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8"/>
  </p:notesMasterIdLst>
  <p:sldIdLst>
    <p:sldId id="697" r:id="rId2"/>
    <p:sldId id="698" r:id="rId3"/>
    <p:sldId id="699" r:id="rId4"/>
    <p:sldId id="719" r:id="rId5"/>
    <p:sldId id="526" r:id="rId6"/>
    <p:sldId id="527" r:id="rId7"/>
    <p:sldId id="366" r:id="rId8"/>
    <p:sldId id="367" r:id="rId9"/>
    <p:sldId id="600" r:id="rId10"/>
    <p:sldId id="601" r:id="rId11"/>
    <p:sldId id="720" r:id="rId12"/>
    <p:sldId id="561" r:id="rId13"/>
    <p:sldId id="560" r:id="rId14"/>
    <p:sldId id="410" r:id="rId15"/>
    <p:sldId id="411" r:id="rId16"/>
    <p:sldId id="554" r:id="rId17"/>
    <p:sldId id="555" r:id="rId18"/>
    <p:sldId id="368" r:id="rId19"/>
    <p:sldId id="369" r:id="rId20"/>
    <p:sldId id="598" r:id="rId21"/>
    <p:sldId id="599" r:id="rId22"/>
    <p:sldId id="518" r:id="rId23"/>
    <p:sldId id="519" r:id="rId24"/>
    <p:sldId id="380" r:id="rId25"/>
    <p:sldId id="381" r:id="rId26"/>
    <p:sldId id="378" r:id="rId27"/>
    <p:sldId id="379" r:id="rId28"/>
    <p:sldId id="330" r:id="rId29"/>
    <p:sldId id="331" r:id="rId30"/>
    <p:sldId id="384" r:id="rId31"/>
    <p:sldId id="385" r:id="rId32"/>
    <p:sldId id="382" r:id="rId33"/>
    <p:sldId id="383" r:id="rId34"/>
    <p:sldId id="420" r:id="rId35"/>
    <p:sldId id="421" r:id="rId36"/>
    <p:sldId id="530" r:id="rId37"/>
    <p:sldId id="531" r:id="rId38"/>
    <p:sldId id="721" r:id="rId39"/>
    <p:sldId id="544" r:id="rId40"/>
    <p:sldId id="545" r:id="rId41"/>
    <p:sldId id="568" r:id="rId42"/>
    <p:sldId id="569" r:id="rId43"/>
    <p:sldId id="636" r:id="rId44"/>
    <p:sldId id="637" r:id="rId45"/>
    <p:sldId id="556" r:id="rId46"/>
    <p:sldId id="557" r:id="rId47"/>
    <p:sldId id="322" r:id="rId48"/>
    <p:sldId id="323" r:id="rId49"/>
    <p:sldId id="462" r:id="rId50"/>
    <p:sldId id="463" r:id="rId51"/>
    <p:sldId id="478" r:id="rId52"/>
    <p:sldId id="479" r:id="rId53"/>
    <p:sldId id="522" r:id="rId54"/>
    <p:sldId id="523" r:id="rId55"/>
    <p:sldId id="538" r:id="rId56"/>
    <p:sldId id="539" r:id="rId57"/>
    <p:sldId id="448" r:id="rId58"/>
    <p:sldId id="449" r:id="rId59"/>
    <p:sldId id="626" r:id="rId60"/>
    <p:sldId id="627" r:id="rId61"/>
    <p:sldId id="282" r:id="rId62"/>
    <p:sldId id="283" r:id="rId63"/>
    <p:sldId id="474" r:id="rId64"/>
    <p:sldId id="475" r:id="rId65"/>
    <p:sldId id="722" r:id="rId66"/>
    <p:sldId id="586" r:id="rId67"/>
    <p:sldId id="587" r:id="rId68"/>
    <p:sldId id="440" r:id="rId69"/>
    <p:sldId id="441" r:id="rId70"/>
    <p:sldId id="723" r:id="rId71"/>
    <p:sldId id="424" r:id="rId72"/>
    <p:sldId id="425" r:id="rId73"/>
    <p:sldId id="354" r:id="rId74"/>
    <p:sldId id="355" r:id="rId75"/>
    <p:sldId id="520" r:id="rId76"/>
    <p:sldId id="521" r:id="rId77"/>
    <p:sldId id="490" r:id="rId78"/>
    <p:sldId id="491" r:id="rId79"/>
    <p:sldId id="724" r:id="rId80"/>
    <p:sldId id="608" r:id="rId81"/>
    <p:sldId id="609" r:id="rId82"/>
    <p:sldId id="374" r:id="rId83"/>
    <p:sldId id="375" r:id="rId84"/>
    <p:sldId id="416" r:id="rId85"/>
    <p:sldId id="417" r:id="rId86"/>
    <p:sldId id="352" r:id="rId87"/>
    <p:sldId id="353" r:id="rId88"/>
    <p:sldId id="548" r:id="rId89"/>
    <p:sldId id="549" r:id="rId90"/>
    <p:sldId id="516" r:id="rId91"/>
    <p:sldId id="517" r:id="rId92"/>
    <p:sldId id="436" r:id="rId93"/>
    <p:sldId id="437" r:id="rId94"/>
    <p:sldId id="444" r:id="rId95"/>
    <p:sldId id="445" r:id="rId96"/>
    <p:sldId id="552" r:id="rId97"/>
    <p:sldId id="553" r:id="rId98"/>
    <p:sldId id="476" r:id="rId99"/>
    <p:sldId id="477" r:id="rId100"/>
    <p:sldId id="320" r:id="rId101"/>
    <p:sldId id="321" r:id="rId102"/>
    <p:sldId id="725" r:id="rId103"/>
    <p:sldId id="512" r:id="rId104"/>
    <p:sldId id="513" r:id="rId105"/>
    <p:sldId id="296" r:id="rId106"/>
    <p:sldId id="297" r:id="rId107"/>
    <p:sldId id="298" r:id="rId108"/>
    <p:sldId id="299" r:id="rId109"/>
    <p:sldId id="408" r:id="rId110"/>
    <p:sldId id="409" r:id="rId111"/>
    <p:sldId id="428" r:id="rId112"/>
    <p:sldId id="429" r:id="rId113"/>
    <p:sldId id="400" r:id="rId114"/>
    <p:sldId id="401" r:id="rId115"/>
    <p:sldId id="606" r:id="rId116"/>
    <p:sldId id="607" r:id="rId117"/>
    <p:sldId id="610" r:id="rId118"/>
    <p:sldId id="611" r:id="rId119"/>
    <p:sldId id="326" r:id="rId120"/>
    <p:sldId id="327" r:id="rId121"/>
    <p:sldId id="528" r:id="rId122"/>
    <p:sldId id="529" r:id="rId123"/>
    <p:sldId id="348" r:id="rId124"/>
    <p:sldId id="349" r:id="rId125"/>
    <p:sldId id="390" r:id="rId126"/>
    <p:sldId id="391" r:id="rId127"/>
    <p:sldId id="268" r:id="rId128"/>
    <p:sldId id="269" r:id="rId129"/>
    <p:sldId id="340" r:id="rId130"/>
    <p:sldId id="341" r:id="rId131"/>
    <p:sldId id="726" r:id="rId132"/>
    <p:sldId id="466" r:id="rId133"/>
    <p:sldId id="467" r:id="rId134"/>
    <p:sldId id="404" r:id="rId135"/>
    <p:sldId id="405" r:id="rId136"/>
    <p:sldId id="727" r:id="rId137"/>
    <p:sldId id="566" r:id="rId138"/>
    <p:sldId id="567" r:id="rId139"/>
    <p:sldId id="270" r:id="rId140"/>
    <p:sldId id="271" r:id="rId141"/>
    <p:sldId id="329" r:id="rId142"/>
    <p:sldId id="328" r:id="rId143"/>
    <p:sldId id="304" r:id="rId144"/>
    <p:sldId id="305" r:id="rId145"/>
    <p:sldId id="638" r:id="rId146"/>
    <p:sldId id="639" r:id="rId147"/>
  </p:sldIdLst>
  <p:sldSz cx="9906000" cy="6858000" type="A4"/>
  <p:notesSz cx="6858000" cy="9144000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437" autoAdjust="0"/>
    <p:restoredTop sz="85030" autoAdjust="0"/>
  </p:normalViewPr>
  <p:slideViewPr>
    <p:cSldViewPr>
      <p:cViewPr>
        <p:scale>
          <a:sx n="100" d="100"/>
          <a:sy n="100" d="100"/>
        </p:scale>
        <p:origin x="437" y="-134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presProps" Target="presProp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viewProps" Target="view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notesMaster" Target="notesMasters/notesMaster1.xml"/><Relationship Id="rId15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>
            <a:extLst>
              <a:ext uri="{FF2B5EF4-FFF2-40B4-BE49-F238E27FC236}">
                <a16:creationId xmlns:a16="http://schemas.microsoft.com/office/drawing/2014/main" id="{A4A1244C-2E78-4BD6-B5E8-37C5D4A1852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>
            <a:extLst>
              <a:ext uri="{FF2B5EF4-FFF2-40B4-BE49-F238E27FC236}">
                <a16:creationId xmlns:a16="http://schemas.microsoft.com/office/drawing/2014/main" id="{0C261ACC-DB14-487D-AD68-939DB86E930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92EE130E-0A03-47B8-B003-2316978978A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スライド イメージ プレースホルダ 3">
            <a:extLst>
              <a:ext uri="{FF2B5EF4-FFF2-40B4-BE49-F238E27FC236}">
                <a16:creationId xmlns:a16="http://schemas.microsoft.com/office/drawing/2014/main" id="{1F1453BE-79BA-408D-8BD9-1088E854476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52500" y="685800"/>
            <a:ext cx="4953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/>
          </a:p>
        </p:txBody>
      </p:sp>
      <p:sp>
        <p:nvSpPr>
          <p:cNvPr id="5" name="ノート プレースホルダ 4">
            <a:extLst>
              <a:ext uri="{FF2B5EF4-FFF2-40B4-BE49-F238E27FC236}">
                <a16:creationId xmlns:a16="http://schemas.microsoft.com/office/drawing/2014/main" id="{8D3CD428-C5F1-496E-9494-95BDF47D566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 5">
            <a:extLst>
              <a:ext uri="{FF2B5EF4-FFF2-40B4-BE49-F238E27FC236}">
                <a16:creationId xmlns:a16="http://schemas.microsoft.com/office/drawing/2014/main" id="{4C58F6C9-B658-4676-85BB-380DFA1786A9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>
            <a:extLst>
              <a:ext uri="{FF2B5EF4-FFF2-40B4-BE49-F238E27FC236}">
                <a16:creationId xmlns:a16="http://schemas.microsoft.com/office/drawing/2014/main" id="{F23FDD5A-B656-410B-AB67-D4D0C2D23C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2E7A447F-70D7-4C04-B029-700DE37A5CB2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62" name="スライド イメージ プレースホルダ 1">
            <a:extLst>
              <a:ext uri="{FF2B5EF4-FFF2-40B4-BE49-F238E27FC236}">
                <a16:creationId xmlns:a16="http://schemas.microsoft.com/office/drawing/2014/main" id="{8C656E8B-9A8F-487B-BDBD-A21897E188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63" name="ノート プレースホルダ 2">
            <a:extLst>
              <a:ext uri="{FF2B5EF4-FFF2-40B4-BE49-F238E27FC236}">
                <a16:creationId xmlns:a16="http://schemas.microsoft.com/office/drawing/2014/main" id="{B657DC52-16D3-487D-A1D1-29ABA50547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52964" name="スライド番号プレースホルダ 3">
            <a:extLst>
              <a:ext uri="{FF2B5EF4-FFF2-40B4-BE49-F238E27FC236}">
                <a16:creationId xmlns:a16="http://schemas.microsoft.com/office/drawing/2014/main" id="{2BB5F0F4-E714-494D-803C-88BB57D9D10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8B42E33-3F3C-4AFB-A720-9C862AF2770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34877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スライド イメージ プレースホルダ 1">
            <a:extLst>
              <a:ext uri="{FF2B5EF4-FFF2-40B4-BE49-F238E27FC236}">
                <a16:creationId xmlns:a16="http://schemas.microsoft.com/office/drawing/2014/main" id="{51F91D2D-069B-467D-BA1A-82A41A9214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43" name="ノート プレースホルダ 2">
            <a:extLst>
              <a:ext uri="{FF2B5EF4-FFF2-40B4-BE49-F238E27FC236}">
                <a16:creationId xmlns:a16="http://schemas.microsoft.com/office/drawing/2014/main" id="{75821691-2DE9-4F01-9608-3553FBA7FBF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17444" name="スライド番号プレースホルダ 3">
            <a:extLst>
              <a:ext uri="{FF2B5EF4-FFF2-40B4-BE49-F238E27FC236}">
                <a16:creationId xmlns:a16="http://schemas.microsoft.com/office/drawing/2014/main" id="{A023EE00-4359-4746-ACDB-0822D75A9D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091C5B5-0CE3-4D24-852C-636253F4BA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8720570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スライド イメージ プレースホルダ 1">
            <a:extLst>
              <a:ext uri="{FF2B5EF4-FFF2-40B4-BE49-F238E27FC236}">
                <a16:creationId xmlns:a16="http://schemas.microsoft.com/office/drawing/2014/main" id="{A6047AF7-FB66-422A-AE2B-901071C9B1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3347" name="ノート プレースホルダ 2">
            <a:extLst>
              <a:ext uri="{FF2B5EF4-FFF2-40B4-BE49-F238E27FC236}">
                <a16:creationId xmlns:a16="http://schemas.microsoft.com/office/drawing/2014/main" id="{6FE2F509-1F01-4958-BDCA-B2333F70B1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13348" name="スライド番号プレースホルダ 3">
            <a:extLst>
              <a:ext uri="{FF2B5EF4-FFF2-40B4-BE49-F238E27FC236}">
                <a16:creationId xmlns:a16="http://schemas.microsoft.com/office/drawing/2014/main" id="{9F4D79D6-9573-4032-834E-5299433371C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3856476-0C8D-48F0-9D1A-43B737E9F14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1586279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スライド イメージ プレースホルダ 1">
            <a:extLst>
              <a:ext uri="{FF2B5EF4-FFF2-40B4-BE49-F238E27FC236}">
                <a16:creationId xmlns:a16="http://schemas.microsoft.com/office/drawing/2014/main" id="{70AF14CD-4BC8-494E-B1A4-EA433971794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2259" name="ノート プレースホルダ 2">
            <a:extLst>
              <a:ext uri="{FF2B5EF4-FFF2-40B4-BE49-F238E27FC236}">
                <a16:creationId xmlns:a16="http://schemas.microsoft.com/office/drawing/2014/main" id="{0EAA504B-B784-4510-952B-C4327AAA3A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52260" name="スライド番号プレースホルダ 3">
            <a:extLst>
              <a:ext uri="{FF2B5EF4-FFF2-40B4-BE49-F238E27FC236}">
                <a16:creationId xmlns:a16="http://schemas.microsoft.com/office/drawing/2014/main" id="{33E3352B-0409-462C-ABD4-EE9BE429BF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B73DB85-0505-406C-89EE-5CA7663A3E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0365550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スライド イメージ プレースホルダ 1">
            <a:extLst>
              <a:ext uri="{FF2B5EF4-FFF2-40B4-BE49-F238E27FC236}">
                <a16:creationId xmlns:a16="http://schemas.microsoft.com/office/drawing/2014/main" id="{1F1DEBA2-2614-473E-8BEE-AF2B3F615D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4307" name="ノート プレースホルダ 2">
            <a:extLst>
              <a:ext uri="{FF2B5EF4-FFF2-40B4-BE49-F238E27FC236}">
                <a16:creationId xmlns:a16="http://schemas.microsoft.com/office/drawing/2014/main" id="{4BE0FEFE-823F-4B2C-BEF5-565F1B3BD7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54308" name="スライド番号プレースホルダ 3">
            <a:extLst>
              <a:ext uri="{FF2B5EF4-FFF2-40B4-BE49-F238E27FC236}">
                <a16:creationId xmlns:a16="http://schemas.microsoft.com/office/drawing/2014/main" id="{69ED536F-DF31-464E-9903-42DB137ED1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2702F94-258F-4CD3-AD1F-C3C11595FB3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993922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スライド イメージ プレースホルダ 1">
            <a:extLst>
              <a:ext uri="{FF2B5EF4-FFF2-40B4-BE49-F238E27FC236}">
                <a16:creationId xmlns:a16="http://schemas.microsoft.com/office/drawing/2014/main" id="{150AB091-8DFF-4D1E-9C14-D78295CCD3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4915" name="ノート プレースホルダ 2">
            <a:extLst>
              <a:ext uri="{FF2B5EF4-FFF2-40B4-BE49-F238E27FC236}">
                <a16:creationId xmlns:a16="http://schemas.microsoft.com/office/drawing/2014/main" id="{2BFBE2A4-5845-4219-86BC-E59DE298BB2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4916" name="スライド番号プレースホルダ 3">
            <a:extLst>
              <a:ext uri="{FF2B5EF4-FFF2-40B4-BE49-F238E27FC236}">
                <a16:creationId xmlns:a16="http://schemas.microsoft.com/office/drawing/2014/main" id="{05FB38F4-F0D7-4676-86A9-233D460554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EE2DA5A-AD2B-4B0B-B0C0-1A755FD9DBE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156615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スライド イメージ プレースホルダ 1">
            <a:extLst>
              <a:ext uri="{FF2B5EF4-FFF2-40B4-BE49-F238E27FC236}">
                <a16:creationId xmlns:a16="http://schemas.microsoft.com/office/drawing/2014/main" id="{15691DA0-A8F0-4011-BA85-E3B87255F0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6963" name="ノート プレースホルダ 2">
            <a:extLst>
              <a:ext uri="{FF2B5EF4-FFF2-40B4-BE49-F238E27FC236}">
                <a16:creationId xmlns:a16="http://schemas.microsoft.com/office/drawing/2014/main" id="{1FCF042C-D2DA-4791-87E6-0B5298EB41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6964" name="スライド番号プレースホルダ 3">
            <a:extLst>
              <a:ext uri="{FF2B5EF4-FFF2-40B4-BE49-F238E27FC236}">
                <a16:creationId xmlns:a16="http://schemas.microsoft.com/office/drawing/2014/main" id="{314EEB52-ADA4-46E7-8452-46282DFB8F2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C3A6218-1F3E-4E4E-840A-1A76D671DC5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9968454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02" name="スライド イメージ プレースホルダ 1">
            <a:extLst>
              <a:ext uri="{FF2B5EF4-FFF2-40B4-BE49-F238E27FC236}">
                <a16:creationId xmlns:a16="http://schemas.microsoft.com/office/drawing/2014/main" id="{1896BC6B-E000-4405-B32B-DF40100795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03" name="ノート プレースホルダ 2">
            <a:extLst>
              <a:ext uri="{FF2B5EF4-FFF2-40B4-BE49-F238E27FC236}">
                <a16:creationId xmlns:a16="http://schemas.microsoft.com/office/drawing/2014/main" id="{0579BBE4-CA5F-471F-A6FF-1A242929F8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16804" name="スライド番号プレースホルダ 3">
            <a:extLst>
              <a:ext uri="{FF2B5EF4-FFF2-40B4-BE49-F238E27FC236}">
                <a16:creationId xmlns:a16="http://schemas.microsoft.com/office/drawing/2014/main" id="{1689F215-E036-4946-BC74-271A4BDD23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5D3C076-32B5-4D8D-A5B7-B2A8B2B4F0E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376519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850" name="スライド イメージ プレースホルダ 1">
            <a:extLst>
              <a:ext uri="{FF2B5EF4-FFF2-40B4-BE49-F238E27FC236}">
                <a16:creationId xmlns:a16="http://schemas.microsoft.com/office/drawing/2014/main" id="{497875CC-8FCB-4854-94B7-F18C2BC350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8851" name="ノート プレースホルダ 2">
            <a:extLst>
              <a:ext uri="{FF2B5EF4-FFF2-40B4-BE49-F238E27FC236}">
                <a16:creationId xmlns:a16="http://schemas.microsoft.com/office/drawing/2014/main" id="{0EAA6A20-F452-43AF-9950-E443359DB8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18852" name="スライド番号プレースホルダ 3">
            <a:extLst>
              <a:ext uri="{FF2B5EF4-FFF2-40B4-BE49-F238E27FC236}">
                <a16:creationId xmlns:a16="http://schemas.microsoft.com/office/drawing/2014/main" id="{433C726D-A7E2-4041-8805-DF5176F24C1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45C5FD-02D0-4592-928C-EEC48CC06F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5492130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994" name="スライド イメージ プレースホルダ 1">
            <a:extLst>
              <a:ext uri="{FF2B5EF4-FFF2-40B4-BE49-F238E27FC236}">
                <a16:creationId xmlns:a16="http://schemas.microsoft.com/office/drawing/2014/main" id="{F978931F-3775-4C62-A513-7FC89C1647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4995" name="ノート プレースホルダ 2">
            <a:extLst>
              <a:ext uri="{FF2B5EF4-FFF2-40B4-BE49-F238E27FC236}">
                <a16:creationId xmlns:a16="http://schemas.microsoft.com/office/drawing/2014/main" id="{03DA351C-671E-4F58-AD9C-42CDEC773C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24996" name="スライド番号プレースホルダ 3">
            <a:extLst>
              <a:ext uri="{FF2B5EF4-FFF2-40B4-BE49-F238E27FC236}">
                <a16:creationId xmlns:a16="http://schemas.microsoft.com/office/drawing/2014/main" id="{E8280A7F-CC6C-49CD-B1C2-C933180817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F4EC2A-A949-4977-85D3-0F7E6572DB0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1884519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42" name="スライド イメージ プレースホルダ 1">
            <a:extLst>
              <a:ext uri="{FF2B5EF4-FFF2-40B4-BE49-F238E27FC236}">
                <a16:creationId xmlns:a16="http://schemas.microsoft.com/office/drawing/2014/main" id="{38B237E4-754D-4826-90BD-999CDF2AB6E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7043" name="ノート プレースホルダ 2">
            <a:extLst>
              <a:ext uri="{FF2B5EF4-FFF2-40B4-BE49-F238E27FC236}">
                <a16:creationId xmlns:a16="http://schemas.microsoft.com/office/drawing/2014/main" id="{1C22E418-D2E7-4D1D-BE93-696FE267B0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27044" name="スライド番号プレースホルダ 3">
            <a:extLst>
              <a:ext uri="{FF2B5EF4-FFF2-40B4-BE49-F238E27FC236}">
                <a16:creationId xmlns:a16="http://schemas.microsoft.com/office/drawing/2014/main" id="{7DC8B14D-672E-450B-897D-C09F91C11C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C5D8020-570C-4B58-AB24-9E43D1D1B38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7842596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スライド イメージ プレースホルダ 1">
            <a:extLst>
              <a:ext uri="{FF2B5EF4-FFF2-40B4-BE49-F238E27FC236}">
                <a16:creationId xmlns:a16="http://schemas.microsoft.com/office/drawing/2014/main" id="{0B174728-CEDC-4F0C-BD23-40C182A1AF3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63" name="ノート プレースホルダ 2">
            <a:extLst>
              <a:ext uri="{FF2B5EF4-FFF2-40B4-BE49-F238E27FC236}">
                <a16:creationId xmlns:a16="http://schemas.microsoft.com/office/drawing/2014/main" id="{39BE86AF-915A-4D7A-8367-43AFA67BD2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3364" name="スライド番号プレースホルダ 3">
            <a:extLst>
              <a:ext uri="{FF2B5EF4-FFF2-40B4-BE49-F238E27FC236}">
                <a16:creationId xmlns:a16="http://schemas.microsoft.com/office/drawing/2014/main" id="{23DEB5F8-1593-4C8F-B7C9-4B0D5C8F09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9F361FB-C599-441C-8845-89DA03E3BED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85139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306" name="スライド イメージ プレースホルダ 1">
            <a:extLst>
              <a:ext uri="{FF2B5EF4-FFF2-40B4-BE49-F238E27FC236}">
                <a16:creationId xmlns:a16="http://schemas.microsoft.com/office/drawing/2014/main" id="{0CE5F493-2CB2-4B10-8B4B-A9FB394BB7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0307" name="ノート プレースホルダ 2">
            <a:extLst>
              <a:ext uri="{FF2B5EF4-FFF2-40B4-BE49-F238E27FC236}">
                <a16:creationId xmlns:a16="http://schemas.microsoft.com/office/drawing/2014/main" id="{DDB12483-B197-481B-AC65-20F6B8AA6F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0308" name="スライド番号プレースホルダ 3">
            <a:extLst>
              <a:ext uri="{FF2B5EF4-FFF2-40B4-BE49-F238E27FC236}">
                <a16:creationId xmlns:a16="http://schemas.microsoft.com/office/drawing/2014/main" id="{EBC445A7-7F1F-4D9E-8643-EE4730D39E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08D69A4-2AE9-47C9-915A-801096E55DD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7690541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スライド イメージ プレースホルダ 1">
            <a:extLst>
              <a:ext uri="{FF2B5EF4-FFF2-40B4-BE49-F238E27FC236}">
                <a16:creationId xmlns:a16="http://schemas.microsoft.com/office/drawing/2014/main" id="{4F95E1FF-C42B-498A-AB54-5C799A60FB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5411" name="ノート プレースホルダ 2">
            <a:extLst>
              <a:ext uri="{FF2B5EF4-FFF2-40B4-BE49-F238E27FC236}">
                <a16:creationId xmlns:a16="http://schemas.microsoft.com/office/drawing/2014/main" id="{14B7ECCE-B64A-4D54-9C07-B0A5796F49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5412" name="スライド番号プレースホルダ 3">
            <a:extLst>
              <a:ext uri="{FF2B5EF4-FFF2-40B4-BE49-F238E27FC236}">
                <a16:creationId xmlns:a16="http://schemas.microsoft.com/office/drawing/2014/main" id="{CBC4E8CF-CCFA-4721-9763-618C38F35E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F5D815C-C79A-430D-8535-3613AB48276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1146266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058" name="スライド イメージ プレースホルダ 1">
            <a:extLst>
              <a:ext uri="{FF2B5EF4-FFF2-40B4-BE49-F238E27FC236}">
                <a16:creationId xmlns:a16="http://schemas.microsoft.com/office/drawing/2014/main" id="{ACD6ED60-A7BC-46FC-BBB8-5ECA49B059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7059" name="ノート プレースホルダ 2">
            <a:extLst>
              <a:ext uri="{FF2B5EF4-FFF2-40B4-BE49-F238E27FC236}">
                <a16:creationId xmlns:a16="http://schemas.microsoft.com/office/drawing/2014/main" id="{20183C6E-5DD0-48D4-8313-3703B7A818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57060" name="スライド番号プレースホルダ 3">
            <a:extLst>
              <a:ext uri="{FF2B5EF4-FFF2-40B4-BE49-F238E27FC236}">
                <a16:creationId xmlns:a16="http://schemas.microsoft.com/office/drawing/2014/main" id="{339CA40E-3361-445E-A7D9-556932E65C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B926299-8BBD-432E-B22D-95E904BB80D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6433714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06" name="スライド イメージ プレースホルダ 1">
            <a:extLst>
              <a:ext uri="{FF2B5EF4-FFF2-40B4-BE49-F238E27FC236}">
                <a16:creationId xmlns:a16="http://schemas.microsoft.com/office/drawing/2014/main" id="{C2C38725-6607-46B4-9D5E-5467EA4736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9107" name="ノート プレースホルダ 2">
            <a:extLst>
              <a:ext uri="{FF2B5EF4-FFF2-40B4-BE49-F238E27FC236}">
                <a16:creationId xmlns:a16="http://schemas.microsoft.com/office/drawing/2014/main" id="{CF2F48CA-8C5D-422C-A71B-C620D5792E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59108" name="スライド番号プレースホルダ 3">
            <a:extLst>
              <a:ext uri="{FF2B5EF4-FFF2-40B4-BE49-F238E27FC236}">
                <a16:creationId xmlns:a16="http://schemas.microsoft.com/office/drawing/2014/main" id="{B568E818-423A-4549-9CBC-BD9434E37F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7533412-E368-4E30-9966-80A57B5590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5885470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スライド イメージ プレースホルダ 1">
            <a:extLst>
              <a:ext uri="{FF2B5EF4-FFF2-40B4-BE49-F238E27FC236}">
                <a16:creationId xmlns:a16="http://schemas.microsoft.com/office/drawing/2014/main" id="{EA425B24-1D3A-4B1C-B594-4A95C5E16CB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8419" name="ノート プレースホルダ 2">
            <a:extLst>
              <a:ext uri="{FF2B5EF4-FFF2-40B4-BE49-F238E27FC236}">
                <a16:creationId xmlns:a16="http://schemas.microsoft.com/office/drawing/2014/main" id="{FEB443AA-63A8-462E-9D1C-C98E67AA84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88420" name="スライド番号プレースホルダ 3">
            <a:extLst>
              <a:ext uri="{FF2B5EF4-FFF2-40B4-BE49-F238E27FC236}">
                <a16:creationId xmlns:a16="http://schemas.microsoft.com/office/drawing/2014/main" id="{28B7EBC8-FF14-4761-9361-02FAA35AE2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F2C96D6-6454-42C0-BDE6-37DD28113D2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790418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スライド イメージ プレースホルダ 1">
            <a:extLst>
              <a:ext uri="{FF2B5EF4-FFF2-40B4-BE49-F238E27FC236}">
                <a16:creationId xmlns:a16="http://schemas.microsoft.com/office/drawing/2014/main" id="{27FDDCE6-FBA8-4181-97A8-14841CEB43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0467" name="ノート プレースホルダ 2">
            <a:extLst>
              <a:ext uri="{FF2B5EF4-FFF2-40B4-BE49-F238E27FC236}">
                <a16:creationId xmlns:a16="http://schemas.microsoft.com/office/drawing/2014/main" id="{3627025D-CC65-4855-9E37-CA47AF132C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90468" name="スライド番号プレースホルダ 3">
            <a:extLst>
              <a:ext uri="{FF2B5EF4-FFF2-40B4-BE49-F238E27FC236}">
                <a16:creationId xmlns:a16="http://schemas.microsoft.com/office/drawing/2014/main" id="{2762F925-569F-43F4-9B60-19A764E33A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ED79764-E4E9-4723-AC77-F0D0164BC0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0172266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スライド イメージ プレースホルダ 1">
            <a:extLst>
              <a:ext uri="{FF2B5EF4-FFF2-40B4-BE49-F238E27FC236}">
                <a16:creationId xmlns:a16="http://schemas.microsoft.com/office/drawing/2014/main" id="{604F7C53-03E3-4687-A4D4-EE4E299851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4435" name="ノート プレースホルダ 2">
            <a:extLst>
              <a:ext uri="{FF2B5EF4-FFF2-40B4-BE49-F238E27FC236}">
                <a16:creationId xmlns:a16="http://schemas.microsoft.com/office/drawing/2014/main" id="{D4C45215-1CB4-4AAD-B9A0-DAEF629013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74436" name="スライド番号プレースホルダ 3">
            <a:extLst>
              <a:ext uri="{FF2B5EF4-FFF2-40B4-BE49-F238E27FC236}">
                <a16:creationId xmlns:a16="http://schemas.microsoft.com/office/drawing/2014/main" id="{AF4A14A1-B567-4CBE-A676-AC236EEE87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7AE28B-41F0-474A-AC08-0D4380CF78B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3813934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スライド イメージ プレースホルダ 1">
            <a:extLst>
              <a:ext uri="{FF2B5EF4-FFF2-40B4-BE49-F238E27FC236}">
                <a16:creationId xmlns:a16="http://schemas.microsoft.com/office/drawing/2014/main" id="{F3714A1A-FC5F-436E-A580-194E9CC5FD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483" name="ノート プレースホルダ 2">
            <a:extLst>
              <a:ext uri="{FF2B5EF4-FFF2-40B4-BE49-F238E27FC236}">
                <a16:creationId xmlns:a16="http://schemas.microsoft.com/office/drawing/2014/main" id="{4B41A7C4-75DE-4FF3-98B2-2442408075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76484" name="スライド番号プレースホルダ 3">
            <a:extLst>
              <a:ext uri="{FF2B5EF4-FFF2-40B4-BE49-F238E27FC236}">
                <a16:creationId xmlns:a16="http://schemas.microsoft.com/office/drawing/2014/main" id="{EFC6A84A-7906-4E2C-99E1-607FDE27B1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090463D-FF49-4A4E-8D80-331B3CC0263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2188987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スライド イメージ プレースホルダ 1">
            <a:extLst>
              <a:ext uri="{FF2B5EF4-FFF2-40B4-BE49-F238E27FC236}">
                <a16:creationId xmlns:a16="http://schemas.microsoft.com/office/drawing/2014/main" id="{F4E161F2-D3B0-495D-9F81-2EF72089281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ノート プレースホルダ 2">
            <a:extLst>
              <a:ext uri="{FF2B5EF4-FFF2-40B4-BE49-F238E27FC236}">
                <a16:creationId xmlns:a16="http://schemas.microsoft.com/office/drawing/2014/main" id="{78C90A6E-C446-44B1-BD38-3439E5CC4A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676" name="スライド番号プレースホルダ 3">
            <a:extLst>
              <a:ext uri="{FF2B5EF4-FFF2-40B4-BE49-F238E27FC236}">
                <a16:creationId xmlns:a16="http://schemas.microsoft.com/office/drawing/2014/main" id="{CC6C880C-99E0-4763-A3F5-EAA45597F5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8517036-16DE-4034-A163-D256B18DC7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スライド イメージ プレースホルダ 1">
            <a:extLst>
              <a:ext uri="{FF2B5EF4-FFF2-40B4-BE49-F238E27FC236}">
                <a16:creationId xmlns:a16="http://schemas.microsoft.com/office/drawing/2014/main" id="{9B975DB7-24F6-43B6-A8D1-8D09503FA8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ノート プレースホルダ 2">
            <a:extLst>
              <a:ext uri="{FF2B5EF4-FFF2-40B4-BE49-F238E27FC236}">
                <a16:creationId xmlns:a16="http://schemas.microsoft.com/office/drawing/2014/main" id="{5AD868DD-FD80-45C7-BFF8-C0AD3C9DFF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724" name="スライド番号プレースホルダ 3">
            <a:extLst>
              <a:ext uri="{FF2B5EF4-FFF2-40B4-BE49-F238E27FC236}">
                <a16:creationId xmlns:a16="http://schemas.microsoft.com/office/drawing/2014/main" id="{7C00D502-C7F9-4E24-A9EF-C8568BB1B6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C58A26-04A3-431E-AEC5-4499D04506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スライド イメージ プレースホルダ 1">
            <a:extLst>
              <a:ext uri="{FF2B5EF4-FFF2-40B4-BE49-F238E27FC236}">
                <a16:creationId xmlns:a16="http://schemas.microsoft.com/office/drawing/2014/main" id="{2ADD0051-EC0F-4D1C-AF36-2EFD9C6545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2035" name="ノート プレースホルダ 2">
            <a:extLst>
              <a:ext uri="{FF2B5EF4-FFF2-40B4-BE49-F238E27FC236}">
                <a16:creationId xmlns:a16="http://schemas.microsoft.com/office/drawing/2014/main" id="{121391C7-1721-4FB6-973E-A60CA1EA4C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72036" name="スライド番号プレースホルダ 3">
            <a:extLst>
              <a:ext uri="{FF2B5EF4-FFF2-40B4-BE49-F238E27FC236}">
                <a16:creationId xmlns:a16="http://schemas.microsoft.com/office/drawing/2014/main" id="{917775DC-B0C1-4B04-B0DF-61AC2984BF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E86F5FD-A7E8-4E19-BE33-4F2D86DC32A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667415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354" name="スライド イメージ プレースホルダ 1">
            <a:extLst>
              <a:ext uri="{FF2B5EF4-FFF2-40B4-BE49-F238E27FC236}">
                <a16:creationId xmlns:a16="http://schemas.microsoft.com/office/drawing/2014/main" id="{266A8EF4-4463-4A48-BD62-1491950765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2355" name="ノート プレースホルダ 2">
            <a:extLst>
              <a:ext uri="{FF2B5EF4-FFF2-40B4-BE49-F238E27FC236}">
                <a16:creationId xmlns:a16="http://schemas.microsoft.com/office/drawing/2014/main" id="{82DE8D70-A040-486E-83F9-F200AC55EB1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2356" name="スライド番号プレースホルダ 3">
            <a:extLst>
              <a:ext uri="{FF2B5EF4-FFF2-40B4-BE49-F238E27FC236}">
                <a16:creationId xmlns:a16="http://schemas.microsoft.com/office/drawing/2014/main" id="{1D4A9E62-8709-4DED-9AD3-20D3304750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37F9080-4D51-43DC-BBE1-DC8352632A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0307707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スライド イメージ プレースホルダ 1">
            <a:extLst>
              <a:ext uri="{FF2B5EF4-FFF2-40B4-BE49-F238E27FC236}">
                <a16:creationId xmlns:a16="http://schemas.microsoft.com/office/drawing/2014/main" id="{717CCC50-1286-4084-8465-F819659D67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083" name="ノート プレースホルダ 2">
            <a:extLst>
              <a:ext uri="{FF2B5EF4-FFF2-40B4-BE49-F238E27FC236}">
                <a16:creationId xmlns:a16="http://schemas.microsoft.com/office/drawing/2014/main" id="{69E41B2C-CD9F-4E64-8F11-F2C0683D40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74084" name="スライド番号プレースホルダ 3">
            <a:extLst>
              <a:ext uri="{FF2B5EF4-FFF2-40B4-BE49-F238E27FC236}">
                <a16:creationId xmlns:a16="http://schemas.microsoft.com/office/drawing/2014/main" id="{B5D9C50C-256B-42EF-AAC6-7053C77295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8B82A07-5679-49BF-A002-B4EEACE2D06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2845373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スライド イメージ プレースホルダ 1">
            <a:extLst>
              <a:ext uri="{FF2B5EF4-FFF2-40B4-BE49-F238E27FC236}">
                <a16:creationId xmlns:a16="http://schemas.microsoft.com/office/drawing/2014/main" id="{FFEDF3D0-7B2A-4AF3-B4D7-A12BD50C48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083" name="ノート プレースホルダ 2">
            <a:extLst>
              <a:ext uri="{FF2B5EF4-FFF2-40B4-BE49-F238E27FC236}">
                <a16:creationId xmlns:a16="http://schemas.microsoft.com/office/drawing/2014/main" id="{50FA4014-8EDD-4F52-BEB6-DE440445674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0084" name="スライド番号プレースホルダ 3">
            <a:extLst>
              <a:ext uri="{FF2B5EF4-FFF2-40B4-BE49-F238E27FC236}">
                <a16:creationId xmlns:a16="http://schemas.microsoft.com/office/drawing/2014/main" id="{4A11B7EF-46ED-412E-9306-1218D7E853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BB148C6-E24D-4590-B5D7-C2B4B12664B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6060169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30" name="スライド イメージ プレースホルダ 1">
            <a:extLst>
              <a:ext uri="{FF2B5EF4-FFF2-40B4-BE49-F238E27FC236}">
                <a16:creationId xmlns:a16="http://schemas.microsoft.com/office/drawing/2014/main" id="{A5A961C1-AEEC-4098-BFA5-6D131AD7B4F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2131" name="ノート プレースホルダ 2">
            <a:extLst>
              <a:ext uri="{FF2B5EF4-FFF2-40B4-BE49-F238E27FC236}">
                <a16:creationId xmlns:a16="http://schemas.microsoft.com/office/drawing/2014/main" id="{6FF8B9DD-5CEF-4326-A01A-5EF0B1E0DE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2132" name="スライド番号プレースホルダ 3">
            <a:extLst>
              <a:ext uri="{FF2B5EF4-FFF2-40B4-BE49-F238E27FC236}">
                <a16:creationId xmlns:a16="http://schemas.microsoft.com/office/drawing/2014/main" id="{0527DC24-D7F3-47CA-A52B-90D3B0993A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A3CADBE-E709-4F16-A0A0-81693614F1B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3075355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スライド イメージ プレースホルダ 1">
            <a:extLst>
              <a:ext uri="{FF2B5EF4-FFF2-40B4-BE49-F238E27FC236}">
                <a16:creationId xmlns:a16="http://schemas.microsoft.com/office/drawing/2014/main" id="{869AD9FF-CF2C-4DCF-BDBC-6B779DD85C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3107" name="ノート プレースホルダ 2">
            <a:extLst>
              <a:ext uri="{FF2B5EF4-FFF2-40B4-BE49-F238E27FC236}">
                <a16:creationId xmlns:a16="http://schemas.microsoft.com/office/drawing/2014/main" id="{366ECC8D-D4F1-4E30-9CD1-391A0D6CF29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03108" name="スライド番号プレースホルダ 3">
            <a:extLst>
              <a:ext uri="{FF2B5EF4-FFF2-40B4-BE49-F238E27FC236}">
                <a16:creationId xmlns:a16="http://schemas.microsoft.com/office/drawing/2014/main" id="{D1E5277C-FE7E-40A8-9248-1D77FA94E20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34C74EC-59F8-441A-841B-8CE3E29EC41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936664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スライド イメージ プレースホルダ 1">
            <a:extLst>
              <a:ext uri="{FF2B5EF4-FFF2-40B4-BE49-F238E27FC236}">
                <a16:creationId xmlns:a16="http://schemas.microsoft.com/office/drawing/2014/main" id="{7703F586-3FFD-41CF-A8D0-39CEECA358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5155" name="ノート プレースホルダ 2">
            <a:extLst>
              <a:ext uri="{FF2B5EF4-FFF2-40B4-BE49-F238E27FC236}">
                <a16:creationId xmlns:a16="http://schemas.microsoft.com/office/drawing/2014/main" id="{832BB96A-1D25-4AC3-8E5D-C5E3CE6449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05156" name="スライド番号プレースホルダ 3">
            <a:extLst>
              <a:ext uri="{FF2B5EF4-FFF2-40B4-BE49-F238E27FC236}">
                <a16:creationId xmlns:a16="http://schemas.microsoft.com/office/drawing/2014/main" id="{22899737-DB1A-4E0D-9F37-1F787CFE82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CDB0AD7-9166-4C68-B78C-B29923BFF5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1247039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82" name="スライド イメージ プレースホルダ 1">
            <a:extLst>
              <a:ext uri="{FF2B5EF4-FFF2-40B4-BE49-F238E27FC236}">
                <a16:creationId xmlns:a16="http://schemas.microsoft.com/office/drawing/2014/main" id="{5B193C79-C3A8-4DF3-8D4E-1CD5ACB357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883" name="ノート プレースホルダ 2">
            <a:extLst>
              <a:ext uri="{FF2B5EF4-FFF2-40B4-BE49-F238E27FC236}">
                <a16:creationId xmlns:a16="http://schemas.microsoft.com/office/drawing/2014/main" id="{0A1CCD28-9B49-43A0-B008-0E5099ED512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34884" name="スライド番号プレースホルダ 3">
            <a:extLst>
              <a:ext uri="{FF2B5EF4-FFF2-40B4-BE49-F238E27FC236}">
                <a16:creationId xmlns:a16="http://schemas.microsoft.com/office/drawing/2014/main" id="{5644ADD8-545F-4A3A-8F41-94273F88F2C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3BBE5C6-F839-4B62-97B4-F063FCAB0F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6963933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30" name="スライド イメージ プレースホルダ 1">
            <a:extLst>
              <a:ext uri="{FF2B5EF4-FFF2-40B4-BE49-F238E27FC236}">
                <a16:creationId xmlns:a16="http://schemas.microsoft.com/office/drawing/2014/main" id="{FED39303-C63A-4FD9-9068-AEB03A15DB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6931" name="ノート プレースホルダ 2">
            <a:extLst>
              <a:ext uri="{FF2B5EF4-FFF2-40B4-BE49-F238E27FC236}">
                <a16:creationId xmlns:a16="http://schemas.microsoft.com/office/drawing/2014/main" id="{A1E4981C-FF68-4697-822E-97D92F9062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36932" name="スライド番号プレースホルダ 3">
            <a:extLst>
              <a:ext uri="{FF2B5EF4-FFF2-40B4-BE49-F238E27FC236}">
                <a16:creationId xmlns:a16="http://schemas.microsoft.com/office/drawing/2014/main" id="{3074A384-67C0-4014-98BF-F713FE1B610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1D55842-06CE-429B-B928-FE5A771C530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6212736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スライド イメージ プレースホルダ 1">
            <a:extLst>
              <a:ext uri="{FF2B5EF4-FFF2-40B4-BE49-F238E27FC236}">
                <a16:creationId xmlns:a16="http://schemas.microsoft.com/office/drawing/2014/main" id="{6E4411AF-EBBA-4A88-BB74-93BC7F542F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1" name="ノート プレースホルダ 2">
            <a:extLst>
              <a:ext uri="{FF2B5EF4-FFF2-40B4-BE49-F238E27FC236}">
                <a16:creationId xmlns:a16="http://schemas.microsoft.com/office/drawing/2014/main" id="{ABECA2E7-C60B-4B8A-AEFE-ECDF6C2F89D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772" name="スライド番号プレースホルダ 3">
            <a:extLst>
              <a:ext uri="{FF2B5EF4-FFF2-40B4-BE49-F238E27FC236}">
                <a16:creationId xmlns:a16="http://schemas.microsoft.com/office/drawing/2014/main" id="{CC774992-DB2A-477B-B10C-D3A6C5A9E0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4A3CD44-1122-4587-8B8C-14762FC7317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スライド イメージ プレースホルダ 1">
            <a:extLst>
              <a:ext uri="{FF2B5EF4-FFF2-40B4-BE49-F238E27FC236}">
                <a16:creationId xmlns:a16="http://schemas.microsoft.com/office/drawing/2014/main" id="{B0928056-30EB-4D93-84B4-C1E33B7EBE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ノート プレースホルダ 2">
            <a:extLst>
              <a:ext uri="{FF2B5EF4-FFF2-40B4-BE49-F238E27FC236}">
                <a16:creationId xmlns:a16="http://schemas.microsoft.com/office/drawing/2014/main" id="{0ECAA1EE-2460-421A-BFB8-3A4FE478B7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820" name="スライド番号プレースホルダ 3">
            <a:extLst>
              <a:ext uri="{FF2B5EF4-FFF2-40B4-BE49-F238E27FC236}">
                <a16:creationId xmlns:a16="http://schemas.microsoft.com/office/drawing/2014/main" id="{0F1FA3DB-066D-4856-8A73-2C158254EE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DCB7E05-A08D-4359-83E0-D0A9CA5EFBE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スライド イメージ プレースホルダ 1">
            <a:extLst>
              <a:ext uri="{FF2B5EF4-FFF2-40B4-BE49-F238E27FC236}">
                <a16:creationId xmlns:a16="http://schemas.microsoft.com/office/drawing/2014/main" id="{D95B046F-700A-476A-85B4-93D97B1F8C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9507" name="ノート プレースホルダ 2">
            <a:extLst>
              <a:ext uri="{FF2B5EF4-FFF2-40B4-BE49-F238E27FC236}">
                <a16:creationId xmlns:a16="http://schemas.microsoft.com/office/drawing/2014/main" id="{CD65477B-C325-410F-B297-56CE97AA6A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9508" name="スライド番号プレースホルダ 3">
            <a:extLst>
              <a:ext uri="{FF2B5EF4-FFF2-40B4-BE49-F238E27FC236}">
                <a16:creationId xmlns:a16="http://schemas.microsoft.com/office/drawing/2014/main" id="{9141AD2B-47D8-4199-9BAE-1EA43BA513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542C74C-6762-49D3-841C-18EC979055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8514953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スライド イメージ プレースホルダ 1">
            <a:extLst>
              <a:ext uri="{FF2B5EF4-FFF2-40B4-BE49-F238E27FC236}">
                <a16:creationId xmlns:a16="http://schemas.microsoft.com/office/drawing/2014/main" id="{9576D369-621D-4C0C-9A05-C49620651BC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9379" name="ノート プレースホルダ 2">
            <a:extLst>
              <a:ext uri="{FF2B5EF4-FFF2-40B4-BE49-F238E27FC236}">
                <a16:creationId xmlns:a16="http://schemas.microsoft.com/office/drawing/2014/main" id="{32D365B8-7ECE-4E09-83A8-81E82C4884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9380" name="スライド番号プレースホルダ 3">
            <a:extLst>
              <a:ext uri="{FF2B5EF4-FFF2-40B4-BE49-F238E27FC236}">
                <a16:creationId xmlns:a16="http://schemas.microsoft.com/office/drawing/2014/main" id="{C7E391A6-273C-4AD1-B495-6229E49EFB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AAE124B-0C7D-4A33-A663-6F29D7DBD81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6393590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スライド イメージ プレースホルダ 1">
            <a:extLst>
              <a:ext uri="{FF2B5EF4-FFF2-40B4-BE49-F238E27FC236}">
                <a16:creationId xmlns:a16="http://schemas.microsoft.com/office/drawing/2014/main" id="{7592B9EC-8B2E-4F55-81D4-FF427BF944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7459" name="ノート プレースホルダ 2">
            <a:extLst>
              <a:ext uri="{FF2B5EF4-FFF2-40B4-BE49-F238E27FC236}">
                <a16:creationId xmlns:a16="http://schemas.microsoft.com/office/drawing/2014/main" id="{48A35849-9367-4387-BCEB-56226C0D28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7460" name="スライド番号プレースホルダ 3">
            <a:extLst>
              <a:ext uri="{FF2B5EF4-FFF2-40B4-BE49-F238E27FC236}">
                <a16:creationId xmlns:a16="http://schemas.microsoft.com/office/drawing/2014/main" id="{01022735-8825-4C21-9347-818BCC432F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0C7C111-46EF-407B-AE48-6E95F5CB376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219189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スライド イメージ プレースホルダ 1">
            <a:extLst>
              <a:ext uri="{FF2B5EF4-FFF2-40B4-BE49-F238E27FC236}">
                <a16:creationId xmlns:a16="http://schemas.microsoft.com/office/drawing/2014/main" id="{36CFA68C-0452-4F55-9F3C-AA6F8BDBB9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8307" name="ノート プレースホルダ 2">
            <a:extLst>
              <a:ext uri="{FF2B5EF4-FFF2-40B4-BE49-F238E27FC236}">
                <a16:creationId xmlns:a16="http://schemas.microsoft.com/office/drawing/2014/main" id="{CFA1B331-CE1C-46AA-9690-729BB3E1EF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98308" name="スライド番号プレースホルダ 3">
            <a:extLst>
              <a:ext uri="{FF2B5EF4-FFF2-40B4-BE49-F238E27FC236}">
                <a16:creationId xmlns:a16="http://schemas.microsoft.com/office/drawing/2014/main" id="{92D7F419-5F68-4356-84CE-94A88BE18D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BFCE14E-9D05-4B18-BC68-1785DB75F12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スライド イメージ プレースホルダ 1">
            <a:extLst>
              <a:ext uri="{FF2B5EF4-FFF2-40B4-BE49-F238E27FC236}">
                <a16:creationId xmlns:a16="http://schemas.microsoft.com/office/drawing/2014/main" id="{A6AE6FC2-C6EF-47A8-8700-3915A7E4EA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0355" name="ノート プレースホルダ 2">
            <a:extLst>
              <a:ext uri="{FF2B5EF4-FFF2-40B4-BE49-F238E27FC236}">
                <a16:creationId xmlns:a16="http://schemas.microsoft.com/office/drawing/2014/main" id="{8AAA7F26-9BCF-451C-A38D-C3B8138119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0356" name="スライド番号プレースホルダ 3">
            <a:extLst>
              <a:ext uri="{FF2B5EF4-FFF2-40B4-BE49-F238E27FC236}">
                <a16:creationId xmlns:a16="http://schemas.microsoft.com/office/drawing/2014/main" id="{DFEB3924-F9A9-4657-A52D-0AA6752081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01E2C54-A5E9-44FD-8FB6-210C11A7402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38" name="スライド イメージ プレースホルダ 1">
            <a:extLst>
              <a:ext uri="{FF2B5EF4-FFF2-40B4-BE49-F238E27FC236}">
                <a16:creationId xmlns:a16="http://schemas.microsoft.com/office/drawing/2014/main" id="{8815FD53-A165-4F6B-A227-F4BDAD1FFE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2339" name="ノート プレースホルダ 2">
            <a:extLst>
              <a:ext uri="{FF2B5EF4-FFF2-40B4-BE49-F238E27FC236}">
                <a16:creationId xmlns:a16="http://schemas.microsoft.com/office/drawing/2014/main" id="{8053EADF-5691-4A22-B819-26F5D388876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82340" name="スライド番号プレースホルダ 3">
            <a:extLst>
              <a:ext uri="{FF2B5EF4-FFF2-40B4-BE49-F238E27FC236}">
                <a16:creationId xmlns:a16="http://schemas.microsoft.com/office/drawing/2014/main" id="{5DDF2AD6-ECF2-4293-B087-86C301F805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5471258-4002-4FA2-93CB-F193BFFF2F4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386" name="スライド イメージ プレースホルダ 1">
            <a:extLst>
              <a:ext uri="{FF2B5EF4-FFF2-40B4-BE49-F238E27FC236}">
                <a16:creationId xmlns:a16="http://schemas.microsoft.com/office/drawing/2014/main" id="{097E5C69-871E-43B9-82C7-501D2887D06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4387" name="ノート プレースホルダ 2">
            <a:extLst>
              <a:ext uri="{FF2B5EF4-FFF2-40B4-BE49-F238E27FC236}">
                <a16:creationId xmlns:a16="http://schemas.microsoft.com/office/drawing/2014/main" id="{45A07CA8-7272-4E17-96D4-8534BF3294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84388" name="スライド番号プレースホルダ 3">
            <a:extLst>
              <a:ext uri="{FF2B5EF4-FFF2-40B4-BE49-F238E27FC236}">
                <a16:creationId xmlns:a16="http://schemas.microsoft.com/office/drawing/2014/main" id="{5CE3214C-9795-471A-8087-D5929E6C9B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981F0E8-F6F3-490F-A699-3AAC002740C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スライド イメージ プレースホルダ 1">
            <a:extLst>
              <a:ext uri="{FF2B5EF4-FFF2-40B4-BE49-F238E27FC236}">
                <a16:creationId xmlns:a16="http://schemas.microsoft.com/office/drawing/2014/main" id="{275A368E-E2BB-49E1-9761-FFED92C2C1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1427" name="ノート プレースホルダ 2">
            <a:extLst>
              <a:ext uri="{FF2B5EF4-FFF2-40B4-BE49-F238E27FC236}">
                <a16:creationId xmlns:a16="http://schemas.microsoft.com/office/drawing/2014/main" id="{65A51E8D-1761-428F-B450-FDC2066357D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1428" name="スライド番号プレースホルダ 3">
            <a:extLst>
              <a:ext uri="{FF2B5EF4-FFF2-40B4-BE49-F238E27FC236}">
                <a16:creationId xmlns:a16="http://schemas.microsoft.com/office/drawing/2014/main" id="{58230022-753D-4309-B378-18386731D7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7C9D9E7-ACC3-4EC1-9F43-E7210056CA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130823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418" name="スライド イメージ プレースホルダ 1">
            <a:extLst>
              <a:ext uri="{FF2B5EF4-FFF2-40B4-BE49-F238E27FC236}">
                <a16:creationId xmlns:a16="http://schemas.microsoft.com/office/drawing/2014/main" id="{5F7A7CD7-4828-44B4-A4AC-7F0B6FDCB92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0419" name="ノート プレースホルダ 2">
            <a:extLst>
              <a:ext uri="{FF2B5EF4-FFF2-40B4-BE49-F238E27FC236}">
                <a16:creationId xmlns:a16="http://schemas.microsoft.com/office/drawing/2014/main" id="{ADBE8A51-2778-430F-8AFE-BEA55481C9E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00420" name="スライド番号プレースホルダ 3">
            <a:extLst>
              <a:ext uri="{FF2B5EF4-FFF2-40B4-BE49-F238E27FC236}">
                <a16:creationId xmlns:a16="http://schemas.microsoft.com/office/drawing/2014/main" id="{2197F44C-F6CB-4492-B1B2-B3E47BF9B9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325DC3B-9208-42C5-A5A3-6B12798CCFB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788819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466" name="スライド イメージ プレースホルダ 1">
            <a:extLst>
              <a:ext uri="{FF2B5EF4-FFF2-40B4-BE49-F238E27FC236}">
                <a16:creationId xmlns:a16="http://schemas.microsoft.com/office/drawing/2014/main" id="{E7162FE0-DFEA-460B-9465-BFF4F0A3DB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2467" name="ノート プレースホルダ 2">
            <a:extLst>
              <a:ext uri="{FF2B5EF4-FFF2-40B4-BE49-F238E27FC236}">
                <a16:creationId xmlns:a16="http://schemas.microsoft.com/office/drawing/2014/main" id="{282C35A3-EAA4-4367-8425-D92B04EDAA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02468" name="スライド番号プレースホルダ 3">
            <a:extLst>
              <a:ext uri="{FF2B5EF4-FFF2-40B4-BE49-F238E27FC236}">
                <a16:creationId xmlns:a16="http://schemas.microsoft.com/office/drawing/2014/main" id="{D8CF3B45-C29F-421E-A8CF-E57B954C8D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D56EE89-83E3-4570-B40C-D6891EDC94F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661825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スライド イメージ プレースホルダ 1">
            <a:extLst>
              <a:ext uri="{FF2B5EF4-FFF2-40B4-BE49-F238E27FC236}">
                <a16:creationId xmlns:a16="http://schemas.microsoft.com/office/drawing/2014/main" id="{AFEF702B-164B-4AF1-BDB9-338B2FE6BF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6579" name="ノート プレースホルダ 2">
            <a:extLst>
              <a:ext uri="{FF2B5EF4-FFF2-40B4-BE49-F238E27FC236}">
                <a16:creationId xmlns:a16="http://schemas.microsoft.com/office/drawing/2014/main" id="{F224FDC3-D4A2-4F89-8F96-D74A60D9D5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6580" name="スライド番号プレースホルダ 3">
            <a:extLst>
              <a:ext uri="{FF2B5EF4-FFF2-40B4-BE49-F238E27FC236}">
                <a16:creationId xmlns:a16="http://schemas.microsoft.com/office/drawing/2014/main" id="{E6ACFFFC-9A93-406E-B261-E4FFE8EE89A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470702C-D559-4644-AAE5-6EDF4983F1F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8099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626" name="スライド イメージ プレースホルダ 1">
            <a:extLst>
              <a:ext uri="{FF2B5EF4-FFF2-40B4-BE49-F238E27FC236}">
                <a16:creationId xmlns:a16="http://schemas.microsoft.com/office/drawing/2014/main" id="{261D8CF2-0EC1-4B68-A788-D67841DD5D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8627" name="ノート プレースホルダ 2">
            <a:extLst>
              <a:ext uri="{FF2B5EF4-FFF2-40B4-BE49-F238E27FC236}">
                <a16:creationId xmlns:a16="http://schemas.microsoft.com/office/drawing/2014/main" id="{6DB97963-43AD-4802-B7F7-2E8F583282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8628" name="スライド番号プレースホルダ 3">
            <a:extLst>
              <a:ext uri="{FF2B5EF4-FFF2-40B4-BE49-F238E27FC236}">
                <a16:creationId xmlns:a16="http://schemas.microsoft.com/office/drawing/2014/main" id="{E372155F-09F8-431E-8E13-051BB0B3F0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9FDFA4F-8716-48D0-9DCA-C0A11C874E3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721563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スライド イメージ プレースホルダ 1">
            <a:extLst>
              <a:ext uri="{FF2B5EF4-FFF2-40B4-BE49-F238E27FC236}">
                <a16:creationId xmlns:a16="http://schemas.microsoft.com/office/drawing/2014/main" id="{42C762EB-524E-49EF-BEBF-6AB3F601F1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3955" name="ノート プレースホルダ 2">
            <a:extLst>
              <a:ext uri="{FF2B5EF4-FFF2-40B4-BE49-F238E27FC236}">
                <a16:creationId xmlns:a16="http://schemas.microsoft.com/office/drawing/2014/main" id="{4F6BAEDF-E39D-4BB5-A28D-AF0B3F73F9D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3956" name="スライド番号プレースホルダ 3">
            <a:extLst>
              <a:ext uri="{FF2B5EF4-FFF2-40B4-BE49-F238E27FC236}">
                <a16:creationId xmlns:a16="http://schemas.microsoft.com/office/drawing/2014/main" id="{C05807C5-B85B-4887-B7D4-AC14988C97C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4638DCF-694D-49B1-8C20-23D286A192D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96145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010" name="スライド イメージ プレースホルダ 1">
            <a:extLst>
              <a:ext uri="{FF2B5EF4-FFF2-40B4-BE49-F238E27FC236}">
                <a16:creationId xmlns:a16="http://schemas.microsoft.com/office/drawing/2014/main" id="{7AE023B9-EE12-411A-A0BC-2A07D07A285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5011" name="ノート プレースホルダ 2">
            <a:extLst>
              <a:ext uri="{FF2B5EF4-FFF2-40B4-BE49-F238E27FC236}">
                <a16:creationId xmlns:a16="http://schemas.microsoft.com/office/drawing/2014/main" id="{58DFC80A-66F8-4076-8B23-E47B774BF7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55012" name="スライド番号プレースホルダ 3">
            <a:extLst>
              <a:ext uri="{FF2B5EF4-FFF2-40B4-BE49-F238E27FC236}">
                <a16:creationId xmlns:a16="http://schemas.microsoft.com/office/drawing/2014/main" id="{77D375FB-522A-4BE6-A7D8-DEC764FD0C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9F61829-7462-4246-8067-61D4AE1ABF8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751643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スライド イメージ プレースホルダ 1">
            <a:extLst>
              <a:ext uri="{FF2B5EF4-FFF2-40B4-BE49-F238E27FC236}">
                <a16:creationId xmlns:a16="http://schemas.microsoft.com/office/drawing/2014/main" id="{6571C1F7-72C5-41A8-BA28-1CC6855970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03" name="ノート プレースホルダ 2">
            <a:extLst>
              <a:ext uri="{FF2B5EF4-FFF2-40B4-BE49-F238E27FC236}">
                <a16:creationId xmlns:a16="http://schemas.microsoft.com/office/drawing/2014/main" id="{4EE79AEB-EA60-4F0A-95F4-E16802DADA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6004" name="スライド番号プレースホルダ 3">
            <a:extLst>
              <a:ext uri="{FF2B5EF4-FFF2-40B4-BE49-F238E27FC236}">
                <a16:creationId xmlns:a16="http://schemas.microsoft.com/office/drawing/2014/main" id="{F7CE5ABE-FBE6-4523-902F-D360815698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0AE398-428A-442A-888D-DC6E324F9DF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635940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スライド イメージ プレースホルダ 1">
            <a:extLst>
              <a:ext uri="{FF2B5EF4-FFF2-40B4-BE49-F238E27FC236}">
                <a16:creationId xmlns:a16="http://schemas.microsoft.com/office/drawing/2014/main" id="{54B6D537-35C0-46F1-A533-4B9AAA2E77D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9859" name="ノート プレースホルダ 2">
            <a:extLst>
              <a:ext uri="{FF2B5EF4-FFF2-40B4-BE49-F238E27FC236}">
                <a16:creationId xmlns:a16="http://schemas.microsoft.com/office/drawing/2014/main" id="{E6B3B024-E439-499B-BD39-203B7288920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9860" name="スライド番号プレースホルダ 3">
            <a:extLst>
              <a:ext uri="{FF2B5EF4-FFF2-40B4-BE49-F238E27FC236}">
                <a16:creationId xmlns:a16="http://schemas.microsoft.com/office/drawing/2014/main" id="{E55BB304-42AD-4E0A-A742-027F01D0783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5F641DA-8988-45F4-9CE4-F31FD278AA9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135288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スライド イメージ プレースホルダ 1">
            <a:extLst>
              <a:ext uri="{FF2B5EF4-FFF2-40B4-BE49-F238E27FC236}">
                <a16:creationId xmlns:a16="http://schemas.microsoft.com/office/drawing/2014/main" id="{7567FB7B-9883-4D7C-A20A-1C87A1A7CB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1907" name="ノート プレースホルダ 2">
            <a:extLst>
              <a:ext uri="{FF2B5EF4-FFF2-40B4-BE49-F238E27FC236}">
                <a16:creationId xmlns:a16="http://schemas.microsoft.com/office/drawing/2014/main" id="{9678589D-51DF-43A0-92F7-105A41EEFA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1908" name="スライド番号プレースホルダ 3">
            <a:extLst>
              <a:ext uri="{FF2B5EF4-FFF2-40B4-BE49-F238E27FC236}">
                <a16:creationId xmlns:a16="http://schemas.microsoft.com/office/drawing/2014/main" id="{EE3BE88B-41B1-4DC9-9142-2CF0619D9B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2777D98-F8FE-4ABC-AFD4-D0335537BB4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806195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スライド イメージ プレースホルダ 1">
            <a:extLst>
              <a:ext uri="{FF2B5EF4-FFF2-40B4-BE49-F238E27FC236}">
                <a16:creationId xmlns:a16="http://schemas.microsoft.com/office/drawing/2014/main" id="{53A2A745-4F91-4679-8D62-9374B71D79F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1555" name="ノート プレースホルダ 2">
            <a:extLst>
              <a:ext uri="{FF2B5EF4-FFF2-40B4-BE49-F238E27FC236}">
                <a16:creationId xmlns:a16="http://schemas.microsoft.com/office/drawing/2014/main" id="{D2B799A1-8599-4401-A043-97C38E2228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1556" name="スライド番号プレースホルダ 3">
            <a:extLst>
              <a:ext uri="{FF2B5EF4-FFF2-40B4-BE49-F238E27FC236}">
                <a16:creationId xmlns:a16="http://schemas.microsoft.com/office/drawing/2014/main" id="{3589D051-AFE6-434B-8469-2ADC03BF306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05E312C-25CB-4002-989B-02D68D94B2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45254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スライド イメージ プレースホルダ 1">
            <a:extLst>
              <a:ext uri="{FF2B5EF4-FFF2-40B4-BE49-F238E27FC236}">
                <a16:creationId xmlns:a16="http://schemas.microsoft.com/office/drawing/2014/main" id="{B4EEF7E9-8D19-4B2A-8D5B-7DE6ED5B82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03" name="ノート プレースホルダ 2">
            <a:extLst>
              <a:ext uri="{FF2B5EF4-FFF2-40B4-BE49-F238E27FC236}">
                <a16:creationId xmlns:a16="http://schemas.microsoft.com/office/drawing/2014/main" id="{07481178-23B1-4298-AEF6-66855C1024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3604" name="スライド番号プレースホルダ 3">
            <a:extLst>
              <a:ext uri="{FF2B5EF4-FFF2-40B4-BE49-F238E27FC236}">
                <a16:creationId xmlns:a16="http://schemas.microsoft.com/office/drawing/2014/main" id="{91BD7F8B-F999-4B9D-AB57-F6CA59AD95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35FB7DB-2A87-4082-990D-8522EF5844B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9714722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スライド イメージ プレースホルダ 1">
            <a:extLst>
              <a:ext uri="{FF2B5EF4-FFF2-40B4-BE49-F238E27FC236}">
                <a16:creationId xmlns:a16="http://schemas.microsoft.com/office/drawing/2014/main" id="{8F245194-2F24-4FFD-8166-F4B790C4B5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2147" name="ノート プレースホルダ 2">
            <a:extLst>
              <a:ext uri="{FF2B5EF4-FFF2-40B4-BE49-F238E27FC236}">
                <a16:creationId xmlns:a16="http://schemas.microsoft.com/office/drawing/2014/main" id="{1962EB26-43FF-4A91-9080-AADE56ED44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62148" name="スライド番号プレースホルダ 3">
            <a:extLst>
              <a:ext uri="{FF2B5EF4-FFF2-40B4-BE49-F238E27FC236}">
                <a16:creationId xmlns:a16="http://schemas.microsoft.com/office/drawing/2014/main" id="{23BA7C18-AAC8-4A93-AF79-465644746E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5E6BFAC-79D6-4648-82DD-ED9D718AAE3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588886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スライド イメージ プレースホルダ 1">
            <a:extLst>
              <a:ext uri="{FF2B5EF4-FFF2-40B4-BE49-F238E27FC236}">
                <a16:creationId xmlns:a16="http://schemas.microsoft.com/office/drawing/2014/main" id="{E57BED6C-EDBC-408C-9638-79986B3A56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4195" name="ノート プレースホルダ 2">
            <a:extLst>
              <a:ext uri="{FF2B5EF4-FFF2-40B4-BE49-F238E27FC236}">
                <a16:creationId xmlns:a16="http://schemas.microsoft.com/office/drawing/2014/main" id="{0FEDA822-622D-4D55-B467-A621B5251A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64196" name="スライド番号プレースホルダ 3">
            <a:extLst>
              <a:ext uri="{FF2B5EF4-FFF2-40B4-BE49-F238E27FC236}">
                <a16:creationId xmlns:a16="http://schemas.microsoft.com/office/drawing/2014/main" id="{4D45A240-EEFB-41F9-9145-C03C3CD8FB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8238161-5AFA-46ED-86AB-4DF67122679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969616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スライド イメージ プレースホルダ 1">
            <a:extLst>
              <a:ext uri="{FF2B5EF4-FFF2-40B4-BE49-F238E27FC236}">
                <a16:creationId xmlns:a16="http://schemas.microsoft.com/office/drawing/2014/main" id="{661F21AC-9FCF-492E-9B17-3FC1BC70C03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8051" name="ノート プレースホルダ 2">
            <a:extLst>
              <a:ext uri="{FF2B5EF4-FFF2-40B4-BE49-F238E27FC236}">
                <a16:creationId xmlns:a16="http://schemas.microsoft.com/office/drawing/2014/main" id="{BA72D4DC-7D15-4F1B-92B2-3444C29BC4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58052" name="スライド番号プレースホルダ 3">
            <a:extLst>
              <a:ext uri="{FF2B5EF4-FFF2-40B4-BE49-F238E27FC236}">
                <a16:creationId xmlns:a16="http://schemas.microsoft.com/office/drawing/2014/main" id="{62627FED-FD1F-48D6-9CEC-259DE6C8A1D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C5902CC-C929-47F7-8222-94A58183811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95595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スライド イメージ プレースホルダ 1">
            <a:extLst>
              <a:ext uri="{FF2B5EF4-FFF2-40B4-BE49-F238E27FC236}">
                <a16:creationId xmlns:a16="http://schemas.microsoft.com/office/drawing/2014/main" id="{7DD800D7-B586-4B2E-9C3B-F64551C24A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0099" name="ノート プレースホルダ 2">
            <a:extLst>
              <a:ext uri="{FF2B5EF4-FFF2-40B4-BE49-F238E27FC236}">
                <a16:creationId xmlns:a16="http://schemas.microsoft.com/office/drawing/2014/main" id="{A466CDDF-B49D-4D25-AC31-BD1BEB5C3D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60100" name="スライド番号プレースホルダ 3">
            <a:extLst>
              <a:ext uri="{FF2B5EF4-FFF2-40B4-BE49-F238E27FC236}">
                <a16:creationId xmlns:a16="http://schemas.microsoft.com/office/drawing/2014/main" id="{3A0DE0E0-0A24-47E5-A67C-464E1D0FC93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51FE77A-5361-4365-8578-2A9E6D6AF33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90593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スライド イメージ プレースホルダ 1">
            <a:extLst>
              <a:ext uri="{FF2B5EF4-FFF2-40B4-BE49-F238E27FC236}">
                <a16:creationId xmlns:a16="http://schemas.microsoft.com/office/drawing/2014/main" id="{E57F4973-A732-4017-AB27-11BE5C4422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5" name="ノート プレースホルダ 2">
            <a:extLst>
              <a:ext uri="{FF2B5EF4-FFF2-40B4-BE49-F238E27FC236}">
                <a16:creationId xmlns:a16="http://schemas.microsoft.com/office/drawing/2014/main" id="{82FCB81A-8A04-43E1-93D7-488F761EC4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5876" name="スライド番号プレースホルダ 3">
            <a:extLst>
              <a:ext uri="{FF2B5EF4-FFF2-40B4-BE49-F238E27FC236}">
                <a16:creationId xmlns:a16="http://schemas.microsoft.com/office/drawing/2014/main" id="{74FB661C-6764-424F-93E3-08435E5A2C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825F27-8583-49F8-9F8E-6C8C590510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95128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スライド イメージ プレースホルダ 1">
            <a:extLst>
              <a:ext uri="{FF2B5EF4-FFF2-40B4-BE49-F238E27FC236}">
                <a16:creationId xmlns:a16="http://schemas.microsoft.com/office/drawing/2014/main" id="{36A5A84C-B6CF-4DF8-AA8D-1ED6D2EAAD9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283" name="ノート プレースホルダ 2">
            <a:extLst>
              <a:ext uri="{FF2B5EF4-FFF2-40B4-BE49-F238E27FC236}">
                <a16:creationId xmlns:a16="http://schemas.microsoft.com/office/drawing/2014/main" id="{BCA54808-AE97-4DD8-AA8B-0329331EC6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25284" name="スライド番号プレースホルダ 3">
            <a:extLst>
              <a:ext uri="{FF2B5EF4-FFF2-40B4-BE49-F238E27FC236}">
                <a16:creationId xmlns:a16="http://schemas.microsoft.com/office/drawing/2014/main" id="{E2CA25C5-F51C-425F-885A-6C950D052F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083135B-182B-4F88-A753-CA864B2691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437002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スライド イメージ プレースホルダ 1">
            <a:extLst>
              <a:ext uri="{FF2B5EF4-FFF2-40B4-BE49-F238E27FC236}">
                <a16:creationId xmlns:a16="http://schemas.microsoft.com/office/drawing/2014/main" id="{64EBA828-14F8-4C33-848F-AA2CD7E49E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7923" name="ノート プレースホルダ 2">
            <a:extLst>
              <a:ext uri="{FF2B5EF4-FFF2-40B4-BE49-F238E27FC236}">
                <a16:creationId xmlns:a16="http://schemas.microsoft.com/office/drawing/2014/main" id="{9335F6CA-CB27-4BEE-8810-8B6164B871E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37924" name="スライド番号プレースホルダ 3">
            <a:extLst>
              <a:ext uri="{FF2B5EF4-FFF2-40B4-BE49-F238E27FC236}">
                <a16:creationId xmlns:a16="http://schemas.microsoft.com/office/drawing/2014/main" id="{D9830E47-00BA-46B6-BD0A-7802B20B0BB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477512D-53D4-4606-97C0-03BF6F99E96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224154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154" name="スライド イメージ プレースホルダ 1">
            <a:extLst>
              <a:ext uri="{FF2B5EF4-FFF2-40B4-BE49-F238E27FC236}">
                <a16:creationId xmlns:a16="http://schemas.microsoft.com/office/drawing/2014/main" id="{2C74159B-0492-404F-9FD2-6C9B31EB64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1155" name="ノート プレースホルダ 2">
            <a:extLst>
              <a:ext uri="{FF2B5EF4-FFF2-40B4-BE49-F238E27FC236}">
                <a16:creationId xmlns:a16="http://schemas.microsoft.com/office/drawing/2014/main" id="{6E39773E-42DA-4757-8684-B48CC120E1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1156" name="スライド番号プレースホルダ 3">
            <a:extLst>
              <a:ext uri="{FF2B5EF4-FFF2-40B4-BE49-F238E27FC236}">
                <a16:creationId xmlns:a16="http://schemas.microsoft.com/office/drawing/2014/main" id="{02A6947B-E4FB-40FA-BF4E-8D0A6CBCEA1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3CEF45-9371-432A-A6CE-57EB53065B5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608896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02" name="スライド イメージ プレースホルダ 1">
            <a:extLst>
              <a:ext uri="{FF2B5EF4-FFF2-40B4-BE49-F238E27FC236}">
                <a16:creationId xmlns:a16="http://schemas.microsoft.com/office/drawing/2014/main" id="{F1C57201-E59D-4295-9EC6-8250AB053C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03" name="ノート プレースホルダ 2">
            <a:extLst>
              <a:ext uri="{FF2B5EF4-FFF2-40B4-BE49-F238E27FC236}">
                <a16:creationId xmlns:a16="http://schemas.microsoft.com/office/drawing/2014/main" id="{F93BAF00-B5EB-4E3F-8F65-EC7454199A5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3204" name="スライド番号プレースホルダ 3">
            <a:extLst>
              <a:ext uri="{FF2B5EF4-FFF2-40B4-BE49-F238E27FC236}">
                <a16:creationId xmlns:a16="http://schemas.microsoft.com/office/drawing/2014/main" id="{9FB9AB9B-1CE6-4F72-BE1E-9781BEE7FA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80518D-5F20-4C85-AEBC-123342B415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349939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スライド イメージ プレースホルダ 1">
            <a:extLst>
              <a:ext uri="{FF2B5EF4-FFF2-40B4-BE49-F238E27FC236}">
                <a16:creationId xmlns:a16="http://schemas.microsoft.com/office/drawing/2014/main" id="{E100B42F-A1A0-47F0-A873-C25304412A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9827" name="ノート プレースホルダ 2">
            <a:extLst>
              <a:ext uri="{FF2B5EF4-FFF2-40B4-BE49-F238E27FC236}">
                <a16:creationId xmlns:a16="http://schemas.microsoft.com/office/drawing/2014/main" id="{30B0C03B-C412-40F7-A515-BAA7276FF2D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89828" name="スライド番号プレースホルダ 3">
            <a:extLst>
              <a:ext uri="{FF2B5EF4-FFF2-40B4-BE49-F238E27FC236}">
                <a16:creationId xmlns:a16="http://schemas.microsoft.com/office/drawing/2014/main" id="{83DC530E-8533-4804-A5D5-6DB1F99D4C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F99B246-40FB-4987-A36B-CECCBA0679E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361493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874" name="スライド イメージ プレースホルダ 1">
            <a:extLst>
              <a:ext uri="{FF2B5EF4-FFF2-40B4-BE49-F238E27FC236}">
                <a16:creationId xmlns:a16="http://schemas.microsoft.com/office/drawing/2014/main" id="{2B0C629B-3C49-4DDA-AB5C-4333F9865C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1875" name="ノート プレースホルダ 2">
            <a:extLst>
              <a:ext uri="{FF2B5EF4-FFF2-40B4-BE49-F238E27FC236}">
                <a16:creationId xmlns:a16="http://schemas.microsoft.com/office/drawing/2014/main" id="{8281B1AF-48E1-4441-AEF2-240D7CD7C6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1876" name="スライド番号プレースホルダ 3">
            <a:extLst>
              <a:ext uri="{FF2B5EF4-FFF2-40B4-BE49-F238E27FC236}">
                <a16:creationId xmlns:a16="http://schemas.microsoft.com/office/drawing/2014/main" id="{2938A280-2873-40CC-9DC6-4BDF987BC8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31681DC-7FAE-47B7-896E-101D7EA7B54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116474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978" name="スライド イメージ プレースホルダ 1">
            <a:extLst>
              <a:ext uri="{FF2B5EF4-FFF2-40B4-BE49-F238E27FC236}">
                <a16:creationId xmlns:a16="http://schemas.microsoft.com/office/drawing/2014/main" id="{487187C4-8703-4790-85F5-9717B3211F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8979" name="ノート プレースホルダ 2">
            <a:extLst>
              <a:ext uri="{FF2B5EF4-FFF2-40B4-BE49-F238E27FC236}">
                <a16:creationId xmlns:a16="http://schemas.microsoft.com/office/drawing/2014/main" id="{C7573E77-B145-42FD-A183-72262BE971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8980" name="スライド番号プレースホルダ 3">
            <a:extLst>
              <a:ext uri="{FF2B5EF4-FFF2-40B4-BE49-F238E27FC236}">
                <a16:creationId xmlns:a16="http://schemas.microsoft.com/office/drawing/2014/main" id="{1CC19D8D-A8A2-47E5-8798-6F6AA0ABDF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C2EF7DF-E649-442D-8A34-79F588A1338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500726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1026" name="スライド イメージ プレースホルダ 1">
            <a:extLst>
              <a:ext uri="{FF2B5EF4-FFF2-40B4-BE49-F238E27FC236}">
                <a16:creationId xmlns:a16="http://schemas.microsoft.com/office/drawing/2014/main" id="{FDB72422-16DF-4EF9-9C81-6997175BF8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1027" name="ノート プレースホルダ 2">
            <a:extLst>
              <a:ext uri="{FF2B5EF4-FFF2-40B4-BE49-F238E27FC236}">
                <a16:creationId xmlns:a16="http://schemas.microsoft.com/office/drawing/2014/main" id="{85014D2D-BAA7-4F81-A48E-65287CADA61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41028" name="スライド番号プレースホルダ 3">
            <a:extLst>
              <a:ext uri="{FF2B5EF4-FFF2-40B4-BE49-F238E27FC236}">
                <a16:creationId xmlns:a16="http://schemas.microsoft.com/office/drawing/2014/main" id="{2E542F25-C7A0-4749-A0E4-687142796BB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728E15-E42F-48DA-B749-C5DF23046A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273687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42" name="スライド イメージ プレースホルダ 1">
            <a:extLst>
              <a:ext uri="{FF2B5EF4-FFF2-40B4-BE49-F238E27FC236}">
                <a16:creationId xmlns:a16="http://schemas.microsoft.com/office/drawing/2014/main" id="{4BC3DFB2-A3C9-431A-8B9C-C55A27FA244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43" name="ノート プレースホルダ 2">
            <a:extLst>
              <a:ext uri="{FF2B5EF4-FFF2-40B4-BE49-F238E27FC236}">
                <a16:creationId xmlns:a16="http://schemas.microsoft.com/office/drawing/2014/main" id="{4BE35B13-7106-4FD7-AF4C-74A243B8262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78244" name="スライド番号プレースホルダ 3">
            <a:extLst>
              <a:ext uri="{FF2B5EF4-FFF2-40B4-BE49-F238E27FC236}">
                <a16:creationId xmlns:a16="http://schemas.microsoft.com/office/drawing/2014/main" id="{114934D4-110D-4017-8015-FB5B4B8663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D9CE782-8F34-44FA-A948-75A55A79E7E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18321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290" name="スライド イメージ プレースホルダ 1">
            <a:extLst>
              <a:ext uri="{FF2B5EF4-FFF2-40B4-BE49-F238E27FC236}">
                <a16:creationId xmlns:a16="http://schemas.microsoft.com/office/drawing/2014/main" id="{CE96D7F6-369D-4671-91FE-012CAB4579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80291" name="ノート プレースホルダ 2">
            <a:extLst>
              <a:ext uri="{FF2B5EF4-FFF2-40B4-BE49-F238E27FC236}">
                <a16:creationId xmlns:a16="http://schemas.microsoft.com/office/drawing/2014/main" id="{EC11ECF1-05B2-424E-B8C4-CB496E5F5D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80292" name="スライド番号プレースホルダ 3">
            <a:extLst>
              <a:ext uri="{FF2B5EF4-FFF2-40B4-BE49-F238E27FC236}">
                <a16:creationId xmlns:a16="http://schemas.microsoft.com/office/drawing/2014/main" id="{453B31A4-6546-46A8-A72A-5082014E13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2C6AFA7-4661-4050-958D-B55BD1DF9E3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589765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02" name="スライド イメージ プレースホルダ 1">
            <a:extLst>
              <a:ext uri="{FF2B5EF4-FFF2-40B4-BE49-F238E27FC236}">
                <a16:creationId xmlns:a16="http://schemas.microsoft.com/office/drawing/2014/main" id="{220E7270-C456-4087-9494-7DF372A220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03" name="ノート プレースホルダ 2">
            <a:extLst>
              <a:ext uri="{FF2B5EF4-FFF2-40B4-BE49-F238E27FC236}">
                <a16:creationId xmlns:a16="http://schemas.microsoft.com/office/drawing/2014/main" id="{1BC70F74-77EB-4D88-9B4D-39908123257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4404" name="スライド番号プレースホルダ 3">
            <a:extLst>
              <a:ext uri="{FF2B5EF4-FFF2-40B4-BE49-F238E27FC236}">
                <a16:creationId xmlns:a16="http://schemas.microsoft.com/office/drawing/2014/main" id="{35F6BA5A-AF3B-4C66-B266-B1A56B8C82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0E03281-ABBB-44AE-868A-8895D8BA1EF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80043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スライド イメージ プレースホルダ 1">
            <a:extLst>
              <a:ext uri="{FF2B5EF4-FFF2-40B4-BE49-F238E27FC236}">
                <a16:creationId xmlns:a16="http://schemas.microsoft.com/office/drawing/2014/main" id="{E365CE43-17C4-4EFA-B5E5-95D973794B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7331" name="ノート プレースホルダ 2">
            <a:extLst>
              <a:ext uri="{FF2B5EF4-FFF2-40B4-BE49-F238E27FC236}">
                <a16:creationId xmlns:a16="http://schemas.microsoft.com/office/drawing/2014/main" id="{9713009C-E1A8-480D-87E5-67FFF2F8D2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27332" name="スライド番号プレースホルダ 3">
            <a:extLst>
              <a:ext uri="{FF2B5EF4-FFF2-40B4-BE49-F238E27FC236}">
                <a16:creationId xmlns:a16="http://schemas.microsoft.com/office/drawing/2014/main" id="{8117E119-2FEE-4382-B15C-5FB0559A6C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6712E3F-2FAC-46FB-9C91-70604BB6685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4616374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450" name="スライド イメージ プレースホルダ 1">
            <a:extLst>
              <a:ext uri="{FF2B5EF4-FFF2-40B4-BE49-F238E27FC236}">
                <a16:creationId xmlns:a16="http://schemas.microsoft.com/office/drawing/2014/main" id="{DEE8B850-90A5-4640-8DF2-02BBF13CD5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6451" name="ノート プレースホルダ 2">
            <a:extLst>
              <a:ext uri="{FF2B5EF4-FFF2-40B4-BE49-F238E27FC236}">
                <a16:creationId xmlns:a16="http://schemas.microsoft.com/office/drawing/2014/main" id="{A4237364-D591-4C52-8721-1FF76F593E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6452" name="スライド番号プレースホルダ 3">
            <a:extLst>
              <a:ext uri="{FF2B5EF4-FFF2-40B4-BE49-F238E27FC236}">
                <a16:creationId xmlns:a16="http://schemas.microsoft.com/office/drawing/2014/main" id="{89C1C974-A393-4451-BCD5-7ADB639B00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72D7477-1839-4330-A085-80983F1C3D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970748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スライド イメージ プレースホルダ 1">
            <a:extLst>
              <a:ext uri="{FF2B5EF4-FFF2-40B4-BE49-F238E27FC236}">
                <a16:creationId xmlns:a16="http://schemas.microsoft.com/office/drawing/2014/main" id="{0FF41771-A00D-4DAC-A7C8-666CDB8CB5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5171" name="ノート プレースホルダ 2">
            <a:extLst>
              <a:ext uri="{FF2B5EF4-FFF2-40B4-BE49-F238E27FC236}">
                <a16:creationId xmlns:a16="http://schemas.microsoft.com/office/drawing/2014/main" id="{16F5499A-2F83-4809-87DF-E28C9503F9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5172" name="スライド番号プレースホルダ 3">
            <a:extLst>
              <a:ext uri="{FF2B5EF4-FFF2-40B4-BE49-F238E27FC236}">
                <a16:creationId xmlns:a16="http://schemas.microsoft.com/office/drawing/2014/main" id="{D0938866-65D2-48CA-8246-F87CAE7F4E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AD6BFD8-39B5-4C35-AD2F-5E8F26B9BF7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581458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スライド イメージ プレースホルダ 1">
            <a:extLst>
              <a:ext uri="{FF2B5EF4-FFF2-40B4-BE49-F238E27FC236}">
                <a16:creationId xmlns:a16="http://schemas.microsoft.com/office/drawing/2014/main" id="{6B28AB53-04F9-41CE-BDFB-3F06C88272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7219" name="ノート プレースホルダ 2">
            <a:extLst>
              <a:ext uri="{FF2B5EF4-FFF2-40B4-BE49-F238E27FC236}">
                <a16:creationId xmlns:a16="http://schemas.microsoft.com/office/drawing/2014/main" id="{A9B25819-5A03-4097-8499-B843C6B5899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7220" name="スライド番号プレースホルダ 3">
            <a:extLst>
              <a:ext uri="{FF2B5EF4-FFF2-40B4-BE49-F238E27FC236}">
                <a16:creationId xmlns:a16="http://schemas.microsoft.com/office/drawing/2014/main" id="{6D78D3C6-C7DD-4BA5-997F-20370CF5F9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37544A4-0754-4AF7-8BDA-15FBB13BE9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495536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890" name="スライド イメージ プレースホルダ 1">
            <a:extLst>
              <a:ext uri="{FF2B5EF4-FFF2-40B4-BE49-F238E27FC236}">
                <a16:creationId xmlns:a16="http://schemas.microsoft.com/office/drawing/2014/main" id="{C0080E69-0133-45A5-9893-92350D127A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1891" name="ノート プレースホルダ 2">
            <a:extLst>
              <a:ext uri="{FF2B5EF4-FFF2-40B4-BE49-F238E27FC236}">
                <a16:creationId xmlns:a16="http://schemas.microsoft.com/office/drawing/2014/main" id="{7CE1CB6F-8757-44A8-8259-EAAD913713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21892" name="スライド番号プレースホルダ 3">
            <a:extLst>
              <a:ext uri="{FF2B5EF4-FFF2-40B4-BE49-F238E27FC236}">
                <a16:creationId xmlns:a16="http://schemas.microsoft.com/office/drawing/2014/main" id="{2B795494-0D81-44E7-AF32-994C5587373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FAF95CF-9087-4837-82EC-F8F8B77BB0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95192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938" name="スライド イメージ プレースホルダ 1">
            <a:extLst>
              <a:ext uri="{FF2B5EF4-FFF2-40B4-BE49-F238E27FC236}">
                <a16:creationId xmlns:a16="http://schemas.microsoft.com/office/drawing/2014/main" id="{13D6306B-B6C8-4B4B-8A17-96E95089AC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3939" name="ノート プレースホルダ 2">
            <a:extLst>
              <a:ext uri="{FF2B5EF4-FFF2-40B4-BE49-F238E27FC236}">
                <a16:creationId xmlns:a16="http://schemas.microsoft.com/office/drawing/2014/main" id="{847A167D-DDF4-4990-90B8-CD82A615A21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23940" name="スライド番号プレースホルダ 3">
            <a:extLst>
              <a:ext uri="{FF2B5EF4-FFF2-40B4-BE49-F238E27FC236}">
                <a16:creationId xmlns:a16="http://schemas.microsoft.com/office/drawing/2014/main" id="{3BD7E10E-877C-44CD-AD8C-99F7DF4FC8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1CFA3F-E50D-4752-BF54-0DFABAC8533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63748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658" name="スライド イメージ プレースホルダ 1">
            <a:extLst>
              <a:ext uri="{FF2B5EF4-FFF2-40B4-BE49-F238E27FC236}">
                <a16:creationId xmlns:a16="http://schemas.microsoft.com/office/drawing/2014/main" id="{DB57CDAB-AA90-45DF-97DA-61EDD5D09F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4659" name="ノート プレースホルダ 2">
            <a:extLst>
              <a:ext uri="{FF2B5EF4-FFF2-40B4-BE49-F238E27FC236}">
                <a16:creationId xmlns:a16="http://schemas.microsoft.com/office/drawing/2014/main" id="{C63C4659-C272-47BF-9395-B23E805EE36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4660" name="スライド番号プレースホルダ 3">
            <a:extLst>
              <a:ext uri="{FF2B5EF4-FFF2-40B4-BE49-F238E27FC236}">
                <a16:creationId xmlns:a16="http://schemas.microsoft.com/office/drawing/2014/main" id="{3EE7ECBC-4222-4658-8E52-7DC4EF07CF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E705CAD-785E-418A-B0FE-15D27BBA1CC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058093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706" name="スライド イメージ プレースホルダ 1">
            <a:extLst>
              <a:ext uri="{FF2B5EF4-FFF2-40B4-BE49-F238E27FC236}">
                <a16:creationId xmlns:a16="http://schemas.microsoft.com/office/drawing/2014/main" id="{8B3FA4E6-CB20-48BC-88B2-01330266D14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6707" name="ノート プレースホルダ 2">
            <a:extLst>
              <a:ext uri="{FF2B5EF4-FFF2-40B4-BE49-F238E27FC236}">
                <a16:creationId xmlns:a16="http://schemas.microsoft.com/office/drawing/2014/main" id="{702983CA-C1A2-4DC6-93BA-97FEF8EC5E0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6708" name="スライド番号プレースホルダ 3">
            <a:extLst>
              <a:ext uri="{FF2B5EF4-FFF2-40B4-BE49-F238E27FC236}">
                <a16:creationId xmlns:a16="http://schemas.microsoft.com/office/drawing/2014/main" id="{7494A71B-BF4D-4C43-8C5D-9A01C05410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B071B6D-BC52-4E1E-B3E6-13AF431C616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521620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4770" name="スライド イメージ プレースホルダ 1">
            <a:extLst>
              <a:ext uri="{FF2B5EF4-FFF2-40B4-BE49-F238E27FC236}">
                <a16:creationId xmlns:a16="http://schemas.microsoft.com/office/drawing/2014/main" id="{9F5B6593-7377-4957-8F30-79BC11C8978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4771" name="ノート プレースホルダ 2">
            <a:extLst>
              <a:ext uri="{FF2B5EF4-FFF2-40B4-BE49-F238E27FC236}">
                <a16:creationId xmlns:a16="http://schemas.microsoft.com/office/drawing/2014/main" id="{BD64CDD5-2840-4857-B591-440BF520FC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44772" name="スライド番号プレースホルダ 3">
            <a:extLst>
              <a:ext uri="{FF2B5EF4-FFF2-40B4-BE49-F238E27FC236}">
                <a16:creationId xmlns:a16="http://schemas.microsoft.com/office/drawing/2014/main" id="{9737031E-D76D-4A8B-831C-46FAE1514E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9B34C01-6784-4A59-8FCE-F7A674FB3C3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9065451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818" name="スライド イメージ プレースホルダ 1">
            <a:extLst>
              <a:ext uri="{FF2B5EF4-FFF2-40B4-BE49-F238E27FC236}">
                <a16:creationId xmlns:a16="http://schemas.microsoft.com/office/drawing/2014/main" id="{1C266730-55AD-47CB-8C98-428FF8D23F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6819" name="ノート プレースホルダ 2">
            <a:extLst>
              <a:ext uri="{FF2B5EF4-FFF2-40B4-BE49-F238E27FC236}">
                <a16:creationId xmlns:a16="http://schemas.microsoft.com/office/drawing/2014/main" id="{1D03D942-AB96-4E10-A929-A3BBADE47FD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46820" name="スライド番号プレースホルダ 3">
            <a:extLst>
              <a:ext uri="{FF2B5EF4-FFF2-40B4-BE49-F238E27FC236}">
                <a16:creationId xmlns:a16="http://schemas.microsoft.com/office/drawing/2014/main" id="{5487F559-A22E-478C-A947-8C6700E36A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556313C-2A14-4F3C-8CA7-01CB5CF2069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985222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38" name="スライド イメージ プレースホルダ 1">
            <a:extLst>
              <a:ext uri="{FF2B5EF4-FFF2-40B4-BE49-F238E27FC236}">
                <a16:creationId xmlns:a16="http://schemas.microsoft.com/office/drawing/2014/main" id="{5DF15128-EFF5-4CB4-867C-947BF3CB7F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7539" name="ノート プレースホルダ 2">
            <a:extLst>
              <a:ext uri="{FF2B5EF4-FFF2-40B4-BE49-F238E27FC236}">
                <a16:creationId xmlns:a16="http://schemas.microsoft.com/office/drawing/2014/main" id="{32ED33C4-CCE4-4FC6-BC02-2DCAB39845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7540" name="スライド番号プレースホルダ 3">
            <a:extLst>
              <a:ext uri="{FF2B5EF4-FFF2-40B4-BE49-F238E27FC236}">
                <a16:creationId xmlns:a16="http://schemas.microsoft.com/office/drawing/2014/main" id="{284E4143-74D9-4860-BC21-3681A5C8E4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70C9AFE-627C-4EB2-9CCC-B576A7FAA31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98222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14" name="スライド イメージ プレースホルダ 1">
            <a:extLst>
              <a:ext uri="{FF2B5EF4-FFF2-40B4-BE49-F238E27FC236}">
                <a16:creationId xmlns:a16="http://schemas.microsoft.com/office/drawing/2014/main" id="{F9352AE2-6A4C-4E99-8FA6-F430D2B068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4515" name="ノート プレースホルダ 2">
            <a:extLst>
              <a:ext uri="{FF2B5EF4-FFF2-40B4-BE49-F238E27FC236}">
                <a16:creationId xmlns:a16="http://schemas.microsoft.com/office/drawing/2014/main" id="{EF7347B6-7CE1-408A-800C-AEAB42B048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4516" name="スライド番号プレースホルダ 3">
            <a:extLst>
              <a:ext uri="{FF2B5EF4-FFF2-40B4-BE49-F238E27FC236}">
                <a16:creationId xmlns:a16="http://schemas.microsoft.com/office/drawing/2014/main" id="{D11870CD-2813-4D2D-B0DA-049C250BFF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493F755-D4FA-4FDB-B3DF-F0E3DCCDB4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002581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9586" name="スライド イメージ プレースホルダ 1">
            <a:extLst>
              <a:ext uri="{FF2B5EF4-FFF2-40B4-BE49-F238E27FC236}">
                <a16:creationId xmlns:a16="http://schemas.microsoft.com/office/drawing/2014/main" id="{61C14332-648A-4403-8196-B2457DD05D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9587" name="ノート プレースホルダ 2">
            <a:extLst>
              <a:ext uri="{FF2B5EF4-FFF2-40B4-BE49-F238E27FC236}">
                <a16:creationId xmlns:a16="http://schemas.microsoft.com/office/drawing/2014/main" id="{AB59FEC6-9283-4215-8611-2C55CCF02A2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9588" name="スライド番号プレースホルダ 3">
            <a:extLst>
              <a:ext uri="{FF2B5EF4-FFF2-40B4-BE49-F238E27FC236}">
                <a16:creationId xmlns:a16="http://schemas.microsoft.com/office/drawing/2014/main" id="{E80504C6-7CEE-4826-80B3-0E41B71D5D6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AD9ABE-AD2D-4A06-BA2A-5B1835D28F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5749284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18" name="スライド イメージ プレースホルダ 1">
            <a:extLst>
              <a:ext uri="{FF2B5EF4-FFF2-40B4-BE49-F238E27FC236}">
                <a16:creationId xmlns:a16="http://schemas.microsoft.com/office/drawing/2014/main" id="{2007367C-3A10-4A67-9AA3-F2968F3AB59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3219" name="ノート プレースホルダ 2">
            <a:extLst>
              <a:ext uri="{FF2B5EF4-FFF2-40B4-BE49-F238E27FC236}">
                <a16:creationId xmlns:a16="http://schemas.microsoft.com/office/drawing/2014/main" id="{A192228E-61BF-40AF-8B7B-293C6A9DEB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93220" name="スライド番号プレースホルダ 3">
            <a:extLst>
              <a:ext uri="{FF2B5EF4-FFF2-40B4-BE49-F238E27FC236}">
                <a16:creationId xmlns:a16="http://schemas.microsoft.com/office/drawing/2014/main" id="{2D86D8DA-1ACA-4C9C-B64D-4EB2144F24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881F95-2730-4C4A-99AE-A1F8FE43FF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038163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266" name="スライド イメージ プレースホルダ 1">
            <a:extLst>
              <a:ext uri="{FF2B5EF4-FFF2-40B4-BE49-F238E27FC236}">
                <a16:creationId xmlns:a16="http://schemas.microsoft.com/office/drawing/2014/main" id="{D3F679F2-D2F0-48F7-9AD1-BA7F7D1994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5267" name="ノート プレースホルダ 2">
            <a:extLst>
              <a:ext uri="{FF2B5EF4-FFF2-40B4-BE49-F238E27FC236}">
                <a16:creationId xmlns:a16="http://schemas.microsoft.com/office/drawing/2014/main" id="{E5E3A024-EE8E-4C3D-938F-55BD2DABE8E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95268" name="スライド番号プレースホルダ 3">
            <a:extLst>
              <a:ext uri="{FF2B5EF4-FFF2-40B4-BE49-F238E27FC236}">
                <a16:creationId xmlns:a16="http://schemas.microsoft.com/office/drawing/2014/main" id="{45FE1602-E5A5-41B5-B18B-7DA2D30EC3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FC4159-4251-4C2D-AAAB-83EA9F6827E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989093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62" name="スライド イメージ プレースホルダ 1">
            <a:extLst>
              <a:ext uri="{FF2B5EF4-FFF2-40B4-BE49-F238E27FC236}">
                <a16:creationId xmlns:a16="http://schemas.microsoft.com/office/drawing/2014/main" id="{D1F73E41-4EBF-4A80-BA91-D1106408914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63" name="ノート プレースホルダ 2">
            <a:extLst>
              <a:ext uri="{FF2B5EF4-FFF2-40B4-BE49-F238E27FC236}">
                <a16:creationId xmlns:a16="http://schemas.microsoft.com/office/drawing/2014/main" id="{568046CD-467C-414D-B5A6-B8E506E0E1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7764" name="スライド番号プレースホルダ 3">
            <a:extLst>
              <a:ext uri="{FF2B5EF4-FFF2-40B4-BE49-F238E27FC236}">
                <a16:creationId xmlns:a16="http://schemas.microsoft.com/office/drawing/2014/main" id="{B96A96DB-AFCB-4364-BDDE-E4132B19E2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0BB363F-0231-45FE-B878-2827DDE82B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937973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9810" name="スライド イメージ プレースホルダ 1">
            <a:extLst>
              <a:ext uri="{FF2B5EF4-FFF2-40B4-BE49-F238E27FC236}">
                <a16:creationId xmlns:a16="http://schemas.microsoft.com/office/drawing/2014/main" id="{0C95FD9C-5AF3-42DD-89F6-F613284B4F3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9811" name="ノート プレースホルダ 2">
            <a:extLst>
              <a:ext uri="{FF2B5EF4-FFF2-40B4-BE49-F238E27FC236}">
                <a16:creationId xmlns:a16="http://schemas.microsoft.com/office/drawing/2014/main" id="{9B6575A3-7CFC-4AC0-915D-276573B6FC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9812" name="スライド番号プレースホルダ 3">
            <a:extLst>
              <a:ext uri="{FF2B5EF4-FFF2-40B4-BE49-F238E27FC236}">
                <a16:creationId xmlns:a16="http://schemas.microsoft.com/office/drawing/2014/main" id="{251BED6D-0277-4C7F-904C-F4E10A5380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D084B5-7CA5-43F5-9943-D8B4E535D16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928239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スライド イメージ プレースホルダ 1">
            <a:extLst>
              <a:ext uri="{FF2B5EF4-FFF2-40B4-BE49-F238E27FC236}">
                <a16:creationId xmlns:a16="http://schemas.microsoft.com/office/drawing/2014/main" id="{E9013841-FD2C-4641-B237-F69EA84841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ノート プレースホルダ 2">
            <a:extLst>
              <a:ext uri="{FF2B5EF4-FFF2-40B4-BE49-F238E27FC236}">
                <a16:creationId xmlns:a16="http://schemas.microsoft.com/office/drawing/2014/main" id="{2C16BEF3-F2F7-474F-BB24-6420C6AF88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7348" name="スライド番号プレースホルダ 3">
            <a:extLst>
              <a:ext uri="{FF2B5EF4-FFF2-40B4-BE49-F238E27FC236}">
                <a16:creationId xmlns:a16="http://schemas.microsoft.com/office/drawing/2014/main" id="{440C5168-6BF8-4227-8DAB-BD654AA7F2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FFB7063-115C-49E0-905D-53ADC48E3A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469744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スライド イメージ プレースホルダ 1">
            <a:extLst>
              <a:ext uri="{FF2B5EF4-FFF2-40B4-BE49-F238E27FC236}">
                <a16:creationId xmlns:a16="http://schemas.microsoft.com/office/drawing/2014/main" id="{47CB8689-8F0F-4C6E-8FE1-3D13C9779A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ノート プレースホルダ 2">
            <a:extLst>
              <a:ext uri="{FF2B5EF4-FFF2-40B4-BE49-F238E27FC236}">
                <a16:creationId xmlns:a16="http://schemas.microsoft.com/office/drawing/2014/main" id="{31CF5584-027A-4134-9F20-12B146530A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9396" name="スライド番号プレースホルダ 3">
            <a:extLst>
              <a:ext uri="{FF2B5EF4-FFF2-40B4-BE49-F238E27FC236}">
                <a16:creationId xmlns:a16="http://schemas.microsoft.com/office/drawing/2014/main" id="{8178A40B-37D1-414D-8C7B-2DB7B0A997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7EDAF5D-C8F1-4A36-9F4F-02185208E08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039303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466" name="スライド イメージ プレースホルダ 1">
            <a:extLst>
              <a:ext uri="{FF2B5EF4-FFF2-40B4-BE49-F238E27FC236}">
                <a16:creationId xmlns:a16="http://schemas.microsoft.com/office/drawing/2014/main" id="{D45A27D2-F087-42F6-B88A-C3E224D6970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6467" name="ノート プレースホルダ 2">
            <a:extLst>
              <a:ext uri="{FF2B5EF4-FFF2-40B4-BE49-F238E27FC236}">
                <a16:creationId xmlns:a16="http://schemas.microsoft.com/office/drawing/2014/main" id="{6E0C8DC1-770B-4779-9875-799050BCF4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46468" name="スライド番号プレースホルダ 3">
            <a:extLst>
              <a:ext uri="{FF2B5EF4-FFF2-40B4-BE49-F238E27FC236}">
                <a16:creationId xmlns:a16="http://schemas.microsoft.com/office/drawing/2014/main" id="{390EA0BB-43D3-438C-917A-CE221040E0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D39C54D-B9D0-4349-B1E1-DC1BB053844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9658843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514" name="スライド イメージ プレースホルダ 1">
            <a:extLst>
              <a:ext uri="{FF2B5EF4-FFF2-40B4-BE49-F238E27FC236}">
                <a16:creationId xmlns:a16="http://schemas.microsoft.com/office/drawing/2014/main" id="{6011B309-9FC7-4F87-AC42-6A40768CD2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8515" name="ノート プレースホルダ 2">
            <a:extLst>
              <a:ext uri="{FF2B5EF4-FFF2-40B4-BE49-F238E27FC236}">
                <a16:creationId xmlns:a16="http://schemas.microsoft.com/office/drawing/2014/main" id="{7E91626C-0D4B-472F-91C3-D30F72CF9A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48516" name="スライド番号プレースホルダ 3">
            <a:extLst>
              <a:ext uri="{FF2B5EF4-FFF2-40B4-BE49-F238E27FC236}">
                <a16:creationId xmlns:a16="http://schemas.microsoft.com/office/drawing/2014/main" id="{25214DEA-E95A-49EA-84C5-80D69AF656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AE52D75-ADE9-4C41-84AD-37D871028E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508110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スライド イメージ プレースホルダ 1">
            <a:extLst>
              <a:ext uri="{FF2B5EF4-FFF2-40B4-BE49-F238E27FC236}">
                <a16:creationId xmlns:a16="http://schemas.microsoft.com/office/drawing/2014/main" id="{5686EE27-68D2-4420-9E4C-6D4F348658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5843" name="ノート プレースホルダ 2">
            <a:extLst>
              <a:ext uri="{FF2B5EF4-FFF2-40B4-BE49-F238E27FC236}">
                <a16:creationId xmlns:a16="http://schemas.microsoft.com/office/drawing/2014/main" id="{396C5E62-0A86-4F0F-A966-B1B9322EA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5844" name="スライド番号プレースホルダ 3">
            <a:extLst>
              <a:ext uri="{FF2B5EF4-FFF2-40B4-BE49-F238E27FC236}">
                <a16:creationId xmlns:a16="http://schemas.microsoft.com/office/drawing/2014/main" id="{6D7F5FF4-639C-46B9-ABA1-DED73B26E5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66AB745-8998-436C-94C5-F3D1842251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868417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62" name="スライド イメージ プレースホルダ 1">
            <a:extLst>
              <a:ext uri="{FF2B5EF4-FFF2-40B4-BE49-F238E27FC236}">
                <a16:creationId xmlns:a16="http://schemas.microsoft.com/office/drawing/2014/main" id="{CA57ECD0-BBFE-4FD5-9633-806096CBBD4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63" name="ノート プレースホルダ 2">
            <a:extLst>
              <a:ext uri="{FF2B5EF4-FFF2-40B4-BE49-F238E27FC236}">
                <a16:creationId xmlns:a16="http://schemas.microsoft.com/office/drawing/2014/main" id="{14D84C8C-4407-4B27-80D2-7761EF1DCC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6564" name="スライド番号プレースホルダ 3">
            <a:extLst>
              <a:ext uri="{FF2B5EF4-FFF2-40B4-BE49-F238E27FC236}">
                <a16:creationId xmlns:a16="http://schemas.microsoft.com/office/drawing/2014/main" id="{DB661059-76E6-47FC-BEB8-8029730E57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09F584D-2150-446C-831D-5D472BB9E64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1681087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890" name="スライド イメージ プレースホルダ 1">
            <a:extLst>
              <a:ext uri="{FF2B5EF4-FFF2-40B4-BE49-F238E27FC236}">
                <a16:creationId xmlns:a16="http://schemas.microsoft.com/office/drawing/2014/main" id="{1380FADE-C2A1-442B-9163-53DC819453E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7891" name="ノート プレースホルダ 2">
            <a:extLst>
              <a:ext uri="{FF2B5EF4-FFF2-40B4-BE49-F238E27FC236}">
                <a16:creationId xmlns:a16="http://schemas.microsoft.com/office/drawing/2014/main" id="{C69385E6-E968-4DB8-89E7-EAEB580340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7892" name="スライド番号プレースホルダ 3">
            <a:extLst>
              <a:ext uri="{FF2B5EF4-FFF2-40B4-BE49-F238E27FC236}">
                <a16:creationId xmlns:a16="http://schemas.microsoft.com/office/drawing/2014/main" id="{0A9400EE-00CE-49B1-A039-B0C33B5984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862D49B-F38E-48FD-96EF-E0CED61BEF2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568463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スライド イメージ プレースホルダ 1">
            <a:extLst>
              <a:ext uri="{FF2B5EF4-FFF2-40B4-BE49-F238E27FC236}">
                <a16:creationId xmlns:a16="http://schemas.microsoft.com/office/drawing/2014/main" id="{D5E23AFC-797F-4966-B2AC-4CA66BC923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6835" name="ノート プレースホルダ 2">
            <a:extLst>
              <a:ext uri="{FF2B5EF4-FFF2-40B4-BE49-F238E27FC236}">
                <a16:creationId xmlns:a16="http://schemas.microsoft.com/office/drawing/2014/main" id="{D8F24283-D0FD-4DB5-8FD3-6BFDC9A02F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6836" name="スライド番号プレースホルダ 3">
            <a:extLst>
              <a:ext uri="{FF2B5EF4-FFF2-40B4-BE49-F238E27FC236}">
                <a16:creationId xmlns:a16="http://schemas.microsoft.com/office/drawing/2014/main" id="{48F0D431-042C-494B-87C4-B0BF836896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4AAC5D8-BF5E-4D3B-B4D2-800B853C2C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4596199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スライド イメージ プレースホルダ 1">
            <a:extLst>
              <a:ext uri="{FF2B5EF4-FFF2-40B4-BE49-F238E27FC236}">
                <a16:creationId xmlns:a16="http://schemas.microsoft.com/office/drawing/2014/main" id="{0347A0DF-095A-493C-B09A-B73D9239237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8883" name="ノート プレースホルダ 2">
            <a:extLst>
              <a:ext uri="{FF2B5EF4-FFF2-40B4-BE49-F238E27FC236}">
                <a16:creationId xmlns:a16="http://schemas.microsoft.com/office/drawing/2014/main" id="{EA2D1A52-E7C2-4BB4-8A9A-B388F594C49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78884" name="スライド番号プレースホルダ 3">
            <a:extLst>
              <a:ext uri="{FF2B5EF4-FFF2-40B4-BE49-F238E27FC236}">
                <a16:creationId xmlns:a16="http://schemas.microsoft.com/office/drawing/2014/main" id="{9D427547-C2A1-41FC-9935-3ADD2F5F93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7D33E47-0D21-4626-8B25-9C93B158F9A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25919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スライド イメージ プレースホルダ 1">
            <a:extLst>
              <a:ext uri="{FF2B5EF4-FFF2-40B4-BE49-F238E27FC236}">
                <a16:creationId xmlns:a16="http://schemas.microsoft.com/office/drawing/2014/main" id="{BE85A8D8-B4CB-43D0-9C65-9247662136F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4067" name="ノート プレースホルダ 2">
            <a:extLst>
              <a:ext uri="{FF2B5EF4-FFF2-40B4-BE49-F238E27FC236}">
                <a16:creationId xmlns:a16="http://schemas.microsoft.com/office/drawing/2014/main" id="{5D991032-75D1-46FF-AE3B-2535F341BB1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4068" name="スライド番号プレースホルダ 3">
            <a:extLst>
              <a:ext uri="{FF2B5EF4-FFF2-40B4-BE49-F238E27FC236}">
                <a16:creationId xmlns:a16="http://schemas.microsoft.com/office/drawing/2014/main" id="{38D1A767-9C2B-48EC-BC2B-2659DB3E13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FCFBB0-7190-4F08-B8D2-6D612DAA9EC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874256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スライド イメージ プレースホルダ 1">
            <a:extLst>
              <a:ext uri="{FF2B5EF4-FFF2-40B4-BE49-F238E27FC236}">
                <a16:creationId xmlns:a16="http://schemas.microsoft.com/office/drawing/2014/main" id="{6FDD8DEC-E1CA-486B-BDDC-3448CB0B79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6115" name="ノート プレースホルダ 2">
            <a:extLst>
              <a:ext uri="{FF2B5EF4-FFF2-40B4-BE49-F238E27FC236}">
                <a16:creationId xmlns:a16="http://schemas.microsoft.com/office/drawing/2014/main" id="{F1F6112B-F8A9-456A-8704-E51DFF8587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6116" name="スライド番号プレースホルダ 3">
            <a:extLst>
              <a:ext uri="{FF2B5EF4-FFF2-40B4-BE49-F238E27FC236}">
                <a16:creationId xmlns:a16="http://schemas.microsoft.com/office/drawing/2014/main" id="{C6EDBC26-1F3F-469E-9565-C10CF4B364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136882D-30FC-4583-B41A-C10CBAA5E57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152846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スライド イメージ プレースホルダ 1">
            <a:extLst>
              <a:ext uri="{FF2B5EF4-FFF2-40B4-BE49-F238E27FC236}">
                <a16:creationId xmlns:a16="http://schemas.microsoft.com/office/drawing/2014/main" id="{513C43BD-FBAC-4B12-9444-27DDFFC583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0707" name="ノート プレースホルダ 2">
            <a:extLst>
              <a:ext uri="{FF2B5EF4-FFF2-40B4-BE49-F238E27FC236}">
                <a16:creationId xmlns:a16="http://schemas.microsoft.com/office/drawing/2014/main" id="{5D828BFC-D226-4AFE-A483-955D0C207CC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0708" name="スライド番号プレースホルダ 3">
            <a:extLst>
              <a:ext uri="{FF2B5EF4-FFF2-40B4-BE49-F238E27FC236}">
                <a16:creationId xmlns:a16="http://schemas.microsoft.com/office/drawing/2014/main" id="{B7DD28A3-4F60-4823-A516-44837AFA08C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29A35FA-ADC7-4479-BF2C-D3A7076AACF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6644438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スライド イメージ プレースホルダ 1">
            <a:extLst>
              <a:ext uri="{FF2B5EF4-FFF2-40B4-BE49-F238E27FC236}">
                <a16:creationId xmlns:a16="http://schemas.microsoft.com/office/drawing/2014/main" id="{F356857B-3DB5-4415-A3D5-62A8C8C923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2755" name="ノート プレースホルダ 2">
            <a:extLst>
              <a:ext uri="{FF2B5EF4-FFF2-40B4-BE49-F238E27FC236}">
                <a16:creationId xmlns:a16="http://schemas.microsoft.com/office/drawing/2014/main" id="{6CFE6699-7E14-4F2E-981D-B2D859CE132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2756" name="スライド番号プレースホルダ 3">
            <a:extLst>
              <a:ext uri="{FF2B5EF4-FFF2-40B4-BE49-F238E27FC236}">
                <a16:creationId xmlns:a16="http://schemas.microsoft.com/office/drawing/2014/main" id="{864B88FC-C394-4D8F-BCE3-9F561AE018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2AC817F-C996-480F-82B5-4CFAAE3B56B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5825454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74" name="スライド イメージ プレースホルダ 1">
            <a:extLst>
              <a:ext uri="{FF2B5EF4-FFF2-40B4-BE49-F238E27FC236}">
                <a16:creationId xmlns:a16="http://schemas.microsoft.com/office/drawing/2014/main" id="{78CC8212-75F7-4E0A-B6E5-F342D585CE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0675" name="ノート プレースホルダ 2">
            <a:extLst>
              <a:ext uri="{FF2B5EF4-FFF2-40B4-BE49-F238E27FC236}">
                <a16:creationId xmlns:a16="http://schemas.microsoft.com/office/drawing/2014/main" id="{5645F86B-4459-4DE8-8F9D-EDC6D5E0DA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40676" name="スライド番号プレースホルダ 3">
            <a:extLst>
              <a:ext uri="{FF2B5EF4-FFF2-40B4-BE49-F238E27FC236}">
                <a16:creationId xmlns:a16="http://schemas.microsoft.com/office/drawing/2014/main" id="{D8CD60CC-6161-4EC0-B8AB-06A33211654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A92196D-069E-4B38-9893-0931761B796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1278885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スライド イメージ プレースホルダ 1">
            <a:extLst>
              <a:ext uri="{FF2B5EF4-FFF2-40B4-BE49-F238E27FC236}">
                <a16:creationId xmlns:a16="http://schemas.microsoft.com/office/drawing/2014/main" id="{35305198-88F3-4397-A5D6-2B1498E1715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23" name="ノート プレースホルダ 2">
            <a:extLst>
              <a:ext uri="{FF2B5EF4-FFF2-40B4-BE49-F238E27FC236}">
                <a16:creationId xmlns:a16="http://schemas.microsoft.com/office/drawing/2014/main" id="{529B82BC-E984-4576-A766-8760B0456D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42724" name="スライド番号プレースホルダ 3">
            <a:extLst>
              <a:ext uri="{FF2B5EF4-FFF2-40B4-BE49-F238E27FC236}">
                <a16:creationId xmlns:a16="http://schemas.microsoft.com/office/drawing/2014/main" id="{2D9EDAED-CF75-48F1-9D59-2A932A910D2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9572F68-C1E3-4701-B447-7A30AB8FD34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074185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34" name="スライド イメージ プレースホルダ 1">
            <a:extLst>
              <a:ext uri="{FF2B5EF4-FFF2-40B4-BE49-F238E27FC236}">
                <a16:creationId xmlns:a16="http://schemas.microsoft.com/office/drawing/2014/main" id="{E3A2070E-D6F7-42DE-8F2D-AE9A4A73868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9235" name="ノート プレースホルダ 2">
            <a:extLst>
              <a:ext uri="{FF2B5EF4-FFF2-40B4-BE49-F238E27FC236}">
                <a16:creationId xmlns:a16="http://schemas.microsoft.com/office/drawing/2014/main" id="{A62B3B50-EF00-4D65-A8E5-5AAD821FC1F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9236" name="スライド番号プレースホルダ 3">
            <a:extLst>
              <a:ext uri="{FF2B5EF4-FFF2-40B4-BE49-F238E27FC236}">
                <a16:creationId xmlns:a16="http://schemas.microsoft.com/office/drawing/2014/main" id="{4CBBE0A5-8C0F-446B-8792-0474C4A8EE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36F6FB3-4AFA-4001-B0FB-8E107FE1D4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87078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42" name="スライド イメージ プレースホルダ 1">
            <a:extLst>
              <a:ext uri="{FF2B5EF4-FFF2-40B4-BE49-F238E27FC236}">
                <a16:creationId xmlns:a16="http://schemas.microsoft.com/office/drawing/2014/main" id="{F9DEBF4B-E5BF-480B-B456-95431B192EE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43" name="ノート プレースホルダ 2">
            <a:extLst>
              <a:ext uri="{FF2B5EF4-FFF2-40B4-BE49-F238E27FC236}">
                <a16:creationId xmlns:a16="http://schemas.microsoft.com/office/drawing/2014/main" id="{0BD427D8-5A1D-4477-80A4-2A04D49DCDB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4644" name="スライド番号プレースホルダ 3">
            <a:extLst>
              <a:ext uri="{FF2B5EF4-FFF2-40B4-BE49-F238E27FC236}">
                <a16:creationId xmlns:a16="http://schemas.microsoft.com/office/drawing/2014/main" id="{24BE3541-742C-4CD1-BD4D-A85C12B4EC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C7A6B5-8B78-4F62-9A93-BAE03C5F36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077971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2" name="スライド イメージ プレースホルダ 1">
            <a:extLst>
              <a:ext uri="{FF2B5EF4-FFF2-40B4-BE49-F238E27FC236}">
                <a16:creationId xmlns:a16="http://schemas.microsoft.com/office/drawing/2014/main" id="{D6B0356F-57F9-4AC2-8FB9-735318A5EE8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1283" name="ノート プレースホルダ 2">
            <a:extLst>
              <a:ext uri="{FF2B5EF4-FFF2-40B4-BE49-F238E27FC236}">
                <a16:creationId xmlns:a16="http://schemas.microsoft.com/office/drawing/2014/main" id="{61F7E731-0F86-48A3-AD03-FD072F57AD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81284" name="スライド番号プレースホルダ 3">
            <a:extLst>
              <a:ext uri="{FF2B5EF4-FFF2-40B4-BE49-F238E27FC236}">
                <a16:creationId xmlns:a16="http://schemas.microsoft.com/office/drawing/2014/main" id="{5BFDB202-A436-43B6-9B09-613204C225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786A170-353F-4CB8-B8F0-EBED46F3D6F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5731371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898" name="スライド イメージ プレースホルダ 1">
            <a:extLst>
              <a:ext uri="{FF2B5EF4-FFF2-40B4-BE49-F238E27FC236}">
                <a16:creationId xmlns:a16="http://schemas.microsoft.com/office/drawing/2014/main" id="{96205BC7-AB2F-444F-9870-6B5A9D7A7D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0899" name="ノート プレースホルダ 2">
            <a:extLst>
              <a:ext uri="{FF2B5EF4-FFF2-40B4-BE49-F238E27FC236}">
                <a16:creationId xmlns:a16="http://schemas.microsoft.com/office/drawing/2014/main" id="{639DA6F6-758E-4477-AB1A-F7AAFD740A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20900" name="スライド番号プレースホルダ 3">
            <a:extLst>
              <a:ext uri="{FF2B5EF4-FFF2-40B4-BE49-F238E27FC236}">
                <a16:creationId xmlns:a16="http://schemas.microsoft.com/office/drawing/2014/main" id="{7BF47105-256E-4A18-A062-C1D4FABFC8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04364F8-4151-405F-9E83-A92728BCC5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7038286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946" name="スライド イメージ プレースホルダ 1">
            <a:extLst>
              <a:ext uri="{FF2B5EF4-FFF2-40B4-BE49-F238E27FC236}">
                <a16:creationId xmlns:a16="http://schemas.microsoft.com/office/drawing/2014/main" id="{5E784322-409F-4CBB-9BCA-024A95F85A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2947" name="ノート プレースホルダ 2">
            <a:extLst>
              <a:ext uri="{FF2B5EF4-FFF2-40B4-BE49-F238E27FC236}">
                <a16:creationId xmlns:a16="http://schemas.microsoft.com/office/drawing/2014/main" id="{FDF37F43-B496-4E4B-9970-A1461267E3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22948" name="スライド番号プレースホルダ 3">
            <a:extLst>
              <a:ext uri="{FF2B5EF4-FFF2-40B4-BE49-F238E27FC236}">
                <a16:creationId xmlns:a16="http://schemas.microsoft.com/office/drawing/2014/main" id="{6D444B68-F462-49B3-AA38-EF231790B0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9A84412-9610-4485-86E9-85A64FEA7C1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54173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スライド イメージ プレースホルダ 1">
            <a:extLst>
              <a:ext uri="{FF2B5EF4-FFF2-40B4-BE49-F238E27FC236}">
                <a16:creationId xmlns:a16="http://schemas.microsoft.com/office/drawing/2014/main" id="{639E90F8-2063-43BF-A5BD-BBE65A622FF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1667" name="ノート プレースホルダ 2">
            <a:extLst>
              <a:ext uri="{FF2B5EF4-FFF2-40B4-BE49-F238E27FC236}">
                <a16:creationId xmlns:a16="http://schemas.microsoft.com/office/drawing/2014/main" id="{48912875-5EB1-465E-803F-E58963FC56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41668" name="スライド番号プレースホルダ 3">
            <a:extLst>
              <a:ext uri="{FF2B5EF4-FFF2-40B4-BE49-F238E27FC236}">
                <a16:creationId xmlns:a16="http://schemas.microsoft.com/office/drawing/2014/main" id="{A8F5E541-4AC3-420F-AF90-C9795CF788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C86196F-33BA-4FC3-BEF3-9264DE01971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741229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スライド イメージ プレースホルダ 1">
            <a:extLst>
              <a:ext uri="{FF2B5EF4-FFF2-40B4-BE49-F238E27FC236}">
                <a16:creationId xmlns:a16="http://schemas.microsoft.com/office/drawing/2014/main" id="{18BF1633-C26F-4038-95EA-2766C3E837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3715" name="ノート プレースホルダ 2">
            <a:extLst>
              <a:ext uri="{FF2B5EF4-FFF2-40B4-BE49-F238E27FC236}">
                <a16:creationId xmlns:a16="http://schemas.microsoft.com/office/drawing/2014/main" id="{8562F821-F33F-420B-9F3E-5CDE08770AE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43716" name="スライド番号プレースホルダ 3">
            <a:extLst>
              <a:ext uri="{FF2B5EF4-FFF2-40B4-BE49-F238E27FC236}">
                <a16:creationId xmlns:a16="http://schemas.microsoft.com/office/drawing/2014/main" id="{4112C611-27CF-428E-8054-FF28AF4090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D4E64B7-85B5-4937-865D-251710EF9B6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361650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スライド イメージ プレースホルダ 1">
            <a:extLst>
              <a:ext uri="{FF2B5EF4-FFF2-40B4-BE49-F238E27FC236}">
                <a16:creationId xmlns:a16="http://schemas.microsoft.com/office/drawing/2014/main" id="{54CE2FCA-8EC5-427D-9D6E-2F8DE95E1D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683" name="ノート プレースホルダ 2">
            <a:extLst>
              <a:ext uri="{FF2B5EF4-FFF2-40B4-BE49-F238E27FC236}">
                <a16:creationId xmlns:a16="http://schemas.microsoft.com/office/drawing/2014/main" id="{B9F80B24-BE05-40C0-8C1F-2F9F747939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27684" name="スライド番号プレースホルダ 3">
            <a:extLst>
              <a:ext uri="{FF2B5EF4-FFF2-40B4-BE49-F238E27FC236}">
                <a16:creationId xmlns:a16="http://schemas.microsoft.com/office/drawing/2014/main" id="{7547894D-E2AE-49C0-A02D-90416CF125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2344962-F8A6-4665-B484-B32C917302D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7761356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スライド イメージ プレースホルダ 1">
            <a:extLst>
              <a:ext uri="{FF2B5EF4-FFF2-40B4-BE49-F238E27FC236}">
                <a16:creationId xmlns:a16="http://schemas.microsoft.com/office/drawing/2014/main" id="{39343281-C5EB-4B3C-AE7E-D97172E007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9731" name="ノート プレースホルダ 2">
            <a:extLst>
              <a:ext uri="{FF2B5EF4-FFF2-40B4-BE49-F238E27FC236}">
                <a16:creationId xmlns:a16="http://schemas.microsoft.com/office/drawing/2014/main" id="{8FC72DAE-B922-4673-AB0F-E80F34D57C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29732" name="スライド番号プレースホルダ 3">
            <a:extLst>
              <a:ext uri="{FF2B5EF4-FFF2-40B4-BE49-F238E27FC236}">
                <a16:creationId xmlns:a16="http://schemas.microsoft.com/office/drawing/2014/main" id="{C537C63B-234C-428A-AAD4-8B69DCBBDA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5F26DBF-7E8C-4FFA-8DFA-65E9F7EE544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2898766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スライド イメージ プレースホルダ 1">
            <a:extLst>
              <a:ext uri="{FF2B5EF4-FFF2-40B4-BE49-F238E27FC236}">
                <a16:creationId xmlns:a16="http://schemas.microsoft.com/office/drawing/2014/main" id="{6D0AF5C9-B277-412A-9549-03413EA4C7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6611" name="ノート プレースホルダ 2">
            <a:extLst>
              <a:ext uri="{FF2B5EF4-FFF2-40B4-BE49-F238E27FC236}">
                <a16:creationId xmlns:a16="http://schemas.microsoft.com/office/drawing/2014/main" id="{B1534270-E1BE-435D-AC04-282AFEF3AE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6612" name="スライド番号プレースホルダ 3">
            <a:extLst>
              <a:ext uri="{FF2B5EF4-FFF2-40B4-BE49-F238E27FC236}">
                <a16:creationId xmlns:a16="http://schemas.microsoft.com/office/drawing/2014/main" id="{B712D7F2-9A35-4060-B56F-8482B4D5BE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3807BAE-FD3E-449F-89DB-1AA11D5C46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9959283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スライド イメージ プレースホルダ 1">
            <a:extLst>
              <a:ext uri="{FF2B5EF4-FFF2-40B4-BE49-F238E27FC236}">
                <a16:creationId xmlns:a16="http://schemas.microsoft.com/office/drawing/2014/main" id="{313F3024-1438-4E6A-9CC8-A159F066F2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8659" name="ノート プレースホルダ 2">
            <a:extLst>
              <a:ext uri="{FF2B5EF4-FFF2-40B4-BE49-F238E27FC236}">
                <a16:creationId xmlns:a16="http://schemas.microsoft.com/office/drawing/2014/main" id="{2D6BD2B2-6319-44F3-87F3-519825CE91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8660" name="スライド番号プレースホルダ 3">
            <a:extLst>
              <a:ext uri="{FF2B5EF4-FFF2-40B4-BE49-F238E27FC236}">
                <a16:creationId xmlns:a16="http://schemas.microsoft.com/office/drawing/2014/main" id="{06A76EBE-AB6A-4E21-AEC9-365CA851F1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8ACCEEB-88AE-4831-B2E8-556CBA598E4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919230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018" name="スライド イメージ プレースホルダ 1">
            <a:extLst>
              <a:ext uri="{FF2B5EF4-FFF2-40B4-BE49-F238E27FC236}">
                <a16:creationId xmlns:a16="http://schemas.microsoft.com/office/drawing/2014/main" id="{1246F69E-3017-407A-96CE-35998FCB3B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8019" name="ノート プレースホルダ 2">
            <a:extLst>
              <a:ext uri="{FF2B5EF4-FFF2-40B4-BE49-F238E27FC236}">
                <a16:creationId xmlns:a16="http://schemas.microsoft.com/office/drawing/2014/main" id="{577E8CE2-0828-4FCC-AC37-19D0915B92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98020" name="スライド番号プレースホルダ 3">
            <a:extLst>
              <a:ext uri="{FF2B5EF4-FFF2-40B4-BE49-F238E27FC236}">
                <a16:creationId xmlns:a16="http://schemas.microsoft.com/office/drawing/2014/main" id="{9A194CF3-D665-48F7-A2E4-A122F14CED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9B1DD9A-8173-49A2-BF8A-52BA7E5C9D0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173115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594" name="スライド イメージ プレースホルダ 1">
            <a:extLst>
              <a:ext uri="{FF2B5EF4-FFF2-40B4-BE49-F238E27FC236}">
                <a16:creationId xmlns:a16="http://schemas.microsoft.com/office/drawing/2014/main" id="{EF22606B-617F-4CCA-B489-AE4F038BE8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2595" name="ノート プレースホルダ 2">
            <a:extLst>
              <a:ext uri="{FF2B5EF4-FFF2-40B4-BE49-F238E27FC236}">
                <a16:creationId xmlns:a16="http://schemas.microsoft.com/office/drawing/2014/main" id="{EEAAB123-231C-4865-958E-4E55CDCDBC3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2596" name="スライド番号プレースホルダ 3">
            <a:extLst>
              <a:ext uri="{FF2B5EF4-FFF2-40B4-BE49-F238E27FC236}">
                <a16:creationId xmlns:a16="http://schemas.microsoft.com/office/drawing/2014/main" id="{EB79F962-E2CF-4755-8CDA-19736DCE55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2C46E85-A617-42D5-B6DD-68D2BDAA63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0624000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066" name="スライド イメージ プレースホルダ 1">
            <a:extLst>
              <a:ext uri="{FF2B5EF4-FFF2-40B4-BE49-F238E27FC236}">
                <a16:creationId xmlns:a16="http://schemas.microsoft.com/office/drawing/2014/main" id="{51B82EBB-3FFB-4479-9284-CF9D6C05CB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0067" name="ノート プレースホルダ 2">
            <a:extLst>
              <a:ext uri="{FF2B5EF4-FFF2-40B4-BE49-F238E27FC236}">
                <a16:creationId xmlns:a16="http://schemas.microsoft.com/office/drawing/2014/main" id="{D75E8C12-65DF-41F1-AAE2-9C484423F5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0068" name="スライド番号プレースホルダ 3">
            <a:extLst>
              <a:ext uri="{FF2B5EF4-FFF2-40B4-BE49-F238E27FC236}">
                <a16:creationId xmlns:a16="http://schemas.microsoft.com/office/drawing/2014/main" id="{0BE608D5-CF7F-4477-ABF6-F933615899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89D938A-D764-4A0C-AA74-601A8E024C2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2302065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82" name="スライド イメージ プレースホルダ 1">
            <a:extLst>
              <a:ext uri="{FF2B5EF4-FFF2-40B4-BE49-F238E27FC236}">
                <a16:creationId xmlns:a16="http://schemas.microsoft.com/office/drawing/2014/main" id="{EB1A208A-F2B2-40D7-A5D3-BA61348CB72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483" name="ノート プレースホルダ 2">
            <a:extLst>
              <a:ext uri="{FF2B5EF4-FFF2-40B4-BE49-F238E27FC236}">
                <a16:creationId xmlns:a16="http://schemas.microsoft.com/office/drawing/2014/main" id="{BB9D1496-AD8E-40C3-BEA9-FB009C9E8E2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32484" name="スライド番号プレースホルダ 3">
            <a:extLst>
              <a:ext uri="{FF2B5EF4-FFF2-40B4-BE49-F238E27FC236}">
                <a16:creationId xmlns:a16="http://schemas.microsoft.com/office/drawing/2014/main" id="{2553476A-A394-4BE4-81B4-48B675CFCF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6775053-C137-4312-ADB0-B6EA98FFDD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1310396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530" name="スライド イメージ プレースホルダ 1">
            <a:extLst>
              <a:ext uri="{FF2B5EF4-FFF2-40B4-BE49-F238E27FC236}">
                <a16:creationId xmlns:a16="http://schemas.microsoft.com/office/drawing/2014/main" id="{C31B6477-5A36-44DF-9340-F386340274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4531" name="ノート プレースホルダ 2">
            <a:extLst>
              <a:ext uri="{FF2B5EF4-FFF2-40B4-BE49-F238E27FC236}">
                <a16:creationId xmlns:a16="http://schemas.microsoft.com/office/drawing/2014/main" id="{39E16F68-A4EF-45D2-832D-BF56E6CCB2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534532" name="スライド番号プレースホルダ 3">
            <a:extLst>
              <a:ext uri="{FF2B5EF4-FFF2-40B4-BE49-F238E27FC236}">
                <a16:creationId xmlns:a16="http://schemas.microsoft.com/office/drawing/2014/main" id="{907AFFB9-9072-4D1E-ACF8-27F019BA15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FC688E6-CD9A-4D57-8D8D-F8676EF6430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673087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スライド イメージ プレースホルダ 1">
            <a:extLst>
              <a:ext uri="{FF2B5EF4-FFF2-40B4-BE49-F238E27FC236}">
                <a16:creationId xmlns:a16="http://schemas.microsoft.com/office/drawing/2014/main" id="{9CD2B1A3-5CA3-4F22-AD85-6861515E60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43" name="ノート プレースホルダ 2">
            <a:extLst>
              <a:ext uri="{FF2B5EF4-FFF2-40B4-BE49-F238E27FC236}">
                <a16:creationId xmlns:a16="http://schemas.microsoft.com/office/drawing/2014/main" id="{EFAA4DFB-3F7C-4857-B306-8587CFA2C4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68644" name="スライド番号プレースホルダ 3">
            <a:extLst>
              <a:ext uri="{FF2B5EF4-FFF2-40B4-BE49-F238E27FC236}">
                <a16:creationId xmlns:a16="http://schemas.microsoft.com/office/drawing/2014/main" id="{62A6E8EE-853F-4A8D-92E5-16F3AE9101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FC5B5A8-1D4D-40E2-B315-355F84EE669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1758450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スライド イメージ プレースホルダ 1">
            <a:extLst>
              <a:ext uri="{FF2B5EF4-FFF2-40B4-BE49-F238E27FC236}">
                <a16:creationId xmlns:a16="http://schemas.microsoft.com/office/drawing/2014/main" id="{B3D3BA33-EED2-4CC7-9029-F8AF744182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0691" name="ノート プレースホルダ 2">
            <a:extLst>
              <a:ext uri="{FF2B5EF4-FFF2-40B4-BE49-F238E27FC236}">
                <a16:creationId xmlns:a16="http://schemas.microsoft.com/office/drawing/2014/main" id="{8F6DCFFF-9503-46E3-A3C5-D957D7F10B0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0692" name="スライド番号プレースホルダ 3">
            <a:extLst>
              <a:ext uri="{FF2B5EF4-FFF2-40B4-BE49-F238E27FC236}">
                <a16:creationId xmlns:a16="http://schemas.microsoft.com/office/drawing/2014/main" id="{5DC0DBD8-3FF0-4623-B118-9B5765C030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F675215-77C1-41E2-81A2-8B6C2628597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563330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スライド イメージ プレースホルダ 1">
            <a:extLst>
              <a:ext uri="{FF2B5EF4-FFF2-40B4-BE49-F238E27FC236}">
                <a16:creationId xmlns:a16="http://schemas.microsoft.com/office/drawing/2014/main" id="{F27FF363-78E8-4FA6-B948-8533481E31E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5027" name="ノート プレースホルダ 2">
            <a:extLst>
              <a:ext uri="{FF2B5EF4-FFF2-40B4-BE49-F238E27FC236}">
                <a16:creationId xmlns:a16="http://schemas.microsoft.com/office/drawing/2014/main" id="{E87969F5-10BF-4712-BE92-0D6536C765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5028" name="スライド番号プレースホルダ 3">
            <a:extLst>
              <a:ext uri="{FF2B5EF4-FFF2-40B4-BE49-F238E27FC236}">
                <a16:creationId xmlns:a16="http://schemas.microsoft.com/office/drawing/2014/main" id="{D46C061E-477B-4DD4-BDA3-5F4FE20135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7C6E4E9-E0B1-4E3B-AB9C-D9A9A65D333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5714377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スライド イメージ プレースホルダ 1">
            <a:extLst>
              <a:ext uri="{FF2B5EF4-FFF2-40B4-BE49-F238E27FC236}">
                <a16:creationId xmlns:a16="http://schemas.microsoft.com/office/drawing/2014/main" id="{D95109EC-7B5E-43C5-9726-366467FBDA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7075" name="ノート プレースホルダ 2">
            <a:extLst>
              <a:ext uri="{FF2B5EF4-FFF2-40B4-BE49-F238E27FC236}">
                <a16:creationId xmlns:a16="http://schemas.microsoft.com/office/drawing/2014/main" id="{8D8515C8-7AE8-4C01-B3B2-E4F9BE99B2F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7076" name="スライド番号プレースホルダ 3">
            <a:extLst>
              <a:ext uri="{FF2B5EF4-FFF2-40B4-BE49-F238E27FC236}">
                <a16:creationId xmlns:a16="http://schemas.microsoft.com/office/drawing/2014/main" id="{E220820C-8501-4647-914C-246AEA86FE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03517CA-99DE-4AAC-BC8C-5F498E6EB70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941716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10" name="スライド イメージ プレースホルダ 1">
            <a:extLst>
              <a:ext uri="{FF2B5EF4-FFF2-40B4-BE49-F238E27FC236}">
                <a16:creationId xmlns:a16="http://schemas.microsoft.com/office/drawing/2014/main" id="{6E2F8D36-B2D5-47B9-8EE3-011ED7D3FE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6211" name="ノート プレースホルダ 2">
            <a:extLst>
              <a:ext uri="{FF2B5EF4-FFF2-40B4-BE49-F238E27FC236}">
                <a16:creationId xmlns:a16="http://schemas.microsoft.com/office/drawing/2014/main" id="{074E8E19-5971-430B-81F4-511A4DC4A9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6212" name="スライド番号プレースホルダ 3">
            <a:extLst>
              <a:ext uri="{FF2B5EF4-FFF2-40B4-BE49-F238E27FC236}">
                <a16:creationId xmlns:a16="http://schemas.microsoft.com/office/drawing/2014/main" id="{7194967C-CBBC-4EEE-8EEF-8927C92D166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66FC517-5FF2-4926-8AE0-7336FEE5764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0927645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58" name="スライド イメージ プレースホルダ 1">
            <a:extLst>
              <a:ext uri="{FF2B5EF4-FFF2-40B4-BE49-F238E27FC236}">
                <a16:creationId xmlns:a16="http://schemas.microsoft.com/office/drawing/2014/main" id="{E1240E0E-CC9D-4F75-8EFE-9B4AA1373F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8259" name="ノート プレースホルダ 2">
            <a:extLst>
              <a:ext uri="{FF2B5EF4-FFF2-40B4-BE49-F238E27FC236}">
                <a16:creationId xmlns:a16="http://schemas.microsoft.com/office/drawing/2014/main" id="{DC787796-CA22-49A8-8DCC-A45166EAEB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08260" name="スライド番号プレースホルダ 3">
            <a:extLst>
              <a:ext uri="{FF2B5EF4-FFF2-40B4-BE49-F238E27FC236}">
                <a16:creationId xmlns:a16="http://schemas.microsoft.com/office/drawing/2014/main" id="{FAE18D8A-3F84-42E5-8E33-D85B299F77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5E686F1-F8FE-474F-9F6E-F72C5348D4A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402704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62" name="スライド イメージ プレースホルダ 1">
            <a:extLst>
              <a:ext uri="{FF2B5EF4-FFF2-40B4-BE49-F238E27FC236}">
                <a16:creationId xmlns:a16="http://schemas.microsoft.com/office/drawing/2014/main" id="{F6D6454F-C875-4340-9E82-060F5BC123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63" name="ノート プレースホルダ 2">
            <a:extLst>
              <a:ext uri="{FF2B5EF4-FFF2-40B4-BE49-F238E27FC236}">
                <a16:creationId xmlns:a16="http://schemas.microsoft.com/office/drawing/2014/main" id="{4CC1ADDA-DA63-4563-AEEC-FB322044B1F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0564" name="スライド番号プレースホルダ 3">
            <a:extLst>
              <a:ext uri="{FF2B5EF4-FFF2-40B4-BE49-F238E27FC236}">
                <a16:creationId xmlns:a16="http://schemas.microsoft.com/office/drawing/2014/main" id="{387F3DA8-D482-4F3C-88AD-C5A38EEEB2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9F2FACA-948B-48BA-906C-9B5C2F3C359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893751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スライド イメージ プレースホルダ 1">
            <a:extLst>
              <a:ext uri="{FF2B5EF4-FFF2-40B4-BE49-F238E27FC236}">
                <a16:creationId xmlns:a16="http://schemas.microsoft.com/office/drawing/2014/main" id="{7BDD8EAB-9A98-43B3-A262-C61FBCDB8E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5395" name="ノート プレースホルダ 2">
            <a:extLst>
              <a:ext uri="{FF2B5EF4-FFF2-40B4-BE49-F238E27FC236}">
                <a16:creationId xmlns:a16="http://schemas.microsoft.com/office/drawing/2014/main" id="{7DD1A891-EB51-48CB-860D-48B3C28ACB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15396" name="スライド番号プレースホルダ 3">
            <a:extLst>
              <a:ext uri="{FF2B5EF4-FFF2-40B4-BE49-F238E27FC236}">
                <a16:creationId xmlns:a16="http://schemas.microsoft.com/office/drawing/2014/main" id="{FF7AD309-8DC8-45C8-857B-D07E98F99C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C00D45E-B74A-4332-83C1-B0C13DD8DB0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3247325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610" name="スライド イメージ プレースホルダ 1">
            <a:extLst>
              <a:ext uri="{FF2B5EF4-FFF2-40B4-BE49-F238E27FC236}">
                <a16:creationId xmlns:a16="http://schemas.microsoft.com/office/drawing/2014/main" id="{830F3280-398B-4FE0-94A9-FA50B6DADCA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2611" name="ノート プレースホルダ 2">
            <a:extLst>
              <a:ext uri="{FF2B5EF4-FFF2-40B4-BE49-F238E27FC236}">
                <a16:creationId xmlns:a16="http://schemas.microsoft.com/office/drawing/2014/main" id="{91AF168F-295D-4208-A4AB-3CF0821804B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2612" name="スライド番号プレースホルダ 3">
            <a:extLst>
              <a:ext uri="{FF2B5EF4-FFF2-40B4-BE49-F238E27FC236}">
                <a16:creationId xmlns:a16="http://schemas.microsoft.com/office/drawing/2014/main" id="{F31D5B1B-7833-4E50-BC45-5D8D1332ABE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0E9E263-E7C7-49A6-9258-945008E260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8989107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スライド イメージ プレースホルダ 1">
            <a:extLst>
              <a:ext uri="{FF2B5EF4-FFF2-40B4-BE49-F238E27FC236}">
                <a16:creationId xmlns:a16="http://schemas.microsoft.com/office/drawing/2014/main" id="{783160C9-F631-4255-9E85-D89D588AED7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5" name="ノート プレースホルダ 2">
            <a:extLst>
              <a:ext uri="{FF2B5EF4-FFF2-40B4-BE49-F238E27FC236}">
                <a16:creationId xmlns:a16="http://schemas.microsoft.com/office/drawing/2014/main" id="{A3B9A451-C444-40EB-B69C-6C160AE296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31076" name="スライド番号プレースホルダ 3">
            <a:extLst>
              <a:ext uri="{FF2B5EF4-FFF2-40B4-BE49-F238E27FC236}">
                <a16:creationId xmlns:a16="http://schemas.microsoft.com/office/drawing/2014/main" id="{A47953FE-AFA9-439D-A2BA-21BD7CE7B4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A078466-F9F0-4D74-9AE7-7FEE03F0D93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327283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スライド イメージ プレースホルダ 1">
            <a:extLst>
              <a:ext uri="{FF2B5EF4-FFF2-40B4-BE49-F238E27FC236}">
                <a16:creationId xmlns:a16="http://schemas.microsoft.com/office/drawing/2014/main" id="{9E1432B9-4742-4075-8F70-09605096ED0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3" name="ノート プレースホルダ 2">
            <a:extLst>
              <a:ext uri="{FF2B5EF4-FFF2-40B4-BE49-F238E27FC236}">
                <a16:creationId xmlns:a16="http://schemas.microsoft.com/office/drawing/2014/main" id="{0831F8A7-7D5E-47EC-99D6-DC663E01116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33124" name="スライド番号プレースホルダ 3">
            <a:extLst>
              <a:ext uri="{FF2B5EF4-FFF2-40B4-BE49-F238E27FC236}">
                <a16:creationId xmlns:a16="http://schemas.microsoft.com/office/drawing/2014/main" id="{652232A9-EBB2-42B0-9090-759C4DCAD01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E001480-FACD-49FF-8C3A-023245BA551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6992872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290" name="スライド イメージ プレースホルダ 1">
            <a:extLst>
              <a:ext uri="{FF2B5EF4-FFF2-40B4-BE49-F238E27FC236}">
                <a16:creationId xmlns:a16="http://schemas.microsoft.com/office/drawing/2014/main" id="{DCD746B7-714C-476D-99EF-503516D593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4291" name="ノート プレースホルダ 2">
            <a:extLst>
              <a:ext uri="{FF2B5EF4-FFF2-40B4-BE49-F238E27FC236}">
                <a16:creationId xmlns:a16="http://schemas.microsoft.com/office/drawing/2014/main" id="{10A8EF48-899D-4F33-B309-7A71EC9A2E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4292" name="スライド番号プレースホルダ 3">
            <a:extLst>
              <a:ext uri="{FF2B5EF4-FFF2-40B4-BE49-F238E27FC236}">
                <a16:creationId xmlns:a16="http://schemas.microsoft.com/office/drawing/2014/main" id="{A32F9F2D-F8F6-4786-9E44-77371A4CCA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DAE6552-9E0B-4011-8EB0-C4CAC62DAFF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9973766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338" name="スライド イメージ プレースホルダ 1">
            <a:extLst>
              <a:ext uri="{FF2B5EF4-FFF2-40B4-BE49-F238E27FC236}">
                <a16:creationId xmlns:a16="http://schemas.microsoft.com/office/drawing/2014/main" id="{32A99593-D4B0-433D-9575-58A3D3A58AF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6339" name="ノート プレースホルダ 2">
            <a:extLst>
              <a:ext uri="{FF2B5EF4-FFF2-40B4-BE49-F238E27FC236}">
                <a16:creationId xmlns:a16="http://schemas.microsoft.com/office/drawing/2014/main" id="{EB61C259-2423-47B1-A040-3D4DBC24281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26340" name="スライド番号プレースホルダ 3">
            <a:extLst>
              <a:ext uri="{FF2B5EF4-FFF2-40B4-BE49-F238E27FC236}">
                <a16:creationId xmlns:a16="http://schemas.microsoft.com/office/drawing/2014/main" id="{29E79512-654D-4EF2-A41D-7B72EF165B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FB46B2-A8AD-4CAA-BA96-552AAF5B770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4680602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スライド イメージ プレースホルダ 1">
            <a:extLst>
              <a:ext uri="{FF2B5EF4-FFF2-40B4-BE49-F238E27FC236}">
                <a16:creationId xmlns:a16="http://schemas.microsoft.com/office/drawing/2014/main" id="{D955858A-C0FF-4714-BA2C-331F8567C8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6019" name="ノート プレースホルダ 2">
            <a:extLst>
              <a:ext uri="{FF2B5EF4-FFF2-40B4-BE49-F238E27FC236}">
                <a16:creationId xmlns:a16="http://schemas.microsoft.com/office/drawing/2014/main" id="{9B2F2697-2666-4F60-B8D3-64AE561DEF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6020" name="スライド番号プレースホルダ 3">
            <a:extLst>
              <a:ext uri="{FF2B5EF4-FFF2-40B4-BE49-F238E27FC236}">
                <a16:creationId xmlns:a16="http://schemas.microsoft.com/office/drawing/2014/main" id="{2323B208-B987-4358-9593-D9B4BCF13C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FDBFD1A-A9E7-4361-8967-8927CB6195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7575911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スライド イメージ プレースホルダ 1">
            <a:extLst>
              <a:ext uri="{FF2B5EF4-FFF2-40B4-BE49-F238E27FC236}">
                <a16:creationId xmlns:a16="http://schemas.microsoft.com/office/drawing/2014/main" id="{FC2C0993-D64C-4E39-9070-3E607A3918A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7" name="ノート プレースホルダ 2">
            <a:extLst>
              <a:ext uri="{FF2B5EF4-FFF2-40B4-BE49-F238E27FC236}">
                <a16:creationId xmlns:a16="http://schemas.microsoft.com/office/drawing/2014/main" id="{846E22B4-B40B-42D4-8B1B-6BD5B243DC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8068" name="スライド番号プレースホルダ 3">
            <a:extLst>
              <a:ext uri="{FF2B5EF4-FFF2-40B4-BE49-F238E27FC236}">
                <a16:creationId xmlns:a16="http://schemas.microsoft.com/office/drawing/2014/main" id="{C8A207F6-DF78-48E2-835D-518F683A9F7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11AE583-DAEF-4A99-9954-D83C4CF43E6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1508165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スライド イメージ プレースホルダ 1">
            <a:extLst>
              <a:ext uri="{FF2B5EF4-FFF2-40B4-BE49-F238E27FC236}">
                <a16:creationId xmlns:a16="http://schemas.microsoft.com/office/drawing/2014/main" id="{86B5F6F0-20AD-46DB-BA37-3DDF4ED8379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0115" name="ノート プレースホルダ 2">
            <a:extLst>
              <a:ext uri="{FF2B5EF4-FFF2-40B4-BE49-F238E27FC236}">
                <a16:creationId xmlns:a16="http://schemas.microsoft.com/office/drawing/2014/main" id="{9F5DB68A-5D32-4CF8-9CA9-3CC80476A41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90116" name="スライド番号プレースホルダ 3">
            <a:extLst>
              <a:ext uri="{FF2B5EF4-FFF2-40B4-BE49-F238E27FC236}">
                <a16:creationId xmlns:a16="http://schemas.microsoft.com/office/drawing/2014/main" id="{1D53FD17-74A8-410C-97CF-BAFC150BFA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74FDD33-97C4-45AD-8B90-DE0D0F0D78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9884409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スライド イメージ プレースホルダ 1">
            <a:extLst>
              <a:ext uri="{FF2B5EF4-FFF2-40B4-BE49-F238E27FC236}">
                <a16:creationId xmlns:a16="http://schemas.microsoft.com/office/drawing/2014/main" id="{2C6DA52C-9186-4EF2-93CC-AA49E0C2F3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ノート プレースホルダ 2">
            <a:extLst>
              <a:ext uri="{FF2B5EF4-FFF2-40B4-BE49-F238E27FC236}">
                <a16:creationId xmlns:a16="http://schemas.microsoft.com/office/drawing/2014/main" id="{3324D308-0AD9-4390-93DE-57EB2AF234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92164" name="スライド番号プレースホルダ 3">
            <a:extLst>
              <a:ext uri="{FF2B5EF4-FFF2-40B4-BE49-F238E27FC236}">
                <a16:creationId xmlns:a16="http://schemas.microsoft.com/office/drawing/2014/main" id="{C0A1F4FF-4B80-41BC-BEDE-AC613EA93A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0A6EF64-FE49-4772-951E-452528E17FC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2694006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スライド イメージ プレースホルダ 1">
            <a:extLst>
              <a:ext uri="{FF2B5EF4-FFF2-40B4-BE49-F238E27FC236}">
                <a16:creationId xmlns:a16="http://schemas.microsoft.com/office/drawing/2014/main" id="{F5E5F1E5-56C2-461E-89E2-5A6831286A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1299" name="ノート プレースホルダ 2">
            <a:extLst>
              <a:ext uri="{FF2B5EF4-FFF2-40B4-BE49-F238E27FC236}">
                <a16:creationId xmlns:a16="http://schemas.microsoft.com/office/drawing/2014/main" id="{0CD175E2-550D-4D0C-99BD-B530C42DA3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11300" name="スライド番号プレースホルダ 3">
            <a:extLst>
              <a:ext uri="{FF2B5EF4-FFF2-40B4-BE49-F238E27FC236}">
                <a16:creationId xmlns:a16="http://schemas.microsoft.com/office/drawing/2014/main" id="{1FD7BBA7-F702-46FB-814B-65C72ACB73A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B02959-AA36-48BA-A09C-04A8034F82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88733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51CB5336-2E05-4A2A-828E-A6665EB083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6CD785-D437-405B-A27C-22BD4F039B2E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67759FF-70A3-443A-91F2-C684AF396E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1C1DA0A6-6237-4322-8E0D-C707A435DD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085125-863F-4457-BC9C-155CA6B8168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23737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71C677F-4A46-459A-8284-A9E7ECFC9C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85A96B-6C15-4187-80F0-9B8FACCF011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F9EB422-816C-4840-A97E-D312DC8A3C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F55FDFD-D5E0-4D6C-8522-95082A3688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036D43-796D-4949-8237-FB403DD2148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11532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774EC88D-40EF-446B-AC49-9022FF316B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CE82BA-A7BF-406D-BE16-81DB2F86533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6383CF4-2E61-4BD5-81DA-47DD9F95AD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C5F59D0-B9E1-415B-A61F-499723DC5F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FADC0F-A231-4871-82D0-0228E050133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79597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15814BF-F0EE-438D-9E94-749633176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9C9CC3-D71F-4DEB-BCE7-1CFB4E80BDA2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DC1BF6D7-16C1-4E44-942B-83F6C3E516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570CC2F-84E0-4D90-B73E-BB0630AF3F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66B7E6-91B0-40F0-8679-AE03A9F8223D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022743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85A5BE3-D139-4513-AF27-7D3CBB1A9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E24AC8-8C7A-4D0D-A6E5-4C0B84869D8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34A5607B-B232-43F3-960E-A40D4F8CF7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C33428CC-557A-405D-A072-28ED824A6C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535179-A18B-4A70-934E-7106937DEF8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380623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6204F76-99A3-4A91-915E-E96B9B8182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14FFE3-4FB2-461E-B2AA-56D6993CF98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86C97F61-5D42-4990-B22F-70EC1E0939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A0ECAE0-1653-4097-87CF-4E8DCB33C4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D4FC43-EB1B-46CB-B111-D1564F18CAD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95636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28B13D6-B1E3-4937-8644-C4FB84DC48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18899A-A1B3-4D87-BE53-BD4C29A76366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B76AEF99-14A1-4D6A-8BB5-67017A7030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C514F5AF-F29D-4237-8A25-7CADEC23F2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51C924-C776-428C-8AB2-8A9803D29615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664729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DFADDC17-C0BA-42B9-8D61-636C9D7536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4E535-D9CE-483B-B3D9-5A7D758640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3491E212-5D47-4298-B479-C50FBCE722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275A6747-0257-44C0-859F-8E815D7AD4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7FC977-FD69-4B8D-8BB0-DC7094EA070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6083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7004DC8A-E9E0-4A59-9E55-2709ED240F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70AF2-1DDE-4637-A042-100111FC765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EE5BE73E-C2D5-4C92-BFBE-7F8482DBE4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B9380DA1-0430-4C6F-86E1-AE16FCA433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AAE82F-D985-48D1-84E5-6688B168266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187455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D8773FFE-FE62-480B-86C0-AD97D294FF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8D64ED-0A69-47D6-85E9-B8B8091497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09C55C0C-5C7A-47C2-B61B-0B0E177BEE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B53DD16D-AE18-4F50-B3F4-CEA6E6B685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AFC75A-DA11-425B-8424-D63D9C71170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285107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F2D7E69A-2778-421B-BDFB-4BA23AC41A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B65BAD-FFBC-453E-8700-3A6E29E595B8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B384556-2A65-4591-8083-DC01785999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11FD2E9-27AD-4284-A9C6-BE547E6E16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62887D-7120-49C6-8125-A77DF6327263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699416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D1D510CB-9158-4991-9552-7CCB0A0037F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95300" y="274638"/>
            <a:ext cx="8915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2F00A0E8-1933-4C2D-A4D2-496692D7B2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95300" y="1600200"/>
            <a:ext cx="8915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B211B83-69FF-4309-866D-1CC9E223746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95300" y="635635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9E077240-4F94-4F0B-AB51-AFDBC0EE0C05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4B30BF0C-9619-4D20-8AC2-B4AFE27285D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384550" y="635635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E507788-7949-4760-8EDE-684EA0A18B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099300" y="6356350"/>
            <a:ext cx="23114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A33D6EF1-565B-4B31-BA8C-E352074D5267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32335" y="2373909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3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2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538" name="グループ化 1">
            <a:extLst>
              <a:ext uri="{FF2B5EF4-FFF2-40B4-BE49-F238E27FC236}">
                <a16:creationId xmlns:a16="http://schemas.microsoft.com/office/drawing/2014/main" id="{FD2865D6-0430-4B94-9651-A49F4303E8DC}"/>
              </a:ext>
            </a:extLst>
          </p:cNvPr>
          <p:cNvGrpSpPr>
            <a:grpSpLocks/>
          </p:cNvGrpSpPr>
          <p:nvPr/>
        </p:nvGrpSpPr>
        <p:grpSpPr bwMode="auto">
          <a:xfrm>
            <a:off x="2679700" y="1327150"/>
            <a:ext cx="4498975" cy="4767263"/>
            <a:chOff x="2679700" y="1327150"/>
            <a:chExt cx="4498975" cy="4767263"/>
          </a:xfrm>
        </p:grpSpPr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BF39B576-5866-40C0-A758-8DAFBCA5E602}"/>
                </a:ext>
              </a:extLst>
            </p:cNvPr>
            <p:cNvSpPr/>
            <p:nvPr/>
          </p:nvSpPr>
          <p:spPr>
            <a:xfrm>
              <a:off x="3367088" y="1687513"/>
              <a:ext cx="3124200" cy="579437"/>
            </a:xfrm>
            <a:custGeom>
              <a:avLst/>
              <a:gdLst>
                <a:gd name="connsiteX0" fmla="*/ 2565472 w 3124415"/>
                <a:gd name="connsiteY0" fmla="*/ 324548 h 579550"/>
                <a:gd name="connsiteX1" fmla="*/ 2426380 w 3124415"/>
                <a:gd name="connsiteY1" fmla="*/ 337427 h 579550"/>
                <a:gd name="connsiteX2" fmla="*/ 2297591 w 3124415"/>
                <a:gd name="connsiteY2" fmla="*/ 347730 h 579550"/>
                <a:gd name="connsiteX3" fmla="*/ 2161075 w 3124415"/>
                <a:gd name="connsiteY3" fmla="*/ 358033 h 579550"/>
                <a:gd name="connsiteX4" fmla="*/ 2055469 w 3124415"/>
                <a:gd name="connsiteY4" fmla="*/ 368336 h 579550"/>
                <a:gd name="connsiteX5" fmla="*/ 1864861 w 3124415"/>
                <a:gd name="connsiteY5" fmla="*/ 391518 h 579550"/>
                <a:gd name="connsiteX6" fmla="*/ 1754103 w 3124415"/>
                <a:gd name="connsiteY6" fmla="*/ 404397 h 579550"/>
                <a:gd name="connsiteX7" fmla="*/ 1509404 w 3124415"/>
                <a:gd name="connsiteY7" fmla="*/ 445609 h 579550"/>
                <a:gd name="connsiteX8" fmla="*/ 1349706 w 3124415"/>
                <a:gd name="connsiteY8" fmla="*/ 463640 h 579550"/>
                <a:gd name="connsiteX9" fmla="*/ 1159099 w 3124415"/>
                <a:gd name="connsiteY9" fmla="*/ 484246 h 579550"/>
                <a:gd name="connsiteX10" fmla="*/ 911825 w 3124415"/>
                <a:gd name="connsiteY10" fmla="*/ 510004 h 579550"/>
                <a:gd name="connsiteX11" fmla="*/ 855158 w 3124415"/>
                <a:gd name="connsiteY11" fmla="*/ 515155 h 579550"/>
                <a:gd name="connsiteX12" fmla="*/ 741824 w 3124415"/>
                <a:gd name="connsiteY12" fmla="*/ 538337 h 579550"/>
                <a:gd name="connsiteX13" fmla="*/ 602732 w 3124415"/>
                <a:gd name="connsiteY13" fmla="*/ 566671 h 579550"/>
                <a:gd name="connsiteX14" fmla="*/ 533186 w 3124415"/>
                <a:gd name="connsiteY14" fmla="*/ 579550 h 579550"/>
                <a:gd name="connsiteX15" fmla="*/ 510004 w 3124415"/>
                <a:gd name="connsiteY15" fmla="*/ 576974 h 579550"/>
                <a:gd name="connsiteX16" fmla="*/ 427579 w 3124415"/>
                <a:gd name="connsiteY16" fmla="*/ 551216 h 579550"/>
                <a:gd name="connsiteX17" fmla="*/ 360609 w 3124415"/>
                <a:gd name="connsiteY17" fmla="*/ 517731 h 579550"/>
                <a:gd name="connsiteX18" fmla="*/ 298790 w 3124415"/>
                <a:gd name="connsiteY18" fmla="*/ 479094 h 579550"/>
                <a:gd name="connsiteX19" fmla="*/ 239548 w 3124415"/>
                <a:gd name="connsiteY19" fmla="*/ 435306 h 579550"/>
                <a:gd name="connsiteX20" fmla="*/ 159698 w 3124415"/>
                <a:gd name="connsiteY20" fmla="*/ 363185 h 579550"/>
                <a:gd name="connsiteX21" fmla="*/ 82425 w 3124415"/>
                <a:gd name="connsiteY21" fmla="*/ 280760 h 579550"/>
                <a:gd name="connsiteX22" fmla="*/ 38637 w 3124415"/>
                <a:gd name="connsiteY22" fmla="*/ 234396 h 579550"/>
                <a:gd name="connsiteX23" fmla="*/ 18031 w 3124415"/>
                <a:gd name="connsiteY23" fmla="*/ 206062 h 579550"/>
                <a:gd name="connsiteX24" fmla="*/ 2576 w 3124415"/>
                <a:gd name="connsiteY24" fmla="*/ 175153 h 579550"/>
                <a:gd name="connsiteX25" fmla="*/ 0 w 3124415"/>
                <a:gd name="connsiteY25" fmla="*/ 157123 h 579550"/>
                <a:gd name="connsiteX26" fmla="*/ 5152 w 3124415"/>
                <a:gd name="connsiteY26" fmla="*/ 144244 h 579550"/>
                <a:gd name="connsiteX27" fmla="*/ 18031 w 3124415"/>
                <a:gd name="connsiteY27" fmla="*/ 141668 h 579550"/>
                <a:gd name="connsiteX28" fmla="*/ 36061 w 3124415"/>
                <a:gd name="connsiteY28" fmla="*/ 141668 h 579550"/>
                <a:gd name="connsiteX29" fmla="*/ 64395 w 3124415"/>
                <a:gd name="connsiteY29" fmla="*/ 154547 h 579550"/>
                <a:gd name="connsiteX30" fmla="*/ 118486 w 3124415"/>
                <a:gd name="connsiteY30" fmla="*/ 206062 h 579550"/>
                <a:gd name="connsiteX31" fmla="*/ 162274 w 3124415"/>
                <a:gd name="connsiteY31" fmla="*/ 239547 h 579550"/>
                <a:gd name="connsiteX32" fmla="*/ 208638 w 3124415"/>
                <a:gd name="connsiteY32" fmla="*/ 267881 h 579550"/>
                <a:gd name="connsiteX33" fmla="*/ 247275 w 3124415"/>
                <a:gd name="connsiteY33" fmla="*/ 293639 h 579550"/>
                <a:gd name="connsiteX34" fmla="*/ 293639 w 3124415"/>
                <a:gd name="connsiteY34" fmla="*/ 309093 h 579550"/>
                <a:gd name="connsiteX35" fmla="*/ 368336 w 3124415"/>
                <a:gd name="connsiteY35" fmla="*/ 321972 h 579550"/>
                <a:gd name="connsiteX36" fmla="*/ 517731 w 3124415"/>
                <a:gd name="connsiteY36" fmla="*/ 332275 h 579550"/>
                <a:gd name="connsiteX37" fmla="*/ 656823 w 3124415"/>
                <a:gd name="connsiteY37" fmla="*/ 334851 h 579550"/>
                <a:gd name="connsiteX38" fmla="*/ 775309 w 3124415"/>
                <a:gd name="connsiteY38" fmla="*/ 324548 h 579550"/>
                <a:gd name="connsiteX39" fmla="*/ 986522 w 3124415"/>
                <a:gd name="connsiteY39" fmla="*/ 301366 h 579550"/>
                <a:gd name="connsiteX40" fmla="*/ 1231221 w 3124415"/>
                <a:gd name="connsiteY40" fmla="*/ 273033 h 579550"/>
                <a:gd name="connsiteX41" fmla="*/ 1519708 w 3124415"/>
                <a:gd name="connsiteY41" fmla="*/ 242123 h 579550"/>
                <a:gd name="connsiteX42" fmla="*/ 1844255 w 3124415"/>
                <a:gd name="connsiteY42" fmla="*/ 216365 h 579550"/>
                <a:gd name="connsiteX43" fmla="*/ 2117287 w 3124415"/>
                <a:gd name="connsiteY43" fmla="*/ 182880 h 579550"/>
                <a:gd name="connsiteX44" fmla="*/ 2297591 w 3124415"/>
                <a:gd name="connsiteY44" fmla="*/ 149395 h 579550"/>
                <a:gd name="connsiteX45" fmla="*/ 2408350 w 3124415"/>
                <a:gd name="connsiteY45" fmla="*/ 123638 h 579550"/>
                <a:gd name="connsiteX46" fmla="*/ 2477896 w 3124415"/>
                <a:gd name="connsiteY46" fmla="*/ 103031 h 579550"/>
                <a:gd name="connsiteX47" fmla="*/ 2550017 w 3124415"/>
                <a:gd name="connsiteY47" fmla="*/ 74698 h 579550"/>
                <a:gd name="connsiteX48" fmla="*/ 2588654 w 3124415"/>
                <a:gd name="connsiteY48" fmla="*/ 54092 h 579550"/>
                <a:gd name="connsiteX49" fmla="*/ 2622139 w 3124415"/>
                <a:gd name="connsiteY49" fmla="*/ 30910 h 579550"/>
                <a:gd name="connsiteX50" fmla="*/ 2645321 w 3124415"/>
                <a:gd name="connsiteY50" fmla="*/ 7728 h 579550"/>
                <a:gd name="connsiteX51" fmla="*/ 2655624 w 3124415"/>
                <a:gd name="connsiteY51" fmla="*/ 0 h 579550"/>
                <a:gd name="connsiteX52" fmla="*/ 2696837 w 3124415"/>
                <a:gd name="connsiteY52" fmla="*/ 5152 h 579550"/>
                <a:gd name="connsiteX53" fmla="*/ 2774110 w 3124415"/>
                <a:gd name="connsiteY53" fmla="*/ 18031 h 579550"/>
                <a:gd name="connsiteX54" fmla="*/ 2853959 w 3124415"/>
                <a:gd name="connsiteY54" fmla="*/ 36061 h 579550"/>
                <a:gd name="connsiteX55" fmla="*/ 2964717 w 3124415"/>
                <a:gd name="connsiteY55" fmla="*/ 72122 h 579550"/>
                <a:gd name="connsiteX56" fmla="*/ 3047142 w 3124415"/>
                <a:gd name="connsiteY56" fmla="*/ 108183 h 579550"/>
                <a:gd name="connsiteX57" fmla="*/ 3080627 w 3124415"/>
                <a:gd name="connsiteY57" fmla="*/ 128789 h 579550"/>
                <a:gd name="connsiteX58" fmla="*/ 3106385 w 3124415"/>
                <a:gd name="connsiteY58" fmla="*/ 146820 h 579550"/>
                <a:gd name="connsiteX59" fmla="*/ 3119264 w 3124415"/>
                <a:gd name="connsiteY59" fmla="*/ 162274 h 579550"/>
                <a:gd name="connsiteX60" fmla="*/ 3124415 w 3124415"/>
                <a:gd name="connsiteY60" fmla="*/ 172577 h 579550"/>
                <a:gd name="connsiteX61" fmla="*/ 3121839 w 3124415"/>
                <a:gd name="connsiteY61" fmla="*/ 193183 h 579550"/>
                <a:gd name="connsiteX62" fmla="*/ 3111536 w 3124415"/>
                <a:gd name="connsiteY62" fmla="*/ 216365 h 579550"/>
                <a:gd name="connsiteX63" fmla="*/ 3096082 w 3124415"/>
                <a:gd name="connsiteY63" fmla="*/ 236972 h 579550"/>
                <a:gd name="connsiteX64" fmla="*/ 3078051 w 3124415"/>
                <a:gd name="connsiteY64" fmla="*/ 249851 h 579550"/>
                <a:gd name="connsiteX65" fmla="*/ 3044566 w 3124415"/>
                <a:gd name="connsiteY65" fmla="*/ 265305 h 579550"/>
                <a:gd name="connsiteX66" fmla="*/ 2993051 w 3124415"/>
                <a:gd name="connsiteY66" fmla="*/ 273033 h 579550"/>
                <a:gd name="connsiteX67" fmla="*/ 2871989 w 3124415"/>
                <a:gd name="connsiteY67" fmla="*/ 285911 h 579550"/>
                <a:gd name="connsiteX68" fmla="*/ 2676230 w 3124415"/>
                <a:gd name="connsiteY68" fmla="*/ 311669 h 579550"/>
                <a:gd name="connsiteX69" fmla="*/ 2565472 w 3124415"/>
                <a:gd name="connsiteY69" fmla="*/ 324548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24415" h="579550">
                  <a:moveTo>
                    <a:pt x="2565472" y="324548"/>
                  </a:moveTo>
                  <a:lnTo>
                    <a:pt x="2426380" y="337427"/>
                  </a:lnTo>
                  <a:lnTo>
                    <a:pt x="2297591" y="347730"/>
                  </a:lnTo>
                  <a:lnTo>
                    <a:pt x="2161075" y="358033"/>
                  </a:lnTo>
                  <a:lnTo>
                    <a:pt x="2055469" y="368336"/>
                  </a:lnTo>
                  <a:lnTo>
                    <a:pt x="1864861" y="391518"/>
                  </a:lnTo>
                  <a:lnTo>
                    <a:pt x="1754103" y="404397"/>
                  </a:lnTo>
                  <a:lnTo>
                    <a:pt x="1509404" y="445609"/>
                  </a:lnTo>
                  <a:lnTo>
                    <a:pt x="1349706" y="463640"/>
                  </a:lnTo>
                  <a:lnTo>
                    <a:pt x="1159099" y="484246"/>
                  </a:lnTo>
                  <a:lnTo>
                    <a:pt x="911825" y="510004"/>
                  </a:lnTo>
                  <a:lnTo>
                    <a:pt x="855158" y="515155"/>
                  </a:lnTo>
                  <a:lnTo>
                    <a:pt x="741824" y="538337"/>
                  </a:lnTo>
                  <a:lnTo>
                    <a:pt x="602732" y="566671"/>
                  </a:lnTo>
                  <a:lnTo>
                    <a:pt x="533186" y="579550"/>
                  </a:lnTo>
                  <a:lnTo>
                    <a:pt x="510004" y="576974"/>
                  </a:lnTo>
                  <a:lnTo>
                    <a:pt x="427579" y="551216"/>
                  </a:lnTo>
                  <a:lnTo>
                    <a:pt x="360609" y="517731"/>
                  </a:lnTo>
                  <a:lnTo>
                    <a:pt x="298790" y="479094"/>
                  </a:lnTo>
                  <a:lnTo>
                    <a:pt x="239548" y="435306"/>
                  </a:lnTo>
                  <a:lnTo>
                    <a:pt x="159698" y="363185"/>
                  </a:lnTo>
                  <a:lnTo>
                    <a:pt x="82425" y="280760"/>
                  </a:lnTo>
                  <a:lnTo>
                    <a:pt x="38637" y="234396"/>
                  </a:lnTo>
                  <a:lnTo>
                    <a:pt x="18031" y="206062"/>
                  </a:lnTo>
                  <a:lnTo>
                    <a:pt x="2576" y="175153"/>
                  </a:lnTo>
                  <a:lnTo>
                    <a:pt x="0" y="157123"/>
                  </a:lnTo>
                  <a:lnTo>
                    <a:pt x="5152" y="144244"/>
                  </a:lnTo>
                  <a:lnTo>
                    <a:pt x="18031" y="141668"/>
                  </a:lnTo>
                  <a:lnTo>
                    <a:pt x="36061" y="141668"/>
                  </a:lnTo>
                  <a:lnTo>
                    <a:pt x="64395" y="154547"/>
                  </a:lnTo>
                  <a:lnTo>
                    <a:pt x="118486" y="206062"/>
                  </a:lnTo>
                  <a:lnTo>
                    <a:pt x="162274" y="239547"/>
                  </a:lnTo>
                  <a:lnTo>
                    <a:pt x="208638" y="267881"/>
                  </a:lnTo>
                  <a:lnTo>
                    <a:pt x="247275" y="293639"/>
                  </a:lnTo>
                  <a:lnTo>
                    <a:pt x="293639" y="309093"/>
                  </a:lnTo>
                  <a:lnTo>
                    <a:pt x="368336" y="321972"/>
                  </a:lnTo>
                  <a:lnTo>
                    <a:pt x="517731" y="332275"/>
                  </a:lnTo>
                  <a:lnTo>
                    <a:pt x="656823" y="334851"/>
                  </a:lnTo>
                  <a:lnTo>
                    <a:pt x="775309" y="324548"/>
                  </a:lnTo>
                  <a:lnTo>
                    <a:pt x="986522" y="301366"/>
                  </a:lnTo>
                  <a:lnTo>
                    <a:pt x="1231221" y="273033"/>
                  </a:lnTo>
                  <a:lnTo>
                    <a:pt x="1519708" y="242123"/>
                  </a:lnTo>
                  <a:lnTo>
                    <a:pt x="1844255" y="216365"/>
                  </a:lnTo>
                  <a:lnTo>
                    <a:pt x="2117287" y="182880"/>
                  </a:lnTo>
                  <a:lnTo>
                    <a:pt x="2297591" y="149395"/>
                  </a:lnTo>
                  <a:lnTo>
                    <a:pt x="2408350" y="123638"/>
                  </a:lnTo>
                  <a:lnTo>
                    <a:pt x="2477896" y="103031"/>
                  </a:lnTo>
                  <a:lnTo>
                    <a:pt x="2550017" y="74698"/>
                  </a:lnTo>
                  <a:lnTo>
                    <a:pt x="2588654" y="54092"/>
                  </a:lnTo>
                  <a:lnTo>
                    <a:pt x="2622139" y="30910"/>
                  </a:lnTo>
                  <a:lnTo>
                    <a:pt x="2645321" y="7728"/>
                  </a:lnTo>
                  <a:lnTo>
                    <a:pt x="2655624" y="0"/>
                  </a:lnTo>
                  <a:lnTo>
                    <a:pt x="2696837" y="5152"/>
                  </a:lnTo>
                  <a:lnTo>
                    <a:pt x="2774110" y="18031"/>
                  </a:lnTo>
                  <a:lnTo>
                    <a:pt x="2853959" y="36061"/>
                  </a:lnTo>
                  <a:lnTo>
                    <a:pt x="2964717" y="72122"/>
                  </a:lnTo>
                  <a:lnTo>
                    <a:pt x="3047142" y="108183"/>
                  </a:lnTo>
                  <a:lnTo>
                    <a:pt x="3080627" y="128789"/>
                  </a:lnTo>
                  <a:lnTo>
                    <a:pt x="3106385" y="146820"/>
                  </a:lnTo>
                  <a:lnTo>
                    <a:pt x="3119264" y="162274"/>
                  </a:lnTo>
                  <a:lnTo>
                    <a:pt x="3124415" y="172577"/>
                  </a:lnTo>
                  <a:lnTo>
                    <a:pt x="3121839" y="193183"/>
                  </a:lnTo>
                  <a:lnTo>
                    <a:pt x="3111536" y="216365"/>
                  </a:lnTo>
                  <a:lnTo>
                    <a:pt x="3096082" y="236972"/>
                  </a:lnTo>
                  <a:lnTo>
                    <a:pt x="3078051" y="249851"/>
                  </a:lnTo>
                  <a:lnTo>
                    <a:pt x="3044566" y="265305"/>
                  </a:lnTo>
                  <a:lnTo>
                    <a:pt x="2993051" y="273033"/>
                  </a:lnTo>
                  <a:lnTo>
                    <a:pt x="2871989" y="285911"/>
                  </a:lnTo>
                  <a:lnTo>
                    <a:pt x="2676230" y="311669"/>
                  </a:lnTo>
                  <a:lnTo>
                    <a:pt x="2565472" y="32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AAC339BA-95AA-4CF6-B598-7F3765B0DB61}"/>
                </a:ext>
              </a:extLst>
            </p:cNvPr>
            <p:cNvSpPr/>
            <p:nvPr/>
          </p:nvSpPr>
          <p:spPr>
            <a:xfrm>
              <a:off x="3470275" y="2516188"/>
              <a:ext cx="622300" cy="1720850"/>
            </a:xfrm>
            <a:custGeom>
              <a:avLst/>
              <a:gdLst>
                <a:gd name="connsiteX0" fmla="*/ 245477 w 622897"/>
                <a:gd name="connsiteY0" fmla="*/ 616760 h 1721404"/>
                <a:gd name="connsiteX1" fmla="*/ 220929 w 622897"/>
                <a:gd name="connsiteY1" fmla="*/ 447995 h 1721404"/>
                <a:gd name="connsiteX2" fmla="*/ 208655 w 622897"/>
                <a:gd name="connsiteY2" fmla="*/ 359010 h 1721404"/>
                <a:gd name="connsiteX3" fmla="*/ 202518 w 622897"/>
                <a:gd name="connsiteY3" fmla="*/ 316051 h 1721404"/>
                <a:gd name="connsiteX4" fmla="*/ 193313 w 622897"/>
                <a:gd name="connsiteY4" fmla="*/ 285367 h 1721404"/>
                <a:gd name="connsiteX5" fmla="*/ 187176 w 622897"/>
                <a:gd name="connsiteY5" fmla="*/ 260819 h 1721404"/>
                <a:gd name="connsiteX6" fmla="*/ 174902 w 622897"/>
                <a:gd name="connsiteY6" fmla="*/ 236271 h 1721404"/>
                <a:gd name="connsiteX7" fmla="*/ 156491 w 622897"/>
                <a:gd name="connsiteY7" fmla="*/ 202518 h 1721404"/>
                <a:gd name="connsiteX8" fmla="*/ 125807 w 622897"/>
                <a:gd name="connsiteY8" fmla="*/ 162628 h 1721404"/>
                <a:gd name="connsiteX9" fmla="*/ 107396 w 622897"/>
                <a:gd name="connsiteY9" fmla="*/ 138081 h 1721404"/>
                <a:gd name="connsiteX10" fmla="*/ 70575 w 622897"/>
                <a:gd name="connsiteY10" fmla="*/ 101259 h 1721404"/>
                <a:gd name="connsiteX11" fmla="*/ 61369 w 622897"/>
                <a:gd name="connsiteY11" fmla="*/ 95122 h 1721404"/>
                <a:gd name="connsiteX12" fmla="*/ 36822 w 622897"/>
                <a:gd name="connsiteY12" fmla="*/ 76712 h 1721404"/>
                <a:gd name="connsiteX13" fmla="*/ 18411 w 622897"/>
                <a:gd name="connsiteY13" fmla="*/ 61369 h 1721404"/>
                <a:gd name="connsiteX14" fmla="*/ 3069 w 622897"/>
                <a:gd name="connsiteY14" fmla="*/ 39890 h 1721404"/>
                <a:gd name="connsiteX15" fmla="*/ 0 w 622897"/>
                <a:gd name="connsiteY15" fmla="*/ 30685 h 1721404"/>
                <a:gd name="connsiteX16" fmla="*/ 0 w 622897"/>
                <a:gd name="connsiteY16" fmla="*/ 18411 h 1721404"/>
                <a:gd name="connsiteX17" fmla="*/ 3069 w 622897"/>
                <a:gd name="connsiteY17" fmla="*/ 6137 h 1721404"/>
                <a:gd name="connsiteX18" fmla="*/ 24548 w 622897"/>
                <a:gd name="connsiteY18" fmla="*/ 0 h 1721404"/>
                <a:gd name="connsiteX19" fmla="*/ 70575 w 622897"/>
                <a:gd name="connsiteY19" fmla="*/ 3069 h 1721404"/>
                <a:gd name="connsiteX20" fmla="*/ 104328 w 622897"/>
                <a:gd name="connsiteY20" fmla="*/ 6137 h 1721404"/>
                <a:gd name="connsiteX21" fmla="*/ 156491 w 622897"/>
                <a:gd name="connsiteY21" fmla="*/ 21479 h 1721404"/>
                <a:gd name="connsiteX22" fmla="*/ 196381 w 622897"/>
                <a:gd name="connsiteY22" fmla="*/ 33753 h 1721404"/>
                <a:gd name="connsiteX23" fmla="*/ 251614 w 622897"/>
                <a:gd name="connsiteY23" fmla="*/ 52164 h 1721404"/>
                <a:gd name="connsiteX24" fmla="*/ 312983 w 622897"/>
                <a:gd name="connsiteY24" fmla="*/ 79780 h 1721404"/>
                <a:gd name="connsiteX25" fmla="*/ 386626 w 622897"/>
                <a:gd name="connsiteY25" fmla="*/ 113533 h 1721404"/>
                <a:gd name="connsiteX26" fmla="*/ 420379 w 622897"/>
                <a:gd name="connsiteY26" fmla="*/ 128875 h 1721404"/>
                <a:gd name="connsiteX27" fmla="*/ 423447 w 622897"/>
                <a:gd name="connsiteY27" fmla="*/ 285367 h 1721404"/>
                <a:gd name="connsiteX28" fmla="*/ 444926 w 622897"/>
                <a:gd name="connsiteY28" fmla="*/ 429584 h 1721404"/>
                <a:gd name="connsiteX29" fmla="*/ 466406 w 622897"/>
                <a:gd name="connsiteY29" fmla="*/ 552322 h 1721404"/>
                <a:gd name="connsiteX30" fmla="*/ 487885 w 622897"/>
                <a:gd name="connsiteY30" fmla="*/ 671992 h 1721404"/>
                <a:gd name="connsiteX31" fmla="*/ 497090 w 622897"/>
                <a:gd name="connsiteY31" fmla="*/ 739498 h 1721404"/>
                <a:gd name="connsiteX32" fmla="*/ 515501 w 622897"/>
                <a:gd name="connsiteY32" fmla="*/ 905195 h 1721404"/>
                <a:gd name="connsiteX33" fmla="*/ 530843 w 622897"/>
                <a:gd name="connsiteY33" fmla="*/ 1077028 h 1721404"/>
                <a:gd name="connsiteX34" fmla="*/ 552322 w 622897"/>
                <a:gd name="connsiteY34" fmla="*/ 1282615 h 1721404"/>
                <a:gd name="connsiteX35" fmla="*/ 561528 w 622897"/>
                <a:gd name="connsiteY35" fmla="*/ 1393079 h 1721404"/>
                <a:gd name="connsiteX36" fmla="*/ 622897 w 622897"/>
                <a:gd name="connsiteY36" fmla="*/ 1564913 h 1721404"/>
                <a:gd name="connsiteX37" fmla="*/ 613691 w 622897"/>
                <a:gd name="connsiteY37" fmla="*/ 1601734 h 1721404"/>
                <a:gd name="connsiteX38" fmla="*/ 589144 w 622897"/>
                <a:gd name="connsiteY38" fmla="*/ 1663104 h 1721404"/>
                <a:gd name="connsiteX39" fmla="*/ 567665 w 622897"/>
                <a:gd name="connsiteY39" fmla="*/ 1693788 h 1721404"/>
                <a:gd name="connsiteX40" fmla="*/ 552322 w 622897"/>
                <a:gd name="connsiteY40" fmla="*/ 1706062 h 1721404"/>
                <a:gd name="connsiteX41" fmla="*/ 530843 w 622897"/>
                <a:gd name="connsiteY41" fmla="*/ 1718336 h 1721404"/>
                <a:gd name="connsiteX42" fmla="*/ 503227 w 622897"/>
                <a:gd name="connsiteY42" fmla="*/ 1721404 h 1721404"/>
                <a:gd name="connsiteX43" fmla="*/ 484816 w 622897"/>
                <a:gd name="connsiteY43" fmla="*/ 1718336 h 1721404"/>
                <a:gd name="connsiteX44" fmla="*/ 447995 w 622897"/>
                <a:gd name="connsiteY44" fmla="*/ 1699925 h 1721404"/>
                <a:gd name="connsiteX45" fmla="*/ 426516 w 622897"/>
                <a:gd name="connsiteY45" fmla="*/ 1684583 h 1721404"/>
                <a:gd name="connsiteX46" fmla="*/ 405036 w 622897"/>
                <a:gd name="connsiteY46" fmla="*/ 1660035 h 1721404"/>
                <a:gd name="connsiteX47" fmla="*/ 395831 w 622897"/>
                <a:gd name="connsiteY47" fmla="*/ 1641624 h 1721404"/>
                <a:gd name="connsiteX48" fmla="*/ 380489 w 622897"/>
                <a:gd name="connsiteY48" fmla="*/ 1610940 h 1721404"/>
                <a:gd name="connsiteX49" fmla="*/ 371283 w 622897"/>
                <a:gd name="connsiteY49" fmla="*/ 1580255 h 1721404"/>
                <a:gd name="connsiteX50" fmla="*/ 349804 w 622897"/>
                <a:gd name="connsiteY50" fmla="*/ 1500475 h 1721404"/>
                <a:gd name="connsiteX51" fmla="*/ 340599 w 622897"/>
                <a:gd name="connsiteY51" fmla="*/ 1454449 h 1721404"/>
                <a:gd name="connsiteX52" fmla="*/ 334462 w 622897"/>
                <a:gd name="connsiteY52" fmla="*/ 1414559 h 1721404"/>
                <a:gd name="connsiteX53" fmla="*/ 334462 w 622897"/>
                <a:gd name="connsiteY53" fmla="*/ 1347053 h 1721404"/>
                <a:gd name="connsiteX54" fmla="*/ 337530 w 622897"/>
                <a:gd name="connsiteY54" fmla="*/ 1267273 h 1721404"/>
                <a:gd name="connsiteX55" fmla="*/ 334462 w 622897"/>
                <a:gd name="connsiteY55" fmla="*/ 1242725 h 1721404"/>
                <a:gd name="connsiteX56" fmla="*/ 316051 w 622897"/>
                <a:gd name="connsiteY56" fmla="*/ 1123055 h 1721404"/>
                <a:gd name="connsiteX57" fmla="*/ 285367 w 622897"/>
                <a:gd name="connsiteY57" fmla="*/ 880647 h 1721404"/>
                <a:gd name="connsiteX58" fmla="*/ 245477 w 622897"/>
                <a:gd name="connsiteY58" fmla="*/ 616760 h 17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22897" h="1721404">
                  <a:moveTo>
                    <a:pt x="245477" y="616760"/>
                  </a:moveTo>
                  <a:lnTo>
                    <a:pt x="220929" y="447995"/>
                  </a:lnTo>
                  <a:lnTo>
                    <a:pt x="208655" y="359010"/>
                  </a:lnTo>
                  <a:lnTo>
                    <a:pt x="202518" y="316051"/>
                  </a:lnTo>
                  <a:lnTo>
                    <a:pt x="193313" y="285367"/>
                  </a:lnTo>
                  <a:lnTo>
                    <a:pt x="187176" y="260819"/>
                  </a:lnTo>
                  <a:lnTo>
                    <a:pt x="174902" y="236271"/>
                  </a:lnTo>
                  <a:lnTo>
                    <a:pt x="156491" y="202518"/>
                  </a:lnTo>
                  <a:lnTo>
                    <a:pt x="125807" y="162628"/>
                  </a:lnTo>
                  <a:lnTo>
                    <a:pt x="107396" y="138081"/>
                  </a:lnTo>
                  <a:lnTo>
                    <a:pt x="70575" y="101259"/>
                  </a:lnTo>
                  <a:lnTo>
                    <a:pt x="61369" y="95122"/>
                  </a:lnTo>
                  <a:lnTo>
                    <a:pt x="36822" y="76712"/>
                  </a:lnTo>
                  <a:lnTo>
                    <a:pt x="18411" y="61369"/>
                  </a:lnTo>
                  <a:lnTo>
                    <a:pt x="3069" y="39890"/>
                  </a:lnTo>
                  <a:lnTo>
                    <a:pt x="0" y="30685"/>
                  </a:lnTo>
                  <a:lnTo>
                    <a:pt x="0" y="18411"/>
                  </a:lnTo>
                  <a:lnTo>
                    <a:pt x="3069" y="6137"/>
                  </a:lnTo>
                  <a:lnTo>
                    <a:pt x="24548" y="0"/>
                  </a:lnTo>
                  <a:lnTo>
                    <a:pt x="70575" y="3069"/>
                  </a:lnTo>
                  <a:lnTo>
                    <a:pt x="104328" y="6137"/>
                  </a:lnTo>
                  <a:lnTo>
                    <a:pt x="156491" y="21479"/>
                  </a:lnTo>
                  <a:lnTo>
                    <a:pt x="196381" y="33753"/>
                  </a:lnTo>
                  <a:lnTo>
                    <a:pt x="251614" y="52164"/>
                  </a:lnTo>
                  <a:lnTo>
                    <a:pt x="312983" y="79780"/>
                  </a:lnTo>
                  <a:lnTo>
                    <a:pt x="386626" y="113533"/>
                  </a:lnTo>
                  <a:lnTo>
                    <a:pt x="420379" y="128875"/>
                  </a:lnTo>
                  <a:cubicBezTo>
                    <a:pt x="421402" y="181039"/>
                    <a:pt x="422424" y="233203"/>
                    <a:pt x="423447" y="285367"/>
                  </a:cubicBezTo>
                  <a:lnTo>
                    <a:pt x="444926" y="429584"/>
                  </a:lnTo>
                  <a:lnTo>
                    <a:pt x="466406" y="552322"/>
                  </a:lnTo>
                  <a:lnTo>
                    <a:pt x="487885" y="671992"/>
                  </a:lnTo>
                  <a:lnTo>
                    <a:pt x="497090" y="739498"/>
                  </a:lnTo>
                  <a:lnTo>
                    <a:pt x="515501" y="905195"/>
                  </a:lnTo>
                  <a:lnTo>
                    <a:pt x="530843" y="1077028"/>
                  </a:lnTo>
                  <a:lnTo>
                    <a:pt x="552322" y="1282615"/>
                  </a:lnTo>
                  <a:lnTo>
                    <a:pt x="561528" y="1393079"/>
                  </a:lnTo>
                  <a:lnTo>
                    <a:pt x="622897" y="1564913"/>
                  </a:lnTo>
                  <a:lnTo>
                    <a:pt x="613691" y="1601734"/>
                  </a:lnTo>
                  <a:lnTo>
                    <a:pt x="589144" y="1663104"/>
                  </a:lnTo>
                  <a:lnTo>
                    <a:pt x="567665" y="1693788"/>
                  </a:lnTo>
                  <a:lnTo>
                    <a:pt x="552322" y="1706062"/>
                  </a:lnTo>
                  <a:lnTo>
                    <a:pt x="530843" y="1718336"/>
                  </a:lnTo>
                  <a:lnTo>
                    <a:pt x="503227" y="1721404"/>
                  </a:lnTo>
                  <a:lnTo>
                    <a:pt x="484816" y="1718336"/>
                  </a:lnTo>
                  <a:lnTo>
                    <a:pt x="447995" y="1699925"/>
                  </a:lnTo>
                  <a:lnTo>
                    <a:pt x="426516" y="1684583"/>
                  </a:lnTo>
                  <a:lnTo>
                    <a:pt x="405036" y="1660035"/>
                  </a:lnTo>
                  <a:lnTo>
                    <a:pt x="395831" y="1641624"/>
                  </a:lnTo>
                  <a:lnTo>
                    <a:pt x="380489" y="1610940"/>
                  </a:lnTo>
                  <a:lnTo>
                    <a:pt x="371283" y="1580255"/>
                  </a:lnTo>
                  <a:lnTo>
                    <a:pt x="349804" y="1500475"/>
                  </a:lnTo>
                  <a:lnTo>
                    <a:pt x="340599" y="1454449"/>
                  </a:lnTo>
                  <a:lnTo>
                    <a:pt x="334462" y="1414559"/>
                  </a:lnTo>
                  <a:lnTo>
                    <a:pt x="334462" y="1347053"/>
                  </a:lnTo>
                  <a:lnTo>
                    <a:pt x="337530" y="1267273"/>
                  </a:lnTo>
                  <a:lnTo>
                    <a:pt x="334462" y="1242725"/>
                  </a:lnTo>
                  <a:lnTo>
                    <a:pt x="316051" y="1123055"/>
                  </a:lnTo>
                  <a:lnTo>
                    <a:pt x="285367" y="880647"/>
                  </a:lnTo>
                  <a:lnTo>
                    <a:pt x="245477" y="616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48D42977-DDF7-406B-A9AE-BCEE52D1BF29}"/>
                </a:ext>
              </a:extLst>
            </p:cNvPr>
            <p:cNvSpPr/>
            <p:nvPr/>
          </p:nvSpPr>
          <p:spPr>
            <a:xfrm>
              <a:off x="3813175" y="2403475"/>
              <a:ext cx="2614613" cy="1566863"/>
            </a:xfrm>
            <a:custGeom>
              <a:avLst/>
              <a:gdLst>
                <a:gd name="connsiteX0" fmla="*/ 1801994 w 2615125"/>
                <a:gd name="connsiteY0" fmla="*/ 83398 h 1566692"/>
                <a:gd name="connsiteX1" fmla="*/ 1432659 w 2615125"/>
                <a:gd name="connsiteY1" fmla="*/ 122118 h 1566692"/>
                <a:gd name="connsiteX2" fmla="*/ 1292670 w 2615125"/>
                <a:gd name="connsiteY2" fmla="*/ 137011 h 1566692"/>
                <a:gd name="connsiteX3" fmla="*/ 1051411 w 2615125"/>
                <a:gd name="connsiteY3" fmla="*/ 157860 h 1566692"/>
                <a:gd name="connsiteX4" fmla="*/ 831002 w 2615125"/>
                <a:gd name="connsiteY4" fmla="*/ 175731 h 1566692"/>
                <a:gd name="connsiteX5" fmla="*/ 422947 w 2615125"/>
                <a:gd name="connsiteY5" fmla="*/ 214452 h 1566692"/>
                <a:gd name="connsiteX6" fmla="*/ 163818 w 2615125"/>
                <a:gd name="connsiteY6" fmla="*/ 238280 h 1566692"/>
                <a:gd name="connsiteX7" fmla="*/ 0 w 2615125"/>
                <a:gd name="connsiteY7" fmla="*/ 247215 h 1566692"/>
                <a:gd name="connsiteX8" fmla="*/ 32764 w 2615125"/>
                <a:gd name="connsiteY8" fmla="*/ 428904 h 1566692"/>
                <a:gd name="connsiteX9" fmla="*/ 312743 w 2615125"/>
                <a:gd name="connsiteY9" fmla="*/ 402098 h 1566692"/>
                <a:gd name="connsiteX10" fmla="*/ 524216 w 2615125"/>
                <a:gd name="connsiteY10" fmla="*/ 381248 h 1566692"/>
                <a:gd name="connsiteX11" fmla="*/ 836959 w 2615125"/>
                <a:gd name="connsiteY11" fmla="*/ 351463 h 1566692"/>
                <a:gd name="connsiteX12" fmla="*/ 1057368 w 2615125"/>
                <a:gd name="connsiteY12" fmla="*/ 330613 h 1566692"/>
                <a:gd name="connsiteX13" fmla="*/ 1316498 w 2615125"/>
                <a:gd name="connsiteY13" fmla="*/ 312742 h 1566692"/>
                <a:gd name="connsiteX14" fmla="*/ 1530950 w 2615125"/>
                <a:gd name="connsiteY14" fmla="*/ 294871 h 1566692"/>
                <a:gd name="connsiteX15" fmla="*/ 1769230 w 2615125"/>
                <a:gd name="connsiteY15" fmla="*/ 277000 h 1566692"/>
                <a:gd name="connsiteX16" fmla="*/ 2049209 w 2615125"/>
                <a:gd name="connsiteY16" fmla="*/ 256151 h 1566692"/>
                <a:gd name="connsiteX17" fmla="*/ 2207070 w 2615125"/>
                <a:gd name="connsiteY17" fmla="*/ 244237 h 1566692"/>
                <a:gd name="connsiteX18" fmla="*/ 2236855 w 2615125"/>
                <a:gd name="connsiteY18" fmla="*/ 247215 h 1566692"/>
                <a:gd name="connsiteX19" fmla="*/ 2266640 w 2615125"/>
                <a:gd name="connsiteY19" fmla="*/ 256151 h 1566692"/>
                <a:gd name="connsiteX20" fmla="*/ 2281532 w 2615125"/>
                <a:gd name="connsiteY20" fmla="*/ 265086 h 1566692"/>
                <a:gd name="connsiteX21" fmla="*/ 2293446 w 2615125"/>
                <a:gd name="connsiteY21" fmla="*/ 285936 h 1566692"/>
                <a:gd name="connsiteX22" fmla="*/ 2296425 w 2615125"/>
                <a:gd name="connsiteY22" fmla="*/ 303807 h 1566692"/>
                <a:gd name="connsiteX23" fmla="*/ 2296425 w 2615125"/>
                <a:gd name="connsiteY23" fmla="*/ 339549 h 1566692"/>
                <a:gd name="connsiteX24" fmla="*/ 2287489 w 2615125"/>
                <a:gd name="connsiteY24" fmla="*/ 411033 h 1566692"/>
                <a:gd name="connsiteX25" fmla="*/ 2269618 w 2615125"/>
                <a:gd name="connsiteY25" fmla="*/ 536130 h 1566692"/>
                <a:gd name="connsiteX26" fmla="*/ 2248769 w 2615125"/>
                <a:gd name="connsiteY26" fmla="*/ 673141 h 1566692"/>
                <a:gd name="connsiteX27" fmla="*/ 2218984 w 2615125"/>
                <a:gd name="connsiteY27" fmla="*/ 917378 h 1566692"/>
                <a:gd name="connsiteX28" fmla="*/ 2201113 w 2615125"/>
                <a:gd name="connsiteY28" fmla="*/ 1036518 h 1566692"/>
                <a:gd name="connsiteX29" fmla="*/ 2171328 w 2615125"/>
                <a:gd name="connsiteY29" fmla="*/ 1242035 h 1566692"/>
                <a:gd name="connsiteX30" fmla="*/ 2156435 w 2615125"/>
                <a:gd name="connsiteY30" fmla="*/ 1340326 h 1566692"/>
                <a:gd name="connsiteX31" fmla="*/ 2117715 w 2615125"/>
                <a:gd name="connsiteY31" fmla="*/ 1498186 h 1566692"/>
                <a:gd name="connsiteX32" fmla="*/ 2141543 w 2615125"/>
                <a:gd name="connsiteY32" fmla="*/ 1524993 h 1566692"/>
                <a:gd name="connsiteX33" fmla="*/ 2165371 w 2615125"/>
                <a:gd name="connsiteY33" fmla="*/ 1542864 h 1566692"/>
                <a:gd name="connsiteX34" fmla="*/ 2198134 w 2615125"/>
                <a:gd name="connsiteY34" fmla="*/ 1560735 h 1566692"/>
                <a:gd name="connsiteX35" fmla="*/ 2227919 w 2615125"/>
                <a:gd name="connsiteY35" fmla="*/ 1566692 h 1566692"/>
                <a:gd name="connsiteX36" fmla="*/ 2242812 w 2615125"/>
                <a:gd name="connsiteY36" fmla="*/ 1566692 h 1566692"/>
                <a:gd name="connsiteX37" fmla="*/ 2266640 w 2615125"/>
                <a:gd name="connsiteY37" fmla="*/ 1563713 h 1566692"/>
                <a:gd name="connsiteX38" fmla="*/ 2293446 w 2615125"/>
                <a:gd name="connsiteY38" fmla="*/ 1548821 h 1566692"/>
                <a:gd name="connsiteX39" fmla="*/ 2317274 w 2615125"/>
                <a:gd name="connsiteY39" fmla="*/ 1530950 h 1566692"/>
                <a:gd name="connsiteX40" fmla="*/ 2335145 w 2615125"/>
                <a:gd name="connsiteY40" fmla="*/ 1516057 h 1566692"/>
                <a:gd name="connsiteX41" fmla="*/ 2361952 w 2615125"/>
                <a:gd name="connsiteY41" fmla="*/ 1471380 h 1566692"/>
                <a:gd name="connsiteX42" fmla="*/ 2379823 w 2615125"/>
                <a:gd name="connsiteY42" fmla="*/ 1417767 h 1566692"/>
                <a:gd name="connsiteX43" fmla="*/ 2406629 w 2615125"/>
                <a:gd name="connsiteY43" fmla="*/ 1268842 h 1566692"/>
                <a:gd name="connsiteX44" fmla="*/ 2463221 w 2615125"/>
                <a:gd name="connsiteY44" fmla="*/ 950142 h 1566692"/>
                <a:gd name="connsiteX45" fmla="*/ 2504920 w 2615125"/>
                <a:gd name="connsiteY45" fmla="*/ 711862 h 1566692"/>
                <a:gd name="connsiteX46" fmla="*/ 2528748 w 2615125"/>
                <a:gd name="connsiteY46" fmla="*/ 580808 h 1566692"/>
                <a:gd name="connsiteX47" fmla="*/ 2561511 w 2615125"/>
                <a:gd name="connsiteY47" fmla="*/ 405076 h 1566692"/>
                <a:gd name="connsiteX48" fmla="*/ 2579382 w 2615125"/>
                <a:gd name="connsiteY48" fmla="*/ 360399 h 1566692"/>
                <a:gd name="connsiteX49" fmla="*/ 2600232 w 2615125"/>
                <a:gd name="connsiteY49" fmla="*/ 303807 h 1566692"/>
                <a:gd name="connsiteX50" fmla="*/ 2609168 w 2615125"/>
                <a:gd name="connsiteY50" fmla="*/ 274022 h 1566692"/>
                <a:gd name="connsiteX51" fmla="*/ 2612146 w 2615125"/>
                <a:gd name="connsiteY51" fmla="*/ 253172 h 1566692"/>
                <a:gd name="connsiteX52" fmla="*/ 2615125 w 2615125"/>
                <a:gd name="connsiteY52" fmla="*/ 226366 h 1566692"/>
                <a:gd name="connsiteX53" fmla="*/ 2615125 w 2615125"/>
                <a:gd name="connsiteY53" fmla="*/ 211473 h 1566692"/>
                <a:gd name="connsiteX54" fmla="*/ 2609168 w 2615125"/>
                <a:gd name="connsiteY54" fmla="*/ 193602 h 1566692"/>
                <a:gd name="connsiteX55" fmla="*/ 2582361 w 2615125"/>
                <a:gd name="connsiteY55" fmla="*/ 163817 h 1566692"/>
                <a:gd name="connsiteX56" fmla="*/ 2525769 w 2615125"/>
                <a:gd name="connsiteY56" fmla="*/ 113183 h 1566692"/>
                <a:gd name="connsiteX57" fmla="*/ 2475135 w 2615125"/>
                <a:gd name="connsiteY57" fmla="*/ 74462 h 1566692"/>
                <a:gd name="connsiteX58" fmla="*/ 2430457 w 2615125"/>
                <a:gd name="connsiteY58" fmla="*/ 44677 h 1566692"/>
                <a:gd name="connsiteX59" fmla="*/ 2364930 w 2615125"/>
                <a:gd name="connsiteY59" fmla="*/ 14892 h 1566692"/>
                <a:gd name="connsiteX60" fmla="*/ 2332167 w 2615125"/>
                <a:gd name="connsiteY60" fmla="*/ 5957 h 1566692"/>
                <a:gd name="connsiteX61" fmla="*/ 2305360 w 2615125"/>
                <a:gd name="connsiteY61" fmla="*/ 0 h 1566692"/>
                <a:gd name="connsiteX62" fmla="*/ 2275575 w 2615125"/>
                <a:gd name="connsiteY62" fmla="*/ 0 h 1566692"/>
                <a:gd name="connsiteX63" fmla="*/ 2254726 w 2615125"/>
                <a:gd name="connsiteY63" fmla="*/ 8935 h 1566692"/>
                <a:gd name="connsiteX64" fmla="*/ 2186220 w 2615125"/>
                <a:gd name="connsiteY64" fmla="*/ 41699 h 1566692"/>
                <a:gd name="connsiteX65" fmla="*/ 2162392 w 2615125"/>
                <a:gd name="connsiteY65" fmla="*/ 47656 h 1566692"/>
                <a:gd name="connsiteX66" fmla="*/ 2070059 w 2615125"/>
                <a:gd name="connsiteY66" fmla="*/ 56591 h 1566692"/>
                <a:gd name="connsiteX67" fmla="*/ 1801994 w 2615125"/>
                <a:gd name="connsiteY67" fmla="*/ 83398 h 15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15125" h="1566692">
                  <a:moveTo>
                    <a:pt x="1801994" y="83398"/>
                  </a:moveTo>
                  <a:lnTo>
                    <a:pt x="1432659" y="122118"/>
                  </a:lnTo>
                  <a:lnTo>
                    <a:pt x="1292670" y="137011"/>
                  </a:lnTo>
                  <a:lnTo>
                    <a:pt x="1051411" y="157860"/>
                  </a:lnTo>
                  <a:lnTo>
                    <a:pt x="831002" y="175731"/>
                  </a:lnTo>
                  <a:lnTo>
                    <a:pt x="422947" y="214452"/>
                  </a:lnTo>
                  <a:lnTo>
                    <a:pt x="163818" y="238280"/>
                  </a:lnTo>
                  <a:lnTo>
                    <a:pt x="0" y="247215"/>
                  </a:lnTo>
                  <a:lnTo>
                    <a:pt x="32764" y="428904"/>
                  </a:lnTo>
                  <a:lnTo>
                    <a:pt x="312743" y="402098"/>
                  </a:lnTo>
                  <a:lnTo>
                    <a:pt x="524216" y="381248"/>
                  </a:lnTo>
                  <a:lnTo>
                    <a:pt x="836959" y="351463"/>
                  </a:lnTo>
                  <a:lnTo>
                    <a:pt x="1057368" y="330613"/>
                  </a:lnTo>
                  <a:lnTo>
                    <a:pt x="1316498" y="312742"/>
                  </a:lnTo>
                  <a:lnTo>
                    <a:pt x="1530950" y="294871"/>
                  </a:lnTo>
                  <a:lnTo>
                    <a:pt x="1769230" y="277000"/>
                  </a:lnTo>
                  <a:lnTo>
                    <a:pt x="2049209" y="256151"/>
                  </a:lnTo>
                  <a:lnTo>
                    <a:pt x="2207070" y="244237"/>
                  </a:lnTo>
                  <a:lnTo>
                    <a:pt x="2236855" y="247215"/>
                  </a:lnTo>
                  <a:lnTo>
                    <a:pt x="2266640" y="256151"/>
                  </a:lnTo>
                  <a:lnTo>
                    <a:pt x="2281532" y="265086"/>
                  </a:lnTo>
                  <a:lnTo>
                    <a:pt x="2293446" y="285936"/>
                  </a:lnTo>
                  <a:lnTo>
                    <a:pt x="2296425" y="303807"/>
                  </a:lnTo>
                  <a:lnTo>
                    <a:pt x="2296425" y="339549"/>
                  </a:lnTo>
                  <a:lnTo>
                    <a:pt x="2287489" y="411033"/>
                  </a:lnTo>
                  <a:lnTo>
                    <a:pt x="2269618" y="536130"/>
                  </a:lnTo>
                  <a:lnTo>
                    <a:pt x="2248769" y="673141"/>
                  </a:lnTo>
                  <a:lnTo>
                    <a:pt x="2218984" y="917378"/>
                  </a:lnTo>
                  <a:lnTo>
                    <a:pt x="2201113" y="1036518"/>
                  </a:lnTo>
                  <a:lnTo>
                    <a:pt x="2171328" y="1242035"/>
                  </a:lnTo>
                  <a:lnTo>
                    <a:pt x="2156435" y="1340326"/>
                  </a:lnTo>
                  <a:lnTo>
                    <a:pt x="2117715" y="1498186"/>
                  </a:lnTo>
                  <a:lnTo>
                    <a:pt x="2141543" y="1524993"/>
                  </a:lnTo>
                  <a:lnTo>
                    <a:pt x="2165371" y="1542864"/>
                  </a:lnTo>
                  <a:lnTo>
                    <a:pt x="2198134" y="1560735"/>
                  </a:lnTo>
                  <a:lnTo>
                    <a:pt x="2227919" y="1566692"/>
                  </a:lnTo>
                  <a:lnTo>
                    <a:pt x="2242812" y="1566692"/>
                  </a:lnTo>
                  <a:lnTo>
                    <a:pt x="2266640" y="1563713"/>
                  </a:lnTo>
                  <a:lnTo>
                    <a:pt x="2293446" y="1548821"/>
                  </a:lnTo>
                  <a:lnTo>
                    <a:pt x="2317274" y="1530950"/>
                  </a:lnTo>
                  <a:lnTo>
                    <a:pt x="2335145" y="1516057"/>
                  </a:lnTo>
                  <a:lnTo>
                    <a:pt x="2361952" y="1471380"/>
                  </a:lnTo>
                  <a:lnTo>
                    <a:pt x="2379823" y="1417767"/>
                  </a:lnTo>
                  <a:lnTo>
                    <a:pt x="2406629" y="1268842"/>
                  </a:lnTo>
                  <a:lnTo>
                    <a:pt x="2463221" y="950142"/>
                  </a:lnTo>
                  <a:lnTo>
                    <a:pt x="2504920" y="711862"/>
                  </a:lnTo>
                  <a:lnTo>
                    <a:pt x="2528748" y="580808"/>
                  </a:lnTo>
                  <a:lnTo>
                    <a:pt x="2561511" y="405076"/>
                  </a:lnTo>
                  <a:lnTo>
                    <a:pt x="2579382" y="360399"/>
                  </a:lnTo>
                  <a:lnTo>
                    <a:pt x="2600232" y="303807"/>
                  </a:lnTo>
                  <a:lnTo>
                    <a:pt x="2609168" y="274022"/>
                  </a:lnTo>
                  <a:lnTo>
                    <a:pt x="2612146" y="253172"/>
                  </a:lnTo>
                  <a:lnTo>
                    <a:pt x="2615125" y="226366"/>
                  </a:lnTo>
                  <a:lnTo>
                    <a:pt x="2615125" y="211473"/>
                  </a:lnTo>
                  <a:lnTo>
                    <a:pt x="2609168" y="193602"/>
                  </a:lnTo>
                  <a:lnTo>
                    <a:pt x="2582361" y="163817"/>
                  </a:lnTo>
                  <a:lnTo>
                    <a:pt x="2525769" y="113183"/>
                  </a:lnTo>
                  <a:lnTo>
                    <a:pt x="2475135" y="74462"/>
                  </a:lnTo>
                  <a:lnTo>
                    <a:pt x="2430457" y="44677"/>
                  </a:lnTo>
                  <a:lnTo>
                    <a:pt x="2364930" y="14892"/>
                  </a:lnTo>
                  <a:lnTo>
                    <a:pt x="2332167" y="5957"/>
                  </a:lnTo>
                  <a:lnTo>
                    <a:pt x="2305360" y="0"/>
                  </a:lnTo>
                  <a:lnTo>
                    <a:pt x="2275575" y="0"/>
                  </a:lnTo>
                  <a:lnTo>
                    <a:pt x="2254726" y="8935"/>
                  </a:lnTo>
                  <a:lnTo>
                    <a:pt x="2186220" y="41699"/>
                  </a:lnTo>
                  <a:lnTo>
                    <a:pt x="2162392" y="47656"/>
                  </a:lnTo>
                  <a:lnTo>
                    <a:pt x="2070059" y="56591"/>
                  </a:lnTo>
                  <a:lnTo>
                    <a:pt x="1801994" y="83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CD00002E-5D55-478E-B440-06AC21A30F5D}"/>
                </a:ext>
              </a:extLst>
            </p:cNvPr>
            <p:cNvSpPr/>
            <p:nvPr/>
          </p:nvSpPr>
          <p:spPr>
            <a:xfrm>
              <a:off x="3894138" y="3048000"/>
              <a:ext cx="2224087" cy="388938"/>
            </a:xfrm>
            <a:custGeom>
              <a:avLst/>
              <a:gdLst>
                <a:gd name="connsiteX0" fmla="*/ 1797844 w 2224087"/>
                <a:gd name="connsiteY0" fmla="*/ 19050 h 388144"/>
                <a:gd name="connsiteX1" fmla="*/ 1412081 w 2224087"/>
                <a:gd name="connsiteY1" fmla="*/ 35719 h 388144"/>
                <a:gd name="connsiteX2" fmla="*/ 1262062 w 2224087"/>
                <a:gd name="connsiteY2" fmla="*/ 42863 h 388144"/>
                <a:gd name="connsiteX3" fmla="*/ 1185862 w 2224087"/>
                <a:gd name="connsiteY3" fmla="*/ 47625 h 388144"/>
                <a:gd name="connsiteX4" fmla="*/ 940594 w 2224087"/>
                <a:gd name="connsiteY4" fmla="*/ 73819 h 388144"/>
                <a:gd name="connsiteX5" fmla="*/ 697706 w 2224087"/>
                <a:gd name="connsiteY5" fmla="*/ 102394 h 388144"/>
                <a:gd name="connsiteX6" fmla="*/ 373856 w 2224087"/>
                <a:gd name="connsiteY6" fmla="*/ 140494 h 388144"/>
                <a:gd name="connsiteX7" fmla="*/ 83344 w 2224087"/>
                <a:gd name="connsiteY7" fmla="*/ 176213 h 388144"/>
                <a:gd name="connsiteX8" fmla="*/ 0 w 2224087"/>
                <a:gd name="connsiteY8" fmla="*/ 188119 h 388144"/>
                <a:gd name="connsiteX9" fmla="*/ 19050 w 2224087"/>
                <a:gd name="connsiteY9" fmla="*/ 388144 h 388144"/>
                <a:gd name="connsiteX10" fmla="*/ 254794 w 2224087"/>
                <a:gd name="connsiteY10" fmla="*/ 361950 h 388144"/>
                <a:gd name="connsiteX11" fmla="*/ 481012 w 2224087"/>
                <a:gd name="connsiteY11" fmla="*/ 330994 h 388144"/>
                <a:gd name="connsiteX12" fmla="*/ 700087 w 2224087"/>
                <a:gd name="connsiteY12" fmla="*/ 304800 h 388144"/>
                <a:gd name="connsiteX13" fmla="*/ 892969 w 2224087"/>
                <a:gd name="connsiteY13" fmla="*/ 278606 h 388144"/>
                <a:gd name="connsiteX14" fmla="*/ 995362 w 2224087"/>
                <a:gd name="connsiteY14" fmla="*/ 266700 h 388144"/>
                <a:gd name="connsiteX15" fmla="*/ 1226344 w 2224087"/>
                <a:gd name="connsiteY15" fmla="*/ 245269 h 388144"/>
                <a:gd name="connsiteX16" fmla="*/ 1438275 w 2224087"/>
                <a:gd name="connsiteY16" fmla="*/ 235744 h 388144"/>
                <a:gd name="connsiteX17" fmla="*/ 1757362 w 2224087"/>
                <a:gd name="connsiteY17" fmla="*/ 221456 h 388144"/>
                <a:gd name="connsiteX18" fmla="*/ 1959769 w 2224087"/>
                <a:gd name="connsiteY18" fmla="*/ 209550 h 388144"/>
                <a:gd name="connsiteX19" fmla="*/ 2200275 w 2224087"/>
                <a:gd name="connsiteY19" fmla="*/ 200025 h 388144"/>
                <a:gd name="connsiteX20" fmla="*/ 2224087 w 2224087"/>
                <a:gd name="connsiteY20" fmla="*/ 0 h 388144"/>
                <a:gd name="connsiteX21" fmla="*/ 2112169 w 2224087"/>
                <a:gd name="connsiteY21" fmla="*/ 4763 h 388144"/>
                <a:gd name="connsiteX22" fmla="*/ 1990725 w 2224087"/>
                <a:gd name="connsiteY22" fmla="*/ 9525 h 388144"/>
                <a:gd name="connsiteX23" fmla="*/ 1797844 w 2224087"/>
                <a:gd name="connsiteY23" fmla="*/ 19050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4087" h="388144">
                  <a:moveTo>
                    <a:pt x="1797844" y="19050"/>
                  </a:moveTo>
                  <a:lnTo>
                    <a:pt x="1412081" y="35719"/>
                  </a:lnTo>
                  <a:lnTo>
                    <a:pt x="1262062" y="42863"/>
                  </a:lnTo>
                  <a:lnTo>
                    <a:pt x="1185862" y="47625"/>
                  </a:lnTo>
                  <a:lnTo>
                    <a:pt x="940594" y="73819"/>
                  </a:lnTo>
                  <a:lnTo>
                    <a:pt x="697706" y="102394"/>
                  </a:lnTo>
                  <a:lnTo>
                    <a:pt x="373856" y="140494"/>
                  </a:lnTo>
                  <a:lnTo>
                    <a:pt x="83344" y="176213"/>
                  </a:lnTo>
                  <a:lnTo>
                    <a:pt x="0" y="188119"/>
                  </a:lnTo>
                  <a:lnTo>
                    <a:pt x="19050" y="388144"/>
                  </a:lnTo>
                  <a:lnTo>
                    <a:pt x="254794" y="361950"/>
                  </a:lnTo>
                  <a:lnTo>
                    <a:pt x="481012" y="330994"/>
                  </a:lnTo>
                  <a:lnTo>
                    <a:pt x="700087" y="304800"/>
                  </a:lnTo>
                  <a:lnTo>
                    <a:pt x="892969" y="278606"/>
                  </a:lnTo>
                  <a:lnTo>
                    <a:pt x="995362" y="266700"/>
                  </a:lnTo>
                  <a:lnTo>
                    <a:pt x="1226344" y="245269"/>
                  </a:lnTo>
                  <a:lnTo>
                    <a:pt x="1438275" y="235744"/>
                  </a:lnTo>
                  <a:lnTo>
                    <a:pt x="1757362" y="221456"/>
                  </a:lnTo>
                  <a:lnTo>
                    <a:pt x="1959769" y="209550"/>
                  </a:lnTo>
                  <a:lnTo>
                    <a:pt x="2200275" y="200025"/>
                  </a:lnTo>
                  <a:lnTo>
                    <a:pt x="2224087" y="0"/>
                  </a:lnTo>
                  <a:lnTo>
                    <a:pt x="2112169" y="4763"/>
                  </a:lnTo>
                  <a:lnTo>
                    <a:pt x="1990725" y="9525"/>
                  </a:lnTo>
                  <a:lnTo>
                    <a:pt x="1797844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3F4328D-D9E8-4966-88F1-169E7EF58875}"/>
                </a:ext>
              </a:extLst>
            </p:cNvPr>
            <p:cNvSpPr/>
            <p:nvPr/>
          </p:nvSpPr>
          <p:spPr>
            <a:xfrm>
              <a:off x="3970338" y="3716338"/>
              <a:ext cx="2071687" cy="381000"/>
            </a:xfrm>
            <a:custGeom>
              <a:avLst/>
              <a:gdLst>
                <a:gd name="connsiteX0" fmla="*/ 1433512 w 2071687"/>
                <a:gd name="connsiteY0" fmla="*/ 30957 h 381000"/>
                <a:gd name="connsiteX1" fmla="*/ 1726406 w 2071687"/>
                <a:gd name="connsiteY1" fmla="*/ 16669 h 381000"/>
                <a:gd name="connsiteX2" fmla="*/ 2071687 w 2071687"/>
                <a:gd name="connsiteY2" fmla="*/ 0 h 381000"/>
                <a:gd name="connsiteX3" fmla="*/ 2028825 w 2071687"/>
                <a:gd name="connsiteY3" fmla="*/ 180975 h 381000"/>
                <a:gd name="connsiteX4" fmla="*/ 1824037 w 2071687"/>
                <a:gd name="connsiteY4" fmla="*/ 183357 h 381000"/>
                <a:gd name="connsiteX5" fmla="*/ 1550194 w 2071687"/>
                <a:gd name="connsiteY5" fmla="*/ 185738 h 381000"/>
                <a:gd name="connsiteX6" fmla="*/ 1307306 w 2071687"/>
                <a:gd name="connsiteY6" fmla="*/ 190500 h 381000"/>
                <a:gd name="connsiteX7" fmla="*/ 1133475 w 2071687"/>
                <a:gd name="connsiteY7" fmla="*/ 197644 h 381000"/>
                <a:gd name="connsiteX8" fmla="*/ 988219 w 2071687"/>
                <a:gd name="connsiteY8" fmla="*/ 209550 h 381000"/>
                <a:gd name="connsiteX9" fmla="*/ 907256 w 2071687"/>
                <a:gd name="connsiteY9" fmla="*/ 219075 h 381000"/>
                <a:gd name="connsiteX10" fmla="*/ 821531 w 2071687"/>
                <a:gd name="connsiteY10" fmla="*/ 230982 h 381000"/>
                <a:gd name="connsiteX11" fmla="*/ 611981 w 2071687"/>
                <a:gd name="connsiteY11" fmla="*/ 266700 h 381000"/>
                <a:gd name="connsiteX12" fmla="*/ 402431 w 2071687"/>
                <a:gd name="connsiteY12" fmla="*/ 304800 h 381000"/>
                <a:gd name="connsiteX13" fmla="*/ 180975 w 2071687"/>
                <a:gd name="connsiteY13" fmla="*/ 347663 h 381000"/>
                <a:gd name="connsiteX14" fmla="*/ 50006 w 2071687"/>
                <a:gd name="connsiteY14" fmla="*/ 381000 h 381000"/>
                <a:gd name="connsiteX15" fmla="*/ 0 w 2071687"/>
                <a:gd name="connsiteY15" fmla="*/ 159544 h 381000"/>
                <a:gd name="connsiteX16" fmla="*/ 119062 w 2071687"/>
                <a:gd name="connsiteY16" fmla="*/ 150019 h 381000"/>
                <a:gd name="connsiteX17" fmla="*/ 381000 w 2071687"/>
                <a:gd name="connsiteY17" fmla="*/ 123825 h 381000"/>
                <a:gd name="connsiteX18" fmla="*/ 747712 w 2071687"/>
                <a:gd name="connsiteY18" fmla="*/ 83344 h 381000"/>
                <a:gd name="connsiteX19" fmla="*/ 914400 w 2071687"/>
                <a:gd name="connsiteY19" fmla="*/ 64294 h 381000"/>
                <a:gd name="connsiteX20" fmla="*/ 1062037 w 2071687"/>
                <a:gd name="connsiteY20" fmla="*/ 47625 h 381000"/>
                <a:gd name="connsiteX21" fmla="*/ 1433512 w 2071687"/>
                <a:gd name="connsiteY21" fmla="*/ 309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1687" h="381000">
                  <a:moveTo>
                    <a:pt x="1433512" y="30957"/>
                  </a:moveTo>
                  <a:lnTo>
                    <a:pt x="1726406" y="16669"/>
                  </a:lnTo>
                  <a:lnTo>
                    <a:pt x="2071687" y="0"/>
                  </a:lnTo>
                  <a:lnTo>
                    <a:pt x="2028825" y="180975"/>
                  </a:lnTo>
                  <a:lnTo>
                    <a:pt x="1824037" y="183357"/>
                  </a:lnTo>
                  <a:lnTo>
                    <a:pt x="1550194" y="185738"/>
                  </a:lnTo>
                  <a:lnTo>
                    <a:pt x="1307306" y="190500"/>
                  </a:lnTo>
                  <a:lnTo>
                    <a:pt x="1133475" y="197644"/>
                  </a:lnTo>
                  <a:lnTo>
                    <a:pt x="988219" y="209550"/>
                  </a:lnTo>
                  <a:lnTo>
                    <a:pt x="907256" y="219075"/>
                  </a:lnTo>
                  <a:lnTo>
                    <a:pt x="821531" y="230982"/>
                  </a:lnTo>
                  <a:lnTo>
                    <a:pt x="611981" y="266700"/>
                  </a:lnTo>
                  <a:lnTo>
                    <a:pt x="402431" y="304800"/>
                  </a:lnTo>
                  <a:lnTo>
                    <a:pt x="180975" y="347663"/>
                  </a:lnTo>
                  <a:lnTo>
                    <a:pt x="50006" y="381000"/>
                  </a:lnTo>
                  <a:lnTo>
                    <a:pt x="0" y="159544"/>
                  </a:lnTo>
                  <a:lnTo>
                    <a:pt x="119062" y="150019"/>
                  </a:lnTo>
                  <a:lnTo>
                    <a:pt x="381000" y="123825"/>
                  </a:lnTo>
                  <a:lnTo>
                    <a:pt x="747712" y="83344"/>
                  </a:lnTo>
                  <a:lnTo>
                    <a:pt x="914400" y="64294"/>
                  </a:lnTo>
                  <a:lnTo>
                    <a:pt x="1062037" y="47625"/>
                  </a:lnTo>
                  <a:lnTo>
                    <a:pt x="1433512" y="30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D435F71-20E0-474E-81A4-62601E7991A5}"/>
                </a:ext>
              </a:extLst>
            </p:cNvPr>
            <p:cNvSpPr/>
            <p:nvPr/>
          </p:nvSpPr>
          <p:spPr>
            <a:xfrm rot="16200000">
              <a:off x="3659188" y="2320925"/>
              <a:ext cx="2524125" cy="536575"/>
            </a:xfrm>
            <a:custGeom>
              <a:avLst/>
              <a:gdLst>
                <a:gd name="connsiteX0" fmla="*/ 1701947 w 2523850"/>
                <a:gd name="connsiteY0" fmla="*/ 491556 h 536484"/>
                <a:gd name="connsiteX1" fmla="*/ 1440312 w 2523850"/>
                <a:gd name="connsiteY1" fmla="*/ 478343 h 536484"/>
                <a:gd name="connsiteX2" fmla="*/ 1292317 w 2523850"/>
                <a:gd name="connsiteY2" fmla="*/ 473057 h 536484"/>
                <a:gd name="connsiteX3" fmla="*/ 1144321 w 2523850"/>
                <a:gd name="connsiteY3" fmla="*/ 473057 h 536484"/>
                <a:gd name="connsiteX4" fmla="*/ 988398 w 2523850"/>
                <a:gd name="connsiteY4" fmla="*/ 462486 h 536484"/>
                <a:gd name="connsiteX5" fmla="*/ 750548 w 2523850"/>
                <a:gd name="connsiteY5" fmla="*/ 446629 h 536484"/>
                <a:gd name="connsiteX6" fmla="*/ 565554 w 2523850"/>
                <a:gd name="connsiteY6" fmla="*/ 451915 h 536484"/>
                <a:gd name="connsiteX7" fmla="*/ 338275 w 2523850"/>
                <a:gd name="connsiteY7" fmla="*/ 430773 h 536484"/>
                <a:gd name="connsiteX8" fmla="*/ 42284 w 2523850"/>
                <a:gd name="connsiteY8" fmla="*/ 399059 h 536484"/>
                <a:gd name="connsiteX9" fmla="*/ 2643 w 2523850"/>
                <a:gd name="connsiteY9" fmla="*/ 399059 h 536484"/>
                <a:gd name="connsiteX10" fmla="*/ 0 w 2523850"/>
                <a:gd name="connsiteY10" fmla="*/ 206137 h 536484"/>
                <a:gd name="connsiteX11" fmla="*/ 235207 w 2523850"/>
                <a:gd name="connsiteY11" fmla="*/ 206137 h 536484"/>
                <a:gd name="connsiteX12" fmla="*/ 433415 w 2523850"/>
                <a:gd name="connsiteY12" fmla="*/ 203494 h 536484"/>
                <a:gd name="connsiteX13" fmla="*/ 560268 w 2523850"/>
                <a:gd name="connsiteY13" fmla="*/ 203494 h 536484"/>
                <a:gd name="connsiteX14" fmla="*/ 922328 w 2523850"/>
                <a:gd name="connsiteY14" fmla="*/ 200851 h 536484"/>
                <a:gd name="connsiteX15" fmla="*/ 1139036 w 2523850"/>
                <a:gd name="connsiteY15" fmla="*/ 203494 h 536484"/>
                <a:gd name="connsiteX16" fmla="*/ 1450883 w 2523850"/>
                <a:gd name="connsiteY16" fmla="*/ 203494 h 536484"/>
                <a:gd name="connsiteX17" fmla="*/ 1744231 w 2523850"/>
                <a:gd name="connsiteY17" fmla="*/ 203494 h 536484"/>
                <a:gd name="connsiteX18" fmla="*/ 2116862 w 2523850"/>
                <a:gd name="connsiteY18" fmla="*/ 206137 h 536484"/>
                <a:gd name="connsiteX19" fmla="*/ 2151218 w 2523850"/>
                <a:gd name="connsiteY19" fmla="*/ 206137 h 536484"/>
                <a:gd name="connsiteX20" fmla="*/ 2180289 w 2523850"/>
                <a:gd name="connsiteY20" fmla="*/ 200851 h 536484"/>
                <a:gd name="connsiteX21" fmla="*/ 2233144 w 2523850"/>
                <a:gd name="connsiteY21" fmla="*/ 182352 h 536484"/>
                <a:gd name="connsiteX22" fmla="*/ 2259572 w 2523850"/>
                <a:gd name="connsiteY22" fmla="*/ 169138 h 536484"/>
                <a:gd name="connsiteX23" fmla="*/ 2315070 w 2523850"/>
                <a:gd name="connsiteY23" fmla="*/ 134782 h 536484"/>
                <a:gd name="connsiteX24" fmla="*/ 2365283 w 2523850"/>
                <a:gd name="connsiteY24" fmla="*/ 92498 h 536484"/>
                <a:gd name="connsiteX25" fmla="*/ 2407568 w 2523850"/>
                <a:gd name="connsiteY25" fmla="*/ 50213 h 536484"/>
                <a:gd name="connsiteX26" fmla="*/ 2452495 w 2523850"/>
                <a:gd name="connsiteY26" fmla="*/ 5286 h 536484"/>
                <a:gd name="connsiteX27" fmla="*/ 2460423 w 2523850"/>
                <a:gd name="connsiteY27" fmla="*/ 0 h 536484"/>
                <a:gd name="connsiteX28" fmla="*/ 2473637 w 2523850"/>
                <a:gd name="connsiteY28" fmla="*/ 0 h 536484"/>
                <a:gd name="connsiteX29" fmla="*/ 2489494 w 2523850"/>
                <a:gd name="connsiteY29" fmla="*/ 0 h 536484"/>
                <a:gd name="connsiteX30" fmla="*/ 2500065 w 2523850"/>
                <a:gd name="connsiteY30" fmla="*/ 2643 h 536484"/>
                <a:gd name="connsiteX31" fmla="*/ 2515921 w 2523850"/>
                <a:gd name="connsiteY31" fmla="*/ 7929 h 536484"/>
                <a:gd name="connsiteX32" fmla="*/ 2523850 w 2523850"/>
                <a:gd name="connsiteY32" fmla="*/ 21143 h 536484"/>
                <a:gd name="connsiteX33" fmla="*/ 2523850 w 2523850"/>
                <a:gd name="connsiteY33" fmla="*/ 52856 h 536484"/>
                <a:gd name="connsiteX34" fmla="*/ 2515921 w 2523850"/>
                <a:gd name="connsiteY34" fmla="*/ 97783 h 536484"/>
                <a:gd name="connsiteX35" fmla="*/ 2492136 w 2523850"/>
                <a:gd name="connsiteY35" fmla="*/ 182352 h 536484"/>
                <a:gd name="connsiteX36" fmla="*/ 2457780 w 2523850"/>
                <a:gd name="connsiteY36" fmla="*/ 264278 h 536484"/>
                <a:gd name="connsiteX37" fmla="*/ 2418139 w 2523850"/>
                <a:gd name="connsiteY37" fmla="*/ 346204 h 536484"/>
                <a:gd name="connsiteX38" fmla="*/ 2346784 w 2523850"/>
                <a:gd name="connsiteY38" fmla="*/ 459843 h 536484"/>
                <a:gd name="connsiteX39" fmla="*/ 2322999 w 2523850"/>
                <a:gd name="connsiteY39" fmla="*/ 491556 h 536484"/>
                <a:gd name="connsiteX40" fmla="*/ 2293928 w 2523850"/>
                <a:gd name="connsiteY40" fmla="*/ 515341 h 536484"/>
                <a:gd name="connsiteX41" fmla="*/ 2262215 w 2523850"/>
                <a:gd name="connsiteY41" fmla="*/ 531198 h 536484"/>
                <a:gd name="connsiteX42" fmla="*/ 2238430 w 2523850"/>
                <a:gd name="connsiteY42" fmla="*/ 533841 h 536484"/>
                <a:gd name="connsiteX43" fmla="*/ 2193503 w 2523850"/>
                <a:gd name="connsiteY43" fmla="*/ 536484 h 536484"/>
                <a:gd name="connsiteX44" fmla="*/ 2132719 w 2523850"/>
                <a:gd name="connsiteY44" fmla="*/ 523270 h 536484"/>
                <a:gd name="connsiteX45" fmla="*/ 2066650 w 2523850"/>
                <a:gd name="connsiteY45" fmla="*/ 504770 h 536484"/>
                <a:gd name="connsiteX46" fmla="*/ 2024365 w 2523850"/>
                <a:gd name="connsiteY46" fmla="*/ 496842 h 536484"/>
                <a:gd name="connsiteX47" fmla="*/ 1937154 w 2523850"/>
                <a:gd name="connsiteY47" fmla="*/ 496842 h 536484"/>
                <a:gd name="connsiteX48" fmla="*/ 1701947 w 2523850"/>
                <a:gd name="connsiteY48" fmla="*/ 491556 h 53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23850" h="536484">
                  <a:moveTo>
                    <a:pt x="1701947" y="491556"/>
                  </a:moveTo>
                  <a:lnTo>
                    <a:pt x="1440312" y="478343"/>
                  </a:lnTo>
                  <a:lnTo>
                    <a:pt x="1292317" y="473057"/>
                  </a:lnTo>
                  <a:lnTo>
                    <a:pt x="1144321" y="473057"/>
                  </a:lnTo>
                  <a:lnTo>
                    <a:pt x="988398" y="462486"/>
                  </a:lnTo>
                  <a:lnTo>
                    <a:pt x="750548" y="446629"/>
                  </a:lnTo>
                  <a:lnTo>
                    <a:pt x="565554" y="451915"/>
                  </a:lnTo>
                  <a:lnTo>
                    <a:pt x="338275" y="430773"/>
                  </a:lnTo>
                  <a:lnTo>
                    <a:pt x="42284" y="399059"/>
                  </a:lnTo>
                  <a:lnTo>
                    <a:pt x="2643" y="399059"/>
                  </a:lnTo>
                  <a:lnTo>
                    <a:pt x="0" y="206137"/>
                  </a:lnTo>
                  <a:lnTo>
                    <a:pt x="235207" y="206137"/>
                  </a:lnTo>
                  <a:lnTo>
                    <a:pt x="433415" y="203494"/>
                  </a:lnTo>
                  <a:lnTo>
                    <a:pt x="560268" y="203494"/>
                  </a:lnTo>
                  <a:lnTo>
                    <a:pt x="922328" y="200851"/>
                  </a:lnTo>
                  <a:lnTo>
                    <a:pt x="1139036" y="203494"/>
                  </a:lnTo>
                  <a:lnTo>
                    <a:pt x="1450883" y="203494"/>
                  </a:lnTo>
                  <a:lnTo>
                    <a:pt x="1744231" y="203494"/>
                  </a:lnTo>
                  <a:lnTo>
                    <a:pt x="2116862" y="206137"/>
                  </a:lnTo>
                  <a:lnTo>
                    <a:pt x="2151218" y="206137"/>
                  </a:lnTo>
                  <a:lnTo>
                    <a:pt x="2180289" y="200851"/>
                  </a:lnTo>
                  <a:lnTo>
                    <a:pt x="2233144" y="182352"/>
                  </a:lnTo>
                  <a:lnTo>
                    <a:pt x="2259572" y="169138"/>
                  </a:lnTo>
                  <a:lnTo>
                    <a:pt x="2315070" y="134782"/>
                  </a:lnTo>
                  <a:lnTo>
                    <a:pt x="2365283" y="92498"/>
                  </a:lnTo>
                  <a:lnTo>
                    <a:pt x="2407568" y="50213"/>
                  </a:lnTo>
                  <a:lnTo>
                    <a:pt x="2452495" y="5286"/>
                  </a:lnTo>
                  <a:lnTo>
                    <a:pt x="2460423" y="0"/>
                  </a:lnTo>
                  <a:lnTo>
                    <a:pt x="2473637" y="0"/>
                  </a:lnTo>
                  <a:lnTo>
                    <a:pt x="2489494" y="0"/>
                  </a:lnTo>
                  <a:lnTo>
                    <a:pt x="2500065" y="2643"/>
                  </a:lnTo>
                  <a:lnTo>
                    <a:pt x="2515921" y="7929"/>
                  </a:lnTo>
                  <a:lnTo>
                    <a:pt x="2523850" y="21143"/>
                  </a:lnTo>
                  <a:lnTo>
                    <a:pt x="2523850" y="52856"/>
                  </a:lnTo>
                  <a:lnTo>
                    <a:pt x="2515921" y="97783"/>
                  </a:lnTo>
                  <a:lnTo>
                    <a:pt x="2492136" y="182352"/>
                  </a:lnTo>
                  <a:lnTo>
                    <a:pt x="2457780" y="264278"/>
                  </a:lnTo>
                  <a:lnTo>
                    <a:pt x="2418139" y="346204"/>
                  </a:lnTo>
                  <a:lnTo>
                    <a:pt x="2346784" y="459843"/>
                  </a:lnTo>
                  <a:lnTo>
                    <a:pt x="2322999" y="491556"/>
                  </a:lnTo>
                  <a:lnTo>
                    <a:pt x="2293928" y="515341"/>
                  </a:lnTo>
                  <a:lnTo>
                    <a:pt x="2262215" y="531198"/>
                  </a:lnTo>
                  <a:lnTo>
                    <a:pt x="2238430" y="533841"/>
                  </a:lnTo>
                  <a:lnTo>
                    <a:pt x="2193503" y="536484"/>
                  </a:lnTo>
                  <a:lnTo>
                    <a:pt x="2132719" y="523270"/>
                  </a:lnTo>
                  <a:lnTo>
                    <a:pt x="2066650" y="504770"/>
                  </a:lnTo>
                  <a:lnTo>
                    <a:pt x="2024365" y="496842"/>
                  </a:lnTo>
                  <a:lnTo>
                    <a:pt x="1937154" y="496842"/>
                  </a:lnTo>
                  <a:lnTo>
                    <a:pt x="1701947" y="491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52B44D8-9194-4CE2-824F-2006B93055B0}"/>
                </a:ext>
              </a:extLst>
            </p:cNvPr>
            <p:cNvSpPr/>
            <p:nvPr/>
          </p:nvSpPr>
          <p:spPr>
            <a:xfrm>
              <a:off x="2679700" y="4322763"/>
              <a:ext cx="4498975" cy="669925"/>
            </a:xfrm>
            <a:custGeom>
              <a:avLst/>
              <a:gdLst>
                <a:gd name="connsiteX0" fmla="*/ 2697932 w 4499572"/>
                <a:gd name="connsiteY0" fmla="*/ 149382 h 669956"/>
                <a:gd name="connsiteX1" fmla="*/ 2091350 w 4499572"/>
                <a:gd name="connsiteY1" fmla="*/ 199176 h 669956"/>
                <a:gd name="connsiteX2" fmla="*/ 1815220 w 4499572"/>
                <a:gd name="connsiteY2" fmla="*/ 226336 h 669956"/>
                <a:gd name="connsiteX3" fmla="*/ 1566249 w 4499572"/>
                <a:gd name="connsiteY3" fmla="*/ 248970 h 669956"/>
                <a:gd name="connsiteX4" fmla="*/ 1348966 w 4499572"/>
                <a:gd name="connsiteY4" fmla="*/ 276130 h 669956"/>
                <a:gd name="connsiteX5" fmla="*/ 1145263 w 4499572"/>
                <a:gd name="connsiteY5" fmla="*/ 298764 h 669956"/>
                <a:gd name="connsiteX6" fmla="*/ 778598 w 4499572"/>
                <a:gd name="connsiteY6" fmla="*/ 348558 h 669956"/>
                <a:gd name="connsiteX7" fmla="*/ 579422 w 4499572"/>
                <a:gd name="connsiteY7" fmla="*/ 375719 h 669956"/>
                <a:gd name="connsiteX8" fmla="*/ 497940 w 4499572"/>
                <a:gd name="connsiteY8" fmla="*/ 380245 h 669956"/>
                <a:gd name="connsiteX9" fmla="*/ 389299 w 4499572"/>
                <a:gd name="connsiteY9" fmla="*/ 380245 h 669956"/>
                <a:gd name="connsiteX10" fmla="*/ 303291 w 4499572"/>
                <a:gd name="connsiteY10" fmla="*/ 371192 h 669956"/>
                <a:gd name="connsiteX11" fmla="*/ 235390 w 4499572"/>
                <a:gd name="connsiteY11" fmla="*/ 353085 h 669956"/>
                <a:gd name="connsiteX12" fmla="*/ 190123 w 4499572"/>
                <a:gd name="connsiteY12" fmla="*/ 334978 h 669956"/>
                <a:gd name="connsiteX13" fmla="*/ 135802 w 4499572"/>
                <a:gd name="connsiteY13" fmla="*/ 307818 h 669956"/>
                <a:gd name="connsiteX14" fmla="*/ 90534 w 4499572"/>
                <a:gd name="connsiteY14" fmla="*/ 276130 h 669956"/>
                <a:gd name="connsiteX15" fmla="*/ 58847 w 4499572"/>
                <a:gd name="connsiteY15" fmla="*/ 248970 h 669956"/>
                <a:gd name="connsiteX16" fmla="*/ 31687 w 4499572"/>
                <a:gd name="connsiteY16" fmla="*/ 235390 h 669956"/>
                <a:gd name="connsiteX17" fmla="*/ 9053 w 4499572"/>
                <a:gd name="connsiteY17" fmla="*/ 235390 h 669956"/>
                <a:gd name="connsiteX18" fmla="*/ 0 w 4499572"/>
                <a:gd name="connsiteY18" fmla="*/ 239917 h 669956"/>
                <a:gd name="connsiteX19" fmla="*/ 0 w 4499572"/>
                <a:gd name="connsiteY19" fmla="*/ 248970 h 669956"/>
                <a:gd name="connsiteX20" fmla="*/ 0 w 4499572"/>
                <a:gd name="connsiteY20" fmla="*/ 267077 h 669956"/>
                <a:gd name="connsiteX21" fmla="*/ 9053 w 4499572"/>
                <a:gd name="connsiteY21" fmla="*/ 303291 h 669956"/>
                <a:gd name="connsiteX22" fmla="*/ 49794 w 4499572"/>
                <a:gd name="connsiteY22" fmla="*/ 357612 h 669956"/>
                <a:gd name="connsiteX23" fmla="*/ 117695 w 4499572"/>
                <a:gd name="connsiteY23" fmla="*/ 430039 h 669956"/>
                <a:gd name="connsiteX24" fmla="*/ 158435 w 4499572"/>
                <a:gd name="connsiteY24" fmla="*/ 470780 h 669956"/>
                <a:gd name="connsiteX25" fmla="*/ 212756 w 4499572"/>
                <a:gd name="connsiteY25" fmla="*/ 516047 h 669956"/>
                <a:gd name="connsiteX26" fmla="*/ 271604 w 4499572"/>
                <a:gd name="connsiteY26" fmla="*/ 556788 h 669956"/>
                <a:gd name="connsiteX27" fmla="*/ 330451 w 4499572"/>
                <a:gd name="connsiteY27" fmla="*/ 597528 h 669956"/>
                <a:gd name="connsiteX28" fmla="*/ 402879 w 4499572"/>
                <a:gd name="connsiteY28" fmla="*/ 629216 h 669956"/>
                <a:gd name="connsiteX29" fmla="*/ 475307 w 4499572"/>
                <a:gd name="connsiteY29" fmla="*/ 656376 h 669956"/>
                <a:gd name="connsiteX30" fmla="*/ 547734 w 4499572"/>
                <a:gd name="connsiteY30" fmla="*/ 669956 h 669956"/>
                <a:gd name="connsiteX31" fmla="*/ 602055 w 4499572"/>
                <a:gd name="connsiteY31" fmla="*/ 651849 h 669956"/>
                <a:gd name="connsiteX32" fmla="*/ 710697 w 4499572"/>
                <a:gd name="connsiteY32" fmla="*/ 615635 h 669956"/>
                <a:gd name="connsiteX33" fmla="*/ 860079 w 4499572"/>
                <a:gd name="connsiteY33" fmla="*/ 570368 h 669956"/>
                <a:gd name="connsiteX34" fmla="*/ 968721 w 4499572"/>
                <a:gd name="connsiteY34" fmla="*/ 538681 h 669956"/>
                <a:gd name="connsiteX35" fmla="*/ 1081889 w 4499572"/>
                <a:gd name="connsiteY35" fmla="*/ 511520 h 669956"/>
                <a:gd name="connsiteX36" fmla="*/ 1258431 w 4499572"/>
                <a:gd name="connsiteY36" fmla="*/ 475307 h 669956"/>
                <a:gd name="connsiteX37" fmla="*/ 1376126 w 4499572"/>
                <a:gd name="connsiteY37" fmla="*/ 452673 h 669956"/>
                <a:gd name="connsiteX38" fmla="*/ 1543616 w 4499572"/>
                <a:gd name="connsiteY38" fmla="*/ 430039 h 669956"/>
                <a:gd name="connsiteX39" fmla="*/ 1742792 w 4499572"/>
                <a:gd name="connsiteY39" fmla="*/ 407406 h 669956"/>
                <a:gd name="connsiteX40" fmla="*/ 2009869 w 4499572"/>
                <a:gd name="connsiteY40" fmla="*/ 384772 h 669956"/>
                <a:gd name="connsiteX41" fmla="*/ 2231679 w 4499572"/>
                <a:gd name="connsiteY41" fmla="*/ 371192 h 669956"/>
                <a:gd name="connsiteX42" fmla="*/ 2476123 w 4499572"/>
                <a:gd name="connsiteY42" fmla="*/ 357612 h 669956"/>
                <a:gd name="connsiteX43" fmla="*/ 2756780 w 4499572"/>
                <a:gd name="connsiteY43" fmla="*/ 344031 h 669956"/>
                <a:gd name="connsiteX44" fmla="*/ 3001224 w 4499572"/>
                <a:gd name="connsiteY44" fmla="*/ 334978 h 669956"/>
                <a:gd name="connsiteX45" fmla="*/ 3177766 w 4499572"/>
                <a:gd name="connsiteY45" fmla="*/ 312344 h 669956"/>
                <a:gd name="connsiteX46" fmla="*/ 3358835 w 4499572"/>
                <a:gd name="connsiteY46" fmla="*/ 312344 h 669956"/>
                <a:gd name="connsiteX47" fmla="*/ 3576119 w 4499572"/>
                <a:gd name="connsiteY47" fmla="*/ 312344 h 669956"/>
                <a:gd name="connsiteX48" fmla="*/ 3725501 w 4499572"/>
                <a:gd name="connsiteY48" fmla="*/ 312344 h 669956"/>
                <a:gd name="connsiteX49" fmla="*/ 3902043 w 4499572"/>
                <a:gd name="connsiteY49" fmla="*/ 316871 h 669956"/>
                <a:gd name="connsiteX50" fmla="*/ 4137433 w 4499572"/>
                <a:gd name="connsiteY50" fmla="*/ 334978 h 669956"/>
                <a:gd name="connsiteX51" fmla="*/ 4345663 w 4499572"/>
                <a:gd name="connsiteY51" fmla="*/ 357612 h 669956"/>
                <a:gd name="connsiteX52" fmla="*/ 4399984 w 4499572"/>
                <a:gd name="connsiteY52" fmla="*/ 357612 h 669956"/>
                <a:gd name="connsiteX53" fmla="*/ 4445251 w 4499572"/>
                <a:gd name="connsiteY53" fmla="*/ 344031 h 669956"/>
                <a:gd name="connsiteX54" fmla="*/ 4481465 w 4499572"/>
                <a:gd name="connsiteY54" fmla="*/ 321398 h 669956"/>
                <a:gd name="connsiteX55" fmla="*/ 4495045 w 4499572"/>
                <a:gd name="connsiteY55" fmla="*/ 298764 h 669956"/>
                <a:gd name="connsiteX56" fmla="*/ 4499572 w 4499572"/>
                <a:gd name="connsiteY56" fmla="*/ 271604 h 669956"/>
                <a:gd name="connsiteX57" fmla="*/ 4495045 w 4499572"/>
                <a:gd name="connsiteY57" fmla="*/ 244443 h 669956"/>
                <a:gd name="connsiteX58" fmla="*/ 4485992 w 4499572"/>
                <a:gd name="connsiteY58" fmla="*/ 217283 h 669956"/>
                <a:gd name="connsiteX59" fmla="*/ 4476938 w 4499572"/>
                <a:gd name="connsiteY59" fmla="*/ 203703 h 669956"/>
                <a:gd name="connsiteX60" fmla="*/ 4463358 w 4499572"/>
                <a:gd name="connsiteY60" fmla="*/ 190122 h 669956"/>
                <a:gd name="connsiteX61" fmla="*/ 4440724 w 4499572"/>
                <a:gd name="connsiteY61" fmla="*/ 172016 h 669956"/>
                <a:gd name="connsiteX62" fmla="*/ 4386404 w 4499572"/>
                <a:gd name="connsiteY62" fmla="*/ 131275 h 669956"/>
                <a:gd name="connsiteX63" fmla="*/ 4327556 w 4499572"/>
                <a:gd name="connsiteY63" fmla="*/ 99588 h 669956"/>
                <a:gd name="connsiteX64" fmla="*/ 4295869 w 4499572"/>
                <a:gd name="connsiteY64" fmla="*/ 81481 h 669956"/>
                <a:gd name="connsiteX65" fmla="*/ 4209861 w 4499572"/>
                <a:gd name="connsiteY65" fmla="*/ 45267 h 669956"/>
                <a:gd name="connsiteX66" fmla="*/ 4096693 w 4499572"/>
                <a:gd name="connsiteY66" fmla="*/ 13580 h 669956"/>
                <a:gd name="connsiteX67" fmla="*/ 4046899 w 4499572"/>
                <a:gd name="connsiteY67" fmla="*/ 4526 h 669956"/>
                <a:gd name="connsiteX68" fmla="*/ 4033319 w 4499572"/>
                <a:gd name="connsiteY68" fmla="*/ 0 h 669956"/>
                <a:gd name="connsiteX69" fmla="*/ 3988051 w 4499572"/>
                <a:gd name="connsiteY69" fmla="*/ 18107 h 669956"/>
                <a:gd name="connsiteX70" fmla="*/ 3911097 w 4499572"/>
                <a:gd name="connsiteY70" fmla="*/ 40740 h 669956"/>
                <a:gd name="connsiteX71" fmla="*/ 3806982 w 4499572"/>
                <a:gd name="connsiteY71" fmla="*/ 63374 h 669956"/>
                <a:gd name="connsiteX72" fmla="*/ 3662126 w 4499572"/>
                <a:gd name="connsiteY72" fmla="*/ 76954 h 669956"/>
                <a:gd name="connsiteX73" fmla="*/ 3467477 w 4499572"/>
                <a:gd name="connsiteY73" fmla="*/ 90534 h 669956"/>
                <a:gd name="connsiteX74" fmla="*/ 3204926 w 4499572"/>
                <a:gd name="connsiteY74" fmla="*/ 113168 h 669956"/>
                <a:gd name="connsiteX75" fmla="*/ 2928796 w 4499572"/>
                <a:gd name="connsiteY75" fmla="*/ 135802 h 669956"/>
                <a:gd name="connsiteX76" fmla="*/ 2697932 w 4499572"/>
                <a:gd name="connsiteY76" fmla="*/ 149382 h 66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99572" h="669956">
                  <a:moveTo>
                    <a:pt x="2697932" y="149382"/>
                  </a:moveTo>
                  <a:lnTo>
                    <a:pt x="2091350" y="199176"/>
                  </a:lnTo>
                  <a:lnTo>
                    <a:pt x="1815220" y="226336"/>
                  </a:lnTo>
                  <a:lnTo>
                    <a:pt x="1566249" y="248970"/>
                  </a:lnTo>
                  <a:lnTo>
                    <a:pt x="1348966" y="276130"/>
                  </a:lnTo>
                  <a:lnTo>
                    <a:pt x="1145263" y="298764"/>
                  </a:lnTo>
                  <a:lnTo>
                    <a:pt x="778598" y="348558"/>
                  </a:lnTo>
                  <a:lnTo>
                    <a:pt x="579422" y="375719"/>
                  </a:lnTo>
                  <a:lnTo>
                    <a:pt x="497940" y="380245"/>
                  </a:lnTo>
                  <a:lnTo>
                    <a:pt x="389299" y="380245"/>
                  </a:lnTo>
                  <a:lnTo>
                    <a:pt x="303291" y="371192"/>
                  </a:lnTo>
                  <a:lnTo>
                    <a:pt x="235390" y="353085"/>
                  </a:lnTo>
                  <a:lnTo>
                    <a:pt x="190123" y="334978"/>
                  </a:lnTo>
                  <a:lnTo>
                    <a:pt x="135802" y="307818"/>
                  </a:lnTo>
                  <a:lnTo>
                    <a:pt x="90534" y="276130"/>
                  </a:lnTo>
                  <a:lnTo>
                    <a:pt x="58847" y="248970"/>
                  </a:lnTo>
                  <a:lnTo>
                    <a:pt x="31687" y="235390"/>
                  </a:lnTo>
                  <a:lnTo>
                    <a:pt x="9053" y="235390"/>
                  </a:lnTo>
                  <a:lnTo>
                    <a:pt x="0" y="239917"/>
                  </a:lnTo>
                  <a:lnTo>
                    <a:pt x="0" y="248970"/>
                  </a:lnTo>
                  <a:lnTo>
                    <a:pt x="0" y="267077"/>
                  </a:lnTo>
                  <a:lnTo>
                    <a:pt x="9053" y="303291"/>
                  </a:lnTo>
                  <a:lnTo>
                    <a:pt x="49794" y="357612"/>
                  </a:lnTo>
                  <a:lnTo>
                    <a:pt x="117695" y="430039"/>
                  </a:lnTo>
                  <a:lnTo>
                    <a:pt x="158435" y="470780"/>
                  </a:lnTo>
                  <a:lnTo>
                    <a:pt x="212756" y="516047"/>
                  </a:lnTo>
                  <a:lnTo>
                    <a:pt x="271604" y="556788"/>
                  </a:lnTo>
                  <a:lnTo>
                    <a:pt x="330451" y="597528"/>
                  </a:lnTo>
                  <a:lnTo>
                    <a:pt x="402879" y="629216"/>
                  </a:lnTo>
                  <a:lnTo>
                    <a:pt x="475307" y="656376"/>
                  </a:lnTo>
                  <a:lnTo>
                    <a:pt x="547734" y="669956"/>
                  </a:lnTo>
                  <a:lnTo>
                    <a:pt x="602055" y="651849"/>
                  </a:lnTo>
                  <a:lnTo>
                    <a:pt x="710697" y="615635"/>
                  </a:lnTo>
                  <a:lnTo>
                    <a:pt x="860079" y="570368"/>
                  </a:lnTo>
                  <a:lnTo>
                    <a:pt x="968721" y="538681"/>
                  </a:lnTo>
                  <a:lnTo>
                    <a:pt x="1081889" y="511520"/>
                  </a:lnTo>
                  <a:lnTo>
                    <a:pt x="1258431" y="475307"/>
                  </a:lnTo>
                  <a:lnTo>
                    <a:pt x="1376126" y="452673"/>
                  </a:lnTo>
                  <a:lnTo>
                    <a:pt x="1543616" y="430039"/>
                  </a:lnTo>
                  <a:lnTo>
                    <a:pt x="1742792" y="407406"/>
                  </a:lnTo>
                  <a:lnTo>
                    <a:pt x="2009869" y="384772"/>
                  </a:lnTo>
                  <a:lnTo>
                    <a:pt x="2231679" y="371192"/>
                  </a:lnTo>
                  <a:lnTo>
                    <a:pt x="2476123" y="357612"/>
                  </a:lnTo>
                  <a:lnTo>
                    <a:pt x="2756780" y="344031"/>
                  </a:lnTo>
                  <a:lnTo>
                    <a:pt x="3001224" y="334978"/>
                  </a:lnTo>
                  <a:lnTo>
                    <a:pt x="3177766" y="312344"/>
                  </a:lnTo>
                  <a:lnTo>
                    <a:pt x="3358835" y="312344"/>
                  </a:lnTo>
                  <a:lnTo>
                    <a:pt x="3576119" y="312344"/>
                  </a:lnTo>
                  <a:lnTo>
                    <a:pt x="3725501" y="312344"/>
                  </a:lnTo>
                  <a:lnTo>
                    <a:pt x="3902043" y="316871"/>
                  </a:lnTo>
                  <a:lnTo>
                    <a:pt x="4137433" y="334978"/>
                  </a:lnTo>
                  <a:lnTo>
                    <a:pt x="4345663" y="357612"/>
                  </a:lnTo>
                  <a:lnTo>
                    <a:pt x="4399984" y="357612"/>
                  </a:lnTo>
                  <a:lnTo>
                    <a:pt x="4445251" y="344031"/>
                  </a:lnTo>
                  <a:lnTo>
                    <a:pt x="4481465" y="321398"/>
                  </a:lnTo>
                  <a:lnTo>
                    <a:pt x="4495045" y="298764"/>
                  </a:lnTo>
                  <a:lnTo>
                    <a:pt x="4499572" y="271604"/>
                  </a:lnTo>
                  <a:lnTo>
                    <a:pt x="4495045" y="244443"/>
                  </a:lnTo>
                  <a:lnTo>
                    <a:pt x="4485992" y="217283"/>
                  </a:lnTo>
                  <a:lnTo>
                    <a:pt x="4476938" y="203703"/>
                  </a:lnTo>
                  <a:lnTo>
                    <a:pt x="4463358" y="190122"/>
                  </a:lnTo>
                  <a:lnTo>
                    <a:pt x="4440724" y="172016"/>
                  </a:lnTo>
                  <a:lnTo>
                    <a:pt x="4386404" y="131275"/>
                  </a:lnTo>
                  <a:lnTo>
                    <a:pt x="4327556" y="99588"/>
                  </a:lnTo>
                  <a:lnTo>
                    <a:pt x="4295869" y="81481"/>
                  </a:lnTo>
                  <a:lnTo>
                    <a:pt x="4209861" y="45267"/>
                  </a:lnTo>
                  <a:lnTo>
                    <a:pt x="4096693" y="13580"/>
                  </a:lnTo>
                  <a:lnTo>
                    <a:pt x="4046899" y="4526"/>
                  </a:lnTo>
                  <a:lnTo>
                    <a:pt x="4033319" y="0"/>
                  </a:lnTo>
                  <a:lnTo>
                    <a:pt x="3988051" y="18107"/>
                  </a:lnTo>
                  <a:lnTo>
                    <a:pt x="3911097" y="40740"/>
                  </a:lnTo>
                  <a:lnTo>
                    <a:pt x="3806982" y="63374"/>
                  </a:lnTo>
                  <a:lnTo>
                    <a:pt x="3662126" y="76954"/>
                  </a:lnTo>
                  <a:lnTo>
                    <a:pt x="3467477" y="90534"/>
                  </a:lnTo>
                  <a:lnTo>
                    <a:pt x="3204926" y="113168"/>
                  </a:lnTo>
                  <a:lnTo>
                    <a:pt x="2928796" y="135802"/>
                  </a:lnTo>
                  <a:lnTo>
                    <a:pt x="2697932" y="149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08254FA-CB5E-4297-AE51-BE3F3D4A5DD7}"/>
                </a:ext>
              </a:extLst>
            </p:cNvPr>
            <p:cNvSpPr/>
            <p:nvPr/>
          </p:nvSpPr>
          <p:spPr>
            <a:xfrm rot="16200000">
              <a:off x="4629150" y="4795838"/>
              <a:ext cx="2143125" cy="454025"/>
            </a:xfrm>
            <a:custGeom>
              <a:avLst/>
              <a:gdLst>
                <a:gd name="connsiteX0" fmla="*/ 1075610 w 2143290"/>
                <a:gd name="connsiteY0" fmla="*/ 187637 h 454557"/>
                <a:gd name="connsiteX1" fmla="*/ 1363672 w 2143290"/>
                <a:gd name="connsiteY1" fmla="*/ 187637 h 454557"/>
                <a:gd name="connsiteX2" fmla="*/ 1450884 w 2143290"/>
                <a:gd name="connsiteY2" fmla="*/ 187637 h 454557"/>
                <a:gd name="connsiteX3" fmla="*/ 1625307 w 2143290"/>
                <a:gd name="connsiteY3" fmla="*/ 192922 h 454557"/>
                <a:gd name="connsiteX4" fmla="*/ 1696662 w 2143290"/>
                <a:gd name="connsiteY4" fmla="*/ 179708 h 454557"/>
                <a:gd name="connsiteX5" fmla="*/ 1746874 w 2143290"/>
                <a:gd name="connsiteY5" fmla="*/ 169137 h 454557"/>
                <a:gd name="connsiteX6" fmla="*/ 1826158 w 2143290"/>
                <a:gd name="connsiteY6" fmla="*/ 145352 h 454557"/>
                <a:gd name="connsiteX7" fmla="*/ 1881656 w 2143290"/>
                <a:gd name="connsiteY7" fmla="*/ 126853 h 454557"/>
                <a:gd name="connsiteX8" fmla="*/ 1955653 w 2143290"/>
                <a:gd name="connsiteY8" fmla="*/ 95139 h 454557"/>
                <a:gd name="connsiteX9" fmla="*/ 2008509 w 2143290"/>
                <a:gd name="connsiteY9" fmla="*/ 66069 h 454557"/>
                <a:gd name="connsiteX10" fmla="*/ 2050793 w 2143290"/>
                <a:gd name="connsiteY10" fmla="*/ 36998 h 454557"/>
                <a:gd name="connsiteX11" fmla="*/ 2090435 w 2143290"/>
                <a:gd name="connsiteY11" fmla="*/ 7928 h 454557"/>
                <a:gd name="connsiteX12" fmla="*/ 2108934 w 2143290"/>
                <a:gd name="connsiteY12" fmla="*/ 0 h 454557"/>
                <a:gd name="connsiteX13" fmla="*/ 2130077 w 2143290"/>
                <a:gd name="connsiteY13" fmla="*/ 0 h 454557"/>
                <a:gd name="connsiteX14" fmla="*/ 2138005 w 2143290"/>
                <a:gd name="connsiteY14" fmla="*/ 2642 h 454557"/>
                <a:gd name="connsiteX15" fmla="*/ 2140648 w 2143290"/>
                <a:gd name="connsiteY15" fmla="*/ 10571 h 454557"/>
                <a:gd name="connsiteX16" fmla="*/ 2143290 w 2143290"/>
                <a:gd name="connsiteY16" fmla="*/ 26427 h 454557"/>
                <a:gd name="connsiteX17" fmla="*/ 2127434 w 2143290"/>
                <a:gd name="connsiteY17" fmla="*/ 73997 h 454557"/>
                <a:gd name="connsiteX18" fmla="*/ 2116863 w 2143290"/>
                <a:gd name="connsiteY18" fmla="*/ 118924 h 454557"/>
                <a:gd name="connsiteX19" fmla="*/ 2106292 w 2143290"/>
                <a:gd name="connsiteY19" fmla="*/ 155923 h 454557"/>
                <a:gd name="connsiteX20" fmla="*/ 2077221 w 2143290"/>
                <a:gd name="connsiteY20" fmla="*/ 219350 h 454557"/>
                <a:gd name="connsiteX21" fmla="*/ 2021723 w 2143290"/>
                <a:gd name="connsiteY21" fmla="*/ 309204 h 454557"/>
                <a:gd name="connsiteX22" fmla="*/ 1974153 w 2143290"/>
                <a:gd name="connsiteY22" fmla="*/ 380559 h 454557"/>
                <a:gd name="connsiteX23" fmla="*/ 1945082 w 2143290"/>
                <a:gd name="connsiteY23" fmla="*/ 417558 h 454557"/>
                <a:gd name="connsiteX24" fmla="*/ 1929226 w 2143290"/>
                <a:gd name="connsiteY24" fmla="*/ 430772 h 454557"/>
                <a:gd name="connsiteX25" fmla="*/ 1905441 w 2143290"/>
                <a:gd name="connsiteY25" fmla="*/ 438700 h 454557"/>
                <a:gd name="connsiteX26" fmla="*/ 1865799 w 2143290"/>
                <a:gd name="connsiteY26" fmla="*/ 446628 h 454557"/>
                <a:gd name="connsiteX27" fmla="*/ 1839371 w 2143290"/>
                <a:gd name="connsiteY27" fmla="*/ 446628 h 454557"/>
                <a:gd name="connsiteX28" fmla="*/ 1786516 w 2143290"/>
                <a:gd name="connsiteY28" fmla="*/ 430772 h 454557"/>
                <a:gd name="connsiteX29" fmla="*/ 1746874 w 2143290"/>
                <a:gd name="connsiteY29" fmla="*/ 414915 h 454557"/>
                <a:gd name="connsiteX30" fmla="*/ 1609450 w 2143290"/>
                <a:gd name="connsiteY30" fmla="*/ 414915 h 454557"/>
                <a:gd name="connsiteX31" fmla="*/ 1326673 w 2143290"/>
                <a:gd name="connsiteY31" fmla="*/ 414915 h 454557"/>
                <a:gd name="connsiteX32" fmla="*/ 1149607 w 2143290"/>
                <a:gd name="connsiteY32" fmla="*/ 414915 h 454557"/>
                <a:gd name="connsiteX33" fmla="*/ 1014826 w 2143290"/>
                <a:gd name="connsiteY33" fmla="*/ 417558 h 454557"/>
                <a:gd name="connsiteX34" fmla="*/ 887973 w 2143290"/>
                <a:gd name="connsiteY34" fmla="*/ 425486 h 454557"/>
                <a:gd name="connsiteX35" fmla="*/ 718835 w 2143290"/>
                <a:gd name="connsiteY35" fmla="*/ 433415 h 454557"/>
                <a:gd name="connsiteX36" fmla="*/ 525912 w 2143290"/>
                <a:gd name="connsiteY36" fmla="*/ 446628 h 454557"/>
                <a:gd name="connsiteX37" fmla="*/ 401702 w 2143290"/>
                <a:gd name="connsiteY37" fmla="*/ 454557 h 454557"/>
                <a:gd name="connsiteX38" fmla="*/ 348847 w 2143290"/>
                <a:gd name="connsiteY38" fmla="*/ 436057 h 454557"/>
                <a:gd name="connsiteX39" fmla="*/ 237850 w 2143290"/>
                <a:gd name="connsiteY39" fmla="*/ 385845 h 454557"/>
                <a:gd name="connsiteX40" fmla="*/ 126853 w 2143290"/>
                <a:gd name="connsiteY40" fmla="*/ 325061 h 454557"/>
                <a:gd name="connsiteX41" fmla="*/ 50213 w 2143290"/>
                <a:gd name="connsiteY41" fmla="*/ 280134 h 454557"/>
                <a:gd name="connsiteX42" fmla="*/ 26428 w 2143290"/>
                <a:gd name="connsiteY42" fmla="*/ 264277 h 454557"/>
                <a:gd name="connsiteX43" fmla="*/ 18500 w 2143290"/>
                <a:gd name="connsiteY43" fmla="*/ 256349 h 454557"/>
                <a:gd name="connsiteX44" fmla="*/ 5286 w 2143290"/>
                <a:gd name="connsiteY44" fmla="*/ 240492 h 454557"/>
                <a:gd name="connsiteX45" fmla="*/ 0 w 2143290"/>
                <a:gd name="connsiteY45" fmla="*/ 224635 h 454557"/>
                <a:gd name="connsiteX46" fmla="*/ 2643 w 2143290"/>
                <a:gd name="connsiteY46" fmla="*/ 208779 h 454557"/>
                <a:gd name="connsiteX47" fmla="*/ 7929 w 2143290"/>
                <a:gd name="connsiteY47" fmla="*/ 187637 h 454557"/>
                <a:gd name="connsiteX48" fmla="*/ 15857 w 2143290"/>
                <a:gd name="connsiteY48" fmla="*/ 174423 h 454557"/>
                <a:gd name="connsiteX49" fmla="*/ 47570 w 2143290"/>
                <a:gd name="connsiteY49" fmla="*/ 158566 h 454557"/>
                <a:gd name="connsiteX50" fmla="*/ 539126 w 2143290"/>
                <a:gd name="connsiteY50" fmla="*/ 166494 h 454557"/>
                <a:gd name="connsiteX51" fmla="*/ 631623 w 2143290"/>
                <a:gd name="connsiteY51" fmla="*/ 182351 h 454557"/>
                <a:gd name="connsiteX52" fmla="*/ 716192 w 2143290"/>
                <a:gd name="connsiteY52" fmla="*/ 187637 h 454557"/>
                <a:gd name="connsiteX53" fmla="*/ 935542 w 2143290"/>
                <a:gd name="connsiteY53" fmla="*/ 187637 h 454557"/>
                <a:gd name="connsiteX54" fmla="*/ 1075610 w 2143290"/>
                <a:gd name="connsiteY54" fmla="*/ 187637 h 45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3290" h="454557">
                  <a:moveTo>
                    <a:pt x="1075610" y="187637"/>
                  </a:moveTo>
                  <a:lnTo>
                    <a:pt x="1363672" y="187637"/>
                  </a:lnTo>
                  <a:lnTo>
                    <a:pt x="1450884" y="187637"/>
                  </a:lnTo>
                  <a:lnTo>
                    <a:pt x="1625307" y="192922"/>
                  </a:lnTo>
                  <a:lnTo>
                    <a:pt x="1696662" y="179708"/>
                  </a:lnTo>
                  <a:lnTo>
                    <a:pt x="1746874" y="169137"/>
                  </a:lnTo>
                  <a:lnTo>
                    <a:pt x="1826158" y="145352"/>
                  </a:lnTo>
                  <a:lnTo>
                    <a:pt x="1881656" y="126853"/>
                  </a:lnTo>
                  <a:lnTo>
                    <a:pt x="1955653" y="95139"/>
                  </a:lnTo>
                  <a:lnTo>
                    <a:pt x="2008509" y="66069"/>
                  </a:lnTo>
                  <a:lnTo>
                    <a:pt x="2050793" y="36998"/>
                  </a:lnTo>
                  <a:lnTo>
                    <a:pt x="2090435" y="7928"/>
                  </a:lnTo>
                  <a:lnTo>
                    <a:pt x="2108934" y="0"/>
                  </a:lnTo>
                  <a:lnTo>
                    <a:pt x="2130077" y="0"/>
                  </a:lnTo>
                  <a:lnTo>
                    <a:pt x="2138005" y="2642"/>
                  </a:lnTo>
                  <a:lnTo>
                    <a:pt x="2140648" y="10571"/>
                  </a:lnTo>
                  <a:lnTo>
                    <a:pt x="2143290" y="26427"/>
                  </a:lnTo>
                  <a:lnTo>
                    <a:pt x="2127434" y="73997"/>
                  </a:lnTo>
                  <a:lnTo>
                    <a:pt x="2116863" y="118924"/>
                  </a:lnTo>
                  <a:lnTo>
                    <a:pt x="2106292" y="155923"/>
                  </a:lnTo>
                  <a:lnTo>
                    <a:pt x="2077221" y="219350"/>
                  </a:lnTo>
                  <a:lnTo>
                    <a:pt x="2021723" y="309204"/>
                  </a:lnTo>
                  <a:lnTo>
                    <a:pt x="1974153" y="380559"/>
                  </a:lnTo>
                  <a:lnTo>
                    <a:pt x="1945082" y="417558"/>
                  </a:lnTo>
                  <a:lnTo>
                    <a:pt x="1929226" y="430772"/>
                  </a:lnTo>
                  <a:lnTo>
                    <a:pt x="1905441" y="438700"/>
                  </a:lnTo>
                  <a:lnTo>
                    <a:pt x="1865799" y="446628"/>
                  </a:lnTo>
                  <a:lnTo>
                    <a:pt x="1839371" y="446628"/>
                  </a:lnTo>
                  <a:lnTo>
                    <a:pt x="1786516" y="430772"/>
                  </a:lnTo>
                  <a:lnTo>
                    <a:pt x="1746874" y="414915"/>
                  </a:lnTo>
                  <a:lnTo>
                    <a:pt x="1609450" y="414915"/>
                  </a:lnTo>
                  <a:lnTo>
                    <a:pt x="1326673" y="414915"/>
                  </a:lnTo>
                  <a:lnTo>
                    <a:pt x="1149607" y="414915"/>
                  </a:lnTo>
                  <a:lnTo>
                    <a:pt x="1014826" y="417558"/>
                  </a:lnTo>
                  <a:lnTo>
                    <a:pt x="887973" y="425486"/>
                  </a:lnTo>
                  <a:lnTo>
                    <a:pt x="718835" y="433415"/>
                  </a:lnTo>
                  <a:lnTo>
                    <a:pt x="525912" y="446628"/>
                  </a:lnTo>
                  <a:lnTo>
                    <a:pt x="401702" y="454557"/>
                  </a:lnTo>
                  <a:lnTo>
                    <a:pt x="348847" y="436057"/>
                  </a:lnTo>
                  <a:lnTo>
                    <a:pt x="237850" y="385845"/>
                  </a:lnTo>
                  <a:lnTo>
                    <a:pt x="126853" y="325061"/>
                  </a:lnTo>
                  <a:lnTo>
                    <a:pt x="50213" y="280134"/>
                  </a:lnTo>
                  <a:lnTo>
                    <a:pt x="26428" y="264277"/>
                  </a:lnTo>
                  <a:lnTo>
                    <a:pt x="18500" y="256349"/>
                  </a:lnTo>
                  <a:lnTo>
                    <a:pt x="5286" y="240492"/>
                  </a:lnTo>
                  <a:lnTo>
                    <a:pt x="0" y="224635"/>
                  </a:lnTo>
                  <a:lnTo>
                    <a:pt x="2643" y="208779"/>
                  </a:lnTo>
                  <a:lnTo>
                    <a:pt x="7929" y="187637"/>
                  </a:lnTo>
                  <a:lnTo>
                    <a:pt x="15857" y="174423"/>
                  </a:lnTo>
                  <a:lnTo>
                    <a:pt x="47570" y="158566"/>
                  </a:lnTo>
                  <a:lnTo>
                    <a:pt x="539126" y="166494"/>
                  </a:lnTo>
                  <a:lnTo>
                    <a:pt x="631623" y="182351"/>
                  </a:lnTo>
                  <a:lnTo>
                    <a:pt x="716192" y="187637"/>
                  </a:lnTo>
                  <a:lnTo>
                    <a:pt x="935542" y="187637"/>
                  </a:lnTo>
                  <a:lnTo>
                    <a:pt x="1075610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9709B80-BBD3-49D6-B26D-717FC9740BC6}"/>
                </a:ext>
              </a:extLst>
            </p:cNvPr>
            <p:cNvSpPr/>
            <p:nvPr/>
          </p:nvSpPr>
          <p:spPr>
            <a:xfrm rot="16200000">
              <a:off x="5022851" y="5414962"/>
              <a:ext cx="660400" cy="688975"/>
            </a:xfrm>
            <a:custGeom>
              <a:avLst/>
              <a:gdLst>
                <a:gd name="connsiteX0" fmla="*/ 564357 w 659607"/>
                <a:gd name="connsiteY0" fmla="*/ 123825 h 688181"/>
                <a:gd name="connsiteX1" fmla="*/ 514350 w 659607"/>
                <a:gd name="connsiteY1" fmla="*/ 338138 h 688181"/>
                <a:gd name="connsiteX2" fmla="*/ 492919 w 659607"/>
                <a:gd name="connsiteY2" fmla="*/ 423863 h 688181"/>
                <a:gd name="connsiteX3" fmla="*/ 485775 w 659607"/>
                <a:gd name="connsiteY3" fmla="*/ 461963 h 688181"/>
                <a:gd name="connsiteX4" fmla="*/ 481013 w 659607"/>
                <a:gd name="connsiteY4" fmla="*/ 483394 h 688181"/>
                <a:gd name="connsiteX5" fmla="*/ 478632 w 659607"/>
                <a:gd name="connsiteY5" fmla="*/ 523875 h 688181"/>
                <a:gd name="connsiteX6" fmla="*/ 481013 w 659607"/>
                <a:gd name="connsiteY6" fmla="*/ 545306 h 688181"/>
                <a:gd name="connsiteX7" fmla="*/ 488157 w 659607"/>
                <a:gd name="connsiteY7" fmla="*/ 573881 h 688181"/>
                <a:gd name="connsiteX8" fmla="*/ 502444 w 659607"/>
                <a:gd name="connsiteY8" fmla="*/ 602456 h 688181"/>
                <a:gd name="connsiteX9" fmla="*/ 521494 w 659607"/>
                <a:gd name="connsiteY9" fmla="*/ 619125 h 688181"/>
                <a:gd name="connsiteX10" fmla="*/ 554832 w 659607"/>
                <a:gd name="connsiteY10" fmla="*/ 633413 h 688181"/>
                <a:gd name="connsiteX11" fmla="*/ 583407 w 659607"/>
                <a:gd name="connsiteY11" fmla="*/ 642938 h 688181"/>
                <a:gd name="connsiteX12" fmla="*/ 659607 w 659607"/>
                <a:gd name="connsiteY12" fmla="*/ 654844 h 688181"/>
                <a:gd name="connsiteX13" fmla="*/ 0 w 659607"/>
                <a:gd name="connsiteY13" fmla="*/ 688181 h 688181"/>
                <a:gd name="connsiteX14" fmla="*/ 2382 w 659607"/>
                <a:gd name="connsiteY14" fmla="*/ 664369 h 688181"/>
                <a:gd name="connsiteX15" fmla="*/ 11907 w 659607"/>
                <a:gd name="connsiteY15" fmla="*/ 640556 h 688181"/>
                <a:gd name="connsiteX16" fmla="*/ 45244 w 659607"/>
                <a:gd name="connsiteY16" fmla="*/ 621506 h 688181"/>
                <a:gd name="connsiteX17" fmla="*/ 104775 w 659607"/>
                <a:gd name="connsiteY17" fmla="*/ 583406 h 688181"/>
                <a:gd name="connsiteX18" fmla="*/ 150019 w 659607"/>
                <a:gd name="connsiteY18" fmla="*/ 552450 h 688181"/>
                <a:gd name="connsiteX19" fmla="*/ 192882 w 659607"/>
                <a:gd name="connsiteY19" fmla="*/ 519113 h 688181"/>
                <a:gd name="connsiteX20" fmla="*/ 238125 w 659607"/>
                <a:gd name="connsiteY20" fmla="*/ 476250 h 688181"/>
                <a:gd name="connsiteX21" fmla="*/ 302419 w 659607"/>
                <a:gd name="connsiteY21" fmla="*/ 402431 h 688181"/>
                <a:gd name="connsiteX22" fmla="*/ 359569 w 659607"/>
                <a:gd name="connsiteY22" fmla="*/ 319088 h 688181"/>
                <a:gd name="connsiteX23" fmla="*/ 409575 w 659607"/>
                <a:gd name="connsiteY23" fmla="*/ 238125 h 688181"/>
                <a:gd name="connsiteX24" fmla="*/ 452438 w 659607"/>
                <a:gd name="connsiteY24" fmla="*/ 161925 h 688181"/>
                <a:gd name="connsiteX25" fmla="*/ 500063 w 659607"/>
                <a:gd name="connsiteY25" fmla="*/ 61913 h 688181"/>
                <a:gd name="connsiteX26" fmla="*/ 519113 w 659607"/>
                <a:gd name="connsiteY26" fmla="*/ 23813 h 688181"/>
                <a:gd name="connsiteX27" fmla="*/ 542925 w 659607"/>
                <a:gd name="connsiteY27" fmla="*/ 4763 h 688181"/>
                <a:gd name="connsiteX28" fmla="*/ 552450 w 659607"/>
                <a:gd name="connsiteY28" fmla="*/ 0 h 688181"/>
                <a:gd name="connsiteX29" fmla="*/ 561975 w 659607"/>
                <a:gd name="connsiteY29" fmla="*/ 0 h 688181"/>
                <a:gd name="connsiteX30" fmla="*/ 569119 w 659607"/>
                <a:gd name="connsiteY30" fmla="*/ 0 h 688181"/>
                <a:gd name="connsiteX31" fmla="*/ 571500 w 659607"/>
                <a:gd name="connsiteY31" fmla="*/ 2381 h 688181"/>
                <a:gd name="connsiteX32" fmla="*/ 581025 w 659607"/>
                <a:gd name="connsiteY32" fmla="*/ 16669 h 688181"/>
                <a:gd name="connsiteX33" fmla="*/ 583407 w 659607"/>
                <a:gd name="connsiteY33" fmla="*/ 40481 h 688181"/>
                <a:gd name="connsiteX34" fmla="*/ 564357 w 659607"/>
                <a:gd name="connsiteY34" fmla="*/ 12382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9607" h="688181">
                  <a:moveTo>
                    <a:pt x="564357" y="123825"/>
                  </a:moveTo>
                  <a:lnTo>
                    <a:pt x="514350" y="338138"/>
                  </a:lnTo>
                  <a:lnTo>
                    <a:pt x="492919" y="423863"/>
                  </a:lnTo>
                  <a:lnTo>
                    <a:pt x="485775" y="461963"/>
                  </a:lnTo>
                  <a:lnTo>
                    <a:pt x="481013" y="483394"/>
                  </a:lnTo>
                  <a:lnTo>
                    <a:pt x="478632" y="523875"/>
                  </a:lnTo>
                  <a:lnTo>
                    <a:pt x="481013" y="545306"/>
                  </a:lnTo>
                  <a:lnTo>
                    <a:pt x="488157" y="573881"/>
                  </a:lnTo>
                  <a:lnTo>
                    <a:pt x="502444" y="602456"/>
                  </a:lnTo>
                  <a:lnTo>
                    <a:pt x="521494" y="619125"/>
                  </a:lnTo>
                  <a:lnTo>
                    <a:pt x="554832" y="633413"/>
                  </a:lnTo>
                  <a:lnTo>
                    <a:pt x="583407" y="642938"/>
                  </a:lnTo>
                  <a:lnTo>
                    <a:pt x="659607" y="654844"/>
                  </a:lnTo>
                  <a:lnTo>
                    <a:pt x="0" y="688181"/>
                  </a:lnTo>
                  <a:lnTo>
                    <a:pt x="2382" y="664369"/>
                  </a:lnTo>
                  <a:lnTo>
                    <a:pt x="11907" y="640556"/>
                  </a:lnTo>
                  <a:lnTo>
                    <a:pt x="45244" y="621506"/>
                  </a:lnTo>
                  <a:lnTo>
                    <a:pt x="104775" y="583406"/>
                  </a:lnTo>
                  <a:lnTo>
                    <a:pt x="150019" y="552450"/>
                  </a:lnTo>
                  <a:lnTo>
                    <a:pt x="192882" y="519113"/>
                  </a:lnTo>
                  <a:lnTo>
                    <a:pt x="238125" y="476250"/>
                  </a:lnTo>
                  <a:lnTo>
                    <a:pt x="302419" y="402431"/>
                  </a:lnTo>
                  <a:lnTo>
                    <a:pt x="359569" y="319088"/>
                  </a:lnTo>
                  <a:lnTo>
                    <a:pt x="409575" y="238125"/>
                  </a:lnTo>
                  <a:lnTo>
                    <a:pt x="452438" y="161925"/>
                  </a:lnTo>
                  <a:lnTo>
                    <a:pt x="500063" y="61913"/>
                  </a:lnTo>
                  <a:lnTo>
                    <a:pt x="519113" y="23813"/>
                  </a:lnTo>
                  <a:lnTo>
                    <a:pt x="542925" y="4763"/>
                  </a:lnTo>
                  <a:lnTo>
                    <a:pt x="552450" y="0"/>
                  </a:lnTo>
                  <a:lnTo>
                    <a:pt x="561975" y="0"/>
                  </a:lnTo>
                  <a:lnTo>
                    <a:pt x="569119" y="0"/>
                  </a:lnTo>
                  <a:lnTo>
                    <a:pt x="571500" y="2381"/>
                  </a:lnTo>
                  <a:lnTo>
                    <a:pt x="581025" y="16669"/>
                  </a:lnTo>
                  <a:lnTo>
                    <a:pt x="583407" y="40481"/>
                  </a:lnTo>
                  <a:lnTo>
                    <a:pt x="564357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AF7D7A3-D854-427B-B112-45B77DC75444}"/>
                </a:ext>
              </a:extLst>
            </p:cNvPr>
            <p:cNvSpPr/>
            <p:nvPr/>
          </p:nvSpPr>
          <p:spPr>
            <a:xfrm rot="16200000">
              <a:off x="4083844" y="4802982"/>
              <a:ext cx="719137" cy="787400"/>
            </a:xfrm>
            <a:custGeom>
              <a:avLst/>
              <a:gdLst>
                <a:gd name="connsiteX0" fmla="*/ 683419 w 719138"/>
                <a:gd name="connsiteY0" fmla="*/ 166688 h 788194"/>
                <a:gd name="connsiteX1" fmla="*/ 616744 w 719138"/>
                <a:gd name="connsiteY1" fmla="*/ 369094 h 788194"/>
                <a:gd name="connsiteX2" fmla="*/ 595313 w 719138"/>
                <a:gd name="connsiteY2" fmla="*/ 423863 h 788194"/>
                <a:gd name="connsiteX3" fmla="*/ 554832 w 719138"/>
                <a:gd name="connsiteY3" fmla="*/ 514350 h 788194"/>
                <a:gd name="connsiteX4" fmla="*/ 528638 w 719138"/>
                <a:gd name="connsiteY4" fmla="*/ 569119 h 788194"/>
                <a:gd name="connsiteX5" fmla="*/ 488157 w 719138"/>
                <a:gd name="connsiteY5" fmla="*/ 631032 h 788194"/>
                <a:gd name="connsiteX6" fmla="*/ 459582 w 719138"/>
                <a:gd name="connsiteY6" fmla="*/ 666750 h 788194"/>
                <a:gd name="connsiteX7" fmla="*/ 438150 w 719138"/>
                <a:gd name="connsiteY7" fmla="*/ 685800 h 788194"/>
                <a:gd name="connsiteX8" fmla="*/ 383382 w 719138"/>
                <a:gd name="connsiteY8" fmla="*/ 716757 h 788194"/>
                <a:gd name="connsiteX9" fmla="*/ 328613 w 719138"/>
                <a:gd name="connsiteY9" fmla="*/ 738188 h 788194"/>
                <a:gd name="connsiteX10" fmla="*/ 195263 w 719138"/>
                <a:gd name="connsiteY10" fmla="*/ 773907 h 788194"/>
                <a:gd name="connsiteX11" fmla="*/ 109538 w 719138"/>
                <a:gd name="connsiteY11" fmla="*/ 788194 h 788194"/>
                <a:gd name="connsiteX12" fmla="*/ 95250 w 719138"/>
                <a:gd name="connsiteY12" fmla="*/ 788194 h 788194"/>
                <a:gd name="connsiteX13" fmla="*/ 47625 w 719138"/>
                <a:gd name="connsiteY13" fmla="*/ 771525 h 788194"/>
                <a:gd name="connsiteX14" fmla="*/ 28575 w 719138"/>
                <a:gd name="connsiteY14" fmla="*/ 762000 h 788194"/>
                <a:gd name="connsiteX15" fmla="*/ 14288 w 719138"/>
                <a:gd name="connsiteY15" fmla="*/ 750094 h 788194"/>
                <a:gd name="connsiteX16" fmla="*/ 4763 w 719138"/>
                <a:gd name="connsiteY16" fmla="*/ 733425 h 788194"/>
                <a:gd name="connsiteX17" fmla="*/ 0 w 719138"/>
                <a:gd name="connsiteY17" fmla="*/ 714375 h 788194"/>
                <a:gd name="connsiteX18" fmla="*/ 4763 w 719138"/>
                <a:gd name="connsiteY18" fmla="*/ 692944 h 788194"/>
                <a:gd name="connsiteX19" fmla="*/ 30957 w 719138"/>
                <a:gd name="connsiteY19" fmla="*/ 647700 h 788194"/>
                <a:gd name="connsiteX20" fmla="*/ 66675 w 719138"/>
                <a:gd name="connsiteY20" fmla="*/ 607219 h 788194"/>
                <a:gd name="connsiteX21" fmla="*/ 135732 w 719138"/>
                <a:gd name="connsiteY21" fmla="*/ 552450 h 788194"/>
                <a:gd name="connsiteX22" fmla="*/ 238125 w 719138"/>
                <a:gd name="connsiteY22" fmla="*/ 466725 h 788194"/>
                <a:gd name="connsiteX23" fmla="*/ 316707 w 719138"/>
                <a:gd name="connsiteY23" fmla="*/ 404813 h 788194"/>
                <a:gd name="connsiteX24" fmla="*/ 416719 w 719138"/>
                <a:gd name="connsiteY24" fmla="*/ 304800 h 788194"/>
                <a:gd name="connsiteX25" fmla="*/ 566738 w 719138"/>
                <a:gd name="connsiteY25" fmla="*/ 128588 h 788194"/>
                <a:gd name="connsiteX26" fmla="*/ 628650 w 719138"/>
                <a:gd name="connsiteY26" fmla="*/ 52388 h 788194"/>
                <a:gd name="connsiteX27" fmla="*/ 657225 w 719138"/>
                <a:gd name="connsiteY27" fmla="*/ 21432 h 788194"/>
                <a:gd name="connsiteX28" fmla="*/ 685800 w 719138"/>
                <a:gd name="connsiteY28" fmla="*/ 0 h 788194"/>
                <a:gd name="connsiteX29" fmla="*/ 697707 w 719138"/>
                <a:gd name="connsiteY29" fmla="*/ 0 h 788194"/>
                <a:gd name="connsiteX30" fmla="*/ 702469 w 719138"/>
                <a:gd name="connsiteY30" fmla="*/ 0 h 788194"/>
                <a:gd name="connsiteX31" fmla="*/ 714375 w 719138"/>
                <a:gd name="connsiteY31" fmla="*/ 2382 h 788194"/>
                <a:gd name="connsiteX32" fmla="*/ 719138 w 719138"/>
                <a:gd name="connsiteY32" fmla="*/ 19050 h 788194"/>
                <a:gd name="connsiteX33" fmla="*/ 719138 w 719138"/>
                <a:gd name="connsiteY33" fmla="*/ 38100 h 788194"/>
                <a:gd name="connsiteX34" fmla="*/ 709613 w 719138"/>
                <a:gd name="connsiteY34" fmla="*/ 71438 h 788194"/>
                <a:gd name="connsiteX35" fmla="*/ 683419 w 719138"/>
                <a:gd name="connsiteY35" fmla="*/ 166688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9138" h="788194">
                  <a:moveTo>
                    <a:pt x="683419" y="166688"/>
                  </a:moveTo>
                  <a:cubicBezTo>
                    <a:pt x="661194" y="234157"/>
                    <a:pt x="635794" y="317103"/>
                    <a:pt x="616744" y="369094"/>
                  </a:cubicBezTo>
                  <a:lnTo>
                    <a:pt x="595313" y="423863"/>
                  </a:lnTo>
                  <a:lnTo>
                    <a:pt x="554832" y="514350"/>
                  </a:lnTo>
                  <a:lnTo>
                    <a:pt x="528638" y="569119"/>
                  </a:lnTo>
                  <a:lnTo>
                    <a:pt x="488157" y="631032"/>
                  </a:lnTo>
                  <a:lnTo>
                    <a:pt x="459582" y="666750"/>
                  </a:lnTo>
                  <a:lnTo>
                    <a:pt x="438150" y="685800"/>
                  </a:lnTo>
                  <a:lnTo>
                    <a:pt x="383382" y="716757"/>
                  </a:lnTo>
                  <a:lnTo>
                    <a:pt x="328613" y="738188"/>
                  </a:lnTo>
                  <a:lnTo>
                    <a:pt x="195263" y="773907"/>
                  </a:lnTo>
                  <a:lnTo>
                    <a:pt x="109538" y="788194"/>
                  </a:lnTo>
                  <a:lnTo>
                    <a:pt x="95250" y="788194"/>
                  </a:lnTo>
                  <a:lnTo>
                    <a:pt x="47625" y="771525"/>
                  </a:lnTo>
                  <a:lnTo>
                    <a:pt x="28575" y="762000"/>
                  </a:lnTo>
                  <a:lnTo>
                    <a:pt x="14288" y="750094"/>
                  </a:lnTo>
                  <a:lnTo>
                    <a:pt x="4763" y="733425"/>
                  </a:lnTo>
                  <a:lnTo>
                    <a:pt x="0" y="714375"/>
                  </a:lnTo>
                  <a:lnTo>
                    <a:pt x="4763" y="692944"/>
                  </a:lnTo>
                  <a:lnTo>
                    <a:pt x="30957" y="647700"/>
                  </a:lnTo>
                  <a:lnTo>
                    <a:pt x="66675" y="607219"/>
                  </a:lnTo>
                  <a:lnTo>
                    <a:pt x="135732" y="552450"/>
                  </a:lnTo>
                  <a:lnTo>
                    <a:pt x="238125" y="466725"/>
                  </a:lnTo>
                  <a:lnTo>
                    <a:pt x="316707" y="404813"/>
                  </a:lnTo>
                  <a:lnTo>
                    <a:pt x="416719" y="304800"/>
                  </a:lnTo>
                  <a:lnTo>
                    <a:pt x="566738" y="128588"/>
                  </a:lnTo>
                  <a:lnTo>
                    <a:pt x="628650" y="52388"/>
                  </a:lnTo>
                  <a:lnTo>
                    <a:pt x="657225" y="21432"/>
                  </a:lnTo>
                  <a:lnTo>
                    <a:pt x="685800" y="0"/>
                  </a:lnTo>
                  <a:lnTo>
                    <a:pt x="697707" y="0"/>
                  </a:lnTo>
                  <a:lnTo>
                    <a:pt x="702469" y="0"/>
                  </a:lnTo>
                  <a:lnTo>
                    <a:pt x="714375" y="2382"/>
                  </a:lnTo>
                  <a:lnTo>
                    <a:pt x="719138" y="19050"/>
                  </a:lnTo>
                  <a:lnTo>
                    <a:pt x="719138" y="38100"/>
                  </a:lnTo>
                  <a:lnTo>
                    <a:pt x="709613" y="71438"/>
                  </a:lnTo>
                  <a:lnTo>
                    <a:pt x="683419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5464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DB9C713-EB17-4AAB-85E5-BE579FCC9512}"/>
              </a:ext>
            </a:extLst>
          </p:cNvPr>
          <p:cNvSpPr/>
          <p:nvPr/>
        </p:nvSpPr>
        <p:spPr>
          <a:xfrm>
            <a:off x="4006850" y="2489200"/>
            <a:ext cx="3057525" cy="588963"/>
          </a:xfrm>
          <a:custGeom>
            <a:avLst/>
            <a:gdLst>
              <a:gd name="connsiteX0" fmla="*/ 1600921 w 3057615"/>
              <a:gd name="connsiteY0" fmla="*/ 369222 h 588447"/>
              <a:gd name="connsiteX1" fmla="*/ 1300928 w 3057615"/>
              <a:gd name="connsiteY1" fmla="*/ 412490 h 588447"/>
              <a:gd name="connsiteX2" fmla="*/ 1073049 w 3057615"/>
              <a:gd name="connsiteY2" fmla="*/ 452873 h 588447"/>
              <a:gd name="connsiteX3" fmla="*/ 874016 w 3057615"/>
              <a:gd name="connsiteY3" fmla="*/ 490372 h 588447"/>
              <a:gd name="connsiteX4" fmla="*/ 680752 w 3057615"/>
              <a:gd name="connsiteY4" fmla="*/ 533641 h 588447"/>
              <a:gd name="connsiteX5" fmla="*/ 565370 w 3057615"/>
              <a:gd name="connsiteY5" fmla="*/ 562486 h 588447"/>
              <a:gd name="connsiteX6" fmla="*/ 490372 w 3057615"/>
              <a:gd name="connsiteY6" fmla="*/ 585562 h 588447"/>
              <a:gd name="connsiteX7" fmla="*/ 464411 w 3057615"/>
              <a:gd name="connsiteY7" fmla="*/ 588447 h 588447"/>
              <a:gd name="connsiteX8" fmla="*/ 418258 w 3057615"/>
              <a:gd name="connsiteY8" fmla="*/ 582678 h 588447"/>
              <a:gd name="connsiteX9" fmla="*/ 380759 w 3057615"/>
              <a:gd name="connsiteY9" fmla="*/ 568255 h 588447"/>
              <a:gd name="connsiteX10" fmla="*/ 323068 w 3057615"/>
              <a:gd name="connsiteY10" fmla="*/ 542294 h 588447"/>
              <a:gd name="connsiteX11" fmla="*/ 239417 w 3057615"/>
              <a:gd name="connsiteY11" fmla="*/ 484603 h 588447"/>
              <a:gd name="connsiteX12" fmla="*/ 158649 w 3057615"/>
              <a:gd name="connsiteY12" fmla="*/ 415374 h 588447"/>
              <a:gd name="connsiteX13" fmla="*/ 100959 w 3057615"/>
              <a:gd name="connsiteY13" fmla="*/ 354799 h 588447"/>
              <a:gd name="connsiteX14" fmla="*/ 49037 w 3057615"/>
              <a:gd name="connsiteY14" fmla="*/ 297108 h 588447"/>
              <a:gd name="connsiteX15" fmla="*/ 11538 w 3057615"/>
              <a:gd name="connsiteY15" fmla="*/ 245186 h 588447"/>
              <a:gd name="connsiteX16" fmla="*/ 0 w 3057615"/>
              <a:gd name="connsiteY16" fmla="*/ 224995 h 588447"/>
              <a:gd name="connsiteX17" fmla="*/ 0 w 3057615"/>
              <a:gd name="connsiteY17" fmla="*/ 201918 h 588447"/>
              <a:gd name="connsiteX18" fmla="*/ 8653 w 3057615"/>
              <a:gd name="connsiteY18" fmla="*/ 193265 h 588447"/>
              <a:gd name="connsiteX19" fmla="*/ 23076 w 3057615"/>
              <a:gd name="connsiteY19" fmla="*/ 187496 h 588447"/>
              <a:gd name="connsiteX20" fmla="*/ 49037 w 3057615"/>
              <a:gd name="connsiteY20" fmla="*/ 196149 h 588447"/>
              <a:gd name="connsiteX21" fmla="*/ 98074 w 3057615"/>
              <a:gd name="connsiteY21" fmla="*/ 216341 h 588447"/>
              <a:gd name="connsiteX22" fmla="*/ 155765 w 3057615"/>
              <a:gd name="connsiteY22" fmla="*/ 242302 h 588447"/>
              <a:gd name="connsiteX23" fmla="*/ 227879 w 3057615"/>
              <a:gd name="connsiteY23" fmla="*/ 271147 h 588447"/>
              <a:gd name="connsiteX24" fmla="*/ 285569 w 3057615"/>
              <a:gd name="connsiteY24" fmla="*/ 288455 h 588447"/>
              <a:gd name="connsiteX25" fmla="*/ 343260 w 3057615"/>
              <a:gd name="connsiteY25" fmla="*/ 299993 h 588447"/>
              <a:gd name="connsiteX26" fmla="*/ 415374 w 3057615"/>
              <a:gd name="connsiteY26" fmla="*/ 311531 h 588447"/>
              <a:gd name="connsiteX27" fmla="*/ 507679 w 3057615"/>
              <a:gd name="connsiteY27" fmla="*/ 317300 h 588447"/>
              <a:gd name="connsiteX28" fmla="*/ 599985 w 3057615"/>
              <a:gd name="connsiteY28" fmla="*/ 314415 h 588447"/>
              <a:gd name="connsiteX29" fmla="*/ 695174 w 3057615"/>
              <a:gd name="connsiteY29" fmla="*/ 305762 h 588447"/>
              <a:gd name="connsiteX30" fmla="*/ 874016 w 3057615"/>
              <a:gd name="connsiteY30" fmla="*/ 268263 h 588447"/>
              <a:gd name="connsiteX31" fmla="*/ 1041320 w 3057615"/>
              <a:gd name="connsiteY31" fmla="*/ 250955 h 588447"/>
              <a:gd name="connsiteX32" fmla="*/ 1298044 w 3057615"/>
              <a:gd name="connsiteY32" fmla="*/ 207687 h 588447"/>
              <a:gd name="connsiteX33" fmla="*/ 1583614 w 3057615"/>
              <a:gd name="connsiteY33" fmla="*/ 161535 h 588447"/>
              <a:gd name="connsiteX34" fmla="*/ 1802839 w 3057615"/>
              <a:gd name="connsiteY34" fmla="*/ 129805 h 588447"/>
              <a:gd name="connsiteX35" fmla="*/ 1949950 w 3057615"/>
              <a:gd name="connsiteY35" fmla="*/ 109613 h 588447"/>
              <a:gd name="connsiteX36" fmla="*/ 2099947 w 3057615"/>
              <a:gd name="connsiteY36" fmla="*/ 89421 h 588447"/>
              <a:gd name="connsiteX37" fmla="*/ 2293211 w 3057615"/>
              <a:gd name="connsiteY37" fmla="*/ 72114 h 588447"/>
              <a:gd name="connsiteX38" fmla="*/ 2414362 w 3057615"/>
              <a:gd name="connsiteY38" fmla="*/ 46153 h 588447"/>
              <a:gd name="connsiteX39" fmla="*/ 2561473 w 3057615"/>
              <a:gd name="connsiteY39" fmla="*/ 14423 h 588447"/>
              <a:gd name="connsiteX40" fmla="*/ 2650894 w 3057615"/>
              <a:gd name="connsiteY40" fmla="*/ 0 h 588447"/>
              <a:gd name="connsiteX41" fmla="*/ 2705701 w 3057615"/>
              <a:gd name="connsiteY41" fmla="*/ 0 h 588447"/>
              <a:gd name="connsiteX42" fmla="*/ 2760507 w 3057615"/>
              <a:gd name="connsiteY42" fmla="*/ 11538 h 588447"/>
              <a:gd name="connsiteX43" fmla="*/ 2835505 w 3057615"/>
              <a:gd name="connsiteY43" fmla="*/ 37499 h 588447"/>
              <a:gd name="connsiteX44" fmla="*/ 2904734 w 3057615"/>
              <a:gd name="connsiteY44" fmla="*/ 69229 h 588447"/>
              <a:gd name="connsiteX45" fmla="*/ 2962425 w 3057615"/>
              <a:gd name="connsiteY45" fmla="*/ 98075 h 588447"/>
              <a:gd name="connsiteX46" fmla="*/ 2994155 w 3057615"/>
              <a:gd name="connsiteY46" fmla="*/ 121151 h 588447"/>
              <a:gd name="connsiteX47" fmla="*/ 3025885 w 3057615"/>
              <a:gd name="connsiteY47" fmla="*/ 149996 h 588447"/>
              <a:gd name="connsiteX48" fmla="*/ 3048961 w 3057615"/>
              <a:gd name="connsiteY48" fmla="*/ 184611 h 588447"/>
              <a:gd name="connsiteX49" fmla="*/ 3057615 w 3057615"/>
              <a:gd name="connsiteY49" fmla="*/ 207687 h 588447"/>
              <a:gd name="connsiteX50" fmla="*/ 3057615 w 3057615"/>
              <a:gd name="connsiteY50" fmla="*/ 239417 h 588447"/>
              <a:gd name="connsiteX51" fmla="*/ 3043192 w 3057615"/>
              <a:gd name="connsiteY51" fmla="*/ 262494 h 588447"/>
              <a:gd name="connsiteX52" fmla="*/ 3020116 w 3057615"/>
              <a:gd name="connsiteY52" fmla="*/ 285570 h 588447"/>
              <a:gd name="connsiteX53" fmla="*/ 2999924 w 3057615"/>
              <a:gd name="connsiteY53" fmla="*/ 297108 h 588447"/>
              <a:gd name="connsiteX54" fmla="*/ 2965309 w 3057615"/>
              <a:gd name="connsiteY54" fmla="*/ 305762 h 588447"/>
              <a:gd name="connsiteX55" fmla="*/ 2910503 w 3057615"/>
              <a:gd name="connsiteY55" fmla="*/ 308646 h 588447"/>
              <a:gd name="connsiteX56" fmla="*/ 2841274 w 3057615"/>
              <a:gd name="connsiteY56" fmla="*/ 299993 h 588447"/>
              <a:gd name="connsiteX57" fmla="*/ 2760507 w 3057615"/>
              <a:gd name="connsiteY57" fmla="*/ 285570 h 588447"/>
              <a:gd name="connsiteX58" fmla="*/ 2673971 w 3057615"/>
              <a:gd name="connsiteY58" fmla="*/ 274032 h 588447"/>
              <a:gd name="connsiteX59" fmla="*/ 2593203 w 3057615"/>
              <a:gd name="connsiteY59" fmla="*/ 268263 h 588447"/>
              <a:gd name="connsiteX60" fmla="*/ 2498014 w 3057615"/>
              <a:gd name="connsiteY60" fmla="*/ 274032 h 588447"/>
              <a:gd name="connsiteX61" fmla="*/ 2373978 w 3057615"/>
              <a:gd name="connsiteY61" fmla="*/ 282685 h 588447"/>
              <a:gd name="connsiteX62" fmla="*/ 2275904 w 3057615"/>
              <a:gd name="connsiteY62" fmla="*/ 294224 h 588447"/>
              <a:gd name="connsiteX63" fmla="*/ 2085524 w 3057615"/>
              <a:gd name="connsiteY63" fmla="*/ 311531 h 588447"/>
              <a:gd name="connsiteX64" fmla="*/ 1600921 w 3057615"/>
              <a:gd name="connsiteY64" fmla="*/ 369222 h 58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57615" h="588447">
                <a:moveTo>
                  <a:pt x="1600921" y="369222"/>
                </a:moveTo>
                <a:lnTo>
                  <a:pt x="1300928" y="412490"/>
                </a:lnTo>
                <a:lnTo>
                  <a:pt x="1073049" y="452873"/>
                </a:lnTo>
                <a:lnTo>
                  <a:pt x="874016" y="490372"/>
                </a:lnTo>
                <a:lnTo>
                  <a:pt x="680752" y="533641"/>
                </a:lnTo>
                <a:lnTo>
                  <a:pt x="565370" y="562486"/>
                </a:lnTo>
                <a:lnTo>
                  <a:pt x="490372" y="585562"/>
                </a:lnTo>
                <a:lnTo>
                  <a:pt x="464411" y="588447"/>
                </a:lnTo>
                <a:lnTo>
                  <a:pt x="418258" y="582678"/>
                </a:lnTo>
                <a:lnTo>
                  <a:pt x="380759" y="568255"/>
                </a:lnTo>
                <a:lnTo>
                  <a:pt x="323068" y="542294"/>
                </a:lnTo>
                <a:lnTo>
                  <a:pt x="239417" y="484603"/>
                </a:lnTo>
                <a:lnTo>
                  <a:pt x="158649" y="415374"/>
                </a:lnTo>
                <a:lnTo>
                  <a:pt x="100959" y="354799"/>
                </a:lnTo>
                <a:lnTo>
                  <a:pt x="49037" y="297108"/>
                </a:lnTo>
                <a:lnTo>
                  <a:pt x="11538" y="245186"/>
                </a:lnTo>
                <a:lnTo>
                  <a:pt x="0" y="224995"/>
                </a:lnTo>
                <a:lnTo>
                  <a:pt x="0" y="201918"/>
                </a:lnTo>
                <a:lnTo>
                  <a:pt x="8653" y="193265"/>
                </a:lnTo>
                <a:lnTo>
                  <a:pt x="23076" y="187496"/>
                </a:lnTo>
                <a:lnTo>
                  <a:pt x="49037" y="196149"/>
                </a:lnTo>
                <a:lnTo>
                  <a:pt x="98074" y="216341"/>
                </a:lnTo>
                <a:lnTo>
                  <a:pt x="155765" y="242302"/>
                </a:lnTo>
                <a:lnTo>
                  <a:pt x="227879" y="271147"/>
                </a:lnTo>
                <a:lnTo>
                  <a:pt x="285569" y="288455"/>
                </a:lnTo>
                <a:lnTo>
                  <a:pt x="343260" y="299993"/>
                </a:lnTo>
                <a:lnTo>
                  <a:pt x="415374" y="311531"/>
                </a:lnTo>
                <a:lnTo>
                  <a:pt x="507679" y="317300"/>
                </a:lnTo>
                <a:lnTo>
                  <a:pt x="599985" y="314415"/>
                </a:lnTo>
                <a:lnTo>
                  <a:pt x="695174" y="305762"/>
                </a:lnTo>
                <a:lnTo>
                  <a:pt x="874016" y="268263"/>
                </a:lnTo>
                <a:lnTo>
                  <a:pt x="1041320" y="250955"/>
                </a:lnTo>
                <a:lnTo>
                  <a:pt x="1298044" y="207687"/>
                </a:lnTo>
                <a:lnTo>
                  <a:pt x="1583614" y="161535"/>
                </a:lnTo>
                <a:lnTo>
                  <a:pt x="1802839" y="129805"/>
                </a:lnTo>
                <a:lnTo>
                  <a:pt x="1949950" y="109613"/>
                </a:lnTo>
                <a:lnTo>
                  <a:pt x="2099947" y="89421"/>
                </a:lnTo>
                <a:lnTo>
                  <a:pt x="2293211" y="72114"/>
                </a:lnTo>
                <a:lnTo>
                  <a:pt x="2414362" y="46153"/>
                </a:lnTo>
                <a:lnTo>
                  <a:pt x="2561473" y="14423"/>
                </a:lnTo>
                <a:lnTo>
                  <a:pt x="2650894" y="0"/>
                </a:lnTo>
                <a:lnTo>
                  <a:pt x="2705701" y="0"/>
                </a:lnTo>
                <a:lnTo>
                  <a:pt x="2760507" y="11538"/>
                </a:lnTo>
                <a:lnTo>
                  <a:pt x="2835505" y="37499"/>
                </a:lnTo>
                <a:lnTo>
                  <a:pt x="2904734" y="69229"/>
                </a:lnTo>
                <a:lnTo>
                  <a:pt x="2962425" y="98075"/>
                </a:lnTo>
                <a:lnTo>
                  <a:pt x="2994155" y="121151"/>
                </a:lnTo>
                <a:lnTo>
                  <a:pt x="3025885" y="149996"/>
                </a:lnTo>
                <a:lnTo>
                  <a:pt x="3048961" y="184611"/>
                </a:lnTo>
                <a:lnTo>
                  <a:pt x="3057615" y="207687"/>
                </a:lnTo>
                <a:lnTo>
                  <a:pt x="3057615" y="239417"/>
                </a:lnTo>
                <a:lnTo>
                  <a:pt x="3043192" y="262494"/>
                </a:lnTo>
                <a:lnTo>
                  <a:pt x="3020116" y="285570"/>
                </a:lnTo>
                <a:lnTo>
                  <a:pt x="2999924" y="297108"/>
                </a:lnTo>
                <a:lnTo>
                  <a:pt x="2965309" y="305762"/>
                </a:lnTo>
                <a:lnTo>
                  <a:pt x="2910503" y="308646"/>
                </a:lnTo>
                <a:lnTo>
                  <a:pt x="2841274" y="299993"/>
                </a:lnTo>
                <a:lnTo>
                  <a:pt x="2760507" y="285570"/>
                </a:lnTo>
                <a:lnTo>
                  <a:pt x="2673971" y="274032"/>
                </a:lnTo>
                <a:lnTo>
                  <a:pt x="2593203" y="268263"/>
                </a:lnTo>
                <a:lnTo>
                  <a:pt x="2498014" y="274032"/>
                </a:lnTo>
                <a:lnTo>
                  <a:pt x="2373978" y="282685"/>
                </a:lnTo>
                <a:lnTo>
                  <a:pt x="2275904" y="294224"/>
                </a:lnTo>
                <a:lnTo>
                  <a:pt x="2085524" y="311531"/>
                </a:lnTo>
                <a:lnTo>
                  <a:pt x="1600921" y="3692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1DE3337-28E1-4401-9D51-0A72A8157480}"/>
              </a:ext>
            </a:extLst>
          </p:cNvPr>
          <p:cNvSpPr/>
          <p:nvPr/>
        </p:nvSpPr>
        <p:spPr>
          <a:xfrm>
            <a:off x="3814763" y="4564063"/>
            <a:ext cx="1490662" cy="1189037"/>
          </a:xfrm>
          <a:custGeom>
            <a:avLst/>
            <a:gdLst>
              <a:gd name="connsiteX0" fmla="*/ 978693 w 1490662"/>
              <a:gd name="connsiteY0" fmla="*/ 676275 h 1188244"/>
              <a:gd name="connsiteX1" fmla="*/ 769143 w 1490662"/>
              <a:gd name="connsiteY1" fmla="*/ 828675 h 1188244"/>
              <a:gd name="connsiteX2" fmla="*/ 652462 w 1490662"/>
              <a:gd name="connsiteY2" fmla="*/ 904875 h 1188244"/>
              <a:gd name="connsiteX3" fmla="*/ 538162 w 1490662"/>
              <a:gd name="connsiteY3" fmla="*/ 973932 h 1188244"/>
              <a:gd name="connsiteX4" fmla="*/ 404812 w 1490662"/>
              <a:gd name="connsiteY4" fmla="*/ 1042988 h 1188244"/>
              <a:gd name="connsiteX5" fmla="*/ 271462 w 1490662"/>
              <a:gd name="connsiteY5" fmla="*/ 1107282 h 1188244"/>
              <a:gd name="connsiteX6" fmla="*/ 159543 w 1490662"/>
              <a:gd name="connsiteY6" fmla="*/ 1152525 h 1188244"/>
              <a:gd name="connsiteX7" fmla="*/ 73818 w 1490662"/>
              <a:gd name="connsiteY7" fmla="*/ 1183482 h 1188244"/>
              <a:gd name="connsiteX8" fmla="*/ 47625 w 1490662"/>
              <a:gd name="connsiteY8" fmla="*/ 1188244 h 1188244"/>
              <a:gd name="connsiteX9" fmla="*/ 28575 w 1490662"/>
              <a:gd name="connsiteY9" fmla="*/ 1188244 h 1188244"/>
              <a:gd name="connsiteX10" fmla="*/ 4762 w 1490662"/>
              <a:gd name="connsiteY10" fmla="*/ 1181100 h 1188244"/>
              <a:gd name="connsiteX11" fmla="*/ 0 w 1490662"/>
              <a:gd name="connsiteY11" fmla="*/ 1171575 h 1188244"/>
              <a:gd name="connsiteX12" fmla="*/ 0 w 1490662"/>
              <a:gd name="connsiteY12" fmla="*/ 1157288 h 1188244"/>
              <a:gd name="connsiteX13" fmla="*/ 4762 w 1490662"/>
              <a:gd name="connsiteY13" fmla="*/ 1143000 h 1188244"/>
              <a:gd name="connsiteX14" fmla="*/ 30956 w 1490662"/>
              <a:gd name="connsiteY14" fmla="*/ 1121569 h 1188244"/>
              <a:gd name="connsiteX15" fmla="*/ 83343 w 1490662"/>
              <a:gd name="connsiteY15" fmla="*/ 1092994 h 1188244"/>
              <a:gd name="connsiteX16" fmla="*/ 128587 w 1490662"/>
              <a:gd name="connsiteY16" fmla="*/ 1066800 h 1188244"/>
              <a:gd name="connsiteX17" fmla="*/ 195262 w 1490662"/>
              <a:gd name="connsiteY17" fmla="*/ 1023938 h 1188244"/>
              <a:gd name="connsiteX18" fmla="*/ 297656 w 1490662"/>
              <a:gd name="connsiteY18" fmla="*/ 950119 h 1188244"/>
              <a:gd name="connsiteX19" fmla="*/ 409575 w 1490662"/>
              <a:gd name="connsiteY19" fmla="*/ 866775 h 1188244"/>
              <a:gd name="connsiteX20" fmla="*/ 540543 w 1490662"/>
              <a:gd name="connsiteY20" fmla="*/ 759619 h 1188244"/>
              <a:gd name="connsiteX21" fmla="*/ 661987 w 1490662"/>
              <a:gd name="connsiteY21" fmla="*/ 652463 h 1188244"/>
              <a:gd name="connsiteX22" fmla="*/ 764381 w 1490662"/>
              <a:gd name="connsiteY22" fmla="*/ 552450 h 1188244"/>
              <a:gd name="connsiteX23" fmla="*/ 831056 w 1490662"/>
              <a:gd name="connsiteY23" fmla="*/ 483394 h 1188244"/>
              <a:gd name="connsiteX24" fmla="*/ 923925 w 1490662"/>
              <a:gd name="connsiteY24" fmla="*/ 381000 h 1188244"/>
              <a:gd name="connsiteX25" fmla="*/ 988218 w 1490662"/>
              <a:gd name="connsiteY25" fmla="*/ 311944 h 1188244"/>
              <a:gd name="connsiteX26" fmla="*/ 1035843 w 1490662"/>
              <a:gd name="connsiteY26" fmla="*/ 259557 h 1188244"/>
              <a:gd name="connsiteX27" fmla="*/ 1045368 w 1490662"/>
              <a:gd name="connsiteY27" fmla="*/ 235744 h 1188244"/>
              <a:gd name="connsiteX28" fmla="*/ 1045368 w 1490662"/>
              <a:gd name="connsiteY28" fmla="*/ 204788 h 1188244"/>
              <a:gd name="connsiteX29" fmla="*/ 1035843 w 1490662"/>
              <a:gd name="connsiteY29" fmla="*/ 178594 h 1188244"/>
              <a:gd name="connsiteX30" fmla="*/ 1009650 w 1490662"/>
              <a:gd name="connsiteY30" fmla="*/ 150019 h 1188244"/>
              <a:gd name="connsiteX31" fmla="*/ 983456 w 1490662"/>
              <a:gd name="connsiteY31" fmla="*/ 123825 h 1188244"/>
              <a:gd name="connsiteX32" fmla="*/ 950118 w 1490662"/>
              <a:gd name="connsiteY32" fmla="*/ 95250 h 1188244"/>
              <a:gd name="connsiteX33" fmla="*/ 931068 w 1490662"/>
              <a:gd name="connsiteY33" fmla="*/ 76200 h 1188244"/>
              <a:gd name="connsiteX34" fmla="*/ 921543 w 1490662"/>
              <a:gd name="connsiteY34" fmla="*/ 59532 h 1188244"/>
              <a:gd name="connsiteX35" fmla="*/ 916781 w 1490662"/>
              <a:gd name="connsiteY35" fmla="*/ 42863 h 1188244"/>
              <a:gd name="connsiteX36" fmla="*/ 923925 w 1490662"/>
              <a:gd name="connsiteY36" fmla="*/ 23813 h 1188244"/>
              <a:gd name="connsiteX37" fmla="*/ 942975 w 1490662"/>
              <a:gd name="connsiteY37" fmla="*/ 9525 h 1188244"/>
              <a:gd name="connsiteX38" fmla="*/ 988218 w 1490662"/>
              <a:gd name="connsiteY38" fmla="*/ 0 h 1188244"/>
              <a:gd name="connsiteX39" fmla="*/ 1019175 w 1490662"/>
              <a:gd name="connsiteY39" fmla="*/ 0 h 1188244"/>
              <a:gd name="connsiteX40" fmla="*/ 1059656 w 1490662"/>
              <a:gd name="connsiteY40" fmla="*/ 11907 h 1188244"/>
              <a:gd name="connsiteX41" fmla="*/ 1123950 w 1490662"/>
              <a:gd name="connsiteY41" fmla="*/ 35719 h 1188244"/>
              <a:gd name="connsiteX42" fmla="*/ 1214437 w 1490662"/>
              <a:gd name="connsiteY42" fmla="*/ 71438 h 1188244"/>
              <a:gd name="connsiteX43" fmla="*/ 1338262 w 1490662"/>
              <a:gd name="connsiteY43" fmla="*/ 135732 h 1188244"/>
              <a:gd name="connsiteX44" fmla="*/ 1381125 w 1490662"/>
              <a:gd name="connsiteY44" fmla="*/ 166688 h 1188244"/>
              <a:gd name="connsiteX45" fmla="*/ 1426368 w 1490662"/>
              <a:gd name="connsiteY45" fmla="*/ 204788 h 1188244"/>
              <a:gd name="connsiteX46" fmla="*/ 1457325 w 1490662"/>
              <a:gd name="connsiteY46" fmla="*/ 240507 h 1188244"/>
              <a:gd name="connsiteX47" fmla="*/ 1476375 w 1490662"/>
              <a:gd name="connsiteY47" fmla="*/ 266700 h 1188244"/>
              <a:gd name="connsiteX48" fmla="*/ 1485900 w 1490662"/>
              <a:gd name="connsiteY48" fmla="*/ 292894 h 1188244"/>
              <a:gd name="connsiteX49" fmla="*/ 1490662 w 1490662"/>
              <a:gd name="connsiteY49" fmla="*/ 319088 h 1188244"/>
              <a:gd name="connsiteX50" fmla="*/ 1485900 w 1490662"/>
              <a:gd name="connsiteY50" fmla="*/ 342900 h 1188244"/>
              <a:gd name="connsiteX51" fmla="*/ 1476375 w 1490662"/>
              <a:gd name="connsiteY51" fmla="*/ 359569 h 1188244"/>
              <a:gd name="connsiteX52" fmla="*/ 1452562 w 1490662"/>
              <a:gd name="connsiteY52" fmla="*/ 376238 h 1188244"/>
              <a:gd name="connsiteX53" fmla="*/ 1421606 w 1490662"/>
              <a:gd name="connsiteY53" fmla="*/ 392907 h 1188244"/>
              <a:gd name="connsiteX54" fmla="*/ 1371600 w 1490662"/>
              <a:gd name="connsiteY54" fmla="*/ 407194 h 1188244"/>
              <a:gd name="connsiteX55" fmla="*/ 1345406 w 1490662"/>
              <a:gd name="connsiteY55" fmla="*/ 416719 h 1188244"/>
              <a:gd name="connsiteX56" fmla="*/ 1219200 w 1490662"/>
              <a:gd name="connsiteY56" fmla="*/ 507207 h 1188244"/>
              <a:gd name="connsiteX57" fmla="*/ 1069181 w 1490662"/>
              <a:gd name="connsiteY57" fmla="*/ 611982 h 1188244"/>
              <a:gd name="connsiteX58" fmla="*/ 978693 w 1490662"/>
              <a:gd name="connsiteY58" fmla="*/ 676275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490662" h="1188244">
                <a:moveTo>
                  <a:pt x="978693" y="676275"/>
                </a:moveTo>
                <a:lnTo>
                  <a:pt x="769143" y="828675"/>
                </a:lnTo>
                <a:lnTo>
                  <a:pt x="652462" y="904875"/>
                </a:lnTo>
                <a:lnTo>
                  <a:pt x="538162" y="973932"/>
                </a:lnTo>
                <a:lnTo>
                  <a:pt x="404812" y="1042988"/>
                </a:lnTo>
                <a:lnTo>
                  <a:pt x="271462" y="1107282"/>
                </a:lnTo>
                <a:lnTo>
                  <a:pt x="159543" y="1152525"/>
                </a:lnTo>
                <a:lnTo>
                  <a:pt x="73818" y="1183482"/>
                </a:lnTo>
                <a:lnTo>
                  <a:pt x="47625" y="1188244"/>
                </a:lnTo>
                <a:lnTo>
                  <a:pt x="28575" y="1188244"/>
                </a:lnTo>
                <a:lnTo>
                  <a:pt x="4762" y="1181100"/>
                </a:lnTo>
                <a:lnTo>
                  <a:pt x="0" y="1171575"/>
                </a:lnTo>
                <a:lnTo>
                  <a:pt x="0" y="1157288"/>
                </a:lnTo>
                <a:lnTo>
                  <a:pt x="4762" y="1143000"/>
                </a:lnTo>
                <a:lnTo>
                  <a:pt x="30956" y="1121569"/>
                </a:lnTo>
                <a:lnTo>
                  <a:pt x="83343" y="1092994"/>
                </a:lnTo>
                <a:lnTo>
                  <a:pt x="128587" y="1066800"/>
                </a:lnTo>
                <a:lnTo>
                  <a:pt x="195262" y="1023938"/>
                </a:lnTo>
                <a:lnTo>
                  <a:pt x="297656" y="950119"/>
                </a:lnTo>
                <a:lnTo>
                  <a:pt x="409575" y="866775"/>
                </a:lnTo>
                <a:lnTo>
                  <a:pt x="540543" y="759619"/>
                </a:lnTo>
                <a:lnTo>
                  <a:pt x="661987" y="652463"/>
                </a:lnTo>
                <a:lnTo>
                  <a:pt x="764381" y="552450"/>
                </a:lnTo>
                <a:lnTo>
                  <a:pt x="831056" y="483394"/>
                </a:lnTo>
                <a:lnTo>
                  <a:pt x="923925" y="381000"/>
                </a:lnTo>
                <a:lnTo>
                  <a:pt x="988218" y="311944"/>
                </a:lnTo>
                <a:lnTo>
                  <a:pt x="1035843" y="259557"/>
                </a:lnTo>
                <a:lnTo>
                  <a:pt x="1045368" y="235744"/>
                </a:lnTo>
                <a:lnTo>
                  <a:pt x="1045368" y="204788"/>
                </a:lnTo>
                <a:lnTo>
                  <a:pt x="1035843" y="178594"/>
                </a:lnTo>
                <a:lnTo>
                  <a:pt x="1009650" y="150019"/>
                </a:lnTo>
                <a:lnTo>
                  <a:pt x="983456" y="123825"/>
                </a:lnTo>
                <a:lnTo>
                  <a:pt x="950118" y="95250"/>
                </a:lnTo>
                <a:lnTo>
                  <a:pt x="931068" y="76200"/>
                </a:lnTo>
                <a:lnTo>
                  <a:pt x="921543" y="59532"/>
                </a:lnTo>
                <a:lnTo>
                  <a:pt x="916781" y="42863"/>
                </a:lnTo>
                <a:lnTo>
                  <a:pt x="923925" y="23813"/>
                </a:lnTo>
                <a:lnTo>
                  <a:pt x="942975" y="9525"/>
                </a:lnTo>
                <a:lnTo>
                  <a:pt x="988218" y="0"/>
                </a:lnTo>
                <a:lnTo>
                  <a:pt x="1019175" y="0"/>
                </a:lnTo>
                <a:lnTo>
                  <a:pt x="1059656" y="11907"/>
                </a:lnTo>
                <a:lnTo>
                  <a:pt x="1123950" y="35719"/>
                </a:lnTo>
                <a:lnTo>
                  <a:pt x="1214437" y="71438"/>
                </a:lnTo>
                <a:lnTo>
                  <a:pt x="1338262" y="135732"/>
                </a:lnTo>
                <a:lnTo>
                  <a:pt x="1381125" y="166688"/>
                </a:lnTo>
                <a:lnTo>
                  <a:pt x="1426368" y="204788"/>
                </a:lnTo>
                <a:lnTo>
                  <a:pt x="1457325" y="240507"/>
                </a:lnTo>
                <a:lnTo>
                  <a:pt x="1476375" y="266700"/>
                </a:lnTo>
                <a:lnTo>
                  <a:pt x="1485900" y="292894"/>
                </a:lnTo>
                <a:lnTo>
                  <a:pt x="1490662" y="319088"/>
                </a:lnTo>
                <a:lnTo>
                  <a:pt x="1485900" y="342900"/>
                </a:lnTo>
                <a:lnTo>
                  <a:pt x="1476375" y="359569"/>
                </a:lnTo>
                <a:lnTo>
                  <a:pt x="1452562" y="376238"/>
                </a:lnTo>
                <a:lnTo>
                  <a:pt x="1421606" y="392907"/>
                </a:lnTo>
                <a:lnTo>
                  <a:pt x="1371600" y="407194"/>
                </a:lnTo>
                <a:lnTo>
                  <a:pt x="1345406" y="416719"/>
                </a:lnTo>
                <a:lnTo>
                  <a:pt x="1219200" y="507207"/>
                </a:lnTo>
                <a:lnTo>
                  <a:pt x="1069181" y="611982"/>
                </a:lnTo>
                <a:lnTo>
                  <a:pt x="978693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21C23C4-79CB-4C7E-BC85-F2C9E3E418ED}"/>
              </a:ext>
            </a:extLst>
          </p:cNvPr>
          <p:cNvSpPr/>
          <p:nvPr/>
        </p:nvSpPr>
        <p:spPr>
          <a:xfrm>
            <a:off x="5884863" y="4543425"/>
            <a:ext cx="1319212" cy="1209675"/>
          </a:xfrm>
          <a:custGeom>
            <a:avLst/>
            <a:gdLst>
              <a:gd name="connsiteX0" fmla="*/ 926306 w 1319212"/>
              <a:gd name="connsiteY0" fmla="*/ 907256 h 1209675"/>
              <a:gd name="connsiteX1" fmla="*/ 828675 w 1319212"/>
              <a:gd name="connsiteY1" fmla="*/ 785813 h 1209675"/>
              <a:gd name="connsiteX2" fmla="*/ 707231 w 1319212"/>
              <a:gd name="connsiteY2" fmla="*/ 659606 h 1209675"/>
              <a:gd name="connsiteX3" fmla="*/ 561975 w 1319212"/>
              <a:gd name="connsiteY3" fmla="*/ 523875 h 1209675"/>
              <a:gd name="connsiteX4" fmla="*/ 411956 w 1319212"/>
              <a:gd name="connsiteY4" fmla="*/ 395288 h 1209675"/>
              <a:gd name="connsiteX5" fmla="*/ 257175 w 1319212"/>
              <a:gd name="connsiteY5" fmla="*/ 259556 h 1209675"/>
              <a:gd name="connsiteX6" fmla="*/ 123825 w 1319212"/>
              <a:gd name="connsiteY6" fmla="*/ 145256 h 1209675"/>
              <a:gd name="connsiteX7" fmla="*/ 38100 w 1319212"/>
              <a:gd name="connsiteY7" fmla="*/ 71438 h 1209675"/>
              <a:gd name="connsiteX8" fmla="*/ 14287 w 1319212"/>
              <a:gd name="connsiteY8" fmla="*/ 47625 h 1209675"/>
              <a:gd name="connsiteX9" fmla="*/ 2381 w 1319212"/>
              <a:gd name="connsiteY9" fmla="*/ 28575 h 1209675"/>
              <a:gd name="connsiteX10" fmla="*/ 0 w 1319212"/>
              <a:gd name="connsiteY10" fmla="*/ 16669 h 1209675"/>
              <a:gd name="connsiteX11" fmla="*/ 4762 w 1319212"/>
              <a:gd name="connsiteY11" fmla="*/ 2381 h 1209675"/>
              <a:gd name="connsiteX12" fmla="*/ 21431 w 1319212"/>
              <a:gd name="connsiteY12" fmla="*/ 0 h 1209675"/>
              <a:gd name="connsiteX13" fmla="*/ 64294 w 1319212"/>
              <a:gd name="connsiteY13" fmla="*/ 7144 h 1209675"/>
              <a:gd name="connsiteX14" fmla="*/ 128587 w 1319212"/>
              <a:gd name="connsiteY14" fmla="*/ 28575 h 1209675"/>
              <a:gd name="connsiteX15" fmla="*/ 230981 w 1319212"/>
              <a:gd name="connsiteY15" fmla="*/ 80963 h 1209675"/>
              <a:gd name="connsiteX16" fmla="*/ 416719 w 1319212"/>
              <a:gd name="connsiteY16" fmla="*/ 173831 h 1209675"/>
              <a:gd name="connsiteX17" fmla="*/ 471487 w 1319212"/>
              <a:gd name="connsiteY17" fmla="*/ 202406 h 1209675"/>
              <a:gd name="connsiteX18" fmla="*/ 604837 w 1319212"/>
              <a:gd name="connsiteY18" fmla="*/ 269081 h 1209675"/>
              <a:gd name="connsiteX19" fmla="*/ 735806 w 1319212"/>
              <a:gd name="connsiteY19" fmla="*/ 340519 h 1209675"/>
              <a:gd name="connsiteX20" fmla="*/ 828675 w 1319212"/>
              <a:gd name="connsiteY20" fmla="*/ 395288 h 1209675"/>
              <a:gd name="connsiteX21" fmla="*/ 888206 w 1319212"/>
              <a:gd name="connsiteY21" fmla="*/ 435769 h 1209675"/>
              <a:gd name="connsiteX22" fmla="*/ 966787 w 1319212"/>
              <a:gd name="connsiteY22" fmla="*/ 488156 h 1209675"/>
              <a:gd name="connsiteX23" fmla="*/ 1042987 w 1319212"/>
              <a:gd name="connsiteY23" fmla="*/ 552450 h 1209675"/>
              <a:gd name="connsiteX24" fmla="*/ 1100137 w 1319212"/>
              <a:gd name="connsiteY24" fmla="*/ 604838 h 1209675"/>
              <a:gd name="connsiteX25" fmla="*/ 1145381 w 1319212"/>
              <a:gd name="connsiteY25" fmla="*/ 659606 h 1209675"/>
              <a:gd name="connsiteX26" fmla="*/ 1200150 w 1319212"/>
              <a:gd name="connsiteY26" fmla="*/ 728663 h 1209675"/>
              <a:gd name="connsiteX27" fmla="*/ 1235869 w 1319212"/>
              <a:gd name="connsiteY27" fmla="*/ 778669 h 1209675"/>
              <a:gd name="connsiteX28" fmla="*/ 1266825 w 1319212"/>
              <a:gd name="connsiteY28" fmla="*/ 835819 h 1209675"/>
              <a:gd name="connsiteX29" fmla="*/ 1295400 w 1319212"/>
              <a:gd name="connsiteY29" fmla="*/ 897731 h 1209675"/>
              <a:gd name="connsiteX30" fmla="*/ 1309687 w 1319212"/>
              <a:gd name="connsiteY30" fmla="*/ 952500 h 1209675"/>
              <a:gd name="connsiteX31" fmla="*/ 1316831 w 1319212"/>
              <a:gd name="connsiteY31" fmla="*/ 1000125 h 1209675"/>
              <a:gd name="connsiteX32" fmla="*/ 1319212 w 1319212"/>
              <a:gd name="connsiteY32" fmla="*/ 1045369 h 1209675"/>
              <a:gd name="connsiteX33" fmla="*/ 1314450 w 1319212"/>
              <a:gd name="connsiteY33" fmla="*/ 1102519 h 1209675"/>
              <a:gd name="connsiteX34" fmla="*/ 1302544 w 1319212"/>
              <a:gd name="connsiteY34" fmla="*/ 1145381 h 1209675"/>
              <a:gd name="connsiteX35" fmla="*/ 1281112 w 1319212"/>
              <a:gd name="connsiteY35" fmla="*/ 1183481 h 1209675"/>
              <a:gd name="connsiteX36" fmla="*/ 1257300 w 1319212"/>
              <a:gd name="connsiteY36" fmla="*/ 1202531 h 1209675"/>
              <a:gd name="connsiteX37" fmla="*/ 1235869 w 1319212"/>
              <a:gd name="connsiteY37" fmla="*/ 1209675 h 1209675"/>
              <a:gd name="connsiteX38" fmla="*/ 1212056 w 1319212"/>
              <a:gd name="connsiteY38" fmla="*/ 1209675 h 1209675"/>
              <a:gd name="connsiteX39" fmla="*/ 1183481 w 1319212"/>
              <a:gd name="connsiteY39" fmla="*/ 1200150 h 1209675"/>
              <a:gd name="connsiteX40" fmla="*/ 1154906 w 1319212"/>
              <a:gd name="connsiteY40" fmla="*/ 1181100 h 1209675"/>
              <a:gd name="connsiteX41" fmla="*/ 1109662 w 1319212"/>
              <a:gd name="connsiteY41" fmla="*/ 1138238 h 1209675"/>
              <a:gd name="connsiteX42" fmla="*/ 1045369 w 1319212"/>
              <a:gd name="connsiteY42" fmla="*/ 1059656 h 1209675"/>
              <a:gd name="connsiteX43" fmla="*/ 983456 w 1319212"/>
              <a:gd name="connsiteY43" fmla="*/ 983456 h 1209675"/>
              <a:gd name="connsiteX44" fmla="*/ 926306 w 1319212"/>
              <a:gd name="connsiteY44" fmla="*/ 907256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19212" h="1209675">
                <a:moveTo>
                  <a:pt x="926306" y="907256"/>
                </a:moveTo>
                <a:lnTo>
                  <a:pt x="828675" y="785813"/>
                </a:lnTo>
                <a:lnTo>
                  <a:pt x="707231" y="659606"/>
                </a:lnTo>
                <a:lnTo>
                  <a:pt x="561975" y="523875"/>
                </a:lnTo>
                <a:lnTo>
                  <a:pt x="411956" y="395288"/>
                </a:lnTo>
                <a:lnTo>
                  <a:pt x="257175" y="259556"/>
                </a:lnTo>
                <a:lnTo>
                  <a:pt x="123825" y="145256"/>
                </a:lnTo>
                <a:lnTo>
                  <a:pt x="38100" y="71438"/>
                </a:lnTo>
                <a:lnTo>
                  <a:pt x="14287" y="47625"/>
                </a:lnTo>
                <a:lnTo>
                  <a:pt x="2381" y="28575"/>
                </a:lnTo>
                <a:lnTo>
                  <a:pt x="0" y="16669"/>
                </a:lnTo>
                <a:lnTo>
                  <a:pt x="4762" y="2381"/>
                </a:lnTo>
                <a:lnTo>
                  <a:pt x="21431" y="0"/>
                </a:lnTo>
                <a:lnTo>
                  <a:pt x="64294" y="7144"/>
                </a:lnTo>
                <a:lnTo>
                  <a:pt x="128587" y="28575"/>
                </a:lnTo>
                <a:lnTo>
                  <a:pt x="230981" y="80963"/>
                </a:lnTo>
                <a:lnTo>
                  <a:pt x="416719" y="173831"/>
                </a:lnTo>
                <a:lnTo>
                  <a:pt x="471487" y="202406"/>
                </a:lnTo>
                <a:lnTo>
                  <a:pt x="604837" y="269081"/>
                </a:lnTo>
                <a:lnTo>
                  <a:pt x="735806" y="340519"/>
                </a:lnTo>
                <a:lnTo>
                  <a:pt x="828675" y="395288"/>
                </a:lnTo>
                <a:lnTo>
                  <a:pt x="888206" y="435769"/>
                </a:lnTo>
                <a:lnTo>
                  <a:pt x="966787" y="488156"/>
                </a:lnTo>
                <a:lnTo>
                  <a:pt x="1042987" y="552450"/>
                </a:lnTo>
                <a:lnTo>
                  <a:pt x="1100137" y="604838"/>
                </a:lnTo>
                <a:lnTo>
                  <a:pt x="1145381" y="659606"/>
                </a:lnTo>
                <a:lnTo>
                  <a:pt x="1200150" y="728663"/>
                </a:lnTo>
                <a:lnTo>
                  <a:pt x="1235869" y="778669"/>
                </a:lnTo>
                <a:lnTo>
                  <a:pt x="1266825" y="835819"/>
                </a:lnTo>
                <a:lnTo>
                  <a:pt x="1295400" y="897731"/>
                </a:lnTo>
                <a:lnTo>
                  <a:pt x="1309687" y="952500"/>
                </a:lnTo>
                <a:lnTo>
                  <a:pt x="1316831" y="1000125"/>
                </a:lnTo>
                <a:lnTo>
                  <a:pt x="1319212" y="1045369"/>
                </a:lnTo>
                <a:lnTo>
                  <a:pt x="1314450" y="1102519"/>
                </a:lnTo>
                <a:lnTo>
                  <a:pt x="1302544" y="1145381"/>
                </a:lnTo>
                <a:lnTo>
                  <a:pt x="1281112" y="1183481"/>
                </a:lnTo>
                <a:lnTo>
                  <a:pt x="1257300" y="1202531"/>
                </a:lnTo>
                <a:lnTo>
                  <a:pt x="1235869" y="1209675"/>
                </a:lnTo>
                <a:lnTo>
                  <a:pt x="1212056" y="1209675"/>
                </a:lnTo>
                <a:lnTo>
                  <a:pt x="1183481" y="1200150"/>
                </a:lnTo>
                <a:lnTo>
                  <a:pt x="1154906" y="1181100"/>
                </a:lnTo>
                <a:lnTo>
                  <a:pt x="1109662" y="1138238"/>
                </a:lnTo>
                <a:lnTo>
                  <a:pt x="1045369" y="1059656"/>
                </a:lnTo>
                <a:lnTo>
                  <a:pt x="983456" y="983456"/>
                </a:lnTo>
                <a:lnTo>
                  <a:pt x="926306" y="907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1CB05B7-729F-4133-B8DE-54B39EE8B92D}"/>
              </a:ext>
            </a:extLst>
          </p:cNvPr>
          <p:cNvSpPr/>
          <p:nvPr/>
        </p:nvSpPr>
        <p:spPr>
          <a:xfrm rot="16200000">
            <a:off x="1979613" y="2165350"/>
            <a:ext cx="2446338" cy="1392237"/>
          </a:xfrm>
          <a:custGeom>
            <a:avLst/>
            <a:gdLst>
              <a:gd name="connsiteX0" fmla="*/ 1421606 w 2445544"/>
              <a:gd name="connsiteY0" fmla="*/ 1033463 h 1393032"/>
              <a:gd name="connsiteX1" fmla="*/ 1145381 w 2445544"/>
              <a:gd name="connsiteY1" fmla="*/ 888207 h 1393032"/>
              <a:gd name="connsiteX2" fmla="*/ 945356 w 2445544"/>
              <a:gd name="connsiteY2" fmla="*/ 781050 h 1393032"/>
              <a:gd name="connsiteX3" fmla="*/ 766762 w 2445544"/>
              <a:gd name="connsiteY3" fmla="*/ 666750 h 1393032"/>
              <a:gd name="connsiteX4" fmla="*/ 640556 w 2445544"/>
              <a:gd name="connsiteY4" fmla="*/ 581025 h 1393032"/>
              <a:gd name="connsiteX5" fmla="*/ 533400 w 2445544"/>
              <a:gd name="connsiteY5" fmla="*/ 504825 h 1393032"/>
              <a:gd name="connsiteX6" fmla="*/ 402431 w 2445544"/>
              <a:gd name="connsiteY6" fmla="*/ 407194 h 1393032"/>
              <a:gd name="connsiteX7" fmla="*/ 283369 w 2445544"/>
              <a:gd name="connsiteY7" fmla="*/ 314325 h 1393032"/>
              <a:gd name="connsiteX8" fmla="*/ 164306 w 2445544"/>
              <a:gd name="connsiteY8" fmla="*/ 216694 h 1393032"/>
              <a:gd name="connsiteX9" fmla="*/ 66675 w 2445544"/>
              <a:gd name="connsiteY9" fmla="*/ 135732 h 1393032"/>
              <a:gd name="connsiteX10" fmla="*/ 30956 w 2445544"/>
              <a:gd name="connsiteY10" fmla="*/ 104775 h 1393032"/>
              <a:gd name="connsiteX11" fmla="*/ 19050 w 2445544"/>
              <a:gd name="connsiteY11" fmla="*/ 90488 h 1393032"/>
              <a:gd name="connsiteX12" fmla="*/ 7144 w 2445544"/>
              <a:gd name="connsiteY12" fmla="*/ 64294 h 1393032"/>
              <a:gd name="connsiteX13" fmla="*/ 0 w 2445544"/>
              <a:gd name="connsiteY13" fmla="*/ 33338 h 1393032"/>
              <a:gd name="connsiteX14" fmla="*/ 2381 w 2445544"/>
              <a:gd name="connsiteY14" fmla="*/ 9525 h 1393032"/>
              <a:gd name="connsiteX15" fmla="*/ 14287 w 2445544"/>
              <a:gd name="connsiteY15" fmla="*/ 0 h 1393032"/>
              <a:gd name="connsiteX16" fmla="*/ 30956 w 2445544"/>
              <a:gd name="connsiteY16" fmla="*/ 0 h 1393032"/>
              <a:gd name="connsiteX17" fmla="*/ 45244 w 2445544"/>
              <a:gd name="connsiteY17" fmla="*/ 4763 h 1393032"/>
              <a:gd name="connsiteX18" fmla="*/ 100012 w 2445544"/>
              <a:gd name="connsiteY18" fmla="*/ 42863 h 1393032"/>
              <a:gd name="connsiteX19" fmla="*/ 190500 w 2445544"/>
              <a:gd name="connsiteY19" fmla="*/ 102394 h 1393032"/>
              <a:gd name="connsiteX20" fmla="*/ 330994 w 2445544"/>
              <a:gd name="connsiteY20" fmla="*/ 192882 h 1393032"/>
              <a:gd name="connsiteX21" fmla="*/ 483394 w 2445544"/>
              <a:gd name="connsiteY21" fmla="*/ 283369 h 1393032"/>
              <a:gd name="connsiteX22" fmla="*/ 638175 w 2445544"/>
              <a:gd name="connsiteY22" fmla="*/ 373857 h 1393032"/>
              <a:gd name="connsiteX23" fmla="*/ 800100 w 2445544"/>
              <a:gd name="connsiteY23" fmla="*/ 461963 h 1393032"/>
              <a:gd name="connsiteX24" fmla="*/ 959644 w 2445544"/>
              <a:gd name="connsiteY24" fmla="*/ 542925 h 1393032"/>
              <a:gd name="connsiteX25" fmla="*/ 1088231 w 2445544"/>
              <a:gd name="connsiteY25" fmla="*/ 607219 h 1393032"/>
              <a:gd name="connsiteX26" fmla="*/ 1238250 w 2445544"/>
              <a:gd name="connsiteY26" fmla="*/ 678657 h 1393032"/>
              <a:gd name="connsiteX27" fmla="*/ 1438275 w 2445544"/>
              <a:gd name="connsiteY27" fmla="*/ 766763 h 1393032"/>
              <a:gd name="connsiteX28" fmla="*/ 1638300 w 2445544"/>
              <a:gd name="connsiteY28" fmla="*/ 854869 h 1393032"/>
              <a:gd name="connsiteX29" fmla="*/ 1781175 w 2445544"/>
              <a:gd name="connsiteY29" fmla="*/ 916782 h 1393032"/>
              <a:gd name="connsiteX30" fmla="*/ 2002631 w 2445544"/>
              <a:gd name="connsiteY30" fmla="*/ 1007269 h 1393032"/>
              <a:gd name="connsiteX31" fmla="*/ 2164556 w 2445544"/>
              <a:gd name="connsiteY31" fmla="*/ 1066800 h 1393032"/>
              <a:gd name="connsiteX32" fmla="*/ 2207419 w 2445544"/>
              <a:gd name="connsiteY32" fmla="*/ 1078707 h 1393032"/>
              <a:gd name="connsiteX33" fmla="*/ 2231231 w 2445544"/>
              <a:gd name="connsiteY33" fmla="*/ 1078707 h 1393032"/>
              <a:gd name="connsiteX34" fmla="*/ 2264569 w 2445544"/>
              <a:gd name="connsiteY34" fmla="*/ 1071563 h 1393032"/>
              <a:gd name="connsiteX35" fmla="*/ 2290762 w 2445544"/>
              <a:gd name="connsiteY35" fmla="*/ 1050132 h 1393032"/>
              <a:gd name="connsiteX36" fmla="*/ 2319337 w 2445544"/>
              <a:gd name="connsiteY36" fmla="*/ 1026319 h 1393032"/>
              <a:gd name="connsiteX37" fmla="*/ 2338387 w 2445544"/>
              <a:gd name="connsiteY37" fmla="*/ 1012032 h 1393032"/>
              <a:gd name="connsiteX38" fmla="*/ 2362200 w 2445544"/>
              <a:gd name="connsiteY38" fmla="*/ 995363 h 1393032"/>
              <a:gd name="connsiteX39" fmla="*/ 2388394 w 2445544"/>
              <a:gd name="connsiteY39" fmla="*/ 983457 h 1393032"/>
              <a:gd name="connsiteX40" fmla="*/ 2405062 w 2445544"/>
              <a:gd name="connsiteY40" fmla="*/ 978694 h 1393032"/>
              <a:gd name="connsiteX41" fmla="*/ 2426494 w 2445544"/>
              <a:gd name="connsiteY41" fmla="*/ 978694 h 1393032"/>
              <a:gd name="connsiteX42" fmla="*/ 2438400 w 2445544"/>
              <a:gd name="connsiteY42" fmla="*/ 988219 h 1393032"/>
              <a:gd name="connsiteX43" fmla="*/ 2445544 w 2445544"/>
              <a:gd name="connsiteY43" fmla="*/ 1009650 h 1393032"/>
              <a:gd name="connsiteX44" fmla="*/ 2443162 w 2445544"/>
              <a:gd name="connsiteY44" fmla="*/ 1047750 h 1393032"/>
              <a:gd name="connsiteX45" fmla="*/ 2436019 w 2445544"/>
              <a:gd name="connsiteY45" fmla="*/ 1085850 h 1393032"/>
              <a:gd name="connsiteX46" fmla="*/ 2416969 w 2445544"/>
              <a:gd name="connsiteY46" fmla="*/ 1133475 h 1393032"/>
              <a:gd name="connsiteX47" fmla="*/ 2381250 w 2445544"/>
              <a:gd name="connsiteY47" fmla="*/ 1190625 h 1393032"/>
              <a:gd name="connsiteX48" fmla="*/ 2321719 w 2445544"/>
              <a:gd name="connsiteY48" fmla="*/ 1257300 h 1393032"/>
              <a:gd name="connsiteX49" fmla="*/ 2255044 w 2445544"/>
              <a:gd name="connsiteY49" fmla="*/ 1312069 h 1393032"/>
              <a:gd name="connsiteX50" fmla="*/ 2176462 w 2445544"/>
              <a:gd name="connsiteY50" fmla="*/ 1364457 h 1393032"/>
              <a:gd name="connsiteX51" fmla="*/ 2121694 w 2445544"/>
              <a:gd name="connsiteY51" fmla="*/ 1388269 h 1393032"/>
              <a:gd name="connsiteX52" fmla="*/ 2078831 w 2445544"/>
              <a:gd name="connsiteY52" fmla="*/ 1393032 h 1393032"/>
              <a:gd name="connsiteX53" fmla="*/ 2043112 w 2445544"/>
              <a:gd name="connsiteY53" fmla="*/ 1385888 h 1393032"/>
              <a:gd name="connsiteX54" fmla="*/ 2009775 w 2445544"/>
              <a:gd name="connsiteY54" fmla="*/ 1364457 h 1393032"/>
              <a:gd name="connsiteX55" fmla="*/ 1976437 w 2445544"/>
              <a:gd name="connsiteY55" fmla="*/ 1328738 h 1393032"/>
              <a:gd name="connsiteX56" fmla="*/ 1940719 w 2445544"/>
              <a:gd name="connsiteY56" fmla="*/ 1297782 h 1393032"/>
              <a:gd name="connsiteX57" fmla="*/ 1893094 w 2445544"/>
              <a:gd name="connsiteY57" fmla="*/ 1262063 h 1393032"/>
              <a:gd name="connsiteX58" fmla="*/ 1733550 w 2445544"/>
              <a:gd name="connsiteY58" fmla="*/ 1185863 h 1393032"/>
              <a:gd name="connsiteX59" fmla="*/ 1421606 w 2445544"/>
              <a:gd name="connsiteY59" fmla="*/ 1033463 h 139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45544" h="1393032">
                <a:moveTo>
                  <a:pt x="1421606" y="1033463"/>
                </a:moveTo>
                <a:lnTo>
                  <a:pt x="1145381" y="888207"/>
                </a:lnTo>
                <a:lnTo>
                  <a:pt x="945356" y="781050"/>
                </a:lnTo>
                <a:lnTo>
                  <a:pt x="766762" y="666750"/>
                </a:lnTo>
                <a:lnTo>
                  <a:pt x="640556" y="581025"/>
                </a:lnTo>
                <a:lnTo>
                  <a:pt x="533400" y="504825"/>
                </a:lnTo>
                <a:lnTo>
                  <a:pt x="402431" y="407194"/>
                </a:lnTo>
                <a:lnTo>
                  <a:pt x="283369" y="314325"/>
                </a:lnTo>
                <a:lnTo>
                  <a:pt x="164306" y="216694"/>
                </a:lnTo>
                <a:lnTo>
                  <a:pt x="66675" y="135732"/>
                </a:lnTo>
                <a:lnTo>
                  <a:pt x="30956" y="104775"/>
                </a:lnTo>
                <a:lnTo>
                  <a:pt x="19050" y="90488"/>
                </a:lnTo>
                <a:lnTo>
                  <a:pt x="7144" y="64294"/>
                </a:lnTo>
                <a:lnTo>
                  <a:pt x="0" y="33338"/>
                </a:lnTo>
                <a:lnTo>
                  <a:pt x="2381" y="9525"/>
                </a:lnTo>
                <a:lnTo>
                  <a:pt x="14287" y="0"/>
                </a:lnTo>
                <a:lnTo>
                  <a:pt x="30956" y="0"/>
                </a:lnTo>
                <a:lnTo>
                  <a:pt x="45244" y="4763"/>
                </a:lnTo>
                <a:lnTo>
                  <a:pt x="100012" y="42863"/>
                </a:lnTo>
                <a:lnTo>
                  <a:pt x="190500" y="102394"/>
                </a:lnTo>
                <a:lnTo>
                  <a:pt x="330994" y="192882"/>
                </a:lnTo>
                <a:lnTo>
                  <a:pt x="483394" y="283369"/>
                </a:lnTo>
                <a:lnTo>
                  <a:pt x="638175" y="373857"/>
                </a:lnTo>
                <a:lnTo>
                  <a:pt x="800100" y="461963"/>
                </a:lnTo>
                <a:lnTo>
                  <a:pt x="959644" y="542925"/>
                </a:lnTo>
                <a:lnTo>
                  <a:pt x="1088231" y="607219"/>
                </a:lnTo>
                <a:lnTo>
                  <a:pt x="1238250" y="678657"/>
                </a:lnTo>
                <a:lnTo>
                  <a:pt x="1438275" y="766763"/>
                </a:lnTo>
                <a:lnTo>
                  <a:pt x="1638300" y="854869"/>
                </a:lnTo>
                <a:lnTo>
                  <a:pt x="1781175" y="916782"/>
                </a:lnTo>
                <a:lnTo>
                  <a:pt x="2002631" y="1007269"/>
                </a:lnTo>
                <a:lnTo>
                  <a:pt x="2164556" y="1066800"/>
                </a:lnTo>
                <a:lnTo>
                  <a:pt x="2207419" y="1078707"/>
                </a:lnTo>
                <a:lnTo>
                  <a:pt x="2231231" y="1078707"/>
                </a:lnTo>
                <a:lnTo>
                  <a:pt x="2264569" y="1071563"/>
                </a:lnTo>
                <a:lnTo>
                  <a:pt x="2290762" y="1050132"/>
                </a:lnTo>
                <a:lnTo>
                  <a:pt x="2319337" y="1026319"/>
                </a:lnTo>
                <a:lnTo>
                  <a:pt x="2338387" y="1012032"/>
                </a:lnTo>
                <a:lnTo>
                  <a:pt x="2362200" y="995363"/>
                </a:lnTo>
                <a:lnTo>
                  <a:pt x="2388394" y="983457"/>
                </a:lnTo>
                <a:lnTo>
                  <a:pt x="2405062" y="978694"/>
                </a:lnTo>
                <a:lnTo>
                  <a:pt x="2426494" y="978694"/>
                </a:lnTo>
                <a:lnTo>
                  <a:pt x="2438400" y="988219"/>
                </a:lnTo>
                <a:lnTo>
                  <a:pt x="2445544" y="1009650"/>
                </a:lnTo>
                <a:lnTo>
                  <a:pt x="2443162" y="1047750"/>
                </a:lnTo>
                <a:lnTo>
                  <a:pt x="2436019" y="1085850"/>
                </a:lnTo>
                <a:lnTo>
                  <a:pt x="2416969" y="1133475"/>
                </a:lnTo>
                <a:lnTo>
                  <a:pt x="2381250" y="1190625"/>
                </a:lnTo>
                <a:lnTo>
                  <a:pt x="2321719" y="1257300"/>
                </a:lnTo>
                <a:lnTo>
                  <a:pt x="2255044" y="1312069"/>
                </a:lnTo>
                <a:lnTo>
                  <a:pt x="2176462" y="1364457"/>
                </a:lnTo>
                <a:lnTo>
                  <a:pt x="2121694" y="1388269"/>
                </a:lnTo>
                <a:lnTo>
                  <a:pt x="2078831" y="1393032"/>
                </a:lnTo>
                <a:lnTo>
                  <a:pt x="2043112" y="1385888"/>
                </a:lnTo>
                <a:lnTo>
                  <a:pt x="2009775" y="1364457"/>
                </a:lnTo>
                <a:lnTo>
                  <a:pt x="1976437" y="1328738"/>
                </a:lnTo>
                <a:lnTo>
                  <a:pt x="1940719" y="1297782"/>
                </a:lnTo>
                <a:lnTo>
                  <a:pt x="1893094" y="1262063"/>
                </a:lnTo>
                <a:lnTo>
                  <a:pt x="1733550" y="1185863"/>
                </a:lnTo>
                <a:lnTo>
                  <a:pt x="1421606" y="1033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5688144-9437-4936-AF50-36C6793B98F5}"/>
              </a:ext>
            </a:extLst>
          </p:cNvPr>
          <p:cNvSpPr/>
          <p:nvPr/>
        </p:nvSpPr>
        <p:spPr>
          <a:xfrm rot="16200000">
            <a:off x="3742531" y="2602707"/>
            <a:ext cx="2220913" cy="603250"/>
          </a:xfrm>
          <a:custGeom>
            <a:avLst/>
            <a:gdLst>
              <a:gd name="connsiteX0" fmla="*/ 557213 w 2221706"/>
              <a:gd name="connsiteY0" fmla="*/ 571500 h 602456"/>
              <a:gd name="connsiteX1" fmla="*/ 45244 w 2221706"/>
              <a:gd name="connsiteY1" fmla="*/ 602456 h 602456"/>
              <a:gd name="connsiteX2" fmla="*/ 0 w 2221706"/>
              <a:gd name="connsiteY2" fmla="*/ 354806 h 602456"/>
              <a:gd name="connsiteX3" fmla="*/ 297656 w 2221706"/>
              <a:gd name="connsiteY3" fmla="*/ 340519 h 602456"/>
              <a:gd name="connsiteX4" fmla="*/ 697706 w 2221706"/>
              <a:gd name="connsiteY4" fmla="*/ 321469 h 602456"/>
              <a:gd name="connsiteX5" fmla="*/ 1040606 w 2221706"/>
              <a:gd name="connsiteY5" fmla="*/ 307181 h 602456"/>
              <a:gd name="connsiteX6" fmla="*/ 1245394 w 2221706"/>
              <a:gd name="connsiteY6" fmla="*/ 307181 h 602456"/>
              <a:gd name="connsiteX7" fmla="*/ 1347788 w 2221706"/>
              <a:gd name="connsiteY7" fmla="*/ 300038 h 602456"/>
              <a:gd name="connsiteX8" fmla="*/ 1564481 w 2221706"/>
              <a:gd name="connsiteY8" fmla="*/ 278606 h 602456"/>
              <a:gd name="connsiteX9" fmla="*/ 1733550 w 2221706"/>
              <a:gd name="connsiteY9" fmla="*/ 266700 h 602456"/>
              <a:gd name="connsiteX10" fmla="*/ 1795463 w 2221706"/>
              <a:gd name="connsiteY10" fmla="*/ 259556 h 602456"/>
              <a:gd name="connsiteX11" fmla="*/ 1883569 w 2221706"/>
              <a:gd name="connsiteY11" fmla="*/ 240506 h 602456"/>
              <a:gd name="connsiteX12" fmla="*/ 1947863 w 2221706"/>
              <a:gd name="connsiteY12" fmla="*/ 226219 h 602456"/>
              <a:gd name="connsiteX13" fmla="*/ 1976438 w 2221706"/>
              <a:gd name="connsiteY13" fmla="*/ 214313 h 602456"/>
              <a:gd name="connsiteX14" fmla="*/ 2005013 w 2221706"/>
              <a:gd name="connsiteY14" fmla="*/ 190500 h 602456"/>
              <a:gd name="connsiteX15" fmla="*/ 2057400 w 2221706"/>
              <a:gd name="connsiteY15" fmla="*/ 130969 h 602456"/>
              <a:gd name="connsiteX16" fmla="*/ 2116931 w 2221706"/>
              <a:gd name="connsiteY16" fmla="*/ 47625 h 602456"/>
              <a:gd name="connsiteX17" fmla="*/ 2135981 w 2221706"/>
              <a:gd name="connsiteY17" fmla="*/ 26194 h 602456"/>
              <a:gd name="connsiteX18" fmla="*/ 2147888 w 2221706"/>
              <a:gd name="connsiteY18" fmla="*/ 14288 h 602456"/>
              <a:gd name="connsiteX19" fmla="*/ 2164556 w 2221706"/>
              <a:gd name="connsiteY19" fmla="*/ 4763 h 602456"/>
              <a:gd name="connsiteX20" fmla="*/ 2183606 w 2221706"/>
              <a:gd name="connsiteY20" fmla="*/ 0 h 602456"/>
              <a:gd name="connsiteX21" fmla="*/ 2207419 w 2221706"/>
              <a:gd name="connsiteY21" fmla="*/ 4763 h 602456"/>
              <a:gd name="connsiteX22" fmla="*/ 2216944 w 2221706"/>
              <a:gd name="connsiteY22" fmla="*/ 19050 h 602456"/>
              <a:gd name="connsiteX23" fmla="*/ 2221706 w 2221706"/>
              <a:gd name="connsiteY23" fmla="*/ 45244 h 602456"/>
              <a:gd name="connsiteX24" fmla="*/ 2214563 w 2221706"/>
              <a:gd name="connsiteY24" fmla="*/ 88106 h 602456"/>
              <a:gd name="connsiteX25" fmla="*/ 2202656 w 2221706"/>
              <a:gd name="connsiteY25" fmla="*/ 142875 h 602456"/>
              <a:gd name="connsiteX26" fmla="*/ 2176463 w 2221706"/>
              <a:gd name="connsiteY26" fmla="*/ 228600 h 602456"/>
              <a:gd name="connsiteX27" fmla="*/ 2145506 w 2221706"/>
              <a:gd name="connsiteY27" fmla="*/ 314325 h 602456"/>
              <a:gd name="connsiteX28" fmla="*/ 2109788 w 2221706"/>
              <a:gd name="connsiteY28" fmla="*/ 390525 h 602456"/>
              <a:gd name="connsiteX29" fmla="*/ 2081213 w 2221706"/>
              <a:gd name="connsiteY29" fmla="*/ 435769 h 602456"/>
              <a:gd name="connsiteX30" fmla="*/ 2047875 w 2221706"/>
              <a:gd name="connsiteY30" fmla="*/ 471488 h 602456"/>
              <a:gd name="connsiteX31" fmla="*/ 2009775 w 2221706"/>
              <a:gd name="connsiteY31" fmla="*/ 509588 h 602456"/>
              <a:gd name="connsiteX32" fmla="*/ 1964531 w 2221706"/>
              <a:gd name="connsiteY32" fmla="*/ 540544 h 602456"/>
              <a:gd name="connsiteX33" fmla="*/ 1938338 w 2221706"/>
              <a:gd name="connsiteY33" fmla="*/ 550069 h 602456"/>
              <a:gd name="connsiteX34" fmla="*/ 1914525 w 2221706"/>
              <a:gd name="connsiteY34" fmla="*/ 552450 h 602456"/>
              <a:gd name="connsiteX35" fmla="*/ 1883569 w 2221706"/>
              <a:gd name="connsiteY35" fmla="*/ 547688 h 602456"/>
              <a:gd name="connsiteX36" fmla="*/ 1847850 w 2221706"/>
              <a:gd name="connsiteY36" fmla="*/ 533400 h 602456"/>
              <a:gd name="connsiteX37" fmla="*/ 1821656 w 2221706"/>
              <a:gd name="connsiteY37" fmla="*/ 523875 h 602456"/>
              <a:gd name="connsiteX38" fmla="*/ 1774031 w 2221706"/>
              <a:gd name="connsiteY38" fmla="*/ 519113 h 602456"/>
              <a:gd name="connsiteX39" fmla="*/ 1600200 w 2221706"/>
              <a:gd name="connsiteY39" fmla="*/ 519113 h 602456"/>
              <a:gd name="connsiteX40" fmla="*/ 1447800 w 2221706"/>
              <a:gd name="connsiteY40" fmla="*/ 523875 h 602456"/>
              <a:gd name="connsiteX41" fmla="*/ 1259681 w 2221706"/>
              <a:gd name="connsiteY41" fmla="*/ 531019 h 602456"/>
              <a:gd name="connsiteX42" fmla="*/ 1085850 w 2221706"/>
              <a:gd name="connsiteY42" fmla="*/ 552450 h 602456"/>
              <a:gd name="connsiteX43" fmla="*/ 557213 w 2221706"/>
              <a:gd name="connsiteY43" fmla="*/ 571500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21706" h="602456">
                <a:moveTo>
                  <a:pt x="557213" y="571500"/>
                </a:moveTo>
                <a:lnTo>
                  <a:pt x="45244" y="602456"/>
                </a:lnTo>
                <a:lnTo>
                  <a:pt x="0" y="354806"/>
                </a:lnTo>
                <a:lnTo>
                  <a:pt x="297656" y="340519"/>
                </a:lnTo>
                <a:lnTo>
                  <a:pt x="697706" y="321469"/>
                </a:lnTo>
                <a:lnTo>
                  <a:pt x="1040606" y="307181"/>
                </a:lnTo>
                <a:lnTo>
                  <a:pt x="1245394" y="307181"/>
                </a:lnTo>
                <a:lnTo>
                  <a:pt x="1347788" y="300038"/>
                </a:lnTo>
                <a:lnTo>
                  <a:pt x="1564481" y="278606"/>
                </a:lnTo>
                <a:lnTo>
                  <a:pt x="1733550" y="266700"/>
                </a:lnTo>
                <a:lnTo>
                  <a:pt x="1795463" y="259556"/>
                </a:lnTo>
                <a:lnTo>
                  <a:pt x="1883569" y="240506"/>
                </a:lnTo>
                <a:lnTo>
                  <a:pt x="1947863" y="226219"/>
                </a:lnTo>
                <a:lnTo>
                  <a:pt x="1976438" y="214313"/>
                </a:lnTo>
                <a:lnTo>
                  <a:pt x="2005013" y="190500"/>
                </a:lnTo>
                <a:lnTo>
                  <a:pt x="2057400" y="130969"/>
                </a:lnTo>
                <a:lnTo>
                  <a:pt x="2116931" y="47625"/>
                </a:lnTo>
                <a:lnTo>
                  <a:pt x="2135981" y="26194"/>
                </a:lnTo>
                <a:lnTo>
                  <a:pt x="2147888" y="14288"/>
                </a:lnTo>
                <a:lnTo>
                  <a:pt x="2164556" y="4763"/>
                </a:lnTo>
                <a:lnTo>
                  <a:pt x="2183606" y="0"/>
                </a:lnTo>
                <a:lnTo>
                  <a:pt x="2207419" y="4763"/>
                </a:lnTo>
                <a:lnTo>
                  <a:pt x="2216944" y="19050"/>
                </a:lnTo>
                <a:lnTo>
                  <a:pt x="2221706" y="45244"/>
                </a:lnTo>
                <a:lnTo>
                  <a:pt x="2214563" y="88106"/>
                </a:lnTo>
                <a:lnTo>
                  <a:pt x="2202656" y="142875"/>
                </a:lnTo>
                <a:lnTo>
                  <a:pt x="2176463" y="228600"/>
                </a:lnTo>
                <a:lnTo>
                  <a:pt x="2145506" y="314325"/>
                </a:lnTo>
                <a:lnTo>
                  <a:pt x="2109788" y="390525"/>
                </a:lnTo>
                <a:lnTo>
                  <a:pt x="2081213" y="435769"/>
                </a:lnTo>
                <a:lnTo>
                  <a:pt x="2047875" y="471488"/>
                </a:lnTo>
                <a:lnTo>
                  <a:pt x="2009775" y="509588"/>
                </a:lnTo>
                <a:lnTo>
                  <a:pt x="1964531" y="540544"/>
                </a:lnTo>
                <a:lnTo>
                  <a:pt x="1938338" y="550069"/>
                </a:lnTo>
                <a:lnTo>
                  <a:pt x="1914525" y="552450"/>
                </a:lnTo>
                <a:lnTo>
                  <a:pt x="1883569" y="547688"/>
                </a:lnTo>
                <a:lnTo>
                  <a:pt x="1847850" y="533400"/>
                </a:lnTo>
                <a:lnTo>
                  <a:pt x="1821656" y="523875"/>
                </a:lnTo>
                <a:lnTo>
                  <a:pt x="1774031" y="519113"/>
                </a:lnTo>
                <a:lnTo>
                  <a:pt x="1600200" y="519113"/>
                </a:lnTo>
                <a:lnTo>
                  <a:pt x="1447800" y="523875"/>
                </a:lnTo>
                <a:lnTo>
                  <a:pt x="1259681" y="531019"/>
                </a:lnTo>
                <a:lnTo>
                  <a:pt x="1085850" y="552450"/>
                </a:lnTo>
                <a:lnTo>
                  <a:pt x="557213" y="571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6E26BA3-0A4C-43F6-B3A5-C7FB8D262920}"/>
              </a:ext>
            </a:extLst>
          </p:cNvPr>
          <p:cNvSpPr/>
          <p:nvPr/>
        </p:nvSpPr>
        <p:spPr>
          <a:xfrm rot="16200000">
            <a:off x="5066506" y="2436019"/>
            <a:ext cx="2328863" cy="561975"/>
          </a:xfrm>
          <a:custGeom>
            <a:avLst/>
            <a:gdLst>
              <a:gd name="connsiteX0" fmla="*/ 500063 w 2328863"/>
              <a:gd name="connsiteY0" fmla="*/ 307181 h 561975"/>
              <a:gd name="connsiteX1" fmla="*/ 264319 w 2328863"/>
              <a:gd name="connsiteY1" fmla="*/ 288131 h 561975"/>
              <a:gd name="connsiteX2" fmla="*/ 26194 w 2328863"/>
              <a:gd name="connsiteY2" fmla="*/ 266700 h 561975"/>
              <a:gd name="connsiteX3" fmla="*/ 0 w 2328863"/>
              <a:gd name="connsiteY3" fmla="*/ 21431 h 561975"/>
              <a:gd name="connsiteX4" fmla="*/ 285750 w 2328863"/>
              <a:gd name="connsiteY4" fmla="*/ 42862 h 561975"/>
              <a:gd name="connsiteX5" fmla="*/ 611981 w 2328863"/>
              <a:gd name="connsiteY5" fmla="*/ 71437 h 561975"/>
              <a:gd name="connsiteX6" fmla="*/ 873919 w 2328863"/>
              <a:gd name="connsiteY6" fmla="*/ 95250 h 561975"/>
              <a:gd name="connsiteX7" fmla="*/ 1088231 w 2328863"/>
              <a:gd name="connsiteY7" fmla="*/ 111919 h 561975"/>
              <a:gd name="connsiteX8" fmla="*/ 1293019 w 2328863"/>
              <a:gd name="connsiteY8" fmla="*/ 138112 h 561975"/>
              <a:gd name="connsiteX9" fmla="*/ 1650206 w 2328863"/>
              <a:gd name="connsiteY9" fmla="*/ 154781 h 561975"/>
              <a:gd name="connsiteX10" fmla="*/ 1857375 w 2328863"/>
              <a:gd name="connsiteY10" fmla="*/ 159544 h 561975"/>
              <a:gd name="connsiteX11" fmla="*/ 2007394 w 2328863"/>
              <a:gd name="connsiteY11" fmla="*/ 157162 h 561975"/>
              <a:gd name="connsiteX12" fmla="*/ 2055019 w 2328863"/>
              <a:gd name="connsiteY12" fmla="*/ 152400 h 561975"/>
              <a:gd name="connsiteX13" fmla="*/ 2102644 w 2328863"/>
              <a:gd name="connsiteY13" fmla="*/ 142875 h 561975"/>
              <a:gd name="connsiteX14" fmla="*/ 2140744 w 2328863"/>
              <a:gd name="connsiteY14" fmla="*/ 128587 h 561975"/>
              <a:gd name="connsiteX15" fmla="*/ 2171700 w 2328863"/>
              <a:gd name="connsiteY15" fmla="*/ 111919 h 561975"/>
              <a:gd name="connsiteX16" fmla="*/ 2193131 w 2328863"/>
              <a:gd name="connsiteY16" fmla="*/ 92869 h 561975"/>
              <a:gd name="connsiteX17" fmla="*/ 2226469 w 2328863"/>
              <a:gd name="connsiteY17" fmla="*/ 57150 h 561975"/>
              <a:gd name="connsiteX18" fmla="*/ 2245519 w 2328863"/>
              <a:gd name="connsiteY18" fmla="*/ 35719 h 561975"/>
              <a:gd name="connsiteX19" fmla="*/ 2264569 w 2328863"/>
              <a:gd name="connsiteY19" fmla="*/ 16669 h 561975"/>
              <a:gd name="connsiteX20" fmla="*/ 2281238 w 2328863"/>
              <a:gd name="connsiteY20" fmla="*/ 4762 h 561975"/>
              <a:gd name="connsiteX21" fmla="*/ 2297906 w 2328863"/>
              <a:gd name="connsiteY21" fmla="*/ 0 h 561975"/>
              <a:gd name="connsiteX22" fmla="*/ 2314575 w 2328863"/>
              <a:gd name="connsiteY22" fmla="*/ 2381 h 561975"/>
              <a:gd name="connsiteX23" fmla="*/ 2321719 w 2328863"/>
              <a:gd name="connsiteY23" fmla="*/ 11906 h 561975"/>
              <a:gd name="connsiteX24" fmla="*/ 2328863 w 2328863"/>
              <a:gd name="connsiteY24" fmla="*/ 30956 h 561975"/>
              <a:gd name="connsiteX25" fmla="*/ 2328863 w 2328863"/>
              <a:gd name="connsiteY25" fmla="*/ 71437 h 561975"/>
              <a:gd name="connsiteX26" fmla="*/ 2324100 w 2328863"/>
              <a:gd name="connsiteY26" fmla="*/ 121444 h 561975"/>
              <a:gd name="connsiteX27" fmla="*/ 2316956 w 2328863"/>
              <a:gd name="connsiteY27" fmla="*/ 166687 h 561975"/>
              <a:gd name="connsiteX28" fmla="*/ 2297906 w 2328863"/>
              <a:gd name="connsiteY28" fmla="*/ 233362 h 561975"/>
              <a:gd name="connsiteX29" fmla="*/ 2276475 w 2328863"/>
              <a:gd name="connsiteY29" fmla="*/ 290512 h 561975"/>
              <a:gd name="connsiteX30" fmla="*/ 2252663 w 2328863"/>
              <a:gd name="connsiteY30" fmla="*/ 335756 h 561975"/>
              <a:gd name="connsiteX31" fmla="*/ 2209800 w 2328863"/>
              <a:gd name="connsiteY31" fmla="*/ 395287 h 561975"/>
              <a:gd name="connsiteX32" fmla="*/ 2169319 w 2328863"/>
              <a:gd name="connsiteY32" fmla="*/ 447675 h 561975"/>
              <a:gd name="connsiteX33" fmla="*/ 2114550 w 2328863"/>
              <a:gd name="connsiteY33" fmla="*/ 502444 h 561975"/>
              <a:gd name="connsiteX34" fmla="*/ 2074069 w 2328863"/>
              <a:gd name="connsiteY34" fmla="*/ 535781 h 561975"/>
              <a:gd name="connsiteX35" fmla="*/ 2045494 w 2328863"/>
              <a:gd name="connsiteY35" fmla="*/ 554831 h 561975"/>
              <a:gd name="connsiteX36" fmla="*/ 2024063 w 2328863"/>
              <a:gd name="connsiteY36" fmla="*/ 561975 h 561975"/>
              <a:gd name="connsiteX37" fmla="*/ 2007394 w 2328863"/>
              <a:gd name="connsiteY37" fmla="*/ 561975 h 561975"/>
              <a:gd name="connsiteX38" fmla="*/ 1988344 w 2328863"/>
              <a:gd name="connsiteY38" fmla="*/ 552450 h 561975"/>
              <a:gd name="connsiteX39" fmla="*/ 1964531 w 2328863"/>
              <a:gd name="connsiteY39" fmla="*/ 533400 h 561975"/>
              <a:gd name="connsiteX40" fmla="*/ 1931194 w 2328863"/>
              <a:gd name="connsiteY40" fmla="*/ 500062 h 561975"/>
              <a:gd name="connsiteX41" fmla="*/ 1905000 w 2328863"/>
              <a:gd name="connsiteY41" fmla="*/ 481012 h 561975"/>
              <a:gd name="connsiteX42" fmla="*/ 1864519 w 2328863"/>
              <a:gd name="connsiteY42" fmla="*/ 466725 h 561975"/>
              <a:gd name="connsiteX43" fmla="*/ 1721644 w 2328863"/>
              <a:gd name="connsiteY43" fmla="*/ 435769 h 561975"/>
              <a:gd name="connsiteX44" fmla="*/ 1583531 w 2328863"/>
              <a:gd name="connsiteY44" fmla="*/ 414337 h 561975"/>
              <a:gd name="connsiteX45" fmla="*/ 1423988 w 2328863"/>
              <a:gd name="connsiteY45" fmla="*/ 395287 h 561975"/>
              <a:gd name="connsiteX46" fmla="*/ 1295400 w 2328863"/>
              <a:gd name="connsiteY46" fmla="*/ 383381 h 561975"/>
              <a:gd name="connsiteX47" fmla="*/ 1107281 w 2328863"/>
              <a:gd name="connsiteY47" fmla="*/ 359569 h 561975"/>
              <a:gd name="connsiteX48" fmla="*/ 500063 w 2328863"/>
              <a:gd name="connsiteY48" fmla="*/ 307181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28863" h="561975">
                <a:moveTo>
                  <a:pt x="500063" y="307181"/>
                </a:moveTo>
                <a:lnTo>
                  <a:pt x="264319" y="288131"/>
                </a:lnTo>
                <a:lnTo>
                  <a:pt x="26194" y="266700"/>
                </a:lnTo>
                <a:lnTo>
                  <a:pt x="0" y="21431"/>
                </a:lnTo>
                <a:lnTo>
                  <a:pt x="285750" y="42862"/>
                </a:lnTo>
                <a:lnTo>
                  <a:pt x="611981" y="71437"/>
                </a:lnTo>
                <a:lnTo>
                  <a:pt x="873919" y="95250"/>
                </a:lnTo>
                <a:lnTo>
                  <a:pt x="1088231" y="111919"/>
                </a:lnTo>
                <a:lnTo>
                  <a:pt x="1293019" y="138112"/>
                </a:lnTo>
                <a:lnTo>
                  <a:pt x="1650206" y="154781"/>
                </a:lnTo>
                <a:lnTo>
                  <a:pt x="1857375" y="159544"/>
                </a:lnTo>
                <a:lnTo>
                  <a:pt x="2007394" y="157162"/>
                </a:lnTo>
                <a:lnTo>
                  <a:pt x="2055019" y="152400"/>
                </a:lnTo>
                <a:lnTo>
                  <a:pt x="2102644" y="142875"/>
                </a:lnTo>
                <a:lnTo>
                  <a:pt x="2140744" y="128587"/>
                </a:lnTo>
                <a:lnTo>
                  <a:pt x="2171700" y="111919"/>
                </a:lnTo>
                <a:lnTo>
                  <a:pt x="2193131" y="92869"/>
                </a:lnTo>
                <a:lnTo>
                  <a:pt x="2226469" y="57150"/>
                </a:lnTo>
                <a:lnTo>
                  <a:pt x="2245519" y="35719"/>
                </a:lnTo>
                <a:lnTo>
                  <a:pt x="2264569" y="16669"/>
                </a:lnTo>
                <a:lnTo>
                  <a:pt x="2281238" y="4762"/>
                </a:lnTo>
                <a:lnTo>
                  <a:pt x="2297906" y="0"/>
                </a:lnTo>
                <a:lnTo>
                  <a:pt x="2314575" y="2381"/>
                </a:lnTo>
                <a:lnTo>
                  <a:pt x="2321719" y="11906"/>
                </a:lnTo>
                <a:lnTo>
                  <a:pt x="2328863" y="30956"/>
                </a:lnTo>
                <a:lnTo>
                  <a:pt x="2328863" y="71437"/>
                </a:lnTo>
                <a:lnTo>
                  <a:pt x="2324100" y="121444"/>
                </a:lnTo>
                <a:lnTo>
                  <a:pt x="2316956" y="166687"/>
                </a:lnTo>
                <a:lnTo>
                  <a:pt x="2297906" y="233362"/>
                </a:lnTo>
                <a:lnTo>
                  <a:pt x="2276475" y="290512"/>
                </a:lnTo>
                <a:lnTo>
                  <a:pt x="2252663" y="335756"/>
                </a:lnTo>
                <a:lnTo>
                  <a:pt x="2209800" y="395287"/>
                </a:lnTo>
                <a:lnTo>
                  <a:pt x="2169319" y="447675"/>
                </a:lnTo>
                <a:lnTo>
                  <a:pt x="2114550" y="502444"/>
                </a:lnTo>
                <a:lnTo>
                  <a:pt x="2074069" y="535781"/>
                </a:lnTo>
                <a:lnTo>
                  <a:pt x="2045494" y="554831"/>
                </a:lnTo>
                <a:lnTo>
                  <a:pt x="2024063" y="561975"/>
                </a:lnTo>
                <a:lnTo>
                  <a:pt x="2007394" y="561975"/>
                </a:lnTo>
                <a:lnTo>
                  <a:pt x="1988344" y="552450"/>
                </a:lnTo>
                <a:lnTo>
                  <a:pt x="1964531" y="533400"/>
                </a:lnTo>
                <a:lnTo>
                  <a:pt x="1931194" y="500062"/>
                </a:lnTo>
                <a:lnTo>
                  <a:pt x="1905000" y="481012"/>
                </a:lnTo>
                <a:lnTo>
                  <a:pt x="1864519" y="466725"/>
                </a:lnTo>
                <a:lnTo>
                  <a:pt x="1721644" y="435769"/>
                </a:lnTo>
                <a:lnTo>
                  <a:pt x="1583531" y="414337"/>
                </a:lnTo>
                <a:lnTo>
                  <a:pt x="1423988" y="395287"/>
                </a:lnTo>
                <a:lnTo>
                  <a:pt x="1295400" y="383381"/>
                </a:lnTo>
                <a:lnTo>
                  <a:pt x="1107281" y="359569"/>
                </a:lnTo>
                <a:lnTo>
                  <a:pt x="500063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32DBB8C-3046-4118-8CF1-DB2BAA411A8B}"/>
              </a:ext>
            </a:extLst>
          </p:cNvPr>
          <p:cNvSpPr/>
          <p:nvPr/>
        </p:nvSpPr>
        <p:spPr>
          <a:xfrm>
            <a:off x="3838575" y="3721100"/>
            <a:ext cx="3521075" cy="584200"/>
          </a:xfrm>
          <a:custGeom>
            <a:avLst/>
            <a:gdLst>
              <a:gd name="connsiteX0" fmla="*/ 1987550 w 3521075"/>
              <a:gd name="connsiteY0" fmla="*/ 295275 h 584200"/>
              <a:gd name="connsiteX1" fmla="*/ 1587500 w 3521075"/>
              <a:gd name="connsiteY1" fmla="*/ 339725 h 584200"/>
              <a:gd name="connsiteX2" fmla="*/ 1336675 w 3521075"/>
              <a:gd name="connsiteY2" fmla="*/ 374650 h 584200"/>
              <a:gd name="connsiteX3" fmla="*/ 1108075 w 3521075"/>
              <a:gd name="connsiteY3" fmla="*/ 415925 h 584200"/>
              <a:gd name="connsiteX4" fmla="*/ 895350 w 3521075"/>
              <a:gd name="connsiteY4" fmla="*/ 463550 h 584200"/>
              <a:gd name="connsiteX5" fmla="*/ 787400 w 3521075"/>
              <a:gd name="connsiteY5" fmla="*/ 495300 h 584200"/>
              <a:gd name="connsiteX6" fmla="*/ 682625 w 3521075"/>
              <a:gd name="connsiteY6" fmla="*/ 533400 h 584200"/>
              <a:gd name="connsiteX7" fmla="*/ 590550 w 3521075"/>
              <a:gd name="connsiteY7" fmla="*/ 568325 h 584200"/>
              <a:gd name="connsiteX8" fmla="*/ 558800 w 3521075"/>
              <a:gd name="connsiteY8" fmla="*/ 577850 h 584200"/>
              <a:gd name="connsiteX9" fmla="*/ 523875 w 3521075"/>
              <a:gd name="connsiteY9" fmla="*/ 584200 h 584200"/>
              <a:gd name="connsiteX10" fmla="*/ 495300 w 3521075"/>
              <a:gd name="connsiteY10" fmla="*/ 581025 h 584200"/>
              <a:gd name="connsiteX11" fmla="*/ 466725 w 3521075"/>
              <a:gd name="connsiteY11" fmla="*/ 574675 h 584200"/>
              <a:gd name="connsiteX12" fmla="*/ 381000 w 3521075"/>
              <a:gd name="connsiteY12" fmla="*/ 539750 h 584200"/>
              <a:gd name="connsiteX13" fmla="*/ 285750 w 3521075"/>
              <a:gd name="connsiteY13" fmla="*/ 485775 h 584200"/>
              <a:gd name="connsiteX14" fmla="*/ 203200 w 3521075"/>
              <a:gd name="connsiteY14" fmla="*/ 422275 h 584200"/>
              <a:gd name="connsiteX15" fmla="*/ 139700 w 3521075"/>
              <a:gd name="connsiteY15" fmla="*/ 371475 h 584200"/>
              <a:gd name="connsiteX16" fmla="*/ 98425 w 3521075"/>
              <a:gd name="connsiteY16" fmla="*/ 333375 h 584200"/>
              <a:gd name="connsiteX17" fmla="*/ 60325 w 3521075"/>
              <a:gd name="connsiteY17" fmla="*/ 295275 h 584200"/>
              <a:gd name="connsiteX18" fmla="*/ 28575 w 3521075"/>
              <a:gd name="connsiteY18" fmla="*/ 257175 h 584200"/>
              <a:gd name="connsiteX19" fmla="*/ 9525 w 3521075"/>
              <a:gd name="connsiteY19" fmla="*/ 228600 h 584200"/>
              <a:gd name="connsiteX20" fmla="*/ 0 w 3521075"/>
              <a:gd name="connsiteY20" fmla="*/ 212725 h 584200"/>
              <a:gd name="connsiteX21" fmla="*/ 3175 w 3521075"/>
              <a:gd name="connsiteY21" fmla="*/ 196850 h 584200"/>
              <a:gd name="connsiteX22" fmla="*/ 12700 w 3521075"/>
              <a:gd name="connsiteY22" fmla="*/ 190500 h 584200"/>
              <a:gd name="connsiteX23" fmla="*/ 34925 w 3521075"/>
              <a:gd name="connsiteY23" fmla="*/ 190500 h 584200"/>
              <a:gd name="connsiteX24" fmla="*/ 142875 w 3521075"/>
              <a:gd name="connsiteY24" fmla="*/ 231775 h 584200"/>
              <a:gd name="connsiteX25" fmla="*/ 260350 w 3521075"/>
              <a:gd name="connsiteY25" fmla="*/ 273050 h 584200"/>
              <a:gd name="connsiteX26" fmla="*/ 301625 w 3521075"/>
              <a:gd name="connsiteY26" fmla="*/ 285750 h 584200"/>
              <a:gd name="connsiteX27" fmla="*/ 346075 w 3521075"/>
              <a:gd name="connsiteY27" fmla="*/ 288925 h 584200"/>
              <a:gd name="connsiteX28" fmla="*/ 479425 w 3521075"/>
              <a:gd name="connsiteY28" fmla="*/ 279400 h 584200"/>
              <a:gd name="connsiteX29" fmla="*/ 641350 w 3521075"/>
              <a:gd name="connsiteY29" fmla="*/ 263525 h 584200"/>
              <a:gd name="connsiteX30" fmla="*/ 844550 w 3521075"/>
              <a:gd name="connsiteY30" fmla="*/ 234950 h 584200"/>
              <a:gd name="connsiteX31" fmla="*/ 1082675 w 3521075"/>
              <a:gd name="connsiteY31" fmla="*/ 196850 h 584200"/>
              <a:gd name="connsiteX32" fmla="*/ 1276350 w 3521075"/>
              <a:gd name="connsiteY32" fmla="*/ 184150 h 584200"/>
              <a:gd name="connsiteX33" fmla="*/ 1574800 w 3521075"/>
              <a:gd name="connsiteY33" fmla="*/ 139700 h 584200"/>
              <a:gd name="connsiteX34" fmla="*/ 1755775 w 3521075"/>
              <a:gd name="connsiteY34" fmla="*/ 117475 h 584200"/>
              <a:gd name="connsiteX35" fmla="*/ 1914525 w 3521075"/>
              <a:gd name="connsiteY35" fmla="*/ 101600 h 584200"/>
              <a:gd name="connsiteX36" fmla="*/ 2152650 w 3521075"/>
              <a:gd name="connsiteY36" fmla="*/ 85725 h 584200"/>
              <a:gd name="connsiteX37" fmla="*/ 2349500 w 3521075"/>
              <a:gd name="connsiteY37" fmla="*/ 69850 h 584200"/>
              <a:gd name="connsiteX38" fmla="*/ 2482850 w 3521075"/>
              <a:gd name="connsiteY38" fmla="*/ 57150 h 584200"/>
              <a:gd name="connsiteX39" fmla="*/ 2647950 w 3521075"/>
              <a:gd name="connsiteY39" fmla="*/ 47625 h 584200"/>
              <a:gd name="connsiteX40" fmla="*/ 2784475 w 3521075"/>
              <a:gd name="connsiteY40" fmla="*/ 41275 h 584200"/>
              <a:gd name="connsiteX41" fmla="*/ 2867025 w 3521075"/>
              <a:gd name="connsiteY41" fmla="*/ 44450 h 584200"/>
              <a:gd name="connsiteX42" fmla="*/ 2952750 w 3521075"/>
              <a:gd name="connsiteY42" fmla="*/ 31750 h 584200"/>
              <a:gd name="connsiteX43" fmla="*/ 3048000 w 3521075"/>
              <a:gd name="connsiteY43" fmla="*/ 15875 h 584200"/>
              <a:gd name="connsiteX44" fmla="*/ 3117850 w 3521075"/>
              <a:gd name="connsiteY44" fmla="*/ 0 h 584200"/>
              <a:gd name="connsiteX45" fmla="*/ 3146425 w 3521075"/>
              <a:gd name="connsiteY45" fmla="*/ 0 h 584200"/>
              <a:gd name="connsiteX46" fmla="*/ 3228975 w 3521075"/>
              <a:gd name="connsiteY46" fmla="*/ 28575 h 584200"/>
              <a:gd name="connsiteX47" fmla="*/ 3352800 w 3521075"/>
              <a:gd name="connsiteY47" fmla="*/ 82550 h 584200"/>
              <a:gd name="connsiteX48" fmla="*/ 3435350 w 3521075"/>
              <a:gd name="connsiteY48" fmla="*/ 120650 h 584200"/>
              <a:gd name="connsiteX49" fmla="*/ 3463925 w 3521075"/>
              <a:gd name="connsiteY49" fmla="*/ 139700 h 584200"/>
              <a:gd name="connsiteX50" fmla="*/ 3492500 w 3521075"/>
              <a:gd name="connsiteY50" fmla="*/ 161925 h 584200"/>
              <a:gd name="connsiteX51" fmla="*/ 3511550 w 3521075"/>
              <a:gd name="connsiteY51" fmla="*/ 180975 h 584200"/>
              <a:gd name="connsiteX52" fmla="*/ 3521075 w 3521075"/>
              <a:gd name="connsiteY52" fmla="*/ 200025 h 584200"/>
              <a:gd name="connsiteX53" fmla="*/ 3521075 w 3521075"/>
              <a:gd name="connsiteY53" fmla="*/ 225425 h 584200"/>
              <a:gd name="connsiteX54" fmla="*/ 3514725 w 3521075"/>
              <a:gd name="connsiteY54" fmla="*/ 254000 h 584200"/>
              <a:gd name="connsiteX55" fmla="*/ 3492500 w 3521075"/>
              <a:gd name="connsiteY55" fmla="*/ 282575 h 584200"/>
              <a:gd name="connsiteX56" fmla="*/ 3467100 w 3521075"/>
              <a:gd name="connsiteY56" fmla="*/ 298450 h 584200"/>
              <a:gd name="connsiteX57" fmla="*/ 3429000 w 3521075"/>
              <a:gd name="connsiteY57" fmla="*/ 311150 h 584200"/>
              <a:gd name="connsiteX58" fmla="*/ 3387725 w 3521075"/>
              <a:gd name="connsiteY58" fmla="*/ 314325 h 584200"/>
              <a:gd name="connsiteX59" fmla="*/ 3225800 w 3521075"/>
              <a:gd name="connsiteY59" fmla="*/ 298450 h 584200"/>
              <a:gd name="connsiteX60" fmla="*/ 3073400 w 3521075"/>
              <a:gd name="connsiteY60" fmla="*/ 279400 h 584200"/>
              <a:gd name="connsiteX61" fmla="*/ 2914650 w 3521075"/>
              <a:gd name="connsiteY61" fmla="*/ 269875 h 584200"/>
              <a:gd name="connsiteX62" fmla="*/ 2711450 w 3521075"/>
              <a:gd name="connsiteY62" fmla="*/ 263525 h 584200"/>
              <a:gd name="connsiteX63" fmla="*/ 2470150 w 3521075"/>
              <a:gd name="connsiteY63" fmla="*/ 266700 h 584200"/>
              <a:gd name="connsiteX64" fmla="*/ 2292350 w 3521075"/>
              <a:gd name="connsiteY64" fmla="*/ 276225 h 584200"/>
              <a:gd name="connsiteX65" fmla="*/ 1987550 w 3521075"/>
              <a:gd name="connsiteY65" fmla="*/ 295275 h 58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521075" h="584200">
                <a:moveTo>
                  <a:pt x="1987550" y="295275"/>
                </a:moveTo>
                <a:lnTo>
                  <a:pt x="1587500" y="339725"/>
                </a:lnTo>
                <a:lnTo>
                  <a:pt x="1336675" y="374650"/>
                </a:lnTo>
                <a:lnTo>
                  <a:pt x="1108075" y="415925"/>
                </a:lnTo>
                <a:lnTo>
                  <a:pt x="895350" y="463550"/>
                </a:lnTo>
                <a:lnTo>
                  <a:pt x="787400" y="495300"/>
                </a:lnTo>
                <a:lnTo>
                  <a:pt x="682625" y="533400"/>
                </a:lnTo>
                <a:lnTo>
                  <a:pt x="590550" y="568325"/>
                </a:lnTo>
                <a:lnTo>
                  <a:pt x="558800" y="577850"/>
                </a:lnTo>
                <a:lnTo>
                  <a:pt x="523875" y="584200"/>
                </a:lnTo>
                <a:lnTo>
                  <a:pt x="495300" y="581025"/>
                </a:lnTo>
                <a:lnTo>
                  <a:pt x="466725" y="574675"/>
                </a:lnTo>
                <a:lnTo>
                  <a:pt x="381000" y="539750"/>
                </a:lnTo>
                <a:lnTo>
                  <a:pt x="285750" y="485775"/>
                </a:lnTo>
                <a:lnTo>
                  <a:pt x="203200" y="422275"/>
                </a:lnTo>
                <a:lnTo>
                  <a:pt x="139700" y="371475"/>
                </a:lnTo>
                <a:lnTo>
                  <a:pt x="98425" y="333375"/>
                </a:lnTo>
                <a:lnTo>
                  <a:pt x="60325" y="295275"/>
                </a:lnTo>
                <a:lnTo>
                  <a:pt x="28575" y="257175"/>
                </a:lnTo>
                <a:lnTo>
                  <a:pt x="9525" y="228600"/>
                </a:lnTo>
                <a:lnTo>
                  <a:pt x="0" y="212725"/>
                </a:lnTo>
                <a:lnTo>
                  <a:pt x="3175" y="196850"/>
                </a:lnTo>
                <a:lnTo>
                  <a:pt x="12700" y="190500"/>
                </a:lnTo>
                <a:lnTo>
                  <a:pt x="34925" y="190500"/>
                </a:lnTo>
                <a:lnTo>
                  <a:pt x="142875" y="231775"/>
                </a:lnTo>
                <a:lnTo>
                  <a:pt x="260350" y="273050"/>
                </a:lnTo>
                <a:lnTo>
                  <a:pt x="301625" y="285750"/>
                </a:lnTo>
                <a:lnTo>
                  <a:pt x="346075" y="288925"/>
                </a:lnTo>
                <a:lnTo>
                  <a:pt x="479425" y="279400"/>
                </a:lnTo>
                <a:lnTo>
                  <a:pt x="641350" y="263525"/>
                </a:lnTo>
                <a:lnTo>
                  <a:pt x="844550" y="234950"/>
                </a:lnTo>
                <a:lnTo>
                  <a:pt x="1082675" y="196850"/>
                </a:lnTo>
                <a:lnTo>
                  <a:pt x="1276350" y="184150"/>
                </a:lnTo>
                <a:lnTo>
                  <a:pt x="1574800" y="139700"/>
                </a:lnTo>
                <a:lnTo>
                  <a:pt x="1755775" y="117475"/>
                </a:lnTo>
                <a:lnTo>
                  <a:pt x="1914525" y="101600"/>
                </a:lnTo>
                <a:lnTo>
                  <a:pt x="2152650" y="85725"/>
                </a:lnTo>
                <a:lnTo>
                  <a:pt x="2349500" y="69850"/>
                </a:lnTo>
                <a:lnTo>
                  <a:pt x="2482850" y="57150"/>
                </a:lnTo>
                <a:lnTo>
                  <a:pt x="2647950" y="47625"/>
                </a:lnTo>
                <a:lnTo>
                  <a:pt x="2784475" y="41275"/>
                </a:lnTo>
                <a:lnTo>
                  <a:pt x="2867025" y="44450"/>
                </a:lnTo>
                <a:lnTo>
                  <a:pt x="2952750" y="31750"/>
                </a:lnTo>
                <a:lnTo>
                  <a:pt x="3048000" y="15875"/>
                </a:lnTo>
                <a:lnTo>
                  <a:pt x="3117850" y="0"/>
                </a:lnTo>
                <a:lnTo>
                  <a:pt x="3146425" y="0"/>
                </a:lnTo>
                <a:lnTo>
                  <a:pt x="3228975" y="28575"/>
                </a:lnTo>
                <a:lnTo>
                  <a:pt x="3352800" y="82550"/>
                </a:lnTo>
                <a:lnTo>
                  <a:pt x="3435350" y="120650"/>
                </a:lnTo>
                <a:lnTo>
                  <a:pt x="3463925" y="139700"/>
                </a:lnTo>
                <a:lnTo>
                  <a:pt x="3492500" y="161925"/>
                </a:lnTo>
                <a:lnTo>
                  <a:pt x="3511550" y="180975"/>
                </a:lnTo>
                <a:lnTo>
                  <a:pt x="3521075" y="200025"/>
                </a:lnTo>
                <a:lnTo>
                  <a:pt x="3521075" y="225425"/>
                </a:lnTo>
                <a:lnTo>
                  <a:pt x="3514725" y="254000"/>
                </a:lnTo>
                <a:lnTo>
                  <a:pt x="3492500" y="282575"/>
                </a:lnTo>
                <a:lnTo>
                  <a:pt x="3467100" y="298450"/>
                </a:lnTo>
                <a:lnTo>
                  <a:pt x="3429000" y="311150"/>
                </a:lnTo>
                <a:lnTo>
                  <a:pt x="3387725" y="314325"/>
                </a:lnTo>
                <a:lnTo>
                  <a:pt x="3225800" y="298450"/>
                </a:lnTo>
                <a:lnTo>
                  <a:pt x="3073400" y="279400"/>
                </a:lnTo>
                <a:lnTo>
                  <a:pt x="2914650" y="269875"/>
                </a:lnTo>
                <a:lnTo>
                  <a:pt x="2711450" y="263525"/>
                </a:lnTo>
                <a:lnTo>
                  <a:pt x="2470150" y="266700"/>
                </a:lnTo>
                <a:lnTo>
                  <a:pt x="2292350" y="276225"/>
                </a:lnTo>
                <a:lnTo>
                  <a:pt x="1987550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C7E3973-38EF-4EE1-8415-E2B3C9932A7C}"/>
              </a:ext>
            </a:extLst>
          </p:cNvPr>
          <p:cNvSpPr/>
          <p:nvPr/>
        </p:nvSpPr>
        <p:spPr>
          <a:xfrm rot="16200000">
            <a:off x="1825626" y="4195762"/>
            <a:ext cx="3033712" cy="347663"/>
          </a:xfrm>
          <a:custGeom>
            <a:avLst/>
            <a:gdLst>
              <a:gd name="connsiteX0" fmla="*/ 1719187 w 3034538"/>
              <a:gd name="connsiteY0" fmla="*/ 340376 h 349030"/>
              <a:gd name="connsiteX1" fmla="*/ 1182662 w 3034538"/>
              <a:gd name="connsiteY1" fmla="*/ 334607 h 349030"/>
              <a:gd name="connsiteX2" fmla="*/ 845171 w 3034538"/>
              <a:gd name="connsiteY2" fmla="*/ 331723 h 349030"/>
              <a:gd name="connsiteX3" fmla="*/ 582677 w 3034538"/>
              <a:gd name="connsiteY3" fmla="*/ 328838 h 349030"/>
              <a:gd name="connsiteX4" fmla="*/ 340376 w 3034538"/>
              <a:gd name="connsiteY4" fmla="*/ 328838 h 349030"/>
              <a:gd name="connsiteX5" fmla="*/ 233648 w 3034538"/>
              <a:gd name="connsiteY5" fmla="*/ 323069 h 349030"/>
              <a:gd name="connsiteX6" fmla="*/ 178841 w 3034538"/>
              <a:gd name="connsiteY6" fmla="*/ 317300 h 349030"/>
              <a:gd name="connsiteX7" fmla="*/ 147111 w 3034538"/>
              <a:gd name="connsiteY7" fmla="*/ 311531 h 349030"/>
              <a:gd name="connsiteX8" fmla="*/ 129804 w 3034538"/>
              <a:gd name="connsiteY8" fmla="*/ 305762 h 349030"/>
              <a:gd name="connsiteX9" fmla="*/ 83651 w 3034538"/>
              <a:gd name="connsiteY9" fmla="*/ 282685 h 349030"/>
              <a:gd name="connsiteX10" fmla="*/ 40383 w 3034538"/>
              <a:gd name="connsiteY10" fmla="*/ 248071 h 349030"/>
              <a:gd name="connsiteX11" fmla="*/ 14422 w 3034538"/>
              <a:gd name="connsiteY11" fmla="*/ 224994 h 349030"/>
              <a:gd name="connsiteX12" fmla="*/ 0 w 3034538"/>
              <a:gd name="connsiteY12" fmla="*/ 196149 h 349030"/>
              <a:gd name="connsiteX13" fmla="*/ 0 w 3034538"/>
              <a:gd name="connsiteY13" fmla="*/ 161535 h 349030"/>
              <a:gd name="connsiteX14" fmla="*/ 5769 w 3034538"/>
              <a:gd name="connsiteY14" fmla="*/ 138458 h 349030"/>
              <a:gd name="connsiteX15" fmla="*/ 23076 w 3034538"/>
              <a:gd name="connsiteY15" fmla="*/ 115382 h 349030"/>
              <a:gd name="connsiteX16" fmla="*/ 54806 w 3034538"/>
              <a:gd name="connsiteY16" fmla="*/ 92306 h 349030"/>
              <a:gd name="connsiteX17" fmla="*/ 132689 w 3034538"/>
              <a:gd name="connsiteY17" fmla="*/ 57691 h 349030"/>
              <a:gd name="connsiteX18" fmla="*/ 201918 w 3034538"/>
              <a:gd name="connsiteY18" fmla="*/ 34615 h 349030"/>
              <a:gd name="connsiteX19" fmla="*/ 294223 w 3034538"/>
              <a:gd name="connsiteY19" fmla="*/ 8654 h 349030"/>
              <a:gd name="connsiteX20" fmla="*/ 357683 w 3034538"/>
              <a:gd name="connsiteY20" fmla="*/ 0 h 349030"/>
              <a:gd name="connsiteX21" fmla="*/ 418258 w 3034538"/>
              <a:gd name="connsiteY21" fmla="*/ 0 h 349030"/>
              <a:gd name="connsiteX22" fmla="*/ 461526 w 3034538"/>
              <a:gd name="connsiteY22" fmla="*/ 5769 h 349030"/>
              <a:gd name="connsiteX23" fmla="*/ 536524 w 3034538"/>
              <a:gd name="connsiteY23" fmla="*/ 25961 h 349030"/>
              <a:gd name="connsiteX24" fmla="*/ 591331 w 3034538"/>
              <a:gd name="connsiteY24" fmla="*/ 40384 h 349030"/>
              <a:gd name="connsiteX25" fmla="*/ 689405 w 3034538"/>
              <a:gd name="connsiteY25" fmla="*/ 57691 h 349030"/>
              <a:gd name="connsiteX26" fmla="*/ 807671 w 3034538"/>
              <a:gd name="connsiteY26" fmla="*/ 74998 h 349030"/>
              <a:gd name="connsiteX27" fmla="*/ 928822 w 3034538"/>
              <a:gd name="connsiteY27" fmla="*/ 89421 h 349030"/>
              <a:gd name="connsiteX28" fmla="*/ 1093241 w 3034538"/>
              <a:gd name="connsiteY28" fmla="*/ 106728 h 349030"/>
              <a:gd name="connsiteX29" fmla="*/ 1277852 w 3034538"/>
              <a:gd name="connsiteY29" fmla="*/ 121151 h 349030"/>
              <a:gd name="connsiteX30" fmla="*/ 1459578 w 3034538"/>
              <a:gd name="connsiteY30" fmla="*/ 129805 h 349030"/>
              <a:gd name="connsiteX31" fmla="*/ 1828800 w 3034538"/>
              <a:gd name="connsiteY31" fmla="*/ 138458 h 349030"/>
              <a:gd name="connsiteX32" fmla="*/ 2195136 w 3034538"/>
              <a:gd name="connsiteY32" fmla="*/ 147112 h 349030"/>
              <a:gd name="connsiteX33" fmla="*/ 2437438 w 3034538"/>
              <a:gd name="connsiteY33" fmla="*/ 149996 h 349030"/>
              <a:gd name="connsiteX34" fmla="*/ 2570127 w 3034538"/>
              <a:gd name="connsiteY34" fmla="*/ 147112 h 349030"/>
              <a:gd name="connsiteX35" fmla="*/ 2633587 w 3034538"/>
              <a:gd name="connsiteY35" fmla="*/ 138458 h 349030"/>
              <a:gd name="connsiteX36" fmla="*/ 2671086 w 3034538"/>
              <a:gd name="connsiteY36" fmla="*/ 129805 h 349030"/>
              <a:gd name="connsiteX37" fmla="*/ 2792237 w 3034538"/>
              <a:gd name="connsiteY37" fmla="*/ 63460 h 349030"/>
              <a:gd name="connsiteX38" fmla="*/ 3034538 w 3034538"/>
              <a:gd name="connsiteY38" fmla="*/ 175957 h 349030"/>
              <a:gd name="connsiteX39" fmla="*/ 2945118 w 3034538"/>
              <a:gd name="connsiteY39" fmla="*/ 250955 h 349030"/>
              <a:gd name="connsiteX40" fmla="*/ 2896080 w 3034538"/>
              <a:gd name="connsiteY40" fmla="*/ 279801 h 349030"/>
              <a:gd name="connsiteX41" fmla="*/ 2838389 w 3034538"/>
              <a:gd name="connsiteY41" fmla="*/ 308646 h 349030"/>
              <a:gd name="connsiteX42" fmla="*/ 2783583 w 3034538"/>
              <a:gd name="connsiteY42" fmla="*/ 331723 h 349030"/>
              <a:gd name="connsiteX43" fmla="*/ 2740315 w 3034538"/>
              <a:gd name="connsiteY43" fmla="*/ 343261 h 349030"/>
              <a:gd name="connsiteX44" fmla="*/ 2671086 w 3034538"/>
              <a:gd name="connsiteY44" fmla="*/ 349030 h 349030"/>
              <a:gd name="connsiteX45" fmla="*/ 2469168 w 3034538"/>
              <a:gd name="connsiteY45" fmla="*/ 349030 h 349030"/>
              <a:gd name="connsiteX46" fmla="*/ 2172060 w 3034538"/>
              <a:gd name="connsiteY46" fmla="*/ 346145 h 349030"/>
              <a:gd name="connsiteX47" fmla="*/ 1719187 w 3034538"/>
              <a:gd name="connsiteY47" fmla="*/ 340376 h 349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034538" h="349030">
                <a:moveTo>
                  <a:pt x="1719187" y="340376"/>
                </a:moveTo>
                <a:lnTo>
                  <a:pt x="1182662" y="334607"/>
                </a:lnTo>
                <a:lnTo>
                  <a:pt x="845171" y="331723"/>
                </a:lnTo>
                <a:lnTo>
                  <a:pt x="582677" y="328838"/>
                </a:lnTo>
                <a:lnTo>
                  <a:pt x="340376" y="328838"/>
                </a:lnTo>
                <a:lnTo>
                  <a:pt x="233648" y="323069"/>
                </a:lnTo>
                <a:lnTo>
                  <a:pt x="178841" y="317300"/>
                </a:lnTo>
                <a:lnTo>
                  <a:pt x="147111" y="311531"/>
                </a:lnTo>
                <a:lnTo>
                  <a:pt x="129804" y="305762"/>
                </a:lnTo>
                <a:lnTo>
                  <a:pt x="83651" y="282685"/>
                </a:lnTo>
                <a:lnTo>
                  <a:pt x="40383" y="248071"/>
                </a:lnTo>
                <a:lnTo>
                  <a:pt x="14422" y="224994"/>
                </a:lnTo>
                <a:lnTo>
                  <a:pt x="0" y="196149"/>
                </a:lnTo>
                <a:lnTo>
                  <a:pt x="0" y="161535"/>
                </a:lnTo>
                <a:lnTo>
                  <a:pt x="5769" y="138458"/>
                </a:lnTo>
                <a:lnTo>
                  <a:pt x="23076" y="115382"/>
                </a:lnTo>
                <a:lnTo>
                  <a:pt x="54806" y="92306"/>
                </a:lnTo>
                <a:lnTo>
                  <a:pt x="132689" y="57691"/>
                </a:lnTo>
                <a:lnTo>
                  <a:pt x="201918" y="34615"/>
                </a:lnTo>
                <a:lnTo>
                  <a:pt x="294223" y="8654"/>
                </a:lnTo>
                <a:lnTo>
                  <a:pt x="357683" y="0"/>
                </a:lnTo>
                <a:lnTo>
                  <a:pt x="418258" y="0"/>
                </a:lnTo>
                <a:lnTo>
                  <a:pt x="461526" y="5769"/>
                </a:lnTo>
                <a:lnTo>
                  <a:pt x="536524" y="25961"/>
                </a:lnTo>
                <a:lnTo>
                  <a:pt x="591331" y="40384"/>
                </a:lnTo>
                <a:lnTo>
                  <a:pt x="689405" y="57691"/>
                </a:lnTo>
                <a:lnTo>
                  <a:pt x="807671" y="74998"/>
                </a:lnTo>
                <a:lnTo>
                  <a:pt x="928822" y="89421"/>
                </a:lnTo>
                <a:lnTo>
                  <a:pt x="1093241" y="106728"/>
                </a:lnTo>
                <a:lnTo>
                  <a:pt x="1277852" y="121151"/>
                </a:lnTo>
                <a:lnTo>
                  <a:pt x="1459578" y="129805"/>
                </a:lnTo>
                <a:lnTo>
                  <a:pt x="1828800" y="138458"/>
                </a:lnTo>
                <a:lnTo>
                  <a:pt x="2195136" y="147112"/>
                </a:lnTo>
                <a:lnTo>
                  <a:pt x="2437438" y="149996"/>
                </a:lnTo>
                <a:lnTo>
                  <a:pt x="2570127" y="147112"/>
                </a:lnTo>
                <a:lnTo>
                  <a:pt x="2633587" y="138458"/>
                </a:lnTo>
                <a:lnTo>
                  <a:pt x="2671086" y="129805"/>
                </a:lnTo>
                <a:lnTo>
                  <a:pt x="2792237" y="63460"/>
                </a:lnTo>
                <a:lnTo>
                  <a:pt x="3034538" y="175957"/>
                </a:lnTo>
                <a:lnTo>
                  <a:pt x="2945118" y="250955"/>
                </a:lnTo>
                <a:lnTo>
                  <a:pt x="2896080" y="279801"/>
                </a:lnTo>
                <a:lnTo>
                  <a:pt x="2838389" y="308646"/>
                </a:lnTo>
                <a:lnTo>
                  <a:pt x="2783583" y="331723"/>
                </a:lnTo>
                <a:lnTo>
                  <a:pt x="2740315" y="343261"/>
                </a:lnTo>
                <a:lnTo>
                  <a:pt x="2671086" y="349030"/>
                </a:lnTo>
                <a:lnTo>
                  <a:pt x="2469168" y="349030"/>
                </a:lnTo>
                <a:lnTo>
                  <a:pt x="2172060" y="346145"/>
                </a:lnTo>
                <a:lnTo>
                  <a:pt x="1719187" y="34037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29EEBBC-AAB7-4EC1-90F6-6D3C26EBF4D1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52575"/>
            <a:ext cx="4852987" cy="4333875"/>
            <a:chOff x="2659063" y="1704975"/>
            <a:chExt cx="4852987" cy="4333875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A4EBEF7F-2548-4A9D-8734-EEEE23E61E95}"/>
                </a:ext>
              </a:extLst>
            </p:cNvPr>
            <p:cNvSpPr/>
            <p:nvPr/>
          </p:nvSpPr>
          <p:spPr>
            <a:xfrm>
              <a:off x="4159250" y="2641600"/>
              <a:ext cx="3057525" cy="588963"/>
            </a:xfrm>
            <a:custGeom>
              <a:avLst/>
              <a:gdLst>
                <a:gd name="connsiteX0" fmla="*/ 1600921 w 3057615"/>
                <a:gd name="connsiteY0" fmla="*/ 369222 h 588447"/>
                <a:gd name="connsiteX1" fmla="*/ 1300928 w 3057615"/>
                <a:gd name="connsiteY1" fmla="*/ 412490 h 588447"/>
                <a:gd name="connsiteX2" fmla="*/ 1073049 w 3057615"/>
                <a:gd name="connsiteY2" fmla="*/ 452873 h 588447"/>
                <a:gd name="connsiteX3" fmla="*/ 874016 w 3057615"/>
                <a:gd name="connsiteY3" fmla="*/ 490372 h 588447"/>
                <a:gd name="connsiteX4" fmla="*/ 680752 w 3057615"/>
                <a:gd name="connsiteY4" fmla="*/ 533641 h 588447"/>
                <a:gd name="connsiteX5" fmla="*/ 565370 w 3057615"/>
                <a:gd name="connsiteY5" fmla="*/ 562486 h 588447"/>
                <a:gd name="connsiteX6" fmla="*/ 490372 w 3057615"/>
                <a:gd name="connsiteY6" fmla="*/ 585562 h 588447"/>
                <a:gd name="connsiteX7" fmla="*/ 464411 w 3057615"/>
                <a:gd name="connsiteY7" fmla="*/ 588447 h 588447"/>
                <a:gd name="connsiteX8" fmla="*/ 418258 w 3057615"/>
                <a:gd name="connsiteY8" fmla="*/ 582678 h 588447"/>
                <a:gd name="connsiteX9" fmla="*/ 380759 w 3057615"/>
                <a:gd name="connsiteY9" fmla="*/ 568255 h 588447"/>
                <a:gd name="connsiteX10" fmla="*/ 323068 w 3057615"/>
                <a:gd name="connsiteY10" fmla="*/ 542294 h 588447"/>
                <a:gd name="connsiteX11" fmla="*/ 239417 w 3057615"/>
                <a:gd name="connsiteY11" fmla="*/ 484603 h 588447"/>
                <a:gd name="connsiteX12" fmla="*/ 158649 w 3057615"/>
                <a:gd name="connsiteY12" fmla="*/ 415374 h 588447"/>
                <a:gd name="connsiteX13" fmla="*/ 100959 w 3057615"/>
                <a:gd name="connsiteY13" fmla="*/ 354799 h 588447"/>
                <a:gd name="connsiteX14" fmla="*/ 49037 w 3057615"/>
                <a:gd name="connsiteY14" fmla="*/ 297108 h 588447"/>
                <a:gd name="connsiteX15" fmla="*/ 11538 w 3057615"/>
                <a:gd name="connsiteY15" fmla="*/ 245186 h 588447"/>
                <a:gd name="connsiteX16" fmla="*/ 0 w 3057615"/>
                <a:gd name="connsiteY16" fmla="*/ 224995 h 588447"/>
                <a:gd name="connsiteX17" fmla="*/ 0 w 3057615"/>
                <a:gd name="connsiteY17" fmla="*/ 201918 h 588447"/>
                <a:gd name="connsiteX18" fmla="*/ 8653 w 3057615"/>
                <a:gd name="connsiteY18" fmla="*/ 193265 h 588447"/>
                <a:gd name="connsiteX19" fmla="*/ 23076 w 3057615"/>
                <a:gd name="connsiteY19" fmla="*/ 187496 h 588447"/>
                <a:gd name="connsiteX20" fmla="*/ 49037 w 3057615"/>
                <a:gd name="connsiteY20" fmla="*/ 196149 h 588447"/>
                <a:gd name="connsiteX21" fmla="*/ 98074 w 3057615"/>
                <a:gd name="connsiteY21" fmla="*/ 216341 h 588447"/>
                <a:gd name="connsiteX22" fmla="*/ 155765 w 3057615"/>
                <a:gd name="connsiteY22" fmla="*/ 242302 h 588447"/>
                <a:gd name="connsiteX23" fmla="*/ 227879 w 3057615"/>
                <a:gd name="connsiteY23" fmla="*/ 271147 h 588447"/>
                <a:gd name="connsiteX24" fmla="*/ 285569 w 3057615"/>
                <a:gd name="connsiteY24" fmla="*/ 288455 h 588447"/>
                <a:gd name="connsiteX25" fmla="*/ 343260 w 3057615"/>
                <a:gd name="connsiteY25" fmla="*/ 299993 h 588447"/>
                <a:gd name="connsiteX26" fmla="*/ 415374 w 3057615"/>
                <a:gd name="connsiteY26" fmla="*/ 311531 h 588447"/>
                <a:gd name="connsiteX27" fmla="*/ 507679 w 3057615"/>
                <a:gd name="connsiteY27" fmla="*/ 317300 h 588447"/>
                <a:gd name="connsiteX28" fmla="*/ 599985 w 3057615"/>
                <a:gd name="connsiteY28" fmla="*/ 314415 h 588447"/>
                <a:gd name="connsiteX29" fmla="*/ 695174 w 3057615"/>
                <a:gd name="connsiteY29" fmla="*/ 305762 h 588447"/>
                <a:gd name="connsiteX30" fmla="*/ 874016 w 3057615"/>
                <a:gd name="connsiteY30" fmla="*/ 268263 h 588447"/>
                <a:gd name="connsiteX31" fmla="*/ 1041320 w 3057615"/>
                <a:gd name="connsiteY31" fmla="*/ 250955 h 588447"/>
                <a:gd name="connsiteX32" fmla="*/ 1298044 w 3057615"/>
                <a:gd name="connsiteY32" fmla="*/ 207687 h 588447"/>
                <a:gd name="connsiteX33" fmla="*/ 1583614 w 3057615"/>
                <a:gd name="connsiteY33" fmla="*/ 161535 h 588447"/>
                <a:gd name="connsiteX34" fmla="*/ 1802839 w 3057615"/>
                <a:gd name="connsiteY34" fmla="*/ 129805 h 588447"/>
                <a:gd name="connsiteX35" fmla="*/ 1949950 w 3057615"/>
                <a:gd name="connsiteY35" fmla="*/ 109613 h 588447"/>
                <a:gd name="connsiteX36" fmla="*/ 2099947 w 3057615"/>
                <a:gd name="connsiteY36" fmla="*/ 89421 h 588447"/>
                <a:gd name="connsiteX37" fmla="*/ 2293211 w 3057615"/>
                <a:gd name="connsiteY37" fmla="*/ 72114 h 588447"/>
                <a:gd name="connsiteX38" fmla="*/ 2414362 w 3057615"/>
                <a:gd name="connsiteY38" fmla="*/ 46153 h 588447"/>
                <a:gd name="connsiteX39" fmla="*/ 2561473 w 3057615"/>
                <a:gd name="connsiteY39" fmla="*/ 14423 h 588447"/>
                <a:gd name="connsiteX40" fmla="*/ 2650894 w 3057615"/>
                <a:gd name="connsiteY40" fmla="*/ 0 h 588447"/>
                <a:gd name="connsiteX41" fmla="*/ 2705701 w 3057615"/>
                <a:gd name="connsiteY41" fmla="*/ 0 h 588447"/>
                <a:gd name="connsiteX42" fmla="*/ 2760507 w 3057615"/>
                <a:gd name="connsiteY42" fmla="*/ 11538 h 588447"/>
                <a:gd name="connsiteX43" fmla="*/ 2835505 w 3057615"/>
                <a:gd name="connsiteY43" fmla="*/ 37499 h 588447"/>
                <a:gd name="connsiteX44" fmla="*/ 2904734 w 3057615"/>
                <a:gd name="connsiteY44" fmla="*/ 69229 h 588447"/>
                <a:gd name="connsiteX45" fmla="*/ 2962425 w 3057615"/>
                <a:gd name="connsiteY45" fmla="*/ 98075 h 588447"/>
                <a:gd name="connsiteX46" fmla="*/ 2994155 w 3057615"/>
                <a:gd name="connsiteY46" fmla="*/ 121151 h 588447"/>
                <a:gd name="connsiteX47" fmla="*/ 3025885 w 3057615"/>
                <a:gd name="connsiteY47" fmla="*/ 149996 h 588447"/>
                <a:gd name="connsiteX48" fmla="*/ 3048961 w 3057615"/>
                <a:gd name="connsiteY48" fmla="*/ 184611 h 588447"/>
                <a:gd name="connsiteX49" fmla="*/ 3057615 w 3057615"/>
                <a:gd name="connsiteY49" fmla="*/ 207687 h 588447"/>
                <a:gd name="connsiteX50" fmla="*/ 3057615 w 3057615"/>
                <a:gd name="connsiteY50" fmla="*/ 239417 h 588447"/>
                <a:gd name="connsiteX51" fmla="*/ 3043192 w 3057615"/>
                <a:gd name="connsiteY51" fmla="*/ 262494 h 588447"/>
                <a:gd name="connsiteX52" fmla="*/ 3020116 w 3057615"/>
                <a:gd name="connsiteY52" fmla="*/ 285570 h 588447"/>
                <a:gd name="connsiteX53" fmla="*/ 2999924 w 3057615"/>
                <a:gd name="connsiteY53" fmla="*/ 297108 h 588447"/>
                <a:gd name="connsiteX54" fmla="*/ 2965309 w 3057615"/>
                <a:gd name="connsiteY54" fmla="*/ 305762 h 588447"/>
                <a:gd name="connsiteX55" fmla="*/ 2910503 w 3057615"/>
                <a:gd name="connsiteY55" fmla="*/ 308646 h 588447"/>
                <a:gd name="connsiteX56" fmla="*/ 2841274 w 3057615"/>
                <a:gd name="connsiteY56" fmla="*/ 299993 h 588447"/>
                <a:gd name="connsiteX57" fmla="*/ 2760507 w 3057615"/>
                <a:gd name="connsiteY57" fmla="*/ 285570 h 588447"/>
                <a:gd name="connsiteX58" fmla="*/ 2673971 w 3057615"/>
                <a:gd name="connsiteY58" fmla="*/ 274032 h 588447"/>
                <a:gd name="connsiteX59" fmla="*/ 2593203 w 3057615"/>
                <a:gd name="connsiteY59" fmla="*/ 268263 h 588447"/>
                <a:gd name="connsiteX60" fmla="*/ 2498014 w 3057615"/>
                <a:gd name="connsiteY60" fmla="*/ 274032 h 588447"/>
                <a:gd name="connsiteX61" fmla="*/ 2373978 w 3057615"/>
                <a:gd name="connsiteY61" fmla="*/ 282685 h 588447"/>
                <a:gd name="connsiteX62" fmla="*/ 2275904 w 3057615"/>
                <a:gd name="connsiteY62" fmla="*/ 294224 h 588447"/>
                <a:gd name="connsiteX63" fmla="*/ 2085524 w 3057615"/>
                <a:gd name="connsiteY63" fmla="*/ 311531 h 588447"/>
                <a:gd name="connsiteX64" fmla="*/ 1600921 w 3057615"/>
                <a:gd name="connsiteY64" fmla="*/ 369222 h 58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57615" h="588447">
                  <a:moveTo>
                    <a:pt x="1600921" y="369222"/>
                  </a:moveTo>
                  <a:lnTo>
                    <a:pt x="1300928" y="412490"/>
                  </a:lnTo>
                  <a:lnTo>
                    <a:pt x="1073049" y="452873"/>
                  </a:lnTo>
                  <a:lnTo>
                    <a:pt x="874016" y="490372"/>
                  </a:lnTo>
                  <a:lnTo>
                    <a:pt x="680752" y="533641"/>
                  </a:lnTo>
                  <a:lnTo>
                    <a:pt x="565370" y="562486"/>
                  </a:lnTo>
                  <a:lnTo>
                    <a:pt x="490372" y="585562"/>
                  </a:lnTo>
                  <a:lnTo>
                    <a:pt x="464411" y="588447"/>
                  </a:lnTo>
                  <a:lnTo>
                    <a:pt x="418258" y="582678"/>
                  </a:lnTo>
                  <a:lnTo>
                    <a:pt x="380759" y="568255"/>
                  </a:lnTo>
                  <a:lnTo>
                    <a:pt x="323068" y="542294"/>
                  </a:lnTo>
                  <a:lnTo>
                    <a:pt x="239417" y="484603"/>
                  </a:lnTo>
                  <a:lnTo>
                    <a:pt x="158649" y="415374"/>
                  </a:lnTo>
                  <a:lnTo>
                    <a:pt x="100959" y="354799"/>
                  </a:lnTo>
                  <a:lnTo>
                    <a:pt x="49037" y="297108"/>
                  </a:lnTo>
                  <a:lnTo>
                    <a:pt x="11538" y="245186"/>
                  </a:lnTo>
                  <a:lnTo>
                    <a:pt x="0" y="224995"/>
                  </a:lnTo>
                  <a:lnTo>
                    <a:pt x="0" y="201918"/>
                  </a:lnTo>
                  <a:lnTo>
                    <a:pt x="8653" y="193265"/>
                  </a:lnTo>
                  <a:lnTo>
                    <a:pt x="23076" y="187496"/>
                  </a:lnTo>
                  <a:lnTo>
                    <a:pt x="49037" y="196149"/>
                  </a:lnTo>
                  <a:lnTo>
                    <a:pt x="98074" y="216341"/>
                  </a:lnTo>
                  <a:lnTo>
                    <a:pt x="155765" y="242302"/>
                  </a:lnTo>
                  <a:lnTo>
                    <a:pt x="227879" y="271147"/>
                  </a:lnTo>
                  <a:lnTo>
                    <a:pt x="285569" y="288455"/>
                  </a:lnTo>
                  <a:lnTo>
                    <a:pt x="343260" y="299993"/>
                  </a:lnTo>
                  <a:lnTo>
                    <a:pt x="415374" y="311531"/>
                  </a:lnTo>
                  <a:lnTo>
                    <a:pt x="507679" y="317300"/>
                  </a:lnTo>
                  <a:lnTo>
                    <a:pt x="599985" y="314415"/>
                  </a:lnTo>
                  <a:lnTo>
                    <a:pt x="695174" y="305762"/>
                  </a:lnTo>
                  <a:lnTo>
                    <a:pt x="874016" y="268263"/>
                  </a:lnTo>
                  <a:lnTo>
                    <a:pt x="1041320" y="250955"/>
                  </a:lnTo>
                  <a:lnTo>
                    <a:pt x="1298044" y="207687"/>
                  </a:lnTo>
                  <a:lnTo>
                    <a:pt x="1583614" y="161535"/>
                  </a:lnTo>
                  <a:lnTo>
                    <a:pt x="1802839" y="129805"/>
                  </a:lnTo>
                  <a:lnTo>
                    <a:pt x="1949950" y="109613"/>
                  </a:lnTo>
                  <a:lnTo>
                    <a:pt x="2099947" y="89421"/>
                  </a:lnTo>
                  <a:lnTo>
                    <a:pt x="2293211" y="72114"/>
                  </a:lnTo>
                  <a:lnTo>
                    <a:pt x="2414362" y="46153"/>
                  </a:lnTo>
                  <a:lnTo>
                    <a:pt x="2561473" y="14423"/>
                  </a:lnTo>
                  <a:lnTo>
                    <a:pt x="2650894" y="0"/>
                  </a:lnTo>
                  <a:lnTo>
                    <a:pt x="2705701" y="0"/>
                  </a:lnTo>
                  <a:lnTo>
                    <a:pt x="2760507" y="11538"/>
                  </a:lnTo>
                  <a:lnTo>
                    <a:pt x="2835505" y="37499"/>
                  </a:lnTo>
                  <a:lnTo>
                    <a:pt x="2904734" y="69229"/>
                  </a:lnTo>
                  <a:lnTo>
                    <a:pt x="2962425" y="98075"/>
                  </a:lnTo>
                  <a:lnTo>
                    <a:pt x="2994155" y="121151"/>
                  </a:lnTo>
                  <a:lnTo>
                    <a:pt x="3025885" y="149996"/>
                  </a:lnTo>
                  <a:lnTo>
                    <a:pt x="3048961" y="184611"/>
                  </a:lnTo>
                  <a:lnTo>
                    <a:pt x="3057615" y="207687"/>
                  </a:lnTo>
                  <a:lnTo>
                    <a:pt x="3057615" y="239417"/>
                  </a:lnTo>
                  <a:lnTo>
                    <a:pt x="3043192" y="262494"/>
                  </a:lnTo>
                  <a:lnTo>
                    <a:pt x="3020116" y="285570"/>
                  </a:lnTo>
                  <a:lnTo>
                    <a:pt x="2999924" y="297108"/>
                  </a:lnTo>
                  <a:lnTo>
                    <a:pt x="2965309" y="305762"/>
                  </a:lnTo>
                  <a:lnTo>
                    <a:pt x="2910503" y="308646"/>
                  </a:lnTo>
                  <a:lnTo>
                    <a:pt x="2841274" y="299993"/>
                  </a:lnTo>
                  <a:lnTo>
                    <a:pt x="2760507" y="285570"/>
                  </a:lnTo>
                  <a:lnTo>
                    <a:pt x="2673971" y="274032"/>
                  </a:lnTo>
                  <a:lnTo>
                    <a:pt x="2593203" y="268263"/>
                  </a:lnTo>
                  <a:lnTo>
                    <a:pt x="2498014" y="274032"/>
                  </a:lnTo>
                  <a:lnTo>
                    <a:pt x="2373978" y="282685"/>
                  </a:lnTo>
                  <a:lnTo>
                    <a:pt x="2275904" y="294224"/>
                  </a:lnTo>
                  <a:lnTo>
                    <a:pt x="2085524" y="311531"/>
                  </a:lnTo>
                  <a:lnTo>
                    <a:pt x="1600921" y="3692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688CB9B5-BAAF-4FEF-B03C-F0F0D7859E0F}"/>
                </a:ext>
              </a:extLst>
            </p:cNvPr>
            <p:cNvSpPr/>
            <p:nvPr/>
          </p:nvSpPr>
          <p:spPr>
            <a:xfrm>
              <a:off x="3967163" y="4716463"/>
              <a:ext cx="1490662" cy="1189037"/>
            </a:xfrm>
            <a:custGeom>
              <a:avLst/>
              <a:gdLst>
                <a:gd name="connsiteX0" fmla="*/ 978693 w 1490662"/>
                <a:gd name="connsiteY0" fmla="*/ 676275 h 1188244"/>
                <a:gd name="connsiteX1" fmla="*/ 769143 w 1490662"/>
                <a:gd name="connsiteY1" fmla="*/ 828675 h 1188244"/>
                <a:gd name="connsiteX2" fmla="*/ 652462 w 1490662"/>
                <a:gd name="connsiteY2" fmla="*/ 904875 h 1188244"/>
                <a:gd name="connsiteX3" fmla="*/ 538162 w 1490662"/>
                <a:gd name="connsiteY3" fmla="*/ 973932 h 1188244"/>
                <a:gd name="connsiteX4" fmla="*/ 404812 w 1490662"/>
                <a:gd name="connsiteY4" fmla="*/ 1042988 h 1188244"/>
                <a:gd name="connsiteX5" fmla="*/ 271462 w 1490662"/>
                <a:gd name="connsiteY5" fmla="*/ 1107282 h 1188244"/>
                <a:gd name="connsiteX6" fmla="*/ 159543 w 1490662"/>
                <a:gd name="connsiteY6" fmla="*/ 1152525 h 1188244"/>
                <a:gd name="connsiteX7" fmla="*/ 73818 w 1490662"/>
                <a:gd name="connsiteY7" fmla="*/ 1183482 h 1188244"/>
                <a:gd name="connsiteX8" fmla="*/ 47625 w 1490662"/>
                <a:gd name="connsiteY8" fmla="*/ 1188244 h 1188244"/>
                <a:gd name="connsiteX9" fmla="*/ 28575 w 1490662"/>
                <a:gd name="connsiteY9" fmla="*/ 1188244 h 1188244"/>
                <a:gd name="connsiteX10" fmla="*/ 4762 w 1490662"/>
                <a:gd name="connsiteY10" fmla="*/ 1181100 h 1188244"/>
                <a:gd name="connsiteX11" fmla="*/ 0 w 1490662"/>
                <a:gd name="connsiteY11" fmla="*/ 1171575 h 1188244"/>
                <a:gd name="connsiteX12" fmla="*/ 0 w 1490662"/>
                <a:gd name="connsiteY12" fmla="*/ 1157288 h 1188244"/>
                <a:gd name="connsiteX13" fmla="*/ 4762 w 1490662"/>
                <a:gd name="connsiteY13" fmla="*/ 1143000 h 1188244"/>
                <a:gd name="connsiteX14" fmla="*/ 30956 w 1490662"/>
                <a:gd name="connsiteY14" fmla="*/ 1121569 h 1188244"/>
                <a:gd name="connsiteX15" fmla="*/ 83343 w 1490662"/>
                <a:gd name="connsiteY15" fmla="*/ 1092994 h 1188244"/>
                <a:gd name="connsiteX16" fmla="*/ 128587 w 1490662"/>
                <a:gd name="connsiteY16" fmla="*/ 1066800 h 1188244"/>
                <a:gd name="connsiteX17" fmla="*/ 195262 w 1490662"/>
                <a:gd name="connsiteY17" fmla="*/ 1023938 h 1188244"/>
                <a:gd name="connsiteX18" fmla="*/ 297656 w 1490662"/>
                <a:gd name="connsiteY18" fmla="*/ 950119 h 1188244"/>
                <a:gd name="connsiteX19" fmla="*/ 409575 w 1490662"/>
                <a:gd name="connsiteY19" fmla="*/ 866775 h 1188244"/>
                <a:gd name="connsiteX20" fmla="*/ 540543 w 1490662"/>
                <a:gd name="connsiteY20" fmla="*/ 759619 h 1188244"/>
                <a:gd name="connsiteX21" fmla="*/ 661987 w 1490662"/>
                <a:gd name="connsiteY21" fmla="*/ 652463 h 1188244"/>
                <a:gd name="connsiteX22" fmla="*/ 764381 w 1490662"/>
                <a:gd name="connsiteY22" fmla="*/ 552450 h 1188244"/>
                <a:gd name="connsiteX23" fmla="*/ 831056 w 1490662"/>
                <a:gd name="connsiteY23" fmla="*/ 483394 h 1188244"/>
                <a:gd name="connsiteX24" fmla="*/ 923925 w 1490662"/>
                <a:gd name="connsiteY24" fmla="*/ 381000 h 1188244"/>
                <a:gd name="connsiteX25" fmla="*/ 988218 w 1490662"/>
                <a:gd name="connsiteY25" fmla="*/ 311944 h 1188244"/>
                <a:gd name="connsiteX26" fmla="*/ 1035843 w 1490662"/>
                <a:gd name="connsiteY26" fmla="*/ 259557 h 1188244"/>
                <a:gd name="connsiteX27" fmla="*/ 1045368 w 1490662"/>
                <a:gd name="connsiteY27" fmla="*/ 235744 h 1188244"/>
                <a:gd name="connsiteX28" fmla="*/ 1045368 w 1490662"/>
                <a:gd name="connsiteY28" fmla="*/ 204788 h 1188244"/>
                <a:gd name="connsiteX29" fmla="*/ 1035843 w 1490662"/>
                <a:gd name="connsiteY29" fmla="*/ 178594 h 1188244"/>
                <a:gd name="connsiteX30" fmla="*/ 1009650 w 1490662"/>
                <a:gd name="connsiteY30" fmla="*/ 150019 h 1188244"/>
                <a:gd name="connsiteX31" fmla="*/ 983456 w 1490662"/>
                <a:gd name="connsiteY31" fmla="*/ 123825 h 1188244"/>
                <a:gd name="connsiteX32" fmla="*/ 950118 w 1490662"/>
                <a:gd name="connsiteY32" fmla="*/ 95250 h 1188244"/>
                <a:gd name="connsiteX33" fmla="*/ 931068 w 1490662"/>
                <a:gd name="connsiteY33" fmla="*/ 76200 h 1188244"/>
                <a:gd name="connsiteX34" fmla="*/ 921543 w 1490662"/>
                <a:gd name="connsiteY34" fmla="*/ 59532 h 1188244"/>
                <a:gd name="connsiteX35" fmla="*/ 916781 w 1490662"/>
                <a:gd name="connsiteY35" fmla="*/ 42863 h 1188244"/>
                <a:gd name="connsiteX36" fmla="*/ 923925 w 1490662"/>
                <a:gd name="connsiteY36" fmla="*/ 23813 h 1188244"/>
                <a:gd name="connsiteX37" fmla="*/ 942975 w 1490662"/>
                <a:gd name="connsiteY37" fmla="*/ 9525 h 1188244"/>
                <a:gd name="connsiteX38" fmla="*/ 988218 w 1490662"/>
                <a:gd name="connsiteY38" fmla="*/ 0 h 1188244"/>
                <a:gd name="connsiteX39" fmla="*/ 1019175 w 1490662"/>
                <a:gd name="connsiteY39" fmla="*/ 0 h 1188244"/>
                <a:gd name="connsiteX40" fmla="*/ 1059656 w 1490662"/>
                <a:gd name="connsiteY40" fmla="*/ 11907 h 1188244"/>
                <a:gd name="connsiteX41" fmla="*/ 1123950 w 1490662"/>
                <a:gd name="connsiteY41" fmla="*/ 35719 h 1188244"/>
                <a:gd name="connsiteX42" fmla="*/ 1214437 w 1490662"/>
                <a:gd name="connsiteY42" fmla="*/ 71438 h 1188244"/>
                <a:gd name="connsiteX43" fmla="*/ 1338262 w 1490662"/>
                <a:gd name="connsiteY43" fmla="*/ 135732 h 1188244"/>
                <a:gd name="connsiteX44" fmla="*/ 1381125 w 1490662"/>
                <a:gd name="connsiteY44" fmla="*/ 166688 h 1188244"/>
                <a:gd name="connsiteX45" fmla="*/ 1426368 w 1490662"/>
                <a:gd name="connsiteY45" fmla="*/ 204788 h 1188244"/>
                <a:gd name="connsiteX46" fmla="*/ 1457325 w 1490662"/>
                <a:gd name="connsiteY46" fmla="*/ 240507 h 1188244"/>
                <a:gd name="connsiteX47" fmla="*/ 1476375 w 1490662"/>
                <a:gd name="connsiteY47" fmla="*/ 266700 h 1188244"/>
                <a:gd name="connsiteX48" fmla="*/ 1485900 w 1490662"/>
                <a:gd name="connsiteY48" fmla="*/ 292894 h 1188244"/>
                <a:gd name="connsiteX49" fmla="*/ 1490662 w 1490662"/>
                <a:gd name="connsiteY49" fmla="*/ 319088 h 1188244"/>
                <a:gd name="connsiteX50" fmla="*/ 1485900 w 1490662"/>
                <a:gd name="connsiteY50" fmla="*/ 342900 h 1188244"/>
                <a:gd name="connsiteX51" fmla="*/ 1476375 w 1490662"/>
                <a:gd name="connsiteY51" fmla="*/ 359569 h 1188244"/>
                <a:gd name="connsiteX52" fmla="*/ 1452562 w 1490662"/>
                <a:gd name="connsiteY52" fmla="*/ 376238 h 1188244"/>
                <a:gd name="connsiteX53" fmla="*/ 1421606 w 1490662"/>
                <a:gd name="connsiteY53" fmla="*/ 392907 h 1188244"/>
                <a:gd name="connsiteX54" fmla="*/ 1371600 w 1490662"/>
                <a:gd name="connsiteY54" fmla="*/ 407194 h 1188244"/>
                <a:gd name="connsiteX55" fmla="*/ 1345406 w 1490662"/>
                <a:gd name="connsiteY55" fmla="*/ 416719 h 1188244"/>
                <a:gd name="connsiteX56" fmla="*/ 1219200 w 1490662"/>
                <a:gd name="connsiteY56" fmla="*/ 507207 h 1188244"/>
                <a:gd name="connsiteX57" fmla="*/ 1069181 w 1490662"/>
                <a:gd name="connsiteY57" fmla="*/ 611982 h 1188244"/>
                <a:gd name="connsiteX58" fmla="*/ 978693 w 1490662"/>
                <a:gd name="connsiteY58" fmla="*/ 676275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90662" h="1188244">
                  <a:moveTo>
                    <a:pt x="978693" y="676275"/>
                  </a:moveTo>
                  <a:lnTo>
                    <a:pt x="769143" y="828675"/>
                  </a:lnTo>
                  <a:lnTo>
                    <a:pt x="652462" y="904875"/>
                  </a:lnTo>
                  <a:lnTo>
                    <a:pt x="538162" y="973932"/>
                  </a:lnTo>
                  <a:lnTo>
                    <a:pt x="404812" y="1042988"/>
                  </a:lnTo>
                  <a:lnTo>
                    <a:pt x="271462" y="1107282"/>
                  </a:lnTo>
                  <a:lnTo>
                    <a:pt x="159543" y="1152525"/>
                  </a:lnTo>
                  <a:lnTo>
                    <a:pt x="73818" y="1183482"/>
                  </a:lnTo>
                  <a:lnTo>
                    <a:pt x="47625" y="1188244"/>
                  </a:lnTo>
                  <a:lnTo>
                    <a:pt x="28575" y="1188244"/>
                  </a:lnTo>
                  <a:lnTo>
                    <a:pt x="4762" y="1181100"/>
                  </a:lnTo>
                  <a:lnTo>
                    <a:pt x="0" y="1171575"/>
                  </a:lnTo>
                  <a:lnTo>
                    <a:pt x="0" y="1157288"/>
                  </a:lnTo>
                  <a:lnTo>
                    <a:pt x="4762" y="1143000"/>
                  </a:lnTo>
                  <a:lnTo>
                    <a:pt x="30956" y="1121569"/>
                  </a:lnTo>
                  <a:lnTo>
                    <a:pt x="83343" y="1092994"/>
                  </a:lnTo>
                  <a:lnTo>
                    <a:pt x="128587" y="1066800"/>
                  </a:lnTo>
                  <a:lnTo>
                    <a:pt x="195262" y="1023938"/>
                  </a:lnTo>
                  <a:lnTo>
                    <a:pt x="297656" y="950119"/>
                  </a:lnTo>
                  <a:lnTo>
                    <a:pt x="409575" y="866775"/>
                  </a:lnTo>
                  <a:lnTo>
                    <a:pt x="540543" y="759619"/>
                  </a:lnTo>
                  <a:lnTo>
                    <a:pt x="661987" y="652463"/>
                  </a:lnTo>
                  <a:lnTo>
                    <a:pt x="764381" y="552450"/>
                  </a:lnTo>
                  <a:lnTo>
                    <a:pt x="831056" y="483394"/>
                  </a:lnTo>
                  <a:lnTo>
                    <a:pt x="923925" y="381000"/>
                  </a:lnTo>
                  <a:lnTo>
                    <a:pt x="988218" y="311944"/>
                  </a:lnTo>
                  <a:lnTo>
                    <a:pt x="1035843" y="259557"/>
                  </a:lnTo>
                  <a:lnTo>
                    <a:pt x="1045368" y="235744"/>
                  </a:lnTo>
                  <a:lnTo>
                    <a:pt x="1045368" y="204788"/>
                  </a:lnTo>
                  <a:lnTo>
                    <a:pt x="1035843" y="178594"/>
                  </a:lnTo>
                  <a:lnTo>
                    <a:pt x="1009650" y="150019"/>
                  </a:lnTo>
                  <a:lnTo>
                    <a:pt x="983456" y="123825"/>
                  </a:lnTo>
                  <a:lnTo>
                    <a:pt x="950118" y="95250"/>
                  </a:lnTo>
                  <a:lnTo>
                    <a:pt x="931068" y="76200"/>
                  </a:lnTo>
                  <a:lnTo>
                    <a:pt x="921543" y="59532"/>
                  </a:lnTo>
                  <a:lnTo>
                    <a:pt x="916781" y="42863"/>
                  </a:lnTo>
                  <a:lnTo>
                    <a:pt x="923925" y="23813"/>
                  </a:lnTo>
                  <a:lnTo>
                    <a:pt x="942975" y="9525"/>
                  </a:lnTo>
                  <a:lnTo>
                    <a:pt x="988218" y="0"/>
                  </a:lnTo>
                  <a:lnTo>
                    <a:pt x="1019175" y="0"/>
                  </a:lnTo>
                  <a:lnTo>
                    <a:pt x="1059656" y="11907"/>
                  </a:lnTo>
                  <a:lnTo>
                    <a:pt x="1123950" y="35719"/>
                  </a:lnTo>
                  <a:lnTo>
                    <a:pt x="1214437" y="71438"/>
                  </a:lnTo>
                  <a:lnTo>
                    <a:pt x="1338262" y="135732"/>
                  </a:lnTo>
                  <a:lnTo>
                    <a:pt x="1381125" y="166688"/>
                  </a:lnTo>
                  <a:lnTo>
                    <a:pt x="1426368" y="204788"/>
                  </a:lnTo>
                  <a:lnTo>
                    <a:pt x="1457325" y="240507"/>
                  </a:lnTo>
                  <a:lnTo>
                    <a:pt x="1476375" y="266700"/>
                  </a:lnTo>
                  <a:lnTo>
                    <a:pt x="1485900" y="292894"/>
                  </a:lnTo>
                  <a:lnTo>
                    <a:pt x="1490662" y="319088"/>
                  </a:lnTo>
                  <a:lnTo>
                    <a:pt x="1485900" y="342900"/>
                  </a:lnTo>
                  <a:lnTo>
                    <a:pt x="1476375" y="359569"/>
                  </a:lnTo>
                  <a:lnTo>
                    <a:pt x="1452562" y="376238"/>
                  </a:lnTo>
                  <a:lnTo>
                    <a:pt x="1421606" y="392907"/>
                  </a:lnTo>
                  <a:lnTo>
                    <a:pt x="1371600" y="407194"/>
                  </a:lnTo>
                  <a:lnTo>
                    <a:pt x="1345406" y="416719"/>
                  </a:lnTo>
                  <a:lnTo>
                    <a:pt x="1219200" y="507207"/>
                  </a:lnTo>
                  <a:lnTo>
                    <a:pt x="1069181" y="611982"/>
                  </a:lnTo>
                  <a:lnTo>
                    <a:pt x="978693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DEEB4EA1-93B4-4AE6-A4C7-06F722EAA0F4}"/>
                </a:ext>
              </a:extLst>
            </p:cNvPr>
            <p:cNvSpPr/>
            <p:nvPr/>
          </p:nvSpPr>
          <p:spPr>
            <a:xfrm>
              <a:off x="6037263" y="4695825"/>
              <a:ext cx="1319212" cy="1209675"/>
            </a:xfrm>
            <a:custGeom>
              <a:avLst/>
              <a:gdLst>
                <a:gd name="connsiteX0" fmla="*/ 926306 w 1319212"/>
                <a:gd name="connsiteY0" fmla="*/ 907256 h 1209675"/>
                <a:gd name="connsiteX1" fmla="*/ 828675 w 1319212"/>
                <a:gd name="connsiteY1" fmla="*/ 785813 h 1209675"/>
                <a:gd name="connsiteX2" fmla="*/ 707231 w 1319212"/>
                <a:gd name="connsiteY2" fmla="*/ 659606 h 1209675"/>
                <a:gd name="connsiteX3" fmla="*/ 561975 w 1319212"/>
                <a:gd name="connsiteY3" fmla="*/ 523875 h 1209675"/>
                <a:gd name="connsiteX4" fmla="*/ 411956 w 1319212"/>
                <a:gd name="connsiteY4" fmla="*/ 395288 h 1209675"/>
                <a:gd name="connsiteX5" fmla="*/ 257175 w 1319212"/>
                <a:gd name="connsiteY5" fmla="*/ 259556 h 1209675"/>
                <a:gd name="connsiteX6" fmla="*/ 123825 w 1319212"/>
                <a:gd name="connsiteY6" fmla="*/ 145256 h 1209675"/>
                <a:gd name="connsiteX7" fmla="*/ 38100 w 1319212"/>
                <a:gd name="connsiteY7" fmla="*/ 71438 h 1209675"/>
                <a:gd name="connsiteX8" fmla="*/ 14287 w 1319212"/>
                <a:gd name="connsiteY8" fmla="*/ 47625 h 1209675"/>
                <a:gd name="connsiteX9" fmla="*/ 2381 w 1319212"/>
                <a:gd name="connsiteY9" fmla="*/ 28575 h 1209675"/>
                <a:gd name="connsiteX10" fmla="*/ 0 w 1319212"/>
                <a:gd name="connsiteY10" fmla="*/ 16669 h 1209675"/>
                <a:gd name="connsiteX11" fmla="*/ 4762 w 1319212"/>
                <a:gd name="connsiteY11" fmla="*/ 2381 h 1209675"/>
                <a:gd name="connsiteX12" fmla="*/ 21431 w 1319212"/>
                <a:gd name="connsiteY12" fmla="*/ 0 h 1209675"/>
                <a:gd name="connsiteX13" fmla="*/ 64294 w 1319212"/>
                <a:gd name="connsiteY13" fmla="*/ 7144 h 1209675"/>
                <a:gd name="connsiteX14" fmla="*/ 128587 w 1319212"/>
                <a:gd name="connsiteY14" fmla="*/ 28575 h 1209675"/>
                <a:gd name="connsiteX15" fmla="*/ 230981 w 1319212"/>
                <a:gd name="connsiteY15" fmla="*/ 80963 h 1209675"/>
                <a:gd name="connsiteX16" fmla="*/ 416719 w 1319212"/>
                <a:gd name="connsiteY16" fmla="*/ 173831 h 1209675"/>
                <a:gd name="connsiteX17" fmla="*/ 471487 w 1319212"/>
                <a:gd name="connsiteY17" fmla="*/ 202406 h 1209675"/>
                <a:gd name="connsiteX18" fmla="*/ 604837 w 1319212"/>
                <a:gd name="connsiteY18" fmla="*/ 269081 h 1209675"/>
                <a:gd name="connsiteX19" fmla="*/ 735806 w 1319212"/>
                <a:gd name="connsiteY19" fmla="*/ 340519 h 1209675"/>
                <a:gd name="connsiteX20" fmla="*/ 828675 w 1319212"/>
                <a:gd name="connsiteY20" fmla="*/ 395288 h 1209675"/>
                <a:gd name="connsiteX21" fmla="*/ 888206 w 1319212"/>
                <a:gd name="connsiteY21" fmla="*/ 435769 h 1209675"/>
                <a:gd name="connsiteX22" fmla="*/ 966787 w 1319212"/>
                <a:gd name="connsiteY22" fmla="*/ 488156 h 1209675"/>
                <a:gd name="connsiteX23" fmla="*/ 1042987 w 1319212"/>
                <a:gd name="connsiteY23" fmla="*/ 552450 h 1209675"/>
                <a:gd name="connsiteX24" fmla="*/ 1100137 w 1319212"/>
                <a:gd name="connsiteY24" fmla="*/ 604838 h 1209675"/>
                <a:gd name="connsiteX25" fmla="*/ 1145381 w 1319212"/>
                <a:gd name="connsiteY25" fmla="*/ 659606 h 1209675"/>
                <a:gd name="connsiteX26" fmla="*/ 1200150 w 1319212"/>
                <a:gd name="connsiteY26" fmla="*/ 728663 h 1209675"/>
                <a:gd name="connsiteX27" fmla="*/ 1235869 w 1319212"/>
                <a:gd name="connsiteY27" fmla="*/ 778669 h 1209675"/>
                <a:gd name="connsiteX28" fmla="*/ 1266825 w 1319212"/>
                <a:gd name="connsiteY28" fmla="*/ 835819 h 1209675"/>
                <a:gd name="connsiteX29" fmla="*/ 1295400 w 1319212"/>
                <a:gd name="connsiteY29" fmla="*/ 897731 h 1209675"/>
                <a:gd name="connsiteX30" fmla="*/ 1309687 w 1319212"/>
                <a:gd name="connsiteY30" fmla="*/ 952500 h 1209675"/>
                <a:gd name="connsiteX31" fmla="*/ 1316831 w 1319212"/>
                <a:gd name="connsiteY31" fmla="*/ 1000125 h 1209675"/>
                <a:gd name="connsiteX32" fmla="*/ 1319212 w 1319212"/>
                <a:gd name="connsiteY32" fmla="*/ 1045369 h 1209675"/>
                <a:gd name="connsiteX33" fmla="*/ 1314450 w 1319212"/>
                <a:gd name="connsiteY33" fmla="*/ 1102519 h 1209675"/>
                <a:gd name="connsiteX34" fmla="*/ 1302544 w 1319212"/>
                <a:gd name="connsiteY34" fmla="*/ 1145381 h 1209675"/>
                <a:gd name="connsiteX35" fmla="*/ 1281112 w 1319212"/>
                <a:gd name="connsiteY35" fmla="*/ 1183481 h 1209675"/>
                <a:gd name="connsiteX36" fmla="*/ 1257300 w 1319212"/>
                <a:gd name="connsiteY36" fmla="*/ 1202531 h 1209675"/>
                <a:gd name="connsiteX37" fmla="*/ 1235869 w 1319212"/>
                <a:gd name="connsiteY37" fmla="*/ 1209675 h 1209675"/>
                <a:gd name="connsiteX38" fmla="*/ 1212056 w 1319212"/>
                <a:gd name="connsiteY38" fmla="*/ 1209675 h 1209675"/>
                <a:gd name="connsiteX39" fmla="*/ 1183481 w 1319212"/>
                <a:gd name="connsiteY39" fmla="*/ 1200150 h 1209675"/>
                <a:gd name="connsiteX40" fmla="*/ 1154906 w 1319212"/>
                <a:gd name="connsiteY40" fmla="*/ 1181100 h 1209675"/>
                <a:gd name="connsiteX41" fmla="*/ 1109662 w 1319212"/>
                <a:gd name="connsiteY41" fmla="*/ 1138238 h 1209675"/>
                <a:gd name="connsiteX42" fmla="*/ 1045369 w 1319212"/>
                <a:gd name="connsiteY42" fmla="*/ 1059656 h 1209675"/>
                <a:gd name="connsiteX43" fmla="*/ 983456 w 1319212"/>
                <a:gd name="connsiteY43" fmla="*/ 983456 h 1209675"/>
                <a:gd name="connsiteX44" fmla="*/ 926306 w 1319212"/>
                <a:gd name="connsiteY44" fmla="*/ 90725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2" h="1209675">
                  <a:moveTo>
                    <a:pt x="926306" y="907256"/>
                  </a:moveTo>
                  <a:lnTo>
                    <a:pt x="828675" y="785813"/>
                  </a:lnTo>
                  <a:lnTo>
                    <a:pt x="707231" y="659606"/>
                  </a:lnTo>
                  <a:lnTo>
                    <a:pt x="561975" y="523875"/>
                  </a:lnTo>
                  <a:lnTo>
                    <a:pt x="411956" y="395288"/>
                  </a:lnTo>
                  <a:lnTo>
                    <a:pt x="257175" y="259556"/>
                  </a:lnTo>
                  <a:lnTo>
                    <a:pt x="123825" y="145256"/>
                  </a:lnTo>
                  <a:lnTo>
                    <a:pt x="38100" y="71438"/>
                  </a:lnTo>
                  <a:lnTo>
                    <a:pt x="14287" y="47625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64294" y="7144"/>
                  </a:lnTo>
                  <a:lnTo>
                    <a:pt x="128587" y="28575"/>
                  </a:lnTo>
                  <a:lnTo>
                    <a:pt x="230981" y="80963"/>
                  </a:lnTo>
                  <a:lnTo>
                    <a:pt x="416719" y="173831"/>
                  </a:lnTo>
                  <a:lnTo>
                    <a:pt x="471487" y="202406"/>
                  </a:lnTo>
                  <a:lnTo>
                    <a:pt x="604837" y="269081"/>
                  </a:lnTo>
                  <a:lnTo>
                    <a:pt x="735806" y="340519"/>
                  </a:lnTo>
                  <a:lnTo>
                    <a:pt x="828675" y="395288"/>
                  </a:lnTo>
                  <a:lnTo>
                    <a:pt x="888206" y="435769"/>
                  </a:lnTo>
                  <a:lnTo>
                    <a:pt x="966787" y="488156"/>
                  </a:lnTo>
                  <a:lnTo>
                    <a:pt x="1042987" y="552450"/>
                  </a:lnTo>
                  <a:lnTo>
                    <a:pt x="1100137" y="604838"/>
                  </a:lnTo>
                  <a:lnTo>
                    <a:pt x="1145381" y="659606"/>
                  </a:lnTo>
                  <a:lnTo>
                    <a:pt x="1200150" y="728663"/>
                  </a:lnTo>
                  <a:lnTo>
                    <a:pt x="1235869" y="778669"/>
                  </a:lnTo>
                  <a:lnTo>
                    <a:pt x="1266825" y="835819"/>
                  </a:lnTo>
                  <a:lnTo>
                    <a:pt x="1295400" y="897731"/>
                  </a:lnTo>
                  <a:lnTo>
                    <a:pt x="1309687" y="952500"/>
                  </a:lnTo>
                  <a:lnTo>
                    <a:pt x="1316831" y="1000125"/>
                  </a:lnTo>
                  <a:lnTo>
                    <a:pt x="1319212" y="1045369"/>
                  </a:lnTo>
                  <a:lnTo>
                    <a:pt x="1314450" y="1102519"/>
                  </a:lnTo>
                  <a:lnTo>
                    <a:pt x="1302544" y="1145381"/>
                  </a:lnTo>
                  <a:lnTo>
                    <a:pt x="1281112" y="1183481"/>
                  </a:lnTo>
                  <a:lnTo>
                    <a:pt x="1257300" y="1202531"/>
                  </a:lnTo>
                  <a:lnTo>
                    <a:pt x="1235869" y="1209675"/>
                  </a:lnTo>
                  <a:lnTo>
                    <a:pt x="1212056" y="1209675"/>
                  </a:lnTo>
                  <a:lnTo>
                    <a:pt x="1183481" y="1200150"/>
                  </a:lnTo>
                  <a:lnTo>
                    <a:pt x="1154906" y="1181100"/>
                  </a:lnTo>
                  <a:lnTo>
                    <a:pt x="1109662" y="1138238"/>
                  </a:lnTo>
                  <a:lnTo>
                    <a:pt x="1045369" y="1059656"/>
                  </a:lnTo>
                  <a:lnTo>
                    <a:pt x="983456" y="983456"/>
                  </a:lnTo>
                  <a:lnTo>
                    <a:pt x="926306" y="907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68D5F65E-5C4D-4D75-BA6E-5D1129DB21C3}"/>
                </a:ext>
              </a:extLst>
            </p:cNvPr>
            <p:cNvSpPr/>
            <p:nvPr/>
          </p:nvSpPr>
          <p:spPr>
            <a:xfrm rot="16200000">
              <a:off x="2132013" y="2317750"/>
              <a:ext cx="2446338" cy="1392237"/>
            </a:xfrm>
            <a:custGeom>
              <a:avLst/>
              <a:gdLst>
                <a:gd name="connsiteX0" fmla="*/ 1421606 w 2445544"/>
                <a:gd name="connsiteY0" fmla="*/ 1033463 h 1393032"/>
                <a:gd name="connsiteX1" fmla="*/ 1145381 w 2445544"/>
                <a:gd name="connsiteY1" fmla="*/ 888207 h 1393032"/>
                <a:gd name="connsiteX2" fmla="*/ 945356 w 2445544"/>
                <a:gd name="connsiteY2" fmla="*/ 781050 h 1393032"/>
                <a:gd name="connsiteX3" fmla="*/ 766762 w 2445544"/>
                <a:gd name="connsiteY3" fmla="*/ 666750 h 1393032"/>
                <a:gd name="connsiteX4" fmla="*/ 640556 w 2445544"/>
                <a:gd name="connsiteY4" fmla="*/ 581025 h 1393032"/>
                <a:gd name="connsiteX5" fmla="*/ 533400 w 2445544"/>
                <a:gd name="connsiteY5" fmla="*/ 504825 h 1393032"/>
                <a:gd name="connsiteX6" fmla="*/ 402431 w 2445544"/>
                <a:gd name="connsiteY6" fmla="*/ 407194 h 1393032"/>
                <a:gd name="connsiteX7" fmla="*/ 283369 w 2445544"/>
                <a:gd name="connsiteY7" fmla="*/ 314325 h 1393032"/>
                <a:gd name="connsiteX8" fmla="*/ 164306 w 2445544"/>
                <a:gd name="connsiteY8" fmla="*/ 216694 h 1393032"/>
                <a:gd name="connsiteX9" fmla="*/ 66675 w 2445544"/>
                <a:gd name="connsiteY9" fmla="*/ 135732 h 1393032"/>
                <a:gd name="connsiteX10" fmla="*/ 30956 w 2445544"/>
                <a:gd name="connsiteY10" fmla="*/ 104775 h 1393032"/>
                <a:gd name="connsiteX11" fmla="*/ 19050 w 2445544"/>
                <a:gd name="connsiteY11" fmla="*/ 90488 h 1393032"/>
                <a:gd name="connsiteX12" fmla="*/ 7144 w 2445544"/>
                <a:gd name="connsiteY12" fmla="*/ 64294 h 1393032"/>
                <a:gd name="connsiteX13" fmla="*/ 0 w 2445544"/>
                <a:gd name="connsiteY13" fmla="*/ 33338 h 1393032"/>
                <a:gd name="connsiteX14" fmla="*/ 2381 w 2445544"/>
                <a:gd name="connsiteY14" fmla="*/ 9525 h 1393032"/>
                <a:gd name="connsiteX15" fmla="*/ 14287 w 2445544"/>
                <a:gd name="connsiteY15" fmla="*/ 0 h 1393032"/>
                <a:gd name="connsiteX16" fmla="*/ 30956 w 2445544"/>
                <a:gd name="connsiteY16" fmla="*/ 0 h 1393032"/>
                <a:gd name="connsiteX17" fmla="*/ 45244 w 2445544"/>
                <a:gd name="connsiteY17" fmla="*/ 4763 h 1393032"/>
                <a:gd name="connsiteX18" fmla="*/ 100012 w 2445544"/>
                <a:gd name="connsiteY18" fmla="*/ 42863 h 1393032"/>
                <a:gd name="connsiteX19" fmla="*/ 190500 w 2445544"/>
                <a:gd name="connsiteY19" fmla="*/ 102394 h 1393032"/>
                <a:gd name="connsiteX20" fmla="*/ 330994 w 2445544"/>
                <a:gd name="connsiteY20" fmla="*/ 192882 h 1393032"/>
                <a:gd name="connsiteX21" fmla="*/ 483394 w 2445544"/>
                <a:gd name="connsiteY21" fmla="*/ 283369 h 1393032"/>
                <a:gd name="connsiteX22" fmla="*/ 638175 w 2445544"/>
                <a:gd name="connsiteY22" fmla="*/ 373857 h 1393032"/>
                <a:gd name="connsiteX23" fmla="*/ 800100 w 2445544"/>
                <a:gd name="connsiteY23" fmla="*/ 461963 h 1393032"/>
                <a:gd name="connsiteX24" fmla="*/ 959644 w 2445544"/>
                <a:gd name="connsiteY24" fmla="*/ 542925 h 1393032"/>
                <a:gd name="connsiteX25" fmla="*/ 1088231 w 2445544"/>
                <a:gd name="connsiteY25" fmla="*/ 607219 h 1393032"/>
                <a:gd name="connsiteX26" fmla="*/ 1238250 w 2445544"/>
                <a:gd name="connsiteY26" fmla="*/ 678657 h 1393032"/>
                <a:gd name="connsiteX27" fmla="*/ 1438275 w 2445544"/>
                <a:gd name="connsiteY27" fmla="*/ 766763 h 1393032"/>
                <a:gd name="connsiteX28" fmla="*/ 1638300 w 2445544"/>
                <a:gd name="connsiteY28" fmla="*/ 854869 h 1393032"/>
                <a:gd name="connsiteX29" fmla="*/ 1781175 w 2445544"/>
                <a:gd name="connsiteY29" fmla="*/ 916782 h 1393032"/>
                <a:gd name="connsiteX30" fmla="*/ 2002631 w 2445544"/>
                <a:gd name="connsiteY30" fmla="*/ 1007269 h 1393032"/>
                <a:gd name="connsiteX31" fmla="*/ 2164556 w 2445544"/>
                <a:gd name="connsiteY31" fmla="*/ 1066800 h 1393032"/>
                <a:gd name="connsiteX32" fmla="*/ 2207419 w 2445544"/>
                <a:gd name="connsiteY32" fmla="*/ 1078707 h 1393032"/>
                <a:gd name="connsiteX33" fmla="*/ 2231231 w 2445544"/>
                <a:gd name="connsiteY33" fmla="*/ 1078707 h 1393032"/>
                <a:gd name="connsiteX34" fmla="*/ 2264569 w 2445544"/>
                <a:gd name="connsiteY34" fmla="*/ 1071563 h 1393032"/>
                <a:gd name="connsiteX35" fmla="*/ 2290762 w 2445544"/>
                <a:gd name="connsiteY35" fmla="*/ 1050132 h 1393032"/>
                <a:gd name="connsiteX36" fmla="*/ 2319337 w 2445544"/>
                <a:gd name="connsiteY36" fmla="*/ 1026319 h 1393032"/>
                <a:gd name="connsiteX37" fmla="*/ 2338387 w 2445544"/>
                <a:gd name="connsiteY37" fmla="*/ 1012032 h 1393032"/>
                <a:gd name="connsiteX38" fmla="*/ 2362200 w 2445544"/>
                <a:gd name="connsiteY38" fmla="*/ 995363 h 1393032"/>
                <a:gd name="connsiteX39" fmla="*/ 2388394 w 2445544"/>
                <a:gd name="connsiteY39" fmla="*/ 983457 h 1393032"/>
                <a:gd name="connsiteX40" fmla="*/ 2405062 w 2445544"/>
                <a:gd name="connsiteY40" fmla="*/ 978694 h 1393032"/>
                <a:gd name="connsiteX41" fmla="*/ 2426494 w 2445544"/>
                <a:gd name="connsiteY41" fmla="*/ 978694 h 1393032"/>
                <a:gd name="connsiteX42" fmla="*/ 2438400 w 2445544"/>
                <a:gd name="connsiteY42" fmla="*/ 988219 h 1393032"/>
                <a:gd name="connsiteX43" fmla="*/ 2445544 w 2445544"/>
                <a:gd name="connsiteY43" fmla="*/ 1009650 h 1393032"/>
                <a:gd name="connsiteX44" fmla="*/ 2443162 w 2445544"/>
                <a:gd name="connsiteY44" fmla="*/ 1047750 h 1393032"/>
                <a:gd name="connsiteX45" fmla="*/ 2436019 w 2445544"/>
                <a:gd name="connsiteY45" fmla="*/ 1085850 h 1393032"/>
                <a:gd name="connsiteX46" fmla="*/ 2416969 w 2445544"/>
                <a:gd name="connsiteY46" fmla="*/ 1133475 h 1393032"/>
                <a:gd name="connsiteX47" fmla="*/ 2381250 w 2445544"/>
                <a:gd name="connsiteY47" fmla="*/ 1190625 h 1393032"/>
                <a:gd name="connsiteX48" fmla="*/ 2321719 w 2445544"/>
                <a:gd name="connsiteY48" fmla="*/ 1257300 h 1393032"/>
                <a:gd name="connsiteX49" fmla="*/ 2255044 w 2445544"/>
                <a:gd name="connsiteY49" fmla="*/ 1312069 h 1393032"/>
                <a:gd name="connsiteX50" fmla="*/ 2176462 w 2445544"/>
                <a:gd name="connsiteY50" fmla="*/ 1364457 h 1393032"/>
                <a:gd name="connsiteX51" fmla="*/ 2121694 w 2445544"/>
                <a:gd name="connsiteY51" fmla="*/ 1388269 h 1393032"/>
                <a:gd name="connsiteX52" fmla="*/ 2078831 w 2445544"/>
                <a:gd name="connsiteY52" fmla="*/ 1393032 h 1393032"/>
                <a:gd name="connsiteX53" fmla="*/ 2043112 w 2445544"/>
                <a:gd name="connsiteY53" fmla="*/ 1385888 h 1393032"/>
                <a:gd name="connsiteX54" fmla="*/ 2009775 w 2445544"/>
                <a:gd name="connsiteY54" fmla="*/ 1364457 h 1393032"/>
                <a:gd name="connsiteX55" fmla="*/ 1976437 w 2445544"/>
                <a:gd name="connsiteY55" fmla="*/ 1328738 h 1393032"/>
                <a:gd name="connsiteX56" fmla="*/ 1940719 w 2445544"/>
                <a:gd name="connsiteY56" fmla="*/ 1297782 h 1393032"/>
                <a:gd name="connsiteX57" fmla="*/ 1893094 w 2445544"/>
                <a:gd name="connsiteY57" fmla="*/ 1262063 h 1393032"/>
                <a:gd name="connsiteX58" fmla="*/ 1733550 w 2445544"/>
                <a:gd name="connsiteY58" fmla="*/ 1185863 h 1393032"/>
                <a:gd name="connsiteX59" fmla="*/ 1421606 w 2445544"/>
                <a:gd name="connsiteY59" fmla="*/ 1033463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45544" h="1393032">
                  <a:moveTo>
                    <a:pt x="1421606" y="1033463"/>
                  </a:moveTo>
                  <a:lnTo>
                    <a:pt x="1145381" y="888207"/>
                  </a:lnTo>
                  <a:lnTo>
                    <a:pt x="945356" y="781050"/>
                  </a:lnTo>
                  <a:lnTo>
                    <a:pt x="766762" y="666750"/>
                  </a:lnTo>
                  <a:lnTo>
                    <a:pt x="640556" y="581025"/>
                  </a:lnTo>
                  <a:lnTo>
                    <a:pt x="533400" y="504825"/>
                  </a:lnTo>
                  <a:lnTo>
                    <a:pt x="402431" y="407194"/>
                  </a:lnTo>
                  <a:lnTo>
                    <a:pt x="283369" y="314325"/>
                  </a:lnTo>
                  <a:lnTo>
                    <a:pt x="164306" y="216694"/>
                  </a:lnTo>
                  <a:lnTo>
                    <a:pt x="66675" y="135732"/>
                  </a:lnTo>
                  <a:lnTo>
                    <a:pt x="30956" y="104775"/>
                  </a:lnTo>
                  <a:lnTo>
                    <a:pt x="19050" y="90488"/>
                  </a:lnTo>
                  <a:lnTo>
                    <a:pt x="7144" y="64294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5244" y="4763"/>
                  </a:lnTo>
                  <a:lnTo>
                    <a:pt x="100012" y="42863"/>
                  </a:lnTo>
                  <a:lnTo>
                    <a:pt x="190500" y="102394"/>
                  </a:lnTo>
                  <a:lnTo>
                    <a:pt x="330994" y="192882"/>
                  </a:lnTo>
                  <a:lnTo>
                    <a:pt x="483394" y="283369"/>
                  </a:lnTo>
                  <a:lnTo>
                    <a:pt x="638175" y="373857"/>
                  </a:lnTo>
                  <a:lnTo>
                    <a:pt x="800100" y="461963"/>
                  </a:lnTo>
                  <a:lnTo>
                    <a:pt x="959644" y="542925"/>
                  </a:lnTo>
                  <a:lnTo>
                    <a:pt x="1088231" y="607219"/>
                  </a:lnTo>
                  <a:lnTo>
                    <a:pt x="1238250" y="678657"/>
                  </a:lnTo>
                  <a:lnTo>
                    <a:pt x="1438275" y="766763"/>
                  </a:lnTo>
                  <a:lnTo>
                    <a:pt x="1638300" y="854869"/>
                  </a:lnTo>
                  <a:lnTo>
                    <a:pt x="1781175" y="916782"/>
                  </a:lnTo>
                  <a:lnTo>
                    <a:pt x="2002631" y="1007269"/>
                  </a:lnTo>
                  <a:lnTo>
                    <a:pt x="2164556" y="1066800"/>
                  </a:lnTo>
                  <a:lnTo>
                    <a:pt x="2207419" y="1078707"/>
                  </a:lnTo>
                  <a:lnTo>
                    <a:pt x="2231231" y="1078707"/>
                  </a:lnTo>
                  <a:lnTo>
                    <a:pt x="2264569" y="1071563"/>
                  </a:lnTo>
                  <a:lnTo>
                    <a:pt x="2290762" y="1050132"/>
                  </a:lnTo>
                  <a:lnTo>
                    <a:pt x="2319337" y="1026319"/>
                  </a:lnTo>
                  <a:lnTo>
                    <a:pt x="2338387" y="1012032"/>
                  </a:lnTo>
                  <a:lnTo>
                    <a:pt x="2362200" y="995363"/>
                  </a:lnTo>
                  <a:lnTo>
                    <a:pt x="2388394" y="983457"/>
                  </a:lnTo>
                  <a:lnTo>
                    <a:pt x="2405062" y="978694"/>
                  </a:lnTo>
                  <a:lnTo>
                    <a:pt x="2426494" y="978694"/>
                  </a:lnTo>
                  <a:lnTo>
                    <a:pt x="2438400" y="988219"/>
                  </a:lnTo>
                  <a:lnTo>
                    <a:pt x="2445544" y="1009650"/>
                  </a:lnTo>
                  <a:lnTo>
                    <a:pt x="2443162" y="1047750"/>
                  </a:lnTo>
                  <a:lnTo>
                    <a:pt x="2436019" y="1085850"/>
                  </a:lnTo>
                  <a:lnTo>
                    <a:pt x="2416969" y="1133475"/>
                  </a:lnTo>
                  <a:lnTo>
                    <a:pt x="2381250" y="1190625"/>
                  </a:lnTo>
                  <a:lnTo>
                    <a:pt x="2321719" y="1257300"/>
                  </a:lnTo>
                  <a:lnTo>
                    <a:pt x="2255044" y="1312069"/>
                  </a:lnTo>
                  <a:lnTo>
                    <a:pt x="2176462" y="1364457"/>
                  </a:lnTo>
                  <a:lnTo>
                    <a:pt x="2121694" y="1388269"/>
                  </a:lnTo>
                  <a:lnTo>
                    <a:pt x="2078831" y="1393032"/>
                  </a:lnTo>
                  <a:lnTo>
                    <a:pt x="2043112" y="1385888"/>
                  </a:lnTo>
                  <a:lnTo>
                    <a:pt x="2009775" y="1364457"/>
                  </a:lnTo>
                  <a:lnTo>
                    <a:pt x="1976437" y="1328738"/>
                  </a:lnTo>
                  <a:lnTo>
                    <a:pt x="1940719" y="1297782"/>
                  </a:lnTo>
                  <a:lnTo>
                    <a:pt x="1893094" y="1262063"/>
                  </a:lnTo>
                  <a:lnTo>
                    <a:pt x="1733550" y="1185863"/>
                  </a:lnTo>
                  <a:lnTo>
                    <a:pt x="1421606" y="1033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833ACD57-C4D4-4758-93DB-93EE2CE05A5A}"/>
                </a:ext>
              </a:extLst>
            </p:cNvPr>
            <p:cNvSpPr/>
            <p:nvPr/>
          </p:nvSpPr>
          <p:spPr>
            <a:xfrm rot="16200000">
              <a:off x="3894931" y="2755107"/>
              <a:ext cx="2220913" cy="603250"/>
            </a:xfrm>
            <a:custGeom>
              <a:avLst/>
              <a:gdLst>
                <a:gd name="connsiteX0" fmla="*/ 557213 w 2221706"/>
                <a:gd name="connsiteY0" fmla="*/ 571500 h 602456"/>
                <a:gd name="connsiteX1" fmla="*/ 45244 w 2221706"/>
                <a:gd name="connsiteY1" fmla="*/ 602456 h 602456"/>
                <a:gd name="connsiteX2" fmla="*/ 0 w 2221706"/>
                <a:gd name="connsiteY2" fmla="*/ 354806 h 602456"/>
                <a:gd name="connsiteX3" fmla="*/ 297656 w 2221706"/>
                <a:gd name="connsiteY3" fmla="*/ 340519 h 602456"/>
                <a:gd name="connsiteX4" fmla="*/ 697706 w 2221706"/>
                <a:gd name="connsiteY4" fmla="*/ 321469 h 602456"/>
                <a:gd name="connsiteX5" fmla="*/ 1040606 w 2221706"/>
                <a:gd name="connsiteY5" fmla="*/ 307181 h 602456"/>
                <a:gd name="connsiteX6" fmla="*/ 1245394 w 2221706"/>
                <a:gd name="connsiteY6" fmla="*/ 307181 h 602456"/>
                <a:gd name="connsiteX7" fmla="*/ 1347788 w 2221706"/>
                <a:gd name="connsiteY7" fmla="*/ 300038 h 602456"/>
                <a:gd name="connsiteX8" fmla="*/ 1564481 w 2221706"/>
                <a:gd name="connsiteY8" fmla="*/ 278606 h 602456"/>
                <a:gd name="connsiteX9" fmla="*/ 1733550 w 2221706"/>
                <a:gd name="connsiteY9" fmla="*/ 266700 h 602456"/>
                <a:gd name="connsiteX10" fmla="*/ 1795463 w 2221706"/>
                <a:gd name="connsiteY10" fmla="*/ 259556 h 602456"/>
                <a:gd name="connsiteX11" fmla="*/ 1883569 w 2221706"/>
                <a:gd name="connsiteY11" fmla="*/ 240506 h 602456"/>
                <a:gd name="connsiteX12" fmla="*/ 1947863 w 2221706"/>
                <a:gd name="connsiteY12" fmla="*/ 226219 h 602456"/>
                <a:gd name="connsiteX13" fmla="*/ 1976438 w 2221706"/>
                <a:gd name="connsiteY13" fmla="*/ 214313 h 602456"/>
                <a:gd name="connsiteX14" fmla="*/ 2005013 w 2221706"/>
                <a:gd name="connsiteY14" fmla="*/ 190500 h 602456"/>
                <a:gd name="connsiteX15" fmla="*/ 2057400 w 2221706"/>
                <a:gd name="connsiteY15" fmla="*/ 130969 h 602456"/>
                <a:gd name="connsiteX16" fmla="*/ 2116931 w 2221706"/>
                <a:gd name="connsiteY16" fmla="*/ 47625 h 602456"/>
                <a:gd name="connsiteX17" fmla="*/ 2135981 w 2221706"/>
                <a:gd name="connsiteY17" fmla="*/ 26194 h 602456"/>
                <a:gd name="connsiteX18" fmla="*/ 2147888 w 2221706"/>
                <a:gd name="connsiteY18" fmla="*/ 14288 h 602456"/>
                <a:gd name="connsiteX19" fmla="*/ 2164556 w 2221706"/>
                <a:gd name="connsiteY19" fmla="*/ 4763 h 602456"/>
                <a:gd name="connsiteX20" fmla="*/ 2183606 w 2221706"/>
                <a:gd name="connsiteY20" fmla="*/ 0 h 602456"/>
                <a:gd name="connsiteX21" fmla="*/ 2207419 w 2221706"/>
                <a:gd name="connsiteY21" fmla="*/ 4763 h 602456"/>
                <a:gd name="connsiteX22" fmla="*/ 2216944 w 2221706"/>
                <a:gd name="connsiteY22" fmla="*/ 19050 h 602456"/>
                <a:gd name="connsiteX23" fmla="*/ 2221706 w 2221706"/>
                <a:gd name="connsiteY23" fmla="*/ 45244 h 602456"/>
                <a:gd name="connsiteX24" fmla="*/ 2214563 w 2221706"/>
                <a:gd name="connsiteY24" fmla="*/ 88106 h 602456"/>
                <a:gd name="connsiteX25" fmla="*/ 2202656 w 2221706"/>
                <a:gd name="connsiteY25" fmla="*/ 142875 h 602456"/>
                <a:gd name="connsiteX26" fmla="*/ 2176463 w 2221706"/>
                <a:gd name="connsiteY26" fmla="*/ 228600 h 602456"/>
                <a:gd name="connsiteX27" fmla="*/ 2145506 w 2221706"/>
                <a:gd name="connsiteY27" fmla="*/ 314325 h 602456"/>
                <a:gd name="connsiteX28" fmla="*/ 2109788 w 2221706"/>
                <a:gd name="connsiteY28" fmla="*/ 390525 h 602456"/>
                <a:gd name="connsiteX29" fmla="*/ 2081213 w 2221706"/>
                <a:gd name="connsiteY29" fmla="*/ 435769 h 602456"/>
                <a:gd name="connsiteX30" fmla="*/ 2047875 w 2221706"/>
                <a:gd name="connsiteY30" fmla="*/ 471488 h 602456"/>
                <a:gd name="connsiteX31" fmla="*/ 2009775 w 2221706"/>
                <a:gd name="connsiteY31" fmla="*/ 509588 h 602456"/>
                <a:gd name="connsiteX32" fmla="*/ 1964531 w 2221706"/>
                <a:gd name="connsiteY32" fmla="*/ 540544 h 602456"/>
                <a:gd name="connsiteX33" fmla="*/ 1938338 w 2221706"/>
                <a:gd name="connsiteY33" fmla="*/ 550069 h 602456"/>
                <a:gd name="connsiteX34" fmla="*/ 1914525 w 2221706"/>
                <a:gd name="connsiteY34" fmla="*/ 552450 h 602456"/>
                <a:gd name="connsiteX35" fmla="*/ 1883569 w 2221706"/>
                <a:gd name="connsiteY35" fmla="*/ 547688 h 602456"/>
                <a:gd name="connsiteX36" fmla="*/ 1847850 w 2221706"/>
                <a:gd name="connsiteY36" fmla="*/ 533400 h 602456"/>
                <a:gd name="connsiteX37" fmla="*/ 1821656 w 2221706"/>
                <a:gd name="connsiteY37" fmla="*/ 523875 h 602456"/>
                <a:gd name="connsiteX38" fmla="*/ 1774031 w 2221706"/>
                <a:gd name="connsiteY38" fmla="*/ 519113 h 602456"/>
                <a:gd name="connsiteX39" fmla="*/ 1600200 w 2221706"/>
                <a:gd name="connsiteY39" fmla="*/ 519113 h 602456"/>
                <a:gd name="connsiteX40" fmla="*/ 1447800 w 2221706"/>
                <a:gd name="connsiteY40" fmla="*/ 523875 h 602456"/>
                <a:gd name="connsiteX41" fmla="*/ 1259681 w 2221706"/>
                <a:gd name="connsiteY41" fmla="*/ 531019 h 602456"/>
                <a:gd name="connsiteX42" fmla="*/ 1085850 w 2221706"/>
                <a:gd name="connsiteY42" fmla="*/ 552450 h 602456"/>
                <a:gd name="connsiteX43" fmla="*/ 557213 w 2221706"/>
                <a:gd name="connsiteY43" fmla="*/ 5715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21706" h="602456">
                  <a:moveTo>
                    <a:pt x="557213" y="571500"/>
                  </a:moveTo>
                  <a:lnTo>
                    <a:pt x="45244" y="602456"/>
                  </a:lnTo>
                  <a:lnTo>
                    <a:pt x="0" y="354806"/>
                  </a:lnTo>
                  <a:lnTo>
                    <a:pt x="297656" y="340519"/>
                  </a:lnTo>
                  <a:lnTo>
                    <a:pt x="697706" y="321469"/>
                  </a:lnTo>
                  <a:lnTo>
                    <a:pt x="1040606" y="307181"/>
                  </a:lnTo>
                  <a:lnTo>
                    <a:pt x="1245394" y="307181"/>
                  </a:lnTo>
                  <a:lnTo>
                    <a:pt x="1347788" y="300038"/>
                  </a:lnTo>
                  <a:lnTo>
                    <a:pt x="1564481" y="278606"/>
                  </a:lnTo>
                  <a:lnTo>
                    <a:pt x="1733550" y="266700"/>
                  </a:lnTo>
                  <a:lnTo>
                    <a:pt x="1795463" y="259556"/>
                  </a:lnTo>
                  <a:lnTo>
                    <a:pt x="1883569" y="240506"/>
                  </a:lnTo>
                  <a:lnTo>
                    <a:pt x="1947863" y="226219"/>
                  </a:lnTo>
                  <a:lnTo>
                    <a:pt x="1976438" y="214313"/>
                  </a:lnTo>
                  <a:lnTo>
                    <a:pt x="2005013" y="190500"/>
                  </a:lnTo>
                  <a:lnTo>
                    <a:pt x="2057400" y="130969"/>
                  </a:lnTo>
                  <a:lnTo>
                    <a:pt x="2116931" y="47625"/>
                  </a:lnTo>
                  <a:lnTo>
                    <a:pt x="2135981" y="26194"/>
                  </a:lnTo>
                  <a:lnTo>
                    <a:pt x="2147888" y="14288"/>
                  </a:lnTo>
                  <a:lnTo>
                    <a:pt x="2164556" y="4763"/>
                  </a:lnTo>
                  <a:lnTo>
                    <a:pt x="2183606" y="0"/>
                  </a:lnTo>
                  <a:lnTo>
                    <a:pt x="2207419" y="4763"/>
                  </a:lnTo>
                  <a:lnTo>
                    <a:pt x="2216944" y="19050"/>
                  </a:lnTo>
                  <a:lnTo>
                    <a:pt x="2221706" y="45244"/>
                  </a:lnTo>
                  <a:lnTo>
                    <a:pt x="2214563" y="88106"/>
                  </a:lnTo>
                  <a:lnTo>
                    <a:pt x="2202656" y="142875"/>
                  </a:lnTo>
                  <a:lnTo>
                    <a:pt x="2176463" y="228600"/>
                  </a:lnTo>
                  <a:lnTo>
                    <a:pt x="2145506" y="314325"/>
                  </a:lnTo>
                  <a:lnTo>
                    <a:pt x="2109788" y="390525"/>
                  </a:lnTo>
                  <a:lnTo>
                    <a:pt x="2081213" y="435769"/>
                  </a:lnTo>
                  <a:lnTo>
                    <a:pt x="2047875" y="471488"/>
                  </a:lnTo>
                  <a:lnTo>
                    <a:pt x="2009775" y="509588"/>
                  </a:lnTo>
                  <a:lnTo>
                    <a:pt x="1964531" y="540544"/>
                  </a:lnTo>
                  <a:lnTo>
                    <a:pt x="1938338" y="550069"/>
                  </a:lnTo>
                  <a:lnTo>
                    <a:pt x="1914525" y="552450"/>
                  </a:lnTo>
                  <a:lnTo>
                    <a:pt x="1883569" y="547688"/>
                  </a:lnTo>
                  <a:lnTo>
                    <a:pt x="1847850" y="533400"/>
                  </a:lnTo>
                  <a:lnTo>
                    <a:pt x="1821656" y="523875"/>
                  </a:lnTo>
                  <a:lnTo>
                    <a:pt x="1774031" y="519113"/>
                  </a:lnTo>
                  <a:lnTo>
                    <a:pt x="1600200" y="519113"/>
                  </a:lnTo>
                  <a:lnTo>
                    <a:pt x="1447800" y="523875"/>
                  </a:lnTo>
                  <a:lnTo>
                    <a:pt x="1259681" y="531019"/>
                  </a:lnTo>
                  <a:lnTo>
                    <a:pt x="1085850" y="552450"/>
                  </a:lnTo>
                  <a:lnTo>
                    <a:pt x="557213" y="571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">
              <a:extLst>
                <a:ext uri="{FF2B5EF4-FFF2-40B4-BE49-F238E27FC236}">
                  <a16:creationId xmlns:a16="http://schemas.microsoft.com/office/drawing/2014/main" id="{F2053CE8-7E3C-4B90-8CF1-67AE88D2ABE7}"/>
                </a:ext>
              </a:extLst>
            </p:cNvPr>
            <p:cNvSpPr/>
            <p:nvPr/>
          </p:nvSpPr>
          <p:spPr>
            <a:xfrm rot="16200000">
              <a:off x="5218906" y="2588419"/>
              <a:ext cx="2328863" cy="561975"/>
            </a:xfrm>
            <a:custGeom>
              <a:avLst/>
              <a:gdLst>
                <a:gd name="connsiteX0" fmla="*/ 500063 w 2328863"/>
                <a:gd name="connsiteY0" fmla="*/ 307181 h 561975"/>
                <a:gd name="connsiteX1" fmla="*/ 264319 w 2328863"/>
                <a:gd name="connsiteY1" fmla="*/ 288131 h 561975"/>
                <a:gd name="connsiteX2" fmla="*/ 26194 w 2328863"/>
                <a:gd name="connsiteY2" fmla="*/ 266700 h 561975"/>
                <a:gd name="connsiteX3" fmla="*/ 0 w 2328863"/>
                <a:gd name="connsiteY3" fmla="*/ 21431 h 561975"/>
                <a:gd name="connsiteX4" fmla="*/ 285750 w 2328863"/>
                <a:gd name="connsiteY4" fmla="*/ 42862 h 561975"/>
                <a:gd name="connsiteX5" fmla="*/ 611981 w 2328863"/>
                <a:gd name="connsiteY5" fmla="*/ 71437 h 561975"/>
                <a:gd name="connsiteX6" fmla="*/ 873919 w 2328863"/>
                <a:gd name="connsiteY6" fmla="*/ 95250 h 561975"/>
                <a:gd name="connsiteX7" fmla="*/ 1088231 w 2328863"/>
                <a:gd name="connsiteY7" fmla="*/ 111919 h 561975"/>
                <a:gd name="connsiteX8" fmla="*/ 1293019 w 2328863"/>
                <a:gd name="connsiteY8" fmla="*/ 138112 h 561975"/>
                <a:gd name="connsiteX9" fmla="*/ 1650206 w 2328863"/>
                <a:gd name="connsiteY9" fmla="*/ 154781 h 561975"/>
                <a:gd name="connsiteX10" fmla="*/ 1857375 w 2328863"/>
                <a:gd name="connsiteY10" fmla="*/ 159544 h 561975"/>
                <a:gd name="connsiteX11" fmla="*/ 2007394 w 2328863"/>
                <a:gd name="connsiteY11" fmla="*/ 157162 h 561975"/>
                <a:gd name="connsiteX12" fmla="*/ 2055019 w 2328863"/>
                <a:gd name="connsiteY12" fmla="*/ 152400 h 561975"/>
                <a:gd name="connsiteX13" fmla="*/ 2102644 w 2328863"/>
                <a:gd name="connsiteY13" fmla="*/ 142875 h 561975"/>
                <a:gd name="connsiteX14" fmla="*/ 2140744 w 2328863"/>
                <a:gd name="connsiteY14" fmla="*/ 128587 h 561975"/>
                <a:gd name="connsiteX15" fmla="*/ 2171700 w 2328863"/>
                <a:gd name="connsiteY15" fmla="*/ 111919 h 561975"/>
                <a:gd name="connsiteX16" fmla="*/ 2193131 w 2328863"/>
                <a:gd name="connsiteY16" fmla="*/ 92869 h 561975"/>
                <a:gd name="connsiteX17" fmla="*/ 2226469 w 2328863"/>
                <a:gd name="connsiteY17" fmla="*/ 57150 h 561975"/>
                <a:gd name="connsiteX18" fmla="*/ 2245519 w 2328863"/>
                <a:gd name="connsiteY18" fmla="*/ 35719 h 561975"/>
                <a:gd name="connsiteX19" fmla="*/ 2264569 w 2328863"/>
                <a:gd name="connsiteY19" fmla="*/ 16669 h 561975"/>
                <a:gd name="connsiteX20" fmla="*/ 2281238 w 2328863"/>
                <a:gd name="connsiteY20" fmla="*/ 4762 h 561975"/>
                <a:gd name="connsiteX21" fmla="*/ 2297906 w 2328863"/>
                <a:gd name="connsiteY21" fmla="*/ 0 h 561975"/>
                <a:gd name="connsiteX22" fmla="*/ 2314575 w 2328863"/>
                <a:gd name="connsiteY22" fmla="*/ 2381 h 561975"/>
                <a:gd name="connsiteX23" fmla="*/ 2321719 w 2328863"/>
                <a:gd name="connsiteY23" fmla="*/ 11906 h 561975"/>
                <a:gd name="connsiteX24" fmla="*/ 2328863 w 2328863"/>
                <a:gd name="connsiteY24" fmla="*/ 30956 h 561975"/>
                <a:gd name="connsiteX25" fmla="*/ 2328863 w 2328863"/>
                <a:gd name="connsiteY25" fmla="*/ 71437 h 561975"/>
                <a:gd name="connsiteX26" fmla="*/ 2324100 w 2328863"/>
                <a:gd name="connsiteY26" fmla="*/ 121444 h 561975"/>
                <a:gd name="connsiteX27" fmla="*/ 2316956 w 2328863"/>
                <a:gd name="connsiteY27" fmla="*/ 166687 h 561975"/>
                <a:gd name="connsiteX28" fmla="*/ 2297906 w 2328863"/>
                <a:gd name="connsiteY28" fmla="*/ 233362 h 561975"/>
                <a:gd name="connsiteX29" fmla="*/ 2276475 w 2328863"/>
                <a:gd name="connsiteY29" fmla="*/ 290512 h 561975"/>
                <a:gd name="connsiteX30" fmla="*/ 2252663 w 2328863"/>
                <a:gd name="connsiteY30" fmla="*/ 335756 h 561975"/>
                <a:gd name="connsiteX31" fmla="*/ 2209800 w 2328863"/>
                <a:gd name="connsiteY31" fmla="*/ 395287 h 561975"/>
                <a:gd name="connsiteX32" fmla="*/ 2169319 w 2328863"/>
                <a:gd name="connsiteY32" fmla="*/ 447675 h 561975"/>
                <a:gd name="connsiteX33" fmla="*/ 2114550 w 2328863"/>
                <a:gd name="connsiteY33" fmla="*/ 502444 h 561975"/>
                <a:gd name="connsiteX34" fmla="*/ 2074069 w 2328863"/>
                <a:gd name="connsiteY34" fmla="*/ 535781 h 561975"/>
                <a:gd name="connsiteX35" fmla="*/ 2045494 w 2328863"/>
                <a:gd name="connsiteY35" fmla="*/ 554831 h 561975"/>
                <a:gd name="connsiteX36" fmla="*/ 2024063 w 2328863"/>
                <a:gd name="connsiteY36" fmla="*/ 561975 h 561975"/>
                <a:gd name="connsiteX37" fmla="*/ 2007394 w 2328863"/>
                <a:gd name="connsiteY37" fmla="*/ 561975 h 561975"/>
                <a:gd name="connsiteX38" fmla="*/ 1988344 w 2328863"/>
                <a:gd name="connsiteY38" fmla="*/ 552450 h 561975"/>
                <a:gd name="connsiteX39" fmla="*/ 1964531 w 2328863"/>
                <a:gd name="connsiteY39" fmla="*/ 533400 h 561975"/>
                <a:gd name="connsiteX40" fmla="*/ 1931194 w 2328863"/>
                <a:gd name="connsiteY40" fmla="*/ 500062 h 561975"/>
                <a:gd name="connsiteX41" fmla="*/ 1905000 w 2328863"/>
                <a:gd name="connsiteY41" fmla="*/ 481012 h 561975"/>
                <a:gd name="connsiteX42" fmla="*/ 1864519 w 2328863"/>
                <a:gd name="connsiteY42" fmla="*/ 466725 h 561975"/>
                <a:gd name="connsiteX43" fmla="*/ 1721644 w 2328863"/>
                <a:gd name="connsiteY43" fmla="*/ 435769 h 561975"/>
                <a:gd name="connsiteX44" fmla="*/ 1583531 w 2328863"/>
                <a:gd name="connsiteY44" fmla="*/ 414337 h 561975"/>
                <a:gd name="connsiteX45" fmla="*/ 1423988 w 2328863"/>
                <a:gd name="connsiteY45" fmla="*/ 395287 h 561975"/>
                <a:gd name="connsiteX46" fmla="*/ 1295400 w 2328863"/>
                <a:gd name="connsiteY46" fmla="*/ 383381 h 561975"/>
                <a:gd name="connsiteX47" fmla="*/ 1107281 w 2328863"/>
                <a:gd name="connsiteY47" fmla="*/ 359569 h 561975"/>
                <a:gd name="connsiteX48" fmla="*/ 500063 w 2328863"/>
                <a:gd name="connsiteY48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8863" h="561975">
                  <a:moveTo>
                    <a:pt x="500063" y="307181"/>
                  </a:moveTo>
                  <a:lnTo>
                    <a:pt x="264319" y="288131"/>
                  </a:lnTo>
                  <a:lnTo>
                    <a:pt x="26194" y="266700"/>
                  </a:lnTo>
                  <a:lnTo>
                    <a:pt x="0" y="21431"/>
                  </a:lnTo>
                  <a:lnTo>
                    <a:pt x="285750" y="42862"/>
                  </a:lnTo>
                  <a:lnTo>
                    <a:pt x="611981" y="71437"/>
                  </a:lnTo>
                  <a:lnTo>
                    <a:pt x="873919" y="95250"/>
                  </a:lnTo>
                  <a:lnTo>
                    <a:pt x="1088231" y="111919"/>
                  </a:lnTo>
                  <a:lnTo>
                    <a:pt x="1293019" y="138112"/>
                  </a:lnTo>
                  <a:lnTo>
                    <a:pt x="1650206" y="154781"/>
                  </a:lnTo>
                  <a:lnTo>
                    <a:pt x="1857375" y="159544"/>
                  </a:lnTo>
                  <a:lnTo>
                    <a:pt x="2007394" y="157162"/>
                  </a:lnTo>
                  <a:lnTo>
                    <a:pt x="2055019" y="152400"/>
                  </a:lnTo>
                  <a:lnTo>
                    <a:pt x="2102644" y="142875"/>
                  </a:lnTo>
                  <a:lnTo>
                    <a:pt x="2140744" y="128587"/>
                  </a:lnTo>
                  <a:lnTo>
                    <a:pt x="2171700" y="111919"/>
                  </a:lnTo>
                  <a:lnTo>
                    <a:pt x="2193131" y="92869"/>
                  </a:lnTo>
                  <a:lnTo>
                    <a:pt x="2226469" y="57150"/>
                  </a:lnTo>
                  <a:lnTo>
                    <a:pt x="2245519" y="35719"/>
                  </a:lnTo>
                  <a:lnTo>
                    <a:pt x="2264569" y="16669"/>
                  </a:lnTo>
                  <a:lnTo>
                    <a:pt x="2281238" y="4762"/>
                  </a:lnTo>
                  <a:lnTo>
                    <a:pt x="2297906" y="0"/>
                  </a:lnTo>
                  <a:lnTo>
                    <a:pt x="2314575" y="2381"/>
                  </a:lnTo>
                  <a:lnTo>
                    <a:pt x="2321719" y="11906"/>
                  </a:lnTo>
                  <a:lnTo>
                    <a:pt x="2328863" y="30956"/>
                  </a:lnTo>
                  <a:lnTo>
                    <a:pt x="2328863" y="71437"/>
                  </a:lnTo>
                  <a:lnTo>
                    <a:pt x="2324100" y="121444"/>
                  </a:lnTo>
                  <a:lnTo>
                    <a:pt x="2316956" y="166687"/>
                  </a:lnTo>
                  <a:lnTo>
                    <a:pt x="2297906" y="233362"/>
                  </a:lnTo>
                  <a:lnTo>
                    <a:pt x="2276475" y="290512"/>
                  </a:lnTo>
                  <a:lnTo>
                    <a:pt x="2252663" y="335756"/>
                  </a:lnTo>
                  <a:lnTo>
                    <a:pt x="2209800" y="395287"/>
                  </a:lnTo>
                  <a:lnTo>
                    <a:pt x="2169319" y="447675"/>
                  </a:lnTo>
                  <a:lnTo>
                    <a:pt x="2114550" y="502444"/>
                  </a:lnTo>
                  <a:lnTo>
                    <a:pt x="2074069" y="535781"/>
                  </a:lnTo>
                  <a:lnTo>
                    <a:pt x="2045494" y="554831"/>
                  </a:lnTo>
                  <a:lnTo>
                    <a:pt x="2024063" y="561975"/>
                  </a:lnTo>
                  <a:lnTo>
                    <a:pt x="2007394" y="561975"/>
                  </a:lnTo>
                  <a:lnTo>
                    <a:pt x="1988344" y="552450"/>
                  </a:lnTo>
                  <a:lnTo>
                    <a:pt x="1964531" y="533400"/>
                  </a:lnTo>
                  <a:lnTo>
                    <a:pt x="1931194" y="500062"/>
                  </a:lnTo>
                  <a:lnTo>
                    <a:pt x="1905000" y="481012"/>
                  </a:lnTo>
                  <a:lnTo>
                    <a:pt x="1864519" y="466725"/>
                  </a:lnTo>
                  <a:lnTo>
                    <a:pt x="1721644" y="435769"/>
                  </a:lnTo>
                  <a:lnTo>
                    <a:pt x="1583531" y="414337"/>
                  </a:lnTo>
                  <a:lnTo>
                    <a:pt x="1423988" y="395287"/>
                  </a:lnTo>
                  <a:lnTo>
                    <a:pt x="1295400" y="383381"/>
                  </a:lnTo>
                  <a:lnTo>
                    <a:pt x="1107281" y="359569"/>
                  </a:lnTo>
                  <a:lnTo>
                    <a:pt x="500063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D0EC363D-D866-493C-89D4-2054D0FCB046}"/>
                </a:ext>
              </a:extLst>
            </p:cNvPr>
            <p:cNvSpPr/>
            <p:nvPr/>
          </p:nvSpPr>
          <p:spPr>
            <a:xfrm>
              <a:off x="3990975" y="3873500"/>
              <a:ext cx="3521075" cy="584200"/>
            </a:xfrm>
            <a:custGeom>
              <a:avLst/>
              <a:gdLst>
                <a:gd name="connsiteX0" fmla="*/ 1987550 w 3521075"/>
                <a:gd name="connsiteY0" fmla="*/ 295275 h 584200"/>
                <a:gd name="connsiteX1" fmla="*/ 1587500 w 3521075"/>
                <a:gd name="connsiteY1" fmla="*/ 339725 h 584200"/>
                <a:gd name="connsiteX2" fmla="*/ 1336675 w 3521075"/>
                <a:gd name="connsiteY2" fmla="*/ 374650 h 584200"/>
                <a:gd name="connsiteX3" fmla="*/ 1108075 w 3521075"/>
                <a:gd name="connsiteY3" fmla="*/ 415925 h 584200"/>
                <a:gd name="connsiteX4" fmla="*/ 895350 w 3521075"/>
                <a:gd name="connsiteY4" fmla="*/ 463550 h 584200"/>
                <a:gd name="connsiteX5" fmla="*/ 787400 w 3521075"/>
                <a:gd name="connsiteY5" fmla="*/ 495300 h 584200"/>
                <a:gd name="connsiteX6" fmla="*/ 682625 w 3521075"/>
                <a:gd name="connsiteY6" fmla="*/ 533400 h 584200"/>
                <a:gd name="connsiteX7" fmla="*/ 590550 w 3521075"/>
                <a:gd name="connsiteY7" fmla="*/ 568325 h 584200"/>
                <a:gd name="connsiteX8" fmla="*/ 558800 w 3521075"/>
                <a:gd name="connsiteY8" fmla="*/ 577850 h 584200"/>
                <a:gd name="connsiteX9" fmla="*/ 523875 w 3521075"/>
                <a:gd name="connsiteY9" fmla="*/ 584200 h 584200"/>
                <a:gd name="connsiteX10" fmla="*/ 495300 w 3521075"/>
                <a:gd name="connsiteY10" fmla="*/ 581025 h 584200"/>
                <a:gd name="connsiteX11" fmla="*/ 466725 w 3521075"/>
                <a:gd name="connsiteY11" fmla="*/ 574675 h 584200"/>
                <a:gd name="connsiteX12" fmla="*/ 381000 w 3521075"/>
                <a:gd name="connsiteY12" fmla="*/ 539750 h 584200"/>
                <a:gd name="connsiteX13" fmla="*/ 285750 w 3521075"/>
                <a:gd name="connsiteY13" fmla="*/ 485775 h 584200"/>
                <a:gd name="connsiteX14" fmla="*/ 203200 w 3521075"/>
                <a:gd name="connsiteY14" fmla="*/ 422275 h 584200"/>
                <a:gd name="connsiteX15" fmla="*/ 139700 w 3521075"/>
                <a:gd name="connsiteY15" fmla="*/ 371475 h 584200"/>
                <a:gd name="connsiteX16" fmla="*/ 98425 w 3521075"/>
                <a:gd name="connsiteY16" fmla="*/ 333375 h 584200"/>
                <a:gd name="connsiteX17" fmla="*/ 60325 w 3521075"/>
                <a:gd name="connsiteY17" fmla="*/ 295275 h 584200"/>
                <a:gd name="connsiteX18" fmla="*/ 28575 w 3521075"/>
                <a:gd name="connsiteY18" fmla="*/ 257175 h 584200"/>
                <a:gd name="connsiteX19" fmla="*/ 9525 w 3521075"/>
                <a:gd name="connsiteY19" fmla="*/ 228600 h 584200"/>
                <a:gd name="connsiteX20" fmla="*/ 0 w 3521075"/>
                <a:gd name="connsiteY20" fmla="*/ 212725 h 584200"/>
                <a:gd name="connsiteX21" fmla="*/ 3175 w 3521075"/>
                <a:gd name="connsiteY21" fmla="*/ 196850 h 584200"/>
                <a:gd name="connsiteX22" fmla="*/ 12700 w 3521075"/>
                <a:gd name="connsiteY22" fmla="*/ 190500 h 584200"/>
                <a:gd name="connsiteX23" fmla="*/ 34925 w 3521075"/>
                <a:gd name="connsiteY23" fmla="*/ 190500 h 584200"/>
                <a:gd name="connsiteX24" fmla="*/ 142875 w 3521075"/>
                <a:gd name="connsiteY24" fmla="*/ 231775 h 584200"/>
                <a:gd name="connsiteX25" fmla="*/ 260350 w 3521075"/>
                <a:gd name="connsiteY25" fmla="*/ 273050 h 584200"/>
                <a:gd name="connsiteX26" fmla="*/ 301625 w 3521075"/>
                <a:gd name="connsiteY26" fmla="*/ 285750 h 584200"/>
                <a:gd name="connsiteX27" fmla="*/ 346075 w 3521075"/>
                <a:gd name="connsiteY27" fmla="*/ 288925 h 584200"/>
                <a:gd name="connsiteX28" fmla="*/ 479425 w 3521075"/>
                <a:gd name="connsiteY28" fmla="*/ 279400 h 584200"/>
                <a:gd name="connsiteX29" fmla="*/ 641350 w 3521075"/>
                <a:gd name="connsiteY29" fmla="*/ 263525 h 584200"/>
                <a:gd name="connsiteX30" fmla="*/ 844550 w 3521075"/>
                <a:gd name="connsiteY30" fmla="*/ 234950 h 584200"/>
                <a:gd name="connsiteX31" fmla="*/ 1082675 w 3521075"/>
                <a:gd name="connsiteY31" fmla="*/ 196850 h 584200"/>
                <a:gd name="connsiteX32" fmla="*/ 1276350 w 3521075"/>
                <a:gd name="connsiteY32" fmla="*/ 184150 h 584200"/>
                <a:gd name="connsiteX33" fmla="*/ 1574800 w 3521075"/>
                <a:gd name="connsiteY33" fmla="*/ 139700 h 584200"/>
                <a:gd name="connsiteX34" fmla="*/ 1755775 w 3521075"/>
                <a:gd name="connsiteY34" fmla="*/ 117475 h 584200"/>
                <a:gd name="connsiteX35" fmla="*/ 1914525 w 3521075"/>
                <a:gd name="connsiteY35" fmla="*/ 101600 h 584200"/>
                <a:gd name="connsiteX36" fmla="*/ 2152650 w 3521075"/>
                <a:gd name="connsiteY36" fmla="*/ 85725 h 584200"/>
                <a:gd name="connsiteX37" fmla="*/ 2349500 w 3521075"/>
                <a:gd name="connsiteY37" fmla="*/ 69850 h 584200"/>
                <a:gd name="connsiteX38" fmla="*/ 2482850 w 3521075"/>
                <a:gd name="connsiteY38" fmla="*/ 57150 h 584200"/>
                <a:gd name="connsiteX39" fmla="*/ 2647950 w 3521075"/>
                <a:gd name="connsiteY39" fmla="*/ 47625 h 584200"/>
                <a:gd name="connsiteX40" fmla="*/ 2784475 w 3521075"/>
                <a:gd name="connsiteY40" fmla="*/ 41275 h 584200"/>
                <a:gd name="connsiteX41" fmla="*/ 2867025 w 3521075"/>
                <a:gd name="connsiteY41" fmla="*/ 44450 h 584200"/>
                <a:gd name="connsiteX42" fmla="*/ 2952750 w 3521075"/>
                <a:gd name="connsiteY42" fmla="*/ 31750 h 584200"/>
                <a:gd name="connsiteX43" fmla="*/ 3048000 w 3521075"/>
                <a:gd name="connsiteY43" fmla="*/ 15875 h 584200"/>
                <a:gd name="connsiteX44" fmla="*/ 3117850 w 3521075"/>
                <a:gd name="connsiteY44" fmla="*/ 0 h 584200"/>
                <a:gd name="connsiteX45" fmla="*/ 3146425 w 3521075"/>
                <a:gd name="connsiteY45" fmla="*/ 0 h 584200"/>
                <a:gd name="connsiteX46" fmla="*/ 3228975 w 3521075"/>
                <a:gd name="connsiteY46" fmla="*/ 28575 h 584200"/>
                <a:gd name="connsiteX47" fmla="*/ 3352800 w 3521075"/>
                <a:gd name="connsiteY47" fmla="*/ 82550 h 584200"/>
                <a:gd name="connsiteX48" fmla="*/ 3435350 w 3521075"/>
                <a:gd name="connsiteY48" fmla="*/ 120650 h 584200"/>
                <a:gd name="connsiteX49" fmla="*/ 3463925 w 3521075"/>
                <a:gd name="connsiteY49" fmla="*/ 139700 h 584200"/>
                <a:gd name="connsiteX50" fmla="*/ 3492500 w 3521075"/>
                <a:gd name="connsiteY50" fmla="*/ 161925 h 584200"/>
                <a:gd name="connsiteX51" fmla="*/ 3511550 w 3521075"/>
                <a:gd name="connsiteY51" fmla="*/ 180975 h 584200"/>
                <a:gd name="connsiteX52" fmla="*/ 3521075 w 3521075"/>
                <a:gd name="connsiteY52" fmla="*/ 200025 h 584200"/>
                <a:gd name="connsiteX53" fmla="*/ 3521075 w 3521075"/>
                <a:gd name="connsiteY53" fmla="*/ 225425 h 584200"/>
                <a:gd name="connsiteX54" fmla="*/ 3514725 w 3521075"/>
                <a:gd name="connsiteY54" fmla="*/ 254000 h 584200"/>
                <a:gd name="connsiteX55" fmla="*/ 3492500 w 3521075"/>
                <a:gd name="connsiteY55" fmla="*/ 282575 h 584200"/>
                <a:gd name="connsiteX56" fmla="*/ 3467100 w 3521075"/>
                <a:gd name="connsiteY56" fmla="*/ 298450 h 584200"/>
                <a:gd name="connsiteX57" fmla="*/ 3429000 w 3521075"/>
                <a:gd name="connsiteY57" fmla="*/ 311150 h 584200"/>
                <a:gd name="connsiteX58" fmla="*/ 3387725 w 3521075"/>
                <a:gd name="connsiteY58" fmla="*/ 314325 h 584200"/>
                <a:gd name="connsiteX59" fmla="*/ 3225800 w 3521075"/>
                <a:gd name="connsiteY59" fmla="*/ 298450 h 584200"/>
                <a:gd name="connsiteX60" fmla="*/ 3073400 w 3521075"/>
                <a:gd name="connsiteY60" fmla="*/ 279400 h 584200"/>
                <a:gd name="connsiteX61" fmla="*/ 2914650 w 3521075"/>
                <a:gd name="connsiteY61" fmla="*/ 269875 h 584200"/>
                <a:gd name="connsiteX62" fmla="*/ 2711450 w 3521075"/>
                <a:gd name="connsiteY62" fmla="*/ 263525 h 584200"/>
                <a:gd name="connsiteX63" fmla="*/ 2470150 w 3521075"/>
                <a:gd name="connsiteY63" fmla="*/ 266700 h 584200"/>
                <a:gd name="connsiteX64" fmla="*/ 2292350 w 3521075"/>
                <a:gd name="connsiteY64" fmla="*/ 276225 h 584200"/>
                <a:gd name="connsiteX65" fmla="*/ 1987550 w 3521075"/>
                <a:gd name="connsiteY65" fmla="*/ 295275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21075" h="584200">
                  <a:moveTo>
                    <a:pt x="1987550" y="295275"/>
                  </a:moveTo>
                  <a:lnTo>
                    <a:pt x="1587500" y="339725"/>
                  </a:lnTo>
                  <a:lnTo>
                    <a:pt x="1336675" y="374650"/>
                  </a:lnTo>
                  <a:lnTo>
                    <a:pt x="1108075" y="415925"/>
                  </a:lnTo>
                  <a:lnTo>
                    <a:pt x="895350" y="463550"/>
                  </a:lnTo>
                  <a:lnTo>
                    <a:pt x="787400" y="495300"/>
                  </a:lnTo>
                  <a:lnTo>
                    <a:pt x="682625" y="533400"/>
                  </a:lnTo>
                  <a:lnTo>
                    <a:pt x="590550" y="568325"/>
                  </a:lnTo>
                  <a:lnTo>
                    <a:pt x="558800" y="577850"/>
                  </a:lnTo>
                  <a:lnTo>
                    <a:pt x="523875" y="584200"/>
                  </a:lnTo>
                  <a:lnTo>
                    <a:pt x="495300" y="581025"/>
                  </a:lnTo>
                  <a:lnTo>
                    <a:pt x="466725" y="574675"/>
                  </a:lnTo>
                  <a:lnTo>
                    <a:pt x="381000" y="539750"/>
                  </a:lnTo>
                  <a:lnTo>
                    <a:pt x="285750" y="485775"/>
                  </a:lnTo>
                  <a:lnTo>
                    <a:pt x="203200" y="422275"/>
                  </a:lnTo>
                  <a:lnTo>
                    <a:pt x="139700" y="371475"/>
                  </a:lnTo>
                  <a:lnTo>
                    <a:pt x="98425" y="333375"/>
                  </a:lnTo>
                  <a:lnTo>
                    <a:pt x="60325" y="295275"/>
                  </a:lnTo>
                  <a:lnTo>
                    <a:pt x="28575" y="257175"/>
                  </a:lnTo>
                  <a:lnTo>
                    <a:pt x="9525" y="228600"/>
                  </a:lnTo>
                  <a:lnTo>
                    <a:pt x="0" y="212725"/>
                  </a:lnTo>
                  <a:lnTo>
                    <a:pt x="3175" y="196850"/>
                  </a:lnTo>
                  <a:lnTo>
                    <a:pt x="12700" y="190500"/>
                  </a:lnTo>
                  <a:lnTo>
                    <a:pt x="34925" y="190500"/>
                  </a:lnTo>
                  <a:lnTo>
                    <a:pt x="142875" y="231775"/>
                  </a:lnTo>
                  <a:lnTo>
                    <a:pt x="260350" y="273050"/>
                  </a:lnTo>
                  <a:lnTo>
                    <a:pt x="301625" y="285750"/>
                  </a:lnTo>
                  <a:lnTo>
                    <a:pt x="346075" y="288925"/>
                  </a:lnTo>
                  <a:lnTo>
                    <a:pt x="479425" y="279400"/>
                  </a:lnTo>
                  <a:lnTo>
                    <a:pt x="641350" y="263525"/>
                  </a:lnTo>
                  <a:lnTo>
                    <a:pt x="844550" y="234950"/>
                  </a:lnTo>
                  <a:lnTo>
                    <a:pt x="1082675" y="196850"/>
                  </a:lnTo>
                  <a:lnTo>
                    <a:pt x="1276350" y="184150"/>
                  </a:lnTo>
                  <a:lnTo>
                    <a:pt x="1574800" y="139700"/>
                  </a:lnTo>
                  <a:lnTo>
                    <a:pt x="1755775" y="117475"/>
                  </a:lnTo>
                  <a:lnTo>
                    <a:pt x="1914525" y="101600"/>
                  </a:lnTo>
                  <a:lnTo>
                    <a:pt x="2152650" y="85725"/>
                  </a:lnTo>
                  <a:lnTo>
                    <a:pt x="2349500" y="69850"/>
                  </a:lnTo>
                  <a:lnTo>
                    <a:pt x="2482850" y="57150"/>
                  </a:lnTo>
                  <a:lnTo>
                    <a:pt x="2647950" y="47625"/>
                  </a:lnTo>
                  <a:lnTo>
                    <a:pt x="2784475" y="41275"/>
                  </a:lnTo>
                  <a:lnTo>
                    <a:pt x="2867025" y="44450"/>
                  </a:lnTo>
                  <a:lnTo>
                    <a:pt x="2952750" y="31750"/>
                  </a:lnTo>
                  <a:lnTo>
                    <a:pt x="3048000" y="15875"/>
                  </a:lnTo>
                  <a:lnTo>
                    <a:pt x="3117850" y="0"/>
                  </a:lnTo>
                  <a:lnTo>
                    <a:pt x="3146425" y="0"/>
                  </a:lnTo>
                  <a:lnTo>
                    <a:pt x="3228975" y="28575"/>
                  </a:lnTo>
                  <a:lnTo>
                    <a:pt x="3352800" y="82550"/>
                  </a:lnTo>
                  <a:lnTo>
                    <a:pt x="3435350" y="120650"/>
                  </a:lnTo>
                  <a:lnTo>
                    <a:pt x="3463925" y="139700"/>
                  </a:lnTo>
                  <a:lnTo>
                    <a:pt x="3492500" y="161925"/>
                  </a:lnTo>
                  <a:lnTo>
                    <a:pt x="3511550" y="180975"/>
                  </a:lnTo>
                  <a:lnTo>
                    <a:pt x="3521075" y="200025"/>
                  </a:lnTo>
                  <a:lnTo>
                    <a:pt x="3521075" y="225425"/>
                  </a:lnTo>
                  <a:lnTo>
                    <a:pt x="3514725" y="254000"/>
                  </a:lnTo>
                  <a:lnTo>
                    <a:pt x="3492500" y="282575"/>
                  </a:lnTo>
                  <a:lnTo>
                    <a:pt x="3467100" y="298450"/>
                  </a:lnTo>
                  <a:lnTo>
                    <a:pt x="3429000" y="311150"/>
                  </a:lnTo>
                  <a:lnTo>
                    <a:pt x="3387725" y="314325"/>
                  </a:lnTo>
                  <a:lnTo>
                    <a:pt x="3225800" y="298450"/>
                  </a:lnTo>
                  <a:lnTo>
                    <a:pt x="3073400" y="279400"/>
                  </a:lnTo>
                  <a:lnTo>
                    <a:pt x="2914650" y="269875"/>
                  </a:lnTo>
                  <a:lnTo>
                    <a:pt x="2711450" y="263525"/>
                  </a:lnTo>
                  <a:lnTo>
                    <a:pt x="2470150" y="266700"/>
                  </a:lnTo>
                  <a:lnTo>
                    <a:pt x="2292350" y="276225"/>
                  </a:lnTo>
                  <a:lnTo>
                    <a:pt x="1987550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9D69B7AE-D12D-4600-AD13-82EC33B3F08E}"/>
                </a:ext>
              </a:extLst>
            </p:cNvPr>
            <p:cNvSpPr/>
            <p:nvPr/>
          </p:nvSpPr>
          <p:spPr>
            <a:xfrm rot="16200000">
              <a:off x="1978026" y="4348162"/>
              <a:ext cx="3033712" cy="347663"/>
            </a:xfrm>
            <a:custGeom>
              <a:avLst/>
              <a:gdLst>
                <a:gd name="connsiteX0" fmla="*/ 1719187 w 3034538"/>
                <a:gd name="connsiteY0" fmla="*/ 340376 h 349030"/>
                <a:gd name="connsiteX1" fmla="*/ 1182662 w 3034538"/>
                <a:gd name="connsiteY1" fmla="*/ 334607 h 349030"/>
                <a:gd name="connsiteX2" fmla="*/ 845171 w 3034538"/>
                <a:gd name="connsiteY2" fmla="*/ 331723 h 349030"/>
                <a:gd name="connsiteX3" fmla="*/ 582677 w 3034538"/>
                <a:gd name="connsiteY3" fmla="*/ 328838 h 349030"/>
                <a:gd name="connsiteX4" fmla="*/ 340376 w 3034538"/>
                <a:gd name="connsiteY4" fmla="*/ 328838 h 349030"/>
                <a:gd name="connsiteX5" fmla="*/ 233648 w 3034538"/>
                <a:gd name="connsiteY5" fmla="*/ 323069 h 349030"/>
                <a:gd name="connsiteX6" fmla="*/ 178841 w 3034538"/>
                <a:gd name="connsiteY6" fmla="*/ 317300 h 349030"/>
                <a:gd name="connsiteX7" fmla="*/ 147111 w 3034538"/>
                <a:gd name="connsiteY7" fmla="*/ 311531 h 349030"/>
                <a:gd name="connsiteX8" fmla="*/ 129804 w 3034538"/>
                <a:gd name="connsiteY8" fmla="*/ 305762 h 349030"/>
                <a:gd name="connsiteX9" fmla="*/ 83651 w 3034538"/>
                <a:gd name="connsiteY9" fmla="*/ 282685 h 349030"/>
                <a:gd name="connsiteX10" fmla="*/ 40383 w 3034538"/>
                <a:gd name="connsiteY10" fmla="*/ 248071 h 349030"/>
                <a:gd name="connsiteX11" fmla="*/ 14422 w 3034538"/>
                <a:gd name="connsiteY11" fmla="*/ 224994 h 349030"/>
                <a:gd name="connsiteX12" fmla="*/ 0 w 3034538"/>
                <a:gd name="connsiteY12" fmla="*/ 196149 h 349030"/>
                <a:gd name="connsiteX13" fmla="*/ 0 w 3034538"/>
                <a:gd name="connsiteY13" fmla="*/ 161535 h 349030"/>
                <a:gd name="connsiteX14" fmla="*/ 5769 w 3034538"/>
                <a:gd name="connsiteY14" fmla="*/ 138458 h 349030"/>
                <a:gd name="connsiteX15" fmla="*/ 23076 w 3034538"/>
                <a:gd name="connsiteY15" fmla="*/ 115382 h 349030"/>
                <a:gd name="connsiteX16" fmla="*/ 54806 w 3034538"/>
                <a:gd name="connsiteY16" fmla="*/ 92306 h 349030"/>
                <a:gd name="connsiteX17" fmla="*/ 132689 w 3034538"/>
                <a:gd name="connsiteY17" fmla="*/ 57691 h 349030"/>
                <a:gd name="connsiteX18" fmla="*/ 201918 w 3034538"/>
                <a:gd name="connsiteY18" fmla="*/ 34615 h 349030"/>
                <a:gd name="connsiteX19" fmla="*/ 294223 w 3034538"/>
                <a:gd name="connsiteY19" fmla="*/ 8654 h 349030"/>
                <a:gd name="connsiteX20" fmla="*/ 357683 w 3034538"/>
                <a:gd name="connsiteY20" fmla="*/ 0 h 349030"/>
                <a:gd name="connsiteX21" fmla="*/ 418258 w 3034538"/>
                <a:gd name="connsiteY21" fmla="*/ 0 h 349030"/>
                <a:gd name="connsiteX22" fmla="*/ 461526 w 3034538"/>
                <a:gd name="connsiteY22" fmla="*/ 5769 h 349030"/>
                <a:gd name="connsiteX23" fmla="*/ 536524 w 3034538"/>
                <a:gd name="connsiteY23" fmla="*/ 25961 h 349030"/>
                <a:gd name="connsiteX24" fmla="*/ 591331 w 3034538"/>
                <a:gd name="connsiteY24" fmla="*/ 40384 h 349030"/>
                <a:gd name="connsiteX25" fmla="*/ 689405 w 3034538"/>
                <a:gd name="connsiteY25" fmla="*/ 57691 h 349030"/>
                <a:gd name="connsiteX26" fmla="*/ 807671 w 3034538"/>
                <a:gd name="connsiteY26" fmla="*/ 74998 h 349030"/>
                <a:gd name="connsiteX27" fmla="*/ 928822 w 3034538"/>
                <a:gd name="connsiteY27" fmla="*/ 89421 h 349030"/>
                <a:gd name="connsiteX28" fmla="*/ 1093241 w 3034538"/>
                <a:gd name="connsiteY28" fmla="*/ 106728 h 349030"/>
                <a:gd name="connsiteX29" fmla="*/ 1277852 w 3034538"/>
                <a:gd name="connsiteY29" fmla="*/ 121151 h 349030"/>
                <a:gd name="connsiteX30" fmla="*/ 1459578 w 3034538"/>
                <a:gd name="connsiteY30" fmla="*/ 129805 h 349030"/>
                <a:gd name="connsiteX31" fmla="*/ 1828800 w 3034538"/>
                <a:gd name="connsiteY31" fmla="*/ 138458 h 349030"/>
                <a:gd name="connsiteX32" fmla="*/ 2195136 w 3034538"/>
                <a:gd name="connsiteY32" fmla="*/ 147112 h 349030"/>
                <a:gd name="connsiteX33" fmla="*/ 2437438 w 3034538"/>
                <a:gd name="connsiteY33" fmla="*/ 149996 h 349030"/>
                <a:gd name="connsiteX34" fmla="*/ 2570127 w 3034538"/>
                <a:gd name="connsiteY34" fmla="*/ 147112 h 349030"/>
                <a:gd name="connsiteX35" fmla="*/ 2633587 w 3034538"/>
                <a:gd name="connsiteY35" fmla="*/ 138458 h 349030"/>
                <a:gd name="connsiteX36" fmla="*/ 2671086 w 3034538"/>
                <a:gd name="connsiteY36" fmla="*/ 129805 h 349030"/>
                <a:gd name="connsiteX37" fmla="*/ 2792237 w 3034538"/>
                <a:gd name="connsiteY37" fmla="*/ 63460 h 349030"/>
                <a:gd name="connsiteX38" fmla="*/ 3034538 w 3034538"/>
                <a:gd name="connsiteY38" fmla="*/ 175957 h 349030"/>
                <a:gd name="connsiteX39" fmla="*/ 2945118 w 3034538"/>
                <a:gd name="connsiteY39" fmla="*/ 250955 h 349030"/>
                <a:gd name="connsiteX40" fmla="*/ 2896080 w 3034538"/>
                <a:gd name="connsiteY40" fmla="*/ 279801 h 349030"/>
                <a:gd name="connsiteX41" fmla="*/ 2838389 w 3034538"/>
                <a:gd name="connsiteY41" fmla="*/ 308646 h 349030"/>
                <a:gd name="connsiteX42" fmla="*/ 2783583 w 3034538"/>
                <a:gd name="connsiteY42" fmla="*/ 331723 h 349030"/>
                <a:gd name="connsiteX43" fmla="*/ 2740315 w 3034538"/>
                <a:gd name="connsiteY43" fmla="*/ 343261 h 349030"/>
                <a:gd name="connsiteX44" fmla="*/ 2671086 w 3034538"/>
                <a:gd name="connsiteY44" fmla="*/ 349030 h 349030"/>
                <a:gd name="connsiteX45" fmla="*/ 2469168 w 3034538"/>
                <a:gd name="connsiteY45" fmla="*/ 349030 h 349030"/>
                <a:gd name="connsiteX46" fmla="*/ 2172060 w 3034538"/>
                <a:gd name="connsiteY46" fmla="*/ 346145 h 349030"/>
                <a:gd name="connsiteX47" fmla="*/ 1719187 w 3034538"/>
                <a:gd name="connsiteY47" fmla="*/ 340376 h 34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34538" h="349030">
                  <a:moveTo>
                    <a:pt x="1719187" y="340376"/>
                  </a:moveTo>
                  <a:lnTo>
                    <a:pt x="1182662" y="334607"/>
                  </a:lnTo>
                  <a:lnTo>
                    <a:pt x="845171" y="331723"/>
                  </a:lnTo>
                  <a:lnTo>
                    <a:pt x="582677" y="328838"/>
                  </a:lnTo>
                  <a:lnTo>
                    <a:pt x="340376" y="328838"/>
                  </a:lnTo>
                  <a:lnTo>
                    <a:pt x="233648" y="323069"/>
                  </a:lnTo>
                  <a:lnTo>
                    <a:pt x="178841" y="317300"/>
                  </a:lnTo>
                  <a:lnTo>
                    <a:pt x="147111" y="311531"/>
                  </a:lnTo>
                  <a:lnTo>
                    <a:pt x="129804" y="305762"/>
                  </a:lnTo>
                  <a:lnTo>
                    <a:pt x="83651" y="282685"/>
                  </a:lnTo>
                  <a:lnTo>
                    <a:pt x="40383" y="248071"/>
                  </a:lnTo>
                  <a:lnTo>
                    <a:pt x="14422" y="224994"/>
                  </a:lnTo>
                  <a:lnTo>
                    <a:pt x="0" y="196149"/>
                  </a:lnTo>
                  <a:lnTo>
                    <a:pt x="0" y="161535"/>
                  </a:lnTo>
                  <a:lnTo>
                    <a:pt x="5769" y="138458"/>
                  </a:lnTo>
                  <a:lnTo>
                    <a:pt x="23076" y="115382"/>
                  </a:lnTo>
                  <a:lnTo>
                    <a:pt x="54806" y="92306"/>
                  </a:lnTo>
                  <a:lnTo>
                    <a:pt x="132689" y="57691"/>
                  </a:lnTo>
                  <a:lnTo>
                    <a:pt x="201918" y="34615"/>
                  </a:lnTo>
                  <a:lnTo>
                    <a:pt x="294223" y="8654"/>
                  </a:lnTo>
                  <a:lnTo>
                    <a:pt x="357683" y="0"/>
                  </a:lnTo>
                  <a:lnTo>
                    <a:pt x="418258" y="0"/>
                  </a:lnTo>
                  <a:lnTo>
                    <a:pt x="461526" y="5769"/>
                  </a:lnTo>
                  <a:lnTo>
                    <a:pt x="536524" y="25961"/>
                  </a:lnTo>
                  <a:lnTo>
                    <a:pt x="591331" y="40384"/>
                  </a:lnTo>
                  <a:lnTo>
                    <a:pt x="689405" y="57691"/>
                  </a:lnTo>
                  <a:lnTo>
                    <a:pt x="807671" y="74998"/>
                  </a:lnTo>
                  <a:lnTo>
                    <a:pt x="928822" y="89421"/>
                  </a:lnTo>
                  <a:lnTo>
                    <a:pt x="1093241" y="106728"/>
                  </a:lnTo>
                  <a:lnTo>
                    <a:pt x="1277852" y="121151"/>
                  </a:lnTo>
                  <a:lnTo>
                    <a:pt x="1459578" y="129805"/>
                  </a:lnTo>
                  <a:lnTo>
                    <a:pt x="1828800" y="138458"/>
                  </a:lnTo>
                  <a:lnTo>
                    <a:pt x="2195136" y="147112"/>
                  </a:lnTo>
                  <a:lnTo>
                    <a:pt x="2437438" y="149996"/>
                  </a:lnTo>
                  <a:lnTo>
                    <a:pt x="2570127" y="147112"/>
                  </a:lnTo>
                  <a:lnTo>
                    <a:pt x="2633587" y="138458"/>
                  </a:lnTo>
                  <a:lnTo>
                    <a:pt x="2671086" y="129805"/>
                  </a:lnTo>
                  <a:lnTo>
                    <a:pt x="2792237" y="63460"/>
                  </a:lnTo>
                  <a:lnTo>
                    <a:pt x="3034538" y="175957"/>
                  </a:lnTo>
                  <a:lnTo>
                    <a:pt x="2945118" y="250955"/>
                  </a:lnTo>
                  <a:lnTo>
                    <a:pt x="2896080" y="279801"/>
                  </a:lnTo>
                  <a:lnTo>
                    <a:pt x="2838389" y="308646"/>
                  </a:lnTo>
                  <a:lnTo>
                    <a:pt x="2783583" y="331723"/>
                  </a:lnTo>
                  <a:lnTo>
                    <a:pt x="2740315" y="343261"/>
                  </a:lnTo>
                  <a:lnTo>
                    <a:pt x="2671086" y="349030"/>
                  </a:lnTo>
                  <a:lnTo>
                    <a:pt x="2469168" y="349030"/>
                  </a:lnTo>
                  <a:lnTo>
                    <a:pt x="2172060" y="346145"/>
                  </a:lnTo>
                  <a:lnTo>
                    <a:pt x="1719187" y="34037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20064A47-5718-4845-BFEE-5F4171934FE2}"/>
              </a:ext>
            </a:extLst>
          </p:cNvPr>
          <p:cNvGrpSpPr>
            <a:grpSpLocks/>
          </p:cNvGrpSpPr>
          <p:nvPr/>
        </p:nvGrpSpPr>
        <p:grpSpPr bwMode="auto">
          <a:xfrm>
            <a:off x="2506663" y="1552575"/>
            <a:ext cx="4852987" cy="4333875"/>
            <a:chOff x="2506663" y="1552575"/>
            <a:chExt cx="4852987" cy="4333875"/>
          </a:xfrm>
        </p:grpSpPr>
        <p:sp>
          <p:nvSpPr>
            <p:cNvPr id="24" name="フリーフォーム 6">
              <a:extLst>
                <a:ext uri="{FF2B5EF4-FFF2-40B4-BE49-F238E27FC236}">
                  <a16:creationId xmlns:a16="http://schemas.microsoft.com/office/drawing/2014/main" id="{6FEDEC80-D03F-4E79-99A3-97423D220507}"/>
                </a:ext>
              </a:extLst>
            </p:cNvPr>
            <p:cNvSpPr/>
            <p:nvPr/>
          </p:nvSpPr>
          <p:spPr>
            <a:xfrm>
              <a:off x="4006850" y="2489200"/>
              <a:ext cx="3057525" cy="588963"/>
            </a:xfrm>
            <a:custGeom>
              <a:avLst/>
              <a:gdLst>
                <a:gd name="connsiteX0" fmla="*/ 1600921 w 3057615"/>
                <a:gd name="connsiteY0" fmla="*/ 369222 h 588447"/>
                <a:gd name="connsiteX1" fmla="*/ 1300928 w 3057615"/>
                <a:gd name="connsiteY1" fmla="*/ 412490 h 588447"/>
                <a:gd name="connsiteX2" fmla="*/ 1073049 w 3057615"/>
                <a:gd name="connsiteY2" fmla="*/ 452873 h 588447"/>
                <a:gd name="connsiteX3" fmla="*/ 874016 w 3057615"/>
                <a:gd name="connsiteY3" fmla="*/ 490372 h 588447"/>
                <a:gd name="connsiteX4" fmla="*/ 680752 w 3057615"/>
                <a:gd name="connsiteY4" fmla="*/ 533641 h 588447"/>
                <a:gd name="connsiteX5" fmla="*/ 565370 w 3057615"/>
                <a:gd name="connsiteY5" fmla="*/ 562486 h 588447"/>
                <a:gd name="connsiteX6" fmla="*/ 490372 w 3057615"/>
                <a:gd name="connsiteY6" fmla="*/ 585562 h 588447"/>
                <a:gd name="connsiteX7" fmla="*/ 464411 w 3057615"/>
                <a:gd name="connsiteY7" fmla="*/ 588447 h 588447"/>
                <a:gd name="connsiteX8" fmla="*/ 418258 w 3057615"/>
                <a:gd name="connsiteY8" fmla="*/ 582678 h 588447"/>
                <a:gd name="connsiteX9" fmla="*/ 380759 w 3057615"/>
                <a:gd name="connsiteY9" fmla="*/ 568255 h 588447"/>
                <a:gd name="connsiteX10" fmla="*/ 323068 w 3057615"/>
                <a:gd name="connsiteY10" fmla="*/ 542294 h 588447"/>
                <a:gd name="connsiteX11" fmla="*/ 239417 w 3057615"/>
                <a:gd name="connsiteY11" fmla="*/ 484603 h 588447"/>
                <a:gd name="connsiteX12" fmla="*/ 158649 w 3057615"/>
                <a:gd name="connsiteY12" fmla="*/ 415374 h 588447"/>
                <a:gd name="connsiteX13" fmla="*/ 100959 w 3057615"/>
                <a:gd name="connsiteY13" fmla="*/ 354799 h 588447"/>
                <a:gd name="connsiteX14" fmla="*/ 49037 w 3057615"/>
                <a:gd name="connsiteY14" fmla="*/ 297108 h 588447"/>
                <a:gd name="connsiteX15" fmla="*/ 11538 w 3057615"/>
                <a:gd name="connsiteY15" fmla="*/ 245186 h 588447"/>
                <a:gd name="connsiteX16" fmla="*/ 0 w 3057615"/>
                <a:gd name="connsiteY16" fmla="*/ 224995 h 588447"/>
                <a:gd name="connsiteX17" fmla="*/ 0 w 3057615"/>
                <a:gd name="connsiteY17" fmla="*/ 201918 h 588447"/>
                <a:gd name="connsiteX18" fmla="*/ 8653 w 3057615"/>
                <a:gd name="connsiteY18" fmla="*/ 193265 h 588447"/>
                <a:gd name="connsiteX19" fmla="*/ 23076 w 3057615"/>
                <a:gd name="connsiteY19" fmla="*/ 187496 h 588447"/>
                <a:gd name="connsiteX20" fmla="*/ 49037 w 3057615"/>
                <a:gd name="connsiteY20" fmla="*/ 196149 h 588447"/>
                <a:gd name="connsiteX21" fmla="*/ 98074 w 3057615"/>
                <a:gd name="connsiteY21" fmla="*/ 216341 h 588447"/>
                <a:gd name="connsiteX22" fmla="*/ 155765 w 3057615"/>
                <a:gd name="connsiteY22" fmla="*/ 242302 h 588447"/>
                <a:gd name="connsiteX23" fmla="*/ 227879 w 3057615"/>
                <a:gd name="connsiteY23" fmla="*/ 271147 h 588447"/>
                <a:gd name="connsiteX24" fmla="*/ 285569 w 3057615"/>
                <a:gd name="connsiteY24" fmla="*/ 288455 h 588447"/>
                <a:gd name="connsiteX25" fmla="*/ 343260 w 3057615"/>
                <a:gd name="connsiteY25" fmla="*/ 299993 h 588447"/>
                <a:gd name="connsiteX26" fmla="*/ 415374 w 3057615"/>
                <a:gd name="connsiteY26" fmla="*/ 311531 h 588447"/>
                <a:gd name="connsiteX27" fmla="*/ 507679 w 3057615"/>
                <a:gd name="connsiteY27" fmla="*/ 317300 h 588447"/>
                <a:gd name="connsiteX28" fmla="*/ 599985 w 3057615"/>
                <a:gd name="connsiteY28" fmla="*/ 314415 h 588447"/>
                <a:gd name="connsiteX29" fmla="*/ 695174 w 3057615"/>
                <a:gd name="connsiteY29" fmla="*/ 305762 h 588447"/>
                <a:gd name="connsiteX30" fmla="*/ 874016 w 3057615"/>
                <a:gd name="connsiteY30" fmla="*/ 268263 h 588447"/>
                <a:gd name="connsiteX31" fmla="*/ 1041320 w 3057615"/>
                <a:gd name="connsiteY31" fmla="*/ 250955 h 588447"/>
                <a:gd name="connsiteX32" fmla="*/ 1298044 w 3057615"/>
                <a:gd name="connsiteY32" fmla="*/ 207687 h 588447"/>
                <a:gd name="connsiteX33" fmla="*/ 1583614 w 3057615"/>
                <a:gd name="connsiteY33" fmla="*/ 161535 h 588447"/>
                <a:gd name="connsiteX34" fmla="*/ 1802839 w 3057615"/>
                <a:gd name="connsiteY34" fmla="*/ 129805 h 588447"/>
                <a:gd name="connsiteX35" fmla="*/ 1949950 w 3057615"/>
                <a:gd name="connsiteY35" fmla="*/ 109613 h 588447"/>
                <a:gd name="connsiteX36" fmla="*/ 2099947 w 3057615"/>
                <a:gd name="connsiteY36" fmla="*/ 89421 h 588447"/>
                <a:gd name="connsiteX37" fmla="*/ 2293211 w 3057615"/>
                <a:gd name="connsiteY37" fmla="*/ 72114 h 588447"/>
                <a:gd name="connsiteX38" fmla="*/ 2414362 w 3057615"/>
                <a:gd name="connsiteY38" fmla="*/ 46153 h 588447"/>
                <a:gd name="connsiteX39" fmla="*/ 2561473 w 3057615"/>
                <a:gd name="connsiteY39" fmla="*/ 14423 h 588447"/>
                <a:gd name="connsiteX40" fmla="*/ 2650894 w 3057615"/>
                <a:gd name="connsiteY40" fmla="*/ 0 h 588447"/>
                <a:gd name="connsiteX41" fmla="*/ 2705701 w 3057615"/>
                <a:gd name="connsiteY41" fmla="*/ 0 h 588447"/>
                <a:gd name="connsiteX42" fmla="*/ 2760507 w 3057615"/>
                <a:gd name="connsiteY42" fmla="*/ 11538 h 588447"/>
                <a:gd name="connsiteX43" fmla="*/ 2835505 w 3057615"/>
                <a:gd name="connsiteY43" fmla="*/ 37499 h 588447"/>
                <a:gd name="connsiteX44" fmla="*/ 2904734 w 3057615"/>
                <a:gd name="connsiteY44" fmla="*/ 69229 h 588447"/>
                <a:gd name="connsiteX45" fmla="*/ 2962425 w 3057615"/>
                <a:gd name="connsiteY45" fmla="*/ 98075 h 588447"/>
                <a:gd name="connsiteX46" fmla="*/ 2994155 w 3057615"/>
                <a:gd name="connsiteY46" fmla="*/ 121151 h 588447"/>
                <a:gd name="connsiteX47" fmla="*/ 3025885 w 3057615"/>
                <a:gd name="connsiteY47" fmla="*/ 149996 h 588447"/>
                <a:gd name="connsiteX48" fmla="*/ 3048961 w 3057615"/>
                <a:gd name="connsiteY48" fmla="*/ 184611 h 588447"/>
                <a:gd name="connsiteX49" fmla="*/ 3057615 w 3057615"/>
                <a:gd name="connsiteY49" fmla="*/ 207687 h 588447"/>
                <a:gd name="connsiteX50" fmla="*/ 3057615 w 3057615"/>
                <a:gd name="connsiteY50" fmla="*/ 239417 h 588447"/>
                <a:gd name="connsiteX51" fmla="*/ 3043192 w 3057615"/>
                <a:gd name="connsiteY51" fmla="*/ 262494 h 588447"/>
                <a:gd name="connsiteX52" fmla="*/ 3020116 w 3057615"/>
                <a:gd name="connsiteY52" fmla="*/ 285570 h 588447"/>
                <a:gd name="connsiteX53" fmla="*/ 2999924 w 3057615"/>
                <a:gd name="connsiteY53" fmla="*/ 297108 h 588447"/>
                <a:gd name="connsiteX54" fmla="*/ 2965309 w 3057615"/>
                <a:gd name="connsiteY54" fmla="*/ 305762 h 588447"/>
                <a:gd name="connsiteX55" fmla="*/ 2910503 w 3057615"/>
                <a:gd name="connsiteY55" fmla="*/ 308646 h 588447"/>
                <a:gd name="connsiteX56" fmla="*/ 2841274 w 3057615"/>
                <a:gd name="connsiteY56" fmla="*/ 299993 h 588447"/>
                <a:gd name="connsiteX57" fmla="*/ 2760507 w 3057615"/>
                <a:gd name="connsiteY57" fmla="*/ 285570 h 588447"/>
                <a:gd name="connsiteX58" fmla="*/ 2673971 w 3057615"/>
                <a:gd name="connsiteY58" fmla="*/ 274032 h 588447"/>
                <a:gd name="connsiteX59" fmla="*/ 2593203 w 3057615"/>
                <a:gd name="connsiteY59" fmla="*/ 268263 h 588447"/>
                <a:gd name="connsiteX60" fmla="*/ 2498014 w 3057615"/>
                <a:gd name="connsiteY60" fmla="*/ 274032 h 588447"/>
                <a:gd name="connsiteX61" fmla="*/ 2373978 w 3057615"/>
                <a:gd name="connsiteY61" fmla="*/ 282685 h 588447"/>
                <a:gd name="connsiteX62" fmla="*/ 2275904 w 3057615"/>
                <a:gd name="connsiteY62" fmla="*/ 294224 h 588447"/>
                <a:gd name="connsiteX63" fmla="*/ 2085524 w 3057615"/>
                <a:gd name="connsiteY63" fmla="*/ 311531 h 588447"/>
                <a:gd name="connsiteX64" fmla="*/ 1600921 w 3057615"/>
                <a:gd name="connsiteY64" fmla="*/ 369222 h 58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57615" h="588447">
                  <a:moveTo>
                    <a:pt x="1600921" y="369222"/>
                  </a:moveTo>
                  <a:lnTo>
                    <a:pt x="1300928" y="412490"/>
                  </a:lnTo>
                  <a:lnTo>
                    <a:pt x="1073049" y="452873"/>
                  </a:lnTo>
                  <a:lnTo>
                    <a:pt x="874016" y="490372"/>
                  </a:lnTo>
                  <a:lnTo>
                    <a:pt x="680752" y="533641"/>
                  </a:lnTo>
                  <a:lnTo>
                    <a:pt x="565370" y="562486"/>
                  </a:lnTo>
                  <a:lnTo>
                    <a:pt x="490372" y="585562"/>
                  </a:lnTo>
                  <a:lnTo>
                    <a:pt x="464411" y="588447"/>
                  </a:lnTo>
                  <a:lnTo>
                    <a:pt x="418258" y="582678"/>
                  </a:lnTo>
                  <a:lnTo>
                    <a:pt x="380759" y="568255"/>
                  </a:lnTo>
                  <a:lnTo>
                    <a:pt x="323068" y="542294"/>
                  </a:lnTo>
                  <a:lnTo>
                    <a:pt x="239417" y="484603"/>
                  </a:lnTo>
                  <a:lnTo>
                    <a:pt x="158649" y="415374"/>
                  </a:lnTo>
                  <a:lnTo>
                    <a:pt x="100959" y="354799"/>
                  </a:lnTo>
                  <a:lnTo>
                    <a:pt x="49037" y="297108"/>
                  </a:lnTo>
                  <a:lnTo>
                    <a:pt x="11538" y="245186"/>
                  </a:lnTo>
                  <a:lnTo>
                    <a:pt x="0" y="224995"/>
                  </a:lnTo>
                  <a:lnTo>
                    <a:pt x="0" y="201918"/>
                  </a:lnTo>
                  <a:lnTo>
                    <a:pt x="8653" y="193265"/>
                  </a:lnTo>
                  <a:lnTo>
                    <a:pt x="23076" y="187496"/>
                  </a:lnTo>
                  <a:lnTo>
                    <a:pt x="49037" y="196149"/>
                  </a:lnTo>
                  <a:lnTo>
                    <a:pt x="98074" y="216341"/>
                  </a:lnTo>
                  <a:lnTo>
                    <a:pt x="155765" y="242302"/>
                  </a:lnTo>
                  <a:lnTo>
                    <a:pt x="227879" y="271147"/>
                  </a:lnTo>
                  <a:lnTo>
                    <a:pt x="285569" y="288455"/>
                  </a:lnTo>
                  <a:lnTo>
                    <a:pt x="343260" y="299993"/>
                  </a:lnTo>
                  <a:lnTo>
                    <a:pt x="415374" y="311531"/>
                  </a:lnTo>
                  <a:lnTo>
                    <a:pt x="507679" y="317300"/>
                  </a:lnTo>
                  <a:lnTo>
                    <a:pt x="599985" y="314415"/>
                  </a:lnTo>
                  <a:lnTo>
                    <a:pt x="695174" y="305762"/>
                  </a:lnTo>
                  <a:lnTo>
                    <a:pt x="874016" y="268263"/>
                  </a:lnTo>
                  <a:lnTo>
                    <a:pt x="1041320" y="250955"/>
                  </a:lnTo>
                  <a:lnTo>
                    <a:pt x="1298044" y="207687"/>
                  </a:lnTo>
                  <a:lnTo>
                    <a:pt x="1583614" y="161535"/>
                  </a:lnTo>
                  <a:lnTo>
                    <a:pt x="1802839" y="129805"/>
                  </a:lnTo>
                  <a:lnTo>
                    <a:pt x="1949950" y="109613"/>
                  </a:lnTo>
                  <a:lnTo>
                    <a:pt x="2099947" y="89421"/>
                  </a:lnTo>
                  <a:lnTo>
                    <a:pt x="2293211" y="72114"/>
                  </a:lnTo>
                  <a:lnTo>
                    <a:pt x="2414362" y="46153"/>
                  </a:lnTo>
                  <a:lnTo>
                    <a:pt x="2561473" y="14423"/>
                  </a:lnTo>
                  <a:lnTo>
                    <a:pt x="2650894" y="0"/>
                  </a:lnTo>
                  <a:lnTo>
                    <a:pt x="2705701" y="0"/>
                  </a:lnTo>
                  <a:lnTo>
                    <a:pt x="2760507" y="11538"/>
                  </a:lnTo>
                  <a:lnTo>
                    <a:pt x="2835505" y="37499"/>
                  </a:lnTo>
                  <a:lnTo>
                    <a:pt x="2904734" y="69229"/>
                  </a:lnTo>
                  <a:lnTo>
                    <a:pt x="2962425" y="98075"/>
                  </a:lnTo>
                  <a:lnTo>
                    <a:pt x="2994155" y="121151"/>
                  </a:lnTo>
                  <a:lnTo>
                    <a:pt x="3025885" y="149996"/>
                  </a:lnTo>
                  <a:lnTo>
                    <a:pt x="3048961" y="184611"/>
                  </a:lnTo>
                  <a:lnTo>
                    <a:pt x="3057615" y="207687"/>
                  </a:lnTo>
                  <a:lnTo>
                    <a:pt x="3057615" y="239417"/>
                  </a:lnTo>
                  <a:lnTo>
                    <a:pt x="3043192" y="262494"/>
                  </a:lnTo>
                  <a:lnTo>
                    <a:pt x="3020116" y="285570"/>
                  </a:lnTo>
                  <a:lnTo>
                    <a:pt x="2999924" y="297108"/>
                  </a:lnTo>
                  <a:lnTo>
                    <a:pt x="2965309" y="305762"/>
                  </a:lnTo>
                  <a:lnTo>
                    <a:pt x="2910503" y="308646"/>
                  </a:lnTo>
                  <a:lnTo>
                    <a:pt x="2841274" y="299993"/>
                  </a:lnTo>
                  <a:lnTo>
                    <a:pt x="2760507" y="285570"/>
                  </a:lnTo>
                  <a:lnTo>
                    <a:pt x="2673971" y="274032"/>
                  </a:lnTo>
                  <a:lnTo>
                    <a:pt x="2593203" y="268263"/>
                  </a:lnTo>
                  <a:lnTo>
                    <a:pt x="2498014" y="274032"/>
                  </a:lnTo>
                  <a:lnTo>
                    <a:pt x="2373978" y="282685"/>
                  </a:lnTo>
                  <a:lnTo>
                    <a:pt x="2275904" y="294224"/>
                  </a:lnTo>
                  <a:lnTo>
                    <a:pt x="2085524" y="311531"/>
                  </a:lnTo>
                  <a:lnTo>
                    <a:pt x="1600921" y="369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5132531C-9DB0-4C6C-8BB6-C8D1DCC45F25}"/>
                </a:ext>
              </a:extLst>
            </p:cNvPr>
            <p:cNvSpPr/>
            <p:nvPr/>
          </p:nvSpPr>
          <p:spPr>
            <a:xfrm>
              <a:off x="3814763" y="4564063"/>
              <a:ext cx="1490662" cy="1189037"/>
            </a:xfrm>
            <a:custGeom>
              <a:avLst/>
              <a:gdLst>
                <a:gd name="connsiteX0" fmla="*/ 978693 w 1490662"/>
                <a:gd name="connsiteY0" fmla="*/ 676275 h 1188244"/>
                <a:gd name="connsiteX1" fmla="*/ 769143 w 1490662"/>
                <a:gd name="connsiteY1" fmla="*/ 828675 h 1188244"/>
                <a:gd name="connsiteX2" fmla="*/ 652462 w 1490662"/>
                <a:gd name="connsiteY2" fmla="*/ 904875 h 1188244"/>
                <a:gd name="connsiteX3" fmla="*/ 538162 w 1490662"/>
                <a:gd name="connsiteY3" fmla="*/ 973932 h 1188244"/>
                <a:gd name="connsiteX4" fmla="*/ 404812 w 1490662"/>
                <a:gd name="connsiteY4" fmla="*/ 1042988 h 1188244"/>
                <a:gd name="connsiteX5" fmla="*/ 271462 w 1490662"/>
                <a:gd name="connsiteY5" fmla="*/ 1107282 h 1188244"/>
                <a:gd name="connsiteX6" fmla="*/ 159543 w 1490662"/>
                <a:gd name="connsiteY6" fmla="*/ 1152525 h 1188244"/>
                <a:gd name="connsiteX7" fmla="*/ 73818 w 1490662"/>
                <a:gd name="connsiteY7" fmla="*/ 1183482 h 1188244"/>
                <a:gd name="connsiteX8" fmla="*/ 47625 w 1490662"/>
                <a:gd name="connsiteY8" fmla="*/ 1188244 h 1188244"/>
                <a:gd name="connsiteX9" fmla="*/ 28575 w 1490662"/>
                <a:gd name="connsiteY9" fmla="*/ 1188244 h 1188244"/>
                <a:gd name="connsiteX10" fmla="*/ 4762 w 1490662"/>
                <a:gd name="connsiteY10" fmla="*/ 1181100 h 1188244"/>
                <a:gd name="connsiteX11" fmla="*/ 0 w 1490662"/>
                <a:gd name="connsiteY11" fmla="*/ 1171575 h 1188244"/>
                <a:gd name="connsiteX12" fmla="*/ 0 w 1490662"/>
                <a:gd name="connsiteY12" fmla="*/ 1157288 h 1188244"/>
                <a:gd name="connsiteX13" fmla="*/ 4762 w 1490662"/>
                <a:gd name="connsiteY13" fmla="*/ 1143000 h 1188244"/>
                <a:gd name="connsiteX14" fmla="*/ 30956 w 1490662"/>
                <a:gd name="connsiteY14" fmla="*/ 1121569 h 1188244"/>
                <a:gd name="connsiteX15" fmla="*/ 83343 w 1490662"/>
                <a:gd name="connsiteY15" fmla="*/ 1092994 h 1188244"/>
                <a:gd name="connsiteX16" fmla="*/ 128587 w 1490662"/>
                <a:gd name="connsiteY16" fmla="*/ 1066800 h 1188244"/>
                <a:gd name="connsiteX17" fmla="*/ 195262 w 1490662"/>
                <a:gd name="connsiteY17" fmla="*/ 1023938 h 1188244"/>
                <a:gd name="connsiteX18" fmla="*/ 297656 w 1490662"/>
                <a:gd name="connsiteY18" fmla="*/ 950119 h 1188244"/>
                <a:gd name="connsiteX19" fmla="*/ 409575 w 1490662"/>
                <a:gd name="connsiteY19" fmla="*/ 866775 h 1188244"/>
                <a:gd name="connsiteX20" fmla="*/ 540543 w 1490662"/>
                <a:gd name="connsiteY20" fmla="*/ 759619 h 1188244"/>
                <a:gd name="connsiteX21" fmla="*/ 661987 w 1490662"/>
                <a:gd name="connsiteY21" fmla="*/ 652463 h 1188244"/>
                <a:gd name="connsiteX22" fmla="*/ 764381 w 1490662"/>
                <a:gd name="connsiteY22" fmla="*/ 552450 h 1188244"/>
                <a:gd name="connsiteX23" fmla="*/ 831056 w 1490662"/>
                <a:gd name="connsiteY23" fmla="*/ 483394 h 1188244"/>
                <a:gd name="connsiteX24" fmla="*/ 923925 w 1490662"/>
                <a:gd name="connsiteY24" fmla="*/ 381000 h 1188244"/>
                <a:gd name="connsiteX25" fmla="*/ 988218 w 1490662"/>
                <a:gd name="connsiteY25" fmla="*/ 311944 h 1188244"/>
                <a:gd name="connsiteX26" fmla="*/ 1035843 w 1490662"/>
                <a:gd name="connsiteY26" fmla="*/ 259557 h 1188244"/>
                <a:gd name="connsiteX27" fmla="*/ 1045368 w 1490662"/>
                <a:gd name="connsiteY27" fmla="*/ 235744 h 1188244"/>
                <a:gd name="connsiteX28" fmla="*/ 1045368 w 1490662"/>
                <a:gd name="connsiteY28" fmla="*/ 204788 h 1188244"/>
                <a:gd name="connsiteX29" fmla="*/ 1035843 w 1490662"/>
                <a:gd name="connsiteY29" fmla="*/ 178594 h 1188244"/>
                <a:gd name="connsiteX30" fmla="*/ 1009650 w 1490662"/>
                <a:gd name="connsiteY30" fmla="*/ 150019 h 1188244"/>
                <a:gd name="connsiteX31" fmla="*/ 983456 w 1490662"/>
                <a:gd name="connsiteY31" fmla="*/ 123825 h 1188244"/>
                <a:gd name="connsiteX32" fmla="*/ 950118 w 1490662"/>
                <a:gd name="connsiteY32" fmla="*/ 95250 h 1188244"/>
                <a:gd name="connsiteX33" fmla="*/ 931068 w 1490662"/>
                <a:gd name="connsiteY33" fmla="*/ 76200 h 1188244"/>
                <a:gd name="connsiteX34" fmla="*/ 921543 w 1490662"/>
                <a:gd name="connsiteY34" fmla="*/ 59532 h 1188244"/>
                <a:gd name="connsiteX35" fmla="*/ 916781 w 1490662"/>
                <a:gd name="connsiteY35" fmla="*/ 42863 h 1188244"/>
                <a:gd name="connsiteX36" fmla="*/ 923925 w 1490662"/>
                <a:gd name="connsiteY36" fmla="*/ 23813 h 1188244"/>
                <a:gd name="connsiteX37" fmla="*/ 942975 w 1490662"/>
                <a:gd name="connsiteY37" fmla="*/ 9525 h 1188244"/>
                <a:gd name="connsiteX38" fmla="*/ 988218 w 1490662"/>
                <a:gd name="connsiteY38" fmla="*/ 0 h 1188244"/>
                <a:gd name="connsiteX39" fmla="*/ 1019175 w 1490662"/>
                <a:gd name="connsiteY39" fmla="*/ 0 h 1188244"/>
                <a:gd name="connsiteX40" fmla="*/ 1059656 w 1490662"/>
                <a:gd name="connsiteY40" fmla="*/ 11907 h 1188244"/>
                <a:gd name="connsiteX41" fmla="*/ 1123950 w 1490662"/>
                <a:gd name="connsiteY41" fmla="*/ 35719 h 1188244"/>
                <a:gd name="connsiteX42" fmla="*/ 1214437 w 1490662"/>
                <a:gd name="connsiteY42" fmla="*/ 71438 h 1188244"/>
                <a:gd name="connsiteX43" fmla="*/ 1338262 w 1490662"/>
                <a:gd name="connsiteY43" fmla="*/ 135732 h 1188244"/>
                <a:gd name="connsiteX44" fmla="*/ 1381125 w 1490662"/>
                <a:gd name="connsiteY44" fmla="*/ 166688 h 1188244"/>
                <a:gd name="connsiteX45" fmla="*/ 1426368 w 1490662"/>
                <a:gd name="connsiteY45" fmla="*/ 204788 h 1188244"/>
                <a:gd name="connsiteX46" fmla="*/ 1457325 w 1490662"/>
                <a:gd name="connsiteY46" fmla="*/ 240507 h 1188244"/>
                <a:gd name="connsiteX47" fmla="*/ 1476375 w 1490662"/>
                <a:gd name="connsiteY47" fmla="*/ 266700 h 1188244"/>
                <a:gd name="connsiteX48" fmla="*/ 1485900 w 1490662"/>
                <a:gd name="connsiteY48" fmla="*/ 292894 h 1188244"/>
                <a:gd name="connsiteX49" fmla="*/ 1490662 w 1490662"/>
                <a:gd name="connsiteY49" fmla="*/ 319088 h 1188244"/>
                <a:gd name="connsiteX50" fmla="*/ 1485900 w 1490662"/>
                <a:gd name="connsiteY50" fmla="*/ 342900 h 1188244"/>
                <a:gd name="connsiteX51" fmla="*/ 1476375 w 1490662"/>
                <a:gd name="connsiteY51" fmla="*/ 359569 h 1188244"/>
                <a:gd name="connsiteX52" fmla="*/ 1452562 w 1490662"/>
                <a:gd name="connsiteY52" fmla="*/ 376238 h 1188244"/>
                <a:gd name="connsiteX53" fmla="*/ 1421606 w 1490662"/>
                <a:gd name="connsiteY53" fmla="*/ 392907 h 1188244"/>
                <a:gd name="connsiteX54" fmla="*/ 1371600 w 1490662"/>
                <a:gd name="connsiteY54" fmla="*/ 407194 h 1188244"/>
                <a:gd name="connsiteX55" fmla="*/ 1345406 w 1490662"/>
                <a:gd name="connsiteY55" fmla="*/ 416719 h 1188244"/>
                <a:gd name="connsiteX56" fmla="*/ 1219200 w 1490662"/>
                <a:gd name="connsiteY56" fmla="*/ 507207 h 1188244"/>
                <a:gd name="connsiteX57" fmla="*/ 1069181 w 1490662"/>
                <a:gd name="connsiteY57" fmla="*/ 611982 h 1188244"/>
                <a:gd name="connsiteX58" fmla="*/ 978693 w 1490662"/>
                <a:gd name="connsiteY58" fmla="*/ 676275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90662" h="1188244">
                  <a:moveTo>
                    <a:pt x="978693" y="676275"/>
                  </a:moveTo>
                  <a:lnTo>
                    <a:pt x="769143" y="828675"/>
                  </a:lnTo>
                  <a:lnTo>
                    <a:pt x="652462" y="904875"/>
                  </a:lnTo>
                  <a:lnTo>
                    <a:pt x="538162" y="973932"/>
                  </a:lnTo>
                  <a:lnTo>
                    <a:pt x="404812" y="1042988"/>
                  </a:lnTo>
                  <a:lnTo>
                    <a:pt x="271462" y="1107282"/>
                  </a:lnTo>
                  <a:lnTo>
                    <a:pt x="159543" y="1152525"/>
                  </a:lnTo>
                  <a:lnTo>
                    <a:pt x="73818" y="1183482"/>
                  </a:lnTo>
                  <a:lnTo>
                    <a:pt x="47625" y="1188244"/>
                  </a:lnTo>
                  <a:lnTo>
                    <a:pt x="28575" y="1188244"/>
                  </a:lnTo>
                  <a:lnTo>
                    <a:pt x="4762" y="1181100"/>
                  </a:lnTo>
                  <a:lnTo>
                    <a:pt x="0" y="1171575"/>
                  </a:lnTo>
                  <a:lnTo>
                    <a:pt x="0" y="1157288"/>
                  </a:lnTo>
                  <a:lnTo>
                    <a:pt x="4762" y="1143000"/>
                  </a:lnTo>
                  <a:lnTo>
                    <a:pt x="30956" y="1121569"/>
                  </a:lnTo>
                  <a:lnTo>
                    <a:pt x="83343" y="1092994"/>
                  </a:lnTo>
                  <a:lnTo>
                    <a:pt x="128587" y="1066800"/>
                  </a:lnTo>
                  <a:lnTo>
                    <a:pt x="195262" y="1023938"/>
                  </a:lnTo>
                  <a:lnTo>
                    <a:pt x="297656" y="950119"/>
                  </a:lnTo>
                  <a:lnTo>
                    <a:pt x="409575" y="866775"/>
                  </a:lnTo>
                  <a:lnTo>
                    <a:pt x="540543" y="759619"/>
                  </a:lnTo>
                  <a:lnTo>
                    <a:pt x="661987" y="652463"/>
                  </a:lnTo>
                  <a:lnTo>
                    <a:pt x="764381" y="552450"/>
                  </a:lnTo>
                  <a:lnTo>
                    <a:pt x="831056" y="483394"/>
                  </a:lnTo>
                  <a:lnTo>
                    <a:pt x="923925" y="381000"/>
                  </a:lnTo>
                  <a:lnTo>
                    <a:pt x="988218" y="311944"/>
                  </a:lnTo>
                  <a:lnTo>
                    <a:pt x="1035843" y="259557"/>
                  </a:lnTo>
                  <a:lnTo>
                    <a:pt x="1045368" y="235744"/>
                  </a:lnTo>
                  <a:lnTo>
                    <a:pt x="1045368" y="204788"/>
                  </a:lnTo>
                  <a:lnTo>
                    <a:pt x="1035843" y="178594"/>
                  </a:lnTo>
                  <a:lnTo>
                    <a:pt x="1009650" y="150019"/>
                  </a:lnTo>
                  <a:lnTo>
                    <a:pt x="983456" y="123825"/>
                  </a:lnTo>
                  <a:lnTo>
                    <a:pt x="950118" y="95250"/>
                  </a:lnTo>
                  <a:lnTo>
                    <a:pt x="931068" y="76200"/>
                  </a:lnTo>
                  <a:lnTo>
                    <a:pt x="921543" y="59532"/>
                  </a:lnTo>
                  <a:lnTo>
                    <a:pt x="916781" y="42863"/>
                  </a:lnTo>
                  <a:lnTo>
                    <a:pt x="923925" y="23813"/>
                  </a:lnTo>
                  <a:lnTo>
                    <a:pt x="942975" y="9525"/>
                  </a:lnTo>
                  <a:lnTo>
                    <a:pt x="988218" y="0"/>
                  </a:lnTo>
                  <a:lnTo>
                    <a:pt x="1019175" y="0"/>
                  </a:lnTo>
                  <a:lnTo>
                    <a:pt x="1059656" y="11907"/>
                  </a:lnTo>
                  <a:lnTo>
                    <a:pt x="1123950" y="35719"/>
                  </a:lnTo>
                  <a:lnTo>
                    <a:pt x="1214437" y="71438"/>
                  </a:lnTo>
                  <a:lnTo>
                    <a:pt x="1338262" y="135732"/>
                  </a:lnTo>
                  <a:lnTo>
                    <a:pt x="1381125" y="166688"/>
                  </a:lnTo>
                  <a:lnTo>
                    <a:pt x="1426368" y="204788"/>
                  </a:lnTo>
                  <a:lnTo>
                    <a:pt x="1457325" y="240507"/>
                  </a:lnTo>
                  <a:lnTo>
                    <a:pt x="1476375" y="266700"/>
                  </a:lnTo>
                  <a:lnTo>
                    <a:pt x="1485900" y="292894"/>
                  </a:lnTo>
                  <a:lnTo>
                    <a:pt x="1490662" y="319088"/>
                  </a:lnTo>
                  <a:lnTo>
                    <a:pt x="1485900" y="342900"/>
                  </a:lnTo>
                  <a:lnTo>
                    <a:pt x="1476375" y="359569"/>
                  </a:lnTo>
                  <a:lnTo>
                    <a:pt x="1452562" y="376238"/>
                  </a:lnTo>
                  <a:lnTo>
                    <a:pt x="1421606" y="392907"/>
                  </a:lnTo>
                  <a:lnTo>
                    <a:pt x="1371600" y="407194"/>
                  </a:lnTo>
                  <a:lnTo>
                    <a:pt x="1345406" y="416719"/>
                  </a:lnTo>
                  <a:lnTo>
                    <a:pt x="1219200" y="507207"/>
                  </a:lnTo>
                  <a:lnTo>
                    <a:pt x="1069181" y="611982"/>
                  </a:lnTo>
                  <a:lnTo>
                    <a:pt x="97869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8EEC1C33-F664-428A-91ED-ADAC8953A8D2}"/>
                </a:ext>
              </a:extLst>
            </p:cNvPr>
            <p:cNvSpPr/>
            <p:nvPr/>
          </p:nvSpPr>
          <p:spPr>
            <a:xfrm>
              <a:off x="5884863" y="4543425"/>
              <a:ext cx="1319212" cy="1209675"/>
            </a:xfrm>
            <a:custGeom>
              <a:avLst/>
              <a:gdLst>
                <a:gd name="connsiteX0" fmla="*/ 926306 w 1319212"/>
                <a:gd name="connsiteY0" fmla="*/ 907256 h 1209675"/>
                <a:gd name="connsiteX1" fmla="*/ 828675 w 1319212"/>
                <a:gd name="connsiteY1" fmla="*/ 785813 h 1209675"/>
                <a:gd name="connsiteX2" fmla="*/ 707231 w 1319212"/>
                <a:gd name="connsiteY2" fmla="*/ 659606 h 1209675"/>
                <a:gd name="connsiteX3" fmla="*/ 561975 w 1319212"/>
                <a:gd name="connsiteY3" fmla="*/ 523875 h 1209675"/>
                <a:gd name="connsiteX4" fmla="*/ 411956 w 1319212"/>
                <a:gd name="connsiteY4" fmla="*/ 395288 h 1209675"/>
                <a:gd name="connsiteX5" fmla="*/ 257175 w 1319212"/>
                <a:gd name="connsiteY5" fmla="*/ 259556 h 1209675"/>
                <a:gd name="connsiteX6" fmla="*/ 123825 w 1319212"/>
                <a:gd name="connsiteY6" fmla="*/ 145256 h 1209675"/>
                <a:gd name="connsiteX7" fmla="*/ 38100 w 1319212"/>
                <a:gd name="connsiteY7" fmla="*/ 71438 h 1209675"/>
                <a:gd name="connsiteX8" fmla="*/ 14287 w 1319212"/>
                <a:gd name="connsiteY8" fmla="*/ 47625 h 1209675"/>
                <a:gd name="connsiteX9" fmla="*/ 2381 w 1319212"/>
                <a:gd name="connsiteY9" fmla="*/ 28575 h 1209675"/>
                <a:gd name="connsiteX10" fmla="*/ 0 w 1319212"/>
                <a:gd name="connsiteY10" fmla="*/ 16669 h 1209675"/>
                <a:gd name="connsiteX11" fmla="*/ 4762 w 1319212"/>
                <a:gd name="connsiteY11" fmla="*/ 2381 h 1209675"/>
                <a:gd name="connsiteX12" fmla="*/ 21431 w 1319212"/>
                <a:gd name="connsiteY12" fmla="*/ 0 h 1209675"/>
                <a:gd name="connsiteX13" fmla="*/ 64294 w 1319212"/>
                <a:gd name="connsiteY13" fmla="*/ 7144 h 1209675"/>
                <a:gd name="connsiteX14" fmla="*/ 128587 w 1319212"/>
                <a:gd name="connsiteY14" fmla="*/ 28575 h 1209675"/>
                <a:gd name="connsiteX15" fmla="*/ 230981 w 1319212"/>
                <a:gd name="connsiteY15" fmla="*/ 80963 h 1209675"/>
                <a:gd name="connsiteX16" fmla="*/ 416719 w 1319212"/>
                <a:gd name="connsiteY16" fmla="*/ 173831 h 1209675"/>
                <a:gd name="connsiteX17" fmla="*/ 471487 w 1319212"/>
                <a:gd name="connsiteY17" fmla="*/ 202406 h 1209675"/>
                <a:gd name="connsiteX18" fmla="*/ 604837 w 1319212"/>
                <a:gd name="connsiteY18" fmla="*/ 269081 h 1209675"/>
                <a:gd name="connsiteX19" fmla="*/ 735806 w 1319212"/>
                <a:gd name="connsiteY19" fmla="*/ 340519 h 1209675"/>
                <a:gd name="connsiteX20" fmla="*/ 828675 w 1319212"/>
                <a:gd name="connsiteY20" fmla="*/ 395288 h 1209675"/>
                <a:gd name="connsiteX21" fmla="*/ 888206 w 1319212"/>
                <a:gd name="connsiteY21" fmla="*/ 435769 h 1209675"/>
                <a:gd name="connsiteX22" fmla="*/ 966787 w 1319212"/>
                <a:gd name="connsiteY22" fmla="*/ 488156 h 1209675"/>
                <a:gd name="connsiteX23" fmla="*/ 1042987 w 1319212"/>
                <a:gd name="connsiteY23" fmla="*/ 552450 h 1209675"/>
                <a:gd name="connsiteX24" fmla="*/ 1100137 w 1319212"/>
                <a:gd name="connsiteY24" fmla="*/ 604838 h 1209675"/>
                <a:gd name="connsiteX25" fmla="*/ 1145381 w 1319212"/>
                <a:gd name="connsiteY25" fmla="*/ 659606 h 1209675"/>
                <a:gd name="connsiteX26" fmla="*/ 1200150 w 1319212"/>
                <a:gd name="connsiteY26" fmla="*/ 728663 h 1209675"/>
                <a:gd name="connsiteX27" fmla="*/ 1235869 w 1319212"/>
                <a:gd name="connsiteY27" fmla="*/ 778669 h 1209675"/>
                <a:gd name="connsiteX28" fmla="*/ 1266825 w 1319212"/>
                <a:gd name="connsiteY28" fmla="*/ 835819 h 1209675"/>
                <a:gd name="connsiteX29" fmla="*/ 1295400 w 1319212"/>
                <a:gd name="connsiteY29" fmla="*/ 897731 h 1209675"/>
                <a:gd name="connsiteX30" fmla="*/ 1309687 w 1319212"/>
                <a:gd name="connsiteY30" fmla="*/ 952500 h 1209675"/>
                <a:gd name="connsiteX31" fmla="*/ 1316831 w 1319212"/>
                <a:gd name="connsiteY31" fmla="*/ 1000125 h 1209675"/>
                <a:gd name="connsiteX32" fmla="*/ 1319212 w 1319212"/>
                <a:gd name="connsiteY32" fmla="*/ 1045369 h 1209675"/>
                <a:gd name="connsiteX33" fmla="*/ 1314450 w 1319212"/>
                <a:gd name="connsiteY33" fmla="*/ 1102519 h 1209675"/>
                <a:gd name="connsiteX34" fmla="*/ 1302544 w 1319212"/>
                <a:gd name="connsiteY34" fmla="*/ 1145381 h 1209675"/>
                <a:gd name="connsiteX35" fmla="*/ 1281112 w 1319212"/>
                <a:gd name="connsiteY35" fmla="*/ 1183481 h 1209675"/>
                <a:gd name="connsiteX36" fmla="*/ 1257300 w 1319212"/>
                <a:gd name="connsiteY36" fmla="*/ 1202531 h 1209675"/>
                <a:gd name="connsiteX37" fmla="*/ 1235869 w 1319212"/>
                <a:gd name="connsiteY37" fmla="*/ 1209675 h 1209675"/>
                <a:gd name="connsiteX38" fmla="*/ 1212056 w 1319212"/>
                <a:gd name="connsiteY38" fmla="*/ 1209675 h 1209675"/>
                <a:gd name="connsiteX39" fmla="*/ 1183481 w 1319212"/>
                <a:gd name="connsiteY39" fmla="*/ 1200150 h 1209675"/>
                <a:gd name="connsiteX40" fmla="*/ 1154906 w 1319212"/>
                <a:gd name="connsiteY40" fmla="*/ 1181100 h 1209675"/>
                <a:gd name="connsiteX41" fmla="*/ 1109662 w 1319212"/>
                <a:gd name="connsiteY41" fmla="*/ 1138238 h 1209675"/>
                <a:gd name="connsiteX42" fmla="*/ 1045369 w 1319212"/>
                <a:gd name="connsiteY42" fmla="*/ 1059656 h 1209675"/>
                <a:gd name="connsiteX43" fmla="*/ 983456 w 1319212"/>
                <a:gd name="connsiteY43" fmla="*/ 983456 h 1209675"/>
                <a:gd name="connsiteX44" fmla="*/ 926306 w 1319212"/>
                <a:gd name="connsiteY44" fmla="*/ 90725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2" h="1209675">
                  <a:moveTo>
                    <a:pt x="926306" y="907256"/>
                  </a:moveTo>
                  <a:lnTo>
                    <a:pt x="828675" y="785813"/>
                  </a:lnTo>
                  <a:lnTo>
                    <a:pt x="707231" y="659606"/>
                  </a:lnTo>
                  <a:lnTo>
                    <a:pt x="561975" y="523875"/>
                  </a:lnTo>
                  <a:lnTo>
                    <a:pt x="411956" y="395288"/>
                  </a:lnTo>
                  <a:lnTo>
                    <a:pt x="257175" y="259556"/>
                  </a:lnTo>
                  <a:lnTo>
                    <a:pt x="123825" y="145256"/>
                  </a:lnTo>
                  <a:lnTo>
                    <a:pt x="38100" y="71438"/>
                  </a:lnTo>
                  <a:lnTo>
                    <a:pt x="14287" y="47625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64294" y="7144"/>
                  </a:lnTo>
                  <a:lnTo>
                    <a:pt x="128587" y="28575"/>
                  </a:lnTo>
                  <a:lnTo>
                    <a:pt x="230981" y="80963"/>
                  </a:lnTo>
                  <a:lnTo>
                    <a:pt x="416719" y="173831"/>
                  </a:lnTo>
                  <a:lnTo>
                    <a:pt x="471487" y="202406"/>
                  </a:lnTo>
                  <a:lnTo>
                    <a:pt x="604837" y="269081"/>
                  </a:lnTo>
                  <a:lnTo>
                    <a:pt x="735806" y="340519"/>
                  </a:lnTo>
                  <a:lnTo>
                    <a:pt x="828675" y="395288"/>
                  </a:lnTo>
                  <a:lnTo>
                    <a:pt x="888206" y="435769"/>
                  </a:lnTo>
                  <a:lnTo>
                    <a:pt x="966787" y="488156"/>
                  </a:lnTo>
                  <a:lnTo>
                    <a:pt x="1042987" y="552450"/>
                  </a:lnTo>
                  <a:lnTo>
                    <a:pt x="1100137" y="604838"/>
                  </a:lnTo>
                  <a:lnTo>
                    <a:pt x="1145381" y="659606"/>
                  </a:lnTo>
                  <a:lnTo>
                    <a:pt x="1200150" y="728663"/>
                  </a:lnTo>
                  <a:lnTo>
                    <a:pt x="1235869" y="778669"/>
                  </a:lnTo>
                  <a:lnTo>
                    <a:pt x="1266825" y="835819"/>
                  </a:lnTo>
                  <a:lnTo>
                    <a:pt x="1295400" y="897731"/>
                  </a:lnTo>
                  <a:lnTo>
                    <a:pt x="1309687" y="952500"/>
                  </a:lnTo>
                  <a:lnTo>
                    <a:pt x="1316831" y="1000125"/>
                  </a:lnTo>
                  <a:lnTo>
                    <a:pt x="1319212" y="1045369"/>
                  </a:lnTo>
                  <a:lnTo>
                    <a:pt x="1314450" y="1102519"/>
                  </a:lnTo>
                  <a:lnTo>
                    <a:pt x="1302544" y="1145381"/>
                  </a:lnTo>
                  <a:lnTo>
                    <a:pt x="1281112" y="1183481"/>
                  </a:lnTo>
                  <a:lnTo>
                    <a:pt x="1257300" y="1202531"/>
                  </a:lnTo>
                  <a:lnTo>
                    <a:pt x="1235869" y="1209675"/>
                  </a:lnTo>
                  <a:lnTo>
                    <a:pt x="1212056" y="1209675"/>
                  </a:lnTo>
                  <a:lnTo>
                    <a:pt x="1183481" y="1200150"/>
                  </a:lnTo>
                  <a:lnTo>
                    <a:pt x="1154906" y="1181100"/>
                  </a:lnTo>
                  <a:lnTo>
                    <a:pt x="1109662" y="1138238"/>
                  </a:lnTo>
                  <a:lnTo>
                    <a:pt x="1045369" y="1059656"/>
                  </a:lnTo>
                  <a:lnTo>
                    <a:pt x="983456" y="983456"/>
                  </a:lnTo>
                  <a:lnTo>
                    <a:pt x="9263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2B4B14FA-AA43-472A-8F8D-B6FB1BF8DCAF}"/>
                </a:ext>
              </a:extLst>
            </p:cNvPr>
            <p:cNvSpPr/>
            <p:nvPr/>
          </p:nvSpPr>
          <p:spPr>
            <a:xfrm rot="16200000">
              <a:off x="1979613" y="2165350"/>
              <a:ext cx="2446338" cy="1392237"/>
            </a:xfrm>
            <a:custGeom>
              <a:avLst/>
              <a:gdLst>
                <a:gd name="connsiteX0" fmla="*/ 1421606 w 2445544"/>
                <a:gd name="connsiteY0" fmla="*/ 1033463 h 1393032"/>
                <a:gd name="connsiteX1" fmla="*/ 1145381 w 2445544"/>
                <a:gd name="connsiteY1" fmla="*/ 888207 h 1393032"/>
                <a:gd name="connsiteX2" fmla="*/ 945356 w 2445544"/>
                <a:gd name="connsiteY2" fmla="*/ 781050 h 1393032"/>
                <a:gd name="connsiteX3" fmla="*/ 766762 w 2445544"/>
                <a:gd name="connsiteY3" fmla="*/ 666750 h 1393032"/>
                <a:gd name="connsiteX4" fmla="*/ 640556 w 2445544"/>
                <a:gd name="connsiteY4" fmla="*/ 581025 h 1393032"/>
                <a:gd name="connsiteX5" fmla="*/ 533400 w 2445544"/>
                <a:gd name="connsiteY5" fmla="*/ 504825 h 1393032"/>
                <a:gd name="connsiteX6" fmla="*/ 402431 w 2445544"/>
                <a:gd name="connsiteY6" fmla="*/ 407194 h 1393032"/>
                <a:gd name="connsiteX7" fmla="*/ 283369 w 2445544"/>
                <a:gd name="connsiteY7" fmla="*/ 314325 h 1393032"/>
                <a:gd name="connsiteX8" fmla="*/ 164306 w 2445544"/>
                <a:gd name="connsiteY8" fmla="*/ 216694 h 1393032"/>
                <a:gd name="connsiteX9" fmla="*/ 66675 w 2445544"/>
                <a:gd name="connsiteY9" fmla="*/ 135732 h 1393032"/>
                <a:gd name="connsiteX10" fmla="*/ 30956 w 2445544"/>
                <a:gd name="connsiteY10" fmla="*/ 104775 h 1393032"/>
                <a:gd name="connsiteX11" fmla="*/ 19050 w 2445544"/>
                <a:gd name="connsiteY11" fmla="*/ 90488 h 1393032"/>
                <a:gd name="connsiteX12" fmla="*/ 7144 w 2445544"/>
                <a:gd name="connsiteY12" fmla="*/ 64294 h 1393032"/>
                <a:gd name="connsiteX13" fmla="*/ 0 w 2445544"/>
                <a:gd name="connsiteY13" fmla="*/ 33338 h 1393032"/>
                <a:gd name="connsiteX14" fmla="*/ 2381 w 2445544"/>
                <a:gd name="connsiteY14" fmla="*/ 9525 h 1393032"/>
                <a:gd name="connsiteX15" fmla="*/ 14287 w 2445544"/>
                <a:gd name="connsiteY15" fmla="*/ 0 h 1393032"/>
                <a:gd name="connsiteX16" fmla="*/ 30956 w 2445544"/>
                <a:gd name="connsiteY16" fmla="*/ 0 h 1393032"/>
                <a:gd name="connsiteX17" fmla="*/ 45244 w 2445544"/>
                <a:gd name="connsiteY17" fmla="*/ 4763 h 1393032"/>
                <a:gd name="connsiteX18" fmla="*/ 100012 w 2445544"/>
                <a:gd name="connsiteY18" fmla="*/ 42863 h 1393032"/>
                <a:gd name="connsiteX19" fmla="*/ 190500 w 2445544"/>
                <a:gd name="connsiteY19" fmla="*/ 102394 h 1393032"/>
                <a:gd name="connsiteX20" fmla="*/ 330994 w 2445544"/>
                <a:gd name="connsiteY20" fmla="*/ 192882 h 1393032"/>
                <a:gd name="connsiteX21" fmla="*/ 483394 w 2445544"/>
                <a:gd name="connsiteY21" fmla="*/ 283369 h 1393032"/>
                <a:gd name="connsiteX22" fmla="*/ 638175 w 2445544"/>
                <a:gd name="connsiteY22" fmla="*/ 373857 h 1393032"/>
                <a:gd name="connsiteX23" fmla="*/ 800100 w 2445544"/>
                <a:gd name="connsiteY23" fmla="*/ 461963 h 1393032"/>
                <a:gd name="connsiteX24" fmla="*/ 959644 w 2445544"/>
                <a:gd name="connsiteY24" fmla="*/ 542925 h 1393032"/>
                <a:gd name="connsiteX25" fmla="*/ 1088231 w 2445544"/>
                <a:gd name="connsiteY25" fmla="*/ 607219 h 1393032"/>
                <a:gd name="connsiteX26" fmla="*/ 1238250 w 2445544"/>
                <a:gd name="connsiteY26" fmla="*/ 678657 h 1393032"/>
                <a:gd name="connsiteX27" fmla="*/ 1438275 w 2445544"/>
                <a:gd name="connsiteY27" fmla="*/ 766763 h 1393032"/>
                <a:gd name="connsiteX28" fmla="*/ 1638300 w 2445544"/>
                <a:gd name="connsiteY28" fmla="*/ 854869 h 1393032"/>
                <a:gd name="connsiteX29" fmla="*/ 1781175 w 2445544"/>
                <a:gd name="connsiteY29" fmla="*/ 916782 h 1393032"/>
                <a:gd name="connsiteX30" fmla="*/ 2002631 w 2445544"/>
                <a:gd name="connsiteY30" fmla="*/ 1007269 h 1393032"/>
                <a:gd name="connsiteX31" fmla="*/ 2164556 w 2445544"/>
                <a:gd name="connsiteY31" fmla="*/ 1066800 h 1393032"/>
                <a:gd name="connsiteX32" fmla="*/ 2207419 w 2445544"/>
                <a:gd name="connsiteY32" fmla="*/ 1078707 h 1393032"/>
                <a:gd name="connsiteX33" fmla="*/ 2231231 w 2445544"/>
                <a:gd name="connsiteY33" fmla="*/ 1078707 h 1393032"/>
                <a:gd name="connsiteX34" fmla="*/ 2264569 w 2445544"/>
                <a:gd name="connsiteY34" fmla="*/ 1071563 h 1393032"/>
                <a:gd name="connsiteX35" fmla="*/ 2290762 w 2445544"/>
                <a:gd name="connsiteY35" fmla="*/ 1050132 h 1393032"/>
                <a:gd name="connsiteX36" fmla="*/ 2319337 w 2445544"/>
                <a:gd name="connsiteY36" fmla="*/ 1026319 h 1393032"/>
                <a:gd name="connsiteX37" fmla="*/ 2338387 w 2445544"/>
                <a:gd name="connsiteY37" fmla="*/ 1012032 h 1393032"/>
                <a:gd name="connsiteX38" fmla="*/ 2362200 w 2445544"/>
                <a:gd name="connsiteY38" fmla="*/ 995363 h 1393032"/>
                <a:gd name="connsiteX39" fmla="*/ 2388394 w 2445544"/>
                <a:gd name="connsiteY39" fmla="*/ 983457 h 1393032"/>
                <a:gd name="connsiteX40" fmla="*/ 2405062 w 2445544"/>
                <a:gd name="connsiteY40" fmla="*/ 978694 h 1393032"/>
                <a:gd name="connsiteX41" fmla="*/ 2426494 w 2445544"/>
                <a:gd name="connsiteY41" fmla="*/ 978694 h 1393032"/>
                <a:gd name="connsiteX42" fmla="*/ 2438400 w 2445544"/>
                <a:gd name="connsiteY42" fmla="*/ 988219 h 1393032"/>
                <a:gd name="connsiteX43" fmla="*/ 2445544 w 2445544"/>
                <a:gd name="connsiteY43" fmla="*/ 1009650 h 1393032"/>
                <a:gd name="connsiteX44" fmla="*/ 2443162 w 2445544"/>
                <a:gd name="connsiteY44" fmla="*/ 1047750 h 1393032"/>
                <a:gd name="connsiteX45" fmla="*/ 2436019 w 2445544"/>
                <a:gd name="connsiteY45" fmla="*/ 1085850 h 1393032"/>
                <a:gd name="connsiteX46" fmla="*/ 2416969 w 2445544"/>
                <a:gd name="connsiteY46" fmla="*/ 1133475 h 1393032"/>
                <a:gd name="connsiteX47" fmla="*/ 2381250 w 2445544"/>
                <a:gd name="connsiteY47" fmla="*/ 1190625 h 1393032"/>
                <a:gd name="connsiteX48" fmla="*/ 2321719 w 2445544"/>
                <a:gd name="connsiteY48" fmla="*/ 1257300 h 1393032"/>
                <a:gd name="connsiteX49" fmla="*/ 2255044 w 2445544"/>
                <a:gd name="connsiteY49" fmla="*/ 1312069 h 1393032"/>
                <a:gd name="connsiteX50" fmla="*/ 2176462 w 2445544"/>
                <a:gd name="connsiteY50" fmla="*/ 1364457 h 1393032"/>
                <a:gd name="connsiteX51" fmla="*/ 2121694 w 2445544"/>
                <a:gd name="connsiteY51" fmla="*/ 1388269 h 1393032"/>
                <a:gd name="connsiteX52" fmla="*/ 2078831 w 2445544"/>
                <a:gd name="connsiteY52" fmla="*/ 1393032 h 1393032"/>
                <a:gd name="connsiteX53" fmla="*/ 2043112 w 2445544"/>
                <a:gd name="connsiteY53" fmla="*/ 1385888 h 1393032"/>
                <a:gd name="connsiteX54" fmla="*/ 2009775 w 2445544"/>
                <a:gd name="connsiteY54" fmla="*/ 1364457 h 1393032"/>
                <a:gd name="connsiteX55" fmla="*/ 1976437 w 2445544"/>
                <a:gd name="connsiteY55" fmla="*/ 1328738 h 1393032"/>
                <a:gd name="connsiteX56" fmla="*/ 1940719 w 2445544"/>
                <a:gd name="connsiteY56" fmla="*/ 1297782 h 1393032"/>
                <a:gd name="connsiteX57" fmla="*/ 1893094 w 2445544"/>
                <a:gd name="connsiteY57" fmla="*/ 1262063 h 1393032"/>
                <a:gd name="connsiteX58" fmla="*/ 1733550 w 2445544"/>
                <a:gd name="connsiteY58" fmla="*/ 1185863 h 1393032"/>
                <a:gd name="connsiteX59" fmla="*/ 1421606 w 2445544"/>
                <a:gd name="connsiteY59" fmla="*/ 1033463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45544" h="1393032">
                  <a:moveTo>
                    <a:pt x="1421606" y="1033463"/>
                  </a:moveTo>
                  <a:lnTo>
                    <a:pt x="1145381" y="888207"/>
                  </a:lnTo>
                  <a:lnTo>
                    <a:pt x="945356" y="781050"/>
                  </a:lnTo>
                  <a:lnTo>
                    <a:pt x="766762" y="666750"/>
                  </a:lnTo>
                  <a:lnTo>
                    <a:pt x="640556" y="581025"/>
                  </a:lnTo>
                  <a:lnTo>
                    <a:pt x="533400" y="504825"/>
                  </a:lnTo>
                  <a:lnTo>
                    <a:pt x="402431" y="407194"/>
                  </a:lnTo>
                  <a:lnTo>
                    <a:pt x="283369" y="314325"/>
                  </a:lnTo>
                  <a:lnTo>
                    <a:pt x="164306" y="216694"/>
                  </a:lnTo>
                  <a:lnTo>
                    <a:pt x="66675" y="135732"/>
                  </a:lnTo>
                  <a:lnTo>
                    <a:pt x="30956" y="104775"/>
                  </a:lnTo>
                  <a:lnTo>
                    <a:pt x="19050" y="90488"/>
                  </a:lnTo>
                  <a:lnTo>
                    <a:pt x="7144" y="64294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5244" y="4763"/>
                  </a:lnTo>
                  <a:lnTo>
                    <a:pt x="100012" y="42863"/>
                  </a:lnTo>
                  <a:lnTo>
                    <a:pt x="190500" y="102394"/>
                  </a:lnTo>
                  <a:lnTo>
                    <a:pt x="330994" y="192882"/>
                  </a:lnTo>
                  <a:lnTo>
                    <a:pt x="483394" y="283369"/>
                  </a:lnTo>
                  <a:lnTo>
                    <a:pt x="638175" y="373857"/>
                  </a:lnTo>
                  <a:lnTo>
                    <a:pt x="800100" y="461963"/>
                  </a:lnTo>
                  <a:lnTo>
                    <a:pt x="959644" y="542925"/>
                  </a:lnTo>
                  <a:lnTo>
                    <a:pt x="1088231" y="607219"/>
                  </a:lnTo>
                  <a:lnTo>
                    <a:pt x="1238250" y="678657"/>
                  </a:lnTo>
                  <a:lnTo>
                    <a:pt x="1438275" y="766763"/>
                  </a:lnTo>
                  <a:lnTo>
                    <a:pt x="1638300" y="854869"/>
                  </a:lnTo>
                  <a:lnTo>
                    <a:pt x="1781175" y="916782"/>
                  </a:lnTo>
                  <a:lnTo>
                    <a:pt x="2002631" y="1007269"/>
                  </a:lnTo>
                  <a:lnTo>
                    <a:pt x="2164556" y="1066800"/>
                  </a:lnTo>
                  <a:lnTo>
                    <a:pt x="2207419" y="1078707"/>
                  </a:lnTo>
                  <a:lnTo>
                    <a:pt x="2231231" y="1078707"/>
                  </a:lnTo>
                  <a:lnTo>
                    <a:pt x="2264569" y="1071563"/>
                  </a:lnTo>
                  <a:lnTo>
                    <a:pt x="2290762" y="1050132"/>
                  </a:lnTo>
                  <a:lnTo>
                    <a:pt x="2319337" y="1026319"/>
                  </a:lnTo>
                  <a:lnTo>
                    <a:pt x="2338387" y="1012032"/>
                  </a:lnTo>
                  <a:lnTo>
                    <a:pt x="2362200" y="995363"/>
                  </a:lnTo>
                  <a:lnTo>
                    <a:pt x="2388394" y="983457"/>
                  </a:lnTo>
                  <a:lnTo>
                    <a:pt x="2405062" y="978694"/>
                  </a:lnTo>
                  <a:lnTo>
                    <a:pt x="2426494" y="978694"/>
                  </a:lnTo>
                  <a:lnTo>
                    <a:pt x="2438400" y="988219"/>
                  </a:lnTo>
                  <a:lnTo>
                    <a:pt x="2445544" y="1009650"/>
                  </a:lnTo>
                  <a:lnTo>
                    <a:pt x="2443162" y="1047750"/>
                  </a:lnTo>
                  <a:lnTo>
                    <a:pt x="2436019" y="1085850"/>
                  </a:lnTo>
                  <a:lnTo>
                    <a:pt x="2416969" y="1133475"/>
                  </a:lnTo>
                  <a:lnTo>
                    <a:pt x="2381250" y="1190625"/>
                  </a:lnTo>
                  <a:lnTo>
                    <a:pt x="2321719" y="1257300"/>
                  </a:lnTo>
                  <a:lnTo>
                    <a:pt x="2255044" y="1312069"/>
                  </a:lnTo>
                  <a:lnTo>
                    <a:pt x="2176462" y="1364457"/>
                  </a:lnTo>
                  <a:lnTo>
                    <a:pt x="2121694" y="1388269"/>
                  </a:lnTo>
                  <a:lnTo>
                    <a:pt x="2078831" y="1393032"/>
                  </a:lnTo>
                  <a:lnTo>
                    <a:pt x="2043112" y="1385888"/>
                  </a:lnTo>
                  <a:lnTo>
                    <a:pt x="2009775" y="1364457"/>
                  </a:lnTo>
                  <a:lnTo>
                    <a:pt x="1976437" y="1328738"/>
                  </a:lnTo>
                  <a:lnTo>
                    <a:pt x="1940719" y="1297782"/>
                  </a:lnTo>
                  <a:lnTo>
                    <a:pt x="1893094" y="1262063"/>
                  </a:lnTo>
                  <a:lnTo>
                    <a:pt x="1733550" y="1185863"/>
                  </a:lnTo>
                  <a:lnTo>
                    <a:pt x="1421606" y="1033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76329967-3E5E-48E5-A206-355A755EFBD1}"/>
                </a:ext>
              </a:extLst>
            </p:cNvPr>
            <p:cNvSpPr/>
            <p:nvPr/>
          </p:nvSpPr>
          <p:spPr>
            <a:xfrm rot="16200000">
              <a:off x="3742531" y="2602707"/>
              <a:ext cx="2220913" cy="603250"/>
            </a:xfrm>
            <a:custGeom>
              <a:avLst/>
              <a:gdLst>
                <a:gd name="connsiteX0" fmla="*/ 557213 w 2221706"/>
                <a:gd name="connsiteY0" fmla="*/ 571500 h 602456"/>
                <a:gd name="connsiteX1" fmla="*/ 45244 w 2221706"/>
                <a:gd name="connsiteY1" fmla="*/ 602456 h 602456"/>
                <a:gd name="connsiteX2" fmla="*/ 0 w 2221706"/>
                <a:gd name="connsiteY2" fmla="*/ 354806 h 602456"/>
                <a:gd name="connsiteX3" fmla="*/ 297656 w 2221706"/>
                <a:gd name="connsiteY3" fmla="*/ 340519 h 602456"/>
                <a:gd name="connsiteX4" fmla="*/ 697706 w 2221706"/>
                <a:gd name="connsiteY4" fmla="*/ 321469 h 602456"/>
                <a:gd name="connsiteX5" fmla="*/ 1040606 w 2221706"/>
                <a:gd name="connsiteY5" fmla="*/ 307181 h 602456"/>
                <a:gd name="connsiteX6" fmla="*/ 1245394 w 2221706"/>
                <a:gd name="connsiteY6" fmla="*/ 307181 h 602456"/>
                <a:gd name="connsiteX7" fmla="*/ 1347788 w 2221706"/>
                <a:gd name="connsiteY7" fmla="*/ 300038 h 602456"/>
                <a:gd name="connsiteX8" fmla="*/ 1564481 w 2221706"/>
                <a:gd name="connsiteY8" fmla="*/ 278606 h 602456"/>
                <a:gd name="connsiteX9" fmla="*/ 1733550 w 2221706"/>
                <a:gd name="connsiteY9" fmla="*/ 266700 h 602456"/>
                <a:gd name="connsiteX10" fmla="*/ 1795463 w 2221706"/>
                <a:gd name="connsiteY10" fmla="*/ 259556 h 602456"/>
                <a:gd name="connsiteX11" fmla="*/ 1883569 w 2221706"/>
                <a:gd name="connsiteY11" fmla="*/ 240506 h 602456"/>
                <a:gd name="connsiteX12" fmla="*/ 1947863 w 2221706"/>
                <a:gd name="connsiteY12" fmla="*/ 226219 h 602456"/>
                <a:gd name="connsiteX13" fmla="*/ 1976438 w 2221706"/>
                <a:gd name="connsiteY13" fmla="*/ 214313 h 602456"/>
                <a:gd name="connsiteX14" fmla="*/ 2005013 w 2221706"/>
                <a:gd name="connsiteY14" fmla="*/ 190500 h 602456"/>
                <a:gd name="connsiteX15" fmla="*/ 2057400 w 2221706"/>
                <a:gd name="connsiteY15" fmla="*/ 130969 h 602456"/>
                <a:gd name="connsiteX16" fmla="*/ 2116931 w 2221706"/>
                <a:gd name="connsiteY16" fmla="*/ 47625 h 602456"/>
                <a:gd name="connsiteX17" fmla="*/ 2135981 w 2221706"/>
                <a:gd name="connsiteY17" fmla="*/ 26194 h 602456"/>
                <a:gd name="connsiteX18" fmla="*/ 2147888 w 2221706"/>
                <a:gd name="connsiteY18" fmla="*/ 14288 h 602456"/>
                <a:gd name="connsiteX19" fmla="*/ 2164556 w 2221706"/>
                <a:gd name="connsiteY19" fmla="*/ 4763 h 602456"/>
                <a:gd name="connsiteX20" fmla="*/ 2183606 w 2221706"/>
                <a:gd name="connsiteY20" fmla="*/ 0 h 602456"/>
                <a:gd name="connsiteX21" fmla="*/ 2207419 w 2221706"/>
                <a:gd name="connsiteY21" fmla="*/ 4763 h 602456"/>
                <a:gd name="connsiteX22" fmla="*/ 2216944 w 2221706"/>
                <a:gd name="connsiteY22" fmla="*/ 19050 h 602456"/>
                <a:gd name="connsiteX23" fmla="*/ 2221706 w 2221706"/>
                <a:gd name="connsiteY23" fmla="*/ 45244 h 602456"/>
                <a:gd name="connsiteX24" fmla="*/ 2214563 w 2221706"/>
                <a:gd name="connsiteY24" fmla="*/ 88106 h 602456"/>
                <a:gd name="connsiteX25" fmla="*/ 2202656 w 2221706"/>
                <a:gd name="connsiteY25" fmla="*/ 142875 h 602456"/>
                <a:gd name="connsiteX26" fmla="*/ 2176463 w 2221706"/>
                <a:gd name="connsiteY26" fmla="*/ 228600 h 602456"/>
                <a:gd name="connsiteX27" fmla="*/ 2145506 w 2221706"/>
                <a:gd name="connsiteY27" fmla="*/ 314325 h 602456"/>
                <a:gd name="connsiteX28" fmla="*/ 2109788 w 2221706"/>
                <a:gd name="connsiteY28" fmla="*/ 390525 h 602456"/>
                <a:gd name="connsiteX29" fmla="*/ 2081213 w 2221706"/>
                <a:gd name="connsiteY29" fmla="*/ 435769 h 602456"/>
                <a:gd name="connsiteX30" fmla="*/ 2047875 w 2221706"/>
                <a:gd name="connsiteY30" fmla="*/ 471488 h 602456"/>
                <a:gd name="connsiteX31" fmla="*/ 2009775 w 2221706"/>
                <a:gd name="connsiteY31" fmla="*/ 509588 h 602456"/>
                <a:gd name="connsiteX32" fmla="*/ 1964531 w 2221706"/>
                <a:gd name="connsiteY32" fmla="*/ 540544 h 602456"/>
                <a:gd name="connsiteX33" fmla="*/ 1938338 w 2221706"/>
                <a:gd name="connsiteY33" fmla="*/ 550069 h 602456"/>
                <a:gd name="connsiteX34" fmla="*/ 1914525 w 2221706"/>
                <a:gd name="connsiteY34" fmla="*/ 552450 h 602456"/>
                <a:gd name="connsiteX35" fmla="*/ 1883569 w 2221706"/>
                <a:gd name="connsiteY35" fmla="*/ 547688 h 602456"/>
                <a:gd name="connsiteX36" fmla="*/ 1847850 w 2221706"/>
                <a:gd name="connsiteY36" fmla="*/ 533400 h 602456"/>
                <a:gd name="connsiteX37" fmla="*/ 1821656 w 2221706"/>
                <a:gd name="connsiteY37" fmla="*/ 523875 h 602456"/>
                <a:gd name="connsiteX38" fmla="*/ 1774031 w 2221706"/>
                <a:gd name="connsiteY38" fmla="*/ 519113 h 602456"/>
                <a:gd name="connsiteX39" fmla="*/ 1600200 w 2221706"/>
                <a:gd name="connsiteY39" fmla="*/ 519113 h 602456"/>
                <a:gd name="connsiteX40" fmla="*/ 1447800 w 2221706"/>
                <a:gd name="connsiteY40" fmla="*/ 523875 h 602456"/>
                <a:gd name="connsiteX41" fmla="*/ 1259681 w 2221706"/>
                <a:gd name="connsiteY41" fmla="*/ 531019 h 602456"/>
                <a:gd name="connsiteX42" fmla="*/ 1085850 w 2221706"/>
                <a:gd name="connsiteY42" fmla="*/ 552450 h 602456"/>
                <a:gd name="connsiteX43" fmla="*/ 557213 w 2221706"/>
                <a:gd name="connsiteY43" fmla="*/ 5715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21706" h="602456">
                  <a:moveTo>
                    <a:pt x="557213" y="571500"/>
                  </a:moveTo>
                  <a:lnTo>
                    <a:pt x="45244" y="602456"/>
                  </a:lnTo>
                  <a:lnTo>
                    <a:pt x="0" y="354806"/>
                  </a:lnTo>
                  <a:lnTo>
                    <a:pt x="297656" y="340519"/>
                  </a:lnTo>
                  <a:lnTo>
                    <a:pt x="697706" y="321469"/>
                  </a:lnTo>
                  <a:lnTo>
                    <a:pt x="1040606" y="307181"/>
                  </a:lnTo>
                  <a:lnTo>
                    <a:pt x="1245394" y="307181"/>
                  </a:lnTo>
                  <a:lnTo>
                    <a:pt x="1347788" y="300038"/>
                  </a:lnTo>
                  <a:lnTo>
                    <a:pt x="1564481" y="278606"/>
                  </a:lnTo>
                  <a:lnTo>
                    <a:pt x="1733550" y="266700"/>
                  </a:lnTo>
                  <a:lnTo>
                    <a:pt x="1795463" y="259556"/>
                  </a:lnTo>
                  <a:lnTo>
                    <a:pt x="1883569" y="240506"/>
                  </a:lnTo>
                  <a:lnTo>
                    <a:pt x="1947863" y="226219"/>
                  </a:lnTo>
                  <a:lnTo>
                    <a:pt x="1976438" y="214313"/>
                  </a:lnTo>
                  <a:lnTo>
                    <a:pt x="2005013" y="190500"/>
                  </a:lnTo>
                  <a:lnTo>
                    <a:pt x="2057400" y="130969"/>
                  </a:lnTo>
                  <a:lnTo>
                    <a:pt x="2116931" y="47625"/>
                  </a:lnTo>
                  <a:lnTo>
                    <a:pt x="2135981" y="26194"/>
                  </a:lnTo>
                  <a:lnTo>
                    <a:pt x="2147888" y="14288"/>
                  </a:lnTo>
                  <a:lnTo>
                    <a:pt x="2164556" y="4763"/>
                  </a:lnTo>
                  <a:lnTo>
                    <a:pt x="2183606" y="0"/>
                  </a:lnTo>
                  <a:lnTo>
                    <a:pt x="2207419" y="4763"/>
                  </a:lnTo>
                  <a:lnTo>
                    <a:pt x="2216944" y="19050"/>
                  </a:lnTo>
                  <a:lnTo>
                    <a:pt x="2221706" y="45244"/>
                  </a:lnTo>
                  <a:lnTo>
                    <a:pt x="2214563" y="88106"/>
                  </a:lnTo>
                  <a:lnTo>
                    <a:pt x="2202656" y="142875"/>
                  </a:lnTo>
                  <a:lnTo>
                    <a:pt x="2176463" y="228600"/>
                  </a:lnTo>
                  <a:lnTo>
                    <a:pt x="2145506" y="314325"/>
                  </a:lnTo>
                  <a:lnTo>
                    <a:pt x="2109788" y="390525"/>
                  </a:lnTo>
                  <a:lnTo>
                    <a:pt x="2081213" y="435769"/>
                  </a:lnTo>
                  <a:lnTo>
                    <a:pt x="2047875" y="471488"/>
                  </a:lnTo>
                  <a:lnTo>
                    <a:pt x="2009775" y="509588"/>
                  </a:lnTo>
                  <a:lnTo>
                    <a:pt x="1964531" y="540544"/>
                  </a:lnTo>
                  <a:lnTo>
                    <a:pt x="1938338" y="550069"/>
                  </a:lnTo>
                  <a:lnTo>
                    <a:pt x="1914525" y="552450"/>
                  </a:lnTo>
                  <a:lnTo>
                    <a:pt x="1883569" y="547688"/>
                  </a:lnTo>
                  <a:lnTo>
                    <a:pt x="1847850" y="533400"/>
                  </a:lnTo>
                  <a:lnTo>
                    <a:pt x="1821656" y="523875"/>
                  </a:lnTo>
                  <a:lnTo>
                    <a:pt x="1774031" y="519113"/>
                  </a:lnTo>
                  <a:lnTo>
                    <a:pt x="1600200" y="519113"/>
                  </a:lnTo>
                  <a:lnTo>
                    <a:pt x="1447800" y="523875"/>
                  </a:lnTo>
                  <a:lnTo>
                    <a:pt x="1259681" y="531019"/>
                  </a:lnTo>
                  <a:lnTo>
                    <a:pt x="1085850" y="552450"/>
                  </a:lnTo>
                  <a:lnTo>
                    <a:pt x="557213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A5618578-F60B-4D28-AC1F-5F946513EEA4}"/>
                </a:ext>
              </a:extLst>
            </p:cNvPr>
            <p:cNvSpPr/>
            <p:nvPr/>
          </p:nvSpPr>
          <p:spPr>
            <a:xfrm rot="16200000">
              <a:off x="5066506" y="2436019"/>
              <a:ext cx="2328863" cy="561975"/>
            </a:xfrm>
            <a:custGeom>
              <a:avLst/>
              <a:gdLst>
                <a:gd name="connsiteX0" fmla="*/ 500063 w 2328863"/>
                <a:gd name="connsiteY0" fmla="*/ 307181 h 561975"/>
                <a:gd name="connsiteX1" fmla="*/ 264319 w 2328863"/>
                <a:gd name="connsiteY1" fmla="*/ 288131 h 561975"/>
                <a:gd name="connsiteX2" fmla="*/ 26194 w 2328863"/>
                <a:gd name="connsiteY2" fmla="*/ 266700 h 561975"/>
                <a:gd name="connsiteX3" fmla="*/ 0 w 2328863"/>
                <a:gd name="connsiteY3" fmla="*/ 21431 h 561975"/>
                <a:gd name="connsiteX4" fmla="*/ 285750 w 2328863"/>
                <a:gd name="connsiteY4" fmla="*/ 42862 h 561975"/>
                <a:gd name="connsiteX5" fmla="*/ 611981 w 2328863"/>
                <a:gd name="connsiteY5" fmla="*/ 71437 h 561975"/>
                <a:gd name="connsiteX6" fmla="*/ 873919 w 2328863"/>
                <a:gd name="connsiteY6" fmla="*/ 95250 h 561975"/>
                <a:gd name="connsiteX7" fmla="*/ 1088231 w 2328863"/>
                <a:gd name="connsiteY7" fmla="*/ 111919 h 561975"/>
                <a:gd name="connsiteX8" fmla="*/ 1293019 w 2328863"/>
                <a:gd name="connsiteY8" fmla="*/ 138112 h 561975"/>
                <a:gd name="connsiteX9" fmla="*/ 1650206 w 2328863"/>
                <a:gd name="connsiteY9" fmla="*/ 154781 h 561975"/>
                <a:gd name="connsiteX10" fmla="*/ 1857375 w 2328863"/>
                <a:gd name="connsiteY10" fmla="*/ 159544 h 561975"/>
                <a:gd name="connsiteX11" fmla="*/ 2007394 w 2328863"/>
                <a:gd name="connsiteY11" fmla="*/ 157162 h 561975"/>
                <a:gd name="connsiteX12" fmla="*/ 2055019 w 2328863"/>
                <a:gd name="connsiteY12" fmla="*/ 152400 h 561975"/>
                <a:gd name="connsiteX13" fmla="*/ 2102644 w 2328863"/>
                <a:gd name="connsiteY13" fmla="*/ 142875 h 561975"/>
                <a:gd name="connsiteX14" fmla="*/ 2140744 w 2328863"/>
                <a:gd name="connsiteY14" fmla="*/ 128587 h 561975"/>
                <a:gd name="connsiteX15" fmla="*/ 2171700 w 2328863"/>
                <a:gd name="connsiteY15" fmla="*/ 111919 h 561975"/>
                <a:gd name="connsiteX16" fmla="*/ 2193131 w 2328863"/>
                <a:gd name="connsiteY16" fmla="*/ 92869 h 561975"/>
                <a:gd name="connsiteX17" fmla="*/ 2226469 w 2328863"/>
                <a:gd name="connsiteY17" fmla="*/ 57150 h 561975"/>
                <a:gd name="connsiteX18" fmla="*/ 2245519 w 2328863"/>
                <a:gd name="connsiteY18" fmla="*/ 35719 h 561975"/>
                <a:gd name="connsiteX19" fmla="*/ 2264569 w 2328863"/>
                <a:gd name="connsiteY19" fmla="*/ 16669 h 561975"/>
                <a:gd name="connsiteX20" fmla="*/ 2281238 w 2328863"/>
                <a:gd name="connsiteY20" fmla="*/ 4762 h 561975"/>
                <a:gd name="connsiteX21" fmla="*/ 2297906 w 2328863"/>
                <a:gd name="connsiteY21" fmla="*/ 0 h 561975"/>
                <a:gd name="connsiteX22" fmla="*/ 2314575 w 2328863"/>
                <a:gd name="connsiteY22" fmla="*/ 2381 h 561975"/>
                <a:gd name="connsiteX23" fmla="*/ 2321719 w 2328863"/>
                <a:gd name="connsiteY23" fmla="*/ 11906 h 561975"/>
                <a:gd name="connsiteX24" fmla="*/ 2328863 w 2328863"/>
                <a:gd name="connsiteY24" fmla="*/ 30956 h 561975"/>
                <a:gd name="connsiteX25" fmla="*/ 2328863 w 2328863"/>
                <a:gd name="connsiteY25" fmla="*/ 71437 h 561975"/>
                <a:gd name="connsiteX26" fmla="*/ 2324100 w 2328863"/>
                <a:gd name="connsiteY26" fmla="*/ 121444 h 561975"/>
                <a:gd name="connsiteX27" fmla="*/ 2316956 w 2328863"/>
                <a:gd name="connsiteY27" fmla="*/ 166687 h 561975"/>
                <a:gd name="connsiteX28" fmla="*/ 2297906 w 2328863"/>
                <a:gd name="connsiteY28" fmla="*/ 233362 h 561975"/>
                <a:gd name="connsiteX29" fmla="*/ 2276475 w 2328863"/>
                <a:gd name="connsiteY29" fmla="*/ 290512 h 561975"/>
                <a:gd name="connsiteX30" fmla="*/ 2252663 w 2328863"/>
                <a:gd name="connsiteY30" fmla="*/ 335756 h 561975"/>
                <a:gd name="connsiteX31" fmla="*/ 2209800 w 2328863"/>
                <a:gd name="connsiteY31" fmla="*/ 395287 h 561975"/>
                <a:gd name="connsiteX32" fmla="*/ 2169319 w 2328863"/>
                <a:gd name="connsiteY32" fmla="*/ 447675 h 561975"/>
                <a:gd name="connsiteX33" fmla="*/ 2114550 w 2328863"/>
                <a:gd name="connsiteY33" fmla="*/ 502444 h 561975"/>
                <a:gd name="connsiteX34" fmla="*/ 2074069 w 2328863"/>
                <a:gd name="connsiteY34" fmla="*/ 535781 h 561975"/>
                <a:gd name="connsiteX35" fmla="*/ 2045494 w 2328863"/>
                <a:gd name="connsiteY35" fmla="*/ 554831 h 561975"/>
                <a:gd name="connsiteX36" fmla="*/ 2024063 w 2328863"/>
                <a:gd name="connsiteY36" fmla="*/ 561975 h 561975"/>
                <a:gd name="connsiteX37" fmla="*/ 2007394 w 2328863"/>
                <a:gd name="connsiteY37" fmla="*/ 561975 h 561975"/>
                <a:gd name="connsiteX38" fmla="*/ 1988344 w 2328863"/>
                <a:gd name="connsiteY38" fmla="*/ 552450 h 561975"/>
                <a:gd name="connsiteX39" fmla="*/ 1964531 w 2328863"/>
                <a:gd name="connsiteY39" fmla="*/ 533400 h 561975"/>
                <a:gd name="connsiteX40" fmla="*/ 1931194 w 2328863"/>
                <a:gd name="connsiteY40" fmla="*/ 500062 h 561975"/>
                <a:gd name="connsiteX41" fmla="*/ 1905000 w 2328863"/>
                <a:gd name="connsiteY41" fmla="*/ 481012 h 561975"/>
                <a:gd name="connsiteX42" fmla="*/ 1864519 w 2328863"/>
                <a:gd name="connsiteY42" fmla="*/ 466725 h 561975"/>
                <a:gd name="connsiteX43" fmla="*/ 1721644 w 2328863"/>
                <a:gd name="connsiteY43" fmla="*/ 435769 h 561975"/>
                <a:gd name="connsiteX44" fmla="*/ 1583531 w 2328863"/>
                <a:gd name="connsiteY44" fmla="*/ 414337 h 561975"/>
                <a:gd name="connsiteX45" fmla="*/ 1423988 w 2328863"/>
                <a:gd name="connsiteY45" fmla="*/ 395287 h 561975"/>
                <a:gd name="connsiteX46" fmla="*/ 1295400 w 2328863"/>
                <a:gd name="connsiteY46" fmla="*/ 383381 h 561975"/>
                <a:gd name="connsiteX47" fmla="*/ 1107281 w 2328863"/>
                <a:gd name="connsiteY47" fmla="*/ 359569 h 561975"/>
                <a:gd name="connsiteX48" fmla="*/ 500063 w 2328863"/>
                <a:gd name="connsiteY48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8863" h="561975">
                  <a:moveTo>
                    <a:pt x="500063" y="307181"/>
                  </a:moveTo>
                  <a:lnTo>
                    <a:pt x="264319" y="288131"/>
                  </a:lnTo>
                  <a:lnTo>
                    <a:pt x="26194" y="266700"/>
                  </a:lnTo>
                  <a:lnTo>
                    <a:pt x="0" y="21431"/>
                  </a:lnTo>
                  <a:lnTo>
                    <a:pt x="285750" y="42862"/>
                  </a:lnTo>
                  <a:lnTo>
                    <a:pt x="611981" y="71437"/>
                  </a:lnTo>
                  <a:lnTo>
                    <a:pt x="873919" y="95250"/>
                  </a:lnTo>
                  <a:lnTo>
                    <a:pt x="1088231" y="111919"/>
                  </a:lnTo>
                  <a:lnTo>
                    <a:pt x="1293019" y="138112"/>
                  </a:lnTo>
                  <a:lnTo>
                    <a:pt x="1650206" y="154781"/>
                  </a:lnTo>
                  <a:lnTo>
                    <a:pt x="1857375" y="159544"/>
                  </a:lnTo>
                  <a:lnTo>
                    <a:pt x="2007394" y="157162"/>
                  </a:lnTo>
                  <a:lnTo>
                    <a:pt x="2055019" y="152400"/>
                  </a:lnTo>
                  <a:lnTo>
                    <a:pt x="2102644" y="142875"/>
                  </a:lnTo>
                  <a:lnTo>
                    <a:pt x="2140744" y="128587"/>
                  </a:lnTo>
                  <a:lnTo>
                    <a:pt x="2171700" y="111919"/>
                  </a:lnTo>
                  <a:lnTo>
                    <a:pt x="2193131" y="92869"/>
                  </a:lnTo>
                  <a:lnTo>
                    <a:pt x="2226469" y="57150"/>
                  </a:lnTo>
                  <a:lnTo>
                    <a:pt x="2245519" y="35719"/>
                  </a:lnTo>
                  <a:lnTo>
                    <a:pt x="2264569" y="16669"/>
                  </a:lnTo>
                  <a:lnTo>
                    <a:pt x="2281238" y="4762"/>
                  </a:lnTo>
                  <a:lnTo>
                    <a:pt x="2297906" y="0"/>
                  </a:lnTo>
                  <a:lnTo>
                    <a:pt x="2314575" y="2381"/>
                  </a:lnTo>
                  <a:lnTo>
                    <a:pt x="2321719" y="11906"/>
                  </a:lnTo>
                  <a:lnTo>
                    <a:pt x="2328863" y="30956"/>
                  </a:lnTo>
                  <a:lnTo>
                    <a:pt x="2328863" y="71437"/>
                  </a:lnTo>
                  <a:lnTo>
                    <a:pt x="2324100" y="121444"/>
                  </a:lnTo>
                  <a:lnTo>
                    <a:pt x="2316956" y="166687"/>
                  </a:lnTo>
                  <a:lnTo>
                    <a:pt x="2297906" y="233362"/>
                  </a:lnTo>
                  <a:lnTo>
                    <a:pt x="2276475" y="290512"/>
                  </a:lnTo>
                  <a:lnTo>
                    <a:pt x="2252663" y="335756"/>
                  </a:lnTo>
                  <a:lnTo>
                    <a:pt x="2209800" y="395287"/>
                  </a:lnTo>
                  <a:lnTo>
                    <a:pt x="2169319" y="447675"/>
                  </a:lnTo>
                  <a:lnTo>
                    <a:pt x="2114550" y="502444"/>
                  </a:lnTo>
                  <a:lnTo>
                    <a:pt x="2074069" y="535781"/>
                  </a:lnTo>
                  <a:lnTo>
                    <a:pt x="2045494" y="554831"/>
                  </a:lnTo>
                  <a:lnTo>
                    <a:pt x="2024063" y="561975"/>
                  </a:lnTo>
                  <a:lnTo>
                    <a:pt x="2007394" y="561975"/>
                  </a:lnTo>
                  <a:lnTo>
                    <a:pt x="1988344" y="552450"/>
                  </a:lnTo>
                  <a:lnTo>
                    <a:pt x="1964531" y="533400"/>
                  </a:lnTo>
                  <a:lnTo>
                    <a:pt x="1931194" y="500062"/>
                  </a:lnTo>
                  <a:lnTo>
                    <a:pt x="1905000" y="481012"/>
                  </a:lnTo>
                  <a:lnTo>
                    <a:pt x="1864519" y="466725"/>
                  </a:lnTo>
                  <a:lnTo>
                    <a:pt x="1721644" y="435769"/>
                  </a:lnTo>
                  <a:lnTo>
                    <a:pt x="1583531" y="414337"/>
                  </a:lnTo>
                  <a:lnTo>
                    <a:pt x="1423988" y="395287"/>
                  </a:lnTo>
                  <a:lnTo>
                    <a:pt x="1295400" y="383381"/>
                  </a:lnTo>
                  <a:lnTo>
                    <a:pt x="1107281" y="359569"/>
                  </a:lnTo>
                  <a:lnTo>
                    <a:pt x="50006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4A4BA6C2-A11A-4FEC-BF15-B6276413F84E}"/>
                </a:ext>
              </a:extLst>
            </p:cNvPr>
            <p:cNvSpPr/>
            <p:nvPr/>
          </p:nvSpPr>
          <p:spPr>
            <a:xfrm>
              <a:off x="3838575" y="3721100"/>
              <a:ext cx="3521075" cy="584200"/>
            </a:xfrm>
            <a:custGeom>
              <a:avLst/>
              <a:gdLst>
                <a:gd name="connsiteX0" fmla="*/ 1987550 w 3521075"/>
                <a:gd name="connsiteY0" fmla="*/ 295275 h 584200"/>
                <a:gd name="connsiteX1" fmla="*/ 1587500 w 3521075"/>
                <a:gd name="connsiteY1" fmla="*/ 339725 h 584200"/>
                <a:gd name="connsiteX2" fmla="*/ 1336675 w 3521075"/>
                <a:gd name="connsiteY2" fmla="*/ 374650 h 584200"/>
                <a:gd name="connsiteX3" fmla="*/ 1108075 w 3521075"/>
                <a:gd name="connsiteY3" fmla="*/ 415925 h 584200"/>
                <a:gd name="connsiteX4" fmla="*/ 895350 w 3521075"/>
                <a:gd name="connsiteY4" fmla="*/ 463550 h 584200"/>
                <a:gd name="connsiteX5" fmla="*/ 787400 w 3521075"/>
                <a:gd name="connsiteY5" fmla="*/ 495300 h 584200"/>
                <a:gd name="connsiteX6" fmla="*/ 682625 w 3521075"/>
                <a:gd name="connsiteY6" fmla="*/ 533400 h 584200"/>
                <a:gd name="connsiteX7" fmla="*/ 590550 w 3521075"/>
                <a:gd name="connsiteY7" fmla="*/ 568325 h 584200"/>
                <a:gd name="connsiteX8" fmla="*/ 558800 w 3521075"/>
                <a:gd name="connsiteY8" fmla="*/ 577850 h 584200"/>
                <a:gd name="connsiteX9" fmla="*/ 523875 w 3521075"/>
                <a:gd name="connsiteY9" fmla="*/ 584200 h 584200"/>
                <a:gd name="connsiteX10" fmla="*/ 495300 w 3521075"/>
                <a:gd name="connsiteY10" fmla="*/ 581025 h 584200"/>
                <a:gd name="connsiteX11" fmla="*/ 466725 w 3521075"/>
                <a:gd name="connsiteY11" fmla="*/ 574675 h 584200"/>
                <a:gd name="connsiteX12" fmla="*/ 381000 w 3521075"/>
                <a:gd name="connsiteY12" fmla="*/ 539750 h 584200"/>
                <a:gd name="connsiteX13" fmla="*/ 285750 w 3521075"/>
                <a:gd name="connsiteY13" fmla="*/ 485775 h 584200"/>
                <a:gd name="connsiteX14" fmla="*/ 203200 w 3521075"/>
                <a:gd name="connsiteY14" fmla="*/ 422275 h 584200"/>
                <a:gd name="connsiteX15" fmla="*/ 139700 w 3521075"/>
                <a:gd name="connsiteY15" fmla="*/ 371475 h 584200"/>
                <a:gd name="connsiteX16" fmla="*/ 98425 w 3521075"/>
                <a:gd name="connsiteY16" fmla="*/ 333375 h 584200"/>
                <a:gd name="connsiteX17" fmla="*/ 60325 w 3521075"/>
                <a:gd name="connsiteY17" fmla="*/ 295275 h 584200"/>
                <a:gd name="connsiteX18" fmla="*/ 28575 w 3521075"/>
                <a:gd name="connsiteY18" fmla="*/ 257175 h 584200"/>
                <a:gd name="connsiteX19" fmla="*/ 9525 w 3521075"/>
                <a:gd name="connsiteY19" fmla="*/ 228600 h 584200"/>
                <a:gd name="connsiteX20" fmla="*/ 0 w 3521075"/>
                <a:gd name="connsiteY20" fmla="*/ 212725 h 584200"/>
                <a:gd name="connsiteX21" fmla="*/ 3175 w 3521075"/>
                <a:gd name="connsiteY21" fmla="*/ 196850 h 584200"/>
                <a:gd name="connsiteX22" fmla="*/ 12700 w 3521075"/>
                <a:gd name="connsiteY22" fmla="*/ 190500 h 584200"/>
                <a:gd name="connsiteX23" fmla="*/ 34925 w 3521075"/>
                <a:gd name="connsiteY23" fmla="*/ 190500 h 584200"/>
                <a:gd name="connsiteX24" fmla="*/ 142875 w 3521075"/>
                <a:gd name="connsiteY24" fmla="*/ 231775 h 584200"/>
                <a:gd name="connsiteX25" fmla="*/ 260350 w 3521075"/>
                <a:gd name="connsiteY25" fmla="*/ 273050 h 584200"/>
                <a:gd name="connsiteX26" fmla="*/ 301625 w 3521075"/>
                <a:gd name="connsiteY26" fmla="*/ 285750 h 584200"/>
                <a:gd name="connsiteX27" fmla="*/ 346075 w 3521075"/>
                <a:gd name="connsiteY27" fmla="*/ 288925 h 584200"/>
                <a:gd name="connsiteX28" fmla="*/ 479425 w 3521075"/>
                <a:gd name="connsiteY28" fmla="*/ 279400 h 584200"/>
                <a:gd name="connsiteX29" fmla="*/ 641350 w 3521075"/>
                <a:gd name="connsiteY29" fmla="*/ 263525 h 584200"/>
                <a:gd name="connsiteX30" fmla="*/ 844550 w 3521075"/>
                <a:gd name="connsiteY30" fmla="*/ 234950 h 584200"/>
                <a:gd name="connsiteX31" fmla="*/ 1082675 w 3521075"/>
                <a:gd name="connsiteY31" fmla="*/ 196850 h 584200"/>
                <a:gd name="connsiteX32" fmla="*/ 1276350 w 3521075"/>
                <a:gd name="connsiteY32" fmla="*/ 184150 h 584200"/>
                <a:gd name="connsiteX33" fmla="*/ 1574800 w 3521075"/>
                <a:gd name="connsiteY33" fmla="*/ 139700 h 584200"/>
                <a:gd name="connsiteX34" fmla="*/ 1755775 w 3521075"/>
                <a:gd name="connsiteY34" fmla="*/ 117475 h 584200"/>
                <a:gd name="connsiteX35" fmla="*/ 1914525 w 3521075"/>
                <a:gd name="connsiteY35" fmla="*/ 101600 h 584200"/>
                <a:gd name="connsiteX36" fmla="*/ 2152650 w 3521075"/>
                <a:gd name="connsiteY36" fmla="*/ 85725 h 584200"/>
                <a:gd name="connsiteX37" fmla="*/ 2349500 w 3521075"/>
                <a:gd name="connsiteY37" fmla="*/ 69850 h 584200"/>
                <a:gd name="connsiteX38" fmla="*/ 2482850 w 3521075"/>
                <a:gd name="connsiteY38" fmla="*/ 57150 h 584200"/>
                <a:gd name="connsiteX39" fmla="*/ 2647950 w 3521075"/>
                <a:gd name="connsiteY39" fmla="*/ 47625 h 584200"/>
                <a:gd name="connsiteX40" fmla="*/ 2784475 w 3521075"/>
                <a:gd name="connsiteY40" fmla="*/ 41275 h 584200"/>
                <a:gd name="connsiteX41" fmla="*/ 2867025 w 3521075"/>
                <a:gd name="connsiteY41" fmla="*/ 44450 h 584200"/>
                <a:gd name="connsiteX42" fmla="*/ 2952750 w 3521075"/>
                <a:gd name="connsiteY42" fmla="*/ 31750 h 584200"/>
                <a:gd name="connsiteX43" fmla="*/ 3048000 w 3521075"/>
                <a:gd name="connsiteY43" fmla="*/ 15875 h 584200"/>
                <a:gd name="connsiteX44" fmla="*/ 3117850 w 3521075"/>
                <a:gd name="connsiteY44" fmla="*/ 0 h 584200"/>
                <a:gd name="connsiteX45" fmla="*/ 3146425 w 3521075"/>
                <a:gd name="connsiteY45" fmla="*/ 0 h 584200"/>
                <a:gd name="connsiteX46" fmla="*/ 3228975 w 3521075"/>
                <a:gd name="connsiteY46" fmla="*/ 28575 h 584200"/>
                <a:gd name="connsiteX47" fmla="*/ 3352800 w 3521075"/>
                <a:gd name="connsiteY47" fmla="*/ 82550 h 584200"/>
                <a:gd name="connsiteX48" fmla="*/ 3435350 w 3521075"/>
                <a:gd name="connsiteY48" fmla="*/ 120650 h 584200"/>
                <a:gd name="connsiteX49" fmla="*/ 3463925 w 3521075"/>
                <a:gd name="connsiteY49" fmla="*/ 139700 h 584200"/>
                <a:gd name="connsiteX50" fmla="*/ 3492500 w 3521075"/>
                <a:gd name="connsiteY50" fmla="*/ 161925 h 584200"/>
                <a:gd name="connsiteX51" fmla="*/ 3511550 w 3521075"/>
                <a:gd name="connsiteY51" fmla="*/ 180975 h 584200"/>
                <a:gd name="connsiteX52" fmla="*/ 3521075 w 3521075"/>
                <a:gd name="connsiteY52" fmla="*/ 200025 h 584200"/>
                <a:gd name="connsiteX53" fmla="*/ 3521075 w 3521075"/>
                <a:gd name="connsiteY53" fmla="*/ 225425 h 584200"/>
                <a:gd name="connsiteX54" fmla="*/ 3514725 w 3521075"/>
                <a:gd name="connsiteY54" fmla="*/ 254000 h 584200"/>
                <a:gd name="connsiteX55" fmla="*/ 3492500 w 3521075"/>
                <a:gd name="connsiteY55" fmla="*/ 282575 h 584200"/>
                <a:gd name="connsiteX56" fmla="*/ 3467100 w 3521075"/>
                <a:gd name="connsiteY56" fmla="*/ 298450 h 584200"/>
                <a:gd name="connsiteX57" fmla="*/ 3429000 w 3521075"/>
                <a:gd name="connsiteY57" fmla="*/ 311150 h 584200"/>
                <a:gd name="connsiteX58" fmla="*/ 3387725 w 3521075"/>
                <a:gd name="connsiteY58" fmla="*/ 314325 h 584200"/>
                <a:gd name="connsiteX59" fmla="*/ 3225800 w 3521075"/>
                <a:gd name="connsiteY59" fmla="*/ 298450 h 584200"/>
                <a:gd name="connsiteX60" fmla="*/ 3073400 w 3521075"/>
                <a:gd name="connsiteY60" fmla="*/ 279400 h 584200"/>
                <a:gd name="connsiteX61" fmla="*/ 2914650 w 3521075"/>
                <a:gd name="connsiteY61" fmla="*/ 269875 h 584200"/>
                <a:gd name="connsiteX62" fmla="*/ 2711450 w 3521075"/>
                <a:gd name="connsiteY62" fmla="*/ 263525 h 584200"/>
                <a:gd name="connsiteX63" fmla="*/ 2470150 w 3521075"/>
                <a:gd name="connsiteY63" fmla="*/ 266700 h 584200"/>
                <a:gd name="connsiteX64" fmla="*/ 2292350 w 3521075"/>
                <a:gd name="connsiteY64" fmla="*/ 276225 h 584200"/>
                <a:gd name="connsiteX65" fmla="*/ 1987550 w 3521075"/>
                <a:gd name="connsiteY65" fmla="*/ 295275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21075" h="584200">
                  <a:moveTo>
                    <a:pt x="1987550" y="295275"/>
                  </a:moveTo>
                  <a:lnTo>
                    <a:pt x="1587500" y="339725"/>
                  </a:lnTo>
                  <a:lnTo>
                    <a:pt x="1336675" y="374650"/>
                  </a:lnTo>
                  <a:lnTo>
                    <a:pt x="1108075" y="415925"/>
                  </a:lnTo>
                  <a:lnTo>
                    <a:pt x="895350" y="463550"/>
                  </a:lnTo>
                  <a:lnTo>
                    <a:pt x="787400" y="495300"/>
                  </a:lnTo>
                  <a:lnTo>
                    <a:pt x="682625" y="533400"/>
                  </a:lnTo>
                  <a:lnTo>
                    <a:pt x="590550" y="568325"/>
                  </a:lnTo>
                  <a:lnTo>
                    <a:pt x="558800" y="577850"/>
                  </a:lnTo>
                  <a:lnTo>
                    <a:pt x="523875" y="584200"/>
                  </a:lnTo>
                  <a:lnTo>
                    <a:pt x="495300" y="581025"/>
                  </a:lnTo>
                  <a:lnTo>
                    <a:pt x="466725" y="574675"/>
                  </a:lnTo>
                  <a:lnTo>
                    <a:pt x="381000" y="539750"/>
                  </a:lnTo>
                  <a:lnTo>
                    <a:pt x="285750" y="485775"/>
                  </a:lnTo>
                  <a:lnTo>
                    <a:pt x="203200" y="422275"/>
                  </a:lnTo>
                  <a:lnTo>
                    <a:pt x="139700" y="371475"/>
                  </a:lnTo>
                  <a:lnTo>
                    <a:pt x="98425" y="333375"/>
                  </a:lnTo>
                  <a:lnTo>
                    <a:pt x="60325" y="295275"/>
                  </a:lnTo>
                  <a:lnTo>
                    <a:pt x="28575" y="257175"/>
                  </a:lnTo>
                  <a:lnTo>
                    <a:pt x="9525" y="228600"/>
                  </a:lnTo>
                  <a:lnTo>
                    <a:pt x="0" y="212725"/>
                  </a:lnTo>
                  <a:lnTo>
                    <a:pt x="3175" y="196850"/>
                  </a:lnTo>
                  <a:lnTo>
                    <a:pt x="12700" y="190500"/>
                  </a:lnTo>
                  <a:lnTo>
                    <a:pt x="34925" y="190500"/>
                  </a:lnTo>
                  <a:lnTo>
                    <a:pt x="142875" y="231775"/>
                  </a:lnTo>
                  <a:lnTo>
                    <a:pt x="260350" y="273050"/>
                  </a:lnTo>
                  <a:lnTo>
                    <a:pt x="301625" y="285750"/>
                  </a:lnTo>
                  <a:lnTo>
                    <a:pt x="346075" y="288925"/>
                  </a:lnTo>
                  <a:lnTo>
                    <a:pt x="479425" y="279400"/>
                  </a:lnTo>
                  <a:lnTo>
                    <a:pt x="641350" y="263525"/>
                  </a:lnTo>
                  <a:lnTo>
                    <a:pt x="844550" y="234950"/>
                  </a:lnTo>
                  <a:lnTo>
                    <a:pt x="1082675" y="196850"/>
                  </a:lnTo>
                  <a:lnTo>
                    <a:pt x="1276350" y="184150"/>
                  </a:lnTo>
                  <a:lnTo>
                    <a:pt x="1574800" y="139700"/>
                  </a:lnTo>
                  <a:lnTo>
                    <a:pt x="1755775" y="117475"/>
                  </a:lnTo>
                  <a:lnTo>
                    <a:pt x="1914525" y="101600"/>
                  </a:lnTo>
                  <a:lnTo>
                    <a:pt x="2152650" y="85725"/>
                  </a:lnTo>
                  <a:lnTo>
                    <a:pt x="2349500" y="69850"/>
                  </a:lnTo>
                  <a:lnTo>
                    <a:pt x="2482850" y="57150"/>
                  </a:lnTo>
                  <a:lnTo>
                    <a:pt x="2647950" y="47625"/>
                  </a:lnTo>
                  <a:lnTo>
                    <a:pt x="2784475" y="41275"/>
                  </a:lnTo>
                  <a:lnTo>
                    <a:pt x="2867025" y="44450"/>
                  </a:lnTo>
                  <a:lnTo>
                    <a:pt x="2952750" y="31750"/>
                  </a:lnTo>
                  <a:lnTo>
                    <a:pt x="3048000" y="15875"/>
                  </a:lnTo>
                  <a:lnTo>
                    <a:pt x="3117850" y="0"/>
                  </a:lnTo>
                  <a:lnTo>
                    <a:pt x="3146425" y="0"/>
                  </a:lnTo>
                  <a:lnTo>
                    <a:pt x="3228975" y="28575"/>
                  </a:lnTo>
                  <a:lnTo>
                    <a:pt x="3352800" y="82550"/>
                  </a:lnTo>
                  <a:lnTo>
                    <a:pt x="3435350" y="120650"/>
                  </a:lnTo>
                  <a:lnTo>
                    <a:pt x="3463925" y="139700"/>
                  </a:lnTo>
                  <a:lnTo>
                    <a:pt x="3492500" y="161925"/>
                  </a:lnTo>
                  <a:lnTo>
                    <a:pt x="3511550" y="180975"/>
                  </a:lnTo>
                  <a:lnTo>
                    <a:pt x="3521075" y="200025"/>
                  </a:lnTo>
                  <a:lnTo>
                    <a:pt x="3521075" y="225425"/>
                  </a:lnTo>
                  <a:lnTo>
                    <a:pt x="3514725" y="254000"/>
                  </a:lnTo>
                  <a:lnTo>
                    <a:pt x="3492500" y="282575"/>
                  </a:lnTo>
                  <a:lnTo>
                    <a:pt x="3467100" y="298450"/>
                  </a:lnTo>
                  <a:lnTo>
                    <a:pt x="3429000" y="311150"/>
                  </a:lnTo>
                  <a:lnTo>
                    <a:pt x="3387725" y="314325"/>
                  </a:lnTo>
                  <a:lnTo>
                    <a:pt x="3225800" y="298450"/>
                  </a:lnTo>
                  <a:lnTo>
                    <a:pt x="3073400" y="279400"/>
                  </a:lnTo>
                  <a:lnTo>
                    <a:pt x="2914650" y="269875"/>
                  </a:lnTo>
                  <a:lnTo>
                    <a:pt x="2711450" y="263525"/>
                  </a:lnTo>
                  <a:lnTo>
                    <a:pt x="2470150" y="266700"/>
                  </a:lnTo>
                  <a:lnTo>
                    <a:pt x="2292350" y="276225"/>
                  </a:lnTo>
                  <a:lnTo>
                    <a:pt x="198755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A24A046C-DFB9-4792-B258-BDF98F2BB949}"/>
                </a:ext>
              </a:extLst>
            </p:cNvPr>
            <p:cNvSpPr/>
            <p:nvPr/>
          </p:nvSpPr>
          <p:spPr>
            <a:xfrm rot="16200000">
              <a:off x="1825626" y="4195762"/>
              <a:ext cx="3033712" cy="347663"/>
            </a:xfrm>
            <a:custGeom>
              <a:avLst/>
              <a:gdLst>
                <a:gd name="connsiteX0" fmla="*/ 1719187 w 3034538"/>
                <a:gd name="connsiteY0" fmla="*/ 340376 h 349030"/>
                <a:gd name="connsiteX1" fmla="*/ 1182662 w 3034538"/>
                <a:gd name="connsiteY1" fmla="*/ 334607 h 349030"/>
                <a:gd name="connsiteX2" fmla="*/ 845171 w 3034538"/>
                <a:gd name="connsiteY2" fmla="*/ 331723 h 349030"/>
                <a:gd name="connsiteX3" fmla="*/ 582677 w 3034538"/>
                <a:gd name="connsiteY3" fmla="*/ 328838 h 349030"/>
                <a:gd name="connsiteX4" fmla="*/ 340376 w 3034538"/>
                <a:gd name="connsiteY4" fmla="*/ 328838 h 349030"/>
                <a:gd name="connsiteX5" fmla="*/ 233648 w 3034538"/>
                <a:gd name="connsiteY5" fmla="*/ 323069 h 349030"/>
                <a:gd name="connsiteX6" fmla="*/ 178841 w 3034538"/>
                <a:gd name="connsiteY6" fmla="*/ 317300 h 349030"/>
                <a:gd name="connsiteX7" fmla="*/ 147111 w 3034538"/>
                <a:gd name="connsiteY7" fmla="*/ 311531 h 349030"/>
                <a:gd name="connsiteX8" fmla="*/ 129804 w 3034538"/>
                <a:gd name="connsiteY8" fmla="*/ 305762 h 349030"/>
                <a:gd name="connsiteX9" fmla="*/ 83651 w 3034538"/>
                <a:gd name="connsiteY9" fmla="*/ 282685 h 349030"/>
                <a:gd name="connsiteX10" fmla="*/ 40383 w 3034538"/>
                <a:gd name="connsiteY10" fmla="*/ 248071 h 349030"/>
                <a:gd name="connsiteX11" fmla="*/ 14422 w 3034538"/>
                <a:gd name="connsiteY11" fmla="*/ 224994 h 349030"/>
                <a:gd name="connsiteX12" fmla="*/ 0 w 3034538"/>
                <a:gd name="connsiteY12" fmla="*/ 196149 h 349030"/>
                <a:gd name="connsiteX13" fmla="*/ 0 w 3034538"/>
                <a:gd name="connsiteY13" fmla="*/ 161535 h 349030"/>
                <a:gd name="connsiteX14" fmla="*/ 5769 w 3034538"/>
                <a:gd name="connsiteY14" fmla="*/ 138458 h 349030"/>
                <a:gd name="connsiteX15" fmla="*/ 23076 w 3034538"/>
                <a:gd name="connsiteY15" fmla="*/ 115382 h 349030"/>
                <a:gd name="connsiteX16" fmla="*/ 54806 w 3034538"/>
                <a:gd name="connsiteY16" fmla="*/ 92306 h 349030"/>
                <a:gd name="connsiteX17" fmla="*/ 132689 w 3034538"/>
                <a:gd name="connsiteY17" fmla="*/ 57691 h 349030"/>
                <a:gd name="connsiteX18" fmla="*/ 201918 w 3034538"/>
                <a:gd name="connsiteY18" fmla="*/ 34615 h 349030"/>
                <a:gd name="connsiteX19" fmla="*/ 294223 w 3034538"/>
                <a:gd name="connsiteY19" fmla="*/ 8654 h 349030"/>
                <a:gd name="connsiteX20" fmla="*/ 357683 w 3034538"/>
                <a:gd name="connsiteY20" fmla="*/ 0 h 349030"/>
                <a:gd name="connsiteX21" fmla="*/ 418258 w 3034538"/>
                <a:gd name="connsiteY21" fmla="*/ 0 h 349030"/>
                <a:gd name="connsiteX22" fmla="*/ 461526 w 3034538"/>
                <a:gd name="connsiteY22" fmla="*/ 5769 h 349030"/>
                <a:gd name="connsiteX23" fmla="*/ 536524 w 3034538"/>
                <a:gd name="connsiteY23" fmla="*/ 25961 h 349030"/>
                <a:gd name="connsiteX24" fmla="*/ 591331 w 3034538"/>
                <a:gd name="connsiteY24" fmla="*/ 40384 h 349030"/>
                <a:gd name="connsiteX25" fmla="*/ 689405 w 3034538"/>
                <a:gd name="connsiteY25" fmla="*/ 57691 h 349030"/>
                <a:gd name="connsiteX26" fmla="*/ 807671 w 3034538"/>
                <a:gd name="connsiteY26" fmla="*/ 74998 h 349030"/>
                <a:gd name="connsiteX27" fmla="*/ 928822 w 3034538"/>
                <a:gd name="connsiteY27" fmla="*/ 89421 h 349030"/>
                <a:gd name="connsiteX28" fmla="*/ 1093241 w 3034538"/>
                <a:gd name="connsiteY28" fmla="*/ 106728 h 349030"/>
                <a:gd name="connsiteX29" fmla="*/ 1277852 w 3034538"/>
                <a:gd name="connsiteY29" fmla="*/ 121151 h 349030"/>
                <a:gd name="connsiteX30" fmla="*/ 1459578 w 3034538"/>
                <a:gd name="connsiteY30" fmla="*/ 129805 h 349030"/>
                <a:gd name="connsiteX31" fmla="*/ 1828800 w 3034538"/>
                <a:gd name="connsiteY31" fmla="*/ 138458 h 349030"/>
                <a:gd name="connsiteX32" fmla="*/ 2195136 w 3034538"/>
                <a:gd name="connsiteY32" fmla="*/ 147112 h 349030"/>
                <a:gd name="connsiteX33" fmla="*/ 2437438 w 3034538"/>
                <a:gd name="connsiteY33" fmla="*/ 149996 h 349030"/>
                <a:gd name="connsiteX34" fmla="*/ 2570127 w 3034538"/>
                <a:gd name="connsiteY34" fmla="*/ 147112 h 349030"/>
                <a:gd name="connsiteX35" fmla="*/ 2633587 w 3034538"/>
                <a:gd name="connsiteY35" fmla="*/ 138458 h 349030"/>
                <a:gd name="connsiteX36" fmla="*/ 2671086 w 3034538"/>
                <a:gd name="connsiteY36" fmla="*/ 129805 h 349030"/>
                <a:gd name="connsiteX37" fmla="*/ 2792237 w 3034538"/>
                <a:gd name="connsiteY37" fmla="*/ 63460 h 349030"/>
                <a:gd name="connsiteX38" fmla="*/ 3034538 w 3034538"/>
                <a:gd name="connsiteY38" fmla="*/ 175957 h 349030"/>
                <a:gd name="connsiteX39" fmla="*/ 2945118 w 3034538"/>
                <a:gd name="connsiteY39" fmla="*/ 250955 h 349030"/>
                <a:gd name="connsiteX40" fmla="*/ 2896080 w 3034538"/>
                <a:gd name="connsiteY40" fmla="*/ 279801 h 349030"/>
                <a:gd name="connsiteX41" fmla="*/ 2838389 w 3034538"/>
                <a:gd name="connsiteY41" fmla="*/ 308646 h 349030"/>
                <a:gd name="connsiteX42" fmla="*/ 2783583 w 3034538"/>
                <a:gd name="connsiteY42" fmla="*/ 331723 h 349030"/>
                <a:gd name="connsiteX43" fmla="*/ 2740315 w 3034538"/>
                <a:gd name="connsiteY43" fmla="*/ 343261 h 349030"/>
                <a:gd name="connsiteX44" fmla="*/ 2671086 w 3034538"/>
                <a:gd name="connsiteY44" fmla="*/ 349030 h 349030"/>
                <a:gd name="connsiteX45" fmla="*/ 2469168 w 3034538"/>
                <a:gd name="connsiteY45" fmla="*/ 349030 h 349030"/>
                <a:gd name="connsiteX46" fmla="*/ 2172060 w 3034538"/>
                <a:gd name="connsiteY46" fmla="*/ 346145 h 349030"/>
                <a:gd name="connsiteX47" fmla="*/ 1719187 w 3034538"/>
                <a:gd name="connsiteY47" fmla="*/ 340376 h 34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34538" h="349030">
                  <a:moveTo>
                    <a:pt x="1719187" y="340376"/>
                  </a:moveTo>
                  <a:lnTo>
                    <a:pt x="1182662" y="334607"/>
                  </a:lnTo>
                  <a:lnTo>
                    <a:pt x="845171" y="331723"/>
                  </a:lnTo>
                  <a:lnTo>
                    <a:pt x="582677" y="328838"/>
                  </a:lnTo>
                  <a:lnTo>
                    <a:pt x="340376" y="328838"/>
                  </a:lnTo>
                  <a:lnTo>
                    <a:pt x="233648" y="323069"/>
                  </a:lnTo>
                  <a:lnTo>
                    <a:pt x="178841" y="317300"/>
                  </a:lnTo>
                  <a:lnTo>
                    <a:pt x="147111" y="311531"/>
                  </a:lnTo>
                  <a:lnTo>
                    <a:pt x="129804" y="305762"/>
                  </a:lnTo>
                  <a:lnTo>
                    <a:pt x="83651" y="282685"/>
                  </a:lnTo>
                  <a:lnTo>
                    <a:pt x="40383" y="248071"/>
                  </a:lnTo>
                  <a:lnTo>
                    <a:pt x="14422" y="224994"/>
                  </a:lnTo>
                  <a:lnTo>
                    <a:pt x="0" y="196149"/>
                  </a:lnTo>
                  <a:lnTo>
                    <a:pt x="0" y="161535"/>
                  </a:lnTo>
                  <a:lnTo>
                    <a:pt x="5769" y="138458"/>
                  </a:lnTo>
                  <a:lnTo>
                    <a:pt x="23076" y="115382"/>
                  </a:lnTo>
                  <a:lnTo>
                    <a:pt x="54806" y="92306"/>
                  </a:lnTo>
                  <a:lnTo>
                    <a:pt x="132689" y="57691"/>
                  </a:lnTo>
                  <a:lnTo>
                    <a:pt x="201918" y="34615"/>
                  </a:lnTo>
                  <a:lnTo>
                    <a:pt x="294223" y="8654"/>
                  </a:lnTo>
                  <a:lnTo>
                    <a:pt x="357683" y="0"/>
                  </a:lnTo>
                  <a:lnTo>
                    <a:pt x="418258" y="0"/>
                  </a:lnTo>
                  <a:lnTo>
                    <a:pt x="461526" y="5769"/>
                  </a:lnTo>
                  <a:lnTo>
                    <a:pt x="536524" y="25961"/>
                  </a:lnTo>
                  <a:lnTo>
                    <a:pt x="591331" y="40384"/>
                  </a:lnTo>
                  <a:lnTo>
                    <a:pt x="689405" y="57691"/>
                  </a:lnTo>
                  <a:lnTo>
                    <a:pt x="807671" y="74998"/>
                  </a:lnTo>
                  <a:lnTo>
                    <a:pt x="928822" y="89421"/>
                  </a:lnTo>
                  <a:lnTo>
                    <a:pt x="1093241" y="106728"/>
                  </a:lnTo>
                  <a:lnTo>
                    <a:pt x="1277852" y="121151"/>
                  </a:lnTo>
                  <a:lnTo>
                    <a:pt x="1459578" y="129805"/>
                  </a:lnTo>
                  <a:lnTo>
                    <a:pt x="1828800" y="138458"/>
                  </a:lnTo>
                  <a:lnTo>
                    <a:pt x="2195136" y="147112"/>
                  </a:lnTo>
                  <a:lnTo>
                    <a:pt x="2437438" y="149996"/>
                  </a:lnTo>
                  <a:lnTo>
                    <a:pt x="2570127" y="147112"/>
                  </a:lnTo>
                  <a:lnTo>
                    <a:pt x="2633587" y="138458"/>
                  </a:lnTo>
                  <a:lnTo>
                    <a:pt x="2671086" y="129805"/>
                  </a:lnTo>
                  <a:lnTo>
                    <a:pt x="2792237" y="63460"/>
                  </a:lnTo>
                  <a:lnTo>
                    <a:pt x="3034538" y="175957"/>
                  </a:lnTo>
                  <a:lnTo>
                    <a:pt x="2945118" y="250955"/>
                  </a:lnTo>
                  <a:lnTo>
                    <a:pt x="2896080" y="279801"/>
                  </a:lnTo>
                  <a:lnTo>
                    <a:pt x="2838389" y="308646"/>
                  </a:lnTo>
                  <a:lnTo>
                    <a:pt x="2783583" y="331723"/>
                  </a:lnTo>
                  <a:lnTo>
                    <a:pt x="2740315" y="343261"/>
                  </a:lnTo>
                  <a:lnTo>
                    <a:pt x="2671086" y="349030"/>
                  </a:lnTo>
                  <a:lnTo>
                    <a:pt x="2469168" y="349030"/>
                  </a:lnTo>
                  <a:lnTo>
                    <a:pt x="2172060" y="346145"/>
                  </a:lnTo>
                  <a:lnTo>
                    <a:pt x="1719187" y="3403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4872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8" name="グループ化 1">
            <a:extLst>
              <a:ext uri="{FF2B5EF4-FFF2-40B4-BE49-F238E27FC236}">
                <a16:creationId xmlns:a16="http://schemas.microsoft.com/office/drawing/2014/main" id="{B4A0984C-0852-478B-919E-F732DF184457}"/>
              </a:ext>
            </a:extLst>
          </p:cNvPr>
          <p:cNvGrpSpPr>
            <a:grpSpLocks/>
          </p:cNvGrpSpPr>
          <p:nvPr/>
        </p:nvGrpSpPr>
        <p:grpSpPr bwMode="auto">
          <a:xfrm>
            <a:off x="2506663" y="1552575"/>
            <a:ext cx="4852987" cy="4333875"/>
            <a:chOff x="2506663" y="1552575"/>
            <a:chExt cx="4852987" cy="4333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62E6B3B-BFFA-4F47-B553-65F61C09F3CD}"/>
                </a:ext>
              </a:extLst>
            </p:cNvPr>
            <p:cNvSpPr/>
            <p:nvPr/>
          </p:nvSpPr>
          <p:spPr>
            <a:xfrm>
              <a:off x="4006850" y="2489200"/>
              <a:ext cx="3057525" cy="588963"/>
            </a:xfrm>
            <a:custGeom>
              <a:avLst/>
              <a:gdLst>
                <a:gd name="connsiteX0" fmla="*/ 1600921 w 3057615"/>
                <a:gd name="connsiteY0" fmla="*/ 369222 h 588447"/>
                <a:gd name="connsiteX1" fmla="*/ 1300928 w 3057615"/>
                <a:gd name="connsiteY1" fmla="*/ 412490 h 588447"/>
                <a:gd name="connsiteX2" fmla="*/ 1073049 w 3057615"/>
                <a:gd name="connsiteY2" fmla="*/ 452873 h 588447"/>
                <a:gd name="connsiteX3" fmla="*/ 874016 w 3057615"/>
                <a:gd name="connsiteY3" fmla="*/ 490372 h 588447"/>
                <a:gd name="connsiteX4" fmla="*/ 680752 w 3057615"/>
                <a:gd name="connsiteY4" fmla="*/ 533641 h 588447"/>
                <a:gd name="connsiteX5" fmla="*/ 565370 w 3057615"/>
                <a:gd name="connsiteY5" fmla="*/ 562486 h 588447"/>
                <a:gd name="connsiteX6" fmla="*/ 490372 w 3057615"/>
                <a:gd name="connsiteY6" fmla="*/ 585562 h 588447"/>
                <a:gd name="connsiteX7" fmla="*/ 464411 w 3057615"/>
                <a:gd name="connsiteY7" fmla="*/ 588447 h 588447"/>
                <a:gd name="connsiteX8" fmla="*/ 418258 w 3057615"/>
                <a:gd name="connsiteY8" fmla="*/ 582678 h 588447"/>
                <a:gd name="connsiteX9" fmla="*/ 380759 w 3057615"/>
                <a:gd name="connsiteY9" fmla="*/ 568255 h 588447"/>
                <a:gd name="connsiteX10" fmla="*/ 323068 w 3057615"/>
                <a:gd name="connsiteY10" fmla="*/ 542294 h 588447"/>
                <a:gd name="connsiteX11" fmla="*/ 239417 w 3057615"/>
                <a:gd name="connsiteY11" fmla="*/ 484603 h 588447"/>
                <a:gd name="connsiteX12" fmla="*/ 158649 w 3057615"/>
                <a:gd name="connsiteY12" fmla="*/ 415374 h 588447"/>
                <a:gd name="connsiteX13" fmla="*/ 100959 w 3057615"/>
                <a:gd name="connsiteY13" fmla="*/ 354799 h 588447"/>
                <a:gd name="connsiteX14" fmla="*/ 49037 w 3057615"/>
                <a:gd name="connsiteY14" fmla="*/ 297108 h 588447"/>
                <a:gd name="connsiteX15" fmla="*/ 11538 w 3057615"/>
                <a:gd name="connsiteY15" fmla="*/ 245186 h 588447"/>
                <a:gd name="connsiteX16" fmla="*/ 0 w 3057615"/>
                <a:gd name="connsiteY16" fmla="*/ 224995 h 588447"/>
                <a:gd name="connsiteX17" fmla="*/ 0 w 3057615"/>
                <a:gd name="connsiteY17" fmla="*/ 201918 h 588447"/>
                <a:gd name="connsiteX18" fmla="*/ 8653 w 3057615"/>
                <a:gd name="connsiteY18" fmla="*/ 193265 h 588447"/>
                <a:gd name="connsiteX19" fmla="*/ 23076 w 3057615"/>
                <a:gd name="connsiteY19" fmla="*/ 187496 h 588447"/>
                <a:gd name="connsiteX20" fmla="*/ 49037 w 3057615"/>
                <a:gd name="connsiteY20" fmla="*/ 196149 h 588447"/>
                <a:gd name="connsiteX21" fmla="*/ 98074 w 3057615"/>
                <a:gd name="connsiteY21" fmla="*/ 216341 h 588447"/>
                <a:gd name="connsiteX22" fmla="*/ 155765 w 3057615"/>
                <a:gd name="connsiteY22" fmla="*/ 242302 h 588447"/>
                <a:gd name="connsiteX23" fmla="*/ 227879 w 3057615"/>
                <a:gd name="connsiteY23" fmla="*/ 271147 h 588447"/>
                <a:gd name="connsiteX24" fmla="*/ 285569 w 3057615"/>
                <a:gd name="connsiteY24" fmla="*/ 288455 h 588447"/>
                <a:gd name="connsiteX25" fmla="*/ 343260 w 3057615"/>
                <a:gd name="connsiteY25" fmla="*/ 299993 h 588447"/>
                <a:gd name="connsiteX26" fmla="*/ 415374 w 3057615"/>
                <a:gd name="connsiteY26" fmla="*/ 311531 h 588447"/>
                <a:gd name="connsiteX27" fmla="*/ 507679 w 3057615"/>
                <a:gd name="connsiteY27" fmla="*/ 317300 h 588447"/>
                <a:gd name="connsiteX28" fmla="*/ 599985 w 3057615"/>
                <a:gd name="connsiteY28" fmla="*/ 314415 h 588447"/>
                <a:gd name="connsiteX29" fmla="*/ 695174 w 3057615"/>
                <a:gd name="connsiteY29" fmla="*/ 305762 h 588447"/>
                <a:gd name="connsiteX30" fmla="*/ 874016 w 3057615"/>
                <a:gd name="connsiteY30" fmla="*/ 268263 h 588447"/>
                <a:gd name="connsiteX31" fmla="*/ 1041320 w 3057615"/>
                <a:gd name="connsiteY31" fmla="*/ 250955 h 588447"/>
                <a:gd name="connsiteX32" fmla="*/ 1298044 w 3057615"/>
                <a:gd name="connsiteY32" fmla="*/ 207687 h 588447"/>
                <a:gd name="connsiteX33" fmla="*/ 1583614 w 3057615"/>
                <a:gd name="connsiteY33" fmla="*/ 161535 h 588447"/>
                <a:gd name="connsiteX34" fmla="*/ 1802839 w 3057615"/>
                <a:gd name="connsiteY34" fmla="*/ 129805 h 588447"/>
                <a:gd name="connsiteX35" fmla="*/ 1949950 w 3057615"/>
                <a:gd name="connsiteY35" fmla="*/ 109613 h 588447"/>
                <a:gd name="connsiteX36" fmla="*/ 2099947 w 3057615"/>
                <a:gd name="connsiteY36" fmla="*/ 89421 h 588447"/>
                <a:gd name="connsiteX37" fmla="*/ 2293211 w 3057615"/>
                <a:gd name="connsiteY37" fmla="*/ 72114 h 588447"/>
                <a:gd name="connsiteX38" fmla="*/ 2414362 w 3057615"/>
                <a:gd name="connsiteY38" fmla="*/ 46153 h 588447"/>
                <a:gd name="connsiteX39" fmla="*/ 2561473 w 3057615"/>
                <a:gd name="connsiteY39" fmla="*/ 14423 h 588447"/>
                <a:gd name="connsiteX40" fmla="*/ 2650894 w 3057615"/>
                <a:gd name="connsiteY40" fmla="*/ 0 h 588447"/>
                <a:gd name="connsiteX41" fmla="*/ 2705701 w 3057615"/>
                <a:gd name="connsiteY41" fmla="*/ 0 h 588447"/>
                <a:gd name="connsiteX42" fmla="*/ 2760507 w 3057615"/>
                <a:gd name="connsiteY42" fmla="*/ 11538 h 588447"/>
                <a:gd name="connsiteX43" fmla="*/ 2835505 w 3057615"/>
                <a:gd name="connsiteY43" fmla="*/ 37499 h 588447"/>
                <a:gd name="connsiteX44" fmla="*/ 2904734 w 3057615"/>
                <a:gd name="connsiteY44" fmla="*/ 69229 h 588447"/>
                <a:gd name="connsiteX45" fmla="*/ 2962425 w 3057615"/>
                <a:gd name="connsiteY45" fmla="*/ 98075 h 588447"/>
                <a:gd name="connsiteX46" fmla="*/ 2994155 w 3057615"/>
                <a:gd name="connsiteY46" fmla="*/ 121151 h 588447"/>
                <a:gd name="connsiteX47" fmla="*/ 3025885 w 3057615"/>
                <a:gd name="connsiteY47" fmla="*/ 149996 h 588447"/>
                <a:gd name="connsiteX48" fmla="*/ 3048961 w 3057615"/>
                <a:gd name="connsiteY48" fmla="*/ 184611 h 588447"/>
                <a:gd name="connsiteX49" fmla="*/ 3057615 w 3057615"/>
                <a:gd name="connsiteY49" fmla="*/ 207687 h 588447"/>
                <a:gd name="connsiteX50" fmla="*/ 3057615 w 3057615"/>
                <a:gd name="connsiteY50" fmla="*/ 239417 h 588447"/>
                <a:gd name="connsiteX51" fmla="*/ 3043192 w 3057615"/>
                <a:gd name="connsiteY51" fmla="*/ 262494 h 588447"/>
                <a:gd name="connsiteX52" fmla="*/ 3020116 w 3057615"/>
                <a:gd name="connsiteY52" fmla="*/ 285570 h 588447"/>
                <a:gd name="connsiteX53" fmla="*/ 2999924 w 3057615"/>
                <a:gd name="connsiteY53" fmla="*/ 297108 h 588447"/>
                <a:gd name="connsiteX54" fmla="*/ 2965309 w 3057615"/>
                <a:gd name="connsiteY54" fmla="*/ 305762 h 588447"/>
                <a:gd name="connsiteX55" fmla="*/ 2910503 w 3057615"/>
                <a:gd name="connsiteY55" fmla="*/ 308646 h 588447"/>
                <a:gd name="connsiteX56" fmla="*/ 2841274 w 3057615"/>
                <a:gd name="connsiteY56" fmla="*/ 299993 h 588447"/>
                <a:gd name="connsiteX57" fmla="*/ 2760507 w 3057615"/>
                <a:gd name="connsiteY57" fmla="*/ 285570 h 588447"/>
                <a:gd name="connsiteX58" fmla="*/ 2673971 w 3057615"/>
                <a:gd name="connsiteY58" fmla="*/ 274032 h 588447"/>
                <a:gd name="connsiteX59" fmla="*/ 2593203 w 3057615"/>
                <a:gd name="connsiteY59" fmla="*/ 268263 h 588447"/>
                <a:gd name="connsiteX60" fmla="*/ 2498014 w 3057615"/>
                <a:gd name="connsiteY60" fmla="*/ 274032 h 588447"/>
                <a:gd name="connsiteX61" fmla="*/ 2373978 w 3057615"/>
                <a:gd name="connsiteY61" fmla="*/ 282685 h 588447"/>
                <a:gd name="connsiteX62" fmla="*/ 2275904 w 3057615"/>
                <a:gd name="connsiteY62" fmla="*/ 294224 h 588447"/>
                <a:gd name="connsiteX63" fmla="*/ 2085524 w 3057615"/>
                <a:gd name="connsiteY63" fmla="*/ 311531 h 588447"/>
                <a:gd name="connsiteX64" fmla="*/ 1600921 w 3057615"/>
                <a:gd name="connsiteY64" fmla="*/ 369222 h 58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57615" h="588447">
                  <a:moveTo>
                    <a:pt x="1600921" y="369222"/>
                  </a:moveTo>
                  <a:lnTo>
                    <a:pt x="1300928" y="412490"/>
                  </a:lnTo>
                  <a:lnTo>
                    <a:pt x="1073049" y="452873"/>
                  </a:lnTo>
                  <a:lnTo>
                    <a:pt x="874016" y="490372"/>
                  </a:lnTo>
                  <a:lnTo>
                    <a:pt x="680752" y="533641"/>
                  </a:lnTo>
                  <a:lnTo>
                    <a:pt x="565370" y="562486"/>
                  </a:lnTo>
                  <a:lnTo>
                    <a:pt x="490372" y="585562"/>
                  </a:lnTo>
                  <a:lnTo>
                    <a:pt x="464411" y="588447"/>
                  </a:lnTo>
                  <a:lnTo>
                    <a:pt x="418258" y="582678"/>
                  </a:lnTo>
                  <a:lnTo>
                    <a:pt x="380759" y="568255"/>
                  </a:lnTo>
                  <a:lnTo>
                    <a:pt x="323068" y="542294"/>
                  </a:lnTo>
                  <a:lnTo>
                    <a:pt x="239417" y="484603"/>
                  </a:lnTo>
                  <a:lnTo>
                    <a:pt x="158649" y="415374"/>
                  </a:lnTo>
                  <a:lnTo>
                    <a:pt x="100959" y="354799"/>
                  </a:lnTo>
                  <a:lnTo>
                    <a:pt x="49037" y="297108"/>
                  </a:lnTo>
                  <a:lnTo>
                    <a:pt x="11538" y="245186"/>
                  </a:lnTo>
                  <a:lnTo>
                    <a:pt x="0" y="224995"/>
                  </a:lnTo>
                  <a:lnTo>
                    <a:pt x="0" y="201918"/>
                  </a:lnTo>
                  <a:lnTo>
                    <a:pt x="8653" y="193265"/>
                  </a:lnTo>
                  <a:lnTo>
                    <a:pt x="23076" y="187496"/>
                  </a:lnTo>
                  <a:lnTo>
                    <a:pt x="49037" y="196149"/>
                  </a:lnTo>
                  <a:lnTo>
                    <a:pt x="98074" y="216341"/>
                  </a:lnTo>
                  <a:lnTo>
                    <a:pt x="155765" y="242302"/>
                  </a:lnTo>
                  <a:lnTo>
                    <a:pt x="227879" y="271147"/>
                  </a:lnTo>
                  <a:lnTo>
                    <a:pt x="285569" y="288455"/>
                  </a:lnTo>
                  <a:lnTo>
                    <a:pt x="343260" y="299993"/>
                  </a:lnTo>
                  <a:lnTo>
                    <a:pt x="415374" y="311531"/>
                  </a:lnTo>
                  <a:lnTo>
                    <a:pt x="507679" y="317300"/>
                  </a:lnTo>
                  <a:lnTo>
                    <a:pt x="599985" y="314415"/>
                  </a:lnTo>
                  <a:lnTo>
                    <a:pt x="695174" y="305762"/>
                  </a:lnTo>
                  <a:lnTo>
                    <a:pt x="874016" y="268263"/>
                  </a:lnTo>
                  <a:lnTo>
                    <a:pt x="1041320" y="250955"/>
                  </a:lnTo>
                  <a:lnTo>
                    <a:pt x="1298044" y="207687"/>
                  </a:lnTo>
                  <a:lnTo>
                    <a:pt x="1583614" y="161535"/>
                  </a:lnTo>
                  <a:lnTo>
                    <a:pt x="1802839" y="129805"/>
                  </a:lnTo>
                  <a:lnTo>
                    <a:pt x="1949950" y="109613"/>
                  </a:lnTo>
                  <a:lnTo>
                    <a:pt x="2099947" y="89421"/>
                  </a:lnTo>
                  <a:lnTo>
                    <a:pt x="2293211" y="72114"/>
                  </a:lnTo>
                  <a:lnTo>
                    <a:pt x="2414362" y="46153"/>
                  </a:lnTo>
                  <a:lnTo>
                    <a:pt x="2561473" y="14423"/>
                  </a:lnTo>
                  <a:lnTo>
                    <a:pt x="2650894" y="0"/>
                  </a:lnTo>
                  <a:lnTo>
                    <a:pt x="2705701" y="0"/>
                  </a:lnTo>
                  <a:lnTo>
                    <a:pt x="2760507" y="11538"/>
                  </a:lnTo>
                  <a:lnTo>
                    <a:pt x="2835505" y="37499"/>
                  </a:lnTo>
                  <a:lnTo>
                    <a:pt x="2904734" y="69229"/>
                  </a:lnTo>
                  <a:lnTo>
                    <a:pt x="2962425" y="98075"/>
                  </a:lnTo>
                  <a:lnTo>
                    <a:pt x="2994155" y="121151"/>
                  </a:lnTo>
                  <a:lnTo>
                    <a:pt x="3025885" y="149996"/>
                  </a:lnTo>
                  <a:lnTo>
                    <a:pt x="3048961" y="184611"/>
                  </a:lnTo>
                  <a:lnTo>
                    <a:pt x="3057615" y="207687"/>
                  </a:lnTo>
                  <a:lnTo>
                    <a:pt x="3057615" y="239417"/>
                  </a:lnTo>
                  <a:lnTo>
                    <a:pt x="3043192" y="262494"/>
                  </a:lnTo>
                  <a:lnTo>
                    <a:pt x="3020116" y="285570"/>
                  </a:lnTo>
                  <a:lnTo>
                    <a:pt x="2999924" y="297108"/>
                  </a:lnTo>
                  <a:lnTo>
                    <a:pt x="2965309" y="305762"/>
                  </a:lnTo>
                  <a:lnTo>
                    <a:pt x="2910503" y="308646"/>
                  </a:lnTo>
                  <a:lnTo>
                    <a:pt x="2841274" y="299993"/>
                  </a:lnTo>
                  <a:lnTo>
                    <a:pt x="2760507" y="285570"/>
                  </a:lnTo>
                  <a:lnTo>
                    <a:pt x="2673971" y="274032"/>
                  </a:lnTo>
                  <a:lnTo>
                    <a:pt x="2593203" y="268263"/>
                  </a:lnTo>
                  <a:lnTo>
                    <a:pt x="2498014" y="274032"/>
                  </a:lnTo>
                  <a:lnTo>
                    <a:pt x="2373978" y="282685"/>
                  </a:lnTo>
                  <a:lnTo>
                    <a:pt x="2275904" y="294224"/>
                  </a:lnTo>
                  <a:lnTo>
                    <a:pt x="2085524" y="311531"/>
                  </a:lnTo>
                  <a:lnTo>
                    <a:pt x="1600921" y="369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756ABA9-25BF-4649-B821-C1ED4EC2BA99}"/>
                </a:ext>
              </a:extLst>
            </p:cNvPr>
            <p:cNvSpPr/>
            <p:nvPr/>
          </p:nvSpPr>
          <p:spPr>
            <a:xfrm>
              <a:off x="3814763" y="4564063"/>
              <a:ext cx="1490662" cy="1189037"/>
            </a:xfrm>
            <a:custGeom>
              <a:avLst/>
              <a:gdLst>
                <a:gd name="connsiteX0" fmla="*/ 978693 w 1490662"/>
                <a:gd name="connsiteY0" fmla="*/ 676275 h 1188244"/>
                <a:gd name="connsiteX1" fmla="*/ 769143 w 1490662"/>
                <a:gd name="connsiteY1" fmla="*/ 828675 h 1188244"/>
                <a:gd name="connsiteX2" fmla="*/ 652462 w 1490662"/>
                <a:gd name="connsiteY2" fmla="*/ 904875 h 1188244"/>
                <a:gd name="connsiteX3" fmla="*/ 538162 w 1490662"/>
                <a:gd name="connsiteY3" fmla="*/ 973932 h 1188244"/>
                <a:gd name="connsiteX4" fmla="*/ 404812 w 1490662"/>
                <a:gd name="connsiteY4" fmla="*/ 1042988 h 1188244"/>
                <a:gd name="connsiteX5" fmla="*/ 271462 w 1490662"/>
                <a:gd name="connsiteY5" fmla="*/ 1107282 h 1188244"/>
                <a:gd name="connsiteX6" fmla="*/ 159543 w 1490662"/>
                <a:gd name="connsiteY6" fmla="*/ 1152525 h 1188244"/>
                <a:gd name="connsiteX7" fmla="*/ 73818 w 1490662"/>
                <a:gd name="connsiteY7" fmla="*/ 1183482 h 1188244"/>
                <a:gd name="connsiteX8" fmla="*/ 47625 w 1490662"/>
                <a:gd name="connsiteY8" fmla="*/ 1188244 h 1188244"/>
                <a:gd name="connsiteX9" fmla="*/ 28575 w 1490662"/>
                <a:gd name="connsiteY9" fmla="*/ 1188244 h 1188244"/>
                <a:gd name="connsiteX10" fmla="*/ 4762 w 1490662"/>
                <a:gd name="connsiteY10" fmla="*/ 1181100 h 1188244"/>
                <a:gd name="connsiteX11" fmla="*/ 0 w 1490662"/>
                <a:gd name="connsiteY11" fmla="*/ 1171575 h 1188244"/>
                <a:gd name="connsiteX12" fmla="*/ 0 w 1490662"/>
                <a:gd name="connsiteY12" fmla="*/ 1157288 h 1188244"/>
                <a:gd name="connsiteX13" fmla="*/ 4762 w 1490662"/>
                <a:gd name="connsiteY13" fmla="*/ 1143000 h 1188244"/>
                <a:gd name="connsiteX14" fmla="*/ 30956 w 1490662"/>
                <a:gd name="connsiteY14" fmla="*/ 1121569 h 1188244"/>
                <a:gd name="connsiteX15" fmla="*/ 83343 w 1490662"/>
                <a:gd name="connsiteY15" fmla="*/ 1092994 h 1188244"/>
                <a:gd name="connsiteX16" fmla="*/ 128587 w 1490662"/>
                <a:gd name="connsiteY16" fmla="*/ 1066800 h 1188244"/>
                <a:gd name="connsiteX17" fmla="*/ 195262 w 1490662"/>
                <a:gd name="connsiteY17" fmla="*/ 1023938 h 1188244"/>
                <a:gd name="connsiteX18" fmla="*/ 297656 w 1490662"/>
                <a:gd name="connsiteY18" fmla="*/ 950119 h 1188244"/>
                <a:gd name="connsiteX19" fmla="*/ 409575 w 1490662"/>
                <a:gd name="connsiteY19" fmla="*/ 866775 h 1188244"/>
                <a:gd name="connsiteX20" fmla="*/ 540543 w 1490662"/>
                <a:gd name="connsiteY20" fmla="*/ 759619 h 1188244"/>
                <a:gd name="connsiteX21" fmla="*/ 661987 w 1490662"/>
                <a:gd name="connsiteY21" fmla="*/ 652463 h 1188244"/>
                <a:gd name="connsiteX22" fmla="*/ 764381 w 1490662"/>
                <a:gd name="connsiteY22" fmla="*/ 552450 h 1188244"/>
                <a:gd name="connsiteX23" fmla="*/ 831056 w 1490662"/>
                <a:gd name="connsiteY23" fmla="*/ 483394 h 1188244"/>
                <a:gd name="connsiteX24" fmla="*/ 923925 w 1490662"/>
                <a:gd name="connsiteY24" fmla="*/ 381000 h 1188244"/>
                <a:gd name="connsiteX25" fmla="*/ 988218 w 1490662"/>
                <a:gd name="connsiteY25" fmla="*/ 311944 h 1188244"/>
                <a:gd name="connsiteX26" fmla="*/ 1035843 w 1490662"/>
                <a:gd name="connsiteY26" fmla="*/ 259557 h 1188244"/>
                <a:gd name="connsiteX27" fmla="*/ 1045368 w 1490662"/>
                <a:gd name="connsiteY27" fmla="*/ 235744 h 1188244"/>
                <a:gd name="connsiteX28" fmla="*/ 1045368 w 1490662"/>
                <a:gd name="connsiteY28" fmla="*/ 204788 h 1188244"/>
                <a:gd name="connsiteX29" fmla="*/ 1035843 w 1490662"/>
                <a:gd name="connsiteY29" fmla="*/ 178594 h 1188244"/>
                <a:gd name="connsiteX30" fmla="*/ 1009650 w 1490662"/>
                <a:gd name="connsiteY30" fmla="*/ 150019 h 1188244"/>
                <a:gd name="connsiteX31" fmla="*/ 983456 w 1490662"/>
                <a:gd name="connsiteY31" fmla="*/ 123825 h 1188244"/>
                <a:gd name="connsiteX32" fmla="*/ 950118 w 1490662"/>
                <a:gd name="connsiteY32" fmla="*/ 95250 h 1188244"/>
                <a:gd name="connsiteX33" fmla="*/ 931068 w 1490662"/>
                <a:gd name="connsiteY33" fmla="*/ 76200 h 1188244"/>
                <a:gd name="connsiteX34" fmla="*/ 921543 w 1490662"/>
                <a:gd name="connsiteY34" fmla="*/ 59532 h 1188244"/>
                <a:gd name="connsiteX35" fmla="*/ 916781 w 1490662"/>
                <a:gd name="connsiteY35" fmla="*/ 42863 h 1188244"/>
                <a:gd name="connsiteX36" fmla="*/ 923925 w 1490662"/>
                <a:gd name="connsiteY36" fmla="*/ 23813 h 1188244"/>
                <a:gd name="connsiteX37" fmla="*/ 942975 w 1490662"/>
                <a:gd name="connsiteY37" fmla="*/ 9525 h 1188244"/>
                <a:gd name="connsiteX38" fmla="*/ 988218 w 1490662"/>
                <a:gd name="connsiteY38" fmla="*/ 0 h 1188244"/>
                <a:gd name="connsiteX39" fmla="*/ 1019175 w 1490662"/>
                <a:gd name="connsiteY39" fmla="*/ 0 h 1188244"/>
                <a:gd name="connsiteX40" fmla="*/ 1059656 w 1490662"/>
                <a:gd name="connsiteY40" fmla="*/ 11907 h 1188244"/>
                <a:gd name="connsiteX41" fmla="*/ 1123950 w 1490662"/>
                <a:gd name="connsiteY41" fmla="*/ 35719 h 1188244"/>
                <a:gd name="connsiteX42" fmla="*/ 1214437 w 1490662"/>
                <a:gd name="connsiteY42" fmla="*/ 71438 h 1188244"/>
                <a:gd name="connsiteX43" fmla="*/ 1338262 w 1490662"/>
                <a:gd name="connsiteY43" fmla="*/ 135732 h 1188244"/>
                <a:gd name="connsiteX44" fmla="*/ 1381125 w 1490662"/>
                <a:gd name="connsiteY44" fmla="*/ 166688 h 1188244"/>
                <a:gd name="connsiteX45" fmla="*/ 1426368 w 1490662"/>
                <a:gd name="connsiteY45" fmla="*/ 204788 h 1188244"/>
                <a:gd name="connsiteX46" fmla="*/ 1457325 w 1490662"/>
                <a:gd name="connsiteY46" fmla="*/ 240507 h 1188244"/>
                <a:gd name="connsiteX47" fmla="*/ 1476375 w 1490662"/>
                <a:gd name="connsiteY47" fmla="*/ 266700 h 1188244"/>
                <a:gd name="connsiteX48" fmla="*/ 1485900 w 1490662"/>
                <a:gd name="connsiteY48" fmla="*/ 292894 h 1188244"/>
                <a:gd name="connsiteX49" fmla="*/ 1490662 w 1490662"/>
                <a:gd name="connsiteY49" fmla="*/ 319088 h 1188244"/>
                <a:gd name="connsiteX50" fmla="*/ 1485900 w 1490662"/>
                <a:gd name="connsiteY50" fmla="*/ 342900 h 1188244"/>
                <a:gd name="connsiteX51" fmla="*/ 1476375 w 1490662"/>
                <a:gd name="connsiteY51" fmla="*/ 359569 h 1188244"/>
                <a:gd name="connsiteX52" fmla="*/ 1452562 w 1490662"/>
                <a:gd name="connsiteY52" fmla="*/ 376238 h 1188244"/>
                <a:gd name="connsiteX53" fmla="*/ 1421606 w 1490662"/>
                <a:gd name="connsiteY53" fmla="*/ 392907 h 1188244"/>
                <a:gd name="connsiteX54" fmla="*/ 1371600 w 1490662"/>
                <a:gd name="connsiteY54" fmla="*/ 407194 h 1188244"/>
                <a:gd name="connsiteX55" fmla="*/ 1345406 w 1490662"/>
                <a:gd name="connsiteY55" fmla="*/ 416719 h 1188244"/>
                <a:gd name="connsiteX56" fmla="*/ 1219200 w 1490662"/>
                <a:gd name="connsiteY56" fmla="*/ 507207 h 1188244"/>
                <a:gd name="connsiteX57" fmla="*/ 1069181 w 1490662"/>
                <a:gd name="connsiteY57" fmla="*/ 611982 h 1188244"/>
                <a:gd name="connsiteX58" fmla="*/ 978693 w 1490662"/>
                <a:gd name="connsiteY58" fmla="*/ 676275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90662" h="1188244">
                  <a:moveTo>
                    <a:pt x="978693" y="676275"/>
                  </a:moveTo>
                  <a:lnTo>
                    <a:pt x="769143" y="828675"/>
                  </a:lnTo>
                  <a:lnTo>
                    <a:pt x="652462" y="904875"/>
                  </a:lnTo>
                  <a:lnTo>
                    <a:pt x="538162" y="973932"/>
                  </a:lnTo>
                  <a:lnTo>
                    <a:pt x="404812" y="1042988"/>
                  </a:lnTo>
                  <a:lnTo>
                    <a:pt x="271462" y="1107282"/>
                  </a:lnTo>
                  <a:lnTo>
                    <a:pt x="159543" y="1152525"/>
                  </a:lnTo>
                  <a:lnTo>
                    <a:pt x="73818" y="1183482"/>
                  </a:lnTo>
                  <a:lnTo>
                    <a:pt x="47625" y="1188244"/>
                  </a:lnTo>
                  <a:lnTo>
                    <a:pt x="28575" y="1188244"/>
                  </a:lnTo>
                  <a:lnTo>
                    <a:pt x="4762" y="1181100"/>
                  </a:lnTo>
                  <a:lnTo>
                    <a:pt x="0" y="1171575"/>
                  </a:lnTo>
                  <a:lnTo>
                    <a:pt x="0" y="1157288"/>
                  </a:lnTo>
                  <a:lnTo>
                    <a:pt x="4762" y="1143000"/>
                  </a:lnTo>
                  <a:lnTo>
                    <a:pt x="30956" y="1121569"/>
                  </a:lnTo>
                  <a:lnTo>
                    <a:pt x="83343" y="1092994"/>
                  </a:lnTo>
                  <a:lnTo>
                    <a:pt x="128587" y="1066800"/>
                  </a:lnTo>
                  <a:lnTo>
                    <a:pt x="195262" y="1023938"/>
                  </a:lnTo>
                  <a:lnTo>
                    <a:pt x="297656" y="950119"/>
                  </a:lnTo>
                  <a:lnTo>
                    <a:pt x="409575" y="866775"/>
                  </a:lnTo>
                  <a:lnTo>
                    <a:pt x="540543" y="759619"/>
                  </a:lnTo>
                  <a:lnTo>
                    <a:pt x="661987" y="652463"/>
                  </a:lnTo>
                  <a:lnTo>
                    <a:pt x="764381" y="552450"/>
                  </a:lnTo>
                  <a:lnTo>
                    <a:pt x="831056" y="483394"/>
                  </a:lnTo>
                  <a:lnTo>
                    <a:pt x="923925" y="381000"/>
                  </a:lnTo>
                  <a:lnTo>
                    <a:pt x="988218" y="311944"/>
                  </a:lnTo>
                  <a:lnTo>
                    <a:pt x="1035843" y="259557"/>
                  </a:lnTo>
                  <a:lnTo>
                    <a:pt x="1045368" y="235744"/>
                  </a:lnTo>
                  <a:lnTo>
                    <a:pt x="1045368" y="204788"/>
                  </a:lnTo>
                  <a:lnTo>
                    <a:pt x="1035843" y="178594"/>
                  </a:lnTo>
                  <a:lnTo>
                    <a:pt x="1009650" y="150019"/>
                  </a:lnTo>
                  <a:lnTo>
                    <a:pt x="983456" y="123825"/>
                  </a:lnTo>
                  <a:lnTo>
                    <a:pt x="950118" y="95250"/>
                  </a:lnTo>
                  <a:lnTo>
                    <a:pt x="931068" y="76200"/>
                  </a:lnTo>
                  <a:lnTo>
                    <a:pt x="921543" y="59532"/>
                  </a:lnTo>
                  <a:lnTo>
                    <a:pt x="916781" y="42863"/>
                  </a:lnTo>
                  <a:lnTo>
                    <a:pt x="923925" y="23813"/>
                  </a:lnTo>
                  <a:lnTo>
                    <a:pt x="942975" y="9525"/>
                  </a:lnTo>
                  <a:lnTo>
                    <a:pt x="988218" y="0"/>
                  </a:lnTo>
                  <a:lnTo>
                    <a:pt x="1019175" y="0"/>
                  </a:lnTo>
                  <a:lnTo>
                    <a:pt x="1059656" y="11907"/>
                  </a:lnTo>
                  <a:lnTo>
                    <a:pt x="1123950" y="35719"/>
                  </a:lnTo>
                  <a:lnTo>
                    <a:pt x="1214437" y="71438"/>
                  </a:lnTo>
                  <a:lnTo>
                    <a:pt x="1338262" y="135732"/>
                  </a:lnTo>
                  <a:lnTo>
                    <a:pt x="1381125" y="166688"/>
                  </a:lnTo>
                  <a:lnTo>
                    <a:pt x="1426368" y="204788"/>
                  </a:lnTo>
                  <a:lnTo>
                    <a:pt x="1457325" y="240507"/>
                  </a:lnTo>
                  <a:lnTo>
                    <a:pt x="1476375" y="266700"/>
                  </a:lnTo>
                  <a:lnTo>
                    <a:pt x="1485900" y="292894"/>
                  </a:lnTo>
                  <a:lnTo>
                    <a:pt x="1490662" y="319088"/>
                  </a:lnTo>
                  <a:lnTo>
                    <a:pt x="1485900" y="342900"/>
                  </a:lnTo>
                  <a:lnTo>
                    <a:pt x="1476375" y="359569"/>
                  </a:lnTo>
                  <a:lnTo>
                    <a:pt x="1452562" y="376238"/>
                  </a:lnTo>
                  <a:lnTo>
                    <a:pt x="1421606" y="392907"/>
                  </a:lnTo>
                  <a:lnTo>
                    <a:pt x="1371600" y="407194"/>
                  </a:lnTo>
                  <a:lnTo>
                    <a:pt x="1345406" y="416719"/>
                  </a:lnTo>
                  <a:lnTo>
                    <a:pt x="1219200" y="507207"/>
                  </a:lnTo>
                  <a:lnTo>
                    <a:pt x="1069181" y="611982"/>
                  </a:lnTo>
                  <a:lnTo>
                    <a:pt x="978693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24701D3-0B3D-43C0-B996-9CD482DDC867}"/>
                </a:ext>
              </a:extLst>
            </p:cNvPr>
            <p:cNvSpPr/>
            <p:nvPr/>
          </p:nvSpPr>
          <p:spPr>
            <a:xfrm>
              <a:off x="5884863" y="4543425"/>
              <a:ext cx="1319212" cy="1209675"/>
            </a:xfrm>
            <a:custGeom>
              <a:avLst/>
              <a:gdLst>
                <a:gd name="connsiteX0" fmla="*/ 926306 w 1319212"/>
                <a:gd name="connsiteY0" fmla="*/ 907256 h 1209675"/>
                <a:gd name="connsiteX1" fmla="*/ 828675 w 1319212"/>
                <a:gd name="connsiteY1" fmla="*/ 785813 h 1209675"/>
                <a:gd name="connsiteX2" fmla="*/ 707231 w 1319212"/>
                <a:gd name="connsiteY2" fmla="*/ 659606 h 1209675"/>
                <a:gd name="connsiteX3" fmla="*/ 561975 w 1319212"/>
                <a:gd name="connsiteY3" fmla="*/ 523875 h 1209675"/>
                <a:gd name="connsiteX4" fmla="*/ 411956 w 1319212"/>
                <a:gd name="connsiteY4" fmla="*/ 395288 h 1209675"/>
                <a:gd name="connsiteX5" fmla="*/ 257175 w 1319212"/>
                <a:gd name="connsiteY5" fmla="*/ 259556 h 1209675"/>
                <a:gd name="connsiteX6" fmla="*/ 123825 w 1319212"/>
                <a:gd name="connsiteY6" fmla="*/ 145256 h 1209675"/>
                <a:gd name="connsiteX7" fmla="*/ 38100 w 1319212"/>
                <a:gd name="connsiteY7" fmla="*/ 71438 h 1209675"/>
                <a:gd name="connsiteX8" fmla="*/ 14287 w 1319212"/>
                <a:gd name="connsiteY8" fmla="*/ 47625 h 1209675"/>
                <a:gd name="connsiteX9" fmla="*/ 2381 w 1319212"/>
                <a:gd name="connsiteY9" fmla="*/ 28575 h 1209675"/>
                <a:gd name="connsiteX10" fmla="*/ 0 w 1319212"/>
                <a:gd name="connsiteY10" fmla="*/ 16669 h 1209675"/>
                <a:gd name="connsiteX11" fmla="*/ 4762 w 1319212"/>
                <a:gd name="connsiteY11" fmla="*/ 2381 h 1209675"/>
                <a:gd name="connsiteX12" fmla="*/ 21431 w 1319212"/>
                <a:gd name="connsiteY12" fmla="*/ 0 h 1209675"/>
                <a:gd name="connsiteX13" fmla="*/ 64294 w 1319212"/>
                <a:gd name="connsiteY13" fmla="*/ 7144 h 1209675"/>
                <a:gd name="connsiteX14" fmla="*/ 128587 w 1319212"/>
                <a:gd name="connsiteY14" fmla="*/ 28575 h 1209675"/>
                <a:gd name="connsiteX15" fmla="*/ 230981 w 1319212"/>
                <a:gd name="connsiteY15" fmla="*/ 80963 h 1209675"/>
                <a:gd name="connsiteX16" fmla="*/ 416719 w 1319212"/>
                <a:gd name="connsiteY16" fmla="*/ 173831 h 1209675"/>
                <a:gd name="connsiteX17" fmla="*/ 471487 w 1319212"/>
                <a:gd name="connsiteY17" fmla="*/ 202406 h 1209675"/>
                <a:gd name="connsiteX18" fmla="*/ 604837 w 1319212"/>
                <a:gd name="connsiteY18" fmla="*/ 269081 h 1209675"/>
                <a:gd name="connsiteX19" fmla="*/ 735806 w 1319212"/>
                <a:gd name="connsiteY19" fmla="*/ 340519 h 1209675"/>
                <a:gd name="connsiteX20" fmla="*/ 828675 w 1319212"/>
                <a:gd name="connsiteY20" fmla="*/ 395288 h 1209675"/>
                <a:gd name="connsiteX21" fmla="*/ 888206 w 1319212"/>
                <a:gd name="connsiteY21" fmla="*/ 435769 h 1209675"/>
                <a:gd name="connsiteX22" fmla="*/ 966787 w 1319212"/>
                <a:gd name="connsiteY22" fmla="*/ 488156 h 1209675"/>
                <a:gd name="connsiteX23" fmla="*/ 1042987 w 1319212"/>
                <a:gd name="connsiteY23" fmla="*/ 552450 h 1209675"/>
                <a:gd name="connsiteX24" fmla="*/ 1100137 w 1319212"/>
                <a:gd name="connsiteY24" fmla="*/ 604838 h 1209675"/>
                <a:gd name="connsiteX25" fmla="*/ 1145381 w 1319212"/>
                <a:gd name="connsiteY25" fmla="*/ 659606 h 1209675"/>
                <a:gd name="connsiteX26" fmla="*/ 1200150 w 1319212"/>
                <a:gd name="connsiteY26" fmla="*/ 728663 h 1209675"/>
                <a:gd name="connsiteX27" fmla="*/ 1235869 w 1319212"/>
                <a:gd name="connsiteY27" fmla="*/ 778669 h 1209675"/>
                <a:gd name="connsiteX28" fmla="*/ 1266825 w 1319212"/>
                <a:gd name="connsiteY28" fmla="*/ 835819 h 1209675"/>
                <a:gd name="connsiteX29" fmla="*/ 1295400 w 1319212"/>
                <a:gd name="connsiteY29" fmla="*/ 897731 h 1209675"/>
                <a:gd name="connsiteX30" fmla="*/ 1309687 w 1319212"/>
                <a:gd name="connsiteY30" fmla="*/ 952500 h 1209675"/>
                <a:gd name="connsiteX31" fmla="*/ 1316831 w 1319212"/>
                <a:gd name="connsiteY31" fmla="*/ 1000125 h 1209675"/>
                <a:gd name="connsiteX32" fmla="*/ 1319212 w 1319212"/>
                <a:gd name="connsiteY32" fmla="*/ 1045369 h 1209675"/>
                <a:gd name="connsiteX33" fmla="*/ 1314450 w 1319212"/>
                <a:gd name="connsiteY33" fmla="*/ 1102519 h 1209675"/>
                <a:gd name="connsiteX34" fmla="*/ 1302544 w 1319212"/>
                <a:gd name="connsiteY34" fmla="*/ 1145381 h 1209675"/>
                <a:gd name="connsiteX35" fmla="*/ 1281112 w 1319212"/>
                <a:gd name="connsiteY35" fmla="*/ 1183481 h 1209675"/>
                <a:gd name="connsiteX36" fmla="*/ 1257300 w 1319212"/>
                <a:gd name="connsiteY36" fmla="*/ 1202531 h 1209675"/>
                <a:gd name="connsiteX37" fmla="*/ 1235869 w 1319212"/>
                <a:gd name="connsiteY37" fmla="*/ 1209675 h 1209675"/>
                <a:gd name="connsiteX38" fmla="*/ 1212056 w 1319212"/>
                <a:gd name="connsiteY38" fmla="*/ 1209675 h 1209675"/>
                <a:gd name="connsiteX39" fmla="*/ 1183481 w 1319212"/>
                <a:gd name="connsiteY39" fmla="*/ 1200150 h 1209675"/>
                <a:gd name="connsiteX40" fmla="*/ 1154906 w 1319212"/>
                <a:gd name="connsiteY40" fmla="*/ 1181100 h 1209675"/>
                <a:gd name="connsiteX41" fmla="*/ 1109662 w 1319212"/>
                <a:gd name="connsiteY41" fmla="*/ 1138238 h 1209675"/>
                <a:gd name="connsiteX42" fmla="*/ 1045369 w 1319212"/>
                <a:gd name="connsiteY42" fmla="*/ 1059656 h 1209675"/>
                <a:gd name="connsiteX43" fmla="*/ 983456 w 1319212"/>
                <a:gd name="connsiteY43" fmla="*/ 983456 h 1209675"/>
                <a:gd name="connsiteX44" fmla="*/ 926306 w 1319212"/>
                <a:gd name="connsiteY44" fmla="*/ 90725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19212" h="1209675">
                  <a:moveTo>
                    <a:pt x="926306" y="907256"/>
                  </a:moveTo>
                  <a:lnTo>
                    <a:pt x="828675" y="785813"/>
                  </a:lnTo>
                  <a:lnTo>
                    <a:pt x="707231" y="659606"/>
                  </a:lnTo>
                  <a:lnTo>
                    <a:pt x="561975" y="523875"/>
                  </a:lnTo>
                  <a:lnTo>
                    <a:pt x="411956" y="395288"/>
                  </a:lnTo>
                  <a:lnTo>
                    <a:pt x="257175" y="259556"/>
                  </a:lnTo>
                  <a:lnTo>
                    <a:pt x="123825" y="145256"/>
                  </a:lnTo>
                  <a:lnTo>
                    <a:pt x="38100" y="71438"/>
                  </a:lnTo>
                  <a:lnTo>
                    <a:pt x="14287" y="47625"/>
                  </a:lnTo>
                  <a:lnTo>
                    <a:pt x="2381" y="28575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64294" y="7144"/>
                  </a:lnTo>
                  <a:lnTo>
                    <a:pt x="128587" y="28575"/>
                  </a:lnTo>
                  <a:lnTo>
                    <a:pt x="230981" y="80963"/>
                  </a:lnTo>
                  <a:lnTo>
                    <a:pt x="416719" y="173831"/>
                  </a:lnTo>
                  <a:lnTo>
                    <a:pt x="471487" y="202406"/>
                  </a:lnTo>
                  <a:lnTo>
                    <a:pt x="604837" y="269081"/>
                  </a:lnTo>
                  <a:lnTo>
                    <a:pt x="735806" y="340519"/>
                  </a:lnTo>
                  <a:lnTo>
                    <a:pt x="828675" y="395288"/>
                  </a:lnTo>
                  <a:lnTo>
                    <a:pt x="888206" y="435769"/>
                  </a:lnTo>
                  <a:lnTo>
                    <a:pt x="966787" y="488156"/>
                  </a:lnTo>
                  <a:lnTo>
                    <a:pt x="1042987" y="552450"/>
                  </a:lnTo>
                  <a:lnTo>
                    <a:pt x="1100137" y="604838"/>
                  </a:lnTo>
                  <a:lnTo>
                    <a:pt x="1145381" y="659606"/>
                  </a:lnTo>
                  <a:lnTo>
                    <a:pt x="1200150" y="728663"/>
                  </a:lnTo>
                  <a:lnTo>
                    <a:pt x="1235869" y="778669"/>
                  </a:lnTo>
                  <a:lnTo>
                    <a:pt x="1266825" y="835819"/>
                  </a:lnTo>
                  <a:lnTo>
                    <a:pt x="1295400" y="897731"/>
                  </a:lnTo>
                  <a:lnTo>
                    <a:pt x="1309687" y="952500"/>
                  </a:lnTo>
                  <a:lnTo>
                    <a:pt x="1316831" y="1000125"/>
                  </a:lnTo>
                  <a:lnTo>
                    <a:pt x="1319212" y="1045369"/>
                  </a:lnTo>
                  <a:lnTo>
                    <a:pt x="1314450" y="1102519"/>
                  </a:lnTo>
                  <a:lnTo>
                    <a:pt x="1302544" y="1145381"/>
                  </a:lnTo>
                  <a:lnTo>
                    <a:pt x="1281112" y="1183481"/>
                  </a:lnTo>
                  <a:lnTo>
                    <a:pt x="1257300" y="1202531"/>
                  </a:lnTo>
                  <a:lnTo>
                    <a:pt x="1235869" y="1209675"/>
                  </a:lnTo>
                  <a:lnTo>
                    <a:pt x="1212056" y="1209675"/>
                  </a:lnTo>
                  <a:lnTo>
                    <a:pt x="1183481" y="1200150"/>
                  </a:lnTo>
                  <a:lnTo>
                    <a:pt x="1154906" y="1181100"/>
                  </a:lnTo>
                  <a:lnTo>
                    <a:pt x="1109662" y="1138238"/>
                  </a:lnTo>
                  <a:lnTo>
                    <a:pt x="1045369" y="1059656"/>
                  </a:lnTo>
                  <a:lnTo>
                    <a:pt x="983456" y="983456"/>
                  </a:lnTo>
                  <a:lnTo>
                    <a:pt x="926306" y="907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FC5F6A9-E777-436E-8265-BCF157EB896A}"/>
                </a:ext>
              </a:extLst>
            </p:cNvPr>
            <p:cNvSpPr/>
            <p:nvPr/>
          </p:nvSpPr>
          <p:spPr>
            <a:xfrm rot="16200000">
              <a:off x="1979613" y="2165350"/>
              <a:ext cx="2446338" cy="1392237"/>
            </a:xfrm>
            <a:custGeom>
              <a:avLst/>
              <a:gdLst>
                <a:gd name="connsiteX0" fmla="*/ 1421606 w 2445544"/>
                <a:gd name="connsiteY0" fmla="*/ 1033463 h 1393032"/>
                <a:gd name="connsiteX1" fmla="*/ 1145381 w 2445544"/>
                <a:gd name="connsiteY1" fmla="*/ 888207 h 1393032"/>
                <a:gd name="connsiteX2" fmla="*/ 945356 w 2445544"/>
                <a:gd name="connsiteY2" fmla="*/ 781050 h 1393032"/>
                <a:gd name="connsiteX3" fmla="*/ 766762 w 2445544"/>
                <a:gd name="connsiteY3" fmla="*/ 666750 h 1393032"/>
                <a:gd name="connsiteX4" fmla="*/ 640556 w 2445544"/>
                <a:gd name="connsiteY4" fmla="*/ 581025 h 1393032"/>
                <a:gd name="connsiteX5" fmla="*/ 533400 w 2445544"/>
                <a:gd name="connsiteY5" fmla="*/ 504825 h 1393032"/>
                <a:gd name="connsiteX6" fmla="*/ 402431 w 2445544"/>
                <a:gd name="connsiteY6" fmla="*/ 407194 h 1393032"/>
                <a:gd name="connsiteX7" fmla="*/ 283369 w 2445544"/>
                <a:gd name="connsiteY7" fmla="*/ 314325 h 1393032"/>
                <a:gd name="connsiteX8" fmla="*/ 164306 w 2445544"/>
                <a:gd name="connsiteY8" fmla="*/ 216694 h 1393032"/>
                <a:gd name="connsiteX9" fmla="*/ 66675 w 2445544"/>
                <a:gd name="connsiteY9" fmla="*/ 135732 h 1393032"/>
                <a:gd name="connsiteX10" fmla="*/ 30956 w 2445544"/>
                <a:gd name="connsiteY10" fmla="*/ 104775 h 1393032"/>
                <a:gd name="connsiteX11" fmla="*/ 19050 w 2445544"/>
                <a:gd name="connsiteY11" fmla="*/ 90488 h 1393032"/>
                <a:gd name="connsiteX12" fmla="*/ 7144 w 2445544"/>
                <a:gd name="connsiteY12" fmla="*/ 64294 h 1393032"/>
                <a:gd name="connsiteX13" fmla="*/ 0 w 2445544"/>
                <a:gd name="connsiteY13" fmla="*/ 33338 h 1393032"/>
                <a:gd name="connsiteX14" fmla="*/ 2381 w 2445544"/>
                <a:gd name="connsiteY14" fmla="*/ 9525 h 1393032"/>
                <a:gd name="connsiteX15" fmla="*/ 14287 w 2445544"/>
                <a:gd name="connsiteY15" fmla="*/ 0 h 1393032"/>
                <a:gd name="connsiteX16" fmla="*/ 30956 w 2445544"/>
                <a:gd name="connsiteY16" fmla="*/ 0 h 1393032"/>
                <a:gd name="connsiteX17" fmla="*/ 45244 w 2445544"/>
                <a:gd name="connsiteY17" fmla="*/ 4763 h 1393032"/>
                <a:gd name="connsiteX18" fmla="*/ 100012 w 2445544"/>
                <a:gd name="connsiteY18" fmla="*/ 42863 h 1393032"/>
                <a:gd name="connsiteX19" fmla="*/ 190500 w 2445544"/>
                <a:gd name="connsiteY19" fmla="*/ 102394 h 1393032"/>
                <a:gd name="connsiteX20" fmla="*/ 330994 w 2445544"/>
                <a:gd name="connsiteY20" fmla="*/ 192882 h 1393032"/>
                <a:gd name="connsiteX21" fmla="*/ 483394 w 2445544"/>
                <a:gd name="connsiteY21" fmla="*/ 283369 h 1393032"/>
                <a:gd name="connsiteX22" fmla="*/ 638175 w 2445544"/>
                <a:gd name="connsiteY22" fmla="*/ 373857 h 1393032"/>
                <a:gd name="connsiteX23" fmla="*/ 800100 w 2445544"/>
                <a:gd name="connsiteY23" fmla="*/ 461963 h 1393032"/>
                <a:gd name="connsiteX24" fmla="*/ 959644 w 2445544"/>
                <a:gd name="connsiteY24" fmla="*/ 542925 h 1393032"/>
                <a:gd name="connsiteX25" fmla="*/ 1088231 w 2445544"/>
                <a:gd name="connsiteY25" fmla="*/ 607219 h 1393032"/>
                <a:gd name="connsiteX26" fmla="*/ 1238250 w 2445544"/>
                <a:gd name="connsiteY26" fmla="*/ 678657 h 1393032"/>
                <a:gd name="connsiteX27" fmla="*/ 1438275 w 2445544"/>
                <a:gd name="connsiteY27" fmla="*/ 766763 h 1393032"/>
                <a:gd name="connsiteX28" fmla="*/ 1638300 w 2445544"/>
                <a:gd name="connsiteY28" fmla="*/ 854869 h 1393032"/>
                <a:gd name="connsiteX29" fmla="*/ 1781175 w 2445544"/>
                <a:gd name="connsiteY29" fmla="*/ 916782 h 1393032"/>
                <a:gd name="connsiteX30" fmla="*/ 2002631 w 2445544"/>
                <a:gd name="connsiteY30" fmla="*/ 1007269 h 1393032"/>
                <a:gd name="connsiteX31" fmla="*/ 2164556 w 2445544"/>
                <a:gd name="connsiteY31" fmla="*/ 1066800 h 1393032"/>
                <a:gd name="connsiteX32" fmla="*/ 2207419 w 2445544"/>
                <a:gd name="connsiteY32" fmla="*/ 1078707 h 1393032"/>
                <a:gd name="connsiteX33" fmla="*/ 2231231 w 2445544"/>
                <a:gd name="connsiteY33" fmla="*/ 1078707 h 1393032"/>
                <a:gd name="connsiteX34" fmla="*/ 2264569 w 2445544"/>
                <a:gd name="connsiteY34" fmla="*/ 1071563 h 1393032"/>
                <a:gd name="connsiteX35" fmla="*/ 2290762 w 2445544"/>
                <a:gd name="connsiteY35" fmla="*/ 1050132 h 1393032"/>
                <a:gd name="connsiteX36" fmla="*/ 2319337 w 2445544"/>
                <a:gd name="connsiteY36" fmla="*/ 1026319 h 1393032"/>
                <a:gd name="connsiteX37" fmla="*/ 2338387 w 2445544"/>
                <a:gd name="connsiteY37" fmla="*/ 1012032 h 1393032"/>
                <a:gd name="connsiteX38" fmla="*/ 2362200 w 2445544"/>
                <a:gd name="connsiteY38" fmla="*/ 995363 h 1393032"/>
                <a:gd name="connsiteX39" fmla="*/ 2388394 w 2445544"/>
                <a:gd name="connsiteY39" fmla="*/ 983457 h 1393032"/>
                <a:gd name="connsiteX40" fmla="*/ 2405062 w 2445544"/>
                <a:gd name="connsiteY40" fmla="*/ 978694 h 1393032"/>
                <a:gd name="connsiteX41" fmla="*/ 2426494 w 2445544"/>
                <a:gd name="connsiteY41" fmla="*/ 978694 h 1393032"/>
                <a:gd name="connsiteX42" fmla="*/ 2438400 w 2445544"/>
                <a:gd name="connsiteY42" fmla="*/ 988219 h 1393032"/>
                <a:gd name="connsiteX43" fmla="*/ 2445544 w 2445544"/>
                <a:gd name="connsiteY43" fmla="*/ 1009650 h 1393032"/>
                <a:gd name="connsiteX44" fmla="*/ 2443162 w 2445544"/>
                <a:gd name="connsiteY44" fmla="*/ 1047750 h 1393032"/>
                <a:gd name="connsiteX45" fmla="*/ 2436019 w 2445544"/>
                <a:gd name="connsiteY45" fmla="*/ 1085850 h 1393032"/>
                <a:gd name="connsiteX46" fmla="*/ 2416969 w 2445544"/>
                <a:gd name="connsiteY46" fmla="*/ 1133475 h 1393032"/>
                <a:gd name="connsiteX47" fmla="*/ 2381250 w 2445544"/>
                <a:gd name="connsiteY47" fmla="*/ 1190625 h 1393032"/>
                <a:gd name="connsiteX48" fmla="*/ 2321719 w 2445544"/>
                <a:gd name="connsiteY48" fmla="*/ 1257300 h 1393032"/>
                <a:gd name="connsiteX49" fmla="*/ 2255044 w 2445544"/>
                <a:gd name="connsiteY49" fmla="*/ 1312069 h 1393032"/>
                <a:gd name="connsiteX50" fmla="*/ 2176462 w 2445544"/>
                <a:gd name="connsiteY50" fmla="*/ 1364457 h 1393032"/>
                <a:gd name="connsiteX51" fmla="*/ 2121694 w 2445544"/>
                <a:gd name="connsiteY51" fmla="*/ 1388269 h 1393032"/>
                <a:gd name="connsiteX52" fmla="*/ 2078831 w 2445544"/>
                <a:gd name="connsiteY52" fmla="*/ 1393032 h 1393032"/>
                <a:gd name="connsiteX53" fmla="*/ 2043112 w 2445544"/>
                <a:gd name="connsiteY53" fmla="*/ 1385888 h 1393032"/>
                <a:gd name="connsiteX54" fmla="*/ 2009775 w 2445544"/>
                <a:gd name="connsiteY54" fmla="*/ 1364457 h 1393032"/>
                <a:gd name="connsiteX55" fmla="*/ 1976437 w 2445544"/>
                <a:gd name="connsiteY55" fmla="*/ 1328738 h 1393032"/>
                <a:gd name="connsiteX56" fmla="*/ 1940719 w 2445544"/>
                <a:gd name="connsiteY56" fmla="*/ 1297782 h 1393032"/>
                <a:gd name="connsiteX57" fmla="*/ 1893094 w 2445544"/>
                <a:gd name="connsiteY57" fmla="*/ 1262063 h 1393032"/>
                <a:gd name="connsiteX58" fmla="*/ 1733550 w 2445544"/>
                <a:gd name="connsiteY58" fmla="*/ 1185863 h 1393032"/>
                <a:gd name="connsiteX59" fmla="*/ 1421606 w 2445544"/>
                <a:gd name="connsiteY59" fmla="*/ 1033463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45544" h="1393032">
                  <a:moveTo>
                    <a:pt x="1421606" y="1033463"/>
                  </a:moveTo>
                  <a:lnTo>
                    <a:pt x="1145381" y="888207"/>
                  </a:lnTo>
                  <a:lnTo>
                    <a:pt x="945356" y="781050"/>
                  </a:lnTo>
                  <a:lnTo>
                    <a:pt x="766762" y="666750"/>
                  </a:lnTo>
                  <a:lnTo>
                    <a:pt x="640556" y="581025"/>
                  </a:lnTo>
                  <a:lnTo>
                    <a:pt x="533400" y="504825"/>
                  </a:lnTo>
                  <a:lnTo>
                    <a:pt x="402431" y="407194"/>
                  </a:lnTo>
                  <a:lnTo>
                    <a:pt x="283369" y="314325"/>
                  </a:lnTo>
                  <a:lnTo>
                    <a:pt x="164306" y="216694"/>
                  </a:lnTo>
                  <a:lnTo>
                    <a:pt x="66675" y="135732"/>
                  </a:lnTo>
                  <a:lnTo>
                    <a:pt x="30956" y="104775"/>
                  </a:lnTo>
                  <a:lnTo>
                    <a:pt x="19050" y="90488"/>
                  </a:lnTo>
                  <a:lnTo>
                    <a:pt x="7144" y="64294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45244" y="4763"/>
                  </a:lnTo>
                  <a:lnTo>
                    <a:pt x="100012" y="42863"/>
                  </a:lnTo>
                  <a:lnTo>
                    <a:pt x="190500" y="102394"/>
                  </a:lnTo>
                  <a:lnTo>
                    <a:pt x="330994" y="192882"/>
                  </a:lnTo>
                  <a:lnTo>
                    <a:pt x="483394" y="283369"/>
                  </a:lnTo>
                  <a:lnTo>
                    <a:pt x="638175" y="373857"/>
                  </a:lnTo>
                  <a:lnTo>
                    <a:pt x="800100" y="461963"/>
                  </a:lnTo>
                  <a:lnTo>
                    <a:pt x="959644" y="542925"/>
                  </a:lnTo>
                  <a:lnTo>
                    <a:pt x="1088231" y="607219"/>
                  </a:lnTo>
                  <a:lnTo>
                    <a:pt x="1238250" y="678657"/>
                  </a:lnTo>
                  <a:lnTo>
                    <a:pt x="1438275" y="766763"/>
                  </a:lnTo>
                  <a:lnTo>
                    <a:pt x="1638300" y="854869"/>
                  </a:lnTo>
                  <a:lnTo>
                    <a:pt x="1781175" y="916782"/>
                  </a:lnTo>
                  <a:lnTo>
                    <a:pt x="2002631" y="1007269"/>
                  </a:lnTo>
                  <a:lnTo>
                    <a:pt x="2164556" y="1066800"/>
                  </a:lnTo>
                  <a:lnTo>
                    <a:pt x="2207419" y="1078707"/>
                  </a:lnTo>
                  <a:lnTo>
                    <a:pt x="2231231" y="1078707"/>
                  </a:lnTo>
                  <a:lnTo>
                    <a:pt x="2264569" y="1071563"/>
                  </a:lnTo>
                  <a:lnTo>
                    <a:pt x="2290762" y="1050132"/>
                  </a:lnTo>
                  <a:lnTo>
                    <a:pt x="2319337" y="1026319"/>
                  </a:lnTo>
                  <a:lnTo>
                    <a:pt x="2338387" y="1012032"/>
                  </a:lnTo>
                  <a:lnTo>
                    <a:pt x="2362200" y="995363"/>
                  </a:lnTo>
                  <a:lnTo>
                    <a:pt x="2388394" y="983457"/>
                  </a:lnTo>
                  <a:lnTo>
                    <a:pt x="2405062" y="978694"/>
                  </a:lnTo>
                  <a:lnTo>
                    <a:pt x="2426494" y="978694"/>
                  </a:lnTo>
                  <a:lnTo>
                    <a:pt x="2438400" y="988219"/>
                  </a:lnTo>
                  <a:lnTo>
                    <a:pt x="2445544" y="1009650"/>
                  </a:lnTo>
                  <a:lnTo>
                    <a:pt x="2443162" y="1047750"/>
                  </a:lnTo>
                  <a:lnTo>
                    <a:pt x="2436019" y="1085850"/>
                  </a:lnTo>
                  <a:lnTo>
                    <a:pt x="2416969" y="1133475"/>
                  </a:lnTo>
                  <a:lnTo>
                    <a:pt x="2381250" y="1190625"/>
                  </a:lnTo>
                  <a:lnTo>
                    <a:pt x="2321719" y="1257300"/>
                  </a:lnTo>
                  <a:lnTo>
                    <a:pt x="2255044" y="1312069"/>
                  </a:lnTo>
                  <a:lnTo>
                    <a:pt x="2176462" y="1364457"/>
                  </a:lnTo>
                  <a:lnTo>
                    <a:pt x="2121694" y="1388269"/>
                  </a:lnTo>
                  <a:lnTo>
                    <a:pt x="2078831" y="1393032"/>
                  </a:lnTo>
                  <a:lnTo>
                    <a:pt x="2043112" y="1385888"/>
                  </a:lnTo>
                  <a:lnTo>
                    <a:pt x="2009775" y="1364457"/>
                  </a:lnTo>
                  <a:lnTo>
                    <a:pt x="1976437" y="1328738"/>
                  </a:lnTo>
                  <a:lnTo>
                    <a:pt x="1940719" y="1297782"/>
                  </a:lnTo>
                  <a:lnTo>
                    <a:pt x="1893094" y="1262063"/>
                  </a:lnTo>
                  <a:lnTo>
                    <a:pt x="1733550" y="1185863"/>
                  </a:lnTo>
                  <a:lnTo>
                    <a:pt x="1421606" y="1033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A53327C-D867-42CB-A7AC-B138F4D839BB}"/>
                </a:ext>
              </a:extLst>
            </p:cNvPr>
            <p:cNvSpPr/>
            <p:nvPr/>
          </p:nvSpPr>
          <p:spPr>
            <a:xfrm rot="16200000">
              <a:off x="3742531" y="2602707"/>
              <a:ext cx="2220913" cy="603250"/>
            </a:xfrm>
            <a:custGeom>
              <a:avLst/>
              <a:gdLst>
                <a:gd name="connsiteX0" fmla="*/ 557213 w 2221706"/>
                <a:gd name="connsiteY0" fmla="*/ 571500 h 602456"/>
                <a:gd name="connsiteX1" fmla="*/ 45244 w 2221706"/>
                <a:gd name="connsiteY1" fmla="*/ 602456 h 602456"/>
                <a:gd name="connsiteX2" fmla="*/ 0 w 2221706"/>
                <a:gd name="connsiteY2" fmla="*/ 354806 h 602456"/>
                <a:gd name="connsiteX3" fmla="*/ 297656 w 2221706"/>
                <a:gd name="connsiteY3" fmla="*/ 340519 h 602456"/>
                <a:gd name="connsiteX4" fmla="*/ 697706 w 2221706"/>
                <a:gd name="connsiteY4" fmla="*/ 321469 h 602456"/>
                <a:gd name="connsiteX5" fmla="*/ 1040606 w 2221706"/>
                <a:gd name="connsiteY5" fmla="*/ 307181 h 602456"/>
                <a:gd name="connsiteX6" fmla="*/ 1245394 w 2221706"/>
                <a:gd name="connsiteY6" fmla="*/ 307181 h 602456"/>
                <a:gd name="connsiteX7" fmla="*/ 1347788 w 2221706"/>
                <a:gd name="connsiteY7" fmla="*/ 300038 h 602456"/>
                <a:gd name="connsiteX8" fmla="*/ 1564481 w 2221706"/>
                <a:gd name="connsiteY8" fmla="*/ 278606 h 602456"/>
                <a:gd name="connsiteX9" fmla="*/ 1733550 w 2221706"/>
                <a:gd name="connsiteY9" fmla="*/ 266700 h 602456"/>
                <a:gd name="connsiteX10" fmla="*/ 1795463 w 2221706"/>
                <a:gd name="connsiteY10" fmla="*/ 259556 h 602456"/>
                <a:gd name="connsiteX11" fmla="*/ 1883569 w 2221706"/>
                <a:gd name="connsiteY11" fmla="*/ 240506 h 602456"/>
                <a:gd name="connsiteX12" fmla="*/ 1947863 w 2221706"/>
                <a:gd name="connsiteY12" fmla="*/ 226219 h 602456"/>
                <a:gd name="connsiteX13" fmla="*/ 1976438 w 2221706"/>
                <a:gd name="connsiteY13" fmla="*/ 214313 h 602456"/>
                <a:gd name="connsiteX14" fmla="*/ 2005013 w 2221706"/>
                <a:gd name="connsiteY14" fmla="*/ 190500 h 602456"/>
                <a:gd name="connsiteX15" fmla="*/ 2057400 w 2221706"/>
                <a:gd name="connsiteY15" fmla="*/ 130969 h 602456"/>
                <a:gd name="connsiteX16" fmla="*/ 2116931 w 2221706"/>
                <a:gd name="connsiteY16" fmla="*/ 47625 h 602456"/>
                <a:gd name="connsiteX17" fmla="*/ 2135981 w 2221706"/>
                <a:gd name="connsiteY17" fmla="*/ 26194 h 602456"/>
                <a:gd name="connsiteX18" fmla="*/ 2147888 w 2221706"/>
                <a:gd name="connsiteY18" fmla="*/ 14288 h 602456"/>
                <a:gd name="connsiteX19" fmla="*/ 2164556 w 2221706"/>
                <a:gd name="connsiteY19" fmla="*/ 4763 h 602456"/>
                <a:gd name="connsiteX20" fmla="*/ 2183606 w 2221706"/>
                <a:gd name="connsiteY20" fmla="*/ 0 h 602456"/>
                <a:gd name="connsiteX21" fmla="*/ 2207419 w 2221706"/>
                <a:gd name="connsiteY21" fmla="*/ 4763 h 602456"/>
                <a:gd name="connsiteX22" fmla="*/ 2216944 w 2221706"/>
                <a:gd name="connsiteY22" fmla="*/ 19050 h 602456"/>
                <a:gd name="connsiteX23" fmla="*/ 2221706 w 2221706"/>
                <a:gd name="connsiteY23" fmla="*/ 45244 h 602456"/>
                <a:gd name="connsiteX24" fmla="*/ 2214563 w 2221706"/>
                <a:gd name="connsiteY24" fmla="*/ 88106 h 602456"/>
                <a:gd name="connsiteX25" fmla="*/ 2202656 w 2221706"/>
                <a:gd name="connsiteY25" fmla="*/ 142875 h 602456"/>
                <a:gd name="connsiteX26" fmla="*/ 2176463 w 2221706"/>
                <a:gd name="connsiteY26" fmla="*/ 228600 h 602456"/>
                <a:gd name="connsiteX27" fmla="*/ 2145506 w 2221706"/>
                <a:gd name="connsiteY27" fmla="*/ 314325 h 602456"/>
                <a:gd name="connsiteX28" fmla="*/ 2109788 w 2221706"/>
                <a:gd name="connsiteY28" fmla="*/ 390525 h 602456"/>
                <a:gd name="connsiteX29" fmla="*/ 2081213 w 2221706"/>
                <a:gd name="connsiteY29" fmla="*/ 435769 h 602456"/>
                <a:gd name="connsiteX30" fmla="*/ 2047875 w 2221706"/>
                <a:gd name="connsiteY30" fmla="*/ 471488 h 602456"/>
                <a:gd name="connsiteX31" fmla="*/ 2009775 w 2221706"/>
                <a:gd name="connsiteY31" fmla="*/ 509588 h 602456"/>
                <a:gd name="connsiteX32" fmla="*/ 1964531 w 2221706"/>
                <a:gd name="connsiteY32" fmla="*/ 540544 h 602456"/>
                <a:gd name="connsiteX33" fmla="*/ 1938338 w 2221706"/>
                <a:gd name="connsiteY33" fmla="*/ 550069 h 602456"/>
                <a:gd name="connsiteX34" fmla="*/ 1914525 w 2221706"/>
                <a:gd name="connsiteY34" fmla="*/ 552450 h 602456"/>
                <a:gd name="connsiteX35" fmla="*/ 1883569 w 2221706"/>
                <a:gd name="connsiteY35" fmla="*/ 547688 h 602456"/>
                <a:gd name="connsiteX36" fmla="*/ 1847850 w 2221706"/>
                <a:gd name="connsiteY36" fmla="*/ 533400 h 602456"/>
                <a:gd name="connsiteX37" fmla="*/ 1821656 w 2221706"/>
                <a:gd name="connsiteY37" fmla="*/ 523875 h 602456"/>
                <a:gd name="connsiteX38" fmla="*/ 1774031 w 2221706"/>
                <a:gd name="connsiteY38" fmla="*/ 519113 h 602456"/>
                <a:gd name="connsiteX39" fmla="*/ 1600200 w 2221706"/>
                <a:gd name="connsiteY39" fmla="*/ 519113 h 602456"/>
                <a:gd name="connsiteX40" fmla="*/ 1447800 w 2221706"/>
                <a:gd name="connsiteY40" fmla="*/ 523875 h 602456"/>
                <a:gd name="connsiteX41" fmla="*/ 1259681 w 2221706"/>
                <a:gd name="connsiteY41" fmla="*/ 531019 h 602456"/>
                <a:gd name="connsiteX42" fmla="*/ 1085850 w 2221706"/>
                <a:gd name="connsiteY42" fmla="*/ 552450 h 602456"/>
                <a:gd name="connsiteX43" fmla="*/ 557213 w 2221706"/>
                <a:gd name="connsiteY43" fmla="*/ 5715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21706" h="602456">
                  <a:moveTo>
                    <a:pt x="557213" y="571500"/>
                  </a:moveTo>
                  <a:lnTo>
                    <a:pt x="45244" y="602456"/>
                  </a:lnTo>
                  <a:lnTo>
                    <a:pt x="0" y="354806"/>
                  </a:lnTo>
                  <a:lnTo>
                    <a:pt x="297656" y="340519"/>
                  </a:lnTo>
                  <a:lnTo>
                    <a:pt x="697706" y="321469"/>
                  </a:lnTo>
                  <a:lnTo>
                    <a:pt x="1040606" y="307181"/>
                  </a:lnTo>
                  <a:lnTo>
                    <a:pt x="1245394" y="307181"/>
                  </a:lnTo>
                  <a:lnTo>
                    <a:pt x="1347788" y="300038"/>
                  </a:lnTo>
                  <a:lnTo>
                    <a:pt x="1564481" y="278606"/>
                  </a:lnTo>
                  <a:lnTo>
                    <a:pt x="1733550" y="266700"/>
                  </a:lnTo>
                  <a:lnTo>
                    <a:pt x="1795463" y="259556"/>
                  </a:lnTo>
                  <a:lnTo>
                    <a:pt x="1883569" y="240506"/>
                  </a:lnTo>
                  <a:lnTo>
                    <a:pt x="1947863" y="226219"/>
                  </a:lnTo>
                  <a:lnTo>
                    <a:pt x="1976438" y="214313"/>
                  </a:lnTo>
                  <a:lnTo>
                    <a:pt x="2005013" y="190500"/>
                  </a:lnTo>
                  <a:lnTo>
                    <a:pt x="2057400" y="130969"/>
                  </a:lnTo>
                  <a:lnTo>
                    <a:pt x="2116931" y="47625"/>
                  </a:lnTo>
                  <a:lnTo>
                    <a:pt x="2135981" y="26194"/>
                  </a:lnTo>
                  <a:lnTo>
                    <a:pt x="2147888" y="14288"/>
                  </a:lnTo>
                  <a:lnTo>
                    <a:pt x="2164556" y="4763"/>
                  </a:lnTo>
                  <a:lnTo>
                    <a:pt x="2183606" y="0"/>
                  </a:lnTo>
                  <a:lnTo>
                    <a:pt x="2207419" y="4763"/>
                  </a:lnTo>
                  <a:lnTo>
                    <a:pt x="2216944" y="19050"/>
                  </a:lnTo>
                  <a:lnTo>
                    <a:pt x="2221706" y="45244"/>
                  </a:lnTo>
                  <a:lnTo>
                    <a:pt x="2214563" y="88106"/>
                  </a:lnTo>
                  <a:lnTo>
                    <a:pt x="2202656" y="142875"/>
                  </a:lnTo>
                  <a:lnTo>
                    <a:pt x="2176463" y="228600"/>
                  </a:lnTo>
                  <a:lnTo>
                    <a:pt x="2145506" y="314325"/>
                  </a:lnTo>
                  <a:lnTo>
                    <a:pt x="2109788" y="390525"/>
                  </a:lnTo>
                  <a:lnTo>
                    <a:pt x="2081213" y="435769"/>
                  </a:lnTo>
                  <a:lnTo>
                    <a:pt x="2047875" y="471488"/>
                  </a:lnTo>
                  <a:lnTo>
                    <a:pt x="2009775" y="509588"/>
                  </a:lnTo>
                  <a:lnTo>
                    <a:pt x="1964531" y="540544"/>
                  </a:lnTo>
                  <a:lnTo>
                    <a:pt x="1938338" y="550069"/>
                  </a:lnTo>
                  <a:lnTo>
                    <a:pt x="1914525" y="552450"/>
                  </a:lnTo>
                  <a:lnTo>
                    <a:pt x="1883569" y="547688"/>
                  </a:lnTo>
                  <a:lnTo>
                    <a:pt x="1847850" y="533400"/>
                  </a:lnTo>
                  <a:lnTo>
                    <a:pt x="1821656" y="523875"/>
                  </a:lnTo>
                  <a:lnTo>
                    <a:pt x="1774031" y="519113"/>
                  </a:lnTo>
                  <a:lnTo>
                    <a:pt x="1600200" y="519113"/>
                  </a:lnTo>
                  <a:lnTo>
                    <a:pt x="1447800" y="523875"/>
                  </a:lnTo>
                  <a:lnTo>
                    <a:pt x="1259681" y="531019"/>
                  </a:lnTo>
                  <a:lnTo>
                    <a:pt x="1085850" y="552450"/>
                  </a:lnTo>
                  <a:lnTo>
                    <a:pt x="557213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0B33CB7-125B-4845-AA7D-F48913F38A05}"/>
                </a:ext>
              </a:extLst>
            </p:cNvPr>
            <p:cNvSpPr/>
            <p:nvPr/>
          </p:nvSpPr>
          <p:spPr>
            <a:xfrm rot="16200000">
              <a:off x="5066506" y="2436019"/>
              <a:ext cx="2328863" cy="561975"/>
            </a:xfrm>
            <a:custGeom>
              <a:avLst/>
              <a:gdLst>
                <a:gd name="connsiteX0" fmla="*/ 500063 w 2328863"/>
                <a:gd name="connsiteY0" fmla="*/ 307181 h 561975"/>
                <a:gd name="connsiteX1" fmla="*/ 264319 w 2328863"/>
                <a:gd name="connsiteY1" fmla="*/ 288131 h 561975"/>
                <a:gd name="connsiteX2" fmla="*/ 26194 w 2328863"/>
                <a:gd name="connsiteY2" fmla="*/ 266700 h 561975"/>
                <a:gd name="connsiteX3" fmla="*/ 0 w 2328863"/>
                <a:gd name="connsiteY3" fmla="*/ 21431 h 561975"/>
                <a:gd name="connsiteX4" fmla="*/ 285750 w 2328863"/>
                <a:gd name="connsiteY4" fmla="*/ 42862 h 561975"/>
                <a:gd name="connsiteX5" fmla="*/ 611981 w 2328863"/>
                <a:gd name="connsiteY5" fmla="*/ 71437 h 561975"/>
                <a:gd name="connsiteX6" fmla="*/ 873919 w 2328863"/>
                <a:gd name="connsiteY6" fmla="*/ 95250 h 561975"/>
                <a:gd name="connsiteX7" fmla="*/ 1088231 w 2328863"/>
                <a:gd name="connsiteY7" fmla="*/ 111919 h 561975"/>
                <a:gd name="connsiteX8" fmla="*/ 1293019 w 2328863"/>
                <a:gd name="connsiteY8" fmla="*/ 138112 h 561975"/>
                <a:gd name="connsiteX9" fmla="*/ 1650206 w 2328863"/>
                <a:gd name="connsiteY9" fmla="*/ 154781 h 561975"/>
                <a:gd name="connsiteX10" fmla="*/ 1857375 w 2328863"/>
                <a:gd name="connsiteY10" fmla="*/ 159544 h 561975"/>
                <a:gd name="connsiteX11" fmla="*/ 2007394 w 2328863"/>
                <a:gd name="connsiteY11" fmla="*/ 157162 h 561975"/>
                <a:gd name="connsiteX12" fmla="*/ 2055019 w 2328863"/>
                <a:gd name="connsiteY12" fmla="*/ 152400 h 561975"/>
                <a:gd name="connsiteX13" fmla="*/ 2102644 w 2328863"/>
                <a:gd name="connsiteY13" fmla="*/ 142875 h 561975"/>
                <a:gd name="connsiteX14" fmla="*/ 2140744 w 2328863"/>
                <a:gd name="connsiteY14" fmla="*/ 128587 h 561975"/>
                <a:gd name="connsiteX15" fmla="*/ 2171700 w 2328863"/>
                <a:gd name="connsiteY15" fmla="*/ 111919 h 561975"/>
                <a:gd name="connsiteX16" fmla="*/ 2193131 w 2328863"/>
                <a:gd name="connsiteY16" fmla="*/ 92869 h 561975"/>
                <a:gd name="connsiteX17" fmla="*/ 2226469 w 2328863"/>
                <a:gd name="connsiteY17" fmla="*/ 57150 h 561975"/>
                <a:gd name="connsiteX18" fmla="*/ 2245519 w 2328863"/>
                <a:gd name="connsiteY18" fmla="*/ 35719 h 561975"/>
                <a:gd name="connsiteX19" fmla="*/ 2264569 w 2328863"/>
                <a:gd name="connsiteY19" fmla="*/ 16669 h 561975"/>
                <a:gd name="connsiteX20" fmla="*/ 2281238 w 2328863"/>
                <a:gd name="connsiteY20" fmla="*/ 4762 h 561975"/>
                <a:gd name="connsiteX21" fmla="*/ 2297906 w 2328863"/>
                <a:gd name="connsiteY21" fmla="*/ 0 h 561975"/>
                <a:gd name="connsiteX22" fmla="*/ 2314575 w 2328863"/>
                <a:gd name="connsiteY22" fmla="*/ 2381 h 561975"/>
                <a:gd name="connsiteX23" fmla="*/ 2321719 w 2328863"/>
                <a:gd name="connsiteY23" fmla="*/ 11906 h 561975"/>
                <a:gd name="connsiteX24" fmla="*/ 2328863 w 2328863"/>
                <a:gd name="connsiteY24" fmla="*/ 30956 h 561975"/>
                <a:gd name="connsiteX25" fmla="*/ 2328863 w 2328863"/>
                <a:gd name="connsiteY25" fmla="*/ 71437 h 561975"/>
                <a:gd name="connsiteX26" fmla="*/ 2324100 w 2328863"/>
                <a:gd name="connsiteY26" fmla="*/ 121444 h 561975"/>
                <a:gd name="connsiteX27" fmla="*/ 2316956 w 2328863"/>
                <a:gd name="connsiteY27" fmla="*/ 166687 h 561975"/>
                <a:gd name="connsiteX28" fmla="*/ 2297906 w 2328863"/>
                <a:gd name="connsiteY28" fmla="*/ 233362 h 561975"/>
                <a:gd name="connsiteX29" fmla="*/ 2276475 w 2328863"/>
                <a:gd name="connsiteY29" fmla="*/ 290512 h 561975"/>
                <a:gd name="connsiteX30" fmla="*/ 2252663 w 2328863"/>
                <a:gd name="connsiteY30" fmla="*/ 335756 h 561975"/>
                <a:gd name="connsiteX31" fmla="*/ 2209800 w 2328863"/>
                <a:gd name="connsiteY31" fmla="*/ 395287 h 561975"/>
                <a:gd name="connsiteX32" fmla="*/ 2169319 w 2328863"/>
                <a:gd name="connsiteY32" fmla="*/ 447675 h 561975"/>
                <a:gd name="connsiteX33" fmla="*/ 2114550 w 2328863"/>
                <a:gd name="connsiteY33" fmla="*/ 502444 h 561975"/>
                <a:gd name="connsiteX34" fmla="*/ 2074069 w 2328863"/>
                <a:gd name="connsiteY34" fmla="*/ 535781 h 561975"/>
                <a:gd name="connsiteX35" fmla="*/ 2045494 w 2328863"/>
                <a:gd name="connsiteY35" fmla="*/ 554831 h 561975"/>
                <a:gd name="connsiteX36" fmla="*/ 2024063 w 2328863"/>
                <a:gd name="connsiteY36" fmla="*/ 561975 h 561975"/>
                <a:gd name="connsiteX37" fmla="*/ 2007394 w 2328863"/>
                <a:gd name="connsiteY37" fmla="*/ 561975 h 561975"/>
                <a:gd name="connsiteX38" fmla="*/ 1988344 w 2328863"/>
                <a:gd name="connsiteY38" fmla="*/ 552450 h 561975"/>
                <a:gd name="connsiteX39" fmla="*/ 1964531 w 2328863"/>
                <a:gd name="connsiteY39" fmla="*/ 533400 h 561975"/>
                <a:gd name="connsiteX40" fmla="*/ 1931194 w 2328863"/>
                <a:gd name="connsiteY40" fmla="*/ 500062 h 561975"/>
                <a:gd name="connsiteX41" fmla="*/ 1905000 w 2328863"/>
                <a:gd name="connsiteY41" fmla="*/ 481012 h 561975"/>
                <a:gd name="connsiteX42" fmla="*/ 1864519 w 2328863"/>
                <a:gd name="connsiteY42" fmla="*/ 466725 h 561975"/>
                <a:gd name="connsiteX43" fmla="*/ 1721644 w 2328863"/>
                <a:gd name="connsiteY43" fmla="*/ 435769 h 561975"/>
                <a:gd name="connsiteX44" fmla="*/ 1583531 w 2328863"/>
                <a:gd name="connsiteY44" fmla="*/ 414337 h 561975"/>
                <a:gd name="connsiteX45" fmla="*/ 1423988 w 2328863"/>
                <a:gd name="connsiteY45" fmla="*/ 395287 h 561975"/>
                <a:gd name="connsiteX46" fmla="*/ 1295400 w 2328863"/>
                <a:gd name="connsiteY46" fmla="*/ 383381 h 561975"/>
                <a:gd name="connsiteX47" fmla="*/ 1107281 w 2328863"/>
                <a:gd name="connsiteY47" fmla="*/ 359569 h 561975"/>
                <a:gd name="connsiteX48" fmla="*/ 500063 w 2328863"/>
                <a:gd name="connsiteY48" fmla="*/ 307181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8863" h="561975">
                  <a:moveTo>
                    <a:pt x="500063" y="307181"/>
                  </a:moveTo>
                  <a:lnTo>
                    <a:pt x="264319" y="288131"/>
                  </a:lnTo>
                  <a:lnTo>
                    <a:pt x="26194" y="266700"/>
                  </a:lnTo>
                  <a:lnTo>
                    <a:pt x="0" y="21431"/>
                  </a:lnTo>
                  <a:lnTo>
                    <a:pt x="285750" y="42862"/>
                  </a:lnTo>
                  <a:lnTo>
                    <a:pt x="611981" y="71437"/>
                  </a:lnTo>
                  <a:lnTo>
                    <a:pt x="873919" y="95250"/>
                  </a:lnTo>
                  <a:lnTo>
                    <a:pt x="1088231" y="111919"/>
                  </a:lnTo>
                  <a:lnTo>
                    <a:pt x="1293019" y="138112"/>
                  </a:lnTo>
                  <a:lnTo>
                    <a:pt x="1650206" y="154781"/>
                  </a:lnTo>
                  <a:lnTo>
                    <a:pt x="1857375" y="159544"/>
                  </a:lnTo>
                  <a:lnTo>
                    <a:pt x="2007394" y="157162"/>
                  </a:lnTo>
                  <a:lnTo>
                    <a:pt x="2055019" y="152400"/>
                  </a:lnTo>
                  <a:lnTo>
                    <a:pt x="2102644" y="142875"/>
                  </a:lnTo>
                  <a:lnTo>
                    <a:pt x="2140744" y="128587"/>
                  </a:lnTo>
                  <a:lnTo>
                    <a:pt x="2171700" y="111919"/>
                  </a:lnTo>
                  <a:lnTo>
                    <a:pt x="2193131" y="92869"/>
                  </a:lnTo>
                  <a:lnTo>
                    <a:pt x="2226469" y="57150"/>
                  </a:lnTo>
                  <a:lnTo>
                    <a:pt x="2245519" y="35719"/>
                  </a:lnTo>
                  <a:lnTo>
                    <a:pt x="2264569" y="16669"/>
                  </a:lnTo>
                  <a:lnTo>
                    <a:pt x="2281238" y="4762"/>
                  </a:lnTo>
                  <a:lnTo>
                    <a:pt x="2297906" y="0"/>
                  </a:lnTo>
                  <a:lnTo>
                    <a:pt x="2314575" y="2381"/>
                  </a:lnTo>
                  <a:lnTo>
                    <a:pt x="2321719" y="11906"/>
                  </a:lnTo>
                  <a:lnTo>
                    <a:pt x="2328863" y="30956"/>
                  </a:lnTo>
                  <a:lnTo>
                    <a:pt x="2328863" y="71437"/>
                  </a:lnTo>
                  <a:lnTo>
                    <a:pt x="2324100" y="121444"/>
                  </a:lnTo>
                  <a:lnTo>
                    <a:pt x="2316956" y="166687"/>
                  </a:lnTo>
                  <a:lnTo>
                    <a:pt x="2297906" y="233362"/>
                  </a:lnTo>
                  <a:lnTo>
                    <a:pt x="2276475" y="290512"/>
                  </a:lnTo>
                  <a:lnTo>
                    <a:pt x="2252663" y="335756"/>
                  </a:lnTo>
                  <a:lnTo>
                    <a:pt x="2209800" y="395287"/>
                  </a:lnTo>
                  <a:lnTo>
                    <a:pt x="2169319" y="447675"/>
                  </a:lnTo>
                  <a:lnTo>
                    <a:pt x="2114550" y="502444"/>
                  </a:lnTo>
                  <a:lnTo>
                    <a:pt x="2074069" y="535781"/>
                  </a:lnTo>
                  <a:lnTo>
                    <a:pt x="2045494" y="554831"/>
                  </a:lnTo>
                  <a:lnTo>
                    <a:pt x="2024063" y="561975"/>
                  </a:lnTo>
                  <a:lnTo>
                    <a:pt x="2007394" y="561975"/>
                  </a:lnTo>
                  <a:lnTo>
                    <a:pt x="1988344" y="552450"/>
                  </a:lnTo>
                  <a:lnTo>
                    <a:pt x="1964531" y="533400"/>
                  </a:lnTo>
                  <a:lnTo>
                    <a:pt x="1931194" y="500062"/>
                  </a:lnTo>
                  <a:lnTo>
                    <a:pt x="1905000" y="481012"/>
                  </a:lnTo>
                  <a:lnTo>
                    <a:pt x="1864519" y="466725"/>
                  </a:lnTo>
                  <a:lnTo>
                    <a:pt x="1721644" y="435769"/>
                  </a:lnTo>
                  <a:lnTo>
                    <a:pt x="1583531" y="414337"/>
                  </a:lnTo>
                  <a:lnTo>
                    <a:pt x="1423988" y="395287"/>
                  </a:lnTo>
                  <a:lnTo>
                    <a:pt x="1295400" y="383381"/>
                  </a:lnTo>
                  <a:lnTo>
                    <a:pt x="1107281" y="359569"/>
                  </a:lnTo>
                  <a:lnTo>
                    <a:pt x="500063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36632E6-80A3-4881-B0E8-89E08B31E97C}"/>
                </a:ext>
              </a:extLst>
            </p:cNvPr>
            <p:cNvSpPr/>
            <p:nvPr/>
          </p:nvSpPr>
          <p:spPr>
            <a:xfrm>
              <a:off x="3838575" y="3721100"/>
              <a:ext cx="3521075" cy="584200"/>
            </a:xfrm>
            <a:custGeom>
              <a:avLst/>
              <a:gdLst>
                <a:gd name="connsiteX0" fmla="*/ 1987550 w 3521075"/>
                <a:gd name="connsiteY0" fmla="*/ 295275 h 584200"/>
                <a:gd name="connsiteX1" fmla="*/ 1587500 w 3521075"/>
                <a:gd name="connsiteY1" fmla="*/ 339725 h 584200"/>
                <a:gd name="connsiteX2" fmla="*/ 1336675 w 3521075"/>
                <a:gd name="connsiteY2" fmla="*/ 374650 h 584200"/>
                <a:gd name="connsiteX3" fmla="*/ 1108075 w 3521075"/>
                <a:gd name="connsiteY3" fmla="*/ 415925 h 584200"/>
                <a:gd name="connsiteX4" fmla="*/ 895350 w 3521075"/>
                <a:gd name="connsiteY4" fmla="*/ 463550 h 584200"/>
                <a:gd name="connsiteX5" fmla="*/ 787400 w 3521075"/>
                <a:gd name="connsiteY5" fmla="*/ 495300 h 584200"/>
                <a:gd name="connsiteX6" fmla="*/ 682625 w 3521075"/>
                <a:gd name="connsiteY6" fmla="*/ 533400 h 584200"/>
                <a:gd name="connsiteX7" fmla="*/ 590550 w 3521075"/>
                <a:gd name="connsiteY7" fmla="*/ 568325 h 584200"/>
                <a:gd name="connsiteX8" fmla="*/ 558800 w 3521075"/>
                <a:gd name="connsiteY8" fmla="*/ 577850 h 584200"/>
                <a:gd name="connsiteX9" fmla="*/ 523875 w 3521075"/>
                <a:gd name="connsiteY9" fmla="*/ 584200 h 584200"/>
                <a:gd name="connsiteX10" fmla="*/ 495300 w 3521075"/>
                <a:gd name="connsiteY10" fmla="*/ 581025 h 584200"/>
                <a:gd name="connsiteX11" fmla="*/ 466725 w 3521075"/>
                <a:gd name="connsiteY11" fmla="*/ 574675 h 584200"/>
                <a:gd name="connsiteX12" fmla="*/ 381000 w 3521075"/>
                <a:gd name="connsiteY12" fmla="*/ 539750 h 584200"/>
                <a:gd name="connsiteX13" fmla="*/ 285750 w 3521075"/>
                <a:gd name="connsiteY13" fmla="*/ 485775 h 584200"/>
                <a:gd name="connsiteX14" fmla="*/ 203200 w 3521075"/>
                <a:gd name="connsiteY14" fmla="*/ 422275 h 584200"/>
                <a:gd name="connsiteX15" fmla="*/ 139700 w 3521075"/>
                <a:gd name="connsiteY15" fmla="*/ 371475 h 584200"/>
                <a:gd name="connsiteX16" fmla="*/ 98425 w 3521075"/>
                <a:gd name="connsiteY16" fmla="*/ 333375 h 584200"/>
                <a:gd name="connsiteX17" fmla="*/ 60325 w 3521075"/>
                <a:gd name="connsiteY17" fmla="*/ 295275 h 584200"/>
                <a:gd name="connsiteX18" fmla="*/ 28575 w 3521075"/>
                <a:gd name="connsiteY18" fmla="*/ 257175 h 584200"/>
                <a:gd name="connsiteX19" fmla="*/ 9525 w 3521075"/>
                <a:gd name="connsiteY19" fmla="*/ 228600 h 584200"/>
                <a:gd name="connsiteX20" fmla="*/ 0 w 3521075"/>
                <a:gd name="connsiteY20" fmla="*/ 212725 h 584200"/>
                <a:gd name="connsiteX21" fmla="*/ 3175 w 3521075"/>
                <a:gd name="connsiteY21" fmla="*/ 196850 h 584200"/>
                <a:gd name="connsiteX22" fmla="*/ 12700 w 3521075"/>
                <a:gd name="connsiteY22" fmla="*/ 190500 h 584200"/>
                <a:gd name="connsiteX23" fmla="*/ 34925 w 3521075"/>
                <a:gd name="connsiteY23" fmla="*/ 190500 h 584200"/>
                <a:gd name="connsiteX24" fmla="*/ 142875 w 3521075"/>
                <a:gd name="connsiteY24" fmla="*/ 231775 h 584200"/>
                <a:gd name="connsiteX25" fmla="*/ 260350 w 3521075"/>
                <a:gd name="connsiteY25" fmla="*/ 273050 h 584200"/>
                <a:gd name="connsiteX26" fmla="*/ 301625 w 3521075"/>
                <a:gd name="connsiteY26" fmla="*/ 285750 h 584200"/>
                <a:gd name="connsiteX27" fmla="*/ 346075 w 3521075"/>
                <a:gd name="connsiteY27" fmla="*/ 288925 h 584200"/>
                <a:gd name="connsiteX28" fmla="*/ 479425 w 3521075"/>
                <a:gd name="connsiteY28" fmla="*/ 279400 h 584200"/>
                <a:gd name="connsiteX29" fmla="*/ 641350 w 3521075"/>
                <a:gd name="connsiteY29" fmla="*/ 263525 h 584200"/>
                <a:gd name="connsiteX30" fmla="*/ 844550 w 3521075"/>
                <a:gd name="connsiteY30" fmla="*/ 234950 h 584200"/>
                <a:gd name="connsiteX31" fmla="*/ 1082675 w 3521075"/>
                <a:gd name="connsiteY31" fmla="*/ 196850 h 584200"/>
                <a:gd name="connsiteX32" fmla="*/ 1276350 w 3521075"/>
                <a:gd name="connsiteY32" fmla="*/ 184150 h 584200"/>
                <a:gd name="connsiteX33" fmla="*/ 1574800 w 3521075"/>
                <a:gd name="connsiteY33" fmla="*/ 139700 h 584200"/>
                <a:gd name="connsiteX34" fmla="*/ 1755775 w 3521075"/>
                <a:gd name="connsiteY34" fmla="*/ 117475 h 584200"/>
                <a:gd name="connsiteX35" fmla="*/ 1914525 w 3521075"/>
                <a:gd name="connsiteY35" fmla="*/ 101600 h 584200"/>
                <a:gd name="connsiteX36" fmla="*/ 2152650 w 3521075"/>
                <a:gd name="connsiteY36" fmla="*/ 85725 h 584200"/>
                <a:gd name="connsiteX37" fmla="*/ 2349500 w 3521075"/>
                <a:gd name="connsiteY37" fmla="*/ 69850 h 584200"/>
                <a:gd name="connsiteX38" fmla="*/ 2482850 w 3521075"/>
                <a:gd name="connsiteY38" fmla="*/ 57150 h 584200"/>
                <a:gd name="connsiteX39" fmla="*/ 2647950 w 3521075"/>
                <a:gd name="connsiteY39" fmla="*/ 47625 h 584200"/>
                <a:gd name="connsiteX40" fmla="*/ 2784475 w 3521075"/>
                <a:gd name="connsiteY40" fmla="*/ 41275 h 584200"/>
                <a:gd name="connsiteX41" fmla="*/ 2867025 w 3521075"/>
                <a:gd name="connsiteY41" fmla="*/ 44450 h 584200"/>
                <a:gd name="connsiteX42" fmla="*/ 2952750 w 3521075"/>
                <a:gd name="connsiteY42" fmla="*/ 31750 h 584200"/>
                <a:gd name="connsiteX43" fmla="*/ 3048000 w 3521075"/>
                <a:gd name="connsiteY43" fmla="*/ 15875 h 584200"/>
                <a:gd name="connsiteX44" fmla="*/ 3117850 w 3521075"/>
                <a:gd name="connsiteY44" fmla="*/ 0 h 584200"/>
                <a:gd name="connsiteX45" fmla="*/ 3146425 w 3521075"/>
                <a:gd name="connsiteY45" fmla="*/ 0 h 584200"/>
                <a:gd name="connsiteX46" fmla="*/ 3228975 w 3521075"/>
                <a:gd name="connsiteY46" fmla="*/ 28575 h 584200"/>
                <a:gd name="connsiteX47" fmla="*/ 3352800 w 3521075"/>
                <a:gd name="connsiteY47" fmla="*/ 82550 h 584200"/>
                <a:gd name="connsiteX48" fmla="*/ 3435350 w 3521075"/>
                <a:gd name="connsiteY48" fmla="*/ 120650 h 584200"/>
                <a:gd name="connsiteX49" fmla="*/ 3463925 w 3521075"/>
                <a:gd name="connsiteY49" fmla="*/ 139700 h 584200"/>
                <a:gd name="connsiteX50" fmla="*/ 3492500 w 3521075"/>
                <a:gd name="connsiteY50" fmla="*/ 161925 h 584200"/>
                <a:gd name="connsiteX51" fmla="*/ 3511550 w 3521075"/>
                <a:gd name="connsiteY51" fmla="*/ 180975 h 584200"/>
                <a:gd name="connsiteX52" fmla="*/ 3521075 w 3521075"/>
                <a:gd name="connsiteY52" fmla="*/ 200025 h 584200"/>
                <a:gd name="connsiteX53" fmla="*/ 3521075 w 3521075"/>
                <a:gd name="connsiteY53" fmla="*/ 225425 h 584200"/>
                <a:gd name="connsiteX54" fmla="*/ 3514725 w 3521075"/>
                <a:gd name="connsiteY54" fmla="*/ 254000 h 584200"/>
                <a:gd name="connsiteX55" fmla="*/ 3492500 w 3521075"/>
                <a:gd name="connsiteY55" fmla="*/ 282575 h 584200"/>
                <a:gd name="connsiteX56" fmla="*/ 3467100 w 3521075"/>
                <a:gd name="connsiteY56" fmla="*/ 298450 h 584200"/>
                <a:gd name="connsiteX57" fmla="*/ 3429000 w 3521075"/>
                <a:gd name="connsiteY57" fmla="*/ 311150 h 584200"/>
                <a:gd name="connsiteX58" fmla="*/ 3387725 w 3521075"/>
                <a:gd name="connsiteY58" fmla="*/ 314325 h 584200"/>
                <a:gd name="connsiteX59" fmla="*/ 3225800 w 3521075"/>
                <a:gd name="connsiteY59" fmla="*/ 298450 h 584200"/>
                <a:gd name="connsiteX60" fmla="*/ 3073400 w 3521075"/>
                <a:gd name="connsiteY60" fmla="*/ 279400 h 584200"/>
                <a:gd name="connsiteX61" fmla="*/ 2914650 w 3521075"/>
                <a:gd name="connsiteY61" fmla="*/ 269875 h 584200"/>
                <a:gd name="connsiteX62" fmla="*/ 2711450 w 3521075"/>
                <a:gd name="connsiteY62" fmla="*/ 263525 h 584200"/>
                <a:gd name="connsiteX63" fmla="*/ 2470150 w 3521075"/>
                <a:gd name="connsiteY63" fmla="*/ 266700 h 584200"/>
                <a:gd name="connsiteX64" fmla="*/ 2292350 w 3521075"/>
                <a:gd name="connsiteY64" fmla="*/ 276225 h 584200"/>
                <a:gd name="connsiteX65" fmla="*/ 1987550 w 3521075"/>
                <a:gd name="connsiteY65" fmla="*/ 295275 h 584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521075" h="584200">
                  <a:moveTo>
                    <a:pt x="1987550" y="295275"/>
                  </a:moveTo>
                  <a:lnTo>
                    <a:pt x="1587500" y="339725"/>
                  </a:lnTo>
                  <a:lnTo>
                    <a:pt x="1336675" y="374650"/>
                  </a:lnTo>
                  <a:lnTo>
                    <a:pt x="1108075" y="415925"/>
                  </a:lnTo>
                  <a:lnTo>
                    <a:pt x="895350" y="463550"/>
                  </a:lnTo>
                  <a:lnTo>
                    <a:pt x="787400" y="495300"/>
                  </a:lnTo>
                  <a:lnTo>
                    <a:pt x="682625" y="533400"/>
                  </a:lnTo>
                  <a:lnTo>
                    <a:pt x="590550" y="568325"/>
                  </a:lnTo>
                  <a:lnTo>
                    <a:pt x="558800" y="577850"/>
                  </a:lnTo>
                  <a:lnTo>
                    <a:pt x="523875" y="584200"/>
                  </a:lnTo>
                  <a:lnTo>
                    <a:pt x="495300" y="581025"/>
                  </a:lnTo>
                  <a:lnTo>
                    <a:pt x="466725" y="574675"/>
                  </a:lnTo>
                  <a:lnTo>
                    <a:pt x="381000" y="539750"/>
                  </a:lnTo>
                  <a:lnTo>
                    <a:pt x="285750" y="485775"/>
                  </a:lnTo>
                  <a:lnTo>
                    <a:pt x="203200" y="422275"/>
                  </a:lnTo>
                  <a:lnTo>
                    <a:pt x="139700" y="371475"/>
                  </a:lnTo>
                  <a:lnTo>
                    <a:pt x="98425" y="333375"/>
                  </a:lnTo>
                  <a:lnTo>
                    <a:pt x="60325" y="295275"/>
                  </a:lnTo>
                  <a:lnTo>
                    <a:pt x="28575" y="257175"/>
                  </a:lnTo>
                  <a:lnTo>
                    <a:pt x="9525" y="228600"/>
                  </a:lnTo>
                  <a:lnTo>
                    <a:pt x="0" y="212725"/>
                  </a:lnTo>
                  <a:lnTo>
                    <a:pt x="3175" y="196850"/>
                  </a:lnTo>
                  <a:lnTo>
                    <a:pt x="12700" y="190500"/>
                  </a:lnTo>
                  <a:lnTo>
                    <a:pt x="34925" y="190500"/>
                  </a:lnTo>
                  <a:lnTo>
                    <a:pt x="142875" y="231775"/>
                  </a:lnTo>
                  <a:lnTo>
                    <a:pt x="260350" y="273050"/>
                  </a:lnTo>
                  <a:lnTo>
                    <a:pt x="301625" y="285750"/>
                  </a:lnTo>
                  <a:lnTo>
                    <a:pt x="346075" y="288925"/>
                  </a:lnTo>
                  <a:lnTo>
                    <a:pt x="479425" y="279400"/>
                  </a:lnTo>
                  <a:lnTo>
                    <a:pt x="641350" y="263525"/>
                  </a:lnTo>
                  <a:lnTo>
                    <a:pt x="844550" y="234950"/>
                  </a:lnTo>
                  <a:lnTo>
                    <a:pt x="1082675" y="196850"/>
                  </a:lnTo>
                  <a:lnTo>
                    <a:pt x="1276350" y="184150"/>
                  </a:lnTo>
                  <a:lnTo>
                    <a:pt x="1574800" y="139700"/>
                  </a:lnTo>
                  <a:lnTo>
                    <a:pt x="1755775" y="117475"/>
                  </a:lnTo>
                  <a:lnTo>
                    <a:pt x="1914525" y="101600"/>
                  </a:lnTo>
                  <a:lnTo>
                    <a:pt x="2152650" y="85725"/>
                  </a:lnTo>
                  <a:lnTo>
                    <a:pt x="2349500" y="69850"/>
                  </a:lnTo>
                  <a:lnTo>
                    <a:pt x="2482850" y="57150"/>
                  </a:lnTo>
                  <a:lnTo>
                    <a:pt x="2647950" y="47625"/>
                  </a:lnTo>
                  <a:lnTo>
                    <a:pt x="2784475" y="41275"/>
                  </a:lnTo>
                  <a:lnTo>
                    <a:pt x="2867025" y="44450"/>
                  </a:lnTo>
                  <a:lnTo>
                    <a:pt x="2952750" y="31750"/>
                  </a:lnTo>
                  <a:lnTo>
                    <a:pt x="3048000" y="15875"/>
                  </a:lnTo>
                  <a:lnTo>
                    <a:pt x="3117850" y="0"/>
                  </a:lnTo>
                  <a:lnTo>
                    <a:pt x="3146425" y="0"/>
                  </a:lnTo>
                  <a:lnTo>
                    <a:pt x="3228975" y="28575"/>
                  </a:lnTo>
                  <a:lnTo>
                    <a:pt x="3352800" y="82550"/>
                  </a:lnTo>
                  <a:lnTo>
                    <a:pt x="3435350" y="120650"/>
                  </a:lnTo>
                  <a:lnTo>
                    <a:pt x="3463925" y="139700"/>
                  </a:lnTo>
                  <a:lnTo>
                    <a:pt x="3492500" y="161925"/>
                  </a:lnTo>
                  <a:lnTo>
                    <a:pt x="3511550" y="180975"/>
                  </a:lnTo>
                  <a:lnTo>
                    <a:pt x="3521075" y="200025"/>
                  </a:lnTo>
                  <a:lnTo>
                    <a:pt x="3521075" y="225425"/>
                  </a:lnTo>
                  <a:lnTo>
                    <a:pt x="3514725" y="254000"/>
                  </a:lnTo>
                  <a:lnTo>
                    <a:pt x="3492500" y="282575"/>
                  </a:lnTo>
                  <a:lnTo>
                    <a:pt x="3467100" y="298450"/>
                  </a:lnTo>
                  <a:lnTo>
                    <a:pt x="3429000" y="311150"/>
                  </a:lnTo>
                  <a:lnTo>
                    <a:pt x="3387725" y="314325"/>
                  </a:lnTo>
                  <a:lnTo>
                    <a:pt x="3225800" y="298450"/>
                  </a:lnTo>
                  <a:lnTo>
                    <a:pt x="3073400" y="279400"/>
                  </a:lnTo>
                  <a:lnTo>
                    <a:pt x="2914650" y="269875"/>
                  </a:lnTo>
                  <a:lnTo>
                    <a:pt x="2711450" y="263525"/>
                  </a:lnTo>
                  <a:lnTo>
                    <a:pt x="2470150" y="266700"/>
                  </a:lnTo>
                  <a:lnTo>
                    <a:pt x="2292350" y="276225"/>
                  </a:lnTo>
                  <a:lnTo>
                    <a:pt x="1987550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FD6334A-D7B6-422F-9EF9-2CAD49EEE05C}"/>
                </a:ext>
              </a:extLst>
            </p:cNvPr>
            <p:cNvSpPr/>
            <p:nvPr/>
          </p:nvSpPr>
          <p:spPr>
            <a:xfrm rot="16200000">
              <a:off x="1825626" y="4195762"/>
              <a:ext cx="3033712" cy="347663"/>
            </a:xfrm>
            <a:custGeom>
              <a:avLst/>
              <a:gdLst>
                <a:gd name="connsiteX0" fmla="*/ 1719187 w 3034538"/>
                <a:gd name="connsiteY0" fmla="*/ 340376 h 349030"/>
                <a:gd name="connsiteX1" fmla="*/ 1182662 w 3034538"/>
                <a:gd name="connsiteY1" fmla="*/ 334607 h 349030"/>
                <a:gd name="connsiteX2" fmla="*/ 845171 w 3034538"/>
                <a:gd name="connsiteY2" fmla="*/ 331723 h 349030"/>
                <a:gd name="connsiteX3" fmla="*/ 582677 w 3034538"/>
                <a:gd name="connsiteY3" fmla="*/ 328838 h 349030"/>
                <a:gd name="connsiteX4" fmla="*/ 340376 w 3034538"/>
                <a:gd name="connsiteY4" fmla="*/ 328838 h 349030"/>
                <a:gd name="connsiteX5" fmla="*/ 233648 w 3034538"/>
                <a:gd name="connsiteY5" fmla="*/ 323069 h 349030"/>
                <a:gd name="connsiteX6" fmla="*/ 178841 w 3034538"/>
                <a:gd name="connsiteY6" fmla="*/ 317300 h 349030"/>
                <a:gd name="connsiteX7" fmla="*/ 147111 w 3034538"/>
                <a:gd name="connsiteY7" fmla="*/ 311531 h 349030"/>
                <a:gd name="connsiteX8" fmla="*/ 129804 w 3034538"/>
                <a:gd name="connsiteY8" fmla="*/ 305762 h 349030"/>
                <a:gd name="connsiteX9" fmla="*/ 83651 w 3034538"/>
                <a:gd name="connsiteY9" fmla="*/ 282685 h 349030"/>
                <a:gd name="connsiteX10" fmla="*/ 40383 w 3034538"/>
                <a:gd name="connsiteY10" fmla="*/ 248071 h 349030"/>
                <a:gd name="connsiteX11" fmla="*/ 14422 w 3034538"/>
                <a:gd name="connsiteY11" fmla="*/ 224994 h 349030"/>
                <a:gd name="connsiteX12" fmla="*/ 0 w 3034538"/>
                <a:gd name="connsiteY12" fmla="*/ 196149 h 349030"/>
                <a:gd name="connsiteX13" fmla="*/ 0 w 3034538"/>
                <a:gd name="connsiteY13" fmla="*/ 161535 h 349030"/>
                <a:gd name="connsiteX14" fmla="*/ 5769 w 3034538"/>
                <a:gd name="connsiteY14" fmla="*/ 138458 h 349030"/>
                <a:gd name="connsiteX15" fmla="*/ 23076 w 3034538"/>
                <a:gd name="connsiteY15" fmla="*/ 115382 h 349030"/>
                <a:gd name="connsiteX16" fmla="*/ 54806 w 3034538"/>
                <a:gd name="connsiteY16" fmla="*/ 92306 h 349030"/>
                <a:gd name="connsiteX17" fmla="*/ 132689 w 3034538"/>
                <a:gd name="connsiteY17" fmla="*/ 57691 h 349030"/>
                <a:gd name="connsiteX18" fmla="*/ 201918 w 3034538"/>
                <a:gd name="connsiteY18" fmla="*/ 34615 h 349030"/>
                <a:gd name="connsiteX19" fmla="*/ 294223 w 3034538"/>
                <a:gd name="connsiteY19" fmla="*/ 8654 h 349030"/>
                <a:gd name="connsiteX20" fmla="*/ 357683 w 3034538"/>
                <a:gd name="connsiteY20" fmla="*/ 0 h 349030"/>
                <a:gd name="connsiteX21" fmla="*/ 418258 w 3034538"/>
                <a:gd name="connsiteY21" fmla="*/ 0 h 349030"/>
                <a:gd name="connsiteX22" fmla="*/ 461526 w 3034538"/>
                <a:gd name="connsiteY22" fmla="*/ 5769 h 349030"/>
                <a:gd name="connsiteX23" fmla="*/ 536524 w 3034538"/>
                <a:gd name="connsiteY23" fmla="*/ 25961 h 349030"/>
                <a:gd name="connsiteX24" fmla="*/ 591331 w 3034538"/>
                <a:gd name="connsiteY24" fmla="*/ 40384 h 349030"/>
                <a:gd name="connsiteX25" fmla="*/ 689405 w 3034538"/>
                <a:gd name="connsiteY25" fmla="*/ 57691 h 349030"/>
                <a:gd name="connsiteX26" fmla="*/ 807671 w 3034538"/>
                <a:gd name="connsiteY26" fmla="*/ 74998 h 349030"/>
                <a:gd name="connsiteX27" fmla="*/ 928822 w 3034538"/>
                <a:gd name="connsiteY27" fmla="*/ 89421 h 349030"/>
                <a:gd name="connsiteX28" fmla="*/ 1093241 w 3034538"/>
                <a:gd name="connsiteY28" fmla="*/ 106728 h 349030"/>
                <a:gd name="connsiteX29" fmla="*/ 1277852 w 3034538"/>
                <a:gd name="connsiteY29" fmla="*/ 121151 h 349030"/>
                <a:gd name="connsiteX30" fmla="*/ 1459578 w 3034538"/>
                <a:gd name="connsiteY30" fmla="*/ 129805 h 349030"/>
                <a:gd name="connsiteX31" fmla="*/ 1828800 w 3034538"/>
                <a:gd name="connsiteY31" fmla="*/ 138458 h 349030"/>
                <a:gd name="connsiteX32" fmla="*/ 2195136 w 3034538"/>
                <a:gd name="connsiteY32" fmla="*/ 147112 h 349030"/>
                <a:gd name="connsiteX33" fmla="*/ 2437438 w 3034538"/>
                <a:gd name="connsiteY33" fmla="*/ 149996 h 349030"/>
                <a:gd name="connsiteX34" fmla="*/ 2570127 w 3034538"/>
                <a:gd name="connsiteY34" fmla="*/ 147112 h 349030"/>
                <a:gd name="connsiteX35" fmla="*/ 2633587 w 3034538"/>
                <a:gd name="connsiteY35" fmla="*/ 138458 h 349030"/>
                <a:gd name="connsiteX36" fmla="*/ 2671086 w 3034538"/>
                <a:gd name="connsiteY36" fmla="*/ 129805 h 349030"/>
                <a:gd name="connsiteX37" fmla="*/ 2792237 w 3034538"/>
                <a:gd name="connsiteY37" fmla="*/ 63460 h 349030"/>
                <a:gd name="connsiteX38" fmla="*/ 3034538 w 3034538"/>
                <a:gd name="connsiteY38" fmla="*/ 175957 h 349030"/>
                <a:gd name="connsiteX39" fmla="*/ 2945118 w 3034538"/>
                <a:gd name="connsiteY39" fmla="*/ 250955 h 349030"/>
                <a:gd name="connsiteX40" fmla="*/ 2896080 w 3034538"/>
                <a:gd name="connsiteY40" fmla="*/ 279801 h 349030"/>
                <a:gd name="connsiteX41" fmla="*/ 2838389 w 3034538"/>
                <a:gd name="connsiteY41" fmla="*/ 308646 h 349030"/>
                <a:gd name="connsiteX42" fmla="*/ 2783583 w 3034538"/>
                <a:gd name="connsiteY42" fmla="*/ 331723 h 349030"/>
                <a:gd name="connsiteX43" fmla="*/ 2740315 w 3034538"/>
                <a:gd name="connsiteY43" fmla="*/ 343261 h 349030"/>
                <a:gd name="connsiteX44" fmla="*/ 2671086 w 3034538"/>
                <a:gd name="connsiteY44" fmla="*/ 349030 h 349030"/>
                <a:gd name="connsiteX45" fmla="*/ 2469168 w 3034538"/>
                <a:gd name="connsiteY45" fmla="*/ 349030 h 349030"/>
                <a:gd name="connsiteX46" fmla="*/ 2172060 w 3034538"/>
                <a:gd name="connsiteY46" fmla="*/ 346145 h 349030"/>
                <a:gd name="connsiteX47" fmla="*/ 1719187 w 3034538"/>
                <a:gd name="connsiteY47" fmla="*/ 340376 h 349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034538" h="349030">
                  <a:moveTo>
                    <a:pt x="1719187" y="340376"/>
                  </a:moveTo>
                  <a:lnTo>
                    <a:pt x="1182662" y="334607"/>
                  </a:lnTo>
                  <a:lnTo>
                    <a:pt x="845171" y="331723"/>
                  </a:lnTo>
                  <a:lnTo>
                    <a:pt x="582677" y="328838"/>
                  </a:lnTo>
                  <a:lnTo>
                    <a:pt x="340376" y="328838"/>
                  </a:lnTo>
                  <a:lnTo>
                    <a:pt x="233648" y="323069"/>
                  </a:lnTo>
                  <a:lnTo>
                    <a:pt x="178841" y="317300"/>
                  </a:lnTo>
                  <a:lnTo>
                    <a:pt x="147111" y="311531"/>
                  </a:lnTo>
                  <a:lnTo>
                    <a:pt x="129804" y="305762"/>
                  </a:lnTo>
                  <a:lnTo>
                    <a:pt x="83651" y="282685"/>
                  </a:lnTo>
                  <a:lnTo>
                    <a:pt x="40383" y="248071"/>
                  </a:lnTo>
                  <a:lnTo>
                    <a:pt x="14422" y="224994"/>
                  </a:lnTo>
                  <a:lnTo>
                    <a:pt x="0" y="196149"/>
                  </a:lnTo>
                  <a:lnTo>
                    <a:pt x="0" y="161535"/>
                  </a:lnTo>
                  <a:lnTo>
                    <a:pt x="5769" y="138458"/>
                  </a:lnTo>
                  <a:lnTo>
                    <a:pt x="23076" y="115382"/>
                  </a:lnTo>
                  <a:lnTo>
                    <a:pt x="54806" y="92306"/>
                  </a:lnTo>
                  <a:lnTo>
                    <a:pt x="132689" y="57691"/>
                  </a:lnTo>
                  <a:lnTo>
                    <a:pt x="201918" y="34615"/>
                  </a:lnTo>
                  <a:lnTo>
                    <a:pt x="294223" y="8654"/>
                  </a:lnTo>
                  <a:lnTo>
                    <a:pt x="357683" y="0"/>
                  </a:lnTo>
                  <a:lnTo>
                    <a:pt x="418258" y="0"/>
                  </a:lnTo>
                  <a:lnTo>
                    <a:pt x="461526" y="5769"/>
                  </a:lnTo>
                  <a:lnTo>
                    <a:pt x="536524" y="25961"/>
                  </a:lnTo>
                  <a:lnTo>
                    <a:pt x="591331" y="40384"/>
                  </a:lnTo>
                  <a:lnTo>
                    <a:pt x="689405" y="57691"/>
                  </a:lnTo>
                  <a:lnTo>
                    <a:pt x="807671" y="74998"/>
                  </a:lnTo>
                  <a:lnTo>
                    <a:pt x="928822" y="89421"/>
                  </a:lnTo>
                  <a:lnTo>
                    <a:pt x="1093241" y="106728"/>
                  </a:lnTo>
                  <a:lnTo>
                    <a:pt x="1277852" y="121151"/>
                  </a:lnTo>
                  <a:lnTo>
                    <a:pt x="1459578" y="129805"/>
                  </a:lnTo>
                  <a:lnTo>
                    <a:pt x="1828800" y="138458"/>
                  </a:lnTo>
                  <a:lnTo>
                    <a:pt x="2195136" y="147112"/>
                  </a:lnTo>
                  <a:lnTo>
                    <a:pt x="2437438" y="149996"/>
                  </a:lnTo>
                  <a:lnTo>
                    <a:pt x="2570127" y="147112"/>
                  </a:lnTo>
                  <a:lnTo>
                    <a:pt x="2633587" y="138458"/>
                  </a:lnTo>
                  <a:lnTo>
                    <a:pt x="2671086" y="129805"/>
                  </a:lnTo>
                  <a:lnTo>
                    <a:pt x="2792237" y="63460"/>
                  </a:lnTo>
                  <a:lnTo>
                    <a:pt x="3034538" y="175957"/>
                  </a:lnTo>
                  <a:lnTo>
                    <a:pt x="2945118" y="250955"/>
                  </a:lnTo>
                  <a:lnTo>
                    <a:pt x="2896080" y="279801"/>
                  </a:lnTo>
                  <a:lnTo>
                    <a:pt x="2838389" y="308646"/>
                  </a:lnTo>
                  <a:lnTo>
                    <a:pt x="2783583" y="331723"/>
                  </a:lnTo>
                  <a:lnTo>
                    <a:pt x="2740315" y="343261"/>
                  </a:lnTo>
                  <a:lnTo>
                    <a:pt x="2671086" y="349030"/>
                  </a:lnTo>
                  <a:lnTo>
                    <a:pt x="2469168" y="349030"/>
                  </a:lnTo>
                  <a:lnTo>
                    <a:pt x="2172060" y="346145"/>
                  </a:lnTo>
                  <a:lnTo>
                    <a:pt x="1719187" y="3403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980516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2514" y="2875658"/>
            <a:ext cx="7525464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伊能忠敬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幕 宇 宙 訪 厳 縦 沿 翌 誤 認 届 訳 傷 蚕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39988124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B6698C00-6045-4935-BF87-A56BE1750DC2}"/>
              </a:ext>
            </a:extLst>
          </p:cNvPr>
          <p:cNvSpPr/>
          <p:nvPr/>
        </p:nvSpPr>
        <p:spPr>
          <a:xfrm>
            <a:off x="3243263" y="1665288"/>
            <a:ext cx="3279775" cy="481012"/>
          </a:xfrm>
          <a:custGeom>
            <a:avLst/>
            <a:gdLst>
              <a:gd name="connsiteX0" fmla="*/ 1831443 w 3279684"/>
              <a:gd name="connsiteY0" fmla="*/ 87212 h 480985"/>
              <a:gd name="connsiteX1" fmla="*/ 1453526 w 3279684"/>
              <a:gd name="connsiteY1" fmla="*/ 113639 h 480985"/>
              <a:gd name="connsiteX2" fmla="*/ 1162821 w 3279684"/>
              <a:gd name="connsiteY2" fmla="*/ 137424 h 480985"/>
              <a:gd name="connsiteX3" fmla="*/ 964613 w 3279684"/>
              <a:gd name="connsiteY3" fmla="*/ 179709 h 480985"/>
              <a:gd name="connsiteX4" fmla="*/ 713550 w 3279684"/>
              <a:gd name="connsiteY4" fmla="*/ 214065 h 480985"/>
              <a:gd name="connsiteX5" fmla="*/ 401702 w 3279684"/>
              <a:gd name="connsiteY5" fmla="*/ 258992 h 480985"/>
              <a:gd name="connsiteX6" fmla="*/ 340918 w 3279684"/>
              <a:gd name="connsiteY6" fmla="*/ 266920 h 480985"/>
              <a:gd name="connsiteX7" fmla="*/ 303919 w 3279684"/>
              <a:gd name="connsiteY7" fmla="*/ 261635 h 480985"/>
              <a:gd name="connsiteX8" fmla="*/ 227279 w 3279684"/>
              <a:gd name="connsiteY8" fmla="*/ 248421 h 480985"/>
              <a:gd name="connsiteX9" fmla="*/ 174424 w 3279684"/>
              <a:gd name="connsiteY9" fmla="*/ 232564 h 480985"/>
              <a:gd name="connsiteX10" fmla="*/ 118925 w 3279684"/>
              <a:gd name="connsiteY10" fmla="*/ 214065 h 480985"/>
              <a:gd name="connsiteX11" fmla="*/ 71355 w 3279684"/>
              <a:gd name="connsiteY11" fmla="*/ 190280 h 480985"/>
              <a:gd name="connsiteX12" fmla="*/ 36999 w 3279684"/>
              <a:gd name="connsiteY12" fmla="*/ 174423 h 480985"/>
              <a:gd name="connsiteX13" fmla="*/ 21143 w 3279684"/>
              <a:gd name="connsiteY13" fmla="*/ 174423 h 480985"/>
              <a:gd name="connsiteX14" fmla="*/ 7929 w 3279684"/>
              <a:gd name="connsiteY14" fmla="*/ 177066 h 480985"/>
              <a:gd name="connsiteX15" fmla="*/ 0 w 3279684"/>
              <a:gd name="connsiteY15" fmla="*/ 192923 h 480985"/>
              <a:gd name="connsiteX16" fmla="*/ 7929 w 3279684"/>
              <a:gd name="connsiteY16" fmla="*/ 224636 h 480985"/>
              <a:gd name="connsiteX17" fmla="*/ 34356 w 3279684"/>
              <a:gd name="connsiteY17" fmla="*/ 269563 h 480985"/>
              <a:gd name="connsiteX18" fmla="*/ 71355 w 3279684"/>
              <a:gd name="connsiteY18" fmla="*/ 314490 h 480985"/>
              <a:gd name="connsiteX19" fmla="*/ 121568 w 3279684"/>
              <a:gd name="connsiteY19" fmla="*/ 362060 h 480985"/>
              <a:gd name="connsiteX20" fmla="*/ 163852 w 3279684"/>
              <a:gd name="connsiteY20" fmla="*/ 393773 h 480985"/>
              <a:gd name="connsiteX21" fmla="*/ 227279 w 3279684"/>
              <a:gd name="connsiteY21" fmla="*/ 433415 h 480985"/>
              <a:gd name="connsiteX22" fmla="*/ 269563 w 3279684"/>
              <a:gd name="connsiteY22" fmla="*/ 457200 h 480985"/>
              <a:gd name="connsiteX23" fmla="*/ 306562 w 3279684"/>
              <a:gd name="connsiteY23" fmla="*/ 475699 h 480985"/>
              <a:gd name="connsiteX24" fmla="*/ 343561 w 3279684"/>
              <a:gd name="connsiteY24" fmla="*/ 480985 h 480985"/>
              <a:gd name="connsiteX25" fmla="*/ 377917 w 3279684"/>
              <a:gd name="connsiteY25" fmla="*/ 478342 h 480985"/>
              <a:gd name="connsiteX26" fmla="*/ 417559 w 3279684"/>
              <a:gd name="connsiteY26" fmla="*/ 465128 h 480985"/>
              <a:gd name="connsiteX27" fmla="*/ 449272 w 3279684"/>
              <a:gd name="connsiteY27" fmla="*/ 451914 h 480985"/>
              <a:gd name="connsiteX28" fmla="*/ 473057 w 3279684"/>
              <a:gd name="connsiteY28" fmla="*/ 443986 h 480985"/>
              <a:gd name="connsiteX29" fmla="*/ 644837 w 3279684"/>
              <a:gd name="connsiteY29" fmla="*/ 414916 h 480985"/>
              <a:gd name="connsiteX30" fmla="*/ 959328 w 3279684"/>
              <a:gd name="connsiteY30" fmla="*/ 364703 h 480985"/>
              <a:gd name="connsiteX31" fmla="*/ 1033325 w 3279684"/>
              <a:gd name="connsiteY31" fmla="*/ 351489 h 480985"/>
              <a:gd name="connsiteX32" fmla="*/ 1189249 w 3279684"/>
              <a:gd name="connsiteY32" fmla="*/ 314490 h 480985"/>
              <a:gd name="connsiteX33" fmla="*/ 1435027 w 3279684"/>
              <a:gd name="connsiteY33" fmla="*/ 301276 h 480985"/>
              <a:gd name="connsiteX34" fmla="*/ 1884299 w 3279684"/>
              <a:gd name="connsiteY34" fmla="*/ 277491 h 480985"/>
              <a:gd name="connsiteX35" fmla="*/ 2103649 w 3279684"/>
              <a:gd name="connsiteY35" fmla="*/ 269563 h 480985"/>
              <a:gd name="connsiteX36" fmla="*/ 2391711 w 3279684"/>
              <a:gd name="connsiteY36" fmla="*/ 266920 h 480985"/>
              <a:gd name="connsiteX37" fmla="*/ 2735272 w 3279684"/>
              <a:gd name="connsiteY37" fmla="*/ 266920 h 480985"/>
              <a:gd name="connsiteX38" fmla="*/ 2899124 w 3279684"/>
              <a:gd name="connsiteY38" fmla="*/ 269563 h 480985"/>
              <a:gd name="connsiteX39" fmla="*/ 3068262 w 3279684"/>
              <a:gd name="connsiteY39" fmla="*/ 277491 h 480985"/>
              <a:gd name="connsiteX40" fmla="*/ 3184544 w 3279684"/>
              <a:gd name="connsiteY40" fmla="*/ 288062 h 480985"/>
              <a:gd name="connsiteX41" fmla="*/ 3216257 w 3279684"/>
              <a:gd name="connsiteY41" fmla="*/ 288062 h 480985"/>
              <a:gd name="connsiteX42" fmla="*/ 3245328 w 3279684"/>
              <a:gd name="connsiteY42" fmla="*/ 282777 h 480985"/>
              <a:gd name="connsiteX43" fmla="*/ 3269113 w 3279684"/>
              <a:gd name="connsiteY43" fmla="*/ 269563 h 480985"/>
              <a:gd name="connsiteX44" fmla="*/ 3277041 w 3279684"/>
              <a:gd name="connsiteY44" fmla="*/ 253706 h 480985"/>
              <a:gd name="connsiteX45" fmla="*/ 3279684 w 3279684"/>
              <a:gd name="connsiteY45" fmla="*/ 235207 h 480985"/>
              <a:gd name="connsiteX46" fmla="*/ 3277041 w 3279684"/>
              <a:gd name="connsiteY46" fmla="*/ 214065 h 480985"/>
              <a:gd name="connsiteX47" fmla="*/ 3271755 w 3279684"/>
              <a:gd name="connsiteY47" fmla="*/ 187637 h 480985"/>
              <a:gd name="connsiteX48" fmla="*/ 3266470 w 3279684"/>
              <a:gd name="connsiteY48" fmla="*/ 174423 h 480985"/>
              <a:gd name="connsiteX49" fmla="*/ 3253256 w 3279684"/>
              <a:gd name="connsiteY49" fmla="*/ 158566 h 480985"/>
              <a:gd name="connsiteX50" fmla="*/ 3242685 w 3279684"/>
              <a:gd name="connsiteY50" fmla="*/ 147995 h 480985"/>
              <a:gd name="connsiteX51" fmla="*/ 3205686 w 3279684"/>
              <a:gd name="connsiteY51" fmla="*/ 121568 h 480985"/>
              <a:gd name="connsiteX52" fmla="*/ 3147545 w 3279684"/>
              <a:gd name="connsiteY52" fmla="*/ 89854 h 480985"/>
              <a:gd name="connsiteX53" fmla="*/ 3099975 w 3279684"/>
              <a:gd name="connsiteY53" fmla="*/ 66069 h 480985"/>
              <a:gd name="connsiteX54" fmla="*/ 3047119 w 3279684"/>
              <a:gd name="connsiteY54" fmla="*/ 44927 h 480985"/>
              <a:gd name="connsiteX55" fmla="*/ 2914981 w 3279684"/>
              <a:gd name="connsiteY55" fmla="*/ 10571 h 480985"/>
              <a:gd name="connsiteX56" fmla="*/ 2877982 w 3279684"/>
              <a:gd name="connsiteY56" fmla="*/ 0 h 480985"/>
              <a:gd name="connsiteX57" fmla="*/ 2833055 w 3279684"/>
              <a:gd name="connsiteY57" fmla="*/ 5286 h 480985"/>
              <a:gd name="connsiteX58" fmla="*/ 2761700 w 3279684"/>
              <a:gd name="connsiteY58" fmla="*/ 29070 h 480985"/>
              <a:gd name="connsiteX59" fmla="*/ 2724701 w 3279684"/>
              <a:gd name="connsiteY59" fmla="*/ 44927 h 480985"/>
              <a:gd name="connsiteX60" fmla="*/ 2537064 w 3279684"/>
              <a:gd name="connsiteY60" fmla="*/ 44927 h 480985"/>
              <a:gd name="connsiteX61" fmla="*/ 2394354 w 3279684"/>
              <a:gd name="connsiteY61" fmla="*/ 44927 h 480985"/>
              <a:gd name="connsiteX62" fmla="*/ 2064007 w 3279684"/>
              <a:gd name="connsiteY62" fmla="*/ 71355 h 480985"/>
              <a:gd name="connsiteX63" fmla="*/ 1831443 w 3279684"/>
              <a:gd name="connsiteY63" fmla="*/ 87212 h 480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279684" h="480985">
                <a:moveTo>
                  <a:pt x="1831443" y="87212"/>
                </a:moveTo>
                <a:lnTo>
                  <a:pt x="1453526" y="113639"/>
                </a:lnTo>
                <a:lnTo>
                  <a:pt x="1162821" y="137424"/>
                </a:lnTo>
                <a:lnTo>
                  <a:pt x="964613" y="179709"/>
                </a:lnTo>
                <a:lnTo>
                  <a:pt x="713550" y="214065"/>
                </a:lnTo>
                <a:lnTo>
                  <a:pt x="401702" y="258992"/>
                </a:lnTo>
                <a:lnTo>
                  <a:pt x="340918" y="266920"/>
                </a:lnTo>
                <a:lnTo>
                  <a:pt x="303919" y="261635"/>
                </a:lnTo>
                <a:lnTo>
                  <a:pt x="227279" y="248421"/>
                </a:lnTo>
                <a:lnTo>
                  <a:pt x="174424" y="232564"/>
                </a:lnTo>
                <a:lnTo>
                  <a:pt x="118925" y="214065"/>
                </a:lnTo>
                <a:lnTo>
                  <a:pt x="71355" y="190280"/>
                </a:lnTo>
                <a:lnTo>
                  <a:pt x="36999" y="174423"/>
                </a:lnTo>
                <a:lnTo>
                  <a:pt x="21143" y="174423"/>
                </a:lnTo>
                <a:lnTo>
                  <a:pt x="7929" y="177066"/>
                </a:lnTo>
                <a:lnTo>
                  <a:pt x="0" y="192923"/>
                </a:lnTo>
                <a:lnTo>
                  <a:pt x="7929" y="224636"/>
                </a:lnTo>
                <a:lnTo>
                  <a:pt x="34356" y="269563"/>
                </a:lnTo>
                <a:lnTo>
                  <a:pt x="71355" y="314490"/>
                </a:lnTo>
                <a:lnTo>
                  <a:pt x="121568" y="362060"/>
                </a:lnTo>
                <a:lnTo>
                  <a:pt x="163852" y="393773"/>
                </a:lnTo>
                <a:lnTo>
                  <a:pt x="227279" y="433415"/>
                </a:lnTo>
                <a:lnTo>
                  <a:pt x="269563" y="457200"/>
                </a:lnTo>
                <a:lnTo>
                  <a:pt x="306562" y="475699"/>
                </a:lnTo>
                <a:lnTo>
                  <a:pt x="343561" y="480985"/>
                </a:lnTo>
                <a:lnTo>
                  <a:pt x="377917" y="478342"/>
                </a:lnTo>
                <a:lnTo>
                  <a:pt x="417559" y="465128"/>
                </a:lnTo>
                <a:lnTo>
                  <a:pt x="449272" y="451914"/>
                </a:lnTo>
                <a:lnTo>
                  <a:pt x="473057" y="443986"/>
                </a:lnTo>
                <a:lnTo>
                  <a:pt x="644837" y="414916"/>
                </a:lnTo>
                <a:lnTo>
                  <a:pt x="959328" y="364703"/>
                </a:lnTo>
                <a:lnTo>
                  <a:pt x="1033325" y="351489"/>
                </a:lnTo>
                <a:lnTo>
                  <a:pt x="1189249" y="314490"/>
                </a:lnTo>
                <a:lnTo>
                  <a:pt x="1435027" y="301276"/>
                </a:lnTo>
                <a:lnTo>
                  <a:pt x="1884299" y="277491"/>
                </a:lnTo>
                <a:lnTo>
                  <a:pt x="2103649" y="269563"/>
                </a:lnTo>
                <a:lnTo>
                  <a:pt x="2391711" y="266920"/>
                </a:lnTo>
                <a:lnTo>
                  <a:pt x="2735272" y="266920"/>
                </a:lnTo>
                <a:lnTo>
                  <a:pt x="2899124" y="269563"/>
                </a:lnTo>
                <a:lnTo>
                  <a:pt x="3068262" y="277491"/>
                </a:lnTo>
                <a:lnTo>
                  <a:pt x="3184544" y="288062"/>
                </a:lnTo>
                <a:lnTo>
                  <a:pt x="3216257" y="288062"/>
                </a:lnTo>
                <a:lnTo>
                  <a:pt x="3245328" y="282777"/>
                </a:lnTo>
                <a:lnTo>
                  <a:pt x="3269113" y="269563"/>
                </a:lnTo>
                <a:lnTo>
                  <a:pt x="3277041" y="253706"/>
                </a:lnTo>
                <a:lnTo>
                  <a:pt x="3279684" y="235207"/>
                </a:lnTo>
                <a:lnTo>
                  <a:pt x="3277041" y="214065"/>
                </a:lnTo>
                <a:lnTo>
                  <a:pt x="3271755" y="187637"/>
                </a:lnTo>
                <a:lnTo>
                  <a:pt x="3266470" y="174423"/>
                </a:lnTo>
                <a:lnTo>
                  <a:pt x="3253256" y="158566"/>
                </a:lnTo>
                <a:lnTo>
                  <a:pt x="3242685" y="147995"/>
                </a:lnTo>
                <a:lnTo>
                  <a:pt x="3205686" y="121568"/>
                </a:lnTo>
                <a:lnTo>
                  <a:pt x="3147545" y="89854"/>
                </a:lnTo>
                <a:lnTo>
                  <a:pt x="3099975" y="66069"/>
                </a:lnTo>
                <a:lnTo>
                  <a:pt x="3047119" y="44927"/>
                </a:lnTo>
                <a:lnTo>
                  <a:pt x="2914981" y="10571"/>
                </a:lnTo>
                <a:lnTo>
                  <a:pt x="2877982" y="0"/>
                </a:lnTo>
                <a:lnTo>
                  <a:pt x="2833055" y="5286"/>
                </a:lnTo>
                <a:lnTo>
                  <a:pt x="2761700" y="29070"/>
                </a:lnTo>
                <a:lnTo>
                  <a:pt x="2724701" y="44927"/>
                </a:lnTo>
                <a:lnTo>
                  <a:pt x="2537064" y="44927"/>
                </a:lnTo>
                <a:lnTo>
                  <a:pt x="2394354" y="44927"/>
                </a:lnTo>
                <a:lnTo>
                  <a:pt x="2064007" y="71355"/>
                </a:lnTo>
                <a:lnTo>
                  <a:pt x="1831443" y="872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0482D9CA-33E1-4370-878E-E2D472708752}"/>
              </a:ext>
            </a:extLst>
          </p:cNvPr>
          <p:cNvSpPr/>
          <p:nvPr/>
        </p:nvSpPr>
        <p:spPr>
          <a:xfrm>
            <a:off x="3703638" y="2420938"/>
            <a:ext cx="393700" cy="1141412"/>
          </a:xfrm>
          <a:custGeom>
            <a:avLst/>
            <a:gdLst>
              <a:gd name="connsiteX0" fmla="*/ 169069 w 395287"/>
              <a:gd name="connsiteY0" fmla="*/ 635794 h 1140619"/>
              <a:gd name="connsiteX1" fmla="*/ 150019 w 395287"/>
              <a:gd name="connsiteY1" fmla="*/ 366713 h 1140619"/>
              <a:gd name="connsiteX2" fmla="*/ 147637 w 395287"/>
              <a:gd name="connsiteY2" fmla="*/ 300038 h 1140619"/>
              <a:gd name="connsiteX3" fmla="*/ 142875 w 395287"/>
              <a:gd name="connsiteY3" fmla="*/ 261938 h 1140619"/>
              <a:gd name="connsiteX4" fmla="*/ 135731 w 395287"/>
              <a:gd name="connsiteY4" fmla="*/ 226219 h 1140619"/>
              <a:gd name="connsiteX5" fmla="*/ 123825 w 395287"/>
              <a:gd name="connsiteY5" fmla="*/ 188119 h 1140619"/>
              <a:gd name="connsiteX6" fmla="*/ 109537 w 395287"/>
              <a:gd name="connsiteY6" fmla="*/ 154782 h 1140619"/>
              <a:gd name="connsiteX7" fmla="*/ 95250 w 395287"/>
              <a:gd name="connsiteY7" fmla="*/ 128588 h 1140619"/>
              <a:gd name="connsiteX8" fmla="*/ 69056 w 395287"/>
              <a:gd name="connsiteY8" fmla="*/ 95250 h 1140619"/>
              <a:gd name="connsiteX9" fmla="*/ 57150 w 395287"/>
              <a:gd name="connsiteY9" fmla="*/ 80963 h 1140619"/>
              <a:gd name="connsiteX10" fmla="*/ 42862 w 395287"/>
              <a:gd name="connsiteY10" fmla="*/ 69057 h 1140619"/>
              <a:gd name="connsiteX11" fmla="*/ 23812 w 395287"/>
              <a:gd name="connsiteY11" fmla="*/ 54769 h 1140619"/>
              <a:gd name="connsiteX12" fmla="*/ 11906 w 395287"/>
              <a:gd name="connsiteY12" fmla="*/ 42863 h 1140619"/>
              <a:gd name="connsiteX13" fmla="*/ 4762 w 395287"/>
              <a:gd name="connsiteY13" fmla="*/ 28575 h 1140619"/>
              <a:gd name="connsiteX14" fmla="*/ 0 w 395287"/>
              <a:gd name="connsiteY14" fmla="*/ 11907 h 1140619"/>
              <a:gd name="connsiteX15" fmla="*/ 2381 w 395287"/>
              <a:gd name="connsiteY15" fmla="*/ 4763 h 1140619"/>
              <a:gd name="connsiteX16" fmla="*/ 14287 w 395287"/>
              <a:gd name="connsiteY16" fmla="*/ 0 h 1140619"/>
              <a:gd name="connsiteX17" fmla="*/ 54769 w 395287"/>
              <a:gd name="connsiteY17" fmla="*/ 4763 h 1140619"/>
              <a:gd name="connsiteX18" fmla="*/ 169069 w 395287"/>
              <a:gd name="connsiteY18" fmla="*/ 33338 h 1140619"/>
              <a:gd name="connsiteX19" fmla="*/ 311944 w 395287"/>
              <a:gd name="connsiteY19" fmla="*/ 73819 h 1140619"/>
              <a:gd name="connsiteX20" fmla="*/ 347662 w 395287"/>
              <a:gd name="connsiteY20" fmla="*/ 180975 h 1140619"/>
              <a:gd name="connsiteX21" fmla="*/ 373856 w 395287"/>
              <a:gd name="connsiteY21" fmla="*/ 504825 h 1140619"/>
              <a:gd name="connsiteX22" fmla="*/ 395287 w 395287"/>
              <a:gd name="connsiteY22" fmla="*/ 604838 h 1140619"/>
              <a:gd name="connsiteX23" fmla="*/ 395287 w 395287"/>
              <a:gd name="connsiteY23" fmla="*/ 931069 h 1140619"/>
              <a:gd name="connsiteX24" fmla="*/ 357187 w 395287"/>
              <a:gd name="connsiteY24" fmla="*/ 1133475 h 1140619"/>
              <a:gd name="connsiteX25" fmla="*/ 323850 w 395287"/>
              <a:gd name="connsiteY25" fmla="*/ 1140619 h 1140619"/>
              <a:gd name="connsiteX26" fmla="*/ 302419 w 395287"/>
              <a:gd name="connsiteY26" fmla="*/ 1140619 h 1140619"/>
              <a:gd name="connsiteX27" fmla="*/ 269081 w 395287"/>
              <a:gd name="connsiteY27" fmla="*/ 1135857 h 1140619"/>
              <a:gd name="connsiteX28" fmla="*/ 250031 w 395287"/>
              <a:gd name="connsiteY28" fmla="*/ 1126332 h 1140619"/>
              <a:gd name="connsiteX29" fmla="*/ 233362 w 395287"/>
              <a:gd name="connsiteY29" fmla="*/ 1114425 h 1140619"/>
              <a:gd name="connsiteX30" fmla="*/ 219075 w 395287"/>
              <a:gd name="connsiteY30" fmla="*/ 1095375 h 1140619"/>
              <a:gd name="connsiteX31" fmla="*/ 204787 w 395287"/>
              <a:gd name="connsiteY31" fmla="*/ 1073944 h 1140619"/>
              <a:gd name="connsiteX32" fmla="*/ 192881 w 395287"/>
              <a:gd name="connsiteY32" fmla="*/ 1023938 h 1140619"/>
              <a:gd name="connsiteX33" fmla="*/ 190500 w 395287"/>
              <a:gd name="connsiteY33" fmla="*/ 950119 h 1140619"/>
              <a:gd name="connsiteX34" fmla="*/ 169069 w 395287"/>
              <a:gd name="connsiteY34" fmla="*/ 635794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95287" h="1140619">
                <a:moveTo>
                  <a:pt x="169069" y="635794"/>
                </a:moveTo>
                <a:lnTo>
                  <a:pt x="150019" y="366713"/>
                </a:lnTo>
                <a:lnTo>
                  <a:pt x="147637" y="300038"/>
                </a:lnTo>
                <a:lnTo>
                  <a:pt x="142875" y="261938"/>
                </a:lnTo>
                <a:lnTo>
                  <a:pt x="135731" y="226219"/>
                </a:lnTo>
                <a:lnTo>
                  <a:pt x="123825" y="188119"/>
                </a:lnTo>
                <a:lnTo>
                  <a:pt x="109537" y="154782"/>
                </a:lnTo>
                <a:lnTo>
                  <a:pt x="95250" y="128588"/>
                </a:lnTo>
                <a:lnTo>
                  <a:pt x="69056" y="95250"/>
                </a:lnTo>
                <a:lnTo>
                  <a:pt x="57150" y="80963"/>
                </a:lnTo>
                <a:lnTo>
                  <a:pt x="42862" y="69057"/>
                </a:lnTo>
                <a:lnTo>
                  <a:pt x="23812" y="54769"/>
                </a:lnTo>
                <a:lnTo>
                  <a:pt x="11906" y="42863"/>
                </a:lnTo>
                <a:lnTo>
                  <a:pt x="4762" y="28575"/>
                </a:lnTo>
                <a:lnTo>
                  <a:pt x="0" y="11907"/>
                </a:lnTo>
                <a:lnTo>
                  <a:pt x="2381" y="4763"/>
                </a:lnTo>
                <a:lnTo>
                  <a:pt x="14287" y="0"/>
                </a:lnTo>
                <a:lnTo>
                  <a:pt x="54769" y="4763"/>
                </a:lnTo>
                <a:lnTo>
                  <a:pt x="169069" y="33338"/>
                </a:lnTo>
                <a:lnTo>
                  <a:pt x="311944" y="73819"/>
                </a:lnTo>
                <a:lnTo>
                  <a:pt x="347662" y="180975"/>
                </a:lnTo>
                <a:lnTo>
                  <a:pt x="373856" y="504825"/>
                </a:lnTo>
                <a:lnTo>
                  <a:pt x="395287" y="604838"/>
                </a:lnTo>
                <a:lnTo>
                  <a:pt x="395287" y="931069"/>
                </a:lnTo>
                <a:lnTo>
                  <a:pt x="357187" y="1133475"/>
                </a:lnTo>
                <a:lnTo>
                  <a:pt x="323850" y="1140619"/>
                </a:lnTo>
                <a:lnTo>
                  <a:pt x="302419" y="1140619"/>
                </a:lnTo>
                <a:lnTo>
                  <a:pt x="269081" y="1135857"/>
                </a:lnTo>
                <a:lnTo>
                  <a:pt x="250031" y="1126332"/>
                </a:lnTo>
                <a:lnTo>
                  <a:pt x="233362" y="1114425"/>
                </a:lnTo>
                <a:lnTo>
                  <a:pt x="219075" y="1095375"/>
                </a:lnTo>
                <a:lnTo>
                  <a:pt x="204787" y="1073944"/>
                </a:lnTo>
                <a:lnTo>
                  <a:pt x="192881" y="1023938"/>
                </a:lnTo>
                <a:cubicBezTo>
                  <a:pt x="192087" y="999332"/>
                  <a:pt x="191294" y="974725"/>
                  <a:pt x="190500" y="950119"/>
                </a:cubicBezTo>
                <a:lnTo>
                  <a:pt x="169069" y="635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25088B3D-D168-42A1-8E09-3217ACE82077}"/>
              </a:ext>
            </a:extLst>
          </p:cNvPr>
          <p:cNvSpPr/>
          <p:nvPr/>
        </p:nvSpPr>
        <p:spPr>
          <a:xfrm>
            <a:off x="2822575" y="3630613"/>
            <a:ext cx="4044950" cy="560387"/>
          </a:xfrm>
          <a:custGeom>
            <a:avLst/>
            <a:gdLst>
              <a:gd name="connsiteX0" fmla="*/ 2226794 w 4045727"/>
              <a:gd name="connsiteY0" fmla="*/ 299318 h 559166"/>
              <a:gd name="connsiteX1" fmla="*/ 1891295 w 4045727"/>
              <a:gd name="connsiteY1" fmla="*/ 322343 h 559166"/>
              <a:gd name="connsiteX2" fmla="*/ 1624869 w 4045727"/>
              <a:gd name="connsiteY2" fmla="*/ 348656 h 559166"/>
              <a:gd name="connsiteX3" fmla="*/ 1532771 w 4045727"/>
              <a:gd name="connsiteY3" fmla="*/ 358524 h 559166"/>
              <a:gd name="connsiteX4" fmla="*/ 1121620 w 4045727"/>
              <a:gd name="connsiteY4" fmla="*/ 430887 h 559166"/>
              <a:gd name="connsiteX5" fmla="*/ 792699 w 4045727"/>
              <a:gd name="connsiteY5" fmla="*/ 490092 h 559166"/>
              <a:gd name="connsiteX6" fmla="*/ 411151 w 4045727"/>
              <a:gd name="connsiteY6" fmla="*/ 559166 h 559166"/>
              <a:gd name="connsiteX7" fmla="*/ 368391 w 4045727"/>
              <a:gd name="connsiteY7" fmla="*/ 546009 h 559166"/>
              <a:gd name="connsiteX8" fmla="*/ 292740 w 4045727"/>
              <a:gd name="connsiteY8" fmla="*/ 519695 h 559166"/>
              <a:gd name="connsiteX9" fmla="*/ 233534 w 4045727"/>
              <a:gd name="connsiteY9" fmla="*/ 499960 h 559166"/>
              <a:gd name="connsiteX10" fmla="*/ 154593 w 4045727"/>
              <a:gd name="connsiteY10" fmla="*/ 457200 h 559166"/>
              <a:gd name="connsiteX11" fmla="*/ 88809 w 4045727"/>
              <a:gd name="connsiteY11" fmla="*/ 414441 h 559166"/>
              <a:gd name="connsiteX12" fmla="*/ 23024 w 4045727"/>
              <a:gd name="connsiteY12" fmla="*/ 358524 h 559166"/>
              <a:gd name="connsiteX13" fmla="*/ 6578 w 4045727"/>
              <a:gd name="connsiteY13" fmla="*/ 335500 h 559166"/>
              <a:gd name="connsiteX14" fmla="*/ 0 w 4045727"/>
              <a:gd name="connsiteY14" fmla="*/ 315764 h 559166"/>
              <a:gd name="connsiteX15" fmla="*/ 0 w 4045727"/>
              <a:gd name="connsiteY15" fmla="*/ 305897 h 559166"/>
              <a:gd name="connsiteX16" fmla="*/ 6578 w 4045727"/>
              <a:gd name="connsiteY16" fmla="*/ 292740 h 559166"/>
              <a:gd name="connsiteX17" fmla="*/ 13157 w 4045727"/>
              <a:gd name="connsiteY17" fmla="*/ 286161 h 559166"/>
              <a:gd name="connsiteX18" fmla="*/ 23024 w 4045727"/>
              <a:gd name="connsiteY18" fmla="*/ 286161 h 559166"/>
              <a:gd name="connsiteX19" fmla="*/ 62495 w 4045727"/>
              <a:gd name="connsiteY19" fmla="*/ 296029 h 559166"/>
              <a:gd name="connsiteX20" fmla="*/ 151304 w 4045727"/>
              <a:gd name="connsiteY20" fmla="*/ 319054 h 559166"/>
              <a:gd name="connsiteX21" fmla="*/ 273004 w 4045727"/>
              <a:gd name="connsiteY21" fmla="*/ 332210 h 559166"/>
              <a:gd name="connsiteX22" fmla="*/ 414440 w 4045727"/>
              <a:gd name="connsiteY22" fmla="*/ 335500 h 559166"/>
              <a:gd name="connsiteX23" fmla="*/ 661131 w 4045727"/>
              <a:gd name="connsiteY23" fmla="*/ 296029 h 559166"/>
              <a:gd name="connsiteX24" fmla="*/ 1039390 w 4045727"/>
              <a:gd name="connsiteY24" fmla="*/ 240113 h 559166"/>
              <a:gd name="connsiteX25" fmla="*/ 1332130 w 4045727"/>
              <a:gd name="connsiteY25" fmla="*/ 200642 h 559166"/>
              <a:gd name="connsiteX26" fmla="*/ 1713678 w 4045727"/>
              <a:gd name="connsiteY26" fmla="*/ 157882 h 559166"/>
              <a:gd name="connsiteX27" fmla="*/ 1993260 w 4045727"/>
              <a:gd name="connsiteY27" fmla="*/ 138147 h 559166"/>
              <a:gd name="connsiteX28" fmla="*/ 2457039 w 4045727"/>
              <a:gd name="connsiteY28" fmla="*/ 108544 h 559166"/>
              <a:gd name="connsiteX29" fmla="*/ 2562294 w 4045727"/>
              <a:gd name="connsiteY29" fmla="*/ 95387 h 559166"/>
              <a:gd name="connsiteX30" fmla="*/ 2680705 w 4045727"/>
              <a:gd name="connsiteY30" fmla="*/ 85520 h 559166"/>
              <a:gd name="connsiteX31" fmla="*/ 3147773 w 4045727"/>
              <a:gd name="connsiteY31" fmla="*/ 72363 h 559166"/>
              <a:gd name="connsiteX32" fmla="*/ 3414199 w 4045727"/>
              <a:gd name="connsiteY32" fmla="*/ 65785 h 559166"/>
              <a:gd name="connsiteX33" fmla="*/ 3509586 w 4045727"/>
              <a:gd name="connsiteY33" fmla="*/ 39471 h 559166"/>
              <a:gd name="connsiteX34" fmla="*/ 3608262 w 4045727"/>
              <a:gd name="connsiteY34" fmla="*/ 9868 h 559166"/>
              <a:gd name="connsiteX35" fmla="*/ 3647732 w 4045727"/>
              <a:gd name="connsiteY35" fmla="*/ 0 h 559166"/>
              <a:gd name="connsiteX36" fmla="*/ 3723384 w 4045727"/>
              <a:gd name="connsiteY36" fmla="*/ 13157 h 559166"/>
              <a:gd name="connsiteX37" fmla="*/ 3871399 w 4045727"/>
              <a:gd name="connsiteY37" fmla="*/ 52628 h 559166"/>
              <a:gd name="connsiteX38" fmla="*/ 3950340 w 4045727"/>
              <a:gd name="connsiteY38" fmla="*/ 85520 h 559166"/>
              <a:gd name="connsiteX39" fmla="*/ 3973364 w 4045727"/>
              <a:gd name="connsiteY39" fmla="*/ 98677 h 559166"/>
              <a:gd name="connsiteX40" fmla="*/ 4002967 w 4045727"/>
              <a:gd name="connsiteY40" fmla="*/ 118412 h 559166"/>
              <a:gd name="connsiteX41" fmla="*/ 4019413 w 4045727"/>
              <a:gd name="connsiteY41" fmla="*/ 134858 h 559166"/>
              <a:gd name="connsiteX42" fmla="*/ 4039148 w 4045727"/>
              <a:gd name="connsiteY42" fmla="*/ 157882 h 559166"/>
              <a:gd name="connsiteX43" fmla="*/ 4045727 w 4045727"/>
              <a:gd name="connsiteY43" fmla="*/ 174328 h 559166"/>
              <a:gd name="connsiteX44" fmla="*/ 4045727 w 4045727"/>
              <a:gd name="connsiteY44" fmla="*/ 197353 h 559166"/>
              <a:gd name="connsiteX45" fmla="*/ 4042437 w 4045727"/>
              <a:gd name="connsiteY45" fmla="*/ 230245 h 559166"/>
              <a:gd name="connsiteX46" fmla="*/ 4025991 w 4045727"/>
              <a:gd name="connsiteY46" fmla="*/ 259848 h 559166"/>
              <a:gd name="connsiteX47" fmla="*/ 4002967 w 4045727"/>
              <a:gd name="connsiteY47" fmla="*/ 279583 h 559166"/>
              <a:gd name="connsiteX48" fmla="*/ 3966786 w 4045727"/>
              <a:gd name="connsiteY48" fmla="*/ 299318 h 559166"/>
              <a:gd name="connsiteX49" fmla="*/ 3924026 w 4045727"/>
              <a:gd name="connsiteY49" fmla="*/ 312475 h 559166"/>
              <a:gd name="connsiteX50" fmla="*/ 3795747 w 4045727"/>
              <a:gd name="connsiteY50" fmla="*/ 305897 h 559166"/>
              <a:gd name="connsiteX51" fmla="*/ 3378017 w 4045727"/>
              <a:gd name="connsiteY51" fmla="*/ 279583 h 559166"/>
              <a:gd name="connsiteX52" fmla="*/ 2966866 w 4045727"/>
              <a:gd name="connsiteY52" fmla="*/ 266426 h 559166"/>
              <a:gd name="connsiteX53" fmla="*/ 2772803 w 4045727"/>
              <a:gd name="connsiteY53" fmla="*/ 269715 h 559166"/>
              <a:gd name="connsiteX54" fmla="*/ 2572161 w 4045727"/>
              <a:gd name="connsiteY54" fmla="*/ 292740 h 559166"/>
              <a:gd name="connsiteX55" fmla="*/ 2226794 w 4045727"/>
              <a:gd name="connsiteY55" fmla="*/ 299318 h 55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045727" h="559166">
                <a:moveTo>
                  <a:pt x="2226794" y="299318"/>
                </a:moveTo>
                <a:lnTo>
                  <a:pt x="1891295" y="322343"/>
                </a:lnTo>
                <a:lnTo>
                  <a:pt x="1624869" y="348656"/>
                </a:lnTo>
                <a:lnTo>
                  <a:pt x="1532771" y="358524"/>
                </a:lnTo>
                <a:lnTo>
                  <a:pt x="1121620" y="430887"/>
                </a:lnTo>
                <a:lnTo>
                  <a:pt x="792699" y="490092"/>
                </a:lnTo>
                <a:lnTo>
                  <a:pt x="411151" y="559166"/>
                </a:lnTo>
                <a:lnTo>
                  <a:pt x="368391" y="546009"/>
                </a:lnTo>
                <a:lnTo>
                  <a:pt x="292740" y="519695"/>
                </a:lnTo>
                <a:lnTo>
                  <a:pt x="233534" y="499960"/>
                </a:lnTo>
                <a:lnTo>
                  <a:pt x="154593" y="457200"/>
                </a:lnTo>
                <a:lnTo>
                  <a:pt x="88809" y="414441"/>
                </a:lnTo>
                <a:lnTo>
                  <a:pt x="23024" y="358524"/>
                </a:lnTo>
                <a:lnTo>
                  <a:pt x="6578" y="335500"/>
                </a:lnTo>
                <a:lnTo>
                  <a:pt x="0" y="315764"/>
                </a:lnTo>
                <a:lnTo>
                  <a:pt x="0" y="305897"/>
                </a:lnTo>
                <a:lnTo>
                  <a:pt x="6578" y="292740"/>
                </a:lnTo>
                <a:lnTo>
                  <a:pt x="13157" y="286161"/>
                </a:lnTo>
                <a:lnTo>
                  <a:pt x="23024" y="286161"/>
                </a:lnTo>
                <a:lnTo>
                  <a:pt x="62495" y="296029"/>
                </a:lnTo>
                <a:lnTo>
                  <a:pt x="151304" y="319054"/>
                </a:lnTo>
                <a:lnTo>
                  <a:pt x="273004" y="332210"/>
                </a:lnTo>
                <a:lnTo>
                  <a:pt x="414440" y="335500"/>
                </a:lnTo>
                <a:lnTo>
                  <a:pt x="661131" y="296029"/>
                </a:lnTo>
                <a:lnTo>
                  <a:pt x="1039390" y="240113"/>
                </a:lnTo>
                <a:lnTo>
                  <a:pt x="1332130" y="200642"/>
                </a:lnTo>
                <a:lnTo>
                  <a:pt x="1713678" y="157882"/>
                </a:lnTo>
                <a:lnTo>
                  <a:pt x="1993260" y="138147"/>
                </a:lnTo>
                <a:lnTo>
                  <a:pt x="2457039" y="108544"/>
                </a:lnTo>
                <a:lnTo>
                  <a:pt x="2562294" y="95387"/>
                </a:lnTo>
                <a:lnTo>
                  <a:pt x="2680705" y="85520"/>
                </a:lnTo>
                <a:lnTo>
                  <a:pt x="3147773" y="72363"/>
                </a:lnTo>
                <a:lnTo>
                  <a:pt x="3414199" y="65785"/>
                </a:lnTo>
                <a:lnTo>
                  <a:pt x="3509586" y="39471"/>
                </a:lnTo>
                <a:lnTo>
                  <a:pt x="3608262" y="9868"/>
                </a:lnTo>
                <a:lnTo>
                  <a:pt x="3647732" y="0"/>
                </a:lnTo>
                <a:lnTo>
                  <a:pt x="3723384" y="13157"/>
                </a:lnTo>
                <a:lnTo>
                  <a:pt x="3871399" y="52628"/>
                </a:lnTo>
                <a:lnTo>
                  <a:pt x="3950340" y="85520"/>
                </a:lnTo>
                <a:lnTo>
                  <a:pt x="3973364" y="98677"/>
                </a:lnTo>
                <a:lnTo>
                  <a:pt x="4002967" y="118412"/>
                </a:lnTo>
                <a:lnTo>
                  <a:pt x="4019413" y="134858"/>
                </a:lnTo>
                <a:lnTo>
                  <a:pt x="4039148" y="157882"/>
                </a:lnTo>
                <a:lnTo>
                  <a:pt x="4045727" y="174328"/>
                </a:lnTo>
                <a:lnTo>
                  <a:pt x="4045727" y="197353"/>
                </a:lnTo>
                <a:lnTo>
                  <a:pt x="4042437" y="230245"/>
                </a:lnTo>
                <a:lnTo>
                  <a:pt x="4025991" y="259848"/>
                </a:lnTo>
                <a:lnTo>
                  <a:pt x="4002967" y="279583"/>
                </a:lnTo>
                <a:lnTo>
                  <a:pt x="3966786" y="299318"/>
                </a:lnTo>
                <a:lnTo>
                  <a:pt x="3924026" y="312475"/>
                </a:lnTo>
                <a:lnTo>
                  <a:pt x="3795747" y="305897"/>
                </a:lnTo>
                <a:lnTo>
                  <a:pt x="3378017" y="279583"/>
                </a:lnTo>
                <a:lnTo>
                  <a:pt x="2966866" y="266426"/>
                </a:lnTo>
                <a:lnTo>
                  <a:pt x="2772803" y="269715"/>
                </a:lnTo>
                <a:lnTo>
                  <a:pt x="2572161" y="292740"/>
                </a:lnTo>
                <a:lnTo>
                  <a:pt x="2226794" y="2993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7EF8AF54-F174-48A8-B5E0-B5359CEE065C}"/>
              </a:ext>
            </a:extLst>
          </p:cNvPr>
          <p:cNvSpPr/>
          <p:nvPr/>
        </p:nvSpPr>
        <p:spPr>
          <a:xfrm>
            <a:off x="3943350" y="1379538"/>
            <a:ext cx="512763" cy="949325"/>
          </a:xfrm>
          <a:custGeom>
            <a:avLst/>
            <a:gdLst>
              <a:gd name="connsiteX0" fmla="*/ 245269 w 511969"/>
              <a:gd name="connsiteY0" fmla="*/ 385762 h 950119"/>
              <a:gd name="connsiteX1" fmla="*/ 221456 w 511969"/>
              <a:gd name="connsiteY1" fmla="*/ 311944 h 950119"/>
              <a:gd name="connsiteX2" fmla="*/ 197644 w 511969"/>
              <a:gd name="connsiteY2" fmla="*/ 250031 h 950119"/>
              <a:gd name="connsiteX3" fmla="*/ 171450 w 511969"/>
              <a:gd name="connsiteY3" fmla="*/ 200025 h 950119"/>
              <a:gd name="connsiteX4" fmla="*/ 145256 w 511969"/>
              <a:gd name="connsiteY4" fmla="*/ 159544 h 950119"/>
              <a:gd name="connsiteX5" fmla="*/ 116681 w 511969"/>
              <a:gd name="connsiteY5" fmla="*/ 126206 h 950119"/>
              <a:gd name="connsiteX6" fmla="*/ 100013 w 511969"/>
              <a:gd name="connsiteY6" fmla="*/ 109537 h 950119"/>
              <a:gd name="connsiteX7" fmla="*/ 78581 w 511969"/>
              <a:gd name="connsiteY7" fmla="*/ 90487 h 950119"/>
              <a:gd name="connsiteX8" fmla="*/ 54769 w 511969"/>
              <a:gd name="connsiteY8" fmla="*/ 73819 h 950119"/>
              <a:gd name="connsiteX9" fmla="*/ 33338 w 511969"/>
              <a:gd name="connsiteY9" fmla="*/ 59531 h 950119"/>
              <a:gd name="connsiteX10" fmla="*/ 7144 w 511969"/>
              <a:gd name="connsiteY10" fmla="*/ 35719 h 950119"/>
              <a:gd name="connsiteX11" fmla="*/ 0 w 511969"/>
              <a:gd name="connsiteY11" fmla="*/ 19050 h 950119"/>
              <a:gd name="connsiteX12" fmla="*/ 4763 w 511969"/>
              <a:gd name="connsiteY12" fmla="*/ 4762 h 950119"/>
              <a:gd name="connsiteX13" fmla="*/ 16669 w 511969"/>
              <a:gd name="connsiteY13" fmla="*/ 0 h 950119"/>
              <a:gd name="connsiteX14" fmla="*/ 73819 w 511969"/>
              <a:gd name="connsiteY14" fmla="*/ 0 h 950119"/>
              <a:gd name="connsiteX15" fmla="*/ 185738 w 511969"/>
              <a:gd name="connsiteY15" fmla="*/ 14287 h 950119"/>
              <a:gd name="connsiteX16" fmla="*/ 259556 w 511969"/>
              <a:gd name="connsiteY16" fmla="*/ 30956 h 950119"/>
              <a:gd name="connsiteX17" fmla="*/ 319088 w 511969"/>
              <a:gd name="connsiteY17" fmla="*/ 50006 h 950119"/>
              <a:gd name="connsiteX18" fmla="*/ 366713 w 511969"/>
              <a:gd name="connsiteY18" fmla="*/ 73819 h 950119"/>
              <a:gd name="connsiteX19" fmla="*/ 400050 w 511969"/>
              <a:gd name="connsiteY19" fmla="*/ 100012 h 950119"/>
              <a:gd name="connsiteX20" fmla="*/ 421481 w 511969"/>
              <a:gd name="connsiteY20" fmla="*/ 123825 h 950119"/>
              <a:gd name="connsiteX21" fmla="*/ 445294 w 511969"/>
              <a:gd name="connsiteY21" fmla="*/ 150019 h 950119"/>
              <a:gd name="connsiteX22" fmla="*/ 461963 w 511969"/>
              <a:gd name="connsiteY22" fmla="*/ 185737 h 950119"/>
              <a:gd name="connsiteX23" fmla="*/ 476250 w 511969"/>
              <a:gd name="connsiteY23" fmla="*/ 233362 h 950119"/>
              <a:gd name="connsiteX24" fmla="*/ 485775 w 511969"/>
              <a:gd name="connsiteY24" fmla="*/ 297656 h 950119"/>
              <a:gd name="connsiteX25" fmla="*/ 490538 w 511969"/>
              <a:gd name="connsiteY25" fmla="*/ 440531 h 950119"/>
              <a:gd name="connsiteX26" fmla="*/ 511969 w 511969"/>
              <a:gd name="connsiteY26" fmla="*/ 588169 h 950119"/>
              <a:gd name="connsiteX27" fmla="*/ 511969 w 511969"/>
              <a:gd name="connsiteY27" fmla="*/ 885825 h 950119"/>
              <a:gd name="connsiteX28" fmla="*/ 502444 w 511969"/>
              <a:gd name="connsiteY28" fmla="*/ 909637 h 950119"/>
              <a:gd name="connsiteX29" fmla="*/ 485775 w 511969"/>
              <a:gd name="connsiteY29" fmla="*/ 931069 h 950119"/>
              <a:gd name="connsiteX30" fmla="*/ 466725 w 511969"/>
              <a:gd name="connsiteY30" fmla="*/ 945356 h 950119"/>
              <a:gd name="connsiteX31" fmla="*/ 445294 w 511969"/>
              <a:gd name="connsiteY31" fmla="*/ 950119 h 950119"/>
              <a:gd name="connsiteX32" fmla="*/ 416719 w 511969"/>
              <a:gd name="connsiteY32" fmla="*/ 945356 h 950119"/>
              <a:gd name="connsiteX33" fmla="*/ 397669 w 511969"/>
              <a:gd name="connsiteY33" fmla="*/ 935831 h 950119"/>
              <a:gd name="connsiteX34" fmla="*/ 381000 w 511969"/>
              <a:gd name="connsiteY34" fmla="*/ 914400 h 950119"/>
              <a:gd name="connsiteX35" fmla="*/ 352425 w 511969"/>
              <a:gd name="connsiteY35" fmla="*/ 840581 h 950119"/>
              <a:gd name="connsiteX36" fmla="*/ 328613 w 511969"/>
              <a:gd name="connsiteY36" fmla="*/ 745331 h 950119"/>
              <a:gd name="connsiteX37" fmla="*/ 297656 w 511969"/>
              <a:gd name="connsiteY37" fmla="*/ 595312 h 950119"/>
              <a:gd name="connsiteX38" fmla="*/ 245269 w 511969"/>
              <a:gd name="connsiteY38" fmla="*/ 385762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11969" h="950119">
                <a:moveTo>
                  <a:pt x="245269" y="385762"/>
                </a:moveTo>
                <a:lnTo>
                  <a:pt x="221456" y="311944"/>
                </a:lnTo>
                <a:lnTo>
                  <a:pt x="197644" y="250031"/>
                </a:lnTo>
                <a:lnTo>
                  <a:pt x="171450" y="200025"/>
                </a:lnTo>
                <a:lnTo>
                  <a:pt x="145256" y="159544"/>
                </a:lnTo>
                <a:lnTo>
                  <a:pt x="116681" y="126206"/>
                </a:lnTo>
                <a:lnTo>
                  <a:pt x="100013" y="109537"/>
                </a:lnTo>
                <a:lnTo>
                  <a:pt x="78581" y="90487"/>
                </a:lnTo>
                <a:lnTo>
                  <a:pt x="54769" y="73819"/>
                </a:lnTo>
                <a:lnTo>
                  <a:pt x="33338" y="59531"/>
                </a:lnTo>
                <a:lnTo>
                  <a:pt x="7144" y="35719"/>
                </a:lnTo>
                <a:lnTo>
                  <a:pt x="0" y="19050"/>
                </a:lnTo>
                <a:lnTo>
                  <a:pt x="4763" y="4762"/>
                </a:lnTo>
                <a:lnTo>
                  <a:pt x="16669" y="0"/>
                </a:lnTo>
                <a:lnTo>
                  <a:pt x="73819" y="0"/>
                </a:lnTo>
                <a:lnTo>
                  <a:pt x="185738" y="14287"/>
                </a:lnTo>
                <a:lnTo>
                  <a:pt x="259556" y="30956"/>
                </a:lnTo>
                <a:lnTo>
                  <a:pt x="319088" y="50006"/>
                </a:lnTo>
                <a:lnTo>
                  <a:pt x="366713" y="73819"/>
                </a:lnTo>
                <a:lnTo>
                  <a:pt x="400050" y="100012"/>
                </a:lnTo>
                <a:lnTo>
                  <a:pt x="421481" y="123825"/>
                </a:lnTo>
                <a:lnTo>
                  <a:pt x="445294" y="150019"/>
                </a:lnTo>
                <a:lnTo>
                  <a:pt x="461963" y="185737"/>
                </a:lnTo>
                <a:lnTo>
                  <a:pt x="476250" y="233362"/>
                </a:lnTo>
                <a:lnTo>
                  <a:pt x="485775" y="297656"/>
                </a:lnTo>
                <a:lnTo>
                  <a:pt x="490538" y="440531"/>
                </a:lnTo>
                <a:lnTo>
                  <a:pt x="511969" y="588169"/>
                </a:lnTo>
                <a:lnTo>
                  <a:pt x="511969" y="885825"/>
                </a:lnTo>
                <a:lnTo>
                  <a:pt x="502444" y="909637"/>
                </a:lnTo>
                <a:lnTo>
                  <a:pt x="485775" y="931069"/>
                </a:lnTo>
                <a:lnTo>
                  <a:pt x="466725" y="945356"/>
                </a:lnTo>
                <a:lnTo>
                  <a:pt x="445294" y="950119"/>
                </a:lnTo>
                <a:lnTo>
                  <a:pt x="416719" y="945356"/>
                </a:lnTo>
                <a:lnTo>
                  <a:pt x="397669" y="935831"/>
                </a:lnTo>
                <a:lnTo>
                  <a:pt x="381000" y="914400"/>
                </a:lnTo>
                <a:lnTo>
                  <a:pt x="352425" y="840581"/>
                </a:lnTo>
                <a:lnTo>
                  <a:pt x="328613" y="745331"/>
                </a:lnTo>
                <a:lnTo>
                  <a:pt x="297656" y="595312"/>
                </a:lnTo>
                <a:lnTo>
                  <a:pt x="245269" y="3857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9C4D7C40-044B-4264-B6A4-EF1C74427D33}"/>
              </a:ext>
            </a:extLst>
          </p:cNvPr>
          <p:cNvSpPr/>
          <p:nvPr/>
        </p:nvSpPr>
        <p:spPr>
          <a:xfrm>
            <a:off x="5267325" y="1285875"/>
            <a:ext cx="465138" cy="942975"/>
          </a:xfrm>
          <a:custGeom>
            <a:avLst/>
            <a:gdLst>
              <a:gd name="connsiteX0" fmla="*/ 421481 w 464344"/>
              <a:gd name="connsiteY0" fmla="*/ 323850 h 942975"/>
              <a:gd name="connsiteX1" fmla="*/ 385763 w 464344"/>
              <a:gd name="connsiteY1" fmla="*/ 442913 h 942975"/>
              <a:gd name="connsiteX2" fmla="*/ 300038 w 464344"/>
              <a:gd name="connsiteY2" fmla="*/ 659606 h 942975"/>
              <a:gd name="connsiteX3" fmla="*/ 252413 w 464344"/>
              <a:gd name="connsiteY3" fmla="*/ 752475 h 942975"/>
              <a:gd name="connsiteX4" fmla="*/ 197644 w 464344"/>
              <a:gd name="connsiteY4" fmla="*/ 842963 h 942975"/>
              <a:gd name="connsiteX5" fmla="*/ 161925 w 464344"/>
              <a:gd name="connsiteY5" fmla="*/ 890588 h 942975"/>
              <a:gd name="connsiteX6" fmla="*/ 133350 w 464344"/>
              <a:gd name="connsiteY6" fmla="*/ 916781 h 942975"/>
              <a:gd name="connsiteX7" fmla="*/ 111919 w 464344"/>
              <a:gd name="connsiteY7" fmla="*/ 933450 h 942975"/>
              <a:gd name="connsiteX8" fmla="*/ 88106 w 464344"/>
              <a:gd name="connsiteY8" fmla="*/ 942975 h 942975"/>
              <a:gd name="connsiteX9" fmla="*/ 64294 w 464344"/>
              <a:gd name="connsiteY9" fmla="*/ 940594 h 942975"/>
              <a:gd name="connsiteX10" fmla="*/ 50006 w 464344"/>
              <a:gd name="connsiteY10" fmla="*/ 926306 h 942975"/>
              <a:gd name="connsiteX11" fmla="*/ 40481 w 464344"/>
              <a:gd name="connsiteY11" fmla="*/ 904875 h 942975"/>
              <a:gd name="connsiteX12" fmla="*/ 35719 w 464344"/>
              <a:gd name="connsiteY12" fmla="*/ 873919 h 942975"/>
              <a:gd name="connsiteX13" fmla="*/ 40481 w 464344"/>
              <a:gd name="connsiteY13" fmla="*/ 812006 h 942975"/>
              <a:gd name="connsiteX14" fmla="*/ 59531 w 464344"/>
              <a:gd name="connsiteY14" fmla="*/ 626269 h 942975"/>
              <a:gd name="connsiteX15" fmla="*/ 100013 w 464344"/>
              <a:gd name="connsiteY15" fmla="*/ 452438 h 942975"/>
              <a:gd name="connsiteX16" fmla="*/ 145256 w 464344"/>
              <a:gd name="connsiteY16" fmla="*/ 221456 h 942975"/>
              <a:gd name="connsiteX17" fmla="*/ 147638 w 464344"/>
              <a:gd name="connsiteY17" fmla="*/ 192881 h 942975"/>
              <a:gd name="connsiteX18" fmla="*/ 145256 w 464344"/>
              <a:gd name="connsiteY18" fmla="*/ 176213 h 942975"/>
              <a:gd name="connsiteX19" fmla="*/ 140494 w 464344"/>
              <a:gd name="connsiteY19" fmla="*/ 157163 h 942975"/>
              <a:gd name="connsiteX20" fmla="*/ 128588 w 464344"/>
              <a:gd name="connsiteY20" fmla="*/ 142875 h 942975"/>
              <a:gd name="connsiteX21" fmla="*/ 90488 w 464344"/>
              <a:gd name="connsiteY21" fmla="*/ 109538 h 942975"/>
              <a:gd name="connsiteX22" fmla="*/ 54769 w 464344"/>
              <a:gd name="connsiteY22" fmla="*/ 88106 h 942975"/>
              <a:gd name="connsiteX23" fmla="*/ 26194 w 464344"/>
              <a:gd name="connsiteY23" fmla="*/ 61913 h 942975"/>
              <a:gd name="connsiteX24" fmla="*/ 9525 w 464344"/>
              <a:gd name="connsiteY24" fmla="*/ 42863 h 942975"/>
              <a:gd name="connsiteX25" fmla="*/ 0 w 464344"/>
              <a:gd name="connsiteY25" fmla="*/ 28575 h 942975"/>
              <a:gd name="connsiteX26" fmla="*/ 2381 w 464344"/>
              <a:gd name="connsiteY26" fmla="*/ 16669 h 942975"/>
              <a:gd name="connsiteX27" fmla="*/ 9525 w 464344"/>
              <a:gd name="connsiteY27" fmla="*/ 7144 h 942975"/>
              <a:gd name="connsiteX28" fmla="*/ 40481 w 464344"/>
              <a:gd name="connsiteY28" fmla="*/ 2381 h 942975"/>
              <a:gd name="connsiteX29" fmla="*/ 207169 w 464344"/>
              <a:gd name="connsiteY29" fmla="*/ 0 h 942975"/>
              <a:gd name="connsiteX30" fmla="*/ 242888 w 464344"/>
              <a:gd name="connsiteY30" fmla="*/ 14288 h 942975"/>
              <a:gd name="connsiteX31" fmla="*/ 319088 w 464344"/>
              <a:gd name="connsiteY31" fmla="*/ 52388 h 942975"/>
              <a:gd name="connsiteX32" fmla="*/ 385763 w 464344"/>
              <a:gd name="connsiteY32" fmla="*/ 90488 h 942975"/>
              <a:gd name="connsiteX33" fmla="*/ 421481 w 464344"/>
              <a:gd name="connsiteY33" fmla="*/ 116681 h 942975"/>
              <a:gd name="connsiteX34" fmla="*/ 452438 w 464344"/>
              <a:gd name="connsiteY34" fmla="*/ 145256 h 942975"/>
              <a:gd name="connsiteX35" fmla="*/ 461963 w 464344"/>
              <a:gd name="connsiteY35" fmla="*/ 159544 h 942975"/>
              <a:gd name="connsiteX36" fmla="*/ 464344 w 464344"/>
              <a:gd name="connsiteY36" fmla="*/ 176213 h 942975"/>
              <a:gd name="connsiteX37" fmla="*/ 457200 w 464344"/>
              <a:gd name="connsiteY37" fmla="*/ 207169 h 942975"/>
              <a:gd name="connsiteX38" fmla="*/ 421481 w 464344"/>
              <a:gd name="connsiteY38" fmla="*/ 323850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64344" h="942975">
                <a:moveTo>
                  <a:pt x="421481" y="323850"/>
                </a:moveTo>
                <a:lnTo>
                  <a:pt x="385763" y="442913"/>
                </a:lnTo>
                <a:lnTo>
                  <a:pt x="300038" y="659606"/>
                </a:lnTo>
                <a:lnTo>
                  <a:pt x="252413" y="752475"/>
                </a:lnTo>
                <a:lnTo>
                  <a:pt x="197644" y="842963"/>
                </a:lnTo>
                <a:lnTo>
                  <a:pt x="161925" y="890588"/>
                </a:lnTo>
                <a:lnTo>
                  <a:pt x="133350" y="916781"/>
                </a:lnTo>
                <a:lnTo>
                  <a:pt x="111919" y="933450"/>
                </a:lnTo>
                <a:lnTo>
                  <a:pt x="88106" y="942975"/>
                </a:lnTo>
                <a:lnTo>
                  <a:pt x="64294" y="940594"/>
                </a:lnTo>
                <a:lnTo>
                  <a:pt x="50006" y="926306"/>
                </a:lnTo>
                <a:lnTo>
                  <a:pt x="40481" y="904875"/>
                </a:lnTo>
                <a:lnTo>
                  <a:pt x="35719" y="873919"/>
                </a:lnTo>
                <a:lnTo>
                  <a:pt x="40481" y="812006"/>
                </a:lnTo>
                <a:lnTo>
                  <a:pt x="59531" y="626269"/>
                </a:lnTo>
                <a:lnTo>
                  <a:pt x="100013" y="452438"/>
                </a:lnTo>
                <a:lnTo>
                  <a:pt x="145256" y="221456"/>
                </a:lnTo>
                <a:lnTo>
                  <a:pt x="147638" y="192881"/>
                </a:lnTo>
                <a:lnTo>
                  <a:pt x="145256" y="176213"/>
                </a:lnTo>
                <a:lnTo>
                  <a:pt x="140494" y="157163"/>
                </a:lnTo>
                <a:lnTo>
                  <a:pt x="128588" y="142875"/>
                </a:lnTo>
                <a:lnTo>
                  <a:pt x="90488" y="109538"/>
                </a:lnTo>
                <a:lnTo>
                  <a:pt x="54769" y="88106"/>
                </a:lnTo>
                <a:lnTo>
                  <a:pt x="26194" y="61913"/>
                </a:lnTo>
                <a:lnTo>
                  <a:pt x="9525" y="42863"/>
                </a:lnTo>
                <a:lnTo>
                  <a:pt x="0" y="28575"/>
                </a:lnTo>
                <a:lnTo>
                  <a:pt x="2381" y="16669"/>
                </a:lnTo>
                <a:lnTo>
                  <a:pt x="9525" y="7144"/>
                </a:lnTo>
                <a:lnTo>
                  <a:pt x="40481" y="2381"/>
                </a:lnTo>
                <a:lnTo>
                  <a:pt x="207169" y="0"/>
                </a:lnTo>
                <a:lnTo>
                  <a:pt x="242888" y="14288"/>
                </a:lnTo>
                <a:lnTo>
                  <a:pt x="319088" y="52388"/>
                </a:lnTo>
                <a:lnTo>
                  <a:pt x="385763" y="90488"/>
                </a:lnTo>
                <a:lnTo>
                  <a:pt x="421481" y="116681"/>
                </a:lnTo>
                <a:lnTo>
                  <a:pt x="452438" y="145256"/>
                </a:lnTo>
                <a:lnTo>
                  <a:pt x="461963" y="159544"/>
                </a:lnTo>
                <a:lnTo>
                  <a:pt x="464344" y="176213"/>
                </a:lnTo>
                <a:lnTo>
                  <a:pt x="457200" y="207169"/>
                </a:lnTo>
                <a:lnTo>
                  <a:pt x="421481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01E66820-58AD-4DAE-98D4-B6A1D7D77200}"/>
              </a:ext>
            </a:extLst>
          </p:cNvPr>
          <p:cNvSpPr/>
          <p:nvPr/>
        </p:nvSpPr>
        <p:spPr>
          <a:xfrm>
            <a:off x="3929063" y="2274888"/>
            <a:ext cx="2251075" cy="1127125"/>
          </a:xfrm>
          <a:custGeom>
            <a:avLst/>
            <a:gdLst>
              <a:gd name="connsiteX0" fmla="*/ 1295400 w 2250281"/>
              <a:gd name="connsiteY0" fmla="*/ 100012 h 1128712"/>
              <a:gd name="connsiteX1" fmla="*/ 771525 w 2250281"/>
              <a:gd name="connsiteY1" fmla="*/ 145256 h 1128712"/>
              <a:gd name="connsiteX2" fmla="*/ 0 w 2250281"/>
              <a:gd name="connsiteY2" fmla="*/ 226219 h 1128712"/>
              <a:gd name="connsiteX3" fmla="*/ 61912 w 2250281"/>
              <a:gd name="connsiteY3" fmla="*/ 354806 h 1128712"/>
              <a:gd name="connsiteX4" fmla="*/ 376237 w 2250281"/>
              <a:gd name="connsiteY4" fmla="*/ 323850 h 1128712"/>
              <a:gd name="connsiteX5" fmla="*/ 752475 w 2250281"/>
              <a:gd name="connsiteY5" fmla="*/ 288131 h 1128712"/>
              <a:gd name="connsiteX6" fmla="*/ 1223962 w 2250281"/>
              <a:gd name="connsiteY6" fmla="*/ 252412 h 1128712"/>
              <a:gd name="connsiteX7" fmla="*/ 1652587 w 2250281"/>
              <a:gd name="connsiteY7" fmla="*/ 223837 h 1128712"/>
              <a:gd name="connsiteX8" fmla="*/ 1788318 w 2250281"/>
              <a:gd name="connsiteY8" fmla="*/ 219075 h 1128712"/>
              <a:gd name="connsiteX9" fmla="*/ 1814512 w 2250281"/>
              <a:gd name="connsiteY9" fmla="*/ 219075 h 1128712"/>
              <a:gd name="connsiteX10" fmla="*/ 1831181 w 2250281"/>
              <a:gd name="connsiteY10" fmla="*/ 221456 h 1128712"/>
              <a:gd name="connsiteX11" fmla="*/ 1847850 w 2250281"/>
              <a:gd name="connsiteY11" fmla="*/ 228600 h 1128712"/>
              <a:gd name="connsiteX12" fmla="*/ 1859756 w 2250281"/>
              <a:gd name="connsiteY12" fmla="*/ 242887 h 1128712"/>
              <a:gd name="connsiteX13" fmla="*/ 1866900 w 2250281"/>
              <a:gd name="connsiteY13" fmla="*/ 254794 h 1128712"/>
              <a:gd name="connsiteX14" fmla="*/ 1869281 w 2250281"/>
              <a:gd name="connsiteY14" fmla="*/ 276225 h 1128712"/>
              <a:gd name="connsiteX15" fmla="*/ 1838325 w 2250281"/>
              <a:gd name="connsiteY15" fmla="*/ 488156 h 1128712"/>
              <a:gd name="connsiteX16" fmla="*/ 1802606 w 2250281"/>
              <a:gd name="connsiteY16" fmla="*/ 723900 h 1128712"/>
              <a:gd name="connsiteX17" fmla="*/ 1771650 w 2250281"/>
              <a:gd name="connsiteY17" fmla="*/ 919162 h 1128712"/>
              <a:gd name="connsiteX18" fmla="*/ 1800225 w 2250281"/>
              <a:gd name="connsiteY18" fmla="*/ 1090612 h 1128712"/>
              <a:gd name="connsiteX19" fmla="*/ 1838325 w 2250281"/>
              <a:gd name="connsiteY19" fmla="*/ 1109662 h 1128712"/>
              <a:gd name="connsiteX20" fmla="*/ 1874043 w 2250281"/>
              <a:gd name="connsiteY20" fmla="*/ 1123950 h 1128712"/>
              <a:gd name="connsiteX21" fmla="*/ 1900237 w 2250281"/>
              <a:gd name="connsiteY21" fmla="*/ 1128712 h 1128712"/>
              <a:gd name="connsiteX22" fmla="*/ 1924050 w 2250281"/>
              <a:gd name="connsiteY22" fmla="*/ 1128712 h 1128712"/>
              <a:gd name="connsiteX23" fmla="*/ 1945481 w 2250281"/>
              <a:gd name="connsiteY23" fmla="*/ 1116806 h 1128712"/>
              <a:gd name="connsiteX24" fmla="*/ 1990725 w 2250281"/>
              <a:gd name="connsiteY24" fmla="*/ 1078706 h 1128712"/>
              <a:gd name="connsiteX25" fmla="*/ 2000250 w 2250281"/>
              <a:gd name="connsiteY25" fmla="*/ 1057275 h 1128712"/>
              <a:gd name="connsiteX26" fmla="*/ 2052637 w 2250281"/>
              <a:gd name="connsiteY26" fmla="*/ 850106 h 1128712"/>
              <a:gd name="connsiteX27" fmla="*/ 2121693 w 2250281"/>
              <a:gd name="connsiteY27" fmla="*/ 578644 h 1128712"/>
              <a:gd name="connsiteX28" fmla="*/ 2155031 w 2250281"/>
              <a:gd name="connsiteY28" fmla="*/ 440531 h 1128712"/>
              <a:gd name="connsiteX29" fmla="*/ 2166937 w 2250281"/>
              <a:gd name="connsiteY29" fmla="*/ 407194 h 1128712"/>
              <a:gd name="connsiteX30" fmla="*/ 2176462 w 2250281"/>
              <a:gd name="connsiteY30" fmla="*/ 388144 h 1128712"/>
              <a:gd name="connsiteX31" fmla="*/ 2195512 w 2250281"/>
              <a:gd name="connsiteY31" fmla="*/ 361950 h 1128712"/>
              <a:gd name="connsiteX32" fmla="*/ 2219325 w 2250281"/>
              <a:gd name="connsiteY32" fmla="*/ 335756 h 1128712"/>
              <a:gd name="connsiteX33" fmla="*/ 2238375 w 2250281"/>
              <a:gd name="connsiteY33" fmla="*/ 321469 h 1128712"/>
              <a:gd name="connsiteX34" fmla="*/ 2250281 w 2250281"/>
              <a:gd name="connsiteY34" fmla="*/ 304800 h 1128712"/>
              <a:gd name="connsiteX35" fmla="*/ 2250281 w 2250281"/>
              <a:gd name="connsiteY35" fmla="*/ 288131 h 1128712"/>
              <a:gd name="connsiteX36" fmla="*/ 2245518 w 2250281"/>
              <a:gd name="connsiteY36" fmla="*/ 264319 h 1128712"/>
              <a:gd name="connsiteX37" fmla="*/ 2228850 w 2250281"/>
              <a:gd name="connsiteY37" fmla="*/ 238125 h 1128712"/>
              <a:gd name="connsiteX38" fmla="*/ 2197893 w 2250281"/>
              <a:gd name="connsiteY38" fmla="*/ 202406 h 1128712"/>
              <a:gd name="connsiteX39" fmla="*/ 2140743 w 2250281"/>
              <a:gd name="connsiteY39" fmla="*/ 157162 h 1128712"/>
              <a:gd name="connsiteX40" fmla="*/ 2012156 w 2250281"/>
              <a:gd name="connsiteY40" fmla="*/ 69056 h 1128712"/>
              <a:gd name="connsiteX41" fmla="*/ 1933575 w 2250281"/>
              <a:gd name="connsiteY41" fmla="*/ 14287 h 1128712"/>
              <a:gd name="connsiteX42" fmla="*/ 1900237 w 2250281"/>
              <a:gd name="connsiteY42" fmla="*/ 0 h 1128712"/>
              <a:gd name="connsiteX43" fmla="*/ 1866900 w 2250281"/>
              <a:gd name="connsiteY43" fmla="*/ 4762 h 1128712"/>
              <a:gd name="connsiteX44" fmla="*/ 1845468 w 2250281"/>
              <a:gd name="connsiteY44" fmla="*/ 21431 h 1128712"/>
              <a:gd name="connsiteX45" fmla="*/ 1821656 w 2250281"/>
              <a:gd name="connsiteY45" fmla="*/ 52387 h 1128712"/>
              <a:gd name="connsiteX46" fmla="*/ 1809750 w 2250281"/>
              <a:gd name="connsiteY46" fmla="*/ 64294 h 1128712"/>
              <a:gd name="connsiteX47" fmla="*/ 1552575 w 2250281"/>
              <a:gd name="connsiteY47" fmla="*/ 80962 h 1128712"/>
              <a:gd name="connsiteX48" fmla="*/ 1295400 w 2250281"/>
              <a:gd name="connsiteY48" fmla="*/ 100012 h 112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50281" h="1128712">
                <a:moveTo>
                  <a:pt x="1295400" y="100012"/>
                </a:moveTo>
                <a:lnTo>
                  <a:pt x="771525" y="145256"/>
                </a:lnTo>
                <a:lnTo>
                  <a:pt x="0" y="226219"/>
                </a:lnTo>
                <a:lnTo>
                  <a:pt x="61912" y="354806"/>
                </a:lnTo>
                <a:lnTo>
                  <a:pt x="376237" y="323850"/>
                </a:lnTo>
                <a:lnTo>
                  <a:pt x="752475" y="288131"/>
                </a:lnTo>
                <a:lnTo>
                  <a:pt x="1223962" y="252412"/>
                </a:lnTo>
                <a:lnTo>
                  <a:pt x="1652587" y="223837"/>
                </a:lnTo>
                <a:lnTo>
                  <a:pt x="1788318" y="219075"/>
                </a:lnTo>
                <a:lnTo>
                  <a:pt x="1814512" y="219075"/>
                </a:lnTo>
                <a:lnTo>
                  <a:pt x="1831181" y="221456"/>
                </a:lnTo>
                <a:lnTo>
                  <a:pt x="1847850" y="228600"/>
                </a:lnTo>
                <a:lnTo>
                  <a:pt x="1859756" y="242887"/>
                </a:lnTo>
                <a:lnTo>
                  <a:pt x="1866900" y="254794"/>
                </a:lnTo>
                <a:lnTo>
                  <a:pt x="1869281" y="276225"/>
                </a:lnTo>
                <a:lnTo>
                  <a:pt x="1838325" y="488156"/>
                </a:lnTo>
                <a:lnTo>
                  <a:pt x="1802606" y="723900"/>
                </a:lnTo>
                <a:lnTo>
                  <a:pt x="1771650" y="919162"/>
                </a:lnTo>
                <a:lnTo>
                  <a:pt x="1800225" y="1090612"/>
                </a:lnTo>
                <a:lnTo>
                  <a:pt x="1838325" y="1109662"/>
                </a:lnTo>
                <a:lnTo>
                  <a:pt x="1874043" y="1123950"/>
                </a:lnTo>
                <a:lnTo>
                  <a:pt x="1900237" y="1128712"/>
                </a:lnTo>
                <a:lnTo>
                  <a:pt x="1924050" y="1128712"/>
                </a:lnTo>
                <a:lnTo>
                  <a:pt x="1945481" y="1116806"/>
                </a:lnTo>
                <a:lnTo>
                  <a:pt x="1990725" y="1078706"/>
                </a:lnTo>
                <a:lnTo>
                  <a:pt x="2000250" y="1057275"/>
                </a:lnTo>
                <a:lnTo>
                  <a:pt x="2052637" y="850106"/>
                </a:lnTo>
                <a:lnTo>
                  <a:pt x="2121693" y="578644"/>
                </a:lnTo>
                <a:lnTo>
                  <a:pt x="2155031" y="440531"/>
                </a:lnTo>
                <a:lnTo>
                  <a:pt x="2166937" y="407194"/>
                </a:lnTo>
                <a:lnTo>
                  <a:pt x="2176462" y="388144"/>
                </a:lnTo>
                <a:lnTo>
                  <a:pt x="2195512" y="361950"/>
                </a:lnTo>
                <a:lnTo>
                  <a:pt x="2219325" y="335756"/>
                </a:lnTo>
                <a:lnTo>
                  <a:pt x="2238375" y="321469"/>
                </a:lnTo>
                <a:lnTo>
                  <a:pt x="2250281" y="304800"/>
                </a:lnTo>
                <a:lnTo>
                  <a:pt x="2250281" y="288131"/>
                </a:lnTo>
                <a:lnTo>
                  <a:pt x="2245518" y="264319"/>
                </a:lnTo>
                <a:lnTo>
                  <a:pt x="2228850" y="238125"/>
                </a:lnTo>
                <a:lnTo>
                  <a:pt x="2197893" y="202406"/>
                </a:lnTo>
                <a:lnTo>
                  <a:pt x="2140743" y="157162"/>
                </a:lnTo>
                <a:lnTo>
                  <a:pt x="2012156" y="69056"/>
                </a:lnTo>
                <a:lnTo>
                  <a:pt x="1933575" y="14287"/>
                </a:lnTo>
                <a:lnTo>
                  <a:pt x="1900237" y="0"/>
                </a:lnTo>
                <a:lnTo>
                  <a:pt x="1866900" y="4762"/>
                </a:lnTo>
                <a:lnTo>
                  <a:pt x="1845468" y="21431"/>
                </a:lnTo>
                <a:lnTo>
                  <a:pt x="1821656" y="52387"/>
                </a:lnTo>
                <a:lnTo>
                  <a:pt x="1809750" y="64294"/>
                </a:lnTo>
                <a:lnTo>
                  <a:pt x="1552575" y="80962"/>
                </a:lnTo>
                <a:lnTo>
                  <a:pt x="1295400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46D9DB81-D4C4-4B1F-963B-DBA90CF65A50}"/>
              </a:ext>
            </a:extLst>
          </p:cNvPr>
          <p:cNvSpPr/>
          <p:nvPr/>
        </p:nvSpPr>
        <p:spPr>
          <a:xfrm>
            <a:off x="3992563" y="2738438"/>
            <a:ext cx="1865312" cy="320675"/>
          </a:xfrm>
          <a:custGeom>
            <a:avLst/>
            <a:gdLst>
              <a:gd name="connsiteX0" fmla="*/ 923925 w 1864519"/>
              <a:gd name="connsiteY0" fmla="*/ 47625 h 321468"/>
              <a:gd name="connsiteX1" fmla="*/ 702469 w 1864519"/>
              <a:gd name="connsiteY1" fmla="*/ 69056 h 321468"/>
              <a:gd name="connsiteX2" fmla="*/ 438150 w 1864519"/>
              <a:gd name="connsiteY2" fmla="*/ 102393 h 321468"/>
              <a:gd name="connsiteX3" fmla="*/ 164307 w 1864519"/>
              <a:gd name="connsiteY3" fmla="*/ 142875 h 321468"/>
              <a:gd name="connsiteX4" fmla="*/ 0 w 1864519"/>
              <a:gd name="connsiteY4" fmla="*/ 166687 h 321468"/>
              <a:gd name="connsiteX5" fmla="*/ 33338 w 1864519"/>
              <a:gd name="connsiteY5" fmla="*/ 321468 h 321468"/>
              <a:gd name="connsiteX6" fmla="*/ 257175 w 1864519"/>
              <a:gd name="connsiteY6" fmla="*/ 283368 h 321468"/>
              <a:gd name="connsiteX7" fmla="*/ 483394 w 1864519"/>
              <a:gd name="connsiteY7" fmla="*/ 247650 h 321468"/>
              <a:gd name="connsiteX8" fmla="*/ 728663 w 1864519"/>
              <a:gd name="connsiteY8" fmla="*/ 214312 h 321468"/>
              <a:gd name="connsiteX9" fmla="*/ 931069 w 1864519"/>
              <a:gd name="connsiteY9" fmla="*/ 195262 h 321468"/>
              <a:gd name="connsiteX10" fmla="*/ 1171575 w 1864519"/>
              <a:gd name="connsiteY10" fmla="*/ 176212 h 321468"/>
              <a:gd name="connsiteX11" fmla="*/ 1323975 w 1864519"/>
              <a:gd name="connsiteY11" fmla="*/ 166687 h 321468"/>
              <a:gd name="connsiteX12" fmla="*/ 1490663 w 1864519"/>
              <a:gd name="connsiteY12" fmla="*/ 159543 h 321468"/>
              <a:gd name="connsiteX13" fmla="*/ 1695450 w 1864519"/>
              <a:gd name="connsiteY13" fmla="*/ 154781 h 321468"/>
              <a:gd name="connsiteX14" fmla="*/ 1850232 w 1864519"/>
              <a:gd name="connsiteY14" fmla="*/ 159543 h 321468"/>
              <a:gd name="connsiteX15" fmla="*/ 1864519 w 1864519"/>
              <a:gd name="connsiteY15" fmla="*/ 7143 h 321468"/>
              <a:gd name="connsiteX16" fmla="*/ 1754982 w 1864519"/>
              <a:gd name="connsiteY16" fmla="*/ 0 h 321468"/>
              <a:gd name="connsiteX17" fmla="*/ 1588294 w 1864519"/>
              <a:gd name="connsiteY17" fmla="*/ 7143 h 321468"/>
              <a:gd name="connsiteX18" fmla="*/ 1238250 w 1864519"/>
              <a:gd name="connsiteY18" fmla="*/ 23812 h 321468"/>
              <a:gd name="connsiteX19" fmla="*/ 923925 w 1864519"/>
              <a:gd name="connsiteY19" fmla="*/ 47625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64519" h="321468">
                <a:moveTo>
                  <a:pt x="923925" y="47625"/>
                </a:moveTo>
                <a:lnTo>
                  <a:pt x="702469" y="69056"/>
                </a:lnTo>
                <a:lnTo>
                  <a:pt x="438150" y="102393"/>
                </a:lnTo>
                <a:lnTo>
                  <a:pt x="164307" y="142875"/>
                </a:lnTo>
                <a:lnTo>
                  <a:pt x="0" y="166687"/>
                </a:lnTo>
                <a:lnTo>
                  <a:pt x="33338" y="321468"/>
                </a:lnTo>
                <a:lnTo>
                  <a:pt x="257175" y="283368"/>
                </a:lnTo>
                <a:lnTo>
                  <a:pt x="483394" y="247650"/>
                </a:lnTo>
                <a:lnTo>
                  <a:pt x="728663" y="214312"/>
                </a:lnTo>
                <a:lnTo>
                  <a:pt x="931069" y="195262"/>
                </a:lnTo>
                <a:lnTo>
                  <a:pt x="1171575" y="176212"/>
                </a:lnTo>
                <a:lnTo>
                  <a:pt x="1323975" y="166687"/>
                </a:lnTo>
                <a:lnTo>
                  <a:pt x="1490663" y="159543"/>
                </a:lnTo>
                <a:lnTo>
                  <a:pt x="1695450" y="154781"/>
                </a:lnTo>
                <a:lnTo>
                  <a:pt x="1850232" y="159543"/>
                </a:lnTo>
                <a:lnTo>
                  <a:pt x="1864519" y="7143"/>
                </a:lnTo>
                <a:lnTo>
                  <a:pt x="1754982" y="0"/>
                </a:lnTo>
                <a:lnTo>
                  <a:pt x="1588294" y="7143"/>
                </a:lnTo>
                <a:lnTo>
                  <a:pt x="1238250" y="23812"/>
                </a:lnTo>
                <a:lnTo>
                  <a:pt x="923925" y="47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E9E6D467-D949-446B-AA95-C4DCB0198CFB}"/>
              </a:ext>
            </a:extLst>
          </p:cNvPr>
          <p:cNvSpPr/>
          <p:nvPr/>
        </p:nvSpPr>
        <p:spPr>
          <a:xfrm>
            <a:off x="4010025" y="3157538"/>
            <a:ext cx="1824038" cy="403225"/>
          </a:xfrm>
          <a:custGeom>
            <a:avLst/>
            <a:gdLst>
              <a:gd name="connsiteX0" fmla="*/ 1140619 w 1824038"/>
              <a:gd name="connsiteY0" fmla="*/ 42862 h 402431"/>
              <a:gd name="connsiteX1" fmla="*/ 764381 w 1824038"/>
              <a:gd name="connsiteY1" fmla="*/ 76200 h 402431"/>
              <a:gd name="connsiteX2" fmla="*/ 445294 w 1824038"/>
              <a:gd name="connsiteY2" fmla="*/ 111918 h 402431"/>
              <a:gd name="connsiteX3" fmla="*/ 7144 w 1824038"/>
              <a:gd name="connsiteY3" fmla="*/ 173831 h 402431"/>
              <a:gd name="connsiteX4" fmla="*/ 0 w 1824038"/>
              <a:gd name="connsiteY4" fmla="*/ 402431 h 402431"/>
              <a:gd name="connsiteX5" fmla="*/ 50006 w 1824038"/>
              <a:gd name="connsiteY5" fmla="*/ 397668 h 402431"/>
              <a:gd name="connsiteX6" fmla="*/ 69056 w 1824038"/>
              <a:gd name="connsiteY6" fmla="*/ 390525 h 402431"/>
              <a:gd name="connsiteX7" fmla="*/ 88106 w 1824038"/>
              <a:gd name="connsiteY7" fmla="*/ 378618 h 402431"/>
              <a:gd name="connsiteX8" fmla="*/ 116681 w 1824038"/>
              <a:gd name="connsiteY8" fmla="*/ 359568 h 402431"/>
              <a:gd name="connsiteX9" fmla="*/ 145256 w 1824038"/>
              <a:gd name="connsiteY9" fmla="*/ 330993 h 402431"/>
              <a:gd name="connsiteX10" fmla="*/ 161925 w 1824038"/>
              <a:gd name="connsiteY10" fmla="*/ 314325 h 402431"/>
              <a:gd name="connsiteX11" fmla="*/ 352425 w 1824038"/>
              <a:gd name="connsiteY11" fmla="*/ 285750 h 402431"/>
              <a:gd name="connsiteX12" fmla="*/ 659606 w 1824038"/>
              <a:gd name="connsiteY12" fmla="*/ 247650 h 402431"/>
              <a:gd name="connsiteX13" fmla="*/ 952500 w 1824038"/>
              <a:gd name="connsiteY13" fmla="*/ 221456 h 402431"/>
              <a:gd name="connsiteX14" fmla="*/ 1273969 w 1824038"/>
              <a:gd name="connsiteY14" fmla="*/ 204787 h 402431"/>
              <a:gd name="connsiteX15" fmla="*/ 1540669 w 1824038"/>
              <a:gd name="connsiteY15" fmla="*/ 200025 h 402431"/>
              <a:gd name="connsiteX16" fmla="*/ 1824038 w 1824038"/>
              <a:gd name="connsiteY16" fmla="*/ 209550 h 402431"/>
              <a:gd name="connsiteX17" fmla="*/ 1793081 w 1824038"/>
              <a:gd name="connsiteY17" fmla="*/ 0 h 402431"/>
              <a:gd name="connsiteX18" fmla="*/ 1297781 w 1824038"/>
              <a:gd name="connsiteY18" fmla="*/ 30956 h 402431"/>
              <a:gd name="connsiteX19" fmla="*/ 1140619 w 1824038"/>
              <a:gd name="connsiteY19" fmla="*/ 42862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24038" h="402431">
                <a:moveTo>
                  <a:pt x="1140619" y="42862"/>
                </a:moveTo>
                <a:lnTo>
                  <a:pt x="764381" y="76200"/>
                </a:lnTo>
                <a:lnTo>
                  <a:pt x="445294" y="111918"/>
                </a:lnTo>
                <a:lnTo>
                  <a:pt x="7144" y="173831"/>
                </a:lnTo>
                <a:lnTo>
                  <a:pt x="0" y="402431"/>
                </a:lnTo>
                <a:lnTo>
                  <a:pt x="50006" y="397668"/>
                </a:lnTo>
                <a:lnTo>
                  <a:pt x="69056" y="390525"/>
                </a:lnTo>
                <a:lnTo>
                  <a:pt x="88106" y="378618"/>
                </a:lnTo>
                <a:lnTo>
                  <a:pt x="116681" y="359568"/>
                </a:lnTo>
                <a:lnTo>
                  <a:pt x="145256" y="330993"/>
                </a:lnTo>
                <a:lnTo>
                  <a:pt x="161925" y="314325"/>
                </a:lnTo>
                <a:lnTo>
                  <a:pt x="352425" y="285750"/>
                </a:lnTo>
                <a:lnTo>
                  <a:pt x="659606" y="247650"/>
                </a:lnTo>
                <a:lnTo>
                  <a:pt x="952500" y="221456"/>
                </a:lnTo>
                <a:lnTo>
                  <a:pt x="1273969" y="204787"/>
                </a:lnTo>
                <a:lnTo>
                  <a:pt x="1540669" y="200025"/>
                </a:lnTo>
                <a:lnTo>
                  <a:pt x="1824038" y="209550"/>
                </a:lnTo>
                <a:lnTo>
                  <a:pt x="1793081" y="0"/>
                </a:lnTo>
                <a:lnTo>
                  <a:pt x="1297781" y="30956"/>
                </a:lnTo>
                <a:lnTo>
                  <a:pt x="1140619" y="428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A956CD20-A7C6-434E-A26B-58DD05CA2C5B}"/>
              </a:ext>
            </a:extLst>
          </p:cNvPr>
          <p:cNvSpPr/>
          <p:nvPr/>
        </p:nvSpPr>
        <p:spPr>
          <a:xfrm>
            <a:off x="2830513" y="3414713"/>
            <a:ext cx="1758950" cy="1671637"/>
          </a:xfrm>
          <a:custGeom>
            <a:avLst/>
            <a:gdLst>
              <a:gd name="connsiteX0" fmla="*/ 923925 w 1757363"/>
              <a:gd name="connsiteY0" fmla="*/ 916781 h 1671637"/>
              <a:gd name="connsiteX1" fmla="*/ 1062038 w 1757363"/>
              <a:gd name="connsiteY1" fmla="*/ 764381 h 1671637"/>
              <a:gd name="connsiteX2" fmla="*/ 1176338 w 1757363"/>
              <a:gd name="connsiteY2" fmla="*/ 611981 h 1671637"/>
              <a:gd name="connsiteX3" fmla="*/ 1293019 w 1757363"/>
              <a:gd name="connsiteY3" fmla="*/ 442912 h 1671637"/>
              <a:gd name="connsiteX4" fmla="*/ 1373982 w 1757363"/>
              <a:gd name="connsiteY4" fmla="*/ 340518 h 1671637"/>
              <a:gd name="connsiteX5" fmla="*/ 1447800 w 1757363"/>
              <a:gd name="connsiteY5" fmla="*/ 254793 h 1671637"/>
              <a:gd name="connsiteX6" fmla="*/ 1447800 w 1757363"/>
              <a:gd name="connsiteY6" fmla="*/ 209550 h 1671637"/>
              <a:gd name="connsiteX7" fmla="*/ 1440657 w 1757363"/>
              <a:gd name="connsiteY7" fmla="*/ 166687 h 1671637"/>
              <a:gd name="connsiteX8" fmla="*/ 1433513 w 1757363"/>
              <a:gd name="connsiteY8" fmla="*/ 140493 h 1671637"/>
              <a:gd name="connsiteX9" fmla="*/ 1419225 w 1757363"/>
              <a:gd name="connsiteY9" fmla="*/ 114300 h 1671637"/>
              <a:gd name="connsiteX10" fmla="*/ 1407319 w 1757363"/>
              <a:gd name="connsiteY10" fmla="*/ 102393 h 1671637"/>
              <a:gd name="connsiteX11" fmla="*/ 1378744 w 1757363"/>
              <a:gd name="connsiteY11" fmla="*/ 78581 h 1671637"/>
              <a:gd name="connsiteX12" fmla="*/ 1278732 w 1757363"/>
              <a:gd name="connsiteY12" fmla="*/ 26193 h 1671637"/>
              <a:gd name="connsiteX13" fmla="*/ 1412082 w 1757363"/>
              <a:gd name="connsiteY13" fmla="*/ 0 h 1671637"/>
              <a:gd name="connsiteX14" fmla="*/ 1514475 w 1757363"/>
              <a:gd name="connsiteY14" fmla="*/ 61912 h 1671637"/>
              <a:gd name="connsiteX15" fmla="*/ 1614488 w 1757363"/>
              <a:gd name="connsiteY15" fmla="*/ 119062 h 1671637"/>
              <a:gd name="connsiteX16" fmla="*/ 1704975 w 1757363"/>
              <a:gd name="connsiteY16" fmla="*/ 166687 h 1671637"/>
              <a:gd name="connsiteX17" fmla="*/ 1716882 w 1757363"/>
              <a:gd name="connsiteY17" fmla="*/ 173831 h 1671637"/>
              <a:gd name="connsiteX18" fmla="*/ 1733550 w 1757363"/>
              <a:gd name="connsiteY18" fmla="*/ 188118 h 1671637"/>
              <a:gd name="connsiteX19" fmla="*/ 1747838 w 1757363"/>
              <a:gd name="connsiteY19" fmla="*/ 207168 h 1671637"/>
              <a:gd name="connsiteX20" fmla="*/ 1754982 w 1757363"/>
              <a:gd name="connsiteY20" fmla="*/ 226218 h 1671637"/>
              <a:gd name="connsiteX21" fmla="*/ 1757363 w 1757363"/>
              <a:gd name="connsiteY21" fmla="*/ 247650 h 1671637"/>
              <a:gd name="connsiteX22" fmla="*/ 1754982 w 1757363"/>
              <a:gd name="connsiteY22" fmla="*/ 278606 h 1671637"/>
              <a:gd name="connsiteX23" fmla="*/ 1738313 w 1757363"/>
              <a:gd name="connsiteY23" fmla="*/ 328612 h 1671637"/>
              <a:gd name="connsiteX24" fmla="*/ 1702594 w 1757363"/>
              <a:gd name="connsiteY24" fmla="*/ 400050 h 1671637"/>
              <a:gd name="connsiteX25" fmla="*/ 1566863 w 1757363"/>
              <a:gd name="connsiteY25" fmla="*/ 554831 h 1671637"/>
              <a:gd name="connsiteX26" fmla="*/ 1483519 w 1757363"/>
              <a:gd name="connsiteY26" fmla="*/ 669131 h 1671637"/>
              <a:gd name="connsiteX27" fmla="*/ 1381125 w 1757363"/>
              <a:gd name="connsiteY27" fmla="*/ 785812 h 1671637"/>
              <a:gd name="connsiteX28" fmla="*/ 1247775 w 1757363"/>
              <a:gd name="connsiteY28" fmla="*/ 919162 h 1671637"/>
              <a:gd name="connsiteX29" fmla="*/ 1090613 w 1757363"/>
              <a:gd name="connsiteY29" fmla="*/ 1057275 h 1671637"/>
              <a:gd name="connsiteX30" fmla="*/ 1031082 w 1757363"/>
              <a:gd name="connsiteY30" fmla="*/ 1097756 h 1671637"/>
              <a:gd name="connsiteX31" fmla="*/ 864394 w 1757363"/>
              <a:gd name="connsiteY31" fmla="*/ 1223962 h 1671637"/>
              <a:gd name="connsiteX32" fmla="*/ 692944 w 1757363"/>
              <a:gd name="connsiteY32" fmla="*/ 1335881 h 1671637"/>
              <a:gd name="connsiteX33" fmla="*/ 490538 w 1757363"/>
              <a:gd name="connsiteY33" fmla="*/ 1457325 h 1671637"/>
              <a:gd name="connsiteX34" fmla="*/ 271463 w 1757363"/>
              <a:gd name="connsiteY34" fmla="*/ 1569243 h 1671637"/>
              <a:gd name="connsiteX35" fmla="*/ 92869 w 1757363"/>
              <a:gd name="connsiteY35" fmla="*/ 1652587 h 1671637"/>
              <a:gd name="connsiteX36" fmla="*/ 47625 w 1757363"/>
              <a:gd name="connsiteY36" fmla="*/ 1669256 h 1671637"/>
              <a:gd name="connsiteX37" fmla="*/ 21432 w 1757363"/>
              <a:gd name="connsiteY37" fmla="*/ 1671637 h 1671637"/>
              <a:gd name="connsiteX38" fmla="*/ 7144 w 1757363"/>
              <a:gd name="connsiteY38" fmla="*/ 1666875 h 1671637"/>
              <a:gd name="connsiteX39" fmla="*/ 0 w 1757363"/>
              <a:gd name="connsiteY39" fmla="*/ 1659731 h 1671637"/>
              <a:gd name="connsiteX40" fmla="*/ 2382 w 1757363"/>
              <a:gd name="connsiteY40" fmla="*/ 1650206 h 1671637"/>
              <a:gd name="connsiteX41" fmla="*/ 11907 w 1757363"/>
              <a:gd name="connsiteY41" fmla="*/ 1631156 h 1671637"/>
              <a:gd name="connsiteX42" fmla="*/ 28575 w 1757363"/>
              <a:gd name="connsiteY42" fmla="*/ 1614487 h 1671637"/>
              <a:gd name="connsiteX43" fmla="*/ 164307 w 1757363"/>
              <a:gd name="connsiteY43" fmla="*/ 1528762 h 1671637"/>
              <a:gd name="connsiteX44" fmla="*/ 383382 w 1757363"/>
              <a:gd name="connsiteY44" fmla="*/ 1373981 h 1671637"/>
              <a:gd name="connsiteX45" fmla="*/ 588169 w 1757363"/>
              <a:gd name="connsiteY45" fmla="*/ 1219200 h 1671637"/>
              <a:gd name="connsiteX46" fmla="*/ 700088 w 1757363"/>
              <a:gd name="connsiteY46" fmla="*/ 1133475 h 1671637"/>
              <a:gd name="connsiteX47" fmla="*/ 783432 w 1757363"/>
              <a:gd name="connsiteY47" fmla="*/ 1062037 h 1671637"/>
              <a:gd name="connsiteX48" fmla="*/ 923925 w 1757363"/>
              <a:gd name="connsiteY48" fmla="*/ 916781 h 167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57363" h="1671637">
                <a:moveTo>
                  <a:pt x="923925" y="916781"/>
                </a:moveTo>
                <a:lnTo>
                  <a:pt x="1062038" y="764381"/>
                </a:lnTo>
                <a:lnTo>
                  <a:pt x="1176338" y="611981"/>
                </a:lnTo>
                <a:lnTo>
                  <a:pt x="1293019" y="442912"/>
                </a:lnTo>
                <a:lnTo>
                  <a:pt x="1373982" y="340518"/>
                </a:lnTo>
                <a:lnTo>
                  <a:pt x="1447800" y="254793"/>
                </a:lnTo>
                <a:lnTo>
                  <a:pt x="1447800" y="209550"/>
                </a:lnTo>
                <a:lnTo>
                  <a:pt x="1440657" y="166687"/>
                </a:lnTo>
                <a:lnTo>
                  <a:pt x="1433513" y="140493"/>
                </a:lnTo>
                <a:lnTo>
                  <a:pt x="1419225" y="114300"/>
                </a:lnTo>
                <a:lnTo>
                  <a:pt x="1407319" y="102393"/>
                </a:lnTo>
                <a:lnTo>
                  <a:pt x="1378744" y="78581"/>
                </a:lnTo>
                <a:lnTo>
                  <a:pt x="1278732" y="26193"/>
                </a:lnTo>
                <a:lnTo>
                  <a:pt x="1412082" y="0"/>
                </a:lnTo>
                <a:lnTo>
                  <a:pt x="1514475" y="61912"/>
                </a:lnTo>
                <a:lnTo>
                  <a:pt x="1614488" y="119062"/>
                </a:lnTo>
                <a:lnTo>
                  <a:pt x="1704975" y="166687"/>
                </a:lnTo>
                <a:lnTo>
                  <a:pt x="1716882" y="173831"/>
                </a:lnTo>
                <a:lnTo>
                  <a:pt x="1733550" y="188118"/>
                </a:lnTo>
                <a:lnTo>
                  <a:pt x="1747838" y="207168"/>
                </a:lnTo>
                <a:lnTo>
                  <a:pt x="1754982" y="226218"/>
                </a:lnTo>
                <a:lnTo>
                  <a:pt x="1757363" y="247650"/>
                </a:lnTo>
                <a:lnTo>
                  <a:pt x="1754982" y="278606"/>
                </a:lnTo>
                <a:lnTo>
                  <a:pt x="1738313" y="328612"/>
                </a:lnTo>
                <a:lnTo>
                  <a:pt x="1702594" y="400050"/>
                </a:lnTo>
                <a:lnTo>
                  <a:pt x="1566863" y="554831"/>
                </a:lnTo>
                <a:lnTo>
                  <a:pt x="1483519" y="669131"/>
                </a:lnTo>
                <a:lnTo>
                  <a:pt x="1381125" y="785812"/>
                </a:lnTo>
                <a:lnTo>
                  <a:pt x="1247775" y="919162"/>
                </a:lnTo>
                <a:lnTo>
                  <a:pt x="1090613" y="1057275"/>
                </a:lnTo>
                <a:lnTo>
                  <a:pt x="1031082" y="1097756"/>
                </a:lnTo>
                <a:lnTo>
                  <a:pt x="864394" y="1223962"/>
                </a:lnTo>
                <a:lnTo>
                  <a:pt x="692944" y="1335881"/>
                </a:lnTo>
                <a:lnTo>
                  <a:pt x="490538" y="1457325"/>
                </a:lnTo>
                <a:lnTo>
                  <a:pt x="271463" y="1569243"/>
                </a:lnTo>
                <a:lnTo>
                  <a:pt x="92869" y="1652587"/>
                </a:lnTo>
                <a:lnTo>
                  <a:pt x="47625" y="1669256"/>
                </a:lnTo>
                <a:lnTo>
                  <a:pt x="21432" y="1671637"/>
                </a:lnTo>
                <a:lnTo>
                  <a:pt x="7144" y="1666875"/>
                </a:lnTo>
                <a:lnTo>
                  <a:pt x="0" y="1659731"/>
                </a:lnTo>
                <a:lnTo>
                  <a:pt x="2382" y="1650206"/>
                </a:lnTo>
                <a:lnTo>
                  <a:pt x="11907" y="1631156"/>
                </a:lnTo>
                <a:lnTo>
                  <a:pt x="28575" y="1614487"/>
                </a:lnTo>
                <a:lnTo>
                  <a:pt x="164307" y="1528762"/>
                </a:lnTo>
                <a:lnTo>
                  <a:pt x="383382" y="1373981"/>
                </a:lnTo>
                <a:lnTo>
                  <a:pt x="588169" y="1219200"/>
                </a:lnTo>
                <a:lnTo>
                  <a:pt x="700088" y="1133475"/>
                </a:lnTo>
                <a:lnTo>
                  <a:pt x="783432" y="1062037"/>
                </a:lnTo>
                <a:lnTo>
                  <a:pt x="923925" y="916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600DEE9D-E179-4950-B1E6-9DA0A658E4AC}"/>
              </a:ext>
            </a:extLst>
          </p:cNvPr>
          <p:cNvSpPr/>
          <p:nvPr/>
        </p:nvSpPr>
        <p:spPr>
          <a:xfrm>
            <a:off x="5095875" y="3533775"/>
            <a:ext cx="2133600" cy="1485900"/>
          </a:xfrm>
          <a:custGeom>
            <a:avLst/>
            <a:gdLst>
              <a:gd name="connsiteX0" fmla="*/ 883444 w 2133600"/>
              <a:gd name="connsiteY0" fmla="*/ 942975 h 1485900"/>
              <a:gd name="connsiteX1" fmla="*/ 652463 w 2133600"/>
              <a:gd name="connsiteY1" fmla="*/ 707231 h 1485900"/>
              <a:gd name="connsiteX2" fmla="*/ 481013 w 2133600"/>
              <a:gd name="connsiteY2" fmla="*/ 533400 h 1485900"/>
              <a:gd name="connsiteX3" fmla="*/ 323850 w 2133600"/>
              <a:gd name="connsiteY3" fmla="*/ 371475 h 1485900"/>
              <a:gd name="connsiteX4" fmla="*/ 95250 w 2133600"/>
              <a:gd name="connsiteY4" fmla="*/ 142875 h 1485900"/>
              <a:gd name="connsiteX5" fmla="*/ 16669 w 2133600"/>
              <a:gd name="connsiteY5" fmla="*/ 64294 h 1485900"/>
              <a:gd name="connsiteX6" fmla="*/ 7144 w 2133600"/>
              <a:gd name="connsiteY6" fmla="*/ 52388 h 1485900"/>
              <a:gd name="connsiteX7" fmla="*/ 0 w 2133600"/>
              <a:gd name="connsiteY7" fmla="*/ 35719 h 1485900"/>
              <a:gd name="connsiteX8" fmla="*/ 0 w 2133600"/>
              <a:gd name="connsiteY8" fmla="*/ 19050 h 1485900"/>
              <a:gd name="connsiteX9" fmla="*/ 4763 w 2133600"/>
              <a:gd name="connsiteY9" fmla="*/ 4763 h 1485900"/>
              <a:gd name="connsiteX10" fmla="*/ 21431 w 2133600"/>
              <a:gd name="connsiteY10" fmla="*/ 0 h 1485900"/>
              <a:gd name="connsiteX11" fmla="*/ 50006 w 2133600"/>
              <a:gd name="connsiteY11" fmla="*/ 7144 h 1485900"/>
              <a:gd name="connsiteX12" fmla="*/ 95250 w 2133600"/>
              <a:gd name="connsiteY12" fmla="*/ 38100 h 1485900"/>
              <a:gd name="connsiteX13" fmla="*/ 271463 w 2133600"/>
              <a:gd name="connsiteY13" fmla="*/ 169069 h 1485900"/>
              <a:gd name="connsiteX14" fmla="*/ 338138 w 2133600"/>
              <a:gd name="connsiteY14" fmla="*/ 214313 h 1485900"/>
              <a:gd name="connsiteX15" fmla="*/ 507206 w 2133600"/>
              <a:gd name="connsiteY15" fmla="*/ 352425 h 1485900"/>
              <a:gd name="connsiteX16" fmla="*/ 640556 w 2133600"/>
              <a:gd name="connsiteY16" fmla="*/ 469106 h 1485900"/>
              <a:gd name="connsiteX17" fmla="*/ 778669 w 2133600"/>
              <a:gd name="connsiteY17" fmla="*/ 581025 h 1485900"/>
              <a:gd name="connsiteX18" fmla="*/ 973931 w 2133600"/>
              <a:gd name="connsiteY18" fmla="*/ 728663 h 1485900"/>
              <a:gd name="connsiteX19" fmla="*/ 1109663 w 2133600"/>
              <a:gd name="connsiteY19" fmla="*/ 823913 h 1485900"/>
              <a:gd name="connsiteX20" fmla="*/ 1283494 w 2133600"/>
              <a:gd name="connsiteY20" fmla="*/ 942975 h 1485900"/>
              <a:gd name="connsiteX21" fmla="*/ 1459706 w 2133600"/>
              <a:gd name="connsiteY21" fmla="*/ 1054894 h 1485900"/>
              <a:gd name="connsiteX22" fmla="*/ 1704975 w 2133600"/>
              <a:gd name="connsiteY22" fmla="*/ 1193006 h 1485900"/>
              <a:gd name="connsiteX23" fmla="*/ 1905000 w 2133600"/>
              <a:gd name="connsiteY23" fmla="*/ 1297781 h 1485900"/>
              <a:gd name="connsiteX24" fmla="*/ 2116931 w 2133600"/>
              <a:gd name="connsiteY24" fmla="*/ 1397794 h 1485900"/>
              <a:gd name="connsiteX25" fmla="*/ 2126456 w 2133600"/>
              <a:gd name="connsiteY25" fmla="*/ 1404938 h 1485900"/>
              <a:gd name="connsiteX26" fmla="*/ 2133600 w 2133600"/>
              <a:gd name="connsiteY26" fmla="*/ 1421606 h 1485900"/>
              <a:gd name="connsiteX27" fmla="*/ 2126456 w 2133600"/>
              <a:gd name="connsiteY27" fmla="*/ 1435894 h 1485900"/>
              <a:gd name="connsiteX28" fmla="*/ 2105025 w 2133600"/>
              <a:gd name="connsiteY28" fmla="*/ 1450181 h 1485900"/>
              <a:gd name="connsiteX29" fmla="*/ 2066925 w 2133600"/>
              <a:gd name="connsiteY29" fmla="*/ 1459706 h 1485900"/>
              <a:gd name="connsiteX30" fmla="*/ 1831181 w 2133600"/>
              <a:gd name="connsiteY30" fmla="*/ 1471613 h 1485900"/>
              <a:gd name="connsiteX31" fmla="*/ 1528763 w 2133600"/>
              <a:gd name="connsiteY31" fmla="*/ 1483519 h 1485900"/>
              <a:gd name="connsiteX32" fmla="*/ 1497806 w 2133600"/>
              <a:gd name="connsiteY32" fmla="*/ 1485900 h 1485900"/>
              <a:gd name="connsiteX33" fmla="*/ 1464469 w 2133600"/>
              <a:gd name="connsiteY33" fmla="*/ 1481138 h 1485900"/>
              <a:gd name="connsiteX34" fmla="*/ 1423988 w 2133600"/>
              <a:gd name="connsiteY34" fmla="*/ 1469231 h 1485900"/>
              <a:gd name="connsiteX35" fmla="*/ 1381125 w 2133600"/>
              <a:gd name="connsiteY35" fmla="*/ 1443038 h 1485900"/>
              <a:gd name="connsiteX36" fmla="*/ 1335881 w 2133600"/>
              <a:gd name="connsiteY36" fmla="*/ 1404938 h 1485900"/>
              <a:gd name="connsiteX37" fmla="*/ 1295400 w 2133600"/>
              <a:gd name="connsiteY37" fmla="*/ 1362075 h 1485900"/>
              <a:gd name="connsiteX38" fmla="*/ 1154906 w 2133600"/>
              <a:gd name="connsiteY38" fmla="*/ 1221581 h 1485900"/>
              <a:gd name="connsiteX39" fmla="*/ 883444 w 2133600"/>
              <a:gd name="connsiteY39" fmla="*/ 942975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33600" h="1485900">
                <a:moveTo>
                  <a:pt x="883444" y="942975"/>
                </a:moveTo>
                <a:lnTo>
                  <a:pt x="652463" y="707231"/>
                </a:lnTo>
                <a:lnTo>
                  <a:pt x="481013" y="533400"/>
                </a:lnTo>
                <a:lnTo>
                  <a:pt x="323850" y="371475"/>
                </a:lnTo>
                <a:lnTo>
                  <a:pt x="95250" y="142875"/>
                </a:lnTo>
                <a:lnTo>
                  <a:pt x="16669" y="64294"/>
                </a:lnTo>
                <a:lnTo>
                  <a:pt x="7144" y="52388"/>
                </a:lnTo>
                <a:lnTo>
                  <a:pt x="0" y="35719"/>
                </a:lnTo>
                <a:lnTo>
                  <a:pt x="0" y="19050"/>
                </a:lnTo>
                <a:lnTo>
                  <a:pt x="4763" y="4763"/>
                </a:lnTo>
                <a:lnTo>
                  <a:pt x="21431" y="0"/>
                </a:lnTo>
                <a:lnTo>
                  <a:pt x="50006" y="7144"/>
                </a:lnTo>
                <a:lnTo>
                  <a:pt x="95250" y="38100"/>
                </a:lnTo>
                <a:lnTo>
                  <a:pt x="271463" y="169069"/>
                </a:lnTo>
                <a:lnTo>
                  <a:pt x="338138" y="214313"/>
                </a:lnTo>
                <a:lnTo>
                  <a:pt x="507206" y="352425"/>
                </a:lnTo>
                <a:lnTo>
                  <a:pt x="640556" y="469106"/>
                </a:lnTo>
                <a:lnTo>
                  <a:pt x="778669" y="581025"/>
                </a:lnTo>
                <a:lnTo>
                  <a:pt x="973931" y="728663"/>
                </a:lnTo>
                <a:lnTo>
                  <a:pt x="1109663" y="823913"/>
                </a:lnTo>
                <a:lnTo>
                  <a:pt x="1283494" y="942975"/>
                </a:lnTo>
                <a:lnTo>
                  <a:pt x="1459706" y="1054894"/>
                </a:lnTo>
                <a:lnTo>
                  <a:pt x="1704975" y="1193006"/>
                </a:lnTo>
                <a:lnTo>
                  <a:pt x="1905000" y="1297781"/>
                </a:lnTo>
                <a:lnTo>
                  <a:pt x="2116931" y="1397794"/>
                </a:lnTo>
                <a:lnTo>
                  <a:pt x="2126456" y="1404938"/>
                </a:lnTo>
                <a:lnTo>
                  <a:pt x="2133600" y="1421606"/>
                </a:lnTo>
                <a:lnTo>
                  <a:pt x="2126456" y="1435894"/>
                </a:lnTo>
                <a:lnTo>
                  <a:pt x="2105025" y="1450181"/>
                </a:lnTo>
                <a:lnTo>
                  <a:pt x="2066925" y="1459706"/>
                </a:lnTo>
                <a:lnTo>
                  <a:pt x="1831181" y="1471613"/>
                </a:lnTo>
                <a:lnTo>
                  <a:pt x="1528763" y="1483519"/>
                </a:lnTo>
                <a:lnTo>
                  <a:pt x="1497806" y="1485900"/>
                </a:lnTo>
                <a:lnTo>
                  <a:pt x="1464469" y="1481138"/>
                </a:lnTo>
                <a:lnTo>
                  <a:pt x="1423988" y="1469231"/>
                </a:lnTo>
                <a:lnTo>
                  <a:pt x="1381125" y="1443038"/>
                </a:lnTo>
                <a:lnTo>
                  <a:pt x="1335881" y="1404938"/>
                </a:lnTo>
                <a:lnTo>
                  <a:pt x="1295400" y="1362075"/>
                </a:lnTo>
                <a:lnTo>
                  <a:pt x="1154906" y="1221581"/>
                </a:lnTo>
                <a:lnTo>
                  <a:pt x="883444" y="9429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DCAB2863-7F99-414E-91EC-C4F496FA41D4}"/>
              </a:ext>
            </a:extLst>
          </p:cNvPr>
          <p:cNvSpPr/>
          <p:nvPr/>
        </p:nvSpPr>
        <p:spPr>
          <a:xfrm>
            <a:off x="3843338" y="4430713"/>
            <a:ext cx="387350" cy="1187450"/>
          </a:xfrm>
          <a:custGeom>
            <a:avLst/>
            <a:gdLst>
              <a:gd name="connsiteX0" fmla="*/ 378618 w 388143"/>
              <a:gd name="connsiteY0" fmla="*/ 590550 h 1185863"/>
              <a:gd name="connsiteX1" fmla="*/ 388143 w 388143"/>
              <a:gd name="connsiteY1" fmla="*/ 264319 h 1185863"/>
              <a:gd name="connsiteX2" fmla="*/ 319087 w 388143"/>
              <a:gd name="connsiteY2" fmla="*/ 135732 h 1185863"/>
              <a:gd name="connsiteX3" fmla="*/ 295275 w 388143"/>
              <a:gd name="connsiteY3" fmla="*/ 116682 h 1185863"/>
              <a:gd name="connsiteX4" fmla="*/ 245268 w 388143"/>
              <a:gd name="connsiteY4" fmla="*/ 88107 h 1185863"/>
              <a:gd name="connsiteX5" fmla="*/ 190500 w 388143"/>
              <a:gd name="connsiteY5" fmla="*/ 61913 h 1185863"/>
              <a:gd name="connsiteX6" fmla="*/ 135731 w 388143"/>
              <a:gd name="connsiteY6" fmla="*/ 38100 h 1185863"/>
              <a:gd name="connsiteX7" fmla="*/ 38100 w 388143"/>
              <a:gd name="connsiteY7" fmla="*/ 0 h 1185863"/>
              <a:gd name="connsiteX8" fmla="*/ 0 w 388143"/>
              <a:gd name="connsiteY8" fmla="*/ 38100 h 1185863"/>
              <a:gd name="connsiteX9" fmla="*/ 69056 w 388143"/>
              <a:gd name="connsiteY9" fmla="*/ 102394 h 1185863"/>
              <a:gd name="connsiteX10" fmla="*/ 100012 w 388143"/>
              <a:gd name="connsiteY10" fmla="*/ 140494 h 1185863"/>
              <a:gd name="connsiteX11" fmla="*/ 126206 w 388143"/>
              <a:gd name="connsiteY11" fmla="*/ 178594 h 1185863"/>
              <a:gd name="connsiteX12" fmla="*/ 140493 w 388143"/>
              <a:gd name="connsiteY12" fmla="*/ 207169 h 1185863"/>
              <a:gd name="connsiteX13" fmla="*/ 157162 w 388143"/>
              <a:gd name="connsiteY13" fmla="*/ 259557 h 1185863"/>
              <a:gd name="connsiteX14" fmla="*/ 164306 w 388143"/>
              <a:gd name="connsiteY14" fmla="*/ 311944 h 1185863"/>
              <a:gd name="connsiteX15" fmla="*/ 164306 w 388143"/>
              <a:gd name="connsiteY15" fmla="*/ 392907 h 1185863"/>
              <a:gd name="connsiteX16" fmla="*/ 161925 w 388143"/>
              <a:gd name="connsiteY16" fmla="*/ 533400 h 1185863"/>
              <a:gd name="connsiteX17" fmla="*/ 152400 w 388143"/>
              <a:gd name="connsiteY17" fmla="*/ 671513 h 1185863"/>
              <a:gd name="connsiteX18" fmla="*/ 130968 w 388143"/>
              <a:gd name="connsiteY18" fmla="*/ 842963 h 1185863"/>
              <a:gd name="connsiteX19" fmla="*/ 119062 w 388143"/>
              <a:gd name="connsiteY19" fmla="*/ 995363 h 1185863"/>
              <a:gd name="connsiteX20" fmla="*/ 135731 w 388143"/>
              <a:gd name="connsiteY20" fmla="*/ 1028700 h 1185863"/>
              <a:gd name="connsiteX21" fmla="*/ 197643 w 388143"/>
              <a:gd name="connsiteY21" fmla="*/ 1107282 h 1185863"/>
              <a:gd name="connsiteX22" fmla="*/ 247650 w 388143"/>
              <a:gd name="connsiteY22" fmla="*/ 1166813 h 1185863"/>
              <a:gd name="connsiteX23" fmla="*/ 271462 w 388143"/>
              <a:gd name="connsiteY23" fmla="*/ 1183482 h 1185863"/>
              <a:gd name="connsiteX24" fmla="*/ 285750 w 388143"/>
              <a:gd name="connsiteY24" fmla="*/ 1185863 h 1185863"/>
              <a:gd name="connsiteX25" fmla="*/ 323850 w 388143"/>
              <a:gd name="connsiteY25" fmla="*/ 1173957 h 1185863"/>
              <a:gd name="connsiteX26" fmla="*/ 340518 w 388143"/>
              <a:gd name="connsiteY26" fmla="*/ 1157288 h 1185863"/>
              <a:gd name="connsiteX27" fmla="*/ 354806 w 388143"/>
              <a:gd name="connsiteY27" fmla="*/ 1133475 h 1185863"/>
              <a:gd name="connsiteX28" fmla="*/ 361950 w 388143"/>
              <a:gd name="connsiteY28" fmla="*/ 1100138 h 1185863"/>
              <a:gd name="connsiteX29" fmla="*/ 364331 w 388143"/>
              <a:gd name="connsiteY29" fmla="*/ 1069182 h 1185863"/>
              <a:gd name="connsiteX30" fmla="*/ 369093 w 388143"/>
              <a:gd name="connsiteY30" fmla="*/ 985838 h 1185863"/>
              <a:gd name="connsiteX31" fmla="*/ 378618 w 388143"/>
              <a:gd name="connsiteY31" fmla="*/ 590550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8143" h="1185863">
                <a:moveTo>
                  <a:pt x="378618" y="590550"/>
                </a:moveTo>
                <a:lnTo>
                  <a:pt x="388143" y="264319"/>
                </a:lnTo>
                <a:lnTo>
                  <a:pt x="319087" y="135732"/>
                </a:lnTo>
                <a:lnTo>
                  <a:pt x="295275" y="116682"/>
                </a:lnTo>
                <a:lnTo>
                  <a:pt x="245268" y="88107"/>
                </a:lnTo>
                <a:lnTo>
                  <a:pt x="190500" y="61913"/>
                </a:lnTo>
                <a:lnTo>
                  <a:pt x="135731" y="38100"/>
                </a:lnTo>
                <a:lnTo>
                  <a:pt x="38100" y="0"/>
                </a:lnTo>
                <a:lnTo>
                  <a:pt x="0" y="38100"/>
                </a:lnTo>
                <a:lnTo>
                  <a:pt x="69056" y="102394"/>
                </a:lnTo>
                <a:lnTo>
                  <a:pt x="100012" y="140494"/>
                </a:lnTo>
                <a:lnTo>
                  <a:pt x="126206" y="178594"/>
                </a:lnTo>
                <a:lnTo>
                  <a:pt x="140493" y="207169"/>
                </a:lnTo>
                <a:lnTo>
                  <a:pt x="157162" y="259557"/>
                </a:lnTo>
                <a:lnTo>
                  <a:pt x="164306" y="311944"/>
                </a:lnTo>
                <a:lnTo>
                  <a:pt x="164306" y="392907"/>
                </a:lnTo>
                <a:cubicBezTo>
                  <a:pt x="163512" y="439738"/>
                  <a:pt x="162719" y="486569"/>
                  <a:pt x="161925" y="533400"/>
                </a:cubicBezTo>
                <a:lnTo>
                  <a:pt x="152400" y="671513"/>
                </a:lnTo>
                <a:lnTo>
                  <a:pt x="130968" y="842963"/>
                </a:lnTo>
                <a:lnTo>
                  <a:pt x="119062" y="995363"/>
                </a:lnTo>
                <a:lnTo>
                  <a:pt x="135731" y="1028700"/>
                </a:lnTo>
                <a:lnTo>
                  <a:pt x="197643" y="1107282"/>
                </a:lnTo>
                <a:lnTo>
                  <a:pt x="247650" y="1166813"/>
                </a:lnTo>
                <a:lnTo>
                  <a:pt x="271462" y="1183482"/>
                </a:lnTo>
                <a:lnTo>
                  <a:pt x="285750" y="1185863"/>
                </a:lnTo>
                <a:lnTo>
                  <a:pt x="323850" y="1173957"/>
                </a:lnTo>
                <a:lnTo>
                  <a:pt x="340518" y="1157288"/>
                </a:lnTo>
                <a:lnTo>
                  <a:pt x="354806" y="1133475"/>
                </a:lnTo>
                <a:lnTo>
                  <a:pt x="361950" y="1100138"/>
                </a:lnTo>
                <a:lnTo>
                  <a:pt x="364331" y="1069182"/>
                </a:lnTo>
                <a:lnTo>
                  <a:pt x="369093" y="985838"/>
                </a:lnTo>
                <a:lnTo>
                  <a:pt x="378618" y="5905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6E179BBD-2976-427D-BCF5-7E5E8D0FC4BF}"/>
              </a:ext>
            </a:extLst>
          </p:cNvPr>
          <p:cNvSpPr/>
          <p:nvPr/>
        </p:nvSpPr>
        <p:spPr>
          <a:xfrm>
            <a:off x="4106863" y="4389438"/>
            <a:ext cx="1817687" cy="1382712"/>
          </a:xfrm>
          <a:custGeom>
            <a:avLst/>
            <a:gdLst>
              <a:gd name="connsiteX0" fmla="*/ 533400 w 1816894"/>
              <a:gd name="connsiteY0" fmla="*/ 283369 h 1383506"/>
              <a:gd name="connsiteX1" fmla="*/ 271463 w 1816894"/>
              <a:gd name="connsiteY1" fmla="*/ 316706 h 1383506"/>
              <a:gd name="connsiteX2" fmla="*/ 57150 w 1816894"/>
              <a:gd name="connsiteY2" fmla="*/ 342900 h 1383506"/>
              <a:gd name="connsiteX3" fmla="*/ 0 w 1816894"/>
              <a:gd name="connsiteY3" fmla="*/ 185737 h 1383506"/>
              <a:gd name="connsiteX4" fmla="*/ 209550 w 1816894"/>
              <a:gd name="connsiteY4" fmla="*/ 157162 h 1383506"/>
              <a:gd name="connsiteX5" fmla="*/ 481013 w 1816894"/>
              <a:gd name="connsiteY5" fmla="*/ 119062 h 1383506"/>
              <a:gd name="connsiteX6" fmla="*/ 697707 w 1816894"/>
              <a:gd name="connsiteY6" fmla="*/ 85725 h 1383506"/>
              <a:gd name="connsiteX7" fmla="*/ 933450 w 1816894"/>
              <a:gd name="connsiteY7" fmla="*/ 64294 h 1383506"/>
              <a:gd name="connsiteX8" fmla="*/ 1197769 w 1816894"/>
              <a:gd name="connsiteY8" fmla="*/ 42862 h 1383506"/>
              <a:gd name="connsiteX9" fmla="*/ 1390650 w 1816894"/>
              <a:gd name="connsiteY9" fmla="*/ 26194 h 1383506"/>
              <a:gd name="connsiteX10" fmla="*/ 1426369 w 1816894"/>
              <a:gd name="connsiteY10" fmla="*/ 21431 h 1383506"/>
              <a:gd name="connsiteX11" fmla="*/ 1459707 w 1816894"/>
              <a:gd name="connsiteY11" fmla="*/ 11906 h 1383506"/>
              <a:gd name="connsiteX12" fmla="*/ 1497807 w 1816894"/>
              <a:gd name="connsiteY12" fmla="*/ 2381 h 1383506"/>
              <a:gd name="connsiteX13" fmla="*/ 1540669 w 1816894"/>
              <a:gd name="connsiteY13" fmla="*/ 0 h 1383506"/>
              <a:gd name="connsiteX14" fmla="*/ 1566863 w 1816894"/>
              <a:gd name="connsiteY14" fmla="*/ 4762 h 1383506"/>
              <a:gd name="connsiteX15" fmla="*/ 1583532 w 1816894"/>
              <a:gd name="connsiteY15" fmla="*/ 11906 h 1383506"/>
              <a:gd name="connsiteX16" fmla="*/ 1619250 w 1816894"/>
              <a:gd name="connsiteY16" fmla="*/ 45244 h 1383506"/>
              <a:gd name="connsiteX17" fmla="*/ 1671638 w 1816894"/>
              <a:gd name="connsiteY17" fmla="*/ 100012 h 1383506"/>
              <a:gd name="connsiteX18" fmla="*/ 1764507 w 1816894"/>
              <a:gd name="connsiteY18" fmla="*/ 190500 h 1383506"/>
              <a:gd name="connsiteX19" fmla="*/ 1802607 w 1816894"/>
              <a:gd name="connsiteY19" fmla="*/ 226219 h 1383506"/>
              <a:gd name="connsiteX20" fmla="*/ 1812132 w 1816894"/>
              <a:gd name="connsiteY20" fmla="*/ 238125 h 1383506"/>
              <a:gd name="connsiteX21" fmla="*/ 1816894 w 1816894"/>
              <a:gd name="connsiteY21" fmla="*/ 257175 h 1383506"/>
              <a:gd name="connsiteX22" fmla="*/ 1816894 w 1816894"/>
              <a:gd name="connsiteY22" fmla="*/ 285750 h 1383506"/>
              <a:gd name="connsiteX23" fmla="*/ 1802607 w 1816894"/>
              <a:gd name="connsiteY23" fmla="*/ 326231 h 1383506"/>
              <a:gd name="connsiteX24" fmla="*/ 1781175 w 1816894"/>
              <a:gd name="connsiteY24" fmla="*/ 371475 h 1383506"/>
              <a:gd name="connsiteX25" fmla="*/ 1778794 w 1816894"/>
              <a:gd name="connsiteY25" fmla="*/ 385762 h 1383506"/>
              <a:gd name="connsiteX26" fmla="*/ 1771650 w 1816894"/>
              <a:gd name="connsiteY26" fmla="*/ 554831 h 1383506"/>
              <a:gd name="connsiteX27" fmla="*/ 1754982 w 1816894"/>
              <a:gd name="connsiteY27" fmla="*/ 1069181 h 1383506"/>
              <a:gd name="connsiteX28" fmla="*/ 1747838 w 1816894"/>
              <a:gd name="connsiteY28" fmla="*/ 1107281 h 1383506"/>
              <a:gd name="connsiteX29" fmla="*/ 1721644 w 1816894"/>
              <a:gd name="connsiteY29" fmla="*/ 1164431 h 1383506"/>
              <a:gd name="connsiteX30" fmla="*/ 1678782 w 1816894"/>
              <a:gd name="connsiteY30" fmla="*/ 1247775 h 1383506"/>
              <a:gd name="connsiteX31" fmla="*/ 1640682 w 1816894"/>
              <a:gd name="connsiteY31" fmla="*/ 1300162 h 1383506"/>
              <a:gd name="connsiteX32" fmla="*/ 1612107 w 1816894"/>
              <a:gd name="connsiteY32" fmla="*/ 1338262 h 1383506"/>
              <a:gd name="connsiteX33" fmla="*/ 1583532 w 1816894"/>
              <a:gd name="connsiteY33" fmla="*/ 1366837 h 1383506"/>
              <a:gd name="connsiteX34" fmla="*/ 1554957 w 1816894"/>
              <a:gd name="connsiteY34" fmla="*/ 1381125 h 1383506"/>
              <a:gd name="connsiteX35" fmla="*/ 1531144 w 1816894"/>
              <a:gd name="connsiteY35" fmla="*/ 1383506 h 1383506"/>
              <a:gd name="connsiteX36" fmla="*/ 1509713 w 1816894"/>
              <a:gd name="connsiteY36" fmla="*/ 1369219 h 1383506"/>
              <a:gd name="connsiteX37" fmla="*/ 1490663 w 1816894"/>
              <a:gd name="connsiteY37" fmla="*/ 1350169 h 1383506"/>
              <a:gd name="connsiteX38" fmla="*/ 1512094 w 1816894"/>
              <a:gd name="connsiteY38" fmla="*/ 935831 h 1383506"/>
              <a:gd name="connsiteX39" fmla="*/ 1524000 w 1816894"/>
              <a:gd name="connsiteY39" fmla="*/ 840581 h 1383506"/>
              <a:gd name="connsiteX40" fmla="*/ 1528763 w 1816894"/>
              <a:gd name="connsiteY40" fmla="*/ 704850 h 1383506"/>
              <a:gd name="connsiteX41" fmla="*/ 1528763 w 1816894"/>
              <a:gd name="connsiteY41" fmla="*/ 300037 h 1383506"/>
              <a:gd name="connsiteX42" fmla="*/ 1524000 w 1816894"/>
              <a:gd name="connsiteY42" fmla="*/ 271462 h 1383506"/>
              <a:gd name="connsiteX43" fmla="*/ 1516857 w 1816894"/>
              <a:gd name="connsiteY43" fmla="*/ 245269 h 1383506"/>
              <a:gd name="connsiteX44" fmla="*/ 1504950 w 1816894"/>
              <a:gd name="connsiteY44" fmla="*/ 228600 h 1383506"/>
              <a:gd name="connsiteX45" fmla="*/ 1485900 w 1816894"/>
              <a:gd name="connsiteY45" fmla="*/ 214312 h 1383506"/>
              <a:gd name="connsiteX46" fmla="*/ 1452563 w 1816894"/>
              <a:gd name="connsiteY46" fmla="*/ 204787 h 1383506"/>
              <a:gd name="connsiteX47" fmla="*/ 1300163 w 1816894"/>
              <a:gd name="connsiteY47" fmla="*/ 207169 h 1383506"/>
              <a:gd name="connsiteX48" fmla="*/ 878682 w 1816894"/>
              <a:gd name="connsiteY48" fmla="*/ 226219 h 1383506"/>
              <a:gd name="connsiteX49" fmla="*/ 661988 w 1816894"/>
              <a:gd name="connsiteY49" fmla="*/ 269081 h 1383506"/>
              <a:gd name="connsiteX50" fmla="*/ 533400 w 1816894"/>
              <a:gd name="connsiteY50" fmla="*/ 283369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16894" h="1383506">
                <a:moveTo>
                  <a:pt x="533400" y="283369"/>
                </a:moveTo>
                <a:lnTo>
                  <a:pt x="271463" y="316706"/>
                </a:lnTo>
                <a:lnTo>
                  <a:pt x="57150" y="342900"/>
                </a:lnTo>
                <a:lnTo>
                  <a:pt x="0" y="185737"/>
                </a:lnTo>
                <a:lnTo>
                  <a:pt x="209550" y="157162"/>
                </a:lnTo>
                <a:lnTo>
                  <a:pt x="481013" y="119062"/>
                </a:lnTo>
                <a:lnTo>
                  <a:pt x="697707" y="85725"/>
                </a:lnTo>
                <a:lnTo>
                  <a:pt x="933450" y="64294"/>
                </a:lnTo>
                <a:lnTo>
                  <a:pt x="1197769" y="42862"/>
                </a:lnTo>
                <a:lnTo>
                  <a:pt x="1390650" y="26194"/>
                </a:lnTo>
                <a:lnTo>
                  <a:pt x="1426369" y="21431"/>
                </a:lnTo>
                <a:lnTo>
                  <a:pt x="1459707" y="11906"/>
                </a:lnTo>
                <a:lnTo>
                  <a:pt x="1497807" y="2381"/>
                </a:lnTo>
                <a:lnTo>
                  <a:pt x="1540669" y="0"/>
                </a:lnTo>
                <a:lnTo>
                  <a:pt x="1566863" y="4762"/>
                </a:lnTo>
                <a:lnTo>
                  <a:pt x="1583532" y="11906"/>
                </a:lnTo>
                <a:lnTo>
                  <a:pt x="1619250" y="45244"/>
                </a:lnTo>
                <a:lnTo>
                  <a:pt x="1671638" y="100012"/>
                </a:lnTo>
                <a:lnTo>
                  <a:pt x="1764507" y="190500"/>
                </a:lnTo>
                <a:lnTo>
                  <a:pt x="1802607" y="226219"/>
                </a:lnTo>
                <a:lnTo>
                  <a:pt x="1812132" y="238125"/>
                </a:lnTo>
                <a:lnTo>
                  <a:pt x="1816894" y="257175"/>
                </a:lnTo>
                <a:lnTo>
                  <a:pt x="1816894" y="285750"/>
                </a:lnTo>
                <a:lnTo>
                  <a:pt x="1802607" y="326231"/>
                </a:lnTo>
                <a:lnTo>
                  <a:pt x="1781175" y="371475"/>
                </a:lnTo>
                <a:lnTo>
                  <a:pt x="1778794" y="385762"/>
                </a:lnTo>
                <a:lnTo>
                  <a:pt x="1771650" y="554831"/>
                </a:lnTo>
                <a:lnTo>
                  <a:pt x="1754982" y="1069181"/>
                </a:lnTo>
                <a:lnTo>
                  <a:pt x="1747838" y="1107281"/>
                </a:lnTo>
                <a:lnTo>
                  <a:pt x="1721644" y="1164431"/>
                </a:lnTo>
                <a:lnTo>
                  <a:pt x="1678782" y="1247775"/>
                </a:lnTo>
                <a:lnTo>
                  <a:pt x="1640682" y="1300162"/>
                </a:lnTo>
                <a:lnTo>
                  <a:pt x="1612107" y="1338262"/>
                </a:lnTo>
                <a:lnTo>
                  <a:pt x="1583532" y="1366837"/>
                </a:lnTo>
                <a:lnTo>
                  <a:pt x="1554957" y="1381125"/>
                </a:lnTo>
                <a:lnTo>
                  <a:pt x="1531144" y="1383506"/>
                </a:lnTo>
                <a:lnTo>
                  <a:pt x="1509713" y="1369219"/>
                </a:lnTo>
                <a:lnTo>
                  <a:pt x="1490663" y="1350169"/>
                </a:lnTo>
                <a:lnTo>
                  <a:pt x="1512094" y="935831"/>
                </a:lnTo>
                <a:lnTo>
                  <a:pt x="1524000" y="840581"/>
                </a:lnTo>
                <a:lnTo>
                  <a:pt x="1528763" y="704850"/>
                </a:lnTo>
                <a:lnTo>
                  <a:pt x="1528763" y="300037"/>
                </a:lnTo>
                <a:lnTo>
                  <a:pt x="1524000" y="271462"/>
                </a:lnTo>
                <a:lnTo>
                  <a:pt x="1516857" y="245269"/>
                </a:lnTo>
                <a:lnTo>
                  <a:pt x="1504950" y="228600"/>
                </a:lnTo>
                <a:lnTo>
                  <a:pt x="1485900" y="214312"/>
                </a:lnTo>
                <a:lnTo>
                  <a:pt x="1452563" y="204787"/>
                </a:lnTo>
                <a:lnTo>
                  <a:pt x="1300163" y="207169"/>
                </a:lnTo>
                <a:lnTo>
                  <a:pt x="878682" y="226219"/>
                </a:lnTo>
                <a:lnTo>
                  <a:pt x="661988" y="269081"/>
                </a:lnTo>
                <a:lnTo>
                  <a:pt x="533400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4E152C42-4CC8-4787-B996-FCD02D3775A6}"/>
              </a:ext>
            </a:extLst>
          </p:cNvPr>
          <p:cNvSpPr/>
          <p:nvPr/>
        </p:nvSpPr>
        <p:spPr>
          <a:xfrm>
            <a:off x="5183188" y="5265738"/>
            <a:ext cx="501650" cy="501650"/>
          </a:xfrm>
          <a:custGeom>
            <a:avLst/>
            <a:gdLst>
              <a:gd name="connsiteX0" fmla="*/ 250032 w 500063"/>
              <a:gd name="connsiteY0" fmla="*/ 95250 h 502444"/>
              <a:gd name="connsiteX1" fmla="*/ 57150 w 500063"/>
              <a:gd name="connsiteY1" fmla="*/ 64294 h 502444"/>
              <a:gd name="connsiteX2" fmla="*/ 33338 w 500063"/>
              <a:gd name="connsiteY2" fmla="*/ 64294 h 502444"/>
              <a:gd name="connsiteX3" fmla="*/ 11907 w 500063"/>
              <a:gd name="connsiteY3" fmla="*/ 69056 h 502444"/>
              <a:gd name="connsiteX4" fmla="*/ 4763 w 500063"/>
              <a:gd name="connsiteY4" fmla="*/ 73819 h 502444"/>
              <a:gd name="connsiteX5" fmla="*/ 0 w 500063"/>
              <a:gd name="connsiteY5" fmla="*/ 85725 h 502444"/>
              <a:gd name="connsiteX6" fmla="*/ 2382 w 500063"/>
              <a:gd name="connsiteY6" fmla="*/ 92869 h 502444"/>
              <a:gd name="connsiteX7" fmla="*/ 9525 w 500063"/>
              <a:gd name="connsiteY7" fmla="*/ 107156 h 502444"/>
              <a:gd name="connsiteX8" fmla="*/ 30957 w 500063"/>
              <a:gd name="connsiteY8" fmla="*/ 130969 h 502444"/>
              <a:gd name="connsiteX9" fmla="*/ 128588 w 500063"/>
              <a:gd name="connsiteY9" fmla="*/ 204787 h 502444"/>
              <a:gd name="connsiteX10" fmla="*/ 276225 w 500063"/>
              <a:gd name="connsiteY10" fmla="*/ 319087 h 502444"/>
              <a:gd name="connsiteX11" fmla="*/ 321469 w 500063"/>
              <a:gd name="connsiteY11" fmla="*/ 352425 h 502444"/>
              <a:gd name="connsiteX12" fmla="*/ 335757 w 500063"/>
              <a:gd name="connsiteY12" fmla="*/ 373856 h 502444"/>
              <a:gd name="connsiteX13" fmla="*/ 359569 w 500063"/>
              <a:gd name="connsiteY13" fmla="*/ 407194 h 502444"/>
              <a:gd name="connsiteX14" fmla="*/ 385763 w 500063"/>
              <a:gd name="connsiteY14" fmla="*/ 445294 h 502444"/>
              <a:gd name="connsiteX15" fmla="*/ 404813 w 500063"/>
              <a:gd name="connsiteY15" fmla="*/ 466725 h 502444"/>
              <a:gd name="connsiteX16" fmla="*/ 419100 w 500063"/>
              <a:gd name="connsiteY16" fmla="*/ 481012 h 502444"/>
              <a:gd name="connsiteX17" fmla="*/ 457200 w 500063"/>
              <a:gd name="connsiteY17" fmla="*/ 502444 h 502444"/>
              <a:gd name="connsiteX18" fmla="*/ 500063 w 500063"/>
              <a:gd name="connsiteY18" fmla="*/ 488156 h 502444"/>
              <a:gd name="connsiteX19" fmla="*/ 445294 w 500063"/>
              <a:gd name="connsiteY19" fmla="*/ 0 h 502444"/>
              <a:gd name="connsiteX20" fmla="*/ 431007 w 500063"/>
              <a:gd name="connsiteY20" fmla="*/ 52387 h 502444"/>
              <a:gd name="connsiteX21" fmla="*/ 419100 w 500063"/>
              <a:gd name="connsiteY21" fmla="*/ 76200 h 502444"/>
              <a:gd name="connsiteX22" fmla="*/ 402432 w 500063"/>
              <a:gd name="connsiteY22" fmla="*/ 90487 h 502444"/>
              <a:gd name="connsiteX23" fmla="*/ 376238 w 500063"/>
              <a:gd name="connsiteY23" fmla="*/ 100012 h 502444"/>
              <a:gd name="connsiteX24" fmla="*/ 340519 w 500063"/>
              <a:gd name="connsiteY24" fmla="*/ 107156 h 502444"/>
              <a:gd name="connsiteX25" fmla="*/ 250032 w 500063"/>
              <a:gd name="connsiteY25" fmla="*/ 95250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00063" h="502444">
                <a:moveTo>
                  <a:pt x="250032" y="95250"/>
                </a:moveTo>
                <a:lnTo>
                  <a:pt x="57150" y="64294"/>
                </a:lnTo>
                <a:lnTo>
                  <a:pt x="33338" y="64294"/>
                </a:lnTo>
                <a:lnTo>
                  <a:pt x="11907" y="69056"/>
                </a:lnTo>
                <a:lnTo>
                  <a:pt x="4763" y="73819"/>
                </a:lnTo>
                <a:lnTo>
                  <a:pt x="0" y="85725"/>
                </a:lnTo>
                <a:lnTo>
                  <a:pt x="2382" y="92869"/>
                </a:lnTo>
                <a:lnTo>
                  <a:pt x="9525" y="107156"/>
                </a:lnTo>
                <a:lnTo>
                  <a:pt x="30957" y="130969"/>
                </a:lnTo>
                <a:lnTo>
                  <a:pt x="128588" y="204787"/>
                </a:lnTo>
                <a:lnTo>
                  <a:pt x="276225" y="319087"/>
                </a:lnTo>
                <a:lnTo>
                  <a:pt x="321469" y="352425"/>
                </a:lnTo>
                <a:lnTo>
                  <a:pt x="335757" y="373856"/>
                </a:lnTo>
                <a:lnTo>
                  <a:pt x="359569" y="407194"/>
                </a:lnTo>
                <a:lnTo>
                  <a:pt x="385763" y="445294"/>
                </a:lnTo>
                <a:lnTo>
                  <a:pt x="404813" y="466725"/>
                </a:lnTo>
                <a:lnTo>
                  <a:pt x="419100" y="481012"/>
                </a:lnTo>
                <a:lnTo>
                  <a:pt x="457200" y="502444"/>
                </a:lnTo>
                <a:lnTo>
                  <a:pt x="500063" y="488156"/>
                </a:lnTo>
                <a:lnTo>
                  <a:pt x="445294" y="0"/>
                </a:lnTo>
                <a:lnTo>
                  <a:pt x="431007" y="52387"/>
                </a:lnTo>
                <a:lnTo>
                  <a:pt x="419100" y="76200"/>
                </a:lnTo>
                <a:lnTo>
                  <a:pt x="402432" y="90487"/>
                </a:lnTo>
                <a:lnTo>
                  <a:pt x="376238" y="100012"/>
                </a:lnTo>
                <a:lnTo>
                  <a:pt x="340519" y="107156"/>
                </a:lnTo>
                <a:lnTo>
                  <a:pt x="250032" y="95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4B33C4D8-43D3-4C25-8EF3-ACF6E4693059}"/>
              </a:ext>
            </a:extLst>
          </p:cNvPr>
          <p:cNvSpPr/>
          <p:nvPr/>
        </p:nvSpPr>
        <p:spPr>
          <a:xfrm>
            <a:off x="4595813" y="4144963"/>
            <a:ext cx="465137" cy="2012950"/>
          </a:xfrm>
          <a:custGeom>
            <a:avLst/>
            <a:gdLst>
              <a:gd name="connsiteX0" fmla="*/ 172577 w 466215"/>
              <a:gd name="connsiteY0" fmla="*/ 1071523 h 2014256"/>
              <a:gd name="connsiteX1" fmla="*/ 172577 w 466215"/>
              <a:gd name="connsiteY1" fmla="*/ 499701 h 2014256"/>
              <a:gd name="connsiteX2" fmla="*/ 172577 w 466215"/>
              <a:gd name="connsiteY2" fmla="*/ 216365 h 2014256"/>
              <a:gd name="connsiteX3" fmla="*/ 170001 w 466215"/>
              <a:gd name="connsiteY3" fmla="*/ 193184 h 2014256"/>
              <a:gd name="connsiteX4" fmla="*/ 162274 w 466215"/>
              <a:gd name="connsiteY4" fmla="*/ 170002 h 2014256"/>
              <a:gd name="connsiteX5" fmla="*/ 146819 w 466215"/>
              <a:gd name="connsiteY5" fmla="*/ 144244 h 2014256"/>
              <a:gd name="connsiteX6" fmla="*/ 131364 w 466215"/>
              <a:gd name="connsiteY6" fmla="*/ 126213 h 2014256"/>
              <a:gd name="connsiteX7" fmla="*/ 110758 w 466215"/>
              <a:gd name="connsiteY7" fmla="*/ 108183 h 2014256"/>
              <a:gd name="connsiteX8" fmla="*/ 90152 w 466215"/>
              <a:gd name="connsiteY8" fmla="*/ 92728 h 2014256"/>
              <a:gd name="connsiteX9" fmla="*/ 51515 w 466215"/>
              <a:gd name="connsiteY9" fmla="*/ 72122 h 2014256"/>
              <a:gd name="connsiteX10" fmla="*/ 30909 w 466215"/>
              <a:gd name="connsiteY10" fmla="*/ 61819 h 2014256"/>
              <a:gd name="connsiteX11" fmla="*/ 10303 w 466215"/>
              <a:gd name="connsiteY11" fmla="*/ 43789 h 2014256"/>
              <a:gd name="connsiteX12" fmla="*/ 0 w 466215"/>
              <a:gd name="connsiteY12" fmla="*/ 23182 h 2014256"/>
              <a:gd name="connsiteX13" fmla="*/ 5152 w 466215"/>
              <a:gd name="connsiteY13" fmla="*/ 10304 h 2014256"/>
              <a:gd name="connsiteX14" fmla="*/ 20606 w 466215"/>
              <a:gd name="connsiteY14" fmla="*/ 2576 h 2014256"/>
              <a:gd name="connsiteX15" fmla="*/ 66970 w 466215"/>
              <a:gd name="connsiteY15" fmla="*/ 0 h 2014256"/>
              <a:gd name="connsiteX16" fmla="*/ 162274 w 466215"/>
              <a:gd name="connsiteY16" fmla="*/ 2576 h 2014256"/>
              <a:gd name="connsiteX17" fmla="*/ 231820 w 466215"/>
              <a:gd name="connsiteY17" fmla="*/ 10304 h 2014256"/>
              <a:gd name="connsiteX18" fmla="*/ 267881 w 466215"/>
              <a:gd name="connsiteY18" fmla="*/ 18031 h 2014256"/>
              <a:gd name="connsiteX19" fmla="*/ 311669 w 466215"/>
              <a:gd name="connsiteY19" fmla="*/ 33485 h 2014256"/>
              <a:gd name="connsiteX20" fmla="*/ 365760 w 466215"/>
              <a:gd name="connsiteY20" fmla="*/ 61819 h 2014256"/>
              <a:gd name="connsiteX21" fmla="*/ 412124 w 466215"/>
              <a:gd name="connsiteY21" fmla="*/ 87577 h 2014256"/>
              <a:gd name="connsiteX22" fmla="*/ 445609 w 466215"/>
              <a:gd name="connsiteY22" fmla="*/ 110759 h 2014256"/>
              <a:gd name="connsiteX23" fmla="*/ 461064 w 466215"/>
              <a:gd name="connsiteY23" fmla="*/ 126213 h 2014256"/>
              <a:gd name="connsiteX24" fmla="*/ 466215 w 466215"/>
              <a:gd name="connsiteY24" fmla="*/ 141668 h 2014256"/>
              <a:gd name="connsiteX25" fmla="*/ 450761 w 466215"/>
              <a:gd name="connsiteY25" fmla="*/ 193184 h 2014256"/>
              <a:gd name="connsiteX26" fmla="*/ 419851 w 466215"/>
              <a:gd name="connsiteY26" fmla="*/ 319396 h 2014256"/>
              <a:gd name="connsiteX27" fmla="*/ 414700 w 466215"/>
              <a:gd name="connsiteY27" fmla="*/ 641368 h 2014256"/>
              <a:gd name="connsiteX28" fmla="*/ 404397 w 466215"/>
              <a:gd name="connsiteY28" fmla="*/ 1357434 h 2014256"/>
              <a:gd name="connsiteX29" fmla="*/ 394093 w 466215"/>
              <a:gd name="connsiteY29" fmla="*/ 1833952 h 2014256"/>
              <a:gd name="connsiteX30" fmla="*/ 391518 w 466215"/>
              <a:gd name="connsiteY30" fmla="*/ 1859710 h 2014256"/>
              <a:gd name="connsiteX31" fmla="*/ 350305 w 466215"/>
              <a:gd name="connsiteY31" fmla="*/ 1924104 h 2014256"/>
              <a:gd name="connsiteX32" fmla="*/ 311669 w 466215"/>
              <a:gd name="connsiteY32" fmla="*/ 1996226 h 2014256"/>
              <a:gd name="connsiteX33" fmla="*/ 298790 w 466215"/>
              <a:gd name="connsiteY33" fmla="*/ 2009105 h 2014256"/>
              <a:gd name="connsiteX34" fmla="*/ 283335 w 466215"/>
              <a:gd name="connsiteY34" fmla="*/ 2014256 h 2014256"/>
              <a:gd name="connsiteX35" fmla="*/ 265305 w 466215"/>
              <a:gd name="connsiteY35" fmla="*/ 2006529 h 2014256"/>
              <a:gd name="connsiteX36" fmla="*/ 244699 w 466215"/>
              <a:gd name="connsiteY36" fmla="*/ 1988498 h 2014256"/>
              <a:gd name="connsiteX37" fmla="*/ 211213 w 466215"/>
              <a:gd name="connsiteY37" fmla="*/ 1949862 h 2014256"/>
              <a:gd name="connsiteX38" fmla="*/ 195759 w 466215"/>
              <a:gd name="connsiteY38" fmla="*/ 1916377 h 2014256"/>
              <a:gd name="connsiteX39" fmla="*/ 185456 w 466215"/>
              <a:gd name="connsiteY39" fmla="*/ 1882892 h 2014256"/>
              <a:gd name="connsiteX40" fmla="*/ 175153 w 466215"/>
              <a:gd name="connsiteY40" fmla="*/ 1761830 h 2014256"/>
              <a:gd name="connsiteX41" fmla="*/ 172577 w 466215"/>
              <a:gd name="connsiteY41" fmla="*/ 1573799 h 2014256"/>
              <a:gd name="connsiteX42" fmla="*/ 172577 w 466215"/>
              <a:gd name="connsiteY42" fmla="*/ 1071523 h 201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66215" h="2014256">
                <a:moveTo>
                  <a:pt x="172577" y="1071523"/>
                </a:moveTo>
                <a:lnTo>
                  <a:pt x="172577" y="499701"/>
                </a:lnTo>
                <a:lnTo>
                  <a:pt x="172577" y="216365"/>
                </a:lnTo>
                <a:lnTo>
                  <a:pt x="170001" y="193184"/>
                </a:lnTo>
                <a:lnTo>
                  <a:pt x="162274" y="170002"/>
                </a:lnTo>
                <a:lnTo>
                  <a:pt x="146819" y="144244"/>
                </a:lnTo>
                <a:lnTo>
                  <a:pt x="131364" y="126213"/>
                </a:lnTo>
                <a:lnTo>
                  <a:pt x="110758" y="108183"/>
                </a:lnTo>
                <a:lnTo>
                  <a:pt x="90152" y="92728"/>
                </a:lnTo>
                <a:lnTo>
                  <a:pt x="51515" y="72122"/>
                </a:lnTo>
                <a:lnTo>
                  <a:pt x="30909" y="61819"/>
                </a:lnTo>
                <a:lnTo>
                  <a:pt x="10303" y="43789"/>
                </a:lnTo>
                <a:lnTo>
                  <a:pt x="0" y="23182"/>
                </a:lnTo>
                <a:lnTo>
                  <a:pt x="5152" y="10304"/>
                </a:lnTo>
                <a:lnTo>
                  <a:pt x="20606" y="2576"/>
                </a:lnTo>
                <a:lnTo>
                  <a:pt x="66970" y="0"/>
                </a:lnTo>
                <a:lnTo>
                  <a:pt x="162274" y="2576"/>
                </a:lnTo>
                <a:lnTo>
                  <a:pt x="231820" y="10304"/>
                </a:lnTo>
                <a:lnTo>
                  <a:pt x="267881" y="18031"/>
                </a:lnTo>
                <a:lnTo>
                  <a:pt x="311669" y="33485"/>
                </a:lnTo>
                <a:lnTo>
                  <a:pt x="365760" y="61819"/>
                </a:lnTo>
                <a:lnTo>
                  <a:pt x="412124" y="87577"/>
                </a:lnTo>
                <a:lnTo>
                  <a:pt x="445609" y="110759"/>
                </a:lnTo>
                <a:lnTo>
                  <a:pt x="461064" y="126213"/>
                </a:lnTo>
                <a:lnTo>
                  <a:pt x="466215" y="141668"/>
                </a:lnTo>
                <a:lnTo>
                  <a:pt x="450761" y="193184"/>
                </a:lnTo>
                <a:lnTo>
                  <a:pt x="419851" y="319396"/>
                </a:lnTo>
                <a:lnTo>
                  <a:pt x="414700" y="641368"/>
                </a:lnTo>
                <a:lnTo>
                  <a:pt x="404397" y="1357434"/>
                </a:lnTo>
                <a:lnTo>
                  <a:pt x="394093" y="1833952"/>
                </a:lnTo>
                <a:lnTo>
                  <a:pt x="391518" y="1859710"/>
                </a:lnTo>
                <a:lnTo>
                  <a:pt x="350305" y="1924104"/>
                </a:lnTo>
                <a:lnTo>
                  <a:pt x="311669" y="1996226"/>
                </a:lnTo>
                <a:lnTo>
                  <a:pt x="298790" y="2009105"/>
                </a:lnTo>
                <a:lnTo>
                  <a:pt x="283335" y="2014256"/>
                </a:lnTo>
                <a:lnTo>
                  <a:pt x="265305" y="2006529"/>
                </a:lnTo>
                <a:lnTo>
                  <a:pt x="244699" y="1988498"/>
                </a:lnTo>
                <a:lnTo>
                  <a:pt x="211213" y="1949862"/>
                </a:lnTo>
                <a:lnTo>
                  <a:pt x="195759" y="1916377"/>
                </a:lnTo>
                <a:lnTo>
                  <a:pt x="185456" y="1882892"/>
                </a:lnTo>
                <a:lnTo>
                  <a:pt x="175153" y="1761830"/>
                </a:lnTo>
                <a:cubicBezTo>
                  <a:pt x="174294" y="1699153"/>
                  <a:pt x="173436" y="1636476"/>
                  <a:pt x="172577" y="1573799"/>
                </a:cubicBezTo>
                <a:lnTo>
                  <a:pt x="172577" y="107152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0FEA6D8-B665-4A3E-8922-1C83C3D69371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285875"/>
            <a:ext cx="4406900" cy="4872038"/>
            <a:chOff x="2974975" y="1438275"/>
            <a:chExt cx="4406900" cy="4872038"/>
          </a:xfrm>
        </p:grpSpPr>
        <p:sp>
          <p:nvSpPr>
            <p:cNvPr id="16" name="フリーフォーム 156">
              <a:extLst>
                <a:ext uri="{FF2B5EF4-FFF2-40B4-BE49-F238E27FC236}">
                  <a16:creationId xmlns:a16="http://schemas.microsoft.com/office/drawing/2014/main" id="{DD109CFC-CCD6-42C1-AEFB-825A4EFEFDB4}"/>
                </a:ext>
              </a:extLst>
            </p:cNvPr>
            <p:cNvSpPr/>
            <p:nvPr/>
          </p:nvSpPr>
          <p:spPr>
            <a:xfrm>
              <a:off x="3395662" y="1817688"/>
              <a:ext cx="3279775" cy="481012"/>
            </a:xfrm>
            <a:custGeom>
              <a:avLst/>
              <a:gdLst>
                <a:gd name="connsiteX0" fmla="*/ 1831443 w 3279684"/>
                <a:gd name="connsiteY0" fmla="*/ 87212 h 480985"/>
                <a:gd name="connsiteX1" fmla="*/ 1453526 w 3279684"/>
                <a:gd name="connsiteY1" fmla="*/ 113639 h 480985"/>
                <a:gd name="connsiteX2" fmla="*/ 1162821 w 3279684"/>
                <a:gd name="connsiteY2" fmla="*/ 137424 h 480985"/>
                <a:gd name="connsiteX3" fmla="*/ 964613 w 3279684"/>
                <a:gd name="connsiteY3" fmla="*/ 179709 h 480985"/>
                <a:gd name="connsiteX4" fmla="*/ 713550 w 3279684"/>
                <a:gd name="connsiteY4" fmla="*/ 214065 h 480985"/>
                <a:gd name="connsiteX5" fmla="*/ 401702 w 3279684"/>
                <a:gd name="connsiteY5" fmla="*/ 258992 h 480985"/>
                <a:gd name="connsiteX6" fmla="*/ 340918 w 3279684"/>
                <a:gd name="connsiteY6" fmla="*/ 266920 h 480985"/>
                <a:gd name="connsiteX7" fmla="*/ 303919 w 3279684"/>
                <a:gd name="connsiteY7" fmla="*/ 261635 h 480985"/>
                <a:gd name="connsiteX8" fmla="*/ 227279 w 3279684"/>
                <a:gd name="connsiteY8" fmla="*/ 248421 h 480985"/>
                <a:gd name="connsiteX9" fmla="*/ 174424 w 3279684"/>
                <a:gd name="connsiteY9" fmla="*/ 232564 h 480985"/>
                <a:gd name="connsiteX10" fmla="*/ 118925 w 3279684"/>
                <a:gd name="connsiteY10" fmla="*/ 214065 h 480985"/>
                <a:gd name="connsiteX11" fmla="*/ 71355 w 3279684"/>
                <a:gd name="connsiteY11" fmla="*/ 190280 h 480985"/>
                <a:gd name="connsiteX12" fmla="*/ 36999 w 3279684"/>
                <a:gd name="connsiteY12" fmla="*/ 174423 h 480985"/>
                <a:gd name="connsiteX13" fmla="*/ 21143 w 3279684"/>
                <a:gd name="connsiteY13" fmla="*/ 174423 h 480985"/>
                <a:gd name="connsiteX14" fmla="*/ 7929 w 3279684"/>
                <a:gd name="connsiteY14" fmla="*/ 177066 h 480985"/>
                <a:gd name="connsiteX15" fmla="*/ 0 w 3279684"/>
                <a:gd name="connsiteY15" fmla="*/ 192923 h 480985"/>
                <a:gd name="connsiteX16" fmla="*/ 7929 w 3279684"/>
                <a:gd name="connsiteY16" fmla="*/ 224636 h 480985"/>
                <a:gd name="connsiteX17" fmla="*/ 34356 w 3279684"/>
                <a:gd name="connsiteY17" fmla="*/ 269563 h 480985"/>
                <a:gd name="connsiteX18" fmla="*/ 71355 w 3279684"/>
                <a:gd name="connsiteY18" fmla="*/ 314490 h 480985"/>
                <a:gd name="connsiteX19" fmla="*/ 121568 w 3279684"/>
                <a:gd name="connsiteY19" fmla="*/ 362060 h 480985"/>
                <a:gd name="connsiteX20" fmla="*/ 163852 w 3279684"/>
                <a:gd name="connsiteY20" fmla="*/ 393773 h 480985"/>
                <a:gd name="connsiteX21" fmla="*/ 227279 w 3279684"/>
                <a:gd name="connsiteY21" fmla="*/ 433415 h 480985"/>
                <a:gd name="connsiteX22" fmla="*/ 269563 w 3279684"/>
                <a:gd name="connsiteY22" fmla="*/ 457200 h 480985"/>
                <a:gd name="connsiteX23" fmla="*/ 306562 w 3279684"/>
                <a:gd name="connsiteY23" fmla="*/ 475699 h 480985"/>
                <a:gd name="connsiteX24" fmla="*/ 343561 w 3279684"/>
                <a:gd name="connsiteY24" fmla="*/ 480985 h 480985"/>
                <a:gd name="connsiteX25" fmla="*/ 377917 w 3279684"/>
                <a:gd name="connsiteY25" fmla="*/ 478342 h 480985"/>
                <a:gd name="connsiteX26" fmla="*/ 417559 w 3279684"/>
                <a:gd name="connsiteY26" fmla="*/ 465128 h 480985"/>
                <a:gd name="connsiteX27" fmla="*/ 449272 w 3279684"/>
                <a:gd name="connsiteY27" fmla="*/ 451914 h 480985"/>
                <a:gd name="connsiteX28" fmla="*/ 473057 w 3279684"/>
                <a:gd name="connsiteY28" fmla="*/ 443986 h 480985"/>
                <a:gd name="connsiteX29" fmla="*/ 644837 w 3279684"/>
                <a:gd name="connsiteY29" fmla="*/ 414916 h 480985"/>
                <a:gd name="connsiteX30" fmla="*/ 959328 w 3279684"/>
                <a:gd name="connsiteY30" fmla="*/ 364703 h 480985"/>
                <a:gd name="connsiteX31" fmla="*/ 1033325 w 3279684"/>
                <a:gd name="connsiteY31" fmla="*/ 351489 h 480985"/>
                <a:gd name="connsiteX32" fmla="*/ 1189249 w 3279684"/>
                <a:gd name="connsiteY32" fmla="*/ 314490 h 480985"/>
                <a:gd name="connsiteX33" fmla="*/ 1435027 w 3279684"/>
                <a:gd name="connsiteY33" fmla="*/ 301276 h 480985"/>
                <a:gd name="connsiteX34" fmla="*/ 1884299 w 3279684"/>
                <a:gd name="connsiteY34" fmla="*/ 277491 h 480985"/>
                <a:gd name="connsiteX35" fmla="*/ 2103649 w 3279684"/>
                <a:gd name="connsiteY35" fmla="*/ 269563 h 480985"/>
                <a:gd name="connsiteX36" fmla="*/ 2391711 w 3279684"/>
                <a:gd name="connsiteY36" fmla="*/ 266920 h 480985"/>
                <a:gd name="connsiteX37" fmla="*/ 2735272 w 3279684"/>
                <a:gd name="connsiteY37" fmla="*/ 266920 h 480985"/>
                <a:gd name="connsiteX38" fmla="*/ 2899124 w 3279684"/>
                <a:gd name="connsiteY38" fmla="*/ 269563 h 480985"/>
                <a:gd name="connsiteX39" fmla="*/ 3068262 w 3279684"/>
                <a:gd name="connsiteY39" fmla="*/ 277491 h 480985"/>
                <a:gd name="connsiteX40" fmla="*/ 3184544 w 3279684"/>
                <a:gd name="connsiteY40" fmla="*/ 288062 h 480985"/>
                <a:gd name="connsiteX41" fmla="*/ 3216257 w 3279684"/>
                <a:gd name="connsiteY41" fmla="*/ 288062 h 480985"/>
                <a:gd name="connsiteX42" fmla="*/ 3245328 w 3279684"/>
                <a:gd name="connsiteY42" fmla="*/ 282777 h 480985"/>
                <a:gd name="connsiteX43" fmla="*/ 3269113 w 3279684"/>
                <a:gd name="connsiteY43" fmla="*/ 269563 h 480985"/>
                <a:gd name="connsiteX44" fmla="*/ 3277041 w 3279684"/>
                <a:gd name="connsiteY44" fmla="*/ 253706 h 480985"/>
                <a:gd name="connsiteX45" fmla="*/ 3279684 w 3279684"/>
                <a:gd name="connsiteY45" fmla="*/ 235207 h 480985"/>
                <a:gd name="connsiteX46" fmla="*/ 3277041 w 3279684"/>
                <a:gd name="connsiteY46" fmla="*/ 214065 h 480985"/>
                <a:gd name="connsiteX47" fmla="*/ 3271755 w 3279684"/>
                <a:gd name="connsiteY47" fmla="*/ 187637 h 480985"/>
                <a:gd name="connsiteX48" fmla="*/ 3266470 w 3279684"/>
                <a:gd name="connsiteY48" fmla="*/ 174423 h 480985"/>
                <a:gd name="connsiteX49" fmla="*/ 3253256 w 3279684"/>
                <a:gd name="connsiteY49" fmla="*/ 158566 h 480985"/>
                <a:gd name="connsiteX50" fmla="*/ 3242685 w 3279684"/>
                <a:gd name="connsiteY50" fmla="*/ 147995 h 480985"/>
                <a:gd name="connsiteX51" fmla="*/ 3205686 w 3279684"/>
                <a:gd name="connsiteY51" fmla="*/ 121568 h 480985"/>
                <a:gd name="connsiteX52" fmla="*/ 3147545 w 3279684"/>
                <a:gd name="connsiteY52" fmla="*/ 89854 h 480985"/>
                <a:gd name="connsiteX53" fmla="*/ 3099975 w 3279684"/>
                <a:gd name="connsiteY53" fmla="*/ 66069 h 480985"/>
                <a:gd name="connsiteX54" fmla="*/ 3047119 w 3279684"/>
                <a:gd name="connsiteY54" fmla="*/ 44927 h 480985"/>
                <a:gd name="connsiteX55" fmla="*/ 2914981 w 3279684"/>
                <a:gd name="connsiteY55" fmla="*/ 10571 h 480985"/>
                <a:gd name="connsiteX56" fmla="*/ 2877982 w 3279684"/>
                <a:gd name="connsiteY56" fmla="*/ 0 h 480985"/>
                <a:gd name="connsiteX57" fmla="*/ 2833055 w 3279684"/>
                <a:gd name="connsiteY57" fmla="*/ 5286 h 480985"/>
                <a:gd name="connsiteX58" fmla="*/ 2761700 w 3279684"/>
                <a:gd name="connsiteY58" fmla="*/ 29070 h 480985"/>
                <a:gd name="connsiteX59" fmla="*/ 2724701 w 3279684"/>
                <a:gd name="connsiteY59" fmla="*/ 44927 h 480985"/>
                <a:gd name="connsiteX60" fmla="*/ 2537064 w 3279684"/>
                <a:gd name="connsiteY60" fmla="*/ 44927 h 480985"/>
                <a:gd name="connsiteX61" fmla="*/ 2394354 w 3279684"/>
                <a:gd name="connsiteY61" fmla="*/ 44927 h 480985"/>
                <a:gd name="connsiteX62" fmla="*/ 2064007 w 3279684"/>
                <a:gd name="connsiteY62" fmla="*/ 71355 h 480985"/>
                <a:gd name="connsiteX63" fmla="*/ 1831443 w 3279684"/>
                <a:gd name="connsiteY63" fmla="*/ 87212 h 4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9684" h="480985">
                  <a:moveTo>
                    <a:pt x="1831443" y="87212"/>
                  </a:moveTo>
                  <a:lnTo>
                    <a:pt x="1453526" y="113639"/>
                  </a:lnTo>
                  <a:lnTo>
                    <a:pt x="1162821" y="137424"/>
                  </a:lnTo>
                  <a:lnTo>
                    <a:pt x="964613" y="179709"/>
                  </a:lnTo>
                  <a:lnTo>
                    <a:pt x="713550" y="214065"/>
                  </a:lnTo>
                  <a:lnTo>
                    <a:pt x="401702" y="258992"/>
                  </a:lnTo>
                  <a:lnTo>
                    <a:pt x="340918" y="266920"/>
                  </a:lnTo>
                  <a:lnTo>
                    <a:pt x="303919" y="261635"/>
                  </a:lnTo>
                  <a:lnTo>
                    <a:pt x="227279" y="248421"/>
                  </a:lnTo>
                  <a:lnTo>
                    <a:pt x="174424" y="232564"/>
                  </a:lnTo>
                  <a:lnTo>
                    <a:pt x="118925" y="214065"/>
                  </a:lnTo>
                  <a:lnTo>
                    <a:pt x="71355" y="190280"/>
                  </a:lnTo>
                  <a:lnTo>
                    <a:pt x="36999" y="174423"/>
                  </a:lnTo>
                  <a:lnTo>
                    <a:pt x="21143" y="174423"/>
                  </a:lnTo>
                  <a:lnTo>
                    <a:pt x="7929" y="177066"/>
                  </a:lnTo>
                  <a:lnTo>
                    <a:pt x="0" y="192923"/>
                  </a:lnTo>
                  <a:lnTo>
                    <a:pt x="7929" y="224636"/>
                  </a:lnTo>
                  <a:lnTo>
                    <a:pt x="34356" y="269563"/>
                  </a:lnTo>
                  <a:lnTo>
                    <a:pt x="71355" y="314490"/>
                  </a:lnTo>
                  <a:lnTo>
                    <a:pt x="121568" y="362060"/>
                  </a:lnTo>
                  <a:lnTo>
                    <a:pt x="163852" y="393773"/>
                  </a:lnTo>
                  <a:lnTo>
                    <a:pt x="227279" y="433415"/>
                  </a:lnTo>
                  <a:lnTo>
                    <a:pt x="269563" y="457200"/>
                  </a:lnTo>
                  <a:lnTo>
                    <a:pt x="306562" y="475699"/>
                  </a:lnTo>
                  <a:lnTo>
                    <a:pt x="343561" y="480985"/>
                  </a:lnTo>
                  <a:lnTo>
                    <a:pt x="377917" y="478342"/>
                  </a:lnTo>
                  <a:lnTo>
                    <a:pt x="417559" y="465128"/>
                  </a:lnTo>
                  <a:lnTo>
                    <a:pt x="449272" y="451914"/>
                  </a:lnTo>
                  <a:lnTo>
                    <a:pt x="473057" y="443986"/>
                  </a:lnTo>
                  <a:lnTo>
                    <a:pt x="644837" y="414916"/>
                  </a:lnTo>
                  <a:lnTo>
                    <a:pt x="959328" y="364703"/>
                  </a:lnTo>
                  <a:lnTo>
                    <a:pt x="1033325" y="351489"/>
                  </a:lnTo>
                  <a:lnTo>
                    <a:pt x="1189249" y="314490"/>
                  </a:lnTo>
                  <a:lnTo>
                    <a:pt x="1435027" y="301276"/>
                  </a:lnTo>
                  <a:lnTo>
                    <a:pt x="1884299" y="277491"/>
                  </a:lnTo>
                  <a:lnTo>
                    <a:pt x="2103649" y="269563"/>
                  </a:lnTo>
                  <a:lnTo>
                    <a:pt x="2391711" y="266920"/>
                  </a:lnTo>
                  <a:lnTo>
                    <a:pt x="2735272" y="266920"/>
                  </a:lnTo>
                  <a:lnTo>
                    <a:pt x="2899124" y="269563"/>
                  </a:lnTo>
                  <a:lnTo>
                    <a:pt x="3068262" y="277491"/>
                  </a:lnTo>
                  <a:lnTo>
                    <a:pt x="3184544" y="288062"/>
                  </a:lnTo>
                  <a:lnTo>
                    <a:pt x="3216257" y="288062"/>
                  </a:lnTo>
                  <a:lnTo>
                    <a:pt x="3245328" y="282777"/>
                  </a:lnTo>
                  <a:lnTo>
                    <a:pt x="3269113" y="269563"/>
                  </a:lnTo>
                  <a:lnTo>
                    <a:pt x="3277041" y="253706"/>
                  </a:lnTo>
                  <a:lnTo>
                    <a:pt x="3279684" y="235207"/>
                  </a:lnTo>
                  <a:lnTo>
                    <a:pt x="3277041" y="214065"/>
                  </a:lnTo>
                  <a:lnTo>
                    <a:pt x="3271755" y="187637"/>
                  </a:lnTo>
                  <a:lnTo>
                    <a:pt x="3266470" y="174423"/>
                  </a:lnTo>
                  <a:lnTo>
                    <a:pt x="3253256" y="158566"/>
                  </a:lnTo>
                  <a:lnTo>
                    <a:pt x="3242685" y="147995"/>
                  </a:lnTo>
                  <a:lnTo>
                    <a:pt x="3205686" y="121568"/>
                  </a:lnTo>
                  <a:lnTo>
                    <a:pt x="3147545" y="89854"/>
                  </a:lnTo>
                  <a:lnTo>
                    <a:pt x="3099975" y="66069"/>
                  </a:lnTo>
                  <a:lnTo>
                    <a:pt x="3047119" y="44927"/>
                  </a:lnTo>
                  <a:lnTo>
                    <a:pt x="2914981" y="10571"/>
                  </a:lnTo>
                  <a:lnTo>
                    <a:pt x="2877982" y="0"/>
                  </a:lnTo>
                  <a:lnTo>
                    <a:pt x="2833055" y="5286"/>
                  </a:lnTo>
                  <a:lnTo>
                    <a:pt x="2761700" y="29070"/>
                  </a:lnTo>
                  <a:lnTo>
                    <a:pt x="2724701" y="44927"/>
                  </a:lnTo>
                  <a:lnTo>
                    <a:pt x="2537064" y="44927"/>
                  </a:lnTo>
                  <a:lnTo>
                    <a:pt x="2394354" y="44927"/>
                  </a:lnTo>
                  <a:lnTo>
                    <a:pt x="2064007" y="71355"/>
                  </a:lnTo>
                  <a:lnTo>
                    <a:pt x="1831443" y="872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9">
              <a:extLst>
                <a:ext uri="{FF2B5EF4-FFF2-40B4-BE49-F238E27FC236}">
                  <a16:creationId xmlns:a16="http://schemas.microsoft.com/office/drawing/2014/main" id="{35621B10-7DD1-4EA6-B6AD-3CE17E6C77A4}"/>
                </a:ext>
              </a:extLst>
            </p:cNvPr>
            <p:cNvSpPr/>
            <p:nvPr/>
          </p:nvSpPr>
          <p:spPr>
            <a:xfrm>
              <a:off x="3856037" y="2573338"/>
              <a:ext cx="393700" cy="1141412"/>
            </a:xfrm>
            <a:custGeom>
              <a:avLst/>
              <a:gdLst>
                <a:gd name="connsiteX0" fmla="*/ 169069 w 395287"/>
                <a:gd name="connsiteY0" fmla="*/ 635794 h 1140619"/>
                <a:gd name="connsiteX1" fmla="*/ 150019 w 395287"/>
                <a:gd name="connsiteY1" fmla="*/ 366713 h 1140619"/>
                <a:gd name="connsiteX2" fmla="*/ 147637 w 395287"/>
                <a:gd name="connsiteY2" fmla="*/ 300038 h 1140619"/>
                <a:gd name="connsiteX3" fmla="*/ 142875 w 395287"/>
                <a:gd name="connsiteY3" fmla="*/ 261938 h 1140619"/>
                <a:gd name="connsiteX4" fmla="*/ 135731 w 395287"/>
                <a:gd name="connsiteY4" fmla="*/ 226219 h 1140619"/>
                <a:gd name="connsiteX5" fmla="*/ 123825 w 395287"/>
                <a:gd name="connsiteY5" fmla="*/ 188119 h 1140619"/>
                <a:gd name="connsiteX6" fmla="*/ 109537 w 395287"/>
                <a:gd name="connsiteY6" fmla="*/ 154782 h 1140619"/>
                <a:gd name="connsiteX7" fmla="*/ 95250 w 395287"/>
                <a:gd name="connsiteY7" fmla="*/ 128588 h 1140619"/>
                <a:gd name="connsiteX8" fmla="*/ 69056 w 395287"/>
                <a:gd name="connsiteY8" fmla="*/ 95250 h 1140619"/>
                <a:gd name="connsiteX9" fmla="*/ 57150 w 395287"/>
                <a:gd name="connsiteY9" fmla="*/ 80963 h 1140619"/>
                <a:gd name="connsiteX10" fmla="*/ 42862 w 395287"/>
                <a:gd name="connsiteY10" fmla="*/ 69057 h 1140619"/>
                <a:gd name="connsiteX11" fmla="*/ 23812 w 395287"/>
                <a:gd name="connsiteY11" fmla="*/ 54769 h 1140619"/>
                <a:gd name="connsiteX12" fmla="*/ 11906 w 395287"/>
                <a:gd name="connsiteY12" fmla="*/ 42863 h 1140619"/>
                <a:gd name="connsiteX13" fmla="*/ 4762 w 395287"/>
                <a:gd name="connsiteY13" fmla="*/ 28575 h 1140619"/>
                <a:gd name="connsiteX14" fmla="*/ 0 w 395287"/>
                <a:gd name="connsiteY14" fmla="*/ 11907 h 1140619"/>
                <a:gd name="connsiteX15" fmla="*/ 2381 w 395287"/>
                <a:gd name="connsiteY15" fmla="*/ 4763 h 1140619"/>
                <a:gd name="connsiteX16" fmla="*/ 14287 w 395287"/>
                <a:gd name="connsiteY16" fmla="*/ 0 h 1140619"/>
                <a:gd name="connsiteX17" fmla="*/ 54769 w 395287"/>
                <a:gd name="connsiteY17" fmla="*/ 4763 h 1140619"/>
                <a:gd name="connsiteX18" fmla="*/ 169069 w 395287"/>
                <a:gd name="connsiteY18" fmla="*/ 33338 h 1140619"/>
                <a:gd name="connsiteX19" fmla="*/ 311944 w 395287"/>
                <a:gd name="connsiteY19" fmla="*/ 73819 h 1140619"/>
                <a:gd name="connsiteX20" fmla="*/ 347662 w 395287"/>
                <a:gd name="connsiteY20" fmla="*/ 180975 h 1140619"/>
                <a:gd name="connsiteX21" fmla="*/ 373856 w 395287"/>
                <a:gd name="connsiteY21" fmla="*/ 504825 h 1140619"/>
                <a:gd name="connsiteX22" fmla="*/ 395287 w 395287"/>
                <a:gd name="connsiteY22" fmla="*/ 604838 h 1140619"/>
                <a:gd name="connsiteX23" fmla="*/ 395287 w 395287"/>
                <a:gd name="connsiteY23" fmla="*/ 931069 h 1140619"/>
                <a:gd name="connsiteX24" fmla="*/ 357187 w 395287"/>
                <a:gd name="connsiteY24" fmla="*/ 1133475 h 1140619"/>
                <a:gd name="connsiteX25" fmla="*/ 323850 w 395287"/>
                <a:gd name="connsiteY25" fmla="*/ 1140619 h 1140619"/>
                <a:gd name="connsiteX26" fmla="*/ 302419 w 395287"/>
                <a:gd name="connsiteY26" fmla="*/ 1140619 h 1140619"/>
                <a:gd name="connsiteX27" fmla="*/ 269081 w 395287"/>
                <a:gd name="connsiteY27" fmla="*/ 1135857 h 1140619"/>
                <a:gd name="connsiteX28" fmla="*/ 250031 w 395287"/>
                <a:gd name="connsiteY28" fmla="*/ 1126332 h 1140619"/>
                <a:gd name="connsiteX29" fmla="*/ 233362 w 395287"/>
                <a:gd name="connsiteY29" fmla="*/ 1114425 h 1140619"/>
                <a:gd name="connsiteX30" fmla="*/ 219075 w 395287"/>
                <a:gd name="connsiteY30" fmla="*/ 1095375 h 1140619"/>
                <a:gd name="connsiteX31" fmla="*/ 204787 w 395287"/>
                <a:gd name="connsiteY31" fmla="*/ 1073944 h 1140619"/>
                <a:gd name="connsiteX32" fmla="*/ 192881 w 395287"/>
                <a:gd name="connsiteY32" fmla="*/ 1023938 h 1140619"/>
                <a:gd name="connsiteX33" fmla="*/ 190500 w 395287"/>
                <a:gd name="connsiteY33" fmla="*/ 950119 h 1140619"/>
                <a:gd name="connsiteX34" fmla="*/ 169069 w 395287"/>
                <a:gd name="connsiteY34" fmla="*/ 635794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5287" h="1140619">
                  <a:moveTo>
                    <a:pt x="169069" y="635794"/>
                  </a:moveTo>
                  <a:lnTo>
                    <a:pt x="150019" y="366713"/>
                  </a:lnTo>
                  <a:lnTo>
                    <a:pt x="147637" y="300038"/>
                  </a:lnTo>
                  <a:lnTo>
                    <a:pt x="142875" y="261938"/>
                  </a:lnTo>
                  <a:lnTo>
                    <a:pt x="135731" y="226219"/>
                  </a:lnTo>
                  <a:lnTo>
                    <a:pt x="123825" y="188119"/>
                  </a:lnTo>
                  <a:lnTo>
                    <a:pt x="109537" y="154782"/>
                  </a:lnTo>
                  <a:lnTo>
                    <a:pt x="95250" y="128588"/>
                  </a:lnTo>
                  <a:lnTo>
                    <a:pt x="69056" y="95250"/>
                  </a:lnTo>
                  <a:lnTo>
                    <a:pt x="57150" y="80963"/>
                  </a:lnTo>
                  <a:lnTo>
                    <a:pt x="42862" y="69057"/>
                  </a:lnTo>
                  <a:lnTo>
                    <a:pt x="23812" y="54769"/>
                  </a:lnTo>
                  <a:lnTo>
                    <a:pt x="11906" y="42863"/>
                  </a:lnTo>
                  <a:lnTo>
                    <a:pt x="4762" y="28575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54769" y="4763"/>
                  </a:lnTo>
                  <a:lnTo>
                    <a:pt x="169069" y="33338"/>
                  </a:lnTo>
                  <a:lnTo>
                    <a:pt x="311944" y="73819"/>
                  </a:lnTo>
                  <a:lnTo>
                    <a:pt x="347662" y="180975"/>
                  </a:lnTo>
                  <a:lnTo>
                    <a:pt x="373856" y="504825"/>
                  </a:lnTo>
                  <a:lnTo>
                    <a:pt x="395287" y="604838"/>
                  </a:lnTo>
                  <a:lnTo>
                    <a:pt x="395287" y="931069"/>
                  </a:lnTo>
                  <a:lnTo>
                    <a:pt x="357187" y="1133475"/>
                  </a:lnTo>
                  <a:lnTo>
                    <a:pt x="323850" y="1140619"/>
                  </a:lnTo>
                  <a:lnTo>
                    <a:pt x="302419" y="1140619"/>
                  </a:lnTo>
                  <a:lnTo>
                    <a:pt x="269081" y="1135857"/>
                  </a:lnTo>
                  <a:lnTo>
                    <a:pt x="250031" y="1126332"/>
                  </a:lnTo>
                  <a:lnTo>
                    <a:pt x="233362" y="1114425"/>
                  </a:lnTo>
                  <a:lnTo>
                    <a:pt x="219075" y="1095375"/>
                  </a:lnTo>
                  <a:lnTo>
                    <a:pt x="204787" y="1073944"/>
                  </a:lnTo>
                  <a:lnTo>
                    <a:pt x="192881" y="1023938"/>
                  </a:lnTo>
                  <a:cubicBezTo>
                    <a:pt x="192087" y="999332"/>
                    <a:pt x="191294" y="974725"/>
                    <a:pt x="190500" y="950119"/>
                  </a:cubicBezTo>
                  <a:lnTo>
                    <a:pt x="169069" y="635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63">
              <a:extLst>
                <a:ext uri="{FF2B5EF4-FFF2-40B4-BE49-F238E27FC236}">
                  <a16:creationId xmlns:a16="http://schemas.microsoft.com/office/drawing/2014/main" id="{920D199C-8E53-4EE7-B6FA-8B9CFCF544F2}"/>
                </a:ext>
              </a:extLst>
            </p:cNvPr>
            <p:cNvSpPr/>
            <p:nvPr/>
          </p:nvSpPr>
          <p:spPr>
            <a:xfrm>
              <a:off x="2974975" y="3783013"/>
              <a:ext cx="4044950" cy="560387"/>
            </a:xfrm>
            <a:custGeom>
              <a:avLst/>
              <a:gdLst>
                <a:gd name="connsiteX0" fmla="*/ 2226794 w 4045727"/>
                <a:gd name="connsiteY0" fmla="*/ 299318 h 559166"/>
                <a:gd name="connsiteX1" fmla="*/ 1891295 w 4045727"/>
                <a:gd name="connsiteY1" fmla="*/ 322343 h 559166"/>
                <a:gd name="connsiteX2" fmla="*/ 1624869 w 4045727"/>
                <a:gd name="connsiteY2" fmla="*/ 348656 h 559166"/>
                <a:gd name="connsiteX3" fmla="*/ 1532771 w 4045727"/>
                <a:gd name="connsiteY3" fmla="*/ 358524 h 559166"/>
                <a:gd name="connsiteX4" fmla="*/ 1121620 w 4045727"/>
                <a:gd name="connsiteY4" fmla="*/ 430887 h 559166"/>
                <a:gd name="connsiteX5" fmla="*/ 792699 w 4045727"/>
                <a:gd name="connsiteY5" fmla="*/ 490092 h 559166"/>
                <a:gd name="connsiteX6" fmla="*/ 411151 w 4045727"/>
                <a:gd name="connsiteY6" fmla="*/ 559166 h 559166"/>
                <a:gd name="connsiteX7" fmla="*/ 368391 w 4045727"/>
                <a:gd name="connsiteY7" fmla="*/ 546009 h 559166"/>
                <a:gd name="connsiteX8" fmla="*/ 292740 w 4045727"/>
                <a:gd name="connsiteY8" fmla="*/ 519695 h 559166"/>
                <a:gd name="connsiteX9" fmla="*/ 233534 w 4045727"/>
                <a:gd name="connsiteY9" fmla="*/ 499960 h 559166"/>
                <a:gd name="connsiteX10" fmla="*/ 154593 w 4045727"/>
                <a:gd name="connsiteY10" fmla="*/ 457200 h 559166"/>
                <a:gd name="connsiteX11" fmla="*/ 88809 w 4045727"/>
                <a:gd name="connsiteY11" fmla="*/ 414441 h 559166"/>
                <a:gd name="connsiteX12" fmla="*/ 23024 w 4045727"/>
                <a:gd name="connsiteY12" fmla="*/ 358524 h 559166"/>
                <a:gd name="connsiteX13" fmla="*/ 6578 w 4045727"/>
                <a:gd name="connsiteY13" fmla="*/ 335500 h 559166"/>
                <a:gd name="connsiteX14" fmla="*/ 0 w 4045727"/>
                <a:gd name="connsiteY14" fmla="*/ 315764 h 559166"/>
                <a:gd name="connsiteX15" fmla="*/ 0 w 4045727"/>
                <a:gd name="connsiteY15" fmla="*/ 305897 h 559166"/>
                <a:gd name="connsiteX16" fmla="*/ 6578 w 4045727"/>
                <a:gd name="connsiteY16" fmla="*/ 292740 h 559166"/>
                <a:gd name="connsiteX17" fmla="*/ 13157 w 4045727"/>
                <a:gd name="connsiteY17" fmla="*/ 286161 h 559166"/>
                <a:gd name="connsiteX18" fmla="*/ 23024 w 4045727"/>
                <a:gd name="connsiteY18" fmla="*/ 286161 h 559166"/>
                <a:gd name="connsiteX19" fmla="*/ 62495 w 4045727"/>
                <a:gd name="connsiteY19" fmla="*/ 296029 h 559166"/>
                <a:gd name="connsiteX20" fmla="*/ 151304 w 4045727"/>
                <a:gd name="connsiteY20" fmla="*/ 319054 h 559166"/>
                <a:gd name="connsiteX21" fmla="*/ 273004 w 4045727"/>
                <a:gd name="connsiteY21" fmla="*/ 332210 h 559166"/>
                <a:gd name="connsiteX22" fmla="*/ 414440 w 4045727"/>
                <a:gd name="connsiteY22" fmla="*/ 335500 h 559166"/>
                <a:gd name="connsiteX23" fmla="*/ 661131 w 4045727"/>
                <a:gd name="connsiteY23" fmla="*/ 296029 h 559166"/>
                <a:gd name="connsiteX24" fmla="*/ 1039390 w 4045727"/>
                <a:gd name="connsiteY24" fmla="*/ 240113 h 559166"/>
                <a:gd name="connsiteX25" fmla="*/ 1332130 w 4045727"/>
                <a:gd name="connsiteY25" fmla="*/ 200642 h 559166"/>
                <a:gd name="connsiteX26" fmla="*/ 1713678 w 4045727"/>
                <a:gd name="connsiteY26" fmla="*/ 157882 h 559166"/>
                <a:gd name="connsiteX27" fmla="*/ 1993260 w 4045727"/>
                <a:gd name="connsiteY27" fmla="*/ 138147 h 559166"/>
                <a:gd name="connsiteX28" fmla="*/ 2457039 w 4045727"/>
                <a:gd name="connsiteY28" fmla="*/ 108544 h 559166"/>
                <a:gd name="connsiteX29" fmla="*/ 2562294 w 4045727"/>
                <a:gd name="connsiteY29" fmla="*/ 95387 h 559166"/>
                <a:gd name="connsiteX30" fmla="*/ 2680705 w 4045727"/>
                <a:gd name="connsiteY30" fmla="*/ 85520 h 559166"/>
                <a:gd name="connsiteX31" fmla="*/ 3147773 w 4045727"/>
                <a:gd name="connsiteY31" fmla="*/ 72363 h 559166"/>
                <a:gd name="connsiteX32" fmla="*/ 3414199 w 4045727"/>
                <a:gd name="connsiteY32" fmla="*/ 65785 h 559166"/>
                <a:gd name="connsiteX33" fmla="*/ 3509586 w 4045727"/>
                <a:gd name="connsiteY33" fmla="*/ 39471 h 559166"/>
                <a:gd name="connsiteX34" fmla="*/ 3608262 w 4045727"/>
                <a:gd name="connsiteY34" fmla="*/ 9868 h 559166"/>
                <a:gd name="connsiteX35" fmla="*/ 3647732 w 4045727"/>
                <a:gd name="connsiteY35" fmla="*/ 0 h 559166"/>
                <a:gd name="connsiteX36" fmla="*/ 3723384 w 4045727"/>
                <a:gd name="connsiteY36" fmla="*/ 13157 h 559166"/>
                <a:gd name="connsiteX37" fmla="*/ 3871399 w 4045727"/>
                <a:gd name="connsiteY37" fmla="*/ 52628 h 559166"/>
                <a:gd name="connsiteX38" fmla="*/ 3950340 w 4045727"/>
                <a:gd name="connsiteY38" fmla="*/ 85520 h 559166"/>
                <a:gd name="connsiteX39" fmla="*/ 3973364 w 4045727"/>
                <a:gd name="connsiteY39" fmla="*/ 98677 h 559166"/>
                <a:gd name="connsiteX40" fmla="*/ 4002967 w 4045727"/>
                <a:gd name="connsiteY40" fmla="*/ 118412 h 559166"/>
                <a:gd name="connsiteX41" fmla="*/ 4019413 w 4045727"/>
                <a:gd name="connsiteY41" fmla="*/ 134858 h 559166"/>
                <a:gd name="connsiteX42" fmla="*/ 4039148 w 4045727"/>
                <a:gd name="connsiteY42" fmla="*/ 157882 h 559166"/>
                <a:gd name="connsiteX43" fmla="*/ 4045727 w 4045727"/>
                <a:gd name="connsiteY43" fmla="*/ 174328 h 559166"/>
                <a:gd name="connsiteX44" fmla="*/ 4045727 w 4045727"/>
                <a:gd name="connsiteY44" fmla="*/ 197353 h 559166"/>
                <a:gd name="connsiteX45" fmla="*/ 4042437 w 4045727"/>
                <a:gd name="connsiteY45" fmla="*/ 230245 h 559166"/>
                <a:gd name="connsiteX46" fmla="*/ 4025991 w 4045727"/>
                <a:gd name="connsiteY46" fmla="*/ 259848 h 559166"/>
                <a:gd name="connsiteX47" fmla="*/ 4002967 w 4045727"/>
                <a:gd name="connsiteY47" fmla="*/ 279583 h 559166"/>
                <a:gd name="connsiteX48" fmla="*/ 3966786 w 4045727"/>
                <a:gd name="connsiteY48" fmla="*/ 299318 h 559166"/>
                <a:gd name="connsiteX49" fmla="*/ 3924026 w 4045727"/>
                <a:gd name="connsiteY49" fmla="*/ 312475 h 559166"/>
                <a:gd name="connsiteX50" fmla="*/ 3795747 w 4045727"/>
                <a:gd name="connsiteY50" fmla="*/ 305897 h 559166"/>
                <a:gd name="connsiteX51" fmla="*/ 3378017 w 4045727"/>
                <a:gd name="connsiteY51" fmla="*/ 279583 h 559166"/>
                <a:gd name="connsiteX52" fmla="*/ 2966866 w 4045727"/>
                <a:gd name="connsiteY52" fmla="*/ 266426 h 559166"/>
                <a:gd name="connsiteX53" fmla="*/ 2772803 w 4045727"/>
                <a:gd name="connsiteY53" fmla="*/ 269715 h 559166"/>
                <a:gd name="connsiteX54" fmla="*/ 2572161 w 4045727"/>
                <a:gd name="connsiteY54" fmla="*/ 292740 h 559166"/>
                <a:gd name="connsiteX55" fmla="*/ 2226794 w 4045727"/>
                <a:gd name="connsiteY55" fmla="*/ 299318 h 55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45727" h="559166">
                  <a:moveTo>
                    <a:pt x="2226794" y="299318"/>
                  </a:moveTo>
                  <a:lnTo>
                    <a:pt x="1891295" y="322343"/>
                  </a:lnTo>
                  <a:lnTo>
                    <a:pt x="1624869" y="348656"/>
                  </a:lnTo>
                  <a:lnTo>
                    <a:pt x="1532771" y="358524"/>
                  </a:lnTo>
                  <a:lnTo>
                    <a:pt x="1121620" y="430887"/>
                  </a:lnTo>
                  <a:lnTo>
                    <a:pt x="792699" y="490092"/>
                  </a:lnTo>
                  <a:lnTo>
                    <a:pt x="411151" y="559166"/>
                  </a:lnTo>
                  <a:lnTo>
                    <a:pt x="368391" y="546009"/>
                  </a:lnTo>
                  <a:lnTo>
                    <a:pt x="292740" y="519695"/>
                  </a:lnTo>
                  <a:lnTo>
                    <a:pt x="233534" y="499960"/>
                  </a:lnTo>
                  <a:lnTo>
                    <a:pt x="154593" y="457200"/>
                  </a:lnTo>
                  <a:lnTo>
                    <a:pt x="88809" y="414441"/>
                  </a:lnTo>
                  <a:lnTo>
                    <a:pt x="23024" y="358524"/>
                  </a:lnTo>
                  <a:lnTo>
                    <a:pt x="6578" y="335500"/>
                  </a:lnTo>
                  <a:lnTo>
                    <a:pt x="0" y="315764"/>
                  </a:lnTo>
                  <a:lnTo>
                    <a:pt x="0" y="305897"/>
                  </a:lnTo>
                  <a:lnTo>
                    <a:pt x="6578" y="292740"/>
                  </a:lnTo>
                  <a:lnTo>
                    <a:pt x="13157" y="286161"/>
                  </a:lnTo>
                  <a:lnTo>
                    <a:pt x="23024" y="286161"/>
                  </a:lnTo>
                  <a:lnTo>
                    <a:pt x="62495" y="296029"/>
                  </a:lnTo>
                  <a:lnTo>
                    <a:pt x="151304" y="319054"/>
                  </a:lnTo>
                  <a:lnTo>
                    <a:pt x="273004" y="332210"/>
                  </a:lnTo>
                  <a:lnTo>
                    <a:pt x="414440" y="335500"/>
                  </a:lnTo>
                  <a:lnTo>
                    <a:pt x="661131" y="296029"/>
                  </a:lnTo>
                  <a:lnTo>
                    <a:pt x="1039390" y="240113"/>
                  </a:lnTo>
                  <a:lnTo>
                    <a:pt x="1332130" y="200642"/>
                  </a:lnTo>
                  <a:lnTo>
                    <a:pt x="1713678" y="157882"/>
                  </a:lnTo>
                  <a:lnTo>
                    <a:pt x="1993260" y="138147"/>
                  </a:lnTo>
                  <a:lnTo>
                    <a:pt x="2457039" y="108544"/>
                  </a:lnTo>
                  <a:lnTo>
                    <a:pt x="2562294" y="95387"/>
                  </a:lnTo>
                  <a:lnTo>
                    <a:pt x="2680705" y="85520"/>
                  </a:lnTo>
                  <a:lnTo>
                    <a:pt x="3147773" y="72363"/>
                  </a:lnTo>
                  <a:lnTo>
                    <a:pt x="3414199" y="65785"/>
                  </a:lnTo>
                  <a:lnTo>
                    <a:pt x="3509586" y="39471"/>
                  </a:lnTo>
                  <a:lnTo>
                    <a:pt x="3608262" y="9868"/>
                  </a:lnTo>
                  <a:lnTo>
                    <a:pt x="3647732" y="0"/>
                  </a:lnTo>
                  <a:lnTo>
                    <a:pt x="3723384" y="13157"/>
                  </a:lnTo>
                  <a:lnTo>
                    <a:pt x="3871399" y="52628"/>
                  </a:lnTo>
                  <a:lnTo>
                    <a:pt x="3950340" y="85520"/>
                  </a:lnTo>
                  <a:lnTo>
                    <a:pt x="3973364" y="98677"/>
                  </a:lnTo>
                  <a:lnTo>
                    <a:pt x="4002967" y="118412"/>
                  </a:lnTo>
                  <a:lnTo>
                    <a:pt x="4019413" y="134858"/>
                  </a:lnTo>
                  <a:lnTo>
                    <a:pt x="4039148" y="157882"/>
                  </a:lnTo>
                  <a:lnTo>
                    <a:pt x="4045727" y="174328"/>
                  </a:lnTo>
                  <a:lnTo>
                    <a:pt x="4045727" y="197353"/>
                  </a:lnTo>
                  <a:lnTo>
                    <a:pt x="4042437" y="230245"/>
                  </a:lnTo>
                  <a:lnTo>
                    <a:pt x="4025991" y="259848"/>
                  </a:lnTo>
                  <a:lnTo>
                    <a:pt x="4002967" y="279583"/>
                  </a:lnTo>
                  <a:lnTo>
                    <a:pt x="3966786" y="299318"/>
                  </a:lnTo>
                  <a:lnTo>
                    <a:pt x="3924026" y="312475"/>
                  </a:lnTo>
                  <a:lnTo>
                    <a:pt x="3795747" y="305897"/>
                  </a:lnTo>
                  <a:lnTo>
                    <a:pt x="3378017" y="279583"/>
                  </a:lnTo>
                  <a:lnTo>
                    <a:pt x="2966866" y="266426"/>
                  </a:lnTo>
                  <a:lnTo>
                    <a:pt x="2772803" y="269715"/>
                  </a:lnTo>
                  <a:lnTo>
                    <a:pt x="2572161" y="292740"/>
                  </a:lnTo>
                  <a:lnTo>
                    <a:pt x="2226794" y="2993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7">
              <a:extLst>
                <a:ext uri="{FF2B5EF4-FFF2-40B4-BE49-F238E27FC236}">
                  <a16:creationId xmlns:a16="http://schemas.microsoft.com/office/drawing/2014/main" id="{E1D4C922-0F56-4FEA-A0EB-ACEA1D76C046}"/>
                </a:ext>
              </a:extLst>
            </p:cNvPr>
            <p:cNvSpPr/>
            <p:nvPr/>
          </p:nvSpPr>
          <p:spPr>
            <a:xfrm>
              <a:off x="4095750" y="1531938"/>
              <a:ext cx="512762" cy="949325"/>
            </a:xfrm>
            <a:custGeom>
              <a:avLst/>
              <a:gdLst>
                <a:gd name="connsiteX0" fmla="*/ 245269 w 511969"/>
                <a:gd name="connsiteY0" fmla="*/ 385762 h 950119"/>
                <a:gd name="connsiteX1" fmla="*/ 221456 w 511969"/>
                <a:gd name="connsiteY1" fmla="*/ 311944 h 950119"/>
                <a:gd name="connsiteX2" fmla="*/ 197644 w 511969"/>
                <a:gd name="connsiteY2" fmla="*/ 250031 h 950119"/>
                <a:gd name="connsiteX3" fmla="*/ 171450 w 511969"/>
                <a:gd name="connsiteY3" fmla="*/ 200025 h 950119"/>
                <a:gd name="connsiteX4" fmla="*/ 145256 w 511969"/>
                <a:gd name="connsiteY4" fmla="*/ 159544 h 950119"/>
                <a:gd name="connsiteX5" fmla="*/ 116681 w 511969"/>
                <a:gd name="connsiteY5" fmla="*/ 126206 h 950119"/>
                <a:gd name="connsiteX6" fmla="*/ 100013 w 511969"/>
                <a:gd name="connsiteY6" fmla="*/ 109537 h 950119"/>
                <a:gd name="connsiteX7" fmla="*/ 78581 w 511969"/>
                <a:gd name="connsiteY7" fmla="*/ 90487 h 950119"/>
                <a:gd name="connsiteX8" fmla="*/ 54769 w 511969"/>
                <a:gd name="connsiteY8" fmla="*/ 73819 h 950119"/>
                <a:gd name="connsiteX9" fmla="*/ 33338 w 511969"/>
                <a:gd name="connsiteY9" fmla="*/ 59531 h 950119"/>
                <a:gd name="connsiteX10" fmla="*/ 7144 w 511969"/>
                <a:gd name="connsiteY10" fmla="*/ 35719 h 950119"/>
                <a:gd name="connsiteX11" fmla="*/ 0 w 511969"/>
                <a:gd name="connsiteY11" fmla="*/ 19050 h 950119"/>
                <a:gd name="connsiteX12" fmla="*/ 4763 w 511969"/>
                <a:gd name="connsiteY12" fmla="*/ 4762 h 950119"/>
                <a:gd name="connsiteX13" fmla="*/ 16669 w 511969"/>
                <a:gd name="connsiteY13" fmla="*/ 0 h 950119"/>
                <a:gd name="connsiteX14" fmla="*/ 73819 w 511969"/>
                <a:gd name="connsiteY14" fmla="*/ 0 h 950119"/>
                <a:gd name="connsiteX15" fmla="*/ 185738 w 511969"/>
                <a:gd name="connsiteY15" fmla="*/ 14287 h 950119"/>
                <a:gd name="connsiteX16" fmla="*/ 259556 w 511969"/>
                <a:gd name="connsiteY16" fmla="*/ 30956 h 950119"/>
                <a:gd name="connsiteX17" fmla="*/ 319088 w 511969"/>
                <a:gd name="connsiteY17" fmla="*/ 50006 h 950119"/>
                <a:gd name="connsiteX18" fmla="*/ 366713 w 511969"/>
                <a:gd name="connsiteY18" fmla="*/ 73819 h 950119"/>
                <a:gd name="connsiteX19" fmla="*/ 400050 w 511969"/>
                <a:gd name="connsiteY19" fmla="*/ 100012 h 950119"/>
                <a:gd name="connsiteX20" fmla="*/ 421481 w 511969"/>
                <a:gd name="connsiteY20" fmla="*/ 123825 h 950119"/>
                <a:gd name="connsiteX21" fmla="*/ 445294 w 511969"/>
                <a:gd name="connsiteY21" fmla="*/ 150019 h 950119"/>
                <a:gd name="connsiteX22" fmla="*/ 461963 w 511969"/>
                <a:gd name="connsiteY22" fmla="*/ 185737 h 950119"/>
                <a:gd name="connsiteX23" fmla="*/ 476250 w 511969"/>
                <a:gd name="connsiteY23" fmla="*/ 233362 h 950119"/>
                <a:gd name="connsiteX24" fmla="*/ 485775 w 511969"/>
                <a:gd name="connsiteY24" fmla="*/ 297656 h 950119"/>
                <a:gd name="connsiteX25" fmla="*/ 490538 w 511969"/>
                <a:gd name="connsiteY25" fmla="*/ 440531 h 950119"/>
                <a:gd name="connsiteX26" fmla="*/ 511969 w 511969"/>
                <a:gd name="connsiteY26" fmla="*/ 588169 h 950119"/>
                <a:gd name="connsiteX27" fmla="*/ 511969 w 511969"/>
                <a:gd name="connsiteY27" fmla="*/ 885825 h 950119"/>
                <a:gd name="connsiteX28" fmla="*/ 502444 w 511969"/>
                <a:gd name="connsiteY28" fmla="*/ 909637 h 950119"/>
                <a:gd name="connsiteX29" fmla="*/ 485775 w 511969"/>
                <a:gd name="connsiteY29" fmla="*/ 931069 h 950119"/>
                <a:gd name="connsiteX30" fmla="*/ 466725 w 511969"/>
                <a:gd name="connsiteY30" fmla="*/ 945356 h 950119"/>
                <a:gd name="connsiteX31" fmla="*/ 445294 w 511969"/>
                <a:gd name="connsiteY31" fmla="*/ 950119 h 950119"/>
                <a:gd name="connsiteX32" fmla="*/ 416719 w 511969"/>
                <a:gd name="connsiteY32" fmla="*/ 945356 h 950119"/>
                <a:gd name="connsiteX33" fmla="*/ 397669 w 511969"/>
                <a:gd name="connsiteY33" fmla="*/ 935831 h 950119"/>
                <a:gd name="connsiteX34" fmla="*/ 381000 w 511969"/>
                <a:gd name="connsiteY34" fmla="*/ 914400 h 950119"/>
                <a:gd name="connsiteX35" fmla="*/ 352425 w 511969"/>
                <a:gd name="connsiteY35" fmla="*/ 840581 h 950119"/>
                <a:gd name="connsiteX36" fmla="*/ 328613 w 511969"/>
                <a:gd name="connsiteY36" fmla="*/ 745331 h 950119"/>
                <a:gd name="connsiteX37" fmla="*/ 297656 w 511969"/>
                <a:gd name="connsiteY37" fmla="*/ 595312 h 950119"/>
                <a:gd name="connsiteX38" fmla="*/ 245269 w 511969"/>
                <a:gd name="connsiteY38" fmla="*/ 385762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1969" h="950119">
                  <a:moveTo>
                    <a:pt x="245269" y="385762"/>
                  </a:moveTo>
                  <a:lnTo>
                    <a:pt x="221456" y="311944"/>
                  </a:lnTo>
                  <a:lnTo>
                    <a:pt x="197644" y="250031"/>
                  </a:lnTo>
                  <a:lnTo>
                    <a:pt x="171450" y="200025"/>
                  </a:lnTo>
                  <a:lnTo>
                    <a:pt x="145256" y="159544"/>
                  </a:lnTo>
                  <a:lnTo>
                    <a:pt x="116681" y="126206"/>
                  </a:lnTo>
                  <a:lnTo>
                    <a:pt x="100013" y="109537"/>
                  </a:lnTo>
                  <a:lnTo>
                    <a:pt x="78581" y="90487"/>
                  </a:lnTo>
                  <a:lnTo>
                    <a:pt x="54769" y="73819"/>
                  </a:lnTo>
                  <a:lnTo>
                    <a:pt x="33338" y="59531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73819" y="0"/>
                  </a:lnTo>
                  <a:lnTo>
                    <a:pt x="185738" y="14287"/>
                  </a:lnTo>
                  <a:lnTo>
                    <a:pt x="259556" y="30956"/>
                  </a:lnTo>
                  <a:lnTo>
                    <a:pt x="319088" y="50006"/>
                  </a:lnTo>
                  <a:lnTo>
                    <a:pt x="366713" y="73819"/>
                  </a:lnTo>
                  <a:lnTo>
                    <a:pt x="400050" y="100012"/>
                  </a:lnTo>
                  <a:lnTo>
                    <a:pt x="421481" y="123825"/>
                  </a:lnTo>
                  <a:lnTo>
                    <a:pt x="445294" y="150019"/>
                  </a:lnTo>
                  <a:lnTo>
                    <a:pt x="461963" y="185737"/>
                  </a:lnTo>
                  <a:lnTo>
                    <a:pt x="476250" y="233362"/>
                  </a:lnTo>
                  <a:lnTo>
                    <a:pt x="485775" y="297656"/>
                  </a:lnTo>
                  <a:lnTo>
                    <a:pt x="490538" y="440531"/>
                  </a:lnTo>
                  <a:lnTo>
                    <a:pt x="511969" y="588169"/>
                  </a:lnTo>
                  <a:lnTo>
                    <a:pt x="511969" y="885825"/>
                  </a:lnTo>
                  <a:lnTo>
                    <a:pt x="502444" y="909637"/>
                  </a:lnTo>
                  <a:lnTo>
                    <a:pt x="485775" y="931069"/>
                  </a:lnTo>
                  <a:lnTo>
                    <a:pt x="466725" y="945356"/>
                  </a:lnTo>
                  <a:lnTo>
                    <a:pt x="445294" y="950119"/>
                  </a:lnTo>
                  <a:lnTo>
                    <a:pt x="416719" y="945356"/>
                  </a:lnTo>
                  <a:lnTo>
                    <a:pt x="397669" y="935831"/>
                  </a:lnTo>
                  <a:lnTo>
                    <a:pt x="381000" y="914400"/>
                  </a:lnTo>
                  <a:lnTo>
                    <a:pt x="352425" y="840581"/>
                  </a:lnTo>
                  <a:lnTo>
                    <a:pt x="328613" y="745331"/>
                  </a:lnTo>
                  <a:lnTo>
                    <a:pt x="297656" y="595312"/>
                  </a:lnTo>
                  <a:lnTo>
                    <a:pt x="245269" y="3857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8">
              <a:extLst>
                <a:ext uri="{FF2B5EF4-FFF2-40B4-BE49-F238E27FC236}">
                  <a16:creationId xmlns:a16="http://schemas.microsoft.com/office/drawing/2014/main" id="{7A03E0AB-9D03-408D-A198-A65577C310C9}"/>
                </a:ext>
              </a:extLst>
            </p:cNvPr>
            <p:cNvSpPr/>
            <p:nvPr/>
          </p:nvSpPr>
          <p:spPr>
            <a:xfrm>
              <a:off x="5419725" y="1438275"/>
              <a:ext cx="465137" cy="942975"/>
            </a:xfrm>
            <a:custGeom>
              <a:avLst/>
              <a:gdLst>
                <a:gd name="connsiteX0" fmla="*/ 421481 w 464344"/>
                <a:gd name="connsiteY0" fmla="*/ 323850 h 942975"/>
                <a:gd name="connsiteX1" fmla="*/ 385763 w 464344"/>
                <a:gd name="connsiteY1" fmla="*/ 442913 h 942975"/>
                <a:gd name="connsiteX2" fmla="*/ 300038 w 464344"/>
                <a:gd name="connsiteY2" fmla="*/ 659606 h 942975"/>
                <a:gd name="connsiteX3" fmla="*/ 252413 w 464344"/>
                <a:gd name="connsiteY3" fmla="*/ 752475 h 942975"/>
                <a:gd name="connsiteX4" fmla="*/ 197644 w 464344"/>
                <a:gd name="connsiteY4" fmla="*/ 842963 h 942975"/>
                <a:gd name="connsiteX5" fmla="*/ 161925 w 464344"/>
                <a:gd name="connsiteY5" fmla="*/ 890588 h 942975"/>
                <a:gd name="connsiteX6" fmla="*/ 133350 w 464344"/>
                <a:gd name="connsiteY6" fmla="*/ 916781 h 942975"/>
                <a:gd name="connsiteX7" fmla="*/ 111919 w 464344"/>
                <a:gd name="connsiteY7" fmla="*/ 933450 h 942975"/>
                <a:gd name="connsiteX8" fmla="*/ 88106 w 464344"/>
                <a:gd name="connsiteY8" fmla="*/ 942975 h 942975"/>
                <a:gd name="connsiteX9" fmla="*/ 64294 w 464344"/>
                <a:gd name="connsiteY9" fmla="*/ 940594 h 942975"/>
                <a:gd name="connsiteX10" fmla="*/ 50006 w 464344"/>
                <a:gd name="connsiteY10" fmla="*/ 926306 h 942975"/>
                <a:gd name="connsiteX11" fmla="*/ 40481 w 464344"/>
                <a:gd name="connsiteY11" fmla="*/ 904875 h 942975"/>
                <a:gd name="connsiteX12" fmla="*/ 35719 w 464344"/>
                <a:gd name="connsiteY12" fmla="*/ 873919 h 942975"/>
                <a:gd name="connsiteX13" fmla="*/ 40481 w 464344"/>
                <a:gd name="connsiteY13" fmla="*/ 812006 h 942975"/>
                <a:gd name="connsiteX14" fmla="*/ 59531 w 464344"/>
                <a:gd name="connsiteY14" fmla="*/ 626269 h 942975"/>
                <a:gd name="connsiteX15" fmla="*/ 100013 w 464344"/>
                <a:gd name="connsiteY15" fmla="*/ 452438 h 942975"/>
                <a:gd name="connsiteX16" fmla="*/ 145256 w 464344"/>
                <a:gd name="connsiteY16" fmla="*/ 221456 h 942975"/>
                <a:gd name="connsiteX17" fmla="*/ 147638 w 464344"/>
                <a:gd name="connsiteY17" fmla="*/ 192881 h 942975"/>
                <a:gd name="connsiteX18" fmla="*/ 145256 w 464344"/>
                <a:gd name="connsiteY18" fmla="*/ 176213 h 942975"/>
                <a:gd name="connsiteX19" fmla="*/ 140494 w 464344"/>
                <a:gd name="connsiteY19" fmla="*/ 157163 h 942975"/>
                <a:gd name="connsiteX20" fmla="*/ 128588 w 464344"/>
                <a:gd name="connsiteY20" fmla="*/ 142875 h 942975"/>
                <a:gd name="connsiteX21" fmla="*/ 90488 w 464344"/>
                <a:gd name="connsiteY21" fmla="*/ 109538 h 942975"/>
                <a:gd name="connsiteX22" fmla="*/ 54769 w 464344"/>
                <a:gd name="connsiteY22" fmla="*/ 88106 h 942975"/>
                <a:gd name="connsiteX23" fmla="*/ 26194 w 464344"/>
                <a:gd name="connsiteY23" fmla="*/ 61913 h 942975"/>
                <a:gd name="connsiteX24" fmla="*/ 9525 w 464344"/>
                <a:gd name="connsiteY24" fmla="*/ 42863 h 942975"/>
                <a:gd name="connsiteX25" fmla="*/ 0 w 464344"/>
                <a:gd name="connsiteY25" fmla="*/ 28575 h 942975"/>
                <a:gd name="connsiteX26" fmla="*/ 2381 w 464344"/>
                <a:gd name="connsiteY26" fmla="*/ 16669 h 942975"/>
                <a:gd name="connsiteX27" fmla="*/ 9525 w 464344"/>
                <a:gd name="connsiteY27" fmla="*/ 7144 h 942975"/>
                <a:gd name="connsiteX28" fmla="*/ 40481 w 464344"/>
                <a:gd name="connsiteY28" fmla="*/ 2381 h 942975"/>
                <a:gd name="connsiteX29" fmla="*/ 207169 w 464344"/>
                <a:gd name="connsiteY29" fmla="*/ 0 h 942975"/>
                <a:gd name="connsiteX30" fmla="*/ 242888 w 464344"/>
                <a:gd name="connsiteY30" fmla="*/ 14288 h 942975"/>
                <a:gd name="connsiteX31" fmla="*/ 319088 w 464344"/>
                <a:gd name="connsiteY31" fmla="*/ 52388 h 942975"/>
                <a:gd name="connsiteX32" fmla="*/ 385763 w 464344"/>
                <a:gd name="connsiteY32" fmla="*/ 90488 h 942975"/>
                <a:gd name="connsiteX33" fmla="*/ 421481 w 464344"/>
                <a:gd name="connsiteY33" fmla="*/ 116681 h 942975"/>
                <a:gd name="connsiteX34" fmla="*/ 452438 w 464344"/>
                <a:gd name="connsiteY34" fmla="*/ 145256 h 942975"/>
                <a:gd name="connsiteX35" fmla="*/ 461963 w 464344"/>
                <a:gd name="connsiteY35" fmla="*/ 159544 h 942975"/>
                <a:gd name="connsiteX36" fmla="*/ 464344 w 464344"/>
                <a:gd name="connsiteY36" fmla="*/ 176213 h 942975"/>
                <a:gd name="connsiteX37" fmla="*/ 457200 w 464344"/>
                <a:gd name="connsiteY37" fmla="*/ 207169 h 942975"/>
                <a:gd name="connsiteX38" fmla="*/ 421481 w 464344"/>
                <a:gd name="connsiteY38" fmla="*/ 3238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4344" h="942975">
                  <a:moveTo>
                    <a:pt x="421481" y="323850"/>
                  </a:moveTo>
                  <a:lnTo>
                    <a:pt x="385763" y="442913"/>
                  </a:lnTo>
                  <a:lnTo>
                    <a:pt x="300038" y="659606"/>
                  </a:lnTo>
                  <a:lnTo>
                    <a:pt x="252413" y="752475"/>
                  </a:lnTo>
                  <a:lnTo>
                    <a:pt x="197644" y="842963"/>
                  </a:lnTo>
                  <a:lnTo>
                    <a:pt x="161925" y="890588"/>
                  </a:lnTo>
                  <a:lnTo>
                    <a:pt x="133350" y="916781"/>
                  </a:lnTo>
                  <a:lnTo>
                    <a:pt x="111919" y="933450"/>
                  </a:lnTo>
                  <a:lnTo>
                    <a:pt x="88106" y="942975"/>
                  </a:lnTo>
                  <a:lnTo>
                    <a:pt x="64294" y="940594"/>
                  </a:lnTo>
                  <a:lnTo>
                    <a:pt x="50006" y="926306"/>
                  </a:lnTo>
                  <a:lnTo>
                    <a:pt x="40481" y="904875"/>
                  </a:lnTo>
                  <a:lnTo>
                    <a:pt x="35719" y="873919"/>
                  </a:lnTo>
                  <a:lnTo>
                    <a:pt x="40481" y="812006"/>
                  </a:lnTo>
                  <a:lnTo>
                    <a:pt x="59531" y="626269"/>
                  </a:lnTo>
                  <a:lnTo>
                    <a:pt x="100013" y="452438"/>
                  </a:lnTo>
                  <a:lnTo>
                    <a:pt x="145256" y="221456"/>
                  </a:lnTo>
                  <a:lnTo>
                    <a:pt x="147638" y="192881"/>
                  </a:lnTo>
                  <a:lnTo>
                    <a:pt x="145256" y="176213"/>
                  </a:lnTo>
                  <a:lnTo>
                    <a:pt x="140494" y="157163"/>
                  </a:lnTo>
                  <a:lnTo>
                    <a:pt x="128588" y="142875"/>
                  </a:lnTo>
                  <a:lnTo>
                    <a:pt x="90488" y="109538"/>
                  </a:lnTo>
                  <a:lnTo>
                    <a:pt x="54769" y="88106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9525" y="7144"/>
                  </a:lnTo>
                  <a:lnTo>
                    <a:pt x="40481" y="2381"/>
                  </a:lnTo>
                  <a:lnTo>
                    <a:pt x="207169" y="0"/>
                  </a:lnTo>
                  <a:lnTo>
                    <a:pt x="242888" y="14288"/>
                  </a:lnTo>
                  <a:lnTo>
                    <a:pt x="319088" y="52388"/>
                  </a:lnTo>
                  <a:lnTo>
                    <a:pt x="385763" y="90488"/>
                  </a:lnTo>
                  <a:lnTo>
                    <a:pt x="421481" y="116681"/>
                  </a:lnTo>
                  <a:lnTo>
                    <a:pt x="452438" y="145256"/>
                  </a:lnTo>
                  <a:lnTo>
                    <a:pt x="461963" y="159544"/>
                  </a:lnTo>
                  <a:lnTo>
                    <a:pt x="464344" y="176213"/>
                  </a:lnTo>
                  <a:lnTo>
                    <a:pt x="457200" y="207169"/>
                  </a:lnTo>
                  <a:lnTo>
                    <a:pt x="421481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60">
              <a:extLst>
                <a:ext uri="{FF2B5EF4-FFF2-40B4-BE49-F238E27FC236}">
                  <a16:creationId xmlns:a16="http://schemas.microsoft.com/office/drawing/2014/main" id="{56D7FCE5-5FFB-45BB-B86E-AE2C0A0A64F3}"/>
                </a:ext>
              </a:extLst>
            </p:cNvPr>
            <p:cNvSpPr/>
            <p:nvPr/>
          </p:nvSpPr>
          <p:spPr>
            <a:xfrm>
              <a:off x="4081462" y="2427288"/>
              <a:ext cx="2251075" cy="1127125"/>
            </a:xfrm>
            <a:custGeom>
              <a:avLst/>
              <a:gdLst>
                <a:gd name="connsiteX0" fmla="*/ 1295400 w 2250281"/>
                <a:gd name="connsiteY0" fmla="*/ 100012 h 1128712"/>
                <a:gd name="connsiteX1" fmla="*/ 771525 w 2250281"/>
                <a:gd name="connsiteY1" fmla="*/ 145256 h 1128712"/>
                <a:gd name="connsiteX2" fmla="*/ 0 w 2250281"/>
                <a:gd name="connsiteY2" fmla="*/ 226219 h 1128712"/>
                <a:gd name="connsiteX3" fmla="*/ 61912 w 2250281"/>
                <a:gd name="connsiteY3" fmla="*/ 354806 h 1128712"/>
                <a:gd name="connsiteX4" fmla="*/ 376237 w 2250281"/>
                <a:gd name="connsiteY4" fmla="*/ 323850 h 1128712"/>
                <a:gd name="connsiteX5" fmla="*/ 752475 w 2250281"/>
                <a:gd name="connsiteY5" fmla="*/ 288131 h 1128712"/>
                <a:gd name="connsiteX6" fmla="*/ 1223962 w 2250281"/>
                <a:gd name="connsiteY6" fmla="*/ 252412 h 1128712"/>
                <a:gd name="connsiteX7" fmla="*/ 1652587 w 2250281"/>
                <a:gd name="connsiteY7" fmla="*/ 223837 h 1128712"/>
                <a:gd name="connsiteX8" fmla="*/ 1788318 w 2250281"/>
                <a:gd name="connsiteY8" fmla="*/ 219075 h 1128712"/>
                <a:gd name="connsiteX9" fmla="*/ 1814512 w 2250281"/>
                <a:gd name="connsiteY9" fmla="*/ 219075 h 1128712"/>
                <a:gd name="connsiteX10" fmla="*/ 1831181 w 2250281"/>
                <a:gd name="connsiteY10" fmla="*/ 221456 h 1128712"/>
                <a:gd name="connsiteX11" fmla="*/ 1847850 w 2250281"/>
                <a:gd name="connsiteY11" fmla="*/ 228600 h 1128712"/>
                <a:gd name="connsiteX12" fmla="*/ 1859756 w 2250281"/>
                <a:gd name="connsiteY12" fmla="*/ 242887 h 1128712"/>
                <a:gd name="connsiteX13" fmla="*/ 1866900 w 2250281"/>
                <a:gd name="connsiteY13" fmla="*/ 254794 h 1128712"/>
                <a:gd name="connsiteX14" fmla="*/ 1869281 w 2250281"/>
                <a:gd name="connsiteY14" fmla="*/ 276225 h 1128712"/>
                <a:gd name="connsiteX15" fmla="*/ 1838325 w 2250281"/>
                <a:gd name="connsiteY15" fmla="*/ 488156 h 1128712"/>
                <a:gd name="connsiteX16" fmla="*/ 1802606 w 2250281"/>
                <a:gd name="connsiteY16" fmla="*/ 723900 h 1128712"/>
                <a:gd name="connsiteX17" fmla="*/ 1771650 w 2250281"/>
                <a:gd name="connsiteY17" fmla="*/ 919162 h 1128712"/>
                <a:gd name="connsiteX18" fmla="*/ 1800225 w 2250281"/>
                <a:gd name="connsiteY18" fmla="*/ 1090612 h 1128712"/>
                <a:gd name="connsiteX19" fmla="*/ 1838325 w 2250281"/>
                <a:gd name="connsiteY19" fmla="*/ 1109662 h 1128712"/>
                <a:gd name="connsiteX20" fmla="*/ 1874043 w 2250281"/>
                <a:gd name="connsiteY20" fmla="*/ 1123950 h 1128712"/>
                <a:gd name="connsiteX21" fmla="*/ 1900237 w 2250281"/>
                <a:gd name="connsiteY21" fmla="*/ 1128712 h 1128712"/>
                <a:gd name="connsiteX22" fmla="*/ 1924050 w 2250281"/>
                <a:gd name="connsiteY22" fmla="*/ 1128712 h 1128712"/>
                <a:gd name="connsiteX23" fmla="*/ 1945481 w 2250281"/>
                <a:gd name="connsiteY23" fmla="*/ 1116806 h 1128712"/>
                <a:gd name="connsiteX24" fmla="*/ 1990725 w 2250281"/>
                <a:gd name="connsiteY24" fmla="*/ 1078706 h 1128712"/>
                <a:gd name="connsiteX25" fmla="*/ 2000250 w 2250281"/>
                <a:gd name="connsiteY25" fmla="*/ 1057275 h 1128712"/>
                <a:gd name="connsiteX26" fmla="*/ 2052637 w 2250281"/>
                <a:gd name="connsiteY26" fmla="*/ 850106 h 1128712"/>
                <a:gd name="connsiteX27" fmla="*/ 2121693 w 2250281"/>
                <a:gd name="connsiteY27" fmla="*/ 578644 h 1128712"/>
                <a:gd name="connsiteX28" fmla="*/ 2155031 w 2250281"/>
                <a:gd name="connsiteY28" fmla="*/ 440531 h 1128712"/>
                <a:gd name="connsiteX29" fmla="*/ 2166937 w 2250281"/>
                <a:gd name="connsiteY29" fmla="*/ 407194 h 1128712"/>
                <a:gd name="connsiteX30" fmla="*/ 2176462 w 2250281"/>
                <a:gd name="connsiteY30" fmla="*/ 388144 h 1128712"/>
                <a:gd name="connsiteX31" fmla="*/ 2195512 w 2250281"/>
                <a:gd name="connsiteY31" fmla="*/ 361950 h 1128712"/>
                <a:gd name="connsiteX32" fmla="*/ 2219325 w 2250281"/>
                <a:gd name="connsiteY32" fmla="*/ 335756 h 1128712"/>
                <a:gd name="connsiteX33" fmla="*/ 2238375 w 2250281"/>
                <a:gd name="connsiteY33" fmla="*/ 321469 h 1128712"/>
                <a:gd name="connsiteX34" fmla="*/ 2250281 w 2250281"/>
                <a:gd name="connsiteY34" fmla="*/ 304800 h 1128712"/>
                <a:gd name="connsiteX35" fmla="*/ 2250281 w 2250281"/>
                <a:gd name="connsiteY35" fmla="*/ 288131 h 1128712"/>
                <a:gd name="connsiteX36" fmla="*/ 2245518 w 2250281"/>
                <a:gd name="connsiteY36" fmla="*/ 264319 h 1128712"/>
                <a:gd name="connsiteX37" fmla="*/ 2228850 w 2250281"/>
                <a:gd name="connsiteY37" fmla="*/ 238125 h 1128712"/>
                <a:gd name="connsiteX38" fmla="*/ 2197893 w 2250281"/>
                <a:gd name="connsiteY38" fmla="*/ 202406 h 1128712"/>
                <a:gd name="connsiteX39" fmla="*/ 2140743 w 2250281"/>
                <a:gd name="connsiteY39" fmla="*/ 157162 h 1128712"/>
                <a:gd name="connsiteX40" fmla="*/ 2012156 w 2250281"/>
                <a:gd name="connsiteY40" fmla="*/ 69056 h 1128712"/>
                <a:gd name="connsiteX41" fmla="*/ 1933575 w 2250281"/>
                <a:gd name="connsiteY41" fmla="*/ 14287 h 1128712"/>
                <a:gd name="connsiteX42" fmla="*/ 1900237 w 2250281"/>
                <a:gd name="connsiteY42" fmla="*/ 0 h 1128712"/>
                <a:gd name="connsiteX43" fmla="*/ 1866900 w 2250281"/>
                <a:gd name="connsiteY43" fmla="*/ 4762 h 1128712"/>
                <a:gd name="connsiteX44" fmla="*/ 1845468 w 2250281"/>
                <a:gd name="connsiteY44" fmla="*/ 21431 h 1128712"/>
                <a:gd name="connsiteX45" fmla="*/ 1821656 w 2250281"/>
                <a:gd name="connsiteY45" fmla="*/ 52387 h 1128712"/>
                <a:gd name="connsiteX46" fmla="*/ 1809750 w 2250281"/>
                <a:gd name="connsiteY46" fmla="*/ 64294 h 1128712"/>
                <a:gd name="connsiteX47" fmla="*/ 1552575 w 2250281"/>
                <a:gd name="connsiteY47" fmla="*/ 80962 h 1128712"/>
                <a:gd name="connsiteX48" fmla="*/ 1295400 w 2250281"/>
                <a:gd name="connsiteY48" fmla="*/ 100012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0281" h="1128712">
                  <a:moveTo>
                    <a:pt x="1295400" y="100012"/>
                  </a:moveTo>
                  <a:lnTo>
                    <a:pt x="771525" y="145256"/>
                  </a:lnTo>
                  <a:lnTo>
                    <a:pt x="0" y="226219"/>
                  </a:lnTo>
                  <a:lnTo>
                    <a:pt x="61912" y="354806"/>
                  </a:lnTo>
                  <a:lnTo>
                    <a:pt x="376237" y="323850"/>
                  </a:lnTo>
                  <a:lnTo>
                    <a:pt x="752475" y="288131"/>
                  </a:lnTo>
                  <a:lnTo>
                    <a:pt x="1223962" y="252412"/>
                  </a:lnTo>
                  <a:lnTo>
                    <a:pt x="1652587" y="223837"/>
                  </a:lnTo>
                  <a:lnTo>
                    <a:pt x="1788318" y="219075"/>
                  </a:lnTo>
                  <a:lnTo>
                    <a:pt x="1814512" y="219075"/>
                  </a:lnTo>
                  <a:lnTo>
                    <a:pt x="1831181" y="221456"/>
                  </a:lnTo>
                  <a:lnTo>
                    <a:pt x="1847850" y="228600"/>
                  </a:lnTo>
                  <a:lnTo>
                    <a:pt x="1859756" y="242887"/>
                  </a:lnTo>
                  <a:lnTo>
                    <a:pt x="1866900" y="254794"/>
                  </a:lnTo>
                  <a:lnTo>
                    <a:pt x="1869281" y="276225"/>
                  </a:lnTo>
                  <a:lnTo>
                    <a:pt x="1838325" y="488156"/>
                  </a:lnTo>
                  <a:lnTo>
                    <a:pt x="1802606" y="723900"/>
                  </a:lnTo>
                  <a:lnTo>
                    <a:pt x="1771650" y="919162"/>
                  </a:lnTo>
                  <a:lnTo>
                    <a:pt x="1800225" y="1090612"/>
                  </a:lnTo>
                  <a:lnTo>
                    <a:pt x="1838325" y="1109662"/>
                  </a:lnTo>
                  <a:lnTo>
                    <a:pt x="1874043" y="1123950"/>
                  </a:lnTo>
                  <a:lnTo>
                    <a:pt x="1900237" y="1128712"/>
                  </a:lnTo>
                  <a:lnTo>
                    <a:pt x="1924050" y="1128712"/>
                  </a:lnTo>
                  <a:lnTo>
                    <a:pt x="1945481" y="1116806"/>
                  </a:lnTo>
                  <a:lnTo>
                    <a:pt x="1990725" y="1078706"/>
                  </a:lnTo>
                  <a:lnTo>
                    <a:pt x="2000250" y="1057275"/>
                  </a:lnTo>
                  <a:lnTo>
                    <a:pt x="2052637" y="850106"/>
                  </a:lnTo>
                  <a:lnTo>
                    <a:pt x="2121693" y="578644"/>
                  </a:lnTo>
                  <a:lnTo>
                    <a:pt x="2155031" y="440531"/>
                  </a:lnTo>
                  <a:lnTo>
                    <a:pt x="2166937" y="407194"/>
                  </a:lnTo>
                  <a:lnTo>
                    <a:pt x="2176462" y="388144"/>
                  </a:lnTo>
                  <a:lnTo>
                    <a:pt x="2195512" y="361950"/>
                  </a:lnTo>
                  <a:lnTo>
                    <a:pt x="2219325" y="335756"/>
                  </a:lnTo>
                  <a:lnTo>
                    <a:pt x="2238375" y="321469"/>
                  </a:lnTo>
                  <a:lnTo>
                    <a:pt x="2250281" y="304800"/>
                  </a:lnTo>
                  <a:lnTo>
                    <a:pt x="2250281" y="288131"/>
                  </a:lnTo>
                  <a:lnTo>
                    <a:pt x="2245518" y="264319"/>
                  </a:lnTo>
                  <a:lnTo>
                    <a:pt x="2228850" y="238125"/>
                  </a:lnTo>
                  <a:lnTo>
                    <a:pt x="2197893" y="202406"/>
                  </a:lnTo>
                  <a:lnTo>
                    <a:pt x="2140743" y="157162"/>
                  </a:lnTo>
                  <a:lnTo>
                    <a:pt x="2012156" y="69056"/>
                  </a:lnTo>
                  <a:lnTo>
                    <a:pt x="1933575" y="14287"/>
                  </a:lnTo>
                  <a:lnTo>
                    <a:pt x="1900237" y="0"/>
                  </a:lnTo>
                  <a:lnTo>
                    <a:pt x="1866900" y="4762"/>
                  </a:lnTo>
                  <a:lnTo>
                    <a:pt x="1845468" y="21431"/>
                  </a:lnTo>
                  <a:lnTo>
                    <a:pt x="1821656" y="52387"/>
                  </a:lnTo>
                  <a:lnTo>
                    <a:pt x="1809750" y="64294"/>
                  </a:lnTo>
                  <a:lnTo>
                    <a:pt x="1552575" y="80962"/>
                  </a:lnTo>
                  <a:lnTo>
                    <a:pt x="1295400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1">
              <a:extLst>
                <a:ext uri="{FF2B5EF4-FFF2-40B4-BE49-F238E27FC236}">
                  <a16:creationId xmlns:a16="http://schemas.microsoft.com/office/drawing/2014/main" id="{A8CE1E07-3680-4013-ABA6-6D11D3BED970}"/>
                </a:ext>
              </a:extLst>
            </p:cNvPr>
            <p:cNvSpPr/>
            <p:nvPr/>
          </p:nvSpPr>
          <p:spPr>
            <a:xfrm>
              <a:off x="4144962" y="2890838"/>
              <a:ext cx="1865313" cy="320675"/>
            </a:xfrm>
            <a:custGeom>
              <a:avLst/>
              <a:gdLst>
                <a:gd name="connsiteX0" fmla="*/ 923925 w 1864519"/>
                <a:gd name="connsiteY0" fmla="*/ 47625 h 321468"/>
                <a:gd name="connsiteX1" fmla="*/ 702469 w 1864519"/>
                <a:gd name="connsiteY1" fmla="*/ 69056 h 321468"/>
                <a:gd name="connsiteX2" fmla="*/ 438150 w 1864519"/>
                <a:gd name="connsiteY2" fmla="*/ 102393 h 321468"/>
                <a:gd name="connsiteX3" fmla="*/ 164307 w 1864519"/>
                <a:gd name="connsiteY3" fmla="*/ 142875 h 321468"/>
                <a:gd name="connsiteX4" fmla="*/ 0 w 1864519"/>
                <a:gd name="connsiteY4" fmla="*/ 166687 h 321468"/>
                <a:gd name="connsiteX5" fmla="*/ 33338 w 1864519"/>
                <a:gd name="connsiteY5" fmla="*/ 321468 h 321468"/>
                <a:gd name="connsiteX6" fmla="*/ 257175 w 1864519"/>
                <a:gd name="connsiteY6" fmla="*/ 283368 h 321468"/>
                <a:gd name="connsiteX7" fmla="*/ 483394 w 1864519"/>
                <a:gd name="connsiteY7" fmla="*/ 247650 h 321468"/>
                <a:gd name="connsiteX8" fmla="*/ 728663 w 1864519"/>
                <a:gd name="connsiteY8" fmla="*/ 214312 h 321468"/>
                <a:gd name="connsiteX9" fmla="*/ 931069 w 1864519"/>
                <a:gd name="connsiteY9" fmla="*/ 195262 h 321468"/>
                <a:gd name="connsiteX10" fmla="*/ 1171575 w 1864519"/>
                <a:gd name="connsiteY10" fmla="*/ 176212 h 321468"/>
                <a:gd name="connsiteX11" fmla="*/ 1323975 w 1864519"/>
                <a:gd name="connsiteY11" fmla="*/ 166687 h 321468"/>
                <a:gd name="connsiteX12" fmla="*/ 1490663 w 1864519"/>
                <a:gd name="connsiteY12" fmla="*/ 159543 h 321468"/>
                <a:gd name="connsiteX13" fmla="*/ 1695450 w 1864519"/>
                <a:gd name="connsiteY13" fmla="*/ 154781 h 321468"/>
                <a:gd name="connsiteX14" fmla="*/ 1850232 w 1864519"/>
                <a:gd name="connsiteY14" fmla="*/ 159543 h 321468"/>
                <a:gd name="connsiteX15" fmla="*/ 1864519 w 1864519"/>
                <a:gd name="connsiteY15" fmla="*/ 7143 h 321468"/>
                <a:gd name="connsiteX16" fmla="*/ 1754982 w 1864519"/>
                <a:gd name="connsiteY16" fmla="*/ 0 h 321468"/>
                <a:gd name="connsiteX17" fmla="*/ 1588294 w 1864519"/>
                <a:gd name="connsiteY17" fmla="*/ 7143 h 321468"/>
                <a:gd name="connsiteX18" fmla="*/ 1238250 w 1864519"/>
                <a:gd name="connsiteY18" fmla="*/ 23812 h 321468"/>
                <a:gd name="connsiteX19" fmla="*/ 923925 w 1864519"/>
                <a:gd name="connsiteY19" fmla="*/ 47625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4519" h="321468">
                  <a:moveTo>
                    <a:pt x="923925" y="47625"/>
                  </a:moveTo>
                  <a:lnTo>
                    <a:pt x="702469" y="69056"/>
                  </a:lnTo>
                  <a:lnTo>
                    <a:pt x="438150" y="102393"/>
                  </a:lnTo>
                  <a:lnTo>
                    <a:pt x="164307" y="142875"/>
                  </a:lnTo>
                  <a:lnTo>
                    <a:pt x="0" y="166687"/>
                  </a:lnTo>
                  <a:lnTo>
                    <a:pt x="33338" y="321468"/>
                  </a:lnTo>
                  <a:lnTo>
                    <a:pt x="257175" y="283368"/>
                  </a:lnTo>
                  <a:lnTo>
                    <a:pt x="483394" y="247650"/>
                  </a:lnTo>
                  <a:lnTo>
                    <a:pt x="728663" y="214312"/>
                  </a:lnTo>
                  <a:lnTo>
                    <a:pt x="931069" y="195262"/>
                  </a:lnTo>
                  <a:lnTo>
                    <a:pt x="1171575" y="176212"/>
                  </a:lnTo>
                  <a:lnTo>
                    <a:pt x="1323975" y="166687"/>
                  </a:lnTo>
                  <a:lnTo>
                    <a:pt x="1490663" y="159543"/>
                  </a:lnTo>
                  <a:lnTo>
                    <a:pt x="1695450" y="154781"/>
                  </a:lnTo>
                  <a:lnTo>
                    <a:pt x="1850232" y="159543"/>
                  </a:lnTo>
                  <a:lnTo>
                    <a:pt x="1864519" y="7143"/>
                  </a:lnTo>
                  <a:lnTo>
                    <a:pt x="1754982" y="0"/>
                  </a:lnTo>
                  <a:lnTo>
                    <a:pt x="1588294" y="7143"/>
                  </a:lnTo>
                  <a:lnTo>
                    <a:pt x="1238250" y="23812"/>
                  </a:lnTo>
                  <a:lnTo>
                    <a:pt x="923925" y="47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62">
              <a:extLst>
                <a:ext uri="{FF2B5EF4-FFF2-40B4-BE49-F238E27FC236}">
                  <a16:creationId xmlns:a16="http://schemas.microsoft.com/office/drawing/2014/main" id="{6B0CFA79-DDEA-410B-B9D8-42BB4661179A}"/>
                </a:ext>
              </a:extLst>
            </p:cNvPr>
            <p:cNvSpPr/>
            <p:nvPr/>
          </p:nvSpPr>
          <p:spPr>
            <a:xfrm>
              <a:off x="4162425" y="3309938"/>
              <a:ext cx="1824037" cy="403225"/>
            </a:xfrm>
            <a:custGeom>
              <a:avLst/>
              <a:gdLst>
                <a:gd name="connsiteX0" fmla="*/ 1140619 w 1824038"/>
                <a:gd name="connsiteY0" fmla="*/ 42862 h 402431"/>
                <a:gd name="connsiteX1" fmla="*/ 764381 w 1824038"/>
                <a:gd name="connsiteY1" fmla="*/ 76200 h 402431"/>
                <a:gd name="connsiteX2" fmla="*/ 445294 w 1824038"/>
                <a:gd name="connsiteY2" fmla="*/ 111918 h 402431"/>
                <a:gd name="connsiteX3" fmla="*/ 7144 w 1824038"/>
                <a:gd name="connsiteY3" fmla="*/ 173831 h 402431"/>
                <a:gd name="connsiteX4" fmla="*/ 0 w 1824038"/>
                <a:gd name="connsiteY4" fmla="*/ 402431 h 402431"/>
                <a:gd name="connsiteX5" fmla="*/ 50006 w 1824038"/>
                <a:gd name="connsiteY5" fmla="*/ 397668 h 402431"/>
                <a:gd name="connsiteX6" fmla="*/ 69056 w 1824038"/>
                <a:gd name="connsiteY6" fmla="*/ 390525 h 402431"/>
                <a:gd name="connsiteX7" fmla="*/ 88106 w 1824038"/>
                <a:gd name="connsiteY7" fmla="*/ 378618 h 402431"/>
                <a:gd name="connsiteX8" fmla="*/ 116681 w 1824038"/>
                <a:gd name="connsiteY8" fmla="*/ 359568 h 402431"/>
                <a:gd name="connsiteX9" fmla="*/ 145256 w 1824038"/>
                <a:gd name="connsiteY9" fmla="*/ 330993 h 402431"/>
                <a:gd name="connsiteX10" fmla="*/ 161925 w 1824038"/>
                <a:gd name="connsiteY10" fmla="*/ 314325 h 402431"/>
                <a:gd name="connsiteX11" fmla="*/ 352425 w 1824038"/>
                <a:gd name="connsiteY11" fmla="*/ 285750 h 402431"/>
                <a:gd name="connsiteX12" fmla="*/ 659606 w 1824038"/>
                <a:gd name="connsiteY12" fmla="*/ 247650 h 402431"/>
                <a:gd name="connsiteX13" fmla="*/ 952500 w 1824038"/>
                <a:gd name="connsiteY13" fmla="*/ 221456 h 402431"/>
                <a:gd name="connsiteX14" fmla="*/ 1273969 w 1824038"/>
                <a:gd name="connsiteY14" fmla="*/ 204787 h 402431"/>
                <a:gd name="connsiteX15" fmla="*/ 1540669 w 1824038"/>
                <a:gd name="connsiteY15" fmla="*/ 200025 h 402431"/>
                <a:gd name="connsiteX16" fmla="*/ 1824038 w 1824038"/>
                <a:gd name="connsiteY16" fmla="*/ 209550 h 402431"/>
                <a:gd name="connsiteX17" fmla="*/ 1793081 w 1824038"/>
                <a:gd name="connsiteY17" fmla="*/ 0 h 402431"/>
                <a:gd name="connsiteX18" fmla="*/ 1297781 w 1824038"/>
                <a:gd name="connsiteY18" fmla="*/ 30956 h 402431"/>
                <a:gd name="connsiteX19" fmla="*/ 1140619 w 1824038"/>
                <a:gd name="connsiteY19" fmla="*/ 42862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24038" h="402431">
                  <a:moveTo>
                    <a:pt x="1140619" y="42862"/>
                  </a:moveTo>
                  <a:lnTo>
                    <a:pt x="764381" y="76200"/>
                  </a:lnTo>
                  <a:lnTo>
                    <a:pt x="445294" y="111918"/>
                  </a:lnTo>
                  <a:lnTo>
                    <a:pt x="7144" y="173831"/>
                  </a:lnTo>
                  <a:lnTo>
                    <a:pt x="0" y="402431"/>
                  </a:lnTo>
                  <a:lnTo>
                    <a:pt x="50006" y="397668"/>
                  </a:lnTo>
                  <a:lnTo>
                    <a:pt x="69056" y="390525"/>
                  </a:lnTo>
                  <a:lnTo>
                    <a:pt x="88106" y="378618"/>
                  </a:lnTo>
                  <a:lnTo>
                    <a:pt x="116681" y="359568"/>
                  </a:lnTo>
                  <a:lnTo>
                    <a:pt x="145256" y="330993"/>
                  </a:lnTo>
                  <a:lnTo>
                    <a:pt x="161925" y="314325"/>
                  </a:lnTo>
                  <a:lnTo>
                    <a:pt x="352425" y="285750"/>
                  </a:lnTo>
                  <a:lnTo>
                    <a:pt x="659606" y="247650"/>
                  </a:lnTo>
                  <a:lnTo>
                    <a:pt x="952500" y="221456"/>
                  </a:lnTo>
                  <a:lnTo>
                    <a:pt x="1273969" y="204787"/>
                  </a:lnTo>
                  <a:lnTo>
                    <a:pt x="1540669" y="200025"/>
                  </a:lnTo>
                  <a:lnTo>
                    <a:pt x="1824038" y="209550"/>
                  </a:lnTo>
                  <a:lnTo>
                    <a:pt x="1793081" y="0"/>
                  </a:lnTo>
                  <a:lnTo>
                    <a:pt x="1297781" y="30956"/>
                  </a:lnTo>
                  <a:lnTo>
                    <a:pt x="1140619" y="428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64">
              <a:extLst>
                <a:ext uri="{FF2B5EF4-FFF2-40B4-BE49-F238E27FC236}">
                  <a16:creationId xmlns:a16="http://schemas.microsoft.com/office/drawing/2014/main" id="{54FEADB8-15D4-4163-B815-705360C1FCA6}"/>
                </a:ext>
              </a:extLst>
            </p:cNvPr>
            <p:cNvSpPr/>
            <p:nvPr/>
          </p:nvSpPr>
          <p:spPr>
            <a:xfrm>
              <a:off x="2982912" y="3567113"/>
              <a:ext cx="1758950" cy="1671637"/>
            </a:xfrm>
            <a:custGeom>
              <a:avLst/>
              <a:gdLst>
                <a:gd name="connsiteX0" fmla="*/ 923925 w 1757363"/>
                <a:gd name="connsiteY0" fmla="*/ 916781 h 1671637"/>
                <a:gd name="connsiteX1" fmla="*/ 1062038 w 1757363"/>
                <a:gd name="connsiteY1" fmla="*/ 764381 h 1671637"/>
                <a:gd name="connsiteX2" fmla="*/ 1176338 w 1757363"/>
                <a:gd name="connsiteY2" fmla="*/ 611981 h 1671637"/>
                <a:gd name="connsiteX3" fmla="*/ 1293019 w 1757363"/>
                <a:gd name="connsiteY3" fmla="*/ 442912 h 1671637"/>
                <a:gd name="connsiteX4" fmla="*/ 1373982 w 1757363"/>
                <a:gd name="connsiteY4" fmla="*/ 340518 h 1671637"/>
                <a:gd name="connsiteX5" fmla="*/ 1447800 w 1757363"/>
                <a:gd name="connsiteY5" fmla="*/ 254793 h 1671637"/>
                <a:gd name="connsiteX6" fmla="*/ 1447800 w 1757363"/>
                <a:gd name="connsiteY6" fmla="*/ 209550 h 1671637"/>
                <a:gd name="connsiteX7" fmla="*/ 1440657 w 1757363"/>
                <a:gd name="connsiteY7" fmla="*/ 166687 h 1671637"/>
                <a:gd name="connsiteX8" fmla="*/ 1433513 w 1757363"/>
                <a:gd name="connsiteY8" fmla="*/ 140493 h 1671637"/>
                <a:gd name="connsiteX9" fmla="*/ 1419225 w 1757363"/>
                <a:gd name="connsiteY9" fmla="*/ 114300 h 1671637"/>
                <a:gd name="connsiteX10" fmla="*/ 1407319 w 1757363"/>
                <a:gd name="connsiteY10" fmla="*/ 102393 h 1671637"/>
                <a:gd name="connsiteX11" fmla="*/ 1378744 w 1757363"/>
                <a:gd name="connsiteY11" fmla="*/ 78581 h 1671637"/>
                <a:gd name="connsiteX12" fmla="*/ 1278732 w 1757363"/>
                <a:gd name="connsiteY12" fmla="*/ 26193 h 1671637"/>
                <a:gd name="connsiteX13" fmla="*/ 1412082 w 1757363"/>
                <a:gd name="connsiteY13" fmla="*/ 0 h 1671637"/>
                <a:gd name="connsiteX14" fmla="*/ 1514475 w 1757363"/>
                <a:gd name="connsiteY14" fmla="*/ 61912 h 1671637"/>
                <a:gd name="connsiteX15" fmla="*/ 1614488 w 1757363"/>
                <a:gd name="connsiteY15" fmla="*/ 119062 h 1671637"/>
                <a:gd name="connsiteX16" fmla="*/ 1704975 w 1757363"/>
                <a:gd name="connsiteY16" fmla="*/ 166687 h 1671637"/>
                <a:gd name="connsiteX17" fmla="*/ 1716882 w 1757363"/>
                <a:gd name="connsiteY17" fmla="*/ 173831 h 1671637"/>
                <a:gd name="connsiteX18" fmla="*/ 1733550 w 1757363"/>
                <a:gd name="connsiteY18" fmla="*/ 188118 h 1671637"/>
                <a:gd name="connsiteX19" fmla="*/ 1747838 w 1757363"/>
                <a:gd name="connsiteY19" fmla="*/ 207168 h 1671637"/>
                <a:gd name="connsiteX20" fmla="*/ 1754982 w 1757363"/>
                <a:gd name="connsiteY20" fmla="*/ 226218 h 1671637"/>
                <a:gd name="connsiteX21" fmla="*/ 1757363 w 1757363"/>
                <a:gd name="connsiteY21" fmla="*/ 247650 h 1671637"/>
                <a:gd name="connsiteX22" fmla="*/ 1754982 w 1757363"/>
                <a:gd name="connsiteY22" fmla="*/ 278606 h 1671637"/>
                <a:gd name="connsiteX23" fmla="*/ 1738313 w 1757363"/>
                <a:gd name="connsiteY23" fmla="*/ 328612 h 1671637"/>
                <a:gd name="connsiteX24" fmla="*/ 1702594 w 1757363"/>
                <a:gd name="connsiteY24" fmla="*/ 400050 h 1671637"/>
                <a:gd name="connsiteX25" fmla="*/ 1566863 w 1757363"/>
                <a:gd name="connsiteY25" fmla="*/ 554831 h 1671637"/>
                <a:gd name="connsiteX26" fmla="*/ 1483519 w 1757363"/>
                <a:gd name="connsiteY26" fmla="*/ 669131 h 1671637"/>
                <a:gd name="connsiteX27" fmla="*/ 1381125 w 1757363"/>
                <a:gd name="connsiteY27" fmla="*/ 785812 h 1671637"/>
                <a:gd name="connsiteX28" fmla="*/ 1247775 w 1757363"/>
                <a:gd name="connsiteY28" fmla="*/ 919162 h 1671637"/>
                <a:gd name="connsiteX29" fmla="*/ 1090613 w 1757363"/>
                <a:gd name="connsiteY29" fmla="*/ 1057275 h 1671637"/>
                <a:gd name="connsiteX30" fmla="*/ 1031082 w 1757363"/>
                <a:gd name="connsiteY30" fmla="*/ 1097756 h 1671637"/>
                <a:gd name="connsiteX31" fmla="*/ 864394 w 1757363"/>
                <a:gd name="connsiteY31" fmla="*/ 1223962 h 1671637"/>
                <a:gd name="connsiteX32" fmla="*/ 692944 w 1757363"/>
                <a:gd name="connsiteY32" fmla="*/ 1335881 h 1671637"/>
                <a:gd name="connsiteX33" fmla="*/ 490538 w 1757363"/>
                <a:gd name="connsiteY33" fmla="*/ 1457325 h 1671637"/>
                <a:gd name="connsiteX34" fmla="*/ 271463 w 1757363"/>
                <a:gd name="connsiteY34" fmla="*/ 1569243 h 1671637"/>
                <a:gd name="connsiteX35" fmla="*/ 92869 w 1757363"/>
                <a:gd name="connsiteY35" fmla="*/ 1652587 h 1671637"/>
                <a:gd name="connsiteX36" fmla="*/ 47625 w 1757363"/>
                <a:gd name="connsiteY36" fmla="*/ 1669256 h 1671637"/>
                <a:gd name="connsiteX37" fmla="*/ 21432 w 1757363"/>
                <a:gd name="connsiteY37" fmla="*/ 1671637 h 1671637"/>
                <a:gd name="connsiteX38" fmla="*/ 7144 w 1757363"/>
                <a:gd name="connsiteY38" fmla="*/ 1666875 h 1671637"/>
                <a:gd name="connsiteX39" fmla="*/ 0 w 1757363"/>
                <a:gd name="connsiteY39" fmla="*/ 1659731 h 1671637"/>
                <a:gd name="connsiteX40" fmla="*/ 2382 w 1757363"/>
                <a:gd name="connsiteY40" fmla="*/ 1650206 h 1671637"/>
                <a:gd name="connsiteX41" fmla="*/ 11907 w 1757363"/>
                <a:gd name="connsiteY41" fmla="*/ 1631156 h 1671637"/>
                <a:gd name="connsiteX42" fmla="*/ 28575 w 1757363"/>
                <a:gd name="connsiteY42" fmla="*/ 1614487 h 1671637"/>
                <a:gd name="connsiteX43" fmla="*/ 164307 w 1757363"/>
                <a:gd name="connsiteY43" fmla="*/ 1528762 h 1671637"/>
                <a:gd name="connsiteX44" fmla="*/ 383382 w 1757363"/>
                <a:gd name="connsiteY44" fmla="*/ 1373981 h 1671637"/>
                <a:gd name="connsiteX45" fmla="*/ 588169 w 1757363"/>
                <a:gd name="connsiteY45" fmla="*/ 1219200 h 1671637"/>
                <a:gd name="connsiteX46" fmla="*/ 700088 w 1757363"/>
                <a:gd name="connsiteY46" fmla="*/ 1133475 h 1671637"/>
                <a:gd name="connsiteX47" fmla="*/ 783432 w 1757363"/>
                <a:gd name="connsiteY47" fmla="*/ 1062037 h 1671637"/>
                <a:gd name="connsiteX48" fmla="*/ 923925 w 1757363"/>
                <a:gd name="connsiteY48" fmla="*/ 916781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7363" h="1671637">
                  <a:moveTo>
                    <a:pt x="923925" y="916781"/>
                  </a:moveTo>
                  <a:lnTo>
                    <a:pt x="1062038" y="764381"/>
                  </a:lnTo>
                  <a:lnTo>
                    <a:pt x="1176338" y="611981"/>
                  </a:lnTo>
                  <a:lnTo>
                    <a:pt x="1293019" y="442912"/>
                  </a:lnTo>
                  <a:lnTo>
                    <a:pt x="1373982" y="340518"/>
                  </a:lnTo>
                  <a:lnTo>
                    <a:pt x="1447800" y="254793"/>
                  </a:lnTo>
                  <a:lnTo>
                    <a:pt x="1447800" y="209550"/>
                  </a:lnTo>
                  <a:lnTo>
                    <a:pt x="1440657" y="166687"/>
                  </a:lnTo>
                  <a:lnTo>
                    <a:pt x="1433513" y="140493"/>
                  </a:lnTo>
                  <a:lnTo>
                    <a:pt x="1419225" y="114300"/>
                  </a:lnTo>
                  <a:lnTo>
                    <a:pt x="1407319" y="102393"/>
                  </a:lnTo>
                  <a:lnTo>
                    <a:pt x="1378744" y="78581"/>
                  </a:lnTo>
                  <a:lnTo>
                    <a:pt x="1278732" y="26193"/>
                  </a:lnTo>
                  <a:lnTo>
                    <a:pt x="1412082" y="0"/>
                  </a:lnTo>
                  <a:lnTo>
                    <a:pt x="1514475" y="61912"/>
                  </a:lnTo>
                  <a:lnTo>
                    <a:pt x="1614488" y="119062"/>
                  </a:lnTo>
                  <a:lnTo>
                    <a:pt x="1704975" y="166687"/>
                  </a:lnTo>
                  <a:lnTo>
                    <a:pt x="1716882" y="173831"/>
                  </a:lnTo>
                  <a:lnTo>
                    <a:pt x="1733550" y="188118"/>
                  </a:lnTo>
                  <a:lnTo>
                    <a:pt x="1747838" y="207168"/>
                  </a:lnTo>
                  <a:lnTo>
                    <a:pt x="1754982" y="226218"/>
                  </a:lnTo>
                  <a:lnTo>
                    <a:pt x="1757363" y="247650"/>
                  </a:lnTo>
                  <a:lnTo>
                    <a:pt x="1754982" y="278606"/>
                  </a:lnTo>
                  <a:lnTo>
                    <a:pt x="1738313" y="328612"/>
                  </a:lnTo>
                  <a:lnTo>
                    <a:pt x="1702594" y="400050"/>
                  </a:lnTo>
                  <a:lnTo>
                    <a:pt x="1566863" y="554831"/>
                  </a:lnTo>
                  <a:lnTo>
                    <a:pt x="1483519" y="669131"/>
                  </a:lnTo>
                  <a:lnTo>
                    <a:pt x="1381125" y="785812"/>
                  </a:lnTo>
                  <a:lnTo>
                    <a:pt x="1247775" y="919162"/>
                  </a:lnTo>
                  <a:lnTo>
                    <a:pt x="1090613" y="1057275"/>
                  </a:lnTo>
                  <a:lnTo>
                    <a:pt x="1031082" y="1097756"/>
                  </a:lnTo>
                  <a:lnTo>
                    <a:pt x="864394" y="1223962"/>
                  </a:lnTo>
                  <a:lnTo>
                    <a:pt x="692944" y="1335881"/>
                  </a:lnTo>
                  <a:lnTo>
                    <a:pt x="490538" y="1457325"/>
                  </a:lnTo>
                  <a:lnTo>
                    <a:pt x="271463" y="1569243"/>
                  </a:lnTo>
                  <a:lnTo>
                    <a:pt x="92869" y="1652587"/>
                  </a:lnTo>
                  <a:lnTo>
                    <a:pt x="47625" y="1669256"/>
                  </a:lnTo>
                  <a:lnTo>
                    <a:pt x="21432" y="1671637"/>
                  </a:lnTo>
                  <a:lnTo>
                    <a:pt x="7144" y="1666875"/>
                  </a:lnTo>
                  <a:lnTo>
                    <a:pt x="0" y="1659731"/>
                  </a:lnTo>
                  <a:lnTo>
                    <a:pt x="2382" y="1650206"/>
                  </a:lnTo>
                  <a:lnTo>
                    <a:pt x="11907" y="1631156"/>
                  </a:lnTo>
                  <a:lnTo>
                    <a:pt x="28575" y="1614487"/>
                  </a:lnTo>
                  <a:lnTo>
                    <a:pt x="164307" y="1528762"/>
                  </a:lnTo>
                  <a:lnTo>
                    <a:pt x="383382" y="1373981"/>
                  </a:lnTo>
                  <a:lnTo>
                    <a:pt x="588169" y="1219200"/>
                  </a:lnTo>
                  <a:lnTo>
                    <a:pt x="700088" y="1133475"/>
                  </a:lnTo>
                  <a:lnTo>
                    <a:pt x="783432" y="1062037"/>
                  </a:lnTo>
                  <a:lnTo>
                    <a:pt x="923925" y="916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65">
              <a:extLst>
                <a:ext uri="{FF2B5EF4-FFF2-40B4-BE49-F238E27FC236}">
                  <a16:creationId xmlns:a16="http://schemas.microsoft.com/office/drawing/2014/main" id="{C52F9A4F-D403-4852-9EE1-0F143BC94604}"/>
                </a:ext>
              </a:extLst>
            </p:cNvPr>
            <p:cNvSpPr/>
            <p:nvPr/>
          </p:nvSpPr>
          <p:spPr>
            <a:xfrm>
              <a:off x="5248275" y="3686175"/>
              <a:ext cx="2133600" cy="1485900"/>
            </a:xfrm>
            <a:custGeom>
              <a:avLst/>
              <a:gdLst>
                <a:gd name="connsiteX0" fmla="*/ 883444 w 2133600"/>
                <a:gd name="connsiteY0" fmla="*/ 942975 h 1485900"/>
                <a:gd name="connsiteX1" fmla="*/ 652463 w 2133600"/>
                <a:gd name="connsiteY1" fmla="*/ 707231 h 1485900"/>
                <a:gd name="connsiteX2" fmla="*/ 481013 w 2133600"/>
                <a:gd name="connsiteY2" fmla="*/ 533400 h 1485900"/>
                <a:gd name="connsiteX3" fmla="*/ 323850 w 2133600"/>
                <a:gd name="connsiteY3" fmla="*/ 371475 h 1485900"/>
                <a:gd name="connsiteX4" fmla="*/ 95250 w 2133600"/>
                <a:gd name="connsiteY4" fmla="*/ 142875 h 1485900"/>
                <a:gd name="connsiteX5" fmla="*/ 16669 w 2133600"/>
                <a:gd name="connsiteY5" fmla="*/ 64294 h 1485900"/>
                <a:gd name="connsiteX6" fmla="*/ 7144 w 2133600"/>
                <a:gd name="connsiteY6" fmla="*/ 52388 h 1485900"/>
                <a:gd name="connsiteX7" fmla="*/ 0 w 2133600"/>
                <a:gd name="connsiteY7" fmla="*/ 35719 h 1485900"/>
                <a:gd name="connsiteX8" fmla="*/ 0 w 2133600"/>
                <a:gd name="connsiteY8" fmla="*/ 19050 h 1485900"/>
                <a:gd name="connsiteX9" fmla="*/ 4763 w 2133600"/>
                <a:gd name="connsiteY9" fmla="*/ 4763 h 1485900"/>
                <a:gd name="connsiteX10" fmla="*/ 21431 w 2133600"/>
                <a:gd name="connsiteY10" fmla="*/ 0 h 1485900"/>
                <a:gd name="connsiteX11" fmla="*/ 50006 w 2133600"/>
                <a:gd name="connsiteY11" fmla="*/ 7144 h 1485900"/>
                <a:gd name="connsiteX12" fmla="*/ 95250 w 2133600"/>
                <a:gd name="connsiteY12" fmla="*/ 38100 h 1485900"/>
                <a:gd name="connsiteX13" fmla="*/ 271463 w 2133600"/>
                <a:gd name="connsiteY13" fmla="*/ 169069 h 1485900"/>
                <a:gd name="connsiteX14" fmla="*/ 338138 w 2133600"/>
                <a:gd name="connsiteY14" fmla="*/ 214313 h 1485900"/>
                <a:gd name="connsiteX15" fmla="*/ 507206 w 2133600"/>
                <a:gd name="connsiteY15" fmla="*/ 352425 h 1485900"/>
                <a:gd name="connsiteX16" fmla="*/ 640556 w 2133600"/>
                <a:gd name="connsiteY16" fmla="*/ 469106 h 1485900"/>
                <a:gd name="connsiteX17" fmla="*/ 778669 w 2133600"/>
                <a:gd name="connsiteY17" fmla="*/ 581025 h 1485900"/>
                <a:gd name="connsiteX18" fmla="*/ 973931 w 2133600"/>
                <a:gd name="connsiteY18" fmla="*/ 728663 h 1485900"/>
                <a:gd name="connsiteX19" fmla="*/ 1109663 w 2133600"/>
                <a:gd name="connsiteY19" fmla="*/ 823913 h 1485900"/>
                <a:gd name="connsiteX20" fmla="*/ 1283494 w 2133600"/>
                <a:gd name="connsiteY20" fmla="*/ 942975 h 1485900"/>
                <a:gd name="connsiteX21" fmla="*/ 1459706 w 2133600"/>
                <a:gd name="connsiteY21" fmla="*/ 1054894 h 1485900"/>
                <a:gd name="connsiteX22" fmla="*/ 1704975 w 2133600"/>
                <a:gd name="connsiteY22" fmla="*/ 1193006 h 1485900"/>
                <a:gd name="connsiteX23" fmla="*/ 1905000 w 2133600"/>
                <a:gd name="connsiteY23" fmla="*/ 1297781 h 1485900"/>
                <a:gd name="connsiteX24" fmla="*/ 2116931 w 2133600"/>
                <a:gd name="connsiteY24" fmla="*/ 1397794 h 1485900"/>
                <a:gd name="connsiteX25" fmla="*/ 2126456 w 2133600"/>
                <a:gd name="connsiteY25" fmla="*/ 1404938 h 1485900"/>
                <a:gd name="connsiteX26" fmla="*/ 2133600 w 2133600"/>
                <a:gd name="connsiteY26" fmla="*/ 1421606 h 1485900"/>
                <a:gd name="connsiteX27" fmla="*/ 2126456 w 2133600"/>
                <a:gd name="connsiteY27" fmla="*/ 1435894 h 1485900"/>
                <a:gd name="connsiteX28" fmla="*/ 2105025 w 2133600"/>
                <a:gd name="connsiteY28" fmla="*/ 1450181 h 1485900"/>
                <a:gd name="connsiteX29" fmla="*/ 2066925 w 2133600"/>
                <a:gd name="connsiteY29" fmla="*/ 1459706 h 1485900"/>
                <a:gd name="connsiteX30" fmla="*/ 1831181 w 2133600"/>
                <a:gd name="connsiteY30" fmla="*/ 1471613 h 1485900"/>
                <a:gd name="connsiteX31" fmla="*/ 1528763 w 2133600"/>
                <a:gd name="connsiteY31" fmla="*/ 1483519 h 1485900"/>
                <a:gd name="connsiteX32" fmla="*/ 1497806 w 2133600"/>
                <a:gd name="connsiteY32" fmla="*/ 1485900 h 1485900"/>
                <a:gd name="connsiteX33" fmla="*/ 1464469 w 2133600"/>
                <a:gd name="connsiteY33" fmla="*/ 1481138 h 1485900"/>
                <a:gd name="connsiteX34" fmla="*/ 1423988 w 2133600"/>
                <a:gd name="connsiteY34" fmla="*/ 1469231 h 1485900"/>
                <a:gd name="connsiteX35" fmla="*/ 1381125 w 2133600"/>
                <a:gd name="connsiteY35" fmla="*/ 1443038 h 1485900"/>
                <a:gd name="connsiteX36" fmla="*/ 1335881 w 2133600"/>
                <a:gd name="connsiteY36" fmla="*/ 1404938 h 1485900"/>
                <a:gd name="connsiteX37" fmla="*/ 1295400 w 2133600"/>
                <a:gd name="connsiteY37" fmla="*/ 1362075 h 1485900"/>
                <a:gd name="connsiteX38" fmla="*/ 1154906 w 2133600"/>
                <a:gd name="connsiteY38" fmla="*/ 1221581 h 1485900"/>
                <a:gd name="connsiteX39" fmla="*/ 883444 w 2133600"/>
                <a:gd name="connsiteY39" fmla="*/ 942975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33600" h="1485900">
                  <a:moveTo>
                    <a:pt x="883444" y="942975"/>
                  </a:moveTo>
                  <a:lnTo>
                    <a:pt x="652463" y="707231"/>
                  </a:lnTo>
                  <a:lnTo>
                    <a:pt x="481013" y="533400"/>
                  </a:lnTo>
                  <a:lnTo>
                    <a:pt x="323850" y="371475"/>
                  </a:lnTo>
                  <a:lnTo>
                    <a:pt x="95250" y="142875"/>
                  </a:lnTo>
                  <a:lnTo>
                    <a:pt x="16669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95250" y="38100"/>
                  </a:lnTo>
                  <a:lnTo>
                    <a:pt x="271463" y="169069"/>
                  </a:lnTo>
                  <a:lnTo>
                    <a:pt x="338138" y="214313"/>
                  </a:lnTo>
                  <a:lnTo>
                    <a:pt x="507206" y="352425"/>
                  </a:lnTo>
                  <a:lnTo>
                    <a:pt x="640556" y="469106"/>
                  </a:lnTo>
                  <a:lnTo>
                    <a:pt x="778669" y="581025"/>
                  </a:lnTo>
                  <a:lnTo>
                    <a:pt x="973931" y="728663"/>
                  </a:lnTo>
                  <a:lnTo>
                    <a:pt x="1109663" y="823913"/>
                  </a:lnTo>
                  <a:lnTo>
                    <a:pt x="1283494" y="942975"/>
                  </a:lnTo>
                  <a:lnTo>
                    <a:pt x="1459706" y="1054894"/>
                  </a:lnTo>
                  <a:lnTo>
                    <a:pt x="1704975" y="1193006"/>
                  </a:lnTo>
                  <a:lnTo>
                    <a:pt x="1905000" y="1297781"/>
                  </a:lnTo>
                  <a:lnTo>
                    <a:pt x="2116931" y="1397794"/>
                  </a:lnTo>
                  <a:lnTo>
                    <a:pt x="2126456" y="1404938"/>
                  </a:lnTo>
                  <a:lnTo>
                    <a:pt x="2133600" y="1421606"/>
                  </a:lnTo>
                  <a:lnTo>
                    <a:pt x="2126456" y="1435894"/>
                  </a:lnTo>
                  <a:lnTo>
                    <a:pt x="2105025" y="1450181"/>
                  </a:lnTo>
                  <a:lnTo>
                    <a:pt x="2066925" y="1459706"/>
                  </a:lnTo>
                  <a:lnTo>
                    <a:pt x="1831181" y="1471613"/>
                  </a:lnTo>
                  <a:lnTo>
                    <a:pt x="1528763" y="1483519"/>
                  </a:lnTo>
                  <a:lnTo>
                    <a:pt x="1497806" y="1485900"/>
                  </a:lnTo>
                  <a:lnTo>
                    <a:pt x="1464469" y="1481138"/>
                  </a:lnTo>
                  <a:lnTo>
                    <a:pt x="1423988" y="1469231"/>
                  </a:lnTo>
                  <a:lnTo>
                    <a:pt x="1381125" y="1443038"/>
                  </a:lnTo>
                  <a:lnTo>
                    <a:pt x="1335881" y="1404938"/>
                  </a:lnTo>
                  <a:lnTo>
                    <a:pt x="1295400" y="1362075"/>
                  </a:lnTo>
                  <a:lnTo>
                    <a:pt x="1154906" y="1221581"/>
                  </a:lnTo>
                  <a:lnTo>
                    <a:pt x="883444" y="9429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6">
              <a:extLst>
                <a:ext uri="{FF2B5EF4-FFF2-40B4-BE49-F238E27FC236}">
                  <a16:creationId xmlns:a16="http://schemas.microsoft.com/office/drawing/2014/main" id="{03A80D71-A98D-4B9C-B992-5A086494FE38}"/>
                </a:ext>
              </a:extLst>
            </p:cNvPr>
            <p:cNvSpPr/>
            <p:nvPr/>
          </p:nvSpPr>
          <p:spPr>
            <a:xfrm>
              <a:off x="3995737" y="4583113"/>
              <a:ext cx="387350" cy="1187450"/>
            </a:xfrm>
            <a:custGeom>
              <a:avLst/>
              <a:gdLst>
                <a:gd name="connsiteX0" fmla="*/ 378618 w 388143"/>
                <a:gd name="connsiteY0" fmla="*/ 590550 h 1185863"/>
                <a:gd name="connsiteX1" fmla="*/ 388143 w 388143"/>
                <a:gd name="connsiteY1" fmla="*/ 264319 h 1185863"/>
                <a:gd name="connsiteX2" fmla="*/ 319087 w 388143"/>
                <a:gd name="connsiteY2" fmla="*/ 135732 h 1185863"/>
                <a:gd name="connsiteX3" fmla="*/ 295275 w 388143"/>
                <a:gd name="connsiteY3" fmla="*/ 116682 h 1185863"/>
                <a:gd name="connsiteX4" fmla="*/ 245268 w 388143"/>
                <a:gd name="connsiteY4" fmla="*/ 88107 h 1185863"/>
                <a:gd name="connsiteX5" fmla="*/ 190500 w 388143"/>
                <a:gd name="connsiteY5" fmla="*/ 61913 h 1185863"/>
                <a:gd name="connsiteX6" fmla="*/ 135731 w 388143"/>
                <a:gd name="connsiteY6" fmla="*/ 38100 h 1185863"/>
                <a:gd name="connsiteX7" fmla="*/ 38100 w 388143"/>
                <a:gd name="connsiteY7" fmla="*/ 0 h 1185863"/>
                <a:gd name="connsiteX8" fmla="*/ 0 w 388143"/>
                <a:gd name="connsiteY8" fmla="*/ 38100 h 1185863"/>
                <a:gd name="connsiteX9" fmla="*/ 69056 w 388143"/>
                <a:gd name="connsiteY9" fmla="*/ 102394 h 1185863"/>
                <a:gd name="connsiteX10" fmla="*/ 100012 w 388143"/>
                <a:gd name="connsiteY10" fmla="*/ 140494 h 1185863"/>
                <a:gd name="connsiteX11" fmla="*/ 126206 w 388143"/>
                <a:gd name="connsiteY11" fmla="*/ 178594 h 1185863"/>
                <a:gd name="connsiteX12" fmla="*/ 140493 w 388143"/>
                <a:gd name="connsiteY12" fmla="*/ 207169 h 1185863"/>
                <a:gd name="connsiteX13" fmla="*/ 157162 w 388143"/>
                <a:gd name="connsiteY13" fmla="*/ 259557 h 1185863"/>
                <a:gd name="connsiteX14" fmla="*/ 164306 w 388143"/>
                <a:gd name="connsiteY14" fmla="*/ 311944 h 1185863"/>
                <a:gd name="connsiteX15" fmla="*/ 164306 w 388143"/>
                <a:gd name="connsiteY15" fmla="*/ 392907 h 1185863"/>
                <a:gd name="connsiteX16" fmla="*/ 161925 w 388143"/>
                <a:gd name="connsiteY16" fmla="*/ 533400 h 1185863"/>
                <a:gd name="connsiteX17" fmla="*/ 152400 w 388143"/>
                <a:gd name="connsiteY17" fmla="*/ 671513 h 1185863"/>
                <a:gd name="connsiteX18" fmla="*/ 130968 w 388143"/>
                <a:gd name="connsiteY18" fmla="*/ 842963 h 1185863"/>
                <a:gd name="connsiteX19" fmla="*/ 119062 w 388143"/>
                <a:gd name="connsiteY19" fmla="*/ 995363 h 1185863"/>
                <a:gd name="connsiteX20" fmla="*/ 135731 w 388143"/>
                <a:gd name="connsiteY20" fmla="*/ 1028700 h 1185863"/>
                <a:gd name="connsiteX21" fmla="*/ 197643 w 388143"/>
                <a:gd name="connsiteY21" fmla="*/ 1107282 h 1185863"/>
                <a:gd name="connsiteX22" fmla="*/ 247650 w 388143"/>
                <a:gd name="connsiteY22" fmla="*/ 1166813 h 1185863"/>
                <a:gd name="connsiteX23" fmla="*/ 271462 w 388143"/>
                <a:gd name="connsiteY23" fmla="*/ 1183482 h 1185863"/>
                <a:gd name="connsiteX24" fmla="*/ 285750 w 388143"/>
                <a:gd name="connsiteY24" fmla="*/ 1185863 h 1185863"/>
                <a:gd name="connsiteX25" fmla="*/ 323850 w 388143"/>
                <a:gd name="connsiteY25" fmla="*/ 1173957 h 1185863"/>
                <a:gd name="connsiteX26" fmla="*/ 340518 w 388143"/>
                <a:gd name="connsiteY26" fmla="*/ 1157288 h 1185863"/>
                <a:gd name="connsiteX27" fmla="*/ 354806 w 388143"/>
                <a:gd name="connsiteY27" fmla="*/ 1133475 h 1185863"/>
                <a:gd name="connsiteX28" fmla="*/ 361950 w 388143"/>
                <a:gd name="connsiteY28" fmla="*/ 1100138 h 1185863"/>
                <a:gd name="connsiteX29" fmla="*/ 364331 w 388143"/>
                <a:gd name="connsiteY29" fmla="*/ 1069182 h 1185863"/>
                <a:gd name="connsiteX30" fmla="*/ 369093 w 388143"/>
                <a:gd name="connsiteY30" fmla="*/ 985838 h 1185863"/>
                <a:gd name="connsiteX31" fmla="*/ 378618 w 388143"/>
                <a:gd name="connsiteY31" fmla="*/ 59055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8143" h="1185863">
                  <a:moveTo>
                    <a:pt x="378618" y="590550"/>
                  </a:moveTo>
                  <a:lnTo>
                    <a:pt x="388143" y="264319"/>
                  </a:lnTo>
                  <a:lnTo>
                    <a:pt x="319087" y="135732"/>
                  </a:lnTo>
                  <a:lnTo>
                    <a:pt x="295275" y="116682"/>
                  </a:lnTo>
                  <a:lnTo>
                    <a:pt x="245268" y="88107"/>
                  </a:lnTo>
                  <a:lnTo>
                    <a:pt x="190500" y="61913"/>
                  </a:lnTo>
                  <a:lnTo>
                    <a:pt x="135731" y="38100"/>
                  </a:lnTo>
                  <a:lnTo>
                    <a:pt x="38100" y="0"/>
                  </a:lnTo>
                  <a:lnTo>
                    <a:pt x="0" y="38100"/>
                  </a:lnTo>
                  <a:lnTo>
                    <a:pt x="69056" y="102394"/>
                  </a:lnTo>
                  <a:lnTo>
                    <a:pt x="100012" y="140494"/>
                  </a:lnTo>
                  <a:lnTo>
                    <a:pt x="126206" y="178594"/>
                  </a:lnTo>
                  <a:lnTo>
                    <a:pt x="140493" y="207169"/>
                  </a:lnTo>
                  <a:lnTo>
                    <a:pt x="157162" y="259557"/>
                  </a:lnTo>
                  <a:lnTo>
                    <a:pt x="164306" y="311944"/>
                  </a:lnTo>
                  <a:lnTo>
                    <a:pt x="164306" y="392907"/>
                  </a:lnTo>
                  <a:cubicBezTo>
                    <a:pt x="163512" y="439738"/>
                    <a:pt x="162719" y="486569"/>
                    <a:pt x="161925" y="533400"/>
                  </a:cubicBezTo>
                  <a:lnTo>
                    <a:pt x="152400" y="671513"/>
                  </a:lnTo>
                  <a:lnTo>
                    <a:pt x="130968" y="842963"/>
                  </a:lnTo>
                  <a:lnTo>
                    <a:pt x="119062" y="995363"/>
                  </a:lnTo>
                  <a:lnTo>
                    <a:pt x="135731" y="1028700"/>
                  </a:lnTo>
                  <a:lnTo>
                    <a:pt x="197643" y="1107282"/>
                  </a:lnTo>
                  <a:lnTo>
                    <a:pt x="247650" y="1166813"/>
                  </a:lnTo>
                  <a:lnTo>
                    <a:pt x="271462" y="1183482"/>
                  </a:lnTo>
                  <a:lnTo>
                    <a:pt x="285750" y="1185863"/>
                  </a:lnTo>
                  <a:lnTo>
                    <a:pt x="323850" y="1173957"/>
                  </a:lnTo>
                  <a:lnTo>
                    <a:pt x="340518" y="1157288"/>
                  </a:lnTo>
                  <a:lnTo>
                    <a:pt x="354806" y="1133475"/>
                  </a:lnTo>
                  <a:lnTo>
                    <a:pt x="361950" y="1100138"/>
                  </a:lnTo>
                  <a:lnTo>
                    <a:pt x="364331" y="1069182"/>
                  </a:lnTo>
                  <a:lnTo>
                    <a:pt x="369093" y="985838"/>
                  </a:lnTo>
                  <a:lnTo>
                    <a:pt x="378618" y="5905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7">
              <a:extLst>
                <a:ext uri="{FF2B5EF4-FFF2-40B4-BE49-F238E27FC236}">
                  <a16:creationId xmlns:a16="http://schemas.microsoft.com/office/drawing/2014/main" id="{79944D64-C940-42B4-8658-B2775E6E1163}"/>
                </a:ext>
              </a:extLst>
            </p:cNvPr>
            <p:cNvSpPr/>
            <p:nvPr/>
          </p:nvSpPr>
          <p:spPr>
            <a:xfrm>
              <a:off x="4259262" y="4541838"/>
              <a:ext cx="1817688" cy="1382712"/>
            </a:xfrm>
            <a:custGeom>
              <a:avLst/>
              <a:gdLst>
                <a:gd name="connsiteX0" fmla="*/ 533400 w 1816894"/>
                <a:gd name="connsiteY0" fmla="*/ 283369 h 1383506"/>
                <a:gd name="connsiteX1" fmla="*/ 271463 w 1816894"/>
                <a:gd name="connsiteY1" fmla="*/ 316706 h 1383506"/>
                <a:gd name="connsiteX2" fmla="*/ 57150 w 1816894"/>
                <a:gd name="connsiteY2" fmla="*/ 342900 h 1383506"/>
                <a:gd name="connsiteX3" fmla="*/ 0 w 1816894"/>
                <a:gd name="connsiteY3" fmla="*/ 185737 h 1383506"/>
                <a:gd name="connsiteX4" fmla="*/ 209550 w 1816894"/>
                <a:gd name="connsiteY4" fmla="*/ 157162 h 1383506"/>
                <a:gd name="connsiteX5" fmla="*/ 481013 w 1816894"/>
                <a:gd name="connsiteY5" fmla="*/ 119062 h 1383506"/>
                <a:gd name="connsiteX6" fmla="*/ 697707 w 1816894"/>
                <a:gd name="connsiteY6" fmla="*/ 85725 h 1383506"/>
                <a:gd name="connsiteX7" fmla="*/ 933450 w 1816894"/>
                <a:gd name="connsiteY7" fmla="*/ 64294 h 1383506"/>
                <a:gd name="connsiteX8" fmla="*/ 1197769 w 1816894"/>
                <a:gd name="connsiteY8" fmla="*/ 42862 h 1383506"/>
                <a:gd name="connsiteX9" fmla="*/ 1390650 w 1816894"/>
                <a:gd name="connsiteY9" fmla="*/ 26194 h 1383506"/>
                <a:gd name="connsiteX10" fmla="*/ 1426369 w 1816894"/>
                <a:gd name="connsiteY10" fmla="*/ 21431 h 1383506"/>
                <a:gd name="connsiteX11" fmla="*/ 1459707 w 1816894"/>
                <a:gd name="connsiteY11" fmla="*/ 11906 h 1383506"/>
                <a:gd name="connsiteX12" fmla="*/ 1497807 w 1816894"/>
                <a:gd name="connsiteY12" fmla="*/ 2381 h 1383506"/>
                <a:gd name="connsiteX13" fmla="*/ 1540669 w 1816894"/>
                <a:gd name="connsiteY13" fmla="*/ 0 h 1383506"/>
                <a:gd name="connsiteX14" fmla="*/ 1566863 w 1816894"/>
                <a:gd name="connsiteY14" fmla="*/ 4762 h 1383506"/>
                <a:gd name="connsiteX15" fmla="*/ 1583532 w 1816894"/>
                <a:gd name="connsiteY15" fmla="*/ 11906 h 1383506"/>
                <a:gd name="connsiteX16" fmla="*/ 1619250 w 1816894"/>
                <a:gd name="connsiteY16" fmla="*/ 45244 h 1383506"/>
                <a:gd name="connsiteX17" fmla="*/ 1671638 w 1816894"/>
                <a:gd name="connsiteY17" fmla="*/ 100012 h 1383506"/>
                <a:gd name="connsiteX18" fmla="*/ 1764507 w 1816894"/>
                <a:gd name="connsiteY18" fmla="*/ 190500 h 1383506"/>
                <a:gd name="connsiteX19" fmla="*/ 1802607 w 1816894"/>
                <a:gd name="connsiteY19" fmla="*/ 226219 h 1383506"/>
                <a:gd name="connsiteX20" fmla="*/ 1812132 w 1816894"/>
                <a:gd name="connsiteY20" fmla="*/ 238125 h 1383506"/>
                <a:gd name="connsiteX21" fmla="*/ 1816894 w 1816894"/>
                <a:gd name="connsiteY21" fmla="*/ 257175 h 1383506"/>
                <a:gd name="connsiteX22" fmla="*/ 1816894 w 1816894"/>
                <a:gd name="connsiteY22" fmla="*/ 285750 h 1383506"/>
                <a:gd name="connsiteX23" fmla="*/ 1802607 w 1816894"/>
                <a:gd name="connsiteY23" fmla="*/ 326231 h 1383506"/>
                <a:gd name="connsiteX24" fmla="*/ 1781175 w 1816894"/>
                <a:gd name="connsiteY24" fmla="*/ 371475 h 1383506"/>
                <a:gd name="connsiteX25" fmla="*/ 1778794 w 1816894"/>
                <a:gd name="connsiteY25" fmla="*/ 385762 h 1383506"/>
                <a:gd name="connsiteX26" fmla="*/ 1771650 w 1816894"/>
                <a:gd name="connsiteY26" fmla="*/ 554831 h 1383506"/>
                <a:gd name="connsiteX27" fmla="*/ 1754982 w 1816894"/>
                <a:gd name="connsiteY27" fmla="*/ 1069181 h 1383506"/>
                <a:gd name="connsiteX28" fmla="*/ 1747838 w 1816894"/>
                <a:gd name="connsiteY28" fmla="*/ 1107281 h 1383506"/>
                <a:gd name="connsiteX29" fmla="*/ 1721644 w 1816894"/>
                <a:gd name="connsiteY29" fmla="*/ 1164431 h 1383506"/>
                <a:gd name="connsiteX30" fmla="*/ 1678782 w 1816894"/>
                <a:gd name="connsiteY30" fmla="*/ 1247775 h 1383506"/>
                <a:gd name="connsiteX31" fmla="*/ 1640682 w 1816894"/>
                <a:gd name="connsiteY31" fmla="*/ 1300162 h 1383506"/>
                <a:gd name="connsiteX32" fmla="*/ 1612107 w 1816894"/>
                <a:gd name="connsiteY32" fmla="*/ 1338262 h 1383506"/>
                <a:gd name="connsiteX33" fmla="*/ 1583532 w 1816894"/>
                <a:gd name="connsiteY33" fmla="*/ 1366837 h 1383506"/>
                <a:gd name="connsiteX34" fmla="*/ 1554957 w 1816894"/>
                <a:gd name="connsiteY34" fmla="*/ 1381125 h 1383506"/>
                <a:gd name="connsiteX35" fmla="*/ 1531144 w 1816894"/>
                <a:gd name="connsiteY35" fmla="*/ 1383506 h 1383506"/>
                <a:gd name="connsiteX36" fmla="*/ 1509713 w 1816894"/>
                <a:gd name="connsiteY36" fmla="*/ 1369219 h 1383506"/>
                <a:gd name="connsiteX37" fmla="*/ 1490663 w 1816894"/>
                <a:gd name="connsiteY37" fmla="*/ 1350169 h 1383506"/>
                <a:gd name="connsiteX38" fmla="*/ 1512094 w 1816894"/>
                <a:gd name="connsiteY38" fmla="*/ 935831 h 1383506"/>
                <a:gd name="connsiteX39" fmla="*/ 1524000 w 1816894"/>
                <a:gd name="connsiteY39" fmla="*/ 840581 h 1383506"/>
                <a:gd name="connsiteX40" fmla="*/ 1528763 w 1816894"/>
                <a:gd name="connsiteY40" fmla="*/ 704850 h 1383506"/>
                <a:gd name="connsiteX41" fmla="*/ 1528763 w 1816894"/>
                <a:gd name="connsiteY41" fmla="*/ 300037 h 1383506"/>
                <a:gd name="connsiteX42" fmla="*/ 1524000 w 1816894"/>
                <a:gd name="connsiteY42" fmla="*/ 271462 h 1383506"/>
                <a:gd name="connsiteX43" fmla="*/ 1516857 w 1816894"/>
                <a:gd name="connsiteY43" fmla="*/ 245269 h 1383506"/>
                <a:gd name="connsiteX44" fmla="*/ 1504950 w 1816894"/>
                <a:gd name="connsiteY44" fmla="*/ 228600 h 1383506"/>
                <a:gd name="connsiteX45" fmla="*/ 1485900 w 1816894"/>
                <a:gd name="connsiteY45" fmla="*/ 214312 h 1383506"/>
                <a:gd name="connsiteX46" fmla="*/ 1452563 w 1816894"/>
                <a:gd name="connsiteY46" fmla="*/ 204787 h 1383506"/>
                <a:gd name="connsiteX47" fmla="*/ 1300163 w 1816894"/>
                <a:gd name="connsiteY47" fmla="*/ 207169 h 1383506"/>
                <a:gd name="connsiteX48" fmla="*/ 878682 w 1816894"/>
                <a:gd name="connsiteY48" fmla="*/ 226219 h 1383506"/>
                <a:gd name="connsiteX49" fmla="*/ 661988 w 1816894"/>
                <a:gd name="connsiteY49" fmla="*/ 269081 h 1383506"/>
                <a:gd name="connsiteX50" fmla="*/ 533400 w 1816894"/>
                <a:gd name="connsiteY50" fmla="*/ 283369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16894" h="1383506">
                  <a:moveTo>
                    <a:pt x="533400" y="283369"/>
                  </a:moveTo>
                  <a:lnTo>
                    <a:pt x="271463" y="316706"/>
                  </a:lnTo>
                  <a:lnTo>
                    <a:pt x="57150" y="342900"/>
                  </a:lnTo>
                  <a:lnTo>
                    <a:pt x="0" y="185737"/>
                  </a:lnTo>
                  <a:lnTo>
                    <a:pt x="209550" y="157162"/>
                  </a:lnTo>
                  <a:lnTo>
                    <a:pt x="481013" y="119062"/>
                  </a:lnTo>
                  <a:lnTo>
                    <a:pt x="697707" y="85725"/>
                  </a:lnTo>
                  <a:lnTo>
                    <a:pt x="933450" y="64294"/>
                  </a:lnTo>
                  <a:lnTo>
                    <a:pt x="1197769" y="42862"/>
                  </a:lnTo>
                  <a:lnTo>
                    <a:pt x="1390650" y="26194"/>
                  </a:lnTo>
                  <a:lnTo>
                    <a:pt x="1426369" y="21431"/>
                  </a:lnTo>
                  <a:lnTo>
                    <a:pt x="1459707" y="11906"/>
                  </a:lnTo>
                  <a:lnTo>
                    <a:pt x="1497807" y="2381"/>
                  </a:lnTo>
                  <a:lnTo>
                    <a:pt x="1540669" y="0"/>
                  </a:lnTo>
                  <a:lnTo>
                    <a:pt x="1566863" y="4762"/>
                  </a:lnTo>
                  <a:lnTo>
                    <a:pt x="1583532" y="11906"/>
                  </a:lnTo>
                  <a:lnTo>
                    <a:pt x="1619250" y="45244"/>
                  </a:lnTo>
                  <a:lnTo>
                    <a:pt x="1671638" y="100012"/>
                  </a:lnTo>
                  <a:lnTo>
                    <a:pt x="1764507" y="190500"/>
                  </a:lnTo>
                  <a:lnTo>
                    <a:pt x="1802607" y="226219"/>
                  </a:lnTo>
                  <a:lnTo>
                    <a:pt x="1812132" y="238125"/>
                  </a:lnTo>
                  <a:lnTo>
                    <a:pt x="1816894" y="257175"/>
                  </a:lnTo>
                  <a:lnTo>
                    <a:pt x="1816894" y="285750"/>
                  </a:lnTo>
                  <a:lnTo>
                    <a:pt x="1802607" y="326231"/>
                  </a:lnTo>
                  <a:lnTo>
                    <a:pt x="1781175" y="371475"/>
                  </a:lnTo>
                  <a:lnTo>
                    <a:pt x="1778794" y="385762"/>
                  </a:lnTo>
                  <a:lnTo>
                    <a:pt x="1771650" y="554831"/>
                  </a:lnTo>
                  <a:lnTo>
                    <a:pt x="1754982" y="1069181"/>
                  </a:lnTo>
                  <a:lnTo>
                    <a:pt x="1747838" y="1107281"/>
                  </a:lnTo>
                  <a:lnTo>
                    <a:pt x="1721644" y="1164431"/>
                  </a:lnTo>
                  <a:lnTo>
                    <a:pt x="1678782" y="1247775"/>
                  </a:lnTo>
                  <a:lnTo>
                    <a:pt x="1640682" y="1300162"/>
                  </a:lnTo>
                  <a:lnTo>
                    <a:pt x="1612107" y="1338262"/>
                  </a:lnTo>
                  <a:lnTo>
                    <a:pt x="1583532" y="1366837"/>
                  </a:lnTo>
                  <a:lnTo>
                    <a:pt x="1554957" y="1381125"/>
                  </a:lnTo>
                  <a:lnTo>
                    <a:pt x="1531144" y="1383506"/>
                  </a:lnTo>
                  <a:lnTo>
                    <a:pt x="1509713" y="1369219"/>
                  </a:lnTo>
                  <a:lnTo>
                    <a:pt x="1490663" y="1350169"/>
                  </a:lnTo>
                  <a:lnTo>
                    <a:pt x="1512094" y="935831"/>
                  </a:lnTo>
                  <a:lnTo>
                    <a:pt x="1524000" y="840581"/>
                  </a:lnTo>
                  <a:lnTo>
                    <a:pt x="1528763" y="704850"/>
                  </a:lnTo>
                  <a:lnTo>
                    <a:pt x="1528763" y="300037"/>
                  </a:lnTo>
                  <a:lnTo>
                    <a:pt x="1524000" y="271462"/>
                  </a:lnTo>
                  <a:lnTo>
                    <a:pt x="1516857" y="245269"/>
                  </a:lnTo>
                  <a:lnTo>
                    <a:pt x="1504950" y="228600"/>
                  </a:lnTo>
                  <a:lnTo>
                    <a:pt x="1485900" y="214312"/>
                  </a:lnTo>
                  <a:lnTo>
                    <a:pt x="1452563" y="204787"/>
                  </a:lnTo>
                  <a:lnTo>
                    <a:pt x="1300163" y="207169"/>
                  </a:lnTo>
                  <a:lnTo>
                    <a:pt x="878682" y="226219"/>
                  </a:lnTo>
                  <a:lnTo>
                    <a:pt x="661988" y="269081"/>
                  </a:lnTo>
                  <a:lnTo>
                    <a:pt x="533400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68">
              <a:extLst>
                <a:ext uri="{FF2B5EF4-FFF2-40B4-BE49-F238E27FC236}">
                  <a16:creationId xmlns:a16="http://schemas.microsoft.com/office/drawing/2014/main" id="{6572A8A1-E682-4748-95BD-A9C4106D31B2}"/>
                </a:ext>
              </a:extLst>
            </p:cNvPr>
            <p:cNvSpPr/>
            <p:nvPr/>
          </p:nvSpPr>
          <p:spPr>
            <a:xfrm>
              <a:off x="5335587" y="5418138"/>
              <a:ext cx="501650" cy="501650"/>
            </a:xfrm>
            <a:custGeom>
              <a:avLst/>
              <a:gdLst>
                <a:gd name="connsiteX0" fmla="*/ 250032 w 500063"/>
                <a:gd name="connsiteY0" fmla="*/ 95250 h 502444"/>
                <a:gd name="connsiteX1" fmla="*/ 57150 w 500063"/>
                <a:gd name="connsiteY1" fmla="*/ 64294 h 502444"/>
                <a:gd name="connsiteX2" fmla="*/ 33338 w 500063"/>
                <a:gd name="connsiteY2" fmla="*/ 64294 h 502444"/>
                <a:gd name="connsiteX3" fmla="*/ 11907 w 500063"/>
                <a:gd name="connsiteY3" fmla="*/ 69056 h 502444"/>
                <a:gd name="connsiteX4" fmla="*/ 4763 w 500063"/>
                <a:gd name="connsiteY4" fmla="*/ 73819 h 502444"/>
                <a:gd name="connsiteX5" fmla="*/ 0 w 500063"/>
                <a:gd name="connsiteY5" fmla="*/ 85725 h 502444"/>
                <a:gd name="connsiteX6" fmla="*/ 2382 w 500063"/>
                <a:gd name="connsiteY6" fmla="*/ 92869 h 502444"/>
                <a:gd name="connsiteX7" fmla="*/ 9525 w 500063"/>
                <a:gd name="connsiteY7" fmla="*/ 107156 h 502444"/>
                <a:gd name="connsiteX8" fmla="*/ 30957 w 500063"/>
                <a:gd name="connsiteY8" fmla="*/ 130969 h 502444"/>
                <a:gd name="connsiteX9" fmla="*/ 128588 w 500063"/>
                <a:gd name="connsiteY9" fmla="*/ 204787 h 502444"/>
                <a:gd name="connsiteX10" fmla="*/ 276225 w 500063"/>
                <a:gd name="connsiteY10" fmla="*/ 319087 h 502444"/>
                <a:gd name="connsiteX11" fmla="*/ 321469 w 500063"/>
                <a:gd name="connsiteY11" fmla="*/ 352425 h 502444"/>
                <a:gd name="connsiteX12" fmla="*/ 335757 w 500063"/>
                <a:gd name="connsiteY12" fmla="*/ 373856 h 502444"/>
                <a:gd name="connsiteX13" fmla="*/ 359569 w 500063"/>
                <a:gd name="connsiteY13" fmla="*/ 407194 h 502444"/>
                <a:gd name="connsiteX14" fmla="*/ 385763 w 500063"/>
                <a:gd name="connsiteY14" fmla="*/ 445294 h 502444"/>
                <a:gd name="connsiteX15" fmla="*/ 404813 w 500063"/>
                <a:gd name="connsiteY15" fmla="*/ 466725 h 502444"/>
                <a:gd name="connsiteX16" fmla="*/ 419100 w 500063"/>
                <a:gd name="connsiteY16" fmla="*/ 481012 h 502444"/>
                <a:gd name="connsiteX17" fmla="*/ 457200 w 500063"/>
                <a:gd name="connsiteY17" fmla="*/ 502444 h 502444"/>
                <a:gd name="connsiteX18" fmla="*/ 500063 w 500063"/>
                <a:gd name="connsiteY18" fmla="*/ 488156 h 502444"/>
                <a:gd name="connsiteX19" fmla="*/ 445294 w 500063"/>
                <a:gd name="connsiteY19" fmla="*/ 0 h 502444"/>
                <a:gd name="connsiteX20" fmla="*/ 431007 w 500063"/>
                <a:gd name="connsiteY20" fmla="*/ 52387 h 502444"/>
                <a:gd name="connsiteX21" fmla="*/ 419100 w 500063"/>
                <a:gd name="connsiteY21" fmla="*/ 76200 h 502444"/>
                <a:gd name="connsiteX22" fmla="*/ 402432 w 500063"/>
                <a:gd name="connsiteY22" fmla="*/ 90487 h 502444"/>
                <a:gd name="connsiteX23" fmla="*/ 376238 w 500063"/>
                <a:gd name="connsiteY23" fmla="*/ 100012 h 502444"/>
                <a:gd name="connsiteX24" fmla="*/ 340519 w 500063"/>
                <a:gd name="connsiteY24" fmla="*/ 107156 h 502444"/>
                <a:gd name="connsiteX25" fmla="*/ 250032 w 500063"/>
                <a:gd name="connsiteY25" fmla="*/ 95250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0063" h="502444">
                  <a:moveTo>
                    <a:pt x="250032" y="95250"/>
                  </a:moveTo>
                  <a:lnTo>
                    <a:pt x="57150" y="64294"/>
                  </a:lnTo>
                  <a:lnTo>
                    <a:pt x="33338" y="64294"/>
                  </a:lnTo>
                  <a:lnTo>
                    <a:pt x="11907" y="69056"/>
                  </a:lnTo>
                  <a:lnTo>
                    <a:pt x="4763" y="73819"/>
                  </a:lnTo>
                  <a:lnTo>
                    <a:pt x="0" y="85725"/>
                  </a:lnTo>
                  <a:lnTo>
                    <a:pt x="2382" y="92869"/>
                  </a:lnTo>
                  <a:lnTo>
                    <a:pt x="9525" y="107156"/>
                  </a:lnTo>
                  <a:lnTo>
                    <a:pt x="30957" y="130969"/>
                  </a:lnTo>
                  <a:lnTo>
                    <a:pt x="128588" y="204787"/>
                  </a:lnTo>
                  <a:lnTo>
                    <a:pt x="276225" y="319087"/>
                  </a:lnTo>
                  <a:lnTo>
                    <a:pt x="321469" y="352425"/>
                  </a:lnTo>
                  <a:lnTo>
                    <a:pt x="335757" y="373856"/>
                  </a:lnTo>
                  <a:lnTo>
                    <a:pt x="359569" y="407194"/>
                  </a:lnTo>
                  <a:lnTo>
                    <a:pt x="385763" y="445294"/>
                  </a:lnTo>
                  <a:lnTo>
                    <a:pt x="404813" y="466725"/>
                  </a:lnTo>
                  <a:lnTo>
                    <a:pt x="419100" y="481012"/>
                  </a:lnTo>
                  <a:lnTo>
                    <a:pt x="457200" y="502444"/>
                  </a:lnTo>
                  <a:lnTo>
                    <a:pt x="500063" y="488156"/>
                  </a:lnTo>
                  <a:lnTo>
                    <a:pt x="445294" y="0"/>
                  </a:lnTo>
                  <a:lnTo>
                    <a:pt x="431007" y="52387"/>
                  </a:lnTo>
                  <a:lnTo>
                    <a:pt x="419100" y="76200"/>
                  </a:lnTo>
                  <a:lnTo>
                    <a:pt x="402432" y="90487"/>
                  </a:lnTo>
                  <a:lnTo>
                    <a:pt x="376238" y="100012"/>
                  </a:lnTo>
                  <a:lnTo>
                    <a:pt x="340519" y="107156"/>
                  </a:lnTo>
                  <a:lnTo>
                    <a:pt x="250032" y="95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9">
              <a:extLst>
                <a:ext uri="{FF2B5EF4-FFF2-40B4-BE49-F238E27FC236}">
                  <a16:creationId xmlns:a16="http://schemas.microsoft.com/office/drawing/2014/main" id="{C2713429-E6C0-4B4D-B0F3-3742CCC82B3D}"/>
                </a:ext>
              </a:extLst>
            </p:cNvPr>
            <p:cNvSpPr/>
            <p:nvPr/>
          </p:nvSpPr>
          <p:spPr>
            <a:xfrm>
              <a:off x="4748212" y="4297363"/>
              <a:ext cx="465138" cy="2012950"/>
            </a:xfrm>
            <a:custGeom>
              <a:avLst/>
              <a:gdLst>
                <a:gd name="connsiteX0" fmla="*/ 172577 w 466215"/>
                <a:gd name="connsiteY0" fmla="*/ 1071523 h 2014256"/>
                <a:gd name="connsiteX1" fmla="*/ 172577 w 466215"/>
                <a:gd name="connsiteY1" fmla="*/ 499701 h 2014256"/>
                <a:gd name="connsiteX2" fmla="*/ 172577 w 466215"/>
                <a:gd name="connsiteY2" fmla="*/ 216365 h 2014256"/>
                <a:gd name="connsiteX3" fmla="*/ 170001 w 466215"/>
                <a:gd name="connsiteY3" fmla="*/ 193184 h 2014256"/>
                <a:gd name="connsiteX4" fmla="*/ 162274 w 466215"/>
                <a:gd name="connsiteY4" fmla="*/ 170002 h 2014256"/>
                <a:gd name="connsiteX5" fmla="*/ 146819 w 466215"/>
                <a:gd name="connsiteY5" fmla="*/ 144244 h 2014256"/>
                <a:gd name="connsiteX6" fmla="*/ 131364 w 466215"/>
                <a:gd name="connsiteY6" fmla="*/ 126213 h 2014256"/>
                <a:gd name="connsiteX7" fmla="*/ 110758 w 466215"/>
                <a:gd name="connsiteY7" fmla="*/ 108183 h 2014256"/>
                <a:gd name="connsiteX8" fmla="*/ 90152 w 466215"/>
                <a:gd name="connsiteY8" fmla="*/ 92728 h 2014256"/>
                <a:gd name="connsiteX9" fmla="*/ 51515 w 466215"/>
                <a:gd name="connsiteY9" fmla="*/ 72122 h 2014256"/>
                <a:gd name="connsiteX10" fmla="*/ 30909 w 466215"/>
                <a:gd name="connsiteY10" fmla="*/ 61819 h 2014256"/>
                <a:gd name="connsiteX11" fmla="*/ 10303 w 466215"/>
                <a:gd name="connsiteY11" fmla="*/ 43789 h 2014256"/>
                <a:gd name="connsiteX12" fmla="*/ 0 w 466215"/>
                <a:gd name="connsiteY12" fmla="*/ 23182 h 2014256"/>
                <a:gd name="connsiteX13" fmla="*/ 5152 w 466215"/>
                <a:gd name="connsiteY13" fmla="*/ 10304 h 2014256"/>
                <a:gd name="connsiteX14" fmla="*/ 20606 w 466215"/>
                <a:gd name="connsiteY14" fmla="*/ 2576 h 2014256"/>
                <a:gd name="connsiteX15" fmla="*/ 66970 w 466215"/>
                <a:gd name="connsiteY15" fmla="*/ 0 h 2014256"/>
                <a:gd name="connsiteX16" fmla="*/ 162274 w 466215"/>
                <a:gd name="connsiteY16" fmla="*/ 2576 h 2014256"/>
                <a:gd name="connsiteX17" fmla="*/ 231820 w 466215"/>
                <a:gd name="connsiteY17" fmla="*/ 10304 h 2014256"/>
                <a:gd name="connsiteX18" fmla="*/ 267881 w 466215"/>
                <a:gd name="connsiteY18" fmla="*/ 18031 h 2014256"/>
                <a:gd name="connsiteX19" fmla="*/ 311669 w 466215"/>
                <a:gd name="connsiteY19" fmla="*/ 33485 h 2014256"/>
                <a:gd name="connsiteX20" fmla="*/ 365760 w 466215"/>
                <a:gd name="connsiteY20" fmla="*/ 61819 h 2014256"/>
                <a:gd name="connsiteX21" fmla="*/ 412124 w 466215"/>
                <a:gd name="connsiteY21" fmla="*/ 87577 h 2014256"/>
                <a:gd name="connsiteX22" fmla="*/ 445609 w 466215"/>
                <a:gd name="connsiteY22" fmla="*/ 110759 h 2014256"/>
                <a:gd name="connsiteX23" fmla="*/ 461064 w 466215"/>
                <a:gd name="connsiteY23" fmla="*/ 126213 h 2014256"/>
                <a:gd name="connsiteX24" fmla="*/ 466215 w 466215"/>
                <a:gd name="connsiteY24" fmla="*/ 141668 h 2014256"/>
                <a:gd name="connsiteX25" fmla="*/ 450761 w 466215"/>
                <a:gd name="connsiteY25" fmla="*/ 193184 h 2014256"/>
                <a:gd name="connsiteX26" fmla="*/ 419851 w 466215"/>
                <a:gd name="connsiteY26" fmla="*/ 319396 h 2014256"/>
                <a:gd name="connsiteX27" fmla="*/ 414700 w 466215"/>
                <a:gd name="connsiteY27" fmla="*/ 641368 h 2014256"/>
                <a:gd name="connsiteX28" fmla="*/ 404397 w 466215"/>
                <a:gd name="connsiteY28" fmla="*/ 1357434 h 2014256"/>
                <a:gd name="connsiteX29" fmla="*/ 394093 w 466215"/>
                <a:gd name="connsiteY29" fmla="*/ 1833952 h 2014256"/>
                <a:gd name="connsiteX30" fmla="*/ 391518 w 466215"/>
                <a:gd name="connsiteY30" fmla="*/ 1859710 h 2014256"/>
                <a:gd name="connsiteX31" fmla="*/ 350305 w 466215"/>
                <a:gd name="connsiteY31" fmla="*/ 1924104 h 2014256"/>
                <a:gd name="connsiteX32" fmla="*/ 311669 w 466215"/>
                <a:gd name="connsiteY32" fmla="*/ 1996226 h 2014256"/>
                <a:gd name="connsiteX33" fmla="*/ 298790 w 466215"/>
                <a:gd name="connsiteY33" fmla="*/ 2009105 h 2014256"/>
                <a:gd name="connsiteX34" fmla="*/ 283335 w 466215"/>
                <a:gd name="connsiteY34" fmla="*/ 2014256 h 2014256"/>
                <a:gd name="connsiteX35" fmla="*/ 265305 w 466215"/>
                <a:gd name="connsiteY35" fmla="*/ 2006529 h 2014256"/>
                <a:gd name="connsiteX36" fmla="*/ 244699 w 466215"/>
                <a:gd name="connsiteY36" fmla="*/ 1988498 h 2014256"/>
                <a:gd name="connsiteX37" fmla="*/ 211213 w 466215"/>
                <a:gd name="connsiteY37" fmla="*/ 1949862 h 2014256"/>
                <a:gd name="connsiteX38" fmla="*/ 195759 w 466215"/>
                <a:gd name="connsiteY38" fmla="*/ 1916377 h 2014256"/>
                <a:gd name="connsiteX39" fmla="*/ 185456 w 466215"/>
                <a:gd name="connsiteY39" fmla="*/ 1882892 h 2014256"/>
                <a:gd name="connsiteX40" fmla="*/ 175153 w 466215"/>
                <a:gd name="connsiteY40" fmla="*/ 1761830 h 2014256"/>
                <a:gd name="connsiteX41" fmla="*/ 172577 w 466215"/>
                <a:gd name="connsiteY41" fmla="*/ 1573799 h 2014256"/>
                <a:gd name="connsiteX42" fmla="*/ 172577 w 466215"/>
                <a:gd name="connsiteY42" fmla="*/ 1071523 h 20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66215" h="2014256">
                  <a:moveTo>
                    <a:pt x="172577" y="1071523"/>
                  </a:moveTo>
                  <a:lnTo>
                    <a:pt x="172577" y="499701"/>
                  </a:lnTo>
                  <a:lnTo>
                    <a:pt x="172577" y="216365"/>
                  </a:lnTo>
                  <a:lnTo>
                    <a:pt x="170001" y="193184"/>
                  </a:lnTo>
                  <a:lnTo>
                    <a:pt x="162274" y="170002"/>
                  </a:lnTo>
                  <a:lnTo>
                    <a:pt x="146819" y="144244"/>
                  </a:lnTo>
                  <a:lnTo>
                    <a:pt x="131364" y="126213"/>
                  </a:lnTo>
                  <a:lnTo>
                    <a:pt x="110758" y="108183"/>
                  </a:lnTo>
                  <a:lnTo>
                    <a:pt x="90152" y="92728"/>
                  </a:lnTo>
                  <a:lnTo>
                    <a:pt x="51515" y="72122"/>
                  </a:lnTo>
                  <a:lnTo>
                    <a:pt x="30909" y="61819"/>
                  </a:lnTo>
                  <a:lnTo>
                    <a:pt x="10303" y="43789"/>
                  </a:lnTo>
                  <a:lnTo>
                    <a:pt x="0" y="23182"/>
                  </a:lnTo>
                  <a:lnTo>
                    <a:pt x="5152" y="10304"/>
                  </a:lnTo>
                  <a:lnTo>
                    <a:pt x="20606" y="2576"/>
                  </a:lnTo>
                  <a:lnTo>
                    <a:pt x="66970" y="0"/>
                  </a:lnTo>
                  <a:lnTo>
                    <a:pt x="162274" y="2576"/>
                  </a:lnTo>
                  <a:lnTo>
                    <a:pt x="231820" y="10304"/>
                  </a:lnTo>
                  <a:lnTo>
                    <a:pt x="267881" y="18031"/>
                  </a:lnTo>
                  <a:lnTo>
                    <a:pt x="311669" y="33485"/>
                  </a:lnTo>
                  <a:lnTo>
                    <a:pt x="365760" y="61819"/>
                  </a:lnTo>
                  <a:lnTo>
                    <a:pt x="412124" y="87577"/>
                  </a:lnTo>
                  <a:lnTo>
                    <a:pt x="445609" y="110759"/>
                  </a:lnTo>
                  <a:lnTo>
                    <a:pt x="461064" y="126213"/>
                  </a:lnTo>
                  <a:lnTo>
                    <a:pt x="466215" y="141668"/>
                  </a:lnTo>
                  <a:lnTo>
                    <a:pt x="450761" y="193184"/>
                  </a:lnTo>
                  <a:lnTo>
                    <a:pt x="419851" y="319396"/>
                  </a:lnTo>
                  <a:lnTo>
                    <a:pt x="414700" y="641368"/>
                  </a:lnTo>
                  <a:lnTo>
                    <a:pt x="404397" y="1357434"/>
                  </a:lnTo>
                  <a:lnTo>
                    <a:pt x="394093" y="1833952"/>
                  </a:lnTo>
                  <a:lnTo>
                    <a:pt x="391518" y="1859710"/>
                  </a:lnTo>
                  <a:lnTo>
                    <a:pt x="350305" y="1924104"/>
                  </a:lnTo>
                  <a:lnTo>
                    <a:pt x="311669" y="1996226"/>
                  </a:lnTo>
                  <a:lnTo>
                    <a:pt x="298790" y="2009105"/>
                  </a:lnTo>
                  <a:lnTo>
                    <a:pt x="283335" y="2014256"/>
                  </a:lnTo>
                  <a:lnTo>
                    <a:pt x="265305" y="2006529"/>
                  </a:lnTo>
                  <a:lnTo>
                    <a:pt x="244699" y="1988498"/>
                  </a:lnTo>
                  <a:lnTo>
                    <a:pt x="211213" y="1949862"/>
                  </a:lnTo>
                  <a:lnTo>
                    <a:pt x="195759" y="1916377"/>
                  </a:lnTo>
                  <a:lnTo>
                    <a:pt x="185456" y="1882892"/>
                  </a:lnTo>
                  <a:lnTo>
                    <a:pt x="175153" y="1761830"/>
                  </a:lnTo>
                  <a:cubicBezTo>
                    <a:pt x="174294" y="1699153"/>
                    <a:pt x="173436" y="1636476"/>
                    <a:pt x="172577" y="1573799"/>
                  </a:cubicBezTo>
                  <a:lnTo>
                    <a:pt x="172577" y="107152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68F7FD24-689C-4068-829A-BE69F5E5A5C1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285875"/>
            <a:ext cx="4406900" cy="4872038"/>
            <a:chOff x="2822575" y="1285875"/>
            <a:chExt cx="4406900" cy="4872038"/>
          </a:xfrm>
        </p:grpSpPr>
        <p:sp>
          <p:nvSpPr>
            <p:cNvPr id="32" name="フリーフォーム 156">
              <a:extLst>
                <a:ext uri="{FF2B5EF4-FFF2-40B4-BE49-F238E27FC236}">
                  <a16:creationId xmlns:a16="http://schemas.microsoft.com/office/drawing/2014/main" id="{0AD92D8B-17ED-499A-A3F4-E0BC981A433B}"/>
                </a:ext>
              </a:extLst>
            </p:cNvPr>
            <p:cNvSpPr/>
            <p:nvPr/>
          </p:nvSpPr>
          <p:spPr>
            <a:xfrm>
              <a:off x="3243263" y="1665288"/>
              <a:ext cx="3279775" cy="481012"/>
            </a:xfrm>
            <a:custGeom>
              <a:avLst/>
              <a:gdLst>
                <a:gd name="connsiteX0" fmla="*/ 1831443 w 3279684"/>
                <a:gd name="connsiteY0" fmla="*/ 87212 h 480985"/>
                <a:gd name="connsiteX1" fmla="*/ 1453526 w 3279684"/>
                <a:gd name="connsiteY1" fmla="*/ 113639 h 480985"/>
                <a:gd name="connsiteX2" fmla="*/ 1162821 w 3279684"/>
                <a:gd name="connsiteY2" fmla="*/ 137424 h 480985"/>
                <a:gd name="connsiteX3" fmla="*/ 964613 w 3279684"/>
                <a:gd name="connsiteY3" fmla="*/ 179709 h 480985"/>
                <a:gd name="connsiteX4" fmla="*/ 713550 w 3279684"/>
                <a:gd name="connsiteY4" fmla="*/ 214065 h 480985"/>
                <a:gd name="connsiteX5" fmla="*/ 401702 w 3279684"/>
                <a:gd name="connsiteY5" fmla="*/ 258992 h 480985"/>
                <a:gd name="connsiteX6" fmla="*/ 340918 w 3279684"/>
                <a:gd name="connsiteY6" fmla="*/ 266920 h 480985"/>
                <a:gd name="connsiteX7" fmla="*/ 303919 w 3279684"/>
                <a:gd name="connsiteY7" fmla="*/ 261635 h 480985"/>
                <a:gd name="connsiteX8" fmla="*/ 227279 w 3279684"/>
                <a:gd name="connsiteY8" fmla="*/ 248421 h 480985"/>
                <a:gd name="connsiteX9" fmla="*/ 174424 w 3279684"/>
                <a:gd name="connsiteY9" fmla="*/ 232564 h 480985"/>
                <a:gd name="connsiteX10" fmla="*/ 118925 w 3279684"/>
                <a:gd name="connsiteY10" fmla="*/ 214065 h 480985"/>
                <a:gd name="connsiteX11" fmla="*/ 71355 w 3279684"/>
                <a:gd name="connsiteY11" fmla="*/ 190280 h 480985"/>
                <a:gd name="connsiteX12" fmla="*/ 36999 w 3279684"/>
                <a:gd name="connsiteY12" fmla="*/ 174423 h 480985"/>
                <a:gd name="connsiteX13" fmla="*/ 21143 w 3279684"/>
                <a:gd name="connsiteY13" fmla="*/ 174423 h 480985"/>
                <a:gd name="connsiteX14" fmla="*/ 7929 w 3279684"/>
                <a:gd name="connsiteY14" fmla="*/ 177066 h 480985"/>
                <a:gd name="connsiteX15" fmla="*/ 0 w 3279684"/>
                <a:gd name="connsiteY15" fmla="*/ 192923 h 480985"/>
                <a:gd name="connsiteX16" fmla="*/ 7929 w 3279684"/>
                <a:gd name="connsiteY16" fmla="*/ 224636 h 480985"/>
                <a:gd name="connsiteX17" fmla="*/ 34356 w 3279684"/>
                <a:gd name="connsiteY17" fmla="*/ 269563 h 480985"/>
                <a:gd name="connsiteX18" fmla="*/ 71355 w 3279684"/>
                <a:gd name="connsiteY18" fmla="*/ 314490 h 480985"/>
                <a:gd name="connsiteX19" fmla="*/ 121568 w 3279684"/>
                <a:gd name="connsiteY19" fmla="*/ 362060 h 480985"/>
                <a:gd name="connsiteX20" fmla="*/ 163852 w 3279684"/>
                <a:gd name="connsiteY20" fmla="*/ 393773 h 480985"/>
                <a:gd name="connsiteX21" fmla="*/ 227279 w 3279684"/>
                <a:gd name="connsiteY21" fmla="*/ 433415 h 480985"/>
                <a:gd name="connsiteX22" fmla="*/ 269563 w 3279684"/>
                <a:gd name="connsiteY22" fmla="*/ 457200 h 480985"/>
                <a:gd name="connsiteX23" fmla="*/ 306562 w 3279684"/>
                <a:gd name="connsiteY23" fmla="*/ 475699 h 480985"/>
                <a:gd name="connsiteX24" fmla="*/ 343561 w 3279684"/>
                <a:gd name="connsiteY24" fmla="*/ 480985 h 480985"/>
                <a:gd name="connsiteX25" fmla="*/ 377917 w 3279684"/>
                <a:gd name="connsiteY25" fmla="*/ 478342 h 480985"/>
                <a:gd name="connsiteX26" fmla="*/ 417559 w 3279684"/>
                <a:gd name="connsiteY26" fmla="*/ 465128 h 480985"/>
                <a:gd name="connsiteX27" fmla="*/ 449272 w 3279684"/>
                <a:gd name="connsiteY27" fmla="*/ 451914 h 480985"/>
                <a:gd name="connsiteX28" fmla="*/ 473057 w 3279684"/>
                <a:gd name="connsiteY28" fmla="*/ 443986 h 480985"/>
                <a:gd name="connsiteX29" fmla="*/ 644837 w 3279684"/>
                <a:gd name="connsiteY29" fmla="*/ 414916 h 480985"/>
                <a:gd name="connsiteX30" fmla="*/ 959328 w 3279684"/>
                <a:gd name="connsiteY30" fmla="*/ 364703 h 480985"/>
                <a:gd name="connsiteX31" fmla="*/ 1033325 w 3279684"/>
                <a:gd name="connsiteY31" fmla="*/ 351489 h 480985"/>
                <a:gd name="connsiteX32" fmla="*/ 1189249 w 3279684"/>
                <a:gd name="connsiteY32" fmla="*/ 314490 h 480985"/>
                <a:gd name="connsiteX33" fmla="*/ 1435027 w 3279684"/>
                <a:gd name="connsiteY33" fmla="*/ 301276 h 480985"/>
                <a:gd name="connsiteX34" fmla="*/ 1884299 w 3279684"/>
                <a:gd name="connsiteY34" fmla="*/ 277491 h 480985"/>
                <a:gd name="connsiteX35" fmla="*/ 2103649 w 3279684"/>
                <a:gd name="connsiteY35" fmla="*/ 269563 h 480985"/>
                <a:gd name="connsiteX36" fmla="*/ 2391711 w 3279684"/>
                <a:gd name="connsiteY36" fmla="*/ 266920 h 480985"/>
                <a:gd name="connsiteX37" fmla="*/ 2735272 w 3279684"/>
                <a:gd name="connsiteY37" fmla="*/ 266920 h 480985"/>
                <a:gd name="connsiteX38" fmla="*/ 2899124 w 3279684"/>
                <a:gd name="connsiteY38" fmla="*/ 269563 h 480985"/>
                <a:gd name="connsiteX39" fmla="*/ 3068262 w 3279684"/>
                <a:gd name="connsiteY39" fmla="*/ 277491 h 480985"/>
                <a:gd name="connsiteX40" fmla="*/ 3184544 w 3279684"/>
                <a:gd name="connsiteY40" fmla="*/ 288062 h 480985"/>
                <a:gd name="connsiteX41" fmla="*/ 3216257 w 3279684"/>
                <a:gd name="connsiteY41" fmla="*/ 288062 h 480985"/>
                <a:gd name="connsiteX42" fmla="*/ 3245328 w 3279684"/>
                <a:gd name="connsiteY42" fmla="*/ 282777 h 480985"/>
                <a:gd name="connsiteX43" fmla="*/ 3269113 w 3279684"/>
                <a:gd name="connsiteY43" fmla="*/ 269563 h 480985"/>
                <a:gd name="connsiteX44" fmla="*/ 3277041 w 3279684"/>
                <a:gd name="connsiteY44" fmla="*/ 253706 h 480985"/>
                <a:gd name="connsiteX45" fmla="*/ 3279684 w 3279684"/>
                <a:gd name="connsiteY45" fmla="*/ 235207 h 480985"/>
                <a:gd name="connsiteX46" fmla="*/ 3277041 w 3279684"/>
                <a:gd name="connsiteY46" fmla="*/ 214065 h 480985"/>
                <a:gd name="connsiteX47" fmla="*/ 3271755 w 3279684"/>
                <a:gd name="connsiteY47" fmla="*/ 187637 h 480985"/>
                <a:gd name="connsiteX48" fmla="*/ 3266470 w 3279684"/>
                <a:gd name="connsiteY48" fmla="*/ 174423 h 480985"/>
                <a:gd name="connsiteX49" fmla="*/ 3253256 w 3279684"/>
                <a:gd name="connsiteY49" fmla="*/ 158566 h 480985"/>
                <a:gd name="connsiteX50" fmla="*/ 3242685 w 3279684"/>
                <a:gd name="connsiteY50" fmla="*/ 147995 h 480985"/>
                <a:gd name="connsiteX51" fmla="*/ 3205686 w 3279684"/>
                <a:gd name="connsiteY51" fmla="*/ 121568 h 480985"/>
                <a:gd name="connsiteX52" fmla="*/ 3147545 w 3279684"/>
                <a:gd name="connsiteY52" fmla="*/ 89854 h 480985"/>
                <a:gd name="connsiteX53" fmla="*/ 3099975 w 3279684"/>
                <a:gd name="connsiteY53" fmla="*/ 66069 h 480985"/>
                <a:gd name="connsiteX54" fmla="*/ 3047119 w 3279684"/>
                <a:gd name="connsiteY54" fmla="*/ 44927 h 480985"/>
                <a:gd name="connsiteX55" fmla="*/ 2914981 w 3279684"/>
                <a:gd name="connsiteY55" fmla="*/ 10571 h 480985"/>
                <a:gd name="connsiteX56" fmla="*/ 2877982 w 3279684"/>
                <a:gd name="connsiteY56" fmla="*/ 0 h 480985"/>
                <a:gd name="connsiteX57" fmla="*/ 2833055 w 3279684"/>
                <a:gd name="connsiteY57" fmla="*/ 5286 h 480985"/>
                <a:gd name="connsiteX58" fmla="*/ 2761700 w 3279684"/>
                <a:gd name="connsiteY58" fmla="*/ 29070 h 480985"/>
                <a:gd name="connsiteX59" fmla="*/ 2724701 w 3279684"/>
                <a:gd name="connsiteY59" fmla="*/ 44927 h 480985"/>
                <a:gd name="connsiteX60" fmla="*/ 2537064 w 3279684"/>
                <a:gd name="connsiteY60" fmla="*/ 44927 h 480985"/>
                <a:gd name="connsiteX61" fmla="*/ 2394354 w 3279684"/>
                <a:gd name="connsiteY61" fmla="*/ 44927 h 480985"/>
                <a:gd name="connsiteX62" fmla="*/ 2064007 w 3279684"/>
                <a:gd name="connsiteY62" fmla="*/ 71355 h 480985"/>
                <a:gd name="connsiteX63" fmla="*/ 1831443 w 3279684"/>
                <a:gd name="connsiteY63" fmla="*/ 87212 h 4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9684" h="480985">
                  <a:moveTo>
                    <a:pt x="1831443" y="87212"/>
                  </a:moveTo>
                  <a:lnTo>
                    <a:pt x="1453526" y="113639"/>
                  </a:lnTo>
                  <a:lnTo>
                    <a:pt x="1162821" y="137424"/>
                  </a:lnTo>
                  <a:lnTo>
                    <a:pt x="964613" y="179709"/>
                  </a:lnTo>
                  <a:lnTo>
                    <a:pt x="713550" y="214065"/>
                  </a:lnTo>
                  <a:lnTo>
                    <a:pt x="401702" y="258992"/>
                  </a:lnTo>
                  <a:lnTo>
                    <a:pt x="340918" y="266920"/>
                  </a:lnTo>
                  <a:lnTo>
                    <a:pt x="303919" y="261635"/>
                  </a:lnTo>
                  <a:lnTo>
                    <a:pt x="227279" y="248421"/>
                  </a:lnTo>
                  <a:lnTo>
                    <a:pt x="174424" y="232564"/>
                  </a:lnTo>
                  <a:lnTo>
                    <a:pt x="118925" y="214065"/>
                  </a:lnTo>
                  <a:lnTo>
                    <a:pt x="71355" y="190280"/>
                  </a:lnTo>
                  <a:lnTo>
                    <a:pt x="36999" y="174423"/>
                  </a:lnTo>
                  <a:lnTo>
                    <a:pt x="21143" y="174423"/>
                  </a:lnTo>
                  <a:lnTo>
                    <a:pt x="7929" y="177066"/>
                  </a:lnTo>
                  <a:lnTo>
                    <a:pt x="0" y="192923"/>
                  </a:lnTo>
                  <a:lnTo>
                    <a:pt x="7929" y="224636"/>
                  </a:lnTo>
                  <a:lnTo>
                    <a:pt x="34356" y="269563"/>
                  </a:lnTo>
                  <a:lnTo>
                    <a:pt x="71355" y="314490"/>
                  </a:lnTo>
                  <a:lnTo>
                    <a:pt x="121568" y="362060"/>
                  </a:lnTo>
                  <a:lnTo>
                    <a:pt x="163852" y="393773"/>
                  </a:lnTo>
                  <a:lnTo>
                    <a:pt x="227279" y="433415"/>
                  </a:lnTo>
                  <a:lnTo>
                    <a:pt x="269563" y="457200"/>
                  </a:lnTo>
                  <a:lnTo>
                    <a:pt x="306562" y="475699"/>
                  </a:lnTo>
                  <a:lnTo>
                    <a:pt x="343561" y="480985"/>
                  </a:lnTo>
                  <a:lnTo>
                    <a:pt x="377917" y="478342"/>
                  </a:lnTo>
                  <a:lnTo>
                    <a:pt x="417559" y="465128"/>
                  </a:lnTo>
                  <a:lnTo>
                    <a:pt x="449272" y="451914"/>
                  </a:lnTo>
                  <a:lnTo>
                    <a:pt x="473057" y="443986"/>
                  </a:lnTo>
                  <a:lnTo>
                    <a:pt x="644837" y="414916"/>
                  </a:lnTo>
                  <a:lnTo>
                    <a:pt x="959328" y="364703"/>
                  </a:lnTo>
                  <a:lnTo>
                    <a:pt x="1033325" y="351489"/>
                  </a:lnTo>
                  <a:lnTo>
                    <a:pt x="1189249" y="314490"/>
                  </a:lnTo>
                  <a:lnTo>
                    <a:pt x="1435027" y="301276"/>
                  </a:lnTo>
                  <a:lnTo>
                    <a:pt x="1884299" y="277491"/>
                  </a:lnTo>
                  <a:lnTo>
                    <a:pt x="2103649" y="269563"/>
                  </a:lnTo>
                  <a:lnTo>
                    <a:pt x="2391711" y="266920"/>
                  </a:lnTo>
                  <a:lnTo>
                    <a:pt x="2735272" y="266920"/>
                  </a:lnTo>
                  <a:lnTo>
                    <a:pt x="2899124" y="269563"/>
                  </a:lnTo>
                  <a:lnTo>
                    <a:pt x="3068262" y="277491"/>
                  </a:lnTo>
                  <a:lnTo>
                    <a:pt x="3184544" y="288062"/>
                  </a:lnTo>
                  <a:lnTo>
                    <a:pt x="3216257" y="288062"/>
                  </a:lnTo>
                  <a:lnTo>
                    <a:pt x="3245328" y="282777"/>
                  </a:lnTo>
                  <a:lnTo>
                    <a:pt x="3269113" y="269563"/>
                  </a:lnTo>
                  <a:lnTo>
                    <a:pt x="3277041" y="253706"/>
                  </a:lnTo>
                  <a:lnTo>
                    <a:pt x="3279684" y="235207"/>
                  </a:lnTo>
                  <a:lnTo>
                    <a:pt x="3277041" y="214065"/>
                  </a:lnTo>
                  <a:lnTo>
                    <a:pt x="3271755" y="187637"/>
                  </a:lnTo>
                  <a:lnTo>
                    <a:pt x="3266470" y="174423"/>
                  </a:lnTo>
                  <a:lnTo>
                    <a:pt x="3253256" y="158566"/>
                  </a:lnTo>
                  <a:lnTo>
                    <a:pt x="3242685" y="147995"/>
                  </a:lnTo>
                  <a:lnTo>
                    <a:pt x="3205686" y="121568"/>
                  </a:lnTo>
                  <a:lnTo>
                    <a:pt x="3147545" y="89854"/>
                  </a:lnTo>
                  <a:lnTo>
                    <a:pt x="3099975" y="66069"/>
                  </a:lnTo>
                  <a:lnTo>
                    <a:pt x="3047119" y="44927"/>
                  </a:lnTo>
                  <a:lnTo>
                    <a:pt x="2914981" y="10571"/>
                  </a:lnTo>
                  <a:lnTo>
                    <a:pt x="2877982" y="0"/>
                  </a:lnTo>
                  <a:lnTo>
                    <a:pt x="2833055" y="5286"/>
                  </a:lnTo>
                  <a:lnTo>
                    <a:pt x="2761700" y="29070"/>
                  </a:lnTo>
                  <a:lnTo>
                    <a:pt x="2724701" y="44927"/>
                  </a:lnTo>
                  <a:lnTo>
                    <a:pt x="2537064" y="44927"/>
                  </a:lnTo>
                  <a:lnTo>
                    <a:pt x="2394354" y="44927"/>
                  </a:lnTo>
                  <a:lnTo>
                    <a:pt x="2064007" y="71355"/>
                  </a:lnTo>
                  <a:lnTo>
                    <a:pt x="1831443" y="8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9">
              <a:extLst>
                <a:ext uri="{FF2B5EF4-FFF2-40B4-BE49-F238E27FC236}">
                  <a16:creationId xmlns:a16="http://schemas.microsoft.com/office/drawing/2014/main" id="{461B2716-4F83-49CF-9607-26CEB437C3E3}"/>
                </a:ext>
              </a:extLst>
            </p:cNvPr>
            <p:cNvSpPr/>
            <p:nvPr/>
          </p:nvSpPr>
          <p:spPr>
            <a:xfrm>
              <a:off x="3703638" y="2420938"/>
              <a:ext cx="393700" cy="1141412"/>
            </a:xfrm>
            <a:custGeom>
              <a:avLst/>
              <a:gdLst>
                <a:gd name="connsiteX0" fmla="*/ 169069 w 395287"/>
                <a:gd name="connsiteY0" fmla="*/ 635794 h 1140619"/>
                <a:gd name="connsiteX1" fmla="*/ 150019 w 395287"/>
                <a:gd name="connsiteY1" fmla="*/ 366713 h 1140619"/>
                <a:gd name="connsiteX2" fmla="*/ 147637 w 395287"/>
                <a:gd name="connsiteY2" fmla="*/ 300038 h 1140619"/>
                <a:gd name="connsiteX3" fmla="*/ 142875 w 395287"/>
                <a:gd name="connsiteY3" fmla="*/ 261938 h 1140619"/>
                <a:gd name="connsiteX4" fmla="*/ 135731 w 395287"/>
                <a:gd name="connsiteY4" fmla="*/ 226219 h 1140619"/>
                <a:gd name="connsiteX5" fmla="*/ 123825 w 395287"/>
                <a:gd name="connsiteY5" fmla="*/ 188119 h 1140619"/>
                <a:gd name="connsiteX6" fmla="*/ 109537 w 395287"/>
                <a:gd name="connsiteY6" fmla="*/ 154782 h 1140619"/>
                <a:gd name="connsiteX7" fmla="*/ 95250 w 395287"/>
                <a:gd name="connsiteY7" fmla="*/ 128588 h 1140619"/>
                <a:gd name="connsiteX8" fmla="*/ 69056 w 395287"/>
                <a:gd name="connsiteY8" fmla="*/ 95250 h 1140619"/>
                <a:gd name="connsiteX9" fmla="*/ 57150 w 395287"/>
                <a:gd name="connsiteY9" fmla="*/ 80963 h 1140619"/>
                <a:gd name="connsiteX10" fmla="*/ 42862 w 395287"/>
                <a:gd name="connsiteY10" fmla="*/ 69057 h 1140619"/>
                <a:gd name="connsiteX11" fmla="*/ 23812 w 395287"/>
                <a:gd name="connsiteY11" fmla="*/ 54769 h 1140619"/>
                <a:gd name="connsiteX12" fmla="*/ 11906 w 395287"/>
                <a:gd name="connsiteY12" fmla="*/ 42863 h 1140619"/>
                <a:gd name="connsiteX13" fmla="*/ 4762 w 395287"/>
                <a:gd name="connsiteY13" fmla="*/ 28575 h 1140619"/>
                <a:gd name="connsiteX14" fmla="*/ 0 w 395287"/>
                <a:gd name="connsiteY14" fmla="*/ 11907 h 1140619"/>
                <a:gd name="connsiteX15" fmla="*/ 2381 w 395287"/>
                <a:gd name="connsiteY15" fmla="*/ 4763 h 1140619"/>
                <a:gd name="connsiteX16" fmla="*/ 14287 w 395287"/>
                <a:gd name="connsiteY16" fmla="*/ 0 h 1140619"/>
                <a:gd name="connsiteX17" fmla="*/ 54769 w 395287"/>
                <a:gd name="connsiteY17" fmla="*/ 4763 h 1140619"/>
                <a:gd name="connsiteX18" fmla="*/ 169069 w 395287"/>
                <a:gd name="connsiteY18" fmla="*/ 33338 h 1140619"/>
                <a:gd name="connsiteX19" fmla="*/ 311944 w 395287"/>
                <a:gd name="connsiteY19" fmla="*/ 73819 h 1140619"/>
                <a:gd name="connsiteX20" fmla="*/ 347662 w 395287"/>
                <a:gd name="connsiteY20" fmla="*/ 180975 h 1140619"/>
                <a:gd name="connsiteX21" fmla="*/ 373856 w 395287"/>
                <a:gd name="connsiteY21" fmla="*/ 504825 h 1140619"/>
                <a:gd name="connsiteX22" fmla="*/ 395287 w 395287"/>
                <a:gd name="connsiteY22" fmla="*/ 604838 h 1140619"/>
                <a:gd name="connsiteX23" fmla="*/ 395287 w 395287"/>
                <a:gd name="connsiteY23" fmla="*/ 931069 h 1140619"/>
                <a:gd name="connsiteX24" fmla="*/ 357187 w 395287"/>
                <a:gd name="connsiteY24" fmla="*/ 1133475 h 1140619"/>
                <a:gd name="connsiteX25" fmla="*/ 323850 w 395287"/>
                <a:gd name="connsiteY25" fmla="*/ 1140619 h 1140619"/>
                <a:gd name="connsiteX26" fmla="*/ 302419 w 395287"/>
                <a:gd name="connsiteY26" fmla="*/ 1140619 h 1140619"/>
                <a:gd name="connsiteX27" fmla="*/ 269081 w 395287"/>
                <a:gd name="connsiteY27" fmla="*/ 1135857 h 1140619"/>
                <a:gd name="connsiteX28" fmla="*/ 250031 w 395287"/>
                <a:gd name="connsiteY28" fmla="*/ 1126332 h 1140619"/>
                <a:gd name="connsiteX29" fmla="*/ 233362 w 395287"/>
                <a:gd name="connsiteY29" fmla="*/ 1114425 h 1140619"/>
                <a:gd name="connsiteX30" fmla="*/ 219075 w 395287"/>
                <a:gd name="connsiteY30" fmla="*/ 1095375 h 1140619"/>
                <a:gd name="connsiteX31" fmla="*/ 204787 w 395287"/>
                <a:gd name="connsiteY31" fmla="*/ 1073944 h 1140619"/>
                <a:gd name="connsiteX32" fmla="*/ 192881 w 395287"/>
                <a:gd name="connsiteY32" fmla="*/ 1023938 h 1140619"/>
                <a:gd name="connsiteX33" fmla="*/ 190500 w 395287"/>
                <a:gd name="connsiteY33" fmla="*/ 950119 h 1140619"/>
                <a:gd name="connsiteX34" fmla="*/ 169069 w 395287"/>
                <a:gd name="connsiteY34" fmla="*/ 635794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5287" h="1140619">
                  <a:moveTo>
                    <a:pt x="169069" y="635794"/>
                  </a:moveTo>
                  <a:lnTo>
                    <a:pt x="150019" y="366713"/>
                  </a:lnTo>
                  <a:lnTo>
                    <a:pt x="147637" y="300038"/>
                  </a:lnTo>
                  <a:lnTo>
                    <a:pt x="142875" y="261938"/>
                  </a:lnTo>
                  <a:lnTo>
                    <a:pt x="135731" y="226219"/>
                  </a:lnTo>
                  <a:lnTo>
                    <a:pt x="123825" y="188119"/>
                  </a:lnTo>
                  <a:lnTo>
                    <a:pt x="109537" y="154782"/>
                  </a:lnTo>
                  <a:lnTo>
                    <a:pt x="95250" y="128588"/>
                  </a:lnTo>
                  <a:lnTo>
                    <a:pt x="69056" y="95250"/>
                  </a:lnTo>
                  <a:lnTo>
                    <a:pt x="57150" y="80963"/>
                  </a:lnTo>
                  <a:lnTo>
                    <a:pt x="42862" y="69057"/>
                  </a:lnTo>
                  <a:lnTo>
                    <a:pt x="23812" y="54769"/>
                  </a:lnTo>
                  <a:lnTo>
                    <a:pt x="11906" y="42863"/>
                  </a:lnTo>
                  <a:lnTo>
                    <a:pt x="4762" y="28575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54769" y="4763"/>
                  </a:lnTo>
                  <a:lnTo>
                    <a:pt x="169069" y="33338"/>
                  </a:lnTo>
                  <a:lnTo>
                    <a:pt x="311944" y="73819"/>
                  </a:lnTo>
                  <a:lnTo>
                    <a:pt x="347662" y="180975"/>
                  </a:lnTo>
                  <a:lnTo>
                    <a:pt x="373856" y="504825"/>
                  </a:lnTo>
                  <a:lnTo>
                    <a:pt x="395287" y="604838"/>
                  </a:lnTo>
                  <a:lnTo>
                    <a:pt x="395287" y="931069"/>
                  </a:lnTo>
                  <a:lnTo>
                    <a:pt x="357187" y="1133475"/>
                  </a:lnTo>
                  <a:lnTo>
                    <a:pt x="323850" y="1140619"/>
                  </a:lnTo>
                  <a:lnTo>
                    <a:pt x="302419" y="1140619"/>
                  </a:lnTo>
                  <a:lnTo>
                    <a:pt x="269081" y="1135857"/>
                  </a:lnTo>
                  <a:lnTo>
                    <a:pt x="250031" y="1126332"/>
                  </a:lnTo>
                  <a:lnTo>
                    <a:pt x="233362" y="1114425"/>
                  </a:lnTo>
                  <a:lnTo>
                    <a:pt x="219075" y="1095375"/>
                  </a:lnTo>
                  <a:lnTo>
                    <a:pt x="204787" y="1073944"/>
                  </a:lnTo>
                  <a:lnTo>
                    <a:pt x="192881" y="1023938"/>
                  </a:lnTo>
                  <a:cubicBezTo>
                    <a:pt x="192087" y="999332"/>
                    <a:pt x="191294" y="974725"/>
                    <a:pt x="190500" y="950119"/>
                  </a:cubicBezTo>
                  <a:lnTo>
                    <a:pt x="169069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63">
              <a:extLst>
                <a:ext uri="{FF2B5EF4-FFF2-40B4-BE49-F238E27FC236}">
                  <a16:creationId xmlns:a16="http://schemas.microsoft.com/office/drawing/2014/main" id="{2C55B109-8F20-4453-9AC8-7B8DE79AE441}"/>
                </a:ext>
              </a:extLst>
            </p:cNvPr>
            <p:cNvSpPr/>
            <p:nvPr/>
          </p:nvSpPr>
          <p:spPr>
            <a:xfrm>
              <a:off x="2822575" y="3630613"/>
              <a:ext cx="4044950" cy="560387"/>
            </a:xfrm>
            <a:custGeom>
              <a:avLst/>
              <a:gdLst>
                <a:gd name="connsiteX0" fmla="*/ 2226794 w 4045727"/>
                <a:gd name="connsiteY0" fmla="*/ 299318 h 559166"/>
                <a:gd name="connsiteX1" fmla="*/ 1891295 w 4045727"/>
                <a:gd name="connsiteY1" fmla="*/ 322343 h 559166"/>
                <a:gd name="connsiteX2" fmla="*/ 1624869 w 4045727"/>
                <a:gd name="connsiteY2" fmla="*/ 348656 h 559166"/>
                <a:gd name="connsiteX3" fmla="*/ 1532771 w 4045727"/>
                <a:gd name="connsiteY3" fmla="*/ 358524 h 559166"/>
                <a:gd name="connsiteX4" fmla="*/ 1121620 w 4045727"/>
                <a:gd name="connsiteY4" fmla="*/ 430887 h 559166"/>
                <a:gd name="connsiteX5" fmla="*/ 792699 w 4045727"/>
                <a:gd name="connsiteY5" fmla="*/ 490092 h 559166"/>
                <a:gd name="connsiteX6" fmla="*/ 411151 w 4045727"/>
                <a:gd name="connsiteY6" fmla="*/ 559166 h 559166"/>
                <a:gd name="connsiteX7" fmla="*/ 368391 w 4045727"/>
                <a:gd name="connsiteY7" fmla="*/ 546009 h 559166"/>
                <a:gd name="connsiteX8" fmla="*/ 292740 w 4045727"/>
                <a:gd name="connsiteY8" fmla="*/ 519695 h 559166"/>
                <a:gd name="connsiteX9" fmla="*/ 233534 w 4045727"/>
                <a:gd name="connsiteY9" fmla="*/ 499960 h 559166"/>
                <a:gd name="connsiteX10" fmla="*/ 154593 w 4045727"/>
                <a:gd name="connsiteY10" fmla="*/ 457200 h 559166"/>
                <a:gd name="connsiteX11" fmla="*/ 88809 w 4045727"/>
                <a:gd name="connsiteY11" fmla="*/ 414441 h 559166"/>
                <a:gd name="connsiteX12" fmla="*/ 23024 w 4045727"/>
                <a:gd name="connsiteY12" fmla="*/ 358524 h 559166"/>
                <a:gd name="connsiteX13" fmla="*/ 6578 w 4045727"/>
                <a:gd name="connsiteY13" fmla="*/ 335500 h 559166"/>
                <a:gd name="connsiteX14" fmla="*/ 0 w 4045727"/>
                <a:gd name="connsiteY14" fmla="*/ 315764 h 559166"/>
                <a:gd name="connsiteX15" fmla="*/ 0 w 4045727"/>
                <a:gd name="connsiteY15" fmla="*/ 305897 h 559166"/>
                <a:gd name="connsiteX16" fmla="*/ 6578 w 4045727"/>
                <a:gd name="connsiteY16" fmla="*/ 292740 h 559166"/>
                <a:gd name="connsiteX17" fmla="*/ 13157 w 4045727"/>
                <a:gd name="connsiteY17" fmla="*/ 286161 h 559166"/>
                <a:gd name="connsiteX18" fmla="*/ 23024 w 4045727"/>
                <a:gd name="connsiteY18" fmla="*/ 286161 h 559166"/>
                <a:gd name="connsiteX19" fmla="*/ 62495 w 4045727"/>
                <a:gd name="connsiteY19" fmla="*/ 296029 h 559166"/>
                <a:gd name="connsiteX20" fmla="*/ 151304 w 4045727"/>
                <a:gd name="connsiteY20" fmla="*/ 319054 h 559166"/>
                <a:gd name="connsiteX21" fmla="*/ 273004 w 4045727"/>
                <a:gd name="connsiteY21" fmla="*/ 332210 h 559166"/>
                <a:gd name="connsiteX22" fmla="*/ 414440 w 4045727"/>
                <a:gd name="connsiteY22" fmla="*/ 335500 h 559166"/>
                <a:gd name="connsiteX23" fmla="*/ 661131 w 4045727"/>
                <a:gd name="connsiteY23" fmla="*/ 296029 h 559166"/>
                <a:gd name="connsiteX24" fmla="*/ 1039390 w 4045727"/>
                <a:gd name="connsiteY24" fmla="*/ 240113 h 559166"/>
                <a:gd name="connsiteX25" fmla="*/ 1332130 w 4045727"/>
                <a:gd name="connsiteY25" fmla="*/ 200642 h 559166"/>
                <a:gd name="connsiteX26" fmla="*/ 1713678 w 4045727"/>
                <a:gd name="connsiteY26" fmla="*/ 157882 h 559166"/>
                <a:gd name="connsiteX27" fmla="*/ 1993260 w 4045727"/>
                <a:gd name="connsiteY27" fmla="*/ 138147 h 559166"/>
                <a:gd name="connsiteX28" fmla="*/ 2457039 w 4045727"/>
                <a:gd name="connsiteY28" fmla="*/ 108544 h 559166"/>
                <a:gd name="connsiteX29" fmla="*/ 2562294 w 4045727"/>
                <a:gd name="connsiteY29" fmla="*/ 95387 h 559166"/>
                <a:gd name="connsiteX30" fmla="*/ 2680705 w 4045727"/>
                <a:gd name="connsiteY30" fmla="*/ 85520 h 559166"/>
                <a:gd name="connsiteX31" fmla="*/ 3147773 w 4045727"/>
                <a:gd name="connsiteY31" fmla="*/ 72363 h 559166"/>
                <a:gd name="connsiteX32" fmla="*/ 3414199 w 4045727"/>
                <a:gd name="connsiteY32" fmla="*/ 65785 h 559166"/>
                <a:gd name="connsiteX33" fmla="*/ 3509586 w 4045727"/>
                <a:gd name="connsiteY33" fmla="*/ 39471 h 559166"/>
                <a:gd name="connsiteX34" fmla="*/ 3608262 w 4045727"/>
                <a:gd name="connsiteY34" fmla="*/ 9868 h 559166"/>
                <a:gd name="connsiteX35" fmla="*/ 3647732 w 4045727"/>
                <a:gd name="connsiteY35" fmla="*/ 0 h 559166"/>
                <a:gd name="connsiteX36" fmla="*/ 3723384 w 4045727"/>
                <a:gd name="connsiteY36" fmla="*/ 13157 h 559166"/>
                <a:gd name="connsiteX37" fmla="*/ 3871399 w 4045727"/>
                <a:gd name="connsiteY37" fmla="*/ 52628 h 559166"/>
                <a:gd name="connsiteX38" fmla="*/ 3950340 w 4045727"/>
                <a:gd name="connsiteY38" fmla="*/ 85520 h 559166"/>
                <a:gd name="connsiteX39" fmla="*/ 3973364 w 4045727"/>
                <a:gd name="connsiteY39" fmla="*/ 98677 h 559166"/>
                <a:gd name="connsiteX40" fmla="*/ 4002967 w 4045727"/>
                <a:gd name="connsiteY40" fmla="*/ 118412 h 559166"/>
                <a:gd name="connsiteX41" fmla="*/ 4019413 w 4045727"/>
                <a:gd name="connsiteY41" fmla="*/ 134858 h 559166"/>
                <a:gd name="connsiteX42" fmla="*/ 4039148 w 4045727"/>
                <a:gd name="connsiteY42" fmla="*/ 157882 h 559166"/>
                <a:gd name="connsiteX43" fmla="*/ 4045727 w 4045727"/>
                <a:gd name="connsiteY43" fmla="*/ 174328 h 559166"/>
                <a:gd name="connsiteX44" fmla="*/ 4045727 w 4045727"/>
                <a:gd name="connsiteY44" fmla="*/ 197353 h 559166"/>
                <a:gd name="connsiteX45" fmla="*/ 4042437 w 4045727"/>
                <a:gd name="connsiteY45" fmla="*/ 230245 h 559166"/>
                <a:gd name="connsiteX46" fmla="*/ 4025991 w 4045727"/>
                <a:gd name="connsiteY46" fmla="*/ 259848 h 559166"/>
                <a:gd name="connsiteX47" fmla="*/ 4002967 w 4045727"/>
                <a:gd name="connsiteY47" fmla="*/ 279583 h 559166"/>
                <a:gd name="connsiteX48" fmla="*/ 3966786 w 4045727"/>
                <a:gd name="connsiteY48" fmla="*/ 299318 h 559166"/>
                <a:gd name="connsiteX49" fmla="*/ 3924026 w 4045727"/>
                <a:gd name="connsiteY49" fmla="*/ 312475 h 559166"/>
                <a:gd name="connsiteX50" fmla="*/ 3795747 w 4045727"/>
                <a:gd name="connsiteY50" fmla="*/ 305897 h 559166"/>
                <a:gd name="connsiteX51" fmla="*/ 3378017 w 4045727"/>
                <a:gd name="connsiteY51" fmla="*/ 279583 h 559166"/>
                <a:gd name="connsiteX52" fmla="*/ 2966866 w 4045727"/>
                <a:gd name="connsiteY52" fmla="*/ 266426 h 559166"/>
                <a:gd name="connsiteX53" fmla="*/ 2772803 w 4045727"/>
                <a:gd name="connsiteY53" fmla="*/ 269715 h 559166"/>
                <a:gd name="connsiteX54" fmla="*/ 2572161 w 4045727"/>
                <a:gd name="connsiteY54" fmla="*/ 292740 h 559166"/>
                <a:gd name="connsiteX55" fmla="*/ 2226794 w 4045727"/>
                <a:gd name="connsiteY55" fmla="*/ 299318 h 55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45727" h="559166">
                  <a:moveTo>
                    <a:pt x="2226794" y="299318"/>
                  </a:moveTo>
                  <a:lnTo>
                    <a:pt x="1891295" y="322343"/>
                  </a:lnTo>
                  <a:lnTo>
                    <a:pt x="1624869" y="348656"/>
                  </a:lnTo>
                  <a:lnTo>
                    <a:pt x="1532771" y="358524"/>
                  </a:lnTo>
                  <a:lnTo>
                    <a:pt x="1121620" y="430887"/>
                  </a:lnTo>
                  <a:lnTo>
                    <a:pt x="792699" y="490092"/>
                  </a:lnTo>
                  <a:lnTo>
                    <a:pt x="411151" y="559166"/>
                  </a:lnTo>
                  <a:lnTo>
                    <a:pt x="368391" y="546009"/>
                  </a:lnTo>
                  <a:lnTo>
                    <a:pt x="292740" y="519695"/>
                  </a:lnTo>
                  <a:lnTo>
                    <a:pt x="233534" y="499960"/>
                  </a:lnTo>
                  <a:lnTo>
                    <a:pt x="154593" y="457200"/>
                  </a:lnTo>
                  <a:lnTo>
                    <a:pt x="88809" y="414441"/>
                  </a:lnTo>
                  <a:lnTo>
                    <a:pt x="23024" y="358524"/>
                  </a:lnTo>
                  <a:lnTo>
                    <a:pt x="6578" y="335500"/>
                  </a:lnTo>
                  <a:lnTo>
                    <a:pt x="0" y="315764"/>
                  </a:lnTo>
                  <a:lnTo>
                    <a:pt x="0" y="305897"/>
                  </a:lnTo>
                  <a:lnTo>
                    <a:pt x="6578" y="292740"/>
                  </a:lnTo>
                  <a:lnTo>
                    <a:pt x="13157" y="286161"/>
                  </a:lnTo>
                  <a:lnTo>
                    <a:pt x="23024" y="286161"/>
                  </a:lnTo>
                  <a:lnTo>
                    <a:pt x="62495" y="296029"/>
                  </a:lnTo>
                  <a:lnTo>
                    <a:pt x="151304" y="319054"/>
                  </a:lnTo>
                  <a:lnTo>
                    <a:pt x="273004" y="332210"/>
                  </a:lnTo>
                  <a:lnTo>
                    <a:pt x="414440" y="335500"/>
                  </a:lnTo>
                  <a:lnTo>
                    <a:pt x="661131" y="296029"/>
                  </a:lnTo>
                  <a:lnTo>
                    <a:pt x="1039390" y="240113"/>
                  </a:lnTo>
                  <a:lnTo>
                    <a:pt x="1332130" y="200642"/>
                  </a:lnTo>
                  <a:lnTo>
                    <a:pt x="1713678" y="157882"/>
                  </a:lnTo>
                  <a:lnTo>
                    <a:pt x="1993260" y="138147"/>
                  </a:lnTo>
                  <a:lnTo>
                    <a:pt x="2457039" y="108544"/>
                  </a:lnTo>
                  <a:lnTo>
                    <a:pt x="2562294" y="95387"/>
                  </a:lnTo>
                  <a:lnTo>
                    <a:pt x="2680705" y="85520"/>
                  </a:lnTo>
                  <a:lnTo>
                    <a:pt x="3147773" y="72363"/>
                  </a:lnTo>
                  <a:lnTo>
                    <a:pt x="3414199" y="65785"/>
                  </a:lnTo>
                  <a:lnTo>
                    <a:pt x="3509586" y="39471"/>
                  </a:lnTo>
                  <a:lnTo>
                    <a:pt x="3608262" y="9868"/>
                  </a:lnTo>
                  <a:lnTo>
                    <a:pt x="3647732" y="0"/>
                  </a:lnTo>
                  <a:lnTo>
                    <a:pt x="3723384" y="13157"/>
                  </a:lnTo>
                  <a:lnTo>
                    <a:pt x="3871399" y="52628"/>
                  </a:lnTo>
                  <a:lnTo>
                    <a:pt x="3950340" y="85520"/>
                  </a:lnTo>
                  <a:lnTo>
                    <a:pt x="3973364" y="98677"/>
                  </a:lnTo>
                  <a:lnTo>
                    <a:pt x="4002967" y="118412"/>
                  </a:lnTo>
                  <a:lnTo>
                    <a:pt x="4019413" y="134858"/>
                  </a:lnTo>
                  <a:lnTo>
                    <a:pt x="4039148" y="157882"/>
                  </a:lnTo>
                  <a:lnTo>
                    <a:pt x="4045727" y="174328"/>
                  </a:lnTo>
                  <a:lnTo>
                    <a:pt x="4045727" y="197353"/>
                  </a:lnTo>
                  <a:lnTo>
                    <a:pt x="4042437" y="230245"/>
                  </a:lnTo>
                  <a:lnTo>
                    <a:pt x="4025991" y="259848"/>
                  </a:lnTo>
                  <a:lnTo>
                    <a:pt x="4002967" y="279583"/>
                  </a:lnTo>
                  <a:lnTo>
                    <a:pt x="3966786" y="299318"/>
                  </a:lnTo>
                  <a:lnTo>
                    <a:pt x="3924026" y="312475"/>
                  </a:lnTo>
                  <a:lnTo>
                    <a:pt x="3795747" y="305897"/>
                  </a:lnTo>
                  <a:lnTo>
                    <a:pt x="3378017" y="279583"/>
                  </a:lnTo>
                  <a:lnTo>
                    <a:pt x="2966866" y="266426"/>
                  </a:lnTo>
                  <a:lnTo>
                    <a:pt x="2772803" y="269715"/>
                  </a:lnTo>
                  <a:lnTo>
                    <a:pt x="2572161" y="292740"/>
                  </a:lnTo>
                  <a:lnTo>
                    <a:pt x="2226794" y="299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7">
              <a:extLst>
                <a:ext uri="{FF2B5EF4-FFF2-40B4-BE49-F238E27FC236}">
                  <a16:creationId xmlns:a16="http://schemas.microsoft.com/office/drawing/2014/main" id="{4F49DA62-BF34-41CD-9A3F-8C6580B5998D}"/>
                </a:ext>
              </a:extLst>
            </p:cNvPr>
            <p:cNvSpPr/>
            <p:nvPr/>
          </p:nvSpPr>
          <p:spPr>
            <a:xfrm>
              <a:off x="3943350" y="1379538"/>
              <a:ext cx="512763" cy="949325"/>
            </a:xfrm>
            <a:custGeom>
              <a:avLst/>
              <a:gdLst>
                <a:gd name="connsiteX0" fmla="*/ 245269 w 511969"/>
                <a:gd name="connsiteY0" fmla="*/ 385762 h 950119"/>
                <a:gd name="connsiteX1" fmla="*/ 221456 w 511969"/>
                <a:gd name="connsiteY1" fmla="*/ 311944 h 950119"/>
                <a:gd name="connsiteX2" fmla="*/ 197644 w 511969"/>
                <a:gd name="connsiteY2" fmla="*/ 250031 h 950119"/>
                <a:gd name="connsiteX3" fmla="*/ 171450 w 511969"/>
                <a:gd name="connsiteY3" fmla="*/ 200025 h 950119"/>
                <a:gd name="connsiteX4" fmla="*/ 145256 w 511969"/>
                <a:gd name="connsiteY4" fmla="*/ 159544 h 950119"/>
                <a:gd name="connsiteX5" fmla="*/ 116681 w 511969"/>
                <a:gd name="connsiteY5" fmla="*/ 126206 h 950119"/>
                <a:gd name="connsiteX6" fmla="*/ 100013 w 511969"/>
                <a:gd name="connsiteY6" fmla="*/ 109537 h 950119"/>
                <a:gd name="connsiteX7" fmla="*/ 78581 w 511969"/>
                <a:gd name="connsiteY7" fmla="*/ 90487 h 950119"/>
                <a:gd name="connsiteX8" fmla="*/ 54769 w 511969"/>
                <a:gd name="connsiteY8" fmla="*/ 73819 h 950119"/>
                <a:gd name="connsiteX9" fmla="*/ 33338 w 511969"/>
                <a:gd name="connsiteY9" fmla="*/ 59531 h 950119"/>
                <a:gd name="connsiteX10" fmla="*/ 7144 w 511969"/>
                <a:gd name="connsiteY10" fmla="*/ 35719 h 950119"/>
                <a:gd name="connsiteX11" fmla="*/ 0 w 511969"/>
                <a:gd name="connsiteY11" fmla="*/ 19050 h 950119"/>
                <a:gd name="connsiteX12" fmla="*/ 4763 w 511969"/>
                <a:gd name="connsiteY12" fmla="*/ 4762 h 950119"/>
                <a:gd name="connsiteX13" fmla="*/ 16669 w 511969"/>
                <a:gd name="connsiteY13" fmla="*/ 0 h 950119"/>
                <a:gd name="connsiteX14" fmla="*/ 73819 w 511969"/>
                <a:gd name="connsiteY14" fmla="*/ 0 h 950119"/>
                <a:gd name="connsiteX15" fmla="*/ 185738 w 511969"/>
                <a:gd name="connsiteY15" fmla="*/ 14287 h 950119"/>
                <a:gd name="connsiteX16" fmla="*/ 259556 w 511969"/>
                <a:gd name="connsiteY16" fmla="*/ 30956 h 950119"/>
                <a:gd name="connsiteX17" fmla="*/ 319088 w 511969"/>
                <a:gd name="connsiteY17" fmla="*/ 50006 h 950119"/>
                <a:gd name="connsiteX18" fmla="*/ 366713 w 511969"/>
                <a:gd name="connsiteY18" fmla="*/ 73819 h 950119"/>
                <a:gd name="connsiteX19" fmla="*/ 400050 w 511969"/>
                <a:gd name="connsiteY19" fmla="*/ 100012 h 950119"/>
                <a:gd name="connsiteX20" fmla="*/ 421481 w 511969"/>
                <a:gd name="connsiteY20" fmla="*/ 123825 h 950119"/>
                <a:gd name="connsiteX21" fmla="*/ 445294 w 511969"/>
                <a:gd name="connsiteY21" fmla="*/ 150019 h 950119"/>
                <a:gd name="connsiteX22" fmla="*/ 461963 w 511969"/>
                <a:gd name="connsiteY22" fmla="*/ 185737 h 950119"/>
                <a:gd name="connsiteX23" fmla="*/ 476250 w 511969"/>
                <a:gd name="connsiteY23" fmla="*/ 233362 h 950119"/>
                <a:gd name="connsiteX24" fmla="*/ 485775 w 511969"/>
                <a:gd name="connsiteY24" fmla="*/ 297656 h 950119"/>
                <a:gd name="connsiteX25" fmla="*/ 490538 w 511969"/>
                <a:gd name="connsiteY25" fmla="*/ 440531 h 950119"/>
                <a:gd name="connsiteX26" fmla="*/ 511969 w 511969"/>
                <a:gd name="connsiteY26" fmla="*/ 588169 h 950119"/>
                <a:gd name="connsiteX27" fmla="*/ 511969 w 511969"/>
                <a:gd name="connsiteY27" fmla="*/ 885825 h 950119"/>
                <a:gd name="connsiteX28" fmla="*/ 502444 w 511969"/>
                <a:gd name="connsiteY28" fmla="*/ 909637 h 950119"/>
                <a:gd name="connsiteX29" fmla="*/ 485775 w 511969"/>
                <a:gd name="connsiteY29" fmla="*/ 931069 h 950119"/>
                <a:gd name="connsiteX30" fmla="*/ 466725 w 511969"/>
                <a:gd name="connsiteY30" fmla="*/ 945356 h 950119"/>
                <a:gd name="connsiteX31" fmla="*/ 445294 w 511969"/>
                <a:gd name="connsiteY31" fmla="*/ 950119 h 950119"/>
                <a:gd name="connsiteX32" fmla="*/ 416719 w 511969"/>
                <a:gd name="connsiteY32" fmla="*/ 945356 h 950119"/>
                <a:gd name="connsiteX33" fmla="*/ 397669 w 511969"/>
                <a:gd name="connsiteY33" fmla="*/ 935831 h 950119"/>
                <a:gd name="connsiteX34" fmla="*/ 381000 w 511969"/>
                <a:gd name="connsiteY34" fmla="*/ 914400 h 950119"/>
                <a:gd name="connsiteX35" fmla="*/ 352425 w 511969"/>
                <a:gd name="connsiteY35" fmla="*/ 840581 h 950119"/>
                <a:gd name="connsiteX36" fmla="*/ 328613 w 511969"/>
                <a:gd name="connsiteY36" fmla="*/ 745331 h 950119"/>
                <a:gd name="connsiteX37" fmla="*/ 297656 w 511969"/>
                <a:gd name="connsiteY37" fmla="*/ 595312 h 950119"/>
                <a:gd name="connsiteX38" fmla="*/ 245269 w 511969"/>
                <a:gd name="connsiteY38" fmla="*/ 385762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1969" h="950119">
                  <a:moveTo>
                    <a:pt x="245269" y="385762"/>
                  </a:moveTo>
                  <a:lnTo>
                    <a:pt x="221456" y="311944"/>
                  </a:lnTo>
                  <a:lnTo>
                    <a:pt x="197644" y="250031"/>
                  </a:lnTo>
                  <a:lnTo>
                    <a:pt x="171450" y="200025"/>
                  </a:lnTo>
                  <a:lnTo>
                    <a:pt x="145256" y="159544"/>
                  </a:lnTo>
                  <a:lnTo>
                    <a:pt x="116681" y="126206"/>
                  </a:lnTo>
                  <a:lnTo>
                    <a:pt x="100013" y="109537"/>
                  </a:lnTo>
                  <a:lnTo>
                    <a:pt x="78581" y="90487"/>
                  </a:lnTo>
                  <a:lnTo>
                    <a:pt x="54769" y="73819"/>
                  </a:lnTo>
                  <a:lnTo>
                    <a:pt x="33338" y="59531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73819" y="0"/>
                  </a:lnTo>
                  <a:lnTo>
                    <a:pt x="185738" y="14287"/>
                  </a:lnTo>
                  <a:lnTo>
                    <a:pt x="259556" y="30956"/>
                  </a:lnTo>
                  <a:lnTo>
                    <a:pt x="319088" y="50006"/>
                  </a:lnTo>
                  <a:lnTo>
                    <a:pt x="366713" y="73819"/>
                  </a:lnTo>
                  <a:lnTo>
                    <a:pt x="400050" y="100012"/>
                  </a:lnTo>
                  <a:lnTo>
                    <a:pt x="421481" y="123825"/>
                  </a:lnTo>
                  <a:lnTo>
                    <a:pt x="445294" y="150019"/>
                  </a:lnTo>
                  <a:lnTo>
                    <a:pt x="461963" y="185737"/>
                  </a:lnTo>
                  <a:lnTo>
                    <a:pt x="476250" y="233362"/>
                  </a:lnTo>
                  <a:lnTo>
                    <a:pt x="485775" y="297656"/>
                  </a:lnTo>
                  <a:lnTo>
                    <a:pt x="490538" y="440531"/>
                  </a:lnTo>
                  <a:lnTo>
                    <a:pt x="511969" y="588169"/>
                  </a:lnTo>
                  <a:lnTo>
                    <a:pt x="511969" y="885825"/>
                  </a:lnTo>
                  <a:lnTo>
                    <a:pt x="502444" y="909637"/>
                  </a:lnTo>
                  <a:lnTo>
                    <a:pt x="485775" y="931069"/>
                  </a:lnTo>
                  <a:lnTo>
                    <a:pt x="466725" y="945356"/>
                  </a:lnTo>
                  <a:lnTo>
                    <a:pt x="445294" y="950119"/>
                  </a:lnTo>
                  <a:lnTo>
                    <a:pt x="416719" y="945356"/>
                  </a:lnTo>
                  <a:lnTo>
                    <a:pt x="397669" y="935831"/>
                  </a:lnTo>
                  <a:lnTo>
                    <a:pt x="381000" y="914400"/>
                  </a:lnTo>
                  <a:lnTo>
                    <a:pt x="352425" y="840581"/>
                  </a:lnTo>
                  <a:lnTo>
                    <a:pt x="328613" y="745331"/>
                  </a:lnTo>
                  <a:lnTo>
                    <a:pt x="297656" y="595312"/>
                  </a:lnTo>
                  <a:lnTo>
                    <a:pt x="245269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8">
              <a:extLst>
                <a:ext uri="{FF2B5EF4-FFF2-40B4-BE49-F238E27FC236}">
                  <a16:creationId xmlns:a16="http://schemas.microsoft.com/office/drawing/2014/main" id="{62798FEE-3EE7-45E3-A787-E40094752C95}"/>
                </a:ext>
              </a:extLst>
            </p:cNvPr>
            <p:cNvSpPr/>
            <p:nvPr/>
          </p:nvSpPr>
          <p:spPr>
            <a:xfrm>
              <a:off x="5267325" y="1285875"/>
              <a:ext cx="465138" cy="942975"/>
            </a:xfrm>
            <a:custGeom>
              <a:avLst/>
              <a:gdLst>
                <a:gd name="connsiteX0" fmla="*/ 421481 w 464344"/>
                <a:gd name="connsiteY0" fmla="*/ 323850 h 942975"/>
                <a:gd name="connsiteX1" fmla="*/ 385763 w 464344"/>
                <a:gd name="connsiteY1" fmla="*/ 442913 h 942975"/>
                <a:gd name="connsiteX2" fmla="*/ 300038 w 464344"/>
                <a:gd name="connsiteY2" fmla="*/ 659606 h 942975"/>
                <a:gd name="connsiteX3" fmla="*/ 252413 w 464344"/>
                <a:gd name="connsiteY3" fmla="*/ 752475 h 942975"/>
                <a:gd name="connsiteX4" fmla="*/ 197644 w 464344"/>
                <a:gd name="connsiteY4" fmla="*/ 842963 h 942975"/>
                <a:gd name="connsiteX5" fmla="*/ 161925 w 464344"/>
                <a:gd name="connsiteY5" fmla="*/ 890588 h 942975"/>
                <a:gd name="connsiteX6" fmla="*/ 133350 w 464344"/>
                <a:gd name="connsiteY6" fmla="*/ 916781 h 942975"/>
                <a:gd name="connsiteX7" fmla="*/ 111919 w 464344"/>
                <a:gd name="connsiteY7" fmla="*/ 933450 h 942975"/>
                <a:gd name="connsiteX8" fmla="*/ 88106 w 464344"/>
                <a:gd name="connsiteY8" fmla="*/ 942975 h 942975"/>
                <a:gd name="connsiteX9" fmla="*/ 64294 w 464344"/>
                <a:gd name="connsiteY9" fmla="*/ 940594 h 942975"/>
                <a:gd name="connsiteX10" fmla="*/ 50006 w 464344"/>
                <a:gd name="connsiteY10" fmla="*/ 926306 h 942975"/>
                <a:gd name="connsiteX11" fmla="*/ 40481 w 464344"/>
                <a:gd name="connsiteY11" fmla="*/ 904875 h 942975"/>
                <a:gd name="connsiteX12" fmla="*/ 35719 w 464344"/>
                <a:gd name="connsiteY12" fmla="*/ 873919 h 942975"/>
                <a:gd name="connsiteX13" fmla="*/ 40481 w 464344"/>
                <a:gd name="connsiteY13" fmla="*/ 812006 h 942975"/>
                <a:gd name="connsiteX14" fmla="*/ 59531 w 464344"/>
                <a:gd name="connsiteY14" fmla="*/ 626269 h 942975"/>
                <a:gd name="connsiteX15" fmla="*/ 100013 w 464344"/>
                <a:gd name="connsiteY15" fmla="*/ 452438 h 942975"/>
                <a:gd name="connsiteX16" fmla="*/ 145256 w 464344"/>
                <a:gd name="connsiteY16" fmla="*/ 221456 h 942975"/>
                <a:gd name="connsiteX17" fmla="*/ 147638 w 464344"/>
                <a:gd name="connsiteY17" fmla="*/ 192881 h 942975"/>
                <a:gd name="connsiteX18" fmla="*/ 145256 w 464344"/>
                <a:gd name="connsiteY18" fmla="*/ 176213 h 942975"/>
                <a:gd name="connsiteX19" fmla="*/ 140494 w 464344"/>
                <a:gd name="connsiteY19" fmla="*/ 157163 h 942975"/>
                <a:gd name="connsiteX20" fmla="*/ 128588 w 464344"/>
                <a:gd name="connsiteY20" fmla="*/ 142875 h 942975"/>
                <a:gd name="connsiteX21" fmla="*/ 90488 w 464344"/>
                <a:gd name="connsiteY21" fmla="*/ 109538 h 942975"/>
                <a:gd name="connsiteX22" fmla="*/ 54769 w 464344"/>
                <a:gd name="connsiteY22" fmla="*/ 88106 h 942975"/>
                <a:gd name="connsiteX23" fmla="*/ 26194 w 464344"/>
                <a:gd name="connsiteY23" fmla="*/ 61913 h 942975"/>
                <a:gd name="connsiteX24" fmla="*/ 9525 w 464344"/>
                <a:gd name="connsiteY24" fmla="*/ 42863 h 942975"/>
                <a:gd name="connsiteX25" fmla="*/ 0 w 464344"/>
                <a:gd name="connsiteY25" fmla="*/ 28575 h 942975"/>
                <a:gd name="connsiteX26" fmla="*/ 2381 w 464344"/>
                <a:gd name="connsiteY26" fmla="*/ 16669 h 942975"/>
                <a:gd name="connsiteX27" fmla="*/ 9525 w 464344"/>
                <a:gd name="connsiteY27" fmla="*/ 7144 h 942975"/>
                <a:gd name="connsiteX28" fmla="*/ 40481 w 464344"/>
                <a:gd name="connsiteY28" fmla="*/ 2381 h 942975"/>
                <a:gd name="connsiteX29" fmla="*/ 207169 w 464344"/>
                <a:gd name="connsiteY29" fmla="*/ 0 h 942975"/>
                <a:gd name="connsiteX30" fmla="*/ 242888 w 464344"/>
                <a:gd name="connsiteY30" fmla="*/ 14288 h 942975"/>
                <a:gd name="connsiteX31" fmla="*/ 319088 w 464344"/>
                <a:gd name="connsiteY31" fmla="*/ 52388 h 942975"/>
                <a:gd name="connsiteX32" fmla="*/ 385763 w 464344"/>
                <a:gd name="connsiteY32" fmla="*/ 90488 h 942975"/>
                <a:gd name="connsiteX33" fmla="*/ 421481 w 464344"/>
                <a:gd name="connsiteY33" fmla="*/ 116681 h 942975"/>
                <a:gd name="connsiteX34" fmla="*/ 452438 w 464344"/>
                <a:gd name="connsiteY34" fmla="*/ 145256 h 942975"/>
                <a:gd name="connsiteX35" fmla="*/ 461963 w 464344"/>
                <a:gd name="connsiteY35" fmla="*/ 159544 h 942975"/>
                <a:gd name="connsiteX36" fmla="*/ 464344 w 464344"/>
                <a:gd name="connsiteY36" fmla="*/ 176213 h 942975"/>
                <a:gd name="connsiteX37" fmla="*/ 457200 w 464344"/>
                <a:gd name="connsiteY37" fmla="*/ 207169 h 942975"/>
                <a:gd name="connsiteX38" fmla="*/ 421481 w 464344"/>
                <a:gd name="connsiteY38" fmla="*/ 3238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4344" h="942975">
                  <a:moveTo>
                    <a:pt x="421481" y="323850"/>
                  </a:moveTo>
                  <a:lnTo>
                    <a:pt x="385763" y="442913"/>
                  </a:lnTo>
                  <a:lnTo>
                    <a:pt x="300038" y="659606"/>
                  </a:lnTo>
                  <a:lnTo>
                    <a:pt x="252413" y="752475"/>
                  </a:lnTo>
                  <a:lnTo>
                    <a:pt x="197644" y="842963"/>
                  </a:lnTo>
                  <a:lnTo>
                    <a:pt x="161925" y="890588"/>
                  </a:lnTo>
                  <a:lnTo>
                    <a:pt x="133350" y="916781"/>
                  </a:lnTo>
                  <a:lnTo>
                    <a:pt x="111919" y="933450"/>
                  </a:lnTo>
                  <a:lnTo>
                    <a:pt x="88106" y="942975"/>
                  </a:lnTo>
                  <a:lnTo>
                    <a:pt x="64294" y="940594"/>
                  </a:lnTo>
                  <a:lnTo>
                    <a:pt x="50006" y="926306"/>
                  </a:lnTo>
                  <a:lnTo>
                    <a:pt x="40481" y="904875"/>
                  </a:lnTo>
                  <a:lnTo>
                    <a:pt x="35719" y="873919"/>
                  </a:lnTo>
                  <a:lnTo>
                    <a:pt x="40481" y="812006"/>
                  </a:lnTo>
                  <a:lnTo>
                    <a:pt x="59531" y="626269"/>
                  </a:lnTo>
                  <a:lnTo>
                    <a:pt x="100013" y="452438"/>
                  </a:lnTo>
                  <a:lnTo>
                    <a:pt x="145256" y="221456"/>
                  </a:lnTo>
                  <a:lnTo>
                    <a:pt x="147638" y="192881"/>
                  </a:lnTo>
                  <a:lnTo>
                    <a:pt x="145256" y="176213"/>
                  </a:lnTo>
                  <a:lnTo>
                    <a:pt x="140494" y="157163"/>
                  </a:lnTo>
                  <a:lnTo>
                    <a:pt x="128588" y="142875"/>
                  </a:lnTo>
                  <a:lnTo>
                    <a:pt x="90488" y="109538"/>
                  </a:lnTo>
                  <a:lnTo>
                    <a:pt x="54769" y="88106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9525" y="7144"/>
                  </a:lnTo>
                  <a:lnTo>
                    <a:pt x="40481" y="2381"/>
                  </a:lnTo>
                  <a:lnTo>
                    <a:pt x="207169" y="0"/>
                  </a:lnTo>
                  <a:lnTo>
                    <a:pt x="242888" y="14288"/>
                  </a:lnTo>
                  <a:lnTo>
                    <a:pt x="319088" y="52388"/>
                  </a:lnTo>
                  <a:lnTo>
                    <a:pt x="385763" y="90488"/>
                  </a:lnTo>
                  <a:lnTo>
                    <a:pt x="421481" y="116681"/>
                  </a:lnTo>
                  <a:lnTo>
                    <a:pt x="452438" y="145256"/>
                  </a:lnTo>
                  <a:lnTo>
                    <a:pt x="461963" y="159544"/>
                  </a:lnTo>
                  <a:lnTo>
                    <a:pt x="464344" y="176213"/>
                  </a:lnTo>
                  <a:lnTo>
                    <a:pt x="457200" y="207169"/>
                  </a:lnTo>
                  <a:lnTo>
                    <a:pt x="42148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60">
              <a:extLst>
                <a:ext uri="{FF2B5EF4-FFF2-40B4-BE49-F238E27FC236}">
                  <a16:creationId xmlns:a16="http://schemas.microsoft.com/office/drawing/2014/main" id="{E363C39B-92AB-460D-8F31-6657B28445CD}"/>
                </a:ext>
              </a:extLst>
            </p:cNvPr>
            <p:cNvSpPr/>
            <p:nvPr/>
          </p:nvSpPr>
          <p:spPr>
            <a:xfrm>
              <a:off x="3929063" y="2274888"/>
              <a:ext cx="2251075" cy="1127125"/>
            </a:xfrm>
            <a:custGeom>
              <a:avLst/>
              <a:gdLst>
                <a:gd name="connsiteX0" fmla="*/ 1295400 w 2250281"/>
                <a:gd name="connsiteY0" fmla="*/ 100012 h 1128712"/>
                <a:gd name="connsiteX1" fmla="*/ 771525 w 2250281"/>
                <a:gd name="connsiteY1" fmla="*/ 145256 h 1128712"/>
                <a:gd name="connsiteX2" fmla="*/ 0 w 2250281"/>
                <a:gd name="connsiteY2" fmla="*/ 226219 h 1128712"/>
                <a:gd name="connsiteX3" fmla="*/ 61912 w 2250281"/>
                <a:gd name="connsiteY3" fmla="*/ 354806 h 1128712"/>
                <a:gd name="connsiteX4" fmla="*/ 376237 w 2250281"/>
                <a:gd name="connsiteY4" fmla="*/ 323850 h 1128712"/>
                <a:gd name="connsiteX5" fmla="*/ 752475 w 2250281"/>
                <a:gd name="connsiteY5" fmla="*/ 288131 h 1128712"/>
                <a:gd name="connsiteX6" fmla="*/ 1223962 w 2250281"/>
                <a:gd name="connsiteY6" fmla="*/ 252412 h 1128712"/>
                <a:gd name="connsiteX7" fmla="*/ 1652587 w 2250281"/>
                <a:gd name="connsiteY7" fmla="*/ 223837 h 1128712"/>
                <a:gd name="connsiteX8" fmla="*/ 1788318 w 2250281"/>
                <a:gd name="connsiteY8" fmla="*/ 219075 h 1128712"/>
                <a:gd name="connsiteX9" fmla="*/ 1814512 w 2250281"/>
                <a:gd name="connsiteY9" fmla="*/ 219075 h 1128712"/>
                <a:gd name="connsiteX10" fmla="*/ 1831181 w 2250281"/>
                <a:gd name="connsiteY10" fmla="*/ 221456 h 1128712"/>
                <a:gd name="connsiteX11" fmla="*/ 1847850 w 2250281"/>
                <a:gd name="connsiteY11" fmla="*/ 228600 h 1128712"/>
                <a:gd name="connsiteX12" fmla="*/ 1859756 w 2250281"/>
                <a:gd name="connsiteY12" fmla="*/ 242887 h 1128712"/>
                <a:gd name="connsiteX13" fmla="*/ 1866900 w 2250281"/>
                <a:gd name="connsiteY13" fmla="*/ 254794 h 1128712"/>
                <a:gd name="connsiteX14" fmla="*/ 1869281 w 2250281"/>
                <a:gd name="connsiteY14" fmla="*/ 276225 h 1128712"/>
                <a:gd name="connsiteX15" fmla="*/ 1838325 w 2250281"/>
                <a:gd name="connsiteY15" fmla="*/ 488156 h 1128712"/>
                <a:gd name="connsiteX16" fmla="*/ 1802606 w 2250281"/>
                <a:gd name="connsiteY16" fmla="*/ 723900 h 1128712"/>
                <a:gd name="connsiteX17" fmla="*/ 1771650 w 2250281"/>
                <a:gd name="connsiteY17" fmla="*/ 919162 h 1128712"/>
                <a:gd name="connsiteX18" fmla="*/ 1800225 w 2250281"/>
                <a:gd name="connsiteY18" fmla="*/ 1090612 h 1128712"/>
                <a:gd name="connsiteX19" fmla="*/ 1838325 w 2250281"/>
                <a:gd name="connsiteY19" fmla="*/ 1109662 h 1128712"/>
                <a:gd name="connsiteX20" fmla="*/ 1874043 w 2250281"/>
                <a:gd name="connsiteY20" fmla="*/ 1123950 h 1128712"/>
                <a:gd name="connsiteX21" fmla="*/ 1900237 w 2250281"/>
                <a:gd name="connsiteY21" fmla="*/ 1128712 h 1128712"/>
                <a:gd name="connsiteX22" fmla="*/ 1924050 w 2250281"/>
                <a:gd name="connsiteY22" fmla="*/ 1128712 h 1128712"/>
                <a:gd name="connsiteX23" fmla="*/ 1945481 w 2250281"/>
                <a:gd name="connsiteY23" fmla="*/ 1116806 h 1128712"/>
                <a:gd name="connsiteX24" fmla="*/ 1990725 w 2250281"/>
                <a:gd name="connsiteY24" fmla="*/ 1078706 h 1128712"/>
                <a:gd name="connsiteX25" fmla="*/ 2000250 w 2250281"/>
                <a:gd name="connsiteY25" fmla="*/ 1057275 h 1128712"/>
                <a:gd name="connsiteX26" fmla="*/ 2052637 w 2250281"/>
                <a:gd name="connsiteY26" fmla="*/ 850106 h 1128712"/>
                <a:gd name="connsiteX27" fmla="*/ 2121693 w 2250281"/>
                <a:gd name="connsiteY27" fmla="*/ 578644 h 1128712"/>
                <a:gd name="connsiteX28" fmla="*/ 2155031 w 2250281"/>
                <a:gd name="connsiteY28" fmla="*/ 440531 h 1128712"/>
                <a:gd name="connsiteX29" fmla="*/ 2166937 w 2250281"/>
                <a:gd name="connsiteY29" fmla="*/ 407194 h 1128712"/>
                <a:gd name="connsiteX30" fmla="*/ 2176462 w 2250281"/>
                <a:gd name="connsiteY30" fmla="*/ 388144 h 1128712"/>
                <a:gd name="connsiteX31" fmla="*/ 2195512 w 2250281"/>
                <a:gd name="connsiteY31" fmla="*/ 361950 h 1128712"/>
                <a:gd name="connsiteX32" fmla="*/ 2219325 w 2250281"/>
                <a:gd name="connsiteY32" fmla="*/ 335756 h 1128712"/>
                <a:gd name="connsiteX33" fmla="*/ 2238375 w 2250281"/>
                <a:gd name="connsiteY33" fmla="*/ 321469 h 1128712"/>
                <a:gd name="connsiteX34" fmla="*/ 2250281 w 2250281"/>
                <a:gd name="connsiteY34" fmla="*/ 304800 h 1128712"/>
                <a:gd name="connsiteX35" fmla="*/ 2250281 w 2250281"/>
                <a:gd name="connsiteY35" fmla="*/ 288131 h 1128712"/>
                <a:gd name="connsiteX36" fmla="*/ 2245518 w 2250281"/>
                <a:gd name="connsiteY36" fmla="*/ 264319 h 1128712"/>
                <a:gd name="connsiteX37" fmla="*/ 2228850 w 2250281"/>
                <a:gd name="connsiteY37" fmla="*/ 238125 h 1128712"/>
                <a:gd name="connsiteX38" fmla="*/ 2197893 w 2250281"/>
                <a:gd name="connsiteY38" fmla="*/ 202406 h 1128712"/>
                <a:gd name="connsiteX39" fmla="*/ 2140743 w 2250281"/>
                <a:gd name="connsiteY39" fmla="*/ 157162 h 1128712"/>
                <a:gd name="connsiteX40" fmla="*/ 2012156 w 2250281"/>
                <a:gd name="connsiteY40" fmla="*/ 69056 h 1128712"/>
                <a:gd name="connsiteX41" fmla="*/ 1933575 w 2250281"/>
                <a:gd name="connsiteY41" fmla="*/ 14287 h 1128712"/>
                <a:gd name="connsiteX42" fmla="*/ 1900237 w 2250281"/>
                <a:gd name="connsiteY42" fmla="*/ 0 h 1128712"/>
                <a:gd name="connsiteX43" fmla="*/ 1866900 w 2250281"/>
                <a:gd name="connsiteY43" fmla="*/ 4762 h 1128712"/>
                <a:gd name="connsiteX44" fmla="*/ 1845468 w 2250281"/>
                <a:gd name="connsiteY44" fmla="*/ 21431 h 1128712"/>
                <a:gd name="connsiteX45" fmla="*/ 1821656 w 2250281"/>
                <a:gd name="connsiteY45" fmla="*/ 52387 h 1128712"/>
                <a:gd name="connsiteX46" fmla="*/ 1809750 w 2250281"/>
                <a:gd name="connsiteY46" fmla="*/ 64294 h 1128712"/>
                <a:gd name="connsiteX47" fmla="*/ 1552575 w 2250281"/>
                <a:gd name="connsiteY47" fmla="*/ 80962 h 1128712"/>
                <a:gd name="connsiteX48" fmla="*/ 1295400 w 2250281"/>
                <a:gd name="connsiteY48" fmla="*/ 100012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0281" h="1128712">
                  <a:moveTo>
                    <a:pt x="1295400" y="100012"/>
                  </a:moveTo>
                  <a:lnTo>
                    <a:pt x="771525" y="145256"/>
                  </a:lnTo>
                  <a:lnTo>
                    <a:pt x="0" y="226219"/>
                  </a:lnTo>
                  <a:lnTo>
                    <a:pt x="61912" y="354806"/>
                  </a:lnTo>
                  <a:lnTo>
                    <a:pt x="376237" y="323850"/>
                  </a:lnTo>
                  <a:lnTo>
                    <a:pt x="752475" y="288131"/>
                  </a:lnTo>
                  <a:lnTo>
                    <a:pt x="1223962" y="252412"/>
                  </a:lnTo>
                  <a:lnTo>
                    <a:pt x="1652587" y="223837"/>
                  </a:lnTo>
                  <a:lnTo>
                    <a:pt x="1788318" y="219075"/>
                  </a:lnTo>
                  <a:lnTo>
                    <a:pt x="1814512" y="219075"/>
                  </a:lnTo>
                  <a:lnTo>
                    <a:pt x="1831181" y="221456"/>
                  </a:lnTo>
                  <a:lnTo>
                    <a:pt x="1847850" y="228600"/>
                  </a:lnTo>
                  <a:lnTo>
                    <a:pt x="1859756" y="242887"/>
                  </a:lnTo>
                  <a:lnTo>
                    <a:pt x="1866900" y="254794"/>
                  </a:lnTo>
                  <a:lnTo>
                    <a:pt x="1869281" y="276225"/>
                  </a:lnTo>
                  <a:lnTo>
                    <a:pt x="1838325" y="488156"/>
                  </a:lnTo>
                  <a:lnTo>
                    <a:pt x="1802606" y="723900"/>
                  </a:lnTo>
                  <a:lnTo>
                    <a:pt x="1771650" y="919162"/>
                  </a:lnTo>
                  <a:lnTo>
                    <a:pt x="1800225" y="1090612"/>
                  </a:lnTo>
                  <a:lnTo>
                    <a:pt x="1838325" y="1109662"/>
                  </a:lnTo>
                  <a:lnTo>
                    <a:pt x="1874043" y="1123950"/>
                  </a:lnTo>
                  <a:lnTo>
                    <a:pt x="1900237" y="1128712"/>
                  </a:lnTo>
                  <a:lnTo>
                    <a:pt x="1924050" y="1128712"/>
                  </a:lnTo>
                  <a:lnTo>
                    <a:pt x="1945481" y="1116806"/>
                  </a:lnTo>
                  <a:lnTo>
                    <a:pt x="1990725" y="1078706"/>
                  </a:lnTo>
                  <a:lnTo>
                    <a:pt x="2000250" y="1057275"/>
                  </a:lnTo>
                  <a:lnTo>
                    <a:pt x="2052637" y="850106"/>
                  </a:lnTo>
                  <a:lnTo>
                    <a:pt x="2121693" y="578644"/>
                  </a:lnTo>
                  <a:lnTo>
                    <a:pt x="2155031" y="440531"/>
                  </a:lnTo>
                  <a:lnTo>
                    <a:pt x="2166937" y="407194"/>
                  </a:lnTo>
                  <a:lnTo>
                    <a:pt x="2176462" y="388144"/>
                  </a:lnTo>
                  <a:lnTo>
                    <a:pt x="2195512" y="361950"/>
                  </a:lnTo>
                  <a:lnTo>
                    <a:pt x="2219325" y="335756"/>
                  </a:lnTo>
                  <a:lnTo>
                    <a:pt x="2238375" y="321469"/>
                  </a:lnTo>
                  <a:lnTo>
                    <a:pt x="2250281" y="304800"/>
                  </a:lnTo>
                  <a:lnTo>
                    <a:pt x="2250281" y="288131"/>
                  </a:lnTo>
                  <a:lnTo>
                    <a:pt x="2245518" y="264319"/>
                  </a:lnTo>
                  <a:lnTo>
                    <a:pt x="2228850" y="238125"/>
                  </a:lnTo>
                  <a:lnTo>
                    <a:pt x="2197893" y="202406"/>
                  </a:lnTo>
                  <a:lnTo>
                    <a:pt x="2140743" y="157162"/>
                  </a:lnTo>
                  <a:lnTo>
                    <a:pt x="2012156" y="69056"/>
                  </a:lnTo>
                  <a:lnTo>
                    <a:pt x="1933575" y="14287"/>
                  </a:lnTo>
                  <a:lnTo>
                    <a:pt x="1900237" y="0"/>
                  </a:lnTo>
                  <a:lnTo>
                    <a:pt x="1866900" y="4762"/>
                  </a:lnTo>
                  <a:lnTo>
                    <a:pt x="1845468" y="21431"/>
                  </a:lnTo>
                  <a:lnTo>
                    <a:pt x="1821656" y="52387"/>
                  </a:lnTo>
                  <a:lnTo>
                    <a:pt x="1809750" y="64294"/>
                  </a:lnTo>
                  <a:lnTo>
                    <a:pt x="1552575" y="80962"/>
                  </a:lnTo>
                  <a:lnTo>
                    <a:pt x="129540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61">
              <a:extLst>
                <a:ext uri="{FF2B5EF4-FFF2-40B4-BE49-F238E27FC236}">
                  <a16:creationId xmlns:a16="http://schemas.microsoft.com/office/drawing/2014/main" id="{3001E214-B2B3-4DD8-A4A9-A3E1AE8EB3F5}"/>
                </a:ext>
              </a:extLst>
            </p:cNvPr>
            <p:cNvSpPr/>
            <p:nvPr/>
          </p:nvSpPr>
          <p:spPr>
            <a:xfrm>
              <a:off x="3992563" y="2738438"/>
              <a:ext cx="1865312" cy="320675"/>
            </a:xfrm>
            <a:custGeom>
              <a:avLst/>
              <a:gdLst>
                <a:gd name="connsiteX0" fmla="*/ 923925 w 1864519"/>
                <a:gd name="connsiteY0" fmla="*/ 47625 h 321468"/>
                <a:gd name="connsiteX1" fmla="*/ 702469 w 1864519"/>
                <a:gd name="connsiteY1" fmla="*/ 69056 h 321468"/>
                <a:gd name="connsiteX2" fmla="*/ 438150 w 1864519"/>
                <a:gd name="connsiteY2" fmla="*/ 102393 h 321468"/>
                <a:gd name="connsiteX3" fmla="*/ 164307 w 1864519"/>
                <a:gd name="connsiteY3" fmla="*/ 142875 h 321468"/>
                <a:gd name="connsiteX4" fmla="*/ 0 w 1864519"/>
                <a:gd name="connsiteY4" fmla="*/ 166687 h 321468"/>
                <a:gd name="connsiteX5" fmla="*/ 33338 w 1864519"/>
                <a:gd name="connsiteY5" fmla="*/ 321468 h 321468"/>
                <a:gd name="connsiteX6" fmla="*/ 257175 w 1864519"/>
                <a:gd name="connsiteY6" fmla="*/ 283368 h 321468"/>
                <a:gd name="connsiteX7" fmla="*/ 483394 w 1864519"/>
                <a:gd name="connsiteY7" fmla="*/ 247650 h 321468"/>
                <a:gd name="connsiteX8" fmla="*/ 728663 w 1864519"/>
                <a:gd name="connsiteY8" fmla="*/ 214312 h 321468"/>
                <a:gd name="connsiteX9" fmla="*/ 931069 w 1864519"/>
                <a:gd name="connsiteY9" fmla="*/ 195262 h 321468"/>
                <a:gd name="connsiteX10" fmla="*/ 1171575 w 1864519"/>
                <a:gd name="connsiteY10" fmla="*/ 176212 h 321468"/>
                <a:gd name="connsiteX11" fmla="*/ 1323975 w 1864519"/>
                <a:gd name="connsiteY11" fmla="*/ 166687 h 321468"/>
                <a:gd name="connsiteX12" fmla="*/ 1490663 w 1864519"/>
                <a:gd name="connsiteY12" fmla="*/ 159543 h 321468"/>
                <a:gd name="connsiteX13" fmla="*/ 1695450 w 1864519"/>
                <a:gd name="connsiteY13" fmla="*/ 154781 h 321468"/>
                <a:gd name="connsiteX14" fmla="*/ 1850232 w 1864519"/>
                <a:gd name="connsiteY14" fmla="*/ 159543 h 321468"/>
                <a:gd name="connsiteX15" fmla="*/ 1864519 w 1864519"/>
                <a:gd name="connsiteY15" fmla="*/ 7143 h 321468"/>
                <a:gd name="connsiteX16" fmla="*/ 1754982 w 1864519"/>
                <a:gd name="connsiteY16" fmla="*/ 0 h 321468"/>
                <a:gd name="connsiteX17" fmla="*/ 1588294 w 1864519"/>
                <a:gd name="connsiteY17" fmla="*/ 7143 h 321468"/>
                <a:gd name="connsiteX18" fmla="*/ 1238250 w 1864519"/>
                <a:gd name="connsiteY18" fmla="*/ 23812 h 321468"/>
                <a:gd name="connsiteX19" fmla="*/ 923925 w 1864519"/>
                <a:gd name="connsiteY19" fmla="*/ 47625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4519" h="321468">
                  <a:moveTo>
                    <a:pt x="923925" y="47625"/>
                  </a:moveTo>
                  <a:lnTo>
                    <a:pt x="702469" y="69056"/>
                  </a:lnTo>
                  <a:lnTo>
                    <a:pt x="438150" y="102393"/>
                  </a:lnTo>
                  <a:lnTo>
                    <a:pt x="164307" y="142875"/>
                  </a:lnTo>
                  <a:lnTo>
                    <a:pt x="0" y="166687"/>
                  </a:lnTo>
                  <a:lnTo>
                    <a:pt x="33338" y="321468"/>
                  </a:lnTo>
                  <a:lnTo>
                    <a:pt x="257175" y="283368"/>
                  </a:lnTo>
                  <a:lnTo>
                    <a:pt x="483394" y="247650"/>
                  </a:lnTo>
                  <a:lnTo>
                    <a:pt x="728663" y="214312"/>
                  </a:lnTo>
                  <a:lnTo>
                    <a:pt x="931069" y="195262"/>
                  </a:lnTo>
                  <a:lnTo>
                    <a:pt x="1171575" y="176212"/>
                  </a:lnTo>
                  <a:lnTo>
                    <a:pt x="1323975" y="166687"/>
                  </a:lnTo>
                  <a:lnTo>
                    <a:pt x="1490663" y="159543"/>
                  </a:lnTo>
                  <a:lnTo>
                    <a:pt x="1695450" y="154781"/>
                  </a:lnTo>
                  <a:lnTo>
                    <a:pt x="1850232" y="159543"/>
                  </a:lnTo>
                  <a:lnTo>
                    <a:pt x="1864519" y="7143"/>
                  </a:lnTo>
                  <a:lnTo>
                    <a:pt x="1754982" y="0"/>
                  </a:lnTo>
                  <a:lnTo>
                    <a:pt x="1588294" y="7143"/>
                  </a:lnTo>
                  <a:lnTo>
                    <a:pt x="1238250" y="23812"/>
                  </a:lnTo>
                  <a:lnTo>
                    <a:pt x="923925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62">
              <a:extLst>
                <a:ext uri="{FF2B5EF4-FFF2-40B4-BE49-F238E27FC236}">
                  <a16:creationId xmlns:a16="http://schemas.microsoft.com/office/drawing/2014/main" id="{76B87B5D-E8FC-4306-AADB-78E5F0321D6F}"/>
                </a:ext>
              </a:extLst>
            </p:cNvPr>
            <p:cNvSpPr/>
            <p:nvPr/>
          </p:nvSpPr>
          <p:spPr>
            <a:xfrm>
              <a:off x="4010025" y="3157538"/>
              <a:ext cx="1824038" cy="403225"/>
            </a:xfrm>
            <a:custGeom>
              <a:avLst/>
              <a:gdLst>
                <a:gd name="connsiteX0" fmla="*/ 1140619 w 1824038"/>
                <a:gd name="connsiteY0" fmla="*/ 42862 h 402431"/>
                <a:gd name="connsiteX1" fmla="*/ 764381 w 1824038"/>
                <a:gd name="connsiteY1" fmla="*/ 76200 h 402431"/>
                <a:gd name="connsiteX2" fmla="*/ 445294 w 1824038"/>
                <a:gd name="connsiteY2" fmla="*/ 111918 h 402431"/>
                <a:gd name="connsiteX3" fmla="*/ 7144 w 1824038"/>
                <a:gd name="connsiteY3" fmla="*/ 173831 h 402431"/>
                <a:gd name="connsiteX4" fmla="*/ 0 w 1824038"/>
                <a:gd name="connsiteY4" fmla="*/ 402431 h 402431"/>
                <a:gd name="connsiteX5" fmla="*/ 50006 w 1824038"/>
                <a:gd name="connsiteY5" fmla="*/ 397668 h 402431"/>
                <a:gd name="connsiteX6" fmla="*/ 69056 w 1824038"/>
                <a:gd name="connsiteY6" fmla="*/ 390525 h 402431"/>
                <a:gd name="connsiteX7" fmla="*/ 88106 w 1824038"/>
                <a:gd name="connsiteY7" fmla="*/ 378618 h 402431"/>
                <a:gd name="connsiteX8" fmla="*/ 116681 w 1824038"/>
                <a:gd name="connsiteY8" fmla="*/ 359568 h 402431"/>
                <a:gd name="connsiteX9" fmla="*/ 145256 w 1824038"/>
                <a:gd name="connsiteY9" fmla="*/ 330993 h 402431"/>
                <a:gd name="connsiteX10" fmla="*/ 161925 w 1824038"/>
                <a:gd name="connsiteY10" fmla="*/ 314325 h 402431"/>
                <a:gd name="connsiteX11" fmla="*/ 352425 w 1824038"/>
                <a:gd name="connsiteY11" fmla="*/ 285750 h 402431"/>
                <a:gd name="connsiteX12" fmla="*/ 659606 w 1824038"/>
                <a:gd name="connsiteY12" fmla="*/ 247650 h 402431"/>
                <a:gd name="connsiteX13" fmla="*/ 952500 w 1824038"/>
                <a:gd name="connsiteY13" fmla="*/ 221456 h 402431"/>
                <a:gd name="connsiteX14" fmla="*/ 1273969 w 1824038"/>
                <a:gd name="connsiteY14" fmla="*/ 204787 h 402431"/>
                <a:gd name="connsiteX15" fmla="*/ 1540669 w 1824038"/>
                <a:gd name="connsiteY15" fmla="*/ 200025 h 402431"/>
                <a:gd name="connsiteX16" fmla="*/ 1824038 w 1824038"/>
                <a:gd name="connsiteY16" fmla="*/ 209550 h 402431"/>
                <a:gd name="connsiteX17" fmla="*/ 1793081 w 1824038"/>
                <a:gd name="connsiteY17" fmla="*/ 0 h 402431"/>
                <a:gd name="connsiteX18" fmla="*/ 1297781 w 1824038"/>
                <a:gd name="connsiteY18" fmla="*/ 30956 h 402431"/>
                <a:gd name="connsiteX19" fmla="*/ 1140619 w 1824038"/>
                <a:gd name="connsiteY19" fmla="*/ 42862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24038" h="402431">
                  <a:moveTo>
                    <a:pt x="1140619" y="42862"/>
                  </a:moveTo>
                  <a:lnTo>
                    <a:pt x="764381" y="76200"/>
                  </a:lnTo>
                  <a:lnTo>
                    <a:pt x="445294" y="111918"/>
                  </a:lnTo>
                  <a:lnTo>
                    <a:pt x="7144" y="173831"/>
                  </a:lnTo>
                  <a:lnTo>
                    <a:pt x="0" y="402431"/>
                  </a:lnTo>
                  <a:lnTo>
                    <a:pt x="50006" y="397668"/>
                  </a:lnTo>
                  <a:lnTo>
                    <a:pt x="69056" y="390525"/>
                  </a:lnTo>
                  <a:lnTo>
                    <a:pt x="88106" y="378618"/>
                  </a:lnTo>
                  <a:lnTo>
                    <a:pt x="116681" y="359568"/>
                  </a:lnTo>
                  <a:lnTo>
                    <a:pt x="145256" y="330993"/>
                  </a:lnTo>
                  <a:lnTo>
                    <a:pt x="161925" y="314325"/>
                  </a:lnTo>
                  <a:lnTo>
                    <a:pt x="352425" y="285750"/>
                  </a:lnTo>
                  <a:lnTo>
                    <a:pt x="659606" y="247650"/>
                  </a:lnTo>
                  <a:lnTo>
                    <a:pt x="952500" y="221456"/>
                  </a:lnTo>
                  <a:lnTo>
                    <a:pt x="1273969" y="204787"/>
                  </a:lnTo>
                  <a:lnTo>
                    <a:pt x="1540669" y="200025"/>
                  </a:lnTo>
                  <a:lnTo>
                    <a:pt x="1824038" y="209550"/>
                  </a:lnTo>
                  <a:lnTo>
                    <a:pt x="1793081" y="0"/>
                  </a:lnTo>
                  <a:lnTo>
                    <a:pt x="1297781" y="30956"/>
                  </a:lnTo>
                  <a:lnTo>
                    <a:pt x="1140619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64">
              <a:extLst>
                <a:ext uri="{FF2B5EF4-FFF2-40B4-BE49-F238E27FC236}">
                  <a16:creationId xmlns:a16="http://schemas.microsoft.com/office/drawing/2014/main" id="{C0601F19-0C09-4FEC-A620-BB99FC13B899}"/>
                </a:ext>
              </a:extLst>
            </p:cNvPr>
            <p:cNvSpPr/>
            <p:nvPr/>
          </p:nvSpPr>
          <p:spPr>
            <a:xfrm>
              <a:off x="2830513" y="3414713"/>
              <a:ext cx="1758950" cy="1671637"/>
            </a:xfrm>
            <a:custGeom>
              <a:avLst/>
              <a:gdLst>
                <a:gd name="connsiteX0" fmla="*/ 923925 w 1757363"/>
                <a:gd name="connsiteY0" fmla="*/ 916781 h 1671637"/>
                <a:gd name="connsiteX1" fmla="*/ 1062038 w 1757363"/>
                <a:gd name="connsiteY1" fmla="*/ 764381 h 1671637"/>
                <a:gd name="connsiteX2" fmla="*/ 1176338 w 1757363"/>
                <a:gd name="connsiteY2" fmla="*/ 611981 h 1671637"/>
                <a:gd name="connsiteX3" fmla="*/ 1293019 w 1757363"/>
                <a:gd name="connsiteY3" fmla="*/ 442912 h 1671637"/>
                <a:gd name="connsiteX4" fmla="*/ 1373982 w 1757363"/>
                <a:gd name="connsiteY4" fmla="*/ 340518 h 1671637"/>
                <a:gd name="connsiteX5" fmla="*/ 1447800 w 1757363"/>
                <a:gd name="connsiteY5" fmla="*/ 254793 h 1671637"/>
                <a:gd name="connsiteX6" fmla="*/ 1447800 w 1757363"/>
                <a:gd name="connsiteY6" fmla="*/ 209550 h 1671637"/>
                <a:gd name="connsiteX7" fmla="*/ 1440657 w 1757363"/>
                <a:gd name="connsiteY7" fmla="*/ 166687 h 1671637"/>
                <a:gd name="connsiteX8" fmla="*/ 1433513 w 1757363"/>
                <a:gd name="connsiteY8" fmla="*/ 140493 h 1671637"/>
                <a:gd name="connsiteX9" fmla="*/ 1419225 w 1757363"/>
                <a:gd name="connsiteY9" fmla="*/ 114300 h 1671637"/>
                <a:gd name="connsiteX10" fmla="*/ 1407319 w 1757363"/>
                <a:gd name="connsiteY10" fmla="*/ 102393 h 1671637"/>
                <a:gd name="connsiteX11" fmla="*/ 1378744 w 1757363"/>
                <a:gd name="connsiteY11" fmla="*/ 78581 h 1671637"/>
                <a:gd name="connsiteX12" fmla="*/ 1278732 w 1757363"/>
                <a:gd name="connsiteY12" fmla="*/ 26193 h 1671637"/>
                <a:gd name="connsiteX13" fmla="*/ 1412082 w 1757363"/>
                <a:gd name="connsiteY13" fmla="*/ 0 h 1671637"/>
                <a:gd name="connsiteX14" fmla="*/ 1514475 w 1757363"/>
                <a:gd name="connsiteY14" fmla="*/ 61912 h 1671637"/>
                <a:gd name="connsiteX15" fmla="*/ 1614488 w 1757363"/>
                <a:gd name="connsiteY15" fmla="*/ 119062 h 1671637"/>
                <a:gd name="connsiteX16" fmla="*/ 1704975 w 1757363"/>
                <a:gd name="connsiteY16" fmla="*/ 166687 h 1671637"/>
                <a:gd name="connsiteX17" fmla="*/ 1716882 w 1757363"/>
                <a:gd name="connsiteY17" fmla="*/ 173831 h 1671637"/>
                <a:gd name="connsiteX18" fmla="*/ 1733550 w 1757363"/>
                <a:gd name="connsiteY18" fmla="*/ 188118 h 1671637"/>
                <a:gd name="connsiteX19" fmla="*/ 1747838 w 1757363"/>
                <a:gd name="connsiteY19" fmla="*/ 207168 h 1671637"/>
                <a:gd name="connsiteX20" fmla="*/ 1754982 w 1757363"/>
                <a:gd name="connsiteY20" fmla="*/ 226218 h 1671637"/>
                <a:gd name="connsiteX21" fmla="*/ 1757363 w 1757363"/>
                <a:gd name="connsiteY21" fmla="*/ 247650 h 1671637"/>
                <a:gd name="connsiteX22" fmla="*/ 1754982 w 1757363"/>
                <a:gd name="connsiteY22" fmla="*/ 278606 h 1671637"/>
                <a:gd name="connsiteX23" fmla="*/ 1738313 w 1757363"/>
                <a:gd name="connsiteY23" fmla="*/ 328612 h 1671637"/>
                <a:gd name="connsiteX24" fmla="*/ 1702594 w 1757363"/>
                <a:gd name="connsiteY24" fmla="*/ 400050 h 1671637"/>
                <a:gd name="connsiteX25" fmla="*/ 1566863 w 1757363"/>
                <a:gd name="connsiteY25" fmla="*/ 554831 h 1671637"/>
                <a:gd name="connsiteX26" fmla="*/ 1483519 w 1757363"/>
                <a:gd name="connsiteY26" fmla="*/ 669131 h 1671637"/>
                <a:gd name="connsiteX27" fmla="*/ 1381125 w 1757363"/>
                <a:gd name="connsiteY27" fmla="*/ 785812 h 1671637"/>
                <a:gd name="connsiteX28" fmla="*/ 1247775 w 1757363"/>
                <a:gd name="connsiteY28" fmla="*/ 919162 h 1671637"/>
                <a:gd name="connsiteX29" fmla="*/ 1090613 w 1757363"/>
                <a:gd name="connsiteY29" fmla="*/ 1057275 h 1671637"/>
                <a:gd name="connsiteX30" fmla="*/ 1031082 w 1757363"/>
                <a:gd name="connsiteY30" fmla="*/ 1097756 h 1671637"/>
                <a:gd name="connsiteX31" fmla="*/ 864394 w 1757363"/>
                <a:gd name="connsiteY31" fmla="*/ 1223962 h 1671637"/>
                <a:gd name="connsiteX32" fmla="*/ 692944 w 1757363"/>
                <a:gd name="connsiteY32" fmla="*/ 1335881 h 1671637"/>
                <a:gd name="connsiteX33" fmla="*/ 490538 w 1757363"/>
                <a:gd name="connsiteY33" fmla="*/ 1457325 h 1671637"/>
                <a:gd name="connsiteX34" fmla="*/ 271463 w 1757363"/>
                <a:gd name="connsiteY34" fmla="*/ 1569243 h 1671637"/>
                <a:gd name="connsiteX35" fmla="*/ 92869 w 1757363"/>
                <a:gd name="connsiteY35" fmla="*/ 1652587 h 1671637"/>
                <a:gd name="connsiteX36" fmla="*/ 47625 w 1757363"/>
                <a:gd name="connsiteY36" fmla="*/ 1669256 h 1671637"/>
                <a:gd name="connsiteX37" fmla="*/ 21432 w 1757363"/>
                <a:gd name="connsiteY37" fmla="*/ 1671637 h 1671637"/>
                <a:gd name="connsiteX38" fmla="*/ 7144 w 1757363"/>
                <a:gd name="connsiteY38" fmla="*/ 1666875 h 1671637"/>
                <a:gd name="connsiteX39" fmla="*/ 0 w 1757363"/>
                <a:gd name="connsiteY39" fmla="*/ 1659731 h 1671637"/>
                <a:gd name="connsiteX40" fmla="*/ 2382 w 1757363"/>
                <a:gd name="connsiteY40" fmla="*/ 1650206 h 1671637"/>
                <a:gd name="connsiteX41" fmla="*/ 11907 w 1757363"/>
                <a:gd name="connsiteY41" fmla="*/ 1631156 h 1671637"/>
                <a:gd name="connsiteX42" fmla="*/ 28575 w 1757363"/>
                <a:gd name="connsiteY42" fmla="*/ 1614487 h 1671637"/>
                <a:gd name="connsiteX43" fmla="*/ 164307 w 1757363"/>
                <a:gd name="connsiteY43" fmla="*/ 1528762 h 1671637"/>
                <a:gd name="connsiteX44" fmla="*/ 383382 w 1757363"/>
                <a:gd name="connsiteY44" fmla="*/ 1373981 h 1671637"/>
                <a:gd name="connsiteX45" fmla="*/ 588169 w 1757363"/>
                <a:gd name="connsiteY45" fmla="*/ 1219200 h 1671637"/>
                <a:gd name="connsiteX46" fmla="*/ 700088 w 1757363"/>
                <a:gd name="connsiteY46" fmla="*/ 1133475 h 1671637"/>
                <a:gd name="connsiteX47" fmla="*/ 783432 w 1757363"/>
                <a:gd name="connsiteY47" fmla="*/ 1062037 h 1671637"/>
                <a:gd name="connsiteX48" fmla="*/ 923925 w 1757363"/>
                <a:gd name="connsiteY48" fmla="*/ 916781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7363" h="1671637">
                  <a:moveTo>
                    <a:pt x="923925" y="916781"/>
                  </a:moveTo>
                  <a:lnTo>
                    <a:pt x="1062038" y="764381"/>
                  </a:lnTo>
                  <a:lnTo>
                    <a:pt x="1176338" y="611981"/>
                  </a:lnTo>
                  <a:lnTo>
                    <a:pt x="1293019" y="442912"/>
                  </a:lnTo>
                  <a:lnTo>
                    <a:pt x="1373982" y="340518"/>
                  </a:lnTo>
                  <a:lnTo>
                    <a:pt x="1447800" y="254793"/>
                  </a:lnTo>
                  <a:lnTo>
                    <a:pt x="1447800" y="209550"/>
                  </a:lnTo>
                  <a:lnTo>
                    <a:pt x="1440657" y="166687"/>
                  </a:lnTo>
                  <a:lnTo>
                    <a:pt x="1433513" y="140493"/>
                  </a:lnTo>
                  <a:lnTo>
                    <a:pt x="1419225" y="114300"/>
                  </a:lnTo>
                  <a:lnTo>
                    <a:pt x="1407319" y="102393"/>
                  </a:lnTo>
                  <a:lnTo>
                    <a:pt x="1378744" y="78581"/>
                  </a:lnTo>
                  <a:lnTo>
                    <a:pt x="1278732" y="26193"/>
                  </a:lnTo>
                  <a:lnTo>
                    <a:pt x="1412082" y="0"/>
                  </a:lnTo>
                  <a:lnTo>
                    <a:pt x="1514475" y="61912"/>
                  </a:lnTo>
                  <a:lnTo>
                    <a:pt x="1614488" y="119062"/>
                  </a:lnTo>
                  <a:lnTo>
                    <a:pt x="1704975" y="166687"/>
                  </a:lnTo>
                  <a:lnTo>
                    <a:pt x="1716882" y="173831"/>
                  </a:lnTo>
                  <a:lnTo>
                    <a:pt x="1733550" y="188118"/>
                  </a:lnTo>
                  <a:lnTo>
                    <a:pt x="1747838" y="207168"/>
                  </a:lnTo>
                  <a:lnTo>
                    <a:pt x="1754982" y="226218"/>
                  </a:lnTo>
                  <a:lnTo>
                    <a:pt x="1757363" y="247650"/>
                  </a:lnTo>
                  <a:lnTo>
                    <a:pt x="1754982" y="278606"/>
                  </a:lnTo>
                  <a:lnTo>
                    <a:pt x="1738313" y="328612"/>
                  </a:lnTo>
                  <a:lnTo>
                    <a:pt x="1702594" y="400050"/>
                  </a:lnTo>
                  <a:lnTo>
                    <a:pt x="1566863" y="554831"/>
                  </a:lnTo>
                  <a:lnTo>
                    <a:pt x="1483519" y="669131"/>
                  </a:lnTo>
                  <a:lnTo>
                    <a:pt x="1381125" y="785812"/>
                  </a:lnTo>
                  <a:lnTo>
                    <a:pt x="1247775" y="919162"/>
                  </a:lnTo>
                  <a:lnTo>
                    <a:pt x="1090613" y="1057275"/>
                  </a:lnTo>
                  <a:lnTo>
                    <a:pt x="1031082" y="1097756"/>
                  </a:lnTo>
                  <a:lnTo>
                    <a:pt x="864394" y="1223962"/>
                  </a:lnTo>
                  <a:lnTo>
                    <a:pt x="692944" y="1335881"/>
                  </a:lnTo>
                  <a:lnTo>
                    <a:pt x="490538" y="1457325"/>
                  </a:lnTo>
                  <a:lnTo>
                    <a:pt x="271463" y="1569243"/>
                  </a:lnTo>
                  <a:lnTo>
                    <a:pt x="92869" y="1652587"/>
                  </a:lnTo>
                  <a:lnTo>
                    <a:pt x="47625" y="1669256"/>
                  </a:lnTo>
                  <a:lnTo>
                    <a:pt x="21432" y="1671637"/>
                  </a:lnTo>
                  <a:lnTo>
                    <a:pt x="7144" y="1666875"/>
                  </a:lnTo>
                  <a:lnTo>
                    <a:pt x="0" y="1659731"/>
                  </a:lnTo>
                  <a:lnTo>
                    <a:pt x="2382" y="1650206"/>
                  </a:lnTo>
                  <a:lnTo>
                    <a:pt x="11907" y="1631156"/>
                  </a:lnTo>
                  <a:lnTo>
                    <a:pt x="28575" y="1614487"/>
                  </a:lnTo>
                  <a:lnTo>
                    <a:pt x="164307" y="1528762"/>
                  </a:lnTo>
                  <a:lnTo>
                    <a:pt x="383382" y="1373981"/>
                  </a:lnTo>
                  <a:lnTo>
                    <a:pt x="588169" y="1219200"/>
                  </a:lnTo>
                  <a:lnTo>
                    <a:pt x="700088" y="1133475"/>
                  </a:lnTo>
                  <a:lnTo>
                    <a:pt x="783432" y="1062037"/>
                  </a:lnTo>
                  <a:lnTo>
                    <a:pt x="923925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65">
              <a:extLst>
                <a:ext uri="{FF2B5EF4-FFF2-40B4-BE49-F238E27FC236}">
                  <a16:creationId xmlns:a16="http://schemas.microsoft.com/office/drawing/2014/main" id="{10179C0E-87F5-4F60-A9DD-F8052F03B8CA}"/>
                </a:ext>
              </a:extLst>
            </p:cNvPr>
            <p:cNvSpPr/>
            <p:nvPr/>
          </p:nvSpPr>
          <p:spPr>
            <a:xfrm>
              <a:off x="5095875" y="3533775"/>
              <a:ext cx="2133600" cy="1485900"/>
            </a:xfrm>
            <a:custGeom>
              <a:avLst/>
              <a:gdLst>
                <a:gd name="connsiteX0" fmla="*/ 883444 w 2133600"/>
                <a:gd name="connsiteY0" fmla="*/ 942975 h 1485900"/>
                <a:gd name="connsiteX1" fmla="*/ 652463 w 2133600"/>
                <a:gd name="connsiteY1" fmla="*/ 707231 h 1485900"/>
                <a:gd name="connsiteX2" fmla="*/ 481013 w 2133600"/>
                <a:gd name="connsiteY2" fmla="*/ 533400 h 1485900"/>
                <a:gd name="connsiteX3" fmla="*/ 323850 w 2133600"/>
                <a:gd name="connsiteY3" fmla="*/ 371475 h 1485900"/>
                <a:gd name="connsiteX4" fmla="*/ 95250 w 2133600"/>
                <a:gd name="connsiteY4" fmla="*/ 142875 h 1485900"/>
                <a:gd name="connsiteX5" fmla="*/ 16669 w 2133600"/>
                <a:gd name="connsiteY5" fmla="*/ 64294 h 1485900"/>
                <a:gd name="connsiteX6" fmla="*/ 7144 w 2133600"/>
                <a:gd name="connsiteY6" fmla="*/ 52388 h 1485900"/>
                <a:gd name="connsiteX7" fmla="*/ 0 w 2133600"/>
                <a:gd name="connsiteY7" fmla="*/ 35719 h 1485900"/>
                <a:gd name="connsiteX8" fmla="*/ 0 w 2133600"/>
                <a:gd name="connsiteY8" fmla="*/ 19050 h 1485900"/>
                <a:gd name="connsiteX9" fmla="*/ 4763 w 2133600"/>
                <a:gd name="connsiteY9" fmla="*/ 4763 h 1485900"/>
                <a:gd name="connsiteX10" fmla="*/ 21431 w 2133600"/>
                <a:gd name="connsiteY10" fmla="*/ 0 h 1485900"/>
                <a:gd name="connsiteX11" fmla="*/ 50006 w 2133600"/>
                <a:gd name="connsiteY11" fmla="*/ 7144 h 1485900"/>
                <a:gd name="connsiteX12" fmla="*/ 95250 w 2133600"/>
                <a:gd name="connsiteY12" fmla="*/ 38100 h 1485900"/>
                <a:gd name="connsiteX13" fmla="*/ 271463 w 2133600"/>
                <a:gd name="connsiteY13" fmla="*/ 169069 h 1485900"/>
                <a:gd name="connsiteX14" fmla="*/ 338138 w 2133600"/>
                <a:gd name="connsiteY14" fmla="*/ 214313 h 1485900"/>
                <a:gd name="connsiteX15" fmla="*/ 507206 w 2133600"/>
                <a:gd name="connsiteY15" fmla="*/ 352425 h 1485900"/>
                <a:gd name="connsiteX16" fmla="*/ 640556 w 2133600"/>
                <a:gd name="connsiteY16" fmla="*/ 469106 h 1485900"/>
                <a:gd name="connsiteX17" fmla="*/ 778669 w 2133600"/>
                <a:gd name="connsiteY17" fmla="*/ 581025 h 1485900"/>
                <a:gd name="connsiteX18" fmla="*/ 973931 w 2133600"/>
                <a:gd name="connsiteY18" fmla="*/ 728663 h 1485900"/>
                <a:gd name="connsiteX19" fmla="*/ 1109663 w 2133600"/>
                <a:gd name="connsiteY19" fmla="*/ 823913 h 1485900"/>
                <a:gd name="connsiteX20" fmla="*/ 1283494 w 2133600"/>
                <a:gd name="connsiteY20" fmla="*/ 942975 h 1485900"/>
                <a:gd name="connsiteX21" fmla="*/ 1459706 w 2133600"/>
                <a:gd name="connsiteY21" fmla="*/ 1054894 h 1485900"/>
                <a:gd name="connsiteX22" fmla="*/ 1704975 w 2133600"/>
                <a:gd name="connsiteY22" fmla="*/ 1193006 h 1485900"/>
                <a:gd name="connsiteX23" fmla="*/ 1905000 w 2133600"/>
                <a:gd name="connsiteY23" fmla="*/ 1297781 h 1485900"/>
                <a:gd name="connsiteX24" fmla="*/ 2116931 w 2133600"/>
                <a:gd name="connsiteY24" fmla="*/ 1397794 h 1485900"/>
                <a:gd name="connsiteX25" fmla="*/ 2126456 w 2133600"/>
                <a:gd name="connsiteY25" fmla="*/ 1404938 h 1485900"/>
                <a:gd name="connsiteX26" fmla="*/ 2133600 w 2133600"/>
                <a:gd name="connsiteY26" fmla="*/ 1421606 h 1485900"/>
                <a:gd name="connsiteX27" fmla="*/ 2126456 w 2133600"/>
                <a:gd name="connsiteY27" fmla="*/ 1435894 h 1485900"/>
                <a:gd name="connsiteX28" fmla="*/ 2105025 w 2133600"/>
                <a:gd name="connsiteY28" fmla="*/ 1450181 h 1485900"/>
                <a:gd name="connsiteX29" fmla="*/ 2066925 w 2133600"/>
                <a:gd name="connsiteY29" fmla="*/ 1459706 h 1485900"/>
                <a:gd name="connsiteX30" fmla="*/ 1831181 w 2133600"/>
                <a:gd name="connsiteY30" fmla="*/ 1471613 h 1485900"/>
                <a:gd name="connsiteX31" fmla="*/ 1528763 w 2133600"/>
                <a:gd name="connsiteY31" fmla="*/ 1483519 h 1485900"/>
                <a:gd name="connsiteX32" fmla="*/ 1497806 w 2133600"/>
                <a:gd name="connsiteY32" fmla="*/ 1485900 h 1485900"/>
                <a:gd name="connsiteX33" fmla="*/ 1464469 w 2133600"/>
                <a:gd name="connsiteY33" fmla="*/ 1481138 h 1485900"/>
                <a:gd name="connsiteX34" fmla="*/ 1423988 w 2133600"/>
                <a:gd name="connsiteY34" fmla="*/ 1469231 h 1485900"/>
                <a:gd name="connsiteX35" fmla="*/ 1381125 w 2133600"/>
                <a:gd name="connsiteY35" fmla="*/ 1443038 h 1485900"/>
                <a:gd name="connsiteX36" fmla="*/ 1335881 w 2133600"/>
                <a:gd name="connsiteY36" fmla="*/ 1404938 h 1485900"/>
                <a:gd name="connsiteX37" fmla="*/ 1295400 w 2133600"/>
                <a:gd name="connsiteY37" fmla="*/ 1362075 h 1485900"/>
                <a:gd name="connsiteX38" fmla="*/ 1154906 w 2133600"/>
                <a:gd name="connsiteY38" fmla="*/ 1221581 h 1485900"/>
                <a:gd name="connsiteX39" fmla="*/ 883444 w 2133600"/>
                <a:gd name="connsiteY39" fmla="*/ 942975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33600" h="1485900">
                  <a:moveTo>
                    <a:pt x="883444" y="942975"/>
                  </a:moveTo>
                  <a:lnTo>
                    <a:pt x="652463" y="707231"/>
                  </a:lnTo>
                  <a:lnTo>
                    <a:pt x="481013" y="533400"/>
                  </a:lnTo>
                  <a:lnTo>
                    <a:pt x="323850" y="371475"/>
                  </a:lnTo>
                  <a:lnTo>
                    <a:pt x="95250" y="142875"/>
                  </a:lnTo>
                  <a:lnTo>
                    <a:pt x="16669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95250" y="38100"/>
                  </a:lnTo>
                  <a:lnTo>
                    <a:pt x="271463" y="169069"/>
                  </a:lnTo>
                  <a:lnTo>
                    <a:pt x="338138" y="214313"/>
                  </a:lnTo>
                  <a:lnTo>
                    <a:pt x="507206" y="352425"/>
                  </a:lnTo>
                  <a:lnTo>
                    <a:pt x="640556" y="469106"/>
                  </a:lnTo>
                  <a:lnTo>
                    <a:pt x="778669" y="581025"/>
                  </a:lnTo>
                  <a:lnTo>
                    <a:pt x="973931" y="728663"/>
                  </a:lnTo>
                  <a:lnTo>
                    <a:pt x="1109663" y="823913"/>
                  </a:lnTo>
                  <a:lnTo>
                    <a:pt x="1283494" y="942975"/>
                  </a:lnTo>
                  <a:lnTo>
                    <a:pt x="1459706" y="1054894"/>
                  </a:lnTo>
                  <a:lnTo>
                    <a:pt x="1704975" y="1193006"/>
                  </a:lnTo>
                  <a:lnTo>
                    <a:pt x="1905000" y="1297781"/>
                  </a:lnTo>
                  <a:lnTo>
                    <a:pt x="2116931" y="1397794"/>
                  </a:lnTo>
                  <a:lnTo>
                    <a:pt x="2126456" y="1404938"/>
                  </a:lnTo>
                  <a:lnTo>
                    <a:pt x="2133600" y="1421606"/>
                  </a:lnTo>
                  <a:lnTo>
                    <a:pt x="2126456" y="1435894"/>
                  </a:lnTo>
                  <a:lnTo>
                    <a:pt x="2105025" y="1450181"/>
                  </a:lnTo>
                  <a:lnTo>
                    <a:pt x="2066925" y="1459706"/>
                  </a:lnTo>
                  <a:lnTo>
                    <a:pt x="1831181" y="1471613"/>
                  </a:lnTo>
                  <a:lnTo>
                    <a:pt x="1528763" y="1483519"/>
                  </a:lnTo>
                  <a:lnTo>
                    <a:pt x="1497806" y="1485900"/>
                  </a:lnTo>
                  <a:lnTo>
                    <a:pt x="1464469" y="1481138"/>
                  </a:lnTo>
                  <a:lnTo>
                    <a:pt x="1423988" y="1469231"/>
                  </a:lnTo>
                  <a:lnTo>
                    <a:pt x="1381125" y="1443038"/>
                  </a:lnTo>
                  <a:lnTo>
                    <a:pt x="1335881" y="1404938"/>
                  </a:lnTo>
                  <a:lnTo>
                    <a:pt x="1295400" y="1362075"/>
                  </a:lnTo>
                  <a:lnTo>
                    <a:pt x="1154906" y="1221581"/>
                  </a:lnTo>
                  <a:lnTo>
                    <a:pt x="883444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66">
              <a:extLst>
                <a:ext uri="{FF2B5EF4-FFF2-40B4-BE49-F238E27FC236}">
                  <a16:creationId xmlns:a16="http://schemas.microsoft.com/office/drawing/2014/main" id="{DA40FEEE-FBB6-40DB-A46D-2528D5998487}"/>
                </a:ext>
              </a:extLst>
            </p:cNvPr>
            <p:cNvSpPr/>
            <p:nvPr/>
          </p:nvSpPr>
          <p:spPr>
            <a:xfrm>
              <a:off x="3843338" y="4430713"/>
              <a:ext cx="387350" cy="1187450"/>
            </a:xfrm>
            <a:custGeom>
              <a:avLst/>
              <a:gdLst>
                <a:gd name="connsiteX0" fmla="*/ 378618 w 388143"/>
                <a:gd name="connsiteY0" fmla="*/ 590550 h 1185863"/>
                <a:gd name="connsiteX1" fmla="*/ 388143 w 388143"/>
                <a:gd name="connsiteY1" fmla="*/ 264319 h 1185863"/>
                <a:gd name="connsiteX2" fmla="*/ 319087 w 388143"/>
                <a:gd name="connsiteY2" fmla="*/ 135732 h 1185863"/>
                <a:gd name="connsiteX3" fmla="*/ 295275 w 388143"/>
                <a:gd name="connsiteY3" fmla="*/ 116682 h 1185863"/>
                <a:gd name="connsiteX4" fmla="*/ 245268 w 388143"/>
                <a:gd name="connsiteY4" fmla="*/ 88107 h 1185863"/>
                <a:gd name="connsiteX5" fmla="*/ 190500 w 388143"/>
                <a:gd name="connsiteY5" fmla="*/ 61913 h 1185863"/>
                <a:gd name="connsiteX6" fmla="*/ 135731 w 388143"/>
                <a:gd name="connsiteY6" fmla="*/ 38100 h 1185863"/>
                <a:gd name="connsiteX7" fmla="*/ 38100 w 388143"/>
                <a:gd name="connsiteY7" fmla="*/ 0 h 1185863"/>
                <a:gd name="connsiteX8" fmla="*/ 0 w 388143"/>
                <a:gd name="connsiteY8" fmla="*/ 38100 h 1185863"/>
                <a:gd name="connsiteX9" fmla="*/ 69056 w 388143"/>
                <a:gd name="connsiteY9" fmla="*/ 102394 h 1185863"/>
                <a:gd name="connsiteX10" fmla="*/ 100012 w 388143"/>
                <a:gd name="connsiteY10" fmla="*/ 140494 h 1185863"/>
                <a:gd name="connsiteX11" fmla="*/ 126206 w 388143"/>
                <a:gd name="connsiteY11" fmla="*/ 178594 h 1185863"/>
                <a:gd name="connsiteX12" fmla="*/ 140493 w 388143"/>
                <a:gd name="connsiteY12" fmla="*/ 207169 h 1185863"/>
                <a:gd name="connsiteX13" fmla="*/ 157162 w 388143"/>
                <a:gd name="connsiteY13" fmla="*/ 259557 h 1185863"/>
                <a:gd name="connsiteX14" fmla="*/ 164306 w 388143"/>
                <a:gd name="connsiteY14" fmla="*/ 311944 h 1185863"/>
                <a:gd name="connsiteX15" fmla="*/ 164306 w 388143"/>
                <a:gd name="connsiteY15" fmla="*/ 392907 h 1185863"/>
                <a:gd name="connsiteX16" fmla="*/ 161925 w 388143"/>
                <a:gd name="connsiteY16" fmla="*/ 533400 h 1185863"/>
                <a:gd name="connsiteX17" fmla="*/ 152400 w 388143"/>
                <a:gd name="connsiteY17" fmla="*/ 671513 h 1185863"/>
                <a:gd name="connsiteX18" fmla="*/ 130968 w 388143"/>
                <a:gd name="connsiteY18" fmla="*/ 842963 h 1185863"/>
                <a:gd name="connsiteX19" fmla="*/ 119062 w 388143"/>
                <a:gd name="connsiteY19" fmla="*/ 995363 h 1185863"/>
                <a:gd name="connsiteX20" fmla="*/ 135731 w 388143"/>
                <a:gd name="connsiteY20" fmla="*/ 1028700 h 1185863"/>
                <a:gd name="connsiteX21" fmla="*/ 197643 w 388143"/>
                <a:gd name="connsiteY21" fmla="*/ 1107282 h 1185863"/>
                <a:gd name="connsiteX22" fmla="*/ 247650 w 388143"/>
                <a:gd name="connsiteY22" fmla="*/ 1166813 h 1185863"/>
                <a:gd name="connsiteX23" fmla="*/ 271462 w 388143"/>
                <a:gd name="connsiteY23" fmla="*/ 1183482 h 1185863"/>
                <a:gd name="connsiteX24" fmla="*/ 285750 w 388143"/>
                <a:gd name="connsiteY24" fmla="*/ 1185863 h 1185863"/>
                <a:gd name="connsiteX25" fmla="*/ 323850 w 388143"/>
                <a:gd name="connsiteY25" fmla="*/ 1173957 h 1185863"/>
                <a:gd name="connsiteX26" fmla="*/ 340518 w 388143"/>
                <a:gd name="connsiteY26" fmla="*/ 1157288 h 1185863"/>
                <a:gd name="connsiteX27" fmla="*/ 354806 w 388143"/>
                <a:gd name="connsiteY27" fmla="*/ 1133475 h 1185863"/>
                <a:gd name="connsiteX28" fmla="*/ 361950 w 388143"/>
                <a:gd name="connsiteY28" fmla="*/ 1100138 h 1185863"/>
                <a:gd name="connsiteX29" fmla="*/ 364331 w 388143"/>
                <a:gd name="connsiteY29" fmla="*/ 1069182 h 1185863"/>
                <a:gd name="connsiteX30" fmla="*/ 369093 w 388143"/>
                <a:gd name="connsiteY30" fmla="*/ 985838 h 1185863"/>
                <a:gd name="connsiteX31" fmla="*/ 378618 w 388143"/>
                <a:gd name="connsiteY31" fmla="*/ 59055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8143" h="1185863">
                  <a:moveTo>
                    <a:pt x="378618" y="590550"/>
                  </a:moveTo>
                  <a:lnTo>
                    <a:pt x="388143" y="264319"/>
                  </a:lnTo>
                  <a:lnTo>
                    <a:pt x="319087" y="135732"/>
                  </a:lnTo>
                  <a:lnTo>
                    <a:pt x="295275" y="116682"/>
                  </a:lnTo>
                  <a:lnTo>
                    <a:pt x="245268" y="88107"/>
                  </a:lnTo>
                  <a:lnTo>
                    <a:pt x="190500" y="61913"/>
                  </a:lnTo>
                  <a:lnTo>
                    <a:pt x="135731" y="38100"/>
                  </a:lnTo>
                  <a:lnTo>
                    <a:pt x="38100" y="0"/>
                  </a:lnTo>
                  <a:lnTo>
                    <a:pt x="0" y="38100"/>
                  </a:lnTo>
                  <a:lnTo>
                    <a:pt x="69056" y="102394"/>
                  </a:lnTo>
                  <a:lnTo>
                    <a:pt x="100012" y="140494"/>
                  </a:lnTo>
                  <a:lnTo>
                    <a:pt x="126206" y="178594"/>
                  </a:lnTo>
                  <a:lnTo>
                    <a:pt x="140493" y="207169"/>
                  </a:lnTo>
                  <a:lnTo>
                    <a:pt x="157162" y="259557"/>
                  </a:lnTo>
                  <a:lnTo>
                    <a:pt x="164306" y="311944"/>
                  </a:lnTo>
                  <a:lnTo>
                    <a:pt x="164306" y="392907"/>
                  </a:lnTo>
                  <a:cubicBezTo>
                    <a:pt x="163512" y="439738"/>
                    <a:pt x="162719" y="486569"/>
                    <a:pt x="161925" y="533400"/>
                  </a:cubicBezTo>
                  <a:lnTo>
                    <a:pt x="152400" y="671513"/>
                  </a:lnTo>
                  <a:lnTo>
                    <a:pt x="130968" y="842963"/>
                  </a:lnTo>
                  <a:lnTo>
                    <a:pt x="119062" y="995363"/>
                  </a:lnTo>
                  <a:lnTo>
                    <a:pt x="135731" y="1028700"/>
                  </a:lnTo>
                  <a:lnTo>
                    <a:pt x="197643" y="1107282"/>
                  </a:lnTo>
                  <a:lnTo>
                    <a:pt x="247650" y="1166813"/>
                  </a:lnTo>
                  <a:lnTo>
                    <a:pt x="271462" y="1183482"/>
                  </a:lnTo>
                  <a:lnTo>
                    <a:pt x="285750" y="1185863"/>
                  </a:lnTo>
                  <a:lnTo>
                    <a:pt x="323850" y="1173957"/>
                  </a:lnTo>
                  <a:lnTo>
                    <a:pt x="340518" y="1157288"/>
                  </a:lnTo>
                  <a:lnTo>
                    <a:pt x="354806" y="1133475"/>
                  </a:lnTo>
                  <a:lnTo>
                    <a:pt x="361950" y="1100138"/>
                  </a:lnTo>
                  <a:lnTo>
                    <a:pt x="364331" y="1069182"/>
                  </a:lnTo>
                  <a:lnTo>
                    <a:pt x="369093" y="985838"/>
                  </a:lnTo>
                  <a:lnTo>
                    <a:pt x="378618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67">
              <a:extLst>
                <a:ext uri="{FF2B5EF4-FFF2-40B4-BE49-F238E27FC236}">
                  <a16:creationId xmlns:a16="http://schemas.microsoft.com/office/drawing/2014/main" id="{626F5F32-0C90-458E-8E99-1259E16623A1}"/>
                </a:ext>
              </a:extLst>
            </p:cNvPr>
            <p:cNvSpPr/>
            <p:nvPr/>
          </p:nvSpPr>
          <p:spPr>
            <a:xfrm>
              <a:off x="4106863" y="4389438"/>
              <a:ext cx="1817687" cy="1382712"/>
            </a:xfrm>
            <a:custGeom>
              <a:avLst/>
              <a:gdLst>
                <a:gd name="connsiteX0" fmla="*/ 533400 w 1816894"/>
                <a:gd name="connsiteY0" fmla="*/ 283369 h 1383506"/>
                <a:gd name="connsiteX1" fmla="*/ 271463 w 1816894"/>
                <a:gd name="connsiteY1" fmla="*/ 316706 h 1383506"/>
                <a:gd name="connsiteX2" fmla="*/ 57150 w 1816894"/>
                <a:gd name="connsiteY2" fmla="*/ 342900 h 1383506"/>
                <a:gd name="connsiteX3" fmla="*/ 0 w 1816894"/>
                <a:gd name="connsiteY3" fmla="*/ 185737 h 1383506"/>
                <a:gd name="connsiteX4" fmla="*/ 209550 w 1816894"/>
                <a:gd name="connsiteY4" fmla="*/ 157162 h 1383506"/>
                <a:gd name="connsiteX5" fmla="*/ 481013 w 1816894"/>
                <a:gd name="connsiteY5" fmla="*/ 119062 h 1383506"/>
                <a:gd name="connsiteX6" fmla="*/ 697707 w 1816894"/>
                <a:gd name="connsiteY6" fmla="*/ 85725 h 1383506"/>
                <a:gd name="connsiteX7" fmla="*/ 933450 w 1816894"/>
                <a:gd name="connsiteY7" fmla="*/ 64294 h 1383506"/>
                <a:gd name="connsiteX8" fmla="*/ 1197769 w 1816894"/>
                <a:gd name="connsiteY8" fmla="*/ 42862 h 1383506"/>
                <a:gd name="connsiteX9" fmla="*/ 1390650 w 1816894"/>
                <a:gd name="connsiteY9" fmla="*/ 26194 h 1383506"/>
                <a:gd name="connsiteX10" fmla="*/ 1426369 w 1816894"/>
                <a:gd name="connsiteY10" fmla="*/ 21431 h 1383506"/>
                <a:gd name="connsiteX11" fmla="*/ 1459707 w 1816894"/>
                <a:gd name="connsiteY11" fmla="*/ 11906 h 1383506"/>
                <a:gd name="connsiteX12" fmla="*/ 1497807 w 1816894"/>
                <a:gd name="connsiteY12" fmla="*/ 2381 h 1383506"/>
                <a:gd name="connsiteX13" fmla="*/ 1540669 w 1816894"/>
                <a:gd name="connsiteY13" fmla="*/ 0 h 1383506"/>
                <a:gd name="connsiteX14" fmla="*/ 1566863 w 1816894"/>
                <a:gd name="connsiteY14" fmla="*/ 4762 h 1383506"/>
                <a:gd name="connsiteX15" fmla="*/ 1583532 w 1816894"/>
                <a:gd name="connsiteY15" fmla="*/ 11906 h 1383506"/>
                <a:gd name="connsiteX16" fmla="*/ 1619250 w 1816894"/>
                <a:gd name="connsiteY16" fmla="*/ 45244 h 1383506"/>
                <a:gd name="connsiteX17" fmla="*/ 1671638 w 1816894"/>
                <a:gd name="connsiteY17" fmla="*/ 100012 h 1383506"/>
                <a:gd name="connsiteX18" fmla="*/ 1764507 w 1816894"/>
                <a:gd name="connsiteY18" fmla="*/ 190500 h 1383506"/>
                <a:gd name="connsiteX19" fmla="*/ 1802607 w 1816894"/>
                <a:gd name="connsiteY19" fmla="*/ 226219 h 1383506"/>
                <a:gd name="connsiteX20" fmla="*/ 1812132 w 1816894"/>
                <a:gd name="connsiteY20" fmla="*/ 238125 h 1383506"/>
                <a:gd name="connsiteX21" fmla="*/ 1816894 w 1816894"/>
                <a:gd name="connsiteY21" fmla="*/ 257175 h 1383506"/>
                <a:gd name="connsiteX22" fmla="*/ 1816894 w 1816894"/>
                <a:gd name="connsiteY22" fmla="*/ 285750 h 1383506"/>
                <a:gd name="connsiteX23" fmla="*/ 1802607 w 1816894"/>
                <a:gd name="connsiteY23" fmla="*/ 326231 h 1383506"/>
                <a:gd name="connsiteX24" fmla="*/ 1781175 w 1816894"/>
                <a:gd name="connsiteY24" fmla="*/ 371475 h 1383506"/>
                <a:gd name="connsiteX25" fmla="*/ 1778794 w 1816894"/>
                <a:gd name="connsiteY25" fmla="*/ 385762 h 1383506"/>
                <a:gd name="connsiteX26" fmla="*/ 1771650 w 1816894"/>
                <a:gd name="connsiteY26" fmla="*/ 554831 h 1383506"/>
                <a:gd name="connsiteX27" fmla="*/ 1754982 w 1816894"/>
                <a:gd name="connsiteY27" fmla="*/ 1069181 h 1383506"/>
                <a:gd name="connsiteX28" fmla="*/ 1747838 w 1816894"/>
                <a:gd name="connsiteY28" fmla="*/ 1107281 h 1383506"/>
                <a:gd name="connsiteX29" fmla="*/ 1721644 w 1816894"/>
                <a:gd name="connsiteY29" fmla="*/ 1164431 h 1383506"/>
                <a:gd name="connsiteX30" fmla="*/ 1678782 w 1816894"/>
                <a:gd name="connsiteY30" fmla="*/ 1247775 h 1383506"/>
                <a:gd name="connsiteX31" fmla="*/ 1640682 w 1816894"/>
                <a:gd name="connsiteY31" fmla="*/ 1300162 h 1383506"/>
                <a:gd name="connsiteX32" fmla="*/ 1612107 w 1816894"/>
                <a:gd name="connsiteY32" fmla="*/ 1338262 h 1383506"/>
                <a:gd name="connsiteX33" fmla="*/ 1583532 w 1816894"/>
                <a:gd name="connsiteY33" fmla="*/ 1366837 h 1383506"/>
                <a:gd name="connsiteX34" fmla="*/ 1554957 w 1816894"/>
                <a:gd name="connsiteY34" fmla="*/ 1381125 h 1383506"/>
                <a:gd name="connsiteX35" fmla="*/ 1531144 w 1816894"/>
                <a:gd name="connsiteY35" fmla="*/ 1383506 h 1383506"/>
                <a:gd name="connsiteX36" fmla="*/ 1509713 w 1816894"/>
                <a:gd name="connsiteY36" fmla="*/ 1369219 h 1383506"/>
                <a:gd name="connsiteX37" fmla="*/ 1490663 w 1816894"/>
                <a:gd name="connsiteY37" fmla="*/ 1350169 h 1383506"/>
                <a:gd name="connsiteX38" fmla="*/ 1512094 w 1816894"/>
                <a:gd name="connsiteY38" fmla="*/ 935831 h 1383506"/>
                <a:gd name="connsiteX39" fmla="*/ 1524000 w 1816894"/>
                <a:gd name="connsiteY39" fmla="*/ 840581 h 1383506"/>
                <a:gd name="connsiteX40" fmla="*/ 1528763 w 1816894"/>
                <a:gd name="connsiteY40" fmla="*/ 704850 h 1383506"/>
                <a:gd name="connsiteX41" fmla="*/ 1528763 w 1816894"/>
                <a:gd name="connsiteY41" fmla="*/ 300037 h 1383506"/>
                <a:gd name="connsiteX42" fmla="*/ 1524000 w 1816894"/>
                <a:gd name="connsiteY42" fmla="*/ 271462 h 1383506"/>
                <a:gd name="connsiteX43" fmla="*/ 1516857 w 1816894"/>
                <a:gd name="connsiteY43" fmla="*/ 245269 h 1383506"/>
                <a:gd name="connsiteX44" fmla="*/ 1504950 w 1816894"/>
                <a:gd name="connsiteY44" fmla="*/ 228600 h 1383506"/>
                <a:gd name="connsiteX45" fmla="*/ 1485900 w 1816894"/>
                <a:gd name="connsiteY45" fmla="*/ 214312 h 1383506"/>
                <a:gd name="connsiteX46" fmla="*/ 1452563 w 1816894"/>
                <a:gd name="connsiteY46" fmla="*/ 204787 h 1383506"/>
                <a:gd name="connsiteX47" fmla="*/ 1300163 w 1816894"/>
                <a:gd name="connsiteY47" fmla="*/ 207169 h 1383506"/>
                <a:gd name="connsiteX48" fmla="*/ 878682 w 1816894"/>
                <a:gd name="connsiteY48" fmla="*/ 226219 h 1383506"/>
                <a:gd name="connsiteX49" fmla="*/ 661988 w 1816894"/>
                <a:gd name="connsiteY49" fmla="*/ 269081 h 1383506"/>
                <a:gd name="connsiteX50" fmla="*/ 533400 w 1816894"/>
                <a:gd name="connsiteY50" fmla="*/ 283369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16894" h="1383506">
                  <a:moveTo>
                    <a:pt x="533400" y="283369"/>
                  </a:moveTo>
                  <a:lnTo>
                    <a:pt x="271463" y="316706"/>
                  </a:lnTo>
                  <a:lnTo>
                    <a:pt x="57150" y="342900"/>
                  </a:lnTo>
                  <a:lnTo>
                    <a:pt x="0" y="185737"/>
                  </a:lnTo>
                  <a:lnTo>
                    <a:pt x="209550" y="157162"/>
                  </a:lnTo>
                  <a:lnTo>
                    <a:pt x="481013" y="119062"/>
                  </a:lnTo>
                  <a:lnTo>
                    <a:pt x="697707" y="85725"/>
                  </a:lnTo>
                  <a:lnTo>
                    <a:pt x="933450" y="64294"/>
                  </a:lnTo>
                  <a:lnTo>
                    <a:pt x="1197769" y="42862"/>
                  </a:lnTo>
                  <a:lnTo>
                    <a:pt x="1390650" y="26194"/>
                  </a:lnTo>
                  <a:lnTo>
                    <a:pt x="1426369" y="21431"/>
                  </a:lnTo>
                  <a:lnTo>
                    <a:pt x="1459707" y="11906"/>
                  </a:lnTo>
                  <a:lnTo>
                    <a:pt x="1497807" y="2381"/>
                  </a:lnTo>
                  <a:lnTo>
                    <a:pt x="1540669" y="0"/>
                  </a:lnTo>
                  <a:lnTo>
                    <a:pt x="1566863" y="4762"/>
                  </a:lnTo>
                  <a:lnTo>
                    <a:pt x="1583532" y="11906"/>
                  </a:lnTo>
                  <a:lnTo>
                    <a:pt x="1619250" y="45244"/>
                  </a:lnTo>
                  <a:lnTo>
                    <a:pt x="1671638" y="100012"/>
                  </a:lnTo>
                  <a:lnTo>
                    <a:pt x="1764507" y="190500"/>
                  </a:lnTo>
                  <a:lnTo>
                    <a:pt x="1802607" y="226219"/>
                  </a:lnTo>
                  <a:lnTo>
                    <a:pt x="1812132" y="238125"/>
                  </a:lnTo>
                  <a:lnTo>
                    <a:pt x="1816894" y="257175"/>
                  </a:lnTo>
                  <a:lnTo>
                    <a:pt x="1816894" y="285750"/>
                  </a:lnTo>
                  <a:lnTo>
                    <a:pt x="1802607" y="326231"/>
                  </a:lnTo>
                  <a:lnTo>
                    <a:pt x="1781175" y="371475"/>
                  </a:lnTo>
                  <a:lnTo>
                    <a:pt x="1778794" y="385762"/>
                  </a:lnTo>
                  <a:lnTo>
                    <a:pt x="1771650" y="554831"/>
                  </a:lnTo>
                  <a:lnTo>
                    <a:pt x="1754982" y="1069181"/>
                  </a:lnTo>
                  <a:lnTo>
                    <a:pt x="1747838" y="1107281"/>
                  </a:lnTo>
                  <a:lnTo>
                    <a:pt x="1721644" y="1164431"/>
                  </a:lnTo>
                  <a:lnTo>
                    <a:pt x="1678782" y="1247775"/>
                  </a:lnTo>
                  <a:lnTo>
                    <a:pt x="1640682" y="1300162"/>
                  </a:lnTo>
                  <a:lnTo>
                    <a:pt x="1612107" y="1338262"/>
                  </a:lnTo>
                  <a:lnTo>
                    <a:pt x="1583532" y="1366837"/>
                  </a:lnTo>
                  <a:lnTo>
                    <a:pt x="1554957" y="1381125"/>
                  </a:lnTo>
                  <a:lnTo>
                    <a:pt x="1531144" y="1383506"/>
                  </a:lnTo>
                  <a:lnTo>
                    <a:pt x="1509713" y="1369219"/>
                  </a:lnTo>
                  <a:lnTo>
                    <a:pt x="1490663" y="1350169"/>
                  </a:lnTo>
                  <a:lnTo>
                    <a:pt x="1512094" y="935831"/>
                  </a:lnTo>
                  <a:lnTo>
                    <a:pt x="1524000" y="840581"/>
                  </a:lnTo>
                  <a:lnTo>
                    <a:pt x="1528763" y="704850"/>
                  </a:lnTo>
                  <a:lnTo>
                    <a:pt x="1528763" y="300037"/>
                  </a:lnTo>
                  <a:lnTo>
                    <a:pt x="1524000" y="271462"/>
                  </a:lnTo>
                  <a:lnTo>
                    <a:pt x="1516857" y="245269"/>
                  </a:lnTo>
                  <a:lnTo>
                    <a:pt x="1504950" y="228600"/>
                  </a:lnTo>
                  <a:lnTo>
                    <a:pt x="1485900" y="214312"/>
                  </a:lnTo>
                  <a:lnTo>
                    <a:pt x="1452563" y="204787"/>
                  </a:lnTo>
                  <a:lnTo>
                    <a:pt x="1300163" y="207169"/>
                  </a:lnTo>
                  <a:lnTo>
                    <a:pt x="878682" y="226219"/>
                  </a:lnTo>
                  <a:lnTo>
                    <a:pt x="661988" y="269081"/>
                  </a:lnTo>
                  <a:lnTo>
                    <a:pt x="533400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68">
              <a:extLst>
                <a:ext uri="{FF2B5EF4-FFF2-40B4-BE49-F238E27FC236}">
                  <a16:creationId xmlns:a16="http://schemas.microsoft.com/office/drawing/2014/main" id="{F412B32F-6343-4F99-93AE-3E3A32BC5B73}"/>
                </a:ext>
              </a:extLst>
            </p:cNvPr>
            <p:cNvSpPr/>
            <p:nvPr/>
          </p:nvSpPr>
          <p:spPr>
            <a:xfrm>
              <a:off x="5183188" y="5265738"/>
              <a:ext cx="501650" cy="501650"/>
            </a:xfrm>
            <a:custGeom>
              <a:avLst/>
              <a:gdLst>
                <a:gd name="connsiteX0" fmla="*/ 250032 w 500063"/>
                <a:gd name="connsiteY0" fmla="*/ 95250 h 502444"/>
                <a:gd name="connsiteX1" fmla="*/ 57150 w 500063"/>
                <a:gd name="connsiteY1" fmla="*/ 64294 h 502444"/>
                <a:gd name="connsiteX2" fmla="*/ 33338 w 500063"/>
                <a:gd name="connsiteY2" fmla="*/ 64294 h 502444"/>
                <a:gd name="connsiteX3" fmla="*/ 11907 w 500063"/>
                <a:gd name="connsiteY3" fmla="*/ 69056 h 502444"/>
                <a:gd name="connsiteX4" fmla="*/ 4763 w 500063"/>
                <a:gd name="connsiteY4" fmla="*/ 73819 h 502444"/>
                <a:gd name="connsiteX5" fmla="*/ 0 w 500063"/>
                <a:gd name="connsiteY5" fmla="*/ 85725 h 502444"/>
                <a:gd name="connsiteX6" fmla="*/ 2382 w 500063"/>
                <a:gd name="connsiteY6" fmla="*/ 92869 h 502444"/>
                <a:gd name="connsiteX7" fmla="*/ 9525 w 500063"/>
                <a:gd name="connsiteY7" fmla="*/ 107156 h 502444"/>
                <a:gd name="connsiteX8" fmla="*/ 30957 w 500063"/>
                <a:gd name="connsiteY8" fmla="*/ 130969 h 502444"/>
                <a:gd name="connsiteX9" fmla="*/ 128588 w 500063"/>
                <a:gd name="connsiteY9" fmla="*/ 204787 h 502444"/>
                <a:gd name="connsiteX10" fmla="*/ 276225 w 500063"/>
                <a:gd name="connsiteY10" fmla="*/ 319087 h 502444"/>
                <a:gd name="connsiteX11" fmla="*/ 321469 w 500063"/>
                <a:gd name="connsiteY11" fmla="*/ 352425 h 502444"/>
                <a:gd name="connsiteX12" fmla="*/ 335757 w 500063"/>
                <a:gd name="connsiteY12" fmla="*/ 373856 h 502444"/>
                <a:gd name="connsiteX13" fmla="*/ 359569 w 500063"/>
                <a:gd name="connsiteY13" fmla="*/ 407194 h 502444"/>
                <a:gd name="connsiteX14" fmla="*/ 385763 w 500063"/>
                <a:gd name="connsiteY14" fmla="*/ 445294 h 502444"/>
                <a:gd name="connsiteX15" fmla="*/ 404813 w 500063"/>
                <a:gd name="connsiteY15" fmla="*/ 466725 h 502444"/>
                <a:gd name="connsiteX16" fmla="*/ 419100 w 500063"/>
                <a:gd name="connsiteY16" fmla="*/ 481012 h 502444"/>
                <a:gd name="connsiteX17" fmla="*/ 457200 w 500063"/>
                <a:gd name="connsiteY17" fmla="*/ 502444 h 502444"/>
                <a:gd name="connsiteX18" fmla="*/ 500063 w 500063"/>
                <a:gd name="connsiteY18" fmla="*/ 488156 h 502444"/>
                <a:gd name="connsiteX19" fmla="*/ 445294 w 500063"/>
                <a:gd name="connsiteY19" fmla="*/ 0 h 502444"/>
                <a:gd name="connsiteX20" fmla="*/ 431007 w 500063"/>
                <a:gd name="connsiteY20" fmla="*/ 52387 h 502444"/>
                <a:gd name="connsiteX21" fmla="*/ 419100 w 500063"/>
                <a:gd name="connsiteY21" fmla="*/ 76200 h 502444"/>
                <a:gd name="connsiteX22" fmla="*/ 402432 w 500063"/>
                <a:gd name="connsiteY22" fmla="*/ 90487 h 502444"/>
                <a:gd name="connsiteX23" fmla="*/ 376238 w 500063"/>
                <a:gd name="connsiteY23" fmla="*/ 100012 h 502444"/>
                <a:gd name="connsiteX24" fmla="*/ 340519 w 500063"/>
                <a:gd name="connsiteY24" fmla="*/ 107156 h 502444"/>
                <a:gd name="connsiteX25" fmla="*/ 250032 w 500063"/>
                <a:gd name="connsiteY25" fmla="*/ 95250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0063" h="502444">
                  <a:moveTo>
                    <a:pt x="250032" y="95250"/>
                  </a:moveTo>
                  <a:lnTo>
                    <a:pt x="57150" y="64294"/>
                  </a:lnTo>
                  <a:lnTo>
                    <a:pt x="33338" y="64294"/>
                  </a:lnTo>
                  <a:lnTo>
                    <a:pt x="11907" y="69056"/>
                  </a:lnTo>
                  <a:lnTo>
                    <a:pt x="4763" y="73819"/>
                  </a:lnTo>
                  <a:lnTo>
                    <a:pt x="0" y="85725"/>
                  </a:lnTo>
                  <a:lnTo>
                    <a:pt x="2382" y="92869"/>
                  </a:lnTo>
                  <a:lnTo>
                    <a:pt x="9525" y="107156"/>
                  </a:lnTo>
                  <a:lnTo>
                    <a:pt x="30957" y="130969"/>
                  </a:lnTo>
                  <a:lnTo>
                    <a:pt x="128588" y="204787"/>
                  </a:lnTo>
                  <a:lnTo>
                    <a:pt x="276225" y="319087"/>
                  </a:lnTo>
                  <a:lnTo>
                    <a:pt x="321469" y="352425"/>
                  </a:lnTo>
                  <a:lnTo>
                    <a:pt x="335757" y="373856"/>
                  </a:lnTo>
                  <a:lnTo>
                    <a:pt x="359569" y="407194"/>
                  </a:lnTo>
                  <a:lnTo>
                    <a:pt x="385763" y="445294"/>
                  </a:lnTo>
                  <a:lnTo>
                    <a:pt x="404813" y="466725"/>
                  </a:lnTo>
                  <a:lnTo>
                    <a:pt x="419100" y="481012"/>
                  </a:lnTo>
                  <a:lnTo>
                    <a:pt x="457200" y="502444"/>
                  </a:lnTo>
                  <a:lnTo>
                    <a:pt x="500063" y="488156"/>
                  </a:lnTo>
                  <a:lnTo>
                    <a:pt x="445294" y="0"/>
                  </a:lnTo>
                  <a:lnTo>
                    <a:pt x="431007" y="52387"/>
                  </a:lnTo>
                  <a:lnTo>
                    <a:pt x="419100" y="76200"/>
                  </a:lnTo>
                  <a:lnTo>
                    <a:pt x="402432" y="90487"/>
                  </a:lnTo>
                  <a:lnTo>
                    <a:pt x="376238" y="100012"/>
                  </a:lnTo>
                  <a:lnTo>
                    <a:pt x="340519" y="107156"/>
                  </a:lnTo>
                  <a:lnTo>
                    <a:pt x="250032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69">
              <a:extLst>
                <a:ext uri="{FF2B5EF4-FFF2-40B4-BE49-F238E27FC236}">
                  <a16:creationId xmlns:a16="http://schemas.microsoft.com/office/drawing/2014/main" id="{18896205-06CC-4E0A-8AA3-2DB2C2BC4DF1}"/>
                </a:ext>
              </a:extLst>
            </p:cNvPr>
            <p:cNvSpPr/>
            <p:nvPr/>
          </p:nvSpPr>
          <p:spPr>
            <a:xfrm>
              <a:off x="4595813" y="4144963"/>
              <a:ext cx="465137" cy="2012950"/>
            </a:xfrm>
            <a:custGeom>
              <a:avLst/>
              <a:gdLst>
                <a:gd name="connsiteX0" fmla="*/ 172577 w 466215"/>
                <a:gd name="connsiteY0" fmla="*/ 1071523 h 2014256"/>
                <a:gd name="connsiteX1" fmla="*/ 172577 w 466215"/>
                <a:gd name="connsiteY1" fmla="*/ 499701 h 2014256"/>
                <a:gd name="connsiteX2" fmla="*/ 172577 w 466215"/>
                <a:gd name="connsiteY2" fmla="*/ 216365 h 2014256"/>
                <a:gd name="connsiteX3" fmla="*/ 170001 w 466215"/>
                <a:gd name="connsiteY3" fmla="*/ 193184 h 2014256"/>
                <a:gd name="connsiteX4" fmla="*/ 162274 w 466215"/>
                <a:gd name="connsiteY4" fmla="*/ 170002 h 2014256"/>
                <a:gd name="connsiteX5" fmla="*/ 146819 w 466215"/>
                <a:gd name="connsiteY5" fmla="*/ 144244 h 2014256"/>
                <a:gd name="connsiteX6" fmla="*/ 131364 w 466215"/>
                <a:gd name="connsiteY6" fmla="*/ 126213 h 2014256"/>
                <a:gd name="connsiteX7" fmla="*/ 110758 w 466215"/>
                <a:gd name="connsiteY7" fmla="*/ 108183 h 2014256"/>
                <a:gd name="connsiteX8" fmla="*/ 90152 w 466215"/>
                <a:gd name="connsiteY8" fmla="*/ 92728 h 2014256"/>
                <a:gd name="connsiteX9" fmla="*/ 51515 w 466215"/>
                <a:gd name="connsiteY9" fmla="*/ 72122 h 2014256"/>
                <a:gd name="connsiteX10" fmla="*/ 30909 w 466215"/>
                <a:gd name="connsiteY10" fmla="*/ 61819 h 2014256"/>
                <a:gd name="connsiteX11" fmla="*/ 10303 w 466215"/>
                <a:gd name="connsiteY11" fmla="*/ 43789 h 2014256"/>
                <a:gd name="connsiteX12" fmla="*/ 0 w 466215"/>
                <a:gd name="connsiteY12" fmla="*/ 23182 h 2014256"/>
                <a:gd name="connsiteX13" fmla="*/ 5152 w 466215"/>
                <a:gd name="connsiteY13" fmla="*/ 10304 h 2014256"/>
                <a:gd name="connsiteX14" fmla="*/ 20606 w 466215"/>
                <a:gd name="connsiteY14" fmla="*/ 2576 h 2014256"/>
                <a:gd name="connsiteX15" fmla="*/ 66970 w 466215"/>
                <a:gd name="connsiteY15" fmla="*/ 0 h 2014256"/>
                <a:gd name="connsiteX16" fmla="*/ 162274 w 466215"/>
                <a:gd name="connsiteY16" fmla="*/ 2576 h 2014256"/>
                <a:gd name="connsiteX17" fmla="*/ 231820 w 466215"/>
                <a:gd name="connsiteY17" fmla="*/ 10304 h 2014256"/>
                <a:gd name="connsiteX18" fmla="*/ 267881 w 466215"/>
                <a:gd name="connsiteY18" fmla="*/ 18031 h 2014256"/>
                <a:gd name="connsiteX19" fmla="*/ 311669 w 466215"/>
                <a:gd name="connsiteY19" fmla="*/ 33485 h 2014256"/>
                <a:gd name="connsiteX20" fmla="*/ 365760 w 466215"/>
                <a:gd name="connsiteY20" fmla="*/ 61819 h 2014256"/>
                <a:gd name="connsiteX21" fmla="*/ 412124 w 466215"/>
                <a:gd name="connsiteY21" fmla="*/ 87577 h 2014256"/>
                <a:gd name="connsiteX22" fmla="*/ 445609 w 466215"/>
                <a:gd name="connsiteY22" fmla="*/ 110759 h 2014256"/>
                <a:gd name="connsiteX23" fmla="*/ 461064 w 466215"/>
                <a:gd name="connsiteY23" fmla="*/ 126213 h 2014256"/>
                <a:gd name="connsiteX24" fmla="*/ 466215 w 466215"/>
                <a:gd name="connsiteY24" fmla="*/ 141668 h 2014256"/>
                <a:gd name="connsiteX25" fmla="*/ 450761 w 466215"/>
                <a:gd name="connsiteY25" fmla="*/ 193184 h 2014256"/>
                <a:gd name="connsiteX26" fmla="*/ 419851 w 466215"/>
                <a:gd name="connsiteY26" fmla="*/ 319396 h 2014256"/>
                <a:gd name="connsiteX27" fmla="*/ 414700 w 466215"/>
                <a:gd name="connsiteY27" fmla="*/ 641368 h 2014256"/>
                <a:gd name="connsiteX28" fmla="*/ 404397 w 466215"/>
                <a:gd name="connsiteY28" fmla="*/ 1357434 h 2014256"/>
                <a:gd name="connsiteX29" fmla="*/ 394093 w 466215"/>
                <a:gd name="connsiteY29" fmla="*/ 1833952 h 2014256"/>
                <a:gd name="connsiteX30" fmla="*/ 391518 w 466215"/>
                <a:gd name="connsiteY30" fmla="*/ 1859710 h 2014256"/>
                <a:gd name="connsiteX31" fmla="*/ 350305 w 466215"/>
                <a:gd name="connsiteY31" fmla="*/ 1924104 h 2014256"/>
                <a:gd name="connsiteX32" fmla="*/ 311669 w 466215"/>
                <a:gd name="connsiteY32" fmla="*/ 1996226 h 2014256"/>
                <a:gd name="connsiteX33" fmla="*/ 298790 w 466215"/>
                <a:gd name="connsiteY33" fmla="*/ 2009105 h 2014256"/>
                <a:gd name="connsiteX34" fmla="*/ 283335 w 466215"/>
                <a:gd name="connsiteY34" fmla="*/ 2014256 h 2014256"/>
                <a:gd name="connsiteX35" fmla="*/ 265305 w 466215"/>
                <a:gd name="connsiteY35" fmla="*/ 2006529 h 2014256"/>
                <a:gd name="connsiteX36" fmla="*/ 244699 w 466215"/>
                <a:gd name="connsiteY36" fmla="*/ 1988498 h 2014256"/>
                <a:gd name="connsiteX37" fmla="*/ 211213 w 466215"/>
                <a:gd name="connsiteY37" fmla="*/ 1949862 h 2014256"/>
                <a:gd name="connsiteX38" fmla="*/ 195759 w 466215"/>
                <a:gd name="connsiteY38" fmla="*/ 1916377 h 2014256"/>
                <a:gd name="connsiteX39" fmla="*/ 185456 w 466215"/>
                <a:gd name="connsiteY39" fmla="*/ 1882892 h 2014256"/>
                <a:gd name="connsiteX40" fmla="*/ 175153 w 466215"/>
                <a:gd name="connsiteY40" fmla="*/ 1761830 h 2014256"/>
                <a:gd name="connsiteX41" fmla="*/ 172577 w 466215"/>
                <a:gd name="connsiteY41" fmla="*/ 1573799 h 2014256"/>
                <a:gd name="connsiteX42" fmla="*/ 172577 w 466215"/>
                <a:gd name="connsiteY42" fmla="*/ 1071523 h 20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66215" h="2014256">
                  <a:moveTo>
                    <a:pt x="172577" y="1071523"/>
                  </a:moveTo>
                  <a:lnTo>
                    <a:pt x="172577" y="499701"/>
                  </a:lnTo>
                  <a:lnTo>
                    <a:pt x="172577" y="216365"/>
                  </a:lnTo>
                  <a:lnTo>
                    <a:pt x="170001" y="193184"/>
                  </a:lnTo>
                  <a:lnTo>
                    <a:pt x="162274" y="170002"/>
                  </a:lnTo>
                  <a:lnTo>
                    <a:pt x="146819" y="144244"/>
                  </a:lnTo>
                  <a:lnTo>
                    <a:pt x="131364" y="126213"/>
                  </a:lnTo>
                  <a:lnTo>
                    <a:pt x="110758" y="108183"/>
                  </a:lnTo>
                  <a:lnTo>
                    <a:pt x="90152" y="92728"/>
                  </a:lnTo>
                  <a:lnTo>
                    <a:pt x="51515" y="72122"/>
                  </a:lnTo>
                  <a:lnTo>
                    <a:pt x="30909" y="61819"/>
                  </a:lnTo>
                  <a:lnTo>
                    <a:pt x="10303" y="43789"/>
                  </a:lnTo>
                  <a:lnTo>
                    <a:pt x="0" y="23182"/>
                  </a:lnTo>
                  <a:lnTo>
                    <a:pt x="5152" y="10304"/>
                  </a:lnTo>
                  <a:lnTo>
                    <a:pt x="20606" y="2576"/>
                  </a:lnTo>
                  <a:lnTo>
                    <a:pt x="66970" y="0"/>
                  </a:lnTo>
                  <a:lnTo>
                    <a:pt x="162274" y="2576"/>
                  </a:lnTo>
                  <a:lnTo>
                    <a:pt x="231820" y="10304"/>
                  </a:lnTo>
                  <a:lnTo>
                    <a:pt x="267881" y="18031"/>
                  </a:lnTo>
                  <a:lnTo>
                    <a:pt x="311669" y="33485"/>
                  </a:lnTo>
                  <a:lnTo>
                    <a:pt x="365760" y="61819"/>
                  </a:lnTo>
                  <a:lnTo>
                    <a:pt x="412124" y="87577"/>
                  </a:lnTo>
                  <a:lnTo>
                    <a:pt x="445609" y="110759"/>
                  </a:lnTo>
                  <a:lnTo>
                    <a:pt x="461064" y="126213"/>
                  </a:lnTo>
                  <a:lnTo>
                    <a:pt x="466215" y="141668"/>
                  </a:lnTo>
                  <a:lnTo>
                    <a:pt x="450761" y="193184"/>
                  </a:lnTo>
                  <a:lnTo>
                    <a:pt x="419851" y="319396"/>
                  </a:lnTo>
                  <a:lnTo>
                    <a:pt x="414700" y="641368"/>
                  </a:lnTo>
                  <a:lnTo>
                    <a:pt x="404397" y="1357434"/>
                  </a:lnTo>
                  <a:lnTo>
                    <a:pt x="394093" y="1833952"/>
                  </a:lnTo>
                  <a:lnTo>
                    <a:pt x="391518" y="1859710"/>
                  </a:lnTo>
                  <a:lnTo>
                    <a:pt x="350305" y="1924104"/>
                  </a:lnTo>
                  <a:lnTo>
                    <a:pt x="311669" y="1996226"/>
                  </a:lnTo>
                  <a:lnTo>
                    <a:pt x="298790" y="2009105"/>
                  </a:lnTo>
                  <a:lnTo>
                    <a:pt x="283335" y="2014256"/>
                  </a:lnTo>
                  <a:lnTo>
                    <a:pt x="265305" y="2006529"/>
                  </a:lnTo>
                  <a:lnTo>
                    <a:pt x="244699" y="1988498"/>
                  </a:lnTo>
                  <a:lnTo>
                    <a:pt x="211213" y="1949862"/>
                  </a:lnTo>
                  <a:lnTo>
                    <a:pt x="195759" y="1916377"/>
                  </a:lnTo>
                  <a:lnTo>
                    <a:pt x="185456" y="1882892"/>
                  </a:lnTo>
                  <a:lnTo>
                    <a:pt x="175153" y="1761830"/>
                  </a:lnTo>
                  <a:cubicBezTo>
                    <a:pt x="174294" y="1699153"/>
                    <a:pt x="173436" y="1636476"/>
                    <a:pt x="172577" y="1573799"/>
                  </a:cubicBezTo>
                  <a:lnTo>
                    <a:pt x="172577" y="10715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6752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314" name="グループ化 1">
            <a:extLst>
              <a:ext uri="{FF2B5EF4-FFF2-40B4-BE49-F238E27FC236}">
                <a16:creationId xmlns:a16="http://schemas.microsoft.com/office/drawing/2014/main" id="{C23B7CD7-C3BB-42F0-BE5E-4A77576482CC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285875"/>
            <a:ext cx="4406900" cy="4872038"/>
            <a:chOff x="2822575" y="1285875"/>
            <a:chExt cx="4406900" cy="4872038"/>
          </a:xfrm>
        </p:grpSpPr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311F6E17-872F-42A5-AACD-D5E3F86424C6}"/>
                </a:ext>
              </a:extLst>
            </p:cNvPr>
            <p:cNvSpPr/>
            <p:nvPr/>
          </p:nvSpPr>
          <p:spPr>
            <a:xfrm>
              <a:off x="3243263" y="1665288"/>
              <a:ext cx="3279775" cy="481012"/>
            </a:xfrm>
            <a:custGeom>
              <a:avLst/>
              <a:gdLst>
                <a:gd name="connsiteX0" fmla="*/ 1831443 w 3279684"/>
                <a:gd name="connsiteY0" fmla="*/ 87212 h 480985"/>
                <a:gd name="connsiteX1" fmla="*/ 1453526 w 3279684"/>
                <a:gd name="connsiteY1" fmla="*/ 113639 h 480985"/>
                <a:gd name="connsiteX2" fmla="*/ 1162821 w 3279684"/>
                <a:gd name="connsiteY2" fmla="*/ 137424 h 480985"/>
                <a:gd name="connsiteX3" fmla="*/ 964613 w 3279684"/>
                <a:gd name="connsiteY3" fmla="*/ 179709 h 480985"/>
                <a:gd name="connsiteX4" fmla="*/ 713550 w 3279684"/>
                <a:gd name="connsiteY4" fmla="*/ 214065 h 480985"/>
                <a:gd name="connsiteX5" fmla="*/ 401702 w 3279684"/>
                <a:gd name="connsiteY5" fmla="*/ 258992 h 480985"/>
                <a:gd name="connsiteX6" fmla="*/ 340918 w 3279684"/>
                <a:gd name="connsiteY6" fmla="*/ 266920 h 480985"/>
                <a:gd name="connsiteX7" fmla="*/ 303919 w 3279684"/>
                <a:gd name="connsiteY7" fmla="*/ 261635 h 480985"/>
                <a:gd name="connsiteX8" fmla="*/ 227279 w 3279684"/>
                <a:gd name="connsiteY8" fmla="*/ 248421 h 480985"/>
                <a:gd name="connsiteX9" fmla="*/ 174424 w 3279684"/>
                <a:gd name="connsiteY9" fmla="*/ 232564 h 480985"/>
                <a:gd name="connsiteX10" fmla="*/ 118925 w 3279684"/>
                <a:gd name="connsiteY10" fmla="*/ 214065 h 480985"/>
                <a:gd name="connsiteX11" fmla="*/ 71355 w 3279684"/>
                <a:gd name="connsiteY11" fmla="*/ 190280 h 480985"/>
                <a:gd name="connsiteX12" fmla="*/ 36999 w 3279684"/>
                <a:gd name="connsiteY12" fmla="*/ 174423 h 480985"/>
                <a:gd name="connsiteX13" fmla="*/ 21143 w 3279684"/>
                <a:gd name="connsiteY13" fmla="*/ 174423 h 480985"/>
                <a:gd name="connsiteX14" fmla="*/ 7929 w 3279684"/>
                <a:gd name="connsiteY14" fmla="*/ 177066 h 480985"/>
                <a:gd name="connsiteX15" fmla="*/ 0 w 3279684"/>
                <a:gd name="connsiteY15" fmla="*/ 192923 h 480985"/>
                <a:gd name="connsiteX16" fmla="*/ 7929 w 3279684"/>
                <a:gd name="connsiteY16" fmla="*/ 224636 h 480985"/>
                <a:gd name="connsiteX17" fmla="*/ 34356 w 3279684"/>
                <a:gd name="connsiteY17" fmla="*/ 269563 h 480985"/>
                <a:gd name="connsiteX18" fmla="*/ 71355 w 3279684"/>
                <a:gd name="connsiteY18" fmla="*/ 314490 h 480985"/>
                <a:gd name="connsiteX19" fmla="*/ 121568 w 3279684"/>
                <a:gd name="connsiteY19" fmla="*/ 362060 h 480985"/>
                <a:gd name="connsiteX20" fmla="*/ 163852 w 3279684"/>
                <a:gd name="connsiteY20" fmla="*/ 393773 h 480985"/>
                <a:gd name="connsiteX21" fmla="*/ 227279 w 3279684"/>
                <a:gd name="connsiteY21" fmla="*/ 433415 h 480985"/>
                <a:gd name="connsiteX22" fmla="*/ 269563 w 3279684"/>
                <a:gd name="connsiteY22" fmla="*/ 457200 h 480985"/>
                <a:gd name="connsiteX23" fmla="*/ 306562 w 3279684"/>
                <a:gd name="connsiteY23" fmla="*/ 475699 h 480985"/>
                <a:gd name="connsiteX24" fmla="*/ 343561 w 3279684"/>
                <a:gd name="connsiteY24" fmla="*/ 480985 h 480985"/>
                <a:gd name="connsiteX25" fmla="*/ 377917 w 3279684"/>
                <a:gd name="connsiteY25" fmla="*/ 478342 h 480985"/>
                <a:gd name="connsiteX26" fmla="*/ 417559 w 3279684"/>
                <a:gd name="connsiteY26" fmla="*/ 465128 h 480985"/>
                <a:gd name="connsiteX27" fmla="*/ 449272 w 3279684"/>
                <a:gd name="connsiteY27" fmla="*/ 451914 h 480985"/>
                <a:gd name="connsiteX28" fmla="*/ 473057 w 3279684"/>
                <a:gd name="connsiteY28" fmla="*/ 443986 h 480985"/>
                <a:gd name="connsiteX29" fmla="*/ 644837 w 3279684"/>
                <a:gd name="connsiteY29" fmla="*/ 414916 h 480985"/>
                <a:gd name="connsiteX30" fmla="*/ 959328 w 3279684"/>
                <a:gd name="connsiteY30" fmla="*/ 364703 h 480985"/>
                <a:gd name="connsiteX31" fmla="*/ 1033325 w 3279684"/>
                <a:gd name="connsiteY31" fmla="*/ 351489 h 480985"/>
                <a:gd name="connsiteX32" fmla="*/ 1189249 w 3279684"/>
                <a:gd name="connsiteY32" fmla="*/ 314490 h 480985"/>
                <a:gd name="connsiteX33" fmla="*/ 1435027 w 3279684"/>
                <a:gd name="connsiteY33" fmla="*/ 301276 h 480985"/>
                <a:gd name="connsiteX34" fmla="*/ 1884299 w 3279684"/>
                <a:gd name="connsiteY34" fmla="*/ 277491 h 480985"/>
                <a:gd name="connsiteX35" fmla="*/ 2103649 w 3279684"/>
                <a:gd name="connsiteY35" fmla="*/ 269563 h 480985"/>
                <a:gd name="connsiteX36" fmla="*/ 2391711 w 3279684"/>
                <a:gd name="connsiteY36" fmla="*/ 266920 h 480985"/>
                <a:gd name="connsiteX37" fmla="*/ 2735272 w 3279684"/>
                <a:gd name="connsiteY37" fmla="*/ 266920 h 480985"/>
                <a:gd name="connsiteX38" fmla="*/ 2899124 w 3279684"/>
                <a:gd name="connsiteY38" fmla="*/ 269563 h 480985"/>
                <a:gd name="connsiteX39" fmla="*/ 3068262 w 3279684"/>
                <a:gd name="connsiteY39" fmla="*/ 277491 h 480985"/>
                <a:gd name="connsiteX40" fmla="*/ 3184544 w 3279684"/>
                <a:gd name="connsiteY40" fmla="*/ 288062 h 480985"/>
                <a:gd name="connsiteX41" fmla="*/ 3216257 w 3279684"/>
                <a:gd name="connsiteY41" fmla="*/ 288062 h 480985"/>
                <a:gd name="connsiteX42" fmla="*/ 3245328 w 3279684"/>
                <a:gd name="connsiteY42" fmla="*/ 282777 h 480985"/>
                <a:gd name="connsiteX43" fmla="*/ 3269113 w 3279684"/>
                <a:gd name="connsiteY43" fmla="*/ 269563 h 480985"/>
                <a:gd name="connsiteX44" fmla="*/ 3277041 w 3279684"/>
                <a:gd name="connsiteY44" fmla="*/ 253706 h 480985"/>
                <a:gd name="connsiteX45" fmla="*/ 3279684 w 3279684"/>
                <a:gd name="connsiteY45" fmla="*/ 235207 h 480985"/>
                <a:gd name="connsiteX46" fmla="*/ 3277041 w 3279684"/>
                <a:gd name="connsiteY46" fmla="*/ 214065 h 480985"/>
                <a:gd name="connsiteX47" fmla="*/ 3271755 w 3279684"/>
                <a:gd name="connsiteY47" fmla="*/ 187637 h 480985"/>
                <a:gd name="connsiteX48" fmla="*/ 3266470 w 3279684"/>
                <a:gd name="connsiteY48" fmla="*/ 174423 h 480985"/>
                <a:gd name="connsiteX49" fmla="*/ 3253256 w 3279684"/>
                <a:gd name="connsiteY49" fmla="*/ 158566 h 480985"/>
                <a:gd name="connsiteX50" fmla="*/ 3242685 w 3279684"/>
                <a:gd name="connsiteY50" fmla="*/ 147995 h 480985"/>
                <a:gd name="connsiteX51" fmla="*/ 3205686 w 3279684"/>
                <a:gd name="connsiteY51" fmla="*/ 121568 h 480985"/>
                <a:gd name="connsiteX52" fmla="*/ 3147545 w 3279684"/>
                <a:gd name="connsiteY52" fmla="*/ 89854 h 480985"/>
                <a:gd name="connsiteX53" fmla="*/ 3099975 w 3279684"/>
                <a:gd name="connsiteY53" fmla="*/ 66069 h 480985"/>
                <a:gd name="connsiteX54" fmla="*/ 3047119 w 3279684"/>
                <a:gd name="connsiteY54" fmla="*/ 44927 h 480985"/>
                <a:gd name="connsiteX55" fmla="*/ 2914981 w 3279684"/>
                <a:gd name="connsiteY55" fmla="*/ 10571 h 480985"/>
                <a:gd name="connsiteX56" fmla="*/ 2877982 w 3279684"/>
                <a:gd name="connsiteY56" fmla="*/ 0 h 480985"/>
                <a:gd name="connsiteX57" fmla="*/ 2833055 w 3279684"/>
                <a:gd name="connsiteY57" fmla="*/ 5286 h 480985"/>
                <a:gd name="connsiteX58" fmla="*/ 2761700 w 3279684"/>
                <a:gd name="connsiteY58" fmla="*/ 29070 h 480985"/>
                <a:gd name="connsiteX59" fmla="*/ 2724701 w 3279684"/>
                <a:gd name="connsiteY59" fmla="*/ 44927 h 480985"/>
                <a:gd name="connsiteX60" fmla="*/ 2537064 w 3279684"/>
                <a:gd name="connsiteY60" fmla="*/ 44927 h 480985"/>
                <a:gd name="connsiteX61" fmla="*/ 2394354 w 3279684"/>
                <a:gd name="connsiteY61" fmla="*/ 44927 h 480985"/>
                <a:gd name="connsiteX62" fmla="*/ 2064007 w 3279684"/>
                <a:gd name="connsiteY62" fmla="*/ 71355 h 480985"/>
                <a:gd name="connsiteX63" fmla="*/ 1831443 w 3279684"/>
                <a:gd name="connsiteY63" fmla="*/ 87212 h 4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9684" h="480985">
                  <a:moveTo>
                    <a:pt x="1831443" y="87212"/>
                  </a:moveTo>
                  <a:lnTo>
                    <a:pt x="1453526" y="113639"/>
                  </a:lnTo>
                  <a:lnTo>
                    <a:pt x="1162821" y="137424"/>
                  </a:lnTo>
                  <a:lnTo>
                    <a:pt x="964613" y="179709"/>
                  </a:lnTo>
                  <a:lnTo>
                    <a:pt x="713550" y="214065"/>
                  </a:lnTo>
                  <a:lnTo>
                    <a:pt x="401702" y="258992"/>
                  </a:lnTo>
                  <a:lnTo>
                    <a:pt x="340918" y="266920"/>
                  </a:lnTo>
                  <a:lnTo>
                    <a:pt x="303919" y="261635"/>
                  </a:lnTo>
                  <a:lnTo>
                    <a:pt x="227279" y="248421"/>
                  </a:lnTo>
                  <a:lnTo>
                    <a:pt x="174424" y="232564"/>
                  </a:lnTo>
                  <a:lnTo>
                    <a:pt x="118925" y="214065"/>
                  </a:lnTo>
                  <a:lnTo>
                    <a:pt x="71355" y="190280"/>
                  </a:lnTo>
                  <a:lnTo>
                    <a:pt x="36999" y="174423"/>
                  </a:lnTo>
                  <a:lnTo>
                    <a:pt x="21143" y="174423"/>
                  </a:lnTo>
                  <a:lnTo>
                    <a:pt x="7929" y="177066"/>
                  </a:lnTo>
                  <a:lnTo>
                    <a:pt x="0" y="192923"/>
                  </a:lnTo>
                  <a:lnTo>
                    <a:pt x="7929" y="224636"/>
                  </a:lnTo>
                  <a:lnTo>
                    <a:pt x="34356" y="269563"/>
                  </a:lnTo>
                  <a:lnTo>
                    <a:pt x="71355" y="314490"/>
                  </a:lnTo>
                  <a:lnTo>
                    <a:pt x="121568" y="362060"/>
                  </a:lnTo>
                  <a:lnTo>
                    <a:pt x="163852" y="393773"/>
                  </a:lnTo>
                  <a:lnTo>
                    <a:pt x="227279" y="433415"/>
                  </a:lnTo>
                  <a:lnTo>
                    <a:pt x="269563" y="457200"/>
                  </a:lnTo>
                  <a:lnTo>
                    <a:pt x="306562" y="475699"/>
                  </a:lnTo>
                  <a:lnTo>
                    <a:pt x="343561" y="480985"/>
                  </a:lnTo>
                  <a:lnTo>
                    <a:pt x="377917" y="478342"/>
                  </a:lnTo>
                  <a:lnTo>
                    <a:pt x="417559" y="465128"/>
                  </a:lnTo>
                  <a:lnTo>
                    <a:pt x="449272" y="451914"/>
                  </a:lnTo>
                  <a:lnTo>
                    <a:pt x="473057" y="443986"/>
                  </a:lnTo>
                  <a:lnTo>
                    <a:pt x="644837" y="414916"/>
                  </a:lnTo>
                  <a:lnTo>
                    <a:pt x="959328" y="364703"/>
                  </a:lnTo>
                  <a:lnTo>
                    <a:pt x="1033325" y="351489"/>
                  </a:lnTo>
                  <a:lnTo>
                    <a:pt x="1189249" y="314490"/>
                  </a:lnTo>
                  <a:lnTo>
                    <a:pt x="1435027" y="301276"/>
                  </a:lnTo>
                  <a:lnTo>
                    <a:pt x="1884299" y="277491"/>
                  </a:lnTo>
                  <a:lnTo>
                    <a:pt x="2103649" y="269563"/>
                  </a:lnTo>
                  <a:lnTo>
                    <a:pt x="2391711" y="266920"/>
                  </a:lnTo>
                  <a:lnTo>
                    <a:pt x="2735272" y="266920"/>
                  </a:lnTo>
                  <a:lnTo>
                    <a:pt x="2899124" y="269563"/>
                  </a:lnTo>
                  <a:lnTo>
                    <a:pt x="3068262" y="277491"/>
                  </a:lnTo>
                  <a:lnTo>
                    <a:pt x="3184544" y="288062"/>
                  </a:lnTo>
                  <a:lnTo>
                    <a:pt x="3216257" y="288062"/>
                  </a:lnTo>
                  <a:lnTo>
                    <a:pt x="3245328" y="282777"/>
                  </a:lnTo>
                  <a:lnTo>
                    <a:pt x="3269113" y="269563"/>
                  </a:lnTo>
                  <a:lnTo>
                    <a:pt x="3277041" y="253706"/>
                  </a:lnTo>
                  <a:lnTo>
                    <a:pt x="3279684" y="235207"/>
                  </a:lnTo>
                  <a:lnTo>
                    <a:pt x="3277041" y="214065"/>
                  </a:lnTo>
                  <a:lnTo>
                    <a:pt x="3271755" y="187637"/>
                  </a:lnTo>
                  <a:lnTo>
                    <a:pt x="3266470" y="174423"/>
                  </a:lnTo>
                  <a:lnTo>
                    <a:pt x="3253256" y="158566"/>
                  </a:lnTo>
                  <a:lnTo>
                    <a:pt x="3242685" y="147995"/>
                  </a:lnTo>
                  <a:lnTo>
                    <a:pt x="3205686" y="121568"/>
                  </a:lnTo>
                  <a:lnTo>
                    <a:pt x="3147545" y="89854"/>
                  </a:lnTo>
                  <a:lnTo>
                    <a:pt x="3099975" y="66069"/>
                  </a:lnTo>
                  <a:lnTo>
                    <a:pt x="3047119" y="44927"/>
                  </a:lnTo>
                  <a:lnTo>
                    <a:pt x="2914981" y="10571"/>
                  </a:lnTo>
                  <a:lnTo>
                    <a:pt x="2877982" y="0"/>
                  </a:lnTo>
                  <a:lnTo>
                    <a:pt x="2833055" y="5286"/>
                  </a:lnTo>
                  <a:lnTo>
                    <a:pt x="2761700" y="29070"/>
                  </a:lnTo>
                  <a:lnTo>
                    <a:pt x="2724701" y="44927"/>
                  </a:lnTo>
                  <a:lnTo>
                    <a:pt x="2537064" y="44927"/>
                  </a:lnTo>
                  <a:lnTo>
                    <a:pt x="2394354" y="44927"/>
                  </a:lnTo>
                  <a:lnTo>
                    <a:pt x="2064007" y="71355"/>
                  </a:lnTo>
                  <a:lnTo>
                    <a:pt x="1831443" y="8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35DFBED0-FCC5-44C0-9B39-D9D57CA0B19B}"/>
                </a:ext>
              </a:extLst>
            </p:cNvPr>
            <p:cNvSpPr/>
            <p:nvPr/>
          </p:nvSpPr>
          <p:spPr>
            <a:xfrm>
              <a:off x="3703638" y="2420938"/>
              <a:ext cx="393700" cy="1141412"/>
            </a:xfrm>
            <a:custGeom>
              <a:avLst/>
              <a:gdLst>
                <a:gd name="connsiteX0" fmla="*/ 169069 w 395287"/>
                <a:gd name="connsiteY0" fmla="*/ 635794 h 1140619"/>
                <a:gd name="connsiteX1" fmla="*/ 150019 w 395287"/>
                <a:gd name="connsiteY1" fmla="*/ 366713 h 1140619"/>
                <a:gd name="connsiteX2" fmla="*/ 147637 w 395287"/>
                <a:gd name="connsiteY2" fmla="*/ 300038 h 1140619"/>
                <a:gd name="connsiteX3" fmla="*/ 142875 w 395287"/>
                <a:gd name="connsiteY3" fmla="*/ 261938 h 1140619"/>
                <a:gd name="connsiteX4" fmla="*/ 135731 w 395287"/>
                <a:gd name="connsiteY4" fmla="*/ 226219 h 1140619"/>
                <a:gd name="connsiteX5" fmla="*/ 123825 w 395287"/>
                <a:gd name="connsiteY5" fmla="*/ 188119 h 1140619"/>
                <a:gd name="connsiteX6" fmla="*/ 109537 w 395287"/>
                <a:gd name="connsiteY6" fmla="*/ 154782 h 1140619"/>
                <a:gd name="connsiteX7" fmla="*/ 95250 w 395287"/>
                <a:gd name="connsiteY7" fmla="*/ 128588 h 1140619"/>
                <a:gd name="connsiteX8" fmla="*/ 69056 w 395287"/>
                <a:gd name="connsiteY8" fmla="*/ 95250 h 1140619"/>
                <a:gd name="connsiteX9" fmla="*/ 57150 w 395287"/>
                <a:gd name="connsiteY9" fmla="*/ 80963 h 1140619"/>
                <a:gd name="connsiteX10" fmla="*/ 42862 w 395287"/>
                <a:gd name="connsiteY10" fmla="*/ 69057 h 1140619"/>
                <a:gd name="connsiteX11" fmla="*/ 23812 w 395287"/>
                <a:gd name="connsiteY11" fmla="*/ 54769 h 1140619"/>
                <a:gd name="connsiteX12" fmla="*/ 11906 w 395287"/>
                <a:gd name="connsiteY12" fmla="*/ 42863 h 1140619"/>
                <a:gd name="connsiteX13" fmla="*/ 4762 w 395287"/>
                <a:gd name="connsiteY13" fmla="*/ 28575 h 1140619"/>
                <a:gd name="connsiteX14" fmla="*/ 0 w 395287"/>
                <a:gd name="connsiteY14" fmla="*/ 11907 h 1140619"/>
                <a:gd name="connsiteX15" fmla="*/ 2381 w 395287"/>
                <a:gd name="connsiteY15" fmla="*/ 4763 h 1140619"/>
                <a:gd name="connsiteX16" fmla="*/ 14287 w 395287"/>
                <a:gd name="connsiteY16" fmla="*/ 0 h 1140619"/>
                <a:gd name="connsiteX17" fmla="*/ 54769 w 395287"/>
                <a:gd name="connsiteY17" fmla="*/ 4763 h 1140619"/>
                <a:gd name="connsiteX18" fmla="*/ 169069 w 395287"/>
                <a:gd name="connsiteY18" fmla="*/ 33338 h 1140619"/>
                <a:gd name="connsiteX19" fmla="*/ 311944 w 395287"/>
                <a:gd name="connsiteY19" fmla="*/ 73819 h 1140619"/>
                <a:gd name="connsiteX20" fmla="*/ 347662 w 395287"/>
                <a:gd name="connsiteY20" fmla="*/ 180975 h 1140619"/>
                <a:gd name="connsiteX21" fmla="*/ 373856 w 395287"/>
                <a:gd name="connsiteY21" fmla="*/ 504825 h 1140619"/>
                <a:gd name="connsiteX22" fmla="*/ 395287 w 395287"/>
                <a:gd name="connsiteY22" fmla="*/ 604838 h 1140619"/>
                <a:gd name="connsiteX23" fmla="*/ 395287 w 395287"/>
                <a:gd name="connsiteY23" fmla="*/ 931069 h 1140619"/>
                <a:gd name="connsiteX24" fmla="*/ 357187 w 395287"/>
                <a:gd name="connsiteY24" fmla="*/ 1133475 h 1140619"/>
                <a:gd name="connsiteX25" fmla="*/ 323850 w 395287"/>
                <a:gd name="connsiteY25" fmla="*/ 1140619 h 1140619"/>
                <a:gd name="connsiteX26" fmla="*/ 302419 w 395287"/>
                <a:gd name="connsiteY26" fmla="*/ 1140619 h 1140619"/>
                <a:gd name="connsiteX27" fmla="*/ 269081 w 395287"/>
                <a:gd name="connsiteY27" fmla="*/ 1135857 h 1140619"/>
                <a:gd name="connsiteX28" fmla="*/ 250031 w 395287"/>
                <a:gd name="connsiteY28" fmla="*/ 1126332 h 1140619"/>
                <a:gd name="connsiteX29" fmla="*/ 233362 w 395287"/>
                <a:gd name="connsiteY29" fmla="*/ 1114425 h 1140619"/>
                <a:gd name="connsiteX30" fmla="*/ 219075 w 395287"/>
                <a:gd name="connsiteY30" fmla="*/ 1095375 h 1140619"/>
                <a:gd name="connsiteX31" fmla="*/ 204787 w 395287"/>
                <a:gd name="connsiteY31" fmla="*/ 1073944 h 1140619"/>
                <a:gd name="connsiteX32" fmla="*/ 192881 w 395287"/>
                <a:gd name="connsiteY32" fmla="*/ 1023938 h 1140619"/>
                <a:gd name="connsiteX33" fmla="*/ 190500 w 395287"/>
                <a:gd name="connsiteY33" fmla="*/ 950119 h 1140619"/>
                <a:gd name="connsiteX34" fmla="*/ 169069 w 395287"/>
                <a:gd name="connsiteY34" fmla="*/ 635794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5287" h="1140619">
                  <a:moveTo>
                    <a:pt x="169069" y="635794"/>
                  </a:moveTo>
                  <a:lnTo>
                    <a:pt x="150019" y="366713"/>
                  </a:lnTo>
                  <a:lnTo>
                    <a:pt x="147637" y="300038"/>
                  </a:lnTo>
                  <a:lnTo>
                    <a:pt x="142875" y="261938"/>
                  </a:lnTo>
                  <a:lnTo>
                    <a:pt x="135731" y="226219"/>
                  </a:lnTo>
                  <a:lnTo>
                    <a:pt x="123825" y="188119"/>
                  </a:lnTo>
                  <a:lnTo>
                    <a:pt x="109537" y="154782"/>
                  </a:lnTo>
                  <a:lnTo>
                    <a:pt x="95250" y="128588"/>
                  </a:lnTo>
                  <a:lnTo>
                    <a:pt x="69056" y="95250"/>
                  </a:lnTo>
                  <a:lnTo>
                    <a:pt x="57150" y="80963"/>
                  </a:lnTo>
                  <a:lnTo>
                    <a:pt x="42862" y="69057"/>
                  </a:lnTo>
                  <a:lnTo>
                    <a:pt x="23812" y="54769"/>
                  </a:lnTo>
                  <a:lnTo>
                    <a:pt x="11906" y="42863"/>
                  </a:lnTo>
                  <a:lnTo>
                    <a:pt x="4762" y="28575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54769" y="4763"/>
                  </a:lnTo>
                  <a:lnTo>
                    <a:pt x="169069" y="33338"/>
                  </a:lnTo>
                  <a:lnTo>
                    <a:pt x="311944" y="73819"/>
                  </a:lnTo>
                  <a:lnTo>
                    <a:pt x="347662" y="180975"/>
                  </a:lnTo>
                  <a:lnTo>
                    <a:pt x="373856" y="504825"/>
                  </a:lnTo>
                  <a:lnTo>
                    <a:pt x="395287" y="604838"/>
                  </a:lnTo>
                  <a:lnTo>
                    <a:pt x="395287" y="931069"/>
                  </a:lnTo>
                  <a:lnTo>
                    <a:pt x="357187" y="1133475"/>
                  </a:lnTo>
                  <a:lnTo>
                    <a:pt x="323850" y="1140619"/>
                  </a:lnTo>
                  <a:lnTo>
                    <a:pt x="302419" y="1140619"/>
                  </a:lnTo>
                  <a:lnTo>
                    <a:pt x="269081" y="1135857"/>
                  </a:lnTo>
                  <a:lnTo>
                    <a:pt x="250031" y="1126332"/>
                  </a:lnTo>
                  <a:lnTo>
                    <a:pt x="233362" y="1114425"/>
                  </a:lnTo>
                  <a:lnTo>
                    <a:pt x="219075" y="1095375"/>
                  </a:lnTo>
                  <a:lnTo>
                    <a:pt x="204787" y="1073944"/>
                  </a:lnTo>
                  <a:lnTo>
                    <a:pt x="192881" y="1023938"/>
                  </a:lnTo>
                  <a:cubicBezTo>
                    <a:pt x="192087" y="999332"/>
                    <a:pt x="191294" y="974725"/>
                    <a:pt x="190500" y="950119"/>
                  </a:cubicBezTo>
                  <a:lnTo>
                    <a:pt x="169069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EC9F48A4-04FD-4125-B29B-E6CCDDD5D952}"/>
                </a:ext>
              </a:extLst>
            </p:cNvPr>
            <p:cNvSpPr/>
            <p:nvPr/>
          </p:nvSpPr>
          <p:spPr>
            <a:xfrm>
              <a:off x="2822575" y="3630613"/>
              <a:ext cx="4044950" cy="560387"/>
            </a:xfrm>
            <a:custGeom>
              <a:avLst/>
              <a:gdLst>
                <a:gd name="connsiteX0" fmla="*/ 2226794 w 4045727"/>
                <a:gd name="connsiteY0" fmla="*/ 299318 h 559166"/>
                <a:gd name="connsiteX1" fmla="*/ 1891295 w 4045727"/>
                <a:gd name="connsiteY1" fmla="*/ 322343 h 559166"/>
                <a:gd name="connsiteX2" fmla="*/ 1624869 w 4045727"/>
                <a:gd name="connsiteY2" fmla="*/ 348656 h 559166"/>
                <a:gd name="connsiteX3" fmla="*/ 1532771 w 4045727"/>
                <a:gd name="connsiteY3" fmla="*/ 358524 h 559166"/>
                <a:gd name="connsiteX4" fmla="*/ 1121620 w 4045727"/>
                <a:gd name="connsiteY4" fmla="*/ 430887 h 559166"/>
                <a:gd name="connsiteX5" fmla="*/ 792699 w 4045727"/>
                <a:gd name="connsiteY5" fmla="*/ 490092 h 559166"/>
                <a:gd name="connsiteX6" fmla="*/ 411151 w 4045727"/>
                <a:gd name="connsiteY6" fmla="*/ 559166 h 559166"/>
                <a:gd name="connsiteX7" fmla="*/ 368391 w 4045727"/>
                <a:gd name="connsiteY7" fmla="*/ 546009 h 559166"/>
                <a:gd name="connsiteX8" fmla="*/ 292740 w 4045727"/>
                <a:gd name="connsiteY8" fmla="*/ 519695 h 559166"/>
                <a:gd name="connsiteX9" fmla="*/ 233534 w 4045727"/>
                <a:gd name="connsiteY9" fmla="*/ 499960 h 559166"/>
                <a:gd name="connsiteX10" fmla="*/ 154593 w 4045727"/>
                <a:gd name="connsiteY10" fmla="*/ 457200 h 559166"/>
                <a:gd name="connsiteX11" fmla="*/ 88809 w 4045727"/>
                <a:gd name="connsiteY11" fmla="*/ 414441 h 559166"/>
                <a:gd name="connsiteX12" fmla="*/ 23024 w 4045727"/>
                <a:gd name="connsiteY12" fmla="*/ 358524 h 559166"/>
                <a:gd name="connsiteX13" fmla="*/ 6578 w 4045727"/>
                <a:gd name="connsiteY13" fmla="*/ 335500 h 559166"/>
                <a:gd name="connsiteX14" fmla="*/ 0 w 4045727"/>
                <a:gd name="connsiteY14" fmla="*/ 315764 h 559166"/>
                <a:gd name="connsiteX15" fmla="*/ 0 w 4045727"/>
                <a:gd name="connsiteY15" fmla="*/ 305897 h 559166"/>
                <a:gd name="connsiteX16" fmla="*/ 6578 w 4045727"/>
                <a:gd name="connsiteY16" fmla="*/ 292740 h 559166"/>
                <a:gd name="connsiteX17" fmla="*/ 13157 w 4045727"/>
                <a:gd name="connsiteY17" fmla="*/ 286161 h 559166"/>
                <a:gd name="connsiteX18" fmla="*/ 23024 w 4045727"/>
                <a:gd name="connsiteY18" fmla="*/ 286161 h 559166"/>
                <a:gd name="connsiteX19" fmla="*/ 62495 w 4045727"/>
                <a:gd name="connsiteY19" fmla="*/ 296029 h 559166"/>
                <a:gd name="connsiteX20" fmla="*/ 151304 w 4045727"/>
                <a:gd name="connsiteY20" fmla="*/ 319054 h 559166"/>
                <a:gd name="connsiteX21" fmla="*/ 273004 w 4045727"/>
                <a:gd name="connsiteY21" fmla="*/ 332210 h 559166"/>
                <a:gd name="connsiteX22" fmla="*/ 414440 w 4045727"/>
                <a:gd name="connsiteY22" fmla="*/ 335500 h 559166"/>
                <a:gd name="connsiteX23" fmla="*/ 661131 w 4045727"/>
                <a:gd name="connsiteY23" fmla="*/ 296029 h 559166"/>
                <a:gd name="connsiteX24" fmla="*/ 1039390 w 4045727"/>
                <a:gd name="connsiteY24" fmla="*/ 240113 h 559166"/>
                <a:gd name="connsiteX25" fmla="*/ 1332130 w 4045727"/>
                <a:gd name="connsiteY25" fmla="*/ 200642 h 559166"/>
                <a:gd name="connsiteX26" fmla="*/ 1713678 w 4045727"/>
                <a:gd name="connsiteY26" fmla="*/ 157882 h 559166"/>
                <a:gd name="connsiteX27" fmla="*/ 1993260 w 4045727"/>
                <a:gd name="connsiteY27" fmla="*/ 138147 h 559166"/>
                <a:gd name="connsiteX28" fmla="*/ 2457039 w 4045727"/>
                <a:gd name="connsiteY28" fmla="*/ 108544 h 559166"/>
                <a:gd name="connsiteX29" fmla="*/ 2562294 w 4045727"/>
                <a:gd name="connsiteY29" fmla="*/ 95387 h 559166"/>
                <a:gd name="connsiteX30" fmla="*/ 2680705 w 4045727"/>
                <a:gd name="connsiteY30" fmla="*/ 85520 h 559166"/>
                <a:gd name="connsiteX31" fmla="*/ 3147773 w 4045727"/>
                <a:gd name="connsiteY31" fmla="*/ 72363 h 559166"/>
                <a:gd name="connsiteX32" fmla="*/ 3414199 w 4045727"/>
                <a:gd name="connsiteY32" fmla="*/ 65785 h 559166"/>
                <a:gd name="connsiteX33" fmla="*/ 3509586 w 4045727"/>
                <a:gd name="connsiteY33" fmla="*/ 39471 h 559166"/>
                <a:gd name="connsiteX34" fmla="*/ 3608262 w 4045727"/>
                <a:gd name="connsiteY34" fmla="*/ 9868 h 559166"/>
                <a:gd name="connsiteX35" fmla="*/ 3647732 w 4045727"/>
                <a:gd name="connsiteY35" fmla="*/ 0 h 559166"/>
                <a:gd name="connsiteX36" fmla="*/ 3723384 w 4045727"/>
                <a:gd name="connsiteY36" fmla="*/ 13157 h 559166"/>
                <a:gd name="connsiteX37" fmla="*/ 3871399 w 4045727"/>
                <a:gd name="connsiteY37" fmla="*/ 52628 h 559166"/>
                <a:gd name="connsiteX38" fmla="*/ 3950340 w 4045727"/>
                <a:gd name="connsiteY38" fmla="*/ 85520 h 559166"/>
                <a:gd name="connsiteX39" fmla="*/ 3973364 w 4045727"/>
                <a:gd name="connsiteY39" fmla="*/ 98677 h 559166"/>
                <a:gd name="connsiteX40" fmla="*/ 4002967 w 4045727"/>
                <a:gd name="connsiteY40" fmla="*/ 118412 h 559166"/>
                <a:gd name="connsiteX41" fmla="*/ 4019413 w 4045727"/>
                <a:gd name="connsiteY41" fmla="*/ 134858 h 559166"/>
                <a:gd name="connsiteX42" fmla="*/ 4039148 w 4045727"/>
                <a:gd name="connsiteY42" fmla="*/ 157882 h 559166"/>
                <a:gd name="connsiteX43" fmla="*/ 4045727 w 4045727"/>
                <a:gd name="connsiteY43" fmla="*/ 174328 h 559166"/>
                <a:gd name="connsiteX44" fmla="*/ 4045727 w 4045727"/>
                <a:gd name="connsiteY44" fmla="*/ 197353 h 559166"/>
                <a:gd name="connsiteX45" fmla="*/ 4042437 w 4045727"/>
                <a:gd name="connsiteY45" fmla="*/ 230245 h 559166"/>
                <a:gd name="connsiteX46" fmla="*/ 4025991 w 4045727"/>
                <a:gd name="connsiteY46" fmla="*/ 259848 h 559166"/>
                <a:gd name="connsiteX47" fmla="*/ 4002967 w 4045727"/>
                <a:gd name="connsiteY47" fmla="*/ 279583 h 559166"/>
                <a:gd name="connsiteX48" fmla="*/ 3966786 w 4045727"/>
                <a:gd name="connsiteY48" fmla="*/ 299318 h 559166"/>
                <a:gd name="connsiteX49" fmla="*/ 3924026 w 4045727"/>
                <a:gd name="connsiteY49" fmla="*/ 312475 h 559166"/>
                <a:gd name="connsiteX50" fmla="*/ 3795747 w 4045727"/>
                <a:gd name="connsiteY50" fmla="*/ 305897 h 559166"/>
                <a:gd name="connsiteX51" fmla="*/ 3378017 w 4045727"/>
                <a:gd name="connsiteY51" fmla="*/ 279583 h 559166"/>
                <a:gd name="connsiteX52" fmla="*/ 2966866 w 4045727"/>
                <a:gd name="connsiteY52" fmla="*/ 266426 h 559166"/>
                <a:gd name="connsiteX53" fmla="*/ 2772803 w 4045727"/>
                <a:gd name="connsiteY53" fmla="*/ 269715 h 559166"/>
                <a:gd name="connsiteX54" fmla="*/ 2572161 w 4045727"/>
                <a:gd name="connsiteY54" fmla="*/ 292740 h 559166"/>
                <a:gd name="connsiteX55" fmla="*/ 2226794 w 4045727"/>
                <a:gd name="connsiteY55" fmla="*/ 299318 h 55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45727" h="559166">
                  <a:moveTo>
                    <a:pt x="2226794" y="299318"/>
                  </a:moveTo>
                  <a:lnTo>
                    <a:pt x="1891295" y="322343"/>
                  </a:lnTo>
                  <a:lnTo>
                    <a:pt x="1624869" y="348656"/>
                  </a:lnTo>
                  <a:lnTo>
                    <a:pt x="1532771" y="358524"/>
                  </a:lnTo>
                  <a:lnTo>
                    <a:pt x="1121620" y="430887"/>
                  </a:lnTo>
                  <a:lnTo>
                    <a:pt x="792699" y="490092"/>
                  </a:lnTo>
                  <a:lnTo>
                    <a:pt x="411151" y="559166"/>
                  </a:lnTo>
                  <a:lnTo>
                    <a:pt x="368391" y="546009"/>
                  </a:lnTo>
                  <a:lnTo>
                    <a:pt x="292740" y="519695"/>
                  </a:lnTo>
                  <a:lnTo>
                    <a:pt x="233534" y="499960"/>
                  </a:lnTo>
                  <a:lnTo>
                    <a:pt x="154593" y="457200"/>
                  </a:lnTo>
                  <a:lnTo>
                    <a:pt x="88809" y="414441"/>
                  </a:lnTo>
                  <a:lnTo>
                    <a:pt x="23024" y="358524"/>
                  </a:lnTo>
                  <a:lnTo>
                    <a:pt x="6578" y="335500"/>
                  </a:lnTo>
                  <a:lnTo>
                    <a:pt x="0" y="315764"/>
                  </a:lnTo>
                  <a:lnTo>
                    <a:pt x="0" y="305897"/>
                  </a:lnTo>
                  <a:lnTo>
                    <a:pt x="6578" y="292740"/>
                  </a:lnTo>
                  <a:lnTo>
                    <a:pt x="13157" y="286161"/>
                  </a:lnTo>
                  <a:lnTo>
                    <a:pt x="23024" y="286161"/>
                  </a:lnTo>
                  <a:lnTo>
                    <a:pt x="62495" y="296029"/>
                  </a:lnTo>
                  <a:lnTo>
                    <a:pt x="151304" y="319054"/>
                  </a:lnTo>
                  <a:lnTo>
                    <a:pt x="273004" y="332210"/>
                  </a:lnTo>
                  <a:lnTo>
                    <a:pt x="414440" y="335500"/>
                  </a:lnTo>
                  <a:lnTo>
                    <a:pt x="661131" y="296029"/>
                  </a:lnTo>
                  <a:lnTo>
                    <a:pt x="1039390" y="240113"/>
                  </a:lnTo>
                  <a:lnTo>
                    <a:pt x="1332130" y="200642"/>
                  </a:lnTo>
                  <a:lnTo>
                    <a:pt x="1713678" y="157882"/>
                  </a:lnTo>
                  <a:lnTo>
                    <a:pt x="1993260" y="138147"/>
                  </a:lnTo>
                  <a:lnTo>
                    <a:pt x="2457039" y="108544"/>
                  </a:lnTo>
                  <a:lnTo>
                    <a:pt x="2562294" y="95387"/>
                  </a:lnTo>
                  <a:lnTo>
                    <a:pt x="2680705" y="85520"/>
                  </a:lnTo>
                  <a:lnTo>
                    <a:pt x="3147773" y="72363"/>
                  </a:lnTo>
                  <a:lnTo>
                    <a:pt x="3414199" y="65785"/>
                  </a:lnTo>
                  <a:lnTo>
                    <a:pt x="3509586" y="39471"/>
                  </a:lnTo>
                  <a:lnTo>
                    <a:pt x="3608262" y="9868"/>
                  </a:lnTo>
                  <a:lnTo>
                    <a:pt x="3647732" y="0"/>
                  </a:lnTo>
                  <a:lnTo>
                    <a:pt x="3723384" y="13157"/>
                  </a:lnTo>
                  <a:lnTo>
                    <a:pt x="3871399" y="52628"/>
                  </a:lnTo>
                  <a:lnTo>
                    <a:pt x="3950340" y="85520"/>
                  </a:lnTo>
                  <a:lnTo>
                    <a:pt x="3973364" y="98677"/>
                  </a:lnTo>
                  <a:lnTo>
                    <a:pt x="4002967" y="118412"/>
                  </a:lnTo>
                  <a:lnTo>
                    <a:pt x="4019413" y="134858"/>
                  </a:lnTo>
                  <a:lnTo>
                    <a:pt x="4039148" y="157882"/>
                  </a:lnTo>
                  <a:lnTo>
                    <a:pt x="4045727" y="174328"/>
                  </a:lnTo>
                  <a:lnTo>
                    <a:pt x="4045727" y="197353"/>
                  </a:lnTo>
                  <a:lnTo>
                    <a:pt x="4042437" y="230245"/>
                  </a:lnTo>
                  <a:lnTo>
                    <a:pt x="4025991" y="259848"/>
                  </a:lnTo>
                  <a:lnTo>
                    <a:pt x="4002967" y="279583"/>
                  </a:lnTo>
                  <a:lnTo>
                    <a:pt x="3966786" y="299318"/>
                  </a:lnTo>
                  <a:lnTo>
                    <a:pt x="3924026" y="312475"/>
                  </a:lnTo>
                  <a:lnTo>
                    <a:pt x="3795747" y="305897"/>
                  </a:lnTo>
                  <a:lnTo>
                    <a:pt x="3378017" y="279583"/>
                  </a:lnTo>
                  <a:lnTo>
                    <a:pt x="2966866" y="266426"/>
                  </a:lnTo>
                  <a:lnTo>
                    <a:pt x="2772803" y="269715"/>
                  </a:lnTo>
                  <a:lnTo>
                    <a:pt x="2572161" y="292740"/>
                  </a:lnTo>
                  <a:lnTo>
                    <a:pt x="2226794" y="299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4488A326-A2EB-4383-B89B-1B692EBDC685}"/>
                </a:ext>
              </a:extLst>
            </p:cNvPr>
            <p:cNvSpPr/>
            <p:nvPr/>
          </p:nvSpPr>
          <p:spPr>
            <a:xfrm>
              <a:off x="3943350" y="1379538"/>
              <a:ext cx="512763" cy="949325"/>
            </a:xfrm>
            <a:custGeom>
              <a:avLst/>
              <a:gdLst>
                <a:gd name="connsiteX0" fmla="*/ 245269 w 511969"/>
                <a:gd name="connsiteY0" fmla="*/ 385762 h 950119"/>
                <a:gd name="connsiteX1" fmla="*/ 221456 w 511969"/>
                <a:gd name="connsiteY1" fmla="*/ 311944 h 950119"/>
                <a:gd name="connsiteX2" fmla="*/ 197644 w 511969"/>
                <a:gd name="connsiteY2" fmla="*/ 250031 h 950119"/>
                <a:gd name="connsiteX3" fmla="*/ 171450 w 511969"/>
                <a:gd name="connsiteY3" fmla="*/ 200025 h 950119"/>
                <a:gd name="connsiteX4" fmla="*/ 145256 w 511969"/>
                <a:gd name="connsiteY4" fmla="*/ 159544 h 950119"/>
                <a:gd name="connsiteX5" fmla="*/ 116681 w 511969"/>
                <a:gd name="connsiteY5" fmla="*/ 126206 h 950119"/>
                <a:gd name="connsiteX6" fmla="*/ 100013 w 511969"/>
                <a:gd name="connsiteY6" fmla="*/ 109537 h 950119"/>
                <a:gd name="connsiteX7" fmla="*/ 78581 w 511969"/>
                <a:gd name="connsiteY7" fmla="*/ 90487 h 950119"/>
                <a:gd name="connsiteX8" fmla="*/ 54769 w 511969"/>
                <a:gd name="connsiteY8" fmla="*/ 73819 h 950119"/>
                <a:gd name="connsiteX9" fmla="*/ 33338 w 511969"/>
                <a:gd name="connsiteY9" fmla="*/ 59531 h 950119"/>
                <a:gd name="connsiteX10" fmla="*/ 7144 w 511969"/>
                <a:gd name="connsiteY10" fmla="*/ 35719 h 950119"/>
                <a:gd name="connsiteX11" fmla="*/ 0 w 511969"/>
                <a:gd name="connsiteY11" fmla="*/ 19050 h 950119"/>
                <a:gd name="connsiteX12" fmla="*/ 4763 w 511969"/>
                <a:gd name="connsiteY12" fmla="*/ 4762 h 950119"/>
                <a:gd name="connsiteX13" fmla="*/ 16669 w 511969"/>
                <a:gd name="connsiteY13" fmla="*/ 0 h 950119"/>
                <a:gd name="connsiteX14" fmla="*/ 73819 w 511969"/>
                <a:gd name="connsiteY14" fmla="*/ 0 h 950119"/>
                <a:gd name="connsiteX15" fmla="*/ 185738 w 511969"/>
                <a:gd name="connsiteY15" fmla="*/ 14287 h 950119"/>
                <a:gd name="connsiteX16" fmla="*/ 259556 w 511969"/>
                <a:gd name="connsiteY16" fmla="*/ 30956 h 950119"/>
                <a:gd name="connsiteX17" fmla="*/ 319088 w 511969"/>
                <a:gd name="connsiteY17" fmla="*/ 50006 h 950119"/>
                <a:gd name="connsiteX18" fmla="*/ 366713 w 511969"/>
                <a:gd name="connsiteY18" fmla="*/ 73819 h 950119"/>
                <a:gd name="connsiteX19" fmla="*/ 400050 w 511969"/>
                <a:gd name="connsiteY19" fmla="*/ 100012 h 950119"/>
                <a:gd name="connsiteX20" fmla="*/ 421481 w 511969"/>
                <a:gd name="connsiteY20" fmla="*/ 123825 h 950119"/>
                <a:gd name="connsiteX21" fmla="*/ 445294 w 511969"/>
                <a:gd name="connsiteY21" fmla="*/ 150019 h 950119"/>
                <a:gd name="connsiteX22" fmla="*/ 461963 w 511969"/>
                <a:gd name="connsiteY22" fmla="*/ 185737 h 950119"/>
                <a:gd name="connsiteX23" fmla="*/ 476250 w 511969"/>
                <a:gd name="connsiteY23" fmla="*/ 233362 h 950119"/>
                <a:gd name="connsiteX24" fmla="*/ 485775 w 511969"/>
                <a:gd name="connsiteY24" fmla="*/ 297656 h 950119"/>
                <a:gd name="connsiteX25" fmla="*/ 490538 w 511969"/>
                <a:gd name="connsiteY25" fmla="*/ 440531 h 950119"/>
                <a:gd name="connsiteX26" fmla="*/ 511969 w 511969"/>
                <a:gd name="connsiteY26" fmla="*/ 588169 h 950119"/>
                <a:gd name="connsiteX27" fmla="*/ 511969 w 511969"/>
                <a:gd name="connsiteY27" fmla="*/ 885825 h 950119"/>
                <a:gd name="connsiteX28" fmla="*/ 502444 w 511969"/>
                <a:gd name="connsiteY28" fmla="*/ 909637 h 950119"/>
                <a:gd name="connsiteX29" fmla="*/ 485775 w 511969"/>
                <a:gd name="connsiteY29" fmla="*/ 931069 h 950119"/>
                <a:gd name="connsiteX30" fmla="*/ 466725 w 511969"/>
                <a:gd name="connsiteY30" fmla="*/ 945356 h 950119"/>
                <a:gd name="connsiteX31" fmla="*/ 445294 w 511969"/>
                <a:gd name="connsiteY31" fmla="*/ 950119 h 950119"/>
                <a:gd name="connsiteX32" fmla="*/ 416719 w 511969"/>
                <a:gd name="connsiteY32" fmla="*/ 945356 h 950119"/>
                <a:gd name="connsiteX33" fmla="*/ 397669 w 511969"/>
                <a:gd name="connsiteY33" fmla="*/ 935831 h 950119"/>
                <a:gd name="connsiteX34" fmla="*/ 381000 w 511969"/>
                <a:gd name="connsiteY34" fmla="*/ 914400 h 950119"/>
                <a:gd name="connsiteX35" fmla="*/ 352425 w 511969"/>
                <a:gd name="connsiteY35" fmla="*/ 840581 h 950119"/>
                <a:gd name="connsiteX36" fmla="*/ 328613 w 511969"/>
                <a:gd name="connsiteY36" fmla="*/ 745331 h 950119"/>
                <a:gd name="connsiteX37" fmla="*/ 297656 w 511969"/>
                <a:gd name="connsiteY37" fmla="*/ 595312 h 950119"/>
                <a:gd name="connsiteX38" fmla="*/ 245269 w 511969"/>
                <a:gd name="connsiteY38" fmla="*/ 385762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1969" h="950119">
                  <a:moveTo>
                    <a:pt x="245269" y="385762"/>
                  </a:moveTo>
                  <a:lnTo>
                    <a:pt x="221456" y="311944"/>
                  </a:lnTo>
                  <a:lnTo>
                    <a:pt x="197644" y="250031"/>
                  </a:lnTo>
                  <a:lnTo>
                    <a:pt x="171450" y="200025"/>
                  </a:lnTo>
                  <a:lnTo>
                    <a:pt x="145256" y="159544"/>
                  </a:lnTo>
                  <a:lnTo>
                    <a:pt x="116681" y="126206"/>
                  </a:lnTo>
                  <a:lnTo>
                    <a:pt x="100013" y="109537"/>
                  </a:lnTo>
                  <a:lnTo>
                    <a:pt x="78581" y="90487"/>
                  </a:lnTo>
                  <a:lnTo>
                    <a:pt x="54769" y="73819"/>
                  </a:lnTo>
                  <a:lnTo>
                    <a:pt x="33338" y="59531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73819" y="0"/>
                  </a:lnTo>
                  <a:lnTo>
                    <a:pt x="185738" y="14287"/>
                  </a:lnTo>
                  <a:lnTo>
                    <a:pt x="259556" y="30956"/>
                  </a:lnTo>
                  <a:lnTo>
                    <a:pt x="319088" y="50006"/>
                  </a:lnTo>
                  <a:lnTo>
                    <a:pt x="366713" y="73819"/>
                  </a:lnTo>
                  <a:lnTo>
                    <a:pt x="400050" y="100012"/>
                  </a:lnTo>
                  <a:lnTo>
                    <a:pt x="421481" y="123825"/>
                  </a:lnTo>
                  <a:lnTo>
                    <a:pt x="445294" y="150019"/>
                  </a:lnTo>
                  <a:lnTo>
                    <a:pt x="461963" y="185737"/>
                  </a:lnTo>
                  <a:lnTo>
                    <a:pt x="476250" y="233362"/>
                  </a:lnTo>
                  <a:lnTo>
                    <a:pt x="485775" y="297656"/>
                  </a:lnTo>
                  <a:lnTo>
                    <a:pt x="490538" y="440531"/>
                  </a:lnTo>
                  <a:lnTo>
                    <a:pt x="511969" y="588169"/>
                  </a:lnTo>
                  <a:lnTo>
                    <a:pt x="511969" y="885825"/>
                  </a:lnTo>
                  <a:lnTo>
                    <a:pt x="502444" y="909637"/>
                  </a:lnTo>
                  <a:lnTo>
                    <a:pt x="485775" y="931069"/>
                  </a:lnTo>
                  <a:lnTo>
                    <a:pt x="466725" y="945356"/>
                  </a:lnTo>
                  <a:lnTo>
                    <a:pt x="445294" y="950119"/>
                  </a:lnTo>
                  <a:lnTo>
                    <a:pt x="416719" y="945356"/>
                  </a:lnTo>
                  <a:lnTo>
                    <a:pt x="397669" y="935831"/>
                  </a:lnTo>
                  <a:lnTo>
                    <a:pt x="381000" y="914400"/>
                  </a:lnTo>
                  <a:lnTo>
                    <a:pt x="352425" y="840581"/>
                  </a:lnTo>
                  <a:lnTo>
                    <a:pt x="328613" y="745331"/>
                  </a:lnTo>
                  <a:lnTo>
                    <a:pt x="297656" y="595312"/>
                  </a:lnTo>
                  <a:lnTo>
                    <a:pt x="245269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F32B243D-235B-4507-B22D-CDE71054142D}"/>
                </a:ext>
              </a:extLst>
            </p:cNvPr>
            <p:cNvSpPr/>
            <p:nvPr/>
          </p:nvSpPr>
          <p:spPr>
            <a:xfrm>
              <a:off x="5267325" y="1285875"/>
              <a:ext cx="465138" cy="942975"/>
            </a:xfrm>
            <a:custGeom>
              <a:avLst/>
              <a:gdLst>
                <a:gd name="connsiteX0" fmla="*/ 421481 w 464344"/>
                <a:gd name="connsiteY0" fmla="*/ 323850 h 942975"/>
                <a:gd name="connsiteX1" fmla="*/ 385763 w 464344"/>
                <a:gd name="connsiteY1" fmla="*/ 442913 h 942975"/>
                <a:gd name="connsiteX2" fmla="*/ 300038 w 464344"/>
                <a:gd name="connsiteY2" fmla="*/ 659606 h 942975"/>
                <a:gd name="connsiteX3" fmla="*/ 252413 w 464344"/>
                <a:gd name="connsiteY3" fmla="*/ 752475 h 942975"/>
                <a:gd name="connsiteX4" fmla="*/ 197644 w 464344"/>
                <a:gd name="connsiteY4" fmla="*/ 842963 h 942975"/>
                <a:gd name="connsiteX5" fmla="*/ 161925 w 464344"/>
                <a:gd name="connsiteY5" fmla="*/ 890588 h 942975"/>
                <a:gd name="connsiteX6" fmla="*/ 133350 w 464344"/>
                <a:gd name="connsiteY6" fmla="*/ 916781 h 942975"/>
                <a:gd name="connsiteX7" fmla="*/ 111919 w 464344"/>
                <a:gd name="connsiteY7" fmla="*/ 933450 h 942975"/>
                <a:gd name="connsiteX8" fmla="*/ 88106 w 464344"/>
                <a:gd name="connsiteY8" fmla="*/ 942975 h 942975"/>
                <a:gd name="connsiteX9" fmla="*/ 64294 w 464344"/>
                <a:gd name="connsiteY9" fmla="*/ 940594 h 942975"/>
                <a:gd name="connsiteX10" fmla="*/ 50006 w 464344"/>
                <a:gd name="connsiteY10" fmla="*/ 926306 h 942975"/>
                <a:gd name="connsiteX11" fmla="*/ 40481 w 464344"/>
                <a:gd name="connsiteY11" fmla="*/ 904875 h 942975"/>
                <a:gd name="connsiteX12" fmla="*/ 35719 w 464344"/>
                <a:gd name="connsiteY12" fmla="*/ 873919 h 942975"/>
                <a:gd name="connsiteX13" fmla="*/ 40481 w 464344"/>
                <a:gd name="connsiteY13" fmla="*/ 812006 h 942975"/>
                <a:gd name="connsiteX14" fmla="*/ 59531 w 464344"/>
                <a:gd name="connsiteY14" fmla="*/ 626269 h 942975"/>
                <a:gd name="connsiteX15" fmla="*/ 100013 w 464344"/>
                <a:gd name="connsiteY15" fmla="*/ 452438 h 942975"/>
                <a:gd name="connsiteX16" fmla="*/ 145256 w 464344"/>
                <a:gd name="connsiteY16" fmla="*/ 221456 h 942975"/>
                <a:gd name="connsiteX17" fmla="*/ 147638 w 464344"/>
                <a:gd name="connsiteY17" fmla="*/ 192881 h 942975"/>
                <a:gd name="connsiteX18" fmla="*/ 145256 w 464344"/>
                <a:gd name="connsiteY18" fmla="*/ 176213 h 942975"/>
                <a:gd name="connsiteX19" fmla="*/ 140494 w 464344"/>
                <a:gd name="connsiteY19" fmla="*/ 157163 h 942975"/>
                <a:gd name="connsiteX20" fmla="*/ 128588 w 464344"/>
                <a:gd name="connsiteY20" fmla="*/ 142875 h 942975"/>
                <a:gd name="connsiteX21" fmla="*/ 90488 w 464344"/>
                <a:gd name="connsiteY21" fmla="*/ 109538 h 942975"/>
                <a:gd name="connsiteX22" fmla="*/ 54769 w 464344"/>
                <a:gd name="connsiteY22" fmla="*/ 88106 h 942975"/>
                <a:gd name="connsiteX23" fmla="*/ 26194 w 464344"/>
                <a:gd name="connsiteY23" fmla="*/ 61913 h 942975"/>
                <a:gd name="connsiteX24" fmla="*/ 9525 w 464344"/>
                <a:gd name="connsiteY24" fmla="*/ 42863 h 942975"/>
                <a:gd name="connsiteX25" fmla="*/ 0 w 464344"/>
                <a:gd name="connsiteY25" fmla="*/ 28575 h 942975"/>
                <a:gd name="connsiteX26" fmla="*/ 2381 w 464344"/>
                <a:gd name="connsiteY26" fmla="*/ 16669 h 942975"/>
                <a:gd name="connsiteX27" fmla="*/ 9525 w 464344"/>
                <a:gd name="connsiteY27" fmla="*/ 7144 h 942975"/>
                <a:gd name="connsiteX28" fmla="*/ 40481 w 464344"/>
                <a:gd name="connsiteY28" fmla="*/ 2381 h 942975"/>
                <a:gd name="connsiteX29" fmla="*/ 207169 w 464344"/>
                <a:gd name="connsiteY29" fmla="*/ 0 h 942975"/>
                <a:gd name="connsiteX30" fmla="*/ 242888 w 464344"/>
                <a:gd name="connsiteY30" fmla="*/ 14288 h 942975"/>
                <a:gd name="connsiteX31" fmla="*/ 319088 w 464344"/>
                <a:gd name="connsiteY31" fmla="*/ 52388 h 942975"/>
                <a:gd name="connsiteX32" fmla="*/ 385763 w 464344"/>
                <a:gd name="connsiteY32" fmla="*/ 90488 h 942975"/>
                <a:gd name="connsiteX33" fmla="*/ 421481 w 464344"/>
                <a:gd name="connsiteY33" fmla="*/ 116681 h 942975"/>
                <a:gd name="connsiteX34" fmla="*/ 452438 w 464344"/>
                <a:gd name="connsiteY34" fmla="*/ 145256 h 942975"/>
                <a:gd name="connsiteX35" fmla="*/ 461963 w 464344"/>
                <a:gd name="connsiteY35" fmla="*/ 159544 h 942975"/>
                <a:gd name="connsiteX36" fmla="*/ 464344 w 464344"/>
                <a:gd name="connsiteY36" fmla="*/ 176213 h 942975"/>
                <a:gd name="connsiteX37" fmla="*/ 457200 w 464344"/>
                <a:gd name="connsiteY37" fmla="*/ 207169 h 942975"/>
                <a:gd name="connsiteX38" fmla="*/ 421481 w 464344"/>
                <a:gd name="connsiteY38" fmla="*/ 3238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4344" h="942975">
                  <a:moveTo>
                    <a:pt x="421481" y="323850"/>
                  </a:moveTo>
                  <a:lnTo>
                    <a:pt x="385763" y="442913"/>
                  </a:lnTo>
                  <a:lnTo>
                    <a:pt x="300038" y="659606"/>
                  </a:lnTo>
                  <a:lnTo>
                    <a:pt x="252413" y="752475"/>
                  </a:lnTo>
                  <a:lnTo>
                    <a:pt x="197644" y="842963"/>
                  </a:lnTo>
                  <a:lnTo>
                    <a:pt x="161925" y="890588"/>
                  </a:lnTo>
                  <a:lnTo>
                    <a:pt x="133350" y="916781"/>
                  </a:lnTo>
                  <a:lnTo>
                    <a:pt x="111919" y="933450"/>
                  </a:lnTo>
                  <a:lnTo>
                    <a:pt x="88106" y="942975"/>
                  </a:lnTo>
                  <a:lnTo>
                    <a:pt x="64294" y="940594"/>
                  </a:lnTo>
                  <a:lnTo>
                    <a:pt x="50006" y="926306"/>
                  </a:lnTo>
                  <a:lnTo>
                    <a:pt x="40481" y="904875"/>
                  </a:lnTo>
                  <a:lnTo>
                    <a:pt x="35719" y="873919"/>
                  </a:lnTo>
                  <a:lnTo>
                    <a:pt x="40481" y="812006"/>
                  </a:lnTo>
                  <a:lnTo>
                    <a:pt x="59531" y="626269"/>
                  </a:lnTo>
                  <a:lnTo>
                    <a:pt x="100013" y="452438"/>
                  </a:lnTo>
                  <a:lnTo>
                    <a:pt x="145256" y="221456"/>
                  </a:lnTo>
                  <a:lnTo>
                    <a:pt x="147638" y="192881"/>
                  </a:lnTo>
                  <a:lnTo>
                    <a:pt x="145256" y="176213"/>
                  </a:lnTo>
                  <a:lnTo>
                    <a:pt x="140494" y="157163"/>
                  </a:lnTo>
                  <a:lnTo>
                    <a:pt x="128588" y="142875"/>
                  </a:lnTo>
                  <a:lnTo>
                    <a:pt x="90488" y="109538"/>
                  </a:lnTo>
                  <a:lnTo>
                    <a:pt x="54769" y="88106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9525" y="7144"/>
                  </a:lnTo>
                  <a:lnTo>
                    <a:pt x="40481" y="2381"/>
                  </a:lnTo>
                  <a:lnTo>
                    <a:pt x="207169" y="0"/>
                  </a:lnTo>
                  <a:lnTo>
                    <a:pt x="242888" y="14288"/>
                  </a:lnTo>
                  <a:lnTo>
                    <a:pt x="319088" y="52388"/>
                  </a:lnTo>
                  <a:lnTo>
                    <a:pt x="385763" y="90488"/>
                  </a:lnTo>
                  <a:lnTo>
                    <a:pt x="421481" y="116681"/>
                  </a:lnTo>
                  <a:lnTo>
                    <a:pt x="452438" y="145256"/>
                  </a:lnTo>
                  <a:lnTo>
                    <a:pt x="461963" y="159544"/>
                  </a:lnTo>
                  <a:lnTo>
                    <a:pt x="464344" y="176213"/>
                  </a:lnTo>
                  <a:lnTo>
                    <a:pt x="457200" y="207169"/>
                  </a:lnTo>
                  <a:lnTo>
                    <a:pt x="42148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BA46CC0D-99F1-47A1-81AA-159327677101}"/>
                </a:ext>
              </a:extLst>
            </p:cNvPr>
            <p:cNvSpPr/>
            <p:nvPr/>
          </p:nvSpPr>
          <p:spPr>
            <a:xfrm>
              <a:off x="3929063" y="2274888"/>
              <a:ext cx="2251075" cy="1127125"/>
            </a:xfrm>
            <a:custGeom>
              <a:avLst/>
              <a:gdLst>
                <a:gd name="connsiteX0" fmla="*/ 1295400 w 2250281"/>
                <a:gd name="connsiteY0" fmla="*/ 100012 h 1128712"/>
                <a:gd name="connsiteX1" fmla="*/ 771525 w 2250281"/>
                <a:gd name="connsiteY1" fmla="*/ 145256 h 1128712"/>
                <a:gd name="connsiteX2" fmla="*/ 0 w 2250281"/>
                <a:gd name="connsiteY2" fmla="*/ 226219 h 1128712"/>
                <a:gd name="connsiteX3" fmla="*/ 61912 w 2250281"/>
                <a:gd name="connsiteY3" fmla="*/ 354806 h 1128712"/>
                <a:gd name="connsiteX4" fmla="*/ 376237 w 2250281"/>
                <a:gd name="connsiteY4" fmla="*/ 323850 h 1128712"/>
                <a:gd name="connsiteX5" fmla="*/ 752475 w 2250281"/>
                <a:gd name="connsiteY5" fmla="*/ 288131 h 1128712"/>
                <a:gd name="connsiteX6" fmla="*/ 1223962 w 2250281"/>
                <a:gd name="connsiteY6" fmla="*/ 252412 h 1128712"/>
                <a:gd name="connsiteX7" fmla="*/ 1652587 w 2250281"/>
                <a:gd name="connsiteY7" fmla="*/ 223837 h 1128712"/>
                <a:gd name="connsiteX8" fmla="*/ 1788318 w 2250281"/>
                <a:gd name="connsiteY8" fmla="*/ 219075 h 1128712"/>
                <a:gd name="connsiteX9" fmla="*/ 1814512 w 2250281"/>
                <a:gd name="connsiteY9" fmla="*/ 219075 h 1128712"/>
                <a:gd name="connsiteX10" fmla="*/ 1831181 w 2250281"/>
                <a:gd name="connsiteY10" fmla="*/ 221456 h 1128712"/>
                <a:gd name="connsiteX11" fmla="*/ 1847850 w 2250281"/>
                <a:gd name="connsiteY11" fmla="*/ 228600 h 1128712"/>
                <a:gd name="connsiteX12" fmla="*/ 1859756 w 2250281"/>
                <a:gd name="connsiteY12" fmla="*/ 242887 h 1128712"/>
                <a:gd name="connsiteX13" fmla="*/ 1866900 w 2250281"/>
                <a:gd name="connsiteY13" fmla="*/ 254794 h 1128712"/>
                <a:gd name="connsiteX14" fmla="*/ 1869281 w 2250281"/>
                <a:gd name="connsiteY14" fmla="*/ 276225 h 1128712"/>
                <a:gd name="connsiteX15" fmla="*/ 1838325 w 2250281"/>
                <a:gd name="connsiteY15" fmla="*/ 488156 h 1128712"/>
                <a:gd name="connsiteX16" fmla="*/ 1802606 w 2250281"/>
                <a:gd name="connsiteY16" fmla="*/ 723900 h 1128712"/>
                <a:gd name="connsiteX17" fmla="*/ 1771650 w 2250281"/>
                <a:gd name="connsiteY17" fmla="*/ 919162 h 1128712"/>
                <a:gd name="connsiteX18" fmla="*/ 1800225 w 2250281"/>
                <a:gd name="connsiteY18" fmla="*/ 1090612 h 1128712"/>
                <a:gd name="connsiteX19" fmla="*/ 1838325 w 2250281"/>
                <a:gd name="connsiteY19" fmla="*/ 1109662 h 1128712"/>
                <a:gd name="connsiteX20" fmla="*/ 1874043 w 2250281"/>
                <a:gd name="connsiteY20" fmla="*/ 1123950 h 1128712"/>
                <a:gd name="connsiteX21" fmla="*/ 1900237 w 2250281"/>
                <a:gd name="connsiteY21" fmla="*/ 1128712 h 1128712"/>
                <a:gd name="connsiteX22" fmla="*/ 1924050 w 2250281"/>
                <a:gd name="connsiteY22" fmla="*/ 1128712 h 1128712"/>
                <a:gd name="connsiteX23" fmla="*/ 1945481 w 2250281"/>
                <a:gd name="connsiteY23" fmla="*/ 1116806 h 1128712"/>
                <a:gd name="connsiteX24" fmla="*/ 1990725 w 2250281"/>
                <a:gd name="connsiteY24" fmla="*/ 1078706 h 1128712"/>
                <a:gd name="connsiteX25" fmla="*/ 2000250 w 2250281"/>
                <a:gd name="connsiteY25" fmla="*/ 1057275 h 1128712"/>
                <a:gd name="connsiteX26" fmla="*/ 2052637 w 2250281"/>
                <a:gd name="connsiteY26" fmla="*/ 850106 h 1128712"/>
                <a:gd name="connsiteX27" fmla="*/ 2121693 w 2250281"/>
                <a:gd name="connsiteY27" fmla="*/ 578644 h 1128712"/>
                <a:gd name="connsiteX28" fmla="*/ 2155031 w 2250281"/>
                <a:gd name="connsiteY28" fmla="*/ 440531 h 1128712"/>
                <a:gd name="connsiteX29" fmla="*/ 2166937 w 2250281"/>
                <a:gd name="connsiteY29" fmla="*/ 407194 h 1128712"/>
                <a:gd name="connsiteX30" fmla="*/ 2176462 w 2250281"/>
                <a:gd name="connsiteY30" fmla="*/ 388144 h 1128712"/>
                <a:gd name="connsiteX31" fmla="*/ 2195512 w 2250281"/>
                <a:gd name="connsiteY31" fmla="*/ 361950 h 1128712"/>
                <a:gd name="connsiteX32" fmla="*/ 2219325 w 2250281"/>
                <a:gd name="connsiteY32" fmla="*/ 335756 h 1128712"/>
                <a:gd name="connsiteX33" fmla="*/ 2238375 w 2250281"/>
                <a:gd name="connsiteY33" fmla="*/ 321469 h 1128712"/>
                <a:gd name="connsiteX34" fmla="*/ 2250281 w 2250281"/>
                <a:gd name="connsiteY34" fmla="*/ 304800 h 1128712"/>
                <a:gd name="connsiteX35" fmla="*/ 2250281 w 2250281"/>
                <a:gd name="connsiteY35" fmla="*/ 288131 h 1128712"/>
                <a:gd name="connsiteX36" fmla="*/ 2245518 w 2250281"/>
                <a:gd name="connsiteY36" fmla="*/ 264319 h 1128712"/>
                <a:gd name="connsiteX37" fmla="*/ 2228850 w 2250281"/>
                <a:gd name="connsiteY37" fmla="*/ 238125 h 1128712"/>
                <a:gd name="connsiteX38" fmla="*/ 2197893 w 2250281"/>
                <a:gd name="connsiteY38" fmla="*/ 202406 h 1128712"/>
                <a:gd name="connsiteX39" fmla="*/ 2140743 w 2250281"/>
                <a:gd name="connsiteY39" fmla="*/ 157162 h 1128712"/>
                <a:gd name="connsiteX40" fmla="*/ 2012156 w 2250281"/>
                <a:gd name="connsiteY40" fmla="*/ 69056 h 1128712"/>
                <a:gd name="connsiteX41" fmla="*/ 1933575 w 2250281"/>
                <a:gd name="connsiteY41" fmla="*/ 14287 h 1128712"/>
                <a:gd name="connsiteX42" fmla="*/ 1900237 w 2250281"/>
                <a:gd name="connsiteY42" fmla="*/ 0 h 1128712"/>
                <a:gd name="connsiteX43" fmla="*/ 1866900 w 2250281"/>
                <a:gd name="connsiteY43" fmla="*/ 4762 h 1128712"/>
                <a:gd name="connsiteX44" fmla="*/ 1845468 w 2250281"/>
                <a:gd name="connsiteY44" fmla="*/ 21431 h 1128712"/>
                <a:gd name="connsiteX45" fmla="*/ 1821656 w 2250281"/>
                <a:gd name="connsiteY45" fmla="*/ 52387 h 1128712"/>
                <a:gd name="connsiteX46" fmla="*/ 1809750 w 2250281"/>
                <a:gd name="connsiteY46" fmla="*/ 64294 h 1128712"/>
                <a:gd name="connsiteX47" fmla="*/ 1552575 w 2250281"/>
                <a:gd name="connsiteY47" fmla="*/ 80962 h 1128712"/>
                <a:gd name="connsiteX48" fmla="*/ 1295400 w 2250281"/>
                <a:gd name="connsiteY48" fmla="*/ 100012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0281" h="1128712">
                  <a:moveTo>
                    <a:pt x="1295400" y="100012"/>
                  </a:moveTo>
                  <a:lnTo>
                    <a:pt x="771525" y="145256"/>
                  </a:lnTo>
                  <a:lnTo>
                    <a:pt x="0" y="226219"/>
                  </a:lnTo>
                  <a:lnTo>
                    <a:pt x="61912" y="354806"/>
                  </a:lnTo>
                  <a:lnTo>
                    <a:pt x="376237" y="323850"/>
                  </a:lnTo>
                  <a:lnTo>
                    <a:pt x="752475" y="288131"/>
                  </a:lnTo>
                  <a:lnTo>
                    <a:pt x="1223962" y="252412"/>
                  </a:lnTo>
                  <a:lnTo>
                    <a:pt x="1652587" y="223837"/>
                  </a:lnTo>
                  <a:lnTo>
                    <a:pt x="1788318" y="219075"/>
                  </a:lnTo>
                  <a:lnTo>
                    <a:pt x="1814512" y="219075"/>
                  </a:lnTo>
                  <a:lnTo>
                    <a:pt x="1831181" y="221456"/>
                  </a:lnTo>
                  <a:lnTo>
                    <a:pt x="1847850" y="228600"/>
                  </a:lnTo>
                  <a:lnTo>
                    <a:pt x="1859756" y="242887"/>
                  </a:lnTo>
                  <a:lnTo>
                    <a:pt x="1866900" y="254794"/>
                  </a:lnTo>
                  <a:lnTo>
                    <a:pt x="1869281" y="276225"/>
                  </a:lnTo>
                  <a:lnTo>
                    <a:pt x="1838325" y="488156"/>
                  </a:lnTo>
                  <a:lnTo>
                    <a:pt x="1802606" y="723900"/>
                  </a:lnTo>
                  <a:lnTo>
                    <a:pt x="1771650" y="919162"/>
                  </a:lnTo>
                  <a:lnTo>
                    <a:pt x="1800225" y="1090612"/>
                  </a:lnTo>
                  <a:lnTo>
                    <a:pt x="1838325" y="1109662"/>
                  </a:lnTo>
                  <a:lnTo>
                    <a:pt x="1874043" y="1123950"/>
                  </a:lnTo>
                  <a:lnTo>
                    <a:pt x="1900237" y="1128712"/>
                  </a:lnTo>
                  <a:lnTo>
                    <a:pt x="1924050" y="1128712"/>
                  </a:lnTo>
                  <a:lnTo>
                    <a:pt x="1945481" y="1116806"/>
                  </a:lnTo>
                  <a:lnTo>
                    <a:pt x="1990725" y="1078706"/>
                  </a:lnTo>
                  <a:lnTo>
                    <a:pt x="2000250" y="1057275"/>
                  </a:lnTo>
                  <a:lnTo>
                    <a:pt x="2052637" y="850106"/>
                  </a:lnTo>
                  <a:lnTo>
                    <a:pt x="2121693" y="578644"/>
                  </a:lnTo>
                  <a:lnTo>
                    <a:pt x="2155031" y="440531"/>
                  </a:lnTo>
                  <a:lnTo>
                    <a:pt x="2166937" y="407194"/>
                  </a:lnTo>
                  <a:lnTo>
                    <a:pt x="2176462" y="388144"/>
                  </a:lnTo>
                  <a:lnTo>
                    <a:pt x="2195512" y="361950"/>
                  </a:lnTo>
                  <a:lnTo>
                    <a:pt x="2219325" y="335756"/>
                  </a:lnTo>
                  <a:lnTo>
                    <a:pt x="2238375" y="321469"/>
                  </a:lnTo>
                  <a:lnTo>
                    <a:pt x="2250281" y="304800"/>
                  </a:lnTo>
                  <a:lnTo>
                    <a:pt x="2250281" y="288131"/>
                  </a:lnTo>
                  <a:lnTo>
                    <a:pt x="2245518" y="264319"/>
                  </a:lnTo>
                  <a:lnTo>
                    <a:pt x="2228850" y="238125"/>
                  </a:lnTo>
                  <a:lnTo>
                    <a:pt x="2197893" y="202406"/>
                  </a:lnTo>
                  <a:lnTo>
                    <a:pt x="2140743" y="157162"/>
                  </a:lnTo>
                  <a:lnTo>
                    <a:pt x="2012156" y="69056"/>
                  </a:lnTo>
                  <a:lnTo>
                    <a:pt x="1933575" y="14287"/>
                  </a:lnTo>
                  <a:lnTo>
                    <a:pt x="1900237" y="0"/>
                  </a:lnTo>
                  <a:lnTo>
                    <a:pt x="1866900" y="4762"/>
                  </a:lnTo>
                  <a:lnTo>
                    <a:pt x="1845468" y="21431"/>
                  </a:lnTo>
                  <a:lnTo>
                    <a:pt x="1821656" y="52387"/>
                  </a:lnTo>
                  <a:lnTo>
                    <a:pt x="1809750" y="64294"/>
                  </a:lnTo>
                  <a:lnTo>
                    <a:pt x="1552575" y="80962"/>
                  </a:lnTo>
                  <a:lnTo>
                    <a:pt x="129540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9E52E2E4-523E-4A12-92BC-53C730B36321}"/>
                </a:ext>
              </a:extLst>
            </p:cNvPr>
            <p:cNvSpPr/>
            <p:nvPr/>
          </p:nvSpPr>
          <p:spPr>
            <a:xfrm>
              <a:off x="3992563" y="2738438"/>
              <a:ext cx="1865312" cy="320675"/>
            </a:xfrm>
            <a:custGeom>
              <a:avLst/>
              <a:gdLst>
                <a:gd name="connsiteX0" fmla="*/ 923925 w 1864519"/>
                <a:gd name="connsiteY0" fmla="*/ 47625 h 321468"/>
                <a:gd name="connsiteX1" fmla="*/ 702469 w 1864519"/>
                <a:gd name="connsiteY1" fmla="*/ 69056 h 321468"/>
                <a:gd name="connsiteX2" fmla="*/ 438150 w 1864519"/>
                <a:gd name="connsiteY2" fmla="*/ 102393 h 321468"/>
                <a:gd name="connsiteX3" fmla="*/ 164307 w 1864519"/>
                <a:gd name="connsiteY3" fmla="*/ 142875 h 321468"/>
                <a:gd name="connsiteX4" fmla="*/ 0 w 1864519"/>
                <a:gd name="connsiteY4" fmla="*/ 166687 h 321468"/>
                <a:gd name="connsiteX5" fmla="*/ 33338 w 1864519"/>
                <a:gd name="connsiteY5" fmla="*/ 321468 h 321468"/>
                <a:gd name="connsiteX6" fmla="*/ 257175 w 1864519"/>
                <a:gd name="connsiteY6" fmla="*/ 283368 h 321468"/>
                <a:gd name="connsiteX7" fmla="*/ 483394 w 1864519"/>
                <a:gd name="connsiteY7" fmla="*/ 247650 h 321468"/>
                <a:gd name="connsiteX8" fmla="*/ 728663 w 1864519"/>
                <a:gd name="connsiteY8" fmla="*/ 214312 h 321468"/>
                <a:gd name="connsiteX9" fmla="*/ 931069 w 1864519"/>
                <a:gd name="connsiteY9" fmla="*/ 195262 h 321468"/>
                <a:gd name="connsiteX10" fmla="*/ 1171575 w 1864519"/>
                <a:gd name="connsiteY10" fmla="*/ 176212 h 321468"/>
                <a:gd name="connsiteX11" fmla="*/ 1323975 w 1864519"/>
                <a:gd name="connsiteY11" fmla="*/ 166687 h 321468"/>
                <a:gd name="connsiteX12" fmla="*/ 1490663 w 1864519"/>
                <a:gd name="connsiteY12" fmla="*/ 159543 h 321468"/>
                <a:gd name="connsiteX13" fmla="*/ 1695450 w 1864519"/>
                <a:gd name="connsiteY13" fmla="*/ 154781 h 321468"/>
                <a:gd name="connsiteX14" fmla="*/ 1850232 w 1864519"/>
                <a:gd name="connsiteY14" fmla="*/ 159543 h 321468"/>
                <a:gd name="connsiteX15" fmla="*/ 1864519 w 1864519"/>
                <a:gd name="connsiteY15" fmla="*/ 7143 h 321468"/>
                <a:gd name="connsiteX16" fmla="*/ 1754982 w 1864519"/>
                <a:gd name="connsiteY16" fmla="*/ 0 h 321468"/>
                <a:gd name="connsiteX17" fmla="*/ 1588294 w 1864519"/>
                <a:gd name="connsiteY17" fmla="*/ 7143 h 321468"/>
                <a:gd name="connsiteX18" fmla="*/ 1238250 w 1864519"/>
                <a:gd name="connsiteY18" fmla="*/ 23812 h 321468"/>
                <a:gd name="connsiteX19" fmla="*/ 923925 w 1864519"/>
                <a:gd name="connsiteY19" fmla="*/ 47625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4519" h="321468">
                  <a:moveTo>
                    <a:pt x="923925" y="47625"/>
                  </a:moveTo>
                  <a:lnTo>
                    <a:pt x="702469" y="69056"/>
                  </a:lnTo>
                  <a:lnTo>
                    <a:pt x="438150" y="102393"/>
                  </a:lnTo>
                  <a:lnTo>
                    <a:pt x="164307" y="142875"/>
                  </a:lnTo>
                  <a:lnTo>
                    <a:pt x="0" y="166687"/>
                  </a:lnTo>
                  <a:lnTo>
                    <a:pt x="33338" y="321468"/>
                  </a:lnTo>
                  <a:lnTo>
                    <a:pt x="257175" y="283368"/>
                  </a:lnTo>
                  <a:lnTo>
                    <a:pt x="483394" y="247650"/>
                  </a:lnTo>
                  <a:lnTo>
                    <a:pt x="728663" y="214312"/>
                  </a:lnTo>
                  <a:lnTo>
                    <a:pt x="931069" y="195262"/>
                  </a:lnTo>
                  <a:lnTo>
                    <a:pt x="1171575" y="176212"/>
                  </a:lnTo>
                  <a:lnTo>
                    <a:pt x="1323975" y="166687"/>
                  </a:lnTo>
                  <a:lnTo>
                    <a:pt x="1490663" y="159543"/>
                  </a:lnTo>
                  <a:lnTo>
                    <a:pt x="1695450" y="154781"/>
                  </a:lnTo>
                  <a:lnTo>
                    <a:pt x="1850232" y="159543"/>
                  </a:lnTo>
                  <a:lnTo>
                    <a:pt x="1864519" y="7143"/>
                  </a:lnTo>
                  <a:lnTo>
                    <a:pt x="1754982" y="0"/>
                  </a:lnTo>
                  <a:lnTo>
                    <a:pt x="1588294" y="7143"/>
                  </a:lnTo>
                  <a:lnTo>
                    <a:pt x="1238250" y="23812"/>
                  </a:lnTo>
                  <a:lnTo>
                    <a:pt x="923925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33E28DF2-49B3-4F66-901F-730780ACF140}"/>
                </a:ext>
              </a:extLst>
            </p:cNvPr>
            <p:cNvSpPr/>
            <p:nvPr/>
          </p:nvSpPr>
          <p:spPr>
            <a:xfrm>
              <a:off x="4010025" y="3157538"/>
              <a:ext cx="1824038" cy="403225"/>
            </a:xfrm>
            <a:custGeom>
              <a:avLst/>
              <a:gdLst>
                <a:gd name="connsiteX0" fmla="*/ 1140619 w 1824038"/>
                <a:gd name="connsiteY0" fmla="*/ 42862 h 402431"/>
                <a:gd name="connsiteX1" fmla="*/ 764381 w 1824038"/>
                <a:gd name="connsiteY1" fmla="*/ 76200 h 402431"/>
                <a:gd name="connsiteX2" fmla="*/ 445294 w 1824038"/>
                <a:gd name="connsiteY2" fmla="*/ 111918 h 402431"/>
                <a:gd name="connsiteX3" fmla="*/ 7144 w 1824038"/>
                <a:gd name="connsiteY3" fmla="*/ 173831 h 402431"/>
                <a:gd name="connsiteX4" fmla="*/ 0 w 1824038"/>
                <a:gd name="connsiteY4" fmla="*/ 402431 h 402431"/>
                <a:gd name="connsiteX5" fmla="*/ 50006 w 1824038"/>
                <a:gd name="connsiteY5" fmla="*/ 397668 h 402431"/>
                <a:gd name="connsiteX6" fmla="*/ 69056 w 1824038"/>
                <a:gd name="connsiteY6" fmla="*/ 390525 h 402431"/>
                <a:gd name="connsiteX7" fmla="*/ 88106 w 1824038"/>
                <a:gd name="connsiteY7" fmla="*/ 378618 h 402431"/>
                <a:gd name="connsiteX8" fmla="*/ 116681 w 1824038"/>
                <a:gd name="connsiteY8" fmla="*/ 359568 h 402431"/>
                <a:gd name="connsiteX9" fmla="*/ 145256 w 1824038"/>
                <a:gd name="connsiteY9" fmla="*/ 330993 h 402431"/>
                <a:gd name="connsiteX10" fmla="*/ 161925 w 1824038"/>
                <a:gd name="connsiteY10" fmla="*/ 314325 h 402431"/>
                <a:gd name="connsiteX11" fmla="*/ 352425 w 1824038"/>
                <a:gd name="connsiteY11" fmla="*/ 285750 h 402431"/>
                <a:gd name="connsiteX12" fmla="*/ 659606 w 1824038"/>
                <a:gd name="connsiteY12" fmla="*/ 247650 h 402431"/>
                <a:gd name="connsiteX13" fmla="*/ 952500 w 1824038"/>
                <a:gd name="connsiteY13" fmla="*/ 221456 h 402431"/>
                <a:gd name="connsiteX14" fmla="*/ 1273969 w 1824038"/>
                <a:gd name="connsiteY14" fmla="*/ 204787 h 402431"/>
                <a:gd name="connsiteX15" fmla="*/ 1540669 w 1824038"/>
                <a:gd name="connsiteY15" fmla="*/ 200025 h 402431"/>
                <a:gd name="connsiteX16" fmla="*/ 1824038 w 1824038"/>
                <a:gd name="connsiteY16" fmla="*/ 209550 h 402431"/>
                <a:gd name="connsiteX17" fmla="*/ 1793081 w 1824038"/>
                <a:gd name="connsiteY17" fmla="*/ 0 h 402431"/>
                <a:gd name="connsiteX18" fmla="*/ 1297781 w 1824038"/>
                <a:gd name="connsiteY18" fmla="*/ 30956 h 402431"/>
                <a:gd name="connsiteX19" fmla="*/ 1140619 w 1824038"/>
                <a:gd name="connsiteY19" fmla="*/ 42862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24038" h="402431">
                  <a:moveTo>
                    <a:pt x="1140619" y="42862"/>
                  </a:moveTo>
                  <a:lnTo>
                    <a:pt x="764381" y="76200"/>
                  </a:lnTo>
                  <a:lnTo>
                    <a:pt x="445294" y="111918"/>
                  </a:lnTo>
                  <a:lnTo>
                    <a:pt x="7144" y="173831"/>
                  </a:lnTo>
                  <a:lnTo>
                    <a:pt x="0" y="402431"/>
                  </a:lnTo>
                  <a:lnTo>
                    <a:pt x="50006" y="397668"/>
                  </a:lnTo>
                  <a:lnTo>
                    <a:pt x="69056" y="390525"/>
                  </a:lnTo>
                  <a:lnTo>
                    <a:pt x="88106" y="378618"/>
                  </a:lnTo>
                  <a:lnTo>
                    <a:pt x="116681" y="359568"/>
                  </a:lnTo>
                  <a:lnTo>
                    <a:pt x="145256" y="330993"/>
                  </a:lnTo>
                  <a:lnTo>
                    <a:pt x="161925" y="314325"/>
                  </a:lnTo>
                  <a:lnTo>
                    <a:pt x="352425" y="285750"/>
                  </a:lnTo>
                  <a:lnTo>
                    <a:pt x="659606" y="247650"/>
                  </a:lnTo>
                  <a:lnTo>
                    <a:pt x="952500" y="221456"/>
                  </a:lnTo>
                  <a:lnTo>
                    <a:pt x="1273969" y="204787"/>
                  </a:lnTo>
                  <a:lnTo>
                    <a:pt x="1540669" y="200025"/>
                  </a:lnTo>
                  <a:lnTo>
                    <a:pt x="1824038" y="209550"/>
                  </a:lnTo>
                  <a:lnTo>
                    <a:pt x="1793081" y="0"/>
                  </a:lnTo>
                  <a:lnTo>
                    <a:pt x="1297781" y="30956"/>
                  </a:lnTo>
                  <a:lnTo>
                    <a:pt x="1140619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9B11DE86-3644-4BAF-A766-4A3AC752B43C}"/>
                </a:ext>
              </a:extLst>
            </p:cNvPr>
            <p:cNvSpPr/>
            <p:nvPr/>
          </p:nvSpPr>
          <p:spPr>
            <a:xfrm>
              <a:off x="2830513" y="3414713"/>
              <a:ext cx="1758950" cy="1671637"/>
            </a:xfrm>
            <a:custGeom>
              <a:avLst/>
              <a:gdLst>
                <a:gd name="connsiteX0" fmla="*/ 923925 w 1757363"/>
                <a:gd name="connsiteY0" fmla="*/ 916781 h 1671637"/>
                <a:gd name="connsiteX1" fmla="*/ 1062038 w 1757363"/>
                <a:gd name="connsiteY1" fmla="*/ 764381 h 1671637"/>
                <a:gd name="connsiteX2" fmla="*/ 1176338 w 1757363"/>
                <a:gd name="connsiteY2" fmla="*/ 611981 h 1671637"/>
                <a:gd name="connsiteX3" fmla="*/ 1293019 w 1757363"/>
                <a:gd name="connsiteY3" fmla="*/ 442912 h 1671637"/>
                <a:gd name="connsiteX4" fmla="*/ 1373982 w 1757363"/>
                <a:gd name="connsiteY4" fmla="*/ 340518 h 1671637"/>
                <a:gd name="connsiteX5" fmla="*/ 1447800 w 1757363"/>
                <a:gd name="connsiteY5" fmla="*/ 254793 h 1671637"/>
                <a:gd name="connsiteX6" fmla="*/ 1447800 w 1757363"/>
                <a:gd name="connsiteY6" fmla="*/ 209550 h 1671637"/>
                <a:gd name="connsiteX7" fmla="*/ 1440657 w 1757363"/>
                <a:gd name="connsiteY7" fmla="*/ 166687 h 1671637"/>
                <a:gd name="connsiteX8" fmla="*/ 1433513 w 1757363"/>
                <a:gd name="connsiteY8" fmla="*/ 140493 h 1671637"/>
                <a:gd name="connsiteX9" fmla="*/ 1419225 w 1757363"/>
                <a:gd name="connsiteY9" fmla="*/ 114300 h 1671637"/>
                <a:gd name="connsiteX10" fmla="*/ 1407319 w 1757363"/>
                <a:gd name="connsiteY10" fmla="*/ 102393 h 1671637"/>
                <a:gd name="connsiteX11" fmla="*/ 1378744 w 1757363"/>
                <a:gd name="connsiteY11" fmla="*/ 78581 h 1671637"/>
                <a:gd name="connsiteX12" fmla="*/ 1278732 w 1757363"/>
                <a:gd name="connsiteY12" fmla="*/ 26193 h 1671637"/>
                <a:gd name="connsiteX13" fmla="*/ 1412082 w 1757363"/>
                <a:gd name="connsiteY13" fmla="*/ 0 h 1671637"/>
                <a:gd name="connsiteX14" fmla="*/ 1514475 w 1757363"/>
                <a:gd name="connsiteY14" fmla="*/ 61912 h 1671637"/>
                <a:gd name="connsiteX15" fmla="*/ 1614488 w 1757363"/>
                <a:gd name="connsiteY15" fmla="*/ 119062 h 1671637"/>
                <a:gd name="connsiteX16" fmla="*/ 1704975 w 1757363"/>
                <a:gd name="connsiteY16" fmla="*/ 166687 h 1671637"/>
                <a:gd name="connsiteX17" fmla="*/ 1716882 w 1757363"/>
                <a:gd name="connsiteY17" fmla="*/ 173831 h 1671637"/>
                <a:gd name="connsiteX18" fmla="*/ 1733550 w 1757363"/>
                <a:gd name="connsiteY18" fmla="*/ 188118 h 1671637"/>
                <a:gd name="connsiteX19" fmla="*/ 1747838 w 1757363"/>
                <a:gd name="connsiteY19" fmla="*/ 207168 h 1671637"/>
                <a:gd name="connsiteX20" fmla="*/ 1754982 w 1757363"/>
                <a:gd name="connsiteY20" fmla="*/ 226218 h 1671637"/>
                <a:gd name="connsiteX21" fmla="*/ 1757363 w 1757363"/>
                <a:gd name="connsiteY21" fmla="*/ 247650 h 1671637"/>
                <a:gd name="connsiteX22" fmla="*/ 1754982 w 1757363"/>
                <a:gd name="connsiteY22" fmla="*/ 278606 h 1671637"/>
                <a:gd name="connsiteX23" fmla="*/ 1738313 w 1757363"/>
                <a:gd name="connsiteY23" fmla="*/ 328612 h 1671637"/>
                <a:gd name="connsiteX24" fmla="*/ 1702594 w 1757363"/>
                <a:gd name="connsiteY24" fmla="*/ 400050 h 1671637"/>
                <a:gd name="connsiteX25" fmla="*/ 1566863 w 1757363"/>
                <a:gd name="connsiteY25" fmla="*/ 554831 h 1671637"/>
                <a:gd name="connsiteX26" fmla="*/ 1483519 w 1757363"/>
                <a:gd name="connsiteY26" fmla="*/ 669131 h 1671637"/>
                <a:gd name="connsiteX27" fmla="*/ 1381125 w 1757363"/>
                <a:gd name="connsiteY27" fmla="*/ 785812 h 1671637"/>
                <a:gd name="connsiteX28" fmla="*/ 1247775 w 1757363"/>
                <a:gd name="connsiteY28" fmla="*/ 919162 h 1671637"/>
                <a:gd name="connsiteX29" fmla="*/ 1090613 w 1757363"/>
                <a:gd name="connsiteY29" fmla="*/ 1057275 h 1671637"/>
                <a:gd name="connsiteX30" fmla="*/ 1031082 w 1757363"/>
                <a:gd name="connsiteY30" fmla="*/ 1097756 h 1671637"/>
                <a:gd name="connsiteX31" fmla="*/ 864394 w 1757363"/>
                <a:gd name="connsiteY31" fmla="*/ 1223962 h 1671637"/>
                <a:gd name="connsiteX32" fmla="*/ 692944 w 1757363"/>
                <a:gd name="connsiteY32" fmla="*/ 1335881 h 1671637"/>
                <a:gd name="connsiteX33" fmla="*/ 490538 w 1757363"/>
                <a:gd name="connsiteY33" fmla="*/ 1457325 h 1671637"/>
                <a:gd name="connsiteX34" fmla="*/ 271463 w 1757363"/>
                <a:gd name="connsiteY34" fmla="*/ 1569243 h 1671637"/>
                <a:gd name="connsiteX35" fmla="*/ 92869 w 1757363"/>
                <a:gd name="connsiteY35" fmla="*/ 1652587 h 1671637"/>
                <a:gd name="connsiteX36" fmla="*/ 47625 w 1757363"/>
                <a:gd name="connsiteY36" fmla="*/ 1669256 h 1671637"/>
                <a:gd name="connsiteX37" fmla="*/ 21432 w 1757363"/>
                <a:gd name="connsiteY37" fmla="*/ 1671637 h 1671637"/>
                <a:gd name="connsiteX38" fmla="*/ 7144 w 1757363"/>
                <a:gd name="connsiteY38" fmla="*/ 1666875 h 1671637"/>
                <a:gd name="connsiteX39" fmla="*/ 0 w 1757363"/>
                <a:gd name="connsiteY39" fmla="*/ 1659731 h 1671637"/>
                <a:gd name="connsiteX40" fmla="*/ 2382 w 1757363"/>
                <a:gd name="connsiteY40" fmla="*/ 1650206 h 1671637"/>
                <a:gd name="connsiteX41" fmla="*/ 11907 w 1757363"/>
                <a:gd name="connsiteY41" fmla="*/ 1631156 h 1671637"/>
                <a:gd name="connsiteX42" fmla="*/ 28575 w 1757363"/>
                <a:gd name="connsiteY42" fmla="*/ 1614487 h 1671637"/>
                <a:gd name="connsiteX43" fmla="*/ 164307 w 1757363"/>
                <a:gd name="connsiteY43" fmla="*/ 1528762 h 1671637"/>
                <a:gd name="connsiteX44" fmla="*/ 383382 w 1757363"/>
                <a:gd name="connsiteY44" fmla="*/ 1373981 h 1671637"/>
                <a:gd name="connsiteX45" fmla="*/ 588169 w 1757363"/>
                <a:gd name="connsiteY45" fmla="*/ 1219200 h 1671637"/>
                <a:gd name="connsiteX46" fmla="*/ 700088 w 1757363"/>
                <a:gd name="connsiteY46" fmla="*/ 1133475 h 1671637"/>
                <a:gd name="connsiteX47" fmla="*/ 783432 w 1757363"/>
                <a:gd name="connsiteY47" fmla="*/ 1062037 h 1671637"/>
                <a:gd name="connsiteX48" fmla="*/ 923925 w 1757363"/>
                <a:gd name="connsiteY48" fmla="*/ 916781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7363" h="1671637">
                  <a:moveTo>
                    <a:pt x="923925" y="916781"/>
                  </a:moveTo>
                  <a:lnTo>
                    <a:pt x="1062038" y="764381"/>
                  </a:lnTo>
                  <a:lnTo>
                    <a:pt x="1176338" y="611981"/>
                  </a:lnTo>
                  <a:lnTo>
                    <a:pt x="1293019" y="442912"/>
                  </a:lnTo>
                  <a:lnTo>
                    <a:pt x="1373982" y="340518"/>
                  </a:lnTo>
                  <a:lnTo>
                    <a:pt x="1447800" y="254793"/>
                  </a:lnTo>
                  <a:lnTo>
                    <a:pt x="1447800" y="209550"/>
                  </a:lnTo>
                  <a:lnTo>
                    <a:pt x="1440657" y="166687"/>
                  </a:lnTo>
                  <a:lnTo>
                    <a:pt x="1433513" y="140493"/>
                  </a:lnTo>
                  <a:lnTo>
                    <a:pt x="1419225" y="114300"/>
                  </a:lnTo>
                  <a:lnTo>
                    <a:pt x="1407319" y="102393"/>
                  </a:lnTo>
                  <a:lnTo>
                    <a:pt x="1378744" y="78581"/>
                  </a:lnTo>
                  <a:lnTo>
                    <a:pt x="1278732" y="26193"/>
                  </a:lnTo>
                  <a:lnTo>
                    <a:pt x="1412082" y="0"/>
                  </a:lnTo>
                  <a:lnTo>
                    <a:pt x="1514475" y="61912"/>
                  </a:lnTo>
                  <a:lnTo>
                    <a:pt x="1614488" y="119062"/>
                  </a:lnTo>
                  <a:lnTo>
                    <a:pt x="1704975" y="166687"/>
                  </a:lnTo>
                  <a:lnTo>
                    <a:pt x="1716882" y="173831"/>
                  </a:lnTo>
                  <a:lnTo>
                    <a:pt x="1733550" y="188118"/>
                  </a:lnTo>
                  <a:lnTo>
                    <a:pt x="1747838" y="207168"/>
                  </a:lnTo>
                  <a:lnTo>
                    <a:pt x="1754982" y="226218"/>
                  </a:lnTo>
                  <a:lnTo>
                    <a:pt x="1757363" y="247650"/>
                  </a:lnTo>
                  <a:lnTo>
                    <a:pt x="1754982" y="278606"/>
                  </a:lnTo>
                  <a:lnTo>
                    <a:pt x="1738313" y="328612"/>
                  </a:lnTo>
                  <a:lnTo>
                    <a:pt x="1702594" y="400050"/>
                  </a:lnTo>
                  <a:lnTo>
                    <a:pt x="1566863" y="554831"/>
                  </a:lnTo>
                  <a:lnTo>
                    <a:pt x="1483519" y="669131"/>
                  </a:lnTo>
                  <a:lnTo>
                    <a:pt x="1381125" y="785812"/>
                  </a:lnTo>
                  <a:lnTo>
                    <a:pt x="1247775" y="919162"/>
                  </a:lnTo>
                  <a:lnTo>
                    <a:pt x="1090613" y="1057275"/>
                  </a:lnTo>
                  <a:lnTo>
                    <a:pt x="1031082" y="1097756"/>
                  </a:lnTo>
                  <a:lnTo>
                    <a:pt x="864394" y="1223962"/>
                  </a:lnTo>
                  <a:lnTo>
                    <a:pt x="692944" y="1335881"/>
                  </a:lnTo>
                  <a:lnTo>
                    <a:pt x="490538" y="1457325"/>
                  </a:lnTo>
                  <a:lnTo>
                    <a:pt x="271463" y="1569243"/>
                  </a:lnTo>
                  <a:lnTo>
                    <a:pt x="92869" y="1652587"/>
                  </a:lnTo>
                  <a:lnTo>
                    <a:pt x="47625" y="1669256"/>
                  </a:lnTo>
                  <a:lnTo>
                    <a:pt x="21432" y="1671637"/>
                  </a:lnTo>
                  <a:lnTo>
                    <a:pt x="7144" y="1666875"/>
                  </a:lnTo>
                  <a:lnTo>
                    <a:pt x="0" y="1659731"/>
                  </a:lnTo>
                  <a:lnTo>
                    <a:pt x="2382" y="1650206"/>
                  </a:lnTo>
                  <a:lnTo>
                    <a:pt x="11907" y="1631156"/>
                  </a:lnTo>
                  <a:lnTo>
                    <a:pt x="28575" y="1614487"/>
                  </a:lnTo>
                  <a:lnTo>
                    <a:pt x="164307" y="1528762"/>
                  </a:lnTo>
                  <a:lnTo>
                    <a:pt x="383382" y="1373981"/>
                  </a:lnTo>
                  <a:lnTo>
                    <a:pt x="588169" y="1219200"/>
                  </a:lnTo>
                  <a:lnTo>
                    <a:pt x="700088" y="1133475"/>
                  </a:lnTo>
                  <a:lnTo>
                    <a:pt x="783432" y="1062037"/>
                  </a:lnTo>
                  <a:lnTo>
                    <a:pt x="923925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23CB450F-119D-47BE-9009-B49B6454F2F2}"/>
                </a:ext>
              </a:extLst>
            </p:cNvPr>
            <p:cNvSpPr/>
            <p:nvPr/>
          </p:nvSpPr>
          <p:spPr>
            <a:xfrm>
              <a:off x="5095875" y="3533775"/>
              <a:ext cx="2133600" cy="1485900"/>
            </a:xfrm>
            <a:custGeom>
              <a:avLst/>
              <a:gdLst>
                <a:gd name="connsiteX0" fmla="*/ 883444 w 2133600"/>
                <a:gd name="connsiteY0" fmla="*/ 942975 h 1485900"/>
                <a:gd name="connsiteX1" fmla="*/ 652463 w 2133600"/>
                <a:gd name="connsiteY1" fmla="*/ 707231 h 1485900"/>
                <a:gd name="connsiteX2" fmla="*/ 481013 w 2133600"/>
                <a:gd name="connsiteY2" fmla="*/ 533400 h 1485900"/>
                <a:gd name="connsiteX3" fmla="*/ 323850 w 2133600"/>
                <a:gd name="connsiteY3" fmla="*/ 371475 h 1485900"/>
                <a:gd name="connsiteX4" fmla="*/ 95250 w 2133600"/>
                <a:gd name="connsiteY4" fmla="*/ 142875 h 1485900"/>
                <a:gd name="connsiteX5" fmla="*/ 16669 w 2133600"/>
                <a:gd name="connsiteY5" fmla="*/ 64294 h 1485900"/>
                <a:gd name="connsiteX6" fmla="*/ 7144 w 2133600"/>
                <a:gd name="connsiteY6" fmla="*/ 52388 h 1485900"/>
                <a:gd name="connsiteX7" fmla="*/ 0 w 2133600"/>
                <a:gd name="connsiteY7" fmla="*/ 35719 h 1485900"/>
                <a:gd name="connsiteX8" fmla="*/ 0 w 2133600"/>
                <a:gd name="connsiteY8" fmla="*/ 19050 h 1485900"/>
                <a:gd name="connsiteX9" fmla="*/ 4763 w 2133600"/>
                <a:gd name="connsiteY9" fmla="*/ 4763 h 1485900"/>
                <a:gd name="connsiteX10" fmla="*/ 21431 w 2133600"/>
                <a:gd name="connsiteY10" fmla="*/ 0 h 1485900"/>
                <a:gd name="connsiteX11" fmla="*/ 50006 w 2133600"/>
                <a:gd name="connsiteY11" fmla="*/ 7144 h 1485900"/>
                <a:gd name="connsiteX12" fmla="*/ 95250 w 2133600"/>
                <a:gd name="connsiteY12" fmla="*/ 38100 h 1485900"/>
                <a:gd name="connsiteX13" fmla="*/ 271463 w 2133600"/>
                <a:gd name="connsiteY13" fmla="*/ 169069 h 1485900"/>
                <a:gd name="connsiteX14" fmla="*/ 338138 w 2133600"/>
                <a:gd name="connsiteY14" fmla="*/ 214313 h 1485900"/>
                <a:gd name="connsiteX15" fmla="*/ 507206 w 2133600"/>
                <a:gd name="connsiteY15" fmla="*/ 352425 h 1485900"/>
                <a:gd name="connsiteX16" fmla="*/ 640556 w 2133600"/>
                <a:gd name="connsiteY16" fmla="*/ 469106 h 1485900"/>
                <a:gd name="connsiteX17" fmla="*/ 778669 w 2133600"/>
                <a:gd name="connsiteY17" fmla="*/ 581025 h 1485900"/>
                <a:gd name="connsiteX18" fmla="*/ 973931 w 2133600"/>
                <a:gd name="connsiteY18" fmla="*/ 728663 h 1485900"/>
                <a:gd name="connsiteX19" fmla="*/ 1109663 w 2133600"/>
                <a:gd name="connsiteY19" fmla="*/ 823913 h 1485900"/>
                <a:gd name="connsiteX20" fmla="*/ 1283494 w 2133600"/>
                <a:gd name="connsiteY20" fmla="*/ 942975 h 1485900"/>
                <a:gd name="connsiteX21" fmla="*/ 1459706 w 2133600"/>
                <a:gd name="connsiteY21" fmla="*/ 1054894 h 1485900"/>
                <a:gd name="connsiteX22" fmla="*/ 1704975 w 2133600"/>
                <a:gd name="connsiteY22" fmla="*/ 1193006 h 1485900"/>
                <a:gd name="connsiteX23" fmla="*/ 1905000 w 2133600"/>
                <a:gd name="connsiteY23" fmla="*/ 1297781 h 1485900"/>
                <a:gd name="connsiteX24" fmla="*/ 2116931 w 2133600"/>
                <a:gd name="connsiteY24" fmla="*/ 1397794 h 1485900"/>
                <a:gd name="connsiteX25" fmla="*/ 2126456 w 2133600"/>
                <a:gd name="connsiteY25" fmla="*/ 1404938 h 1485900"/>
                <a:gd name="connsiteX26" fmla="*/ 2133600 w 2133600"/>
                <a:gd name="connsiteY26" fmla="*/ 1421606 h 1485900"/>
                <a:gd name="connsiteX27" fmla="*/ 2126456 w 2133600"/>
                <a:gd name="connsiteY27" fmla="*/ 1435894 h 1485900"/>
                <a:gd name="connsiteX28" fmla="*/ 2105025 w 2133600"/>
                <a:gd name="connsiteY28" fmla="*/ 1450181 h 1485900"/>
                <a:gd name="connsiteX29" fmla="*/ 2066925 w 2133600"/>
                <a:gd name="connsiteY29" fmla="*/ 1459706 h 1485900"/>
                <a:gd name="connsiteX30" fmla="*/ 1831181 w 2133600"/>
                <a:gd name="connsiteY30" fmla="*/ 1471613 h 1485900"/>
                <a:gd name="connsiteX31" fmla="*/ 1528763 w 2133600"/>
                <a:gd name="connsiteY31" fmla="*/ 1483519 h 1485900"/>
                <a:gd name="connsiteX32" fmla="*/ 1497806 w 2133600"/>
                <a:gd name="connsiteY32" fmla="*/ 1485900 h 1485900"/>
                <a:gd name="connsiteX33" fmla="*/ 1464469 w 2133600"/>
                <a:gd name="connsiteY33" fmla="*/ 1481138 h 1485900"/>
                <a:gd name="connsiteX34" fmla="*/ 1423988 w 2133600"/>
                <a:gd name="connsiteY34" fmla="*/ 1469231 h 1485900"/>
                <a:gd name="connsiteX35" fmla="*/ 1381125 w 2133600"/>
                <a:gd name="connsiteY35" fmla="*/ 1443038 h 1485900"/>
                <a:gd name="connsiteX36" fmla="*/ 1335881 w 2133600"/>
                <a:gd name="connsiteY36" fmla="*/ 1404938 h 1485900"/>
                <a:gd name="connsiteX37" fmla="*/ 1295400 w 2133600"/>
                <a:gd name="connsiteY37" fmla="*/ 1362075 h 1485900"/>
                <a:gd name="connsiteX38" fmla="*/ 1154906 w 2133600"/>
                <a:gd name="connsiteY38" fmla="*/ 1221581 h 1485900"/>
                <a:gd name="connsiteX39" fmla="*/ 883444 w 2133600"/>
                <a:gd name="connsiteY39" fmla="*/ 942975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33600" h="1485900">
                  <a:moveTo>
                    <a:pt x="883444" y="942975"/>
                  </a:moveTo>
                  <a:lnTo>
                    <a:pt x="652463" y="707231"/>
                  </a:lnTo>
                  <a:lnTo>
                    <a:pt x="481013" y="533400"/>
                  </a:lnTo>
                  <a:lnTo>
                    <a:pt x="323850" y="371475"/>
                  </a:lnTo>
                  <a:lnTo>
                    <a:pt x="95250" y="142875"/>
                  </a:lnTo>
                  <a:lnTo>
                    <a:pt x="16669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95250" y="38100"/>
                  </a:lnTo>
                  <a:lnTo>
                    <a:pt x="271463" y="169069"/>
                  </a:lnTo>
                  <a:lnTo>
                    <a:pt x="338138" y="214313"/>
                  </a:lnTo>
                  <a:lnTo>
                    <a:pt x="507206" y="352425"/>
                  </a:lnTo>
                  <a:lnTo>
                    <a:pt x="640556" y="469106"/>
                  </a:lnTo>
                  <a:lnTo>
                    <a:pt x="778669" y="581025"/>
                  </a:lnTo>
                  <a:lnTo>
                    <a:pt x="973931" y="728663"/>
                  </a:lnTo>
                  <a:lnTo>
                    <a:pt x="1109663" y="823913"/>
                  </a:lnTo>
                  <a:lnTo>
                    <a:pt x="1283494" y="942975"/>
                  </a:lnTo>
                  <a:lnTo>
                    <a:pt x="1459706" y="1054894"/>
                  </a:lnTo>
                  <a:lnTo>
                    <a:pt x="1704975" y="1193006"/>
                  </a:lnTo>
                  <a:lnTo>
                    <a:pt x="1905000" y="1297781"/>
                  </a:lnTo>
                  <a:lnTo>
                    <a:pt x="2116931" y="1397794"/>
                  </a:lnTo>
                  <a:lnTo>
                    <a:pt x="2126456" y="1404938"/>
                  </a:lnTo>
                  <a:lnTo>
                    <a:pt x="2133600" y="1421606"/>
                  </a:lnTo>
                  <a:lnTo>
                    <a:pt x="2126456" y="1435894"/>
                  </a:lnTo>
                  <a:lnTo>
                    <a:pt x="2105025" y="1450181"/>
                  </a:lnTo>
                  <a:lnTo>
                    <a:pt x="2066925" y="1459706"/>
                  </a:lnTo>
                  <a:lnTo>
                    <a:pt x="1831181" y="1471613"/>
                  </a:lnTo>
                  <a:lnTo>
                    <a:pt x="1528763" y="1483519"/>
                  </a:lnTo>
                  <a:lnTo>
                    <a:pt x="1497806" y="1485900"/>
                  </a:lnTo>
                  <a:lnTo>
                    <a:pt x="1464469" y="1481138"/>
                  </a:lnTo>
                  <a:lnTo>
                    <a:pt x="1423988" y="1469231"/>
                  </a:lnTo>
                  <a:lnTo>
                    <a:pt x="1381125" y="1443038"/>
                  </a:lnTo>
                  <a:lnTo>
                    <a:pt x="1335881" y="1404938"/>
                  </a:lnTo>
                  <a:lnTo>
                    <a:pt x="1295400" y="1362075"/>
                  </a:lnTo>
                  <a:lnTo>
                    <a:pt x="1154906" y="1221581"/>
                  </a:lnTo>
                  <a:lnTo>
                    <a:pt x="883444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81D97BE8-8182-4A04-BBDD-804F393F9F3D}"/>
                </a:ext>
              </a:extLst>
            </p:cNvPr>
            <p:cNvSpPr/>
            <p:nvPr/>
          </p:nvSpPr>
          <p:spPr>
            <a:xfrm>
              <a:off x="3843338" y="4430713"/>
              <a:ext cx="387350" cy="1187450"/>
            </a:xfrm>
            <a:custGeom>
              <a:avLst/>
              <a:gdLst>
                <a:gd name="connsiteX0" fmla="*/ 378618 w 388143"/>
                <a:gd name="connsiteY0" fmla="*/ 590550 h 1185863"/>
                <a:gd name="connsiteX1" fmla="*/ 388143 w 388143"/>
                <a:gd name="connsiteY1" fmla="*/ 264319 h 1185863"/>
                <a:gd name="connsiteX2" fmla="*/ 319087 w 388143"/>
                <a:gd name="connsiteY2" fmla="*/ 135732 h 1185863"/>
                <a:gd name="connsiteX3" fmla="*/ 295275 w 388143"/>
                <a:gd name="connsiteY3" fmla="*/ 116682 h 1185863"/>
                <a:gd name="connsiteX4" fmla="*/ 245268 w 388143"/>
                <a:gd name="connsiteY4" fmla="*/ 88107 h 1185863"/>
                <a:gd name="connsiteX5" fmla="*/ 190500 w 388143"/>
                <a:gd name="connsiteY5" fmla="*/ 61913 h 1185863"/>
                <a:gd name="connsiteX6" fmla="*/ 135731 w 388143"/>
                <a:gd name="connsiteY6" fmla="*/ 38100 h 1185863"/>
                <a:gd name="connsiteX7" fmla="*/ 38100 w 388143"/>
                <a:gd name="connsiteY7" fmla="*/ 0 h 1185863"/>
                <a:gd name="connsiteX8" fmla="*/ 0 w 388143"/>
                <a:gd name="connsiteY8" fmla="*/ 38100 h 1185863"/>
                <a:gd name="connsiteX9" fmla="*/ 69056 w 388143"/>
                <a:gd name="connsiteY9" fmla="*/ 102394 h 1185863"/>
                <a:gd name="connsiteX10" fmla="*/ 100012 w 388143"/>
                <a:gd name="connsiteY10" fmla="*/ 140494 h 1185863"/>
                <a:gd name="connsiteX11" fmla="*/ 126206 w 388143"/>
                <a:gd name="connsiteY11" fmla="*/ 178594 h 1185863"/>
                <a:gd name="connsiteX12" fmla="*/ 140493 w 388143"/>
                <a:gd name="connsiteY12" fmla="*/ 207169 h 1185863"/>
                <a:gd name="connsiteX13" fmla="*/ 157162 w 388143"/>
                <a:gd name="connsiteY13" fmla="*/ 259557 h 1185863"/>
                <a:gd name="connsiteX14" fmla="*/ 164306 w 388143"/>
                <a:gd name="connsiteY14" fmla="*/ 311944 h 1185863"/>
                <a:gd name="connsiteX15" fmla="*/ 164306 w 388143"/>
                <a:gd name="connsiteY15" fmla="*/ 392907 h 1185863"/>
                <a:gd name="connsiteX16" fmla="*/ 161925 w 388143"/>
                <a:gd name="connsiteY16" fmla="*/ 533400 h 1185863"/>
                <a:gd name="connsiteX17" fmla="*/ 152400 w 388143"/>
                <a:gd name="connsiteY17" fmla="*/ 671513 h 1185863"/>
                <a:gd name="connsiteX18" fmla="*/ 130968 w 388143"/>
                <a:gd name="connsiteY18" fmla="*/ 842963 h 1185863"/>
                <a:gd name="connsiteX19" fmla="*/ 119062 w 388143"/>
                <a:gd name="connsiteY19" fmla="*/ 995363 h 1185863"/>
                <a:gd name="connsiteX20" fmla="*/ 135731 w 388143"/>
                <a:gd name="connsiteY20" fmla="*/ 1028700 h 1185863"/>
                <a:gd name="connsiteX21" fmla="*/ 197643 w 388143"/>
                <a:gd name="connsiteY21" fmla="*/ 1107282 h 1185863"/>
                <a:gd name="connsiteX22" fmla="*/ 247650 w 388143"/>
                <a:gd name="connsiteY22" fmla="*/ 1166813 h 1185863"/>
                <a:gd name="connsiteX23" fmla="*/ 271462 w 388143"/>
                <a:gd name="connsiteY23" fmla="*/ 1183482 h 1185863"/>
                <a:gd name="connsiteX24" fmla="*/ 285750 w 388143"/>
                <a:gd name="connsiteY24" fmla="*/ 1185863 h 1185863"/>
                <a:gd name="connsiteX25" fmla="*/ 323850 w 388143"/>
                <a:gd name="connsiteY25" fmla="*/ 1173957 h 1185863"/>
                <a:gd name="connsiteX26" fmla="*/ 340518 w 388143"/>
                <a:gd name="connsiteY26" fmla="*/ 1157288 h 1185863"/>
                <a:gd name="connsiteX27" fmla="*/ 354806 w 388143"/>
                <a:gd name="connsiteY27" fmla="*/ 1133475 h 1185863"/>
                <a:gd name="connsiteX28" fmla="*/ 361950 w 388143"/>
                <a:gd name="connsiteY28" fmla="*/ 1100138 h 1185863"/>
                <a:gd name="connsiteX29" fmla="*/ 364331 w 388143"/>
                <a:gd name="connsiteY29" fmla="*/ 1069182 h 1185863"/>
                <a:gd name="connsiteX30" fmla="*/ 369093 w 388143"/>
                <a:gd name="connsiteY30" fmla="*/ 985838 h 1185863"/>
                <a:gd name="connsiteX31" fmla="*/ 378618 w 388143"/>
                <a:gd name="connsiteY31" fmla="*/ 59055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8143" h="1185863">
                  <a:moveTo>
                    <a:pt x="378618" y="590550"/>
                  </a:moveTo>
                  <a:lnTo>
                    <a:pt x="388143" y="264319"/>
                  </a:lnTo>
                  <a:lnTo>
                    <a:pt x="319087" y="135732"/>
                  </a:lnTo>
                  <a:lnTo>
                    <a:pt x="295275" y="116682"/>
                  </a:lnTo>
                  <a:lnTo>
                    <a:pt x="245268" y="88107"/>
                  </a:lnTo>
                  <a:lnTo>
                    <a:pt x="190500" y="61913"/>
                  </a:lnTo>
                  <a:lnTo>
                    <a:pt x="135731" y="38100"/>
                  </a:lnTo>
                  <a:lnTo>
                    <a:pt x="38100" y="0"/>
                  </a:lnTo>
                  <a:lnTo>
                    <a:pt x="0" y="38100"/>
                  </a:lnTo>
                  <a:lnTo>
                    <a:pt x="69056" y="102394"/>
                  </a:lnTo>
                  <a:lnTo>
                    <a:pt x="100012" y="140494"/>
                  </a:lnTo>
                  <a:lnTo>
                    <a:pt x="126206" y="178594"/>
                  </a:lnTo>
                  <a:lnTo>
                    <a:pt x="140493" y="207169"/>
                  </a:lnTo>
                  <a:lnTo>
                    <a:pt x="157162" y="259557"/>
                  </a:lnTo>
                  <a:lnTo>
                    <a:pt x="164306" y="311944"/>
                  </a:lnTo>
                  <a:lnTo>
                    <a:pt x="164306" y="392907"/>
                  </a:lnTo>
                  <a:cubicBezTo>
                    <a:pt x="163512" y="439738"/>
                    <a:pt x="162719" y="486569"/>
                    <a:pt x="161925" y="533400"/>
                  </a:cubicBezTo>
                  <a:lnTo>
                    <a:pt x="152400" y="671513"/>
                  </a:lnTo>
                  <a:lnTo>
                    <a:pt x="130968" y="842963"/>
                  </a:lnTo>
                  <a:lnTo>
                    <a:pt x="119062" y="995363"/>
                  </a:lnTo>
                  <a:lnTo>
                    <a:pt x="135731" y="1028700"/>
                  </a:lnTo>
                  <a:lnTo>
                    <a:pt x="197643" y="1107282"/>
                  </a:lnTo>
                  <a:lnTo>
                    <a:pt x="247650" y="1166813"/>
                  </a:lnTo>
                  <a:lnTo>
                    <a:pt x="271462" y="1183482"/>
                  </a:lnTo>
                  <a:lnTo>
                    <a:pt x="285750" y="1185863"/>
                  </a:lnTo>
                  <a:lnTo>
                    <a:pt x="323850" y="1173957"/>
                  </a:lnTo>
                  <a:lnTo>
                    <a:pt x="340518" y="1157288"/>
                  </a:lnTo>
                  <a:lnTo>
                    <a:pt x="354806" y="1133475"/>
                  </a:lnTo>
                  <a:lnTo>
                    <a:pt x="361950" y="1100138"/>
                  </a:lnTo>
                  <a:lnTo>
                    <a:pt x="364331" y="1069182"/>
                  </a:lnTo>
                  <a:lnTo>
                    <a:pt x="369093" y="985838"/>
                  </a:lnTo>
                  <a:lnTo>
                    <a:pt x="378618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A82CFF50-16F8-4E18-9488-AA4745B71EF2}"/>
                </a:ext>
              </a:extLst>
            </p:cNvPr>
            <p:cNvSpPr/>
            <p:nvPr/>
          </p:nvSpPr>
          <p:spPr>
            <a:xfrm>
              <a:off x="4106863" y="4389438"/>
              <a:ext cx="1817687" cy="1382712"/>
            </a:xfrm>
            <a:custGeom>
              <a:avLst/>
              <a:gdLst>
                <a:gd name="connsiteX0" fmla="*/ 533400 w 1816894"/>
                <a:gd name="connsiteY0" fmla="*/ 283369 h 1383506"/>
                <a:gd name="connsiteX1" fmla="*/ 271463 w 1816894"/>
                <a:gd name="connsiteY1" fmla="*/ 316706 h 1383506"/>
                <a:gd name="connsiteX2" fmla="*/ 57150 w 1816894"/>
                <a:gd name="connsiteY2" fmla="*/ 342900 h 1383506"/>
                <a:gd name="connsiteX3" fmla="*/ 0 w 1816894"/>
                <a:gd name="connsiteY3" fmla="*/ 185737 h 1383506"/>
                <a:gd name="connsiteX4" fmla="*/ 209550 w 1816894"/>
                <a:gd name="connsiteY4" fmla="*/ 157162 h 1383506"/>
                <a:gd name="connsiteX5" fmla="*/ 481013 w 1816894"/>
                <a:gd name="connsiteY5" fmla="*/ 119062 h 1383506"/>
                <a:gd name="connsiteX6" fmla="*/ 697707 w 1816894"/>
                <a:gd name="connsiteY6" fmla="*/ 85725 h 1383506"/>
                <a:gd name="connsiteX7" fmla="*/ 933450 w 1816894"/>
                <a:gd name="connsiteY7" fmla="*/ 64294 h 1383506"/>
                <a:gd name="connsiteX8" fmla="*/ 1197769 w 1816894"/>
                <a:gd name="connsiteY8" fmla="*/ 42862 h 1383506"/>
                <a:gd name="connsiteX9" fmla="*/ 1390650 w 1816894"/>
                <a:gd name="connsiteY9" fmla="*/ 26194 h 1383506"/>
                <a:gd name="connsiteX10" fmla="*/ 1426369 w 1816894"/>
                <a:gd name="connsiteY10" fmla="*/ 21431 h 1383506"/>
                <a:gd name="connsiteX11" fmla="*/ 1459707 w 1816894"/>
                <a:gd name="connsiteY11" fmla="*/ 11906 h 1383506"/>
                <a:gd name="connsiteX12" fmla="*/ 1497807 w 1816894"/>
                <a:gd name="connsiteY12" fmla="*/ 2381 h 1383506"/>
                <a:gd name="connsiteX13" fmla="*/ 1540669 w 1816894"/>
                <a:gd name="connsiteY13" fmla="*/ 0 h 1383506"/>
                <a:gd name="connsiteX14" fmla="*/ 1566863 w 1816894"/>
                <a:gd name="connsiteY14" fmla="*/ 4762 h 1383506"/>
                <a:gd name="connsiteX15" fmla="*/ 1583532 w 1816894"/>
                <a:gd name="connsiteY15" fmla="*/ 11906 h 1383506"/>
                <a:gd name="connsiteX16" fmla="*/ 1619250 w 1816894"/>
                <a:gd name="connsiteY16" fmla="*/ 45244 h 1383506"/>
                <a:gd name="connsiteX17" fmla="*/ 1671638 w 1816894"/>
                <a:gd name="connsiteY17" fmla="*/ 100012 h 1383506"/>
                <a:gd name="connsiteX18" fmla="*/ 1764507 w 1816894"/>
                <a:gd name="connsiteY18" fmla="*/ 190500 h 1383506"/>
                <a:gd name="connsiteX19" fmla="*/ 1802607 w 1816894"/>
                <a:gd name="connsiteY19" fmla="*/ 226219 h 1383506"/>
                <a:gd name="connsiteX20" fmla="*/ 1812132 w 1816894"/>
                <a:gd name="connsiteY20" fmla="*/ 238125 h 1383506"/>
                <a:gd name="connsiteX21" fmla="*/ 1816894 w 1816894"/>
                <a:gd name="connsiteY21" fmla="*/ 257175 h 1383506"/>
                <a:gd name="connsiteX22" fmla="*/ 1816894 w 1816894"/>
                <a:gd name="connsiteY22" fmla="*/ 285750 h 1383506"/>
                <a:gd name="connsiteX23" fmla="*/ 1802607 w 1816894"/>
                <a:gd name="connsiteY23" fmla="*/ 326231 h 1383506"/>
                <a:gd name="connsiteX24" fmla="*/ 1781175 w 1816894"/>
                <a:gd name="connsiteY24" fmla="*/ 371475 h 1383506"/>
                <a:gd name="connsiteX25" fmla="*/ 1778794 w 1816894"/>
                <a:gd name="connsiteY25" fmla="*/ 385762 h 1383506"/>
                <a:gd name="connsiteX26" fmla="*/ 1771650 w 1816894"/>
                <a:gd name="connsiteY26" fmla="*/ 554831 h 1383506"/>
                <a:gd name="connsiteX27" fmla="*/ 1754982 w 1816894"/>
                <a:gd name="connsiteY27" fmla="*/ 1069181 h 1383506"/>
                <a:gd name="connsiteX28" fmla="*/ 1747838 w 1816894"/>
                <a:gd name="connsiteY28" fmla="*/ 1107281 h 1383506"/>
                <a:gd name="connsiteX29" fmla="*/ 1721644 w 1816894"/>
                <a:gd name="connsiteY29" fmla="*/ 1164431 h 1383506"/>
                <a:gd name="connsiteX30" fmla="*/ 1678782 w 1816894"/>
                <a:gd name="connsiteY30" fmla="*/ 1247775 h 1383506"/>
                <a:gd name="connsiteX31" fmla="*/ 1640682 w 1816894"/>
                <a:gd name="connsiteY31" fmla="*/ 1300162 h 1383506"/>
                <a:gd name="connsiteX32" fmla="*/ 1612107 w 1816894"/>
                <a:gd name="connsiteY32" fmla="*/ 1338262 h 1383506"/>
                <a:gd name="connsiteX33" fmla="*/ 1583532 w 1816894"/>
                <a:gd name="connsiteY33" fmla="*/ 1366837 h 1383506"/>
                <a:gd name="connsiteX34" fmla="*/ 1554957 w 1816894"/>
                <a:gd name="connsiteY34" fmla="*/ 1381125 h 1383506"/>
                <a:gd name="connsiteX35" fmla="*/ 1531144 w 1816894"/>
                <a:gd name="connsiteY35" fmla="*/ 1383506 h 1383506"/>
                <a:gd name="connsiteX36" fmla="*/ 1509713 w 1816894"/>
                <a:gd name="connsiteY36" fmla="*/ 1369219 h 1383506"/>
                <a:gd name="connsiteX37" fmla="*/ 1490663 w 1816894"/>
                <a:gd name="connsiteY37" fmla="*/ 1350169 h 1383506"/>
                <a:gd name="connsiteX38" fmla="*/ 1512094 w 1816894"/>
                <a:gd name="connsiteY38" fmla="*/ 935831 h 1383506"/>
                <a:gd name="connsiteX39" fmla="*/ 1524000 w 1816894"/>
                <a:gd name="connsiteY39" fmla="*/ 840581 h 1383506"/>
                <a:gd name="connsiteX40" fmla="*/ 1528763 w 1816894"/>
                <a:gd name="connsiteY40" fmla="*/ 704850 h 1383506"/>
                <a:gd name="connsiteX41" fmla="*/ 1528763 w 1816894"/>
                <a:gd name="connsiteY41" fmla="*/ 300037 h 1383506"/>
                <a:gd name="connsiteX42" fmla="*/ 1524000 w 1816894"/>
                <a:gd name="connsiteY42" fmla="*/ 271462 h 1383506"/>
                <a:gd name="connsiteX43" fmla="*/ 1516857 w 1816894"/>
                <a:gd name="connsiteY43" fmla="*/ 245269 h 1383506"/>
                <a:gd name="connsiteX44" fmla="*/ 1504950 w 1816894"/>
                <a:gd name="connsiteY44" fmla="*/ 228600 h 1383506"/>
                <a:gd name="connsiteX45" fmla="*/ 1485900 w 1816894"/>
                <a:gd name="connsiteY45" fmla="*/ 214312 h 1383506"/>
                <a:gd name="connsiteX46" fmla="*/ 1452563 w 1816894"/>
                <a:gd name="connsiteY46" fmla="*/ 204787 h 1383506"/>
                <a:gd name="connsiteX47" fmla="*/ 1300163 w 1816894"/>
                <a:gd name="connsiteY47" fmla="*/ 207169 h 1383506"/>
                <a:gd name="connsiteX48" fmla="*/ 878682 w 1816894"/>
                <a:gd name="connsiteY48" fmla="*/ 226219 h 1383506"/>
                <a:gd name="connsiteX49" fmla="*/ 661988 w 1816894"/>
                <a:gd name="connsiteY49" fmla="*/ 269081 h 1383506"/>
                <a:gd name="connsiteX50" fmla="*/ 533400 w 1816894"/>
                <a:gd name="connsiteY50" fmla="*/ 283369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16894" h="1383506">
                  <a:moveTo>
                    <a:pt x="533400" y="283369"/>
                  </a:moveTo>
                  <a:lnTo>
                    <a:pt x="271463" y="316706"/>
                  </a:lnTo>
                  <a:lnTo>
                    <a:pt x="57150" y="342900"/>
                  </a:lnTo>
                  <a:lnTo>
                    <a:pt x="0" y="185737"/>
                  </a:lnTo>
                  <a:lnTo>
                    <a:pt x="209550" y="157162"/>
                  </a:lnTo>
                  <a:lnTo>
                    <a:pt x="481013" y="119062"/>
                  </a:lnTo>
                  <a:lnTo>
                    <a:pt x="697707" y="85725"/>
                  </a:lnTo>
                  <a:lnTo>
                    <a:pt x="933450" y="64294"/>
                  </a:lnTo>
                  <a:lnTo>
                    <a:pt x="1197769" y="42862"/>
                  </a:lnTo>
                  <a:lnTo>
                    <a:pt x="1390650" y="26194"/>
                  </a:lnTo>
                  <a:lnTo>
                    <a:pt x="1426369" y="21431"/>
                  </a:lnTo>
                  <a:lnTo>
                    <a:pt x="1459707" y="11906"/>
                  </a:lnTo>
                  <a:lnTo>
                    <a:pt x="1497807" y="2381"/>
                  </a:lnTo>
                  <a:lnTo>
                    <a:pt x="1540669" y="0"/>
                  </a:lnTo>
                  <a:lnTo>
                    <a:pt x="1566863" y="4762"/>
                  </a:lnTo>
                  <a:lnTo>
                    <a:pt x="1583532" y="11906"/>
                  </a:lnTo>
                  <a:lnTo>
                    <a:pt x="1619250" y="45244"/>
                  </a:lnTo>
                  <a:lnTo>
                    <a:pt x="1671638" y="100012"/>
                  </a:lnTo>
                  <a:lnTo>
                    <a:pt x="1764507" y="190500"/>
                  </a:lnTo>
                  <a:lnTo>
                    <a:pt x="1802607" y="226219"/>
                  </a:lnTo>
                  <a:lnTo>
                    <a:pt x="1812132" y="238125"/>
                  </a:lnTo>
                  <a:lnTo>
                    <a:pt x="1816894" y="257175"/>
                  </a:lnTo>
                  <a:lnTo>
                    <a:pt x="1816894" y="285750"/>
                  </a:lnTo>
                  <a:lnTo>
                    <a:pt x="1802607" y="326231"/>
                  </a:lnTo>
                  <a:lnTo>
                    <a:pt x="1781175" y="371475"/>
                  </a:lnTo>
                  <a:lnTo>
                    <a:pt x="1778794" y="385762"/>
                  </a:lnTo>
                  <a:lnTo>
                    <a:pt x="1771650" y="554831"/>
                  </a:lnTo>
                  <a:lnTo>
                    <a:pt x="1754982" y="1069181"/>
                  </a:lnTo>
                  <a:lnTo>
                    <a:pt x="1747838" y="1107281"/>
                  </a:lnTo>
                  <a:lnTo>
                    <a:pt x="1721644" y="1164431"/>
                  </a:lnTo>
                  <a:lnTo>
                    <a:pt x="1678782" y="1247775"/>
                  </a:lnTo>
                  <a:lnTo>
                    <a:pt x="1640682" y="1300162"/>
                  </a:lnTo>
                  <a:lnTo>
                    <a:pt x="1612107" y="1338262"/>
                  </a:lnTo>
                  <a:lnTo>
                    <a:pt x="1583532" y="1366837"/>
                  </a:lnTo>
                  <a:lnTo>
                    <a:pt x="1554957" y="1381125"/>
                  </a:lnTo>
                  <a:lnTo>
                    <a:pt x="1531144" y="1383506"/>
                  </a:lnTo>
                  <a:lnTo>
                    <a:pt x="1509713" y="1369219"/>
                  </a:lnTo>
                  <a:lnTo>
                    <a:pt x="1490663" y="1350169"/>
                  </a:lnTo>
                  <a:lnTo>
                    <a:pt x="1512094" y="935831"/>
                  </a:lnTo>
                  <a:lnTo>
                    <a:pt x="1524000" y="840581"/>
                  </a:lnTo>
                  <a:lnTo>
                    <a:pt x="1528763" y="704850"/>
                  </a:lnTo>
                  <a:lnTo>
                    <a:pt x="1528763" y="300037"/>
                  </a:lnTo>
                  <a:lnTo>
                    <a:pt x="1524000" y="271462"/>
                  </a:lnTo>
                  <a:lnTo>
                    <a:pt x="1516857" y="245269"/>
                  </a:lnTo>
                  <a:lnTo>
                    <a:pt x="1504950" y="228600"/>
                  </a:lnTo>
                  <a:lnTo>
                    <a:pt x="1485900" y="214312"/>
                  </a:lnTo>
                  <a:lnTo>
                    <a:pt x="1452563" y="204787"/>
                  </a:lnTo>
                  <a:lnTo>
                    <a:pt x="1300163" y="207169"/>
                  </a:lnTo>
                  <a:lnTo>
                    <a:pt x="878682" y="226219"/>
                  </a:lnTo>
                  <a:lnTo>
                    <a:pt x="661988" y="269081"/>
                  </a:lnTo>
                  <a:lnTo>
                    <a:pt x="533400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C2436CB0-7FA9-4074-A823-8915D55180E7}"/>
                </a:ext>
              </a:extLst>
            </p:cNvPr>
            <p:cNvSpPr/>
            <p:nvPr/>
          </p:nvSpPr>
          <p:spPr>
            <a:xfrm>
              <a:off x="5183188" y="5265738"/>
              <a:ext cx="501650" cy="501650"/>
            </a:xfrm>
            <a:custGeom>
              <a:avLst/>
              <a:gdLst>
                <a:gd name="connsiteX0" fmla="*/ 250032 w 500063"/>
                <a:gd name="connsiteY0" fmla="*/ 95250 h 502444"/>
                <a:gd name="connsiteX1" fmla="*/ 57150 w 500063"/>
                <a:gd name="connsiteY1" fmla="*/ 64294 h 502444"/>
                <a:gd name="connsiteX2" fmla="*/ 33338 w 500063"/>
                <a:gd name="connsiteY2" fmla="*/ 64294 h 502444"/>
                <a:gd name="connsiteX3" fmla="*/ 11907 w 500063"/>
                <a:gd name="connsiteY3" fmla="*/ 69056 h 502444"/>
                <a:gd name="connsiteX4" fmla="*/ 4763 w 500063"/>
                <a:gd name="connsiteY4" fmla="*/ 73819 h 502444"/>
                <a:gd name="connsiteX5" fmla="*/ 0 w 500063"/>
                <a:gd name="connsiteY5" fmla="*/ 85725 h 502444"/>
                <a:gd name="connsiteX6" fmla="*/ 2382 w 500063"/>
                <a:gd name="connsiteY6" fmla="*/ 92869 h 502444"/>
                <a:gd name="connsiteX7" fmla="*/ 9525 w 500063"/>
                <a:gd name="connsiteY7" fmla="*/ 107156 h 502444"/>
                <a:gd name="connsiteX8" fmla="*/ 30957 w 500063"/>
                <a:gd name="connsiteY8" fmla="*/ 130969 h 502444"/>
                <a:gd name="connsiteX9" fmla="*/ 128588 w 500063"/>
                <a:gd name="connsiteY9" fmla="*/ 204787 h 502444"/>
                <a:gd name="connsiteX10" fmla="*/ 276225 w 500063"/>
                <a:gd name="connsiteY10" fmla="*/ 319087 h 502444"/>
                <a:gd name="connsiteX11" fmla="*/ 321469 w 500063"/>
                <a:gd name="connsiteY11" fmla="*/ 352425 h 502444"/>
                <a:gd name="connsiteX12" fmla="*/ 335757 w 500063"/>
                <a:gd name="connsiteY12" fmla="*/ 373856 h 502444"/>
                <a:gd name="connsiteX13" fmla="*/ 359569 w 500063"/>
                <a:gd name="connsiteY13" fmla="*/ 407194 h 502444"/>
                <a:gd name="connsiteX14" fmla="*/ 385763 w 500063"/>
                <a:gd name="connsiteY14" fmla="*/ 445294 h 502444"/>
                <a:gd name="connsiteX15" fmla="*/ 404813 w 500063"/>
                <a:gd name="connsiteY15" fmla="*/ 466725 h 502444"/>
                <a:gd name="connsiteX16" fmla="*/ 419100 w 500063"/>
                <a:gd name="connsiteY16" fmla="*/ 481012 h 502444"/>
                <a:gd name="connsiteX17" fmla="*/ 457200 w 500063"/>
                <a:gd name="connsiteY17" fmla="*/ 502444 h 502444"/>
                <a:gd name="connsiteX18" fmla="*/ 500063 w 500063"/>
                <a:gd name="connsiteY18" fmla="*/ 488156 h 502444"/>
                <a:gd name="connsiteX19" fmla="*/ 445294 w 500063"/>
                <a:gd name="connsiteY19" fmla="*/ 0 h 502444"/>
                <a:gd name="connsiteX20" fmla="*/ 431007 w 500063"/>
                <a:gd name="connsiteY20" fmla="*/ 52387 h 502444"/>
                <a:gd name="connsiteX21" fmla="*/ 419100 w 500063"/>
                <a:gd name="connsiteY21" fmla="*/ 76200 h 502444"/>
                <a:gd name="connsiteX22" fmla="*/ 402432 w 500063"/>
                <a:gd name="connsiteY22" fmla="*/ 90487 h 502444"/>
                <a:gd name="connsiteX23" fmla="*/ 376238 w 500063"/>
                <a:gd name="connsiteY23" fmla="*/ 100012 h 502444"/>
                <a:gd name="connsiteX24" fmla="*/ 340519 w 500063"/>
                <a:gd name="connsiteY24" fmla="*/ 107156 h 502444"/>
                <a:gd name="connsiteX25" fmla="*/ 250032 w 500063"/>
                <a:gd name="connsiteY25" fmla="*/ 95250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0063" h="502444">
                  <a:moveTo>
                    <a:pt x="250032" y="95250"/>
                  </a:moveTo>
                  <a:lnTo>
                    <a:pt x="57150" y="64294"/>
                  </a:lnTo>
                  <a:lnTo>
                    <a:pt x="33338" y="64294"/>
                  </a:lnTo>
                  <a:lnTo>
                    <a:pt x="11907" y="69056"/>
                  </a:lnTo>
                  <a:lnTo>
                    <a:pt x="4763" y="73819"/>
                  </a:lnTo>
                  <a:lnTo>
                    <a:pt x="0" y="85725"/>
                  </a:lnTo>
                  <a:lnTo>
                    <a:pt x="2382" y="92869"/>
                  </a:lnTo>
                  <a:lnTo>
                    <a:pt x="9525" y="107156"/>
                  </a:lnTo>
                  <a:lnTo>
                    <a:pt x="30957" y="130969"/>
                  </a:lnTo>
                  <a:lnTo>
                    <a:pt x="128588" y="204787"/>
                  </a:lnTo>
                  <a:lnTo>
                    <a:pt x="276225" y="319087"/>
                  </a:lnTo>
                  <a:lnTo>
                    <a:pt x="321469" y="352425"/>
                  </a:lnTo>
                  <a:lnTo>
                    <a:pt x="335757" y="373856"/>
                  </a:lnTo>
                  <a:lnTo>
                    <a:pt x="359569" y="407194"/>
                  </a:lnTo>
                  <a:lnTo>
                    <a:pt x="385763" y="445294"/>
                  </a:lnTo>
                  <a:lnTo>
                    <a:pt x="404813" y="466725"/>
                  </a:lnTo>
                  <a:lnTo>
                    <a:pt x="419100" y="481012"/>
                  </a:lnTo>
                  <a:lnTo>
                    <a:pt x="457200" y="502444"/>
                  </a:lnTo>
                  <a:lnTo>
                    <a:pt x="500063" y="488156"/>
                  </a:lnTo>
                  <a:lnTo>
                    <a:pt x="445294" y="0"/>
                  </a:lnTo>
                  <a:lnTo>
                    <a:pt x="431007" y="52387"/>
                  </a:lnTo>
                  <a:lnTo>
                    <a:pt x="419100" y="76200"/>
                  </a:lnTo>
                  <a:lnTo>
                    <a:pt x="402432" y="90487"/>
                  </a:lnTo>
                  <a:lnTo>
                    <a:pt x="376238" y="100012"/>
                  </a:lnTo>
                  <a:lnTo>
                    <a:pt x="340519" y="107156"/>
                  </a:lnTo>
                  <a:lnTo>
                    <a:pt x="250032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B3C9CC02-4D9D-4DE9-BD2E-E6C9FC1A8F46}"/>
                </a:ext>
              </a:extLst>
            </p:cNvPr>
            <p:cNvSpPr/>
            <p:nvPr/>
          </p:nvSpPr>
          <p:spPr>
            <a:xfrm>
              <a:off x="4595813" y="4144963"/>
              <a:ext cx="465137" cy="2012950"/>
            </a:xfrm>
            <a:custGeom>
              <a:avLst/>
              <a:gdLst>
                <a:gd name="connsiteX0" fmla="*/ 172577 w 466215"/>
                <a:gd name="connsiteY0" fmla="*/ 1071523 h 2014256"/>
                <a:gd name="connsiteX1" fmla="*/ 172577 w 466215"/>
                <a:gd name="connsiteY1" fmla="*/ 499701 h 2014256"/>
                <a:gd name="connsiteX2" fmla="*/ 172577 w 466215"/>
                <a:gd name="connsiteY2" fmla="*/ 216365 h 2014256"/>
                <a:gd name="connsiteX3" fmla="*/ 170001 w 466215"/>
                <a:gd name="connsiteY3" fmla="*/ 193184 h 2014256"/>
                <a:gd name="connsiteX4" fmla="*/ 162274 w 466215"/>
                <a:gd name="connsiteY4" fmla="*/ 170002 h 2014256"/>
                <a:gd name="connsiteX5" fmla="*/ 146819 w 466215"/>
                <a:gd name="connsiteY5" fmla="*/ 144244 h 2014256"/>
                <a:gd name="connsiteX6" fmla="*/ 131364 w 466215"/>
                <a:gd name="connsiteY6" fmla="*/ 126213 h 2014256"/>
                <a:gd name="connsiteX7" fmla="*/ 110758 w 466215"/>
                <a:gd name="connsiteY7" fmla="*/ 108183 h 2014256"/>
                <a:gd name="connsiteX8" fmla="*/ 90152 w 466215"/>
                <a:gd name="connsiteY8" fmla="*/ 92728 h 2014256"/>
                <a:gd name="connsiteX9" fmla="*/ 51515 w 466215"/>
                <a:gd name="connsiteY9" fmla="*/ 72122 h 2014256"/>
                <a:gd name="connsiteX10" fmla="*/ 30909 w 466215"/>
                <a:gd name="connsiteY10" fmla="*/ 61819 h 2014256"/>
                <a:gd name="connsiteX11" fmla="*/ 10303 w 466215"/>
                <a:gd name="connsiteY11" fmla="*/ 43789 h 2014256"/>
                <a:gd name="connsiteX12" fmla="*/ 0 w 466215"/>
                <a:gd name="connsiteY12" fmla="*/ 23182 h 2014256"/>
                <a:gd name="connsiteX13" fmla="*/ 5152 w 466215"/>
                <a:gd name="connsiteY13" fmla="*/ 10304 h 2014256"/>
                <a:gd name="connsiteX14" fmla="*/ 20606 w 466215"/>
                <a:gd name="connsiteY14" fmla="*/ 2576 h 2014256"/>
                <a:gd name="connsiteX15" fmla="*/ 66970 w 466215"/>
                <a:gd name="connsiteY15" fmla="*/ 0 h 2014256"/>
                <a:gd name="connsiteX16" fmla="*/ 162274 w 466215"/>
                <a:gd name="connsiteY16" fmla="*/ 2576 h 2014256"/>
                <a:gd name="connsiteX17" fmla="*/ 231820 w 466215"/>
                <a:gd name="connsiteY17" fmla="*/ 10304 h 2014256"/>
                <a:gd name="connsiteX18" fmla="*/ 267881 w 466215"/>
                <a:gd name="connsiteY18" fmla="*/ 18031 h 2014256"/>
                <a:gd name="connsiteX19" fmla="*/ 311669 w 466215"/>
                <a:gd name="connsiteY19" fmla="*/ 33485 h 2014256"/>
                <a:gd name="connsiteX20" fmla="*/ 365760 w 466215"/>
                <a:gd name="connsiteY20" fmla="*/ 61819 h 2014256"/>
                <a:gd name="connsiteX21" fmla="*/ 412124 w 466215"/>
                <a:gd name="connsiteY21" fmla="*/ 87577 h 2014256"/>
                <a:gd name="connsiteX22" fmla="*/ 445609 w 466215"/>
                <a:gd name="connsiteY22" fmla="*/ 110759 h 2014256"/>
                <a:gd name="connsiteX23" fmla="*/ 461064 w 466215"/>
                <a:gd name="connsiteY23" fmla="*/ 126213 h 2014256"/>
                <a:gd name="connsiteX24" fmla="*/ 466215 w 466215"/>
                <a:gd name="connsiteY24" fmla="*/ 141668 h 2014256"/>
                <a:gd name="connsiteX25" fmla="*/ 450761 w 466215"/>
                <a:gd name="connsiteY25" fmla="*/ 193184 h 2014256"/>
                <a:gd name="connsiteX26" fmla="*/ 419851 w 466215"/>
                <a:gd name="connsiteY26" fmla="*/ 319396 h 2014256"/>
                <a:gd name="connsiteX27" fmla="*/ 414700 w 466215"/>
                <a:gd name="connsiteY27" fmla="*/ 641368 h 2014256"/>
                <a:gd name="connsiteX28" fmla="*/ 404397 w 466215"/>
                <a:gd name="connsiteY28" fmla="*/ 1357434 h 2014256"/>
                <a:gd name="connsiteX29" fmla="*/ 394093 w 466215"/>
                <a:gd name="connsiteY29" fmla="*/ 1833952 h 2014256"/>
                <a:gd name="connsiteX30" fmla="*/ 391518 w 466215"/>
                <a:gd name="connsiteY30" fmla="*/ 1859710 h 2014256"/>
                <a:gd name="connsiteX31" fmla="*/ 350305 w 466215"/>
                <a:gd name="connsiteY31" fmla="*/ 1924104 h 2014256"/>
                <a:gd name="connsiteX32" fmla="*/ 311669 w 466215"/>
                <a:gd name="connsiteY32" fmla="*/ 1996226 h 2014256"/>
                <a:gd name="connsiteX33" fmla="*/ 298790 w 466215"/>
                <a:gd name="connsiteY33" fmla="*/ 2009105 h 2014256"/>
                <a:gd name="connsiteX34" fmla="*/ 283335 w 466215"/>
                <a:gd name="connsiteY34" fmla="*/ 2014256 h 2014256"/>
                <a:gd name="connsiteX35" fmla="*/ 265305 w 466215"/>
                <a:gd name="connsiteY35" fmla="*/ 2006529 h 2014256"/>
                <a:gd name="connsiteX36" fmla="*/ 244699 w 466215"/>
                <a:gd name="connsiteY36" fmla="*/ 1988498 h 2014256"/>
                <a:gd name="connsiteX37" fmla="*/ 211213 w 466215"/>
                <a:gd name="connsiteY37" fmla="*/ 1949862 h 2014256"/>
                <a:gd name="connsiteX38" fmla="*/ 195759 w 466215"/>
                <a:gd name="connsiteY38" fmla="*/ 1916377 h 2014256"/>
                <a:gd name="connsiteX39" fmla="*/ 185456 w 466215"/>
                <a:gd name="connsiteY39" fmla="*/ 1882892 h 2014256"/>
                <a:gd name="connsiteX40" fmla="*/ 175153 w 466215"/>
                <a:gd name="connsiteY40" fmla="*/ 1761830 h 2014256"/>
                <a:gd name="connsiteX41" fmla="*/ 172577 w 466215"/>
                <a:gd name="connsiteY41" fmla="*/ 1573799 h 2014256"/>
                <a:gd name="connsiteX42" fmla="*/ 172577 w 466215"/>
                <a:gd name="connsiteY42" fmla="*/ 1071523 h 20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66215" h="2014256">
                  <a:moveTo>
                    <a:pt x="172577" y="1071523"/>
                  </a:moveTo>
                  <a:lnTo>
                    <a:pt x="172577" y="499701"/>
                  </a:lnTo>
                  <a:lnTo>
                    <a:pt x="172577" y="216365"/>
                  </a:lnTo>
                  <a:lnTo>
                    <a:pt x="170001" y="193184"/>
                  </a:lnTo>
                  <a:lnTo>
                    <a:pt x="162274" y="170002"/>
                  </a:lnTo>
                  <a:lnTo>
                    <a:pt x="146819" y="144244"/>
                  </a:lnTo>
                  <a:lnTo>
                    <a:pt x="131364" y="126213"/>
                  </a:lnTo>
                  <a:lnTo>
                    <a:pt x="110758" y="108183"/>
                  </a:lnTo>
                  <a:lnTo>
                    <a:pt x="90152" y="92728"/>
                  </a:lnTo>
                  <a:lnTo>
                    <a:pt x="51515" y="72122"/>
                  </a:lnTo>
                  <a:lnTo>
                    <a:pt x="30909" y="61819"/>
                  </a:lnTo>
                  <a:lnTo>
                    <a:pt x="10303" y="43789"/>
                  </a:lnTo>
                  <a:lnTo>
                    <a:pt x="0" y="23182"/>
                  </a:lnTo>
                  <a:lnTo>
                    <a:pt x="5152" y="10304"/>
                  </a:lnTo>
                  <a:lnTo>
                    <a:pt x="20606" y="2576"/>
                  </a:lnTo>
                  <a:lnTo>
                    <a:pt x="66970" y="0"/>
                  </a:lnTo>
                  <a:lnTo>
                    <a:pt x="162274" y="2576"/>
                  </a:lnTo>
                  <a:lnTo>
                    <a:pt x="231820" y="10304"/>
                  </a:lnTo>
                  <a:lnTo>
                    <a:pt x="267881" y="18031"/>
                  </a:lnTo>
                  <a:lnTo>
                    <a:pt x="311669" y="33485"/>
                  </a:lnTo>
                  <a:lnTo>
                    <a:pt x="365760" y="61819"/>
                  </a:lnTo>
                  <a:lnTo>
                    <a:pt x="412124" y="87577"/>
                  </a:lnTo>
                  <a:lnTo>
                    <a:pt x="445609" y="110759"/>
                  </a:lnTo>
                  <a:lnTo>
                    <a:pt x="461064" y="126213"/>
                  </a:lnTo>
                  <a:lnTo>
                    <a:pt x="466215" y="141668"/>
                  </a:lnTo>
                  <a:lnTo>
                    <a:pt x="450761" y="193184"/>
                  </a:lnTo>
                  <a:lnTo>
                    <a:pt x="419851" y="319396"/>
                  </a:lnTo>
                  <a:lnTo>
                    <a:pt x="414700" y="641368"/>
                  </a:lnTo>
                  <a:lnTo>
                    <a:pt x="404397" y="1357434"/>
                  </a:lnTo>
                  <a:lnTo>
                    <a:pt x="394093" y="1833952"/>
                  </a:lnTo>
                  <a:lnTo>
                    <a:pt x="391518" y="1859710"/>
                  </a:lnTo>
                  <a:lnTo>
                    <a:pt x="350305" y="1924104"/>
                  </a:lnTo>
                  <a:lnTo>
                    <a:pt x="311669" y="1996226"/>
                  </a:lnTo>
                  <a:lnTo>
                    <a:pt x="298790" y="2009105"/>
                  </a:lnTo>
                  <a:lnTo>
                    <a:pt x="283335" y="2014256"/>
                  </a:lnTo>
                  <a:lnTo>
                    <a:pt x="265305" y="2006529"/>
                  </a:lnTo>
                  <a:lnTo>
                    <a:pt x="244699" y="1988498"/>
                  </a:lnTo>
                  <a:lnTo>
                    <a:pt x="211213" y="1949862"/>
                  </a:lnTo>
                  <a:lnTo>
                    <a:pt x="195759" y="1916377"/>
                  </a:lnTo>
                  <a:lnTo>
                    <a:pt x="185456" y="1882892"/>
                  </a:lnTo>
                  <a:lnTo>
                    <a:pt x="175153" y="1761830"/>
                  </a:lnTo>
                  <a:cubicBezTo>
                    <a:pt x="174294" y="1699153"/>
                    <a:pt x="173436" y="1636476"/>
                    <a:pt x="172577" y="1573799"/>
                  </a:cubicBezTo>
                  <a:lnTo>
                    <a:pt x="172577" y="10715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333697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7A5785D-9AD0-44AD-AD02-1E87922B26D3}"/>
              </a:ext>
            </a:extLst>
          </p:cNvPr>
          <p:cNvSpPr/>
          <p:nvPr/>
        </p:nvSpPr>
        <p:spPr>
          <a:xfrm>
            <a:off x="4460875" y="1344613"/>
            <a:ext cx="615950" cy="812800"/>
          </a:xfrm>
          <a:custGeom>
            <a:avLst/>
            <a:gdLst>
              <a:gd name="connsiteX0" fmla="*/ 531019 w 616744"/>
              <a:gd name="connsiteY0" fmla="*/ 523875 h 812007"/>
              <a:gd name="connsiteX1" fmla="*/ 533400 w 616744"/>
              <a:gd name="connsiteY1" fmla="*/ 773907 h 812007"/>
              <a:gd name="connsiteX2" fmla="*/ 259557 w 616744"/>
              <a:gd name="connsiteY2" fmla="*/ 812007 h 812007"/>
              <a:gd name="connsiteX3" fmla="*/ 264319 w 616744"/>
              <a:gd name="connsiteY3" fmla="*/ 616744 h 812007"/>
              <a:gd name="connsiteX4" fmla="*/ 264319 w 616744"/>
              <a:gd name="connsiteY4" fmla="*/ 495300 h 812007"/>
              <a:gd name="connsiteX5" fmla="*/ 257175 w 616744"/>
              <a:gd name="connsiteY5" fmla="*/ 395288 h 812007"/>
              <a:gd name="connsiteX6" fmla="*/ 242888 w 616744"/>
              <a:gd name="connsiteY6" fmla="*/ 311944 h 812007"/>
              <a:gd name="connsiteX7" fmla="*/ 221457 w 616744"/>
              <a:gd name="connsiteY7" fmla="*/ 235744 h 812007"/>
              <a:gd name="connsiteX8" fmla="*/ 207169 w 616744"/>
              <a:gd name="connsiteY8" fmla="*/ 207169 h 812007"/>
              <a:gd name="connsiteX9" fmla="*/ 195263 w 616744"/>
              <a:gd name="connsiteY9" fmla="*/ 190500 h 812007"/>
              <a:gd name="connsiteX10" fmla="*/ 164307 w 616744"/>
              <a:gd name="connsiteY10" fmla="*/ 164307 h 812007"/>
              <a:gd name="connsiteX11" fmla="*/ 119063 w 616744"/>
              <a:gd name="connsiteY11" fmla="*/ 133350 h 812007"/>
              <a:gd name="connsiteX12" fmla="*/ 66675 w 616744"/>
              <a:gd name="connsiteY12" fmla="*/ 102394 h 812007"/>
              <a:gd name="connsiteX13" fmla="*/ 30957 w 616744"/>
              <a:gd name="connsiteY13" fmla="*/ 83344 h 812007"/>
              <a:gd name="connsiteX14" fmla="*/ 16669 w 616744"/>
              <a:gd name="connsiteY14" fmla="*/ 71438 h 812007"/>
              <a:gd name="connsiteX15" fmla="*/ 7144 w 616744"/>
              <a:gd name="connsiteY15" fmla="*/ 59532 h 812007"/>
              <a:gd name="connsiteX16" fmla="*/ 0 w 616744"/>
              <a:gd name="connsiteY16" fmla="*/ 45244 h 812007"/>
              <a:gd name="connsiteX17" fmla="*/ 4763 w 616744"/>
              <a:gd name="connsiteY17" fmla="*/ 28575 h 812007"/>
              <a:gd name="connsiteX18" fmla="*/ 26194 w 616744"/>
              <a:gd name="connsiteY18" fmla="*/ 14288 h 812007"/>
              <a:gd name="connsiteX19" fmla="*/ 54769 w 616744"/>
              <a:gd name="connsiteY19" fmla="*/ 7144 h 812007"/>
              <a:gd name="connsiteX20" fmla="*/ 126207 w 616744"/>
              <a:gd name="connsiteY20" fmla="*/ 0 h 812007"/>
              <a:gd name="connsiteX21" fmla="*/ 185738 w 616744"/>
              <a:gd name="connsiteY21" fmla="*/ 2382 h 812007"/>
              <a:gd name="connsiteX22" fmla="*/ 240507 w 616744"/>
              <a:gd name="connsiteY22" fmla="*/ 9525 h 812007"/>
              <a:gd name="connsiteX23" fmla="*/ 304800 w 616744"/>
              <a:gd name="connsiteY23" fmla="*/ 23813 h 812007"/>
              <a:gd name="connsiteX24" fmla="*/ 361950 w 616744"/>
              <a:gd name="connsiteY24" fmla="*/ 40482 h 812007"/>
              <a:gd name="connsiteX25" fmla="*/ 423863 w 616744"/>
              <a:gd name="connsiteY25" fmla="*/ 61913 h 812007"/>
              <a:gd name="connsiteX26" fmla="*/ 469107 w 616744"/>
              <a:gd name="connsiteY26" fmla="*/ 80963 h 812007"/>
              <a:gd name="connsiteX27" fmla="*/ 523875 w 616744"/>
              <a:gd name="connsiteY27" fmla="*/ 116682 h 812007"/>
              <a:gd name="connsiteX28" fmla="*/ 552450 w 616744"/>
              <a:gd name="connsiteY28" fmla="*/ 135732 h 812007"/>
              <a:gd name="connsiteX29" fmla="*/ 576263 w 616744"/>
              <a:gd name="connsiteY29" fmla="*/ 152400 h 812007"/>
              <a:gd name="connsiteX30" fmla="*/ 597694 w 616744"/>
              <a:gd name="connsiteY30" fmla="*/ 173832 h 812007"/>
              <a:gd name="connsiteX31" fmla="*/ 609600 w 616744"/>
              <a:gd name="connsiteY31" fmla="*/ 192882 h 812007"/>
              <a:gd name="connsiteX32" fmla="*/ 616744 w 616744"/>
              <a:gd name="connsiteY32" fmla="*/ 216694 h 812007"/>
              <a:gd name="connsiteX33" fmla="*/ 611982 w 616744"/>
              <a:gd name="connsiteY33" fmla="*/ 242888 h 812007"/>
              <a:gd name="connsiteX34" fmla="*/ 600075 w 616744"/>
              <a:gd name="connsiteY34" fmla="*/ 264319 h 812007"/>
              <a:gd name="connsiteX35" fmla="*/ 578644 w 616744"/>
              <a:gd name="connsiteY35" fmla="*/ 290513 h 812007"/>
              <a:gd name="connsiteX36" fmla="*/ 554832 w 616744"/>
              <a:gd name="connsiteY36" fmla="*/ 323850 h 812007"/>
              <a:gd name="connsiteX37" fmla="*/ 542925 w 616744"/>
              <a:gd name="connsiteY37" fmla="*/ 357188 h 812007"/>
              <a:gd name="connsiteX38" fmla="*/ 533400 w 616744"/>
              <a:gd name="connsiteY38" fmla="*/ 397669 h 812007"/>
              <a:gd name="connsiteX39" fmla="*/ 531019 w 616744"/>
              <a:gd name="connsiteY39" fmla="*/ 523875 h 812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16744" h="812007">
                <a:moveTo>
                  <a:pt x="531019" y="523875"/>
                </a:moveTo>
                <a:cubicBezTo>
                  <a:pt x="531813" y="607219"/>
                  <a:pt x="532606" y="690563"/>
                  <a:pt x="533400" y="773907"/>
                </a:cubicBezTo>
                <a:lnTo>
                  <a:pt x="259557" y="812007"/>
                </a:lnTo>
                <a:lnTo>
                  <a:pt x="264319" y="616744"/>
                </a:lnTo>
                <a:lnTo>
                  <a:pt x="264319" y="495300"/>
                </a:lnTo>
                <a:lnTo>
                  <a:pt x="257175" y="395288"/>
                </a:lnTo>
                <a:lnTo>
                  <a:pt x="242888" y="311944"/>
                </a:lnTo>
                <a:lnTo>
                  <a:pt x="221457" y="235744"/>
                </a:lnTo>
                <a:lnTo>
                  <a:pt x="207169" y="207169"/>
                </a:lnTo>
                <a:lnTo>
                  <a:pt x="195263" y="190500"/>
                </a:lnTo>
                <a:lnTo>
                  <a:pt x="164307" y="164307"/>
                </a:lnTo>
                <a:lnTo>
                  <a:pt x="119063" y="133350"/>
                </a:lnTo>
                <a:lnTo>
                  <a:pt x="66675" y="102394"/>
                </a:lnTo>
                <a:lnTo>
                  <a:pt x="30957" y="83344"/>
                </a:lnTo>
                <a:lnTo>
                  <a:pt x="16669" y="71438"/>
                </a:lnTo>
                <a:lnTo>
                  <a:pt x="7144" y="59532"/>
                </a:lnTo>
                <a:lnTo>
                  <a:pt x="0" y="45244"/>
                </a:lnTo>
                <a:lnTo>
                  <a:pt x="4763" y="28575"/>
                </a:lnTo>
                <a:lnTo>
                  <a:pt x="26194" y="14288"/>
                </a:lnTo>
                <a:lnTo>
                  <a:pt x="54769" y="7144"/>
                </a:lnTo>
                <a:lnTo>
                  <a:pt x="126207" y="0"/>
                </a:lnTo>
                <a:lnTo>
                  <a:pt x="185738" y="2382"/>
                </a:lnTo>
                <a:lnTo>
                  <a:pt x="240507" y="9525"/>
                </a:lnTo>
                <a:lnTo>
                  <a:pt x="304800" y="23813"/>
                </a:lnTo>
                <a:lnTo>
                  <a:pt x="361950" y="40482"/>
                </a:lnTo>
                <a:lnTo>
                  <a:pt x="423863" y="61913"/>
                </a:lnTo>
                <a:lnTo>
                  <a:pt x="469107" y="80963"/>
                </a:lnTo>
                <a:lnTo>
                  <a:pt x="523875" y="116682"/>
                </a:lnTo>
                <a:lnTo>
                  <a:pt x="552450" y="135732"/>
                </a:lnTo>
                <a:lnTo>
                  <a:pt x="576263" y="152400"/>
                </a:lnTo>
                <a:lnTo>
                  <a:pt x="597694" y="173832"/>
                </a:lnTo>
                <a:lnTo>
                  <a:pt x="609600" y="192882"/>
                </a:lnTo>
                <a:lnTo>
                  <a:pt x="616744" y="216694"/>
                </a:lnTo>
                <a:lnTo>
                  <a:pt x="611982" y="242888"/>
                </a:lnTo>
                <a:lnTo>
                  <a:pt x="600075" y="264319"/>
                </a:lnTo>
                <a:lnTo>
                  <a:pt x="578644" y="290513"/>
                </a:lnTo>
                <a:lnTo>
                  <a:pt x="554832" y="323850"/>
                </a:lnTo>
                <a:lnTo>
                  <a:pt x="542925" y="357188"/>
                </a:lnTo>
                <a:lnTo>
                  <a:pt x="533400" y="397669"/>
                </a:lnTo>
                <a:cubicBezTo>
                  <a:pt x="532606" y="439738"/>
                  <a:pt x="531813" y="481806"/>
                  <a:pt x="531019" y="523875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EFEE9A-32D0-4F68-91FC-7BB73E41075C}"/>
              </a:ext>
            </a:extLst>
          </p:cNvPr>
          <p:cNvSpPr/>
          <p:nvPr/>
        </p:nvSpPr>
        <p:spPr>
          <a:xfrm>
            <a:off x="2803525" y="2090738"/>
            <a:ext cx="354013" cy="1139825"/>
          </a:xfrm>
          <a:custGeom>
            <a:avLst/>
            <a:gdLst>
              <a:gd name="connsiteX0" fmla="*/ 2382 w 354807"/>
              <a:gd name="connsiteY0" fmla="*/ 862012 h 1140618"/>
              <a:gd name="connsiteX1" fmla="*/ 0 w 354807"/>
              <a:gd name="connsiteY1" fmla="*/ 795337 h 1140618"/>
              <a:gd name="connsiteX2" fmla="*/ 2382 w 354807"/>
              <a:gd name="connsiteY2" fmla="*/ 716756 h 1140618"/>
              <a:gd name="connsiteX3" fmla="*/ 9525 w 354807"/>
              <a:gd name="connsiteY3" fmla="*/ 659606 h 1140618"/>
              <a:gd name="connsiteX4" fmla="*/ 16669 w 354807"/>
              <a:gd name="connsiteY4" fmla="*/ 631031 h 1140618"/>
              <a:gd name="connsiteX5" fmla="*/ 30957 w 354807"/>
              <a:gd name="connsiteY5" fmla="*/ 614362 h 1140618"/>
              <a:gd name="connsiteX6" fmla="*/ 61913 w 354807"/>
              <a:gd name="connsiteY6" fmla="*/ 571500 h 1140618"/>
              <a:gd name="connsiteX7" fmla="*/ 90488 w 354807"/>
              <a:gd name="connsiteY7" fmla="*/ 528637 h 1140618"/>
              <a:gd name="connsiteX8" fmla="*/ 116682 w 354807"/>
              <a:gd name="connsiteY8" fmla="*/ 485775 h 1140618"/>
              <a:gd name="connsiteX9" fmla="*/ 135732 w 354807"/>
              <a:gd name="connsiteY9" fmla="*/ 440531 h 1140618"/>
              <a:gd name="connsiteX10" fmla="*/ 157163 w 354807"/>
              <a:gd name="connsiteY10" fmla="*/ 390525 h 1140618"/>
              <a:gd name="connsiteX11" fmla="*/ 169069 w 354807"/>
              <a:gd name="connsiteY11" fmla="*/ 354806 h 1140618"/>
              <a:gd name="connsiteX12" fmla="*/ 176213 w 354807"/>
              <a:gd name="connsiteY12" fmla="*/ 307181 h 1140618"/>
              <a:gd name="connsiteX13" fmla="*/ 180975 w 354807"/>
              <a:gd name="connsiteY13" fmla="*/ 259556 h 1140618"/>
              <a:gd name="connsiteX14" fmla="*/ 180975 w 354807"/>
              <a:gd name="connsiteY14" fmla="*/ 204787 h 1140618"/>
              <a:gd name="connsiteX15" fmla="*/ 169069 w 354807"/>
              <a:gd name="connsiteY15" fmla="*/ 102393 h 1140618"/>
              <a:gd name="connsiteX16" fmla="*/ 159544 w 354807"/>
              <a:gd name="connsiteY16" fmla="*/ 59531 h 1140618"/>
              <a:gd name="connsiteX17" fmla="*/ 154782 w 354807"/>
              <a:gd name="connsiteY17" fmla="*/ 30956 h 1140618"/>
              <a:gd name="connsiteX18" fmla="*/ 159544 w 354807"/>
              <a:gd name="connsiteY18" fmla="*/ 11906 h 1140618"/>
              <a:gd name="connsiteX19" fmla="*/ 166688 w 354807"/>
              <a:gd name="connsiteY19" fmla="*/ 4762 h 1140618"/>
              <a:gd name="connsiteX20" fmla="*/ 180975 w 354807"/>
              <a:gd name="connsiteY20" fmla="*/ 0 h 1140618"/>
              <a:gd name="connsiteX21" fmla="*/ 202407 w 354807"/>
              <a:gd name="connsiteY21" fmla="*/ 4762 h 1140618"/>
              <a:gd name="connsiteX22" fmla="*/ 221457 w 354807"/>
              <a:gd name="connsiteY22" fmla="*/ 16668 h 1140618"/>
              <a:gd name="connsiteX23" fmla="*/ 245269 w 354807"/>
              <a:gd name="connsiteY23" fmla="*/ 40481 h 1140618"/>
              <a:gd name="connsiteX24" fmla="*/ 288132 w 354807"/>
              <a:gd name="connsiteY24" fmla="*/ 104775 h 1140618"/>
              <a:gd name="connsiteX25" fmla="*/ 321469 w 354807"/>
              <a:gd name="connsiteY25" fmla="*/ 157162 h 1140618"/>
              <a:gd name="connsiteX26" fmla="*/ 347663 w 354807"/>
              <a:gd name="connsiteY26" fmla="*/ 200025 h 1140618"/>
              <a:gd name="connsiteX27" fmla="*/ 354807 w 354807"/>
              <a:gd name="connsiteY27" fmla="*/ 300037 h 1140618"/>
              <a:gd name="connsiteX28" fmla="*/ 352425 w 354807"/>
              <a:gd name="connsiteY28" fmla="*/ 385762 h 1140618"/>
              <a:gd name="connsiteX29" fmla="*/ 347663 w 354807"/>
              <a:gd name="connsiteY29" fmla="*/ 461962 h 1140618"/>
              <a:gd name="connsiteX30" fmla="*/ 342900 w 354807"/>
              <a:gd name="connsiteY30" fmla="*/ 533400 h 1140618"/>
              <a:gd name="connsiteX31" fmla="*/ 333375 w 354807"/>
              <a:gd name="connsiteY31" fmla="*/ 638175 h 1140618"/>
              <a:gd name="connsiteX32" fmla="*/ 321469 w 354807"/>
              <a:gd name="connsiteY32" fmla="*/ 721518 h 1140618"/>
              <a:gd name="connsiteX33" fmla="*/ 304800 w 354807"/>
              <a:gd name="connsiteY33" fmla="*/ 823912 h 1140618"/>
              <a:gd name="connsiteX34" fmla="*/ 280988 w 354807"/>
              <a:gd name="connsiteY34" fmla="*/ 940593 h 1140618"/>
              <a:gd name="connsiteX35" fmla="*/ 252413 w 354807"/>
              <a:gd name="connsiteY35" fmla="*/ 1031081 h 1140618"/>
              <a:gd name="connsiteX36" fmla="*/ 230982 w 354807"/>
              <a:gd name="connsiteY36" fmla="*/ 1083468 h 1140618"/>
              <a:gd name="connsiteX37" fmla="*/ 214313 w 354807"/>
              <a:gd name="connsiteY37" fmla="*/ 1109662 h 1140618"/>
              <a:gd name="connsiteX38" fmla="*/ 190500 w 354807"/>
              <a:gd name="connsiteY38" fmla="*/ 1133475 h 1140618"/>
              <a:gd name="connsiteX39" fmla="*/ 166688 w 354807"/>
              <a:gd name="connsiteY39" fmla="*/ 1140618 h 1140618"/>
              <a:gd name="connsiteX40" fmla="*/ 126207 w 354807"/>
              <a:gd name="connsiteY40" fmla="*/ 1140618 h 1140618"/>
              <a:gd name="connsiteX41" fmla="*/ 102394 w 354807"/>
              <a:gd name="connsiteY41" fmla="*/ 1128712 h 1140618"/>
              <a:gd name="connsiteX42" fmla="*/ 78582 w 354807"/>
              <a:gd name="connsiteY42" fmla="*/ 1114425 h 1140618"/>
              <a:gd name="connsiteX43" fmla="*/ 50007 w 354807"/>
              <a:gd name="connsiteY43" fmla="*/ 1090612 h 1140618"/>
              <a:gd name="connsiteX44" fmla="*/ 28575 w 354807"/>
              <a:gd name="connsiteY44" fmla="*/ 1052512 h 1140618"/>
              <a:gd name="connsiteX45" fmla="*/ 14288 w 354807"/>
              <a:gd name="connsiteY45" fmla="*/ 990600 h 1140618"/>
              <a:gd name="connsiteX46" fmla="*/ 2382 w 354807"/>
              <a:gd name="connsiteY46" fmla="*/ 862012 h 114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54807" h="1140618">
                <a:moveTo>
                  <a:pt x="2382" y="862012"/>
                </a:moveTo>
                <a:lnTo>
                  <a:pt x="0" y="795337"/>
                </a:lnTo>
                <a:lnTo>
                  <a:pt x="2382" y="716756"/>
                </a:lnTo>
                <a:lnTo>
                  <a:pt x="9525" y="659606"/>
                </a:lnTo>
                <a:lnTo>
                  <a:pt x="16669" y="631031"/>
                </a:lnTo>
                <a:lnTo>
                  <a:pt x="30957" y="614362"/>
                </a:lnTo>
                <a:lnTo>
                  <a:pt x="61913" y="571500"/>
                </a:lnTo>
                <a:lnTo>
                  <a:pt x="90488" y="528637"/>
                </a:lnTo>
                <a:lnTo>
                  <a:pt x="116682" y="485775"/>
                </a:lnTo>
                <a:lnTo>
                  <a:pt x="135732" y="440531"/>
                </a:lnTo>
                <a:lnTo>
                  <a:pt x="157163" y="390525"/>
                </a:lnTo>
                <a:lnTo>
                  <a:pt x="169069" y="354806"/>
                </a:lnTo>
                <a:lnTo>
                  <a:pt x="176213" y="307181"/>
                </a:lnTo>
                <a:lnTo>
                  <a:pt x="180975" y="259556"/>
                </a:lnTo>
                <a:lnTo>
                  <a:pt x="180975" y="204787"/>
                </a:lnTo>
                <a:lnTo>
                  <a:pt x="169069" y="102393"/>
                </a:lnTo>
                <a:lnTo>
                  <a:pt x="159544" y="59531"/>
                </a:lnTo>
                <a:lnTo>
                  <a:pt x="154782" y="30956"/>
                </a:lnTo>
                <a:lnTo>
                  <a:pt x="159544" y="11906"/>
                </a:lnTo>
                <a:lnTo>
                  <a:pt x="166688" y="4762"/>
                </a:lnTo>
                <a:lnTo>
                  <a:pt x="180975" y="0"/>
                </a:lnTo>
                <a:lnTo>
                  <a:pt x="202407" y="4762"/>
                </a:lnTo>
                <a:lnTo>
                  <a:pt x="221457" y="16668"/>
                </a:lnTo>
                <a:lnTo>
                  <a:pt x="245269" y="40481"/>
                </a:lnTo>
                <a:lnTo>
                  <a:pt x="288132" y="104775"/>
                </a:lnTo>
                <a:lnTo>
                  <a:pt x="321469" y="157162"/>
                </a:lnTo>
                <a:lnTo>
                  <a:pt x="347663" y="200025"/>
                </a:lnTo>
                <a:lnTo>
                  <a:pt x="354807" y="300037"/>
                </a:lnTo>
                <a:lnTo>
                  <a:pt x="352425" y="385762"/>
                </a:lnTo>
                <a:lnTo>
                  <a:pt x="347663" y="461962"/>
                </a:lnTo>
                <a:lnTo>
                  <a:pt x="342900" y="533400"/>
                </a:lnTo>
                <a:lnTo>
                  <a:pt x="333375" y="638175"/>
                </a:lnTo>
                <a:lnTo>
                  <a:pt x="321469" y="721518"/>
                </a:lnTo>
                <a:lnTo>
                  <a:pt x="304800" y="823912"/>
                </a:lnTo>
                <a:lnTo>
                  <a:pt x="280988" y="940593"/>
                </a:lnTo>
                <a:lnTo>
                  <a:pt x="252413" y="1031081"/>
                </a:lnTo>
                <a:lnTo>
                  <a:pt x="230982" y="1083468"/>
                </a:lnTo>
                <a:lnTo>
                  <a:pt x="214313" y="1109662"/>
                </a:lnTo>
                <a:lnTo>
                  <a:pt x="190500" y="1133475"/>
                </a:lnTo>
                <a:lnTo>
                  <a:pt x="166688" y="1140618"/>
                </a:lnTo>
                <a:lnTo>
                  <a:pt x="126207" y="1140618"/>
                </a:lnTo>
                <a:lnTo>
                  <a:pt x="102394" y="1128712"/>
                </a:lnTo>
                <a:lnTo>
                  <a:pt x="78582" y="1114425"/>
                </a:lnTo>
                <a:lnTo>
                  <a:pt x="50007" y="1090612"/>
                </a:lnTo>
                <a:lnTo>
                  <a:pt x="28575" y="1052512"/>
                </a:lnTo>
                <a:lnTo>
                  <a:pt x="14288" y="990600"/>
                </a:lnTo>
                <a:lnTo>
                  <a:pt x="2382" y="8620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5060917-26E4-41BC-84B5-BF5DA6F602F2}"/>
              </a:ext>
            </a:extLst>
          </p:cNvPr>
          <p:cNvSpPr/>
          <p:nvPr/>
        </p:nvSpPr>
        <p:spPr>
          <a:xfrm>
            <a:off x="3770313" y="2738438"/>
            <a:ext cx="2043112" cy="469900"/>
          </a:xfrm>
          <a:custGeom>
            <a:avLst/>
            <a:gdLst>
              <a:gd name="connsiteX0" fmla="*/ 1364456 w 2043112"/>
              <a:gd name="connsiteY0" fmla="*/ 333375 h 469106"/>
              <a:gd name="connsiteX1" fmla="*/ 1019175 w 2043112"/>
              <a:gd name="connsiteY1" fmla="*/ 381000 h 469106"/>
              <a:gd name="connsiteX2" fmla="*/ 914400 w 2043112"/>
              <a:gd name="connsiteY2" fmla="*/ 400050 h 469106"/>
              <a:gd name="connsiteX3" fmla="*/ 771525 w 2043112"/>
              <a:gd name="connsiteY3" fmla="*/ 407193 h 469106"/>
              <a:gd name="connsiteX4" fmla="*/ 673894 w 2043112"/>
              <a:gd name="connsiteY4" fmla="*/ 414337 h 469106"/>
              <a:gd name="connsiteX5" fmla="*/ 585787 w 2043112"/>
              <a:gd name="connsiteY5" fmla="*/ 428625 h 469106"/>
              <a:gd name="connsiteX6" fmla="*/ 481012 w 2043112"/>
              <a:gd name="connsiteY6" fmla="*/ 452437 h 469106"/>
              <a:gd name="connsiteX7" fmla="*/ 404812 w 2043112"/>
              <a:gd name="connsiteY7" fmla="*/ 464343 h 469106"/>
              <a:gd name="connsiteX8" fmla="*/ 354806 w 2043112"/>
              <a:gd name="connsiteY8" fmla="*/ 469106 h 469106"/>
              <a:gd name="connsiteX9" fmla="*/ 309562 w 2043112"/>
              <a:gd name="connsiteY9" fmla="*/ 464343 h 469106"/>
              <a:gd name="connsiteX10" fmla="*/ 261937 w 2043112"/>
              <a:gd name="connsiteY10" fmla="*/ 450056 h 469106"/>
              <a:gd name="connsiteX11" fmla="*/ 200025 w 2043112"/>
              <a:gd name="connsiteY11" fmla="*/ 416718 h 469106"/>
              <a:gd name="connsiteX12" fmla="*/ 154781 w 2043112"/>
              <a:gd name="connsiteY12" fmla="*/ 390525 h 469106"/>
              <a:gd name="connsiteX13" fmla="*/ 104775 w 2043112"/>
              <a:gd name="connsiteY13" fmla="*/ 352425 h 469106"/>
              <a:gd name="connsiteX14" fmla="*/ 50006 w 2043112"/>
              <a:gd name="connsiteY14" fmla="*/ 307181 h 469106"/>
              <a:gd name="connsiteX15" fmla="*/ 16669 w 2043112"/>
              <a:gd name="connsiteY15" fmla="*/ 273843 h 469106"/>
              <a:gd name="connsiteX16" fmla="*/ 4762 w 2043112"/>
              <a:gd name="connsiteY16" fmla="*/ 257175 h 469106"/>
              <a:gd name="connsiteX17" fmla="*/ 0 w 2043112"/>
              <a:gd name="connsiteY17" fmla="*/ 230981 h 469106"/>
              <a:gd name="connsiteX18" fmla="*/ 2381 w 2043112"/>
              <a:gd name="connsiteY18" fmla="*/ 219075 h 469106"/>
              <a:gd name="connsiteX19" fmla="*/ 9525 w 2043112"/>
              <a:gd name="connsiteY19" fmla="*/ 207168 h 469106"/>
              <a:gd name="connsiteX20" fmla="*/ 26194 w 2043112"/>
              <a:gd name="connsiteY20" fmla="*/ 207168 h 469106"/>
              <a:gd name="connsiteX21" fmla="*/ 50006 w 2043112"/>
              <a:gd name="connsiteY21" fmla="*/ 216693 h 469106"/>
              <a:gd name="connsiteX22" fmla="*/ 116681 w 2043112"/>
              <a:gd name="connsiteY22" fmla="*/ 238125 h 469106"/>
              <a:gd name="connsiteX23" fmla="*/ 209550 w 2043112"/>
              <a:gd name="connsiteY23" fmla="*/ 259556 h 469106"/>
              <a:gd name="connsiteX24" fmla="*/ 266700 w 2043112"/>
              <a:gd name="connsiteY24" fmla="*/ 269081 h 469106"/>
              <a:gd name="connsiteX25" fmla="*/ 311944 w 2043112"/>
              <a:gd name="connsiteY25" fmla="*/ 269081 h 469106"/>
              <a:gd name="connsiteX26" fmla="*/ 381000 w 2043112"/>
              <a:gd name="connsiteY26" fmla="*/ 259556 h 469106"/>
              <a:gd name="connsiteX27" fmla="*/ 673894 w 2043112"/>
              <a:gd name="connsiteY27" fmla="*/ 214312 h 469106"/>
              <a:gd name="connsiteX28" fmla="*/ 928687 w 2043112"/>
              <a:gd name="connsiteY28" fmla="*/ 171450 h 469106"/>
              <a:gd name="connsiteX29" fmla="*/ 1204912 w 2043112"/>
              <a:gd name="connsiteY29" fmla="*/ 128587 h 469106"/>
              <a:gd name="connsiteX30" fmla="*/ 1431131 w 2043112"/>
              <a:gd name="connsiteY30" fmla="*/ 90487 h 469106"/>
              <a:gd name="connsiteX31" fmla="*/ 1478756 w 2043112"/>
              <a:gd name="connsiteY31" fmla="*/ 80962 h 469106"/>
              <a:gd name="connsiteX32" fmla="*/ 1519237 w 2043112"/>
              <a:gd name="connsiteY32" fmla="*/ 66675 h 469106"/>
              <a:gd name="connsiteX33" fmla="*/ 1550194 w 2043112"/>
              <a:gd name="connsiteY33" fmla="*/ 47625 h 469106"/>
              <a:gd name="connsiteX34" fmla="*/ 1581150 w 2043112"/>
              <a:gd name="connsiteY34" fmla="*/ 26193 h 469106"/>
              <a:gd name="connsiteX35" fmla="*/ 1616869 w 2043112"/>
              <a:gd name="connsiteY35" fmla="*/ 9525 h 469106"/>
              <a:gd name="connsiteX36" fmla="*/ 1659731 w 2043112"/>
              <a:gd name="connsiteY36" fmla="*/ 0 h 469106"/>
              <a:gd name="connsiteX37" fmla="*/ 1704975 w 2043112"/>
              <a:gd name="connsiteY37" fmla="*/ 0 h 469106"/>
              <a:gd name="connsiteX38" fmla="*/ 1778794 w 2043112"/>
              <a:gd name="connsiteY38" fmla="*/ 2381 h 469106"/>
              <a:gd name="connsiteX39" fmla="*/ 1852612 w 2043112"/>
              <a:gd name="connsiteY39" fmla="*/ 9525 h 469106"/>
              <a:gd name="connsiteX40" fmla="*/ 1897856 w 2043112"/>
              <a:gd name="connsiteY40" fmla="*/ 16668 h 469106"/>
              <a:gd name="connsiteX41" fmla="*/ 1945481 w 2043112"/>
              <a:gd name="connsiteY41" fmla="*/ 28575 h 469106"/>
              <a:gd name="connsiteX42" fmla="*/ 1983581 w 2043112"/>
              <a:gd name="connsiteY42" fmla="*/ 45243 h 469106"/>
              <a:gd name="connsiteX43" fmla="*/ 2007394 w 2043112"/>
              <a:gd name="connsiteY43" fmla="*/ 57150 h 469106"/>
              <a:gd name="connsiteX44" fmla="*/ 2026444 w 2043112"/>
              <a:gd name="connsiteY44" fmla="*/ 76200 h 469106"/>
              <a:gd name="connsiteX45" fmla="*/ 2035969 w 2043112"/>
              <a:gd name="connsiteY45" fmla="*/ 92868 h 469106"/>
              <a:gd name="connsiteX46" fmla="*/ 2043112 w 2043112"/>
              <a:gd name="connsiteY46" fmla="*/ 111918 h 469106"/>
              <a:gd name="connsiteX47" fmla="*/ 2043112 w 2043112"/>
              <a:gd name="connsiteY47" fmla="*/ 128587 h 469106"/>
              <a:gd name="connsiteX48" fmla="*/ 2040731 w 2043112"/>
              <a:gd name="connsiteY48" fmla="*/ 154781 h 469106"/>
              <a:gd name="connsiteX49" fmla="*/ 2033587 w 2043112"/>
              <a:gd name="connsiteY49" fmla="*/ 169068 h 469106"/>
              <a:gd name="connsiteX50" fmla="*/ 2009775 w 2043112"/>
              <a:gd name="connsiteY50" fmla="*/ 195262 h 469106"/>
              <a:gd name="connsiteX51" fmla="*/ 1971675 w 2043112"/>
              <a:gd name="connsiteY51" fmla="*/ 219075 h 469106"/>
              <a:gd name="connsiteX52" fmla="*/ 1919287 w 2043112"/>
              <a:gd name="connsiteY52" fmla="*/ 240506 h 469106"/>
              <a:gd name="connsiteX53" fmla="*/ 1795462 w 2043112"/>
              <a:gd name="connsiteY53" fmla="*/ 269081 h 469106"/>
              <a:gd name="connsiteX54" fmla="*/ 1609725 w 2043112"/>
              <a:gd name="connsiteY54" fmla="*/ 302418 h 469106"/>
              <a:gd name="connsiteX55" fmla="*/ 1364456 w 2043112"/>
              <a:gd name="connsiteY55" fmla="*/ 333375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43112" h="469106">
                <a:moveTo>
                  <a:pt x="1364456" y="333375"/>
                </a:moveTo>
                <a:lnTo>
                  <a:pt x="1019175" y="381000"/>
                </a:lnTo>
                <a:lnTo>
                  <a:pt x="914400" y="400050"/>
                </a:lnTo>
                <a:lnTo>
                  <a:pt x="771525" y="407193"/>
                </a:lnTo>
                <a:lnTo>
                  <a:pt x="673894" y="414337"/>
                </a:lnTo>
                <a:lnTo>
                  <a:pt x="585787" y="428625"/>
                </a:lnTo>
                <a:lnTo>
                  <a:pt x="481012" y="452437"/>
                </a:lnTo>
                <a:lnTo>
                  <a:pt x="404812" y="464343"/>
                </a:lnTo>
                <a:lnTo>
                  <a:pt x="354806" y="469106"/>
                </a:lnTo>
                <a:lnTo>
                  <a:pt x="309562" y="464343"/>
                </a:lnTo>
                <a:lnTo>
                  <a:pt x="261937" y="450056"/>
                </a:lnTo>
                <a:lnTo>
                  <a:pt x="200025" y="416718"/>
                </a:lnTo>
                <a:lnTo>
                  <a:pt x="154781" y="390525"/>
                </a:lnTo>
                <a:lnTo>
                  <a:pt x="104775" y="352425"/>
                </a:lnTo>
                <a:lnTo>
                  <a:pt x="50006" y="307181"/>
                </a:lnTo>
                <a:lnTo>
                  <a:pt x="16669" y="273843"/>
                </a:lnTo>
                <a:lnTo>
                  <a:pt x="4762" y="257175"/>
                </a:lnTo>
                <a:lnTo>
                  <a:pt x="0" y="230981"/>
                </a:lnTo>
                <a:lnTo>
                  <a:pt x="2381" y="219075"/>
                </a:lnTo>
                <a:lnTo>
                  <a:pt x="9525" y="207168"/>
                </a:lnTo>
                <a:lnTo>
                  <a:pt x="26194" y="207168"/>
                </a:lnTo>
                <a:lnTo>
                  <a:pt x="50006" y="216693"/>
                </a:lnTo>
                <a:lnTo>
                  <a:pt x="116681" y="238125"/>
                </a:lnTo>
                <a:lnTo>
                  <a:pt x="209550" y="259556"/>
                </a:lnTo>
                <a:lnTo>
                  <a:pt x="266700" y="269081"/>
                </a:lnTo>
                <a:lnTo>
                  <a:pt x="311944" y="269081"/>
                </a:lnTo>
                <a:lnTo>
                  <a:pt x="381000" y="259556"/>
                </a:lnTo>
                <a:lnTo>
                  <a:pt x="673894" y="214312"/>
                </a:lnTo>
                <a:lnTo>
                  <a:pt x="928687" y="171450"/>
                </a:lnTo>
                <a:lnTo>
                  <a:pt x="1204912" y="128587"/>
                </a:lnTo>
                <a:lnTo>
                  <a:pt x="1431131" y="90487"/>
                </a:lnTo>
                <a:lnTo>
                  <a:pt x="1478756" y="80962"/>
                </a:lnTo>
                <a:lnTo>
                  <a:pt x="1519237" y="66675"/>
                </a:lnTo>
                <a:lnTo>
                  <a:pt x="1550194" y="47625"/>
                </a:lnTo>
                <a:lnTo>
                  <a:pt x="1581150" y="26193"/>
                </a:lnTo>
                <a:lnTo>
                  <a:pt x="1616869" y="9525"/>
                </a:lnTo>
                <a:lnTo>
                  <a:pt x="1659731" y="0"/>
                </a:lnTo>
                <a:lnTo>
                  <a:pt x="1704975" y="0"/>
                </a:lnTo>
                <a:lnTo>
                  <a:pt x="1778794" y="2381"/>
                </a:lnTo>
                <a:lnTo>
                  <a:pt x="1852612" y="9525"/>
                </a:lnTo>
                <a:lnTo>
                  <a:pt x="1897856" y="16668"/>
                </a:lnTo>
                <a:lnTo>
                  <a:pt x="1945481" y="28575"/>
                </a:lnTo>
                <a:lnTo>
                  <a:pt x="1983581" y="45243"/>
                </a:lnTo>
                <a:lnTo>
                  <a:pt x="2007394" y="57150"/>
                </a:lnTo>
                <a:lnTo>
                  <a:pt x="2026444" y="76200"/>
                </a:lnTo>
                <a:lnTo>
                  <a:pt x="2035969" y="92868"/>
                </a:lnTo>
                <a:lnTo>
                  <a:pt x="2043112" y="111918"/>
                </a:lnTo>
                <a:lnTo>
                  <a:pt x="2043112" y="128587"/>
                </a:lnTo>
                <a:lnTo>
                  <a:pt x="2040731" y="154781"/>
                </a:lnTo>
                <a:lnTo>
                  <a:pt x="2033587" y="169068"/>
                </a:lnTo>
                <a:lnTo>
                  <a:pt x="2009775" y="195262"/>
                </a:lnTo>
                <a:lnTo>
                  <a:pt x="1971675" y="219075"/>
                </a:lnTo>
                <a:lnTo>
                  <a:pt x="1919287" y="240506"/>
                </a:lnTo>
                <a:lnTo>
                  <a:pt x="1795462" y="269081"/>
                </a:lnTo>
                <a:lnTo>
                  <a:pt x="1609725" y="302418"/>
                </a:lnTo>
                <a:lnTo>
                  <a:pt x="1364456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EB298F5-E3A5-4B59-BA3E-EF833C5E9797}"/>
              </a:ext>
            </a:extLst>
          </p:cNvPr>
          <p:cNvSpPr/>
          <p:nvPr/>
        </p:nvSpPr>
        <p:spPr>
          <a:xfrm>
            <a:off x="3059113" y="3586163"/>
            <a:ext cx="3692525" cy="673100"/>
          </a:xfrm>
          <a:custGeom>
            <a:avLst/>
            <a:gdLst>
              <a:gd name="connsiteX0" fmla="*/ 2338688 w 3691592"/>
              <a:gd name="connsiteY0" fmla="*/ 329727 h 673052"/>
              <a:gd name="connsiteX1" fmla="*/ 1968169 w 3691592"/>
              <a:gd name="connsiteY1" fmla="*/ 363720 h 673052"/>
              <a:gd name="connsiteX2" fmla="*/ 1781210 w 3691592"/>
              <a:gd name="connsiteY2" fmla="*/ 377317 h 673052"/>
              <a:gd name="connsiteX3" fmla="*/ 1529665 w 3691592"/>
              <a:gd name="connsiteY3" fmla="*/ 414709 h 673052"/>
              <a:gd name="connsiteX4" fmla="*/ 1312113 w 3691592"/>
              <a:gd name="connsiteY4" fmla="*/ 455500 h 673052"/>
              <a:gd name="connsiteX5" fmla="*/ 1091161 w 3691592"/>
              <a:gd name="connsiteY5" fmla="*/ 496291 h 673052"/>
              <a:gd name="connsiteX6" fmla="*/ 934795 w 3691592"/>
              <a:gd name="connsiteY6" fmla="*/ 533683 h 673052"/>
              <a:gd name="connsiteX7" fmla="*/ 710444 w 3691592"/>
              <a:gd name="connsiteY7" fmla="*/ 591470 h 673052"/>
              <a:gd name="connsiteX8" fmla="*/ 571075 w 3691592"/>
              <a:gd name="connsiteY8" fmla="*/ 628862 h 673052"/>
              <a:gd name="connsiteX9" fmla="*/ 441903 w 3691592"/>
              <a:gd name="connsiteY9" fmla="*/ 673052 h 673052"/>
              <a:gd name="connsiteX10" fmla="*/ 404511 w 3691592"/>
              <a:gd name="connsiteY10" fmla="*/ 669653 h 673052"/>
              <a:gd name="connsiteX11" fmla="*/ 336526 w 3691592"/>
              <a:gd name="connsiteY11" fmla="*/ 656056 h 673052"/>
              <a:gd name="connsiteX12" fmla="*/ 271940 w 3691592"/>
              <a:gd name="connsiteY12" fmla="*/ 632261 h 673052"/>
              <a:gd name="connsiteX13" fmla="*/ 224351 w 3691592"/>
              <a:gd name="connsiteY13" fmla="*/ 601668 h 673052"/>
              <a:gd name="connsiteX14" fmla="*/ 176761 w 3691592"/>
              <a:gd name="connsiteY14" fmla="*/ 560877 h 673052"/>
              <a:gd name="connsiteX15" fmla="*/ 125772 w 3691592"/>
              <a:gd name="connsiteY15" fmla="*/ 516687 h 673052"/>
              <a:gd name="connsiteX16" fmla="*/ 64586 w 3691592"/>
              <a:gd name="connsiteY16" fmla="*/ 452101 h 673052"/>
              <a:gd name="connsiteX17" fmla="*/ 33992 w 3691592"/>
              <a:gd name="connsiteY17" fmla="*/ 418108 h 673052"/>
              <a:gd name="connsiteX18" fmla="*/ 10198 w 3691592"/>
              <a:gd name="connsiteY18" fmla="*/ 387515 h 673052"/>
              <a:gd name="connsiteX19" fmla="*/ 0 w 3691592"/>
              <a:gd name="connsiteY19" fmla="*/ 360321 h 673052"/>
              <a:gd name="connsiteX20" fmla="*/ 0 w 3691592"/>
              <a:gd name="connsiteY20" fmla="*/ 333127 h 673052"/>
              <a:gd name="connsiteX21" fmla="*/ 10198 w 3691592"/>
              <a:gd name="connsiteY21" fmla="*/ 322929 h 673052"/>
              <a:gd name="connsiteX22" fmla="*/ 30593 w 3691592"/>
              <a:gd name="connsiteY22" fmla="*/ 322929 h 673052"/>
              <a:gd name="connsiteX23" fmla="*/ 88381 w 3691592"/>
              <a:gd name="connsiteY23" fmla="*/ 350123 h 673052"/>
              <a:gd name="connsiteX24" fmla="*/ 176761 w 3691592"/>
              <a:gd name="connsiteY24" fmla="*/ 380716 h 673052"/>
              <a:gd name="connsiteX25" fmla="*/ 244746 w 3691592"/>
              <a:gd name="connsiteY25" fmla="*/ 397713 h 673052"/>
              <a:gd name="connsiteX26" fmla="*/ 333127 w 3691592"/>
              <a:gd name="connsiteY26" fmla="*/ 404511 h 673052"/>
              <a:gd name="connsiteX27" fmla="*/ 435105 w 3691592"/>
              <a:gd name="connsiteY27" fmla="*/ 401112 h 673052"/>
              <a:gd name="connsiteX28" fmla="*/ 588071 w 3691592"/>
              <a:gd name="connsiteY28" fmla="*/ 380716 h 673052"/>
              <a:gd name="connsiteX29" fmla="*/ 724041 w 3691592"/>
              <a:gd name="connsiteY29" fmla="*/ 353522 h 673052"/>
              <a:gd name="connsiteX30" fmla="*/ 1216934 w 3691592"/>
              <a:gd name="connsiteY30" fmla="*/ 278739 h 673052"/>
              <a:gd name="connsiteX31" fmla="*/ 1774412 w 3691592"/>
              <a:gd name="connsiteY31" fmla="*/ 200556 h 673052"/>
              <a:gd name="connsiteX32" fmla="*/ 1968169 w 3691592"/>
              <a:gd name="connsiteY32" fmla="*/ 180160 h 673052"/>
              <a:gd name="connsiteX33" fmla="*/ 2410073 w 3691592"/>
              <a:gd name="connsiteY33" fmla="*/ 139369 h 673052"/>
              <a:gd name="connsiteX34" fmla="*/ 2868972 w 3691592"/>
              <a:gd name="connsiteY34" fmla="*/ 98578 h 673052"/>
              <a:gd name="connsiteX35" fmla="*/ 2960752 w 3691592"/>
              <a:gd name="connsiteY35" fmla="*/ 91780 h 673052"/>
              <a:gd name="connsiteX36" fmla="*/ 3015140 w 3691592"/>
              <a:gd name="connsiteY36" fmla="*/ 78183 h 673052"/>
              <a:gd name="connsiteX37" fmla="*/ 3062730 w 3691592"/>
              <a:gd name="connsiteY37" fmla="*/ 50988 h 673052"/>
              <a:gd name="connsiteX38" fmla="*/ 3110320 w 3691592"/>
              <a:gd name="connsiteY38" fmla="*/ 16996 h 673052"/>
              <a:gd name="connsiteX39" fmla="*/ 3144312 w 3691592"/>
              <a:gd name="connsiteY39" fmla="*/ 0 h 673052"/>
              <a:gd name="connsiteX40" fmla="*/ 3212297 w 3691592"/>
              <a:gd name="connsiteY40" fmla="*/ 0 h 673052"/>
              <a:gd name="connsiteX41" fmla="*/ 3310876 w 3691592"/>
              <a:gd name="connsiteY41" fmla="*/ 13597 h 673052"/>
              <a:gd name="connsiteX42" fmla="*/ 3395857 w 3691592"/>
              <a:gd name="connsiteY42" fmla="*/ 30593 h 673052"/>
              <a:gd name="connsiteX43" fmla="*/ 3463842 w 3691592"/>
              <a:gd name="connsiteY43" fmla="*/ 47589 h 673052"/>
              <a:gd name="connsiteX44" fmla="*/ 3531827 w 3691592"/>
              <a:gd name="connsiteY44" fmla="*/ 74783 h 673052"/>
              <a:gd name="connsiteX45" fmla="*/ 3582816 w 3691592"/>
              <a:gd name="connsiteY45" fmla="*/ 101977 h 673052"/>
              <a:gd name="connsiteX46" fmla="*/ 3630406 w 3691592"/>
              <a:gd name="connsiteY46" fmla="*/ 129171 h 673052"/>
              <a:gd name="connsiteX47" fmla="*/ 3657600 w 3691592"/>
              <a:gd name="connsiteY47" fmla="*/ 152966 h 673052"/>
              <a:gd name="connsiteX48" fmla="*/ 3677995 w 3691592"/>
              <a:gd name="connsiteY48" fmla="*/ 176761 h 673052"/>
              <a:gd name="connsiteX49" fmla="*/ 3691592 w 3691592"/>
              <a:gd name="connsiteY49" fmla="*/ 203955 h 673052"/>
              <a:gd name="connsiteX50" fmla="*/ 3691592 w 3691592"/>
              <a:gd name="connsiteY50" fmla="*/ 227750 h 673052"/>
              <a:gd name="connsiteX51" fmla="*/ 3684794 w 3691592"/>
              <a:gd name="connsiteY51" fmla="*/ 251545 h 673052"/>
              <a:gd name="connsiteX52" fmla="*/ 3674596 w 3691592"/>
              <a:gd name="connsiteY52" fmla="*/ 275339 h 673052"/>
              <a:gd name="connsiteX53" fmla="*/ 3654201 w 3691592"/>
              <a:gd name="connsiteY53" fmla="*/ 295735 h 673052"/>
              <a:gd name="connsiteX54" fmla="*/ 3623607 w 3691592"/>
              <a:gd name="connsiteY54" fmla="*/ 305933 h 673052"/>
              <a:gd name="connsiteX55" fmla="*/ 3572618 w 3691592"/>
              <a:gd name="connsiteY55" fmla="*/ 316130 h 673052"/>
              <a:gd name="connsiteX56" fmla="*/ 3477439 w 3691592"/>
              <a:gd name="connsiteY56" fmla="*/ 316130 h 673052"/>
              <a:gd name="connsiteX57" fmla="*/ 3368663 w 3691592"/>
              <a:gd name="connsiteY57" fmla="*/ 305933 h 673052"/>
              <a:gd name="connsiteX58" fmla="*/ 3242891 w 3691592"/>
              <a:gd name="connsiteY58" fmla="*/ 299134 h 673052"/>
              <a:gd name="connsiteX59" fmla="*/ 3042334 w 3691592"/>
              <a:gd name="connsiteY59" fmla="*/ 295735 h 673052"/>
              <a:gd name="connsiteX60" fmla="*/ 2824782 w 3691592"/>
              <a:gd name="connsiteY60" fmla="*/ 302533 h 673052"/>
              <a:gd name="connsiteX61" fmla="*/ 2338688 w 3691592"/>
              <a:gd name="connsiteY61" fmla="*/ 329727 h 673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691592" h="673052">
                <a:moveTo>
                  <a:pt x="2338688" y="329727"/>
                </a:moveTo>
                <a:lnTo>
                  <a:pt x="1968169" y="363720"/>
                </a:lnTo>
                <a:lnTo>
                  <a:pt x="1781210" y="377317"/>
                </a:lnTo>
                <a:lnTo>
                  <a:pt x="1529665" y="414709"/>
                </a:lnTo>
                <a:lnTo>
                  <a:pt x="1312113" y="455500"/>
                </a:lnTo>
                <a:lnTo>
                  <a:pt x="1091161" y="496291"/>
                </a:lnTo>
                <a:lnTo>
                  <a:pt x="934795" y="533683"/>
                </a:lnTo>
                <a:lnTo>
                  <a:pt x="710444" y="591470"/>
                </a:lnTo>
                <a:lnTo>
                  <a:pt x="571075" y="628862"/>
                </a:lnTo>
                <a:lnTo>
                  <a:pt x="441903" y="673052"/>
                </a:lnTo>
                <a:lnTo>
                  <a:pt x="404511" y="669653"/>
                </a:lnTo>
                <a:lnTo>
                  <a:pt x="336526" y="656056"/>
                </a:lnTo>
                <a:lnTo>
                  <a:pt x="271940" y="632261"/>
                </a:lnTo>
                <a:lnTo>
                  <a:pt x="224351" y="601668"/>
                </a:lnTo>
                <a:lnTo>
                  <a:pt x="176761" y="560877"/>
                </a:lnTo>
                <a:lnTo>
                  <a:pt x="125772" y="516687"/>
                </a:lnTo>
                <a:lnTo>
                  <a:pt x="64586" y="452101"/>
                </a:lnTo>
                <a:lnTo>
                  <a:pt x="33992" y="418108"/>
                </a:lnTo>
                <a:lnTo>
                  <a:pt x="10198" y="387515"/>
                </a:lnTo>
                <a:lnTo>
                  <a:pt x="0" y="360321"/>
                </a:lnTo>
                <a:lnTo>
                  <a:pt x="0" y="333127"/>
                </a:lnTo>
                <a:lnTo>
                  <a:pt x="10198" y="322929"/>
                </a:lnTo>
                <a:lnTo>
                  <a:pt x="30593" y="322929"/>
                </a:lnTo>
                <a:lnTo>
                  <a:pt x="88381" y="350123"/>
                </a:lnTo>
                <a:lnTo>
                  <a:pt x="176761" y="380716"/>
                </a:lnTo>
                <a:lnTo>
                  <a:pt x="244746" y="397713"/>
                </a:lnTo>
                <a:lnTo>
                  <a:pt x="333127" y="404511"/>
                </a:lnTo>
                <a:lnTo>
                  <a:pt x="435105" y="401112"/>
                </a:lnTo>
                <a:lnTo>
                  <a:pt x="588071" y="380716"/>
                </a:lnTo>
                <a:lnTo>
                  <a:pt x="724041" y="353522"/>
                </a:lnTo>
                <a:lnTo>
                  <a:pt x="1216934" y="278739"/>
                </a:lnTo>
                <a:lnTo>
                  <a:pt x="1774412" y="200556"/>
                </a:lnTo>
                <a:lnTo>
                  <a:pt x="1968169" y="180160"/>
                </a:lnTo>
                <a:lnTo>
                  <a:pt x="2410073" y="139369"/>
                </a:lnTo>
                <a:lnTo>
                  <a:pt x="2868972" y="98578"/>
                </a:lnTo>
                <a:lnTo>
                  <a:pt x="2960752" y="91780"/>
                </a:lnTo>
                <a:lnTo>
                  <a:pt x="3015140" y="78183"/>
                </a:lnTo>
                <a:lnTo>
                  <a:pt x="3062730" y="50988"/>
                </a:lnTo>
                <a:lnTo>
                  <a:pt x="3110320" y="16996"/>
                </a:lnTo>
                <a:lnTo>
                  <a:pt x="3144312" y="0"/>
                </a:lnTo>
                <a:lnTo>
                  <a:pt x="3212297" y="0"/>
                </a:lnTo>
                <a:lnTo>
                  <a:pt x="3310876" y="13597"/>
                </a:lnTo>
                <a:lnTo>
                  <a:pt x="3395857" y="30593"/>
                </a:lnTo>
                <a:lnTo>
                  <a:pt x="3463842" y="47589"/>
                </a:lnTo>
                <a:lnTo>
                  <a:pt x="3531827" y="74783"/>
                </a:lnTo>
                <a:lnTo>
                  <a:pt x="3582816" y="101977"/>
                </a:lnTo>
                <a:lnTo>
                  <a:pt x="3630406" y="129171"/>
                </a:lnTo>
                <a:lnTo>
                  <a:pt x="3657600" y="152966"/>
                </a:lnTo>
                <a:lnTo>
                  <a:pt x="3677995" y="176761"/>
                </a:lnTo>
                <a:lnTo>
                  <a:pt x="3691592" y="203955"/>
                </a:lnTo>
                <a:lnTo>
                  <a:pt x="3691592" y="227750"/>
                </a:lnTo>
                <a:lnTo>
                  <a:pt x="3684794" y="251545"/>
                </a:lnTo>
                <a:lnTo>
                  <a:pt x="3674596" y="275339"/>
                </a:lnTo>
                <a:lnTo>
                  <a:pt x="3654201" y="295735"/>
                </a:lnTo>
                <a:lnTo>
                  <a:pt x="3623607" y="305933"/>
                </a:lnTo>
                <a:lnTo>
                  <a:pt x="3572618" y="316130"/>
                </a:lnTo>
                <a:lnTo>
                  <a:pt x="3477439" y="316130"/>
                </a:lnTo>
                <a:lnTo>
                  <a:pt x="3368663" y="305933"/>
                </a:lnTo>
                <a:lnTo>
                  <a:pt x="3242891" y="299134"/>
                </a:lnTo>
                <a:lnTo>
                  <a:pt x="3042334" y="295735"/>
                </a:lnTo>
                <a:lnTo>
                  <a:pt x="2824782" y="302533"/>
                </a:lnTo>
                <a:lnTo>
                  <a:pt x="2338688" y="3297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8E33981-4D48-4084-BCD1-BC42152521D5}"/>
              </a:ext>
            </a:extLst>
          </p:cNvPr>
          <p:cNvSpPr/>
          <p:nvPr/>
        </p:nvSpPr>
        <p:spPr>
          <a:xfrm>
            <a:off x="3051175" y="1912938"/>
            <a:ext cx="4103688" cy="555625"/>
          </a:xfrm>
          <a:custGeom>
            <a:avLst/>
            <a:gdLst>
              <a:gd name="connsiteX0" fmla="*/ 1512570 w 4103370"/>
              <a:gd name="connsiteY0" fmla="*/ 354330 h 556260"/>
              <a:gd name="connsiteX1" fmla="*/ 1097280 w 4103370"/>
              <a:gd name="connsiteY1" fmla="*/ 407670 h 556260"/>
              <a:gd name="connsiteX2" fmla="*/ 765810 w 4103370"/>
              <a:gd name="connsiteY2" fmla="*/ 461010 h 556260"/>
              <a:gd name="connsiteX3" fmla="*/ 525780 w 4103370"/>
              <a:gd name="connsiteY3" fmla="*/ 502920 h 556260"/>
              <a:gd name="connsiteX4" fmla="*/ 377190 w 4103370"/>
              <a:gd name="connsiteY4" fmla="*/ 529590 h 556260"/>
              <a:gd name="connsiteX5" fmla="*/ 308610 w 4103370"/>
              <a:gd name="connsiteY5" fmla="*/ 548640 h 556260"/>
              <a:gd name="connsiteX6" fmla="*/ 266700 w 4103370"/>
              <a:gd name="connsiteY6" fmla="*/ 556260 h 556260"/>
              <a:gd name="connsiteX7" fmla="*/ 220980 w 4103370"/>
              <a:gd name="connsiteY7" fmla="*/ 556260 h 556260"/>
              <a:gd name="connsiteX8" fmla="*/ 175260 w 4103370"/>
              <a:gd name="connsiteY8" fmla="*/ 544830 h 556260"/>
              <a:gd name="connsiteX9" fmla="*/ 106680 w 4103370"/>
              <a:gd name="connsiteY9" fmla="*/ 518160 h 556260"/>
              <a:gd name="connsiteX10" fmla="*/ 45720 w 4103370"/>
              <a:gd name="connsiteY10" fmla="*/ 502920 h 556260"/>
              <a:gd name="connsiteX11" fmla="*/ 0 w 4103370"/>
              <a:gd name="connsiteY11" fmla="*/ 361950 h 556260"/>
              <a:gd name="connsiteX12" fmla="*/ 312420 w 4103370"/>
              <a:gd name="connsiteY12" fmla="*/ 327660 h 556260"/>
              <a:gd name="connsiteX13" fmla="*/ 655320 w 4103370"/>
              <a:gd name="connsiteY13" fmla="*/ 285750 h 556260"/>
              <a:gd name="connsiteX14" fmla="*/ 1203960 w 4103370"/>
              <a:gd name="connsiteY14" fmla="*/ 217170 h 556260"/>
              <a:gd name="connsiteX15" fmla="*/ 1691640 w 4103370"/>
              <a:gd name="connsiteY15" fmla="*/ 152400 h 556260"/>
              <a:gd name="connsiteX16" fmla="*/ 1912620 w 4103370"/>
              <a:gd name="connsiteY16" fmla="*/ 137160 h 556260"/>
              <a:gd name="connsiteX17" fmla="*/ 2228850 w 4103370"/>
              <a:gd name="connsiteY17" fmla="*/ 110490 h 556260"/>
              <a:gd name="connsiteX18" fmla="*/ 2541270 w 4103370"/>
              <a:gd name="connsiteY18" fmla="*/ 83820 h 556260"/>
              <a:gd name="connsiteX19" fmla="*/ 2899410 w 4103370"/>
              <a:gd name="connsiteY19" fmla="*/ 64770 h 556260"/>
              <a:gd name="connsiteX20" fmla="*/ 3204210 w 4103370"/>
              <a:gd name="connsiteY20" fmla="*/ 49530 h 556260"/>
              <a:gd name="connsiteX21" fmla="*/ 3356610 w 4103370"/>
              <a:gd name="connsiteY21" fmla="*/ 45720 h 556260"/>
              <a:gd name="connsiteX22" fmla="*/ 3429000 w 4103370"/>
              <a:gd name="connsiteY22" fmla="*/ 34290 h 556260"/>
              <a:gd name="connsiteX23" fmla="*/ 3547110 w 4103370"/>
              <a:gd name="connsiteY23" fmla="*/ 7620 h 556260"/>
              <a:gd name="connsiteX24" fmla="*/ 3600450 w 4103370"/>
              <a:gd name="connsiteY24" fmla="*/ 0 h 556260"/>
              <a:gd name="connsiteX25" fmla="*/ 3646170 w 4103370"/>
              <a:gd name="connsiteY25" fmla="*/ 11430 h 556260"/>
              <a:gd name="connsiteX26" fmla="*/ 3726180 w 4103370"/>
              <a:gd name="connsiteY26" fmla="*/ 49530 h 556260"/>
              <a:gd name="connsiteX27" fmla="*/ 3802380 w 4103370"/>
              <a:gd name="connsiteY27" fmla="*/ 87630 h 556260"/>
              <a:gd name="connsiteX28" fmla="*/ 3878580 w 4103370"/>
              <a:gd name="connsiteY28" fmla="*/ 144780 h 556260"/>
              <a:gd name="connsiteX29" fmla="*/ 3954780 w 4103370"/>
              <a:gd name="connsiteY29" fmla="*/ 205740 h 556260"/>
              <a:gd name="connsiteX30" fmla="*/ 4027170 w 4103370"/>
              <a:gd name="connsiteY30" fmla="*/ 278130 h 556260"/>
              <a:gd name="connsiteX31" fmla="*/ 4061460 w 4103370"/>
              <a:gd name="connsiteY31" fmla="*/ 323850 h 556260"/>
              <a:gd name="connsiteX32" fmla="*/ 4088130 w 4103370"/>
              <a:gd name="connsiteY32" fmla="*/ 373380 h 556260"/>
              <a:gd name="connsiteX33" fmla="*/ 4099560 w 4103370"/>
              <a:gd name="connsiteY33" fmla="*/ 426720 h 556260"/>
              <a:gd name="connsiteX34" fmla="*/ 4103370 w 4103370"/>
              <a:gd name="connsiteY34" fmla="*/ 464820 h 556260"/>
              <a:gd name="connsiteX35" fmla="*/ 4099560 w 4103370"/>
              <a:gd name="connsiteY35" fmla="*/ 480060 h 556260"/>
              <a:gd name="connsiteX36" fmla="*/ 4088130 w 4103370"/>
              <a:gd name="connsiteY36" fmla="*/ 506730 h 556260"/>
              <a:gd name="connsiteX37" fmla="*/ 4072890 w 4103370"/>
              <a:gd name="connsiteY37" fmla="*/ 521970 h 556260"/>
              <a:gd name="connsiteX38" fmla="*/ 4042410 w 4103370"/>
              <a:gd name="connsiteY38" fmla="*/ 533400 h 556260"/>
              <a:gd name="connsiteX39" fmla="*/ 3977640 w 4103370"/>
              <a:gd name="connsiteY39" fmla="*/ 537210 h 556260"/>
              <a:gd name="connsiteX40" fmla="*/ 3874770 w 4103370"/>
              <a:gd name="connsiteY40" fmla="*/ 541020 h 556260"/>
              <a:gd name="connsiteX41" fmla="*/ 3589020 w 4103370"/>
              <a:gd name="connsiteY41" fmla="*/ 297180 h 556260"/>
              <a:gd name="connsiteX42" fmla="*/ 3550920 w 4103370"/>
              <a:gd name="connsiteY42" fmla="*/ 262890 h 556260"/>
              <a:gd name="connsiteX43" fmla="*/ 3528060 w 4103370"/>
              <a:gd name="connsiteY43" fmla="*/ 240030 h 556260"/>
              <a:gd name="connsiteX44" fmla="*/ 3486150 w 4103370"/>
              <a:gd name="connsiteY44" fmla="*/ 228600 h 556260"/>
              <a:gd name="connsiteX45" fmla="*/ 3429000 w 4103370"/>
              <a:gd name="connsiteY45" fmla="*/ 224790 h 556260"/>
              <a:gd name="connsiteX46" fmla="*/ 3211830 w 4103370"/>
              <a:gd name="connsiteY46" fmla="*/ 228600 h 556260"/>
              <a:gd name="connsiteX47" fmla="*/ 2758440 w 4103370"/>
              <a:gd name="connsiteY47" fmla="*/ 251460 h 556260"/>
              <a:gd name="connsiteX48" fmla="*/ 2415540 w 4103370"/>
              <a:gd name="connsiteY48" fmla="*/ 270510 h 556260"/>
              <a:gd name="connsiteX49" fmla="*/ 1924050 w 4103370"/>
              <a:gd name="connsiteY49" fmla="*/ 312420 h 556260"/>
              <a:gd name="connsiteX50" fmla="*/ 1512570 w 4103370"/>
              <a:gd name="connsiteY50" fmla="*/ 354330 h 556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103370" h="556260">
                <a:moveTo>
                  <a:pt x="1512570" y="354330"/>
                </a:moveTo>
                <a:lnTo>
                  <a:pt x="1097280" y="407670"/>
                </a:lnTo>
                <a:lnTo>
                  <a:pt x="765810" y="461010"/>
                </a:lnTo>
                <a:lnTo>
                  <a:pt x="525780" y="502920"/>
                </a:lnTo>
                <a:lnTo>
                  <a:pt x="377190" y="529590"/>
                </a:lnTo>
                <a:lnTo>
                  <a:pt x="308610" y="548640"/>
                </a:lnTo>
                <a:lnTo>
                  <a:pt x="266700" y="556260"/>
                </a:lnTo>
                <a:lnTo>
                  <a:pt x="220980" y="556260"/>
                </a:lnTo>
                <a:lnTo>
                  <a:pt x="175260" y="544830"/>
                </a:lnTo>
                <a:lnTo>
                  <a:pt x="106680" y="518160"/>
                </a:lnTo>
                <a:lnTo>
                  <a:pt x="45720" y="502920"/>
                </a:lnTo>
                <a:lnTo>
                  <a:pt x="0" y="361950"/>
                </a:lnTo>
                <a:lnTo>
                  <a:pt x="312420" y="327660"/>
                </a:lnTo>
                <a:lnTo>
                  <a:pt x="655320" y="285750"/>
                </a:lnTo>
                <a:lnTo>
                  <a:pt x="1203960" y="217170"/>
                </a:lnTo>
                <a:lnTo>
                  <a:pt x="1691640" y="152400"/>
                </a:lnTo>
                <a:lnTo>
                  <a:pt x="1912620" y="137160"/>
                </a:lnTo>
                <a:lnTo>
                  <a:pt x="2228850" y="110490"/>
                </a:lnTo>
                <a:lnTo>
                  <a:pt x="2541270" y="83820"/>
                </a:lnTo>
                <a:lnTo>
                  <a:pt x="2899410" y="64770"/>
                </a:lnTo>
                <a:lnTo>
                  <a:pt x="3204210" y="49530"/>
                </a:lnTo>
                <a:lnTo>
                  <a:pt x="3356610" y="45720"/>
                </a:lnTo>
                <a:lnTo>
                  <a:pt x="3429000" y="34290"/>
                </a:lnTo>
                <a:lnTo>
                  <a:pt x="3547110" y="7620"/>
                </a:lnTo>
                <a:lnTo>
                  <a:pt x="3600450" y="0"/>
                </a:lnTo>
                <a:lnTo>
                  <a:pt x="3646170" y="11430"/>
                </a:lnTo>
                <a:lnTo>
                  <a:pt x="3726180" y="49530"/>
                </a:lnTo>
                <a:lnTo>
                  <a:pt x="3802380" y="87630"/>
                </a:lnTo>
                <a:lnTo>
                  <a:pt x="3878580" y="144780"/>
                </a:lnTo>
                <a:lnTo>
                  <a:pt x="3954780" y="205740"/>
                </a:lnTo>
                <a:lnTo>
                  <a:pt x="4027170" y="278130"/>
                </a:lnTo>
                <a:lnTo>
                  <a:pt x="4061460" y="323850"/>
                </a:lnTo>
                <a:lnTo>
                  <a:pt x="4088130" y="373380"/>
                </a:lnTo>
                <a:lnTo>
                  <a:pt x="4099560" y="426720"/>
                </a:lnTo>
                <a:lnTo>
                  <a:pt x="4103370" y="464820"/>
                </a:lnTo>
                <a:lnTo>
                  <a:pt x="4099560" y="480060"/>
                </a:lnTo>
                <a:lnTo>
                  <a:pt x="4088130" y="506730"/>
                </a:lnTo>
                <a:lnTo>
                  <a:pt x="4072890" y="521970"/>
                </a:lnTo>
                <a:lnTo>
                  <a:pt x="4042410" y="533400"/>
                </a:lnTo>
                <a:lnTo>
                  <a:pt x="3977640" y="537210"/>
                </a:lnTo>
                <a:lnTo>
                  <a:pt x="3874770" y="541020"/>
                </a:lnTo>
                <a:lnTo>
                  <a:pt x="3589020" y="297180"/>
                </a:lnTo>
                <a:lnTo>
                  <a:pt x="3550920" y="262890"/>
                </a:lnTo>
                <a:lnTo>
                  <a:pt x="3528060" y="240030"/>
                </a:lnTo>
                <a:lnTo>
                  <a:pt x="3486150" y="228600"/>
                </a:lnTo>
                <a:lnTo>
                  <a:pt x="3429000" y="224790"/>
                </a:lnTo>
                <a:lnTo>
                  <a:pt x="3211830" y="228600"/>
                </a:lnTo>
                <a:lnTo>
                  <a:pt x="2758440" y="251460"/>
                </a:lnTo>
                <a:lnTo>
                  <a:pt x="2415540" y="270510"/>
                </a:lnTo>
                <a:lnTo>
                  <a:pt x="1924050" y="312420"/>
                </a:lnTo>
                <a:lnTo>
                  <a:pt x="1512570" y="3543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7E2DF41-29A7-4148-8D0C-861A79E651CF}"/>
              </a:ext>
            </a:extLst>
          </p:cNvPr>
          <p:cNvSpPr/>
          <p:nvPr/>
        </p:nvSpPr>
        <p:spPr>
          <a:xfrm>
            <a:off x="6242050" y="2112963"/>
            <a:ext cx="747713" cy="720725"/>
          </a:xfrm>
          <a:custGeom>
            <a:avLst/>
            <a:gdLst>
              <a:gd name="connsiteX0" fmla="*/ 202407 w 747713"/>
              <a:gd name="connsiteY0" fmla="*/ 419100 h 721519"/>
              <a:gd name="connsiteX1" fmla="*/ 290513 w 747713"/>
              <a:gd name="connsiteY1" fmla="*/ 302419 h 721519"/>
              <a:gd name="connsiteX2" fmla="*/ 328613 w 747713"/>
              <a:gd name="connsiteY2" fmla="*/ 245269 h 721519"/>
              <a:gd name="connsiteX3" fmla="*/ 350044 w 747713"/>
              <a:gd name="connsiteY3" fmla="*/ 204787 h 721519"/>
              <a:gd name="connsiteX4" fmla="*/ 361950 w 747713"/>
              <a:gd name="connsiteY4" fmla="*/ 171450 h 721519"/>
              <a:gd name="connsiteX5" fmla="*/ 373857 w 747713"/>
              <a:gd name="connsiteY5" fmla="*/ 135731 h 721519"/>
              <a:gd name="connsiteX6" fmla="*/ 376238 w 747713"/>
              <a:gd name="connsiteY6" fmla="*/ 95250 h 721519"/>
              <a:gd name="connsiteX7" fmla="*/ 314325 w 747713"/>
              <a:gd name="connsiteY7" fmla="*/ 0 h 721519"/>
              <a:gd name="connsiteX8" fmla="*/ 747713 w 747713"/>
              <a:gd name="connsiteY8" fmla="*/ 309562 h 721519"/>
              <a:gd name="connsiteX9" fmla="*/ 688182 w 747713"/>
              <a:gd name="connsiteY9" fmla="*/ 340519 h 721519"/>
              <a:gd name="connsiteX10" fmla="*/ 623888 w 747713"/>
              <a:gd name="connsiteY10" fmla="*/ 371475 h 721519"/>
              <a:gd name="connsiteX11" fmla="*/ 471488 w 747713"/>
              <a:gd name="connsiteY11" fmla="*/ 466725 h 721519"/>
              <a:gd name="connsiteX12" fmla="*/ 261938 w 747713"/>
              <a:gd name="connsiteY12" fmla="*/ 597694 h 721519"/>
              <a:gd name="connsiteX13" fmla="*/ 135732 w 747713"/>
              <a:gd name="connsiteY13" fmla="*/ 676275 h 721519"/>
              <a:gd name="connsiteX14" fmla="*/ 100013 w 747713"/>
              <a:gd name="connsiteY14" fmla="*/ 697706 h 721519"/>
              <a:gd name="connsiteX15" fmla="*/ 69057 w 747713"/>
              <a:gd name="connsiteY15" fmla="*/ 714375 h 721519"/>
              <a:gd name="connsiteX16" fmla="*/ 33338 w 747713"/>
              <a:gd name="connsiteY16" fmla="*/ 721519 h 721519"/>
              <a:gd name="connsiteX17" fmla="*/ 7144 w 747713"/>
              <a:gd name="connsiteY17" fmla="*/ 721519 h 721519"/>
              <a:gd name="connsiteX18" fmla="*/ 0 w 747713"/>
              <a:gd name="connsiteY18" fmla="*/ 709612 h 721519"/>
              <a:gd name="connsiteX19" fmla="*/ 0 w 747713"/>
              <a:gd name="connsiteY19" fmla="*/ 688181 h 721519"/>
              <a:gd name="connsiteX20" fmla="*/ 14288 w 747713"/>
              <a:gd name="connsiteY20" fmla="*/ 657225 h 721519"/>
              <a:gd name="connsiteX21" fmla="*/ 50007 w 747713"/>
              <a:gd name="connsiteY21" fmla="*/ 609600 h 721519"/>
              <a:gd name="connsiteX22" fmla="*/ 202407 w 747713"/>
              <a:gd name="connsiteY22" fmla="*/ 419100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47713" h="721519">
                <a:moveTo>
                  <a:pt x="202407" y="419100"/>
                </a:moveTo>
                <a:lnTo>
                  <a:pt x="290513" y="302419"/>
                </a:lnTo>
                <a:lnTo>
                  <a:pt x="328613" y="245269"/>
                </a:lnTo>
                <a:lnTo>
                  <a:pt x="350044" y="204787"/>
                </a:lnTo>
                <a:lnTo>
                  <a:pt x="361950" y="171450"/>
                </a:lnTo>
                <a:lnTo>
                  <a:pt x="373857" y="135731"/>
                </a:lnTo>
                <a:lnTo>
                  <a:pt x="376238" y="95250"/>
                </a:lnTo>
                <a:lnTo>
                  <a:pt x="314325" y="0"/>
                </a:lnTo>
                <a:lnTo>
                  <a:pt x="747713" y="309562"/>
                </a:lnTo>
                <a:lnTo>
                  <a:pt x="688182" y="340519"/>
                </a:lnTo>
                <a:lnTo>
                  <a:pt x="623888" y="371475"/>
                </a:lnTo>
                <a:lnTo>
                  <a:pt x="471488" y="466725"/>
                </a:lnTo>
                <a:lnTo>
                  <a:pt x="261938" y="597694"/>
                </a:lnTo>
                <a:lnTo>
                  <a:pt x="135732" y="676275"/>
                </a:lnTo>
                <a:lnTo>
                  <a:pt x="100013" y="697706"/>
                </a:lnTo>
                <a:lnTo>
                  <a:pt x="69057" y="714375"/>
                </a:lnTo>
                <a:lnTo>
                  <a:pt x="33338" y="721519"/>
                </a:lnTo>
                <a:lnTo>
                  <a:pt x="7144" y="721519"/>
                </a:lnTo>
                <a:lnTo>
                  <a:pt x="0" y="709612"/>
                </a:lnTo>
                <a:lnTo>
                  <a:pt x="0" y="688181"/>
                </a:lnTo>
                <a:lnTo>
                  <a:pt x="14288" y="657225"/>
                </a:lnTo>
                <a:lnTo>
                  <a:pt x="50007" y="609600"/>
                </a:lnTo>
                <a:lnTo>
                  <a:pt x="202407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BEF8EA3-08ED-4F50-9C99-451AC9B449C3}"/>
              </a:ext>
            </a:extLst>
          </p:cNvPr>
          <p:cNvSpPr/>
          <p:nvPr/>
        </p:nvSpPr>
        <p:spPr>
          <a:xfrm rot="16200000">
            <a:off x="3342482" y="4325144"/>
            <a:ext cx="3040062" cy="482600"/>
          </a:xfrm>
          <a:custGeom>
            <a:avLst/>
            <a:gdLst>
              <a:gd name="connsiteX0" fmla="*/ 1549000 w 3040308"/>
              <a:gd name="connsiteY0" fmla="*/ 458642 h 481718"/>
              <a:gd name="connsiteX1" fmla="*/ 995167 w 3040308"/>
              <a:gd name="connsiteY1" fmla="*/ 475949 h 481718"/>
              <a:gd name="connsiteX2" fmla="*/ 796134 w 3040308"/>
              <a:gd name="connsiteY2" fmla="*/ 481718 h 481718"/>
              <a:gd name="connsiteX3" fmla="*/ 683637 w 3040308"/>
              <a:gd name="connsiteY3" fmla="*/ 481718 h 481718"/>
              <a:gd name="connsiteX4" fmla="*/ 608639 w 3040308"/>
              <a:gd name="connsiteY4" fmla="*/ 478834 h 481718"/>
              <a:gd name="connsiteX5" fmla="*/ 507680 w 3040308"/>
              <a:gd name="connsiteY5" fmla="*/ 464411 h 481718"/>
              <a:gd name="connsiteX6" fmla="*/ 395182 w 3040308"/>
              <a:gd name="connsiteY6" fmla="*/ 438450 h 481718"/>
              <a:gd name="connsiteX7" fmla="*/ 311531 w 3040308"/>
              <a:gd name="connsiteY7" fmla="*/ 412489 h 481718"/>
              <a:gd name="connsiteX8" fmla="*/ 216341 w 3040308"/>
              <a:gd name="connsiteY8" fmla="*/ 377875 h 481718"/>
              <a:gd name="connsiteX9" fmla="*/ 138458 w 3040308"/>
              <a:gd name="connsiteY9" fmla="*/ 343260 h 481718"/>
              <a:gd name="connsiteX10" fmla="*/ 77883 w 3040308"/>
              <a:gd name="connsiteY10" fmla="*/ 311530 h 481718"/>
              <a:gd name="connsiteX11" fmla="*/ 40384 w 3040308"/>
              <a:gd name="connsiteY11" fmla="*/ 285569 h 481718"/>
              <a:gd name="connsiteX12" fmla="*/ 17307 w 3040308"/>
              <a:gd name="connsiteY12" fmla="*/ 262493 h 481718"/>
              <a:gd name="connsiteX13" fmla="*/ 0 w 3040308"/>
              <a:gd name="connsiteY13" fmla="*/ 233648 h 481718"/>
              <a:gd name="connsiteX14" fmla="*/ 0 w 3040308"/>
              <a:gd name="connsiteY14" fmla="*/ 204802 h 481718"/>
              <a:gd name="connsiteX15" fmla="*/ 8654 w 3040308"/>
              <a:gd name="connsiteY15" fmla="*/ 170188 h 481718"/>
              <a:gd name="connsiteX16" fmla="*/ 46153 w 3040308"/>
              <a:gd name="connsiteY16" fmla="*/ 129804 h 481718"/>
              <a:gd name="connsiteX17" fmla="*/ 106728 w 3040308"/>
              <a:gd name="connsiteY17" fmla="*/ 92305 h 481718"/>
              <a:gd name="connsiteX18" fmla="*/ 149996 w 3040308"/>
              <a:gd name="connsiteY18" fmla="*/ 72113 h 481718"/>
              <a:gd name="connsiteX19" fmla="*/ 204803 w 3040308"/>
              <a:gd name="connsiteY19" fmla="*/ 51921 h 481718"/>
              <a:gd name="connsiteX20" fmla="*/ 256724 w 3040308"/>
              <a:gd name="connsiteY20" fmla="*/ 25961 h 481718"/>
              <a:gd name="connsiteX21" fmla="*/ 611523 w 3040308"/>
              <a:gd name="connsiteY21" fmla="*/ 144227 h 481718"/>
              <a:gd name="connsiteX22" fmla="*/ 651907 w 3040308"/>
              <a:gd name="connsiteY22" fmla="*/ 167303 h 481718"/>
              <a:gd name="connsiteX23" fmla="*/ 700944 w 3040308"/>
              <a:gd name="connsiteY23" fmla="*/ 184610 h 481718"/>
              <a:gd name="connsiteX24" fmla="*/ 744212 w 3040308"/>
              <a:gd name="connsiteY24" fmla="*/ 196149 h 481718"/>
              <a:gd name="connsiteX25" fmla="*/ 819210 w 3040308"/>
              <a:gd name="connsiteY25" fmla="*/ 207687 h 481718"/>
              <a:gd name="connsiteX26" fmla="*/ 925938 w 3040308"/>
              <a:gd name="connsiteY26" fmla="*/ 213456 h 481718"/>
              <a:gd name="connsiteX27" fmla="*/ 1318236 w 3040308"/>
              <a:gd name="connsiteY27" fmla="*/ 204802 h 481718"/>
              <a:gd name="connsiteX28" fmla="*/ 1710534 w 3040308"/>
              <a:gd name="connsiteY28" fmla="*/ 196149 h 481718"/>
              <a:gd name="connsiteX29" fmla="*/ 2125908 w 3040308"/>
              <a:gd name="connsiteY29" fmla="*/ 190379 h 481718"/>
              <a:gd name="connsiteX30" fmla="*/ 2275904 w 3040308"/>
              <a:gd name="connsiteY30" fmla="*/ 190379 h 481718"/>
              <a:gd name="connsiteX31" fmla="*/ 2492245 w 3040308"/>
              <a:gd name="connsiteY31" fmla="*/ 187495 h 481718"/>
              <a:gd name="connsiteX32" fmla="*/ 2590319 w 3040308"/>
              <a:gd name="connsiteY32" fmla="*/ 181726 h 481718"/>
              <a:gd name="connsiteX33" fmla="*/ 2662433 w 3040308"/>
              <a:gd name="connsiteY33" fmla="*/ 164419 h 481718"/>
              <a:gd name="connsiteX34" fmla="*/ 2746085 w 3040308"/>
              <a:gd name="connsiteY34" fmla="*/ 144227 h 481718"/>
              <a:gd name="connsiteX35" fmla="*/ 2844159 w 3040308"/>
              <a:gd name="connsiteY35" fmla="*/ 100959 h 481718"/>
              <a:gd name="connsiteX36" fmla="*/ 2913388 w 3040308"/>
              <a:gd name="connsiteY36" fmla="*/ 60575 h 481718"/>
              <a:gd name="connsiteX37" fmla="*/ 2982617 w 3040308"/>
              <a:gd name="connsiteY37" fmla="*/ 0 h 481718"/>
              <a:gd name="connsiteX38" fmla="*/ 3040308 w 3040308"/>
              <a:gd name="connsiteY38" fmla="*/ 118266 h 481718"/>
              <a:gd name="connsiteX39" fmla="*/ 2945118 w 3040308"/>
              <a:gd name="connsiteY39" fmla="*/ 224994 h 481718"/>
              <a:gd name="connsiteX40" fmla="*/ 2878774 w 3040308"/>
              <a:gd name="connsiteY40" fmla="*/ 297108 h 481718"/>
              <a:gd name="connsiteX41" fmla="*/ 2815314 w 3040308"/>
              <a:gd name="connsiteY41" fmla="*/ 351914 h 481718"/>
              <a:gd name="connsiteX42" fmla="*/ 2757623 w 3040308"/>
              <a:gd name="connsiteY42" fmla="*/ 389413 h 481718"/>
              <a:gd name="connsiteX43" fmla="*/ 2699932 w 3040308"/>
              <a:gd name="connsiteY43" fmla="*/ 415374 h 481718"/>
              <a:gd name="connsiteX44" fmla="*/ 2650895 w 3040308"/>
              <a:gd name="connsiteY44" fmla="*/ 429796 h 481718"/>
              <a:gd name="connsiteX45" fmla="*/ 2552820 w 3040308"/>
              <a:gd name="connsiteY45" fmla="*/ 438450 h 481718"/>
              <a:gd name="connsiteX46" fmla="*/ 2304750 w 3040308"/>
              <a:gd name="connsiteY46" fmla="*/ 435566 h 481718"/>
              <a:gd name="connsiteX47" fmla="*/ 2160523 w 3040308"/>
              <a:gd name="connsiteY47" fmla="*/ 438450 h 481718"/>
              <a:gd name="connsiteX48" fmla="*/ 1549000 w 3040308"/>
              <a:gd name="connsiteY48" fmla="*/ 458642 h 48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40308" h="481718">
                <a:moveTo>
                  <a:pt x="1549000" y="458642"/>
                </a:moveTo>
                <a:lnTo>
                  <a:pt x="995167" y="475949"/>
                </a:lnTo>
                <a:lnTo>
                  <a:pt x="796134" y="481718"/>
                </a:lnTo>
                <a:lnTo>
                  <a:pt x="683637" y="481718"/>
                </a:lnTo>
                <a:lnTo>
                  <a:pt x="608639" y="478834"/>
                </a:lnTo>
                <a:lnTo>
                  <a:pt x="507680" y="464411"/>
                </a:lnTo>
                <a:lnTo>
                  <a:pt x="395182" y="438450"/>
                </a:lnTo>
                <a:lnTo>
                  <a:pt x="311531" y="412489"/>
                </a:lnTo>
                <a:lnTo>
                  <a:pt x="216341" y="377875"/>
                </a:lnTo>
                <a:lnTo>
                  <a:pt x="138458" y="343260"/>
                </a:lnTo>
                <a:lnTo>
                  <a:pt x="77883" y="311530"/>
                </a:lnTo>
                <a:lnTo>
                  <a:pt x="40384" y="285569"/>
                </a:lnTo>
                <a:lnTo>
                  <a:pt x="17307" y="262493"/>
                </a:lnTo>
                <a:lnTo>
                  <a:pt x="0" y="233648"/>
                </a:lnTo>
                <a:lnTo>
                  <a:pt x="0" y="204802"/>
                </a:lnTo>
                <a:lnTo>
                  <a:pt x="8654" y="170188"/>
                </a:lnTo>
                <a:lnTo>
                  <a:pt x="46153" y="129804"/>
                </a:lnTo>
                <a:lnTo>
                  <a:pt x="106728" y="92305"/>
                </a:lnTo>
                <a:lnTo>
                  <a:pt x="149996" y="72113"/>
                </a:lnTo>
                <a:lnTo>
                  <a:pt x="204803" y="51921"/>
                </a:lnTo>
                <a:lnTo>
                  <a:pt x="256724" y="25961"/>
                </a:lnTo>
                <a:lnTo>
                  <a:pt x="611523" y="144227"/>
                </a:lnTo>
                <a:lnTo>
                  <a:pt x="651907" y="167303"/>
                </a:lnTo>
                <a:lnTo>
                  <a:pt x="700944" y="184610"/>
                </a:lnTo>
                <a:lnTo>
                  <a:pt x="744212" y="196149"/>
                </a:lnTo>
                <a:lnTo>
                  <a:pt x="819210" y="207687"/>
                </a:lnTo>
                <a:lnTo>
                  <a:pt x="925938" y="213456"/>
                </a:lnTo>
                <a:lnTo>
                  <a:pt x="1318236" y="204802"/>
                </a:lnTo>
                <a:lnTo>
                  <a:pt x="1710534" y="196149"/>
                </a:lnTo>
                <a:lnTo>
                  <a:pt x="2125908" y="190379"/>
                </a:lnTo>
                <a:lnTo>
                  <a:pt x="2275904" y="190379"/>
                </a:lnTo>
                <a:lnTo>
                  <a:pt x="2492245" y="187495"/>
                </a:lnTo>
                <a:lnTo>
                  <a:pt x="2590319" y="181726"/>
                </a:lnTo>
                <a:lnTo>
                  <a:pt x="2662433" y="164419"/>
                </a:lnTo>
                <a:lnTo>
                  <a:pt x="2746085" y="144227"/>
                </a:lnTo>
                <a:lnTo>
                  <a:pt x="2844159" y="100959"/>
                </a:lnTo>
                <a:lnTo>
                  <a:pt x="2913388" y="60575"/>
                </a:lnTo>
                <a:lnTo>
                  <a:pt x="2982617" y="0"/>
                </a:lnTo>
                <a:lnTo>
                  <a:pt x="3040308" y="118266"/>
                </a:lnTo>
                <a:lnTo>
                  <a:pt x="2945118" y="224994"/>
                </a:lnTo>
                <a:lnTo>
                  <a:pt x="2878774" y="297108"/>
                </a:lnTo>
                <a:lnTo>
                  <a:pt x="2815314" y="351914"/>
                </a:lnTo>
                <a:lnTo>
                  <a:pt x="2757623" y="389413"/>
                </a:lnTo>
                <a:lnTo>
                  <a:pt x="2699932" y="415374"/>
                </a:lnTo>
                <a:lnTo>
                  <a:pt x="2650895" y="429796"/>
                </a:lnTo>
                <a:lnTo>
                  <a:pt x="2552820" y="438450"/>
                </a:lnTo>
                <a:lnTo>
                  <a:pt x="2304750" y="435566"/>
                </a:lnTo>
                <a:lnTo>
                  <a:pt x="2160523" y="438450"/>
                </a:lnTo>
                <a:lnTo>
                  <a:pt x="1549000" y="45864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50AB626-689F-4FB4-A93B-BAFE03EF4798}"/>
              </a:ext>
            </a:extLst>
          </p:cNvPr>
          <p:cNvSpPr/>
          <p:nvPr/>
        </p:nvSpPr>
        <p:spPr>
          <a:xfrm>
            <a:off x="4027488" y="5326063"/>
            <a:ext cx="803275" cy="569912"/>
          </a:xfrm>
          <a:custGeom>
            <a:avLst/>
            <a:gdLst>
              <a:gd name="connsiteX0" fmla="*/ 345281 w 804862"/>
              <a:gd name="connsiteY0" fmla="*/ 100013 h 569119"/>
              <a:gd name="connsiteX1" fmla="*/ 461962 w 804862"/>
              <a:gd name="connsiteY1" fmla="*/ 138113 h 569119"/>
              <a:gd name="connsiteX2" fmla="*/ 559594 w 804862"/>
              <a:gd name="connsiteY2" fmla="*/ 164307 h 569119"/>
              <a:gd name="connsiteX3" fmla="*/ 628650 w 804862"/>
              <a:gd name="connsiteY3" fmla="*/ 176213 h 569119"/>
              <a:gd name="connsiteX4" fmla="*/ 673894 w 804862"/>
              <a:gd name="connsiteY4" fmla="*/ 178594 h 569119"/>
              <a:gd name="connsiteX5" fmla="*/ 702469 w 804862"/>
              <a:gd name="connsiteY5" fmla="*/ 173832 h 569119"/>
              <a:gd name="connsiteX6" fmla="*/ 716756 w 804862"/>
              <a:gd name="connsiteY6" fmla="*/ 164307 h 569119"/>
              <a:gd name="connsiteX7" fmla="*/ 804862 w 804862"/>
              <a:gd name="connsiteY7" fmla="*/ 92869 h 569119"/>
              <a:gd name="connsiteX8" fmla="*/ 697706 w 804862"/>
              <a:gd name="connsiteY8" fmla="*/ 569119 h 569119"/>
              <a:gd name="connsiteX9" fmla="*/ 623887 w 804862"/>
              <a:gd name="connsiteY9" fmla="*/ 507207 h 569119"/>
              <a:gd name="connsiteX10" fmla="*/ 597694 w 804862"/>
              <a:gd name="connsiteY10" fmla="*/ 469107 h 569119"/>
              <a:gd name="connsiteX11" fmla="*/ 545306 w 804862"/>
              <a:gd name="connsiteY11" fmla="*/ 407194 h 569119"/>
              <a:gd name="connsiteX12" fmla="*/ 483394 w 804862"/>
              <a:gd name="connsiteY12" fmla="*/ 357188 h 569119"/>
              <a:gd name="connsiteX13" fmla="*/ 371475 w 804862"/>
              <a:gd name="connsiteY13" fmla="*/ 278607 h 569119"/>
              <a:gd name="connsiteX14" fmla="*/ 230981 w 804862"/>
              <a:gd name="connsiteY14" fmla="*/ 185738 h 569119"/>
              <a:gd name="connsiteX15" fmla="*/ 54769 w 804862"/>
              <a:gd name="connsiteY15" fmla="*/ 73819 h 569119"/>
              <a:gd name="connsiteX16" fmla="*/ 23812 w 804862"/>
              <a:gd name="connsiteY16" fmla="*/ 57150 h 569119"/>
              <a:gd name="connsiteX17" fmla="*/ 9525 w 804862"/>
              <a:gd name="connsiteY17" fmla="*/ 45244 h 569119"/>
              <a:gd name="connsiteX18" fmla="*/ 0 w 804862"/>
              <a:gd name="connsiteY18" fmla="*/ 35719 h 569119"/>
              <a:gd name="connsiteX19" fmla="*/ 0 w 804862"/>
              <a:gd name="connsiteY19" fmla="*/ 19050 h 569119"/>
              <a:gd name="connsiteX20" fmla="*/ 7144 w 804862"/>
              <a:gd name="connsiteY20" fmla="*/ 9525 h 569119"/>
              <a:gd name="connsiteX21" fmla="*/ 30956 w 804862"/>
              <a:gd name="connsiteY21" fmla="*/ 2382 h 569119"/>
              <a:gd name="connsiteX22" fmla="*/ 73819 w 804862"/>
              <a:gd name="connsiteY22" fmla="*/ 0 h 569119"/>
              <a:gd name="connsiteX23" fmla="*/ 104775 w 804862"/>
              <a:gd name="connsiteY23" fmla="*/ 9525 h 569119"/>
              <a:gd name="connsiteX24" fmla="*/ 345281 w 804862"/>
              <a:gd name="connsiteY24" fmla="*/ 100013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804862" h="569119">
                <a:moveTo>
                  <a:pt x="345281" y="100013"/>
                </a:moveTo>
                <a:lnTo>
                  <a:pt x="461962" y="138113"/>
                </a:lnTo>
                <a:lnTo>
                  <a:pt x="559594" y="164307"/>
                </a:lnTo>
                <a:lnTo>
                  <a:pt x="628650" y="176213"/>
                </a:lnTo>
                <a:lnTo>
                  <a:pt x="673894" y="178594"/>
                </a:lnTo>
                <a:lnTo>
                  <a:pt x="702469" y="173832"/>
                </a:lnTo>
                <a:lnTo>
                  <a:pt x="716756" y="164307"/>
                </a:lnTo>
                <a:lnTo>
                  <a:pt x="804862" y="92869"/>
                </a:lnTo>
                <a:lnTo>
                  <a:pt x="697706" y="569119"/>
                </a:lnTo>
                <a:lnTo>
                  <a:pt x="623887" y="507207"/>
                </a:lnTo>
                <a:lnTo>
                  <a:pt x="597694" y="469107"/>
                </a:lnTo>
                <a:lnTo>
                  <a:pt x="545306" y="407194"/>
                </a:lnTo>
                <a:lnTo>
                  <a:pt x="483394" y="357188"/>
                </a:lnTo>
                <a:lnTo>
                  <a:pt x="371475" y="278607"/>
                </a:lnTo>
                <a:lnTo>
                  <a:pt x="230981" y="185738"/>
                </a:lnTo>
                <a:lnTo>
                  <a:pt x="54769" y="73819"/>
                </a:lnTo>
                <a:lnTo>
                  <a:pt x="23812" y="57150"/>
                </a:lnTo>
                <a:lnTo>
                  <a:pt x="9525" y="45244"/>
                </a:lnTo>
                <a:lnTo>
                  <a:pt x="0" y="35719"/>
                </a:lnTo>
                <a:lnTo>
                  <a:pt x="0" y="19050"/>
                </a:lnTo>
                <a:lnTo>
                  <a:pt x="7144" y="9525"/>
                </a:lnTo>
                <a:lnTo>
                  <a:pt x="30956" y="2382"/>
                </a:lnTo>
                <a:lnTo>
                  <a:pt x="73819" y="0"/>
                </a:lnTo>
                <a:lnTo>
                  <a:pt x="104775" y="9525"/>
                </a:lnTo>
                <a:lnTo>
                  <a:pt x="345281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2140260-8077-40C0-8EBF-C61C0C810AA6}"/>
              </a:ext>
            </a:extLst>
          </p:cNvPr>
          <p:cNvGrpSpPr>
            <a:grpSpLocks/>
          </p:cNvGrpSpPr>
          <p:nvPr/>
        </p:nvGrpSpPr>
        <p:grpSpPr bwMode="auto">
          <a:xfrm>
            <a:off x="2803525" y="1344613"/>
            <a:ext cx="4351338" cy="4741862"/>
            <a:chOff x="2955925" y="1497013"/>
            <a:chExt cx="4351338" cy="4741862"/>
          </a:xfrm>
        </p:grpSpPr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6F2038A2-0BB2-405E-83EA-3E443697F17F}"/>
                </a:ext>
              </a:extLst>
            </p:cNvPr>
            <p:cNvSpPr/>
            <p:nvPr/>
          </p:nvSpPr>
          <p:spPr>
            <a:xfrm>
              <a:off x="4613275" y="1497013"/>
              <a:ext cx="615950" cy="812800"/>
            </a:xfrm>
            <a:custGeom>
              <a:avLst/>
              <a:gdLst>
                <a:gd name="connsiteX0" fmla="*/ 531019 w 616744"/>
                <a:gd name="connsiteY0" fmla="*/ 523875 h 812007"/>
                <a:gd name="connsiteX1" fmla="*/ 533400 w 616744"/>
                <a:gd name="connsiteY1" fmla="*/ 773907 h 812007"/>
                <a:gd name="connsiteX2" fmla="*/ 259557 w 616744"/>
                <a:gd name="connsiteY2" fmla="*/ 812007 h 812007"/>
                <a:gd name="connsiteX3" fmla="*/ 264319 w 616744"/>
                <a:gd name="connsiteY3" fmla="*/ 616744 h 812007"/>
                <a:gd name="connsiteX4" fmla="*/ 264319 w 616744"/>
                <a:gd name="connsiteY4" fmla="*/ 495300 h 812007"/>
                <a:gd name="connsiteX5" fmla="*/ 257175 w 616744"/>
                <a:gd name="connsiteY5" fmla="*/ 395288 h 812007"/>
                <a:gd name="connsiteX6" fmla="*/ 242888 w 616744"/>
                <a:gd name="connsiteY6" fmla="*/ 311944 h 812007"/>
                <a:gd name="connsiteX7" fmla="*/ 221457 w 616744"/>
                <a:gd name="connsiteY7" fmla="*/ 235744 h 812007"/>
                <a:gd name="connsiteX8" fmla="*/ 207169 w 616744"/>
                <a:gd name="connsiteY8" fmla="*/ 207169 h 812007"/>
                <a:gd name="connsiteX9" fmla="*/ 195263 w 616744"/>
                <a:gd name="connsiteY9" fmla="*/ 190500 h 812007"/>
                <a:gd name="connsiteX10" fmla="*/ 164307 w 616744"/>
                <a:gd name="connsiteY10" fmla="*/ 164307 h 812007"/>
                <a:gd name="connsiteX11" fmla="*/ 119063 w 616744"/>
                <a:gd name="connsiteY11" fmla="*/ 133350 h 812007"/>
                <a:gd name="connsiteX12" fmla="*/ 66675 w 616744"/>
                <a:gd name="connsiteY12" fmla="*/ 102394 h 812007"/>
                <a:gd name="connsiteX13" fmla="*/ 30957 w 616744"/>
                <a:gd name="connsiteY13" fmla="*/ 83344 h 812007"/>
                <a:gd name="connsiteX14" fmla="*/ 16669 w 616744"/>
                <a:gd name="connsiteY14" fmla="*/ 71438 h 812007"/>
                <a:gd name="connsiteX15" fmla="*/ 7144 w 616744"/>
                <a:gd name="connsiteY15" fmla="*/ 59532 h 812007"/>
                <a:gd name="connsiteX16" fmla="*/ 0 w 616744"/>
                <a:gd name="connsiteY16" fmla="*/ 45244 h 812007"/>
                <a:gd name="connsiteX17" fmla="*/ 4763 w 616744"/>
                <a:gd name="connsiteY17" fmla="*/ 28575 h 812007"/>
                <a:gd name="connsiteX18" fmla="*/ 26194 w 616744"/>
                <a:gd name="connsiteY18" fmla="*/ 14288 h 812007"/>
                <a:gd name="connsiteX19" fmla="*/ 54769 w 616744"/>
                <a:gd name="connsiteY19" fmla="*/ 7144 h 812007"/>
                <a:gd name="connsiteX20" fmla="*/ 126207 w 616744"/>
                <a:gd name="connsiteY20" fmla="*/ 0 h 812007"/>
                <a:gd name="connsiteX21" fmla="*/ 185738 w 616744"/>
                <a:gd name="connsiteY21" fmla="*/ 2382 h 812007"/>
                <a:gd name="connsiteX22" fmla="*/ 240507 w 616744"/>
                <a:gd name="connsiteY22" fmla="*/ 9525 h 812007"/>
                <a:gd name="connsiteX23" fmla="*/ 304800 w 616744"/>
                <a:gd name="connsiteY23" fmla="*/ 23813 h 812007"/>
                <a:gd name="connsiteX24" fmla="*/ 361950 w 616744"/>
                <a:gd name="connsiteY24" fmla="*/ 40482 h 812007"/>
                <a:gd name="connsiteX25" fmla="*/ 423863 w 616744"/>
                <a:gd name="connsiteY25" fmla="*/ 61913 h 812007"/>
                <a:gd name="connsiteX26" fmla="*/ 469107 w 616744"/>
                <a:gd name="connsiteY26" fmla="*/ 80963 h 812007"/>
                <a:gd name="connsiteX27" fmla="*/ 523875 w 616744"/>
                <a:gd name="connsiteY27" fmla="*/ 116682 h 812007"/>
                <a:gd name="connsiteX28" fmla="*/ 552450 w 616744"/>
                <a:gd name="connsiteY28" fmla="*/ 135732 h 812007"/>
                <a:gd name="connsiteX29" fmla="*/ 576263 w 616744"/>
                <a:gd name="connsiteY29" fmla="*/ 152400 h 812007"/>
                <a:gd name="connsiteX30" fmla="*/ 597694 w 616744"/>
                <a:gd name="connsiteY30" fmla="*/ 173832 h 812007"/>
                <a:gd name="connsiteX31" fmla="*/ 609600 w 616744"/>
                <a:gd name="connsiteY31" fmla="*/ 192882 h 812007"/>
                <a:gd name="connsiteX32" fmla="*/ 616744 w 616744"/>
                <a:gd name="connsiteY32" fmla="*/ 216694 h 812007"/>
                <a:gd name="connsiteX33" fmla="*/ 611982 w 616744"/>
                <a:gd name="connsiteY33" fmla="*/ 242888 h 812007"/>
                <a:gd name="connsiteX34" fmla="*/ 600075 w 616744"/>
                <a:gd name="connsiteY34" fmla="*/ 264319 h 812007"/>
                <a:gd name="connsiteX35" fmla="*/ 578644 w 616744"/>
                <a:gd name="connsiteY35" fmla="*/ 290513 h 812007"/>
                <a:gd name="connsiteX36" fmla="*/ 554832 w 616744"/>
                <a:gd name="connsiteY36" fmla="*/ 323850 h 812007"/>
                <a:gd name="connsiteX37" fmla="*/ 542925 w 616744"/>
                <a:gd name="connsiteY37" fmla="*/ 357188 h 812007"/>
                <a:gd name="connsiteX38" fmla="*/ 533400 w 616744"/>
                <a:gd name="connsiteY38" fmla="*/ 397669 h 812007"/>
                <a:gd name="connsiteX39" fmla="*/ 531019 w 616744"/>
                <a:gd name="connsiteY39" fmla="*/ 523875 h 81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4" h="812007">
                  <a:moveTo>
                    <a:pt x="531019" y="523875"/>
                  </a:moveTo>
                  <a:cubicBezTo>
                    <a:pt x="531813" y="607219"/>
                    <a:pt x="532606" y="690563"/>
                    <a:pt x="533400" y="773907"/>
                  </a:cubicBezTo>
                  <a:lnTo>
                    <a:pt x="259557" y="812007"/>
                  </a:lnTo>
                  <a:lnTo>
                    <a:pt x="264319" y="616744"/>
                  </a:lnTo>
                  <a:lnTo>
                    <a:pt x="264319" y="495300"/>
                  </a:lnTo>
                  <a:lnTo>
                    <a:pt x="257175" y="395288"/>
                  </a:lnTo>
                  <a:lnTo>
                    <a:pt x="242888" y="311944"/>
                  </a:lnTo>
                  <a:lnTo>
                    <a:pt x="221457" y="235744"/>
                  </a:lnTo>
                  <a:lnTo>
                    <a:pt x="207169" y="207169"/>
                  </a:lnTo>
                  <a:lnTo>
                    <a:pt x="195263" y="190500"/>
                  </a:lnTo>
                  <a:lnTo>
                    <a:pt x="164307" y="164307"/>
                  </a:lnTo>
                  <a:lnTo>
                    <a:pt x="119063" y="133350"/>
                  </a:lnTo>
                  <a:lnTo>
                    <a:pt x="66675" y="102394"/>
                  </a:lnTo>
                  <a:lnTo>
                    <a:pt x="30957" y="83344"/>
                  </a:lnTo>
                  <a:lnTo>
                    <a:pt x="16669" y="71438"/>
                  </a:lnTo>
                  <a:lnTo>
                    <a:pt x="7144" y="59532"/>
                  </a:lnTo>
                  <a:lnTo>
                    <a:pt x="0" y="45244"/>
                  </a:lnTo>
                  <a:lnTo>
                    <a:pt x="4763" y="28575"/>
                  </a:lnTo>
                  <a:lnTo>
                    <a:pt x="26194" y="14288"/>
                  </a:lnTo>
                  <a:lnTo>
                    <a:pt x="54769" y="7144"/>
                  </a:lnTo>
                  <a:lnTo>
                    <a:pt x="126207" y="0"/>
                  </a:lnTo>
                  <a:lnTo>
                    <a:pt x="185738" y="2382"/>
                  </a:lnTo>
                  <a:lnTo>
                    <a:pt x="240507" y="9525"/>
                  </a:lnTo>
                  <a:lnTo>
                    <a:pt x="304800" y="23813"/>
                  </a:lnTo>
                  <a:lnTo>
                    <a:pt x="361950" y="40482"/>
                  </a:lnTo>
                  <a:lnTo>
                    <a:pt x="423863" y="61913"/>
                  </a:lnTo>
                  <a:lnTo>
                    <a:pt x="469107" y="80963"/>
                  </a:lnTo>
                  <a:lnTo>
                    <a:pt x="523875" y="116682"/>
                  </a:lnTo>
                  <a:lnTo>
                    <a:pt x="552450" y="135732"/>
                  </a:lnTo>
                  <a:lnTo>
                    <a:pt x="576263" y="152400"/>
                  </a:lnTo>
                  <a:lnTo>
                    <a:pt x="597694" y="173832"/>
                  </a:lnTo>
                  <a:lnTo>
                    <a:pt x="609600" y="192882"/>
                  </a:lnTo>
                  <a:lnTo>
                    <a:pt x="616744" y="216694"/>
                  </a:lnTo>
                  <a:lnTo>
                    <a:pt x="611982" y="242888"/>
                  </a:lnTo>
                  <a:lnTo>
                    <a:pt x="600075" y="264319"/>
                  </a:lnTo>
                  <a:lnTo>
                    <a:pt x="578644" y="290513"/>
                  </a:lnTo>
                  <a:lnTo>
                    <a:pt x="554832" y="323850"/>
                  </a:lnTo>
                  <a:lnTo>
                    <a:pt x="542925" y="357188"/>
                  </a:lnTo>
                  <a:lnTo>
                    <a:pt x="533400" y="397669"/>
                  </a:lnTo>
                  <a:cubicBezTo>
                    <a:pt x="532606" y="439738"/>
                    <a:pt x="531813" y="481806"/>
                    <a:pt x="531019" y="523875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10BE15AC-EFB4-44FA-94E0-9DE8B816C21B}"/>
                </a:ext>
              </a:extLst>
            </p:cNvPr>
            <p:cNvSpPr/>
            <p:nvPr/>
          </p:nvSpPr>
          <p:spPr>
            <a:xfrm>
              <a:off x="2955925" y="2243138"/>
              <a:ext cx="354013" cy="1139825"/>
            </a:xfrm>
            <a:custGeom>
              <a:avLst/>
              <a:gdLst>
                <a:gd name="connsiteX0" fmla="*/ 2382 w 354807"/>
                <a:gd name="connsiteY0" fmla="*/ 862012 h 1140618"/>
                <a:gd name="connsiteX1" fmla="*/ 0 w 354807"/>
                <a:gd name="connsiteY1" fmla="*/ 795337 h 1140618"/>
                <a:gd name="connsiteX2" fmla="*/ 2382 w 354807"/>
                <a:gd name="connsiteY2" fmla="*/ 716756 h 1140618"/>
                <a:gd name="connsiteX3" fmla="*/ 9525 w 354807"/>
                <a:gd name="connsiteY3" fmla="*/ 659606 h 1140618"/>
                <a:gd name="connsiteX4" fmla="*/ 16669 w 354807"/>
                <a:gd name="connsiteY4" fmla="*/ 631031 h 1140618"/>
                <a:gd name="connsiteX5" fmla="*/ 30957 w 354807"/>
                <a:gd name="connsiteY5" fmla="*/ 614362 h 1140618"/>
                <a:gd name="connsiteX6" fmla="*/ 61913 w 354807"/>
                <a:gd name="connsiteY6" fmla="*/ 571500 h 1140618"/>
                <a:gd name="connsiteX7" fmla="*/ 90488 w 354807"/>
                <a:gd name="connsiteY7" fmla="*/ 528637 h 1140618"/>
                <a:gd name="connsiteX8" fmla="*/ 116682 w 354807"/>
                <a:gd name="connsiteY8" fmla="*/ 485775 h 1140618"/>
                <a:gd name="connsiteX9" fmla="*/ 135732 w 354807"/>
                <a:gd name="connsiteY9" fmla="*/ 440531 h 1140618"/>
                <a:gd name="connsiteX10" fmla="*/ 157163 w 354807"/>
                <a:gd name="connsiteY10" fmla="*/ 390525 h 1140618"/>
                <a:gd name="connsiteX11" fmla="*/ 169069 w 354807"/>
                <a:gd name="connsiteY11" fmla="*/ 354806 h 1140618"/>
                <a:gd name="connsiteX12" fmla="*/ 176213 w 354807"/>
                <a:gd name="connsiteY12" fmla="*/ 307181 h 1140618"/>
                <a:gd name="connsiteX13" fmla="*/ 180975 w 354807"/>
                <a:gd name="connsiteY13" fmla="*/ 259556 h 1140618"/>
                <a:gd name="connsiteX14" fmla="*/ 180975 w 354807"/>
                <a:gd name="connsiteY14" fmla="*/ 204787 h 1140618"/>
                <a:gd name="connsiteX15" fmla="*/ 169069 w 354807"/>
                <a:gd name="connsiteY15" fmla="*/ 102393 h 1140618"/>
                <a:gd name="connsiteX16" fmla="*/ 159544 w 354807"/>
                <a:gd name="connsiteY16" fmla="*/ 59531 h 1140618"/>
                <a:gd name="connsiteX17" fmla="*/ 154782 w 354807"/>
                <a:gd name="connsiteY17" fmla="*/ 30956 h 1140618"/>
                <a:gd name="connsiteX18" fmla="*/ 159544 w 354807"/>
                <a:gd name="connsiteY18" fmla="*/ 11906 h 1140618"/>
                <a:gd name="connsiteX19" fmla="*/ 166688 w 354807"/>
                <a:gd name="connsiteY19" fmla="*/ 4762 h 1140618"/>
                <a:gd name="connsiteX20" fmla="*/ 180975 w 354807"/>
                <a:gd name="connsiteY20" fmla="*/ 0 h 1140618"/>
                <a:gd name="connsiteX21" fmla="*/ 202407 w 354807"/>
                <a:gd name="connsiteY21" fmla="*/ 4762 h 1140618"/>
                <a:gd name="connsiteX22" fmla="*/ 221457 w 354807"/>
                <a:gd name="connsiteY22" fmla="*/ 16668 h 1140618"/>
                <a:gd name="connsiteX23" fmla="*/ 245269 w 354807"/>
                <a:gd name="connsiteY23" fmla="*/ 40481 h 1140618"/>
                <a:gd name="connsiteX24" fmla="*/ 288132 w 354807"/>
                <a:gd name="connsiteY24" fmla="*/ 104775 h 1140618"/>
                <a:gd name="connsiteX25" fmla="*/ 321469 w 354807"/>
                <a:gd name="connsiteY25" fmla="*/ 157162 h 1140618"/>
                <a:gd name="connsiteX26" fmla="*/ 347663 w 354807"/>
                <a:gd name="connsiteY26" fmla="*/ 200025 h 1140618"/>
                <a:gd name="connsiteX27" fmla="*/ 354807 w 354807"/>
                <a:gd name="connsiteY27" fmla="*/ 300037 h 1140618"/>
                <a:gd name="connsiteX28" fmla="*/ 352425 w 354807"/>
                <a:gd name="connsiteY28" fmla="*/ 385762 h 1140618"/>
                <a:gd name="connsiteX29" fmla="*/ 347663 w 354807"/>
                <a:gd name="connsiteY29" fmla="*/ 461962 h 1140618"/>
                <a:gd name="connsiteX30" fmla="*/ 342900 w 354807"/>
                <a:gd name="connsiteY30" fmla="*/ 533400 h 1140618"/>
                <a:gd name="connsiteX31" fmla="*/ 333375 w 354807"/>
                <a:gd name="connsiteY31" fmla="*/ 638175 h 1140618"/>
                <a:gd name="connsiteX32" fmla="*/ 321469 w 354807"/>
                <a:gd name="connsiteY32" fmla="*/ 721518 h 1140618"/>
                <a:gd name="connsiteX33" fmla="*/ 304800 w 354807"/>
                <a:gd name="connsiteY33" fmla="*/ 823912 h 1140618"/>
                <a:gd name="connsiteX34" fmla="*/ 280988 w 354807"/>
                <a:gd name="connsiteY34" fmla="*/ 940593 h 1140618"/>
                <a:gd name="connsiteX35" fmla="*/ 252413 w 354807"/>
                <a:gd name="connsiteY35" fmla="*/ 1031081 h 1140618"/>
                <a:gd name="connsiteX36" fmla="*/ 230982 w 354807"/>
                <a:gd name="connsiteY36" fmla="*/ 1083468 h 1140618"/>
                <a:gd name="connsiteX37" fmla="*/ 214313 w 354807"/>
                <a:gd name="connsiteY37" fmla="*/ 1109662 h 1140618"/>
                <a:gd name="connsiteX38" fmla="*/ 190500 w 354807"/>
                <a:gd name="connsiteY38" fmla="*/ 1133475 h 1140618"/>
                <a:gd name="connsiteX39" fmla="*/ 166688 w 354807"/>
                <a:gd name="connsiteY39" fmla="*/ 1140618 h 1140618"/>
                <a:gd name="connsiteX40" fmla="*/ 126207 w 354807"/>
                <a:gd name="connsiteY40" fmla="*/ 1140618 h 1140618"/>
                <a:gd name="connsiteX41" fmla="*/ 102394 w 354807"/>
                <a:gd name="connsiteY41" fmla="*/ 1128712 h 1140618"/>
                <a:gd name="connsiteX42" fmla="*/ 78582 w 354807"/>
                <a:gd name="connsiteY42" fmla="*/ 1114425 h 1140618"/>
                <a:gd name="connsiteX43" fmla="*/ 50007 w 354807"/>
                <a:gd name="connsiteY43" fmla="*/ 1090612 h 1140618"/>
                <a:gd name="connsiteX44" fmla="*/ 28575 w 354807"/>
                <a:gd name="connsiteY44" fmla="*/ 1052512 h 1140618"/>
                <a:gd name="connsiteX45" fmla="*/ 14288 w 354807"/>
                <a:gd name="connsiteY45" fmla="*/ 990600 h 1140618"/>
                <a:gd name="connsiteX46" fmla="*/ 2382 w 354807"/>
                <a:gd name="connsiteY46" fmla="*/ 862012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140618">
                  <a:moveTo>
                    <a:pt x="2382" y="862012"/>
                  </a:moveTo>
                  <a:lnTo>
                    <a:pt x="0" y="795337"/>
                  </a:lnTo>
                  <a:lnTo>
                    <a:pt x="2382" y="716756"/>
                  </a:lnTo>
                  <a:lnTo>
                    <a:pt x="9525" y="659606"/>
                  </a:lnTo>
                  <a:lnTo>
                    <a:pt x="16669" y="631031"/>
                  </a:lnTo>
                  <a:lnTo>
                    <a:pt x="30957" y="614362"/>
                  </a:lnTo>
                  <a:lnTo>
                    <a:pt x="61913" y="571500"/>
                  </a:lnTo>
                  <a:lnTo>
                    <a:pt x="90488" y="528637"/>
                  </a:lnTo>
                  <a:lnTo>
                    <a:pt x="116682" y="485775"/>
                  </a:lnTo>
                  <a:lnTo>
                    <a:pt x="135732" y="440531"/>
                  </a:lnTo>
                  <a:lnTo>
                    <a:pt x="157163" y="390525"/>
                  </a:lnTo>
                  <a:lnTo>
                    <a:pt x="169069" y="354806"/>
                  </a:lnTo>
                  <a:lnTo>
                    <a:pt x="176213" y="307181"/>
                  </a:lnTo>
                  <a:lnTo>
                    <a:pt x="180975" y="259556"/>
                  </a:lnTo>
                  <a:lnTo>
                    <a:pt x="180975" y="204787"/>
                  </a:lnTo>
                  <a:lnTo>
                    <a:pt x="169069" y="102393"/>
                  </a:lnTo>
                  <a:lnTo>
                    <a:pt x="159544" y="59531"/>
                  </a:lnTo>
                  <a:lnTo>
                    <a:pt x="154782" y="30956"/>
                  </a:lnTo>
                  <a:lnTo>
                    <a:pt x="159544" y="11906"/>
                  </a:lnTo>
                  <a:lnTo>
                    <a:pt x="166688" y="4762"/>
                  </a:lnTo>
                  <a:lnTo>
                    <a:pt x="180975" y="0"/>
                  </a:lnTo>
                  <a:lnTo>
                    <a:pt x="202407" y="4762"/>
                  </a:lnTo>
                  <a:lnTo>
                    <a:pt x="221457" y="16668"/>
                  </a:lnTo>
                  <a:lnTo>
                    <a:pt x="245269" y="40481"/>
                  </a:lnTo>
                  <a:lnTo>
                    <a:pt x="288132" y="104775"/>
                  </a:lnTo>
                  <a:lnTo>
                    <a:pt x="321469" y="157162"/>
                  </a:lnTo>
                  <a:lnTo>
                    <a:pt x="347663" y="200025"/>
                  </a:lnTo>
                  <a:lnTo>
                    <a:pt x="354807" y="300037"/>
                  </a:lnTo>
                  <a:lnTo>
                    <a:pt x="352425" y="385762"/>
                  </a:lnTo>
                  <a:lnTo>
                    <a:pt x="347663" y="461962"/>
                  </a:lnTo>
                  <a:lnTo>
                    <a:pt x="342900" y="533400"/>
                  </a:lnTo>
                  <a:lnTo>
                    <a:pt x="333375" y="638175"/>
                  </a:lnTo>
                  <a:lnTo>
                    <a:pt x="321469" y="721518"/>
                  </a:lnTo>
                  <a:lnTo>
                    <a:pt x="304800" y="823912"/>
                  </a:lnTo>
                  <a:lnTo>
                    <a:pt x="280988" y="940593"/>
                  </a:lnTo>
                  <a:lnTo>
                    <a:pt x="252413" y="1031081"/>
                  </a:lnTo>
                  <a:lnTo>
                    <a:pt x="230982" y="1083468"/>
                  </a:lnTo>
                  <a:lnTo>
                    <a:pt x="214313" y="1109662"/>
                  </a:lnTo>
                  <a:lnTo>
                    <a:pt x="190500" y="1133475"/>
                  </a:lnTo>
                  <a:lnTo>
                    <a:pt x="166688" y="1140618"/>
                  </a:lnTo>
                  <a:lnTo>
                    <a:pt x="126207" y="1140618"/>
                  </a:lnTo>
                  <a:lnTo>
                    <a:pt x="102394" y="1128712"/>
                  </a:lnTo>
                  <a:lnTo>
                    <a:pt x="78582" y="1114425"/>
                  </a:lnTo>
                  <a:lnTo>
                    <a:pt x="50007" y="1090612"/>
                  </a:lnTo>
                  <a:lnTo>
                    <a:pt x="28575" y="1052512"/>
                  </a:lnTo>
                  <a:lnTo>
                    <a:pt x="14288" y="990600"/>
                  </a:lnTo>
                  <a:lnTo>
                    <a:pt x="2382" y="8620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21D95C8B-53F4-4E50-AD4C-B9CCC032D8EA}"/>
                </a:ext>
              </a:extLst>
            </p:cNvPr>
            <p:cNvSpPr/>
            <p:nvPr/>
          </p:nvSpPr>
          <p:spPr>
            <a:xfrm>
              <a:off x="3922713" y="2890838"/>
              <a:ext cx="2043112" cy="469900"/>
            </a:xfrm>
            <a:custGeom>
              <a:avLst/>
              <a:gdLst>
                <a:gd name="connsiteX0" fmla="*/ 1364456 w 2043112"/>
                <a:gd name="connsiteY0" fmla="*/ 333375 h 469106"/>
                <a:gd name="connsiteX1" fmla="*/ 1019175 w 2043112"/>
                <a:gd name="connsiteY1" fmla="*/ 381000 h 469106"/>
                <a:gd name="connsiteX2" fmla="*/ 914400 w 2043112"/>
                <a:gd name="connsiteY2" fmla="*/ 400050 h 469106"/>
                <a:gd name="connsiteX3" fmla="*/ 771525 w 2043112"/>
                <a:gd name="connsiteY3" fmla="*/ 407193 h 469106"/>
                <a:gd name="connsiteX4" fmla="*/ 673894 w 2043112"/>
                <a:gd name="connsiteY4" fmla="*/ 414337 h 469106"/>
                <a:gd name="connsiteX5" fmla="*/ 585787 w 2043112"/>
                <a:gd name="connsiteY5" fmla="*/ 428625 h 469106"/>
                <a:gd name="connsiteX6" fmla="*/ 481012 w 2043112"/>
                <a:gd name="connsiteY6" fmla="*/ 452437 h 469106"/>
                <a:gd name="connsiteX7" fmla="*/ 404812 w 2043112"/>
                <a:gd name="connsiteY7" fmla="*/ 464343 h 469106"/>
                <a:gd name="connsiteX8" fmla="*/ 354806 w 2043112"/>
                <a:gd name="connsiteY8" fmla="*/ 469106 h 469106"/>
                <a:gd name="connsiteX9" fmla="*/ 309562 w 2043112"/>
                <a:gd name="connsiteY9" fmla="*/ 464343 h 469106"/>
                <a:gd name="connsiteX10" fmla="*/ 261937 w 2043112"/>
                <a:gd name="connsiteY10" fmla="*/ 450056 h 469106"/>
                <a:gd name="connsiteX11" fmla="*/ 200025 w 2043112"/>
                <a:gd name="connsiteY11" fmla="*/ 416718 h 469106"/>
                <a:gd name="connsiteX12" fmla="*/ 154781 w 2043112"/>
                <a:gd name="connsiteY12" fmla="*/ 390525 h 469106"/>
                <a:gd name="connsiteX13" fmla="*/ 104775 w 2043112"/>
                <a:gd name="connsiteY13" fmla="*/ 352425 h 469106"/>
                <a:gd name="connsiteX14" fmla="*/ 50006 w 2043112"/>
                <a:gd name="connsiteY14" fmla="*/ 307181 h 469106"/>
                <a:gd name="connsiteX15" fmla="*/ 16669 w 2043112"/>
                <a:gd name="connsiteY15" fmla="*/ 273843 h 469106"/>
                <a:gd name="connsiteX16" fmla="*/ 4762 w 2043112"/>
                <a:gd name="connsiteY16" fmla="*/ 257175 h 469106"/>
                <a:gd name="connsiteX17" fmla="*/ 0 w 2043112"/>
                <a:gd name="connsiteY17" fmla="*/ 230981 h 469106"/>
                <a:gd name="connsiteX18" fmla="*/ 2381 w 2043112"/>
                <a:gd name="connsiteY18" fmla="*/ 219075 h 469106"/>
                <a:gd name="connsiteX19" fmla="*/ 9525 w 2043112"/>
                <a:gd name="connsiteY19" fmla="*/ 207168 h 469106"/>
                <a:gd name="connsiteX20" fmla="*/ 26194 w 2043112"/>
                <a:gd name="connsiteY20" fmla="*/ 207168 h 469106"/>
                <a:gd name="connsiteX21" fmla="*/ 50006 w 2043112"/>
                <a:gd name="connsiteY21" fmla="*/ 216693 h 469106"/>
                <a:gd name="connsiteX22" fmla="*/ 116681 w 2043112"/>
                <a:gd name="connsiteY22" fmla="*/ 238125 h 469106"/>
                <a:gd name="connsiteX23" fmla="*/ 209550 w 2043112"/>
                <a:gd name="connsiteY23" fmla="*/ 259556 h 469106"/>
                <a:gd name="connsiteX24" fmla="*/ 266700 w 2043112"/>
                <a:gd name="connsiteY24" fmla="*/ 269081 h 469106"/>
                <a:gd name="connsiteX25" fmla="*/ 311944 w 2043112"/>
                <a:gd name="connsiteY25" fmla="*/ 269081 h 469106"/>
                <a:gd name="connsiteX26" fmla="*/ 381000 w 2043112"/>
                <a:gd name="connsiteY26" fmla="*/ 259556 h 469106"/>
                <a:gd name="connsiteX27" fmla="*/ 673894 w 2043112"/>
                <a:gd name="connsiteY27" fmla="*/ 214312 h 469106"/>
                <a:gd name="connsiteX28" fmla="*/ 928687 w 2043112"/>
                <a:gd name="connsiteY28" fmla="*/ 171450 h 469106"/>
                <a:gd name="connsiteX29" fmla="*/ 1204912 w 2043112"/>
                <a:gd name="connsiteY29" fmla="*/ 128587 h 469106"/>
                <a:gd name="connsiteX30" fmla="*/ 1431131 w 2043112"/>
                <a:gd name="connsiteY30" fmla="*/ 90487 h 469106"/>
                <a:gd name="connsiteX31" fmla="*/ 1478756 w 2043112"/>
                <a:gd name="connsiteY31" fmla="*/ 80962 h 469106"/>
                <a:gd name="connsiteX32" fmla="*/ 1519237 w 2043112"/>
                <a:gd name="connsiteY32" fmla="*/ 66675 h 469106"/>
                <a:gd name="connsiteX33" fmla="*/ 1550194 w 2043112"/>
                <a:gd name="connsiteY33" fmla="*/ 47625 h 469106"/>
                <a:gd name="connsiteX34" fmla="*/ 1581150 w 2043112"/>
                <a:gd name="connsiteY34" fmla="*/ 26193 h 469106"/>
                <a:gd name="connsiteX35" fmla="*/ 1616869 w 2043112"/>
                <a:gd name="connsiteY35" fmla="*/ 9525 h 469106"/>
                <a:gd name="connsiteX36" fmla="*/ 1659731 w 2043112"/>
                <a:gd name="connsiteY36" fmla="*/ 0 h 469106"/>
                <a:gd name="connsiteX37" fmla="*/ 1704975 w 2043112"/>
                <a:gd name="connsiteY37" fmla="*/ 0 h 469106"/>
                <a:gd name="connsiteX38" fmla="*/ 1778794 w 2043112"/>
                <a:gd name="connsiteY38" fmla="*/ 2381 h 469106"/>
                <a:gd name="connsiteX39" fmla="*/ 1852612 w 2043112"/>
                <a:gd name="connsiteY39" fmla="*/ 9525 h 469106"/>
                <a:gd name="connsiteX40" fmla="*/ 1897856 w 2043112"/>
                <a:gd name="connsiteY40" fmla="*/ 16668 h 469106"/>
                <a:gd name="connsiteX41" fmla="*/ 1945481 w 2043112"/>
                <a:gd name="connsiteY41" fmla="*/ 28575 h 469106"/>
                <a:gd name="connsiteX42" fmla="*/ 1983581 w 2043112"/>
                <a:gd name="connsiteY42" fmla="*/ 45243 h 469106"/>
                <a:gd name="connsiteX43" fmla="*/ 2007394 w 2043112"/>
                <a:gd name="connsiteY43" fmla="*/ 57150 h 469106"/>
                <a:gd name="connsiteX44" fmla="*/ 2026444 w 2043112"/>
                <a:gd name="connsiteY44" fmla="*/ 76200 h 469106"/>
                <a:gd name="connsiteX45" fmla="*/ 2035969 w 2043112"/>
                <a:gd name="connsiteY45" fmla="*/ 92868 h 469106"/>
                <a:gd name="connsiteX46" fmla="*/ 2043112 w 2043112"/>
                <a:gd name="connsiteY46" fmla="*/ 111918 h 469106"/>
                <a:gd name="connsiteX47" fmla="*/ 2043112 w 2043112"/>
                <a:gd name="connsiteY47" fmla="*/ 128587 h 469106"/>
                <a:gd name="connsiteX48" fmla="*/ 2040731 w 2043112"/>
                <a:gd name="connsiteY48" fmla="*/ 154781 h 469106"/>
                <a:gd name="connsiteX49" fmla="*/ 2033587 w 2043112"/>
                <a:gd name="connsiteY49" fmla="*/ 169068 h 469106"/>
                <a:gd name="connsiteX50" fmla="*/ 2009775 w 2043112"/>
                <a:gd name="connsiteY50" fmla="*/ 195262 h 469106"/>
                <a:gd name="connsiteX51" fmla="*/ 1971675 w 2043112"/>
                <a:gd name="connsiteY51" fmla="*/ 219075 h 469106"/>
                <a:gd name="connsiteX52" fmla="*/ 1919287 w 2043112"/>
                <a:gd name="connsiteY52" fmla="*/ 240506 h 469106"/>
                <a:gd name="connsiteX53" fmla="*/ 1795462 w 2043112"/>
                <a:gd name="connsiteY53" fmla="*/ 269081 h 469106"/>
                <a:gd name="connsiteX54" fmla="*/ 1609725 w 2043112"/>
                <a:gd name="connsiteY54" fmla="*/ 302418 h 469106"/>
                <a:gd name="connsiteX55" fmla="*/ 1364456 w 2043112"/>
                <a:gd name="connsiteY55" fmla="*/ 33337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43112" h="469106">
                  <a:moveTo>
                    <a:pt x="1364456" y="333375"/>
                  </a:moveTo>
                  <a:lnTo>
                    <a:pt x="1019175" y="381000"/>
                  </a:lnTo>
                  <a:lnTo>
                    <a:pt x="914400" y="400050"/>
                  </a:lnTo>
                  <a:lnTo>
                    <a:pt x="771525" y="407193"/>
                  </a:lnTo>
                  <a:lnTo>
                    <a:pt x="673894" y="414337"/>
                  </a:lnTo>
                  <a:lnTo>
                    <a:pt x="585787" y="428625"/>
                  </a:lnTo>
                  <a:lnTo>
                    <a:pt x="481012" y="452437"/>
                  </a:lnTo>
                  <a:lnTo>
                    <a:pt x="404812" y="464343"/>
                  </a:lnTo>
                  <a:lnTo>
                    <a:pt x="354806" y="469106"/>
                  </a:lnTo>
                  <a:lnTo>
                    <a:pt x="309562" y="464343"/>
                  </a:lnTo>
                  <a:lnTo>
                    <a:pt x="261937" y="450056"/>
                  </a:lnTo>
                  <a:lnTo>
                    <a:pt x="200025" y="416718"/>
                  </a:lnTo>
                  <a:lnTo>
                    <a:pt x="154781" y="390525"/>
                  </a:lnTo>
                  <a:lnTo>
                    <a:pt x="104775" y="352425"/>
                  </a:lnTo>
                  <a:lnTo>
                    <a:pt x="50006" y="307181"/>
                  </a:lnTo>
                  <a:lnTo>
                    <a:pt x="16669" y="273843"/>
                  </a:lnTo>
                  <a:lnTo>
                    <a:pt x="4762" y="257175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9525" y="207168"/>
                  </a:lnTo>
                  <a:lnTo>
                    <a:pt x="26194" y="207168"/>
                  </a:lnTo>
                  <a:lnTo>
                    <a:pt x="50006" y="216693"/>
                  </a:lnTo>
                  <a:lnTo>
                    <a:pt x="116681" y="238125"/>
                  </a:lnTo>
                  <a:lnTo>
                    <a:pt x="209550" y="259556"/>
                  </a:lnTo>
                  <a:lnTo>
                    <a:pt x="266700" y="269081"/>
                  </a:lnTo>
                  <a:lnTo>
                    <a:pt x="311944" y="269081"/>
                  </a:lnTo>
                  <a:lnTo>
                    <a:pt x="381000" y="259556"/>
                  </a:lnTo>
                  <a:lnTo>
                    <a:pt x="673894" y="214312"/>
                  </a:lnTo>
                  <a:lnTo>
                    <a:pt x="928687" y="171450"/>
                  </a:lnTo>
                  <a:lnTo>
                    <a:pt x="1204912" y="128587"/>
                  </a:lnTo>
                  <a:lnTo>
                    <a:pt x="1431131" y="90487"/>
                  </a:lnTo>
                  <a:lnTo>
                    <a:pt x="1478756" y="80962"/>
                  </a:lnTo>
                  <a:lnTo>
                    <a:pt x="1519237" y="66675"/>
                  </a:lnTo>
                  <a:lnTo>
                    <a:pt x="1550194" y="47625"/>
                  </a:lnTo>
                  <a:lnTo>
                    <a:pt x="1581150" y="26193"/>
                  </a:lnTo>
                  <a:lnTo>
                    <a:pt x="1616869" y="9525"/>
                  </a:lnTo>
                  <a:lnTo>
                    <a:pt x="1659731" y="0"/>
                  </a:lnTo>
                  <a:lnTo>
                    <a:pt x="1704975" y="0"/>
                  </a:lnTo>
                  <a:lnTo>
                    <a:pt x="1778794" y="2381"/>
                  </a:lnTo>
                  <a:lnTo>
                    <a:pt x="1852612" y="9525"/>
                  </a:lnTo>
                  <a:lnTo>
                    <a:pt x="1897856" y="16668"/>
                  </a:lnTo>
                  <a:lnTo>
                    <a:pt x="1945481" y="28575"/>
                  </a:lnTo>
                  <a:lnTo>
                    <a:pt x="1983581" y="45243"/>
                  </a:lnTo>
                  <a:lnTo>
                    <a:pt x="2007394" y="57150"/>
                  </a:lnTo>
                  <a:lnTo>
                    <a:pt x="2026444" y="76200"/>
                  </a:lnTo>
                  <a:lnTo>
                    <a:pt x="2035969" y="92868"/>
                  </a:lnTo>
                  <a:lnTo>
                    <a:pt x="2043112" y="111918"/>
                  </a:lnTo>
                  <a:lnTo>
                    <a:pt x="2043112" y="128587"/>
                  </a:lnTo>
                  <a:lnTo>
                    <a:pt x="2040731" y="154781"/>
                  </a:lnTo>
                  <a:lnTo>
                    <a:pt x="2033587" y="169068"/>
                  </a:lnTo>
                  <a:lnTo>
                    <a:pt x="2009775" y="195262"/>
                  </a:lnTo>
                  <a:lnTo>
                    <a:pt x="1971675" y="219075"/>
                  </a:lnTo>
                  <a:lnTo>
                    <a:pt x="1919287" y="240506"/>
                  </a:lnTo>
                  <a:lnTo>
                    <a:pt x="1795462" y="269081"/>
                  </a:lnTo>
                  <a:lnTo>
                    <a:pt x="1609725" y="302418"/>
                  </a:lnTo>
                  <a:lnTo>
                    <a:pt x="1364456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E7CD7749-79BD-4FB3-8316-49C5BBF834B4}"/>
                </a:ext>
              </a:extLst>
            </p:cNvPr>
            <p:cNvSpPr/>
            <p:nvPr/>
          </p:nvSpPr>
          <p:spPr>
            <a:xfrm>
              <a:off x="3211513" y="3738563"/>
              <a:ext cx="3692525" cy="673100"/>
            </a:xfrm>
            <a:custGeom>
              <a:avLst/>
              <a:gdLst>
                <a:gd name="connsiteX0" fmla="*/ 2338688 w 3691592"/>
                <a:gd name="connsiteY0" fmla="*/ 329727 h 673052"/>
                <a:gd name="connsiteX1" fmla="*/ 1968169 w 3691592"/>
                <a:gd name="connsiteY1" fmla="*/ 363720 h 673052"/>
                <a:gd name="connsiteX2" fmla="*/ 1781210 w 3691592"/>
                <a:gd name="connsiteY2" fmla="*/ 377317 h 673052"/>
                <a:gd name="connsiteX3" fmla="*/ 1529665 w 3691592"/>
                <a:gd name="connsiteY3" fmla="*/ 414709 h 673052"/>
                <a:gd name="connsiteX4" fmla="*/ 1312113 w 3691592"/>
                <a:gd name="connsiteY4" fmla="*/ 455500 h 673052"/>
                <a:gd name="connsiteX5" fmla="*/ 1091161 w 3691592"/>
                <a:gd name="connsiteY5" fmla="*/ 496291 h 673052"/>
                <a:gd name="connsiteX6" fmla="*/ 934795 w 3691592"/>
                <a:gd name="connsiteY6" fmla="*/ 533683 h 673052"/>
                <a:gd name="connsiteX7" fmla="*/ 710444 w 3691592"/>
                <a:gd name="connsiteY7" fmla="*/ 591470 h 673052"/>
                <a:gd name="connsiteX8" fmla="*/ 571075 w 3691592"/>
                <a:gd name="connsiteY8" fmla="*/ 628862 h 673052"/>
                <a:gd name="connsiteX9" fmla="*/ 441903 w 3691592"/>
                <a:gd name="connsiteY9" fmla="*/ 673052 h 673052"/>
                <a:gd name="connsiteX10" fmla="*/ 404511 w 3691592"/>
                <a:gd name="connsiteY10" fmla="*/ 669653 h 673052"/>
                <a:gd name="connsiteX11" fmla="*/ 336526 w 3691592"/>
                <a:gd name="connsiteY11" fmla="*/ 656056 h 673052"/>
                <a:gd name="connsiteX12" fmla="*/ 271940 w 3691592"/>
                <a:gd name="connsiteY12" fmla="*/ 632261 h 673052"/>
                <a:gd name="connsiteX13" fmla="*/ 224351 w 3691592"/>
                <a:gd name="connsiteY13" fmla="*/ 601668 h 673052"/>
                <a:gd name="connsiteX14" fmla="*/ 176761 w 3691592"/>
                <a:gd name="connsiteY14" fmla="*/ 560877 h 673052"/>
                <a:gd name="connsiteX15" fmla="*/ 125772 w 3691592"/>
                <a:gd name="connsiteY15" fmla="*/ 516687 h 673052"/>
                <a:gd name="connsiteX16" fmla="*/ 64586 w 3691592"/>
                <a:gd name="connsiteY16" fmla="*/ 452101 h 673052"/>
                <a:gd name="connsiteX17" fmla="*/ 33992 w 3691592"/>
                <a:gd name="connsiteY17" fmla="*/ 418108 h 673052"/>
                <a:gd name="connsiteX18" fmla="*/ 10198 w 3691592"/>
                <a:gd name="connsiteY18" fmla="*/ 387515 h 673052"/>
                <a:gd name="connsiteX19" fmla="*/ 0 w 3691592"/>
                <a:gd name="connsiteY19" fmla="*/ 360321 h 673052"/>
                <a:gd name="connsiteX20" fmla="*/ 0 w 3691592"/>
                <a:gd name="connsiteY20" fmla="*/ 333127 h 673052"/>
                <a:gd name="connsiteX21" fmla="*/ 10198 w 3691592"/>
                <a:gd name="connsiteY21" fmla="*/ 322929 h 673052"/>
                <a:gd name="connsiteX22" fmla="*/ 30593 w 3691592"/>
                <a:gd name="connsiteY22" fmla="*/ 322929 h 673052"/>
                <a:gd name="connsiteX23" fmla="*/ 88381 w 3691592"/>
                <a:gd name="connsiteY23" fmla="*/ 350123 h 673052"/>
                <a:gd name="connsiteX24" fmla="*/ 176761 w 3691592"/>
                <a:gd name="connsiteY24" fmla="*/ 380716 h 673052"/>
                <a:gd name="connsiteX25" fmla="*/ 244746 w 3691592"/>
                <a:gd name="connsiteY25" fmla="*/ 397713 h 673052"/>
                <a:gd name="connsiteX26" fmla="*/ 333127 w 3691592"/>
                <a:gd name="connsiteY26" fmla="*/ 404511 h 673052"/>
                <a:gd name="connsiteX27" fmla="*/ 435105 w 3691592"/>
                <a:gd name="connsiteY27" fmla="*/ 401112 h 673052"/>
                <a:gd name="connsiteX28" fmla="*/ 588071 w 3691592"/>
                <a:gd name="connsiteY28" fmla="*/ 380716 h 673052"/>
                <a:gd name="connsiteX29" fmla="*/ 724041 w 3691592"/>
                <a:gd name="connsiteY29" fmla="*/ 353522 h 673052"/>
                <a:gd name="connsiteX30" fmla="*/ 1216934 w 3691592"/>
                <a:gd name="connsiteY30" fmla="*/ 278739 h 673052"/>
                <a:gd name="connsiteX31" fmla="*/ 1774412 w 3691592"/>
                <a:gd name="connsiteY31" fmla="*/ 200556 h 673052"/>
                <a:gd name="connsiteX32" fmla="*/ 1968169 w 3691592"/>
                <a:gd name="connsiteY32" fmla="*/ 180160 h 673052"/>
                <a:gd name="connsiteX33" fmla="*/ 2410073 w 3691592"/>
                <a:gd name="connsiteY33" fmla="*/ 139369 h 673052"/>
                <a:gd name="connsiteX34" fmla="*/ 2868972 w 3691592"/>
                <a:gd name="connsiteY34" fmla="*/ 98578 h 673052"/>
                <a:gd name="connsiteX35" fmla="*/ 2960752 w 3691592"/>
                <a:gd name="connsiteY35" fmla="*/ 91780 h 673052"/>
                <a:gd name="connsiteX36" fmla="*/ 3015140 w 3691592"/>
                <a:gd name="connsiteY36" fmla="*/ 78183 h 673052"/>
                <a:gd name="connsiteX37" fmla="*/ 3062730 w 3691592"/>
                <a:gd name="connsiteY37" fmla="*/ 50988 h 673052"/>
                <a:gd name="connsiteX38" fmla="*/ 3110320 w 3691592"/>
                <a:gd name="connsiteY38" fmla="*/ 16996 h 673052"/>
                <a:gd name="connsiteX39" fmla="*/ 3144312 w 3691592"/>
                <a:gd name="connsiteY39" fmla="*/ 0 h 673052"/>
                <a:gd name="connsiteX40" fmla="*/ 3212297 w 3691592"/>
                <a:gd name="connsiteY40" fmla="*/ 0 h 673052"/>
                <a:gd name="connsiteX41" fmla="*/ 3310876 w 3691592"/>
                <a:gd name="connsiteY41" fmla="*/ 13597 h 673052"/>
                <a:gd name="connsiteX42" fmla="*/ 3395857 w 3691592"/>
                <a:gd name="connsiteY42" fmla="*/ 30593 h 673052"/>
                <a:gd name="connsiteX43" fmla="*/ 3463842 w 3691592"/>
                <a:gd name="connsiteY43" fmla="*/ 47589 h 673052"/>
                <a:gd name="connsiteX44" fmla="*/ 3531827 w 3691592"/>
                <a:gd name="connsiteY44" fmla="*/ 74783 h 673052"/>
                <a:gd name="connsiteX45" fmla="*/ 3582816 w 3691592"/>
                <a:gd name="connsiteY45" fmla="*/ 101977 h 673052"/>
                <a:gd name="connsiteX46" fmla="*/ 3630406 w 3691592"/>
                <a:gd name="connsiteY46" fmla="*/ 129171 h 673052"/>
                <a:gd name="connsiteX47" fmla="*/ 3657600 w 3691592"/>
                <a:gd name="connsiteY47" fmla="*/ 152966 h 673052"/>
                <a:gd name="connsiteX48" fmla="*/ 3677995 w 3691592"/>
                <a:gd name="connsiteY48" fmla="*/ 176761 h 673052"/>
                <a:gd name="connsiteX49" fmla="*/ 3691592 w 3691592"/>
                <a:gd name="connsiteY49" fmla="*/ 203955 h 673052"/>
                <a:gd name="connsiteX50" fmla="*/ 3691592 w 3691592"/>
                <a:gd name="connsiteY50" fmla="*/ 227750 h 673052"/>
                <a:gd name="connsiteX51" fmla="*/ 3684794 w 3691592"/>
                <a:gd name="connsiteY51" fmla="*/ 251545 h 673052"/>
                <a:gd name="connsiteX52" fmla="*/ 3674596 w 3691592"/>
                <a:gd name="connsiteY52" fmla="*/ 275339 h 673052"/>
                <a:gd name="connsiteX53" fmla="*/ 3654201 w 3691592"/>
                <a:gd name="connsiteY53" fmla="*/ 295735 h 673052"/>
                <a:gd name="connsiteX54" fmla="*/ 3623607 w 3691592"/>
                <a:gd name="connsiteY54" fmla="*/ 305933 h 673052"/>
                <a:gd name="connsiteX55" fmla="*/ 3572618 w 3691592"/>
                <a:gd name="connsiteY55" fmla="*/ 316130 h 673052"/>
                <a:gd name="connsiteX56" fmla="*/ 3477439 w 3691592"/>
                <a:gd name="connsiteY56" fmla="*/ 316130 h 673052"/>
                <a:gd name="connsiteX57" fmla="*/ 3368663 w 3691592"/>
                <a:gd name="connsiteY57" fmla="*/ 305933 h 673052"/>
                <a:gd name="connsiteX58" fmla="*/ 3242891 w 3691592"/>
                <a:gd name="connsiteY58" fmla="*/ 299134 h 673052"/>
                <a:gd name="connsiteX59" fmla="*/ 3042334 w 3691592"/>
                <a:gd name="connsiteY59" fmla="*/ 295735 h 673052"/>
                <a:gd name="connsiteX60" fmla="*/ 2824782 w 3691592"/>
                <a:gd name="connsiteY60" fmla="*/ 302533 h 673052"/>
                <a:gd name="connsiteX61" fmla="*/ 2338688 w 3691592"/>
                <a:gd name="connsiteY61" fmla="*/ 329727 h 67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691592" h="673052">
                  <a:moveTo>
                    <a:pt x="2338688" y="329727"/>
                  </a:moveTo>
                  <a:lnTo>
                    <a:pt x="1968169" y="363720"/>
                  </a:lnTo>
                  <a:lnTo>
                    <a:pt x="1781210" y="377317"/>
                  </a:lnTo>
                  <a:lnTo>
                    <a:pt x="1529665" y="414709"/>
                  </a:lnTo>
                  <a:lnTo>
                    <a:pt x="1312113" y="455500"/>
                  </a:lnTo>
                  <a:lnTo>
                    <a:pt x="1091161" y="496291"/>
                  </a:lnTo>
                  <a:lnTo>
                    <a:pt x="934795" y="533683"/>
                  </a:lnTo>
                  <a:lnTo>
                    <a:pt x="710444" y="591470"/>
                  </a:lnTo>
                  <a:lnTo>
                    <a:pt x="571075" y="628862"/>
                  </a:lnTo>
                  <a:lnTo>
                    <a:pt x="441903" y="673052"/>
                  </a:lnTo>
                  <a:lnTo>
                    <a:pt x="404511" y="669653"/>
                  </a:lnTo>
                  <a:lnTo>
                    <a:pt x="336526" y="656056"/>
                  </a:lnTo>
                  <a:lnTo>
                    <a:pt x="271940" y="632261"/>
                  </a:lnTo>
                  <a:lnTo>
                    <a:pt x="224351" y="601668"/>
                  </a:lnTo>
                  <a:lnTo>
                    <a:pt x="176761" y="560877"/>
                  </a:lnTo>
                  <a:lnTo>
                    <a:pt x="125772" y="516687"/>
                  </a:lnTo>
                  <a:lnTo>
                    <a:pt x="64586" y="452101"/>
                  </a:lnTo>
                  <a:lnTo>
                    <a:pt x="33992" y="418108"/>
                  </a:lnTo>
                  <a:lnTo>
                    <a:pt x="10198" y="387515"/>
                  </a:lnTo>
                  <a:lnTo>
                    <a:pt x="0" y="360321"/>
                  </a:lnTo>
                  <a:lnTo>
                    <a:pt x="0" y="333127"/>
                  </a:lnTo>
                  <a:lnTo>
                    <a:pt x="10198" y="322929"/>
                  </a:lnTo>
                  <a:lnTo>
                    <a:pt x="30593" y="322929"/>
                  </a:lnTo>
                  <a:lnTo>
                    <a:pt x="88381" y="350123"/>
                  </a:lnTo>
                  <a:lnTo>
                    <a:pt x="176761" y="380716"/>
                  </a:lnTo>
                  <a:lnTo>
                    <a:pt x="244746" y="397713"/>
                  </a:lnTo>
                  <a:lnTo>
                    <a:pt x="333127" y="404511"/>
                  </a:lnTo>
                  <a:lnTo>
                    <a:pt x="435105" y="401112"/>
                  </a:lnTo>
                  <a:lnTo>
                    <a:pt x="588071" y="380716"/>
                  </a:lnTo>
                  <a:lnTo>
                    <a:pt x="724041" y="353522"/>
                  </a:lnTo>
                  <a:lnTo>
                    <a:pt x="1216934" y="278739"/>
                  </a:lnTo>
                  <a:lnTo>
                    <a:pt x="1774412" y="200556"/>
                  </a:lnTo>
                  <a:lnTo>
                    <a:pt x="1968169" y="180160"/>
                  </a:lnTo>
                  <a:lnTo>
                    <a:pt x="2410073" y="139369"/>
                  </a:lnTo>
                  <a:lnTo>
                    <a:pt x="2868972" y="98578"/>
                  </a:lnTo>
                  <a:lnTo>
                    <a:pt x="2960752" y="91780"/>
                  </a:lnTo>
                  <a:lnTo>
                    <a:pt x="3015140" y="78183"/>
                  </a:lnTo>
                  <a:lnTo>
                    <a:pt x="3062730" y="50988"/>
                  </a:lnTo>
                  <a:lnTo>
                    <a:pt x="3110320" y="16996"/>
                  </a:lnTo>
                  <a:lnTo>
                    <a:pt x="3144312" y="0"/>
                  </a:lnTo>
                  <a:lnTo>
                    <a:pt x="3212297" y="0"/>
                  </a:lnTo>
                  <a:lnTo>
                    <a:pt x="3310876" y="13597"/>
                  </a:lnTo>
                  <a:lnTo>
                    <a:pt x="3395857" y="30593"/>
                  </a:lnTo>
                  <a:lnTo>
                    <a:pt x="3463842" y="47589"/>
                  </a:lnTo>
                  <a:lnTo>
                    <a:pt x="3531827" y="74783"/>
                  </a:lnTo>
                  <a:lnTo>
                    <a:pt x="3582816" y="101977"/>
                  </a:lnTo>
                  <a:lnTo>
                    <a:pt x="3630406" y="129171"/>
                  </a:lnTo>
                  <a:lnTo>
                    <a:pt x="3657600" y="152966"/>
                  </a:lnTo>
                  <a:lnTo>
                    <a:pt x="3677995" y="176761"/>
                  </a:lnTo>
                  <a:lnTo>
                    <a:pt x="3691592" y="203955"/>
                  </a:lnTo>
                  <a:lnTo>
                    <a:pt x="3691592" y="227750"/>
                  </a:lnTo>
                  <a:lnTo>
                    <a:pt x="3684794" y="251545"/>
                  </a:lnTo>
                  <a:lnTo>
                    <a:pt x="3674596" y="275339"/>
                  </a:lnTo>
                  <a:lnTo>
                    <a:pt x="3654201" y="295735"/>
                  </a:lnTo>
                  <a:lnTo>
                    <a:pt x="3623607" y="305933"/>
                  </a:lnTo>
                  <a:lnTo>
                    <a:pt x="3572618" y="316130"/>
                  </a:lnTo>
                  <a:lnTo>
                    <a:pt x="3477439" y="316130"/>
                  </a:lnTo>
                  <a:lnTo>
                    <a:pt x="3368663" y="305933"/>
                  </a:lnTo>
                  <a:lnTo>
                    <a:pt x="3242891" y="299134"/>
                  </a:lnTo>
                  <a:lnTo>
                    <a:pt x="3042334" y="295735"/>
                  </a:lnTo>
                  <a:lnTo>
                    <a:pt x="2824782" y="302533"/>
                  </a:lnTo>
                  <a:lnTo>
                    <a:pt x="2338688" y="3297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EC166109-2E13-4512-B552-D691249CF2EA}"/>
                </a:ext>
              </a:extLst>
            </p:cNvPr>
            <p:cNvSpPr/>
            <p:nvPr/>
          </p:nvSpPr>
          <p:spPr>
            <a:xfrm>
              <a:off x="3203575" y="2065338"/>
              <a:ext cx="4103688" cy="555625"/>
            </a:xfrm>
            <a:custGeom>
              <a:avLst/>
              <a:gdLst>
                <a:gd name="connsiteX0" fmla="*/ 1512570 w 4103370"/>
                <a:gd name="connsiteY0" fmla="*/ 354330 h 556260"/>
                <a:gd name="connsiteX1" fmla="*/ 1097280 w 4103370"/>
                <a:gd name="connsiteY1" fmla="*/ 407670 h 556260"/>
                <a:gd name="connsiteX2" fmla="*/ 765810 w 4103370"/>
                <a:gd name="connsiteY2" fmla="*/ 461010 h 556260"/>
                <a:gd name="connsiteX3" fmla="*/ 525780 w 4103370"/>
                <a:gd name="connsiteY3" fmla="*/ 502920 h 556260"/>
                <a:gd name="connsiteX4" fmla="*/ 377190 w 4103370"/>
                <a:gd name="connsiteY4" fmla="*/ 529590 h 556260"/>
                <a:gd name="connsiteX5" fmla="*/ 308610 w 4103370"/>
                <a:gd name="connsiteY5" fmla="*/ 548640 h 556260"/>
                <a:gd name="connsiteX6" fmla="*/ 266700 w 4103370"/>
                <a:gd name="connsiteY6" fmla="*/ 556260 h 556260"/>
                <a:gd name="connsiteX7" fmla="*/ 220980 w 4103370"/>
                <a:gd name="connsiteY7" fmla="*/ 556260 h 556260"/>
                <a:gd name="connsiteX8" fmla="*/ 175260 w 4103370"/>
                <a:gd name="connsiteY8" fmla="*/ 544830 h 556260"/>
                <a:gd name="connsiteX9" fmla="*/ 106680 w 4103370"/>
                <a:gd name="connsiteY9" fmla="*/ 518160 h 556260"/>
                <a:gd name="connsiteX10" fmla="*/ 45720 w 4103370"/>
                <a:gd name="connsiteY10" fmla="*/ 502920 h 556260"/>
                <a:gd name="connsiteX11" fmla="*/ 0 w 4103370"/>
                <a:gd name="connsiteY11" fmla="*/ 361950 h 556260"/>
                <a:gd name="connsiteX12" fmla="*/ 312420 w 4103370"/>
                <a:gd name="connsiteY12" fmla="*/ 327660 h 556260"/>
                <a:gd name="connsiteX13" fmla="*/ 655320 w 4103370"/>
                <a:gd name="connsiteY13" fmla="*/ 285750 h 556260"/>
                <a:gd name="connsiteX14" fmla="*/ 1203960 w 4103370"/>
                <a:gd name="connsiteY14" fmla="*/ 217170 h 556260"/>
                <a:gd name="connsiteX15" fmla="*/ 1691640 w 4103370"/>
                <a:gd name="connsiteY15" fmla="*/ 152400 h 556260"/>
                <a:gd name="connsiteX16" fmla="*/ 1912620 w 4103370"/>
                <a:gd name="connsiteY16" fmla="*/ 137160 h 556260"/>
                <a:gd name="connsiteX17" fmla="*/ 2228850 w 4103370"/>
                <a:gd name="connsiteY17" fmla="*/ 110490 h 556260"/>
                <a:gd name="connsiteX18" fmla="*/ 2541270 w 4103370"/>
                <a:gd name="connsiteY18" fmla="*/ 83820 h 556260"/>
                <a:gd name="connsiteX19" fmla="*/ 2899410 w 4103370"/>
                <a:gd name="connsiteY19" fmla="*/ 64770 h 556260"/>
                <a:gd name="connsiteX20" fmla="*/ 3204210 w 4103370"/>
                <a:gd name="connsiteY20" fmla="*/ 49530 h 556260"/>
                <a:gd name="connsiteX21" fmla="*/ 3356610 w 4103370"/>
                <a:gd name="connsiteY21" fmla="*/ 45720 h 556260"/>
                <a:gd name="connsiteX22" fmla="*/ 3429000 w 4103370"/>
                <a:gd name="connsiteY22" fmla="*/ 34290 h 556260"/>
                <a:gd name="connsiteX23" fmla="*/ 3547110 w 4103370"/>
                <a:gd name="connsiteY23" fmla="*/ 7620 h 556260"/>
                <a:gd name="connsiteX24" fmla="*/ 3600450 w 4103370"/>
                <a:gd name="connsiteY24" fmla="*/ 0 h 556260"/>
                <a:gd name="connsiteX25" fmla="*/ 3646170 w 4103370"/>
                <a:gd name="connsiteY25" fmla="*/ 11430 h 556260"/>
                <a:gd name="connsiteX26" fmla="*/ 3726180 w 4103370"/>
                <a:gd name="connsiteY26" fmla="*/ 49530 h 556260"/>
                <a:gd name="connsiteX27" fmla="*/ 3802380 w 4103370"/>
                <a:gd name="connsiteY27" fmla="*/ 87630 h 556260"/>
                <a:gd name="connsiteX28" fmla="*/ 3878580 w 4103370"/>
                <a:gd name="connsiteY28" fmla="*/ 144780 h 556260"/>
                <a:gd name="connsiteX29" fmla="*/ 3954780 w 4103370"/>
                <a:gd name="connsiteY29" fmla="*/ 205740 h 556260"/>
                <a:gd name="connsiteX30" fmla="*/ 4027170 w 4103370"/>
                <a:gd name="connsiteY30" fmla="*/ 278130 h 556260"/>
                <a:gd name="connsiteX31" fmla="*/ 4061460 w 4103370"/>
                <a:gd name="connsiteY31" fmla="*/ 323850 h 556260"/>
                <a:gd name="connsiteX32" fmla="*/ 4088130 w 4103370"/>
                <a:gd name="connsiteY32" fmla="*/ 373380 h 556260"/>
                <a:gd name="connsiteX33" fmla="*/ 4099560 w 4103370"/>
                <a:gd name="connsiteY33" fmla="*/ 426720 h 556260"/>
                <a:gd name="connsiteX34" fmla="*/ 4103370 w 4103370"/>
                <a:gd name="connsiteY34" fmla="*/ 464820 h 556260"/>
                <a:gd name="connsiteX35" fmla="*/ 4099560 w 4103370"/>
                <a:gd name="connsiteY35" fmla="*/ 480060 h 556260"/>
                <a:gd name="connsiteX36" fmla="*/ 4088130 w 4103370"/>
                <a:gd name="connsiteY36" fmla="*/ 506730 h 556260"/>
                <a:gd name="connsiteX37" fmla="*/ 4072890 w 4103370"/>
                <a:gd name="connsiteY37" fmla="*/ 521970 h 556260"/>
                <a:gd name="connsiteX38" fmla="*/ 4042410 w 4103370"/>
                <a:gd name="connsiteY38" fmla="*/ 533400 h 556260"/>
                <a:gd name="connsiteX39" fmla="*/ 3977640 w 4103370"/>
                <a:gd name="connsiteY39" fmla="*/ 537210 h 556260"/>
                <a:gd name="connsiteX40" fmla="*/ 3874770 w 4103370"/>
                <a:gd name="connsiteY40" fmla="*/ 541020 h 556260"/>
                <a:gd name="connsiteX41" fmla="*/ 3589020 w 4103370"/>
                <a:gd name="connsiteY41" fmla="*/ 297180 h 556260"/>
                <a:gd name="connsiteX42" fmla="*/ 3550920 w 4103370"/>
                <a:gd name="connsiteY42" fmla="*/ 262890 h 556260"/>
                <a:gd name="connsiteX43" fmla="*/ 3528060 w 4103370"/>
                <a:gd name="connsiteY43" fmla="*/ 240030 h 556260"/>
                <a:gd name="connsiteX44" fmla="*/ 3486150 w 4103370"/>
                <a:gd name="connsiteY44" fmla="*/ 228600 h 556260"/>
                <a:gd name="connsiteX45" fmla="*/ 3429000 w 4103370"/>
                <a:gd name="connsiteY45" fmla="*/ 224790 h 556260"/>
                <a:gd name="connsiteX46" fmla="*/ 3211830 w 4103370"/>
                <a:gd name="connsiteY46" fmla="*/ 228600 h 556260"/>
                <a:gd name="connsiteX47" fmla="*/ 2758440 w 4103370"/>
                <a:gd name="connsiteY47" fmla="*/ 251460 h 556260"/>
                <a:gd name="connsiteX48" fmla="*/ 2415540 w 4103370"/>
                <a:gd name="connsiteY48" fmla="*/ 270510 h 556260"/>
                <a:gd name="connsiteX49" fmla="*/ 1924050 w 4103370"/>
                <a:gd name="connsiteY49" fmla="*/ 312420 h 556260"/>
                <a:gd name="connsiteX50" fmla="*/ 1512570 w 4103370"/>
                <a:gd name="connsiteY50" fmla="*/ 3543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03370" h="556260">
                  <a:moveTo>
                    <a:pt x="1512570" y="354330"/>
                  </a:moveTo>
                  <a:lnTo>
                    <a:pt x="1097280" y="407670"/>
                  </a:lnTo>
                  <a:lnTo>
                    <a:pt x="765810" y="461010"/>
                  </a:lnTo>
                  <a:lnTo>
                    <a:pt x="525780" y="502920"/>
                  </a:lnTo>
                  <a:lnTo>
                    <a:pt x="377190" y="529590"/>
                  </a:lnTo>
                  <a:lnTo>
                    <a:pt x="308610" y="548640"/>
                  </a:lnTo>
                  <a:lnTo>
                    <a:pt x="266700" y="556260"/>
                  </a:lnTo>
                  <a:lnTo>
                    <a:pt x="220980" y="556260"/>
                  </a:lnTo>
                  <a:lnTo>
                    <a:pt x="175260" y="544830"/>
                  </a:lnTo>
                  <a:lnTo>
                    <a:pt x="106680" y="518160"/>
                  </a:lnTo>
                  <a:lnTo>
                    <a:pt x="45720" y="502920"/>
                  </a:lnTo>
                  <a:lnTo>
                    <a:pt x="0" y="361950"/>
                  </a:lnTo>
                  <a:lnTo>
                    <a:pt x="312420" y="327660"/>
                  </a:lnTo>
                  <a:lnTo>
                    <a:pt x="655320" y="285750"/>
                  </a:lnTo>
                  <a:lnTo>
                    <a:pt x="1203960" y="217170"/>
                  </a:lnTo>
                  <a:lnTo>
                    <a:pt x="1691640" y="152400"/>
                  </a:lnTo>
                  <a:lnTo>
                    <a:pt x="1912620" y="137160"/>
                  </a:lnTo>
                  <a:lnTo>
                    <a:pt x="2228850" y="110490"/>
                  </a:lnTo>
                  <a:lnTo>
                    <a:pt x="2541270" y="83820"/>
                  </a:lnTo>
                  <a:lnTo>
                    <a:pt x="2899410" y="64770"/>
                  </a:lnTo>
                  <a:lnTo>
                    <a:pt x="3204210" y="49530"/>
                  </a:lnTo>
                  <a:lnTo>
                    <a:pt x="3356610" y="45720"/>
                  </a:lnTo>
                  <a:lnTo>
                    <a:pt x="3429000" y="34290"/>
                  </a:lnTo>
                  <a:lnTo>
                    <a:pt x="3547110" y="7620"/>
                  </a:lnTo>
                  <a:lnTo>
                    <a:pt x="3600450" y="0"/>
                  </a:lnTo>
                  <a:lnTo>
                    <a:pt x="3646170" y="11430"/>
                  </a:lnTo>
                  <a:lnTo>
                    <a:pt x="3726180" y="49530"/>
                  </a:lnTo>
                  <a:lnTo>
                    <a:pt x="3802380" y="87630"/>
                  </a:lnTo>
                  <a:lnTo>
                    <a:pt x="3878580" y="144780"/>
                  </a:lnTo>
                  <a:lnTo>
                    <a:pt x="3954780" y="205740"/>
                  </a:lnTo>
                  <a:lnTo>
                    <a:pt x="4027170" y="278130"/>
                  </a:lnTo>
                  <a:lnTo>
                    <a:pt x="4061460" y="323850"/>
                  </a:lnTo>
                  <a:lnTo>
                    <a:pt x="4088130" y="373380"/>
                  </a:lnTo>
                  <a:lnTo>
                    <a:pt x="4099560" y="426720"/>
                  </a:lnTo>
                  <a:lnTo>
                    <a:pt x="4103370" y="464820"/>
                  </a:lnTo>
                  <a:lnTo>
                    <a:pt x="4099560" y="480060"/>
                  </a:lnTo>
                  <a:lnTo>
                    <a:pt x="4088130" y="506730"/>
                  </a:lnTo>
                  <a:lnTo>
                    <a:pt x="4072890" y="521970"/>
                  </a:lnTo>
                  <a:lnTo>
                    <a:pt x="4042410" y="533400"/>
                  </a:lnTo>
                  <a:lnTo>
                    <a:pt x="3977640" y="537210"/>
                  </a:lnTo>
                  <a:lnTo>
                    <a:pt x="3874770" y="541020"/>
                  </a:lnTo>
                  <a:lnTo>
                    <a:pt x="3589020" y="297180"/>
                  </a:lnTo>
                  <a:lnTo>
                    <a:pt x="3550920" y="262890"/>
                  </a:lnTo>
                  <a:lnTo>
                    <a:pt x="3528060" y="240030"/>
                  </a:lnTo>
                  <a:lnTo>
                    <a:pt x="3486150" y="228600"/>
                  </a:lnTo>
                  <a:lnTo>
                    <a:pt x="3429000" y="224790"/>
                  </a:lnTo>
                  <a:lnTo>
                    <a:pt x="3211830" y="228600"/>
                  </a:lnTo>
                  <a:lnTo>
                    <a:pt x="2758440" y="251460"/>
                  </a:lnTo>
                  <a:lnTo>
                    <a:pt x="2415540" y="270510"/>
                  </a:lnTo>
                  <a:lnTo>
                    <a:pt x="1924050" y="312420"/>
                  </a:lnTo>
                  <a:lnTo>
                    <a:pt x="1512570" y="3543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724F5F6A-2278-478E-847D-DA81D2358423}"/>
                </a:ext>
              </a:extLst>
            </p:cNvPr>
            <p:cNvSpPr/>
            <p:nvPr/>
          </p:nvSpPr>
          <p:spPr>
            <a:xfrm>
              <a:off x="6394450" y="2265363"/>
              <a:ext cx="747713" cy="720725"/>
            </a:xfrm>
            <a:custGeom>
              <a:avLst/>
              <a:gdLst>
                <a:gd name="connsiteX0" fmla="*/ 202407 w 747713"/>
                <a:gd name="connsiteY0" fmla="*/ 419100 h 721519"/>
                <a:gd name="connsiteX1" fmla="*/ 290513 w 747713"/>
                <a:gd name="connsiteY1" fmla="*/ 302419 h 721519"/>
                <a:gd name="connsiteX2" fmla="*/ 328613 w 747713"/>
                <a:gd name="connsiteY2" fmla="*/ 245269 h 721519"/>
                <a:gd name="connsiteX3" fmla="*/ 350044 w 747713"/>
                <a:gd name="connsiteY3" fmla="*/ 204787 h 721519"/>
                <a:gd name="connsiteX4" fmla="*/ 361950 w 747713"/>
                <a:gd name="connsiteY4" fmla="*/ 171450 h 721519"/>
                <a:gd name="connsiteX5" fmla="*/ 373857 w 747713"/>
                <a:gd name="connsiteY5" fmla="*/ 135731 h 721519"/>
                <a:gd name="connsiteX6" fmla="*/ 376238 w 747713"/>
                <a:gd name="connsiteY6" fmla="*/ 95250 h 721519"/>
                <a:gd name="connsiteX7" fmla="*/ 314325 w 747713"/>
                <a:gd name="connsiteY7" fmla="*/ 0 h 721519"/>
                <a:gd name="connsiteX8" fmla="*/ 747713 w 747713"/>
                <a:gd name="connsiteY8" fmla="*/ 309562 h 721519"/>
                <a:gd name="connsiteX9" fmla="*/ 688182 w 747713"/>
                <a:gd name="connsiteY9" fmla="*/ 340519 h 721519"/>
                <a:gd name="connsiteX10" fmla="*/ 623888 w 747713"/>
                <a:gd name="connsiteY10" fmla="*/ 371475 h 721519"/>
                <a:gd name="connsiteX11" fmla="*/ 471488 w 747713"/>
                <a:gd name="connsiteY11" fmla="*/ 466725 h 721519"/>
                <a:gd name="connsiteX12" fmla="*/ 261938 w 747713"/>
                <a:gd name="connsiteY12" fmla="*/ 597694 h 721519"/>
                <a:gd name="connsiteX13" fmla="*/ 135732 w 747713"/>
                <a:gd name="connsiteY13" fmla="*/ 676275 h 721519"/>
                <a:gd name="connsiteX14" fmla="*/ 100013 w 747713"/>
                <a:gd name="connsiteY14" fmla="*/ 697706 h 721519"/>
                <a:gd name="connsiteX15" fmla="*/ 69057 w 747713"/>
                <a:gd name="connsiteY15" fmla="*/ 714375 h 721519"/>
                <a:gd name="connsiteX16" fmla="*/ 33338 w 747713"/>
                <a:gd name="connsiteY16" fmla="*/ 721519 h 721519"/>
                <a:gd name="connsiteX17" fmla="*/ 7144 w 747713"/>
                <a:gd name="connsiteY17" fmla="*/ 721519 h 721519"/>
                <a:gd name="connsiteX18" fmla="*/ 0 w 747713"/>
                <a:gd name="connsiteY18" fmla="*/ 709612 h 721519"/>
                <a:gd name="connsiteX19" fmla="*/ 0 w 747713"/>
                <a:gd name="connsiteY19" fmla="*/ 688181 h 721519"/>
                <a:gd name="connsiteX20" fmla="*/ 14288 w 747713"/>
                <a:gd name="connsiteY20" fmla="*/ 657225 h 721519"/>
                <a:gd name="connsiteX21" fmla="*/ 50007 w 747713"/>
                <a:gd name="connsiteY21" fmla="*/ 609600 h 721519"/>
                <a:gd name="connsiteX22" fmla="*/ 202407 w 747713"/>
                <a:gd name="connsiteY22" fmla="*/ 4191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7713" h="721519">
                  <a:moveTo>
                    <a:pt x="202407" y="419100"/>
                  </a:moveTo>
                  <a:lnTo>
                    <a:pt x="290513" y="302419"/>
                  </a:lnTo>
                  <a:lnTo>
                    <a:pt x="328613" y="245269"/>
                  </a:lnTo>
                  <a:lnTo>
                    <a:pt x="350044" y="204787"/>
                  </a:lnTo>
                  <a:lnTo>
                    <a:pt x="361950" y="171450"/>
                  </a:lnTo>
                  <a:lnTo>
                    <a:pt x="373857" y="135731"/>
                  </a:lnTo>
                  <a:lnTo>
                    <a:pt x="376238" y="95250"/>
                  </a:lnTo>
                  <a:lnTo>
                    <a:pt x="314325" y="0"/>
                  </a:lnTo>
                  <a:lnTo>
                    <a:pt x="747713" y="309562"/>
                  </a:lnTo>
                  <a:lnTo>
                    <a:pt x="688182" y="340519"/>
                  </a:lnTo>
                  <a:lnTo>
                    <a:pt x="623888" y="371475"/>
                  </a:lnTo>
                  <a:lnTo>
                    <a:pt x="471488" y="466725"/>
                  </a:lnTo>
                  <a:lnTo>
                    <a:pt x="261938" y="597694"/>
                  </a:lnTo>
                  <a:lnTo>
                    <a:pt x="135732" y="676275"/>
                  </a:lnTo>
                  <a:lnTo>
                    <a:pt x="100013" y="697706"/>
                  </a:lnTo>
                  <a:lnTo>
                    <a:pt x="69057" y="714375"/>
                  </a:lnTo>
                  <a:lnTo>
                    <a:pt x="33338" y="721519"/>
                  </a:lnTo>
                  <a:lnTo>
                    <a:pt x="7144" y="721519"/>
                  </a:lnTo>
                  <a:lnTo>
                    <a:pt x="0" y="709612"/>
                  </a:lnTo>
                  <a:lnTo>
                    <a:pt x="0" y="688181"/>
                  </a:lnTo>
                  <a:lnTo>
                    <a:pt x="14288" y="657225"/>
                  </a:lnTo>
                  <a:lnTo>
                    <a:pt x="50007" y="609600"/>
                  </a:lnTo>
                  <a:lnTo>
                    <a:pt x="202407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C891EE63-5B89-4C95-8EA3-096756787F9B}"/>
                </a:ext>
              </a:extLst>
            </p:cNvPr>
            <p:cNvSpPr/>
            <p:nvPr/>
          </p:nvSpPr>
          <p:spPr>
            <a:xfrm rot="16200000">
              <a:off x="3494882" y="4477544"/>
              <a:ext cx="3040062" cy="482600"/>
            </a:xfrm>
            <a:custGeom>
              <a:avLst/>
              <a:gdLst>
                <a:gd name="connsiteX0" fmla="*/ 1549000 w 3040308"/>
                <a:gd name="connsiteY0" fmla="*/ 458642 h 481718"/>
                <a:gd name="connsiteX1" fmla="*/ 995167 w 3040308"/>
                <a:gd name="connsiteY1" fmla="*/ 475949 h 481718"/>
                <a:gd name="connsiteX2" fmla="*/ 796134 w 3040308"/>
                <a:gd name="connsiteY2" fmla="*/ 481718 h 481718"/>
                <a:gd name="connsiteX3" fmla="*/ 683637 w 3040308"/>
                <a:gd name="connsiteY3" fmla="*/ 481718 h 481718"/>
                <a:gd name="connsiteX4" fmla="*/ 608639 w 3040308"/>
                <a:gd name="connsiteY4" fmla="*/ 478834 h 481718"/>
                <a:gd name="connsiteX5" fmla="*/ 507680 w 3040308"/>
                <a:gd name="connsiteY5" fmla="*/ 464411 h 481718"/>
                <a:gd name="connsiteX6" fmla="*/ 395182 w 3040308"/>
                <a:gd name="connsiteY6" fmla="*/ 438450 h 481718"/>
                <a:gd name="connsiteX7" fmla="*/ 311531 w 3040308"/>
                <a:gd name="connsiteY7" fmla="*/ 412489 h 481718"/>
                <a:gd name="connsiteX8" fmla="*/ 216341 w 3040308"/>
                <a:gd name="connsiteY8" fmla="*/ 377875 h 481718"/>
                <a:gd name="connsiteX9" fmla="*/ 138458 w 3040308"/>
                <a:gd name="connsiteY9" fmla="*/ 343260 h 481718"/>
                <a:gd name="connsiteX10" fmla="*/ 77883 w 3040308"/>
                <a:gd name="connsiteY10" fmla="*/ 311530 h 481718"/>
                <a:gd name="connsiteX11" fmla="*/ 40384 w 3040308"/>
                <a:gd name="connsiteY11" fmla="*/ 285569 h 481718"/>
                <a:gd name="connsiteX12" fmla="*/ 17307 w 3040308"/>
                <a:gd name="connsiteY12" fmla="*/ 262493 h 481718"/>
                <a:gd name="connsiteX13" fmla="*/ 0 w 3040308"/>
                <a:gd name="connsiteY13" fmla="*/ 233648 h 481718"/>
                <a:gd name="connsiteX14" fmla="*/ 0 w 3040308"/>
                <a:gd name="connsiteY14" fmla="*/ 204802 h 481718"/>
                <a:gd name="connsiteX15" fmla="*/ 8654 w 3040308"/>
                <a:gd name="connsiteY15" fmla="*/ 170188 h 481718"/>
                <a:gd name="connsiteX16" fmla="*/ 46153 w 3040308"/>
                <a:gd name="connsiteY16" fmla="*/ 129804 h 481718"/>
                <a:gd name="connsiteX17" fmla="*/ 106728 w 3040308"/>
                <a:gd name="connsiteY17" fmla="*/ 92305 h 481718"/>
                <a:gd name="connsiteX18" fmla="*/ 149996 w 3040308"/>
                <a:gd name="connsiteY18" fmla="*/ 72113 h 481718"/>
                <a:gd name="connsiteX19" fmla="*/ 204803 w 3040308"/>
                <a:gd name="connsiteY19" fmla="*/ 51921 h 481718"/>
                <a:gd name="connsiteX20" fmla="*/ 256724 w 3040308"/>
                <a:gd name="connsiteY20" fmla="*/ 25961 h 481718"/>
                <a:gd name="connsiteX21" fmla="*/ 611523 w 3040308"/>
                <a:gd name="connsiteY21" fmla="*/ 144227 h 481718"/>
                <a:gd name="connsiteX22" fmla="*/ 651907 w 3040308"/>
                <a:gd name="connsiteY22" fmla="*/ 167303 h 481718"/>
                <a:gd name="connsiteX23" fmla="*/ 700944 w 3040308"/>
                <a:gd name="connsiteY23" fmla="*/ 184610 h 481718"/>
                <a:gd name="connsiteX24" fmla="*/ 744212 w 3040308"/>
                <a:gd name="connsiteY24" fmla="*/ 196149 h 481718"/>
                <a:gd name="connsiteX25" fmla="*/ 819210 w 3040308"/>
                <a:gd name="connsiteY25" fmla="*/ 207687 h 481718"/>
                <a:gd name="connsiteX26" fmla="*/ 925938 w 3040308"/>
                <a:gd name="connsiteY26" fmla="*/ 213456 h 481718"/>
                <a:gd name="connsiteX27" fmla="*/ 1318236 w 3040308"/>
                <a:gd name="connsiteY27" fmla="*/ 204802 h 481718"/>
                <a:gd name="connsiteX28" fmla="*/ 1710534 w 3040308"/>
                <a:gd name="connsiteY28" fmla="*/ 196149 h 481718"/>
                <a:gd name="connsiteX29" fmla="*/ 2125908 w 3040308"/>
                <a:gd name="connsiteY29" fmla="*/ 190379 h 481718"/>
                <a:gd name="connsiteX30" fmla="*/ 2275904 w 3040308"/>
                <a:gd name="connsiteY30" fmla="*/ 190379 h 481718"/>
                <a:gd name="connsiteX31" fmla="*/ 2492245 w 3040308"/>
                <a:gd name="connsiteY31" fmla="*/ 187495 h 481718"/>
                <a:gd name="connsiteX32" fmla="*/ 2590319 w 3040308"/>
                <a:gd name="connsiteY32" fmla="*/ 181726 h 481718"/>
                <a:gd name="connsiteX33" fmla="*/ 2662433 w 3040308"/>
                <a:gd name="connsiteY33" fmla="*/ 164419 h 481718"/>
                <a:gd name="connsiteX34" fmla="*/ 2746085 w 3040308"/>
                <a:gd name="connsiteY34" fmla="*/ 144227 h 481718"/>
                <a:gd name="connsiteX35" fmla="*/ 2844159 w 3040308"/>
                <a:gd name="connsiteY35" fmla="*/ 100959 h 481718"/>
                <a:gd name="connsiteX36" fmla="*/ 2913388 w 3040308"/>
                <a:gd name="connsiteY36" fmla="*/ 60575 h 481718"/>
                <a:gd name="connsiteX37" fmla="*/ 2982617 w 3040308"/>
                <a:gd name="connsiteY37" fmla="*/ 0 h 481718"/>
                <a:gd name="connsiteX38" fmla="*/ 3040308 w 3040308"/>
                <a:gd name="connsiteY38" fmla="*/ 118266 h 481718"/>
                <a:gd name="connsiteX39" fmla="*/ 2945118 w 3040308"/>
                <a:gd name="connsiteY39" fmla="*/ 224994 h 481718"/>
                <a:gd name="connsiteX40" fmla="*/ 2878774 w 3040308"/>
                <a:gd name="connsiteY40" fmla="*/ 297108 h 481718"/>
                <a:gd name="connsiteX41" fmla="*/ 2815314 w 3040308"/>
                <a:gd name="connsiteY41" fmla="*/ 351914 h 481718"/>
                <a:gd name="connsiteX42" fmla="*/ 2757623 w 3040308"/>
                <a:gd name="connsiteY42" fmla="*/ 389413 h 481718"/>
                <a:gd name="connsiteX43" fmla="*/ 2699932 w 3040308"/>
                <a:gd name="connsiteY43" fmla="*/ 415374 h 481718"/>
                <a:gd name="connsiteX44" fmla="*/ 2650895 w 3040308"/>
                <a:gd name="connsiteY44" fmla="*/ 429796 h 481718"/>
                <a:gd name="connsiteX45" fmla="*/ 2552820 w 3040308"/>
                <a:gd name="connsiteY45" fmla="*/ 438450 h 481718"/>
                <a:gd name="connsiteX46" fmla="*/ 2304750 w 3040308"/>
                <a:gd name="connsiteY46" fmla="*/ 435566 h 481718"/>
                <a:gd name="connsiteX47" fmla="*/ 2160523 w 3040308"/>
                <a:gd name="connsiteY47" fmla="*/ 438450 h 481718"/>
                <a:gd name="connsiteX48" fmla="*/ 1549000 w 3040308"/>
                <a:gd name="connsiteY48" fmla="*/ 458642 h 48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40308" h="481718">
                  <a:moveTo>
                    <a:pt x="1549000" y="458642"/>
                  </a:moveTo>
                  <a:lnTo>
                    <a:pt x="995167" y="475949"/>
                  </a:lnTo>
                  <a:lnTo>
                    <a:pt x="796134" y="481718"/>
                  </a:lnTo>
                  <a:lnTo>
                    <a:pt x="683637" y="481718"/>
                  </a:lnTo>
                  <a:lnTo>
                    <a:pt x="608639" y="478834"/>
                  </a:lnTo>
                  <a:lnTo>
                    <a:pt x="507680" y="464411"/>
                  </a:lnTo>
                  <a:lnTo>
                    <a:pt x="395182" y="438450"/>
                  </a:lnTo>
                  <a:lnTo>
                    <a:pt x="311531" y="412489"/>
                  </a:lnTo>
                  <a:lnTo>
                    <a:pt x="216341" y="377875"/>
                  </a:lnTo>
                  <a:lnTo>
                    <a:pt x="138458" y="343260"/>
                  </a:lnTo>
                  <a:lnTo>
                    <a:pt x="77883" y="311530"/>
                  </a:lnTo>
                  <a:lnTo>
                    <a:pt x="40384" y="285569"/>
                  </a:lnTo>
                  <a:lnTo>
                    <a:pt x="17307" y="262493"/>
                  </a:lnTo>
                  <a:lnTo>
                    <a:pt x="0" y="233648"/>
                  </a:lnTo>
                  <a:lnTo>
                    <a:pt x="0" y="204802"/>
                  </a:lnTo>
                  <a:lnTo>
                    <a:pt x="8654" y="170188"/>
                  </a:lnTo>
                  <a:lnTo>
                    <a:pt x="46153" y="129804"/>
                  </a:lnTo>
                  <a:lnTo>
                    <a:pt x="106728" y="92305"/>
                  </a:lnTo>
                  <a:lnTo>
                    <a:pt x="149996" y="72113"/>
                  </a:lnTo>
                  <a:lnTo>
                    <a:pt x="204803" y="51921"/>
                  </a:lnTo>
                  <a:lnTo>
                    <a:pt x="256724" y="25961"/>
                  </a:lnTo>
                  <a:lnTo>
                    <a:pt x="611523" y="144227"/>
                  </a:lnTo>
                  <a:lnTo>
                    <a:pt x="651907" y="167303"/>
                  </a:lnTo>
                  <a:lnTo>
                    <a:pt x="700944" y="184610"/>
                  </a:lnTo>
                  <a:lnTo>
                    <a:pt x="744212" y="196149"/>
                  </a:lnTo>
                  <a:lnTo>
                    <a:pt x="819210" y="207687"/>
                  </a:lnTo>
                  <a:lnTo>
                    <a:pt x="925938" y="213456"/>
                  </a:lnTo>
                  <a:lnTo>
                    <a:pt x="1318236" y="204802"/>
                  </a:lnTo>
                  <a:lnTo>
                    <a:pt x="1710534" y="196149"/>
                  </a:lnTo>
                  <a:lnTo>
                    <a:pt x="2125908" y="190379"/>
                  </a:lnTo>
                  <a:lnTo>
                    <a:pt x="2275904" y="190379"/>
                  </a:lnTo>
                  <a:lnTo>
                    <a:pt x="2492245" y="187495"/>
                  </a:lnTo>
                  <a:lnTo>
                    <a:pt x="2590319" y="181726"/>
                  </a:lnTo>
                  <a:lnTo>
                    <a:pt x="2662433" y="164419"/>
                  </a:lnTo>
                  <a:lnTo>
                    <a:pt x="2746085" y="144227"/>
                  </a:lnTo>
                  <a:lnTo>
                    <a:pt x="2844159" y="100959"/>
                  </a:lnTo>
                  <a:lnTo>
                    <a:pt x="2913388" y="60575"/>
                  </a:lnTo>
                  <a:lnTo>
                    <a:pt x="2982617" y="0"/>
                  </a:lnTo>
                  <a:lnTo>
                    <a:pt x="3040308" y="118266"/>
                  </a:lnTo>
                  <a:lnTo>
                    <a:pt x="2945118" y="224994"/>
                  </a:lnTo>
                  <a:lnTo>
                    <a:pt x="2878774" y="297108"/>
                  </a:lnTo>
                  <a:lnTo>
                    <a:pt x="2815314" y="351914"/>
                  </a:lnTo>
                  <a:lnTo>
                    <a:pt x="2757623" y="389413"/>
                  </a:lnTo>
                  <a:lnTo>
                    <a:pt x="2699932" y="415374"/>
                  </a:lnTo>
                  <a:lnTo>
                    <a:pt x="2650895" y="429796"/>
                  </a:lnTo>
                  <a:lnTo>
                    <a:pt x="2552820" y="438450"/>
                  </a:lnTo>
                  <a:lnTo>
                    <a:pt x="2304750" y="435566"/>
                  </a:lnTo>
                  <a:lnTo>
                    <a:pt x="2160523" y="438450"/>
                  </a:lnTo>
                  <a:lnTo>
                    <a:pt x="1549000" y="45864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9">
              <a:extLst>
                <a:ext uri="{FF2B5EF4-FFF2-40B4-BE49-F238E27FC236}">
                  <a16:creationId xmlns:a16="http://schemas.microsoft.com/office/drawing/2014/main" id="{D08C57C6-3069-4AD8-91B3-AA5FC75CEDC0}"/>
                </a:ext>
              </a:extLst>
            </p:cNvPr>
            <p:cNvSpPr/>
            <p:nvPr/>
          </p:nvSpPr>
          <p:spPr>
            <a:xfrm>
              <a:off x="4179888" y="5478463"/>
              <a:ext cx="803275" cy="569912"/>
            </a:xfrm>
            <a:custGeom>
              <a:avLst/>
              <a:gdLst>
                <a:gd name="connsiteX0" fmla="*/ 345281 w 804862"/>
                <a:gd name="connsiteY0" fmla="*/ 100013 h 569119"/>
                <a:gd name="connsiteX1" fmla="*/ 461962 w 804862"/>
                <a:gd name="connsiteY1" fmla="*/ 138113 h 569119"/>
                <a:gd name="connsiteX2" fmla="*/ 559594 w 804862"/>
                <a:gd name="connsiteY2" fmla="*/ 164307 h 569119"/>
                <a:gd name="connsiteX3" fmla="*/ 628650 w 804862"/>
                <a:gd name="connsiteY3" fmla="*/ 176213 h 569119"/>
                <a:gd name="connsiteX4" fmla="*/ 673894 w 804862"/>
                <a:gd name="connsiteY4" fmla="*/ 178594 h 569119"/>
                <a:gd name="connsiteX5" fmla="*/ 702469 w 804862"/>
                <a:gd name="connsiteY5" fmla="*/ 173832 h 569119"/>
                <a:gd name="connsiteX6" fmla="*/ 716756 w 804862"/>
                <a:gd name="connsiteY6" fmla="*/ 164307 h 569119"/>
                <a:gd name="connsiteX7" fmla="*/ 804862 w 804862"/>
                <a:gd name="connsiteY7" fmla="*/ 92869 h 569119"/>
                <a:gd name="connsiteX8" fmla="*/ 697706 w 804862"/>
                <a:gd name="connsiteY8" fmla="*/ 569119 h 569119"/>
                <a:gd name="connsiteX9" fmla="*/ 623887 w 804862"/>
                <a:gd name="connsiteY9" fmla="*/ 507207 h 569119"/>
                <a:gd name="connsiteX10" fmla="*/ 597694 w 804862"/>
                <a:gd name="connsiteY10" fmla="*/ 469107 h 569119"/>
                <a:gd name="connsiteX11" fmla="*/ 545306 w 804862"/>
                <a:gd name="connsiteY11" fmla="*/ 407194 h 569119"/>
                <a:gd name="connsiteX12" fmla="*/ 483394 w 804862"/>
                <a:gd name="connsiteY12" fmla="*/ 357188 h 569119"/>
                <a:gd name="connsiteX13" fmla="*/ 371475 w 804862"/>
                <a:gd name="connsiteY13" fmla="*/ 278607 h 569119"/>
                <a:gd name="connsiteX14" fmla="*/ 230981 w 804862"/>
                <a:gd name="connsiteY14" fmla="*/ 185738 h 569119"/>
                <a:gd name="connsiteX15" fmla="*/ 54769 w 804862"/>
                <a:gd name="connsiteY15" fmla="*/ 73819 h 569119"/>
                <a:gd name="connsiteX16" fmla="*/ 23812 w 804862"/>
                <a:gd name="connsiteY16" fmla="*/ 57150 h 569119"/>
                <a:gd name="connsiteX17" fmla="*/ 9525 w 804862"/>
                <a:gd name="connsiteY17" fmla="*/ 45244 h 569119"/>
                <a:gd name="connsiteX18" fmla="*/ 0 w 804862"/>
                <a:gd name="connsiteY18" fmla="*/ 35719 h 569119"/>
                <a:gd name="connsiteX19" fmla="*/ 0 w 804862"/>
                <a:gd name="connsiteY19" fmla="*/ 19050 h 569119"/>
                <a:gd name="connsiteX20" fmla="*/ 7144 w 804862"/>
                <a:gd name="connsiteY20" fmla="*/ 9525 h 569119"/>
                <a:gd name="connsiteX21" fmla="*/ 30956 w 804862"/>
                <a:gd name="connsiteY21" fmla="*/ 2382 h 569119"/>
                <a:gd name="connsiteX22" fmla="*/ 73819 w 804862"/>
                <a:gd name="connsiteY22" fmla="*/ 0 h 569119"/>
                <a:gd name="connsiteX23" fmla="*/ 104775 w 804862"/>
                <a:gd name="connsiteY23" fmla="*/ 9525 h 569119"/>
                <a:gd name="connsiteX24" fmla="*/ 345281 w 804862"/>
                <a:gd name="connsiteY24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04862" h="569119">
                  <a:moveTo>
                    <a:pt x="345281" y="100013"/>
                  </a:moveTo>
                  <a:lnTo>
                    <a:pt x="461962" y="138113"/>
                  </a:lnTo>
                  <a:lnTo>
                    <a:pt x="559594" y="164307"/>
                  </a:lnTo>
                  <a:lnTo>
                    <a:pt x="628650" y="176213"/>
                  </a:lnTo>
                  <a:lnTo>
                    <a:pt x="673894" y="178594"/>
                  </a:lnTo>
                  <a:lnTo>
                    <a:pt x="702469" y="173832"/>
                  </a:lnTo>
                  <a:lnTo>
                    <a:pt x="716756" y="164307"/>
                  </a:lnTo>
                  <a:lnTo>
                    <a:pt x="804862" y="92869"/>
                  </a:lnTo>
                  <a:lnTo>
                    <a:pt x="697706" y="569119"/>
                  </a:lnTo>
                  <a:lnTo>
                    <a:pt x="623887" y="507207"/>
                  </a:lnTo>
                  <a:lnTo>
                    <a:pt x="597694" y="469107"/>
                  </a:lnTo>
                  <a:lnTo>
                    <a:pt x="545306" y="407194"/>
                  </a:lnTo>
                  <a:lnTo>
                    <a:pt x="483394" y="357188"/>
                  </a:lnTo>
                  <a:lnTo>
                    <a:pt x="371475" y="278607"/>
                  </a:lnTo>
                  <a:lnTo>
                    <a:pt x="230981" y="185738"/>
                  </a:lnTo>
                  <a:lnTo>
                    <a:pt x="54769" y="73819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0956" y="2382"/>
                  </a:lnTo>
                  <a:lnTo>
                    <a:pt x="73819" y="0"/>
                  </a:lnTo>
                  <a:lnTo>
                    <a:pt x="104775" y="9525"/>
                  </a:lnTo>
                  <a:lnTo>
                    <a:pt x="345281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62C3D028-2216-40BA-B182-2AC634092854}"/>
              </a:ext>
            </a:extLst>
          </p:cNvPr>
          <p:cNvGrpSpPr>
            <a:grpSpLocks/>
          </p:cNvGrpSpPr>
          <p:nvPr/>
        </p:nvGrpSpPr>
        <p:grpSpPr bwMode="auto">
          <a:xfrm>
            <a:off x="2803525" y="1344613"/>
            <a:ext cx="4351338" cy="4741862"/>
            <a:chOff x="2803525" y="1344613"/>
            <a:chExt cx="4351338" cy="4741862"/>
          </a:xfrm>
        </p:grpSpPr>
        <p:sp>
          <p:nvSpPr>
            <p:cNvPr id="48" name="フリーフォーム 6">
              <a:extLst>
                <a:ext uri="{FF2B5EF4-FFF2-40B4-BE49-F238E27FC236}">
                  <a16:creationId xmlns:a16="http://schemas.microsoft.com/office/drawing/2014/main" id="{8BA8CFCD-D28F-480E-A9A7-88B58BA1C58D}"/>
                </a:ext>
              </a:extLst>
            </p:cNvPr>
            <p:cNvSpPr/>
            <p:nvPr/>
          </p:nvSpPr>
          <p:spPr>
            <a:xfrm>
              <a:off x="4460875" y="1344613"/>
              <a:ext cx="615950" cy="812800"/>
            </a:xfrm>
            <a:custGeom>
              <a:avLst/>
              <a:gdLst>
                <a:gd name="connsiteX0" fmla="*/ 531019 w 616744"/>
                <a:gd name="connsiteY0" fmla="*/ 523875 h 812007"/>
                <a:gd name="connsiteX1" fmla="*/ 533400 w 616744"/>
                <a:gd name="connsiteY1" fmla="*/ 773907 h 812007"/>
                <a:gd name="connsiteX2" fmla="*/ 259557 w 616744"/>
                <a:gd name="connsiteY2" fmla="*/ 812007 h 812007"/>
                <a:gd name="connsiteX3" fmla="*/ 264319 w 616744"/>
                <a:gd name="connsiteY3" fmla="*/ 616744 h 812007"/>
                <a:gd name="connsiteX4" fmla="*/ 264319 w 616744"/>
                <a:gd name="connsiteY4" fmla="*/ 495300 h 812007"/>
                <a:gd name="connsiteX5" fmla="*/ 257175 w 616744"/>
                <a:gd name="connsiteY5" fmla="*/ 395288 h 812007"/>
                <a:gd name="connsiteX6" fmla="*/ 242888 w 616744"/>
                <a:gd name="connsiteY6" fmla="*/ 311944 h 812007"/>
                <a:gd name="connsiteX7" fmla="*/ 221457 w 616744"/>
                <a:gd name="connsiteY7" fmla="*/ 235744 h 812007"/>
                <a:gd name="connsiteX8" fmla="*/ 207169 w 616744"/>
                <a:gd name="connsiteY8" fmla="*/ 207169 h 812007"/>
                <a:gd name="connsiteX9" fmla="*/ 195263 w 616744"/>
                <a:gd name="connsiteY9" fmla="*/ 190500 h 812007"/>
                <a:gd name="connsiteX10" fmla="*/ 164307 w 616744"/>
                <a:gd name="connsiteY10" fmla="*/ 164307 h 812007"/>
                <a:gd name="connsiteX11" fmla="*/ 119063 w 616744"/>
                <a:gd name="connsiteY11" fmla="*/ 133350 h 812007"/>
                <a:gd name="connsiteX12" fmla="*/ 66675 w 616744"/>
                <a:gd name="connsiteY12" fmla="*/ 102394 h 812007"/>
                <a:gd name="connsiteX13" fmla="*/ 30957 w 616744"/>
                <a:gd name="connsiteY13" fmla="*/ 83344 h 812007"/>
                <a:gd name="connsiteX14" fmla="*/ 16669 w 616744"/>
                <a:gd name="connsiteY14" fmla="*/ 71438 h 812007"/>
                <a:gd name="connsiteX15" fmla="*/ 7144 w 616744"/>
                <a:gd name="connsiteY15" fmla="*/ 59532 h 812007"/>
                <a:gd name="connsiteX16" fmla="*/ 0 w 616744"/>
                <a:gd name="connsiteY16" fmla="*/ 45244 h 812007"/>
                <a:gd name="connsiteX17" fmla="*/ 4763 w 616744"/>
                <a:gd name="connsiteY17" fmla="*/ 28575 h 812007"/>
                <a:gd name="connsiteX18" fmla="*/ 26194 w 616744"/>
                <a:gd name="connsiteY18" fmla="*/ 14288 h 812007"/>
                <a:gd name="connsiteX19" fmla="*/ 54769 w 616744"/>
                <a:gd name="connsiteY19" fmla="*/ 7144 h 812007"/>
                <a:gd name="connsiteX20" fmla="*/ 126207 w 616744"/>
                <a:gd name="connsiteY20" fmla="*/ 0 h 812007"/>
                <a:gd name="connsiteX21" fmla="*/ 185738 w 616744"/>
                <a:gd name="connsiteY21" fmla="*/ 2382 h 812007"/>
                <a:gd name="connsiteX22" fmla="*/ 240507 w 616744"/>
                <a:gd name="connsiteY22" fmla="*/ 9525 h 812007"/>
                <a:gd name="connsiteX23" fmla="*/ 304800 w 616744"/>
                <a:gd name="connsiteY23" fmla="*/ 23813 h 812007"/>
                <a:gd name="connsiteX24" fmla="*/ 361950 w 616744"/>
                <a:gd name="connsiteY24" fmla="*/ 40482 h 812007"/>
                <a:gd name="connsiteX25" fmla="*/ 423863 w 616744"/>
                <a:gd name="connsiteY25" fmla="*/ 61913 h 812007"/>
                <a:gd name="connsiteX26" fmla="*/ 469107 w 616744"/>
                <a:gd name="connsiteY26" fmla="*/ 80963 h 812007"/>
                <a:gd name="connsiteX27" fmla="*/ 523875 w 616744"/>
                <a:gd name="connsiteY27" fmla="*/ 116682 h 812007"/>
                <a:gd name="connsiteX28" fmla="*/ 552450 w 616744"/>
                <a:gd name="connsiteY28" fmla="*/ 135732 h 812007"/>
                <a:gd name="connsiteX29" fmla="*/ 576263 w 616744"/>
                <a:gd name="connsiteY29" fmla="*/ 152400 h 812007"/>
                <a:gd name="connsiteX30" fmla="*/ 597694 w 616744"/>
                <a:gd name="connsiteY30" fmla="*/ 173832 h 812007"/>
                <a:gd name="connsiteX31" fmla="*/ 609600 w 616744"/>
                <a:gd name="connsiteY31" fmla="*/ 192882 h 812007"/>
                <a:gd name="connsiteX32" fmla="*/ 616744 w 616744"/>
                <a:gd name="connsiteY32" fmla="*/ 216694 h 812007"/>
                <a:gd name="connsiteX33" fmla="*/ 611982 w 616744"/>
                <a:gd name="connsiteY33" fmla="*/ 242888 h 812007"/>
                <a:gd name="connsiteX34" fmla="*/ 600075 w 616744"/>
                <a:gd name="connsiteY34" fmla="*/ 264319 h 812007"/>
                <a:gd name="connsiteX35" fmla="*/ 578644 w 616744"/>
                <a:gd name="connsiteY35" fmla="*/ 290513 h 812007"/>
                <a:gd name="connsiteX36" fmla="*/ 554832 w 616744"/>
                <a:gd name="connsiteY36" fmla="*/ 323850 h 812007"/>
                <a:gd name="connsiteX37" fmla="*/ 542925 w 616744"/>
                <a:gd name="connsiteY37" fmla="*/ 357188 h 812007"/>
                <a:gd name="connsiteX38" fmla="*/ 533400 w 616744"/>
                <a:gd name="connsiteY38" fmla="*/ 397669 h 812007"/>
                <a:gd name="connsiteX39" fmla="*/ 531019 w 616744"/>
                <a:gd name="connsiteY39" fmla="*/ 523875 h 81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4" h="812007">
                  <a:moveTo>
                    <a:pt x="531019" y="523875"/>
                  </a:moveTo>
                  <a:cubicBezTo>
                    <a:pt x="531813" y="607219"/>
                    <a:pt x="532606" y="690563"/>
                    <a:pt x="533400" y="773907"/>
                  </a:cubicBezTo>
                  <a:lnTo>
                    <a:pt x="259557" y="812007"/>
                  </a:lnTo>
                  <a:lnTo>
                    <a:pt x="264319" y="616744"/>
                  </a:lnTo>
                  <a:lnTo>
                    <a:pt x="264319" y="495300"/>
                  </a:lnTo>
                  <a:lnTo>
                    <a:pt x="257175" y="395288"/>
                  </a:lnTo>
                  <a:lnTo>
                    <a:pt x="242888" y="311944"/>
                  </a:lnTo>
                  <a:lnTo>
                    <a:pt x="221457" y="235744"/>
                  </a:lnTo>
                  <a:lnTo>
                    <a:pt x="207169" y="207169"/>
                  </a:lnTo>
                  <a:lnTo>
                    <a:pt x="195263" y="190500"/>
                  </a:lnTo>
                  <a:lnTo>
                    <a:pt x="164307" y="164307"/>
                  </a:lnTo>
                  <a:lnTo>
                    <a:pt x="119063" y="133350"/>
                  </a:lnTo>
                  <a:lnTo>
                    <a:pt x="66675" y="102394"/>
                  </a:lnTo>
                  <a:lnTo>
                    <a:pt x="30957" y="83344"/>
                  </a:lnTo>
                  <a:lnTo>
                    <a:pt x="16669" y="71438"/>
                  </a:lnTo>
                  <a:lnTo>
                    <a:pt x="7144" y="59532"/>
                  </a:lnTo>
                  <a:lnTo>
                    <a:pt x="0" y="45244"/>
                  </a:lnTo>
                  <a:lnTo>
                    <a:pt x="4763" y="28575"/>
                  </a:lnTo>
                  <a:lnTo>
                    <a:pt x="26194" y="14288"/>
                  </a:lnTo>
                  <a:lnTo>
                    <a:pt x="54769" y="7144"/>
                  </a:lnTo>
                  <a:lnTo>
                    <a:pt x="126207" y="0"/>
                  </a:lnTo>
                  <a:lnTo>
                    <a:pt x="185738" y="2382"/>
                  </a:lnTo>
                  <a:lnTo>
                    <a:pt x="240507" y="9525"/>
                  </a:lnTo>
                  <a:lnTo>
                    <a:pt x="304800" y="23813"/>
                  </a:lnTo>
                  <a:lnTo>
                    <a:pt x="361950" y="40482"/>
                  </a:lnTo>
                  <a:lnTo>
                    <a:pt x="423863" y="61913"/>
                  </a:lnTo>
                  <a:lnTo>
                    <a:pt x="469107" y="80963"/>
                  </a:lnTo>
                  <a:lnTo>
                    <a:pt x="523875" y="116682"/>
                  </a:lnTo>
                  <a:lnTo>
                    <a:pt x="552450" y="135732"/>
                  </a:lnTo>
                  <a:lnTo>
                    <a:pt x="576263" y="152400"/>
                  </a:lnTo>
                  <a:lnTo>
                    <a:pt x="597694" y="173832"/>
                  </a:lnTo>
                  <a:lnTo>
                    <a:pt x="609600" y="192882"/>
                  </a:lnTo>
                  <a:lnTo>
                    <a:pt x="616744" y="216694"/>
                  </a:lnTo>
                  <a:lnTo>
                    <a:pt x="611982" y="242888"/>
                  </a:lnTo>
                  <a:lnTo>
                    <a:pt x="600075" y="264319"/>
                  </a:lnTo>
                  <a:lnTo>
                    <a:pt x="578644" y="290513"/>
                  </a:lnTo>
                  <a:lnTo>
                    <a:pt x="554832" y="323850"/>
                  </a:lnTo>
                  <a:lnTo>
                    <a:pt x="542925" y="357188"/>
                  </a:lnTo>
                  <a:lnTo>
                    <a:pt x="533400" y="397669"/>
                  </a:lnTo>
                  <a:cubicBezTo>
                    <a:pt x="532606" y="439738"/>
                    <a:pt x="531813" y="481806"/>
                    <a:pt x="531019" y="5238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91506938-0BAE-46E6-B609-EAAA041822B2}"/>
                </a:ext>
              </a:extLst>
            </p:cNvPr>
            <p:cNvSpPr/>
            <p:nvPr/>
          </p:nvSpPr>
          <p:spPr>
            <a:xfrm>
              <a:off x="2803525" y="2090738"/>
              <a:ext cx="354013" cy="1139825"/>
            </a:xfrm>
            <a:custGeom>
              <a:avLst/>
              <a:gdLst>
                <a:gd name="connsiteX0" fmla="*/ 2382 w 354807"/>
                <a:gd name="connsiteY0" fmla="*/ 862012 h 1140618"/>
                <a:gd name="connsiteX1" fmla="*/ 0 w 354807"/>
                <a:gd name="connsiteY1" fmla="*/ 795337 h 1140618"/>
                <a:gd name="connsiteX2" fmla="*/ 2382 w 354807"/>
                <a:gd name="connsiteY2" fmla="*/ 716756 h 1140618"/>
                <a:gd name="connsiteX3" fmla="*/ 9525 w 354807"/>
                <a:gd name="connsiteY3" fmla="*/ 659606 h 1140618"/>
                <a:gd name="connsiteX4" fmla="*/ 16669 w 354807"/>
                <a:gd name="connsiteY4" fmla="*/ 631031 h 1140618"/>
                <a:gd name="connsiteX5" fmla="*/ 30957 w 354807"/>
                <a:gd name="connsiteY5" fmla="*/ 614362 h 1140618"/>
                <a:gd name="connsiteX6" fmla="*/ 61913 w 354807"/>
                <a:gd name="connsiteY6" fmla="*/ 571500 h 1140618"/>
                <a:gd name="connsiteX7" fmla="*/ 90488 w 354807"/>
                <a:gd name="connsiteY7" fmla="*/ 528637 h 1140618"/>
                <a:gd name="connsiteX8" fmla="*/ 116682 w 354807"/>
                <a:gd name="connsiteY8" fmla="*/ 485775 h 1140618"/>
                <a:gd name="connsiteX9" fmla="*/ 135732 w 354807"/>
                <a:gd name="connsiteY9" fmla="*/ 440531 h 1140618"/>
                <a:gd name="connsiteX10" fmla="*/ 157163 w 354807"/>
                <a:gd name="connsiteY10" fmla="*/ 390525 h 1140618"/>
                <a:gd name="connsiteX11" fmla="*/ 169069 w 354807"/>
                <a:gd name="connsiteY11" fmla="*/ 354806 h 1140618"/>
                <a:gd name="connsiteX12" fmla="*/ 176213 w 354807"/>
                <a:gd name="connsiteY12" fmla="*/ 307181 h 1140618"/>
                <a:gd name="connsiteX13" fmla="*/ 180975 w 354807"/>
                <a:gd name="connsiteY13" fmla="*/ 259556 h 1140618"/>
                <a:gd name="connsiteX14" fmla="*/ 180975 w 354807"/>
                <a:gd name="connsiteY14" fmla="*/ 204787 h 1140618"/>
                <a:gd name="connsiteX15" fmla="*/ 169069 w 354807"/>
                <a:gd name="connsiteY15" fmla="*/ 102393 h 1140618"/>
                <a:gd name="connsiteX16" fmla="*/ 159544 w 354807"/>
                <a:gd name="connsiteY16" fmla="*/ 59531 h 1140618"/>
                <a:gd name="connsiteX17" fmla="*/ 154782 w 354807"/>
                <a:gd name="connsiteY17" fmla="*/ 30956 h 1140618"/>
                <a:gd name="connsiteX18" fmla="*/ 159544 w 354807"/>
                <a:gd name="connsiteY18" fmla="*/ 11906 h 1140618"/>
                <a:gd name="connsiteX19" fmla="*/ 166688 w 354807"/>
                <a:gd name="connsiteY19" fmla="*/ 4762 h 1140618"/>
                <a:gd name="connsiteX20" fmla="*/ 180975 w 354807"/>
                <a:gd name="connsiteY20" fmla="*/ 0 h 1140618"/>
                <a:gd name="connsiteX21" fmla="*/ 202407 w 354807"/>
                <a:gd name="connsiteY21" fmla="*/ 4762 h 1140618"/>
                <a:gd name="connsiteX22" fmla="*/ 221457 w 354807"/>
                <a:gd name="connsiteY22" fmla="*/ 16668 h 1140618"/>
                <a:gd name="connsiteX23" fmla="*/ 245269 w 354807"/>
                <a:gd name="connsiteY23" fmla="*/ 40481 h 1140618"/>
                <a:gd name="connsiteX24" fmla="*/ 288132 w 354807"/>
                <a:gd name="connsiteY24" fmla="*/ 104775 h 1140618"/>
                <a:gd name="connsiteX25" fmla="*/ 321469 w 354807"/>
                <a:gd name="connsiteY25" fmla="*/ 157162 h 1140618"/>
                <a:gd name="connsiteX26" fmla="*/ 347663 w 354807"/>
                <a:gd name="connsiteY26" fmla="*/ 200025 h 1140618"/>
                <a:gd name="connsiteX27" fmla="*/ 354807 w 354807"/>
                <a:gd name="connsiteY27" fmla="*/ 300037 h 1140618"/>
                <a:gd name="connsiteX28" fmla="*/ 352425 w 354807"/>
                <a:gd name="connsiteY28" fmla="*/ 385762 h 1140618"/>
                <a:gd name="connsiteX29" fmla="*/ 347663 w 354807"/>
                <a:gd name="connsiteY29" fmla="*/ 461962 h 1140618"/>
                <a:gd name="connsiteX30" fmla="*/ 342900 w 354807"/>
                <a:gd name="connsiteY30" fmla="*/ 533400 h 1140618"/>
                <a:gd name="connsiteX31" fmla="*/ 333375 w 354807"/>
                <a:gd name="connsiteY31" fmla="*/ 638175 h 1140618"/>
                <a:gd name="connsiteX32" fmla="*/ 321469 w 354807"/>
                <a:gd name="connsiteY32" fmla="*/ 721518 h 1140618"/>
                <a:gd name="connsiteX33" fmla="*/ 304800 w 354807"/>
                <a:gd name="connsiteY33" fmla="*/ 823912 h 1140618"/>
                <a:gd name="connsiteX34" fmla="*/ 280988 w 354807"/>
                <a:gd name="connsiteY34" fmla="*/ 940593 h 1140618"/>
                <a:gd name="connsiteX35" fmla="*/ 252413 w 354807"/>
                <a:gd name="connsiteY35" fmla="*/ 1031081 h 1140618"/>
                <a:gd name="connsiteX36" fmla="*/ 230982 w 354807"/>
                <a:gd name="connsiteY36" fmla="*/ 1083468 h 1140618"/>
                <a:gd name="connsiteX37" fmla="*/ 214313 w 354807"/>
                <a:gd name="connsiteY37" fmla="*/ 1109662 h 1140618"/>
                <a:gd name="connsiteX38" fmla="*/ 190500 w 354807"/>
                <a:gd name="connsiteY38" fmla="*/ 1133475 h 1140618"/>
                <a:gd name="connsiteX39" fmla="*/ 166688 w 354807"/>
                <a:gd name="connsiteY39" fmla="*/ 1140618 h 1140618"/>
                <a:gd name="connsiteX40" fmla="*/ 126207 w 354807"/>
                <a:gd name="connsiteY40" fmla="*/ 1140618 h 1140618"/>
                <a:gd name="connsiteX41" fmla="*/ 102394 w 354807"/>
                <a:gd name="connsiteY41" fmla="*/ 1128712 h 1140618"/>
                <a:gd name="connsiteX42" fmla="*/ 78582 w 354807"/>
                <a:gd name="connsiteY42" fmla="*/ 1114425 h 1140618"/>
                <a:gd name="connsiteX43" fmla="*/ 50007 w 354807"/>
                <a:gd name="connsiteY43" fmla="*/ 1090612 h 1140618"/>
                <a:gd name="connsiteX44" fmla="*/ 28575 w 354807"/>
                <a:gd name="connsiteY44" fmla="*/ 1052512 h 1140618"/>
                <a:gd name="connsiteX45" fmla="*/ 14288 w 354807"/>
                <a:gd name="connsiteY45" fmla="*/ 990600 h 1140618"/>
                <a:gd name="connsiteX46" fmla="*/ 2382 w 354807"/>
                <a:gd name="connsiteY46" fmla="*/ 862012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140618">
                  <a:moveTo>
                    <a:pt x="2382" y="862012"/>
                  </a:moveTo>
                  <a:lnTo>
                    <a:pt x="0" y="795337"/>
                  </a:lnTo>
                  <a:lnTo>
                    <a:pt x="2382" y="716756"/>
                  </a:lnTo>
                  <a:lnTo>
                    <a:pt x="9525" y="659606"/>
                  </a:lnTo>
                  <a:lnTo>
                    <a:pt x="16669" y="631031"/>
                  </a:lnTo>
                  <a:lnTo>
                    <a:pt x="30957" y="614362"/>
                  </a:lnTo>
                  <a:lnTo>
                    <a:pt x="61913" y="571500"/>
                  </a:lnTo>
                  <a:lnTo>
                    <a:pt x="90488" y="528637"/>
                  </a:lnTo>
                  <a:lnTo>
                    <a:pt x="116682" y="485775"/>
                  </a:lnTo>
                  <a:lnTo>
                    <a:pt x="135732" y="440531"/>
                  </a:lnTo>
                  <a:lnTo>
                    <a:pt x="157163" y="390525"/>
                  </a:lnTo>
                  <a:lnTo>
                    <a:pt x="169069" y="354806"/>
                  </a:lnTo>
                  <a:lnTo>
                    <a:pt x="176213" y="307181"/>
                  </a:lnTo>
                  <a:lnTo>
                    <a:pt x="180975" y="259556"/>
                  </a:lnTo>
                  <a:lnTo>
                    <a:pt x="180975" y="204787"/>
                  </a:lnTo>
                  <a:lnTo>
                    <a:pt x="169069" y="102393"/>
                  </a:lnTo>
                  <a:lnTo>
                    <a:pt x="159544" y="59531"/>
                  </a:lnTo>
                  <a:lnTo>
                    <a:pt x="154782" y="30956"/>
                  </a:lnTo>
                  <a:lnTo>
                    <a:pt x="159544" y="11906"/>
                  </a:lnTo>
                  <a:lnTo>
                    <a:pt x="166688" y="4762"/>
                  </a:lnTo>
                  <a:lnTo>
                    <a:pt x="180975" y="0"/>
                  </a:lnTo>
                  <a:lnTo>
                    <a:pt x="202407" y="4762"/>
                  </a:lnTo>
                  <a:lnTo>
                    <a:pt x="221457" y="16668"/>
                  </a:lnTo>
                  <a:lnTo>
                    <a:pt x="245269" y="40481"/>
                  </a:lnTo>
                  <a:lnTo>
                    <a:pt x="288132" y="104775"/>
                  </a:lnTo>
                  <a:lnTo>
                    <a:pt x="321469" y="157162"/>
                  </a:lnTo>
                  <a:lnTo>
                    <a:pt x="347663" y="200025"/>
                  </a:lnTo>
                  <a:lnTo>
                    <a:pt x="354807" y="300037"/>
                  </a:lnTo>
                  <a:lnTo>
                    <a:pt x="352425" y="385762"/>
                  </a:lnTo>
                  <a:lnTo>
                    <a:pt x="347663" y="461962"/>
                  </a:lnTo>
                  <a:lnTo>
                    <a:pt x="342900" y="533400"/>
                  </a:lnTo>
                  <a:lnTo>
                    <a:pt x="333375" y="638175"/>
                  </a:lnTo>
                  <a:lnTo>
                    <a:pt x="321469" y="721518"/>
                  </a:lnTo>
                  <a:lnTo>
                    <a:pt x="304800" y="823912"/>
                  </a:lnTo>
                  <a:lnTo>
                    <a:pt x="280988" y="940593"/>
                  </a:lnTo>
                  <a:lnTo>
                    <a:pt x="252413" y="1031081"/>
                  </a:lnTo>
                  <a:lnTo>
                    <a:pt x="230982" y="1083468"/>
                  </a:lnTo>
                  <a:lnTo>
                    <a:pt x="214313" y="1109662"/>
                  </a:lnTo>
                  <a:lnTo>
                    <a:pt x="190500" y="1133475"/>
                  </a:lnTo>
                  <a:lnTo>
                    <a:pt x="166688" y="1140618"/>
                  </a:lnTo>
                  <a:lnTo>
                    <a:pt x="126207" y="1140618"/>
                  </a:lnTo>
                  <a:lnTo>
                    <a:pt x="102394" y="1128712"/>
                  </a:lnTo>
                  <a:lnTo>
                    <a:pt x="78582" y="1114425"/>
                  </a:lnTo>
                  <a:lnTo>
                    <a:pt x="50007" y="1090612"/>
                  </a:lnTo>
                  <a:lnTo>
                    <a:pt x="28575" y="1052512"/>
                  </a:lnTo>
                  <a:lnTo>
                    <a:pt x="14288" y="990600"/>
                  </a:lnTo>
                  <a:lnTo>
                    <a:pt x="2382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9C02B07C-8D86-4BA4-89F3-5818C41482FD}"/>
                </a:ext>
              </a:extLst>
            </p:cNvPr>
            <p:cNvSpPr/>
            <p:nvPr/>
          </p:nvSpPr>
          <p:spPr>
            <a:xfrm>
              <a:off x="3770313" y="2738438"/>
              <a:ext cx="2043112" cy="469900"/>
            </a:xfrm>
            <a:custGeom>
              <a:avLst/>
              <a:gdLst>
                <a:gd name="connsiteX0" fmla="*/ 1364456 w 2043112"/>
                <a:gd name="connsiteY0" fmla="*/ 333375 h 469106"/>
                <a:gd name="connsiteX1" fmla="*/ 1019175 w 2043112"/>
                <a:gd name="connsiteY1" fmla="*/ 381000 h 469106"/>
                <a:gd name="connsiteX2" fmla="*/ 914400 w 2043112"/>
                <a:gd name="connsiteY2" fmla="*/ 400050 h 469106"/>
                <a:gd name="connsiteX3" fmla="*/ 771525 w 2043112"/>
                <a:gd name="connsiteY3" fmla="*/ 407193 h 469106"/>
                <a:gd name="connsiteX4" fmla="*/ 673894 w 2043112"/>
                <a:gd name="connsiteY4" fmla="*/ 414337 h 469106"/>
                <a:gd name="connsiteX5" fmla="*/ 585787 w 2043112"/>
                <a:gd name="connsiteY5" fmla="*/ 428625 h 469106"/>
                <a:gd name="connsiteX6" fmla="*/ 481012 w 2043112"/>
                <a:gd name="connsiteY6" fmla="*/ 452437 h 469106"/>
                <a:gd name="connsiteX7" fmla="*/ 404812 w 2043112"/>
                <a:gd name="connsiteY7" fmla="*/ 464343 h 469106"/>
                <a:gd name="connsiteX8" fmla="*/ 354806 w 2043112"/>
                <a:gd name="connsiteY8" fmla="*/ 469106 h 469106"/>
                <a:gd name="connsiteX9" fmla="*/ 309562 w 2043112"/>
                <a:gd name="connsiteY9" fmla="*/ 464343 h 469106"/>
                <a:gd name="connsiteX10" fmla="*/ 261937 w 2043112"/>
                <a:gd name="connsiteY10" fmla="*/ 450056 h 469106"/>
                <a:gd name="connsiteX11" fmla="*/ 200025 w 2043112"/>
                <a:gd name="connsiteY11" fmla="*/ 416718 h 469106"/>
                <a:gd name="connsiteX12" fmla="*/ 154781 w 2043112"/>
                <a:gd name="connsiteY12" fmla="*/ 390525 h 469106"/>
                <a:gd name="connsiteX13" fmla="*/ 104775 w 2043112"/>
                <a:gd name="connsiteY13" fmla="*/ 352425 h 469106"/>
                <a:gd name="connsiteX14" fmla="*/ 50006 w 2043112"/>
                <a:gd name="connsiteY14" fmla="*/ 307181 h 469106"/>
                <a:gd name="connsiteX15" fmla="*/ 16669 w 2043112"/>
                <a:gd name="connsiteY15" fmla="*/ 273843 h 469106"/>
                <a:gd name="connsiteX16" fmla="*/ 4762 w 2043112"/>
                <a:gd name="connsiteY16" fmla="*/ 257175 h 469106"/>
                <a:gd name="connsiteX17" fmla="*/ 0 w 2043112"/>
                <a:gd name="connsiteY17" fmla="*/ 230981 h 469106"/>
                <a:gd name="connsiteX18" fmla="*/ 2381 w 2043112"/>
                <a:gd name="connsiteY18" fmla="*/ 219075 h 469106"/>
                <a:gd name="connsiteX19" fmla="*/ 9525 w 2043112"/>
                <a:gd name="connsiteY19" fmla="*/ 207168 h 469106"/>
                <a:gd name="connsiteX20" fmla="*/ 26194 w 2043112"/>
                <a:gd name="connsiteY20" fmla="*/ 207168 h 469106"/>
                <a:gd name="connsiteX21" fmla="*/ 50006 w 2043112"/>
                <a:gd name="connsiteY21" fmla="*/ 216693 h 469106"/>
                <a:gd name="connsiteX22" fmla="*/ 116681 w 2043112"/>
                <a:gd name="connsiteY22" fmla="*/ 238125 h 469106"/>
                <a:gd name="connsiteX23" fmla="*/ 209550 w 2043112"/>
                <a:gd name="connsiteY23" fmla="*/ 259556 h 469106"/>
                <a:gd name="connsiteX24" fmla="*/ 266700 w 2043112"/>
                <a:gd name="connsiteY24" fmla="*/ 269081 h 469106"/>
                <a:gd name="connsiteX25" fmla="*/ 311944 w 2043112"/>
                <a:gd name="connsiteY25" fmla="*/ 269081 h 469106"/>
                <a:gd name="connsiteX26" fmla="*/ 381000 w 2043112"/>
                <a:gd name="connsiteY26" fmla="*/ 259556 h 469106"/>
                <a:gd name="connsiteX27" fmla="*/ 673894 w 2043112"/>
                <a:gd name="connsiteY27" fmla="*/ 214312 h 469106"/>
                <a:gd name="connsiteX28" fmla="*/ 928687 w 2043112"/>
                <a:gd name="connsiteY28" fmla="*/ 171450 h 469106"/>
                <a:gd name="connsiteX29" fmla="*/ 1204912 w 2043112"/>
                <a:gd name="connsiteY29" fmla="*/ 128587 h 469106"/>
                <a:gd name="connsiteX30" fmla="*/ 1431131 w 2043112"/>
                <a:gd name="connsiteY30" fmla="*/ 90487 h 469106"/>
                <a:gd name="connsiteX31" fmla="*/ 1478756 w 2043112"/>
                <a:gd name="connsiteY31" fmla="*/ 80962 h 469106"/>
                <a:gd name="connsiteX32" fmla="*/ 1519237 w 2043112"/>
                <a:gd name="connsiteY32" fmla="*/ 66675 h 469106"/>
                <a:gd name="connsiteX33" fmla="*/ 1550194 w 2043112"/>
                <a:gd name="connsiteY33" fmla="*/ 47625 h 469106"/>
                <a:gd name="connsiteX34" fmla="*/ 1581150 w 2043112"/>
                <a:gd name="connsiteY34" fmla="*/ 26193 h 469106"/>
                <a:gd name="connsiteX35" fmla="*/ 1616869 w 2043112"/>
                <a:gd name="connsiteY35" fmla="*/ 9525 h 469106"/>
                <a:gd name="connsiteX36" fmla="*/ 1659731 w 2043112"/>
                <a:gd name="connsiteY36" fmla="*/ 0 h 469106"/>
                <a:gd name="connsiteX37" fmla="*/ 1704975 w 2043112"/>
                <a:gd name="connsiteY37" fmla="*/ 0 h 469106"/>
                <a:gd name="connsiteX38" fmla="*/ 1778794 w 2043112"/>
                <a:gd name="connsiteY38" fmla="*/ 2381 h 469106"/>
                <a:gd name="connsiteX39" fmla="*/ 1852612 w 2043112"/>
                <a:gd name="connsiteY39" fmla="*/ 9525 h 469106"/>
                <a:gd name="connsiteX40" fmla="*/ 1897856 w 2043112"/>
                <a:gd name="connsiteY40" fmla="*/ 16668 h 469106"/>
                <a:gd name="connsiteX41" fmla="*/ 1945481 w 2043112"/>
                <a:gd name="connsiteY41" fmla="*/ 28575 h 469106"/>
                <a:gd name="connsiteX42" fmla="*/ 1983581 w 2043112"/>
                <a:gd name="connsiteY42" fmla="*/ 45243 h 469106"/>
                <a:gd name="connsiteX43" fmla="*/ 2007394 w 2043112"/>
                <a:gd name="connsiteY43" fmla="*/ 57150 h 469106"/>
                <a:gd name="connsiteX44" fmla="*/ 2026444 w 2043112"/>
                <a:gd name="connsiteY44" fmla="*/ 76200 h 469106"/>
                <a:gd name="connsiteX45" fmla="*/ 2035969 w 2043112"/>
                <a:gd name="connsiteY45" fmla="*/ 92868 h 469106"/>
                <a:gd name="connsiteX46" fmla="*/ 2043112 w 2043112"/>
                <a:gd name="connsiteY46" fmla="*/ 111918 h 469106"/>
                <a:gd name="connsiteX47" fmla="*/ 2043112 w 2043112"/>
                <a:gd name="connsiteY47" fmla="*/ 128587 h 469106"/>
                <a:gd name="connsiteX48" fmla="*/ 2040731 w 2043112"/>
                <a:gd name="connsiteY48" fmla="*/ 154781 h 469106"/>
                <a:gd name="connsiteX49" fmla="*/ 2033587 w 2043112"/>
                <a:gd name="connsiteY49" fmla="*/ 169068 h 469106"/>
                <a:gd name="connsiteX50" fmla="*/ 2009775 w 2043112"/>
                <a:gd name="connsiteY50" fmla="*/ 195262 h 469106"/>
                <a:gd name="connsiteX51" fmla="*/ 1971675 w 2043112"/>
                <a:gd name="connsiteY51" fmla="*/ 219075 h 469106"/>
                <a:gd name="connsiteX52" fmla="*/ 1919287 w 2043112"/>
                <a:gd name="connsiteY52" fmla="*/ 240506 h 469106"/>
                <a:gd name="connsiteX53" fmla="*/ 1795462 w 2043112"/>
                <a:gd name="connsiteY53" fmla="*/ 269081 h 469106"/>
                <a:gd name="connsiteX54" fmla="*/ 1609725 w 2043112"/>
                <a:gd name="connsiteY54" fmla="*/ 302418 h 469106"/>
                <a:gd name="connsiteX55" fmla="*/ 1364456 w 2043112"/>
                <a:gd name="connsiteY55" fmla="*/ 33337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43112" h="469106">
                  <a:moveTo>
                    <a:pt x="1364456" y="333375"/>
                  </a:moveTo>
                  <a:lnTo>
                    <a:pt x="1019175" y="381000"/>
                  </a:lnTo>
                  <a:lnTo>
                    <a:pt x="914400" y="400050"/>
                  </a:lnTo>
                  <a:lnTo>
                    <a:pt x="771525" y="407193"/>
                  </a:lnTo>
                  <a:lnTo>
                    <a:pt x="673894" y="414337"/>
                  </a:lnTo>
                  <a:lnTo>
                    <a:pt x="585787" y="428625"/>
                  </a:lnTo>
                  <a:lnTo>
                    <a:pt x="481012" y="452437"/>
                  </a:lnTo>
                  <a:lnTo>
                    <a:pt x="404812" y="464343"/>
                  </a:lnTo>
                  <a:lnTo>
                    <a:pt x="354806" y="469106"/>
                  </a:lnTo>
                  <a:lnTo>
                    <a:pt x="309562" y="464343"/>
                  </a:lnTo>
                  <a:lnTo>
                    <a:pt x="261937" y="450056"/>
                  </a:lnTo>
                  <a:lnTo>
                    <a:pt x="200025" y="416718"/>
                  </a:lnTo>
                  <a:lnTo>
                    <a:pt x="154781" y="390525"/>
                  </a:lnTo>
                  <a:lnTo>
                    <a:pt x="104775" y="352425"/>
                  </a:lnTo>
                  <a:lnTo>
                    <a:pt x="50006" y="307181"/>
                  </a:lnTo>
                  <a:lnTo>
                    <a:pt x="16669" y="273843"/>
                  </a:lnTo>
                  <a:lnTo>
                    <a:pt x="4762" y="257175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9525" y="207168"/>
                  </a:lnTo>
                  <a:lnTo>
                    <a:pt x="26194" y="207168"/>
                  </a:lnTo>
                  <a:lnTo>
                    <a:pt x="50006" y="216693"/>
                  </a:lnTo>
                  <a:lnTo>
                    <a:pt x="116681" y="238125"/>
                  </a:lnTo>
                  <a:lnTo>
                    <a:pt x="209550" y="259556"/>
                  </a:lnTo>
                  <a:lnTo>
                    <a:pt x="266700" y="269081"/>
                  </a:lnTo>
                  <a:lnTo>
                    <a:pt x="311944" y="269081"/>
                  </a:lnTo>
                  <a:lnTo>
                    <a:pt x="381000" y="259556"/>
                  </a:lnTo>
                  <a:lnTo>
                    <a:pt x="673894" y="214312"/>
                  </a:lnTo>
                  <a:lnTo>
                    <a:pt x="928687" y="171450"/>
                  </a:lnTo>
                  <a:lnTo>
                    <a:pt x="1204912" y="128587"/>
                  </a:lnTo>
                  <a:lnTo>
                    <a:pt x="1431131" y="90487"/>
                  </a:lnTo>
                  <a:lnTo>
                    <a:pt x="1478756" y="80962"/>
                  </a:lnTo>
                  <a:lnTo>
                    <a:pt x="1519237" y="66675"/>
                  </a:lnTo>
                  <a:lnTo>
                    <a:pt x="1550194" y="47625"/>
                  </a:lnTo>
                  <a:lnTo>
                    <a:pt x="1581150" y="26193"/>
                  </a:lnTo>
                  <a:lnTo>
                    <a:pt x="1616869" y="9525"/>
                  </a:lnTo>
                  <a:lnTo>
                    <a:pt x="1659731" y="0"/>
                  </a:lnTo>
                  <a:lnTo>
                    <a:pt x="1704975" y="0"/>
                  </a:lnTo>
                  <a:lnTo>
                    <a:pt x="1778794" y="2381"/>
                  </a:lnTo>
                  <a:lnTo>
                    <a:pt x="1852612" y="9525"/>
                  </a:lnTo>
                  <a:lnTo>
                    <a:pt x="1897856" y="16668"/>
                  </a:lnTo>
                  <a:lnTo>
                    <a:pt x="1945481" y="28575"/>
                  </a:lnTo>
                  <a:lnTo>
                    <a:pt x="1983581" y="45243"/>
                  </a:lnTo>
                  <a:lnTo>
                    <a:pt x="2007394" y="57150"/>
                  </a:lnTo>
                  <a:lnTo>
                    <a:pt x="2026444" y="76200"/>
                  </a:lnTo>
                  <a:lnTo>
                    <a:pt x="2035969" y="92868"/>
                  </a:lnTo>
                  <a:lnTo>
                    <a:pt x="2043112" y="111918"/>
                  </a:lnTo>
                  <a:lnTo>
                    <a:pt x="2043112" y="128587"/>
                  </a:lnTo>
                  <a:lnTo>
                    <a:pt x="2040731" y="154781"/>
                  </a:lnTo>
                  <a:lnTo>
                    <a:pt x="2033587" y="169068"/>
                  </a:lnTo>
                  <a:lnTo>
                    <a:pt x="2009775" y="195262"/>
                  </a:lnTo>
                  <a:lnTo>
                    <a:pt x="1971675" y="219075"/>
                  </a:lnTo>
                  <a:lnTo>
                    <a:pt x="1919287" y="240506"/>
                  </a:lnTo>
                  <a:lnTo>
                    <a:pt x="1795462" y="269081"/>
                  </a:lnTo>
                  <a:lnTo>
                    <a:pt x="1609725" y="302418"/>
                  </a:lnTo>
                  <a:lnTo>
                    <a:pt x="13644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">
              <a:extLst>
                <a:ext uri="{FF2B5EF4-FFF2-40B4-BE49-F238E27FC236}">
                  <a16:creationId xmlns:a16="http://schemas.microsoft.com/office/drawing/2014/main" id="{A91088EF-5EA2-408E-B256-F82BA01A4DA5}"/>
                </a:ext>
              </a:extLst>
            </p:cNvPr>
            <p:cNvSpPr/>
            <p:nvPr/>
          </p:nvSpPr>
          <p:spPr>
            <a:xfrm>
              <a:off x="3059113" y="3586163"/>
              <a:ext cx="3692525" cy="673100"/>
            </a:xfrm>
            <a:custGeom>
              <a:avLst/>
              <a:gdLst>
                <a:gd name="connsiteX0" fmla="*/ 2338688 w 3691592"/>
                <a:gd name="connsiteY0" fmla="*/ 329727 h 673052"/>
                <a:gd name="connsiteX1" fmla="*/ 1968169 w 3691592"/>
                <a:gd name="connsiteY1" fmla="*/ 363720 h 673052"/>
                <a:gd name="connsiteX2" fmla="*/ 1781210 w 3691592"/>
                <a:gd name="connsiteY2" fmla="*/ 377317 h 673052"/>
                <a:gd name="connsiteX3" fmla="*/ 1529665 w 3691592"/>
                <a:gd name="connsiteY3" fmla="*/ 414709 h 673052"/>
                <a:gd name="connsiteX4" fmla="*/ 1312113 w 3691592"/>
                <a:gd name="connsiteY4" fmla="*/ 455500 h 673052"/>
                <a:gd name="connsiteX5" fmla="*/ 1091161 w 3691592"/>
                <a:gd name="connsiteY5" fmla="*/ 496291 h 673052"/>
                <a:gd name="connsiteX6" fmla="*/ 934795 w 3691592"/>
                <a:gd name="connsiteY6" fmla="*/ 533683 h 673052"/>
                <a:gd name="connsiteX7" fmla="*/ 710444 w 3691592"/>
                <a:gd name="connsiteY7" fmla="*/ 591470 h 673052"/>
                <a:gd name="connsiteX8" fmla="*/ 571075 w 3691592"/>
                <a:gd name="connsiteY8" fmla="*/ 628862 h 673052"/>
                <a:gd name="connsiteX9" fmla="*/ 441903 w 3691592"/>
                <a:gd name="connsiteY9" fmla="*/ 673052 h 673052"/>
                <a:gd name="connsiteX10" fmla="*/ 404511 w 3691592"/>
                <a:gd name="connsiteY10" fmla="*/ 669653 h 673052"/>
                <a:gd name="connsiteX11" fmla="*/ 336526 w 3691592"/>
                <a:gd name="connsiteY11" fmla="*/ 656056 h 673052"/>
                <a:gd name="connsiteX12" fmla="*/ 271940 w 3691592"/>
                <a:gd name="connsiteY12" fmla="*/ 632261 h 673052"/>
                <a:gd name="connsiteX13" fmla="*/ 224351 w 3691592"/>
                <a:gd name="connsiteY13" fmla="*/ 601668 h 673052"/>
                <a:gd name="connsiteX14" fmla="*/ 176761 w 3691592"/>
                <a:gd name="connsiteY14" fmla="*/ 560877 h 673052"/>
                <a:gd name="connsiteX15" fmla="*/ 125772 w 3691592"/>
                <a:gd name="connsiteY15" fmla="*/ 516687 h 673052"/>
                <a:gd name="connsiteX16" fmla="*/ 64586 w 3691592"/>
                <a:gd name="connsiteY16" fmla="*/ 452101 h 673052"/>
                <a:gd name="connsiteX17" fmla="*/ 33992 w 3691592"/>
                <a:gd name="connsiteY17" fmla="*/ 418108 h 673052"/>
                <a:gd name="connsiteX18" fmla="*/ 10198 w 3691592"/>
                <a:gd name="connsiteY18" fmla="*/ 387515 h 673052"/>
                <a:gd name="connsiteX19" fmla="*/ 0 w 3691592"/>
                <a:gd name="connsiteY19" fmla="*/ 360321 h 673052"/>
                <a:gd name="connsiteX20" fmla="*/ 0 w 3691592"/>
                <a:gd name="connsiteY20" fmla="*/ 333127 h 673052"/>
                <a:gd name="connsiteX21" fmla="*/ 10198 w 3691592"/>
                <a:gd name="connsiteY21" fmla="*/ 322929 h 673052"/>
                <a:gd name="connsiteX22" fmla="*/ 30593 w 3691592"/>
                <a:gd name="connsiteY22" fmla="*/ 322929 h 673052"/>
                <a:gd name="connsiteX23" fmla="*/ 88381 w 3691592"/>
                <a:gd name="connsiteY23" fmla="*/ 350123 h 673052"/>
                <a:gd name="connsiteX24" fmla="*/ 176761 w 3691592"/>
                <a:gd name="connsiteY24" fmla="*/ 380716 h 673052"/>
                <a:gd name="connsiteX25" fmla="*/ 244746 w 3691592"/>
                <a:gd name="connsiteY25" fmla="*/ 397713 h 673052"/>
                <a:gd name="connsiteX26" fmla="*/ 333127 w 3691592"/>
                <a:gd name="connsiteY26" fmla="*/ 404511 h 673052"/>
                <a:gd name="connsiteX27" fmla="*/ 435105 w 3691592"/>
                <a:gd name="connsiteY27" fmla="*/ 401112 h 673052"/>
                <a:gd name="connsiteX28" fmla="*/ 588071 w 3691592"/>
                <a:gd name="connsiteY28" fmla="*/ 380716 h 673052"/>
                <a:gd name="connsiteX29" fmla="*/ 724041 w 3691592"/>
                <a:gd name="connsiteY29" fmla="*/ 353522 h 673052"/>
                <a:gd name="connsiteX30" fmla="*/ 1216934 w 3691592"/>
                <a:gd name="connsiteY30" fmla="*/ 278739 h 673052"/>
                <a:gd name="connsiteX31" fmla="*/ 1774412 w 3691592"/>
                <a:gd name="connsiteY31" fmla="*/ 200556 h 673052"/>
                <a:gd name="connsiteX32" fmla="*/ 1968169 w 3691592"/>
                <a:gd name="connsiteY32" fmla="*/ 180160 h 673052"/>
                <a:gd name="connsiteX33" fmla="*/ 2410073 w 3691592"/>
                <a:gd name="connsiteY33" fmla="*/ 139369 h 673052"/>
                <a:gd name="connsiteX34" fmla="*/ 2868972 w 3691592"/>
                <a:gd name="connsiteY34" fmla="*/ 98578 h 673052"/>
                <a:gd name="connsiteX35" fmla="*/ 2960752 w 3691592"/>
                <a:gd name="connsiteY35" fmla="*/ 91780 h 673052"/>
                <a:gd name="connsiteX36" fmla="*/ 3015140 w 3691592"/>
                <a:gd name="connsiteY36" fmla="*/ 78183 h 673052"/>
                <a:gd name="connsiteX37" fmla="*/ 3062730 w 3691592"/>
                <a:gd name="connsiteY37" fmla="*/ 50988 h 673052"/>
                <a:gd name="connsiteX38" fmla="*/ 3110320 w 3691592"/>
                <a:gd name="connsiteY38" fmla="*/ 16996 h 673052"/>
                <a:gd name="connsiteX39" fmla="*/ 3144312 w 3691592"/>
                <a:gd name="connsiteY39" fmla="*/ 0 h 673052"/>
                <a:gd name="connsiteX40" fmla="*/ 3212297 w 3691592"/>
                <a:gd name="connsiteY40" fmla="*/ 0 h 673052"/>
                <a:gd name="connsiteX41" fmla="*/ 3310876 w 3691592"/>
                <a:gd name="connsiteY41" fmla="*/ 13597 h 673052"/>
                <a:gd name="connsiteX42" fmla="*/ 3395857 w 3691592"/>
                <a:gd name="connsiteY42" fmla="*/ 30593 h 673052"/>
                <a:gd name="connsiteX43" fmla="*/ 3463842 w 3691592"/>
                <a:gd name="connsiteY43" fmla="*/ 47589 h 673052"/>
                <a:gd name="connsiteX44" fmla="*/ 3531827 w 3691592"/>
                <a:gd name="connsiteY44" fmla="*/ 74783 h 673052"/>
                <a:gd name="connsiteX45" fmla="*/ 3582816 w 3691592"/>
                <a:gd name="connsiteY45" fmla="*/ 101977 h 673052"/>
                <a:gd name="connsiteX46" fmla="*/ 3630406 w 3691592"/>
                <a:gd name="connsiteY46" fmla="*/ 129171 h 673052"/>
                <a:gd name="connsiteX47" fmla="*/ 3657600 w 3691592"/>
                <a:gd name="connsiteY47" fmla="*/ 152966 h 673052"/>
                <a:gd name="connsiteX48" fmla="*/ 3677995 w 3691592"/>
                <a:gd name="connsiteY48" fmla="*/ 176761 h 673052"/>
                <a:gd name="connsiteX49" fmla="*/ 3691592 w 3691592"/>
                <a:gd name="connsiteY49" fmla="*/ 203955 h 673052"/>
                <a:gd name="connsiteX50" fmla="*/ 3691592 w 3691592"/>
                <a:gd name="connsiteY50" fmla="*/ 227750 h 673052"/>
                <a:gd name="connsiteX51" fmla="*/ 3684794 w 3691592"/>
                <a:gd name="connsiteY51" fmla="*/ 251545 h 673052"/>
                <a:gd name="connsiteX52" fmla="*/ 3674596 w 3691592"/>
                <a:gd name="connsiteY52" fmla="*/ 275339 h 673052"/>
                <a:gd name="connsiteX53" fmla="*/ 3654201 w 3691592"/>
                <a:gd name="connsiteY53" fmla="*/ 295735 h 673052"/>
                <a:gd name="connsiteX54" fmla="*/ 3623607 w 3691592"/>
                <a:gd name="connsiteY54" fmla="*/ 305933 h 673052"/>
                <a:gd name="connsiteX55" fmla="*/ 3572618 w 3691592"/>
                <a:gd name="connsiteY55" fmla="*/ 316130 h 673052"/>
                <a:gd name="connsiteX56" fmla="*/ 3477439 w 3691592"/>
                <a:gd name="connsiteY56" fmla="*/ 316130 h 673052"/>
                <a:gd name="connsiteX57" fmla="*/ 3368663 w 3691592"/>
                <a:gd name="connsiteY57" fmla="*/ 305933 h 673052"/>
                <a:gd name="connsiteX58" fmla="*/ 3242891 w 3691592"/>
                <a:gd name="connsiteY58" fmla="*/ 299134 h 673052"/>
                <a:gd name="connsiteX59" fmla="*/ 3042334 w 3691592"/>
                <a:gd name="connsiteY59" fmla="*/ 295735 h 673052"/>
                <a:gd name="connsiteX60" fmla="*/ 2824782 w 3691592"/>
                <a:gd name="connsiteY60" fmla="*/ 302533 h 673052"/>
                <a:gd name="connsiteX61" fmla="*/ 2338688 w 3691592"/>
                <a:gd name="connsiteY61" fmla="*/ 329727 h 67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691592" h="673052">
                  <a:moveTo>
                    <a:pt x="2338688" y="329727"/>
                  </a:moveTo>
                  <a:lnTo>
                    <a:pt x="1968169" y="363720"/>
                  </a:lnTo>
                  <a:lnTo>
                    <a:pt x="1781210" y="377317"/>
                  </a:lnTo>
                  <a:lnTo>
                    <a:pt x="1529665" y="414709"/>
                  </a:lnTo>
                  <a:lnTo>
                    <a:pt x="1312113" y="455500"/>
                  </a:lnTo>
                  <a:lnTo>
                    <a:pt x="1091161" y="496291"/>
                  </a:lnTo>
                  <a:lnTo>
                    <a:pt x="934795" y="533683"/>
                  </a:lnTo>
                  <a:lnTo>
                    <a:pt x="710444" y="591470"/>
                  </a:lnTo>
                  <a:lnTo>
                    <a:pt x="571075" y="628862"/>
                  </a:lnTo>
                  <a:lnTo>
                    <a:pt x="441903" y="673052"/>
                  </a:lnTo>
                  <a:lnTo>
                    <a:pt x="404511" y="669653"/>
                  </a:lnTo>
                  <a:lnTo>
                    <a:pt x="336526" y="656056"/>
                  </a:lnTo>
                  <a:lnTo>
                    <a:pt x="271940" y="632261"/>
                  </a:lnTo>
                  <a:lnTo>
                    <a:pt x="224351" y="601668"/>
                  </a:lnTo>
                  <a:lnTo>
                    <a:pt x="176761" y="560877"/>
                  </a:lnTo>
                  <a:lnTo>
                    <a:pt x="125772" y="516687"/>
                  </a:lnTo>
                  <a:lnTo>
                    <a:pt x="64586" y="452101"/>
                  </a:lnTo>
                  <a:lnTo>
                    <a:pt x="33992" y="418108"/>
                  </a:lnTo>
                  <a:lnTo>
                    <a:pt x="10198" y="387515"/>
                  </a:lnTo>
                  <a:lnTo>
                    <a:pt x="0" y="360321"/>
                  </a:lnTo>
                  <a:lnTo>
                    <a:pt x="0" y="333127"/>
                  </a:lnTo>
                  <a:lnTo>
                    <a:pt x="10198" y="322929"/>
                  </a:lnTo>
                  <a:lnTo>
                    <a:pt x="30593" y="322929"/>
                  </a:lnTo>
                  <a:lnTo>
                    <a:pt x="88381" y="350123"/>
                  </a:lnTo>
                  <a:lnTo>
                    <a:pt x="176761" y="380716"/>
                  </a:lnTo>
                  <a:lnTo>
                    <a:pt x="244746" y="397713"/>
                  </a:lnTo>
                  <a:lnTo>
                    <a:pt x="333127" y="404511"/>
                  </a:lnTo>
                  <a:lnTo>
                    <a:pt x="435105" y="401112"/>
                  </a:lnTo>
                  <a:lnTo>
                    <a:pt x="588071" y="380716"/>
                  </a:lnTo>
                  <a:lnTo>
                    <a:pt x="724041" y="353522"/>
                  </a:lnTo>
                  <a:lnTo>
                    <a:pt x="1216934" y="278739"/>
                  </a:lnTo>
                  <a:lnTo>
                    <a:pt x="1774412" y="200556"/>
                  </a:lnTo>
                  <a:lnTo>
                    <a:pt x="1968169" y="180160"/>
                  </a:lnTo>
                  <a:lnTo>
                    <a:pt x="2410073" y="139369"/>
                  </a:lnTo>
                  <a:lnTo>
                    <a:pt x="2868972" y="98578"/>
                  </a:lnTo>
                  <a:lnTo>
                    <a:pt x="2960752" y="91780"/>
                  </a:lnTo>
                  <a:lnTo>
                    <a:pt x="3015140" y="78183"/>
                  </a:lnTo>
                  <a:lnTo>
                    <a:pt x="3062730" y="50988"/>
                  </a:lnTo>
                  <a:lnTo>
                    <a:pt x="3110320" y="16996"/>
                  </a:lnTo>
                  <a:lnTo>
                    <a:pt x="3144312" y="0"/>
                  </a:lnTo>
                  <a:lnTo>
                    <a:pt x="3212297" y="0"/>
                  </a:lnTo>
                  <a:lnTo>
                    <a:pt x="3310876" y="13597"/>
                  </a:lnTo>
                  <a:lnTo>
                    <a:pt x="3395857" y="30593"/>
                  </a:lnTo>
                  <a:lnTo>
                    <a:pt x="3463842" y="47589"/>
                  </a:lnTo>
                  <a:lnTo>
                    <a:pt x="3531827" y="74783"/>
                  </a:lnTo>
                  <a:lnTo>
                    <a:pt x="3582816" y="101977"/>
                  </a:lnTo>
                  <a:lnTo>
                    <a:pt x="3630406" y="129171"/>
                  </a:lnTo>
                  <a:lnTo>
                    <a:pt x="3657600" y="152966"/>
                  </a:lnTo>
                  <a:lnTo>
                    <a:pt x="3677995" y="176761"/>
                  </a:lnTo>
                  <a:lnTo>
                    <a:pt x="3691592" y="203955"/>
                  </a:lnTo>
                  <a:lnTo>
                    <a:pt x="3691592" y="227750"/>
                  </a:lnTo>
                  <a:lnTo>
                    <a:pt x="3684794" y="251545"/>
                  </a:lnTo>
                  <a:lnTo>
                    <a:pt x="3674596" y="275339"/>
                  </a:lnTo>
                  <a:lnTo>
                    <a:pt x="3654201" y="295735"/>
                  </a:lnTo>
                  <a:lnTo>
                    <a:pt x="3623607" y="305933"/>
                  </a:lnTo>
                  <a:lnTo>
                    <a:pt x="3572618" y="316130"/>
                  </a:lnTo>
                  <a:lnTo>
                    <a:pt x="3477439" y="316130"/>
                  </a:lnTo>
                  <a:lnTo>
                    <a:pt x="3368663" y="305933"/>
                  </a:lnTo>
                  <a:lnTo>
                    <a:pt x="3242891" y="299134"/>
                  </a:lnTo>
                  <a:lnTo>
                    <a:pt x="3042334" y="295735"/>
                  </a:lnTo>
                  <a:lnTo>
                    <a:pt x="2824782" y="302533"/>
                  </a:lnTo>
                  <a:lnTo>
                    <a:pt x="2338688" y="329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8">
              <a:extLst>
                <a:ext uri="{FF2B5EF4-FFF2-40B4-BE49-F238E27FC236}">
                  <a16:creationId xmlns:a16="http://schemas.microsoft.com/office/drawing/2014/main" id="{2F950142-E4D2-4DE9-8B73-11C93638CD0E}"/>
                </a:ext>
              </a:extLst>
            </p:cNvPr>
            <p:cNvSpPr/>
            <p:nvPr/>
          </p:nvSpPr>
          <p:spPr>
            <a:xfrm>
              <a:off x="3051175" y="1912938"/>
              <a:ext cx="4103688" cy="555625"/>
            </a:xfrm>
            <a:custGeom>
              <a:avLst/>
              <a:gdLst>
                <a:gd name="connsiteX0" fmla="*/ 1512570 w 4103370"/>
                <a:gd name="connsiteY0" fmla="*/ 354330 h 556260"/>
                <a:gd name="connsiteX1" fmla="*/ 1097280 w 4103370"/>
                <a:gd name="connsiteY1" fmla="*/ 407670 h 556260"/>
                <a:gd name="connsiteX2" fmla="*/ 765810 w 4103370"/>
                <a:gd name="connsiteY2" fmla="*/ 461010 h 556260"/>
                <a:gd name="connsiteX3" fmla="*/ 525780 w 4103370"/>
                <a:gd name="connsiteY3" fmla="*/ 502920 h 556260"/>
                <a:gd name="connsiteX4" fmla="*/ 377190 w 4103370"/>
                <a:gd name="connsiteY4" fmla="*/ 529590 h 556260"/>
                <a:gd name="connsiteX5" fmla="*/ 308610 w 4103370"/>
                <a:gd name="connsiteY5" fmla="*/ 548640 h 556260"/>
                <a:gd name="connsiteX6" fmla="*/ 266700 w 4103370"/>
                <a:gd name="connsiteY6" fmla="*/ 556260 h 556260"/>
                <a:gd name="connsiteX7" fmla="*/ 220980 w 4103370"/>
                <a:gd name="connsiteY7" fmla="*/ 556260 h 556260"/>
                <a:gd name="connsiteX8" fmla="*/ 175260 w 4103370"/>
                <a:gd name="connsiteY8" fmla="*/ 544830 h 556260"/>
                <a:gd name="connsiteX9" fmla="*/ 106680 w 4103370"/>
                <a:gd name="connsiteY9" fmla="*/ 518160 h 556260"/>
                <a:gd name="connsiteX10" fmla="*/ 45720 w 4103370"/>
                <a:gd name="connsiteY10" fmla="*/ 502920 h 556260"/>
                <a:gd name="connsiteX11" fmla="*/ 0 w 4103370"/>
                <a:gd name="connsiteY11" fmla="*/ 361950 h 556260"/>
                <a:gd name="connsiteX12" fmla="*/ 312420 w 4103370"/>
                <a:gd name="connsiteY12" fmla="*/ 327660 h 556260"/>
                <a:gd name="connsiteX13" fmla="*/ 655320 w 4103370"/>
                <a:gd name="connsiteY13" fmla="*/ 285750 h 556260"/>
                <a:gd name="connsiteX14" fmla="*/ 1203960 w 4103370"/>
                <a:gd name="connsiteY14" fmla="*/ 217170 h 556260"/>
                <a:gd name="connsiteX15" fmla="*/ 1691640 w 4103370"/>
                <a:gd name="connsiteY15" fmla="*/ 152400 h 556260"/>
                <a:gd name="connsiteX16" fmla="*/ 1912620 w 4103370"/>
                <a:gd name="connsiteY16" fmla="*/ 137160 h 556260"/>
                <a:gd name="connsiteX17" fmla="*/ 2228850 w 4103370"/>
                <a:gd name="connsiteY17" fmla="*/ 110490 h 556260"/>
                <a:gd name="connsiteX18" fmla="*/ 2541270 w 4103370"/>
                <a:gd name="connsiteY18" fmla="*/ 83820 h 556260"/>
                <a:gd name="connsiteX19" fmla="*/ 2899410 w 4103370"/>
                <a:gd name="connsiteY19" fmla="*/ 64770 h 556260"/>
                <a:gd name="connsiteX20" fmla="*/ 3204210 w 4103370"/>
                <a:gd name="connsiteY20" fmla="*/ 49530 h 556260"/>
                <a:gd name="connsiteX21" fmla="*/ 3356610 w 4103370"/>
                <a:gd name="connsiteY21" fmla="*/ 45720 h 556260"/>
                <a:gd name="connsiteX22" fmla="*/ 3429000 w 4103370"/>
                <a:gd name="connsiteY22" fmla="*/ 34290 h 556260"/>
                <a:gd name="connsiteX23" fmla="*/ 3547110 w 4103370"/>
                <a:gd name="connsiteY23" fmla="*/ 7620 h 556260"/>
                <a:gd name="connsiteX24" fmla="*/ 3600450 w 4103370"/>
                <a:gd name="connsiteY24" fmla="*/ 0 h 556260"/>
                <a:gd name="connsiteX25" fmla="*/ 3646170 w 4103370"/>
                <a:gd name="connsiteY25" fmla="*/ 11430 h 556260"/>
                <a:gd name="connsiteX26" fmla="*/ 3726180 w 4103370"/>
                <a:gd name="connsiteY26" fmla="*/ 49530 h 556260"/>
                <a:gd name="connsiteX27" fmla="*/ 3802380 w 4103370"/>
                <a:gd name="connsiteY27" fmla="*/ 87630 h 556260"/>
                <a:gd name="connsiteX28" fmla="*/ 3878580 w 4103370"/>
                <a:gd name="connsiteY28" fmla="*/ 144780 h 556260"/>
                <a:gd name="connsiteX29" fmla="*/ 3954780 w 4103370"/>
                <a:gd name="connsiteY29" fmla="*/ 205740 h 556260"/>
                <a:gd name="connsiteX30" fmla="*/ 4027170 w 4103370"/>
                <a:gd name="connsiteY30" fmla="*/ 278130 h 556260"/>
                <a:gd name="connsiteX31" fmla="*/ 4061460 w 4103370"/>
                <a:gd name="connsiteY31" fmla="*/ 323850 h 556260"/>
                <a:gd name="connsiteX32" fmla="*/ 4088130 w 4103370"/>
                <a:gd name="connsiteY32" fmla="*/ 373380 h 556260"/>
                <a:gd name="connsiteX33" fmla="*/ 4099560 w 4103370"/>
                <a:gd name="connsiteY33" fmla="*/ 426720 h 556260"/>
                <a:gd name="connsiteX34" fmla="*/ 4103370 w 4103370"/>
                <a:gd name="connsiteY34" fmla="*/ 464820 h 556260"/>
                <a:gd name="connsiteX35" fmla="*/ 4099560 w 4103370"/>
                <a:gd name="connsiteY35" fmla="*/ 480060 h 556260"/>
                <a:gd name="connsiteX36" fmla="*/ 4088130 w 4103370"/>
                <a:gd name="connsiteY36" fmla="*/ 506730 h 556260"/>
                <a:gd name="connsiteX37" fmla="*/ 4072890 w 4103370"/>
                <a:gd name="connsiteY37" fmla="*/ 521970 h 556260"/>
                <a:gd name="connsiteX38" fmla="*/ 4042410 w 4103370"/>
                <a:gd name="connsiteY38" fmla="*/ 533400 h 556260"/>
                <a:gd name="connsiteX39" fmla="*/ 3977640 w 4103370"/>
                <a:gd name="connsiteY39" fmla="*/ 537210 h 556260"/>
                <a:gd name="connsiteX40" fmla="*/ 3874770 w 4103370"/>
                <a:gd name="connsiteY40" fmla="*/ 541020 h 556260"/>
                <a:gd name="connsiteX41" fmla="*/ 3589020 w 4103370"/>
                <a:gd name="connsiteY41" fmla="*/ 297180 h 556260"/>
                <a:gd name="connsiteX42" fmla="*/ 3550920 w 4103370"/>
                <a:gd name="connsiteY42" fmla="*/ 262890 h 556260"/>
                <a:gd name="connsiteX43" fmla="*/ 3528060 w 4103370"/>
                <a:gd name="connsiteY43" fmla="*/ 240030 h 556260"/>
                <a:gd name="connsiteX44" fmla="*/ 3486150 w 4103370"/>
                <a:gd name="connsiteY44" fmla="*/ 228600 h 556260"/>
                <a:gd name="connsiteX45" fmla="*/ 3429000 w 4103370"/>
                <a:gd name="connsiteY45" fmla="*/ 224790 h 556260"/>
                <a:gd name="connsiteX46" fmla="*/ 3211830 w 4103370"/>
                <a:gd name="connsiteY46" fmla="*/ 228600 h 556260"/>
                <a:gd name="connsiteX47" fmla="*/ 2758440 w 4103370"/>
                <a:gd name="connsiteY47" fmla="*/ 251460 h 556260"/>
                <a:gd name="connsiteX48" fmla="*/ 2415540 w 4103370"/>
                <a:gd name="connsiteY48" fmla="*/ 270510 h 556260"/>
                <a:gd name="connsiteX49" fmla="*/ 1924050 w 4103370"/>
                <a:gd name="connsiteY49" fmla="*/ 312420 h 556260"/>
                <a:gd name="connsiteX50" fmla="*/ 1512570 w 4103370"/>
                <a:gd name="connsiteY50" fmla="*/ 3543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03370" h="556260">
                  <a:moveTo>
                    <a:pt x="1512570" y="354330"/>
                  </a:moveTo>
                  <a:lnTo>
                    <a:pt x="1097280" y="407670"/>
                  </a:lnTo>
                  <a:lnTo>
                    <a:pt x="765810" y="461010"/>
                  </a:lnTo>
                  <a:lnTo>
                    <a:pt x="525780" y="502920"/>
                  </a:lnTo>
                  <a:lnTo>
                    <a:pt x="377190" y="529590"/>
                  </a:lnTo>
                  <a:lnTo>
                    <a:pt x="308610" y="548640"/>
                  </a:lnTo>
                  <a:lnTo>
                    <a:pt x="266700" y="556260"/>
                  </a:lnTo>
                  <a:lnTo>
                    <a:pt x="220980" y="556260"/>
                  </a:lnTo>
                  <a:lnTo>
                    <a:pt x="175260" y="544830"/>
                  </a:lnTo>
                  <a:lnTo>
                    <a:pt x="106680" y="518160"/>
                  </a:lnTo>
                  <a:lnTo>
                    <a:pt x="45720" y="502920"/>
                  </a:lnTo>
                  <a:lnTo>
                    <a:pt x="0" y="361950"/>
                  </a:lnTo>
                  <a:lnTo>
                    <a:pt x="312420" y="327660"/>
                  </a:lnTo>
                  <a:lnTo>
                    <a:pt x="655320" y="285750"/>
                  </a:lnTo>
                  <a:lnTo>
                    <a:pt x="1203960" y="217170"/>
                  </a:lnTo>
                  <a:lnTo>
                    <a:pt x="1691640" y="152400"/>
                  </a:lnTo>
                  <a:lnTo>
                    <a:pt x="1912620" y="137160"/>
                  </a:lnTo>
                  <a:lnTo>
                    <a:pt x="2228850" y="110490"/>
                  </a:lnTo>
                  <a:lnTo>
                    <a:pt x="2541270" y="83820"/>
                  </a:lnTo>
                  <a:lnTo>
                    <a:pt x="2899410" y="64770"/>
                  </a:lnTo>
                  <a:lnTo>
                    <a:pt x="3204210" y="49530"/>
                  </a:lnTo>
                  <a:lnTo>
                    <a:pt x="3356610" y="45720"/>
                  </a:lnTo>
                  <a:lnTo>
                    <a:pt x="3429000" y="34290"/>
                  </a:lnTo>
                  <a:lnTo>
                    <a:pt x="3547110" y="7620"/>
                  </a:lnTo>
                  <a:lnTo>
                    <a:pt x="3600450" y="0"/>
                  </a:lnTo>
                  <a:lnTo>
                    <a:pt x="3646170" y="11430"/>
                  </a:lnTo>
                  <a:lnTo>
                    <a:pt x="3726180" y="49530"/>
                  </a:lnTo>
                  <a:lnTo>
                    <a:pt x="3802380" y="87630"/>
                  </a:lnTo>
                  <a:lnTo>
                    <a:pt x="3878580" y="144780"/>
                  </a:lnTo>
                  <a:lnTo>
                    <a:pt x="3954780" y="205740"/>
                  </a:lnTo>
                  <a:lnTo>
                    <a:pt x="4027170" y="278130"/>
                  </a:lnTo>
                  <a:lnTo>
                    <a:pt x="4061460" y="323850"/>
                  </a:lnTo>
                  <a:lnTo>
                    <a:pt x="4088130" y="373380"/>
                  </a:lnTo>
                  <a:lnTo>
                    <a:pt x="4099560" y="426720"/>
                  </a:lnTo>
                  <a:lnTo>
                    <a:pt x="4103370" y="464820"/>
                  </a:lnTo>
                  <a:lnTo>
                    <a:pt x="4099560" y="480060"/>
                  </a:lnTo>
                  <a:lnTo>
                    <a:pt x="4088130" y="506730"/>
                  </a:lnTo>
                  <a:lnTo>
                    <a:pt x="4072890" y="521970"/>
                  </a:lnTo>
                  <a:lnTo>
                    <a:pt x="4042410" y="533400"/>
                  </a:lnTo>
                  <a:lnTo>
                    <a:pt x="3977640" y="537210"/>
                  </a:lnTo>
                  <a:lnTo>
                    <a:pt x="3874770" y="541020"/>
                  </a:lnTo>
                  <a:lnTo>
                    <a:pt x="3589020" y="297180"/>
                  </a:lnTo>
                  <a:lnTo>
                    <a:pt x="3550920" y="262890"/>
                  </a:lnTo>
                  <a:lnTo>
                    <a:pt x="3528060" y="240030"/>
                  </a:lnTo>
                  <a:lnTo>
                    <a:pt x="3486150" y="228600"/>
                  </a:lnTo>
                  <a:lnTo>
                    <a:pt x="3429000" y="224790"/>
                  </a:lnTo>
                  <a:lnTo>
                    <a:pt x="3211830" y="228600"/>
                  </a:lnTo>
                  <a:lnTo>
                    <a:pt x="2758440" y="251460"/>
                  </a:lnTo>
                  <a:lnTo>
                    <a:pt x="2415540" y="270510"/>
                  </a:lnTo>
                  <a:lnTo>
                    <a:pt x="1924050" y="312420"/>
                  </a:lnTo>
                  <a:lnTo>
                    <a:pt x="1512570" y="3543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64DD2CAC-B619-4C18-8A41-1171ECB0D832}"/>
                </a:ext>
              </a:extLst>
            </p:cNvPr>
            <p:cNvSpPr/>
            <p:nvPr/>
          </p:nvSpPr>
          <p:spPr>
            <a:xfrm>
              <a:off x="6242050" y="2112963"/>
              <a:ext cx="747713" cy="720725"/>
            </a:xfrm>
            <a:custGeom>
              <a:avLst/>
              <a:gdLst>
                <a:gd name="connsiteX0" fmla="*/ 202407 w 747713"/>
                <a:gd name="connsiteY0" fmla="*/ 419100 h 721519"/>
                <a:gd name="connsiteX1" fmla="*/ 290513 w 747713"/>
                <a:gd name="connsiteY1" fmla="*/ 302419 h 721519"/>
                <a:gd name="connsiteX2" fmla="*/ 328613 w 747713"/>
                <a:gd name="connsiteY2" fmla="*/ 245269 h 721519"/>
                <a:gd name="connsiteX3" fmla="*/ 350044 w 747713"/>
                <a:gd name="connsiteY3" fmla="*/ 204787 h 721519"/>
                <a:gd name="connsiteX4" fmla="*/ 361950 w 747713"/>
                <a:gd name="connsiteY4" fmla="*/ 171450 h 721519"/>
                <a:gd name="connsiteX5" fmla="*/ 373857 w 747713"/>
                <a:gd name="connsiteY5" fmla="*/ 135731 h 721519"/>
                <a:gd name="connsiteX6" fmla="*/ 376238 w 747713"/>
                <a:gd name="connsiteY6" fmla="*/ 95250 h 721519"/>
                <a:gd name="connsiteX7" fmla="*/ 314325 w 747713"/>
                <a:gd name="connsiteY7" fmla="*/ 0 h 721519"/>
                <a:gd name="connsiteX8" fmla="*/ 747713 w 747713"/>
                <a:gd name="connsiteY8" fmla="*/ 309562 h 721519"/>
                <a:gd name="connsiteX9" fmla="*/ 688182 w 747713"/>
                <a:gd name="connsiteY9" fmla="*/ 340519 h 721519"/>
                <a:gd name="connsiteX10" fmla="*/ 623888 w 747713"/>
                <a:gd name="connsiteY10" fmla="*/ 371475 h 721519"/>
                <a:gd name="connsiteX11" fmla="*/ 471488 w 747713"/>
                <a:gd name="connsiteY11" fmla="*/ 466725 h 721519"/>
                <a:gd name="connsiteX12" fmla="*/ 261938 w 747713"/>
                <a:gd name="connsiteY12" fmla="*/ 597694 h 721519"/>
                <a:gd name="connsiteX13" fmla="*/ 135732 w 747713"/>
                <a:gd name="connsiteY13" fmla="*/ 676275 h 721519"/>
                <a:gd name="connsiteX14" fmla="*/ 100013 w 747713"/>
                <a:gd name="connsiteY14" fmla="*/ 697706 h 721519"/>
                <a:gd name="connsiteX15" fmla="*/ 69057 w 747713"/>
                <a:gd name="connsiteY15" fmla="*/ 714375 h 721519"/>
                <a:gd name="connsiteX16" fmla="*/ 33338 w 747713"/>
                <a:gd name="connsiteY16" fmla="*/ 721519 h 721519"/>
                <a:gd name="connsiteX17" fmla="*/ 7144 w 747713"/>
                <a:gd name="connsiteY17" fmla="*/ 721519 h 721519"/>
                <a:gd name="connsiteX18" fmla="*/ 0 w 747713"/>
                <a:gd name="connsiteY18" fmla="*/ 709612 h 721519"/>
                <a:gd name="connsiteX19" fmla="*/ 0 w 747713"/>
                <a:gd name="connsiteY19" fmla="*/ 688181 h 721519"/>
                <a:gd name="connsiteX20" fmla="*/ 14288 w 747713"/>
                <a:gd name="connsiteY20" fmla="*/ 657225 h 721519"/>
                <a:gd name="connsiteX21" fmla="*/ 50007 w 747713"/>
                <a:gd name="connsiteY21" fmla="*/ 609600 h 721519"/>
                <a:gd name="connsiteX22" fmla="*/ 202407 w 747713"/>
                <a:gd name="connsiteY22" fmla="*/ 4191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7713" h="721519">
                  <a:moveTo>
                    <a:pt x="202407" y="419100"/>
                  </a:moveTo>
                  <a:lnTo>
                    <a:pt x="290513" y="302419"/>
                  </a:lnTo>
                  <a:lnTo>
                    <a:pt x="328613" y="245269"/>
                  </a:lnTo>
                  <a:lnTo>
                    <a:pt x="350044" y="204787"/>
                  </a:lnTo>
                  <a:lnTo>
                    <a:pt x="361950" y="171450"/>
                  </a:lnTo>
                  <a:lnTo>
                    <a:pt x="373857" y="135731"/>
                  </a:lnTo>
                  <a:lnTo>
                    <a:pt x="376238" y="95250"/>
                  </a:lnTo>
                  <a:lnTo>
                    <a:pt x="314325" y="0"/>
                  </a:lnTo>
                  <a:lnTo>
                    <a:pt x="747713" y="309562"/>
                  </a:lnTo>
                  <a:lnTo>
                    <a:pt x="688182" y="340519"/>
                  </a:lnTo>
                  <a:lnTo>
                    <a:pt x="623888" y="371475"/>
                  </a:lnTo>
                  <a:lnTo>
                    <a:pt x="471488" y="466725"/>
                  </a:lnTo>
                  <a:lnTo>
                    <a:pt x="261938" y="597694"/>
                  </a:lnTo>
                  <a:lnTo>
                    <a:pt x="135732" y="676275"/>
                  </a:lnTo>
                  <a:lnTo>
                    <a:pt x="100013" y="697706"/>
                  </a:lnTo>
                  <a:lnTo>
                    <a:pt x="69057" y="714375"/>
                  </a:lnTo>
                  <a:lnTo>
                    <a:pt x="33338" y="721519"/>
                  </a:lnTo>
                  <a:lnTo>
                    <a:pt x="7144" y="721519"/>
                  </a:lnTo>
                  <a:lnTo>
                    <a:pt x="0" y="709612"/>
                  </a:lnTo>
                  <a:lnTo>
                    <a:pt x="0" y="688181"/>
                  </a:lnTo>
                  <a:lnTo>
                    <a:pt x="14288" y="657225"/>
                  </a:lnTo>
                  <a:lnTo>
                    <a:pt x="50007" y="609600"/>
                  </a:lnTo>
                  <a:lnTo>
                    <a:pt x="202407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D139D380-02AF-4D2D-B30A-5EB889354947}"/>
                </a:ext>
              </a:extLst>
            </p:cNvPr>
            <p:cNvSpPr/>
            <p:nvPr/>
          </p:nvSpPr>
          <p:spPr>
            <a:xfrm rot="16200000">
              <a:off x="3342482" y="4325144"/>
              <a:ext cx="3040062" cy="482600"/>
            </a:xfrm>
            <a:custGeom>
              <a:avLst/>
              <a:gdLst>
                <a:gd name="connsiteX0" fmla="*/ 1549000 w 3040308"/>
                <a:gd name="connsiteY0" fmla="*/ 458642 h 481718"/>
                <a:gd name="connsiteX1" fmla="*/ 995167 w 3040308"/>
                <a:gd name="connsiteY1" fmla="*/ 475949 h 481718"/>
                <a:gd name="connsiteX2" fmla="*/ 796134 w 3040308"/>
                <a:gd name="connsiteY2" fmla="*/ 481718 h 481718"/>
                <a:gd name="connsiteX3" fmla="*/ 683637 w 3040308"/>
                <a:gd name="connsiteY3" fmla="*/ 481718 h 481718"/>
                <a:gd name="connsiteX4" fmla="*/ 608639 w 3040308"/>
                <a:gd name="connsiteY4" fmla="*/ 478834 h 481718"/>
                <a:gd name="connsiteX5" fmla="*/ 507680 w 3040308"/>
                <a:gd name="connsiteY5" fmla="*/ 464411 h 481718"/>
                <a:gd name="connsiteX6" fmla="*/ 395182 w 3040308"/>
                <a:gd name="connsiteY6" fmla="*/ 438450 h 481718"/>
                <a:gd name="connsiteX7" fmla="*/ 311531 w 3040308"/>
                <a:gd name="connsiteY7" fmla="*/ 412489 h 481718"/>
                <a:gd name="connsiteX8" fmla="*/ 216341 w 3040308"/>
                <a:gd name="connsiteY8" fmla="*/ 377875 h 481718"/>
                <a:gd name="connsiteX9" fmla="*/ 138458 w 3040308"/>
                <a:gd name="connsiteY9" fmla="*/ 343260 h 481718"/>
                <a:gd name="connsiteX10" fmla="*/ 77883 w 3040308"/>
                <a:gd name="connsiteY10" fmla="*/ 311530 h 481718"/>
                <a:gd name="connsiteX11" fmla="*/ 40384 w 3040308"/>
                <a:gd name="connsiteY11" fmla="*/ 285569 h 481718"/>
                <a:gd name="connsiteX12" fmla="*/ 17307 w 3040308"/>
                <a:gd name="connsiteY12" fmla="*/ 262493 h 481718"/>
                <a:gd name="connsiteX13" fmla="*/ 0 w 3040308"/>
                <a:gd name="connsiteY13" fmla="*/ 233648 h 481718"/>
                <a:gd name="connsiteX14" fmla="*/ 0 w 3040308"/>
                <a:gd name="connsiteY14" fmla="*/ 204802 h 481718"/>
                <a:gd name="connsiteX15" fmla="*/ 8654 w 3040308"/>
                <a:gd name="connsiteY15" fmla="*/ 170188 h 481718"/>
                <a:gd name="connsiteX16" fmla="*/ 46153 w 3040308"/>
                <a:gd name="connsiteY16" fmla="*/ 129804 h 481718"/>
                <a:gd name="connsiteX17" fmla="*/ 106728 w 3040308"/>
                <a:gd name="connsiteY17" fmla="*/ 92305 h 481718"/>
                <a:gd name="connsiteX18" fmla="*/ 149996 w 3040308"/>
                <a:gd name="connsiteY18" fmla="*/ 72113 h 481718"/>
                <a:gd name="connsiteX19" fmla="*/ 204803 w 3040308"/>
                <a:gd name="connsiteY19" fmla="*/ 51921 h 481718"/>
                <a:gd name="connsiteX20" fmla="*/ 256724 w 3040308"/>
                <a:gd name="connsiteY20" fmla="*/ 25961 h 481718"/>
                <a:gd name="connsiteX21" fmla="*/ 611523 w 3040308"/>
                <a:gd name="connsiteY21" fmla="*/ 144227 h 481718"/>
                <a:gd name="connsiteX22" fmla="*/ 651907 w 3040308"/>
                <a:gd name="connsiteY22" fmla="*/ 167303 h 481718"/>
                <a:gd name="connsiteX23" fmla="*/ 700944 w 3040308"/>
                <a:gd name="connsiteY23" fmla="*/ 184610 h 481718"/>
                <a:gd name="connsiteX24" fmla="*/ 744212 w 3040308"/>
                <a:gd name="connsiteY24" fmla="*/ 196149 h 481718"/>
                <a:gd name="connsiteX25" fmla="*/ 819210 w 3040308"/>
                <a:gd name="connsiteY25" fmla="*/ 207687 h 481718"/>
                <a:gd name="connsiteX26" fmla="*/ 925938 w 3040308"/>
                <a:gd name="connsiteY26" fmla="*/ 213456 h 481718"/>
                <a:gd name="connsiteX27" fmla="*/ 1318236 w 3040308"/>
                <a:gd name="connsiteY27" fmla="*/ 204802 h 481718"/>
                <a:gd name="connsiteX28" fmla="*/ 1710534 w 3040308"/>
                <a:gd name="connsiteY28" fmla="*/ 196149 h 481718"/>
                <a:gd name="connsiteX29" fmla="*/ 2125908 w 3040308"/>
                <a:gd name="connsiteY29" fmla="*/ 190379 h 481718"/>
                <a:gd name="connsiteX30" fmla="*/ 2275904 w 3040308"/>
                <a:gd name="connsiteY30" fmla="*/ 190379 h 481718"/>
                <a:gd name="connsiteX31" fmla="*/ 2492245 w 3040308"/>
                <a:gd name="connsiteY31" fmla="*/ 187495 h 481718"/>
                <a:gd name="connsiteX32" fmla="*/ 2590319 w 3040308"/>
                <a:gd name="connsiteY32" fmla="*/ 181726 h 481718"/>
                <a:gd name="connsiteX33" fmla="*/ 2662433 w 3040308"/>
                <a:gd name="connsiteY33" fmla="*/ 164419 h 481718"/>
                <a:gd name="connsiteX34" fmla="*/ 2746085 w 3040308"/>
                <a:gd name="connsiteY34" fmla="*/ 144227 h 481718"/>
                <a:gd name="connsiteX35" fmla="*/ 2844159 w 3040308"/>
                <a:gd name="connsiteY35" fmla="*/ 100959 h 481718"/>
                <a:gd name="connsiteX36" fmla="*/ 2913388 w 3040308"/>
                <a:gd name="connsiteY36" fmla="*/ 60575 h 481718"/>
                <a:gd name="connsiteX37" fmla="*/ 2982617 w 3040308"/>
                <a:gd name="connsiteY37" fmla="*/ 0 h 481718"/>
                <a:gd name="connsiteX38" fmla="*/ 3040308 w 3040308"/>
                <a:gd name="connsiteY38" fmla="*/ 118266 h 481718"/>
                <a:gd name="connsiteX39" fmla="*/ 2945118 w 3040308"/>
                <a:gd name="connsiteY39" fmla="*/ 224994 h 481718"/>
                <a:gd name="connsiteX40" fmla="*/ 2878774 w 3040308"/>
                <a:gd name="connsiteY40" fmla="*/ 297108 h 481718"/>
                <a:gd name="connsiteX41" fmla="*/ 2815314 w 3040308"/>
                <a:gd name="connsiteY41" fmla="*/ 351914 h 481718"/>
                <a:gd name="connsiteX42" fmla="*/ 2757623 w 3040308"/>
                <a:gd name="connsiteY42" fmla="*/ 389413 h 481718"/>
                <a:gd name="connsiteX43" fmla="*/ 2699932 w 3040308"/>
                <a:gd name="connsiteY43" fmla="*/ 415374 h 481718"/>
                <a:gd name="connsiteX44" fmla="*/ 2650895 w 3040308"/>
                <a:gd name="connsiteY44" fmla="*/ 429796 h 481718"/>
                <a:gd name="connsiteX45" fmla="*/ 2552820 w 3040308"/>
                <a:gd name="connsiteY45" fmla="*/ 438450 h 481718"/>
                <a:gd name="connsiteX46" fmla="*/ 2304750 w 3040308"/>
                <a:gd name="connsiteY46" fmla="*/ 435566 h 481718"/>
                <a:gd name="connsiteX47" fmla="*/ 2160523 w 3040308"/>
                <a:gd name="connsiteY47" fmla="*/ 438450 h 481718"/>
                <a:gd name="connsiteX48" fmla="*/ 1549000 w 3040308"/>
                <a:gd name="connsiteY48" fmla="*/ 458642 h 48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40308" h="481718">
                  <a:moveTo>
                    <a:pt x="1549000" y="458642"/>
                  </a:moveTo>
                  <a:lnTo>
                    <a:pt x="995167" y="475949"/>
                  </a:lnTo>
                  <a:lnTo>
                    <a:pt x="796134" y="481718"/>
                  </a:lnTo>
                  <a:lnTo>
                    <a:pt x="683637" y="481718"/>
                  </a:lnTo>
                  <a:lnTo>
                    <a:pt x="608639" y="478834"/>
                  </a:lnTo>
                  <a:lnTo>
                    <a:pt x="507680" y="464411"/>
                  </a:lnTo>
                  <a:lnTo>
                    <a:pt x="395182" y="438450"/>
                  </a:lnTo>
                  <a:lnTo>
                    <a:pt x="311531" y="412489"/>
                  </a:lnTo>
                  <a:lnTo>
                    <a:pt x="216341" y="377875"/>
                  </a:lnTo>
                  <a:lnTo>
                    <a:pt x="138458" y="343260"/>
                  </a:lnTo>
                  <a:lnTo>
                    <a:pt x="77883" y="311530"/>
                  </a:lnTo>
                  <a:lnTo>
                    <a:pt x="40384" y="285569"/>
                  </a:lnTo>
                  <a:lnTo>
                    <a:pt x="17307" y="262493"/>
                  </a:lnTo>
                  <a:lnTo>
                    <a:pt x="0" y="233648"/>
                  </a:lnTo>
                  <a:lnTo>
                    <a:pt x="0" y="204802"/>
                  </a:lnTo>
                  <a:lnTo>
                    <a:pt x="8654" y="170188"/>
                  </a:lnTo>
                  <a:lnTo>
                    <a:pt x="46153" y="129804"/>
                  </a:lnTo>
                  <a:lnTo>
                    <a:pt x="106728" y="92305"/>
                  </a:lnTo>
                  <a:lnTo>
                    <a:pt x="149996" y="72113"/>
                  </a:lnTo>
                  <a:lnTo>
                    <a:pt x="204803" y="51921"/>
                  </a:lnTo>
                  <a:lnTo>
                    <a:pt x="256724" y="25961"/>
                  </a:lnTo>
                  <a:lnTo>
                    <a:pt x="611523" y="144227"/>
                  </a:lnTo>
                  <a:lnTo>
                    <a:pt x="651907" y="167303"/>
                  </a:lnTo>
                  <a:lnTo>
                    <a:pt x="700944" y="184610"/>
                  </a:lnTo>
                  <a:lnTo>
                    <a:pt x="744212" y="196149"/>
                  </a:lnTo>
                  <a:lnTo>
                    <a:pt x="819210" y="207687"/>
                  </a:lnTo>
                  <a:lnTo>
                    <a:pt x="925938" y="213456"/>
                  </a:lnTo>
                  <a:lnTo>
                    <a:pt x="1318236" y="204802"/>
                  </a:lnTo>
                  <a:lnTo>
                    <a:pt x="1710534" y="196149"/>
                  </a:lnTo>
                  <a:lnTo>
                    <a:pt x="2125908" y="190379"/>
                  </a:lnTo>
                  <a:lnTo>
                    <a:pt x="2275904" y="190379"/>
                  </a:lnTo>
                  <a:lnTo>
                    <a:pt x="2492245" y="187495"/>
                  </a:lnTo>
                  <a:lnTo>
                    <a:pt x="2590319" y="181726"/>
                  </a:lnTo>
                  <a:lnTo>
                    <a:pt x="2662433" y="164419"/>
                  </a:lnTo>
                  <a:lnTo>
                    <a:pt x="2746085" y="144227"/>
                  </a:lnTo>
                  <a:lnTo>
                    <a:pt x="2844159" y="100959"/>
                  </a:lnTo>
                  <a:lnTo>
                    <a:pt x="2913388" y="60575"/>
                  </a:lnTo>
                  <a:lnTo>
                    <a:pt x="2982617" y="0"/>
                  </a:lnTo>
                  <a:lnTo>
                    <a:pt x="3040308" y="118266"/>
                  </a:lnTo>
                  <a:lnTo>
                    <a:pt x="2945118" y="224994"/>
                  </a:lnTo>
                  <a:lnTo>
                    <a:pt x="2878774" y="297108"/>
                  </a:lnTo>
                  <a:lnTo>
                    <a:pt x="2815314" y="351914"/>
                  </a:lnTo>
                  <a:lnTo>
                    <a:pt x="2757623" y="389413"/>
                  </a:lnTo>
                  <a:lnTo>
                    <a:pt x="2699932" y="415374"/>
                  </a:lnTo>
                  <a:lnTo>
                    <a:pt x="2650895" y="429796"/>
                  </a:lnTo>
                  <a:lnTo>
                    <a:pt x="2552820" y="438450"/>
                  </a:lnTo>
                  <a:lnTo>
                    <a:pt x="2304750" y="435566"/>
                  </a:lnTo>
                  <a:lnTo>
                    <a:pt x="2160523" y="438450"/>
                  </a:lnTo>
                  <a:lnTo>
                    <a:pt x="1549000" y="4586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59FF0123-DE5D-4AEA-B0A9-E3124F7185E7}"/>
                </a:ext>
              </a:extLst>
            </p:cNvPr>
            <p:cNvSpPr/>
            <p:nvPr/>
          </p:nvSpPr>
          <p:spPr>
            <a:xfrm>
              <a:off x="4027488" y="5326063"/>
              <a:ext cx="803275" cy="569912"/>
            </a:xfrm>
            <a:custGeom>
              <a:avLst/>
              <a:gdLst>
                <a:gd name="connsiteX0" fmla="*/ 345281 w 804862"/>
                <a:gd name="connsiteY0" fmla="*/ 100013 h 569119"/>
                <a:gd name="connsiteX1" fmla="*/ 461962 w 804862"/>
                <a:gd name="connsiteY1" fmla="*/ 138113 h 569119"/>
                <a:gd name="connsiteX2" fmla="*/ 559594 w 804862"/>
                <a:gd name="connsiteY2" fmla="*/ 164307 h 569119"/>
                <a:gd name="connsiteX3" fmla="*/ 628650 w 804862"/>
                <a:gd name="connsiteY3" fmla="*/ 176213 h 569119"/>
                <a:gd name="connsiteX4" fmla="*/ 673894 w 804862"/>
                <a:gd name="connsiteY4" fmla="*/ 178594 h 569119"/>
                <a:gd name="connsiteX5" fmla="*/ 702469 w 804862"/>
                <a:gd name="connsiteY5" fmla="*/ 173832 h 569119"/>
                <a:gd name="connsiteX6" fmla="*/ 716756 w 804862"/>
                <a:gd name="connsiteY6" fmla="*/ 164307 h 569119"/>
                <a:gd name="connsiteX7" fmla="*/ 804862 w 804862"/>
                <a:gd name="connsiteY7" fmla="*/ 92869 h 569119"/>
                <a:gd name="connsiteX8" fmla="*/ 697706 w 804862"/>
                <a:gd name="connsiteY8" fmla="*/ 569119 h 569119"/>
                <a:gd name="connsiteX9" fmla="*/ 623887 w 804862"/>
                <a:gd name="connsiteY9" fmla="*/ 507207 h 569119"/>
                <a:gd name="connsiteX10" fmla="*/ 597694 w 804862"/>
                <a:gd name="connsiteY10" fmla="*/ 469107 h 569119"/>
                <a:gd name="connsiteX11" fmla="*/ 545306 w 804862"/>
                <a:gd name="connsiteY11" fmla="*/ 407194 h 569119"/>
                <a:gd name="connsiteX12" fmla="*/ 483394 w 804862"/>
                <a:gd name="connsiteY12" fmla="*/ 357188 h 569119"/>
                <a:gd name="connsiteX13" fmla="*/ 371475 w 804862"/>
                <a:gd name="connsiteY13" fmla="*/ 278607 h 569119"/>
                <a:gd name="connsiteX14" fmla="*/ 230981 w 804862"/>
                <a:gd name="connsiteY14" fmla="*/ 185738 h 569119"/>
                <a:gd name="connsiteX15" fmla="*/ 54769 w 804862"/>
                <a:gd name="connsiteY15" fmla="*/ 73819 h 569119"/>
                <a:gd name="connsiteX16" fmla="*/ 23812 w 804862"/>
                <a:gd name="connsiteY16" fmla="*/ 57150 h 569119"/>
                <a:gd name="connsiteX17" fmla="*/ 9525 w 804862"/>
                <a:gd name="connsiteY17" fmla="*/ 45244 h 569119"/>
                <a:gd name="connsiteX18" fmla="*/ 0 w 804862"/>
                <a:gd name="connsiteY18" fmla="*/ 35719 h 569119"/>
                <a:gd name="connsiteX19" fmla="*/ 0 w 804862"/>
                <a:gd name="connsiteY19" fmla="*/ 19050 h 569119"/>
                <a:gd name="connsiteX20" fmla="*/ 7144 w 804862"/>
                <a:gd name="connsiteY20" fmla="*/ 9525 h 569119"/>
                <a:gd name="connsiteX21" fmla="*/ 30956 w 804862"/>
                <a:gd name="connsiteY21" fmla="*/ 2382 h 569119"/>
                <a:gd name="connsiteX22" fmla="*/ 73819 w 804862"/>
                <a:gd name="connsiteY22" fmla="*/ 0 h 569119"/>
                <a:gd name="connsiteX23" fmla="*/ 104775 w 804862"/>
                <a:gd name="connsiteY23" fmla="*/ 9525 h 569119"/>
                <a:gd name="connsiteX24" fmla="*/ 345281 w 804862"/>
                <a:gd name="connsiteY24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04862" h="569119">
                  <a:moveTo>
                    <a:pt x="345281" y="100013"/>
                  </a:moveTo>
                  <a:lnTo>
                    <a:pt x="461962" y="138113"/>
                  </a:lnTo>
                  <a:lnTo>
                    <a:pt x="559594" y="164307"/>
                  </a:lnTo>
                  <a:lnTo>
                    <a:pt x="628650" y="176213"/>
                  </a:lnTo>
                  <a:lnTo>
                    <a:pt x="673894" y="178594"/>
                  </a:lnTo>
                  <a:lnTo>
                    <a:pt x="702469" y="173832"/>
                  </a:lnTo>
                  <a:lnTo>
                    <a:pt x="716756" y="164307"/>
                  </a:lnTo>
                  <a:lnTo>
                    <a:pt x="804862" y="92869"/>
                  </a:lnTo>
                  <a:lnTo>
                    <a:pt x="697706" y="569119"/>
                  </a:lnTo>
                  <a:lnTo>
                    <a:pt x="623887" y="507207"/>
                  </a:lnTo>
                  <a:lnTo>
                    <a:pt x="597694" y="469107"/>
                  </a:lnTo>
                  <a:lnTo>
                    <a:pt x="545306" y="407194"/>
                  </a:lnTo>
                  <a:lnTo>
                    <a:pt x="483394" y="357188"/>
                  </a:lnTo>
                  <a:lnTo>
                    <a:pt x="371475" y="278607"/>
                  </a:lnTo>
                  <a:lnTo>
                    <a:pt x="230981" y="185738"/>
                  </a:lnTo>
                  <a:lnTo>
                    <a:pt x="54769" y="73819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0956" y="2382"/>
                  </a:lnTo>
                  <a:lnTo>
                    <a:pt x="73819" y="0"/>
                  </a:lnTo>
                  <a:lnTo>
                    <a:pt x="104775" y="9525"/>
                  </a:lnTo>
                  <a:lnTo>
                    <a:pt x="345281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5676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2" name="グループ化 1">
            <a:extLst>
              <a:ext uri="{FF2B5EF4-FFF2-40B4-BE49-F238E27FC236}">
                <a16:creationId xmlns:a16="http://schemas.microsoft.com/office/drawing/2014/main" id="{D952AEA5-68B2-49E1-AE00-6E4267458B69}"/>
              </a:ext>
            </a:extLst>
          </p:cNvPr>
          <p:cNvGrpSpPr>
            <a:grpSpLocks/>
          </p:cNvGrpSpPr>
          <p:nvPr/>
        </p:nvGrpSpPr>
        <p:grpSpPr bwMode="auto">
          <a:xfrm>
            <a:off x="2803525" y="1344613"/>
            <a:ext cx="4351338" cy="4741862"/>
            <a:chOff x="2803525" y="1344613"/>
            <a:chExt cx="4351338" cy="47418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AFDA6F7-A78D-4304-9488-D13DC090746D}"/>
                </a:ext>
              </a:extLst>
            </p:cNvPr>
            <p:cNvSpPr/>
            <p:nvPr/>
          </p:nvSpPr>
          <p:spPr>
            <a:xfrm>
              <a:off x="4460875" y="1344613"/>
              <a:ext cx="615950" cy="812800"/>
            </a:xfrm>
            <a:custGeom>
              <a:avLst/>
              <a:gdLst>
                <a:gd name="connsiteX0" fmla="*/ 531019 w 616744"/>
                <a:gd name="connsiteY0" fmla="*/ 523875 h 812007"/>
                <a:gd name="connsiteX1" fmla="*/ 533400 w 616744"/>
                <a:gd name="connsiteY1" fmla="*/ 773907 h 812007"/>
                <a:gd name="connsiteX2" fmla="*/ 259557 w 616744"/>
                <a:gd name="connsiteY2" fmla="*/ 812007 h 812007"/>
                <a:gd name="connsiteX3" fmla="*/ 264319 w 616744"/>
                <a:gd name="connsiteY3" fmla="*/ 616744 h 812007"/>
                <a:gd name="connsiteX4" fmla="*/ 264319 w 616744"/>
                <a:gd name="connsiteY4" fmla="*/ 495300 h 812007"/>
                <a:gd name="connsiteX5" fmla="*/ 257175 w 616744"/>
                <a:gd name="connsiteY5" fmla="*/ 395288 h 812007"/>
                <a:gd name="connsiteX6" fmla="*/ 242888 w 616744"/>
                <a:gd name="connsiteY6" fmla="*/ 311944 h 812007"/>
                <a:gd name="connsiteX7" fmla="*/ 221457 w 616744"/>
                <a:gd name="connsiteY7" fmla="*/ 235744 h 812007"/>
                <a:gd name="connsiteX8" fmla="*/ 207169 w 616744"/>
                <a:gd name="connsiteY8" fmla="*/ 207169 h 812007"/>
                <a:gd name="connsiteX9" fmla="*/ 195263 w 616744"/>
                <a:gd name="connsiteY9" fmla="*/ 190500 h 812007"/>
                <a:gd name="connsiteX10" fmla="*/ 164307 w 616744"/>
                <a:gd name="connsiteY10" fmla="*/ 164307 h 812007"/>
                <a:gd name="connsiteX11" fmla="*/ 119063 w 616744"/>
                <a:gd name="connsiteY11" fmla="*/ 133350 h 812007"/>
                <a:gd name="connsiteX12" fmla="*/ 66675 w 616744"/>
                <a:gd name="connsiteY12" fmla="*/ 102394 h 812007"/>
                <a:gd name="connsiteX13" fmla="*/ 30957 w 616744"/>
                <a:gd name="connsiteY13" fmla="*/ 83344 h 812007"/>
                <a:gd name="connsiteX14" fmla="*/ 16669 w 616744"/>
                <a:gd name="connsiteY14" fmla="*/ 71438 h 812007"/>
                <a:gd name="connsiteX15" fmla="*/ 7144 w 616744"/>
                <a:gd name="connsiteY15" fmla="*/ 59532 h 812007"/>
                <a:gd name="connsiteX16" fmla="*/ 0 w 616744"/>
                <a:gd name="connsiteY16" fmla="*/ 45244 h 812007"/>
                <a:gd name="connsiteX17" fmla="*/ 4763 w 616744"/>
                <a:gd name="connsiteY17" fmla="*/ 28575 h 812007"/>
                <a:gd name="connsiteX18" fmla="*/ 26194 w 616744"/>
                <a:gd name="connsiteY18" fmla="*/ 14288 h 812007"/>
                <a:gd name="connsiteX19" fmla="*/ 54769 w 616744"/>
                <a:gd name="connsiteY19" fmla="*/ 7144 h 812007"/>
                <a:gd name="connsiteX20" fmla="*/ 126207 w 616744"/>
                <a:gd name="connsiteY20" fmla="*/ 0 h 812007"/>
                <a:gd name="connsiteX21" fmla="*/ 185738 w 616744"/>
                <a:gd name="connsiteY21" fmla="*/ 2382 h 812007"/>
                <a:gd name="connsiteX22" fmla="*/ 240507 w 616744"/>
                <a:gd name="connsiteY22" fmla="*/ 9525 h 812007"/>
                <a:gd name="connsiteX23" fmla="*/ 304800 w 616744"/>
                <a:gd name="connsiteY23" fmla="*/ 23813 h 812007"/>
                <a:gd name="connsiteX24" fmla="*/ 361950 w 616744"/>
                <a:gd name="connsiteY24" fmla="*/ 40482 h 812007"/>
                <a:gd name="connsiteX25" fmla="*/ 423863 w 616744"/>
                <a:gd name="connsiteY25" fmla="*/ 61913 h 812007"/>
                <a:gd name="connsiteX26" fmla="*/ 469107 w 616744"/>
                <a:gd name="connsiteY26" fmla="*/ 80963 h 812007"/>
                <a:gd name="connsiteX27" fmla="*/ 523875 w 616744"/>
                <a:gd name="connsiteY27" fmla="*/ 116682 h 812007"/>
                <a:gd name="connsiteX28" fmla="*/ 552450 w 616744"/>
                <a:gd name="connsiteY28" fmla="*/ 135732 h 812007"/>
                <a:gd name="connsiteX29" fmla="*/ 576263 w 616744"/>
                <a:gd name="connsiteY29" fmla="*/ 152400 h 812007"/>
                <a:gd name="connsiteX30" fmla="*/ 597694 w 616744"/>
                <a:gd name="connsiteY30" fmla="*/ 173832 h 812007"/>
                <a:gd name="connsiteX31" fmla="*/ 609600 w 616744"/>
                <a:gd name="connsiteY31" fmla="*/ 192882 h 812007"/>
                <a:gd name="connsiteX32" fmla="*/ 616744 w 616744"/>
                <a:gd name="connsiteY32" fmla="*/ 216694 h 812007"/>
                <a:gd name="connsiteX33" fmla="*/ 611982 w 616744"/>
                <a:gd name="connsiteY33" fmla="*/ 242888 h 812007"/>
                <a:gd name="connsiteX34" fmla="*/ 600075 w 616744"/>
                <a:gd name="connsiteY34" fmla="*/ 264319 h 812007"/>
                <a:gd name="connsiteX35" fmla="*/ 578644 w 616744"/>
                <a:gd name="connsiteY35" fmla="*/ 290513 h 812007"/>
                <a:gd name="connsiteX36" fmla="*/ 554832 w 616744"/>
                <a:gd name="connsiteY36" fmla="*/ 323850 h 812007"/>
                <a:gd name="connsiteX37" fmla="*/ 542925 w 616744"/>
                <a:gd name="connsiteY37" fmla="*/ 357188 h 812007"/>
                <a:gd name="connsiteX38" fmla="*/ 533400 w 616744"/>
                <a:gd name="connsiteY38" fmla="*/ 397669 h 812007"/>
                <a:gd name="connsiteX39" fmla="*/ 531019 w 616744"/>
                <a:gd name="connsiteY39" fmla="*/ 523875 h 81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4" h="812007">
                  <a:moveTo>
                    <a:pt x="531019" y="523875"/>
                  </a:moveTo>
                  <a:cubicBezTo>
                    <a:pt x="531813" y="607219"/>
                    <a:pt x="532606" y="690563"/>
                    <a:pt x="533400" y="773907"/>
                  </a:cubicBezTo>
                  <a:lnTo>
                    <a:pt x="259557" y="812007"/>
                  </a:lnTo>
                  <a:lnTo>
                    <a:pt x="264319" y="616744"/>
                  </a:lnTo>
                  <a:lnTo>
                    <a:pt x="264319" y="495300"/>
                  </a:lnTo>
                  <a:lnTo>
                    <a:pt x="257175" y="395288"/>
                  </a:lnTo>
                  <a:lnTo>
                    <a:pt x="242888" y="311944"/>
                  </a:lnTo>
                  <a:lnTo>
                    <a:pt x="221457" y="235744"/>
                  </a:lnTo>
                  <a:lnTo>
                    <a:pt x="207169" y="207169"/>
                  </a:lnTo>
                  <a:lnTo>
                    <a:pt x="195263" y="190500"/>
                  </a:lnTo>
                  <a:lnTo>
                    <a:pt x="164307" y="164307"/>
                  </a:lnTo>
                  <a:lnTo>
                    <a:pt x="119063" y="133350"/>
                  </a:lnTo>
                  <a:lnTo>
                    <a:pt x="66675" y="102394"/>
                  </a:lnTo>
                  <a:lnTo>
                    <a:pt x="30957" y="83344"/>
                  </a:lnTo>
                  <a:lnTo>
                    <a:pt x="16669" y="71438"/>
                  </a:lnTo>
                  <a:lnTo>
                    <a:pt x="7144" y="59532"/>
                  </a:lnTo>
                  <a:lnTo>
                    <a:pt x="0" y="45244"/>
                  </a:lnTo>
                  <a:lnTo>
                    <a:pt x="4763" y="28575"/>
                  </a:lnTo>
                  <a:lnTo>
                    <a:pt x="26194" y="14288"/>
                  </a:lnTo>
                  <a:lnTo>
                    <a:pt x="54769" y="7144"/>
                  </a:lnTo>
                  <a:lnTo>
                    <a:pt x="126207" y="0"/>
                  </a:lnTo>
                  <a:lnTo>
                    <a:pt x="185738" y="2382"/>
                  </a:lnTo>
                  <a:lnTo>
                    <a:pt x="240507" y="9525"/>
                  </a:lnTo>
                  <a:lnTo>
                    <a:pt x="304800" y="23813"/>
                  </a:lnTo>
                  <a:lnTo>
                    <a:pt x="361950" y="40482"/>
                  </a:lnTo>
                  <a:lnTo>
                    <a:pt x="423863" y="61913"/>
                  </a:lnTo>
                  <a:lnTo>
                    <a:pt x="469107" y="80963"/>
                  </a:lnTo>
                  <a:lnTo>
                    <a:pt x="523875" y="116682"/>
                  </a:lnTo>
                  <a:lnTo>
                    <a:pt x="552450" y="135732"/>
                  </a:lnTo>
                  <a:lnTo>
                    <a:pt x="576263" y="152400"/>
                  </a:lnTo>
                  <a:lnTo>
                    <a:pt x="597694" y="173832"/>
                  </a:lnTo>
                  <a:lnTo>
                    <a:pt x="609600" y="192882"/>
                  </a:lnTo>
                  <a:lnTo>
                    <a:pt x="616744" y="216694"/>
                  </a:lnTo>
                  <a:lnTo>
                    <a:pt x="611982" y="242888"/>
                  </a:lnTo>
                  <a:lnTo>
                    <a:pt x="600075" y="264319"/>
                  </a:lnTo>
                  <a:lnTo>
                    <a:pt x="578644" y="290513"/>
                  </a:lnTo>
                  <a:lnTo>
                    <a:pt x="554832" y="323850"/>
                  </a:lnTo>
                  <a:lnTo>
                    <a:pt x="542925" y="357188"/>
                  </a:lnTo>
                  <a:lnTo>
                    <a:pt x="533400" y="397669"/>
                  </a:lnTo>
                  <a:cubicBezTo>
                    <a:pt x="532606" y="439738"/>
                    <a:pt x="531813" y="481806"/>
                    <a:pt x="531019" y="5238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AA6112C-643E-4C48-98DF-EE735929F2B5}"/>
                </a:ext>
              </a:extLst>
            </p:cNvPr>
            <p:cNvSpPr/>
            <p:nvPr/>
          </p:nvSpPr>
          <p:spPr>
            <a:xfrm>
              <a:off x="2803525" y="2090738"/>
              <a:ext cx="354013" cy="1139825"/>
            </a:xfrm>
            <a:custGeom>
              <a:avLst/>
              <a:gdLst>
                <a:gd name="connsiteX0" fmla="*/ 2382 w 354807"/>
                <a:gd name="connsiteY0" fmla="*/ 862012 h 1140618"/>
                <a:gd name="connsiteX1" fmla="*/ 0 w 354807"/>
                <a:gd name="connsiteY1" fmla="*/ 795337 h 1140618"/>
                <a:gd name="connsiteX2" fmla="*/ 2382 w 354807"/>
                <a:gd name="connsiteY2" fmla="*/ 716756 h 1140618"/>
                <a:gd name="connsiteX3" fmla="*/ 9525 w 354807"/>
                <a:gd name="connsiteY3" fmla="*/ 659606 h 1140618"/>
                <a:gd name="connsiteX4" fmla="*/ 16669 w 354807"/>
                <a:gd name="connsiteY4" fmla="*/ 631031 h 1140618"/>
                <a:gd name="connsiteX5" fmla="*/ 30957 w 354807"/>
                <a:gd name="connsiteY5" fmla="*/ 614362 h 1140618"/>
                <a:gd name="connsiteX6" fmla="*/ 61913 w 354807"/>
                <a:gd name="connsiteY6" fmla="*/ 571500 h 1140618"/>
                <a:gd name="connsiteX7" fmla="*/ 90488 w 354807"/>
                <a:gd name="connsiteY7" fmla="*/ 528637 h 1140618"/>
                <a:gd name="connsiteX8" fmla="*/ 116682 w 354807"/>
                <a:gd name="connsiteY8" fmla="*/ 485775 h 1140618"/>
                <a:gd name="connsiteX9" fmla="*/ 135732 w 354807"/>
                <a:gd name="connsiteY9" fmla="*/ 440531 h 1140618"/>
                <a:gd name="connsiteX10" fmla="*/ 157163 w 354807"/>
                <a:gd name="connsiteY10" fmla="*/ 390525 h 1140618"/>
                <a:gd name="connsiteX11" fmla="*/ 169069 w 354807"/>
                <a:gd name="connsiteY11" fmla="*/ 354806 h 1140618"/>
                <a:gd name="connsiteX12" fmla="*/ 176213 w 354807"/>
                <a:gd name="connsiteY12" fmla="*/ 307181 h 1140618"/>
                <a:gd name="connsiteX13" fmla="*/ 180975 w 354807"/>
                <a:gd name="connsiteY13" fmla="*/ 259556 h 1140618"/>
                <a:gd name="connsiteX14" fmla="*/ 180975 w 354807"/>
                <a:gd name="connsiteY14" fmla="*/ 204787 h 1140618"/>
                <a:gd name="connsiteX15" fmla="*/ 169069 w 354807"/>
                <a:gd name="connsiteY15" fmla="*/ 102393 h 1140618"/>
                <a:gd name="connsiteX16" fmla="*/ 159544 w 354807"/>
                <a:gd name="connsiteY16" fmla="*/ 59531 h 1140618"/>
                <a:gd name="connsiteX17" fmla="*/ 154782 w 354807"/>
                <a:gd name="connsiteY17" fmla="*/ 30956 h 1140618"/>
                <a:gd name="connsiteX18" fmla="*/ 159544 w 354807"/>
                <a:gd name="connsiteY18" fmla="*/ 11906 h 1140618"/>
                <a:gd name="connsiteX19" fmla="*/ 166688 w 354807"/>
                <a:gd name="connsiteY19" fmla="*/ 4762 h 1140618"/>
                <a:gd name="connsiteX20" fmla="*/ 180975 w 354807"/>
                <a:gd name="connsiteY20" fmla="*/ 0 h 1140618"/>
                <a:gd name="connsiteX21" fmla="*/ 202407 w 354807"/>
                <a:gd name="connsiteY21" fmla="*/ 4762 h 1140618"/>
                <a:gd name="connsiteX22" fmla="*/ 221457 w 354807"/>
                <a:gd name="connsiteY22" fmla="*/ 16668 h 1140618"/>
                <a:gd name="connsiteX23" fmla="*/ 245269 w 354807"/>
                <a:gd name="connsiteY23" fmla="*/ 40481 h 1140618"/>
                <a:gd name="connsiteX24" fmla="*/ 288132 w 354807"/>
                <a:gd name="connsiteY24" fmla="*/ 104775 h 1140618"/>
                <a:gd name="connsiteX25" fmla="*/ 321469 w 354807"/>
                <a:gd name="connsiteY25" fmla="*/ 157162 h 1140618"/>
                <a:gd name="connsiteX26" fmla="*/ 347663 w 354807"/>
                <a:gd name="connsiteY26" fmla="*/ 200025 h 1140618"/>
                <a:gd name="connsiteX27" fmla="*/ 354807 w 354807"/>
                <a:gd name="connsiteY27" fmla="*/ 300037 h 1140618"/>
                <a:gd name="connsiteX28" fmla="*/ 352425 w 354807"/>
                <a:gd name="connsiteY28" fmla="*/ 385762 h 1140618"/>
                <a:gd name="connsiteX29" fmla="*/ 347663 w 354807"/>
                <a:gd name="connsiteY29" fmla="*/ 461962 h 1140618"/>
                <a:gd name="connsiteX30" fmla="*/ 342900 w 354807"/>
                <a:gd name="connsiteY30" fmla="*/ 533400 h 1140618"/>
                <a:gd name="connsiteX31" fmla="*/ 333375 w 354807"/>
                <a:gd name="connsiteY31" fmla="*/ 638175 h 1140618"/>
                <a:gd name="connsiteX32" fmla="*/ 321469 w 354807"/>
                <a:gd name="connsiteY32" fmla="*/ 721518 h 1140618"/>
                <a:gd name="connsiteX33" fmla="*/ 304800 w 354807"/>
                <a:gd name="connsiteY33" fmla="*/ 823912 h 1140618"/>
                <a:gd name="connsiteX34" fmla="*/ 280988 w 354807"/>
                <a:gd name="connsiteY34" fmla="*/ 940593 h 1140618"/>
                <a:gd name="connsiteX35" fmla="*/ 252413 w 354807"/>
                <a:gd name="connsiteY35" fmla="*/ 1031081 h 1140618"/>
                <a:gd name="connsiteX36" fmla="*/ 230982 w 354807"/>
                <a:gd name="connsiteY36" fmla="*/ 1083468 h 1140618"/>
                <a:gd name="connsiteX37" fmla="*/ 214313 w 354807"/>
                <a:gd name="connsiteY37" fmla="*/ 1109662 h 1140618"/>
                <a:gd name="connsiteX38" fmla="*/ 190500 w 354807"/>
                <a:gd name="connsiteY38" fmla="*/ 1133475 h 1140618"/>
                <a:gd name="connsiteX39" fmla="*/ 166688 w 354807"/>
                <a:gd name="connsiteY39" fmla="*/ 1140618 h 1140618"/>
                <a:gd name="connsiteX40" fmla="*/ 126207 w 354807"/>
                <a:gd name="connsiteY40" fmla="*/ 1140618 h 1140618"/>
                <a:gd name="connsiteX41" fmla="*/ 102394 w 354807"/>
                <a:gd name="connsiteY41" fmla="*/ 1128712 h 1140618"/>
                <a:gd name="connsiteX42" fmla="*/ 78582 w 354807"/>
                <a:gd name="connsiteY42" fmla="*/ 1114425 h 1140618"/>
                <a:gd name="connsiteX43" fmla="*/ 50007 w 354807"/>
                <a:gd name="connsiteY43" fmla="*/ 1090612 h 1140618"/>
                <a:gd name="connsiteX44" fmla="*/ 28575 w 354807"/>
                <a:gd name="connsiteY44" fmla="*/ 1052512 h 1140618"/>
                <a:gd name="connsiteX45" fmla="*/ 14288 w 354807"/>
                <a:gd name="connsiteY45" fmla="*/ 990600 h 1140618"/>
                <a:gd name="connsiteX46" fmla="*/ 2382 w 354807"/>
                <a:gd name="connsiteY46" fmla="*/ 862012 h 114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140618">
                  <a:moveTo>
                    <a:pt x="2382" y="862012"/>
                  </a:moveTo>
                  <a:lnTo>
                    <a:pt x="0" y="795337"/>
                  </a:lnTo>
                  <a:lnTo>
                    <a:pt x="2382" y="716756"/>
                  </a:lnTo>
                  <a:lnTo>
                    <a:pt x="9525" y="659606"/>
                  </a:lnTo>
                  <a:lnTo>
                    <a:pt x="16669" y="631031"/>
                  </a:lnTo>
                  <a:lnTo>
                    <a:pt x="30957" y="614362"/>
                  </a:lnTo>
                  <a:lnTo>
                    <a:pt x="61913" y="571500"/>
                  </a:lnTo>
                  <a:lnTo>
                    <a:pt x="90488" y="528637"/>
                  </a:lnTo>
                  <a:lnTo>
                    <a:pt x="116682" y="485775"/>
                  </a:lnTo>
                  <a:lnTo>
                    <a:pt x="135732" y="440531"/>
                  </a:lnTo>
                  <a:lnTo>
                    <a:pt x="157163" y="390525"/>
                  </a:lnTo>
                  <a:lnTo>
                    <a:pt x="169069" y="354806"/>
                  </a:lnTo>
                  <a:lnTo>
                    <a:pt x="176213" y="307181"/>
                  </a:lnTo>
                  <a:lnTo>
                    <a:pt x="180975" y="259556"/>
                  </a:lnTo>
                  <a:lnTo>
                    <a:pt x="180975" y="204787"/>
                  </a:lnTo>
                  <a:lnTo>
                    <a:pt x="169069" y="102393"/>
                  </a:lnTo>
                  <a:lnTo>
                    <a:pt x="159544" y="59531"/>
                  </a:lnTo>
                  <a:lnTo>
                    <a:pt x="154782" y="30956"/>
                  </a:lnTo>
                  <a:lnTo>
                    <a:pt x="159544" y="11906"/>
                  </a:lnTo>
                  <a:lnTo>
                    <a:pt x="166688" y="4762"/>
                  </a:lnTo>
                  <a:lnTo>
                    <a:pt x="180975" y="0"/>
                  </a:lnTo>
                  <a:lnTo>
                    <a:pt x="202407" y="4762"/>
                  </a:lnTo>
                  <a:lnTo>
                    <a:pt x="221457" y="16668"/>
                  </a:lnTo>
                  <a:lnTo>
                    <a:pt x="245269" y="40481"/>
                  </a:lnTo>
                  <a:lnTo>
                    <a:pt x="288132" y="104775"/>
                  </a:lnTo>
                  <a:lnTo>
                    <a:pt x="321469" y="157162"/>
                  </a:lnTo>
                  <a:lnTo>
                    <a:pt x="347663" y="200025"/>
                  </a:lnTo>
                  <a:lnTo>
                    <a:pt x="354807" y="300037"/>
                  </a:lnTo>
                  <a:lnTo>
                    <a:pt x="352425" y="385762"/>
                  </a:lnTo>
                  <a:lnTo>
                    <a:pt x="347663" y="461962"/>
                  </a:lnTo>
                  <a:lnTo>
                    <a:pt x="342900" y="533400"/>
                  </a:lnTo>
                  <a:lnTo>
                    <a:pt x="333375" y="638175"/>
                  </a:lnTo>
                  <a:lnTo>
                    <a:pt x="321469" y="721518"/>
                  </a:lnTo>
                  <a:lnTo>
                    <a:pt x="304800" y="823912"/>
                  </a:lnTo>
                  <a:lnTo>
                    <a:pt x="280988" y="940593"/>
                  </a:lnTo>
                  <a:lnTo>
                    <a:pt x="252413" y="1031081"/>
                  </a:lnTo>
                  <a:lnTo>
                    <a:pt x="230982" y="1083468"/>
                  </a:lnTo>
                  <a:lnTo>
                    <a:pt x="214313" y="1109662"/>
                  </a:lnTo>
                  <a:lnTo>
                    <a:pt x="190500" y="1133475"/>
                  </a:lnTo>
                  <a:lnTo>
                    <a:pt x="166688" y="1140618"/>
                  </a:lnTo>
                  <a:lnTo>
                    <a:pt x="126207" y="1140618"/>
                  </a:lnTo>
                  <a:lnTo>
                    <a:pt x="102394" y="1128712"/>
                  </a:lnTo>
                  <a:lnTo>
                    <a:pt x="78582" y="1114425"/>
                  </a:lnTo>
                  <a:lnTo>
                    <a:pt x="50007" y="1090612"/>
                  </a:lnTo>
                  <a:lnTo>
                    <a:pt x="28575" y="1052512"/>
                  </a:lnTo>
                  <a:lnTo>
                    <a:pt x="14288" y="990600"/>
                  </a:lnTo>
                  <a:lnTo>
                    <a:pt x="2382" y="862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232CAD3-2018-4708-80A3-FB02506AE679}"/>
                </a:ext>
              </a:extLst>
            </p:cNvPr>
            <p:cNvSpPr/>
            <p:nvPr/>
          </p:nvSpPr>
          <p:spPr>
            <a:xfrm>
              <a:off x="3770313" y="2738438"/>
              <a:ext cx="2043112" cy="469900"/>
            </a:xfrm>
            <a:custGeom>
              <a:avLst/>
              <a:gdLst>
                <a:gd name="connsiteX0" fmla="*/ 1364456 w 2043112"/>
                <a:gd name="connsiteY0" fmla="*/ 333375 h 469106"/>
                <a:gd name="connsiteX1" fmla="*/ 1019175 w 2043112"/>
                <a:gd name="connsiteY1" fmla="*/ 381000 h 469106"/>
                <a:gd name="connsiteX2" fmla="*/ 914400 w 2043112"/>
                <a:gd name="connsiteY2" fmla="*/ 400050 h 469106"/>
                <a:gd name="connsiteX3" fmla="*/ 771525 w 2043112"/>
                <a:gd name="connsiteY3" fmla="*/ 407193 h 469106"/>
                <a:gd name="connsiteX4" fmla="*/ 673894 w 2043112"/>
                <a:gd name="connsiteY4" fmla="*/ 414337 h 469106"/>
                <a:gd name="connsiteX5" fmla="*/ 585787 w 2043112"/>
                <a:gd name="connsiteY5" fmla="*/ 428625 h 469106"/>
                <a:gd name="connsiteX6" fmla="*/ 481012 w 2043112"/>
                <a:gd name="connsiteY6" fmla="*/ 452437 h 469106"/>
                <a:gd name="connsiteX7" fmla="*/ 404812 w 2043112"/>
                <a:gd name="connsiteY7" fmla="*/ 464343 h 469106"/>
                <a:gd name="connsiteX8" fmla="*/ 354806 w 2043112"/>
                <a:gd name="connsiteY8" fmla="*/ 469106 h 469106"/>
                <a:gd name="connsiteX9" fmla="*/ 309562 w 2043112"/>
                <a:gd name="connsiteY9" fmla="*/ 464343 h 469106"/>
                <a:gd name="connsiteX10" fmla="*/ 261937 w 2043112"/>
                <a:gd name="connsiteY10" fmla="*/ 450056 h 469106"/>
                <a:gd name="connsiteX11" fmla="*/ 200025 w 2043112"/>
                <a:gd name="connsiteY11" fmla="*/ 416718 h 469106"/>
                <a:gd name="connsiteX12" fmla="*/ 154781 w 2043112"/>
                <a:gd name="connsiteY12" fmla="*/ 390525 h 469106"/>
                <a:gd name="connsiteX13" fmla="*/ 104775 w 2043112"/>
                <a:gd name="connsiteY13" fmla="*/ 352425 h 469106"/>
                <a:gd name="connsiteX14" fmla="*/ 50006 w 2043112"/>
                <a:gd name="connsiteY14" fmla="*/ 307181 h 469106"/>
                <a:gd name="connsiteX15" fmla="*/ 16669 w 2043112"/>
                <a:gd name="connsiteY15" fmla="*/ 273843 h 469106"/>
                <a:gd name="connsiteX16" fmla="*/ 4762 w 2043112"/>
                <a:gd name="connsiteY16" fmla="*/ 257175 h 469106"/>
                <a:gd name="connsiteX17" fmla="*/ 0 w 2043112"/>
                <a:gd name="connsiteY17" fmla="*/ 230981 h 469106"/>
                <a:gd name="connsiteX18" fmla="*/ 2381 w 2043112"/>
                <a:gd name="connsiteY18" fmla="*/ 219075 h 469106"/>
                <a:gd name="connsiteX19" fmla="*/ 9525 w 2043112"/>
                <a:gd name="connsiteY19" fmla="*/ 207168 h 469106"/>
                <a:gd name="connsiteX20" fmla="*/ 26194 w 2043112"/>
                <a:gd name="connsiteY20" fmla="*/ 207168 h 469106"/>
                <a:gd name="connsiteX21" fmla="*/ 50006 w 2043112"/>
                <a:gd name="connsiteY21" fmla="*/ 216693 h 469106"/>
                <a:gd name="connsiteX22" fmla="*/ 116681 w 2043112"/>
                <a:gd name="connsiteY22" fmla="*/ 238125 h 469106"/>
                <a:gd name="connsiteX23" fmla="*/ 209550 w 2043112"/>
                <a:gd name="connsiteY23" fmla="*/ 259556 h 469106"/>
                <a:gd name="connsiteX24" fmla="*/ 266700 w 2043112"/>
                <a:gd name="connsiteY24" fmla="*/ 269081 h 469106"/>
                <a:gd name="connsiteX25" fmla="*/ 311944 w 2043112"/>
                <a:gd name="connsiteY25" fmla="*/ 269081 h 469106"/>
                <a:gd name="connsiteX26" fmla="*/ 381000 w 2043112"/>
                <a:gd name="connsiteY26" fmla="*/ 259556 h 469106"/>
                <a:gd name="connsiteX27" fmla="*/ 673894 w 2043112"/>
                <a:gd name="connsiteY27" fmla="*/ 214312 h 469106"/>
                <a:gd name="connsiteX28" fmla="*/ 928687 w 2043112"/>
                <a:gd name="connsiteY28" fmla="*/ 171450 h 469106"/>
                <a:gd name="connsiteX29" fmla="*/ 1204912 w 2043112"/>
                <a:gd name="connsiteY29" fmla="*/ 128587 h 469106"/>
                <a:gd name="connsiteX30" fmla="*/ 1431131 w 2043112"/>
                <a:gd name="connsiteY30" fmla="*/ 90487 h 469106"/>
                <a:gd name="connsiteX31" fmla="*/ 1478756 w 2043112"/>
                <a:gd name="connsiteY31" fmla="*/ 80962 h 469106"/>
                <a:gd name="connsiteX32" fmla="*/ 1519237 w 2043112"/>
                <a:gd name="connsiteY32" fmla="*/ 66675 h 469106"/>
                <a:gd name="connsiteX33" fmla="*/ 1550194 w 2043112"/>
                <a:gd name="connsiteY33" fmla="*/ 47625 h 469106"/>
                <a:gd name="connsiteX34" fmla="*/ 1581150 w 2043112"/>
                <a:gd name="connsiteY34" fmla="*/ 26193 h 469106"/>
                <a:gd name="connsiteX35" fmla="*/ 1616869 w 2043112"/>
                <a:gd name="connsiteY35" fmla="*/ 9525 h 469106"/>
                <a:gd name="connsiteX36" fmla="*/ 1659731 w 2043112"/>
                <a:gd name="connsiteY36" fmla="*/ 0 h 469106"/>
                <a:gd name="connsiteX37" fmla="*/ 1704975 w 2043112"/>
                <a:gd name="connsiteY37" fmla="*/ 0 h 469106"/>
                <a:gd name="connsiteX38" fmla="*/ 1778794 w 2043112"/>
                <a:gd name="connsiteY38" fmla="*/ 2381 h 469106"/>
                <a:gd name="connsiteX39" fmla="*/ 1852612 w 2043112"/>
                <a:gd name="connsiteY39" fmla="*/ 9525 h 469106"/>
                <a:gd name="connsiteX40" fmla="*/ 1897856 w 2043112"/>
                <a:gd name="connsiteY40" fmla="*/ 16668 h 469106"/>
                <a:gd name="connsiteX41" fmla="*/ 1945481 w 2043112"/>
                <a:gd name="connsiteY41" fmla="*/ 28575 h 469106"/>
                <a:gd name="connsiteX42" fmla="*/ 1983581 w 2043112"/>
                <a:gd name="connsiteY42" fmla="*/ 45243 h 469106"/>
                <a:gd name="connsiteX43" fmla="*/ 2007394 w 2043112"/>
                <a:gd name="connsiteY43" fmla="*/ 57150 h 469106"/>
                <a:gd name="connsiteX44" fmla="*/ 2026444 w 2043112"/>
                <a:gd name="connsiteY44" fmla="*/ 76200 h 469106"/>
                <a:gd name="connsiteX45" fmla="*/ 2035969 w 2043112"/>
                <a:gd name="connsiteY45" fmla="*/ 92868 h 469106"/>
                <a:gd name="connsiteX46" fmla="*/ 2043112 w 2043112"/>
                <a:gd name="connsiteY46" fmla="*/ 111918 h 469106"/>
                <a:gd name="connsiteX47" fmla="*/ 2043112 w 2043112"/>
                <a:gd name="connsiteY47" fmla="*/ 128587 h 469106"/>
                <a:gd name="connsiteX48" fmla="*/ 2040731 w 2043112"/>
                <a:gd name="connsiteY48" fmla="*/ 154781 h 469106"/>
                <a:gd name="connsiteX49" fmla="*/ 2033587 w 2043112"/>
                <a:gd name="connsiteY49" fmla="*/ 169068 h 469106"/>
                <a:gd name="connsiteX50" fmla="*/ 2009775 w 2043112"/>
                <a:gd name="connsiteY50" fmla="*/ 195262 h 469106"/>
                <a:gd name="connsiteX51" fmla="*/ 1971675 w 2043112"/>
                <a:gd name="connsiteY51" fmla="*/ 219075 h 469106"/>
                <a:gd name="connsiteX52" fmla="*/ 1919287 w 2043112"/>
                <a:gd name="connsiteY52" fmla="*/ 240506 h 469106"/>
                <a:gd name="connsiteX53" fmla="*/ 1795462 w 2043112"/>
                <a:gd name="connsiteY53" fmla="*/ 269081 h 469106"/>
                <a:gd name="connsiteX54" fmla="*/ 1609725 w 2043112"/>
                <a:gd name="connsiteY54" fmla="*/ 302418 h 469106"/>
                <a:gd name="connsiteX55" fmla="*/ 1364456 w 2043112"/>
                <a:gd name="connsiteY55" fmla="*/ 33337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43112" h="469106">
                  <a:moveTo>
                    <a:pt x="1364456" y="333375"/>
                  </a:moveTo>
                  <a:lnTo>
                    <a:pt x="1019175" y="381000"/>
                  </a:lnTo>
                  <a:lnTo>
                    <a:pt x="914400" y="400050"/>
                  </a:lnTo>
                  <a:lnTo>
                    <a:pt x="771525" y="407193"/>
                  </a:lnTo>
                  <a:lnTo>
                    <a:pt x="673894" y="414337"/>
                  </a:lnTo>
                  <a:lnTo>
                    <a:pt x="585787" y="428625"/>
                  </a:lnTo>
                  <a:lnTo>
                    <a:pt x="481012" y="452437"/>
                  </a:lnTo>
                  <a:lnTo>
                    <a:pt x="404812" y="464343"/>
                  </a:lnTo>
                  <a:lnTo>
                    <a:pt x="354806" y="469106"/>
                  </a:lnTo>
                  <a:lnTo>
                    <a:pt x="309562" y="464343"/>
                  </a:lnTo>
                  <a:lnTo>
                    <a:pt x="261937" y="450056"/>
                  </a:lnTo>
                  <a:lnTo>
                    <a:pt x="200025" y="416718"/>
                  </a:lnTo>
                  <a:lnTo>
                    <a:pt x="154781" y="390525"/>
                  </a:lnTo>
                  <a:lnTo>
                    <a:pt x="104775" y="352425"/>
                  </a:lnTo>
                  <a:lnTo>
                    <a:pt x="50006" y="307181"/>
                  </a:lnTo>
                  <a:lnTo>
                    <a:pt x="16669" y="273843"/>
                  </a:lnTo>
                  <a:lnTo>
                    <a:pt x="4762" y="257175"/>
                  </a:lnTo>
                  <a:lnTo>
                    <a:pt x="0" y="230981"/>
                  </a:lnTo>
                  <a:lnTo>
                    <a:pt x="2381" y="219075"/>
                  </a:lnTo>
                  <a:lnTo>
                    <a:pt x="9525" y="207168"/>
                  </a:lnTo>
                  <a:lnTo>
                    <a:pt x="26194" y="207168"/>
                  </a:lnTo>
                  <a:lnTo>
                    <a:pt x="50006" y="216693"/>
                  </a:lnTo>
                  <a:lnTo>
                    <a:pt x="116681" y="238125"/>
                  </a:lnTo>
                  <a:lnTo>
                    <a:pt x="209550" y="259556"/>
                  </a:lnTo>
                  <a:lnTo>
                    <a:pt x="266700" y="269081"/>
                  </a:lnTo>
                  <a:lnTo>
                    <a:pt x="311944" y="269081"/>
                  </a:lnTo>
                  <a:lnTo>
                    <a:pt x="381000" y="259556"/>
                  </a:lnTo>
                  <a:lnTo>
                    <a:pt x="673894" y="214312"/>
                  </a:lnTo>
                  <a:lnTo>
                    <a:pt x="928687" y="171450"/>
                  </a:lnTo>
                  <a:lnTo>
                    <a:pt x="1204912" y="128587"/>
                  </a:lnTo>
                  <a:lnTo>
                    <a:pt x="1431131" y="90487"/>
                  </a:lnTo>
                  <a:lnTo>
                    <a:pt x="1478756" y="80962"/>
                  </a:lnTo>
                  <a:lnTo>
                    <a:pt x="1519237" y="66675"/>
                  </a:lnTo>
                  <a:lnTo>
                    <a:pt x="1550194" y="47625"/>
                  </a:lnTo>
                  <a:lnTo>
                    <a:pt x="1581150" y="26193"/>
                  </a:lnTo>
                  <a:lnTo>
                    <a:pt x="1616869" y="9525"/>
                  </a:lnTo>
                  <a:lnTo>
                    <a:pt x="1659731" y="0"/>
                  </a:lnTo>
                  <a:lnTo>
                    <a:pt x="1704975" y="0"/>
                  </a:lnTo>
                  <a:lnTo>
                    <a:pt x="1778794" y="2381"/>
                  </a:lnTo>
                  <a:lnTo>
                    <a:pt x="1852612" y="9525"/>
                  </a:lnTo>
                  <a:lnTo>
                    <a:pt x="1897856" y="16668"/>
                  </a:lnTo>
                  <a:lnTo>
                    <a:pt x="1945481" y="28575"/>
                  </a:lnTo>
                  <a:lnTo>
                    <a:pt x="1983581" y="45243"/>
                  </a:lnTo>
                  <a:lnTo>
                    <a:pt x="2007394" y="57150"/>
                  </a:lnTo>
                  <a:lnTo>
                    <a:pt x="2026444" y="76200"/>
                  </a:lnTo>
                  <a:lnTo>
                    <a:pt x="2035969" y="92868"/>
                  </a:lnTo>
                  <a:lnTo>
                    <a:pt x="2043112" y="111918"/>
                  </a:lnTo>
                  <a:lnTo>
                    <a:pt x="2043112" y="128587"/>
                  </a:lnTo>
                  <a:lnTo>
                    <a:pt x="2040731" y="154781"/>
                  </a:lnTo>
                  <a:lnTo>
                    <a:pt x="2033587" y="169068"/>
                  </a:lnTo>
                  <a:lnTo>
                    <a:pt x="2009775" y="195262"/>
                  </a:lnTo>
                  <a:lnTo>
                    <a:pt x="1971675" y="219075"/>
                  </a:lnTo>
                  <a:lnTo>
                    <a:pt x="1919287" y="240506"/>
                  </a:lnTo>
                  <a:lnTo>
                    <a:pt x="1795462" y="269081"/>
                  </a:lnTo>
                  <a:lnTo>
                    <a:pt x="1609725" y="302418"/>
                  </a:lnTo>
                  <a:lnTo>
                    <a:pt x="1364456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816F490-727D-4DC9-94A4-BDE7893CE303}"/>
                </a:ext>
              </a:extLst>
            </p:cNvPr>
            <p:cNvSpPr/>
            <p:nvPr/>
          </p:nvSpPr>
          <p:spPr>
            <a:xfrm>
              <a:off x="3059113" y="3586163"/>
              <a:ext cx="3692525" cy="673100"/>
            </a:xfrm>
            <a:custGeom>
              <a:avLst/>
              <a:gdLst>
                <a:gd name="connsiteX0" fmla="*/ 2338688 w 3691592"/>
                <a:gd name="connsiteY0" fmla="*/ 329727 h 673052"/>
                <a:gd name="connsiteX1" fmla="*/ 1968169 w 3691592"/>
                <a:gd name="connsiteY1" fmla="*/ 363720 h 673052"/>
                <a:gd name="connsiteX2" fmla="*/ 1781210 w 3691592"/>
                <a:gd name="connsiteY2" fmla="*/ 377317 h 673052"/>
                <a:gd name="connsiteX3" fmla="*/ 1529665 w 3691592"/>
                <a:gd name="connsiteY3" fmla="*/ 414709 h 673052"/>
                <a:gd name="connsiteX4" fmla="*/ 1312113 w 3691592"/>
                <a:gd name="connsiteY4" fmla="*/ 455500 h 673052"/>
                <a:gd name="connsiteX5" fmla="*/ 1091161 w 3691592"/>
                <a:gd name="connsiteY5" fmla="*/ 496291 h 673052"/>
                <a:gd name="connsiteX6" fmla="*/ 934795 w 3691592"/>
                <a:gd name="connsiteY6" fmla="*/ 533683 h 673052"/>
                <a:gd name="connsiteX7" fmla="*/ 710444 w 3691592"/>
                <a:gd name="connsiteY7" fmla="*/ 591470 h 673052"/>
                <a:gd name="connsiteX8" fmla="*/ 571075 w 3691592"/>
                <a:gd name="connsiteY8" fmla="*/ 628862 h 673052"/>
                <a:gd name="connsiteX9" fmla="*/ 441903 w 3691592"/>
                <a:gd name="connsiteY9" fmla="*/ 673052 h 673052"/>
                <a:gd name="connsiteX10" fmla="*/ 404511 w 3691592"/>
                <a:gd name="connsiteY10" fmla="*/ 669653 h 673052"/>
                <a:gd name="connsiteX11" fmla="*/ 336526 w 3691592"/>
                <a:gd name="connsiteY11" fmla="*/ 656056 h 673052"/>
                <a:gd name="connsiteX12" fmla="*/ 271940 w 3691592"/>
                <a:gd name="connsiteY12" fmla="*/ 632261 h 673052"/>
                <a:gd name="connsiteX13" fmla="*/ 224351 w 3691592"/>
                <a:gd name="connsiteY13" fmla="*/ 601668 h 673052"/>
                <a:gd name="connsiteX14" fmla="*/ 176761 w 3691592"/>
                <a:gd name="connsiteY14" fmla="*/ 560877 h 673052"/>
                <a:gd name="connsiteX15" fmla="*/ 125772 w 3691592"/>
                <a:gd name="connsiteY15" fmla="*/ 516687 h 673052"/>
                <a:gd name="connsiteX16" fmla="*/ 64586 w 3691592"/>
                <a:gd name="connsiteY16" fmla="*/ 452101 h 673052"/>
                <a:gd name="connsiteX17" fmla="*/ 33992 w 3691592"/>
                <a:gd name="connsiteY17" fmla="*/ 418108 h 673052"/>
                <a:gd name="connsiteX18" fmla="*/ 10198 w 3691592"/>
                <a:gd name="connsiteY18" fmla="*/ 387515 h 673052"/>
                <a:gd name="connsiteX19" fmla="*/ 0 w 3691592"/>
                <a:gd name="connsiteY19" fmla="*/ 360321 h 673052"/>
                <a:gd name="connsiteX20" fmla="*/ 0 w 3691592"/>
                <a:gd name="connsiteY20" fmla="*/ 333127 h 673052"/>
                <a:gd name="connsiteX21" fmla="*/ 10198 w 3691592"/>
                <a:gd name="connsiteY21" fmla="*/ 322929 h 673052"/>
                <a:gd name="connsiteX22" fmla="*/ 30593 w 3691592"/>
                <a:gd name="connsiteY22" fmla="*/ 322929 h 673052"/>
                <a:gd name="connsiteX23" fmla="*/ 88381 w 3691592"/>
                <a:gd name="connsiteY23" fmla="*/ 350123 h 673052"/>
                <a:gd name="connsiteX24" fmla="*/ 176761 w 3691592"/>
                <a:gd name="connsiteY24" fmla="*/ 380716 h 673052"/>
                <a:gd name="connsiteX25" fmla="*/ 244746 w 3691592"/>
                <a:gd name="connsiteY25" fmla="*/ 397713 h 673052"/>
                <a:gd name="connsiteX26" fmla="*/ 333127 w 3691592"/>
                <a:gd name="connsiteY26" fmla="*/ 404511 h 673052"/>
                <a:gd name="connsiteX27" fmla="*/ 435105 w 3691592"/>
                <a:gd name="connsiteY27" fmla="*/ 401112 h 673052"/>
                <a:gd name="connsiteX28" fmla="*/ 588071 w 3691592"/>
                <a:gd name="connsiteY28" fmla="*/ 380716 h 673052"/>
                <a:gd name="connsiteX29" fmla="*/ 724041 w 3691592"/>
                <a:gd name="connsiteY29" fmla="*/ 353522 h 673052"/>
                <a:gd name="connsiteX30" fmla="*/ 1216934 w 3691592"/>
                <a:gd name="connsiteY30" fmla="*/ 278739 h 673052"/>
                <a:gd name="connsiteX31" fmla="*/ 1774412 w 3691592"/>
                <a:gd name="connsiteY31" fmla="*/ 200556 h 673052"/>
                <a:gd name="connsiteX32" fmla="*/ 1968169 w 3691592"/>
                <a:gd name="connsiteY32" fmla="*/ 180160 h 673052"/>
                <a:gd name="connsiteX33" fmla="*/ 2410073 w 3691592"/>
                <a:gd name="connsiteY33" fmla="*/ 139369 h 673052"/>
                <a:gd name="connsiteX34" fmla="*/ 2868972 w 3691592"/>
                <a:gd name="connsiteY34" fmla="*/ 98578 h 673052"/>
                <a:gd name="connsiteX35" fmla="*/ 2960752 w 3691592"/>
                <a:gd name="connsiteY35" fmla="*/ 91780 h 673052"/>
                <a:gd name="connsiteX36" fmla="*/ 3015140 w 3691592"/>
                <a:gd name="connsiteY36" fmla="*/ 78183 h 673052"/>
                <a:gd name="connsiteX37" fmla="*/ 3062730 w 3691592"/>
                <a:gd name="connsiteY37" fmla="*/ 50988 h 673052"/>
                <a:gd name="connsiteX38" fmla="*/ 3110320 w 3691592"/>
                <a:gd name="connsiteY38" fmla="*/ 16996 h 673052"/>
                <a:gd name="connsiteX39" fmla="*/ 3144312 w 3691592"/>
                <a:gd name="connsiteY39" fmla="*/ 0 h 673052"/>
                <a:gd name="connsiteX40" fmla="*/ 3212297 w 3691592"/>
                <a:gd name="connsiteY40" fmla="*/ 0 h 673052"/>
                <a:gd name="connsiteX41" fmla="*/ 3310876 w 3691592"/>
                <a:gd name="connsiteY41" fmla="*/ 13597 h 673052"/>
                <a:gd name="connsiteX42" fmla="*/ 3395857 w 3691592"/>
                <a:gd name="connsiteY42" fmla="*/ 30593 h 673052"/>
                <a:gd name="connsiteX43" fmla="*/ 3463842 w 3691592"/>
                <a:gd name="connsiteY43" fmla="*/ 47589 h 673052"/>
                <a:gd name="connsiteX44" fmla="*/ 3531827 w 3691592"/>
                <a:gd name="connsiteY44" fmla="*/ 74783 h 673052"/>
                <a:gd name="connsiteX45" fmla="*/ 3582816 w 3691592"/>
                <a:gd name="connsiteY45" fmla="*/ 101977 h 673052"/>
                <a:gd name="connsiteX46" fmla="*/ 3630406 w 3691592"/>
                <a:gd name="connsiteY46" fmla="*/ 129171 h 673052"/>
                <a:gd name="connsiteX47" fmla="*/ 3657600 w 3691592"/>
                <a:gd name="connsiteY47" fmla="*/ 152966 h 673052"/>
                <a:gd name="connsiteX48" fmla="*/ 3677995 w 3691592"/>
                <a:gd name="connsiteY48" fmla="*/ 176761 h 673052"/>
                <a:gd name="connsiteX49" fmla="*/ 3691592 w 3691592"/>
                <a:gd name="connsiteY49" fmla="*/ 203955 h 673052"/>
                <a:gd name="connsiteX50" fmla="*/ 3691592 w 3691592"/>
                <a:gd name="connsiteY50" fmla="*/ 227750 h 673052"/>
                <a:gd name="connsiteX51" fmla="*/ 3684794 w 3691592"/>
                <a:gd name="connsiteY51" fmla="*/ 251545 h 673052"/>
                <a:gd name="connsiteX52" fmla="*/ 3674596 w 3691592"/>
                <a:gd name="connsiteY52" fmla="*/ 275339 h 673052"/>
                <a:gd name="connsiteX53" fmla="*/ 3654201 w 3691592"/>
                <a:gd name="connsiteY53" fmla="*/ 295735 h 673052"/>
                <a:gd name="connsiteX54" fmla="*/ 3623607 w 3691592"/>
                <a:gd name="connsiteY54" fmla="*/ 305933 h 673052"/>
                <a:gd name="connsiteX55" fmla="*/ 3572618 w 3691592"/>
                <a:gd name="connsiteY55" fmla="*/ 316130 h 673052"/>
                <a:gd name="connsiteX56" fmla="*/ 3477439 w 3691592"/>
                <a:gd name="connsiteY56" fmla="*/ 316130 h 673052"/>
                <a:gd name="connsiteX57" fmla="*/ 3368663 w 3691592"/>
                <a:gd name="connsiteY57" fmla="*/ 305933 h 673052"/>
                <a:gd name="connsiteX58" fmla="*/ 3242891 w 3691592"/>
                <a:gd name="connsiteY58" fmla="*/ 299134 h 673052"/>
                <a:gd name="connsiteX59" fmla="*/ 3042334 w 3691592"/>
                <a:gd name="connsiteY59" fmla="*/ 295735 h 673052"/>
                <a:gd name="connsiteX60" fmla="*/ 2824782 w 3691592"/>
                <a:gd name="connsiteY60" fmla="*/ 302533 h 673052"/>
                <a:gd name="connsiteX61" fmla="*/ 2338688 w 3691592"/>
                <a:gd name="connsiteY61" fmla="*/ 329727 h 673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691592" h="673052">
                  <a:moveTo>
                    <a:pt x="2338688" y="329727"/>
                  </a:moveTo>
                  <a:lnTo>
                    <a:pt x="1968169" y="363720"/>
                  </a:lnTo>
                  <a:lnTo>
                    <a:pt x="1781210" y="377317"/>
                  </a:lnTo>
                  <a:lnTo>
                    <a:pt x="1529665" y="414709"/>
                  </a:lnTo>
                  <a:lnTo>
                    <a:pt x="1312113" y="455500"/>
                  </a:lnTo>
                  <a:lnTo>
                    <a:pt x="1091161" y="496291"/>
                  </a:lnTo>
                  <a:lnTo>
                    <a:pt x="934795" y="533683"/>
                  </a:lnTo>
                  <a:lnTo>
                    <a:pt x="710444" y="591470"/>
                  </a:lnTo>
                  <a:lnTo>
                    <a:pt x="571075" y="628862"/>
                  </a:lnTo>
                  <a:lnTo>
                    <a:pt x="441903" y="673052"/>
                  </a:lnTo>
                  <a:lnTo>
                    <a:pt x="404511" y="669653"/>
                  </a:lnTo>
                  <a:lnTo>
                    <a:pt x="336526" y="656056"/>
                  </a:lnTo>
                  <a:lnTo>
                    <a:pt x="271940" y="632261"/>
                  </a:lnTo>
                  <a:lnTo>
                    <a:pt x="224351" y="601668"/>
                  </a:lnTo>
                  <a:lnTo>
                    <a:pt x="176761" y="560877"/>
                  </a:lnTo>
                  <a:lnTo>
                    <a:pt x="125772" y="516687"/>
                  </a:lnTo>
                  <a:lnTo>
                    <a:pt x="64586" y="452101"/>
                  </a:lnTo>
                  <a:lnTo>
                    <a:pt x="33992" y="418108"/>
                  </a:lnTo>
                  <a:lnTo>
                    <a:pt x="10198" y="387515"/>
                  </a:lnTo>
                  <a:lnTo>
                    <a:pt x="0" y="360321"/>
                  </a:lnTo>
                  <a:lnTo>
                    <a:pt x="0" y="333127"/>
                  </a:lnTo>
                  <a:lnTo>
                    <a:pt x="10198" y="322929"/>
                  </a:lnTo>
                  <a:lnTo>
                    <a:pt x="30593" y="322929"/>
                  </a:lnTo>
                  <a:lnTo>
                    <a:pt x="88381" y="350123"/>
                  </a:lnTo>
                  <a:lnTo>
                    <a:pt x="176761" y="380716"/>
                  </a:lnTo>
                  <a:lnTo>
                    <a:pt x="244746" y="397713"/>
                  </a:lnTo>
                  <a:lnTo>
                    <a:pt x="333127" y="404511"/>
                  </a:lnTo>
                  <a:lnTo>
                    <a:pt x="435105" y="401112"/>
                  </a:lnTo>
                  <a:lnTo>
                    <a:pt x="588071" y="380716"/>
                  </a:lnTo>
                  <a:lnTo>
                    <a:pt x="724041" y="353522"/>
                  </a:lnTo>
                  <a:lnTo>
                    <a:pt x="1216934" y="278739"/>
                  </a:lnTo>
                  <a:lnTo>
                    <a:pt x="1774412" y="200556"/>
                  </a:lnTo>
                  <a:lnTo>
                    <a:pt x="1968169" y="180160"/>
                  </a:lnTo>
                  <a:lnTo>
                    <a:pt x="2410073" y="139369"/>
                  </a:lnTo>
                  <a:lnTo>
                    <a:pt x="2868972" y="98578"/>
                  </a:lnTo>
                  <a:lnTo>
                    <a:pt x="2960752" y="91780"/>
                  </a:lnTo>
                  <a:lnTo>
                    <a:pt x="3015140" y="78183"/>
                  </a:lnTo>
                  <a:lnTo>
                    <a:pt x="3062730" y="50988"/>
                  </a:lnTo>
                  <a:lnTo>
                    <a:pt x="3110320" y="16996"/>
                  </a:lnTo>
                  <a:lnTo>
                    <a:pt x="3144312" y="0"/>
                  </a:lnTo>
                  <a:lnTo>
                    <a:pt x="3212297" y="0"/>
                  </a:lnTo>
                  <a:lnTo>
                    <a:pt x="3310876" y="13597"/>
                  </a:lnTo>
                  <a:lnTo>
                    <a:pt x="3395857" y="30593"/>
                  </a:lnTo>
                  <a:lnTo>
                    <a:pt x="3463842" y="47589"/>
                  </a:lnTo>
                  <a:lnTo>
                    <a:pt x="3531827" y="74783"/>
                  </a:lnTo>
                  <a:lnTo>
                    <a:pt x="3582816" y="101977"/>
                  </a:lnTo>
                  <a:lnTo>
                    <a:pt x="3630406" y="129171"/>
                  </a:lnTo>
                  <a:lnTo>
                    <a:pt x="3657600" y="152966"/>
                  </a:lnTo>
                  <a:lnTo>
                    <a:pt x="3677995" y="176761"/>
                  </a:lnTo>
                  <a:lnTo>
                    <a:pt x="3691592" y="203955"/>
                  </a:lnTo>
                  <a:lnTo>
                    <a:pt x="3691592" y="227750"/>
                  </a:lnTo>
                  <a:lnTo>
                    <a:pt x="3684794" y="251545"/>
                  </a:lnTo>
                  <a:lnTo>
                    <a:pt x="3674596" y="275339"/>
                  </a:lnTo>
                  <a:lnTo>
                    <a:pt x="3654201" y="295735"/>
                  </a:lnTo>
                  <a:lnTo>
                    <a:pt x="3623607" y="305933"/>
                  </a:lnTo>
                  <a:lnTo>
                    <a:pt x="3572618" y="316130"/>
                  </a:lnTo>
                  <a:lnTo>
                    <a:pt x="3477439" y="316130"/>
                  </a:lnTo>
                  <a:lnTo>
                    <a:pt x="3368663" y="305933"/>
                  </a:lnTo>
                  <a:lnTo>
                    <a:pt x="3242891" y="299134"/>
                  </a:lnTo>
                  <a:lnTo>
                    <a:pt x="3042334" y="295735"/>
                  </a:lnTo>
                  <a:lnTo>
                    <a:pt x="2824782" y="302533"/>
                  </a:lnTo>
                  <a:lnTo>
                    <a:pt x="2338688" y="329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013207F-E2C4-4818-888A-1836A720D513}"/>
                </a:ext>
              </a:extLst>
            </p:cNvPr>
            <p:cNvSpPr/>
            <p:nvPr/>
          </p:nvSpPr>
          <p:spPr>
            <a:xfrm>
              <a:off x="3051175" y="1912938"/>
              <a:ext cx="4103688" cy="555625"/>
            </a:xfrm>
            <a:custGeom>
              <a:avLst/>
              <a:gdLst>
                <a:gd name="connsiteX0" fmla="*/ 1512570 w 4103370"/>
                <a:gd name="connsiteY0" fmla="*/ 354330 h 556260"/>
                <a:gd name="connsiteX1" fmla="*/ 1097280 w 4103370"/>
                <a:gd name="connsiteY1" fmla="*/ 407670 h 556260"/>
                <a:gd name="connsiteX2" fmla="*/ 765810 w 4103370"/>
                <a:gd name="connsiteY2" fmla="*/ 461010 h 556260"/>
                <a:gd name="connsiteX3" fmla="*/ 525780 w 4103370"/>
                <a:gd name="connsiteY3" fmla="*/ 502920 h 556260"/>
                <a:gd name="connsiteX4" fmla="*/ 377190 w 4103370"/>
                <a:gd name="connsiteY4" fmla="*/ 529590 h 556260"/>
                <a:gd name="connsiteX5" fmla="*/ 308610 w 4103370"/>
                <a:gd name="connsiteY5" fmla="*/ 548640 h 556260"/>
                <a:gd name="connsiteX6" fmla="*/ 266700 w 4103370"/>
                <a:gd name="connsiteY6" fmla="*/ 556260 h 556260"/>
                <a:gd name="connsiteX7" fmla="*/ 220980 w 4103370"/>
                <a:gd name="connsiteY7" fmla="*/ 556260 h 556260"/>
                <a:gd name="connsiteX8" fmla="*/ 175260 w 4103370"/>
                <a:gd name="connsiteY8" fmla="*/ 544830 h 556260"/>
                <a:gd name="connsiteX9" fmla="*/ 106680 w 4103370"/>
                <a:gd name="connsiteY9" fmla="*/ 518160 h 556260"/>
                <a:gd name="connsiteX10" fmla="*/ 45720 w 4103370"/>
                <a:gd name="connsiteY10" fmla="*/ 502920 h 556260"/>
                <a:gd name="connsiteX11" fmla="*/ 0 w 4103370"/>
                <a:gd name="connsiteY11" fmla="*/ 361950 h 556260"/>
                <a:gd name="connsiteX12" fmla="*/ 312420 w 4103370"/>
                <a:gd name="connsiteY12" fmla="*/ 327660 h 556260"/>
                <a:gd name="connsiteX13" fmla="*/ 655320 w 4103370"/>
                <a:gd name="connsiteY13" fmla="*/ 285750 h 556260"/>
                <a:gd name="connsiteX14" fmla="*/ 1203960 w 4103370"/>
                <a:gd name="connsiteY14" fmla="*/ 217170 h 556260"/>
                <a:gd name="connsiteX15" fmla="*/ 1691640 w 4103370"/>
                <a:gd name="connsiteY15" fmla="*/ 152400 h 556260"/>
                <a:gd name="connsiteX16" fmla="*/ 1912620 w 4103370"/>
                <a:gd name="connsiteY16" fmla="*/ 137160 h 556260"/>
                <a:gd name="connsiteX17" fmla="*/ 2228850 w 4103370"/>
                <a:gd name="connsiteY17" fmla="*/ 110490 h 556260"/>
                <a:gd name="connsiteX18" fmla="*/ 2541270 w 4103370"/>
                <a:gd name="connsiteY18" fmla="*/ 83820 h 556260"/>
                <a:gd name="connsiteX19" fmla="*/ 2899410 w 4103370"/>
                <a:gd name="connsiteY19" fmla="*/ 64770 h 556260"/>
                <a:gd name="connsiteX20" fmla="*/ 3204210 w 4103370"/>
                <a:gd name="connsiteY20" fmla="*/ 49530 h 556260"/>
                <a:gd name="connsiteX21" fmla="*/ 3356610 w 4103370"/>
                <a:gd name="connsiteY21" fmla="*/ 45720 h 556260"/>
                <a:gd name="connsiteX22" fmla="*/ 3429000 w 4103370"/>
                <a:gd name="connsiteY22" fmla="*/ 34290 h 556260"/>
                <a:gd name="connsiteX23" fmla="*/ 3547110 w 4103370"/>
                <a:gd name="connsiteY23" fmla="*/ 7620 h 556260"/>
                <a:gd name="connsiteX24" fmla="*/ 3600450 w 4103370"/>
                <a:gd name="connsiteY24" fmla="*/ 0 h 556260"/>
                <a:gd name="connsiteX25" fmla="*/ 3646170 w 4103370"/>
                <a:gd name="connsiteY25" fmla="*/ 11430 h 556260"/>
                <a:gd name="connsiteX26" fmla="*/ 3726180 w 4103370"/>
                <a:gd name="connsiteY26" fmla="*/ 49530 h 556260"/>
                <a:gd name="connsiteX27" fmla="*/ 3802380 w 4103370"/>
                <a:gd name="connsiteY27" fmla="*/ 87630 h 556260"/>
                <a:gd name="connsiteX28" fmla="*/ 3878580 w 4103370"/>
                <a:gd name="connsiteY28" fmla="*/ 144780 h 556260"/>
                <a:gd name="connsiteX29" fmla="*/ 3954780 w 4103370"/>
                <a:gd name="connsiteY29" fmla="*/ 205740 h 556260"/>
                <a:gd name="connsiteX30" fmla="*/ 4027170 w 4103370"/>
                <a:gd name="connsiteY30" fmla="*/ 278130 h 556260"/>
                <a:gd name="connsiteX31" fmla="*/ 4061460 w 4103370"/>
                <a:gd name="connsiteY31" fmla="*/ 323850 h 556260"/>
                <a:gd name="connsiteX32" fmla="*/ 4088130 w 4103370"/>
                <a:gd name="connsiteY32" fmla="*/ 373380 h 556260"/>
                <a:gd name="connsiteX33" fmla="*/ 4099560 w 4103370"/>
                <a:gd name="connsiteY33" fmla="*/ 426720 h 556260"/>
                <a:gd name="connsiteX34" fmla="*/ 4103370 w 4103370"/>
                <a:gd name="connsiteY34" fmla="*/ 464820 h 556260"/>
                <a:gd name="connsiteX35" fmla="*/ 4099560 w 4103370"/>
                <a:gd name="connsiteY35" fmla="*/ 480060 h 556260"/>
                <a:gd name="connsiteX36" fmla="*/ 4088130 w 4103370"/>
                <a:gd name="connsiteY36" fmla="*/ 506730 h 556260"/>
                <a:gd name="connsiteX37" fmla="*/ 4072890 w 4103370"/>
                <a:gd name="connsiteY37" fmla="*/ 521970 h 556260"/>
                <a:gd name="connsiteX38" fmla="*/ 4042410 w 4103370"/>
                <a:gd name="connsiteY38" fmla="*/ 533400 h 556260"/>
                <a:gd name="connsiteX39" fmla="*/ 3977640 w 4103370"/>
                <a:gd name="connsiteY39" fmla="*/ 537210 h 556260"/>
                <a:gd name="connsiteX40" fmla="*/ 3874770 w 4103370"/>
                <a:gd name="connsiteY40" fmla="*/ 541020 h 556260"/>
                <a:gd name="connsiteX41" fmla="*/ 3589020 w 4103370"/>
                <a:gd name="connsiteY41" fmla="*/ 297180 h 556260"/>
                <a:gd name="connsiteX42" fmla="*/ 3550920 w 4103370"/>
                <a:gd name="connsiteY42" fmla="*/ 262890 h 556260"/>
                <a:gd name="connsiteX43" fmla="*/ 3528060 w 4103370"/>
                <a:gd name="connsiteY43" fmla="*/ 240030 h 556260"/>
                <a:gd name="connsiteX44" fmla="*/ 3486150 w 4103370"/>
                <a:gd name="connsiteY44" fmla="*/ 228600 h 556260"/>
                <a:gd name="connsiteX45" fmla="*/ 3429000 w 4103370"/>
                <a:gd name="connsiteY45" fmla="*/ 224790 h 556260"/>
                <a:gd name="connsiteX46" fmla="*/ 3211830 w 4103370"/>
                <a:gd name="connsiteY46" fmla="*/ 228600 h 556260"/>
                <a:gd name="connsiteX47" fmla="*/ 2758440 w 4103370"/>
                <a:gd name="connsiteY47" fmla="*/ 251460 h 556260"/>
                <a:gd name="connsiteX48" fmla="*/ 2415540 w 4103370"/>
                <a:gd name="connsiteY48" fmla="*/ 270510 h 556260"/>
                <a:gd name="connsiteX49" fmla="*/ 1924050 w 4103370"/>
                <a:gd name="connsiteY49" fmla="*/ 312420 h 556260"/>
                <a:gd name="connsiteX50" fmla="*/ 1512570 w 4103370"/>
                <a:gd name="connsiteY50" fmla="*/ 354330 h 55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103370" h="556260">
                  <a:moveTo>
                    <a:pt x="1512570" y="354330"/>
                  </a:moveTo>
                  <a:lnTo>
                    <a:pt x="1097280" y="407670"/>
                  </a:lnTo>
                  <a:lnTo>
                    <a:pt x="765810" y="461010"/>
                  </a:lnTo>
                  <a:lnTo>
                    <a:pt x="525780" y="502920"/>
                  </a:lnTo>
                  <a:lnTo>
                    <a:pt x="377190" y="529590"/>
                  </a:lnTo>
                  <a:lnTo>
                    <a:pt x="308610" y="548640"/>
                  </a:lnTo>
                  <a:lnTo>
                    <a:pt x="266700" y="556260"/>
                  </a:lnTo>
                  <a:lnTo>
                    <a:pt x="220980" y="556260"/>
                  </a:lnTo>
                  <a:lnTo>
                    <a:pt x="175260" y="544830"/>
                  </a:lnTo>
                  <a:lnTo>
                    <a:pt x="106680" y="518160"/>
                  </a:lnTo>
                  <a:lnTo>
                    <a:pt x="45720" y="502920"/>
                  </a:lnTo>
                  <a:lnTo>
                    <a:pt x="0" y="361950"/>
                  </a:lnTo>
                  <a:lnTo>
                    <a:pt x="312420" y="327660"/>
                  </a:lnTo>
                  <a:lnTo>
                    <a:pt x="655320" y="285750"/>
                  </a:lnTo>
                  <a:lnTo>
                    <a:pt x="1203960" y="217170"/>
                  </a:lnTo>
                  <a:lnTo>
                    <a:pt x="1691640" y="152400"/>
                  </a:lnTo>
                  <a:lnTo>
                    <a:pt x="1912620" y="137160"/>
                  </a:lnTo>
                  <a:lnTo>
                    <a:pt x="2228850" y="110490"/>
                  </a:lnTo>
                  <a:lnTo>
                    <a:pt x="2541270" y="83820"/>
                  </a:lnTo>
                  <a:lnTo>
                    <a:pt x="2899410" y="64770"/>
                  </a:lnTo>
                  <a:lnTo>
                    <a:pt x="3204210" y="49530"/>
                  </a:lnTo>
                  <a:lnTo>
                    <a:pt x="3356610" y="45720"/>
                  </a:lnTo>
                  <a:lnTo>
                    <a:pt x="3429000" y="34290"/>
                  </a:lnTo>
                  <a:lnTo>
                    <a:pt x="3547110" y="7620"/>
                  </a:lnTo>
                  <a:lnTo>
                    <a:pt x="3600450" y="0"/>
                  </a:lnTo>
                  <a:lnTo>
                    <a:pt x="3646170" y="11430"/>
                  </a:lnTo>
                  <a:lnTo>
                    <a:pt x="3726180" y="49530"/>
                  </a:lnTo>
                  <a:lnTo>
                    <a:pt x="3802380" y="87630"/>
                  </a:lnTo>
                  <a:lnTo>
                    <a:pt x="3878580" y="144780"/>
                  </a:lnTo>
                  <a:lnTo>
                    <a:pt x="3954780" y="205740"/>
                  </a:lnTo>
                  <a:lnTo>
                    <a:pt x="4027170" y="278130"/>
                  </a:lnTo>
                  <a:lnTo>
                    <a:pt x="4061460" y="323850"/>
                  </a:lnTo>
                  <a:lnTo>
                    <a:pt x="4088130" y="373380"/>
                  </a:lnTo>
                  <a:lnTo>
                    <a:pt x="4099560" y="426720"/>
                  </a:lnTo>
                  <a:lnTo>
                    <a:pt x="4103370" y="464820"/>
                  </a:lnTo>
                  <a:lnTo>
                    <a:pt x="4099560" y="480060"/>
                  </a:lnTo>
                  <a:lnTo>
                    <a:pt x="4088130" y="506730"/>
                  </a:lnTo>
                  <a:lnTo>
                    <a:pt x="4072890" y="521970"/>
                  </a:lnTo>
                  <a:lnTo>
                    <a:pt x="4042410" y="533400"/>
                  </a:lnTo>
                  <a:lnTo>
                    <a:pt x="3977640" y="537210"/>
                  </a:lnTo>
                  <a:lnTo>
                    <a:pt x="3874770" y="541020"/>
                  </a:lnTo>
                  <a:lnTo>
                    <a:pt x="3589020" y="297180"/>
                  </a:lnTo>
                  <a:lnTo>
                    <a:pt x="3550920" y="262890"/>
                  </a:lnTo>
                  <a:lnTo>
                    <a:pt x="3528060" y="240030"/>
                  </a:lnTo>
                  <a:lnTo>
                    <a:pt x="3486150" y="228600"/>
                  </a:lnTo>
                  <a:lnTo>
                    <a:pt x="3429000" y="224790"/>
                  </a:lnTo>
                  <a:lnTo>
                    <a:pt x="3211830" y="228600"/>
                  </a:lnTo>
                  <a:lnTo>
                    <a:pt x="2758440" y="251460"/>
                  </a:lnTo>
                  <a:lnTo>
                    <a:pt x="2415540" y="270510"/>
                  </a:lnTo>
                  <a:lnTo>
                    <a:pt x="1924050" y="312420"/>
                  </a:lnTo>
                  <a:lnTo>
                    <a:pt x="1512570" y="3543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738ECF7-BB3B-4394-84E0-8BB51BAC7773}"/>
                </a:ext>
              </a:extLst>
            </p:cNvPr>
            <p:cNvSpPr/>
            <p:nvPr/>
          </p:nvSpPr>
          <p:spPr>
            <a:xfrm>
              <a:off x="6242050" y="2112963"/>
              <a:ext cx="747713" cy="720725"/>
            </a:xfrm>
            <a:custGeom>
              <a:avLst/>
              <a:gdLst>
                <a:gd name="connsiteX0" fmla="*/ 202407 w 747713"/>
                <a:gd name="connsiteY0" fmla="*/ 419100 h 721519"/>
                <a:gd name="connsiteX1" fmla="*/ 290513 w 747713"/>
                <a:gd name="connsiteY1" fmla="*/ 302419 h 721519"/>
                <a:gd name="connsiteX2" fmla="*/ 328613 w 747713"/>
                <a:gd name="connsiteY2" fmla="*/ 245269 h 721519"/>
                <a:gd name="connsiteX3" fmla="*/ 350044 w 747713"/>
                <a:gd name="connsiteY3" fmla="*/ 204787 h 721519"/>
                <a:gd name="connsiteX4" fmla="*/ 361950 w 747713"/>
                <a:gd name="connsiteY4" fmla="*/ 171450 h 721519"/>
                <a:gd name="connsiteX5" fmla="*/ 373857 w 747713"/>
                <a:gd name="connsiteY5" fmla="*/ 135731 h 721519"/>
                <a:gd name="connsiteX6" fmla="*/ 376238 w 747713"/>
                <a:gd name="connsiteY6" fmla="*/ 95250 h 721519"/>
                <a:gd name="connsiteX7" fmla="*/ 314325 w 747713"/>
                <a:gd name="connsiteY7" fmla="*/ 0 h 721519"/>
                <a:gd name="connsiteX8" fmla="*/ 747713 w 747713"/>
                <a:gd name="connsiteY8" fmla="*/ 309562 h 721519"/>
                <a:gd name="connsiteX9" fmla="*/ 688182 w 747713"/>
                <a:gd name="connsiteY9" fmla="*/ 340519 h 721519"/>
                <a:gd name="connsiteX10" fmla="*/ 623888 w 747713"/>
                <a:gd name="connsiteY10" fmla="*/ 371475 h 721519"/>
                <a:gd name="connsiteX11" fmla="*/ 471488 w 747713"/>
                <a:gd name="connsiteY11" fmla="*/ 466725 h 721519"/>
                <a:gd name="connsiteX12" fmla="*/ 261938 w 747713"/>
                <a:gd name="connsiteY12" fmla="*/ 597694 h 721519"/>
                <a:gd name="connsiteX13" fmla="*/ 135732 w 747713"/>
                <a:gd name="connsiteY13" fmla="*/ 676275 h 721519"/>
                <a:gd name="connsiteX14" fmla="*/ 100013 w 747713"/>
                <a:gd name="connsiteY14" fmla="*/ 697706 h 721519"/>
                <a:gd name="connsiteX15" fmla="*/ 69057 w 747713"/>
                <a:gd name="connsiteY15" fmla="*/ 714375 h 721519"/>
                <a:gd name="connsiteX16" fmla="*/ 33338 w 747713"/>
                <a:gd name="connsiteY16" fmla="*/ 721519 h 721519"/>
                <a:gd name="connsiteX17" fmla="*/ 7144 w 747713"/>
                <a:gd name="connsiteY17" fmla="*/ 721519 h 721519"/>
                <a:gd name="connsiteX18" fmla="*/ 0 w 747713"/>
                <a:gd name="connsiteY18" fmla="*/ 709612 h 721519"/>
                <a:gd name="connsiteX19" fmla="*/ 0 w 747713"/>
                <a:gd name="connsiteY19" fmla="*/ 688181 h 721519"/>
                <a:gd name="connsiteX20" fmla="*/ 14288 w 747713"/>
                <a:gd name="connsiteY20" fmla="*/ 657225 h 721519"/>
                <a:gd name="connsiteX21" fmla="*/ 50007 w 747713"/>
                <a:gd name="connsiteY21" fmla="*/ 609600 h 721519"/>
                <a:gd name="connsiteX22" fmla="*/ 202407 w 747713"/>
                <a:gd name="connsiteY22" fmla="*/ 4191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7713" h="721519">
                  <a:moveTo>
                    <a:pt x="202407" y="419100"/>
                  </a:moveTo>
                  <a:lnTo>
                    <a:pt x="290513" y="302419"/>
                  </a:lnTo>
                  <a:lnTo>
                    <a:pt x="328613" y="245269"/>
                  </a:lnTo>
                  <a:lnTo>
                    <a:pt x="350044" y="204787"/>
                  </a:lnTo>
                  <a:lnTo>
                    <a:pt x="361950" y="171450"/>
                  </a:lnTo>
                  <a:lnTo>
                    <a:pt x="373857" y="135731"/>
                  </a:lnTo>
                  <a:lnTo>
                    <a:pt x="376238" y="95250"/>
                  </a:lnTo>
                  <a:lnTo>
                    <a:pt x="314325" y="0"/>
                  </a:lnTo>
                  <a:lnTo>
                    <a:pt x="747713" y="309562"/>
                  </a:lnTo>
                  <a:lnTo>
                    <a:pt x="688182" y="340519"/>
                  </a:lnTo>
                  <a:lnTo>
                    <a:pt x="623888" y="371475"/>
                  </a:lnTo>
                  <a:lnTo>
                    <a:pt x="471488" y="466725"/>
                  </a:lnTo>
                  <a:lnTo>
                    <a:pt x="261938" y="597694"/>
                  </a:lnTo>
                  <a:lnTo>
                    <a:pt x="135732" y="676275"/>
                  </a:lnTo>
                  <a:lnTo>
                    <a:pt x="100013" y="697706"/>
                  </a:lnTo>
                  <a:lnTo>
                    <a:pt x="69057" y="714375"/>
                  </a:lnTo>
                  <a:lnTo>
                    <a:pt x="33338" y="721519"/>
                  </a:lnTo>
                  <a:lnTo>
                    <a:pt x="7144" y="721519"/>
                  </a:lnTo>
                  <a:lnTo>
                    <a:pt x="0" y="709612"/>
                  </a:lnTo>
                  <a:lnTo>
                    <a:pt x="0" y="688181"/>
                  </a:lnTo>
                  <a:lnTo>
                    <a:pt x="14288" y="657225"/>
                  </a:lnTo>
                  <a:lnTo>
                    <a:pt x="50007" y="609600"/>
                  </a:lnTo>
                  <a:lnTo>
                    <a:pt x="202407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6B76C64-A4A8-4036-8BCE-3870B17ED330}"/>
                </a:ext>
              </a:extLst>
            </p:cNvPr>
            <p:cNvSpPr/>
            <p:nvPr/>
          </p:nvSpPr>
          <p:spPr>
            <a:xfrm rot="16200000">
              <a:off x="3342482" y="4325144"/>
              <a:ext cx="3040062" cy="482600"/>
            </a:xfrm>
            <a:custGeom>
              <a:avLst/>
              <a:gdLst>
                <a:gd name="connsiteX0" fmla="*/ 1549000 w 3040308"/>
                <a:gd name="connsiteY0" fmla="*/ 458642 h 481718"/>
                <a:gd name="connsiteX1" fmla="*/ 995167 w 3040308"/>
                <a:gd name="connsiteY1" fmla="*/ 475949 h 481718"/>
                <a:gd name="connsiteX2" fmla="*/ 796134 w 3040308"/>
                <a:gd name="connsiteY2" fmla="*/ 481718 h 481718"/>
                <a:gd name="connsiteX3" fmla="*/ 683637 w 3040308"/>
                <a:gd name="connsiteY3" fmla="*/ 481718 h 481718"/>
                <a:gd name="connsiteX4" fmla="*/ 608639 w 3040308"/>
                <a:gd name="connsiteY4" fmla="*/ 478834 h 481718"/>
                <a:gd name="connsiteX5" fmla="*/ 507680 w 3040308"/>
                <a:gd name="connsiteY5" fmla="*/ 464411 h 481718"/>
                <a:gd name="connsiteX6" fmla="*/ 395182 w 3040308"/>
                <a:gd name="connsiteY6" fmla="*/ 438450 h 481718"/>
                <a:gd name="connsiteX7" fmla="*/ 311531 w 3040308"/>
                <a:gd name="connsiteY7" fmla="*/ 412489 h 481718"/>
                <a:gd name="connsiteX8" fmla="*/ 216341 w 3040308"/>
                <a:gd name="connsiteY8" fmla="*/ 377875 h 481718"/>
                <a:gd name="connsiteX9" fmla="*/ 138458 w 3040308"/>
                <a:gd name="connsiteY9" fmla="*/ 343260 h 481718"/>
                <a:gd name="connsiteX10" fmla="*/ 77883 w 3040308"/>
                <a:gd name="connsiteY10" fmla="*/ 311530 h 481718"/>
                <a:gd name="connsiteX11" fmla="*/ 40384 w 3040308"/>
                <a:gd name="connsiteY11" fmla="*/ 285569 h 481718"/>
                <a:gd name="connsiteX12" fmla="*/ 17307 w 3040308"/>
                <a:gd name="connsiteY12" fmla="*/ 262493 h 481718"/>
                <a:gd name="connsiteX13" fmla="*/ 0 w 3040308"/>
                <a:gd name="connsiteY13" fmla="*/ 233648 h 481718"/>
                <a:gd name="connsiteX14" fmla="*/ 0 w 3040308"/>
                <a:gd name="connsiteY14" fmla="*/ 204802 h 481718"/>
                <a:gd name="connsiteX15" fmla="*/ 8654 w 3040308"/>
                <a:gd name="connsiteY15" fmla="*/ 170188 h 481718"/>
                <a:gd name="connsiteX16" fmla="*/ 46153 w 3040308"/>
                <a:gd name="connsiteY16" fmla="*/ 129804 h 481718"/>
                <a:gd name="connsiteX17" fmla="*/ 106728 w 3040308"/>
                <a:gd name="connsiteY17" fmla="*/ 92305 h 481718"/>
                <a:gd name="connsiteX18" fmla="*/ 149996 w 3040308"/>
                <a:gd name="connsiteY18" fmla="*/ 72113 h 481718"/>
                <a:gd name="connsiteX19" fmla="*/ 204803 w 3040308"/>
                <a:gd name="connsiteY19" fmla="*/ 51921 h 481718"/>
                <a:gd name="connsiteX20" fmla="*/ 256724 w 3040308"/>
                <a:gd name="connsiteY20" fmla="*/ 25961 h 481718"/>
                <a:gd name="connsiteX21" fmla="*/ 611523 w 3040308"/>
                <a:gd name="connsiteY21" fmla="*/ 144227 h 481718"/>
                <a:gd name="connsiteX22" fmla="*/ 651907 w 3040308"/>
                <a:gd name="connsiteY22" fmla="*/ 167303 h 481718"/>
                <a:gd name="connsiteX23" fmla="*/ 700944 w 3040308"/>
                <a:gd name="connsiteY23" fmla="*/ 184610 h 481718"/>
                <a:gd name="connsiteX24" fmla="*/ 744212 w 3040308"/>
                <a:gd name="connsiteY24" fmla="*/ 196149 h 481718"/>
                <a:gd name="connsiteX25" fmla="*/ 819210 w 3040308"/>
                <a:gd name="connsiteY25" fmla="*/ 207687 h 481718"/>
                <a:gd name="connsiteX26" fmla="*/ 925938 w 3040308"/>
                <a:gd name="connsiteY26" fmla="*/ 213456 h 481718"/>
                <a:gd name="connsiteX27" fmla="*/ 1318236 w 3040308"/>
                <a:gd name="connsiteY27" fmla="*/ 204802 h 481718"/>
                <a:gd name="connsiteX28" fmla="*/ 1710534 w 3040308"/>
                <a:gd name="connsiteY28" fmla="*/ 196149 h 481718"/>
                <a:gd name="connsiteX29" fmla="*/ 2125908 w 3040308"/>
                <a:gd name="connsiteY29" fmla="*/ 190379 h 481718"/>
                <a:gd name="connsiteX30" fmla="*/ 2275904 w 3040308"/>
                <a:gd name="connsiteY30" fmla="*/ 190379 h 481718"/>
                <a:gd name="connsiteX31" fmla="*/ 2492245 w 3040308"/>
                <a:gd name="connsiteY31" fmla="*/ 187495 h 481718"/>
                <a:gd name="connsiteX32" fmla="*/ 2590319 w 3040308"/>
                <a:gd name="connsiteY32" fmla="*/ 181726 h 481718"/>
                <a:gd name="connsiteX33" fmla="*/ 2662433 w 3040308"/>
                <a:gd name="connsiteY33" fmla="*/ 164419 h 481718"/>
                <a:gd name="connsiteX34" fmla="*/ 2746085 w 3040308"/>
                <a:gd name="connsiteY34" fmla="*/ 144227 h 481718"/>
                <a:gd name="connsiteX35" fmla="*/ 2844159 w 3040308"/>
                <a:gd name="connsiteY35" fmla="*/ 100959 h 481718"/>
                <a:gd name="connsiteX36" fmla="*/ 2913388 w 3040308"/>
                <a:gd name="connsiteY36" fmla="*/ 60575 h 481718"/>
                <a:gd name="connsiteX37" fmla="*/ 2982617 w 3040308"/>
                <a:gd name="connsiteY37" fmla="*/ 0 h 481718"/>
                <a:gd name="connsiteX38" fmla="*/ 3040308 w 3040308"/>
                <a:gd name="connsiteY38" fmla="*/ 118266 h 481718"/>
                <a:gd name="connsiteX39" fmla="*/ 2945118 w 3040308"/>
                <a:gd name="connsiteY39" fmla="*/ 224994 h 481718"/>
                <a:gd name="connsiteX40" fmla="*/ 2878774 w 3040308"/>
                <a:gd name="connsiteY40" fmla="*/ 297108 h 481718"/>
                <a:gd name="connsiteX41" fmla="*/ 2815314 w 3040308"/>
                <a:gd name="connsiteY41" fmla="*/ 351914 h 481718"/>
                <a:gd name="connsiteX42" fmla="*/ 2757623 w 3040308"/>
                <a:gd name="connsiteY42" fmla="*/ 389413 h 481718"/>
                <a:gd name="connsiteX43" fmla="*/ 2699932 w 3040308"/>
                <a:gd name="connsiteY43" fmla="*/ 415374 h 481718"/>
                <a:gd name="connsiteX44" fmla="*/ 2650895 w 3040308"/>
                <a:gd name="connsiteY44" fmla="*/ 429796 h 481718"/>
                <a:gd name="connsiteX45" fmla="*/ 2552820 w 3040308"/>
                <a:gd name="connsiteY45" fmla="*/ 438450 h 481718"/>
                <a:gd name="connsiteX46" fmla="*/ 2304750 w 3040308"/>
                <a:gd name="connsiteY46" fmla="*/ 435566 h 481718"/>
                <a:gd name="connsiteX47" fmla="*/ 2160523 w 3040308"/>
                <a:gd name="connsiteY47" fmla="*/ 438450 h 481718"/>
                <a:gd name="connsiteX48" fmla="*/ 1549000 w 3040308"/>
                <a:gd name="connsiteY48" fmla="*/ 458642 h 48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40308" h="481718">
                  <a:moveTo>
                    <a:pt x="1549000" y="458642"/>
                  </a:moveTo>
                  <a:lnTo>
                    <a:pt x="995167" y="475949"/>
                  </a:lnTo>
                  <a:lnTo>
                    <a:pt x="796134" y="481718"/>
                  </a:lnTo>
                  <a:lnTo>
                    <a:pt x="683637" y="481718"/>
                  </a:lnTo>
                  <a:lnTo>
                    <a:pt x="608639" y="478834"/>
                  </a:lnTo>
                  <a:lnTo>
                    <a:pt x="507680" y="464411"/>
                  </a:lnTo>
                  <a:lnTo>
                    <a:pt x="395182" y="438450"/>
                  </a:lnTo>
                  <a:lnTo>
                    <a:pt x="311531" y="412489"/>
                  </a:lnTo>
                  <a:lnTo>
                    <a:pt x="216341" y="377875"/>
                  </a:lnTo>
                  <a:lnTo>
                    <a:pt x="138458" y="343260"/>
                  </a:lnTo>
                  <a:lnTo>
                    <a:pt x="77883" y="311530"/>
                  </a:lnTo>
                  <a:lnTo>
                    <a:pt x="40384" y="285569"/>
                  </a:lnTo>
                  <a:lnTo>
                    <a:pt x="17307" y="262493"/>
                  </a:lnTo>
                  <a:lnTo>
                    <a:pt x="0" y="233648"/>
                  </a:lnTo>
                  <a:lnTo>
                    <a:pt x="0" y="204802"/>
                  </a:lnTo>
                  <a:lnTo>
                    <a:pt x="8654" y="170188"/>
                  </a:lnTo>
                  <a:lnTo>
                    <a:pt x="46153" y="129804"/>
                  </a:lnTo>
                  <a:lnTo>
                    <a:pt x="106728" y="92305"/>
                  </a:lnTo>
                  <a:lnTo>
                    <a:pt x="149996" y="72113"/>
                  </a:lnTo>
                  <a:lnTo>
                    <a:pt x="204803" y="51921"/>
                  </a:lnTo>
                  <a:lnTo>
                    <a:pt x="256724" y="25961"/>
                  </a:lnTo>
                  <a:lnTo>
                    <a:pt x="611523" y="144227"/>
                  </a:lnTo>
                  <a:lnTo>
                    <a:pt x="651907" y="167303"/>
                  </a:lnTo>
                  <a:lnTo>
                    <a:pt x="700944" y="184610"/>
                  </a:lnTo>
                  <a:lnTo>
                    <a:pt x="744212" y="196149"/>
                  </a:lnTo>
                  <a:lnTo>
                    <a:pt x="819210" y="207687"/>
                  </a:lnTo>
                  <a:lnTo>
                    <a:pt x="925938" y="213456"/>
                  </a:lnTo>
                  <a:lnTo>
                    <a:pt x="1318236" y="204802"/>
                  </a:lnTo>
                  <a:lnTo>
                    <a:pt x="1710534" y="196149"/>
                  </a:lnTo>
                  <a:lnTo>
                    <a:pt x="2125908" y="190379"/>
                  </a:lnTo>
                  <a:lnTo>
                    <a:pt x="2275904" y="190379"/>
                  </a:lnTo>
                  <a:lnTo>
                    <a:pt x="2492245" y="187495"/>
                  </a:lnTo>
                  <a:lnTo>
                    <a:pt x="2590319" y="181726"/>
                  </a:lnTo>
                  <a:lnTo>
                    <a:pt x="2662433" y="164419"/>
                  </a:lnTo>
                  <a:lnTo>
                    <a:pt x="2746085" y="144227"/>
                  </a:lnTo>
                  <a:lnTo>
                    <a:pt x="2844159" y="100959"/>
                  </a:lnTo>
                  <a:lnTo>
                    <a:pt x="2913388" y="60575"/>
                  </a:lnTo>
                  <a:lnTo>
                    <a:pt x="2982617" y="0"/>
                  </a:lnTo>
                  <a:lnTo>
                    <a:pt x="3040308" y="118266"/>
                  </a:lnTo>
                  <a:lnTo>
                    <a:pt x="2945118" y="224994"/>
                  </a:lnTo>
                  <a:lnTo>
                    <a:pt x="2878774" y="297108"/>
                  </a:lnTo>
                  <a:lnTo>
                    <a:pt x="2815314" y="351914"/>
                  </a:lnTo>
                  <a:lnTo>
                    <a:pt x="2757623" y="389413"/>
                  </a:lnTo>
                  <a:lnTo>
                    <a:pt x="2699932" y="415374"/>
                  </a:lnTo>
                  <a:lnTo>
                    <a:pt x="2650895" y="429796"/>
                  </a:lnTo>
                  <a:lnTo>
                    <a:pt x="2552820" y="438450"/>
                  </a:lnTo>
                  <a:lnTo>
                    <a:pt x="2304750" y="435566"/>
                  </a:lnTo>
                  <a:lnTo>
                    <a:pt x="2160523" y="438450"/>
                  </a:lnTo>
                  <a:lnTo>
                    <a:pt x="1549000" y="4586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80C91C6-2C5C-44BD-A77A-869BA9B67D90}"/>
                </a:ext>
              </a:extLst>
            </p:cNvPr>
            <p:cNvSpPr/>
            <p:nvPr/>
          </p:nvSpPr>
          <p:spPr>
            <a:xfrm>
              <a:off x="4027488" y="5326063"/>
              <a:ext cx="803275" cy="569912"/>
            </a:xfrm>
            <a:custGeom>
              <a:avLst/>
              <a:gdLst>
                <a:gd name="connsiteX0" fmla="*/ 345281 w 804862"/>
                <a:gd name="connsiteY0" fmla="*/ 100013 h 569119"/>
                <a:gd name="connsiteX1" fmla="*/ 461962 w 804862"/>
                <a:gd name="connsiteY1" fmla="*/ 138113 h 569119"/>
                <a:gd name="connsiteX2" fmla="*/ 559594 w 804862"/>
                <a:gd name="connsiteY2" fmla="*/ 164307 h 569119"/>
                <a:gd name="connsiteX3" fmla="*/ 628650 w 804862"/>
                <a:gd name="connsiteY3" fmla="*/ 176213 h 569119"/>
                <a:gd name="connsiteX4" fmla="*/ 673894 w 804862"/>
                <a:gd name="connsiteY4" fmla="*/ 178594 h 569119"/>
                <a:gd name="connsiteX5" fmla="*/ 702469 w 804862"/>
                <a:gd name="connsiteY5" fmla="*/ 173832 h 569119"/>
                <a:gd name="connsiteX6" fmla="*/ 716756 w 804862"/>
                <a:gd name="connsiteY6" fmla="*/ 164307 h 569119"/>
                <a:gd name="connsiteX7" fmla="*/ 804862 w 804862"/>
                <a:gd name="connsiteY7" fmla="*/ 92869 h 569119"/>
                <a:gd name="connsiteX8" fmla="*/ 697706 w 804862"/>
                <a:gd name="connsiteY8" fmla="*/ 569119 h 569119"/>
                <a:gd name="connsiteX9" fmla="*/ 623887 w 804862"/>
                <a:gd name="connsiteY9" fmla="*/ 507207 h 569119"/>
                <a:gd name="connsiteX10" fmla="*/ 597694 w 804862"/>
                <a:gd name="connsiteY10" fmla="*/ 469107 h 569119"/>
                <a:gd name="connsiteX11" fmla="*/ 545306 w 804862"/>
                <a:gd name="connsiteY11" fmla="*/ 407194 h 569119"/>
                <a:gd name="connsiteX12" fmla="*/ 483394 w 804862"/>
                <a:gd name="connsiteY12" fmla="*/ 357188 h 569119"/>
                <a:gd name="connsiteX13" fmla="*/ 371475 w 804862"/>
                <a:gd name="connsiteY13" fmla="*/ 278607 h 569119"/>
                <a:gd name="connsiteX14" fmla="*/ 230981 w 804862"/>
                <a:gd name="connsiteY14" fmla="*/ 185738 h 569119"/>
                <a:gd name="connsiteX15" fmla="*/ 54769 w 804862"/>
                <a:gd name="connsiteY15" fmla="*/ 73819 h 569119"/>
                <a:gd name="connsiteX16" fmla="*/ 23812 w 804862"/>
                <a:gd name="connsiteY16" fmla="*/ 57150 h 569119"/>
                <a:gd name="connsiteX17" fmla="*/ 9525 w 804862"/>
                <a:gd name="connsiteY17" fmla="*/ 45244 h 569119"/>
                <a:gd name="connsiteX18" fmla="*/ 0 w 804862"/>
                <a:gd name="connsiteY18" fmla="*/ 35719 h 569119"/>
                <a:gd name="connsiteX19" fmla="*/ 0 w 804862"/>
                <a:gd name="connsiteY19" fmla="*/ 19050 h 569119"/>
                <a:gd name="connsiteX20" fmla="*/ 7144 w 804862"/>
                <a:gd name="connsiteY20" fmla="*/ 9525 h 569119"/>
                <a:gd name="connsiteX21" fmla="*/ 30956 w 804862"/>
                <a:gd name="connsiteY21" fmla="*/ 2382 h 569119"/>
                <a:gd name="connsiteX22" fmla="*/ 73819 w 804862"/>
                <a:gd name="connsiteY22" fmla="*/ 0 h 569119"/>
                <a:gd name="connsiteX23" fmla="*/ 104775 w 804862"/>
                <a:gd name="connsiteY23" fmla="*/ 9525 h 569119"/>
                <a:gd name="connsiteX24" fmla="*/ 345281 w 804862"/>
                <a:gd name="connsiteY24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04862" h="569119">
                  <a:moveTo>
                    <a:pt x="345281" y="100013"/>
                  </a:moveTo>
                  <a:lnTo>
                    <a:pt x="461962" y="138113"/>
                  </a:lnTo>
                  <a:lnTo>
                    <a:pt x="559594" y="164307"/>
                  </a:lnTo>
                  <a:lnTo>
                    <a:pt x="628650" y="176213"/>
                  </a:lnTo>
                  <a:lnTo>
                    <a:pt x="673894" y="178594"/>
                  </a:lnTo>
                  <a:lnTo>
                    <a:pt x="702469" y="173832"/>
                  </a:lnTo>
                  <a:lnTo>
                    <a:pt x="716756" y="164307"/>
                  </a:lnTo>
                  <a:lnTo>
                    <a:pt x="804862" y="92869"/>
                  </a:lnTo>
                  <a:lnTo>
                    <a:pt x="697706" y="569119"/>
                  </a:lnTo>
                  <a:lnTo>
                    <a:pt x="623887" y="507207"/>
                  </a:lnTo>
                  <a:lnTo>
                    <a:pt x="597694" y="469107"/>
                  </a:lnTo>
                  <a:lnTo>
                    <a:pt x="545306" y="407194"/>
                  </a:lnTo>
                  <a:lnTo>
                    <a:pt x="483394" y="357188"/>
                  </a:lnTo>
                  <a:lnTo>
                    <a:pt x="371475" y="278607"/>
                  </a:lnTo>
                  <a:lnTo>
                    <a:pt x="230981" y="185738"/>
                  </a:lnTo>
                  <a:lnTo>
                    <a:pt x="54769" y="73819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0956" y="2382"/>
                  </a:lnTo>
                  <a:lnTo>
                    <a:pt x="73819" y="0"/>
                  </a:lnTo>
                  <a:lnTo>
                    <a:pt x="104775" y="9525"/>
                  </a:lnTo>
                  <a:lnTo>
                    <a:pt x="345281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259071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DD6C8CF-D2F1-4D3E-957D-71784342D233}"/>
              </a:ext>
            </a:extLst>
          </p:cNvPr>
          <p:cNvSpPr/>
          <p:nvPr/>
        </p:nvSpPr>
        <p:spPr>
          <a:xfrm>
            <a:off x="4572000" y="1455738"/>
            <a:ext cx="544513" cy="809625"/>
          </a:xfrm>
          <a:custGeom>
            <a:avLst/>
            <a:gdLst>
              <a:gd name="connsiteX0" fmla="*/ 195263 w 545306"/>
              <a:gd name="connsiteY0" fmla="*/ 500062 h 809625"/>
              <a:gd name="connsiteX1" fmla="*/ 195263 w 545306"/>
              <a:gd name="connsiteY1" fmla="*/ 645319 h 809625"/>
              <a:gd name="connsiteX2" fmla="*/ 197644 w 545306"/>
              <a:gd name="connsiteY2" fmla="*/ 809625 h 809625"/>
              <a:gd name="connsiteX3" fmla="*/ 461963 w 545306"/>
              <a:gd name="connsiteY3" fmla="*/ 785812 h 809625"/>
              <a:gd name="connsiteX4" fmla="*/ 461963 w 545306"/>
              <a:gd name="connsiteY4" fmla="*/ 669131 h 809625"/>
              <a:gd name="connsiteX5" fmla="*/ 461963 w 545306"/>
              <a:gd name="connsiteY5" fmla="*/ 604837 h 809625"/>
              <a:gd name="connsiteX6" fmla="*/ 464344 w 545306"/>
              <a:gd name="connsiteY6" fmla="*/ 552450 h 809625"/>
              <a:gd name="connsiteX7" fmla="*/ 464344 w 545306"/>
              <a:gd name="connsiteY7" fmla="*/ 509587 h 809625"/>
              <a:gd name="connsiteX8" fmla="*/ 464344 w 545306"/>
              <a:gd name="connsiteY8" fmla="*/ 461962 h 809625"/>
              <a:gd name="connsiteX9" fmla="*/ 471488 w 545306"/>
              <a:gd name="connsiteY9" fmla="*/ 409575 h 809625"/>
              <a:gd name="connsiteX10" fmla="*/ 478631 w 545306"/>
              <a:gd name="connsiteY10" fmla="*/ 369094 h 809625"/>
              <a:gd name="connsiteX11" fmla="*/ 492919 w 545306"/>
              <a:gd name="connsiteY11" fmla="*/ 328612 h 809625"/>
              <a:gd name="connsiteX12" fmla="*/ 507206 w 545306"/>
              <a:gd name="connsiteY12" fmla="*/ 302419 h 809625"/>
              <a:gd name="connsiteX13" fmla="*/ 521494 w 545306"/>
              <a:gd name="connsiteY13" fmla="*/ 288131 h 809625"/>
              <a:gd name="connsiteX14" fmla="*/ 531019 w 545306"/>
              <a:gd name="connsiteY14" fmla="*/ 278606 h 809625"/>
              <a:gd name="connsiteX15" fmla="*/ 540544 w 545306"/>
              <a:gd name="connsiteY15" fmla="*/ 266700 h 809625"/>
              <a:gd name="connsiteX16" fmla="*/ 545306 w 545306"/>
              <a:gd name="connsiteY16" fmla="*/ 252412 h 809625"/>
              <a:gd name="connsiteX17" fmla="*/ 542925 w 545306"/>
              <a:gd name="connsiteY17" fmla="*/ 226219 h 809625"/>
              <a:gd name="connsiteX18" fmla="*/ 538163 w 545306"/>
              <a:gd name="connsiteY18" fmla="*/ 207169 h 809625"/>
              <a:gd name="connsiteX19" fmla="*/ 533400 w 545306"/>
              <a:gd name="connsiteY19" fmla="*/ 195262 h 809625"/>
              <a:gd name="connsiteX20" fmla="*/ 521494 w 545306"/>
              <a:gd name="connsiteY20" fmla="*/ 176212 h 809625"/>
              <a:gd name="connsiteX21" fmla="*/ 500063 w 545306"/>
              <a:gd name="connsiteY21" fmla="*/ 152400 h 809625"/>
              <a:gd name="connsiteX22" fmla="*/ 478631 w 545306"/>
              <a:gd name="connsiteY22" fmla="*/ 133350 h 809625"/>
              <a:gd name="connsiteX23" fmla="*/ 452438 w 545306"/>
              <a:gd name="connsiteY23" fmla="*/ 111919 h 809625"/>
              <a:gd name="connsiteX24" fmla="*/ 419100 w 545306"/>
              <a:gd name="connsiteY24" fmla="*/ 92869 h 809625"/>
              <a:gd name="connsiteX25" fmla="*/ 385763 w 545306"/>
              <a:gd name="connsiteY25" fmla="*/ 76200 h 809625"/>
              <a:gd name="connsiteX26" fmla="*/ 347663 w 545306"/>
              <a:gd name="connsiteY26" fmla="*/ 57150 h 809625"/>
              <a:gd name="connsiteX27" fmla="*/ 295275 w 545306"/>
              <a:gd name="connsiteY27" fmla="*/ 35719 h 809625"/>
              <a:gd name="connsiteX28" fmla="*/ 240506 w 545306"/>
              <a:gd name="connsiteY28" fmla="*/ 16669 h 809625"/>
              <a:gd name="connsiteX29" fmla="*/ 204788 w 545306"/>
              <a:gd name="connsiteY29" fmla="*/ 9525 h 809625"/>
              <a:gd name="connsiteX30" fmla="*/ 166688 w 545306"/>
              <a:gd name="connsiteY30" fmla="*/ 2381 h 809625"/>
              <a:gd name="connsiteX31" fmla="*/ 130969 w 545306"/>
              <a:gd name="connsiteY31" fmla="*/ 0 h 809625"/>
              <a:gd name="connsiteX32" fmla="*/ 100013 w 545306"/>
              <a:gd name="connsiteY32" fmla="*/ 0 h 809625"/>
              <a:gd name="connsiteX33" fmla="*/ 61913 w 545306"/>
              <a:gd name="connsiteY33" fmla="*/ 4762 h 809625"/>
              <a:gd name="connsiteX34" fmla="*/ 35719 w 545306"/>
              <a:gd name="connsiteY34" fmla="*/ 7144 h 809625"/>
              <a:gd name="connsiteX35" fmla="*/ 16669 w 545306"/>
              <a:gd name="connsiteY35" fmla="*/ 9525 h 809625"/>
              <a:gd name="connsiteX36" fmla="*/ 4763 w 545306"/>
              <a:gd name="connsiteY36" fmla="*/ 14287 h 809625"/>
              <a:gd name="connsiteX37" fmla="*/ 0 w 545306"/>
              <a:gd name="connsiteY37" fmla="*/ 26194 h 809625"/>
              <a:gd name="connsiteX38" fmla="*/ 0 w 545306"/>
              <a:gd name="connsiteY38" fmla="*/ 35719 h 809625"/>
              <a:gd name="connsiteX39" fmla="*/ 4763 w 545306"/>
              <a:gd name="connsiteY39" fmla="*/ 57150 h 809625"/>
              <a:gd name="connsiteX40" fmla="*/ 14288 w 545306"/>
              <a:gd name="connsiteY40" fmla="*/ 76200 h 809625"/>
              <a:gd name="connsiteX41" fmla="*/ 38100 w 545306"/>
              <a:gd name="connsiteY41" fmla="*/ 85725 h 809625"/>
              <a:gd name="connsiteX42" fmla="*/ 71438 w 545306"/>
              <a:gd name="connsiteY42" fmla="*/ 104775 h 809625"/>
              <a:gd name="connsiteX43" fmla="*/ 97631 w 545306"/>
              <a:gd name="connsiteY43" fmla="*/ 123825 h 809625"/>
              <a:gd name="connsiteX44" fmla="*/ 121444 w 545306"/>
              <a:gd name="connsiteY44" fmla="*/ 145256 h 809625"/>
              <a:gd name="connsiteX45" fmla="*/ 147638 w 545306"/>
              <a:gd name="connsiteY45" fmla="*/ 178594 h 809625"/>
              <a:gd name="connsiteX46" fmla="*/ 161925 w 545306"/>
              <a:gd name="connsiteY46" fmla="*/ 209550 h 809625"/>
              <a:gd name="connsiteX47" fmla="*/ 173831 w 545306"/>
              <a:gd name="connsiteY47" fmla="*/ 240506 h 809625"/>
              <a:gd name="connsiteX48" fmla="*/ 185738 w 545306"/>
              <a:gd name="connsiteY48" fmla="*/ 273844 h 809625"/>
              <a:gd name="connsiteX49" fmla="*/ 195263 w 545306"/>
              <a:gd name="connsiteY49" fmla="*/ 328612 h 809625"/>
              <a:gd name="connsiteX50" fmla="*/ 195263 w 545306"/>
              <a:gd name="connsiteY50" fmla="*/ 500062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5306" h="809625">
                <a:moveTo>
                  <a:pt x="195263" y="500062"/>
                </a:moveTo>
                <a:lnTo>
                  <a:pt x="195263" y="645319"/>
                </a:lnTo>
                <a:cubicBezTo>
                  <a:pt x="196057" y="700088"/>
                  <a:pt x="196850" y="754856"/>
                  <a:pt x="197644" y="809625"/>
                </a:cubicBezTo>
                <a:lnTo>
                  <a:pt x="461963" y="785812"/>
                </a:lnTo>
                <a:lnTo>
                  <a:pt x="461963" y="669131"/>
                </a:lnTo>
                <a:lnTo>
                  <a:pt x="461963" y="604837"/>
                </a:lnTo>
                <a:lnTo>
                  <a:pt x="464344" y="552450"/>
                </a:lnTo>
                <a:lnTo>
                  <a:pt x="464344" y="509587"/>
                </a:lnTo>
                <a:lnTo>
                  <a:pt x="464344" y="461962"/>
                </a:lnTo>
                <a:lnTo>
                  <a:pt x="471488" y="409575"/>
                </a:lnTo>
                <a:lnTo>
                  <a:pt x="478631" y="369094"/>
                </a:lnTo>
                <a:lnTo>
                  <a:pt x="492919" y="328612"/>
                </a:lnTo>
                <a:lnTo>
                  <a:pt x="507206" y="302419"/>
                </a:lnTo>
                <a:lnTo>
                  <a:pt x="521494" y="288131"/>
                </a:lnTo>
                <a:lnTo>
                  <a:pt x="531019" y="278606"/>
                </a:lnTo>
                <a:lnTo>
                  <a:pt x="540544" y="266700"/>
                </a:lnTo>
                <a:lnTo>
                  <a:pt x="545306" y="252412"/>
                </a:lnTo>
                <a:lnTo>
                  <a:pt x="542925" y="226219"/>
                </a:lnTo>
                <a:lnTo>
                  <a:pt x="538163" y="207169"/>
                </a:lnTo>
                <a:lnTo>
                  <a:pt x="533400" y="195262"/>
                </a:lnTo>
                <a:lnTo>
                  <a:pt x="521494" y="176212"/>
                </a:lnTo>
                <a:lnTo>
                  <a:pt x="500063" y="152400"/>
                </a:lnTo>
                <a:lnTo>
                  <a:pt x="478631" y="133350"/>
                </a:lnTo>
                <a:lnTo>
                  <a:pt x="452438" y="111919"/>
                </a:lnTo>
                <a:lnTo>
                  <a:pt x="419100" y="92869"/>
                </a:lnTo>
                <a:lnTo>
                  <a:pt x="385763" y="76200"/>
                </a:lnTo>
                <a:lnTo>
                  <a:pt x="347663" y="57150"/>
                </a:lnTo>
                <a:lnTo>
                  <a:pt x="295275" y="35719"/>
                </a:lnTo>
                <a:lnTo>
                  <a:pt x="240506" y="16669"/>
                </a:lnTo>
                <a:lnTo>
                  <a:pt x="204788" y="9525"/>
                </a:lnTo>
                <a:lnTo>
                  <a:pt x="166688" y="2381"/>
                </a:lnTo>
                <a:lnTo>
                  <a:pt x="130969" y="0"/>
                </a:lnTo>
                <a:lnTo>
                  <a:pt x="100013" y="0"/>
                </a:lnTo>
                <a:lnTo>
                  <a:pt x="61913" y="4762"/>
                </a:lnTo>
                <a:lnTo>
                  <a:pt x="35719" y="7144"/>
                </a:lnTo>
                <a:lnTo>
                  <a:pt x="16669" y="9525"/>
                </a:lnTo>
                <a:lnTo>
                  <a:pt x="4763" y="14287"/>
                </a:lnTo>
                <a:lnTo>
                  <a:pt x="0" y="26194"/>
                </a:lnTo>
                <a:lnTo>
                  <a:pt x="0" y="35719"/>
                </a:lnTo>
                <a:lnTo>
                  <a:pt x="4763" y="57150"/>
                </a:lnTo>
                <a:lnTo>
                  <a:pt x="14288" y="76200"/>
                </a:lnTo>
                <a:lnTo>
                  <a:pt x="38100" y="85725"/>
                </a:lnTo>
                <a:lnTo>
                  <a:pt x="71438" y="104775"/>
                </a:lnTo>
                <a:lnTo>
                  <a:pt x="97631" y="123825"/>
                </a:lnTo>
                <a:lnTo>
                  <a:pt x="121444" y="145256"/>
                </a:lnTo>
                <a:lnTo>
                  <a:pt x="147638" y="178594"/>
                </a:lnTo>
                <a:lnTo>
                  <a:pt x="161925" y="209550"/>
                </a:lnTo>
                <a:lnTo>
                  <a:pt x="173831" y="240506"/>
                </a:lnTo>
                <a:lnTo>
                  <a:pt x="185738" y="273844"/>
                </a:lnTo>
                <a:lnTo>
                  <a:pt x="195263" y="328612"/>
                </a:lnTo>
                <a:lnTo>
                  <a:pt x="195263" y="500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C89085AA-6DFE-479B-9CAE-0E185E5793B6}"/>
              </a:ext>
            </a:extLst>
          </p:cNvPr>
          <p:cNvSpPr/>
          <p:nvPr/>
        </p:nvSpPr>
        <p:spPr>
          <a:xfrm>
            <a:off x="2824163" y="2152650"/>
            <a:ext cx="471487" cy="1081088"/>
          </a:xfrm>
          <a:custGeom>
            <a:avLst/>
            <a:gdLst>
              <a:gd name="connsiteX0" fmla="*/ 447675 w 471487"/>
              <a:gd name="connsiteY0" fmla="*/ 464344 h 1081088"/>
              <a:gd name="connsiteX1" fmla="*/ 421481 w 471487"/>
              <a:gd name="connsiteY1" fmla="*/ 566738 h 1081088"/>
              <a:gd name="connsiteX2" fmla="*/ 390525 w 471487"/>
              <a:gd name="connsiteY2" fmla="*/ 681038 h 1081088"/>
              <a:gd name="connsiteX3" fmla="*/ 361950 w 471487"/>
              <a:gd name="connsiteY3" fmla="*/ 776288 h 1081088"/>
              <a:gd name="connsiteX4" fmla="*/ 335756 w 471487"/>
              <a:gd name="connsiteY4" fmla="*/ 842963 h 1081088"/>
              <a:gd name="connsiteX5" fmla="*/ 309562 w 471487"/>
              <a:gd name="connsiteY5" fmla="*/ 900113 h 1081088"/>
              <a:gd name="connsiteX6" fmla="*/ 285750 w 471487"/>
              <a:gd name="connsiteY6" fmla="*/ 945356 h 1081088"/>
              <a:gd name="connsiteX7" fmla="*/ 261937 w 471487"/>
              <a:gd name="connsiteY7" fmla="*/ 983456 h 1081088"/>
              <a:gd name="connsiteX8" fmla="*/ 235743 w 471487"/>
              <a:gd name="connsiteY8" fmla="*/ 1019175 h 1081088"/>
              <a:gd name="connsiteX9" fmla="*/ 204787 w 471487"/>
              <a:gd name="connsiteY9" fmla="*/ 1050131 h 1081088"/>
              <a:gd name="connsiteX10" fmla="*/ 176212 w 471487"/>
              <a:gd name="connsiteY10" fmla="*/ 1069181 h 1081088"/>
              <a:gd name="connsiteX11" fmla="*/ 147637 w 471487"/>
              <a:gd name="connsiteY11" fmla="*/ 1078706 h 1081088"/>
              <a:gd name="connsiteX12" fmla="*/ 128587 w 471487"/>
              <a:gd name="connsiteY12" fmla="*/ 1081088 h 1081088"/>
              <a:gd name="connsiteX13" fmla="*/ 114300 w 471487"/>
              <a:gd name="connsiteY13" fmla="*/ 1078706 h 1081088"/>
              <a:gd name="connsiteX14" fmla="*/ 92868 w 471487"/>
              <a:gd name="connsiteY14" fmla="*/ 1071563 h 1081088"/>
              <a:gd name="connsiteX15" fmla="*/ 69056 w 471487"/>
              <a:gd name="connsiteY15" fmla="*/ 1054894 h 1081088"/>
              <a:gd name="connsiteX16" fmla="*/ 57150 w 471487"/>
              <a:gd name="connsiteY16" fmla="*/ 1042988 h 1081088"/>
              <a:gd name="connsiteX17" fmla="*/ 42862 w 471487"/>
              <a:gd name="connsiteY17" fmla="*/ 1021556 h 1081088"/>
              <a:gd name="connsiteX18" fmla="*/ 30956 w 471487"/>
              <a:gd name="connsiteY18" fmla="*/ 997744 h 1081088"/>
              <a:gd name="connsiteX19" fmla="*/ 21431 w 471487"/>
              <a:gd name="connsiteY19" fmla="*/ 962025 h 1081088"/>
              <a:gd name="connsiteX20" fmla="*/ 14287 w 471487"/>
              <a:gd name="connsiteY20" fmla="*/ 923925 h 1081088"/>
              <a:gd name="connsiteX21" fmla="*/ 7143 w 471487"/>
              <a:gd name="connsiteY21" fmla="*/ 878681 h 1081088"/>
              <a:gd name="connsiteX22" fmla="*/ 0 w 471487"/>
              <a:gd name="connsiteY22" fmla="*/ 819150 h 1081088"/>
              <a:gd name="connsiteX23" fmla="*/ 2381 w 471487"/>
              <a:gd name="connsiteY23" fmla="*/ 769144 h 1081088"/>
              <a:gd name="connsiteX24" fmla="*/ 7143 w 471487"/>
              <a:gd name="connsiteY24" fmla="*/ 757238 h 1081088"/>
              <a:gd name="connsiteX25" fmla="*/ 50006 w 471487"/>
              <a:gd name="connsiteY25" fmla="*/ 711994 h 1081088"/>
              <a:gd name="connsiteX26" fmla="*/ 97631 w 471487"/>
              <a:gd name="connsiteY26" fmla="*/ 659606 h 1081088"/>
              <a:gd name="connsiteX27" fmla="*/ 128587 w 471487"/>
              <a:gd name="connsiteY27" fmla="*/ 616744 h 1081088"/>
              <a:gd name="connsiteX28" fmla="*/ 166687 w 471487"/>
              <a:gd name="connsiteY28" fmla="*/ 564356 h 1081088"/>
              <a:gd name="connsiteX29" fmla="*/ 195262 w 471487"/>
              <a:gd name="connsiteY29" fmla="*/ 509588 h 1081088"/>
              <a:gd name="connsiteX30" fmla="*/ 202406 w 471487"/>
              <a:gd name="connsiteY30" fmla="*/ 495300 h 1081088"/>
              <a:gd name="connsiteX31" fmla="*/ 223837 w 471487"/>
              <a:gd name="connsiteY31" fmla="*/ 461963 h 1081088"/>
              <a:gd name="connsiteX32" fmla="*/ 245268 w 471487"/>
              <a:gd name="connsiteY32" fmla="*/ 419100 h 1081088"/>
              <a:gd name="connsiteX33" fmla="*/ 264318 w 471487"/>
              <a:gd name="connsiteY33" fmla="*/ 371475 h 1081088"/>
              <a:gd name="connsiteX34" fmla="*/ 280987 w 471487"/>
              <a:gd name="connsiteY34" fmla="*/ 321469 h 1081088"/>
              <a:gd name="connsiteX35" fmla="*/ 288131 w 471487"/>
              <a:gd name="connsiteY35" fmla="*/ 288131 h 1081088"/>
              <a:gd name="connsiteX36" fmla="*/ 297656 w 471487"/>
              <a:gd name="connsiteY36" fmla="*/ 238125 h 1081088"/>
              <a:gd name="connsiteX37" fmla="*/ 307181 w 471487"/>
              <a:gd name="connsiteY37" fmla="*/ 171450 h 1081088"/>
              <a:gd name="connsiteX38" fmla="*/ 311943 w 471487"/>
              <a:gd name="connsiteY38" fmla="*/ 102394 h 1081088"/>
              <a:gd name="connsiteX39" fmla="*/ 314325 w 471487"/>
              <a:gd name="connsiteY39" fmla="*/ 30956 h 1081088"/>
              <a:gd name="connsiteX40" fmla="*/ 314325 w 471487"/>
              <a:gd name="connsiteY40" fmla="*/ 16669 h 1081088"/>
              <a:gd name="connsiteX41" fmla="*/ 319087 w 471487"/>
              <a:gd name="connsiteY41" fmla="*/ 4763 h 1081088"/>
              <a:gd name="connsiteX42" fmla="*/ 323850 w 471487"/>
              <a:gd name="connsiteY42" fmla="*/ 0 h 1081088"/>
              <a:gd name="connsiteX43" fmla="*/ 333375 w 471487"/>
              <a:gd name="connsiteY43" fmla="*/ 0 h 1081088"/>
              <a:gd name="connsiteX44" fmla="*/ 340518 w 471487"/>
              <a:gd name="connsiteY44" fmla="*/ 7144 h 1081088"/>
              <a:gd name="connsiteX45" fmla="*/ 354806 w 471487"/>
              <a:gd name="connsiteY45" fmla="*/ 23813 h 1081088"/>
              <a:gd name="connsiteX46" fmla="*/ 371475 w 471487"/>
              <a:gd name="connsiteY46" fmla="*/ 45244 h 1081088"/>
              <a:gd name="connsiteX47" fmla="*/ 388143 w 471487"/>
              <a:gd name="connsiteY47" fmla="*/ 73819 h 1081088"/>
              <a:gd name="connsiteX48" fmla="*/ 404812 w 471487"/>
              <a:gd name="connsiteY48" fmla="*/ 107156 h 1081088"/>
              <a:gd name="connsiteX49" fmla="*/ 426243 w 471487"/>
              <a:gd name="connsiteY49" fmla="*/ 159544 h 1081088"/>
              <a:gd name="connsiteX50" fmla="*/ 442912 w 471487"/>
              <a:gd name="connsiteY50" fmla="*/ 204788 h 1081088"/>
              <a:gd name="connsiteX51" fmla="*/ 454818 w 471487"/>
              <a:gd name="connsiteY51" fmla="*/ 252413 h 1081088"/>
              <a:gd name="connsiteX52" fmla="*/ 471487 w 471487"/>
              <a:gd name="connsiteY52" fmla="*/ 361950 h 1081088"/>
              <a:gd name="connsiteX53" fmla="*/ 447675 w 471487"/>
              <a:gd name="connsiteY53" fmla="*/ 464344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1487" h="1081088">
                <a:moveTo>
                  <a:pt x="447675" y="464344"/>
                </a:moveTo>
                <a:lnTo>
                  <a:pt x="421481" y="566738"/>
                </a:lnTo>
                <a:lnTo>
                  <a:pt x="390525" y="681038"/>
                </a:lnTo>
                <a:lnTo>
                  <a:pt x="361950" y="776288"/>
                </a:lnTo>
                <a:lnTo>
                  <a:pt x="335756" y="842963"/>
                </a:lnTo>
                <a:lnTo>
                  <a:pt x="309562" y="900113"/>
                </a:lnTo>
                <a:lnTo>
                  <a:pt x="285750" y="945356"/>
                </a:lnTo>
                <a:lnTo>
                  <a:pt x="261937" y="983456"/>
                </a:lnTo>
                <a:lnTo>
                  <a:pt x="235743" y="1019175"/>
                </a:lnTo>
                <a:lnTo>
                  <a:pt x="204787" y="1050131"/>
                </a:lnTo>
                <a:lnTo>
                  <a:pt x="176212" y="1069181"/>
                </a:lnTo>
                <a:lnTo>
                  <a:pt x="147637" y="1078706"/>
                </a:lnTo>
                <a:lnTo>
                  <a:pt x="128587" y="1081088"/>
                </a:lnTo>
                <a:lnTo>
                  <a:pt x="114300" y="1078706"/>
                </a:lnTo>
                <a:lnTo>
                  <a:pt x="92868" y="1071563"/>
                </a:lnTo>
                <a:lnTo>
                  <a:pt x="69056" y="1054894"/>
                </a:lnTo>
                <a:lnTo>
                  <a:pt x="57150" y="1042988"/>
                </a:lnTo>
                <a:lnTo>
                  <a:pt x="42862" y="1021556"/>
                </a:lnTo>
                <a:lnTo>
                  <a:pt x="30956" y="997744"/>
                </a:lnTo>
                <a:lnTo>
                  <a:pt x="21431" y="962025"/>
                </a:lnTo>
                <a:lnTo>
                  <a:pt x="14287" y="923925"/>
                </a:lnTo>
                <a:lnTo>
                  <a:pt x="7143" y="878681"/>
                </a:lnTo>
                <a:lnTo>
                  <a:pt x="0" y="819150"/>
                </a:lnTo>
                <a:lnTo>
                  <a:pt x="2381" y="769144"/>
                </a:lnTo>
                <a:lnTo>
                  <a:pt x="7143" y="757238"/>
                </a:lnTo>
                <a:lnTo>
                  <a:pt x="50006" y="711994"/>
                </a:lnTo>
                <a:lnTo>
                  <a:pt x="97631" y="659606"/>
                </a:lnTo>
                <a:lnTo>
                  <a:pt x="128587" y="616744"/>
                </a:lnTo>
                <a:lnTo>
                  <a:pt x="166687" y="564356"/>
                </a:lnTo>
                <a:lnTo>
                  <a:pt x="195262" y="509588"/>
                </a:lnTo>
                <a:lnTo>
                  <a:pt x="202406" y="495300"/>
                </a:lnTo>
                <a:lnTo>
                  <a:pt x="223837" y="461963"/>
                </a:lnTo>
                <a:lnTo>
                  <a:pt x="245268" y="419100"/>
                </a:lnTo>
                <a:lnTo>
                  <a:pt x="264318" y="371475"/>
                </a:lnTo>
                <a:lnTo>
                  <a:pt x="280987" y="321469"/>
                </a:lnTo>
                <a:lnTo>
                  <a:pt x="288131" y="288131"/>
                </a:lnTo>
                <a:lnTo>
                  <a:pt x="297656" y="238125"/>
                </a:lnTo>
                <a:lnTo>
                  <a:pt x="307181" y="171450"/>
                </a:lnTo>
                <a:lnTo>
                  <a:pt x="311943" y="102394"/>
                </a:lnTo>
                <a:lnTo>
                  <a:pt x="314325" y="30956"/>
                </a:lnTo>
                <a:lnTo>
                  <a:pt x="314325" y="16669"/>
                </a:lnTo>
                <a:lnTo>
                  <a:pt x="319087" y="4763"/>
                </a:lnTo>
                <a:lnTo>
                  <a:pt x="323850" y="0"/>
                </a:lnTo>
                <a:lnTo>
                  <a:pt x="333375" y="0"/>
                </a:lnTo>
                <a:lnTo>
                  <a:pt x="340518" y="7144"/>
                </a:lnTo>
                <a:lnTo>
                  <a:pt x="354806" y="23813"/>
                </a:lnTo>
                <a:lnTo>
                  <a:pt x="371475" y="45244"/>
                </a:lnTo>
                <a:lnTo>
                  <a:pt x="388143" y="73819"/>
                </a:lnTo>
                <a:lnTo>
                  <a:pt x="404812" y="107156"/>
                </a:lnTo>
                <a:lnTo>
                  <a:pt x="426243" y="159544"/>
                </a:lnTo>
                <a:lnTo>
                  <a:pt x="442912" y="204788"/>
                </a:lnTo>
                <a:lnTo>
                  <a:pt x="454818" y="252413"/>
                </a:lnTo>
                <a:lnTo>
                  <a:pt x="471487" y="361950"/>
                </a:lnTo>
                <a:lnTo>
                  <a:pt x="447675" y="4643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670960D7-613F-4DD5-B995-EA58B145EE77}"/>
              </a:ext>
            </a:extLst>
          </p:cNvPr>
          <p:cNvSpPr/>
          <p:nvPr/>
        </p:nvSpPr>
        <p:spPr>
          <a:xfrm>
            <a:off x="3213100" y="2001838"/>
            <a:ext cx="4022725" cy="542925"/>
          </a:xfrm>
          <a:custGeom>
            <a:avLst/>
            <a:gdLst>
              <a:gd name="connsiteX0" fmla="*/ 2468218 w 4022035"/>
              <a:gd name="connsiteY0" fmla="*/ 109331 h 543339"/>
              <a:gd name="connsiteX1" fmla="*/ 2239618 w 4022035"/>
              <a:gd name="connsiteY1" fmla="*/ 125896 h 543339"/>
              <a:gd name="connsiteX2" fmla="*/ 2011018 w 4022035"/>
              <a:gd name="connsiteY2" fmla="*/ 142461 h 543339"/>
              <a:gd name="connsiteX3" fmla="*/ 1815548 w 4022035"/>
              <a:gd name="connsiteY3" fmla="*/ 159026 h 543339"/>
              <a:gd name="connsiteX4" fmla="*/ 1563757 w 4022035"/>
              <a:gd name="connsiteY4" fmla="*/ 178905 h 543339"/>
              <a:gd name="connsiteX5" fmla="*/ 1378226 w 4022035"/>
              <a:gd name="connsiteY5" fmla="*/ 202096 h 543339"/>
              <a:gd name="connsiteX6" fmla="*/ 1156252 w 4022035"/>
              <a:gd name="connsiteY6" fmla="*/ 231913 h 543339"/>
              <a:gd name="connsiteX7" fmla="*/ 887896 w 4022035"/>
              <a:gd name="connsiteY7" fmla="*/ 268357 h 543339"/>
              <a:gd name="connsiteX8" fmla="*/ 649357 w 4022035"/>
              <a:gd name="connsiteY8" fmla="*/ 298174 h 543339"/>
              <a:gd name="connsiteX9" fmla="*/ 414131 w 4022035"/>
              <a:gd name="connsiteY9" fmla="*/ 331305 h 543339"/>
              <a:gd name="connsiteX10" fmla="*/ 192157 w 4022035"/>
              <a:gd name="connsiteY10" fmla="*/ 361122 h 543339"/>
              <a:gd name="connsiteX11" fmla="*/ 0 w 4022035"/>
              <a:gd name="connsiteY11" fmla="*/ 387626 h 543339"/>
              <a:gd name="connsiteX12" fmla="*/ 23191 w 4022035"/>
              <a:gd name="connsiteY12" fmla="*/ 543339 h 543339"/>
              <a:gd name="connsiteX13" fmla="*/ 251791 w 4022035"/>
              <a:gd name="connsiteY13" fmla="*/ 513522 h 543339"/>
              <a:gd name="connsiteX14" fmla="*/ 520148 w 4022035"/>
              <a:gd name="connsiteY14" fmla="*/ 480392 h 543339"/>
              <a:gd name="connsiteX15" fmla="*/ 762000 w 4022035"/>
              <a:gd name="connsiteY15" fmla="*/ 447261 h 543339"/>
              <a:gd name="connsiteX16" fmla="*/ 1007165 w 4022035"/>
              <a:gd name="connsiteY16" fmla="*/ 414131 h 543339"/>
              <a:gd name="connsiteX17" fmla="*/ 1292087 w 4022035"/>
              <a:gd name="connsiteY17" fmla="*/ 374374 h 543339"/>
              <a:gd name="connsiteX18" fmla="*/ 1454426 w 4022035"/>
              <a:gd name="connsiteY18" fmla="*/ 354496 h 543339"/>
              <a:gd name="connsiteX19" fmla="*/ 1643270 w 4022035"/>
              <a:gd name="connsiteY19" fmla="*/ 337931 h 543339"/>
              <a:gd name="connsiteX20" fmla="*/ 1871870 w 4022035"/>
              <a:gd name="connsiteY20" fmla="*/ 321365 h 543339"/>
              <a:gd name="connsiteX21" fmla="*/ 2136913 w 4022035"/>
              <a:gd name="connsiteY21" fmla="*/ 304800 h 543339"/>
              <a:gd name="connsiteX22" fmla="*/ 2468218 w 4022035"/>
              <a:gd name="connsiteY22" fmla="*/ 284922 h 543339"/>
              <a:gd name="connsiteX23" fmla="*/ 2703444 w 4022035"/>
              <a:gd name="connsiteY23" fmla="*/ 274983 h 543339"/>
              <a:gd name="connsiteX24" fmla="*/ 2968487 w 4022035"/>
              <a:gd name="connsiteY24" fmla="*/ 261731 h 543339"/>
              <a:gd name="connsiteX25" fmla="*/ 3226905 w 4022035"/>
              <a:gd name="connsiteY25" fmla="*/ 251792 h 543339"/>
              <a:gd name="connsiteX26" fmla="*/ 3366052 w 4022035"/>
              <a:gd name="connsiteY26" fmla="*/ 245165 h 543339"/>
              <a:gd name="connsiteX27" fmla="*/ 3389244 w 4022035"/>
              <a:gd name="connsiteY27" fmla="*/ 248479 h 543339"/>
              <a:gd name="connsiteX28" fmla="*/ 3402496 w 4022035"/>
              <a:gd name="connsiteY28" fmla="*/ 255105 h 543339"/>
              <a:gd name="connsiteX29" fmla="*/ 3945835 w 4022035"/>
              <a:gd name="connsiteY29" fmla="*/ 490331 h 543339"/>
              <a:gd name="connsiteX30" fmla="*/ 3965713 w 4022035"/>
              <a:gd name="connsiteY30" fmla="*/ 490331 h 543339"/>
              <a:gd name="connsiteX31" fmla="*/ 3978965 w 4022035"/>
              <a:gd name="connsiteY31" fmla="*/ 490331 h 543339"/>
              <a:gd name="connsiteX32" fmla="*/ 3995531 w 4022035"/>
              <a:gd name="connsiteY32" fmla="*/ 483705 h 543339"/>
              <a:gd name="connsiteX33" fmla="*/ 4005470 w 4022035"/>
              <a:gd name="connsiteY33" fmla="*/ 473765 h 543339"/>
              <a:gd name="connsiteX34" fmla="*/ 4022035 w 4022035"/>
              <a:gd name="connsiteY34" fmla="*/ 447261 h 543339"/>
              <a:gd name="connsiteX35" fmla="*/ 4022035 w 4022035"/>
              <a:gd name="connsiteY35" fmla="*/ 410818 h 543339"/>
              <a:gd name="connsiteX36" fmla="*/ 4012096 w 4022035"/>
              <a:gd name="connsiteY36" fmla="*/ 377687 h 543339"/>
              <a:gd name="connsiteX37" fmla="*/ 3992218 w 4022035"/>
              <a:gd name="connsiteY37" fmla="*/ 337931 h 543339"/>
              <a:gd name="connsiteX38" fmla="*/ 3949148 w 4022035"/>
              <a:gd name="connsiteY38" fmla="*/ 284922 h 543339"/>
              <a:gd name="connsiteX39" fmla="*/ 3882887 w 4022035"/>
              <a:gd name="connsiteY39" fmla="*/ 215348 h 543339"/>
              <a:gd name="connsiteX40" fmla="*/ 3803374 w 4022035"/>
              <a:gd name="connsiteY40" fmla="*/ 145774 h 543339"/>
              <a:gd name="connsiteX41" fmla="*/ 3717235 w 4022035"/>
              <a:gd name="connsiteY41" fmla="*/ 82826 h 543339"/>
              <a:gd name="connsiteX42" fmla="*/ 3627783 w 4022035"/>
              <a:gd name="connsiteY42" fmla="*/ 23192 h 543339"/>
              <a:gd name="connsiteX43" fmla="*/ 3588026 w 4022035"/>
              <a:gd name="connsiteY43" fmla="*/ 0 h 543339"/>
              <a:gd name="connsiteX44" fmla="*/ 3541644 w 4022035"/>
              <a:gd name="connsiteY44" fmla="*/ 6626 h 543339"/>
              <a:gd name="connsiteX45" fmla="*/ 3402496 w 4022035"/>
              <a:gd name="connsiteY45" fmla="*/ 33131 h 543339"/>
              <a:gd name="connsiteX46" fmla="*/ 3339548 w 4022035"/>
              <a:gd name="connsiteY46" fmla="*/ 43070 h 543339"/>
              <a:gd name="connsiteX47" fmla="*/ 3203713 w 4022035"/>
              <a:gd name="connsiteY47" fmla="*/ 53009 h 543339"/>
              <a:gd name="connsiteX48" fmla="*/ 2948609 w 4022035"/>
              <a:gd name="connsiteY48" fmla="*/ 72887 h 543339"/>
              <a:gd name="connsiteX49" fmla="*/ 2693505 w 4022035"/>
              <a:gd name="connsiteY49" fmla="*/ 92765 h 543339"/>
              <a:gd name="connsiteX50" fmla="*/ 2468218 w 4022035"/>
              <a:gd name="connsiteY50" fmla="*/ 109331 h 543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22035" h="543339">
                <a:moveTo>
                  <a:pt x="2468218" y="109331"/>
                </a:moveTo>
                <a:lnTo>
                  <a:pt x="2239618" y="125896"/>
                </a:lnTo>
                <a:lnTo>
                  <a:pt x="2011018" y="142461"/>
                </a:lnTo>
                <a:lnTo>
                  <a:pt x="1815548" y="159026"/>
                </a:lnTo>
                <a:lnTo>
                  <a:pt x="1563757" y="178905"/>
                </a:lnTo>
                <a:lnTo>
                  <a:pt x="1378226" y="202096"/>
                </a:lnTo>
                <a:lnTo>
                  <a:pt x="1156252" y="231913"/>
                </a:lnTo>
                <a:lnTo>
                  <a:pt x="887896" y="268357"/>
                </a:lnTo>
                <a:lnTo>
                  <a:pt x="649357" y="298174"/>
                </a:lnTo>
                <a:lnTo>
                  <a:pt x="414131" y="331305"/>
                </a:lnTo>
                <a:lnTo>
                  <a:pt x="192157" y="361122"/>
                </a:lnTo>
                <a:lnTo>
                  <a:pt x="0" y="387626"/>
                </a:lnTo>
                <a:lnTo>
                  <a:pt x="23191" y="543339"/>
                </a:lnTo>
                <a:lnTo>
                  <a:pt x="251791" y="513522"/>
                </a:lnTo>
                <a:lnTo>
                  <a:pt x="520148" y="480392"/>
                </a:lnTo>
                <a:lnTo>
                  <a:pt x="762000" y="447261"/>
                </a:lnTo>
                <a:lnTo>
                  <a:pt x="1007165" y="414131"/>
                </a:lnTo>
                <a:lnTo>
                  <a:pt x="1292087" y="374374"/>
                </a:lnTo>
                <a:lnTo>
                  <a:pt x="1454426" y="354496"/>
                </a:lnTo>
                <a:lnTo>
                  <a:pt x="1643270" y="337931"/>
                </a:lnTo>
                <a:lnTo>
                  <a:pt x="1871870" y="321365"/>
                </a:lnTo>
                <a:lnTo>
                  <a:pt x="2136913" y="304800"/>
                </a:lnTo>
                <a:lnTo>
                  <a:pt x="2468218" y="284922"/>
                </a:lnTo>
                <a:lnTo>
                  <a:pt x="2703444" y="274983"/>
                </a:lnTo>
                <a:lnTo>
                  <a:pt x="2968487" y="261731"/>
                </a:lnTo>
                <a:lnTo>
                  <a:pt x="3226905" y="251792"/>
                </a:lnTo>
                <a:lnTo>
                  <a:pt x="3366052" y="245165"/>
                </a:lnTo>
                <a:lnTo>
                  <a:pt x="3389244" y="248479"/>
                </a:lnTo>
                <a:lnTo>
                  <a:pt x="3402496" y="255105"/>
                </a:lnTo>
                <a:lnTo>
                  <a:pt x="3945835" y="490331"/>
                </a:lnTo>
                <a:lnTo>
                  <a:pt x="3965713" y="490331"/>
                </a:lnTo>
                <a:lnTo>
                  <a:pt x="3978965" y="490331"/>
                </a:lnTo>
                <a:lnTo>
                  <a:pt x="3995531" y="483705"/>
                </a:lnTo>
                <a:lnTo>
                  <a:pt x="4005470" y="473765"/>
                </a:lnTo>
                <a:lnTo>
                  <a:pt x="4022035" y="447261"/>
                </a:lnTo>
                <a:lnTo>
                  <a:pt x="4022035" y="410818"/>
                </a:lnTo>
                <a:lnTo>
                  <a:pt x="4012096" y="377687"/>
                </a:lnTo>
                <a:lnTo>
                  <a:pt x="3992218" y="337931"/>
                </a:lnTo>
                <a:lnTo>
                  <a:pt x="3949148" y="284922"/>
                </a:lnTo>
                <a:lnTo>
                  <a:pt x="3882887" y="215348"/>
                </a:lnTo>
                <a:lnTo>
                  <a:pt x="3803374" y="145774"/>
                </a:lnTo>
                <a:lnTo>
                  <a:pt x="3717235" y="82826"/>
                </a:lnTo>
                <a:lnTo>
                  <a:pt x="3627783" y="23192"/>
                </a:lnTo>
                <a:lnTo>
                  <a:pt x="3588026" y="0"/>
                </a:lnTo>
                <a:lnTo>
                  <a:pt x="3541644" y="6626"/>
                </a:lnTo>
                <a:lnTo>
                  <a:pt x="3402496" y="33131"/>
                </a:lnTo>
                <a:lnTo>
                  <a:pt x="3339548" y="43070"/>
                </a:lnTo>
                <a:lnTo>
                  <a:pt x="3203713" y="53009"/>
                </a:lnTo>
                <a:lnTo>
                  <a:pt x="2948609" y="72887"/>
                </a:lnTo>
                <a:lnTo>
                  <a:pt x="2693505" y="92765"/>
                </a:lnTo>
                <a:lnTo>
                  <a:pt x="2468218" y="109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B7A5CEE9-A40E-4EB6-A2E6-FF4054F42752}"/>
              </a:ext>
            </a:extLst>
          </p:cNvPr>
          <p:cNvSpPr/>
          <p:nvPr/>
        </p:nvSpPr>
        <p:spPr>
          <a:xfrm>
            <a:off x="6248400" y="2185988"/>
            <a:ext cx="982663" cy="628650"/>
          </a:xfrm>
          <a:custGeom>
            <a:avLst/>
            <a:gdLst>
              <a:gd name="connsiteX0" fmla="*/ 619125 w 983456"/>
              <a:gd name="connsiteY0" fmla="*/ 357187 h 628650"/>
              <a:gd name="connsiteX1" fmla="*/ 447675 w 983456"/>
              <a:gd name="connsiteY1" fmla="*/ 435768 h 628650"/>
              <a:gd name="connsiteX2" fmla="*/ 261938 w 983456"/>
              <a:gd name="connsiteY2" fmla="*/ 523875 h 628650"/>
              <a:gd name="connsiteX3" fmla="*/ 64294 w 983456"/>
              <a:gd name="connsiteY3" fmla="*/ 616743 h 628650"/>
              <a:gd name="connsiteX4" fmla="*/ 35719 w 983456"/>
              <a:gd name="connsiteY4" fmla="*/ 626268 h 628650"/>
              <a:gd name="connsiteX5" fmla="*/ 19050 w 983456"/>
              <a:gd name="connsiteY5" fmla="*/ 628650 h 628650"/>
              <a:gd name="connsiteX6" fmla="*/ 7144 w 983456"/>
              <a:gd name="connsiteY6" fmla="*/ 628650 h 628650"/>
              <a:gd name="connsiteX7" fmla="*/ 0 w 983456"/>
              <a:gd name="connsiteY7" fmla="*/ 621506 h 628650"/>
              <a:gd name="connsiteX8" fmla="*/ 0 w 983456"/>
              <a:gd name="connsiteY8" fmla="*/ 609600 h 628650"/>
              <a:gd name="connsiteX9" fmla="*/ 9525 w 983456"/>
              <a:gd name="connsiteY9" fmla="*/ 578643 h 628650"/>
              <a:gd name="connsiteX10" fmla="*/ 38100 w 983456"/>
              <a:gd name="connsiteY10" fmla="*/ 545306 h 628650"/>
              <a:gd name="connsiteX11" fmla="*/ 119063 w 983456"/>
              <a:gd name="connsiteY11" fmla="*/ 457200 h 628650"/>
              <a:gd name="connsiteX12" fmla="*/ 216694 w 983456"/>
              <a:gd name="connsiteY12" fmla="*/ 347662 h 628650"/>
              <a:gd name="connsiteX13" fmla="*/ 300038 w 983456"/>
              <a:gd name="connsiteY13" fmla="*/ 257175 h 628650"/>
              <a:gd name="connsiteX14" fmla="*/ 381000 w 983456"/>
              <a:gd name="connsiteY14" fmla="*/ 164306 h 628650"/>
              <a:gd name="connsiteX15" fmla="*/ 392906 w 983456"/>
              <a:gd name="connsiteY15" fmla="*/ 145256 h 628650"/>
              <a:gd name="connsiteX16" fmla="*/ 392906 w 983456"/>
              <a:gd name="connsiteY16" fmla="*/ 130968 h 628650"/>
              <a:gd name="connsiteX17" fmla="*/ 388144 w 983456"/>
              <a:gd name="connsiteY17" fmla="*/ 107156 h 628650"/>
              <a:gd name="connsiteX18" fmla="*/ 381000 w 983456"/>
              <a:gd name="connsiteY18" fmla="*/ 90487 h 628650"/>
              <a:gd name="connsiteX19" fmla="*/ 366713 w 983456"/>
              <a:gd name="connsiteY19" fmla="*/ 66675 h 628650"/>
              <a:gd name="connsiteX20" fmla="*/ 328613 w 983456"/>
              <a:gd name="connsiteY20" fmla="*/ 0 h 628650"/>
              <a:gd name="connsiteX21" fmla="*/ 983456 w 983456"/>
              <a:gd name="connsiteY21" fmla="*/ 259556 h 628650"/>
              <a:gd name="connsiteX22" fmla="*/ 971550 w 983456"/>
              <a:gd name="connsiteY22" fmla="*/ 283368 h 628650"/>
              <a:gd name="connsiteX23" fmla="*/ 957263 w 983456"/>
              <a:gd name="connsiteY23" fmla="*/ 297656 h 628650"/>
              <a:gd name="connsiteX24" fmla="*/ 940594 w 983456"/>
              <a:gd name="connsiteY24" fmla="*/ 304800 h 628650"/>
              <a:gd name="connsiteX25" fmla="*/ 904875 w 983456"/>
              <a:gd name="connsiteY25" fmla="*/ 307181 h 628650"/>
              <a:gd name="connsiteX26" fmla="*/ 862013 w 983456"/>
              <a:gd name="connsiteY26" fmla="*/ 307181 h 628650"/>
              <a:gd name="connsiteX27" fmla="*/ 821531 w 983456"/>
              <a:gd name="connsiteY27" fmla="*/ 309562 h 628650"/>
              <a:gd name="connsiteX28" fmla="*/ 750094 w 983456"/>
              <a:gd name="connsiteY28" fmla="*/ 316706 h 628650"/>
              <a:gd name="connsiteX29" fmla="*/ 702469 w 983456"/>
              <a:gd name="connsiteY29" fmla="*/ 323850 h 628650"/>
              <a:gd name="connsiteX30" fmla="*/ 678656 w 983456"/>
              <a:gd name="connsiteY30" fmla="*/ 333375 h 628650"/>
              <a:gd name="connsiteX31" fmla="*/ 619125 w 983456"/>
              <a:gd name="connsiteY31" fmla="*/ 357187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83456" h="628650">
                <a:moveTo>
                  <a:pt x="619125" y="357187"/>
                </a:moveTo>
                <a:lnTo>
                  <a:pt x="447675" y="435768"/>
                </a:lnTo>
                <a:lnTo>
                  <a:pt x="261938" y="523875"/>
                </a:lnTo>
                <a:lnTo>
                  <a:pt x="64294" y="616743"/>
                </a:lnTo>
                <a:lnTo>
                  <a:pt x="35719" y="626268"/>
                </a:lnTo>
                <a:lnTo>
                  <a:pt x="19050" y="628650"/>
                </a:lnTo>
                <a:lnTo>
                  <a:pt x="7144" y="628650"/>
                </a:lnTo>
                <a:lnTo>
                  <a:pt x="0" y="621506"/>
                </a:lnTo>
                <a:lnTo>
                  <a:pt x="0" y="609600"/>
                </a:lnTo>
                <a:lnTo>
                  <a:pt x="9525" y="578643"/>
                </a:lnTo>
                <a:lnTo>
                  <a:pt x="38100" y="545306"/>
                </a:lnTo>
                <a:lnTo>
                  <a:pt x="119063" y="457200"/>
                </a:lnTo>
                <a:lnTo>
                  <a:pt x="216694" y="347662"/>
                </a:lnTo>
                <a:lnTo>
                  <a:pt x="300038" y="257175"/>
                </a:lnTo>
                <a:lnTo>
                  <a:pt x="381000" y="164306"/>
                </a:lnTo>
                <a:lnTo>
                  <a:pt x="392906" y="145256"/>
                </a:lnTo>
                <a:lnTo>
                  <a:pt x="392906" y="130968"/>
                </a:lnTo>
                <a:lnTo>
                  <a:pt x="388144" y="107156"/>
                </a:lnTo>
                <a:lnTo>
                  <a:pt x="381000" y="90487"/>
                </a:lnTo>
                <a:lnTo>
                  <a:pt x="366713" y="66675"/>
                </a:lnTo>
                <a:lnTo>
                  <a:pt x="328613" y="0"/>
                </a:lnTo>
                <a:lnTo>
                  <a:pt x="983456" y="259556"/>
                </a:lnTo>
                <a:lnTo>
                  <a:pt x="971550" y="283368"/>
                </a:lnTo>
                <a:lnTo>
                  <a:pt x="957263" y="297656"/>
                </a:lnTo>
                <a:lnTo>
                  <a:pt x="940594" y="304800"/>
                </a:lnTo>
                <a:lnTo>
                  <a:pt x="904875" y="307181"/>
                </a:lnTo>
                <a:lnTo>
                  <a:pt x="862013" y="307181"/>
                </a:lnTo>
                <a:lnTo>
                  <a:pt x="821531" y="309562"/>
                </a:lnTo>
                <a:lnTo>
                  <a:pt x="750094" y="316706"/>
                </a:lnTo>
                <a:lnTo>
                  <a:pt x="702469" y="323850"/>
                </a:lnTo>
                <a:lnTo>
                  <a:pt x="678656" y="333375"/>
                </a:lnTo>
                <a:lnTo>
                  <a:pt x="619125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4BDA44AC-92F1-47DD-94E8-9B96CF2509F9}"/>
              </a:ext>
            </a:extLst>
          </p:cNvPr>
          <p:cNvSpPr/>
          <p:nvPr/>
        </p:nvSpPr>
        <p:spPr>
          <a:xfrm>
            <a:off x="3244850" y="3668713"/>
            <a:ext cx="654050" cy="2173287"/>
          </a:xfrm>
          <a:custGeom>
            <a:avLst/>
            <a:gdLst>
              <a:gd name="connsiteX0" fmla="*/ 516103 w 653543"/>
              <a:gd name="connsiteY0" fmla="*/ 552567 h 2173803"/>
              <a:gd name="connsiteX1" fmla="*/ 535737 w 653543"/>
              <a:gd name="connsiteY1" fmla="*/ 740495 h 2173803"/>
              <a:gd name="connsiteX2" fmla="*/ 558176 w 653543"/>
              <a:gd name="connsiteY2" fmla="*/ 934034 h 2173803"/>
              <a:gd name="connsiteX3" fmla="*/ 566591 w 653543"/>
              <a:gd name="connsiteY3" fmla="*/ 1012571 h 2173803"/>
              <a:gd name="connsiteX4" fmla="*/ 560981 w 653543"/>
              <a:gd name="connsiteY4" fmla="*/ 1096719 h 2173803"/>
              <a:gd name="connsiteX5" fmla="*/ 586225 w 653543"/>
              <a:gd name="connsiteY5" fmla="*/ 1304282 h 2173803"/>
              <a:gd name="connsiteX6" fmla="*/ 614274 w 653543"/>
              <a:gd name="connsiteY6" fmla="*/ 1531479 h 2173803"/>
              <a:gd name="connsiteX7" fmla="*/ 642323 w 653543"/>
              <a:gd name="connsiteY7" fmla="*/ 1736238 h 2173803"/>
              <a:gd name="connsiteX8" fmla="*/ 653543 w 653543"/>
              <a:gd name="connsiteY8" fmla="*/ 1837214 h 2173803"/>
              <a:gd name="connsiteX9" fmla="*/ 650738 w 653543"/>
              <a:gd name="connsiteY9" fmla="*/ 2016728 h 2173803"/>
              <a:gd name="connsiteX10" fmla="*/ 650738 w 653543"/>
              <a:gd name="connsiteY10" fmla="*/ 2047582 h 2173803"/>
              <a:gd name="connsiteX11" fmla="*/ 645128 w 653543"/>
              <a:gd name="connsiteY11" fmla="*/ 2084046 h 2173803"/>
              <a:gd name="connsiteX12" fmla="*/ 633909 w 653543"/>
              <a:gd name="connsiteY12" fmla="*/ 2120510 h 2173803"/>
              <a:gd name="connsiteX13" fmla="*/ 617079 w 653543"/>
              <a:gd name="connsiteY13" fmla="*/ 2145754 h 2173803"/>
              <a:gd name="connsiteX14" fmla="*/ 594640 w 653543"/>
              <a:gd name="connsiteY14" fmla="*/ 2159779 h 2173803"/>
              <a:gd name="connsiteX15" fmla="*/ 572201 w 653543"/>
              <a:gd name="connsiteY15" fmla="*/ 2170998 h 2173803"/>
              <a:gd name="connsiteX16" fmla="*/ 558176 w 653543"/>
              <a:gd name="connsiteY16" fmla="*/ 2173803 h 2173803"/>
              <a:gd name="connsiteX17" fmla="*/ 541347 w 653543"/>
              <a:gd name="connsiteY17" fmla="*/ 2168193 h 2173803"/>
              <a:gd name="connsiteX18" fmla="*/ 513298 w 653543"/>
              <a:gd name="connsiteY18" fmla="*/ 2148559 h 2173803"/>
              <a:gd name="connsiteX19" fmla="*/ 490858 w 653543"/>
              <a:gd name="connsiteY19" fmla="*/ 2131730 h 2173803"/>
              <a:gd name="connsiteX20" fmla="*/ 454395 w 653543"/>
              <a:gd name="connsiteY20" fmla="*/ 2095266 h 2173803"/>
              <a:gd name="connsiteX21" fmla="*/ 434760 w 653543"/>
              <a:gd name="connsiteY21" fmla="*/ 2070022 h 2173803"/>
              <a:gd name="connsiteX22" fmla="*/ 417931 w 653543"/>
              <a:gd name="connsiteY22" fmla="*/ 2030753 h 2173803"/>
              <a:gd name="connsiteX23" fmla="*/ 398296 w 653543"/>
              <a:gd name="connsiteY23" fmla="*/ 1966240 h 2173803"/>
              <a:gd name="connsiteX24" fmla="*/ 387077 w 653543"/>
              <a:gd name="connsiteY24" fmla="*/ 1907337 h 2173803"/>
              <a:gd name="connsiteX25" fmla="*/ 375857 w 653543"/>
              <a:gd name="connsiteY25" fmla="*/ 1848434 h 2173803"/>
              <a:gd name="connsiteX26" fmla="*/ 370247 w 653543"/>
              <a:gd name="connsiteY26" fmla="*/ 1803555 h 2173803"/>
              <a:gd name="connsiteX27" fmla="*/ 364638 w 653543"/>
              <a:gd name="connsiteY27" fmla="*/ 1716603 h 2173803"/>
              <a:gd name="connsiteX28" fmla="*/ 361833 w 653543"/>
              <a:gd name="connsiteY28" fmla="*/ 1595992 h 2173803"/>
              <a:gd name="connsiteX29" fmla="*/ 347808 w 653543"/>
              <a:gd name="connsiteY29" fmla="*/ 1475381 h 2173803"/>
              <a:gd name="connsiteX30" fmla="*/ 322564 w 653543"/>
              <a:gd name="connsiteY30" fmla="*/ 1276233 h 2173803"/>
              <a:gd name="connsiteX31" fmla="*/ 302930 w 653543"/>
              <a:gd name="connsiteY31" fmla="*/ 1113548 h 2173803"/>
              <a:gd name="connsiteX32" fmla="*/ 272076 w 653543"/>
              <a:gd name="connsiteY32" fmla="*/ 863911 h 2173803"/>
              <a:gd name="connsiteX33" fmla="*/ 238417 w 653543"/>
              <a:gd name="connsiteY33" fmla="*/ 586225 h 2173803"/>
              <a:gd name="connsiteX34" fmla="*/ 224392 w 653543"/>
              <a:gd name="connsiteY34" fmla="*/ 482444 h 2173803"/>
              <a:gd name="connsiteX35" fmla="*/ 215977 w 653543"/>
              <a:gd name="connsiteY35" fmla="*/ 401101 h 2173803"/>
              <a:gd name="connsiteX36" fmla="*/ 207563 w 653543"/>
              <a:gd name="connsiteY36" fmla="*/ 359028 h 2173803"/>
              <a:gd name="connsiteX37" fmla="*/ 196343 w 653543"/>
              <a:gd name="connsiteY37" fmla="*/ 319759 h 2173803"/>
              <a:gd name="connsiteX38" fmla="*/ 187928 w 653543"/>
              <a:gd name="connsiteY38" fmla="*/ 294515 h 2173803"/>
              <a:gd name="connsiteX39" fmla="*/ 168294 w 653543"/>
              <a:gd name="connsiteY39" fmla="*/ 244027 h 2173803"/>
              <a:gd name="connsiteX40" fmla="*/ 143050 w 653543"/>
              <a:gd name="connsiteY40" fmla="*/ 196343 h 2173803"/>
              <a:gd name="connsiteX41" fmla="*/ 115001 w 653543"/>
              <a:gd name="connsiteY41" fmla="*/ 157074 h 2173803"/>
              <a:gd name="connsiteX42" fmla="*/ 98171 w 653543"/>
              <a:gd name="connsiteY42" fmla="*/ 134635 h 2173803"/>
              <a:gd name="connsiteX43" fmla="*/ 81342 w 653543"/>
              <a:gd name="connsiteY43" fmla="*/ 117806 h 2173803"/>
              <a:gd name="connsiteX44" fmla="*/ 61708 w 653543"/>
              <a:gd name="connsiteY44" fmla="*/ 98171 h 2173803"/>
              <a:gd name="connsiteX45" fmla="*/ 36463 w 653543"/>
              <a:gd name="connsiteY45" fmla="*/ 75732 h 2173803"/>
              <a:gd name="connsiteX46" fmla="*/ 11219 w 653543"/>
              <a:gd name="connsiteY46" fmla="*/ 56098 h 2173803"/>
              <a:gd name="connsiteX47" fmla="*/ 5609 w 653543"/>
              <a:gd name="connsiteY47" fmla="*/ 47683 h 2173803"/>
              <a:gd name="connsiteX48" fmla="*/ 0 w 653543"/>
              <a:gd name="connsiteY48" fmla="*/ 33659 h 2173803"/>
              <a:gd name="connsiteX49" fmla="*/ 0 w 653543"/>
              <a:gd name="connsiteY49" fmla="*/ 11219 h 2173803"/>
              <a:gd name="connsiteX50" fmla="*/ 5609 w 653543"/>
              <a:gd name="connsiteY50" fmla="*/ 2805 h 2173803"/>
              <a:gd name="connsiteX51" fmla="*/ 19634 w 653543"/>
              <a:gd name="connsiteY51" fmla="*/ 0 h 2173803"/>
              <a:gd name="connsiteX52" fmla="*/ 33658 w 653543"/>
              <a:gd name="connsiteY52" fmla="*/ 0 h 2173803"/>
              <a:gd name="connsiteX53" fmla="*/ 70122 w 653543"/>
              <a:gd name="connsiteY53" fmla="*/ 11219 h 2173803"/>
              <a:gd name="connsiteX54" fmla="*/ 143050 w 653543"/>
              <a:gd name="connsiteY54" fmla="*/ 39268 h 2173803"/>
              <a:gd name="connsiteX55" fmla="*/ 193538 w 653543"/>
              <a:gd name="connsiteY55" fmla="*/ 61708 h 2173803"/>
              <a:gd name="connsiteX56" fmla="*/ 269271 w 653543"/>
              <a:gd name="connsiteY56" fmla="*/ 100976 h 2173803"/>
              <a:gd name="connsiteX57" fmla="*/ 359028 w 653543"/>
              <a:gd name="connsiteY57" fmla="*/ 154270 h 2173803"/>
              <a:gd name="connsiteX58" fmla="*/ 420736 w 653543"/>
              <a:gd name="connsiteY58" fmla="*/ 199148 h 2173803"/>
              <a:gd name="connsiteX59" fmla="*/ 429150 w 653543"/>
              <a:gd name="connsiteY59" fmla="*/ 204758 h 2173803"/>
              <a:gd name="connsiteX60" fmla="*/ 490858 w 653543"/>
              <a:gd name="connsiteY60" fmla="*/ 339393 h 2173803"/>
              <a:gd name="connsiteX61" fmla="*/ 516103 w 653543"/>
              <a:gd name="connsiteY61" fmla="*/ 552567 h 217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653543" h="2173803">
                <a:moveTo>
                  <a:pt x="516103" y="552567"/>
                </a:moveTo>
                <a:lnTo>
                  <a:pt x="535737" y="740495"/>
                </a:lnTo>
                <a:lnTo>
                  <a:pt x="558176" y="934034"/>
                </a:lnTo>
                <a:lnTo>
                  <a:pt x="566591" y="1012571"/>
                </a:lnTo>
                <a:lnTo>
                  <a:pt x="560981" y="1096719"/>
                </a:lnTo>
                <a:lnTo>
                  <a:pt x="586225" y="1304282"/>
                </a:lnTo>
                <a:lnTo>
                  <a:pt x="614274" y="1531479"/>
                </a:lnTo>
                <a:lnTo>
                  <a:pt x="642323" y="1736238"/>
                </a:lnTo>
                <a:lnTo>
                  <a:pt x="653543" y="1837214"/>
                </a:lnTo>
                <a:lnTo>
                  <a:pt x="650738" y="2016728"/>
                </a:lnTo>
                <a:lnTo>
                  <a:pt x="650738" y="2047582"/>
                </a:lnTo>
                <a:lnTo>
                  <a:pt x="645128" y="2084046"/>
                </a:lnTo>
                <a:lnTo>
                  <a:pt x="633909" y="2120510"/>
                </a:lnTo>
                <a:lnTo>
                  <a:pt x="617079" y="2145754"/>
                </a:lnTo>
                <a:lnTo>
                  <a:pt x="594640" y="2159779"/>
                </a:lnTo>
                <a:lnTo>
                  <a:pt x="572201" y="2170998"/>
                </a:lnTo>
                <a:lnTo>
                  <a:pt x="558176" y="2173803"/>
                </a:lnTo>
                <a:lnTo>
                  <a:pt x="541347" y="2168193"/>
                </a:lnTo>
                <a:lnTo>
                  <a:pt x="513298" y="2148559"/>
                </a:lnTo>
                <a:lnTo>
                  <a:pt x="490858" y="2131730"/>
                </a:lnTo>
                <a:lnTo>
                  <a:pt x="454395" y="2095266"/>
                </a:lnTo>
                <a:lnTo>
                  <a:pt x="434760" y="2070022"/>
                </a:lnTo>
                <a:lnTo>
                  <a:pt x="417931" y="2030753"/>
                </a:lnTo>
                <a:lnTo>
                  <a:pt x="398296" y="1966240"/>
                </a:lnTo>
                <a:lnTo>
                  <a:pt x="387077" y="1907337"/>
                </a:lnTo>
                <a:lnTo>
                  <a:pt x="375857" y="1848434"/>
                </a:lnTo>
                <a:lnTo>
                  <a:pt x="370247" y="1803555"/>
                </a:lnTo>
                <a:lnTo>
                  <a:pt x="364638" y="1716603"/>
                </a:lnTo>
                <a:lnTo>
                  <a:pt x="361833" y="1595992"/>
                </a:lnTo>
                <a:lnTo>
                  <a:pt x="347808" y="1475381"/>
                </a:lnTo>
                <a:lnTo>
                  <a:pt x="322564" y="1276233"/>
                </a:lnTo>
                <a:lnTo>
                  <a:pt x="302930" y="1113548"/>
                </a:lnTo>
                <a:lnTo>
                  <a:pt x="272076" y="863911"/>
                </a:lnTo>
                <a:lnTo>
                  <a:pt x="238417" y="586225"/>
                </a:lnTo>
                <a:lnTo>
                  <a:pt x="224392" y="482444"/>
                </a:lnTo>
                <a:lnTo>
                  <a:pt x="215977" y="401101"/>
                </a:lnTo>
                <a:lnTo>
                  <a:pt x="207563" y="359028"/>
                </a:lnTo>
                <a:lnTo>
                  <a:pt x="196343" y="319759"/>
                </a:lnTo>
                <a:lnTo>
                  <a:pt x="187928" y="294515"/>
                </a:lnTo>
                <a:lnTo>
                  <a:pt x="168294" y="244027"/>
                </a:lnTo>
                <a:lnTo>
                  <a:pt x="143050" y="196343"/>
                </a:lnTo>
                <a:lnTo>
                  <a:pt x="115001" y="157074"/>
                </a:lnTo>
                <a:lnTo>
                  <a:pt x="98171" y="134635"/>
                </a:lnTo>
                <a:lnTo>
                  <a:pt x="81342" y="117806"/>
                </a:lnTo>
                <a:lnTo>
                  <a:pt x="61708" y="98171"/>
                </a:lnTo>
                <a:lnTo>
                  <a:pt x="36463" y="75732"/>
                </a:lnTo>
                <a:lnTo>
                  <a:pt x="11219" y="56098"/>
                </a:lnTo>
                <a:lnTo>
                  <a:pt x="5609" y="47683"/>
                </a:lnTo>
                <a:lnTo>
                  <a:pt x="0" y="33659"/>
                </a:lnTo>
                <a:lnTo>
                  <a:pt x="0" y="11219"/>
                </a:lnTo>
                <a:lnTo>
                  <a:pt x="5609" y="2805"/>
                </a:lnTo>
                <a:lnTo>
                  <a:pt x="19634" y="0"/>
                </a:lnTo>
                <a:lnTo>
                  <a:pt x="33658" y="0"/>
                </a:lnTo>
                <a:lnTo>
                  <a:pt x="70122" y="11219"/>
                </a:lnTo>
                <a:lnTo>
                  <a:pt x="143050" y="39268"/>
                </a:lnTo>
                <a:lnTo>
                  <a:pt x="193538" y="61708"/>
                </a:lnTo>
                <a:lnTo>
                  <a:pt x="269271" y="100976"/>
                </a:lnTo>
                <a:lnTo>
                  <a:pt x="359028" y="154270"/>
                </a:lnTo>
                <a:lnTo>
                  <a:pt x="420736" y="199148"/>
                </a:lnTo>
                <a:lnTo>
                  <a:pt x="429150" y="204758"/>
                </a:lnTo>
                <a:lnTo>
                  <a:pt x="490858" y="339393"/>
                </a:lnTo>
                <a:lnTo>
                  <a:pt x="516103" y="5525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47D29D99-31AE-47B4-B5E7-3B9490A11688}"/>
              </a:ext>
            </a:extLst>
          </p:cNvPr>
          <p:cNvSpPr/>
          <p:nvPr/>
        </p:nvSpPr>
        <p:spPr>
          <a:xfrm>
            <a:off x="3621088" y="3609975"/>
            <a:ext cx="3006725" cy="2032000"/>
          </a:xfrm>
          <a:custGeom>
            <a:avLst/>
            <a:gdLst>
              <a:gd name="connsiteX0" fmla="*/ 2037579 w 3007478"/>
              <a:gd name="connsiteY0" fmla="*/ 251064 h 2032294"/>
              <a:gd name="connsiteX1" fmla="*/ 1897512 w 3007478"/>
              <a:gd name="connsiteY1" fmla="*/ 256349 h 2032294"/>
              <a:gd name="connsiteX2" fmla="*/ 1725732 w 3007478"/>
              <a:gd name="connsiteY2" fmla="*/ 264278 h 2032294"/>
              <a:gd name="connsiteX3" fmla="*/ 1575094 w 3007478"/>
              <a:gd name="connsiteY3" fmla="*/ 274849 h 2032294"/>
              <a:gd name="connsiteX4" fmla="*/ 1453526 w 3007478"/>
              <a:gd name="connsiteY4" fmla="*/ 285420 h 2032294"/>
              <a:gd name="connsiteX5" fmla="*/ 1390100 w 3007478"/>
              <a:gd name="connsiteY5" fmla="*/ 290705 h 2032294"/>
              <a:gd name="connsiteX6" fmla="*/ 1117894 w 3007478"/>
              <a:gd name="connsiteY6" fmla="*/ 311847 h 2032294"/>
              <a:gd name="connsiteX7" fmla="*/ 959327 w 3007478"/>
              <a:gd name="connsiteY7" fmla="*/ 327704 h 2032294"/>
              <a:gd name="connsiteX8" fmla="*/ 792833 w 3007478"/>
              <a:gd name="connsiteY8" fmla="*/ 343561 h 2032294"/>
              <a:gd name="connsiteX9" fmla="*/ 584053 w 3007478"/>
              <a:gd name="connsiteY9" fmla="*/ 367346 h 2032294"/>
              <a:gd name="connsiteX10" fmla="*/ 372631 w 3007478"/>
              <a:gd name="connsiteY10" fmla="*/ 388488 h 2032294"/>
              <a:gd name="connsiteX11" fmla="*/ 177066 w 3007478"/>
              <a:gd name="connsiteY11" fmla="*/ 412273 h 2032294"/>
              <a:gd name="connsiteX12" fmla="*/ 52856 w 3007478"/>
              <a:gd name="connsiteY12" fmla="*/ 428130 h 2032294"/>
              <a:gd name="connsiteX13" fmla="*/ 0 w 3007478"/>
              <a:gd name="connsiteY13" fmla="*/ 266920 h 2032294"/>
              <a:gd name="connsiteX14" fmla="*/ 177066 w 3007478"/>
              <a:gd name="connsiteY14" fmla="*/ 251064 h 2032294"/>
              <a:gd name="connsiteX15" fmla="*/ 380560 w 3007478"/>
              <a:gd name="connsiteY15" fmla="*/ 224636 h 2032294"/>
              <a:gd name="connsiteX16" fmla="*/ 628981 w 3007478"/>
              <a:gd name="connsiteY16" fmla="*/ 192923 h 2032294"/>
              <a:gd name="connsiteX17" fmla="*/ 930257 w 3007478"/>
              <a:gd name="connsiteY17" fmla="*/ 155924 h 2032294"/>
              <a:gd name="connsiteX18" fmla="*/ 1123179 w 3007478"/>
              <a:gd name="connsiteY18" fmla="*/ 134782 h 2032294"/>
              <a:gd name="connsiteX19" fmla="*/ 1173392 w 3007478"/>
              <a:gd name="connsiteY19" fmla="*/ 129496 h 2032294"/>
              <a:gd name="connsiteX20" fmla="*/ 1390100 w 3007478"/>
              <a:gd name="connsiteY20" fmla="*/ 108354 h 2032294"/>
              <a:gd name="connsiteX21" fmla="*/ 1588308 w 3007478"/>
              <a:gd name="connsiteY21" fmla="*/ 100425 h 2032294"/>
              <a:gd name="connsiteX22" fmla="*/ 1929226 w 3007478"/>
              <a:gd name="connsiteY22" fmla="*/ 87212 h 2032294"/>
              <a:gd name="connsiteX23" fmla="*/ 2230502 w 3007478"/>
              <a:gd name="connsiteY23" fmla="*/ 73998 h 2032294"/>
              <a:gd name="connsiteX24" fmla="*/ 2460423 w 3007478"/>
              <a:gd name="connsiteY24" fmla="*/ 63427 h 2032294"/>
              <a:gd name="connsiteX25" fmla="*/ 2523850 w 3007478"/>
              <a:gd name="connsiteY25" fmla="*/ 44927 h 2032294"/>
              <a:gd name="connsiteX26" fmla="*/ 2666560 w 3007478"/>
              <a:gd name="connsiteY26" fmla="*/ 2643 h 2032294"/>
              <a:gd name="connsiteX27" fmla="*/ 2679774 w 3007478"/>
              <a:gd name="connsiteY27" fmla="*/ 0 h 2032294"/>
              <a:gd name="connsiteX28" fmla="*/ 2687702 w 3007478"/>
              <a:gd name="connsiteY28" fmla="*/ 0 h 2032294"/>
              <a:gd name="connsiteX29" fmla="*/ 2708844 w 3007478"/>
              <a:gd name="connsiteY29" fmla="*/ 5286 h 2032294"/>
              <a:gd name="connsiteX30" fmla="*/ 2753771 w 3007478"/>
              <a:gd name="connsiteY30" fmla="*/ 29071 h 2032294"/>
              <a:gd name="connsiteX31" fmla="*/ 2811912 w 3007478"/>
              <a:gd name="connsiteY31" fmla="*/ 71355 h 2032294"/>
              <a:gd name="connsiteX32" fmla="*/ 2851554 w 3007478"/>
              <a:gd name="connsiteY32" fmla="*/ 110997 h 2032294"/>
              <a:gd name="connsiteX33" fmla="*/ 2883267 w 3007478"/>
              <a:gd name="connsiteY33" fmla="*/ 142710 h 2032294"/>
              <a:gd name="connsiteX34" fmla="*/ 2909695 w 3007478"/>
              <a:gd name="connsiteY34" fmla="*/ 174423 h 2032294"/>
              <a:gd name="connsiteX35" fmla="*/ 2946694 w 3007478"/>
              <a:gd name="connsiteY35" fmla="*/ 229921 h 2032294"/>
              <a:gd name="connsiteX36" fmla="*/ 2983693 w 3007478"/>
              <a:gd name="connsiteY36" fmla="*/ 293348 h 2032294"/>
              <a:gd name="connsiteX37" fmla="*/ 3004835 w 3007478"/>
              <a:gd name="connsiteY37" fmla="*/ 335632 h 2032294"/>
              <a:gd name="connsiteX38" fmla="*/ 3007478 w 3007478"/>
              <a:gd name="connsiteY38" fmla="*/ 356775 h 2032294"/>
              <a:gd name="connsiteX39" fmla="*/ 2996907 w 3007478"/>
              <a:gd name="connsiteY39" fmla="*/ 383202 h 2032294"/>
              <a:gd name="connsiteX40" fmla="*/ 2975764 w 3007478"/>
              <a:gd name="connsiteY40" fmla="*/ 417558 h 2032294"/>
              <a:gd name="connsiteX41" fmla="*/ 2938765 w 3007478"/>
              <a:gd name="connsiteY41" fmla="*/ 459843 h 2032294"/>
              <a:gd name="connsiteX42" fmla="*/ 2920266 w 3007478"/>
              <a:gd name="connsiteY42" fmla="*/ 483628 h 2032294"/>
              <a:gd name="connsiteX43" fmla="*/ 2912338 w 3007478"/>
              <a:gd name="connsiteY43" fmla="*/ 496842 h 2032294"/>
              <a:gd name="connsiteX44" fmla="*/ 2854197 w 3007478"/>
              <a:gd name="connsiteY44" fmla="*/ 750548 h 2032294"/>
              <a:gd name="connsiteX45" fmla="*/ 2780199 w 3007478"/>
              <a:gd name="connsiteY45" fmla="*/ 1078252 h 2032294"/>
              <a:gd name="connsiteX46" fmla="*/ 2708844 w 3007478"/>
              <a:gd name="connsiteY46" fmla="*/ 1398028 h 2032294"/>
              <a:gd name="connsiteX47" fmla="*/ 2621633 w 3007478"/>
              <a:gd name="connsiteY47" fmla="*/ 1794444 h 2032294"/>
              <a:gd name="connsiteX48" fmla="*/ 2576705 w 3007478"/>
              <a:gd name="connsiteY48" fmla="*/ 1979438 h 2032294"/>
              <a:gd name="connsiteX49" fmla="*/ 2571420 w 3007478"/>
              <a:gd name="connsiteY49" fmla="*/ 1984724 h 2032294"/>
              <a:gd name="connsiteX50" fmla="*/ 2552920 w 3007478"/>
              <a:gd name="connsiteY50" fmla="*/ 2003223 h 2032294"/>
              <a:gd name="connsiteX51" fmla="*/ 2518564 w 3007478"/>
              <a:gd name="connsiteY51" fmla="*/ 2027008 h 2032294"/>
              <a:gd name="connsiteX52" fmla="*/ 2502708 w 3007478"/>
              <a:gd name="connsiteY52" fmla="*/ 2032294 h 2032294"/>
              <a:gd name="connsiteX53" fmla="*/ 2486851 w 3007478"/>
              <a:gd name="connsiteY53" fmla="*/ 2032294 h 2032294"/>
              <a:gd name="connsiteX54" fmla="*/ 2468352 w 3007478"/>
              <a:gd name="connsiteY54" fmla="*/ 2032294 h 2032294"/>
              <a:gd name="connsiteX55" fmla="*/ 2439281 w 3007478"/>
              <a:gd name="connsiteY55" fmla="*/ 2021723 h 2032294"/>
              <a:gd name="connsiteX56" fmla="*/ 2415496 w 3007478"/>
              <a:gd name="connsiteY56" fmla="*/ 2008509 h 2032294"/>
              <a:gd name="connsiteX57" fmla="*/ 2389068 w 3007478"/>
              <a:gd name="connsiteY57" fmla="*/ 1990009 h 2032294"/>
              <a:gd name="connsiteX58" fmla="*/ 2365283 w 3007478"/>
              <a:gd name="connsiteY58" fmla="*/ 1971510 h 2032294"/>
              <a:gd name="connsiteX59" fmla="*/ 2336213 w 3007478"/>
              <a:gd name="connsiteY59" fmla="*/ 1942439 h 2032294"/>
              <a:gd name="connsiteX60" fmla="*/ 2370569 w 3007478"/>
              <a:gd name="connsiteY60" fmla="*/ 1783873 h 2032294"/>
              <a:gd name="connsiteX61" fmla="*/ 2391711 w 3007478"/>
              <a:gd name="connsiteY61" fmla="*/ 1659662 h 2032294"/>
              <a:gd name="connsiteX62" fmla="*/ 2423424 w 3007478"/>
              <a:gd name="connsiteY62" fmla="*/ 1456169 h 2032294"/>
              <a:gd name="connsiteX63" fmla="*/ 2444567 w 3007478"/>
              <a:gd name="connsiteY63" fmla="*/ 1308173 h 2032294"/>
              <a:gd name="connsiteX64" fmla="*/ 2478923 w 3007478"/>
              <a:gd name="connsiteY64" fmla="*/ 1083538 h 2032294"/>
              <a:gd name="connsiteX65" fmla="*/ 2486851 w 3007478"/>
              <a:gd name="connsiteY65" fmla="*/ 1022754 h 2032294"/>
              <a:gd name="connsiteX66" fmla="*/ 2505350 w 3007478"/>
              <a:gd name="connsiteY66" fmla="*/ 932899 h 2032294"/>
              <a:gd name="connsiteX67" fmla="*/ 2529135 w 3007478"/>
              <a:gd name="connsiteY67" fmla="*/ 774333 h 2032294"/>
              <a:gd name="connsiteX68" fmla="*/ 2560849 w 3007478"/>
              <a:gd name="connsiteY68" fmla="*/ 594624 h 2032294"/>
              <a:gd name="connsiteX69" fmla="*/ 2595205 w 3007478"/>
              <a:gd name="connsiteY69" fmla="*/ 393773 h 2032294"/>
              <a:gd name="connsiteX70" fmla="*/ 2597848 w 3007478"/>
              <a:gd name="connsiteY70" fmla="*/ 359417 h 2032294"/>
              <a:gd name="connsiteX71" fmla="*/ 2595205 w 3007478"/>
              <a:gd name="connsiteY71" fmla="*/ 335632 h 2032294"/>
              <a:gd name="connsiteX72" fmla="*/ 2587276 w 3007478"/>
              <a:gd name="connsiteY72" fmla="*/ 303919 h 2032294"/>
              <a:gd name="connsiteX73" fmla="*/ 2579348 w 3007478"/>
              <a:gd name="connsiteY73" fmla="*/ 285420 h 2032294"/>
              <a:gd name="connsiteX74" fmla="*/ 2560849 w 3007478"/>
              <a:gd name="connsiteY74" fmla="*/ 266920 h 2032294"/>
              <a:gd name="connsiteX75" fmla="*/ 2539707 w 3007478"/>
              <a:gd name="connsiteY75" fmla="*/ 253706 h 2032294"/>
              <a:gd name="connsiteX76" fmla="*/ 2513279 w 3007478"/>
              <a:gd name="connsiteY76" fmla="*/ 245778 h 2032294"/>
              <a:gd name="connsiteX77" fmla="*/ 2489494 w 3007478"/>
              <a:gd name="connsiteY77" fmla="*/ 243135 h 2032294"/>
              <a:gd name="connsiteX78" fmla="*/ 2389068 w 3007478"/>
              <a:gd name="connsiteY78" fmla="*/ 243135 h 2032294"/>
              <a:gd name="connsiteX79" fmla="*/ 2219931 w 3007478"/>
              <a:gd name="connsiteY79" fmla="*/ 245778 h 2032294"/>
              <a:gd name="connsiteX80" fmla="*/ 2037579 w 3007478"/>
              <a:gd name="connsiteY80" fmla="*/ 251064 h 203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007478" h="2032294">
                <a:moveTo>
                  <a:pt x="2037579" y="251064"/>
                </a:moveTo>
                <a:lnTo>
                  <a:pt x="1897512" y="256349"/>
                </a:lnTo>
                <a:lnTo>
                  <a:pt x="1725732" y="264278"/>
                </a:lnTo>
                <a:lnTo>
                  <a:pt x="1575094" y="274849"/>
                </a:lnTo>
                <a:lnTo>
                  <a:pt x="1453526" y="285420"/>
                </a:lnTo>
                <a:lnTo>
                  <a:pt x="1390100" y="290705"/>
                </a:lnTo>
                <a:lnTo>
                  <a:pt x="1117894" y="311847"/>
                </a:lnTo>
                <a:lnTo>
                  <a:pt x="959327" y="327704"/>
                </a:lnTo>
                <a:lnTo>
                  <a:pt x="792833" y="343561"/>
                </a:lnTo>
                <a:lnTo>
                  <a:pt x="584053" y="367346"/>
                </a:lnTo>
                <a:lnTo>
                  <a:pt x="372631" y="388488"/>
                </a:lnTo>
                <a:lnTo>
                  <a:pt x="177066" y="412273"/>
                </a:lnTo>
                <a:lnTo>
                  <a:pt x="52856" y="428130"/>
                </a:lnTo>
                <a:lnTo>
                  <a:pt x="0" y="266920"/>
                </a:lnTo>
                <a:lnTo>
                  <a:pt x="177066" y="251064"/>
                </a:lnTo>
                <a:lnTo>
                  <a:pt x="380560" y="224636"/>
                </a:lnTo>
                <a:lnTo>
                  <a:pt x="628981" y="192923"/>
                </a:lnTo>
                <a:lnTo>
                  <a:pt x="930257" y="155924"/>
                </a:lnTo>
                <a:lnTo>
                  <a:pt x="1123179" y="134782"/>
                </a:lnTo>
                <a:lnTo>
                  <a:pt x="1173392" y="129496"/>
                </a:lnTo>
                <a:lnTo>
                  <a:pt x="1390100" y="108354"/>
                </a:lnTo>
                <a:lnTo>
                  <a:pt x="1588308" y="100425"/>
                </a:lnTo>
                <a:lnTo>
                  <a:pt x="1929226" y="87212"/>
                </a:lnTo>
                <a:lnTo>
                  <a:pt x="2230502" y="73998"/>
                </a:lnTo>
                <a:lnTo>
                  <a:pt x="2460423" y="63427"/>
                </a:lnTo>
                <a:lnTo>
                  <a:pt x="2523850" y="44927"/>
                </a:lnTo>
                <a:lnTo>
                  <a:pt x="2666560" y="2643"/>
                </a:lnTo>
                <a:lnTo>
                  <a:pt x="2679774" y="0"/>
                </a:lnTo>
                <a:lnTo>
                  <a:pt x="2687702" y="0"/>
                </a:lnTo>
                <a:lnTo>
                  <a:pt x="2708844" y="5286"/>
                </a:lnTo>
                <a:lnTo>
                  <a:pt x="2753771" y="29071"/>
                </a:lnTo>
                <a:lnTo>
                  <a:pt x="2811912" y="71355"/>
                </a:lnTo>
                <a:lnTo>
                  <a:pt x="2851554" y="110997"/>
                </a:lnTo>
                <a:lnTo>
                  <a:pt x="2883267" y="142710"/>
                </a:lnTo>
                <a:lnTo>
                  <a:pt x="2909695" y="174423"/>
                </a:lnTo>
                <a:lnTo>
                  <a:pt x="2946694" y="229921"/>
                </a:lnTo>
                <a:lnTo>
                  <a:pt x="2983693" y="293348"/>
                </a:lnTo>
                <a:lnTo>
                  <a:pt x="3004835" y="335632"/>
                </a:lnTo>
                <a:lnTo>
                  <a:pt x="3007478" y="356775"/>
                </a:lnTo>
                <a:lnTo>
                  <a:pt x="2996907" y="383202"/>
                </a:lnTo>
                <a:lnTo>
                  <a:pt x="2975764" y="417558"/>
                </a:lnTo>
                <a:lnTo>
                  <a:pt x="2938765" y="459843"/>
                </a:lnTo>
                <a:lnTo>
                  <a:pt x="2920266" y="483628"/>
                </a:lnTo>
                <a:lnTo>
                  <a:pt x="2912338" y="496842"/>
                </a:lnTo>
                <a:lnTo>
                  <a:pt x="2854197" y="750548"/>
                </a:lnTo>
                <a:lnTo>
                  <a:pt x="2780199" y="1078252"/>
                </a:lnTo>
                <a:lnTo>
                  <a:pt x="2708844" y="1398028"/>
                </a:lnTo>
                <a:lnTo>
                  <a:pt x="2621633" y="1794444"/>
                </a:lnTo>
                <a:lnTo>
                  <a:pt x="2576705" y="1979438"/>
                </a:lnTo>
                <a:lnTo>
                  <a:pt x="2571420" y="1984724"/>
                </a:lnTo>
                <a:lnTo>
                  <a:pt x="2552920" y="2003223"/>
                </a:lnTo>
                <a:lnTo>
                  <a:pt x="2518564" y="2027008"/>
                </a:lnTo>
                <a:lnTo>
                  <a:pt x="2502708" y="2032294"/>
                </a:lnTo>
                <a:lnTo>
                  <a:pt x="2486851" y="2032294"/>
                </a:lnTo>
                <a:lnTo>
                  <a:pt x="2468352" y="2032294"/>
                </a:lnTo>
                <a:lnTo>
                  <a:pt x="2439281" y="2021723"/>
                </a:lnTo>
                <a:lnTo>
                  <a:pt x="2415496" y="2008509"/>
                </a:lnTo>
                <a:lnTo>
                  <a:pt x="2389068" y="1990009"/>
                </a:lnTo>
                <a:lnTo>
                  <a:pt x="2365283" y="1971510"/>
                </a:lnTo>
                <a:lnTo>
                  <a:pt x="2336213" y="1942439"/>
                </a:lnTo>
                <a:lnTo>
                  <a:pt x="2370569" y="1783873"/>
                </a:lnTo>
                <a:lnTo>
                  <a:pt x="2391711" y="1659662"/>
                </a:lnTo>
                <a:lnTo>
                  <a:pt x="2423424" y="1456169"/>
                </a:lnTo>
                <a:lnTo>
                  <a:pt x="2444567" y="1308173"/>
                </a:lnTo>
                <a:lnTo>
                  <a:pt x="2478923" y="1083538"/>
                </a:lnTo>
                <a:lnTo>
                  <a:pt x="2486851" y="1022754"/>
                </a:lnTo>
                <a:lnTo>
                  <a:pt x="2505350" y="932899"/>
                </a:lnTo>
                <a:lnTo>
                  <a:pt x="2529135" y="774333"/>
                </a:lnTo>
                <a:lnTo>
                  <a:pt x="2560849" y="594624"/>
                </a:lnTo>
                <a:lnTo>
                  <a:pt x="2595205" y="393773"/>
                </a:lnTo>
                <a:lnTo>
                  <a:pt x="2597848" y="359417"/>
                </a:lnTo>
                <a:lnTo>
                  <a:pt x="2595205" y="335632"/>
                </a:lnTo>
                <a:lnTo>
                  <a:pt x="2587276" y="303919"/>
                </a:lnTo>
                <a:lnTo>
                  <a:pt x="2579348" y="285420"/>
                </a:lnTo>
                <a:lnTo>
                  <a:pt x="2560849" y="266920"/>
                </a:lnTo>
                <a:lnTo>
                  <a:pt x="2539707" y="253706"/>
                </a:lnTo>
                <a:lnTo>
                  <a:pt x="2513279" y="245778"/>
                </a:lnTo>
                <a:lnTo>
                  <a:pt x="2489494" y="243135"/>
                </a:lnTo>
                <a:lnTo>
                  <a:pt x="2389068" y="243135"/>
                </a:lnTo>
                <a:lnTo>
                  <a:pt x="2219931" y="245778"/>
                </a:lnTo>
                <a:lnTo>
                  <a:pt x="2037579" y="2510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FF9F6D91-080A-41A5-80C1-E311E75881A0}"/>
              </a:ext>
            </a:extLst>
          </p:cNvPr>
          <p:cNvSpPr/>
          <p:nvPr/>
        </p:nvSpPr>
        <p:spPr>
          <a:xfrm>
            <a:off x="4594225" y="2670175"/>
            <a:ext cx="504825" cy="2782888"/>
          </a:xfrm>
          <a:custGeom>
            <a:avLst/>
            <a:gdLst>
              <a:gd name="connsiteX0" fmla="*/ 171907 w 504748"/>
              <a:gd name="connsiteY0" fmla="*/ 749808 h 2783434"/>
              <a:gd name="connsiteX1" fmla="*/ 175564 w 504748"/>
              <a:gd name="connsiteY1" fmla="*/ 1086307 h 2783434"/>
              <a:gd name="connsiteX2" fmla="*/ 171907 w 504748"/>
              <a:gd name="connsiteY2" fmla="*/ 1521562 h 2783434"/>
              <a:gd name="connsiteX3" fmla="*/ 175564 w 504748"/>
              <a:gd name="connsiteY3" fmla="*/ 2359152 h 2783434"/>
              <a:gd name="connsiteX4" fmla="*/ 175564 w 504748"/>
              <a:gd name="connsiteY4" fmla="*/ 2783434 h 2783434"/>
              <a:gd name="connsiteX5" fmla="*/ 438912 w 504748"/>
              <a:gd name="connsiteY5" fmla="*/ 2754173 h 2783434"/>
              <a:gd name="connsiteX6" fmla="*/ 442569 w 504748"/>
              <a:gd name="connsiteY6" fmla="*/ 2542032 h 2783434"/>
              <a:gd name="connsiteX7" fmla="*/ 438912 w 504748"/>
              <a:gd name="connsiteY7" fmla="*/ 2161642 h 2783434"/>
              <a:gd name="connsiteX8" fmla="*/ 442569 w 504748"/>
              <a:gd name="connsiteY8" fmla="*/ 1726387 h 2783434"/>
              <a:gd name="connsiteX9" fmla="*/ 442569 w 504748"/>
              <a:gd name="connsiteY9" fmla="*/ 1221638 h 2783434"/>
              <a:gd name="connsiteX10" fmla="*/ 442569 w 504748"/>
              <a:gd name="connsiteY10" fmla="*/ 746150 h 2783434"/>
              <a:gd name="connsiteX11" fmla="*/ 442569 w 504748"/>
              <a:gd name="connsiteY11" fmla="*/ 559613 h 2783434"/>
              <a:gd name="connsiteX12" fmla="*/ 446227 w 504748"/>
              <a:gd name="connsiteY12" fmla="*/ 479146 h 2783434"/>
              <a:gd name="connsiteX13" fmla="*/ 449884 w 504748"/>
              <a:gd name="connsiteY13" fmla="*/ 438912 h 2783434"/>
              <a:gd name="connsiteX14" fmla="*/ 457200 w 504748"/>
              <a:gd name="connsiteY14" fmla="*/ 398678 h 2783434"/>
              <a:gd name="connsiteX15" fmla="*/ 471830 w 504748"/>
              <a:gd name="connsiteY15" fmla="*/ 358445 h 2783434"/>
              <a:gd name="connsiteX16" fmla="*/ 490118 w 504748"/>
              <a:gd name="connsiteY16" fmla="*/ 325526 h 2783434"/>
              <a:gd name="connsiteX17" fmla="*/ 501091 w 504748"/>
              <a:gd name="connsiteY17" fmla="*/ 299923 h 2783434"/>
              <a:gd name="connsiteX18" fmla="*/ 504748 w 504748"/>
              <a:gd name="connsiteY18" fmla="*/ 270662 h 2783434"/>
              <a:gd name="connsiteX19" fmla="*/ 504748 w 504748"/>
              <a:gd name="connsiteY19" fmla="*/ 248717 h 2783434"/>
              <a:gd name="connsiteX20" fmla="*/ 497433 w 504748"/>
              <a:gd name="connsiteY20" fmla="*/ 215798 h 2783434"/>
              <a:gd name="connsiteX21" fmla="*/ 482803 w 504748"/>
              <a:gd name="connsiteY21" fmla="*/ 193853 h 2783434"/>
              <a:gd name="connsiteX22" fmla="*/ 453542 w 504748"/>
              <a:gd name="connsiteY22" fmla="*/ 164592 h 2783434"/>
              <a:gd name="connsiteX23" fmla="*/ 416966 w 504748"/>
              <a:gd name="connsiteY23" fmla="*/ 135331 h 2783434"/>
              <a:gd name="connsiteX24" fmla="*/ 365760 w 504748"/>
              <a:gd name="connsiteY24" fmla="*/ 98755 h 2783434"/>
              <a:gd name="connsiteX25" fmla="*/ 303580 w 504748"/>
              <a:gd name="connsiteY25" fmla="*/ 58522 h 2783434"/>
              <a:gd name="connsiteX26" fmla="*/ 252374 w 504748"/>
              <a:gd name="connsiteY26" fmla="*/ 36576 h 2783434"/>
              <a:gd name="connsiteX27" fmla="*/ 171907 w 504748"/>
              <a:gd name="connsiteY27" fmla="*/ 7315 h 2783434"/>
              <a:gd name="connsiteX28" fmla="*/ 138988 w 504748"/>
              <a:gd name="connsiteY28" fmla="*/ 0 h 2783434"/>
              <a:gd name="connsiteX29" fmla="*/ 84124 w 504748"/>
              <a:gd name="connsiteY29" fmla="*/ 0 h 2783434"/>
              <a:gd name="connsiteX30" fmla="*/ 43891 w 504748"/>
              <a:gd name="connsiteY30" fmla="*/ 0 h 2783434"/>
              <a:gd name="connsiteX31" fmla="*/ 25603 w 504748"/>
              <a:gd name="connsiteY31" fmla="*/ 3658 h 2783434"/>
              <a:gd name="connsiteX32" fmla="*/ 3657 w 504748"/>
              <a:gd name="connsiteY32" fmla="*/ 18288 h 2783434"/>
              <a:gd name="connsiteX33" fmla="*/ 0 w 504748"/>
              <a:gd name="connsiteY33" fmla="*/ 29261 h 2783434"/>
              <a:gd name="connsiteX34" fmla="*/ 0 w 504748"/>
              <a:gd name="connsiteY34" fmla="*/ 40234 h 2783434"/>
              <a:gd name="connsiteX35" fmla="*/ 7315 w 504748"/>
              <a:gd name="connsiteY35" fmla="*/ 51206 h 2783434"/>
              <a:gd name="connsiteX36" fmla="*/ 36576 w 504748"/>
              <a:gd name="connsiteY36" fmla="*/ 69494 h 2783434"/>
              <a:gd name="connsiteX37" fmla="*/ 69494 w 504748"/>
              <a:gd name="connsiteY37" fmla="*/ 87782 h 2783434"/>
              <a:gd name="connsiteX38" fmla="*/ 87782 w 504748"/>
              <a:gd name="connsiteY38" fmla="*/ 102413 h 2783434"/>
              <a:gd name="connsiteX39" fmla="*/ 109728 w 504748"/>
              <a:gd name="connsiteY39" fmla="*/ 131674 h 2783434"/>
              <a:gd name="connsiteX40" fmla="*/ 131673 w 504748"/>
              <a:gd name="connsiteY40" fmla="*/ 168250 h 2783434"/>
              <a:gd name="connsiteX41" fmla="*/ 146304 w 504748"/>
              <a:gd name="connsiteY41" fmla="*/ 204826 h 2783434"/>
              <a:gd name="connsiteX42" fmla="*/ 157276 w 504748"/>
              <a:gd name="connsiteY42" fmla="*/ 234086 h 2783434"/>
              <a:gd name="connsiteX43" fmla="*/ 168249 w 504748"/>
              <a:gd name="connsiteY43" fmla="*/ 285293 h 2783434"/>
              <a:gd name="connsiteX44" fmla="*/ 171907 w 504748"/>
              <a:gd name="connsiteY44" fmla="*/ 329184 h 2783434"/>
              <a:gd name="connsiteX45" fmla="*/ 175564 w 504748"/>
              <a:gd name="connsiteY45" fmla="*/ 449885 h 2783434"/>
              <a:gd name="connsiteX46" fmla="*/ 171907 w 504748"/>
              <a:gd name="connsiteY46" fmla="*/ 749808 h 278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4748" h="2783434">
                <a:moveTo>
                  <a:pt x="171907" y="749808"/>
                </a:moveTo>
                <a:lnTo>
                  <a:pt x="175564" y="1086307"/>
                </a:lnTo>
                <a:lnTo>
                  <a:pt x="171907" y="1521562"/>
                </a:lnTo>
                <a:lnTo>
                  <a:pt x="175564" y="2359152"/>
                </a:lnTo>
                <a:lnTo>
                  <a:pt x="175564" y="2783434"/>
                </a:lnTo>
                <a:lnTo>
                  <a:pt x="438912" y="2754173"/>
                </a:lnTo>
                <a:lnTo>
                  <a:pt x="442569" y="2542032"/>
                </a:lnTo>
                <a:lnTo>
                  <a:pt x="438912" y="2161642"/>
                </a:lnTo>
                <a:lnTo>
                  <a:pt x="442569" y="1726387"/>
                </a:lnTo>
                <a:lnTo>
                  <a:pt x="442569" y="1221638"/>
                </a:lnTo>
                <a:lnTo>
                  <a:pt x="442569" y="746150"/>
                </a:lnTo>
                <a:lnTo>
                  <a:pt x="442569" y="559613"/>
                </a:lnTo>
                <a:lnTo>
                  <a:pt x="446227" y="479146"/>
                </a:lnTo>
                <a:lnTo>
                  <a:pt x="449884" y="438912"/>
                </a:lnTo>
                <a:lnTo>
                  <a:pt x="457200" y="398678"/>
                </a:lnTo>
                <a:lnTo>
                  <a:pt x="471830" y="358445"/>
                </a:lnTo>
                <a:lnTo>
                  <a:pt x="490118" y="325526"/>
                </a:lnTo>
                <a:lnTo>
                  <a:pt x="501091" y="299923"/>
                </a:lnTo>
                <a:lnTo>
                  <a:pt x="504748" y="270662"/>
                </a:lnTo>
                <a:lnTo>
                  <a:pt x="504748" y="248717"/>
                </a:lnTo>
                <a:lnTo>
                  <a:pt x="497433" y="215798"/>
                </a:lnTo>
                <a:lnTo>
                  <a:pt x="482803" y="193853"/>
                </a:lnTo>
                <a:lnTo>
                  <a:pt x="453542" y="164592"/>
                </a:lnTo>
                <a:lnTo>
                  <a:pt x="416966" y="135331"/>
                </a:lnTo>
                <a:lnTo>
                  <a:pt x="365760" y="98755"/>
                </a:lnTo>
                <a:lnTo>
                  <a:pt x="303580" y="58522"/>
                </a:lnTo>
                <a:lnTo>
                  <a:pt x="252374" y="36576"/>
                </a:lnTo>
                <a:lnTo>
                  <a:pt x="171907" y="7315"/>
                </a:lnTo>
                <a:lnTo>
                  <a:pt x="138988" y="0"/>
                </a:lnTo>
                <a:lnTo>
                  <a:pt x="84124" y="0"/>
                </a:lnTo>
                <a:lnTo>
                  <a:pt x="43891" y="0"/>
                </a:lnTo>
                <a:lnTo>
                  <a:pt x="25603" y="3658"/>
                </a:lnTo>
                <a:lnTo>
                  <a:pt x="3657" y="18288"/>
                </a:lnTo>
                <a:lnTo>
                  <a:pt x="0" y="29261"/>
                </a:lnTo>
                <a:lnTo>
                  <a:pt x="0" y="40234"/>
                </a:lnTo>
                <a:lnTo>
                  <a:pt x="7315" y="51206"/>
                </a:lnTo>
                <a:lnTo>
                  <a:pt x="36576" y="69494"/>
                </a:lnTo>
                <a:lnTo>
                  <a:pt x="69494" y="87782"/>
                </a:lnTo>
                <a:lnTo>
                  <a:pt x="87782" y="102413"/>
                </a:lnTo>
                <a:lnTo>
                  <a:pt x="109728" y="131674"/>
                </a:lnTo>
                <a:lnTo>
                  <a:pt x="131673" y="168250"/>
                </a:lnTo>
                <a:lnTo>
                  <a:pt x="146304" y="204826"/>
                </a:lnTo>
                <a:lnTo>
                  <a:pt x="157276" y="234086"/>
                </a:lnTo>
                <a:lnTo>
                  <a:pt x="168249" y="285293"/>
                </a:lnTo>
                <a:lnTo>
                  <a:pt x="171907" y="329184"/>
                </a:lnTo>
                <a:lnTo>
                  <a:pt x="175564" y="449885"/>
                </a:lnTo>
                <a:lnTo>
                  <a:pt x="171907" y="7498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EF489615-4A1F-47EC-945C-70A17131308C}"/>
              </a:ext>
            </a:extLst>
          </p:cNvPr>
          <p:cNvSpPr/>
          <p:nvPr/>
        </p:nvSpPr>
        <p:spPr>
          <a:xfrm>
            <a:off x="3735388" y="4433888"/>
            <a:ext cx="2457450" cy="381000"/>
          </a:xfrm>
          <a:custGeom>
            <a:avLst/>
            <a:gdLst>
              <a:gd name="connsiteX0" fmla="*/ 1869282 w 2457450"/>
              <a:gd name="connsiteY0" fmla="*/ 216693 h 381000"/>
              <a:gd name="connsiteX1" fmla="*/ 1695450 w 2457450"/>
              <a:gd name="connsiteY1" fmla="*/ 221456 h 381000"/>
              <a:gd name="connsiteX2" fmla="*/ 1493044 w 2457450"/>
              <a:gd name="connsiteY2" fmla="*/ 230981 h 381000"/>
              <a:gd name="connsiteX3" fmla="*/ 1362075 w 2457450"/>
              <a:gd name="connsiteY3" fmla="*/ 240506 h 381000"/>
              <a:gd name="connsiteX4" fmla="*/ 1283494 w 2457450"/>
              <a:gd name="connsiteY4" fmla="*/ 247650 h 381000"/>
              <a:gd name="connsiteX5" fmla="*/ 1035844 w 2457450"/>
              <a:gd name="connsiteY5" fmla="*/ 266700 h 381000"/>
              <a:gd name="connsiteX6" fmla="*/ 881063 w 2457450"/>
              <a:gd name="connsiteY6" fmla="*/ 292893 h 381000"/>
              <a:gd name="connsiteX7" fmla="*/ 676275 w 2457450"/>
              <a:gd name="connsiteY7" fmla="*/ 326231 h 381000"/>
              <a:gd name="connsiteX8" fmla="*/ 469107 w 2457450"/>
              <a:gd name="connsiteY8" fmla="*/ 361950 h 381000"/>
              <a:gd name="connsiteX9" fmla="*/ 369094 w 2457450"/>
              <a:gd name="connsiteY9" fmla="*/ 378618 h 381000"/>
              <a:gd name="connsiteX10" fmla="*/ 316707 w 2457450"/>
              <a:gd name="connsiteY10" fmla="*/ 381000 h 381000"/>
              <a:gd name="connsiteX11" fmla="*/ 197644 w 2457450"/>
              <a:gd name="connsiteY11" fmla="*/ 371475 h 381000"/>
              <a:gd name="connsiteX12" fmla="*/ 19050 w 2457450"/>
              <a:gd name="connsiteY12" fmla="*/ 352425 h 381000"/>
              <a:gd name="connsiteX13" fmla="*/ 0 w 2457450"/>
              <a:gd name="connsiteY13" fmla="*/ 350043 h 381000"/>
              <a:gd name="connsiteX14" fmla="*/ 0 w 2457450"/>
              <a:gd name="connsiteY14" fmla="*/ 230981 h 381000"/>
              <a:gd name="connsiteX15" fmla="*/ 278607 w 2457450"/>
              <a:gd name="connsiteY15" fmla="*/ 195262 h 381000"/>
              <a:gd name="connsiteX16" fmla="*/ 540544 w 2457450"/>
              <a:gd name="connsiteY16" fmla="*/ 159543 h 381000"/>
              <a:gd name="connsiteX17" fmla="*/ 766763 w 2457450"/>
              <a:gd name="connsiteY17" fmla="*/ 126206 h 381000"/>
              <a:gd name="connsiteX18" fmla="*/ 1000125 w 2457450"/>
              <a:gd name="connsiteY18" fmla="*/ 92868 h 381000"/>
              <a:gd name="connsiteX19" fmla="*/ 1066800 w 2457450"/>
              <a:gd name="connsiteY19" fmla="*/ 85725 h 381000"/>
              <a:gd name="connsiteX20" fmla="*/ 1283494 w 2457450"/>
              <a:gd name="connsiteY20" fmla="*/ 66675 h 381000"/>
              <a:gd name="connsiteX21" fmla="*/ 1612107 w 2457450"/>
              <a:gd name="connsiteY21" fmla="*/ 45243 h 381000"/>
              <a:gd name="connsiteX22" fmla="*/ 1864519 w 2457450"/>
              <a:gd name="connsiteY22" fmla="*/ 28575 h 381000"/>
              <a:gd name="connsiteX23" fmla="*/ 1988344 w 2457450"/>
              <a:gd name="connsiteY23" fmla="*/ 21431 h 381000"/>
              <a:gd name="connsiteX24" fmla="*/ 2057400 w 2457450"/>
              <a:gd name="connsiteY24" fmla="*/ 19050 h 381000"/>
              <a:gd name="connsiteX25" fmla="*/ 2166938 w 2457450"/>
              <a:gd name="connsiteY25" fmla="*/ 0 h 381000"/>
              <a:gd name="connsiteX26" fmla="*/ 2226469 w 2457450"/>
              <a:gd name="connsiteY26" fmla="*/ 19050 h 381000"/>
              <a:gd name="connsiteX27" fmla="*/ 2324100 w 2457450"/>
              <a:gd name="connsiteY27" fmla="*/ 57150 h 381000"/>
              <a:gd name="connsiteX28" fmla="*/ 2457450 w 2457450"/>
              <a:gd name="connsiteY28" fmla="*/ 119062 h 381000"/>
              <a:gd name="connsiteX29" fmla="*/ 2455069 w 2457450"/>
              <a:gd name="connsiteY29" fmla="*/ 226218 h 381000"/>
              <a:gd name="connsiteX30" fmla="*/ 2274094 w 2457450"/>
              <a:gd name="connsiteY30" fmla="*/ 219075 h 381000"/>
              <a:gd name="connsiteX31" fmla="*/ 2114550 w 2457450"/>
              <a:gd name="connsiteY31" fmla="*/ 216693 h 381000"/>
              <a:gd name="connsiteX32" fmla="*/ 1869282 w 2457450"/>
              <a:gd name="connsiteY32" fmla="*/ 216693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57450" h="381000">
                <a:moveTo>
                  <a:pt x="1869282" y="216693"/>
                </a:moveTo>
                <a:lnTo>
                  <a:pt x="1695450" y="221456"/>
                </a:lnTo>
                <a:lnTo>
                  <a:pt x="1493044" y="230981"/>
                </a:lnTo>
                <a:lnTo>
                  <a:pt x="1362075" y="240506"/>
                </a:lnTo>
                <a:lnTo>
                  <a:pt x="1283494" y="247650"/>
                </a:lnTo>
                <a:lnTo>
                  <a:pt x="1035844" y="266700"/>
                </a:lnTo>
                <a:lnTo>
                  <a:pt x="881063" y="292893"/>
                </a:lnTo>
                <a:lnTo>
                  <a:pt x="676275" y="326231"/>
                </a:lnTo>
                <a:lnTo>
                  <a:pt x="469107" y="361950"/>
                </a:lnTo>
                <a:lnTo>
                  <a:pt x="369094" y="378618"/>
                </a:lnTo>
                <a:lnTo>
                  <a:pt x="316707" y="381000"/>
                </a:lnTo>
                <a:lnTo>
                  <a:pt x="197644" y="371475"/>
                </a:lnTo>
                <a:lnTo>
                  <a:pt x="19050" y="352425"/>
                </a:lnTo>
                <a:lnTo>
                  <a:pt x="0" y="350043"/>
                </a:lnTo>
                <a:lnTo>
                  <a:pt x="0" y="230981"/>
                </a:lnTo>
                <a:lnTo>
                  <a:pt x="278607" y="195262"/>
                </a:lnTo>
                <a:lnTo>
                  <a:pt x="540544" y="159543"/>
                </a:lnTo>
                <a:lnTo>
                  <a:pt x="766763" y="126206"/>
                </a:lnTo>
                <a:lnTo>
                  <a:pt x="1000125" y="92868"/>
                </a:lnTo>
                <a:lnTo>
                  <a:pt x="1066800" y="85725"/>
                </a:lnTo>
                <a:lnTo>
                  <a:pt x="1283494" y="66675"/>
                </a:lnTo>
                <a:lnTo>
                  <a:pt x="1612107" y="45243"/>
                </a:lnTo>
                <a:lnTo>
                  <a:pt x="1864519" y="28575"/>
                </a:lnTo>
                <a:lnTo>
                  <a:pt x="1988344" y="21431"/>
                </a:lnTo>
                <a:lnTo>
                  <a:pt x="2057400" y="19050"/>
                </a:lnTo>
                <a:lnTo>
                  <a:pt x="2166938" y="0"/>
                </a:lnTo>
                <a:lnTo>
                  <a:pt x="2226469" y="19050"/>
                </a:lnTo>
                <a:lnTo>
                  <a:pt x="2324100" y="57150"/>
                </a:lnTo>
                <a:lnTo>
                  <a:pt x="2457450" y="119062"/>
                </a:lnTo>
                <a:cubicBezTo>
                  <a:pt x="2456656" y="154781"/>
                  <a:pt x="2455863" y="190499"/>
                  <a:pt x="2455069" y="226218"/>
                </a:cubicBezTo>
                <a:lnTo>
                  <a:pt x="2274094" y="219075"/>
                </a:lnTo>
                <a:lnTo>
                  <a:pt x="2114550" y="216693"/>
                </a:lnTo>
                <a:lnTo>
                  <a:pt x="1869282" y="2166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0D6101A1-ACD3-4C91-BE37-6BF2641B10D7}"/>
              </a:ext>
            </a:extLst>
          </p:cNvPr>
          <p:cNvSpPr/>
          <p:nvPr/>
        </p:nvSpPr>
        <p:spPr>
          <a:xfrm>
            <a:off x="3817938" y="5284788"/>
            <a:ext cx="2239962" cy="412750"/>
          </a:xfrm>
          <a:custGeom>
            <a:avLst/>
            <a:gdLst>
              <a:gd name="connsiteX0" fmla="*/ 1752600 w 2240756"/>
              <a:gd name="connsiteY0" fmla="*/ 226219 h 414337"/>
              <a:gd name="connsiteX1" fmla="*/ 1845469 w 2240756"/>
              <a:gd name="connsiteY1" fmla="*/ 230981 h 414337"/>
              <a:gd name="connsiteX2" fmla="*/ 1957387 w 2240756"/>
              <a:gd name="connsiteY2" fmla="*/ 240506 h 414337"/>
              <a:gd name="connsiteX3" fmla="*/ 2078831 w 2240756"/>
              <a:gd name="connsiteY3" fmla="*/ 257175 h 414337"/>
              <a:gd name="connsiteX4" fmla="*/ 2226469 w 2240756"/>
              <a:gd name="connsiteY4" fmla="*/ 285750 h 414337"/>
              <a:gd name="connsiteX5" fmla="*/ 2240756 w 2240756"/>
              <a:gd name="connsiteY5" fmla="*/ 114300 h 414337"/>
              <a:gd name="connsiteX6" fmla="*/ 2147887 w 2240756"/>
              <a:gd name="connsiteY6" fmla="*/ 71437 h 414337"/>
              <a:gd name="connsiteX7" fmla="*/ 2074069 w 2240756"/>
              <a:gd name="connsiteY7" fmla="*/ 40481 h 414337"/>
              <a:gd name="connsiteX8" fmla="*/ 1993106 w 2240756"/>
              <a:gd name="connsiteY8" fmla="*/ 14287 h 414337"/>
              <a:gd name="connsiteX9" fmla="*/ 1931194 w 2240756"/>
              <a:gd name="connsiteY9" fmla="*/ 0 h 414337"/>
              <a:gd name="connsiteX10" fmla="*/ 1881187 w 2240756"/>
              <a:gd name="connsiteY10" fmla="*/ 2381 h 414337"/>
              <a:gd name="connsiteX11" fmla="*/ 1747837 w 2240756"/>
              <a:gd name="connsiteY11" fmla="*/ 11906 h 414337"/>
              <a:gd name="connsiteX12" fmla="*/ 1564481 w 2240756"/>
              <a:gd name="connsiteY12" fmla="*/ 26194 h 414337"/>
              <a:gd name="connsiteX13" fmla="*/ 1412081 w 2240756"/>
              <a:gd name="connsiteY13" fmla="*/ 40481 h 414337"/>
              <a:gd name="connsiteX14" fmla="*/ 1273969 w 2240756"/>
              <a:gd name="connsiteY14" fmla="*/ 57150 h 414337"/>
              <a:gd name="connsiteX15" fmla="*/ 1166812 w 2240756"/>
              <a:gd name="connsiteY15" fmla="*/ 73819 h 414337"/>
              <a:gd name="connsiteX16" fmla="*/ 959644 w 2240756"/>
              <a:gd name="connsiteY16" fmla="*/ 83344 h 414337"/>
              <a:gd name="connsiteX17" fmla="*/ 709612 w 2240756"/>
              <a:gd name="connsiteY17" fmla="*/ 121444 h 414337"/>
              <a:gd name="connsiteX18" fmla="*/ 559594 w 2240756"/>
              <a:gd name="connsiteY18" fmla="*/ 142875 h 414337"/>
              <a:gd name="connsiteX19" fmla="*/ 445294 w 2240756"/>
              <a:gd name="connsiteY19" fmla="*/ 157162 h 414337"/>
              <a:gd name="connsiteX20" fmla="*/ 309562 w 2240756"/>
              <a:gd name="connsiteY20" fmla="*/ 173831 h 414337"/>
              <a:gd name="connsiteX21" fmla="*/ 192881 w 2240756"/>
              <a:gd name="connsiteY21" fmla="*/ 185737 h 414337"/>
              <a:gd name="connsiteX22" fmla="*/ 0 w 2240756"/>
              <a:gd name="connsiteY22" fmla="*/ 207169 h 414337"/>
              <a:gd name="connsiteX23" fmla="*/ 4762 w 2240756"/>
              <a:gd name="connsiteY23" fmla="*/ 414337 h 414337"/>
              <a:gd name="connsiteX24" fmla="*/ 183356 w 2240756"/>
              <a:gd name="connsiteY24" fmla="*/ 378619 h 414337"/>
              <a:gd name="connsiteX25" fmla="*/ 371475 w 2240756"/>
              <a:gd name="connsiteY25" fmla="*/ 345281 h 414337"/>
              <a:gd name="connsiteX26" fmla="*/ 538162 w 2240756"/>
              <a:gd name="connsiteY26" fmla="*/ 316706 h 414337"/>
              <a:gd name="connsiteX27" fmla="*/ 721519 w 2240756"/>
              <a:gd name="connsiteY27" fmla="*/ 290512 h 414337"/>
              <a:gd name="connsiteX28" fmla="*/ 859631 w 2240756"/>
              <a:gd name="connsiteY28" fmla="*/ 273844 h 414337"/>
              <a:gd name="connsiteX29" fmla="*/ 1000125 w 2240756"/>
              <a:gd name="connsiteY29" fmla="*/ 259556 h 414337"/>
              <a:gd name="connsiteX30" fmla="*/ 1143000 w 2240756"/>
              <a:gd name="connsiteY30" fmla="*/ 242887 h 414337"/>
              <a:gd name="connsiteX31" fmla="*/ 1283494 w 2240756"/>
              <a:gd name="connsiteY31" fmla="*/ 230981 h 414337"/>
              <a:gd name="connsiteX32" fmla="*/ 1481137 w 2240756"/>
              <a:gd name="connsiteY32" fmla="*/ 223837 h 414337"/>
              <a:gd name="connsiteX33" fmla="*/ 1643062 w 2240756"/>
              <a:gd name="connsiteY33" fmla="*/ 221456 h 414337"/>
              <a:gd name="connsiteX34" fmla="*/ 1752600 w 2240756"/>
              <a:gd name="connsiteY34" fmla="*/ 226219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40756" h="414337">
                <a:moveTo>
                  <a:pt x="1752600" y="226219"/>
                </a:moveTo>
                <a:lnTo>
                  <a:pt x="1845469" y="230981"/>
                </a:lnTo>
                <a:lnTo>
                  <a:pt x="1957387" y="240506"/>
                </a:lnTo>
                <a:lnTo>
                  <a:pt x="2078831" y="257175"/>
                </a:lnTo>
                <a:lnTo>
                  <a:pt x="2226469" y="285750"/>
                </a:lnTo>
                <a:lnTo>
                  <a:pt x="2240756" y="114300"/>
                </a:lnTo>
                <a:lnTo>
                  <a:pt x="2147887" y="71437"/>
                </a:lnTo>
                <a:lnTo>
                  <a:pt x="2074069" y="40481"/>
                </a:lnTo>
                <a:lnTo>
                  <a:pt x="1993106" y="14287"/>
                </a:lnTo>
                <a:lnTo>
                  <a:pt x="1931194" y="0"/>
                </a:lnTo>
                <a:lnTo>
                  <a:pt x="1881187" y="2381"/>
                </a:lnTo>
                <a:lnTo>
                  <a:pt x="1747837" y="11906"/>
                </a:lnTo>
                <a:lnTo>
                  <a:pt x="1564481" y="26194"/>
                </a:lnTo>
                <a:lnTo>
                  <a:pt x="1412081" y="40481"/>
                </a:lnTo>
                <a:lnTo>
                  <a:pt x="1273969" y="57150"/>
                </a:lnTo>
                <a:lnTo>
                  <a:pt x="1166812" y="73819"/>
                </a:lnTo>
                <a:lnTo>
                  <a:pt x="959644" y="83344"/>
                </a:lnTo>
                <a:lnTo>
                  <a:pt x="709612" y="121444"/>
                </a:lnTo>
                <a:lnTo>
                  <a:pt x="559594" y="142875"/>
                </a:lnTo>
                <a:lnTo>
                  <a:pt x="445294" y="157162"/>
                </a:lnTo>
                <a:lnTo>
                  <a:pt x="309562" y="173831"/>
                </a:lnTo>
                <a:lnTo>
                  <a:pt x="192881" y="185737"/>
                </a:lnTo>
                <a:lnTo>
                  <a:pt x="0" y="207169"/>
                </a:lnTo>
                <a:lnTo>
                  <a:pt x="4762" y="414337"/>
                </a:lnTo>
                <a:lnTo>
                  <a:pt x="183356" y="378619"/>
                </a:lnTo>
                <a:lnTo>
                  <a:pt x="371475" y="345281"/>
                </a:lnTo>
                <a:lnTo>
                  <a:pt x="538162" y="316706"/>
                </a:lnTo>
                <a:lnTo>
                  <a:pt x="721519" y="290512"/>
                </a:lnTo>
                <a:lnTo>
                  <a:pt x="859631" y="273844"/>
                </a:lnTo>
                <a:lnTo>
                  <a:pt x="1000125" y="259556"/>
                </a:lnTo>
                <a:lnTo>
                  <a:pt x="1143000" y="242887"/>
                </a:lnTo>
                <a:lnTo>
                  <a:pt x="1283494" y="230981"/>
                </a:lnTo>
                <a:lnTo>
                  <a:pt x="1481137" y="223837"/>
                </a:lnTo>
                <a:lnTo>
                  <a:pt x="1643062" y="221456"/>
                </a:lnTo>
                <a:lnTo>
                  <a:pt x="1752600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D9AB487D-3571-4293-B2AD-F936D3A8157D}"/>
              </a:ext>
            </a:extLst>
          </p:cNvPr>
          <p:cNvGrpSpPr>
            <a:grpSpLocks/>
          </p:cNvGrpSpPr>
          <p:nvPr/>
        </p:nvGrpSpPr>
        <p:grpSpPr bwMode="auto">
          <a:xfrm>
            <a:off x="2824163" y="1457325"/>
            <a:ext cx="4411662" cy="4386263"/>
            <a:chOff x="2976563" y="1608138"/>
            <a:chExt cx="4411662" cy="4386262"/>
          </a:xfrm>
        </p:grpSpPr>
        <p:sp>
          <p:nvSpPr>
            <p:cNvPr id="12" name="フリーフォーム 128">
              <a:extLst>
                <a:ext uri="{FF2B5EF4-FFF2-40B4-BE49-F238E27FC236}">
                  <a16:creationId xmlns:a16="http://schemas.microsoft.com/office/drawing/2014/main" id="{7E22C287-AB10-4041-8A1D-71EFB33EC6D2}"/>
                </a:ext>
              </a:extLst>
            </p:cNvPr>
            <p:cNvSpPr/>
            <p:nvPr/>
          </p:nvSpPr>
          <p:spPr>
            <a:xfrm>
              <a:off x="4724400" y="1608138"/>
              <a:ext cx="544513" cy="809625"/>
            </a:xfrm>
            <a:custGeom>
              <a:avLst/>
              <a:gdLst>
                <a:gd name="connsiteX0" fmla="*/ 195263 w 545306"/>
                <a:gd name="connsiteY0" fmla="*/ 500062 h 809625"/>
                <a:gd name="connsiteX1" fmla="*/ 195263 w 545306"/>
                <a:gd name="connsiteY1" fmla="*/ 645319 h 809625"/>
                <a:gd name="connsiteX2" fmla="*/ 197644 w 545306"/>
                <a:gd name="connsiteY2" fmla="*/ 809625 h 809625"/>
                <a:gd name="connsiteX3" fmla="*/ 461963 w 545306"/>
                <a:gd name="connsiteY3" fmla="*/ 785812 h 809625"/>
                <a:gd name="connsiteX4" fmla="*/ 461963 w 545306"/>
                <a:gd name="connsiteY4" fmla="*/ 669131 h 809625"/>
                <a:gd name="connsiteX5" fmla="*/ 461963 w 545306"/>
                <a:gd name="connsiteY5" fmla="*/ 604837 h 809625"/>
                <a:gd name="connsiteX6" fmla="*/ 464344 w 545306"/>
                <a:gd name="connsiteY6" fmla="*/ 552450 h 809625"/>
                <a:gd name="connsiteX7" fmla="*/ 464344 w 545306"/>
                <a:gd name="connsiteY7" fmla="*/ 509587 h 809625"/>
                <a:gd name="connsiteX8" fmla="*/ 464344 w 545306"/>
                <a:gd name="connsiteY8" fmla="*/ 461962 h 809625"/>
                <a:gd name="connsiteX9" fmla="*/ 471488 w 545306"/>
                <a:gd name="connsiteY9" fmla="*/ 409575 h 809625"/>
                <a:gd name="connsiteX10" fmla="*/ 478631 w 545306"/>
                <a:gd name="connsiteY10" fmla="*/ 369094 h 809625"/>
                <a:gd name="connsiteX11" fmla="*/ 492919 w 545306"/>
                <a:gd name="connsiteY11" fmla="*/ 328612 h 809625"/>
                <a:gd name="connsiteX12" fmla="*/ 507206 w 545306"/>
                <a:gd name="connsiteY12" fmla="*/ 302419 h 809625"/>
                <a:gd name="connsiteX13" fmla="*/ 521494 w 545306"/>
                <a:gd name="connsiteY13" fmla="*/ 288131 h 809625"/>
                <a:gd name="connsiteX14" fmla="*/ 531019 w 545306"/>
                <a:gd name="connsiteY14" fmla="*/ 278606 h 809625"/>
                <a:gd name="connsiteX15" fmla="*/ 540544 w 545306"/>
                <a:gd name="connsiteY15" fmla="*/ 266700 h 809625"/>
                <a:gd name="connsiteX16" fmla="*/ 545306 w 545306"/>
                <a:gd name="connsiteY16" fmla="*/ 252412 h 809625"/>
                <a:gd name="connsiteX17" fmla="*/ 542925 w 545306"/>
                <a:gd name="connsiteY17" fmla="*/ 226219 h 809625"/>
                <a:gd name="connsiteX18" fmla="*/ 538163 w 545306"/>
                <a:gd name="connsiteY18" fmla="*/ 207169 h 809625"/>
                <a:gd name="connsiteX19" fmla="*/ 533400 w 545306"/>
                <a:gd name="connsiteY19" fmla="*/ 195262 h 809625"/>
                <a:gd name="connsiteX20" fmla="*/ 521494 w 545306"/>
                <a:gd name="connsiteY20" fmla="*/ 176212 h 809625"/>
                <a:gd name="connsiteX21" fmla="*/ 500063 w 545306"/>
                <a:gd name="connsiteY21" fmla="*/ 152400 h 809625"/>
                <a:gd name="connsiteX22" fmla="*/ 478631 w 545306"/>
                <a:gd name="connsiteY22" fmla="*/ 133350 h 809625"/>
                <a:gd name="connsiteX23" fmla="*/ 452438 w 545306"/>
                <a:gd name="connsiteY23" fmla="*/ 111919 h 809625"/>
                <a:gd name="connsiteX24" fmla="*/ 419100 w 545306"/>
                <a:gd name="connsiteY24" fmla="*/ 92869 h 809625"/>
                <a:gd name="connsiteX25" fmla="*/ 385763 w 545306"/>
                <a:gd name="connsiteY25" fmla="*/ 76200 h 809625"/>
                <a:gd name="connsiteX26" fmla="*/ 347663 w 545306"/>
                <a:gd name="connsiteY26" fmla="*/ 57150 h 809625"/>
                <a:gd name="connsiteX27" fmla="*/ 295275 w 545306"/>
                <a:gd name="connsiteY27" fmla="*/ 35719 h 809625"/>
                <a:gd name="connsiteX28" fmla="*/ 240506 w 545306"/>
                <a:gd name="connsiteY28" fmla="*/ 16669 h 809625"/>
                <a:gd name="connsiteX29" fmla="*/ 204788 w 545306"/>
                <a:gd name="connsiteY29" fmla="*/ 9525 h 809625"/>
                <a:gd name="connsiteX30" fmla="*/ 166688 w 545306"/>
                <a:gd name="connsiteY30" fmla="*/ 2381 h 809625"/>
                <a:gd name="connsiteX31" fmla="*/ 130969 w 545306"/>
                <a:gd name="connsiteY31" fmla="*/ 0 h 809625"/>
                <a:gd name="connsiteX32" fmla="*/ 100013 w 545306"/>
                <a:gd name="connsiteY32" fmla="*/ 0 h 809625"/>
                <a:gd name="connsiteX33" fmla="*/ 61913 w 545306"/>
                <a:gd name="connsiteY33" fmla="*/ 4762 h 809625"/>
                <a:gd name="connsiteX34" fmla="*/ 35719 w 545306"/>
                <a:gd name="connsiteY34" fmla="*/ 7144 h 809625"/>
                <a:gd name="connsiteX35" fmla="*/ 16669 w 545306"/>
                <a:gd name="connsiteY35" fmla="*/ 9525 h 809625"/>
                <a:gd name="connsiteX36" fmla="*/ 4763 w 545306"/>
                <a:gd name="connsiteY36" fmla="*/ 14287 h 809625"/>
                <a:gd name="connsiteX37" fmla="*/ 0 w 545306"/>
                <a:gd name="connsiteY37" fmla="*/ 26194 h 809625"/>
                <a:gd name="connsiteX38" fmla="*/ 0 w 545306"/>
                <a:gd name="connsiteY38" fmla="*/ 35719 h 809625"/>
                <a:gd name="connsiteX39" fmla="*/ 4763 w 545306"/>
                <a:gd name="connsiteY39" fmla="*/ 57150 h 809625"/>
                <a:gd name="connsiteX40" fmla="*/ 14288 w 545306"/>
                <a:gd name="connsiteY40" fmla="*/ 76200 h 809625"/>
                <a:gd name="connsiteX41" fmla="*/ 38100 w 545306"/>
                <a:gd name="connsiteY41" fmla="*/ 85725 h 809625"/>
                <a:gd name="connsiteX42" fmla="*/ 71438 w 545306"/>
                <a:gd name="connsiteY42" fmla="*/ 104775 h 809625"/>
                <a:gd name="connsiteX43" fmla="*/ 97631 w 545306"/>
                <a:gd name="connsiteY43" fmla="*/ 123825 h 809625"/>
                <a:gd name="connsiteX44" fmla="*/ 121444 w 545306"/>
                <a:gd name="connsiteY44" fmla="*/ 145256 h 809625"/>
                <a:gd name="connsiteX45" fmla="*/ 147638 w 545306"/>
                <a:gd name="connsiteY45" fmla="*/ 178594 h 809625"/>
                <a:gd name="connsiteX46" fmla="*/ 161925 w 545306"/>
                <a:gd name="connsiteY46" fmla="*/ 209550 h 809625"/>
                <a:gd name="connsiteX47" fmla="*/ 173831 w 545306"/>
                <a:gd name="connsiteY47" fmla="*/ 240506 h 809625"/>
                <a:gd name="connsiteX48" fmla="*/ 185738 w 545306"/>
                <a:gd name="connsiteY48" fmla="*/ 273844 h 809625"/>
                <a:gd name="connsiteX49" fmla="*/ 195263 w 545306"/>
                <a:gd name="connsiteY49" fmla="*/ 328612 h 809625"/>
                <a:gd name="connsiteX50" fmla="*/ 195263 w 545306"/>
                <a:gd name="connsiteY50" fmla="*/ 500062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45306" h="809625">
                  <a:moveTo>
                    <a:pt x="195263" y="500062"/>
                  </a:moveTo>
                  <a:lnTo>
                    <a:pt x="195263" y="645319"/>
                  </a:lnTo>
                  <a:cubicBezTo>
                    <a:pt x="196057" y="700088"/>
                    <a:pt x="196850" y="754856"/>
                    <a:pt x="197644" y="809625"/>
                  </a:cubicBezTo>
                  <a:lnTo>
                    <a:pt x="461963" y="785812"/>
                  </a:lnTo>
                  <a:lnTo>
                    <a:pt x="461963" y="669131"/>
                  </a:lnTo>
                  <a:lnTo>
                    <a:pt x="461963" y="604837"/>
                  </a:lnTo>
                  <a:lnTo>
                    <a:pt x="464344" y="552450"/>
                  </a:lnTo>
                  <a:lnTo>
                    <a:pt x="464344" y="509587"/>
                  </a:lnTo>
                  <a:lnTo>
                    <a:pt x="464344" y="461962"/>
                  </a:lnTo>
                  <a:lnTo>
                    <a:pt x="471488" y="409575"/>
                  </a:lnTo>
                  <a:lnTo>
                    <a:pt x="478631" y="369094"/>
                  </a:lnTo>
                  <a:lnTo>
                    <a:pt x="492919" y="328612"/>
                  </a:lnTo>
                  <a:lnTo>
                    <a:pt x="507206" y="302419"/>
                  </a:lnTo>
                  <a:lnTo>
                    <a:pt x="521494" y="288131"/>
                  </a:lnTo>
                  <a:lnTo>
                    <a:pt x="531019" y="278606"/>
                  </a:lnTo>
                  <a:lnTo>
                    <a:pt x="540544" y="266700"/>
                  </a:lnTo>
                  <a:lnTo>
                    <a:pt x="545306" y="252412"/>
                  </a:lnTo>
                  <a:lnTo>
                    <a:pt x="542925" y="226219"/>
                  </a:lnTo>
                  <a:lnTo>
                    <a:pt x="538163" y="207169"/>
                  </a:lnTo>
                  <a:lnTo>
                    <a:pt x="533400" y="195262"/>
                  </a:lnTo>
                  <a:lnTo>
                    <a:pt x="521494" y="176212"/>
                  </a:lnTo>
                  <a:lnTo>
                    <a:pt x="500063" y="152400"/>
                  </a:lnTo>
                  <a:lnTo>
                    <a:pt x="478631" y="133350"/>
                  </a:lnTo>
                  <a:lnTo>
                    <a:pt x="452438" y="111919"/>
                  </a:lnTo>
                  <a:lnTo>
                    <a:pt x="419100" y="92869"/>
                  </a:lnTo>
                  <a:lnTo>
                    <a:pt x="385763" y="76200"/>
                  </a:lnTo>
                  <a:lnTo>
                    <a:pt x="347663" y="57150"/>
                  </a:lnTo>
                  <a:lnTo>
                    <a:pt x="295275" y="35719"/>
                  </a:lnTo>
                  <a:lnTo>
                    <a:pt x="240506" y="16669"/>
                  </a:lnTo>
                  <a:lnTo>
                    <a:pt x="204788" y="9525"/>
                  </a:lnTo>
                  <a:lnTo>
                    <a:pt x="166688" y="2381"/>
                  </a:lnTo>
                  <a:lnTo>
                    <a:pt x="130969" y="0"/>
                  </a:lnTo>
                  <a:lnTo>
                    <a:pt x="100013" y="0"/>
                  </a:lnTo>
                  <a:lnTo>
                    <a:pt x="61913" y="4762"/>
                  </a:lnTo>
                  <a:lnTo>
                    <a:pt x="35719" y="7144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4763" y="57150"/>
                  </a:lnTo>
                  <a:lnTo>
                    <a:pt x="14288" y="76200"/>
                  </a:lnTo>
                  <a:lnTo>
                    <a:pt x="38100" y="85725"/>
                  </a:lnTo>
                  <a:lnTo>
                    <a:pt x="71438" y="104775"/>
                  </a:lnTo>
                  <a:lnTo>
                    <a:pt x="97631" y="123825"/>
                  </a:lnTo>
                  <a:lnTo>
                    <a:pt x="121444" y="145256"/>
                  </a:lnTo>
                  <a:lnTo>
                    <a:pt x="147638" y="178594"/>
                  </a:lnTo>
                  <a:lnTo>
                    <a:pt x="161925" y="209550"/>
                  </a:lnTo>
                  <a:lnTo>
                    <a:pt x="173831" y="240506"/>
                  </a:lnTo>
                  <a:lnTo>
                    <a:pt x="185738" y="273844"/>
                  </a:lnTo>
                  <a:lnTo>
                    <a:pt x="195263" y="328612"/>
                  </a:lnTo>
                  <a:lnTo>
                    <a:pt x="195263" y="500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9">
              <a:extLst>
                <a:ext uri="{FF2B5EF4-FFF2-40B4-BE49-F238E27FC236}">
                  <a16:creationId xmlns:a16="http://schemas.microsoft.com/office/drawing/2014/main" id="{4618D6D2-CBF0-47F9-9C8E-3BD453CD55F1}"/>
                </a:ext>
              </a:extLst>
            </p:cNvPr>
            <p:cNvSpPr/>
            <p:nvPr/>
          </p:nvSpPr>
          <p:spPr>
            <a:xfrm>
              <a:off x="2976563" y="2305051"/>
              <a:ext cx="471487" cy="1081087"/>
            </a:xfrm>
            <a:custGeom>
              <a:avLst/>
              <a:gdLst>
                <a:gd name="connsiteX0" fmla="*/ 447675 w 471487"/>
                <a:gd name="connsiteY0" fmla="*/ 464344 h 1081088"/>
                <a:gd name="connsiteX1" fmla="*/ 421481 w 471487"/>
                <a:gd name="connsiteY1" fmla="*/ 566738 h 1081088"/>
                <a:gd name="connsiteX2" fmla="*/ 390525 w 471487"/>
                <a:gd name="connsiteY2" fmla="*/ 681038 h 1081088"/>
                <a:gd name="connsiteX3" fmla="*/ 361950 w 471487"/>
                <a:gd name="connsiteY3" fmla="*/ 776288 h 1081088"/>
                <a:gd name="connsiteX4" fmla="*/ 335756 w 471487"/>
                <a:gd name="connsiteY4" fmla="*/ 842963 h 1081088"/>
                <a:gd name="connsiteX5" fmla="*/ 309562 w 471487"/>
                <a:gd name="connsiteY5" fmla="*/ 900113 h 1081088"/>
                <a:gd name="connsiteX6" fmla="*/ 285750 w 471487"/>
                <a:gd name="connsiteY6" fmla="*/ 945356 h 1081088"/>
                <a:gd name="connsiteX7" fmla="*/ 261937 w 471487"/>
                <a:gd name="connsiteY7" fmla="*/ 983456 h 1081088"/>
                <a:gd name="connsiteX8" fmla="*/ 235743 w 471487"/>
                <a:gd name="connsiteY8" fmla="*/ 1019175 h 1081088"/>
                <a:gd name="connsiteX9" fmla="*/ 204787 w 471487"/>
                <a:gd name="connsiteY9" fmla="*/ 1050131 h 1081088"/>
                <a:gd name="connsiteX10" fmla="*/ 176212 w 471487"/>
                <a:gd name="connsiteY10" fmla="*/ 1069181 h 1081088"/>
                <a:gd name="connsiteX11" fmla="*/ 147637 w 471487"/>
                <a:gd name="connsiteY11" fmla="*/ 1078706 h 1081088"/>
                <a:gd name="connsiteX12" fmla="*/ 128587 w 471487"/>
                <a:gd name="connsiteY12" fmla="*/ 1081088 h 1081088"/>
                <a:gd name="connsiteX13" fmla="*/ 114300 w 471487"/>
                <a:gd name="connsiteY13" fmla="*/ 1078706 h 1081088"/>
                <a:gd name="connsiteX14" fmla="*/ 92868 w 471487"/>
                <a:gd name="connsiteY14" fmla="*/ 1071563 h 1081088"/>
                <a:gd name="connsiteX15" fmla="*/ 69056 w 471487"/>
                <a:gd name="connsiteY15" fmla="*/ 1054894 h 1081088"/>
                <a:gd name="connsiteX16" fmla="*/ 57150 w 471487"/>
                <a:gd name="connsiteY16" fmla="*/ 1042988 h 1081088"/>
                <a:gd name="connsiteX17" fmla="*/ 42862 w 471487"/>
                <a:gd name="connsiteY17" fmla="*/ 1021556 h 1081088"/>
                <a:gd name="connsiteX18" fmla="*/ 30956 w 471487"/>
                <a:gd name="connsiteY18" fmla="*/ 997744 h 1081088"/>
                <a:gd name="connsiteX19" fmla="*/ 21431 w 471487"/>
                <a:gd name="connsiteY19" fmla="*/ 962025 h 1081088"/>
                <a:gd name="connsiteX20" fmla="*/ 14287 w 471487"/>
                <a:gd name="connsiteY20" fmla="*/ 923925 h 1081088"/>
                <a:gd name="connsiteX21" fmla="*/ 7143 w 471487"/>
                <a:gd name="connsiteY21" fmla="*/ 878681 h 1081088"/>
                <a:gd name="connsiteX22" fmla="*/ 0 w 471487"/>
                <a:gd name="connsiteY22" fmla="*/ 819150 h 1081088"/>
                <a:gd name="connsiteX23" fmla="*/ 2381 w 471487"/>
                <a:gd name="connsiteY23" fmla="*/ 769144 h 1081088"/>
                <a:gd name="connsiteX24" fmla="*/ 7143 w 471487"/>
                <a:gd name="connsiteY24" fmla="*/ 757238 h 1081088"/>
                <a:gd name="connsiteX25" fmla="*/ 50006 w 471487"/>
                <a:gd name="connsiteY25" fmla="*/ 711994 h 1081088"/>
                <a:gd name="connsiteX26" fmla="*/ 97631 w 471487"/>
                <a:gd name="connsiteY26" fmla="*/ 659606 h 1081088"/>
                <a:gd name="connsiteX27" fmla="*/ 128587 w 471487"/>
                <a:gd name="connsiteY27" fmla="*/ 616744 h 1081088"/>
                <a:gd name="connsiteX28" fmla="*/ 166687 w 471487"/>
                <a:gd name="connsiteY28" fmla="*/ 564356 h 1081088"/>
                <a:gd name="connsiteX29" fmla="*/ 195262 w 471487"/>
                <a:gd name="connsiteY29" fmla="*/ 509588 h 1081088"/>
                <a:gd name="connsiteX30" fmla="*/ 202406 w 471487"/>
                <a:gd name="connsiteY30" fmla="*/ 495300 h 1081088"/>
                <a:gd name="connsiteX31" fmla="*/ 223837 w 471487"/>
                <a:gd name="connsiteY31" fmla="*/ 461963 h 1081088"/>
                <a:gd name="connsiteX32" fmla="*/ 245268 w 471487"/>
                <a:gd name="connsiteY32" fmla="*/ 419100 h 1081088"/>
                <a:gd name="connsiteX33" fmla="*/ 264318 w 471487"/>
                <a:gd name="connsiteY33" fmla="*/ 371475 h 1081088"/>
                <a:gd name="connsiteX34" fmla="*/ 280987 w 471487"/>
                <a:gd name="connsiteY34" fmla="*/ 321469 h 1081088"/>
                <a:gd name="connsiteX35" fmla="*/ 288131 w 471487"/>
                <a:gd name="connsiteY35" fmla="*/ 288131 h 1081088"/>
                <a:gd name="connsiteX36" fmla="*/ 297656 w 471487"/>
                <a:gd name="connsiteY36" fmla="*/ 238125 h 1081088"/>
                <a:gd name="connsiteX37" fmla="*/ 307181 w 471487"/>
                <a:gd name="connsiteY37" fmla="*/ 171450 h 1081088"/>
                <a:gd name="connsiteX38" fmla="*/ 311943 w 471487"/>
                <a:gd name="connsiteY38" fmla="*/ 102394 h 1081088"/>
                <a:gd name="connsiteX39" fmla="*/ 314325 w 471487"/>
                <a:gd name="connsiteY39" fmla="*/ 30956 h 1081088"/>
                <a:gd name="connsiteX40" fmla="*/ 314325 w 471487"/>
                <a:gd name="connsiteY40" fmla="*/ 16669 h 1081088"/>
                <a:gd name="connsiteX41" fmla="*/ 319087 w 471487"/>
                <a:gd name="connsiteY41" fmla="*/ 4763 h 1081088"/>
                <a:gd name="connsiteX42" fmla="*/ 323850 w 471487"/>
                <a:gd name="connsiteY42" fmla="*/ 0 h 1081088"/>
                <a:gd name="connsiteX43" fmla="*/ 333375 w 471487"/>
                <a:gd name="connsiteY43" fmla="*/ 0 h 1081088"/>
                <a:gd name="connsiteX44" fmla="*/ 340518 w 471487"/>
                <a:gd name="connsiteY44" fmla="*/ 7144 h 1081088"/>
                <a:gd name="connsiteX45" fmla="*/ 354806 w 471487"/>
                <a:gd name="connsiteY45" fmla="*/ 23813 h 1081088"/>
                <a:gd name="connsiteX46" fmla="*/ 371475 w 471487"/>
                <a:gd name="connsiteY46" fmla="*/ 45244 h 1081088"/>
                <a:gd name="connsiteX47" fmla="*/ 388143 w 471487"/>
                <a:gd name="connsiteY47" fmla="*/ 73819 h 1081088"/>
                <a:gd name="connsiteX48" fmla="*/ 404812 w 471487"/>
                <a:gd name="connsiteY48" fmla="*/ 107156 h 1081088"/>
                <a:gd name="connsiteX49" fmla="*/ 426243 w 471487"/>
                <a:gd name="connsiteY49" fmla="*/ 159544 h 1081088"/>
                <a:gd name="connsiteX50" fmla="*/ 442912 w 471487"/>
                <a:gd name="connsiteY50" fmla="*/ 204788 h 1081088"/>
                <a:gd name="connsiteX51" fmla="*/ 454818 w 471487"/>
                <a:gd name="connsiteY51" fmla="*/ 252413 h 1081088"/>
                <a:gd name="connsiteX52" fmla="*/ 471487 w 471487"/>
                <a:gd name="connsiteY52" fmla="*/ 361950 h 1081088"/>
                <a:gd name="connsiteX53" fmla="*/ 447675 w 471487"/>
                <a:gd name="connsiteY53" fmla="*/ 464344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1487" h="1081088">
                  <a:moveTo>
                    <a:pt x="447675" y="464344"/>
                  </a:moveTo>
                  <a:lnTo>
                    <a:pt x="421481" y="566738"/>
                  </a:lnTo>
                  <a:lnTo>
                    <a:pt x="390525" y="681038"/>
                  </a:lnTo>
                  <a:lnTo>
                    <a:pt x="361950" y="776288"/>
                  </a:lnTo>
                  <a:lnTo>
                    <a:pt x="335756" y="842963"/>
                  </a:lnTo>
                  <a:lnTo>
                    <a:pt x="309562" y="900113"/>
                  </a:lnTo>
                  <a:lnTo>
                    <a:pt x="285750" y="945356"/>
                  </a:lnTo>
                  <a:lnTo>
                    <a:pt x="261937" y="983456"/>
                  </a:lnTo>
                  <a:lnTo>
                    <a:pt x="235743" y="1019175"/>
                  </a:lnTo>
                  <a:lnTo>
                    <a:pt x="204787" y="1050131"/>
                  </a:lnTo>
                  <a:lnTo>
                    <a:pt x="176212" y="1069181"/>
                  </a:lnTo>
                  <a:lnTo>
                    <a:pt x="147637" y="1078706"/>
                  </a:lnTo>
                  <a:lnTo>
                    <a:pt x="128587" y="1081088"/>
                  </a:lnTo>
                  <a:lnTo>
                    <a:pt x="114300" y="1078706"/>
                  </a:lnTo>
                  <a:lnTo>
                    <a:pt x="92868" y="1071563"/>
                  </a:lnTo>
                  <a:lnTo>
                    <a:pt x="69056" y="1054894"/>
                  </a:lnTo>
                  <a:lnTo>
                    <a:pt x="57150" y="1042988"/>
                  </a:lnTo>
                  <a:lnTo>
                    <a:pt x="42862" y="1021556"/>
                  </a:lnTo>
                  <a:lnTo>
                    <a:pt x="30956" y="997744"/>
                  </a:lnTo>
                  <a:lnTo>
                    <a:pt x="21431" y="962025"/>
                  </a:lnTo>
                  <a:lnTo>
                    <a:pt x="14287" y="923925"/>
                  </a:lnTo>
                  <a:lnTo>
                    <a:pt x="7143" y="878681"/>
                  </a:lnTo>
                  <a:lnTo>
                    <a:pt x="0" y="819150"/>
                  </a:lnTo>
                  <a:lnTo>
                    <a:pt x="2381" y="769144"/>
                  </a:lnTo>
                  <a:lnTo>
                    <a:pt x="7143" y="757238"/>
                  </a:lnTo>
                  <a:lnTo>
                    <a:pt x="50006" y="711994"/>
                  </a:lnTo>
                  <a:lnTo>
                    <a:pt x="97631" y="659606"/>
                  </a:lnTo>
                  <a:lnTo>
                    <a:pt x="128587" y="616744"/>
                  </a:lnTo>
                  <a:lnTo>
                    <a:pt x="166687" y="564356"/>
                  </a:lnTo>
                  <a:lnTo>
                    <a:pt x="195262" y="509588"/>
                  </a:lnTo>
                  <a:lnTo>
                    <a:pt x="202406" y="495300"/>
                  </a:lnTo>
                  <a:lnTo>
                    <a:pt x="223837" y="461963"/>
                  </a:lnTo>
                  <a:lnTo>
                    <a:pt x="245268" y="419100"/>
                  </a:lnTo>
                  <a:lnTo>
                    <a:pt x="264318" y="371475"/>
                  </a:lnTo>
                  <a:lnTo>
                    <a:pt x="280987" y="321469"/>
                  </a:lnTo>
                  <a:lnTo>
                    <a:pt x="288131" y="288131"/>
                  </a:lnTo>
                  <a:lnTo>
                    <a:pt x="297656" y="238125"/>
                  </a:lnTo>
                  <a:lnTo>
                    <a:pt x="307181" y="171450"/>
                  </a:lnTo>
                  <a:lnTo>
                    <a:pt x="311943" y="102394"/>
                  </a:lnTo>
                  <a:lnTo>
                    <a:pt x="314325" y="30956"/>
                  </a:lnTo>
                  <a:lnTo>
                    <a:pt x="314325" y="16669"/>
                  </a:lnTo>
                  <a:lnTo>
                    <a:pt x="319087" y="4763"/>
                  </a:lnTo>
                  <a:lnTo>
                    <a:pt x="323850" y="0"/>
                  </a:lnTo>
                  <a:lnTo>
                    <a:pt x="333375" y="0"/>
                  </a:lnTo>
                  <a:lnTo>
                    <a:pt x="340518" y="7144"/>
                  </a:lnTo>
                  <a:lnTo>
                    <a:pt x="354806" y="23813"/>
                  </a:lnTo>
                  <a:lnTo>
                    <a:pt x="371475" y="45244"/>
                  </a:lnTo>
                  <a:lnTo>
                    <a:pt x="388143" y="73819"/>
                  </a:lnTo>
                  <a:lnTo>
                    <a:pt x="404812" y="107156"/>
                  </a:lnTo>
                  <a:lnTo>
                    <a:pt x="426243" y="159544"/>
                  </a:lnTo>
                  <a:lnTo>
                    <a:pt x="442912" y="204788"/>
                  </a:lnTo>
                  <a:lnTo>
                    <a:pt x="454818" y="252413"/>
                  </a:lnTo>
                  <a:lnTo>
                    <a:pt x="471487" y="361950"/>
                  </a:lnTo>
                  <a:lnTo>
                    <a:pt x="447675" y="4643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0">
              <a:extLst>
                <a:ext uri="{FF2B5EF4-FFF2-40B4-BE49-F238E27FC236}">
                  <a16:creationId xmlns:a16="http://schemas.microsoft.com/office/drawing/2014/main" id="{E12B918A-B4DB-4687-9259-CA459A35B07B}"/>
                </a:ext>
              </a:extLst>
            </p:cNvPr>
            <p:cNvSpPr/>
            <p:nvPr/>
          </p:nvSpPr>
          <p:spPr>
            <a:xfrm>
              <a:off x="3365500" y="2154238"/>
              <a:ext cx="4022725" cy="542925"/>
            </a:xfrm>
            <a:custGeom>
              <a:avLst/>
              <a:gdLst>
                <a:gd name="connsiteX0" fmla="*/ 2468218 w 4022035"/>
                <a:gd name="connsiteY0" fmla="*/ 109331 h 543339"/>
                <a:gd name="connsiteX1" fmla="*/ 2239618 w 4022035"/>
                <a:gd name="connsiteY1" fmla="*/ 125896 h 543339"/>
                <a:gd name="connsiteX2" fmla="*/ 2011018 w 4022035"/>
                <a:gd name="connsiteY2" fmla="*/ 142461 h 543339"/>
                <a:gd name="connsiteX3" fmla="*/ 1815548 w 4022035"/>
                <a:gd name="connsiteY3" fmla="*/ 159026 h 543339"/>
                <a:gd name="connsiteX4" fmla="*/ 1563757 w 4022035"/>
                <a:gd name="connsiteY4" fmla="*/ 178905 h 543339"/>
                <a:gd name="connsiteX5" fmla="*/ 1378226 w 4022035"/>
                <a:gd name="connsiteY5" fmla="*/ 202096 h 543339"/>
                <a:gd name="connsiteX6" fmla="*/ 1156252 w 4022035"/>
                <a:gd name="connsiteY6" fmla="*/ 231913 h 543339"/>
                <a:gd name="connsiteX7" fmla="*/ 887896 w 4022035"/>
                <a:gd name="connsiteY7" fmla="*/ 268357 h 543339"/>
                <a:gd name="connsiteX8" fmla="*/ 649357 w 4022035"/>
                <a:gd name="connsiteY8" fmla="*/ 298174 h 543339"/>
                <a:gd name="connsiteX9" fmla="*/ 414131 w 4022035"/>
                <a:gd name="connsiteY9" fmla="*/ 331305 h 543339"/>
                <a:gd name="connsiteX10" fmla="*/ 192157 w 4022035"/>
                <a:gd name="connsiteY10" fmla="*/ 361122 h 543339"/>
                <a:gd name="connsiteX11" fmla="*/ 0 w 4022035"/>
                <a:gd name="connsiteY11" fmla="*/ 387626 h 543339"/>
                <a:gd name="connsiteX12" fmla="*/ 23191 w 4022035"/>
                <a:gd name="connsiteY12" fmla="*/ 543339 h 543339"/>
                <a:gd name="connsiteX13" fmla="*/ 251791 w 4022035"/>
                <a:gd name="connsiteY13" fmla="*/ 513522 h 543339"/>
                <a:gd name="connsiteX14" fmla="*/ 520148 w 4022035"/>
                <a:gd name="connsiteY14" fmla="*/ 480392 h 543339"/>
                <a:gd name="connsiteX15" fmla="*/ 762000 w 4022035"/>
                <a:gd name="connsiteY15" fmla="*/ 447261 h 543339"/>
                <a:gd name="connsiteX16" fmla="*/ 1007165 w 4022035"/>
                <a:gd name="connsiteY16" fmla="*/ 414131 h 543339"/>
                <a:gd name="connsiteX17" fmla="*/ 1292087 w 4022035"/>
                <a:gd name="connsiteY17" fmla="*/ 374374 h 543339"/>
                <a:gd name="connsiteX18" fmla="*/ 1454426 w 4022035"/>
                <a:gd name="connsiteY18" fmla="*/ 354496 h 543339"/>
                <a:gd name="connsiteX19" fmla="*/ 1643270 w 4022035"/>
                <a:gd name="connsiteY19" fmla="*/ 337931 h 543339"/>
                <a:gd name="connsiteX20" fmla="*/ 1871870 w 4022035"/>
                <a:gd name="connsiteY20" fmla="*/ 321365 h 543339"/>
                <a:gd name="connsiteX21" fmla="*/ 2136913 w 4022035"/>
                <a:gd name="connsiteY21" fmla="*/ 304800 h 543339"/>
                <a:gd name="connsiteX22" fmla="*/ 2468218 w 4022035"/>
                <a:gd name="connsiteY22" fmla="*/ 284922 h 543339"/>
                <a:gd name="connsiteX23" fmla="*/ 2703444 w 4022035"/>
                <a:gd name="connsiteY23" fmla="*/ 274983 h 543339"/>
                <a:gd name="connsiteX24" fmla="*/ 2968487 w 4022035"/>
                <a:gd name="connsiteY24" fmla="*/ 261731 h 543339"/>
                <a:gd name="connsiteX25" fmla="*/ 3226905 w 4022035"/>
                <a:gd name="connsiteY25" fmla="*/ 251792 h 543339"/>
                <a:gd name="connsiteX26" fmla="*/ 3366052 w 4022035"/>
                <a:gd name="connsiteY26" fmla="*/ 245165 h 543339"/>
                <a:gd name="connsiteX27" fmla="*/ 3389244 w 4022035"/>
                <a:gd name="connsiteY27" fmla="*/ 248479 h 543339"/>
                <a:gd name="connsiteX28" fmla="*/ 3402496 w 4022035"/>
                <a:gd name="connsiteY28" fmla="*/ 255105 h 543339"/>
                <a:gd name="connsiteX29" fmla="*/ 3945835 w 4022035"/>
                <a:gd name="connsiteY29" fmla="*/ 490331 h 543339"/>
                <a:gd name="connsiteX30" fmla="*/ 3965713 w 4022035"/>
                <a:gd name="connsiteY30" fmla="*/ 490331 h 543339"/>
                <a:gd name="connsiteX31" fmla="*/ 3978965 w 4022035"/>
                <a:gd name="connsiteY31" fmla="*/ 490331 h 543339"/>
                <a:gd name="connsiteX32" fmla="*/ 3995531 w 4022035"/>
                <a:gd name="connsiteY32" fmla="*/ 483705 h 543339"/>
                <a:gd name="connsiteX33" fmla="*/ 4005470 w 4022035"/>
                <a:gd name="connsiteY33" fmla="*/ 473765 h 543339"/>
                <a:gd name="connsiteX34" fmla="*/ 4022035 w 4022035"/>
                <a:gd name="connsiteY34" fmla="*/ 447261 h 543339"/>
                <a:gd name="connsiteX35" fmla="*/ 4022035 w 4022035"/>
                <a:gd name="connsiteY35" fmla="*/ 410818 h 543339"/>
                <a:gd name="connsiteX36" fmla="*/ 4012096 w 4022035"/>
                <a:gd name="connsiteY36" fmla="*/ 377687 h 543339"/>
                <a:gd name="connsiteX37" fmla="*/ 3992218 w 4022035"/>
                <a:gd name="connsiteY37" fmla="*/ 337931 h 543339"/>
                <a:gd name="connsiteX38" fmla="*/ 3949148 w 4022035"/>
                <a:gd name="connsiteY38" fmla="*/ 284922 h 543339"/>
                <a:gd name="connsiteX39" fmla="*/ 3882887 w 4022035"/>
                <a:gd name="connsiteY39" fmla="*/ 215348 h 543339"/>
                <a:gd name="connsiteX40" fmla="*/ 3803374 w 4022035"/>
                <a:gd name="connsiteY40" fmla="*/ 145774 h 543339"/>
                <a:gd name="connsiteX41" fmla="*/ 3717235 w 4022035"/>
                <a:gd name="connsiteY41" fmla="*/ 82826 h 543339"/>
                <a:gd name="connsiteX42" fmla="*/ 3627783 w 4022035"/>
                <a:gd name="connsiteY42" fmla="*/ 23192 h 543339"/>
                <a:gd name="connsiteX43" fmla="*/ 3588026 w 4022035"/>
                <a:gd name="connsiteY43" fmla="*/ 0 h 543339"/>
                <a:gd name="connsiteX44" fmla="*/ 3541644 w 4022035"/>
                <a:gd name="connsiteY44" fmla="*/ 6626 h 543339"/>
                <a:gd name="connsiteX45" fmla="*/ 3402496 w 4022035"/>
                <a:gd name="connsiteY45" fmla="*/ 33131 h 543339"/>
                <a:gd name="connsiteX46" fmla="*/ 3339548 w 4022035"/>
                <a:gd name="connsiteY46" fmla="*/ 43070 h 543339"/>
                <a:gd name="connsiteX47" fmla="*/ 3203713 w 4022035"/>
                <a:gd name="connsiteY47" fmla="*/ 53009 h 543339"/>
                <a:gd name="connsiteX48" fmla="*/ 2948609 w 4022035"/>
                <a:gd name="connsiteY48" fmla="*/ 72887 h 543339"/>
                <a:gd name="connsiteX49" fmla="*/ 2693505 w 4022035"/>
                <a:gd name="connsiteY49" fmla="*/ 92765 h 543339"/>
                <a:gd name="connsiteX50" fmla="*/ 2468218 w 4022035"/>
                <a:gd name="connsiteY50" fmla="*/ 109331 h 54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22035" h="543339">
                  <a:moveTo>
                    <a:pt x="2468218" y="109331"/>
                  </a:moveTo>
                  <a:lnTo>
                    <a:pt x="2239618" y="125896"/>
                  </a:lnTo>
                  <a:lnTo>
                    <a:pt x="2011018" y="142461"/>
                  </a:lnTo>
                  <a:lnTo>
                    <a:pt x="1815548" y="159026"/>
                  </a:lnTo>
                  <a:lnTo>
                    <a:pt x="1563757" y="178905"/>
                  </a:lnTo>
                  <a:lnTo>
                    <a:pt x="1378226" y="202096"/>
                  </a:lnTo>
                  <a:lnTo>
                    <a:pt x="1156252" y="231913"/>
                  </a:lnTo>
                  <a:lnTo>
                    <a:pt x="887896" y="268357"/>
                  </a:lnTo>
                  <a:lnTo>
                    <a:pt x="649357" y="298174"/>
                  </a:lnTo>
                  <a:lnTo>
                    <a:pt x="414131" y="331305"/>
                  </a:lnTo>
                  <a:lnTo>
                    <a:pt x="192157" y="361122"/>
                  </a:lnTo>
                  <a:lnTo>
                    <a:pt x="0" y="387626"/>
                  </a:lnTo>
                  <a:lnTo>
                    <a:pt x="23191" y="543339"/>
                  </a:lnTo>
                  <a:lnTo>
                    <a:pt x="251791" y="513522"/>
                  </a:lnTo>
                  <a:lnTo>
                    <a:pt x="520148" y="480392"/>
                  </a:lnTo>
                  <a:lnTo>
                    <a:pt x="762000" y="447261"/>
                  </a:lnTo>
                  <a:lnTo>
                    <a:pt x="1007165" y="414131"/>
                  </a:lnTo>
                  <a:lnTo>
                    <a:pt x="1292087" y="374374"/>
                  </a:lnTo>
                  <a:lnTo>
                    <a:pt x="1454426" y="354496"/>
                  </a:lnTo>
                  <a:lnTo>
                    <a:pt x="1643270" y="337931"/>
                  </a:lnTo>
                  <a:lnTo>
                    <a:pt x="1871870" y="321365"/>
                  </a:lnTo>
                  <a:lnTo>
                    <a:pt x="2136913" y="304800"/>
                  </a:lnTo>
                  <a:lnTo>
                    <a:pt x="2468218" y="284922"/>
                  </a:lnTo>
                  <a:lnTo>
                    <a:pt x="2703444" y="274983"/>
                  </a:lnTo>
                  <a:lnTo>
                    <a:pt x="2968487" y="261731"/>
                  </a:lnTo>
                  <a:lnTo>
                    <a:pt x="3226905" y="251792"/>
                  </a:lnTo>
                  <a:lnTo>
                    <a:pt x="3366052" y="245165"/>
                  </a:lnTo>
                  <a:lnTo>
                    <a:pt x="3389244" y="248479"/>
                  </a:lnTo>
                  <a:lnTo>
                    <a:pt x="3402496" y="255105"/>
                  </a:lnTo>
                  <a:lnTo>
                    <a:pt x="3945835" y="490331"/>
                  </a:lnTo>
                  <a:lnTo>
                    <a:pt x="3965713" y="490331"/>
                  </a:lnTo>
                  <a:lnTo>
                    <a:pt x="3978965" y="490331"/>
                  </a:lnTo>
                  <a:lnTo>
                    <a:pt x="3995531" y="483705"/>
                  </a:lnTo>
                  <a:lnTo>
                    <a:pt x="4005470" y="473765"/>
                  </a:lnTo>
                  <a:lnTo>
                    <a:pt x="4022035" y="447261"/>
                  </a:lnTo>
                  <a:lnTo>
                    <a:pt x="4022035" y="410818"/>
                  </a:lnTo>
                  <a:lnTo>
                    <a:pt x="4012096" y="377687"/>
                  </a:lnTo>
                  <a:lnTo>
                    <a:pt x="3992218" y="337931"/>
                  </a:lnTo>
                  <a:lnTo>
                    <a:pt x="3949148" y="284922"/>
                  </a:lnTo>
                  <a:lnTo>
                    <a:pt x="3882887" y="215348"/>
                  </a:lnTo>
                  <a:lnTo>
                    <a:pt x="3803374" y="145774"/>
                  </a:lnTo>
                  <a:lnTo>
                    <a:pt x="3717235" y="82826"/>
                  </a:lnTo>
                  <a:lnTo>
                    <a:pt x="3627783" y="23192"/>
                  </a:lnTo>
                  <a:lnTo>
                    <a:pt x="3588026" y="0"/>
                  </a:lnTo>
                  <a:lnTo>
                    <a:pt x="3541644" y="6626"/>
                  </a:lnTo>
                  <a:lnTo>
                    <a:pt x="3402496" y="33131"/>
                  </a:lnTo>
                  <a:lnTo>
                    <a:pt x="3339548" y="43070"/>
                  </a:lnTo>
                  <a:lnTo>
                    <a:pt x="3203713" y="53009"/>
                  </a:lnTo>
                  <a:lnTo>
                    <a:pt x="2948609" y="72887"/>
                  </a:lnTo>
                  <a:lnTo>
                    <a:pt x="2693505" y="92765"/>
                  </a:lnTo>
                  <a:lnTo>
                    <a:pt x="2468218" y="109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1">
              <a:extLst>
                <a:ext uri="{FF2B5EF4-FFF2-40B4-BE49-F238E27FC236}">
                  <a16:creationId xmlns:a16="http://schemas.microsoft.com/office/drawing/2014/main" id="{8B4EDFDC-3A34-4BF9-A47E-C348BAED364D}"/>
                </a:ext>
              </a:extLst>
            </p:cNvPr>
            <p:cNvSpPr/>
            <p:nvPr/>
          </p:nvSpPr>
          <p:spPr>
            <a:xfrm>
              <a:off x="6400800" y="2338388"/>
              <a:ext cx="982663" cy="628650"/>
            </a:xfrm>
            <a:custGeom>
              <a:avLst/>
              <a:gdLst>
                <a:gd name="connsiteX0" fmla="*/ 619125 w 983456"/>
                <a:gd name="connsiteY0" fmla="*/ 357187 h 628650"/>
                <a:gd name="connsiteX1" fmla="*/ 447675 w 983456"/>
                <a:gd name="connsiteY1" fmla="*/ 435768 h 628650"/>
                <a:gd name="connsiteX2" fmla="*/ 261938 w 983456"/>
                <a:gd name="connsiteY2" fmla="*/ 523875 h 628650"/>
                <a:gd name="connsiteX3" fmla="*/ 64294 w 983456"/>
                <a:gd name="connsiteY3" fmla="*/ 616743 h 628650"/>
                <a:gd name="connsiteX4" fmla="*/ 35719 w 983456"/>
                <a:gd name="connsiteY4" fmla="*/ 626268 h 628650"/>
                <a:gd name="connsiteX5" fmla="*/ 19050 w 983456"/>
                <a:gd name="connsiteY5" fmla="*/ 628650 h 628650"/>
                <a:gd name="connsiteX6" fmla="*/ 7144 w 983456"/>
                <a:gd name="connsiteY6" fmla="*/ 628650 h 628650"/>
                <a:gd name="connsiteX7" fmla="*/ 0 w 983456"/>
                <a:gd name="connsiteY7" fmla="*/ 621506 h 628650"/>
                <a:gd name="connsiteX8" fmla="*/ 0 w 983456"/>
                <a:gd name="connsiteY8" fmla="*/ 609600 h 628650"/>
                <a:gd name="connsiteX9" fmla="*/ 9525 w 983456"/>
                <a:gd name="connsiteY9" fmla="*/ 578643 h 628650"/>
                <a:gd name="connsiteX10" fmla="*/ 38100 w 983456"/>
                <a:gd name="connsiteY10" fmla="*/ 545306 h 628650"/>
                <a:gd name="connsiteX11" fmla="*/ 119063 w 983456"/>
                <a:gd name="connsiteY11" fmla="*/ 457200 h 628650"/>
                <a:gd name="connsiteX12" fmla="*/ 216694 w 983456"/>
                <a:gd name="connsiteY12" fmla="*/ 347662 h 628650"/>
                <a:gd name="connsiteX13" fmla="*/ 300038 w 983456"/>
                <a:gd name="connsiteY13" fmla="*/ 257175 h 628650"/>
                <a:gd name="connsiteX14" fmla="*/ 381000 w 983456"/>
                <a:gd name="connsiteY14" fmla="*/ 164306 h 628650"/>
                <a:gd name="connsiteX15" fmla="*/ 392906 w 983456"/>
                <a:gd name="connsiteY15" fmla="*/ 145256 h 628650"/>
                <a:gd name="connsiteX16" fmla="*/ 392906 w 983456"/>
                <a:gd name="connsiteY16" fmla="*/ 130968 h 628650"/>
                <a:gd name="connsiteX17" fmla="*/ 388144 w 983456"/>
                <a:gd name="connsiteY17" fmla="*/ 107156 h 628650"/>
                <a:gd name="connsiteX18" fmla="*/ 381000 w 983456"/>
                <a:gd name="connsiteY18" fmla="*/ 90487 h 628650"/>
                <a:gd name="connsiteX19" fmla="*/ 366713 w 983456"/>
                <a:gd name="connsiteY19" fmla="*/ 66675 h 628650"/>
                <a:gd name="connsiteX20" fmla="*/ 328613 w 983456"/>
                <a:gd name="connsiteY20" fmla="*/ 0 h 628650"/>
                <a:gd name="connsiteX21" fmla="*/ 983456 w 983456"/>
                <a:gd name="connsiteY21" fmla="*/ 259556 h 628650"/>
                <a:gd name="connsiteX22" fmla="*/ 971550 w 983456"/>
                <a:gd name="connsiteY22" fmla="*/ 283368 h 628650"/>
                <a:gd name="connsiteX23" fmla="*/ 957263 w 983456"/>
                <a:gd name="connsiteY23" fmla="*/ 297656 h 628650"/>
                <a:gd name="connsiteX24" fmla="*/ 940594 w 983456"/>
                <a:gd name="connsiteY24" fmla="*/ 304800 h 628650"/>
                <a:gd name="connsiteX25" fmla="*/ 904875 w 983456"/>
                <a:gd name="connsiteY25" fmla="*/ 307181 h 628650"/>
                <a:gd name="connsiteX26" fmla="*/ 862013 w 983456"/>
                <a:gd name="connsiteY26" fmla="*/ 307181 h 628650"/>
                <a:gd name="connsiteX27" fmla="*/ 821531 w 983456"/>
                <a:gd name="connsiteY27" fmla="*/ 309562 h 628650"/>
                <a:gd name="connsiteX28" fmla="*/ 750094 w 983456"/>
                <a:gd name="connsiteY28" fmla="*/ 316706 h 628650"/>
                <a:gd name="connsiteX29" fmla="*/ 702469 w 983456"/>
                <a:gd name="connsiteY29" fmla="*/ 323850 h 628650"/>
                <a:gd name="connsiteX30" fmla="*/ 678656 w 983456"/>
                <a:gd name="connsiteY30" fmla="*/ 333375 h 628650"/>
                <a:gd name="connsiteX31" fmla="*/ 619125 w 983456"/>
                <a:gd name="connsiteY31" fmla="*/ 35718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3456" h="628650">
                  <a:moveTo>
                    <a:pt x="619125" y="357187"/>
                  </a:moveTo>
                  <a:lnTo>
                    <a:pt x="447675" y="435768"/>
                  </a:lnTo>
                  <a:lnTo>
                    <a:pt x="261938" y="523875"/>
                  </a:lnTo>
                  <a:lnTo>
                    <a:pt x="64294" y="616743"/>
                  </a:lnTo>
                  <a:lnTo>
                    <a:pt x="35719" y="626268"/>
                  </a:lnTo>
                  <a:lnTo>
                    <a:pt x="19050" y="628650"/>
                  </a:lnTo>
                  <a:lnTo>
                    <a:pt x="7144" y="628650"/>
                  </a:lnTo>
                  <a:lnTo>
                    <a:pt x="0" y="621506"/>
                  </a:lnTo>
                  <a:lnTo>
                    <a:pt x="0" y="609600"/>
                  </a:lnTo>
                  <a:lnTo>
                    <a:pt x="9525" y="578643"/>
                  </a:lnTo>
                  <a:lnTo>
                    <a:pt x="38100" y="545306"/>
                  </a:lnTo>
                  <a:lnTo>
                    <a:pt x="119063" y="457200"/>
                  </a:lnTo>
                  <a:lnTo>
                    <a:pt x="216694" y="347662"/>
                  </a:lnTo>
                  <a:lnTo>
                    <a:pt x="300038" y="257175"/>
                  </a:lnTo>
                  <a:lnTo>
                    <a:pt x="381000" y="164306"/>
                  </a:lnTo>
                  <a:lnTo>
                    <a:pt x="392906" y="145256"/>
                  </a:lnTo>
                  <a:lnTo>
                    <a:pt x="392906" y="130968"/>
                  </a:lnTo>
                  <a:lnTo>
                    <a:pt x="388144" y="107156"/>
                  </a:lnTo>
                  <a:lnTo>
                    <a:pt x="381000" y="90487"/>
                  </a:lnTo>
                  <a:lnTo>
                    <a:pt x="366713" y="66675"/>
                  </a:lnTo>
                  <a:lnTo>
                    <a:pt x="328613" y="0"/>
                  </a:lnTo>
                  <a:lnTo>
                    <a:pt x="983456" y="259556"/>
                  </a:lnTo>
                  <a:lnTo>
                    <a:pt x="971550" y="283368"/>
                  </a:lnTo>
                  <a:lnTo>
                    <a:pt x="957263" y="297656"/>
                  </a:lnTo>
                  <a:lnTo>
                    <a:pt x="940594" y="304800"/>
                  </a:lnTo>
                  <a:lnTo>
                    <a:pt x="904875" y="307181"/>
                  </a:lnTo>
                  <a:lnTo>
                    <a:pt x="862013" y="307181"/>
                  </a:lnTo>
                  <a:lnTo>
                    <a:pt x="821531" y="309562"/>
                  </a:lnTo>
                  <a:lnTo>
                    <a:pt x="750094" y="316706"/>
                  </a:lnTo>
                  <a:lnTo>
                    <a:pt x="702469" y="323850"/>
                  </a:lnTo>
                  <a:lnTo>
                    <a:pt x="678656" y="333375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2">
              <a:extLst>
                <a:ext uri="{FF2B5EF4-FFF2-40B4-BE49-F238E27FC236}">
                  <a16:creationId xmlns:a16="http://schemas.microsoft.com/office/drawing/2014/main" id="{64FDB199-68E5-4798-A9D6-F5256349FA87}"/>
                </a:ext>
              </a:extLst>
            </p:cNvPr>
            <p:cNvSpPr/>
            <p:nvPr/>
          </p:nvSpPr>
          <p:spPr>
            <a:xfrm>
              <a:off x="3397250" y="3821112"/>
              <a:ext cx="654050" cy="2173288"/>
            </a:xfrm>
            <a:custGeom>
              <a:avLst/>
              <a:gdLst>
                <a:gd name="connsiteX0" fmla="*/ 516103 w 653543"/>
                <a:gd name="connsiteY0" fmla="*/ 552567 h 2173803"/>
                <a:gd name="connsiteX1" fmla="*/ 535737 w 653543"/>
                <a:gd name="connsiteY1" fmla="*/ 740495 h 2173803"/>
                <a:gd name="connsiteX2" fmla="*/ 558176 w 653543"/>
                <a:gd name="connsiteY2" fmla="*/ 934034 h 2173803"/>
                <a:gd name="connsiteX3" fmla="*/ 566591 w 653543"/>
                <a:gd name="connsiteY3" fmla="*/ 1012571 h 2173803"/>
                <a:gd name="connsiteX4" fmla="*/ 560981 w 653543"/>
                <a:gd name="connsiteY4" fmla="*/ 1096719 h 2173803"/>
                <a:gd name="connsiteX5" fmla="*/ 586225 w 653543"/>
                <a:gd name="connsiteY5" fmla="*/ 1304282 h 2173803"/>
                <a:gd name="connsiteX6" fmla="*/ 614274 w 653543"/>
                <a:gd name="connsiteY6" fmla="*/ 1531479 h 2173803"/>
                <a:gd name="connsiteX7" fmla="*/ 642323 w 653543"/>
                <a:gd name="connsiteY7" fmla="*/ 1736238 h 2173803"/>
                <a:gd name="connsiteX8" fmla="*/ 653543 w 653543"/>
                <a:gd name="connsiteY8" fmla="*/ 1837214 h 2173803"/>
                <a:gd name="connsiteX9" fmla="*/ 650738 w 653543"/>
                <a:gd name="connsiteY9" fmla="*/ 2016728 h 2173803"/>
                <a:gd name="connsiteX10" fmla="*/ 650738 w 653543"/>
                <a:gd name="connsiteY10" fmla="*/ 2047582 h 2173803"/>
                <a:gd name="connsiteX11" fmla="*/ 645128 w 653543"/>
                <a:gd name="connsiteY11" fmla="*/ 2084046 h 2173803"/>
                <a:gd name="connsiteX12" fmla="*/ 633909 w 653543"/>
                <a:gd name="connsiteY12" fmla="*/ 2120510 h 2173803"/>
                <a:gd name="connsiteX13" fmla="*/ 617079 w 653543"/>
                <a:gd name="connsiteY13" fmla="*/ 2145754 h 2173803"/>
                <a:gd name="connsiteX14" fmla="*/ 594640 w 653543"/>
                <a:gd name="connsiteY14" fmla="*/ 2159779 h 2173803"/>
                <a:gd name="connsiteX15" fmla="*/ 572201 w 653543"/>
                <a:gd name="connsiteY15" fmla="*/ 2170998 h 2173803"/>
                <a:gd name="connsiteX16" fmla="*/ 558176 w 653543"/>
                <a:gd name="connsiteY16" fmla="*/ 2173803 h 2173803"/>
                <a:gd name="connsiteX17" fmla="*/ 541347 w 653543"/>
                <a:gd name="connsiteY17" fmla="*/ 2168193 h 2173803"/>
                <a:gd name="connsiteX18" fmla="*/ 513298 w 653543"/>
                <a:gd name="connsiteY18" fmla="*/ 2148559 h 2173803"/>
                <a:gd name="connsiteX19" fmla="*/ 490858 w 653543"/>
                <a:gd name="connsiteY19" fmla="*/ 2131730 h 2173803"/>
                <a:gd name="connsiteX20" fmla="*/ 454395 w 653543"/>
                <a:gd name="connsiteY20" fmla="*/ 2095266 h 2173803"/>
                <a:gd name="connsiteX21" fmla="*/ 434760 w 653543"/>
                <a:gd name="connsiteY21" fmla="*/ 2070022 h 2173803"/>
                <a:gd name="connsiteX22" fmla="*/ 417931 w 653543"/>
                <a:gd name="connsiteY22" fmla="*/ 2030753 h 2173803"/>
                <a:gd name="connsiteX23" fmla="*/ 398296 w 653543"/>
                <a:gd name="connsiteY23" fmla="*/ 1966240 h 2173803"/>
                <a:gd name="connsiteX24" fmla="*/ 387077 w 653543"/>
                <a:gd name="connsiteY24" fmla="*/ 1907337 h 2173803"/>
                <a:gd name="connsiteX25" fmla="*/ 375857 w 653543"/>
                <a:gd name="connsiteY25" fmla="*/ 1848434 h 2173803"/>
                <a:gd name="connsiteX26" fmla="*/ 370247 w 653543"/>
                <a:gd name="connsiteY26" fmla="*/ 1803555 h 2173803"/>
                <a:gd name="connsiteX27" fmla="*/ 364638 w 653543"/>
                <a:gd name="connsiteY27" fmla="*/ 1716603 h 2173803"/>
                <a:gd name="connsiteX28" fmla="*/ 361833 w 653543"/>
                <a:gd name="connsiteY28" fmla="*/ 1595992 h 2173803"/>
                <a:gd name="connsiteX29" fmla="*/ 347808 w 653543"/>
                <a:gd name="connsiteY29" fmla="*/ 1475381 h 2173803"/>
                <a:gd name="connsiteX30" fmla="*/ 322564 w 653543"/>
                <a:gd name="connsiteY30" fmla="*/ 1276233 h 2173803"/>
                <a:gd name="connsiteX31" fmla="*/ 302930 w 653543"/>
                <a:gd name="connsiteY31" fmla="*/ 1113548 h 2173803"/>
                <a:gd name="connsiteX32" fmla="*/ 272076 w 653543"/>
                <a:gd name="connsiteY32" fmla="*/ 863911 h 2173803"/>
                <a:gd name="connsiteX33" fmla="*/ 238417 w 653543"/>
                <a:gd name="connsiteY33" fmla="*/ 586225 h 2173803"/>
                <a:gd name="connsiteX34" fmla="*/ 224392 w 653543"/>
                <a:gd name="connsiteY34" fmla="*/ 482444 h 2173803"/>
                <a:gd name="connsiteX35" fmla="*/ 215977 w 653543"/>
                <a:gd name="connsiteY35" fmla="*/ 401101 h 2173803"/>
                <a:gd name="connsiteX36" fmla="*/ 207563 w 653543"/>
                <a:gd name="connsiteY36" fmla="*/ 359028 h 2173803"/>
                <a:gd name="connsiteX37" fmla="*/ 196343 w 653543"/>
                <a:gd name="connsiteY37" fmla="*/ 319759 h 2173803"/>
                <a:gd name="connsiteX38" fmla="*/ 187928 w 653543"/>
                <a:gd name="connsiteY38" fmla="*/ 294515 h 2173803"/>
                <a:gd name="connsiteX39" fmla="*/ 168294 w 653543"/>
                <a:gd name="connsiteY39" fmla="*/ 244027 h 2173803"/>
                <a:gd name="connsiteX40" fmla="*/ 143050 w 653543"/>
                <a:gd name="connsiteY40" fmla="*/ 196343 h 2173803"/>
                <a:gd name="connsiteX41" fmla="*/ 115001 w 653543"/>
                <a:gd name="connsiteY41" fmla="*/ 157074 h 2173803"/>
                <a:gd name="connsiteX42" fmla="*/ 98171 w 653543"/>
                <a:gd name="connsiteY42" fmla="*/ 134635 h 2173803"/>
                <a:gd name="connsiteX43" fmla="*/ 81342 w 653543"/>
                <a:gd name="connsiteY43" fmla="*/ 117806 h 2173803"/>
                <a:gd name="connsiteX44" fmla="*/ 61708 w 653543"/>
                <a:gd name="connsiteY44" fmla="*/ 98171 h 2173803"/>
                <a:gd name="connsiteX45" fmla="*/ 36463 w 653543"/>
                <a:gd name="connsiteY45" fmla="*/ 75732 h 2173803"/>
                <a:gd name="connsiteX46" fmla="*/ 11219 w 653543"/>
                <a:gd name="connsiteY46" fmla="*/ 56098 h 2173803"/>
                <a:gd name="connsiteX47" fmla="*/ 5609 w 653543"/>
                <a:gd name="connsiteY47" fmla="*/ 47683 h 2173803"/>
                <a:gd name="connsiteX48" fmla="*/ 0 w 653543"/>
                <a:gd name="connsiteY48" fmla="*/ 33659 h 2173803"/>
                <a:gd name="connsiteX49" fmla="*/ 0 w 653543"/>
                <a:gd name="connsiteY49" fmla="*/ 11219 h 2173803"/>
                <a:gd name="connsiteX50" fmla="*/ 5609 w 653543"/>
                <a:gd name="connsiteY50" fmla="*/ 2805 h 2173803"/>
                <a:gd name="connsiteX51" fmla="*/ 19634 w 653543"/>
                <a:gd name="connsiteY51" fmla="*/ 0 h 2173803"/>
                <a:gd name="connsiteX52" fmla="*/ 33658 w 653543"/>
                <a:gd name="connsiteY52" fmla="*/ 0 h 2173803"/>
                <a:gd name="connsiteX53" fmla="*/ 70122 w 653543"/>
                <a:gd name="connsiteY53" fmla="*/ 11219 h 2173803"/>
                <a:gd name="connsiteX54" fmla="*/ 143050 w 653543"/>
                <a:gd name="connsiteY54" fmla="*/ 39268 h 2173803"/>
                <a:gd name="connsiteX55" fmla="*/ 193538 w 653543"/>
                <a:gd name="connsiteY55" fmla="*/ 61708 h 2173803"/>
                <a:gd name="connsiteX56" fmla="*/ 269271 w 653543"/>
                <a:gd name="connsiteY56" fmla="*/ 100976 h 2173803"/>
                <a:gd name="connsiteX57" fmla="*/ 359028 w 653543"/>
                <a:gd name="connsiteY57" fmla="*/ 154270 h 2173803"/>
                <a:gd name="connsiteX58" fmla="*/ 420736 w 653543"/>
                <a:gd name="connsiteY58" fmla="*/ 199148 h 2173803"/>
                <a:gd name="connsiteX59" fmla="*/ 429150 w 653543"/>
                <a:gd name="connsiteY59" fmla="*/ 204758 h 2173803"/>
                <a:gd name="connsiteX60" fmla="*/ 490858 w 653543"/>
                <a:gd name="connsiteY60" fmla="*/ 339393 h 2173803"/>
                <a:gd name="connsiteX61" fmla="*/ 516103 w 653543"/>
                <a:gd name="connsiteY61" fmla="*/ 552567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53543" h="2173803">
                  <a:moveTo>
                    <a:pt x="516103" y="552567"/>
                  </a:moveTo>
                  <a:lnTo>
                    <a:pt x="535737" y="740495"/>
                  </a:lnTo>
                  <a:lnTo>
                    <a:pt x="558176" y="934034"/>
                  </a:lnTo>
                  <a:lnTo>
                    <a:pt x="566591" y="1012571"/>
                  </a:lnTo>
                  <a:lnTo>
                    <a:pt x="560981" y="1096719"/>
                  </a:lnTo>
                  <a:lnTo>
                    <a:pt x="586225" y="1304282"/>
                  </a:lnTo>
                  <a:lnTo>
                    <a:pt x="614274" y="1531479"/>
                  </a:lnTo>
                  <a:lnTo>
                    <a:pt x="642323" y="1736238"/>
                  </a:lnTo>
                  <a:lnTo>
                    <a:pt x="653543" y="1837214"/>
                  </a:lnTo>
                  <a:lnTo>
                    <a:pt x="650738" y="2016728"/>
                  </a:lnTo>
                  <a:lnTo>
                    <a:pt x="650738" y="2047582"/>
                  </a:lnTo>
                  <a:lnTo>
                    <a:pt x="645128" y="2084046"/>
                  </a:lnTo>
                  <a:lnTo>
                    <a:pt x="633909" y="2120510"/>
                  </a:lnTo>
                  <a:lnTo>
                    <a:pt x="617079" y="2145754"/>
                  </a:lnTo>
                  <a:lnTo>
                    <a:pt x="594640" y="2159779"/>
                  </a:lnTo>
                  <a:lnTo>
                    <a:pt x="572201" y="2170998"/>
                  </a:lnTo>
                  <a:lnTo>
                    <a:pt x="558176" y="2173803"/>
                  </a:lnTo>
                  <a:lnTo>
                    <a:pt x="541347" y="2168193"/>
                  </a:lnTo>
                  <a:lnTo>
                    <a:pt x="513298" y="2148559"/>
                  </a:lnTo>
                  <a:lnTo>
                    <a:pt x="490858" y="2131730"/>
                  </a:lnTo>
                  <a:lnTo>
                    <a:pt x="454395" y="2095266"/>
                  </a:lnTo>
                  <a:lnTo>
                    <a:pt x="434760" y="2070022"/>
                  </a:lnTo>
                  <a:lnTo>
                    <a:pt x="417931" y="2030753"/>
                  </a:lnTo>
                  <a:lnTo>
                    <a:pt x="398296" y="1966240"/>
                  </a:lnTo>
                  <a:lnTo>
                    <a:pt x="387077" y="1907337"/>
                  </a:lnTo>
                  <a:lnTo>
                    <a:pt x="375857" y="1848434"/>
                  </a:lnTo>
                  <a:lnTo>
                    <a:pt x="370247" y="1803555"/>
                  </a:lnTo>
                  <a:lnTo>
                    <a:pt x="364638" y="1716603"/>
                  </a:lnTo>
                  <a:lnTo>
                    <a:pt x="361833" y="1595992"/>
                  </a:lnTo>
                  <a:lnTo>
                    <a:pt x="347808" y="1475381"/>
                  </a:lnTo>
                  <a:lnTo>
                    <a:pt x="322564" y="1276233"/>
                  </a:lnTo>
                  <a:lnTo>
                    <a:pt x="302930" y="1113548"/>
                  </a:lnTo>
                  <a:lnTo>
                    <a:pt x="272076" y="863911"/>
                  </a:lnTo>
                  <a:lnTo>
                    <a:pt x="238417" y="586225"/>
                  </a:lnTo>
                  <a:lnTo>
                    <a:pt x="224392" y="482444"/>
                  </a:lnTo>
                  <a:lnTo>
                    <a:pt x="215977" y="401101"/>
                  </a:lnTo>
                  <a:lnTo>
                    <a:pt x="207563" y="359028"/>
                  </a:lnTo>
                  <a:lnTo>
                    <a:pt x="196343" y="319759"/>
                  </a:lnTo>
                  <a:lnTo>
                    <a:pt x="187928" y="294515"/>
                  </a:lnTo>
                  <a:lnTo>
                    <a:pt x="168294" y="244027"/>
                  </a:lnTo>
                  <a:lnTo>
                    <a:pt x="143050" y="196343"/>
                  </a:lnTo>
                  <a:lnTo>
                    <a:pt x="115001" y="157074"/>
                  </a:lnTo>
                  <a:lnTo>
                    <a:pt x="98171" y="134635"/>
                  </a:lnTo>
                  <a:lnTo>
                    <a:pt x="81342" y="117806"/>
                  </a:lnTo>
                  <a:lnTo>
                    <a:pt x="61708" y="98171"/>
                  </a:lnTo>
                  <a:lnTo>
                    <a:pt x="36463" y="75732"/>
                  </a:lnTo>
                  <a:lnTo>
                    <a:pt x="11219" y="56098"/>
                  </a:lnTo>
                  <a:lnTo>
                    <a:pt x="5609" y="47683"/>
                  </a:lnTo>
                  <a:lnTo>
                    <a:pt x="0" y="33659"/>
                  </a:lnTo>
                  <a:lnTo>
                    <a:pt x="0" y="11219"/>
                  </a:lnTo>
                  <a:lnTo>
                    <a:pt x="5609" y="2805"/>
                  </a:lnTo>
                  <a:lnTo>
                    <a:pt x="19634" y="0"/>
                  </a:lnTo>
                  <a:lnTo>
                    <a:pt x="33658" y="0"/>
                  </a:lnTo>
                  <a:lnTo>
                    <a:pt x="70122" y="11219"/>
                  </a:lnTo>
                  <a:lnTo>
                    <a:pt x="143050" y="39268"/>
                  </a:lnTo>
                  <a:lnTo>
                    <a:pt x="193538" y="61708"/>
                  </a:lnTo>
                  <a:lnTo>
                    <a:pt x="269271" y="100976"/>
                  </a:lnTo>
                  <a:lnTo>
                    <a:pt x="359028" y="154270"/>
                  </a:lnTo>
                  <a:lnTo>
                    <a:pt x="420736" y="199148"/>
                  </a:lnTo>
                  <a:lnTo>
                    <a:pt x="429150" y="204758"/>
                  </a:lnTo>
                  <a:lnTo>
                    <a:pt x="490858" y="339393"/>
                  </a:lnTo>
                  <a:lnTo>
                    <a:pt x="516103" y="5525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3">
              <a:extLst>
                <a:ext uri="{FF2B5EF4-FFF2-40B4-BE49-F238E27FC236}">
                  <a16:creationId xmlns:a16="http://schemas.microsoft.com/office/drawing/2014/main" id="{F08D01F1-0A57-40C9-A535-0BF9A0DE4AC2}"/>
                </a:ext>
              </a:extLst>
            </p:cNvPr>
            <p:cNvSpPr/>
            <p:nvPr/>
          </p:nvSpPr>
          <p:spPr>
            <a:xfrm>
              <a:off x="3773488" y="3762376"/>
              <a:ext cx="3006725" cy="2032000"/>
            </a:xfrm>
            <a:custGeom>
              <a:avLst/>
              <a:gdLst>
                <a:gd name="connsiteX0" fmla="*/ 2037579 w 3007478"/>
                <a:gd name="connsiteY0" fmla="*/ 251064 h 2032294"/>
                <a:gd name="connsiteX1" fmla="*/ 1897512 w 3007478"/>
                <a:gd name="connsiteY1" fmla="*/ 256349 h 2032294"/>
                <a:gd name="connsiteX2" fmla="*/ 1725732 w 3007478"/>
                <a:gd name="connsiteY2" fmla="*/ 264278 h 2032294"/>
                <a:gd name="connsiteX3" fmla="*/ 1575094 w 3007478"/>
                <a:gd name="connsiteY3" fmla="*/ 274849 h 2032294"/>
                <a:gd name="connsiteX4" fmla="*/ 1453526 w 3007478"/>
                <a:gd name="connsiteY4" fmla="*/ 285420 h 2032294"/>
                <a:gd name="connsiteX5" fmla="*/ 1390100 w 3007478"/>
                <a:gd name="connsiteY5" fmla="*/ 290705 h 2032294"/>
                <a:gd name="connsiteX6" fmla="*/ 1117894 w 3007478"/>
                <a:gd name="connsiteY6" fmla="*/ 311847 h 2032294"/>
                <a:gd name="connsiteX7" fmla="*/ 959327 w 3007478"/>
                <a:gd name="connsiteY7" fmla="*/ 327704 h 2032294"/>
                <a:gd name="connsiteX8" fmla="*/ 792833 w 3007478"/>
                <a:gd name="connsiteY8" fmla="*/ 343561 h 2032294"/>
                <a:gd name="connsiteX9" fmla="*/ 584053 w 3007478"/>
                <a:gd name="connsiteY9" fmla="*/ 367346 h 2032294"/>
                <a:gd name="connsiteX10" fmla="*/ 372631 w 3007478"/>
                <a:gd name="connsiteY10" fmla="*/ 388488 h 2032294"/>
                <a:gd name="connsiteX11" fmla="*/ 177066 w 3007478"/>
                <a:gd name="connsiteY11" fmla="*/ 412273 h 2032294"/>
                <a:gd name="connsiteX12" fmla="*/ 52856 w 3007478"/>
                <a:gd name="connsiteY12" fmla="*/ 428130 h 2032294"/>
                <a:gd name="connsiteX13" fmla="*/ 0 w 3007478"/>
                <a:gd name="connsiteY13" fmla="*/ 266920 h 2032294"/>
                <a:gd name="connsiteX14" fmla="*/ 177066 w 3007478"/>
                <a:gd name="connsiteY14" fmla="*/ 251064 h 2032294"/>
                <a:gd name="connsiteX15" fmla="*/ 380560 w 3007478"/>
                <a:gd name="connsiteY15" fmla="*/ 224636 h 2032294"/>
                <a:gd name="connsiteX16" fmla="*/ 628981 w 3007478"/>
                <a:gd name="connsiteY16" fmla="*/ 192923 h 2032294"/>
                <a:gd name="connsiteX17" fmla="*/ 930257 w 3007478"/>
                <a:gd name="connsiteY17" fmla="*/ 155924 h 2032294"/>
                <a:gd name="connsiteX18" fmla="*/ 1123179 w 3007478"/>
                <a:gd name="connsiteY18" fmla="*/ 134782 h 2032294"/>
                <a:gd name="connsiteX19" fmla="*/ 1173392 w 3007478"/>
                <a:gd name="connsiteY19" fmla="*/ 129496 h 2032294"/>
                <a:gd name="connsiteX20" fmla="*/ 1390100 w 3007478"/>
                <a:gd name="connsiteY20" fmla="*/ 108354 h 2032294"/>
                <a:gd name="connsiteX21" fmla="*/ 1588308 w 3007478"/>
                <a:gd name="connsiteY21" fmla="*/ 100425 h 2032294"/>
                <a:gd name="connsiteX22" fmla="*/ 1929226 w 3007478"/>
                <a:gd name="connsiteY22" fmla="*/ 87212 h 2032294"/>
                <a:gd name="connsiteX23" fmla="*/ 2230502 w 3007478"/>
                <a:gd name="connsiteY23" fmla="*/ 73998 h 2032294"/>
                <a:gd name="connsiteX24" fmla="*/ 2460423 w 3007478"/>
                <a:gd name="connsiteY24" fmla="*/ 63427 h 2032294"/>
                <a:gd name="connsiteX25" fmla="*/ 2523850 w 3007478"/>
                <a:gd name="connsiteY25" fmla="*/ 44927 h 2032294"/>
                <a:gd name="connsiteX26" fmla="*/ 2666560 w 3007478"/>
                <a:gd name="connsiteY26" fmla="*/ 2643 h 2032294"/>
                <a:gd name="connsiteX27" fmla="*/ 2679774 w 3007478"/>
                <a:gd name="connsiteY27" fmla="*/ 0 h 2032294"/>
                <a:gd name="connsiteX28" fmla="*/ 2687702 w 3007478"/>
                <a:gd name="connsiteY28" fmla="*/ 0 h 2032294"/>
                <a:gd name="connsiteX29" fmla="*/ 2708844 w 3007478"/>
                <a:gd name="connsiteY29" fmla="*/ 5286 h 2032294"/>
                <a:gd name="connsiteX30" fmla="*/ 2753771 w 3007478"/>
                <a:gd name="connsiteY30" fmla="*/ 29071 h 2032294"/>
                <a:gd name="connsiteX31" fmla="*/ 2811912 w 3007478"/>
                <a:gd name="connsiteY31" fmla="*/ 71355 h 2032294"/>
                <a:gd name="connsiteX32" fmla="*/ 2851554 w 3007478"/>
                <a:gd name="connsiteY32" fmla="*/ 110997 h 2032294"/>
                <a:gd name="connsiteX33" fmla="*/ 2883267 w 3007478"/>
                <a:gd name="connsiteY33" fmla="*/ 142710 h 2032294"/>
                <a:gd name="connsiteX34" fmla="*/ 2909695 w 3007478"/>
                <a:gd name="connsiteY34" fmla="*/ 174423 h 2032294"/>
                <a:gd name="connsiteX35" fmla="*/ 2946694 w 3007478"/>
                <a:gd name="connsiteY35" fmla="*/ 229921 h 2032294"/>
                <a:gd name="connsiteX36" fmla="*/ 2983693 w 3007478"/>
                <a:gd name="connsiteY36" fmla="*/ 293348 h 2032294"/>
                <a:gd name="connsiteX37" fmla="*/ 3004835 w 3007478"/>
                <a:gd name="connsiteY37" fmla="*/ 335632 h 2032294"/>
                <a:gd name="connsiteX38" fmla="*/ 3007478 w 3007478"/>
                <a:gd name="connsiteY38" fmla="*/ 356775 h 2032294"/>
                <a:gd name="connsiteX39" fmla="*/ 2996907 w 3007478"/>
                <a:gd name="connsiteY39" fmla="*/ 383202 h 2032294"/>
                <a:gd name="connsiteX40" fmla="*/ 2975764 w 3007478"/>
                <a:gd name="connsiteY40" fmla="*/ 417558 h 2032294"/>
                <a:gd name="connsiteX41" fmla="*/ 2938765 w 3007478"/>
                <a:gd name="connsiteY41" fmla="*/ 459843 h 2032294"/>
                <a:gd name="connsiteX42" fmla="*/ 2920266 w 3007478"/>
                <a:gd name="connsiteY42" fmla="*/ 483628 h 2032294"/>
                <a:gd name="connsiteX43" fmla="*/ 2912338 w 3007478"/>
                <a:gd name="connsiteY43" fmla="*/ 496842 h 2032294"/>
                <a:gd name="connsiteX44" fmla="*/ 2854197 w 3007478"/>
                <a:gd name="connsiteY44" fmla="*/ 750548 h 2032294"/>
                <a:gd name="connsiteX45" fmla="*/ 2780199 w 3007478"/>
                <a:gd name="connsiteY45" fmla="*/ 1078252 h 2032294"/>
                <a:gd name="connsiteX46" fmla="*/ 2708844 w 3007478"/>
                <a:gd name="connsiteY46" fmla="*/ 1398028 h 2032294"/>
                <a:gd name="connsiteX47" fmla="*/ 2621633 w 3007478"/>
                <a:gd name="connsiteY47" fmla="*/ 1794444 h 2032294"/>
                <a:gd name="connsiteX48" fmla="*/ 2576705 w 3007478"/>
                <a:gd name="connsiteY48" fmla="*/ 1979438 h 2032294"/>
                <a:gd name="connsiteX49" fmla="*/ 2571420 w 3007478"/>
                <a:gd name="connsiteY49" fmla="*/ 1984724 h 2032294"/>
                <a:gd name="connsiteX50" fmla="*/ 2552920 w 3007478"/>
                <a:gd name="connsiteY50" fmla="*/ 2003223 h 2032294"/>
                <a:gd name="connsiteX51" fmla="*/ 2518564 w 3007478"/>
                <a:gd name="connsiteY51" fmla="*/ 2027008 h 2032294"/>
                <a:gd name="connsiteX52" fmla="*/ 2502708 w 3007478"/>
                <a:gd name="connsiteY52" fmla="*/ 2032294 h 2032294"/>
                <a:gd name="connsiteX53" fmla="*/ 2486851 w 3007478"/>
                <a:gd name="connsiteY53" fmla="*/ 2032294 h 2032294"/>
                <a:gd name="connsiteX54" fmla="*/ 2468352 w 3007478"/>
                <a:gd name="connsiteY54" fmla="*/ 2032294 h 2032294"/>
                <a:gd name="connsiteX55" fmla="*/ 2439281 w 3007478"/>
                <a:gd name="connsiteY55" fmla="*/ 2021723 h 2032294"/>
                <a:gd name="connsiteX56" fmla="*/ 2415496 w 3007478"/>
                <a:gd name="connsiteY56" fmla="*/ 2008509 h 2032294"/>
                <a:gd name="connsiteX57" fmla="*/ 2389068 w 3007478"/>
                <a:gd name="connsiteY57" fmla="*/ 1990009 h 2032294"/>
                <a:gd name="connsiteX58" fmla="*/ 2365283 w 3007478"/>
                <a:gd name="connsiteY58" fmla="*/ 1971510 h 2032294"/>
                <a:gd name="connsiteX59" fmla="*/ 2336213 w 3007478"/>
                <a:gd name="connsiteY59" fmla="*/ 1942439 h 2032294"/>
                <a:gd name="connsiteX60" fmla="*/ 2370569 w 3007478"/>
                <a:gd name="connsiteY60" fmla="*/ 1783873 h 2032294"/>
                <a:gd name="connsiteX61" fmla="*/ 2391711 w 3007478"/>
                <a:gd name="connsiteY61" fmla="*/ 1659662 h 2032294"/>
                <a:gd name="connsiteX62" fmla="*/ 2423424 w 3007478"/>
                <a:gd name="connsiteY62" fmla="*/ 1456169 h 2032294"/>
                <a:gd name="connsiteX63" fmla="*/ 2444567 w 3007478"/>
                <a:gd name="connsiteY63" fmla="*/ 1308173 h 2032294"/>
                <a:gd name="connsiteX64" fmla="*/ 2478923 w 3007478"/>
                <a:gd name="connsiteY64" fmla="*/ 1083538 h 2032294"/>
                <a:gd name="connsiteX65" fmla="*/ 2486851 w 3007478"/>
                <a:gd name="connsiteY65" fmla="*/ 1022754 h 2032294"/>
                <a:gd name="connsiteX66" fmla="*/ 2505350 w 3007478"/>
                <a:gd name="connsiteY66" fmla="*/ 932899 h 2032294"/>
                <a:gd name="connsiteX67" fmla="*/ 2529135 w 3007478"/>
                <a:gd name="connsiteY67" fmla="*/ 774333 h 2032294"/>
                <a:gd name="connsiteX68" fmla="*/ 2560849 w 3007478"/>
                <a:gd name="connsiteY68" fmla="*/ 594624 h 2032294"/>
                <a:gd name="connsiteX69" fmla="*/ 2595205 w 3007478"/>
                <a:gd name="connsiteY69" fmla="*/ 393773 h 2032294"/>
                <a:gd name="connsiteX70" fmla="*/ 2597848 w 3007478"/>
                <a:gd name="connsiteY70" fmla="*/ 359417 h 2032294"/>
                <a:gd name="connsiteX71" fmla="*/ 2595205 w 3007478"/>
                <a:gd name="connsiteY71" fmla="*/ 335632 h 2032294"/>
                <a:gd name="connsiteX72" fmla="*/ 2587276 w 3007478"/>
                <a:gd name="connsiteY72" fmla="*/ 303919 h 2032294"/>
                <a:gd name="connsiteX73" fmla="*/ 2579348 w 3007478"/>
                <a:gd name="connsiteY73" fmla="*/ 285420 h 2032294"/>
                <a:gd name="connsiteX74" fmla="*/ 2560849 w 3007478"/>
                <a:gd name="connsiteY74" fmla="*/ 266920 h 2032294"/>
                <a:gd name="connsiteX75" fmla="*/ 2539707 w 3007478"/>
                <a:gd name="connsiteY75" fmla="*/ 253706 h 2032294"/>
                <a:gd name="connsiteX76" fmla="*/ 2513279 w 3007478"/>
                <a:gd name="connsiteY76" fmla="*/ 245778 h 2032294"/>
                <a:gd name="connsiteX77" fmla="*/ 2489494 w 3007478"/>
                <a:gd name="connsiteY77" fmla="*/ 243135 h 2032294"/>
                <a:gd name="connsiteX78" fmla="*/ 2389068 w 3007478"/>
                <a:gd name="connsiteY78" fmla="*/ 243135 h 2032294"/>
                <a:gd name="connsiteX79" fmla="*/ 2219931 w 3007478"/>
                <a:gd name="connsiteY79" fmla="*/ 245778 h 2032294"/>
                <a:gd name="connsiteX80" fmla="*/ 2037579 w 3007478"/>
                <a:gd name="connsiteY80" fmla="*/ 251064 h 203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007478" h="2032294">
                  <a:moveTo>
                    <a:pt x="2037579" y="251064"/>
                  </a:moveTo>
                  <a:lnTo>
                    <a:pt x="1897512" y="256349"/>
                  </a:lnTo>
                  <a:lnTo>
                    <a:pt x="1725732" y="264278"/>
                  </a:lnTo>
                  <a:lnTo>
                    <a:pt x="1575094" y="274849"/>
                  </a:lnTo>
                  <a:lnTo>
                    <a:pt x="1453526" y="285420"/>
                  </a:lnTo>
                  <a:lnTo>
                    <a:pt x="1390100" y="290705"/>
                  </a:lnTo>
                  <a:lnTo>
                    <a:pt x="1117894" y="311847"/>
                  </a:lnTo>
                  <a:lnTo>
                    <a:pt x="959327" y="327704"/>
                  </a:lnTo>
                  <a:lnTo>
                    <a:pt x="792833" y="343561"/>
                  </a:lnTo>
                  <a:lnTo>
                    <a:pt x="584053" y="367346"/>
                  </a:lnTo>
                  <a:lnTo>
                    <a:pt x="372631" y="388488"/>
                  </a:lnTo>
                  <a:lnTo>
                    <a:pt x="177066" y="412273"/>
                  </a:lnTo>
                  <a:lnTo>
                    <a:pt x="52856" y="428130"/>
                  </a:lnTo>
                  <a:lnTo>
                    <a:pt x="0" y="266920"/>
                  </a:lnTo>
                  <a:lnTo>
                    <a:pt x="177066" y="251064"/>
                  </a:lnTo>
                  <a:lnTo>
                    <a:pt x="380560" y="224636"/>
                  </a:lnTo>
                  <a:lnTo>
                    <a:pt x="628981" y="192923"/>
                  </a:lnTo>
                  <a:lnTo>
                    <a:pt x="930257" y="155924"/>
                  </a:lnTo>
                  <a:lnTo>
                    <a:pt x="1123179" y="134782"/>
                  </a:lnTo>
                  <a:lnTo>
                    <a:pt x="1173392" y="129496"/>
                  </a:lnTo>
                  <a:lnTo>
                    <a:pt x="1390100" y="108354"/>
                  </a:lnTo>
                  <a:lnTo>
                    <a:pt x="1588308" y="100425"/>
                  </a:lnTo>
                  <a:lnTo>
                    <a:pt x="1929226" y="87212"/>
                  </a:lnTo>
                  <a:lnTo>
                    <a:pt x="2230502" y="73998"/>
                  </a:lnTo>
                  <a:lnTo>
                    <a:pt x="2460423" y="63427"/>
                  </a:lnTo>
                  <a:lnTo>
                    <a:pt x="2523850" y="44927"/>
                  </a:lnTo>
                  <a:lnTo>
                    <a:pt x="2666560" y="2643"/>
                  </a:lnTo>
                  <a:lnTo>
                    <a:pt x="2679774" y="0"/>
                  </a:lnTo>
                  <a:lnTo>
                    <a:pt x="2687702" y="0"/>
                  </a:lnTo>
                  <a:lnTo>
                    <a:pt x="2708844" y="5286"/>
                  </a:lnTo>
                  <a:lnTo>
                    <a:pt x="2753771" y="29071"/>
                  </a:lnTo>
                  <a:lnTo>
                    <a:pt x="2811912" y="71355"/>
                  </a:lnTo>
                  <a:lnTo>
                    <a:pt x="2851554" y="110997"/>
                  </a:lnTo>
                  <a:lnTo>
                    <a:pt x="2883267" y="142710"/>
                  </a:lnTo>
                  <a:lnTo>
                    <a:pt x="2909695" y="174423"/>
                  </a:lnTo>
                  <a:lnTo>
                    <a:pt x="2946694" y="229921"/>
                  </a:lnTo>
                  <a:lnTo>
                    <a:pt x="2983693" y="293348"/>
                  </a:lnTo>
                  <a:lnTo>
                    <a:pt x="3004835" y="335632"/>
                  </a:lnTo>
                  <a:lnTo>
                    <a:pt x="3007478" y="356775"/>
                  </a:lnTo>
                  <a:lnTo>
                    <a:pt x="2996907" y="383202"/>
                  </a:lnTo>
                  <a:lnTo>
                    <a:pt x="2975764" y="417558"/>
                  </a:lnTo>
                  <a:lnTo>
                    <a:pt x="2938765" y="459843"/>
                  </a:lnTo>
                  <a:lnTo>
                    <a:pt x="2920266" y="483628"/>
                  </a:lnTo>
                  <a:lnTo>
                    <a:pt x="2912338" y="496842"/>
                  </a:lnTo>
                  <a:lnTo>
                    <a:pt x="2854197" y="750548"/>
                  </a:lnTo>
                  <a:lnTo>
                    <a:pt x="2780199" y="1078252"/>
                  </a:lnTo>
                  <a:lnTo>
                    <a:pt x="2708844" y="1398028"/>
                  </a:lnTo>
                  <a:lnTo>
                    <a:pt x="2621633" y="1794444"/>
                  </a:lnTo>
                  <a:lnTo>
                    <a:pt x="2576705" y="1979438"/>
                  </a:lnTo>
                  <a:lnTo>
                    <a:pt x="2571420" y="1984724"/>
                  </a:lnTo>
                  <a:lnTo>
                    <a:pt x="2552920" y="2003223"/>
                  </a:lnTo>
                  <a:lnTo>
                    <a:pt x="2518564" y="2027008"/>
                  </a:lnTo>
                  <a:lnTo>
                    <a:pt x="2502708" y="2032294"/>
                  </a:lnTo>
                  <a:lnTo>
                    <a:pt x="2486851" y="2032294"/>
                  </a:lnTo>
                  <a:lnTo>
                    <a:pt x="2468352" y="2032294"/>
                  </a:lnTo>
                  <a:lnTo>
                    <a:pt x="2439281" y="2021723"/>
                  </a:lnTo>
                  <a:lnTo>
                    <a:pt x="2415496" y="2008509"/>
                  </a:lnTo>
                  <a:lnTo>
                    <a:pt x="2389068" y="1990009"/>
                  </a:lnTo>
                  <a:lnTo>
                    <a:pt x="2365283" y="1971510"/>
                  </a:lnTo>
                  <a:lnTo>
                    <a:pt x="2336213" y="1942439"/>
                  </a:lnTo>
                  <a:lnTo>
                    <a:pt x="2370569" y="1783873"/>
                  </a:lnTo>
                  <a:lnTo>
                    <a:pt x="2391711" y="1659662"/>
                  </a:lnTo>
                  <a:lnTo>
                    <a:pt x="2423424" y="1456169"/>
                  </a:lnTo>
                  <a:lnTo>
                    <a:pt x="2444567" y="1308173"/>
                  </a:lnTo>
                  <a:lnTo>
                    <a:pt x="2478923" y="1083538"/>
                  </a:lnTo>
                  <a:lnTo>
                    <a:pt x="2486851" y="1022754"/>
                  </a:lnTo>
                  <a:lnTo>
                    <a:pt x="2505350" y="932899"/>
                  </a:lnTo>
                  <a:lnTo>
                    <a:pt x="2529135" y="774333"/>
                  </a:lnTo>
                  <a:lnTo>
                    <a:pt x="2560849" y="594624"/>
                  </a:lnTo>
                  <a:lnTo>
                    <a:pt x="2595205" y="393773"/>
                  </a:lnTo>
                  <a:lnTo>
                    <a:pt x="2597848" y="359417"/>
                  </a:lnTo>
                  <a:lnTo>
                    <a:pt x="2595205" y="335632"/>
                  </a:lnTo>
                  <a:lnTo>
                    <a:pt x="2587276" y="303919"/>
                  </a:lnTo>
                  <a:lnTo>
                    <a:pt x="2579348" y="285420"/>
                  </a:lnTo>
                  <a:lnTo>
                    <a:pt x="2560849" y="266920"/>
                  </a:lnTo>
                  <a:lnTo>
                    <a:pt x="2539707" y="253706"/>
                  </a:lnTo>
                  <a:lnTo>
                    <a:pt x="2513279" y="245778"/>
                  </a:lnTo>
                  <a:lnTo>
                    <a:pt x="2489494" y="243135"/>
                  </a:lnTo>
                  <a:lnTo>
                    <a:pt x="2389068" y="243135"/>
                  </a:lnTo>
                  <a:lnTo>
                    <a:pt x="2219931" y="245778"/>
                  </a:lnTo>
                  <a:lnTo>
                    <a:pt x="2037579" y="2510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4">
              <a:extLst>
                <a:ext uri="{FF2B5EF4-FFF2-40B4-BE49-F238E27FC236}">
                  <a16:creationId xmlns:a16="http://schemas.microsoft.com/office/drawing/2014/main" id="{E8F34FB1-9894-4F78-8BE6-CD035A491E49}"/>
                </a:ext>
              </a:extLst>
            </p:cNvPr>
            <p:cNvSpPr/>
            <p:nvPr/>
          </p:nvSpPr>
          <p:spPr>
            <a:xfrm>
              <a:off x="4746625" y="2822576"/>
              <a:ext cx="504825" cy="2782886"/>
            </a:xfrm>
            <a:custGeom>
              <a:avLst/>
              <a:gdLst>
                <a:gd name="connsiteX0" fmla="*/ 171907 w 504748"/>
                <a:gd name="connsiteY0" fmla="*/ 749808 h 2783434"/>
                <a:gd name="connsiteX1" fmla="*/ 175564 w 504748"/>
                <a:gd name="connsiteY1" fmla="*/ 1086307 h 2783434"/>
                <a:gd name="connsiteX2" fmla="*/ 171907 w 504748"/>
                <a:gd name="connsiteY2" fmla="*/ 1521562 h 2783434"/>
                <a:gd name="connsiteX3" fmla="*/ 175564 w 504748"/>
                <a:gd name="connsiteY3" fmla="*/ 2359152 h 2783434"/>
                <a:gd name="connsiteX4" fmla="*/ 175564 w 504748"/>
                <a:gd name="connsiteY4" fmla="*/ 2783434 h 2783434"/>
                <a:gd name="connsiteX5" fmla="*/ 438912 w 504748"/>
                <a:gd name="connsiteY5" fmla="*/ 2754173 h 2783434"/>
                <a:gd name="connsiteX6" fmla="*/ 442569 w 504748"/>
                <a:gd name="connsiteY6" fmla="*/ 2542032 h 2783434"/>
                <a:gd name="connsiteX7" fmla="*/ 438912 w 504748"/>
                <a:gd name="connsiteY7" fmla="*/ 2161642 h 2783434"/>
                <a:gd name="connsiteX8" fmla="*/ 442569 w 504748"/>
                <a:gd name="connsiteY8" fmla="*/ 1726387 h 2783434"/>
                <a:gd name="connsiteX9" fmla="*/ 442569 w 504748"/>
                <a:gd name="connsiteY9" fmla="*/ 1221638 h 2783434"/>
                <a:gd name="connsiteX10" fmla="*/ 442569 w 504748"/>
                <a:gd name="connsiteY10" fmla="*/ 746150 h 2783434"/>
                <a:gd name="connsiteX11" fmla="*/ 442569 w 504748"/>
                <a:gd name="connsiteY11" fmla="*/ 559613 h 2783434"/>
                <a:gd name="connsiteX12" fmla="*/ 446227 w 504748"/>
                <a:gd name="connsiteY12" fmla="*/ 479146 h 2783434"/>
                <a:gd name="connsiteX13" fmla="*/ 449884 w 504748"/>
                <a:gd name="connsiteY13" fmla="*/ 438912 h 2783434"/>
                <a:gd name="connsiteX14" fmla="*/ 457200 w 504748"/>
                <a:gd name="connsiteY14" fmla="*/ 398678 h 2783434"/>
                <a:gd name="connsiteX15" fmla="*/ 471830 w 504748"/>
                <a:gd name="connsiteY15" fmla="*/ 358445 h 2783434"/>
                <a:gd name="connsiteX16" fmla="*/ 490118 w 504748"/>
                <a:gd name="connsiteY16" fmla="*/ 325526 h 2783434"/>
                <a:gd name="connsiteX17" fmla="*/ 501091 w 504748"/>
                <a:gd name="connsiteY17" fmla="*/ 299923 h 2783434"/>
                <a:gd name="connsiteX18" fmla="*/ 504748 w 504748"/>
                <a:gd name="connsiteY18" fmla="*/ 270662 h 2783434"/>
                <a:gd name="connsiteX19" fmla="*/ 504748 w 504748"/>
                <a:gd name="connsiteY19" fmla="*/ 248717 h 2783434"/>
                <a:gd name="connsiteX20" fmla="*/ 497433 w 504748"/>
                <a:gd name="connsiteY20" fmla="*/ 215798 h 2783434"/>
                <a:gd name="connsiteX21" fmla="*/ 482803 w 504748"/>
                <a:gd name="connsiteY21" fmla="*/ 193853 h 2783434"/>
                <a:gd name="connsiteX22" fmla="*/ 453542 w 504748"/>
                <a:gd name="connsiteY22" fmla="*/ 164592 h 2783434"/>
                <a:gd name="connsiteX23" fmla="*/ 416966 w 504748"/>
                <a:gd name="connsiteY23" fmla="*/ 135331 h 2783434"/>
                <a:gd name="connsiteX24" fmla="*/ 365760 w 504748"/>
                <a:gd name="connsiteY24" fmla="*/ 98755 h 2783434"/>
                <a:gd name="connsiteX25" fmla="*/ 303580 w 504748"/>
                <a:gd name="connsiteY25" fmla="*/ 58522 h 2783434"/>
                <a:gd name="connsiteX26" fmla="*/ 252374 w 504748"/>
                <a:gd name="connsiteY26" fmla="*/ 36576 h 2783434"/>
                <a:gd name="connsiteX27" fmla="*/ 171907 w 504748"/>
                <a:gd name="connsiteY27" fmla="*/ 7315 h 2783434"/>
                <a:gd name="connsiteX28" fmla="*/ 138988 w 504748"/>
                <a:gd name="connsiteY28" fmla="*/ 0 h 2783434"/>
                <a:gd name="connsiteX29" fmla="*/ 84124 w 504748"/>
                <a:gd name="connsiteY29" fmla="*/ 0 h 2783434"/>
                <a:gd name="connsiteX30" fmla="*/ 43891 w 504748"/>
                <a:gd name="connsiteY30" fmla="*/ 0 h 2783434"/>
                <a:gd name="connsiteX31" fmla="*/ 25603 w 504748"/>
                <a:gd name="connsiteY31" fmla="*/ 3658 h 2783434"/>
                <a:gd name="connsiteX32" fmla="*/ 3657 w 504748"/>
                <a:gd name="connsiteY32" fmla="*/ 18288 h 2783434"/>
                <a:gd name="connsiteX33" fmla="*/ 0 w 504748"/>
                <a:gd name="connsiteY33" fmla="*/ 29261 h 2783434"/>
                <a:gd name="connsiteX34" fmla="*/ 0 w 504748"/>
                <a:gd name="connsiteY34" fmla="*/ 40234 h 2783434"/>
                <a:gd name="connsiteX35" fmla="*/ 7315 w 504748"/>
                <a:gd name="connsiteY35" fmla="*/ 51206 h 2783434"/>
                <a:gd name="connsiteX36" fmla="*/ 36576 w 504748"/>
                <a:gd name="connsiteY36" fmla="*/ 69494 h 2783434"/>
                <a:gd name="connsiteX37" fmla="*/ 69494 w 504748"/>
                <a:gd name="connsiteY37" fmla="*/ 87782 h 2783434"/>
                <a:gd name="connsiteX38" fmla="*/ 87782 w 504748"/>
                <a:gd name="connsiteY38" fmla="*/ 102413 h 2783434"/>
                <a:gd name="connsiteX39" fmla="*/ 109728 w 504748"/>
                <a:gd name="connsiteY39" fmla="*/ 131674 h 2783434"/>
                <a:gd name="connsiteX40" fmla="*/ 131673 w 504748"/>
                <a:gd name="connsiteY40" fmla="*/ 168250 h 2783434"/>
                <a:gd name="connsiteX41" fmla="*/ 146304 w 504748"/>
                <a:gd name="connsiteY41" fmla="*/ 204826 h 2783434"/>
                <a:gd name="connsiteX42" fmla="*/ 157276 w 504748"/>
                <a:gd name="connsiteY42" fmla="*/ 234086 h 2783434"/>
                <a:gd name="connsiteX43" fmla="*/ 168249 w 504748"/>
                <a:gd name="connsiteY43" fmla="*/ 285293 h 2783434"/>
                <a:gd name="connsiteX44" fmla="*/ 171907 w 504748"/>
                <a:gd name="connsiteY44" fmla="*/ 329184 h 2783434"/>
                <a:gd name="connsiteX45" fmla="*/ 175564 w 504748"/>
                <a:gd name="connsiteY45" fmla="*/ 449885 h 2783434"/>
                <a:gd name="connsiteX46" fmla="*/ 171907 w 504748"/>
                <a:gd name="connsiteY46" fmla="*/ 749808 h 278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4748" h="2783434">
                  <a:moveTo>
                    <a:pt x="171907" y="749808"/>
                  </a:moveTo>
                  <a:lnTo>
                    <a:pt x="175564" y="1086307"/>
                  </a:lnTo>
                  <a:lnTo>
                    <a:pt x="171907" y="1521562"/>
                  </a:lnTo>
                  <a:lnTo>
                    <a:pt x="175564" y="2359152"/>
                  </a:lnTo>
                  <a:lnTo>
                    <a:pt x="175564" y="2783434"/>
                  </a:lnTo>
                  <a:lnTo>
                    <a:pt x="438912" y="2754173"/>
                  </a:lnTo>
                  <a:lnTo>
                    <a:pt x="442569" y="2542032"/>
                  </a:lnTo>
                  <a:lnTo>
                    <a:pt x="438912" y="2161642"/>
                  </a:lnTo>
                  <a:lnTo>
                    <a:pt x="442569" y="1726387"/>
                  </a:lnTo>
                  <a:lnTo>
                    <a:pt x="442569" y="1221638"/>
                  </a:lnTo>
                  <a:lnTo>
                    <a:pt x="442569" y="746150"/>
                  </a:lnTo>
                  <a:lnTo>
                    <a:pt x="442569" y="559613"/>
                  </a:lnTo>
                  <a:lnTo>
                    <a:pt x="446227" y="479146"/>
                  </a:lnTo>
                  <a:lnTo>
                    <a:pt x="449884" y="438912"/>
                  </a:lnTo>
                  <a:lnTo>
                    <a:pt x="457200" y="398678"/>
                  </a:lnTo>
                  <a:lnTo>
                    <a:pt x="471830" y="358445"/>
                  </a:lnTo>
                  <a:lnTo>
                    <a:pt x="490118" y="325526"/>
                  </a:lnTo>
                  <a:lnTo>
                    <a:pt x="501091" y="299923"/>
                  </a:lnTo>
                  <a:lnTo>
                    <a:pt x="504748" y="270662"/>
                  </a:lnTo>
                  <a:lnTo>
                    <a:pt x="504748" y="248717"/>
                  </a:lnTo>
                  <a:lnTo>
                    <a:pt x="497433" y="215798"/>
                  </a:lnTo>
                  <a:lnTo>
                    <a:pt x="482803" y="193853"/>
                  </a:lnTo>
                  <a:lnTo>
                    <a:pt x="453542" y="164592"/>
                  </a:lnTo>
                  <a:lnTo>
                    <a:pt x="416966" y="135331"/>
                  </a:lnTo>
                  <a:lnTo>
                    <a:pt x="365760" y="98755"/>
                  </a:lnTo>
                  <a:lnTo>
                    <a:pt x="303580" y="58522"/>
                  </a:lnTo>
                  <a:lnTo>
                    <a:pt x="252374" y="36576"/>
                  </a:lnTo>
                  <a:lnTo>
                    <a:pt x="171907" y="7315"/>
                  </a:lnTo>
                  <a:lnTo>
                    <a:pt x="138988" y="0"/>
                  </a:lnTo>
                  <a:lnTo>
                    <a:pt x="84124" y="0"/>
                  </a:lnTo>
                  <a:lnTo>
                    <a:pt x="43891" y="0"/>
                  </a:lnTo>
                  <a:lnTo>
                    <a:pt x="25603" y="3658"/>
                  </a:lnTo>
                  <a:lnTo>
                    <a:pt x="3657" y="18288"/>
                  </a:lnTo>
                  <a:lnTo>
                    <a:pt x="0" y="29261"/>
                  </a:lnTo>
                  <a:lnTo>
                    <a:pt x="0" y="40234"/>
                  </a:lnTo>
                  <a:lnTo>
                    <a:pt x="7315" y="51206"/>
                  </a:lnTo>
                  <a:lnTo>
                    <a:pt x="36576" y="69494"/>
                  </a:lnTo>
                  <a:lnTo>
                    <a:pt x="69494" y="87782"/>
                  </a:lnTo>
                  <a:lnTo>
                    <a:pt x="87782" y="102413"/>
                  </a:lnTo>
                  <a:lnTo>
                    <a:pt x="109728" y="131674"/>
                  </a:lnTo>
                  <a:lnTo>
                    <a:pt x="131673" y="168250"/>
                  </a:lnTo>
                  <a:lnTo>
                    <a:pt x="146304" y="204826"/>
                  </a:lnTo>
                  <a:lnTo>
                    <a:pt x="157276" y="234086"/>
                  </a:lnTo>
                  <a:lnTo>
                    <a:pt x="168249" y="285293"/>
                  </a:lnTo>
                  <a:lnTo>
                    <a:pt x="171907" y="329184"/>
                  </a:lnTo>
                  <a:lnTo>
                    <a:pt x="175564" y="449885"/>
                  </a:lnTo>
                  <a:lnTo>
                    <a:pt x="171907" y="7498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5">
              <a:extLst>
                <a:ext uri="{FF2B5EF4-FFF2-40B4-BE49-F238E27FC236}">
                  <a16:creationId xmlns:a16="http://schemas.microsoft.com/office/drawing/2014/main" id="{B46043C7-338B-431C-96E4-89FF00205FFF}"/>
                </a:ext>
              </a:extLst>
            </p:cNvPr>
            <p:cNvSpPr/>
            <p:nvPr/>
          </p:nvSpPr>
          <p:spPr>
            <a:xfrm>
              <a:off x="3887788" y="4586287"/>
              <a:ext cx="2457450" cy="381000"/>
            </a:xfrm>
            <a:custGeom>
              <a:avLst/>
              <a:gdLst>
                <a:gd name="connsiteX0" fmla="*/ 1869282 w 2457450"/>
                <a:gd name="connsiteY0" fmla="*/ 216693 h 381000"/>
                <a:gd name="connsiteX1" fmla="*/ 1695450 w 2457450"/>
                <a:gd name="connsiteY1" fmla="*/ 221456 h 381000"/>
                <a:gd name="connsiteX2" fmla="*/ 1493044 w 2457450"/>
                <a:gd name="connsiteY2" fmla="*/ 230981 h 381000"/>
                <a:gd name="connsiteX3" fmla="*/ 1362075 w 2457450"/>
                <a:gd name="connsiteY3" fmla="*/ 240506 h 381000"/>
                <a:gd name="connsiteX4" fmla="*/ 1283494 w 2457450"/>
                <a:gd name="connsiteY4" fmla="*/ 247650 h 381000"/>
                <a:gd name="connsiteX5" fmla="*/ 1035844 w 2457450"/>
                <a:gd name="connsiteY5" fmla="*/ 266700 h 381000"/>
                <a:gd name="connsiteX6" fmla="*/ 881063 w 2457450"/>
                <a:gd name="connsiteY6" fmla="*/ 292893 h 381000"/>
                <a:gd name="connsiteX7" fmla="*/ 676275 w 2457450"/>
                <a:gd name="connsiteY7" fmla="*/ 326231 h 381000"/>
                <a:gd name="connsiteX8" fmla="*/ 469107 w 2457450"/>
                <a:gd name="connsiteY8" fmla="*/ 361950 h 381000"/>
                <a:gd name="connsiteX9" fmla="*/ 369094 w 2457450"/>
                <a:gd name="connsiteY9" fmla="*/ 378618 h 381000"/>
                <a:gd name="connsiteX10" fmla="*/ 316707 w 2457450"/>
                <a:gd name="connsiteY10" fmla="*/ 381000 h 381000"/>
                <a:gd name="connsiteX11" fmla="*/ 197644 w 2457450"/>
                <a:gd name="connsiteY11" fmla="*/ 371475 h 381000"/>
                <a:gd name="connsiteX12" fmla="*/ 19050 w 2457450"/>
                <a:gd name="connsiteY12" fmla="*/ 352425 h 381000"/>
                <a:gd name="connsiteX13" fmla="*/ 0 w 2457450"/>
                <a:gd name="connsiteY13" fmla="*/ 350043 h 381000"/>
                <a:gd name="connsiteX14" fmla="*/ 0 w 2457450"/>
                <a:gd name="connsiteY14" fmla="*/ 230981 h 381000"/>
                <a:gd name="connsiteX15" fmla="*/ 278607 w 2457450"/>
                <a:gd name="connsiteY15" fmla="*/ 195262 h 381000"/>
                <a:gd name="connsiteX16" fmla="*/ 540544 w 2457450"/>
                <a:gd name="connsiteY16" fmla="*/ 159543 h 381000"/>
                <a:gd name="connsiteX17" fmla="*/ 766763 w 2457450"/>
                <a:gd name="connsiteY17" fmla="*/ 126206 h 381000"/>
                <a:gd name="connsiteX18" fmla="*/ 1000125 w 2457450"/>
                <a:gd name="connsiteY18" fmla="*/ 92868 h 381000"/>
                <a:gd name="connsiteX19" fmla="*/ 1066800 w 2457450"/>
                <a:gd name="connsiteY19" fmla="*/ 85725 h 381000"/>
                <a:gd name="connsiteX20" fmla="*/ 1283494 w 2457450"/>
                <a:gd name="connsiteY20" fmla="*/ 66675 h 381000"/>
                <a:gd name="connsiteX21" fmla="*/ 1612107 w 2457450"/>
                <a:gd name="connsiteY21" fmla="*/ 45243 h 381000"/>
                <a:gd name="connsiteX22" fmla="*/ 1864519 w 2457450"/>
                <a:gd name="connsiteY22" fmla="*/ 28575 h 381000"/>
                <a:gd name="connsiteX23" fmla="*/ 1988344 w 2457450"/>
                <a:gd name="connsiteY23" fmla="*/ 21431 h 381000"/>
                <a:gd name="connsiteX24" fmla="*/ 2057400 w 2457450"/>
                <a:gd name="connsiteY24" fmla="*/ 19050 h 381000"/>
                <a:gd name="connsiteX25" fmla="*/ 2166938 w 2457450"/>
                <a:gd name="connsiteY25" fmla="*/ 0 h 381000"/>
                <a:gd name="connsiteX26" fmla="*/ 2226469 w 2457450"/>
                <a:gd name="connsiteY26" fmla="*/ 19050 h 381000"/>
                <a:gd name="connsiteX27" fmla="*/ 2324100 w 2457450"/>
                <a:gd name="connsiteY27" fmla="*/ 57150 h 381000"/>
                <a:gd name="connsiteX28" fmla="*/ 2457450 w 2457450"/>
                <a:gd name="connsiteY28" fmla="*/ 119062 h 381000"/>
                <a:gd name="connsiteX29" fmla="*/ 2455069 w 2457450"/>
                <a:gd name="connsiteY29" fmla="*/ 226218 h 381000"/>
                <a:gd name="connsiteX30" fmla="*/ 2274094 w 2457450"/>
                <a:gd name="connsiteY30" fmla="*/ 219075 h 381000"/>
                <a:gd name="connsiteX31" fmla="*/ 2114550 w 2457450"/>
                <a:gd name="connsiteY31" fmla="*/ 216693 h 381000"/>
                <a:gd name="connsiteX32" fmla="*/ 1869282 w 2457450"/>
                <a:gd name="connsiteY32" fmla="*/ 2166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7450" h="381000">
                  <a:moveTo>
                    <a:pt x="1869282" y="216693"/>
                  </a:moveTo>
                  <a:lnTo>
                    <a:pt x="1695450" y="221456"/>
                  </a:lnTo>
                  <a:lnTo>
                    <a:pt x="1493044" y="230981"/>
                  </a:lnTo>
                  <a:lnTo>
                    <a:pt x="1362075" y="240506"/>
                  </a:lnTo>
                  <a:lnTo>
                    <a:pt x="1283494" y="247650"/>
                  </a:lnTo>
                  <a:lnTo>
                    <a:pt x="1035844" y="266700"/>
                  </a:lnTo>
                  <a:lnTo>
                    <a:pt x="881063" y="292893"/>
                  </a:lnTo>
                  <a:lnTo>
                    <a:pt x="676275" y="326231"/>
                  </a:lnTo>
                  <a:lnTo>
                    <a:pt x="469107" y="361950"/>
                  </a:lnTo>
                  <a:lnTo>
                    <a:pt x="369094" y="378618"/>
                  </a:lnTo>
                  <a:lnTo>
                    <a:pt x="316707" y="381000"/>
                  </a:lnTo>
                  <a:lnTo>
                    <a:pt x="197644" y="371475"/>
                  </a:lnTo>
                  <a:lnTo>
                    <a:pt x="19050" y="352425"/>
                  </a:lnTo>
                  <a:lnTo>
                    <a:pt x="0" y="350043"/>
                  </a:lnTo>
                  <a:lnTo>
                    <a:pt x="0" y="230981"/>
                  </a:lnTo>
                  <a:lnTo>
                    <a:pt x="278607" y="195262"/>
                  </a:lnTo>
                  <a:lnTo>
                    <a:pt x="540544" y="159543"/>
                  </a:lnTo>
                  <a:lnTo>
                    <a:pt x="766763" y="126206"/>
                  </a:lnTo>
                  <a:lnTo>
                    <a:pt x="1000125" y="92868"/>
                  </a:lnTo>
                  <a:lnTo>
                    <a:pt x="1066800" y="85725"/>
                  </a:lnTo>
                  <a:lnTo>
                    <a:pt x="1283494" y="66675"/>
                  </a:lnTo>
                  <a:lnTo>
                    <a:pt x="1612107" y="45243"/>
                  </a:lnTo>
                  <a:lnTo>
                    <a:pt x="1864519" y="28575"/>
                  </a:lnTo>
                  <a:lnTo>
                    <a:pt x="1988344" y="21431"/>
                  </a:lnTo>
                  <a:lnTo>
                    <a:pt x="2057400" y="19050"/>
                  </a:lnTo>
                  <a:lnTo>
                    <a:pt x="2166938" y="0"/>
                  </a:lnTo>
                  <a:lnTo>
                    <a:pt x="2226469" y="19050"/>
                  </a:lnTo>
                  <a:lnTo>
                    <a:pt x="2324100" y="57150"/>
                  </a:lnTo>
                  <a:lnTo>
                    <a:pt x="2457450" y="119062"/>
                  </a:lnTo>
                  <a:cubicBezTo>
                    <a:pt x="2456656" y="154781"/>
                    <a:pt x="2455863" y="190499"/>
                    <a:pt x="2455069" y="226218"/>
                  </a:cubicBezTo>
                  <a:lnTo>
                    <a:pt x="2274094" y="219075"/>
                  </a:lnTo>
                  <a:lnTo>
                    <a:pt x="2114550" y="216693"/>
                  </a:lnTo>
                  <a:lnTo>
                    <a:pt x="1869282" y="2166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6">
              <a:extLst>
                <a:ext uri="{FF2B5EF4-FFF2-40B4-BE49-F238E27FC236}">
                  <a16:creationId xmlns:a16="http://schemas.microsoft.com/office/drawing/2014/main" id="{CE5635DA-CAC6-456B-B1E8-9BD49B6FDD85}"/>
                </a:ext>
              </a:extLst>
            </p:cNvPr>
            <p:cNvSpPr/>
            <p:nvPr/>
          </p:nvSpPr>
          <p:spPr>
            <a:xfrm>
              <a:off x="3970338" y="5437187"/>
              <a:ext cx="2239962" cy="412750"/>
            </a:xfrm>
            <a:custGeom>
              <a:avLst/>
              <a:gdLst>
                <a:gd name="connsiteX0" fmla="*/ 1752600 w 2240756"/>
                <a:gd name="connsiteY0" fmla="*/ 226219 h 414337"/>
                <a:gd name="connsiteX1" fmla="*/ 1845469 w 2240756"/>
                <a:gd name="connsiteY1" fmla="*/ 230981 h 414337"/>
                <a:gd name="connsiteX2" fmla="*/ 1957387 w 2240756"/>
                <a:gd name="connsiteY2" fmla="*/ 240506 h 414337"/>
                <a:gd name="connsiteX3" fmla="*/ 2078831 w 2240756"/>
                <a:gd name="connsiteY3" fmla="*/ 257175 h 414337"/>
                <a:gd name="connsiteX4" fmla="*/ 2226469 w 2240756"/>
                <a:gd name="connsiteY4" fmla="*/ 285750 h 414337"/>
                <a:gd name="connsiteX5" fmla="*/ 2240756 w 2240756"/>
                <a:gd name="connsiteY5" fmla="*/ 114300 h 414337"/>
                <a:gd name="connsiteX6" fmla="*/ 2147887 w 2240756"/>
                <a:gd name="connsiteY6" fmla="*/ 71437 h 414337"/>
                <a:gd name="connsiteX7" fmla="*/ 2074069 w 2240756"/>
                <a:gd name="connsiteY7" fmla="*/ 40481 h 414337"/>
                <a:gd name="connsiteX8" fmla="*/ 1993106 w 2240756"/>
                <a:gd name="connsiteY8" fmla="*/ 14287 h 414337"/>
                <a:gd name="connsiteX9" fmla="*/ 1931194 w 2240756"/>
                <a:gd name="connsiteY9" fmla="*/ 0 h 414337"/>
                <a:gd name="connsiteX10" fmla="*/ 1881187 w 2240756"/>
                <a:gd name="connsiteY10" fmla="*/ 2381 h 414337"/>
                <a:gd name="connsiteX11" fmla="*/ 1747837 w 2240756"/>
                <a:gd name="connsiteY11" fmla="*/ 11906 h 414337"/>
                <a:gd name="connsiteX12" fmla="*/ 1564481 w 2240756"/>
                <a:gd name="connsiteY12" fmla="*/ 26194 h 414337"/>
                <a:gd name="connsiteX13" fmla="*/ 1412081 w 2240756"/>
                <a:gd name="connsiteY13" fmla="*/ 40481 h 414337"/>
                <a:gd name="connsiteX14" fmla="*/ 1273969 w 2240756"/>
                <a:gd name="connsiteY14" fmla="*/ 57150 h 414337"/>
                <a:gd name="connsiteX15" fmla="*/ 1166812 w 2240756"/>
                <a:gd name="connsiteY15" fmla="*/ 73819 h 414337"/>
                <a:gd name="connsiteX16" fmla="*/ 959644 w 2240756"/>
                <a:gd name="connsiteY16" fmla="*/ 83344 h 414337"/>
                <a:gd name="connsiteX17" fmla="*/ 709612 w 2240756"/>
                <a:gd name="connsiteY17" fmla="*/ 121444 h 414337"/>
                <a:gd name="connsiteX18" fmla="*/ 559594 w 2240756"/>
                <a:gd name="connsiteY18" fmla="*/ 142875 h 414337"/>
                <a:gd name="connsiteX19" fmla="*/ 445294 w 2240756"/>
                <a:gd name="connsiteY19" fmla="*/ 157162 h 414337"/>
                <a:gd name="connsiteX20" fmla="*/ 309562 w 2240756"/>
                <a:gd name="connsiteY20" fmla="*/ 173831 h 414337"/>
                <a:gd name="connsiteX21" fmla="*/ 192881 w 2240756"/>
                <a:gd name="connsiteY21" fmla="*/ 185737 h 414337"/>
                <a:gd name="connsiteX22" fmla="*/ 0 w 2240756"/>
                <a:gd name="connsiteY22" fmla="*/ 207169 h 414337"/>
                <a:gd name="connsiteX23" fmla="*/ 4762 w 2240756"/>
                <a:gd name="connsiteY23" fmla="*/ 414337 h 414337"/>
                <a:gd name="connsiteX24" fmla="*/ 183356 w 2240756"/>
                <a:gd name="connsiteY24" fmla="*/ 378619 h 414337"/>
                <a:gd name="connsiteX25" fmla="*/ 371475 w 2240756"/>
                <a:gd name="connsiteY25" fmla="*/ 345281 h 414337"/>
                <a:gd name="connsiteX26" fmla="*/ 538162 w 2240756"/>
                <a:gd name="connsiteY26" fmla="*/ 316706 h 414337"/>
                <a:gd name="connsiteX27" fmla="*/ 721519 w 2240756"/>
                <a:gd name="connsiteY27" fmla="*/ 290512 h 414337"/>
                <a:gd name="connsiteX28" fmla="*/ 859631 w 2240756"/>
                <a:gd name="connsiteY28" fmla="*/ 273844 h 414337"/>
                <a:gd name="connsiteX29" fmla="*/ 1000125 w 2240756"/>
                <a:gd name="connsiteY29" fmla="*/ 259556 h 414337"/>
                <a:gd name="connsiteX30" fmla="*/ 1143000 w 2240756"/>
                <a:gd name="connsiteY30" fmla="*/ 242887 h 414337"/>
                <a:gd name="connsiteX31" fmla="*/ 1283494 w 2240756"/>
                <a:gd name="connsiteY31" fmla="*/ 230981 h 414337"/>
                <a:gd name="connsiteX32" fmla="*/ 1481137 w 2240756"/>
                <a:gd name="connsiteY32" fmla="*/ 223837 h 414337"/>
                <a:gd name="connsiteX33" fmla="*/ 1643062 w 2240756"/>
                <a:gd name="connsiteY33" fmla="*/ 221456 h 414337"/>
                <a:gd name="connsiteX34" fmla="*/ 1752600 w 2240756"/>
                <a:gd name="connsiteY34" fmla="*/ 22621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40756" h="414337">
                  <a:moveTo>
                    <a:pt x="1752600" y="226219"/>
                  </a:moveTo>
                  <a:lnTo>
                    <a:pt x="1845469" y="230981"/>
                  </a:lnTo>
                  <a:lnTo>
                    <a:pt x="1957387" y="240506"/>
                  </a:lnTo>
                  <a:lnTo>
                    <a:pt x="2078831" y="257175"/>
                  </a:lnTo>
                  <a:lnTo>
                    <a:pt x="2226469" y="285750"/>
                  </a:lnTo>
                  <a:lnTo>
                    <a:pt x="2240756" y="114300"/>
                  </a:lnTo>
                  <a:lnTo>
                    <a:pt x="2147887" y="71437"/>
                  </a:lnTo>
                  <a:lnTo>
                    <a:pt x="2074069" y="40481"/>
                  </a:lnTo>
                  <a:lnTo>
                    <a:pt x="1993106" y="14287"/>
                  </a:lnTo>
                  <a:lnTo>
                    <a:pt x="1931194" y="0"/>
                  </a:lnTo>
                  <a:lnTo>
                    <a:pt x="1881187" y="2381"/>
                  </a:lnTo>
                  <a:lnTo>
                    <a:pt x="1747837" y="11906"/>
                  </a:lnTo>
                  <a:lnTo>
                    <a:pt x="1564481" y="26194"/>
                  </a:lnTo>
                  <a:lnTo>
                    <a:pt x="1412081" y="40481"/>
                  </a:lnTo>
                  <a:lnTo>
                    <a:pt x="1273969" y="57150"/>
                  </a:lnTo>
                  <a:lnTo>
                    <a:pt x="1166812" y="73819"/>
                  </a:lnTo>
                  <a:lnTo>
                    <a:pt x="959644" y="83344"/>
                  </a:lnTo>
                  <a:lnTo>
                    <a:pt x="709612" y="121444"/>
                  </a:lnTo>
                  <a:lnTo>
                    <a:pt x="559594" y="142875"/>
                  </a:lnTo>
                  <a:lnTo>
                    <a:pt x="445294" y="157162"/>
                  </a:lnTo>
                  <a:lnTo>
                    <a:pt x="309562" y="173831"/>
                  </a:lnTo>
                  <a:lnTo>
                    <a:pt x="192881" y="185737"/>
                  </a:lnTo>
                  <a:lnTo>
                    <a:pt x="0" y="207169"/>
                  </a:lnTo>
                  <a:lnTo>
                    <a:pt x="4762" y="414337"/>
                  </a:lnTo>
                  <a:lnTo>
                    <a:pt x="183356" y="378619"/>
                  </a:lnTo>
                  <a:lnTo>
                    <a:pt x="371475" y="345281"/>
                  </a:lnTo>
                  <a:lnTo>
                    <a:pt x="538162" y="316706"/>
                  </a:lnTo>
                  <a:lnTo>
                    <a:pt x="721519" y="290512"/>
                  </a:lnTo>
                  <a:lnTo>
                    <a:pt x="859631" y="273844"/>
                  </a:lnTo>
                  <a:lnTo>
                    <a:pt x="1000125" y="259556"/>
                  </a:lnTo>
                  <a:lnTo>
                    <a:pt x="1143000" y="242887"/>
                  </a:lnTo>
                  <a:lnTo>
                    <a:pt x="1283494" y="230981"/>
                  </a:lnTo>
                  <a:lnTo>
                    <a:pt x="1481137" y="223837"/>
                  </a:lnTo>
                  <a:lnTo>
                    <a:pt x="1643062" y="221456"/>
                  </a:lnTo>
                  <a:lnTo>
                    <a:pt x="1752600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190120C1-CEC7-4BA4-9B79-FADFEBBB98B7}"/>
              </a:ext>
            </a:extLst>
          </p:cNvPr>
          <p:cNvGrpSpPr>
            <a:grpSpLocks/>
          </p:cNvGrpSpPr>
          <p:nvPr/>
        </p:nvGrpSpPr>
        <p:grpSpPr bwMode="auto">
          <a:xfrm>
            <a:off x="2824163" y="1455738"/>
            <a:ext cx="4411662" cy="4386262"/>
            <a:chOff x="2824163" y="1455738"/>
            <a:chExt cx="4411662" cy="4386262"/>
          </a:xfrm>
        </p:grpSpPr>
        <p:sp>
          <p:nvSpPr>
            <p:cNvPr id="23" name="フリーフォーム 128">
              <a:extLst>
                <a:ext uri="{FF2B5EF4-FFF2-40B4-BE49-F238E27FC236}">
                  <a16:creationId xmlns:a16="http://schemas.microsoft.com/office/drawing/2014/main" id="{220E3262-C6AC-443D-9B95-0A16E260BBDC}"/>
                </a:ext>
              </a:extLst>
            </p:cNvPr>
            <p:cNvSpPr/>
            <p:nvPr/>
          </p:nvSpPr>
          <p:spPr>
            <a:xfrm>
              <a:off x="4572000" y="1455738"/>
              <a:ext cx="544513" cy="809625"/>
            </a:xfrm>
            <a:custGeom>
              <a:avLst/>
              <a:gdLst>
                <a:gd name="connsiteX0" fmla="*/ 195263 w 545306"/>
                <a:gd name="connsiteY0" fmla="*/ 500062 h 809625"/>
                <a:gd name="connsiteX1" fmla="*/ 195263 w 545306"/>
                <a:gd name="connsiteY1" fmla="*/ 645319 h 809625"/>
                <a:gd name="connsiteX2" fmla="*/ 197644 w 545306"/>
                <a:gd name="connsiteY2" fmla="*/ 809625 h 809625"/>
                <a:gd name="connsiteX3" fmla="*/ 461963 w 545306"/>
                <a:gd name="connsiteY3" fmla="*/ 785812 h 809625"/>
                <a:gd name="connsiteX4" fmla="*/ 461963 w 545306"/>
                <a:gd name="connsiteY4" fmla="*/ 669131 h 809625"/>
                <a:gd name="connsiteX5" fmla="*/ 461963 w 545306"/>
                <a:gd name="connsiteY5" fmla="*/ 604837 h 809625"/>
                <a:gd name="connsiteX6" fmla="*/ 464344 w 545306"/>
                <a:gd name="connsiteY6" fmla="*/ 552450 h 809625"/>
                <a:gd name="connsiteX7" fmla="*/ 464344 w 545306"/>
                <a:gd name="connsiteY7" fmla="*/ 509587 h 809625"/>
                <a:gd name="connsiteX8" fmla="*/ 464344 w 545306"/>
                <a:gd name="connsiteY8" fmla="*/ 461962 h 809625"/>
                <a:gd name="connsiteX9" fmla="*/ 471488 w 545306"/>
                <a:gd name="connsiteY9" fmla="*/ 409575 h 809625"/>
                <a:gd name="connsiteX10" fmla="*/ 478631 w 545306"/>
                <a:gd name="connsiteY10" fmla="*/ 369094 h 809625"/>
                <a:gd name="connsiteX11" fmla="*/ 492919 w 545306"/>
                <a:gd name="connsiteY11" fmla="*/ 328612 h 809625"/>
                <a:gd name="connsiteX12" fmla="*/ 507206 w 545306"/>
                <a:gd name="connsiteY12" fmla="*/ 302419 h 809625"/>
                <a:gd name="connsiteX13" fmla="*/ 521494 w 545306"/>
                <a:gd name="connsiteY13" fmla="*/ 288131 h 809625"/>
                <a:gd name="connsiteX14" fmla="*/ 531019 w 545306"/>
                <a:gd name="connsiteY14" fmla="*/ 278606 h 809625"/>
                <a:gd name="connsiteX15" fmla="*/ 540544 w 545306"/>
                <a:gd name="connsiteY15" fmla="*/ 266700 h 809625"/>
                <a:gd name="connsiteX16" fmla="*/ 545306 w 545306"/>
                <a:gd name="connsiteY16" fmla="*/ 252412 h 809625"/>
                <a:gd name="connsiteX17" fmla="*/ 542925 w 545306"/>
                <a:gd name="connsiteY17" fmla="*/ 226219 h 809625"/>
                <a:gd name="connsiteX18" fmla="*/ 538163 w 545306"/>
                <a:gd name="connsiteY18" fmla="*/ 207169 h 809625"/>
                <a:gd name="connsiteX19" fmla="*/ 533400 w 545306"/>
                <a:gd name="connsiteY19" fmla="*/ 195262 h 809625"/>
                <a:gd name="connsiteX20" fmla="*/ 521494 w 545306"/>
                <a:gd name="connsiteY20" fmla="*/ 176212 h 809625"/>
                <a:gd name="connsiteX21" fmla="*/ 500063 w 545306"/>
                <a:gd name="connsiteY21" fmla="*/ 152400 h 809625"/>
                <a:gd name="connsiteX22" fmla="*/ 478631 w 545306"/>
                <a:gd name="connsiteY22" fmla="*/ 133350 h 809625"/>
                <a:gd name="connsiteX23" fmla="*/ 452438 w 545306"/>
                <a:gd name="connsiteY23" fmla="*/ 111919 h 809625"/>
                <a:gd name="connsiteX24" fmla="*/ 419100 w 545306"/>
                <a:gd name="connsiteY24" fmla="*/ 92869 h 809625"/>
                <a:gd name="connsiteX25" fmla="*/ 385763 w 545306"/>
                <a:gd name="connsiteY25" fmla="*/ 76200 h 809625"/>
                <a:gd name="connsiteX26" fmla="*/ 347663 w 545306"/>
                <a:gd name="connsiteY26" fmla="*/ 57150 h 809625"/>
                <a:gd name="connsiteX27" fmla="*/ 295275 w 545306"/>
                <a:gd name="connsiteY27" fmla="*/ 35719 h 809625"/>
                <a:gd name="connsiteX28" fmla="*/ 240506 w 545306"/>
                <a:gd name="connsiteY28" fmla="*/ 16669 h 809625"/>
                <a:gd name="connsiteX29" fmla="*/ 204788 w 545306"/>
                <a:gd name="connsiteY29" fmla="*/ 9525 h 809625"/>
                <a:gd name="connsiteX30" fmla="*/ 166688 w 545306"/>
                <a:gd name="connsiteY30" fmla="*/ 2381 h 809625"/>
                <a:gd name="connsiteX31" fmla="*/ 130969 w 545306"/>
                <a:gd name="connsiteY31" fmla="*/ 0 h 809625"/>
                <a:gd name="connsiteX32" fmla="*/ 100013 w 545306"/>
                <a:gd name="connsiteY32" fmla="*/ 0 h 809625"/>
                <a:gd name="connsiteX33" fmla="*/ 61913 w 545306"/>
                <a:gd name="connsiteY33" fmla="*/ 4762 h 809625"/>
                <a:gd name="connsiteX34" fmla="*/ 35719 w 545306"/>
                <a:gd name="connsiteY34" fmla="*/ 7144 h 809625"/>
                <a:gd name="connsiteX35" fmla="*/ 16669 w 545306"/>
                <a:gd name="connsiteY35" fmla="*/ 9525 h 809625"/>
                <a:gd name="connsiteX36" fmla="*/ 4763 w 545306"/>
                <a:gd name="connsiteY36" fmla="*/ 14287 h 809625"/>
                <a:gd name="connsiteX37" fmla="*/ 0 w 545306"/>
                <a:gd name="connsiteY37" fmla="*/ 26194 h 809625"/>
                <a:gd name="connsiteX38" fmla="*/ 0 w 545306"/>
                <a:gd name="connsiteY38" fmla="*/ 35719 h 809625"/>
                <a:gd name="connsiteX39" fmla="*/ 4763 w 545306"/>
                <a:gd name="connsiteY39" fmla="*/ 57150 h 809625"/>
                <a:gd name="connsiteX40" fmla="*/ 14288 w 545306"/>
                <a:gd name="connsiteY40" fmla="*/ 76200 h 809625"/>
                <a:gd name="connsiteX41" fmla="*/ 38100 w 545306"/>
                <a:gd name="connsiteY41" fmla="*/ 85725 h 809625"/>
                <a:gd name="connsiteX42" fmla="*/ 71438 w 545306"/>
                <a:gd name="connsiteY42" fmla="*/ 104775 h 809625"/>
                <a:gd name="connsiteX43" fmla="*/ 97631 w 545306"/>
                <a:gd name="connsiteY43" fmla="*/ 123825 h 809625"/>
                <a:gd name="connsiteX44" fmla="*/ 121444 w 545306"/>
                <a:gd name="connsiteY44" fmla="*/ 145256 h 809625"/>
                <a:gd name="connsiteX45" fmla="*/ 147638 w 545306"/>
                <a:gd name="connsiteY45" fmla="*/ 178594 h 809625"/>
                <a:gd name="connsiteX46" fmla="*/ 161925 w 545306"/>
                <a:gd name="connsiteY46" fmla="*/ 209550 h 809625"/>
                <a:gd name="connsiteX47" fmla="*/ 173831 w 545306"/>
                <a:gd name="connsiteY47" fmla="*/ 240506 h 809625"/>
                <a:gd name="connsiteX48" fmla="*/ 185738 w 545306"/>
                <a:gd name="connsiteY48" fmla="*/ 273844 h 809625"/>
                <a:gd name="connsiteX49" fmla="*/ 195263 w 545306"/>
                <a:gd name="connsiteY49" fmla="*/ 328612 h 809625"/>
                <a:gd name="connsiteX50" fmla="*/ 195263 w 545306"/>
                <a:gd name="connsiteY50" fmla="*/ 500062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45306" h="809625">
                  <a:moveTo>
                    <a:pt x="195263" y="500062"/>
                  </a:moveTo>
                  <a:lnTo>
                    <a:pt x="195263" y="645319"/>
                  </a:lnTo>
                  <a:cubicBezTo>
                    <a:pt x="196057" y="700088"/>
                    <a:pt x="196850" y="754856"/>
                    <a:pt x="197644" y="809625"/>
                  </a:cubicBezTo>
                  <a:lnTo>
                    <a:pt x="461963" y="785812"/>
                  </a:lnTo>
                  <a:lnTo>
                    <a:pt x="461963" y="669131"/>
                  </a:lnTo>
                  <a:lnTo>
                    <a:pt x="461963" y="604837"/>
                  </a:lnTo>
                  <a:lnTo>
                    <a:pt x="464344" y="552450"/>
                  </a:lnTo>
                  <a:lnTo>
                    <a:pt x="464344" y="509587"/>
                  </a:lnTo>
                  <a:lnTo>
                    <a:pt x="464344" y="461962"/>
                  </a:lnTo>
                  <a:lnTo>
                    <a:pt x="471488" y="409575"/>
                  </a:lnTo>
                  <a:lnTo>
                    <a:pt x="478631" y="369094"/>
                  </a:lnTo>
                  <a:lnTo>
                    <a:pt x="492919" y="328612"/>
                  </a:lnTo>
                  <a:lnTo>
                    <a:pt x="507206" y="302419"/>
                  </a:lnTo>
                  <a:lnTo>
                    <a:pt x="521494" y="288131"/>
                  </a:lnTo>
                  <a:lnTo>
                    <a:pt x="531019" y="278606"/>
                  </a:lnTo>
                  <a:lnTo>
                    <a:pt x="540544" y="266700"/>
                  </a:lnTo>
                  <a:lnTo>
                    <a:pt x="545306" y="252412"/>
                  </a:lnTo>
                  <a:lnTo>
                    <a:pt x="542925" y="226219"/>
                  </a:lnTo>
                  <a:lnTo>
                    <a:pt x="538163" y="207169"/>
                  </a:lnTo>
                  <a:lnTo>
                    <a:pt x="533400" y="195262"/>
                  </a:lnTo>
                  <a:lnTo>
                    <a:pt x="521494" y="176212"/>
                  </a:lnTo>
                  <a:lnTo>
                    <a:pt x="500063" y="152400"/>
                  </a:lnTo>
                  <a:lnTo>
                    <a:pt x="478631" y="133350"/>
                  </a:lnTo>
                  <a:lnTo>
                    <a:pt x="452438" y="111919"/>
                  </a:lnTo>
                  <a:lnTo>
                    <a:pt x="419100" y="92869"/>
                  </a:lnTo>
                  <a:lnTo>
                    <a:pt x="385763" y="76200"/>
                  </a:lnTo>
                  <a:lnTo>
                    <a:pt x="347663" y="57150"/>
                  </a:lnTo>
                  <a:lnTo>
                    <a:pt x="295275" y="35719"/>
                  </a:lnTo>
                  <a:lnTo>
                    <a:pt x="240506" y="16669"/>
                  </a:lnTo>
                  <a:lnTo>
                    <a:pt x="204788" y="9525"/>
                  </a:lnTo>
                  <a:lnTo>
                    <a:pt x="166688" y="2381"/>
                  </a:lnTo>
                  <a:lnTo>
                    <a:pt x="130969" y="0"/>
                  </a:lnTo>
                  <a:lnTo>
                    <a:pt x="100013" y="0"/>
                  </a:lnTo>
                  <a:lnTo>
                    <a:pt x="61913" y="4762"/>
                  </a:lnTo>
                  <a:lnTo>
                    <a:pt x="35719" y="7144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4763" y="57150"/>
                  </a:lnTo>
                  <a:lnTo>
                    <a:pt x="14288" y="76200"/>
                  </a:lnTo>
                  <a:lnTo>
                    <a:pt x="38100" y="85725"/>
                  </a:lnTo>
                  <a:lnTo>
                    <a:pt x="71438" y="104775"/>
                  </a:lnTo>
                  <a:lnTo>
                    <a:pt x="97631" y="123825"/>
                  </a:lnTo>
                  <a:lnTo>
                    <a:pt x="121444" y="145256"/>
                  </a:lnTo>
                  <a:lnTo>
                    <a:pt x="147638" y="178594"/>
                  </a:lnTo>
                  <a:lnTo>
                    <a:pt x="161925" y="209550"/>
                  </a:lnTo>
                  <a:lnTo>
                    <a:pt x="173831" y="240506"/>
                  </a:lnTo>
                  <a:lnTo>
                    <a:pt x="185738" y="273844"/>
                  </a:lnTo>
                  <a:lnTo>
                    <a:pt x="195263" y="328612"/>
                  </a:lnTo>
                  <a:lnTo>
                    <a:pt x="195263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9">
              <a:extLst>
                <a:ext uri="{FF2B5EF4-FFF2-40B4-BE49-F238E27FC236}">
                  <a16:creationId xmlns:a16="http://schemas.microsoft.com/office/drawing/2014/main" id="{09EA2D9F-949A-4816-8CBA-435B992C2FF9}"/>
                </a:ext>
              </a:extLst>
            </p:cNvPr>
            <p:cNvSpPr/>
            <p:nvPr/>
          </p:nvSpPr>
          <p:spPr>
            <a:xfrm>
              <a:off x="2824163" y="2152650"/>
              <a:ext cx="471487" cy="1081088"/>
            </a:xfrm>
            <a:custGeom>
              <a:avLst/>
              <a:gdLst>
                <a:gd name="connsiteX0" fmla="*/ 447675 w 471487"/>
                <a:gd name="connsiteY0" fmla="*/ 464344 h 1081088"/>
                <a:gd name="connsiteX1" fmla="*/ 421481 w 471487"/>
                <a:gd name="connsiteY1" fmla="*/ 566738 h 1081088"/>
                <a:gd name="connsiteX2" fmla="*/ 390525 w 471487"/>
                <a:gd name="connsiteY2" fmla="*/ 681038 h 1081088"/>
                <a:gd name="connsiteX3" fmla="*/ 361950 w 471487"/>
                <a:gd name="connsiteY3" fmla="*/ 776288 h 1081088"/>
                <a:gd name="connsiteX4" fmla="*/ 335756 w 471487"/>
                <a:gd name="connsiteY4" fmla="*/ 842963 h 1081088"/>
                <a:gd name="connsiteX5" fmla="*/ 309562 w 471487"/>
                <a:gd name="connsiteY5" fmla="*/ 900113 h 1081088"/>
                <a:gd name="connsiteX6" fmla="*/ 285750 w 471487"/>
                <a:gd name="connsiteY6" fmla="*/ 945356 h 1081088"/>
                <a:gd name="connsiteX7" fmla="*/ 261937 w 471487"/>
                <a:gd name="connsiteY7" fmla="*/ 983456 h 1081088"/>
                <a:gd name="connsiteX8" fmla="*/ 235743 w 471487"/>
                <a:gd name="connsiteY8" fmla="*/ 1019175 h 1081088"/>
                <a:gd name="connsiteX9" fmla="*/ 204787 w 471487"/>
                <a:gd name="connsiteY9" fmla="*/ 1050131 h 1081088"/>
                <a:gd name="connsiteX10" fmla="*/ 176212 w 471487"/>
                <a:gd name="connsiteY10" fmla="*/ 1069181 h 1081088"/>
                <a:gd name="connsiteX11" fmla="*/ 147637 w 471487"/>
                <a:gd name="connsiteY11" fmla="*/ 1078706 h 1081088"/>
                <a:gd name="connsiteX12" fmla="*/ 128587 w 471487"/>
                <a:gd name="connsiteY12" fmla="*/ 1081088 h 1081088"/>
                <a:gd name="connsiteX13" fmla="*/ 114300 w 471487"/>
                <a:gd name="connsiteY13" fmla="*/ 1078706 h 1081088"/>
                <a:gd name="connsiteX14" fmla="*/ 92868 w 471487"/>
                <a:gd name="connsiteY14" fmla="*/ 1071563 h 1081088"/>
                <a:gd name="connsiteX15" fmla="*/ 69056 w 471487"/>
                <a:gd name="connsiteY15" fmla="*/ 1054894 h 1081088"/>
                <a:gd name="connsiteX16" fmla="*/ 57150 w 471487"/>
                <a:gd name="connsiteY16" fmla="*/ 1042988 h 1081088"/>
                <a:gd name="connsiteX17" fmla="*/ 42862 w 471487"/>
                <a:gd name="connsiteY17" fmla="*/ 1021556 h 1081088"/>
                <a:gd name="connsiteX18" fmla="*/ 30956 w 471487"/>
                <a:gd name="connsiteY18" fmla="*/ 997744 h 1081088"/>
                <a:gd name="connsiteX19" fmla="*/ 21431 w 471487"/>
                <a:gd name="connsiteY19" fmla="*/ 962025 h 1081088"/>
                <a:gd name="connsiteX20" fmla="*/ 14287 w 471487"/>
                <a:gd name="connsiteY20" fmla="*/ 923925 h 1081088"/>
                <a:gd name="connsiteX21" fmla="*/ 7143 w 471487"/>
                <a:gd name="connsiteY21" fmla="*/ 878681 h 1081088"/>
                <a:gd name="connsiteX22" fmla="*/ 0 w 471487"/>
                <a:gd name="connsiteY22" fmla="*/ 819150 h 1081088"/>
                <a:gd name="connsiteX23" fmla="*/ 2381 w 471487"/>
                <a:gd name="connsiteY23" fmla="*/ 769144 h 1081088"/>
                <a:gd name="connsiteX24" fmla="*/ 7143 w 471487"/>
                <a:gd name="connsiteY24" fmla="*/ 757238 h 1081088"/>
                <a:gd name="connsiteX25" fmla="*/ 50006 w 471487"/>
                <a:gd name="connsiteY25" fmla="*/ 711994 h 1081088"/>
                <a:gd name="connsiteX26" fmla="*/ 97631 w 471487"/>
                <a:gd name="connsiteY26" fmla="*/ 659606 h 1081088"/>
                <a:gd name="connsiteX27" fmla="*/ 128587 w 471487"/>
                <a:gd name="connsiteY27" fmla="*/ 616744 h 1081088"/>
                <a:gd name="connsiteX28" fmla="*/ 166687 w 471487"/>
                <a:gd name="connsiteY28" fmla="*/ 564356 h 1081088"/>
                <a:gd name="connsiteX29" fmla="*/ 195262 w 471487"/>
                <a:gd name="connsiteY29" fmla="*/ 509588 h 1081088"/>
                <a:gd name="connsiteX30" fmla="*/ 202406 w 471487"/>
                <a:gd name="connsiteY30" fmla="*/ 495300 h 1081088"/>
                <a:gd name="connsiteX31" fmla="*/ 223837 w 471487"/>
                <a:gd name="connsiteY31" fmla="*/ 461963 h 1081088"/>
                <a:gd name="connsiteX32" fmla="*/ 245268 w 471487"/>
                <a:gd name="connsiteY32" fmla="*/ 419100 h 1081088"/>
                <a:gd name="connsiteX33" fmla="*/ 264318 w 471487"/>
                <a:gd name="connsiteY33" fmla="*/ 371475 h 1081088"/>
                <a:gd name="connsiteX34" fmla="*/ 280987 w 471487"/>
                <a:gd name="connsiteY34" fmla="*/ 321469 h 1081088"/>
                <a:gd name="connsiteX35" fmla="*/ 288131 w 471487"/>
                <a:gd name="connsiteY35" fmla="*/ 288131 h 1081088"/>
                <a:gd name="connsiteX36" fmla="*/ 297656 w 471487"/>
                <a:gd name="connsiteY36" fmla="*/ 238125 h 1081088"/>
                <a:gd name="connsiteX37" fmla="*/ 307181 w 471487"/>
                <a:gd name="connsiteY37" fmla="*/ 171450 h 1081088"/>
                <a:gd name="connsiteX38" fmla="*/ 311943 w 471487"/>
                <a:gd name="connsiteY38" fmla="*/ 102394 h 1081088"/>
                <a:gd name="connsiteX39" fmla="*/ 314325 w 471487"/>
                <a:gd name="connsiteY39" fmla="*/ 30956 h 1081088"/>
                <a:gd name="connsiteX40" fmla="*/ 314325 w 471487"/>
                <a:gd name="connsiteY40" fmla="*/ 16669 h 1081088"/>
                <a:gd name="connsiteX41" fmla="*/ 319087 w 471487"/>
                <a:gd name="connsiteY41" fmla="*/ 4763 h 1081088"/>
                <a:gd name="connsiteX42" fmla="*/ 323850 w 471487"/>
                <a:gd name="connsiteY42" fmla="*/ 0 h 1081088"/>
                <a:gd name="connsiteX43" fmla="*/ 333375 w 471487"/>
                <a:gd name="connsiteY43" fmla="*/ 0 h 1081088"/>
                <a:gd name="connsiteX44" fmla="*/ 340518 w 471487"/>
                <a:gd name="connsiteY44" fmla="*/ 7144 h 1081088"/>
                <a:gd name="connsiteX45" fmla="*/ 354806 w 471487"/>
                <a:gd name="connsiteY45" fmla="*/ 23813 h 1081088"/>
                <a:gd name="connsiteX46" fmla="*/ 371475 w 471487"/>
                <a:gd name="connsiteY46" fmla="*/ 45244 h 1081088"/>
                <a:gd name="connsiteX47" fmla="*/ 388143 w 471487"/>
                <a:gd name="connsiteY47" fmla="*/ 73819 h 1081088"/>
                <a:gd name="connsiteX48" fmla="*/ 404812 w 471487"/>
                <a:gd name="connsiteY48" fmla="*/ 107156 h 1081088"/>
                <a:gd name="connsiteX49" fmla="*/ 426243 w 471487"/>
                <a:gd name="connsiteY49" fmla="*/ 159544 h 1081088"/>
                <a:gd name="connsiteX50" fmla="*/ 442912 w 471487"/>
                <a:gd name="connsiteY50" fmla="*/ 204788 h 1081088"/>
                <a:gd name="connsiteX51" fmla="*/ 454818 w 471487"/>
                <a:gd name="connsiteY51" fmla="*/ 252413 h 1081088"/>
                <a:gd name="connsiteX52" fmla="*/ 471487 w 471487"/>
                <a:gd name="connsiteY52" fmla="*/ 361950 h 1081088"/>
                <a:gd name="connsiteX53" fmla="*/ 447675 w 471487"/>
                <a:gd name="connsiteY53" fmla="*/ 464344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1487" h="1081088">
                  <a:moveTo>
                    <a:pt x="447675" y="464344"/>
                  </a:moveTo>
                  <a:lnTo>
                    <a:pt x="421481" y="566738"/>
                  </a:lnTo>
                  <a:lnTo>
                    <a:pt x="390525" y="681038"/>
                  </a:lnTo>
                  <a:lnTo>
                    <a:pt x="361950" y="776288"/>
                  </a:lnTo>
                  <a:lnTo>
                    <a:pt x="335756" y="842963"/>
                  </a:lnTo>
                  <a:lnTo>
                    <a:pt x="309562" y="900113"/>
                  </a:lnTo>
                  <a:lnTo>
                    <a:pt x="285750" y="945356"/>
                  </a:lnTo>
                  <a:lnTo>
                    <a:pt x="261937" y="983456"/>
                  </a:lnTo>
                  <a:lnTo>
                    <a:pt x="235743" y="1019175"/>
                  </a:lnTo>
                  <a:lnTo>
                    <a:pt x="204787" y="1050131"/>
                  </a:lnTo>
                  <a:lnTo>
                    <a:pt x="176212" y="1069181"/>
                  </a:lnTo>
                  <a:lnTo>
                    <a:pt x="147637" y="1078706"/>
                  </a:lnTo>
                  <a:lnTo>
                    <a:pt x="128587" y="1081088"/>
                  </a:lnTo>
                  <a:lnTo>
                    <a:pt x="114300" y="1078706"/>
                  </a:lnTo>
                  <a:lnTo>
                    <a:pt x="92868" y="1071563"/>
                  </a:lnTo>
                  <a:lnTo>
                    <a:pt x="69056" y="1054894"/>
                  </a:lnTo>
                  <a:lnTo>
                    <a:pt x="57150" y="1042988"/>
                  </a:lnTo>
                  <a:lnTo>
                    <a:pt x="42862" y="1021556"/>
                  </a:lnTo>
                  <a:lnTo>
                    <a:pt x="30956" y="997744"/>
                  </a:lnTo>
                  <a:lnTo>
                    <a:pt x="21431" y="962025"/>
                  </a:lnTo>
                  <a:lnTo>
                    <a:pt x="14287" y="923925"/>
                  </a:lnTo>
                  <a:lnTo>
                    <a:pt x="7143" y="878681"/>
                  </a:lnTo>
                  <a:lnTo>
                    <a:pt x="0" y="819150"/>
                  </a:lnTo>
                  <a:lnTo>
                    <a:pt x="2381" y="769144"/>
                  </a:lnTo>
                  <a:lnTo>
                    <a:pt x="7143" y="757238"/>
                  </a:lnTo>
                  <a:lnTo>
                    <a:pt x="50006" y="711994"/>
                  </a:lnTo>
                  <a:lnTo>
                    <a:pt x="97631" y="659606"/>
                  </a:lnTo>
                  <a:lnTo>
                    <a:pt x="128587" y="616744"/>
                  </a:lnTo>
                  <a:lnTo>
                    <a:pt x="166687" y="564356"/>
                  </a:lnTo>
                  <a:lnTo>
                    <a:pt x="195262" y="509588"/>
                  </a:lnTo>
                  <a:lnTo>
                    <a:pt x="202406" y="495300"/>
                  </a:lnTo>
                  <a:lnTo>
                    <a:pt x="223837" y="461963"/>
                  </a:lnTo>
                  <a:lnTo>
                    <a:pt x="245268" y="419100"/>
                  </a:lnTo>
                  <a:lnTo>
                    <a:pt x="264318" y="371475"/>
                  </a:lnTo>
                  <a:lnTo>
                    <a:pt x="280987" y="321469"/>
                  </a:lnTo>
                  <a:lnTo>
                    <a:pt x="288131" y="288131"/>
                  </a:lnTo>
                  <a:lnTo>
                    <a:pt x="297656" y="238125"/>
                  </a:lnTo>
                  <a:lnTo>
                    <a:pt x="307181" y="171450"/>
                  </a:lnTo>
                  <a:lnTo>
                    <a:pt x="311943" y="102394"/>
                  </a:lnTo>
                  <a:lnTo>
                    <a:pt x="314325" y="30956"/>
                  </a:lnTo>
                  <a:lnTo>
                    <a:pt x="314325" y="16669"/>
                  </a:lnTo>
                  <a:lnTo>
                    <a:pt x="319087" y="4763"/>
                  </a:lnTo>
                  <a:lnTo>
                    <a:pt x="323850" y="0"/>
                  </a:lnTo>
                  <a:lnTo>
                    <a:pt x="333375" y="0"/>
                  </a:lnTo>
                  <a:lnTo>
                    <a:pt x="340518" y="7144"/>
                  </a:lnTo>
                  <a:lnTo>
                    <a:pt x="354806" y="23813"/>
                  </a:lnTo>
                  <a:lnTo>
                    <a:pt x="371475" y="45244"/>
                  </a:lnTo>
                  <a:lnTo>
                    <a:pt x="388143" y="73819"/>
                  </a:lnTo>
                  <a:lnTo>
                    <a:pt x="404812" y="107156"/>
                  </a:lnTo>
                  <a:lnTo>
                    <a:pt x="426243" y="159544"/>
                  </a:lnTo>
                  <a:lnTo>
                    <a:pt x="442912" y="204788"/>
                  </a:lnTo>
                  <a:lnTo>
                    <a:pt x="454818" y="252413"/>
                  </a:lnTo>
                  <a:lnTo>
                    <a:pt x="471487" y="361950"/>
                  </a:lnTo>
                  <a:lnTo>
                    <a:pt x="447675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0">
              <a:extLst>
                <a:ext uri="{FF2B5EF4-FFF2-40B4-BE49-F238E27FC236}">
                  <a16:creationId xmlns:a16="http://schemas.microsoft.com/office/drawing/2014/main" id="{67C2A4E6-DCEC-4E45-8347-E9324FA65156}"/>
                </a:ext>
              </a:extLst>
            </p:cNvPr>
            <p:cNvSpPr/>
            <p:nvPr/>
          </p:nvSpPr>
          <p:spPr>
            <a:xfrm>
              <a:off x="3213100" y="2001838"/>
              <a:ext cx="4022725" cy="542925"/>
            </a:xfrm>
            <a:custGeom>
              <a:avLst/>
              <a:gdLst>
                <a:gd name="connsiteX0" fmla="*/ 2468218 w 4022035"/>
                <a:gd name="connsiteY0" fmla="*/ 109331 h 543339"/>
                <a:gd name="connsiteX1" fmla="*/ 2239618 w 4022035"/>
                <a:gd name="connsiteY1" fmla="*/ 125896 h 543339"/>
                <a:gd name="connsiteX2" fmla="*/ 2011018 w 4022035"/>
                <a:gd name="connsiteY2" fmla="*/ 142461 h 543339"/>
                <a:gd name="connsiteX3" fmla="*/ 1815548 w 4022035"/>
                <a:gd name="connsiteY3" fmla="*/ 159026 h 543339"/>
                <a:gd name="connsiteX4" fmla="*/ 1563757 w 4022035"/>
                <a:gd name="connsiteY4" fmla="*/ 178905 h 543339"/>
                <a:gd name="connsiteX5" fmla="*/ 1378226 w 4022035"/>
                <a:gd name="connsiteY5" fmla="*/ 202096 h 543339"/>
                <a:gd name="connsiteX6" fmla="*/ 1156252 w 4022035"/>
                <a:gd name="connsiteY6" fmla="*/ 231913 h 543339"/>
                <a:gd name="connsiteX7" fmla="*/ 887896 w 4022035"/>
                <a:gd name="connsiteY7" fmla="*/ 268357 h 543339"/>
                <a:gd name="connsiteX8" fmla="*/ 649357 w 4022035"/>
                <a:gd name="connsiteY8" fmla="*/ 298174 h 543339"/>
                <a:gd name="connsiteX9" fmla="*/ 414131 w 4022035"/>
                <a:gd name="connsiteY9" fmla="*/ 331305 h 543339"/>
                <a:gd name="connsiteX10" fmla="*/ 192157 w 4022035"/>
                <a:gd name="connsiteY10" fmla="*/ 361122 h 543339"/>
                <a:gd name="connsiteX11" fmla="*/ 0 w 4022035"/>
                <a:gd name="connsiteY11" fmla="*/ 387626 h 543339"/>
                <a:gd name="connsiteX12" fmla="*/ 23191 w 4022035"/>
                <a:gd name="connsiteY12" fmla="*/ 543339 h 543339"/>
                <a:gd name="connsiteX13" fmla="*/ 251791 w 4022035"/>
                <a:gd name="connsiteY13" fmla="*/ 513522 h 543339"/>
                <a:gd name="connsiteX14" fmla="*/ 520148 w 4022035"/>
                <a:gd name="connsiteY14" fmla="*/ 480392 h 543339"/>
                <a:gd name="connsiteX15" fmla="*/ 762000 w 4022035"/>
                <a:gd name="connsiteY15" fmla="*/ 447261 h 543339"/>
                <a:gd name="connsiteX16" fmla="*/ 1007165 w 4022035"/>
                <a:gd name="connsiteY16" fmla="*/ 414131 h 543339"/>
                <a:gd name="connsiteX17" fmla="*/ 1292087 w 4022035"/>
                <a:gd name="connsiteY17" fmla="*/ 374374 h 543339"/>
                <a:gd name="connsiteX18" fmla="*/ 1454426 w 4022035"/>
                <a:gd name="connsiteY18" fmla="*/ 354496 h 543339"/>
                <a:gd name="connsiteX19" fmla="*/ 1643270 w 4022035"/>
                <a:gd name="connsiteY19" fmla="*/ 337931 h 543339"/>
                <a:gd name="connsiteX20" fmla="*/ 1871870 w 4022035"/>
                <a:gd name="connsiteY20" fmla="*/ 321365 h 543339"/>
                <a:gd name="connsiteX21" fmla="*/ 2136913 w 4022035"/>
                <a:gd name="connsiteY21" fmla="*/ 304800 h 543339"/>
                <a:gd name="connsiteX22" fmla="*/ 2468218 w 4022035"/>
                <a:gd name="connsiteY22" fmla="*/ 284922 h 543339"/>
                <a:gd name="connsiteX23" fmla="*/ 2703444 w 4022035"/>
                <a:gd name="connsiteY23" fmla="*/ 274983 h 543339"/>
                <a:gd name="connsiteX24" fmla="*/ 2968487 w 4022035"/>
                <a:gd name="connsiteY24" fmla="*/ 261731 h 543339"/>
                <a:gd name="connsiteX25" fmla="*/ 3226905 w 4022035"/>
                <a:gd name="connsiteY25" fmla="*/ 251792 h 543339"/>
                <a:gd name="connsiteX26" fmla="*/ 3366052 w 4022035"/>
                <a:gd name="connsiteY26" fmla="*/ 245165 h 543339"/>
                <a:gd name="connsiteX27" fmla="*/ 3389244 w 4022035"/>
                <a:gd name="connsiteY27" fmla="*/ 248479 h 543339"/>
                <a:gd name="connsiteX28" fmla="*/ 3402496 w 4022035"/>
                <a:gd name="connsiteY28" fmla="*/ 255105 h 543339"/>
                <a:gd name="connsiteX29" fmla="*/ 3945835 w 4022035"/>
                <a:gd name="connsiteY29" fmla="*/ 490331 h 543339"/>
                <a:gd name="connsiteX30" fmla="*/ 3965713 w 4022035"/>
                <a:gd name="connsiteY30" fmla="*/ 490331 h 543339"/>
                <a:gd name="connsiteX31" fmla="*/ 3978965 w 4022035"/>
                <a:gd name="connsiteY31" fmla="*/ 490331 h 543339"/>
                <a:gd name="connsiteX32" fmla="*/ 3995531 w 4022035"/>
                <a:gd name="connsiteY32" fmla="*/ 483705 h 543339"/>
                <a:gd name="connsiteX33" fmla="*/ 4005470 w 4022035"/>
                <a:gd name="connsiteY33" fmla="*/ 473765 h 543339"/>
                <a:gd name="connsiteX34" fmla="*/ 4022035 w 4022035"/>
                <a:gd name="connsiteY34" fmla="*/ 447261 h 543339"/>
                <a:gd name="connsiteX35" fmla="*/ 4022035 w 4022035"/>
                <a:gd name="connsiteY35" fmla="*/ 410818 h 543339"/>
                <a:gd name="connsiteX36" fmla="*/ 4012096 w 4022035"/>
                <a:gd name="connsiteY36" fmla="*/ 377687 h 543339"/>
                <a:gd name="connsiteX37" fmla="*/ 3992218 w 4022035"/>
                <a:gd name="connsiteY37" fmla="*/ 337931 h 543339"/>
                <a:gd name="connsiteX38" fmla="*/ 3949148 w 4022035"/>
                <a:gd name="connsiteY38" fmla="*/ 284922 h 543339"/>
                <a:gd name="connsiteX39" fmla="*/ 3882887 w 4022035"/>
                <a:gd name="connsiteY39" fmla="*/ 215348 h 543339"/>
                <a:gd name="connsiteX40" fmla="*/ 3803374 w 4022035"/>
                <a:gd name="connsiteY40" fmla="*/ 145774 h 543339"/>
                <a:gd name="connsiteX41" fmla="*/ 3717235 w 4022035"/>
                <a:gd name="connsiteY41" fmla="*/ 82826 h 543339"/>
                <a:gd name="connsiteX42" fmla="*/ 3627783 w 4022035"/>
                <a:gd name="connsiteY42" fmla="*/ 23192 h 543339"/>
                <a:gd name="connsiteX43" fmla="*/ 3588026 w 4022035"/>
                <a:gd name="connsiteY43" fmla="*/ 0 h 543339"/>
                <a:gd name="connsiteX44" fmla="*/ 3541644 w 4022035"/>
                <a:gd name="connsiteY44" fmla="*/ 6626 h 543339"/>
                <a:gd name="connsiteX45" fmla="*/ 3402496 w 4022035"/>
                <a:gd name="connsiteY45" fmla="*/ 33131 h 543339"/>
                <a:gd name="connsiteX46" fmla="*/ 3339548 w 4022035"/>
                <a:gd name="connsiteY46" fmla="*/ 43070 h 543339"/>
                <a:gd name="connsiteX47" fmla="*/ 3203713 w 4022035"/>
                <a:gd name="connsiteY47" fmla="*/ 53009 h 543339"/>
                <a:gd name="connsiteX48" fmla="*/ 2948609 w 4022035"/>
                <a:gd name="connsiteY48" fmla="*/ 72887 h 543339"/>
                <a:gd name="connsiteX49" fmla="*/ 2693505 w 4022035"/>
                <a:gd name="connsiteY49" fmla="*/ 92765 h 543339"/>
                <a:gd name="connsiteX50" fmla="*/ 2468218 w 4022035"/>
                <a:gd name="connsiteY50" fmla="*/ 109331 h 54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22035" h="543339">
                  <a:moveTo>
                    <a:pt x="2468218" y="109331"/>
                  </a:moveTo>
                  <a:lnTo>
                    <a:pt x="2239618" y="125896"/>
                  </a:lnTo>
                  <a:lnTo>
                    <a:pt x="2011018" y="142461"/>
                  </a:lnTo>
                  <a:lnTo>
                    <a:pt x="1815548" y="159026"/>
                  </a:lnTo>
                  <a:lnTo>
                    <a:pt x="1563757" y="178905"/>
                  </a:lnTo>
                  <a:lnTo>
                    <a:pt x="1378226" y="202096"/>
                  </a:lnTo>
                  <a:lnTo>
                    <a:pt x="1156252" y="231913"/>
                  </a:lnTo>
                  <a:lnTo>
                    <a:pt x="887896" y="268357"/>
                  </a:lnTo>
                  <a:lnTo>
                    <a:pt x="649357" y="298174"/>
                  </a:lnTo>
                  <a:lnTo>
                    <a:pt x="414131" y="331305"/>
                  </a:lnTo>
                  <a:lnTo>
                    <a:pt x="192157" y="361122"/>
                  </a:lnTo>
                  <a:lnTo>
                    <a:pt x="0" y="387626"/>
                  </a:lnTo>
                  <a:lnTo>
                    <a:pt x="23191" y="543339"/>
                  </a:lnTo>
                  <a:lnTo>
                    <a:pt x="251791" y="513522"/>
                  </a:lnTo>
                  <a:lnTo>
                    <a:pt x="520148" y="480392"/>
                  </a:lnTo>
                  <a:lnTo>
                    <a:pt x="762000" y="447261"/>
                  </a:lnTo>
                  <a:lnTo>
                    <a:pt x="1007165" y="414131"/>
                  </a:lnTo>
                  <a:lnTo>
                    <a:pt x="1292087" y="374374"/>
                  </a:lnTo>
                  <a:lnTo>
                    <a:pt x="1454426" y="354496"/>
                  </a:lnTo>
                  <a:lnTo>
                    <a:pt x="1643270" y="337931"/>
                  </a:lnTo>
                  <a:lnTo>
                    <a:pt x="1871870" y="321365"/>
                  </a:lnTo>
                  <a:lnTo>
                    <a:pt x="2136913" y="304800"/>
                  </a:lnTo>
                  <a:lnTo>
                    <a:pt x="2468218" y="284922"/>
                  </a:lnTo>
                  <a:lnTo>
                    <a:pt x="2703444" y="274983"/>
                  </a:lnTo>
                  <a:lnTo>
                    <a:pt x="2968487" y="261731"/>
                  </a:lnTo>
                  <a:lnTo>
                    <a:pt x="3226905" y="251792"/>
                  </a:lnTo>
                  <a:lnTo>
                    <a:pt x="3366052" y="245165"/>
                  </a:lnTo>
                  <a:lnTo>
                    <a:pt x="3389244" y="248479"/>
                  </a:lnTo>
                  <a:lnTo>
                    <a:pt x="3402496" y="255105"/>
                  </a:lnTo>
                  <a:lnTo>
                    <a:pt x="3945835" y="490331"/>
                  </a:lnTo>
                  <a:lnTo>
                    <a:pt x="3965713" y="490331"/>
                  </a:lnTo>
                  <a:lnTo>
                    <a:pt x="3978965" y="490331"/>
                  </a:lnTo>
                  <a:lnTo>
                    <a:pt x="3995531" y="483705"/>
                  </a:lnTo>
                  <a:lnTo>
                    <a:pt x="4005470" y="473765"/>
                  </a:lnTo>
                  <a:lnTo>
                    <a:pt x="4022035" y="447261"/>
                  </a:lnTo>
                  <a:lnTo>
                    <a:pt x="4022035" y="410818"/>
                  </a:lnTo>
                  <a:lnTo>
                    <a:pt x="4012096" y="377687"/>
                  </a:lnTo>
                  <a:lnTo>
                    <a:pt x="3992218" y="337931"/>
                  </a:lnTo>
                  <a:lnTo>
                    <a:pt x="3949148" y="284922"/>
                  </a:lnTo>
                  <a:lnTo>
                    <a:pt x="3882887" y="215348"/>
                  </a:lnTo>
                  <a:lnTo>
                    <a:pt x="3803374" y="145774"/>
                  </a:lnTo>
                  <a:lnTo>
                    <a:pt x="3717235" y="82826"/>
                  </a:lnTo>
                  <a:lnTo>
                    <a:pt x="3627783" y="23192"/>
                  </a:lnTo>
                  <a:lnTo>
                    <a:pt x="3588026" y="0"/>
                  </a:lnTo>
                  <a:lnTo>
                    <a:pt x="3541644" y="6626"/>
                  </a:lnTo>
                  <a:lnTo>
                    <a:pt x="3402496" y="33131"/>
                  </a:lnTo>
                  <a:lnTo>
                    <a:pt x="3339548" y="43070"/>
                  </a:lnTo>
                  <a:lnTo>
                    <a:pt x="3203713" y="53009"/>
                  </a:lnTo>
                  <a:lnTo>
                    <a:pt x="2948609" y="72887"/>
                  </a:lnTo>
                  <a:lnTo>
                    <a:pt x="2693505" y="92765"/>
                  </a:lnTo>
                  <a:lnTo>
                    <a:pt x="2468218" y="109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1">
              <a:extLst>
                <a:ext uri="{FF2B5EF4-FFF2-40B4-BE49-F238E27FC236}">
                  <a16:creationId xmlns:a16="http://schemas.microsoft.com/office/drawing/2014/main" id="{E4EB4BC0-0F87-470E-8915-45E1FD7D4819}"/>
                </a:ext>
              </a:extLst>
            </p:cNvPr>
            <p:cNvSpPr/>
            <p:nvPr/>
          </p:nvSpPr>
          <p:spPr>
            <a:xfrm>
              <a:off x="6248400" y="2185988"/>
              <a:ext cx="982663" cy="628650"/>
            </a:xfrm>
            <a:custGeom>
              <a:avLst/>
              <a:gdLst>
                <a:gd name="connsiteX0" fmla="*/ 619125 w 983456"/>
                <a:gd name="connsiteY0" fmla="*/ 357187 h 628650"/>
                <a:gd name="connsiteX1" fmla="*/ 447675 w 983456"/>
                <a:gd name="connsiteY1" fmla="*/ 435768 h 628650"/>
                <a:gd name="connsiteX2" fmla="*/ 261938 w 983456"/>
                <a:gd name="connsiteY2" fmla="*/ 523875 h 628650"/>
                <a:gd name="connsiteX3" fmla="*/ 64294 w 983456"/>
                <a:gd name="connsiteY3" fmla="*/ 616743 h 628650"/>
                <a:gd name="connsiteX4" fmla="*/ 35719 w 983456"/>
                <a:gd name="connsiteY4" fmla="*/ 626268 h 628650"/>
                <a:gd name="connsiteX5" fmla="*/ 19050 w 983456"/>
                <a:gd name="connsiteY5" fmla="*/ 628650 h 628650"/>
                <a:gd name="connsiteX6" fmla="*/ 7144 w 983456"/>
                <a:gd name="connsiteY6" fmla="*/ 628650 h 628650"/>
                <a:gd name="connsiteX7" fmla="*/ 0 w 983456"/>
                <a:gd name="connsiteY7" fmla="*/ 621506 h 628650"/>
                <a:gd name="connsiteX8" fmla="*/ 0 w 983456"/>
                <a:gd name="connsiteY8" fmla="*/ 609600 h 628650"/>
                <a:gd name="connsiteX9" fmla="*/ 9525 w 983456"/>
                <a:gd name="connsiteY9" fmla="*/ 578643 h 628650"/>
                <a:gd name="connsiteX10" fmla="*/ 38100 w 983456"/>
                <a:gd name="connsiteY10" fmla="*/ 545306 h 628650"/>
                <a:gd name="connsiteX11" fmla="*/ 119063 w 983456"/>
                <a:gd name="connsiteY11" fmla="*/ 457200 h 628650"/>
                <a:gd name="connsiteX12" fmla="*/ 216694 w 983456"/>
                <a:gd name="connsiteY12" fmla="*/ 347662 h 628650"/>
                <a:gd name="connsiteX13" fmla="*/ 300038 w 983456"/>
                <a:gd name="connsiteY13" fmla="*/ 257175 h 628650"/>
                <a:gd name="connsiteX14" fmla="*/ 381000 w 983456"/>
                <a:gd name="connsiteY14" fmla="*/ 164306 h 628650"/>
                <a:gd name="connsiteX15" fmla="*/ 392906 w 983456"/>
                <a:gd name="connsiteY15" fmla="*/ 145256 h 628650"/>
                <a:gd name="connsiteX16" fmla="*/ 392906 w 983456"/>
                <a:gd name="connsiteY16" fmla="*/ 130968 h 628650"/>
                <a:gd name="connsiteX17" fmla="*/ 388144 w 983456"/>
                <a:gd name="connsiteY17" fmla="*/ 107156 h 628650"/>
                <a:gd name="connsiteX18" fmla="*/ 381000 w 983456"/>
                <a:gd name="connsiteY18" fmla="*/ 90487 h 628650"/>
                <a:gd name="connsiteX19" fmla="*/ 366713 w 983456"/>
                <a:gd name="connsiteY19" fmla="*/ 66675 h 628650"/>
                <a:gd name="connsiteX20" fmla="*/ 328613 w 983456"/>
                <a:gd name="connsiteY20" fmla="*/ 0 h 628650"/>
                <a:gd name="connsiteX21" fmla="*/ 983456 w 983456"/>
                <a:gd name="connsiteY21" fmla="*/ 259556 h 628650"/>
                <a:gd name="connsiteX22" fmla="*/ 971550 w 983456"/>
                <a:gd name="connsiteY22" fmla="*/ 283368 h 628650"/>
                <a:gd name="connsiteX23" fmla="*/ 957263 w 983456"/>
                <a:gd name="connsiteY23" fmla="*/ 297656 h 628650"/>
                <a:gd name="connsiteX24" fmla="*/ 940594 w 983456"/>
                <a:gd name="connsiteY24" fmla="*/ 304800 h 628650"/>
                <a:gd name="connsiteX25" fmla="*/ 904875 w 983456"/>
                <a:gd name="connsiteY25" fmla="*/ 307181 h 628650"/>
                <a:gd name="connsiteX26" fmla="*/ 862013 w 983456"/>
                <a:gd name="connsiteY26" fmla="*/ 307181 h 628650"/>
                <a:gd name="connsiteX27" fmla="*/ 821531 w 983456"/>
                <a:gd name="connsiteY27" fmla="*/ 309562 h 628650"/>
                <a:gd name="connsiteX28" fmla="*/ 750094 w 983456"/>
                <a:gd name="connsiteY28" fmla="*/ 316706 h 628650"/>
                <a:gd name="connsiteX29" fmla="*/ 702469 w 983456"/>
                <a:gd name="connsiteY29" fmla="*/ 323850 h 628650"/>
                <a:gd name="connsiteX30" fmla="*/ 678656 w 983456"/>
                <a:gd name="connsiteY30" fmla="*/ 333375 h 628650"/>
                <a:gd name="connsiteX31" fmla="*/ 619125 w 983456"/>
                <a:gd name="connsiteY31" fmla="*/ 35718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3456" h="628650">
                  <a:moveTo>
                    <a:pt x="619125" y="357187"/>
                  </a:moveTo>
                  <a:lnTo>
                    <a:pt x="447675" y="435768"/>
                  </a:lnTo>
                  <a:lnTo>
                    <a:pt x="261938" y="523875"/>
                  </a:lnTo>
                  <a:lnTo>
                    <a:pt x="64294" y="616743"/>
                  </a:lnTo>
                  <a:lnTo>
                    <a:pt x="35719" y="626268"/>
                  </a:lnTo>
                  <a:lnTo>
                    <a:pt x="19050" y="628650"/>
                  </a:lnTo>
                  <a:lnTo>
                    <a:pt x="7144" y="628650"/>
                  </a:lnTo>
                  <a:lnTo>
                    <a:pt x="0" y="621506"/>
                  </a:lnTo>
                  <a:lnTo>
                    <a:pt x="0" y="609600"/>
                  </a:lnTo>
                  <a:lnTo>
                    <a:pt x="9525" y="578643"/>
                  </a:lnTo>
                  <a:lnTo>
                    <a:pt x="38100" y="545306"/>
                  </a:lnTo>
                  <a:lnTo>
                    <a:pt x="119063" y="457200"/>
                  </a:lnTo>
                  <a:lnTo>
                    <a:pt x="216694" y="347662"/>
                  </a:lnTo>
                  <a:lnTo>
                    <a:pt x="300038" y="257175"/>
                  </a:lnTo>
                  <a:lnTo>
                    <a:pt x="381000" y="164306"/>
                  </a:lnTo>
                  <a:lnTo>
                    <a:pt x="392906" y="145256"/>
                  </a:lnTo>
                  <a:lnTo>
                    <a:pt x="392906" y="130968"/>
                  </a:lnTo>
                  <a:lnTo>
                    <a:pt x="388144" y="107156"/>
                  </a:lnTo>
                  <a:lnTo>
                    <a:pt x="381000" y="90487"/>
                  </a:lnTo>
                  <a:lnTo>
                    <a:pt x="366713" y="66675"/>
                  </a:lnTo>
                  <a:lnTo>
                    <a:pt x="328613" y="0"/>
                  </a:lnTo>
                  <a:lnTo>
                    <a:pt x="983456" y="259556"/>
                  </a:lnTo>
                  <a:lnTo>
                    <a:pt x="971550" y="283368"/>
                  </a:lnTo>
                  <a:lnTo>
                    <a:pt x="957263" y="297656"/>
                  </a:lnTo>
                  <a:lnTo>
                    <a:pt x="940594" y="304800"/>
                  </a:lnTo>
                  <a:lnTo>
                    <a:pt x="904875" y="307181"/>
                  </a:lnTo>
                  <a:lnTo>
                    <a:pt x="862013" y="307181"/>
                  </a:lnTo>
                  <a:lnTo>
                    <a:pt x="821531" y="309562"/>
                  </a:lnTo>
                  <a:lnTo>
                    <a:pt x="750094" y="316706"/>
                  </a:lnTo>
                  <a:lnTo>
                    <a:pt x="702469" y="323850"/>
                  </a:lnTo>
                  <a:lnTo>
                    <a:pt x="678656" y="333375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2">
              <a:extLst>
                <a:ext uri="{FF2B5EF4-FFF2-40B4-BE49-F238E27FC236}">
                  <a16:creationId xmlns:a16="http://schemas.microsoft.com/office/drawing/2014/main" id="{8EE703D8-CF59-4638-83CE-8F0C846306C7}"/>
                </a:ext>
              </a:extLst>
            </p:cNvPr>
            <p:cNvSpPr/>
            <p:nvPr/>
          </p:nvSpPr>
          <p:spPr>
            <a:xfrm>
              <a:off x="3244850" y="3668713"/>
              <a:ext cx="654050" cy="2173287"/>
            </a:xfrm>
            <a:custGeom>
              <a:avLst/>
              <a:gdLst>
                <a:gd name="connsiteX0" fmla="*/ 516103 w 653543"/>
                <a:gd name="connsiteY0" fmla="*/ 552567 h 2173803"/>
                <a:gd name="connsiteX1" fmla="*/ 535737 w 653543"/>
                <a:gd name="connsiteY1" fmla="*/ 740495 h 2173803"/>
                <a:gd name="connsiteX2" fmla="*/ 558176 w 653543"/>
                <a:gd name="connsiteY2" fmla="*/ 934034 h 2173803"/>
                <a:gd name="connsiteX3" fmla="*/ 566591 w 653543"/>
                <a:gd name="connsiteY3" fmla="*/ 1012571 h 2173803"/>
                <a:gd name="connsiteX4" fmla="*/ 560981 w 653543"/>
                <a:gd name="connsiteY4" fmla="*/ 1096719 h 2173803"/>
                <a:gd name="connsiteX5" fmla="*/ 586225 w 653543"/>
                <a:gd name="connsiteY5" fmla="*/ 1304282 h 2173803"/>
                <a:gd name="connsiteX6" fmla="*/ 614274 w 653543"/>
                <a:gd name="connsiteY6" fmla="*/ 1531479 h 2173803"/>
                <a:gd name="connsiteX7" fmla="*/ 642323 w 653543"/>
                <a:gd name="connsiteY7" fmla="*/ 1736238 h 2173803"/>
                <a:gd name="connsiteX8" fmla="*/ 653543 w 653543"/>
                <a:gd name="connsiteY8" fmla="*/ 1837214 h 2173803"/>
                <a:gd name="connsiteX9" fmla="*/ 650738 w 653543"/>
                <a:gd name="connsiteY9" fmla="*/ 2016728 h 2173803"/>
                <a:gd name="connsiteX10" fmla="*/ 650738 w 653543"/>
                <a:gd name="connsiteY10" fmla="*/ 2047582 h 2173803"/>
                <a:gd name="connsiteX11" fmla="*/ 645128 w 653543"/>
                <a:gd name="connsiteY11" fmla="*/ 2084046 h 2173803"/>
                <a:gd name="connsiteX12" fmla="*/ 633909 w 653543"/>
                <a:gd name="connsiteY12" fmla="*/ 2120510 h 2173803"/>
                <a:gd name="connsiteX13" fmla="*/ 617079 w 653543"/>
                <a:gd name="connsiteY13" fmla="*/ 2145754 h 2173803"/>
                <a:gd name="connsiteX14" fmla="*/ 594640 w 653543"/>
                <a:gd name="connsiteY14" fmla="*/ 2159779 h 2173803"/>
                <a:gd name="connsiteX15" fmla="*/ 572201 w 653543"/>
                <a:gd name="connsiteY15" fmla="*/ 2170998 h 2173803"/>
                <a:gd name="connsiteX16" fmla="*/ 558176 w 653543"/>
                <a:gd name="connsiteY16" fmla="*/ 2173803 h 2173803"/>
                <a:gd name="connsiteX17" fmla="*/ 541347 w 653543"/>
                <a:gd name="connsiteY17" fmla="*/ 2168193 h 2173803"/>
                <a:gd name="connsiteX18" fmla="*/ 513298 w 653543"/>
                <a:gd name="connsiteY18" fmla="*/ 2148559 h 2173803"/>
                <a:gd name="connsiteX19" fmla="*/ 490858 w 653543"/>
                <a:gd name="connsiteY19" fmla="*/ 2131730 h 2173803"/>
                <a:gd name="connsiteX20" fmla="*/ 454395 w 653543"/>
                <a:gd name="connsiteY20" fmla="*/ 2095266 h 2173803"/>
                <a:gd name="connsiteX21" fmla="*/ 434760 w 653543"/>
                <a:gd name="connsiteY21" fmla="*/ 2070022 h 2173803"/>
                <a:gd name="connsiteX22" fmla="*/ 417931 w 653543"/>
                <a:gd name="connsiteY22" fmla="*/ 2030753 h 2173803"/>
                <a:gd name="connsiteX23" fmla="*/ 398296 w 653543"/>
                <a:gd name="connsiteY23" fmla="*/ 1966240 h 2173803"/>
                <a:gd name="connsiteX24" fmla="*/ 387077 w 653543"/>
                <a:gd name="connsiteY24" fmla="*/ 1907337 h 2173803"/>
                <a:gd name="connsiteX25" fmla="*/ 375857 w 653543"/>
                <a:gd name="connsiteY25" fmla="*/ 1848434 h 2173803"/>
                <a:gd name="connsiteX26" fmla="*/ 370247 w 653543"/>
                <a:gd name="connsiteY26" fmla="*/ 1803555 h 2173803"/>
                <a:gd name="connsiteX27" fmla="*/ 364638 w 653543"/>
                <a:gd name="connsiteY27" fmla="*/ 1716603 h 2173803"/>
                <a:gd name="connsiteX28" fmla="*/ 361833 w 653543"/>
                <a:gd name="connsiteY28" fmla="*/ 1595992 h 2173803"/>
                <a:gd name="connsiteX29" fmla="*/ 347808 w 653543"/>
                <a:gd name="connsiteY29" fmla="*/ 1475381 h 2173803"/>
                <a:gd name="connsiteX30" fmla="*/ 322564 w 653543"/>
                <a:gd name="connsiteY30" fmla="*/ 1276233 h 2173803"/>
                <a:gd name="connsiteX31" fmla="*/ 302930 w 653543"/>
                <a:gd name="connsiteY31" fmla="*/ 1113548 h 2173803"/>
                <a:gd name="connsiteX32" fmla="*/ 272076 w 653543"/>
                <a:gd name="connsiteY32" fmla="*/ 863911 h 2173803"/>
                <a:gd name="connsiteX33" fmla="*/ 238417 w 653543"/>
                <a:gd name="connsiteY33" fmla="*/ 586225 h 2173803"/>
                <a:gd name="connsiteX34" fmla="*/ 224392 w 653543"/>
                <a:gd name="connsiteY34" fmla="*/ 482444 h 2173803"/>
                <a:gd name="connsiteX35" fmla="*/ 215977 w 653543"/>
                <a:gd name="connsiteY35" fmla="*/ 401101 h 2173803"/>
                <a:gd name="connsiteX36" fmla="*/ 207563 w 653543"/>
                <a:gd name="connsiteY36" fmla="*/ 359028 h 2173803"/>
                <a:gd name="connsiteX37" fmla="*/ 196343 w 653543"/>
                <a:gd name="connsiteY37" fmla="*/ 319759 h 2173803"/>
                <a:gd name="connsiteX38" fmla="*/ 187928 w 653543"/>
                <a:gd name="connsiteY38" fmla="*/ 294515 h 2173803"/>
                <a:gd name="connsiteX39" fmla="*/ 168294 w 653543"/>
                <a:gd name="connsiteY39" fmla="*/ 244027 h 2173803"/>
                <a:gd name="connsiteX40" fmla="*/ 143050 w 653543"/>
                <a:gd name="connsiteY40" fmla="*/ 196343 h 2173803"/>
                <a:gd name="connsiteX41" fmla="*/ 115001 w 653543"/>
                <a:gd name="connsiteY41" fmla="*/ 157074 h 2173803"/>
                <a:gd name="connsiteX42" fmla="*/ 98171 w 653543"/>
                <a:gd name="connsiteY42" fmla="*/ 134635 h 2173803"/>
                <a:gd name="connsiteX43" fmla="*/ 81342 w 653543"/>
                <a:gd name="connsiteY43" fmla="*/ 117806 h 2173803"/>
                <a:gd name="connsiteX44" fmla="*/ 61708 w 653543"/>
                <a:gd name="connsiteY44" fmla="*/ 98171 h 2173803"/>
                <a:gd name="connsiteX45" fmla="*/ 36463 w 653543"/>
                <a:gd name="connsiteY45" fmla="*/ 75732 h 2173803"/>
                <a:gd name="connsiteX46" fmla="*/ 11219 w 653543"/>
                <a:gd name="connsiteY46" fmla="*/ 56098 h 2173803"/>
                <a:gd name="connsiteX47" fmla="*/ 5609 w 653543"/>
                <a:gd name="connsiteY47" fmla="*/ 47683 h 2173803"/>
                <a:gd name="connsiteX48" fmla="*/ 0 w 653543"/>
                <a:gd name="connsiteY48" fmla="*/ 33659 h 2173803"/>
                <a:gd name="connsiteX49" fmla="*/ 0 w 653543"/>
                <a:gd name="connsiteY49" fmla="*/ 11219 h 2173803"/>
                <a:gd name="connsiteX50" fmla="*/ 5609 w 653543"/>
                <a:gd name="connsiteY50" fmla="*/ 2805 h 2173803"/>
                <a:gd name="connsiteX51" fmla="*/ 19634 w 653543"/>
                <a:gd name="connsiteY51" fmla="*/ 0 h 2173803"/>
                <a:gd name="connsiteX52" fmla="*/ 33658 w 653543"/>
                <a:gd name="connsiteY52" fmla="*/ 0 h 2173803"/>
                <a:gd name="connsiteX53" fmla="*/ 70122 w 653543"/>
                <a:gd name="connsiteY53" fmla="*/ 11219 h 2173803"/>
                <a:gd name="connsiteX54" fmla="*/ 143050 w 653543"/>
                <a:gd name="connsiteY54" fmla="*/ 39268 h 2173803"/>
                <a:gd name="connsiteX55" fmla="*/ 193538 w 653543"/>
                <a:gd name="connsiteY55" fmla="*/ 61708 h 2173803"/>
                <a:gd name="connsiteX56" fmla="*/ 269271 w 653543"/>
                <a:gd name="connsiteY56" fmla="*/ 100976 h 2173803"/>
                <a:gd name="connsiteX57" fmla="*/ 359028 w 653543"/>
                <a:gd name="connsiteY57" fmla="*/ 154270 h 2173803"/>
                <a:gd name="connsiteX58" fmla="*/ 420736 w 653543"/>
                <a:gd name="connsiteY58" fmla="*/ 199148 h 2173803"/>
                <a:gd name="connsiteX59" fmla="*/ 429150 w 653543"/>
                <a:gd name="connsiteY59" fmla="*/ 204758 h 2173803"/>
                <a:gd name="connsiteX60" fmla="*/ 490858 w 653543"/>
                <a:gd name="connsiteY60" fmla="*/ 339393 h 2173803"/>
                <a:gd name="connsiteX61" fmla="*/ 516103 w 653543"/>
                <a:gd name="connsiteY61" fmla="*/ 552567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53543" h="2173803">
                  <a:moveTo>
                    <a:pt x="516103" y="552567"/>
                  </a:moveTo>
                  <a:lnTo>
                    <a:pt x="535737" y="740495"/>
                  </a:lnTo>
                  <a:lnTo>
                    <a:pt x="558176" y="934034"/>
                  </a:lnTo>
                  <a:lnTo>
                    <a:pt x="566591" y="1012571"/>
                  </a:lnTo>
                  <a:lnTo>
                    <a:pt x="560981" y="1096719"/>
                  </a:lnTo>
                  <a:lnTo>
                    <a:pt x="586225" y="1304282"/>
                  </a:lnTo>
                  <a:lnTo>
                    <a:pt x="614274" y="1531479"/>
                  </a:lnTo>
                  <a:lnTo>
                    <a:pt x="642323" y="1736238"/>
                  </a:lnTo>
                  <a:lnTo>
                    <a:pt x="653543" y="1837214"/>
                  </a:lnTo>
                  <a:lnTo>
                    <a:pt x="650738" y="2016728"/>
                  </a:lnTo>
                  <a:lnTo>
                    <a:pt x="650738" y="2047582"/>
                  </a:lnTo>
                  <a:lnTo>
                    <a:pt x="645128" y="2084046"/>
                  </a:lnTo>
                  <a:lnTo>
                    <a:pt x="633909" y="2120510"/>
                  </a:lnTo>
                  <a:lnTo>
                    <a:pt x="617079" y="2145754"/>
                  </a:lnTo>
                  <a:lnTo>
                    <a:pt x="594640" y="2159779"/>
                  </a:lnTo>
                  <a:lnTo>
                    <a:pt x="572201" y="2170998"/>
                  </a:lnTo>
                  <a:lnTo>
                    <a:pt x="558176" y="2173803"/>
                  </a:lnTo>
                  <a:lnTo>
                    <a:pt x="541347" y="2168193"/>
                  </a:lnTo>
                  <a:lnTo>
                    <a:pt x="513298" y="2148559"/>
                  </a:lnTo>
                  <a:lnTo>
                    <a:pt x="490858" y="2131730"/>
                  </a:lnTo>
                  <a:lnTo>
                    <a:pt x="454395" y="2095266"/>
                  </a:lnTo>
                  <a:lnTo>
                    <a:pt x="434760" y="2070022"/>
                  </a:lnTo>
                  <a:lnTo>
                    <a:pt x="417931" y="2030753"/>
                  </a:lnTo>
                  <a:lnTo>
                    <a:pt x="398296" y="1966240"/>
                  </a:lnTo>
                  <a:lnTo>
                    <a:pt x="387077" y="1907337"/>
                  </a:lnTo>
                  <a:lnTo>
                    <a:pt x="375857" y="1848434"/>
                  </a:lnTo>
                  <a:lnTo>
                    <a:pt x="370247" y="1803555"/>
                  </a:lnTo>
                  <a:lnTo>
                    <a:pt x="364638" y="1716603"/>
                  </a:lnTo>
                  <a:lnTo>
                    <a:pt x="361833" y="1595992"/>
                  </a:lnTo>
                  <a:lnTo>
                    <a:pt x="347808" y="1475381"/>
                  </a:lnTo>
                  <a:lnTo>
                    <a:pt x="322564" y="1276233"/>
                  </a:lnTo>
                  <a:lnTo>
                    <a:pt x="302930" y="1113548"/>
                  </a:lnTo>
                  <a:lnTo>
                    <a:pt x="272076" y="863911"/>
                  </a:lnTo>
                  <a:lnTo>
                    <a:pt x="238417" y="586225"/>
                  </a:lnTo>
                  <a:lnTo>
                    <a:pt x="224392" y="482444"/>
                  </a:lnTo>
                  <a:lnTo>
                    <a:pt x="215977" y="401101"/>
                  </a:lnTo>
                  <a:lnTo>
                    <a:pt x="207563" y="359028"/>
                  </a:lnTo>
                  <a:lnTo>
                    <a:pt x="196343" y="319759"/>
                  </a:lnTo>
                  <a:lnTo>
                    <a:pt x="187928" y="294515"/>
                  </a:lnTo>
                  <a:lnTo>
                    <a:pt x="168294" y="244027"/>
                  </a:lnTo>
                  <a:lnTo>
                    <a:pt x="143050" y="196343"/>
                  </a:lnTo>
                  <a:lnTo>
                    <a:pt x="115001" y="157074"/>
                  </a:lnTo>
                  <a:lnTo>
                    <a:pt x="98171" y="134635"/>
                  </a:lnTo>
                  <a:lnTo>
                    <a:pt x="81342" y="117806"/>
                  </a:lnTo>
                  <a:lnTo>
                    <a:pt x="61708" y="98171"/>
                  </a:lnTo>
                  <a:lnTo>
                    <a:pt x="36463" y="75732"/>
                  </a:lnTo>
                  <a:lnTo>
                    <a:pt x="11219" y="56098"/>
                  </a:lnTo>
                  <a:lnTo>
                    <a:pt x="5609" y="47683"/>
                  </a:lnTo>
                  <a:lnTo>
                    <a:pt x="0" y="33659"/>
                  </a:lnTo>
                  <a:lnTo>
                    <a:pt x="0" y="11219"/>
                  </a:lnTo>
                  <a:lnTo>
                    <a:pt x="5609" y="2805"/>
                  </a:lnTo>
                  <a:lnTo>
                    <a:pt x="19634" y="0"/>
                  </a:lnTo>
                  <a:lnTo>
                    <a:pt x="33658" y="0"/>
                  </a:lnTo>
                  <a:lnTo>
                    <a:pt x="70122" y="11219"/>
                  </a:lnTo>
                  <a:lnTo>
                    <a:pt x="143050" y="39268"/>
                  </a:lnTo>
                  <a:lnTo>
                    <a:pt x="193538" y="61708"/>
                  </a:lnTo>
                  <a:lnTo>
                    <a:pt x="269271" y="100976"/>
                  </a:lnTo>
                  <a:lnTo>
                    <a:pt x="359028" y="154270"/>
                  </a:lnTo>
                  <a:lnTo>
                    <a:pt x="420736" y="199148"/>
                  </a:lnTo>
                  <a:lnTo>
                    <a:pt x="429150" y="204758"/>
                  </a:lnTo>
                  <a:lnTo>
                    <a:pt x="490858" y="339393"/>
                  </a:lnTo>
                  <a:lnTo>
                    <a:pt x="516103" y="5525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3">
              <a:extLst>
                <a:ext uri="{FF2B5EF4-FFF2-40B4-BE49-F238E27FC236}">
                  <a16:creationId xmlns:a16="http://schemas.microsoft.com/office/drawing/2014/main" id="{16FAFA02-A0E6-4862-9A11-0FF5F58CA5B4}"/>
                </a:ext>
              </a:extLst>
            </p:cNvPr>
            <p:cNvSpPr/>
            <p:nvPr/>
          </p:nvSpPr>
          <p:spPr>
            <a:xfrm>
              <a:off x="3621088" y="3609975"/>
              <a:ext cx="3006725" cy="2032000"/>
            </a:xfrm>
            <a:custGeom>
              <a:avLst/>
              <a:gdLst>
                <a:gd name="connsiteX0" fmla="*/ 2037579 w 3007478"/>
                <a:gd name="connsiteY0" fmla="*/ 251064 h 2032294"/>
                <a:gd name="connsiteX1" fmla="*/ 1897512 w 3007478"/>
                <a:gd name="connsiteY1" fmla="*/ 256349 h 2032294"/>
                <a:gd name="connsiteX2" fmla="*/ 1725732 w 3007478"/>
                <a:gd name="connsiteY2" fmla="*/ 264278 h 2032294"/>
                <a:gd name="connsiteX3" fmla="*/ 1575094 w 3007478"/>
                <a:gd name="connsiteY3" fmla="*/ 274849 h 2032294"/>
                <a:gd name="connsiteX4" fmla="*/ 1453526 w 3007478"/>
                <a:gd name="connsiteY4" fmla="*/ 285420 h 2032294"/>
                <a:gd name="connsiteX5" fmla="*/ 1390100 w 3007478"/>
                <a:gd name="connsiteY5" fmla="*/ 290705 h 2032294"/>
                <a:gd name="connsiteX6" fmla="*/ 1117894 w 3007478"/>
                <a:gd name="connsiteY6" fmla="*/ 311847 h 2032294"/>
                <a:gd name="connsiteX7" fmla="*/ 959327 w 3007478"/>
                <a:gd name="connsiteY7" fmla="*/ 327704 h 2032294"/>
                <a:gd name="connsiteX8" fmla="*/ 792833 w 3007478"/>
                <a:gd name="connsiteY8" fmla="*/ 343561 h 2032294"/>
                <a:gd name="connsiteX9" fmla="*/ 584053 w 3007478"/>
                <a:gd name="connsiteY9" fmla="*/ 367346 h 2032294"/>
                <a:gd name="connsiteX10" fmla="*/ 372631 w 3007478"/>
                <a:gd name="connsiteY10" fmla="*/ 388488 h 2032294"/>
                <a:gd name="connsiteX11" fmla="*/ 177066 w 3007478"/>
                <a:gd name="connsiteY11" fmla="*/ 412273 h 2032294"/>
                <a:gd name="connsiteX12" fmla="*/ 52856 w 3007478"/>
                <a:gd name="connsiteY12" fmla="*/ 428130 h 2032294"/>
                <a:gd name="connsiteX13" fmla="*/ 0 w 3007478"/>
                <a:gd name="connsiteY13" fmla="*/ 266920 h 2032294"/>
                <a:gd name="connsiteX14" fmla="*/ 177066 w 3007478"/>
                <a:gd name="connsiteY14" fmla="*/ 251064 h 2032294"/>
                <a:gd name="connsiteX15" fmla="*/ 380560 w 3007478"/>
                <a:gd name="connsiteY15" fmla="*/ 224636 h 2032294"/>
                <a:gd name="connsiteX16" fmla="*/ 628981 w 3007478"/>
                <a:gd name="connsiteY16" fmla="*/ 192923 h 2032294"/>
                <a:gd name="connsiteX17" fmla="*/ 930257 w 3007478"/>
                <a:gd name="connsiteY17" fmla="*/ 155924 h 2032294"/>
                <a:gd name="connsiteX18" fmla="*/ 1123179 w 3007478"/>
                <a:gd name="connsiteY18" fmla="*/ 134782 h 2032294"/>
                <a:gd name="connsiteX19" fmla="*/ 1173392 w 3007478"/>
                <a:gd name="connsiteY19" fmla="*/ 129496 h 2032294"/>
                <a:gd name="connsiteX20" fmla="*/ 1390100 w 3007478"/>
                <a:gd name="connsiteY20" fmla="*/ 108354 h 2032294"/>
                <a:gd name="connsiteX21" fmla="*/ 1588308 w 3007478"/>
                <a:gd name="connsiteY21" fmla="*/ 100425 h 2032294"/>
                <a:gd name="connsiteX22" fmla="*/ 1929226 w 3007478"/>
                <a:gd name="connsiteY22" fmla="*/ 87212 h 2032294"/>
                <a:gd name="connsiteX23" fmla="*/ 2230502 w 3007478"/>
                <a:gd name="connsiteY23" fmla="*/ 73998 h 2032294"/>
                <a:gd name="connsiteX24" fmla="*/ 2460423 w 3007478"/>
                <a:gd name="connsiteY24" fmla="*/ 63427 h 2032294"/>
                <a:gd name="connsiteX25" fmla="*/ 2523850 w 3007478"/>
                <a:gd name="connsiteY25" fmla="*/ 44927 h 2032294"/>
                <a:gd name="connsiteX26" fmla="*/ 2666560 w 3007478"/>
                <a:gd name="connsiteY26" fmla="*/ 2643 h 2032294"/>
                <a:gd name="connsiteX27" fmla="*/ 2679774 w 3007478"/>
                <a:gd name="connsiteY27" fmla="*/ 0 h 2032294"/>
                <a:gd name="connsiteX28" fmla="*/ 2687702 w 3007478"/>
                <a:gd name="connsiteY28" fmla="*/ 0 h 2032294"/>
                <a:gd name="connsiteX29" fmla="*/ 2708844 w 3007478"/>
                <a:gd name="connsiteY29" fmla="*/ 5286 h 2032294"/>
                <a:gd name="connsiteX30" fmla="*/ 2753771 w 3007478"/>
                <a:gd name="connsiteY30" fmla="*/ 29071 h 2032294"/>
                <a:gd name="connsiteX31" fmla="*/ 2811912 w 3007478"/>
                <a:gd name="connsiteY31" fmla="*/ 71355 h 2032294"/>
                <a:gd name="connsiteX32" fmla="*/ 2851554 w 3007478"/>
                <a:gd name="connsiteY32" fmla="*/ 110997 h 2032294"/>
                <a:gd name="connsiteX33" fmla="*/ 2883267 w 3007478"/>
                <a:gd name="connsiteY33" fmla="*/ 142710 h 2032294"/>
                <a:gd name="connsiteX34" fmla="*/ 2909695 w 3007478"/>
                <a:gd name="connsiteY34" fmla="*/ 174423 h 2032294"/>
                <a:gd name="connsiteX35" fmla="*/ 2946694 w 3007478"/>
                <a:gd name="connsiteY35" fmla="*/ 229921 h 2032294"/>
                <a:gd name="connsiteX36" fmla="*/ 2983693 w 3007478"/>
                <a:gd name="connsiteY36" fmla="*/ 293348 h 2032294"/>
                <a:gd name="connsiteX37" fmla="*/ 3004835 w 3007478"/>
                <a:gd name="connsiteY37" fmla="*/ 335632 h 2032294"/>
                <a:gd name="connsiteX38" fmla="*/ 3007478 w 3007478"/>
                <a:gd name="connsiteY38" fmla="*/ 356775 h 2032294"/>
                <a:gd name="connsiteX39" fmla="*/ 2996907 w 3007478"/>
                <a:gd name="connsiteY39" fmla="*/ 383202 h 2032294"/>
                <a:gd name="connsiteX40" fmla="*/ 2975764 w 3007478"/>
                <a:gd name="connsiteY40" fmla="*/ 417558 h 2032294"/>
                <a:gd name="connsiteX41" fmla="*/ 2938765 w 3007478"/>
                <a:gd name="connsiteY41" fmla="*/ 459843 h 2032294"/>
                <a:gd name="connsiteX42" fmla="*/ 2920266 w 3007478"/>
                <a:gd name="connsiteY42" fmla="*/ 483628 h 2032294"/>
                <a:gd name="connsiteX43" fmla="*/ 2912338 w 3007478"/>
                <a:gd name="connsiteY43" fmla="*/ 496842 h 2032294"/>
                <a:gd name="connsiteX44" fmla="*/ 2854197 w 3007478"/>
                <a:gd name="connsiteY44" fmla="*/ 750548 h 2032294"/>
                <a:gd name="connsiteX45" fmla="*/ 2780199 w 3007478"/>
                <a:gd name="connsiteY45" fmla="*/ 1078252 h 2032294"/>
                <a:gd name="connsiteX46" fmla="*/ 2708844 w 3007478"/>
                <a:gd name="connsiteY46" fmla="*/ 1398028 h 2032294"/>
                <a:gd name="connsiteX47" fmla="*/ 2621633 w 3007478"/>
                <a:gd name="connsiteY47" fmla="*/ 1794444 h 2032294"/>
                <a:gd name="connsiteX48" fmla="*/ 2576705 w 3007478"/>
                <a:gd name="connsiteY48" fmla="*/ 1979438 h 2032294"/>
                <a:gd name="connsiteX49" fmla="*/ 2571420 w 3007478"/>
                <a:gd name="connsiteY49" fmla="*/ 1984724 h 2032294"/>
                <a:gd name="connsiteX50" fmla="*/ 2552920 w 3007478"/>
                <a:gd name="connsiteY50" fmla="*/ 2003223 h 2032294"/>
                <a:gd name="connsiteX51" fmla="*/ 2518564 w 3007478"/>
                <a:gd name="connsiteY51" fmla="*/ 2027008 h 2032294"/>
                <a:gd name="connsiteX52" fmla="*/ 2502708 w 3007478"/>
                <a:gd name="connsiteY52" fmla="*/ 2032294 h 2032294"/>
                <a:gd name="connsiteX53" fmla="*/ 2486851 w 3007478"/>
                <a:gd name="connsiteY53" fmla="*/ 2032294 h 2032294"/>
                <a:gd name="connsiteX54" fmla="*/ 2468352 w 3007478"/>
                <a:gd name="connsiteY54" fmla="*/ 2032294 h 2032294"/>
                <a:gd name="connsiteX55" fmla="*/ 2439281 w 3007478"/>
                <a:gd name="connsiteY55" fmla="*/ 2021723 h 2032294"/>
                <a:gd name="connsiteX56" fmla="*/ 2415496 w 3007478"/>
                <a:gd name="connsiteY56" fmla="*/ 2008509 h 2032294"/>
                <a:gd name="connsiteX57" fmla="*/ 2389068 w 3007478"/>
                <a:gd name="connsiteY57" fmla="*/ 1990009 h 2032294"/>
                <a:gd name="connsiteX58" fmla="*/ 2365283 w 3007478"/>
                <a:gd name="connsiteY58" fmla="*/ 1971510 h 2032294"/>
                <a:gd name="connsiteX59" fmla="*/ 2336213 w 3007478"/>
                <a:gd name="connsiteY59" fmla="*/ 1942439 h 2032294"/>
                <a:gd name="connsiteX60" fmla="*/ 2370569 w 3007478"/>
                <a:gd name="connsiteY60" fmla="*/ 1783873 h 2032294"/>
                <a:gd name="connsiteX61" fmla="*/ 2391711 w 3007478"/>
                <a:gd name="connsiteY61" fmla="*/ 1659662 h 2032294"/>
                <a:gd name="connsiteX62" fmla="*/ 2423424 w 3007478"/>
                <a:gd name="connsiteY62" fmla="*/ 1456169 h 2032294"/>
                <a:gd name="connsiteX63" fmla="*/ 2444567 w 3007478"/>
                <a:gd name="connsiteY63" fmla="*/ 1308173 h 2032294"/>
                <a:gd name="connsiteX64" fmla="*/ 2478923 w 3007478"/>
                <a:gd name="connsiteY64" fmla="*/ 1083538 h 2032294"/>
                <a:gd name="connsiteX65" fmla="*/ 2486851 w 3007478"/>
                <a:gd name="connsiteY65" fmla="*/ 1022754 h 2032294"/>
                <a:gd name="connsiteX66" fmla="*/ 2505350 w 3007478"/>
                <a:gd name="connsiteY66" fmla="*/ 932899 h 2032294"/>
                <a:gd name="connsiteX67" fmla="*/ 2529135 w 3007478"/>
                <a:gd name="connsiteY67" fmla="*/ 774333 h 2032294"/>
                <a:gd name="connsiteX68" fmla="*/ 2560849 w 3007478"/>
                <a:gd name="connsiteY68" fmla="*/ 594624 h 2032294"/>
                <a:gd name="connsiteX69" fmla="*/ 2595205 w 3007478"/>
                <a:gd name="connsiteY69" fmla="*/ 393773 h 2032294"/>
                <a:gd name="connsiteX70" fmla="*/ 2597848 w 3007478"/>
                <a:gd name="connsiteY70" fmla="*/ 359417 h 2032294"/>
                <a:gd name="connsiteX71" fmla="*/ 2595205 w 3007478"/>
                <a:gd name="connsiteY71" fmla="*/ 335632 h 2032294"/>
                <a:gd name="connsiteX72" fmla="*/ 2587276 w 3007478"/>
                <a:gd name="connsiteY72" fmla="*/ 303919 h 2032294"/>
                <a:gd name="connsiteX73" fmla="*/ 2579348 w 3007478"/>
                <a:gd name="connsiteY73" fmla="*/ 285420 h 2032294"/>
                <a:gd name="connsiteX74" fmla="*/ 2560849 w 3007478"/>
                <a:gd name="connsiteY74" fmla="*/ 266920 h 2032294"/>
                <a:gd name="connsiteX75" fmla="*/ 2539707 w 3007478"/>
                <a:gd name="connsiteY75" fmla="*/ 253706 h 2032294"/>
                <a:gd name="connsiteX76" fmla="*/ 2513279 w 3007478"/>
                <a:gd name="connsiteY76" fmla="*/ 245778 h 2032294"/>
                <a:gd name="connsiteX77" fmla="*/ 2489494 w 3007478"/>
                <a:gd name="connsiteY77" fmla="*/ 243135 h 2032294"/>
                <a:gd name="connsiteX78" fmla="*/ 2389068 w 3007478"/>
                <a:gd name="connsiteY78" fmla="*/ 243135 h 2032294"/>
                <a:gd name="connsiteX79" fmla="*/ 2219931 w 3007478"/>
                <a:gd name="connsiteY79" fmla="*/ 245778 h 2032294"/>
                <a:gd name="connsiteX80" fmla="*/ 2037579 w 3007478"/>
                <a:gd name="connsiteY80" fmla="*/ 251064 h 203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007478" h="2032294">
                  <a:moveTo>
                    <a:pt x="2037579" y="251064"/>
                  </a:moveTo>
                  <a:lnTo>
                    <a:pt x="1897512" y="256349"/>
                  </a:lnTo>
                  <a:lnTo>
                    <a:pt x="1725732" y="264278"/>
                  </a:lnTo>
                  <a:lnTo>
                    <a:pt x="1575094" y="274849"/>
                  </a:lnTo>
                  <a:lnTo>
                    <a:pt x="1453526" y="285420"/>
                  </a:lnTo>
                  <a:lnTo>
                    <a:pt x="1390100" y="290705"/>
                  </a:lnTo>
                  <a:lnTo>
                    <a:pt x="1117894" y="311847"/>
                  </a:lnTo>
                  <a:lnTo>
                    <a:pt x="959327" y="327704"/>
                  </a:lnTo>
                  <a:lnTo>
                    <a:pt x="792833" y="343561"/>
                  </a:lnTo>
                  <a:lnTo>
                    <a:pt x="584053" y="367346"/>
                  </a:lnTo>
                  <a:lnTo>
                    <a:pt x="372631" y="388488"/>
                  </a:lnTo>
                  <a:lnTo>
                    <a:pt x="177066" y="412273"/>
                  </a:lnTo>
                  <a:lnTo>
                    <a:pt x="52856" y="428130"/>
                  </a:lnTo>
                  <a:lnTo>
                    <a:pt x="0" y="266920"/>
                  </a:lnTo>
                  <a:lnTo>
                    <a:pt x="177066" y="251064"/>
                  </a:lnTo>
                  <a:lnTo>
                    <a:pt x="380560" y="224636"/>
                  </a:lnTo>
                  <a:lnTo>
                    <a:pt x="628981" y="192923"/>
                  </a:lnTo>
                  <a:lnTo>
                    <a:pt x="930257" y="155924"/>
                  </a:lnTo>
                  <a:lnTo>
                    <a:pt x="1123179" y="134782"/>
                  </a:lnTo>
                  <a:lnTo>
                    <a:pt x="1173392" y="129496"/>
                  </a:lnTo>
                  <a:lnTo>
                    <a:pt x="1390100" y="108354"/>
                  </a:lnTo>
                  <a:lnTo>
                    <a:pt x="1588308" y="100425"/>
                  </a:lnTo>
                  <a:lnTo>
                    <a:pt x="1929226" y="87212"/>
                  </a:lnTo>
                  <a:lnTo>
                    <a:pt x="2230502" y="73998"/>
                  </a:lnTo>
                  <a:lnTo>
                    <a:pt x="2460423" y="63427"/>
                  </a:lnTo>
                  <a:lnTo>
                    <a:pt x="2523850" y="44927"/>
                  </a:lnTo>
                  <a:lnTo>
                    <a:pt x="2666560" y="2643"/>
                  </a:lnTo>
                  <a:lnTo>
                    <a:pt x="2679774" y="0"/>
                  </a:lnTo>
                  <a:lnTo>
                    <a:pt x="2687702" y="0"/>
                  </a:lnTo>
                  <a:lnTo>
                    <a:pt x="2708844" y="5286"/>
                  </a:lnTo>
                  <a:lnTo>
                    <a:pt x="2753771" y="29071"/>
                  </a:lnTo>
                  <a:lnTo>
                    <a:pt x="2811912" y="71355"/>
                  </a:lnTo>
                  <a:lnTo>
                    <a:pt x="2851554" y="110997"/>
                  </a:lnTo>
                  <a:lnTo>
                    <a:pt x="2883267" y="142710"/>
                  </a:lnTo>
                  <a:lnTo>
                    <a:pt x="2909695" y="174423"/>
                  </a:lnTo>
                  <a:lnTo>
                    <a:pt x="2946694" y="229921"/>
                  </a:lnTo>
                  <a:lnTo>
                    <a:pt x="2983693" y="293348"/>
                  </a:lnTo>
                  <a:lnTo>
                    <a:pt x="3004835" y="335632"/>
                  </a:lnTo>
                  <a:lnTo>
                    <a:pt x="3007478" y="356775"/>
                  </a:lnTo>
                  <a:lnTo>
                    <a:pt x="2996907" y="383202"/>
                  </a:lnTo>
                  <a:lnTo>
                    <a:pt x="2975764" y="417558"/>
                  </a:lnTo>
                  <a:lnTo>
                    <a:pt x="2938765" y="459843"/>
                  </a:lnTo>
                  <a:lnTo>
                    <a:pt x="2920266" y="483628"/>
                  </a:lnTo>
                  <a:lnTo>
                    <a:pt x="2912338" y="496842"/>
                  </a:lnTo>
                  <a:lnTo>
                    <a:pt x="2854197" y="750548"/>
                  </a:lnTo>
                  <a:lnTo>
                    <a:pt x="2780199" y="1078252"/>
                  </a:lnTo>
                  <a:lnTo>
                    <a:pt x="2708844" y="1398028"/>
                  </a:lnTo>
                  <a:lnTo>
                    <a:pt x="2621633" y="1794444"/>
                  </a:lnTo>
                  <a:lnTo>
                    <a:pt x="2576705" y="1979438"/>
                  </a:lnTo>
                  <a:lnTo>
                    <a:pt x="2571420" y="1984724"/>
                  </a:lnTo>
                  <a:lnTo>
                    <a:pt x="2552920" y="2003223"/>
                  </a:lnTo>
                  <a:lnTo>
                    <a:pt x="2518564" y="2027008"/>
                  </a:lnTo>
                  <a:lnTo>
                    <a:pt x="2502708" y="2032294"/>
                  </a:lnTo>
                  <a:lnTo>
                    <a:pt x="2486851" y="2032294"/>
                  </a:lnTo>
                  <a:lnTo>
                    <a:pt x="2468352" y="2032294"/>
                  </a:lnTo>
                  <a:lnTo>
                    <a:pt x="2439281" y="2021723"/>
                  </a:lnTo>
                  <a:lnTo>
                    <a:pt x="2415496" y="2008509"/>
                  </a:lnTo>
                  <a:lnTo>
                    <a:pt x="2389068" y="1990009"/>
                  </a:lnTo>
                  <a:lnTo>
                    <a:pt x="2365283" y="1971510"/>
                  </a:lnTo>
                  <a:lnTo>
                    <a:pt x="2336213" y="1942439"/>
                  </a:lnTo>
                  <a:lnTo>
                    <a:pt x="2370569" y="1783873"/>
                  </a:lnTo>
                  <a:lnTo>
                    <a:pt x="2391711" y="1659662"/>
                  </a:lnTo>
                  <a:lnTo>
                    <a:pt x="2423424" y="1456169"/>
                  </a:lnTo>
                  <a:lnTo>
                    <a:pt x="2444567" y="1308173"/>
                  </a:lnTo>
                  <a:lnTo>
                    <a:pt x="2478923" y="1083538"/>
                  </a:lnTo>
                  <a:lnTo>
                    <a:pt x="2486851" y="1022754"/>
                  </a:lnTo>
                  <a:lnTo>
                    <a:pt x="2505350" y="932899"/>
                  </a:lnTo>
                  <a:lnTo>
                    <a:pt x="2529135" y="774333"/>
                  </a:lnTo>
                  <a:lnTo>
                    <a:pt x="2560849" y="594624"/>
                  </a:lnTo>
                  <a:lnTo>
                    <a:pt x="2595205" y="393773"/>
                  </a:lnTo>
                  <a:lnTo>
                    <a:pt x="2597848" y="359417"/>
                  </a:lnTo>
                  <a:lnTo>
                    <a:pt x="2595205" y="335632"/>
                  </a:lnTo>
                  <a:lnTo>
                    <a:pt x="2587276" y="303919"/>
                  </a:lnTo>
                  <a:lnTo>
                    <a:pt x="2579348" y="285420"/>
                  </a:lnTo>
                  <a:lnTo>
                    <a:pt x="2560849" y="266920"/>
                  </a:lnTo>
                  <a:lnTo>
                    <a:pt x="2539707" y="253706"/>
                  </a:lnTo>
                  <a:lnTo>
                    <a:pt x="2513279" y="245778"/>
                  </a:lnTo>
                  <a:lnTo>
                    <a:pt x="2489494" y="243135"/>
                  </a:lnTo>
                  <a:lnTo>
                    <a:pt x="2389068" y="243135"/>
                  </a:lnTo>
                  <a:lnTo>
                    <a:pt x="2219931" y="245778"/>
                  </a:lnTo>
                  <a:lnTo>
                    <a:pt x="2037579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4">
              <a:extLst>
                <a:ext uri="{FF2B5EF4-FFF2-40B4-BE49-F238E27FC236}">
                  <a16:creationId xmlns:a16="http://schemas.microsoft.com/office/drawing/2014/main" id="{FF2FC556-A922-4380-8772-ADB9E79BB609}"/>
                </a:ext>
              </a:extLst>
            </p:cNvPr>
            <p:cNvSpPr/>
            <p:nvPr/>
          </p:nvSpPr>
          <p:spPr>
            <a:xfrm>
              <a:off x="4594225" y="2670175"/>
              <a:ext cx="504825" cy="2782888"/>
            </a:xfrm>
            <a:custGeom>
              <a:avLst/>
              <a:gdLst>
                <a:gd name="connsiteX0" fmla="*/ 171907 w 504748"/>
                <a:gd name="connsiteY0" fmla="*/ 749808 h 2783434"/>
                <a:gd name="connsiteX1" fmla="*/ 175564 w 504748"/>
                <a:gd name="connsiteY1" fmla="*/ 1086307 h 2783434"/>
                <a:gd name="connsiteX2" fmla="*/ 171907 w 504748"/>
                <a:gd name="connsiteY2" fmla="*/ 1521562 h 2783434"/>
                <a:gd name="connsiteX3" fmla="*/ 175564 w 504748"/>
                <a:gd name="connsiteY3" fmla="*/ 2359152 h 2783434"/>
                <a:gd name="connsiteX4" fmla="*/ 175564 w 504748"/>
                <a:gd name="connsiteY4" fmla="*/ 2783434 h 2783434"/>
                <a:gd name="connsiteX5" fmla="*/ 438912 w 504748"/>
                <a:gd name="connsiteY5" fmla="*/ 2754173 h 2783434"/>
                <a:gd name="connsiteX6" fmla="*/ 442569 w 504748"/>
                <a:gd name="connsiteY6" fmla="*/ 2542032 h 2783434"/>
                <a:gd name="connsiteX7" fmla="*/ 438912 w 504748"/>
                <a:gd name="connsiteY7" fmla="*/ 2161642 h 2783434"/>
                <a:gd name="connsiteX8" fmla="*/ 442569 w 504748"/>
                <a:gd name="connsiteY8" fmla="*/ 1726387 h 2783434"/>
                <a:gd name="connsiteX9" fmla="*/ 442569 w 504748"/>
                <a:gd name="connsiteY9" fmla="*/ 1221638 h 2783434"/>
                <a:gd name="connsiteX10" fmla="*/ 442569 w 504748"/>
                <a:gd name="connsiteY10" fmla="*/ 746150 h 2783434"/>
                <a:gd name="connsiteX11" fmla="*/ 442569 w 504748"/>
                <a:gd name="connsiteY11" fmla="*/ 559613 h 2783434"/>
                <a:gd name="connsiteX12" fmla="*/ 446227 w 504748"/>
                <a:gd name="connsiteY12" fmla="*/ 479146 h 2783434"/>
                <a:gd name="connsiteX13" fmla="*/ 449884 w 504748"/>
                <a:gd name="connsiteY13" fmla="*/ 438912 h 2783434"/>
                <a:gd name="connsiteX14" fmla="*/ 457200 w 504748"/>
                <a:gd name="connsiteY14" fmla="*/ 398678 h 2783434"/>
                <a:gd name="connsiteX15" fmla="*/ 471830 w 504748"/>
                <a:gd name="connsiteY15" fmla="*/ 358445 h 2783434"/>
                <a:gd name="connsiteX16" fmla="*/ 490118 w 504748"/>
                <a:gd name="connsiteY16" fmla="*/ 325526 h 2783434"/>
                <a:gd name="connsiteX17" fmla="*/ 501091 w 504748"/>
                <a:gd name="connsiteY17" fmla="*/ 299923 h 2783434"/>
                <a:gd name="connsiteX18" fmla="*/ 504748 w 504748"/>
                <a:gd name="connsiteY18" fmla="*/ 270662 h 2783434"/>
                <a:gd name="connsiteX19" fmla="*/ 504748 w 504748"/>
                <a:gd name="connsiteY19" fmla="*/ 248717 h 2783434"/>
                <a:gd name="connsiteX20" fmla="*/ 497433 w 504748"/>
                <a:gd name="connsiteY20" fmla="*/ 215798 h 2783434"/>
                <a:gd name="connsiteX21" fmla="*/ 482803 w 504748"/>
                <a:gd name="connsiteY21" fmla="*/ 193853 h 2783434"/>
                <a:gd name="connsiteX22" fmla="*/ 453542 w 504748"/>
                <a:gd name="connsiteY22" fmla="*/ 164592 h 2783434"/>
                <a:gd name="connsiteX23" fmla="*/ 416966 w 504748"/>
                <a:gd name="connsiteY23" fmla="*/ 135331 h 2783434"/>
                <a:gd name="connsiteX24" fmla="*/ 365760 w 504748"/>
                <a:gd name="connsiteY24" fmla="*/ 98755 h 2783434"/>
                <a:gd name="connsiteX25" fmla="*/ 303580 w 504748"/>
                <a:gd name="connsiteY25" fmla="*/ 58522 h 2783434"/>
                <a:gd name="connsiteX26" fmla="*/ 252374 w 504748"/>
                <a:gd name="connsiteY26" fmla="*/ 36576 h 2783434"/>
                <a:gd name="connsiteX27" fmla="*/ 171907 w 504748"/>
                <a:gd name="connsiteY27" fmla="*/ 7315 h 2783434"/>
                <a:gd name="connsiteX28" fmla="*/ 138988 w 504748"/>
                <a:gd name="connsiteY28" fmla="*/ 0 h 2783434"/>
                <a:gd name="connsiteX29" fmla="*/ 84124 w 504748"/>
                <a:gd name="connsiteY29" fmla="*/ 0 h 2783434"/>
                <a:gd name="connsiteX30" fmla="*/ 43891 w 504748"/>
                <a:gd name="connsiteY30" fmla="*/ 0 h 2783434"/>
                <a:gd name="connsiteX31" fmla="*/ 25603 w 504748"/>
                <a:gd name="connsiteY31" fmla="*/ 3658 h 2783434"/>
                <a:gd name="connsiteX32" fmla="*/ 3657 w 504748"/>
                <a:gd name="connsiteY32" fmla="*/ 18288 h 2783434"/>
                <a:gd name="connsiteX33" fmla="*/ 0 w 504748"/>
                <a:gd name="connsiteY33" fmla="*/ 29261 h 2783434"/>
                <a:gd name="connsiteX34" fmla="*/ 0 w 504748"/>
                <a:gd name="connsiteY34" fmla="*/ 40234 h 2783434"/>
                <a:gd name="connsiteX35" fmla="*/ 7315 w 504748"/>
                <a:gd name="connsiteY35" fmla="*/ 51206 h 2783434"/>
                <a:gd name="connsiteX36" fmla="*/ 36576 w 504748"/>
                <a:gd name="connsiteY36" fmla="*/ 69494 h 2783434"/>
                <a:gd name="connsiteX37" fmla="*/ 69494 w 504748"/>
                <a:gd name="connsiteY37" fmla="*/ 87782 h 2783434"/>
                <a:gd name="connsiteX38" fmla="*/ 87782 w 504748"/>
                <a:gd name="connsiteY38" fmla="*/ 102413 h 2783434"/>
                <a:gd name="connsiteX39" fmla="*/ 109728 w 504748"/>
                <a:gd name="connsiteY39" fmla="*/ 131674 h 2783434"/>
                <a:gd name="connsiteX40" fmla="*/ 131673 w 504748"/>
                <a:gd name="connsiteY40" fmla="*/ 168250 h 2783434"/>
                <a:gd name="connsiteX41" fmla="*/ 146304 w 504748"/>
                <a:gd name="connsiteY41" fmla="*/ 204826 h 2783434"/>
                <a:gd name="connsiteX42" fmla="*/ 157276 w 504748"/>
                <a:gd name="connsiteY42" fmla="*/ 234086 h 2783434"/>
                <a:gd name="connsiteX43" fmla="*/ 168249 w 504748"/>
                <a:gd name="connsiteY43" fmla="*/ 285293 h 2783434"/>
                <a:gd name="connsiteX44" fmla="*/ 171907 w 504748"/>
                <a:gd name="connsiteY44" fmla="*/ 329184 h 2783434"/>
                <a:gd name="connsiteX45" fmla="*/ 175564 w 504748"/>
                <a:gd name="connsiteY45" fmla="*/ 449885 h 2783434"/>
                <a:gd name="connsiteX46" fmla="*/ 171907 w 504748"/>
                <a:gd name="connsiteY46" fmla="*/ 749808 h 278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4748" h="2783434">
                  <a:moveTo>
                    <a:pt x="171907" y="749808"/>
                  </a:moveTo>
                  <a:lnTo>
                    <a:pt x="175564" y="1086307"/>
                  </a:lnTo>
                  <a:lnTo>
                    <a:pt x="171907" y="1521562"/>
                  </a:lnTo>
                  <a:lnTo>
                    <a:pt x="175564" y="2359152"/>
                  </a:lnTo>
                  <a:lnTo>
                    <a:pt x="175564" y="2783434"/>
                  </a:lnTo>
                  <a:lnTo>
                    <a:pt x="438912" y="2754173"/>
                  </a:lnTo>
                  <a:lnTo>
                    <a:pt x="442569" y="2542032"/>
                  </a:lnTo>
                  <a:lnTo>
                    <a:pt x="438912" y="2161642"/>
                  </a:lnTo>
                  <a:lnTo>
                    <a:pt x="442569" y="1726387"/>
                  </a:lnTo>
                  <a:lnTo>
                    <a:pt x="442569" y="1221638"/>
                  </a:lnTo>
                  <a:lnTo>
                    <a:pt x="442569" y="746150"/>
                  </a:lnTo>
                  <a:lnTo>
                    <a:pt x="442569" y="559613"/>
                  </a:lnTo>
                  <a:lnTo>
                    <a:pt x="446227" y="479146"/>
                  </a:lnTo>
                  <a:lnTo>
                    <a:pt x="449884" y="438912"/>
                  </a:lnTo>
                  <a:lnTo>
                    <a:pt x="457200" y="398678"/>
                  </a:lnTo>
                  <a:lnTo>
                    <a:pt x="471830" y="358445"/>
                  </a:lnTo>
                  <a:lnTo>
                    <a:pt x="490118" y="325526"/>
                  </a:lnTo>
                  <a:lnTo>
                    <a:pt x="501091" y="299923"/>
                  </a:lnTo>
                  <a:lnTo>
                    <a:pt x="504748" y="270662"/>
                  </a:lnTo>
                  <a:lnTo>
                    <a:pt x="504748" y="248717"/>
                  </a:lnTo>
                  <a:lnTo>
                    <a:pt x="497433" y="215798"/>
                  </a:lnTo>
                  <a:lnTo>
                    <a:pt x="482803" y="193853"/>
                  </a:lnTo>
                  <a:lnTo>
                    <a:pt x="453542" y="164592"/>
                  </a:lnTo>
                  <a:lnTo>
                    <a:pt x="416966" y="135331"/>
                  </a:lnTo>
                  <a:lnTo>
                    <a:pt x="365760" y="98755"/>
                  </a:lnTo>
                  <a:lnTo>
                    <a:pt x="303580" y="58522"/>
                  </a:lnTo>
                  <a:lnTo>
                    <a:pt x="252374" y="36576"/>
                  </a:lnTo>
                  <a:lnTo>
                    <a:pt x="171907" y="7315"/>
                  </a:lnTo>
                  <a:lnTo>
                    <a:pt x="138988" y="0"/>
                  </a:lnTo>
                  <a:lnTo>
                    <a:pt x="84124" y="0"/>
                  </a:lnTo>
                  <a:lnTo>
                    <a:pt x="43891" y="0"/>
                  </a:lnTo>
                  <a:lnTo>
                    <a:pt x="25603" y="3658"/>
                  </a:lnTo>
                  <a:lnTo>
                    <a:pt x="3657" y="18288"/>
                  </a:lnTo>
                  <a:lnTo>
                    <a:pt x="0" y="29261"/>
                  </a:lnTo>
                  <a:lnTo>
                    <a:pt x="0" y="40234"/>
                  </a:lnTo>
                  <a:lnTo>
                    <a:pt x="7315" y="51206"/>
                  </a:lnTo>
                  <a:lnTo>
                    <a:pt x="36576" y="69494"/>
                  </a:lnTo>
                  <a:lnTo>
                    <a:pt x="69494" y="87782"/>
                  </a:lnTo>
                  <a:lnTo>
                    <a:pt x="87782" y="102413"/>
                  </a:lnTo>
                  <a:lnTo>
                    <a:pt x="109728" y="131674"/>
                  </a:lnTo>
                  <a:lnTo>
                    <a:pt x="131673" y="168250"/>
                  </a:lnTo>
                  <a:lnTo>
                    <a:pt x="146304" y="204826"/>
                  </a:lnTo>
                  <a:lnTo>
                    <a:pt x="157276" y="234086"/>
                  </a:lnTo>
                  <a:lnTo>
                    <a:pt x="168249" y="285293"/>
                  </a:lnTo>
                  <a:lnTo>
                    <a:pt x="171907" y="329184"/>
                  </a:lnTo>
                  <a:lnTo>
                    <a:pt x="175564" y="449885"/>
                  </a:lnTo>
                  <a:lnTo>
                    <a:pt x="171907" y="7498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5">
              <a:extLst>
                <a:ext uri="{FF2B5EF4-FFF2-40B4-BE49-F238E27FC236}">
                  <a16:creationId xmlns:a16="http://schemas.microsoft.com/office/drawing/2014/main" id="{E4EC83EE-B958-45CA-B719-A35D051F6CEF}"/>
                </a:ext>
              </a:extLst>
            </p:cNvPr>
            <p:cNvSpPr/>
            <p:nvPr/>
          </p:nvSpPr>
          <p:spPr>
            <a:xfrm>
              <a:off x="3735388" y="4433888"/>
              <a:ext cx="2457450" cy="381000"/>
            </a:xfrm>
            <a:custGeom>
              <a:avLst/>
              <a:gdLst>
                <a:gd name="connsiteX0" fmla="*/ 1869282 w 2457450"/>
                <a:gd name="connsiteY0" fmla="*/ 216693 h 381000"/>
                <a:gd name="connsiteX1" fmla="*/ 1695450 w 2457450"/>
                <a:gd name="connsiteY1" fmla="*/ 221456 h 381000"/>
                <a:gd name="connsiteX2" fmla="*/ 1493044 w 2457450"/>
                <a:gd name="connsiteY2" fmla="*/ 230981 h 381000"/>
                <a:gd name="connsiteX3" fmla="*/ 1362075 w 2457450"/>
                <a:gd name="connsiteY3" fmla="*/ 240506 h 381000"/>
                <a:gd name="connsiteX4" fmla="*/ 1283494 w 2457450"/>
                <a:gd name="connsiteY4" fmla="*/ 247650 h 381000"/>
                <a:gd name="connsiteX5" fmla="*/ 1035844 w 2457450"/>
                <a:gd name="connsiteY5" fmla="*/ 266700 h 381000"/>
                <a:gd name="connsiteX6" fmla="*/ 881063 w 2457450"/>
                <a:gd name="connsiteY6" fmla="*/ 292893 h 381000"/>
                <a:gd name="connsiteX7" fmla="*/ 676275 w 2457450"/>
                <a:gd name="connsiteY7" fmla="*/ 326231 h 381000"/>
                <a:gd name="connsiteX8" fmla="*/ 469107 w 2457450"/>
                <a:gd name="connsiteY8" fmla="*/ 361950 h 381000"/>
                <a:gd name="connsiteX9" fmla="*/ 369094 w 2457450"/>
                <a:gd name="connsiteY9" fmla="*/ 378618 h 381000"/>
                <a:gd name="connsiteX10" fmla="*/ 316707 w 2457450"/>
                <a:gd name="connsiteY10" fmla="*/ 381000 h 381000"/>
                <a:gd name="connsiteX11" fmla="*/ 197644 w 2457450"/>
                <a:gd name="connsiteY11" fmla="*/ 371475 h 381000"/>
                <a:gd name="connsiteX12" fmla="*/ 19050 w 2457450"/>
                <a:gd name="connsiteY12" fmla="*/ 352425 h 381000"/>
                <a:gd name="connsiteX13" fmla="*/ 0 w 2457450"/>
                <a:gd name="connsiteY13" fmla="*/ 350043 h 381000"/>
                <a:gd name="connsiteX14" fmla="*/ 0 w 2457450"/>
                <a:gd name="connsiteY14" fmla="*/ 230981 h 381000"/>
                <a:gd name="connsiteX15" fmla="*/ 278607 w 2457450"/>
                <a:gd name="connsiteY15" fmla="*/ 195262 h 381000"/>
                <a:gd name="connsiteX16" fmla="*/ 540544 w 2457450"/>
                <a:gd name="connsiteY16" fmla="*/ 159543 h 381000"/>
                <a:gd name="connsiteX17" fmla="*/ 766763 w 2457450"/>
                <a:gd name="connsiteY17" fmla="*/ 126206 h 381000"/>
                <a:gd name="connsiteX18" fmla="*/ 1000125 w 2457450"/>
                <a:gd name="connsiteY18" fmla="*/ 92868 h 381000"/>
                <a:gd name="connsiteX19" fmla="*/ 1066800 w 2457450"/>
                <a:gd name="connsiteY19" fmla="*/ 85725 h 381000"/>
                <a:gd name="connsiteX20" fmla="*/ 1283494 w 2457450"/>
                <a:gd name="connsiteY20" fmla="*/ 66675 h 381000"/>
                <a:gd name="connsiteX21" fmla="*/ 1612107 w 2457450"/>
                <a:gd name="connsiteY21" fmla="*/ 45243 h 381000"/>
                <a:gd name="connsiteX22" fmla="*/ 1864519 w 2457450"/>
                <a:gd name="connsiteY22" fmla="*/ 28575 h 381000"/>
                <a:gd name="connsiteX23" fmla="*/ 1988344 w 2457450"/>
                <a:gd name="connsiteY23" fmla="*/ 21431 h 381000"/>
                <a:gd name="connsiteX24" fmla="*/ 2057400 w 2457450"/>
                <a:gd name="connsiteY24" fmla="*/ 19050 h 381000"/>
                <a:gd name="connsiteX25" fmla="*/ 2166938 w 2457450"/>
                <a:gd name="connsiteY25" fmla="*/ 0 h 381000"/>
                <a:gd name="connsiteX26" fmla="*/ 2226469 w 2457450"/>
                <a:gd name="connsiteY26" fmla="*/ 19050 h 381000"/>
                <a:gd name="connsiteX27" fmla="*/ 2324100 w 2457450"/>
                <a:gd name="connsiteY27" fmla="*/ 57150 h 381000"/>
                <a:gd name="connsiteX28" fmla="*/ 2457450 w 2457450"/>
                <a:gd name="connsiteY28" fmla="*/ 119062 h 381000"/>
                <a:gd name="connsiteX29" fmla="*/ 2455069 w 2457450"/>
                <a:gd name="connsiteY29" fmla="*/ 226218 h 381000"/>
                <a:gd name="connsiteX30" fmla="*/ 2274094 w 2457450"/>
                <a:gd name="connsiteY30" fmla="*/ 219075 h 381000"/>
                <a:gd name="connsiteX31" fmla="*/ 2114550 w 2457450"/>
                <a:gd name="connsiteY31" fmla="*/ 216693 h 381000"/>
                <a:gd name="connsiteX32" fmla="*/ 1869282 w 2457450"/>
                <a:gd name="connsiteY32" fmla="*/ 2166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7450" h="381000">
                  <a:moveTo>
                    <a:pt x="1869282" y="216693"/>
                  </a:moveTo>
                  <a:lnTo>
                    <a:pt x="1695450" y="221456"/>
                  </a:lnTo>
                  <a:lnTo>
                    <a:pt x="1493044" y="230981"/>
                  </a:lnTo>
                  <a:lnTo>
                    <a:pt x="1362075" y="240506"/>
                  </a:lnTo>
                  <a:lnTo>
                    <a:pt x="1283494" y="247650"/>
                  </a:lnTo>
                  <a:lnTo>
                    <a:pt x="1035844" y="266700"/>
                  </a:lnTo>
                  <a:lnTo>
                    <a:pt x="881063" y="292893"/>
                  </a:lnTo>
                  <a:lnTo>
                    <a:pt x="676275" y="326231"/>
                  </a:lnTo>
                  <a:lnTo>
                    <a:pt x="469107" y="361950"/>
                  </a:lnTo>
                  <a:lnTo>
                    <a:pt x="369094" y="378618"/>
                  </a:lnTo>
                  <a:lnTo>
                    <a:pt x="316707" y="381000"/>
                  </a:lnTo>
                  <a:lnTo>
                    <a:pt x="197644" y="371475"/>
                  </a:lnTo>
                  <a:lnTo>
                    <a:pt x="19050" y="352425"/>
                  </a:lnTo>
                  <a:lnTo>
                    <a:pt x="0" y="350043"/>
                  </a:lnTo>
                  <a:lnTo>
                    <a:pt x="0" y="230981"/>
                  </a:lnTo>
                  <a:lnTo>
                    <a:pt x="278607" y="195262"/>
                  </a:lnTo>
                  <a:lnTo>
                    <a:pt x="540544" y="159543"/>
                  </a:lnTo>
                  <a:lnTo>
                    <a:pt x="766763" y="126206"/>
                  </a:lnTo>
                  <a:lnTo>
                    <a:pt x="1000125" y="92868"/>
                  </a:lnTo>
                  <a:lnTo>
                    <a:pt x="1066800" y="85725"/>
                  </a:lnTo>
                  <a:lnTo>
                    <a:pt x="1283494" y="66675"/>
                  </a:lnTo>
                  <a:lnTo>
                    <a:pt x="1612107" y="45243"/>
                  </a:lnTo>
                  <a:lnTo>
                    <a:pt x="1864519" y="28575"/>
                  </a:lnTo>
                  <a:lnTo>
                    <a:pt x="1988344" y="21431"/>
                  </a:lnTo>
                  <a:lnTo>
                    <a:pt x="2057400" y="19050"/>
                  </a:lnTo>
                  <a:lnTo>
                    <a:pt x="2166938" y="0"/>
                  </a:lnTo>
                  <a:lnTo>
                    <a:pt x="2226469" y="19050"/>
                  </a:lnTo>
                  <a:lnTo>
                    <a:pt x="2324100" y="57150"/>
                  </a:lnTo>
                  <a:lnTo>
                    <a:pt x="2457450" y="119062"/>
                  </a:lnTo>
                  <a:cubicBezTo>
                    <a:pt x="2456656" y="154781"/>
                    <a:pt x="2455863" y="190499"/>
                    <a:pt x="2455069" y="226218"/>
                  </a:cubicBezTo>
                  <a:lnTo>
                    <a:pt x="2274094" y="219075"/>
                  </a:lnTo>
                  <a:lnTo>
                    <a:pt x="2114550" y="216693"/>
                  </a:lnTo>
                  <a:lnTo>
                    <a:pt x="1869282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6">
              <a:extLst>
                <a:ext uri="{FF2B5EF4-FFF2-40B4-BE49-F238E27FC236}">
                  <a16:creationId xmlns:a16="http://schemas.microsoft.com/office/drawing/2014/main" id="{DFAF7A2A-B8A8-4AE7-AFC2-19E5FEB142F1}"/>
                </a:ext>
              </a:extLst>
            </p:cNvPr>
            <p:cNvSpPr/>
            <p:nvPr/>
          </p:nvSpPr>
          <p:spPr>
            <a:xfrm>
              <a:off x="3817938" y="5284788"/>
              <a:ext cx="2239962" cy="412750"/>
            </a:xfrm>
            <a:custGeom>
              <a:avLst/>
              <a:gdLst>
                <a:gd name="connsiteX0" fmla="*/ 1752600 w 2240756"/>
                <a:gd name="connsiteY0" fmla="*/ 226219 h 414337"/>
                <a:gd name="connsiteX1" fmla="*/ 1845469 w 2240756"/>
                <a:gd name="connsiteY1" fmla="*/ 230981 h 414337"/>
                <a:gd name="connsiteX2" fmla="*/ 1957387 w 2240756"/>
                <a:gd name="connsiteY2" fmla="*/ 240506 h 414337"/>
                <a:gd name="connsiteX3" fmla="*/ 2078831 w 2240756"/>
                <a:gd name="connsiteY3" fmla="*/ 257175 h 414337"/>
                <a:gd name="connsiteX4" fmla="*/ 2226469 w 2240756"/>
                <a:gd name="connsiteY4" fmla="*/ 285750 h 414337"/>
                <a:gd name="connsiteX5" fmla="*/ 2240756 w 2240756"/>
                <a:gd name="connsiteY5" fmla="*/ 114300 h 414337"/>
                <a:gd name="connsiteX6" fmla="*/ 2147887 w 2240756"/>
                <a:gd name="connsiteY6" fmla="*/ 71437 h 414337"/>
                <a:gd name="connsiteX7" fmla="*/ 2074069 w 2240756"/>
                <a:gd name="connsiteY7" fmla="*/ 40481 h 414337"/>
                <a:gd name="connsiteX8" fmla="*/ 1993106 w 2240756"/>
                <a:gd name="connsiteY8" fmla="*/ 14287 h 414337"/>
                <a:gd name="connsiteX9" fmla="*/ 1931194 w 2240756"/>
                <a:gd name="connsiteY9" fmla="*/ 0 h 414337"/>
                <a:gd name="connsiteX10" fmla="*/ 1881187 w 2240756"/>
                <a:gd name="connsiteY10" fmla="*/ 2381 h 414337"/>
                <a:gd name="connsiteX11" fmla="*/ 1747837 w 2240756"/>
                <a:gd name="connsiteY11" fmla="*/ 11906 h 414337"/>
                <a:gd name="connsiteX12" fmla="*/ 1564481 w 2240756"/>
                <a:gd name="connsiteY12" fmla="*/ 26194 h 414337"/>
                <a:gd name="connsiteX13" fmla="*/ 1412081 w 2240756"/>
                <a:gd name="connsiteY13" fmla="*/ 40481 h 414337"/>
                <a:gd name="connsiteX14" fmla="*/ 1273969 w 2240756"/>
                <a:gd name="connsiteY14" fmla="*/ 57150 h 414337"/>
                <a:gd name="connsiteX15" fmla="*/ 1166812 w 2240756"/>
                <a:gd name="connsiteY15" fmla="*/ 73819 h 414337"/>
                <a:gd name="connsiteX16" fmla="*/ 959644 w 2240756"/>
                <a:gd name="connsiteY16" fmla="*/ 83344 h 414337"/>
                <a:gd name="connsiteX17" fmla="*/ 709612 w 2240756"/>
                <a:gd name="connsiteY17" fmla="*/ 121444 h 414337"/>
                <a:gd name="connsiteX18" fmla="*/ 559594 w 2240756"/>
                <a:gd name="connsiteY18" fmla="*/ 142875 h 414337"/>
                <a:gd name="connsiteX19" fmla="*/ 445294 w 2240756"/>
                <a:gd name="connsiteY19" fmla="*/ 157162 h 414337"/>
                <a:gd name="connsiteX20" fmla="*/ 309562 w 2240756"/>
                <a:gd name="connsiteY20" fmla="*/ 173831 h 414337"/>
                <a:gd name="connsiteX21" fmla="*/ 192881 w 2240756"/>
                <a:gd name="connsiteY21" fmla="*/ 185737 h 414337"/>
                <a:gd name="connsiteX22" fmla="*/ 0 w 2240756"/>
                <a:gd name="connsiteY22" fmla="*/ 207169 h 414337"/>
                <a:gd name="connsiteX23" fmla="*/ 4762 w 2240756"/>
                <a:gd name="connsiteY23" fmla="*/ 414337 h 414337"/>
                <a:gd name="connsiteX24" fmla="*/ 183356 w 2240756"/>
                <a:gd name="connsiteY24" fmla="*/ 378619 h 414337"/>
                <a:gd name="connsiteX25" fmla="*/ 371475 w 2240756"/>
                <a:gd name="connsiteY25" fmla="*/ 345281 h 414337"/>
                <a:gd name="connsiteX26" fmla="*/ 538162 w 2240756"/>
                <a:gd name="connsiteY26" fmla="*/ 316706 h 414337"/>
                <a:gd name="connsiteX27" fmla="*/ 721519 w 2240756"/>
                <a:gd name="connsiteY27" fmla="*/ 290512 h 414337"/>
                <a:gd name="connsiteX28" fmla="*/ 859631 w 2240756"/>
                <a:gd name="connsiteY28" fmla="*/ 273844 h 414337"/>
                <a:gd name="connsiteX29" fmla="*/ 1000125 w 2240756"/>
                <a:gd name="connsiteY29" fmla="*/ 259556 h 414337"/>
                <a:gd name="connsiteX30" fmla="*/ 1143000 w 2240756"/>
                <a:gd name="connsiteY30" fmla="*/ 242887 h 414337"/>
                <a:gd name="connsiteX31" fmla="*/ 1283494 w 2240756"/>
                <a:gd name="connsiteY31" fmla="*/ 230981 h 414337"/>
                <a:gd name="connsiteX32" fmla="*/ 1481137 w 2240756"/>
                <a:gd name="connsiteY32" fmla="*/ 223837 h 414337"/>
                <a:gd name="connsiteX33" fmla="*/ 1643062 w 2240756"/>
                <a:gd name="connsiteY33" fmla="*/ 221456 h 414337"/>
                <a:gd name="connsiteX34" fmla="*/ 1752600 w 2240756"/>
                <a:gd name="connsiteY34" fmla="*/ 22621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40756" h="414337">
                  <a:moveTo>
                    <a:pt x="1752600" y="226219"/>
                  </a:moveTo>
                  <a:lnTo>
                    <a:pt x="1845469" y="230981"/>
                  </a:lnTo>
                  <a:lnTo>
                    <a:pt x="1957387" y="240506"/>
                  </a:lnTo>
                  <a:lnTo>
                    <a:pt x="2078831" y="257175"/>
                  </a:lnTo>
                  <a:lnTo>
                    <a:pt x="2226469" y="285750"/>
                  </a:lnTo>
                  <a:lnTo>
                    <a:pt x="2240756" y="114300"/>
                  </a:lnTo>
                  <a:lnTo>
                    <a:pt x="2147887" y="71437"/>
                  </a:lnTo>
                  <a:lnTo>
                    <a:pt x="2074069" y="40481"/>
                  </a:lnTo>
                  <a:lnTo>
                    <a:pt x="1993106" y="14287"/>
                  </a:lnTo>
                  <a:lnTo>
                    <a:pt x="1931194" y="0"/>
                  </a:lnTo>
                  <a:lnTo>
                    <a:pt x="1881187" y="2381"/>
                  </a:lnTo>
                  <a:lnTo>
                    <a:pt x="1747837" y="11906"/>
                  </a:lnTo>
                  <a:lnTo>
                    <a:pt x="1564481" y="26194"/>
                  </a:lnTo>
                  <a:lnTo>
                    <a:pt x="1412081" y="40481"/>
                  </a:lnTo>
                  <a:lnTo>
                    <a:pt x="1273969" y="57150"/>
                  </a:lnTo>
                  <a:lnTo>
                    <a:pt x="1166812" y="73819"/>
                  </a:lnTo>
                  <a:lnTo>
                    <a:pt x="959644" y="83344"/>
                  </a:lnTo>
                  <a:lnTo>
                    <a:pt x="709612" y="121444"/>
                  </a:lnTo>
                  <a:lnTo>
                    <a:pt x="559594" y="142875"/>
                  </a:lnTo>
                  <a:lnTo>
                    <a:pt x="445294" y="157162"/>
                  </a:lnTo>
                  <a:lnTo>
                    <a:pt x="309562" y="173831"/>
                  </a:lnTo>
                  <a:lnTo>
                    <a:pt x="192881" y="185737"/>
                  </a:lnTo>
                  <a:lnTo>
                    <a:pt x="0" y="207169"/>
                  </a:lnTo>
                  <a:lnTo>
                    <a:pt x="4762" y="414337"/>
                  </a:lnTo>
                  <a:lnTo>
                    <a:pt x="183356" y="378619"/>
                  </a:lnTo>
                  <a:lnTo>
                    <a:pt x="371475" y="345281"/>
                  </a:lnTo>
                  <a:lnTo>
                    <a:pt x="538162" y="316706"/>
                  </a:lnTo>
                  <a:lnTo>
                    <a:pt x="721519" y="290512"/>
                  </a:lnTo>
                  <a:lnTo>
                    <a:pt x="859631" y="273844"/>
                  </a:lnTo>
                  <a:lnTo>
                    <a:pt x="1000125" y="259556"/>
                  </a:lnTo>
                  <a:lnTo>
                    <a:pt x="1143000" y="242887"/>
                  </a:lnTo>
                  <a:lnTo>
                    <a:pt x="1283494" y="230981"/>
                  </a:lnTo>
                  <a:lnTo>
                    <a:pt x="1481137" y="223837"/>
                  </a:lnTo>
                  <a:lnTo>
                    <a:pt x="1643062" y="221456"/>
                  </a:lnTo>
                  <a:lnTo>
                    <a:pt x="17526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1192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グループ化 1">
            <a:extLst>
              <a:ext uri="{FF2B5EF4-FFF2-40B4-BE49-F238E27FC236}">
                <a16:creationId xmlns:a16="http://schemas.microsoft.com/office/drawing/2014/main" id="{54931539-B9A3-4BA2-B13E-9616C6E3CF5D}"/>
              </a:ext>
            </a:extLst>
          </p:cNvPr>
          <p:cNvGrpSpPr>
            <a:grpSpLocks/>
          </p:cNvGrpSpPr>
          <p:nvPr/>
        </p:nvGrpSpPr>
        <p:grpSpPr bwMode="auto">
          <a:xfrm>
            <a:off x="2824163" y="1455738"/>
            <a:ext cx="4411662" cy="4386262"/>
            <a:chOff x="2824163" y="1455738"/>
            <a:chExt cx="4411662" cy="4386262"/>
          </a:xfrm>
        </p:grpSpPr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78F5DD94-47C8-4CA1-82CE-B7E98C15A5BF}"/>
                </a:ext>
              </a:extLst>
            </p:cNvPr>
            <p:cNvSpPr/>
            <p:nvPr/>
          </p:nvSpPr>
          <p:spPr>
            <a:xfrm>
              <a:off x="4572000" y="1455738"/>
              <a:ext cx="544513" cy="809625"/>
            </a:xfrm>
            <a:custGeom>
              <a:avLst/>
              <a:gdLst>
                <a:gd name="connsiteX0" fmla="*/ 195263 w 545306"/>
                <a:gd name="connsiteY0" fmla="*/ 500062 h 809625"/>
                <a:gd name="connsiteX1" fmla="*/ 195263 w 545306"/>
                <a:gd name="connsiteY1" fmla="*/ 645319 h 809625"/>
                <a:gd name="connsiteX2" fmla="*/ 197644 w 545306"/>
                <a:gd name="connsiteY2" fmla="*/ 809625 h 809625"/>
                <a:gd name="connsiteX3" fmla="*/ 461963 w 545306"/>
                <a:gd name="connsiteY3" fmla="*/ 785812 h 809625"/>
                <a:gd name="connsiteX4" fmla="*/ 461963 w 545306"/>
                <a:gd name="connsiteY4" fmla="*/ 669131 h 809625"/>
                <a:gd name="connsiteX5" fmla="*/ 461963 w 545306"/>
                <a:gd name="connsiteY5" fmla="*/ 604837 h 809625"/>
                <a:gd name="connsiteX6" fmla="*/ 464344 w 545306"/>
                <a:gd name="connsiteY6" fmla="*/ 552450 h 809625"/>
                <a:gd name="connsiteX7" fmla="*/ 464344 w 545306"/>
                <a:gd name="connsiteY7" fmla="*/ 509587 h 809625"/>
                <a:gd name="connsiteX8" fmla="*/ 464344 w 545306"/>
                <a:gd name="connsiteY8" fmla="*/ 461962 h 809625"/>
                <a:gd name="connsiteX9" fmla="*/ 471488 w 545306"/>
                <a:gd name="connsiteY9" fmla="*/ 409575 h 809625"/>
                <a:gd name="connsiteX10" fmla="*/ 478631 w 545306"/>
                <a:gd name="connsiteY10" fmla="*/ 369094 h 809625"/>
                <a:gd name="connsiteX11" fmla="*/ 492919 w 545306"/>
                <a:gd name="connsiteY11" fmla="*/ 328612 h 809625"/>
                <a:gd name="connsiteX12" fmla="*/ 507206 w 545306"/>
                <a:gd name="connsiteY12" fmla="*/ 302419 h 809625"/>
                <a:gd name="connsiteX13" fmla="*/ 521494 w 545306"/>
                <a:gd name="connsiteY13" fmla="*/ 288131 h 809625"/>
                <a:gd name="connsiteX14" fmla="*/ 531019 w 545306"/>
                <a:gd name="connsiteY14" fmla="*/ 278606 h 809625"/>
                <a:gd name="connsiteX15" fmla="*/ 540544 w 545306"/>
                <a:gd name="connsiteY15" fmla="*/ 266700 h 809625"/>
                <a:gd name="connsiteX16" fmla="*/ 545306 w 545306"/>
                <a:gd name="connsiteY16" fmla="*/ 252412 h 809625"/>
                <a:gd name="connsiteX17" fmla="*/ 542925 w 545306"/>
                <a:gd name="connsiteY17" fmla="*/ 226219 h 809625"/>
                <a:gd name="connsiteX18" fmla="*/ 538163 w 545306"/>
                <a:gd name="connsiteY18" fmla="*/ 207169 h 809625"/>
                <a:gd name="connsiteX19" fmla="*/ 533400 w 545306"/>
                <a:gd name="connsiteY19" fmla="*/ 195262 h 809625"/>
                <a:gd name="connsiteX20" fmla="*/ 521494 w 545306"/>
                <a:gd name="connsiteY20" fmla="*/ 176212 h 809625"/>
                <a:gd name="connsiteX21" fmla="*/ 500063 w 545306"/>
                <a:gd name="connsiteY21" fmla="*/ 152400 h 809625"/>
                <a:gd name="connsiteX22" fmla="*/ 478631 w 545306"/>
                <a:gd name="connsiteY22" fmla="*/ 133350 h 809625"/>
                <a:gd name="connsiteX23" fmla="*/ 452438 w 545306"/>
                <a:gd name="connsiteY23" fmla="*/ 111919 h 809625"/>
                <a:gd name="connsiteX24" fmla="*/ 419100 w 545306"/>
                <a:gd name="connsiteY24" fmla="*/ 92869 h 809625"/>
                <a:gd name="connsiteX25" fmla="*/ 385763 w 545306"/>
                <a:gd name="connsiteY25" fmla="*/ 76200 h 809625"/>
                <a:gd name="connsiteX26" fmla="*/ 347663 w 545306"/>
                <a:gd name="connsiteY26" fmla="*/ 57150 h 809625"/>
                <a:gd name="connsiteX27" fmla="*/ 295275 w 545306"/>
                <a:gd name="connsiteY27" fmla="*/ 35719 h 809625"/>
                <a:gd name="connsiteX28" fmla="*/ 240506 w 545306"/>
                <a:gd name="connsiteY28" fmla="*/ 16669 h 809625"/>
                <a:gd name="connsiteX29" fmla="*/ 204788 w 545306"/>
                <a:gd name="connsiteY29" fmla="*/ 9525 h 809625"/>
                <a:gd name="connsiteX30" fmla="*/ 166688 w 545306"/>
                <a:gd name="connsiteY30" fmla="*/ 2381 h 809625"/>
                <a:gd name="connsiteX31" fmla="*/ 130969 w 545306"/>
                <a:gd name="connsiteY31" fmla="*/ 0 h 809625"/>
                <a:gd name="connsiteX32" fmla="*/ 100013 w 545306"/>
                <a:gd name="connsiteY32" fmla="*/ 0 h 809625"/>
                <a:gd name="connsiteX33" fmla="*/ 61913 w 545306"/>
                <a:gd name="connsiteY33" fmla="*/ 4762 h 809625"/>
                <a:gd name="connsiteX34" fmla="*/ 35719 w 545306"/>
                <a:gd name="connsiteY34" fmla="*/ 7144 h 809625"/>
                <a:gd name="connsiteX35" fmla="*/ 16669 w 545306"/>
                <a:gd name="connsiteY35" fmla="*/ 9525 h 809625"/>
                <a:gd name="connsiteX36" fmla="*/ 4763 w 545306"/>
                <a:gd name="connsiteY36" fmla="*/ 14287 h 809625"/>
                <a:gd name="connsiteX37" fmla="*/ 0 w 545306"/>
                <a:gd name="connsiteY37" fmla="*/ 26194 h 809625"/>
                <a:gd name="connsiteX38" fmla="*/ 0 w 545306"/>
                <a:gd name="connsiteY38" fmla="*/ 35719 h 809625"/>
                <a:gd name="connsiteX39" fmla="*/ 4763 w 545306"/>
                <a:gd name="connsiteY39" fmla="*/ 57150 h 809625"/>
                <a:gd name="connsiteX40" fmla="*/ 14288 w 545306"/>
                <a:gd name="connsiteY40" fmla="*/ 76200 h 809625"/>
                <a:gd name="connsiteX41" fmla="*/ 38100 w 545306"/>
                <a:gd name="connsiteY41" fmla="*/ 85725 h 809625"/>
                <a:gd name="connsiteX42" fmla="*/ 71438 w 545306"/>
                <a:gd name="connsiteY42" fmla="*/ 104775 h 809625"/>
                <a:gd name="connsiteX43" fmla="*/ 97631 w 545306"/>
                <a:gd name="connsiteY43" fmla="*/ 123825 h 809625"/>
                <a:gd name="connsiteX44" fmla="*/ 121444 w 545306"/>
                <a:gd name="connsiteY44" fmla="*/ 145256 h 809625"/>
                <a:gd name="connsiteX45" fmla="*/ 147638 w 545306"/>
                <a:gd name="connsiteY45" fmla="*/ 178594 h 809625"/>
                <a:gd name="connsiteX46" fmla="*/ 161925 w 545306"/>
                <a:gd name="connsiteY46" fmla="*/ 209550 h 809625"/>
                <a:gd name="connsiteX47" fmla="*/ 173831 w 545306"/>
                <a:gd name="connsiteY47" fmla="*/ 240506 h 809625"/>
                <a:gd name="connsiteX48" fmla="*/ 185738 w 545306"/>
                <a:gd name="connsiteY48" fmla="*/ 273844 h 809625"/>
                <a:gd name="connsiteX49" fmla="*/ 195263 w 545306"/>
                <a:gd name="connsiteY49" fmla="*/ 328612 h 809625"/>
                <a:gd name="connsiteX50" fmla="*/ 195263 w 545306"/>
                <a:gd name="connsiteY50" fmla="*/ 500062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45306" h="809625">
                  <a:moveTo>
                    <a:pt x="195263" y="500062"/>
                  </a:moveTo>
                  <a:lnTo>
                    <a:pt x="195263" y="645319"/>
                  </a:lnTo>
                  <a:cubicBezTo>
                    <a:pt x="196057" y="700088"/>
                    <a:pt x="196850" y="754856"/>
                    <a:pt x="197644" y="809625"/>
                  </a:cubicBezTo>
                  <a:lnTo>
                    <a:pt x="461963" y="785812"/>
                  </a:lnTo>
                  <a:lnTo>
                    <a:pt x="461963" y="669131"/>
                  </a:lnTo>
                  <a:lnTo>
                    <a:pt x="461963" y="604837"/>
                  </a:lnTo>
                  <a:lnTo>
                    <a:pt x="464344" y="552450"/>
                  </a:lnTo>
                  <a:lnTo>
                    <a:pt x="464344" y="509587"/>
                  </a:lnTo>
                  <a:lnTo>
                    <a:pt x="464344" y="461962"/>
                  </a:lnTo>
                  <a:lnTo>
                    <a:pt x="471488" y="409575"/>
                  </a:lnTo>
                  <a:lnTo>
                    <a:pt x="478631" y="369094"/>
                  </a:lnTo>
                  <a:lnTo>
                    <a:pt x="492919" y="328612"/>
                  </a:lnTo>
                  <a:lnTo>
                    <a:pt x="507206" y="302419"/>
                  </a:lnTo>
                  <a:lnTo>
                    <a:pt x="521494" y="288131"/>
                  </a:lnTo>
                  <a:lnTo>
                    <a:pt x="531019" y="278606"/>
                  </a:lnTo>
                  <a:lnTo>
                    <a:pt x="540544" y="266700"/>
                  </a:lnTo>
                  <a:lnTo>
                    <a:pt x="545306" y="252412"/>
                  </a:lnTo>
                  <a:lnTo>
                    <a:pt x="542925" y="226219"/>
                  </a:lnTo>
                  <a:lnTo>
                    <a:pt x="538163" y="207169"/>
                  </a:lnTo>
                  <a:lnTo>
                    <a:pt x="533400" y="195262"/>
                  </a:lnTo>
                  <a:lnTo>
                    <a:pt x="521494" y="176212"/>
                  </a:lnTo>
                  <a:lnTo>
                    <a:pt x="500063" y="152400"/>
                  </a:lnTo>
                  <a:lnTo>
                    <a:pt x="478631" y="133350"/>
                  </a:lnTo>
                  <a:lnTo>
                    <a:pt x="452438" y="111919"/>
                  </a:lnTo>
                  <a:lnTo>
                    <a:pt x="419100" y="92869"/>
                  </a:lnTo>
                  <a:lnTo>
                    <a:pt x="385763" y="76200"/>
                  </a:lnTo>
                  <a:lnTo>
                    <a:pt x="347663" y="57150"/>
                  </a:lnTo>
                  <a:lnTo>
                    <a:pt x="295275" y="35719"/>
                  </a:lnTo>
                  <a:lnTo>
                    <a:pt x="240506" y="16669"/>
                  </a:lnTo>
                  <a:lnTo>
                    <a:pt x="204788" y="9525"/>
                  </a:lnTo>
                  <a:lnTo>
                    <a:pt x="166688" y="2381"/>
                  </a:lnTo>
                  <a:lnTo>
                    <a:pt x="130969" y="0"/>
                  </a:lnTo>
                  <a:lnTo>
                    <a:pt x="100013" y="0"/>
                  </a:lnTo>
                  <a:lnTo>
                    <a:pt x="61913" y="4762"/>
                  </a:lnTo>
                  <a:lnTo>
                    <a:pt x="35719" y="7144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6194"/>
                  </a:lnTo>
                  <a:lnTo>
                    <a:pt x="0" y="35719"/>
                  </a:lnTo>
                  <a:lnTo>
                    <a:pt x="4763" y="57150"/>
                  </a:lnTo>
                  <a:lnTo>
                    <a:pt x="14288" y="76200"/>
                  </a:lnTo>
                  <a:lnTo>
                    <a:pt x="38100" y="85725"/>
                  </a:lnTo>
                  <a:lnTo>
                    <a:pt x="71438" y="104775"/>
                  </a:lnTo>
                  <a:lnTo>
                    <a:pt x="97631" y="123825"/>
                  </a:lnTo>
                  <a:lnTo>
                    <a:pt x="121444" y="145256"/>
                  </a:lnTo>
                  <a:lnTo>
                    <a:pt x="147638" y="178594"/>
                  </a:lnTo>
                  <a:lnTo>
                    <a:pt x="161925" y="209550"/>
                  </a:lnTo>
                  <a:lnTo>
                    <a:pt x="173831" y="240506"/>
                  </a:lnTo>
                  <a:lnTo>
                    <a:pt x="185738" y="273844"/>
                  </a:lnTo>
                  <a:lnTo>
                    <a:pt x="195263" y="328612"/>
                  </a:lnTo>
                  <a:lnTo>
                    <a:pt x="195263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3FE13E15-6655-4F91-B790-A06C73755E82}"/>
                </a:ext>
              </a:extLst>
            </p:cNvPr>
            <p:cNvSpPr/>
            <p:nvPr/>
          </p:nvSpPr>
          <p:spPr>
            <a:xfrm>
              <a:off x="2824163" y="2152650"/>
              <a:ext cx="471487" cy="1081088"/>
            </a:xfrm>
            <a:custGeom>
              <a:avLst/>
              <a:gdLst>
                <a:gd name="connsiteX0" fmla="*/ 447675 w 471487"/>
                <a:gd name="connsiteY0" fmla="*/ 464344 h 1081088"/>
                <a:gd name="connsiteX1" fmla="*/ 421481 w 471487"/>
                <a:gd name="connsiteY1" fmla="*/ 566738 h 1081088"/>
                <a:gd name="connsiteX2" fmla="*/ 390525 w 471487"/>
                <a:gd name="connsiteY2" fmla="*/ 681038 h 1081088"/>
                <a:gd name="connsiteX3" fmla="*/ 361950 w 471487"/>
                <a:gd name="connsiteY3" fmla="*/ 776288 h 1081088"/>
                <a:gd name="connsiteX4" fmla="*/ 335756 w 471487"/>
                <a:gd name="connsiteY4" fmla="*/ 842963 h 1081088"/>
                <a:gd name="connsiteX5" fmla="*/ 309562 w 471487"/>
                <a:gd name="connsiteY5" fmla="*/ 900113 h 1081088"/>
                <a:gd name="connsiteX6" fmla="*/ 285750 w 471487"/>
                <a:gd name="connsiteY6" fmla="*/ 945356 h 1081088"/>
                <a:gd name="connsiteX7" fmla="*/ 261937 w 471487"/>
                <a:gd name="connsiteY7" fmla="*/ 983456 h 1081088"/>
                <a:gd name="connsiteX8" fmla="*/ 235743 w 471487"/>
                <a:gd name="connsiteY8" fmla="*/ 1019175 h 1081088"/>
                <a:gd name="connsiteX9" fmla="*/ 204787 w 471487"/>
                <a:gd name="connsiteY9" fmla="*/ 1050131 h 1081088"/>
                <a:gd name="connsiteX10" fmla="*/ 176212 w 471487"/>
                <a:gd name="connsiteY10" fmla="*/ 1069181 h 1081088"/>
                <a:gd name="connsiteX11" fmla="*/ 147637 w 471487"/>
                <a:gd name="connsiteY11" fmla="*/ 1078706 h 1081088"/>
                <a:gd name="connsiteX12" fmla="*/ 128587 w 471487"/>
                <a:gd name="connsiteY12" fmla="*/ 1081088 h 1081088"/>
                <a:gd name="connsiteX13" fmla="*/ 114300 w 471487"/>
                <a:gd name="connsiteY13" fmla="*/ 1078706 h 1081088"/>
                <a:gd name="connsiteX14" fmla="*/ 92868 w 471487"/>
                <a:gd name="connsiteY14" fmla="*/ 1071563 h 1081088"/>
                <a:gd name="connsiteX15" fmla="*/ 69056 w 471487"/>
                <a:gd name="connsiteY15" fmla="*/ 1054894 h 1081088"/>
                <a:gd name="connsiteX16" fmla="*/ 57150 w 471487"/>
                <a:gd name="connsiteY16" fmla="*/ 1042988 h 1081088"/>
                <a:gd name="connsiteX17" fmla="*/ 42862 w 471487"/>
                <a:gd name="connsiteY17" fmla="*/ 1021556 h 1081088"/>
                <a:gd name="connsiteX18" fmla="*/ 30956 w 471487"/>
                <a:gd name="connsiteY18" fmla="*/ 997744 h 1081088"/>
                <a:gd name="connsiteX19" fmla="*/ 21431 w 471487"/>
                <a:gd name="connsiteY19" fmla="*/ 962025 h 1081088"/>
                <a:gd name="connsiteX20" fmla="*/ 14287 w 471487"/>
                <a:gd name="connsiteY20" fmla="*/ 923925 h 1081088"/>
                <a:gd name="connsiteX21" fmla="*/ 7143 w 471487"/>
                <a:gd name="connsiteY21" fmla="*/ 878681 h 1081088"/>
                <a:gd name="connsiteX22" fmla="*/ 0 w 471487"/>
                <a:gd name="connsiteY22" fmla="*/ 819150 h 1081088"/>
                <a:gd name="connsiteX23" fmla="*/ 2381 w 471487"/>
                <a:gd name="connsiteY23" fmla="*/ 769144 h 1081088"/>
                <a:gd name="connsiteX24" fmla="*/ 7143 w 471487"/>
                <a:gd name="connsiteY24" fmla="*/ 757238 h 1081088"/>
                <a:gd name="connsiteX25" fmla="*/ 50006 w 471487"/>
                <a:gd name="connsiteY25" fmla="*/ 711994 h 1081088"/>
                <a:gd name="connsiteX26" fmla="*/ 97631 w 471487"/>
                <a:gd name="connsiteY26" fmla="*/ 659606 h 1081088"/>
                <a:gd name="connsiteX27" fmla="*/ 128587 w 471487"/>
                <a:gd name="connsiteY27" fmla="*/ 616744 h 1081088"/>
                <a:gd name="connsiteX28" fmla="*/ 166687 w 471487"/>
                <a:gd name="connsiteY28" fmla="*/ 564356 h 1081088"/>
                <a:gd name="connsiteX29" fmla="*/ 195262 w 471487"/>
                <a:gd name="connsiteY29" fmla="*/ 509588 h 1081088"/>
                <a:gd name="connsiteX30" fmla="*/ 202406 w 471487"/>
                <a:gd name="connsiteY30" fmla="*/ 495300 h 1081088"/>
                <a:gd name="connsiteX31" fmla="*/ 223837 w 471487"/>
                <a:gd name="connsiteY31" fmla="*/ 461963 h 1081088"/>
                <a:gd name="connsiteX32" fmla="*/ 245268 w 471487"/>
                <a:gd name="connsiteY32" fmla="*/ 419100 h 1081088"/>
                <a:gd name="connsiteX33" fmla="*/ 264318 w 471487"/>
                <a:gd name="connsiteY33" fmla="*/ 371475 h 1081088"/>
                <a:gd name="connsiteX34" fmla="*/ 280987 w 471487"/>
                <a:gd name="connsiteY34" fmla="*/ 321469 h 1081088"/>
                <a:gd name="connsiteX35" fmla="*/ 288131 w 471487"/>
                <a:gd name="connsiteY35" fmla="*/ 288131 h 1081088"/>
                <a:gd name="connsiteX36" fmla="*/ 297656 w 471487"/>
                <a:gd name="connsiteY36" fmla="*/ 238125 h 1081088"/>
                <a:gd name="connsiteX37" fmla="*/ 307181 w 471487"/>
                <a:gd name="connsiteY37" fmla="*/ 171450 h 1081088"/>
                <a:gd name="connsiteX38" fmla="*/ 311943 w 471487"/>
                <a:gd name="connsiteY38" fmla="*/ 102394 h 1081088"/>
                <a:gd name="connsiteX39" fmla="*/ 314325 w 471487"/>
                <a:gd name="connsiteY39" fmla="*/ 30956 h 1081088"/>
                <a:gd name="connsiteX40" fmla="*/ 314325 w 471487"/>
                <a:gd name="connsiteY40" fmla="*/ 16669 h 1081088"/>
                <a:gd name="connsiteX41" fmla="*/ 319087 w 471487"/>
                <a:gd name="connsiteY41" fmla="*/ 4763 h 1081088"/>
                <a:gd name="connsiteX42" fmla="*/ 323850 w 471487"/>
                <a:gd name="connsiteY42" fmla="*/ 0 h 1081088"/>
                <a:gd name="connsiteX43" fmla="*/ 333375 w 471487"/>
                <a:gd name="connsiteY43" fmla="*/ 0 h 1081088"/>
                <a:gd name="connsiteX44" fmla="*/ 340518 w 471487"/>
                <a:gd name="connsiteY44" fmla="*/ 7144 h 1081088"/>
                <a:gd name="connsiteX45" fmla="*/ 354806 w 471487"/>
                <a:gd name="connsiteY45" fmla="*/ 23813 h 1081088"/>
                <a:gd name="connsiteX46" fmla="*/ 371475 w 471487"/>
                <a:gd name="connsiteY46" fmla="*/ 45244 h 1081088"/>
                <a:gd name="connsiteX47" fmla="*/ 388143 w 471487"/>
                <a:gd name="connsiteY47" fmla="*/ 73819 h 1081088"/>
                <a:gd name="connsiteX48" fmla="*/ 404812 w 471487"/>
                <a:gd name="connsiteY48" fmla="*/ 107156 h 1081088"/>
                <a:gd name="connsiteX49" fmla="*/ 426243 w 471487"/>
                <a:gd name="connsiteY49" fmla="*/ 159544 h 1081088"/>
                <a:gd name="connsiteX50" fmla="*/ 442912 w 471487"/>
                <a:gd name="connsiteY50" fmla="*/ 204788 h 1081088"/>
                <a:gd name="connsiteX51" fmla="*/ 454818 w 471487"/>
                <a:gd name="connsiteY51" fmla="*/ 252413 h 1081088"/>
                <a:gd name="connsiteX52" fmla="*/ 471487 w 471487"/>
                <a:gd name="connsiteY52" fmla="*/ 361950 h 1081088"/>
                <a:gd name="connsiteX53" fmla="*/ 447675 w 471487"/>
                <a:gd name="connsiteY53" fmla="*/ 464344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1487" h="1081088">
                  <a:moveTo>
                    <a:pt x="447675" y="464344"/>
                  </a:moveTo>
                  <a:lnTo>
                    <a:pt x="421481" y="566738"/>
                  </a:lnTo>
                  <a:lnTo>
                    <a:pt x="390525" y="681038"/>
                  </a:lnTo>
                  <a:lnTo>
                    <a:pt x="361950" y="776288"/>
                  </a:lnTo>
                  <a:lnTo>
                    <a:pt x="335756" y="842963"/>
                  </a:lnTo>
                  <a:lnTo>
                    <a:pt x="309562" y="900113"/>
                  </a:lnTo>
                  <a:lnTo>
                    <a:pt x="285750" y="945356"/>
                  </a:lnTo>
                  <a:lnTo>
                    <a:pt x="261937" y="983456"/>
                  </a:lnTo>
                  <a:lnTo>
                    <a:pt x="235743" y="1019175"/>
                  </a:lnTo>
                  <a:lnTo>
                    <a:pt x="204787" y="1050131"/>
                  </a:lnTo>
                  <a:lnTo>
                    <a:pt x="176212" y="1069181"/>
                  </a:lnTo>
                  <a:lnTo>
                    <a:pt x="147637" y="1078706"/>
                  </a:lnTo>
                  <a:lnTo>
                    <a:pt x="128587" y="1081088"/>
                  </a:lnTo>
                  <a:lnTo>
                    <a:pt x="114300" y="1078706"/>
                  </a:lnTo>
                  <a:lnTo>
                    <a:pt x="92868" y="1071563"/>
                  </a:lnTo>
                  <a:lnTo>
                    <a:pt x="69056" y="1054894"/>
                  </a:lnTo>
                  <a:lnTo>
                    <a:pt x="57150" y="1042988"/>
                  </a:lnTo>
                  <a:lnTo>
                    <a:pt x="42862" y="1021556"/>
                  </a:lnTo>
                  <a:lnTo>
                    <a:pt x="30956" y="997744"/>
                  </a:lnTo>
                  <a:lnTo>
                    <a:pt x="21431" y="962025"/>
                  </a:lnTo>
                  <a:lnTo>
                    <a:pt x="14287" y="923925"/>
                  </a:lnTo>
                  <a:lnTo>
                    <a:pt x="7143" y="878681"/>
                  </a:lnTo>
                  <a:lnTo>
                    <a:pt x="0" y="819150"/>
                  </a:lnTo>
                  <a:lnTo>
                    <a:pt x="2381" y="769144"/>
                  </a:lnTo>
                  <a:lnTo>
                    <a:pt x="7143" y="757238"/>
                  </a:lnTo>
                  <a:lnTo>
                    <a:pt x="50006" y="711994"/>
                  </a:lnTo>
                  <a:lnTo>
                    <a:pt x="97631" y="659606"/>
                  </a:lnTo>
                  <a:lnTo>
                    <a:pt x="128587" y="616744"/>
                  </a:lnTo>
                  <a:lnTo>
                    <a:pt x="166687" y="564356"/>
                  </a:lnTo>
                  <a:lnTo>
                    <a:pt x="195262" y="509588"/>
                  </a:lnTo>
                  <a:lnTo>
                    <a:pt x="202406" y="495300"/>
                  </a:lnTo>
                  <a:lnTo>
                    <a:pt x="223837" y="461963"/>
                  </a:lnTo>
                  <a:lnTo>
                    <a:pt x="245268" y="419100"/>
                  </a:lnTo>
                  <a:lnTo>
                    <a:pt x="264318" y="371475"/>
                  </a:lnTo>
                  <a:lnTo>
                    <a:pt x="280987" y="321469"/>
                  </a:lnTo>
                  <a:lnTo>
                    <a:pt x="288131" y="288131"/>
                  </a:lnTo>
                  <a:lnTo>
                    <a:pt x="297656" y="238125"/>
                  </a:lnTo>
                  <a:lnTo>
                    <a:pt x="307181" y="171450"/>
                  </a:lnTo>
                  <a:lnTo>
                    <a:pt x="311943" y="102394"/>
                  </a:lnTo>
                  <a:lnTo>
                    <a:pt x="314325" y="30956"/>
                  </a:lnTo>
                  <a:lnTo>
                    <a:pt x="314325" y="16669"/>
                  </a:lnTo>
                  <a:lnTo>
                    <a:pt x="319087" y="4763"/>
                  </a:lnTo>
                  <a:lnTo>
                    <a:pt x="323850" y="0"/>
                  </a:lnTo>
                  <a:lnTo>
                    <a:pt x="333375" y="0"/>
                  </a:lnTo>
                  <a:lnTo>
                    <a:pt x="340518" y="7144"/>
                  </a:lnTo>
                  <a:lnTo>
                    <a:pt x="354806" y="23813"/>
                  </a:lnTo>
                  <a:lnTo>
                    <a:pt x="371475" y="45244"/>
                  </a:lnTo>
                  <a:lnTo>
                    <a:pt x="388143" y="73819"/>
                  </a:lnTo>
                  <a:lnTo>
                    <a:pt x="404812" y="107156"/>
                  </a:lnTo>
                  <a:lnTo>
                    <a:pt x="426243" y="159544"/>
                  </a:lnTo>
                  <a:lnTo>
                    <a:pt x="442912" y="204788"/>
                  </a:lnTo>
                  <a:lnTo>
                    <a:pt x="454818" y="252413"/>
                  </a:lnTo>
                  <a:lnTo>
                    <a:pt x="471487" y="361950"/>
                  </a:lnTo>
                  <a:lnTo>
                    <a:pt x="447675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62C0CD4C-A3BA-48E2-8D45-E8D68FBF17D6}"/>
                </a:ext>
              </a:extLst>
            </p:cNvPr>
            <p:cNvSpPr/>
            <p:nvPr/>
          </p:nvSpPr>
          <p:spPr>
            <a:xfrm>
              <a:off x="3213100" y="2001838"/>
              <a:ext cx="4022725" cy="542925"/>
            </a:xfrm>
            <a:custGeom>
              <a:avLst/>
              <a:gdLst>
                <a:gd name="connsiteX0" fmla="*/ 2468218 w 4022035"/>
                <a:gd name="connsiteY0" fmla="*/ 109331 h 543339"/>
                <a:gd name="connsiteX1" fmla="*/ 2239618 w 4022035"/>
                <a:gd name="connsiteY1" fmla="*/ 125896 h 543339"/>
                <a:gd name="connsiteX2" fmla="*/ 2011018 w 4022035"/>
                <a:gd name="connsiteY2" fmla="*/ 142461 h 543339"/>
                <a:gd name="connsiteX3" fmla="*/ 1815548 w 4022035"/>
                <a:gd name="connsiteY3" fmla="*/ 159026 h 543339"/>
                <a:gd name="connsiteX4" fmla="*/ 1563757 w 4022035"/>
                <a:gd name="connsiteY4" fmla="*/ 178905 h 543339"/>
                <a:gd name="connsiteX5" fmla="*/ 1378226 w 4022035"/>
                <a:gd name="connsiteY5" fmla="*/ 202096 h 543339"/>
                <a:gd name="connsiteX6" fmla="*/ 1156252 w 4022035"/>
                <a:gd name="connsiteY6" fmla="*/ 231913 h 543339"/>
                <a:gd name="connsiteX7" fmla="*/ 887896 w 4022035"/>
                <a:gd name="connsiteY7" fmla="*/ 268357 h 543339"/>
                <a:gd name="connsiteX8" fmla="*/ 649357 w 4022035"/>
                <a:gd name="connsiteY8" fmla="*/ 298174 h 543339"/>
                <a:gd name="connsiteX9" fmla="*/ 414131 w 4022035"/>
                <a:gd name="connsiteY9" fmla="*/ 331305 h 543339"/>
                <a:gd name="connsiteX10" fmla="*/ 192157 w 4022035"/>
                <a:gd name="connsiteY10" fmla="*/ 361122 h 543339"/>
                <a:gd name="connsiteX11" fmla="*/ 0 w 4022035"/>
                <a:gd name="connsiteY11" fmla="*/ 387626 h 543339"/>
                <a:gd name="connsiteX12" fmla="*/ 23191 w 4022035"/>
                <a:gd name="connsiteY12" fmla="*/ 543339 h 543339"/>
                <a:gd name="connsiteX13" fmla="*/ 251791 w 4022035"/>
                <a:gd name="connsiteY13" fmla="*/ 513522 h 543339"/>
                <a:gd name="connsiteX14" fmla="*/ 520148 w 4022035"/>
                <a:gd name="connsiteY14" fmla="*/ 480392 h 543339"/>
                <a:gd name="connsiteX15" fmla="*/ 762000 w 4022035"/>
                <a:gd name="connsiteY15" fmla="*/ 447261 h 543339"/>
                <a:gd name="connsiteX16" fmla="*/ 1007165 w 4022035"/>
                <a:gd name="connsiteY16" fmla="*/ 414131 h 543339"/>
                <a:gd name="connsiteX17" fmla="*/ 1292087 w 4022035"/>
                <a:gd name="connsiteY17" fmla="*/ 374374 h 543339"/>
                <a:gd name="connsiteX18" fmla="*/ 1454426 w 4022035"/>
                <a:gd name="connsiteY18" fmla="*/ 354496 h 543339"/>
                <a:gd name="connsiteX19" fmla="*/ 1643270 w 4022035"/>
                <a:gd name="connsiteY19" fmla="*/ 337931 h 543339"/>
                <a:gd name="connsiteX20" fmla="*/ 1871870 w 4022035"/>
                <a:gd name="connsiteY20" fmla="*/ 321365 h 543339"/>
                <a:gd name="connsiteX21" fmla="*/ 2136913 w 4022035"/>
                <a:gd name="connsiteY21" fmla="*/ 304800 h 543339"/>
                <a:gd name="connsiteX22" fmla="*/ 2468218 w 4022035"/>
                <a:gd name="connsiteY22" fmla="*/ 284922 h 543339"/>
                <a:gd name="connsiteX23" fmla="*/ 2703444 w 4022035"/>
                <a:gd name="connsiteY23" fmla="*/ 274983 h 543339"/>
                <a:gd name="connsiteX24" fmla="*/ 2968487 w 4022035"/>
                <a:gd name="connsiteY24" fmla="*/ 261731 h 543339"/>
                <a:gd name="connsiteX25" fmla="*/ 3226905 w 4022035"/>
                <a:gd name="connsiteY25" fmla="*/ 251792 h 543339"/>
                <a:gd name="connsiteX26" fmla="*/ 3366052 w 4022035"/>
                <a:gd name="connsiteY26" fmla="*/ 245165 h 543339"/>
                <a:gd name="connsiteX27" fmla="*/ 3389244 w 4022035"/>
                <a:gd name="connsiteY27" fmla="*/ 248479 h 543339"/>
                <a:gd name="connsiteX28" fmla="*/ 3402496 w 4022035"/>
                <a:gd name="connsiteY28" fmla="*/ 255105 h 543339"/>
                <a:gd name="connsiteX29" fmla="*/ 3945835 w 4022035"/>
                <a:gd name="connsiteY29" fmla="*/ 490331 h 543339"/>
                <a:gd name="connsiteX30" fmla="*/ 3965713 w 4022035"/>
                <a:gd name="connsiteY30" fmla="*/ 490331 h 543339"/>
                <a:gd name="connsiteX31" fmla="*/ 3978965 w 4022035"/>
                <a:gd name="connsiteY31" fmla="*/ 490331 h 543339"/>
                <a:gd name="connsiteX32" fmla="*/ 3995531 w 4022035"/>
                <a:gd name="connsiteY32" fmla="*/ 483705 h 543339"/>
                <a:gd name="connsiteX33" fmla="*/ 4005470 w 4022035"/>
                <a:gd name="connsiteY33" fmla="*/ 473765 h 543339"/>
                <a:gd name="connsiteX34" fmla="*/ 4022035 w 4022035"/>
                <a:gd name="connsiteY34" fmla="*/ 447261 h 543339"/>
                <a:gd name="connsiteX35" fmla="*/ 4022035 w 4022035"/>
                <a:gd name="connsiteY35" fmla="*/ 410818 h 543339"/>
                <a:gd name="connsiteX36" fmla="*/ 4012096 w 4022035"/>
                <a:gd name="connsiteY36" fmla="*/ 377687 h 543339"/>
                <a:gd name="connsiteX37" fmla="*/ 3992218 w 4022035"/>
                <a:gd name="connsiteY37" fmla="*/ 337931 h 543339"/>
                <a:gd name="connsiteX38" fmla="*/ 3949148 w 4022035"/>
                <a:gd name="connsiteY38" fmla="*/ 284922 h 543339"/>
                <a:gd name="connsiteX39" fmla="*/ 3882887 w 4022035"/>
                <a:gd name="connsiteY39" fmla="*/ 215348 h 543339"/>
                <a:gd name="connsiteX40" fmla="*/ 3803374 w 4022035"/>
                <a:gd name="connsiteY40" fmla="*/ 145774 h 543339"/>
                <a:gd name="connsiteX41" fmla="*/ 3717235 w 4022035"/>
                <a:gd name="connsiteY41" fmla="*/ 82826 h 543339"/>
                <a:gd name="connsiteX42" fmla="*/ 3627783 w 4022035"/>
                <a:gd name="connsiteY42" fmla="*/ 23192 h 543339"/>
                <a:gd name="connsiteX43" fmla="*/ 3588026 w 4022035"/>
                <a:gd name="connsiteY43" fmla="*/ 0 h 543339"/>
                <a:gd name="connsiteX44" fmla="*/ 3541644 w 4022035"/>
                <a:gd name="connsiteY44" fmla="*/ 6626 h 543339"/>
                <a:gd name="connsiteX45" fmla="*/ 3402496 w 4022035"/>
                <a:gd name="connsiteY45" fmla="*/ 33131 h 543339"/>
                <a:gd name="connsiteX46" fmla="*/ 3339548 w 4022035"/>
                <a:gd name="connsiteY46" fmla="*/ 43070 h 543339"/>
                <a:gd name="connsiteX47" fmla="*/ 3203713 w 4022035"/>
                <a:gd name="connsiteY47" fmla="*/ 53009 h 543339"/>
                <a:gd name="connsiteX48" fmla="*/ 2948609 w 4022035"/>
                <a:gd name="connsiteY48" fmla="*/ 72887 h 543339"/>
                <a:gd name="connsiteX49" fmla="*/ 2693505 w 4022035"/>
                <a:gd name="connsiteY49" fmla="*/ 92765 h 543339"/>
                <a:gd name="connsiteX50" fmla="*/ 2468218 w 4022035"/>
                <a:gd name="connsiteY50" fmla="*/ 109331 h 543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22035" h="543339">
                  <a:moveTo>
                    <a:pt x="2468218" y="109331"/>
                  </a:moveTo>
                  <a:lnTo>
                    <a:pt x="2239618" y="125896"/>
                  </a:lnTo>
                  <a:lnTo>
                    <a:pt x="2011018" y="142461"/>
                  </a:lnTo>
                  <a:lnTo>
                    <a:pt x="1815548" y="159026"/>
                  </a:lnTo>
                  <a:lnTo>
                    <a:pt x="1563757" y="178905"/>
                  </a:lnTo>
                  <a:lnTo>
                    <a:pt x="1378226" y="202096"/>
                  </a:lnTo>
                  <a:lnTo>
                    <a:pt x="1156252" y="231913"/>
                  </a:lnTo>
                  <a:lnTo>
                    <a:pt x="887896" y="268357"/>
                  </a:lnTo>
                  <a:lnTo>
                    <a:pt x="649357" y="298174"/>
                  </a:lnTo>
                  <a:lnTo>
                    <a:pt x="414131" y="331305"/>
                  </a:lnTo>
                  <a:lnTo>
                    <a:pt x="192157" y="361122"/>
                  </a:lnTo>
                  <a:lnTo>
                    <a:pt x="0" y="387626"/>
                  </a:lnTo>
                  <a:lnTo>
                    <a:pt x="23191" y="543339"/>
                  </a:lnTo>
                  <a:lnTo>
                    <a:pt x="251791" y="513522"/>
                  </a:lnTo>
                  <a:lnTo>
                    <a:pt x="520148" y="480392"/>
                  </a:lnTo>
                  <a:lnTo>
                    <a:pt x="762000" y="447261"/>
                  </a:lnTo>
                  <a:lnTo>
                    <a:pt x="1007165" y="414131"/>
                  </a:lnTo>
                  <a:lnTo>
                    <a:pt x="1292087" y="374374"/>
                  </a:lnTo>
                  <a:lnTo>
                    <a:pt x="1454426" y="354496"/>
                  </a:lnTo>
                  <a:lnTo>
                    <a:pt x="1643270" y="337931"/>
                  </a:lnTo>
                  <a:lnTo>
                    <a:pt x="1871870" y="321365"/>
                  </a:lnTo>
                  <a:lnTo>
                    <a:pt x="2136913" y="304800"/>
                  </a:lnTo>
                  <a:lnTo>
                    <a:pt x="2468218" y="284922"/>
                  </a:lnTo>
                  <a:lnTo>
                    <a:pt x="2703444" y="274983"/>
                  </a:lnTo>
                  <a:lnTo>
                    <a:pt x="2968487" y="261731"/>
                  </a:lnTo>
                  <a:lnTo>
                    <a:pt x="3226905" y="251792"/>
                  </a:lnTo>
                  <a:lnTo>
                    <a:pt x="3366052" y="245165"/>
                  </a:lnTo>
                  <a:lnTo>
                    <a:pt x="3389244" y="248479"/>
                  </a:lnTo>
                  <a:lnTo>
                    <a:pt x="3402496" y="255105"/>
                  </a:lnTo>
                  <a:lnTo>
                    <a:pt x="3945835" y="490331"/>
                  </a:lnTo>
                  <a:lnTo>
                    <a:pt x="3965713" y="490331"/>
                  </a:lnTo>
                  <a:lnTo>
                    <a:pt x="3978965" y="490331"/>
                  </a:lnTo>
                  <a:lnTo>
                    <a:pt x="3995531" y="483705"/>
                  </a:lnTo>
                  <a:lnTo>
                    <a:pt x="4005470" y="473765"/>
                  </a:lnTo>
                  <a:lnTo>
                    <a:pt x="4022035" y="447261"/>
                  </a:lnTo>
                  <a:lnTo>
                    <a:pt x="4022035" y="410818"/>
                  </a:lnTo>
                  <a:lnTo>
                    <a:pt x="4012096" y="377687"/>
                  </a:lnTo>
                  <a:lnTo>
                    <a:pt x="3992218" y="337931"/>
                  </a:lnTo>
                  <a:lnTo>
                    <a:pt x="3949148" y="284922"/>
                  </a:lnTo>
                  <a:lnTo>
                    <a:pt x="3882887" y="215348"/>
                  </a:lnTo>
                  <a:lnTo>
                    <a:pt x="3803374" y="145774"/>
                  </a:lnTo>
                  <a:lnTo>
                    <a:pt x="3717235" y="82826"/>
                  </a:lnTo>
                  <a:lnTo>
                    <a:pt x="3627783" y="23192"/>
                  </a:lnTo>
                  <a:lnTo>
                    <a:pt x="3588026" y="0"/>
                  </a:lnTo>
                  <a:lnTo>
                    <a:pt x="3541644" y="6626"/>
                  </a:lnTo>
                  <a:lnTo>
                    <a:pt x="3402496" y="33131"/>
                  </a:lnTo>
                  <a:lnTo>
                    <a:pt x="3339548" y="43070"/>
                  </a:lnTo>
                  <a:lnTo>
                    <a:pt x="3203713" y="53009"/>
                  </a:lnTo>
                  <a:lnTo>
                    <a:pt x="2948609" y="72887"/>
                  </a:lnTo>
                  <a:lnTo>
                    <a:pt x="2693505" y="92765"/>
                  </a:lnTo>
                  <a:lnTo>
                    <a:pt x="2468218" y="109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CE16D779-AAF4-45CB-A14F-4104D9AFF5DE}"/>
                </a:ext>
              </a:extLst>
            </p:cNvPr>
            <p:cNvSpPr/>
            <p:nvPr/>
          </p:nvSpPr>
          <p:spPr>
            <a:xfrm>
              <a:off x="6248400" y="2185988"/>
              <a:ext cx="982663" cy="628650"/>
            </a:xfrm>
            <a:custGeom>
              <a:avLst/>
              <a:gdLst>
                <a:gd name="connsiteX0" fmla="*/ 619125 w 983456"/>
                <a:gd name="connsiteY0" fmla="*/ 357187 h 628650"/>
                <a:gd name="connsiteX1" fmla="*/ 447675 w 983456"/>
                <a:gd name="connsiteY1" fmla="*/ 435768 h 628650"/>
                <a:gd name="connsiteX2" fmla="*/ 261938 w 983456"/>
                <a:gd name="connsiteY2" fmla="*/ 523875 h 628650"/>
                <a:gd name="connsiteX3" fmla="*/ 64294 w 983456"/>
                <a:gd name="connsiteY3" fmla="*/ 616743 h 628650"/>
                <a:gd name="connsiteX4" fmla="*/ 35719 w 983456"/>
                <a:gd name="connsiteY4" fmla="*/ 626268 h 628650"/>
                <a:gd name="connsiteX5" fmla="*/ 19050 w 983456"/>
                <a:gd name="connsiteY5" fmla="*/ 628650 h 628650"/>
                <a:gd name="connsiteX6" fmla="*/ 7144 w 983456"/>
                <a:gd name="connsiteY6" fmla="*/ 628650 h 628650"/>
                <a:gd name="connsiteX7" fmla="*/ 0 w 983456"/>
                <a:gd name="connsiteY7" fmla="*/ 621506 h 628650"/>
                <a:gd name="connsiteX8" fmla="*/ 0 w 983456"/>
                <a:gd name="connsiteY8" fmla="*/ 609600 h 628650"/>
                <a:gd name="connsiteX9" fmla="*/ 9525 w 983456"/>
                <a:gd name="connsiteY9" fmla="*/ 578643 h 628650"/>
                <a:gd name="connsiteX10" fmla="*/ 38100 w 983456"/>
                <a:gd name="connsiteY10" fmla="*/ 545306 h 628650"/>
                <a:gd name="connsiteX11" fmla="*/ 119063 w 983456"/>
                <a:gd name="connsiteY11" fmla="*/ 457200 h 628650"/>
                <a:gd name="connsiteX12" fmla="*/ 216694 w 983456"/>
                <a:gd name="connsiteY12" fmla="*/ 347662 h 628650"/>
                <a:gd name="connsiteX13" fmla="*/ 300038 w 983456"/>
                <a:gd name="connsiteY13" fmla="*/ 257175 h 628650"/>
                <a:gd name="connsiteX14" fmla="*/ 381000 w 983456"/>
                <a:gd name="connsiteY14" fmla="*/ 164306 h 628650"/>
                <a:gd name="connsiteX15" fmla="*/ 392906 w 983456"/>
                <a:gd name="connsiteY15" fmla="*/ 145256 h 628650"/>
                <a:gd name="connsiteX16" fmla="*/ 392906 w 983456"/>
                <a:gd name="connsiteY16" fmla="*/ 130968 h 628650"/>
                <a:gd name="connsiteX17" fmla="*/ 388144 w 983456"/>
                <a:gd name="connsiteY17" fmla="*/ 107156 h 628650"/>
                <a:gd name="connsiteX18" fmla="*/ 381000 w 983456"/>
                <a:gd name="connsiteY18" fmla="*/ 90487 h 628650"/>
                <a:gd name="connsiteX19" fmla="*/ 366713 w 983456"/>
                <a:gd name="connsiteY19" fmla="*/ 66675 h 628650"/>
                <a:gd name="connsiteX20" fmla="*/ 328613 w 983456"/>
                <a:gd name="connsiteY20" fmla="*/ 0 h 628650"/>
                <a:gd name="connsiteX21" fmla="*/ 983456 w 983456"/>
                <a:gd name="connsiteY21" fmla="*/ 259556 h 628650"/>
                <a:gd name="connsiteX22" fmla="*/ 971550 w 983456"/>
                <a:gd name="connsiteY22" fmla="*/ 283368 h 628650"/>
                <a:gd name="connsiteX23" fmla="*/ 957263 w 983456"/>
                <a:gd name="connsiteY23" fmla="*/ 297656 h 628650"/>
                <a:gd name="connsiteX24" fmla="*/ 940594 w 983456"/>
                <a:gd name="connsiteY24" fmla="*/ 304800 h 628650"/>
                <a:gd name="connsiteX25" fmla="*/ 904875 w 983456"/>
                <a:gd name="connsiteY25" fmla="*/ 307181 h 628650"/>
                <a:gd name="connsiteX26" fmla="*/ 862013 w 983456"/>
                <a:gd name="connsiteY26" fmla="*/ 307181 h 628650"/>
                <a:gd name="connsiteX27" fmla="*/ 821531 w 983456"/>
                <a:gd name="connsiteY27" fmla="*/ 309562 h 628650"/>
                <a:gd name="connsiteX28" fmla="*/ 750094 w 983456"/>
                <a:gd name="connsiteY28" fmla="*/ 316706 h 628650"/>
                <a:gd name="connsiteX29" fmla="*/ 702469 w 983456"/>
                <a:gd name="connsiteY29" fmla="*/ 323850 h 628650"/>
                <a:gd name="connsiteX30" fmla="*/ 678656 w 983456"/>
                <a:gd name="connsiteY30" fmla="*/ 333375 h 628650"/>
                <a:gd name="connsiteX31" fmla="*/ 619125 w 983456"/>
                <a:gd name="connsiteY31" fmla="*/ 357187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83456" h="628650">
                  <a:moveTo>
                    <a:pt x="619125" y="357187"/>
                  </a:moveTo>
                  <a:lnTo>
                    <a:pt x="447675" y="435768"/>
                  </a:lnTo>
                  <a:lnTo>
                    <a:pt x="261938" y="523875"/>
                  </a:lnTo>
                  <a:lnTo>
                    <a:pt x="64294" y="616743"/>
                  </a:lnTo>
                  <a:lnTo>
                    <a:pt x="35719" y="626268"/>
                  </a:lnTo>
                  <a:lnTo>
                    <a:pt x="19050" y="628650"/>
                  </a:lnTo>
                  <a:lnTo>
                    <a:pt x="7144" y="628650"/>
                  </a:lnTo>
                  <a:lnTo>
                    <a:pt x="0" y="621506"/>
                  </a:lnTo>
                  <a:lnTo>
                    <a:pt x="0" y="609600"/>
                  </a:lnTo>
                  <a:lnTo>
                    <a:pt x="9525" y="578643"/>
                  </a:lnTo>
                  <a:lnTo>
                    <a:pt x="38100" y="545306"/>
                  </a:lnTo>
                  <a:lnTo>
                    <a:pt x="119063" y="457200"/>
                  </a:lnTo>
                  <a:lnTo>
                    <a:pt x="216694" y="347662"/>
                  </a:lnTo>
                  <a:lnTo>
                    <a:pt x="300038" y="257175"/>
                  </a:lnTo>
                  <a:lnTo>
                    <a:pt x="381000" y="164306"/>
                  </a:lnTo>
                  <a:lnTo>
                    <a:pt x="392906" y="145256"/>
                  </a:lnTo>
                  <a:lnTo>
                    <a:pt x="392906" y="130968"/>
                  </a:lnTo>
                  <a:lnTo>
                    <a:pt x="388144" y="107156"/>
                  </a:lnTo>
                  <a:lnTo>
                    <a:pt x="381000" y="90487"/>
                  </a:lnTo>
                  <a:lnTo>
                    <a:pt x="366713" y="66675"/>
                  </a:lnTo>
                  <a:lnTo>
                    <a:pt x="328613" y="0"/>
                  </a:lnTo>
                  <a:lnTo>
                    <a:pt x="983456" y="259556"/>
                  </a:lnTo>
                  <a:lnTo>
                    <a:pt x="971550" y="283368"/>
                  </a:lnTo>
                  <a:lnTo>
                    <a:pt x="957263" y="297656"/>
                  </a:lnTo>
                  <a:lnTo>
                    <a:pt x="940594" y="304800"/>
                  </a:lnTo>
                  <a:lnTo>
                    <a:pt x="904875" y="307181"/>
                  </a:lnTo>
                  <a:lnTo>
                    <a:pt x="862013" y="307181"/>
                  </a:lnTo>
                  <a:lnTo>
                    <a:pt x="821531" y="309562"/>
                  </a:lnTo>
                  <a:lnTo>
                    <a:pt x="750094" y="316706"/>
                  </a:lnTo>
                  <a:lnTo>
                    <a:pt x="702469" y="323850"/>
                  </a:lnTo>
                  <a:lnTo>
                    <a:pt x="678656" y="333375"/>
                  </a:lnTo>
                  <a:lnTo>
                    <a:pt x="619125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A376346C-8EF0-4530-A9D4-D600BD145BE8}"/>
                </a:ext>
              </a:extLst>
            </p:cNvPr>
            <p:cNvSpPr/>
            <p:nvPr/>
          </p:nvSpPr>
          <p:spPr>
            <a:xfrm>
              <a:off x="3244850" y="3668713"/>
              <a:ext cx="654050" cy="2173287"/>
            </a:xfrm>
            <a:custGeom>
              <a:avLst/>
              <a:gdLst>
                <a:gd name="connsiteX0" fmla="*/ 516103 w 653543"/>
                <a:gd name="connsiteY0" fmla="*/ 552567 h 2173803"/>
                <a:gd name="connsiteX1" fmla="*/ 535737 w 653543"/>
                <a:gd name="connsiteY1" fmla="*/ 740495 h 2173803"/>
                <a:gd name="connsiteX2" fmla="*/ 558176 w 653543"/>
                <a:gd name="connsiteY2" fmla="*/ 934034 h 2173803"/>
                <a:gd name="connsiteX3" fmla="*/ 566591 w 653543"/>
                <a:gd name="connsiteY3" fmla="*/ 1012571 h 2173803"/>
                <a:gd name="connsiteX4" fmla="*/ 560981 w 653543"/>
                <a:gd name="connsiteY4" fmla="*/ 1096719 h 2173803"/>
                <a:gd name="connsiteX5" fmla="*/ 586225 w 653543"/>
                <a:gd name="connsiteY5" fmla="*/ 1304282 h 2173803"/>
                <a:gd name="connsiteX6" fmla="*/ 614274 w 653543"/>
                <a:gd name="connsiteY6" fmla="*/ 1531479 h 2173803"/>
                <a:gd name="connsiteX7" fmla="*/ 642323 w 653543"/>
                <a:gd name="connsiteY7" fmla="*/ 1736238 h 2173803"/>
                <a:gd name="connsiteX8" fmla="*/ 653543 w 653543"/>
                <a:gd name="connsiteY8" fmla="*/ 1837214 h 2173803"/>
                <a:gd name="connsiteX9" fmla="*/ 650738 w 653543"/>
                <a:gd name="connsiteY9" fmla="*/ 2016728 h 2173803"/>
                <a:gd name="connsiteX10" fmla="*/ 650738 w 653543"/>
                <a:gd name="connsiteY10" fmla="*/ 2047582 h 2173803"/>
                <a:gd name="connsiteX11" fmla="*/ 645128 w 653543"/>
                <a:gd name="connsiteY11" fmla="*/ 2084046 h 2173803"/>
                <a:gd name="connsiteX12" fmla="*/ 633909 w 653543"/>
                <a:gd name="connsiteY12" fmla="*/ 2120510 h 2173803"/>
                <a:gd name="connsiteX13" fmla="*/ 617079 w 653543"/>
                <a:gd name="connsiteY13" fmla="*/ 2145754 h 2173803"/>
                <a:gd name="connsiteX14" fmla="*/ 594640 w 653543"/>
                <a:gd name="connsiteY14" fmla="*/ 2159779 h 2173803"/>
                <a:gd name="connsiteX15" fmla="*/ 572201 w 653543"/>
                <a:gd name="connsiteY15" fmla="*/ 2170998 h 2173803"/>
                <a:gd name="connsiteX16" fmla="*/ 558176 w 653543"/>
                <a:gd name="connsiteY16" fmla="*/ 2173803 h 2173803"/>
                <a:gd name="connsiteX17" fmla="*/ 541347 w 653543"/>
                <a:gd name="connsiteY17" fmla="*/ 2168193 h 2173803"/>
                <a:gd name="connsiteX18" fmla="*/ 513298 w 653543"/>
                <a:gd name="connsiteY18" fmla="*/ 2148559 h 2173803"/>
                <a:gd name="connsiteX19" fmla="*/ 490858 w 653543"/>
                <a:gd name="connsiteY19" fmla="*/ 2131730 h 2173803"/>
                <a:gd name="connsiteX20" fmla="*/ 454395 w 653543"/>
                <a:gd name="connsiteY20" fmla="*/ 2095266 h 2173803"/>
                <a:gd name="connsiteX21" fmla="*/ 434760 w 653543"/>
                <a:gd name="connsiteY21" fmla="*/ 2070022 h 2173803"/>
                <a:gd name="connsiteX22" fmla="*/ 417931 w 653543"/>
                <a:gd name="connsiteY22" fmla="*/ 2030753 h 2173803"/>
                <a:gd name="connsiteX23" fmla="*/ 398296 w 653543"/>
                <a:gd name="connsiteY23" fmla="*/ 1966240 h 2173803"/>
                <a:gd name="connsiteX24" fmla="*/ 387077 w 653543"/>
                <a:gd name="connsiteY24" fmla="*/ 1907337 h 2173803"/>
                <a:gd name="connsiteX25" fmla="*/ 375857 w 653543"/>
                <a:gd name="connsiteY25" fmla="*/ 1848434 h 2173803"/>
                <a:gd name="connsiteX26" fmla="*/ 370247 w 653543"/>
                <a:gd name="connsiteY26" fmla="*/ 1803555 h 2173803"/>
                <a:gd name="connsiteX27" fmla="*/ 364638 w 653543"/>
                <a:gd name="connsiteY27" fmla="*/ 1716603 h 2173803"/>
                <a:gd name="connsiteX28" fmla="*/ 361833 w 653543"/>
                <a:gd name="connsiteY28" fmla="*/ 1595992 h 2173803"/>
                <a:gd name="connsiteX29" fmla="*/ 347808 w 653543"/>
                <a:gd name="connsiteY29" fmla="*/ 1475381 h 2173803"/>
                <a:gd name="connsiteX30" fmla="*/ 322564 w 653543"/>
                <a:gd name="connsiteY30" fmla="*/ 1276233 h 2173803"/>
                <a:gd name="connsiteX31" fmla="*/ 302930 w 653543"/>
                <a:gd name="connsiteY31" fmla="*/ 1113548 h 2173803"/>
                <a:gd name="connsiteX32" fmla="*/ 272076 w 653543"/>
                <a:gd name="connsiteY32" fmla="*/ 863911 h 2173803"/>
                <a:gd name="connsiteX33" fmla="*/ 238417 w 653543"/>
                <a:gd name="connsiteY33" fmla="*/ 586225 h 2173803"/>
                <a:gd name="connsiteX34" fmla="*/ 224392 w 653543"/>
                <a:gd name="connsiteY34" fmla="*/ 482444 h 2173803"/>
                <a:gd name="connsiteX35" fmla="*/ 215977 w 653543"/>
                <a:gd name="connsiteY35" fmla="*/ 401101 h 2173803"/>
                <a:gd name="connsiteX36" fmla="*/ 207563 w 653543"/>
                <a:gd name="connsiteY36" fmla="*/ 359028 h 2173803"/>
                <a:gd name="connsiteX37" fmla="*/ 196343 w 653543"/>
                <a:gd name="connsiteY37" fmla="*/ 319759 h 2173803"/>
                <a:gd name="connsiteX38" fmla="*/ 187928 w 653543"/>
                <a:gd name="connsiteY38" fmla="*/ 294515 h 2173803"/>
                <a:gd name="connsiteX39" fmla="*/ 168294 w 653543"/>
                <a:gd name="connsiteY39" fmla="*/ 244027 h 2173803"/>
                <a:gd name="connsiteX40" fmla="*/ 143050 w 653543"/>
                <a:gd name="connsiteY40" fmla="*/ 196343 h 2173803"/>
                <a:gd name="connsiteX41" fmla="*/ 115001 w 653543"/>
                <a:gd name="connsiteY41" fmla="*/ 157074 h 2173803"/>
                <a:gd name="connsiteX42" fmla="*/ 98171 w 653543"/>
                <a:gd name="connsiteY42" fmla="*/ 134635 h 2173803"/>
                <a:gd name="connsiteX43" fmla="*/ 81342 w 653543"/>
                <a:gd name="connsiteY43" fmla="*/ 117806 h 2173803"/>
                <a:gd name="connsiteX44" fmla="*/ 61708 w 653543"/>
                <a:gd name="connsiteY44" fmla="*/ 98171 h 2173803"/>
                <a:gd name="connsiteX45" fmla="*/ 36463 w 653543"/>
                <a:gd name="connsiteY45" fmla="*/ 75732 h 2173803"/>
                <a:gd name="connsiteX46" fmla="*/ 11219 w 653543"/>
                <a:gd name="connsiteY46" fmla="*/ 56098 h 2173803"/>
                <a:gd name="connsiteX47" fmla="*/ 5609 w 653543"/>
                <a:gd name="connsiteY47" fmla="*/ 47683 h 2173803"/>
                <a:gd name="connsiteX48" fmla="*/ 0 w 653543"/>
                <a:gd name="connsiteY48" fmla="*/ 33659 h 2173803"/>
                <a:gd name="connsiteX49" fmla="*/ 0 w 653543"/>
                <a:gd name="connsiteY49" fmla="*/ 11219 h 2173803"/>
                <a:gd name="connsiteX50" fmla="*/ 5609 w 653543"/>
                <a:gd name="connsiteY50" fmla="*/ 2805 h 2173803"/>
                <a:gd name="connsiteX51" fmla="*/ 19634 w 653543"/>
                <a:gd name="connsiteY51" fmla="*/ 0 h 2173803"/>
                <a:gd name="connsiteX52" fmla="*/ 33658 w 653543"/>
                <a:gd name="connsiteY52" fmla="*/ 0 h 2173803"/>
                <a:gd name="connsiteX53" fmla="*/ 70122 w 653543"/>
                <a:gd name="connsiteY53" fmla="*/ 11219 h 2173803"/>
                <a:gd name="connsiteX54" fmla="*/ 143050 w 653543"/>
                <a:gd name="connsiteY54" fmla="*/ 39268 h 2173803"/>
                <a:gd name="connsiteX55" fmla="*/ 193538 w 653543"/>
                <a:gd name="connsiteY55" fmla="*/ 61708 h 2173803"/>
                <a:gd name="connsiteX56" fmla="*/ 269271 w 653543"/>
                <a:gd name="connsiteY56" fmla="*/ 100976 h 2173803"/>
                <a:gd name="connsiteX57" fmla="*/ 359028 w 653543"/>
                <a:gd name="connsiteY57" fmla="*/ 154270 h 2173803"/>
                <a:gd name="connsiteX58" fmla="*/ 420736 w 653543"/>
                <a:gd name="connsiteY58" fmla="*/ 199148 h 2173803"/>
                <a:gd name="connsiteX59" fmla="*/ 429150 w 653543"/>
                <a:gd name="connsiteY59" fmla="*/ 204758 h 2173803"/>
                <a:gd name="connsiteX60" fmla="*/ 490858 w 653543"/>
                <a:gd name="connsiteY60" fmla="*/ 339393 h 2173803"/>
                <a:gd name="connsiteX61" fmla="*/ 516103 w 653543"/>
                <a:gd name="connsiteY61" fmla="*/ 552567 h 217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53543" h="2173803">
                  <a:moveTo>
                    <a:pt x="516103" y="552567"/>
                  </a:moveTo>
                  <a:lnTo>
                    <a:pt x="535737" y="740495"/>
                  </a:lnTo>
                  <a:lnTo>
                    <a:pt x="558176" y="934034"/>
                  </a:lnTo>
                  <a:lnTo>
                    <a:pt x="566591" y="1012571"/>
                  </a:lnTo>
                  <a:lnTo>
                    <a:pt x="560981" y="1096719"/>
                  </a:lnTo>
                  <a:lnTo>
                    <a:pt x="586225" y="1304282"/>
                  </a:lnTo>
                  <a:lnTo>
                    <a:pt x="614274" y="1531479"/>
                  </a:lnTo>
                  <a:lnTo>
                    <a:pt x="642323" y="1736238"/>
                  </a:lnTo>
                  <a:lnTo>
                    <a:pt x="653543" y="1837214"/>
                  </a:lnTo>
                  <a:lnTo>
                    <a:pt x="650738" y="2016728"/>
                  </a:lnTo>
                  <a:lnTo>
                    <a:pt x="650738" y="2047582"/>
                  </a:lnTo>
                  <a:lnTo>
                    <a:pt x="645128" y="2084046"/>
                  </a:lnTo>
                  <a:lnTo>
                    <a:pt x="633909" y="2120510"/>
                  </a:lnTo>
                  <a:lnTo>
                    <a:pt x="617079" y="2145754"/>
                  </a:lnTo>
                  <a:lnTo>
                    <a:pt x="594640" y="2159779"/>
                  </a:lnTo>
                  <a:lnTo>
                    <a:pt x="572201" y="2170998"/>
                  </a:lnTo>
                  <a:lnTo>
                    <a:pt x="558176" y="2173803"/>
                  </a:lnTo>
                  <a:lnTo>
                    <a:pt x="541347" y="2168193"/>
                  </a:lnTo>
                  <a:lnTo>
                    <a:pt x="513298" y="2148559"/>
                  </a:lnTo>
                  <a:lnTo>
                    <a:pt x="490858" y="2131730"/>
                  </a:lnTo>
                  <a:lnTo>
                    <a:pt x="454395" y="2095266"/>
                  </a:lnTo>
                  <a:lnTo>
                    <a:pt x="434760" y="2070022"/>
                  </a:lnTo>
                  <a:lnTo>
                    <a:pt x="417931" y="2030753"/>
                  </a:lnTo>
                  <a:lnTo>
                    <a:pt x="398296" y="1966240"/>
                  </a:lnTo>
                  <a:lnTo>
                    <a:pt x="387077" y="1907337"/>
                  </a:lnTo>
                  <a:lnTo>
                    <a:pt x="375857" y="1848434"/>
                  </a:lnTo>
                  <a:lnTo>
                    <a:pt x="370247" y="1803555"/>
                  </a:lnTo>
                  <a:lnTo>
                    <a:pt x="364638" y="1716603"/>
                  </a:lnTo>
                  <a:lnTo>
                    <a:pt x="361833" y="1595992"/>
                  </a:lnTo>
                  <a:lnTo>
                    <a:pt x="347808" y="1475381"/>
                  </a:lnTo>
                  <a:lnTo>
                    <a:pt x="322564" y="1276233"/>
                  </a:lnTo>
                  <a:lnTo>
                    <a:pt x="302930" y="1113548"/>
                  </a:lnTo>
                  <a:lnTo>
                    <a:pt x="272076" y="863911"/>
                  </a:lnTo>
                  <a:lnTo>
                    <a:pt x="238417" y="586225"/>
                  </a:lnTo>
                  <a:lnTo>
                    <a:pt x="224392" y="482444"/>
                  </a:lnTo>
                  <a:lnTo>
                    <a:pt x="215977" y="401101"/>
                  </a:lnTo>
                  <a:lnTo>
                    <a:pt x="207563" y="359028"/>
                  </a:lnTo>
                  <a:lnTo>
                    <a:pt x="196343" y="319759"/>
                  </a:lnTo>
                  <a:lnTo>
                    <a:pt x="187928" y="294515"/>
                  </a:lnTo>
                  <a:lnTo>
                    <a:pt x="168294" y="244027"/>
                  </a:lnTo>
                  <a:lnTo>
                    <a:pt x="143050" y="196343"/>
                  </a:lnTo>
                  <a:lnTo>
                    <a:pt x="115001" y="157074"/>
                  </a:lnTo>
                  <a:lnTo>
                    <a:pt x="98171" y="134635"/>
                  </a:lnTo>
                  <a:lnTo>
                    <a:pt x="81342" y="117806"/>
                  </a:lnTo>
                  <a:lnTo>
                    <a:pt x="61708" y="98171"/>
                  </a:lnTo>
                  <a:lnTo>
                    <a:pt x="36463" y="75732"/>
                  </a:lnTo>
                  <a:lnTo>
                    <a:pt x="11219" y="56098"/>
                  </a:lnTo>
                  <a:lnTo>
                    <a:pt x="5609" y="47683"/>
                  </a:lnTo>
                  <a:lnTo>
                    <a:pt x="0" y="33659"/>
                  </a:lnTo>
                  <a:lnTo>
                    <a:pt x="0" y="11219"/>
                  </a:lnTo>
                  <a:lnTo>
                    <a:pt x="5609" y="2805"/>
                  </a:lnTo>
                  <a:lnTo>
                    <a:pt x="19634" y="0"/>
                  </a:lnTo>
                  <a:lnTo>
                    <a:pt x="33658" y="0"/>
                  </a:lnTo>
                  <a:lnTo>
                    <a:pt x="70122" y="11219"/>
                  </a:lnTo>
                  <a:lnTo>
                    <a:pt x="143050" y="39268"/>
                  </a:lnTo>
                  <a:lnTo>
                    <a:pt x="193538" y="61708"/>
                  </a:lnTo>
                  <a:lnTo>
                    <a:pt x="269271" y="100976"/>
                  </a:lnTo>
                  <a:lnTo>
                    <a:pt x="359028" y="154270"/>
                  </a:lnTo>
                  <a:lnTo>
                    <a:pt x="420736" y="199148"/>
                  </a:lnTo>
                  <a:lnTo>
                    <a:pt x="429150" y="204758"/>
                  </a:lnTo>
                  <a:lnTo>
                    <a:pt x="490858" y="339393"/>
                  </a:lnTo>
                  <a:lnTo>
                    <a:pt x="516103" y="5525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EB0A8306-A4FD-45A1-8E00-9221D6759A71}"/>
                </a:ext>
              </a:extLst>
            </p:cNvPr>
            <p:cNvSpPr/>
            <p:nvPr/>
          </p:nvSpPr>
          <p:spPr>
            <a:xfrm>
              <a:off x="3621088" y="3609975"/>
              <a:ext cx="3006725" cy="2032000"/>
            </a:xfrm>
            <a:custGeom>
              <a:avLst/>
              <a:gdLst>
                <a:gd name="connsiteX0" fmla="*/ 2037579 w 3007478"/>
                <a:gd name="connsiteY0" fmla="*/ 251064 h 2032294"/>
                <a:gd name="connsiteX1" fmla="*/ 1897512 w 3007478"/>
                <a:gd name="connsiteY1" fmla="*/ 256349 h 2032294"/>
                <a:gd name="connsiteX2" fmla="*/ 1725732 w 3007478"/>
                <a:gd name="connsiteY2" fmla="*/ 264278 h 2032294"/>
                <a:gd name="connsiteX3" fmla="*/ 1575094 w 3007478"/>
                <a:gd name="connsiteY3" fmla="*/ 274849 h 2032294"/>
                <a:gd name="connsiteX4" fmla="*/ 1453526 w 3007478"/>
                <a:gd name="connsiteY4" fmla="*/ 285420 h 2032294"/>
                <a:gd name="connsiteX5" fmla="*/ 1390100 w 3007478"/>
                <a:gd name="connsiteY5" fmla="*/ 290705 h 2032294"/>
                <a:gd name="connsiteX6" fmla="*/ 1117894 w 3007478"/>
                <a:gd name="connsiteY6" fmla="*/ 311847 h 2032294"/>
                <a:gd name="connsiteX7" fmla="*/ 959327 w 3007478"/>
                <a:gd name="connsiteY7" fmla="*/ 327704 h 2032294"/>
                <a:gd name="connsiteX8" fmla="*/ 792833 w 3007478"/>
                <a:gd name="connsiteY8" fmla="*/ 343561 h 2032294"/>
                <a:gd name="connsiteX9" fmla="*/ 584053 w 3007478"/>
                <a:gd name="connsiteY9" fmla="*/ 367346 h 2032294"/>
                <a:gd name="connsiteX10" fmla="*/ 372631 w 3007478"/>
                <a:gd name="connsiteY10" fmla="*/ 388488 h 2032294"/>
                <a:gd name="connsiteX11" fmla="*/ 177066 w 3007478"/>
                <a:gd name="connsiteY11" fmla="*/ 412273 h 2032294"/>
                <a:gd name="connsiteX12" fmla="*/ 52856 w 3007478"/>
                <a:gd name="connsiteY12" fmla="*/ 428130 h 2032294"/>
                <a:gd name="connsiteX13" fmla="*/ 0 w 3007478"/>
                <a:gd name="connsiteY13" fmla="*/ 266920 h 2032294"/>
                <a:gd name="connsiteX14" fmla="*/ 177066 w 3007478"/>
                <a:gd name="connsiteY14" fmla="*/ 251064 h 2032294"/>
                <a:gd name="connsiteX15" fmla="*/ 380560 w 3007478"/>
                <a:gd name="connsiteY15" fmla="*/ 224636 h 2032294"/>
                <a:gd name="connsiteX16" fmla="*/ 628981 w 3007478"/>
                <a:gd name="connsiteY16" fmla="*/ 192923 h 2032294"/>
                <a:gd name="connsiteX17" fmla="*/ 930257 w 3007478"/>
                <a:gd name="connsiteY17" fmla="*/ 155924 h 2032294"/>
                <a:gd name="connsiteX18" fmla="*/ 1123179 w 3007478"/>
                <a:gd name="connsiteY18" fmla="*/ 134782 h 2032294"/>
                <a:gd name="connsiteX19" fmla="*/ 1173392 w 3007478"/>
                <a:gd name="connsiteY19" fmla="*/ 129496 h 2032294"/>
                <a:gd name="connsiteX20" fmla="*/ 1390100 w 3007478"/>
                <a:gd name="connsiteY20" fmla="*/ 108354 h 2032294"/>
                <a:gd name="connsiteX21" fmla="*/ 1588308 w 3007478"/>
                <a:gd name="connsiteY21" fmla="*/ 100425 h 2032294"/>
                <a:gd name="connsiteX22" fmla="*/ 1929226 w 3007478"/>
                <a:gd name="connsiteY22" fmla="*/ 87212 h 2032294"/>
                <a:gd name="connsiteX23" fmla="*/ 2230502 w 3007478"/>
                <a:gd name="connsiteY23" fmla="*/ 73998 h 2032294"/>
                <a:gd name="connsiteX24" fmla="*/ 2460423 w 3007478"/>
                <a:gd name="connsiteY24" fmla="*/ 63427 h 2032294"/>
                <a:gd name="connsiteX25" fmla="*/ 2523850 w 3007478"/>
                <a:gd name="connsiteY25" fmla="*/ 44927 h 2032294"/>
                <a:gd name="connsiteX26" fmla="*/ 2666560 w 3007478"/>
                <a:gd name="connsiteY26" fmla="*/ 2643 h 2032294"/>
                <a:gd name="connsiteX27" fmla="*/ 2679774 w 3007478"/>
                <a:gd name="connsiteY27" fmla="*/ 0 h 2032294"/>
                <a:gd name="connsiteX28" fmla="*/ 2687702 w 3007478"/>
                <a:gd name="connsiteY28" fmla="*/ 0 h 2032294"/>
                <a:gd name="connsiteX29" fmla="*/ 2708844 w 3007478"/>
                <a:gd name="connsiteY29" fmla="*/ 5286 h 2032294"/>
                <a:gd name="connsiteX30" fmla="*/ 2753771 w 3007478"/>
                <a:gd name="connsiteY30" fmla="*/ 29071 h 2032294"/>
                <a:gd name="connsiteX31" fmla="*/ 2811912 w 3007478"/>
                <a:gd name="connsiteY31" fmla="*/ 71355 h 2032294"/>
                <a:gd name="connsiteX32" fmla="*/ 2851554 w 3007478"/>
                <a:gd name="connsiteY32" fmla="*/ 110997 h 2032294"/>
                <a:gd name="connsiteX33" fmla="*/ 2883267 w 3007478"/>
                <a:gd name="connsiteY33" fmla="*/ 142710 h 2032294"/>
                <a:gd name="connsiteX34" fmla="*/ 2909695 w 3007478"/>
                <a:gd name="connsiteY34" fmla="*/ 174423 h 2032294"/>
                <a:gd name="connsiteX35" fmla="*/ 2946694 w 3007478"/>
                <a:gd name="connsiteY35" fmla="*/ 229921 h 2032294"/>
                <a:gd name="connsiteX36" fmla="*/ 2983693 w 3007478"/>
                <a:gd name="connsiteY36" fmla="*/ 293348 h 2032294"/>
                <a:gd name="connsiteX37" fmla="*/ 3004835 w 3007478"/>
                <a:gd name="connsiteY37" fmla="*/ 335632 h 2032294"/>
                <a:gd name="connsiteX38" fmla="*/ 3007478 w 3007478"/>
                <a:gd name="connsiteY38" fmla="*/ 356775 h 2032294"/>
                <a:gd name="connsiteX39" fmla="*/ 2996907 w 3007478"/>
                <a:gd name="connsiteY39" fmla="*/ 383202 h 2032294"/>
                <a:gd name="connsiteX40" fmla="*/ 2975764 w 3007478"/>
                <a:gd name="connsiteY40" fmla="*/ 417558 h 2032294"/>
                <a:gd name="connsiteX41" fmla="*/ 2938765 w 3007478"/>
                <a:gd name="connsiteY41" fmla="*/ 459843 h 2032294"/>
                <a:gd name="connsiteX42" fmla="*/ 2920266 w 3007478"/>
                <a:gd name="connsiteY42" fmla="*/ 483628 h 2032294"/>
                <a:gd name="connsiteX43" fmla="*/ 2912338 w 3007478"/>
                <a:gd name="connsiteY43" fmla="*/ 496842 h 2032294"/>
                <a:gd name="connsiteX44" fmla="*/ 2854197 w 3007478"/>
                <a:gd name="connsiteY44" fmla="*/ 750548 h 2032294"/>
                <a:gd name="connsiteX45" fmla="*/ 2780199 w 3007478"/>
                <a:gd name="connsiteY45" fmla="*/ 1078252 h 2032294"/>
                <a:gd name="connsiteX46" fmla="*/ 2708844 w 3007478"/>
                <a:gd name="connsiteY46" fmla="*/ 1398028 h 2032294"/>
                <a:gd name="connsiteX47" fmla="*/ 2621633 w 3007478"/>
                <a:gd name="connsiteY47" fmla="*/ 1794444 h 2032294"/>
                <a:gd name="connsiteX48" fmla="*/ 2576705 w 3007478"/>
                <a:gd name="connsiteY48" fmla="*/ 1979438 h 2032294"/>
                <a:gd name="connsiteX49" fmla="*/ 2571420 w 3007478"/>
                <a:gd name="connsiteY49" fmla="*/ 1984724 h 2032294"/>
                <a:gd name="connsiteX50" fmla="*/ 2552920 w 3007478"/>
                <a:gd name="connsiteY50" fmla="*/ 2003223 h 2032294"/>
                <a:gd name="connsiteX51" fmla="*/ 2518564 w 3007478"/>
                <a:gd name="connsiteY51" fmla="*/ 2027008 h 2032294"/>
                <a:gd name="connsiteX52" fmla="*/ 2502708 w 3007478"/>
                <a:gd name="connsiteY52" fmla="*/ 2032294 h 2032294"/>
                <a:gd name="connsiteX53" fmla="*/ 2486851 w 3007478"/>
                <a:gd name="connsiteY53" fmla="*/ 2032294 h 2032294"/>
                <a:gd name="connsiteX54" fmla="*/ 2468352 w 3007478"/>
                <a:gd name="connsiteY54" fmla="*/ 2032294 h 2032294"/>
                <a:gd name="connsiteX55" fmla="*/ 2439281 w 3007478"/>
                <a:gd name="connsiteY55" fmla="*/ 2021723 h 2032294"/>
                <a:gd name="connsiteX56" fmla="*/ 2415496 w 3007478"/>
                <a:gd name="connsiteY56" fmla="*/ 2008509 h 2032294"/>
                <a:gd name="connsiteX57" fmla="*/ 2389068 w 3007478"/>
                <a:gd name="connsiteY57" fmla="*/ 1990009 h 2032294"/>
                <a:gd name="connsiteX58" fmla="*/ 2365283 w 3007478"/>
                <a:gd name="connsiteY58" fmla="*/ 1971510 h 2032294"/>
                <a:gd name="connsiteX59" fmla="*/ 2336213 w 3007478"/>
                <a:gd name="connsiteY59" fmla="*/ 1942439 h 2032294"/>
                <a:gd name="connsiteX60" fmla="*/ 2370569 w 3007478"/>
                <a:gd name="connsiteY60" fmla="*/ 1783873 h 2032294"/>
                <a:gd name="connsiteX61" fmla="*/ 2391711 w 3007478"/>
                <a:gd name="connsiteY61" fmla="*/ 1659662 h 2032294"/>
                <a:gd name="connsiteX62" fmla="*/ 2423424 w 3007478"/>
                <a:gd name="connsiteY62" fmla="*/ 1456169 h 2032294"/>
                <a:gd name="connsiteX63" fmla="*/ 2444567 w 3007478"/>
                <a:gd name="connsiteY63" fmla="*/ 1308173 h 2032294"/>
                <a:gd name="connsiteX64" fmla="*/ 2478923 w 3007478"/>
                <a:gd name="connsiteY64" fmla="*/ 1083538 h 2032294"/>
                <a:gd name="connsiteX65" fmla="*/ 2486851 w 3007478"/>
                <a:gd name="connsiteY65" fmla="*/ 1022754 h 2032294"/>
                <a:gd name="connsiteX66" fmla="*/ 2505350 w 3007478"/>
                <a:gd name="connsiteY66" fmla="*/ 932899 h 2032294"/>
                <a:gd name="connsiteX67" fmla="*/ 2529135 w 3007478"/>
                <a:gd name="connsiteY67" fmla="*/ 774333 h 2032294"/>
                <a:gd name="connsiteX68" fmla="*/ 2560849 w 3007478"/>
                <a:gd name="connsiteY68" fmla="*/ 594624 h 2032294"/>
                <a:gd name="connsiteX69" fmla="*/ 2595205 w 3007478"/>
                <a:gd name="connsiteY69" fmla="*/ 393773 h 2032294"/>
                <a:gd name="connsiteX70" fmla="*/ 2597848 w 3007478"/>
                <a:gd name="connsiteY70" fmla="*/ 359417 h 2032294"/>
                <a:gd name="connsiteX71" fmla="*/ 2595205 w 3007478"/>
                <a:gd name="connsiteY71" fmla="*/ 335632 h 2032294"/>
                <a:gd name="connsiteX72" fmla="*/ 2587276 w 3007478"/>
                <a:gd name="connsiteY72" fmla="*/ 303919 h 2032294"/>
                <a:gd name="connsiteX73" fmla="*/ 2579348 w 3007478"/>
                <a:gd name="connsiteY73" fmla="*/ 285420 h 2032294"/>
                <a:gd name="connsiteX74" fmla="*/ 2560849 w 3007478"/>
                <a:gd name="connsiteY74" fmla="*/ 266920 h 2032294"/>
                <a:gd name="connsiteX75" fmla="*/ 2539707 w 3007478"/>
                <a:gd name="connsiteY75" fmla="*/ 253706 h 2032294"/>
                <a:gd name="connsiteX76" fmla="*/ 2513279 w 3007478"/>
                <a:gd name="connsiteY76" fmla="*/ 245778 h 2032294"/>
                <a:gd name="connsiteX77" fmla="*/ 2489494 w 3007478"/>
                <a:gd name="connsiteY77" fmla="*/ 243135 h 2032294"/>
                <a:gd name="connsiteX78" fmla="*/ 2389068 w 3007478"/>
                <a:gd name="connsiteY78" fmla="*/ 243135 h 2032294"/>
                <a:gd name="connsiteX79" fmla="*/ 2219931 w 3007478"/>
                <a:gd name="connsiteY79" fmla="*/ 245778 h 2032294"/>
                <a:gd name="connsiteX80" fmla="*/ 2037579 w 3007478"/>
                <a:gd name="connsiteY80" fmla="*/ 251064 h 203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007478" h="2032294">
                  <a:moveTo>
                    <a:pt x="2037579" y="251064"/>
                  </a:moveTo>
                  <a:lnTo>
                    <a:pt x="1897512" y="256349"/>
                  </a:lnTo>
                  <a:lnTo>
                    <a:pt x="1725732" y="264278"/>
                  </a:lnTo>
                  <a:lnTo>
                    <a:pt x="1575094" y="274849"/>
                  </a:lnTo>
                  <a:lnTo>
                    <a:pt x="1453526" y="285420"/>
                  </a:lnTo>
                  <a:lnTo>
                    <a:pt x="1390100" y="290705"/>
                  </a:lnTo>
                  <a:lnTo>
                    <a:pt x="1117894" y="311847"/>
                  </a:lnTo>
                  <a:lnTo>
                    <a:pt x="959327" y="327704"/>
                  </a:lnTo>
                  <a:lnTo>
                    <a:pt x="792833" y="343561"/>
                  </a:lnTo>
                  <a:lnTo>
                    <a:pt x="584053" y="367346"/>
                  </a:lnTo>
                  <a:lnTo>
                    <a:pt x="372631" y="388488"/>
                  </a:lnTo>
                  <a:lnTo>
                    <a:pt x="177066" y="412273"/>
                  </a:lnTo>
                  <a:lnTo>
                    <a:pt x="52856" y="428130"/>
                  </a:lnTo>
                  <a:lnTo>
                    <a:pt x="0" y="266920"/>
                  </a:lnTo>
                  <a:lnTo>
                    <a:pt x="177066" y="251064"/>
                  </a:lnTo>
                  <a:lnTo>
                    <a:pt x="380560" y="224636"/>
                  </a:lnTo>
                  <a:lnTo>
                    <a:pt x="628981" y="192923"/>
                  </a:lnTo>
                  <a:lnTo>
                    <a:pt x="930257" y="155924"/>
                  </a:lnTo>
                  <a:lnTo>
                    <a:pt x="1123179" y="134782"/>
                  </a:lnTo>
                  <a:lnTo>
                    <a:pt x="1173392" y="129496"/>
                  </a:lnTo>
                  <a:lnTo>
                    <a:pt x="1390100" y="108354"/>
                  </a:lnTo>
                  <a:lnTo>
                    <a:pt x="1588308" y="100425"/>
                  </a:lnTo>
                  <a:lnTo>
                    <a:pt x="1929226" y="87212"/>
                  </a:lnTo>
                  <a:lnTo>
                    <a:pt x="2230502" y="73998"/>
                  </a:lnTo>
                  <a:lnTo>
                    <a:pt x="2460423" y="63427"/>
                  </a:lnTo>
                  <a:lnTo>
                    <a:pt x="2523850" y="44927"/>
                  </a:lnTo>
                  <a:lnTo>
                    <a:pt x="2666560" y="2643"/>
                  </a:lnTo>
                  <a:lnTo>
                    <a:pt x="2679774" y="0"/>
                  </a:lnTo>
                  <a:lnTo>
                    <a:pt x="2687702" y="0"/>
                  </a:lnTo>
                  <a:lnTo>
                    <a:pt x="2708844" y="5286"/>
                  </a:lnTo>
                  <a:lnTo>
                    <a:pt x="2753771" y="29071"/>
                  </a:lnTo>
                  <a:lnTo>
                    <a:pt x="2811912" y="71355"/>
                  </a:lnTo>
                  <a:lnTo>
                    <a:pt x="2851554" y="110997"/>
                  </a:lnTo>
                  <a:lnTo>
                    <a:pt x="2883267" y="142710"/>
                  </a:lnTo>
                  <a:lnTo>
                    <a:pt x="2909695" y="174423"/>
                  </a:lnTo>
                  <a:lnTo>
                    <a:pt x="2946694" y="229921"/>
                  </a:lnTo>
                  <a:lnTo>
                    <a:pt x="2983693" y="293348"/>
                  </a:lnTo>
                  <a:lnTo>
                    <a:pt x="3004835" y="335632"/>
                  </a:lnTo>
                  <a:lnTo>
                    <a:pt x="3007478" y="356775"/>
                  </a:lnTo>
                  <a:lnTo>
                    <a:pt x="2996907" y="383202"/>
                  </a:lnTo>
                  <a:lnTo>
                    <a:pt x="2975764" y="417558"/>
                  </a:lnTo>
                  <a:lnTo>
                    <a:pt x="2938765" y="459843"/>
                  </a:lnTo>
                  <a:lnTo>
                    <a:pt x="2920266" y="483628"/>
                  </a:lnTo>
                  <a:lnTo>
                    <a:pt x="2912338" y="496842"/>
                  </a:lnTo>
                  <a:lnTo>
                    <a:pt x="2854197" y="750548"/>
                  </a:lnTo>
                  <a:lnTo>
                    <a:pt x="2780199" y="1078252"/>
                  </a:lnTo>
                  <a:lnTo>
                    <a:pt x="2708844" y="1398028"/>
                  </a:lnTo>
                  <a:lnTo>
                    <a:pt x="2621633" y="1794444"/>
                  </a:lnTo>
                  <a:lnTo>
                    <a:pt x="2576705" y="1979438"/>
                  </a:lnTo>
                  <a:lnTo>
                    <a:pt x="2571420" y="1984724"/>
                  </a:lnTo>
                  <a:lnTo>
                    <a:pt x="2552920" y="2003223"/>
                  </a:lnTo>
                  <a:lnTo>
                    <a:pt x="2518564" y="2027008"/>
                  </a:lnTo>
                  <a:lnTo>
                    <a:pt x="2502708" y="2032294"/>
                  </a:lnTo>
                  <a:lnTo>
                    <a:pt x="2486851" y="2032294"/>
                  </a:lnTo>
                  <a:lnTo>
                    <a:pt x="2468352" y="2032294"/>
                  </a:lnTo>
                  <a:lnTo>
                    <a:pt x="2439281" y="2021723"/>
                  </a:lnTo>
                  <a:lnTo>
                    <a:pt x="2415496" y="2008509"/>
                  </a:lnTo>
                  <a:lnTo>
                    <a:pt x="2389068" y="1990009"/>
                  </a:lnTo>
                  <a:lnTo>
                    <a:pt x="2365283" y="1971510"/>
                  </a:lnTo>
                  <a:lnTo>
                    <a:pt x="2336213" y="1942439"/>
                  </a:lnTo>
                  <a:lnTo>
                    <a:pt x="2370569" y="1783873"/>
                  </a:lnTo>
                  <a:lnTo>
                    <a:pt x="2391711" y="1659662"/>
                  </a:lnTo>
                  <a:lnTo>
                    <a:pt x="2423424" y="1456169"/>
                  </a:lnTo>
                  <a:lnTo>
                    <a:pt x="2444567" y="1308173"/>
                  </a:lnTo>
                  <a:lnTo>
                    <a:pt x="2478923" y="1083538"/>
                  </a:lnTo>
                  <a:lnTo>
                    <a:pt x="2486851" y="1022754"/>
                  </a:lnTo>
                  <a:lnTo>
                    <a:pt x="2505350" y="932899"/>
                  </a:lnTo>
                  <a:lnTo>
                    <a:pt x="2529135" y="774333"/>
                  </a:lnTo>
                  <a:lnTo>
                    <a:pt x="2560849" y="594624"/>
                  </a:lnTo>
                  <a:lnTo>
                    <a:pt x="2595205" y="393773"/>
                  </a:lnTo>
                  <a:lnTo>
                    <a:pt x="2597848" y="359417"/>
                  </a:lnTo>
                  <a:lnTo>
                    <a:pt x="2595205" y="335632"/>
                  </a:lnTo>
                  <a:lnTo>
                    <a:pt x="2587276" y="303919"/>
                  </a:lnTo>
                  <a:lnTo>
                    <a:pt x="2579348" y="285420"/>
                  </a:lnTo>
                  <a:lnTo>
                    <a:pt x="2560849" y="266920"/>
                  </a:lnTo>
                  <a:lnTo>
                    <a:pt x="2539707" y="253706"/>
                  </a:lnTo>
                  <a:lnTo>
                    <a:pt x="2513279" y="245778"/>
                  </a:lnTo>
                  <a:lnTo>
                    <a:pt x="2489494" y="243135"/>
                  </a:lnTo>
                  <a:lnTo>
                    <a:pt x="2389068" y="243135"/>
                  </a:lnTo>
                  <a:lnTo>
                    <a:pt x="2219931" y="245778"/>
                  </a:lnTo>
                  <a:lnTo>
                    <a:pt x="2037579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9A08D5E8-32BD-4337-B407-46048FAFE7AD}"/>
                </a:ext>
              </a:extLst>
            </p:cNvPr>
            <p:cNvSpPr/>
            <p:nvPr/>
          </p:nvSpPr>
          <p:spPr>
            <a:xfrm>
              <a:off x="4594225" y="2670175"/>
              <a:ext cx="504825" cy="2782888"/>
            </a:xfrm>
            <a:custGeom>
              <a:avLst/>
              <a:gdLst>
                <a:gd name="connsiteX0" fmla="*/ 171907 w 504748"/>
                <a:gd name="connsiteY0" fmla="*/ 749808 h 2783434"/>
                <a:gd name="connsiteX1" fmla="*/ 175564 w 504748"/>
                <a:gd name="connsiteY1" fmla="*/ 1086307 h 2783434"/>
                <a:gd name="connsiteX2" fmla="*/ 171907 w 504748"/>
                <a:gd name="connsiteY2" fmla="*/ 1521562 h 2783434"/>
                <a:gd name="connsiteX3" fmla="*/ 175564 w 504748"/>
                <a:gd name="connsiteY3" fmla="*/ 2359152 h 2783434"/>
                <a:gd name="connsiteX4" fmla="*/ 175564 w 504748"/>
                <a:gd name="connsiteY4" fmla="*/ 2783434 h 2783434"/>
                <a:gd name="connsiteX5" fmla="*/ 438912 w 504748"/>
                <a:gd name="connsiteY5" fmla="*/ 2754173 h 2783434"/>
                <a:gd name="connsiteX6" fmla="*/ 442569 w 504748"/>
                <a:gd name="connsiteY6" fmla="*/ 2542032 h 2783434"/>
                <a:gd name="connsiteX7" fmla="*/ 438912 w 504748"/>
                <a:gd name="connsiteY7" fmla="*/ 2161642 h 2783434"/>
                <a:gd name="connsiteX8" fmla="*/ 442569 w 504748"/>
                <a:gd name="connsiteY8" fmla="*/ 1726387 h 2783434"/>
                <a:gd name="connsiteX9" fmla="*/ 442569 w 504748"/>
                <a:gd name="connsiteY9" fmla="*/ 1221638 h 2783434"/>
                <a:gd name="connsiteX10" fmla="*/ 442569 w 504748"/>
                <a:gd name="connsiteY10" fmla="*/ 746150 h 2783434"/>
                <a:gd name="connsiteX11" fmla="*/ 442569 w 504748"/>
                <a:gd name="connsiteY11" fmla="*/ 559613 h 2783434"/>
                <a:gd name="connsiteX12" fmla="*/ 446227 w 504748"/>
                <a:gd name="connsiteY12" fmla="*/ 479146 h 2783434"/>
                <a:gd name="connsiteX13" fmla="*/ 449884 w 504748"/>
                <a:gd name="connsiteY13" fmla="*/ 438912 h 2783434"/>
                <a:gd name="connsiteX14" fmla="*/ 457200 w 504748"/>
                <a:gd name="connsiteY14" fmla="*/ 398678 h 2783434"/>
                <a:gd name="connsiteX15" fmla="*/ 471830 w 504748"/>
                <a:gd name="connsiteY15" fmla="*/ 358445 h 2783434"/>
                <a:gd name="connsiteX16" fmla="*/ 490118 w 504748"/>
                <a:gd name="connsiteY16" fmla="*/ 325526 h 2783434"/>
                <a:gd name="connsiteX17" fmla="*/ 501091 w 504748"/>
                <a:gd name="connsiteY17" fmla="*/ 299923 h 2783434"/>
                <a:gd name="connsiteX18" fmla="*/ 504748 w 504748"/>
                <a:gd name="connsiteY18" fmla="*/ 270662 h 2783434"/>
                <a:gd name="connsiteX19" fmla="*/ 504748 w 504748"/>
                <a:gd name="connsiteY19" fmla="*/ 248717 h 2783434"/>
                <a:gd name="connsiteX20" fmla="*/ 497433 w 504748"/>
                <a:gd name="connsiteY20" fmla="*/ 215798 h 2783434"/>
                <a:gd name="connsiteX21" fmla="*/ 482803 w 504748"/>
                <a:gd name="connsiteY21" fmla="*/ 193853 h 2783434"/>
                <a:gd name="connsiteX22" fmla="*/ 453542 w 504748"/>
                <a:gd name="connsiteY22" fmla="*/ 164592 h 2783434"/>
                <a:gd name="connsiteX23" fmla="*/ 416966 w 504748"/>
                <a:gd name="connsiteY23" fmla="*/ 135331 h 2783434"/>
                <a:gd name="connsiteX24" fmla="*/ 365760 w 504748"/>
                <a:gd name="connsiteY24" fmla="*/ 98755 h 2783434"/>
                <a:gd name="connsiteX25" fmla="*/ 303580 w 504748"/>
                <a:gd name="connsiteY25" fmla="*/ 58522 h 2783434"/>
                <a:gd name="connsiteX26" fmla="*/ 252374 w 504748"/>
                <a:gd name="connsiteY26" fmla="*/ 36576 h 2783434"/>
                <a:gd name="connsiteX27" fmla="*/ 171907 w 504748"/>
                <a:gd name="connsiteY27" fmla="*/ 7315 h 2783434"/>
                <a:gd name="connsiteX28" fmla="*/ 138988 w 504748"/>
                <a:gd name="connsiteY28" fmla="*/ 0 h 2783434"/>
                <a:gd name="connsiteX29" fmla="*/ 84124 w 504748"/>
                <a:gd name="connsiteY29" fmla="*/ 0 h 2783434"/>
                <a:gd name="connsiteX30" fmla="*/ 43891 w 504748"/>
                <a:gd name="connsiteY30" fmla="*/ 0 h 2783434"/>
                <a:gd name="connsiteX31" fmla="*/ 25603 w 504748"/>
                <a:gd name="connsiteY31" fmla="*/ 3658 h 2783434"/>
                <a:gd name="connsiteX32" fmla="*/ 3657 w 504748"/>
                <a:gd name="connsiteY32" fmla="*/ 18288 h 2783434"/>
                <a:gd name="connsiteX33" fmla="*/ 0 w 504748"/>
                <a:gd name="connsiteY33" fmla="*/ 29261 h 2783434"/>
                <a:gd name="connsiteX34" fmla="*/ 0 w 504748"/>
                <a:gd name="connsiteY34" fmla="*/ 40234 h 2783434"/>
                <a:gd name="connsiteX35" fmla="*/ 7315 w 504748"/>
                <a:gd name="connsiteY35" fmla="*/ 51206 h 2783434"/>
                <a:gd name="connsiteX36" fmla="*/ 36576 w 504748"/>
                <a:gd name="connsiteY36" fmla="*/ 69494 h 2783434"/>
                <a:gd name="connsiteX37" fmla="*/ 69494 w 504748"/>
                <a:gd name="connsiteY37" fmla="*/ 87782 h 2783434"/>
                <a:gd name="connsiteX38" fmla="*/ 87782 w 504748"/>
                <a:gd name="connsiteY38" fmla="*/ 102413 h 2783434"/>
                <a:gd name="connsiteX39" fmla="*/ 109728 w 504748"/>
                <a:gd name="connsiteY39" fmla="*/ 131674 h 2783434"/>
                <a:gd name="connsiteX40" fmla="*/ 131673 w 504748"/>
                <a:gd name="connsiteY40" fmla="*/ 168250 h 2783434"/>
                <a:gd name="connsiteX41" fmla="*/ 146304 w 504748"/>
                <a:gd name="connsiteY41" fmla="*/ 204826 h 2783434"/>
                <a:gd name="connsiteX42" fmla="*/ 157276 w 504748"/>
                <a:gd name="connsiteY42" fmla="*/ 234086 h 2783434"/>
                <a:gd name="connsiteX43" fmla="*/ 168249 w 504748"/>
                <a:gd name="connsiteY43" fmla="*/ 285293 h 2783434"/>
                <a:gd name="connsiteX44" fmla="*/ 171907 w 504748"/>
                <a:gd name="connsiteY44" fmla="*/ 329184 h 2783434"/>
                <a:gd name="connsiteX45" fmla="*/ 175564 w 504748"/>
                <a:gd name="connsiteY45" fmla="*/ 449885 h 2783434"/>
                <a:gd name="connsiteX46" fmla="*/ 171907 w 504748"/>
                <a:gd name="connsiteY46" fmla="*/ 749808 h 2783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4748" h="2783434">
                  <a:moveTo>
                    <a:pt x="171907" y="749808"/>
                  </a:moveTo>
                  <a:lnTo>
                    <a:pt x="175564" y="1086307"/>
                  </a:lnTo>
                  <a:lnTo>
                    <a:pt x="171907" y="1521562"/>
                  </a:lnTo>
                  <a:lnTo>
                    <a:pt x="175564" y="2359152"/>
                  </a:lnTo>
                  <a:lnTo>
                    <a:pt x="175564" y="2783434"/>
                  </a:lnTo>
                  <a:lnTo>
                    <a:pt x="438912" y="2754173"/>
                  </a:lnTo>
                  <a:lnTo>
                    <a:pt x="442569" y="2542032"/>
                  </a:lnTo>
                  <a:lnTo>
                    <a:pt x="438912" y="2161642"/>
                  </a:lnTo>
                  <a:lnTo>
                    <a:pt x="442569" y="1726387"/>
                  </a:lnTo>
                  <a:lnTo>
                    <a:pt x="442569" y="1221638"/>
                  </a:lnTo>
                  <a:lnTo>
                    <a:pt x="442569" y="746150"/>
                  </a:lnTo>
                  <a:lnTo>
                    <a:pt x="442569" y="559613"/>
                  </a:lnTo>
                  <a:lnTo>
                    <a:pt x="446227" y="479146"/>
                  </a:lnTo>
                  <a:lnTo>
                    <a:pt x="449884" y="438912"/>
                  </a:lnTo>
                  <a:lnTo>
                    <a:pt x="457200" y="398678"/>
                  </a:lnTo>
                  <a:lnTo>
                    <a:pt x="471830" y="358445"/>
                  </a:lnTo>
                  <a:lnTo>
                    <a:pt x="490118" y="325526"/>
                  </a:lnTo>
                  <a:lnTo>
                    <a:pt x="501091" y="299923"/>
                  </a:lnTo>
                  <a:lnTo>
                    <a:pt x="504748" y="270662"/>
                  </a:lnTo>
                  <a:lnTo>
                    <a:pt x="504748" y="248717"/>
                  </a:lnTo>
                  <a:lnTo>
                    <a:pt x="497433" y="215798"/>
                  </a:lnTo>
                  <a:lnTo>
                    <a:pt x="482803" y="193853"/>
                  </a:lnTo>
                  <a:lnTo>
                    <a:pt x="453542" y="164592"/>
                  </a:lnTo>
                  <a:lnTo>
                    <a:pt x="416966" y="135331"/>
                  </a:lnTo>
                  <a:lnTo>
                    <a:pt x="365760" y="98755"/>
                  </a:lnTo>
                  <a:lnTo>
                    <a:pt x="303580" y="58522"/>
                  </a:lnTo>
                  <a:lnTo>
                    <a:pt x="252374" y="36576"/>
                  </a:lnTo>
                  <a:lnTo>
                    <a:pt x="171907" y="7315"/>
                  </a:lnTo>
                  <a:lnTo>
                    <a:pt x="138988" y="0"/>
                  </a:lnTo>
                  <a:lnTo>
                    <a:pt x="84124" y="0"/>
                  </a:lnTo>
                  <a:lnTo>
                    <a:pt x="43891" y="0"/>
                  </a:lnTo>
                  <a:lnTo>
                    <a:pt x="25603" y="3658"/>
                  </a:lnTo>
                  <a:lnTo>
                    <a:pt x="3657" y="18288"/>
                  </a:lnTo>
                  <a:lnTo>
                    <a:pt x="0" y="29261"/>
                  </a:lnTo>
                  <a:lnTo>
                    <a:pt x="0" y="40234"/>
                  </a:lnTo>
                  <a:lnTo>
                    <a:pt x="7315" y="51206"/>
                  </a:lnTo>
                  <a:lnTo>
                    <a:pt x="36576" y="69494"/>
                  </a:lnTo>
                  <a:lnTo>
                    <a:pt x="69494" y="87782"/>
                  </a:lnTo>
                  <a:lnTo>
                    <a:pt x="87782" y="102413"/>
                  </a:lnTo>
                  <a:lnTo>
                    <a:pt x="109728" y="131674"/>
                  </a:lnTo>
                  <a:lnTo>
                    <a:pt x="131673" y="168250"/>
                  </a:lnTo>
                  <a:lnTo>
                    <a:pt x="146304" y="204826"/>
                  </a:lnTo>
                  <a:lnTo>
                    <a:pt x="157276" y="234086"/>
                  </a:lnTo>
                  <a:lnTo>
                    <a:pt x="168249" y="285293"/>
                  </a:lnTo>
                  <a:lnTo>
                    <a:pt x="171907" y="329184"/>
                  </a:lnTo>
                  <a:lnTo>
                    <a:pt x="175564" y="449885"/>
                  </a:lnTo>
                  <a:lnTo>
                    <a:pt x="171907" y="7498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2CC1049A-5B53-4440-B370-410FF679ACBC}"/>
                </a:ext>
              </a:extLst>
            </p:cNvPr>
            <p:cNvSpPr/>
            <p:nvPr/>
          </p:nvSpPr>
          <p:spPr>
            <a:xfrm>
              <a:off x="3735388" y="4433888"/>
              <a:ext cx="2457450" cy="381000"/>
            </a:xfrm>
            <a:custGeom>
              <a:avLst/>
              <a:gdLst>
                <a:gd name="connsiteX0" fmla="*/ 1869282 w 2457450"/>
                <a:gd name="connsiteY0" fmla="*/ 216693 h 381000"/>
                <a:gd name="connsiteX1" fmla="*/ 1695450 w 2457450"/>
                <a:gd name="connsiteY1" fmla="*/ 221456 h 381000"/>
                <a:gd name="connsiteX2" fmla="*/ 1493044 w 2457450"/>
                <a:gd name="connsiteY2" fmla="*/ 230981 h 381000"/>
                <a:gd name="connsiteX3" fmla="*/ 1362075 w 2457450"/>
                <a:gd name="connsiteY3" fmla="*/ 240506 h 381000"/>
                <a:gd name="connsiteX4" fmla="*/ 1283494 w 2457450"/>
                <a:gd name="connsiteY4" fmla="*/ 247650 h 381000"/>
                <a:gd name="connsiteX5" fmla="*/ 1035844 w 2457450"/>
                <a:gd name="connsiteY5" fmla="*/ 266700 h 381000"/>
                <a:gd name="connsiteX6" fmla="*/ 881063 w 2457450"/>
                <a:gd name="connsiteY6" fmla="*/ 292893 h 381000"/>
                <a:gd name="connsiteX7" fmla="*/ 676275 w 2457450"/>
                <a:gd name="connsiteY7" fmla="*/ 326231 h 381000"/>
                <a:gd name="connsiteX8" fmla="*/ 469107 w 2457450"/>
                <a:gd name="connsiteY8" fmla="*/ 361950 h 381000"/>
                <a:gd name="connsiteX9" fmla="*/ 369094 w 2457450"/>
                <a:gd name="connsiteY9" fmla="*/ 378618 h 381000"/>
                <a:gd name="connsiteX10" fmla="*/ 316707 w 2457450"/>
                <a:gd name="connsiteY10" fmla="*/ 381000 h 381000"/>
                <a:gd name="connsiteX11" fmla="*/ 197644 w 2457450"/>
                <a:gd name="connsiteY11" fmla="*/ 371475 h 381000"/>
                <a:gd name="connsiteX12" fmla="*/ 19050 w 2457450"/>
                <a:gd name="connsiteY12" fmla="*/ 352425 h 381000"/>
                <a:gd name="connsiteX13" fmla="*/ 0 w 2457450"/>
                <a:gd name="connsiteY13" fmla="*/ 350043 h 381000"/>
                <a:gd name="connsiteX14" fmla="*/ 0 w 2457450"/>
                <a:gd name="connsiteY14" fmla="*/ 230981 h 381000"/>
                <a:gd name="connsiteX15" fmla="*/ 278607 w 2457450"/>
                <a:gd name="connsiteY15" fmla="*/ 195262 h 381000"/>
                <a:gd name="connsiteX16" fmla="*/ 540544 w 2457450"/>
                <a:gd name="connsiteY16" fmla="*/ 159543 h 381000"/>
                <a:gd name="connsiteX17" fmla="*/ 766763 w 2457450"/>
                <a:gd name="connsiteY17" fmla="*/ 126206 h 381000"/>
                <a:gd name="connsiteX18" fmla="*/ 1000125 w 2457450"/>
                <a:gd name="connsiteY18" fmla="*/ 92868 h 381000"/>
                <a:gd name="connsiteX19" fmla="*/ 1066800 w 2457450"/>
                <a:gd name="connsiteY19" fmla="*/ 85725 h 381000"/>
                <a:gd name="connsiteX20" fmla="*/ 1283494 w 2457450"/>
                <a:gd name="connsiteY20" fmla="*/ 66675 h 381000"/>
                <a:gd name="connsiteX21" fmla="*/ 1612107 w 2457450"/>
                <a:gd name="connsiteY21" fmla="*/ 45243 h 381000"/>
                <a:gd name="connsiteX22" fmla="*/ 1864519 w 2457450"/>
                <a:gd name="connsiteY22" fmla="*/ 28575 h 381000"/>
                <a:gd name="connsiteX23" fmla="*/ 1988344 w 2457450"/>
                <a:gd name="connsiteY23" fmla="*/ 21431 h 381000"/>
                <a:gd name="connsiteX24" fmla="*/ 2057400 w 2457450"/>
                <a:gd name="connsiteY24" fmla="*/ 19050 h 381000"/>
                <a:gd name="connsiteX25" fmla="*/ 2166938 w 2457450"/>
                <a:gd name="connsiteY25" fmla="*/ 0 h 381000"/>
                <a:gd name="connsiteX26" fmla="*/ 2226469 w 2457450"/>
                <a:gd name="connsiteY26" fmla="*/ 19050 h 381000"/>
                <a:gd name="connsiteX27" fmla="*/ 2324100 w 2457450"/>
                <a:gd name="connsiteY27" fmla="*/ 57150 h 381000"/>
                <a:gd name="connsiteX28" fmla="*/ 2457450 w 2457450"/>
                <a:gd name="connsiteY28" fmla="*/ 119062 h 381000"/>
                <a:gd name="connsiteX29" fmla="*/ 2455069 w 2457450"/>
                <a:gd name="connsiteY29" fmla="*/ 226218 h 381000"/>
                <a:gd name="connsiteX30" fmla="*/ 2274094 w 2457450"/>
                <a:gd name="connsiteY30" fmla="*/ 219075 h 381000"/>
                <a:gd name="connsiteX31" fmla="*/ 2114550 w 2457450"/>
                <a:gd name="connsiteY31" fmla="*/ 216693 h 381000"/>
                <a:gd name="connsiteX32" fmla="*/ 1869282 w 2457450"/>
                <a:gd name="connsiteY32" fmla="*/ 216693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7450" h="381000">
                  <a:moveTo>
                    <a:pt x="1869282" y="216693"/>
                  </a:moveTo>
                  <a:lnTo>
                    <a:pt x="1695450" y="221456"/>
                  </a:lnTo>
                  <a:lnTo>
                    <a:pt x="1493044" y="230981"/>
                  </a:lnTo>
                  <a:lnTo>
                    <a:pt x="1362075" y="240506"/>
                  </a:lnTo>
                  <a:lnTo>
                    <a:pt x="1283494" y="247650"/>
                  </a:lnTo>
                  <a:lnTo>
                    <a:pt x="1035844" y="266700"/>
                  </a:lnTo>
                  <a:lnTo>
                    <a:pt x="881063" y="292893"/>
                  </a:lnTo>
                  <a:lnTo>
                    <a:pt x="676275" y="326231"/>
                  </a:lnTo>
                  <a:lnTo>
                    <a:pt x="469107" y="361950"/>
                  </a:lnTo>
                  <a:lnTo>
                    <a:pt x="369094" y="378618"/>
                  </a:lnTo>
                  <a:lnTo>
                    <a:pt x="316707" y="381000"/>
                  </a:lnTo>
                  <a:lnTo>
                    <a:pt x="197644" y="371475"/>
                  </a:lnTo>
                  <a:lnTo>
                    <a:pt x="19050" y="352425"/>
                  </a:lnTo>
                  <a:lnTo>
                    <a:pt x="0" y="350043"/>
                  </a:lnTo>
                  <a:lnTo>
                    <a:pt x="0" y="230981"/>
                  </a:lnTo>
                  <a:lnTo>
                    <a:pt x="278607" y="195262"/>
                  </a:lnTo>
                  <a:lnTo>
                    <a:pt x="540544" y="159543"/>
                  </a:lnTo>
                  <a:lnTo>
                    <a:pt x="766763" y="126206"/>
                  </a:lnTo>
                  <a:lnTo>
                    <a:pt x="1000125" y="92868"/>
                  </a:lnTo>
                  <a:lnTo>
                    <a:pt x="1066800" y="85725"/>
                  </a:lnTo>
                  <a:lnTo>
                    <a:pt x="1283494" y="66675"/>
                  </a:lnTo>
                  <a:lnTo>
                    <a:pt x="1612107" y="45243"/>
                  </a:lnTo>
                  <a:lnTo>
                    <a:pt x="1864519" y="28575"/>
                  </a:lnTo>
                  <a:lnTo>
                    <a:pt x="1988344" y="21431"/>
                  </a:lnTo>
                  <a:lnTo>
                    <a:pt x="2057400" y="19050"/>
                  </a:lnTo>
                  <a:lnTo>
                    <a:pt x="2166938" y="0"/>
                  </a:lnTo>
                  <a:lnTo>
                    <a:pt x="2226469" y="19050"/>
                  </a:lnTo>
                  <a:lnTo>
                    <a:pt x="2324100" y="57150"/>
                  </a:lnTo>
                  <a:lnTo>
                    <a:pt x="2457450" y="119062"/>
                  </a:lnTo>
                  <a:cubicBezTo>
                    <a:pt x="2456656" y="154781"/>
                    <a:pt x="2455863" y="190499"/>
                    <a:pt x="2455069" y="226218"/>
                  </a:cubicBezTo>
                  <a:lnTo>
                    <a:pt x="2274094" y="219075"/>
                  </a:lnTo>
                  <a:lnTo>
                    <a:pt x="2114550" y="216693"/>
                  </a:lnTo>
                  <a:lnTo>
                    <a:pt x="1869282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02CCC64A-1F9B-48C7-B87F-89EA5B904D7B}"/>
                </a:ext>
              </a:extLst>
            </p:cNvPr>
            <p:cNvSpPr/>
            <p:nvPr/>
          </p:nvSpPr>
          <p:spPr>
            <a:xfrm>
              <a:off x="3817938" y="5284788"/>
              <a:ext cx="2239962" cy="412750"/>
            </a:xfrm>
            <a:custGeom>
              <a:avLst/>
              <a:gdLst>
                <a:gd name="connsiteX0" fmla="*/ 1752600 w 2240756"/>
                <a:gd name="connsiteY0" fmla="*/ 226219 h 414337"/>
                <a:gd name="connsiteX1" fmla="*/ 1845469 w 2240756"/>
                <a:gd name="connsiteY1" fmla="*/ 230981 h 414337"/>
                <a:gd name="connsiteX2" fmla="*/ 1957387 w 2240756"/>
                <a:gd name="connsiteY2" fmla="*/ 240506 h 414337"/>
                <a:gd name="connsiteX3" fmla="*/ 2078831 w 2240756"/>
                <a:gd name="connsiteY3" fmla="*/ 257175 h 414337"/>
                <a:gd name="connsiteX4" fmla="*/ 2226469 w 2240756"/>
                <a:gd name="connsiteY4" fmla="*/ 285750 h 414337"/>
                <a:gd name="connsiteX5" fmla="*/ 2240756 w 2240756"/>
                <a:gd name="connsiteY5" fmla="*/ 114300 h 414337"/>
                <a:gd name="connsiteX6" fmla="*/ 2147887 w 2240756"/>
                <a:gd name="connsiteY6" fmla="*/ 71437 h 414337"/>
                <a:gd name="connsiteX7" fmla="*/ 2074069 w 2240756"/>
                <a:gd name="connsiteY7" fmla="*/ 40481 h 414337"/>
                <a:gd name="connsiteX8" fmla="*/ 1993106 w 2240756"/>
                <a:gd name="connsiteY8" fmla="*/ 14287 h 414337"/>
                <a:gd name="connsiteX9" fmla="*/ 1931194 w 2240756"/>
                <a:gd name="connsiteY9" fmla="*/ 0 h 414337"/>
                <a:gd name="connsiteX10" fmla="*/ 1881187 w 2240756"/>
                <a:gd name="connsiteY10" fmla="*/ 2381 h 414337"/>
                <a:gd name="connsiteX11" fmla="*/ 1747837 w 2240756"/>
                <a:gd name="connsiteY11" fmla="*/ 11906 h 414337"/>
                <a:gd name="connsiteX12" fmla="*/ 1564481 w 2240756"/>
                <a:gd name="connsiteY12" fmla="*/ 26194 h 414337"/>
                <a:gd name="connsiteX13" fmla="*/ 1412081 w 2240756"/>
                <a:gd name="connsiteY13" fmla="*/ 40481 h 414337"/>
                <a:gd name="connsiteX14" fmla="*/ 1273969 w 2240756"/>
                <a:gd name="connsiteY14" fmla="*/ 57150 h 414337"/>
                <a:gd name="connsiteX15" fmla="*/ 1166812 w 2240756"/>
                <a:gd name="connsiteY15" fmla="*/ 73819 h 414337"/>
                <a:gd name="connsiteX16" fmla="*/ 959644 w 2240756"/>
                <a:gd name="connsiteY16" fmla="*/ 83344 h 414337"/>
                <a:gd name="connsiteX17" fmla="*/ 709612 w 2240756"/>
                <a:gd name="connsiteY17" fmla="*/ 121444 h 414337"/>
                <a:gd name="connsiteX18" fmla="*/ 559594 w 2240756"/>
                <a:gd name="connsiteY18" fmla="*/ 142875 h 414337"/>
                <a:gd name="connsiteX19" fmla="*/ 445294 w 2240756"/>
                <a:gd name="connsiteY19" fmla="*/ 157162 h 414337"/>
                <a:gd name="connsiteX20" fmla="*/ 309562 w 2240756"/>
                <a:gd name="connsiteY20" fmla="*/ 173831 h 414337"/>
                <a:gd name="connsiteX21" fmla="*/ 192881 w 2240756"/>
                <a:gd name="connsiteY21" fmla="*/ 185737 h 414337"/>
                <a:gd name="connsiteX22" fmla="*/ 0 w 2240756"/>
                <a:gd name="connsiteY22" fmla="*/ 207169 h 414337"/>
                <a:gd name="connsiteX23" fmla="*/ 4762 w 2240756"/>
                <a:gd name="connsiteY23" fmla="*/ 414337 h 414337"/>
                <a:gd name="connsiteX24" fmla="*/ 183356 w 2240756"/>
                <a:gd name="connsiteY24" fmla="*/ 378619 h 414337"/>
                <a:gd name="connsiteX25" fmla="*/ 371475 w 2240756"/>
                <a:gd name="connsiteY25" fmla="*/ 345281 h 414337"/>
                <a:gd name="connsiteX26" fmla="*/ 538162 w 2240756"/>
                <a:gd name="connsiteY26" fmla="*/ 316706 h 414337"/>
                <a:gd name="connsiteX27" fmla="*/ 721519 w 2240756"/>
                <a:gd name="connsiteY27" fmla="*/ 290512 h 414337"/>
                <a:gd name="connsiteX28" fmla="*/ 859631 w 2240756"/>
                <a:gd name="connsiteY28" fmla="*/ 273844 h 414337"/>
                <a:gd name="connsiteX29" fmla="*/ 1000125 w 2240756"/>
                <a:gd name="connsiteY29" fmla="*/ 259556 h 414337"/>
                <a:gd name="connsiteX30" fmla="*/ 1143000 w 2240756"/>
                <a:gd name="connsiteY30" fmla="*/ 242887 h 414337"/>
                <a:gd name="connsiteX31" fmla="*/ 1283494 w 2240756"/>
                <a:gd name="connsiteY31" fmla="*/ 230981 h 414337"/>
                <a:gd name="connsiteX32" fmla="*/ 1481137 w 2240756"/>
                <a:gd name="connsiteY32" fmla="*/ 223837 h 414337"/>
                <a:gd name="connsiteX33" fmla="*/ 1643062 w 2240756"/>
                <a:gd name="connsiteY33" fmla="*/ 221456 h 414337"/>
                <a:gd name="connsiteX34" fmla="*/ 1752600 w 2240756"/>
                <a:gd name="connsiteY34" fmla="*/ 22621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40756" h="414337">
                  <a:moveTo>
                    <a:pt x="1752600" y="226219"/>
                  </a:moveTo>
                  <a:lnTo>
                    <a:pt x="1845469" y="230981"/>
                  </a:lnTo>
                  <a:lnTo>
                    <a:pt x="1957387" y="240506"/>
                  </a:lnTo>
                  <a:lnTo>
                    <a:pt x="2078831" y="257175"/>
                  </a:lnTo>
                  <a:lnTo>
                    <a:pt x="2226469" y="285750"/>
                  </a:lnTo>
                  <a:lnTo>
                    <a:pt x="2240756" y="114300"/>
                  </a:lnTo>
                  <a:lnTo>
                    <a:pt x="2147887" y="71437"/>
                  </a:lnTo>
                  <a:lnTo>
                    <a:pt x="2074069" y="40481"/>
                  </a:lnTo>
                  <a:lnTo>
                    <a:pt x="1993106" y="14287"/>
                  </a:lnTo>
                  <a:lnTo>
                    <a:pt x="1931194" y="0"/>
                  </a:lnTo>
                  <a:lnTo>
                    <a:pt x="1881187" y="2381"/>
                  </a:lnTo>
                  <a:lnTo>
                    <a:pt x="1747837" y="11906"/>
                  </a:lnTo>
                  <a:lnTo>
                    <a:pt x="1564481" y="26194"/>
                  </a:lnTo>
                  <a:lnTo>
                    <a:pt x="1412081" y="40481"/>
                  </a:lnTo>
                  <a:lnTo>
                    <a:pt x="1273969" y="57150"/>
                  </a:lnTo>
                  <a:lnTo>
                    <a:pt x="1166812" y="73819"/>
                  </a:lnTo>
                  <a:lnTo>
                    <a:pt x="959644" y="83344"/>
                  </a:lnTo>
                  <a:lnTo>
                    <a:pt x="709612" y="121444"/>
                  </a:lnTo>
                  <a:lnTo>
                    <a:pt x="559594" y="142875"/>
                  </a:lnTo>
                  <a:lnTo>
                    <a:pt x="445294" y="157162"/>
                  </a:lnTo>
                  <a:lnTo>
                    <a:pt x="309562" y="173831"/>
                  </a:lnTo>
                  <a:lnTo>
                    <a:pt x="192881" y="185737"/>
                  </a:lnTo>
                  <a:lnTo>
                    <a:pt x="0" y="207169"/>
                  </a:lnTo>
                  <a:lnTo>
                    <a:pt x="4762" y="414337"/>
                  </a:lnTo>
                  <a:lnTo>
                    <a:pt x="183356" y="378619"/>
                  </a:lnTo>
                  <a:lnTo>
                    <a:pt x="371475" y="345281"/>
                  </a:lnTo>
                  <a:lnTo>
                    <a:pt x="538162" y="316706"/>
                  </a:lnTo>
                  <a:lnTo>
                    <a:pt x="721519" y="290512"/>
                  </a:lnTo>
                  <a:lnTo>
                    <a:pt x="859631" y="273844"/>
                  </a:lnTo>
                  <a:lnTo>
                    <a:pt x="1000125" y="259556"/>
                  </a:lnTo>
                  <a:lnTo>
                    <a:pt x="1143000" y="242887"/>
                  </a:lnTo>
                  <a:lnTo>
                    <a:pt x="1283494" y="230981"/>
                  </a:lnTo>
                  <a:lnTo>
                    <a:pt x="1481137" y="223837"/>
                  </a:lnTo>
                  <a:lnTo>
                    <a:pt x="1643062" y="221456"/>
                  </a:lnTo>
                  <a:lnTo>
                    <a:pt x="17526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25400494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4DAE4D3D-C03A-4347-9B55-DA4D15090D7E}"/>
              </a:ext>
            </a:extLst>
          </p:cNvPr>
          <p:cNvSpPr/>
          <p:nvPr/>
        </p:nvSpPr>
        <p:spPr>
          <a:xfrm>
            <a:off x="2989263" y="1719263"/>
            <a:ext cx="1133475" cy="504825"/>
          </a:xfrm>
          <a:custGeom>
            <a:avLst/>
            <a:gdLst>
              <a:gd name="connsiteX0" fmla="*/ 471487 w 1133475"/>
              <a:gd name="connsiteY0" fmla="*/ 359568 h 504825"/>
              <a:gd name="connsiteX1" fmla="*/ 359569 w 1133475"/>
              <a:gd name="connsiteY1" fmla="*/ 302418 h 504825"/>
              <a:gd name="connsiteX2" fmla="*/ 254794 w 1133475"/>
              <a:gd name="connsiteY2" fmla="*/ 242887 h 504825"/>
              <a:gd name="connsiteX3" fmla="*/ 169069 w 1133475"/>
              <a:gd name="connsiteY3" fmla="*/ 190500 h 504825"/>
              <a:gd name="connsiteX4" fmla="*/ 107156 w 1133475"/>
              <a:gd name="connsiteY4" fmla="*/ 145256 h 504825"/>
              <a:gd name="connsiteX5" fmla="*/ 42862 w 1133475"/>
              <a:gd name="connsiteY5" fmla="*/ 100012 h 504825"/>
              <a:gd name="connsiteX6" fmla="*/ 19050 w 1133475"/>
              <a:gd name="connsiteY6" fmla="*/ 85725 h 504825"/>
              <a:gd name="connsiteX7" fmla="*/ 7144 w 1133475"/>
              <a:gd name="connsiteY7" fmla="*/ 64293 h 504825"/>
              <a:gd name="connsiteX8" fmla="*/ 0 w 1133475"/>
              <a:gd name="connsiteY8" fmla="*/ 35718 h 504825"/>
              <a:gd name="connsiteX9" fmla="*/ 2381 w 1133475"/>
              <a:gd name="connsiteY9" fmla="*/ 14287 h 504825"/>
              <a:gd name="connsiteX10" fmla="*/ 7144 w 1133475"/>
              <a:gd name="connsiteY10" fmla="*/ 7143 h 504825"/>
              <a:gd name="connsiteX11" fmla="*/ 14287 w 1133475"/>
              <a:gd name="connsiteY11" fmla="*/ 0 h 504825"/>
              <a:gd name="connsiteX12" fmla="*/ 40481 w 1133475"/>
              <a:gd name="connsiteY12" fmla="*/ 0 h 504825"/>
              <a:gd name="connsiteX13" fmla="*/ 83344 w 1133475"/>
              <a:gd name="connsiteY13" fmla="*/ 11906 h 504825"/>
              <a:gd name="connsiteX14" fmla="*/ 104775 w 1133475"/>
              <a:gd name="connsiteY14" fmla="*/ 26193 h 504825"/>
              <a:gd name="connsiteX15" fmla="*/ 145256 w 1133475"/>
              <a:gd name="connsiteY15" fmla="*/ 57150 h 504825"/>
              <a:gd name="connsiteX16" fmla="*/ 190500 w 1133475"/>
              <a:gd name="connsiteY16" fmla="*/ 80962 h 504825"/>
              <a:gd name="connsiteX17" fmla="*/ 278606 w 1133475"/>
              <a:gd name="connsiteY17" fmla="*/ 121443 h 504825"/>
              <a:gd name="connsiteX18" fmla="*/ 371475 w 1133475"/>
              <a:gd name="connsiteY18" fmla="*/ 150018 h 504825"/>
              <a:gd name="connsiteX19" fmla="*/ 440531 w 1133475"/>
              <a:gd name="connsiteY19" fmla="*/ 169068 h 504825"/>
              <a:gd name="connsiteX20" fmla="*/ 535781 w 1133475"/>
              <a:gd name="connsiteY20" fmla="*/ 188118 h 504825"/>
              <a:gd name="connsiteX21" fmla="*/ 638175 w 1133475"/>
              <a:gd name="connsiteY21" fmla="*/ 200025 h 504825"/>
              <a:gd name="connsiteX22" fmla="*/ 754856 w 1133475"/>
              <a:gd name="connsiteY22" fmla="*/ 209550 h 504825"/>
              <a:gd name="connsiteX23" fmla="*/ 869156 w 1133475"/>
              <a:gd name="connsiteY23" fmla="*/ 214312 h 504825"/>
              <a:gd name="connsiteX24" fmla="*/ 923925 w 1133475"/>
              <a:gd name="connsiteY24" fmla="*/ 214312 h 504825"/>
              <a:gd name="connsiteX25" fmla="*/ 947737 w 1133475"/>
              <a:gd name="connsiteY25" fmla="*/ 221456 h 504825"/>
              <a:gd name="connsiteX26" fmla="*/ 990600 w 1133475"/>
              <a:gd name="connsiteY26" fmla="*/ 245268 h 504825"/>
              <a:gd name="connsiteX27" fmla="*/ 1047750 w 1133475"/>
              <a:gd name="connsiteY27" fmla="*/ 278606 h 504825"/>
              <a:gd name="connsiteX28" fmla="*/ 1083469 w 1133475"/>
              <a:gd name="connsiteY28" fmla="*/ 307181 h 504825"/>
              <a:gd name="connsiteX29" fmla="*/ 1109662 w 1133475"/>
              <a:gd name="connsiteY29" fmla="*/ 333375 h 504825"/>
              <a:gd name="connsiteX30" fmla="*/ 1123950 w 1133475"/>
              <a:gd name="connsiteY30" fmla="*/ 352425 h 504825"/>
              <a:gd name="connsiteX31" fmla="*/ 1131094 w 1133475"/>
              <a:gd name="connsiteY31" fmla="*/ 376237 h 504825"/>
              <a:gd name="connsiteX32" fmla="*/ 1133475 w 1133475"/>
              <a:gd name="connsiteY32" fmla="*/ 404812 h 504825"/>
              <a:gd name="connsiteX33" fmla="*/ 1126331 w 1133475"/>
              <a:gd name="connsiteY33" fmla="*/ 438150 h 504825"/>
              <a:gd name="connsiteX34" fmla="*/ 1102519 w 1133475"/>
              <a:gd name="connsiteY34" fmla="*/ 459581 h 504825"/>
              <a:gd name="connsiteX35" fmla="*/ 1057275 w 1133475"/>
              <a:gd name="connsiteY35" fmla="*/ 478631 h 504825"/>
              <a:gd name="connsiteX36" fmla="*/ 962025 w 1133475"/>
              <a:gd name="connsiteY36" fmla="*/ 500062 h 504825"/>
              <a:gd name="connsiteX37" fmla="*/ 909637 w 1133475"/>
              <a:gd name="connsiteY37" fmla="*/ 504825 h 504825"/>
              <a:gd name="connsiteX38" fmla="*/ 866775 w 1133475"/>
              <a:gd name="connsiteY38" fmla="*/ 500062 h 504825"/>
              <a:gd name="connsiteX39" fmla="*/ 766762 w 1133475"/>
              <a:gd name="connsiteY39" fmla="*/ 478631 h 504825"/>
              <a:gd name="connsiteX40" fmla="*/ 647700 w 1133475"/>
              <a:gd name="connsiteY40" fmla="*/ 438150 h 504825"/>
              <a:gd name="connsiteX41" fmla="*/ 545306 w 1133475"/>
              <a:gd name="connsiteY41" fmla="*/ 395287 h 504825"/>
              <a:gd name="connsiteX42" fmla="*/ 471487 w 1133475"/>
              <a:gd name="connsiteY42" fmla="*/ 359568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33475" h="504825">
                <a:moveTo>
                  <a:pt x="471487" y="359568"/>
                </a:moveTo>
                <a:lnTo>
                  <a:pt x="359569" y="302418"/>
                </a:lnTo>
                <a:lnTo>
                  <a:pt x="254794" y="242887"/>
                </a:lnTo>
                <a:lnTo>
                  <a:pt x="169069" y="190500"/>
                </a:lnTo>
                <a:lnTo>
                  <a:pt x="107156" y="145256"/>
                </a:lnTo>
                <a:lnTo>
                  <a:pt x="42862" y="100012"/>
                </a:lnTo>
                <a:lnTo>
                  <a:pt x="19050" y="85725"/>
                </a:lnTo>
                <a:lnTo>
                  <a:pt x="7144" y="64293"/>
                </a:lnTo>
                <a:lnTo>
                  <a:pt x="0" y="35718"/>
                </a:lnTo>
                <a:lnTo>
                  <a:pt x="2381" y="14287"/>
                </a:lnTo>
                <a:lnTo>
                  <a:pt x="7144" y="7143"/>
                </a:lnTo>
                <a:lnTo>
                  <a:pt x="14287" y="0"/>
                </a:lnTo>
                <a:lnTo>
                  <a:pt x="40481" y="0"/>
                </a:lnTo>
                <a:lnTo>
                  <a:pt x="83344" y="11906"/>
                </a:lnTo>
                <a:lnTo>
                  <a:pt x="104775" y="26193"/>
                </a:lnTo>
                <a:lnTo>
                  <a:pt x="145256" y="57150"/>
                </a:lnTo>
                <a:lnTo>
                  <a:pt x="190500" y="80962"/>
                </a:lnTo>
                <a:lnTo>
                  <a:pt x="278606" y="121443"/>
                </a:lnTo>
                <a:lnTo>
                  <a:pt x="371475" y="150018"/>
                </a:lnTo>
                <a:lnTo>
                  <a:pt x="440531" y="169068"/>
                </a:lnTo>
                <a:lnTo>
                  <a:pt x="535781" y="188118"/>
                </a:lnTo>
                <a:lnTo>
                  <a:pt x="638175" y="200025"/>
                </a:lnTo>
                <a:lnTo>
                  <a:pt x="754856" y="209550"/>
                </a:lnTo>
                <a:lnTo>
                  <a:pt x="869156" y="214312"/>
                </a:lnTo>
                <a:lnTo>
                  <a:pt x="923925" y="214312"/>
                </a:lnTo>
                <a:lnTo>
                  <a:pt x="947737" y="221456"/>
                </a:lnTo>
                <a:lnTo>
                  <a:pt x="990600" y="245268"/>
                </a:lnTo>
                <a:lnTo>
                  <a:pt x="1047750" y="278606"/>
                </a:lnTo>
                <a:lnTo>
                  <a:pt x="1083469" y="307181"/>
                </a:lnTo>
                <a:lnTo>
                  <a:pt x="1109662" y="333375"/>
                </a:lnTo>
                <a:lnTo>
                  <a:pt x="1123950" y="352425"/>
                </a:lnTo>
                <a:lnTo>
                  <a:pt x="1131094" y="376237"/>
                </a:lnTo>
                <a:lnTo>
                  <a:pt x="1133475" y="404812"/>
                </a:lnTo>
                <a:lnTo>
                  <a:pt x="1126331" y="438150"/>
                </a:lnTo>
                <a:lnTo>
                  <a:pt x="1102519" y="459581"/>
                </a:lnTo>
                <a:lnTo>
                  <a:pt x="1057275" y="478631"/>
                </a:lnTo>
                <a:lnTo>
                  <a:pt x="962025" y="500062"/>
                </a:lnTo>
                <a:lnTo>
                  <a:pt x="909637" y="504825"/>
                </a:lnTo>
                <a:lnTo>
                  <a:pt x="866775" y="500062"/>
                </a:lnTo>
                <a:lnTo>
                  <a:pt x="766762" y="478631"/>
                </a:lnTo>
                <a:lnTo>
                  <a:pt x="647700" y="438150"/>
                </a:lnTo>
                <a:lnTo>
                  <a:pt x="545306" y="395287"/>
                </a:lnTo>
                <a:lnTo>
                  <a:pt x="471487" y="3595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E1135FC1-EBD6-4A04-844F-0FA38A278E92}"/>
              </a:ext>
            </a:extLst>
          </p:cNvPr>
          <p:cNvSpPr/>
          <p:nvPr/>
        </p:nvSpPr>
        <p:spPr>
          <a:xfrm>
            <a:off x="2439988" y="2414588"/>
            <a:ext cx="2159000" cy="566737"/>
          </a:xfrm>
          <a:custGeom>
            <a:avLst/>
            <a:gdLst>
              <a:gd name="connsiteX0" fmla="*/ 1140619 w 2157413"/>
              <a:gd name="connsiteY0" fmla="*/ 178593 h 566737"/>
              <a:gd name="connsiteX1" fmla="*/ 831057 w 2157413"/>
              <a:gd name="connsiteY1" fmla="*/ 240506 h 566737"/>
              <a:gd name="connsiteX2" fmla="*/ 583407 w 2157413"/>
              <a:gd name="connsiteY2" fmla="*/ 290512 h 566737"/>
              <a:gd name="connsiteX3" fmla="*/ 431007 w 2157413"/>
              <a:gd name="connsiteY3" fmla="*/ 321468 h 566737"/>
              <a:gd name="connsiteX4" fmla="*/ 390525 w 2157413"/>
              <a:gd name="connsiteY4" fmla="*/ 316706 h 566737"/>
              <a:gd name="connsiteX5" fmla="*/ 345282 w 2157413"/>
              <a:gd name="connsiteY5" fmla="*/ 307181 h 566737"/>
              <a:gd name="connsiteX6" fmla="*/ 273844 w 2157413"/>
              <a:gd name="connsiteY6" fmla="*/ 288131 h 566737"/>
              <a:gd name="connsiteX7" fmla="*/ 226219 w 2157413"/>
              <a:gd name="connsiteY7" fmla="*/ 269081 h 566737"/>
              <a:gd name="connsiteX8" fmla="*/ 183357 w 2157413"/>
              <a:gd name="connsiteY8" fmla="*/ 250031 h 566737"/>
              <a:gd name="connsiteX9" fmla="*/ 135732 w 2157413"/>
              <a:gd name="connsiteY9" fmla="*/ 223837 h 566737"/>
              <a:gd name="connsiteX10" fmla="*/ 97632 w 2157413"/>
              <a:gd name="connsiteY10" fmla="*/ 200025 h 566737"/>
              <a:gd name="connsiteX11" fmla="*/ 57150 w 2157413"/>
              <a:gd name="connsiteY11" fmla="*/ 171450 h 566737"/>
              <a:gd name="connsiteX12" fmla="*/ 40482 w 2157413"/>
              <a:gd name="connsiteY12" fmla="*/ 164306 h 566737"/>
              <a:gd name="connsiteX13" fmla="*/ 26194 w 2157413"/>
              <a:gd name="connsiteY13" fmla="*/ 161925 h 566737"/>
              <a:gd name="connsiteX14" fmla="*/ 16669 w 2157413"/>
              <a:gd name="connsiteY14" fmla="*/ 161925 h 566737"/>
              <a:gd name="connsiteX15" fmla="*/ 4763 w 2157413"/>
              <a:gd name="connsiteY15" fmla="*/ 164306 h 566737"/>
              <a:gd name="connsiteX16" fmla="*/ 0 w 2157413"/>
              <a:gd name="connsiteY16" fmla="*/ 169068 h 566737"/>
              <a:gd name="connsiteX17" fmla="*/ 0 w 2157413"/>
              <a:gd name="connsiteY17" fmla="*/ 185737 h 566737"/>
              <a:gd name="connsiteX18" fmla="*/ 7144 w 2157413"/>
              <a:gd name="connsiteY18" fmla="*/ 209550 h 566737"/>
              <a:gd name="connsiteX19" fmla="*/ 23813 w 2157413"/>
              <a:gd name="connsiteY19" fmla="*/ 238125 h 566737"/>
              <a:gd name="connsiteX20" fmla="*/ 59532 w 2157413"/>
              <a:gd name="connsiteY20" fmla="*/ 288131 h 566737"/>
              <a:gd name="connsiteX21" fmla="*/ 116682 w 2157413"/>
              <a:gd name="connsiteY21" fmla="*/ 345281 h 566737"/>
              <a:gd name="connsiteX22" fmla="*/ 195263 w 2157413"/>
              <a:gd name="connsiteY22" fmla="*/ 407193 h 566737"/>
              <a:gd name="connsiteX23" fmla="*/ 300038 w 2157413"/>
              <a:gd name="connsiteY23" fmla="*/ 481012 h 566737"/>
              <a:gd name="connsiteX24" fmla="*/ 400050 w 2157413"/>
              <a:gd name="connsiteY24" fmla="*/ 540543 h 566737"/>
              <a:gd name="connsiteX25" fmla="*/ 445294 w 2157413"/>
              <a:gd name="connsiteY25" fmla="*/ 564356 h 566737"/>
              <a:gd name="connsiteX26" fmla="*/ 469107 w 2157413"/>
              <a:gd name="connsiteY26" fmla="*/ 566737 h 566737"/>
              <a:gd name="connsiteX27" fmla="*/ 626269 w 2157413"/>
              <a:gd name="connsiteY27" fmla="*/ 523875 h 566737"/>
              <a:gd name="connsiteX28" fmla="*/ 752475 w 2157413"/>
              <a:gd name="connsiteY28" fmla="*/ 485775 h 566737"/>
              <a:gd name="connsiteX29" fmla="*/ 833438 w 2157413"/>
              <a:gd name="connsiteY29" fmla="*/ 457200 h 566737"/>
              <a:gd name="connsiteX30" fmla="*/ 1004888 w 2157413"/>
              <a:gd name="connsiteY30" fmla="*/ 414337 h 566737"/>
              <a:gd name="connsiteX31" fmla="*/ 1207294 w 2157413"/>
              <a:gd name="connsiteY31" fmla="*/ 371475 h 566737"/>
              <a:gd name="connsiteX32" fmla="*/ 1466850 w 2157413"/>
              <a:gd name="connsiteY32" fmla="*/ 321468 h 566737"/>
              <a:gd name="connsiteX33" fmla="*/ 1616869 w 2157413"/>
              <a:gd name="connsiteY33" fmla="*/ 300037 h 566737"/>
              <a:gd name="connsiteX34" fmla="*/ 1812132 w 2157413"/>
              <a:gd name="connsiteY34" fmla="*/ 273843 h 566737"/>
              <a:gd name="connsiteX35" fmla="*/ 1981200 w 2157413"/>
              <a:gd name="connsiteY35" fmla="*/ 259556 h 566737"/>
              <a:gd name="connsiteX36" fmla="*/ 2102644 w 2157413"/>
              <a:gd name="connsiteY36" fmla="*/ 254793 h 566737"/>
              <a:gd name="connsiteX37" fmla="*/ 2128838 w 2157413"/>
              <a:gd name="connsiteY37" fmla="*/ 245268 h 566737"/>
              <a:gd name="connsiteX38" fmla="*/ 2150269 w 2157413"/>
              <a:gd name="connsiteY38" fmla="*/ 221456 h 566737"/>
              <a:gd name="connsiteX39" fmla="*/ 2157413 w 2157413"/>
              <a:gd name="connsiteY39" fmla="*/ 204787 h 566737"/>
              <a:gd name="connsiteX40" fmla="*/ 2152650 w 2157413"/>
              <a:gd name="connsiteY40" fmla="*/ 180975 h 566737"/>
              <a:gd name="connsiteX41" fmla="*/ 2143125 w 2157413"/>
              <a:gd name="connsiteY41" fmla="*/ 164306 h 566737"/>
              <a:gd name="connsiteX42" fmla="*/ 2131219 w 2157413"/>
              <a:gd name="connsiteY42" fmla="*/ 150018 h 566737"/>
              <a:gd name="connsiteX43" fmla="*/ 2105025 w 2157413"/>
              <a:gd name="connsiteY43" fmla="*/ 130968 h 566737"/>
              <a:gd name="connsiteX44" fmla="*/ 2038350 w 2157413"/>
              <a:gd name="connsiteY44" fmla="*/ 90487 h 566737"/>
              <a:gd name="connsiteX45" fmla="*/ 1988344 w 2157413"/>
              <a:gd name="connsiteY45" fmla="*/ 59531 h 566737"/>
              <a:gd name="connsiteX46" fmla="*/ 1938338 w 2157413"/>
              <a:gd name="connsiteY46" fmla="*/ 35718 h 566737"/>
              <a:gd name="connsiteX47" fmla="*/ 1878807 w 2157413"/>
              <a:gd name="connsiteY47" fmla="*/ 14287 h 566737"/>
              <a:gd name="connsiteX48" fmla="*/ 1804988 w 2157413"/>
              <a:gd name="connsiteY48" fmla="*/ 0 h 566737"/>
              <a:gd name="connsiteX49" fmla="*/ 1771650 w 2157413"/>
              <a:gd name="connsiteY49" fmla="*/ 0 h 566737"/>
              <a:gd name="connsiteX50" fmla="*/ 1743075 w 2157413"/>
              <a:gd name="connsiteY50" fmla="*/ 9525 h 566737"/>
              <a:gd name="connsiteX51" fmla="*/ 1676400 w 2157413"/>
              <a:gd name="connsiteY51" fmla="*/ 52387 h 566737"/>
              <a:gd name="connsiteX52" fmla="*/ 1635919 w 2157413"/>
              <a:gd name="connsiteY52" fmla="*/ 76200 h 566737"/>
              <a:gd name="connsiteX53" fmla="*/ 1519238 w 2157413"/>
              <a:gd name="connsiteY53" fmla="*/ 100012 h 566737"/>
              <a:gd name="connsiteX54" fmla="*/ 1228725 w 2157413"/>
              <a:gd name="connsiteY54" fmla="*/ 159543 h 566737"/>
              <a:gd name="connsiteX55" fmla="*/ 1140619 w 2157413"/>
              <a:gd name="connsiteY55" fmla="*/ 178593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57413" h="566737">
                <a:moveTo>
                  <a:pt x="1140619" y="178593"/>
                </a:moveTo>
                <a:lnTo>
                  <a:pt x="831057" y="240506"/>
                </a:lnTo>
                <a:lnTo>
                  <a:pt x="583407" y="290512"/>
                </a:lnTo>
                <a:lnTo>
                  <a:pt x="431007" y="321468"/>
                </a:lnTo>
                <a:lnTo>
                  <a:pt x="390525" y="316706"/>
                </a:lnTo>
                <a:lnTo>
                  <a:pt x="345282" y="307181"/>
                </a:lnTo>
                <a:lnTo>
                  <a:pt x="273844" y="288131"/>
                </a:lnTo>
                <a:lnTo>
                  <a:pt x="226219" y="269081"/>
                </a:lnTo>
                <a:lnTo>
                  <a:pt x="183357" y="250031"/>
                </a:lnTo>
                <a:lnTo>
                  <a:pt x="135732" y="223837"/>
                </a:lnTo>
                <a:lnTo>
                  <a:pt x="97632" y="200025"/>
                </a:lnTo>
                <a:lnTo>
                  <a:pt x="57150" y="171450"/>
                </a:lnTo>
                <a:lnTo>
                  <a:pt x="40482" y="164306"/>
                </a:lnTo>
                <a:lnTo>
                  <a:pt x="26194" y="161925"/>
                </a:lnTo>
                <a:lnTo>
                  <a:pt x="16669" y="161925"/>
                </a:lnTo>
                <a:lnTo>
                  <a:pt x="4763" y="164306"/>
                </a:lnTo>
                <a:lnTo>
                  <a:pt x="0" y="169068"/>
                </a:lnTo>
                <a:lnTo>
                  <a:pt x="0" y="185737"/>
                </a:lnTo>
                <a:lnTo>
                  <a:pt x="7144" y="209550"/>
                </a:lnTo>
                <a:lnTo>
                  <a:pt x="23813" y="238125"/>
                </a:lnTo>
                <a:lnTo>
                  <a:pt x="59532" y="288131"/>
                </a:lnTo>
                <a:lnTo>
                  <a:pt x="116682" y="345281"/>
                </a:lnTo>
                <a:lnTo>
                  <a:pt x="195263" y="407193"/>
                </a:lnTo>
                <a:lnTo>
                  <a:pt x="300038" y="481012"/>
                </a:lnTo>
                <a:lnTo>
                  <a:pt x="400050" y="540543"/>
                </a:lnTo>
                <a:lnTo>
                  <a:pt x="445294" y="564356"/>
                </a:lnTo>
                <a:lnTo>
                  <a:pt x="469107" y="566737"/>
                </a:lnTo>
                <a:lnTo>
                  <a:pt x="626269" y="523875"/>
                </a:lnTo>
                <a:lnTo>
                  <a:pt x="752475" y="485775"/>
                </a:lnTo>
                <a:lnTo>
                  <a:pt x="833438" y="457200"/>
                </a:lnTo>
                <a:lnTo>
                  <a:pt x="1004888" y="414337"/>
                </a:lnTo>
                <a:lnTo>
                  <a:pt x="1207294" y="371475"/>
                </a:lnTo>
                <a:lnTo>
                  <a:pt x="1466850" y="321468"/>
                </a:lnTo>
                <a:lnTo>
                  <a:pt x="1616869" y="300037"/>
                </a:lnTo>
                <a:lnTo>
                  <a:pt x="1812132" y="273843"/>
                </a:lnTo>
                <a:lnTo>
                  <a:pt x="1981200" y="259556"/>
                </a:lnTo>
                <a:lnTo>
                  <a:pt x="2102644" y="254793"/>
                </a:lnTo>
                <a:lnTo>
                  <a:pt x="2128838" y="245268"/>
                </a:lnTo>
                <a:lnTo>
                  <a:pt x="2150269" y="221456"/>
                </a:lnTo>
                <a:lnTo>
                  <a:pt x="2157413" y="204787"/>
                </a:lnTo>
                <a:lnTo>
                  <a:pt x="2152650" y="180975"/>
                </a:lnTo>
                <a:lnTo>
                  <a:pt x="2143125" y="164306"/>
                </a:lnTo>
                <a:lnTo>
                  <a:pt x="2131219" y="150018"/>
                </a:lnTo>
                <a:lnTo>
                  <a:pt x="2105025" y="130968"/>
                </a:lnTo>
                <a:lnTo>
                  <a:pt x="2038350" y="90487"/>
                </a:lnTo>
                <a:lnTo>
                  <a:pt x="1988344" y="59531"/>
                </a:lnTo>
                <a:lnTo>
                  <a:pt x="1938338" y="35718"/>
                </a:lnTo>
                <a:lnTo>
                  <a:pt x="1878807" y="14287"/>
                </a:lnTo>
                <a:lnTo>
                  <a:pt x="1804988" y="0"/>
                </a:lnTo>
                <a:lnTo>
                  <a:pt x="1771650" y="0"/>
                </a:lnTo>
                <a:lnTo>
                  <a:pt x="1743075" y="9525"/>
                </a:lnTo>
                <a:lnTo>
                  <a:pt x="1676400" y="52387"/>
                </a:lnTo>
                <a:lnTo>
                  <a:pt x="1635919" y="76200"/>
                </a:lnTo>
                <a:lnTo>
                  <a:pt x="1519238" y="100012"/>
                </a:lnTo>
                <a:lnTo>
                  <a:pt x="1228725" y="159543"/>
                </a:lnTo>
                <a:lnTo>
                  <a:pt x="1140619" y="1785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07BBA808-B31D-4AF6-B58D-D9C153FFD38F}"/>
              </a:ext>
            </a:extLst>
          </p:cNvPr>
          <p:cNvSpPr/>
          <p:nvPr/>
        </p:nvSpPr>
        <p:spPr>
          <a:xfrm>
            <a:off x="2970213" y="3214688"/>
            <a:ext cx="1158875" cy="327025"/>
          </a:xfrm>
          <a:custGeom>
            <a:avLst/>
            <a:gdLst>
              <a:gd name="connsiteX0" fmla="*/ 890587 w 1159669"/>
              <a:gd name="connsiteY0" fmla="*/ 259556 h 326231"/>
              <a:gd name="connsiteX1" fmla="*/ 678656 w 1159669"/>
              <a:gd name="connsiteY1" fmla="*/ 292893 h 326231"/>
              <a:gd name="connsiteX2" fmla="*/ 466725 w 1159669"/>
              <a:gd name="connsiteY2" fmla="*/ 326231 h 326231"/>
              <a:gd name="connsiteX3" fmla="*/ 433387 w 1159669"/>
              <a:gd name="connsiteY3" fmla="*/ 326231 h 326231"/>
              <a:gd name="connsiteX4" fmla="*/ 366712 w 1159669"/>
              <a:gd name="connsiteY4" fmla="*/ 323850 h 326231"/>
              <a:gd name="connsiteX5" fmla="*/ 280987 w 1159669"/>
              <a:gd name="connsiteY5" fmla="*/ 316706 h 326231"/>
              <a:gd name="connsiteX6" fmla="*/ 207169 w 1159669"/>
              <a:gd name="connsiteY6" fmla="*/ 302418 h 326231"/>
              <a:gd name="connsiteX7" fmla="*/ 145256 w 1159669"/>
              <a:gd name="connsiteY7" fmla="*/ 285750 h 326231"/>
              <a:gd name="connsiteX8" fmla="*/ 90487 w 1159669"/>
              <a:gd name="connsiteY8" fmla="*/ 264318 h 326231"/>
              <a:gd name="connsiteX9" fmla="*/ 66675 w 1159669"/>
              <a:gd name="connsiteY9" fmla="*/ 252412 h 326231"/>
              <a:gd name="connsiteX10" fmla="*/ 35719 w 1159669"/>
              <a:gd name="connsiteY10" fmla="*/ 235743 h 326231"/>
              <a:gd name="connsiteX11" fmla="*/ 19050 w 1159669"/>
              <a:gd name="connsiteY11" fmla="*/ 223837 h 326231"/>
              <a:gd name="connsiteX12" fmla="*/ 7144 w 1159669"/>
              <a:gd name="connsiteY12" fmla="*/ 207168 h 326231"/>
              <a:gd name="connsiteX13" fmla="*/ 0 w 1159669"/>
              <a:gd name="connsiteY13" fmla="*/ 188118 h 326231"/>
              <a:gd name="connsiteX14" fmla="*/ 0 w 1159669"/>
              <a:gd name="connsiteY14" fmla="*/ 176212 h 326231"/>
              <a:gd name="connsiteX15" fmla="*/ 7144 w 1159669"/>
              <a:gd name="connsiteY15" fmla="*/ 169068 h 326231"/>
              <a:gd name="connsiteX16" fmla="*/ 23812 w 1159669"/>
              <a:gd name="connsiteY16" fmla="*/ 169068 h 326231"/>
              <a:gd name="connsiteX17" fmla="*/ 54769 w 1159669"/>
              <a:gd name="connsiteY17" fmla="*/ 171450 h 326231"/>
              <a:gd name="connsiteX18" fmla="*/ 128587 w 1159669"/>
              <a:gd name="connsiteY18" fmla="*/ 180975 h 326231"/>
              <a:gd name="connsiteX19" fmla="*/ 207169 w 1159669"/>
              <a:gd name="connsiteY19" fmla="*/ 180975 h 326231"/>
              <a:gd name="connsiteX20" fmla="*/ 304800 w 1159669"/>
              <a:gd name="connsiteY20" fmla="*/ 171450 h 326231"/>
              <a:gd name="connsiteX21" fmla="*/ 381000 w 1159669"/>
              <a:gd name="connsiteY21" fmla="*/ 157162 h 326231"/>
              <a:gd name="connsiteX22" fmla="*/ 540544 w 1159669"/>
              <a:gd name="connsiteY22" fmla="*/ 119062 h 326231"/>
              <a:gd name="connsiteX23" fmla="*/ 733425 w 1159669"/>
              <a:gd name="connsiteY23" fmla="*/ 71437 h 326231"/>
              <a:gd name="connsiteX24" fmla="*/ 797719 w 1159669"/>
              <a:gd name="connsiteY24" fmla="*/ 57150 h 326231"/>
              <a:gd name="connsiteX25" fmla="*/ 828675 w 1159669"/>
              <a:gd name="connsiteY25" fmla="*/ 35718 h 326231"/>
              <a:gd name="connsiteX26" fmla="*/ 859631 w 1159669"/>
              <a:gd name="connsiteY26" fmla="*/ 21431 h 326231"/>
              <a:gd name="connsiteX27" fmla="*/ 892969 w 1159669"/>
              <a:gd name="connsiteY27" fmla="*/ 7143 h 326231"/>
              <a:gd name="connsiteX28" fmla="*/ 926306 w 1159669"/>
              <a:gd name="connsiteY28" fmla="*/ 0 h 326231"/>
              <a:gd name="connsiteX29" fmla="*/ 952500 w 1159669"/>
              <a:gd name="connsiteY29" fmla="*/ 0 h 326231"/>
              <a:gd name="connsiteX30" fmla="*/ 976312 w 1159669"/>
              <a:gd name="connsiteY30" fmla="*/ 4762 h 326231"/>
              <a:gd name="connsiteX31" fmla="*/ 1004887 w 1159669"/>
              <a:gd name="connsiteY31" fmla="*/ 21431 h 326231"/>
              <a:gd name="connsiteX32" fmla="*/ 1062037 w 1159669"/>
              <a:gd name="connsiteY32" fmla="*/ 59531 h 326231"/>
              <a:gd name="connsiteX33" fmla="*/ 1121569 w 1159669"/>
              <a:gd name="connsiteY33" fmla="*/ 97631 h 326231"/>
              <a:gd name="connsiteX34" fmla="*/ 1135856 w 1159669"/>
              <a:gd name="connsiteY34" fmla="*/ 107156 h 326231"/>
              <a:gd name="connsiteX35" fmla="*/ 1145381 w 1159669"/>
              <a:gd name="connsiteY35" fmla="*/ 119062 h 326231"/>
              <a:gd name="connsiteX36" fmla="*/ 1154906 w 1159669"/>
              <a:gd name="connsiteY36" fmla="*/ 135731 h 326231"/>
              <a:gd name="connsiteX37" fmla="*/ 1159669 w 1159669"/>
              <a:gd name="connsiteY37" fmla="*/ 159543 h 326231"/>
              <a:gd name="connsiteX38" fmla="*/ 1150144 w 1159669"/>
              <a:gd name="connsiteY38" fmla="*/ 183356 h 326231"/>
              <a:gd name="connsiteX39" fmla="*/ 1135856 w 1159669"/>
              <a:gd name="connsiteY39" fmla="*/ 197643 h 326231"/>
              <a:gd name="connsiteX40" fmla="*/ 1100137 w 1159669"/>
              <a:gd name="connsiteY40" fmla="*/ 219075 h 326231"/>
              <a:gd name="connsiteX41" fmla="*/ 1052512 w 1159669"/>
              <a:gd name="connsiteY41" fmla="*/ 233362 h 326231"/>
              <a:gd name="connsiteX42" fmla="*/ 981075 w 1159669"/>
              <a:gd name="connsiteY42" fmla="*/ 247650 h 326231"/>
              <a:gd name="connsiteX43" fmla="*/ 890587 w 1159669"/>
              <a:gd name="connsiteY43" fmla="*/ 259556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59669" h="326231">
                <a:moveTo>
                  <a:pt x="890587" y="259556"/>
                </a:moveTo>
                <a:lnTo>
                  <a:pt x="678656" y="292893"/>
                </a:lnTo>
                <a:lnTo>
                  <a:pt x="466725" y="326231"/>
                </a:lnTo>
                <a:lnTo>
                  <a:pt x="433387" y="326231"/>
                </a:lnTo>
                <a:lnTo>
                  <a:pt x="366712" y="323850"/>
                </a:lnTo>
                <a:lnTo>
                  <a:pt x="280987" y="316706"/>
                </a:lnTo>
                <a:lnTo>
                  <a:pt x="207169" y="302418"/>
                </a:lnTo>
                <a:lnTo>
                  <a:pt x="145256" y="285750"/>
                </a:lnTo>
                <a:lnTo>
                  <a:pt x="90487" y="264318"/>
                </a:lnTo>
                <a:lnTo>
                  <a:pt x="66675" y="252412"/>
                </a:lnTo>
                <a:lnTo>
                  <a:pt x="35719" y="235743"/>
                </a:lnTo>
                <a:lnTo>
                  <a:pt x="19050" y="223837"/>
                </a:lnTo>
                <a:lnTo>
                  <a:pt x="7144" y="207168"/>
                </a:lnTo>
                <a:lnTo>
                  <a:pt x="0" y="188118"/>
                </a:lnTo>
                <a:lnTo>
                  <a:pt x="0" y="176212"/>
                </a:lnTo>
                <a:lnTo>
                  <a:pt x="7144" y="169068"/>
                </a:lnTo>
                <a:lnTo>
                  <a:pt x="23812" y="169068"/>
                </a:lnTo>
                <a:lnTo>
                  <a:pt x="54769" y="171450"/>
                </a:lnTo>
                <a:lnTo>
                  <a:pt x="128587" y="180975"/>
                </a:lnTo>
                <a:lnTo>
                  <a:pt x="207169" y="180975"/>
                </a:lnTo>
                <a:lnTo>
                  <a:pt x="304800" y="171450"/>
                </a:lnTo>
                <a:lnTo>
                  <a:pt x="381000" y="157162"/>
                </a:lnTo>
                <a:lnTo>
                  <a:pt x="540544" y="119062"/>
                </a:lnTo>
                <a:lnTo>
                  <a:pt x="733425" y="71437"/>
                </a:lnTo>
                <a:lnTo>
                  <a:pt x="797719" y="57150"/>
                </a:lnTo>
                <a:lnTo>
                  <a:pt x="828675" y="35718"/>
                </a:lnTo>
                <a:lnTo>
                  <a:pt x="859631" y="21431"/>
                </a:lnTo>
                <a:lnTo>
                  <a:pt x="892969" y="7143"/>
                </a:lnTo>
                <a:lnTo>
                  <a:pt x="926306" y="0"/>
                </a:lnTo>
                <a:lnTo>
                  <a:pt x="952500" y="0"/>
                </a:lnTo>
                <a:lnTo>
                  <a:pt x="976312" y="4762"/>
                </a:lnTo>
                <a:lnTo>
                  <a:pt x="1004887" y="21431"/>
                </a:lnTo>
                <a:lnTo>
                  <a:pt x="1062037" y="59531"/>
                </a:lnTo>
                <a:lnTo>
                  <a:pt x="1121569" y="97631"/>
                </a:lnTo>
                <a:lnTo>
                  <a:pt x="1135856" y="107156"/>
                </a:lnTo>
                <a:lnTo>
                  <a:pt x="1145381" y="119062"/>
                </a:lnTo>
                <a:lnTo>
                  <a:pt x="1154906" y="135731"/>
                </a:lnTo>
                <a:lnTo>
                  <a:pt x="1159669" y="159543"/>
                </a:lnTo>
                <a:lnTo>
                  <a:pt x="1150144" y="183356"/>
                </a:lnTo>
                <a:lnTo>
                  <a:pt x="1135856" y="197643"/>
                </a:lnTo>
                <a:lnTo>
                  <a:pt x="1100137" y="219075"/>
                </a:lnTo>
                <a:lnTo>
                  <a:pt x="1052512" y="233362"/>
                </a:lnTo>
                <a:lnTo>
                  <a:pt x="981075" y="247650"/>
                </a:lnTo>
                <a:lnTo>
                  <a:pt x="890587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8BB9D16-EE41-43B2-80BC-1E054E896E63}"/>
              </a:ext>
            </a:extLst>
          </p:cNvPr>
          <p:cNvSpPr/>
          <p:nvPr/>
        </p:nvSpPr>
        <p:spPr>
          <a:xfrm>
            <a:off x="2952750" y="3852863"/>
            <a:ext cx="1173163" cy="333375"/>
          </a:xfrm>
          <a:custGeom>
            <a:avLst/>
            <a:gdLst>
              <a:gd name="connsiteX0" fmla="*/ 754856 w 1173956"/>
              <a:gd name="connsiteY0" fmla="*/ 45243 h 333375"/>
              <a:gd name="connsiteX1" fmla="*/ 609600 w 1173956"/>
              <a:gd name="connsiteY1" fmla="*/ 90487 h 333375"/>
              <a:gd name="connsiteX2" fmla="*/ 521494 w 1173956"/>
              <a:gd name="connsiteY2" fmla="*/ 114300 h 333375"/>
              <a:gd name="connsiteX3" fmla="*/ 376238 w 1173956"/>
              <a:gd name="connsiteY3" fmla="*/ 147637 h 333375"/>
              <a:gd name="connsiteX4" fmla="*/ 214313 w 1173956"/>
              <a:gd name="connsiteY4" fmla="*/ 176212 h 333375"/>
              <a:gd name="connsiteX5" fmla="*/ 173831 w 1173956"/>
              <a:gd name="connsiteY5" fmla="*/ 178593 h 333375"/>
              <a:gd name="connsiteX6" fmla="*/ 138113 w 1173956"/>
              <a:gd name="connsiteY6" fmla="*/ 171450 h 333375"/>
              <a:gd name="connsiteX7" fmla="*/ 109538 w 1173956"/>
              <a:gd name="connsiteY7" fmla="*/ 157162 h 333375"/>
              <a:gd name="connsiteX8" fmla="*/ 90488 w 1173956"/>
              <a:gd name="connsiteY8" fmla="*/ 142875 h 333375"/>
              <a:gd name="connsiteX9" fmla="*/ 52388 w 1173956"/>
              <a:gd name="connsiteY9" fmla="*/ 111918 h 333375"/>
              <a:gd name="connsiteX10" fmla="*/ 42863 w 1173956"/>
              <a:gd name="connsiteY10" fmla="*/ 104775 h 333375"/>
              <a:gd name="connsiteX11" fmla="*/ 30956 w 1173956"/>
              <a:gd name="connsiteY11" fmla="*/ 102393 h 333375"/>
              <a:gd name="connsiteX12" fmla="*/ 19050 w 1173956"/>
              <a:gd name="connsiteY12" fmla="*/ 100012 h 333375"/>
              <a:gd name="connsiteX13" fmla="*/ 9525 w 1173956"/>
              <a:gd name="connsiteY13" fmla="*/ 100012 h 333375"/>
              <a:gd name="connsiteX14" fmla="*/ 0 w 1173956"/>
              <a:gd name="connsiteY14" fmla="*/ 107156 h 333375"/>
              <a:gd name="connsiteX15" fmla="*/ 0 w 1173956"/>
              <a:gd name="connsiteY15" fmla="*/ 128587 h 333375"/>
              <a:gd name="connsiteX16" fmla="*/ 7144 w 1173956"/>
              <a:gd name="connsiteY16" fmla="*/ 154781 h 333375"/>
              <a:gd name="connsiteX17" fmla="*/ 26194 w 1173956"/>
              <a:gd name="connsiteY17" fmla="*/ 188118 h 333375"/>
              <a:gd name="connsiteX18" fmla="*/ 66675 w 1173956"/>
              <a:gd name="connsiteY18" fmla="*/ 230981 h 333375"/>
              <a:gd name="connsiteX19" fmla="*/ 102394 w 1173956"/>
              <a:gd name="connsiteY19" fmla="*/ 261937 h 333375"/>
              <a:gd name="connsiteX20" fmla="*/ 150019 w 1173956"/>
              <a:gd name="connsiteY20" fmla="*/ 290512 h 333375"/>
              <a:gd name="connsiteX21" fmla="*/ 202406 w 1173956"/>
              <a:gd name="connsiteY21" fmla="*/ 311943 h 333375"/>
              <a:gd name="connsiteX22" fmla="*/ 254794 w 1173956"/>
              <a:gd name="connsiteY22" fmla="*/ 326231 h 333375"/>
              <a:gd name="connsiteX23" fmla="*/ 309563 w 1173956"/>
              <a:gd name="connsiteY23" fmla="*/ 333375 h 333375"/>
              <a:gd name="connsiteX24" fmla="*/ 383381 w 1173956"/>
              <a:gd name="connsiteY24" fmla="*/ 333375 h 333375"/>
              <a:gd name="connsiteX25" fmla="*/ 497681 w 1173956"/>
              <a:gd name="connsiteY25" fmla="*/ 321468 h 333375"/>
              <a:gd name="connsiteX26" fmla="*/ 642938 w 1173956"/>
              <a:gd name="connsiteY26" fmla="*/ 304800 h 333375"/>
              <a:gd name="connsiteX27" fmla="*/ 847725 w 1173956"/>
              <a:gd name="connsiteY27" fmla="*/ 271462 h 333375"/>
              <a:gd name="connsiteX28" fmla="*/ 964406 w 1173956"/>
              <a:gd name="connsiteY28" fmla="*/ 247650 h 333375"/>
              <a:gd name="connsiteX29" fmla="*/ 1078706 w 1173956"/>
              <a:gd name="connsiteY29" fmla="*/ 216693 h 333375"/>
              <a:gd name="connsiteX30" fmla="*/ 1121569 w 1173956"/>
              <a:gd name="connsiteY30" fmla="*/ 200025 h 333375"/>
              <a:gd name="connsiteX31" fmla="*/ 1145381 w 1173956"/>
              <a:gd name="connsiteY31" fmla="*/ 185737 h 333375"/>
              <a:gd name="connsiteX32" fmla="*/ 1166813 w 1173956"/>
              <a:gd name="connsiteY32" fmla="*/ 161925 h 333375"/>
              <a:gd name="connsiteX33" fmla="*/ 1173956 w 1173956"/>
              <a:gd name="connsiteY33" fmla="*/ 138112 h 333375"/>
              <a:gd name="connsiteX34" fmla="*/ 1173956 w 1173956"/>
              <a:gd name="connsiteY34" fmla="*/ 126206 h 333375"/>
              <a:gd name="connsiteX35" fmla="*/ 1169194 w 1173956"/>
              <a:gd name="connsiteY35" fmla="*/ 111918 h 333375"/>
              <a:gd name="connsiteX36" fmla="*/ 1154906 w 1173956"/>
              <a:gd name="connsiteY36" fmla="*/ 97631 h 333375"/>
              <a:gd name="connsiteX37" fmla="*/ 1126331 w 1173956"/>
              <a:gd name="connsiteY37" fmla="*/ 78581 h 333375"/>
              <a:gd name="connsiteX38" fmla="*/ 1085850 w 1173956"/>
              <a:gd name="connsiteY38" fmla="*/ 57150 h 333375"/>
              <a:gd name="connsiteX39" fmla="*/ 1040606 w 1173956"/>
              <a:gd name="connsiteY39" fmla="*/ 35718 h 333375"/>
              <a:gd name="connsiteX40" fmla="*/ 995363 w 1173956"/>
              <a:gd name="connsiteY40" fmla="*/ 19050 h 333375"/>
              <a:gd name="connsiteX41" fmla="*/ 935831 w 1173956"/>
              <a:gd name="connsiteY41" fmla="*/ 4762 h 333375"/>
              <a:gd name="connsiteX42" fmla="*/ 883444 w 1173956"/>
              <a:gd name="connsiteY42" fmla="*/ 0 h 333375"/>
              <a:gd name="connsiteX43" fmla="*/ 842963 w 1173956"/>
              <a:gd name="connsiteY43" fmla="*/ 14287 h 333375"/>
              <a:gd name="connsiteX44" fmla="*/ 754856 w 1173956"/>
              <a:gd name="connsiteY44" fmla="*/ 4524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73956" h="333375">
                <a:moveTo>
                  <a:pt x="754856" y="45243"/>
                </a:moveTo>
                <a:lnTo>
                  <a:pt x="609600" y="90487"/>
                </a:lnTo>
                <a:lnTo>
                  <a:pt x="521494" y="114300"/>
                </a:lnTo>
                <a:lnTo>
                  <a:pt x="376238" y="147637"/>
                </a:lnTo>
                <a:lnTo>
                  <a:pt x="214313" y="176212"/>
                </a:lnTo>
                <a:lnTo>
                  <a:pt x="173831" y="178593"/>
                </a:lnTo>
                <a:lnTo>
                  <a:pt x="138113" y="171450"/>
                </a:lnTo>
                <a:lnTo>
                  <a:pt x="109538" y="157162"/>
                </a:lnTo>
                <a:lnTo>
                  <a:pt x="90488" y="142875"/>
                </a:lnTo>
                <a:lnTo>
                  <a:pt x="52388" y="111918"/>
                </a:lnTo>
                <a:lnTo>
                  <a:pt x="42863" y="104775"/>
                </a:lnTo>
                <a:lnTo>
                  <a:pt x="30956" y="102393"/>
                </a:lnTo>
                <a:lnTo>
                  <a:pt x="19050" y="100012"/>
                </a:lnTo>
                <a:lnTo>
                  <a:pt x="9525" y="100012"/>
                </a:lnTo>
                <a:lnTo>
                  <a:pt x="0" y="107156"/>
                </a:lnTo>
                <a:lnTo>
                  <a:pt x="0" y="128587"/>
                </a:lnTo>
                <a:lnTo>
                  <a:pt x="7144" y="154781"/>
                </a:lnTo>
                <a:lnTo>
                  <a:pt x="26194" y="188118"/>
                </a:lnTo>
                <a:lnTo>
                  <a:pt x="66675" y="230981"/>
                </a:lnTo>
                <a:lnTo>
                  <a:pt x="102394" y="261937"/>
                </a:lnTo>
                <a:lnTo>
                  <a:pt x="150019" y="290512"/>
                </a:lnTo>
                <a:lnTo>
                  <a:pt x="202406" y="311943"/>
                </a:lnTo>
                <a:lnTo>
                  <a:pt x="254794" y="326231"/>
                </a:lnTo>
                <a:lnTo>
                  <a:pt x="309563" y="333375"/>
                </a:lnTo>
                <a:lnTo>
                  <a:pt x="383381" y="333375"/>
                </a:lnTo>
                <a:lnTo>
                  <a:pt x="497681" y="321468"/>
                </a:lnTo>
                <a:lnTo>
                  <a:pt x="642938" y="304800"/>
                </a:lnTo>
                <a:lnTo>
                  <a:pt x="847725" y="271462"/>
                </a:lnTo>
                <a:lnTo>
                  <a:pt x="964406" y="247650"/>
                </a:lnTo>
                <a:lnTo>
                  <a:pt x="1078706" y="216693"/>
                </a:lnTo>
                <a:lnTo>
                  <a:pt x="1121569" y="200025"/>
                </a:lnTo>
                <a:lnTo>
                  <a:pt x="1145381" y="185737"/>
                </a:lnTo>
                <a:lnTo>
                  <a:pt x="1166813" y="161925"/>
                </a:lnTo>
                <a:lnTo>
                  <a:pt x="1173956" y="138112"/>
                </a:lnTo>
                <a:lnTo>
                  <a:pt x="1173956" y="126206"/>
                </a:lnTo>
                <a:lnTo>
                  <a:pt x="1169194" y="111918"/>
                </a:lnTo>
                <a:lnTo>
                  <a:pt x="1154906" y="97631"/>
                </a:lnTo>
                <a:lnTo>
                  <a:pt x="1126331" y="78581"/>
                </a:lnTo>
                <a:lnTo>
                  <a:pt x="1085850" y="57150"/>
                </a:lnTo>
                <a:lnTo>
                  <a:pt x="1040606" y="35718"/>
                </a:lnTo>
                <a:lnTo>
                  <a:pt x="995363" y="19050"/>
                </a:lnTo>
                <a:lnTo>
                  <a:pt x="935831" y="4762"/>
                </a:lnTo>
                <a:lnTo>
                  <a:pt x="883444" y="0"/>
                </a:lnTo>
                <a:lnTo>
                  <a:pt x="842963" y="14287"/>
                </a:lnTo>
                <a:lnTo>
                  <a:pt x="754856" y="452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7441747D-A9C0-4D38-A81C-2167119BFB6D}"/>
              </a:ext>
            </a:extLst>
          </p:cNvPr>
          <p:cNvSpPr/>
          <p:nvPr/>
        </p:nvSpPr>
        <p:spPr>
          <a:xfrm>
            <a:off x="2640013" y="4675188"/>
            <a:ext cx="631825" cy="1163637"/>
          </a:xfrm>
          <a:custGeom>
            <a:avLst/>
            <a:gdLst>
              <a:gd name="connsiteX0" fmla="*/ 511969 w 631032"/>
              <a:gd name="connsiteY0" fmla="*/ 609600 h 1164431"/>
              <a:gd name="connsiteX1" fmla="*/ 400050 w 631032"/>
              <a:gd name="connsiteY1" fmla="*/ 252412 h 1164431"/>
              <a:gd name="connsiteX2" fmla="*/ 359569 w 631032"/>
              <a:gd name="connsiteY2" fmla="*/ 114300 h 1164431"/>
              <a:gd name="connsiteX3" fmla="*/ 323850 w 631032"/>
              <a:gd name="connsiteY3" fmla="*/ 90487 h 1164431"/>
              <a:gd name="connsiteX4" fmla="*/ 276225 w 631032"/>
              <a:gd name="connsiteY4" fmla="*/ 61912 h 1164431"/>
              <a:gd name="connsiteX5" fmla="*/ 235744 w 631032"/>
              <a:gd name="connsiteY5" fmla="*/ 45244 h 1164431"/>
              <a:gd name="connsiteX6" fmla="*/ 204788 w 631032"/>
              <a:gd name="connsiteY6" fmla="*/ 33337 h 1164431"/>
              <a:gd name="connsiteX7" fmla="*/ 178594 w 631032"/>
              <a:gd name="connsiteY7" fmla="*/ 26194 h 1164431"/>
              <a:gd name="connsiteX8" fmla="*/ 150019 w 631032"/>
              <a:gd name="connsiteY8" fmla="*/ 16669 h 1164431"/>
              <a:gd name="connsiteX9" fmla="*/ 95250 w 631032"/>
              <a:gd name="connsiteY9" fmla="*/ 7144 h 1164431"/>
              <a:gd name="connsiteX10" fmla="*/ 45244 w 631032"/>
              <a:gd name="connsiteY10" fmla="*/ 2381 h 1164431"/>
              <a:gd name="connsiteX11" fmla="*/ 23813 w 631032"/>
              <a:gd name="connsiteY11" fmla="*/ 0 h 1164431"/>
              <a:gd name="connsiteX12" fmla="*/ 7144 w 631032"/>
              <a:gd name="connsiteY12" fmla="*/ 2381 h 1164431"/>
              <a:gd name="connsiteX13" fmla="*/ 0 w 631032"/>
              <a:gd name="connsiteY13" fmla="*/ 11906 h 1164431"/>
              <a:gd name="connsiteX14" fmla="*/ 2382 w 631032"/>
              <a:gd name="connsiteY14" fmla="*/ 33337 h 1164431"/>
              <a:gd name="connsiteX15" fmla="*/ 16669 w 631032"/>
              <a:gd name="connsiteY15" fmla="*/ 61912 h 1164431"/>
              <a:gd name="connsiteX16" fmla="*/ 97632 w 631032"/>
              <a:gd name="connsiteY16" fmla="*/ 164306 h 1164431"/>
              <a:gd name="connsiteX17" fmla="*/ 202407 w 631032"/>
              <a:gd name="connsiteY17" fmla="*/ 309562 h 1164431"/>
              <a:gd name="connsiteX18" fmla="*/ 209550 w 631032"/>
              <a:gd name="connsiteY18" fmla="*/ 338137 h 1164431"/>
              <a:gd name="connsiteX19" fmla="*/ 257175 w 631032"/>
              <a:gd name="connsiteY19" fmla="*/ 583406 h 1164431"/>
              <a:gd name="connsiteX20" fmla="*/ 314325 w 631032"/>
              <a:gd name="connsiteY20" fmla="*/ 866775 h 1164431"/>
              <a:gd name="connsiteX21" fmla="*/ 338138 w 631032"/>
              <a:gd name="connsiteY21" fmla="*/ 981075 h 1164431"/>
              <a:gd name="connsiteX22" fmla="*/ 357188 w 631032"/>
              <a:gd name="connsiteY22" fmla="*/ 1016794 h 1164431"/>
              <a:gd name="connsiteX23" fmla="*/ 381000 w 631032"/>
              <a:gd name="connsiteY23" fmla="*/ 1057275 h 1164431"/>
              <a:gd name="connsiteX24" fmla="*/ 411957 w 631032"/>
              <a:gd name="connsiteY24" fmla="*/ 1097756 h 1164431"/>
              <a:gd name="connsiteX25" fmla="*/ 428625 w 631032"/>
              <a:gd name="connsiteY25" fmla="*/ 1114425 h 1164431"/>
              <a:gd name="connsiteX26" fmla="*/ 450057 w 631032"/>
              <a:gd name="connsiteY26" fmla="*/ 1133475 h 1164431"/>
              <a:gd name="connsiteX27" fmla="*/ 476250 w 631032"/>
              <a:gd name="connsiteY27" fmla="*/ 1150144 h 1164431"/>
              <a:gd name="connsiteX28" fmla="*/ 509588 w 631032"/>
              <a:gd name="connsiteY28" fmla="*/ 1162050 h 1164431"/>
              <a:gd name="connsiteX29" fmla="*/ 545307 w 631032"/>
              <a:gd name="connsiteY29" fmla="*/ 1164431 h 1164431"/>
              <a:gd name="connsiteX30" fmla="*/ 571500 w 631032"/>
              <a:gd name="connsiteY30" fmla="*/ 1159669 h 1164431"/>
              <a:gd name="connsiteX31" fmla="*/ 592932 w 631032"/>
              <a:gd name="connsiteY31" fmla="*/ 1147762 h 1164431"/>
              <a:gd name="connsiteX32" fmla="*/ 609600 w 631032"/>
              <a:gd name="connsiteY32" fmla="*/ 1128712 h 1164431"/>
              <a:gd name="connsiteX33" fmla="*/ 621507 w 631032"/>
              <a:gd name="connsiteY33" fmla="*/ 1100137 h 1164431"/>
              <a:gd name="connsiteX34" fmla="*/ 628650 w 631032"/>
              <a:gd name="connsiteY34" fmla="*/ 1062037 h 1164431"/>
              <a:gd name="connsiteX35" fmla="*/ 631032 w 631032"/>
              <a:gd name="connsiteY35" fmla="*/ 1023937 h 1164431"/>
              <a:gd name="connsiteX36" fmla="*/ 626269 w 631032"/>
              <a:gd name="connsiteY36" fmla="*/ 990600 h 1164431"/>
              <a:gd name="connsiteX37" fmla="*/ 578644 w 631032"/>
              <a:gd name="connsiteY37" fmla="*/ 826294 h 1164431"/>
              <a:gd name="connsiteX38" fmla="*/ 511969 w 631032"/>
              <a:gd name="connsiteY38" fmla="*/ 609600 h 116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1032" h="1164431">
                <a:moveTo>
                  <a:pt x="511969" y="609600"/>
                </a:moveTo>
                <a:lnTo>
                  <a:pt x="400050" y="252412"/>
                </a:lnTo>
                <a:lnTo>
                  <a:pt x="359569" y="114300"/>
                </a:lnTo>
                <a:lnTo>
                  <a:pt x="323850" y="90487"/>
                </a:lnTo>
                <a:lnTo>
                  <a:pt x="276225" y="61912"/>
                </a:lnTo>
                <a:lnTo>
                  <a:pt x="235744" y="45244"/>
                </a:lnTo>
                <a:lnTo>
                  <a:pt x="204788" y="33337"/>
                </a:lnTo>
                <a:lnTo>
                  <a:pt x="178594" y="26194"/>
                </a:lnTo>
                <a:lnTo>
                  <a:pt x="150019" y="16669"/>
                </a:lnTo>
                <a:lnTo>
                  <a:pt x="95250" y="7144"/>
                </a:lnTo>
                <a:lnTo>
                  <a:pt x="45244" y="2381"/>
                </a:lnTo>
                <a:lnTo>
                  <a:pt x="23813" y="0"/>
                </a:lnTo>
                <a:lnTo>
                  <a:pt x="7144" y="2381"/>
                </a:lnTo>
                <a:lnTo>
                  <a:pt x="0" y="11906"/>
                </a:lnTo>
                <a:lnTo>
                  <a:pt x="2382" y="33337"/>
                </a:lnTo>
                <a:lnTo>
                  <a:pt x="16669" y="61912"/>
                </a:lnTo>
                <a:lnTo>
                  <a:pt x="97632" y="164306"/>
                </a:lnTo>
                <a:lnTo>
                  <a:pt x="202407" y="309562"/>
                </a:lnTo>
                <a:lnTo>
                  <a:pt x="209550" y="338137"/>
                </a:lnTo>
                <a:lnTo>
                  <a:pt x="257175" y="583406"/>
                </a:lnTo>
                <a:lnTo>
                  <a:pt x="314325" y="866775"/>
                </a:lnTo>
                <a:lnTo>
                  <a:pt x="338138" y="981075"/>
                </a:lnTo>
                <a:lnTo>
                  <a:pt x="357188" y="1016794"/>
                </a:lnTo>
                <a:lnTo>
                  <a:pt x="381000" y="1057275"/>
                </a:lnTo>
                <a:lnTo>
                  <a:pt x="411957" y="1097756"/>
                </a:lnTo>
                <a:lnTo>
                  <a:pt x="428625" y="1114425"/>
                </a:lnTo>
                <a:lnTo>
                  <a:pt x="450057" y="1133475"/>
                </a:lnTo>
                <a:lnTo>
                  <a:pt x="476250" y="1150144"/>
                </a:lnTo>
                <a:lnTo>
                  <a:pt x="509588" y="1162050"/>
                </a:lnTo>
                <a:lnTo>
                  <a:pt x="545307" y="1164431"/>
                </a:lnTo>
                <a:lnTo>
                  <a:pt x="571500" y="1159669"/>
                </a:lnTo>
                <a:lnTo>
                  <a:pt x="592932" y="1147762"/>
                </a:lnTo>
                <a:lnTo>
                  <a:pt x="609600" y="1128712"/>
                </a:lnTo>
                <a:lnTo>
                  <a:pt x="621507" y="1100137"/>
                </a:lnTo>
                <a:lnTo>
                  <a:pt x="628650" y="1062037"/>
                </a:lnTo>
                <a:lnTo>
                  <a:pt x="631032" y="1023937"/>
                </a:lnTo>
                <a:lnTo>
                  <a:pt x="626269" y="990600"/>
                </a:lnTo>
                <a:lnTo>
                  <a:pt x="578644" y="826294"/>
                </a:lnTo>
                <a:lnTo>
                  <a:pt x="511969" y="609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82BA34A-91DB-4FE4-B303-40C5E264AD90}"/>
              </a:ext>
            </a:extLst>
          </p:cNvPr>
          <p:cNvSpPr/>
          <p:nvPr/>
        </p:nvSpPr>
        <p:spPr>
          <a:xfrm>
            <a:off x="2916238" y="4562475"/>
            <a:ext cx="1457325" cy="979488"/>
          </a:xfrm>
          <a:custGeom>
            <a:avLst/>
            <a:gdLst>
              <a:gd name="connsiteX0" fmla="*/ 726282 w 1457325"/>
              <a:gd name="connsiteY0" fmla="*/ 107156 h 978694"/>
              <a:gd name="connsiteX1" fmla="*/ 397669 w 1457325"/>
              <a:gd name="connsiteY1" fmla="*/ 169069 h 978694"/>
              <a:gd name="connsiteX2" fmla="*/ 33338 w 1457325"/>
              <a:gd name="connsiteY2" fmla="*/ 238125 h 978694"/>
              <a:gd name="connsiteX3" fmla="*/ 0 w 1457325"/>
              <a:gd name="connsiteY3" fmla="*/ 250031 h 978694"/>
              <a:gd name="connsiteX4" fmla="*/ 59532 w 1457325"/>
              <a:gd name="connsiteY4" fmla="*/ 397669 h 978694"/>
              <a:gd name="connsiteX5" fmla="*/ 404813 w 1457325"/>
              <a:gd name="connsiteY5" fmla="*/ 330994 h 978694"/>
              <a:gd name="connsiteX6" fmla="*/ 892969 w 1457325"/>
              <a:gd name="connsiteY6" fmla="*/ 233363 h 978694"/>
              <a:gd name="connsiteX7" fmla="*/ 1019175 w 1457325"/>
              <a:gd name="connsiteY7" fmla="*/ 209550 h 978694"/>
              <a:gd name="connsiteX8" fmla="*/ 1042988 w 1457325"/>
              <a:gd name="connsiteY8" fmla="*/ 209550 h 978694"/>
              <a:gd name="connsiteX9" fmla="*/ 1059657 w 1457325"/>
              <a:gd name="connsiteY9" fmla="*/ 214313 h 978694"/>
              <a:gd name="connsiteX10" fmla="*/ 1073944 w 1457325"/>
              <a:gd name="connsiteY10" fmla="*/ 221456 h 978694"/>
              <a:gd name="connsiteX11" fmla="*/ 1083469 w 1457325"/>
              <a:gd name="connsiteY11" fmla="*/ 230981 h 978694"/>
              <a:gd name="connsiteX12" fmla="*/ 1088232 w 1457325"/>
              <a:gd name="connsiteY12" fmla="*/ 247650 h 978694"/>
              <a:gd name="connsiteX13" fmla="*/ 1088232 w 1457325"/>
              <a:gd name="connsiteY13" fmla="*/ 273844 h 978694"/>
              <a:gd name="connsiteX14" fmla="*/ 1088232 w 1457325"/>
              <a:gd name="connsiteY14" fmla="*/ 314325 h 978694"/>
              <a:gd name="connsiteX15" fmla="*/ 1052513 w 1457325"/>
              <a:gd name="connsiteY15" fmla="*/ 616744 h 978694"/>
              <a:gd name="connsiteX16" fmla="*/ 1021557 w 1457325"/>
              <a:gd name="connsiteY16" fmla="*/ 842963 h 978694"/>
              <a:gd name="connsiteX17" fmla="*/ 1019175 w 1457325"/>
              <a:gd name="connsiteY17" fmla="*/ 959644 h 978694"/>
              <a:gd name="connsiteX18" fmla="*/ 1169194 w 1457325"/>
              <a:gd name="connsiteY18" fmla="*/ 978694 h 978694"/>
              <a:gd name="connsiteX19" fmla="*/ 1226344 w 1457325"/>
              <a:gd name="connsiteY19" fmla="*/ 821531 h 978694"/>
              <a:gd name="connsiteX20" fmla="*/ 1273969 w 1457325"/>
              <a:gd name="connsiteY20" fmla="*/ 666750 h 978694"/>
              <a:gd name="connsiteX21" fmla="*/ 1340644 w 1457325"/>
              <a:gd name="connsiteY21" fmla="*/ 426244 h 978694"/>
              <a:gd name="connsiteX22" fmla="*/ 1362075 w 1457325"/>
              <a:gd name="connsiteY22" fmla="*/ 357188 h 978694"/>
              <a:gd name="connsiteX23" fmla="*/ 1378744 w 1457325"/>
              <a:gd name="connsiteY23" fmla="*/ 326231 h 978694"/>
              <a:gd name="connsiteX24" fmla="*/ 1404938 w 1457325"/>
              <a:gd name="connsiteY24" fmla="*/ 292894 h 978694"/>
              <a:gd name="connsiteX25" fmla="*/ 1428750 w 1457325"/>
              <a:gd name="connsiteY25" fmla="*/ 271463 h 978694"/>
              <a:gd name="connsiteX26" fmla="*/ 1450182 w 1457325"/>
              <a:gd name="connsiteY26" fmla="*/ 247650 h 978694"/>
              <a:gd name="connsiteX27" fmla="*/ 1457325 w 1457325"/>
              <a:gd name="connsiteY27" fmla="*/ 223838 h 978694"/>
              <a:gd name="connsiteX28" fmla="*/ 1454944 w 1457325"/>
              <a:gd name="connsiteY28" fmla="*/ 195263 h 978694"/>
              <a:gd name="connsiteX29" fmla="*/ 1440657 w 1457325"/>
              <a:gd name="connsiteY29" fmla="*/ 176213 h 978694"/>
              <a:gd name="connsiteX30" fmla="*/ 1423988 w 1457325"/>
              <a:gd name="connsiteY30" fmla="*/ 161925 h 978694"/>
              <a:gd name="connsiteX31" fmla="*/ 1400175 w 1457325"/>
              <a:gd name="connsiteY31" fmla="*/ 145256 h 978694"/>
              <a:gd name="connsiteX32" fmla="*/ 1366838 w 1457325"/>
              <a:gd name="connsiteY32" fmla="*/ 130969 h 978694"/>
              <a:gd name="connsiteX33" fmla="*/ 1333500 w 1457325"/>
              <a:gd name="connsiteY33" fmla="*/ 116681 h 978694"/>
              <a:gd name="connsiteX34" fmla="*/ 1257300 w 1457325"/>
              <a:gd name="connsiteY34" fmla="*/ 59531 h 978694"/>
              <a:gd name="connsiteX35" fmla="*/ 1207294 w 1457325"/>
              <a:gd name="connsiteY35" fmla="*/ 26194 h 978694"/>
              <a:gd name="connsiteX36" fmla="*/ 1176338 w 1457325"/>
              <a:gd name="connsiteY36" fmla="*/ 7144 h 978694"/>
              <a:gd name="connsiteX37" fmla="*/ 1154907 w 1457325"/>
              <a:gd name="connsiteY37" fmla="*/ 0 h 978694"/>
              <a:gd name="connsiteX38" fmla="*/ 1116807 w 1457325"/>
              <a:gd name="connsiteY38" fmla="*/ 2381 h 978694"/>
              <a:gd name="connsiteX39" fmla="*/ 1092994 w 1457325"/>
              <a:gd name="connsiteY39" fmla="*/ 9525 h 978694"/>
              <a:gd name="connsiteX40" fmla="*/ 1062038 w 1457325"/>
              <a:gd name="connsiteY40" fmla="*/ 23813 h 978694"/>
              <a:gd name="connsiteX41" fmla="*/ 1033463 w 1457325"/>
              <a:gd name="connsiteY41" fmla="*/ 45244 h 978694"/>
              <a:gd name="connsiteX42" fmla="*/ 1012032 w 1457325"/>
              <a:gd name="connsiteY42" fmla="*/ 54769 h 978694"/>
              <a:gd name="connsiteX43" fmla="*/ 726282 w 1457325"/>
              <a:gd name="connsiteY43" fmla="*/ 107156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57325" h="978694">
                <a:moveTo>
                  <a:pt x="726282" y="107156"/>
                </a:moveTo>
                <a:lnTo>
                  <a:pt x="397669" y="169069"/>
                </a:lnTo>
                <a:lnTo>
                  <a:pt x="33338" y="238125"/>
                </a:lnTo>
                <a:lnTo>
                  <a:pt x="0" y="250031"/>
                </a:lnTo>
                <a:lnTo>
                  <a:pt x="59532" y="397669"/>
                </a:lnTo>
                <a:lnTo>
                  <a:pt x="404813" y="330994"/>
                </a:lnTo>
                <a:lnTo>
                  <a:pt x="892969" y="233363"/>
                </a:lnTo>
                <a:lnTo>
                  <a:pt x="1019175" y="209550"/>
                </a:lnTo>
                <a:lnTo>
                  <a:pt x="1042988" y="209550"/>
                </a:lnTo>
                <a:lnTo>
                  <a:pt x="1059657" y="214313"/>
                </a:lnTo>
                <a:lnTo>
                  <a:pt x="1073944" y="221456"/>
                </a:lnTo>
                <a:lnTo>
                  <a:pt x="1083469" y="230981"/>
                </a:lnTo>
                <a:lnTo>
                  <a:pt x="1088232" y="247650"/>
                </a:lnTo>
                <a:lnTo>
                  <a:pt x="1088232" y="273844"/>
                </a:lnTo>
                <a:lnTo>
                  <a:pt x="1088232" y="314325"/>
                </a:lnTo>
                <a:lnTo>
                  <a:pt x="1052513" y="616744"/>
                </a:lnTo>
                <a:lnTo>
                  <a:pt x="1021557" y="842963"/>
                </a:lnTo>
                <a:lnTo>
                  <a:pt x="1019175" y="959644"/>
                </a:lnTo>
                <a:lnTo>
                  <a:pt x="1169194" y="978694"/>
                </a:lnTo>
                <a:lnTo>
                  <a:pt x="1226344" y="821531"/>
                </a:lnTo>
                <a:lnTo>
                  <a:pt x="1273969" y="666750"/>
                </a:lnTo>
                <a:lnTo>
                  <a:pt x="1340644" y="426244"/>
                </a:lnTo>
                <a:lnTo>
                  <a:pt x="1362075" y="357188"/>
                </a:lnTo>
                <a:lnTo>
                  <a:pt x="1378744" y="326231"/>
                </a:lnTo>
                <a:lnTo>
                  <a:pt x="1404938" y="292894"/>
                </a:lnTo>
                <a:lnTo>
                  <a:pt x="1428750" y="271463"/>
                </a:lnTo>
                <a:lnTo>
                  <a:pt x="1450182" y="247650"/>
                </a:lnTo>
                <a:lnTo>
                  <a:pt x="1457325" y="223838"/>
                </a:lnTo>
                <a:lnTo>
                  <a:pt x="1454944" y="195263"/>
                </a:lnTo>
                <a:lnTo>
                  <a:pt x="1440657" y="176213"/>
                </a:lnTo>
                <a:lnTo>
                  <a:pt x="1423988" y="161925"/>
                </a:lnTo>
                <a:lnTo>
                  <a:pt x="1400175" y="145256"/>
                </a:lnTo>
                <a:lnTo>
                  <a:pt x="1366838" y="130969"/>
                </a:lnTo>
                <a:lnTo>
                  <a:pt x="1333500" y="116681"/>
                </a:lnTo>
                <a:lnTo>
                  <a:pt x="1257300" y="59531"/>
                </a:lnTo>
                <a:lnTo>
                  <a:pt x="1207294" y="26194"/>
                </a:lnTo>
                <a:lnTo>
                  <a:pt x="1176338" y="7144"/>
                </a:lnTo>
                <a:lnTo>
                  <a:pt x="1154907" y="0"/>
                </a:lnTo>
                <a:lnTo>
                  <a:pt x="1116807" y="2381"/>
                </a:lnTo>
                <a:lnTo>
                  <a:pt x="1092994" y="9525"/>
                </a:lnTo>
                <a:lnTo>
                  <a:pt x="1062038" y="23813"/>
                </a:lnTo>
                <a:lnTo>
                  <a:pt x="1033463" y="45244"/>
                </a:lnTo>
                <a:lnTo>
                  <a:pt x="1012032" y="54769"/>
                </a:lnTo>
                <a:lnTo>
                  <a:pt x="726282" y="107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0B994A4-46AE-4937-B9D2-3F69D6F055C2}"/>
              </a:ext>
            </a:extLst>
          </p:cNvPr>
          <p:cNvSpPr/>
          <p:nvPr/>
        </p:nvSpPr>
        <p:spPr>
          <a:xfrm>
            <a:off x="3152775" y="5370513"/>
            <a:ext cx="1017588" cy="325437"/>
          </a:xfrm>
          <a:custGeom>
            <a:avLst/>
            <a:gdLst>
              <a:gd name="connsiteX0" fmla="*/ 583406 w 1016794"/>
              <a:gd name="connsiteY0" fmla="*/ 47625 h 326231"/>
              <a:gd name="connsiteX1" fmla="*/ 0 w 1016794"/>
              <a:gd name="connsiteY1" fmla="*/ 176212 h 326231"/>
              <a:gd name="connsiteX2" fmla="*/ 40481 w 1016794"/>
              <a:gd name="connsiteY2" fmla="*/ 326231 h 326231"/>
              <a:gd name="connsiteX3" fmla="*/ 390525 w 1016794"/>
              <a:gd name="connsiteY3" fmla="*/ 269081 h 326231"/>
              <a:gd name="connsiteX4" fmla="*/ 785813 w 1016794"/>
              <a:gd name="connsiteY4" fmla="*/ 202406 h 326231"/>
              <a:gd name="connsiteX5" fmla="*/ 816769 w 1016794"/>
              <a:gd name="connsiteY5" fmla="*/ 216694 h 326231"/>
              <a:gd name="connsiteX6" fmla="*/ 842963 w 1016794"/>
              <a:gd name="connsiteY6" fmla="*/ 228600 h 326231"/>
              <a:gd name="connsiteX7" fmla="*/ 864394 w 1016794"/>
              <a:gd name="connsiteY7" fmla="*/ 235744 h 326231"/>
              <a:gd name="connsiteX8" fmla="*/ 888206 w 1016794"/>
              <a:gd name="connsiteY8" fmla="*/ 240506 h 326231"/>
              <a:gd name="connsiteX9" fmla="*/ 912019 w 1016794"/>
              <a:gd name="connsiteY9" fmla="*/ 242887 h 326231"/>
              <a:gd name="connsiteX10" fmla="*/ 945356 w 1016794"/>
              <a:gd name="connsiteY10" fmla="*/ 235744 h 326231"/>
              <a:gd name="connsiteX11" fmla="*/ 969169 w 1016794"/>
              <a:gd name="connsiteY11" fmla="*/ 223837 h 326231"/>
              <a:gd name="connsiteX12" fmla="*/ 985838 w 1016794"/>
              <a:gd name="connsiteY12" fmla="*/ 211931 h 326231"/>
              <a:gd name="connsiteX13" fmla="*/ 1002506 w 1016794"/>
              <a:gd name="connsiteY13" fmla="*/ 190500 h 326231"/>
              <a:gd name="connsiteX14" fmla="*/ 1012031 w 1016794"/>
              <a:gd name="connsiteY14" fmla="*/ 166687 h 326231"/>
              <a:gd name="connsiteX15" fmla="*/ 1016794 w 1016794"/>
              <a:gd name="connsiteY15" fmla="*/ 147637 h 326231"/>
              <a:gd name="connsiteX16" fmla="*/ 1016794 w 1016794"/>
              <a:gd name="connsiteY16" fmla="*/ 119062 h 326231"/>
              <a:gd name="connsiteX17" fmla="*/ 1014413 w 1016794"/>
              <a:gd name="connsiteY17" fmla="*/ 100012 h 326231"/>
              <a:gd name="connsiteX18" fmla="*/ 1009650 w 1016794"/>
              <a:gd name="connsiteY18" fmla="*/ 76200 h 326231"/>
              <a:gd name="connsiteX19" fmla="*/ 1002506 w 1016794"/>
              <a:gd name="connsiteY19" fmla="*/ 52387 h 326231"/>
              <a:gd name="connsiteX20" fmla="*/ 990600 w 1016794"/>
              <a:gd name="connsiteY20" fmla="*/ 30956 h 326231"/>
              <a:gd name="connsiteX21" fmla="*/ 976313 w 1016794"/>
              <a:gd name="connsiteY21" fmla="*/ 11906 h 326231"/>
              <a:gd name="connsiteX22" fmla="*/ 812006 w 1016794"/>
              <a:gd name="connsiteY22" fmla="*/ 0 h 326231"/>
              <a:gd name="connsiteX23" fmla="*/ 583406 w 1016794"/>
              <a:gd name="connsiteY23" fmla="*/ 47625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6794" h="326231">
                <a:moveTo>
                  <a:pt x="583406" y="47625"/>
                </a:moveTo>
                <a:lnTo>
                  <a:pt x="0" y="176212"/>
                </a:lnTo>
                <a:lnTo>
                  <a:pt x="40481" y="326231"/>
                </a:lnTo>
                <a:lnTo>
                  <a:pt x="390525" y="269081"/>
                </a:lnTo>
                <a:lnTo>
                  <a:pt x="785813" y="202406"/>
                </a:lnTo>
                <a:lnTo>
                  <a:pt x="816769" y="216694"/>
                </a:lnTo>
                <a:lnTo>
                  <a:pt x="842963" y="228600"/>
                </a:lnTo>
                <a:lnTo>
                  <a:pt x="864394" y="235744"/>
                </a:lnTo>
                <a:lnTo>
                  <a:pt x="888206" y="240506"/>
                </a:lnTo>
                <a:lnTo>
                  <a:pt x="912019" y="242887"/>
                </a:lnTo>
                <a:lnTo>
                  <a:pt x="945356" y="235744"/>
                </a:lnTo>
                <a:lnTo>
                  <a:pt x="969169" y="223837"/>
                </a:lnTo>
                <a:lnTo>
                  <a:pt x="985838" y="211931"/>
                </a:lnTo>
                <a:lnTo>
                  <a:pt x="1002506" y="190500"/>
                </a:lnTo>
                <a:lnTo>
                  <a:pt x="1012031" y="166687"/>
                </a:lnTo>
                <a:lnTo>
                  <a:pt x="1016794" y="147637"/>
                </a:lnTo>
                <a:lnTo>
                  <a:pt x="1016794" y="119062"/>
                </a:lnTo>
                <a:lnTo>
                  <a:pt x="1014413" y="100012"/>
                </a:lnTo>
                <a:lnTo>
                  <a:pt x="1009650" y="76200"/>
                </a:lnTo>
                <a:lnTo>
                  <a:pt x="1002506" y="52387"/>
                </a:lnTo>
                <a:lnTo>
                  <a:pt x="990600" y="30956"/>
                </a:lnTo>
                <a:lnTo>
                  <a:pt x="976313" y="11906"/>
                </a:lnTo>
                <a:lnTo>
                  <a:pt x="812006" y="0"/>
                </a:lnTo>
                <a:lnTo>
                  <a:pt x="583406" y="47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54547C3B-E83F-420C-AB11-51B351D0719E}"/>
              </a:ext>
            </a:extLst>
          </p:cNvPr>
          <p:cNvSpPr/>
          <p:nvPr/>
        </p:nvSpPr>
        <p:spPr>
          <a:xfrm>
            <a:off x="5310188" y="1665288"/>
            <a:ext cx="641350" cy="1133475"/>
          </a:xfrm>
          <a:custGeom>
            <a:avLst/>
            <a:gdLst>
              <a:gd name="connsiteX0" fmla="*/ 316706 w 640556"/>
              <a:gd name="connsiteY0" fmla="*/ 731044 h 1133475"/>
              <a:gd name="connsiteX1" fmla="*/ 330993 w 640556"/>
              <a:gd name="connsiteY1" fmla="*/ 1133475 h 1133475"/>
              <a:gd name="connsiteX2" fmla="*/ 576262 w 640556"/>
              <a:gd name="connsiteY2" fmla="*/ 1076325 h 1133475"/>
              <a:gd name="connsiteX3" fmla="*/ 571500 w 640556"/>
              <a:gd name="connsiteY3" fmla="*/ 835819 h 1133475"/>
              <a:gd name="connsiteX4" fmla="*/ 573881 w 640556"/>
              <a:gd name="connsiteY4" fmla="*/ 409575 h 1133475"/>
              <a:gd name="connsiteX5" fmla="*/ 578643 w 640556"/>
              <a:gd name="connsiteY5" fmla="*/ 366712 h 1133475"/>
              <a:gd name="connsiteX6" fmla="*/ 583406 w 640556"/>
              <a:gd name="connsiteY6" fmla="*/ 347662 h 1133475"/>
              <a:gd name="connsiteX7" fmla="*/ 590550 w 640556"/>
              <a:gd name="connsiteY7" fmla="*/ 326231 h 1133475"/>
              <a:gd name="connsiteX8" fmla="*/ 607218 w 640556"/>
              <a:gd name="connsiteY8" fmla="*/ 302419 h 1133475"/>
              <a:gd name="connsiteX9" fmla="*/ 631031 w 640556"/>
              <a:gd name="connsiteY9" fmla="*/ 278606 h 1133475"/>
              <a:gd name="connsiteX10" fmla="*/ 640556 w 640556"/>
              <a:gd name="connsiteY10" fmla="*/ 261937 h 1133475"/>
              <a:gd name="connsiteX11" fmla="*/ 640556 w 640556"/>
              <a:gd name="connsiteY11" fmla="*/ 247650 h 1133475"/>
              <a:gd name="connsiteX12" fmla="*/ 633412 w 640556"/>
              <a:gd name="connsiteY12" fmla="*/ 226219 h 1133475"/>
              <a:gd name="connsiteX13" fmla="*/ 619125 w 640556"/>
              <a:gd name="connsiteY13" fmla="*/ 202406 h 1133475"/>
              <a:gd name="connsiteX14" fmla="*/ 604837 w 640556"/>
              <a:gd name="connsiteY14" fmla="*/ 190500 h 1133475"/>
              <a:gd name="connsiteX15" fmla="*/ 559593 w 640556"/>
              <a:gd name="connsiteY15" fmla="*/ 161925 h 1133475"/>
              <a:gd name="connsiteX16" fmla="*/ 521493 w 640556"/>
              <a:gd name="connsiteY16" fmla="*/ 140494 h 1133475"/>
              <a:gd name="connsiteX17" fmla="*/ 440531 w 640556"/>
              <a:gd name="connsiteY17" fmla="*/ 104775 h 1133475"/>
              <a:gd name="connsiteX18" fmla="*/ 376237 w 640556"/>
              <a:gd name="connsiteY18" fmla="*/ 85725 h 1133475"/>
              <a:gd name="connsiteX19" fmla="*/ 228600 w 640556"/>
              <a:gd name="connsiteY19" fmla="*/ 45244 h 1133475"/>
              <a:gd name="connsiteX20" fmla="*/ 116681 w 640556"/>
              <a:gd name="connsiteY20" fmla="*/ 16669 h 1133475"/>
              <a:gd name="connsiteX21" fmla="*/ 45243 w 640556"/>
              <a:gd name="connsiteY21" fmla="*/ 0 h 1133475"/>
              <a:gd name="connsiteX22" fmla="*/ 14287 w 640556"/>
              <a:gd name="connsiteY22" fmla="*/ 0 h 1133475"/>
              <a:gd name="connsiteX23" fmla="*/ 4762 w 640556"/>
              <a:gd name="connsiteY23" fmla="*/ 7144 h 1133475"/>
              <a:gd name="connsiteX24" fmla="*/ 2381 w 640556"/>
              <a:gd name="connsiteY24" fmla="*/ 9525 h 1133475"/>
              <a:gd name="connsiteX25" fmla="*/ 0 w 640556"/>
              <a:gd name="connsiteY25" fmla="*/ 26194 h 1133475"/>
              <a:gd name="connsiteX26" fmla="*/ 14287 w 640556"/>
              <a:gd name="connsiteY26" fmla="*/ 59531 h 1133475"/>
              <a:gd name="connsiteX27" fmla="*/ 23812 w 640556"/>
              <a:gd name="connsiteY27" fmla="*/ 76200 h 1133475"/>
              <a:gd name="connsiteX28" fmla="*/ 78581 w 640556"/>
              <a:gd name="connsiteY28" fmla="*/ 116681 h 1133475"/>
              <a:gd name="connsiteX29" fmla="*/ 192881 w 640556"/>
              <a:gd name="connsiteY29" fmla="*/ 204787 h 1133475"/>
              <a:gd name="connsiteX30" fmla="*/ 257175 w 640556"/>
              <a:gd name="connsiteY30" fmla="*/ 257175 h 1133475"/>
              <a:gd name="connsiteX31" fmla="*/ 283368 w 640556"/>
              <a:gd name="connsiteY31" fmla="*/ 283369 h 1133475"/>
              <a:gd name="connsiteX32" fmla="*/ 295275 w 640556"/>
              <a:gd name="connsiteY32" fmla="*/ 302419 h 1133475"/>
              <a:gd name="connsiteX33" fmla="*/ 302418 w 640556"/>
              <a:gd name="connsiteY33" fmla="*/ 326231 h 1133475"/>
              <a:gd name="connsiteX34" fmla="*/ 307181 w 640556"/>
              <a:gd name="connsiteY34" fmla="*/ 361950 h 1133475"/>
              <a:gd name="connsiteX35" fmla="*/ 316706 w 640556"/>
              <a:gd name="connsiteY35" fmla="*/ 731044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40556" h="1133475">
                <a:moveTo>
                  <a:pt x="316706" y="731044"/>
                </a:moveTo>
                <a:lnTo>
                  <a:pt x="330993" y="1133475"/>
                </a:lnTo>
                <a:lnTo>
                  <a:pt x="576262" y="1076325"/>
                </a:lnTo>
                <a:cubicBezTo>
                  <a:pt x="574675" y="996156"/>
                  <a:pt x="573087" y="915988"/>
                  <a:pt x="571500" y="835819"/>
                </a:cubicBezTo>
                <a:cubicBezTo>
                  <a:pt x="572294" y="693738"/>
                  <a:pt x="573087" y="551656"/>
                  <a:pt x="573881" y="409575"/>
                </a:cubicBezTo>
                <a:lnTo>
                  <a:pt x="578643" y="366712"/>
                </a:lnTo>
                <a:lnTo>
                  <a:pt x="583406" y="347662"/>
                </a:lnTo>
                <a:lnTo>
                  <a:pt x="590550" y="326231"/>
                </a:lnTo>
                <a:lnTo>
                  <a:pt x="607218" y="302419"/>
                </a:lnTo>
                <a:lnTo>
                  <a:pt x="631031" y="278606"/>
                </a:lnTo>
                <a:lnTo>
                  <a:pt x="640556" y="261937"/>
                </a:lnTo>
                <a:lnTo>
                  <a:pt x="640556" y="247650"/>
                </a:lnTo>
                <a:lnTo>
                  <a:pt x="633412" y="226219"/>
                </a:lnTo>
                <a:lnTo>
                  <a:pt x="619125" y="202406"/>
                </a:lnTo>
                <a:lnTo>
                  <a:pt x="604837" y="190500"/>
                </a:lnTo>
                <a:lnTo>
                  <a:pt x="559593" y="161925"/>
                </a:lnTo>
                <a:lnTo>
                  <a:pt x="521493" y="140494"/>
                </a:lnTo>
                <a:lnTo>
                  <a:pt x="440531" y="104775"/>
                </a:lnTo>
                <a:lnTo>
                  <a:pt x="376237" y="85725"/>
                </a:lnTo>
                <a:lnTo>
                  <a:pt x="228600" y="45244"/>
                </a:lnTo>
                <a:lnTo>
                  <a:pt x="116681" y="16669"/>
                </a:lnTo>
                <a:lnTo>
                  <a:pt x="45243" y="0"/>
                </a:lnTo>
                <a:lnTo>
                  <a:pt x="14287" y="0"/>
                </a:lnTo>
                <a:lnTo>
                  <a:pt x="4762" y="7144"/>
                </a:lnTo>
                <a:lnTo>
                  <a:pt x="2381" y="9525"/>
                </a:lnTo>
                <a:lnTo>
                  <a:pt x="0" y="26194"/>
                </a:lnTo>
                <a:lnTo>
                  <a:pt x="14287" y="59531"/>
                </a:lnTo>
                <a:lnTo>
                  <a:pt x="23812" y="76200"/>
                </a:lnTo>
                <a:lnTo>
                  <a:pt x="78581" y="116681"/>
                </a:lnTo>
                <a:lnTo>
                  <a:pt x="192881" y="204787"/>
                </a:lnTo>
                <a:lnTo>
                  <a:pt x="257175" y="257175"/>
                </a:lnTo>
                <a:lnTo>
                  <a:pt x="283368" y="283369"/>
                </a:lnTo>
                <a:lnTo>
                  <a:pt x="295275" y="302419"/>
                </a:lnTo>
                <a:lnTo>
                  <a:pt x="302418" y="326231"/>
                </a:lnTo>
                <a:lnTo>
                  <a:pt x="307181" y="361950"/>
                </a:lnTo>
                <a:lnTo>
                  <a:pt x="316706" y="731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681584C6-7D80-4B4A-AB5F-238EF22F4E63}"/>
              </a:ext>
            </a:extLst>
          </p:cNvPr>
          <p:cNvSpPr/>
          <p:nvPr/>
        </p:nvSpPr>
        <p:spPr>
          <a:xfrm>
            <a:off x="4418013" y="2466975"/>
            <a:ext cx="2825750" cy="674688"/>
          </a:xfrm>
          <a:custGeom>
            <a:avLst/>
            <a:gdLst>
              <a:gd name="connsiteX0" fmla="*/ 1971675 w 2826544"/>
              <a:gd name="connsiteY0" fmla="*/ 90488 h 673894"/>
              <a:gd name="connsiteX1" fmla="*/ 1745456 w 2826544"/>
              <a:gd name="connsiteY1" fmla="*/ 121444 h 673894"/>
              <a:gd name="connsiteX2" fmla="*/ 1495425 w 2826544"/>
              <a:gd name="connsiteY2" fmla="*/ 154781 h 673894"/>
              <a:gd name="connsiteX3" fmla="*/ 1426369 w 2826544"/>
              <a:gd name="connsiteY3" fmla="*/ 166688 h 673894"/>
              <a:gd name="connsiteX4" fmla="*/ 1169194 w 2826544"/>
              <a:gd name="connsiteY4" fmla="*/ 238125 h 673894"/>
              <a:gd name="connsiteX5" fmla="*/ 885825 w 2826544"/>
              <a:gd name="connsiteY5" fmla="*/ 304800 h 673894"/>
              <a:gd name="connsiteX6" fmla="*/ 697706 w 2826544"/>
              <a:gd name="connsiteY6" fmla="*/ 350044 h 673894"/>
              <a:gd name="connsiteX7" fmla="*/ 428625 w 2826544"/>
              <a:gd name="connsiteY7" fmla="*/ 414338 h 673894"/>
              <a:gd name="connsiteX8" fmla="*/ 285750 w 2826544"/>
              <a:gd name="connsiteY8" fmla="*/ 450056 h 673894"/>
              <a:gd name="connsiteX9" fmla="*/ 235744 w 2826544"/>
              <a:gd name="connsiteY9" fmla="*/ 440531 h 673894"/>
              <a:gd name="connsiteX10" fmla="*/ 128587 w 2826544"/>
              <a:gd name="connsiteY10" fmla="*/ 419100 h 673894"/>
              <a:gd name="connsiteX11" fmla="*/ 54769 w 2826544"/>
              <a:gd name="connsiteY11" fmla="*/ 404813 h 673894"/>
              <a:gd name="connsiteX12" fmla="*/ 23812 w 2826544"/>
              <a:gd name="connsiteY12" fmla="*/ 400050 h 673894"/>
              <a:gd name="connsiteX13" fmla="*/ 9525 w 2826544"/>
              <a:gd name="connsiteY13" fmla="*/ 402431 h 673894"/>
              <a:gd name="connsiteX14" fmla="*/ 0 w 2826544"/>
              <a:gd name="connsiteY14" fmla="*/ 407194 h 673894"/>
              <a:gd name="connsiteX15" fmla="*/ 0 w 2826544"/>
              <a:gd name="connsiteY15" fmla="*/ 423863 h 673894"/>
              <a:gd name="connsiteX16" fmla="*/ 14287 w 2826544"/>
              <a:gd name="connsiteY16" fmla="*/ 447675 h 673894"/>
              <a:gd name="connsiteX17" fmla="*/ 54769 w 2826544"/>
              <a:gd name="connsiteY17" fmla="*/ 488156 h 673894"/>
              <a:gd name="connsiteX18" fmla="*/ 119062 w 2826544"/>
              <a:gd name="connsiteY18" fmla="*/ 538163 h 673894"/>
              <a:gd name="connsiteX19" fmla="*/ 173831 w 2826544"/>
              <a:gd name="connsiteY19" fmla="*/ 576263 h 673894"/>
              <a:gd name="connsiteX20" fmla="*/ 252412 w 2826544"/>
              <a:gd name="connsiteY20" fmla="*/ 621506 h 673894"/>
              <a:gd name="connsiteX21" fmla="*/ 345281 w 2826544"/>
              <a:gd name="connsiteY21" fmla="*/ 659606 h 673894"/>
              <a:gd name="connsiteX22" fmla="*/ 388144 w 2826544"/>
              <a:gd name="connsiteY22" fmla="*/ 673894 h 673894"/>
              <a:gd name="connsiteX23" fmla="*/ 492919 w 2826544"/>
              <a:gd name="connsiteY23" fmla="*/ 640556 h 673894"/>
              <a:gd name="connsiteX24" fmla="*/ 781050 w 2826544"/>
              <a:gd name="connsiteY24" fmla="*/ 547688 h 673894"/>
              <a:gd name="connsiteX25" fmla="*/ 1038225 w 2826544"/>
              <a:gd name="connsiteY25" fmla="*/ 464344 h 673894"/>
              <a:gd name="connsiteX26" fmla="*/ 1145381 w 2826544"/>
              <a:gd name="connsiteY26" fmla="*/ 440531 h 673894"/>
              <a:gd name="connsiteX27" fmla="*/ 1347787 w 2826544"/>
              <a:gd name="connsiteY27" fmla="*/ 388144 h 673894"/>
              <a:gd name="connsiteX28" fmla="*/ 1500187 w 2826544"/>
              <a:gd name="connsiteY28" fmla="*/ 359569 h 673894"/>
              <a:gd name="connsiteX29" fmla="*/ 1731169 w 2826544"/>
              <a:gd name="connsiteY29" fmla="*/ 323850 h 673894"/>
              <a:gd name="connsiteX30" fmla="*/ 1888331 w 2826544"/>
              <a:gd name="connsiteY30" fmla="*/ 300038 h 673894"/>
              <a:gd name="connsiteX31" fmla="*/ 1988344 w 2826544"/>
              <a:gd name="connsiteY31" fmla="*/ 288131 h 673894"/>
              <a:gd name="connsiteX32" fmla="*/ 2150269 w 2826544"/>
              <a:gd name="connsiteY32" fmla="*/ 276225 h 673894"/>
              <a:gd name="connsiteX33" fmla="*/ 2328862 w 2826544"/>
              <a:gd name="connsiteY33" fmla="*/ 269081 h 673894"/>
              <a:gd name="connsiteX34" fmla="*/ 2478881 w 2826544"/>
              <a:gd name="connsiteY34" fmla="*/ 271463 h 673894"/>
              <a:gd name="connsiteX35" fmla="*/ 2607469 w 2826544"/>
              <a:gd name="connsiteY35" fmla="*/ 278606 h 673894"/>
              <a:gd name="connsiteX36" fmla="*/ 2714625 w 2826544"/>
              <a:gd name="connsiteY36" fmla="*/ 292894 h 673894"/>
              <a:gd name="connsiteX37" fmla="*/ 2764631 w 2826544"/>
              <a:gd name="connsiteY37" fmla="*/ 278606 h 673894"/>
              <a:gd name="connsiteX38" fmla="*/ 2807494 w 2826544"/>
              <a:gd name="connsiteY38" fmla="*/ 257175 h 673894"/>
              <a:gd name="connsiteX39" fmla="*/ 2821781 w 2826544"/>
              <a:gd name="connsiteY39" fmla="*/ 238125 h 673894"/>
              <a:gd name="connsiteX40" fmla="*/ 2826544 w 2826544"/>
              <a:gd name="connsiteY40" fmla="*/ 221456 h 673894"/>
              <a:gd name="connsiteX41" fmla="*/ 2821781 w 2826544"/>
              <a:gd name="connsiteY41" fmla="*/ 195263 h 673894"/>
              <a:gd name="connsiteX42" fmla="*/ 2812256 w 2826544"/>
              <a:gd name="connsiteY42" fmla="*/ 180975 h 673894"/>
              <a:gd name="connsiteX43" fmla="*/ 2783681 w 2826544"/>
              <a:gd name="connsiteY43" fmla="*/ 147638 h 673894"/>
              <a:gd name="connsiteX44" fmla="*/ 2759869 w 2826544"/>
              <a:gd name="connsiteY44" fmla="*/ 126206 h 673894"/>
              <a:gd name="connsiteX45" fmla="*/ 2740819 w 2826544"/>
              <a:gd name="connsiteY45" fmla="*/ 114300 h 673894"/>
              <a:gd name="connsiteX46" fmla="*/ 2657475 w 2826544"/>
              <a:gd name="connsiteY46" fmla="*/ 80963 h 673894"/>
              <a:gd name="connsiteX47" fmla="*/ 2524125 w 2826544"/>
              <a:gd name="connsiteY47" fmla="*/ 35719 h 673894"/>
              <a:gd name="connsiteX48" fmla="*/ 2440781 w 2826544"/>
              <a:gd name="connsiteY48" fmla="*/ 11906 h 673894"/>
              <a:gd name="connsiteX49" fmla="*/ 2374106 w 2826544"/>
              <a:gd name="connsiteY49" fmla="*/ 0 h 673894"/>
              <a:gd name="connsiteX50" fmla="*/ 2345531 w 2826544"/>
              <a:gd name="connsiteY50" fmla="*/ 2381 h 673894"/>
              <a:gd name="connsiteX51" fmla="*/ 2286000 w 2826544"/>
              <a:gd name="connsiteY51" fmla="*/ 19050 h 673894"/>
              <a:gd name="connsiteX52" fmla="*/ 2193131 w 2826544"/>
              <a:gd name="connsiteY52" fmla="*/ 50006 h 673894"/>
              <a:gd name="connsiteX53" fmla="*/ 2138362 w 2826544"/>
              <a:gd name="connsiteY53" fmla="*/ 69056 h 673894"/>
              <a:gd name="connsiteX54" fmla="*/ 1971675 w 2826544"/>
              <a:gd name="connsiteY54" fmla="*/ 90488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26544" h="673894">
                <a:moveTo>
                  <a:pt x="1971675" y="90488"/>
                </a:moveTo>
                <a:lnTo>
                  <a:pt x="1745456" y="121444"/>
                </a:lnTo>
                <a:lnTo>
                  <a:pt x="1495425" y="154781"/>
                </a:lnTo>
                <a:lnTo>
                  <a:pt x="1426369" y="166688"/>
                </a:lnTo>
                <a:lnTo>
                  <a:pt x="1169194" y="238125"/>
                </a:lnTo>
                <a:lnTo>
                  <a:pt x="885825" y="304800"/>
                </a:lnTo>
                <a:lnTo>
                  <a:pt x="697706" y="350044"/>
                </a:lnTo>
                <a:lnTo>
                  <a:pt x="428625" y="414338"/>
                </a:lnTo>
                <a:lnTo>
                  <a:pt x="285750" y="450056"/>
                </a:lnTo>
                <a:lnTo>
                  <a:pt x="235744" y="440531"/>
                </a:lnTo>
                <a:lnTo>
                  <a:pt x="128587" y="419100"/>
                </a:lnTo>
                <a:lnTo>
                  <a:pt x="54769" y="404813"/>
                </a:lnTo>
                <a:lnTo>
                  <a:pt x="23812" y="400050"/>
                </a:lnTo>
                <a:lnTo>
                  <a:pt x="9525" y="402431"/>
                </a:lnTo>
                <a:lnTo>
                  <a:pt x="0" y="407194"/>
                </a:lnTo>
                <a:lnTo>
                  <a:pt x="0" y="423863"/>
                </a:lnTo>
                <a:lnTo>
                  <a:pt x="14287" y="447675"/>
                </a:lnTo>
                <a:lnTo>
                  <a:pt x="54769" y="488156"/>
                </a:lnTo>
                <a:lnTo>
                  <a:pt x="119062" y="538163"/>
                </a:lnTo>
                <a:lnTo>
                  <a:pt x="173831" y="576263"/>
                </a:lnTo>
                <a:lnTo>
                  <a:pt x="252412" y="621506"/>
                </a:lnTo>
                <a:lnTo>
                  <a:pt x="345281" y="659606"/>
                </a:lnTo>
                <a:lnTo>
                  <a:pt x="388144" y="673894"/>
                </a:lnTo>
                <a:lnTo>
                  <a:pt x="492919" y="640556"/>
                </a:lnTo>
                <a:lnTo>
                  <a:pt x="781050" y="547688"/>
                </a:lnTo>
                <a:lnTo>
                  <a:pt x="1038225" y="464344"/>
                </a:lnTo>
                <a:lnTo>
                  <a:pt x="1145381" y="440531"/>
                </a:lnTo>
                <a:lnTo>
                  <a:pt x="1347787" y="388144"/>
                </a:lnTo>
                <a:lnTo>
                  <a:pt x="1500187" y="359569"/>
                </a:lnTo>
                <a:lnTo>
                  <a:pt x="1731169" y="323850"/>
                </a:lnTo>
                <a:lnTo>
                  <a:pt x="1888331" y="300038"/>
                </a:lnTo>
                <a:lnTo>
                  <a:pt x="1988344" y="288131"/>
                </a:lnTo>
                <a:lnTo>
                  <a:pt x="2150269" y="276225"/>
                </a:lnTo>
                <a:lnTo>
                  <a:pt x="2328862" y="269081"/>
                </a:lnTo>
                <a:lnTo>
                  <a:pt x="2478881" y="271463"/>
                </a:lnTo>
                <a:lnTo>
                  <a:pt x="2607469" y="278606"/>
                </a:lnTo>
                <a:lnTo>
                  <a:pt x="2714625" y="292894"/>
                </a:lnTo>
                <a:lnTo>
                  <a:pt x="2764631" y="278606"/>
                </a:lnTo>
                <a:lnTo>
                  <a:pt x="2807494" y="257175"/>
                </a:lnTo>
                <a:lnTo>
                  <a:pt x="2821781" y="238125"/>
                </a:lnTo>
                <a:lnTo>
                  <a:pt x="2826544" y="221456"/>
                </a:lnTo>
                <a:lnTo>
                  <a:pt x="2821781" y="195263"/>
                </a:lnTo>
                <a:lnTo>
                  <a:pt x="2812256" y="180975"/>
                </a:lnTo>
                <a:lnTo>
                  <a:pt x="2783681" y="147638"/>
                </a:lnTo>
                <a:lnTo>
                  <a:pt x="2759869" y="126206"/>
                </a:lnTo>
                <a:lnTo>
                  <a:pt x="2740819" y="114300"/>
                </a:lnTo>
                <a:lnTo>
                  <a:pt x="2657475" y="80963"/>
                </a:lnTo>
                <a:lnTo>
                  <a:pt x="2524125" y="35719"/>
                </a:lnTo>
                <a:lnTo>
                  <a:pt x="2440781" y="11906"/>
                </a:lnTo>
                <a:lnTo>
                  <a:pt x="2374106" y="0"/>
                </a:lnTo>
                <a:lnTo>
                  <a:pt x="2345531" y="2381"/>
                </a:lnTo>
                <a:lnTo>
                  <a:pt x="2286000" y="19050"/>
                </a:lnTo>
                <a:lnTo>
                  <a:pt x="2193131" y="50006"/>
                </a:lnTo>
                <a:lnTo>
                  <a:pt x="2138362" y="69056"/>
                </a:lnTo>
                <a:lnTo>
                  <a:pt x="1971675" y="90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E04F9910-39FA-4B84-B918-666826FE5914}"/>
              </a:ext>
            </a:extLst>
          </p:cNvPr>
          <p:cNvSpPr/>
          <p:nvPr/>
        </p:nvSpPr>
        <p:spPr>
          <a:xfrm>
            <a:off x="5716588" y="3390900"/>
            <a:ext cx="1250950" cy="436563"/>
          </a:xfrm>
          <a:custGeom>
            <a:avLst/>
            <a:gdLst>
              <a:gd name="connsiteX0" fmla="*/ 526257 w 1250157"/>
              <a:gd name="connsiteY0" fmla="*/ 235744 h 435769"/>
              <a:gd name="connsiteX1" fmla="*/ 350044 w 1250157"/>
              <a:gd name="connsiteY1" fmla="*/ 214313 h 435769"/>
              <a:gd name="connsiteX2" fmla="*/ 173832 w 1250157"/>
              <a:gd name="connsiteY2" fmla="*/ 190500 h 435769"/>
              <a:gd name="connsiteX3" fmla="*/ 0 w 1250157"/>
              <a:gd name="connsiteY3" fmla="*/ 161925 h 435769"/>
              <a:gd name="connsiteX4" fmla="*/ 57150 w 1250157"/>
              <a:gd name="connsiteY4" fmla="*/ 0 h 435769"/>
              <a:gd name="connsiteX5" fmla="*/ 219075 w 1250157"/>
              <a:gd name="connsiteY5" fmla="*/ 38100 h 435769"/>
              <a:gd name="connsiteX6" fmla="*/ 369094 w 1250157"/>
              <a:gd name="connsiteY6" fmla="*/ 64294 h 435769"/>
              <a:gd name="connsiteX7" fmla="*/ 490538 w 1250157"/>
              <a:gd name="connsiteY7" fmla="*/ 78581 h 435769"/>
              <a:gd name="connsiteX8" fmla="*/ 578644 w 1250157"/>
              <a:gd name="connsiteY8" fmla="*/ 83344 h 435769"/>
              <a:gd name="connsiteX9" fmla="*/ 766763 w 1250157"/>
              <a:gd name="connsiteY9" fmla="*/ 83344 h 435769"/>
              <a:gd name="connsiteX10" fmla="*/ 942975 w 1250157"/>
              <a:gd name="connsiteY10" fmla="*/ 83344 h 435769"/>
              <a:gd name="connsiteX11" fmla="*/ 981075 w 1250157"/>
              <a:gd name="connsiteY11" fmla="*/ 83344 h 435769"/>
              <a:gd name="connsiteX12" fmla="*/ 1004888 w 1250157"/>
              <a:gd name="connsiteY12" fmla="*/ 88106 h 435769"/>
              <a:gd name="connsiteX13" fmla="*/ 1023938 w 1250157"/>
              <a:gd name="connsiteY13" fmla="*/ 97631 h 435769"/>
              <a:gd name="connsiteX14" fmla="*/ 1064419 w 1250157"/>
              <a:gd name="connsiteY14" fmla="*/ 130969 h 435769"/>
              <a:gd name="connsiteX15" fmla="*/ 1112044 w 1250157"/>
              <a:gd name="connsiteY15" fmla="*/ 176213 h 435769"/>
              <a:gd name="connsiteX16" fmla="*/ 1157288 w 1250157"/>
              <a:gd name="connsiteY16" fmla="*/ 223838 h 435769"/>
              <a:gd name="connsiteX17" fmla="*/ 1202532 w 1250157"/>
              <a:gd name="connsiteY17" fmla="*/ 269081 h 435769"/>
              <a:gd name="connsiteX18" fmla="*/ 1219200 w 1250157"/>
              <a:gd name="connsiteY18" fmla="*/ 290513 h 435769"/>
              <a:gd name="connsiteX19" fmla="*/ 1233488 w 1250157"/>
              <a:gd name="connsiteY19" fmla="*/ 311944 h 435769"/>
              <a:gd name="connsiteX20" fmla="*/ 1245394 w 1250157"/>
              <a:gd name="connsiteY20" fmla="*/ 338138 h 435769"/>
              <a:gd name="connsiteX21" fmla="*/ 1250157 w 1250157"/>
              <a:gd name="connsiteY21" fmla="*/ 364331 h 435769"/>
              <a:gd name="connsiteX22" fmla="*/ 1245394 w 1250157"/>
              <a:gd name="connsiteY22" fmla="*/ 383381 h 435769"/>
              <a:gd name="connsiteX23" fmla="*/ 1231107 w 1250157"/>
              <a:gd name="connsiteY23" fmla="*/ 404813 h 435769"/>
              <a:gd name="connsiteX24" fmla="*/ 1207294 w 1250157"/>
              <a:gd name="connsiteY24" fmla="*/ 421481 h 435769"/>
              <a:gd name="connsiteX25" fmla="*/ 1176338 w 1250157"/>
              <a:gd name="connsiteY25" fmla="*/ 435769 h 435769"/>
              <a:gd name="connsiteX26" fmla="*/ 833438 w 1250157"/>
              <a:gd name="connsiteY26" fmla="*/ 273844 h 435769"/>
              <a:gd name="connsiteX27" fmla="*/ 807244 w 1250157"/>
              <a:gd name="connsiteY27" fmla="*/ 261938 h 435769"/>
              <a:gd name="connsiteX28" fmla="*/ 726282 w 1250157"/>
              <a:gd name="connsiteY28" fmla="*/ 254794 h 435769"/>
              <a:gd name="connsiteX29" fmla="*/ 526257 w 1250157"/>
              <a:gd name="connsiteY29" fmla="*/ 235744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50157" h="435769">
                <a:moveTo>
                  <a:pt x="526257" y="235744"/>
                </a:moveTo>
                <a:lnTo>
                  <a:pt x="350044" y="214313"/>
                </a:lnTo>
                <a:lnTo>
                  <a:pt x="173832" y="190500"/>
                </a:lnTo>
                <a:lnTo>
                  <a:pt x="0" y="161925"/>
                </a:lnTo>
                <a:lnTo>
                  <a:pt x="57150" y="0"/>
                </a:lnTo>
                <a:lnTo>
                  <a:pt x="219075" y="38100"/>
                </a:lnTo>
                <a:lnTo>
                  <a:pt x="369094" y="64294"/>
                </a:lnTo>
                <a:lnTo>
                  <a:pt x="490538" y="78581"/>
                </a:lnTo>
                <a:lnTo>
                  <a:pt x="578644" y="83344"/>
                </a:lnTo>
                <a:lnTo>
                  <a:pt x="766763" y="83344"/>
                </a:lnTo>
                <a:lnTo>
                  <a:pt x="942975" y="83344"/>
                </a:lnTo>
                <a:lnTo>
                  <a:pt x="981075" y="83344"/>
                </a:lnTo>
                <a:lnTo>
                  <a:pt x="1004888" y="88106"/>
                </a:lnTo>
                <a:lnTo>
                  <a:pt x="1023938" y="97631"/>
                </a:lnTo>
                <a:lnTo>
                  <a:pt x="1064419" y="130969"/>
                </a:lnTo>
                <a:lnTo>
                  <a:pt x="1112044" y="176213"/>
                </a:lnTo>
                <a:lnTo>
                  <a:pt x="1157288" y="223838"/>
                </a:lnTo>
                <a:lnTo>
                  <a:pt x="1202532" y="269081"/>
                </a:lnTo>
                <a:lnTo>
                  <a:pt x="1219200" y="290513"/>
                </a:lnTo>
                <a:lnTo>
                  <a:pt x="1233488" y="311944"/>
                </a:lnTo>
                <a:lnTo>
                  <a:pt x="1245394" y="338138"/>
                </a:lnTo>
                <a:lnTo>
                  <a:pt x="1250157" y="364331"/>
                </a:lnTo>
                <a:lnTo>
                  <a:pt x="1245394" y="383381"/>
                </a:lnTo>
                <a:lnTo>
                  <a:pt x="1231107" y="404813"/>
                </a:lnTo>
                <a:lnTo>
                  <a:pt x="1207294" y="421481"/>
                </a:lnTo>
                <a:lnTo>
                  <a:pt x="1176338" y="435769"/>
                </a:lnTo>
                <a:lnTo>
                  <a:pt x="833438" y="273844"/>
                </a:lnTo>
                <a:lnTo>
                  <a:pt x="807244" y="261938"/>
                </a:lnTo>
                <a:lnTo>
                  <a:pt x="726282" y="254794"/>
                </a:lnTo>
                <a:lnTo>
                  <a:pt x="526257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891FAB43-8183-45DF-A2D0-B06A4980648C}"/>
              </a:ext>
            </a:extLst>
          </p:cNvPr>
          <p:cNvSpPr/>
          <p:nvPr/>
        </p:nvSpPr>
        <p:spPr>
          <a:xfrm>
            <a:off x="5680075" y="3648075"/>
            <a:ext cx="1279525" cy="2443163"/>
          </a:xfrm>
          <a:custGeom>
            <a:avLst/>
            <a:gdLst>
              <a:gd name="connsiteX0" fmla="*/ 967028 w 1279502"/>
              <a:gd name="connsiteY0" fmla="*/ 888087 h 2443882"/>
              <a:gd name="connsiteX1" fmla="*/ 1036101 w 1279502"/>
              <a:gd name="connsiteY1" fmla="*/ 687445 h 2443882"/>
              <a:gd name="connsiteX2" fmla="*/ 1092018 w 1279502"/>
              <a:gd name="connsiteY2" fmla="*/ 509828 h 2443882"/>
              <a:gd name="connsiteX3" fmla="*/ 1141356 w 1279502"/>
              <a:gd name="connsiteY3" fmla="*/ 335500 h 2443882"/>
              <a:gd name="connsiteX4" fmla="*/ 1161091 w 1279502"/>
              <a:gd name="connsiteY4" fmla="*/ 263137 h 2443882"/>
              <a:gd name="connsiteX5" fmla="*/ 1170959 w 1279502"/>
              <a:gd name="connsiteY5" fmla="*/ 236823 h 2443882"/>
              <a:gd name="connsiteX6" fmla="*/ 1184115 w 1279502"/>
              <a:gd name="connsiteY6" fmla="*/ 210510 h 2443882"/>
              <a:gd name="connsiteX7" fmla="*/ 1200561 w 1279502"/>
              <a:gd name="connsiteY7" fmla="*/ 190774 h 2443882"/>
              <a:gd name="connsiteX8" fmla="*/ 1213718 w 1279502"/>
              <a:gd name="connsiteY8" fmla="*/ 177618 h 2443882"/>
              <a:gd name="connsiteX9" fmla="*/ 1243321 w 1279502"/>
              <a:gd name="connsiteY9" fmla="*/ 161172 h 2443882"/>
              <a:gd name="connsiteX10" fmla="*/ 1272924 w 1279502"/>
              <a:gd name="connsiteY10" fmla="*/ 128280 h 2443882"/>
              <a:gd name="connsiteX11" fmla="*/ 1279502 w 1279502"/>
              <a:gd name="connsiteY11" fmla="*/ 98677 h 2443882"/>
              <a:gd name="connsiteX12" fmla="*/ 855195 w 1279502"/>
              <a:gd name="connsiteY12" fmla="*/ 0 h 2443882"/>
              <a:gd name="connsiteX13" fmla="*/ 897954 w 1279502"/>
              <a:gd name="connsiteY13" fmla="*/ 36182 h 2443882"/>
              <a:gd name="connsiteX14" fmla="*/ 914400 w 1279502"/>
              <a:gd name="connsiteY14" fmla="*/ 59206 h 2443882"/>
              <a:gd name="connsiteX15" fmla="*/ 924268 w 1279502"/>
              <a:gd name="connsiteY15" fmla="*/ 85520 h 2443882"/>
              <a:gd name="connsiteX16" fmla="*/ 917690 w 1279502"/>
              <a:gd name="connsiteY16" fmla="*/ 154593 h 2443882"/>
              <a:gd name="connsiteX17" fmla="*/ 884797 w 1279502"/>
              <a:gd name="connsiteY17" fmla="*/ 322343 h 2443882"/>
              <a:gd name="connsiteX18" fmla="*/ 842038 w 1279502"/>
              <a:gd name="connsiteY18" fmla="*/ 513117 h 2443882"/>
              <a:gd name="connsiteX19" fmla="*/ 786121 w 1279502"/>
              <a:gd name="connsiteY19" fmla="*/ 720337 h 2443882"/>
              <a:gd name="connsiteX20" fmla="*/ 720337 w 1279502"/>
              <a:gd name="connsiteY20" fmla="*/ 901244 h 2443882"/>
              <a:gd name="connsiteX21" fmla="*/ 638107 w 1279502"/>
              <a:gd name="connsiteY21" fmla="*/ 1108464 h 2443882"/>
              <a:gd name="connsiteX22" fmla="*/ 539431 w 1279502"/>
              <a:gd name="connsiteY22" fmla="*/ 1345287 h 2443882"/>
              <a:gd name="connsiteX23" fmla="*/ 444043 w 1279502"/>
              <a:gd name="connsiteY23" fmla="*/ 1552507 h 2443882"/>
              <a:gd name="connsiteX24" fmla="*/ 368392 w 1279502"/>
              <a:gd name="connsiteY24" fmla="*/ 1707100 h 2443882"/>
              <a:gd name="connsiteX25" fmla="*/ 305897 w 1279502"/>
              <a:gd name="connsiteY25" fmla="*/ 1802487 h 2443882"/>
              <a:gd name="connsiteX26" fmla="*/ 266426 w 1279502"/>
              <a:gd name="connsiteY26" fmla="*/ 1845246 h 2443882"/>
              <a:gd name="connsiteX27" fmla="*/ 217088 w 1279502"/>
              <a:gd name="connsiteY27" fmla="*/ 1901163 h 2443882"/>
              <a:gd name="connsiteX28" fmla="*/ 187485 w 1279502"/>
              <a:gd name="connsiteY28" fmla="*/ 1924187 h 2443882"/>
              <a:gd name="connsiteX29" fmla="*/ 161172 w 1279502"/>
              <a:gd name="connsiteY29" fmla="*/ 1937344 h 2443882"/>
              <a:gd name="connsiteX30" fmla="*/ 134858 w 1279502"/>
              <a:gd name="connsiteY30" fmla="*/ 1947212 h 2443882"/>
              <a:gd name="connsiteX31" fmla="*/ 0 w 1279502"/>
              <a:gd name="connsiteY31" fmla="*/ 2378098 h 2443882"/>
              <a:gd name="connsiteX32" fmla="*/ 9868 w 1279502"/>
              <a:gd name="connsiteY32" fmla="*/ 2407701 h 2443882"/>
              <a:gd name="connsiteX33" fmla="*/ 26314 w 1279502"/>
              <a:gd name="connsiteY33" fmla="*/ 2434015 h 2443882"/>
              <a:gd name="connsiteX34" fmla="*/ 52628 w 1279502"/>
              <a:gd name="connsiteY34" fmla="*/ 2443882 h 2443882"/>
              <a:gd name="connsiteX35" fmla="*/ 78941 w 1279502"/>
              <a:gd name="connsiteY35" fmla="*/ 2443882 h 2443882"/>
              <a:gd name="connsiteX36" fmla="*/ 111833 w 1279502"/>
              <a:gd name="connsiteY36" fmla="*/ 2420858 h 2443882"/>
              <a:gd name="connsiteX37" fmla="*/ 200642 w 1279502"/>
              <a:gd name="connsiteY37" fmla="*/ 2341917 h 2443882"/>
              <a:gd name="connsiteX38" fmla="*/ 309186 w 1279502"/>
              <a:gd name="connsiteY38" fmla="*/ 2233373 h 2443882"/>
              <a:gd name="connsiteX39" fmla="*/ 391416 w 1279502"/>
              <a:gd name="connsiteY39" fmla="*/ 2131408 h 2443882"/>
              <a:gd name="connsiteX40" fmla="*/ 467068 w 1279502"/>
              <a:gd name="connsiteY40" fmla="*/ 2022864 h 2443882"/>
              <a:gd name="connsiteX41" fmla="*/ 532852 w 1279502"/>
              <a:gd name="connsiteY41" fmla="*/ 1914320 h 2443882"/>
              <a:gd name="connsiteX42" fmla="*/ 585479 w 1279502"/>
              <a:gd name="connsiteY42" fmla="*/ 1809065 h 2443882"/>
              <a:gd name="connsiteX43" fmla="*/ 664420 w 1279502"/>
              <a:gd name="connsiteY43" fmla="*/ 1641315 h 2443882"/>
              <a:gd name="connsiteX44" fmla="*/ 740072 w 1279502"/>
              <a:gd name="connsiteY44" fmla="*/ 1473566 h 2443882"/>
              <a:gd name="connsiteX45" fmla="*/ 815724 w 1279502"/>
              <a:gd name="connsiteY45" fmla="*/ 1289370 h 2443882"/>
              <a:gd name="connsiteX46" fmla="*/ 894665 w 1279502"/>
              <a:gd name="connsiteY46" fmla="*/ 1088728 h 2443882"/>
              <a:gd name="connsiteX47" fmla="*/ 967028 w 1279502"/>
              <a:gd name="connsiteY47" fmla="*/ 888087 h 2443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79502" h="2443882">
                <a:moveTo>
                  <a:pt x="967028" y="888087"/>
                </a:moveTo>
                <a:lnTo>
                  <a:pt x="1036101" y="687445"/>
                </a:lnTo>
                <a:lnTo>
                  <a:pt x="1092018" y="509828"/>
                </a:lnTo>
                <a:lnTo>
                  <a:pt x="1141356" y="335500"/>
                </a:lnTo>
                <a:lnTo>
                  <a:pt x="1161091" y="263137"/>
                </a:lnTo>
                <a:lnTo>
                  <a:pt x="1170959" y="236823"/>
                </a:lnTo>
                <a:lnTo>
                  <a:pt x="1184115" y="210510"/>
                </a:lnTo>
                <a:lnTo>
                  <a:pt x="1200561" y="190774"/>
                </a:lnTo>
                <a:lnTo>
                  <a:pt x="1213718" y="177618"/>
                </a:lnTo>
                <a:lnTo>
                  <a:pt x="1243321" y="161172"/>
                </a:lnTo>
                <a:lnTo>
                  <a:pt x="1272924" y="128280"/>
                </a:lnTo>
                <a:lnTo>
                  <a:pt x="1279502" y="98677"/>
                </a:lnTo>
                <a:lnTo>
                  <a:pt x="855195" y="0"/>
                </a:lnTo>
                <a:lnTo>
                  <a:pt x="897954" y="36182"/>
                </a:lnTo>
                <a:lnTo>
                  <a:pt x="914400" y="59206"/>
                </a:lnTo>
                <a:lnTo>
                  <a:pt x="924268" y="85520"/>
                </a:lnTo>
                <a:lnTo>
                  <a:pt x="917690" y="154593"/>
                </a:lnTo>
                <a:lnTo>
                  <a:pt x="884797" y="322343"/>
                </a:lnTo>
                <a:lnTo>
                  <a:pt x="842038" y="513117"/>
                </a:lnTo>
                <a:lnTo>
                  <a:pt x="786121" y="720337"/>
                </a:lnTo>
                <a:lnTo>
                  <a:pt x="720337" y="901244"/>
                </a:lnTo>
                <a:lnTo>
                  <a:pt x="638107" y="1108464"/>
                </a:lnTo>
                <a:lnTo>
                  <a:pt x="539431" y="1345287"/>
                </a:lnTo>
                <a:lnTo>
                  <a:pt x="444043" y="1552507"/>
                </a:lnTo>
                <a:lnTo>
                  <a:pt x="368392" y="1707100"/>
                </a:lnTo>
                <a:lnTo>
                  <a:pt x="305897" y="1802487"/>
                </a:lnTo>
                <a:lnTo>
                  <a:pt x="266426" y="1845246"/>
                </a:lnTo>
                <a:lnTo>
                  <a:pt x="217088" y="1901163"/>
                </a:lnTo>
                <a:lnTo>
                  <a:pt x="187485" y="1924187"/>
                </a:lnTo>
                <a:lnTo>
                  <a:pt x="161172" y="1937344"/>
                </a:lnTo>
                <a:lnTo>
                  <a:pt x="134858" y="1947212"/>
                </a:lnTo>
                <a:lnTo>
                  <a:pt x="0" y="2378098"/>
                </a:lnTo>
                <a:lnTo>
                  <a:pt x="9868" y="2407701"/>
                </a:lnTo>
                <a:lnTo>
                  <a:pt x="26314" y="2434015"/>
                </a:lnTo>
                <a:lnTo>
                  <a:pt x="52628" y="2443882"/>
                </a:lnTo>
                <a:lnTo>
                  <a:pt x="78941" y="2443882"/>
                </a:lnTo>
                <a:lnTo>
                  <a:pt x="111833" y="2420858"/>
                </a:lnTo>
                <a:lnTo>
                  <a:pt x="200642" y="2341917"/>
                </a:lnTo>
                <a:lnTo>
                  <a:pt x="309186" y="2233373"/>
                </a:lnTo>
                <a:lnTo>
                  <a:pt x="391416" y="2131408"/>
                </a:lnTo>
                <a:lnTo>
                  <a:pt x="467068" y="2022864"/>
                </a:lnTo>
                <a:lnTo>
                  <a:pt x="532852" y="1914320"/>
                </a:lnTo>
                <a:lnTo>
                  <a:pt x="585479" y="1809065"/>
                </a:lnTo>
                <a:lnTo>
                  <a:pt x="664420" y="1641315"/>
                </a:lnTo>
                <a:lnTo>
                  <a:pt x="740072" y="1473566"/>
                </a:lnTo>
                <a:lnTo>
                  <a:pt x="815724" y="1289370"/>
                </a:lnTo>
                <a:lnTo>
                  <a:pt x="894665" y="1088728"/>
                </a:lnTo>
                <a:lnTo>
                  <a:pt x="967028" y="888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022502E-7DF4-4EC9-9C0D-606770F64CDA}"/>
              </a:ext>
            </a:extLst>
          </p:cNvPr>
          <p:cNvSpPr/>
          <p:nvPr/>
        </p:nvSpPr>
        <p:spPr>
          <a:xfrm>
            <a:off x="5186363" y="5278438"/>
            <a:ext cx="709612" cy="800100"/>
          </a:xfrm>
          <a:custGeom>
            <a:avLst/>
            <a:gdLst>
              <a:gd name="connsiteX0" fmla="*/ 276225 w 709612"/>
              <a:gd name="connsiteY0" fmla="*/ 135732 h 800100"/>
              <a:gd name="connsiteX1" fmla="*/ 369093 w 709612"/>
              <a:gd name="connsiteY1" fmla="*/ 192882 h 800100"/>
              <a:gd name="connsiteX2" fmla="*/ 507206 w 709612"/>
              <a:gd name="connsiteY2" fmla="*/ 273844 h 800100"/>
              <a:gd name="connsiteX3" fmla="*/ 550068 w 709612"/>
              <a:gd name="connsiteY3" fmla="*/ 300038 h 800100"/>
              <a:gd name="connsiteX4" fmla="*/ 576262 w 709612"/>
              <a:gd name="connsiteY4" fmla="*/ 311944 h 800100"/>
              <a:gd name="connsiteX5" fmla="*/ 604837 w 709612"/>
              <a:gd name="connsiteY5" fmla="*/ 316707 h 800100"/>
              <a:gd name="connsiteX6" fmla="*/ 623887 w 709612"/>
              <a:gd name="connsiteY6" fmla="*/ 316707 h 800100"/>
              <a:gd name="connsiteX7" fmla="*/ 669131 w 709612"/>
              <a:gd name="connsiteY7" fmla="*/ 302419 h 800100"/>
              <a:gd name="connsiteX8" fmla="*/ 709612 w 709612"/>
              <a:gd name="connsiteY8" fmla="*/ 273844 h 800100"/>
              <a:gd name="connsiteX9" fmla="*/ 523875 w 709612"/>
              <a:gd name="connsiteY9" fmla="*/ 800100 h 800100"/>
              <a:gd name="connsiteX10" fmla="*/ 504825 w 709612"/>
              <a:gd name="connsiteY10" fmla="*/ 778669 h 800100"/>
              <a:gd name="connsiteX11" fmla="*/ 490537 w 709612"/>
              <a:gd name="connsiteY11" fmla="*/ 742950 h 800100"/>
              <a:gd name="connsiteX12" fmla="*/ 471487 w 709612"/>
              <a:gd name="connsiteY12" fmla="*/ 678657 h 800100"/>
              <a:gd name="connsiteX13" fmla="*/ 440531 w 709612"/>
              <a:gd name="connsiteY13" fmla="*/ 590550 h 800100"/>
              <a:gd name="connsiteX14" fmla="*/ 416718 w 709612"/>
              <a:gd name="connsiteY14" fmla="*/ 523875 h 800100"/>
              <a:gd name="connsiteX15" fmla="*/ 388143 w 709612"/>
              <a:gd name="connsiteY15" fmla="*/ 457200 h 800100"/>
              <a:gd name="connsiteX16" fmla="*/ 376237 w 709612"/>
              <a:gd name="connsiteY16" fmla="*/ 438150 h 800100"/>
              <a:gd name="connsiteX17" fmla="*/ 357187 w 709612"/>
              <a:gd name="connsiteY17" fmla="*/ 411957 h 800100"/>
              <a:gd name="connsiteX18" fmla="*/ 323850 w 709612"/>
              <a:gd name="connsiteY18" fmla="*/ 371475 h 800100"/>
              <a:gd name="connsiteX19" fmla="*/ 261937 w 709612"/>
              <a:gd name="connsiteY19" fmla="*/ 300038 h 800100"/>
              <a:gd name="connsiteX20" fmla="*/ 183356 w 709612"/>
              <a:gd name="connsiteY20" fmla="*/ 221457 h 800100"/>
              <a:gd name="connsiteX21" fmla="*/ 102393 w 709612"/>
              <a:gd name="connsiteY21" fmla="*/ 140494 h 800100"/>
              <a:gd name="connsiteX22" fmla="*/ 9525 w 709612"/>
              <a:gd name="connsiteY22" fmla="*/ 54769 h 800100"/>
              <a:gd name="connsiteX23" fmla="*/ 2381 w 709612"/>
              <a:gd name="connsiteY23" fmla="*/ 38100 h 800100"/>
              <a:gd name="connsiteX24" fmla="*/ 0 w 709612"/>
              <a:gd name="connsiteY24" fmla="*/ 21432 h 800100"/>
              <a:gd name="connsiteX25" fmla="*/ 7143 w 709612"/>
              <a:gd name="connsiteY25" fmla="*/ 2382 h 800100"/>
              <a:gd name="connsiteX26" fmla="*/ 21431 w 709612"/>
              <a:gd name="connsiteY26" fmla="*/ 0 h 800100"/>
              <a:gd name="connsiteX27" fmla="*/ 40481 w 709612"/>
              <a:gd name="connsiteY27" fmla="*/ 0 h 800100"/>
              <a:gd name="connsiteX28" fmla="*/ 69056 w 709612"/>
              <a:gd name="connsiteY28" fmla="*/ 11907 h 800100"/>
              <a:gd name="connsiteX29" fmla="*/ 133350 w 709612"/>
              <a:gd name="connsiteY29" fmla="*/ 52388 h 800100"/>
              <a:gd name="connsiteX30" fmla="*/ 276225 w 709612"/>
              <a:gd name="connsiteY30" fmla="*/ 135732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09612" h="800100">
                <a:moveTo>
                  <a:pt x="276225" y="135732"/>
                </a:moveTo>
                <a:lnTo>
                  <a:pt x="369093" y="192882"/>
                </a:lnTo>
                <a:lnTo>
                  <a:pt x="507206" y="273844"/>
                </a:lnTo>
                <a:lnTo>
                  <a:pt x="550068" y="300038"/>
                </a:lnTo>
                <a:lnTo>
                  <a:pt x="576262" y="311944"/>
                </a:lnTo>
                <a:lnTo>
                  <a:pt x="604837" y="316707"/>
                </a:lnTo>
                <a:lnTo>
                  <a:pt x="623887" y="316707"/>
                </a:lnTo>
                <a:lnTo>
                  <a:pt x="669131" y="302419"/>
                </a:lnTo>
                <a:lnTo>
                  <a:pt x="709612" y="273844"/>
                </a:lnTo>
                <a:lnTo>
                  <a:pt x="523875" y="800100"/>
                </a:lnTo>
                <a:lnTo>
                  <a:pt x="504825" y="778669"/>
                </a:lnTo>
                <a:lnTo>
                  <a:pt x="490537" y="742950"/>
                </a:lnTo>
                <a:lnTo>
                  <a:pt x="471487" y="678657"/>
                </a:lnTo>
                <a:lnTo>
                  <a:pt x="440531" y="590550"/>
                </a:lnTo>
                <a:lnTo>
                  <a:pt x="416718" y="523875"/>
                </a:lnTo>
                <a:lnTo>
                  <a:pt x="388143" y="457200"/>
                </a:lnTo>
                <a:lnTo>
                  <a:pt x="376237" y="438150"/>
                </a:lnTo>
                <a:lnTo>
                  <a:pt x="357187" y="411957"/>
                </a:lnTo>
                <a:lnTo>
                  <a:pt x="323850" y="371475"/>
                </a:lnTo>
                <a:lnTo>
                  <a:pt x="261937" y="300038"/>
                </a:lnTo>
                <a:lnTo>
                  <a:pt x="183356" y="221457"/>
                </a:lnTo>
                <a:lnTo>
                  <a:pt x="102393" y="140494"/>
                </a:lnTo>
                <a:lnTo>
                  <a:pt x="9525" y="54769"/>
                </a:lnTo>
                <a:lnTo>
                  <a:pt x="2381" y="38100"/>
                </a:lnTo>
                <a:lnTo>
                  <a:pt x="0" y="21432"/>
                </a:lnTo>
                <a:lnTo>
                  <a:pt x="7143" y="2382"/>
                </a:lnTo>
                <a:lnTo>
                  <a:pt x="21431" y="0"/>
                </a:lnTo>
                <a:lnTo>
                  <a:pt x="40481" y="0"/>
                </a:lnTo>
                <a:lnTo>
                  <a:pt x="69056" y="11907"/>
                </a:lnTo>
                <a:lnTo>
                  <a:pt x="133350" y="52388"/>
                </a:lnTo>
                <a:lnTo>
                  <a:pt x="276225" y="1357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DA094902-D925-47E4-B3C6-28774E2A7D7C}"/>
              </a:ext>
            </a:extLst>
          </p:cNvPr>
          <p:cNvSpPr/>
          <p:nvPr/>
        </p:nvSpPr>
        <p:spPr>
          <a:xfrm>
            <a:off x="4494213" y="2876550"/>
            <a:ext cx="1433512" cy="2568575"/>
          </a:xfrm>
          <a:custGeom>
            <a:avLst/>
            <a:gdLst>
              <a:gd name="connsiteX0" fmla="*/ 890605 w 1434486"/>
              <a:gd name="connsiteY0" fmla="*/ 934796 h 2569838"/>
              <a:gd name="connsiteX1" fmla="*/ 992583 w 1434486"/>
              <a:gd name="connsiteY1" fmla="*/ 696848 h 2569838"/>
              <a:gd name="connsiteX2" fmla="*/ 1077564 w 1434486"/>
              <a:gd name="connsiteY2" fmla="*/ 475896 h 2569838"/>
              <a:gd name="connsiteX3" fmla="*/ 1118355 w 1434486"/>
              <a:gd name="connsiteY3" fmla="*/ 353523 h 2569838"/>
              <a:gd name="connsiteX4" fmla="*/ 1121755 w 1434486"/>
              <a:gd name="connsiteY4" fmla="*/ 326329 h 2569838"/>
              <a:gd name="connsiteX5" fmla="*/ 1121755 w 1434486"/>
              <a:gd name="connsiteY5" fmla="*/ 305933 h 2569838"/>
              <a:gd name="connsiteX6" fmla="*/ 1108158 w 1434486"/>
              <a:gd name="connsiteY6" fmla="*/ 258343 h 2569838"/>
              <a:gd name="connsiteX7" fmla="*/ 1091161 w 1434486"/>
              <a:gd name="connsiteY7" fmla="*/ 217552 h 2569838"/>
              <a:gd name="connsiteX8" fmla="*/ 1063967 w 1434486"/>
              <a:gd name="connsiteY8" fmla="*/ 176761 h 2569838"/>
              <a:gd name="connsiteX9" fmla="*/ 1029975 w 1434486"/>
              <a:gd name="connsiteY9" fmla="*/ 139370 h 2569838"/>
              <a:gd name="connsiteX10" fmla="*/ 1002781 w 1434486"/>
              <a:gd name="connsiteY10" fmla="*/ 115575 h 2569838"/>
              <a:gd name="connsiteX11" fmla="*/ 955191 w 1434486"/>
              <a:gd name="connsiteY11" fmla="*/ 71384 h 2569838"/>
              <a:gd name="connsiteX12" fmla="*/ 883807 w 1434486"/>
              <a:gd name="connsiteY12" fmla="*/ 23795 h 2569838"/>
              <a:gd name="connsiteX13" fmla="*/ 975587 w 1434486"/>
              <a:gd name="connsiteY13" fmla="*/ 0 h 2569838"/>
              <a:gd name="connsiteX14" fmla="*/ 1121755 w 1434486"/>
              <a:gd name="connsiteY14" fmla="*/ 61187 h 2569838"/>
              <a:gd name="connsiteX15" fmla="*/ 1247527 w 1434486"/>
              <a:gd name="connsiteY15" fmla="*/ 118974 h 2569838"/>
              <a:gd name="connsiteX16" fmla="*/ 1349505 w 1434486"/>
              <a:gd name="connsiteY16" fmla="*/ 176761 h 2569838"/>
              <a:gd name="connsiteX17" fmla="*/ 1410692 w 1434486"/>
              <a:gd name="connsiteY17" fmla="*/ 220952 h 2569838"/>
              <a:gd name="connsiteX18" fmla="*/ 1431087 w 1434486"/>
              <a:gd name="connsiteY18" fmla="*/ 237948 h 2569838"/>
              <a:gd name="connsiteX19" fmla="*/ 1431087 w 1434486"/>
              <a:gd name="connsiteY19" fmla="*/ 241347 h 2569838"/>
              <a:gd name="connsiteX20" fmla="*/ 1434486 w 1434486"/>
              <a:gd name="connsiteY20" fmla="*/ 265142 h 2569838"/>
              <a:gd name="connsiteX21" fmla="*/ 1424289 w 1434486"/>
              <a:gd name="connsiteY21" fmla="*/ 326329 h 2569838"/>
              <a:gd name="connsiteX22" fmla="*/ 1410692 w 1434486"/>
              <a:gd name="connsiteY22" fmla="*/ 377317 h 2569838"/>
              <a:gd name="connsiteX23" fmla="*/ 1376699 w 1434486"/>
              <a:gd name="connsiteY23" fmla="*/ 469097 h 2569838"/>
              <a:gd name="connsiteX24" fmla="*/ 1332509 w 1434486"/>
              <a:gd name="connsiteY24" fmla="*/ 560877 h 2569838"/>
              <a:gd name="connsiteX25" fmla="*/ 1267923 w 1434486"/>
              <a:gd name="connsiteY25" fmla="*/ 713844 h 2569838"/>
              <a:gd name="connsiteX26" fmla="*/ 1206736 w 1434486"/>
              <a:gd name="connsiteY26" fmla="*/ 863411 h 2569838"/>
              <a:gd name="connsiteX27" fmla="*/ 1104758 w 1434486"/>
              <a:gd name="connsiteY27" fmla="*/ 1084363 h 2569838"/>
              <a:gd name="connsiteX28" fmla="*/ 1033374 w 1434486"/>
              <a:gd name="connsiteY28" fmla="*/ 1230531 h 2569838"/>
              <a:gd name="connsiteX29" fmla="*/ 917799 w 1434486"/>
              <a:gd name="connsiteY29" fmla="*/ 1434486 h 2569838"/>
              <a:gd name="connsiteX30" fmla="*/ 849814 w 1434486"/>
              <a:gd name="connsiteY30" fmla="*/ 1553460 h 2569838"/>
              <a:gd name="connsiteX31" fmla="*/ 717243 w 1434486"/>
              <a:gd name="connsiteY31" fmla="*/ 1754016 h 2569838"/>
              <a:gd name="connsiteX32" fmla="*/ 632262 w 1434486"/>
              <a:gd name="connsiteY32" fmla="*/ 1876390 h 2569838"/>
              <a:gd name="connsiteX33" fmla="*/ 540482 w 1434486"/>
              <a:gd name="connsiteY33" fmla="*/ 2002162 h 2569838"/>
              <a:gd name="connsiteX34" fmla="*/ 428306 w 1434486"/>
              <a:gd name="connsiteY34" fmla="*/ 2144931 h 2569838"/>
              <a:gd name="connsiteX35" fmla="*/ 288937 w 1434486"/>
              <a:gd name="connsiteY35" fmla="*/ 2311494 h 2569838"/>
              <a:gd name="connsiteX36" fmla="*/ 176761 w 1434486"/>
              <a:gd name="connsiteY36" fmla="*/ 2433868 h 2569838"/>
              <a:gd name="connsiteX37" fmla="*/ 78183 w 1434486"/>
              <a:gd name="connsiteY37" fmla="*/ 2535845 h 2569838"/>
              <a:gd name="connsiteX38" fmla="*/ 54388 w 1434486"/>
              <a:gd name="connsiteY38" fmla="*/ 2556241 h 2569838"/>
              <a:gd name="connsiteX39" fmla="*/ 33993 w 1434486"/>
              <a:gd name="connsiteY39" fmla="*/ 2566439 h 2569838"/>
              <a:gd name="connsiteX40" fmla="*/ 27194 w 1434486"/>
              <a:gd name="connsiteY40" fmla="*/ 2569838 h 2569838"/>
              <a:gd name="connsiteX41" fmla="*/ 20396 w 1434486"/>
              <a:gd name="connsiteY41" fmla="*/ 2569838 h 2569838"/>
              <a:gd name="connsiteX42" fmla="*/ 10198 w 1434486"/>
              <a:gd name="connsiteY42" fmla="*/ 2566439 h 2569838"/>
              <a:gd name="connsiteX43" fmla="*/ 3399 w 1434486"/>
              <a:gd name="connsiteY43" fmla="*/ 2552842 h 2569838"/>
              <a:gd name="connsiteX44" fmla="*/ 0 w 1434486"/>
              <a:gd name="connsiteY44" fmla="*/ 2535845 h 2569838"/>
              <a:gd name="connsiteX45" fmla="*/ 20396 w 1434486"/>
              <a:gd name="connsiteY45" fmla="*/ 2495054 h 2569838"/>
              <a:gd name="connsiteX46" fmla="*/ 156366 w 1434486"/>
              <a:gd name="connsiteY46" fmla="*/ 2294498 h 2569838"/>
              <a:gd name="connsiteX47" fmla="*/ 343325 w 1434486"/>
              <a:gd name="connsiteY47" fmla="*/ 1998763 h 2569838"/>
              <a:gd name="connsiteX48" fmla="*/ 472497 w 1434486"/>
              <a:gd name="connsiteY48" fmla="*/ 1781210 h 2569838"/>
              <a:gd name="connsiteX49" fmla="*/ 547280 w 1434486"/>
              <a:gd name="connsiteY49" fmla="*/ 1645240 h 2569838"/>
              <a:gd name="connsiteX50" fmla="*/ 690049 w 1434486"/>
              <a:gd name="connsiteY50" fmla="*/ 1373300 h 2569838"/>
              <a:gd name="connsiteX51" fmla="*/ 775031 w 1434486"/>
              <a:gd name="connsiteY51" fmla="*/ 1206736 h 2569838"/>
              <a:gd name="connsiteX52" fmla="*/ 890605 w 1434486"/>
              <a:gd name="connsiteY52" fmla="*/ 934796 h 25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34486" h="2569838">
                <a:moveTo>
                  <a:pt x="890605" y="934796"/>
                </a:moveTo>
                <a:lnTo>
                  <a:pt x="992583" y="696848"/>
                </a:lnTo>
                <a:lnTo>
                  <a:pt x="1077564" y="475896"/>
                </a:lnTo>
                <a:lnTo>
                  <a:pt x="1118355" y="353523"/>
                </a:lnTo>
                <a:lnTo>
                  <a:pt x="1121755" y="326329"/>
                </a:lnTo>
                <a:lnTo>
                  <a:pt x="1121755" y="305933"/>
                </a:lnTo>
                <a:lnTo>
                  <a:pt x="1108158" y="258343"/>
                </a:lnTo>
                <a:lnTo>
                  <a:pt x="1091161" y="217552"/>
                </a:lnTo>
                <a:lnTo>
                  <a:pt x="1063967" y="176761"/>
                </a:lnTo>
                <a:lnTo>
                  <a:pt x="1029975" y="139370"/>
                </a:lnTo>
                <a:lnTo>
                  <a:pt x="1002781" y="115575"/>
                </a:lnTo>
                <a:lnTo>
                  <a:pt x="955191" y="71384"/>
                </a:lnTo>
                <a:lnTo>
                  <a:pt x="883807" y="23795"/>
                </a:lnTo>
                <a:lnTo>
                  <a:pt x="975587" y="0"/>
                </a:lnTo>
                <a:lnTo>
                  <a:pt x="1121755" y="61187"/>
                </a:lnTo>
                <a:lnTo>
                  <a:pt x="1247527" y="118974"/>
                </a:lnTo>
                <a:lnTo>
                  <a:pt x="1349505" y="176761"/>
                </a:lnTo>
                <a:lnTo>
                  <a:pt x="1410692" y="220952"/>
                </a:lnTo>
                <a:lnTo>
                  <a:pt x="1431087" y="237948"/>
                </a:lnTo>
                <a:lnTo>
                  <a:pt x="1431087" y="241347"/>
                </a:lnTo>
                <a:lnTo>
                  <a:pt x="1434486" y="265142"/>
                </a:lnTo>
                <a:lnTo>
                  <a:pt x="1424289" y="326329"/>
                </a:lnTo>
                <a:lnTo>
                  <a:pt x="1410692" y="377317"/>
                </a:lnTo>
                <a:lnTo>
                  <a:pt x="1376699" y="469097"/>
                </a:lnTo>
                <a:lnTo>
                  <a:pt x="1332509" y="560877"/>
                </a:lnTo>
                <a:lnTo>
                  <a:pt x="1267923" y="713844"/>
                </a:lnTo>
                <a:lnTo>
                  <a:pt x="1206736" y="863411"/>
                </a:lnTo>
                <a:lnTo>
                  <a:pt x="1104758" y="1084363"/>
                </a:lnTo>
                <a:lnTo>
                  <a:pt x="1033374" y="1230531"/>
                </a:lnTo>
                <a:lnTo>
                  <a:pt x="917799" y="1434486"/>
                </a:lnTo>
                <a:lnTo>
                  <a:pt x="849814" y="1553460"/>
                </a:lnTo>
                <a:lnTo>
                  <a:pt x="717243" y="1754016"/>
                </a:lnTo>
                <a:lnTo>
                  <a:pt x="632262" y="1876390"/>
                </a:lnTo>
                <a:lnTo>
                  <a:pt x="540482" y="2002162"/>
                </a:lnTo>
                <a:lnTo>
                  <a:pt x="428306" y="2144931"/>
                </a:lnTo>
                <a:lnTo>
                  <a:pt x="288937" y="2311494"/>
                </a:lnTo>
                <a:lnTo>
                  <a:pt x="176761" y="2433868"/>
                </a:lnTo>
                <a:lnTo>
                  <a:pt x="78183" y="2535845"/>
                </a:lnTo>
                <a:lnTo>
                  <a:pt x="54388" y="2556241"/>
                </a:lnTo>
                <a:lnTo>
                  <a:pt x="33993" y="2566439"/>
                </a:lnTo>
                <a:lnTo>
                  <a:pt x="27194" y="2569838"/>
                </a:lnTo>
                <a:lnTo>
                  <a:pt x="20396" y="2569838"/>
                </a:lnTo>
                <a:lnTo>
                  <a:pt x="10198" y="2566439"/>
                </a:lnTo>
                <a:lnTo>
                  <a:pt x="3399" y="2552842"/>
                </a:lnTo>
                <a:lnTo>
                  <a:pt x="0" y="2535845"/>
                </a:lnTo>
                <a:lnTo>
                  <a:pt x="20396" y="2495054"/>
                </a:lnTo>
                <a:lnTo>
                  <a:pt x="156366" y="2294498"/>
                </a:lnTo>
                <a:lnTo>
                  <a:pt x="343325" y="1998763"/>
                </a:lnTo>
                <a:lnTo>
                  <a:pt x="472497" y="1781210"/>
                </a:lnTo>
                <a:lnTo>
                  <a:pt x="547280" y="1645240"/>
                </a:lnTo>
                <a:lnTo>
                  <a:pt x="690049" y="1373300"/>
                </a:lnTo>
                <a:lnTo>
                  <a:pt x="775031" y="1206736"/>
                </a:lnTo>
                <a:lnTo>
                  <a:pt x="890605" y="9347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24FF89C-1855-4060-B965-3FD31E7BA5ED}"/>
              </a:ext>
            </a:extLst>
          </p:cNvPr>
          <p:cNvGrpSpPr>
            <a:grpSpLocks/>
          </p:cNvGrpSpPr>
          <p:nvPr/>
        </p:nvGrpSpPr>
        <p:grpSpPr bwMode="auto">
          <a:xfrm>
            <a:off x="2441575" y="1673225"/>
            <a:ext cx="4803775" cy="4425950"/>
            <a:chOff x="2592388" y="1817688"/>
            <a:chExt cx="4803775" cy="4425950"/>
          </a:xfrm>
        </p:grpSpPr>
        <p:sp>
          <p:nvSpPr>
            <p:cNvPr id="15" name="フリーフォーム 53">
              <a:extLst>
                <a:ext uri="{FF2B5EF4-FFF2-40B4-BE49-F238E27FC236}">
                  <a16:creationId xmlns:a16="http://schemas.microsoft.com/office/drawing/2014/main" id="{E2511A79-610C-4C5D-9644-46FE37B57FFC}"/>
                </a:ext>
              </a:extLst>
            </p:cNvPr>
            <p:cNvSpPr/>
            <p:nvPr/>
          </p:nvSpPr>
          <p:spPr>
            <a:xfrm>
              <a:off x="3141663" y="1871663"/>
              <a:ext cx="1133475" cy="504825"/>
            </a:xfrm>
            <a:custGeom>
              <a:avLst/>
              <a:gdLst>
                <a:gd name="connsiteX0" fmla="*/ 471487 w 1133475"/>
                <a:gd name="connsiteY0" fmla="*/ 359568 h 504825"/>
                <a:gd name="connsiteX1" fmla="*/ 359569 w 1133475"/>
                <a:gd name="connsiteY1" fmla="*/ 302418 h 504825"/>
                <a:gd name="connsiteX2" fmla="*/ 254794 w 1133475"/>
                <a:gd name="connsiteY2" fmla="*/ 242887 h 504825"/>
                <a:gd name="connsiteX3" fmla="*/ 169069 w 1133475"/>
                <a:gd name="connsiteY3" fmla="*/ 190500 h 504825"/>
                <a:gd name="connsiteX4" fmla="*/ 107156 w 1133475"/>
                <a:gd name="connsiteY4" fmla="*/ 145256 h 504825"/>
                <a:gd name="connsiteX5" fmla="*/ 42862 w 1133475"/>
                <a:gd name="connsiteY5" fmla="*/ 100012 h 504825"/>
                <a:gd name="connsiteX6" fmla="*/ 19050 w 1133475"/>
                <a:gd name="connsiteY6" fmla="*/ 85725 h 504825"/>
                <a:gd name="connsiteX7" fmla="*/ 7144 w 1133475"/>
                <a:gd name="connsiteY7" fmla="*/ 64293 h 504825"/>
                <a:gd name="connsiteX8" fmla="*/ 0 w 1133475"/>
                <a:gd name="connsiteY8" fmla="*/ 35718 h 504825"/>
                <a:gd name="connsiteX9" fmla="*/ 2381 w 1133475"/>
                <a:gd name="connsiteY9" fmla="*/ 14287 h 504825"/>
                <a:gd name="connsiteX10" fmla="*/ 7144 w 1133475"/>
                <a:gd name="connsiteY10" fmla="*/ 7143 h 504825"/>
                <a:gd name="connsiteX11" fmla="*/ 14287 w 1133475"/>
                <a:gd name="connsiteY11" fmla="*/ 0 h 504825"/>
                <a:gd name="connsiteX12" fmla="*/ 40481 w 1133475"/>
                <a:gd name="connsiteY12" fmla="*/ 0 h 504825"/>
                <a:gd name="connsiteX13" fmla="*/ 83344 w 1133475"/>
                <a:gd name="connsiteY13" fmla="*/ 11906 h 504825"/>
                <a:gd name="connsiteX14" fmla="*/ 104775 w 1133475"/>
                <a:gd name="connsiteY14" fmla="*/ 26193 h 504825"/>
                <a:gd name="connsiteX15" fmla="*/ 145256 w 1133475"/>
                <a:gd name="connsiteY15" fmla="*/ 57150 h 504825"/>
                <a:gd name="connsiteX16" fmla="*/ 190500 w 1133475"/>
                <a:gd name="connsiteY16" fmla="*/ 80962 h 504825"/>
                <a:gd name="connsiteX17" fmla="*/ 278606 w 1133475"/>
                <a:gd name="connsiteY17" fmla="*/ 121443 h 504825"/>
                <a:gd name="connsiteX18" fmla="*/ 371475 w 1133475"/>
                <a:gd name="connsiteY18" fmla="*/ 150018 h 504825"/>
                <a:gd name="connsiteX19" fmla="*/ 440531 w 1133475"/>
                <a:gd name="connsiteY19" fmla="*/ 169068 h 504825"/>
                <a:gd name="connsiteX20" fmla="*/ 535781 w 1133475"/>
                <a:gd name="connsiteY20" fmla="*/ 188118 h 504825"/>
                <a:gd name="connsiteX21" fmla="*/ 638175 w 1133475"/>
                <a:gd name="connsiteY21" fmla="*/ 200025 h 504825"/>
                <a:gd name="connsiteX22" fmla="*/ 754856 w 1133475"/>
                <a:gd name="connsiteY22" fmla="*/ 209550 h 504825"/>
                <a:gd name="connsiteX23" fmla="*/ 869156 w 1133475"/>
                <a:gd name="connsiteY23" fmla="*/ 214312 h 504825"/>
                <a:gd name="connsiteX24" fmla="*/ 923925 w 1133475"/>
                <a:gd name="connsiteY24" fmla="*/ 214312 h 504825"/>
                <a:gd name="connsiteX25" fmla="*/ 947737 w 1133475"/>
                <a:gd name="connsiteY25" fmla="*/ 221456 h 504825"/>
                <a:gd name="connsiteX26" fmla="*/ 990600 w 1133475"/>
                <a:gd name="connsiteY26" fmla="*/ 245268 h 504825"/>
                <a:gd name="connsiteX27" fmla="*/ 1047750 w 1133475"/>
                <a:gd name="connsiteY27" fmla="*/ 278606 h 504825"/>
                <a:gd name="connsiteX28" fmla="*/ 1083469 w 1133475"/>
                <a:gd name="connsiteY28" fmla="*/ 307181 h 504825"/>
                <a:gd name="connsiteX29" fmla="*/ 1109662 w 1133475"/>
                <a:gd name="connsiteY29" fmla="*/ 333375 h 504825"/>
                <a:gd name="connsiteX30" fmla="*/ 1123950 w 1133475"/>
                <a:gd name="connsiteY30" fmla="*/ 352425 h 504825"/>
                <a:gd name="connsiteX31" fmla="*/ 1131094 w 1133475"/>
                <a:gd name="connsiteY31" fmla="*/ 376237 h 504825"/>
                <a:gd name="connsiteX32" fmla="*/ 1133475 w 1133475"/>
                <a:gd name="connsiteY32" fmla="*/ 404812 h 504825"/>
                <a:gd name="connsiteX33" fmla="*/ 1126331 w 1133475"/>
                <a:gd name="connsiteY33" fmla="*/ 438150 h 504825"/>
                <a:gd name="connsiteX34" fmla="*/ 1102519 w 1133475"/>
                <a:gd name="connsiteY34" fmla="*/ 459581 h 504825"/>
                <a:gd name="connsiteX35" fmla="*/ 1057275 w 1133475"/>
                <a:gd name="connsiteY35" fmla="*/ 478631 h 504825"/>
                <a:gd name="connsiteX36" fmla="*/ 962025 w 1133475"/>
                <a:gd name="connsiteY36" fmla="*/ 500062 h 504825"/>
                <a:gd name="connsiteX37" fmla="*/ 909637 w 1133475"/>
                <a:gd name="connsiteY37" fmla="*/ 504825 h 504825"/>
                <a:gd name="connsiteX38" fmla="*/ 866775 w 1133475"/>
                <a:gd name="connsiteY38" fmla="*/ 500062 h 504825"/>
                <a:gd name="connsiteX39" fmla="*/ 766762 w 1133475"/>
                <a:gd name="connsiteY39" fmla="*/ 478631 h 504825"/>
                <a:gd name="connsiteX40" fmla="*/ 647700 w 1133475"/>
                <a:gd name="connsiteY40" fmla="*/ 438150 h 504825"/>
                <a:gd name="connsiteX41" fmla="*/ 545306 w 1133475"/>
                <a:gd name="connsiteY41" fmla="*/ 395287 h 504825"/>
                <a:gd name="connsiteX42" fmla="*/ 471487 w 1133475"/>
                <a:gd name="connsiteY42" fmla="*/ 359568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33475" h="504825">
                  <a:moveTo>
                    <a:pt x="471487" y="359568"/>
                  </a:moveTo>
                  <a:lnTo>
                    <a:pt x="359569" y="302418"/>
                  </a:lnTo>
                  <a:lnTo>
                    <a:pt x="254794" y="242887"/>
                  </a:lnTo>
                  <a:lnTo>
                    <a:pt x="169069" y="190500"/>
                  </a:lnTo>
                  <a:lnTo>
                    <a:pt x="107156" y="145256"/>
                  </a:lnTo>
                  <a:lnTo>
                    <a:pt x="42862" y="100012"/>
                  </a:lnTo>
                  <a:lnTo>
                    <a:pt x="19050" y="85725"/>
                  </a:lnTo>
                  <a:lnTo>
                    <a:pt x="7144" y="64293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7144" y="7143"/>
                  </a:lnTo>
                  <a:lnTo>
                    <a:pt x="14287" y="0"/>
                  </a:lnTo>
                  <a:lnTo>
                    <a:pt x="40481" y="0"/>
                  </a:lnTo>
                  <a:lnTo>
                    <a:pt x="83344" y="11906"/>
                  </a:lnTo>
                  <a:lnTo>
                    <a:pt x="104775" y="26193"/>
                  </a:lnTo>
                  <a:lnTo>
                    <a:pt x="145256" y="57150"/>
                  </a:lnTo>
                  <a:lnTo>
                    <a:pt x="190500" y="80962"/>
                  </a:lnTo>
                  <a:lnTo>
                    <a:pt x="278606" y="121443"/>
                  </a:lnTo>
                  <a:lnTo>
                    <a:pt x="371475" y="150018"/>
                  </a:lnTo>
                  <a:lnTo>
                    <a:pt x="440531" y="169068"/>
                  </a:lnTo>
                  <a:lnTo>
                    <a:pt x="535781" y="188118"/>
                  </a:lnTo>
                  <a:lnTo>
                    <a:pt x="638175" y="200025"/>
                  </a:lnTo>
                  <a:lnTo>
                    <a:pt x="754856" y="209550"/>
                  </a:lnTo>
                  <a:lnTo>
                    <a:pt x="869156" y="214312"/>
                  </a:lnTo>
                  <a:lnTo>
                    <a:pt x="923925" y="214312"/>
                  </a:lnTo>
                  <a:lnTo>
                    <a:pt x="947737" y="221456"/>
                  </a:lnTo>
                  <a:lnTo>
                    <a:pt x="990600" y="245268"/>
                  </a:lnTo>
                  <a:lnTo>
                    <a:pt x="1047750" y="278606"/>
                  </a:lnTo>
                  <a:lnTo>
                    <a:pt x="1083469" y="307181"/>
                  </a:lnTo>
                  <a:lnTo>
                    <a:pt x="1109662" y="333375"/>
                  </a:lnTo>
                  <a:lnTo>
                    <a:pt x="1123950" y="352425"/>
                  </a:lnTo>
                  <a:lnTo>
                    <a:pt x="1131094" y="376237"/>
                  </a:lnTo>
                  <a:lnTo>
                    <a:pt x="1133475" y="404812"/>
                  </a:lnTo>
                  <a:lnTo>
                    <a:pt x="1126331" y="438150"/>
                  </a:lnTo>
                  <a:lnTo>
                    <a:pt x="1102519" y="459581"/>
                  </a:lnTo>
                  <a:lnTo>
                    <a:pt x="1057275" y="478631"/>
                  </a:lnTo>
                  <a:lnTo>
                    <a:pt x="962025" y="500062"/>
                  </a:lnTo>
                  <a:lnTo>
                    <a:pt x="909637" y="504825"/>
                  </a:lnTo>
                  <a:lnTo>
                    <a:pt x="866775" y="500062"/>
                  </a:lnTo>
                  <a:lnTo>
                    <a:pt x="766762" y="478631"/>
                  </a:lnTo>
                  <a:lnTo>
                    <a:pt x="647700" y="438150"/>
                  </a:lnTo>
                  <a:lnTo>
                    <a:pt x="545306" y="395287"/>
                  </a:lnTo>
                  <a:lnTo>
                    <a:pt x="471487" y="3595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4">
              <a:extLst>
                <a:ext uri="{FF2B5EF4-FFF2-40B4-BE49-F238E27FC236}">
                  <a16:creationId xmlns:a16="http://schemas.microsoft.com/office/drawing/2014/main" id="{F555FED6-0DE1-4901-BB28-8606808AF6AA}"/>
                </a:ext>
              </a:extLst>
            </p:cNvPr>
            <p:cNvSpPr/>
            <p:nvPr/>
          </p:nvSpPr>
          <p:spPr>
            <a:xfrm>
              <a:off x="2592388" y="2566988"/>
              <a:ext cx="2159000" cy="566738"/>
            </a:xfrm>
            <a:custGeom>
              <a:avLst/>
              <a:gdLst>
                <a:gd name="connsiteX0" fmla="*/ 1140619 w 2157413"/>
                <a:gd name="connsiteY0" fmla="*/ 178593 h 566737"/>
                <a:gd name="connsiteX1" fmla="*/ 831057 w 2157413"/>
                <a:gd name="connsiteY1" fmla="*/ 240506 h 566737"/>
                <a:gd name="connsiteX2" fmla="*/ 583407 w 2157413"/>
                <a:gd name="connsiteY2" fmla="*/ 290512 h 566737"/>
                <a:gd name="connsiteX3" fmla="*/ 431007 w 2157413"/>
                <a:gd name="connsiteY3" fmla="*/ 321468 h 566737"/>
                <a:gd name="connsiteX4" fmla="*/ 390525 w 2157413"/>
                <a:gd name="connsiteY4" fmla="*/ 316706 h 566737"/>
                <a:gd name="connsiteX5" fmla="*/ 345282 w 2157413"/>
                <a:gd name="connsiteY5" fmla="*/ 307181 h 566737"/>
                <a:gd name="connsiteX6" fmla="*/ 273844 w 2157413"/>
                <a:gd name="connsiteY6" fmla="*/ 288131 h 566737"/>
                <a:gd name="connsiteX7" fmla="*/ 226219 w 2157413"/>
                <a:gd name="connsiteY7" fmla="*/ 269081 h 566737"/>
                <a:gd name="connsiteX8" fmla="*/ 183357 w 2157413"/>
                <a:gd name="connsiteY8" fmla="*/ 250031 h 566737"/>
                <a:gd name="connsiteX9" fmla="*/ 135732 w 2157413"/>
                <a:gd name="connsiteY9" fmla="*/ 223837 h 566737"/>
                <a:gd name="connsiteX10" fmla="*/ 97632 w 2157413"/>
                <a:gd name="connsiteY10" fmla="*/ 200025 h 566737"/>
                <a:gd name="connsiteX11" fmla="*/ 57150 w 2157413"/>
                <a:gd name="connsiteY11" fmla="*/ 171450 h 566737"/>
                <a:gd name="connsiteX12" fmla="*/ 40482 w 2157413"/>
                <a:gd name="connsiteY12" fmla="*/ 164306 h 566737"/>
                <a:gd name="connsiteX13" fmla="*/ 26194 w 2157413"/>
                <a:gd name="connsiteY13" fmla="*/ 161925 h 566737"/>
                <a:gd name="connsiteX14" fmla="*/ 16669 w 2157413"/>
                <a:gd name="connsiteY14" fmla="*/ 161925 h 566737"/>
                <a:gd name="connsiteX15" fmla="*/ 4763 w 2157413"/>
                <a:gd name="connsiteY15" fmla="*/ 164306 h 566737"/>
                <a:gd name="connsiteX16" fmla="*/ 0 w 2157413"/>
                <a:gd name="connsiteY16" fmla="*/ 169068 h 566737"/>
                <a:gd name="connsiteX17" fmla="*/ 0 w 2157413"/>
                <a:gd name="connsiteY17" fmla="*/ 185737 h 566737"/>
                <a:gd name="connsiteX18" fmla="*/ 7144 w 2157413"/>
                <a:gd name="connsiteY18" fmla="*/ 209550 h 566737"/>
                <a:gd name="connsiteX19" fmla="*/ 23813 w 2157413"/>
                <a:gd name="connsiteY19" fmla="*/ 238125 h 566737"/>
                <a:gd name="connsiteX20" fmla="*/ 59532 w 2157413"/>
                <a:gd name="connsiteY20" fmla="*/ 288131 h 566737"/>
                <a:gd name="connsiteX21" fmla="*/ 116682 w 2157413"/>
                <a:gd name="connsiteY21" fmla="*/ 345281 h 566737"/>
                <a:gd name="connsiteX22" fmla="*/ 195263 w 2157413"/>
                <a:gd name="connsiteY22" fmla="*/ 407193 h 566737"/>
                <a:gd name="connsiteX23" fmla="*/ 300038 w 2157413"/>
                <a:gd name="connsiteY23" fmla="*/ 481012 h 566737"/>
                <a:gd name="connsiteX24" fmla="*/ 400050 w 2157413"/>
                <a:gd name="connsiteY24" fmla="*/ 540543 h 566737"/>
                <a:gd name="connsiteX25" fmla="*/ 445294 w 2157413"/>
                <a:gd name="connsiteY25" fmla="*/ 564356 h 566737"/>
                <a:gd name="connsiteX26" fmla="*/ 469107 w 2157413"/>
                <a:gd name="connsiteY26" fmla="*/ 566737 h 566737"/>
                <a:gd name="connsiteX27" fmla="*/ 626269 w 2157413"/>
                <a:gd name="connsiteY27" fmla="*/ 523875 h 566737"/>
                <a:gd name="connsiteX28" fmla="*/ 752475 w 2157413"/>
                <a:gd name="connsiteY28" fmla="*/ 485775 h 566737"/>
                <a:gd name="connsiteX29" fmla="*/ 833438 w 2157413"/>
                <a:gd name="connsiteY29" fmla="*/ 457200 h 566737"/>
                <a:gd name="connsiteX30" fmla="*/ 1004888 w 2157413"/>
                <a:gd name="connsiteY30" fmla="*/ 414337 h 566737"/>
                <a:gd name="connsiteX31" fmla="*/ 1207294 w 2157413"/>
                <a:gd name="connsiteY31" fmla="*/ 371475 h 566737"/>
                <a:gd name="connsiteX32" fmla="*/ 1466850 w 2157413"/>
                <a:gd name="connsiteY32" fmla="*/ 321468 h 566737"/>
                <a:gd name="connsiteX33" fmla="*/ 1616869 w 2157413"/>
                <a:gd name="connsiteY33" fmla="*/ 300037 h 566737"/>
                <a:gd name="connsiteX34" fmla="*/ 1812132 w 2157413"/>
                <a:gd name="connsiteY34" fmla="*/ 273843 h 566737"/>
                <a:gd name="connsiteX35" fmla="*/ 1981200 w 2157413"/>
                <a:gd name="connsiteY35" fmla="*/ 259556 h 566737"/>
                <a:gd name="connsiteX36" fmla="*/ 2102644 w 2157413"/>
                <a:gd name="connsiteY36" fmla="*/ 254793 h 566737"/>
                <a:gd name="connsiteX37" fmla="*/ 2128838 w 2157413"/>
                <a:gd name="connsiteY37" fmla="*/ 245268 h 566737"/>
                <a:gd name="connsiteX38" fmla="*/ 2150269 w 2157413"/>
                <a:gd name="connsiteY38" fmla="*/ 221456 h 566737"/>
                <a:gd name="connsiteX39" fmla="*/ 2157413 w 2157413"/>
                <a:gd name="connsiteY39" fmla="*/ 204787 h 566737"/>
                <a:gd name="connsiteX40" fmla="*/ 2152650 w 2157413"/>
                <a:gd name="connsiteY40" fmla="*/ 180975 h 566737"/>
                <a:gd name="connsiteX41" fmla="*/ 2143125 w 2157413"/>
                <a:gd name="connsiteY41" fmla="*/ 164306 h 566737"/>
                <a:gd name="connsiteX42" fmla="*/ 2131219 w 2157413"/>
                <a:gd name="connsiteY42" fmla="*/ 150018 h 566737"/>
                <a:gd name="connsiteX43" fmla="*/ 2105025 w 2157413"/>
                <a:gd name="connsiteY43" fmla="*/ 130968 h 566737"/>
                <a:gd name="connsiteX44" fmla="*/ 2038350 w 2157413"/>
                <a:gd name="connsiteY44" fmla="*/ 90487 h 566737"/>
                <a:gd name="connsiteX45" fmla="*/ 1988344 w 2157413"/>
                <a:gd name="connsiteY45" fmla="*/ 59531 h 566737"/>
                <a:gd name="connsiteX46" fmla="*/ 1938338 w 2157413"/>
                <a:gd name="connsiteY46" fmla="*/ 35718 h 566737"/>
                <a:gd name="connsiteX47" fmla="*/ 1878807 w 2157413"/>
                <a:gd name="connsiteY47" fmla="*/ 14287 h 566737"/>
                <a:gd name="connsiteX48" fmla="*/ 1804988 w 2157413"/>
                <a:gd name="connsiteY48" fmla="*/ 0 h 566737"/>
                <a:gd name="connsiteX49" fmla="*/ 1771650 w 2157413"/>
                <a:gd name="connsiteY49" fmla="*/ 0 h 566737"/>
                <a:gd name="connsiteX50" fmla="*/ 1743075 w 2157413"/>
                <a:gd name="connsiteY50" fmla="*/ 9525 h 566737"/>
                <a:gd name="connsiteX51" fmla="*/ 1676400 w 2157413"/>
                <a:gd name="connsiteY51" fmla="*/ 52387 h 566737"/>
                <a:gd name="connsiteX52" fmla="*/ 1635919 w 2157413"/>
                <a:gd name="connsiteY52" fmla="*/ 76200 h 566737"/>
                <a:gd name="connsiteX53" fmla="*/ 1519238 w 2157413"/>
                <a:gd name="connsiteY53" fmla="*/ 100012 h 566737"/>
                <a:gd name="connsiteX54" fmla="*/ 1228725 w 2157413"/>
                <a:gd name="connsiteY54" fmla="*/ 159543 h 566737"/>
                <a:gd name="connsiteX55" fmla="*/ 1140619 w 2157413"/>
                <a:gd name="connsiteY55" fmla="*/ 178593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57413" h="566737">
                  <a:moveTo>
                    <a:pt x="1140619" y="178593"/>
                  </a:moveTo>
                  <a:lnTo>
                    <a:pt x="831057" y="240506"/>
                  </a:lnTo>
                  <a:lnTo>
                    <a:pt x="583407" y="290512"/>
                  </a:lnTo>
                  <a:lnTo>
                    <a:pt x="431007" y="321468"/>
                  </a:lnTo>
                  <a:lnTo>
                    <a:pt x="390525" y="316706"/>
                  </a:lnTo>
                  <a:lnTo>
                    <a:pt x="345282" y="307181"/>
                  </a:lnTo>
                  <a:lnTo>
                    <a:pt x="273844" y="288131"/>
                  </a:lnTo>
                  <a:lnTo>
                    <a:pt x="226219" y="269081"/>
                  </a:lnTo>
                  <a:lnTo>
                    <a:pt x="183357" y="250031"/>
                  </a:lnTo>
                  <a:lnTo>
                    <a:pt x="135732" y="223837"/>
                  </a:lnTo>
                  <a:lnTo>
                    <a:pt x="97632" y="200025"/>
                  </a:lnTo>
                  <a:lnTo>
                    <a:pt x="57150" y="171450"/>
                  </a:lnTo>
                  <a:lnTo>
                    <a:pt x="40482" y="164306"/>
                  </a:lnTo>
                  <a:lnTo>
                    <a:pt x="26194" y="161925"/>
                  </a:lnTo>
                  <a:lnTo>
                    <a:pt x="16669" y="161925"/>
                  </a:lnTo>
                  <a:lnTo>
                    <a:pt x="4763" y="164306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7144" y="209550"/>
                  </a:lnTo>
                  <a:lnTo>
                    <a:pt x="23813" y="238125"/>
                  </a:lnTo>
                  <a:lnTo>
                    <a:pt x="59532" y="288131"/>
                  </a:lnTo>
                  <a:lnTo>
                    <a:pt x="116682" y="345281"/>
                  </a:lnTo>
                  <a:lnTo>
                    <a:pt x="195263" y="407193"/>
                  </a:lnTo>
                  <a:lnTo>
                    <a:pt x="300038" y="481012"/>
                  </a:lnTo>
                  <a:lnTo>
                    <a:pt x="400050" y="540543"/>
                  </a:lnTo>
                  <a:lnTo>
                    <a:pt x="445294" y="564356"/>
                  </a:lnTo>
                  <a:lnTo>
                    <a:pt x="469107" y="566737"/>
                  </a:lnTo>
                  <a:lnTo>
                    <a:pt x="626269" y="523875"/>
                  </a:lnTo>
                  <a:lnTo>
                    <a:pt x="752475" y="485775"/>
                  </a:lnTo>
                  <a:lnTo>
                    <a:pt x="833438" y="457200"/>
                  </a:lnTo>
                  <a:lnTo>
                    <a:pt x="1004888" y="414337"/>
                  </a:lnTo>
                  <a:lnTo>
                    <a:pt x="1207294" y="371475"/>
                  </a:lnTo>
                  <a:lnTo>
                    <a:pt x="1466850" y="321468"/>
                  </a:lnTo>
                  <a:lnTo>
                    <a:pt x="1616869" y="300037"/>
                  </a:lnTo>
                  <a:lnTo>
                    <a:pt x="1812132" y="273843"/>
                  </a:lnTo>
                  <a:lnTo>
                    <a:pt x="1981200" y="259556"/>
                  </a:lnTo>
                  <a:lnTo>
                    <a:pt x="2102644" y="254793"/>
                  </a:lnTo>
                  <a:lnTo>
                    <a:pt x="2128838" y="245268"/>
                  </a:lnTo>
                  <a:lnTo>
                    <a:pt x="2150269" y="221456"/>
                  </a:lnTo>
                  <a:lnTo>
                    <a:pt x="2157413" y="204787"/>
                  </a:lnTo>
                  <a:lnTo>
                    <a:pt x="2152650" y="180975"/>
                  </a:lnTo>
                  <a:lnTo>
                    <a:pt x="2143125" y="164306"/>
                  </a:lnTo>
                  <a:lnTo>
                    <a:pt x="2131219" y="150018"/>
                  </a:lnTo>
                  <a:lnTo>
                    <a:pt x="2105025" y="130968"/>
                  </a:lnTo>
                  <a:lnTo>
                    <a:pt x="2038350" y="90487"/>
                  </a:lnTo>
                  <a:lnTo>
                    <a:pt x="1988344" y="59531"/>
                  </a:lnTo>
                  <a:lnTo>
                    <a:pt x="1938338" y="35718"/>
                  </a:lnTo>
                  <a:lnTo>
                    <a:pt x="1878807" y="14287"/>
                  </a:lnTo>
                  <a:lnTo>
                    <a:pt x="1804988" y="0"/>
                  </a:lnTo>
                  <a:lnTo>
                    <a:pt x="1771650" y="0"/>
                  </a:lnTo>
                  <a:lnTo>
                    <a:pt x="1743075" y="9525"/>
                  </a:lnTo>
                  <a:lnTo>
                    <a:pt x="1676400" y="52387"/>
                  </a:lnTo>
                  <a:lnTo>
                    <a:pt x="1635919" y="76200"/>
                  </a:lnTo>
                  <a:lnTo>
                    <a:pt x="1519238" y="100012"/>
                  </a:lnTo>
                  <a:lnTo>
                    <a:pt x="1228725" y="159543"/>
                  </a:lnTo>
                  <a:lnTo>
                    <a:pt x="1140619" y="1785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5">
              <a:extLst>
                <a:ext uri="{FF2B5EF4-FFF2-40B4-BE49-F238E27FC236}">
                  <a16:creationId xmlns:a16="http://schemas.microsoft.com/office/drawing/2014/main" id="{DE5C13D6-2501-43EE-A84F-D67BDD112978}"/>
                </a:ext>
              </a:extLst>
            </p:cNvPr>
            <p:cNvSpPr/>
            <p:nvPr/>
          </p:nvSpPr>
          <p:spPr>
            <a:xfrm>
              <a:off x="3122613" y="3367088"/>
              <a:ext cx="1158875" cy="327025"/>
            </a:xfrm>
            <a:custGeom>
              <a:avLst/>
              <a:gdLst>
                <a:gd name="connsiteX0" fmla="*/ 890587 w 1159669"/>
                <a:gd name="connsiteY0" fmla="*/ 259556 h 326231"/>
                <a:gd name="connsiteX1" fmla="*/ 678656 w 1159669"/>
                <a:gd name="connsiteY1" fmla="*/ 292893 h 326231"/>
                <a:gd name="connsiteX2" fmla="*/ 466725 w 1159669"/>
                <a:gd name="connsiteY2" fmla="*/ 326231 h 326231"/>
                <a:gd name="connsiteX3" fmla="*/ 433387 w 1159669"/>
                <a:gd name="connsiteY3" fmla="*/ 326231 h 326231"/>
                <a:gd name="connsiteX4" fmla="*/ 366712 w 1159669"/>
                <a:gd name="connsiteY4" fmla="*/ 323850 h 326231"/>
                <a:gd name="connsiteX5" fmla="*/ 280987 w 1159669"/>
                <a:gd name="connsiteY5" fmla="*/ 316706 h 326231"/>
                <a:gd name="connsiteX6" fmla="*/ 207169 w 1159669"/>
                <a:gd name="connsiteY6" fmla="*/ 302418 h 326231"/>
                <a:gd name="connsiteX7" fmla="*/ 145256 w 1159669"/>
                <a:gd name="connsiteY7" fmla="*/ 285750 h 326231"/>
                <a:gd name="connsiteX8" fmla="*/ 90487 w 1159669"/>
                <a:gd name="connsiteY8" fmla="*/ 264318 h 326231"/>
                <a:gd name="connsiteX9" fmla="*/ 66675 w 1159669"/>
                <a:gd name="connsiteY9" fmla="*/ 252412 h 326231"/>
                <a:gd name="connsiteX10" fmla="*/ 35719 w 1159669"/>
                <a:gd name="connsiteY10" fmla="*/ 235743 h 326231"/>
                <a:gd name="connsiteX11" fmla="*/ 19050 w 1159669"/>
                <a:gd name="connsiteY11" fmla="*/ 223837 h 326231"/>
                <a:gd name="connsiteX12" fmla="*/ 7144 w 1159669"/>
                <a:gd name="connsiteY12" fmla="*/ 207168 h 326231"/>
                <a:gd name="connsiteX13" fmla="*/ 0 w 1159669"/>
                <a:gd name="connsiteY13" fmla="*/ 188118 h 326231"/>
                <a:gd name="connsiteX14" fmla="*/ 0 w 1159669"/>
                <a:gd name="connsiteY14" fmla="*/ 176212 h 326231"/>
                <a:gd name="connsiteX15" fmla="*/ 7144 w 1159669"/>
                <a:gd name="connsiteY15" fmla="*/ 169068 h 326231"/>
                <a:gd name="connsiteX16" fmla="*/ 23812 w 1159669"/>
                <a:gd name="connsiteY16" fmla="*/ 169068 h 326231"/>
                <a:gd name="connsiteX17" fmla="*/ 54769 w 1159669"/>
                <a:gd name="connsiteY17" fmla="*/ 171450 h 326231"/>
                <a:gd name="connsiteX18" fmla="*/ 128587 w 1159669"/>
                <a:gd name="connsiteY18" fmla="*/ 180975 h 326231"/>
                <a:gd name="connsiteX19" fmla="*/ 207169 w 1159669"/>
                <a:gd name="connsiteY19" fmla="*/ 180975 h 326231"/>
                <a:gd name="connsiteX20" fmla="*/ 304800 w 1159669"/>
                <a:gd name="connsiteY20" fmla="*/ 171450 h 326231"/>
                <a:gd name="connsiteX21" fmla="*/ 381000 w 1159669"/>
                <a:gd name="connsiteY21" fmla="*/ 157162 h 326231"/>
                <a:gd name="connsiteX22" fmla="*/ 540544 w 1159669"/>
                <a:gd name="connsiteY22" fmla="*/ 119062 h 326231"/>
                <a:gd name="connsiteX23" fmla="*/ 733425 w 1159669"/>
                <a:gd name="connsiteY23" fmla="*/ 71437 h 326231"/>
                <a:gd name="connsiteX24" fmla="*/ 797719 w 1159669"/>
                <a:gd name="connsiteY24" fmla="*/ 57150 h 326231"/>
                <a:gd name="connsiteX25" fmla="*/ 828675 w 1159669"/>
                <a:gd name="connsiteY25" fmla="*/ 35718 h 326231"/>
                <a:gd name="connsiteX26" fmla="*/ 859631 w 1159669"/>
                <a:gd name="connsiteY26" fmla="*/ 21431 h 326231"/>
                <a:gd name="connsiteX27" fmla="*/ 892969 w 1159669"/>
                <a:gd name="connsiteY27" fmla="*/ 7143 h 326231"/>
                <a:gd name="connsiteX28" fmla="*/ 926306 w 1159669"/>
                <a:gd name="connsiteY28" fmla="*/ 0 h 326231"/>
                <a:gd name="connsiteX29" fmla="*/ 952500 w 1159669"/>
                <a:gd name="connsiteY29" fmla="*/ 0 h 326231"/>
                <a:gd name="connsiteX30" fmla="*/ 976312 w 1159669"/>
                <a:gd name="connsiteY30" fmla="*/ 4762 h 326231"/>
                <a:gd name="connsiteX31" fmla="*/ 1004887 w 1159669"/>
                <a:gd name="connsiteY31" fmla="*/ 21431 h 326231"/>
                <a:gd name="connsiteX32" fmla="*/ 1062037 w 1159669"/>
                <a:gd name="connsiteY32" fmla="*/ 59531 h 326231"/>
                <a:gd name="connsiteX33" fmla="*/ 1121569 w 1159669"/>
                <a:gd name="connsiteY33" fmla="*/ 97631 h 326231"/>
                <a:gd name="connsiteX34" fmla="*/ 1135856 w 1159669"/>
                <a:gd name="connsiteY34" fmla="*/ 107156 h 326231"/>
                <a:gd name="connsiteX35" fmla="*/ 1145381 w 1159669"/>
                <a:gd name="connsiteY35" fmla="*/ 119062 h 326231"/>
                <a:gd name="connsiteX36" fmla="*/ 1154906 w 1159669"/>
                <a:gd name="connsiteY36" fmla="*/ 135731 h 326231"/>
                <a:gd name="connsiteX37" fmla="*/ 1159669 w 1159669"/>
                <a:gd name="connsiteY37" fmla="*/ 159543 h 326231"/>
                <a:gd name="connsiteX38" fmla="*/ 1150144 w 1159669"/>
                <a:gd name="connsiteY38" fmla="*/ 183356 h 326231"/>
                <a:gd name="connsiteX39" fmla="*/ 1135856 w 1159669"/>
                <a:gd name="connsiteY39" fmla="*/ 197643 h 326231"/>
                <a:gd name="connsiteX40" fmla="*/ 1100137 w 1159669"/>
                <a:gd name="connsiteY40" fmla="*/ 219075 h 326231"/>
                <a:gd name="connsiteX41" fmla="*/ 1052512 w 1159669"/>
                <a:gd name="connsiteY41" fmla="*/ 233362 h 326231"/>
                <a:gd name="connsiteX42" fmla="*/ 981075 w 1159669"/>
                <a:gd name="connsiteY42" fmla="*/ 247650 h 326231"/>
                <a:gd name="connsiteX43" fmla="*/ 890587 w 1159669"/>
                <a:gd name="connsiteY43" fmla="*/ 25955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9669" h="326231">
                  <a:moveTo>
                    <a:pt x="890587" y="259556"/>
                  </a:moveTo>
                  <a:lnTo>
                    <a:pt x="678656" y="292893"/>
                  </a:lnTo>
                  <a:lnTo>
                    <a:pt x="466725" y="326231"/>
                  </a:lnTo>
                  <a:lnTo>
                    <a:pt x="433387" y="326231"/>
                  </a:lnTo>
                  <a:lnTo>
                    <a:pt x="366712" y="323850"/>
                  </a:lnTo>
                  <a:lnTo>
                    <a:pt x="280987" y="316706"/>
                  </a:lnTo>
                  <a:lnTo>
                    <a:pt x="207169" y="302418"/>
                  </a:lnTo>
                  <a:lnTo>
                    <a:pt x="145256" y="285750"/>
                  </a:lnTo>
                  <a:lnTo>
                    <a:pt x="90487" y="264318"/>
                  </a:lnTo>
                  <a:lnTo>
                    <a:pt x="66675" y="252412"/>
                  </a:lnTo>
                  <a:lnTo>
                    <a:pt x="35719" y="235743"/>
                  </a:lnTo>
                  <a:lnTo>
                    <a:pt x="19050" y="223837"/>
                  </a:lnTo>
                  <a:lnTo>
                    <a:pt x="7144" y="207168"/>
                  </a:lnTo>
                  <a:lnTo>
                    <a:pt x="0" y="188118"/>
                  </a:lnTo>
                  <a:lnTo>
                    <a:pt x="0" y="176212"/>
                  </a:lnTo>
                  <a:lnTo>
                    <a:pt x="7144" y="169068"/>
                  </a:lnTo>
                  <a:lnTo>
                    <a:pt x="23812" y="169068"/>
                  </a:lnTo>
                  <a:lnTo>
                    <a:pt x="54769" y="171450"/>
                  </a:lnTo>
                  <a:lnTo>
                    <a:pt x="128587" y="180975"/>
                  </a:lnTo>
                  <a:lnTo>
                    <a:pt x="207169" y="180975"/>
                  </a:lnTo>
                  <a:lnTo>
                    <a:pt x="304800" y="171450"/>
                  </a:lnTo>
                  <a:lnTo>
                    <a:pt x="381000" y="157162"/>
                  </a:lnTo>
                  <a:lnTo>
                    <a:pt x="540544" y="119062"/>
                  </a:lnTo>
                  <a:lnTo>
                    <a:pt x="733425" y="71437"/>
                  </a:lnTo>
                  <a:lnTo>
                    <a:pt x="797719" y="57150"/>
                  </a:lnTo>
                  <a:lnTo>
                    <a:pt x="828675" y="35718"/>
                  </a:lnTo>
                  <a:lnTo>
                    <a:pt x="859631" y="21431"/>
                  </a:lnTo>
                  <a:lnTo>
                    <a:pt x="892969" y="7143"/>
                  </a:lnTo>
                  <a:lnTo>
                    <a:pt x="926306" y="0"/>
                  </a:lnTo>
                  <a:lnTo>
                    <a:pt x="952500" y="0"/>
                  </a:lnTo>
                  <a:lnTo>
                    <a:pt x="976312" y="4762"/>
                  </a:lnTo>
                  <a:lnTo>
                    <a:pt x="1004887" y="21431"/>
                  </a:lnTo>
                  <a:lnTo>
                    <a:pt x="1062037" y="59531"/>
                  </a:lnTo>
                  <a:lnTo>
                    <a:pt x="1121569" y="97631"/>
                  </a:lnTo>
                  <a:lnTo>
                    <a:pt x="1135856" y="107156"/>
                  </a:lnTo>
                  <a:lnTo>
                    <a:pt x="1145381" y="119062"/>
                  </a:lnTo>
                  <a:lnTo>
                    <a:pt x="1154906" y="135731"/>
                  </a:lnTo>
                  <a:lnTo>
                    <a:pt x="1159669" y="159543"/>
                  </a:lnTo>
                  <a:lnTo>
                    <a:pt x="1150144" y="183356"/>
                  </a:lnTo>
                  <a:lnTo>
                    <a:pt x="1135856" y="197643"/>
                  </a:lnTo>
                  <a:lnTo>
                    <a:pt x="1100137" y="219075"/>
                  </a:lnTo>
                  <a:lnTo>
                    <a:pt x="1052512" y="233362"/>
                  </a:lnTo>
                  <a:lnTo>
                    <a:pt x="981075" y="247650"/>
                  </a:lnTo>
                  <a:lnTo>
                    <a:pt x="890587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6">
              <a:extLst>
                <a:ext uri="{FF2B5EF4-FFF2-40B4-BE49-F238E27FC236}">
                  <a16:creationId xmlns:a16="http://schemas.microsoft.com/office/drawing/2014/main" id="{1DB8BEEC-6C49-485F-A3F6-EFD0302FD1FF}"/>
                </a:ext>
              </a:extLst>
            </p:cNvPr>
            <p:cNvSpPr/>
            <p:nvPr/>
          </p:nvSpPr>
          <p:spPr>
            <a:xfrm>
              <a:off x="3105151" y="4005263"/>
              <a:ext cx="1173162" cy="333375"/>
            </a:xfrm>
            <a:custGeom>
              <a:avLst/>
              <a:gdLst>
                <a:gd name="connsiteX0" fmla="*/ 754856 w 1173956"/>
                <a:gd name="connsiteY0" fmla="*/ 45243 h 333375"/>
                <a:gd name="connsiteX1" fmla="*/ 609600 w 1173956"/>
                <a:gd name="connsiteY1" fmla="*/ 90487 h 333375"/>
                <a:gd name="connsiteX2" fmla="*/ 521494 w 1173956"/>
                <a:gd name="connsiteY2" fmla="*/ 114300 h 333375"/>
                <a:gd name="connsiteX3" fmla="*/ 376238 w 1173956"/>
                <a:gd name="connsiteY3" fmla="*/ 147637 h 333375"/>
                <a:gd name="connsiteX4" fmla="*/ 214313 w 1173956"/>
                <a:gd name="connsiteY4" fmla="*/ 176212 h 333375"/>
                <a:gd name="connsiteX5" fmla="*/ 173831 w 1173956"/>
                <a:gd name="connsiteY5" fmla="*/ 178593 h 333375"/>
                <a:gd name="connsiteX6" fmla="*/ 138113 w 1173956"/>
                <a:gd name="connsiteY6" fmla="*/ 171450 h 333375"/>
                <a:gd name="connsiteX7" fmla="*/ 109538 w 1173956"/>
                <a:gd name="connsiteY7" fmla="*/ 157162 h 333375"/>
                <a:gd name="connsiteX8" fmla="*/ 90488 w 1173956"/>
                <a:gd name="connsiteY8" fmla="*/ 142875 h 333375"/>
                <a:gd name="connsiteX9" fmla="*/ 52388 w 1173956"/>
                <a:gd name="connsiteY9" fmla="*/ 111918 h 333375"/>
                <a:gd name="connsiteX10" fmla="*/ 42863 w 1173956"/>
                <a:gd name="connsiteY10" fmla="*/ 104775 h 333375"/>
                <a:gd name="connsiteX11" fmla="*/ 30956 w 1173956"/>
                <a:gd name="connsiteY11" fmla="*/ 102393 h 333375"/>
                <a:gd name="connsiteX12" fmla="*/ 19050 w 1173956"/>
                <a:gd name="connsiteY12" fmla="*/ 100012 h 333375"/>
                <a:gd name="connsiteX13" fmla="*/ 9525 w 1173956"/>
                <a:gd name="connsiteY13" fmla="*/ 100012 h 333375"/>
                <a:gd name="connsiteX14" fmla="*/ 0 w 1173956"/>
                <a:gd name="connsiteY14" fmla="*/ 107156 h 333375"/>
                <a:gd name="connsiteX15" fmla="*/ 0 w 1173956"/>
                <a:gd name="connsiteY15" fmla="*/ 128587 h 333375"/>
                <a:gd name="connsiteX16" fmla="*/ 7144 w 1173956"/>
                <a:gd name="connsiteY16" fmla="*/ 154781 h 333375"/>
                <a:gd name="connsiteX17" fmla="*/ 26194 w 1173956"/>
                <a:gd name="connsiteY17" fmla="*/ 188118 h 333375"/>
                <a:gd name="connsiteX18" fmla="*/ 66675 w 1173956"/>
                <a:gd name="connsiteY18" fmla="*/ 230981 h 333375"/>
                <a:gd name="connsiteX19" fmla="*/ 102394 w 1173956"/>
                <a:gd name="connsiteY19" fmla="*/ 261937 h 333375"/>
                <a:gd name="connsiteX20" fmla="*/ 150019 w 1173956"/>
                <a:gd name="connsiteY20" fmla="*/ 290512 h 333375"/>
                <a:gd name="connsiteX21" fmla="*/ 202406 w 1173956"/>
                <a:gd name="connsiteY21" fmla="*/ 311943 h 333375"/>
                <a:gd name="connsiteX22" fmla="*/ 254794 w 1173956"/>
                <a:gd name="connsiteY22" fmla="*/ 326231 h 333375"/>
                <a:gd name="connsiteX23" fmla="*/ 309563 w 1173956"/>
                <a:gd name="connsiteY23" fmla="*/ 333375 h 333375"/>
                <a:gd name="connsiteX24" fmla="*/ 383381 w 1173956"/>
                <a:gd name="connsiteY24" fmla="*/ 333375 h 333375"/>
                <a:gd name="connsiteX25" fmla="*/ 497681 w 1173956"/>
                <a:gd name="connsiteY25" fmla="*/ 321468 h 333375"/>
                <a:gd name="connsiteX26" fmla="*/ 642938 w 1173956"/>
                <a:gd name="connsiteY26" fmla="*/ 304800 h 333375"/>
                <a:gd name="connsiteX27" fmla="*/ 847725 w 1173956"/>
                <a:gd name="connsiteY27" fmla="*/ 271462 h 333375"/>
                <a:gd name="connsiteX28" fmla="*/ 964406 w 1173956"/>
                <a:gd name="connsiteY28" fmla="*/ 247650 h 333375"/>
                <a:gd name="connsiteX29" fmla="*/ 1078706 w 1173956"/>
                <a:gd name="connsiteY29" fmla="*/ 216693 h 333375"/>
                <a:gd name="connsiteX30" fmla="*/ 1121569 w 1173956"/>
                <a:gd name="connsiteY30" fmla="*/ 200025 h 333375"/>
                <a:gd name="connsiteX31" fmla="*/ 1145381 w 1173956"/>
                <a:gd name="connsiteY31" fmla="*/ 185737 h 333375"/>
                <a:gd name="connsiteX32" fmla="*/ 1166813 w 1173956"/>
                <a:gd name="connsiteY32" fmla="*/ 161925 h 333375"/>
                <a:gd name="connsiteX33" fmla="*/ 1173956 w 1173956"/>
                <a:gd name="connsiteY33" fmla="*/ 138112 h 333375"/>
                <a:gd name="connsiteX34" fmla="*/ 1173956 w 1173956"/>
                <a:gd name="connsiteY34" fmla="*/ 126206 h 333375"/>
                <a:gd name="connsiteX35" fmla="*/ 1169194 w 1173956"/>
                <a:gd name="connsiteY35" fmla="*/ 111918 h 333375"/>
                <a:gd name="connsiteX36" fmla="*/ 1154906 w 1173956"/>
                <a:gd name="connsiteY36" fmla="*/ 97631 h 333375"/>
                <a:gd name="connsiteX37" fmla="*/ 1126331 w 1173956"/>
                <a:gd name="connsiteY37" fmla="*/ 78581 h 333375"/>
                <a:gd name="connsiteX38" fmla="*/ 1085850 w 1173956"/>
                <a:gd name="connsiteY38" fmla="*/ 57150 h 333375"/>
                <a:gd name="connsiteX39" fmla="*/ 1040606 w 1173956"/>
                <a:gd name="connsiteY39" fmla="*/ 35718 h 333375"/>
                <a:gd name="connsiteX40" fmla="*/ 995363 w 1173956"/>
                <a:gd name="connsiteY40" fmla="*/ 19050 h 333375"/>
                <a:gd name="connsiteX41" fmla="*/ 935831 w 1173956"/>
                <a:gd name="connsiteY41" fmla="*/ 4762 h 333375"/>
                <a:gd name="connsiteX42" fmla="*/ 883444 w 1173956"/>
                <a:gd name="connsiteY42" fmla="*/ 0 h 333375"/>
                <a:gd name="connsiteX43" fmla="*/ 842963 w 1173956"/>
                <a:gd name="connsiteY43" fmla="*/ 14287 h 333375"/>
                <a:gd name="connsiteX44" fmla="*/ 754856 w 1173956"/>
                <a:gd name="connsiteY44" fmla="*/ 4524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73956" h="333375">
                  <a:moveTo>
                    <a:pt x="754856" y="45243"/>
                  </a:moveTo>
                  <a:lnTo>
                    <a:pt x="609600" y="90487"/>
                  </a:lnTo>
                  <a:lnTo>
                    <a:pt x="521494" y="114300"/>
                  </a:lnTo>
                  <a:lnTo>
                    <a:pt x="376238" y="147637"/>
                  </a:lnTo>
                  <a:lnTo>
                    <a:pt x="214313" y="176212"/>
                  </a:lnTo>
                  <a:lnTo>
                    <a:pt x="173831" y="178593"/>
                  </a:lnTo>
                  <a:lnTo>
                    <a:pt x="138113" y="171450"/>
                  </a:lnTo>
                  <a:lnTo>
                    <a:pt x="109538" y="157162"/>
                  </a:lnTo>
                  <a:lnTo>
                    <a:pt x="90488" y="142875"/>
                  </a:lnTo>
                  <a:lnTo>
                    <a:pt x="52388" y="111918"/>
                  </a:lnTo>
                  <a:lnTo>
                    <a:pt x="42863" y="104775"/>
                  </a:lnTo>
                  <a:lnTo>
                    <a:pt x="30956" y="102393"/>
                  </a:lnTo>
                  <a:lnTo>
                    <a:pt x="19050" y="100012"/>
                  </a:lnTo>
                  <a:lnTo>
                    <a:pt x="9525" y="100012"/>
                  </a:lnTo>
                  <a:lnTo>
                    <a:pt x="0" y="107156"/>
                  </a:lnTo>
                  <a:lnTo>
                    <a:pt x="0" y="128587"/>
                  </a:lnTo>
                  <a:lnTo>
                    <a:pt x="7144" y="154781"/>
                  </a:lnTo>
                  <a:lnTo>
                    <a:pt x="26194" y="188118"/>
                  </a:lnTo>
                  <a:lnTo>
                    <a:pt x="66675" y="230981"/>
                  </a:lnTo>
                  <a:lnTo>
                    <a:pt x="102394" y="261937"/>
                  </a:lnTo>
                  <a:lnTo>
                    <a:pt x="150019" y="290512"/>
                  </a:lnTo>
                  <a:lnTo>
                    <a:pt x="202406" y="311943"/>
                  </a:lnTo>
                  <a:lnTo>
                    <a:pt x="254794" y="326231"/>
                  </a:lnTo>
                  <a:lnTo>
                    <a:pt x="309563" y="333375"/>
                  </a:lnTo>
                  <a:lnTo>
                    <a:pt x="383381" y="333375"/>
                  </a:lnTo>
                  <a:lnTo>
                    <a:pt x="497681" y="321468"/>
                  </a:lnTo>
                  <a:lnTo>
                    <a:pt x="642938" y="304800"/>
                  </a:lnTo>
                  <a:lnTo>
                    <a:pt x="847725" y="271462"/>
                  </a:lnTo>
                  <a:lnTo>
                    <a:pt x="964406" y="247650"/>
                  </a:lnTo>
                  <a:lnTo>
                    <a:pt x="1078706" y="216693"/>
                  </a:lnTo>
                  <a:lnTo>
                    <a:pt x="1121569" y="200025"/>
                  </a:lnTo>
                  <a:lnTo>
                    <a:pt x="1145381" y="185737"/>
                  </a:lnTo>
                  <a:lnTo>
                    <a:pt x="1166813" y="161925"/>
                  </a:lnTo>
                  <a:lnTo>
                    <a:pt x="1173956" y="138112"/>
                  </a:lnTo>
                  <a:lnTo>
                    <a:pt x="1173956" y="126206"/>
                  </a:lnTo>
                  <a:lnTo>
                    <a:pt x="1169194" y="111918"/>
                  </a:lnTo>
                  <a:lnTo>
                    <a:pt x="1154906" y="97631"/>
                  </a:lnTo>
                  <a:lnTo>
                    <a:pt x="1126331" y="78581"/>
                  </a:lnTo>
                  <a:lnTo>
                    <a:pt x="1085850" y="57150"/>
                  </a:lnTo>
                  <a:lnTo>
                    <a:pt x="1040606" y="35718"/>
                  </a:lnTo>
                  <a:lnTo>
                    <a:pt x="995363" y="19050"/>
                  </a:lnTo>
                  <a:lnTo>
                    <a:pt x="935831" y="4762"/>
                  </a:lnTo>
                  <a:lnTo>
                    <a:pt x="883444" y="0"/>
                  </a:lnTo>
                  <a:lnTo>
                    <a:pt x="842963" y="14287"/>
                  </a:lnTo>
                  <a:lnTo>
                    <a:pt x="754856" y="452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7">
              <a:extLst>
                <a:ext uri="{FF2B5EF4-FFF2-40B4-BE49-F238E27FC236}">
                  <a16:creationId xmlns:a16="http://schemas.microsoft.com/office/drawing/2014/main" id="{1FD701E9-EE0F-4321-B20C-8B82F0E6B834}"/>
                </a:ext>
              </a:extLst>
            </p:cNvPr>
            <p:cNvSpPr/>
            <p:nvPr/>
          </p:nvSpPr>
          <p:spPr>
            <a:xfrm>
              <a:off x="2792413" y="4827588"/>
              <a:ext cx="631825" cy="1163638"/>
            </a:xfrm>
            <a:custGeom>
              <a:avLst/>
              <a:gdLst>
                <a:gd name="connsiteX0" fmla="*/ 511969 w 631032"/>
                <a:gd name="connsiteY0" fmla="*/ 609600 h 1164431"/>
                <a:gd name="connsiteX1" fmla="*/ 400050 w 631032"/>
                <a:gd name="connsiteY1" fmla="*/ 252412 h 1164431"/>
                <a:gd name="connsiteX2" fmla="*/ 359569 w 631032"/>
                <a:gd name="connsiteY2" fmla="*/ 114300 h 1164431"/>
                <a:gd name="connsiteX3" fmla="*/ 323850 w 631032"/>
                <a:gd name="connsiteY3" fmla="*/ 90487 h 1164431"/>
                <a:gd name="connsiteX4" fmla="*/ 276225 w 631032"/>
                <a:gd name="connsiteY4" fmla="*/ 61912 h 1164431"/>
                <a:gd name="connsiteX5" fmla="*/ 235744 w 631032"/>
                <a:gd name="connsiteY5" fmla="*/ 45244 h 1164431"/>
                <a:gd name="connsiteX6" fmla="*/ 204788 w 631032"/>
                <a:gd name="connsiteY6" fmla="*/ 33337 h 1164431"/>
                <a:gd name="connsiteX7" fmla="*/ 178594 w 631032"/>
                <a:gd name="connsiteY7" fmla="*/ 26194 h 1164431"/>
                <a:gd name="connsiteX8" fmla="*/ 150019 w 631032"/>
                <a:gd name="connsiteY8" fmla="*/ 16669 h 1164431"/>
                <a:gd name="connsiteX9" fmla="*/ 95250 w 631032"/>
                <a:gd name="connsiteY9" fmla="*/ 7144 h 1164431"/>
                <a:gd name="connsiteX10" fmla="*/ 45244 w 631032"/>
                <a:gd name="connsiteY10" fmla="*/ 2381 h 1164431"/>
                <a:gd name="connsiteX11" fmla="*/ 23813 w 631032"/>
                <a:gd name="connsiteY11" fmla="*/ 0 h 1164431"/>
                <a:gd name="connsiteX12" fmla="*/ 7144 w 631032"/>
                <a:gd name="connsiteY12" fmla="*/ 2381 h 1164431"/>
                <a:gd name="connsiteX13" fmla="*/ 0 w 631032"/>
                <a:gd name="connsiteY13" fmla="*/ 11906 h 1164431"/>
                <a:gd name="connsiteX14" fmla="*/ 2382 w 631032"/>
                <a:gd name="connsiteY14" fmla="*/ 33337 h 1164431"/>
                <a:gd name="connsiteX15" fmla="*/ 16669 w 631032"/>
                <a:gd name="connsiteY15" fmla="*/ 61912 h 1164431"/>
                <a:gd name="connsiteX16" fmla="*/ 97632 w 631032"/>
                <a:gd name="connsiteY16" fmla="*/ 164306 h 1164431"/>
                <a:gd name="connsiteX17" fmla="*/ 202407 w 631032"/>
                <a:gd name="connsiteY17" fmla="*/ 309562 h 1164431"/>
                <a:gd name="connsiteX18" fmla="*/ 209550 w 631032"/>
                <a:gd name="connsiteY18" fmla="*/ 338137 h 1164431"/>
                <a:gd name="connsiteX19" fmla="*/ 257175 w 631032"/>
                <a:gd name="connsiteY19" fmla="*/ 583406 h 1164431"/>
                <a:gd name="connsiteX20" fmla="*/ 314325 w 631032"/>
                <a:gd name="connsiteY20" fmla="*/ 866775 h 1164431"/>
                <a:gd name="connsiteX21" fmla="*/ 338138 w 631032"/>
                <a:gd name="connsiteY21" fmla="*/ 981075 h 1164431"/>
                <a:gd name="connsiteX22" fmla="*/ 357188 w 631032"/>
                <a:gd name="connsiteY22" fmla="*/ 1016794 h 1164431"/>
                <a:gd name="connsiteX23" fmla="*/ 381000 w 631032"/>
                <a:gd name="connsiteY23" fmla="*/ 1057275 h 1164431"/>
                <a:gd name="connsiteX24" fmla="*/ 411957 w 631032"/>
                <a:gd name="connsiteY24" fmla="*/ 1097756 h 1164431"/>
                <a:gd name="connsiteX25" fmla="*/ 428625 w 631032"/>
                <a:gd name="connsiteY25" fmla="*/ 1114425 h 1164431"/>
                <a:gd name="connsiteX26" fmla="*/ 450057 w 631032"/>
                <a:gd name="connsiteY26" fmla="*/ 1133475 h 1164431"/>
                <a:gd name="connsiteX27" fmla="*/ 476250 w 631032"/>
                <a:gd name="connsiteY27" fmla="*/ 1150144 h 1164431"/>
                <a:gd name="connsiteX28" fmla="*/ 509588 w 631032"/>
                <a:gd name="connsiteY28" fmla="*/ 1162050 h 1164431"/>
                <a:gd name="connsiteX29" fmla="*/ 545307 w 631032"/>
                <a:gd name="connsiteY29" fmla="*/ 1164431 h 1164431"/>
                <a:gd name="connsiteX30" fmla="*/ 571500 w 631032"/>
                <a:gd name="connsiteY30" fmla="*/ 1159669 h 1164431"/>
                <a:gd name="connsiteX31" fmla="*/ 592932 w 631032"/>
                <a:gd name="connsiteY31" fmla="*/ 1147762 h 1164431"/>
                <a:gd name="connsiteX32" fmla="*/ 609600 w 631032"/>
                <a:gd name="connsiteY32" fmla="*/ 1128712 h 1164431"/>
                <a:gd name="connsiteX33" fmla="*/ 621507 w 631032"/>
                <a:gd name="connsiteY33" fmla="*/ 1100137 h 1164431"/>
                <a:gd name="connsiteX34" fmla="*/ 628650 w 631032"/>
                <a:gd name="connsiteY34" fmla="*/ 1062037 h 1164431"/>
                <a:gd name="connsiteX35" fmla="*/ 631032 w 631032"/>
                <a:gd name="connsiteY35" fmla="*/ 1023937 h 1164431"/>
                <a:gd name="connsiteX36" fmla="*/ 626269 w 631032"/>
                <a:gd name="connsiteY36" fmla="*/ 990600 h 1164431"/>
                <a:gd name="connsiteX37" fmla="*/ 578644 w 631032"/>
                <a:gd name="connsiteY37" fmla="*/ 826294 h 1164431"/>
                <a:gd name="connsiteX38" fmla="*/ 511969 w 631032"/>
                <a:gd name="connsiteY38" fmla="*/ 609600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1032" h="1164431">
                  <a:moveTo>
                    <a:pt x="511969" y="609600"/>
                  </a:moveTo>
                  <a:lnTo>
                    <a:pt x="400050" y="252412"/>
                  </a:lnTo>
                  <a:lnTo>
                    <a:pt x="359569" y="114300"/>
                  </a:lnTo>
                  <a:lnTo>
                    <a:pt x="323850" y="90487"/>
                  </a:lnTo>
                  <a:lnTo>
                    <a:pt x="276225" y="61912"/>
                  </a:lnTo>
                  <a:lnTo>
                    <a:pt x="235744" y="45244"/>
                  </a:lnTo>
                  <a:lnTo>
                    <a:pt x="204788" y="33337"/>
                  </a:lnTo>
                  <a:lnTo>
                    <a:pt x="178594" y="26194"/>
                  </a:lnTo>
                  <a:lnTo>
                    <a:pt x="150019" y="16669"/>
                  </a:lnTo>
                  <a:lnTo>
                    <a:pt x="95250" y="7144"/>
                  </a:lnTo>
                  <a:lnTo>
                    <a:pt x="45244" y="2381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33337"/>
                  </a:lnTo>
                  <a:lnTo>
                    <a:pt x="16669" y="61912"/>
                  </a:lnTo>
                  <a:lnTo>
                    <a:pt x="97632" y="164306"/>
                  </a:lnTo>
                  <a:lnTo>
                    <a:pt x="202407" y="309562"/>
                  </a:lnTo>
                  <a:lnTo>
                    <a:pt x="209550" y="338137"/>
                  </a:lnTo>
                  <a:lnTo>
                    <a:pt x="257175" y="583406"/>
                  </a:lnTo>
                  <a:lnTo>
                    <a:pt x="314325" y="866775"/>
                  </a:lnTo>
                  <a:lnTo>
                    <a:pt x="338138" y="981075"/>
                  </a:lnTo>
                  <a:lnTo>
                    <a:pt x="357188" y="1016794"/>
                  </a:lnTo>
                  <a:lnTo>
                    <a:pt x="381000" y="1057275"/>
                  </a:lnTo>
                  <a:lnTo>
                    <a:pt x="411957" y="1097756"/>
                  </a:lnTo>
                  <a:lnTo>
                    <a:pt x="428625" y="1114425"/>
                  </a:lnTo>
                  <a:lnTo>
                    <a:pt x="450057" y="1133475"/>
                  </a:lnTo>
                  <a:lnTo>
                    <a:pt x="476250" y="1150144"/>
                  </a:lnTo>
                  <a:lnTo>
                    <a:pt x="509588" y="1162050"/>
                  </a:lnTo>
                  <a:lnTo>
                    <a:pt x="545307" y="1164431"/>
                  </a:lnTo>
                  <a:lnTo>
                    <a:pt x="571500" y="1159669"/>
                  </a:lnTo>
                  <a:lnTo>
                    <a:pt x="592932" y="1147762"/>
                  </a:lnTo>
                  <a:lnTo>
                    <a:pt x="609600" y="1128712"/>
                  </a:lnTo>
                  <a:lnTo>
                    <a:pt x="621507" y="1100137"/>
                  </a:lnTo>
                  <a:lnTo>
                    <a:pt x="628650" y="1062037"/>
                  </a:lnTo>
                  <a:lnTo>
                    <a:pt x="631032" y="1023937"/>
                  </a:lnTo>
                  <a:lnTo>
                    <a:pt x="626269" y="990600"/>
                  </a:lnTo>
                  <a:lnTo>
                    <a:pt x="578644" y="826294"/>
                  </a:lnTo>
                  <a:lnTo>
                    <a:pt x="511969" y="609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8">
              <a:extLst>
                <a:ext uri="{FF2B5EF4-FFF2-40B4-BE49-F238E27FC236}">
                  <a16:creationId xmlns:a16="http://schemas.microsoft.com/office/drawing/2014/main" id="{C6D9368E-B637-4537-9C9F-10105D0770A1}"/>
                </a:ext>
              </a:extLst>
            </p:cNvPr>
            <p:cNvSpPr/>
            <p:nvPr/>
          </p:nvSpPr>
          <p:spPr>
            <a:xfrm>
              <a:off x="3068638" y="4714876"/>
              <a:ext cx="1457325" cy="979487"/>
            </a:xfrm>
            <a:custGeom>
              <a:avLst/>
              <a:gdLst>
                <a:gd name="connsiteX0" fmla="*/ 726282 w 1457325"/>
                <a:gd name="connsiteY0" fmla="*/ 107156 h 978694"/>
                <a:gd name="connsiteX1" fmla="*/ 397669 w 1457325"/>
                <a:gd name="connsiteY1" fmla="*/ 169069 h 978694"/>
                <a:gd name="connsiteX2" fmla="*/ 33338 w 1457325"/>
                <a:gd name="connsiteY2" fmla="*/ 238125 h 978694"/>
                <a:gd name="connsiteX3" fmla="*/ 0 w 1457325"/>
                <a:gd name="connsiteY3" fmla="*/ 250031 h 978694"/>
                <a:gd name="connsiteX4" fmla="*/ 59532 w 1457325"/>
                <a:gd name="connsiteY4" fmla="*/ 397669 h 978694"/>
                <a:gd name="connsiteX5" fmla="*/ 404813 w 1457325"/>
                <a:gd name="connsiteY5" fmla="*/ 330994 h 978694"/>
                <a:gd name="connsiteX6" fmla="*/ 892969 w 1457325"/>
                <a:gd name="connsiteY6" fmla="*/ 233363 h 978694"/>
                <a:gd name="connsiteX7" fmla="*/ 1019175 w 1457325"/>
                <a:gd name="connsiteY7" fmla="*/ 209550 h 978694"/>
                <a:gd name="connsiteX8" fmla="*/ 1042988 w 1457325"/>
                <a:gd name="connsiteY8" fmla="*/ 209550 h 978694"/>
                <a:gd name="connsiteX9" fmla="*/ 1059657 w 1457325"/>
                <a:gd name="connsiteY9" fmla="*/ 214313 h 978694"/>
                <a:gd name="connsiteX10" fmla="*/ 1073944 w 1457325"/>
                <a:gd name="connsiteY10" fmla="*/ 221456 h 978694"/>
                <a:gd name="connsiteX11" fmla="*/ 1083469 w 1457325"/>
                <a:gd name="connsiteY11" fmla="*/ 230981 h 978694"/>
                <a:gd name="connsiteX12" fmla="*/ 1088232 w 1457325"/>
                <a:gd name="connsiteY12" fmla="*/ 247650 h 978694"/>
                <a:gd name="connsiteX13" fmla="*/ 1088232 w 1457325"/>
                <a:gd name="connsiteY13" fmla="*/ 273844 h 978694"/>
                <a:gd name="connsiteX14" fmla="*/ 1088232 w 1457325"/>
                <a:gd name="connsiteY14" fmla="*/ 314325 h 978694"/>
                <a:gd name="connsiteX15" fmla="*/ 1052513 w 1457325"/>
                <a:gd name="connsiteY15" fmla="*/ 616744 h 978694"/>
                <a:gd name="connsiteX16" fmla="*/ 1021557 w 1457325"/>
                <a:gd name="connsiteY16" fmla="*/ 842963 h 978694"/>
                <a:gd name="connsiteX17" fmla="*/ 1019175 w 1457325"/>
                <a:gd name="connsiteY17" fmla="*/ 959644 h 978694"/>
                <a:gd name="connsiteX18" fmla="*/ 1169194 w 1457325"/>
                <a:gd name="connsiteY18" fmla="*/ 978694 h 978694"/>
                <a:gd name="connsiteX19" fmla="*/ 1226344 w 1457325"/>
                <a:gd name="connsiteY19" fmla="*/ 821531 h 978694"/>
                <a:gd name="connsiteX20" fmla="*/ 1273969 w 1457325"/>
                <a:gd name="connsiteY20" fmla="*/ 666750 h 978694"/>
                <a:gd name="connsiteX21" fmla="*/ 1340644 w 1457325"/>
                <a:gd name="connsiteY21" fmla="*/ 426244 h 978694"/>
                <a:gd name="connsiteX22" fmla="*/ 1362075 w 1457325"/>
                <a:gd name="connsiteY22" fmla="*/ 357188 h 978694"/>
                <a:gd name="connsiteX23" fmla="*/ 1378744 w 1457325"/>
                <a:gd name="connsiteY23" fmla="*/ 326231 h 978694"/>
                <a:gd name="connsiteX24" fmla="*/ 1404938 w 1457325"/>
                <a:gd name="connsiteY24" fmla="*/ 292894 h 978694"/>
                <a:gd name="connsiteX25" fmla="*/ 1428750 w 1457325"/>
                <a:gd name="connsiteY25" fmla="*/ 271463 h 978694"/>
                <a:gd name="connsiteX26" fmla="*/ 1450182 w 1457325"/>
                <a:gd name="connsiteY26" fmla="*/ 247650 h 978694"/>
                <a:gd name="connsiteX27" fmla="*/ 1457325 w 1457325"/>
                <a:gd name="connsiteY27" fmla="*/ 223838 h 978694"/>
                <a:gd name="connsiteX28" fmla="*/ 1454944 w 1457325"/>
                <a:gd name="connsiteY28" fmla="*/ 195263 h 978694"/>
                <a:gd name="connsiteX29" fmla="*/ 1440657 w 1457325"/>
                <a:gd name="connsiteY29" fmla="*/ 176213 h 978694"/>
                <a:gd name="connsiteX30" fmla="*/ 1423988 w 1457325"/>
                <a:gd name="connsiteY30" fmla="*/ 161925 h 978694"/>
                <a:gd name="connsiteX31" fmla="*/ 1400175 w 1457325"/>
                <a:gd name="connsiteY31" fmla="*/ 145256 h 978694"/>
                <a:gd name="connsiteX32" fmla="*/ 1366838 w 1457325"/>
                <a:gd name="connsiteY32" fmla="*/ 130969 h 978694"/>
                <a:gd name="connsiteX33" fmla="*/ 1333500 w 1457325"/>
                <a:gd name="connsiteY33" fmla="*/ 116681 h 978694"/>
                <a:gd name="connsiteX34" fmla="*/ 1257300 w 1457325"/>
                <a:gd name="connsiteY34" fmla="*/ 59531 h 978694"/>
                <a:gd name="connsiteX35" fmla="*/ 1207294 w 1457325"/>
                <a:gd name="connsiteY35" fmla="*/ 26194 h 978694"/>
                <a:gd name="connsiteX36" fmla="*/ 1176338 w 1457325"/>
                <a:gd name="connsiteY36" fmla="*/ 7144 h 978694"/>
                <a:gd name="connsiteX37" fmla="*/ 1154907 w 1457325"/>
                <a:gd name="connsiteY37" fmla="*/ 0 h 978694"/>
                <a:gd name="connsiteX38" fmla="*/ 1116807 w 1457325"/>
                <a:gd name="connsiteY38" fmla="*/ 2381 h 978694"/>
                <a:gd name="connsiteX39" fmla="*/ 1092994 w 1457325"/>
                <a:gd name="connsiteY39" fmla="*/ 9525 h 978694"/>
                <a:gd name="connsiteX40" fmla="*/ 1062038 w 1457325"/>
                <a:gd name="connsiteY40" fmla="*/ 23813 h 978694"/>
                <a:gd name="connsiteX41" fmla="*/ 1033463 w 1457325"/>
                <a:gd name="connsiteY41" fmla="*/ 45244 h 978694"/>
                <a:gd name="connsiteX42" fmla="*/ 1012032 w 1457325"/>
                <a:gd name="connsiteY42" fmla="*/ 54769 h 978694"/>
                <a:gd name="connsiteX43" fmla="*/ 726282 w 1457325"/>
                <a:gd name="connsiteY43" fmla="*/ 1071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57325" h="978694">
                  <a:moveTo>
                    <a:pt x="726282" y="107156"/>
                  </a:moveTo>
                  <a:lnTo>
                    <a:pt x="397669" y="169069"/>
                  </a:lnTo>
                  <a:lnTo>
                    <a:pt x="33338" y="238125"/>
                  </a:lnTo>
                  <a:lnTo>
                    <a:pt x="0" y="250031"/>
                  </a:lnTo>
                  <a:lnTo>
                    <a:pt x="59532" y="397669"/>
                  </a:lnTo>
                  <a:lnTo>
                    <a:pt x="404813" y="330994"/>
                  </a:lnTo>
                  <a:lnTo>
                    <a:pt x="892969" y="233363"/>
                  </a:lnTo>
                  <a:lnTo>
                    <a:pt x="1019175" y="209550"/>
                  </a:lnTo>
                  <a:lnTo>
                    <a:pt x="1042988" y="209550"/>
                  </a:lnTo>
                  <a:lnTo>
                    <a:pt x="1059657" y="214313"/>
                  </a:lnTo>
                  <a:lnTo>
                    <a:pt x="1073944" y="221456"/>
                  </a:lnTo>
                  <a:lnTo>
                    <a:pt x="1083469" y="230981"/>
                  </a:lnTo>
                  <a:lnTo>
                    <a:pt x="1088232" y="247650"/>
                  </a:lnTo>
                  <a:lnTo>
                    <a:pt x="1088232" y="273844"/>
                  </a:lnTo>
                  <a:lnTo>
                    <a:pt x="1088232" y="314325"/>
                  </a:lnTo>
                  <a:lnTo>
                    <a:pt x="1052513" y="616744"/>
                  </a:lnTo>
                  <a:lnTo>
                    <a:pt x="1021557" y="842963"/>
                  </a:lnTo>
                  <a:lnTo>
                    <a:pt x="1019175" y="959644"/>
                  </a:lnTo>
                  <a:lnTo>
                    <a:pt x="1169194" y="978694"/>
                  </a:lnTo>
                  <a:lnTo>
                    <a:pt x="1226344" y="821531"/>
                  </a:lnTo>
                  <a:lnTo>
                    <a:pt x="1273969" y="666750"/>
                  </a:lnTo>
                  <a:lnTo>
                    <a:pt x="1340644" y="426244"/>
                  </a:lnTo>
                  <a:lnTo>
                    <a:pt x="1362075" y="357188"/>
                  </a:lnTo>
                  <a:lnTo>
                    <a:pt x="1378744" y="326231"/>
                  </a:lnTo>
                  <a:lnTo>
                    <a:pt x="1404938" y="292894"/>
                  </a:lnTo>
                  <a:lnTo>
                    <a:pt x="1428750" y="271463"/>
                  </a:lnTo>
                  <a:lnTo>
                    <a:pt x="1450182" y="247650"/>
                  </a:lnTo>
                  <a:lnTo>
                    <a:pt x="1457325" y="223838"/>
                  </a:lnTo>
                  <a:lnTo>
                    <a:pt x="1454944" y="195263"/>
                  </a:lnTo>
                  <a:lnTo>
                    <a:pt x="1440657" y="176213"/>
                  </a:lnTo>
                  <a:lnTo>
                    <a:pt x="1423988" y="161925"/>
                  </a:lnTo>
                  <a:lnTo>
                    <a:pt x="1400175" y="145256"/>
                  </a:lnTo>
                  <a:lnTo>
                    <a:pt x="1366838" y="130969"/>
                  </a:lnTo>
                  <a:lnTo>
                    <a:pt x="1333500" y="116681"/>
                  </a:lnTo>
                  <a:lnTo>
                    <a:pt x="1257300" y="59531"/>
                  </a:lnTo>
                  <a:lnTo>
                    <a:pt x="1207294" y="26194"/>
                  </a:lnTo>
                  <a:lnTo>
                    <a:pt x="1176338" y="7144"/>
                  </a:lnTo>
                  <a:lnTo>
                    <a:pt x="1154907" y="0"/>
                  </a:lnTo>
                  <a:lnTo>
                    <a:pt x="1116807" y="2381"/>
                  </a:lnTo>
                  <a:lnTo>
                    <a:pt x="1092994" y="9525"/>
                  </a:lnTo>
                  <a:lnTo>
                    <a:pt x="1062038" y="23813"/>
                  </a:lnTo>
                  <a:lnTo>
                    <a:pt x="1033463" y="45244"/>
                  </a:lnTo>
                  <a:lnTo>
                    <a:pt x="1012032" y="54769"/>
                  </a:lnTo>
                  <a:lnTo>
                    <a:pt x="726282" y="107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9">
              <a:extLst>
                <a:ext uri="{FF2B5EF4-FFF2-40B4-BE49-F238E27FC236}">
                  <a16:creationId xmlns:a16="http://schemas.microsoft.com/office/drawing/2014/main" id="{BEC459AC-8163-4977-B35B-4667658884DC}"/>
                </a:ext>
              </a:extLst>
            </p:cNvPr>
            <p:cNvSpPr/>
            <p:nvPr/>
          </p:nvSpPr>
          <p:spPr>
            <a:xfrm>
              <a:off x="3305176" y="5522913"/>
              <a:ext cx="1017587" cy="325438"/>
            </a:xfrm>
            <a:custGeom>
              <a:avLst/>
              <a:gdLst>
                <a:gd name="connsiteX0" fmla="*/ 583406 w 1016794"/>
                <a:gd name="connsiteY0" fmla="*/ 47625 h 326231"/>
                <a:gd name="connsiteX1" fmla="*/ 0 w 1016794"/>
                <a:gd name="connsiteY1" fmla="*/ 176212 h 326231"/>
                <a:gd name="connsiteX2" fmla="*/ 40481 w 1016794"/>
                <a:gd name="connsiteY2" fmla="*/ 326231 h 326231"/>
                <a:gd name="connsiteX3" fmla="*/ 390525 w 1016794"/>
                <a:gd name="connsiteY3" fmla="*/ 269081 h 326231"/>
                <a:gd name="connsiteX4" fmla="*/ 785813 w 1016794"/>
                <a:gd name="connsiteY4" fmla="*/ 202406 h 326231"/>
                <a:gd name="connsiteX5" fmla="*/ 816769 w 1016794"/>
                <a:gd name="connsiteY5" fmla="*/ 216694 h 326231"/>
                <a:gd name="connsiteX6" fmla="*/ 842963 w 1016794"/>
                <a:gd name="connsiteY6" fmla="*/ 228600 h 326231"/>
                <a:gd name="connsiteX7" fmla="*/ 864394 w 1016794"/>
                <a:gd name="connsiteY7" fmla="*/ 235744 h 326231"/>
                <a:gd name="connsiteX8" fmla="*/ 888206 w 1016794"/>
                <a:gd name="connsiteY8" fmla="*/ 240506 h 326231"/>
                <a:gd name="connsiteX9" fmla="*/ 912019 w 1016794"/>
                <a:gd name="connsiteY9" fmla="*/ 242887 h 326231"/>
                <a:gd name="connsiteX10" fmla="*/ 945356 w 1016794"/>
                <a:gd name="connsiteY10" fmla="*/ 235744 h 326231"/>
                <a:gd name="connsiteX11" fmla="*/ 969169 w 1016794"/>
                <a:gd name="connsiteY11" fmla="*/ 223837 h 326231"/>
                <a:gd name="connsiteX12" fmla="*/ 985838 w 1016794"/>
                <a:gd name="connsiteY12" fmla="*/ 211931 h 326231"/>
                <a:gd name="connsiteX13" fmla="*/ 1002506 w 1016794"/>
                <a:gd name="connsiteY13" fmla="*/ 190500 h 326231"/>
                <a:gd name="connsiteX14" fmla="*/ 1012031 w 1016794"/>
                <a:gd name="connsiteY14" fmla="*/ 166687 h 326231"/>
                <a:gd name="connsiteX15" fmla="*/ 1016794 w 1016794"/>
                <a:gd name="connsiteY15" fmla="*/ 147637 h 326231"/>
                <a:gd name="connsiteX16" fmla="*/ 1016794 w 1016794"/>
                <a:gd name="connsiteY16" fmla="*/ 119062 h 326231"/>
                <a:gd name="connsiteX17" fmla="*/ 1014413 w 1016794"/>
                <a:gd name="connsiteY17" fmla="*/ 100012 h 326231"/>
                <a:gd name="connsiteX18" fmla="*/ 1009650 w 1016794"/>
                <a:gd name="connsiteY18" fmla="*/ 76200 h 326231"/>
                <a:gd name="connsiteX19" fmla="*/ 1002506 w 1016794"/>
                <a:gd name="connsiteY19" fmla="*/ 52387 h 326231"/>
                <a:gd name="connsiteX20" fmla="*/ 990600 w 1016794"/>
                <a:gd name="connsiteY20" fmla="*/ 30956 h 326231"/>
                <a:gd name="connsiteX21" fmla="*/ 976313 w 1016794"/>
                <a:gd name="connsiteY21" fmla="*/ 11906 h 326231"/>
                <a:gd name="connsiteX22" fmla="*/ 812006 w 1016794"/>
                <a:gd name="connsiteY22" fmla="*/ 0 h 326231"/>
                <a:gd name="connsiteX23" fmla="*/ 583406 w 1016794"/>
                <a:gd name="connsiteY23" fmla="*/ 476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794" h="326231">
                  <a:moveTo>
                    <a:pt x="583406" y="47625"/>
                  </a:moveTo>
                  <a:lnTo>
                    <a:pt x="0" y="176212"/>
                  </a:lnTo>
                  <a:lnTo>
                    <a:pt x="40481" y="326231"/>
                  </a:lnTo>
                  <a:lnTo>
                    <a:pt x="390525" y="269081"/>
                  </a:lnTo>
                  <a:lnTo>
                    <a:pt x="785813" y="202406"/>
                  </a:lnTo>
                  <a:lnTo>
                    <a:pt x="816769" y="216694"/>
                  </a:lnTo>
                  <a:lnTo>
                    <a:pt x="842963" y="228600"/>
                  </a:lnTo>
                  <a:lnTo>
                    <a:pt x="864394" y="235744"/>
                  </a:lnTo>
                  <a:lnTo>
                    <a:pt x="888206" y="240506"/>
                  </a:lnTo>
                  <a:lnTo>
                    <a:pt x="912019" y="242887"/>
                  </a:lnTo>
                  <a:lnTo>
                    <a:pt x="945356" y="235744"/>
                  </a:lnTo>
                  <a:lnTo>
                    <a:pt x="969169" y="223837"/>
                  </a:lnTo>
                  <a:lnTo>
                    <a:pt x="985838" y="211931"/>
                  </a:lnTo>
                  <a:lnTo>
                    <a:pt x="1002506" y="190500"/>
                  </a:lnTo>
                  <a:lnTo>
                    <a:pt x="1012031" y="166687"/>
                  </a:lnTo>
                  <a:lnTo>
                    <a:pt x="1016794" y="147637"/>
                  </a:lnTo>
                  <a:lnTo>
                    <a:pt x="1016794" y="119062"/>
                  </a:lnTo>
                  <a:lnTo>
                    <a:pt x="1014413" y="100012"/>
                  </a:lnTo>
                  <a:lnTo>
                    <a:pt x="1009650" y="76200"/>
                  </a:lnTo>
                  <a:lnTo>
                    <a:pt x="1002506" y="52387"/>
                  </a:lnTo>
                  <a:lnTo>
                    <a:pt x="990600" y="30956"/>
                  </a:lnTo>
                  <a:lnTo>
                    <a:pt x="976313" y="11906"/>
                  </a:lnTo>
                  <a:lnTo>
                    <a:pt x="812006" y="0"/>
                  </a:lnTo>
                  <a:lnTo>
                    <a:pt x="583406" y="47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0">
              <a:extLst>
                <a:ext uri="{FF2B5EF4-FFF2-40B4-BE49-F238E27FC236}">
                  <a16:creationId xmlns:a16="http://schemas.microsoft.com/office/drawing/2014/main" id="{29B07B0B-463E-4111-9897-06EE588D34F5}"/>
                </a:ext>
              </a:extLst>
            </p:cNvPr>
            <p:cNvSpPr/>
            <p:nvPr/>
          </p:nvSpPr>
          <p:spPr>
            <a:xfrm>
              <a:off x="5462588" y="1817688"/>
              <a:ext cx="641350" cy="1133475"/>
            </a:xfrm>
            <a:custGeom>
              <a:avLst/>
              <a:gdLst>
                <a:gd name="connsiteX0" fmla="*/ 316706 w 640556"/>
                <a:gd name="connsiteY0" fmla="*/ 731044 h 1133475"/>
                <a:gd name="connsiteX1" fmla="*/ 330993 w 640556"/>
                <a:gd name="connsiteY1" fmla="*/ 1133475 h 1133475"/>
                <a:gd name="connsiteX2" fmla="*/ 576262 w 640556"/>
                <a:gd name="connsiteY2" fmla="*/ 1076325 h 1133475"/>
                <a:gd name="connsiteX3" fmla="*/ 571500 w 640556"/>
                <a:gd name="connsiteY3" fmla="*/ 835819 h 1133475"/>
                <a:gd name="connsiteX4" fmla="*/ 573881 w 640556"/>
                <a:gd name="connsiteY4" fmla="*/ 409575 h 1133475"/>
                <a:gd name="connsiteX5" fmla="*/ 578643 w 640556"/>
                <a:gd name="connsiteY5" fmla="*/ 366712 h 1133475"/>
                <a:gd name="connsiteX6" fmla="*/ 583406 w 640556"/>
                <a:gd name="connsiteY6" fmla="*/ 347662 h 1133475"/>
                <a:gd name="connsiteX7" fmla="*/ 590550 w 640556"/>
                <a:gd name="connsiteY7" fmla="*/ 326231 h 1133475"/>
                <a:gd name="connsiteX8" fmla="*/ 607218 w 640556"/>
                <a:gd name="connsiteY8" fmla="*/ 302419 h 1133475"/>
                <a:gd name="connsiteX9" fmla="*/ 631031 w 640556"/>
                <a:gd name="connsiteY9" fmla="*/ 278606 h 1133475"/>
                <a:gd name="connsiteX10" fmla="*/ 640556 w 640556"/>
                <a:gd name="connsiteY10" fmla="*/ 261937 h 1133475"/>
                <a:gd name="connsiteX11" fmla="*/ 640556 w 640556"/>
                <a:gd name="connsiteY11" fmla="*/ 247650 h 1133475"/>
                <a:gd name="connsiteX12" fmla="*/ 633412 w 640556"/>
                <a:gd name="connsiteY12" fmla="*/ 226219 h 1133475"/>
                <a:gd name="connsiteX13" fmla="*/ 619125 w 640556"/>
                <a:gd name="connsiteY13" fmla="*/ 202406 h 1133475"/>
                <a:gd name="connsiteX14" fmla="*/ 604837 w 640556"/>
                <a:gd name="connsiteY14" fmla="*/ 190500 h 1133475"/>
                <a:gd name="connsiteX15" fmla="*/ 559593 w 640556"/>
                <a:gd name="connsiteY15" fmla="*/ 161925 h 1133475"/>
                <a:gd name="connsiteX16" fmla="*/ 521493 w 640556"/>
                <a:gd name="connsiteY16" fmla="*/ 140494 h 1133475"/>
                <a:gd name="connsiteX17" fmla="*/ 440531 w 640556"/>
                <a:gd name="connsiteY17" fmla="*/ 104775 h 1133475"/>
                <a:gd name="connsiteX18" fmla="*/ 376237 w 640556"/>
                <a:gd name="connsiteY18" fmla="*/ 85725 h 1133475"/>
                <a:gd name="connsiteX19" fmla="*/ 228600 w 640556"/>
                <a:gd name="connsiteY19" fmla="*/ 45244 h 1133475"/>
                <a:gd name="connsiteX20" fmla="*/ 116681 w 640556"/>
                <a:gd name="connsiteY20" fmla="*/ 16669 h 1133475"/>
                <a:gd name="connsiteX21" fmla="*/ 45243 w 640556"/>
                <a:gd name="connsiteY21" fmla="*/ 0 h 1133475"/>
                <a:gd name="connsiteX22" fmla="*/ 14287 w 640556"/>
                <a:gd name="connsiteY22" fmla="*/ 0 h 1133475"/>
                <a:gd name="connsiteX23" fmla="*/ 4762 w 640556"/>
                <a:gd name="connsiteY23" fmla="*/ 7144 h 1133475"/>
                <a:gd name="connsiteX24" fmla="*/ 2381 w 640556"/>
                <a:gd name="connsiteY24" fmla="*/ 9525 h 1133475"/>
                <a:gd name="connsiteX25" fmla="*/ 0 w 640556"/>
                <a:gd name="connsiteY25" fmla="*/ 26194 h 1133475"/>
                <a:gd name="connsiteX26" fmla="*/ 14287 w 640556"/>
                <a:gd name="connsiteY26" fmla="*/ 59531 h 1133475"/>
                <a:gd name="connsiteX27" fmla="*/ 23812 w 640556"/>
                <a:gd name="connsiteY27" fmla="*/ 76200 h 1133475"/>
                <a:gd name="connsiteX28" fmla="*/ 78581 w 640556"/>
                <a:gd name="connsiteY28" fmla="*/ 116681 h 1133475"/>
                <a:gd name="connsiteX29" fmla="*/ 192881 w 640556"/>
                <a:gd name="connsiteY29" fmla="*/ 204787 h 1133475"/>
                <a:gd name="connsiteX30" fmla="*/ 257175 w 640556"/>
                <a:gd name="connsiteY30" fmla="*/ 257175 h 1133475"/>
                <a:gd name="connsiteX31" fmla="*/ 283368 w 640556"/>
                <a:gd name="connsiteY31" fmla="*/ 283369 h 1133475"/>
                <a:gd name="connsiteX32" fmla="*/ 295275 w 640556"/>
                <a:gd name="connsiteY32" fmla="*/ 302419 h 1133475"/>
                <a:gd name="connsiteX33" fmla="*/ 302418 w 640556"/>
                <a:gd name="connsiteY33" fmla="*/ 326231 h 1133475"/>
                <a:gd name="connsiteX34" fmla="*/ 307181 w 640556"/>
                <a:gd name="connsiteY34" fmla="*/ 361950 h 1133475"/>
                <a:gd name="connsiteX35" fmla="*/ 316706 w 640556"/>
                <a:gd name="connsiteY35" fmla="*/ 7310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0556" h="1133475">
                  <a:moveTo>
                    <a:pt x="316706" y="731044"/>
                  </a:moveTo>
                  <a:lnTo>
                    <a:pt x="330993" y="1133475"/>
                  </a:lnTo>
                  <a:lnTo>
                    <a:pt x="576262" y="1076325"/>
                  </a:lnTo>
                  <a:cubicBezTo>
                    <a:pt x="574675" y="996156"/>
                    <a:pt x="573087" y="915988"/>
                    <a:pt x="571500" y="835819"/>
                  </a:cubicBezTo>
                  <a:cubicBezTo>
                    <a:pt x="572294" y="693738"/>
                    <a:pt x="573087" y="551656"/>
                    <a:pt x="573881" y="409575"/>
                  </a:cubicBezTo>
                  <a:lnTo>
                    <a:pt x="578643" y="366712"/>
                  </a:lnTo>
                  <a:lnTo>
                    <a:pt x="583406" y="347662"/>
                  </a:lnTo>
                  <a:lnTo>
                    <a:pt x="590550" y="326231"/>
                  </a:lnTo>
                  <a:lnTo>
                    <a:pt x="607218" y="302419"/>
                  </a:lnTo>
                  <a:lnTo>
                    <a:pt x="631031" y="278606"/>
                  </a:lnTo>
                  <a:lnTo>
                    <a:pt x="640556" y="261937"/>
                  </a:lnTo>
                  <a:lnTo>
                    <a:pt x="640556" y="247650"/>
                  </a:lnTo>
                  <a:lnTo>
                    <a:pt x="633412" y="226219"/>
                  </a:lnTo>
                  <a:lnTo>
                    <a:pt x="619125" y="202406"/>
                  </a:lnTo>
                  <a:lnTo>
                    <a:pt x="604837" y="190500"/>
                  </a:lnTo>
                  <a:lnTo>
                    <a:pt x="559593" y="161925"/>
                  </a:lnTo>
                  <a:lnTo>
                    <a:pt x="521493" y="140494"/>
                  </a:lnTo>
                  <a:lnTo>
                    <a:pt x="440531" y="104775"/>
                  </a:lnTo>
                  <a:lnTo>
                    <a:pt x="376237" y="85725"/>
                  </a:lnTo>
                  <a:lnTo>
                    <a:pt x="228600" y="45244"/>
                  </a:lnTo>
                  <a:lnTo>
                    <a:pt x="116681" y="16669"/>
                  </a:lnTo>
                  <a:lnTo>
                    <a:pt x="45243" y="0"/>
                  </a:lnTo>
                  <a:lnTo>
                    <a:pt x="14287" y="0"/>
                  </a:lnTo>
                  <a:lnTo>
                    <a:pt x="4762" y="7144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4287" y="59531"/>
                  </a:lnTo>
                  <a:lnTo>
                    <a:pt x="23812" y="76200"/>
                  </a:lnTo>
                  <a:lnTo>
                    <a:pt x="78581" y="116681"/>
                  </a:lnTo>
                  <a:lnTo>
                    <a:pt x="192881" y="204787"/>
                  </a:lnTo>
                  <a:lnTo>
                    <a:pt x="257175" y="257175"/>
                  </a:lnTo>
                  <a:lnTo>
                    <a:pt x="283368" y="283369"/>
                  </a:lnTo>
                  <a:lnTo>
                    <a:pt x="295275" y="302419"/>
                  </a:lnTo>
                  <a:lnTo>
                    <a:pt x="302418" y="326231"/>
                  </a:lnTo>
                  <a:lnTo>
                    <a:pt x="307181" y="361950"/>
                  </a:lnTo>
                  <a:lnTo>
                    <a:pt x="316706" y="731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17759D70-CBBC-4EF9-95B1-1C3366D9A6CE}"/>
                </a:ext>
              </a:extLst>
            </p:cNvPr>
            <p:cNvSpPr/>
            <p:nvPr/>
          </p:nvSpPr>
          <p:spPr>
            <a:xfrm>
              <a:off x="4570413" y="2619376"/>
              <a:ext cx="2825750" cy="674687"/>
            </a:xfrm>
            <a:custGeom>
              <a:avLst/>
              <a:gdLst>
                <a:gd name="connsiteX0" fmla="*/ 1971675 w 2826544"/>
                <a:gd name="connsiteY0" fmla="*/ 90488 h 673894"/>
                <a:gd name="connsiteX1" fmla="*/ 1745456 w 2826544"/>
                <a:gd name="connsiteY1" fmla="*/ 121444 h 673894"/>
                <a:gd name="connsiteX2" fmla="*/ 1495425 w 2826544"/>
                <a:gd name="connsiteY2" fmla="*/ 154781 h 673894"/>
                <a:gd name="connsiteX3" fmla="*/ 1426369 w 2826544"/>
                <a:gd name="connsiteY3" fmla="*/ 166688 h 673894"/>
                <a:gd name="connsiteX4" fmla="*/ 1169194 w 2826544"/>
                <a:gd name="connsiteY4" fmla="*/ 238125 h 673894"/>
                <a:gd name="connsiteX5" fmla="*/ 885825 w 2826544"/>
                <a:gd name="connsiteY5" fmla="*/ 304800 h 673894"/>
                <a:gd name="connsiteX6" fmla="*/ 697706 w 2826544"/>
                <a:gd name="connsiteY6" fmla="*/ 350044 h 673894"/>
                <a:gd name="connsiteX7" fmla="*/ 428625 w 2826544"/>
                <a:gd name="connsiteY7" fmla="*/ 414338 h 673894"/>
                <a:gd name="connsiteX8" fmla="*/ 285750 w 2826544"/>
                <a:gd name="connsiteY8" fmla="*/ 450056 h 673894"/>
                <a:gd name="connsiteX9" fmla="*/ 235744 w 2826544"/>
                <a:gd name="connsiteY9" fmla="*/ 440531 h 673894"/>
                <a:gd name="connsiteX10" fmla="*/ 128587 w 2826544"/>
                <a:gd name="connsiteY10" fmla="*/ 419100 h 673894"/>
                <a:gd name="connsiteX11" fmla="*/ 54769 w 2826544"/>
                <a:gd name="connsiteY11" fmla="*/ 404813 h 673894"/>
                <a:gd name="connsiteX12" fmla="*/ 23812 w 2826544"/>
                <a:gd name="connsiteY12" fmla="*/ 400050 h 673894"/>
                <a:gd name="connsiteX13" fmla="*/ 9525 w 2826544"/>
                <a:gd name="connsiteY13" fmla="*/ 402431 h 673894"/>
                <a:gd name="connsiteX14" fmla="*/ 0 w 2826544"/>
                <a:gd name="connsiteY14" fmla="*/ 407194 h 673894"/>
                <a:gd name="connsiteX15" fmla="*/ 0 w 2826544"/>
                <a:gd name="connsiteY15" fmla="*/ 423863 h 673894"/>
                <a:gd name="connsiteX16" fmla="*/ 14287 w 2826544"/>
                <a:gd name="connsiteY16" fmla="*/ 447675 h 673894"/>
                <a:gd name="connsiteX17" fmla="*/ 54769 w 2826544"/>
                <a:gd name="connsiteY17" fmla="*/ 488156 h 673894"/>
                <a:gd name="connsiteX18" fmla="*/ 119062 w 2826544"/>
                <a:gd name="connsiteY18" fmla="*/ 538163 h 673894"/>
                <a:gd name="connsiteX19" fmla="*/ 173831 w 2826544"/>
                <a:gd name="connsiteY19" fmla="*/ 576263 h 673894"/>
                <a:gd name="connsiteX20" fmla="*/ 252412 w 2826544"/>
                <a:gd name="connsiteY20" fmla="*/ 621506 h 673894"/>
                <a:gd name="connsiteX21" fmla="*/ 345281 w 2826544"/>
                <a:gd name="connsiteY21" fmla="*/ 659606 h 673894"/>
                <a:gd name="connsiteX22" fmla="*/ 388144 w 2826544"/>
                <a:gd name="connsiteY22" fmla="*/ 673894 h 673894"/>
                <a:gd name="connsiteX23" fmla="*/ 492919 w 2826544"/>
                <a:gd name="connsiteY23" fmla="*/ 640556 h 673894"/>
                <a:gd name="connsiteX24" fmla="*/ 781050 w 2826544"/>
                <a:gd name="connsiteY24" fmla="*/ 547688 h 673894"/>
                <a:gd name="connsiteX25" fmla="*/ 1038225 w 2826544"/>
                <a:gd name="connsiteY25" fmla="*/ 464344 h 673894"/>
                <a:gd name="connsiteX26" fmla="*/ 1145381 w 2826544"/>
                <a:gd name="connsiteY26" fmla="*/ 440531 h 673894"/>
                <a:gd name="connsiteX27" fmla="*/ 1347787 w 2826544"/>
                <a:gd name="connsiteY27" fmla="*/ 388144 h 673894"/>
                <a:gd name="connsiteX28" fmla="*/ 1500187 w 2826544"/>
                <a:gd name="connsiteY28" fmla="*/ 359569 h 673894"/>
                <a:gd name="connsiteX29" fmla="*/ 1731169 w 2826544"/>
                <a:gd name="connsiteY29" fmla="*/ 323850 h 673894"/>
                <a:gd name="connsiteX30" fmla="*/ 1888331 w 2826544"/>
                <a:gd name="connsiteY30" fmla="*/ 300038 h 673894"/>
                <a:gd name="connsiteX31" fmla="*/ 1988344 w 2826544"/>
                <a:gd name="connsiteY31" fmla="*/ 288131 h 673894"/>
                <a:gd name="connsiteX32" fmla="*/ 2150269 w 2826544"/>
                <a:gd name="connsiteY32" fmla="*/ 276225 h 673894"/>
                <a:gd name="connsiteX33" fmla="*/ 2328862 w 2826544"/>
                <a:gd name="connsiteY33" fmla="*/ 269081 h 673894"/>
                <a:gd name="connsiteX34" fmla="*/ 2478881 w 2826544"/>
                <a:gd name="connsiteY34" fmla="*/ 271463 h 673894"/>
                <a:gd name="connsiteX35" fmla="*/ 2607469 w 2826544"/>
                <a:gd name="connsiteY35" fmla="*/ 278606 h 673894"/>
                <a:gd name="connsiteX36" fmla="*/ 2714625 w 2826544"/>
                <a:gd name="connsiteY36" fmla="*/ 292894 h 673894"/>
                <a:gd name="connsiteX37" fmla="*/ 2764631 w 2826544"/>
                <a:gd name="connsiteY37" fmla="*/ 278606 h 673894"/>
                <a:gd name="connsiteX38" fmla="*/ 2807494 w 2826544"/>
                <a:gd name="connsiteY38" fmla="*/ 257175 h 673894"/>
                <a:gd name="connsiteX39" fmla="*/ 2821781 w 2826544"/>
                <a:gd name="connsiteY39" fmla="*/ 238125 h 673894"/>
                <a:gd name="connsiteX40" fmla="*/ 2826544 w 2826544"/>
                <a:gd name="connsiteY40" fmla="*/ 221456 h 673894"/>
                <a:gd name="connsiteX41" fmla="*/ 2821781 w 2826544"/>
                <a:gd name="connsiteY41" fmla="*/ 195263 h 673894"/>
                <a:gd name="connsiteX42" fmla="*/ 2812256 w 2826544"/>
                <a:gd name="connsiteY42" fmla="*/ 180975 h 673894"/>
                <a:gd name="connsiteX43" fmla="*/ 2783681 w 2826544"/>
                <a:gd name="connsiteY43" fmla="*/ 147638 h 673894"/>
                <a:gd name="connsiteX44" fmla="*/ 2759869 w 2826544"/>
                <a:gd name="connsiteY44" fmla="*/ 126206 h 673894"/>
                <a:gd name="connsiteX45" fmla="*/ 2740819 w 2826544"/>
                <a:gd name="connsiteY45" fmla="*/ 114300 h 673894"/>
                <a:gd name="connsiteX46" fmla="*/ 2657475 w 2826544"/>
                <a:gd name="connsiteY46" fmla="*/ 80963 h 673894"/>
                <a:gd name="connsiteX47" fmla="*/ 2524125 w 2826544"/>
                <a:gd name="connsiteY47" fmla="*/ 35719 h 673894"/>
                <a:gd name="connsiteX48" fmla="*/ 2440781 w 2826544"/>
                <a:gd name="connsiteY48" fmla="*/ 11906 h 673894"/>
                <a:gd name="connsiteX49" fmla="*/ 2374106 w 2826544"/>
                <a:gd name="connsiteY49" fmla="*/ 0 h 673894"/>
                <a:gd name="connsiteX50" fmla="*/ 2345531 w 2826544"/>
                <a:gd name="connsiteY50" fmla="*/ 2381 h 673894"/>
                <a:gd name="connsiteX51" fmla="*/ 2286000 w 2826544"/>
                <a:gd name="connsiteY51" fmla="*/ 19050 h 673894"/>
                <a:gd name="connsiteX52" fmla="*/ 2193131 w 2826544"/>
                <a:gd name="connsiteY52" fmla="*/ 50006 h 673894"/>
                <a:gd name="connsiteX53" fmla="*/ 2138362 w 2826544"/>
                <a:gd name="connsiteY53" fmla="*/ 69056 h 673894"/>
                <a:gd name="connsiteX54" fmla="*/ 1971675 w 2826544"/>
                <a:gd name="connsiteY54" fmla="*/ 90488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6544" h="673894">
                  <a:moveTo>
                    <a:pt x="1971675" y="90488"/>
                  </a:moveTo>
                  <a:lnTo>
                    <a:pt x="1745456" y="121444"/>
                  </a:lnTo>
                  <a:lnTo>
                    <a:pt x="1495425" y="154781"/>
                  </a:lnTo>
                  <a:lnTo>
                    <a:pt x="1426369" y="166688"/>
                  </a:lnTo>
                  <a:lnTo>
                    <a:pt x="1169194" y="238125"/>
                  </a:lnTo>
                  <a:lnTo>
                    <a:pt x="885825" y="304800"/>
                  </a:lnTo>
                  <a:lnTo>
                    <a:pt x="697706" y="350044"/>
                  </a:lnTo>
                  <a:lnTo>
                    <a:pt x="428625" y="414338"/>
                  </a:lnTo>
                  <a:lnTo>
                    <a:pt x="285750" y="450056"/>
                  </a:lnTo>
                  <a:lnTo>
                    <a:pt x="235744" y="440531"/>
                  </a:lnTo>
                  <a:lnTo>
                    <a:pt x="128587" y="419100"/>
                  </a:lnTo>
                  <a:lnTo>
                    <a:pt x="54769" y="404813"/>
                  </a:lnTo>
                  <a:lnTo>
                    <a:pt x="23812" y="400050"/>
                  </a:lnTo>
                  <a:lnTo>
                    <a:pt x="9525" y="402431"/>
                  </a:lnTo>
                  <a:lnTo>
                    <a:pt x="0" y="407194"/>
                  </a:lnTo>
                  <a:lnTo>
                    <a:pt x="0" y="423863"/>
                  </a:lnTo>
                  <a:lnTo>
                    <a:pt x="14287" y="447675"/>
                  </a:lnTo>
                  <a:lnTo>
                    <a:pt x="54769" y="488156"/>
                  </a:lnTo>
                  <a:lnTo>
                    <a:pt x="119062" y="538163"/>
                  </a:lnTo>
                  <a:lnTo>
                    <a:pt x="173831" y="576263"/>
                  </a:lnTo>
                  <a:lnTo>
                    <a:pt x="252412" y="621506"/>
                  </a:lnTo>
                  <a:lnTo>
                    <a:pt x="345281" y="659606"/>
                  </a:lnTo>
                  <a:lnTo>
                    <a:pt x="388144" y="673894"/>
                  </a:lnTo>
                  <a:lnTo>
                    <a:pt x="492919" y="640556"/>
                  </a:lnTo>
                  <a:lnTo>
                    <a:pt x="781050" y="547688"/>
                  </a:lnTo>
                  <a:lnTo>
                    <a:pt x="1038225" y="464344"/>
                  </a:lnTo>
                  <a:lnTo>
                    <a:pt x="1145381" y="440531"/>
                  </a:lnTo>
                  <a:lnTo>
                    <a:pt x="1347787" y="388144"/>
                  </a:lnTo>
                  <a:lnTo>
                    <a:pt x="1500187" y="359569"/>
                  </a:lnTo>
                  <a:lnTo>
                    <a:pt x="1731169" y="323850"/>
                  </a:lnTo>
                  <a:lnTo>
                    <a:pt x="1888331" y="300038"/>
                  </a:lnTo>
                  <a:lnTo>
                    <a:pt x="1988344" y="288131"/>
                  </a:lnTo>
                  <a:lnTo>
                    <a:pt x="2150269" y="276225"/>
                  </a:lnTo>
                  <a:lnTo>
                    <a:pt x="2328862" y="269081"/>
                  </a:lnTo>
                  <a:lnTo>
                    <a:pt x="2478881" y="271463"/>
                  </a:lnTo>
                  <a:lnTo>
                    <a:pt x="2607469" y="278606"/>
                  </a:lnTo>
                  <a:lnTo>
                    <a:pt x="2714625" y="292894"/>
                  </a:lnTo>
                  <a:lnTo>
                    <a:pt x="2764631" y="278606"/>
                  </a:lnTo>
                  <a:lnTo>
                    <a:pt x="2807494" y="257175"/>
                  </a:lnTo>
                  <a:lnTo>
                    <a:pt x="2821781" y="238125"/>
                  </a:lnTo>
                  <a:lnTo>
                    <a:pt x="2826544" y="221456"/>
                  </a:lnTo>
                  <a:lnTo>
                    <a:pt x="2821781" y="195263"/>
                  </a:lnTo>
                  <a:lnTo>
                    <a:pt x="2812256" y="180975"/>
                  </a:lnTo>
                  <a:lnTo>
                    <a:pt x="2783681" y="147638"/>
                  </a:lnTo>
                  <a:lnTo>
                    <a:pt x="2759869" y="126206"/>
                  </a:lnTo>
                  <a:lnTo>
                    <a:pt x="2740819" y="114300"/>
                  </a:lnTo>
                  <a:lnTo>
                    <a:pt x="2657475" y="80963"/>
                  </a:lnTo>
                  <a:lnTo>
                    <a:pt x="2524125" y="35719"/>
                  </a:lnTo>
                  <a:lnTo>
                    <a:pt x="2440781" y="11906"/>
                  </a:lnTo>
                  <a:lnTo>
                    <a:pt x="2374106" y="0"/>
                  </a:lnTo>
                  <a:lnTo>
                    <a:pt x="2345531" y="2381"/>
                  </a:lnTo>
                  <a:lnTo>
                    <a:pt x="2286000" y="19050"/>
                  </a:lnTo>
                  <a:lnTo>
                    <a:pt x="2193131" y="50006"/>
                  </a:lnTo>
                  <a:lnTo>
                    <a:pt x="2138362" y="69056"/>
                  </a:lnTo>
                  <a:lnTo>
                    <a:pt x="1971675" y="90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3">
              <a:extLst>
                <a:ext uri="{FF2B5EF4-FFF2-40B4-BE49-F238E27FC236}">
                  <a16:creationId xmlns:a16="http://schemas.microsoft.com/office/drawing/2014/main" id="{08D90776-136A-4686-8084-24317749CA33}"/>
                </a:ext>
              </a:extLst>
            </p:cNvPr>
            <p:cNvSpPr/>
            <p:nvPr/>
          </p:nvSpPr>
          <p:spPr>
            <a:xfrm>
              <a:off x="5868988" y="3543301"/>
              <a:ext cx="1250950" cy="436562"/>
            </a:xfrm>
            <a:custGeom>
              <a:avLst/>
              <a:gdLst>
                <a:gd name="connsiteX0" fmla="*/ 526257 w 1250157"/>
                <a:gd name="connsiteY0" fmla="*/ 235744 h 435769"/>
                <a:gd name="connsiteX1" fmla="*/ 350044 w 1250157"/>
                <a:gd name="connsiteY1" fmla="*/ 214313 h 435769"/>
                <a:gd name="connsiteX2" fmla="*/ 173832 w 1250157"/>
                <a:gd name="connsiteY2" fmla="*/ 190500 h 435769"/>
                <a:gd name="connsiteX3" fmla="*/ 0 w 1250157"/>
                <a:gd name="connsiteY3" fmla="*/ 161925 h 435769"/>
                <a:gd name="connsiteX4" fmla="*/ 57150 w 1250157"/>
                <a:gd name="connsiteY4" fmla="*/ 0 h 435769"/>
                <a:gd name="connsiteX5" fmla="*/ 219075 w 1250157"/>
                <a:gd name="connsiteY5" fmla="*/ 38100 h 435769"/>
                <a:gd name="connsiteX6" fmla="*/ 369094 w 1250157"/>
                <a:gd name="connsiteY6" fmla="*/ 64294 h 435769"/>
                <a:gd name="connsiteX7" fmla="*/ 490538 w 1250157"/>
                <a:gd name="connsiteY7" fmla="*/ 78581 h 435769"/>
                <a:gd name="connsiteX8" fmla="*/ 578644 w 1250157"/>
                <a:gd name="connsiteY8" fmla="*/ 83344 h 435769"/>
                <a:gd name="connsiteX9" fmla="*/ 766763 w 1250157"/>
                <a:gd name="connsiteY9" fmla="*/ 83344 h 435769"/>
                <a:gd name="connsiteX10" fmla="*/ 942975 w 1250157"/>
                <a:gd name="connsiteY10" fmla="*/ 83344 h 435769"/>
                <a:gd name="connsiteX11" fmla="*/ 981075 w 1250157"/>
                <a:gd name="connsiteY11" fmla="*/ 83344 h 435769"/>
                <a:gd name="connsiteX12" fmla="*/ 1004888 w 1250157"/>
                <a:gd name="connsiteY12" fmla="*/ 88106 h 435769"/>
                <a:gd name="connsiteX13" fmla="*/ 1023938 w 1250157"/>
                <a:gd name="connsiteY13" fmla="*/ 97631 h 435769"/>
                <a:gd name="connsiteX14" fmla="*/ 1064419 w 1250157"/>
                <a:gd name="connsiteY14" fmla="*/ 130969 h 435769"/>
                <a:gd name="connsiteX15" fmla="*/ 1112044 w 1250157"/>
                <a:gd name="connsiteY15" fmla="*/ 176213 h 435769"/>
                <a:gd name="connsiteX16" fmla="*/ 1157288 w 1250157"/>
                <a:gd name="connsiteY16" fmla="*/ 223838 h 435769"/>
                <a:gd name="connsiteX17" fmla="*/ 1202532 w 1250157"/>
                <a:gd name="connsiteY17" fmla="*/ 269081 h 435769"/>
                <a:gd name="connsiteX18" fmla="*/ 1219200 w 1250157"/>
                <a:gd name="connsiteY18" fmla="*/ 290513 h 435769"/>
                <a:gd name="connsiteX19" fmla="*/ 1233488 w 1250157"/>
                <a:gd name="connsiteY19" fmla="*/ 311944 h 435769"/>
                <a:gd name="connsiteX20" fmla="*/ 1245394 w 1250157"/>
                <a:gd name="connsiteY20" fmla="*/ 338138 h 435769"/>
                <a:gd name="connsiteX21" fmla="*/ 1250157 w 1250157"/>
                <a:gd name="connsiteY21" fmla="*/ 364331 h 435769"/>
                <a:gd name="connsiteX22" fmla="*/ 1245394 w 1250157"/>
                <a:gd name="connsiteY22" fmla="*/ 383381 h 435769"/>
                <a:gd name="connsiteX23" fmla="*/ 1231107 w 1250157"/>
                <a:gd name="connsiteY23" fmla="*/ 404813 h 435769"/>
                <a:gd name="connsiteX24" fmla="*/ 1207294 w 1250157"/>
                <a:gd name="connsiteY24" fmla="*/ 421481 h 435769"/>
                <a:gd name="connsiteX25" fmla="*/ 1176338 w 1250157"/>
                <a:gd name="connsiteY25" fmla="*/ 435769 h 435769"/>
                <a:gd name="connsiteX26" fmla="*/ 833438 w 1250157"/>
                <a:gd name="connsiteY26" fmla="*/ 273844 h 435769"/>
                <a:gd name="connsiteX27" fmla="*/ 807244 w 1250157"/>
                <a:gd name="connsiteY27" fmla="*/ 261938 h 435769"/>
                <a:gd name="connsiteX28" fmla="*/ 726282 w 1250157"/>
                <a:gd name="connsiteY28" fmla="*/ 254794 h 435769"/>
                <a:gd name="connsiteX29" fmla="*/ 526257 w 1250157"/>
                <a:gd name="connsiteY29" fmla="*/ 23574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0157" h="435769">
                  <a:moveTo>
                    <a:pt x="526257" y="235744"/>
                  </a:moveTo>
                  <a:lnTo>
                    <a:pt x="350044" y="214313"/>
                  </a:lnTo>
                  <a:lnTo>
                    <a:pt x="173832" y="190500"/>
                  </a:lnTo>
                  <a:lnTo>
                    <a:pt x="0" y="161925"/>
                  </a:lnTo>
                  <a:lnTo>
                    <a:pt x="57150" y="0"/>
                  </a:lnTo>
                  <a:lnTo>
                    <a:pt x="219075" y="38100"/>
                  </a:lnTo>
                  <a:lnTo>
                    <a:pt x="369094" y="64294"/>
                  </a:lnTo>
                  <a:lnTo>
                    <a:pt x="490538" y="78581"/>
                  </a:lnTo>
                  <a:lnTo>
                    <a:pt x="578644" y="83344"/>
                  </a:lnTo>
                  <a:lnTo>
                    <a:pt x="766763" y="83344"/>
                  </a:lnTo>
                  <a:lnTo>
                    <a:pt x="942975" y="83344"/>
                  </a:lnTo>
                  <a:lnTo>
                    <a:pt x="981075" y="83344"/>
                  </a:lnTo>
                  <a:lnTo>
                    <a:pt x="1004888" y="88106"/>
                  </a:lnTo>
                  <a:lnTo>
                    <a:pt x="1023938" y="97631"/>
                  </a:lnTo>
                  <a:lnTo>
                    <a:pt x="1064419" y="130969"/>
                  </a:lnTo>
                  <a:lnTo>
                    <a:pt x="1112044" y="176213"/>
                  </a:lnTo>
                  <a:lnTo>
                    <a:pt x="1157288" y="223838"/>
                  </a:lnTo>
                  <a:lnTo>
                    <a:pt x="1202532" y="269081"/>
                  </a:lnTo>
                  <a:lnTo>
                    <a:pt x="1219200" y="290513"/>
                  </a:lnTo>
                  <a:lnTo>
                    <a:pt x="1233488" y="311944"/>
                  </a:lnTo>
                  <a:lnTo>
                    <a:pt x="1245394" y="338138"/>
                  </a:lnTo>
                  <a:lnTo>
                    <a:pt x="1250157" y="364331"/>
                  </a:lnTo>
                  <a:lnTo>
                    <a:pt x="1245394" y="383381"/>
                  </a:lnTo>
                  <a:lnTo>
                    <a:pt x="1231107" y="404813"/>
                  </a:lnTo>
                  <a:lnTo>
                    <a:pt x="1207294" y="421481"/>
                  </a:lnTo>
                  <a:lnTo>
                    <a:pt x="1176338" y="435769"/>
                  </a:lnTo>
                  <a:lnTo>
                    <a:pt x="833438" y="273844"/>
                  </a:lnTo>
                  <a:lnTo>
                    <a:pt x="807244" y="261938"/>
                  </a:lnTo>
                  <a:lnTo>
                    <a:pt x="726282" y="254794"/>
                  </a:lnTo>
                  <a:lnTo>
                    <a:pt x="526257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4">
              <a:extLst>
                <a:ext uri="{FF2B5EF4-FFF2-40B4-BE49-F238E27FC236}">
                  <a16:creationId xmlns:a16="http://schemas.microsoft.com/office/drawing/2014/main" id="{2CBD6DB0-6DCC-4ECC-8795-8EEBA18711D8}"/>
                </a:ext>
              </a:extLst>
            </p:cNvPr>
            <p:cNvSpPr/>
            <p:nvPr/>
          </p:nvSpPr>
          <p:spPr>
            <a:xfrm>
              <a:off x="5832476" y="3800476"/>
              <a:ext cx="1279525" cy="2443162"/>
            </a:xfrm>
            <a:custGeom>
              <a:avLst/>
              <a:gdLst>
                <a:gd name="connsiteX0" fmla="*/ 967028 w 1279502"/>
                <a:gd name="connsiteY0" fmla="*/ 888087 h 2443882"/>
                <a:gd name="connsiteX1" fmla="*/ 1036101 w 1279502"/>
                <a:gd name="connsiteY1" fmla="*/ 687445 h 2443882"/>
                <a:gd name="connsiteX2" fmla="*/ 1092018 w 1279502"/>
                <a:gd name="connsiteY2" fmla="*/ 509828 h 2443882"/>
                <a:gd name="connsiteX3" fmla="*/ 1141356 w 1279502"/>
                <a:gd name="connsiteY3" fmla="*/ 335500 h 2443882"/>
                <a:gd name="connsiteX4" fmla="*/ 1161091 w 1279502"/>
                <a:gd name="connsiteY4" fmla="*/ 263137 h 2443882"/>
                <a:gd name="connsiteX5" fmla="*/ 1170959 w 1279502"/>
                <a:gd name="connsiteY5" fmla="*/ 236823 h 2443882"/>
                <a:gd name="connsiteX6" fmla="*/ 1184115 w 1279502"/>
                <a:gd name="connsiteY6" fmla="*/ 210510 h 2443882"/>
                <a:gd name="connsiteX7" fmla="*/ 1200561 w 1279502"/>
                <a:gd name="connsiteY7" fmla="*/ 190774 h 2443882"/>
                <a:gd name="connsiteX8" fmla="*/ 1213718 w 1279502"/>
                <a:gd name="connsiteY8" fmla="*/ 177618 h 2443882"/>
                <a:gd name="connsiteX9" fmla="*/ 1243321 w 1279502"/>
                <a:gd name="connsiteY9" fmla="*/ 161172 h 2443882"/>
                <a:gd name="connsiteX10" fmla="*/ 1272924 w 1279502"/>
                <a:gd name="connsiteY10" fmla="*/ 128280 h 2443882"/>
                <a:gd name="connsiteX11" fmla="*/ 1279502 w 1279502"/>
                <a:gd name="connsiteY11" fmla="*/ 98677 h 2443882"/>
                <a:gd name="connsiteX12" fmla="*/ 855195 w 1279502"/>
                <a:gd name="connsiteY12" fmla="*/ 0 h 2443882"/>
                <a:gd name="connsiteX13" fmla="*/ 897954 w 1279502"/>
                <a:gd name="connsiteY13" fmla="*/ 36182 h 2443882"/>
                <a:gd name="connsiteX14" fmla="*/ 914400 w 1279502"/>
                <a:gd name="connsiteY14" fmla="*/ 59206 h 2443882"/>
                <a:gd name="connsiteX15" fmla="*/ 924268 w 1279502"/>
                <a:gd name="connsiteY15" fmla="*/ 85520 h 2443882"/>
                <a:gd name="connsiteX16" fmla="*/ 917690 w 1279502"/>
                <a:gd name="connsiteY16" fmla="*/ 154593 h 2443882"/>
                <a:gd name="connsiteX17" fmla="*/ 884797 w 1279502"/>
                <a:gd name="connsiteY17" fmla="*/ 322343 h 2443882"/>
                <a:gd name="connsiteX18" fmla="*/ 842038 w 1279502"/>
                <a:gd name="connsiteY18" fmla="*/ 513117 h 2443882"/>
                <a:gd name="connsiteX19" fmla="*/ 786121 w 1279502"/>
                <a:gd name="connsiteY19" fmla="*/ 720337 h 2443882"/>
                <a:gd name="connsiteX20" fmla="*/ 720337 w 1279502"/>
                <a:gd name="connsiteY20" fmla="*/ 901244 h 2443882"/>
                <a:gd name="connsiteX21" fmla="*/ 638107 w 1279502"/>
                <a:gd name="connsiteY21" fmla="*/ 1108464 h 2443882"/>
                <a:gd name="connsiteX22" fmla="*/ 539431 w 1279502"/>
                <a:gd name="connsiteY22" fmla="*/ 1345287 h 2443882"/>
                <a:gd name="connsiteX23" fmla="*/ 444043 w 1279502"/>
                <a:gd name="connsiteY23" fmla="*/ 1552507 h 2443882"/>
                <a:gd name="connsiteX24" fmla="*/ 368392 w 1279502"/>
                <a:gd name="connsiteY24" fmla="*/ 1707100 h 2443882"/>
                <a:gd name="connsiteX25" fmla="*/ 305897 w 1279502"/>
                <a:gd name="connsiteY25" fmla="*/ 1802487 h 2443882"/>
                <a:gd name="connsiteX26" fmla="*/ 266426 w 1279502"/>
                <a:gd name="connsiteY26" fmla="*/ 1845246 h 2443882"/>
                <a:gd name="connsiteX27" fmla="*/ 217088 w 1279502"/>
                <a:gd name="connsiteY27" fmla="*/ 1901163 h 2443882"/>
                <a:gd name="connsiteX28" fmla="*/ 187485 w 1279502"/>
                <a:gd name="connsiteY28" fmla="*/ 1924187 h 2443882"/>
                <a:gd name="connsiteX29" fmla="*/ 161172 w 1279502"/>
                <a:gd name="connsiteY29" fmla="*/ 1937344 h 2443882"/>
                <a:gd name="connsiteX30" fmla="*/ 134858 w 1279502"/>
                <a:gd name="connsiteY30" fmla="*/ 1947212 h 2443882"/>
                <a:gd name="connsiteX31" fmla="*/ 0 w 1279502"/>
                <a:gd name="connsiteY31" fmla="*/ 2378098 h 2443882"/>
                <a:gd name="connsiteX32" fmla="*/ 9868 w 1279502"/>
                <a:gd name="connsiteY32" fmla="*/ 2407701 h 2443882"/>
                <a:gd name="connsiteX33" fmla="*/ 26314 w 1279502"/>
                <a:gd name="connsiteY33" fmla="*/ 2434015 h 2443882"/>
                <a:gd name="connsiteX34" fmla="*/ 52628 w 1279502"/>
                <a:gd name="connsiteY34" fmla="*/ 2443882 h 2443882"/>
                <a:gd name="connsiteX35" fmla="*/ 78941 w 1279502"/>
                <a:gd name="connsiteY35" fmla="*/ 2443882 h 2443882"/>
                <a:gd name="connsiteX36" fmla="*/ 111833 w 1279502"/>
                <a:gd name="connsiteY36" fmla="*/ 2420858 h 2443882"/>
                <a:gd name="connsiteX37" fmla="*/ 200642 w 1279502"/>
                <a:gd name="connsiteY37" fmla="*/ 2341917 h 2443882"/>
                <a:gd name="connsiteX38" fmla="*/ 309186 w 1279502"/>
                <a:gd name="connsiteY38" fmla="*/ 2233373 h 2443882"/>
                <a:gd name="connsiteX39" fmla="*/ 391416 w 1279502"/>
                <a:gd name="connsiteY39" fmla="*/ 2131408 h 2443882"/>
                <a:gd name="connsiteX40" fmla="*/ 467068 w 1279502"/>
                <a:gd name="connsiteY40" fmla="*/ 2022864 h 2443882"/>
                <a:gd name="connsiteX41" fmla="*/ 532852 w 1279502"/>
                <a:gd name="connsiteY41" fmla="*/ 1914320 h 2443882"/>
                <a:gd name="connsiteX42" fmla="*/ 585479 w 1279502"/>
                <a:gd name="connsiteY42" fmla="*/ 1809065 h 2443882"/>
                <a:gd name="connsiteX43" fmla="*/ 664420 w 1279502"/>
                <a:gd name="connsiteY43" fmla="*/ 1641315 h 2443882"/>
                <a:gd name="connsiteX44" fmla="*/ 740072 w 1279502"/>
                <a:gd name="connsiteY44" fmla="*/ 1473566 h 2443882"/>
                <a:gd name="connsiteX45" fmla="*/ 815724 w 1279502"/>
                <a:gd name="connsiteY45" fmla="*/ 1289370 h 2443882"/>
                <a:gd name="connsiteX46" fmla="*/ 894665 w 1279502"/>
                <a:gd name="connsiteY46" fmla="*/ 1088728 h 2443882"/>
                <a:gd name="connsiteX47" fmla="*/ 967028 w 1279502"/>
                <a:gd name="connsiteY47" fmla="*/ 888087 h 244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9502" h="2443882">
                  <a:moveTo>
                    <a:pt x="967028" y="888087"/>
                  </a:moveTo>
                  <a:lnTo>
                    <a:pt x="1036101" y="687445"/>
                  </a:lnTo>
                  <a:lnTo>
                    <a:pt x="1092018" y="509828"/>
                  </a:lnTo>
                  <a:lnTo>
                    <a:pt x="1141356" y="335500"/>
                  </a:lnTo>
                  <a:lnTo>
                    <a:pt x="1161091" y="263137"/>
                  </a:lnTo>
                  <a:lnTo>
                    <a:pt x="1170959" y="236823"/>
                  </a:lnTo>
                  <a:lnTo>
                    <a:pt x="1184115" y="210510"/>
                  </a:lnTo>
                  <a:lnTo>
                    <a:pt x="1200561" y="190774"/>
                  </a:lnTo>
                  <a:lnTo>
                    <a:pt x="1213718" y="177618"/>
                  </a:lnTo>
                  <a:lnTo>
                    <a:pt x="1243321" y="161172"/>
                  </a:lnTo>
                  <a:lnTo>
                    <a:pt x="1272924" y="128280"/>
                  </a:lnTo>
                  <a:lnTo>
                    <a:pt x="1279502" y="98677"/>
                  </a:lnTo>
                  <a:lnTo>
                    <a:pt x="855195" y="0"/>
                  </a:lnTo>
                  <a:lnTo>
                    <a:pt x="897954" y="36182"/>
                  </a:lnTo>
                  <a:lnTo>
                    <a:pt x="914400" y="59206"/>
                  </a:lnTo>
                  <a:lnTo>
                    <a:pt x="924268" y="85520"/>
                  </a:lnTo>
                  <a:lnTo>
                    <a:pt x="917690" y="154593"/>
                  </a:lnTo>
                  <a:lnTo>
                    <a:pt x="884797" y="322343"/>
                  </a:lnTo>
                  <a:lnTo>
                    <a:pt x="842038" y="513117"/>
                  </a:lnTo>
                  <a:lnTo>
                    <a:pt x="786121" y="720337"/>
                  </a:lnTo>
                  <a:lnTo>
                    <a:pt x="720337" y="901244"/>
                  </a:lnTo>
                  <a:lnTo>
                    <a:pt x="638107" y="1108464"/>
                  </a:lnTo>
                  <a:lnTo>
                    <a:pt x="539431" y="1345287"/>
                  </a:lnTo>
                  <a:lnTo>
                    <a:pt x="444043" y="1552507"/>
                  </a:lnTo>
                  <a:lnTo>
                    <a:pt x="368392" y="1707100"/>
                  </a:lnTo>
                  <a:lnTo>
                    <a:pt x="305897" y="1802487"/>
                  </a:lnTo>
                  <a:lnTo>
                    <a:pt x="266426" y="1845246"/>
                  </a:lnTo>
                  <a:lnTo>
                    <a:pt x="217088" y="1901163"/>
                  </a:lnTo>
                  <a:lnTo>
                    <a:pt x="187485" y="1924187"/>
                  </a:lnTo>
                  <a:lnTo>
                    <a:pt x="161172" y="1937344"/>
                  </a:lnTo>
                  <a:lnTo>
                    <a:pt x="134858" y="1947212"/>
                  </a:lnTo>
                  <a:lnTo>
                    <a:pt x="0" y="2378098"/>
                  </a:lnTo>
                  <a:lnTo>
                    <a:pt x="9868" y="2407701"/>
                  </a:lnTo>
                  <a:lnTo>
                    <a:pt x="26314" y="2434015"/>
                  </a:lnTo>
                  <a:lnTo>
                    <a:pt x="52628" y="2443882"/>
                  </a:lnTo>
                  <a:lnTo>
                    <a:pt x="78941" y="2443882"/>
                  </a:lnTo>
                  <a:lnTo>
                    <a:pt x="111833" y="2420858"/>
                  </a:lnTo>
                  <a:lnTo>
                    <a:pt x="200642" y="2341917"/>
                  </a:lnTo>
                  <a:lnTo>
                    <a:pt x="309186" y="2233373"/>
                  </a:lnTo>
                  <a:lnTo>
                    <a:pt x="391416" y="2131408"/>
                  </a:lnTo>
                  <a:lnTo>
                    <a:pt x="467068" y="2022864"/>
                  </a:lnTo>
                  <a:lnTo>
                    <a:pt x="532852" y="1914320"/>
                  </a:lnTo>
                  <a:lnTo>
                    <a:pt x="585479" y="1809065"/>
                  </a:lnTo>
                  <a:lnTo>
                    <a:pt x="664420" y="1641315"/>
                  </a:lnTo>
                  <a:lnTo>
                    <a:pt x="740072" y="1473566"/>
                  </a:lnTo>
                  <a:lnTo>
                    <a:pt x="815724" y="1289370"/>
                  </a:lnTo>
                  <a:lnTo>
                    <a:pt x="894665" y="1088728"/>
                  </a:lnTo>
                  <a:lnTo>
                    <a:pt x="967028" y="888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5">
              <a:extLst>
                <a:ext uri="{FF2B5EF4-FFF2-40B4-BE49-F238E27FC236}">
                  <a16:creationId xmlns:a16="http://schemas.microsoft.com/office/drawing/2014/main" id="{07AD313F-777A-4810-AA73-D2B6107704C7}"/>
                </a:ext>
              </a:extLst>
            </p:cNvPr>
            <p:cNvSpPr/>
            <p:nvPr/>
          </p:nvSpPr>
          <p:spPr>
            <a:xfrm>
              <a:off x="5338763" y="5430838"/>
              <a:ext cx="709613" cy="800100"/>
            </a:xfrm>
            <a:custGeom>
              <a:avLst/>
              <a:gdLst>
                <a:gd name="connsiteX0" fmla="*/ 276225 w 709612"/>
                <a:gd name="connsiteY0" fmla="*/ 135732 h 800100"/>
                <a:gd name="connsiteX1" fmla="*/ 369093 w 709612"/>
                <a:gd name="connsiteY1" fmla="*/ 192882 h 800100"/>
                <a:gd name="connsiteX2" fmla="*/ 507206 w 709612"/>
                <a:gd name="connsiteY2" fmla="*/ 273844 h 800100"/>
                <a:gd name="connsiteX3" fmla="*/ 550068 w 709612"/>
                <a:gd name="connsiteY3" fmla="*/ 300038 h 800100"/>
                <a:gd name="connsiteX4" fmla="*/ 576262 w 709612"/>
                <a:gd name="connsiteY4" fmla="*/ 311944 h 800100"/>
                <a:gd name="connsiteX5" fmla="*/ 604837 w 709612"/>
                <a:gd name="connsiteY5" fmla="*/ 316707 h 800100"/>
                <a:gd name="connsiteX6" fmla="*/ 623887 w 709612"/>
                <a:gd name="connsiteY6" fmla="*/ 316707 h 800100"/>
                <a:gd name="connsiteX7" fmla="*/ 669131 w 709612"/>
                <a:gd name="connsiteY7" fmla="*/ 302419 h 800100"/>
                <a:gd name="connsiteX8" fmla="*/ 709612 w 709612"/>
                <a:gd name="connsiteY8" fmla="*/ 273844 h 800100"/>
                <a:gd name="connsiteX9" fmla="*/ 523875 w 709612"/>
                <a:gd name="connsiteY9" fmla="*/ 800100 h 800100"/>
                <a:gd name="connsiteX10" fmla="*/ 504825 w 709612"/>
                <a:gd name="connsiteY10" fmla="*/ 778669 h 800100"/>
                <a:gd name="connsiteX11" fmla="*/ 490537 w 709612"/>
                <a:gd name="connsiteY11" fmla="*/ 742950 h 800100"/>
                <a:gd name="connsiteX12" fmla="*/ 471487 w 709612"/>
                <a:gd name="connsiteY12" fmla="*/ 678657 h 800100"/>
                <a:gd name="connsiteX13" fmla="*/ 440531 w 709612"/>
                <a:gd name="connsiteY13" fmla="*/ 590550 h 800100"/>
                <a:gd name="connsiteX14" fmla="*/ 416718 w 709612"/>
                <a:gd name="connsiteY14" fmla="*/ 523875 h 800100"/>
                <a:gd name="connsiteX15" fmla="*/ 388143 w 709612"/>
                <a:gd name="connsiteY15" fmla="*/ 457200 h 800100"/>
                <a:gd name="connsiteX16" fmla="*/ 376237 w 709612"/>
                <a:gd name="connsiteY16" fmla="*/ 438150 h 800100"/>
                <a:gd name="connsiteX17" fmla="*/ 357187 w 709612"/>
                <a:gd name="connsiteY17" fmla="*/ 411957 h 800100"/>
                <a:gd name="connsiteX18" fmla="*/ 323850 w 709612"/>
                <a:gd name="connsiteY18" fmla="*/ 371475 h 800100"/>
                <a:gd name="connsiteX19" fmla="*/ 261937 w 709612"/>
                <a:gd name="connsiteY19" fmla="*/ 300038 h 800100"/>
                <a:gd name="connsiteX20" fmla="*/ 183356 w 709612"/>
                <a:gd name="connsiteY20" fmla="*/ 221457 h 800100"/>
                <a:gd name="connsiteX21" fmla="*/ 102393 w 709612"/>
                <a:gd name="connsiteY21" fmla="*/ 140494 h 800100"/>
                <a:gd name="connsiteX22" fmla="*/ 9525 w 709612"/>
                <a:gd name="connsiteY22" fmla="*/ 54769 h 800100"/>
                <a:gd name="connsiteX23" fmla="*/ 2381 w 709612"/>
                <a:gd name="connsiteY23" fmla="*/ 38100 h 800100"/>
                <a:gd name="connsiteX24" fmla="*/ 0 w 709612"/>
                <a:gd name="connsiteY24" fmla="*/ 21432 h 800100"/>
                <a:gd name="connsiteX25" fmla="*/ 7143 w 709612"/>
                <a:gd name="connsiteY25" fmla="*/ 2382 h 800100"/>
                <a:gd name="connsiteX26" fmla="*/ 21431 w 709612"/>
                <a:gd name="connsiteY26" fmla="*/ 0 h 800100"/>
                <a:gd name="connsiteX27" fmla="*/ 40481 w 709612"/>
                <a:gd name="connsiteY27" fmla="*/ 0 h 800100"/>
                <a:gd name="connsiteX28" fmla="*/ 69056 w 709612"/>
                <a:gd name="connsiteY28" fmla="*/ 11907 h 800100"/>
                <a:gd name="connsiteX29" fmla="*/ 133350 w 709612"/>
                <a:gd name="connsiteY29" fmla="*/ 52388 h 800100"/>
                <a:gd name="connsiteX30" fmla="*/ 276225 w 709612"/>
                <a:gd name="connsiteY30" fmla="*/ 135732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9612" h="800100">
                  <a:moveTo>
                    <a:pt x="276225" y="135732"/>
                  </a:moveTo>
                  <a:lnTo>
                    <a:pt x="369093" y="192882"/>
                  </a:lnTo>
                  <a:lnTo>
                    <a:pt x="507206" y="273844"/>
                  </a:lnTo>
                  <a:lnTo>
                    <a:pt x="550068" y="300038"/>
                  </a:lnTo>
                  <a:lnTo>
                    <a:pt x="576262" y="311944"/>
                  </a:lnTo>
                  <a:lnTo>
                    <a:pt x="604837" y="316707"/>
                  </a:lnTo>
                  <a:lnTo>
                    <a:pt x="623887" y="316707"/>
                  </a:lnTo>
                  <a:lnTo>
                    <a:pt x="669131" y="302419"/>
                  </a:lnTo>
                  <a:lnTo>
                    <a:pt x="709612" y="273844"/>
                  </a:lnTo>
                  <a:lnTo>
                    <a:pt x="523875" y="800100"/>
                  </a:lnTo>
                  <a:lnTo>
                    <a:pt x="504825" y="778669"/>
                  </a:lnTo>
                  <a:lnTo>
                    <a:pt x="490537" y="742950"/>
                  </a:lnTo>
                  <a:lnTo>
                    <a:pt x="471487" y="678657"/>
                  </a:lnTo>
                  <a:lnTo>
                    <a:pt x="440531" y="590550"/>
                  </a:lnTo>
                  <a:lnTo>
                    <a:pt x="416718" y="523875"/>
                  </a:lnTo>
                  <a:lnTo>
                    <a:pt x="388143" y="457200"/>
                  </a:lnTo>
                  <a:lnTo>
                    <a:pt x="376237" y="438150"/>
                  </a:lnTo>
                  <a:lnTo>
                    <a:pt x="357187" y="411957"/>
                  </a:lnTo>
                  <a:lnTo>
                    <a:pt x="323850" y="371475"/>
                  </a:lnTo>
                  <a:lnTo>
                    <a:pt x="261937" y="300038"/>
                  </a:lnTo>
                  <a:lnTo>
                    <a:pt x="183356" y="221457"/>
                  </a:lnTo>
                  <a:lnTo>
                    <a:pt x="102393" y="1404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7143" y="2382"/>
                  </a:lnTo>
                  <a:lnTo>
                    <a:pt x="21431" y="0"/>
                  </a:lnTo>
                  <a:lnTo>
                    <a:pt x="40481" y="0"/>
                  </a:lnTo>
                  <a:lnTo>
                    <a:pt x="69056" y="11907"/>
                  </a:lnTo>
                  <a:lnTo>
                    <a:pt x="133350" y="52388"/>
                  </a:lnTo>
                  <a:lnTo>
                    <a:pt x="276225" y="1357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2">
              <a:extLst>
                <a:ext uri="{FF2B5EF4-FFF2-40B4-BE49-F238E27FC236}">
                  <a16:creationId xmlns:a16="http://schemas.microsoft.com/office/drawing/2014/main" id="{00CF3C67-279E-41E1-9CF9-6ECE907773D9}"/>
                </a:ext>
              </a:extLst>
            </p:cNvPr>
            <p:cNvSpPr/>
            <p:nvPr/>
          </p:nvSpPr>
          <p:spPr>
            <a:xfrm>
              <a:off x="4646613" y="3028951"/>
              <a:ext cx="1433513" cy="2568575"/>
            </a:xfrm>
            <a:custGeom>
              <a:avLst/>
              <a:gdLst>
                <a:gd name="connsiteX0" fmla="*/ 890605 w 1434486"/>
                <a:gd name="connsiteY0" fmla="*/ 934796 h 2569838"/>
                <a:gd name="connsiteX1" fmla="*/ 992583 w 1434486"/>
                <a:gd name="connsiteY1" fmla="*/ 696848 h 2569838"/>
                <a:gd name="connsiteX2" fmla="*/ 1077564 w 1434486"/>
                <a:gd name="connsiteY2" fmla="*/ 475896 h 2569838"/>
                <a:gd name="connsiteX3" fmla="*/ 1118355 w 1434486"/>
                <a:gd name="connsiteY3" fmla="*/ 353523 h 2569838"/>
                <a:gd name="connsiteX4" fmla="*/ 1121755 w 1434486"/>
                <a:gd name="connsiteY4" fmla="*/ 326329 h 2569838"/>
                <a:gd name="connsiteX5" fmla="*/ 1121755 w 1434486"/>
                <a:gd name="connsiteY5" fmla="*/ 305933 h 2569838"/>
                <a:gd name="connsiteX6" fmla="*/ 1108158 w 1434486"/>
                <a:gd name="connsiteY6" fmla="*/ 258343 h 2569838"/>
                <a:gd name="connsiteX7" fmla="*/ 1091161 w 1434486"/>
                <a:gd name="connsiteY7" fmla="*/ 217552 h 2569838"/>
                <a:gd name="connsiteX8" fmla="*/ 1063967 w 1434486"/>
                <a:gd name="connsiteY8" fmla="*/ 176761 h 2569838"/>
                <a:gd name="connsiteX9" fmla="*/ 1029975 w 1434486"/>
                <a:gd name="connsiteY9" fmla="*/ 139370 h 2569838"/>
                <a:gd name="connsiteX10" fmla="*/ 1002781 w 1434486"/>
                <a:gd name="connsiteY10" fmla="*/ 115575 h 2569838"/>
                <a:gd name="connsiteX11" fmla="*/ 955191 w 1434486"/>
                <a:gd name="connsiteY11" fmla="*/ 71384 h 2569838"/>
                <a:gd name="connsiteX12" fmla="*/ 883807 w 1434486"/>
                <a:gd name="connsiteY12" fmla="*/ 23795 h 2569838"/>
                <a:gd name="connsiteX13" fmla="*/ 975587 w 1434486"/>
                <a:gd name="connsiteY13" fmla="*/ 0 h 2569838"/>
                <a:gd name="connsiteX14" fmla="*/ 1121755 w 1434486"/>
                <a:gd name="connsiteY14" fmla="*/ 61187 h 2569838"/>
                <a:gd name="connsiteX15" fmla="*/ 1247527 w 1434486"/>
                <a:gd name="connsiteY15" fmla="*/ 118974 h 2569838"/>
                <a:gd name="connsiteX16" fmla="*/ 1349505 w 1434486"/>
                <a:gd name="connsiteY16" fmla="*/ 176761 h 2569838"/>
                <a:gd name="connsiteX17" fmla="*/ 1410692 w 1434486"/>
                <a:gd name="connsiteY17" fmla="*/ 220952 h 2569838"/>
                <a:gd name="connsiteX18" fmla="*/ 1431087 w 1434486"/>
                <a:gd name="connsiteY18" fmla="*/ 237948 h 2569838"/>
                <a:gd name="connsiteX19" fmla="*/ 1431087 w 1434486"/>
                <a:gd name="connsiteY19" fmla="*/ 241347 h 2569838"/>
                <a:gd name="connsiteX20" fmla="*/ 1434486 w 1434486"/>
                <a:gd name="connsiteY20" fmla="*/ 265142 h 2569838"/>
                <a:gd name="connsiteX21" fmla="*/ 1424289 w 1434486"/>
                <a:gd name="connsiteY21" fmla="*/ 326329 h 2569838"/>
                <a:gd name="connsiteX22" fmla="*/ 1410692 w 1434486"/>
                <a:gd name="connsiteY22" fmla="*/ 377317 h 2569838"/>
                <a:gd name="connsiteX23" fmla="*/ 1376699 w 1434486"/>
                <a:gd name="connsiteY23" fmla="*/ 469097 h 2569838"/>
                <a:gd name="connsiteX24" fmla="*/ 1332509 w 1434486"/>
                <a:gd name="connsiteY24" fmla="*/ 560877 h 2569838"/>
                <a:gd name="connsiteX25" fmla="*/ 1267923 w 1434486"/>
                <a:gd name="connsiteY25" fmla="*/ 713844 h 2569838"/>
                <a:gd name="connsiteX26" fmla="*/ 1206736 w 1434486"/>
                <a:gd name="connsiteY26" fmla="*/ 863411 h 2569838"/>
                <a:gd name="connsiteX27" fmla="*/ 1104758 w 1434486"/>
                <a:gd name="connsiteY27" fmla="*/ 1084363 h 2569838"/>
                <a:gd name="connsiteX28" fmla="*/ 1033374 w 1434486"/>
                <a:gd name="connsiteY28" fmla="*/ 1230531 h 2569838"/>
                <a:gd name="connsiteX29" fmla="*/ 917799 w 1434486"/>
                <a:gd name="connsiteY29" fmla="*/ 1434486 h 2569838"/>
                <a:gd name="connsiteX30" fmla="*/ 849814 w 1434486"/>
                <a:gd name="connsiteY30" fmla="*/ 1553460 h 2569838"/>
                <a:gd name="connsiteX31" fmla="*/ 717243 w 1434486"/>
                <a:gd name="connsiteY31" fmla="*/ 1754016 h 2569838"/>
                <a:gd name="connsiteX32" fmla="*/ 632262 w 1434486"/>
                <a:gd name="connsiteY32" fmla="*/ 1876390 h 2569838"/>
                <a:gd name="connsiteX33" fmla="*/ 540482 w 1434486"/>
                <a:gd name="connsiteY33" fmla="*/ 2002162 h 2569838"/>
                <a:gd name="connsiteX34" fmla="*/ 428306 w 1434486"/>
                <a:gd name="connsiteY34" fmla="*/ 2144931 h 2569838"/>
                <a:gd name="connsiteX35" fmla="*/ 288937 w 1434486"/>
                <a:gd name="connsiteY35" fmla="*/ 2311494 h 2569838"/>
                <a:gd name="connsiteX36" fmla="*/ 176761 w 1434486"/>
                <a:gd name="connsiteY36" fmla="*/ 2433868 h 2569838"/>
                <a:gd name="connsiteX37" fmla="*/ 78183 w 1434486"/>
                <a:gd name="connsiteY37" fmla="*/ 2535845 h 2569838"/>
                <a:gd name="connsiteX38" fmla="*/ 54388 w 1434486"/>
                <a:gd name="connsiteY38" fmla="*/ 2556241 h 2569838"/>
                <a:gd name="connsiteX39" fmla="*/ 33993 w 1434486"/>
                <a:gd name="connsiteY39" fmla="*/ 2566439 h 2569838"/>
                <a:gd name="connsiteX40" fmla="*/ 27194 w 1434486"/>
                <a:gd name="connsiteY40" fmla="*/ 2569838 h 2569838"/>
                <a:gd name="connsiteX41" fmla="*/ 20396 w 1434486"/>
                <a:gd name="connsiteY41" fmla="*/ 2569838 h 2569838"/>
                <a:gd name="connsiteX42" fmla="*/ 10198 w 1434486"/>
                <a:gd name="connsiteY42" fmla="*/ 2566439 h 2569838"/>
                <a:gd name="connsiteX43" fmla="*/ 3399 w 1434486"/>
                <a:gd name="connsiteY43" fmla="*/ 2552842 h 2569838"/>
                <a:gd name="connsiteX44" fmla="*/ 0 w 1434486"/>
                <a:gd name="connsiteY44" fmla="*/ 2535845 h 2569838"/>
                <a:gd name="connsiteX45" fmla="*/ 20396 w 1434486"/>
                <a:gd name="connsiteY45" fmla="*/ 2495054 h 2569838"/>
                <a:gd name="connsiteX46" fmla="*/ 156366 w 1434486"/>
                <a:gd name="connsiteY46" fmla="*/ 2294498 h 2569838"/>
                <a:gd name="connsiteX47" fmla="*/ 343325 w 1434486"/>
                <a:gd name="connsiteY47" fmla="*/ 1998763 h 2569838"/>
                <a:gd name="connsiteX48" fmla="*/ 472497 w 1434486"/>
                <a:gd name="connsiteY48" fmla="*/ 1781210 h 2569838"/>
                <a:gd name="connsiteX49" fmla="*/ 547280 w 1434486"/>
                <a:gd name="connsiteY49" fmla="*/ 1645240 h 2569838"/>
                <a:gd name="connsiteX50" fmla="*/ 690049 w 1434486"/>
                <a:gd name="connsiteY50" fmla="*/ 1373300 h 2569838"/>
                <a:gd name="connsiteX51" fmla="*/ 775031 w 1434486"/>
                <a:gd name="connsiteY51" fmla="*/ 1206736 h 2569838"/>
                <a:gd name="connsiteX52" fmla="*/ 890605 w 1434486"/>
                <a:gd name="connsiteY52" fmla="*/ 934796 h 256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34486" h="2569838">
                  <a:moveTo>
                    <a:pt x="890605" y="934796"/>
                  </a:moveTo>
                  <a:lnTo>
                    <a:pt x="992583" y="696848"/>
                  </a:lnTo>
                  <a:lnTo>
                    <a:pt x="1077564" y="475896"/>
                  </a:lnTo>
                  <a:lnTo>
                    <a:pt x="1118355" y="353523"/>
                  </a:lnTo>
                  <a:lnTo>
                    <a:pt x="1121755" y="326329"/>
                  </a:lnTo>
                  <a:lnTo>
                    <a:pt x="1121755" y="305933"/>
                  </a:lnTo>
                  <a:lnTo>
                    <a:pt x="1108158" y="258343"/>
                  </a:lnTo>
                  <a:lnTo>
                    <a:pt x="1091161" y="217552"/>
                  </a:lnTo>
                  <a:lnTo>
                    <a:pt x="1063967" y="176761"/>
                  </a:lnTo>
                  <a:lnTo>
                    <a:pt x="1029975" y="139370"/>
                  </a:lnTo>
                  <a:lnTo>
                    <a:pt x="1002781" y="115575"/>
                  </a:lnTo>
                  <a:lnTo>
                    <a:pt x="955191" y="71384"/>
                  </a:lnTo>
                  <a:lnTo>
                    <a:pt x="883807" y="23795"/>
                  </a:lnTo>
                  <a:lnTo>
                    <a:pt x="975587" y="0"/>
                  </a:lnTo>
                  <a:lnTo>
                    <a:pt x="1121755" y="61187"/>
                  </a:lnTo>
                  <a:lnTo>
                    <a:pt x="1247527" y="118974"/>
                  </a:lnTo>
                  <a:lnTo>
                    <a:pt x="1349505" y="176761"/>
                  </a:lnTo>
                  <a:lnTo>
                    <a:pt x="1410692" y="220952"/>
                  </a:lnTo>
                  <a:lnTo>
                    <a:pt x="1431087" y="237948"/>
                  </a:lnTo>
                  <a:lnTo>
                    <a:pt x="1431087" y="241347"/>
                  </a:lnTo>
                  <a:lnTo>
                    <a:pt x="1434486" y="265142"/>
                  </a:lnTo>
                  <a:lnTo>
                    <a:pt x="1424289" y="326329"/>
                  </a:lnTo>
                  <a:lnTo>
                    <a:pt x="1410692" y="377317"/>
                  </a:lnTo>
                  <a:lnTo>
                    <a:pt x="1376699" y="469097"/>
                  </a:lnTo>
                  <a:lnTo>
                    <a:pt x="1332509" y="560877"/>
                  </a:lnTo>
                  <a:lnTo>
                    <a:pt x="1267923" y="713844"/>
                  </a:lnTo>
                  <a:lnTo>
                    <a:pt x="1206736" y="863411"/>
                  </a:lnTo>
                  <a:lnTo>
                    <a:pt x="1104758" y="1084363"/>
                  </a:lnTo>
                  <a:lnTo>
                    <a:pt x="1033374" y="1230531"/>
                  </a:lnTo>
                  <a:lnTo>
                    <a:pt x="917799" y="1434486"/>
                  </a:lnTo>
                  <a:lnTo>
                    <a:pt x="849814" y="1553460"/>
                  </a:lnTo>
                  <a:lnTo>
                    <a:pt x="717243" y="1754016"/>
                  </a:lnTo>
                  <a:lnTo>
                    <a:pt x="632262" y="1876390"/>
                  </a:lnTo>
                  <a:lnTo>
                    <a:pt x="540482" y="2002162"/>
                  </a:lnTo>
                  <a:lnTo>
                    <a:pt x="428306" y="2144931"/>
                  </a:lnTo>
                  <a:lnTo>
                    <a:pt x="288937" y="2311494"/>
                  </a:lnTo>
                  <a:lnTo>
                    <a:pt x="176761" y="2433868"/>
                  </a:lnTo>
                  <a:lnTo>
                    <a:pt x="78183" y="2535845"/>
                  </a:lnTo>
                  <a:lnTo>
                    <a:pt x="54388" y="2556241"/>
                  </a:lnTo>
                  <a:lnTo>
                    <a:pt x="33993" y="2566439"/>
                  </a:lnTo>
                  <a:lnTo>
                    <a:pt x="27194" y="2569838"/>
                  </a:lnTo>
                  <a:lnTo>
                    <a:pt x="20396" y="2569838"/>
                  </a:lnTo>
                  <a:lnTo>
                    <a:pt x="10198" y="2566439"/>
                  </a:lnTo>
                  <a:lnTo>
                    <a:pt x="3399" y="2552842"/>
                  </a:lnTo>
                  <a:lnTo>
                    <a:pt x="0" y="2535845"/>
                  </a:lnTo>
                  <a:lnTo>
                    <a:pt x="20396" y="2495054"/>
                  </a:lnTo>
                  <a:lnTo>
                    <a:pt x="156366" y="2294498"/>
                  </a:lnTo>
                  <a:lnTo>
                    <a:pt x="343325" y="1998763"/>
                  </a:lnTo>
                  <a:lnTo>
                    <a:pt x="472497" y="1781210"/>
                  </a:lnTo>
                  <a:lnTo>
                    <a:pt x="547280" y="1645240"/>
                  </a:lnTo>
                  <a:lnTo>
                    <a:pt x="690049" y="1373300"/>
                  </a:lnTo>
                  <a:lnTo>
                    <a:pt x="775031" y="1206736"/>
                  </a:lnTo>
                  <a:lnTo>
                    <a:pt x="890605" y="9347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8554C655-A8C6-48D4-9C69-45A398BDAAB0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1665288"/>
            <a:ext cx="4803775" cy="4425950"/>
            <a:chOff x="2439988" y="1665288"/>
            <a:chExt cx="4803775" cy="4425950"/>
          </a:xfrm>
        </p:grpSpPr>
        <p:sp>
          <p:nvSpPr>
            <p:cNvPr id="30" name="フリーフォーム 53">
              <a:extLst>
                <a:ext uri="{FF2B5EF4-FFF2-40B4-BE49-F238E27FC236}">
                  <a16:creationId xmlns:a16="http://schemas.microsoft.com/office/drawing/2014/main" id="{D15BF9F4-E07C-48C3-A592-A6F09653823B}"/>
                </a:ext>
              </a:extLst>
            </p:cNvPr>
            <p:cNvSpPr/>
            <p:nvPr/>
          </p:nvSpPr>
          <p:spPr>
            <a:xfrm>
              <a:off x="2989263" y="1719263"/>
              <a:ext cx="1133475" cy="504825"/>
            </a:xfrm>
            <a:custGeom>
              <a:avLst/>
              <a:gdLst>
                <a:gd name="connsiteX0" fmla="*/ 471487 w 1133475"/>
                <a:gd name="connsiteY0" fmla="*/ 359568 h 504825"/>
                <a:gd name="connsiteX1" fmla="*/ 359569 w 1133475"/>
                <a:gd name="connsiteY1" fmla="*/ 302418 h 504825"/>
                <a:gd name="connsiteX2" fmla="*/ 254794 w 1133475"/>
                <a:gd name="connsiteY2" fmla="*/ 242887 h 504825"/>
                <a:gd name="connsiteX3" fmla="*/ 169069 w 1133475"/>
                <a:gd name="connsiteY3" fmla="*/ 190500 h 504825"/>
                <a:gd name="connsiteX4" fmla="*/ 107156 w 1133475"/>
                <a:gd name="connsiteY4" fmla="*/ 145256 h 504825"/>
                <a:gd name="connsiteX5" fmla="*/ 42862 w 1133475"/>
                <a:gd name="connsiteY5" fmla="*/ 100012 h 504825"/>
                <a:gd name="connsiteX6" fmla="*/ 19050 w 1133475"/>
                <a:gd name="connsiteY6" fmla="*/ 85725 h 504825"/>
                <a:gd name="connsiteX7" fmla="*/ 7144 w 1133475"/>
                <a:gd name="connsiteY7" fmla="*/ 64293 h 504825"/>
                <a:gd name="connsiteX8" fmla="*/ 0 w 1133475"/>
                <a:gd name="connsiteY8" fmla="*/ 35718 h 504825"/>
                <a:gd name="connsiteX9" fmla="*/ 2381 w 1133475"/>
                <a:gd name="connsiteY9" fmla="*/ 14287 h 504825"/>
                <a:gd name="connsiteX10" fmla="*/ 7144 w 1133475"/>
                <a:gd name="connsiteY10" fmla="*/ 7143 h 504825"/>
                <a:gd name="connsiteX11" fmla="*/ 14287 w 1133475"/>
                <a:gd name="connsiteY11" fmla="*/ 0 h 504825"/>
                <a:gd name="connsiteX12" fmla="*/ 40481 w 1133475"/>
                <a:gd name="connsiteY12" fmla="*/ 0 h 504825"/>
                <a:gd name="connsiteX13" fmla="*/ 83344 w 1133475"/>
                <a:gd name="connsiteY13" fmla="*/ 11906 h 504825"/>
                <a:gd name="connsiteX14" fmla="*/ 104775 w 1133475"/>
                <a:gd name="connsiteY14" fmla="*/ 26193 h 504825"/>
                <a:gd name="connsiteX15" fmla="*/ 145256 w 1133475"/>
                <a:gd name="connsiteY15" fmla="*/ 57150 h 504825"/>
                <a:gd name="connsiteX16" fmla="*/ 190500 w 1133475"/>
                <a:gd name="connsiteY16" fmla="*/ 80962 h 504825"/>
                <a:gd name="connsiteX17" fmla="*/ 278606 w 1133475"/>
                <a:gd name="connsiteY17" fmla="*/ 121443 h 504825"/>
                <a:gd name="connsiteX18" fmla="*/ 371475 w 1133475"/>
                <a:gd name="connsiteY18" fmla="*/ 150018 h 504825"/>
                <a:gd name="connsiteX19" fmla="*/ 440531 w 1133475"/>
                <a:gd name="connsiteY19" fmla="*/ 169068 h 504825"/>
                <a:gd name="connsiteX20" fmla="*/ 535781 w 1133475"/>
                <a:gd name="connsiteY20" fmla="*/ 188118 h 504825"/>
                <a:gd name="connsiteX21" fmla="*/ 638175 w 1133475"/>
                <a:gd name="connsiteY21" fmla="*/ 200025 h 504825"/>
                <a:gd name="connsiteX22" fmla="*/ 754856 w 1133475"/>
                <a:gd name="connsiteY22" fmla="*/ 209550 h 504825"/>
                <a:gd name="connsiteX23" fmla="*/ 869156 w 1133475"/>
                <a:gd name="connsiteY23" fmla="*/ 214312 h 504825"/>
                <a:gd name="connsiteX24" fmla="*/ 923925 w 1133475"/>
                <a:gd name="connsiteY24" fmla="*/ 214312 h 504825"/>
                <a:gd name="connsiteX25" fmla="*/ 947737 w 1133475"/>
                <a:gd name="connsiteY25" fmla="*/ 221456 h 504825"/>
                <a:gd name="connsiteX26" fmla="*/ 990600 w 1133475"/>
                <a:gd name="connsiteY26" fmla="*/ 245268 h 504825"/>
                <a:gd name="connsiteX27" fmla="*/ 1047750 w 1133475"/>
                <a:gd name="connsiteY27" fmla="*/ 278606 h 504825"/>
                <a:gd name="connsiteX28" fmla="*/ 1083469 w 1133475"/>
                <a:gd name="connsiteY28" fmla="*/ 307181 h 504825"/>
                <a:gd name="connsiteX29" fmla="*/ 1109662 w 1133475"/>
                <a:gd name="connsiteY29" fmla="*/ 333375 h 504825"/>
                <a:gd name="connsiteX30" fmla="*/ 1123950 w 1133475"/>
                <a:gd name="connsiteY30" fmla="*/ 352425 h 504825"/>
                <a:gd name="connsiteX31" fmla="*/ 1131094 w 1133475"/>
                <a:gd name="connsiteY31" fmla="*/ 376237 h 504825"/>
                <a:gd name="connsiteX32" fmla="*/ 1133475 w 1133475"/>
                <a:gd name="connsiteY32" fmla="*/ 404812 h 504825"/>
                <a:gd name="connsiteX33" fmla="*/ 1126331 w 1133475"/>
                <a:gd name="connsiteY33" fmla="*/ 438150 h 504825"/>
                <a:gd name="connsiteX34" fmla="*/ 1102519 w 1133475"/>
                <a:gd name="connsiteY34" fmla="*/ 459581 h 504825"/>
                <a:gd name="connsiteX35" fmla="*/ 1057275 w 1133475"/>
                <a:gd name="connsiteY35" fmla="*/ 478631 h 504825"/>
                <a:gd name="connsiteX36" fmla="*/ 962025 w 1133475"/>
                <a:gd name="connsiteY36" fmla="*/ 500062 h 504825"/>
                <a:gd name="connsiteX37" fmla="*/ 909637 w 1133475"/>
                <a:gd name="connsiteY37" fmla="*/ 504825 h 504825"/>
                <a:gd name="connsiteX38" fmla="*/ 866775 w 1133475"/>
                <a:gd name="connsiteY38" fmla="*/ 500062 h 504825"/>
                <a:gd name="connsiteX39" fmla="*/ 766762 w 1133475"/>
                <a:gd name="connsiteY39" fmla="*/ 478631 h 504825"/>
                <a:gd name="connsiteX40" fmla="*/ 647700 w 1133475"/>
                <a:gd name="connsiteY40" fmla="*/ 438150 h 504825"/>
                <a:gd name="connsiteX41" fmla="*/ 545306 w 1133475"/>
                <a:gd name="connsiteY41" fmla="*/ 395287 h 504825"/>
                <a:gd name="connsiteX42" fmla="*/ 471487 w 1133475"/>
                <a:gd name="connsiteY42" fmla="*/ 359568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33475" h="504825">
                  <a:moveTo>
                    <a:pt x="471487" y="359568"/>
                  </a:moveTo>
                  <a:lnTo>
                    <a:pt x="359569" y="302418"/>
                  </a:lnTo>
                  <a:lnTo>
                    <a:pt x="254794" y="242887"/>
                  </a:lnTo>
                  <a:lnTo>
                    <a:pt x="169069" y="190500"/>
                  </a:lnTo>
                  <a:lnTo>
                    <a:pt x="107156" y="145256"/>
                  </a:lnTo>
                  <a:lnTo>
                    <a:pt x="42862" y="100012"/>
                  </a:lnTo>
                  <a:lnTo>
                    <a:pt x="19050" y="85725"/>
                  </a:lnTo>
                  <a:lnTo>
                    <a:pt x="7144" y="64293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7144" y="7143"/>
                  </a:lnTo>
                  <a:lnTo>
                    <a:pt x="14287" y="0"/>
                  </a:lnTo>
                  <a:lnTo>
                    <a:pt x="40481" y="0"/>
                  </a:lnTo>
                  <a:lnTo>
                    <a:pt x="83344" y="11906"/>
                  </a:lnTo>
                  <a:lnTo>
                    <a:pt x="104775" y="26193"/>
                  </a:lnTo>
                  <a:lnTo>
                    <a:pt x="145256" y="57150"/>
                  </a:lnTo>
                  <a:lnTo>
                    <a:pt x="190500" y="80962"/>
                  </a:lnTo>
                  <a:lnTo>
                    <a:pt x="278606" y="121443"/>
                  </a:lnTo>
                  <a:lnTo>
                    <a:pt x="371475" y="150018"/>
                  </a:lnTo>
                  <a:lnTo>
                    <a:pt x="440531" y="169068"/>
                  </a:lnTo>
                  <a:lnTo>
                    <a:pt x="535781" y="188118"/>
                  </a:lnTo>
                  <a:lnTo>
                    <a:pt x="638175" y="200025"/>
                  </a:lnTo>
                  <a:lnTo>
                    <a:pt x="754856" y="209550"/>
                  </a:lnTo>
                  <a:lnTo>
                    <a:pt x="869156" y="214312"/>
                  </a:lnTo>
                  <a:lnTo>
                    <a:pt x="923925" y="214312"/>
                  </a:lnTo>
                  <a:lnTo>
                    <a:pt x="947737" y="221456"/>
                  </a:lnTo>
                  <a:lnTo>
                    <a:pt x="990600" y="245268"/>
                  </a:lnTo>
                  <a:lnTo>
                    <a:pt x="1047750" y="278606"/>
                  </a:lnTo>
                  <a:lnTo>
                    <a:pt x="1083469" y="307181"/>
                  </a:lnTo>
                  <a:lnTo>
                    <a:pt x="1109662" y="333375"/>
                  </a:lnTo>
                  <a:lnTo>
                    <a:pt x="1123950" y="352425"/>
                  </a:lnTo>
                  <a:lnTo>
                    <a:pt x="1131094" y="376237"/>
                  </a:lnTo>
                  <a:lnTo>
                    <a:pt x="1133475" y="404812"/>
                  </a:lnTo>
                  <a:lnTo>
                    <a:pt x="1126331" y="438150"/>
                  </a:lnTo>
                  <a:lnTo>
                    <a:pt x="1102519" y="459581"/>
                  </a:lnTo>
                  <a:lnTo>
                    <a:pt x="1057275" y="478631"/>
                  </a:lnTo>
                  <a:lnTo>
                    <a:pt x="962025" y="500062"/>
                  </a:lnTo>
                  <a:lnTo>
                    <a:pt x="909637" y="504825"/>
                  </a:lnTo>
                  <a:lnTo>
                    <a:pt x="866775" y="500062"/>
                  </a:lnTo>
                  <a:lnTo>
                    <a:pt x="766762" y="478631"/>
                  </a:lnTo>
                  <a:lnTo>
                    <a:pt x="647700" y="438150"/>
                  </a:lnTo>
                  <a:lnTo>
                    <a:pt x="545306" y="395287"/>
                  </a:lnTo>
                  <a:lnTo>
                    <a:pt x="4714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4">
              <a:extLst>
                <a:ext uri="{FF2B5EF4-FFF2-40B4-BE49-F238E27FC236}">
                  <a16:creationId xmlns:a16="http://schemas.microsoft.com/office/drawing/2014/main" id="{4A1E0087-5C97-419A-A3DF-4DCC72523C26}"/>
                </a:ext>
              </a:extLst>
            </p:cNvPr>
            <p:cNvSpPr/>
            <p:nvPr/>
          </p:nvSpPr>
          <p:spPr>
            <a:xfrm>
              <a:off x="2439988" y="2414588"/>
              <a:ext cx="2159000" cy="566737"/>
            </a:xfrm>
            <a:custGeom>
              <a:avLst/>
              <a:gdLst>
                <a:gd name="connsiteX0" fmla="*/ 1140619 w 2157413"/>
                <a:gd name="connsiteY0" fmla="*/ 178593 h 566737"/>
                <a:gd name="connsiteX1" fmla="*/ 831057 w 2157413"/>
                <a:gd name="connsiteY1" fmla="*/ 240506 h 566737"/>
                <a:gd name="connsiteX2" fmla="*/ 583407 w 2157413"/>
                <a:gd name="connsiteY2" fmla="*/ 290512 h 566737"/>
                <a:gd name="connsiteX3" fmla="*/ 431007 w 2157413"/>
                <a:gd name="connsiteY3" fmla="*/ 321468 h 566737"/>
                <a:gd name="connsiteX4" fmla="*/ 390525 w 2157413"/>
                <a:gd name="connsiteY4" fmla="*/ 316706 h 566737"/>
                <a:gd name="connsiteX5" fmla="*/ 345282 w 2157413"/>
                <a:gd name="connsiteY5" fmla="*/ 307181 h 566737"/>
                <a:gd name="connsiteX6" fmla="*/ 273844 w 2157413"/>
                <a:gd name="connsiteY6" fmla="*/ 288131 h 566737"/>
                <a:gd name="connsiteX7" fmla="*/ 226219 w 2157413"/>
                <a:gd name="connsiteY7" fmla="*/ 269081 h 566737"/>
                <a:gd name="connsiteX8" fmla="*/ 183357 w 2157413"/>
                <a:gd name="connsiteY8" fmla="*/ 250031 h 566737"/>
                <a:gd name="connsiteX9" fmla="*/ 135732 w 2157413"/>
                <a:gd name="connsiteY9" fmla="*/ 223837 h 566737"/>
                <a:gd name="connsiteX10" fmla="*/ 97632 w 2157413"/>
                <a:gd name="connsiteY10" fmla="*/ 200025 h 566737"/>
                <a:gd name="connsiteX11" fmla="*/ 57150 w 2157413"/>
                <a:gd name="connsiteY11" fmla="*/ 171450 h 566737"/>
                <a:gd name="connsiteX12" fmla="*/ 40482 w 2157413"/>
                <a:gd name="connsiteY12" fmla="*/ 164306 h 566737"/>
                <a:gd name="connsiteX13" fmla="*/ 26194 w 2157413"/>
                <a:gd name="connsiteY13" fmla="*/ 161925 h 566737"/>
                <a:gd name="connsiteX14" fmla="*/ 16669 w 2157413"/>
                <a:gd name="connsiteY14" fmla="*/ 161925 h 566737"/>
                <a:gd name="connsiteX15" fmla="*/ 4763 w 2157413"/>
                <a:gd name="connsiteY15" fmla="*/ 164306 h 566737"/>
                <a:gd name="connsiteX16" fmla="*/ 0 w 2157413"/>
                <a:gd name="connsiteY16" fmla="*/ 169068 h 566737"/>
                <a:gd name="connsiteX17" fmla="*/ 0 w 2157413"/>
                <a:gd name="connsiteY17" fmla="*/ 185737 h 566737"/>
                <a:gd name="connsiteX18" fmla="*/ 7144 w 2157413"/>
                <a:gd name="connsiteY18" fmla="*/ 209550 h 566737"/>
                <a:gd name="connsiteX19" fmla="*/ 23813 w 2157413"/>
                <a:gd name="connsiteY19" fmla="*/ 238125 h 566737"/>
                <a:gd name="connsiteX20" fmla="*/ 59532 w 2157413"/>
                <a:gd name="connsiteY20" fmla="*/ 288131 h 566737"/>
                <a:gd name="connsiteX21" fmla="*/ 116682 w 2157413"/>
                <a:gd name="connsiteY21" fmla="*/ 345281 h 566737"/>
                <a:gd name="connsiteX22" fmla="*/ 195263 w 2157413"/>
                <a:gd name="connsiteY22" fmla="*/ 407193 h 566737"/>
                <a:gd name="connsiteX23" fmla="*/ 300038 w 2157413"/>
                <a:gd name="connsiteY23" fmla="*/ 481012 h 566737"/>
                <a:gd name="connsiteX24" fmla="*/ 400050 w 2157413"/>
                <a:gd name="connsiteY24" fmla="*/ 540543 h 566737"/>
                <a:gd name="connsiteX25" fmla="*/ 445294 w 2157413"/>
                <a:gd name="connsiteY25" fmla="*/ 564356 h 566737"/>
                <a:gd name="connsiteX26" fmla="*/ 469107 w 2157413"/>
                <a:gd name="connsiteY26" fmla="*/ 566737 h 566737"/>
                <a:gd name="connsiteX27" fmla="*/ 626269 w 2157413"/>
                <a:gd name="connsiteY27" fmla="*/ 523875 h 566737"/>
                <a:gd name="connsiteX28" fmla="*/ 752475 w 2157413"/>
                <a:gd name="connsiteY28" fmla="*/ 485775 h 566737"/>
                <a:gd name="connsiteX29" fmla="*/ 833438 w 2157413"/>
                <a:gd name="connsiteY29" fmla="*/ 457200 h 566737"/>
                <a:gd name="connsiteX30" fmla="*/ 1004888 w 2157413"/>
                <a:gd name="connsiteY30" fmla="*/ 414337 h 566737"/>
                <a:gd name="connsiteX31" fmla="*/ 1207294 w 2157413"/>
                <a:gd name="connsiteY31" fmla="*/ 371475 h 566737"/>
                <a:gd name="connsiteX32" fmla="*/ 1466850 w 2157413"/>
                <a:gd name="connsiteY32" fmla="*/ 321468 h 566737"/>
                <a:gd name="connsiteX33" fmla="*/ 1616869 w 2157413"/>
                <a:gd name="connsiteY33" fmla="*/ 300037 h 566737"/>
                <a:gd name="connsiteX34" fmla="*/ 1812132 w 2157413"/>
                <a:gd name="connsiteY34" fmla="*/ 273843 h 566737"/>
                <a:gd name="connsiteX35" fmla="*/ 1981200 w 2157413"/>
                <a:gd name="connsiteY35" fmla="*/ 259556 h 566737"/>
                <a:gd name="connsiteX36" fmla="*/ 2102644 w 2157413"/>
                <a:gd name="connsiteY36" fmla="*/ 254793 h 566737"/>
                <a:gd name="connsiteX37" fmla="*/ 2128838 w 2157413"/>
                <a:gd name="connsiteY37" fmla="*/ 245268 h 566737"/>
                <a:gd name="connsiteX38" fmla="*/ 2150269 w 2157413"/>
                <a:gd name="connsiteY38" fmla="*/ 221456 h 566737"/>
                <a:gd name="connsiteX39" fmla="*/ 2157413 w 2157413"/>
                <a:gd name="connsiteY39" fmla="*/ 204787 h 566737"/>
                <a:gd name="connsiteX40" fmla="*/ 2152650 w 2157413"/>
                <a:gd name="connsiteY40" fmla="*/ 180975 h 566737"/>
                <a:gd name="connsiteX41" fmla="*/ 2143125 w 2157413"/>
                <a:gd name="connsiteY41" fmla="*/ 164306 h 566737"/>
                <a:gd name="connsiteX42" fmla="*/ 2131219 w 2157413"/>
                <a:gd name="connsiteY42" fmla="*/ 150018 h 566737"/>
                <a:gd name="connsiteX43" fmla="*/ 2105025 w 2157413"/>
                <a:gd name="connsiteY43" fmla="*/ 130968 h 566737"/>
                <a:gd name="connsiteX44" fmla="*/ 2038350 w 2157413"/>
                <a:gd name="connsiteY44" fmla="*/ 90487 h 566737"/>
                <a:gd name="connsiteX45" fmla="*/ 1988344 w 2157413"/>
                <a:gd name="connsiteY45" fmla="*/ 59531 h 566737"/>
                <a:gd name="connsiteX46" fmla="*/ 1938338 w 2157413"/>
                <a:gd name="connsiteY46" fmla="*/ 35718 h 566737"/>
                <a:gd name="connsiteX47" fmla="*/ 1878807 w 2157413"/>
                <a:gd name="connsiteY47" fmla="*/ 14287 h 566737"/>
                <a:gd name="connsiteX48" fmla="*/ 1804988 w 2157413"/>
                <a:gd name="connsiteY48" fmla="*/ 0 h 566737"/>
                <a:gd name="connsiteX49" fmla="*/ 1771650 w 2157413"/>
                <a:gd name="connsiteY49" fmla="*/ 0 h 566737"/>
                <a:gd name="connsiteX50" fmla="*/ 1743075 w 2157413"/>
                <a:gd name="connsiteY50" fmla="*/ 9525 h 566737"/>
                <a:gd name="connsiteX51" fmla="*/ 1676400 w 2157413"/>
                <a:gd name="connsiteY51" fmla="*/ 52387 h 566737"/>
                <a:gd name="connsiteX52" fmla="*/ 1635919 w 2157413"/>
                <a:gd name="connsiteY52" fmla="*/ 76200 h 566737"/>
                <a:gd name="connsiteX53" fmla="*/ 1519238 w 2157413"/>
                <a:gd name="connsiteY53" fmla="*/ 100012 h 566737"/>
                <a:gd name="connsiteX54" fmla="*/ 1228725 w 2157413"/>
                <a:gd name="connsiteY54" fmla="*/ 159543 h 566737"/>
                <a:gd name="connsiteX55" fmla="*/ 1140619 w 2157413"/>
                <a:gd name="connsiteY55" fmla="*/ 178593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57413" h="566737">
                  <a:moveTo>
                    <a:pt x="1140619" y="178593"/>
                  </a:moveTo>
                  <a:lnTo>
                    <a:pt x="831057" y="240506"/>
                  </a:lnTo>
                  <a:lnTo>
                    <a:pt x="583407" y="290512"/>
                  </a:lnTo>
                  <a:lnTo>
                    <a:pt x="431007" y="321468"/>
                  </a:lnTo>
                  <a:lnTo>
                    <a:pt x="390525" y="316706"/>
                  </a:lnTo>
                  <a:lnTo>
                    <a:pt x="345282" y="307181"/>
                  </a:lnTo>
                  <a:lnTo>
                    <a:pt x="273844" y="288131"/>
                  </a:lnTo>
                  <a:lnTo>
                    <a:pt x="226219" y="269081"/>
                  </a:lnTo>
                  <a:lnTo>
                    <a:pt x="183357" y="250031"/>
                  </a:lnTo>
                  <a:lnTo>
                    <a:pt x="135732" y="223837"/>
                  </a:lnTo>
                  <a:lnTo>
                    <a:pt x="97632" y="200025"/>
                  </a:lnTo>
                  <a:lnTo>
                    <a:pt x="57150" y="171450"/>
                  </a:lnTo>
                  <a:lnTo>
                    <a:pt x="40482" y="164306"/>
                  </a:lnTo>
                  <a:lnTo>
                    <a:pt x="26194" y="161925"/>
                  </a:lnTo>
                  <a:lnTo>
                    <a:pt x="16669" y="161925"/>
                  </a:lnTo>
                  <a:lnTo>
                    <a:pt x="4763" y="164306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7144" y="209550"/>
                  </a:lnTo>
                  <a:lnTo>
                    <a:pt x="23813" y="238125"/>
                  </a:lnTo>
                  <a:lnTo>
                    <a:pt x="59532" y="288131"/>
                  </a:lnTo>
                  <a:lnTo>
                    <a:pt x="116682" y="345281"/>
                  </a:lnTo>
                  <a:lnTo>
                    <a:pt x="195263" y="407193"/>
                  </a:lnTo>
                  <a:lnTo>
                    <a:pt x="300038" y="481012"/>
                  </a:lnTo>
                  <a:lnTo>
                    <a:pt x="400050" y="540543"/>
                  </a:lnTo>
                  <a:lnTo>
                    <a:pt x="445294" y="564356"/>
                  </a:lnTo>
                  <a:lnTo>
                    <a:pt x="469107" y="566737"/>
                  </a:lnTo>
                  <a:lnTo>
                    <a:pt x="626269" y="523875"/>
                  </a:lnTo>
                  <a:lnTo>
                    <a:pt x="752475" y="485775"/>
                  </a:lnTo>
                  <a:lnTo>
                    <a:pt x="833438" y="457200"/>
                  </a:lnTo>
                  <a:lnTo>
                    <a:pt x="1004888" y="414337"/>
                  </a:lnTo>
                  <a:lnTo>
                    <a:pt x="1207294" y="371475"/>
                  </a:lnTo>
                  <a:lnTo>
                    <a:pt x="1466850" y="321468"/>
                  </a:lnTo>
                  <a:lnTo>
                    <a:pt x="1616869" y="300037"/>
                  </a:lnTo>
                  <a:lnTo>
                    <a:pt x="1812132" y="273843"/>
                  </a:lnTo>
                  <a:lnTo>
                    <a:pt x="1981200" y="259556"/>
                  </a:lnTo>
                  <a:lnTo>
                    <a:pt x="2102644" y="254793"/>
                  </a:lnTo>
                  <a:lnTo>
                    <a:pt x="2128838" y="245268"/>
                  </a:lnTo>
                  <a:lnTo>
                    <a:pt x="2150269" y="221456"/>
                  </a:lnTo>
                  <a:lnTo>
                    <a:pt x="2157413" y="204787"/>
                  </a:lnTo>
                  <a:lnTo>
                    <a:pt x="2152650" y="180975"/>
                  </a:lnTo>
                  <a:lnTo>
                    <a:pt x="2143125" y="164306"/>
                  </a:lnTo>
                  <a:lnTo>
                    <a:pt x="2131219" y="150018"/>
                  </a:lnTo>
                  <a:lnTo>
                    <a:pt x="2105025" y="130968"/>
                  </a:lnTo>
                  <a:lnTo>
                    <a:pt x="2038350" y="90487"/>
                  </a:lnTo>
                  <a:lnTo>
                    <a:pt x="1988344" y="59531"/>
                  </a:lnTo>
                  <a:lnTo>
                    <a:pt x="1938338" y="35718"/>
                  </a:lnTo>
                  <a:lnTo>
                    <a:pt x="1878807" y="14287"/>
                  </a:lnTo>
                  <a:lnTo>
                    <a:pt x="1804988" y="0"/>
                  </a:lnTo>
                  <a:lnTo>
                    <a:pt x="1771650" y="0"/>
                  </a:lnTo>
                  <a:lnTo>
                    <a:pt x="1743075" y="9525"/>
                  </a:lnTo>
                  <a:lnTo>
                    <a:pt x="1676400" y="52387"/>
                  </a:lnTo>
                  <a:lnTo>
                    <a:pt x="1635919" y="76200"/>
                  </a:lnTo>
                  <a:lnTo>
                    <a:pt x="1519238" y="100012"/>
                  </a:lnTo>
                  <a:lnTo>
                    <a:pt x="1228725" y="159543"/>
                  </a:lnTo>
                  <a:lnTo>
                    <a:pt x="1140619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5">
              <a:extLst>
                <a:ext uri="{FF2B5EF4-FFF2-40B4-BE49-F238E27FC236}">
                  <a16:creationId xmlns:a16="http://schemas.microsoft.com/office/drawing/2014/main" id="{1FC8EE1A-592A-4837-98C8-1A94719724DE}"/>
                </a:ext>
              </a:extLst>
            </p:cNvPr>
            <p:cNvSpPr/>
            <p:nvPr/>
          </p:nvSpPr>
          <p:spPr>
            <a:xfrm>
              <a:off x="2970213" y="3214688"/>
              <a:ext cx="1158875" cy="327025"/>
            </a:xfrm>
            <a:custGeom>
              <a:avLst/>
              <a:gdLst>
                <a:gd name="connsiteX0" fmla="*/ 890587 w 1159669"/>
                <a:gd name="connsiteY0" fmla="*/ 259556 h 326231"/>
                <a:gd name="connsiteX1" fmla="*/ 678656 w 1159669"/>
                <a:gd name="connsiteY1" fmla="*/ 292893 h 326231"/>
                <a:gd name="connsiteX2" fmla="*/ 466725 w 1159669"/>
                <a:gd name="connsiteY2" fmla="*/ 326231 h 326231"/>
                <a:gd name="connsiteX3" fmla="*/ 433387 w 1159669"/>
                <a:gd name="connsiteY3" fmla="*/ 326231 h 326231"/>
                <a:gd name="connsiteX4" fmla="*/ 366712 w 1159669"/>
                <a:gd name="connsiteY4" fmla="*/ 323850 h 326231"/>
                <a:gd name="connsiteX5" fmla="*/ 280987 w 1159669"/>
                <a:gd name="connsiteY5" fmla="*/ 316706 h 326231"/>
                <a:gd name="connsiteX6" fmla="*/ 207169 w 1159669"/>
                <a:gd name="connsiteY6" fmla="*/ 302418 h 326231"/>
                <a:gd name="connsiteX7" fmla="*/ 145256 w 1159669"/>
                <a:gd name="connsiteY7" fmla="*/ 285750 h 326231"/>
                <a:gd name="connsiteX8" fmla="*/ 90487 w 1159669"/>
                <a:gd name="connsiteY8" fmla="*/ 264318 h 326231"/>
                <a:gd name="connsiteX9" fmla="*/ 66675 w 1159669"/>
                <a:gd name="connsiteY9" fmla="*/ 252412 h 326231"/>
                <a:gd name="connsiteX10" fmla="*/ 35719 w 1159669"/>
                <a:gd name="connsiteY10" fmla="*/ 235743 h 326231"/>
                <a:gd name="connsiteX11" fmla="*/ 19050 w 1159669"/>
                <a:gd name="connsiteY11" fmla="*/ 223837 h 326231"/>
                <a:gd name="connsiteX12" fmla="*/ 7144 w 1159669"/>
                <a:gd name="connsiteY12" fmla="*/ 207168 h 326231"/>
                <a:gd name="connsiteX13" fmla="*/ 0 w 1159669"/>
                <a:gd name="connsiteY13" fmla="*/ 188118 h 326231"/>
                <a:gd name="connsiteX14" fmla="*/ 0 w 1159669"/>
                <a:gd name="connsiteY14" fmla="*/ 176212 h 326231"/>
                <a:gd name="connsiteX15" fmla="*/ 7144 w 1159669"/>
                <a:gd name="connsiteY15" fmla="*/ 169068 h 326231"/>
                <a:gd name="connsiteX16" fmla="*/ 23812 w 1159669"/>
                <a:gd name="connsiteY16" fmla="*/ 169068 h 326231"/>
                <a:gd name="connsiteX17" fmla="*/ 54769 w 1159669"/>
                <a:gd name="connsiteY17" fmla="*/ 171450 h 326231"/>
                <a:gd name="connsiteX18" fmla="*/ 128587 w 1159669"/>
                <a:gd name="connsiteY18" fmla="*/ 180975 h 326231"/>
                <a:gd name="connsiteX19" fmla="*/ 207169 w 1159669"/>
                <a:gd name="connsiteY19" fmla="*/ 180975 h 326231"/>
                <a:gd name="connsiteX20" fmla="*/ 304800 w 1159669"/>
                <a:gd name="connsiteY20" fmla="*/ 171450 h 326231"/>
                <a:gd name="connsiteX21" fmla="*/ 381000 w 1159669"/>
                <a:gd name="connsiteY21" fmla="*/ 157162 h 326231"/>
                <a:gd name="connsiteX22" fmla="*/ 540544 w 1159669"/>
                <a:gd name="connsiteY22" fmla="*/ 119062 h 326231"/>
                <a:gd name="connsiteX23" fmla="*/ 733425 w 1159669"/>
                <a:gd name="connsiteY23" fmla="*/ 71437 h 326231"/>
                <a:gd name="connsiteX24" fmla="*/ 797719 w 1159669"/>
                <a:gd name="connsiteY24" fmla="*/ 57150 h 326231"/>
                <a:gd name="connsiteX25" fmla="*/ 828675 w 1159669"/>
                <a:gd name="connsiteY25" fmla="*/ 35718 h 326231"/>
                <a:gd name="connsiteX26" fmla="*/ 859631 w 1159669"/>
                <a:gd name="connsiteY26" fmla="*/ 21431 h 326231"/>
                <a:gd name="connsiteX27" fmla="*/ 892969 w 1159669"/>
                <a:gd name="connsiteY27" fmla="*/ 7143 h 326231"/>
                <a:gd name="connsiteX28" fmla="*/ 926306 w 1159669"/>
                <a:gd name="connsiteY28" fmla="*/ 0 h 326231"/>
                <a:gd name="connsiteX29" fmla="*/ 952500 w 1159669"/>
                <a:gd name="connsiteY29" fmla="*/ 0 h 326231"/>
                <a:gd name="connsiteX30" fmla="*/ 976312 w 1159669"/>
                <a:gd name="connsiteY30" fmla="*/ 4762 h 326231"/>
                <a:gd name="connsiteX31" fmla="*/ 1004887 w 1159669"/>
                <a:gd name="connsiteY31" fmla="*/ 21431 h 326231"/>
                <a:gd name="connsiteX32" fmla="*/ 1062037 w 1159669"/>
                <a:gd name="connsiteY32" fmla="*/ 59531 h 326231"/>
                <a:gd name="connsiteX33" fmla="*/ 1121569 w 1159669"/>
                <a:gd name="connsiteY33" fmla="*/ 97631 h 326231"/>
                <a:gd name="connsiteX34" fmla="*/ 1135856 w 1159669"/>
                <a:gd name="connsiteY34" fmla="*/ 107156 h 326231"/>
                <a:gd name="connsiteX35" fmla="*/ 1145381 w 1159669"/>
                <a:gd name="connsiteY35" fmla="*/ 119062 h 326231"/>
                <a:gd name="connsiteX36" fmla="*/ 1154906 w 1159669"/>
                <a:gd name="connsiteY36" fmla="*/ 135731 h 326231"/>
                <a:gd name="connsiteX37" fmla="*/ 1159669 w 1159669"/>
                <a:gd name="connsiteY37" fmla="*/ 159543 h 326231"/>
                <a:gd name="connsiteX38" fmla="*/ 1150144 w 1159669"/>
                <a:gd name="connsiteY38" fmla="*/ 183356 h 326231"/>
                <a:gd name="connsiteX39" fmla="*/ 1135856 w 1159669"/>
                <a:gd name="connsiteY39" fmla="*/ 197643 h 326231"/>
                <a:gd name="connsiteX40" fmla="*/ 1100137 w 1159669"/>
                <a:gd name="connsiteY40" fmla="*/ 219075 h 326231"/>
                <a:gd name="connsiteX41" fmla="*/ 1052512 w 1159669"/>
                <a:gd name="connsiteY41" fmla="*/ 233362 h 326231"/>
                <a:gd name="connsiteX42" fmla="*/ 981075 w 1159669"/>
                <a:gd name="connsiteY42" fmla="*/ 247650 h 326231"/>
                <a:gd name="connsiteX43" fmla="*/ 890587 w 1159669"/>
                <a:gd name="connsiteY43" fmla="*/ 25955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9669" h="326231">
                  <a:moveTo>
                    <a:pt x="890587" y="259556"/>
                  </a:moveTo>
                  <a:lnTo>
                    <a:pt x="678656" y="292893"/>
                  </a:lnTo>
                  <a:lnTo>
                    <a:pt x="466725" y="326231"/>
                  </a:lnTo>
                  <a:lnTo>
                    <a:pt x="433387" y="326231"/>
                  </a:lnTo>
                  <a:lnTo>
                    <a:pt x="366712" y="323850"/>
                  </a:lnTo>
                  <a:lnTo>
                    <a:pt x="280987" y="316706"/>
                  </a:lnTo>
                  <a:lnTo>
                    <a:pt x="207169" y="302418"/>
                  </a:lnTo>
                  <a:lnTo>
                    <a:pt x="145256" y="285750"/>
                  </a:lnTo>
                  <a:lnTo>
                    <a:pt x="90487" y="264318"/>
                  </a:lnTo>
                  <a:lnTo>
                    <a:pt x="66675" y="252412"/>
                  </a:lnTo>
                  <a:lnTo>
                    <a:pt x="35719" y="235743"/>
                  </a:lnTo>
                  <a:lnTo>
                    <a:pt x="19050" y="223837"/>
                  </a:lnTo>
                  <a:lnTo>
                    <a:pt x="7144" y="207168"/>
                  </a:lnTo>
                  <a:lnTo>
                    <a:pt x="0" y="188118"/>
                  </a:lnTo>
                  <a:lnTo>
                    <a:pt x="0" y="176212"/>
                  </a:lnTo>
                  <a:lnTo>
                    <a:pt x="7144" y="169068"/>
                  </a:lnTo>
                  <a:lnTo>
                    <a:pt x="23812" y="169068"/>
                  </a:lnTo>
                  <a:lnTo>
                    <a:pt x="54769" y="171450"/>
                  </a:lnTo>
                  <a:lnTo>
                    <a:pt x="128587" y="180975"/>
                  </a:lnTo>
                  <a:lnTo>
                    <a:pt x="207169" y="180975"/>
                  </a:lnTo>
                  <a:lnTo>
                    <a:pt x="304800" y="171450"/>
                  </a:lnTo>
                  <a:lnTo>
                    <a:pt x="381000" y="157162"/>
                  </a:lnTo>
                  <a:lnTo>
                    <a:pt x="540544" y="119062"/>
                  </a:lnTo>
                  <a:lnTo>
                    <a:pt x="733425" y="71437"/>
                  </a:lnTo>
                  <a:lnTo>
                    <a:pt x="797719" y="57150"/>
                  </a:lnTo>
                  <a:lnTo>
                    <a:pt x="828675" y="35718"/>
                  </a:lnTo>
                  <a:lnTo>
                    <a:pt x="859631" y="21431"/>
                  </a:lnTo>
                  <a:lnTo>
                    <a:pt x="892969" y="7143"/>
                  </a:lnTo>
                  <a:lnTo>
                    <a:pt x="926306" y="0"/>
                  </a:lnTo>
                  <a:lnTo>
                    <a:pt x="952500" y="0"/>
                  </a:lnTo>
                  <a:lnTo>
                    <a:pt x="976312" y="4762"/>
                  </a:lnTo>
                  <a:lnTo>
                    <a:pt x="1004887" y="21431"/>
                  </a:lnTo>
                  <a:lnTo>
                    <a:pt x="1062037" y="59531"/>
                  </a:lnTo>
                  <a:lnTo>
                    <a:pt x="1121569" y="97631"/>
                  </a:lnTo>
                  <a:lnTo>
                    <a:pt x="1135856" y="107156"/>
                  </a:lnTo>
                  <a:lnTo>
                    <a:pt x="1145381" y="119062"/>
                  </a:lnTo>
                  <a:lnTo>
                    <a:pt x="1154906" y="135731"/>
                  </a:lnTo>
                  <a:lnTo>
                    <a:pt x="1159669" y="159543"/>
                  </a:lnTo>
                  <a:lnTo>
                    <a:pt x="1150144" y="183356"/>
                  </a:lnTo>
                  <a:lnTo>
                    <a:pt x="1135856" y="197643"/>
                  </a:lnTo>
                  <a:lnTo>
                    <a:pt x="1100137" y="219075"/>
                  </a:lnTo>
                  <a:lnTo>
                    <a:pt x="1052512" y="233362"/>
                  </a:lnTo>
                  <a:lnTo>
                    <a:pt x="981075" y="247650"/>
                  </a:lnTo>
                  <a:lnTo>
                    <a:pt x="890587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6">
              <a:extLst>
                <a:ext uri="{FF2B5EF4-FFF2-40B4-BE49-F238E27FC236}">
                  <a16:creationId xmlns:a16="http://schemas.microsoft.com/office/drawing/2014/main" id="{2716019B-DF4F-41D6-9213-A1F45EFC9F3F}"/>
                </a:ext>
              </a:extLst>
            </p:cNvPr>
            <p:cNvSpPr/>
            <p:nvPr/>
          </p:nvSpPr>
          <p:spPr>
            <a:xfrm>
              <a:off x="2952750" y="3852863"/>
              <a:ext cx="1173163" cy="333375"/>
            </a:xfrm>
            <a:custGeom>
              <a:avLst/>
              <a:gdLst>
                <a:gd name="connsiteX0" fmla="*/ 754856 w 1173956"/>
                <a:gd name="connsiteY0" fmla="*/ 45243 h 333375"/>
                <a:gd name="connsiteX1" fmla="*/ 609600 w 1173956"/>
                <a:gd name="connsiteY1" fmla="*/ 90487 h 333375"/>
                <a:gd name="connsiteX2" fmla="*/ 521494 w 1173956"/>
                <a:gd name="connsiteY2" fmla="*/ 114300 h 333375"/>
                <a:gd name="connsiteX3" fmla="*/ 376238 w 1173956"/>
                <a:gd name="connsiteY3" fmla="*/ 147637 h 333375"/>
                <a:gd name="connsiteX4" fmla="*/ 214313 w 1173956"/>
                <a:gd name="connsiteY4" fmla="*/ 176212 h 333375"/>
                <a:gd name="connsiteX5" fmla="*/ 173831 w 1173956"/>
                <a:gd name="connsiteY5" fmla="*/ 178593 h 333375"/>
                <a:gd name="connsiteX6" fmla="*/ 138113 w 1173956"/>
                <a:gd name="connsiteY6" fmla="*/ 171450 h 333375"/>
                <a:gd name="connsiteX7" fmla="*/ 109538 w 1173956"/>
                <a:gd name="connsiteY7" fmla="*/ 157162 h 333375"/>
                <a:gd name="connsiteX8" fmla="*/ 90488 w 1173956"/>
                <a:gd name="connsiteY8" fmla="*/ 142875 h 333375"/>
                <a:gd name="connsiteX9" fmla="*/ 52388 w 1173956"/>
                <a:gd name="connsiteY9" fmla="*/ 111918 h 333375"/>
                <a:gd name="connsiteX10" fmla="*/ 42863 w 1173956"/>
                <a:gd name="connsiteY10" fmla="*/ 104775 h 333375"/>
                <a:gd name="connsiteX11" fmla="*/ 30956 w 1173956"/>
                <a:gd name="connsiteY11" fmla="*/ 102393 h 333375"/>
                <a:gd name="connsiteX12" fmla="*/ 19050 w 1173956"/>
                <a:gd name="connsiteY12" fmla="*/ 100012 h 333375"/>
                <a:gd name="connsiteX13" fmla="*/ 9525 w 1173956"/>
                <a:gd name="connsiteY13" fmla="*/ 100012 h 333375"/>
                <a:gd name="connsiteX14" fmla="*/ 0 w 1173956"/>
                <a:gd name="connsiteY14" fmla="*/ 107156 h 333375"/>
                <a:gd name="connsiteX15" fmla="*/ 0 w 1173956"/>
                <a:gd name="connsiteY15" fmla="*/ 128587 h 333375"/>
                <a:gd name="connsiteX16" fmla="*/ 7144 w 1173956"/>
                <a:gd name="connsiteY16" fmla="*/ 154781 h 333375"/>
                <a:gd name="connsiteX17" fmla="*/ 26194 w 1173956"/>
                <a:gd name="connsiteY17" fmla="*/ 188118 h 333375"/>
                <a:gd name="connsiteX18" fmla="*/ 66675 w 1173956"/>
                <a:gd name="connsiteY18" fmla="*/ 230981 h 333375"/>
                <a:gd name="connsiteX19" fmla="*/ 102394 w 1173956"/>
                <a:gd name="connsiteY19" fmla="*/ 261937 h 333375"/>
                <a:gd name="connsiteX20" fmla="*/ 150019 w 1173956"/>
                <a:gd name="connsiteY20" fmla="*/ 290512 h 333375"/>
                <a:gd name="connsiteX21" fmla="*/ 202406 w 1173956"/>
                <a:gd name="connsiteY21" fmla="*/ 311943 h 333375"/>
                <a:gd name="connsiteX22" fmla="*/ 254794 w 1173956"/>
                <a:gd name="connsiteY22" fmla="*/ 326231 h 333375"/>
                <a:gd name="connsiteX23" fmla="*/ 309563 w 1173956"/>
                <a:gd name="connsiteY23" fmla="*/ 333375 h 333375"/>
                <a:gd name="connsiteX24" fmla="*/ 383381 w 1173956"/>
                <a:gd name="connsiteY24" fmla="*/ 333375 h 333375"/>
                <a:gd name="connsiteX25" fmla="*/ 497681 w 1173956"/>
                <a:gd name="connsiteY25" fmla="*/ 321468 h 333375"/>
                <a:gd name="connsiteX26" fmla="*/ 642938 w 1173956"/>
                <a:gd name="connsiteY26" fmla="*/ 304800 h 333375"/>
                <a:gd name="connsiteX27" fmla="*/ 847725 w 1173956"/>
                <a:gd name="connsiteY27" fmla="*/ 271462 h 333375"/>
                <a:gd name="connsiteX28" fmla="*/ 964406 w 1173956"/>
                <a:gd name="connsiteY28" fmla="*/ 247650 h 333375"/>
                <a:gd name="connsiteX29" fmla="*/ 1078706 w 1173956"/>
                <a:gd name="connsiteY29" fmla="*/ 216693 h 333375"/>
                <a:gd name="connsiteX30" fmla="*/ 1121569 w 1173956"/>
                <a:gd name="connsiteY30" fmla="*/ 200025 h 333375"/>
                <a:gd name="connsiteX31" fmla="*/ 1145381 w 1173956"/>
                <a:gd name="connsiteY31" fmla="*/ 185737 h 333375"/>
                <a:gd name="connsiteX32" fmla="*/ 1166813 w 1173956"/>
                <a:gd name="connsiteY32" fmla="*/ 161925 h 333375"/>
                <a:gd name="connsiteX33" fmla="*/ 1173956 w 1173956"/>
                <a:gd name="connsiteY33" fmla="*/ 138112 h 333375"/>
                <a:gd name="connsiteX34" fmla="*/ 1173956 w 1173956"/>
                <a:gd name="connsiteY34" fmla="*/ 126206 h 333375"/>
                <a:gd name="connsiteX35" fmla="*/ 1169194 w 1173956"/>
                <a:gd name="connsiteY35" fmla="*/ 111918 h 333375"/>
                <a:gd name="connsiteX36" fmla="*/ 1154906 w 1173956"/>
                <a:gd name="connsiteY36" fmla="*/ 97631 h 333375"/>
                <a:gd name="connsiteX37" fmla="*/ 1126331 w 1173956"/>
                <a:gd name="connsiteY37" fmla="*/ 78581 h 333375"/>
                <a:gd name="connsiteX38" fmla="*/ 1085850 w 1173956"/>
                <a:gd name="connsiteY38" fmla="*/ 57150 h 333375"/>
                <a:gd name="connsiteX39" fmla="*/ 1040606 w 1173956"/>
                <a:gd name="connsiteY39" fmla="*/ 35718 h 333375"/>
                <a:gd name="connsiteX40" fmla="*/ 995363 w 1173956"/>
                <a:gd name="connsiteY40" fmla="*/ 19050 h 333375"/>
                <a:gd name="connsiteX41" fmla="*/ 935831 w 1173956"/>
                <a:gd name="connsiteY41" fmla="*/ 4762 h 333375"/>
                <a:gd name="connsiteX42" fmla="*/ 883444 w 1173956"/>
                <a:gd name="connsiteY42" fmla="*/ 0 h 333375"/>
                <a:gd name="connsiteX43" fmla="*/ 842963 w 1173956"/>
                <a:gd name="connsiteY43" fmla="*/ 14287 h 333375"/>
                <a:gd name="connsiteX44" fmla="*/ 754856 w 1173956"/>
                <a:gd name="connsiteY44" fmla="*/ 4524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73956" h="333375">
                  <a:moveTo>
                    <a:pt x="754856" y="45243"/>
                  </a:moveTo>
                  <a:lnTo>
                    <a:pt x="609600" y="90487"/>
                  </a:lnTo>
                  <a:lnTo>
                    <a:pt x="521494" y="114300"/>
                  </a:lnTo>
                  <a:lnTo>
                    <a:pt x="376238" y="147637"/>
                  </a:lnTo>
                  <a:lnTo>
                    <a:pt x="214313" y="176212"/>
                  </a:lnTo>
                  <a:lnTo>
                    <a:pt x="173831" y="178593"/>
                  </a:lnTo>
                  <a:lnTo>
                    <a:pt x="138113" y="171450"/>
                  </a:lnTo>
                  <a:lnTo>
                    <a:pt x="109538" y="157162"/>
                  </a:lnTo>
                  <a:lnTo>
                    <a:pt x="90488" y="142875"/>
                  </a:lnTo>
                  <a:lnTo>
                    <a:pt x="52388" y="111918"/>
                  </a:lnTo>
                  <a:lnTo>
                    <a:pt x="42863" y="104775"/>
                  </a:lnTo>
                  <a:lnTo>
                    <a:pt x="30956" y="102393"/>
                  </a:lnTo>
                  <a:lnTo>
                    <a:pt x="19050" y="100012"/>
                  </a:lnTo>
                  <a:lnTo>
                    <a:pt x="9525" y="100012"/>
                  </a:lnTo>
                  <a:lnTo>
                    <a:pt x="0" y="107156"/>
                  </a:lnTo>
                  <a:lnTo>
                    <a:pt x="0" y="128587"/>
                  </a:lnTo>
                  <a:lnTo>
                    <a:pt x="7144" y="154781"/>
                  </a:lnTo>
                  <a:lnTo>
                    <a:pt x="26194" y="188118"/>
                  </a:lnTo>
                  <a:lnTo>
                    <a:pt x="66675" y="230981"/>
                  </a:lnTo>
                  <a:lnTo>
                    <a:pt x="102394" y="261937"/>
                  </a:lnTo>
                  <a:lnTo>
                    <a:pt x="150019" y="290512"/>
                  </a:lnTo>
                  <a:lnTo>
                    <a:pt x="202406" y="311943"/>
                  </a:lnTo>
                  <a:lnTo>
                    <a:pt x="254794" y="326231"/>
                  </a:lnTo>
                  <a:lnTo>
                    <a:pt x="309563" y="333375"/>
                  </a:lnTo>
                  <a:lnTo>
                    <a:pt x="383381" y="333375"/>
                  </a:lnTo>
                  <a:lnTo>
                    <a:pt x="497681" y="321468"/>
                  </a:lnTo>
                  <a:lnTo>
                    <a:pt x="642938" y="304800"/>
                  </a:lnTo>
                  <a:lnTo>
                    <a:pt x="847725" y="271462"/>
                  </a:lnTo>
                  <a:lnTo>
                    <a:pt x="964406" y="247650"/>
                  </a:lnTo>
                  <a:lnTo>
                    <a:pt x="1078706" y="216693"/>
                  </a:lnTo>
                  <a:lnTo>
                    <a:pt x="1121569" y="200025"/>
                  </a:lnTo>
                  <a:lnTo>
                    <a:pt x="1145381" y="185737"/>
                  </a:lnTo>
                  <a:lnTo>
                    <a:pt x="1166813" y="161925"/>
                  </a:lnTo>
                  <a:lnTo>
                    <a:pt x="1173956" y="138112"/>
                  </a:lnTo>
                  <a:lnTo>
                    <a:pt x="1173956" y="126206"/>
                  </a:lnTo>
                  <a:lnTo>
                    <a:pt x="1169194" y="111918"/>
                  </a:lnTo>
                  <a:lnTo>
                    <a:pt x="1154906" y="97631"/>
                  </a:lnTo>
                  <a:lnTo>
                    <a:pt x="1126331" y="78581"/>
                  </a:lnTo>
                  <a:lnTo>
                    <a:pt x="1085850" y="57150"/>
                  </a:lnTo>
                  <a:lnTo>
                    <a:pt x="1040606" y="35718"/>
                  </a:lnTo>
                  <a:lnTo>
                    <a:pt x="995363" y="19050"/>
                  </a:lnTo>
                  <a:lnTo>
                    <a:pt x="935831" y="4762"/>
                  </a:lnTo>
                  <a:lnTo>
                    <a:pt x="883444" y="0"/>
                  </a:lnTo>
                  <a:lnTo>
                    <a:pt x="842963" y="14287"/>
                  </a:lnTo>
                  <a:lnTo>
                    <a:pt x="754856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7">
              <a:extLst>
                <a:ext uri="{FF2B5EF4-FFF2-40B4-BE49-F238E27FC236}">
                  <a16:creationId xmlns:a16="http://schemas.microsoft.com/office/drawing/2014/main" id="{91B5D99B-F7F1-4301-B51B-C3A8D5ECDFFA}"/>
                </a:ext>
              </a:extLst>
            </p:cNvPr>
            <p:cNvSpPr/>
            <p:nvPr/>
          </p:nvSpPr>
          <p:spPr>
            <a:xfrm>
              <a:off x="2640013" y="4675188"/>
              <a:ext cx="631825" cy="1163637"/>
            </a:xfrm>
            <a:custGeom>
              <a:avLst/>
              <a:gdLst>
                <a:gd name="connsiteX0" fmla="*/ 511969 w 631032"/>
                <a:gd name="connsiteY0" fmla="*/ 609600 h 1164431"/>
                <a:gd name="connsiteX1" fmla="*/ 400050 w 631032"/>
                <a:gd name="connsiteY1" fmla="*/ 252412 h 1164431"/>
                <a:gd name="connsiteX2" fmla="*/ 359569 w 631032"/>
                <a:gd name="connsiteY2" fmla="*/ 114300 h 1164431"/>
                <a:gd name="connsiteX3" fmla="*/ 323850 w 631032"/>
                <a:gd name="connsiteY3" fmla="*/ 90487 h 1164431"/>
                <a:gd name="connsiteX4" fmla="*/ 276225 w 631032"/>
                <a:gd name="connsiteY4" fmla="*/ 61912 h 1164431"/>
                <a:gd name="connsiteX5" fmla="*/ 235744 w 631032"/>
                <a:gd name="connsiteY5" fmla="*/ 45244 h 1164431"/>
                <a:gd name="connsiteX6" fmla="*/ 204788 w 631032"/>
                <a:gd name="connsiteY6" fmla="*/ 33337 h 1164431"/>
                <a:gd name="connsiteX7" fmla="*/ 178594 w 631032"/>
                <a:gd name="connsiteY7" fmla="*/ 26194 h 1164431"/>
                <a:gd name="connsiteX8" fmla="*/ 150019 w 631032"/>
                <a:gd name="connsiteY8" fmla="*/ 16669 h 1164431"/>
                <a:gd name="connsiteX9" fmla="*/ 95250 w 631032"/>
                <a:gd name="connsiteY9" fmla="*/ 7144 h 1164431"/>
                <a:gd name="connsiteX10" fmla="*/ 45244 w 631032"/>
                <a:gd name="connsiteY10" fmla="*/ 2381 h 1164431"/>
                <a:gd name="connsiteX11" fmla="*/ 23813 w 631032"/>
                <a:gd name="connsiteY11" fmla="*/ 0 h 1164431"/>
                <a:gd name="connsiteX12" fmla="*/ 7144 w 631032"/>
                <a:gd name="connsiteY12" fmla="*/ 2381 h 1164431"/>
                <a:gd name="connsiteX13" fmla="*/ 0 w 631032"/>
                <a:gd name="connsiteY13" fmla="*/ 11906 h 1164431"/>
                <a:gd name="connsiteX14" fmla="*/ 2382 w 631032"/>
                <a:gd name="connsiteY14" fmla="*/ 33337 h 1164431"/>
                <a:gd name="connsiteX15" fmla="*/ 16669 w 631032"/>
                <a:gd name="connsiteY15" fmla="*/ 61912 h 1164431"/>
                <a:gd name="connsiteX16" fmla="*/ 97632 w 631032"/>
                <a:gd name="connsiteY16" fmla="*/ 164306 h 1164431"/>
                <a:gd name="connsiteX17" fmla="*/ 202407 w 631032"/>
                <a:gd name="connsiteY17" fmla="*/ 309562 h 1164431"/>
                <a:gd name="connsiteX18" fmla="*/ 209550 w 631032"/>
                <a:gd name="connsiteY18" fmla="*/ 338137 h 1164431"/>
                <a:gd name="connsiteX19" fmla="*/ 257175 w 631032"/>
                <a:gd name="connsiteY19" fmla="*/ 583406 h 1164431"/>
                <a:gd name="connsiteX20" fmla="*/ 314325 w 631032"/>
                <a:gd name="connsiteY20" fmla="*/ 866775 h 1164431"/>
                <a:gd name="connsiteX21" fmla="*/ 338138 w 631032"/>
                <a:gd name="connsiteY21" fmla="*/ 981075 h 1164431"/>
                <a:gd name="connsiteX22" fmla="*/ 357188 w 631032"/>
                <a:gd name="connsiteY22" fmla="*/ 1016794 h 1164431"/>
                <a:gd name="connsiteX23" fmla="*/ 381000 w 631032"/>
                <a:gd name="connsiteY23" fmla="*/ 1057275 h 1164431"/>
                <a:gd name="connsiteX24" fmla="*/ 411957 w 631032"/>
                <a:gd name="connsiteY24" fmla="*/ 1097756 h 1164431"/>
                <a:gd name="connsiteX25" fmla="*/ 428625 w 631032"/>
                <a:gd name="connsiteY25" fmla="*/ 1114425 h 1164431"/>
                <a:gd name="connsiteX26" fmla="*/ 450057 w 631032"/>
                <a:gd name="connsiteY26" fmla="*/ 1133475 h 1164431"/>
                <a:gd name="connsiteX27" fmla="*/ 476250 w 631032"/>
                <a:gd name="connsiteY27" fmla="*/ 1150144 h 1164431"/>
                <a:gd name="connsiteX28" fmla="*/ 509588 w 631032"/>
                <a:gd name="connsiteY28" fmla="*/ 1162050 h 1164431"/>
                <a:gd name="connsiteX29" fmla="*/ 545307 w 631032"/>
                <a:gd name="connsiteY29" fmla="*/ 1164431 h 1164431"/>
                <a:gd name="connsiteX30" fmla="*/ 571500 w 631032"/>
                <a:gd name="connsiteY30" fmla="*/ 1159669 h 1164431"/>
                <a:gd name="connsiteX31" fmla="*/ 592932 w 631032"/>
                <a:gd name="connsiteY31" fmla="*/ 1147762 h 1164431"/>
                <a:gd name="connsiteX32" fmla="*/ 609600 w 631032"/>
                <a:gd name="connsiteY32" fmla="*/ 1128712 h 1164431"/>
                <a:gd name="connsiteX33" fmla="*/ 621507 w 631032"/>
                <a:gd name="connsiteY33" fmla="*/ 1100137 h 1164431"/>
                <a:gd name="connsiteX34" fmla="*/ 628650 w 631032"/>
                <a:gd name="connsiteY34" fmla="*/ 1062037 h 1164431"/>
                <a:gd name="connsiteX35" fmla="*/ 631032 w 631032"/>
                <a:gd name="connsiteY35" fmla="*/ 1023937 h 1164431"/>
                <a:gd name="connsiteX36" fmla="*/ 626269 w 631032"/>
                <a:gd name="connsiteY36" fmla="*/ 990600 h 1164431"/>
                <a:gd name="connsiteX37" fmla="*/ 578644 w 631032"/>
                <a:gd name="connsiteY37" fmla="*/ 826294 h 1164431"/>
                <a:gd name="connsiteX38" fmla="*/ 511969 w 631032"/>
                <a:gd name="connsiteY38" fmla="*/ 609600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1032" h="1164431">
                  <a:moveTo>
                    <a:pt x="511969" y="609600"/>
                  </a:moveTo>
                  <a:lnTo>
                    <a:pt x="400050" y="252412"/>
                  </a:lnTo>
                  <a:lnTo>
                    <a:pt x="359569" y="114300"/>
                  </a:lnTo>
                  <a:lnTo>
                    <a:pt x="323850" y="90487"/>
                  </a:lnTo>
                  <a:lnTo>
                    <a:pt x="276225" y="61912"/>
                  </a:lnTo>
                  <a:lnTo>
                    <a:pt x="235744" y="45244"/>
                  </a:lnTo>
                  <a:lnTo>
                    <a:pt x="204788" y="33337"/>
                  </a:lnTo>
                  <a:lnTo>
                    <a:pt x="178594" y="26194"/>
                  </a:lnTo>
                  <a:lnTo>
                    <a:pt x="150019" y="16669"/>
                  </a:lnTo>
                  <a:lnTo>
                    <a:pt x="95250" y="7144"/>
                  </a:lnTo>
                  <a:lnTo>
                    <a:pt x="45244" y="2381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33337"/>
                  </a:lnTo>
                  <a:lnTo>
                    <a:pt x="16669" y="61912"/>
                  </a:lnTo>
                  <a:lnTo>
                    <a:pt x="97632" y="164306"/>
                  </a:lnTo>
                  <a:lnTo>
                    <a:pt x="202407" y="309562"/>
                  </a:lnTo>
                  <a:lnTo>
                    <a:pt x="209550" y="338137"/>
                  </a:lnTo>
                  <a:lnTo>
                    <a:pt x="257175" y="583406"/>
                  </a:lnTo>
                  <a:lnTo>
                    <a:pt x="314325" y="866775"/>
                  </a:lnTo>
                  <a:lnTo>
                    <a:pt x="338138" y="981075"/>
                  </a:lnTo>
                  <a:lnTo>
                    <a:pt x="357188" y="1016794"/>
                  </a:lnTo>
                  <a:lnTo>
                    <a:pt x="381000" y="1057275"/>
                  </a:lnTo>
                  <a:lnTo>
                    <a:pt x="411957" y="1097756"/>
                  </a:lnTo>
                  <a:lnTo>
                    <a:pt x="428625" y="1114425"/>
                  </a:lnTo>
                  <a:lnTo>
                    <a:pt x="450057" y="1133475"/>
                  </a:lnTo>
                  <a:lnTo>
                    <a:pt x="476250" y="1150144"/>
                  </a:lnTo>
                  <a:lnTo>
                    <a:pt x="509588" y="1162050"/>
                  </a:lnTo>
                  <a:lnTo>
                    <a:pt x="545307" y="1164431"/>
                  </a:lnTo>
                  <a:lnTo>
                    <a:pt x="571500" y="1159669"/>
                  </a:lnTo>
                  <a:lnTo>
                    <a:pt x="592932" y="1147762"/>
                  </a:lnTo>
                  <a:lnTo>
                    <a:pt x="609600" y="1128712"/>
                  </a:lnTo>
                  <a:lnTo>
                    <a:pt x="621507" y="1100137"/>
                  </a:lnTo>
                  <a:lnTo>
                    <a:pt x="628650" y="1062037"/>
                  </a:lnTo>
                  <a:lnTo>
                    <a:pt x="631032" y="1023937"/>
                  </a:lnTo>
                  <a:lnTo>
                    <a:pt x="626269" y="990600"/>
                  </a:lnTo>
                  <a:lnTo>
                    <a:pt x="578644" y="826294"/>
                  </a:lnTo>
                  <a:lnTo>
                    <a:pt x="511969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8">
              <a:extLst>
                <a:ext uri="{FF2B5EF4-FFF2-40B4-BE49-F238E27FC236}">
                  <a16:creationId xmlns:a16="http://schemas.microsoft.com/office/drawing/2014/main" id="{95005BCB-C2F0-46D0-B752-209DDF657861}"/>
                </a:ext>
              </a:extLst>
            </p:cNvPr>
            <p:cNvSpPr/>
            <p:nvPr/>
          </p:nvSpPr>
          <p:spPr>
            <a:xfrm>
              <a:off x="2916238" y="4562475"/>
              <a:ext cx="1457325" cy="979488"/>
            </a:xfrm>
            <a:custGeom>
              <a:avLst/>
              <a:gdLst>
                <a:gd name="connsiteX0" fmla="*/ 726282 w 1457325"/>
                <a:gd name="connsiteY0" fmla="*/ 107156 h 978694"/>
                <a:gd name="connsiteX1" fmla="*/ 397669 w 1457325"/>
                <a:gd name="connsiteY1" fmla="*/ 169069 h 978694"/>
                <a:gd name="connsiteX2" fmla="*/ 33338 w 1457325"/>
                <a:gd name="connsiteY2" fmla="*/ 238125 h 978694"/>
                <a:gd name="connsiteX3" fmla="*/ 0 w 1457325"/>
                <a:gd name="connsiteY3" fmla="*/ 250031 h 978694"/>
                <a:gd name="connsiteX4" fmla="*/ 59532 w 1457325"/>
                <a:gd name="connsiteY4" fmla="*/ 397669 h 978694"/>
                <a:gd name="connsiteX5" fmla="*/ 404813 w 1457325"/>
                <a:gd name="connsiteY5" fmla="*/ 330994 h 978694"/>
                <a:gd name="connsiteX6" fmla="*/ 892969 w 1457325"/>
                <a:gd name="connsiteY6" fmla="*/ 233363 h 978694"/>
                <a:gd name="connsiteX7" fmla="*/ 1019175 w 1457325"/>
                <a:gd name="connsiteY7" fmla="*/ 209550 h 978694"/>
                <a:gd name="connsiteX8" fmla="*/ 1042988 w 1457325"/>
                <a:gd name="connsiteY8" fmla="*/ 209550 h 978694"/>
                <a:gd name="connsiteX9" fmla="*/ 1059657 w 1457325"/>
                <a:gd name="connsiteY9" fmla="*/ 214313 h 978694"/>
                <a:gd name="connsiteX10" fmla="*/ 1073944 w 1457325"/>
                <a:gd name="connsiteY10" fmla="*/ 221456 h 978694"/>
                <a:gd name="connsiteX11" fmla="*/ 1083469 w 1457325"/>
                <a:gd name="connsiteY11" fmla="*/ 230981 h 978694"/>
                <a:gd name="connsiteX12" fmla="*/ 1088232 w 1457325"/>
                <a:gd name="connsiteY12" fmla="*/ 247650 h 978694"/>
                <a:gd name="connsiteX13" fmla="*/ 1088232 w 1457325"/>
                <a:gd name="connsiteY13" fmla="*/ 273844 h 978694"/>
                <a:gd name="connsiteX14" fmla="*/ 1088232 w 1457325"/>
                <a:gd name="connsiteY14" fmla="*/ 314325 h 978694"/>
                <a:gd name="connsiteX15" fmla="*/ 1052513 w 1457325"/>
                <a:gd name="connsiteY15" fmla="*/ 616744 h 978694"/>
                <a:gd name="connsiteX16" fmla="*/ 1021557 w 1457325"/>
                <a:gd name="connsiteY16" fmla="*/ 842963 h 978694"/>
                <a:gd name="connsiteX17" fmla="*/ 1019175 w 1457325"/>
                <a:gd name="connsiteY17" fmla="*/ 959644 h 978694"/>
                <a:gd name="connsiteX18" fmla="*/ 1169194 w 1457325"/>
                <a:gd name="connsiteY18" fmla="*/ 978694 h 978694"/>
                <a:gd name="connsiteX19" fmla="*/ 1226344 w 1457325"/>
                <a:gd name="connsiteY19" fmla="*/ 821531 h 978694"/>
                <a:gd name="connsiteX20" fmla="*/ 1273969 w 1457325"/>
                <a:gd name="connsiteY20" fmla="*/ 666750 h 978694"/>
                <a:gd name="connsiteX21" fmla="*/ 1340644 w 1457325"/>
                <a:gd name="connsiteY21" fmla="*/ 426244 h 978694"/>
                <a:gd name="connsiteX22" fmla="*/ 1362075 w 1457325"/>
                <a:gd name="connsiteY22" fmla="*/ 357188 h 978694"/>
                <a:gd name="connsiteX23" fmla="*/ 1378744 w 1457325"/>
                <a:gd name="connsiteY23" fmla="*/ 326231 h 978694"/>
                <a:gd name="connsiteX24" fmla="*/ 1404938 w 1457325"/>
                <a:gd name="connsiteY24" fmla="*/ 292894 h 978694"/>
                <a:gd name="connsiteX25" fmla="*/ 1428750 w 1457325"/>
                <a:gd name="connsiteY25" fmla="*/ 271463 h 978694"/>
                <a:gd name="connsiteX26" fmla="*/ 1450182 w 1457325"/>
                <a:gd name="connsiteY26" fmla="*/ 247650 h 978694"/>
                <a:gd name="connsiteX27" fmla="*/ 1457325 w 1457325"/>
                <a:gd name="connsiteY27" fmla="*/ 223838 h 978694"/>
                <a:gd name="connsiteX28" fmla="*/ 1454944 w 1457325"/>
                <a:gd name="connsiteY28" fmla="*/ 195263 h 978694"/>
                <a:gd name="connsiteX29" fmla="*/ 1440657 w 1457325"/>
                <a:gd name="connsiteY29" fmla="*/ 176213 h 978694"/>
                <a:gd name="connsiteX30" fmla="*/ 1423988 w 1457325"/>
                <a:gd name="connsiteY30" fmla="*/ 161925 h 978694"/>
                <a:gd name="connsiteX31" fmla="*/ 1400175 w 1457325"/>
                <a:gd name="connsiteY31" fmla="*/ 145256 h 978694"/>
                <a:gd name="connsiteX32" fmla="*/ 1366838 w 1457325"/>
                <a:gd name="connsiteY32" fmla="*/ 130969 h 978694"/>
                <a:gd name="connsiteX33" fmla="*/ 1333500 w 1457325"/>
                <a:gd name="connsiteY33" fmla="*/ 116681 h 978694"/>
                <a:gd name="connsiteX34" fmla="*/ 1257300 w 1457325"/>
                <a:gd name="connsiteY34" fmla="*/ 59531 h 978694"/>
                <a:gd name="connsiteX35" fmla="*/ 1207294 w 1457325"/>
                <a:gd name="connsiteY35" fmla="*/ 26194 h 978694"/>
                <a:gd name="connsiteX36" fmla="*/ 1176338 w 1457325"/>
                <a:gd name="connsiteY36" fmla="*/ 7144 h 978694"/>
                <a:gd name="connsiteX37" fmla="*/ 1154907 w 1457325"/>
                <a:gd name="connsiteY37" fmla="*/ 0 h 978694"/>
                <a:gd name="connsiteX38" fmla="*/ 1116807 w 1457325"/>
                <a:gd name="connsiteY38" fmla="*/ 2381 h 978694"/>
                <a:gd name="connsiteX39" fmla="*/ 1092994 w 1457325"/>
                <a:gd name="connsiteY39" fmla="*/ 9525 h 978694"/>
                <a:gd name="connsiteX40" fmla="*/ 1062038 w 1457325"/>
                <a:gd name="connsiteY40" fmla="*/ 23813 h 978694"/>
                <a:gd name="connsiteX41" fmla="*/ 1033463 w 1457325"/>
                <a:gd name="connsiteY41" fmla="*/ 45244 h 978694"/>
                <a:gd name="connsiteX42" fmla="*/ 1012032 w 1457325"/>
                <a:gd name="connsiteY42" fmla="*/ 54769 h 978694"/>
                <a:gd name="connsiteX43" fmla="*/ 726282 w 1457325"/>
                <a:gd name="connsiteY43" fmla="*/ 1071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57325" h="978694">
                  <a:moveTo>
                    <a:pt x="726282" y="107156"/>
                  </a:moveTo>
                  <a:lnTo>
                    <a:pt x="397669" y="169069"/>
                  </a:lnTo>
                  <a:lnTo>
                    <a:pt x="33338" y="238125"/>
                  </a:lnTo>
                  <a:lnTo>
                    <a:pt x="0" y="250031"/>
                  </a:lnTo>
                  <a:lnTo>
                    <a:pt x="59532" y="397669"/>
                  </a:lnTo>
                  <a:lnTo>
                    <a:pt x="404813" y="330994"/>
                  </a:lnTo>
                  <a:lnTo>
                    <a:pt x="892969" y="233363"/>
                  </a:lnTo>
                  <a:lnTo>
                    <a:pt x="1019175" y="209550"/>
                  </a:lnTo>
                  <a:lnTo>
                    <a:pt x="1042988" y="209550"/>
                  </a:lnTo>
                  <a:lnTo>
                    <a:pt x="1059657" y="214313"/>
                  </a:lnTo>
                  <a:lnTo>
                    <a:pt x="1073944" y="221456"/>
                  </a:lnTo>
                  <a:lnTo>
                    <a:pt x="1083469" y="230981"/>
                  </a:lnTo>
                  <a:lnTo>
                    <a:pt x="1088232" y="247650"/>
                  </a:lnTo>
                  <a:lnTo>
                    <a:pt x="1088232" y="273844"/>
                  </a:lnTo>
                  <a:lnTo>
                    <a:pt x="1088232" y="314325"/>
                  </a:lnTo>
                  <a:lnTo>
                    <a:pt x="1052513" y="616744"/>
                  </a:lnTo>
                  <a:lnTo>
                    <a:pt x="1021557" y="842963"/>
                  </a:lnTo>
                  <a:lnTo>
                    <a:pt x="1019175" y="959644"/>
                  </a:lnTo>
                  <a:lnTo>
                    <a:pt x="1169194" y="978694"/>
                  </a:lnTo>
                  <a:lnTo>
                    <a:pt x="1226344" y="821531"/>
                  </a:lnTo>
                  <a:lnTo>
                    <a:pt x="1273969" y="666750"/>
                  </a:lnTo>
                  <a:lnTo>
                    <a:pt x="1340644" y="426244"/>
                  </a:lnTo>
                  <a:lnTo>
                    <a:pt x="1362075" y="357188"/>
                  </a:lnTo>
                  <a:lnTo>
                    <a:pt x="1378744" y="326231"/>
                  </a:lnTo>
                  <a:lnTo>
                    <a:pt x="1404938" y="292894"/>
                  </a:lnTo>
                  <a:lnTo>
                    <a:pt x="1428750" y="271463"/>
                  </a:lnTo>
                  <a:lnTo>
                    <a:pt x="1450182" y="247650"/>
                  </a:lnTo>
                  <a:lnTo>
                    <a:pt x="1457325" y="223838"/>
                  </a:lnTo>
                  <a:lnTo>
                    <a:pt x="1454944" y="195263"/>
                  </a:lnTo>
                  <a:lnTo>
                    <a:pt x="1440657" y="176213"/>
                  </a:lnTo>
                  <a:lnTo>
                    <a:pt x="1423988" y="161925"/>
                  </a:lnTo>
                  <a:lnTo>
                    <a:pt x="1400175" y="145256"/>
                  </a:lnTo>
                  <a:lnTo>
                    <a:pt x="1366838" y="130969"/>
                  </a:lnTo>
                  <a:lnTo>
                    <a:pt x="1333500" y="116681"/>
                  </a:lnTo>
                  <a:lnTo>
                    <a:pt x="1257300" y="59531"/>
                  </a:lnTo>
                  <a:lnTo>
                    <a:pt x="1207294" y="26194"/>
                  </a:lnTo>
                  <a:lnTo>
                    <a:pt x="1176338" y="7144"/>
                  </a:lnTo>
                  <a:lnTo>
                    <a:pt x="1154907" y="0"/>
                  </a:lnTo>
                  <a:lnTo>
                    <a:pt x="1116807" y="2381"/>
                  </a:lnTo>
                  <a:lnTo>
                    <a:pt x="1092994" y="9525"/>
                  </a:lnTo>
                  <a:lnTo>
                    <a:pt x="1062038" y="23813"/>
                  </a:lnTo>
                  <a:lnTo>
                    <a:pt x="1033463" y="45244"/>
                  </a:lnTo>
                  <a:lnTo>
                    <a:pt x="1012032" y="54769"/>
                  </a:lnTo>
                  <a:lnTo>
                    <a:pt x="72628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BA5FE47C-FB5C-4D8A-B959-E9ED21F31A64}"/>
                </a:ext>
              </a:extLst>
            </p:cNvPr>
            <p:cNvSpPr/>
            <p:nvPr/>
          </p:nvSpPr>
          <p:spPr>
            <a:xfrm>
              <a:off x="3152775" y="5370513"/>
              <a:ext cx="1017588" cy="325437"/>
            </a:xfrm>
            <a:custGeom>
              <a:avLst/>
              <a:gdLst>
                <a:gd name="connsiteX0" fmla="*/ 583406 w 1016794"/>
                <a:gd name="connsiteY0" fmla="*/ 47625 h 326231"/>
                <a:gd name="connsiteX1" fmla="*/ 0 w 1016794"/>
                <a:gd name="connsiteY1" fmla="*/ 176212 h 326231"/>
                <a:gd name="connsiteX2" fmla="*/ 40481 w 1016794"/>
                <a:gd name="connsiteY2" fmla="*/ 326231 h 326231"/>
                <a:gd name="connsiteX3" fmla="*/ 390525 w 1016794"/>
                <a:gd name="connsiteY3" fmla="*/ 269081 h 326231"/>
                <a:gd name="connsiteX4" fmla="*/ 785813 w 1016794"/>
                <a:gd name="connsiteY4" fmla="*/ 202406 h 326231"/>
                <a:gd name="connsiteX5" fmla="*/ 816769 w 1016794"/>
                <a:gd name="connsiteY5" fmla="*/ 216694 h 326231"/>
                <a:gd name="connsiteX6" fmla="*/ 842963 w 1016794"/>
                <a:gd name="connsiteY6" fmla="*/ 228600 h 326231"/>
                <a:gd name="connsiteX7" fmla="*/ 864394 w 1016794"/>
                <a:gd name="connsiteY7" fmla="*/ 235744 h 326231"/>
                <a:gd name="connsiteX8" fmla="*/ 888206 w 1016794"/>
                <a:gd name="connsiteY8" fmla="*/ 240506 h 326231"/>
                <a:gd name="connsiteX9" fmla="*/ 912019 w 1016794"/>
                <a:gd name="connsiteY9" fmla="*/ 242887 h 326231"/>
                <a:gd name="connsiteX10" fmla="*/ 945356 w 1016794"/>
                <a:gd name="connsiteY10" fmla="*/ 235744 h 326231"/>
                <a:gd name="connsiteX11" fmla="*/ 969169 w 1016794"/>
                <a:gd name="connsiteY11" fmla="*/ 223837 h 326231"/>
                <a:gd name="connsiteX12" fmla="*/ 985838 w 1016794"/>
                <a:gd name="connsiteY12" fmla="*/ 211931 h 326231"/>
                <a:gd name="connsiteX13" fmla="*/ 1002506 w 1016794"/>
                <a:gd name="connsiteY13" fmla="*/ 190500 h 326231"/>
                <a:gd name="connsiteX14" fmla="*/ 1012031 w 1016794"/>
                <a:gd name="connsiteY14" fmla="*/ 166687 h 326231"/>
                <a:gd name="connsiteX15" fmla="*/ 1016794 w 1016794"/>
                <a:gd name="connsiteY15" fmla="*/ 147637 h 326231"/>
                <a:gd name="connsiteX16" fmla="*/ 1016794 w 1016794"/>
                <a:gd name="connsiteY16" fmla="*/ 119062 h 326231"/>
                <a:gd name="connsiteX17" fmla="*/ 1014413 w 1016794"/>
                <a:gd name="connsiteY17" fmla="*/ 100012 h 326231"/>
                <a:gd name="connsiteX18" fmla="*/ 1009650 w 1016794"/>
                <a:gd name="connsiteY18" fmla="*/ 76200 h 326231"/>
                <a:gd name="connsiteX19" fmla="*/ 1002506 w 1016794"/>
                <a:gd name="connsiteY19" fmla="*/ 52387 h 326231"/>
                <a:gd name="connsiteX20" fmla="*/ 990600 w 1016794"/>
                <a:gd name="connsiteY20" fmla="*/ 30956 h 326231"/>
                <a:gd name="connsiteX21" fmla="*/ 976313 w 1016794"/>
                <a:gd name="connsiteY21" fmla="*/ 11906 h 326231"/>
                <a:gd name="connsiteX22" fmla="*/ 812006 w 1016794"/>
                <a:gd name="connsiteY22" fmla="*/ 0 h 326231"/>
                <a:gd name="connsiteX23" fmla="*/ 583406 w 1016794"/>
                <a:gd name="connsiteY23" fmla="*/ 476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794" h="326231">
                  <a:moveTo>
                    <a:pt x="583406" y="47625"/>
                  </a:moveTo>
                  <a:lnTo>
                    <a:pt x="0" y="176212"/>
                  </a:lnTo>
                  <a:lnTo>
                    <a:pt x="40481" y="326231"/>
                  </a:lnTo>
                  <a:lnTo>
                    <a:pt x="390525" y="269081"/>
                  </a:lnTo>
                  <a:lnTo>
                    <a:pt x="785813" y="202406"/>
                  </a:lnTo>
                  <a:lnTo>
                    <a:pt x="816769" y="216694"/>
                  </a:lnTo>
                  <a:lnTo>
                    <a:pt x="842963" y="228600"/>
                  </a:lnTo>
                  <a:lnTo>
                    <a:pt x="864394" y="235744"/>
                  </a:lnTo>
                  <a:lnTo>
                    <a:pt x="888206" y="240506"/>
                  </a:lnTo>
                  <a:lnTo>
                    <a:pt x="912019" y="242887"/>
                  </a:lnTo>
                  <a:lnTo>
                    <a:pt x="945356" y="235744"/>
                  </a:lnTo>
                  <a:lnTo>
                    <a:pt x="969169" y="223837"/>
                  </a:lnTo>
                  <a:lnTo>
                    <a:pt x="985838" y="211931"/>
                  </a:lnTo>
                  <a:lnTo>
                    <a:pt x="1002506" y="190500"/>
                  </a:lnTo>
                  <a:lnTo>
                    <a:pt x="1012031" y="166687"/>
                  </a:lnTo>
                  <a:lnTo>
                    <a:pt x="1016794" y="147637"/>
                  </a:lnTo>
                  <a:lnTo>
                    <a:pt x="1016794" y="119062"/>
                  </a:lnTo>
                  <a:lnTo>
                    <a:pt x="1014413" y="100012"/>
                  </a:lnTo>
                  <a:lnTo>
                    <a:pt x="1009650" y="76200"/>
                  </a:lnTo>
                  <a:lnTo>
                    <a:pt x="1002506" y="52387"/>
                  </a:lnTo>
                  <a:lnTo>
                    <a:pt x="990600" y="30956"/>
                  </a:lnTo>
                  <a:lnTo>
                    <a:pt x="976313" y="11906"/>
                  </a:lnTo>
                  <a:lnTo>
                    <a:pt x="812006" y="0"/>
                  </a:lnTo>
                  <a:lnTo>
                    <a:pt x="5834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0">
              <a:extLst>
                <a:ext uri="{FF2B5EF4-FFF2-40B4-BE49-F238E27FC236}">
                  <a16:creationId xmlns:a16="http://schemas.microsoft.com/office/drawing/2014/main" id="{CE5195A8-55AF-41B2-9687-918169EE28C6}"/>
                </a:ext>
              </a:extLst>
            </p:cNvPr>
            <p:cNvSpPr/>
            <p:nvPr/>
          </p:nvSpPr>
          <p:spPr>
            <a:xfrm>
              <a:off x="5310188" y="1665288"/>
              <a:ext cx="641350" cy="1133475"/>
            </a:xfrm>
            <a:custGeom>
              <a:avLst/>
              <a:gdLst>
                <a:gd name="connsiteX0" fmla="*/ 316706 w 640556"/>
                <a:gd name="connsiteY0" fmla="*/ 731044 h 1133475"/>
                <a:gd name="connsiteX1" fmla="*/ 330993 w 640556"/>
                <a:gd name="connsiteY1" fmla="*/ 1133475 h 1133475"/>
                <a:gd name="connsiteX2" fmla="*/ 576262 w 640556"/>
                <a:gd name="connsiteY2" fmla="*/ 1076325 h 1133475"/>
                <a:gd name="connsiteX3" fmla="*/ 571500 w 640556"/>
                <a:gd name="connsiteY3" fmla="*/ 835819 h 1133475"/>
                <a:gd name="connsiteX4" fmla="*/ 573881 w 640556"/>
                <a:gd name="connsiteY4" fmla="*/ 409575 h 1133475"/>
                <a:gd name="connsiteX5" fmla="*/ 578643 w 640556"/>
                <a:gd name="connsiteY5" fmla="*/ 366712 h 1133475"/>
                <a:gd name="connsiteX6" fmla="*/ 583406 w 640556"/>
                <a:gd name="connsiteY6" fmla="*/ 347662 h 1133475"/>
                <a:gd name="connsiteX7" fmla="*/ 590550 w 640556"/>
                <a:gd name="connsiteY7" fmla="*/ 326231 h 1133475"/>
                <a:gd name="connsiteX8" fmla="*/ 607218 w 640556"/>
                <a:gd name="connsiteY8" fmla="*/ 302419 h 1133475"/>
                <a:gd name="connsiteX9" fmla="*/ 631031 w 640556"/>
                <a:gd name="connsiteY9" fmla="*/ 278606 h 1133475"/>
                <a:gd name="connsiteX10" fmla="*/ 640556 w 640556"/>
                <a:gd name="connsiteY10" fmla="*/ 261937 h 1133475"/>
                <a:gd name="connsiteX11" fmla="*/ 640556 w 640556"/>
                <a:gd name="connsiteY11" fmla="*/ 247650 h 1133475"/>
                <a:gd name="connsiteX12" fmla="*/ 633412 w 640556"/>
                <a:gd name="connsiteY12" fmla="*/ 226219 h 1133475"/>
                <a:gd name="connsiteX13" fmla="*/ 619125 w 640556"/>
                <a:gd name="connsiteY13" fmla="*/ 202406 h 1133475"/>
                <a:gd name="connsiteX14" fmla="*/ 604837 w 640556"/>
                <a:gd name="connsiteY14" fmla="*/ 190500 h 1133475"/>
                <a:gd name="connsiteX15" fmla="*/ 559593 w 640556"/>
                <a:gd name="connsiteY15" fmla="*/ 161925 h 1133475"/>
                <a:gd name="connsiteX16" fmla="*/ 521493 w 640556"/>
                <a:gd name="connsiteY16" fmla="*/ 140494 h 1133475"/>
                <a:gd name="connsiteX17" fmla="*/ 440531 w 640556"/>
                <a:gd name="connsiteY17" fmla="*/ 104775 h 1133475"/>
                <a:gd name="connsiteX18" fmla="*/ 376237 w 640556"/>
                <a:gd name="connsiteY18" fmla="*/ 85725 h 1133475"/>
                <a:gd name="connsiteX19" fmla="*/ 228600 w 640556"/>
                <a:gd name="connsiteY19" fmla="*/ 45244 h 1133475"/>
                <a:gd name="connsiteX20" fmla="*/ 116681 w 640556"/>
                <a:gd name="connsiteY20" fmla="*/ 16669 h 1133475"/>
                <a:gd name="connsiteX21" fmla="*/ 45243 w 640556"/>
                <a:gd name="connsiteY21" fmla="*/ 0 h 1133475"/>
                <a:gd name="connsiteX22" fmla="*/ 14287 w 640556"/>
                <a:gd name="connsiteY22" fmla="*/ 0 h 1133475"/>
                <a:gd name="connsiteX23" fmla="*/ 4762 w 640556"/>
                <a:gd name="connsiteY23" fmla="*/ 7144 h 1133475"/>
                <a:gd name="connsiteX24" fmla="*/ 2381 w 640556"/>
                <a:gd name="connsiteY24" fmla="*/ 9525 h 1133475"/>
                <a:gd name="connsiteX25" fmla="*/ 0 w 640556"/>
                <a:gd name="connsiteY25" fmla="*/ 26194 h 1133475"/>
                <a:gd name="connsiteX26" fmla="*/ 14287 w 640556"/>
                <a:gd name="connsiteY26" fmla="*/ 59531 h 1133475"/>
                <a:gd name="connsiteX27" fmla="*/ 23812 w 640556"/>
                <a:gd name="connsiteY27" fmla="*/ 76200 h 1133475"/>
                <a:gd name="connsiteX28" fmla="*/ 78581 w 640556"/>
                <a:gd name="connsiteY28" fmla="*/ 116681 h 1133475"/>
                <a:gd name="connsiteX29" fmla="*/ 192881 w 640556"/>
                <a:gd name="connsiteY29" fmla="*/ 204787 h 1133475"/>
                <a:gd name="connsiteX30" fmla="*/ 257175 w 640556"/>
                <a:gd name="connsiteY30" fmla="*/ 257175 h 1133475"/>
                <a:gd name="connsiteX31" fmla="*/ 283368 w 640556"/>
                <a:gd name="connsiteY31" fmla="*/ 283369 h 1133475"/>
                <a:gd name="connsiteX32" fmla="*/ 295275 w 640556"/>
                <a:gd name="connsiteY32" fmla="*/ 302419 h 1133475"/>
                <a:gd name="connsiteX33" fmla="*/ 302418 w 640556"/>
                <a:gd name="connsiteY33" fmla="*/ 326231 h 1133475"/>
                <a:gd name="connsiteX34" fmla="*/ 307181 w 640556"/>
                <a:gd name="connsiteY34" fmla="*/ 361950 h 1133475"/>
                <a:gd name="connsiteX35" fmla="*/ 316706 w 640556"/>
                <a:gd name="connsiteY35" fmla="*/ 7310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0556" h="1133475">
                  <a:moveTo>
                    <a:pt x="316706" y="731044"/>
                  </a:moveTo>
                  <a:lnTo>
                    <a:pt x="330993" y="1133475"/>
                  </a:lnTo>
                  <a:lnTo>
                    <a:pt x="576262" y="1076325"/>
                  </a:lnTo>
                  <a:cubicBezTo>
                    <a:pt x="574675" y="996156"/>
                    <a:pt x="573087" y="915988"/>
                    <a:pt x="571500" y="835819"/>
                  </a:cubicBezTo>
                  <a:cubicBezTo>
                    <a:pt x="572294" y="693738"/>
                    <a:pt x="573087" y="551656"/>
                    <a:pt x="573881" y="409575"/>
                  </a:cubicBezTo>
                  <a:lnTo>
                    <a:pt x="578643" y="366712"/>
                  </a:lnTo>
                  <a:lnTo>
                    <a:pt x="583406" y="347662"/>
                  </a:lnTo>
                  <a:lnTo>
                    <a:pt x="590550" y="326231"/>
                  </a:lnTo>
                  <a:lnTo>
                    <a:pt x="607218" y="302419"/>
                  </a:lnTo>
                  <a:lnTo>
                    <a:pt x="631031" y="278606"/>
                  </a:lnTo>
                  <a:lnTo>
                    <a:pt x="640556" y="261937"/>
                  </a:lnTo>
                  <a:lnTo>
                    <a:pt x="640556" y="247650"/>
                  </a:lnTo>
                  <a:lnTo>
                    <a:pt x="633412" y="226219"/>
                  </a:lnTo>
                  <a:lnTo>
                    <a:pt x="619125" y="202406"/>
                  </a:lnTo>
                  <a:lnTo>
                    <a:pt x="604837" y="190500"/>
                  </a:lnTo>
                  <a:lnTo>
                    <a:pt x="559593" y="161925"/>
                  </a:lnTo>
                  <a:lnTo>
                    <a:pt x="521493" y="140494"/>
                  </a:lnTo>
                  <a:lnTo>
                    <a:pt x="440531" y="104775"/>
                  </a:lnTo>
                  <a:lnTo>
                    <a:pt x="376237" y="85725"/>
                  </a:lnTo>
                  <a:lnTo>
                    <a:pt x="228600" y="45244"/>
                  </a:lnTo>
                  <a:lnTo>
                    <a:pt x="116681" y="16669"/>
                  </a:lnTo>
                  <a:lnTo>
                    <a:pt x="45243" y="0"/>
                  </a:lnTo>
                  <a:lnTo>
                    <a:pt x="14287" y="0"/>
                  </a:lnTo>
                  <a:lnTo>
                    <a:pt x="4762" y="7144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4287" y="59531"/>
                  </a:lnTo>
                  <a:lnTo>
                    <a:pt x="23812" y="76200"/>
                  </a:lnTo>
                  <a:lnTo>
                    <a:pt x="78581" y="116681"/>
                  </a:lnTo>
                  <a:lnTo>
                    <a:pt x="192881" y="204787"/>
                  </a:lnTo>
                  <a:lnTo>
                    <a:pt x="257175" y="257175"/>
                  </a:lnTo>
                  <a:lnTo>
                    <a:pt x="283368" y="283369"/>
                  </a:lnTo>
                  <a:lnTo>
                    <a:pt x="295275" y="302419"/>
                  </a:lnTo>
                  <a:lnTo>
                    <a:pt x="302418" y="326231"/>
                  </a:lnTo>
                  <a:lnTo>
                    <a:pt x="307181" y="361950"/>
                  </a:lnTo>
                  <a:lnTo>
                    <a:pt x="316706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946E2ECF-85B2-4F09-800A-81E797A22A60}"/>
                </a:ext>
              </a:extLst>
            </p:cNvPr>
            <p:cNvSpPr/>
            <p:nvPr/>
          </p:nvSpPr>
          <p:spPr>
            <a:xfrm>
              <a:off x="4418013" y="2466975"/>
              <a:ext cx="2825750" cy="674688"/>
            </a:xfrm>
            <a:custGeom>
              <a:avLst/>
              <a:gdLst>
                <a:gd name="connsiteX0" fmla="*/ 1971675 w 2826544"/>
                <a:gd name="connsiteY0" fmla="*/ 90488 h 673894"/>
                <a:gd name="connsiteX1" fmla="*/ 1745456 w 2826544"/>
                <a:gd name="connsiteY1" fmla="*/ 121444 h 673894"/>
                <a:gd name="connsiteX2" fmla="*/ 1495425 w 2826544"/>
                <a:gd name="connsiteY2" fmla="*/ 154781 h 673894"/>
                <a:gd name="connsiteX3" fmla="*/ 1426369 w 2826544"/>
                <a:gd name="connsiteY3" fmla="*/ 166688 h 673894"/>
                <a:gd name="connsiteX4" fmla="*/ 1169194 w 2826544"/>
                <a:gd name="connsiteY4" fmla="*/ 238125 h 673894"/>
                <a:gd name="connsiteX5" fmla="*/ 885825 w 2826544"/>
                <a:gd name="connsiteY5" fmla="*/ 304800 h 673894"/>
                <a:gd name="connsiteX6" fmla="*/ 697706 w 2826544"/>
                <a:gd name="connsiteY6" fmla="*/ 350044 h 673894"/>
                <a:gd name="connsiteX7" fmla="*/ 428625 w 2826544"/>
                <a:gd name="connsiteY7" fmla="*/ 414338 h 673894"/>
                <a:gd name="connsiteX8" fmla="*/ 285750 w 2826544"/>
                <a:gd name="connsiteY8" fmla="*/ 450056 h 673894"/>
                <a:gd name="connsiteX9" fmla="*/ 235744 w 2826544"/>
                <a:gd name="connsiteY9" fmla="*/ 440531 h 673894"/>
                <a:gd name="connsiteX10" fmla="*/ 128587 w 2826544"/>
                <a:gd name="connsiteY10" fmla="*/ 419100 h 673894"/>
                <a:gd name="connsiteX11" fmla="*/ 54769 w 2826544"/>
                <a:gd name="connsiteY11" fmla="*/ 404813 h 673894"/>
                <a:gd name="connsiteX12" fmla="*/ 23812 w 2826544"/>
                <a:gd name="connsiteY12" fmla="*/ 400050 h 673894"/>
                <a:gd name="connsiteX13" fmla="*/ 9525 w 2826544"/>
                <a:gd name="connsiteY13" fmla="*/ 402431 h 673894"/>
                <a:gd name="connsiteX14" fmla="*/ 0 w 2826544"/>
                <a:gd name="connsiteY14" fmla="*/ 407194 h 673894"/>
                <a:gd name="connsiteX15" fmla="*/ 0 w 2826544"/>
                <a:gd name="connsiteY15" fmla="*/ 423863 h 673894"/>
                <a:gd name="connsiteX16" fmla="*/ 14287 w 2826544"/>
                <a:gd name="connsiteY16" fmla="*/ 447675 h 673894"/>
                <a:gd name="connsiteX17" fmla="*/ 54769 w 2826544"/>
                <a:gd name="connsiteY17" fmla="*/ 488156 h 673894"/>
                <a:gd name="connsiteX18" fmla="*/ 119062 w 2826544"/>
                <a:gd name="connsiteY18" fmla="*/ 538163 h 673894"/>
                <a:gd name="connsiteX19" fmla="*/ 173831 w 2826544"/>
                <a:gd name="connsiteY19" fmla="*/ 576263 h 673894"/>
                <a:gd name="connsiteX20" fmla="*/ 252412 w 2826544"/>
                <a:gd name="connsiteY20" fmla="*/ 621506 h 673894"/>
                <a:gd name="connsiteX21" fmla="*/ 345281 w 2826544"/>
                <a:gd name="connsiteY21" fmla="*/ 659606 h 673894"/>
                <a:gd name="connsiteX22" fmla="*/ 388144 w 2826544"/>
                <a:gd name="connsiteY22" fmla="*/ 673894 h 673894"/>
                <a:gd name="connsiteX23" fmla="*/ 492919 w 2826544"/>
                <a:gd name="connsiteY23" fmla="*/ 640556 h 673894"/>
                <a:gd name="connsiteX24" fmla="*/ 781050 w 2826544"/>
                <a:gd name="connsiteY24" fmla="*/ 547688 h 673894"/>
                <a:gd name="connsiteX25" fmla="*/ 1038225 w 2826544"/>
                <a:gd name="connsiteY25" fmla="*/ 464344 h 673894"/>
                <a:gd name="connsiteX26" fmla="*/ 1145381 w 2826544"/>
                <a:gd name="connsiteY26" fmla="*/ 440531 h 673894"/>
                <a:gd name="connsiteX27" fmla="*/ 1347787 w 2826544"/>
                <a:gd name="connsiteY27" fmla="*/ 388144 h 673894"/>
                <a:gd name="connsiteX28" fmla="*/ 1500187 w 2826544"/>
                <a:gd name="connsiteY28" fmla="*/ 359569 h 673894"/>
                <a:gd name="connsiteX29" fmla="*/ 1731169 w 2826544"/>
                <a:gd name="connsiteY29" fmla="*/ 323850 h 673894"/>
                <a:gd name="connsiteX30" fmla="*/ 1888331 w 2826544"/>
                <a:gd name="connsiteY30" fmla="*/ 300038 h 673894"/>
                <a:gd name="connsiteX31" fmla="*/ 1988344 w 2826544"/>
                <a:gd name="connsiteY31" fmla="*/ 288131 h 673894"/>
                <a:gd name="connsiteX32" fmla="*/ 2150269 w 2826544"/>
                <a:gd name="connsiteY32" fmla="*/ 276225 h 673894"/>
                <a:gd name="connsiteX33" fmla="*/ 2328862 w 2826544"/>
                <a:gd name="connsiteY33" fmla="*/ 269081 h 673894"/>
                <a:gd name="connsiteX34" fmla="*/ 2478881 w 2826544"/>
                <a:gd name="connsiteY34" fmla="*/ 271463 h 673894"/>
                <a:gd name="connsiteX35" fmla="*/ 2607469 w 2826544"/>
                <a:gd name="connsiteY35" fmla="*/ 278606 h 673894"/>
                <a:gd name="connsiteX36" fmla="*/ 2714625 w 2826544"/>
                <a:gd name="connsiteY36" fmla="*/ 292894 h 673894"/>
                <a:gd name="connsiteX37" fmla="*/ 2764631 w 2826544"/>
                <a:gd name="connsiteY37" fmla="*/ 278606 h 673894"/>
                <a:gd name="connsiteX38" fmla="*/ 2807494 w 2826544"/>
                <a:gd name="connsiteY38" fmla="*/ 257175 h 673894"/>
                <a:gd name="connsiteX39" fmla="*/ 2821781 w 2826544"/>
                <a:gd name="connsiteY39" fmla="*/ 238125 h 673894"/>
                <a:gd name="connsiteX40" fmla="*/ 2826544 w 2826544"/>
                <a:gd name="connsiteY40" fmla="*/ 221456 h 673894"/>
                <a:gd name="connsiteX41" fmla="*/ 2821781 w 2826544"/>
                <a:gd name="connsiteY41" fmla="*/ 195263 h 673894"/>
                <a:gd name="connsiteX42" fmla="*/ 2812256 w 2826544"/>
                <a:gd name="connsiteY42" fmla="*/ 180975 h 673894"/>
                <a:gd name="connsiteX43" fmla="*/ 2783681 w 2826544"/>
                <a:gd name="connsiteY43" fmla="*/ 147638 h 673894"/>
                <a:gd name="connsiteX44" fmla="*/ 2759869 w 2826544"/>
                <a:gd name="connsiteY44" fmla="*/ 126206 h 673894"/>
                <a:gd name="connsiteX45" fmla="*/ 2740819 w 2826544"/>
                <a:gd name="connsiteY45" fmla="*/ 114300 h 673894"/>
                <a:gd name="connsiteX46" fmla="*/ 2657475 w 2826544"/>
                <a:gd name="connsiteY46" fmla="*/ 80963 h 673894"/>
                <a:gd name="connsiteX47" fmla="*/ 2524125 w 2826544"/>
                <a:gd name="connsiteY47" fmla="*/ 35719 h 673894"/>
                <a:gd name="connsiteX48" fmla="*/ 2440781 w 2826544"/>
                <a:gd name="connsiteY48" fmla="*/ 11906 h 673894"/>
                <a:gd name="connsiteX49" fmla="*/ 2374106 w 2826544"/>
                <a:gd name="connsiteY49" fmla="*/ 0 h 673894"/>
                <a:gd name="connsiteX50" fmla="*/ 2345531 w 2826544"/>
                <a:gd name="connsiteY50" fmla="*/ 2381 h 673894"/>
                <a:gd name="connsiteX51" fmla="*/ 2286000 w 2826544"/>
                <a:gd name="connsiteY51" fmla="*/ 19050 h 673894"/>
                <a:gd name="connsiteX52" fmla="*/ 2193131 w 2826544"/>
                <a:gd name="connsiteY52" fmla="*/ 50006 h 673894"/>
                <a:gd name="connsiteX53" fmla="*/ 2138362 w 2826544"/>
                <a:gd name="connsiteY53" fmla="*/ 69056 h 673894"/>
                <a:gd name="connsiteX54" fmla="*/ 1971675 w 2826544"/>
                <a:gd name="connsiteY54" fmla="*/ 90488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6544" h="673894">
                  <a:moveTo>
                    <a:pt x="1971675" y="90488"/>
                  </a:moveTo>
                  <a:lnTo>
                    <a:pt x="1745456" y="121444"/>
                  </a:lnTo>
                  <a:lnTo>
                    <a:pt x="1495425" y="154781"/>
                  </a:lnTo>
                  <a:lnTo>
                    <a:pt x="1426369" y="166688"/>
                  </a:lnTo>
                  <a:lnTo>
                    <a:pt x="1169194" y="238125"/>
                  </a:lnTo>
                  <a:lnTo>
                    <a:pt x="885825" y="304800"/>
                  </a:lnTo>
                  <a:lnTo>
                    <a:pt x="697706" y="350044"/>
                  </a:lnTo>
                  <a:lnTo>
                    <a:pt x="428625" y="414338"/>
                  </a:lnTo>
                  <a:lnTo>
                    <a:pt x="285750" y="450056"/>
                  </a:lnTo>
                  <a:lnTo>
                    <a:pt x="235744" y="440531"/>
                  </a:lnTo>
                  <a:lnTo>
                    <a:pt x="128587" y="419100"/>
                  </a:lnTo>
                  <a:lnTo>
                    <a:pt x="54769" y="404813"/>
                  </a:lnTo>
                  <a:lnTo>
                    <a:pt x="23812" y="400050"/>
                  </a:lnTo>
                  <a:lnTo>
                    <a:pt x="9525" y="402431"/>
                  </a:lnTo>
                  <a:lnTo>
                    <a:pt x="0" y="407194"/>
                  </a:lnTo>
                  <a:lnTo>
                    <a:pt x="0" y="423863"/>
                  </a:lnTo>
                  <a:lnTo>
                    <a:pt x="14287" y="447675"/>
                  </a:lnTo>
                  <a:lnTo>
                    <a:pt x="54769" y="488156"/>
                  </a:lnTo>
                  <a:lnTo>
                    <a:pt x="119062" y="538163"/>
                  </a:lnTo>
                  <a:lnTo>
                    <a:pt x="173831" y="576263"/>
                  </a:lnTo>
                  <a:lnTo>
                    <a:pt x="252412" y="621506"/>
                  </a:lnTo>
                  <a:lnTo>
                    <a:pt x="345281" y="659606"/>
                  </a:lnTo>
                  <a:lnTo>
                    <a:pt x="388144" y="673894"/>
                  </a:lnTo>
                  <a:lnTo>
                    <a:pt x="492919" y="640556"/>
                  </a:lnTo>
                  <a:lnTo>
                    <a:pt x="781050" y="547688"/>
                  </a:lnTo>
                  <a:lnTo>
                    <a:pt x="1038225" y="464344"/>
                  </a:lnTo>
                  <a:lnTo>
                    <a:pt x="1145381" y="440531"/>
                  </a:lnTo>
                  <a:lnTo>
                    <a:pt x="1347787" y="388144"/>
                  </a:lnTo>
                  <a:lnTo>
                    <a:pt x="1500187" y="359569"/>
                  </a:lnTo>
                  <a:lnTo>
                    <a:pt x="1731169" y="323850"/>
                  </a:lnTo>
                  <a:lnTo>
                    <a:pt x="1888331" y="300038"/>
                  </a:lnTo>
                  <a:lnTo>
                    <a:pt x="1988344" y="288131"/>
                  </a:lnTo>
                  <a:lnTo>
                    <a:pt x="2150269" y="276225"/>
                  </a:lnTo>
                  <a:lnTo>
                    <a:pt x="2328862" y="269081"/>
                  </a:lnTo>
                  <a:lnTo>
                    <a:pt x="2478881" y="271463"/>
                  </a:lnTo>
                  <a:lnTo>
                    <a:pt x="2607469" y="278606"/>
                  </a:lnTo>
                  <a:lnTo>
                    <a:pt x="2714625" y="292894"/>
                  </a:lnTo>
                  <a:lnTo>
                    <a:pt x="2764631" y="278606"/>
                  </a:lnTo>
                  <a:lnTo>
                    <a:pt x="2807494" y="257175"/>
                  </a:lnTo>
                  <a:lnTo>
                    <a:pt x="2821781" y="238125"/>
                  </a:lnTo>
                  <a:lnTo>
                    <a:pt x="2826544" y="221456"/>
                  </a:lnTo>
                  <a:lnTo>
                    <a:pt x="2821781" y="195263"/>
                  </a:lnTo>
                  <a:lnTo>
                    <a:pt x="2812256" y="180975"/>
                  </a:lnTo>
                  <a:lnTo>
                    <a:pt x="2783681" y="147638"/>
                  </a:lnTo>
                  <a:lnTo>
                    <a:pt x="2759869" y="126206"/>
                  </a:lnTo>
                  <a:lnTo>
                    <a:pt x="2740819" y="114300"/>
                  </a:lnTo>
                  <a:lnTo>
                    <a:pt x="2657475" y="80963"/>
                  </a:lnTo>
                  <a:lnTo>
                    <a:pt x="2524125" y="35719"/>
                  </a:lnTo>
                  <a:lnTo>
                    <a:pt x="2440781" y="11906"/>
                  </a:lnTo>
                  <a:lnTo>
                    <a:pt x="2374106" y="0"/>
                  </a:lnTo>
                  <a:lnTo>
                    <a:pt x="2345531" y="2381"/>
                  </a:lnTo>
                  <a:lnTo>
                    <a:pt x="2286000" y="19050"/>
                  </a:lnTo>
                  <a:lnTo>
                    <a:pt x="2193131" y="50006"/>
                  </a:lnTo>
                  <a:lnTo>
                    <a:pt x="2138362" y="69056"/>
                  </a:lnTo>
                  <a:lnTo>
                    <a:pt x="1971675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3">
              <a:extLst>
                <a:ext uri="{FF2B5EF4-FFF2-40B4-BE49-F238E27FC236}">
                  <a16:creationId xmlns:a16="http://schemas.microsoft.com/office/drawing/2014/main" id="{2866AF49-9D67-4BDE-A23D-2ACBD609AF1A}"/>
                </a:ext>
              </a:extLst>
            </p:cNvPr>
            <p:cNvSpPr/>
            <p:nvPr/>
          </p:nvSpPr>
          <p:spPr>
            <a:xfrm>
              <a:off x="5716588" y="3390900"/>
              <a:ext cx="1250950" cy="436563"/>
            </a:xfrm>
            <a:custGeom>
              <a:avLst/>
              <a:gdLst>
                <a:gd name="connsiteX0" fmla="*/ 526257 w 1250157"/>
                <a:gd name="connsiteY0" fmla="*/ 235744 h 435769"/>
                <a:gd name="connsiteX1" fmla="*/ 350044 w 1250157"/>
                <a:gd name="connsiteY1" fmla="*/ 214313 h 435769"/>
                <a:gd name="connsiteX2" fmla="*/ 173832 w 1250157"/>
                <a:gd name="connsiteY2" fmla="*/ 190500 h 435769"/>
                <a:gd name="connsiteX3" fmla="*/ 0 w 1250157"/>
                <a:gd name="connsiteY3" fmla="*/ 161925 h 435769"/>
                <a:gd name="connsiteX4" fmla="*/ 57150 w 1250157"/>
                <a:gd name="connsiteY4" fmla="*/ 0 h 435769"/>
                <a:gd name="connsiteX5" fmla="*/ 219075 w 1250157"/>
                <a:gd name="connsiteY5" fmla="*/ 38100 h 435769"/>
                <a:gd name="connsiteX6" fmla="*/ 369094 w 1250157"/>
                <a:gd name="connsiteY6" fmla="*/ 64294 h 435769"/>
                <a:gd name="connsiteX7" fmla="*/ 490538 w 1250157"/>
                <a:gd name="connsiteY7" fmla="*/ 78581 h 435769"/>
                <a:gd name="connsiteX8" fmla="*/ 578644 w 1250157"/>
                <a:gd name="connsiteY8" fmla="*/ 83344 h 435769"/>
                <a:gd name="connsiteX9" fmla="*/ 766763 w 1250157"/>
                <a:gd name="connsiteY9" fmla="*/ 83344 h 435769"/>
                <a:gd name="connsiteX10" fmla="*/ 942975 w 1250157"/>
                <a:gd name="connsiteY10" fmla="*/ 83344 h 435769"/>
                <a:gd name="connsiteX11" fmla="*/ 981075 w 1250157"/>
                <a:gd name="connsiteY11" fmla="*/ 83344 h 435769"/>
                <a:gd name="connsiteX12" fmla="*/ 1004888 w 1250157"/>
                <a:gd name="connsiteY12" fmla="*/ 88106 h 435769"/>
                <a:gd name="connsiteX13" fmla="*/ 1023938 w 1250157"/>
                <a:gd name="connsiteY13" fmla="*/ 97631 h 435769"/>
                <a:gd name="connsiteX14" fmla="*/ 1064419 w 1250157"/>
                <a:gd name="connsiteY14" fmla="*/ 130969 h 435769"/>
                <a:gd name="connsiteX15" fmla="*/ 1112044 w 1250157"/>
                <a:gd name="connsiteY15" fmla="*/ 176213 h 435769"/>
                <a:gd name="connsiteX16" fmla="*/ 1157288 w 1250157"/>
                <a:gd name="connsiteY16" fmla="*/ 223838 h 435769"/>
                <a:gd name="connsiteX17" fmla="*/ 1202532 w 1250157"/>
                <a:gd name="connsiteY17" fmla="*/ 269081 h 435769"/>
                <a:gd name="connsiteX18" fmla="*/ 1219200 w 1250157"/>
                <a:gd name="connsiteY18" fmla="*/ 290513 h 435769"/>
                <a:gd name="connsiteX19" fmla="*/ 1233488 w 1250157"/>
                <a:gd name="connsiteY19" fmla="*/ 311944 h 435769"/>
                <a:gd name="connsiteX20" fmla="*/ 1245394 w 1250157"/>
                <a:gd name="connsiteY20" fmla="*/ 338138 h 435769"/>
                <a:gd name="connsiteX21" fmla="*/ 1250157 w 1250157"/>
                <a:gd name="connsiteY21" fmla="*/ 364331 h 435769"/>
                <a:gd name="connsiteX22" fmla="*/ 1245394 w 1250157"/>
                <a:gd name="connsiteY22" fmla="*/ 383381 h 435769"/>
                <a:gd name="connsiteX23" fmla="*/ 1231107 w 1250157"/>
                <a:gd name="connsiteY23" fmla="*/ 404813 h 435769"/>
                <a:gd name="connsiteX24" fmla="*/ 1207294 w 1250157"/>
                <a:gd name="connsiteY24" fmla="*/ 421481 h 435769"/>
                <a:gd name="connsiteX25" fmla="*/ 1176338 w 1250157"/>
                <a:gd name="connsiteY25" fmla="*/ 435769 h 435769"/>
                <a:gd name="connsiteX26" fmla="*/ 833438 w 1250157"/>
                <a:gd name="connsiteY26" fmla="*/ 273844 h 435769"/>
                <a:gd name="connsiteX27" fmla="*/ 807244 w 1250157"/>
                <a:gd name="connsiteY27" fmla="*/ 261938 h 435769"/>
                <a:gd name="connsiteX28" fmla="*/ 726282 w 1250157"/>
                <a:gd name="connsiteY28" fmla="*/ 254794 h 435769"/>
                <a:gd name="connsiteX29" fmla="*/ 526257 w 1250157"/>
                <a:gd name="connsiteY29" fmla="*/ 23574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0157" h="435769">
                  <a:moveTo>
                    <a:pt x="526257" y="235744"/>
                  </a:moveTo>
                  <a:lnTo>
                    <a:pt x="350044" y="214313"/>
                  </a:lnTo>
                  <a:lnTo>
                    <a:pt x="173832" y="190500"/>
                  </a:lnTo>
                  <a:lnTo>
                    <a:pt x="0" y="161925"/>
                  </a:lnTo>
                  <a:lnTo>
                    <a:pt x="57150" y="0"/>
                  </a:lnTo>
                  <a:lnTo>
                    <a:pt x="219075" y="38100"/>
                  </a:lnTo>
                  <a:lnTo>
                    <a:pt x="369094" y="64294"/>
                  </a:lnTo>
                  <a:lnTo>
                    <a:pt x="490538" y="78581"/>
                  </a:lnTo>
                  <a:lnTo>
                    <a:pt x="578644" y="83344"/>
                  </a:lnTo>
                  <a:lnTo>
                    <a:pt x="766763" y="83344"/>
                  </a:lnTo>
                  <a:lnTo>
                    <a:pt x="942975" y="83344"/>
                  </a:lnTo>
                  <a:lnTo>
                    <a:pt x="981075" y="83344"/>
                  </a:lnTo>
                  <a:lnTo>
                    <a:pt x="1004888" y="88106"/>
                  </a:lnTo>
                  <a:lnTo>
                    <a:pt x="1023938" y="97631"/>
                  </a:lnTo>
                  <a:lnTo>
                    <a:pt x="1064419" y="130969"/>
                  </a:lnTo>
                  <a:lnTo>
                    <a:pt x="1112044" y="176213"/>
                  </a:lnTo>
                  <a:lnTo>
                    <a:pt x="1157288" y="223838"/>
                  </a:lnTo>
                  <a:lnTo>
                    <a:pt x="1202532" y="269081"/>
                  </a:lnTo>
                  <a:lnTo>
                    <a:pt x="1219200" y="290513"/>
                  </a:lnTo>
                  <a:lnTo>
                    <a:pt x="1233488" y="311944"/>
                  </a:lnTo>
                  <a:lnTo>
                    <a:pt x="1245394" y="338138"/>
                  </a:lnTo>
                  <a:lnTo>
                    <a:pt x="1250157" y="364331"/>
                  </a:lnTo>
                  <a:lnTo>
                    <a:pt x="1245394" y="383381"/>
                  </a:lnTo>
                  <a:lnTo>
                    <a:pt x="1231107" y="404813"/>
                  </a:lnTo>
                  <a:lnTo>
                    <a:pt x="1207294" y="421481"/>
                  </a:lnTo>
                  <a:lnTo>
                    <a:pt x="1176338" y="435769"/>
                  </a:lnTo>
                  <a:lnTo>
                    <a:pt x="833438" y="273844"/>
                  </a:lnTo>
                  <a:lnTo>
                    <a:pt x="807244" y="261938"/>
                  </a:lnTo>
                  <a:lnTo>
                    <a:pt x="726282" y="254794"/>
                  </a:lnTo>
                  <a:lnTo>
                    <a:pt x="5262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4">
              <a:extLst>
                <a:ext uri="{FF2B5EF4-FFF2-40B4-BE49-F238E27FC236}">
                  <a16:creationId xmlns:a16="http://schemas.microsoft.com/office/drawing/2014/main" id="{578199F1-259E-48D6-BB0C-5ADB8ECA7D58}"/>
                </a:ext>
              </a:extLst>
            </p:cNvPr>
            <p:cNvSpPr/>
            <p:nvPr/>
          </p:nvSpPr>
          <p:spPr>
            <a:xfrm>
              <a:off x="5680075" y="3648075"/>
              <a:ext cx="1279525" cy="2443163"/>
            </a:xfrm>
            <a:custGeom>
              <a:avLst/>
              <a:gdLst>
                <a:gd name="connsiteX0" fmla="*/ 967028 w 1279502"/>
                <a:gd name="connsiteY0" fmla="*/ 888087 h 2443882"/>
                <a:gd name="connsiteX1" fmla="*/ 1036101 w 1279502"/>
                <a:gd name="connsiteY1" fmla="*/ 687445 h 2443882"/>
                <a:gd name="connsiteX2" fmla="*/ 1092018 w 1279502"/>
                <a:gd name="connsiteY2" fmla="*/ 509828 h 2443882"/>
                <a:gd name="connsiteX3" fmla="*/ 1141356 w 1279502"/>
                <a:gd name="connsiteY3" fmla="*/ 335500 h 2443882"/>
                <a:gd name="connsiteX4" fmla="*/ 1161091 w 1279502"/>
                <a:gd name="connsiteY4" fmla="*/ 263137 h 2443882"/>
                <a:gd name="connsiteX5" fmla="*/ 1170959 w 1279502"/>
                <a:gd name="connsiteY5" fmla="*/ 236823 h 2443882"/>
                <a:gd name="connsiteX6" fmla="*/ 1184115 w 1279502"/>
                <a:gd name="connsiteY6" fmla="*/ 210510 h 2443882"/>
                <a:gd name="connsiteX7" fmla="*/ 1200561 w 1279502"/>
                <a:gd name="connsiteY7" fmla="*/ 190774 h 2443882"/>
                <a:gd name="connsiteX8" fmla="*/ 1213718 w 1279502"/>
                <a:gd name="connsiteY8" fmla="*/ 177618 h 2443882"/>
                <a:gd name="connsiteX9" fmla="*/ 1243321 w 1279502"/>
                <a:gd name="connsiteY9" fmla="*/ 161172 h 2443882"/>
                <a:gd name="connsiteX10" fmla="*/ 1272924 w 1279502"/>
                <a:gd name="connsiteY10" fmla="*/ 128280 h 2443882"/>
                <a:gd name="connsiteX11" fmla="*/ 1279502 w 1279502"/>
                <a:gd name="connsiteY11" fmla="*/ 98677 h 2443882"/>
                <a:gd name="connsiteX12" fmla="*/ 855195 w 1279502"/>
                <a:gd name="connsiteY12" fmla="*/ 0 h 2443882"/>
                <a:gd name="connsiteX13" fmla="*/ 897954 w 1279502"/>
                <a:gd name="connsiteY13" fmla="*/ 36182 h 2443882"/>
                <a:gd name="connsiteX14" fmla="*/ 914400 w 1279502"/>
                <a:gd name="connsiteY14" fmla="*/ 59206 h 2443882"/>
                <a:gd name="connsiteX15" fmla="*/ 924268 w 1279502"/>
                <a:gd name="connsiteY15" fmla="*/ 85520 h 2443882"/>
                <a:gd name="connsiteX16" fmla="*/ 917690 w 1279502"/>
                <a:gd name="connsiteY16" fmla="*/ 154593 h 2443882"/>
                <a:gd name="connsiteX17" fmla="*/ 884797 w 1279502"/>
                <a:gd name="connsiteY17" fmla="*/ 322343 h 2443882"/>
                <a:gd name="connsiteX18" fmla="*/ 842038 w 1279502"/>
                <a:gd name="connsiteY18" fmla="*/ 513117 h 2443882"/>
                <a:gd name="connsiteX19" fmla="*/ 786121 w 1279502"/>
                <a:gd name="connsiteY19" fmla="*/ 720337 h 2443882"/>
                <a:gd name="connsiteX20" fmla="*/ 720337 w 1279502"/>
                <a:gd name="connsiteY20" fmla="*/ 901244 h 2443882"/>
                <a:gd name="connsiteX21" fmla="*/ 638107 w 1279502"/>
                <a:gd name="connsiteY21" fmla="*/ 1108464 h 2443882"/>
                <a:gd name="connsiteX22" fmla="*/ 539431 w 1279502"/>
                <a:gd name="connsiteY22" fmla="*/ 1345287 h 2443882"/>
                <a:gd name="connsiteX23" fmla="*/ 444043 w 1279502"/>
                <a:gd name="connsiteY23" fmla="*/ 1552507 h 2443882"/>
                <a:gd name="connsiteX24" fmla="*/ 368392 w 1279502"/>
                <a:gd name="connsiteY24" fmla="*/ 1707100 h 2443882"/>
                <a:gd name="connsiteX25" fmla="*/ 305897 w 1279502"/>
                <a:gd name="connsiteY25" fmla="*/ 1802487 h 2443882"/>
                <a:gd name="connsiteX26" fmla="*/ 266426 w 1279502"/>
                <a:gd name="connsiteY26" fmla="*/ 1845246 h 2443882"/>
                <a:gd name="connsiteX27" fmla="*/ 217088 w 1279502"/>
                <a:gd name="connsiteY27" fmla="*/ 1901163 h 2443882"/>
                <a:gd name="connsiteX28" fmla="*/ 187485 w 1279502"/>
                <a:gd name="connsiteY28" fmla="*/ 1924187 h 2443882"/>
                <a:gd name="connsiteX29" fmla="*/ 161172 w 1279502"/>
                <a:gd name="connsiteY29" fmla="*/ 1937344 h 2443882"/>
                <a:gd name="connsiteX30" fmla="*/ 134858 w 1279502"/>
                <a:gd name="connsiteY30" fmla="*/ 1947212 h 2443882"/>
                <a:gd name="connsiteX31" fmla="*/ 0 w 1279502"/>
                <a:gd name="connsiteY31" fmla="*/ 2378098 h 2443882"/>
                <a:gd name="connsiteX32" fmla="*/ 9868 w 1279502"/>
                <a:gd name="connsiteY32" fmla="*/ 2407701 h 2443882"/>
                <a:gd name="connsiteX33" fmla="*/ 26314 w 1279502"/>
                <a:gd name="connsiteY33" fmla="*/ 2434015 h 2443882"/>
                <a:gd name="connsiteX34" fmla="*/ 52628 w 1279502"/>
                <a:gd name="connsiteY34" fmla="*/ 2443882 h 2443882"/>
                <a:gd name="connsiteX35" fmla="*/ 78941 w 1279502"/>
                <a:gd name="connsiteY35" fmla="*/ 2443882 h 2443882"/>
                <a:gd name="connsiteX36" fmla="*/ 111833 w 1279502"/>
                <a:gd name="connsiteY36" fmla="*/ 2420858 h 2443882"/>
                <a:gd name="connsiteX37" fmla="*/ 200642 w 1279502"/>
                <a:gd name="connsiteY37" fmla="*/ 2341917 h 2443882"/>
                <a:gd name="connsiteX38" fmla="*/ 309186 w 1279502"/>
                <a:gd name="connsiteY38" fmla="*/ 2233373 h 2443882"/>
                <a:gd name="connsiteX39" fmla="*/ 391416 w 1279502"/>
                <a:gd name="connsiteY39" fmla="*/ 2131408 h 2443882"/>
                <a:gd name="connsiteX40" fmla="*/ 467068 w 1279502"/>
                <a:gd name="connsiteY40" fmla="*/ 2022864 h 2443882"/>
                <a:gd name="connsiteX41" fmla="*/ 532852 w 1279502"/>
                <a:gd name="connsiteY41" fmla="*/ 1914320 h 2443882"/>
                <a:gd name="connsiteX42" fmla="*/ 585479 w 1279502"/>
                <a:gd name="connsiteY42" fmla="*/ 1809065 h 2443882"/>
                <a:gd name="connsiteX43" fmla="*/ 664420 w 1279502"/>
                <a:gd name="connsiteY43" fmla="*/ 1641315 h 2443882"/>
                <a:gd name="connsiteX44" fmla="*/ 740072 w 1279502"/>
                <a:gd name="connsiteY44" fmla="*/ 1473566 h 2443882"/>
                <a:gd name="connsiteX45" fmla="*/ 815724 w 1279502"/>
                <a:gd name="connsiteY45" fmla="*/ 1289370 h 2443882"/>
                <a:gd name="connsiteX46" fmla="*/ 894665 w 1279502"/>
                <a:gd name="connsiteY46" fmla="*/ 1088728 h 2443882"/>
                <a:gd name="connsiteX47" fmla="*/ 967028 w 1279502"/>
                <a:gd name="connsiteY47" fmla="*/ 888087 h 244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9502" h="2443882">
                  <a:moveTo>
                    <a:pt x="967028" y="888087"/>
                  </a:moveTo>
                  <a:lnTo>
                    <a:pt x="1036101" y="687445"/>
                  </a:lnTo>
                  <a:lnTo>
                    <a:pt x="1092018" y="509828"/>
                  </a:lnTo>
                  <a:lnTo>
                    <a:pt x="1141356" y="335500"/>
                  </a:lnTo>
                  <a:lnTo>
                    <a:pt x="1161091" y="263137"/>
                  </a:lnTo>
                  <a:lnTo>
                    <a:pt x="1170959" y="236823"/>
                  </a:lnTo>
                  <a:lnTo>
                    <a:pt x="1184115" y="210510"/>
                  </a:lnTo>
                  <a:lnTo>
                    <a:pt x="1200561" y="190774"/>
                  </a:lnTo>
                  <a:lnTo>
                    <a:pt x="1213718" y="177618"/>
                  </a:lnTo>
                  <a:lnTo>
                    <a:pt x="1243321" y="161172"/>
                  </a:lnTo>
                  <a:lnTo>
                    <a:pt x="1272924" y="128280"/>
                  </a:lnTo>
                  <a:lnTo>
                    <a:pt x="1279502" y="98677"/>
                  </a:lnTo>
                  <a:lnTo>
                    <a:pt x="855195" y="0"/>
                  </a:lnTo>
                  <a:lnTo>
                    <a:pt x="897954" y="36182"/>
                  </a:lnTo>
                  <a:lnTo>
                    <a:pt x="914400" y="59206"/>
                  </a:lnTo>
                  <a:lnTo>
                    <a:pt x="924268" y="85520"/>
                  </a:lnTo>
                  <a:lnTo>
                    <a:pt x="917690" y="154593"/>
                  </a:lnTo>
                  <a:lnTo>
                    <a:pt x="884797" y="322343"/>
                  </a:lnTo>
                  <a:lnTo>
                    <a:pt x="842038" y="513117"/>
                  </a:lnTo>
                  <a:lnTo>
                    <a:pt x="786121" y="720337"/>
                  </a:lnTo>
                  <a:lnTo>
                    <a:pt x="720337" y="901244"/>
                  </a:lnTo>
                  <a:lnTo>
                    <a:pt x="638107" y="1108464"/>
                  </a:lnTo>
                  <a:lnTo>
                    <a:pt x="539431" y="1345287"/>
                  </a:lnTo>
                  <a:lnTo>
                    <a:pt x="444043" y="1552507"/>
                  </a:lnTo>
                  <a:lnTo>
                    <a:pt x="368392" y="1707100"/>
                  </a:lnTo>
                  <a:lnTo>
                    <a:pt x="305897" y="1802487"/>
                  </a:lnTo>
                  <a:lnTo>
                    <a:pt x="266426" y="1845246"/>
                  </a:lnTo>
                  <a:lnTo>
                    <a:pt x="217088" y="1901163"/>
                  </a:lnTo>
                  <a:lnTo>
                    <a:pt x="187485" y="1924187"/>
                  </a:lnTo>
                  <a:lnTo>
                    <a:pt x="161172" y="1937344"/>
                  </a:lnTo>
                  <a:lnTo>
                    <a:pt x="134858" y="1947212"/>
                  </a:lnTo>
                  <a:lnTo>
                    <a:pt x="0" y="2378098"/>
                  </a:lnTo>
                  <a:lnTo>
                    <a:pt x="9868" y="2407701"/>
                  </a:lnTo>
                  <a:lnTo>
                    <a:pt x="26314" y="2434015"/>
                  </a:lnTo>
                  <a:lnTo>
                    <a:pt x="52628" y="2443882"/>
                  </a:lnTo>
                  <a:lnTo>
                    <a:pt x="78941" y="2443882"/>
                  </a:lnTo>
                  <a:lnTo>
                    <a:pt x="111833" y="2420858"/>
                  </a:lnTo>
                  <a:lnTo>
                    <a:pt x="200642" y="2341917"/>
                  </a:lnTo>
                  <a:lnTo>
                    <a:pt x="309186" y="2233373"/>
                  </a:lnTo>
                  <a:lnTo>
                    <a:pt x="391416" y="2131408"/>
                  </a:lnTo>
                  <a:lnTo>
                    <a:pt x="467068" y="2022864"/>
                  </a:lnTo>
                  <a:lnTo>
                    <a:pt x="532852" y="1914320"/>
                  </a:lnTo>
                  <a:lnTo>
                    <a:pt x="585479" y="1809065"/>
                  </a:lnTo>
                  <a:lnTo>
                    <a:pt x="664420" y="1641315"/>
                  </a:lnTo>
                  <a:lnTo>
                    <a:pt x="740072" y="1473566"/>
                  </a:lnTo>
                  <a:lnTo>
                    <a:pt x="815724" y="1289370"/>
                  </a:lnTo>
                  <a:lnTo>
                    <a:pt x="894665" y="1088728"/>
                  </a:lnTo>
                  <a:lnTo>
                    <a:pt x="967028" y="888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65">
              <a:extLst>
                <a:ext uri="{FF2B5EF4-FFF2-40B4-BE49-F238E27FC236}">
                  <a16:creationId xmlns:a16="http://schemas.microsoft.com/office/drawing/2014/main" id="{D96DE06D-E353-4010-A1FA-A6C1634716D6}"/>
                </a:ext>
              </a:extLst>
            </p:cNvPr>
            <p:cNvSpPr/>
            <p:nvPr/>
          </p:nvSpPr>
          <p:spPr>
            <a:xfrm>
              <a:off x="5186363" y="5278438"/>
              <a:ext cx="709612" cy="800100"/>
            </a:xfrm>
            <a:custGeom>
              <a:avLst/>
              <a:gdLst>
                <a:gd name="connsiteX0" fmla="*/ 276225 w 709612"/>
                <a:gd name="connsiteY0" fmla="*/ 135732 h 800100"/>
                <a:gd name="connsiteX1" fmla="*/ 369093 w 709612"/>
                <a:gd name="connsiteY1" fmla="*/ 192882 h 800100"/>
                <a:gd name="connsiteX2" fmla="*/ 507206 w 709612"/>
                <a:gd name="connsiteY2" fmla="*/ 273844 h 800100"/>
                <a:gd name="connsiteX3" fmla="*/ 550068 w 709612"/>
                <a:gd name="connsiteY3" fmla="*/ 300038 h 800100"/>
                <a:gd name="connsiteX4" fmla="*/ 576262 w 709612"/>
                <a:gd name="connsiteY4" fmla="*/ 311944 h 800100"/>
                <a:gd name="connsiteX5" fmla="*/ 604837 w 709612"/>
                <a:gd name="connsiteY5" fmla="*/ 316707 h 800100"/>
                <a:gd name="connsiteX6" fmla="*/ 623887 w 709612"/>
                <a:gd name="connsiteY6" fmla="*/ 316707 h 800100"/>
                <a:gd name="connsiteX7" fmla="*/ 669131 w 709612"/>
                <a:gd name="connsiteY7" fmla="*/ 302419 h 800100"/>
                <a:gd name="connsiteX8" fmla="*/ 709612 w 709612"/>
                <a:gd name="connsiteY8" fmla="*/ 273844 h 800100"/>
                <a:gd name="connsiteX9" fmla="*/ 523875 w 709612"/>
                <a:gd name="connsiteY9" fmla="*/ 800100 h 800100"/>
                <a:gd name="connsiteX10" fmla="*/ 504825 w 709612"/>
                <a:gd name="connsiteY10" fmla="*/ 778669 h 800100"/>
                <a:gd name="connsiteX11" fmla="*/ 490537 w 709612"/>
                <a:gd name="connsiteY11" fmla="*/ 742950 h 800100"/>
                <a:gd name="connsiteX12" fmla="*/ 471487 w 709612"/>
                <a:gd name="connsiteY12" fmla="*/ 678657 h 800100"/>
                <a:gd name="connsiteX13" fmla="*/ 440531 w 709612"/>
                <a:gd name="connsiteY13" fmla="*/ 590550 h 800100"/>
                <a:gd name="connsiteX14" fmla="*/ 416718 w 709612"/>
                <a:gd name="connsiteY14" fmla="*/ 523875 h 800100"/>
                <a:gd name="connsiteX15" fmla="*/ 388143 w 709612"/>
                <a:gd name="connsiteY15" fmla="*/ 457200 h 800100"/>
                <a:gd name="connsiteX16" fmla="*/ 376237 w 709612"/>
                <a:gd name="connsiteY16" fmla="*/ 438150 h 800100"/>
                <a:gd name="connsiteX17" fmla="*/ 357187 w 709612"/>
                <a:gd name="connsiteY17" fmla="*/ 411957 h 800100"/>
                <a:gd name="connsiteX18" fmla="*/ 323850 w 709612"/>
                <a:gd name="connsiteY18" fmla="*/ 371475 h 800100"/>
                <a:gd name="connsiteX19" fmla="*/ 261937 w 709612"/>
                <a:gd name="connsiteY19" fmla="*/ 300038 h 800100"/>
                <a:gd name="connsiteX20" fmla="*/ 183356 w 709612"/>
                <a:gd name="connsiteY20" fmla="*/ 221457 h 800100"/>
                <a:gd name="connsiteX21" fmla="*/ 102393 w 709612"/>
                <a:gd name="connsiteY21" fmla="*/ 140494 h 800100"/>
                <a:gd name="connsiteX22" fmla="*/ 9525 w 709612"/>
                <a:gd name="connsiteY22" fmla="*/ 54769 h 800100"/>
                <a:gd name="connsiteX23" fmla="*/ 2381 w 709612"/>
                <a:gd name="connsiteY23" fmla="*/ 38100 h 800100"/>
                <a:gd name="connsiteX24" fmla="*/ 0 w 709612"/>
                <a:gd name="connsiteY24" fmla="*/ 21432 h 800100"/>
                <a:gd name="connsiteX25" fmla="*/ 7143 w 709612"/>
                <a:gd name="connsiteY25" fmla="*/ 2382 h 800100"/>
                <a:gd name="connsiteX26" fmla="*/ 21431 w 709612"/>
                <a:gd name="connsiteY26" fmla="*/ 0 h 800100"/>
                <a:gd name="connsiteX27" fmla="*/ 40481 w 709612"/>
                <a:gd name="connsiteY27" fmla="*/ 0 h 800100"/>
                <a:gd name="connsiteX28" fmla="*/ 69056 w 709612"/>
                <a:gd name="connsiteY28" fmla="*/ 11907 h 800100"/>
                <a:gd name="connsiteX29" fmla="*/ 133350 w 709612"/>
                <a:gd name="connsiteY29" fmla="*/ 52388 h 800100"/>
                <a:gd name="connsiteX30" fmla="*/ 276225 w 709612"/>
                <a:gd name="connsiteY30" fmla="*/ 135732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9612" h="800100">
                  <a:moveTo>
                    <a:pt x="276225" y="135732"/>
                  </a:moveTo>
                  <a:lnTo>
                    <a:pt x="369093" y="192882"/>
                  </a:lnTo>
                  <a:lnTo>
                    <a:pt x="507206" y="273844"/>
                  </a:lnTo>
                  <a:lnTo>
                    <a:pt x="550068" y="300038"/>
                  </a:lnTo>
                  <a:lnTo>
                    <a:pt x="576262" y="311944"/>
                  </a:lnTo>
                  <a:lnTo>
                    <a:pt x="604837" y="316707"/>
                  </a:lnTo>
                  <a:lnTo>
                    <a:pt x="623887" y="316707"/>
                  </a:lnTo>
                  <a:lnTo>
                    <a:pt x="669131" y="302419"/>
                  </a:lnTo>
                  <a:lnTo>
                    <a:pt x="709612" y="273844"/>
                  </a:lnTo>
                  <a:lnTo>
                    <a:pt x="523875" y="800100"/>
                  </a:lnTo>
                  <a:lnTo>
                    <a:pt x="504825" y="778669"/>
                  </a:lnTo>
                  <a:lnTo>
                    <a:pt x="490537" y="742950"/>
                  </a:lnTo>
                  <a:lnTo>
                    <a:pt x="471487" y="678657"/>
                  </a:lnTo>
                  <a:lnTo>
                    <a:pt x="440531" y="590550"/>
                  </a:lnTo>
                  <a:lnTo>
                    <a:pt x="416718" y="523875"/>
                  </a:lnTo>
                  <a:lnTo>
                    <a:pt x="388143" y="457200"/>
                  </a:lnTo>
                  <a:lnTo>
                    <a:pt x="376237" y="438150"/>
                  </a:lnTo>
                  <a:lnTo>
                    <a:pt x="357187" y="411957"/>
                  </a:lnTo>
                  <a:lnTo>
                    <a:pt x="323850" y="371475"/>
                  </a:lnTo>
                  <a:lnTo>
                    <a:pt x="261937" y="300038"/>
                  </a:lnTo>
                  <a:lnTo>
                    <a:pt x="183356" y="221457"/>
                  </a:lnTo>
                  <a:lnTo>
                    <a:pt x="102393" y="1404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7143" y="2382"/>
                  </a:lnTo>
                  <a:lnTo>
                    <a:pt x="21431" y="0"/>
                  </a:lnTo>
                  <a:lnTo>
                    <a:pt x="40481" y="0"/>
                  </a:lnTo>
                  <a:lnTo>
                    <a:pt x="69056" y="11907"/>
                  </a:lnTo>
                  <a:lnTo>
                    <a:pt x="133350" y="52388"/>
                  </a:lnTo>
                  <a:lnTo>
                    <a:pt x="276225" y="13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62">
              <a:extLst>
                <a:ext uri="{FF2B5EF4-FFF2-40B4-BE49-F238E27FC236}">
                  <a16:creationId xmlns:a16="http://schemas.microsoft.com/office/drawing/2014/main" id="{4DE47FFD-8B1D-428F-B0CF-19A973CC239F}"/>
                </a:ext>
              </a:extLst>
            </p:cNvPr>
            <p:cNvSpPr/>
            <p:nvPr/>
          </p:nvSpPr>
          <p:spPr>
            <a:xfrm>
              <a:off x="4494213" y="2876550"/>
              <a:ext cx="1433512" cy="2568575"/>
            </a:xfrm>
            <a:custGeom>
              <a:avLst/>
              <a:gdLst>
                <a:gd name="connsiteX0" fmla="*/ 890605 w 1434486"/>
                <a:gd name="connsiteY0" fmla="*/ 934796 h 2569838"/>
                <a:gd name="connsiteX1" fmla="*/ 992583 w 1434486"/>
                <a:gd name="connsiteY1" fmla="*/ 696848 h 2569838"/>
                <a:gd name="connsiteX2" fmla="*/ 1077564 w 1434486"/>
                <a:gd name="connsiteY2" fmla="*/ 475896 h 2569838"/>
                <a:gd name="connsiteX3" fmla="*/ 1118355 w 1434486"/>
                <a:gd name="connsiteY3" fmla="*/ 353523 h 2569838"/>
                <a:gd name="connsiteX4" fmla="*/ 1121755 w 1434486"/>
                <a:gd name="connsiteY4" fmla="*/ 326329 h 2569838"/>
                <a:gd name="connsiteX5" fmla="*/ 1121755 w 1434486"/>
                <a:gd name="connsiteY5" fmla="*/ 305933 h 2569838"/>
                <a:gd name="connsiteX6" fmla="*/ 1108158 w 1434486"/>
                <a:gd name="connsiteY6" fmla="*/ 258343 h 2569838"/>
                <a:gd name="connsiteX7" fmla="*/ 1091161 w 1434486"/>
                <a:gd name="connsiteY7" fmla="*/ 217552 h 2569838"/>
                <a:gd name="connsiteX8" fmla="*/ 1063967 w 1434486"/>
                <a:gd name="connsiteY8" fmla="*/ 176761 h 2569838"/>
                <a:gd name="connsiteX9" fmla="*/ 1029975 w 1434486"/>
                <a:gd name="connsiteY9" fmla="*/ 139370 h 2569838"/>
                <a:gd name="connsiteX10" fmla="*/ 1002781 w 1434486"/>
                <a:gd name="connsiteY10" fmla="*/ 115575 h 2569838"/>
                <a:gd name="connsiteX11" fmla="*/ 955191 w 1434486"/>
                <a:gd name="connsiteY11" fmla="*/ 71384 h 2569838"/>
                <a:gd name="connsiteX12" fmla="*/ 883807 w 1434486"/>
                <a:gd name="connsiteY12" fmla="*/ 23795 h 2569838"/>
                <a:gd name="connsiteX13" fmla="*/ 975587 w 1434486"/>
                <a:gd name="connsiteY13" fmla="*/ 0 h 2569838"/>
                <a:gd name="connsiteX14" fmla="*/ 1121755 w 1434486"/>
                <a:gd name="connsiteY14" fmla="*/ 61187 h 2569838"/>
                <a:gd name="connsiteX15" fmla="*/ 1247527 w 1434486"/>
                <a:gd name="connsiteY15" fmla="*/ 118974 h 2569838"/>
                <a:gd name="connsiteX16" fmla="*/ 1349505 w 1434486"/>
                <a:gd name="connsiteY16" fmla="*/ 176761 h 2569838"/>
                <a:gd name="connsiteX17" fmla="*/ 1410692 w 1434486"/>
                <a:gd name="connsiteY17" fmla="*/ 220952 h 2569838"/>
                <a:gd name="connsiteX18" fmla="*/ 1431087 w 1434486"/>
                <a:gd name="connsiteY18" fmla="*/ 237948 h 2569838"/>
                <a:gd name="connsiteX19" fmla="*/ 1431087 w 1434486"/>
                <a:gd name="connsiteY19" fmla="*/ 241347 h 2569838"/>
                <a:gd name="connsiteX20" fmla="*/ 1434486 w 1434486"/>
                <a:gd name="connsiteY20" fmla="*/ 265142 h 2569838"/>
                <a:gd name="connsiteX21" fmla="*/ 1424289 w 1434486"/>
                <a:gd name="connsiteY21" fmla="*/ 326329 h 2569838"/>
                <a:gd name="connsiteX22" fmla="*/ 1410692 w 1434486"/>
                <a:gd name="connsiteY22" fmla="*/ 377317 h 2569838"/>
                <a:gd name="connsiteX23" fmla="*/ 1376699 w 1434486"/>
                <a:gd name="connsiteY23" fmla="*/ 469097 h 2569838"/>
                <a:gd name="connsiteX24" fmla="*/ 1332509 w 1434486"/>
                <a:gd name="connsiteY24" fmla="*/ 560877 h 2569838"/>
                <a:gd name="connsiteX25" fmla="*/ 1267923 w 1434486"/>
                <a:gd name="connsiteY25" fmla="*/ 713844 h 2569838"/>
                <a:gd name="connsiteX26" fmla="*/ 1206736 w 1434486"/>
                <a:gd name="connsiteY26" fmla="*/ 863411 h 2569838"/>
                <a:gd name="connsiteX27" fmla="*/ 1104758 w 1434486"/>
                <a:gd name="connsiteY27" fmla="*/ 1084363 h 2569838"/>
                <a:gd name="connsiteX28" fmla="*/ 1033374 w 1434486"/>
                <a:gd name="connsiteY28" fmla="*/ 1230531 h 2569838"/>
                <a:gd name="connsiteX29" fmla="*/ 917799 w 1434486"/>
                <a:gd name="connsiteY29" fmla="*/ 1434486 h 2569838"/>
                <a:gd name="connsiteX30" fmla="*/ 849814 w 1434486"/>
                <a:gd name="connsiteY30" fmla="*/ 1553460 h 2569838"/>
                <a:gd name="connsiteX31" fmla="*/ 717243 w 1434486"/>
                <a:gd name="connsiteY31" fmla="*/ 1754016 h 2569838"/>
                <a:gd name="connsiteX32" fmla="*/ 632262 w 1434486"/>
                <a:gd name="connsiteY32" fmla="*/ 1876390 h 2569838"/>
                <a:gd name="connsiteX33" fmla="*/ 540482 w 1434486"/>
                <a:gd name="connsiteY33" fmla="*/ 2002162 h 2569838"/>
                <a:gd name="connsiteX34" fmla="*/ 428306 w 1434486"/>
                <a:gd name="connsiteY34" fmla="*/ 2144931 h 2569838"/>
                <a:gd name="connsiteX35" fmla="*/ 288937 w 1434486"/>
                <a:gd name="connsiteY35" fmla="*/ 2311494 h 2569838"/>
                <a:gd name="connsiteX36" fmla="*/ 176761 w 1434486"/>
                <a:gd name="connsiteY36" fmla="*/ 2433868 h 2569838"/>
                <a:gd name="connsiteX37" fmla="*/ 78183 w 1434486"/>
                <a:gd name="connsiteY37" fmla="*/ 2535845 h 2569838"/>
                <a:gd name="connsiteX38" fmla="*/ 54388 w 1434486"/>
                <a:gd name="connsiteY38" fmla="*/ 2556241 h 2569838"/>
                <a:gd name="connsiteX39" fmla="*/ 33993 w 1434486"/>
                <a:gd name="connsiteY39" fmla="*/ 2566439 h 2569838"/>
                <a:gd name="connsiteX40" fmla="*/ 27194 w 1434486"/>
                <a:gd name="connsiteY40" fmla="*/ 2569838 h 2569838"/>
                <a:gd name="connsiteX41" fmla="*/ 20396 w 1434486"/>
                <a:gd name="connsiteY41" fmla="*/ 2569838 h 2569838"/>
                <a:gd name="connsiteX42" fmla="*/ 10198 w 1434486"/>
                <a:gd name="connsiteY42" fmla="*/ 2566439 h 2569838"/>
                <a:gd name="connsiteX43" fmla="*/ 3399 w 1434486"/>
                <a:gd name="connsiteY43" fmla="*/ 2552842 h 2569838"/>
                <a:gd name="connsiteX44" fmla="*/ 0 w 1434486"/>
                <a:gd name="connsiteY44" fmla="*/ 2535845 h 2569838"/>
                <a:gd name="connsiteX45" fmla="*/ 20396 w 1434486"/>
                <a:gd name="connsiteY45" fmla="*/ 2495054 h 2569838"/>
                <a:gd name="connsiteX46" fmla="*/ 156366 w 1434486"/>
                <a:gd name="connsiteY46" fmla="*/ 2294498 h 2569838"/>
                <a:gd name="connsiteX47" fmla="*/ 343325 w 1434486"/>
                <a:gd name="connsiteY47" fmla="*/ 1998763 h 2569838"/>
                <a:gd name="connsiteX48" fmla="*/ 472497 w 1434486"/>
                <a:gd name="connsiteY48" fmla="*/ 1781210 h 2569838"/>
                <a:gd name="connsiteX49" fmla="*/ 547280 w 1434486"/>
                <a:gd name="connsiteY49" fmla="*/ 1645240 h 2569838"/>
                <a:gd name="connsiteX50" fmla="*/ 690049 w 1434486"/>
                <a:gd name="connsiteY50" fmla="*/ 1373300 h 2569838"/>
                <a:gd name="connsiteX51" fmla="*/ 775031 w 1434486"/>
                <a:gd name="connsiteY51" fmla="*/ 1206736 h 2569838"/>
                <a:gd name="connsiteX52" fmla="*/ 890605 w 1434486"/>
                <a:gd name="connsiteY52" fmla="*/ 934796 h 256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34486" h="2569838">
                  <a:moveTo>
                    <a:pt x="890605" y="934796"/>
                  </a:moveTo>
                  <a:lnTo>
                    <a:pt x="992583" y="696848"/>
                  </a:lnTo>
                  <a:lnTo>
                    <a:pt x="1077564" y="475896"/>
                  </a:lnTo>
                  <a:lnTo>
                    <a:pt x="1118355" y="353523"/>
                  </a:lnTo>
                  <a:lnTo>
                    <a:pt x="1121755" y="326329"/>
                  </a:lnTo>
                  <a:lnTo>
                    <a:pt x="1121755" y="305933"/>
                  </a:lnTo>
                  <a:lnTo>
                    <a:pt x="1108158" y="258343"/>
                  </a:lnTo>
                  <a:lnTo>
                    <a:pt x="1091161" y="217552"/>
                  </a:lnTo>
                  <a:lnTo>
                    <a:pt x="1063967" y="176761"/>
                  </a:lnTo>
                  <a:lnTo>
                    <a:pt x="1029975" y="139370"/>
                  </a:lnTo>
                  <a:lnTo>
                    <a:pt x="1002781" y="115575"/>
                  </a:lnTo>
                  <a:lnTo>
                    <a:pt x="955191" y="71384"/>
                  </a:lnTo>
                  <a:lnTo>
                    <a:pt x="883807" y="23795"/>
                  </a:lnTo>
                  <a:lnTo>
                    <a:pt x="975587" y="0"/>
                  </a:lnTo>
                  <a:lnTo>
                    <a:pt x="1121755" y="61187"/>
                  </a:lnTo>
                  <a:lnTo>
                    <a:pt x="1247527" y="118974"/>
                  </a:lnTo>
                  <a:lnTo>
                    <a:pt x="1349505" y="176761"/>
                  </a:lnTo>
                  <a:lnTo>
                    <a:pt x="1410692" y="220952"/>
                  </a:lnTo>
                  <a:lnTo>
                    <a:pt x="1431087" y="237948"/>
                  </a:lnTo>
                  <a:lnTo>
                    <a:pt x="1431087" y="241347"/>
                  </a:lnTo>
                  <a:lnTo>
                    <a:pt x="1434486" y="265142"/>
                  </a:lnTo>
                  <a:lnTo>
                    <a:pt x="1424289" y="326329"/>
                  </a:lnTo>
                  <a:lnTo>
                    <a:pt x="1410692" y="377317"/>
                  </a:lnTo>
                  <a:lnTo>
                    <a:pt x="1376699" y="469097"/>
                  </a:lnTo>
                  <a:lnTo>
                    <a:pt x="1332509" y="560877"/>
                  </a:lnTo>
                  <a:lnTo>
                    <a:pt x="1267923" y="713844"/>
                  </a:lnTo>
                  <a:lnTo>
                    <a:pt x="1206736" y="863411"/>
                  </a:lnTo>
                  <a:lnTo>
                    <a:pt x="1104758" y="1084363"/>
                  </a:lnTo>
                  <a:lnTo>
                    <a:pt x="1033374" y="1230531"/>
                  </a:lnTo>
                  <a:lnTo>
                    <a:pt x="917799" y="1434486"/>
                  </a:lnTo>
                  <a:lnTo>
                    <a:pt x="849814" y="1553460"/>
                  </a:lnTo>
                  <a:lnTo>
                    <a:pt x="717243" y="1754016"/>
                  </a:lnTo>
                  <a:lnTo>
                    <a:pt x="632262" y="1876390"/>
                  </a:lnTo>
                  <a:lnTo>
                    <a:pt x="540482" y="2002162"/>
                  </a:lnTo>
                  <a:lnTo>
                    <a:pt x="428306" y="2144931"/>
                  </a:lnTo>
                  <a:lnTo>
                    <a:pt x="288937" y="2311494"/>
                  </a:lnTo>
                  <a:lnTo>
                    <a:pt x="176761" y="2433868"/>
                  </a:lnTo>
                  <a:lnTo>
                    <a:pt x="78183" y="2535845"/>
                  </a:lnTo>
                  <a:lnTo>
                    <a:pt x="54388" y="2556241"/>
                  </a:lnTo>
                  <a:lnTo>
                    <a:pt x="33993" y="2566439"/>
                  </a:lnTo>
                  <a:lnTo>
                    <a:pt x="27194" y="2569838"/>
                  </a:lnTo>
                  <a:lnTo>
                    <a:pt x="20396" y="2569838"/>
                  </a:lnTo>
                  <a:lnTo>
                    <a:pt x="10198" y="2566439"/>
                  </a:lnTo>
                  <a:lnTo>
                    <a:pt x="3399" y="2552842"/>
                  </a:lnTo>
                  <a:lnTo>
                    <a:pt x="0" y="2535845"/>
                  </a:lnTo>
                  <a:lnTo>
                    <a:pt x="20396" y="2495054"/>
                  </a:lnTo>
                  <a:lnTo>
                    <a:pt x="156366" y="2294498"/>
                  </a:lnTo>
                  <a:lnTo>
                    <a:pt x="343325" y="1998763"/>
                  </a:lnTo>
                  <a:lnTo>
                    <a:pt x="472497" y="1781210"/>
                  </a:lnTo>
                  <a:lnTo>
                    <a:pt x="547280" y="1645240"/>
                  </a:lnTo>
                  <a:lnTo>
                    <a:pt x="690049" y="1373300"/>
                  </a:lnTo>
                  <a:lnTo>
                    <a:pt x="775031" y="1206736"/>
                  </a:lnTo>
                  <a:lnTo>
                    <a:pt x="890605" y="934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4644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漢字の広場④　音を表す部分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泉 縮 頂 庁 枚 批 詞 誌 創 忠 誠 延 済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81020910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2322" name="グループ化 1">
            <a:extLst>
              <a:ext uri="{FF2B5EF4-FFF2-40B4-BE49-F238E27FC236}">
                <a16:creationId xmlns:a16="http://schemas.microsoft.com/office/drawing/2014/main" id="{4BAD56C2-44D8-44B4-B8B6-CB95583EE8E5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1665288"/>
            <a:ext cx="4803775" cy="4425950"/>
            <a:chOff x="2439988" y="1665288"/>
            <a:chExt cx="4803775" cy="4425950"/>
          </a:xfrm>
        </p:grpSpPr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FD9BCA3B-0514-4437-95A4-DCCC60030B5D}"/>
                </a:ext>
              </a:extLst>
            </p:cNvPr>
            <p:cNvSpPr/>
            <p:nvPr/>
          </p:nvSpPr>
          <p:spPr>
            <a:xfrm>
              <a:off x="2989263" y="1719263"/>
              <a:ext cx="1133475" cy="504825"/>
            </a:xfrm>
            <a:custGeom>
              <a:avLst/>
              <a:gdLst>
                <a:gd name="connsiteX0" fmla="*/ 471487 w 1133475"/>
                <a:gd name="connsiteY0" fmla="*/ 359568 h 504825"/>
                <a:gd name="connsiteX1" fmla="*/ 359569 w 1133475"/>
                <a:gd name="connsiteY1" fmla="*/ 302418 h 504825"/>
                <a:gd name="connsiteX2" fmla="*/ 254794 w 1133475"/>
                <a:gd name="connsiteY2" fmla="*/ 242887 h 504825"/>
                <a:gd name="connsiteX3" fmla="*/ 169069 w 1133475"/>
                <a:gd name="connsiteY3" fmla="*/ 190500 h 504825"/>
                <a:gd name="connsiteX4" fmla="*/ 107156 w 1133475"/>
                <a:gd name="connsiteY4" fmla="*/ 145256 h 504825"/>
                <a:gd name="connsiteX5" fmla="*/ 42862 w 1133475"/>
                <a:gd name="connsiteY5" fmla="*/ 100012 h 504825"/>
                <a:gd name="connsiteX6" fmla="*/ 19050 w 1133475"/>
                <a:gd name="connsiteY6" fmla="*/ 85725 h 504825"/>
                <a:gd name="connsiteX7" fmla="*/ 7144 w 1133475"/>
                <a:gd name="connsiteY7" fmla="*/ 64293 h 504825"/>
                <a:gd name="connsiteX8" fmla="*/ 0 w 1133475"/>
                <a:gd name="connsiteY8" fmla="*/ 35718 h 504825"/>
                <a:gd name="connsiteX9" fmla="*/ 2381 w 1133475"/>
                <a:gd name="connsiteY9" fmla="*/ 14287 h 504825"/>
                <a:gd name="connsiteX10" fmla="*/ 7144 w 1133475"/>
                <a:gd name="connsiteY10" fmla="*/ 7143 h 504825"/>
                <a:gd name="connsiteX11" fmla="*/ 14287 w 1133475"/>
                <a:gd name="connsiteY11" fmla="*/ 0 h 504825"/>
                <a:gd name="connsiteX12" fmla="*/ 40481 w 1133475"/>
                <a:gd name="connsiteY12" fmla="*/ 0 h 504825"/>
                <a:gd name="connsiteX13" fmla="*/ 83344 w 1133475"/>
                <a:gd name="connsiteY13" fmla="*/ 11906 h 504825"/>
                <a:gd name="connsiteX14" fmla="*/ 104775 w 1133475"/>
                <a:gd name="connsiteY14" fmla="*/ 26193 h 504825"/>
                <a:gd name="connsiteX15" fmla="*/ 145256 w 1133475"/>
                <a:gd name="connsiteY15" fmla="*/ 57150 h 504825"/>
                <a:gd name="connsiteX16" fmla="*/ 190500 w 1133475"/>
                <a:gd name="connsiteY16" fmla="*/ 80962 h 504825"/>
                <a:gd name="connsiteX17" fmla="*/ 278606 w 1133475"/>
                <a:gd name="connsiteY17" fmla="*/ 121443 h 504825"/>
                <a:gd name="connsiteX18" fmla="*/ 371475 w 1133475"/>
                <a:gd name="connsiteY18" fmla="*/ 150018 h 504825"/>
                <a:gd name="connsiteX19" fmla="*/ 440531 w 1133475"/>
                <a:gd name="connsiteY19" fmla="*/ 169068 h 504825"/>
                <a:gd name="connsiteX20" fmla="*/ 535781 w 1133475"/>
                <a:gd name="connsiteY20" fmla="*/ 188118 h 504825"/>
                <a:gd name="connsiteX21" fmla="*/ 638175 w 1133475"/>
                <a:gd name="connsiteY21" fmla="*/ 200025 h 504825"/>
                <a:gd name="connsiteX22" fmla="*/ 754856 w 1133475"/>
                <a:gd name="connsiteY22" fmla="*/ 209550 h 504825"/>
                <a:gd name="connsiteX23" fmla="*/ 869156 w 1133475"/>
                <a:gd name="connsiteY23" fmla="*/ 214312 h 504825"/>
                <a:gd name="connsiteX24" fmla="*/ 923925 w 1133475"/>
                <a:gd name="connsiteY24" fmla="*/ 214312 h 504825"/>
                <a:gd name="connsiteX25" fmla="*/ 947737 w 1133475"/>
                <a:gd name="connsiteY25" fmla="*/ 221456 h 504825"/>
                <a:gd name="connsiteX26" fmla="*/ 990600 w 1133475"/>
                <a:gd name="connsiteY26" fmla="*/ 245268 h 504825"/>
                <a:gd name="connsiteX27" fmla="*/ 1047750 w 1133475"/>
                <a:gd name="connsiteY27" fmla="*/ 278606 h 504825"/>
                <a:gd name="connsiteX28" fmla="*/ 1083469 w 1133475"/>
                <a:gd name="connsiteY28" fmla="*/ 307181 h 504825"/>
                <a:gd name="connsiteX29" fmla="*/ 1109662 w 1133475"/>
                <a:gd name="connsiteY29" fmla="*/ 333375 h 504825"/>
                <a:gd name="connsiteX30" fmla="*/ 1123950 w 1133475"/>
                <a:gd name="connsiteY30" fmla="*/ 352425 h 504825"/>
                <a:gd name="connsiteX31" fmla="*/ 1131094 w 1133475"/>
                <a:gd name="connsiteY31" fmla="*/ 376237 h 504825"/>
                <a:gd name="connsiteX32" fmla="*/ 1133475 w 1133475"/>
                <a:gd name="connsiteY32" fmla="*/ 404812 h 504825"/>
                <a:gd name="connsiteX33" fmla="*/ 1126331 w 1133475"/>
                <a:gd name="connsiteY33" fmla="*/ 438150 h 504825"/>
                <a:gd name="connsiteX34" fmla="*/ 1102519 w 1133475"/>
                <a:gd name="connsiteY34" fmla="*/ 459581 h 504825"/>
                <a:gd name="connsiteX35" fmla="*/ 1057275 w 1133475"/>
                <a:gd name="connsiteY35" fmla="*/ 478631 h 504825"/>
                <a:gd name="connsiteX36" fmla="*/ 962025 w 1133475"/>
                <a:gd name="connsiteY36" fmla="*/ 500062 h 504825"/>
                <a:gd name="connsiteX37" fmla="*/ 909637 w 1133475"/>
                <a:gd name="connsiteY37" fmla="*/ 504825 h 504825"/>
                <a:gd name="connsiteX38" fmla="*/ 866775 w 1133475"/>
                <a:gd name="connsiteY38" fmla="*/ 500062 h 504825"/>
                <a:gd name="connsiteX39" fmla="*/ 766762 w 1133475"/>
                <a:gd name="connsiteY39" fmla="*/ 478631 h 504825"/>
                <a:gd name="connsiteX40" fmla="*/ 647700 w 1133475"/>
                <a:gd name="connsiteY40" fmla="*/ 438150 h 504825"/>
                <a:gd name="connsiteX41" fmla="*/ 545306 w 1133475"/>
                <a:gd name="connsiteY41" fmla="*/ 395287 h 504825"/>
                <a:gd name="connsiteX42" fmla="*/ 471487 w 1133475"/>
                <a:gd name="connsiteY42" fmla="*/ 359568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33475" h="504825">
                  <a:moveTo>
                    <a:pt x="471487" y="359568"/>
                  </a:moveTo>
                  <a:lnTo>
                    <a:pt x="359569" y="302418"/>
                  </a:lnTo>
                  <a:lnTo>
                    <a:pt x="254794" y="242887"/>
                  </a:lnTo>
                  <a:lnTo>
                    <a:pt x="169069" y="190500"/>
                  </a:lnTo>
                  <a:lnTo>
                    <a:pt x="107156" y="145256"/>
                  </a:lnTo>
                  <a:lnTo>
                    <a:pt x="42862" y="100012"/>
                  </a:lnTo>
                  <a:lnTo>
                    <a:pt x="19050" y="85725"/>
                  </a:lnTo>
                  <a:lnTo>
                    <a:pt x="7144" y="64293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7144" y="7143"/>
                  </a:lnTo>
                  <a:lnTo>
                    <a:pt x="14287" y="0"/>
                  </a:lnTo>
                  <a:lnTo>
                    <a:pt x="40481" y="0"/>
                  </a:lnTo>
                  <a:lnTo>
                    <a:pt x="83344" y="11906"/>
                  </a:lnTo>
                  <a:lnTo>
                    <a:pt x="104775" y="26193"/>
                  </a:lnTo>
                  <a:lnTo>
                    <a:pt x="145256" y="57150"/>
                  </a:lnTo>
                  <a:lnTo>
                    <a:pt x="190500" y="80962"/>
                  </a:lnTo>
                  <a:lnTo>
                    <a:pt x="278606" y="121443"/>
                  </a:lnTo>
                  <a:lnTo>
                    <a:pt x="371475" y="150018"/>
                  </a:lnTo>
                  <a:lnTo>
                    <a:pt x="440531" y="169068"/>
                  </a:lnTo>
                  <a:lnTo>
                    <a:pt x="535781" y="188118"/>
                  </a:lnTo>
                  <a:lnTo>
                    <a:pt x="638175" y="200025"/>
                  </a:lnTo>
                  <a:lnTo>
                    <a:pt x="754856" y="209550"/>
                  </a:lnTo>
                  <a:lnTo>
                    <a:pt x="869156" y="214312"/>
                  </a:lnTo>
                  <a:lnTo>
                    <a:pt x="923925" y="214312"/>
                  </a:lnTo>
                  <a:lnTo>
                    <a:pt x="947737" y="221456"/>
                  </a:lnTo>
                  <a:lnTo>
                    <a:pt x="990600" y="245268"/>
                  </a:lnTo>
                  <a:lnTo>
                    <a:pt x="1047750" y="278606"/>
                  </a:lnTo>
                  <a:lnTo>
                    <a:pt x="1083469" y="307181"/>
                  </a:lnTo>
                  <a:lnTo>
                    <a:pt x="1109662" y="333375"/>
                  </a:lnTo>
                  <a:lnTo>
                    <a:pt x="1123950" y="352425"/>
                  </a:lnTo>
                  <a:lnTo>
                    <a:pt x="1131094" y="376237"/>
                  </a:lnTo>
                  <a:lnTo>
                    <a:pt x="1133475" y="404812"/>
                  </a:lnTo>
                  <a:lnTo>
                    <a:pt x="1126331" y="438150"/>
                  </a:lnTo>
                  <a:lnTo>
                    <a:pt x="1102519" y="459581"/>
                  </a:lnTo>
                  <a:lnTo>
                    <a:pt x="1057275" y="478631"/>
                  </a:lnTo>
                  <a:lnTo>
                    <a:pt x="962025" y="500062"/>
                  </a:lnTo>
                  <a:lnTo>
                    <a:pt x="909637" y="504825"/>
                  </a:lnTo>
                  <a:lnTo>
                    <a:pt x="866775" y="500062"/>
                  </a:lnTo>
                  <a:lnTo>
                    <a:pt x="766762" y="478631"/>
                  </a:lnTo>
                  <a:lnTo>
                    <a:pt x="647700" y="438150"/>
                  </a:lnTo>
                  <a:lnTo>
                    <a:pt x="545306" y="395287"/>
                  </a:lnTo>
                  <a:lnTo>
                    <a:pt x="4714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EF9F5F40-E0C2-4E2B-8CB3-29436ED2463C}"/>
                </a:ext>
              </a:extLst>
            </p:cNvPr>
            <p:cNvSpPr/>
            <p:nvPr/>
          </p:nvSpPr>
          <p:spPr>
            <a:xfrm>
              <a:off x="2439988" y="2414588"/>
              <a:ext cx="2159000" cy="566737"/>
            </a:xfrm>
            <a:custGeom>
              <a:avLst/>
              <a:gdLst>
                <a:gd name="connsiteX0" fmla="*/ 1140619 w 2157413"/>
                <a:gd name="connsiteY0" fmla="*/ 178593 h 566737"/>
                <a:gd name="connsiteX1" fmla="*/ 831057 w 2157413"/>
                <a:gd name="connsiteY1" fmla="*/ 240506 h 566737"/>
                <a:gd name="connsiteX2" fmla="*/ 583407 w 2157413"/>
                <a:gd name="connsiteY2" fmla="*/ 290512 h 566737"/>
                <a:gd name="connsiteX3" fmla="*/ 431007 w 2157413"/>
                <a:gd name="connsiteY3" fmla="*/ 321468 h 566737"/>
                <a:gd name="connsiteX4" fmla="*/ 390525 w 2157413"/>
                <a:gd name="connsiteY4" fmla="*/ 316706 h 566737"/>
                <a:gd name="connsiteX5" fmla="*/ 345282 w 2157413"/>
                <a:gd name="connsiteY5" fmla="*/ 307181 h 566737"/>
                <a:gd name="connsiteX6" fmla="*/ 273844 w 2157413"/>
                <a:gd name="connsiteY6" fmla="*/ 288131 h 566737"/>
                <a:gd name="connsiteX7" fmla="*/ 226219 w 2157413"/>
                <a:gd name="connsiteY7" fmla="*/ 269081 h 566737"/>
                <a:gd name="connsiteX8" fmla="*/ 183357 w 2157413"/>
                <a:gd name="connsiteY8" fmla="*/ 250031 h 566737"/>
                <a:gd name="connsiteX9" fmla="*/ 135732 w 2157413"/>
                <a:gd name="connsiteY9" fmla="*/ 223837 h 566737"/>
                <a:gd name="connsiteX10" fmla="*/ 97632 w 2157413"/>
                <a:gd name="connsiteY10" fmla="*/ 200025 h 566737"/>
                <a:gd name="connsiteX11" fmla="*/ 57150 w 2157413"/>
                <a:gd name="connsiteY11" fmla="*/ 171450 h 566737"/>
                <a:gd name="connsiteX12" fmla="*/ 40482 w 2157413"/>
                <a:gd name="connsiteY12" fmla="*/ 164306 h 566737"/>
                <a:gd name="connsiteX13" fmla="*/ 26194 w 2157413"/>
                <a:gd name="connsiteY13" fmla="*/ 161925 h 566737"/>
                <a:gd name="connsiteX14" fmla="*/ 16669 w 2157413"/>
                <a:gd name="connsiteY14" fmla="*/ 161925 h 566737"/>
                <a:gd name="connsiteX15" fmla="*/ 4763 w 2157413"/>
                <a:gd name="connsiteY15" fmla="*/ 164306 h 566737"/>
                <a:gd name="connsiteX16" fmla="*/ 0 w 2157413"/>
                <a:gd name="connsiteY16" fmla="*/ 169068 h 566737"/>
                <a:gd name="connsiteX17" fmla="*/ 0 w 2157413"/>
                <a:gd name="connsiteY17" fmla="*/ 185737 h 566737"/>
                <a:gd name="connsiteX18" fmla="*/ 7144 w 2157413"/>
                <a:gd name="connsiteY18" fmla="*/ 209550 h 566737"/>
                <a:gd name="connsiteX19" fmla="*/ 23813 w 2157413"/>
                <a:gd name="connsiteY19" fmla="*/ 238125 h 566737"/>
                <a:gd name="connsiteX20" fmla="*/ 59532 w 2157413"/>
                <a:gd name="connsiteY20" fmla="*/ 288131 h 566737"/>
                <a:gd name="connsiteX21" fmla="*/ 116682 w 2157413"/>
                <a:gd name="connsiteY21" fmla="*/ 345281 h 566737"/>
                <a:gd name="connsiteX22" fmla="*/ 195263 w 2157413"/>
                <a:gd name="connsiteY22" fmla="*/ 407193 h 566737"/>
                <a:gd name="connsiteX23" fmla="*/ 300038 w 2157413"/>
                <a:gd name="connsiteY23" fmla="*/ 481012 h 566737"/>
                <a:gd name="connsiteX24" fmla="*/ 400050 w 2157413"/>
                <a:gd name="connsiteY24" fmla="*/ 540543 h 566737"/>
                <a:gd name="connsiteX25" fmla="*/ 445294 w 2157413"/>
                <a:gd name="connsiteY25" fmla="*/ 564356 h 566737"/>
                <a:gd name="connsiteX26" fmla="*/ 469107 w 2157413"/>
                <a:gd name="connsiteY26" fmla="*/ 566737 h 566737"/>
                <a:gd name="connsiteX27" fmla="*/ 626269 w 2157413"/>
                <a:gd name="connsiteY27" fmla="*/ 523875 h 566737"/>
                <a:gd name="connsiteX28" fmla="*/ 752475 w 2157413"/>
                <a:gd name="connsiteY28" fmla="*/ 485775 h 566737"/>
                <a:gd name="connsiteX29" fmla="*/ 833438 w 2157413"/>
                <a:gd name="connsiteY29" fmla="*/ 457200 h 566737"/>
                <a:gd name="connsiteX30" fmla="*/ 1004888 w 2157413"/>
                <a:gd name="connsiteY30" fmla="*/ 414337 h 566737"/>
                <a:gd name="connsiteX31" fmla="*/ 1207294 w 2157413"/>
                <a:gd name="connsiteY31" fmla="*/ 371475 h 566737"/>
                <a:gd name="connsiteX32" fmla="*/ 1466850 w 2157413"/>
                <a:gd name="connsiteY32" fmla="*/ 321468 h 566737"/>
                <a:gd name="connsiteX33" fmla="*/ 1616869 w 2157413"/>
                <a:gd name="connsiteY33" fmla="*/ 300037 h 566737"/>
                <a:gd name="connsiteX34" fmla="*/ 1812132 w 2157413"/>
                <a:gd name="connsiteY34" fmla="*/ 273843 h 566737"/>
                <a:gd name="connsiteX35" fmla="*/ 1981200 w 2157413"/>
                <a:gd name="connsiteY35" fmla="*/ 259556 h 566737"/>
                <a:gd name="connsiteX36" fmla="*/ 2102644 w 2157413"/>
                <a:gd name="connsiteY36" fmla="*/ 254793 h 566737"/>
                <a:gd name="connsiteX37" fmla="*/ 2128838 w 2157413"/>
                <a:gd name="connsiteY37" fmla="*/ 245268 h 566737"/>
                <a:gd name="connsiteX38" fmla="*/ 2150269 w 2157413"/>
                <a:gd name="connsiteY38" fmla="*/ 221456 h 566737"/>
                <a:gd name="connsiteX39" fmla="*/ 2157413 w 2157413"/>
                <a:gd name="connsiteY39" fmla="*/ 204787 h 566737"/>
                <a:gd name="connsiteX40" fmla="*/ 2152650 w 2157413"/>
                <a:gd name="connsiteY40" fmla="*/ 180975 h 566737"/>
                <a:gd name="connsiteX41" fmla="*/ 2143125 w 2157413"/>
                <a:gd name="connsiteY41" fmla="*/ 164306 h 566737"/>
                <a:gd name="connsiteX42" fmla="*/ 2131219 w 2157413"/>
                <a:gd name="connsiteY42" fmla="*/ 150018 h 566737"/>
                <a:gd name="connsiteX43" fmla="*/ 2105025 w 2157413"/>
                <a:gd name="connsiteY43" fmla="*/ 130968 h 566737"/>
                <a:gd name="connsiteX44" fmla="*/ 2038350 w 2157413"/>
                <a:gd name="connsiteY44" fmla="*/ 90487 h 566737"/>
                <a:gd name="connsiteX45" fmla="*/ 1988344 w 2157413"/>
                <a:gd name="connsiteY45" fmla="*/ 59531 h 566737"/>
                <a:gd name="connsiteX46" fmla="*/ 1938338 w 2157413"/>
                <a:gd name="connsiteY46" fmla="*/ 35718 h 566737"/>
                <a:gd name="connsiteX47" fmla="*/ 1878807 w 2157413"/>
                <a:gd name="connsiteY47" fmla="*/ 14287 h 566737"/>
                <a:gd name="connsiteX48" fmla="*/ 1804988 w 2157413"/>
                <a:gd name="connsiteY48" fmla="*/ 0 h 566737"/>
                <a:gd name="connsiteX49" fmla="*/ 1771650 w 2157413"/>
                <a:gd name="connsiteY49" fmla="*/ 0 h 566737"/>
                <a:gd name="connsiteX50" fmla="*/ 1743075 w 2157413"/>
                <a:gd name="connsiteY50" fmla="*/ 9525 h 566737"/>
                <a:gd name="connsiteX51" fmla="*/ 1676400 w 2157413"/>
                <a:gd name="connsiteY51" fmla="*/ 52387 h 566737"/>
                <a:gd name="connsiteX52" fmla="*/ 1635919 w 2157413"/>
                <a:gd name="connsiteY52" fmla="*/ 76200 h 566737"/>
                <a:gd name="connsiteX53" fmla="*/ 1519238 w 2157413"/>
                <a:gd name="connsiteY53" fmla="*/ 100012 h 566737"/>
                <a:gd name="connsiteX54" fmla="*/ 1228725 w 2157413"/>
                <a:gd name="connsiteY54" fmla="*/ 159543 h 566737"/>
                <a:gd name="connsiteX55" fmla="*/ 1140619 w 2157413"/>
                <a:gd name="connsiteY55" fmla="*/ 178593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57413" h="566737">
                  <a:moveTo>
                    <a:pt x="1140619" y="178593"/>
                  </a:moveTo>
                  <a:lnTo>
                    <a:pt x="831057" y="240506"/>
                  </a:lnTo>
                  <a:lnTo>
                    <a:pt x="583407" y="290512"/>
                  </a:lnTo>
                  <a:lnTo>
                    <a:pt x="431007" y="321468"/>
                  </a:lnTo>
                  <a:lnTo>
                    <a:pt x="390525" y="316706"/>
                  </a:lnTo>
                  <a:lnTo>
                    <a:pt x="345282" y="307181"/>
                  </a:lnTo>
                  <a:lnTo>
                    <a:pt x="273844" y="288131"/>
                  </a:lnTo>
                  <a:lnTo>
                    <a:pt x="226219" y="269081"/>
                  </a:lnTo>
                  <a:lnTo>
                    <a:pt x="183357" y="250031"/>
                  </a:lnTo>
                  <a:lnTo>
                    <a:pt x="135732" y="223837"/>
                  </a:lnTo>
                  <a:lnTo>
                    <a:pt x="97632" y="200025"/>
                  </a:lnTo>
                  <a:lnTo>
                    <a:pt x="57150" y="171450"/>
                  </a:lnTo>
                  <a:lnTo>
                    <a:pt x="40482" y="164306"/>
                  </a:lnTo>
                  <a:lnTo>
                    <a:pt x="26194" y="161925"/>
                  </a:lnTo>
                  <a:lnTo>
                    <a:pt x="16669" y="161925"/>
                  </a:lnTo>
                  <a:lnTo>
                    <a:pt x="4763" y="164306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7144" y="209550"/>
                  </a:lnTo>
                  <a:lnTo>
                    <a:pt x="23813" y="238125"/>
                  </a:lnTo>
                  <a:lnTo>
                    <a:pt x="59532" y="288131"/>
                  </a:lnTo>
                  <a:lnTo>
                    <a:pt x="116682" y="345281"/>
                  </a:lnTo>
                  <a:lnTo>
                    <a:pt x="195263" y="407193"/>
                  </a:lnTo>
                  <a:lnTo>
                    <a:pt x="300038" y="481012"/>
                  </a:lnTo>
                  <a:lnTo>
                    <a:pt x="400050" y="540543"/>
                  </a:lnTo>
                  <a:lnTo>
                    <a:pt x="445294" y="564356"/>
                  </a:lnTo>
                  <a:lnTo>
                    <a:pt x="469107" y="566737"/>
                  </a:lnTo>
                  <a:lnTo>
                    <a:pt x="626269" y="523875"/>
                  </a:lnTo>
                  <a:lnTo>
                    <a:pt x="752475" y="485775"/>
                  </a:lnTo>
                  <a:lnTo>
                    <a:pt x="833438" y="457200"/>
                  </a:lnTo>
                  <a:lnTo>
                    <a:pt x="1004888" y="414337"/>
                  </a:lnTo>
                  <a:lnTo>
                    <a:pt x="1207294" y="371475"/>
                  </a:lnTo>
                  <a:lnTo>
                    <a:pt x="1466850" y="321468"/>
                  </a:lnTo>
                  <a:lnTo>
                    <a:pt x="1616869" y="300037"/>
                  </a:lnTo>
                  <a:lnTo>
                    <a:pt x="1812132" y="273843"/>
                  </a:lnTo>
                  <a:lnTo>
                    <a:pt x="1981200" y="259556"/>
                  </a:lnTo>
                  <a:lnTo>
                    <a:pt x="2102644" y="254793"/>
                  </a:lnTo>
                  <a:lnTo>
                    <a:pt x="2128838" y="245268"/>
                  </a:lnTo>
                  <a:lnTo>
                    <a:pt x="2150269" y="221456"/>
                  </a:lnTo>
                  <a:lnTo>
                    <a:pt x="2157413" y="204787"/>
                  </a:lnTo>
                  <a:lnTo>
                    <a:pt x="2152650" y="180975"/>
                  </a:lnTo>
                  <a:lnTo>
                    <a:pt x="2143125" y="164306"/>
                  </a:lnTo>
                  <a:lnTo>
                    <a:pt x="2131219" y="150018"/>
                  </a:lnTo>
                  <a:lnTo>
                    <a:pt x="2105025" y="130968"/>
                  </a:lnTo>
                  <a:lnTo>
                    <a:pt x="2038350" y="90487"/>
                  </a:lnTo>
                  <a:lnTo>
                    <a:pt x="1988344" y="59531"/>
                  </a:lnTo>
                  <a:lnTo>
                    <a:pt x="1938338" y="35718"/>
                  </a:lnTo>
                  <a:lnTo>
                    <a:pt x="1878807" y="14287"/>
                  </a:lnTo>
                  <a:lnTo>
                    <a:pt x="1804988" y="0"/>
                  </a:lnTo>
                  <a:lnTo>
                    <a:pt x="1771650" y="0"/>
                  </a:lnTo>
                  <a:lnTo>
                    <a:pt x="1743075" y="9525"/>
                  </a:lnTo>
                  <a:lnTo>
                    <a:pt x="1676400" y="52387"/>
                  </a:lnTo>
                  <a:lnTo>
                    <a:pt x="1635919" y="76200"/>
                  </a:lnTo>
                  <a:lnTo>
                    <a:pt x="1519238" y="100012"/>
                  </a:lnTo>
                  <a:lnTo>
                    <a:pt x="1228725" y="159543"/>
                  </a:lnTo>
                  <a:lnTo>
                    <a:pt x="1140619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D0223CB2-B157-48E8-8E2B-AA1AB4794A5C}"/>
                </a:ext>
              </a:extLst>
            </p:cNvPr>
            <p:cNvSpPr/>
            <p:nvPr/>
          </p:nvSpPr>
          <p:spPr>
            <a:xfrm>
              <a:off x="2970213" y="3214688"/>
              <a:ext cx="1158875" cy="327025"/>
            </a:xfrm>
            <a:custGeom>
              <a:avLst/>
              <a:gdLst>
                <a:gd name="connsiteX0" fmla="*/ 890587 w 1159669"/>
                <a:gd name="connsiteY0" fmla="*/ 259556 h 326231"/>
                <a:gd name="connsiteX1" fmla="*/ 678656 w 1159669"/>
                <a:gd name="connsiteY1" fmla="*/ 292893 h 326231"/>
                <a:gd name="connsiteX2" fmla="*/ 466725 w 1159669"/>
                <a:gd name="connsiteY2" fmla="*/ 326231 h 326231"/>
                <a:gd name="connsiteX3" fmla="*/ 433387 w 1159669"/>
                <a:gd name="connsiteY3" fmla="*/ 326231 h 326231"/>
                <a:gd name="connsiteX4" fmla="*/ 366712 w 1159669"/>
                <a:gd name="connsiteY4" fmla="*/ 323850 h 326231"/>
                <a:gd name="connsiteX5" fmla="*/ 280987 w 1159669"/>
                <a:gd name="connsiteY5" fmla="*/ 316706 h 326231"/>
                <a:gd name="connsiteX6" fmla="*/ 207169 w 1159669"/>
                <a:gd name="connsiteY6" fmla="*/ 302418 h 326231"/>
                <a:gd name="connsiteX7" fmla="*/ 145256 w 1159669"/>
                <a:gd name="connsiteY7" fmla="*/ 285750 h 326231"/>
                <a:gd name="connsiteX8" fmla="*/ 90487 w 1159669"/>
                <a:gd name="connsiteY8" fmla="*/ 264318 h 326231"/>
                <a:gd name="connsiteX9" fmla="*/ 66675 w 1159669"/>
                <a:gd name="connsiteY9" fmla="*/ 252412 h 326231"/>
                <a:gd name="connsiteX10" fmla="*/ 35719 w 1159669"/>
                <a:gd name="connsiteY10" fmla="*/ 235743 h 326231"/>
                <a:gd name="connsiteX11" fmla="*/ 19050 w 1159669"/>
                <a:gd name="connsiteY11" fmla="*/ 223837 h 326231"/>
                <a:gd name="connsiteX12" fmla="*/ 7144 w 1159669"/>
                <a:gd name="connsiteY12" fmla="*/ 207168 h 326231"/>
                <a:gd name="connsiteX13" fmla="*/ 0 w 1159669"/>
                <a:gd name="connsiteY13" fmla="*/ 188118 h 326231"/>
                <a:gd name="connsiteX14" fmla="*/ 0 w 1159669"/>
                <a:gd name="connsiteY14" fmla="*/ 176212 h 326231"/>
                <a:gd name="connsiteX15" fmla="*/ 7144 w 1159669"/>
                <a:gd name="connsiteY15" fmla="*/ 169068 h 326231"/>
                <a:gd name="connsiteX16" fmla="*/ 23812 w 1159669"/>
                <a:gd name="connsiteY16" fmla="*/ 169068 h 326231"/>
                <a:gd name="connsiteX17" fmla="*/ 54769 w 1159669"/>
                <a:gd name="connsiteY17" fmla="*/ 171450 h 326231"/>
                <a:gd name="connsiteX18" fmla="*/ 128587 w 1159669"/>
                <a:gd name="connsiteY18" fmla="*/ 180975 h 326231"/>
                <a:gd name="connsiteX19" fmla="*/ 207169 w 1159669"/>
                <a:gd name="connsiteY19" fmla="*/ 180975 h 326231"/>
                <a:gd name="connsiteX20" fmla="*/ 304800 w 1159669"/>
                <a:gd name="connsiteY20" fmla="*/ 171450 h 326231"/>
                <a:gd name="connsiteX21" fmla="*/ 381000 w 1159669"/>
                <a:gd name="connsiteY21" fmla="*/ 157162 h 326231"/>
                <a:gd name="connsiteX22" fmla="*/ 540544 w 1159669"/>
                <a:gd name="connsiteY22" fmla="*/ 119062 h 326231"/>
                <a:gd name="connsiteX23" fmla="*/ 733425 w 1159669"/>
                <a:gd name="connsiteY23" fmla="*/ 71437 h 326231"/>
                <a:gd name="connsiteX24" fmla="*/ 797719 w 1159669"/>
                <a:gd name="connsiteY24" fmla="*/ 57150 h 326231"/>
                <a:gd name="connsiteX25" fmla="*/ 828675 w 1159669"/>
                <a:gd name="connsiteY25" fmla="*/ 35718 h 326231"/>
                <a:gd name="connsiteX26" fmla="*/ 859631 w 1159669"/>
                <a:gd name="connsiteY26" fmla="*/ 21431 h 326231"/>
                <a:gd name="connsiteX27" fmla="*/ 892969 w 1159669"/>
                <a:gd name="connsiteY27" fmla="*/ 7143 h 326231"/>
                <a:gd name="connsiteX28" fmla="*/ 926306 w 1159669"/>
                <a:gd name="connsiteY28" fmla="*/ 0 h 326231"/>
                <a:gd name="connsiteX29" fmla="*/ 952500 w 1159669"/>
                <a:gd name="connsiteY29" fmla="*/ 0 h 326231"/>
                <a:gd name="connsiteX30" fmla="*/ 976312 w 1159669"/>
                <a:gd name="connsiteY30" fmla="*/ 4762 h 326231"/>
                <a:gd name="connsiteX31" fmla="*/ 1004887 w 1159669"/>
                <a:gd name="connsiteY31" fmla="*/ 21431 h 326231"/>
                <a:gd name="connsiteX32" fmla="*/ 1062037 w 1159669"/>
                <a:gd name="connsiteY32" fmla="*/ 59531 h 326231"/>
                <a:gd name="connsiteX33" fmla="*/ 1121569 w 1159669"/>
                <a:gd name="connsiteY33" fmla="*/ 97631 h 326231"/>
                <a:gd name="connsiteX34" fmla="*/ 1135856 w 1159669"/>
                <a:gd name="connsiteY34" fmla="*/ 107156 h 326231"/>
                <a:gd name="connsiteX35" fmla="*/ 1145381 w 1159669"/>
                <a:gd name="connsiteY35" fmla="*/ 119062 h 326231"/>
                <a:gd name="connsiteX36" fmla="*/ 1154906 w 1159669"/>
                <a:gd name="connsiteY36" fmla="*/ 135731 h 326231"/>
                <a:gd name="connsiteX37" fmla="*/ 1159669 w 1159669"/>
                <a:gd name="connsiteY37" fmla="*/ 159543 h 326231"/>
                <a:gd name="connsiteX38" fmla="*/ 1150144 w 1159669"/>
                <a:gd name="connsiteY38" fmla="*/ 183356 h 326231"/>
                <a:gd name="connsiteX39" fmla="*/ 1135856 w 1159669"/>
                <a:gd name="connsiteY39" fmla="*/ 197643 h 326231"/>
                <a:gd name="connsiteX40" fmla="*/ 1100137 w 1159669"/>
                <a:gd name="connsiteY40" fmla="*/ 219075 h 326231"/>
                <a:gd name="connsiteX41" fmla="*/ 1052512 w 1159669"/>
                <a:gd name="connsiteY41" fmla="*/ 233362 h 326231"/>
                <a:gd name="connsiteX42" fmla="*/ 981075 w 1159669"/>
                <a:gd name="connsiteY42" fmla="*/ 247650 h 326231"/>
                <a:gd name="connsiteX43" fmla="*/ 890587 w 1159669"/>
                <a:gd name="connsiteY43" fmla="*/ 25955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9669" h="326231">
                  <a:moveTo>
                    <a:pt x="890587" y="259556"/>
                  </a:moveTo>
                  <a:lnTo>
                    <a:pt x="678656" y="292893"/>
                  </a:lnTo>
                  <a:lnTo>
                    <a:pt x="466725" y="326231"/>
                  </a:lnTo>
                  <a:lnTo>
                    <a:pt x="433387" y="326231"/>
                  </a:lnTo>
                  <a:lnTo>
                    <a:pt x="366712" y="323850"/>
                  </a:lnTo>
                  <a:lnTo>
                    <a:pt x="280987" y="316706"/>
                  </a:lnTo>
                  <a:lnTo>
                    <a:pt x="207169" y="302418"/>
                  </a:lnTo>
                  <a:lnTo>
                    <a:pt x="145256" y="285750"/>
                  </a:lnTo>
                  <a:lnTo>
                    <a:pt x="90487" y="264318"/>
                  </a:lnTo>
                  <a:lnTo>
                    <a:pt x="66675" y="252412"/>
                  </a:lnTo>
                  <a:lnTo>
                    <a:pt x="35719" y="235743"/>
                  </a:lnTo>
                  <a:lnTo>
                    <a:pt x="19050" y="223837"/>
                  </a:lnTo>
                  <a:lnTo>
                    <a:pt x="7144" y="207168"/>
                  </a:lnTo>
                  <a:lnTo>
                    <a:pt x="0" y="188118"/>
                  </a:lnTo>
                  <a:lnTo>
                    <a:pt x="0" y="176212"/>
                  </a:lnTo>
                  <a:lnTo>
                    <a:pt x="7144" y="169068"/>
                  </a:lnTo>
                  <a:lnTo>
                    <a:pt x="23812" y="169068"/>
                  </a:lnTo>
                  <a:lnTo>
                    <a:pt x="54769" y="171450"/>
                  </a:lnTo>
                  <a:lnTo>
                    <a:pt x="128587" y="180975"/>
                  </a:lnTo>
                  <a:lnTo>
                    <a:pt x="207169" y="180975"/>
                  </a:lnTo>
                  <a:lnTo>
                    <a:pt x="304800" y="171450"/>
                  </a:lnTo>
                  <a:lnTo>
                    <a:pt x="381000" y="157162"/>
                  </a:lnTo>
                  <a:lnTo>
                    <a:pt x="540544" y="119062"/>
                  </a:lnTo>
                  <a:lnTo>
                    <a:pt x="733425" y="71437"/>
                  </a:lnTo>
                  <a:lnTo>
                    <a:pt x="797719" y="57150"/>
                  </a:lnTo>
                  <a:lnTo>
                    <a:pt x="828675" y="35718"/>
                  </a:lnTo>
                  <a:lnTo>
                    <a:pt x="859631" y="21431"/>
                  </a:lnTo>
                  <a:lnTo>
                    <a:pt x="892969" y="7143"/>
                  </a:lnTo>
                  <a:lnTo>
                    <a:pt x="926306" y="0"/>
                  </a:lnTo>
                  <a:lnTo>
                    <a:pt x="952500" y="0"/>
                  </a:lnTo>
                  <a:lnTo>
                    <a:pt x="976312" y="4762"/>
                  </a:lnTo>
                  <a:lnTo>
                    <a:pt x="1004887" y="21431"/>
                  </a:lnTo>
                  <a:lnTo>
                    <a:pt x="1062037" y="59531"/>
                  </a:lnTo>
                  <a:lnTo>
                    <a:pt x="1121569" y="97631"/>
                  </a:lnTo>
                  <a:lnTo>
                    <a:pt x="1135856" y="107156"/>
                  </a:lnTo>
                  <a:lnTo>
                    <a:pt x="1145381" y="119062"/>
                  </a:lnTo>
                  <a:lnTo>
                    <a:pt x="1154906" y="135731"/>
                  </a:lnTo>
                  <a:lnTo>
                    <a:pt x="1159669" y="159543"/>
                  </a:lnTo>
                  <a:lnTo>
                    <a:pt x="1150144" y="183356"/>
                  </a:lnTo>
                  <a:lnTo>
                    <a:pt x="1135856" y="197643"/>
                  </a:lnTo>
                  <a:lnTo>
                    <a:pt x="1100137" y="219075"/>
                  </a:lnTo>
                  <a:lnTo>
                    <a:pt x="1052512" y="233362"/>
                  </a:lnTo>
                  <a:lnTo>
                    <a:pt x="981075" y="247650"/>
                  </a:lnTo>
                  <a:lnTo>
                    <a:pt x="890587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B3EC50FF-CF5A-4A28-B2D7-3454EF0A6216}"/>
                </a:ext>
              </a:extLst>
            </p:cNvPr>
            <p:cNvSpPr/>
            <p:nvPr/>
          </p:nvSpPr>
          <p:spPr>
            <a:xfrm>
              <a:off x="2952750" y="3852863"/>
              <a:ext cx="1173163" cy="333375"/>
            </a:xfrm>
            <a:custGeom>
              <a:avLst/>
              <a:gdLst>
                <a:gd name="connsiteX0" fmla="*/ 754856 w 1173956"/>
                <a:gd name="connsiteY0" fmla="*/ 45243 h 333375"/>
                <a:gd name="connsiteX1" fmla="*/ 609600 w 1173956"/>
                <a:gd name="connsiteY1" fmla="*/ 90487 h 333375"/>
                <a:gd name="connsiteX2" fmla="*/ 521494 w 1173956"/>
                <a:gd name="connsiteY2" fmla="*/ 114300 h 333375"/>
                <a:gd name="connsiteX3" fmla="*/ 376238 w 1173956"/>
                <a:gd name="connsiteY3" fmla="*/ 147637 h 333375"/>
                <a:gd name="connsiteX4" fmla="*/ 214313 w 1173956"/>
                <a:gd name="connsiteY4" fmla="*/ 176212 h 333375"/>
                <a:gd name="connsiteX5" fmla="*/ 173831 w 1173956"/>
                <a:gd name="connsiteY5" fmla="*/ 178593 h 333375"/>
                <a:gd name="connsiteX6" fmla="*/ 138113 w 1173956"/>
                <a:gd name="connsiteY6" fmla="*/ 171450 h 333375"/>
                <a:gd name="connsiteX7" fmla="*/ 109538 w 1173956"/>
                <a:gd name="connsiteY7" fmla="*/ 157162 h 333375"/>
                <a:gd name="connsiteX8" fmla="*/ 90488 w 1173956"/>
                <a:gd name="connsiteY8" fmla="*/ 142875 h 333375"/>
                <a:gd name="connsiteX9" fmla="*/ 52388 w 1173956"/>
                <a:gd name="connsiteY9" fmla="*/ 111918 h 333375"/>
                <a:gd name="connsiteX10" fmla="*/ 42863 w 1173956"/>
                <a:gd name="connsiteY10" fmla="*/ 104775 h 333375"/>
                <a:gd name="connsiteX11" fmla="*/ 30956 w 1173956"/>
                <a:gd name="connsiteY11" fmla="*/ 102393 h 333375"/>
                <a:gd name="connsiteX12" fmla="*/ 19050 w 1173956"/>
                <a:gd name="connsiteY12" fmla="*/ 100012 h 333375"/>
                <a:gd name="connsiteX13" fmla="*/ 9525 w 1173956"/>
                <a:gd name="connsiteY13" fmla="*/ 100012 h 333375"/>
                <a:gd name="connsiteX14" fmla="*/ 0 w 1173956"/>
                <a:gd name="connsiteY14" fmla="*/ 107156 h 333375"/>
                <a:gd name="connsiteX15" fmla="*/ 0 w 1173956"/>
                <a:gd name="connsiteY15" fmla="*/ 128587 h 333375"/>
                <a:gd name="connsiteX16" fmla="*/ 7144 w 1173956"/>
                <a:gd name="connsiteY16" fmla="*/ 154781 h 333375"/>
                <a:gd name="connsiteX17" fmla="*/ 26194 w 1173956"/>
                <a:gd name="connsiteY17" fmla="*/ 188118 h 333375"/>
                <a:gd name="connsiteX18" fmla="*/ 66675 w 1173956"/>
                <a:gd name="connsiteY18" fmla="*/ 230981 h 333375"/>
                <a:gd name="connsiteX19" fmla="*/ 102394 w 1173956"/>
                <a:gd name="connsiteY19" fmla="*/ 261937 h 333375"/>
                <a:gd name="connsiteX20" fmla="*/ 150019 w 1173956"/>
                <a:gd name="connsiteY20" fmla="*/ 290512 h 333375"/>
                <a:gd name="connsiteX21" fmla="*/ 202406 w 1173956"/>
                <a:gd name="connsiteY21" fmla="*/ 311943 h 333375"/>
                <a:gd name="connsiteX22" fmla="*/ 254794 w 1173956"/>
                <a:gd name="connsiteY22" fmla="*/ 326231 h 333375"/>
                <a:gd name="connsiteX23" fmla="*/ 309563 w 1173956"/>
                <a:gd name="connsiteY23" fmla="*/ 333375 h 333375"/>
                <a:gd name="connsiteX24" fmla="*/ 383381 w 1173956"/>
                <a:gd name="connsiteY24" fmla="*/ 333375 h 333375"/>
                <a:gd name="connsiteX25" fmla="*/ 497681 w 1173956"/>
                <a:gd name="connsiteY25" fmla="*/ 321468 h 333375"/>
                <a:gd name="connsiteX26" fmla="*/ 642938 w 1173956"/>
                <a:gd name="connsiteY26" fmla="*/ 304800 h 333375"/>
                <a:gd name="connsiteX27" fmla="*/ 847725 w 1173956"/>
                <a:gd name="connsiteY27" fmla="*/ 271462 h 333375"/>
                <a:gd name="connsiteX28" fmla="*/ 964406 w 1173956"/>
                <a:gd name="connsiteY28" fmla="*/ 247650 h 333375"/>
                <a:gd name="connsiteX29" fmla="*/ 1078706 w 1173956"/>
                <a:gd name="connsiteY29" fmla="*/ 216693 h 333375"/>
                <a:gd name="connsiteX30" fmla="*/ 1121569 w 1173956"/>
                <a:gd name="connsiteY30" fmla="*/ 200025 h 333375"/>
                <a:gd name="connsiteX31" fmla="*/ 1145381 w 1173956"/>
                <a:gd name="connsiteY31" fmla="*/ 185737 h 333375"/>
                <a:gd name="connsiteX32" fmla="*/ 1166813 w 1173956"/>
                <a:gd name="connsiteY32" fmla="*/ 161925 h 333375"/>
                <a:gd name="connsiteX33" fmla="*/ 1173956 w 1173956"/>
                <a:gd name="connsiteY33" fmla="*/ 138112 h 333375"/>
                <a:gd name="connsiteX34" fmla="*/ 1173956 w 1173956"/>
                <a:gd name="connsiteY34" fmla="*/ 126206 h 333375"/>
                <a:gd name="connsiteX35" fmla="*/ 1169194 w 1173956"/>
                <a:gd name="connsiteY35" fmla="*/ 111918 h 333375"/>
                <a:gd name="connsiteX36" fmla="*/ 1154906 w 1173956"/>
                <a:gd name="connsiteY36" fmla="*/ 97631 h 333375"/>
                <a:gd name="connsiteX37" fmla="*/ 1126331 w 1173956"/>
                <a:gd name="connsiteY37" fmla="*/ 78581 h 333375"/>
                <a:gd name="connsiteX38" fmla="*/ 1085850 w 1173956"/>
                <a:gd name="connsiteY38" fmla="*/ 57150 h 333375"/>
                <a:gd name="connsiteX39" fmla="*/ 1040606 w 1173956"/>
                <a:gd name="connsiteY39" fmla="*/ 35718 h 333375"/>
                <a:gd name="connsiteX40" fmla="*/ 995363 w 1173956"/>
                <a:gd name="connsiteY40" fmla="*/ 19050 h 333375"/>
                <a:gd name="connsiteX41" fmla="*/ 935831 w 1173956"/>
                <a:gd name="connsiteY41" fmla="*/ 4762 h 333375"/>
                <a:gd name="connsiteX42" fmla="*/ 883444 w 1173956"/>
                <a:gd name="connsiteY42" fmla="*/ 0 h 333375"/>
                <a:gd name="connsiteX43" fmla="*/ 842963 w 1173956"/>
                <a:gd name="connsiteY43" fmla="*/ 14287 h 333375"/>
                <a:gd name="connsiteX44" fmla="*/ 754856 w 1173956"/>
                <a:gd name="connsiteY44" fmla="*/ 4524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73956" h="333375">
                  <a:moveTo>
                    <a:pt x="754856" y="45243"/>
                  </a:moveTo>
                  <a:lnTo>
                    <a:pt x="609600" y="90487"/>
                  </a:lnTo>
                  <a:lnTo>
                    <a:pt x="521494" y="114300"/>
                  </a:lnTo>
                  <a:lnTo>
                    <a:pt x="376238" y="147637"/>
                  </a:lnTo>
                  <a:lnTo>
                    <a:pt x="214313" y="176212"/>
                  </a:lnTo>
                  <a:lnTo>
                    <a:pt x="173831" y="178593"/>
                  </a:lnTo>
                  <a:lnTo>
                    <a:pt x="138113" y="171450"/>
                  </a:lnTo>
                  <a:lnTo>
                    <a:pt x="109538" y="157162"/>
                  </a:lnTo>
                  <a:lnTo>
                    <a:pt x="90488" y="142875"/>
                  </a:lnTo>
                  <a:lnTo>
                    <a:pt x="52388" y="111918"/>
                  </a:lnTo>
                  <a:lnTo>
                    <a:pt x="42863" y="104775"/>
                  </a:lnTo>
                  <a:lnTo>
                    <a:pt x="30956" y="102393"/>
                  </a:lnTo>
                  <a:lnTo>
                    <a:pt x="19050" y="100012"/>
                  </a:lnTo>
                  <a:lnTo>
                    <a:pt x="9525" y="100012"/>
                  </a:lnTo>
                  <a:lnTo>
                    <a:pt x="0" y="107156"/>
                  </a:lnTo>
                  <a:lnTo>
                    <a:pt x="0" y="128587"/>
                  </a:lnTo>
                  <a:lnTo>
                    <a:pt x="7144" y="154781"/>
                  </a:lnTo>
                  <a:lnTo>
                    <a:pt x="26194" y="188118"/>
                  </a:lnTo>
                  <a:lnTo>
                    <a:pt x="66675" y="230981"/>
                  </a:lnTo>
                  <a:lnTo>
                    <a:pt x="102394" y="261937"/>
                  </a:lnTo>
                  <a:lnTo>
                    <a:pt x="150019" y="290512"/>
                  </a:lnTo>
                  <a:lnTo>
                    <a:pt x="202406" y="311943"/>
                  </a:lnTo>
                  <a:lnTo>
                    <a:pt x="254794" y="326231"/>
                  </a:lnTo>
                  <a:lnTo>
                    <a:pt x="309563" y="333375"/>
                  </a:lnTo>
                  <a:lnTo>
                    <a:pt x="383381" y="333375"/>
                  </a:lnTo>
                  <a:lnTo>
                    <a:pt x="497681" y="321468"/>
                  </a:lnTo>
                  <a:lnTo>
                    <a:pt x="642938" y="304800"/>
                  </a:lnTo>
                  <a:lnTo>
                    <a:pt x="847725" y="271462"/>
                  </a:lnTo>
                  <a:lnTo>
                    <a:pt x="964406" y="247650"/>
                  </a:lnTo>
                  <a:lnTo>
                    <a:pt x="1078706" y="216693"/>
                  </a:lnTo>
                  <a:lnTo>
                    <a:pt x="1121569" y="200025"/>
                  </a:lnTo>
                  <a:lnTo>
                    <a:pt x="1145381" y="185737"/>
                  </a:lnTo>
                  <a:lnTo>
                    <a:pt x="1166813" y="161925"/>
                  </a:lnTo>
                  <a:lnTo>
                    <a:pt x="1173956" y="138112"/>
                  </a:lnTo>
                  <a:lnTo>
                    <a:pt x="1173956" y="126206"/>
                  </a:lnTo>
                  <a:lnTo>
                    <a:pt x="1169194" y="111918"/>
                  </a:lnTo>
                  <a:lnTo>
                    <a:pt x="1154906" y="97631"/>
                  </a:lnTo>
                  <a:lnTo>
                    <a:pt x="1126331" y="78581"/>
                  </a:lnTo>
                  <a:lnTo>
                    <a:pt x="1085850" y="57150"/>
                  </a:lnTo>
                  <a:lnTo>
                    <a:pt x="1040606" y="35718"/>
                  </a:lnTo>
                  <a:lnTo>
                    <a:pt x="995363" y="19050"/>
                  </a:lnTo>
                  <a:lnTo>
                    <a:pt x="935831" y="4762"/>
                  </a:lnTo>
                  <a:lnTo>
                    <a:pt x="883444" y="0"/>
                  </a:lnTo>
                  <a:lnTo>
                    <a:pt x="842963" y="14287"/>
                  </a:lnTo>
                  <a:lnTo>
                    <a:pt x="754856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2BFAF6E1-35CF-44EE-85D8-66817B74DFCA}"/>
                </a:ext>
              </a:extLst>
            </p:cNvPr>
            <p:cNvSpPr/>
            <p:nvPr/>
          </p:nvSpPr>
          <p:spPr>
            <a:xfrm>
              <a:off x="2640013" y="4675188"/>
              <a:ext cx="631825" cy="1163637"/>
            </a:xfrm>
            <a:custGeom>
              <a:avLst/>
              <a:gdLst>
                <a:gd name="connsiteX0" fmla="*/ 511969 w 631032"/>
                <a:gd name="connsiteY0" fmla="*/ 609600 h 1164431"/>
                <a:gd name="connsiteX1" fmla="*/ 400050 w 631032"/>
                <a:gd name="connsiteY1" fmla="*/ 252412 h 1164431"/>
                <a:gd name="connsiteX2" fmla="*/ 359569 w 631032"/>
                <a:gd name="connsiteY2" fmla="*/ 114300 h 1164431"/>
                <a:gd name="connsiteX3" fmla="*/ 323850 w 631032"/>
                <a:gd name="connsiteY3" fmla="*/ 90487 h 1164431"/>
                <a:gd name="connsiteX4" fmla="*/ 276225 w 631032"/>
                <a:gd name="connsiteY4" fmla="*/ 61912 h 1164431"/>
                <a:gd name="connsiteX5" fmla="*/ 235744 w 631032"/>
                <a:gd name="connsiteY5" fmla="*/ 45244 h 1164431"/>
                <a:gd name="connsiteX6" fmla="*/ 204788 w 631032"/>
                <a:gd name="connsiteY6" fmla="*/ 33337 h 1164431"/>
                <a:gd name="connsiteX7" fmla="*/ 178594 w 631032"/>
                <a:gd name="connsiteY7" fmla="*/ 26194 h 1164431"/>
                <a:gd name="connsiteX8" fmla="*/ 150019 w 631032"/>
                <a:gd name="connsiteY8" fmla="*/ 16669 h 1164431"/>
                <a:gd name="connsiteX9" fmla="*/ 95250 w 631032"/>
                <a:gd name="connsiteY9" fmla="*/ 7144 h 1164431"/>
                <a:gd name="connsiteX10" fmla="*/ 45244 w 631032"/>
                <a:gd name="connsiteY10" fmla="*/ 2381 h 1164431"/>
                <a:gd name="connsiteX11" fmla="*/ 23813 w 631032"/>
                <a:gd name="connsiteY11" fmla="*/ 0 h 1164431"/>
                <a:gd name="connsiteX12" fmla="*/ 7144 w 631032"/>
                <a:gd name="connsiteY12" fmla="*/ 2381 h 1164431"/>
                <a:gd name="connsiteX13" fmla="*/ 0 w 631032"/>
                <a:gd name="connsiteY13" fmla="*/ 11906 h 1164431"/>
                <a:gd name="connsiteX14" fmla="*/ 2382 w 631032"/>
                <a:gd name="connsiteY14" fmla="*/ 33337 h 1164431"/>
                <a:gd name="connsiteX15" fmla="*/ 16669 w 631032"/>
                <a:gd name="connsiteY15" fmla="*/ 61912 h 1164431"/>
                <a:gd name="connsiteX16" fmla="*/ 97632 w 631032"/>
                <a:gd name="connsiteY16" fmla="*/ 164306 h 1164431"/>
                <a:gd name="connsiteX17" fmla="*/ 202407 w 631032"/>
                <a:gd name="connsiteY17" fmla="*/ 309562 h 1164431"/>
                <a:gd name="connsiteX18" fmla="*/ 209550 w 631032"/>
                <a:gd name="connsiteY18" fmla="*/ 338137 h 1164431"/>
                <a:gd name="connsiteX19" fmla="*/ 257175 w 631032"/>
                <a:gd name="connsiteY19" fmla="*/ 583406 h 1164431"/>
                <a:gd name="connsiteX20" fmla="*/ 314325 w 631032"/>
                <a:gd name="connsiteY20" fmla="*/ 866775 h 1164431"/>
                <a:gd name="connsiteX21" fmla="*/ 338138 w 631032"/>
                <a:gd name="connsiteY21" fmla="*/ 981075 h 1164431"/>
                <a:gd name="connsiteX22" fmla="*/ 357188 w 631032"/>
                <a:gd name="connsiteY22" fmla="*/ 1016794 h 1164431"/>
                <a:gd name="connsiteX23" fmla="*/ 381000 w 631032"/>
                <a:gd name="connsiteY23" fmla="*/ 1057275 h 1164431"/>
                <a:gd name="connsiteX24" fmla="*/ 411957 w 631032"/>
                <a:gd name="connsiteY24" fmla="*/ 1097756 h 1164431"/>
                <a:gd name="connsiteX25" fmla="*/ 428625 w 631032"/>
                <a:gd name="connsiteY25" fmla="*/ 1114425 h 1164431"/>
                <a:gd name="connsiteX26" fmla="*/ 450057 w 631032"/>
                <a:gd name="connsiteY26" fmla="*/ 1133475 h 1164431"/>
                <a:gd name="connsiteX27" fmla="*/ 476250 w 631032"/>
                <a:gd name="connsiteY27" fmla="*/ 1150144 h 1164431"/>
                <a:gd name="connsiteX28" fmla="*/ 509588 w 631032"/>
                <a:gd name="connsiteY28" fmla="*/ 1162050 h 1164431"/>
                <a:gd name="connsiteX29" fmla="*/ 545307 w 631032"/>
                <a:gd name="connsiteY29" fmla="*/ 1164431 h 1164431"/>
                <a:gd name="connsiteX30" fmla="*/ 571500 w 631032"/>
                <a:gd name="connsiteY30" fmla="*/ 1159669 h 1164431"/>
                <a:gd name="connsiteX31" fmla="*/ 592932 w 631032"/>
                <a:gd name="connsiteY31" fmla="*/ 1147762 h 1164431"/>
                <a:gd name="connsiteX32" fmla="*/ 609600 w 631032"/>
                <a:gd name="connsiteY32" fmla="*/ 1128712 h 1164431"/>
                <a:gd name="connsiteX33" fmla="*/ 621507 w 631032"/>
                <a:gd name="connsiteY33" fmla="*/ 1100137 h 1164431"/>
                <a:gd name="connsiteX34" fmla="*/ 628650 w 631032"/>
                <a:gd name="connsiteY34" fmla="*/ 1062037 h 1164431"/>
                <a:gd name="connsiteX35" fmla="*/ 631032 w 631032"/>
                <a:gd name="connsiteY35" fmla="*/ 1023937 h 1164431"/>
                <a:gd name="connsiteX36" fmla="*/ 626269 w 631032"/>
                <a:gd name="connsiteY36" fmla="*/ 990600 h 1164431"/>
                <a:gd name="connsiteX37" fmla="*/ 578644 w 631032"/>
                <a:gd name="connsiteY37" fmla="*/ 826294 h 1164431"/>
                <a:gd name="connsiteX38" fmla="*/ 511969 w 631032"/>
                <a:gd name="connsiteY38" fmla="*/ 609600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1032" h="1164431">
                  <a:moveTo>
                    <a:pt x="511969" y="609600"/>
                  </a:moveTo>
                  <a:lnTo>
                    <a:pt x="400050" y="252412"/>
                  </a:lnTo>
                  <a:lnTo>
                    <a:pt x="359569" y="114300"/>
                  </a:lnTo>
                  <a:lnTo>
                    <a:pt x="323850" y="90487"/>
                  </a:lnTo>
                  <a:lnTo>
                    <a:pt x="276225" y="61912"/>
                  </a:lnTo>
                  <a:lnTo>
                    <a:pt x="235744" y="45244"/>
                  </a:lnTo>
                  <a:lnTo>
                    <a:pt x="204788" y="33337"/>
                  </a:lnTo>
                  <a:lnTo>
                    <a:pt x="178594" y="26194"/>
                  </a:lnTo>
                  <a:lnTo>
                    <a:pt x="150019" y="16669"/>
                  </a:lnTo>
                  <a:lnTo>
                    <a:pt x="95250" y="7144"/>
                  </a:lnTo>
                  <a:lnTo>
                    <a:pt x="45244" y="2381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33337"/>
                  </a:lnTo>
                  <a:lnTo>
                    <a:pt x="16669" y="61912"/>
                  </a:lnTo>
                  <a:lnTo>
                    <a:pt x="97632" y="164306"/>
                  </a:lnTo>
                  <a:lnTo>
                    <a:pt x="202407" y="309562"/>
                  </a:lnTo>
                  <a:lnTo>
                    <a:pt x="209550" y="338137"/>
                  </a:lnTo>
                  <a:lnTo>
                    <a:pt x="257175" y="583406"/>
                  </a:lnTo>
                  <a:lnTo>
                    <a:pt x="314325" y="866775"/>
                  </a:lnTo>
                  <a:lnTo>
                    <a:pt x="338138" y="981075"/>
                  </a:lnTo>
                  <a:lnTo>
                    <a:pt x="357188" y="1016794"/>
                  </a:lnTo>
                  <a:lnTo>
                    <a:pt x="381000" y="1057275"/>
                  </a:lnTo>
                  <a:lnTo>
                    <a:pt x="411957" y="1097756"/>
                  </a:lnTo>
                  <a:lnTo>
                    <a:pt x="428625" y="1114425"/>
                  </a:lnTo>
                  <a:lnTo>
                    <a:pt x="450057" y="1133475"/>
                  </a:lnTo>
                  <a:lnTo>
                    <a:pt x="476250" y="1150144"/>
                  </a:lnTo>
                  <a:lnTo>
                    <a:pt x="509588" y="1162050"/>
                  </a:lnTo>
                  <a:lnTo>
                    <a:pt x="545307" y="1164431"/>
                  </a:lnTo>
                  <a:lnTo>
                    <a:pt x="571500" y="1159669"/>
                  </a:lnTo>
                  <a:lnTo>
                    <a:pt x="592932" y="1147762"/>
                  </a:lnTo>
                  <a:lnTo>
                    <a:pt x="609600" y="1128712"/>
                  </a:lnTo>
                  <a:lnTo>
                    <a:pt x="621507" y="1100137"/>
                  </a:lnTo>
                  <a:lnTo>
                    <a:pt x="628650" y="1062037"/>
                  </a:lnTo>
                  <a:lnTo>
                    <a:pt x="631032" y="1023937"/>
                  </a:lnTo>
                  <a:lnTo>
                    <a:pt x="626269" y="990600"/>
                  </a:lnTo>
                  <a:lnTo>
                    <a:pt x="578644" y="826294"/>
                  </a:lnTo>
                  <a:lnTo>
                    <a:pt x="511969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4A9AD406-9962-47E5-B1E3-7D8A6957CCC5}"/>
                </a:ext>
              </a:extLst>
            </p:cNvPr>
            <p:cNvSpPr/>
            <p:nvPr/>
          </p:nvSpPr>
          <p:spPr>
            <a:xfrm>
              <a:off x="2916238" y="4562475"/>
              <a:ext cx="1457325" cy="979488"/>
            </a:xfrm>
            <a:custGeom>
              <a:avLst/>
              <a:gdLst>
                <a:gd name="connsiteX0" fmla="*/ 726282 w 1457325"/>
                <a:gd name="connsiteY0" fmla="*/ 107156 h 978694"/>
                <a:gd name="connsiteX1" fmla="*/ 397669 w 1457325"/>
                <a:gd name="connsiteY1" fmla="*/ 169069 h 978694"/>
                <a:gd name="connsiteX2" fmla="*/ 33338 w 1457325"/>
                <a:gd name="connsiteY2" fmla="*/ 238125 h 978694"/>
                <a:gd name="connsiteX3" fmla="*/ 0 w 1457325"/>
                <a:gd name="connsiteY3" fmla="*/ 250031 h 978694"/>
                <a:gd name="connsiteX4" fmla="*/ 59532 w 1457325"/>
                <a:gd name="connsiteY4" fmla="*/ 397669 h 978694"/>
                <a:gd name="connsiteX5" fmla="*/ 404813 w 1457325"/>
                <a:gd name="connsiteY5" fmla="*/ 330994 h 978694"/>
                <a:gd name="connsiteX6" fmla="*/ 892969 w 1457325"/>
                <a:gd name="connsiteY6" fmla="*/ 233363 h 978694"/>
                <a:gd name="connsiteX7" fmla="*/ 1019175 w 1457325"/>
                <a:gd name="connsiteY7" fmla="*/ 209550 h 978694"/>
                <a:gd name="connsiteX8" fmla="*/ 1042988 w 1457325"/>
                <a:gd name="connsiteY8" fmla="*/ 209550 h 978694"/>
                <a:gd name="connsiteX9" fmla="*/ 1059657 w 1457325"/>
                <a:gd name="connsiteY9" fmla="*/ 214313 h 978694"/>
                <a:gd name="connsiteX10" fmla="*/ 1073944 w 1457325"/>
                <a:gd name="connsiteY10" fmla="*/ 221456 h 978694"/>
                <a:gd name="connsiteX11" fmla="*/ 1083469 w 1457325"/>
                <a:gd name="connsiteY11" fmla="*/ 230981 h 978694"/>
                <a:gd name="connsiteX12" fmla="*/ 1088232 w 1457325"/>
                <a:gd name="connsiteY12" fmla="*/ 247650 h 978694"/>
                <a:gd name="connsiteX13" fmla="*/ 1088232 w 1457325"/>
                <a:gd name="connsiteY13" fmla="*/ 273844 h 978694"/>
                <a:gd name="connsiteX14" fmla="*/ 1088232 w 1457325"/>
                <a:gd name="connsiteY14" fmla="*/ 314325 h 978694"/>
                <a:gd name="connsiteX15" fmla="*/ 1052513 w 1457325"/>
                <a:gd name="connsiteY15" fmla="*/ 616744 h 978694"/>
                <a:gd name="connsiteX16" fmla="*/ 1021557 w 1457325"/>
                <a:gd name="connsiteY16" fmla="*/ 842963 h 978694"/>
                <a:gd name="connsiteX17" fmla="*/ 1019175 w 1457325"/>
                <a:gd name="connsiteY17" fmla="*/ 959644 h 978694"/>
                <a:gd name="connsiteX18" fmla="*/ 1169194 w 1457325"/>
                <a:gd name="connsiteY18" fmla="*/ 978694 h 978694"/>
                <a:gd name="connsiteX19" fmla="*/ 1226344 w 1457325"/>
                <a:gd name="connsiteY19" fmla="*/ 821531 h 978694"/>
                <a:gd name="connsiteX20" fmla="*/ 1273969 w 1457325"/>
                <a:gd name="connsiteY20" fmla="*/ 666750 h 978694"/>
                <a:gd name="connsiteX21" fmla="*/ 1340644 w 1457325"/>
                <a:gd name="connsiteY21" fmla="*/ 426244 h 978694"/>
                <a:gd name="connsiteX22" fmla="*/ 1362075 w 1457325"/>
                <a:gd name="connsiteY22" fmla="*/ 357188 h 978694"/>
                <a:gd name="connsiteX23" fmla="*/ 1378744 w 1457325"/>
                <a:gd name="connsiteY23" fmla="*/ 326231 h 978694"/>
                <a:gd name="connsiteX24" fmla="*/ 1404938 w 1457325"/>
                <a:gd name="connsiteY24" fmla="*/ 292894 h 978694"/>
                <a:gd name="connsiteX25" fmla="*/ 1428750 w 1457325"/>
                <a:gd name="connsiteY25" fmla="*/ 271463 h 978694"/>
                <a:gd name="connsiteX26" fmla="*/ 1450182 w 1457325"/>
                <a:gd name="connsiteY26" fmla="*/ 247650 h 978694"/>
                <a:gd name="connsiteX27" fmla="*/ 1457325 w 1457325"/>
                <a:gd name="connsiteY27" fmla="*/ 223838 h 978694"/>
                <a:gd name="connsiteX28" fmla="*/ 1454944 w 1457325"/>
                <a:gd name="connsiteY28" fmla="*/ 195263 h 978694"/>
                <a:gd name="connsiteX29" fmla="*/ 1440657 w 1457325"/>
                <a:gd name="connsiteY29" fmla="*/ 176213 h 978694"/>
                <a:gd name="connsiteX30" fmla="*/ 1423988 w 1457325"/>
                <a:gd name="connsiteY30" fmla="*/ 161925 h 978694"/>
                <a:gd name="connsiteX31" fmla="*/ 1400175 w 1457325"/>
                <a:gd name="connsiteY31" fmla="*/ 145256 h 978694"/>
                <a:gd name="connsiteX32" fmla="*/ 1366838 w 1457325"/>
                <a:gd name="connsiteY32" fmla="*/ 130969 h 978694"/>
                <a:gd name="connsiteX33" fmla="*/ 1333500 w 1457325"/>
                <a:gd name="connsiteY33" fmla="*/ 116681 h 978694"/>
                <a:gd name="connsiteX34" fmla="*/ 1257300 w 1457325"/>
                <a:gd name="connsiteY34" fmla="*/ 59531 h 978694"/>
                <a:gd name="connsiteX35" fmla="*/ 1207294 w 1457325"/>
                <a:gd name="connsiteY35" fmla="*/ 26194 h 978694"/>
                <a:gd name="connsiteX36" fmla="*/ 1176338 w 1457325"/>
                <a:gd name="connsiteY36" fmla="*/ 7144 h 978694"/>
                <a:gd name="connsiteX37" fmla="*/ 1154907 w 1457325"/>
                <a:gd name="connsiteY37" fmla="*/ 0 h 978694"/>
                <a:gd name="connsiteX38" fmla="*/ 1116807 w 1457325"/>
                <a:gd name="connsiteY38" fmla="*/ 2381 h 978694"/>
                <a:gd name="connsiteX39" fmla="*/ 1092994 w 1457325"/>
                <a:gd name="connsiteY39" fmla="*/ 9525 h 978694"/>
                <a:gd name="connsiteX40" fmla="*/ 1062038 w 1457325"/>
                <a:gd name="connsiteY40" fmla="*/ 23813 h 978694"/>
                <a:gd name="connsiteX41" fmla="*/ 1033463 w 1457325"/>
                <a:gd name="connsiteY41" fmla="*/ 45244 h 978694"/>
                <a:gd name="connsiteX42" fmla="*/ 1012032 w 1457325"/>
                <a:gd name="connsiteY42" fmla="*/ 54769 h 978694"/>
                <a:gd name="connsiteX43" fmla="*/ 726282 w 1457325"/>
                <a:gd name="connsiteY43" fmla="*/ 1071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57325" h="978694">
                  <a:moveTo>
                    <a:pt x="726282" y="107156"/>
                  </a:moveTo>
                  <a:lnTo>
                    <a:pt x="397669" y="169069"/>
                  </a:lnTo>
                  <a:lnTo>
                    <a:pt x="33338" y="238125"/>
                  </a:lnTo>
                  <a:lnTo>
                    <a:pt x="0" y="250031"/>
                  </a:lnTo>
                  <a:lnTo>
                    <a:pt x="59532" y="397669"/>
                  </a:lnTo>
                  <a:lnTo>
                    <a:pt x="404813" y="330994"/>
                  </a:lnTo>
                  <a:lnTo>
                    <a:pt x="892969" y="233363"/>
                  </a:lnTo>
                  <a:lnTo>
                    <a:pt x="1019175" y="209550"/>
                  </a:lnTo>
                  <a:lnTo>
                    <a:pt x="1042988" y="209550"/>
                  </a:lnTo>
                  <a:lnTo>
                    <a:pt x="1059657" y="214313"/>
                  </a:lnTo>
                  <a:lnTo>
                    <a:pt x="1073944" y="221456"/>
                  </a:lnTo>
                  <a:lnTo>
                    <a:pt x="1083469" y="230981"/>
                  </a:lnTo>
                  <a:lnTo>
                    <a:pt x="1088232" y="247650"/>
                  </a:lnTo>
                  <a:lnTo>
                    <a:pt x="1088232" y="273844"/>
                  </a:lnTo>
                  <a:lnTo>
                    <a:pt x="1088232" y="314325"/>
                  </a:lnTo>
                  <a:lnTo>
                    <a:pt x="1052513" y="616744"/>
                  </a:lnTo>
                  <a:lnTo>
                    <a:pt x="1021557" y="842963"/>
                  </a:lnTo>
                  <a:lnTo>
                    <a:pt x="1019175" y="959644"/>
                  </a:lnTo>
                  <a:lnTo>
                    <a:pt x="1169194" y="978694"/>
                  </a:lnTo>
                  <a:lnTo>
                    <a:pt x="1226344" y="821531"/>
                  </a:lnTo>
                  <a:lnTo>
                    <a:pt x="1273969" y="666750"/>
                  </a:lnTo>
                  <a:lnTo>
                    <a:pt x="1340644" y="426244"/>
                  </a:lnTo>
                  <a:lnTo>
                    <a:pt x="1362075" y="357188"/>
                  </a:lnTo>
                  <a:lnTo>
                    <a:pt x="1378744" y="326231"/>
                  </a:lnTo>
                  <a:lnTo>
                    <a:pt x="1404938" y="292894"/>
                  </a:lnTo>
                  <a:lnTo>
                    <a:pt x="1428750" y="271463"/>
                  </a:lnTo>
                  <a:lnTo>
                    <a:pt x="1450182" y="247650"/>
                  </a:lnTo>
                  <a:lnTo>
                    <a:pt x="1457325" y="223838"/>
                  </a:lnTo>
                  <a:lnTo>
                    <a:pt x="1454944" y="195263"/>
                  </a:lnTo>
                  <a:lnTo>
                    <a:pt x="1440657" y="176213"/>
                  </a:lnTo>
                  <a:lnTo>
                    <a:pt x="1423988" y="161925"/>
                  </a:lnTo>
                  <a:lnTo>
                    <a:pt x="1400175" y="145256"/>
                  </a:lnTo>
                  <a:lnTo>
                    <a:pt x="1366838" y="130969"/>
                  </a:lnTo>
                  <a:lnTo>
                    <a:pt x="1333500" y="116681"/>
                  </a:lnTo>
                  <a:lnTo>
                    <a:pt x="1257300" y="59531"/>
                  </a:lnTo>
                  <a:lnTo>
                    <a:pt x="1207294" y="26194"/>
                  </a:lnTo>
                  <a:lnTo>
                    <a:pt x="1176338" y="7144"/>
                  </a:lnTo>
                  <a:lnTo>
                    <a:pt x="1154907" y="0"/>
                  </a:lnTo>
                  <a:lnTo>
                    <a:pt x="1116807" y="2381"/>
                  </a:lnTo>
                  <a:lnTo>
                    <a:pt x="1092994" y="9525"/>
                  </a:lnTo>
                  <a:lnTo>
                    <a:pt x="1062038" y="23813"/>
                  </a:lnTo>
                  <a:lnTo>
                    <a:pt x="1033463" y="45244"/>
                  </a:lnTo>
                  <a:lnTo>
                    <a:pt x="1012032" y="54769"/>
                  </a:lnTo>
                  <a:lnTo>
                    <a:pt x="72628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F861C237-CA13-439A-864B-5B3913EBBA7C}"/>
                </a:ext>
              </a:extLst>
            </p:cNvPr>
            <p:cNvSpPr/>
            <p:nvPr/>
          </p:nvSpPr>
          <p:spPr>
            <a:xfrm>
              <a:off x="3152775" y="5370513"/>
              <a:ext cx="1017588" cy="325437"/>
            </a:xfrm>
            <a:custGeom>
              <a:avLst/>
              <a:gdLst>
                <a:gd name="connsiteX0" fmla="*/ 583406 w 1016794"/>
                <a:gd name="connsiteY0" fmla="*/ 47625 h 326231"/>
                <a:gd name="connsiteX1" fmla="*/ 0 w 1016794"/>
                <a:gd name="connsiteY1" fmla="*/ 176212 h 326231"/>
                <a:gd name="connsiteX2" fmla="*/ 40481 w 1016794"/>
                <a:gd name="connsiteY2" fmla="*/ 326231 h 326231"/>
                <a:gd name="connsiteX3" fmla="*/ 390525 w 1016794"/>
                <a:gd name="connsiteY3" fmla="*/ 269081 h 326231"/>
                <a:gd name="connsiteX4" fmla="*/ 785813 w 1016794"/>
                <a:gd name="connsiteY4" fmla="*/ 202406 h 326231"/>
                <a:gd name="connsiteX5" fmla="*/ 816769 w 1016794"/>
                <a:gd name="connsiteY5" fmla="*/ 216694 h 326231"/>
                <a:gd name="connsiteX6" fmla="*/ 842963 w 1016794"/>
                <a:gd name="connsiteY6" fmla="*/ 228600 h 326231"/>
                <a:gd name="connsiteX7" fmla="*/ 864394 w 1016794"/>
                <a:gd name="connsiteY7" fmla="*/ 235744 h 326231"/>
                <a:gd name="connsiteX8" fmla="*/ 888206 w 1016794"/>
                <a:gd name="connsiteY8" fmla="*/ 240506 h 326231"/>
                <a:gd name="connsiteX9" fmla="*/ 912019 w 1016794"/>
                <a:gd name="connsiteY9" fmla="*/ 242887 h 326231"/>
                <a:gd name="connsiteX10" fmla="*/ 945356 w 1016794"/>
                <a:gd name="connsiteY10" fmla="*/ 235744 h 326231"/>
                <a:gd name="connsiteX11" fmla="*/ 969169 w 1016794"/>
                <a:gd name="connsiteY11" fmla="*/ 223837 h 326231"/>
                <a:gd name="connsiteX12" fmla="*/ 985838 w 1016794"/>
                <a:gd name="connsiteY12" fmla="*/ 211931 h 326231"/>
                <a:gd name="connsiteX13" fmla="*/ 1002506 w 1016794"/>
                <a:gd name="connsiteY13" fmla="*/ 190500 h 326231"/>
                <a:gd name="connsiteX14" fmla="*/ 1012031 w 1016794"/>
                <a:gd name="connsiteY14" fmla="*/ 166687 h 326231"/>
                <a:gd name="connsiteX15" fmla="*/ 1016794 w 1016794"/>
                <a:gd name="connsiteY15" fmla="*/ 147637 h 326231"/>
                <a:gd name="connsiteX16" fmla="*/ 1016794 w 1016794"/>
                <a:gd name="connsiteY16" fmla="*/ 119062 h 326231"/>
                <a:gd name="connsiteX17" fmla="*/ 1014413 w 1016794"/>
                <a:gd name="connsiteY17" fmla="*/ 100012 h 326231"/>
                <a:gd name="connsiteX18" fmla="*/ 1009650 w 1016794"/>
                <a:gd name="connsiteY18" fmla="*/ 76200 h 326231"/>
                <a:gd name="connsiteX19" fmla="*/ 1002506 w 1016794"/>
                <a:gd name="connsiteY19" fmla="*/ 52387 h 326231"/>
                <a:gd name="connsiteX20" fmla="*/ 990600 w 1016794"/>
                <a:gd name="connsiteY20" fmla="*/ 30956 h 326231"/>
                <a:gd name="connsiteX21" fmla="*/ 976313 w 1016794"/>
                <a:gd name="connsiteY21" fmla="*/ 11906 h 326231"/>
                <a:gd name="connsiteX22" fmla="*/ 812006 w 1016794"/>
                <a:gd name="connsiteY22" fmla="*/ 0 h 326231"/>
                <a:gd name="connsiteX23" fmla="*/ 583406 w 1016794"/>
                <a:gd name="connsiteY23" fmla="*/ 476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794" h="326231">
                  <a:moveTo>
                    <a:pt x="583406" y="47625"/>
                  </a:moveTo>
                  <a:lnTo>
                    <a:pt x="0" y="176212"/>
                  </a:lnTo>
                  <a:lnTo>
                    <a:pt x="40481" y="326231"/>
                  </a:lnTo>
                  <a:lnTo>
                    <a:pt x="390525" y="269081"/>
                  </a:lnTo>
                  <a:lnTo>
                    <a:pt x="785813" y="202406"/>
                  </a:lnTo>
                  <a:lnTo>
                    <a:pt x="816769" y="216694"/>
                  </a:lnTo>
                  <a:lnTo>
                    <a:pt x="842963" y="228600"/>
                  </a:lnTo>
                  <a:lnTo>
                    <a:pt x="864394" y="235744"/>
                  </a:lnTo>
                  <a:lnTo>
                    <a:pt x="888206" y="240506"/>
                  </a:lnTo>
                  <a:lnTo>
                    <a:pt x="912019" y="242887"/>
                  </a:lnTo>
                  <a:lnTo>
                    <a:pt x="945356" y="235744"/>
                  </a:lnTo>
                  <a:lnTo>
                    <a:pt x="969169" y="223837"/>
                  </a:lnTo>
                  <a:lnTo>
                    <a:pt x="985838" y="211931"/>
                  </a:lnTo>
                  <a:lnTo>
                    <a:pt x="1002506" y="190500"/>
                  </a:lnTo>
                  <a:lnTo>
                    <a:pt x="1012031" y="166687"/>
                  </a:lnTo>
                  <a:lnTo>
                    <a:pt x="1016794" y="147637"/>
                  </a:lnTo>
                  <a:lnTo>
                    <a:pt x="1016794" y="119062"/>
                  </a:lnTo>
                  <a:lnTo>
                    <a:pt x="1014413" y="100012"/>
                  </a:lnTo>
                  <a:lnTo>
                    <a:pt x="1009650" y="76200"/>
                  </a:lnTo>
                  <a:lnTo>
                    <a:pt x="1002506" y="52387"/>
                  </a:lnTo>
                  <a:lnTo>
                    <a:pt x="990600" y="30956"/>
                  </a:lnTo>
                  <a:lnTo>
                    <a:pt x="976313" y="11906"/>
                  </a:lnTo>
                  <a:lnTo>
                    <a:pt x="812006" y="0"/>
                  </a:lnTo>
                  <a:lnTo>
                    <a:pt x="5834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42D7AD96-B2B3-4E47-9CDE-D351FEC490C7}"/>
                </a:ext>
              </a:extLst>
            </p:cNvPr>
            <p:cNvSpPr/>
            <p:nvPr/>
          </p:nvSpPr>
          <p:spPr>
            <a:xfrm>
              <a:off x="5310188" y="1665288"/>
              <a:ext cx="641350" cy="1133475"/>
            </a:xfrm>
            <a:custGeom>
              <a:avLst/>
              <a:gdLst>
                <a:gd name="connsiteX0" fmla="*/ 316706 w 640556"/>
                <a:gd name="connsiteY0" fmla="*/ 731044 h 1133475"/>
                <a:gd name="connsiteX1" fmla="*/ 330993 w 640556"/>
                <a:gd name="connsiteY1" fmla="*/ 1133475 h 1133475"/>
                <a:gd name="connsiteX2" fmla="*/ 576262 w 640556"/>
                <a:gd name="connsiteY2" fmla="*/ 1076325 h 1133475"/>
                <a:gd name="connsiteX3" fmla="*/ 571500 w 640556"/>
                <a:gd name="connsiteY3" fmla="*/ 835819 h 1133475"/>
                <a:gd name="connsiteX4" fmla="*/ 573881 w 640556"/>
                <a:gd name="connsiteY4" fmla="*/ 409575 h 1133475"/>
                <a:gd name="connsiteX5" fmla="*/ 578643 w 640556"/>
                <a:gd name="connsiteY5" fmla="*/ 366712 h 1133475"/>
                <a:gd name="connsiteX6" fmla="*/ 583406 w 640556"/>
                <a:gd name="connsiteY6" fmla="*/ 347662 h 1133475"/>
                <a:gd name="connsiteX7" fmla="*/ 590550 w 640556"/>
                <a:gd name="connsiteY7" fmla="*/ 326231 h 1133475"/>
                <a:gd name="connsiteX8" fmla="*/ 607218 w 640556"/>
                <a:gd name="connsiteY8" fmla="*/ 302419 h 1133475"/>
                <a:gd name="connsiteX9" fmla="*/ 631031 w 640556"/>
                <a:gd name="connsiteY9" fmla="*/ 278606 h 1133475"/>
                <a:gd name="connsiteX10" fmla="*/ 640556 w 640556"/>
                <a:gd name="connsiteY10" fmla="*/ 261937 h 1133475"/>
                <a:gd name="connsiteX11" fmla="*/ 640556 w 640556"/>
                <a:gd name="connsiteY11" fmla="*/ 247650 h 1133475"/>
                <a:gd name="connsiteX12" fmla="*/ 633412 w 640556"/>
                <a:gd name="connsiteY12" fmla="*/ 226219 h 1133475"/>
                <a:gd name="connsiteX13" fmla="*/ 619125 w 640556"/>
                <a:gd name="connsiteY13" fmla="*/ 202406 h 1133475"/>
                <a:gd name="connsiteX14" fmla="*/ 604837 w 640556"/>
                <a:gd name="connsiteY14" fmla="*/ 190500 h 1133475"/>
                <a:gd name="connsiteX15" fmla="*/ 559593 w 640556"/>
                <a:gd name="connsiteY15" fmla="*/ 161925 h 1133475"/>
                <a:gd name="connsiteX16" fmla="*/ 521493 w 640556"/>
                <a:gd name="connsiteY16" fmla="*/ 140494 h 1133475"/>
                <a:gd name="connsiteX17" fmla="*/ 440531 w 640556"/>
                <a:gd name="connsiteY17" fmla="*/ 104775 h 1133475"/>
                <a:gd name="connsiteX18" fmla="*/ 376237 w 640556"/>
                <a:gd name="connsiteY18" fmla="*/ 85725 h 1133475"/>
                <a:gd name="connsiteX19" fmla="*/ 228600 w 640556"/>
                <a:gd name="connsiteY19" fmla="*/ 45244 h 1133475"/>
                <a:gd name="connsiteX20" fmla="*/ 116681 w 640556"/>
                <a:gd name="connsiteY20" fmla="*/ 16669 h 1133475"/>
                <a:gd name="connsiteX21" fmla="*/ 45243 w 640556"/>
                <a:gd name="connsiteY21" fmla="*/ 0 h 1133475"/>
                <a:gd name="connsiteX22" fmla="*/ 14287 w 640556"/>
                <a:gd name="connsiteY22" fmla="*/ 0 h 1133475"/>
                <a:gd name="connsiteX23" fmla="*/ 4762 w 640556"/>
                <a:gd name="connsiteY23" fmla="*/ 7144 h 1133475"/>
                <a:gd name="connsiteX24" fmla="*/ 2381 w 640556"/>
                <a:gd name="connsiteY24" fmla="*/ 9525 h 1133475"/>
                <a:gd name="connsiteX25" fmla="*/ 0 w 640556"/>
                <a:gd name="connsiteY25" fmla="*/ 26194 h 1133475"/>
                <a:gd name="connsiteX26" fmla="*/ 14287 w 640556"/>
                <a:gd name="connsiteY26" fmla="*/ 59531 h 1133475"/>
                <a:gd name="connsiteX27" fmla="*/ 23812 w 640556"/>
                <a:gd name="connsiteY27" fmla="*/ 76200 h 1133475"/>
                <a:gd name="connsiteX28" fmla="*/ 78581 w 640556"/>
                <a:gd name="connsiteY28" fmla="*/ 116681 h 1133475"/>
                <a:gd name="connsiteX29" fmla="*/ 192881 w 640556"/>
                <a:gd name="connsiteY29" fmla="*/ 204787 h 1133475"/>
                <a:gd name="connsiteX30" fmla="*/ 257175 w 640556"/>
                <a:gd name="connsiteY30" fmla="*/ 257175 h 1133475"/>
                <a:gd name="connsiteX31" fmla="*/ 283368 w 640556"/>
                <a:gd name="connsiteY31" fmla="*/ 283369 h 1133475"/>
                <a:gd name="connsiteX32" fmla="*/ 295275 w 640556"/>
                <a:gd name="connsiteY32" fmla="*/ 302419 h 1133475"/>
                <a:gd name="connsiteX33" fmla="*/ 302418 w 640556"/>
                <a:gd name="connsiteY33" fmla="*/ 326231 h 1133475"/>
                <a:gd name="connsiteX34" fmla="*/ 307181 w 640556"/>
                <a:gd name="connsiteY34" fmla="*/ 361950 h 1133475"/>
                <a:gd name="connsiteX35" fmla="*/ 316706 w 640556"/>
                <a:gd name="connsiteY35" fmla="*/ 7310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0556" h="1133475">
                  <a:moveTo>
                    <a:pt x="316706" y="731044"/>
                  </a:moveTo>
                  <a:lnTo>
                    <a:pt x="330993" y="1133475"/>
                  </a:lnTo>
                  <a:lnTo>
                    <a:pt x="576262" y="1076325"/>
                  </a:lnTo>
                  <a:cubicBezTo>
                    <a:pt x="574675" y="996156"/>
                    <a:pt x="573087" y="915988"/>
                    <a:pt x="571500" y="835819"/>
                  </a:cubicBezTo>
                  <a:cubicBezTo>
                    <a:pt x="572294" y="693738"/>
                    <a:pt x="573087" y="551656"/>
                    <a:pt x="573881" y="409575"/>
                  </a:cubicBezTo>
                  <a:lnTo>
                    <a:pt x="578643" y="366712"/>
                  </a:lnTo>
                  <a:lnTo>
                    <a:pt x="583406" y="347662"/>
                  </a:lnTo>
                  <a:lnTo>
                    <a:pt x="590550" y="326231"/>
                  </a:lnTo>
                  <a:lnTo>
                    <a:pt x="607218" y="302419"/>
                  </a:lnTo>
                  <a:lnTo>
                    <a:pt x="631031" y="278606"/>
                  </a:lnTo>
                  <a:lnTo>
                    <a:pt x="640556" y="261937"/>
                  </a:lnTo>
                  <a:lnTo>
                    <a:pt x="640556" y="247650"/>
                  </a:lnTo>
                  <a:lnTo>
                    <a:pt x="633412" y="226219"/>
                  </a:lnTo>
                  <a:lnTo>
                    <a:pt x="619125" y="202406"/>
                  </a:lnTo>
                  <a:lnTo>
                    <a:pt x="604837" y="190500"/>
                  </a:lnTo>
                  <a:lnTo>
                    <a:pt x="559593" y="161925"/>
                  </a:lnTo>
                  <a:lnTo>
                    <a:pt x="521493" y="140494"/>
                  </a:lnTo>
                  <a:lnTo>
                    <a:pt x="440531" y="104775"/>
                  </a:lnTo>
                  <a:lnTo>
                    <a:pt x="376237" y="85725"/>
                  </a:lnTo>
                  <a:lnTo>
                    <a:pt x="228600" y="45244"/>
                  </a:lnTo>
                  <a:lnTo>
                    <a:pt x="116681" y="16669"/>
                  </a:lnTo>
                  <a:lnTo>
                    <a:pt x="45243" y="0"/>
                  </a:lnTo>
                  <a:lnTo>
                    <a:pt x="14287" y="0"/>
                  </a:lnTo>
                  <a:lnTo>
                    <a:pt x="4762" y="7144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4287" y="59531"/>
                  </a:lnTo>
                  <a:lnTo>
                    <a:pt x="23812" y="76200"/>
                  </a:lnTo>
                  <a:lnTo>
                    <a:pt x="78581" y="116681"/>
                  </a:lnTo>
                  <a:lnTo>
                    <a:pt x="192881" y="204787"/>
                  </a:lnTo>
                  <a:lnTo>
                    <a:pt x="257175" y="257175"/>
                  </a:lnTo>
                  <a:lnTo>
                    <a:pt x="283368" y="283369"/>
                  </a:lnTo>
                  <a:lnTo>
                    <a:pt x="295275" y="302419"/>
                  </a:lnTo>
                  <a:lnTo>
                    <a:pt x="302418" y="326231"/>
                  </a:lnTo>
                  <a:lnTo>
                    <a:pt x="307181" y="361950"/>
                  </a:lnTo>
                  <a:lnTo>
                    <a:pt x="316706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4626B9FF-F195-4C7C-AB32-37457AE76861}"/>
                </a:ext>
              </a:extLst>
            </p:cNvPr>
            <p:cNvSpPr/>
            <p:nvPr/>
          </p:nvSpPr>
          <p:spPr>
            <a:xfrm>
              <a:off x="4418013" y="2466975"/>
              <a:ext cx="2825750" cy="674688"/>
            </a:xfrm>
            <a:custGeom>
              <a:avLst/>
              <a:gdLst>
                <a:gd name="connsiteX0" fmla="*/ 1971675 w 2826544"/>
                <a:gd name="connsiteY0" fmla="*/ 90488 h 673894"/>
                <a:gd name="connsiteX1" fmla="*/ 1745456 w 2826544"/>
                <a:gd name="connsiteY1" fmla="*/ 121444 h 673894"/>
                <a:gd name="connsiteX2" fmla="*/ 1495425 w 2826544"/>
                <a:gd name="connsiteY2" fmla="*/ 154781 h 673894"/>
                <a:gd name="connsiteX3" fmla="*/ 1426369 w 2826544"/>
                <a:gd name="connsiteY3" fmla="*/ 166688 h 673894"/>
                <a:gd name="connsiteX4" fmla="*/ 1169194 w 2826544"/>
                <a:gd name="connsiteY4" fmla="*/ 238125 h 673894"/>
                <a:gd name="connsiteX5" fmla="*/ 885825 w 2826544"/>
                <a:gd name="connsiteY5" fmla="*/ 304800 h 673894"/>
                <a:gd name="connsiteX6" fmla="*/ 697706 w 2826544"/>
                <a:gd name="connsiteY6" fmla="*/ 350044 h 673894"/>
                <a:gd name="connsiteX7" fmla="*/ 428625 w 2826544"/>
                <a:gd name="connsiteY7" fmla="*/ 414338 h 673894"/>
                <a:gd name="connsiteX8" fmla="*/ 285750 w 2826544"/>
                <a:gd name="connsiteY8" fmla="*/ 450056 h 673894"/>
                <a:gd name="connsiteX9" fmla="*/ 235744 w 2826544"/>
                <a:gd name="connsiteY9" fmla="*/ 440531 h 673894"/>
                <a:gd name="connsiteX10" fmla="*/ 128587 w 2826544"/>
                <a:gd name="connsiteY10" fmla="*/ 419100 h 673894"/>
                <a:gd name="connsiteX11" fmla="*/ 54769 w 2826544"/>
                <a:gd name="connsiteY11" fmla="*/ 404813 h 673894"/>
                <a:gd name="connsiteX12" fmla="*/ 23812 w 2826544"/>
                <a:gd name="connsiteY12" fmla="*/ 400050 h 673894"/>
                <a:gd name="connsiteX13" fmla="*/ 9525 w 2826544"/>
                <a:gd name="connsiteY13" fmla="*/ 402431 h 673894"/>
                <a:gd name="connsiteX14" fmla="*/ 0 w 2826544"/>
                <a:gd name="connsiteY14" fmla="*/ 407194 h 673894"/>
                <a:gd name="connsiteX15" fmla="*/ 0 w 2826544"/>
                <a:gd name="connsiteY15" fmla="*/ 423863 h 673894"/>
                <a:gd name="connsiteX16" fmla="*/ 14287 w 2826544"/>
                <a:gd name="connsiteY16" fmla="*/ 447675 h 673894"/>
                <a:gd name="connsiteX17" fmla="*/ 54769 w 2826544"/>
                <a:gd name="connsiteY17" fmla="*/ 488156 h 673894"/>
                <a:gd name="connsiteX18" fmla="*/ 119062 w 2826544"/>
                <a:gd name="connsiteY18" fmla="*/ 538163 h 673894"/>
                <a:gd name="connsiteX19" fmla="*/ 173831 w 2826544"/>
                <a:gd name="connsiteY19" fmla="*/ 576263 h 673894"/>
                <a:gd name="connsiteX20" fmla="*/ 252412 w 2826544"/>
                <a:gd name="connsiteY20" fmla="*/ 621506 h 673894"/>
                <a:gd name="connsiteX21" fmla="*/ 345281 w 2826544"/>
                <a:gd name="connsiteY21" fmla="*/ 659606 h 673894"/>
                <a:gd name="connsiteX22" fmla="*/ 388144 w 2826544"/>
                <a:gd name="connsiteY22" fmla="*/ 673894 h 673894"/>
                <a:gd name="connsiteX23" fmla="*/ 492919 w 2826544"/>
                <a:gd name="connsiteY23" fmla="*/ 640556 h 673894"/>
                <a:gd name="connsiteX24" fmla="*/ 781050 w 2826544"/>
                <a:gd name="connsiteY24" fmla="*/ 547688 h 673894"/>
                <a:gd name="connsiteX25" fmla="*/ 1038225 w 2826544"/>
                <a:gd name="connsiteY25" fmla="*/ 464344 h 673894"/>
                <a:gd name="connsiteX26" fmla="*/ 1145381 w 2826544"/>
                <a:gd name="connsiteY26" fmla="*/ 440531 h 673894"/>
                <a:gd name="connsiteX27" fmla="*/ 1347787 w 2826544"/>
                <a:gd name="connsiteY27" fmla="*/ 388144 h 673894"/>
                <a:gd name="connsiteX28" fmla="*/ 1500187 w 2826544"/>
                <a:gd name="connsiteY28" fmla="*/ 359569 h 673894"/>
                <a:gd name="connsiteX29" fmla="*/ 1731169 w 2826544"/>
                <a:gd name="connsiteY29" fmla="*/ 323850 h 673894"/>
                <a:gd name="connsiteX30" fmla="*/ 1888331 w 2826544"/>
                <a:gd name="connsiteY30" fmla="*/ 300038 h 673894"/>
                <a:gd name="connsiteX31" fmla="*/ 1988344 w 2826544"/>
                <a:gd name="connsiteY31" fmla="*/ 288131 h 673894"/>
                <a:gd name="connsiteX32" fmla="*/ 2150269 w 2826544"/>
                <a:gd name="connsiteY32" fmla="*/ 276225 h 673894"/>
                <a:gd name="connsiteX33" fmla="*/ 2328862 w 2826544"/>
                <a:gd name="connsiteY33" fmla="*/ 269081 h 673894"/>
                <a:gd name="connsiteX34" fmla="*/ 2478881 w 2826544"/>
                <a:gd name="connsiteY34" fmla="*/ 271463 h 673894"/>
                <a:gd name="connsiteX35" fmla="*/ 2607469 w 2826544"/>
                <a:gd name="connsiteY35" fmla="*/ 278606 h 673894"/>
                <a:gd name="connsiteX36" fmla="*/ 2714625 w 2826544"/>
                <a:gd name="connsiteY36" fmla="*/ 292894 h 673894"/>
                <a:gd name="connsiteX37" fmla="*/ 2764631 w 2826544"/>
                <a:gd name="connsiteY37" fmla="*/ 278606 h 673894"/>
                <a:gd name="connsiteX38" fmla="*/ 2807494 w 2826544"/>
                <a:gd name="connsiteY38" fmla="*/ 257175 h 673894"/>
                <a:gd name="connsiteX39" fmla="*/ 2821781 w 2826544"/>
                <a:gd name="connsiteY39" fmla="*/ 238125 h 673894"/>
                <a:gd name="connsiteX40" fmla="*/ 2826544 w 2826544"/>
                <a:gd name="connsiteY40" fmla="*/ 221456 h 673894"/>
                <a:gd name="connsiteX41" fmla="*/ 2821781 w 2826544"/>
                <a:gd name="connsiteY41" fmla="*/ 195263 h 673894"/>
                <a:gd name="connsiteX42" fmla="*/ 2812256 w 2826544"/>
                <a:gd name="connsiteY42" fmla="*/ 180975 h 673894"/>
                <a:gd name="connsiteX43" fmla="*/ 2783681 w 2826544"/>
                <a:gd name="connsiteY43" fmla="*/ 147638 h 673894"/>
                <a:gd name="connsiteX44" fmla="*/ 2759869 w 2826544"/>
                <a:gd name="connsiteY44" fmla="*/ 126206 h 673894"/>
                <a:gd name="connsiteX45" fmla="*/ 2740819 w 2826544"/>
                <a:gd name="connsiteY45" fmla="*/ 114300 h 673894"/>
                <a:gd name="connsiteX46" fmla="*/ 2657475 w 2826544"/>
                <a:gd name="connsiteY46" fmla="*/ 80963 h 673894"/>
                <a:gd name="connsiteX47" fmla="*/ 2524125 w 2826544"/>
                <a:gd name="connsiteY47" fmla="*/ 35719 h 673894"/>
                <a:gd name="connsiteX48" fmla="*/ 2440781 w 2826544"/>
                <a:gd name="connsiteY48" fmla="*/ 11906 h 673894"/>
                <a:gd name="connsiteX49" fmla="*/ 2374106 w 2826544"/>
                <a:gd name="connsiteY49" fmla="*/ 0 h 673894"/>
                <a:gd name="connsiteX50" fmla="*/ 2345531 w 2826544"/>
                <a:gd name="connsiteY50" fmla="*/ 2381 h 673894"/>
                <a:gd name="connsiteX51" fmla="*/ 2286000 w 2826544"/>
                <a:gd name="connsiteY51" fmla="*/ 19050 h 673894"/>
                <a:gd name="connsiteX52" fmla="*/ 2193131 w 2826544"/>
                <a:gd name="connsiteY52" fmla="*/ 50006 h 673894"/>
                <a:gd name="connsiteX53" fmla="*/ 2138362 w 2826544"/>
                <a:gd name="connsiteY53" fmla="*/ 69056 h 673894"/>
                <a:gd name="connsiteX54" fmla="*/ 1971675 w 2826544"/>
                <a:gd name="connsiteY54" fmla="*/ 90488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6544" h="673894">
                  <a:moveTo>
                    <a:pt x="1971675" y="90488"/>
                  </a:moveTo>
                  <a:lnTo>
                    <a:pt x="1745456" y="121444"/>
                  </a:lnTo>
                  <a:lnTo>
                    <a:pt x="1495425" y="154781"/>
                  </a:lnTo>
                  <a:lnTo>
                    <a:pt x="1426369" y="166688"/>
                  </a:lnTo>
                  <a:lnTo>
                    <a:pt x="1169194" y="238125"/>
                  </a:lnTo>
                  <a:lnTo>
                    <a:pt x="885825" y="304800"/>
                  </a:lnTo>
                  <a:lnTo>
                    <a:pt x="697706" y="350044"/>
                  </a:lnTo>
                  <a:lnTo>
                    <a:pt x="428625" y="414338"/>
                  </a:lnTo>
                  <a:lnTo>
                    <a:pt x="285750" y="450056"/>
                  </a:lnTo>
                  <a:lnTo>
                    <a:pt x="235744" y="440531"/>
                  </a:lnTo>
                  <a:lnTo>
                    <a:pt x="128587" y="419100"/>
                  </a:lnTo>
                  <a:lnTo>
                    <a:pt x="54769" y="404813"/>
                  </a:lnTo>
                  <a:lnTo>
                    <a:pt x="23812" y="400050"/>
                  </a:lnTo>
                  <a:lnTo>
                    <a:pt x="9525" y="402431"/>
                  </a:lnTo>
                  <a:lnTo>
                    <a:pt x="0" y="407194"/>
                  </a:lnTo>
                  <a:lnTo>
                    <a:pt x="0" y="423863"/>
                  </a:lnTo>
                  <a:lnTo>
                    <a:pt x="14287" y="447675"/>
                  </a:lnTo>
                  <a:lnTo>
                    <a:pt x="54769" y="488156"/>
                  </a:lnTo>
                  <a:lnTo>
                    <a:pt x="119062" y="538163"/>
                  </a:lnTo>
                  <a:lnTo>
                    <a:pt x="173831" y="576263"/>
                  </a:lnTo>
                  <a:lnTo>
                    <a:pt x="252412" y="621506"/>
                  </a:lnTo>
                  <a:lnTo>
                    <a:pt x="345281" y="659606"/>
                  </a:lnTo>
                  <a:lnTo>
                    <a:pt x="388144" y="673894"/>
                  </a:lnTo>
                  <a:lnTo>
                    <a:pt x="492919" y="640556"/>
                  </a:lnTo>
                  <a:lnTo>
                    <a:pt x="781050" y="547688"/>
                  </a:lnTo>
                  <a:lnTo>
                    <a:pt x="1038225" y="464344"/>
                  </a:lnTo>
                  <a:lnTo>
                    <a:pt x="1145381" y="440531"/>
                  </a:lnTo>
                  <a:lnTo>
                    <a:pt x="1347787" y="388144"/>
                  </a:lnTo>
                  <a:lnTo>
                    <a:pt x="1500187" y="359569"/>
                  </a:lnTo>
                  <a:lnTo>
                    <a:pt x="1731169" y="323850"/>
                  </a:lnTo>
                  <a:lnTo>
                    <a:pt x="1888331" y="300038"/>
                  </a:lnTo>
                  <a:lnTo>
                    <a:pt x="1988344" y="288131"/>
                  </a:lnTo>
                  <a:lnTo>
                    <a:pt x="2150269" y="276225"/>
                  </a:lnTo>
                  <a:lnTo>
                    <a:pt x="2328862" y="269081"/>
                  </a:lnTo>
                  <a:lnTo>
                    <a:pt x="2478881" y="271463"/>
                  </a:lnTo>
                  <a:lnTo>
                    <a:pt x="2607469" y="278606"/>
                  </a:lnTo>
                  <a:lnTo>
                    <a:pt x="2714625" y="292894"/>
                  </a:lnTo>
                  <a:lnTo>
                    <a:pt x="2764631" y="278606"/>
                  </a:lnTo>
                  <a:lnTo>
                    <a:pt x="2807494" y="257175"/>
                  </a:lnTo>
                  <a:lnTo>
                    <a:pt x="2821781" y="238125"/>
                  </a:lnTo>
                  <a:lnTo>
                    <a:pt x="2826544" y="221456"/>
                  </a:lnTo>
                  <a:lnTo>
                    <a:pt x="2821781" y="195263"/>
                  </a:lnTo>
                  <a:lnTo>
                    <a:pt x="2812256" y="180975"/>
                  </a:lnTo>
                  <a:lnTo>
                    <a:pt x="2783681" y="147638"/>
                  </a:lnTo>
                  <a:lnTo>
                    <a:pt x="2759869" y="126206"/>
                  </a:lnTo>
                  <a:lnTo>
                    <a:pt x="2740819" y="114300"/>
                  </a:lnTo>
                  <a:lnTo>
                    <a:pt x="2657475" y="80963"/>
                  </a:lnTo>
                  <a:lnTo>
                    <a:pt x="2524125" y="35719"/>
                  </a:lnTo>
                  <a:lnTo>
                    <a:pt x="2440781" y="11906"/>
                  </a:lnTo>
                  <a:lnTo>
                    <a:pt x="2374106" y="0"/>
                  </a:lnTo>
                  <a:lnTo>
                    <a:pt x="2345531" y="2381"/>
                  </a:lnTo>
                  <a:lnTo>
                    <a:pt x="2286000" y="19050"/>
                  </a:lnTo>
                  <a:lnTo>
                    <a:pt x="2193131" y="50006"/>
                  </a:lnTo>
                  <a:lnTo>
                    <a:pt x="2138362" y="69056"/>
                  </a:lnTo>
                  <a:lnTo>
                    <a:pt x="1971675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9FEFE306-4089-4C59-87F0-7A5133B07F62}"/>
                </a:ext>
              </a:extLst>
            </p:cNvPr>
            <p:cNvSpPr/>
            <p:nvPr/>
          </p:nvSpPr>
          <p:spPr>
            <a:xfrm>
              <a:off x="5716588" y="3390900"/>
              <a:ext cx="1250950" cy="436563"/>
            </a:xfrm>
            <a:custGeom>
              <a:avLst/>
              <a:gdLst>
                <a:gd name="connsiteX0" fmla="*/ 526257 w 1250157"/>
                <a:gd name="connsiteY0" fmla="*/ 235744 h 435769"/>
                <a:gd name="connsiteX1" fmla="*/ 350044 w 1250157"/>
                <a:gd name="connsiteY1" fmla="*/ 214313 h 435769"/>
                <a:gd name="connsiteX2" fmla="*/ 173832 w 1250157"/>
                <a:gd name="connsiteY2" fmla="*/ 190500 h 435769"/>
                <a:gd name="connsiteX3" fmla="*/ 0 w 1250157"/>
                <a:gd name="connsiteY3" fmla="*/ 161925 h 435769"/>
                <a:gd name="connsiteX4" fmla="*/ 57150 w 1250157"/>
                <a:gd name="connsiteY4" fmla="*/ 0 h 435769"/>
                <a:gd name="connsiteX5" fmla="*/ 219075 w 1250157"/>
                <a:gd name="connsiteY5" fmla="*/ 38100 h 435769"/>
                <a:gd name="connsiteX6" fmla="*/ 369094 w 1250157"/>
                <a:gd name="connsiteY6" fmla="*/ 64294 h 435769"/>
                <a:gd name="connsiteX7" fmla="*/ 490538 w 1250157"/>
                <a:gd name="connsiteY7" fmla="*/ 78581 h 435769"/>
                <a:gd name="connsiteX8" fmla="*/ 578644 w 1250157"/>
                <a:gd name="connsiteY8" fmla="*/ 83344 h 435769"/>
                <a:gd name="connsiteX9" fmla="*/ 766763 w 1250157"/>
                <a:gd name="connsiteY9" fmla="*/ 83344 h 435769"/>
                <a:gd name="connsiteX10" fmla="*/ 942975 w 1250157"/>
                <a:gd name="connsiteY10" fmla="*/ 83344 h 435769"/>
                <a:gd name="connsiteX11" fmla="*/ 981075 w 1250157"/>
                <a:gd name="connsiteY11" fmla="*/ 83344 h 435769"/>
                <a:gd name="connsiteX12" fmla="*/ 1004888 w 1250157"/>
                <a:gd name="connsiteY12" fmla="*/ 88106 h 435769"/>
                <a:gd name="connsiteX13" fmla="*/ 1023938 w 1250157"/>
                <a:gd name="connsiteY13" fmla="*/ 97631 h 435769"/>
                <a:gd name="connsiteX14" fmla="*/ 1064419 w 1250157"/>
                <a:gd name="connsiteY14" fmla="*/ 130969 h 435769"/>
                <a:gd name="connsiteX15" fmla="*/ 1112044 w 1250157"/>
                <a:gd name="connsiteY15" fmla="*/ 176213 h 435769"/>
                <a:gd name="connsiteX16" fmla="*/ 1157288 w 1250157"/>
                <a:gd name="connsiteY16" fmla="*/ 223838 h 435769"/>
                <a:gd name="connsiteX17" fmla="*/ 1202532 w 1250157"/>
                <a:gd name="connsiteY17" fmla="*/ 269081 h 435769"/>
                <a:gd name="connsiteX18" fmla="*/ 1219200 w 1250157"/>
                <a:gd name="connsiteY18" fmla="*/ 290513 h 435769"/>
                <a:gd name="connsiteX19" fmla="*/ 1233488 w 1250157"/>
                <a:gd name="connsiteY19" fmla="*/ 311944 h 435769"/>
                <a:gd name="connsiteX20" fmla="*/ 1245394 w 1250157"/>
                <a:gd name="connsiteY20" fmla="*/ 338138 h 435769"/>
                <a:gd name="connsiteX21" fmla="*/ 1250157 w 1250157"/>
                <a:gd name="connsiteY21" fmla="*/ 364331 h 435769"/>
                <a:gd name="connsiteX22" fmla="*/ 1245394 w 1250157"/>
                <a:gd name="connsiteY22" fmla="*/ 383381 h 435769"/>
                <a:gd name="connsiteX23" fmla="*/ 1231107 w 1250157"/>
                <a:gd name="connsiteY23" fmla="*/ 404813 h 435769"/>
                <a:gd name="connsiteX24" fmla="*/ 1207294 w 1250157"/>
                <a:gd name="connsiteY24" fmla="*/ 421481 h 435769"/>
                <a:gd name="connsiteX25" fmla="*/ 1176338 w 1250157"/>
                <a:gd name="connsiteY25" fmla="*/ 435769 h 435769"/>
                <a:gd name="connsiteX26" fmla="*/ 833438 w 1250157"/>
                <a:gd name="connsiteY26" fmla="*/ 273844 h 435769"/>
                <a:gd name="connsiteX27" fmla="*/ 807244 w 1250157"/>
                <a:gd name="connsiteY27" fmla="*/ 261938 h 435769"/>
                <a:gd name="connsiteX28" fmla="*/ 726282 w 1250157"/>
                <a:gd name="connsiteY28" fmla="*/ 254794 h 435769"/>
                <a:gd name="connsiteX29" fmla="*/ 526257 w 1250157"/>
                <a:gd name="connsiteY29" fmla="*/ 23574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0157" h="435769">
                  <a:moveTo>
                    <a:pt x="526257" y="235744"/>
                  </a:moveTo>
                  <a:lnTo>
                    <a:pt x="350044" y="214313"/>
                  </a:lnTo>
                  <a:lnTo>
                    <a:pt x="173832" y="190500"/>
                  </a:lnTo>
                  <a:lnTo>
                    <a:pt x="0" y="161925"/>
                  </a:lnTo>
                  <a:lnTo>
                    <a:pt x="57150" y="0"/>
                  </a:lnTo>
                  <a:lnTo>
                    <a:pt x="219075" y="38100"/>
                  </a:lnTo>
                  <a:lnTo>
                    <a:pt x="369094" y="64294"/>
                  </a:lnTo>
                  <a:lnTo>
                    <a:pt x="490538" y="78581"/>
                  </a:lnTo>
                  <a:lnTo>
                    <a:pt x="578644" y="83344"/>
                  </a:lnTo>
                  <a:lnTo>
                    <a:pt x="766763" y="83344"/>
                  </a:lnTo>
                  <a:lnTo>
                    <a:pt x="942975" y="83344"/>
                  </a:lnTo>
                  <a:lnTo>
                    <a:pt x="981075" y="83344"/>
                  </a:lnTo>
                  <a:lnTo>
                    <a:pt x="1004888" y="88106"/>
                  </a:lnTo>
                  <a:lnTo>
                    <a:pt x="1023938" y="97631"/>
                  </a:lnTo>
                  <a:lnTo>
                    <a:pt x="1064419" y="130969"/>
                  </a:lnTo>
                  <a:lnTo>
                    <a:pt x="1112044" y="176213"/>
                  </a:lnTo>
                  <a:lnTo>
                    <a:pt x="1157288" y="223838"/>
                  </a:lnTo>
                  <a:lnTo>
                    <a:pt x="1202532" y="269081"/>
                  </a:lnTo>
                  <a:lnTo>
                    <a:pt x="1219200" y="290513"/>
                  </a:lnTo>
                  <a:lnTo>
                    <a:pt x="1233488" y="311944"/>
                  </a:lnTo>
                  <a:lnTo>
                    <a:pt x="1245394" y="338138"/>
                  </a:lnTo>
                  <a:lnTo>
                    <a:pt x="1250157" y="364331"/>
                  </a:lnTo>
                  <a:lnTo>
                    <a:pt x="1245394" y="383381"/>
                  </a:lnTo>
                  <a:lnTo>
                    <a:pt x="1231107" y="404813"/>
                  </a:lnTo>
                  <a:lnTo>
                    <a:pt x="1207294" y="421481"/>
                  </a:lnTo>
                  <a:lnTo>
                    <a:pt x="1176338" y="435769"/>
                  </a:lnTo>
                  <a:lnTo>
                    <a:pt x="833438" y="273844"/>
                  </a:lnTo>
                  <a:lnTo>
                    <a:pt x="807244" y="261938"/>
                  </a:lnTo>
                  <a:lnTo>
                    <a:pt x="726282" y="254794"/>
                  </a:lnTo>
                  <a:lnTo>
                    <a:pt x="5262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0478E42B-77F3-4847-BB6E-EAB7BB1D12C9}"/>
                </a:ext>
              </a:extLst>
            </p:cNvPr>
            <p:cNvSpPr/>
            <p:nvPr/>
          </p:nvSpPr>
          <p:spPr>
            <a:xfrm>
              <a:off x="5680075" y="3648075"/>
              <a:ext cx="1279525" cy="2443163"/>
            </a:xfrm>
            <a:custGeom>
              <a:avLst/>
              <a:gdLst>
                <a:gd name="connsiteX0" fmla="*/ 967028 w 1279502"/>
                <a:gd name="connsiteY0" fmla="*/ 888087 h 2443882"/>
                <a:gd name="connsiteX1" fmla="*/ 1036101 w 1279502"/>
                <a:gd name="connsiteY1" fmla="*/ 687445 h 2443882"/>
                <a:gd name="connsiteX2" fmla="*/ 1092018 w 1279502"/>
                <a:gd name="connsiteY2" fmla="*/ 509828 h 2443882"/>
                <a:gd name="connsiteX3" fmla="*/ 1141356 w 1279502"/>
                <a:gd name="connsiteY3" fmla="*/ 335500 h 2443882"/>
                <a:gd name="connsiteX4" fmla="*/ 1161091 w 1279502"/>
                <a:gd name="connsiteY4" fmla="*/ 263137 h 2443882"/>
                <a:gd name="connsiteX5" fmla="*/ 1170959 w 1279502"/>
                <a:gd name="connsiteY5" fmla="*/ 236823 h 2443882"/>
                <a:gd name="connsiteX6" fmla="*/ 1184115 w 1279502"/>
                <a:gd name="connsiteY6" fmla="*/ 210510 h 2443882"/>
                <a:gd name="connsiteX7" fmla="*/ 1200561 w 1279502"/>
                <a:gd name="connsiteY7" fmla="*/ 190774 h 2443882"/>
                <a:gd name="connsiteX8" fmla="*/ 1213718 w 1279502"/>
                <a:gd name="connsiteY8" fmla="*/ 177618 h 2443882"/>
                <a:gd name="connsiteX9" fmla="*/ 1243321 w 1279502"/>
                <a:gd name="connsiteY9" fmla="*/ 161172 h 2443882"/>
                <a:gd name="connsiteX10" fmla="*/ 1272924 w 1279502"/>
                <a:gd name="connsiteY10" fmla="*/ 128280 h 2443882"/>
                <a:gd name="connsiteX11" fmla="*/ 1279502 w 1279502"/>
                <a:gd name="connsiteY11" fmla="*/ 98677 h 2443882"/>
                <a:gd name="connsiteX12" fmla="*/ 855195 w 1279502"/>
                <a:gd name="connsiteY12" fmla="*/ 0 h 2443882"/>
                <a:gd name="connsiteX13" fmla="*/ 897954 w 1279502"/>
                <a:gd name="connsiteY13" fmla="*/ 36182 h 2443882"/>
                <a:gd name="connsiteX14" fmla="*/ 914400 w 1279502"/>
                <a:gd name="connsiteY14" fmla="*/ 59206 h 2443882"/>
                <a:gd name="connsiteX15" fmla="*/ 924268 w 1279502"/>
                <a:gd name="connsiteY15" fmla="*/ 85520 h 2443882"/>
                <a:gd name="connsiteX16" fmla="*/ 917690 w 1279502"/>
                <a:gd name="connsiteY16" fmla="*/ 154593 h 2443882"/>
                <a:gd name="connsiteX17" fmla="*/ 884797 w 1279502"/>
                <a:gd name="connsiteY17" fmla="*/ 322343 h 2443882"/>
                <a:gd name="connsiteX18" fmla="*/ 842038 w 1279502"/>
                <a:gd name="connsiteY18" fmla="*/ 513117 h 2443882"/>
                <a:gd name="connsiteX19" fmla="*/ 786121 w 1279502"/>
                <a:gd name="connsiteY19" fmla="*/ 720337 h 2443882"/>
                <a:gd name="connsiteX20" fmla="*/ 720337 w 1279502"/>
                <a:gd name="connsiteY20" fmla="*/ 901244 h 2443882"/>
                <a:gd name="connsiteX21" fmla="*/ 638107 w 1279502"/>
                <a:gd name="connsiteY21" fmla="*/ 1108464 h 2443882"/>
                <a:gd name="connsiteX22" fmla="*/ 539431 w 1279502"/>
                <a:gd name="connsiteY22" fmla="*/ 1345287 h 2443882"/>
                <a:gd name="connsiteX23" fmla="*/ 444043 w 1279502"/>
                <a:gd name="connsiteY23" fmla="*/ 1552507 h 2443882"/>
                <a:gd name="connsiteX24" fmla="*/ 368392 w 1279502"/>
                <a:gd name="connsiteY24" fmla="*/ 1707100 h 2443882"/>
                <a:gd name="connsiteX25" fmla="*/ 305897 w 1279502"/>
                <a:gd name="connsiteY25" fmla="*/ 1802487 h 2443882"/>
                <a:gd name="connsiteX26" fmla="*/ 266426 w 1279502"/>
                <a:gd name="connsiteY26" fmla="*/ 1845246 h 2443882"/>
                <a:gd name="connsiteX27" fmla="*/ 217088 w 1279502"/>
                <a:gd name="connsiteY27" fmla="*/ 1901163 h 2443882"/>
                <a:gd name="connsiteX28" fmla="*/ 187485 w 1279502"/>
                <a:gd name="connsiteY28" fmla="*/ 1924187 h 2443882"/>
                <a:gd name="connsiteX29" fmla="*/ 161172 w 1279502"/>
                <a:gd name="connsiteY29" fmla="*/ 1937344 h 2443882"/>
                <a:gd name="connsiteX30" fmla="*/ 134858 w 1279502"/>
                <a:gd name="connsiteY30" fmla="*/ 1947212 h 2443882"/>
                <a:gd name="connsiteX31" fmla="*/ 0 w 1279502"/>
                <a:gd name="connsiteY31" fmla="*/ 2378098 h 2443882"/>
                <a:gd name="connsiteX32" fmla="*/ 9868 w 1279502"/>
                <a:gd name="connsiteY32" fmla="*/ 2407701 h 2443882"/>
                <a:gd name="connsiteX33" fmla="*/ 26314 w 1279502"/>
                <a:gd name="connsiteY33" fmla="*/ 2434015 h 2443882"/>
                <a:gd name="connsiteX34" fmla="*/ 52628 w 1279502"/>
                <a:gd name="connsiteY34" fmla="*/ 2443882 h 2443882"/>
                <a:gd name="connsiteX35" fmla="*/ 78941 w 1279502"/>
                <a:gd name="connsiteY35" fmla="*/ 2443882 h 2443882"/>
                <a:gd name="connsiteX36" fmla="*/ 111833 w 1279502"/>
                <a:gd name="connsiteY36" fmla="*/ 2420858 h 2443882"/>
                <a:gd name="connsiteX37" fmla="*/ 200642 w 1279502"/>
                <a:gd name="connsiteY37" fmla="*/ 2341917 h 2443882"/>
                <a:gd name="connsiteX38" fmla="*/ 309186 w 1279502"/>
                <a:gd name="connsiteY38" fmla="*/ 2233373 h 2443882"/>
                <a:gd name="connsiteX39" fmla="*/ 391416 w 1279502"/>
                <a:gd name="connsiteY39" fmla="*/ 2131408 h 2443882"/>
                <a:gd name="connsiteX40" fmla="*/ 467068 w 1279502"/>
                <a:gd name="connsiteY40" fmla="*/ 2022864 h 2443882"/>
                <a:gd name="connsiteX41" fmla="*/ 532852 w 1279502"/>
                <a:gd name="connsiteY41" fmla="*/ 1914320 h 2443882"/>
                <a:gd name="connsiteX42" fmla="*/ 585479 w 1279502"/>
                <a:gd name="connsiteY42" fmla="*/ 1809065 h 2443882"/>
                <a:gd name="connsiteX43" fmla="*/ 664420 w 1279502"/>
                <a:gd name="connsiteY43" fmla="*/ 1641315 h 2443882"/>
                <a:gd name="connsiteX44" fmla="*/ 740072 w 1279502"/>
                <a:gd name="connsiteY44" fmla="*/ 1473566 h 2443882"/>
                <a:gd name="connsiteX45" fmla="*/ 815724 w 1279502"/>
                <a:gd name="connsiteY45" fmla="*/ 1289370 h 2443882"/>
                <a:gd name="connsiteX46" fmla="*/ 894665 w 1279502"/>
                <a:gd name="connsiteY46" fmla="*/ 1088728 h 2443882"/>
                <a:gd name="connsiteX47" fmla="*/ 967028 w 1279502"/>
                <a:gd name="connsiteY47" fmla="*/ 888087 h 244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9502" h="2443882">
                  <a:moveTo>
                    <a:pt x="967028" y="888087"/>
                  </a:moveTo>
                  <a:lnTo>
                    <a:pt x="1036101" y="687445"/>
                  </a:lnTo>
                  <a:lnTo>
                    <a:pt x="1092018" y="509828"/>
                  </a:lnTo>
                  <a:lnTo>
                    <a:pt x="1141356" y="335500"/>
                  </a:lnTo>
                  <a:lnTo>
                    <a:pt x="1161091" y="263137"/>
                  </a:lnTo>
                  <a:lnTo>
                    <a:pt x="1170959" y="236823"/>
                  </a:lnTo>
                  <a:lnTo>
                    <a:pt x="1184115" y="210510"/>
                  </a:lnTo>
                  <a:lnTo>
                    <a:pt x="1200561" y="190774"/>
                  </a:lnTo>
                  <a:lnTo>
                    <a:pt x="1213718" y="177618"/>
                  </a:lnTo>
                  <a:lnTo>
                    <a:pt x="1243321" y="161172"/>
                  </a:lnTo>
                  <a:lnTo>
                    <a:pt x="1272924" y="128280"/>
                  </a:lnTo>
                  <a:lnTo>
                    <a:pt x="1279502" y="98677"/>
                  </a:lnTo>
                  <a:lnTo>
                    <a:pt x="855195" y="0"/>
                  </a:lnTo>
                  <a:lnTo>
                    <a:pt x="897954" y="36182"/>
                  </a:lnTo>
                  <a:lnTo>
                    <a:pt x="914400" y="59206"/>
                  </a:lnTo>
                  <a:lnTo>
                    <a:pt x="924268" y="85520"/>
                  </a:lnTo>
                  <a:lnTo>
                    <a:pt x="917690" y="154593"/>
                  </a:lnTo>
                  <a:lnTo>
                    <a:pt x="884797" y="322343"/>
                  </a:lnTo>
                  <a:lnTo>
                    <a:pt x="842038" y="513117"/>
                  </a:lnTo>
                  <a:lnTo>
                    <a:pt x="786121" y="720337"/>
                  </a:lnTo>
                  <a:lnTo>
                    <a:pt x="720337" y="901244"/>
                  </a:lnTo>
                  <a:lnTo>
                    <a:pt x="638107" y="1108464"/>
                  </a:lnTo>
                  <a:lnTo>
                    <a:pt x="539431" y="1345287"/>
                  </a:lnTo>
                  <a:lnTo>
                    <a:pt x="444043" y="1552507"/>
                  </a:lnTo>
                  <a:lnTo>
                    <a:pt x="368392" y="1707100"/>
                  </a:lnTo>
                  <a:lnTo>
                    <a:pt x="305897" y="1802487"/>
                  </a:lnTo>
                  <a:lnTo>
                    <a:pt x="266426" y="1845246"/>
                  </a:lnTo>
                  <a:lnTo>
                    <a:pt x="217088" y="1901163"/>
                  </a:lnTo>
                  <a:lnTo>
                    <a:pt x="187485" y="1924187"/>
                  </a:lnTo>
                  <a:lnTo>
                    <a:pt x="161172" y="1937344"/>
                  </a:lnTo>
                  <a:lnTo>
                    <a:pt x="134858" y="1947212"/>
                  </a:lnTo>
                  <a:lnTo>
                    <a:pt x="0" y="2378098"/>
                  </a:lnTo>
                  <a:lnTo>
                    <a:pt x="9868" y="2407701"/>
                  </a:lnTo>
                  <a:lnTo>
                    <a:pt x="26314" y="2434015"/>
                  </a:lnTo>
                  <a:lnTo>
                    <a:pt x="52628" y="2443882"/>
                  </a:lnTo>
                  <a:lnTo>
                    <a:pt x="78941" y="2443882"/>
                  </a:lnTo>
                  <a:lnTo>
                    <a:pt x="111833" y="2420858"/>
                  </a:lnTo>
                  <a:lnTo>
                    <a:pt x="200642" y="2341917"/>
                  </a:lnTo>
                  <a:lnTo>
                    <a:pt x="309186" y="2233373"/>
                  </a:lnTo>
                  <a:lnTo>
                    <a:pt x="391416" y="2131408"/>
                  </a:lnTo>
                  <a:lnTo>
                    <a:pt x="467068" y="2022864"/>
                  </a:lnTo>
                  <a:lnTo>
                    <a:pt x="532852" y="1914320"/>
                  </a:lnTo>
                  <a:lnTo>
                    <a:pt x="585479" y="1809065"/>
                  </a:lnTo>
                  <a:lnTo>
                    <a:pt x="664420" y="1641315"/>
                  </a:lnTo>
                  <a:lnTo>
                    <a:pt x="740072" y="1473566"/>
                  </a:lnTo>
                  <a:lnTo>
                    <a:pt x="815724" y="1289370"/>
                  </a:lnTo>
                  <a:lnTo>
                    <a:pt x="894665" y="1088728"/>
                  </a:lnTo>
                  <a:lnTo>
                    <a:pt x="967028" y="888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E176698F-148E-4AC9-B7AE-4659889996DE}"/>
                </a:ext>
              </a:extLst>
            </p:cNvPr>
            <p:cNvSpPr/>
            <p:nvPr/>
          </p:nvSpPr>
          <p:spPr>
            <a:xfrm>
              <a:off x="5186363" y="5278438"/>
              <a:ext cx="709612" cy="800100"/>
            </a:xfrm>
            <a:custGeom>
              <a:avLst/>
              <a:gdLst>
                <a:gd name="connsiteX0" fmla="*/ 276225 w 709612"/>
                <a:gd name="connsiteY0" fmla="*/ 135732 h 800100"/>
                <a:gd name="connsiteX1" fmla="*/ 369093 w 709612"/>
                <a:gd name="connsiteY1" fmla="*/ 192882 h 800100"/>
                <a:gd name="connsiteX2" fmla="*/ 507206 w 709612"/>
                <a:gd name="connsiteY2" fmla="*/ 273844 h 800100"/>
                <a:gd name="connsiteX3" fmla="*/ 550068 w 709612"/>
                <a:gd name="connsiteY3" fmla="*/ 300038 h 800100"/>
                <a:gd name="connsiteX4" fmla="*/ 576262 w 709612"/>
                <a:gd name="connsiteY4" fmla="*/ 311944 h 800100"/>
                <a:gd name="connsiteX5" fmla="*/ 604837 w 709612"/>
                <a:gd name="connsiteY5" fmla="*/ 316707 h 800100"/>
                <a:gd name="connsiteX6" fmla="*/ 623887 w 709612"/>
                <a:gd name="connsiteY6" fmla="*/ 316707 h 800100"/>
                <a:gd name="connsiteX7" fmla="*/ 669131 w 709612"/>
                <a:gd name="connsiteY7" fmla="*/ 302419 h 800100"/>
                <a:gd name="connsiteX8" fmla="*/ 709612 w 709612"/>
                <a:gd name="connsiteY8" fmla="*/ 273844 h 800100"/>
                <a:gd name="connsiteX9" fmla="*/ 523875 w 709612"/>
                <a:gd name="connsiteY9" fmla="*/ 800100 h 800100"/>
                <a:gd name="connsiteX10" fmla="*/ 504825 w 709612"/>
                <a:gd name="connsiteY10" fmla="*/ 778669 h 800100"/>
                <a:gd name="connsiteX11" fmla="*/ 490537 w 709612"/>
                <a:gd name="connsiteY11" fmla="*/ 742950 h 800100"/>
                <a:gd name="connsiteX12" fmla="*/ 471487 w 709612"/>
                <a:gd name="connsiteY12" fmla="*/ 678657 h 800100"/>
                <a:gd name="connsiteX13" fmla="*/ 440531 w 709612"/>
                <a:gd name="connsiteY13" fmla="*/ 590550 h 800100"/>
                <a:gd name="connsiteX14" fmla="*/ 416718 w 709612"/>
                <a:gd name="connsiteY14" fmla="*/ 523875 h 800100"/>
                <a:gd name="connsiteX15" fmla="*/ 388143 w 709612"/>
                <a:gd name="connsiteY15" fmla="*/ 457200 h 800100"/>
                <a:gd name="connsiteX16" fmla="*/ 376237 w 709612"/>
                <a:gd name="connsiteY16" fmla="*/ 438150 h 800100"/>
                <a:gd name="connsiteX17" fmla="*/ 357187 w 709612"/>
                <a:gd name="connsiteY17" fmla="*/ 411957 h 800100"/>
                <a:gd name="connsiteX18" fmla="*/ 323850 w 709612"/>
                <a:gd name="connsiteY18" fmla="*/ 371475 h 800100"/>
                <a:gd name="connsiteX19" fmla="*/ 261937 w 709612"/>
                <a:gd name="connsiteY19" fmla="*/ 300038 h 800100"/>
                <a:gd name="connsiteX20" fmla="*/ 183356 w 709612"/>
                <a:gd name="connsiteY20" fmla="*/ 221457 h 800100"/>
                <a:gd name="connsiteX21" fmla="*/ 102393 w 709612"/>
                <a:gd name="connsiteY21" fmla="*/ 140494 h 800100"/>
                <a:gd name="connsiteX22" fmla="*/ 9525 w 709612"/>
                <a:gd name="connsiteY22" fmla="*/ 54769 h 800100"/>
                <a:gd name="connsiteX23" fmla="*/ 2381 w 709612"/>
                <a:gd name="connsiteY23" fmla="*/ 38100 h 800100"/>
                <a:gd name="connsiteX24" fmla="*/ 0 w 709612"/>
                <a:gd name="connsiteY24" fmla="*/ 21432 h 800100"/>
                <a:gd name="connsiteX25" fmla="*/ 7143 w 709612"/>
                <a:gd name="connsiteY25" fmla="*/ 2382 h 800100"/>
                <a:gd name="connsiteX26" fmla="*/ 21431 w 709612"/>
                <a:gd name="connsiteY26" fmla="*/ 0 h 800100"/>
                <a:gd name="connsiteX27" fmla="*/ 40481 w 709612"/>
                <a:gd name="connsiteY27" fmla="*/ 0 h 800100"/>
                <a:gd name="connsiteX28" fmla="*/ 69056 w 709612"/>
                <a:gd name="connsiteY28" fmla="*/ 11907 h 800100"/>
                <a:gd name="connsiteX29" fmla="*/ 133350 w 709612"/>
                <a:gd name="connsiteY29" fmla="*/ 52388 h 800100"/>
                <a:gd name="connsiteX30" fmla="*/ 276225 w 709612"/>
                <a:gd name="connsiteY30" fmla="*/ 135732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9612" h="800100">
                  <a:moveTo>
                    <a:pt x="276225" y="135732"/>
                  </a:moveTo>
                  <a:lnTo>
                    <a:pt x="369093" y="192882"/>
                  </a:lnTo>
                  <a:lnTo>
                    <a:pt x="507206" y="273844"/>
                  </a:lnTo>
                  <a:lnTo>
                    <a:pt x="550068" y="300038"/>
                  </a:lnTo>
                  <a:lnTo>
                    <a:pt x="576262" y="311944"/>
                  </a:lnTo>
                  <a:lnTo>
                    <a:pt x="604837" y="316707"/>
                  </a:lnTo>
                  <a:lnTo>
                    <a:pt x="623887" y="316707"/>
                  </a:lnTo>
                  <a:lnTo>
                    <a:pt x="669131" y="302419"/>
                  </a:lnTo>
                  <a:lnTo>
                    <a:pt x="709612" y="273844"/>
                  </a:lnTo>
                  <a:lnTo>
                    <a:pt x="523875" y="800100"/>
                  </a:lnTo>
                  <a:lnTo>
                    <a:pt x="504825" y="778669"/>
                  </a:lnTo>
                  <a:lnTo>
                    <a:pt x="490537" y="742950"/>
                  </a:lnTo>
                  <a:lnTo>
                    <a:pt x="471487" y="678657"/>
                  </a:lnTo>
                  <a:lnTo>
                    <a:pt x="440531" y="590550"/>
                  </a:lnTo>
                  <a:lnTo>
                    <a:pt x="416718" y="523875"/>
                  </a:lnTo>
                  <a:lnTo>
                    <a:pt x="388143" y="457200"/>
                  </a:lnTo>
                  <a:lnTo>
                    <a:pt x="376237" y="438150"/>
                  </a:lnTo>
                  <a:lnTo>
                    <a:pt x="357187" y="411957"/>
                  </a:lnTo>
                  <a:lnTo>
                    <a:pt x="323850" y="371475"/>
                  </a:lnTo>
                  <a:lnTo>
                    <a:pt x="261937" y="300038"/>
                  </a:lnTo>
                  <a:lnTo>
                    <a:pt x="183356" y="221457"/>
                  </a:lnTo>
                  <a:lnTo>
                    <a:pt x="102393" y="1404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7143" y="2382"/>
                  </a:lnTo>
                  <a:lnTo>
                    <a:pt x="21431" y="0"/>
                  </a:lnTo>
                  <a:lnTo>
                    <a:pt x="40481" y="0"/>
                  </a:lnTo>
                  <a:lnTo>
                    <a:pt x="69056" y="11907"/>
                  </a:lnTo>
                  <a:lnTo>
                    <a:pt x="133350" y="52388"/>
                  </a:lnTo>
                  <a:lnTo>
                    <a:pt x="276225" y="13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EAFD44CF-B2B5-467D-8444-40527D1612F0}"/>
                </a:ext>
              </a:extLst>
            </p:cNvPr>
            <p:cNvSpPr/>
            <p:nvPr/>
          </p:nvSpPr>
          <p:spPr>
            <a:xfrm>
              <a:off x="4494213" y="2876550"/>
              <a:ext cx="1433512" cy="2568575"/>
            </a:xfrm>
            <a:custGeom>
              <a:avLst/>
              <a:gdLst>
                <a:gd name="connsiteX0" fmla="*/ 890605 w 1434486"/>
                <a:gd name="connsiteY0" fmla="*/ 934796 h 2569838"/>
                <a:gd name="connsiteX1" fmla="*/ 992583 w 1434486"/>
                <a:gd name="connsiteY1" fmla="*/ 696848 h 2569838"/>
                <a:gd name="connsiteX2" fmla="*/ 1077564 w 1434486"/>
                <a:gd name="connsiteY2" fmla="*/ 475896 h 2569838"/>
                <a:gd name="connsiteX3" fmla="*/ 1118355 w 1434486"/>
                <a:gd name="connsiteY3" fmla="*/ 353523 h 2569838"/>
                <a:gd name="connsiteX4" fmla="*/ 1121755 w 1434486"/>
                <a:gd name="connsiteY4" fmla="*/ 326329 h 2569838"/>
                <a:gd name="connsiteX5" fmla="*/ 1121755 w 1434486"/>
                <a:gd name="connsiteY5" fmla="*/ 305933 h 2569838"/>
                <a:gd name="connsiteX6" fmla="*/ 1108158 w 1434486"/>
                <a:gd name="connsiteY6" fmla="*/ 258343 h 2569838"/>
                <a:gd name="connsiteX7" fmla="*/ 1091161 w 1434486"/>
                <a:gd name="connsiteY7" fmla="*/ 217552 h 2569838"/>
                <a:gd name="connsiteX8" fmla="*/ 1063967 w 1434486"/>
                <a:gd name="connsiteY8" fmla="*/ 176761 h 2569838"/>
                <a:gd name="connsiteX9" fmla="*/ 1029975 w 1434486"/>
                <a:gd name="connsiteY9" fmla="*/ 139370 h 2569838"/>
                <a:gd name="connsiteX10" fmla="*/ 1002781 w 1434486"/>
                <a:gd name="connsiteY10" fmla="*/ 115575 h 2569838"/>
                <a:gd name="connsiteX11" fmla="*/ 955191 w 1434486"/>
                <a:gd name="connsiteY11" fmla="*/ 71384 h 2569838"/>
                <a:gd name="connsiteX12" fmla="*/ 883807 w 1434486"/>
                <a:gd name="connsiteY12" fmla="*/ 23795 h 2569838"/>
                <a:gd name="connsiteX13" fmla="*/ 975587 w 1434486"/>
                <a:gd name="connsiteY13" fmla="*/ 0 h 2569838"/>
                <a:gd name="connsiteX14" fmla="*/ 1121755 w 1434486"/>
                <a:gd name="connsiteY14" fmla="*/ 61187 h 2569838"/>
                <a:gd name="connsiteX15" fmla="*/ 1247527 w 1434486"/>
                <a:gd name="connsiteY15" fmla="*/ 118974 h 2569838"/>
                <a:gd name="connsiteX16" fmla="*/ 1349505 w 1434486"/>
                <a:gd name="connsiteY16" fmla="*/ 176761 h 2569838"/>
                <a:gd name="connsiteX17" fmla="*/ 1410692 w 1434486"/>
                <a:gd name="connsiteY17" fmla="*/ 220952 h 2569838"/>
                <a:gd name="connsiteX18" fmla="*/ 1431087 w 1434486"/>
                <a:gd name="connsiteY18" fmla="*/ 237948 h 2569838"/>
                <a:gd name="connsiteX19" fmla="*/ 1431087 w 1434486"/>
                <a:gd name="connsiteY19" fmla="*/ 241347 h 2569838"/>
                <a:gd name="connsiteX20" fmla="*/ 1434486 w 1434486"/>
                <a:gd name="connsiteY20" fmla="*/ 265142 h 2569838"/>
                <a:gd name="connsiteX21" fmla="*/ 1424289 w 1434486"/>
                <a:gd name="connsiteY21" fmla="*/ 326329 h 2569838"/>
                <a:gd name="connsiteX22" fmla="*/ 1410692 w 1434486"/>
                <a:gd name="connsiteY22" fmla="*/ 377317 h 2569838"/>
                <a:gd name="connsiteX23" fmla="*/ 1376699 w 1434486"/>
                <a:gd name="connsiteY23" fmla="*/ 469097 h 2569838"/>
                <a:gd name="connsiteX24" fmla="*/ 1332509 w 1434486"/>
                <a:gd name="connsiteY24" fmla="*/ 560877 h 2569838"/>
                <a:gd name="connsiteX25" fmla="*/ 1267923 w 1434486"/>
                <a:gd name="connsiteY25" fmla="*/ 713844 h 2569838"/>
                <a:gd name="connsiteX26" fmla="*/ 1206736 w 1434486"/>
                <a:gd name="connsiteY26" fmla="*/ 863411 h 2569838"/>
                <a:gd name="connsiteX27" fmla="*/ 1104758 w 1434486"/>
                <a:gd name="connsiteY27" fmla="*/ 1084363 h 2569838"/>
                <a:gd name="connsiteX28" fmla="*/ 1033374 w 1434486"/>
                <a:gd name="connsiteY28" fmla="*/ 1230531 h 2569838"/>
                <a:gd name="connsiteX29" fmla="*/ 917799 w 1434486"/>
                <a:gd name="connsiteY29" fmla="*/ 1434486 h 2569838"/>
                <a:gd name="connsiteX30" fmla="*/ 849814 w 1434486"/>
                <a:gd name="connsiteY30" fmla="*/ 1553460 h 2569838"/>
                <a:gd name="connsiteX31" fmla="*/ 717243 w 1434486"/>
                <a:gd name="connsiteY31" fmla="*/ 1754016 h 2569838"/>
                <a:gd name="connsiteX32" fmla="*/ 632262 w 1434486"/>
                <a:gd name="connsiteY32" fmla="*/ 1876390 h 2569838"/>
                <a:gd name="connsiteX33" fmla="*/ 540482 w 1434486"/>
                <a:gd name="connsiteY33" fmla="*/ 2002162 h 2569838"/>
                <a:gd name="connsiteX34" fmla="*/ 428306 w 1434486"/>
                <a:gd name="connsiteY34" fmla="*/ 2144931 h 2569838"/>
                <a:gd name="connsiteX35" fmla="*/ 288937 w 1434486"/>
                <a:gd name="connsiteY35" fmla="*/ 2311494 h 2569838"/>
                <a:gd name="connsiteX36" fmla="*/ 176761 w 1434486"/>
                <a:gd name="connsiteY36" fmla="*/ 2433868 h 2569838"/>
                <a:gd name="connsiteX37" fmla="*/ 78183 w 1434486"/>
                <a:gd name="connsiteY37" fmla="*/ 2535845 h 2569838"/>
                <a:gd name="connsiteX38" fmla="*/ 54388 w 1434486"/>
                <a:gd name="connsiteY38" fmla="*/ 2556241 h 2569838"/>
                <a:gd name="connsiteX39" fmla="*/ 33993 w 1434486"/>
                <a:gd name="connsiteY39" fmla="*/ 2566439 h 2569838"/>
                <a:gd name="connsiteX40" fmla="*/ 27194 w 1434486"/>
                <a:gd name="connsiteY40" fmla="*/ 2569838 h 2569838"/>
                <a:gd name="connsiteX41" fmla="*/ 20396 w 1434486"/>
                <a:gd name="connsiteY41" fmla="*/ 2569838 h 2569838"/>
                <a:gd name="connsiteX42" fmla="*/ 10198 w 1434486"/>
                <a:gd name="connsiteY42" fmla="*/ 2566439 h 2569838"/>
                <a:gd name="connsiteX43" fmla="*/ 3399 w 1434486"/>
                <a:gd name="connsiteY43" fmla="*/ 2552842 h 2569838"/>
                <a:gd name="connsiteX44" fmla="*/ 0 w 1434486"/>
                <a:gd name="connsiteY44" fmla="*/ 2535845 h 2569838"/>
                <a:gd name="connsiteX45" fmla="*/ 20396 w 1434486"/>
                <a:gd name="connsiteY45" fmla="*/ 2495054 h 2569838"/>
                <a:gd name="connsiteX46" fmla="*/ 156366 w 1434486"/>
                <a:gd name="connsiteY46" fmla="*/ 2294498 h 2569838"/>
                <a:gd name="connsiteX47" fmla="*/ 343325 w 1434486"/>
                <a:gd name="connsiteY47" fmla="*/ 1998763 h 2569838"/>
                <a:gd name="connsiteX48" fmla="*/ 472497 w 1434486"/>
                <a:gd name="connsiteY48" fmla="*/ 1781210 h 2569838"/>
                <a:gd name="connsiteX49" fmla="*/ 547280 w 1434486"/>
                <a:gd name="connsiteY49" fmla="*/ 1645240 h 2569838"/>
                <a:gd name="connsiteX50" fmla="*/ 690049 w 1434486"/>
                <a:gd name="connsiteY50" fmla="*/ 1373300 h 2569838"/>
                <a:gd name="connsiteX51" fmla="*/ 775031 w 1434486"/>
                <a:gd name="connsiteY51" fmla="*/ 1206736 h 2569838"/>
                <a:gd name="connsiteX52" fmla="*/ 890605 w 1434486"/>
                <a:gd name="connsiteY52" fmla="*/ 934796 h 256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34486" h="2569838">
                  <a:moveTo>
                    <a:pt x="890605" y="934796"/>
                  </a:moveTo>
                  <a:lnTo>
                    <a:pt x="992583" y="696848"/>
                  </a:lnTo>
                  <a:lnTo>
                    <a:pt x="1077564" y="475896"/>
                  </a:lnTo>
                  <a:lnTo>
                    <a:pt x="1118355" y="353523"/>
                  </a:lnTo>
                  <a:lnTo>
                    <a:pt x="1121755" y="326329"/>
                  </a:lnTo>
                  <a:lnTo>
                    <a:pt x="1121755" y="305933"/>
                  </a:lnTo>
                  <a:lnTo>
                    <a:pt x="1108158" y="258343"/>
                  </a:lnTo>
                  <a:lnTo>
                    <a:pt x="1091161" y="217552"/>
                  </a:lnTo>
                  <a:lnTo>
                    <a:pt x="1063967" y="176761"/>
                  </a:lnTo>
                  <a:lnTo>
                    <a:pt x="1029975" y="139370"/>
                  </a:lnTo>
                  <a:lnTo>
                    <a:pt x="1002781" y="115575"/>
                  </a:lnTo>
                  <a:lnTo>
                    <a:pt x="955191" y="71384"/>
                  </a:lnTo>
                  <a:lnTo>
                    <a:pt x="883807" y="23795"/>
                  </a:lnTo>
                  <a:lnTo>
                    <a:pt x="975587" y="0"/>
                  </a:lnTo>
                  <a:lnTo>
                    <a:pt x="1121755" y="61187"/>
                  </a:lnTo>
                  <a:lnTo>
                    <a:pt x="1247527" y="118974"/>
                  </a:lnTo>
                  <a:lnTo>
                    <a:pt x="1349505" y="176761"/>
                  </a:lnTo>
                  <a:lnTo>
                    <a:pt x="1410692" y="220952"/>
                  </a:lnTo>
                  <a:lnTo>
                    <a:pt x="1431087" y="237948"/>
                  </a:lnTo>
                  <a:lnTo>
                    <a:pt x="1431087" y="241347"/>
                  </a:lnTo>
                  <a:lnTo>
                    <a:pt x="1434486" y="265142"/>
                  </a:lnTo>
                  <a:lnTo>
                    <a:pt x="1424289" y="326329"/>
                  </a:lnTo>
                  <a:lnTo>
                    <a:pt x="1410692" y="377317"/>
                  </a:lnTo>
                  <a:lnTo>
                    <a:pt x="1376699" y="469097"/>
                  </a:lnTo>
                  <a:lnTo>
                    <a:pt x="1332509" y="560877"/>
                  </a:lnTo>
                  <a:lnTo>
                    <a:pt x="1267923" y="713844"/>
                  </a:lnTo>
                  <a:lnTo>
                    <a:pt x="1206736" y="863411"/>
                  </a:lnTo>
                  <a:lnTo>
                    <a:pt x="1104758" y="1084363"/>
                  </a:lnTo>
                  <a:lnTo>
                    <a:pt x="1033374" y="1230531"/>
                  </a:lnTo>
                  <a:lnTo>
                    <a:pt x="917799" y="1434486"/>
                  </a:lnTo>
                  <a:lnTo>
                    <a:pt x="849814" y="1553460"/>
                  </a:lnTo>
                  <a:lnTo>
                    <a:pt x="717243" y="1754016"/>
                  </a:lnTo>
                  <a:lnTo>
                    <a:pt x="632262" y="1876390"/>
                  </a:lnTo>
                  <a:lnTo>
                    <a:pt x="540482" y="2002162"/>
                  </a:lnTo>
                  <a:lnTo>
                    <a:pt x="428306" y="2144931"/>
                  </a:lnTo>
                  <a:lnTo>
                    <a:pt x="288937" y="2311494"/>
                  </a:lnTo>
                  <a:lnTo>
                    <a:pt x="176761" y="2433868"/>
                  </a:lnTo>
                  <a:lnTo>
                    <a:pt x="78183" y="2535845"/>
                  </a:lnTo>
                  <a:lnTo>
                    <a:pt x="54388" y="2556241"/>
                  </a:lnTo>
                  <a:lnTo>
                    <a:pt x="33993" y="2566439"/>
                  </a:lnTo>
                  <a:lnTo>
                    <a:pt x="27194" y="2569838"/>
                  </a:lnTo>
                  <a:lnTo>
                    <a:pt x="20396" y="2569838"/>
                  </a:lnTo>
                  <a:lnTo>
                    <a:pt x="10198" y="2566439"/>
                  </a:lnTo>
                  <a:lnTo>
                    <a:pt x="3399" y="2552842"/>
                  </a:lnTo>
                  <a:lnTo>
                    <a:pt x="0" y="2535845"/>
                  </a:lnTo>
                  <a:lnTo>
                    <a:pt x="20396" y="2495054"/>
                  </a:lnTo>
                  <a:lnTo>
                    <a:pt x="156366" y="2294498"/>
                  </a:lnTo>
                  <a:lnTo>
                    <a:pt x="343325" y="1998763"/>
                  </a:lnTo>
                  <a:lnTo>
                    <a:pt x="472497" y="1781210"/>
                  </a:lnTo>
                  <a:lnTo>
                    <a:pt x="547280" y="1645240"/>
                  </a:lnTo>
                  <a:lnTo>
                    <a:pt x="690049" y="1373300"/>
                  </a:lnTo>
                  <a:lnTo>
                    <a:pt x="775031" y="1206736"/>
                  </a:lnTo>
                  <a:lnTo>
                    <a:pt x="890605" y="934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0408459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780F0EB-CD79-4109-9E0B-E47FD164CFBB}"/>
              </a:ext>
            </a:extLst>
          </p:cNvPr>
          <p:cNvSpPr/>
          <p:nvPr/>
        </p:nvSpPr>
        <p:spPr>
          <a:xfrm>
            <a:off x="3414713" y="1624013"/>
            <a:ext cx="704850" cy="828675"/>
          </a:xfrm>
          <a:custGeom>
            <a:avLst/>
            <a:gdLst>
              <a:gd name="connsiteX0" fmla="*/ 395287 w 704850"/>
              <a:gd name="connsiteY0" fmla="*/ 616743 h 828675"/>
              <a:gd name="connsiteX1" fmla="*/ 254793 w 704850"/>
              <a:gd name="connsiteY1" fmla="*/ 411956 h 828675"/>
              <a:gd name="connsiteX2" fmla="*/ 145256 w 704850"/>
              <a:gd name="connsiteY2" fmla="*/ 257175 h 828675"/>
              <a:gd name="connsiteX3" fmla="*/ 61912 w 704850"/>
              <a:gd name="connsiteY3" fmla="*/ 138112 h 828675"/>
              <a:gd name="connsiteX4" fmla="*/ 26193 w 704850"/>
              <a:gd name="connsiteY4" fmla="*/ 85725 h 828675"/>
              <a:gd name="connsiteX5" fmla="*/ 9525 w 704850"/>
              <a:gd name="connsiteY5" fmla="*/ 59531 h 828675"/>
              <a:gd name="connsiteX6" fmla="*/ 0 w 704850"/>
              <a:gd name="connsiteY6" fmla="*/ 35718 h 828675"/>
              <a:gd name="connsiteX7" fmla="*/ 0 w 704850"/>
              <a:gd name="connsiteY7" fmla="*/ 16668 h 828675"/>
              <a:gd name="connsiteX8" fmla="*/ 4762 w 704850"/>
              <a:gd name="connsiteY8" fmla="*/ 4762 h 828675"/>
              <a:gd name="connsiteX9" fmla="*/ 19050 w 704850"/>
              <a:gd name="connsiteY9" fmla="*/ 0 h 828675"/>
              <a:gd name="connsiteX10" fmla="*/ 47625 w 704850"/>
              <a:gd name="connsiteY10" fmla="*/ 7143 h 828675"/>
              <a:gd name="connsiteX11" fmla="*/ 85725 w 704850"/>
              <a:gd name="connsiteY11" fmla="*/ 33337 h 828675"/>
              <a:gd name="connsiteX12" fmla="*/ 202406 w 704850"/>
              <a:gd name="connsiteY12" fmla="*/ 116681 h 828675"/>
              <a:gd name="connsiteX13" fmla="*/ 304800 w 704850"/>
              <a:gd name="connsiteY13" fmla="*/ 188118 h 828675"/>
              <a:gd name="connsiteX14" fmla="*/ 392906 w 704850"/>
              <a:gd name="connsiteY14" fmla="*/ 252412 h 828675"/>
              <a:gd name="connsiteX15" fmla="*/ 514350 w 704850"/>
              <a:gd name="connsiteY15" fmla="*/ 350043 h 828675"/>
              <a:gd name="connsiteX16" fmla="*/ 600075 w 704850"/>
              <a:gd name="connsiteY16" fmla="*/ 423862 h 828675"/>
              <a:gd name="connsiteX17" fmla="*/ 645318 w 704850"/>
              <a:gd name="connsiteY17" fmla="*/ 478631 h 828675"/>
              <a:gd name="connsiteX18" fmla="*/ 671512 w 704850"/>
              <a:gd name="connsiteY18" fmla="*/ 514350 h 828675"/>
              <a:gd name="connsiteX19" fmla="*/ 692943 w 704850"/>
              <a:gd name="connsiteY19" fmla="*/ 550068 h 828675"/>
              <a:gd name="connsiteX20" fmla="*/ 702468 w 704850"/>
              <a:gd name="connsiteY20" fmla="*/ 595312 h 828675"/>
              <a:gd name="connsiteX21" fmla="*/ 704850 w 704850"/>
              <a:gd name="connsiteY21" fmla="*/ 640556 h 828675"/>
              <a:gd name="connsiteX22" fmla="*/ 702468 w 704850"/>
              <a:gd name="connsiteY22" fmla="*/ 690562 h 828675"/>
              <a:gd name="connsiteX23" fmla="*/ 695325 w 704850"/>
              <a:gd name="connsiteY23" fmla="*/ 733425 h 828675"/>
              <a:gd name="connsiteX24" fmla="*/ 673893 w 704850"/>
              <a:gd name="connsiteY24" fmla="*/ 781050 h 828675"/>
              <a:gd name="connsiteX25" fmla="*/ 650081 w 704850"/>
              <a:gd name="connsiteY25" fmla="*/ 812006 h 828675"/>
              <a:gd name="connsiteX26" fmla="*/ 623887 w 704850"/>
              <a:gd name="connsiteY26" fmla="*/ 828675 h 828675"/>
              <a:gd name="connsiteX27" fmla="*/ 600075 w 704850"/>
              <a:gd name="connsiteY27" fmla="*/ 828675 h 828675"/>
              <a:gd name="connsiteX28" fmla="*/ 561975 w 704850"/>
              <a:gd name="connsiteY28" fmla="*/ 812006 h 828675"/>
              <a:gd name="connsiteX29" fmla="*/ 523875 w 704850"/>
              <a:gd name="connsiteY29" fmla="*/ 785812 h 828675"/>
              <a:gd name="connsiteX30" fmla="*/ 488156 w 704850"/>
              <a:gd name="connsiteY30" fmla="*/ 752475 h 828675"/>
              <a:gd name="connsiteX31" fmla="*/ 450056 w 704850"/>
              <a:gd name="connsiteY31" fmla="*/ 697706 h 828675"/>
              <a:gd name="connsiteX32" fmla="*/ 395287 w 704850"/>
              <a:gd name="connsiteY32" fmla="*/ 616743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4850" h="828675">
                <a:moveTo>
                  <a:pt x="395287" y="616743"/>
                </a:moveTo>
                <a:lnTo>
                  <a:pt x="254793" y="411956"/>
                </a:lnTo>
                <a:lnTo>
                  <a:pt x="145256" y="257175"/>
                </a:lnTo>
                <a:lnTo>
                  <a:pt x="61912" y="138112"/>
                </a:lnTo>
                <a:lnTo>
                  <a:pt x="26193" y="85725"/>
                </a:lnTo>
                <a:lnTo>
                  <a:pt x="9525" y="59531"/>
                </a:lnTo>
                <a:lnTo>
                  <a:pt x="0" y="35718"/>
                </a:lnTo>
                <a:lnTo>
                  <a:pt x="0" y="16668"/>
                </a:lnTo>
                <a:lnTo>
                  <a:pt x="4762" y="4762"/>
                </a:lnTo>
                <a:lnTo>
                  <a:pt x="19050" y="0"/>
                </a:lnTo>
                <a:lnTo>
                  <a:pt x="47625" y="7143"/>
                </a:lnTo>
                <a:lnTo>
                  <a:pt x="85725" y="33337"/>
                </a:lnTo>
                <a:lnTo>
                  <a:pt x="202406" y="116681"/>
                </a:lnTo>
                <a:lnTo>
                  <a:pt x="304800" y="188118"/>
                </a:lnTo>
                <a:lnTo>
                  <a:pt x="392906" y="252412"/>
                </a:lnTo>
                <a:lnTo>
                  <a:pt x="514350" y="350043"/>
                </a:lnTo>
                <a:lnTo>
                  <a:pt x="600075" y="423862"/>
                </a:lnTo>
                <a:lnTo>
                  <a:pt x="645318" y="478631"/>
                </a:lnTo>
                <a:lnTo>
                  <a:pt x="671512" y="514350"/>
                </a:lnTo>
                <a:lnTo>
                  <a:pt x="692943" y="550068"/>
                </a:lnTo>
                <a:lnTo>
                  <a:pt x="702468" y="595312"/>
                </a:lnTo>
                <a:lnTo>
                  <a:pt x="704850" y="640556"/>
                </a:lnTo>
                <a:lnTo>
                  <a:pt x="702468" y="690562"/>
                </a:lnTo>
                <a:lnTo>
                  <a:pt x="695325" y="733425"/>
                </a:lnTo>
                <a:lnTo>
                  <a:pt x="673893" y="781050"/>
                </a:lnTo>
                <a:lnTo>
                  <a:pt x="650081" y="812006"/>
                </a:lnTo>
                <a:lnTo>
                  <a:pt x="623887" y="828675"/>
                </a:lnTo>
                <a:lnTo>
                  <a:pt x="600075" y="828675"/>
                </a:lnTo>
                <a:lnTo>
                  <a:pt x="561975" y="812006"/>
                </a:lnTo>
                <a:lnTo>
                  <a:pt x="523875" y="785812"/>
                </a:lnTo>
                <a:lnTo>
                  <a:pt x="488156" y="752475"/>
                </a:lnTo>
                <a:lnTo>
                  <a:pt x="450056" y="697706"/>
                </a:lnTo>
                <a:lnTo>
                  <a:pt x="395287" y="6167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021248A-B918-4D2E-9877-2B8FBFA22419}"/>
              </a:ext>
            </a:extLst>
          </p:cNvPr>
          <p:cNvSpPr/>
          <p:nvPr/>
        </p:nvSpPr>
        <p:spPr>
          <a:xfrm>
            <a:off x="4418013" y="1427163"/>
            <a:ext cx="661987" cy="849312"/>
          </a:xfrm>
          <a:custGeom>
            <a:avLst/>
            <a:gdLst>
              <a:gd name="connsiteX0" fmla="*/ 373856 w 661987"/>
              <a:gd name="connsiteY0" fmla="*/ 638175 h 850106"/>
              <a:gd name="connsiteX1" fmla="*/ 273844 w 661987"/>
              <a:gd name="connsiteY1" fmla="*/ 445294 h 850106"/>
              <a:gd name="connsiteX2" fmla="*/ 192881 w 661987"/>
              <a:gd name="connsiteY2" fmla="*/ 316706 h 850106"/>
              <a:gd name="connsiteX3" fmla="*/ 135731 w 661987"/>
              <a:gd name="connsiteY3" fmla="*/ 226219 h 850106"/>
              <a:gd name="connsiteX4" fmla="*/ 42862 w 661987"/>
              <a:gd name="connsiteY4" fmla="*/ 102394 h 850106"/>
              <a:gd name="connsiteX5" fmla="*/ 23812 w 661987"/>
              <a:gd name="connsiteY5" fmla="*/ 76200 h 850106"/>
              <a:gd name="connsiteX6" fmla="*/ 11906 w 661987"/>
              <a:gd name="connsiteY6" fmla="*/ 57150 h 850106"/>
              <a:gd name="connsiteX7" fmla="*/ 2381 w 661987"/>
              <a:gd name="connsiteY7" fmla="*/ 33337 h 850106"/>
              <a:gd name="connsiteX8" fmla="*/ 0 w 661987"/>
              <a:gd name="connsiteY8" fmla="*/ 21431 h 850106"/>
              <a:gd name="connsiteX9" fmla="*/ 4762 w 661987"/>
              <a:gd name="connsiteY9" fmla="*/ 7144 h 850106"/>
              <a:gd name="connsiteX10" fmla="*/ 21431 w 661987"/>
              <a:gd name="connsiteY10" fmla="*/ 0 h 850106"/>
              <a:gd name="connsiteX11" fmla="*/ 57150 w 661987"/>
              <a:gd name="connsiteY11" fmla="*/ 7144 h 850106"/>
              <a:gd name="connsiteX12" fmla="*/ 152400 w 661987"/>
              <a:gd name="connsiteY12" fmla="*/ 73819 h 850106"/>
              <a:gd name="connsiteX13" fmla="*/ 330994 w 661987"/>
              <a:gd name="connsiteY13" fmla="*/ 202406 h 850106"/>
              <a:gd name="connsiteX14" fmla="*/ 431006 w 661987"/>
              <a:gd name="connsiteY14" fmla="*/ 266700 h 850106"/>
              <a:gd name="connsiteX15" fmla="*/ 478631 w 661987"/>
              <a:gd name="connsiteY15" fmla="*/ 300037 h 850106"/>
              <a:gd name="connsiteX16" fmla="*/ 519112 w 661987"/>
              <a:gd name="connsiteY16" fmla="*/ 330994 h 850106"/>
              <a:gd name="connsiteX17" fmla="*/ 564356 w 661987"/>
              <a:gd name="connsiteY17" fmla="*/ 376237 h 850106"/>
              <a:gd name="connsiteX18" fmla="*/ 609600 w 661987"/>
              <a:gd name="connsiteY18" fmla="*/ 435769 h 850106"/>
              <a:gd name="connsiteX19" fmla="*/ 640556 w 661987"/>
              <a:gd name="connsiteY19" fmla="*/ 500062 h 850106"/>
              <a:gd name="connsiteX20" fmla="*/ 657225 w 661987"/>
              <a:gd name="connsiteY20" fmla="*/ 552450 h 850106"/>
              <a:gd name="connsiteX21" fmla="*/ 661987 w 661987"/>
              <a:gd name="connsiteY21" fmla="*/ 604837 h 850106"/>
              <a:gd name="connsiteX22" fmla="*/ 661987 w 661987"/>
              <a:gd name="connsiteY22" fmla="*/ 659606 h 850106"/>
              <a:gd name="connsiteX23" fmla="*/ 654844 w 661987"/>
              <a:gd name="connsiteY23" fmla="*/ 728662 h 850106"/>
              <a:gd name="connsiteX24" fmla="*/ 640556 w 661987"/>
              <a:gd name="connsiteY24" fmla="*/ 781050 h 850106"/>
              <a:gd name="connsiteX25" fmla="*/ 623887 w 661987"/>
              <a:gd name="connsiteY25" fmla="*/ 814387 h 850106"/>
              <a:gd name="connsiteX26" fmla="*/ 604837 w 661987"/>
              <a:gd name="connsiteY26" fmla="*/ 835819 h 850106"/>
              <a:gd name="connsiteX27" fmla="*/ 585787 w 661987"/>
              <a:gd name="connsiteY27" fmla="*/ 845344 h 850106"/>
              <a:gd name="connsiteX28" fmla="*/ 550069 w 661987"/>
              <a:gd name="connsiteY28" fmla="*/ 850106 h 850106"/>
              <a:gd name="connsiteX29" fmla="*/ 516731 w 661987"/>
              <a:gd name="connsiteY29" fmla="*/ 840581 h 850106"/>
              <a:gd name="connsiteX30" fmla="*/ 492919 w 661987"/>
              <a:gd name="connsiteY30" fmla="*/ 819150 h 850106"/>
              <a:gd name="connsiteX31" fmla="*/ 450056 w 661987"/>
              <a:gd name="connsiteY31" fmla="*/ 773906 h 850106"/>
              <a:gd name="connsiteX32" fmla="*/ 421481 w 661987"/>
              <a:gd name="connsiteY32" fmla="*/ 740569 h 850106"/>
              <a:gd name="connsiteX33" fmla="*/ 404812 w 661987"/>
              <a:gd name="connsiteY33" fmla="*/ 707231 h 850106"/>
              <a:gd name="connsiteX34" fmla="*/ 373856 w 661987"/>
              <a:gd name="connsiteY34" fmla="*/ 638175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61987" h="850106">
                <a:moveTo>
                  <a:pt x="373856" y="638175"/>
                </a:moveTo>
                <a:lnTo>
                  <a:pt x="273844" y="445294"/>
                </a:lnTo>
                <a:lnTo>
                  <a:pt x="192881" y="316706"/>
                </a:lnTo>
                <a:lnTo>
                  <a:pt x="135731" y="226219"/>
                </a:lnTo>
                <a:lnTo>
                  <a:pt x="42862" y="102394"/>
                </a:lnTo>
                <a:lnTo>
                  <a:pt x="23812" y="76200"/>
                </a:lnTo>
                <a:lnTo>
                  <a:pt x="11906" y="57150"/>
                </a:lnTo>
                <a:lnTo>
                  <a:pt x="2381" y="33337"/>
                </a:lnTo>
                <a:lnTo>
                  <a:pt x="0" y="21431"/>
                </a:lnTo>
                <a:lnTo>
                  <a:pt x="4762" y="7144"/>
                </a:lnTo>
                <a:lnTo>
                  <a:pt x="21431" y="0"/>
                </a:lnTo>
                <a:lnTo>
                  <a:pt x="57150" y="7144"/>
                </a:lnTo>
                <a:lnTo>
                  <a:pt x="152400" y="73819"/>
                </a:lnTo>
                <a:lnTo>
                  <a:pt x="330994" y="202406"/>
                </a:lnTo>
                <a:lnTo>
                  <a:pt x="431006" y="266700"/>
                </a:lnTo>
                <a:lnTo>
                  <a:pt x="478631" y="300037"/>
                </a:lnTo>
                <a:lnTo>
                  <a:pt x="519112" y="330994"/>
                </a:lnTo>
                <a:lnTo>
                  <a:pt x="564356" y="376237"/>
                </a:lnTo>
                <a:lnTo>
                  <a:pt x="609600" y="435769"/>
                </a:lnTo>
                <a:lnTo>
                  <a:pt x="640556" y="500062"/>
                </a:lnTo>
                <a:lnTo>
                  <a:pt x="657225" y="552450"/>
                </a:lnTo>
                <a:lnTo>
                  <a:pt x="661987" y="604837"/>
                </a:lnTo>
                <a:lnTo>
                  <a:pt x="661987" y="659606"/>
                </a:lnTo>
                <a:lnTo>
                  <a:pt x="654844" y="728662"/>
                </a:lnTo>
                <a:lnTo>
                  <a:pt x="640556" y="781050"/>
                </a:lnTo>
                <a:lnTo>
                  <a:pt x="623887" y="814387"/>
                </a:lnTo>
                <a:lnTo>
                  <a:pt x="604837" y="835819"/>
                </a:lnTo>
                <a:lnTo>
                  <a:pt x="585787" y="845344"/>
                </a:lnTo>
                <a:lnTo>
                  <a:pt x="550069" y="850106"/>
                </a:lnTo>
                <a:lnTo>
                  <a:pt x="516731" y="840581"/>
                </a:lnTo>
                <a:lnTo>
                  <a:pt x="492919" y="819150"/>
                </a:lnTo>
                <a:lnTo>
                  <a:pt x="450056" y="773906"/>
                </a:lnTo>
                <a:lnTo>
                  <a:pt x="421481" y="740569"/>
                </a:lnTo>
                <a:lnTo>
                  <a:pt x="404812" y="707231"/>
                </a:lnTo>
                <a:lnTo>
                  <a:pt x="373856" y="6381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64D8C20-9D30-42A8-B393-E5058F9625EF}"/>
              </a:ext>
            </a:extLst>
          </p:cNvPr>
          <p:cNvSpPr/>
          <p:nvPr/>
        </p:nvSpPr>
        <p:spPr>
          <a:xfrm>
            <a:off x="5646738" y="1341438"/>
            <a:ext cx="771525" cy="877887"/>
          </a:xfrm>
          <a:custGeom>
            <a:avLst/>
            <a:gdLst>
              <a:gd name="connsiteX0" fmla="*/ 342900 w 771525"/>
              <a:gd name="connsiteY0" fmla="*/ 631031 h 878681"/>
              <a:gd name="connsiteX1" fmla="*/ 207169 w 771525"/>
              <a:gd name="connsiteY1" fmla="*/ 740569 h 878681"/>
              <a:gd name="connsiteX2" fmla="*/ 90487 w 771525"/>
              <a:gd name="connsiteY2" fmla="*/ 835819 h 878681"/>
              <a:gd name="connsiteX3" fmla="*/ 47625 w 771525"/>
              <a:gd name="connsiteY3" fmla="*/ 869156 h 878681"/>
              <a:gd name="connsiteX4" fmla="*/ 28575 w 771525"/>
              <a:gd name="connsiteY4" fmla="*/ 878681 h 878681"/>
              <a:gd name="connsiteX5" fmla="*/ 14287 w 771525"/>
              <a:gd name="connsiteY5" fmla="*/ 876300 h 878681"/>
              <a:gd name="connsiteX6" fmla="*/ 4762 w 771525"/>
              <a:gd name="connsiteY6" fmla="*/ 869156 h 878681"/>
              <a:gd name="connsiteX7" fmla="*/ 0 w 771525"/>
              <a:gd name="connsiteY7" fmla="*/ 850106 h 878681"/>
              <a:gd name="connsiteX8" fmla="*/ 9525 w 771525"/>
              <a:gd name="connsiteY8" fmla="*/ 814387 h 878681"/>
              <a:gd name="connsiteX9" fmla="*/ 64294 w 771525"/>
              <a:gd name="connsiteY9" fmla="*/ 721519 h 878681"/>
              <a:gd name="connsiteX10" fmla="*/ 133350 w 771525"/>
              <a:gd name="connsiteY10" fmla="*/ 600075 h 878681"/>
              <a:gd name="connsiteX11" fmla="*/ 204787 w 771525"/>
              <a:gd name="connsiteY11" fmla="*/ 473869 h 878681"/>
              <a:gd name="connsiteX12" fmla="*/ 266700 w 771525"/>
              <a:gd name="connsiteY12" fmla="*/ 354806 h 878681"/>
              <a:gd name="connsiteX13" fmla="*/ 300037 w 771525"/>
              <a:gd name="connsiteY13" fmla="*/ 264319 h 878681"/>
              <a:gd name="connsiteX14" fmla="*/ 304800 w 771525"/>
              <a:gd name="connsiteY14" fmla="*/ 230981 h 878681"/>
              <a:gd name="connsiteX15" fmla="*/ 304800 w 771525"/>
              <a:gd name="connsiteY15" fmla="*/ 195262 h 878681"/>
              <a:gd name="connsiteX16" fmla="*/ 295275 w 771525"/>
              <a:gd name="connsiteY16" fmla="*/ 157162 h 878681"/>
              <a:gd name="connsiteX17" fmla="*/ 278606 w 771525"/>
              <a:gd name="connsiteY17" fmla="*/ 111919 h 878681"/>
              <a:gd name="connsiteX18" fmla="*/ 257175 w 771525"/>
              <a:gd name="connsiteY18" fmla="*/ 83344 h 878681"/>
              <a:gd name="connsiteX19" fmla="*/ 238125 w 771525"/>
              <a:gd name="connsiteY19" fmla="*/ 59531 h 878681"/>
              <a:gd name="connsiteX20" fmla="*/ 226219 w 771525"/>
              <a:gd name="connsiteY20" fmla="*/ 45244 h 878681"/>
              <a:gd name="connsiteX21" fmla="*/ 221456 w 771525"/>
              <a:gd name="connsiteY21" fmla="*/ 26194 h 878681"/>
              <a:gd name="connsiteX22" fmla="*/ 226219 w 771525"/>
              <a:gd name="connsiteY22" fmla="*/ 4762 h 878681"/>
              <a:gd name="connsiteX23" fmla="*/ 235744 w 771525"/>
              <a:gd name="connsiteY23" fmla="*/ 0 h 878681"/>
              <a:gd name="connsiteX24" fmla="*/ 247650 w 771525"/>
              <a:gd name="connsiteY24" fmla="*/ 0 h 878681"/>
              <a:gd name="connsiteX25" fmla="*/ 276225 w 771525"/>
              <a:gd name="connsiteY25" fmla="*/ 7144 h 878681"/>
              <a:gd name="connsiteX26" fmla="*/ 330994 w 771525"/>
              <a:gd name="connsiteY26" fmla="*/ 26194 h 878681"/>
              <a:gd name="connsiteX27" fmla="*/ 402431 w 771525"/>
              <a:gd name="connsiteY27" fmla="*/ 59531 h 878681"/>
              <a:gd name="connsiteX28" fmla="*/ 445294 w 771525"/>
              <a:gd name="connsiteY28" fmla="*/ 80962 h 878681"/>
              <a:gd name="connsiteX29" fmla="*/ 523875 w 771525"/>
              <a:gd name="connsiteY29" fmla="*/ 123825 h 878681"/>
              <a:gd name="connsiteX30" fmla="*/ 602456 w 771525"/>
              <a:gd name="connsiteY30" fmla="*/ 171450 h 878681"/>
              <a:gd name="connsiteX31" fmla="*/ 688181 w 771525"/>
              <a:gd name="connsiteY31" fmla="*/ 230981 h 878681"/>
              <a:gd name="connsiteX32" fmla="*/ 742950 w 771525"/>
              <a:gd name="connsiteY32" fmla="*/ 276225 h 878681"/>
              <a:gd name="connsiteX33" fmla="*/ 764381 w 771525"/>
              <a:gd name="connsiteY33" fmla="*/ 300037 h 878681"/>
              <a:gd name="connsiteX34" fmla="*/ 771525 w 771525"/>
              <a:gd name="connsiteY34" fmla="*/ 314325 h 878681"/>
              <a:gd name="connsiteX35" fmla="*/ 771525 w 771525"/>
              <a:gd name="connsiteY35" fmla="*/ 326231 h 878681"/>
              <a:gd name="connsiteX36" fmla="*/ 762000 w 771525"/>
              <a:gd name="connsiteY36" fmla="*/ 342900 h 878681"/>
              <a:gd name="connsiteX37" fmla="*/ 738187 w 771525"/>
              <a:gd name="connsiteY37" fmla="*/ 354806 h 878681"/>
              <a:gd name="connsiteX38" fmla="*/ 635794 w 771525"/>
              <a:gd name="connsiteY38" fmla="*/ 392906 h 878681"/>
              <a:gd name="connsiteX39" fmla="*/ 488156 w 771525"/>
              <a:gd name="connsiteY39" fmla="*/ 514350 h 878681"/>
              <a:gd name="connsiteX40" fmla="*/ 342900 w 771525"/>
              <a:gd name="connsiteY40" fmla="*/ 631031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71525" h="878681">
                <a:moveTo>
                  <a:pt x="342900" y="631031"/>
                </a:moveTo>
                <a:lnTo>
                  <a:pt x="207169" y="740569"/>
                </a:lnTo>
                <a:lnTo>
                  <a:pt x="90487" y="835819"/>
                </a:lnTo>
                <a:lnTo>
                  <a:pt x="47625" y="869156"/>
                </a:lnTo>
                <a:lnTo>
                  <a:pt x="28575" y="878681"/>
                </a:lnTo>
                <a:lnTo>
                  <a:pt x="14287" y="876300"/>
                </a:lnTo>
                <a:lnTo>
                  <a:pt x="4762" y="869156"/>
                </a:lnTo>
                <a:lnTo>
                  <a:pt x="0" y="850106"/>
                </a:lnTo>
                <a:lnTo>
                  <a:pt x="9525" y="814387"/>
                </a:lnTo>
                <a:lnTo>
                  <a:pt x="64294" y="721519"/>
                </a:lnTo>
                <a:lnTo>
                  <a:pt x="133350" y="600075"/>
                </a:lnTo>
                <a:lnTo>
                  <a:pt x="204787" y="473869"/>
                </a:lnTo>
                <a:lnTo>
                  <a:pt x="266700" y="354806"/>
                </a:lnTo>
                <a:lnTo>
                  <a:pt x="300037" y="264319"/>
                </a:lnTo>
                <a:lnTo>
                  <a:pt x="304800" y="230981"/>
                </a:lnTo>
                <a:lnTo>
                  <a:pt x="304800" y="195262"/>
                </a:lnTo>
                <a:lnTo>
                  <a:pt x="295275" y="157162"/>
                </a:lnTo>
                <a:lnTo>
                  <a:pt x="278606" y="111919"/>
                </a:lnTo>
                <a:lnTo>
                  <a:pt x="257175" y="83344"/>
                </a:lnTo>
                <a:lnTo>
                  <a:pt x="238125" y="59531"/>
                </a:lnTo>
                <a:lnTo>
                  <a:pt x="226219" y="45244"/>
                </a:lnTo>
                <a:lnTo>
                  <a:pt x="221456" y="26194"/>
                </a:lnTo>
                <a:lnTo>
                  <a:pt x="226219" y="4762"/>
                </a:lnTo>
                <a:lnTo>
                  <a:pt x="235744" y="0"/>
                </a:lnTo>
                <a:lnTo>
                  <a:pt x="247650" y="0"/>
                </a:lnTo>
                <a:lnTo>
                  <a:pt x="276225" y="7144"/>
                </a:lnTo>
                <a:lnTo>
                  <a:pt x="330994" y="26194"/>
                </a:lnTo>
                <a:lnTo>
                  <a:pt x="402431" y="59531"/>
                </a:lnTo>
                <a:lnTo>
                  <a:pt x="445294" y="80962"/>
                </a:lnTo>
                <a:lnTo>
                  <a:pt x="523875" y="123825"/>
                </a:lnTo>
                <a:lnTo>
                  <a:pt x="602456" y="171450"/>
                </a:lnTo>
                <a:lnTo>
                  <a:pt x="688181" y="230981"/>
                </a:lnTo>
                <a:lnTo>
                  <a:pt x="742950" y="276225"/>
                </a:lnTo>
                <a:lnTo>
                  <a:pt x="764381" y="300037"/>
                </a:lnTo>
                <a:lnTo>
                  <a:pt x="771525" y="314325"/>
                </a:lnTo>
                <a:lnTo>
                  <a:pt x="771525" y="326231"/>
                </a:lnTo>
                <a:lnTo>
                  <a:pt x="762000" y="342900"/>
                </a:lnTo>
                <a:lnTo>
                  <a:pt x="738187" y="354806"/>
                </a:lnTo>
                <a:lnTo>
                  <a:pt x="635794" y="392906"/>
                </a:lnTo>
                <a:lnTo>
                  <a:pt x="488156" y="514350"/>
                </a:lnTo>
                <a:lnTo>
                  <a:pt x="342900" y="631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F5642FE-897F-44F8-94A4-1B27B551A4F4}"/>
              </a:ext>
            </a:extLst>
          </p:cNvPr>
          <p:cNvSpPr/>
          <p:nvPr/>
        </p:nvSpPr>
        <p:spPr>
          <a:xfrm>
            <a:off x="3425825" y="2335213"/>
            <a:ext cx="3522663" cy="544512"/>
          </a:xfrm>
          <a:custGeom>
            <a:avLst/>
            <a:gdLst>
              <a:gd name="connsiteX0" fmla="*/ 1329109 w 3521629"/>
              <a:gd name="connsiteY0" fmla="*/ 421508 h 543881"/>
              <a:gd name="connsiteX1" fmla="*/ 951791 w 3521629"/>
              <a:gd name="connsiteY1" fmla="*/ 465698 h 543881"/>
              <a:gd name="connsiteX2" fmla="*/ 611866 w 3521629"/>
              <a:gd name="connsiteY2" fmla="*/ 499691 h 543881"/>
              <a:gd name="connsiteX3" fmla="*/ 367119 w 3521629"/>
              <a:gd name="connsiteY3" fmla="*/ 523486 h 543881"/>
              <a:gd name="connsiteX4" fmla="*/ 33992 w 3521629"/>
              <a:gd name="connsiteY4" fmla="*/ 543881 h 543881"/>
              <a:gd name="connsiteX5" fmla="*/ 0 w 3521629"/>
              <a:gd name="connsiteY5" fmla="*/ 336527 h 543881"/>
              <a:gd name="connsiteX6" fmla="*/ 326328 w 3521629"/>
              <a:gd name="connsiteY6" fmla="*/ 336527 h 543881"/>
              <a:gd name="connsiteX7" fmla="*/ 523485 w 3521629"/>
              <a:gd name="connsiteY7" fmla="*/ 322930 h 543881"/>
              <a:gd name="connsiteX8" fmla="*/ 975586 w 3521629"/>
              <a:gd name="connsiteY8" fmla="*/ 282139 h 543881"/>
              <a:gd name="connsiteX9" fmla="*/ 1397094 w 3521629"/>
              <a:gd name="connsiteY9" fmla="*/ 231150 h 543881"/>
              <a:gd name="connsiteX10" fmla="*/ 1828800 w 3521629"/>
              <a:gd name="connsiteY10" fmla="*/ 176762 h 543881"/>
              <a:gd name="connsiteX11" fmla="*/ 2246908 w 3521629"/>
              <a:gd name="connsiteY11" fmla="*/ 115575 h 543881"/>
              <a:gd name="connsiteX12" fmla="*/ 2658218 w 3521629"/>
              <a:gd name="connsiteY12" fmla="*/ 54388 h 543881"/>
              <a:gd name="connsiteX13" fmla="*/ 3008342 w 3521629"/>
              <a:gd name="connsiteY13" fmla="*/ 6799 h 543881"/>
              <a:gd name="connsiteX14" fmla="*/ 3049133 w 3521629"/>
              <a:gd name="connsiteY14" fmla="*/ 0 h 543881"/>
              <a:gd name="connsiteX15" fmla="*/ 3168107 w 3521629"/>
              <a:gd name="connsiteY15" fmla="*/ 16997 h 543881"/>
              <a:gd name="connsiteX16" fmla="*/ 3249689 w 3521629"/>
              <a:gd name="connsiteY16" fmla="*/ 30594 h 543881"/>
              <a:gd name="connsiteX17" fmla="*/ 3338069 w 3521629"/>
              <a:gd name="connsiteY17" fmla="*/ 57788 h 543881"/>
              <a:gd name="connsiteX18" fmla="*/ 3402655 w 3521629"/>
              <a:gd name="connsiteY18" fmla="*/ 81582 h 543881"/>
              <a:gd name="connsiteX19" fmla="*/ 3450245 w 3521629"/>
              <a:gd name="connsiteY19" fmla="*/ 105377 h 543881"/>
              <a:gd name="connsiteX20" fmla="*/ 3470640 w 3521629"/>
              <a:gd name="connsiteY20" fmla="*/ 118974 h 543881"/>
              <a:gd name="connsiteX21" fmla="*/ 3494435 w 3521629"/>
              <a:gd name="connsiteY21" fmla="*/ 139370 h 543881"/>
              <a:gd name="connsiteX22" fmla="*/ 3514831 w 3521629"/>
              <a:gd name="connsiteY22" fmla="*/ 169963 h 543881"/>
              <a:gd name="connsiteX23" fmla="*/ 3521629 w 3521629"/>
              <a:gd name="connsiteY23" fmla="*/ 193758 h 543881"/>
              <a:gd name="connsiteX24" fmla="*/ 3518230 w 3521629"/>
              <a:gd name="connsiteY24" fmla="*/ 220952 h 543881"/>
              <a:gd name="connsiteX25" fmla="*/ 3508032 w 3521629"/>
              <a:gd name="connsiteY25" fmla="*/ 237948 h 543881"/>
              <a:gd name="connsiteX26" fmla="*/ 3477439 w 3521629"/>
              <a:gd name="connsiteY26" fmla="*/ 268541 h 543881"/>
              <a:gd name="connsiteX27" fmla="*/ 3412853 w 3521629"/>
              <a:gd name="connsiteY27" fmla="*/ 292336 h 543881"/>
              <a:gd name="connsiteX28" fmla="*/ 3256487 w 3521629"/>
              <a:gd name="connsiteY28" fmla="*/ 278739 h 543881"/>
              <a:gd name="connsiteX29" fmla="*/ 3079726 w 3521629"/>
              <a:gd name="connsiteY29" fmla="*/ 282139 h 543881"/>
              <a:gd name="connsiteX30" fmla="*/ 2885968 w 3521629"/>
              <a:gd name="connsiteY30" fmla="*/ 285538 h 543881"/>
              <a:gd name="connsiteX31" fmla="*/ 2590233 w 3521629"/>
              <a:gd name="connsiteY31" fmla="*/ 305933 h 543881"/>
              <a:gd name="connsiteX32" fmla="*/ 2178923 w 3521629"/>
              <a:gd name="connsiteY32" fmla="*/ 333127 h 543881"/>
              <a:gd name="connsiteX33" fmla="*/ 1703027 w 3521629"/>
              <a:gd name="connsiteY33" fmla="*/ 384116 h 543881"/>
              <a:gd name="connsiteX34" fmla="*/ 1329109 w 3521629"/>
              <a:gd name="connsiteY34" fmla="*/ 421508 h 54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521629" h="543881">
                <a:moveTo>
                  <a:pt x="1329109" y="421508"/>
                </a:moveTo>
                <a:lnTo>
                  <a:pt x="951791" y="465698"/>
                </a:lnTo>
                <a:lnTo>
                  <a:pt x="611866" y="499691"/>
                </a:lnTo>
                <a:lnTo>
                  <a:pt x="367119" y="523486"/>
                </a:lnTo>
                <a:lnTo>
                  <a:pt x="33992" y="543881"/>
                </a:lnTo>
                <a:lnTo>
                  <a:pt x="0" y="336527"/>
                </a:lnTo>
                <a:lnTo>
                  <a:pt x="326328" y="336527"/>
                </a:lnTo>
                <a:lnTo>
                  <a:pt x="523485" y="322930"/>
                </a:lnTo>
                <a:lnTo>
                  <a:pt x="975586" y="282139"/>
                </a:lnTo>
                <a:lnTo>
                  <a:pt x="1397094" y="231150"/>
                </a:lnTo>
                <a:lnTo>
                  <a:pt x="1828800" y="176762"/>
                </a:lnTo>
                <a:lnTo>
                  <a:pt x="2246908" y="115575"/>
                </a:lnTo>
                <a:lnTo>
                  <a:pt x="2658218" y="54388"/>
                </a:lnTo>
                <a:lnTo>
                  <a:pt x="3008342" y="6799"/>
                </a:lnTo>
                <a:lnTo>
                  <a:pt x="3049133" y="0"/>
                </a:lnTo>
                <a:lnTo>
                  <a:pt x="3168107" y="16997"/>
                </a:lnTo>
                <a:lnTo>
                  <a:pt x="3249689" y="30594"/>
                </a:lnTo>
                <a:lnTo>
                  <a:pt x="3338069" y="57788"/>
                </a:lnTo>
                <a:lnTo>
                  <a:pt x="3402655" y="81582"/>
                </a:lnTo>
                <a:lnTo>
                  <a:pt x="3450245" y="105377"/>
                </a:lnTo>
                <a:lnTo>
                  <a:pt x="3470640" y="118974"/>
                </a:lnTo>
                <a:lnTo>
                  <a:pt x="3494435" y="139370"/>
                </a:lnTo>
                <a:lnTo>
                  <a:pt x="3514831" y="169963"/>
                </a:lnTo>
                <a:lnTo>
                  <a:pt x="3521629" y="193758"/>
                </a:lnTo>
                <a:lnTo>
                  <a:pt x="3518230" y="220952"/>
                </a:lnTo>
                <a:lnTo>
                  <a:pt x="3508032" y="237948"/>
                </a:lnTo>
                <a:lnTo>
                  <a:pt x="3477439" y="268541"/>
                </a:lnTo>
                <a:lnTo>
                  <a:pt x="3412853" y="292336"/>
                </a:lnTo>
                <a:lnTo>
                  <a:pt x="3256487" y="278739"/>
                </a:lnTo>
                <a:lnTo>
                  <a:pt x="3079726" y="282139"/>
                </a:lnTo>
                <a:lnTo>
                  <a:pt x="2885968" y="285538"/>
                </a:lnTo>
                <a:lnTo>
                  <a:pt x="2590233" y="305933"/>
                </a:lnTo>
                <a:lnTo>
                  <a:pt x="2178923" y="333127"/>
                </a:lnTo>
                <a:lnTo>
                  <a:pt x="1703027" y="384116"/>
                </a:lnTo>
                <a:lnTo>
                  <a:pt x="1329109" y="4215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53CF58D-C1D6-4B79-9EE4-41F3A1C0DD2E}"/>
              </a:ext>
            </a:extLst>
          </p:cNvPr>
          <p:cNvSpPr/>
          <p:nvPr/>
        </p:nvSpPr>
        <p:spPr>
          <a:xfrm>
            <a:off x="3443288" y="2979738"/>
            <a:ext cx="1684337" cy="406400"/>
          </a:xfrm>
          <a:custGeom>
            <a:avLst/>
            <a:gdLst>
              <a:gd name="connsiteX0" fmla="*/ 678656 w 1683543"/>
              <a:gd name="connsiteY0" fmla="*/ 371475 h 407194"/>
              <a:gd name="connsiteX1" fmla="*/ 373856 w 1683543"/>
              <a:gd name="connsiteY1" fmla="*/ 407194 h 407194"/>
              <a:gd name="connsiteX2" fmla="*/ 347662 w 1683543"/>
              <a:gd name="connsiteY2" fmla="*/ 407194 h 407194"/>
              <a:gd name="connsiteX3" fmla="*/ 311943 w 1683543"/>
              <a:gd name="connsiteY3" fmla="*/ 400050 h 407194"/>
              <a:gd name="connsiteX4" fmla="*/ 257175 w 1683543"/>
              <a:gd name="connsiteY4" fmla="*/ 378619 h 407194"/>
              <a:gd name="connsiteX5" fmla="*/ 176212 w 1683543"/>
              <a:gd name="connsiteY5" fmla="*/ 335756 h 407194"/>
              <a:gd name="connsiteX6" fmla="*/ 92868 w 1683543"/>
              <a:gd name="connsiteY6" fmla="*/ 288131 h 407194"/>
              <a:gd name="connsiteX7" fmla="*/ 0 w 1683543"/>
              <a:gd name="connsiteY7" fmla="*/ 238125 h 407194"/>
              <a:gd name="connsiteX8" fmla="*/ 7143 w 1683543"/>
              <a:gd name="connsiteY8" fmla="*/ 92869 h 407194"/>
              <a:gd name="connsiteX9" fmla="*/ 107156 w 1683543"/>
              <a:gd name="connsiteY9" fmla="*/ 140494 h 407194"/>
              <a:gd name="connsiteX10" fmla="*/ 200025 w 1683543"/>
              <a:gd name="connsiteY10" fmla="*/ 183356 h 407194"/>
              <a:gd name="connsiteX11" fmla="*/ 259556 w 1683543"/>
              <a:gd name="connsiteY11" fmla="*/ 204787 h 407194"/>
              <a:gd name="connsiteX12" fmla="*/ 328612 w 1683543"/>
              <a:gd name="connsiteY12" fmla="*/ 221456 h 407194"/>
              <a:gd name="connsiteX13" fmla="*/ 373856 w 1683543"/>
              <a:gd name="connsiteY13" fmla="*/ 228600 h 407194"/>
              <a:gd name="connsiteX14" fmla="*/ 433387 w 1683543"/>
              <a:gd name="connsiteY14" fmla="*/ 228600 h 407194"/>
              <a:gd name="connsiteX15" fmla="*/ 554831 w 1683543"/>
              <a:gd name="connsiteY15" fmla="*/ 207169 h 407194"/>
              <a:gd name="connsiteX16" fmla="*/ 914400 w 1683543"/>
              <a:gd name="connsiteY16" fmla="*/ 138112 h 407194"/>
              <a:gd name="connsiteX17" fmla="*/ 1095375 w 1683543"/>
              <a:gd name="connsiteY17" fmla="*/ 102394 h 407194"/>
              <a:gd name="connsiteX18" fmla="*/ 1240631 w 1683543"/>
              <a:gd name="connsiteY18" fmla="*/ 64294 h 407194"/>
              <a:gd name="connsiteX19" fmla="*/ 1338262 w 1683543"/>
              <a:gd name="connsiteY19" fmla="*/ 30956 h 407194"/>
              <a:gd name="connsiteX20" fmla="*/ 1378743 w 1683543"/>
              <a:gd name="connsiteY20" fmla="*/ 14287 h 407194"/>
              <a:gd name="connsiteX21" fmla="*/ 1407318 w 1683543"/>
              <a:gd name="connsiteY21" fmla="*/ 2381 h 407194"/>
              <a:gd name="connsiteX22" fmla="*/ 1440656 w 1683543"/>
              <a:gd name="connsiteY22" fmla="*/ 0 h 407194"/>
              <a:gd name="connsiteX23" fmla="*/ 1493043 w 1683543"/>
              <a:gd name="connsiteY23" fmla="*/ 11906 h 407194"/>
              <a:gd name="connsiteX24" fmla="*/ 1562100 w 1683543"/>
              <a:gd name="connsiteY24" fmla="*/ 42862 h 407194"/>
              <a:gd name="connsiteX25" fmla="*/ 1607343 w 1683543"/>
              <a:gd name="connsiteY25" fmla="*/ 66675 h 407194"/>
              <a:gd name="connsiteX26" fmla="*/ 1638300 w 1683543"/>
              <a:gd name="connsiteY26" fmla="*/ 85725 h 407194"/>
              <a:gd name="connsiteX27" fmla="*/ 1659731 w 1683543"/>
              <a:gd name="connsiteY27" fmla="*/ 107156 h 407194"/>
              <a:gd name="connsiteX28" fmla="*/ 1676400 w 1683543"/>
              <a:gd name="connsiteY28" fmla="*/ 135731 h 407194"/>
              <a:gd name="connsiteX29" fmla="*/ 1683543 w 1683543"/>
              <a:gd name="connsiteY29" fmla="*/ 164306 h 407194"/>
              <a:gd name="connsiteX30" fmla="*/ 1683543 w 1683543"/>
              <a:gd name="connsiteY30" fmla="*/ 188119 h 407194"/>
              <a:gd name="connsiteX31" fmla="*/ 1674018 w 1683543"/>
              <a:gd name="connsiteY31" fmla="*/ 209550 h 407194"/>
              <a:gd name="connsiteX32" fmla="*/ 1650206 w 1683543"/>
              <a:gd name="connsiteY32" fmla="*/ 226219 h 407194"/>
              <a:gd name="connsiteX33" fmla="*/ 1609725 w 1683543"/>
              <a:gd name="connsiteY33" fmla="*/ 240506 h 407194"/>
              <a:gd name="connsiteX34" fmla="*/ 1450181 w 1683543"/>
              <a:gd name="connsiteY34" fmla="*/ 266700 h 407194"/>
              <a:gd name="connsiteX35" fmla="*/ 1281112 w 1683543"/>
              <a:gd name="connsiteY35" fmla="*/ 290512 h 407194"/>
              <a:gd name="connsiteX36" fmla="*/ 1092993 w 1683543"/>
              <a:gd name="connsiteY36" fmla="*/ 309562 h 407194"/>
              <a:gd name="connsiteX37" fmla="*/ 1002506 w 1683543"/>
              <a:gd name="connsiteY37" fmla="*/ 321469 h 407194"/>
              <a:gd name="connsiteX38" fmla="*/ 809625 w 1683543"/>
              <a:gd name="connsiteY38" fmla="*/ 361950 h 407194"/>
              <a:gd name="connsiteX39" fmla="*/ 678656 w 1683543"/>
              <a:gd name="connsiteY39" fmla="*/ 371475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683543" h="407194">
                <a:moveTo>
                  <a:pt x="678656" y="371475"/>
                </a:moveTo>
                <a:lnTo>
                  <a:pt x="373856" y="407194"/>
                </a:lnTo>
                <a:lnTo>
                  <a:pt x="347662" y="407194"/>
                </a:lnTo>
                <a:lnTo>
                  <a:pt x="311943" y="400050"/>
                </a:lnTo>
                <a:lnTo>
                  <a:pt x="257175" y="378619"/>
                </a:lnTo>
                <a:lnTo>
                  <a:pt x="176212" y="335756"/>
                </a:lnTo>
                <a:lnTo>
                  <a:pt x="92868" y="288131"/>
                </a:lnTo>
                <a:lnTo>
                  <a:pt x="0" y="238125"/>
                </a:lnTo>
                <a:lnTo>
                  <a:pt x="7143" y="92869"/>
                </a:lnTo>
                <a:lnTo>
                  <a:pt x="107156" y="140494"/>
                </a:lnTo>
                <a:lnTo>
                  <a:pt x="200025" y="183356"/>
                </a:lnTo>
                <a:lnTo>
                  <a:pt x="259556" y="204787"/>
                </a:lnTo>
                <a:lnTo>
                  <a:pt x="328612" y="221456"/>
                </a:lnTo>
                <a:lnTo>
                  <a:pt x="373856" y="228600"/>
                </a:lnTo>
                <a:lnTo>
                  <a:pt x="433387" y="228600"/>
                </a:lnTo>
                <a:lnTo>
                  <a:pt x="554831" y="207169"/>
                </a:lnTo>
                <a:lnTo>
                  <a:pt x="914400" y="138112"/>
                </a:lnTo>
                <a:lnTo>
                  <a:pt x="1095375" y="102394"/>
                </a:lnTo>
                <a:lnTo>
                  <a:pt x="1240631" y="64294"/>
                </a:lnTo>
                <a:lnTo>
                  <a:pt x="1338262" y="30956"/>
                </a:lnTo>
                <a:lnTo>
                  <a:pt x="1378743" y="14287"/>
                </a:lnTo>
                <a:lnTo>
                  <a:pt x="1407318" y="2381"/>
                </a:lnTo>
                <a:lnTo>
                  <a:pt x="1440656" y="0"/>
                </a:lnTo>
                <a:lnTo>
                  <a:pt x="1493043" y="11906"/>
                </a:lnTo>
                <a:lnTo>
                  <a:pt x="1562100" y="42862"/>
                </a:lnTo>
                <a:lnTo>
                  <a:pt x="1607343" y="66675"/>
                </a:lnTo>
                <a:lnTo>
                  <a:pt x="1638300" y="85725"/>
                </a:lnTo>
                <a:lnTo>
                  <a:pt x="1659731" y="107156"/>
                </a:lnTo>
                <a:lnTo>
                  <a:pt x="1676400" y="135731"/>
                </a:lnTo>
                <a:lnTo>
                  <a:pt x="1683543" y="164306"/>
                </a:lnTo>
                <a:lnTo>
                  <a:pt x="1683543" y="188119"/>
                </a:lnTo>
                <a:lnTo>
                  <a:pt x="1674018" y="209550"/>
                </a:lnTo>
                <a:lnTo>
                  <a:pt x="1650206" y="226219"/>
                </a:lnTo>
                <a:lnTo>
                  <a:pt x="1609725" y="240506"/>
                </a:lnTo>
                <a:lnTo>
                  <a:pt x="1450181" y="266700"/>
                </a:lnTo>
                <a:lnTo>
                  <a:pt x="1281112" y="290512"/>
                </a:lnTo>
                <a:lnTo>
                  <a:pt x="1092993" y="309562"/>
                </a:lnTo>
                <a:lnTo>
                  <a:pt x="1002506" y="321469"/>
                </a:lnTo>
                <a:lnTo>
                  <a:pt x="809625" y="361950"/>
                </a:lnTo>
                <a:lnTo>
                  <a:pt x="678656" y="3714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0E6AA47-3E1A-4F25-BC12-34A03F8419BE}"/>
              </a:ext>
            </a:extLst>
          </p:cNvPr>
          <p:cNvSpPr/>
          <p:nvPr/>
        </p:nvSpPr>
        <p:spPr>
          <a:xfrm rot="16200000">
            <a:off x="4729163" y="3114675"/>
            <a:ext cx="1562100" cy="977900"/>
          </a:xfrm>
          <a:custGeom>
            <a:avLst/>
            <a:gdLst>
              <a:gd name="connsiteX0" fmla="*/ 890588 w 1562100"/>
              <a:gd name="connsiteY0" fmla="*/ 728663 h 978694"/>
              <a:gd name="connsiteX1" fmla="*/ 711994 w 1562100"/>
              <a:gd name="connsiteY1" fmla="*/ 614363 h 978694"/>
              <a:gd name="connsiteX2" fmla="*/ 614363 w 1562100"/>
              <a:gd name="connsiteY2" fmla="*/ 550069 h 978694"/>
              <a:gd name="connsiteX3" fmla="*/ 478632 w 1562100"/>
              <a:gd name="connsiteY3" fmla="*/ 445294 h 978694"/>
              <a:gd name="connsiteX4" fmla="*/ 342900 w 1562100"/>
              <a:gd name="connsiteY4" fmla="*/ 338138 h 978694"/>
              <a:gd name="connsiteX5" fmla="*/ 223838 w 1562100"/>
              <a:gd name="connsiteY5" fmla="*/ 245269 h 978694"/>
              <a:gd name="connsiteX6" fmla="*/ 130969 w 1562100"/>
              <a:gd name="connsiteY6" fmla="*/ 166688 h 978694"/>
              <a:gd name="connsiteX7" fmla="*/ 47625 w 1562100"/>
              <a:gd name="connsiteY7" fmla="*/ 92869 h 978694"/>
              <a:gd name="connsiteX8" fmla="*/ 19050 w 1562100"/>
              <a:gd name="connsiteY8" fmla="*/ 64294 h 978694"/>
              <a:gd name="connsiteX9" fmla="*/ 4763 w 1562100"/>
              <a:gd name="connsiteY9" fmla="*/ 45244 h 978694"/>
              <a:gd name="connsiteX10" fmla="*/ 0 w 1562100"/>
              <a:gd name="connsiteY10" fmla="*/ 23813 h 978694"/>
              <a:gd name="connsiteX11" fmla="*/ 2382 w 1562100"/>
              <a:gd name="connsiteY11" fmla="*/ 7144 h 978694"/>
              <a:gd name="connsiteX12" fmla="*/ 16669 w 1562100"/>
              <a:gd name="connsiteY12" fmla="*/ 0 h 978694"/>
              <a:gd name="connsiteX13" fmla="*/ 30957 w 1562100"/>
              <a:gd name="connsiteY13" fmla="*/ 0 h 978694"/>
              <a:gd name="connsiteX14" fmla="*/ 57150 w 1562100"/>
              <a:gd name="connsiteY14" fmla="*/ 9525 h 978694"/>
              <a:gd name="connsiteX15" fmla="*/ 157163 w 1562100"/>
              <a:gd name="connsiteY15" fmla="*/ 73819 h 978694"/>
              <a:gd name="connsiteX16" fmla="*/ 300038 w 1562100"/>
              <a:gd name="connsiteY16" fmla="*/ 161925 h 978694"/>
              <a:gd name="connsiteX17" fmla="*/ 421482 w 1562100"/>
              <a:gd name="connsiteY17" fmla="*/ 235744 h 978694"/>
              <a:gd name="connsiteX18" fmla="*/ 564357 w 1562100"/>
              <a:gd name="connsiteY18" fmla="*/ 314325 h 978694"/>
              <a:gd name="connsiteX19" fmla="*/ 702469 w 1562100"/>
              <a:gd name="connsiteY19" fmla="*/ 385763 h 978694"/>
              <a:gd name="connsiteX20" fmla="*/ 823913 w 1562100"/>
              <a:gd name="connsiteY20" fmla="*/ 445294 h 978694"/>
              <a:gd name="connsiteX21" fmla="*/ 952500 w 1562100"/>
              <a:gd name="connsiteY21" fmla="*/ 509588 h 978694"/>
              <a:gd name="connsiteX22" fmla="*/ 1047750 w 1562100"/>
              <a:gd name="connsiteY22" fmla="*/ 552450 h 978694"/>
              <a:gd name="connsiteX23" fmla="*/ 1102519 w 1562100"/>
              <a:gd name="connsiteY23" fmla="*/ 576263 h 978694"/>
              <a:gd name="connsiteX24" fmla="*/ 1154907 w 1562100"/>
              <a:gd name="connsiteY24" fmla="*/ 595313 h 978694"/>
              <a:gd name="connsiteX25" fmla="*/ 1204913 w 1562100"/>
              <a:gd name="connsiteY25" fmla="*/ 609600 h 978694"/>
              <a:gd name="connsiteX26" fmla="*/ 1252538 w 1562100"/>
              <a:gd name="connsiteY26" fmla="*/ 619125 h 978694"/>
              <a:gd name="connsiteX27" fmla="*/ 1297782 w 1562100"/>
              <a:gd name="connsiteY27" fmla="*/ 626269 h 978694"/>
              <a:gd name="connsiteX28" fmla="*/ 1328738 w 1562100"/>
              <a:gd name="connsiteY28" fmla="*/ 628650 h 978694"/>
              <a:gd name="connsiteX29" fmla="*/ 1350169 w 1562100"/>
              <a:gd name="connsiteY29" fmla="*/ 626269 h 978694"/>
              <a:gd name="connsiteX30" fmla="*/ 1373982 w 1562100"/>
              <a:gd name="connsiteY30" fmla="*/ 621507 h 978694"/>
              <a:gd name="connsiteX31" fmla="*/ 1404938 w 1562100"/>
              <a:gd name="connsiteY31" fmla="*/ 600075 h 978694"/>
              <a:gd name="connsiteX32" fmla="*/ 1457325 w 1562100"/>
              <a:gd name="connsiteY32" fmla="*/ 550069 h 978694"/>
              <a:gd name="connsiteX33" fmla="*/ 1497807 w 1562100"/>
              <a:gd name="connsiteY33" fmla="*/ 500063 h 978694"/>
              <a:gd name="connsiteX34" fmla="*/ 1519238 w 1562100"/>
              <a:gd name="connsiteY34" fmla="*/ 478632 h 978694"/>
              <a:gd name="connsiteX35" fmla="*/ 1533525 w 1562100"/>
              <a:gd name="connsiteY35" fmla="*/ 469107 h 978694"/>
              <a:gd name="connsiteX36" fmla="*/ 1547813 w 1562100"/>
              <a:gd name="connsiteY36" fmla="*/ 469107 h 978694"/>
              <a:gd name="connsiteX37" fmla="*/ 1557338 w 1562100"/>
              <a:gd name="connsiteY37" fmla="*/ 473869 h 978694"/>
              <a:gd name="connsiteX38" fmla="*/ 1562100 w 1562100"/>
              <a:gd name="connsiteY38" fmla="*/ 490538 h 978694"/>
              <a:gd name="connsiteX39" fmla="*/ 1557338 w 1562100"/>
              <a:gd name="connsiteY39" fmla="*/ 538163 h 978694"/>
              <a:gd name="connsiteX40" fmla="*/ 1540669 w 1562100"/>
              <a:gd name="connsiteY40" fmla="*/ 609600 h 978694"/>
              <a:gd name="connsiteX41" fmla="*/ 1514475 w 1562100"/>
              <a:gd name="connsiteY41" fmla="*/ 683419 h 978694"/>
              <a:gd name="connsiteX42" fmla="*/ 1476375 w 1562100"/>
              <a:gd name="connsiteY42" fmla="*/ 759619 h 978694"/>
              <a:gd name="connsiteX43" fmla="*/ 1438275 w 1562100"/>
              <a:gd name="connsiteY43" fmla="*/ 819150 h 978694"/>
              <a:gd name="connsiteX44" fmla="*/ 1376363 w 1562100"/>
              <a:gd name="connsiteY44" fmla="*/ 895350 h 978694"/>
              <a:gd name="connsiteX45" fmla="*/ 1326357 w 1562100"/>
              <a:gd name="connsiteY45" fmla="*/ 945357 h 978694"/>
              <a:gd name="connsiteX46" fmla="*/ 1290638 w 1562100"/>
              <a:gd name="connsiteY46" fmla="*/ 971550 h 978694"/>
              <a:gd name="connsiteX47" fmla="*/ 1273969 w 1562100"/>
              <a:gd name="connsiteY47" fmla="*/ 978694 h 978694"/>
              <a:gd name="connsiteX48" fmla="*/ 1254919 w 1562100"/>
              <a:gd name="connsiteY48" fmla="*/ 976313 h 978694"/>
              <a:gd name="connsiteX49" fmla="*/ 1243013 w 1562100"/>
              <a:gd name="connsiteY49" fmla="*/ 971550 h 978694"/>
              <a:gd name="connsiteX50" fmla="*/ 1207294 w 1562100"/>
              <a:gd name="connsiteY50" fmla="*/ 952500 h 978694"/>
              <a:gd name="connsiteX51" fmla="*/ 1159669 w 1562100"/>
              <a:gd name="connsiteY51" fmla="*/ 912019 h 978694"/>
              <a:gd name="connsiteX52" fmla="*/ 1116807 w 1562100"/>
              <a:gd name="connsiteY52" fmla="*/ 873919 h 978694"/>
              <a:gd name="connsiteX53" fmla="*/ 890588 w 1562100"/>
              <a:gd name="connsiteY53" fmla="*/ 728663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62100" h="978694">
                <a:moveTo>
                  <a:pt x="890588" y="728663"/>
                </a:moveTo>
                <a:lnTo>
                  <a:pt x="711994" y="614363"/>
                </a:lnTo>
                <a:lnTo>
                  <a:pt x="614363" y="550069"/>
                </a:lnTo>
                <a:lnTo>
                  <a:pt x="478632" y="445294"/>
                </a:lnTo>
                <a:lnTo>
                  <a:pt x="342900" y="338138"/>
                </a:lnTo>
                <a:lnTo>
                  <a:pt x="223838" y="245269"/>
                </a:lnTo>
                <a:lnTo>
                  <a:pt x="130969" y="166688"/>
                </a:lnTo>
                <a:lnTo>
                  <a:pt x="47625" y="92869"/>
                </a:lnTo>
                <a:lnTo>
                  <a:pt x="19050" y="64294"/>
                </a:lnTo>
                <a:lnTo>
                  <a:pt x="4763" y="45244"/>
                </a:lnTo>
                <a:lnTo>
                  <a:pt x="0" y="23813"/>
                </a:lnTo>
                <a:lnTo>
                  <a:pt x="2382" y="7144"/>
                </a:lnTo>
                <a:lnTo>
                  <a:pt x="16669" y="0"/>
                </a:lnTo>
                <a:lnTo>
                  <a:pt x="30957" y="0"/>
                </a:lnTo>
                <a:lnTo>
                  <a:pt x="57150" y="9525"/>
                </a:lnTo>
                <a:lnTo>
                  <a:pt x="157163" y="73819"/>
                </a:lnTo>
                <a:lnTo>
                  <a:pt x="300038" y="161925"/>
                </a:lnTo>
                <a:lnTo>
                  <a:pt x="421482" y="235744"/>
                </a:lnTo>
                <a:lnTo>
                  <a:pt x="564357" y="314325"/>
                </a:lnTo>
                <a:lnTo>
                  <a:pt x="702469" y="385763"/>
                </a:lnTo>
                <a:lnTo>
                  <a:pt x="823913" y="445294"/>
                </a:lnTo>
                <a:lnTo>
                  <a:pt x="952500" y="509588"/>
                </a:lnTo>
                <a:lnTo>
                  <a:pt x="1047750" y="552450"/>
                </a:lnTo>
                <a:lnTo>
                  <a:pt x="1102519" y="576263"/>
                </a:lnTo>
                <a:lnTo>
                  <a:pt x="1154907" y="595313"/>
                </a:lnTo>
                <a:lnTo>
                  <a:pt x="1204913" y="609600"/>
                </a:lnTo>
                <a:lnTo>
                  <a:pt x="1252538" y="619125"/>
                </a:lnTo>
                <a:lnTo>
                  <a:pt x="1297782" y="626269"/>
                </a:lnTo>
                <a:lnTo>
                  <a:pt x="1328738" y="628650"/>
                </a:lnTo>
                <a:lnTo>
                  <a:pt x="1350169" y="626269"/>
                </a:lnTo>
                <a:lnTo>
                  <a:pt x="1373982" y="621507"/>
                </a:lnTo>
                <a:lnTo>
                  <a:pt x="1404938" y="600075"/>
                </a:lnTo>
                <a:lnTo>
                  <a:pt x="1457325" y="550069"/>
                </a:lnTo>
                <a:lnTo>
                  <a:pt x="1497807" y="500063"/>
                </a:lnTo>
                <a:lnTo>
                  <a:pt x="1519238" y="478632"/>
                </a:lnTo>
                <a:lnTo>
                  <a:pt x="1533525" y="469107"/>
                </a:lnTo>
                <a:lnTo>
                  <a:pt x="1547813" y="469107"/>
                </a:lnTo>
                <a:lnTo>
                  <a:pt x="1557338" y="473869"/>
                </a:lnTo>
                <a:lnTo>
                  <a:pt x="1562100" y="490538"/>
                </a:lnTo>
                <a:lnTo>
                  <a:pt x="1557338" y="538163"/>
                </a:lnTo>
                <a:lnTo>
                  <a:pt x="1540669" y="609600"/>
                </a:lnTo>
                <a:lnTo>
                  <a:pt x="1514475" y="683419"/>
                </a:lnTo>
                <a:lnTo>
                  <a:pt x="1476375" y="759619"/>
                </a:lnTo>
                <a:lnTo>
                  <a:pt x="1438275" y="819150"/>
                </a:lnTo>
                <a:lnTo>
                  <a:pt x="1376363" y="895350"/>
                </a:lnTo>
                <a:lnTo>
                  <a:pt x="1326357" y="945357"/>
                </a:lnTo>
                <a:lnTo>
                  <a:pt x="1290638" y="971550"/>
                </a:lnTo>
                <a:lnTo>
                  <a:pt x="1273969" y="978694"/>
                </a:lnTo>
                <a:lnTo>
                  <a:pt x="1254919" y="976313"/>
                </a:lnTo>
                <a:lnTo>
                  <a:pt x="1243013" y="971550"/>
                </a:lnTo>
                <a:lnTo>
                  <a:pt x="1207294" y="952500"/>
                </a:lnTo>
                <a:lnTo>
                  <a:pt x="1159669" y="912019"/>
                </a:lnTo>
                <a:lnTo>
                  <a:pt x="1116807" y="873919"/>
                </a:lnTo>
                <a:lnTo>
                  <a:pt x="890588" y="7286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A08DBBC-F6D8-44AA-9D48-51F13C022FE7}"/>
              </a:ext>
            </a:extLst>
          </p:cNvPr>
          <p:cNvSpPr/>
          <p:nvPr/>
        </p:nvSpPr>
        <p:spPr>
          <a:xfrm rot="16200000">
            <a:off x="1569244" y="3572669"/>
            <a:ext cx="3009900" cy="979488"/>
          </a:xfrm>
          <a:custGeom>
            <a:avLst/>
            <a:gdLst>
              <a:gd name="connsiteX0" fmla="*/ 1513114 w 3009900"/>
              <a:gd name="connsiteY0" fmla="*/ 772886 h 979714"/>
              <a:gd name="connsiteX1" fmla="*/ 1344386 w 3009900"/>
              <a:gd name="connsiteY1" fmla="*/ 718457 h 979714"/>
              <a:gd name="connsiteX2" fmla="*/ 1148443 w 3009900"/>
              <a:gd name="connsiteY2" fmla="*/ 650422 h 979714"/>
              <a:gd name="connsiteX3" fmla="*/ 955221 w 3009900"/>
              <a:gd name="connsiteY3" fmla="*/ 576943 h 979714"/>
              <a:gd name="connsiteX4" fmla="*/ 794657 w 3009900"/>
              <a:gd name="connsiteY4" fmla="*/ 503464 h 979714"/>
              <a:gd name="connsiteX5" fmla="*/ 595993 w 3009900"/>
              <a:gd name="connsiteY5" fmla="*/ 408214 h 979714"/>
              <a:gd name="connsiteX6" fmla="*/ 432707 w 3009900"/>
              <a:gd name="connsiteY6" fmla="*/ 323850 h 979714"/>
              <a:gd name="connsiteX7" fmla="*/ 255814 w 3009900"/>
              <a:gd name="connsiteY7" fmla="*/ 223157 h 979714"/>
              <a:gd name="connsiteX8" fmla="*/ 117021 w 3009900"/>
              <a:gd name="connsiteY8" fmla="*/ 136072 h 979714"/>
              <a:gd name="connsiteX9" fmla="*/ 21771 w 3009900"/>
              <a:gd name="connsiteY9" fmla="*/ 76200 h 979714"/>
              <a:gd name="connsiteX10" fmla="*/ 5443 w 3009900"/>
              <a:gd name="connsiteY10" fmla="*/ 54429 h 979714"/>
              <a:gd name="connsiteX11" fmla="*/ 0 w 3009900"/>
              <a:gd name="connsiteY11" fmla="*/ 27214 h 979714"/>
              <a:gd name="connsiteX12" fmla="*/ 5443 w 3009900"/>
              <a:gd name="connsiteY12" fmla="*/ 8164 h 979714"/>
              <a:gd name="connsiteX13" fmla="*/ 19050 w 3009900"/>
              <a:gd name="connsiteY13" fmla="*/ 0 h 979714"/>
              <a:gd name="connsiteX14" fmla="*/ 48986 w 3009900"/>
              <a:gd name="connsiteY14" fmla="*/ 5443 h 979714"/>
              <a:gd name="connsiteX15" fmla="*/ 255814 w 3009900"/>
              <a:gd name="connsiteY15" fmla="*/ 108857 h 979714"/>
              <a:gd name="connsiteX16" fmla="*/ 375557 w 3009900"/>
              <a:gd name="connsiteY16" fmla="*/ 166007 h 979714"/>
              <a:gd name="connsiteX17" fmla="*/ 478971 w 3009900"/>
              <a:gd name="connsiteY17" fmla="*/ 206829 h 979714"/>
              <a:gd name="connsiteX18" fmla="*/ 625929 w 3009900"/>
              <a:gd name="connsiteY18" fmla="*/ 263979 h 979714"/>
              <a:gd name="connsiteX19" fmla="*/ 808264 w 3009900"/>
              <a:gd name="connsiteY19" fmla="*/ 332014 h 979714"/>
              <a:gd name="connsiteX20" fmla="*/ 952500 w 3009900"/>
              <a:gd name="connsiteY20" fmla="*/ 381000 h 979714"/>
              <a:gd name="connsiteX21" fmla="*/ 1134836 w 3009900"/>
              <a:gd name="connsiteY21" fmla="*/ 435429 h 979714"/>
              <a:gd name="connsiteX22" fmla="*/ 1328057 w 3009900"/>
              <a:gd name="connsiteY22" fmla="*/ 492579 h 979714"/>
              <a:gd name="connsiteX23" fmla="*/ 1521279 w 3009900"/>
              <a:gd name="connsiteY23" fmla="*/ 541564 h 979714"/>
              <a:gd name="connsiteX24" fmla="*/ 1774371 w 3009900"/>
              <a:gd name="connsiteY24" fmla="*/ 598714 h 979714"/>
              <a:gd name="connsiteX25" fmla="*/ 1978479 w 3009900"/>
              <a:gd name="connsiteY25" fmla="*/ 639536 h 979714"/>
              <a:gd name="connsiteX26" fmla="*/ 2103664 w 3009900"/>
              <a:gd name="connsiteY26" fmla="*/ 664029 h 979714"/>
              <a:gd name="connsiteX27" fmla="*/ 2250621 w 3009900"/>
              <a:gd name="connsiteY27" fmla="*/ 683079 h 979714"/>
              <a:gd name="connsiteX28" fmla="*/ 2452007 w 3009900"/>
              <a:gd name="connsiteY28" fmla="*/ 704850 h 979714"/>
              <a:gd name="connsiteX29" fmla="*/ 2609850 w 3009900"/>
              <a:gd name="connsiteY29" fmla="*/ 713014 h 979714"/>
              <a:gd name="connsiteX30" fmla="*/ 2691493 w 3009900"/>
              <a:gd name="connsiteY30" fmla="*/ 710293 h 979714"/>
              <a:gd name="connsiteX31" fmla="*/ 2767693 w 3009900"/>
              <a:gd name="connsiteY31" fmla="*/ 696686 h 979714"/>
              <a:gd name="connsiteX32" fmla="*/ 2852057 w 3009900"/>
              <a:gd name="connsiteY32" fmla="*/ 672193 h 979714"/>
              <a:gd name="connsiteX33" fmla="*/ 2920093 w 3009900"/>
              <a:gd name="connsiteY33" fmla="*/ 634093 h 979714"/>
              <a:gd name="connsiteX34" fmla="*/ 2947307 w 3009900"/>
              <a:gd name="connsiteY34" fmla="*/ 615043 h 979714"/>
              <a:gd name="connsiteX35" fmla="*/ 2966357 w 3009900"/>
              <a:gd name="connsiteY35" fmla="*/ 606879 h 979714"/>
              <a:gd name="connsiteX36" fmla="*/ 2985407 w 3009900"/>
              <a:gd name="connsiteY36" fmla="*/ 604157 h 979714"/>
              <a:gd name="connsiteX37" fmla="*/ 2999014 w 3009900"/>
              <a:gd name="connsiteY37" fmla="*/ 609600 h 979714"/>
              <a:gd name="connsiteX38" fmla="*/ 3007179 w 3009900"/>
              <a:gd name="connsiteY38" fmla="*/ 620486 h 979714"/>
              <a:gd name="connsiteX39" fmla="*/ 3009900 w 3009900"/>
              <a:gd name="connsiteY39" fmla="*/ 642257 h 979714"/>
              <a:gd name="connsiteX40" fmla="*/ 2993571 w 3009900"/>
              <a:gd name="connsiteY40" fmla="*/ 699407 h 979714"/>
              <a:gd name="connsiteX41" fmla="*/ 2952750 w 3009900"/>
              <a:gd name="connsiteY41" fmla="*/ 819150 h 979714"/>
              <a:gd name="connsiteX42" fmla="*/ 2884714 w 3009900"/>
              <a:gd name="connsiteY42" fmla="*/ 971550 h 979714"/>
              <a:gd name="connsiteX43" fmla="*/ 2699657 w 3009900"/>
              <a:gd name="connsiteY43" fmla="*/ 979714 h 979714"/>
              <a:gd name="connsiteX44" fmla="*/ 2571750 w 3009900"/>
              <a:gd name="connsiteY44" fmla="*/ 974272 h 979714"/>
              <a:gd name="connsiteX45" fmla="*/ 2490107 w 3009900"/>
              <a:gd name="connsiteY45" fmla="*/ 963386 h 979714"/>
              <a:gd name="connsiteX46" fmla="*/ 2424793 w 3009900"/>
              <a:gd name="connsiteY46" fmla="*/ 955222 h 979714"/>
              <a:gd name="connsiteX47" fmla="*/ 2326821 w 3009900"/>
              <a:gd name="connsiteY47" fmla="*/ 936172 h 979714"/>
              <a:gd name="connsiteX48" fmla="*/ 2128157 w 3009900"/>
              <a:gd name="connsiteY48" fmla="*/ 911679 h 979714"/>
              <a:gd name="connsiteX49" fmla="*/ 1992086 w 3009900"/>
              <a:gd name="connsiteY49" fmla="*/ 889907 h 979714"/>
              <a:gd name="connsiteX50" fmla="*/ 1875064 w 3009900"/>
              <a:gd name="connsiteY50" fmla="*/ 865414 h 979714"/>
              <a:gd name="connsiteX51" fmla="*/ 1782536 w 3009900"/>
              <a:gd name="connsiteY51" fmla="*/ 846364 h 979714"/>
              <a:gd name="connsiteX52" fmla="*/ 1513114 w 3009900"/>
              <a:gd name="connsiteY52" fmla="*/ 772886 h 97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009900" h="979714">
                <a:moveTo>
                  <a:pt x="1513114" y="772886"/>
                </a:moveTo>
                <a:lnTo>
                  <a:pt x="1344386" y="718457"/>
                </a:lnTo>
                <a:lnTo>
                  <a:pt x="1148443" y="650422"/>
                </a:lnTo>
                <a:lnTo>
                  <a:pt x="955221" y="576943"/>
                </a:lnTo>
                <a:lnTo>
                  <a:pt x="794657" y="503464"/>
                </a:lnTo>
                <a:lnTo>
                  <a:pt x="595993" y="408214"/>
                </a:lnTo>
                <a:lnTo>
                  <a:pt x="432707" y="323850"/>
                </a:lnTo>
                <a:lnTo>
                  <a:pt x="255814" y="223157"/>
                </a:lnTo>
                <a:lnTo>
                  <a:pt x="117021" y="136072"/>
                </a:lnTo>
                <a:lnTo>
                  <a:pt x="21771" y="76200"/>
                </a:lnTo>
                <a:lnTo>
                  <a:pt x="5443" y="54429"/>
                </a:lnTo>
                <a:lnTo>
                  <a:pt x="0" y="27214"/>
                </a:lnTo>
                <a:lnTo>
                  <a:pt x="5443" y="8164"/>
                </a:lnTo>
                <a:lnTo>
                  <a:pt x="19050" y="0"/>
                </a:lnTo>
                <a:lnTo>
                  <a:pt x="48986" y="5443"/>
                </a:lnTo>
                <a:lnTo>
                  <a:pt x="255814" y="108857"/>
                </a:lnTo>
                <a:lnTo>
                  <a:pt x="375557" y="166007"/>
                </a:lnTo>
                <a:lnTo>
                  <a:pt x="478971" y="206829"/>
                </a:lnTo>
                <a:lnTo>
                  <a:pt x="625929" y="263979"/>
                </a:lnTo>
                <a:lnTo>
                  <a:pt x="808264" y="332014"/>
                </a:lnTo>
                <a:lnTo>
                  <a:pt x="952500" y="381000"/>
                </a:lnTo>
                <a:lnTo>
                  <a:pt x="1134836" y="435429"/>
                </a:lnTo>
                <a:lnTo>
                  <a:pt x="1328057" y="492579"/>
                </a:lnTo>
                <a:lnTo>
                  <a:pt x="1521279" y="541564"/>
                </a:lnTo>
                <a:lnTo>
                  <a:pt x="1774371" y="598714"/>
                </a:lnTo>
                <a:lnTo>
                  <a:pt x="1978479" y="639536"/>
                </a:lnTo>
                <a:lnTo>
                  <a:pt x="2103664" y="664029"/>
                </a:lnTo>
                <a:lnTo>
                  <a:pt x="2250621" y="683079"/>
                </a:lnTo>
                <a:lnTo>
                  <a:pt x="2452007" y="704850"/>
                </a:lnTo>
                <a:lnTo>
                  <a:pt x="2609850" y="713014"/>
                </a:lnTo>
                <a:lnTo>
                  <a:pt x="2691493" y="710293"/>
                </a:lnTo>
                <a:lnTo>
                  <a:pt x="2767693" y="696686"/>
                </a:lnTo>
                <a:lnTo>
                  <a:pt x="2852057" y="672193"/>
                </a:lnTo>
                <a:lnTo>
                  <a:pt x="2920093" y="634093"/>
                </a:lnTo>
                <a:lnTo>
                  <a:pt x="2947307" y="615043"/>
                </a:lnTo>
                <a:lnTo>
                  <a:pt x="2966357" y="606879"/>
                </a:lnTo>
                <a:lnTo>
                  <a:pt x="2985407" y="604157"/>
                </a:lnTo>
                <a:lnTo>
                  <a:pt x="2999014" y="609600"/>
                </a:lnTo>
                <a:lnTo>
                  <a:pt x="3007179" y="620486"/>
                </a:lnTo>
                <a:lnTo>
                  <a:pt x="3009900" y="642257"/>
                </a:lnTo>
                <a:lnTo>
                  <a:pt x="2993571" y="699407"/>
                </a:lnTo>
                <a:lnTo>
                  <a:pt x="2952750" y="819150"/>
                </a:lnTo>
                <a:lnTo>
                  <a:pt x="2884714" y="971550"/>
                </a:lnTo>
                <a:lnTo>
                  <a:pt x="2699657" y="979714"/>
                </a:lnTo>
                <a:lnTo>
                  <a:pt x="2571750" y="974272"/>
                </a:lnTo>
                <a:lnTo>
                  <a:pt x="2490107" y="963386"/>
                </a:lnTo>
                <a:lnTo>
                  <a:pt x="2424793" y="955222"/>
                </a:lnTo>
                <a:lnTo>
                  <a:pt x="2326821" y="936172"/>
                </a:lnTo>
                <a:lnTo>
                  <a:pt x="2128157" y="911679"/>
                </a:lnTo>
                <a:lnTo>
                  <a:pt x="1992086" y="889907"/>
                </a:lnTo>
                <a:lnTo>
                  <a:pt x="1875064" y="865414"/>
                </a:lnTo>
                <a:lnTo>
                  <a:pt x="1782536" y="846364"/>
                </a:lnTo>
                <a:lnTo>
                  <a:pt x="1513114" y="7728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91649E-23F0-43F5-959C-98F52952EE54}"/>
              </a:ext>
            </a:extLst>
          </p:cNvPr>
          <p:cNvSpPr/>
          <p:nvPr/>
        </p:nvSpPr>
        <p:spPr>
          <a:xfrm>
            <a:off x="4184650" y="3240088"/>
            <a:ext cx="296863" cy="463550"/>
          </a:xfrm>
          <a:custGeom>
            <a:avLst/>
            <a:gdLst>
              <a:gd name="connsiteX0" fmla="*/ 297657 w 297657"/>
              <a:gd name="connsiteY0" fmla="*/ 226219 h 461963"/>
              <a:gd name="connsiteX1" fmla="*/ 292894 w 297657"/>
              <a:gd name="connsiteY1" fmla="*/ 426244 h 461963"/>
              <a:gd name="connsiteX2" fmla="*/ 64294 w 297657"/>
              <a:gd name="connsiteY2" fmla="*/ 461963 h 461963"/>
              <a:gd name="connsiteX3" fmla="*/ 71438 w 297657"/>
              <a:gd name="connsiteY3" fmla="*/ 364332 h 461963"/>
              <a:gd name="connsiteX4" fmla="*/ 73819 w 297657"/>
              <a:gd name="connsiteY4" fmla="*/ 288132 h 461963"/>
              <a:gd name="connsiteX5" fmla="*/ 73819 w 297657"/>
              <a:gd name="connsiteY5" fmla="*/ 240507 h 461963"/>
              <a:gd name="connsiteX6" fmla="*/ 69057 w 297657"/>
              <a:gd name="connsiteY6" fmla="*/ 202407 h 461963"/>
              <a:gd name="connsiteX7" fmla="*/ 59532 w 297657"/>
              <a:gd name="connsiteY7" fmla="*/ 159544 h 461963"/>
              <a:gd name="connsiteX8" fmla="*/ 42863 w 297657"/>
              <a:gd name="connsiteY8" fmla="*/ 119063 h 461963"/>
              <a:gd name="connsiteX9" fmla="*/ 0 w 297657"/>
              <a:gd name="connsiteY9" fmla="*/ 66675 h 461963"/>
              <a:gd name="connsiteX10" fmla="*/ 295275 w 297657"/>
              <a:gd name="connsiteY10" fmla="*/ 0 h 461963"/>
              <a:gd name="connsiteX11" fmla="*/ 297657 w 297657"/>
              <a:gd name="connsiteY11" fmla="*/ 226219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7657" h="461963">
                <a:moveTo>
                  <a:pt x="297657" y="226219"/>
                </a:moveTo>
                <a:lnTo>
                  <a:pt x="292894" y="426244"/>
                </a:lnTo>
                <a:lnTo>
                  <a:pt x="64294" y="461963"/>
                </a:lnTo>
                <a:lnTo>
                  <a:pt x="71438" y="364332"/>
                </a:lnTo>
                <a:cubicBezTo>
                  <a:pt x="72232" y="338932"/>
                  <a:pt x="73025" y="313532"/>
                  <a:pt x="73819" y="288132"/>
                </a:cubicBezTo>
                <a:lnTo>
                  <a:pt x="73819" y="240507"/>
                </a:lnTo>
                <a:lnTo>
                  <a:pt x="69057" y="202407"/>
                </a:lnTo>
                <a:lnTo>
                  <a:pt x="59532" y="159544"/>
                </a:lnTo>
                <a:lnTo>
                  <a:pt x="42863" y="119063"/>
                </a:lnTo>
                <a:lnTo>
                  <a:pt x="0" y="66675"/>
                </a:lnTo>
                <a:lnTo>
                  <a:pt x="295275" y="0"/>
                </a:lnTo>
                <a:lnTo>
                  <a:pt x="297657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06CF341-FC91-4EB6-BFF5-384267F39878}"/>
              </a:ext>
            </a:extLst>
          </p:cNvPr>
          <p:cNvSpPr/>
          <p:nvPr/>
        </p:nvSpPr>
        <p:spPr>
          <a:xfrm>
            <a:off x="3352800" y="3457575"/>
            <a:ext cx="1928813" cy="466725"/>
          </a:xfrm>
          <a:custGeom>
            <a:avLst/>
            <a:gdLst>
              <a:gd name="connsiteX0" fmla="*/ 988219 w 1928813"/>
              <a:gd name="connsiteY0" fmla="*/ 323850 h 466725"/>
              <a:gd name="connsiteX1" fmla="*/ 652463 w 1928813"/>
              <a:gd name="connsiteY1" fmla="*/ 378619 h 466725"/>
              <a:gd name="connsiteX2" fmla="*/ 457200 w 1928813"/>
              <a:gd name="connsiteY2" fmla="*/ 438150 h 466725"/>
              <a:gd name="connsiteX3" fmla="*/ 285750 w 1928813"/>
              <a:gd name="connsiteY3" fmla="*/ 466725 h 466725"/>
              <a:gd name="connsiteX4" fmla="*/ 266700 w 1928813"/>
              <a:gd name="connsiteY4" fmla="*/ 464344 h 466725"/>
              <a:gd name="connsiteX5" fmla="*/ 254794 w 1928813"/>
              <a:gd name="connsiteY5" fmla="*/ 461963 h 466725"/>
              <a:gd name="connsiteX6" fmla="*/ 228600 w 1928813"/>
              <a:gd name="connsiteY6" fmla="*/ 452438 h 466725"/>
              <a:gd name="connsiteX7" fmla="*/ 173831 w 1928813"/>
              <a:gd name="connsiteY7" fmla="*/ 416719 h 466725"/>
              <a:gd name="connsiteX8" fmla="*/ 116681 w 1928813"/>
              <a:gd name="connsiteY8" fmla="*/ 366713 h 466725"/>
              <a:gd name="connsiteX9" fmla="*/ 0 w 1928813"/>
              <a:gd name="connsiteY9" fmla="*/ 273844 h 466725"/>
              <a:gd name="connsiteX10" fmla="*/ 40481 w 1928813"/>
              <a:gd name="connsiteY10" fmla="*/ 180975 h 466725"/>
              <a:gd name="connsiteX11" fmla="*/ 126206 w 1928813"/>
              <a:gd name="connsiteY11" fmla="*/ 233363 h 466725"/>
              <a:gd name="connsiteX12" fmla="*/ 178594 w 1928813"/>
              <a:gd name="connsiteY12" fmla="*/ 252413 h 466725"/>
              <a:gd name="connsiteX13" fmla="*/ 221456 w 1928813"/>
              <a:gd name="connsiteY13" fmla="*/ 264319 h 466725"/>
              <a:gd name="connsiteX14" fmla="*/ 254794 w 1928813"/>
              <a:gd name="connsiteY14" fmla="*/ 269081 h 466725"/>
              <a:gd name="connsiteX15" fmla="*/ 283369 w 1928813"/>
              <a:gd name="connsiteY15" fmla="*/ 269081 h 466725"/>
              <a:gd name="connsiteX16" fmla="*/ 354806 w 1928813"/>
              <a:gd name="connsiteY16" fmla="*/ 264319 h 466725"/>
              <a:gd name="connsiteX17" fmla="*/ 469106 w 1928813"/>
              <a:gd name="connsiteY17" fmla="*/ 245269 h 466725"/>
              <a:gd name="connsiteX18" fmla="*/ 688181 w 1928813"/>
              <a:gd name="connsiteY18" fmla="*/ 207169 h 466725"/>
              <a:gd name="connsiteX19" fmla="*/ 907256 w 1928813"/>
              <a:gd name="connsiteY19" fmla="*/ 171450 h 466725"/>
              <a:gd name="connsiteX20" fmla="*/ 1107281 w 1928813"/>
              <a:gd name="connsiteY20" fmla="*/ 130969 h 466725"/>
              <a:gd name="connsiteX21" fmla="*/ 1321594 w 1928813"/>
              <a:gd name="connsiteY21" fmla="*/ 100013 h 466725"/>
              <a:gd name="connsiteX22" fmla="*/ 1469231 w 1928813"/>
              <a:gd name="connsiteY22" fmla="*/ 73819 h 466725"/>
              <a:gd name="connsiteX23" fmla="*/ 1604963 w 1928813"/>
              <a:gd name="connsiteY23" fmla="*/ 42863 h 466725"/>
              <a:gd name="connsiteX24" fmla="*/ 1640681 w 1928813"/>
              <a:gd name="connsiteY24" fmla="*/ 28575 h 466725"/>
              <a:gd name="connsiteX25" fmla="*/ 1669256 w 1928813"/>
              <a:gd name="connsiteY25" fmla="*/ 9525 h 466725"/>
              <a:gd name="connsiteX26" fmla="*/ 1697831 w 1928813"/>
              <a:gd name="connsiteY26" fmla="*/ 0 h 466725"/>
              <a:gd name="connsiteX27" fmla="*/ 1745456 w 1928813"/>
              <a:gd name="connsiteY27" fmla="*/ 7144 h 466725"/>
              <a:gd name="connsiteX28" fmla="*/ 1804988 w 1928813"/>
              <a:gd name="connsiteY28" fmla="*/ 23813 h 466725"/>
              <a:gd name="connsiteX29" fmla="*/ 1871663 w 1928813"/>
              <a:gd name="connsiteY29" fmla="*/ 47625 h 466725"/>
              <a:gd name="connsiteX30" fmla="*/ 1909763 w 1928813"/>
              <a:gd name="connsiteY30" fmla="*/ 73819 h 466725"/>
              <a:gd name="connsiteX31" fmla="*/ 1921669 w 1928813"/>
              <a:gd name="connsiteY31" fmla="*/ 88106 h 466725"/>
              <a:gd name="connsiteX32" fmla="*/ 1928813 w 1928813"/>
              <a:gd name="connsiteY32" fmla="*/ 104775 h 466725"/>
              <a:gd name="connsiteX33" fmla="*/ 1928813 w 1928813"/>
              <a:gd name="connsiteY33" fmla="*/ 126206 h 466725"/>
              <a:gd name="connsiteX34" fmla="*/ 1914525 w 1928813"/>
              <a:gd name="connsiteY34" fmla="*/ 159544 h 466725"/>
              <a:gd name="connsiteX35" fmla="*/ 1893094 w 1928813"/>
              <a:gd name="connsiteY35" fmla="*/ 180975 h 466725"/>
              <a:gd name="connsiteX36" fmla="*/ 1862138 w 1928813"/>
              <a:gd name="connsiteY36" fmla="*/ 197644 h 466725"/>
              <a:gd name="connsiteX37" fmla="*/ 1712119 w 1928813"/>
              <a:gd name="connsiteY37" fmla="*/ 223838 h 466725"/>
              <a:gd name="connsiteX38" fmla="*/ 1433513 w 1928813"/>
              <a:gd name="connsiteY38" fmla="*/ 266700 h 466725"/>
              <a:gd name="connsiteX39" fmla="*/ 1262063 w 1928813"/>
              <a:gd name="connsiteY39" fmla="*/ 283369 h 466725"/>
              <a:gd name="connsiteX40" fmla="*/ 988219 w 1928813"/>
              <a:gd name="connsiteY40" fmla="*/ 323850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28813" h="466725">
                <a:moveTo>
                  <a:pt x="988219" y="323850"/>
                </a:moveTo>
                <a:lnTo>
                  <a:pt x="652463" y="378619"/>
                </a:lnTo>
                <a:lnTo>
                  <a:pt x="457200" y="438150"/>
                </a:lnTo>
                <a:lnTo>
                  <a:pt x="285750" y="466725"/>
                </a:lnTo>
                <a:lnTo>
                  <a:pt x="266700" y="464344"/>
                </a:lnTo>
                <a:lnTo>
                  <a:pt x="254794" y="461963"/>
                </a:lnTo>
                <a:lnTo>
                  <a:pt x="228600" y="452438"/>
                </a:lnTo>
                <a:lnTo>
                  <a:pt x="173831" y="416719"/>
                </a:lnTo>
                <a:lnTo>
                  <a:pt x="116681" y="366713"/>
                </a:lnTo>
                <a:lnTo>
                  <a:pt x="0" y="273844"/>
                </a:lnTo>
                <a:lnTo>
                  <a:pt x="40481" y="180975"/>
                </a:lnTo>
                <a:lnTo>
                  <a:pt x="126206" y="233363"/>
                </a:lnTo>
                <a:lnTo>
                  <a:pt x="178594" y="252413"/>
                </a:lnTo>
                <a:lnTo>
                  <a:pt x="221456" y="264319"/>
                </a:lnTo>
                <a:lnTo>
                  <a:pt x="254794" y="269081"/>
                </a:lnTo>
                <a:lnTo>
                  <a:pt x="283369" y="269081"/>
                </a:lnTo>
                <a:lnTo>
                  <a:pt x="354806" y="264319"/>
                </a:lnTo>
                <a:lnTo>
                  <a:pt x="469106" y="245269"/>
                </a:lnTo>
                <a:lnTo>
                  <a:pt x="688181" y="207169"/>
                </a:lnTo>
                <a:lnTo>
                  <a:pt x="907256" y="171450"/>
                </a:lnTo>
                <a:lnTo>
                  <a:pt x="1107281" y="130969"/>
                </a:lnTo>
                <a:lnTo>
                  <a:pt x="1321594" y="100013"/>
                </a:lnTo>
                <a:lnTo>
                  <a:pt x="1469231" y="73819"/>
                </a:lnTo>
                <a:lnTo>
                  <a:pt x="1604963" y="42863"/>
                </a:lnTo>
                <a:lnTo>
                  <a:pt x="1640681" y="28575"/>
                </a:lnTo>
                <a:lnTo>
                  <a:pt x="1669256" y="9525"/>
                </a:lnTo>
                <a:lnTo>
                  <a:pt x="1697831" y="0"/>
                </a:lnTo>
                <a:lnTo>
                  <a:pt x="1745456" y="7144"/>
                </a:lnTo>
                <a:lnTo>
                  <a:pt x="1804988" y="23813"/>
                </a:lnTo>
                <a:lnTo>
                  <a:pt x="1871663" y="47625"/>
                </a:lnTo>
                <a:lnTo>
                  <a:pt x="1909763" y="73819"/>
                </a:lnTo>
                <a:lnTo>
                  <a:pt x="1921669" y="88106"/>
                </a:lnTo>
                <a:lnTo>
                  <a:pt x="1928813" y="104775"/>
                </a:lnTo>
                <a:lnTo>
                  <a:pt x="1928813" y="126206"/>
                </a:lnTo>
                <a:lnTo>
                  <a:pt x="1914525" y="159544"/>
                </a:lnTo>
                <a:lnTo>
                  <a:pt x="1893094" y="180975"/>
                </a:lnTo>
                <a:lnTo>
                  <a:pt x="1862138" y="197644"/>
                </a:lnTo>
                <a:lnTo>
                  <a:pt x="1712119" y="223838"/>
                </a:lnTo>
                <a:lnTo>
                  <a:pt x="1433513" y="266700"/>
                </a:lnTo>
                <a:lnTo>
                  <a:pt x="1262063" y="283369"/>
                </a:lnTo>
                <a:lnTo>
                  <a:pt x="988219" y="3238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2AEAE1F-CB32-47EB-8542-FAAAB45FA952}"/>
              </a:ext>
            </a:extLst>
          </p:cNvPr>
          <p:cNvSpPr/>
          <p:nvPr/>
        </p:nvSpPr>
        <p:spPr>
          <a:xfrm rot="16200000">
            <a:off x="3082131" y="4434682"/>
            <a:ext cx="1647825" cy="252412"/>
          </a:xfrm>
          <a:custGeom>
            <a:avLst/>
            <a:gdLst>
              <a:gd name="connsiteX0" fmla="*/ 333375 w 1647825"/>
              <a:gd name="connsiteY0" fmla="*/ 228600 h 252413"/>
              <a:gd name="connsiteX1" fmla="*/ 73819 w 1647825"/>
              <a:gd name="connsiteY1" fmla="*/ 233363 h 252413"/>
              <a:gd name="connsiteX2" fmla="*/ 0 w 1647825"/>
              <a:gd name="connsiteY2" fmla="*/ 7144 h 252413"/>
              <a:gd name="connsiteX3" fmla="*/ 604838 w 1647825"/>
              <a:gd name="connsiteY3" fmla="*/ 4763 h 252413"/>
              <a:gd name="connsiteX4" fmla="*/ 1038225 w 1647825"/>
              <a:gd name="connsiteY4" fmla="*/ 4763 h 252413"/>
              <a:gd name="connsiteX5" fmla="*/ 1547813 w 1647825"/>
              <a:gd name="connsiteY5" fmla="*/ 0 h 252413"/>
              <a:gd name="connsiteX6" fmla="*/ 1647825 w 1647825"/>
              <a:gd name="connsiteY6" fmla="*/ 245269 h 252413"/>
              <a:gd name="connsiteX7" fmla="*/ 1319213 w 1647825"/>
              <a:gd name="connsiteY7" fmla="*/ 250031 h 252413"/>
              <a:gd name="connsiteX8" fmla="*/ 1166813 w 1647825"/>
              <a:gd name="connsiteY8" fmla="*/ 252413 h 252413"/>
              <a:gd name="connsiteX9" fmla="*/ 1050132 w 1647825"/>
              <a:gd name="connsiteY9" fmla="*/ 247650 h 252413"/>
              <a:gd name="connsiteX10" fmla="*/ 681038 w 1647825"/>
              <a:gd name="connsiteY10" fmla="*/ 250031 h 252413"/>
              <a:gd name="connsiteX11" fmla="*/ 581025 w 1647825"/>
              <a:gd name="connsiteY11" fmla="*/ 226219 h 252413"/>
              <a:gd name="connsiteX12" fmla="*/ 333375 w 1647825"/>
              <a:gd name="connsiteY12" fmla="*/ 228600 h 252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47825" h="252413">
                <a:moveTo>
                  <a:pt x="333375" y="228600"/>
                </a:moveTo>
                <a:lnTo>
                  <a:pt x="73819" y="233363"/>
                </a:lnTo>
                <a:lnTo>
                  <a:pt x="0" y="7144"/>
                </a:lnTo>
                <a:lnTo>
                  <a:pt x="604838" y="4763"/>
                </a:lnTo>
                <a:lnTo>
                  <a:pt x="1038225" y="4763"/>
                </a:lnTo>
                <a:lnTo>
                  <a:pt x="1547813" y="0"/>
                </a:lnTo>
                <a:lnTo>
                  <a:pt x="1647825" y="245269"/>
                </a:lnTo>
                <a:lnTo>
                  <a:pt x="1319213" y="250031"/>
                </a:lnTo>
                <a:lnTo>
                  <a:pt x="1166813" y="252413"/>
                </a:lnTo>
                <a:lnTo>
                  <a:pt x="1050132" y="247650"/>
                </a:lnTo>
                <a:lnTo>
                  <a:pt x="681038" y="250031"/>
                </a:lnTo>
                <a:lnTo>
                  <a:pt x="581025" y="226219"/>
                </a:lnTo>
                <a:lnTo>
                  <a:pt x="333375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4686DE7-6E2B-4B1D-91A0-A22BA423B65E}"/>
              </a:ext>
            </a:extLst>
          </p:cNvPr>
          <p:cNvSpPr/>
          <p:nvPr/>
        </p:nvSpPr>
        <p:spPr>
          <a:xfrm>
            <a:off x="3960813" y="4065588"/>
            <a:ext cx="752475" cy="295275"/>
          </a:xfrm>
          <a:custGeom>
            <a:avLst/>
            <a:gdLst>
              <a:gd name="connsiteX0" fmla="*/ 328612 w 752475"/>
              <a:gd name="connsiteY0" fmla="*/ 233362 h 295275"/>
              <a:gd name="connsiteX1" fmla="*/ 7144 w 752475"/>
              <a:gd name="connsiteY1" fmla="*/ 295275 h 295275"/>
              <a:gd name="connsiteX2" fmla="*/ 0 w 752475"/>
              <a:gd name="connsiteY2" fmla="*/ 130969 h 295275"/>
              <a:gd name="connsiteX3" fmla="*/ 266700 w 752475"/>
              <a:gd name="connsiteY3" fmla="*/ 88106 h 295275"/>
              <a:gd name="connsiteX4" fmla="*/ 497681 w 752475"/>
              <a:gd name="connsiteY4" fmla="*/ 47625 h 295275"/>
              <a:gd name="connsiteX5" fmla="*/ 752475 w 752475"/>
              <a:gd name="connsiteY5" fmla="*/ 0 h 295275"/>
              <a:gd name="connsiteX6" fmla="*/ 752475 w 752475"/>
              <a:gd name="connsiteY6" fmla="*/ 166687 h 295275"/>
              <a:gd name="connsiteX7" fmla="*/ 328612 w 752475"/>
              <a:gd name="connsiteY7" fmla="*/ 233362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475" h="295275">
                <a:moveTo>
                  <a:pt x="328612" y="233362"/>
                </a:moveTo>
                <a:lnTo>
                  <a:pt x="7144" y="295275"/>
                </a:lnTo>
                <a:lnTo>
                  <a:pt x="0" y="130969"/>
                </a:lnTo>
                <a:lnTo>
                  <a:pt x="266700" y="88106"/>
                </a:lnTo>
                <a:lnTo>
                  <a:pt x="497681" y="47625"/>
                </a:lnTo>
                <a:lnTo>
                  <a:pt x="752475" y="0"/>
                </a:lnTo>
                <a:lnTo>
                  <a:pt x="752475" y="166687"/>
                </a:lnTo>
                <a:lnTo>
                  <a:pt x="328612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3F7AED4-D651-4BBE-A83C-68466F290F55}"/>
              </a:ext>
            </a:extLst>
          </p:cNvPr>
          <p:cNvSpPr/>
          <p:nvPr/>
        </p:nvSpPr>
        <p:spPr>
          <a:xfrm>
            <a:off x="3938588" y="4538663"/>
            <a:ext cx="766762" cy="288925"/>
          </a:xfrm>
          <a:custGeom>
            <a:avLst/>
            <a:gdLst>
              <a:gd name="connsiteX0" fmla="*/ 369093 w 766762"/>
              <a:gd name="connsiteY0" fmla="*/ 221456 h 288131"/>
              <a:gd name="connsiteX1" fmla="*/ 2381 w 766762"/>
              <a:gd name="connsiteY1" fmla="*/ 288131 h 288131"/>
              <a:gd name="connsiteX2" fmla="*/ 0 w 766762"/>
              <a:gd name="connsiteY2" fmla="*/ 135731 h 288131"/>
              <a:gd name="connsiteX3" fmla="*/ 164306 w 766762"/>
              <a:gd name="connsiteY3" fmla="*/ 104775 h 288131"/>
              <a:gd name="connsiteX4" fmla="*/ 545306 w 766762"/>
              <a:gd name="connsiteY4" fmla="*/ 38100 h 288131"/>
              <a:gd name="connsiteX5" fmla="*/ 766762 w 766762"/>
              <a:gd name="connsiteY5" fmla="*/ 0 h 288131"/>
              <a:gd name="connsiteX6" fmla="*/ 766762 w 766762"/>
              <a:gd name="connsiteY6" fmla="*/ 161925 h 288131"/>
              <a:gd name="connsiteX7" fmla="*/ 369093 w 766762"/>
              <a:gd name="connsiteY7" fmla="*/ 221456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6762" h="288131">
                <a:moveTo>
                  <a:pt x="369093" y="221456"/>
                </a:moveTo>
                <a:lnTo>
                  <a:pt x="2381" y="288131"/>
                </a:lnTo>
                <a:cubicBezTo>
                  <a:pt x="1587" y="237331"/>
                  <a:pt x="794" y="186531"/>
                  <a:pt x="0" y="135731"/>
                </a:cubicBezTo>
                <a:lnTo>
                  <a:pt x="164306" y="104775"/>
                </a:lnTo>
                <a:lnTo>
                  <a:pt x="545306" y="38100"/>
                </a:lnTo>
                <a:lnTo>
                  <a:pt x="766762" y="0"/>
                </a:lnTo>
                <a:lnTo>
                  <a:pt x="766762" y="161925"/>
                </a:lnTo>
                <a:lnTo>
                  <a:pt x="369093" y="2214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AFF8EF0-4BDC-48DF-9DF7-8A58ECA80590}"/>
              </a:ext>
            </a:extLst>
          </p:cNvPr>
          <p:cNvSpPr/>
          <p:nvPr/>
        </p:nvSpPr>
        <p:spPr>
          <a:xfrm>
            <a:off x="3109913" y="5037138"/>
            <a:ext cx="1619250" cy="628650"/>
          </a:xfrm>
          <a:custGeom>
            <a:avLst/>
            <a:gdLst>
              <a:gd name="connsiteX0" fmla="*/ 952500 w 1619250"/>
              <a:gd name="connsiteY0" fmla="*/ 361950 h 628650"/>
              <a:gd name="connsiteX1" fmla="*/ 707231 w 1619250"/>
              <a:gd name="connsiteY1" fmla="*/ 461962 h 628650"/>
              <a:gd name="connsiteX2" fmla="*/ 511968 w 1619250"/>
              <a:gd name="connsiteY2" fmla="*/ 538162 h 628650"/>
              <a:gd name="connsiteX3" fmla="*/ 335756 w 1619250"/>
              <a:gd name="connsiteY3" fmla="*/ 609600 h 628650"/>
              <a:gd name="connsiteX4" fmla="*/ 292893 w 1619250"/>
              <a:gd name="connsiteY4" fmla="*/ 628650 h 628650"/>
              <a:gd name="connsiteX5" fmla="*/ 269081 w 1619250"/>
              <a:gd name="connsiteY5" fmla="*/ 626269 h 628650"/>
              <a:gd name="connsiteX6" fmla="*/ 233362 w 1619250"/>
              <a:gd name="connsiteY6" fmla="*/ 616744 h 628650"/>
              <a:gd name="connsiteX7" fmla="*/ 207168 w 1619250"/>
              <a:gd name="connsiteY7" fmla="*/ 604837 h 628650"/>
              <a:gd name="connsiteX8" fmla="*/ 176212 w 1619250"/>
              <a:gd name="connsiteY8" fmla="*/ 581025 h 628650"/>
              <a:gd name="connsiteX9" fmla="*/ 138112 w 1619250"/>
              <a:gd name="connsiteY9" fmla="*/ 538162 h 628650"/>
              <a:gd name="connsiteX10" fmla="*/ 97631 w 1619250"/>
              <a:gd name="connsiteY10" fmla="*/ 485775 h 628650"/>
              <a:gd name="connsiteX11" fmla="*/ 59531 w 1619250"/>
              <a:gd name="connsiteY11" fmla="*/ 414337 h 628650"/>
              <a:gd name="connsiteX12" fmla="*/ 33337 w 1619250"/>
              <a:gd name="connsiteY12" fmla="*/ 364331 h 628650"/>
              <a:gd name="connsiteX13" fmla="*/ 14287 w 1619250"/>
              <a:gd name="connsiteY13" fmla="*/ 314325 h 628650"/>
              <a:gd name="connsiteX14" fmla="*/ 2381 w 1619250"/>
              <a:gd name="connsiteY14" fmla="*/ 288131 h 628650"/>
              <a:gd name="connsiteX15" fmla="*/ 0 w 1619250"/>
              <a:gd name="connsiteY15" fmla="*/ 264319 h 628650"/>
              <a:gd name="connsiteX16" fmla="*/ 4762 w 1619250"/>
              <a:gd name="connsiteY16" fmla="*/ 245269 h 628650"/>
              <a:gd name="connsiteX17" fmla="*/ 16668 w 1619250"/>
              <a:gd name="connsiteY17" fmla="*/ 235744 h 628650"/>
              <a:gd name="connsiteX18" fmla="*/ 30956 w 1619250"/>
              <a:gd name="connsiteY18" fmla="*/ 235744 h 628650"/>
              <a:gd name="connsiteX19" fmla="*/ 50006 w 1619250"/>
              <a:gd name="connsiteY19" fmla="*/ 247650 h 628650"/>
              <a:gd name="connsiteX20" fmla="*/ 71437 w 1619250"/>
              <a:gd name="connsiteY20" fmla="*/ 266700 h 628650"/>
              <a:gd name="connsiteX21" fmla="*/ 114300 w 1619250"/>
              <a:gd name="connsiteY21" fmla="*/ 302419 h 628650"/>
              <a:gd name="connsiteX22" fmla="*/ 150018 w 1619250"/>
              <a:gd name="connsiteY22" fmla="*/ 323850 h 628650"/>
              <a:gd name="connsiteX23" fmla="*/ 178593 w 1619250"/>
              <a:gd name="connsiteY23" fmla="*/ 335756 h 628650"/>
              <a:gd name="connsiteX24" fmla="*/ 228600 w 1619250"/>
              <a:gd name="connsiteY24" fmla="*/ 350044 h 628650"/>
              <a:gd name="connsiteX25" fmla="*/ 266700 w 1619250"/>
              <a:gd name="connsiteY25" fmla="*/ 354806 h 628650"/>
              <a:gd name="connsiteX26" fmla="*/ 335756 w 1619250"/>
              <a:gd name="connsiteY26" fmla="*/ 352425 h 628650"/>
              <a:gd name="connsiteX27" fmla="*/ 428625 w 1619250"/>
              <a:gd name="connsiteY27" fmla="*/ 338137 h 628650"/>
              <a:gd name="connsiteX28" fmla="*/ 569118 w 1619250"/>
              <a:gd name="connsiteY28" fmla="*/ 300037 h 628650"/>
              <a:gd name="connsiteX29" fmla="*/ 702468 w 1619250"/>
              <a:gd name="connsiteY29" fmla="*/ 259556 h 628650"/>
              <a:gd name="connsiteX30" fmla="*/ 873918 w 1619250"/>
              <a:gd name="connsiteY30" fmla="*/ 207169 h 628650"/>
              <a:gd name="connsiteX31" fmla="*/ 1073943 w 1619250"/>
              <a:gd name="connsiteY31" fmla="*/ 152400 h 628650"/>
              <a:gd name="connsiteX32" fmla="*/ 1362075 w 1619250"/>
              <a:gd name="connsiteY32" fmla="*/ 73819 h 628650"/>
              <a:gd name="connsiteX33" fmla="*/ 1619250 w 1619250"/>
              <a:gd name="connsiteY33" fmla="*/ 0 h 628650"/>
              <a:gd name="connsiteX34" fmla="*/ 1612106 w 1619250"/>
              <a:gd name="connsiteY34" fmla="*/ 114300 h 628650"/>
              <a:gd name="connsiteX35" fmla="*/ 1414462 w 1619250"/>
              <a:gd name="connsiteY35" fmla="*/ 185737 h 628650"/>
              <a:gd name="connsiteX36" fmla="*/ 1235868 w 1619250"/>
              <a:gd name="connsiteY36" fmla="*/ 254794 h 628650"/>
              <a:gd name="connsiteX37" fmla="*/ 1076325 w 1619250"/>
              <a:gd name="connsiteY37" fmla="*/ 316706 h 628650"/>
              <a:gd name="connsiteX38" fmla="*/ 952500 w 1619250"/>
              <a:gd name="connsiteY38" fmla="*/ 36195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19250" h="628650">
                <a:moveTo>
                  <a:pt x="952500" y="361950"/>
                </a:moveTo>
                <a:lnTo>
                  <a:pt x="707231" y="461962"/>
                </a:lnTo>
                <a:lnTo>
                  <a:pt x="511968" y="538162"/>
                </a:lnTo>
                <a:lnTo>
                  <a:pt x="335756" y="609600"/>
                </a:lnTo>
                <a:lnTo>
                  <a:pt x="292893" y="628650"/>
                </a:lnTo>
                <a:lnTo>
                  <a:pt x="269081" y="626269"/>
                </a:lnTo>
                <a:lnTo>
                  <a:pt x="233362" y="616744"/>
                </a:lnTo>
                <a:lnTo>
                  <a:pt x="207168" y="604837"/>
                </a:lnTo>
                <a:lnTo>
                  <a:pt x="176212" y="581025"/>
                </a:lnTo>
                <a:lnTo>
                  <a:pt x="138112" y="538162"/>
                </a:lnTo>
                <a:lnTo>
                  <a:pt x="97631" y="485775"/>
                </a:lnTo>
                <a:lnTo>
                  <a:pt x="59531" y="414337"/>
                </a:lnTo>
                <a:lnTo>
                  <a:pt x="33337" y="364331"/>
                </a:lnTo>
                <a:lnTo>
                  <a:pt x="14287" y="314325"/>
                </a:lnTo>
                <a:lnTo>
                  <a:pt x="2381" y="288131"/>
                </a:lnTo>
                <a:lnTo>
                  <a:pt x="0" y="264319"/>
                </a:lnTo>
                <a:lnTo>
                  <a:pt x="4762" y="245269"/>
                </a:lnTo>
                <a:lnTo>
                  <a:pt x="16668" y="235744"/>
                </a:lnTo>
                <a:lnTo>
                  <a:pt x="30956" y="235744"/>
                </a:lnTo>
                <a:lnTo>
                  <a:pt x="50006" y="247650"/>
                </a:lnTo>
                <a:lnTo>
                  <a:pt x="71437" y="266700"/>
                </a:lnTo>
                <a:lnTo>
                  <a:pt x="114300" y="302419"/>
                </a:lnTo>
                <a:lnTo>
                  <a:pt x="150018" y="323850"/>
                </a:lnTo>
                <a:lnTo>
                  <a:pt x="178593" y="335756"/>
                </a:lnTo>
                <a:lnTo>
                  <a:pt x="228600" y="350044"/>
                </a:lnTo>
                <a:lnTo>
                  <a:pt x="266700" y="354806"/>
                </a:lnTo>
                <a:lnTo>
                  <a:pt x="335756" y="352425"/>
                </a:lnTo>
                <a:lnTo>
                  <a:pt x="428625" y="338137"/>
                </a:lnTo>
                <a:lnTo>
                  <a:pt x="569118" y="300037"/>
                </a:lnTo>
                <a:lnTo>
                  <a:pt x="702468" y="259556"/>
                </a:lnTo>
                <a:lnTo>
                  <a:pt x="873918" y="207169"/>
                </a:lnTo>
                <a:lnTo>
                  <a:pt x="1073943" y="152400"/>
                </a:lnTo>
                <a:lnTo>
                  <a:pt x="1362075" y="73819"/>
                </a:lnTo>
                <a:lnTo>
                  <a:pt x="1619250" y="0"/>
                </a:lnTo>
                <a:lnTo>
                  <a:pt x="1612106" y="114300"/>
                </a:lnTo>
                <a:lnTo>
                  <a:pt x="1414462" y="185737"/>
                </a:lnTo>
                <a:lnTo>
                  <a:pt x="1235868" y="254794"/>
                </a:lnTo>
                <a:lnTo>
                  <a:pt x="1076325" y="316706"/>
                </a:lnTo>
                <a:lnTo>
                  <a:pt x="952500" y="361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CAF8C95-506D-45C0-B6FB-67578155D03A}"/>
              </a:ext>
            </a:extLst>
          </p:cNvPr>
          <p:cNvSpPr/>
          <p:nvPr/>
        </p:nvSpPr>
        <p:spPr>
          <a:xfrm rot="16200000">
            <a:off x="3570288" y="4689475"/>
            <a:ext cx="2328862" cy="338138"/>
          </a:xfrm>
          <a:custGeom>
            <a:avLst/>
            <a:gdLst>
              <a:gd name="connsiteX0" fmla="*/ 1247775 w 2328863"/>
              <a:gd name="connsiteY0" fmla="*/ 314325 h 338137"/>
              <a:gd name="connsiteX1" fmla="*/ 842963 w 2328863"/>
              <a:gd name="connsiteY1" fmla="*/ 314325 h 338137"/>
              <a:gd name="connsiteX2" fmla="*/ 569119 w 2328863"/>
              <a:gd name="connsiteY2" fmla="*/ 314325 h 338137"/>
              <a:gd name="connsiteX3" fmla="*/ 359569 w 2328863"/>
              <a:gd name="connsiteY3" fmla="*/ 311943 h 338137"/>
              <a:gd name="connsiteX4" fmla="*/ 238125 w 2328863"/>
              <a:gd name="connsiteY4" fmla="*/ 309562 h 338137"/>
              <a:gd name="connsiteX5" fmla="*/ 159544 w 2328863"/>
              <a:gd name="connsiteY5" fmla="*/ 304800 h 338137"/>
              <a:gd name="connsiteX6" fmla="*/ 83344 w 2328863"/>
              <a:gd name="connsiteY6" fmla="*/ 295275 h 338137"/>
              <a:gd name="connsiteX7" fmla="*/ 52388 w 2328863"/>
              <a:gd name="connsiteY7" fmla="*/ 290512 h 338137"/>
              <a:gd name="connsiteX8" fmla="*/ 28575 w 2328863"/>
              <a:gd name="connsiteY8" fmla="*/ 278606 h 338137"/>
              <a:gd name="connsiteX9" fmla="*/ 9525 w 2328863"/>
              <a:gd name="connsiteY9" fmla="*/ 257175 h 338137"/>
              <a:gd name="connsiteX10" fmla="*/ 0 w 2328863"/>
              <a:gd name="connsiteY10" fmla="*/ 230981 h 338137"/>
              <a:gd name="connsiteX11" fmla="*/ 4763 w 2328863"/>
              <a:gd name="connsiteY11" fmla="*/ 202406 h 338137"/>
              <a:gd name="connsiteX12" fmla="*/ 16669 w 2328863"/>
              <a:gd name="connsiteY12" fmla="*/ 180975 h 338137"/>
              <a:gd name="connsiteX13" fmla="*/ 57150 w 2328863"/>
              <a:gd name="connsiteY13" fmla="*/ 142875 h 338137"/>
              <a:gd name="connsiteX14" fmla="*/ 114300 w 2328863"/>
              <a:gd name="connsiteY14" fmla="*/ 109537 h 338137"/>
              <a:gd name="connsiteX15" fmla="*/ 176213 w 2328863"/>
              <a:gd name="connsiteY15" fmla="*/ 85725 h 338137"/>
              <a:gd name="connsiteX16" fmla="*/ 233363 w 2328863"/>
              <a:gd name="connsiteY16" fmla="*/ 76200 h 338137"/>
              <a:gd name="connsiteX17" fmla="*/ 297657 w 2328863"/>
              <a:gd name="connsiteY17" fmla="*/ 69056 h 338137"/>
              <a:gd name="connsiteX18" fmla="*/ 342900 w 2328863"/>
              <a:gd name="connsiteY18" fmla="*/ 66675 h 338137"/>
              <a:gd name="connsiteX19" fmla="*/ 402432 w 2328863"/>
              <a:gd name="connsiteY19" fmla="*/ 76200 h 338137"/>
              <a:gd name="connsiteX20" fmla="*/ 616744 w 2328863"/>
              <a:gd name="connsiteY20" fmla="*/ 88106 h 338137"/>
              <a:gd name="connsiteX21" fmla="*/ 854869 w 2328863"/>
              <a:gd name="connsiteY21" fmla="*/ 92868 h 338137"/>
              <a:gd name="connsiteX22" fmla="*/ 959644 w 2328863"/>
              <a:gd name="connsiteY22" fmla="*/ 92868 h 338137"/>
              <a:gd name="connsiteX23" fmla="*/ 1326357 w 2328863"/>
              <a:gd name="connsiteY23" fmla="*/ 92868 h 338137"/>
              <a:gd name="connsiteX24" fmla="*/ 1457325 w 2328863"/>
              <a:gd name="connsiteY24" fmla="*/ 92868 h 338137"/>
              <a:gd name="connsiteX25" fmla="*/ 1795463 w 2328863"/>
              <a:gd name="connsiteY25" fmla="*/ 90487 h 338137"/>
              <a:gd name="connsiteX26" fmla="*/ 1938338 w 2328863"/>
              <a:gd name="connsiteY26" fmla="*/ 90487 h 338137"/>
              <a:gd name="connsiteX27" fmla="*/ 2107407 w 2328863"/>
              <a:gd name="connsiteY27" fmla="*/ 88106 h 338137"/>
              <a:gd name="connsiteX28" fmla="*/ 2145507 w 2328863"/>
              <a:gd name="connsiteY28" fmla="*/ 85725 h 338137"/>
              <a:gd name="connsiteX29" fmla="*/ 2183607 w 2328863"/>
              <a:gd name="connsiteY29" fmla="*/ 78581 h 338137"/>
              <a:gd name="connsiteX30" fmla="*/ 2219325 w 2328863"/>
              <a:gd name="connsiteY30" fmla="*/ 66675 h 338137"/>
              <a:gd name="connsiteX31" fmla="*/ 2245519 w 2328863"/>
              <a:gd name="connsiteY31" fmla="*/ 50006 h 338137"/>
              <a:gd name="connsiteX32" fmla="*/ 2314575 w 2328863"/>
              <a:gd name="connsiteY32" fmla="*/ 0 h 338137"/>
              <a:gd name="connsiteX33" fmla="*/ 2328863 w 2328863"/>
              <a:gd name="connsiteY33" fmla="*/ 228600 h 338137"/>
              <a:gd name="connsiteX34" fmla="*/ 2271713 w 2328863"/>
              <a:gd name="connsiteY34" fmla="*/ 288131 h 338137"/>
              <a:gd name="connsiteX35" fmla="*/ 2243138 w 2328863"/>
              <a:gd name="connsiteY35" fmla="*/ 323850 h 338137"/>
              <a:gd name="connsiteX36" fmla="*/ 2221707 w 2328863"/>
              <a:gd name="connsiteY36" fmla="*/ 335756 h 338137"/>
              <a:gd name="connsiteX37" fmla="*/ 2200275 w 2328863"/>
              <a:gd name="connsiteY37" fmla="*/ 338137 h 338137"/>
              <a:gd name="connsiteX38" fmla="*/ 2143125 w 2328863"/>
              <a:gd name="connsiteY38" fmla="*/ 326231 h 338137"/>
              <a:gd name="connsiteX39" fmla="*/ 2035969 w 2328863"/>
              <a:gd name="connsiteY39" fmla="*/ 311943 h 338137"/>
              <a:gd name="connsiteX40" fmla="*/ 1914525 w 2328863"/>
              <a:gd name="connsiteY40" fmla="*/ 314325 h 338137"/>
              <a:gd name="connsiteX41" fmla="*/ 1609725 w 2328863"/>
              <a:gd name="connsiteY41" fmla="*/ 311943 h 338137"/>
              <a:gd name="connsiteX42" fmla="*/ 1247775 w 2328863"/>
              <a:gd name="connsiteY42" fmla="*/ 3143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28863" h="338137">
                <a:moveTo>
                  <a:pt x="1247775" y="314325"/>
                </a:moveTo>
                <a:lnTo>
                  <a:pt x="842963" y="314325"/>
                </a:lnTo>
                <a:lnTo>
                  <a:pt x="569119" y="314325"/>
                </a:lnTo>
                <a:lnTo>
                  <a:pt x="359569" y="311943"/>
                </a:lnTo>
                <a:lnTo>
                  <a:pt x="238125" y="309562"/>
                </a:lnTo>
                <a:lnTo>
                  <a:pt x="159544" y="304800"/>
                </a:lnTo>
                <a:lnTo>
                  <a:pt x="83344" y="295275"/>
                </a:lnTo>
                <a:lnTo>
                  <a:pt x="52388" y="290512"/>
                </a:lnTo>
                <a:lnTo>
                  <a:pt x="28575" y="278606"/>
                </a:lnTo>
                <a:lnTo>
                  <a:pt x="9525" y="257175"/>
                </a:lnTo>
                <a:lnTo>
                  <a:pt x="0" y="230981"/>
                </a:lnTo>
                <a:lnTo>
                  <a:pt x="4763" y="202406"/>
                </a:lnTo>
                <a:lnTo>
                  <a:pt x="16669" y="180975"/>
                </a:lnTo>
                <a:lnTo>
                  <a:pt x="57150" y="142875"/>
                </a:lnTo>
                <a:lnTo>
                  <a:pt x="114300" y="109537"/>
                </a:lnTo>
                <a:lnTo>
                  <a:pt x="176213" y="85725"/>
                </a:lnTo>
                <a:lnTo>
                  <a:pt x="233363" y="76200"/>
                </a:lnTo>
                <a:lnTo>
                  <a:pt x="297657" y="69056"/>
                </a:lnTo>
                <a:lnTo>
                  <a:pt x="342900" y="66675"/>
                </a:lnTo>
                <a:lnTo>
                  <a:pt x="402432" y="76200"/>
                </a:lnTo>
                <a:lnTo>
                  <a:pt x="616744" y="88106"/>
                </a:lnTo>
                <a:lnTo>
                  <a:pt x="854869" y="92868"/>
                </a:lnTo>
                <a:lnTo>
                  <a:pt x="959644" y="92868"/>
                </a:lnTo>
                <a:lnTo>
                  <a:pt x="1326357" y="92868"/>
                </a:lnTo>
                <a:lnTo>
                  <a:pt x="1457325" y="92868"/>
                </a:lnTo>
                <a:lnTo>
                  <a:pt x="1795463" y="90487"/>
                </a:lnTo>
                <a:lnTo>
                  <a:pt x="1938338" y="90487"/>
                </a:lnTo>
                <a:lnTo>
                  <a:pt x="2107407" y="88106"/>
                </a:lnTo>
                <a:lnTo>
                  <a:pt x="2145507" y="85725"/>
                </a:lnTo>
                <a:lnTo>
                  <a:pt x="2183607" y="78581"/>
                </a:lnTo>
                <a:lnTo>
                  <a:pt x="2219325" y="66675"/>
                </a:lnTo>
                <a:lnTo>
                  <a:pt x="2245519" y="50006"/>
                </a:lnTo>
                <a:lnTo>
                  <a:pt x="2314575" y="0"/>
                </a:lnTo>
                <a:lnTo>
                  <a:pt x="2328863" y="228600"/>
                </a:lnTo>
                <a:lnTo>
                  <a:pt x="2271713" y="288131"/>
                </a:lnTo>
                <a:lnTo>
                  <a:pt x="2243138" y="323850"/>
                </a:lnTo>
                <a:lnTo>
                  <a:pt x="2221707" y="335756"/>
                </a:lnTo>
                <a:lnTo>
                  <a:pt x="2200275" y="338137"/>
                </a:lnTo>
                <a:lnTo>
                  <a:pt x="2143125" y="326231"/>
                </a:lnTo>
                <a:lnTo>
                  <a:pt x="2035969" y="311943"/>
                </a:lnTo>
                <a:lnTo>
                  <a:pt x="1914525" y="314325"/>
                </a:lnTo>
                <a:lnTo>
                  <a:pt x="1609725" y="311943"/>
                </a:lnTo>
                <a:lnTo>
                  <a:pt x="1247775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14AEF75-2848-49BC-AF46-54EA4570A9EE}"/>
              </a:ext>
            </a:extLst>
          </p:cNvPr>
          <p:cNvSpPr/>
          <p:nvPr/>
        </p:nvSpPr>
        <p:spPr>
          <a:xfrm>
            <a:off x="5484813" y="3382963"/>
            <a:ext cx="1530350" cy="384175"/>
          </a:xfrm>
          <a:custGeom>
            <a:avLst/>
            <a:gdLst>
              <a:gd name="connsiteX0" fmla="*/ 1095375 w 1531144"/>
              <a:gd name="connsiteY0" fmla="*/ 269082 h 383382"/>
              <a:gd name="connsiteX1" fmla="*/ 878681 w 1531144"/>
              <a:gd name="connsiteY1" fmla="*/ 314325 h 383382"/>
              <a:gd name="connsiteX2" fmla="*/ 747712 w 1531144"/>
              <a:gd name="connsiteY2" fmla="*/ 342900 h 383382"/>
              <a:gd name="connsiteX3" fmla="*/ 638175 w 1531144"/>
              <a:gd name="connsiteY3" fmla="*/ 359569 h 383382"/>
              <a:gd name="connsiteX4" fmla="*/ 488156 w 1531144"/>
              <a:gd name="connsiteY4" fmla="*/ 371475 h 383382"/>
              <a:gd name="connsiteX5" fmla="*/ 311944 w 1531144"/>
              <a:gd name="connsiteY5" fmla="*/ 378619 h 383382"/>
              <a:gd name="connsiteX6" fmla="*/ 116681 w 1531144"/>
              <a:gd name="connsiteY6" fmla="*/ 383382 h 383382"/>
              <a:gd name="connsiteX7" fmla="*/ 0 w 1531144"/>
              <a:gd name="connsiteY7" fmla="*/ 376238 h 383382"/>
              <a:gd name="connsiteX8" fmla="*/ 40481 w 1531144"/>
              <a:gd name="connsiteY8" fmla="*/ 280988 h 383382"/>
              <a:gd name="connsiteX9" fmla="*/ 245269 w 1531144"/>
              <a:gd name="connsiteY9" fmla="*/ 257175 h 383382"/>
              <a:gd name="connsiteX10" fmla="*/ 433387 w 1531144"/>
              <a:gd name="connsiteY10" fmla="*/ 221457 h 383382"/>
              <a:gd name="connsiteX11" fmla="*/ 595312 w 1531144"/>
              <a:gd name="connsiteY11" fmla="*/ 185738 h 383382"/>
              <a:gd name="connsiteX12" fmla="*/ 762000 w 1531144"/>
              <a:gd name="connsiteY12" fmla="*/ 140494 h 383382"/>
              <a:gd name="connsiteX13" fmla="*/ 892969 w 1531144"/>
              <a:gd name="connsiteY13" fmla="*/ 102394 h 383382"/>
              <a:gd name="connsiteX14" fmla="*/ 1028700 w 1531144"/>
              <a:gd name="connsiteY14" fmla="*/ 50007 h 383382"/>
              <a:gd name="connsiteX15" fmla="*/ 1133475 w 1531144"/>
              <a:gd name="connsiteY15" fmla="*/ 0 h 383382"/>
              <a:gd name="connsiteX16" fmla="*/ 1162050 w 1531144"/>
              <a:gd name="connsiteY16" fmla="*/ 0 h 383382"/>
              <a:gd name="connsiteX17" fmla="*/ 1221581 w 1531144"/>
              <a:gd name="connsiteY17" fmla="*/ 7144 h 383382"/>
              <a:gd name="connsiteX18" fmla="*/ 1307306 w 1531144"/>
              <a:gd name="connsiteY18" fmla="*/ 21432 h 383382"/>
              <a:gd name="connsiteX19" fmla="*/ 1393031 w 1531144"/>
              <a:gd name="connsiteY19" fmla="*/ 45244 h 383382"/>
              <a:gd name="connsiteX20" fmla="*/ 1457325 w 1531144"/>
              <a:gd name="connsiteY20" fmla="*/ 64294 h 383382"/>
              <a:gd name="connsiteX21" fmla="*/ 1481137 w 1531144"/>
              <a:gd name="connsiteY21" fmla="*/ 71438 h 383382"/>
              <a:gd name="connsiteX22" fmla="*/ 1504950 w 1531144"/>
              <a:gd name="connsiteY22" fmla="*/ 90488 h 383382"/>
              <a:gd name="connsiteX23" fmla="*/ 1524000 w 1531144"/>
              <a:gd name="connsiteY23" fmla="*/ 116682 h 383382"/>
              <a:gd name="connsiteX24" fmla="*/ 1528762 w 1531144"/>
              <a:gd name="connsiteY24" fmla="*/ 130969 h 383382"/>
              <a:gd name="connsiteX25" fmla="*/ 1531144 w 1531144"/>
              <a:gd name="connsiteY25" fmla="*/ 157163 h 383382"/>
              <a:gd name="connsiteX26" fmla="*/ 1514475 w 1531144"/>
              <a:gd name="connsiteY26" fmla="*/ 180975 h 383382"/>
              <a:gd name="connsiteX27" fmla="*/ 1478756 w 1531144"/>
              <a:gd name="connsiteY27" fmla="*/ 204788 h 383382"/>
              <a:gd name="connsiteX28" fmla="*/ 1433512 w 1531144"/>
              <a:gd name="connsiteY28" fmla="*/ 223838 h 383382"/>
              <a:gd name="connsiteX29" fmla="*/ 1283494 w 1531144"/>
              <a:gd name="connsiteY29" fmla="*/ 242888 h 383382"/>
              <a:gd name="connsiteX30" fmla="*/ 1095375 w 1531144"/>
              <a:gd name="connsiteY30" fmla="*/ 269082 h 38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31144" h="383382">
                <a:moveTo>
                  <a:pt x="1095375" y="269082"/>
                </a:moveTo>
                <a:lnTo>
                  <a:pt x="878681" y="314325"/>
                </a:lnTo>
                <a:lnTo>
                  <a:pt x="747712" y="342900"/>
                </a:lnTo>
                <a:lnTo>
                  <a:pt x="638175" y="359569"/>
                </a:lnTo>
                <a:lnTo>
                  <a:pt x="488156" y="371475"/>
                </a:lnTo>
                <a:lnTo>
                  <a:pt x="311944" y="378619"/>
                </a:lnTo>
                <a:lnTo>
                  <a:pt x="116681" y="383382"/>
                </a:lnTo>
                <a:lnTo>
                  <a:pt x="0" y="376238"/>
                </a:lnTo>
                <a:lnTo>
                  <a:pt x="40481" y="280988"/>
                </a:lnTo>
                <a:lnTo>
                  <a:pt x="245269" y="257175"/>
                </a:lnTo>
                <a:lnTo>
                  <a:pt x="433387" y="221457"/>
                </a:lnTo>
                <a:lnTo>
                  <a:pt x="595312" y="185738"/>
                </a:lnTo>
                <a:lnTo>
                  <a:pt x="762000" y="140494"/>
                </a:lnTo>
                <a:lnTo>
                  <a:pt x="892969" y="102394"/>
                </a:lnTo>
                <a:lnTo>
                  <a:pt x="1028700" y="50007"/>
                </a:lnTo>
                <a:lnTo>
                  <a:pt x="1133475" y="0"/>
                </a:lnTo>
                <a:lnTo>
                  <a:pt x="1162050" y="0"/>
                </a:lnTo>
                <a:lnTo>
                  <a:pt x="1221581" y="7144"/>
                </a:lnTo>
                <a:lnTo>
                  <a:pt x="1307306" y="21432"/>
                </a:lnTo>
                <a:lnTo>
                  <a:pt x="1393031" y="45244"/>
                </a:lnTo>
                <a:lnTo>
                  <a:pt x="1457325" y="64294"/>
                </a:lnTo>
                <a:lnTo>
                  <a:pt x="1481137" y="71438"/>
                </a:lnTo>
                <a:lnTo>
                  <a:pt x="1504950" y="90488"/>
                </a:lnTo>
                <a:lnTo>
                  <a:pt x="1524000" y="116682"/>
                </a:lnTo>
                <a:lnTo>
                  <a:pt x="1528762" y="130969"/>
                </a:lnTo>
                <a:lnTo>
                  <a:pt x="1531144" y="157163"/>
                </a:lnTo>
                <a:lnTo>
                  <a:pt x="1514475" y="180975"/>
                </a:lnTo>
                <a:lnTo>
                  <a:pt x="1478756" y="204788"/>
                </a:lnTo>
                <a:lnTo>
                  <a:pt x="1433512" y="223838"/>
                </a:lnTo>
                <a:lnTo>
                  <a:pt x="1283494" y="242888"/>
                </a:lnTo>
                <a:lnTo>
                  <a:pt x="1095375" y="2690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2725E62-29CA-41A4-B5F2-1F293A0E6DB0}"/>
              </a:ext>
            </a:extLst>
          </p:cNvPr>
          <p:cNvSpPr/>
          <p:nvPr/>
        </p:nvSpPr>
        <p:spPr>
          <a:xfrm rot="16200000">
            <a:off x="4695826" y="4011612"/>
            <a:ext cx="2190750" cy="1539875"/>
          </a:xfrm>
          <a:custGeom>
            <a:avLst/>
            <a:gdLst>
              <a:gd name="connsiteX0" fmla="*/ 1332769 w 2192055"/>
              <a:gd name="connsiteY0" fmla="*/ 1257613 h 1540701"/>
              <a:gd name="connsiteX1" fmla="*/ 1177447 w 2192055"/>
              <a:gd name="connsiteY1" fmla="*/ 1169931 h 1540701"/>
              <a:gd name="connsiteX2" fmla="*/ 1047176 w 2192055"/>
              <a:gd name="connsiteY2" fmla="*/ 1099785 h 1540701"/>
              <a:gd name="connsiteX3" fmla="*/ 844254 w 2192055"/>
              <a:gd name="connsiteY3" fmla="*/ 982040 h 1540701"/>
              <a:gd name="connsiteX4" fmla="*/ 729015 w 2192055"/>
              <a:gd name="connsiteY4" fmla="*/ 886842 h 1540701"/>
              <a:gd name="connsiteX5" fmla="*/ 603755 w 2192055"/>
              <a:gd name="connsiteY5" fmla="*/ 779119 h 1540701"/>
              <a:gd name="connsiteX6" fmla="*/ 513567 w 2192055"/>
              <a:gd name="connsiteY6" fmla="*/ 696447 h 1540701"/>
              <a:gd name="connsiteX7" fmla="*/ 410854 w 2192055"/>
              <a:gd name="connsiteY7" fmla="*/ 596239 h 1540701"/>
              <a:gd name="connsiteX8" fmla="*/ 330687 w 2192055"/>
              <a:gd name="connsiteY8" fmla="*/ 516072 h 1540701"/>
              <a:gd name="connsiteX9" fmla="*/ 265552 w 2192055"/>
              <a:gd name="connsiteY9" fmla="*/ 440916 h 1540701"/>
              <a:gd name="connsiteX10" fmla="*/ 197911 w 2192055"/>
              <a:gd name="connsiteY10" fmla="*/ 350728 h 1540701"/>
              <a:gd name="connsiteX11" fmla="*/ 147807 w 2192055"/>
              <a:gd name="connsiteY11" fmla="*/ 280583 h 1540701"/>
              <a:gd name="connsiteX12" fmla="*/ 92693 w 2192055"/>
              <a:gd name="connsiteY12" fmla="*/ 192901 h 1540701"/>
              <a:gd name="connsiteX13" fmla="*/ 45094 w 2192055"/>
              <a:gd name="connsiteY13" fmla="*/ 117744 h 1540701"/>
              <a:gd name="connsiteX14" fmla="*/ 22547 w 2192055"/>
              <a:gd name="connsiteY14" fmla="*/ 77661 h 1540701"/>
              <a:gd name="connsiteX15" fmla="*/ 5011 w 2192055"/>
              <a:gd name="connsiteY15" fmla="*/ 47599 h 1540701"/>
              <a:gd name="connsiteX16" fmla="*/ 0 w 2192055"/>
              <a:gd name="connsiteY16" fmla="*/ 30062 h 1540701"/>
              <a:gd name="connsiteX17" fmla="*/ 0 w 2192055"/>
              <a:gd name="connsiteY17" fmla="*/ 17536 h 1540701"/>
              <a:gd name="connsiteX18" fmla="*/ 5011 w 2192055"/>
              <a:gd name="connsiteY18" fmla="*/ 2505 h 1540701"/>
              <a:gd name="connsiteX19" fmla="*/ 20042 w 2192055"/>
              <a:gd name="connsiteY19" fmla="*/ 0 h 1540701"/>
              <a:gd name="connsiteX20" fmla="*/ 42589 w 2192055"/>
              <a:gd name="connsiteY20" fmla="*/ 7515 h 1540701"/>
              <a:gd name="connsiteX21" fmla="*/ 65136 w 2192055"/>
              <a:gd name="connsiteY21" fmla="*/ 25052 h 1540701"/>
              <a:gd name="connsiteX22" fmla="*/ 165344 w 2192055"/>
              <a:gd name="connsiteY22" fmla="*/ 137786 h 1540701"/>
              <a:gd name="connsiteX23" fmla="*/ 278078 w 2192055"/>
              <a:gd name="connsiteY23" fmla="*/ 248015 h 1540701"/>
              <a:gd name="connsiteX24" fmla="*/ 413359 w 2192055"/>
              <a:gd name="connsiteY24" fmla="*/ 375781 h 1540701"/>
              <a:gd name="connsiteX25" fmla="*/ 501041 w 2192055"/>
              <a:gd name="connsiteY25" fmla="*/ 453442 h 1540701"/>
              <a:gd name="connsiteX26" fmla="*/ 593734 w 2192055"/>
              <a:gd name="connsiteY26" fmla="*/ 526093 h 1540701"/>
              <a:gd name="connsiteX27" fmla="*/ 691437 w 2192055"/>
              <a:gd name="connsiteY27" fmla="*/ 603754 h 1540701"/>
              <a:gd name="connsiteX28" fmla="*/ 771603 w 2192055"/>
              <a:gd name="connsiteY28" fmla="*/ 658869 h 1540701"/>
              <a:gd name="connsiteX29" fmla="*/ 859286 w 2192055"/>
              <a:gd name="connsiteY29" fmla="*/ 721499 h 1540701"/>
              <a:gd name="connsiteX30" fmla="*/ 949473 w 2192055"/>
              <a:gd name="connsiteY30" fmla="*/ 781624 h 1540701"/>
              <a:gd name="connsiteX31" fmla="*/ 1047176 w 2192055"/>
              <a:gd name="connsiteY31" fmla="*/ 846759 h 1540701"/>
              <a:gd name="connsiteX32" fmla="*/ 1220035 w 2192055"/>
              <a:gd name="connsiteY32" fmla="*/ 931936 h 1540701"/>
              <a:gd name="connsiteX33" fmla="*/ 1370348 w 2192055"/>
              <a:gd name="connsiteY33" fmla="*/ 1002082 h 1540701"/>
              <a:gd name="connsiteX34" fmla="*/ 1520660 w 2192055"/>
              <a:gd name="connsiteY34" fmla="*/ 1062207 h 1540701"/>
              <a:gd name="connsiteX35" fmla="*/ 1668467 w 2192055"/>
              <a:gd name="connsiteY35" fmla="*/ 1112311 h 1540701"/>
              <a:gd name="connsiteX36" fmla="*/ 1743623 w 2192055"/>
              <a:gd name="connsiteY36" fmla="*/ 1134858 h 1540701"/>
              <a:gd name="connsiteX37" fmla="*/ 1816274 w 2192055"/>
              <a:gd name="connsiteY37" fmla="*/ 1154899 h 1540701"/>
              <a:gd name="connsiteX38" fmla="*/ 1871389 w 2192055"/>
              <a:gd name="connsiteY38" fmla="*/ 1164920 h 1540701"/>
              <a:gd name="connsiteX39" fmla="*/ 1918988 w 2192055"/>
              <a:gd name="connsiteY39" fmla="*/ 1172436 h 1540701"/>
              <a:gd name="connsiteX40" fmla="*/ 1964081 w 2192055"/>
              <a:gd name="connsiteY40" fmla="*/ 1174941 h 1540701"/>
              <a:gd name="connsiteX41" fmla="*/ 2011680 w 2192055"/>
              <a:gd name="connsiteY41" fmla="*/ 1174941 h 1540701"/>
              <a:gd name="connsiteX42" fmla="*/ 2056774 w 2192055"/>
              <a:gd name="connsiteY42" fmla="*/ 1169931 h 1540701"/>
              <a:gd name="connsiteX43" fmla="*/ 2104373 w 2192055"/>
              <a:gd name="connsiteY43" fmla="*/ 1149889 h 1540701"/>
              <a:gd name="connsiteX44" fmla="*/ 2161992 w 2192055"/>
              <a:gd name="connsiteY44" fmla="*/ 1104795 h 1540701"/>
              <a:gd name="connsiteX45" fmla="*/ 2192055 w 2192055"/>
              <a:gd name="connsiteY45" fmla="*/ 1194983 h 1540701"/>
              <a:gd name="connsiteX46" fmla="*/ 2134435 w 2192055"/>
              <a:gd name="connsiteY46" fmla="*/ 1277654 h 1540701"/>
              <a:gd name="connsiteX47" fmla="*/ 2094352 w 2192055"/>
              <a:gd name="connsiteY47" fmla="*/ 1357821 h 1540701"/>
              <a:gd name="connsiteX48" fmla="*/ 2046753 w 2192055"/>
              <a:gd name="connsiteY48" fmla="*/ 1440493 h 1540701"/>
              <a:gd name="connsiteX49" fmla="*/ 1999154 w 2192055"/>
              <a:gd name="connsiteY49" fmla="*/ 1500618 h 1540701"/>
              <a:gd name="connsiteX50" fmla="*/ 1969092 w 2192055"/>
              <a:gd name="connsiteY50" fmla="*/ 1528175 h 1540701"/>
              <a:gd name="connsiteX51" fmla="*/ 1946545 w 2192055"/>
              <a:gd name="connsiteY51" fmla="*/ 1540701 h 1540701"/>
              <a:gd name="connsiteX52" fmla="*/ 1926503 w 2192055"/>
              <a:gd name="connsiteY52" fmla="*/ 1540701 h 1540701"/>
              <a:gd name="connsiteX53" fmla="*/ 1896441 w 2192055"/>
              <a:gd name="connsiteY53" fmla="*/ 1535691 h 1540701"/>
              <a:gd name="connsiteX54" fmla="*/ 1873894 w 2192055"/>
              <a:gd name="connsiteY54" fmla="*/ 1523165 h 1540701"/>
              <a:gd name="connsiteX55" fmla="*/ 1841326 w 2192055"/>
              <a:gd name="connsiteY55" fmla="*/ 1490597 h 1540701"/>
              <a:gd name="connsiteX56" fmla="*/ 1801243 w 2192055"/>
              <a:gd name="connsiteY56" fmla="*/ 1458029 h 1540701"/>
              <a:gd name="connsiteX57" fmla="*/ 1746128 w 2192055"/>
              <a:gd name="connsiteY57" fmla="*/ 1430472 h 1540701"/>
              <a:gd name="connsiteX58" fmla="*/ 1560743 w 2192055"/>
              <a:gd name="connsiteY58" fmla="*/ 1350305 h 1540701"/>
              <a:gd name="connsiteX59" fmla="*/ 1332769 w 2192055"/>
              <a:gd name="connsiteY59" fmla="*/ 1257613 h 1540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92055" h="1540701">
                <a:moveTo>
                  <a:pt x="1332769" y="1257613"/>
                </a:moveTo>
                <a:lnTo>
                  <a:pt x="1177447" y="1169931"/>
                </a:lnTo>
                <a:lnTo>
                  <a:pt x="1047176" y="1099785"/>
                </a:lnTo>
                <a:lnTo>
                  <a:pt x="844254" y="982040"/>
                </a:lnTo>
                <a:lnTo>
                  <a:pt x="729015" y="886842"/>
                </a:lnTo>
                <a:lnTo>
                  <a:pt x="603755" y="779119"/>
                </a:lnTo>
                <a:lnTo>
                  <a:pt x="513567" y="696447"/>
                </a:lnTo>
                <a:lnTo>
                  <a:pt x="410854" y="596239"/>
                </a:lnTo>
                <a:lnTo>
                  <a:pt x="330687" y="516072"/>
                </a:lnTo>
                <a:lnTo>
                  <a:pt x="265552" y="440916"/>
                </a:lnTo>
                <a:lnTo>
                  <a:pt x="197911" y="350728"/>
                </a:lnTo>
                <a:lnTo>
                  <a:pt x="147807" y="280583"/>
                </a:lnTo>
                <a:lnTo>
                  <a:pt x="92693" y="192901"/>
                </a:lnTo>
                <a:lnTo>
                  <a:pt x="45094" y="117744"/>
                </a:lnTo>
                <a:lnTo>
                  <a:pt x="22547" y="77661"/>
                </a:lnTo>
                <a:lnTo>
                  <a:pt x="5011" y="47599"/>
                </a:lnTo>
                <a:lnTo>
                  <a:pt x="0" y="30062"/>
                </a:lnTo>
                <a:lnTo>
                  <a:pt x="0" y="17536"/>
                </a:lnTo>
                <a:lnTo>
                  <a:pt x="5011" y="2505"/>
                </a:lnTo>
                <a:lnTo>
                  <a:pt x="20042" y="0"/>
                </a:lnTo>
                <a:lnTo>
                  <a:pt x="42589" y="7515"/>
                </a:lnTo>
                <a:lnTo>
                  <a:pt x="65136" y="25052"/>
                </a:lnTo>
                <a:lnTo>
                  <a:pt x="165344" y="137786"/>
                </a:lnTo>
                <a:lnTo>
                  <a:pt x="278078" y="248015"/>
                </a:lnTo>
                <a:lnTo>
                  <a:pt x="413359" y="375781"/>
                </a:lnTo>
                <a:lnTo>
                  <a:pt x="501041" y="453442"/>
                </a:lnTo>
                <a:lnTo>
                  <a:pt x="593734" y="526093"/>
                </a:lnTo>
                <a:lnTo>
                  <a:pt x="691437" y="603754"/>
                </a:lnTo>
                <a:lnTo>
                  <a:pt x="771603" y="658869"/>
                </a:lnTo>
                <a:lnTo>
                  <a:pt x="859286" y="721499"/>
                </a:lnTo>
                <a:lnTo>
                  <a:pt x="949473" y="781624"/>
                </a:lnTo>
                <a:lnTo>
                  <a:pt x="1047176" y="846759"/>
                </a:lnTo>
                <a:lnTo>
                  <a:pt x="1220035" y="931936"/>
                </a:lnTo>
                <a:lnTo>
                  <a:pt x="1370348" y="1002082"/>
                </a:lnTo>
                <a:lnTo>
                  <a:pt x="1520660" y="1062207"/>
                </a:lnTo>
                <a:lnTo>
                  <a:pt x="1668467" y="1112311"/>
                </a:lnTo>
                <a:lnTo>
                  <a:pt x="1743623" y="1134858"/>
                </a:lnTo>
                <a:lnTo>
                  <a:pt x="1816274" y="1154899"/>
                </a:lnTo>
                <a:lnTo>
                  <a:pt x="1871389" y="1164920"/>
                </a:lnTo>
                <a:lnTo>
                  <a:pt x="1918988" y="1172436"/>
                </a:lnTo>
                <a:lnTo>
                  <a:pt x="1964081" y="1174941"/>
                </a:lnTo>
                <a:lnTo>
                  <a:pt x="2011680" y="1174941"/>
                </a:lnTo>
                <a:lnTo>
                  <a:pt x="2056774" y="1169931"/>
                </a:lnTo>
                <a:lnTo>
                  <a:pt x="2104373" y="1149889"/>
                </a:lnTo>
                <a:lnTo>
                  <a:pt x="2161992" y="1104795"/>
                </a:lnTo>
                <a:lnTo>
                  <a:pt x="2192055" y="1194983"/>
                </a:lnTo>
                <a:lnTo>
                  <a:pt x="2134435" y="1277654"/>
                </a:lnTo>
                <a:lnTo>
                  <a:pt x="2094352" y="1357821"/>
                </a:lnTo>
                <a:lnTo>
                  <a:pt x="2046753" y="1440493"/>
                </a:lnTo>
                <a:lnTo>
                  <a:pt x="1999154" y="1500618"/>
                </a:lnTo>
                <a:lnTo>
                  <a:pt x="1969092" y="1528175"/>
                </a:lnTo>
                <a:lnTo>
                  <a:pt x="1946545" y="1540701"/>
                </a:lnTo>
                <a:lnTo>
                  <a:pt x="1926503" y="1540701"/>
                </a:lnTo>
                <a:lnTo>
                  <a:pt x="1896441" y="1535691"/>
                </a:lnTo>
                <a:lnTo>
                  <a:pt x="1873894" y="1523165"/>
                </a:lnTo>
                <a:lnTo>
                  <a:pt x="1841326" y="1490597"/>
                </a:lnTo>
                <a:lnTo>
                  <a:pt x="1801243" y="1458029"/>
                </a:lnTo>
                <a:lnTo>
                  <a:pt x="1746128" y="1430472"/>
                </a:lnTo>
                <a:lnTo>
                  <a:pt x="1560743" y="1350305"/>
                </a:lnTo>
                <a:lnTo>
                  <a:pt x="1332769" y="12576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ADC3D3E-2BD1-4CEE-A1F2-03CAC657B59B}"/>
              </a:ext>
            </a:extLst>
          </p:cNvPr>
          <p:cNvSpPr/>
          <p:nvPr/>
        </p:nvSpPr>
        <p:spPr>
          <a:xfrm>
            <a:off x="5453063" y="4297363"/>
            <a:ext cx="1933575" cy="1635125"/>
          </a:xfrm>
          <a:custGeom>
            <a:avLst/>
            <a:gdLst>
              <a:gd name="connsiteX0" fmla="*/ 762000 w 1932214"/>
              <a:gd name="connsiteY0" fmla="*/ 1058635 h 1635578"/>
              <a:gd name="connsiteX1" fmla="*/ 527957 w 1932214"/>
              <a:gd name="connsiteY1" fmla="*/ 721178 h 1635578"/>
              <a:gd name="connsiteX2" fmla="*/ 427264 w 1932214"/>
              <a:gd name="connsiteY2" fmla="*/ 560614 h 1635578"/>
              <a:gd name="connsiteX3" fmla="*/ 351064 w 1932214"/>
              <a:gd name="connsiteY3" fmla="*/ 459921 h 1635578"/>
              <a:gd name="connsiteX4" fmla="*/ 277586 w 1932214"/>
              <a:gd name="connsiteY4" fmla="*/ 359228 h 1635578"/>
              <a:gd name="connsiteX5" fmla="*/ 206828 w 1932214"/>
              <a:gd name="connsiteY5" fmla="*/ 272143 h 1635578"/>
              <a:gd name="connsiteX6" fmla="*/ 138793 w 1932214"/>
              <a:gd name="connsiteY6" fmla="*/ 195943 h 1635578"/>
              <a:gd name="connsiteX7" fmla="*/ 81643 w 1932214"/>
              <a:gd name="connsiteY7" fmla="*/ 136071 h 1635578"/>
              <a:gd name="connsiteX8" fmla="*/ 46264 w 1932214"/>
              <a:gd name="connsiteY8" fmla="*/ 111578 h 1635578"/>
              <a:gd name="connsiteX9" fmla="*/ 21771 w 1932214"/>
              <a:gd name="connsiteY9" fmla="*/ 95250 h 1635578"/>
              <a:gd name="connsiteX10" fmla="*/ 8164 w 1932214"/>
              <a:gd name="connsiteY10" fmla="*/ 81643 h 1635578"/>
              <a:gd name="connsiteX11" fmla="*/ 0 w 1932214"/>
              <a:gd name="connsiteY11" fmla="*/ 54428 h 1635578"/>
              <a:gd name="connsiteX12" fmla="*/ 2721 w 1932214"/>
              <a:gd name="connsiteY12" fmla="*/ 29935 h 1635578"/>
              <a:gd name="connsiteX13" fmla="*/ 8164 w 1932214"/>
              <a:gd name="connsiteY13" fmla="*/ 16328 h 1635578"/>
              <a:gd name="connsiteX14" fmla="*/ 27214 w 1932214"/>
              <a:gd name="connsiteY14" fmla="*/ 5443 h 1635578"/>
              <a:gd name="connsiteX15" fmla="*/ 62593 w 1932214"/>
              <a:gd name="connsiteY15" fmla="*/ 0 h 1635578"/>
              <a:gd name="connsiteX16" fmla="*/ 103414 w 1932214"/>
              <a:gd name="connsiteY16" fmla="*/ 13607 h 1635578"/>
              <a:gd name="connsiteX17" fmla="*/ 195943 w 1932214"/>
              <a:gd name="connsiteY17" fmla="*/ 68035 h 1635578"/>
              <a:gd name="connsiteX18" fmla="*/ 269421 w 1932214"/>
              <a:gd name="connsiteY18" fmla="*/ 122464 h 1635578"/>
              <a:gd name="connsiteX19" fmla="*/ 348343 w 1932214"/>
              <a:gd name="connsiteY19" fmla="*/ 187778 h 1635578"/>
              <a:gd name="connsiteX20" fmla="*/ 408214 w 1932214"/>
              <a:gd name="connsiteY20" fmla="*/ 247650 h 1635578"/>
              <a:gd name="connsiteX21" fmla="*/ 519793 w 1932214"/>
              <a:gd name="connsiteY21" fmla="*/ 372835 h 1635578"/>
              <a:gd name="connsiteX22" fmla="*/ 658586 w 1932214"/>
              <a:gd name="connsiteY22" fmla="*/ 500743 h 1635578"/>
              <a:gd name="connsiteX23" fmla="*/ 813707 w 1932214"/>
              <a:gd name="connsiteY23" fmla="*/ 666750 h 1635578"/>
              <a:gd name="connsiteX24" fmla="*/ 903514 w 1932214"/>
              <a:gd name="connsiteY24" fmla="*/ 772885 h 1635578"/>
              <a:gd name="connsiteX25" fmla="*/ 974271 w 1932214"/>
              <a:gd name="connsiteY25" fmla="*/ 846364 h 1635578"/>
              <a:gd name="connsiteX26" fmla="*/ 1055914 w 1932214"/>
              <a:gd name="connsiteY26" fmla="*/ 928007 h 1635578"/>
              <a:gd name="connsiteX27" fmla="*/ 1178378 w 1932214"/>
              <a:gd name="connsiteY27" fmla="*/ 1045028 h 1635578"/>
              <a:gd name="connsiteX28" fmla="*/ 1265464 w 1932214"/>
              <a:gd name="connsiteY28" fmla="*/ 1126671 h 1635578"/>
              <a:gd name="connsiteX29" fmla="*/ 1355271 w 1932214"/>
              <a:gd name="connsiteY29" fmla="*/ 1200150 h 1635578"/>
              <a:gd name="connsiteX30" fmla="*/ 1439636 w 1932214"/>
              <a:gd name="connsiteY30" fmla="*/ 1262743 h 1635578"/>
              <a:gd name="connsiteX31" fmla="*/ 1570264 w 1932214"/>
              <a:gd name="connsiteY31" fmla="*/ 1355271 h 1635578"/>
              <a:gd name="connsiteX32" fmla="*/ 1700893 w 1932214"/>
              <a:gd name="connsiteY32" fmla="*/ 1436914 h 1635578"/>
              <a:gd name="connsiteX33" fmla="*/ 1826078 w 1932214"/>
              <a:gd name="connsiteY33" fmla="*/ 1515835 h 1635578"/>
              <a:gd name="connsiteX34" fmla="*/ 1910443 w 1932214"/>
              <a:gd name="connsiteY34" fmla="*/ 1570264 h 1635578"/>
              <a:gd name="connsiteX35" fmla="*/ 1926771 w 1932214"/>
              <a:gd name="connsiteY35" fmla="*/ 1586593 h 1635578"/>
              <a:gd name="connsiteX36" fmla="*/ 1932214 w 1932214"/>
              <a:gd name="connsiteY36" fmla="*/ 1605643 h 1635578"/>
              <a:gd name="connsiteX37" fmla="*/ 1921328 w 1932214"/>
              <a:gd name="connsiteY37" fmla="*/ 1621971 h 1635578"/>
              <a:gd name="connsiteX38" fmla="*/ 1885950 w 1932214"/>
              <a:gd name="connsiteY38" fmla="*/ 1635578 h 1635578"/>
              <a:gd name="connsiteX39" fmla="*/ 1828800 w 1932214"/>
              <a:gd name="connsiteY39" fmla="*/ 1630135 h 1635578"/>
              <a:gd name="connsiteX40" fmla="*/ 1679121 w 1932214"/>
              <a:gd name="connsiteY40" fmla="*/ 1619250 h 1635578"/>
              <a:gd name="connsiteX41" fmla="*/ 1491343 w 1932214"/>
              <a:gd name="connsiteY41" fmla="*/ 1602921 h 1635578"/>
              <a:gd name="connsiteX42" fmla="*/ 1374321 w 1932214"/>
              <a:gd name="connsiteY42" fmla="*/ 1594757 h 1635578"/>
              <a:gd name="connsiteX43" fmla="*/ 1270907 w 1932214"/>
              <a:gd name="connsiteY43" fmla="*/ 1583871 h 1635578"/>
              <a:gd name="connsiteX44" fmla="*/ 1219200 w 1932214"/>
              <a:gd name="connsiteY44" fmla="*/ 1570264 h 1635578"/>
              <a:gd name="connsiteX45" fmla="*/ 1170214 w 1932214"/>
              <a:gd name="connsiteY45" fmla="*/ 1551214 h 1635578"/>
              <a:gd name="connsiteX46" fmla="*/ 1113064 w 1932214"/>
              <a:gd name="connsiteY46" fmla="*/ 1518557 h 1635578"/>
              <a:gd name="connsiteX47" fmla="*/ 1064078 w 1932214"/>
              <a:gd name="connsiteY47" fmla="*/ 1480457 h 1635578"/>
              <a:gd name="connsiteX48" fmla="*/ 987878 w 1932214"/>
              <a:gd name="connsiteY48" fmla="*/ 1401535 h 1635578"/>
              <a:gd name="connsiteX49" fmla="*/ 917121 w 1932214"/>
              <a:gd name="connsiteY49" fmla="*/ 1300843 h 1635578"/>
              <a:gd name="connsiteX50" fmla="*/ 827314 w 1932214"/>
              <a:gd name="connsiteY50" fmla="*/ 1151164 h 1635578"/>
              <a:gd name="connsiteX51" fmla="*/ 762000 w 1932214"/>
              <a:gd name="connsiteY51" fmla="*/ 1058635 h 1635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932214" h="1635578">
                <a:moveTo>
                  <a:pt x="762000" y="1058635"/>
                </a:moveTo>
                <a:lnTo>
                  <a:pt x="527957" y="721178"/>
                </a:lnTo>
                <a:lnTo>
                  <a:pt x="427264" y="560614"/>
                </a:lnTo>
                <a:lnTo>
                  <a:pt x="351064" y="459921"/>
                </a:lnTo>
                <a:lnTo>
                  <a:pt x="277586" y="359228"/>
                </a:lnTo>
                <a:lnTo>
                  <a:pt x="206828" y="272143"/>
                </a:lnTo>
                <a:lnTo>
                  <a:pt x="138793" y="195943"/>
                </a:lnTo>
                <a:lnTo>
                  <a:pt x="81643" y="136071"/>
                </a:lnTo>
                <a:lnTo>
                  <a:pt x="46264" y="111578"/>
                </a:lnTo>
                <a:lnTo>
                  <a:pt x="21771" y="95250"/>
                </a:lnTo>
                <a:lnTo>
                  <a:pt x="8164" y="81643"/>
                </a:lnTo>
                <a:lnTo>
                  <a:pt x="0" y="54428"/>
                </a:lnTo>
                <a:lnTo>
                  <a:pt x="2721" y="29935"/>
                </a:lnTo>
                <a:lnTo>
                  <a:pt x="8164" y="16328"/>
                </a:lnTo>
                <a:lnTo>
                  <a:pt x="27214" y="5443"/>
                </a:lnTo>
                <a:lnTo>
                  <a:pt x="62593" y="0"/>
                </a:lnTo>
                <a:lnTo>
                  <a:pt x="103414" y="13607"/>
                </a:lnTo>
                <a:lnTo>
                  <a:pt x="195943" y="68035"/>
                </a:lnTo>
                <a:lnTo>
                  <a:pt x="269421" y="122464"/>
                </a:lnTo>
                <a:lnTo>
                  <a:pt x="348343" y="187778"/>
                </a:lnTo>
                <a:lnTo>
                  <a:pt x="408214" y="247650"/>
                </a:lnTo>
                <a:lnTo>
                  <a:pt x="519793" y="372835"/>
                </a:lnTo>
                <a:lnTo>
                  <a:pt x="658586" y="500743"/>
                </a:lnTo>
                <a:lnTo>
                  <a:pt x="813707" y="666750"/>
                </a:lnTo>
                <a:lnTo>
                  <a:pt x="903514" y="772885"/>
                </a:lnTo>
                <a:lnTo>
                  <a:pt x="974271" y="846364"/>
                </a:lnTo>
                <a:lnTo>
                  <a:pt x="1055914" y="928007"/>
                </a:lnTo>
                <a:lnTo>
                  <a:pt x="1178378" y="1045028"/>
                </a:lnTo>
                <a:lnTo>
                  <a:pt x="1265464" y="1126671"/>
                </a:lnTo>
                <a:lnTo>
                  <a:pt x="1355271" y="1200150"/>
                </a:lnTo>
                <a:lnTo>
                  <a:pt x="1439636" y="1262743"/>
                </a:lnTo>
                <a:lnTo>
                  <a:pt x="1570264" y="1355271"/>
                </a:lnTo>
                <a:lnTo>
                  <a:pt x="1700893" y="1436914"/>
                </a:lnTo>
                <a:lnTo>
                  <a:pt x="1826078" y="1515835"/>
                </a:lnTo>
                <a:lnTo>
                  <a:pt x="1910443" y="1570264"/>
                </a:lnTo>
                <a:lnTo>
                  <a:pt x="1926771" y="1586593"/>
                </a:lnTo>
                <a:lnTo>
                  <a:pt x="1932214" y="1605643"/>
                </a:lnTo>
                <a:lnTo>
                  <a:pt x="1921328" y="1621971"/>
                </a:lnTo>
                <a:lnTo>
                  <a:pt x="1885950" y="1635578"/>
                </a:lnTo>
                <a:lnTo>
                  <a:pt x="1828800" y="1630135"/>
                </a:lnTo>
                <a:lnTo>
                  <a:pt x="1679121" y="1619250"/>
                </a:lnTo>
                <a:lnTo>
                  <a:pt x="1491343" y="1602921"/>
                </a:lnTo>
                <a:lnTo>
                  <a:pt x="1374321" y="1594757"/>
                </a:lnTo>
                <a:lnTo>
                  <a:pt x="1270907" y="1583871"/>
                </a:lnTo>
                <a:lnTo>
                  <a:pt x="1219200" y="1570264"/>
                </a:lnTo>
                <a:lnTo>
                  <a:pt x="1170214" y="1551214"/>
                </a:lnTo>
                <a:lnTo>
                  <a:pt x="1113064" y="1518557"/>
                </a:lnTo>
                <a:lnTo>
                  <a:pt x="1064078" y="1480457"/>
                </a:lnTo>
                <a:lnTo>
                  <a:pt x="987878" y="1401535"/>
                </a:lnTo>
                <a:lnTo>
                  <a:pt x="917121" y="1300843"/>
                </a:lnTo>
                <a:lnTo>
                  <a:pt x="827314" y="1151164"/>
                </a:lnTo>
                <a:lnTo>
                  <a:pt x="762000" y="105863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4B63AD-D936-44AE-81D6-1B39D24CBE7A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363663"/>
            <a:ext cx="4802188" cy="4679950"/>
            <a:chOff x="2736850" y="1493838"/>
            <a:chExt cx="4802188" cy="4681537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BBBE72A3-66C0-483D-B007-1BDBF32A874A}"/>
                </a:ext>
              </a:extLst>
            </p:cNvPr>
            <p:cNvSpPr/>
            <p:nvPr/>
          </p:nvSpPr>
          <p:spPr>
            <a:xfrm>
              <a:off x="3567113" y="1776509"/>
              <a:ext cx="704850" cy="828956"/>
            </a:xfrm>
            <a:custGeom>
              <a:avLst/>
              <a:gdLst>
                <a:gd name="connsiteX0" fmla="*/ 395287 w 704850"/>
                <a:gd name="connsiteY0" fmla="*/ 616743 h 828675"/>
                <a:gd name="connsiteX1" fmla="*/ 254793 w 704850"/>
                <a:gd name="connsiteY1" fmla="*/ 411956 h 828675"/>
                <a:gd name="connsiteX2" fmla="*/ 145256 w 704850"/>
                <a:gd name="connsiteY2" fmla="*/ 257175 h 828675"/>
                <a:gd name="connsiteX3" fmla="*/ 61912 w 704850"/>
                <a:gd name="connsiteY3" fmla="*/ 138112 h 828675"/>
                <a:gd name="connsiteX4" fmla="*/ 26193 w 704850"/>
                <a:gd name="connsiteY4" fmla="*/ 85725 h 828675"/>
                <a:gd name="connsiteX5" fmla="*/ 9525 w 704850"/>
                <a:gd name="connsiteY5" fmla="*/ 59531 h 828675"/>
                <a:gd name="connsiteX6" fmla="*/ 0 w 704850"/>
                <a:gd name="connsiteY6" fmla="*/ 35718 h 828675"/>
                <a:gd name="connsiteX7" fmla="*/ 0 w 704850"/>
                <a:gd name="connsiteY7" fmla="*/ 16668 h 828675"/>
                <a:gd name="connsiteX8" fmla="*/ 4762 w 704850"/>
                <a:gd name="connsiteY8" fmla="*/ 4762 h 828675"/>
                <a:gd name="connsiteX9" fmla="*/ 19050 w 704850"/>
                <a:gd name="connsiteY9" fmla="*/ 0 h 828675"/>
                <a:gd name="connsiteX10" fmla="*/ 47625 w 704850"/>
                <a:gd name="connsiteY10" fmla="*/ 7143 h 828675"/>
                <a:gd name="connsiteX11" fmla="*/ 85725 w 704850"/>
                <a:gd name="connsiteY11" fmla="*/ 33337 h 828675"/>
                <a:gd name="connsiteX12" fmla="*/ 202406 w 704850"/>
                <a:gd name="connsiteY12" fmla="*/ 116681 h 828675"/>
                <a:gd name="connsiteX13" fmla="*/ 304800 w 704850"/>
                <a:gd name="connsiteY13" fmla="*/ 188118 h 828675"/>
                <a:gd name="connsiteX14" fmla="*/ 392906 w 704850"/>
                <a:gd name="connsiteY14" fmla="*/ 252412 h 828675"/>
                <a:gd name="connsiteX15" fmla="*/ 514350 w 704850"/>
                <a:gd name="connsiteY15" fmla="*/ 350043 h 828675"/>
                <a:gd name="connsiteX16" fmla="*/ 600075 w 704850"/>
                <a:gd name="connsiteY16" fmla="*/ 423862 h 828675"/>
                <a:gd name="connsiteX17" fmla="*/ 645318 w 704850"/>
                <a:gd name="connsiteY17" fmla="*/ 478631 h 828675"/>
                <a:gd name="connsiteX18" fmla="*/ 671512 w 704850"/>
                <a:gd name="connsiteY18" fmla="*/ 514350 h 828675"/>
                <a:gd name="connsiteX19" fmla="*/ 692943 w 704850"/>
                <a:gd name="connsiteY19" fmla="*/ 550068 h 828675"/>
                <a:gd name="connsiteX20" fmla="*/ 702468 w 704850"/>
                <a:gd name="connsiteY20" fmla="*/ 595312 h 828675"/>
                <a:gd name="connsiteX21" fmla="*/ 704850 w 704850"/>
                <a:gd name="connsiteY21" fmla="*/ 640556 h 828675"/>
                <a:gd name="connsiteX22" fmla="*/ 702468 w 704850"/>
                <a:gd name="connsiteY22" fmla="*/ 690562 h 828675"/>
                <a:gd name="connsiteX23" fmla="*/ 695325 w 704850"/>
                <a:gd name="connsiteY23" fmla="*/ 733425 h 828675"/>
                <a:gd name="connsiteX24" fmla="*/ 673893 w 704850"/>
                <a:gd name="connsiteY24" fmla="*/ 781050 h 828675"/>
                <a:gd name="connsiteX25" fmla="*/ 650081 w 704850"/>
                <a:gd name="connsiteY25" fmla="*/ 812006 h 828675"/>
                <a:gd name="connsiteX26" fmla="*/ 623887 w 704850"/>
                <a:gd name="connsiteY26" fmla="*/ 828675 h 828675"/>
                <a:gd name="connsiteX27" fmla="*/ 600075 w 704850"/>
                <a:gd name="connsiteY27" fmla="*/ 828675 h 828675"/>
                <a:gd name="connsiteX28" fmla="*/ 561975 w 704850"/>
                <a:gd name="connsiteY28" fmla="*/ 812006 h 828675"/>
                <a:gd name="connsiteX29" fmla="*/ 523875 w 704850"/>
                <a:gd name="connsiteY29" fmla="*/ 785812 h 828675"/>
                <a:gd name="connsiteX30" fmla="*/ 488156 w 704850"/>
                <a:gd name="connsiteY30" fmla="*/ 752475 h 828675"/>
                <a:gd name="connsiteX31" fmla="*/ 450056 w 704850"/>
                <a:gd name="connsiteY31" fmla="*/ 697706 h 828675"/>
                <a:gd name="connsiteX32" fmla="*/ 395287 w 704850"/>
                <a:gd name="connsiteY32" fmla="*/ 61674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4850" h="828675">
                  <a:moveTo>
                    <a:pt x="395287" y="616743"/>
                  </a:moveTo>
                  <a:lnTo>
                    <a:pt x="254793" y="411956"/>
                  </a:lnTo>
                  <a:lnTo>
                    <a:pt x="145256" y="257175"/>
                  </a:lnTo>
                  <a:lnTo>
                    <a:pt x="61912" y="138112"/>
                  </a:lnTo>
                  <a:lnTo>
                    <a:pt x="26193" y="85725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7143"/>
                  </a:lnTo>
                  <a:lnTo>
                    <a:pt x="85725" y="33337"/>
                  </a:lnTo>
                  <a:lnTo>
                    <a:pt x="202406" y="116681"/>
                  </a:lnTo>
                  <a:lnTo>
                    <a:pt x="304800" y="188118"/>
                  </a:lnTo>
                  <a:lnTo>
                    <a:pt x="392906" y="252412"/>
                  </a:lnTo>
                  <a:lnTo>
                    <a:pt x="514350" y="350043"/>
                  </a:lnTo>
                  <a:lnTo>
                    <a:pt x="600075" y="423862"/>
                  </a:lnTo>
                  <a:lnTo>
                    <a:pt x="645318" y="478631"/>
                  </a:lnTo>
                  <a:lnTo>
                    <a:pt x="671512" y="514350"/>
                  </a:lnTo>
                  <a:lnTo>
                    <a:pt x="692943" y="550068"/>
                  </a:lnTo>
                  <a:lnTo>
                    <a:pt x="702468" y="595312"/>
                  </a:lnTo>
                  <a:lnTo>
                    <a:pt x="704850" y="640556"/>
                  </a:lnTo>
                  <a:lnTo>
                    <a:pt x="702468" y="690562"/>
                  </a:lnTo>
                  <a:lnTo>
                    <a:pt x="695325" y="733425"/>
                  </a:lnTo>
                  <a:lnTo>
                    <a:pt x="673893" y="781050"/>
                  </a:lnTo>
                  <a:lnTo>
                    <a:pt x="650081" y="812006"/>
                  </a:lnTo>
                  <a:lnTo>
                    <a:pt x="623887" y="828675"/>
                  </a:lnTo>
                  <a:lnTo>
                    <a:pt x="600075" y="828675"/>
                  </a:lnTo>
                  <a:lnTo>
                    <a:pt x="561975" y="812006"/>
                  </a:lnTo>
                  <a:lnTo>
                    <a:pt x="523875" y="785812"/>
                  </a:lnTo>
                  <a:lnTo>
                    <a:pt x="488156" y="752475"/>
                  </a:lnTo>
                  <a:lnTo>
                    <a:pt x="450056" y="697706"/>
                  </a:lnTo>
                  <a:lnTo>
                    <a:pt x="395287" y="6167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BEB82293-6C09-4E36-89EB-0573A93F8E43}"/>
                </a:ext>
              </a:extLst>
            </p:cNvPr>
            <p:cNvSpPr/>
            <p:nvPr/>
          </p:nvSpPr>
          <p:spPr>
            <a:xfrm>
              <a:off x="4570413" y="1579592"/>
              <a:ext cx="661987" cy="849600"/>
            </a:xfrm>
            <a:custGeom>
              <a:avLst/>
              <a:gdLst>
                <a:gd name="connsiteX0" fmla="*/ 373856 w 661987"/>
                <a:gd name="connsiteY0" fmla="*/ 638175 h 850106"/>
                <a:gd name="connsiteX1" fmla="*/ 273844 w 661987"/>
                <a:gd name="connsiteY1" fmla="*/ 445294 h 850106"/>
                <a:gd name="connsiteX2" fmla="*/ 192881 w 661987"/>
                <a:gd name="connsiteY2" fmla="*/ 316706 h 850106"/>
                <a:gd name="connsiteX3" fmla="*/ 135731 w 661987"/>
                <a:gd name="connsiteY3" fmla="*/ 226219 h 850106"/>
                <a:gd name="connsiteX4" fmla="*/ 42862 w 661987"/>
                <a:gd name="connsiteY4" fmla="*/ 102394 h 850106"/>
                <a:gd name="connsiteX5" fmla="*/ 23812 w 661987"/>
                <a:gd name="connsiteY5" fmla="*/ 76200 h 850106"/>
                <a:gd name="connsiteX6" fmla="*/ 11906 w 661987"/>
                <a:gd name="connsiteY6" fmla="*/ 57150 h 850106"/>
                <a:gd name="connsiteX7" fmla="*/ 2381 w 661987"/>
                <a:gd name="connsiteY7" fmla="*/ 33337 h 850106"/>
                <a:gd name="connsiteX8" fmla="*/ 0 w 661987"/>
                <a:gd name="connsiteY8" fmla="*/ 21431 h 850106"/>
                <a:gd name="connsiteX9" fmla="*/ 4762 w 661987"/>
                <a:gd name="connsiteY9" fmla="*/ 7144 h 850106"/>
                <a:gd name="connsiteX10" fmla="*/ 21431 w 661987"/>
                <a:gd name="connsiteY10" fmla="*/ 0 h 850106"/>
                <a:gd name="connsiteX11" fmla="*/ 57150 w 661987"/>
                <a:gd name="connsiteY11" fmla="*/ 7144 h 850106"/>
                <a:gd name="connsiteX12" fmla="*/ 152400 w 661987"/>
                <a:gd name="connsiteY12" fmla="*/ 73819 h 850106"/>
                <a:gd name="connsiteX13" fmla="*/ 330994 w 661987"/>
                <a:gd name="connsiteY13" fmla="*/ 202406 h 850106"/>
                <a:gd name="connsiteX14" fmla="*/ 431006 w 661987"/>
                <a:gd name="connsiteY14" fmla="*/ 266700 h 850106"/>
                <a:gd name="connsiteX15" fmla="*/ 478631 w 661987"/>
                <a:gd name="connsiteY15" fmla="*/ 300037 h 850106"/>
                <a:gd name="connsiteX16" fmla="*/ 519112 w 661987"/>
                <a:gd name="connsiteY16" fmla="*/ 330994 h 850106"/>
                <a:gd name="connsiteX17" fmla="*/ 564356 w 661987"/>
                <a:gd name="connsiteY17" fmla="*/ 376237 h 850106"/>
                <a:gd name="connsiteX18" fmla="*/ 609600 w 661987"/>
                <a:gd name="connsiteY18" fmla="*/ 435769 h 850106"/>
                <a:gd name="connsiteX19" fmla="*/ 640556 w 661987"/>
                <a:gd name="connsiteY19" fmla="*/ 500062 h 850106"/>
                <a:gd name="connsiteX20" fmla="*/ 657225 w 661987"/>
                <a:gd name="connsiteY20" fmla="*/ 552450 h 850106"/>
                <a:gd name="connsiteX21" fmla="*/ 661987 w 661987"/>
                <a:gd name="connsiteY21" fmla="*/ 604837 h 850106"/>
                <a:gd name="connsiteX22" fmla="*/ 661987 w 661987"/>
                <a:gd name="connsiteY22" fmla="*/ 659606 h 850106"/>
                <a:gd name="connsiteX23" fmla="*/ 654844 w 661987"/>
                <a:gd name="connsiteY23" fmla="*/ 728662 h 850106"/>
                <a:gd name="connsiteX24" fmla="*/ 640556 w 661987"/>
                <a:gd name="connsiteY24" fmla="*/ 781050 h 850106"/>
                <a:gd name="connsiteX25" fmla="*/ 623887 w 661987"/>
                <a:gd name="connsiteY25" fmla="*/ 814387 h 850106"/>
                <a:gd name="connsiteX26" fmla="*/ 604837 w 661987"/>
                <a:gd name="connsiteY26" fmla="*/ 835819 h 850106"/>
                <a:gd name="connsiteX27" fmla="*/ 585787 w 661987"/>
                <a:gd name="connsiteY27" fmla="*/ 845344 h 850106"/>
                <a:gd name="connsiteX28" fmla="*/ 550069 w 661987"/>
                <a:gd name="connsiteY28" fmla="*/ 850106 h 850106"/>
                <a:gd name="connsiteX29" fmla="*/ 516731 w 661987"/>
                <a:gd name="connsiteY29" fmla="*/ 840581 h 850106"/>
                <a:gd name="connsiteX30" fmla="*/ 492919 w 661987"/>
                <a:gd name="connsiteY30" fmla="*/ 819150 h 850106"/>
                <a:gd name="connsiteX31" fmla="*/ 450056 w 661987"/>
                <a:gd name="connsiteY31" fmla="*/ 773906 h 850106"/>
                <a:gd name="connsiteX32" fmla="*/ 421481 w 661987"/>
                <a:gd name="connsiteY32" fmla="*/ 740569 h 850106"/>
                <a:gd name="connsiteX33" fmla="*/ 404812 w 661987"/>
                <a:gd name="connsiteY33" fmla="*/ 707231 h 850106"/>
                <a:gd name="connsiteX34" fmla="*/ 373856 w 661987"/>
                <a:gd name="connsiteY34" fmla="*/ 638175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1987" h="850106">
                  <a:moveTo>
                    <a:pt x="373856" y="638175"/>
                  </a:moveTo>
                  <a:lnTo>
                    <a:pt x="273844" y="445294"/>
                  </a:lnTo>
                  <a:lnTo>
                    <a:pt x="192881" y="316706"/>
                  </a:lnTo>
                  <a:lnTo>
                    <a:pt x="135731" y="226219"/>
                  </a:lnTo>
                  <a:lnTo>
                    <a:pt x="42862" y="102394"/>
                  </a:lnTo>
                  <a:lnTo>
                    <a:pt x="23812" y="76200"/>
                  </a:lnTo>
                  <a:lnTo>
                    <a:pt x="11906" y="57150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7150" y="7144"/>
                  </a:lnTo>
                  <a:lnTo>
                    <a:pt x="152400" y="73819"/>
                  </a:lnTo>
                  <a:lnTo>
                    <a:pt x="330994" y="202406"/>
                  </a:lnTo>
                  <a:lnTo>
                    <a:pt x="431006" y="266700"/>
                  </a:lnTo>
                  <a:lnTo>
                    <a:pt x="478631" y="300037"/>
                  </a:lnTo>
                  <a:lnTo>
                    <a:pt x="519112" y="330994"/>
                  </a:lnTo>
                  <a:lnTo>
                    <a:pt x="564356" y="376237"/>
                  </a:lnTo>
                  <a:lnTo>
                    <a:pt x="609600" y="435769"/>
                  </a:lnTo>
                  <a:lnTo>
                    <a:pt x="640556" y="500062"/>
                  </a:lnTo>
                  <a:lnTo>
                    <a:pt x="657225" y="552450"/>
                  </a:lnTo>
                  <a:lnTo>
                    <a:pt x="661987" y="604837"/>
                  </a:lnTo>
                  <a:lnTo>
                    <a:pt x="661987" y="659606"/>
                  </a:lnTo>
                  <a:lnTo>
                    <a:pt x="654844" y="728662"/>
                  </a:lnTo>
                  <a:lnTo>
                    <a:pt x="640556" y="781050"/>
                  </a:lnTo>
                  <a:lnTo>
                    <a:pt x="623887" y="814387"/>
                  </a:lnTo>
                  <a:lnTo>
                    <a:pt x="604837" y="835819"/>
                  </a:lnTo>
                  <a:lnTo>
                    <a:pt x="585787" y="845344"/>
                  </a:lnTo>
                  <a:lnTo>
                    <a:pt x="550069" y="850106"/>
                  </a:lnTo>
                  <a:lnTo>
                    <a:pt x="516731" y="840581"/>
                  </a:lnTo>
                  <a:lnTo>
                    <a:pt x="492919" y="819150"/>
                  </a:lnTo>
                  <a:lnTo>
                    <a:pt x="450056" y="773906"/>
                  </a:lnTo>
                  <a:lnTo>
                    <a:pt x="421481" y="740569"/>
                  </a:lnTo>
                  <a:lnTo>
                    <a:pt x="404812" y="707231"/>
                  </a:lnTo>
                  <a:lnTo>
                    <a:pt x="373856" y="6381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54F71A07-F38D-48A4-BBAB-FA08EFC27414}"/>
                </a:ext>
              </a:extLst>
            </p:cNvPr>
            <p:cNvSpPr/>
            <p:nvPr/>
          </p:nvSpPr>
          <p:spPr>
            <a:xfrm>
              <a:off x="5799138" y="1493838"/>
              <a:ext cx="771525" cy="878185"/>
            </a:xfrm>
            <a:custGeom>
              <a:avLst/>
              <a:gdLst>
                <a:gd name="connsiteX0" fmla="*/ 342900 w 771525"/>
                <a:gd name="connsiteY0" fmla="*/ 631031 h 878681"/>
                <a:gd name="connsiteX1" fmla="*/ 207169 w 771525"/>
                <a:gd name="connsiteY1" fmla="*/ 740569 h 878681"/>
                <a:gd name="connsiteX2" fmla="*/ 90487 w 771525"/>
                <a:gd name="connsiteY2" fmla="*/ 835819 h 878681"/>
                <a:gd name="connsiteX3" fmla="*/ 47625 w 771525"/>
                <a:gd name="connsiteY3" fmla="*/ 869156 h 878681"/>
                <a:gd name="connsiteX4" fmla="*/ 28575 w 771525"/>
                <a:gd name="connsiteY4" fmla="*/ 878681 h 878681"/>
                <a:gd name="connsiteX5" fmla="*/ 14287 w 771525"/>
                <a:gd name="connsiteY5" fmla="*/ 876300 h 878681"/>
                <a:gd name="connsiteX6" fmla="*/ 4762 w 771525"/>
                <a:gd name="connsiteY6" fmla="*/ 869156 h 878681"/>
                <a:gd name="connsiteX7" fmla="*/ 0 w 771525"/>
                <a:gd name="connsiteY7" fmla="*/ 850106 h 878681"/>
                <a:gd name="connsiteX8" fmla="*/ 9525 w 771525"/>
                <a:gd name="connsiteY8" fmla="*/ 814387 h 878681"/>
                <a:gd name="connsiteX9" fmla="*/ 64294 w 771525"/>
                <a:gd name="connsiteY9" fmla="*/ 721519 h 878681"/>
                <a:gd name="connsiteX10" fmla="*/ 133350 w 771525"/>
                <a:gd name="connsiteY10" fmla="*/ 600075 h 878681"/>
                <a:gd name="connsiteX11" fmla="*/ 204787 w 771525"/>
                <a:gd name="connsiteY11" fmla="*/ 473869 h 878681"/>
                <a:gd name="connsiteX12" fmla="*/ 266700 w 771525"/>
                <a:gd name="connsiteY12" fmla="*/ 354806 h 878681"/>
                <a:gd name="connsiteX13" fmla="*/ 300037 w 771525"/>
                <a:gd name="connsiteY13" fmla="*/ 264319 h 878681"/>
                <a:gd name="connsiteX14" fmla="*/ 304800 w 771525"/>
                <a:gd name="connsiteY14" fmla="*/ 230981 h 878681"/>
                <a:gd name="connsiteX15" fmla="*/ 304800 w 771525"/>
                <a:gd name="connsiteY15" fmla="*/ 195262 h 878681"/>
                <a:gd name="connsiteX16" fmla="*/ 295275 w 771525"/>
                <a:gd name="connsiteY16" fmla="*/ 157162 h 878681"/>
                <a:gd name="connsiteX17" fmla="*/ 278606 w 771525"/>
                <a:gd name="connsiteY17" fmla="*/ 111919 h 878681"/>
                <a:gd name="connsiteX18" fmla="*/ 257175 w 771525"/>
                <a:gd name="connsiteY18" fmla="*/ 83344 h 878681"/>
                <a:gd name="connsiteX19" fmla="*/ 238125 w 771525"/>
                <a:gd name="connsiteY19" fmla="*/ 59531 h 878681"/>
                <a:gd name="connsiteX20" fmla="*/ 226219 w 771525"/>
                <a:gd name="connsiteY20" fmla="*/ 45244 h 878681"/>
                <a:gd name="connsiteX21" fmla="*/ 221456 w 771525"/>
                <a:gd name="connsiteY21" fmla="*/ 26194 h 878681"/>
                <a:gd name="connsiteX22" fmla="*/ 226219 w 771525"/>
                <a:gd name="connsiteY22" fmla="*/ 4762 h 878681"/>
                <a:gd name="connsiteX23" fmla="*/ 235744 w 771525"/>
                <a:gd name="connsiteY23" fmla="*/ 0 h 878681"/>
                <a:gd name="connsiteX24" fmla="*/ 247650 w 771525"/>
                <a:gd name="connsiteY24" fmla="*/ 0 h 878681"/>
                <a:gd name="connsiteX25" fmla="*/ 276225 w 771525"/>
                <a:gd name="connsiteY25" fmla="*/ 7144 h 878681"/>
                <a:gd name="connsiteX26" fmla="*/ 330994 w 771525"/>
                <a:gd name="connsiteY26" fmla="*/ 26194 h 878681"/>
                <a:gd name="connsiteX27" fmla="*/ 402431 w 771525"/>
                <a:gd name="connsiteY27" fmla="*/ 59531 h 878681"/>
                <a:gd name="connsiteX28" fmla="*/ 445294 w 771525"/>
                <a:gd name="connsiteY28" fmla="*/ 80962 h 878681"/>
                <a:gd name="connsiteX29" fmla="*/ 523875 w 771525"/>
                <a:gd name="connsiteY29" fmla="*/ 123825 h 878681"/>
                <a:gd name="connsiteX30" fmla="*/ 602456 w 771525"/>
                <a:gd name="connsiteY30" fmla="*/ 171450 h 878681"/>
                <a:gd name="connsiteX31" fmla="*/ 688181 w 771525"/>
                <a:gd name="connsiteY31" fmla="*/ 230981 h 878681"/>
                <a:gd name="connsiteX32" fmla="*/ 742950 w 771525"/>
                <a:gd name="connsiteY32" fmla="*/ 276225 h 878681"/>
                <a:gd name="connsiteX33" fmla="*/ 764381 w 771525"/>
                <a:gd name="connsiteY33" fmla="*/ 300037 h 878681"/>
                <a:gd name="connsiteX34" fmla="*/ 771525 w 771525"/>
                <a:gd name="connsiteY34" fmla="*/ 314325 h 878681"/>
                <a:gd name="connsiteX35" fmla="*/ 771525 w 771525"/>
                <a:gd name="connsiteY35" fmla="*/ 326231 h 878681"/>
                <a:gd name="connsiteX36" fmla="*/ 762000 w 771525"/>
                <a:gd name="connsiteY36" fmla="*/ 342900 h 878681"/>
                <a:gd name="connsiteX37" fmla="*/ 738187 w 771525"/>
                <a:gd name="connsiteY37" fmla="*/ 354806 h 878681"/>
                <a:gd name="connsiteX38" fmla="*/ 635794 w 771525"/>
                <a:gd name="connsiteY38" fmla="*/ 392906 h 878681"/>
                <a:gd name="connsiteX39" fmla="*/ 488156 w 771525"/>
                <a:gd name="connsiteY39" fmla="*/ 514350 h 878681"/>
                <a:gd name="connsiteX40" fmla="*/ 342900 w 771525"/>
                <a:gd name="connsiteY40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1525" h="878681">
                  <a:moveTo>
                    <a:pt x="342900" y="631031"/>
                  </a:moveTo>
                  <a:lnTo>
                    <a:pt x="207169" y="740569"/>
                  </a:lnTo>
                  <a:lnTo>
                    <a:pt x="90487" y="835819"/>
                  </a:lnTo>
                  <a:lnTo>
                    <a:pt x="47625" y="869156"/>
                  </a:lnTo>
                  <a:lnTo>
                    <a:pt x="28575" y="878681"/>
                  </a:lnTo>
                  <a:lnTo>
                    <a:pt x="14287" y="876300"/>
                  </a:lnTo>
                  <a:lnTo>
                    <a:pt x="4762" y="869156"/>
                  </a:lnTo>
                  <a:lnTo>
                    <a:pt x="0" y="850106"/>
                  </a:lnTo>
                  <a:lnTo>
                    <a:pt x="9525" y="814387"/>
                  </a:lnTo>
                  <a:lnTo>
                    <a:pt x="64294" y="721519"/>
                  </a:lnTo>
                  <a:lnTo>
                    <a:pt x="133350" y="600075"/>
                  </a:lnTo>
                  <a:lnTo>
                    <a:pt x="204787" y="473869"/>
                  </a:lnTo>
                  <a:lnTo>
                    <a:pt x="266700" y="354806"/>
                  </a:lnTo>
                  <a:lnTo>
                    <a:pt x="300037" y="264319"/>
                  </a:lnTo>
                  <a:lnTo>
                    <a:pt x="304800" y="230981"/>
                  </a:lnTo>
                  <a:lnTo>
                    <a:pt x="304800" y="195262"/>
                  </a:lnTo>
                  <a:lnTo>
                    <a:pt x="295275" y="157162"/>
                  </a:lnTo>
                  <a:lnTo>
                    <a:pt x="278606" y="111919"/>
                  </a:lnTo>
                  <a:lnTo>
                    <a:pt x="257175" y="83344"/>
                  </a:lnTo>
                  <a:lnTo>
                    <a:pt x="238125" y="59531"/>
                  </a:lnTo>
                  <a:lnTo>
                    <a:pt x="226219" y="45244"/>
                  </a:lnTo>
                  <a:lnTo>
                    <a:pt x="221456" y="26194"/>
                  </a:lnTo>
                  <a:lnTo>
                    <a:pt x="226219" y="4762"/>
                  </a:lnTo>
                  <a:lnTo>
                    <a:pt x="235744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30994" y="26194"/>
                  </a:lnTo>
                  <a:lnTo>
                    <a:pt x="402431" y="59531"/>
                  </a:lnTo>
                  <a:lnTo>
                    <a:pt x="445294" y="80962"/>
                  </a:lnTo>
                  <a:lnTo>
                    <a:pt x="523875" y="123825"/>
                  </a:lnTo>
                  <a:lnTo>
                    <a:pt x="602456" y="171450"/>
                  </a:lnTo>
                  <a:lnTo>
                    <a:pt x="688181" y="230981"/>
                  </a:lnTo>
                  <a:lnTo>
                    <a:pt x="742950" y="276225"/>
                  </a:lnTo>
                  <a:lnTo>
                    <a:pt x="764381" y="300037"/>
                  </a:lnTo>
                  <a:lnTo>
                    <a:pt x="771525" y="314325"/>
                  </a:lnTo>
                  <a:lnTo>
                    <a:pt x="771525" y="326231"/>
                  </a:lnTo>
                  <a:lnTo>
                    <a:pt x="762000" y="342900"/>
                  </a:lnTo>
                  <a:lnTo>
                    <a:pt x="738187" y="354806"/>
                  </a:lnTo>
                  <a:lnTo>
                    <a:pt x="635794" y="392906"/>
                  </a:lnTo>
                  <a:lnTo>
                    <a:pt x="488156" y="514350"/>
                  </a:lnTo>
                  <a:lnTo>
                    <a:pt x="342900" y="631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AD097D0-510C-4368-96F0-970FC1E148F6}"/>
                </a:ext>
              </a:extLst>
            </p:cNvPr>
            <p:cNvSpPr/>
            <p:nvPr/>
          </p:nvSpPr>
          <p:spPr>
            <a:xfrm>
              <a:off x="3578225" y="2487950"/>
              <a:ext cx="3522663" cy="544697"/>
            </a:xfrm>
            <a:custGeom>
              <a:avLst/>
              <a:gdLst>
                <a:gd name="connsiteX0" fmla="*/ 1329109 w 3521629"/>
                <a:gd name="connsiteY0" fmla="*/ 421508 h 543881"/>
                <a:gd name="connsiteX1" fmla="*/ 951791 w 3521629"/>
                <a:gd name="connsiteY1" fmla="*/ 465698 h 543881"/>
                <a:gd name="connsiteX2" fmla="*/ 611866 w 3521629"/>
                <a:gd name="connsiteY2" fmla="*/ 499691 h 543881"/>
                <a:gd name="connsiteX3" fmla="*/ 367119 w 3521629"/>
                <a:gd name="connsiteY3" fmla="*/ 523486 h 543881"/>
                <a:gd name="connsiteX4" fmla="*/ 33992 w 3521629"/>
                <a:gd name="connsiteY4" fmla="*/ 543881 h 543881"/>
                <a:gd name="connsiteX5" fmla="*/ 0 w 3521629"/>
                <a:gd name="connsiteY5" fmla="*/ 336527 h 543881"/>
                <a:gd name="connsiteX6" fmla="*/ 326328 w 3521629"/>
                <a:gd name="connsiteY6" fmla="*/ 336527 h 543881"/>
                <a:gd name="connsiteX7" fmla="*/ 523485 w 3521629"/>
                <a:gd name="connsiteY7" fmla="*/ 322930 h 543881"/>
                <a:gd name="connsiteX8" fmla="*/ 975586 w 3521629"/>
                <a:gd name="connsiteY8" fmla="*/ 282139 h 543881"/>
                <a:gd name="connsiteX9" fmla="*/ 1397094 w 3521629"/>
                <a:gd name="connsiteY9" fmla="*/ 231150 h 543881"/>
                <a:gd name="connsiteX10" fmla="*/ 1828800 w 3521629"/>
                <a:gd name="connsiteY10" fmla="*/ 176762 h 543881"/>
                <a:gd name="connsiteX11" fmla="*/ 2246908 w 3521629"/>
                <a:gd name="connsiteY11" fmla="*/ 115575 h 543881"/>
                <a:gd name="connsiteX12" fmla="*/ 2658218 w 3521629"/>
                <a:gd name="connsiteY12" fmla="*/ 54388 h 543881"/>
                <a:gd name="connsiteX13" fmla="*/ 3008342 w 3521629"/>
                <a:gd name="connsiteY13" fmla="*/ 6799 h 543881"/>
                <a:gd name="connsiteX14" fmla="*/ 3049133 w 3521629"/>
                <a:gd name="connsiteY14" fmla="*/ 0 h 543881"/>
                <a:gd name="connsiteX15" fmla="*/ 3168107 w 3521629"/>
                <a:gd name="connsiteY15" fmla="*/ 16997 h 543881"/>
                <a:gd name="connsiteX16" fmla="*/ 3249689 w 3521629"/>
                <a:gd name="connsiteY16" fmla="*/ 30594 h 543881"/>
                <a:gd name="connsiteX17" fmla="*/ 3338069 w 3521629"/>
                <a:gd name="connsiteY17" fmla="*/ 57788 h 543881"/>
                <a:gd name="connsiteX18" fmla="*/ 3402655 w 3521629"/>
                <a:gd name="connsiteY18" fmla="*/ 81582 h 543881"/>
                <a:gd name="connsiteX19" fmla="*/ 3450245 w 3521629"/>
                <a:gd name="connsiteY19" fmla="*/ 105377 h 543881"/>
                <a:gd name="connsiteX20" fmla="*/ 3470640 w 3521629"/>
                <a:gd name="connsiteY20" fmla="*/ 118974 h 543881"/>
                <a:gd name="connsiteX21" fmla="*/ 3494435 w 3521629"/>
                <a:gd name="connsiteY21" fmla="*/ 139370 h 543881"/>
                <a:gd name="connsiteX22" fmla="*/ 3514831 w 3521629"/>
                <a:gd name="connsiteY22" fmla="*/ 169963 h 543881"/>
                <a:gd name="connsiteX23" fmla="*/ 3521629 w 3521629"/>
                <a:gd name="connsiteY23" fmla="*/ 193758 h 543881"/>
                <a:gd name="connsiteX24" fmla="*/ 3518230 w 3521629"/>
                <a:gd name="connsiteY24" fmla="*/ 220952 h 543881"/>
                <a:gd name="connsiteX25" fmla="*/ 3508032 w 3521629"/>
                <a:gd name="connsiteY25" fmla="*/ 237948 h 543881"/>
                <a:gd name="connsiteX26" fmla="*/ 3477439 w 3521629"/>
                <a:gd name="connsiteY26" fmla="*/ 268541 h 543881"/>
                <a:gd name="connsiteX27" fmla="*/ 3412853 w 3521629"/>
                <a:gd name="connsiteY27" fmla="*/ 292336 h 543881"/>
                <a:gd name="connsiteX28" fmla="*/ 3256487 w 3521629"/>
                <a:gd name="connsiteY28" fmla="*/ 278739 h 543881"/>
                <a:gd name="connsiteX29" fmla="*/ 3079726 w 3521629"/>
                <a:gd name="connsiteY29" fmla="*/ 282139 h 543881"/>
                <a:gd name="connsiteX30" fmla="*/ 2885968 w 3521629"/>
                <a:gd name="connsiteY30" fmla="*/ 285538 h 543881"/>
                <a:gd name="connsiteX31" fmla="*/ 2590233 w 3521629"/>
                <a:gd name="connsiteY31" fmla="*/ 305933 h 543881"/>
                <a:gd name="connsiteX32" fmla="*/ 2178923 w 3521629"/>
                <a:gd name="connsiteY32" fmla="*/ 333127 h 543881"/>
                <a:gd name="connsiteX33" fmla="*/ 1703027 w 3521629"/>
                <a:gd name="connsiteY33" fmla="*/ 384116 h 543881"/>
                <a:gd name="connsiteX34" fmla="*/ 1329109 w 3521629"/>
                <a:gd name="connsiteY34" fmla="*/ 421508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21629" h="543881">
                  <a:moveTo>
                    <a:pt x="1329109" y="421508"/>
                  </a:moveTo>
                  <a:lnTo>
                    <a:pt x="951791" y="465698"/>
                  </a:lnTo>
                  <a:lnTo>
                    <a:pt x="611866" y="499691"/>
                  </a:lnTo>
                  <a:lnTo>
                    <a:pt x="367119" y="523486"/>
                  </a:lnTo>
                  <a:lnTo>
                    <a:pt x="33992" y="543881"/>
                  </a:lnTo>
                  <a:lnTo>
                    <a:pt x="0" y="336527"/>
                  </a:lnTo>
                  <a:lnTo>
                    <a:pt x="326328" y="336527"/>
                  </a:lnTo>
                  <a:lnTo>
                    <a:pt x="523485" y="322930"/>
                  </a:lnTo>
                  <a:lnTo>
                    <a:pt x="975586" y="282139"/>
                  </a:lnTo>
                  <a:lnTo>
                    <a:pt x="1397094" y="231150"/>
                  </a:lnTo>
                  <a:lnTo>
                    <a:pt x="1828800" y="176762"/>
                  </a:lnTo>
                  <a:lnTo>
                    <a:pt x="2246908" y="115575"/>
                  </a:lnTo>
                  <a:lnTo>
                    <a:pt x="2658218" y="54388"/>
                  </a:lnTo>
                  <a:lnTo>
                    <a:pt x="3008342" y="6799"/>
                  </a:lnTo>
                  <a:lnTo>
                    <a:pt x="3049133" y="0"/>
                  </a:lnTo>
                  <a:lnTo>
                    <a:pt x="3168107" y="16997"/>
                  </a:lnTo>
                  <a:lnTo>
                    <a:pt x="3249689" y="30594"/>
                  </a:lnTo>
                  <a:lnTo>
                    <a:pt x="3338069" y="57788"/>
                  </a:lnTo>
                  <a:lnTo>
                    <a:pt x="3402655" y="81582"/>
                  </a:lnTo>
                  <a:lnTo>
                    <a:pt x="3450245" y="105377"/>
                  </a:lnTo>
                  <a:lnTo>
                    <a:pt x="3470640" y="118974"/>
                  </a:lnTo>
                  <a:lnTo>
                    <a:pt x="3494435" y="139370"/>
                  </a:lnTo>
                  <a:lnTo>
                    <a:pt x="3514831" y="169963"/>
                  </a:lnTo>
                  <a:lnTo>
                    <a:pt x="3521629" y="193758"/>
                  </a:lnTo>
                  <a:lnTo>
                    <a:pt x="3518230" y="220952"/>
                  </a:lnTo>
                  <a:lnTo>
                    <a:pt x="3508032" y="237948"/>
                  </a:lnTo>
                  <a:lnTo>
                    <a:pt x="3477439" y="268541"/>
                  </a:lnTo>
                  <a:lnTo>
                    <a:pt x="3412853" y="292336"/>
                  </a:lnTo>
                  <a:lnTo>
                    <a:pt x="3256487" y="278739"/>
                  </a:lnTo>
                  <a:lnTo>
                    <a:pt x="3079726" y="282139"/>
                  </a:lnTo>
                  <a:lnTo>
                    <a:pt x="2885968" y="285538"/>
                  </a:lnTo>
                  <a:lnTo>
                    <a:pt x="2590233" y="305933"/>
                  </a:lnTo>
                  <a:lnTo>
                    <a:pt x="2178923" y="333127"/>
                  </a:lnTo>
                  <a:lnTo>
                    <a:pt x="1703027" y="384116"/>
                  </a:lnTo>
                  <a:lnTo>
                    <a:pt x="1329109" y="4215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B035D88D-4E1C-4AA3-B0E3-0DBC313DD2A3}"/>
                </a:ext>
              </a:extLst>
            </p:cNvPr>
            <p:cNvSpPr/>
            <p:nvPr/>
          </p:nvSpPr>
          <p:spPr>
            <a:xfrm>
              <a:off x="3595688" y="3132694"/>
              <a:ext cx="1684337" cy="406538"/>
            </a:xfrm>
            <a:custGeom>
              <a:avLst/>
              <a:gdLst>
                <a:gd name="connsiteX0" fmla="*/ 678656 w 1683543"/>
                <a:gd name="connsiteY0" fmla="*/ 371475 h 407194"/>
                <a:gd name="connsiteX1" fmla="*/ 373856 w 1683543"/>
                <a:gd name="connsiteY1" fmla="*/ 407194 h 407194"/>
                <a:gd name="connsiteX2" fmla="*/ 347662 w 1683543"/>
                <a:gd name="connsiteY2" fmla="*/ 407194 h 407194"/>
                <a:gd name="connsiteX3" fmla="*/ 311943 w 1683543"/>
                <a:gd name="connsiteY3" fmla="*/ 400050 h 407194"/>
                <a:gd name="connsiteX4" fmla="*/ 257175 w 1683543"/>
                <a:gd name="connsiteY4" fmla="*/ 378619 h 407194"/>
                <a:gd name="connsiteX5" fmla="*/ 176212 w 1683543"/>
                <a:gd name="connsiteY5" fmla="*/ 335756 h 407194"/>
                <a:gd name="connsiteX6" fmla="*/ 92868 w 1683543"/>
                <a:gd name="connsiteY6" fmla="*/ 288131 h 407194"/>
                <a:gd name="connsiteX7" fmla="*/ 0 w 1683543"/>
                <a:gd name="connsiteY7" fmla="*/ 238125 h 407194"/>
                <a:gd name="connsiteX8" fmla="*/ 7143 w 1683543"/>
                <a:gd name="connsiteY8" fmla="*/ 92869 h 407194"/>
                <a:gd name="connsiteX9" fmla="*/ 107156 w 1683543"/>
                <a:gd name="connsiteY9" fmla="*/ 140494 h 407194"/>
                <a:gd name="connsiteX10" fmla="*/ 200025 w 1683543"/>
                <a:gd name="connsiteY10" fmla="*/ 183356 h 407194"/>
                <a:gd name="connsiteX11" fmla="*/ 259556 w 1683543"/>
                <a:gd name="connsiteY11" fmla="*/ 204787 h 407194"/>
                <a:gd name="connsiteX12" fmla="*/ 328612 w 1683543"/>
                <a:gd name="connsiteY12" fmla="*/ 221456 h 407194"/>
                <a:gd name="connsiteX13" fmla="*/ 373856 w 1683543"/>
                <a:gd name="connsiteY13" fmla="*/ 228600 h 407194"/>
                <a:gd name="connsiteX14" fmla="*/ 433387 w 1683543"/>
                <a:gd name="connsiteY14" fmla="*/ 228600 h 407194"/>
                <a:gd name="connsiteX15" fmla="*/ 554831 w 1683543"/>
                <a:gd name="connsiteY15" fmla="*/ 207169 h 407194"/>
                <a:gd name="connsiteX16" fmla="*/ 914400 w 1683543"/>
                <a:gd name="connsiteY16" fmla="*/ 138112 h 407194"/>
                <a:gd name="connsiteX17" fmla="*/ 1095375 w 1683543"/>
                <a:gd name="connsiteY17" fmla="*/ 102394 h 407194"/>
                <a:gd name="connsiteX18" fmla="*/ 1240631 w 1683543"/>
                <a:gd name="connsiteY18" fmla="*/ 64294 h 407194"/>
                <a:gd name="connsiteX19" fmla="*/ 1338262 w 1683543"/>
                <a:gd name="connsiteY19" fmla="*/ 30956 h 407194"/>
                <a:gd name="connsiteX20" fmla="*/ 1378743 w 1683543"/>
                <a:gd name="connsiteY20" fmla="*/ 14287 h 407194"/>
                <a:gd name="connsiteX21" fmla="*/ 1407318 w 1683543"/>
                <a:gd name="connsiteY21" fmla="*/ 2381 h 407194"/>
                <a:gd name="connsiteX22" fmla="*/ 1440656 w 1683543"/>
                <a:gd name="connsiteY22" fmla="*/ 0 h 407194"/>
                <a:gd name="connsiteX23" fmla="*/ 1493043 w 1683543"/>
                <a:gd name="connsiteY23" fmla="*/ 11906 h 407194"/>
                <a:gd name="connsiteX24" fmla="*/ 1562100 w 1683543"/>
                <a:gd name="connsiteY24" fmla="*/ 42862 h 407194"/>
                <a:gd name="connsiteX25" fmla="*/ 1607343 w 1683543"/>
                <a:gd name="connsiteY25" fmla="*/ 66675 h 407194"/>
                <a:gd name="connsiteX26" fmla="*/ 1638300 w 1683543"/>
                <a:gd name="connsiteY26" fmla="*/ 85725 h 407194"/>
                <a:gd name="connsiteX27" fmla="*/ 1659731 w 1683543"/>
                <a:gd name="connsiteY27" fmla="*/ 107156 h 407194"/>
                <a:gd name="connsiteX28" fmla="*/ 1676400 w 1683543"/>
                <a:gd name="connsiteY28" fmla="*/ 135731 h 407194"/>
                <a:gd name="connsiteX29" fmla="*/ 1683543 w 1683543"/>
                <a:gd name="connsiteY29" fmla="*/ 164306 h 407194"/>
                <a:gd name="connsiteX30" fmla="*/ 1683543 w 1683543"/>
                <a:gd name="connsiteY30" fmla="*/ 188119 h 407194"/>
                <a:gd name="connsiteX31" fmla="*/ 1674018 w 1683543"/>
                <a:gd name="connsiteY31" fmla="*/ 209550 h 407194"/>
                <a:gd name="connsiteX32" fmla="*/ 1650206 w 1683543"/>
                <a:gd name="connsiteY32" fmla="*/ 226219 h 407194"/>
                <a:gd name="connsiteX33" fmla="*/ 1609725 w 1683543"/>
                <a:gd name="connsiteY33" fmla="*/ 240506 h 407194"/>
                <a:gd name="connsiteX34" fmla="*/ 1450181 w 1683543"/>
                <a:gd name="connsiteY34" fmla="*/ 266700 h 407194"/>
                <a:gd name="connsiteX35" fmla="*/ 1281112 w 1683543"/>
                <a:gd name="connsiteY35" fmla="*/ 290512 h 407194"/>
                <a:gd name="connsiteX36" fmla="*/ 1092993 w 1683543"/>
                <a:gd name="connsiteY36" fmla="*/ 309562 h 407194"/>
                <a:gd name="connsiteX37" fmla="*/ 1002506 w 1683543"/>
                <a:gd name="connsiteY37" fmla="*/ 321469 h 407194"/>
                <a:gd name="connsiteX38" fmla="*/ 809625 w 1683543"/>
                <a:gd name="connsiteY38" fmla="*/ 361950 h 407194"/>
                <a:gd name="connsiteX39" fmla="*/ 678656 w 1683543"/>
                <a:gd name="connsiteY39" fmla="*/ 371475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83543" h="407194">
                  <a:moveTo>
                    <a:pt x="678656" y="371475"/>
                  </a:moveTo>
                  <a:lnTo>
                    <a:pt x="373856" y="407194"/>
                  </a:lnTo>
                  <a:lnTo>
                    <a:pt x="347662" y="407194"/>
                  </a:lnTo>
                  <a:lnTo>
                    <a:pt x="311943" y="400050"/>
                  </a:lnTo>
                  <a:lnTo>
                    <a:pt x="257175" y="378619"/>
                  </a:lnTo>
                  <a:lnTo>
                    <a:pt x="176212" y="335756"/>
                  </a:lnTo>
                  <a:lnTo>
                    <a:pt x="92868" y="288131"/>
                  </a:lnTo>
                  <a:lnTo>
                    <a:pt x="0" y="238125"/>
                  </a:lnTo>
                  <a:lnTo>
                    <a:pt x="7143" y="92869"/>
                  </a:lnTo>
                  <a:lnTo>
                    <a:pt x="107156" y="140494"/>
                  </a:lnTo>
                  <a:lnTo>
                    <a:pt x="200025" y="183356"/>
                  </a:lnTo>
                  <a:lnTo>
                    <a:pt x="259556" y="204787"/>
                  </a:lnTo>
                  <a:lnTo>
                    <a:pt x="328612" y="221456"/>
                  </a:lnTo>
                  <a:lnTo>
                    <a:pt x="373856" y="228600"/>
                  </a:lnTo>
                  <a:lnTo>
                    <a:pt x="433387" y="228600"/>
                  </a:lnTo>
                  <a:lnTo>
                    <a:pt x="554831" y="207169"/>
                  </a:lnTo>
                  <a:lnTo>
                    <a:pt x="914400" y="138112"/>
                  </a:lnTo>
                  <a:lnTo>
                    <a:pt x="1095375" y="102394"/>
                  </a:lnTo>
                  <a:lnTo>
                    <a:pt x="1240631" y="64294"/>
                  </a:lnTo>
                  <a:lnTo>
                    <a:pt x="1338262" y="30956"/>
                  </a:lnTo>
                  <a:lnTo>
                    <a:pt x="1378743" y="14287"/>
                  </a:lnTo>
                  <a:lnTo>
                    <a:pt x="1407318" y="2381"/>
                  </a:lnTo>
                  <a:lnTo>
                    <a:pt x="1440656" y="0"/>
                  </a:lnTo>
                  <a:lnTo>
                    <a:pt x="1493043" y="11906"/>
                  </a:lnTo>
                  <a:lnTo>
                    <a:pt x="1562100" y="42862"/>
                  </a:lnTo>
                  <a:lnTo>
                    <a:pt x="1607343" y="66675"/>
                  </a:lnTo>
                  <a:lnTo>
                    <a:pt x="1638300" y="85725"/>
                  </a:lnTo>
                  <a:lnTo>
                    <a:pt x="1659731" y="107156"/>
                  </a:lnTo>
                  <a:lnTo>
                    <a:pt x="1676400" y="135731"/>
                  </a:lnTo>
                  <a:lnTo>
                    <a:pt x="1683543" y="164306"/>
                  </a:lnTo>
                  <a:lnTo>
                    <a:pt x="1683543" y="188119"/>
                  </a:lnTo>
                  <a:lnTo>
                    <a:pt x="1674018" y="209550"/>
                  </a:lnTo>
                  <a:lnTo>
                    <a:pt x="1650206" y="226219"/>
                  </a:lnTo>
                  <a:lnTo>
                    <a:pt x="1609725" y="240506"/>
                  </a:lnTo>
                  <a:lnTo>
                    <a:pt x="1450181" y="266700"/>
                  </a:lnTo>
                  <a:lnTo>
                    <a:pt x="1281112" y="290512"/>
                  </a:lnTo>
                  <a:lnTo>
                    <a:pt x="1092993" y="309562"/>
                  </a:lnTo>
                  <a:lnTo>
                    <a:pt x="1002506" y="321469"/>
                  </a:lnTo>
                  <a:lnTo>
                    <a:pt x="809625" y="361950"/>
                  </a:lnTo>
                  <a:lnTo>
                    <a:pt x="678656" y="3714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DD57212E-C80F-4153-918A-C94B29108BDA}"/>
                </a:ext>
              </a:extLst>
            </p:cNvPr>
            <p:cNvSpPr/>
            <p:nvPr/>
          </p:nvSpPr>
          <p:spPr>
            <a:xfrm rot="16200000">
              <a:off x="4882091" y="3267049"/>
              <a:ext cx="1561042" cy="977900"/>
            </a:xfrm>
            <a:custGeom>
              <a:avLst/>
              <a:gdLst>
                <a:gd name="connsiteX0" fmla="*/ 890588 w 1562100"/>
                <a:gd name="connsiteY0" fmla="*/ 728663 h 978694"/>
                <a:gd name="connsiteX1" fmla="*/ 711994 w 1562100"/>
                <a:gd name="connsiteY1" fmla="*/ 614363 h 978694"/>
                <a:gd name="connsiteX2" fmla="*/ 614363 w 1562100"/>
                <a:gd name="connsiteY2" fmla="*/ 550069 h 978694"/>
                <a:gd name="connsiteX3" fmla="*/ 478632 w 1562100"/>
                <a:gd name="connsiteY3" fmla="*/ 445294 h 978694"/>
                <a:gd name="connsiteX4" fmla="*/ 342900 w 1562100"/>
                <a:gd name="connsiteY4" fmla="*/ 338138 h 978694"/>
                <a:gd name="connsiteX5" fmla="*/ 223838 w 1562100"/>
                <a:gd name="connsiteY5" fmla="*/ 245269 h 978694"/>
                <a:gd name="connsiteX6" fmla="*/ 130969 w 1562100"/>
                <a:gd name="connsiteY6" fmla="*/ 166688 h 978694"/>
                <a:gd name="connsiteX7" fmla="*/ 47625 w 1562100"/>
                <a:gd name="connsiteY7" fmla="*/ 92869 h 978694"/>
                <a:gd name="connsiteX8" fmla="*/ 19050 w 1562100"/>
                <a:gd name="connsiteY8" fmla="*/ 64294 h 978694"/>
                <a:gd name="connsiteX9" fmla="*/ 4763 w 1562100"/>
                <a:gd name="connsiteY9" fmla="*/ 45244 h 978694"/>
                <a:gd name="connsiteX10" fmla="*/ 0 w 1562100"/>
                <a:gd name="connsiteY10" fmla="*/ 23813 h 978694"/>
                <a:gd name="connsiteX11" fmla="*/ 2382 w 1562100"/>
                <a:gd name="connsiteY11" fmla="*/ 7144 h 978694"/>
                <a:gd name="connsiteX12" fmla="*/ 16669 w 1562100"/>
                <a:gd name="connsiteY12" fmla="*/ 0 h 978694"/>
                <a:gd name="connsiteX13" fmla="*/ 30957 w 1562100"/>
                <a:gd name="connsiteY13" fmla="*/ 0 h 978694"/>
                <a:gd name="connsiteX14" fmla="*/ 57150 w 1562100"/>
                <a:gd name="connsiteY14" fmla="*/ 9525 h 978694"/>
                <a:gd name="connsiteX15" fmla="*/ 157163 w 1562100"/>
                <a:gd name="connsiteY15" fmla="*/ 73819 h 978694"/>
                <a:gd name="connsiteX16" fmla="*/ 300038 w 1562100"/>
                <a:gd name="connsiteY16" fmla="*/ 161925 h 978694"/>
                <a:gd name="connsiteX17" fmla="*/ 421482 w 1562100"/>
                <a:gd name="connsiteY17" fmla="*/ 235744 h 978694"/>
                <a:gd name="connsiteX18" fmla="*/ 564357 w 1562100"/>
                <a:gd name="connsiteY18" fmla="*/ 314325 h 978694"/>
                <a:gd name="connsiteX19" fmla="*/ 702469 w 1562100"/>
                <a:gd name="connsiteY19" fmla="*/ 385763 h 978694"/>
                <a:gd name="connsiteX20" fmla="*/ 823913 w 1562100"/>
                <a:gd name="connsiteY20" fmla="*/ 445294 h 978694"/>
                <a:gd name="connsiteX21" fmla="*/ 952500 w 1562100"/>
                <a:gd name="connsiteY21" fmla="*/ 509588 h 978694"/>
                <a:gd name="connsiteX22" fmla="*/ 1047750 w 1562100"/>
                <a:gd name="connsiteY22" fmla="*/ 552450 h 978694"/>
                <a:gd name="connsiteX23" fmla="*/ 1102519 w 1562100"/>
                <a:gd name="connsiteY23" fmla="*/ 576263 h 978694"/>
                <a:gd name="connsiteX24" fmla="*/ 1154907 w 1562100"/>
                <a:gd name="connsiteY24" fmla="*/ 595313 h 978694"/>
                <a:gd name="connsiteX25" fmla="*/ 1204913 w 1562100"/>
                <a:gd name="connsiteY25" fmla="*/ 609600 h 978694"/>
                <a:gd name="connsiteX26" fmla="*/ 1252538 w 1562100"/>
                <a:gd name="connsiteY26" fmla="*/ 619125 h 978694"/>
                <a:gd name="connsiteX27" fmla="*/ 1297782 w 1562100"/>
                <a:gd name="connsiteY27" fmla="*/ 626269 h 978694"/>
                <a:gd name="connsiteX28" fmla="*/ 1328738 w 1562100"/>
                <a:gd name="connsiteY28" fmla="*/ 628650 h 978694"/>
                <a:gd name="connsiteX29" fmla="*/ 1350169 w 1562100"/>
                <a:gd name="connsiteY29" fmla="*/ 626269 h 978694"/>
                <a:gd name="connsiteX30" fmla="*/ 1373982 w 1562100"/>
                <a:gd name="connsiteY30" fmla="*/ 621507 h 978694"/>
                <a:gd name="connsiteX31" fmla="*/ 1404938 w 1562100"/>
                <a:gd name="connsiteY31" fmla="*/ 600075 h 978694"/>
                <a:gd name="connsiteX32" fmla="*/ 1457325 w 1562100"/>
                <a:gd name="connsiteY32" fmla="*/ 550069 h 978694"/>
                <a:gd name="connsiteX33" fmla="*/ 1497807 w 1562100"/>
                <a:gd name="connsiteY33" fmla="*/ 500063 h 978694"/>
                <a:gd name="connsiteX34" fmla="*/ 1519238 w 1562100"/>
                <a:gd name="connsiteY34" fmla="*/ 478632 h 978694"/>
                <a:gd name="connsiteX35" fmla="*/ 1533525 w 1562100"/>
                <a:gd name="connsiteY35" fmla="*/ 469107 h 978694"/>
                <a:gd name="connsiteX36" fmla="*/ 1547813 w 1562100"/>
                <a:gd name="connsiteY36" fmla="*/ 469107 h 978694"/>
                <a:gd name="connsiteX37" fmla="*/ 1557338 w 1562100"/>
                <a:gd name="connsiteY37" fmla="*/ 473869 h 978694"/>
                <a:gd name="connsiteX38" fmla="*/ 1562100 w 1562100"/>
                <a:gd name="connsiteY38" fmla="*/ 490538 h 978694"/>
                <a:gd name="connsiteX39" fmla="*/ 1557338 w 1562100"/>
                <a:gd name="connsiteY39" fmla="*/ 538163 h 978694"/>
                <a:gd name="connsiteX40" fmla="*/ 1540669 w 1562100"/>
                <a:gd name="connsiteY40" fmla="*/ 609600 h 978694"/>
                <a:gd name="connsiteX41" fmla="*/ 1514475 w 1562100"/>
                <a:gd name="connsiteY41" fmla="*/ 683419 h 978694"/>
                <a:gd name="connsiteX42" fmla="*/ 1476375 w 1562100"/>
                <a:gd name="connsiteY42" fmla="*/ 759619 h 978694"/>
                <a:gd name="connsiteX43" fmla="*/ 1438275 w 1562100"/>
                <a:gd name="connsiteY43" fmla="*/ 819150 h 978694"/>
                <a:gd name="connsiteX44" fmla="*/ 1376363 w 1562100"/>
                <a:gd name="connsiteY44" fmla="*/ 895350 h 978694"/>
                <a:gd name="connsiteX45" fmla="*/ 1326357 w 1562100"/>
                <a:gd name="connsiteY45" fmla="*/ 945357 h 978694"/>
                <a:gd name="connsiteX46" fmla="*/ 1290638 w 1562100"/>
                <a:gd name="connsiteY46" fmla="*/ 971550 h 978694"/>
                <a:gd name="connsiteX47" fmla="*/ 1273969 w 1562100"/>
                <a:gd name="connsiteY47" fmla="*/ 978694 h 978694"/>
                <a:gd name="connsiteX48" fmla="*/ 1254919 w 1562100"/>
                <a:gd name="connsiteY48" fmla="*/ 976313 h 978694"/>
                <a:gd name="connsiteX49" fmla="*/ 1243013 w 1562100"/>
                <a:gd name="connsiteY49" fmla="*/ 971550 h 978694"/>
                <a:gd name="connsiteX50" fmla="*/ 1207294 w 1562100"/>
                <a:gd name="connsiteY50" fmla="*/ 952500 h 978694"/>
                <a:gd name="connsiteX51" fmla="*/ 1159669 w 1562100"/>
                <a:gd name="connsiteY51" fmla="*/ 912019 h 978694"/>
                <a:gd name="connsiteX52" fmla="*/ 1116807 w 1562100"/>
                <a:gd name="connsiteY52" fmla="*/ 873919 h 978694"/>
                <a:gd name="connsiteX53" fmla="*/ 890588 w 1562100"/>
                <a:gd name="connsiteY53" fmla="*/ 72866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978694">
                  <a:moveTo>
                    <a:pt x="890588" y="728663"/>
                  </a:moveTo>
                  <a:lnTo>
                    <a:pt x="711994" y="614363"/>
                  </a:lnTo>
                  <a:lnTo>
                    <a:pt x="614363" y="550069"/>
                  </a:lnTo>
                  <a:lnTo>
                    <a:pt x="478632" y="445294"/>
                  </a:lnTo>
                  <a:lnTo>
                    <a:pt x="342900" y="338138"/>
                  </a:lnTo>
                  <a:lnTo>
                    <a:pt x="223838" y="245269"/>
                  </a:lnTo>
                  <a:lnTo>
                    <a:pt x="130969" y="166688"/>
                  </a:lnTo>
                  <a:lnTo>
                    <a:pt x="47625" y="92869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30957" y="0"/>
                  </a:lnTo>
                  <a:lnTo>
                    <a:pt x="57150" y="9525"/>
                  </a:lnTo>
                  <a:lnTo>
                    <a:pt x="157163" y="73819"/>
                  </a:lnTo>
                  <a:lnTo>
                    <a:pt x="300038" y="161925"/>
                  </a:lnTo>
                  <a:lnTo>
                    <a:pt x="421482" y="235744"/>
                  </a:lnTo>
                  <a:lnTo>
                    <a:pt x="564357" y="314325"/>
                  </a:lnTo>
                  <a:lnTo>
                    <a:pt x="702469" y="385763"/>
                  </a:lnTo>
                  <a:lnTo>
                    <a:pt x="823913" y="445294"/>
                  </a:lnTo>
                  <a:lnTo>
                    <a:pt x="952500" y="509588"/>
                  </a:lnTo>
                  <a:lnTo>
                    <a:pt x="1047750" y="552450"/>
                  </a:lnTo>
                  <a:lnTo>
                    <a:pt x="1102519" y="576263"/>
                  </a:lnTo>
                  <a:lnTo>
                    <a:pt x="1154907" y="595313"/>
                  </a:lnTo>
                  <a:lnTo>
                    <a:pt x="1204913" y="609600"/>
                  </a:lnTo>
                  <a:lnTo>
                    <a:pt x="1252538" y="619125"/>
                  </a:lnTo>
                  <a:lnTo>
                    <a:pt x="1297782" y="626269"/>
                  </a:lnTo>
                  <a:lnTo>
                    <a:pt x="1328738" y="628650"/>
                  </a:lnTo>
                  <a:lnTo>
                    <a:pt x="1350169" y="626269"/>
                  </a:lnTo>
                  <a:lnTo>
                    <a:pt x="1373982" y="621507"/>
                  </a:lnTo>
                  <a:lnTo>
                    <a:pt x="1404938" y="600075"/>
                  </a:lnTo>
                  <a:lnTo>
                    <a:pt x="1457325" y="550069"/>
                  </a:lnTo>
                  <a:lnTo>
                    <a:pt x="1497807" y="500063"/>
                  </a:lnTo>
                  <a:lnTo>
                    <a:pt x="1519238" y="478632"/>
                  </a:lnTo>
                  <a:lnTo>
                    <a:pt x="1533525" y="469107"/>
                  </a:lnTo>
                  <a:lnTo>
                    <a:pt x="1547813" y="469107"/>
                  </a:lnTo>
                  <a:lnTo>
                    <a:pt x="1557338" y="473869"/>
                  </a:lnTo>
                  <a:lnTo>
                    <a:pt x="1562100" y="490538"/>
                  </a:lnTo>
                  <a:lnTo>
                    <a:pt x="1557338" y="538163"/>
                  </a:lnTo>
                  <a:lnTo>
                    <a:pt x="1540669" y="609600"/>
                  </a:lnTo>
                  <a:lnTo>
                    <a:pt x="1514475" y="683419"/>
                  </a:lnTo>
                  <a:lnTo>
                    <a:pt x="1476375" y="759619"/>
                  </a:lnTo>
                  <a:lnTo>
                    <a:pt x="1438275" y="819150"/>
                  </a:lnTo>
                  <a:lnTo>
                    <a:pt x="1376363" y="895350"/>
                  </a:lnTo>
                  <a:lnTo>
                    <a:pt x="1326357" y="945357"/>
                  </a:lnTo>
                  <a:lnTo>
                    <a:pt x="1290638" y="971550"/>
                  </a:lnTo>
                  <a:lnTo>
                    <a:pt x="1273969" y="978694"/>
                  </a:lnTo>
                  <a:lnTo>
                    <a:pt x="1254919" y="976313"/>
                  </a:lnTo>
                  <a:lnTo>
                    <a:pt x="1243013" y="971550"/>
                  </a:lnTo>
                  <a:lnTo>
                    <a:pt x="1207294" y="952500"/>
                  </a:lnTo>
                  <a:lnTo>
                    <a:pt x="1159669" y="912019"/>
                  </a:lnTo>
                  <a:lnTo>
                    <a:pt x="1116807" y="873919"/>
                  </a:lnTo>
                  <a:lnTo>
                    <a:pt x="890588" y="7286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553A8475-8AA6-4F27-B635-9A179F5FB30A}"/>
                </a:ext>
              </a:extLst>
            </p:cNvPr>
            <p:cNvSpPr/>
            <p:nvPr/>
          </p:nvSpPr>
          <p:spPr>
            <a:xfrm rot="16200000">
              <a:off x="1721928" y="3725197"/>
              <a:ext cx="3009332" cy="979488"/>
            </a:xfrm>
            <a:custGeom>
              <a:avLst/>
              <a:gdLst>
                <a:gd name="connsiteX0" fmla="*/ 1513114 w 3009900"/>
                <a:gd name="connsiteY0" fmla="*/ 772886 h 979714"/>
                <a:gd name="connsiteX1" fmla="*/ 1344386 w 3009900"/>
                <a:gd name="connsiteY1" fmla="*/ 718457 h 979714"/>
                <a:gd name="connsiteX2" fmla="*/ 1148443 w 3009900"/>
                <a:gd name="connsiteY2" fmla="*/ 650422 h 979714"/>
                <a:gd name="connsiteX3" fmla="*/ 955221 w 3009900"/>
                <a:gd name="connsiteY3" fmla="*/ 576943 h 979714"/>
                <a:gd name="connsiteX4" fmla="*/ 794657 w 3009900"/>
                <a:gd name="connsiteY4" fmla="*/ 503464 h 979714"/>
                <a:gd name="connsiteX5" fmla="*/ 595993 w 3009900"/>
                <a:gd name="connsiteY5" fmla="*/ 408214 h 979714"/>
                <a:gd name="connsiteX6" fmla="*/ 432707 w 3009900"/>
                <a:gd name="connsiteY6" fmla="*/ 323850 h 979714"/>
                <a:gd name="connsiteX7" fmla="*/ 255814 w 3009900"/>
                <a:gd name="connsiteY7" fmla="*/ 223157 h 979714"/>
                <a:gd name="connsiteX8" fmla="*/ 117021 w 3009900"/>
                <a:gd name="connsiteY8" fmla="*/ 136072 h 979714"/>
                <a:gd name="connsiteX9" fmla="*/ 21771 w 3009900"/>
                <a:gd name="connsiteY9" fmla="*/ 76200 h 979714"/>
                <a:gd name="connsiteX10" fmla="*/ 5443 w 3009900"/>
                <a:gd name="connsiteY10" fmla="*/ 54429 h 979714"/>
                <a:gd name="connsiteX11" fmla="*/ 0 w 3009900"/>
                <a:gd name="connsiteY11" fmla="*/ 27214 h 979714"/>
                <a:gd name="connsiteX12" fmla="*/ 5443 w 3009900"/>
                <a:gd name="connsiteY12" fmla="*/ 8164 h 979714"/>
                <a:gd name="connsiteX13" fmla="*/ 19050 w 3009900"/>
                <a:gd name="connsiteY13" fmla="*/ 0 h 979714"/>
                <a:gd name="connsiteX14" fmla="*/ 48986 w 3009900"/>
                <a:gd name="connsiteY14" fmla="*/ 5443 h 979714"/>
                <a:gd name="connsiteX15" fmla="*/ 255814 w 3009900"/>
                <a:gd name="connsiteY15" fmla="*/ 108857 h 979714"/>
                <a:gd name="connsiteX16" fmla="*/ 375557 w 3009900"/>
                <a:gd name="connsiteY16" fmla="*/ 166007 h 979714"/>
                <a:gd name="connsiteX17" fmla="*/ 478971 w 3009900"/>
                <a:gd name="connsiteY17" fmla="*/ 206829 h 979714"/>
                <a:gd name="connsiteX18" fmla="*/ 625929 w 3009900"/>
                <a:gd name="connsiteY18" fmla="*/ 263979 h 979714"/>
                <a:gd name="connsiteX19" fmla="*/ 808264 w 3009900"/>
                <a:gd name="connsiteY19" fmla="*/ 332014 h 979714"/>
                <a:gd name="connsiteX20" fmla="*/ 952500 w 3009900"/>
                <a:gd name="connsiteY20" fmla="*/ 381000 h 979714"/>
                <a:gd name="connsiteX21" fmla="*/ 1134836 w 3009900"/>
                <a:gd name="connsiteY21" fmla="*/ 435429 h 979714"/>
                <a:gd name="connsiteX22" fmla="*/ 1328057 w 3009900"/>
                <a:gd name="connsiteY22" fmla="*/ 492579 h 979714"/>
                <a:gd name="connsiteX23" fmla="*/ 1521279 w 3009900"/>
                <a:gd name="connsiteY23" fmla="*/ 541564 h 979714"/>
                <a:gd name="connsiteX24" fmla="*/ 1774371 w 3009900"/>
                <a:gd name="connsiteY24" fmla="*/ 598714 h 979714"/>
                <a:gd name="connsiteX25" fmla="*/ 1978479 w 3009900"/>
                <a:gd name="connsiteY25" fmla="*/ 639536 h 979714"/>
                <a:gd name="connsiteX26" fmla="*/ 2103664 w 3009900"/>
                <a:gd name="connsiteY26" fmla="*/ 664029 h 979714"/>
                <a:gd name="connsiteX27" fmla="*/ 2250621 w 3009900"/>
                <a:gd name="connsiteY27" fmla="*/ 683079 h 979714"/>
                <a:gd name="connsiteX28" fmla="*/ 2452007 w 3009900"/>
                <a:gd name="connsiteY28" fmla="*/ 704850 h 979714"/>
                <a:gd name="connsiteX29" fmla="*/ 2609850 w 3009900"/>
                <a:gd name="connsiteY29" fmla="*/ 713014 h 979714"/>
                <a:gd name="connsiteX30" fmla="*/ 2691493 w 3009900"/>
                <a:gd name="connsiteY30" fmla="*/ 710293 h 979714"/>
                <a:gd name="connsiteX31" fmla="*/ 2767693 w 3009900"/>
                <a:gd name="connsiteY31" fmla="*/ 696686 h 979714"/>
                <a:gd name="connsiteX32" fmla="*/ 2852057 w 3009900"/>
                <a:gd name="connsiteY32" fmla="*/ 672193 h 979714"/>
                <a:gd name="connsiteX33" fmla="*/ 2920093 w 3009900"/>
                <a:gd name="connsiteY33" fmla="*/ 634093 h 979714"/>
                <a:gd name="connsiteX34" fmla="*/ 2947307 w 3009900"/>
                <a:gd name="connsiteY34" fmla="*/ 615043 h 979714"/>
                <a:gd name="connsiteX35" fmla="*/ 2966357 w 3009900"/>
                <a:gd name="connsiteY35" fmla="*/ 606879 h 979714"/>
                <a:gd name="connsiteX36" fmla="*/ 2985407 w 3009900"/>
                <a:gd name="connsiteY36" fmla="*/ 604157 h 979714"/>
                <a:gd name="connsiteX37" fmla="*/ 2999014 w 3009900"/>
                <a:gd name="connsiteY37" fmla="*/ 609600 h 979714"/>
                <a:gd name="connsiteX38" fmla="*/ 3007179 w 3009900"/>
                <a:gd name="connsiteY38" fmla="*/ 620486 h 979714"/>
                <a:gd name="connsiteX39" fmla="*/ 3009900 w 3009900"/>
                <a:gd name="connsiteY39" fmla="*/ 642257 h 979714"/>
                <a:gd name="connsiteX40" fmla="*/ 2993571 w 3009900"/>
                <a:gd name="connsiteY40" fmla="*/ 699407 h 979714"/>
                <a:gd name="connsiteX41" fmla="*/ 2952750 w 3009900"/>
                <a:gd name="connsiteY41" fmla="*/ 819150 h 979714"/>
                <a:gd name="connsiteX42" fmla="*/ 2884714 w 3009900"/>
                <a:gd name="connsiteY42" fmla="*/ 971550 h 979714"/>
                <a:gd name="connsiteX43" fmla="*/ 2699657 w 3009900"/>
                <a:gd name="connsiteY43" fmla="*/ 979714 h 979714"/>
                <a:gd name="connsiteX44" fmla="*/ 2571750 w 3009900"/>
                <a:gd name="connsiteY44" fmla="*/ 974272 h 979714"/>
                <a:gd name="connsiteX45" fmla="*/ 2490107 w 3009900"/>
                <a:gd name="connsiteY45" fmla="*/ 963386 h 979714"/>
                <a:gd name="connsiteX46" fmla="*/ 2424793 w 3009900"/>
                <a:gd name="connsiteY46" fmla="*/ 955222 h 979714"/>
                <a:gd name="connsiteX47" fmla="*/ 2326821 w 3009900"/>
                <a:gd name="connsiteY47" fmla="*/ 936172 h 979714"/>
                <a:gd name="connsiteX48" fmla="*/ 2128157 w 3009900"/>
                <a:gd name="connsiteY48" fmla="*/ 911679 h 979714"/>
                <a:gd name="connsiteX49" fmla="*/ 1992086 w 3009900"/>
                <a:gd name="connsiteY49" fmla="*/ 889907 h 979714"/>
                <a:gd name="connsiteX50" fmla="*/ 1875064 w 3009900"/>
                <a:gd name="connsiteY50" fmla="*/ 865414 h 979714"/>
                <a:gd name="connsiteX51" fmla="*/ 1782536 w 3009900"/>
                <a:gd name="connsiteY51" fmla="*/ 846364 h 979714"/>
                <a:gd name="connsiteX52" fmla="*/ 1513114 w 3009900"/>
                <a:gd name="connsiteY52" fmla="*/ 772886 h 97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09900" h="979714">
                  <a:moveTo>
                    <a:pt x="1513114" y="772886"/>
                  </a:moveTo>
                  <a:lnTo>
                    <a:pt x="1344386" y="718457"/>
                  </a:lnTo>
                  <a:lnTo>
                    <a:pt x="1148443" y="650422"/>
                  </a:lnTo>
                  <a:lnTo>
                    <a:pt x="955221" y="576943"/>
                  </a:lnTo>
                  <a:lnTo>
                    <a:pt x="794657" y="503464"/>
                  </a:lnTo>
                  <a:lnTo>
                    <a:pt x="595993" y="408214"/>
                  </a:lnTo>
                  <a:lnTo>
                    <a:pt x="432707" y="323850"/>
                  </a:lnTo>
                  <a:lnTo>
                    <a:pt x="255814" y="223157"/>
                  </a:lnTo>
                  <a:lnTo>
                    <a:pt x="117021" y="136072"/>
                  </a:lnTo>
                  <a:lnTo>
                    <a:pt x="21771" y="76200"/>
                  </a:lnTo>
                  <a:lnTo>
                    <a:pt x="5443" y="54429"/>
                  </a:lnTo>
                  <a:lnTo>
                    <a:pt x="0" y="27214"/>
                  </a:lnTo>
                  <a:lnTo>
                    <a:pt x="5443" y="8164"/>
                  </a:lnTo>
                  <a:lnTo>
                    <a:pt x="19050" y="0"/>
                  </a:lnTo>
                  <a:lnTo>
                    <a:pt x="48986" y="5443"/>
                  </a:lnTo>
                  <a:lnTo>
                    <a:pt x="255814" y="108857"/>
                  </a:lnTo>
                  <a:lnTo>
                    <a:pt x="375557" y="166007"/>
                  </a:lnTo>
                  <a:lnTo>
                    <a:pt x="478971" y="206829"/>
                  </a:lnTo>
                  <a:lnTo>
                    <a:pt x="625929" y="263979"/>
                  </a:lnTo>
                  <a:lnTo>
                    <a:pt x="808264" y="332014"/>
                  </a:lnTo>
                  <a:lnTo>
                    <a:pt x="952500" y="381000"/>
                  </a:lnTo>
                  <a:lnTo>
                    <a:pt x="1134836" y="435429"/>
                  </a:lnTo>
                  <a:lnTo>
                    <a:pt x="1328057" y="492579"/>
                  </a:lnTo>
                  <a:lnTo>
                    <a:pt x="1521279" y="541564"/>
                  </a:lnTo>
                  <a:lnTo>
                    <a:pt x="1774371" y="598714"/>
                  </a:lnTo>
                  <a:lnTo>
                    <a:pt x="1978479" y="639536"/>
                  </a:lnTo>
                  <a:lnTo>
                    <a:pt x="2103664" y="664029"/>
                  </a:lnTo>
                  <a:lnTo>
                    <a:pt x="2250621" y="683079"/>
                  </a:lnTo>
                  <a:lnTo>
                    <a:pt x="2452007" y="704850"/>
                  </a:lnTo>
                  <a:lnTo>
                    <a:pt x="2609850" y="713014"/>
                  </a:lnTo>
                  <a:lnTo>
                    <a:pt x="2691493" y="710293"/>
                  </a:lnTo>
                  <a:lnTo>
                    <a:pt x="2767693" y="696686"/>
                  </a:lnTo>
                  <a:lnTo>
                    <a:pt x="2852057" y="672193"/>
                  </a:lnTo>
                  <a:lnTo>
                    <a:pt x="2920093" y="634093"/>
                  </a:lnTo>
                  <a:lnTo>
                    <a:pt x="2947307" y="615043"/>
                  </a:lnTo>
                  <a:lnTo>
                    <a:pt x="2966357" y="606879"/>
                  </a:lnTo>
                  <a:lnTo>
                    <a:pt x="2985407" y="604157"/>
                  </a:lnTo>
                  <a:lnTo>
                    <a:pt x="2999014" y="609600"/>
                  </a:lnTo>
                  <a:lnTo>
                    <a:pt x="3007179" y="620486"/>
                  </a:lnTo>
                  <a:lnTo>
                    <a:pt x="3009900" y="642257"/>
                  </a:lnTo>
                  <a:lnTo>
                    <a:pt x="2993571" y="699407"/>
                  </a:lnTo>
                  <a:lnTo>
                    <a:pt x="2952750" y="819150"/>
                  </a:lnTo>
                  <a:lnTo>
                    <a:pt x="2884714" y="971550"/>
                  </a:lnTo>
                  <a:lnTo>
                    <a:pt x="2699657" y="979714"/>
                  </a:lnTo>
                  <a:lnTo>
                    <a:pt x="2571750" y="974272"/>
                  </a:lnTo>
                  <a:lnTo>
                    <a:pt x="2490107" y="963386"/>
                  </a:lnTo>
                  <a:lnTo>
                    <a:pt x="2424793" y="955222"/>
                  </a:lnTo>
                  <a:lnTo>
                    <a:pt x="2326821" y="936172"/>
                  </a:lnTo>
                  <a:lnTo>
                    <a:pt x="2128157" y="911679"/>
                  </a:lnTo>
                  <a:lnTo>
                    <a:pt x="1992086" y="889907"/>
                  </a:lnTo>
                  <a:lnTo>
                    <a:pt x="1875064" y="865414"/>
                  </a:lnTo>
                  <a:lnTo>
                    <a:pt x="1782536" y="846364"/>
                  </a:lnTo>
                  <a:lnTo>
                    <a:pt x="1513114" y="7728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A21AAD55-5516-435C-8A25-C4533B2F4FB9}"/>
                </a:ext>
              </a:extLst>
            </p:cNvPr>
            <p:cNvSpPr/>
            <p:nvPr/>
          </p:nvSpPr>
          <p:spPr>
            <a:xfrm>
              <a:off x="4337050" y="3393132"/>
              <a:ext cx="296863" cy="462119"/>
            </a:xfrm>
            <a:custGeom>
              <a:avLst/>
              <a:gdLst>
                <a:gd name="connsiteX0" fmla="*/ 297657 w 297657"/>
                <a:gd name="connsiteY0" fmla="*/ 226219 h 461963"/>
                <a:gd name="connsiteX1" fmla="*/ 292894 w 297657"/>
                <a:gd name="connsiteY1" fmla="*/ 426244 h 461963"/>
                <a:gd name="connsiteX2" fmla="*/ 64294 w 297657"/>
                <a:gd name="connsiteY2" fmla="*/ 461963 h 461963"/>
                <a:gd name="connsiteX3" fmla="*/ 71438 w 297657"/>
                <a:gd name="connsiteY3" fmla="*/ 364332 h 461963"/>
                <a:gd name="connsiteX4" fmla="*/ 73819 w 297657"/>
                <a:gd name="connsiteY4" fmla="*/ 288132 h 461963"/>
                <a:gd name="connsiteX5" fmla="*/ 73819 w 297657"/>
                <a:gd name="connsiteY5" fmla="*/ 240507 h 461963"/>
                <a:gd name="connsiteX6" fmla="*/ 69057 w 297657"/>
                <a:gd name="connsiteY6" fmla="*/ 202407 h 461963"/>
                <a:gd name="connsiteX7" fmla="*/ 59532 w 297657"/>
                <a:gd name="connsiteY7" fmla="*/ 159544 h 461963"/>
                <a:gd name="connsiteX8" fmla="*/ 42863 w 297657"/>
                <a:gd name="connsiteY8" fmla="*/ 119063 h 461963"/>
                <a:gd name="connsiteX9" fmla="*/ 0 w 297657"/>
                <a:gd name="connsiteY9" fmla="*/ 66675 h 461963"/>
                <a:gd name="connsiteX10" fmla="*/ 295275 w 297657"/>
                <a:gd name="connsiteY10" fmla="*/ 0 h 461963"/>
                <a:gd name="connsiteX11" fmla="*/ 297657 w 297657"/>
                <a:gd name="connsiteY11" fmla="*/ 226219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57" h="461963">
                  <a:moveTo>
                    <a:pt x="297657" y="226219"/>
                  </a:moveTo>
                  <a:lnTo>
                    <a:pt x="292894" y="426244"/>
                  </a:lnTo>
                  <a:lnTo>
                    <a:pt x="64294" y="461963"/>
                  </a:lnTo>
                  <a:lnTo>
                    <a:pt x="71438" y="364332"/>
                  </a:lnTo>
                  <a:cubicBezTo>
                    <a:pt x="72232" y="338932"/>
                    <a:pt x="73025" y="313532"/>
                    <a:pt x="73819" y="288132"/>
                  </a:cubicBezTo>
                  <a:lnTo>
                    <a:pt x="73819" y="240507"/>
                  </a:lnTo>
                  <a:lnTo>
                    <a:pt x="69057" y="202407"/>
                  </a:lnTo>
                  <a:lnTo>
                    <a:pt x="59532" y="159544"/>
                  </a:lnTo>
                  <a:lnTo>
                    <a:pt x="42863" y="119063"/>
                  </a:lnTo>
                  <a:lnTo>
                    <a:pt x="0" y="66675"/>
                  </a:lnTo>
                  <a:lnTo>
                    <a:pt x="295275" y="0"/>
                  </a:lnTo>
                  <a:lnTo>
                    <a:pt x="297657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043B6BF4-3717-4CE4-AED8-B28E581EB0F1}"/>
                </a:ext>
              </a:extLst>
            </p:cNvPr>
            <p:cNvSpPr/>
            <p:nvPr/>
          </p:nvSpPr>
          <p:spPr>
            <a:xfrm>
              <a:off x="3505200" y="3610693"/>
              <a:ext cx="1928813" cy="465296"/>
            </a:xfrm>
            <a:custGeom>
              <a:avLst/>
              <a:gdLst>
                <a:gd name="connsiteX0" fmla="*/ 988219 w 1928813"/>
                <a:gd name="connsiteY0" fmla="*/ 323850 h 466725"/>
                <a:gd name="connsiteX1" fmla="*/ 652463 w 1928813"/>
                <a:gd name="connsiteY1" fmla="*/ 378619 h 466725"/>
                <a:gd name="connsiteX2" fmla="*/ 457200 w 1928813"/>
                <a:gd name="connsiteY2" fmla="*/ 438150 h 466725"/>
                <a:gd name="connsiteX3" fmla="*/ 285750 w 1928813"/>
                <a:gd name="connsiteY3" fmla="*/ 466725 h 466725"/>
                <a:gd name="connsiteX4" fmla="*/ 266700 w 1928813"/>
                <a:gd name="connsiteY4" fmla="*/ 464344 h 466725"/>
                <a:gd name="connsiteX5" fmla="*/ 254794 w 1928813"/>
                <a:gd name="connsiteY5" fmla="*/ 461963 h 466725"/>
                <a:gd name="connsiteX6" fmla="*/ 228600 w 1928813"/>
                <a:gd name="connsiteY6" fmla="*/ 452438 h 466725"/>
                <a:gd name="connsiteX7" fmla="*/ 173831 w 1928813"/>
                <a:gd name="connsiteY7" fmla="*/ 416719 h 466725"/>
                <a:gd name="connsiteX8" fmla="*/ 116681 w 1928813"/>
                <a:gd name="connsiteY8" fmla="*/ 366713 h 466725"/>
                <a:gd name="connsiteX9" fmla="*/ 0 w 1928813"/>
                <a:gd name="connsiteY9" fmla="*/ 273844 h 466725"/>
                <a:gd name="connsiteX10" fmla="*/ 40481 w 1928813"/>
                <a:gd name="connsiteY10" fmla="*/ 180975 h 466725"/>
                <a:gd name="connsiteX11" fmla="*/ 126206 w 1928813"/>
                <a:gd name="connsiteY11" fmla="*/ 233363 h 466725"/>
                <a:gd name="connsiteX12" fmla="*/ 178594 w 1928813"/>
                <a:gd name="connsiteY12" fmla="*/ 252413 h 466725"/>
                <a:gd name="connsiteX13" fmla="*/ 221456 w 1928813"/>
                <a:gd name="connsiteY13" fmla="*/ 264319 h 466725"/>
                <a:gd name="connsiteX14" fmla="*/ 254794 w 1928813"/>
                <a:gd name="connsiteY14" fmla="*/ 269081 h 466725"/>
                <a:gd name="connsiteX15" fmla="*/ 283369 w 1928813"/>
                <a:gd name="connsiteY15" fmla="*/ 269081 h 466725"/>
                <a:gd name="connsiteX16" fmla="*/ 354806 w 1928813"/>
                <a:gd name="connsiteY16" fmla="*/ 264319 h 466725"/>
                <a:gd name="connsiteX17" fmla="*/ 469106 w 1928813"/>
                <a:gd name="connsiteY17" fmla="*/ 245269 h 466725"/>
                <a:gd name="connsiteX18" fmla="*/ 688181 w 1928813"/>
                <a:gd name="connsiteY18" fmla="*/ 207169 h 466725"/>
                <a:gd name="connsiteX19" fmla="*/ 907256 w 1928813"/>
                <a:gd name="connsiteY19" fmla="*/ 171450 h 466725"/>
                <a:gd name="connsiteX20" fmla="*/ 1107281 w 1928813"/>
                <a:gd name="connsiteY20" fmla="*/ 130969 h 466725"/>
                <a:gd name="connsiteX21" fmla="*/ 1321594 w 1928813"/>
                <a:gd name="connsiteY21" fmla="*/ 100013 h 466725"/>
                <a:gd name="connsiteX22" fmla="*/ 1469231 w 1928813"/>
                <a:gd name="connsiteY22" fmla="*/ 73819 h 466725"/>
                <a:gd name="connsiteX23" fmla="*/ 1604963 w 1928813"/>
                <a:gd name="connsiteY23" fmla="*/ 42863 h 466725"/>
                <a:gd name="connsiteX24" fmla="*/ 1640681 w 1928813"/>
                <a:gd name="connsiteY24" fmla="*/ 28575 h 466725"/>
                <a:gd name="connsiteX25" fmla="*/ 1669256 w 1928813"/>
                <a:gd name="connsiteY25" fmla="*/ 9525 h 466725"/>
                <a:gd name="connsiteX26" fmla="*/ 1697831 w 1928813"/>
                <a:gd name="connsiteY26" fmla="*/ 0 h 466725"/>
                <a:gd name="connsiteX27" fmla="*/ 1745456 w 1928813"/>
                <a:gd name="connsiteY27" fmla="*/ 7144 h 466725"/>
                <a:gd name="connsiteX28" fmla="*/ 1804988 w 1928813"/>
                <a:gd name="connsiteY28" fmla="*/ 23813 h 466725"/>
                <a:gd name="connsiteX29" fmla="*/ 1871663 w 1928813"/>
                <a:gd name="connsiteY29" fmla="*/ 47625 h 466725"/>
                <a:gd name="connsiteX30" fmla="*/ 1909763 w 1928813"/>
                <a:gd name="connsiteY30" fmla="*/ 73819 h 466725"/>
                <a:gd name="connsiteX31" fmla="*/ 1921669 w 1928813"/>
                <a:gd name="connsiteY31" fmla="*/ 88106 h 466725"/>
                <a:gd name="connsiteX32" fmla="*/ 1928813 w 1928813"/>
                <a:gd name="connsiteY32" fmla="*/ 104775 h 466725"/>
                <a:gd name="connsiteX33" fmla="*/ 1928813 w 1928813"/>
                <a:gd name="connsiteY33" fmla="*/ 126206 h 466725"/>
                <a:gd name="connsiteX34" fmla="*/ 1914525 w 1928813"/>
                <a:gd name="connsiteY34" fmla="*/ 159544 h 466725"/>
                <a:gd name="connsiteX35" fmla="*/ 1893094 w 1928813"/>
                <a:gd name="connsiteY35" fmla="*/ 180975 h 466725"/>
                <a:gd name="connsiteX36" fmla="*/ 1862138 w 1928813"/>
                <a:gd name="connsiteY36" fmla="*/ 197644 h 466725"/>
                <a:gd name="connsiteX37" fmla="*/ 1712119 w 1928813"/>
                <a:gd name="connsiteY37" fmla="*/ 223838 h 466725"/>
                <a:gd name="connsiteX38" fmla="*/ 1433513 w 1928813"/>
                <a:gd name="connsiteY38" fmla="*/ 266700 h 466725"/>
                <a:gd name="connsiteX39" fmla="*/ 1262063 w 1928813"/>
                <a:gd name="connsiteY39" fmla="*/ 283369 h 466725"/>
                <a:gd name="connsiteX40" fmla="*/ 988219 w 1928813"/>
                <a:gd name="connsiteY40" fmla="*/ 3238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8813" h="466725">
                  <a:moveTo>
                    <a:pt x="988219" y="323850"/>
                  </a:moveTo>
                  <a:lnTo>
                    <a:pt x="652463" y="378619"/>
                  </a:lnTo>
                  <a:lnTo>
                    <a:pt x="457200" y="438150"/>
                  </a:lnTo>
                  <a:lnTo>
                    <a:pt x="285750" y="466725"/>
                  </a:lnTo>
                  <a:lnTo>
                    <a:pt x="266700" y="464344"/>
                  </a:lnTo>
                  <a:lnTo>
                    <a:pt x="254794" y="461963"/>
                  </a:lnTo>
                  <a:lnTo>
                    <a:pt x="228600" y="452438"/>
                  </a:lnTo>
                  <a:lnTo>
                    <a:pt x="173831" y="416719"/>
                  </a:lnTo>
                  <a:lnTo>
                    <a:pt x="116681" y="366713"/>
                  </a:lnTo>
                  <a:lnTo>
                    <a:pt x="0" y="273844"/>
                  </a:lnTo>
                  <a:lnTo>
                    <a:pt x="40481" y="180975"/>
                  </a:lnTo>
                  <a:lnTo>
                    <a:pt x="126206" y="233363"/>
                  </a:lnTo>
                  <a:lnTo>
                    <a:pt x="178594" y="252413"/>
                  </a:lnTo>
                  <a:lnTo>
                    <a:pt x="221456" y="264319"/>
                  </a:lnTo>
                  <a:lnTo>
                    <a:pt x="254794" y="269081"/>
                  </a:lnTo>
                  <a:lnTo>
                    <a:pt x="283369" y="269081"/>
                  </a:lnTo>
                  <a:lnTo>
                    <a:pt x="354806" y="264319"/>
                  </a:lnTo>
                  <a:lnTo>
                    <a:pt x="469106" y="245269"/>
                  </a:lnTo>
                  <a:lnTo>
                    <a:pt x="688181" y="207169"/>
                  </a:lnTo>
                  <a:lnTo>
                    <a:pt x="907256" y="171450"/>
                  </a:lnTo>
                  <a:lnTo>
                    <a:pt x="1107281" y="130969"/>
                  </a:lnTo>
                  <a:lnTo>
                    <a:pt x="1321594" y="100013"/>
                  </a:lnTo>
                  <a:lnTo>
                    <a:pt x="1469231" y="73819"/>
                  </a:lnTo>
                  <a:lnTo>
                    <a:pt x="1604963" y="42863"/>
                  </a:lnTo>
                  <a:lnTo>
                    <a:pt x="1640681" y="28575"/>
                  </a:lnTo>
                  <a:lnTo>
                    <a:pt x="1669256" y="9525"/>
                  </a:lnTo>
                  <a:lnTo>
                    <a:pt x="1697831" y="0"/>
                  </a:lnTo>
                  <a:lnTo>
                    <a:pt x="1745456" y="7144"/>
                  </a:lnTo>
                  <a:lnTo>
                    <a:pt x="1804988" y="23813"/>
                  </a:lnTo>
                  <a:lnTo>
                    <a:pt x="1871663" y="47625"/>
                  </a:lnTo>
                  <a:lnTo>
                    <a:pt x="1909763" y="73819"/>
                  </a:lnTo>
                  <a:lnTo>
                    <a:pt x="1921669" y="88106"/>
                  </a:lnTo>
                  <a:lnTo>
                    <a:pt x="1928813" y="104775"/>
                  </a:lnTo>
                  <a:lnTo>
                    <a:pt x="1928813" y="126206"/>
                  </a:lnTo>
                  <a:lnTo>
                    <a:pt x="1914525" y="159544"/>
                  </a:lnTo>
                  <a:lnTo>
                    <a:pt x="1893094" y="180975"/>
                  </a:lnTo>
                  <a:lnTo>
                    <a:pt x="1862138" y="197644"/>
                  </a:lnTo>
                  <a:lnTo>
                    <a:pt x="1712119" y="223838"/>
                  </a:lnTo>
                  <a:lnTo>
                    <a:pt x="1433513" y="266700"/>
                  </a:lnTo>
                  <a:lnTo>
                    <a:pt x="1262063" y="283369"/>
                  </a:lnTo>
                  <a:lnTo>
                    <a:pt x="988219" y="3238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EEF747D1-7802-4D8D-8329-4B6583BBD9FD}"/>
                </a:ext>
              </a:extLst>
            </p:cNvPr>
            <p:cNvSpPr/>
            <p:nvPr/>
          </p:nvSpPr>
          <p:spPr>
            <a:xfrm rot="16200000">
              <a:off x="3234252" y="4586586"/>
              <a:ext cx="1648384" cy="252412"/>
            </a:xfrm>
            <a:custGeom>
              <a:avLst/>
              <a:gdLst>
                <a:gd name="connsiteX0" fmla="*/ 333375 w 1647825"/>
                <a:gd name="connsiteY0" fmla="*/ 228600 h 252413"/>
                <a:gd name="connsiteX1" fmla="*/ 73819 w 1647825"/>
                <a:gd name="connsiteY1" fmla="*/ 233363 h 252413"/>
                <a:gd name="connsiteX2" fmla="*/ 0 w 1647825"/>
                <a:gd name="connsiteY2" fmla="*/ 7144 h 252413"/>
                <a:gd name="connsiteX3" fmla="*/ 604838 w 1647825"/>
                <a:gd name="connsiteY3" fmla="*/ 4763 h 252413"/>
                <a:gd name="connsiteX4" fmla="*/ 1038225 w 1647825"/>
                <a:gd name="connsiteY4" fmla="*/ 4763 h 252413"/>
                <a:gd name="connsiteX5" fmla="*/ 1547813 w 1647825"/>
                <a:gd name="connsiteY5" fmla="*/ 0 h 252413"/>
                <a:gd name="connsiteX6" fmla="*/ 1647825 w 1647825"/>
                <a:gd name="connsiteY6" fmla="*/ 245269 h 252413"/>
                <a:gd name="connsiteX7" fmla="*/ 1319213 w 1647825"/>
                <a:gd name="connsiteY7" fmla="*/ 250031 h 252413"/>
                <a:gd name="connsiteX8" fmla="*/ 1166813 w 1647825"/>
                <a:gd name="connsiteY8" fmla="*/ 252413 h 252413"/>
                <a:gd name="connsiteX9" fmla="*/ 1050132 w 1647825"/>
                <a:gd name="connsiteY9" fmla="*/ 247650 h 252413"/>
                <a:gd name="connsiteX10" fmla="*/ 681038 w 1647825"/>
                <a:gd name="connsiteY10" fmla="*/ 250031 h 252413"/>
                <a:gd name="connsiteX11" fmla="*/ 581025 w 1647825"/>
                <a:gd name="connsiteY11" fmla="*/ 226219 h 252413"/>
                <a:gd name="connsiteX12" fmla="*/ 333375 w 1647825"/>
                <a:gd name="connsiteY12" fmla="*/ 22860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25" h="252413">
                  <a:moveTo>
                    <a:pt x="333375" y="228600"/>
                  </a:moveTo>
                  <a:lnTo>
                    <a:pt x="73819" y="233363"/>
                  </a:lnTo>
                  <a:lnTo>
                    <a:pt x="0" y="7144"/>
                  </a:lnTo>
                  <a:lnTo>
                    <a:pt x="604838" y="4763"/>
                  </a:lnTo>
                  <a:lnTo>
                    <a:pt x="1038225" y="4763"/>
                  </a:lnTo>
                  <a:lnTo>
                    <a:pt x="1547813" y="0"/>
                  </a:lnTo>
                  <a:lnTo>
                    <a:pt x="1647825" y="245269"/>
                  </a:lnTo>
                  <a:lnTo>
                    <a:pt x="1319213" y="250031"/>
                  </a:lnTo>
                  <a:lnTo>
                    <a:pt x="1166813" y="252413"/>
                  </a:lnTo>
                  <a:lnTo>
                    <a:pt x="1050132" y="247650"/>
                  </a:lnTo>
                  <a:lnTo>
                    <a:pt x="681038" y="250031"/>
                  </a:lnTo>
                  <a:lnTo>
                    <a:pt x="581025" y="226219"/>
                  </a:lnTo>
                  <a:lnTo>
                    <a:pt x="333375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FD5D6278-9D06-4B2C-988F-16C9B81FCAE8}"/>
                </a:ext>
              </a:extLst>
            </p:cNvPr>
            <p:cNvSpPr/>
            <p:nvPr/>
          </p:nvSpPr>
          <p:spPr>
            <a:xfrm>
              <a:off x="4113213" y="4217323"/>
              <a:ext cx="752475" cy="295375"/>
            </a:xfrm>
            <a:custGeom>
              <a:avLst/>
              <a:gdLst>
                <a:gd name="connsiteX0" fmla="*/ 328612 w 752475"/>
                <a:gd name="connsiteY0" fmla="*/ 233362 h 295275"/>
                <a:gd name="connsiteX1" fmla="*/ 7144 w 752475"/>
                <a:gd name="connsiteY1" fmla="*/ 295275 h 295275"/>
                <a:gd name="connsiteX2" fmla="*/ 0 w 752475"/>
                <a:gd name="connsiteY2" fmla="*/ 130969 h 295275"/>
                <a:gd name="connsiteX3" fmla="*/ 266700 w 752475"/>
                <a:gd name="connsiteY3" fmla="*/ 88106 h 295275"/>
                <a:gd name="connsiteX4" fmla="*/ 497681 w 752475"/>
                <a:gd name="connsiteY4" fmla="*/ 47625 h 295275"/>
                <a:gd name="connsiteX5" fmla="*/ 752475 w 752475"/>
                <a:gd name="connsiteY5" fmla="*/ 0 h 295275"/>
                <a:gd name="connsiteX6" fmla="*/ 752475 w 752475"/>
                <a:gd name="connsiteY6" fmla="*/ 166687 h 295275"/>
                <a:gd name="connsiteX7" fmla="*/ 328612 w 752475"/>
                <a:gd name="connsiteY7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2475" h="295275">
                  <a:moveTo>
                    <a:pt x="328612" y="233362"/>
                  </a:moveTo>
                  <a:lnTo>
                    <a:pt x="7144" y="295275"/>
                  </a:lnTo>
                  <a:lnTo>
                    <a:pt x="0" y="130969"/>
                  </a:lnTo>
                  <a:lnTo>
                    <a:pt x="266700" y="88106"/>
                  </a:lnTo>
                  <a:lnTo>
                    <a:pt x="497681" y="47625"/>
                  </a:lnTo>
                  <a:lnTo>
                    <a:pt x="752475" y="0"/>
                  </a:lnTo>
                  <a:lnTo>
                    <a:pt x="752475" y="166687"/>
                  </a:lnTo>
                  <a:lnTo>
                    <a:pt x="328612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FDBAF7D8-5398-4070-95E1-3EA834CA0187}"/>
                </a:ext>
              </a:extLst>
            </p:cNvPr>
            <p:cNvSpPr/>
            <p:nvPr/>
          </p:nvSpPr>
          <p:spPr>
            <a:xfrm>
              <a:off x="4090988" y="4690559"/>
              <a:ext cx="766762" cy="289023"/>
            </a:xfrm>
            <a:custGeom>
              <a:avLst/>
              <a:gdLst>
                <a:gd name="connsiteX0" fmla="*/ 369093 w 766762"/>
                <a:gd name="connsiteY0" fmla="*/ 221456 h 288131"/>
                <a:gd name="connsiteX1" fmla="*/ 2381 w 766762"/>
                <a:gd name="connsiteY1" fmla="*/ 288131 h 288131"/>
                <a:gd name="connsiteX2" fmla="*/ 0 w 766762"/>
                <a:gd name="connsiteY2" fmla="*/ 135731 h 288131"/>
                <a:gd name="connsiteX3" fmla="*/ 164306 w 766762"/>
                <a:gd name="connsiteY3" fmla="*/ 104775 h 288131"/>
                <a:gd name="connsiteX4" fmla="*/ 545306 w 766762"/>
                <a:gd name="connsiteY4" fmla="*/ 38100 h 288131"/>
                <a:gd name="connsiteX5" fmla="*/ 766762 w 766762"/>
                <a:gd name="connsiteY5" fmla="*/ 0 h 288131"/>
                <a:gd name="connsiteX6" fmla="*/ 766762 w 766762"/>
                <a:gd name="connsiteY6" fmla="*/ 161925 h 288131"/>
                <a:gd name="connsiteX7" fmla="*/ 369093 w 766762"/>
                <a:gd name="connsiteY7" fmla="*/ 2214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2" h="288131">
                  <a:moveTo>
                    <a:pt x="369093" y="221456"/>
                  </a:moveTo>
                  <a:lnTo>
                    <a:pt x="2381" y="288131"/>
                  </a:lnTo>
                  <a:cubicBezTo>
                    <a:pt x="1587" y="237331"/>
                    <a:pt x="794" y="186531"/>
                    <a:pt x="0" y="135731"/>
                  </a:cubicBezTo>
                  <a:lnTo>
                    <a:pt x="164306" y="104775"/>
                  </a:lnTo>
                  <a:lnTo>
                    <a:pt x="545306" y="38100"/>
                  </a:lnTo>
                  <a:lnTo>
                    <a:pt x="766762" y="0"/>
                  </a:lnTo>
                  <a:lnTo>
                    <a:pt x="766762" y="161925"/>
                  </a:lnTo>
                  <a:lnTo>
                    <a:pt x="369093" y="2214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326A3D32-9213-4690-9E9C-05A8F88C01A3}"/>
                </a:ext>
              </a:extLst>
            </p:cNvPr>
            <p:cNvSpPr/>
            <p:nvPr/>
          </p:nvSpPr>
          <p:spPr>
            <a:xfrm>
              <a:off x="3262313" y="5189203"/>
              <a:ext cx="1619250" cy="628863"/>
            </a:xfrm>
            <a:custGeom>
              <a:avLst/>
              <a:gdLst>
                <a:gd name="connsiteX0" fmla="*/ 952500 w 1619250"/>
                <a:gd name="connsiteY0" fmla="*/ 361950 h 628650"/>
                <a:gd name="connsiteX1" fmla="*/ 707231 w 1619250"/>
                <a:gd name="connsiteY1" fmla="*/ 461962 h 628650"/>
                <a:gd name="connsiteX2" fmla="*/ 511968 w 1619250"/>
                <a:gd name="connsiteY2" fmla="*/ 538162 h 628650"/>
                <a:gd name="connsiteX3" fmla="*/ 335756 w 1619250"/>
                <a:gd name="connsiteY3" fmla="*/ 609600 h 628650"/>
                <a:gd name="connsiteX4" fmla="*/ 292893 w 1619250"/>
                <a:gd name="connsiteY4" fmla="*/ 628650 h 628650"/>
                <a:gd name="connsiteX5" fmla="*/ 269081 w 1619250"/>
                <a:gd name="connsiteY5" fmla="*/ 626269 h 628650"/>
                <a:gd name="connsiteX6" fmla="*/ 233362 w 1619250"/>
                <a:gd name="connsiteY6" fmla="*/ 616744 h 628650"/>
                <a:gd name="connsiteX7" fmla="*/ 207168 w 1619250"/>
                <a:gd name="connsiteY7" fmla="*/ 604837 h 628650"/>
                <a:gd name="connsiteX8" fmla="*/ 176212 w 1619250"/>
                <a:gd name="connsiteY8" fmla="*/ 581025 h 628650"/>
                <a:gd name="connsiteX9" fmla="*/ 138112 w 1619250"/>
                <a:gd name="connsiteY9" fmla="*/ 538162 h 628650"/>
                <a:gd name="connsiteX10" fmla="*/ 97631 w 1619250"/>
                <a:gd name="connsiteY10" fmla="*/ 485775 h 628650"/>
                <a:gd name="connsiteX11" fmla="*/ 59531 w 1619250"/>
                <a:gd name="connsiteY11" fmla="*/ 414337 h 628650"/>
                <a:gd name="connsiteX12" fmla="*/ 33337 w 1619250"/>
                <a:gd name="connsiteY12" fmla="*/ 364331 h 628650"/>
                <a:gd name="connsiteX13" fmla="*/ 14287 w 1619250"/>
                <a:gd name="connsiteY13" fmla="*/ 314325 h 628650"/>
                <a:gd name="connsiteX14" fmla="*/ 2381 w 1619250"/>
                <a:gd name="connsiteY14" fmla="*/ 288131 h 628650"/>
                <a:gd name="connsiteX15" fmla="*/ 0 w 1619250"/>
                <a:gd name="connsiteY15" fmla="*/ 264319 h 628650"/>
                <a:gd name="connsiteX16" fmla="*/ 4762 w 1619250"/>
                <a:gd name="connsiteY16" fmla="*/ 245269 h 628650"/>
                <a:gd name="connsiteX17" fmla="*/ 16668 w 1619250"/>
                <a:gd name="connsiteY17" fmla="*/ 235744 h 628650"/>
                <a:gd name="connsiteX18" fmla="*/ 30956 w 1619250"/>
                <a:gd name="connsiteY18" fmla="*/ 235744 h 628650"/>
                <a:gd name="connsiteX19" fmla="*/ 50006 w 1619250"/>
                <a:gd name="connsiteY19" fmla="*/ 247650 h 628650"/>
                <a:gd name="connsiteX20" fmla="*/ 71437 w 1619250"/>
                <a:gd name="connsiteY20" fmla="*/ 266700 h 628650"/>
                <a:gd name="connsiteX21" fmla="*/ 114300 w 1619250"/>
                <a:gd name="connsiteY21" fmla="*/ 302419 h 628650"/>
                <a:gd name="connsiteX22" fmla="*/ 150018 w 1619250"/>
                <a:gd name="connsiteY22" fmla="*/ 323850 h 628650"/>
                <a:gd name="connsiteX23" fmla="*/ 178593 w 1619250"/>
                <a:gd name="connsiteY23" fmla="*/ 335756 h 628650"/>
                <a:gd name="connsiteX24" fmla="*/ 228600 w 1619250"/>
                <a:gd name="connsiteY24" fmla="*/ 350044 h 628650"/>
                <a:gd name="connsiteX25" fmla="*/ 266700 w 1619250"/>
                <a:gd name="connsiteY25" fmla="*/ 354806 h 628650"/>
                <a:gd name="connsiteX26" fmla="*/ 335756 w 1619250"/>
                <a:gd name="connsiteY26" fmla="*/ 352425 h 628650"/>
                <a:gd name="connsiteX27" fmla="*/ 428625 w 1619250"/>
                <a:gd name="connsiteY27" fmla="*/ 338137 h 628650"/>
                <a:gd name="connsiteX28" fmla="*/ 569118 w 1619250"/>
                <a:gd name="connsiteY28" fmla="*/ 300037 h 628650"/>
                <a:gd name="connsiteX29" fmla="*/ 702468 w 1619250"/>
                <a:gd name="connsiteY29" fmla="*/ 259556 h 628650"/>
                <a:gd name="connsiteX30" fmla="*/ 873918 w 1619250"/>
                <a:gd name="connsiteY30" fmla="*/ 207169 h 628650"/>
                <a:gd name="connsiteX31" fmla="*/ 1073943 w 1619250"/>
                <a:gd name="connsiteY31" fmla="*/ 152400 h 628650"/>
                <a:gd name="connsiteX32" fmla="*/ 1362075 w 1619250"/>
                <a:gd name="connsiteY32" fmla="*/ 73819 h 628650"/>
                <a:gd name="connsiteX33" fmla="*/ 1619250 w 1619250"/>
                <a:gd name="connsiteY33" fmla="*/ 0 h 628650"/>
                <a:gd name="connsiteX34" fmla="*/ 1612106 w 1619250"/>
                <a:gd name="connsiteY34" fmla="*/ 114300 h 628650"/>
                <a:gd name="connsiteX35" fmla="*/ 1414462 w 1619250"/>
                <a:gd name="connsiteY35" fmla="*/ 185737 h 628650"/>
                <a:gd name="connsiteX36" fmla="*/ 1235868 w 1619250"/>
                <a:gd name="connsiteY36" fmla="*/ 254794 h 628650"/>
                <a:gd name="connsiteX37" fmla="*/ 1076325 w 1619250"/>
                <a:gd name="connsiteY37" fmla="*/ 316706 h 628650"/>
                <a:gd name="connsiteX38" fmla="*/ 952500 w 1619250"/>
                <a:gd name="connsiteY38" fmla="*/ 36195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0" h="628650">
                  <a:moveTo>
                    <a:pt x="952500" y="361950"/>
                  </a:moveTo>
                  <a:lnTo>
                    <a:pt x="707231" y="461962"/>
                  </a:lnTo>
                  <a:lnTo>
                    <a:pt x="511968" y="538162"/>
                  </a:lnTo>
                  <a:lnTo>
                    <a:pt x="335756" y="609600"/>
                  </a:lnTo>
                  <a:lnTo>
                    <a:pt x="292893" y="628650"/>
                  </a:lnTo>
                  <a:lnTo>
                    <a:pt x="269081" y="626269"/>
                  </a:lnTo>
                  <a:lnTo>
                    <a:pt x="233362" y="616744"/>
                  </a:lnTo>
                  <a:lnTo>
                    <a:pt x="207168" y="604837"/>
                  </a:lnTo>
                  <a:lnTo>
                    <a:pt x="176212" y="581025"/>
                  </a:lnTo>
                  <a:lnTo>
                    <a:pt x="138112" y="538162"/>
                  </a:lnTo>
                  <a:lnTo>
                    <a:pt x="97631" y="485775"/>
                  </a:lnTo>
                  <a:lnTo>
                    <a:pt x="59531" y="414337"/>
                  </a:lnTo>
                  <a:lnTo>
                    <a:pt x="33337" y="364331"/>
                  </a:lnTo>
                  <a:lnTo>
                    <a:pt x="14287" y="314325"/>
                  </a:lnTo>
                  <a:lnTo>
                    <a:pt x="2381" y="288131"/>
                  </a:lnTo>
                  <a:lnTo>
                    <a:pt x="0" y="264319"/>
                  </a:lnTo>
                  <a:lnTo>
                    <a:pt x="4762" y="245269"/>
                  </a:lnTo>
                  <a:lnTo>
                    <a:pt x="16668" y="235744"/>
                  </a:lnTo>
                  <a:lnTo>
                    <a:pt x="30956" y="235744"/>
                  </a:lnTo>
                  <a:lnTo>
                    <a:pt x="50006" y="247650"/>
                  </a:lnTo>
                  <a:lnTo>
                    <a:pt x="71437" y="266700"/>
                  </a:lnTo>
                  <a:lnTo>
                    <a:pt x="114300" y="302419"/>
                  </a:lnTo>
                  <a:lnTo>
                    <a:pt x="150018" y="323850"/>
                  </a:lnTo>
                  <a:lnTo>
                    <a:pt x="178593" y="335756"/>
                  </a:lnTo>
                  <a:lnTo>
                    <a:pt x="228600" y="350044"/>
                  </a:lnTo>
                  <a:lnTo>
                    <a:pt x="266700" y="354806"/>
                  </a:lnTo>
                  <a:lnTo>
                    <a:pt x="335756" y="352425"/>
                  </a:lnTo>
                  <a:lnTo>
                    <a:pt x="428625" y="338137"/>
                  </a:lnTo>
                  <a:lnTo>
                    <a:pt x="569118" y="300037"/>
                  </a:lnTo>
                  <a:lnTo>
                    <a:pt x="702468" y="259556"/>
                  </a:lnTo>
                  <a:lnTo>
                    <a:pt x="873918" y="207169"/>
                  </a:lnTo>
                  <a:lnTo>
                    <a:pt x="1073943" y="152400"/>
                  </a:lnTo>
                  <a:lnTo>
                    <a:pt x="1362075" y="73819"/>
                  </a:lnTo>
                  <a:lnTo>
                    <a:pt x="1619250" y="0"/>
                  </a:lnTo>
                  <a:lnTo>
                    <a:pt x="1612106" y="114300"/>
                  </a:lnTo>
                  <a:lnTo>
                    <a:pt x="1414462" y="185737"/>
                  </a:lnTo>
                  <a:lnTo>
                    <a:pt x="1235868" y="254794"/>
                  </a:lnTo>
                  <a:lnTo>
                    <a:pt x="1076325" y="316706"/>
                  </a:lnTo>
                  <a:lnTo>
                    <a:pt x="952500" y="361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349C1243-CB34-4AF6-B908-52E9E0EB6F2B}"/>
                </a:ext>
              </a:extLst>
            </p:cNvPr>
            <p:cNvSpPr/>
            <p:nvPr/>
          </p:nvSpPr>
          <p:spPr>
            <a:xfrm rot="16200000">
              <a:off x="3722292" y="4841480"/>
              <a:ext cx="2329653" cy="338138"/>
            </a:xfrm>
            <a:custGeom>
              <a:avLst/>
              <a:gdLst>
                <a:gd name="connsiteX0" fmla="*/ 1247775 w 2328863"/>
                <a:gd name="connsiteY0" fmla="*/ 314325 h 338137"/>
                <a:gd name="connsiteX1" fmla="*/ 842963 w 2328863"/>
                <a:gd name="connsiteY1" fmla="*/ 314325 h 338137"/>
                <a:gd name="connsiteX2" fmla="*/ 569119 w 2328863"/>
                <a:gd name="connsiteY2" fmla="*/ 314325 h 338137"/>
                <a:gd name="connsiteX3" fmla="*/ 359569 w 2328863"/>
                <a:gd name="connsiteY3" fmla="*/ 311943 h 338137"/>
                <a:gd name="connsiteX4" fmla="*/ 238125 w 2328863"/>
                <a:gd name="connsiteY4" fmla="*/ 309562 h 338137"/>
                <a:gd name="connsiteX5" fmla="*/ 159544 w 2328863"/>
                <a:gd name="connsiteY5" fmla="*/ 304800 h 338137"/>
                <a:gd name="connsiteX6" fmla="*/ 83344 w 2328863"/>
                <a:gd name="connsiteY6" fmla="*/ 295275 h 338137"/>
                <a:gd name="connsiteX7" fmla="*/ 52388 w 2328863"/>
                <a:gd name="connsiteY7" fmla="*/ 290512 h 338137"/>
                <a:gd name="connsiteX8" fmla="*/ 28575 w 2328863"/>
                <a:gd name="connsiteY8" fmla="*/ 278606 h 338137"/>
                <a:gd name="connsiteX9" fmla="*/ 9525 w 2328863"/>
                <a:gd name="connsiteY9" fmla="*/ 257175 h 338137"/>
                <a:gd name="connsiteX10" fmla="*/ 0 w 2328863"/>
                <a:gd name="connsiteY10" fmla="*/ 230981 h 338137"/>
                <a:gd name="connsiteX11" fmla="*/ 4763 w 2328863"/>
                <a:gd name="connsiteY11" fmla="*/ 202406 h 338137"/>
                <a:gd name="connsiteX12" fmla="*/ 16669 w 2328863"/>
                <a:gd name="connsiteY12" fmla="*/ 180975 h 338137"/>
                <a:gd name="connsiteX13" fmla="*/ 57150 w 2328863"/>
                <a:gd name="connsiteY13" fmla="*/ 142875 h 338137"/>
                <a:gd name="connsiteX14" fmla="*/ 114300 w 2328863"/>
                <a:gd name="connsiteY14" fmla="*/ 109537 h 338137"/>
                <a:gd name="connsiteX15" fmla="*/ 176213 w 2328863"/>
                <a:gd name="connsiteY15" fmla="*/ 85725 h 338137"/>
                <a:gd name="connsiteX16" fmla="*/ 233363 w 2328863"/>
                <a:gd name="connsiteY16" fmla="*/ 76200 h 338137"/>
                <a:gd name="connsiteX17" fmla="*/ 297657 w 2328863"/>
                <a:gd name="connsiteY17" fmla="*/ 69056 h 338137"/>
                <a:gd name="connsiteX18" fmla="*/ 342900 w 2328863"/>
                <a:gd name="connsiteY18" fmla="*/ 66675 h 338137"/>
                <a:gd name="connsiteX19" fmla="*/ 402432 w 2328863"/>
                <a:gd name="connsiteY19" fmla="*/ 76200 h 338137"/>
                <a:gd name="connsiteX20" fmla="*/ 616744 w 2328863"/>
                <a:gd name="connsiteY20" fmla="*/ 88106 h 338137"/>
                <a:gd name="connsiteX21" fmla="*/ 854869 w 2328863"/>
                <a:gd name="connsiteY21" fmla="*/ 92868 h 338137"/>
                <a:gd name="connsiteX22" fmla="*/ 959644 w 2328863"/>
                <a:gd name="connsiteY22" fmla="*/ 92868 h 338137"/>
                <a:gd name="connsiteX23" fmla="*/ 1326357 w 2328863"/>
                <a:gd name="connsiteY23" fmla="*/ 92868 h 338137"/>
                <a:gd name="connsiteX24" fmla="*/ 1457325 w 2328863"/>
                <a:gd name="connsiteY24" fmla="*/ 92868 h 338137"/>
                <a:gd name="connsiteX25" fmla="*/ 1795463 w 2328863"/>
                <a:gd name="connsiteY25" fmla="*/ 90487 h 338137"/>
                <a:gd name="connsiteX26" fmla="*/ 1938338 w 2328863"/>
                <a:gd name="connsiteY26" fmla="*/ 90487 h 338137"/>
                <a:gd name="connsiteX27" fmla="*/ 2107407 w 2328863"/>
                <a:gd name="connsiteY27" fmla="*/ 88106 h 338137"/>
                <a:gd name="connsiteX28" fmla="*/ 2145507 w 2328863"/>
                <a:gd name="connsiteY28" fmla="*/ 85725 h 338137"/>
                <a:gd name="connsiteX29" fmla="*/ 2183607 w 2328863"/>
                <a:gd name="connsiteY29" fmla="*/ 78581 h 338137"/>
                <a:gd name="connsiteX30" fmla="*/ 2219325 w 2328863"/>
                <a:gd name="connsiteY30" fmla="*/ 66675 h 338137"/>
                <a:gd name="connsiteX31" fmla="*/ 2245519 w 2328863"/>
                <a:gd name="connsiteY31" fmla="*/ 50006 h 338137"/>
                <a:gd name="connsiteX32" fmla="*/ 2314575 w 2328863"/>
                <a:gd name="connsiteY32" fmla="*/ 0 h 338137"/>
                <a:gd name="connsiteX33" fmla="*/ 2328863 w 2328863"/>
                <a:gd name="connsiteY33" fmla="*/ 228600 h 338137"/>
                <a:gd name="connsiteX34" fmla="*/ 2271713 w 2328863"/>
                <a:gd name="connsiteY34" fmla="*/ 288131 h 338137"/>
                <a:gd name="connsiteX35" fmla="*/ 2243138 w 2328863"/>
                <a:gd name="connsiteY35" fmla="*/ 323850 h 338137"/>
                <a:gd name="connsiteX36" fmla="*/ 2221707 w 2328863"/>
                <a:gd name="connsiteY36" fmla="*/ 335756 h 338137"/>
                <a:gd name="connsiteX37" fmla="*/ 2200275 w 2328863"/>
                <a:gd name="connsiteY37" fmla="*/ 338137 h 338137"/>
                <a:gd name="connsiteX38" fmla="*/ 2143125 w 2328863"/>
                <a:gd name="connsiteY38" fmla="*/ 326231 h 338137"/>
                <a:gd name="connsiteX39" fmla="*/ 2035969 w 2328863"/>
                <a:gd name="connsiteY39" fmla="*/ 311943 h 338137"/>
                <a:gd name="connsiteX40" fmla="*/ 1914525 w 2328863"/>
                <a:gd name="connsiteY40" fmla="*/ 314325 h 338137"/>
                <a:gd name="connsiteX41" fmla="*/ 1609725 w 2328863"/>
                <a:gd name="connsiteY41" fmla="*/ 311943 h 338137"/>
                <a:gd name="connsiteX42" fmla="*/ 1247775 w 2328863"/>
                <a:gd name="connsiteY42" fmla="*/ 3143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8863" h="338137">
                  <a:moveTo>
                    <a:pt x="1247775" y="314325"/>
                  </a:moveTo>
                  <a:lnTo>
                    <a:pt x="842963" y="314325"/>
                  </a:lnTo>
                  <a:lnTo>
                    <a:pt x="569119" y="314325"/>
                  </a:lnTo>
                  <a:lnTo>
                    <a:pt x="359569" y="311943"/>
                  </a:lnTo>
                  <a:lnTo>
                    <a:pt x="238125" y="309562"/>
                  </a:lnTo>
                  <a:lnTo>
                    <a:pt x="159544" y="304800"/>
                  </a:lnTo>
                  <a:lnTo>
                    <a:pt x="83344" y="295275"/>
                  </a:lnTo>
                  <a:lnTo>
                    <a:pt x="52388" y="290512"/>
                  </a:lnTo>
                  <a:lnTo>
                    <a:pt x="28575" y="278606"/>
                  </a:lnTo>
                  <a:lnTo>
                    <a:pt x="9525" y="257175"/>
                  </a:lnTo>
                  <a:lnTo>
                    <a:pt x="0" y="230981"/>
                  </a:lnTo>
                  <a:lnTo>
                    <a:pt x="4763" y="202406"/>
                  </a:lnTo>
                  <a:lnTo>
                    <a:pt x="16669" y="180975"/>
                  </a:lnTo>
                  <a:lnTo>
                    <a:pt x="57150" y="142875"/>
                  </a:lnTo>
                  <a:lnTo>
                    <a:pt x="114300" y="109537"/>
                  </a:lnTo>
                  <a:lnTo>
                    <a:pt x="176213" y="85725"/>
                  </a:lnTo>
                  <a:lnTo>
                    <a:pt x="233363" y="76200"/>
                  </a:lnTo>
                  <a:lnTo>
                    <a:pt x="297657" y="69056"/>
                  </a:lnTo>
                  <a:lnTo>
                    <a:pt x="342900" y="66675"/>
                  </a:lnTo>
                  <a:lnTo>
                    <a:pt x="402432" y="76200"/>
                  </a:lnTo>
                  <a:lnTo>
                    <a:pt x="616744" y="88106"/>
                  </a:lnTo>
                  <a:lnTo>
                    <a:pt x="854869" y="92868"/>
                  </a:lnTo>
                  <a:lnTo>
                    <a:pt x="959644" y="92868"/>
                  </a:lnTo>
                  <a:lnTo>
                    <a:pt x="1326357" y="92868"/>
                  </a:lnTo>
                  <a:lnTo>
                    <a:pt x="1457325" y="92868"/>
                  </a:lnTo>
                  <a:lnTo>
                    <a:pt x="1795463" y="90487"/>
                  </a:lnTo>
                  <a:lnTo>
                    <a:pt x="1938338" y="90487"/>
                  </a:lnTo>
                  <a:lnTo>
                    <a:pt x="2107407" y="88106"/>
                  </a:lnTo>
                  <a:lnTo>
                    <a:pt x="2145507" y="85725"/>
                  </a:lnTo>
                  <a:lnTo>
                    <a:pt x="2183607" y="78581"/>
                  </a:lnTo>
                  <a:lnTo>
                    <a:pt x="2219325" y="66675"/>
                  </a:lnTo>
                  <a:lnTo>
                    <a:pt x="2245519" y="50006"/>
                  </a:lnTo>
                  <a:lnTo>
                    <a:pt x="2314575" y="0"/>
                  </a:lnTo>
                  <a:lnTo>
                    <a:pt x="2328863" y="228600"/>
                  </a:lnTo>
                  <a:lnTo>
                    <a:pt x="2271713" y="288131"/>
                  </a:lnTo>
                  <a:lnTo>
                    <a:pt x="2243138" y="323850"/>
                  </a:lnTo>
                  <a:lnTo>
                    <a:pt x="2221707" y="335756"/>
                  </a:lnTo>
                  <a:lnTo>
                    <a:pt x="2200275" y="338137"/>
                  </a:lnTo>
                  <a:lnTo>
                    <a:pt x="2143125" y="326231"/>
                  </a:lnTo>
                  <a:lnTo>
                    <a:pt x="2035969" y="311943"/>
                  </a:lnTo>
                  <a:lnTo>
                    <a:pt x="1914525" y="314325"/>
                  </a:lnTo>
                  <a:lnTo>
                    <a:pt x="1609725" y="311943"/>
                  </a:lnTo>
                  <a:lnTo>
                    <a:pt x="1247775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966A97A3-0E14-4EB9-A8B5-809010887F0B}"/>
                </a:ext>
              </a:extLst>
            </p:cNvPr>
            <p:cNvSpPr/>
            <p:nvPr/>
          </p:nvSpPr>
          <p:spPr>
            <a:xfrm>
              <a:off x="5637213" y="3536055"/>
              <a:ext cx="1530350" cy="382717"/>
            </a:xfrm>
            <a:custGeom>
              <a:avLst/>
              <a:gdLst>
                <a:gd name="connsiteX0" fmla="*/ 1095375 w 1531144"/>
                <a:gd name="connsiteY0" fmla="*/ 269082 h 383382"/>
                <a:gd name="connsiteX1" fmla="*/ 878681 w 1531144"/>
                <a:gd name="connsiteY1" fmla="*/ 314325 h 383382"/>
                <a:gd name="connsiteX2" fmla="*/ 747712 w 1531144"/>
                <a:gd name="connsiteY2" fmla="*/ 342900 h 383382"/>
                <a:gd name="connsiteX3" fmla="*/ 638175 w 1531144"/>
                <a:gd name="connsiteY3" fmla="*/ 359569 h 383382"/>
                <a:gd name="connsiteX4" fmla="*/ 488156 w 1531144"/>
                <a:gd name="connsiteY4" fmla="*/ 371475 h 383382"/>
                <a:gd name="connsiteX5" fmla="*/ 311944 w 1531144"/>
                <a:gd name="connsiteY5" fmla="*/ 378619 h 383382"/>
                <a:gd name="connsiteX6" fmla="*/ 116681 w 1531144"/>
                <a:gd name="connsiteY6" fmla="*/ 383382 h 383382"/>
                <a:gd name="connsiteX7" fmla="*/ 0 w 1531144"/>
                <a:gd name="connsiteY7" fmla="*/ 376238 h 383382"/>
                <a:gd name="connsiteX8" fmla="*/ 40481 w 1531144"/>
                <a:gd name="connsiteY8" fmla="*/ 280988 h 383382"/>
                <a:gd name="connsiteX9" fmla="*/ 245269 w 1531144"/>
                <a:gd name="connsiteY9" fmla="*/ 257175 h 383382"/>
                <a:gd name="connsiteX10" fmla="*/ 433387 w 1531144"/>
                <a:gd name="connsiteY10" fmla="*/ 221457 h 383382"/>
                <a:gd name="connsiteX11" fmla="*/ 595312 w 1531144"/>
                <a:gd name="connsiteY11" fmla="*/ 185738 h 383382"/>
                <a:gd name="connsiteX12" fmla="*/ 762000 w 1531144"/>
                <a:gd name="connsiteY12" fmla="*/ 140494 h 383382"/>
                <a:gd name="connsiteX13" fmla="*/ 892969 w 1531144"/>
                <a:gd name="connsiteY13" fmla="*/ 102394 h 383382"/>
                <a:gd name="connsiteX14" fmla="*/ 1028700 w 1531144"/>
                <a:gd name="connsiteY14" fmla="*/ 50007 h 383382"/>
                <a:gd name="connsiteX15" fmla="*/ 1133475 w 1531144"/>
                <a:gd name="connsiteY15" fmla="*/ 0 h 383382"/>
                <a:gd name="connsiteX16" fmla="*/ 1162050 w 1531144"/>
                <a:gd name="connsiteY16" fmla="*/ 0 h 383382"/>
                <a:gd name="connsiteX17" fmla="*/ 1221581 w 1531144"/>
                <a:gd name="connsiteY17" fmla="*/ 7144 h 383382"/>
                <a:gd name="connsiteX18" fmla="*/ 1307306 w 1531144"/>
                <a:gd name="connsiteY18" fmla="*/ 21432 h 383382"/>
                <a:gd name="connsiteX19" fmla="*/ 1393031 w 1531144"/>
                <a:gd name="connsiteY19" fmla="*/ 45244 h 383382"/>
                <a:gd name="connsiteX20" fmla="*/ 1457325 w 1531144"/>
                <a:gd name="connsiteY20" fmla="*/ 64294 h 383382"/>
                <a:gd name="connsiteX21" fmla="*/ 1481137 w 1531144"/>
                <a:gd name="connsiteY21" fmla="*/ 71438 h 383382"/>
                <a:gd name="connsiteX22" fmla="*/ 1504950 w 1531144"/>
                <a:gd name="connsiteY22" fmla="*/ 90488 h 383382"/>
                <a:gd name="connsiteX23" fmla="*/ 1524000 w 1531144"/>
                <a:gd name="connsiteY23" fmla="*/ 116682 h 383382"/>
                <a:gd name="connsiteX24" fmla="*/ 1528762 w 1531144"/>
                <a:gd name="connsiteY24" fmla="*/ 130969 h 383382"/>
                <a:gd name="connsiteX25" fmla="*/ 1531144 w 1531144"/>
                <a:gd name="connsiteY25" fmla="*/ 157163 h 383382"/>
                <a:gd name="connsiteX26" fmla="*/ 1514475 w 1531144"/>
                <a:gd name="connsiteY26" fmla="*/ 180975 h 383382"/>
                <a:gd name="connsiteX27" fmla="*/ 1478756 w 1531144"/>
                <a:gd name="connsiteY27" fmla="*/ 204788 h 383382"/>
                <a:gd name="connsiteX28" fmla="*/ 1433512 w 1531144"/>
                <a:gd name="connsiteY28" fmla="*/ 223838 h 383382"/>
                <a:gd name="connsiteX29" fmla="*/ 1283494 w 1531144"/>
                <a:gd name="connsiteY29" fmla="*/ 242888 h 383382"/>
                <a:gd name="connsiteX30" fmla="*/ 1095375 w 1531144"/>
                <a:gd name="connsiteY30" fmla="*/ 269082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31144" h="383382">
                  <a:moveTo>
                    <a:pt x="1095375" y="269082"/>
                  </a:moveTo>
                  <a:lnTo>
                    <a:pt x="878681" y="314325"/>
                  </a:lnTo>
                  <a:lnTo>
                    <a:pt x="747712" y="342900"/>
                  </a:lnTo>
                  <a:lnTo>
                    <a:pt x="638175" y="359569"/>
                  </a:lnTo>
                  <a:lnTo>
                    <a:pt x="488156" y="371475"/>
                  </a:lnTo>
                  <a:lnTo>
                    <a:pt x="311944" y="378619"/>
                  </a:lnTo>
                  <a:lnTo>
                    <a:pt x="116681" y="383382"/>
                  </a:lnTo>
                  <a:lnTo>
                    <a:pt x="0" y="376238"/>
                  </a:lnTo>
                  <a:lnTo>
                    <a:pt x="40481" y="280988"/>
                  </a:lnTo>
                  <a:lnTo>
                    <a:pt x="245269" y="257175"/>
                  </a:lnTo>
                  <a:lnTo>
                    <a:pt x="433387" y="221457"/>
                  </a:lnTo>
                  <a:lnTo>
                    <a:pt x="595312" y="185738"/>
                  </a:lnTo>
                  <a:lnTo>
                    <a:pt x="762000" y="140494"/>
                  </a:lnTo>
                  <a:lnTo>
                    <a:pt x="892969" y="102394"/>
                  </a:lnTo>
                  <a:lnTo>
                    <a:pt x="1028700" y="50007"/>
                  </a:lnTo>
                  <a:lnTo>
                    <a:pt x="1133475" y="0"/>
                  </a:lnTo>
                  <a:lnTo>
                    <a:pt x="1162050" y="0"/>
                  </a:lnTo>
                  <a:lnTo>
                    <a:pt x="1221581" y="7144"/>
                  </a:lnTo>
                  <a:lnTo>
                    <a:pt x="1307306" y="21432"/>
                  </a:lnTo>
                  <a:lnTo>
                    <a:pt x="1393031" y="45244"/>
                  </a:lnTo>
                  <a:lnTo>
                    <a:pt x="1457325" y="64294"/>
                  </a:lnTo>
                  <a:lnTo>
                    <a:pt x="1481137" y="71438"/>
                  </a:lnTo>
                  <a:lnTo>
                    <a:pt x="1504950" y="90488"/>
                  </a:lnTo>
                  <a:lnTo>
                    <a:pt x="1524000" y="116682"/>
                  </a:lnTo>
                  <a:lnTo>
                    <a:pt x="1528762" y="130969"/>
                  </a:lnTo>
                  <a:lnTo>
                    <a:pt x="1531144" y="157163"/>
                  </a:lnTo>
                  <a:lnTo>
                    <a:pt x="1514475" y="180975"/>
                  </a:lnTo>
                  <a:lnTo>
                    <a:pt x="1478756" y="204788"/>
                  </a:lnTo>
                  <a:lnTo>
                    <a:pt x="1433512" y="223838"/>
                  </a:lnTo>
                  <a:lnTo>
                    <a:pt x="1283494" y="242888"/>
                  </a:lnTo>
                  <a:lnTo>
                    <a:pt x="1095375" y="2690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CAAD7316-2A75-44A7-9836-344FF6CA75ED}"/>
                </a:ext>
              </a:extLst>
            </p:cNvPr>
            <p:cNvSpPr/>
            <p:nvPr/>
          </p:nvSpPr>
          <p:spPr>
            <a:xfrm rot="16200000">
              <a:off x="4847855" y="4163591"/>
              <a:ext cx="2191493" cy="1539875"/>
            </a:xfrm>
            <a:custGeom>
              <a:avLst/>
              <a:gdLst>
                <a:gd name="connsiteX0" fmla="*/ 1332769 w 2192055"/>
                <a:gd name="connsiteY0" fmla="*/ 1257613 h 1540701"/>
                <a:gd name="connsiteX1" fmla="*/ 1177447 w 2192055"/>
                <a:gd name="connsiteY1" fmla="*/ 1169931 h 1540701"/>
                <a:gd name="connsiteX2" fmla="*/ 1047176 w 2192055"/>
                <a:gd name="connsiteY2" fmla="*/ 1099785 h 1540701"/>
                <a:gd name="connsiteX3" fmla="*/ 844254 w 2192055"/>
                <a:gd name="connsiteY3" fmla="*/ 982040 h 1540701"/>
                <a:gd name="connsiteX4" fmla="*/ 729015 w 2192055"/>
                <a:gd name="connsiteY4" fmla="*/ 886842 h 1540701"/>
                <a:gd name="connsiteX5" fmla="*/ 603755 w 2192055"/>
                <a:gd name="connsiteY5" fmla="*/ 779119 h 1540701"/>
                <a:gd name="connsiteX6" fmla="*/ 513567 w 2192055"/>
                <a:gd name="connsiteY6" fmla="*/ 696447 h 1540701"/>
                <a:gd name="connsiteX7" fmla="*/ 410854 w 2192055"/>
                <a:gd name="connsiteY7" fmla="*/ 596239 h 1540701"/>
                <a:gd name="connsiteX8" fmla="*/ 330687 w 2192055"/>
                <a:gd name="connsiteY8" fmla="*/ 516072 h 1540701"/>
                <a:gd name="connsiteX9" fmla="*/ 265552 w 2192055"/>
                <a:gd name="connsiteY9" fmla="*/ 440916 h 1540701"/>
                <a:gd name="connsiteX10" fmla="*/ 197911 w 2192055"/>
                <a:gd name="connsiteY10" fmla="*/ 350728 h 1540701"/>
                <a:gd name="connsiteX11" fmla="*/ 147807 w 2192055"/>
                <a:gd name="connsiteY11" fmla="*/ 280583 h 1540701"/>
                <a:gd name="connsiteX12" fmla="*/ 92693 w 2192055"/>
                <a:gd name="connsiteY12" fmla="*/ 192901 h 1540701"/>
                <a:gd name="connsiteX13" fmla="*/ 45094 w 2192055"/>
                <a:gd name="connsiteY13" fmla="*/ 117744 h 1540701"/>
                <a:gd name="connsiteX14" fmla="*/ 22547 w 2192055"/>
                <a:gd name="connsiteY14" fmla="*/ 77661 h 1540701"/>
                <a:gd name="connsiteX15" fmla="*/ 5011 w 2192055"/>
                <a:gd name="connsiteY15" fmla="*/ 47599 h 1540701"/>
                <a:gd name="connsiteX16" fmla="*/ 0 w 2192055"/>
                <a:gd name="connsiteY16" fmla="*/ 30062 h 1540701"/>
                <a:gd name="connsiteX17" fmla="*/ 0 w 2192055"/>
                <a:gd name="connsiteY17" fmla="*/ 17536 h 1540701"/>
                <a:gd name="connsiteX18" fmla="*/ 5011 w 2192055"/>
                <a:gd name="connsiteY18" fmla="*/ 2505 h 1540701"/>
                <a:gd name="connsiteX19" fmla="*/ 20042 w 2192055"/>
                <a:gd name="connsiteY19" fmla="*/ 0 h 1540701"/>
                <a:gd name="connsiteX20" fmla="*/ 42589 w 2192055"/>
                <a:gd name="connsiteY20" fmla="*/ 7515 h 1540701"/>
                <a:gd name="connsiteX21" fmla="*/ 65136 w 2192055"/>
                <a:gd name="connsiteY21" fmla="*/ 25052 h 1540701"/>
                <a:gd name="connsiteX22" fmla="*/ 165344 w 2192055"/>
                <a:gd name="connsiteY22" fmla="*/ 137786 h 1540701"/>
                <a:gd name="connsiteX23" fmla="*/ 278078 w 2192055"/>
                <a:gd name="connsiteY23" fmla="*/ 248015 h 1540701"/>
                <a:gd name="connsiteX24" fmla="*/ 413359 w 2192055"/>
                <a:gd name="connsiteY24" fmla="*/ 375781 h 1540701"/>
                <a:gd name="connsiteX25" fmla="*/ 501041 w 2192055"/>
                <a:gd name="connsiteY25" fmla="*/ 453442 h 1540701"/>
                <a:gd name="connsiteX26" fmla="*/ 593734 w 2192055"/>
                <a:gd name="connsiteY26" fmla="*/ 526093 h 1540701"/>
                <a:gd name="connsiteX27" fmla="*/ 691437 w 2192055"/>
                <a:gd name="connsiteY27" fmla="*/ 603754 h 1540701"/>
                <a:gd name="connsiteX28" fmla="*/ 771603 w 2192055"/>
                <a:gd name="connsiteY28" fmla="*/ 658869 h 1540701"/>
                <a:gd name="connsiteX29" fmla="*/ 859286 w 2192055"/>
                <a:gd name="connsiteY29" fmla="*/ 721499 h 1540701"/>
                <a:gd name="connsiteX30" fmla="*/ 949473 w 2192055"/>
                <a:gd name="connsiteY30" fmla="*/ 781624 h 1540701"/>
                <a:gd name="connsiteX31" fmla="*/ 1047176 w 2192055"/>
                <a:gd name="connsiteY31" fmla="*/ 846759 h 1540701"/>
                <a:gd name="connsiteX32" fmla="*/ 1220035 w 2192055"/>
                <a:gd name="connsiteY32" fmla="*/ 931936 h 1540701"/>
                <a:gd name="connsiteX33" fmla="*/ 1370348 w 2192055"/>
                <a:gd name="connsiteY33" fmla="*/ 1002082 h 1540701"/>
                <a:gd name="connsiteX34" fmla="*/ 1520660 w 2192055"/>
                <a:gd name="connsiteY34" fmla="*/ 1062207 h 1540701"/>
                <a:gd name="connsiteX35" fmla="*/ 1668467 w 2192055"/>
                <a:gd name="connsiteY35" fmla="*/ 1112311 h 1540701"/>
                <a:gd name="connsiteX36" fmla="*/ 1743623 w 2192055"/>
                <a:gd name="connsiteY36" fmla="*/ 1134858 h 1540701"/>
                <a:gd name="connsiteX37" fmla="*/ 1816274 w 2192055"/>
                <a:gd name="connsiteY37" fmla="*/ 1154899 h 1540701"/>
                <a:gd name="connsiteX38" fmla="*/ 1871389 w 2192055"/>
                <a:gd name="connsiteY38" fmla="*/ 1164920 h 1540701"/>
                <a:gd name="connsiteX39" fmla="*/ 1918988 w 2192055"/>
                <a:gd name="connsiteY39" fmla="*/ 1172436 h 1540701"/>
                <a:gd name="connsiteX40" fmla="*/ 1964081 w 2192055"/>
                <a:gd name="connsiteY40" fmla="*/ 1174941 h 1540701"/>
                <a:gd name="connsiteX41" fmla="*/ 2011680 w 2192055"/>
                <a:gd name="connsiteY41" fmla="*/ 1174941 h 1540701"/>
                <a:gd name="connsiteX42" fmla="*/ 2056774 w 2192055"/>
                <a:gd name="connsiteY42" fmla="*/ 1169931 h 1540701"/>
                <a:gd name="connsiteX43" fmla="*/ 2104373 w 2192055"/>
                <a:gd name="connsiteY43" fmla="*/ 1149889 h 1540701"/>
                <a:gd name="connsiteX44" fmla="*/ 2161992 w 2192055"/>
                <a:gd name="connsiteY44" fmla="*/ 1104795 h 1540701"/>
                <a:gd name="connsiteX45" fmla="*/ 2192055 w 2192055"/>
                <a:gd name="connsiteY45" fmla="*/ 1194983 h 1540701"/>
                <a:gd name="connsiteX46" fmla="*/ 2134435 w 2192055"/>
                <a:gd name="connsiteY46" fmla="*/ 1277654 h 1540701"/>
                <a:gd name="connsiteX47" fmla="*/ 2094352 w 2192055"/>
                <a:gd name="connsiteY47" fmla="*/ 1357821 h 1540701"/>
                <a:gd name="connsiteX48" fmla="*/ 2046753 w 2192055"/>
                <a:gd name="connsiteY48" fmla="*/ 1440493 h 1540701"/>
                <a:gd name="connsiteX49" fmla="*/ 1999154 w 2192055"/>
                <a:gd name="connsiteY49" fmla="*/ 1500618 h 1540701"/>
                <a:gd name="connsiteX50" fmla="*/ 1969092 w 2192055"/>
                <a:gd name="connsiteY50" fmla="*/ 1528175 h 1540701"/>
                <a:gd name="connsiteX51" fmla="*/ 1946545 w 2192055"/>
                <a:gd name="connsiteY51" fmla="*/ 1540701 h 1540701"/>
                <a:gd name="connsiteX52" fmla="*/ 1926503 w 2192055"/>
                <a:gd name="connsiteY52" fmla="*/ 1540701 h 1540701"/>
                <a:gd name="connsiteX53" fmla="*/ 1896441 w 2192055"/>
                <a:gd name="connsiteY53" fmla="*/ 1535691 h 1540701"/>
                <a:gd name="connsiteX54" fmla="*/ 1873894 w 2192055"/>
                <a:gd name="connsiteY54" fmla="*/ 1523165 h 1540701"/>
                <a:gd name="connsiteX55" fmla="*/ 1841326 w 2192055"/>
                <a:gd name="connsiteY55" fmla="*/ 1490597 h 1540701"/>
                <a:gd name="connsiteX56" fmla="*/ 1801243 w 2192055"/>
                <a:gd name="connsiteY56" fmla="*/ 1458029 h 1540701"/>
                <a:gd name="connsiteX57" fmla="*/ 1746128 w 2192055"/>
                <a:gd name="connsiteY57" fmla="*/ 1430472 h 1540701"/>
                <a:gd name="connsiteX58" fmla="*/ 1560743 w 2192055"/>
                <a:gd name="connsiteY58" fmla="*/ 1350305 h 1540701"/>
                <a:gd name="connsiteX59" fmla="*/ 1332769 w 2192055"/>
                <a:gd name="connsiteY59" fmla="*/ 1257613 h 154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2055" h="1540701">
                  <a:moveTo>
                    <a:pt x="1332769" y="1257613"/>
                  </a:moveTo>
                  <a:lnTo>
                    <a:pt x="1177447" y="1169931"/>
                  </a:lnTo>
                  <a:lnTo>
                    <a:pt x="1047176" y="1099785"/>
                  </a:lnTo>
                  <a:lnTo>
                    <a:pt x="844254" y="982040"/>
                  </a:lnTo>
                  <a:lnTo>
                    <a:pt x="729015" y="886842"/>
                  </a:lnTo>
                  <a:lnTo>
                    <a:pt x="603755" y="779119"/>
                  </a:lnTo>
                  <a:lnTo>
                    <a:pt x="513567" y="696447"/>
                  </a:lnTo>
                  <a:lnTo>
                    <a:pt x="410854" y="596239"/>
                  </a:lnTo>
                  <a:lnTo>
                    <a:pt x="330687" y="516072"/>
                  </a:lnTo>
                  <a:lnTo>
                    <a:pt x="265552" y="440916"/>
                  </a:lnTo>
                  <a:lnTo>
                    <a:pt x="197911" y="350728"/>
                  </a:lnTo>
                  <a:lnTo>
                    <a:pt x="147807" y="280583"/>
                  </a:lnTo>
                  <a:lnTo>
                    <a:pt x="92693" y="192901"/>
                  </a:lnTo>
                  <a:lnTo>
                    <a:pt x="45094" y="117744"/>
                  </a:lnTo>
                  <a:lnTo>
                    <a:pt x="22547" y="77661"/>
                  </a:lnTo>
                  <a:lnTo>
                    <a:pt x="5011" y="47599"/>
                  </a:lnTo>
                  <a:lnTo>
                    <a:pt x="0" y="30062"/>
                  </a:lnTo>
                  <a:lnTo>
                    <a:pt x="0" y="17536"/>
                  </a:lnTo>
                  <a:lnTo>
                    <a:pt x="5011" y="2505"/>
                  </a:lnTo>
                  <a:lnTo>
                    <a:pt x="20042" y="0"/>
                  </a:lnTo>
                  <a:lnTo>
                    <a:pt x="42589" y="7515"/>
                  </a:lnTo>
                  <a:lnTo>
                    <a:pt x="65136" y="25052"/>
                  </a:lnTo>
                  <a:lnTo>
                    <a:pt x="165344" y="137786"/>
                  </a:lnTo>
                  <a:lnTo>
                    <a:pt x="278078" y="248015"/>
                  </a:lnTo>
                  <a:lnTo>
                    <a:pt x="413359" y="375781"/>
                  </a:lnTo>
                  <a:lnTo>
                    <a:pt x="501041" y="453442"/>
                  </a:lnTo>
                  <a:lnTo>
                    <a:pt x="593734" y="526093"/>
                  </a:lnTo>
                  <a:lnTo>
                    <a:pt x="691437" y="603754"/>
                  </a:lnTo>
                  <a:lnTo>
                    <a:pt x="771603" y="658869"/>
                  </a:lnTo>
                  <a:lnTo>
                    <a:pt x="859286" y="721499"/>
                  </a:lnTo>
                  <a:lnTo>
                    <a:pt x="949473" y="781624"/>
                  </a:lnTo>
                  <a:lnTo>
                    <a:pt x="1047176" y="846759"/>
                  </a:lnTo>
                  <a:lnTo>
                    <a:pt x="1220035" y="931936"/>
                  </a:lnTo>
                  <a:lnTo>
                    <a:pt x="1370348" y="1002082"/>
                  </a:lnTo>
                  <a:lnTo>
                    <a:pt x="1520660" y="1062207"/>
                  </a:lnTo>
                  <a:lnTo>
                    <a:pt x="1668467" y="1112311"/>
                  </a:lnTo>
                  <a:lnTo>
                    <a:pt x="1743623" y="1134858"/>
                  </a:lnTo>
                  <a:lnTo>
                    <a:pt x="1816274" y="1154899"/>
                  </a:lnTo>
                  <a:lnTo>
                    <a:pt x="1871389" y="1164920"/>
                  </a:lnTo>
                  <a:lnTo>
                    <a:pt x="1918988" y="1172436"/>
                  </a:lnTo>
                  <a:lnTo>
                    <a:pt x="1964081" y="1174941"/>
                  </a:lnTo>
                  <a:lnTo>
                    <a:pt x="2011680" y="1174941"/>
                  </a:lnTo>
                  <a:lnTo>
                    <a:pt x="2056774" y="1169931"/>
                  </a:lnTo>
                  <a:lnTo>
                    <a:pt x="2104373" y="1149889"/>
                  </a:lnTo>
                  <a:lnTo>
                    <a:pt x="2161992" y="1104795"/>
                  </a:lnTo>
                  <a:lnTo>
                    <a:pt x="2192055" y="1194983"/>
                  </a:lnTo>
                  <a:lnTo>
                    <a:pt x="2134435" y="1277654"/>
                  </a:lnTo>
                  <a:lnTo>
                    <a:pt x="2094352" y="1357821"/>
                  </a:lnTo>
                  <a:lnTo>
                    <a:pt x="2046753" y="1440493"/>
                  </a:lnTo>
                  <a:lnTo>
                    <a:pt x="1999154" y="1500618"/>
                  </a:lnTo>
                  <a:lnTo>
                    <a:pt x="1969092" y="1528175"/>
                  </a:lnTo>
                  <a:lnTo>
                    <a:pt x="1946545" y="1540701"/>
                  </a:lnTo>
                  <a:lnTo>
                    <a:pt x="1926503" y="1540701"/>
                  </a:lnTo>
                  <a:lnTo>
                    <a:pt x="1896441" y="1535691"/>
                  </a:lnTo>
                  <a:lnTo>
                    <a:pt x="1873894" y="1523165"/>
                  </a:lnTo>
                  <a:lnTo>
                    <a:pt x="1841326" y="1490597"/>
                  </a:lnTo>
                  <a:lnTo>
                    <a:pt x="1801243" y="1458029"/>
                  </a:lnTo>
                  <a:lnTo>
                    <a:pt x="1746128" y="1430472"/>
                  </a:lnTo>
                  <a:lnTo>
                    <a:pt x="1560743" y="1350305"/>
                  </a:lnTo>
                  <a:lnTo>
                    <a:pt x="1332769" y="12576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E01A5BFE-396A-474D-8D6A-7AA8BC5D6E92}"/>
                </a:ext>
              </a:extLst>
            </p:cNvPr>
            <p:cNvSpPr/>
            <p:nvPr/>
          </p:nvSpPr>
          <p:spPr>
            <a:xfrm>
              <a:off x="5605463" y="4449177"/>
              <a:ext cx="1933575" cy="1635679"/>
            </a:xfrm>
            <a:custGeom>
              <a:avLst/>
              <a:gdLst>
                <a:gd name="connsiteX0" fmla="*/ 762000 w 1932214"/>
                <a:gd name="connsiteY0" fmla="*/ 1058635 h 1635578"/>
                <a:gd name="connsiteX1" fmla="*/ 527957 w 1932214"/>
                <a:gd name="connsiteY1" fmla="*/ 721178 h 1635578"/>
                <a:gd name="connsiteX2" fmla="*/ 427264 w 1932214"/>
                <a:gd name="connsiteY2" fmla="*/ 560614 h 1635578"/>
                <a:gd name="connsiteX3" fmla="*/ 351064 w 1932214"/>
                <a:gd name="connsiteY3" fmla="*/ 459921 h 1635578"/>
                <a:gd name="connsiteX4" fmla="*/ 277586 w 1932214"/>
                <a:gd name="connsiteY4" fmla="*/ 359228 h 1635578"/>
                <a:gd name="connsiteX5" fmla="*/ 206828 w 1932214"/>
                <a:gd name="connsiteY5" fmla="*/ 272143 h 1635578"/>
                <a:gd name="connsiteX6" fmla="*/ 138793 w 1932214"/>
                <a:gd name="connsiteY6" fmla="*/ 195943 h 1635578"/>
                <a:gd name="connsiteX7" fmla="*/ 81643 w 1932214"/>
                <a:gd name="connsiteY7" fmla="*/ 136071 h 1635578"/>
                <a:gd name="connsiteX8" fmla="*/ 46264 w 1932214"/>
                <a:gd name="connsiteY8" fmla="*/ 111578 h 1635578"/>
                <a:gd name="connsiteX9" fmla="*/ 21771 w 1932214"/>
                <a:gd name="connsiteY9" fmla="*/ 95250 h 1635578"/>
                <a:gd name="connsiteX10" fmla="*/ 8164 w 1932214"/>
                <a:gd name="connsiteY10" fmla="*/ 81643 h 1635578"/>
                <a:gd name="connsiteX11" fmla="*/ 0 w 1932214"/>
                <a:gd name="connsiteY11" fmla="*/ 54428 h 1635578"/>
                <a:gd name="connsiteX12" fmla="*/ 2721 w 1932214"/>
                <a:gd name="connsiteY12" fmla="*/ 29935 h 1635578"/>
                <a:gd name="connsiteX13" fmla="*/ 8164 w 1932214"/>
                <a:gd name="connsiteY13" fmla="*/ 16328 h 1635578"/>
                <a:gd name="connsiteX14" fmla="*/ 27214 w 1932214"/>
                <a:gd name="connsiteY14" fmla="*/ 5443 h 1635578"/>
                <a:gd name="connsiteX15" fmla="*/ 62593 w 1932214"/>
                <a:gd name="connsiteY15" fmla="*/ 0 h 1635578"/>
                <a:gd name="connsiteX16" fmla="*/ 103414 w 1932214"/>
                <a:gd name="connsiteY16" fmla="*/ 13607 h 1635578"/>
                <a:gd name="connsiteX17" fmla="*/ 195943 w 1932214"/>
                <a:gd name="connsiteY17" fmla="*/ 68035 h 1635578"/>
                <a:gd name="connsiteX18" fmla="*/ 269421 w 1932214"/>
                <a:gd name="connsiteY18" fmla="*/ 122464 h 1635578"/>
                <a:gd name="connsiteX19" fmla="*/ 348343 w 1932214"/>
                <a:gd name="connsiteY19" fmla="*/ 187778 h 1635578"/>
                <a:gd name="connsiteX20" fmla="*/ 408214 w 1932214"/>
                <a:gd name="connsiteY20" fmla="*/ 247650 h 1635578"/>
                <a:gd name="connsiteX21" fmla="*/ 519793 w 1932214"/>
                <a:gd name="connsiteY21" fmla="*/ 372835 h 1635578"/>
                <a:gd name="connsiteX22" fmla="*/ 658586 w 1932214"/>
                <a:gd name="connsiteY22" fmla="*/ 500743 h 1635578"/>
                <a:gd name="connsiteX23" fmla="*/ 813707 w 1932214"/>
                <a:gd name="connsiteY23" fmla="*/ 666750 h 1635578"/>
                <a:gd name="connsiteX24" fmla="*/ 903514 w 1932214"/>
                <a:gd name="connsiteY24" fmla="*/ 772885 h 1635578"/>
                <a:gd name="connsiteX25" fmla="*/ 974271 w 1932214"/>
                <a:gd name="connsiteY25" fmla="*/ 846364 h 1635578"/>
                <a:gd name="connsiteX26" fmla="*/ 1055914 w 1932214"/>
                <a:gd name="connsiteY26" fmla="*/ 928007 h 1635578"/>
                <a:gd name="connsiteX27" fmla="*/ 1178378 w 1932214"/>
                <a:gd name="connsiteY27" fmla="*/ 1045028 h 1635578"/>
                <a:gd name="connsiteX28" fmla="*/ 1265464 w 1932214"/>
                <a:gd name="connsiteY28" fmla="*/ 1126671 h 1635578"/>
                <a:gd name="connsiteX29" fmla="*/ 1355271 w 1932214"/>
                <a:gd name="connsiteY29" fmla="*/ 1200150 h 1635578"/>
                <a:gd name="connsiteX30" fmla="*/ 1439636 w 1932214"/>
                <a:gd name="connsiteY30" fmla="*/ 1262743 h 1635578"/>
                <a:gd name="connsiteX31" fmla="*/ 1570264 w 1932214"/>
                <a:gd name="connsiteY31" fmla="*/ 1355271 h 1635578"/>
                <a:gd name="connsiteX32" fmla="*/ 1700893 w 1932214"/>
                <a:gd name="connsiteY32" fmla="*/ 1436914 h 1635578"/>
                <a:gd name="connsiteX33" fmla="*/ 1826078 w 1932214"/>
                <a:gd name="connsiteY33" fmla="*/ 1515835 h 1635578"/>
                <a:gd name="connsiteX34" fmla="*/ 1910443 w 1932214"/>
                <a:gd name="connsiteY34" fmla="*/ 1570264 h 1635578"/>
                <a:gd name="connsiteX35" fmla="*/ 1926771 w 1932214"/>
                <a:gd name="connsiteY35" fmla="*/ 1586593 h 1635578"/>
                <a:gd name="connsiteX36" fmla="*/ 1932214 w 1932214"/>
                <a:gd name="connsiteY36" fmla="*/ 1605643 h 1635578"/>
                <a:gd name="connsiteX37" fmla="*/ 1921328 w 1932214"/>
                <a:gd name="connsiteY37" fmla="*/ 1621971 h 1635578"/>
                <a:gd name="connsiteX38" fmla="*/ 1885950 w 1932214"/>
                <a:gd name="connsiteY38" fmla="*/ 1635578 h 1635578"/>
                <a:gd name="connsiteX39" fmla="*/ 1828800 w 1932214"/>
                <a:gd name="connsiteY39" fmla="*/ 1630135 h 1635578"/>
                <a:gd name="connsiteX40" fmla="*/ 1679121 w 1932214"/>
                <a:gd name="connsiteY40" fmla="*/ 1619250 h 1635578"/>
                <a:gd name="connsiteX41" fmla="*/ 1491343 w 1932214"/>
                <a:gd name="connsiteY41" fmla="*/ 1602921 h 1635578"/>
                <a:gd name="connsiteX42" fmla="*/ 1374321 w 1932214"/>
                <a:gd name="connsiteY42" fmla="*/ 1594757 h 1635578"/>
                <a:gd name="connsiteX43" fmla="*/ 1270907 w 1932214"/>
                <a:gd name="connsiteY43" fmla="*/ 1583871 h 1635578"/>
                <a:gd name="connsiteX44" fmla="*/ 1219200 w 1932214"/>
                <a:gd name="connsiteY44" fmla="*/ 1570264 h 1635578"/>
                <a:gd name="connsiteX45" fmla="*/ 1170214 w 1932214"/>
                <a:gd name="connsiteY45" fmla="*/ 1551214 h 1635578"/>
                <a:gd name="connsiteX46" fmla="*/ 1113064 w 1932214"/>
                <a:gd name="connsiteY46" fmla="*/ 1518557 h 1635578"/>
                <a:gd name="connsiteX47" fmla="*/ 1064078 w 1932214"/>
                <a:gd name="connsiteY47" fmla="*/ 1480457 h 1635578"/>
                <a:gd name="connsiteX48" fmla="*/ 987878 w 1932214"/>
                <a:gd name="connsiteY48" fmla="*/ 1401535 h 1635578"/>
                <a:gd name="connsiteX49" fmla="*/ 917121 w 1932214"/>
                <a:gd name="connsiteY49" fmla="*/ 1300843 h 1635578"/>
                <a:gd name="connsiteX50" fmla="*/ 827314 w 1932214"/>
                <a:gd name="connsiteY50" fmla="*/ 1151164 h 1635578"/>
                <a:gd name="connsiteX51" fmla="*/ 762000 w 1932214"/>
                <a:gd name="connsiteY51" fmla="*/ 1058635 h 163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32214" h="1635578">
                  <a:moveTo>
                    <a:pt x="762000" y="1058635"/>
                  </a:moveTo>
                  <a:lnTo>
                    <a:pt x="527957" y="721178"/>
                  </a:lnTo>
                  <a:lnTo>
                    <a:pt x="427264" y="560614"/>
                  </a:lnTo>
                  <a:lnTo>
                    <a:pt x="351064" y="459921"/>
                  </a:lnTo>
                  <a:lnTo>
                    <a:pt x="277586" y="359228"/>
                  </a:lnTo>
                  <a:lnTo>
                    <a:pt x="206828" y="272143"/>
                  </a:lnTo>
                  <a:lnTo>
                    <a:pt x="138793" y="195943"/>
                  </a:lnTo>
                  <a:lnTo>
                    <a:pt x="81643" y="136071"/>
                  </a:lnTo>
                  <a:lnTo>
                    <a:pt x="46264" y="111578"/>
                  </a:lnTo>
                  <a:lnTo>
                    <a:pt x="21771" y="95250"/>
                  </a:lnTo>
                  <a:lnTo>
                    <a:pt x="8164" y="81643"/>
                  </a:lnTo>
                  <a:lnTo>
                    <a:pt x="0" y="54428"/>
                  </a:lnTo>
                  <a:lnTo>
                    <a:pt x="2721" y="29935"/>
                  </a:lnTo>
                  <a:lnTo>
                    <a:pt x="8164" y="16328"/>
                  </a:lnTo>
                  <a:lnTo>
                    <a:pt x="27214" y="5443"/>
                  </a:lnTo>
                  <a:lnTo>
                    <a:pt x="62593" y="0"/>
                  </a:lnTo>
                  <a:lnTo>
                    <a:pt x="103414" y="13607"/>
                  </a:lnTo>
                  <a:lnTo>
                    <a:pt x="195943" y="68035"/>
                  </a:lnTo>
                  <a:lnTo>
                    <a:pt x="269421" y="122464"/>
                  </a:lnTo>
                  <a:lnTo>
                    <a:pt x="348343" y="187778"/>
                  </a:lnTo>
                  <a:lnTo>
                    <a:pt x="408214" y="247650"/>
                  </a:lnTo>
                  <a:lnTo>
                    <a:pt x="519793" y="372835"/>
                  </a:lnTo>
                  <a:lnTo>
                    <a:pt x="658586" y="500743"/>
                  </a:lnTo>
                  <a:lnTo>
                    <a:pt x="813707" y="666750"/>
                  </a:lnTo>
                  <a:lnTo>
                    <a:pt x="903514" y="772885"/>
                  </a:lnTo>
                  <a:lnTo>
                    <a:pt x="974271" y="846364"/>
                  </a:lnTo>
                  <a:lnTo>
                    <a:pt x="1055914" y="928007"/>
                  </a:lnTo>
                  <a:lnTo>
                    <a:pt x="1178378" y="1045028"/>
                  </a:lnTo>
                  <a:lnTo>
                    <a:pt x="1265464" y="1126671"/>
                  </a:lnTo>
                  <a:lnTo>
                    <a:pt x="1355271" y="1200150"/>
                  </a:lnTo>
                  <a:lnTo>
                    <a:pt x="1439636" y="1262743"/>
                  </a:lnTo>
                  <a:lnTo>
                    <a:pt x="1570264" y="1355271"/>
                  </a:lnTo>
                  <a:lnTo>
                    <a:pt x="1700893" y="1436914"/>
                  </a:lnTo>
                  <a:lnTo>
                    <a:pt x="1826078" y="1515835"/>
                  </a:lnTo>
                  <a:lnTo>
                    <a:pt x="1910443" y="1570264"/>
                  </a:lnTo>
                  <a:lnTo>
                    <a:pt x="1926771" y="1586593"/>
                  </a:lnTo>
                  <a:lnTo>
                    <a:pt x="1932214" y="1605643"/>
                  </a:lnTo>
                  <a:lnTo>
                    <a:pt x="1921328" y="1621971"/>
                  </a:lnTo>
                  <a:lnTo>
                    <a:pt x="1885950" y="1635578"/>
                  </a:lnTo>
                  <a:lnTo>
                    <a:pt x="1828800" y="1630135"/>
                  </a:lnTo>
                  <a:lnTo>
                    <a:pt x="1679121" y="1619250"/>
                  </a:lnTo>
                  <a:lnTo>
                    <a:pt x="1491343" y="1602921"/>
                  </a:lnTo>
                  <a:lnTo>
                    <a:pt x="1374321" y="1594757"/>
                  </a:lnTo>
                  <a:lnTo>
                    <a:pt x="1270907" y="1583871"/>
                  </a:lnTo>
                  <a:lnTo>
                    <a:pt x="1219200" y="1570264"/>
                  </a:lnTo>
                  <a:lnTo>
                    <a:pt x="1170214" y="1551214"/>
                  </a:lnTo>
                  <a:lnTo>
                    <a:pt x="1113064" y="1518557"/>
                  </a:lnTo>
                  <a:lnTo>
                    <a:pt x="1064078" y="1480457"/>
                  </a:lnTo>
                  <a:lnTo>
                    <a:pt x="987878" y="1401535"/>
                  </a:lnTo>
                  <a:lnTo>
                    <a:pt x="917121" y="1300843"/>
                  </a:lnTo>
                  <a:lnTo>
                    <a:pt x="827314" y="1151164"/>
                  </a:lnTo>
                  <a:lnTo>
                    <a:pt x="762000" y="105863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D7CD386D-F12C-4A34-BBEB-E676C8A6625C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341438"/>
            <a:ext cx="4802188" cy="4681537"/>
            <a:chOff x="2584450" y="1341438"/>
            <a:chExt cx="4802188" cy="4681537"/>
          </a:xfrm>
        </p:grpSpPr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756670DA-442D-483B-99E9-06B9776F51AD}"/>
                </a:ext>
              </a:extLst>
            </p:cNvPr>
            <p:cNvSpPr/>
            <p:nvPr/>
          </p:nvSpPr>
          <p:spPr>
            <a:xfrm>
              <a:off x="3414713" y="1624013"/>
              <a:ext cx="704850" cy="828675"/>
            </a:xfrm>
            <a:custGeom>
              <a:avLst/>
              <a:gdLst>
                <a:gd name="connsiteX0" fmla="*/ 395287 w 704850"/>
                <a:gd name="connsiteY0" fmla="*/ 616743 h 828675"/>
                <a:gd name="connsiteX1" fmla="*/ 254793 w 704850"/>
                <a:gd name="connsiteY1" fmla="*/ 411956 h 828675"/>
                <a:gd name="connsiteX2" fmla="*/ 145256 w 704850"/>
                <a:gd name="connsiteY2" fmla="*/ 257175 h 828675"/>
                <a:gd name="connsiteX3" fmla="*/ 61912 w 704850"/>
                <a:gd name="connsiteY3" fmla="*/ 138112 h 828675"/>
                <a:gd name="connsiteX4" fmla="*/ 26193 w 704850"/>
                <a:gd name="connsiteY4" fmla="*/ 85725 h 828675"/>
                <a:gd name="connsiteX5" fmla="*/ 9525 w 704850"/>
                <a:gd name="connsiteY5" fmla="*/ 59531 h 828675"/>
                <a:gd name="connsiteX6" fmla="*/ 0 w 704850"/>
                <a:gd name="connsiteY6" fmla="*/ 35718 h 828675"/>
                <a:gd name="connsiteX7" fmla="*/ 0 w 704850"/>
                <a:gd name="connsiteY7" fmla="*/ 16668 h 828675"/>
                <a:gd name="connsiteX8" fmla="*/ 4762 w 704850"/>
                <a:gd name="connsiteY8" fmla="*/ 4762 h 828675"/>
                <a:gd name="connsiteX9" fmla="*/ 19050 w 704850"/>
                <a:gd name="connsiteY9" fmla="*/ 0 h 828675"/>
                <a:gd name="connsiteX10" fmla="*/ 47625 w 704850"/>
                <a:gd name="connsiteY10" fmla="*/ 7143 h 828675"/>
                <a:gd name="connsiteX11" fmla="*/ 85725 w 704850"/>
                <a:gd name="connsiteY11" fmla="*/ 33337 h 828675"/>
                <a:gd name="connsiteX12" fmla="*/ 202406 w 704850"/>
                <a:gd name="connsiteY12" fmla="*/ 116681 h 828675"/>
                <a:gd name="connsiteX13" fmla="*/ 304800 w 704850"/>
                <a:gd name="connsiteY13" fmla="*/ 188118 h 828675"/>
                <a:gd name="connsiteX14" fmla="*/ 392906 w 704850"/>
                <a:gd name="connsiteY14" fmla="*/ 252412 h 828675"/>
                <a:gd name="connsiteX15" fmla="*/ 514350 w 704850"/>
                <a:gd name="connsiteY15" fmla="*/ 350043 h 828675"/>
                <a:gd name="connsiteX16" fmla="*/ 600075 w 704850"/>
                <a:gd name="connsiteY16" fmla="*/ 423862 h 828675"/>
                <a:gd name="connsiteX17" fmla="*/ 645318 w 704850"/>
                <a:gd name="connsiteY17" fmla="*/ 478631 h 828675"/>
                <a:gd name="connsiteX18" fmla="*/ 671512 w 704850"/>
                <a:gd name="connsiteY18" fmla="*/ 514350 h 828675"/>
                <a:gd name="connsiteX19" fmla="*/ 692943 w 704850"/>
                <a:gd name="connsiteY19" fmla="*/ 550068 h 828675"/>
                <a:gd name="connsiteX20" fmla="*/ 702468 w 704850"/>
                <a:gd name="connsiteY20" fmla="*/ 595312 h 828675"/>
                <a:gd name="connsiteX21" fmla="*/ 704850 w 704850"/>
                <a:gd name="connsiteY21" fmla="*/ 640556 h 828675"/>
                <a:gd name="connsiteX22" fmla="*/ 702468 w 704850"/>
                <a:gd name="connsiteY22" fmla="*/ 690562 h 828675"/>
                <a:gd name="connsiteX23" fmla="*/ 695325 w 704850"/>
                <a:gd name="connsiteY23" fmla="*/ 733425 h 828675"/>
                <a:gd name="connsiteX24" fmla="*/ 673893 w 704850"/>
                <a:gd name="connsiteY24" fmla="*/ 781050 h 828675"/>
                <a:gd name="connsiteX25" fmla="*/ 650081 w 704850"/>
                <a:gd name="connsiteY25" fmla="*/ 812006 h 828675"/>
                <a:gd name="connsiteX26" fmla="*/ 623887 w 704850"/>
                <a:gd name="connsiteY26" fmla="*/ 828675 h 828675"/>
                <a:gd name="connsiteX27" fmla="*/ 600075 w 704850"/>
                <a:gd name="connsiteY27" fmla="*/ 828675 h 828675"/>
                <a:gd name="connsiteX28" fmla="*/ 561975 w 704850"/>
                <a:gd name="connsiteY28" fmla="*/ 812006 h 828675"/>
                <a:gd name="connsiteX29" fmla="*/ 523875 w 704850"/>
                <a:gd name="connsiteY29" fmla="*/ 785812 h 828675"/>
                <a:gd name="connsiteX30" fmla="*/ 488156 w 704850"/>
                <a:gd name="connsiteY30" fmla="*/ 752475 h 828675"/>
                <a:gd name="connsiteX31" fmla="*/ 450056 w 704850"/>
                <a:gd name="connsiteY31" fmla="*/ 697706 h 828675"/>
                <a:gd name="connsiteX32" fmla="*/ 395287 w 704850"/>
                <a:gd name="connsiteY32" fmla="*/ 61674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4850" h="828675">
                  <a:moveTo>
                    <a:pt x="395287" y="616743"/>
                  </a:moveTo>
                  <a:lnTo>
                    <a:pt x="254793" y="411956"/>
                  </a:lnTo>
                  <a:lnTo>
                    <a:pt x="145256" y="257175"/>
                  </a:lnTo>
                  <a:lnTo>
                    <a:pt x="61912" y="138112"/>
                  </a:lnTo>
                  <a:lnTo>
                    <a:pt x="26193" y="85725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7143"/>
                  </a:lnTo>
                  <a:lnTo>
                    <a:pt x="85725" y="33337"/>
                  </a:lnTo>
                  <a:lnTo>
                    <a:pt x="202406" y="116681"/>
                  </a:lnTo>
                  <a:lnTo>
                    <a:pt x="304800" y="188118"/>
                  </a:lnTo>
                  <a:lnTo>
                    <a:pt x="392906" y="252412"/>
                  </a:lnTo>
                  <a:lnTo>
                    <a:pt x="514350" y="350043"/>
                  </a:lnTo>
                  <a:lnTo>
                    <a:pt x="600075" y="423862"/>
                  </a:lnTo>
                  <a:lnTo>
                    <a:pt x="645318" y="478631"/>
                  </a:lnTo>
                  <a:lnTo>
                    <a:pt x="671512" y="514350"/>
                  </a:lnTo>
                  <a:lnTo>
                    <a:pt x="692943" y="550068"/>
                  </a:lnTo>
                  <a:lnTo>
                    <a:pt x="702468" y="595312"/>
                  </a:lnTo>
                  <a:lnTo>
                    <a:pt x="704850" y="640556"/>
                  </a:lnTo>
                  <a:lnTo>
                    <a:pt x="702468" y="690562"/>
                  </a:lnTo>
                  <a:lnTo>
                    <a:pt x="695325" y="733425"/>
                  </a:lnTo>
                  <a:lnTo>
                    <a:pt x="673893" y="781050"/>
                  </a:lnTo>
                  <a:lnTo>
                    <a:pt x="650081" y="812006"/>
                  </a:lnTo>
                  <a:lnTo>
                    <a:pt x="623887" y="828675"/>
                  </a:lnTo>
                  <a:lnTo>
                    <a:pt x="600075" y="828675"/>
                  </a:lnTo>
                  <a:lnTo>
                    <a:pt x="561975" y="812006"/>
                  </a:lnTo>
                  <a:lnTo>
                    <a:pt x="523875" y="785812"/>
                  </a:lnTo>
                  <a:lnTo>
                    <a:pt x="488156" y="752475"/>
                  </a:lnTo>
                  <a:lnTo>
                    <a:pt x="450056" y="697706"/>
                  </a:lnTo>
                  <a:lnTo>
                    <a:pt x="395287" y="616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F6ABBF26-81BF-4BC1-90A0-A7B69F0126AE}"/>
                </a:ext>
              </a:extLst>
            </p:cNvPr>
            <p:cNvSpPr/>
            <p:nvPr/>
          </p:nvSpPr>
          <p:spPr>
            <a:xfrm>
              <a:off x="4418013" y="1427163"/>
              <a:ext cx="661987" cy="849312"/>
            </a:xfrm>
            <a:custGeom>
              <a:avLst/>
              <a:gdLst>
                <a:gd name="connsiteX0" fmla="*/ 373856 w 661987"/>
                <a:gd name="connsiteY0" fmla="*/ 638175 h 850106"/>
                <a:gd name="connsiteX1" fmla="*/ 273844 w 661987"/>
                <a:gd name="connsiteY1" fmla="*/ 445294 h 850106"/>
                <a:gd name="connsiteX2" fmla="*/ 192881 w 661987"/>
                <a:gd name="connsiteY2" fmla="*/ 316706 h 850106"/>
                <a:gd name="connsiteX3" fmla="*/ 135731 w 661987"/>
                <a:gd name="connsiteY3" fmla="*/ 226219 h 850106"/>
                <a:gd name="connsiteX4" fmla="*/ 42862 w 661987"/>
                <a:gd name="connsiteY4" fmla="*/ 102394 h 850106"/>
                <a:gd name="connsiteX5" fmla="*/ 23812 w 661987"/>
                <a:gd name="connsiteY5" fmla="*/ 76200 h 850106"/>
                <a:gd name="connsiteX6" fmla="*/ 11906 w 661987"/>
                <a:gd name="connsiteY6" fmla="*/ 57150 h 850106"/>
                <a:gd name="connsiteX7" fmla="*/ 2381 w 661987"/>
                <a:gd name="connsiteY7" fmla="*/ 33337 h 850106"/>
                <a:gd name="connsiteX8" fmla="*/ 0 w 661987"/>
                <a:gd name="connsiteY8" fmla="*/ 21431 h 850106"/>
                <a:gd name="connsiteX9" fmla="*/ 4762 w 661987"/>
                <a:gd name="connsiteY9" fmla="*/ 7144 h 850106"/>
                <a:gd name="connsiteX10" fmla="*/ 21431 w 661987"/>
                <a:gd name="connsiteY10" fmla="*/ 0 h 850106"/>
                <a:gd name="connsiteX11" fmla="*/ 57150 w 661987"/>
                <a:gd name="connsiteY11" fmla="*/ 7144 h 850106"/>
                <a:gd name="connsiteX12" fmla="*/ 152400 w 661987"/>
                <a:gd name="connsiteY12" fmla="*/ 73819 h 850106"/>
                <a:gd name="connsiteX13" fmla="*/ 330994 w 661987"/>
                <a:gd name="connsiteY13" fmla="*/ 202406 h 850106"/>
                <a:gd name="connsiteX14" fmla="*/ 431006 w 661987"/>
                <a:gd name="connsiteY14" fmla="*/ 266700 h 850106"/>
                <a:gd name="connsiteX15" fmla="*/ 478631 w 661987"/>
                <a:gd name="connsiteY15" fmla="*/ 300037 h 850106"/>
                <a:gd name="connsiteX16" fmla="*/ 519112 w 661987"/>
                <a:gd name="connsiteY16" fmla="*/ 330994 h 850106"/>
                <a:gd name="connsiteX17" fmla="*/ 564356 w 661987"/>
                <a:gd name="connsiteY17" fmla="*/ 376237 h 850106"/>
                <a:gd name="connsiteX18" fmla="*/ 609600 w 661987"/>
                <a:gd name="connsiteY18" fmla="*/ 435769 h 850106"/>
                <a:gd name="connsiteX19" fmla="*/ 640556 w 661987"/>
                <a:gd name="connsiteY19" fmla="*/ 500062 h 850106"/>
                <a:gd name="connsiteX20" fmla="*/ 657225 w 661987"/>
                <a:gd name="connsiteY20" fmla="*/ 552450 h 850106"/>
                <a:gd name="connsiteX21" fmla="*/ 661987 w 661987"/>
                <a:gd name="connsiteY21" fmla="*/ 604837 h 850106"/>
                <a:gd name="connsiteX22" fmla="*/ 661987 w 661987"/>
                <a:gd name="connsiteY22" fmla="*/ 659606 h 850106"/>
                <a:gd name="connsiteX23" fmla="*/ 654844 w 661987"/>
                <a:gd name="connsiteY23" fmla="*/ 728662 h 850106"/>
                <a:gd name="connsiteX24" fmla="*/ 640556 w 661987"/>
                <a:gd name="connsiteY24" fmla="*/ 781050 h 850106"/>
                <a:gd name="connsiteX25" fmla="*/ 623887 w 661987"/>
                <a:gd name="connsiteY25" fmla="*/ 814387 h 850106"/>
                <a:gd name="connsiteX26" fmla="*/ 604837 w 661987"/>
                <a:gd name="connsiteY26" fmla="*/ 835819 h 850106"/>
                <a:gd name="connsiteX27" fmla="*/ 585787 w 661987"/>
                <a:gd name="connsiteY27" fmla="*/ 845344 h 850106"/>
                <a:gd name="connsiteX28" fmla="*/ 550069 w 661987"/>
                <a:gd name="connsiteY28" fmla="*/ 850106 h 850106"/>
                <a:gd name="connsiteX29" fmla="*/ 516731 w 661987"/>
                <a:gd name="connsiteY29" fmla="*/ 840581 h 850106"/>
                <a:gd name="connsiteX30" fmla="*/ 492919 w 661987"/>
                <a:gd name="connsiteY30" fmla="*/ 819150 h 850106"/>
                <a:gd name="connsiteX31" fmla="*/ 450056 w 661987"/>
                <a:gd name="connsiteY31" fmla="*/ 773906 h 850106"/>
                <a:gd name="connsiteX32" fmla="*/ 421481 w 661987"/>
                <a:gd name="connsiteY32" fmla="*/ 740569 h 850106"/>
                <a:gd name="connsiteX33" fmla="*/ 404812 w 661987"/>
                <a:gd name="connsiteY33" fmla="*/ 707231 h 850106"/>
                <a:gd name="connsiteX34" fmla="*/ 373856 w 661987"/>
                <a:gd name="connsiteY34" fmla="*/ 638175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1987" h="850106">
                  <a:moveTo>
                    <a:pt x="373856" y="638175"/>
                  </a:moveTo>
                  <a:lnTo>
                    <a:pt x="273844" y="445294"/>
                  </a:lnTo>
                  <a:lnTo>
                    <a:pt x="192881" y="316706"/>
                  </a:lnTo>
                  <a:lnTo>
                    <a:pt x="135731" y="226219"/>
                  </a:lnTo>
                  <a:lnTo>
                    <a:pt x="42862" y="102394"/>
                  </a:lnTo>
                  <a:lnTo>
                    <a:pt x="23812" y="76200"/>
                  </a:lnTo>
                  <a:lnTo>
                    <a:pt x="11906" y="57150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7150" y="7144"/>
                  </a:lnTo>
                  <a:lnTo>
                    <a:pt x="152400" y="73819"/>
                  </a:lnTo>
                  <a:lnTo>
                    <a:pt x="330994" y="202406"/>
                  </a:lnTo>
                  <a:lnTo>
                    <a:pt x="431006" y="266700"/>
                  </a:lnTo>
                  <a:lnTo>
                    <a:pt x="478631" y="300037"/>
                  </a:lnTo>
                  <a:lnTo>
                    <a:pt x="519112" y="330994"/>
                  </a:lnTo>
                  <a:lnTo>
                    <a:pt x="564356" y="376237"/>
                  </a:lnTo>
                  <a:lnTo>
                    <a:pt x="609600" y="435769"/>
                  </a:lnTo>
                  <a:lnTo>
                    <a:pt x="640556" y="500062"/>
                  </a:lnTo>
                  <a:lnTo>
                    <a:pt x="657225" y="552450"/>
                  </a:lnTo>
                  <a:lnTo>
                    <a:pt x="661987" y="604837"/>
                  </a:lnTo>
                  <a:lnTo>
                    <a:pt x="661987" y="659606"/>
                  </a:lnTo>
                  <a:lnTo>
                    <a:pt x="654844" y="728662"/>
                  </a:lnTo>
                  <a:lnTo>
                    <a:pt x="640556" y="781050"/>
                  </a:lnTo>
                  <a:lnTo>
                    <a:pt x="623887" y="814387"/>
                  </a:lnTo>
                  <a:lnTo>
                    <a:pt x="604837" y="835819"/>
                  </a:lnTo>
                  <a:lnTo>
                    <a:pt x="585787" y="845344"/>
                  </a:lnTo>
                  <a:lnTo>
                    <a:pt x="550069" y="850106"/>
                  </a:lnTo>
                  <a:lnTo>
                    <a:pt x="516731" y="840581"/>
                  </a:lnTo>
                  <a:lnTo>
                    <a:pt x="492919" y="819150"/>
                  </a:lnTo>
                  <a:lnTo>
                    <a:pt x="450056" y="773906"/>
                  </a:lnTo>
                  <a:lnTo>
                    <a:pt x="421481" y="740569"/>
                  </a:lnTo>
                  <a:lnTo>
                    <a:pt x="404812" y="707231"/>
                  </a:lnTo>
                  <a:lnTo>
                    <a:pt x="373856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">
              <a:extLst>
                <a:ext uri="{FF2B5EF4-FFF2-40B4-BE49-F238E27FC236}">
                  <a16:creationId xmlns:a16="http://schemas.microsoft.com/office/drawing/2014/main" id="{6469C7B9-8D4A-4D53-A1DC-3961B0148200}"/>
                </a:ext>
              </a:extLst>
            </p:cNvPr>
            <p:cNvSpPr/>
            <p:nvPr/>
          </p:nvSpPr>
          <p:spPr>
            <a:xfrm>
              <a:off x="5646738" y="1341438"/>
              <a:ext cx="771525" cy="877887"/>
            </a:xfrm>
            <a:custGeom>
              <a:avLst/>
              <a:gdLst>
                <a:gd name="connsiteX0" fmla="*/ 342900 w 771525"/>
                <a:gd name="connsiteY0" fmla="*/ 631031 h 878681"/>
                <a:gd name="connsiteX1" fmla="*/ 207169 w 771525"/>
                <a:gd name="connsiteY1" fmla="*/ 740569 h 878681"/>
                <a:gd name="connsiteX2" fmla="*/ 90487 w 771525"/>
                <a:gd name="connsiteY2" fmla="*/ 835819 h 878681"/>
                <a:gd name="connsiteX3" fmla="*/ 47625 w 771525"/>
                <a:gd name="connsiteY3" fmla="*/ 869156 h 878681"/>
                <a:gd name="connsiteX4" fmla="*/ 28575 w 771525"/>
                <a:gd name="connsiteY4" fmla="*/ 878681 h 878681"/>
                <a:gd name="connsiteX5" fmla="*/ 14287 w 771525"/>
                <a:gd name="connsiteY5" fmla="*/ 876300 h 878681"/>
                <a:gd name="connsiteX6" fmla="*/ 4762 w 771525"/>
                <a:gd name="connsiteY6" fmla="*/ 869156 h 878681"/>
                <a:gd name="connsiteX7" fmla="*/ 0 w 771525"/>
                <a:gd name="connsiteY7" fmla="*/ 850106 h 878681"/>
                <a:gd name="connsiteX8" fmla="*/ 9525 w 771525"/>
                <a:gd name="connsiteY8" fmla="*/ 814387 h 878681"/>
                <a:gd name="connsiteX9" fmla="*/ 64294 w 771525"/>
                <a:gd name="connsiteY9" fmla="*/ 721519 h 878681"/>
                <a:gd name="connsiteX10" fmla="*/ 133350 w 771525"/>
                <a:gd name="connsiteY10" fmla="*/ 600075 h 878681"/>
                <a:gd name="connsiteX11" fmla="*/ 204787 w 771525"/>
                <a:gd name="connsiteY11" fmla="*/ 473869 h 878681"/>
                <a:gd name="connsiteX12" fmla="*/ 266700 w 771525"/>
                <a:gd name="connsiteY12" fmla="*/ 354806 h 878681"/>
                <a:gd name="connsiteX13" fmla="*/ 300037 w 771525"/>
                <a:gd name="connsiteY13" fmla="*/ 264319 h 878681"/>
                <a:gd name="connsiteX14" fmla="*/ 304800 w 771525"/>
                <a:gd name="connsiteY14" fmla="*/ 230981 h 878681"/>
                <a:gd name="connsiteX15" fmla="*/ 304800 w 771525"/>
                <a:gd name="connsiteY15" fmla="*/ 195262 h 878681"/>
                <a:gd name="connsiteX16" fmla="*/ 295275 w 771525"/>
                <a:gd name="connsiteY16" fmla="*/ 157162 h 878681"/>
                <a:gd name="connsiteX17" fmla="*/ 278606 w 771525"/>
                <a:gd name="connsiteY17" fmla="*/ 111919 h 878681"/>
                <a:gd name="connsiteX18" fmla="*/ 257175 w 771525"/>
                <a:gd name="connsiteY18" fmla="*/ 83344 h 878681"/>
                <a:gd name="connsiteX19" fmla="*/ 238125 w 771525"/>
                <a:gd name="connsiteY19" fmla="*/ 59531 h 878681"/>
                <a:gd name="connsiteX20" fmla="*/ 226219 w 771525"/>
                <a:gd name="connsiteY20" fmla="*/ 45244 h 878681"/>
                <a:gd name="connsiteX21" fmla="*/ 221456 w 771525"/>
                <a:gd name="connsiteY21" fmla="*/ 26194 h 878681"/>
                <a:gd name="connsiteX22" fmla="*/ 226219 w 771525"/>
                <a:gd name="connsiteY22" fmla="*/ 4762 h 878681"/>
                <a:gd name="connsiteX23" fmla="*/ 235744 w 771525"/>
                <a:gd name="connsiteY23" fmla="*/ 0 h 878681"/>
                <a:gd name="connsiteX24" fmla="*/ 247650 w 771525"/>
                <a:gd name="connsiteY24" fmla="*/ 0 h 878681"/>
                <a:gd name="connsiteX25" fmla="*/ 276225 w 771525"/>
                <a:gd name="connsiteY25" fmla="*/ 7144 h 878681"/>
                <a:gd name="connsiteX26" fmla="*/ 330994 w 771525"/>
                <a:gd name="connsiteY26" fmla="*/ 26194 h 878681"/>
                <a:gd name="connsiteX27" fmla="*/ 402431 w 771525"/>
                <a:gd name="connsiteY27" fmla="*/ 59531 h 878681"/>
                <a:gd name="connsiteX28" fmla="*/ 445294 w 771525"/>
                <a:gd name="connsiteY28" fmla="*/ 80962 h 878681"/>
                <a:gd name="connsiteX29" fmla="*/ 523875 w 771525"/>
                <a:gd name="connsiteY29" fmla="*/ 123825 h 878681"/>
                <a:gd name="connsiteX30" fmla="*/ 602456 w 771525"/>
                <a:gd name="connsiteY30" fmla="*/ 171450 h 878681"/>
                <a:gd name="connsiteX31" fmla="*/ 688181 w 771525"/>
                <a:gd name="connsiteY31" fmla="*/ 230981 h 878681"/>
                <a:gd name="connsiteX32" fmla="*/ 742950 w 771525"/>
                <a:gd name="connsiteY32" fmla="*/ 276225 h 878681"/>
                <a:gd name="connsiteX33" fmla="*/ 764381 w 771525"/>
                <a:gd name="connsiteY33" fmla="*/ 300037 h 878681"/>
                <a:gd name="connsiteX34" fmla="*/ 771525 w 771525"/>
                <a:gd name="connsiteY34" fmla="*/ 314325 h 878681"/>
                <a:gd name="connsiteX35" fmla="*/ 771525 w 771525"/>
                <a:gd name="connsiteY35" fmla="*/ 326231 h 878681"/>
                <a:gd name="connsiteX36" fmla="*/ 762000 w 771525"/>
                <a:gd name="connsiteY36" fmla="*/ 342900 h 878681"/>
                <a:gd name="connsiteX37" fmla="*/ 738187 w 771525"/>
                <a:gd name="connsiteY37" fmla="*/ 354806 h 878681"/>
                <a:gd name="connsiteX38" fmla="*/ 635794 w 771525"/>
                <a:gd name="connsiteY38" fmla="*/ 392906 h 878681"/>
                <a:gd name="connsiteX39" fmla="*/ 488156 w 771525"/>
                <a:gd name="connsiteY39" fmla="*/ 514350 h 878681"/>
                <a:gd name="connsiteX40" fmla="*/ 342900 w 771525"/>
                <a:gd name="connsiteY40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1525" h="878681">
                  <a:moveTo>
                    <a:pt x="342900" y="631031"/>
                  </a:moveTo>
                  <a:lnTo>
                    <a:pt x="207169" y="740569"/>
                  </a:lnTo>
                  <a:lnTo>
                    <a:pt x="90487" y="835819"/>
                  </a:lnTo>
                  <a:lnTo>
                    <a:pt x="47625" y="869156"/>
                  </a:lnTo>
                  <a:lnTo>
                    <a:pt x="28575" y="878681"/>
                  </a:lnTo>
                  <a:lnTo>
                    <a:pt x="14287" y="876300"/>
                  </a:lnTo>
                  <a:lnTo>
                    <a:pt x="4762" y="869156"/>
                  </a:lnTo>
                  <a:lnTo>
                    <a:pt x="0" y="850106"/>
                  </a:lnTo>
                  <a:lnTo>
                    <a:pt x="9525" y="814387"/>
                  </a:lnTo>
                  <a:lnTo>
                    <a:pt x="64294" y="721519"/>
                  </a:lnTo>
                  <a:lnTo>
                    <a:pt x="133350" y="600075"/>
                  </a:lnTo>
                  <a:lnTo>
                    <a:pt x="204787" y="473869"/>
                  </a:lnTo>
                  <a:lnTo>
                    <a:pt x="266700" y="354806"/>
                  </a:lnTo>
                  <a:lnTo>
                    <a:pt x="300037" y="264319"/>
                  </a:lnTo>
                  <a:lnTo>
                    <a:pt x="304800" y="230981"/>
                  </a:lnTo>
                  <a:lnTo>
                    <a:pt x="304800" y="195262"/>
                  </a:lnTo>
                  <a:lnTo>
                    <a:pt x="295275" y="157162"/>
                  </a:lnTo>
                  <a:lnTo>
                    <a:pt x="278606" y="111919"/>
                  </a:lnTo>
                  <a:lnTo>
                    <a:pt x="257175" y="83344"/>
                  </a:lnTo>
                  <a:lnTo>
                    <a:pt x="238125" y="59531"/>
                  </a:lnTo>
                  <a:lnTo>
                    <a:pt x="226219" y="45244"/>
                  </a:lnTo>
                  <a:lnTo>
                    <a:pt x="221456" y="26194"/>
                  </a:lnTo>
                  <a:lnTo>
                    <a:pt x="226219" y="4762"/>
                  </a:lnTo>
                  <a:lnTo>
                    <a:pt x="235744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30994" y="26194"/>
                  </a:lnTo>
                  <a:lnTo>
                    <a:pt x="402431" y="59531"/>
                  </a:lnTo>
                  <a:lnTo>
                    <a:pt x="445294" y="80962"/>
                  </a:lnTo>
                  <a:lnTo>
                    <a:pt x="523875" y="123825"/>
                  </a:lnTo>
                  <a:lnTo>
                    <a:pt x="602456" y="171450"/>
                  </a:lnTo>
                  <a:lnTo>
                    <a:pt x="688181" y="230981"/>
                  </a:lnTo>
                  <a:lnTo>
                    <a:pt x="742950" y="276225"/>
                  </a:lnTo>
                  <a:lnTo>
                    <a:pt x="764381" y="300037"/>
                  </a:lnTo>
                  <a:lnTo>
                    <a:pt x="771525" y="314325"/>
                  </a:lnTo>
                  <a:lnTo>
                    <a:pt x="771525" y="326231"/>
                  </a:lnTo>
                  <a:lnTo>
                    <a:pt x="762000" y="342900"/>
                  </a:lnTo>
                  <a:lnTo>
                    <a:pt x="738187" y="354806"/>
                  </a:lnTo>
                  <a:lnTo>
                    <a:pt x="635794" y="392906"/>
                  </a:lnTo>
                  <a:lnTo>
                    <a:pt x="488156" y="514350"/>
                  </a:lnTo>
                  <a:lnTo>
                    <a:pt x="342900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">
              <a:extLst>
                <a:ext uri="{FF2B5EF4-FFF2-40B4-BE49-F238E27FC236}">
                  <a16:creationId xmlns:a16="http://schemas.microsoft.com/office/drawing/2014/main" id="{A4866577-CBB4-4A1F-B512-CD3C5AF42509}"/>
                </a:ext>
              </a:extLst>
            </p:cNvPr>
            <p:cNvSpPr/>
            <p:nvPr/>
          </p:nvSpPr>
          <p:spPr>
            <a:xfrm>
              <a:off x="3425825" y="2335213"/>
              <a:ext cx="3522663" cy="544512"/>
            </a:xfrm>
            <a:custGeom>
              <a:avLst/>
              <a:gdLst>
                <a:gd name="connsiteX0" fmla="*/ 1329109 w 3521629"/>
                <a:gd name="connsiteY0" fmla="*/ 421508 h 543881"/>
                <a:gd name="connsiteX1" fmla="*/ 951791 w 3521629"/>
                <a:gd name="connsiteY1" fmla="*/ 465698 h 543881"/>
                <a:gd name="connsiteX2" fmla="*/ 611866 w 3521629"/>
                <a:gd name="connsiteY2" fmla="*/ 499691 h 543881"/>
                <a:gd name="connsiteX3" fmla="*/ 367119 w 3521629"/>
                <a:gd name="connsiteY3" fmla="*/ 523486 h 543881"/>
                <a:gd name="connsiteX4" fmla="*/ 33992 w 3521629"/>
                <a:gd name="connsiteY4" fmla="*/ 543881 h 543881"/>
                <a:gd name="connsiteX5" fmla="*/ 0 w 3521629"/>
                <a:gd name="connsiteY5" fmla="*/ 336527 h 543881"/>
                <a:gd name="connsiteX6" fmla="*/ 326328 w 3521629"/>
                <a:gd name="connsiteY6" fmla="*/ 336527 h 543881"/>
                <a:gd name="connsiteX7" fmla="*/ 523485 w 3521629"/>
                <a:gd name="connsiteY7" fmla="*/ 322930 h 543881"/>
                <a:gd name="connsiteX8" fmla="*/ 975586 w 3521629"/>
                <a:gd name="connsiteY8" fmla="*/ 282139 h 543881"/>
                <a:gd name="connsiteX9" fmla="*/ 1397094 w 3521629"/>
                <a:gd name="connsiteY9" fmla="*/ 231150 h 543881"/>
                <a:gd name="connsiteX10" fmla="*/ 1828800 w 3521629"/>
                <a:gd name="connsiteY10" fmla="*/ 176762 h 543881"/>
                <a:gd name="connsiteX11" fmla="*/ 2246908 w 3521629"/>
                <a:gd name="connsiteY11" fmla="*/ 115575 h 543881"/>
                <a:gd name="connsiteX12" fmla="*/ 2658218 w 3521629"/>
                <a:gd name="connsiteY12" fmla="*/ 54388 h 543881"/>
                <a:gd name="connsiteX13" fmla="*/ 3008342 w 3521629"/>
                <a:gd name="connsiteY13" fmla="*/ 6799 h 543881"/>
                <a:gd name="connsiteX14" fmla="*/ 3049133 w 3521629"/>
                <a:gd name="connsiteY14" fmla="*/ 0 h 543881"/>
                <a:gd name="connsiteX15" fmla="*/ 3168107 w 3521629"/>
                <a:gd name="connsiteY15" fmla="*/ 16997 h 543881"/>
                <a:gd name="connsiteX16" fmla="*/ 3249689 w 3521629"/>
                <a:gd name="connsiteY16" fmla="*/ 30594 h 543881"/>
                <a:gd name="connsiteX17" fmla="*/ 3338069 w 3521629"/>
                <a:gd name="connsiteY17" fmla="*/ 57788 h 543881"/>
                <a:gd name="connsiteX18" fmla="*/ 3402655 w 3521629"/>
                <a:gd name="connsiteY18" fmla="*/ 81582 h 543881"/>
                <a:gd name="connsiteX19" fmla="*/ 3450245 w 3521629"/>
                <a:gd name="connsiteY19" fmla="*/ 105377 h 543881"/>
                <a:gd name="connsiteX20" fmla="*/ 3470640 w 3521629"/>
                <a:gd name="connsiteY20" fmla="*/ 118974 h 543881"/>
                <a:gd name="connsiteX21" fmla="*/ 3494435 w 3521629"/>
                <a:gd name="connsiteY21" fmla="*/ 139370 h 543881"/>
                <a:gd name="connsiteX22" fmla="*/ 3514831 w 3521629"/>
                <a:gd name="connsiteY22" fmla="*/ 169963 h 543881"/>
                <a:gd name="connsiteX23" fmla="*/ 3521629 w 3521629"/>
                <a:gd name="connsiteY23" fmla="*/ 193758 h 543881"/>
                <a:gd name="connsiteX24" fmla="*/ 3518230 w 3521629"/>
                <a:gd name="connsiteY24" fmla="*/ 220952 h 543881"/>
                <a:gd name="connsiteX25" fmla="*/ 3508032 w 3521629"/>
                <a:gd name="connsiteY25" fmla="*/ 237948 h 543881"/>
                <a:gd name="connsiteX26" fmla="*/ 3477439 w 3521629"/>
                <a:gd name="connsiteY26" fmla="*/ 268541 h 543881"/>
                <a:gd name="connsiteX27" fmla="*/ 3412853 w 3521629"/>
                <a:gd name="connsiteY27" fmla="*/ 292336 h 543881"/>
                <a:gd name="connsiteX28" fmla="*/ 3256487 w 3521629"/>
                <a:gd name="connsiteY28" fmla="*/ 278739 h 543881"/>
                <a:gd name="connsiteX29" fmla="*/ 3079726 w 3521629"/>
                <a:gd name="connsiteY29" fmla="*/ 282139 h 543881"/>
                <a:gd name="connsiteX30" fmla="*/ 2885968 w 3521629"/>
                <a:gd name="connsiteY30" fmla="*/ 285538 h 543881"/>
                <a:gd name="connsiteX31" fmla="*/ 2590233 w 3521629"/>
                <a:gd name="connsiteY31" fmla="*/ 305933 h 543881"/>
                <a:gd name="connsiteX32" fmla="*/ 2178923 w 3521629"/>
                <a:gd name="connsiteY32" fmla="*/ 333127 h 543881"/>
                <a:gd name="connsiteX33" fmla="*/ 1703027 w 3521629"/>
                <a:gd name="connsiteY33" fmla="*/ 384116 h 543881"/>
                <a:gd name="connsiteX34" fmla="*/ 1329109 w 3521629"/>
                <a:gd name="connsiteY34" fmla="*/ 421508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21629" h="543881">
                  <a:moveTo>
                    <a:pt x="1329109" y="421508"/>
                  </a:moveTo>
                  <a:lnTo>
                    <a:pt x="951791" y="465698"/>
                  </a:lnTo>
                  <a:lnTo>
                    <a:pt x="611866" y="499691"/>
                  </a:lnTo>
                  <a:lnTo>
                    <a:pt x="367119" y="523486"/>
                  </a:lnTo>
                  <a:lnTo>
                    <a:pt x="33992" y="543881"/>
                  </a:lnTo>
                  <a:lnTo>
                    <a:pt x="0" y="336527"/>
                  </a:lnTo>
                  <a:lnTo>
                    <a:pt x="326328" y="336527"/>
                  </a:lnTo>
                  <a:lnTo>
                    <a:pt x="523485" y="322930"/>
                  </a:lnTo>
                  <a:lnTo>
                    <a:pt x="975586" y="282139"/>
                  </a:lnTo>
                  <a:lnTo>
                    <a:pt x="1397094" y="231150"/>
                  </a:lnTo>
                  <a:lnTo>
                    <a:pt x="1828800" y="176762"/>
                  </a:lnTo>
                  <a:lnTo>
                    <a:pt x="2246908" y="115575"/>
                  </a:lnTo>
                  <a:lnTo>
                    <a:pt x="2658218" y="54388"/>
                  </a:lnTo>
                  <a:lnTo>
                    <a:pt x="3008342" y="6799"/>
                  </a:lnTo>
                  <a:lnTo>
                    <a:pt x="3049133" y="0"/>
                  </a:lnTo>
                  <a:lnTo>
                    <a:pt x="3168107" y="16997"/>
                  </a:lnTo>
                  <a:lnTo>
                    <a:pt x="3249689" y="30594"/>
                  </a:lnTo>
                  <a:lnTo>
                    <a:pt x="3338069" y="57788"/>
                  </a:lnTo>
                  <a:lnTo>
                    <a:pt x="3402655" y="81582"/>
                  </a:lnTo>
                  <a:lnTo>
                    <a:pt x="3450245" y="105377"/>
                  </a:lnTo>
                  <a:lnTo>
                    <a:pt x="3470640" y="118974"/>
                  </a:lnTo>
                  <a:lnTo>
                    <a:pt x="3494435" y="139370"/>
                  </a:lnTo>
                  <a:lnTo>
                    <a:pt x="3514831" y="169963"/>
                  </a:lnTo>
                  <a:lnTo>
                    <a:pt x="3521629" y="193758"/>
                  </a:lnTo>
                  <a:lnTo>
                    <a:pt x="3518230" y="220952"/>
                  </a:lnTo>
                  <a:lnTo>
                    <a:pt x="3508032" y="237948"/>
                  </a:lnTo>
                  <a:lnTo>
                    <a:pt x="3477439" y="268541"/>
                  </a:lnTo>
                  <a:lnTo>
                    <a:pt x="3412853" y="292336"/>
                  </a:lnTo>
                  <a:lnTo>
                    <a:pt x="3256487" y="278739"/>
                  </a:lnTo>
                  <a:lnTo>
                    <a:pt x="3079726" y="282139"/>
                  </a:lnTo>
                  <a:lnTo>
                    <a:pt x="2885968" y="285538"/>
                  </a:lnTo>
                  <a:lnTo>
                    <a:pt x="2590233" y="305933"/>
                  </a:lnTo>
                  <a:lnTo>
                    <a:pt x="2178923" y="333127"/>
                  </a:lnTo>
                  <a:lnTo>
                    <a:pt x="1703027" y="384116"/>
                  </a:lnTo>
                  <a:lnTo>
                    <a:pt x="1329109" y="4215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">
              <a:extLst>
                <a:ext uri="{FF2B5EF4-FFF2-40B4-BE49-F238E27FC236}">
                  <a16:creationId xmlns:a16="http://schemas.microsoft.com/office/drawing/2014/main" id="{9AE9BB8D-B214-4537-BC09-6C86BAA3A8D9}"/>
                </a:ext>
              </a:extLst>
            </p:cNvPr>
            <p:cNvSpPr/>
            <p:nvPr/>
          </p:nvSpPr>
          <p:spPr>
            <a:xfrm>
              <a:off x="3443288" y="2979738"/>
              <a:ext cx="1684337" cy="406400"/>
            </a:xfrm>
            <a:custGeom>
              <a:avLst/>
              <a:gdLst>
                <a:gd name="connsiteX0" fmla="*/ 678656 w 1683543"/>
                <a:gd name="connsiteY0" fmla="*/ 371475 h 407194"/>
                <a:gd name="connsiteX1" fmla="*/ 373856 w 1683543"/>
                <a:gd name="connsiteY1" fmla="*/ 407194 h 407194"/>
                <a:gd name="connsiteX2" fmla="*/ 347662 w 1683543"/>
                <a:gd name="connsiteY2" fmla="*/ 407194 h 407194"/>
                <a:gd name="connsiteX3" fmla="*/ 311943 w 1683543"/>
                <a:gd name="connsiteY3" fmla="*/ 400050 h 407194"/>
                <a:gd name="connsiteX4" fmla="*/ 257175 w 1683543"/>
                <a:gd name="connsiteY4" fmla="*/ 378619 h 407194"/>
                <a:gd name="connsiteX5" fmla="*/ 176212 w 1683543"/>
                <a:gd name="connsiteY5" fmla="*/ 335756 h 407194"/>
                <a:gd name="connsiteX6" fmla="*/ 92868 w 1683543"/>
                <a:gd name="connsiteY6" fmla="*/ 288131 h 407194"/>
                <a:gd name="connsiteX7" fmla="*/ 0 w 1683543"/>
                <a:gd name="connsiteY7" fmla="*/ 238125 h 407194"/>
                <a:gd name="connsiteX8" fmla="*/ 7143 w 1683543"/>
                <a:gd name="connsiteY8" fmla="*/ 92869 h 407194"/>
                <a:gd name="connsiteX9" fmla="*/ 107156 w 1683543"/>
                <a:gd name="connsiteY9" fmla="*/ 140494 h 407194"/>
                <a:gd name="connsiteX10" fmla="*/ 200025 w 1683543"/>
                <a:gd name="connsiteY10" fmla="*/ 183356 h 407194"/>
                <a:gd name="connsiteX11" fmla="*/ 259556 w 1683543"/>
                <a:gd name="connsiteY11" fmla="*/ 204787 h 407194"/>
                <a:gd name="connsiteX12" fmla="*/ 328612 w 1683543"/>
                <a:gd name="connsiteY12" fmla="*/ 221456 h 407194"/>
                <a:gd name="connsiteX13" fmla="*/ 373856 w 1683543"/>
                <a:gd name="connsiteY13" fmla="*/ 228600 h 407194"/>
                <a:gd name="connsiteX14" fmla="*/ 433387 w 1683543"/>
                <a:gd name="connsiteY14" fmla="*/ 228600 h 407194"/>
                <a:gd name="connsiteX15" fmla="*/ 554831 w 1683543"/>
                <a:gd name="connsiteY15" fmla="*/ 207169 h 407194"/>
                <a:gd name="connsiteX16" fmla="*/ 914400 w 1683543"/>
                <a:gd name="connsiteY16" fmla="*/ 138112 h 407194"/>
                <a:gd name="connsiteX17" fmla="*/ 1095375 w 1683543"/>
                <a:gd name="connsiteY17" fmla="*/ 102394 h 407194"/>
                <a:gd name="connsiteX18" fmla="*/ 1240631 w 1683543"/>
                <a:gd name="connsiteY18" fmla="*/ 64294 h 407194"/>
                <a:gd name="connsiteX19" fmla="*/ 1338262 w 1683543"/>
                <a:gd name="connsiteY19" fmla="*/ 30956 h 407194"/>
                <a:gd name="connsiteX20" fmla="*/ 1378743 w 1683543"/>
                <a:gd name="connsiteY20" fmla="*/ 14287 h 407194"/>
                <a:gd name="connsiteX21" fmla="*/ 1407318 w 1683543"/>
                <a:gd name="connsiteY21" fmla="*/ 2381 h 407194"/>
                <a:gd name="connsiteX22" fmla="*/ 1440656 w 1683543"/>
                <a:gd name="connsiteY22" fmla="*/ 0 h 407194"/>
                <a:gd name="connsiteX23" fmla="*/ 1493043 w 1683543"/>
                <a:gd name="connsiteY23" fmla="*/ 11906 h 407194"/>
                <a:gd name="connsiteX24" fmla="*/ 1562100 w 1683543"/>
                <a:gd name="connsiteY24" fmla="*/ 42862 h 407194"/>
                <a:gd name="connsiteX25" fmla="*/ 1607343 w 1683543"/>
                <a:gd name="connsiteY25" fmla="*/ 66675 h 407194"/>
                <a:gd name="connsiteX26" fmla="*/ 1638300 w 1683543"/>
                <a:gd name="connsiteY26" fmla="*/ 85725 h 407194"/>
                <a:gd name="connsiteX27" fmla="*/ 1659731 w 1683543"/>
                <a:gd name="connsiteY27" fmla="*/ 107156 h 407194"/>
                <a:gd name="connsiteX28" fmla="*/ 1676400 w 1683543"/>
                <a:gd name="connsiteY28" fmla="*/ 135731 h 407194"/>
                <a:gd name="connsiteX29" fmla="*/ 1683543 w 1683543"/>
                <a:gd name="connsiteY29" fmla="*/ 164306 h 407194"/>
                <a:gd name="connsiteX30" fmla="*/ 1683543 w 1683543"/>
                <a:gd name="connsiteY30" fmla="*/ 188119 h 407194"/>
                <a:gd name="connsiteX31" fmla="*/ 1674018 w 1683543"/>
                <a:gd name="connsiteY31" fmla="*/ 209550 h 407194"/>
                <a:gd name="connsiteX32" fmla="*/ 1650206 w 1683543"/>
                <a:gd name="connsiteY32" fmla="*/ 226219 h 407194"/>
                <a:gd name="connsiteX33" fmla="*/ 1609725 w 1683543"/>
                <a:gd name="connsiteY33" fmla="*/ 240506 h 407194"/>
                <a:gd name="connsiteX34" fmla="*/ 1450181 w 1683543"/>
                <a:gd name="connsiteY34" fmla="*/ 266700 h 407194"/>
                <a:gd name="connsiteX35" fmla="*/ 1281112 w 1683543"/>
                <a:gd name="connsiteY35" fmla="*/ 290512 h 407194"/>
                <a:gd name="connsiteX36" fmla="*/ 1092993 w 1683543"/>
                <a:gd name="connsiteY36" fmla="*/ 309562 h 407194"/>
                <a:gd name="connsiteX37" fmla="*/ 1002506 w 1683543"/>
                <a:gd name="connsiteY37" fmla="*/ 321469 h 407194"/>
                <a:gd name="connsiteX38" fmla="*/ 809625 w 1683543"/>
                <a:gd name="connsiteY38" fmla="*/ 361950 h 407194"/>
                <a:gd name="connsiteX39" fmla="*/ 678656 w 1683543"/>
                <a:gd name="connsiteY39" fmla="*/ 371475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83543" h="407194">
                  <a:moveTo>
                    <a:pt x="678656" y="371475"/>
                  </a:moveTo>
                  <a:lnTo>
                    <a:pt x="373856" y="407194"/>
                  </a:lnTo>
                  <a:lnTo>
                    <a:pt x="347662" y="407194"/>
                  </a:lnTo>
                  <a:lnTo>
                    <a:pt x="311943" y="400050"/>
                  </a:lnTo>
                  <a:lnTo>
                    <a:pt x="257175" y="378619"/>
                  </a:lnTo>
                  <a:lnTo>
                    <a:pt x="176212" y="335756"/>
                  </a:lnTo>
                  <a:lnTo>
                    <a:pt x="92868" y="288131"/>
                  </a:lnTo>
                  <a:lnTo>
                    <a:pt x="0" y="238125"/>
                  </a:lnTo>
                  <a:lnTo>
                    <a:pt x="7143" y="92869"/>
                  </a:lnTo>
                  <a:lnTo>
                    <a:pt x="107156" y="140494"/>
                  </a:lnTo>
                  <a:lnTo>
                    <a:pt x="200025" y="183356"/>
                  </a:lnTo>
                  <a:lnTo>
                    <a:pt x="259556" y="204787"/>
                  </a:lnTo>
                  <a:lnTo>
                    <a:pt x="328612" y="221456"/>
                  </a:lnTo>
                  <a:lnTo>
                    <a:pt x="373856" y="228600"/>
                  </a:lnTo>
                  <a:lnTo>
                    <a:pt x="433387" y="228600"/>
                  </a:lnTo>
                  <a:lnTo>
                    <a:pt x="554831" y="207169"/>
                  </a:lnTo>
                  <a:lnTo>
                    <a:pt x="914400" y="138112"/>
                  </a:lnTo>
                  <a:lnTo>
                    <a:pt x="1095375" y="102394"/>
                  </a:lnTo>
                  <a:lnTo>
                    <a:pt x="1240631" y="64294"/>
                  </a:lnTo>
                  <a:lnTo>
                    <a:pt x="1338262" y="30956"/>
                  </a:lnTo>
                  <a:lnTo>
                    <a:pt x="1378743" y="14287"/>
                  </a:lnTo>
                  <a:lnTo>
                    <a:pt x="1407318" y="2381"/>
                  </a:lnTo>
                  <a:lnTo>
                    <a:pt x="1440656" y="0"/>
                  </a:lnTo>
                  <a:lnTo>
                    <a:pt x="1493043" y="11906"/>
                  </a:lnTo>
                  <a:lnTo>
                    <a:pt x="1562100" y="42862"/>
                  </a:lnTo>
                  <a:lnTo>
                    <a:pt x="1607343" y="66675"/>
                  </a:lnTo>
                  <a:lnTo>
                    <a:pt x="1638300" y="85725"/>
                  </a:lnTo>
                  <a:lnTo>
                    <a:pt x="1659731" y="107156"/>
                  </a:lnTo>
                  <a:lnTo>
                    <a:pt x="1676400" y="135731"/>
                  </a:lnTo>
                  <a:lnTo>
                    <a:pt x="1683543" y="164306"/>
                  </a:lnTo>
                  <a:lnTo>
                    <a:pt x="1683543" y="188119"/>
                  </a:lnTo>
                  <a:lnTo>
                    <a:pt x="1674018" y="209550"/>
                  </a:lnTo>
                  <a:lnTo>
                    <a:pt x="1650206" y="226219"/>
                  </a:lnTo>
                  <a:lnTo>
                    <a:pt x="1609725" y="240506"/>
                  </a:lnTo>
                  <a:lnTo>
                    <a:pt x="1450181" y="266700"/>
                  </a:lnTo>
                  <a:lnTo>
                    <a:pt x="1281112" y="290512"/>
                  </a:lnTo>
                  <a:lnTo>
                    <a:pt x="1092993" y="309562"/>
                  </a:lnTo>
                  <a:lnTo>
                    <a:pt x="1002506" y="321469"/>
                  </a:lnTo>
                  <a:lnTo>
                    <a:pt x="809625" y="361950"/>
                  </a:lnTo>
                  <a:lnTo>
                    <a:pt x="67865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13026B49-49C4-44E8-8EE3-3E8AA8DC2AA6}"/>
                </a:ext>
              </a:extLst>
            </p:cNvPr>
            <p:cNvSpPr/>
            <p:nvPr/>
          </p:nvSpPr>
          <p:spPr>
            <a:xfrm rot="16200000">
              <a:off x="4729163" y="3114675"/>
              <a:ext cx="1562100" cy="977900"/>
            </a:xfrm>
            <a:custGeom>
              <a:avLst/>
              <a:gdLst>
                <a:gd name="connsiteX0" fmla="*/ 890588 w 1562100"/>
                <a:gd name="connsiteY0" fmla="*/ 728663 h 978694"/>
                <a:gd name="connsiteX1" fmla="*/ 711994 w 1562100"/>
                <a:gd name="connsiteY1" fmla="*/ 614363 h 978694"/>
                <a:gd name="connsiteX2" fmla="*/ 614363 w 1562100"/>
                <a:gd name="connsiteY2" fmla="*/ 550069 h 978694"/>
                <a:gd name="connsiteX3" fmla="*/ 478632 w 1562100"/>
                <a:gd name="connsiteY3" fmla="*/ 445294 h 978694"/>
                <a:gd name="connsiteX4" fmla="*/ 342900 w 1562100"/>
                <a:gd name="connsiteY4" fmla="*/ 338138 h 978694"/>
                <a:gd name="connsiteX5" fmla="*/ 223838 w 1562100"/>
                <a:gd name="connsiteY5" fmla="*/ 245269 h 978694"/>
                <a:gd name="connsiteX6" fmla="*/ 130969 w 1562100"/>
                <a:gd name="connsiteY6" fmla="*/ 166688 h 978694"/>
                <a:gd name="connsiteX7" fmla="*/ 47625 w 1562100"/>
                <a:gd name="connsiteY7" fmla="*/ 92869 h 978694"/>
                <a:gd name="connsiteX8" fmla="*/ 19050 w 1562100"/>
                <a:gd name="connsiteY8" fmla="*/ 64294 h 978694"/>
                <a:gd name="connsiteX9" fmla="*/ 4763 w 1562100"/>
                <a:gd name="connsiteY9" fmla="*/ 45244 h 978694"/>
                <a:gd name="connsiteX10" fmla="*/ 0 w 1562100"/>
                <a:gd name="connsiteY10" fmla="*/ 23813 h 978694"/>
                <a:gd name="connsiteX11" fmla="*/ 2382 w 1562100"/>
                <a:gd name="connsiteY11" fmla="*/ 7144 h 978694"/>
                <a:gd name="connsiteX12" fmla="*/ 16669 w 1562100"/>
                <a:gd name="connsiteY12" fmla="*/ 0 h 978694"/>
                <a:gd name="connsiteX13" fmla="*/ 30957 w 1562100"/>
                <a:gd name="connsiteY13" fmla="*/ 0 h 978694"/>
                <a:gd name="connsiteX14" fmla="*/ 57150 w 1562100"/>
                <a:gd name="connsiteY14" fmla="*/ 9525 h 978694"/>
                <a:gd name="connsiteX15" fmla="*/ 157163 w 1562100"/>
                <a:gd name="connsiteY15" fmla="*/ 73819 h 978694"/>
                <a:gd name="connsiteX16" fmla="*/ 300038 w 1562100"/>
                <a:gd name="connsiteY16" fmla="*/ 161925 h 978694"/>
                <a:gd name="connsiteX17" fmla="*/ 421482 w 1562100"/>
                <a:gd name="connsiteY17" fmla="*/ 235744 h 978694"/>
                <a:gd name="connsiteX18" fmla="*/ 564357 w 1562100"/>
                <a:gd name="connsiteY18" fmla="*/ 314325 h 978694"/>
                <a:gd name="connsiteX19" fmla="*/ 702469 w 1562100"/>
                <a:gd name="connsiteY19" fmla="*/ 385763 h 978694"/>
                <a:gd name="connsiteX20" fmla="*/ 823913 w 1562100"/>
                <a:gd name="connsiteY20" fmla="*/ 445294 h 978694"/>
                <a:gd name="connsiteX21" fmla="*/ 952500 w 1562100"/>
                <a:gd name="connsiteY21" fmla="*/ 509588 h 978694"/>
                <a:gd name="connsiteX22" fmla="*/ 1047750 w 1562100"/>
                <a:gd name="connsiteY22" fmla="*/ 552450 h 978694"/>
                <a:gd name="connsiteX23" fmla="*/ 1102519 w 1562100"/>
                <a:gd name="connsiteY23" fmla="*/ 576263 h 978694"/>
                <a:gd name="connsiteX24" fmla="*/ 1154907 w 1562100"/>
                <a:gd name="connsiteY24" fmla="*/ 595313 h 978694"/>
                <a:gd name="connsiteX25" fmla="*/ 1204913 w 1562100"/>
                <a:gd name="connsiteY25" fmla="*/ 609600 h 978694"/>
                <a:gd name="connsiteX26" fmla="*/ 1252538 w 1562100"/>
                <a:gd name="connsiteY26" fmla="*/ 619125 h 978694"/>
                <a:gd name="connsiteX27" fmla="*/ 1297782 w 1562100"/>
                <a:gd name="connsiteY27" fmla="*/ 626269 h 978694"/>
                <a:gd name="connsiteX28" fmla="*/ 1328738 w 1562100"/>
                <a:gd name="connsiteY28" fmla="*/ 628650 h 978694"/>
                <a:gd name="connsiteX29" fmla="*/ 1350169 w 1562100"/>
                <a:gd name="connsiteY29" fmla="*/ 626269 h 978694"/>
                <a:gd name="connsiteX30" fmla="*/ 1373982 w 1562100"/>
                <a:gd name="connsiteY30" fmla="*/ 621507 h 978694"/>
                <a:gd name="connsiteX31" fmla="*/ 1404938 w 1562100"/>
                <a:gd name="connsiteY31" fmla="*/ 600075 h 978694"/>
                <a:gd name="connsiteX32" fmla="*/ 1457325 w 1562100"/>
                <a:gd name="connsiteY32" fmla="*/ 550069 h 978694"/>
                <a:gd name="connsiteX33" fmla="*/ 1497807 w 1562100"/>
                <a:gd name="connsiteY33" fmla="*/ 500063 h 978694"/>
                <a:gd name="connsiteX34" fmla="*/ 1519238 w 1562100"/>
                <a:gd name="connsiteY34" fmla="*/ 478632 h 978694"/>
                <a:gd name="connsiteX35" fmla="*/ 1533525 w 1562100"/>
                <a:gd name="connsiteY35" fmla="*/ 469107 h 978694"/>
                <a:gd name="connsiteX36" fmla="*/ 1547813 w 1562100"/>
                <a:gd name="connsiteY36" fmla="*/ 469107 h 978694"/>
                <a:gd name="connsiteX37" fmla="*/ 1557338 w 1562100"/>
                <a:gd name="connsiteY37" fmla="*/ 473869 h 978694"/>
                <a:gd name="connsiteX38" fmla="*/ 1562100 w 1562100"/>
                <a:gd name="connsiteY38" fmla="*/ 490538 h 978694"/>
                <a:gd name="connsiteX39" fmla="*/ 1557338 w 1562100"/>
                <a:gd name="connsiteY39" fmla="*/ 538163 h 978694"/>
                <a:gd name="connsiteX40" fmla="*/ 1540669 w 1562100"/>
                <a:gd name="connsiteY40" fmla="*/ 609600 h 978694"/>
                <a:gd name="connsiteX41" fmla="*/ 1514475 w 1562100"/>
                <a:gd name="connsiteY41" fmla="*/ 683419 h 978694"/>
                <a:gd name="connsiteX42" fmla="*/ 1476375 w 1562100"/>
                <a:gd name="connsiteY42" fmla="*/ 759619 h 978694"/>
                <a:gd name="connsiteX43" fmla="*/ 1438275 w 1562100"/>
                <a:gd name="connsiteY43" fmla="*/ 819150 h 978694"/>
                <a:gd name="connsiteX44" fmla="*/ 1376363 w 1562100"/>
                <a:gd name="connsiteY44" fmla="*/ 895350 h 978694"/>
                <a:gd name="connsiteX45" fmla="*/ 1326357 w 1562100"/>
                <a:gd name="connsiteY45" fmla="*/ 945357 h 978694"/>
                <a:gd name="connsiteX46" fmla="*/ 1290638 w 1562100"/>
                <a:gd name="connsiteY46" fmla="*/ 971550 h 978694"/>
                <a:gd name="connsiteX47" fmla="*/ 1273969 w 1562100"/>
                <a:gd name="connsiteY47" fmla="*/ 978694 h 978694"/>
                <a:gd name="connsiteX48" fmla="*/ 1254919 w 1562100"/>
                <a:gd name="connsiteY48" fmla="*/ 976313 h 978694"/>
                <a:gd name="connsiteX49" fmla="*/ 1243013 w 1562100"/>
                <a:gd name="connsiteY49" fmla="*/ 971550 h 978694"/>
                <a:gd name="connsiteX50" fmla="*/ 1207294 w 1562100"/>
                <a:gd name="connsiteY50" fmla="*/ 952500 h 978694"/>
                <a:gd name="connsiteX51" fmla="*/ 1159669 w 1562100"/>
                <a:gd name="connsiteY51" fmla="*/ 912019 h 978694"/>
                <a:gd name="connsiteX52" fmla="*/ 1116807 w 1562100"/>
                <a:gd name="connsiteY52" fmla="*/ 873919 h 978694"/>
                <a:gd name="connsiteX53" fmla="*/ 890588 w 1562100"/>
                <a:gd name="connsiteY53" fmla="*/ 72866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978694">
                  <a:moveTo>
                    <a:pt x="890588" y="728663"/>
                  </a:moveTo>
                  <a:lnTo>
                    <a:pt x="711994" y="614363"/>
                  </a:lnTo>
                  <a:lnTo>
                    <a:pt x="614363" y="550069"/>
                  </a:lnTo>
                  <a:lnTo>
                    <a:pt x="478632" y="445294"/>
                  </a:lnTo>
                  <a:lnTo>
                    <a:pt x="342900" y="338138"/>
                  </a:lnTo>
                  <a:lnTo>
                    <a:pt x="223838" y="245269"/>
                  </a:lnTo>
                  <a:lnTo>
                    <a:pt x="130969" y="166688"/>
                  </a:lnTo>
                  <a:lnTo>
                    <a:pt x="47625" y="92869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30957" y="0"/>
                  </a:lnTo>
                  <a:lnTo>
                    <a:pt x="57150" y="9525"/>
                  </a:lnTo>
                  <a:lnTo>
                    <a:pt x="157163" y="73819"/>
                  </a:lnTo>
                  <a:lnTo>
                    <a:pt x="300038" y="161925"/>
                  </a:lnTo>
                  <a:lnTo>
                    <a:pt x="421482" y="235744"/>
                  </a:lnTo>
                  <a:lnTo>
                    <a:pt x="564357" y="314325"/>
                  </a:lnTo>
                  <a:lnTo>
                    <a:pt x="702469" y="385763"/>
                  </a:lnTo>
                  <a:lnTo>
                    <a:pt x="823913" y="445294"/>
                  </a:lnTo>
                  <a:lnTo>
                    <a:pt x="952500" y="509588"/>
                  </a:lnTo>
                  <a:lnTo>
                    <a:pt x="1047750" y="552450"/>
                  </a:lnTo>
                  <a:lnTo>
                    <a:pt x="1102519" y="576263"/>
                  </a:lnTo>
                  <a:lnTo>
                    <a:pt x="1154907" y="595313"/>
                  </a:lnTo>
                  <a:lnTo>
                    <a:pt x="1204913" y="609600"/>
                  </a:lnTo>
                  <a:lnTo>
                    <a:pt x="1252538" y="619125"/>
                  </a:lnTo>
                  <a:lnTo>
                    <a:pt x="1297782" y="626269"/>
                  </a:lnTo>
                  <a:lnTo>
                    <a:pt x="1328738" y="628650"/>
                  </a:lnTo>
                  <a:lnTo>
                    <a:pt x="1350169" y="626269"/>
                  </a:lnTo>
                  <a:lnTo>
                    <a:pt x="1373982" y="621507"/>
                  </a:lnTo>
                  <a:lnTo>
                    <a:pt x="1404938" y="600075"/>
                  </a:lnTo>
                  <a:lnTo>
                    <a:pt x="1457325" y="550069"/>
                  </a:lnTo>
                  <a:lnTo>
                    <a:pt x="1497807" y="500063"/>
                  </a:lnTo>
                  <a:lnTo>
                    <a:pt x="1519238" y="478632"/>
                  </a:lnTo>
                  <a:lnTo>
                    <a:pt x="1533525" y="469107"/>
                  </a:lnTo>
                  <a:lnTo>
                    <a:pt x="1547813" y="469107"/>
                  </a:lnTo>
                  <a:lnTo>
                    <a:pt x="1557338" y="473869"/>
                  </a:lnTo>
                  <a:lnTo>
                    <a:pt x="1562100" y="490538"/>
                  </a:lnTo>
                  <a:lnTo>
                    <a:pt x="1557338" y="538163"/>
                  </a:lnTo>
                  <a:lnTo>
                    <a:pt x="1540669" y="609600"/>
                  </a:lnTo>
                  <a:lnTo>
                    <a:pt x="1514475" y="683419"/>
                  </a:lnTo>
                  <a:lnTo>
                    <a:pt x="1476375" y="759619"/>
                  </a:lnTo>
                  <a:lnTo>
                    <a:pt x="1438275" y="819150"/>
                  </a:lnTo>
                  <a:lnTo>
                    <a:pt x="1376363" y="895350"/>
                  </a:lnTo>
                  <a:lnTo>
                    <a:pt x="1326357" y="945357"/>
                  </a:lnTo>
                  <a:lnTo>
                    <a:pt x="1290638" y="971550"/>
                  </a:lnTo>
                  <a:lnTo>
                    <a:pt x="1273969" y="978694"/>
                  </a:lnTo>
                  <a:lnTo>
                    <a:pt x="1254919" y="976313"/>
                  </a:lnTo>
                  <a:lnTo>
                    <a:pt x="1243013" y="971550"/>
                  </a:lnTo>
                  <a:lnTo>
                    <a:pt x="1207294" y="952500"/>
                  </a:lnTo>
                  <a:lnTo>
                    <a:pt x="1159669" y="912019"/>
                  </a:lnTo>
                  <a:lnTo>
                    <a:pt x="1116807" y="873919"/>
                  </a:lnTo>
                  <a:lnTo>
                    <a:pt x="890588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8">
              <a:extLst>
                <a:ext uri="{FF2B5EF4-FFF2-40B4-BE49-F238E27FC236}">
                  <a16:creationId xmlns:a16="http://schemas.microsoft.com/office/drawing/2014/main" id="{9CA7132C-BF61-453D-A14D-6CB39A038151}"/>
                </a:ext>
              </a:extLst>
            </p:cNvPr>
            <p:cNvSpPr/>
            <p:nvPr/>
          </p:nvSpPr>
          <p:spPr>
            <a:xfrm rot="16200000">
              <a:off x="1569244" y="3572669"/>
              <a:ext cx="3009900" cy="979488"/>
            </a:xfrm>
            <a:custGeom>
              <a:avLst/>
              <a:gdLst>
                <a:gd name="connsiteX0" fmla="*/ 1513114 w 3009900"/>
                <a:gd name="connsiteY0" fmla="*/ 772886 h 979714"/>
                <a:gd name="connsiteX1" fmla="*/ 1344386 w 3009900"/>
                <a:gd name="connsiteY1" fmla="*/ 718457 h 979714"/>
                <a:gd name="connsiteX2" fmla="*/ 1148443 w 3009900"/>
                <a:gd name="connsiteY2" fmla="*/ 650422 h 979714"/>
                <a:gd name="connsiteX3" fmla="*/ 955221 w 3009900"/>
                <a:gd name="connsiteY3" fmla="*/ 576943 h 979714"/>
                <a:gd name="connsiteX4" fmla="*/ 794657 w 3009900"/>
                <a:gd name="connsiteY4" fmla="*/ 503464 h 979714"/>
                <a:gd name="connsiteX5" fmla="*/ 595993 w 3009900"/>
                <a:gd name="connsiteY5" fmla="*/ 408214 h 979714"/>
                <a:gd name="connsiteX6" fmla="*/ 432707 w 3009900"/>
                <a:gd name="connsiteY6" fmla="*/ 323850 h 979714"/>
                <a:gd name="connsiteX7" fmla="*/ 255814 w 3009900"/>
                <a:gd name="connsiteY7" fmla="*/ 223157 h 979714"/>
                <a:gd name="connsiteX8" fmla="*/ 117021 w 3009900"/>
                <a:gd name="connsiteY8" fmla="*/ 136072 h 979714"/>
                <a:gd name="connsiteX9" fmla="*/ 21771 w 3009900"/>
                <a:gd name="connsiteY9" fmla="*/ 76200 h 979714"/>
                <a:gd name="connsiteX10" fmla="*/ 5443 w 3009900"/>
                <a:gd name="connsiteY10" fmla="*/ 54429 h 979714"/>
                <a:gd name="connsiteX11" fmla="*/ 0 w 3009900"/>
                <a:gd name="connsiteY11" fmla="*/ 27214 h 979714"/>
                <a:gd name="connsiteX12" fmla="*/ 5443 w 3009900"/>
                <a:gd name="connsiteY12" fmla="*/ 8164 h 979714"/>
                <a:gd name="connsiteX13" fmla="*/ 19050 w 3009900"/>
                <a:gd name="connsiteY13" fmla="*/ 0 h 979714"/>
                <a:gd name="connsiteX14" fmla="*/ 48986 w 3009900"/>
                <a:gd name="connsiteY14" fmla="*/ 5443 h 979714"/>
                <a:gd name="connsiteX15" fmla="*/ 255814 w 3009900"/>
                <a:gd name="connsiteY15" fmla="*/ 108857 h 979714"/>
                <a:gd name="connsiteX16" fmla="*/ 375557 w 3009900"/>
                <a:gd name="connsiteY16" fmla="*/ 166007 h 979714"/>
                <a:gd name="connsiteX17" fmla="*/ 478971 w 3009900"/>
                <a:gd name="connsiteY17" fmla="*/ 206829 h 979714"/>
                <a:gd name="connsiteX18" fmla="*/ 625929 w 3009900"/>
                <a:gd name="connsiteY18" fmla="*/ 263979 h 979714"/>
                <a:gd name="connsiteX19" fmla="*/ 808264 w 3009900"/>
                <a:gd name="connsiteY19" fmla="*/ 332014 h 979714"/>
                <a:gd name="connsiteX20" fmla="*/ 952500 w 3009900"/>
                <a:gd name="connsiteY20" fmla="*/ 381000 h 979714"/>
                <a:gd name="connsiteX21" fmla="*/ 1134836 w 3009900"/>
                <a:gd name="connsiteY21" fmla="*/ 435429 h 979714"/>
                <a:gd name="connsiteX22" fmla="*/ 1328057 w 3009900"/>
                <a:gd name="connsiteY22" fmla="*/ 492579 h 979714"/>
                <a:gd name="connsiteX23" fmla="*/ 1521279 w 3009900"/>
                <a:gd name="connsiteY23" fmla="*/ 541564 h 979714"/>
                <a:gd name="connsiteX24" fmla="*/ 1774371 w 3009900"/>
                <a:gd name="connsiteY24" fmla="*/ 598714 h 979714"/>
                <a:gd name="connsiteX25" fmla="*/ 1978479 w 3009900"/>
                <a:gd name="connsiteY25" fmla="*/ 639536 h 979714"/>
                <a:gd name="connsiteX26" fmla="*/ 2103664 w 3009900"/>
                <a:gd name="connsiteY26" fmla="*/ 664029 h 979714"/>
                <a:gd name="connsiteX27" fmla="*/ 2250621 w 3009900"/>
                <a:gd name="connsiteY27" fmla="*/ 683079 h 979714"/>
                <a:gd name="connsiteX28" fmla="*/ 2452007 w 3009900"/>
                <a:gd name="connsiteY28" fmla="*/ 704850 h 979714"/>
                <a:gd name="connsiteX29" fmla="*/ 2609850 w 3009900"/>
                <a:gd name="connsiteY29" fmla="*/ 713014 h 979714"/>
                <a:gd name="connsiteX30" fmla="*/ 2691493 w 3009900"/>
                <a:gd name="connsiteY30" fmla="*/ 710293 h 979714"/>
                <a:gd name="connsiteX31" fmla="*/ 2767693 w 3009900"/>
                <a:gd name="connsiteY31" fmla="*/ 696686 h 979714"/>
                <a:gd name="connsiteX32" fmla="*/ 2852057 w 3009900"/>
                <a:gd name="connsiteY32" fmla="*/ 672193 h 979714"/>
                <a:gd name="connsiteX33" fmla="*/ 2920093 w 3009900"/>
                <a:gd name="connsiteY33" fmla="*/ 634093 h 979714"/>
                <a:gd name="connsiteX34" fmla="*/ 2947307 w 3009900"/>
                <a:gd name="connsiteY34" fmla="*/ 615043 h 979714"/>
                <a:gd name="connsiteX35" fmla="*/ 2966357 w 3009900"/>
                <a:gd name="connsiteY35" fmla="*/ 606879 h 979714"/>
                <a:gd name="connsiteX36" fmla="*/ 2985407 w 3009900"/>
                <a:gd name="connsiteY36" fmla="*/ 604157 h 979714"/>
                <a:gd name="connsiteX37" fmla="*/ 2999014 w 3009900"/>
                <a:gd name="connsiteY37" fmla="*/ 609600 h 979714"/>
                <a:gd name="connsiteX38" fmla="*/ 3007179 w 3009900"/>
                <a:gd name="connsiteY38" fmla="*/ 620486 h 979714"/>
                <a:gd name="connsiteX39" fmla="*/ 3009900 w 3009900"/>
                <a:gd name="connsiteY39" fmla="*/ 642257 h 979714"/>
                <a:gd name="connsiteX40" fmla="*/ 2993571 w 3009900"/>
                <a:gd name="connsiteY40" fmla="*/ 699407 h 979714"/>
                <a:gd name="connsiteX41" fmla="*/ 2952750 w 3009900"/>
                <a:gd name="connsiteY41" fmla="*/ 819150 h 979714"/>
                <a:gd name="connsiteX42" fmla="*/ 2884714 w 3009900"/>
                <a:gd name="connsiteY42" fmla="*/ 971550 h 979714"/>
                <a:gd name="connsiteX43" fmla="*/ 2699657 w 3009900"/>
                <a:gd name="connsiteY43" fmla="*/ 979714 h 979714"/>
                <a:gd name="connsiteX44" fmla="*/ 2571750 w 3009900"/>
                <a:gd name="connsiteY44" fmla="*/ 974272 h 979714"/>
                <a:gd name="connsiteX45" fmla="*/ 2490107 w 3009900"/>
                <a:gd name="connsiteY45" fmla="*/ 963386 h 979714"/>
                <a:gd name="connsiteX46" fmla="*/ 2424793 w 3009900"/>
                <a:gd name="connsiteY46" fmla="*/ 955222 h 979714"/>
                <a:gd name="connsiteX47" fmla="*/ 2326821 w 3009900"/>
                <a:gd name="connsiteY47" fmla="*/ 936172 h 979714"/>
                <a:gd name="connsiteX48" fmla="*/ 2128157 w 3009900"/>
                <a:gd name="connsiteY48" fmla="*/ 911679 h 979714"/>
                <a:gd name="connsiteX49" fmla="*/ 1992086 w 3009900"/>
                <a:gd name="connsiteY49" fmla="*/ 889907 h 979714"/>
                <a:gd name="connsiteX50" fmla="*/ 1875064 w 3009900"/>
                <a:gd name="connsiteY50" fmla="*/ 865414 h 979714"/>
                <a:gd name="connsiteX51" fmla="*/ 1782536 w 3009900"/>
                <a:gd name="connsiteY51" fmla="*/ 846364 h 979714"/>
                <a:gd name="connsiteX52" fmla="*/ 1513114 w 3009900"/>
                <a:gd name="connsiteY52" fmla="*/ 772886 h 97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09900" h="979714">
                  <a:moveTo>
                    <a:pt x="1513114" y="772886"/>
                  </a:moveTo>
                  <a:lnTo>
                    <a:pt x="1344386" y="718457"/>
                  </a:lnTo>
                  <a:lnTo>
                    <a:pt x="1148443" y="650422"/>
                  </a:lnTo>
                  <a:lnTo>
                    <a:pt x="955221" y="576943"/>
                  </a:lnTo>
                  <a:lnTo>
                    <a:pt x="794657" y="503464"/>
                  </a:lnTo>
                  <a:lnTo>
                    <a:pt x="595993" y="408214"/>
                  </a:lnTo>
                  <a:lnTo>
                    <a:pt x="432707" y="323850"/>
                  </a:lnTo>
                  <a:lnTo>
                    <a:pt x="255814" y="223157"/>
                  </a:lnTo>
                  <a:lnTo>
                    <a:pt x="117021" y="136072"/>
                  </a:lnTo>
                  <a:lnTo>
                    <a:pt x="21771" y="76200"/>
                  </a:lnTo>
                  <a:lnTo>
                    <a:pt x="5443" y="54429"/>
                  </a:lnTo>
                  <a:lnTo>
                    <a:pt x="0" y="27214"/>
                  </a:lnTo>
                  <a:lnTo>
                    <a:pt x="5443" y="8164"/>
                  </a:lnTo>
                  <a:lnTo>
                    <a:pt x="19050" y="0"/>
                  </a:lnTo>
                  <a:lnTo>
                    <a:pt x="48986" y="5443"/>
                  </a:lnTo>
                  <a:lnTo>
                    <a:pt x="255814" y="108857"/>
                  </a:lnTo>
                  <a:lnTo>
                    <a:pt x="375557" y="166007"/>
                  </a:lnTo>
                  <a:lnTo>
                    <a:pt x="478971" y="206829"/>
                  </a:lnTo>
                  <a:lnTo>
                    <a:pt x="625929" y="263979"/>
                  </a:lnTo>
                  <a:lnTo>
                    <a:pt x="808264" y="332014"/>
                  </a:lnTo>
                  <a:lnTo>
                    <a:pt x="952500" y="381000"/>
                  </a:lnTo>
                  <a:lnTo>
                    <a:pt x="1134836" y="435429"/>
                  </a:lnTo>
                  <a:lnTo>
                    <a:pt x="1328057" y="492579"/>
                  </a:lnTo>
                  <a:lnTo>
                    <a:pt x="1521279" y="541564"/>
                  </a:lnTo>
                  <a:lnTo>
                    <a:pt x="1774371" y="598714"/>
                  </a:lnTo>
                  <a:lnTo>
                    <a:pt x="1978479" y="639536"/>
                  </a:lnTo>
                  <a:lnTo>
                    <a:pt x="2103664" y="664029"/>
                  </a:lnTo>
                  <a:lnTo>
                    <a:pt x="2250621" y="683079"/>
                  </a:lnTo>
                  <a:lnTo>
                    <a:pt x="2452007" y="704850"/>
                  </a:lnTo>
                  <a:lnTo>
                    <a:pt x="2609850" y="713014"/>
                  </a:lnTo>
                  <a:lnTo>
                    <a:pt x="2691493" y="710293"/>
                  </a:lnTo>
                  <a:lnTo>
                    <a:pt x="2767693" y="696686"/>
                  </a:lnTo>
                  <a:lnTo>
                    <a:pt x="2852057" y="672193"/>
                  </a:lnTo>
                  <a:lnTo>
                    <a:pt x="2920093" y="634093"/>
                  </a:lnTo>
                  <a:lnTo>
                    <a:pt x="2947307" y="615043"/>
                  </a:lnTo>
                  <a:lnTo>
                    <a:pt x="2966357" y="606879"/>
                  </a:lnTo>
                  <a:lnTo>
                    <a:pt x="2985407" y="604157"/>
                  </a:lnTo>
                  <a:lnTo>
                    <a:pt x="2999014" y="609600"/>
                  </a:lnTo>
                  <a:lnTo>
                    <a:pt x="3007179" y="620486"/>
                  </a:lnTo>
                  <a:lnTo>
                    <a:pt x="3009900" y="642257"/>
                  </a:lnTo>
                  <a:lnTo>
                    <a:pt x="2993571" y="699407"/>
                  </a:lnTo>
                  <a:lnTo>
                    <a:pt x="2952750" y="819150"/>
                  </a:lnTo>
                  <a:lnTo>
                    <a:pt x="2884714" y="971550"/>
                  </a:lnTo>
                  <a:lnTo>
                    <a:pt x="2699657" y="979714"/>
                  </a:lnTo>
                  <a:lnTo>
                    <a:pt x="2571750" y="974272"/>
                  </a:lnTo>
                  <a:lnTo>
                    <a:pt x="2490107" y="963386"/>
                  </a:lnTo>
                  <a:lnTo>
                    <a:pt x="2424793" y="955222"/>
                  </a:lnTo>
                  <a:lnTo>
                    <a:pt x="2326821" y="936172"/>
                  </a:lnTo>
                  <a:lnTo>
                    <a:pt x="2128157" y="911679"/>
                  </a:lnTo>
                  <a:lnTo>
                    <a:pt x="1992086" y="889907"/>
                  </a:lnTo>
                  <a:lnTo>
                    <a:pt x="1875064" y="865414"/>
                  </a:lnTo>
                  <a:lnTo>
                    <a:pt x="1782536" y="846364"/>
                  </a:lnTo>
                  <a:lnTo>
                    <a:pt x="1513114" y="7728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1">
              <a:extLst>
                <a:ext uri="{FF2B5EF4-FFF2-40B4-BE49-F238E27FC236}">
                  <a16:creationId xmlns:a16="http://schemas.microsoft.com/office/drawing/2014/main" id="{A39172C7-F809-4772-A226-9D9C035F0BBF}"/>
                </a:ext>
              </a:extLst>
            </p:cNvPr>
            <p:cNvSpPr/>
            <p:nvPr/>
          </p:nvSpPr>
          <p:spPr>
            <a:xfrm>
              <a:off x="4184650" y="3240088"/>
              <a:ext cx="296863" cy="463550"/>
            </a:xfrm>
            <a:custGeom>
              <a:avLst/>
              <a:gdLst>
                <a:gd name="connsiteX0" fmla="*/ 297657 w 297657"/>
                <a:gd name="connsiteY0" fmla="*/ 226219 h 461963"/>
                <a:gd name="connsiteX1" fmla="*/ 292894 w 297657"/>
                <a:gd name="connsiteY1" fmla="*/ 426244 h 461963"/>
                <a:gd name="connsiteX2" fmla="*/ 64294 w 297657"/>
                <a:gd name="connsiteY2" fmla="*/ 461963 h 461963"/>
                <a:gd name="connsiteX3" fmla="*/ 71438 w 297657"/>
                <a:gd name="connsiteY3" fmla="*/ 364332 h 461963"/>
                <a:gd name="connsiteX4" fmla="*/ 73819 w 297657"/>
                <a:gd name="connsiteY4" fmla="*/ 288132 h 461963"/>
                <a:gd name="connsiteX5" fmla="*/ 73819 w 297657"/>
                <a:gd name="connsiteY5" fmla="*/ 240507 h 461963"/>
                <a:gd name="connsiteX6" fmla="*/ 69057 w 297657"/>
                <a:gd name="connsiteY6" fmla="*/ 202407 h 461963"/>
                <a:gd name="connsiteX7" fmla="*/ 59532 w 297657"/>
                <a:gd name="connsiteY7" fmla="*/ 159544 h 461963"/>
                <a:gd name="connsiteX8" fmla="*/ 42863 w 297657"/>
                <a:gd name="connsiteY8" fmla="*/ 119063 h 461963"/>
                <a:gd name="connsiteX9" fmla="*/ 0 w 297657"/>
                <a:gd name="connsiteY9" fmla="*/ 66675 h 461963"/>
                <a:gd name="connsiteX10" fmla="*/ 295275 w 297657"/>
                <a:gd name="connsiteY10" fmla="*/ 0 h 461963"/>
                <a:gd name="connsiteX11" fmla="*/ 297657 w 297657"/>
                <a:gd name="connsiteY11" fmla="*/ 226219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57" h="461963">
                  <a:moveTo>
                    <a:pt x="297657" y="226219"/>
                  </a:moveTo>
                  <a:lnTo>
                    <a:pt x="292894" y="426244"/>
                  </a:lnTo>
                  <a:lnTo>
                    <a:pt x="64294" y="461963"/>
                  </a:lnTo>
                  <a:lnTo>
                    <a:pt x="71438" y="364332"/>
                  </a:lnTo>
                  <a:cubicBezTo>
                    <a:pt x="72232" y="338932"/>
                    <a:pt x="73025" y="313532"/>
                    <a:pt x="73819" y="288132"/>
                  </a:cubicBezTo>
                  <a:lnTo>
                    <a:pt x="73819" y="240507"/>
                  </a:lnTo>
                  <a:lnTo>
                    <a:pt x="69057" y="202407"/>
                  </a:lnTo>
                  <a:lnTo>
                    <a:pt x="59532" y="159544"/>
                  </a:lnTo>
                  <a:lnTo>
                    <a:pt x="42863" y="119063"/>
                  </a:lnTo>
                  <a:lnTo>
                    <a:pt x="0" y="66675"/>
                  </a:lnTo>
                  <a:lnTo>
                    <a:pt x="295275" y="0"/>
                  </a:lnTo>
                  <a:lnTo>
                    <a:pt x="29765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694D088E-9FF3-46ED-A582-47BCB878820D}"/>
                </a:ext>
              </a:extLst>
            </p:cNvPr>
            <p:cNvSpPr/>
            <p:nvPr/>
          </p:nvSpPr>
          <p:spPr>
            <a:xfrm>
              <a:off x="3352800" y="3457575"/>
              <a:ext cx="1928813" cy="466725"/>
            </a:xfrm>
            <a:custGeom>
              <a:avLst/>
              <a:gdLst>
                <a:gd name="connsiteX0" fmla="*/ 988219 w 1928813"/>
                <a:gd name="connsiteY0" fmla="*/ 323850 h 466725"/>
                <a:gd name="connsiteX1" fmla="*/ 652463 w 1928813"/>
                <a:gd name="connsiteY1" fmla="*/ 378619 h 466725"/>
                <a:gd name="connsiteX2" fmla="*/ 457200 w 1928813"/>
                <a:gd name="connsiteY2" fmla="*/ 438150 h 466725"/>
                <a:gd name="connsiteX3" fmla="*/ 285750 w 1928813"/>
                <a:gd name="connsiteY3" fmla="*/ 466725 h 466725"/>
                <a:gd name="connsiteX4" fmla="*/ 266700 w 1928813"/>
                <a:gd name="connsiteY4" fmla="*/ 464344 h 466725"/>
                <a:gd name="connsiteX5" fmla="*/ 254794 w 1928813"/>
                <a:gd name="connsiteY5" fmla="*/ 461963 h 466725"/>
                <a:gd name="connsiteX6" fmla="*/ 228600 w 1928813"/>
                <a:gd name="connsiteY6" fmla="*/ 452438 h 466725"/>
                <a:gd name="connsiteX7" fmla="*/ 173831 w 1928813"/>
                <a:gd name="connsiteY7" fmla="*/ 416719 h 466725"/>
                <a:gd name="connsiteX8" fmla="*/ 116681 w 1928813"/>
                <a:gd name="connsiteY8" fmla="*/ 366713 h 466725"/>
                <a:gd name="connsiteX9" fmla="*/ 0 w 1928813"/>
                <a:gd name="connsiteY9" fmla="*/ 273844 h 466725"/>
                <a:gd name="connsiteX10" fmla="*/ 40481 w 1928813"/>
                <a:gd name="connsiteY10" fmla="*/ 180975 h 466725"/>
                <a:gd name="connsiteX11" fmla="*/ 126206 w 1928813"/>
                <a:gd name="connsiteY11" fmla="*/ 233363 h 466725"/>
                <a:gd name="connsiteX12" fmla="*/ 178594 w 1928813"/>
                <a:gd name="connsiteY12" fmla="*/ 252413 h 466725"/>
                <a:gd name="connsiteX13" fmla="*/ 221456 w 1928813"/>
                <a:gd name="connsiteY13" fmla="*/ 264319 h 466725"/>
                <a:gd name="connsiteX14" fmla="*/ 254794 w 1928813"/>
                <a:gd name="connsiteY14" fmla="*/ 269081 h 466725"/>
                <a:gd name="connsiteX15" fmla="*/ 283369 w 1928813"/>
                <a:gd name="connsiteY15" fmla="*/ 269081 h 466725"/>
                <a:gd name="connsiteX16" fmla="*/ 354806 w 1928813"/>
                <a:gd name="connsiteY16" fmla="*/ 264319 h 466725"/>
                <a:gd name="connsiteX17" fmla="*/ 469106 w 1928813"/>
                <a:gd name="connsiteY17" fmla="*/ 245269 h 466725"/>
                <a:gd name="connsiteX18" fmla="*/ 688181 w 1928813"/>
                <a:gd name="connsiteY18" fmla="*/ 207169 h 466725"/>
                <a:gd name="connsiteX19" fmla="*/ 907256 w 1928813"/>
                <a:gd name="connsiteY19" fmla="*/ 171450 h 466725"/>
                <a:gd name="connsiteX20" fmla="*/ 1107281 w 1928813"/>
                <a:gd name="connsiteY20" fmla="*/ 130969 h 466725"/>
                <a:gd name="connsiteX21" fmla="*/ 1321594 w 1928813"/>
                <a:gd name="connsiteY21" fmla="*/ 100013 h 466725"/>
                <a:gd name="connsiteX22" fmla="*/ 1469231 w 1928813"/>
                <a:gd name="connsiteY22" fmla="*/ 73819 h 466725"/>
                <a:gd name="connsiteX23" fmla="*/ 1604963 w 1928813"/>
                <a:gd name="connsiteY23" fmla="*/ 42863 h 466725"/>
                <a:gd name="connsiteX24" fmla="*/ 1640681 w 1928813"/>
                <a:gd name="connsiteY24" fmla="*/ 28575 h 466725"/>
                <a:gd name="connsiteX25" fmla="*/ 1669256 w 1928813"/>
                <a:gd name="connsiteY25" fmla="*/ 9525 h 466725"/>
                <a:gd name="connsiteX26" fmla="*/ 1697831 w 1928813"/>
                <a:gd name="connsiteY26" fmla="*/ 0 h 466725"/>
                <a:gd name="connsiteX27" fmla="*/ 1745456 w 1928813"/>
                <a:gd name="connsiteY27" fmla="*/ 7144 h 466725"/>
                <a:gd name="connsiteX28" fmla="*/ 1804988 w 1928813"/>
                <a:gd name="connsiteY28" fmla="*/ 23813 h 466725"/>
                <a:gd name="connsiteX29" fmla="*/ 1871663 w 1928813"/>
                <a:gd name="connsiteY29" fmla="*/ 47625 h 466725"/>
                <a:gd name="connsiteX30" fmla="*/ 1909763 w 1928813"/>
                <a:gd name="connsiteY30" fmla="*/ 73819 h 466725"/>
                <a:gd name="connsiteX31" fmla="*/ 1921669 w 1928813"/>
                <a:gd name="connsiteY31" fmla="*/ 88106 h 466725"/>
                <a:gd name="connsiteX32" fmla="*/ 1928813 w 1928813"/>
                <a:gd name="connsiteY32" fmla="*/ 104775 h 466725"/>
                <a:gd name="connsiteX33" fmla="*/ 1928813 w 1928813"/>
                <a:gd name="connsiteY33" fmla="*/ 126206 h 466725"/>
                <a:gd name="connsiteX34" fmla="*/ 1914525 w 1928813"/>
                <a:gd name="connsiteY34" fmla="*/ 159544 h 466725"/>
                <a:gd name="connsiteX35" fmla="*/ 1893094 w 1928813"/>
                <a:gd name="connsiteY35" fmla="*/ 180975 h 466725"/>
                <a:gd name="connsiteX36" fmla="*/ 1862138 w 1928813"/>
                <a:gd name="connsiteY36" fmla="*/ 197644 h 466725"/>
                <a:gd name="connsiteX37" fmla="*/ 1712119 w 1928813"/>
                <a:gd name="connsiteY37" fmla="*/ 223838 h 466725"/>
                <a:gd name="connsiteX38" fmla="*/ 1433513 w 1928813"/>
                <a:gd name="connsiteY38" fmla="*/ 266700 h 466725"/>
                <a:gd name="connsiteX39" fmla="*/ 1262063 w 1928813"/>
                <a:gd name="connsiteY39" fmla="*/ 283369 h 466725"/>
                <a:gd name="connsiteX40" fmla="*/ 988219 w 1928813"/>
                <a:gd name="connsiteY40" fmla="*/ 3238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8813" h="466725">
                  <a:moveTo>
                    <a:pt x="988219" y="323850"/>
                  </a:moveTo>
                  <a:lnTo>
                    <a:pt x="652463" y="378619"/>
                  </a:lnTo>
                  <a:lnTo>
                    <a:pt x="457200" y="438150"/>
                  </a:lnTo>
                  <a:lnTo>
                    <a:pt x="285750" y="466725"/>
                  </a:lnTo>
                  <a:lnTo>
                    <a:pt x="266700" y="464344"/>
                  </a:lnTo>
                  <a:lnTo>
                    <a:pt x="254794" y="461963"/>
                  </a:lnTo>
                  <a:lnTo>
                    <a:pt x="228600" y="452438"/>
                  </a:lnTo>
                  <a:lnTo>
                    <a:pt x="173831" y="416719"/>
                  </a:lnTo>
                  <a:lnTo>
                    <a:pt x="116681" y="366713"/>
                  </a:lnTo>
                  <a:lnTo>
                    <a:pt x="0" y="273844"/>
                  </a:lnTo>
                  <a:lnTo>
                    <a:pt x="40481" y="180975"/>
                  </a:lnTo>
                  <a:lnTo>
                    <a:pt x="126206" y="233363"/>
                  </a:lnTo>
                  <a:lnTo>
                    <a:pt x="178594" y="252413"/>
                  </a:lnTo>
                  <a:lnTo>
                    <a:pt x="221456" y="264319"/>
                  </a:lnTo>
                  <a:lnTo>
                    <a:pt x="254794" y="269081"/>
                  </a:lnTo>
                  <a:lnTo>
                    <a:pt x="283369" y="269081"/>
                  </a:lnTo>
                  <a:lnTo>
                    <a:pt x="354806" y="264319"/>
                  </a:lnTo>
                  <a:lnTo>
                    <a:pt x="469106" y="245269"/>
                  </a:lnTo>
                  <a:lnTo>
                    <a:pt x="688181" y="207169"/>
                  </a:lnTo>
                  <a:lnTo>
                    <a:pt x="907256" y="171450"/>
                  </a:lnTo>
                  <a:lnTo>
                    <a:pt x="1107281" y="130969"/>
                  </a:lnTo>
                  <a:lnTo>
                    <a:pt x="1321594" y="100013"/>
                  </a:lnTo>
                  <a:lnTo>
                    <a:pt x="1469231" y="73819"/>
                  </a:lnTo>
                  <a:lnTo>
                    <a:pt x="1604963" y="42863"/>
                  </a:lnTo>
                  <a:lnTo>
                    <a:pt x="1640681" y="28575"/>
                  </a:lnTo>
                  <a:lnTo>
                    <a:pt x="1669256" y="9525"/>
                  </a:lnTo>
                  <a:lnTo>
                    <a:pt x="1697831" y="0"/>
                  </a:lnTo>
                  <a:lnTo>
                    <a:pt x="1745456" y="7144"/>
                  </a:lnTo>
                  <a:lnTo>
                    <a:pt x="1804988" y="23813"/>
                  </a:lnTo>
                  <a:lnTo>
                    <a:pt x="1871663" y="47625"/>
                  </a:lnTo>
                  <a:lnTo>
                    <a:pt x="1909763" y="73819"/>
                  </a:lnTo>
                  <a:lnTo>
                    <a:pt x="1921669" y="88106"/>
                  </a:lnTo>
                  <a:lnTo>
                    <a:pt x="1928813" y="104775"/>
                  </a:lnTo>
                  <a:lnTo>
                    <a:pt x="1928813" y="126206"/>
                  </a:lnTo>
                  <a:lnTo>
                    <a:pt x="1914525" y="159544"/>
                  </a:lnTo>
                  <a:lnTo>
                    <a:pt x="1893094" y="180975"/>
                  </a:lnTo>
                  <a:lnTo>
                    <a:pt x="1862138" y="197644"/>
                  </a:lnTo>
                  <a:lnTo>
                    <a:pt x="1712119" y="223838"/>
                  </a:lnTo>
                  <a:lnTo>
                    <a:pt x="1433513" y="266700"/>
                  </a:lnTo>
                  <a:lnTo>
                    <a:pt x="1262063" y="283369"/>
                  </a:lnTo>
                  <a:lnTo>
                    <a:pt x="988219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7">
              <a:extLst>
                <a:ext uri="{FF2B5EF4-FFF2-40B4-BE49-F238E27FC236}">
                  <a16:creationId xmlns:a16="http://schemas.microsoft.com/office/drawing/2014/main" id="{155A5124-156E-4CD8-923F-9CB21121D4DE}"/>
                </a:ext>
              </a:extLst>
            </p:cNvPr>
            <p:cNvSpPr/>
            <p:nvPr/>
          </p:nvSpPr>
          <p:spPr>
            <a:xfrm rot="16200000">
              <a:off x="3082131" y="4434682"/>
              <a:ext cx="1647825" cy="252412"/>
            </a:xfrm>
            <a:custGeom>
              <a:avLst/>
              <a:gdLst>
                <a:gd name="connsiteX0" fmla="*/ 333375 w 1647825"/>
                <a:gd name="connsiteY0" fmla="*/ 228600 h 252413"/>
                <a:gd name="connsiteX1" fmla="*/ 73819 w 1647825"/>
                <a:gd name="connsiteY1" fmla="*/ 233363 h 252413"/>
                <a:gd name="connsiteX2" fmla="*/ 0 w 1647825"/>
                <a:gd name="connsiteY2" fmla="*/ 7144 h 252413"/>
                <a:gd name="connsiteX3" fmla="*/ 604838 w 1647825"/>
                <a:gd name="connsiteY3" fmla="*/ 4763 h 252413"/>
                <a:gd name="connsiteX4" fmla="*/ 1038225 w 1647825"/>
                <a:gd name="connsiteY4" fmla="*/ 4763 h 252413"/>
                <a:gd name="connsiteX5" fmla="*/ 1547813 w 1647825"/>
                <a:gd name="connsiteY5" fmla="*/ 0 h 252413"/>
                <a:gd name="connsiteX6" fmla="*/ 1647825 w 1647825"/>
                <a:gd name="connsiteY6" fmla="*/ 245269 h 252413"/>
                <a:gd name="connsiteX7" fmla="*/ 1319213 w 1647825"/>
                <a:gd name="connsiteY7" fmla="*/ 250031 h 252413"/>
                <a:gd name="connsiteX8" fmla="*/ 1166813 w 1647825"/>
                <a:gd name="connsiteY8" fmla="*/ 252413 h 252413"/>
                <a:gd name="connsiteX9" fmla="*/ 1050132 w 1647825"/>
                <a:gd name="connsiteY9" fmla="*/ 247650 h 252413"/>
                <a:gd name="connsiteX10" fmla="*/ 681038 w 1647825"/>
                <a:gd name="connsiteY10" fmla="*/ 250031 h 252413"/>
                <a:gd name="connsiteX11" fmla="*/ 581025 w 1647825"/>
                <a:gd name="connsiteY11" fmla="*/ 226219 h 252413"/>
                <a:gd name="connsiteX12" fmla="*/ 333375 w 1647825"/>
                <a:gd name="connsiteY12" fmla="*/ 22860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25" h="252413">
                  <a:moveTo>
                    <a:pt x="333375" y="228600"/>
                  </a:moveTo>
                  <a:lnTo>
                    <a:pt x="73819" y="233363"/>
                  </a:lnTo>
                  <a:lnTo>
                    <a:pt x="0" y="7144"/>
                  </a:lnTo>
                  <a:lnTo>
                    <a:pt x="604838" y="4763"/>
                  </a:lnTo>
                  <a:lnTo>
                    <a:pt x="1038225" y="4763"/>
                  </a:lnTo>
                  <a:lnTo>
                    <a:pt x="1547813" y="0"/>
                  </a:lnTo>
                  <a:lnTo>
                    <a:pt x="1647825" y="245269"/>
                  </a:lnTo>
                  <a:lnTo>
                    <a:pt x="1319213" y="250031"/>
                  </a:lnTo>
                  <a:lnTo>
                    <a:pt x="1166813" y="252413"/>
                  </a:lnTo>
                  <a:lnTo>
                    <a:pt x="1050132" y="247650"/>
                  </a:lnTo>
                  <a:lnTo>
                    <a:pt x="681038" y="250031"/>
                  </a:lnTo>
                  <a:lnTo>
                    <a:pt x="581025" y="226219"/>
                  </a:lnTo>
                  <a:lnTo>
                    <a:pt x="3333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CF7F4A3D-480C-48A7-9FDF-4C733A32173E}"/>
                </a:ext>
              </a:extLst>
            </p:cNvPr>
            <p:cNvSpPr/>
            <p:nvPr/>
          </p:nvSpPr>
          <p:spPr>
            <a:xfrm>
              <a:off x="3960813" y="4065588"/>
              <a:ext cx="752475" cy="295275"/>
            </a:xfrm>
            <a:custGeom>
              <a:avLst/>
              <a:gdLst>
                <a:gd name="connsiteX0" fmla="*/ 328612 w 752475"/>
                <a:gd name="connsiteY0" fmla="*/ 233362 h 295275"/>
                <a:gd name="connsiteX1" fmla="*/ 7144 w 752475"/>
                <a:gd name="connsiteY1" fmla="*/ 295275 h 295275"/>
                <a:gd name="connsiteX2" fmla="*/ 0 w 752475"/>
                <a:gd name="connsiteY2" fmla="*/ 130969 h 295275"/>
                <a:gd name="connsiteX3" fmla="*/ 266700 w 752475"/>
                <a:gd name="connsiteY3" fmla="*/ 88106 h 295275"/>
                <a:gd name="connsiteX4" fmla="*/ 497681 w 752475"/>
                <a:gd name="connsiteY4" fmla="*/ 47625 h 295275"/>
                <a:gd name="connsiteX5" fmla="*/ 752475 w 752475"/>
                <a:gd name="connsiteY5" fmla="*/ 0 h 295275"/>
                <a:gd name="connsiteX6" fmla="*/ 752475 w 752475"/>
                <a:gd name="connsiteY6" fmla="*/ 166687 h 295275"/>
                <a:gd name="connsiteX7" fmla="*/ 328612 w 752475"/>
                <a:gd name="connsiteY7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2475" h="295275">
                  <a:moveTo>
                    <a:pt x="328612" y="233362"/>
                  </a:moveTo>
                  <a:lnTo>
                    <a:pt x="7144" y="295275"/>
                  </a:lnTo>
                  <a:lnTo>
                    <a:pt x="0" y="130969"/>
                  </a:lnTo>
                  <a:lnTo>
                    <a:pt x="266700" y="88106"/>
                  </a:lnTo>
                  <a:lnTo>
                    <a:pt x="497681" y="47625"/>
                  </a:lnTo>
                  <a:lnTo>
                    <a:pt x="752475" y="0"/>
                  </a:lnTo>
                  <a:lnTo>
                    <a:pt x="752475" y="166687"/>
                  </a:lnTo>
                  <a:lnTo>
                    <a:pt x="328612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8">
              <a:extLst>
                <a:ext uri="{FF2B5EF4-FFF2-40B4-BE49-F238E27FC236}">
                  <a16:creationId xmlns:a16="http://schemas.microsoft.com/office/drawing/2014/main" id="{637F1321-9598-4186-922B-B52EDBFC4B2C}"/>
                </a:ext>
              </a:extLst>
            </p:cNvPr>
            <p:cNvSpPr/>
            <p:nvPr/>
          </p:nvSpPr>
          <p:spPr>
            <a:xfrm>
              <a:off x="3938588" y="4538663"/>
              <a:ext cx="766762" cy="288925"/>
            </a:xfrm>
            <a:custGeom>
              <a:avLst/>
              <a:gdLst>
                <a:gd name="connsiteX0" fmla="*/ 369093 w 766762"/>
                <a:gd name="connsiteY0" fmla="*/ 221456 h 288131"/>
                <a:gd name="connsiteX1" fmla="*/ 2381 w 766762"/>
                <a:gd name="connsiteY1" fmla="*/ 288131 h 288131"/>
                <a:gd name="connsiteX2" fmla="*/ 0 w 766762"/>
                <a:gd name="connsiteY2" fmla="*/ 135731 h 288131"/>
                <a:gd name="connsiteX3" fmla="*/ 164306 w 766762"/>
                <a:gd name="connsiteY3" fmla="*/ 104775 h 288131"/>
                <a:gd name="connsiteX4" fmla="*/ 545306 w 766762"/>
                <a:gd name="connsiteY4" fmla="*/ 38100 h 288131"/>
                <a:gd name="connsiteX5" fmla="*/ 766762 w 766762"/>
                <a:gd name="connsiteY5" fmla="*/ 0 h 288131"/>
                <a:gd name="connsiteX6" fmla="*/ 766762 w 766762"/>
                <a:gd name="connsiteY6" fmla="*/ 161925 h 288131"/>
                <a:gd name="connsiteX7" fmla="*/ 369093 w 766762"/>
                <a:gd name="connsiteY7" fmla="*/ 2214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2" h="288131">
                  <a:moveTo>
                    <a:pt x="369093" y="221456"/>
                  </a:moveTo>
                  <a:lnTo>
                    <a:pt x="2381" y="288131"/>
                  </a:lnTo>
                  <a:cubicBezTo>
                    <a:pt x="1587" y="237331"/>
                    <a:pt x="794" y="186531"/>
                    <a:pt x="0" y="135731"/>
                  </a:cubicBezTo>
                  <a:lnTo>
                    <a:pt x="164306" y="104775"/>
                  </a:lnTo>
                  <a:lnTo>
                    <a:pt x="545306" y="38100"/>
                  </a:lnTo>
                  <a:lnTo>
                    <a:pt x="766762" y="0"/>
                  </a:lnTo>
                  <a:lnTo>
                    <a:pt x="766762" y="161925"/>
                  </a:lnTo>
                  <a:lnTo>
                    <a:pt x="369093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9">
              <a:extLst>
                <a:ext uri="{FF2B5EF4-FFF2-40B4-BE49-F238E27FC236}">
                  <a16:creationId xmlns:a16="http://schemas.microsoft.com/office/drawing/2014/main" id="{97948918-0BFD-48B2-B658-DD2EBF6731D3}"/>
                </a:ext>
              </a:extLst>
            </p:cNvPr>
            <p:cNvSpPr/>
            <p:nvPr/>
          </p:nvSpPr>
          <p:spPr>
            <a:xfrm>
              <a:off x="3109913" y="5037138"/>
              <a:ext cx="1619250" cy="628650"/>
            </a:xfrm>
            <a:custGeom>
              <a:avLst/>
              <a:gdLst>
                <a:gd name="connsiteX0" fmla="*/ 952500 w 1619250"/>
                <a:gd name="connsiteY0" fmla="*/ 361950 h 628650"/>
                <a:gd name="connsiteX1" fmla="*/ 707231 w 1619250"/>
                <a:gd name="connsiteY1" fmla="*/ 461962 h 628650"/>
                <a:gd name="connsiteX2" fmla="*/ 511968 w 1619250"/>
                <a:gd name="connsiteY2" fmla="*/ 538162 h 628650"/>
                <a:gd name="connsiteX3" fmla="*/ 335756 w 1619250"/>
                <a:gd name="connsiteY3" fmla="*/ 609600 h 628650"/>
                <a:gd name="connsiteX4" fmla="*/ 292893 w 1619250"/>
                <a:gd name="connsiteY4" fmla="*/ 628650 h 628650"/>
                <a:gd name="connsiteX5" fmla="*/ 269081 w 1619250"/>
                <a:gd name="connsiteY5" fmla="*/ 626269 h 628650"/>
                <a:gd name="connsiteX6" fmla="*/ 233362 w 1619250"/>
                <a:gd name="connsiteY6" fmla="*/ 616744 h 628650"/>
                <a:gd name="connsiteX7" fmla="*/ 207168 w 1619250"/>
                <a:gd name="connsiteY7" fmla="*/ 604837 h 628650"/>
                <a:gd name="connsiteX8" fmla="*/ 176212 w 1619250"/>
                <a:gd name="connsiteY8" fmla="*/ 581025 h 628650"/>
                <a:gd name="connsiteX9" fmla="*/ 138112 w 1619250"/>
                <a:gd name="connsiteY9" fmla="*/ 538162 h 628650"/>
                <a:gd name="connsiteX10" fmla="*/ 97631 w 1619250"/>
                <a:gd name="connsiteY10" fmla="*/ 485775 h 628650"/>
                <a:gd name="connsiteX11" fmla="*/ 59531 w 1619250"/>
                <a:gd name="connsiteY11" fmla="*/ 414337 h 628650"/>
                <a:gd name="connsiteX12" fmla="*/ 33337 w 1619250"/>
                <a:gd name="connsiteY12" fmla="*/ 364331 h 628650"/>
                <a:gd name="connsiteX13" fmla="*/ 14287 w 1619250"/>
                <a:gd name="connsiteY13" fmla="*/ 314325 h 628650"/>
                <a:gd name="connsiteX14" fmla="*/ 2381 w 1619250"/>
                <a:gd name="connsiteY14" fmla="*/ 288131 h 628650"/>
                <a:gd name="connsiteX15" fmla="*/ 0 w 1619250"/>
                <a:gd name="connsiteY15" fmla="*/ 264319 h 628650"/>
                <a:gd name="connsiteX16" fmla="*/ 4762 w 1619250"/>
                <a:gd name="connsiteY16" fmla="*/ 245269 h 628650"/>
                <a:gd name="connsiteX17" fmla="*/ 16668 w 1619250"/>
                <a:gd name="connsiteY17" fmla="*/ 235744 h 628650"/>
                <a:gd name="connsiteX18" fmla="*/ 30956 w 1619250"/>
                <a:gd name="connsiteY18" fmla="*/ 235744 h 628650"/>
                <a:gd name="connsiteX19" fmla="*/ 50006 w 1619250"/>
                <a:gd name="connsiteY19" fmla="*/ 247650 h 628650"/>
                <a:gd name="connsiteX20" fmla="*/ 71437 w 1619250"/>
                <a:gd name="connsiteY20" fmla="*/ 266700 h 628650"/>
                <a:gd name="connsiteX21" fmla="*/ 114300 w 1619250"/>
                <a:gd name="connsiteY21" fmla="*/ 302419 h 628650"/>
                <a:gd name="connsiteX22" fmla="*/ 150018 w 1619250"/>
                <a:gd name="connsiteY22" fmla="*/ 323850 h 628650"/>
                <a:gd name="connsiteX23" fmla="*/ 178593 w 1619250"/>
                <a:gd name="connsiteY23" fmla="*/ 335756 h 628650"/>
                <a:gd name="connsiteX24" fmla="*/ 228600 w 1619250"/>
                <a:gd name="connsiteY24" fmla="*/ 350044 h 628650"/>
                <a:gd name="connsiteX25" fmla="*/ 266700 w 1619250"/>
                <a:gd name="connsiteY25" fmla="*/ 354806 h 628650"/>
                <a:gd name="connsiteX26" fmla="*/ 335756 w 1619250"/>
                <a:gd name="connsiteY26" fmla="*/ 352425 h 628650"/>
                <a:gd name="connsiteX27" fmla="*/ 428625 w 1619250"/>
                <a:gd name="connsiteY27" fmla="*/ 338137 h 628650"/>
                <a:gd name="connsiteX28" fmla="*/ 569118 w 1619250"/>
                <a:gd name="connsiteY28" fmla="*/ 300037 h 628650"/>
                <a:gd name="connsiteX29" fmla="*/ 702468 w 1619250"/>
                <a:gd name="connsiteY29" fmla="*/ 259556 h 628650"/>
                <a:gd name="connsiteX30" fmla="*/ 873918 w 1619250"/>
                <a:gd name="connsiteY30" fmla="*/ 207169 h 628650"/>
                <a:gd name="connsiteX31" fmla="*/ 1073943 w 1619250"/>
                <a:gd name="connsiteY31" fmla="*/ 152400 h 628650"/>
                <a:gd name="connsiteX32" fmla="*/ 1362075 w 1619250"/>
                <a:gd name="connsiteY32" fmla="*/ 73819 h 628650"/>
                <a:gd name="connsiteX33" fmla="*/ 1619250 w 1619250"/>
                <a:gd name="connsiteY33" fmla="*/ 0 h 628650"/>
                <a:gd name="connsiteX34" fmla="*/ 1612106 w 1619250"/>
                <a:gd name="connsiteY34" fmla="*/ 114300 h 628650"/>
                <a:gd name="connsiteX35" fmla="*/ 1414462 w 1619250"/>
                <a:gd name="connsiteY35" fmla="*/ 185737 h 628650"/>
                <a:gd name="connsiteX36" fmla="*/ 1235868 w 1619250"/>
                <a:gd name="connsiteY36" fmla="*/ 254794 h 628650"/>
                <a:gd name="connsiteX37" fmla="*/ 1076325 w 1619250"/>
                <a:gd name="connsiteY37" fmla="*/ 316706 h 628650"/>
                <a:gd name="connsiteX38" fmla="*/ 952500 w 1619250"/>
                <a:gd name="connsiteY38" fmla="*/ 36195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0" h="628650">
                  <a:moveTo>
                    <a:pt x="952500" y="361950"/>
                  </a:moveTo>
                  <a:lnTo>
                    <a:pt x="707231" y="461962"/>
                  </a:lnTo>
                  <a:lnTo>
                    <a:pt x="511968" y="538162"/>
                  </a:lnTo>
                  <a:lnTo>
                    <a:pt x="335756" y="609600"/>
                  </a:lnTo>
                  <a:lnTo>
                    <a:pt x="292893" y="628650"/>
                  </a:lnTo>
                  <a:lnTo>
                    <a:pt x="269081" y="626269"/>
                  </a:lnTo>
                  <a:lnTo>
                    <a:pt x="233362" y="616744"/>
                  </a:lnTo>
                  <a:lnTo>
                    <a:pt x="207168" y="604837"/>
                  </a:lnTo>
                  <a:lnTo>
                    <a:pt x="176212" y="581025"/>
                  </a:lnTo>
                  <a:lnTo>
                    <a:pt x="138112" y="538162"/>
                  </a:lnTo>
                  <a:lnTo>
                    <a:pt x="97631" y="485775"/>
                  </a:lnTo>
                  <a:lnTo>
                    <a:pt x="59531" y="414337"/>
                  </a:lnTo>
                  <a:lnTo>
                    <a:pt x="33337" y="364331"/>
                  </a:lnTo>
                  <a:lnTo>
                    <a:pt x="14287" y="314325"/>
                  </a:lnTo>
                  <a:lnTo>
                    <a:pt x="2381" y="288131"/>
                  </a:lnTo>
                  <a:lnTo>
                    <a:pt x="0" y="264319"/>
                  </a:lnTo>
                  <a:lnTo>
                    <a:pt x="4762" y="245269"/>
                  </a:lnTo>
                  <a:lnTo>
                    <a:pt x="16668" y="235744"/>
                  </a:lnTo>
                  <a:lnTo>
                    <a:pt x="30956" y="235744"/>
                  </a:lnTo>
                  <a:lnTo>
                    <a:pt x="50006" y="247650"/>
                  </a:lnTo>
                  <a:lnTo>
                    <a:pt x="71437" y="266700"/>
                  </a:lnTo>
                  <a:lnTo>
                    <a:pt x="114300" y="302419"/>
                  </a:lnTo>
                  <a:lnTo>
                    <a:pt x="150018" y="323850"/>
                  </a:lnTo>
                  <a:lnTo>
                    <a:pt x="178593" y="335756"/>
                  </a:lnTo>
                  <a:lnTo>
                    <a:pt x="228600" y="350044"/>
                  </a:lnTo>
                  <a:lnTo>
                    <a:pt x="266700" y="354806"/>
                  </a:lnTo>
                  <a:lnTo>
                    <a:pt x="335756" y="352425"/>
                  </a:lnTo>
                  <a:lnTo>
                    <a:pt x="428625" y="338137"/>
                  </a:lnTo>
                  <a:lnTo>
                    <a:pt x="569118" y="300037"/>
                  </a:lnTo>
                  <a:lnTo>
                    <a:pt x="702468" y="259556"/>
                  </a:lnTo>
                  <a:lnTo>
                    <a:pt x="873918" y="207169"/>
                  </a:lnTo>
                  <a:lnTo>
                    <a:pt x="1073943" y="152400"/>
                  </a:lnTo>
                  <a:lnTo>
                    <a:pt x="1362075" y="73819"/>
                  </a:lnTo>
                  <a:lnTo>
                    <a:pt x="1619250" y="0"/>
                  </a:lnTo>
                  <a:lnTo>
                    <a:pt x="1612106" y="114300"/>
                  </a:lnTo>
                  <a:lnTo>
                    <a:pt x="1414462" y="185737"/>
                  </a:lnTo>
                  <a:lnTo>
                    <a:pt x="1235868" y="254794"/>
                  </a:lnTo>
                  <a:lnTo>
                    <a:pt x="1076325" y="316706"/>
                  </a:lnTo>
                  <a:lnTo>
                    <a:pt x="95250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6">
              <a:extLst>
                <a:ext uri="{FF2B5EF4-FFF2-40B4-BE49-F238E27FC236}">
                  <a16:creationId xmlns:a16="http://schemas.microsoft.com/office/drawing/2014/main" id="{CB2482E2-47F7-49F0-BDEE-1BE6FBE4DAE9}"/>
                </a:ext>
              </a:extLst>
            </p:cNvPr>
            <p:cNvSpPr/>
            <p:nvPr/>
          </p:nvSpPr>
          <p:spPr>
            <a:xfrm rot="16200000">
              <a:off x="3570288" y="4689475"/>
              <a:ext cx="2328862" cy="338138"/>
            </a:xfrm>
            <a:custGeom>
              <a:avLst/>
              <a:gdLst>
                <a:gd name="connsiteX0" fmla="*/ 1247775 w 2328863"/>
                <a:gd name="connsiteY0" fmla="*/ 314325 h 338137"/>
                <a:gd name="connsiteX1" fmla="*/ 842963 w 2328863"/>
                <a:gd name="connsiteY1" fmla="*/ 314325 h 338137"/>
                <a:gd name="connsiteX2" fmla="*/ 569119 w 2328863"/>
                <a:gd name="connsiteY2" fmla="*/ 314325 h 338137"/>
                <a:gd name="connsiteX3" fmla="*/ 359569 w 2328863"/>
                <a:gd name="connsiteY3" fmla="*/ 311943 h 338137"/>
                <a:gd name="connsiteX4" fmla="*/ 238125 w 2328863"/>
                <a:gd name="connsiteY4" fmla="*/ 309562 h 338137"/>
                <a:gd name="connsiteX5" fmla="*/ 159544 w 2328863"/>
                <a:gd name="connsiteY5" fmla="*/ 304800 h 338137"/>
                <a:gd name="connsiteX6" fmla="*/ 83344 w 2328863"/>
                <a:gd name="connsiteY6" fmla="*/ 295275 h 338137"/>
                <a:gd name="connsiteX7" fmla="*/ 52388 w 2328863"/>
                <a:gd name="connsiteY7" fmla="*/ 290512 h 338137"/>
                <a:gd name="connsiteX8" fmla="*/ 28575 w 2328863"/>
                <a:gd name="connsiteY8" fmla="*/ 278606 h 338137"/>
                <a:gd name="connsiteX9" fmla="*/ 9525 w 2328863"/>
                <a:gd name="connsiteY9" fmla="*/ 257175 h 338137"/>
                <a:gd name="connsiteX10" fmla="*/ 0 w 2328863"/>
                <a:gd name="connsiteY10" fmla="*/ 230981 h 338137"/>
                <a:gd name="connsiteX11" fmla="*/ 4763 w 2328863"/>
                <a:gd name="connsiteY11" fmla="*/ 202406 h 338137"/>
                <a:gd name="connsiteX12" fmla="*/ 16669 w 2328863"/>
                <a:gd name="connsiteY12" fmla="*/ 180975 h 338137"/>
                <a:gd name="connsiteX13" fmla="*/ 57150 w 2328863"/>
                <a:gd name="connsiteY13" fmla="*/ 142875 h 338137"/>
                <a:gd name="connsiteX14" fmla="*/ 114300 w 2328863"/>
                <a:gd name="connsiteY14" fmla="*/ 109537 h 338137"/>
                <a:gd name="connsiteX15" fmla="*/ 176213 w 2328863"/>
                <a:gd name="connsiteY15" fmla="*/ 85725 h 338137"/>
                <a:gd name="connsiteX16" fmla="*/ 233363 w 2328863"/>
                <a:gd name="connsiteY16" fmla="*/ 76200 h 338137"/>
                <a:gd name="connsiteX17" fmla="*/ 297657 w 2328863"/>
                <a:gd name="connsiteY17" fmla="*/ 69056 h 338137"/>
                <a:gd name="connsiteX18" fmla="*/ 342900 w 2328863"/>
                <a:gd name="connsiteY18" fmla="*/ 66675 h 338137"/>
                <a:gd name="connsiteX19" fmla="*/ 402432 w 2328863"/>
                <a:gd name="connsiteY19" fmla="*/ 76200 h 338137"/>
                <a:gd name="connsiteX20" fmla="*/ 616744 w 2328863"/>
                <a:gd name="connsiteY20" fmla="*/ 88106 h 338137"/>
                <a:gd name="connsiteX21" fmla="*/ 854869 w 2328863"/>
                <a:gd name="connsiteY21" fmla="*/ 92868 h 338137"/>
                <a:gd name="connsiteX22" fmla="*/ 959644 w 2328863"/>
                <a:gd name="connsiteY22" fmla="*/ 92868 h 338137"/>
                <a:gd name="connsiteX23" fmla="*/ 1326357 w 2328863"/>
                <a:gd name="connsiteY23" fmla="*/ 92868 h 338137"/>
                <a:gd name="connsiteX24" fmla="*/ 1457325 w 2328863"/>
                <a:gd name="connsiteY24" fmla="*/ 92868 h 338137"/>
                <a:gd name="connsiteX25" fmla="*/ 1795463 w 2328863"/>
                <a:gd name="connsiteY25" fmla="*/ 90487 h 338137"/>
                <a:gd name="connsiteX26" fmla="*/ 1938338 w 2328863"/>
                <a:gd name="connsiteY26" fmla="*/ 90487 h 338137"/>
                <a:gd name="connsiteX27" fmla="*/ 2107407 w 2328863"/>
                <a:gd name="connsiteY27" fmla="*/ 88106 h 338137"/>
                <a:gd name="connsiteX28" fmla="*/ 2145507 w 2328863"/>
                <a:gd name="connsiteY28" fmla="*/ 85725 h 338137"/>
                <a:gd name="connsiteX29" fmla="*/ 2183607 w 2328863"/>
                <a:gd name="connsiteY29" fmla="*/ 78581 h 338137"/>
                <a:gd name="connsiteX30" fmla="*/ 2219325 w 2328863"/>
                <a:gd name="connsiteY30" fmla="*/ 66675 h 338137"/>
                <a:gd name="connsiteX31" fmla="*/ 2245519 w 2328863"/>
                <a:gd name="connsiteY31" fmla="*/ 50006 h 338137"/>
                <a:gd name="connsiteX32" fmla="*/ 2314575 w 2328863"/>
                <a:gd name="connsiteY32" fmla="*/ 0 h 338137"/>
                <a:gd name="connsiteX33" fmla="*/ 2328863 w 2328863"/>
                <a:gd name="connsiteY33" fmla="*/ 228600 h 338137"/>
                <a:gd name="connsiteX34" fmla="*/ 2271713 w 2328863"/>
                <a:gd name="connsiteY34" fmla="*/ 288131 h 338137"/>
                <a:gd name="connsiteX35" fmla="*/ 2243138 w 2328863"/>
                <a:gd name="connsiteY35" fmla="*/ 323850 h 338137"/>
                <a:gd name="connsiteX36" fmla="*/ 2221707 w 2328863"/>
                <a:gd name="connsiteY36" fmla="*/ 335756 h 338137"/>
                <a:gd name="connsiteX37" fmla="*/ 2200275 w 2328863"/>
                <a:gd name="connsiteY37" fmla="*/ 338137 h 338137"/>
                <a:gd name="connsiteX38" fmla="*/ 2143125 w 2328863"/>
                <a:gd name="connsiteY38" fmla="*/ 326231 h 338137"/>
                <a:gd name="connsiteX39" fmla="*/ 2035969 w 2328863"/>
                <a:gd name="connsiteY39" fmla="*/ 311943 h 338137"/>
                <a:gd name="connsiteX40" fmla="*/ 1914525 w 2328863"/>
                <a:gd name="connsiteY40" fmla="*/ 314325 h 338137"/>
                <a:gd name="connsiteX41" fmla="*/ 1609725 w 2328863"/>
                <a:gd name="connsiteY41" fmla="*/ 311943 h 338137"/>
                <a:gd name="connsiteX42" fmla="*/ 1247775 w 2328863"/>
                <a:gd name="connsiteY42" fmla="*/ 3143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8863" h="338137">
                  <a:moveTo>
                    <a:pt x="1247775" y="314325"/>
                  </a:moveTo>
                  <a:lnTo>
                    <a:pt x="842963" y="314325"/>
                  </a:lnTo>
                  <a:lnTo>
                    <a:pt x="569119" y="314325"/>
                  </a:lnTo>
                  <a:lnTo>
                    <a:pt x="359569" y="311943"/>
                  </a:lnTo>
                  <a:lnTo>
                    <a:pt x="238125" y="309562"/>
                  </a:lnTo>
                  <a:lnTo>
                    <a:pt x="159544" y="304800"/>
                  </a:lnTo>
                  <a:lnTo>
                    <a:pt x="83344" y="295275"/>
                  </a:lnTo>
                  <a:lnTo>
                    <a:pt x="52388" y="290512"/>
                  </a:lnTo>
                  <a:lnTo>
                    <a:pt x="28575" y="278606"/>
                  </a:lnTo>
                  <a:lnTo>
                    <a:pt x="9525" y="257175"/>
                  </a:lnTo>
                  <a:lnTo>
                    <a:pt x="0" y="230981"/>
                  </a:lnTo>
                  <a:lnTo>
                    <a:pt x="4763" y="202406"/>
                  </a:lnTo>
                  <a:lnTo>
                    <a:pt x="16669" y="180975"/>
                  </a:lnTo>
                  <a:lnTo>
                    <a:pt x="57150" y="142875"/>
                  </a:lnTo>
                  <a:lnTo>
                    <a:pt x="114300" y="109537"/>
                  </a:lnTo>
                  <a:lnTo>
                    <a:pt x="176213" y="85725"/>
                  </a:lnTo>
                  <a:lnTo>
                    <a:pt x="233363" y="76200"/>
                  </a:lnTo>
                  <a:lnTo>
                    <a:pt x="297657" y="69056"/>
                  </a:lnTo>
                  <a:lnTo>
                    <a:pt x="342900" y="66675"/>
                  </a:lnTo>
                  <a:lnTo>
                    <a:pt x="402432" y="76200"/>
                  </a:lnTo>
                  <a:lnTo>
                    <a:pt x="616744" y="88106"/>
                  </a:lnTo>
                  <a:lnTo>
                    <a:pt x="854869" y="92868"/>
                  </a:lnTo>
                  <a:lnTo>
                    <a:pt x="959644" y="92868"/>
                  </a:lnTo>
                  <a:lnTo>
                    <a:pt x="1326357" y="92868"/>
                  </a:lnTo>
                  <a:lnTo>
                    <a:pt x="1457325" y="92868"/>
                  </a:lnTo>
                  <a:lnTo>
                    <a:pt x="1795463" y="90487"/>
                  </a:lnTo>
                  <a:lnTo>
                    <a:pt x="1938338" y="90487"/>
                  </a:lnTo>
                  <a:lnTo>
                    <a:pt x="2107407" y="88106"/>
                  </a:lnTo>
                  <a:lnTo>
                    <a:pt x="2145507" y="85725"/>
                  </a:lnTo>
                  <a:lnTo>
                    <a:pt x="2183607" y="78581"/>
                  </a:lnTo>
                  <a:lnTo>
                    <a:pt x="2219325" y="66675"/>
                  </a:lnTo>
                  <a:lnTo>
                    <a:pt x="2245519" y="50006"/>
                  </a:lnTo>
                  <a:lnTo>
                    <a:pt x="2314575" y="0"/>
                  </a:lnTo>
                  <a:lnTo>
                    <a:pt x="2328863" y="228600"/>
                  </a:lnTo>
                  <a:lnTo>
                    <a:pt x="2271713" y="288131"/>
                  </a:lnTo>
                  <a:lnTo>
                    <a:pt x="2243138" y="323850"/>
                  </a:lnTo>
                  <a:lnTo>
                    <a:pt x="2221707" y="335756"/>
                  </a:lnTo>
                  <a:lnTo>
                    <a:pt x="2200275" y="338137"/>
                  </a:lnTo>
                  <a:lnTo>
                    <a:pt x="2143125" y="326231"/>
                  </a:lnTo>
                  <a:lnTo>
                    <a:pt x="2035969" y="311943"/>
                  </a:lnTo>
                  <a:lnTo>
                    <a:pt x="1914525" y="314325"/>
                  </a:lnTo>
                  <a:lnTo>
                    <a:pt x="1609725" y="311943"/>
                  </a:lnTo>
                  <a:lnTo>
                    <a:pt x="12477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40619922-F308-4F64-A297-E5AE7056FB88}"/>
                </a:ext>
              </a:extLst>
            </p:cNvPr>
            <p:cNvSpPr/>
            <p:nvPr/>
          </p:nvSpPr>
          <p:spPr>
            <a:xfrm>
              <a:off x="5484813" y="3382963"/>
              <a:ext cx="1530350" cy="384175"/>
            </a:xfrm>
            <a:custGeom>
              <a:avLst/>
              <a:gdLst>
                <a:gd name="connsiteX0" fmla="*/ 1095375 w 1531144"/>
                <a:gd name="connsiteY0" fmla="*/ 269082 h 383382"/>
                <a:gd name="connsiteX1" fmla="*/ 878681 w 1531144"/>
                <a:gd name="connsiteY1" fmla="*/ 314325 h 383382"/>
                <a:gd name="connsiteX2" fmla="*/ 747712 w 1531144"/>
                <a:gd name="connsiteY2" fmla="*/ 342900 h 383382"/>
                <a:gd name="connsiteX3" fmla="*/ 638175 w 1531144"/>
                <a:gd name="connsiteY3" fmla="*/ 359569 h 383382"/>
                <a:gd name="connsiteX4" fmla="*/ 488156 w 1531144"/>
                <a:gd name="connsiteY4" fmla="*/ 371475 h 383382"/>
                <a:gd name="connsiteX5" fmla="*/ 311944 w 1531144"/>
                <a:gd name="connsiteY5" fmla="*/ 378619 h 383382"/>
                <a:gd name="connsiteX6" fmla="*/ 116681 w 1531144"/>
                <a:gd name="connsiteY6" fmla="*/ 383382 h 383382"/>
                <a:gd name="connsiteX7" fmla="*/ 0 w 1531144"/>
                <a:gd name="connsiteY7" fmla="*/ 376238 h 383382"/>
                <a:gd name="connsiteX8" fmla="*/ 40481 w 1531144"/>
                <a:gd name="connsiteY8" fmla="*/ 280988 h 383382"/>
                <a:gd name="connsiteX9" fmla="*/ 245269 w 1531144"/>
                <a:gd name="connsiteY9" fmla="*/ 257175 h 383382"/>
                <a:gd name="connsiteX10" fmla="*/ 433387 w 1531144"/>
                <a:gd name="connsiteY10" fmla="*/ 221457 h 383382"/>
                <a:gd name="connsiteX11" fmla="*/ 595312 w 1531144"/>
                <a:gd name="connsiteY11" fmla="*/ 185738 h 383382"/>
                <a:gd name="connsiteX12" fmla="*/ 762000 w 1531144"/>
                <a:gd name="connsiteY12" fmla="*/ 140494 h 383382"/>
                <a:gd name="connsiteX13" fmla="*/ 892969 w 1531144"/>
                <a:gd name="connsiteY13" fmla="*/ 102394 h 383382"/>
                <a:gd name="connsiteX14" fmla="*/ 1028700 w 1531144"/>
                <a:gd name="connsiteY14" fmla="*/ 50007 h 383382"/>
                <a:gd name="connsiteX15" fmla="*/ 1133475 w 1531144"/>
                <a:gd name="connsiteY15" fmla="*/ 0 h 383382"/>
                <a:gd name="connsiteX16" fmla="*/ 1162050 w 1531144"/>
                <a:gd name="connsiteY16" fmla="*/ 0 h 383382"/>
                <a:gd name="connsiteX17" fmla="*/ 1221581 w 1531144"/>
                <a:gd name="connsiteY17" fmla="*/ 7144 h 383382"/>
                <a:gd name="connsiteX18" fmla="*/ 1307306 w 1531144"/>
                <a:gd name="connsiteY18" fmla="*/ 21432 h 383382"/>
                <a:gd name="connsiteX19" fmla="*/ 1393031 w 1531144"/>
                <a:gd name="connsiteY19" fmla="*/ 45244 h 383382"/>
                <a:gd name="connsiteX20" fmla="*/ 1457325 w 1531144"/>
                <a:gd name="connsiteY20" fmla="*/ 64294 h 383382"/>
                <a:gd name="connsiteX21" fmla="*/ 1481137 w 1531144"/>
                <a:gd name="connsiteY21" fmla="*/ 71438 h 383382"/>
                <a:gd name="connsiteX22" fmla="*/ 1504950 w 1531144"/>
                <a:gd name="connsiteY22" fmla="*/ 90488 h 383382"/>
                <a:gd name="connsiteX23" fmla="*/ 1524000 w 1531144"/>
                <a:gd name="connsiteY23" fmla="*/ 116682 h 383382"/>
                <a:gd name="connsiteX24" fmla="*/ 1528762 w 1531144"/>
                <a:gd name="connsiteY24" fmla="*/ 130969 h 383382"/>
                <a:gd name="connsiteX25" fmla="*/ 1531144 w 1531144"/>
                <a:gd name="connsiteY25" fmla="*/ 157163 h 383382"/>
                <a:gd name="connsiteX26" fmla="*/ 1514475 w 1531144"/>
                <a:gd name="connsiteY26" fmla="*/ 180975 h 383382"/>
                <a:gd name="connsiteX27" fmla="*/ 1478756 w 1531144"/>
                <a:gd name="connsiteY27" fmla="*/ 204788 h 383382"/>
                <a:gd name="connsiteX28" fmla="*/ 1433512 w 1531144"/>
                <a:gd name="connsiteY28" fmla="*/ 223838 h 383382"/>
                <a:gd name="connsiteX29" fmla="*/ 1283494 w 1531144"/>
                <a:gd name="connsiteY29" fmla="*/ 242888 h 383382"/>
                <a:gd name="connsiteX30" fmla="*/ 1095375 w 1531144"/>
                <a:gd name="connsiteY30" fmla="*/ 269082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31144" h="383382">
                  <a:moveTo>
                    <a:pt x="1095375" y="269082"/>
                  </a:moveTo>
                  <a:lnTo>
                    <a:pt x="878681" y="314325"/>
                  </a:lnTo>
                  <a:lnTo>
                    <a:pt x="747712" y="342900"/>
                  </a:lnTo>
                  <a:lnTo>
                    <a:pt x="638175" y="359569"/>
                  </a:lnTo>
                  <a:lnTo>
                    <a:pt x="488156" y="371475"/>
                  </a:lnTo>
                  <a:lnTo>
                    <a:pt x="311944" y="378619"/>
                  </a:lnTo>
                  <a:lnTo>
                    <a:pt x="116681" y="383382"/>
                  </a:lnTo>
                  <a:lnTo>
                    <a:pt x="0" y="376238"/>
                  </a:lnTo>
                  <a:lnTo>
                    <a:pt x="40481" y="280988"/>
                  </a:lnTo>
                  <a:lnTo>
                    <a:pt x="245269" y="257175"/>
                  </a:lnTo>
                  <a:lnTo>
                    <a:pt x="433387" y="221457"/>
                  </a:lnTo>
                  <a:lnTo>
                    <a:pt x="595312" y="185738"/>
                  </a:lnTo>
                  <a:lnTo>
                    <a:pt x="762000" y="140494"/>
                  </a:lnTo>
                  <a:lnTo>
                    <a:pt x="892969" y="102394"/>
                  </a:lnTo>
                  <a:lnTo>
                    <a:pt x="1028700" y="50007"/>
                  </a:lnTo>
                  <a:lnTo>
                    <a:pt x="1133475" y="0"/>
                  </a:lnTo>
                  <a:lnTo>
                    <a:pt x="1162050" y="0"/>
                  </a:lnTo>
                  <a:lnTo>
                    <a:pt x="1221581" y="7144"/>
                  </a:lnTo>
                  <a:lnTo>
                    <a:pt x="1307306" y="21432"/>
                  </a:lnTo>
                  <a:lnTo>
                    <a:pt x="1393031" y="45244"/>
                  </a:lnTo>
                  <a:lnTo>
                    <a:pt x="1457325" y="64294"/>
                  </a:lnTo>
                  <a:lnTo>
                    <a:pt x="1481137" y="71438"/>
                  </a:lnTo>
                  <a:lnTo>
                    <a:pt x="1504950" y="90488"/>
                  </a:lnTo>
                  <a:lnTo>
                    <a:pt x="1524000" y="116682"/>
                  </a:lnTo>
                  <a:lnTo>
                    <a:pt x="1528762" y="130969"/>
                  </a:lnTo>
                  <a:lnTo>
                    <a:pt x="1531144" y="157163"/>
                  </a:lnTo>
                  <a:lnTo>
                    <a:pt x="1514475" y="180975"/>
                  </a:lnTo>
                  <a:lnTo>
                    <a:pt x="1478756" y="204788"/>
                  </a:lnTo>
                  <a:lnTo>
                    <a:pt x="1433512" y="223838"/>
                  </a:lnTo>
                  <a:lnTo>
                    <a:pt x="1283494" y="242888"/>
                  </a:lnTo>
                  <a:lnTo>
                    <a:pt x="1095375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9B870CDD-FCCA-4955-A084-F05FA8185E22}"/>
                </a:ext>
              </a:extLst>
            </p:cNvPr>
            <p:cNvSpPr/>
            <p:nvPr/>
          </p:nvSpPr>
          <p:spPr>
            <a:xfrm rot="16200000">
              <a:off x="4695826" y="4011612"/>
              <a:ext cx="2190750" cy="1539875"/>
            </a:xfrm>
            <a:custGeom>
              <a:avLst/>
              <a:gdLst>
                <a:gd name="connsiteX0" fmla="*/ 1332769 w 2192055"/>
                <a:gd name="connsiteY0" fmla="*/ 1257613 h 1540701"/>
                <a:gd name="connsiteX1" fmla="*/ 1177447 w 2192055"/>
                <a:gd name="connsiteY1" fmla="*/ 1169931 h 1540701"/>
                <a:gd name="connsiteX2" fmla="*/ 1047176 w 2192055"/>
                <a:gd name="connsiteY2" fmla="*/ 1099785 h 1540701"/>
                <a:gd name="connsiteX3" fmla="*/ 844254 w 2192055"/>
                <a:gd name="connsiteY3" fmla="*/ 982040 h 1540701"/>
                <a:gd name="connsiteX4" fmla="*/ 729015 w 2192055"/>
                <a:gd name="connsiteY4" fmla="*/ 886842 h 1540701"/>
                <a:gd name="connsiteX5" fmla="*/ 603755 w 2192055"/>
                <a:gd name="connsiteY5" fmla="*/ 779119 h 1540701"/>
                <a:gd name="connsiteX6" fmla="*/ 513567 w 2192055"/>
                <a:gd name="connsiteY6" fmla="*/ 696447 h 1540701"/>
                <a:gd name="connsiteX7" fmla="*/ 410854 w 2192055"/>
                <a:gd name="connsiteY7" fmla="*/ 596239 h 1540701"/>
                <a:gd name="connsiteX8" fmla="*/ 330687 w 2192055"/>
                <a:gd name="connsiteY8" fmla="*/ 516072 h 1540701"/>
                <a:gd name="connsiteX9" fmla="*/ 265552 w 2192055"/>
                <a:gd name="connsiteY9" fmla="*/ 440916 h 1540701"/>
                <a:gd name="connsiteX10" fmla="*/ 197911 w 2192055"/>
                <a:gd name="connsiteY10" fmla="*/ 350728 h 1540701"/>
                <a:gd name="connsiteX11" fmla="*/ 147807 w 2192055"/>
                <a:gd name="connsiteY11" fmla="*/ 280583 h 1540701"/>
                <a:gd name="connsiteX12" fmla="*/ 92693 w 2192055"/>
                <a:gd name="connsiteY12" fmla="*/ 192901 h 1540701"/>
                <a:gd name="connsiteX13" fmla="*/ 45094 w 2192055"/>
                <a:gd name="connsiteY13" fmla="*/ 117744 h 1540701"/>
                <a:gd name="connsiteX14" fmla="*/ 22547 w 2192055"/>
                <a:gd name="connsiteY14" fmla="*/ 77661 h 1540701"/>
                <a:gd name="connsiteX15" fmla="*/ 5011 w 2192055"/>
                <a:gd name="connsiteY15" fmla="*/ 47599 h 1540701"/>
                <a:gd name="connsiteX16" fmla="*/ 0 w 2192055"/>
                <a:gd name="connsiteY16" fmla="*/ 30062 h 1540701"/>
                <a:gd name="connsiteX17" fmla="*/ 0 w 2192055"/>
                <a:gd name="connsiteY17" fmla="*/ 17536 h 1540701"/>
                <a:gd name="connsiteX18" fmla="*/ 5011 w 2192055"/>
                <a:gd name="connsiteY18" fmla="*/ 2505 h 1540701"/>
                <a:gd name="connsiteX19" fmla="*/ 20042 w 2192055"/>
                <a:gd name="connsiteY19" fmla="*/ 0 h 1540701"/>
                <a:gd name="connsiteX20" fmla="*/ 42589 w 2192055"/>
                <a:gd name="connsiteY20" fmla="*/ 7515 h 1540701"/>
                <a:gd name="connsiteX21" fmla="*/ 65136 w 2192055"/>
                <a:gd name="connsiteY21" fmla="*/ 25052 h 1540701"/>
                <a:gd name="connsiteX22" fmla="*/ 165344 w 2192055"/>
                <a:gd name="connsiteY22" fmla="*/ 137786 h 1540701"/>
                <a:gd name="connsiteX23" fmla="*/ 278078 w 2192055"/>
                <a:gd name="connsiteY23" fmla="*/ 248015 h 1540701"/>
                <a:gd name="connsiteX24" fmla="*/ 413359 w 2192055"/>
                <a:gd name="connsiteY24" fmla="*/ 375781 h 1540701"/>
                <a:gd name="connsiteX25" fmla="*/ 501041 w 2192055"/>
                <a:gd name="connsiteY25" fmla="*/ 453442 h 1540701"/>
                <a:gd name="connsiteX26" fmla="*/ 593734 w 2192055"/>
                <a:gd name="connsiteY26" fmla="*/ 526093 h 1540701"/>
                <a:gd name="connsiteX27" fmla="*/ 691437 w 2192055"/>
                <a:gd name="connsiteY27" fmla="*/ 603754 h 1540701"/>
                <a:gd name="connsiteX28" fmla="*/ 771603 w 2192055"/>
                <a:gd name="connsiteY28" fmla="*/ 658869 h 1540701"/>
                <a:gd name="connsiteX29" fmla="*/ 859286 w 2192055"/>
                <a:gd name="connsiteY29" fmla="*/ 721499 h 1540701"/>
                <a:gd name="connsiteX30" fmla="*/ 949473 w 2192055"/>
                <a:gd name="connsiteY30" fmla="*/ 781624 h 1540701"/>
                <a:gd name="connsiteX31" fmla="*/ 1047176 w 2192055"/>
                <a:gd name="connsiteY31" fmla="*/ 846759 h 1540701"/>
                <a:gd name="connsiteX32" fmla="*/ 1220035 w 2192055"/>
                <a:gd name="connsiteY32" fmla="*/ 931936 h 1540701"/>
                <a:gd name="connsiteX33" fmla="*/ 1370348 w 2192055"/>
                <a:gd name="connsiteY33" fmla="*/ 1002082 h 1540701"/>
                <a:gd name="connsiteX34" fmla="*/ 1520660 w 2192055"/>
                <a:gd name="connsiteY34" fmla="*/ 1062207 h 1540701"/>
                <a:gd name="connsiteX35" fmla="*/ 1668467 w 2192055"/>
                <a:gd name="connsiteY35" fmla="*/ 1112311 h 1540701"/>
                <a:gd name="connsiteX36" fmla="*/ 1743623 w 2192055"/>
                <a:gd name="connsiteY36" fmla="*/ 1134858 h 1540701"/>
                <a:gd name="connsiteX37" fmla="*/ 1816274 w 2192055"/>
                <a:gd name="connsiteY37" fmla="*/ 1154899 h 1540701"/>
                <a:gd name="connsiteX38" fmla="*/ 1871389 w 2192055"/>
                <a:gd name="connsiteY38" fmla="*/ 1164920 h 1540701"/>
                <a:gd name="connsiteX39" fmla="*/ 1918988 w 2192055"/>
                <a:gd name="connsiteY39" fmla="*/ 1172436 h 1540701"/>
                <a:gd name="connsiteX40" fmla="*/ 1964081 w 2192055"/>
                <a:gd name="connsiteY40" fmla="*/ 1174941 h 1540701"/>
                <a:gd name="connsiteX41" fmla="*/ 2011680 w 2192055"/>
                <a:gd name="connsiteY41" fmla="*/ 1174941 h 1540701"/>
                <a:gd name="connsiteX42" fmla="*/ 2056774 w 2192055"/>
                <a:gd name="connsiteY42" fmla="*/ 1169931 h 1540701"/>
                <a:gd name="connsiteX43" fmla="*/ 2104373 w 2192055"/>
                <a:gd name="connsiteY43" fmla="*/ 1149889 h 1540701"/>
                <a:gd name="connsiteX44" fmla="*/ 2161992 w 2192055"/>
                <a:gd name="connsiteY44" fmla="*/ 1104795 h 1540701"/>
                <a:gd name="connsiteX45" fmla="*/ 2192055 w 2192055"/>
                <a:gd name="connsiteY45" fmla="*/ 1194983 h 1540701"/>
                <a:gd name="connsiteX46" fmla="*/ 2134435 w 2192055"/>
                <a:gd name="connsiteY46" fmla="*/ 1277654 h 1540701"/>
                <a:gd name="connsiteX47" fmla="*/ 2094352 w 2192055"/>
                <a:gd name="connsiteY47" fmla="*/ 1357821 h 1540701"/>
                <a:gd name="connsiteX48" fmla="*/ 2046753 w 2192055"/>
                <a:gd name="connsiteY48" fmla="*/ 1440493 h 1540701"/>
                <a:gd name="connsiteX49" fmla="*/ 1999154 w 2192055"/>
                <a:gd name="connsiteY49" fmla="*/ 1500618 h 1540701"/>
                <a:gd name="connsiteX50" fmla="*/ 1969092 w 2192055"/>
                <a:gd name="connsiteY50" fmla="*/ 1528175 h 1540701"/>
                <a:gd name="connsiteX51" fmla="*/ 1946545 w 2192055"/>
                <a:gd name="connsiteY51" fmla="*/ 1540701 h 1540701"/>
                <a:gd name="connsiteX52" fmla="*/ 1926503 w 2192055"/>
                <a:gd name="connsiteY52" fmla="*/ 1540701 h 1540701"/>
                <a:gd name="connsiteX53" fmla="*/ 1896441 w 2192055"/>
                <a:gd name="connsiteY53" fmla="*/ 1535691 h 1540701"/>
                <a:gd name="connsiteX54" fmla="*/ 1873894 w 2192055"/>
                <a:gd name="connsiteY54" fmla="*/ 1523165 h 1540701"/>
                <a:gd name="connsiteX55" fmla="*/ 1841326 w 2192055"/>
                <a:gd name="connsiteY55" fmla="*/ 1490597 h 1540701"/>
                <a:gd name="connsiteX56" fmla="*/ 1801243 w 2192055"/>
                <a:gd name="connsiteY56" fmla="*/ 1458029 h 1540701"/>
                <a:gd name="connsiteX57" fmla="*/ 1746128 w 2192055"/>
                <a:gd name="connsiteY57" fmla="*/ 1430472 h 1540701"/>
                <a:gd name="connsiteX58" fmla="*/ 1560743 w 2192055"/>
                <a:gd name="connsiteY58" fmla="*/ 1350305 h 1540701"/>
                <a:gd name="connsiteX59" fmla="*/ 1332769 w 2192055"/>
                <a:gd name="connsiteY59" fmla="*/ 1257613 h 154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2055" h="1540701">
                  <a:moveTo>
                    <a:pt x="1332769" y="1257613"/>
                  </a:moveTo>
                  <a:lnTo>
                    <a:pt x="1177447" y="1169931"/>
                  </a:lnTo>
                  <a:lnTo>
                    <a:pt x="1047176" y="1099785"/>
                  </a:lnTo>
                  <a:lnTo>
                    <a:pt x="844254" y="982040"/>
                  </a:lnTo>
                  <a:lnTo>
                    <a:pt x="729015" y="886842"/>
                  </a:lnTo>
                  <a:lnTo>
                    <a:pt x="603755" y="779119"/>
                  </a:lnTo>
                  <a:lnTo>
                    <a:pt x="513567" y="696447"/>
                  </a:lnTo>
                  <a:lnTo>
                    <a:pt x="410854" y="596239"/>
                  </a:lnTo>
                  <a:lnTo>
                    <a:pt x="330687" y="516072"/>
                  </a:lnTo>
                  <a:lnTo>
                    <a:pt x="265552" y="440916"/>
                  </a:lnTo>
                  <a:lnTo>
                    <a:pt x="197911" y="350728"/>
                  </a:lnTo>
                  <a:lnTo>
                    <a:pt x="147807" y="280583"/>
                  </a:lnTo>
                  <a:lnTo>
                    <a:pt x="92693" y="192901"/>
                  </a:lnTo>
                  <a:lnTo>
                    <a:pt x="45094" y="117744"/>
                  </a:lnTo>
                  <a:lnTo>
                    <a:pt x="22547" y="77661"/>
                  </a:lnTo>
                  <a:lnTo>
                    <a:pt x="5011" y="47599"/>
                  </a:lnTo>
                  <a:lnTo>
                    <a:pt x="0" y="30062"/>
                  </a:lnTo>
                  <a:lnTo>
                    <a:pt x="0" y="17536"/>
                  </a:lnTo>
                  <a:lnTo>
                    <a:pt x="5011" y="2505"/>
                  </a:lnTo>
                  <a:lnTo>
                    <a:pt x="20042" y="0"/>
                  </a:lnTo>
                  <a:lnTo>
                    <a:pt x="42589" y="7515"/>
                  </a:lnTo>
                  <a:lnTo>
                    <a:pt x="65136" y="25052"/>
                  </a:lnTo>
                  <a:lnTo>
                    <a:pt x="165344" y="137786"/>
                  </a:lnTo>
                  <a:lnTo>
                    <a:pt x="278078" y="248015"/>
                  </a:lnTo>
                  <a:lnTo>
                    <a:pt x="413359" y="375781"/>
                  </a:lnTo>
                  <a:lnTo>
                    <a:pt x="501041" y="453442"/>
                  </a:lnTo>
                  <a:lnTo>
                    <a:pt x="593734" y="526093"/>
                  </a:lnTo>
                  <a:lnTo>
                    <a:pt x="691437" y="603754"/>
                  </a:lnTo>
                  <a:lnTo>
                    <a:pt x="771603" y="658869"/>
                  </a:lnTo>
                  <a:lnTo>
                    <a:pt x="859286" y="721499"/>
                  </a:lnTo>
                  <a:lnTo>
                    <a:pt x="949473" y="781624"/>
                  </a:lnTo>
                  <a:lnTo>
                    <a:pt x="1047176" y="846759"/>
                  </a:lnTo>
                  <a:lnTo>
                    <a:pt x="1220035" y="931936"/>
                  </a:lnTo>
                  <a:lnTo>
                    <a:pt x="1370348" y="1002082"/>
                  </a:lnTo>
                  <a:lnTo>
                    <a:pt x="1520660" y="1062207"/>
                  </a:lnTo>
                  <a:lnTo>
                    <a:pt x="1668467" y="1112311"/>
                  </a:lnTo>
                  <a:lnTo>
                    <a:pt x="1743623" y="1134858"/>
                  </a:lnTo>
                  <a:lnTo>
                    <a:pt x="1816274" y="1154899"/>
                  </a:lnTo>
                  <a:lnTo>
                    <a:pt x="1871389" y="1164920"/>
                  </a:lnTo>
                  <a:lnTo>
                    <a:pt x="1918988" y="1172436"/>
                  </a:lnTo>
                  <a:lnTo>
                    <a:pt x="1964081" y="1174941"/>
                  </a:lnTo>
                  <a:lnTo>
                    <a:pt x="2011680" y="1174941"/>
                  </a:lnTo>
                  <a:lnTo>
                    <a:pt x="2056774" y="1169931"/>
                  </a:lnTo>
                  <a:lnTo>
                    <a:pt x="2104373" y="1149889"/>
                  </a:lnTo>
                  <a:lnTo>
                    <a:pt x="2161992" y="1104795"/>
                  </a:lnTo>
                  <a:lnTo>
                    <a:pt x="2192055" y="1194983"/>
                  </a:lnTo>
                  <a:lnTo>
                    <a:pt x="2134435" y="1277654"/>
                  </a:lnTo>
                  <a:lnTo>
                    <a:pt x="2094352" y="1357821"/>
                  </a:lnTo>
                  <a:lnTo>
                    <a:pt x="2046753" y="1440493"/>
                  </a:lnTo>
                  <a:lnTo>
                    <a:pt x="1999154" y="1500618"/>
                  </a:lnTo>
                  <a:lnTo>
                    <a:pt x="1969092" y="1528175"/>
                  </a:lnTo>
                  <a:lnTo>
                    <a:pt x="1946545" y="1540701"/>
                  </a:lnTo>
                  <a:lnTo>
                    <a:pt x="1926503" y="1540701"/>
                  </a:lnTo>
                  <a:lnTo>
                    <a:pt x="1896441" y="1535691"/>
                  </a:lnTo>
                  <a:lnTo>
                    <a:pt x="1873894" y="1523165"/>
                  </a:lnTo>
                  <a:lnTo>
                    <a:pt x="1841326" y="1490597"/>
                  </a:lnTo>
                  <a:lnTo>
                    <a:pt x="1801243" y="1458029"/>
                  </a:lnTo>
                  <a:lnTo>
                    <a:pt x="1746128" y="1430472"/>
                  </a:lnTo>
                  <a:lnTo>
                    <a:pt x="1560743" y="1350305"/>
                  </a:lnTo>
                  <a:lnTo>
                    <a:pt x="1332769" y="1257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2">
              <a:extLst>
                <a:ext uri="{FF2B5EF4-FFF2-40B4-BE49-F238E27FC236}">
                  <a16:creationId xmlns:a16="http://schemas.microsoft.com/office/drawing/2014/main" id="{54BD0297-BCAA-4D5F-9C2B-81541C36C6B3}"/>
                </a:ext>
              </a:extLst>
            </p:cNvPr>
            <p:cNvSpPr/>
            <p:nvPr/>
          </p:nvSpPr>
          <p:spPr>
            <a:xfrm>
              <a:off x="5453063" y="4297363"/>
              <a:ext cx="1933575" cy="1635125"/>
            </a:xfrm>
            <a:custGeom>
              <a:avLst/>
              <a:gdLst>
                <a:gd name="connsiteX0" fmla="*/ 762000 w 1932214"/>
                <a:gd name="connsiteY0" fmla="*/ 1058635 h 1635578"/>
                <a:gd name="connsiteX1" fmla="*/ 527957 w 1932214"/>
                <a:gd name="connsiteY1" fmla="*/ 721178 h 1635578"/>
                <a:gd name="connsiteX2" fmla="*/ 427264 w 1932214"/>
                <a:gd name="connsiteY2" fmla="*/ 560614 h 1635578"/>
                <a:gd name="connsiteX3" fmla="*/ 351064 w 1932214"/>
                <a:gd name="connsiteY3" fmla="*/ 459921 h 1635578"/>
                <a:gd name="connsiteX4" fmla="*/ 277586 w 1932214"/>
                <a:gd name="connsiteY4" fmla="*/ 359228 h 1635578"/>
                <a:gd name="connsiteX5" fmla="*/ 206828 w 1932214"/>
                <a:gd name="connsiteY5" fmla="*/ 272143 h 1635578"/>
                <a:gd name="connsiteX6" fmla="*/ 138793 w 1932214"/>
                <a:gd name="connsiteY6" fmla="*/ 195943 h 1635578"/>
                <a:gd name="connsiteX7" fmla="*/ 81643 w 1932214"/>
                <a:gd name="connsiteY7" fmla="*/ 136071 h 1635578"/>
                <a:gd name="connsiteX8" fmla="*/ 46264 w 1932214"/>
                <a:gd name="connsiteY8" fmla="*/ 111578 h 1635578"/>
                <a:gd name="connsiteX9" fmla="*/ 21771 w 1932214"/>
                <a:gd name="connsiteY9" fmla="*/ 95250 h 1635578"/>
                <a:gd name="connsiteX10" fmla="*/ 8164 w 1932214"/>
                <a:gd name="connsiteY10" fmla="*/ 81643 h 1635578"/>
                <a:gd name="connsiteX11" fmla="*/ 0 w 1932214"/>
                <a:gd name="connsiteY11" fmla="*/ 54428 h 1635578"/>
                <a:gd name="connsiteX12" fmla="*/ 2721 w 1932214"/>
                <a:gd name="connsiteY12" fmla="*/ 29935 h 1635578"/>
                <a:gd name="connsiteX13" fmla="*/ 8164 w 1932214"/>
                <a:gd name="connsiteY13" fmla="*/ 16328 h 1635578"/>
                <a:gd name="connsiteX14" fmla="*/ 27214 w 1932214"/>
                <a:gd name="connsiteY14" fmla="*/ 5443 h 1635578"/>
                <a:gd name="connsiteX15" fmla="*/ 62593 w 1932214"/>
                <a:gd name="connsiteY15" fmla="*/ 0 h 1635578"/>
                <a:gd name="connsiteX16" fmla="*/ 103414 w 1932214"/>
                <a:gd name="connsiteY16" fmla="*/ 13607 h 1635578"/>
                <a:gd name="connsiteX17" fmla="*/ 195943 w 1932214"/>
                <a:gd name="connsiteY17" fmla="*/ 68035 h 1635578"/>
                <a:gd name="connsiteX18" fmla="*/ 269421 w 1932214"/>
                <a:gd name="connsiteY18" fmla="*/ 122464 h 1635578"/>
                <a:gd name="connsiteX19" fmla="*/ 348343 w 1932214"/>
                <a:gd name="connsiteY19" fmla="*/ 187778 h 1635578"/>
                <a:gd name="connsiteX20" fmla="*/ 408214 w 1932214"/>
                <a:gd name="connsiteY20" fmla="*/ 247650 h 1635578"/>
                <a:gd name="connsiteX21" fmla="*/ 519793 w 1932214"/>
                <a:gd name="connsiteY21" fmla="*/ 372835 h 1635578"/>
                <a:gd name="connsiteX22" fmla="*/ 658586 w 1932214"/>
                <a:gd name="connsiteY22" fmla="*/ 500743 h 1635578"/>
                <a:gd name="connsiteX23" fmla="*/ 813707 w 1932214"/>
                <a:gd name="connsiteY23" fmla="*/ 666750 h 1635578"/>
                <a:gd name="connsiteX24" fmla="*/ 903514 w 1932214"/>
                <a:gd name="connsiteY24" fmla="*/ 772885 h 1635578"/>
                <a:gd name="connsiteX25" fmla="*/ 974271 w 1932214"/>
                <a:gd name="connsiteY25" fmla="*/ 846364 h 1635578"/>
                <a:gd name="connsiteX26" fmla="*/ 1055914 w 1932214"/>
                <a:gd name="connsiteY26" fmla="*/ 928007 h 1635578"/>
                <a:gd name="connsiteX27" fmla="*/ 1178378 w 1932214"/>
                <a:gd name="connsiteY27" fmla="*/ 1045028 h 1635578"/>
                <a:gd name="connsiteX28" fmla="*/ 1265464 w 1932214"/>
                <a:gd name="connsiteY28" fmla="*/ 1126671 h 1635578"/>
                <a:gd name="connsiteX29" fmla="*/ 1355271 w 1932214"/>
                <a:gd name="connsiteY29" fmla="*/ 1200150 h 1635578"/>
                <a:gd name="connsiteX30" fmla="*/ 1439636 w 1932214"/>
                <a:gd name="connsiteY30" fmla="*/ 1262743 h 1635578"/>
                <a:gd name="connsiteX31" fmla="*/ 1570264 w 1932214"/>
                <a:gd name="connsiteY31" fmla="*/ 1355271 h 1635578"/>
                <a:gd name="connsiteX32" fmla="*/ 1700893 w 1932214"/>
                <a:gd name="connsiteY32" fmla="*/ 1436914 h 1635578"/>
                <a:gd name="connsiteX33" fmla="*/ 1826078 w 1932214"/>
                <a:gd name="connsiteY33" fmla="*/ 1515835 h 1635578"/>
                <a:gd name="connsiteX34" fmla="*/ 1910443 w 1932214"/>
                <a:gd name="connsiteY34" fmla="*/ 1570264 h 1635578"/>
                <a:gd name="connsiteX35" fmla="*/ 1926771 w 1932214"/>
                <a:gd name="connsiteY35" fmla="*/ 1586593 h 1635578"/>
                <a:gd name="connsiteX36" fmla="*/ 1932214 w 1932214"/>
                <a:gd name="connsiteY36" fmla="*/ 1605643 h 1635578"/>
                <a:gd name="connsiteX37" fmla="*/ 1921328 w 1932214"/>
                <a:gd name="connsiteY37" fmla="*/ 1621971 h 1635578"/>
                <a:gd name="connsiteX38" fmla="*/ 1885950 w 1932214"/>
                <a:gd name="connsiteY38" fmla="*/ 1635578 h 1635578"/>
                <a:gd name="connsiteX39" fmla="*/ 1828800 w 1932214"/>
                <a:gd name="connsiteY39" fmla="*/ 1630135 h 1635578"/>
                <a:gd name="connsiteX40" fmla="*/ 1679121 w 1932214"/>
                <a:gd name="connsiteY40" fmla="*/ 1619250 h 1635578"/>
                <a:gd name="connsiteX41" fmla="*/ 1491343 w 1932214"/>
                <a:gd name="connsiteY41" fmla="*/ 1602921 h 1635578"/>
                <a:gd name="connsiteX42" fmla="*/ 1374321 w 1932214"/>
                <a:gd name="connsiteY42" fmla="*/ 1594757 h 1635578"/>
                <a:gd name="connsiteX43" fmla="*/ 1270907 w 1932214"/>
                <a:gd name="connsiteY43" fmla="*/ 1583871 h 1635578"/>
                <a:gd name="connsiteX44" fmla="*/ 1219200 w 1932214"/>
                <a:gd name="connsiteY44" fmla="*/ 1570264 h 1635578"/>
                <a:gd name="connsiteX45" fmla="*/ 1170214 w 1932214"/>
                <a:gd name="connsiteY45" fmla="*/ 1551214 h 1635578"/>
                <a:gd name="connsiteX46" fmla="*/ 1113064 w 1932214"/>
                <a:gd name="connsiteY46" fmla="*/ 1518557 h 1635578"/>
                <a:gd name="connsiteX47" fmla="*/ 1064078 w 1932214"/>
                <a:gd name="connsiteY47" fmla="*/ 1480457 h 1635578"/>
                <a:gd name="connsiteX48" fmla="*/ 987878 w 1932214"/>
                <a:gd name="connsiteY48" fmla="*/ 1401535 h 1635578"/>
                <a:gd name="connsiteX49" fmla="*/ 917121 w 1932214"/>
                <a:gd name="connsiteY49" fmla="*/ 1300843 h 1635578"/>
                <a:gd name="connsiteX50" fmla="*/ 827314 w 1932214"/>
                <a:gd name="connsiteY50" fmla="*/ 1151164 h 1635578"/>
                <a:gd name="connsiteX51" fmla="*/ 762000 w 1932214"/>
                <a:gd name="connsiteY51" fmla="*/ 1058635 h 163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32214" h="1635578">
                  <a:moveTo>
                    <a:pt x="762000" y="1058635"/>
                  </a:moveTo>
                  <a:lnTo>
                    <a:pt x="527957" y="721178"/>
                  </a:lnTo>
                  <a:lnTo>
                    <a:pt x="427264" y="560614"/>
                  </a:lnTo>
                  <a:lnTo>
                    <a:pt x="351064" y="459921"/>
                  </a:lnTo>
                  <a:lnTo>
                    <a:pt x="277586" y="359228"/>
                  </a:lnTo>
                  <a:lnTo>
                    <a:pt x="206828" y="272143"/>
                  </a:lnTo>
                  <a:lnTo>
                    <a:pt x="138793" y="195943"/>
                  </a:lnTo>
                  <a:lnTo>
                    <a:pt x="81643" y="136071"/>
                  </a:lnTo>
                  <a:lnTo>
                    <a:pt x="46264" y="111578"/>
                  </a:lnTo>
                  <a:lnTo>
                    <a:pt x="21771" y="95250"/>
                  </a:lnTo>
                  <a:lnTo>
                    <a:pt x="8164" y="81643"/>
                  </a:lnTo>
                  <a:lnTo>
                    <a:pt x="0" y="54428"/>
                  </a:lnTo>
                  <a:lnTo>
                    <a:pt x="2721" y="29935"/>
                  </a:lnTo>
                  <a:lnTo>
                    <a:pt x="8164" y="16328"/>
                  </a:lnTo>
                  <a:lnTo>
                    <a:pt x="27214" y="5443"/>
                  </a:lnTo>
                  <a:lnTo>
                    <a:pt x="62593" y="0"/>
                  </a:lnTo>
                  <a:lnTo>
                    <a:pt x="103414" y="13607"/>
                  </a:lnTo>
                  <a:lnTo>
                    <a:pt x="195943" y="68035"/>
                  </a:lnTo>
                  <a:lnTo>
                    <a:pt x="269421" y="122464"/>
                  </a:lnTo>
                  <a:lnTo>
                    <a:pt x="348343" y="187778"/>
                  </a:lnTo>
                  <a:lnTo>
                    <a:pt x="408214" y="247650"/>
                  </a:lnTo>
                  <a:lnTo>
                    <a:pt x="519793" y="372835"/>
                  </a:lnTo>
                  <a:lnTo>
                    <a:pt x="658586" y="500743"/>
                  </a:lnTo>
                  <a:lnTo>
                    <a:pt x="813707" y="666750"/>
                  </a:lnTo>
                  <a:lnTo>
                    <a:pt x="903514" y="772885"/>
                  </a:lnTo>
                  <a:lnTo>
                    <a:pt x="974271" y="846364"/>
                  </a:lnTo>
                  <a:lnTo>
                    <a:pt x="1055914" y="928007"/>
                  </a:lnTo>
                  <a:lnTo>
                    <a:pt x="1178378" y="1045028"/>
                  </a:lnTo>
                  <a:lnTo>
                    <a:pt x="1265464" y="1126671"/>
                  </a:lnTo>
                  <a:lnTo>
                    <a:pt x="1355271" y="1200150"/>
                  </a:lnTo>
                  <a:lnTo>
                    <a:pt x="1439636" y="1262743"/>
                  </a:lnTo>
                  <a:lnTo>
                    <a:pt x="1570264" y="1355271"/>
                  </a:lnTo>
                  <a:lnTo>
                    <a:pt x="1700893" y="1436914"/>
                  </a:lnTo>
                  <a:lnTo>
                    <a:pt x="1826078" y="1515835"/>
                  </a:lnTo>
                  <a:lnTo>
                    <a:pt x="1910443" y="1570264"/>
                  </a:lnTo>
                  <a:lnTo>
                    <a:pt x="1926771" y="1586593"/>
                  </a:lnTo>
                  <a:lnTo>
                    <a:pt x="1932214" y="1605643"/>
                  </a:lnTo>
                  <a:lnTo>
                    <a:pt x="1921328" y="1621971"/>
                  </a:lnTo>
                  <a:lnTo>
                    <a:pt x="1885950" y="1635578"/>
                  </a:lnTo>
                  <a:lnTo>
                    <a:pt x="1828800" y="1630135"/>
                  </a:lnTo>
                  <a:lnTo>
                    <a:pt x="1679121" y="1619250"/>
                  </a:lnTo>
                  <a:lnTo>
                    <a:pt x="1491343" y="1602921"/>
                  </a:lnTo>
                  <a:lnTo>
                    <a:pt x="1374321" y="1594757"/>
                  </a:lnTo>
                  <a:lnTo>
                    <a:pt x="1270907" y="1583871"/>
                  </a:lnTo>
                  <a:lnTo>
                    <a:pt x="1219200" y="1570264"/>
                  </a:lnTo>
                  <a:lnTo>
                    <a:pt x="1170214" y="1551214"/>
                  </a:lnTo>
                  <a:lnTo>
                    <a:pt x="1113064" y="1518557"/>
                  </a:lnTo>
                  <a:lnTo>
                    <a:pt x="1064078" y="1480457"/>
                  </a:lnTo>
                  <a:lnTo>
                    <a:pt x="987878" y="1401535"/>
                  </a:lnTo>
                  <a:lnTo>
                    <a:pt x="917121" y="1300843"/>
                  </a:lnTo>
                  <a:lnTo>
                    <a:pt x="827314" y="1151164"/>
                  </a:lnTo>
                  <a:lnTo>
                    <a:pt x="762000" y="10586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30021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3282" name="グループ化 1">
            <a:extLst>
              <a:ext uri="{FF2B5EF4-FFF2-40B4-BE49-F238E27FC236}">
                <a16:creationId xmlns:a16="http://schemas.microsoft.com/office/drawing/2014/main" id="{F70B14A3-8D59-471A-988A-429D93B8498A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341438"/>
            <a:ext cx="4802188" cy="4681537"/>
            <a:chOff x="2584450" y="1341438"/>
            <a:chExt cx="4802188" cy="46815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FE62D84-A1E1-4592-A7F0-01FF6084CC0A}"/>
                </a:ext>
              </a:extLst>
            </p:cNvPr>
            <p:cNvSpPr/>
            <p:nvPr/>
          </p:nvSpPr>
          <p:spPr>
            <a:xfrm>
              <a:off x="3414713" y="1624013"/>
              <a:ext cx="704850" cy="828675"/>
            </a:xfrm>
            <a:custGeom>
              <a:avLst/>
              <a:gdLst>
                <a:gd name="connsiteX0" fmla="*/ 395287 w 704850"/>
                <a:gd name="connsiteY0" fmla="*/ 616743 h 828675"/>
                <a:gd name="connsiteX1" fmla="*/ 254793 w 704850"/>
                <a:gd name="connsiteY1" fmla="*/ 411956 h 828675"/>
                <a:gd name="connsiteX2" fmla="*/ 145256 w 704850"/>
                <a:gd name="connsiteY2" fmla="*/ 257175 h 828675"/>
                <a:gd name="connsiteX3" fmla="*/ 61912 w 704850"/>
                <a:gd name="connsiteY3" fmla="*/ 138112 h 828675"/>
                <a:gd name="connsiteX4" fmla="*/ 26193 w 704850"/>
                <a:gd name="connsiteY4" fmla="*/ 85725 h 828675"/>
                <a:gd name="connsiteX5" fmla="*/ 9525 w 704850"/>
                <a:gd name="connsiteY5" fmla="*/ 59531 h 828675"/>
                <a:gd name="connsiteX6" fmla="*/ 0 w 704850"/>
                <a:gd name="connsiteY6" fmla="*/ 35718 h 828675"/>
                <a:gd name="connsiteX7" fmla="*/ 0 w 704850"/>
                <a:gd name="connsiteY7" fmla="*/ 16668 h 828675"/>
                <a:gd name="connsiteX8" fmla="*/ 4762 w 704850"/>
                <a:gd name="connsiteY8" fmla="*/ 4762 h 828675"/>
                <a:gd name="connsiteX9" fmla="*/ 19050 w 704850"/>
                <a:gd name="connsiteY9" fmla="*/ 0 h 828675"/>
                <a:gd name="connsiteX10" fmla="*/ 47625 w 704850"/>
                <a:gd name="connsiteY10" fmla="*/ 7143 h 828675"/>
                <a:gd name="connsiteX11" fmla="*/ 85725 w 704850"/>
                <a:gd name="connsiteY11" fmla="*/ 33337 h 828675"/>
                <a:gd name="connsiteX12" fmla="*/ 202406 w 704850"/>
                <a:gd name="connsiteY12" fmla="*/ 116681 h 828675"/>
                <a:gd name="connsiteX13" fmla="*/ 304800 w 704850"/>
                <a:gd name="connsiteY13" fmla="*/ 188118 h 828675"/>
                <a:gd name="connsiteX14" fmla="*/ 392906 w 704850"/>
                <a:gd name="connsiteY14" fmla="*/ 252412 h 828675"/>
                <a:gd name="connsiteX15" fmla="*/ 514350 w 704850"/>
                <a:gd name="connsiteY15" fmla="*/ 350043 h 828675"/>
                <a:gd name="connsiteX16" fmla="*/ 600075 w 704850"/>
                <a:gd name="connsiteY16" fmla="*/ 423862 h 828675"/>
                <a:gd name="connsiteX17" fmla="*/ 645318 w 704850"/>
                <a:gd name="connsiteY17" fmla="*/ 478631 h 828675"/>
                <a:gd name="connsiteX18" fmla="*/ 671512 w 704850"/>
                <a:gd name="connsiteY18" fmla="*/ 514350 h 828675"/>
                <a:gd name="connsiteX19" fmla="*/ 692943 w 704850"/>
                <a:gd name="connsiteY19" fmla="*/ 550068 h 828675"/>
                <a:gd name="connsiteX20" fmla="*/ 702468 w 704850"/>
                <a:gd name="connsiteY20" fmla="*/ 595312 h 828675"/>
                <a:gd name="connsiteX21" fmla="*/ 704850 w 704850"/>
                <a:gd name="connsiteY21" fmla="*/ 640556 h 828675"/>
                <a:gd name="connsiteX22" fmla="*/ 702468 w 704850"/>
                <a:gd name="connsiteY22" fmla="*/ 690562 h 828675"/>
                <a:gd name="connsiteX23" fmla="*/ 695325 w 704850"/>
                <a:gd name="connsiteY23" fmla="*/ 733425 h 828675"/>
                <a:gd name="connsiteX24" fmla="*/ 673893 w 704850"/>
                <a:gd name="connsiteY24" fmla="*/ 781050 h 828675"/>
                <a:gd name="connsiteX25" fmla="*/ 650081 w 704850"/>
                <a:gd name="connsiteY25" fmla="*/ 812006 h 828675"/>
                <a:gd name="connsiteX26" fmla="*/ 623887 w 704850"/>
                <a:gd name="connsiteY26" fmla="*/ 828675 h 828675"/>
                <a:gd name="connsiteX27" fmla="*/ 600075 w 704850"/>
                <a:gd name="connsiteY27" fmla="*/ 828675 h 828675"/>
                <a:gd name="connsiteX28" fmla="*/ 561975 w 704850"/>
                <a:gd name="connsiteY28" fmla="*/ 812006 h 828675"/>
                <a:gd name="connsiteX29" fmla="*/ 523875 w 704850"/>
                <a:gd name="connsiteY29" fmla="*/ 785812 h 828675"/>
                <a:gd name="connsiteX30" fmla="*/ 488156 w 704850"/>
                <a:gd name="connsiteY30" fmla="*/ 752475 h 828675"/>
                <a:gd name="connsiteX31" fmla="*/ 450056 w 704850"/>
                <a:gd name="connsiteY31" fmla="*/ 697706 h 828675"/>
                <a:gd name="connsiteX32" fmla="*/ 395287 w 704850"/>
                <a:gd name="connsiteY32" fmla="*/ 61674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4850" h="828675">
                  <a:moveTo>
                    <a:pt x="395287" y="616743"/>
                  </a:moveTo>
                  <a:lnTo>
                    <a:pt x="254793" y="411956"/>
                  </a:lnTo>
                  <a:lnTo>
                    <a:pt x="145256" y="257175"/>
                  </a:lnTo>
                  <a:lnTo>
                    <a:pt x="61912" y="138112"/>
                  </a:lnTo>
                  <a:lnTo>
                    <a:pt x="26193" y="85725"/>
                  </a:lnTo>
                  <a:lnTo>
                    <a:pt x="9525" y="59531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7143"/>
                  </a:lnTo>
                  <a:lnTo>
                    <a:pt x="85725" y="33337"/>
                  </a:lnTo>
                  <a:lnTo>
                    <a:pt x="202406" y="116681"/>
                  </a:lnTo>
                  <a:lnTo>
                    <a:pt x="304800" y="188118"/>
                  </a:lnTo>
                  <a:lnTo>
                    <a:pt x="392906" y="252412"/>
                  </a:lnTo>
                  <a:lnTo>
                    <a:pt x="514350" y="350043"/>
                  </a:lnTo>
                  <a:lnTo>
                    <a:pt x="600075" y="423862"/>
                  </a:lnTo>
                  <a:lnTo>
                    <a:pt x="645318" y="478631"/>
                  </a:lnTo>
                  <a:lnTo>
                    <a:pt x="671512" y="514350"/>
                  </a:lnTo>
                  <a:lnTo>
                    <a:pt x="692943" y="550068"/>
                  </a:lnTo>
                  <a:lnTo>
                    <a:pt x="702468" y="595312"/>
                  </a:lnTo>
                  <a:lnTo>
                    <a:pt x="704850" y="640556"/>
                  </a:lnTo>
                  <a:lnTo>
                    <a:pt x="702468" y="690562"/>
                  </a:lnTo>
                  <a:lnTo>
                    <a:pt x="695325" y="733425"/>
                  </a:lnTo>
                  <a:lnTo>
                    <a:pt x="673893" y="781050"/>
                  </a:lnTo>
                  <a:lnTo>
                    <a:pt x="650081" y="812006"/>
                  </a:lnTo>
                  <a:lnTo>
                    <a:pt x="623887" y="828675"/>
                  </a:lnTo>
                  <a:lnTo>
                    <a:pt x="600075" y="828675"/>
                  </a:lnTo>
                  <a:lnTo>
                    <a:pt x="561975" y="812006"/>
                  </a:lnTo>
                  <a:lnTo>
                    <a:pt x="523875" y="785812"/>
                  </a:lnTo>
                  <a:lnTo>
                    <a:pt x="488156" y="752475"/>
                  </a:lnTo>
                  <a:lnTo>
                    <a:pt x="450056" y="697706"/>
                  </a:lnTo>
                  <a:lnTo>
                    <a:pt x="395287" y="616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5B5E435-3CFE-4CB8-A75B-E019356D4F1E}"/>
                </a:ext>
              </a:extLst>
            </p:cNvPr>
            <p:cNvSpPr/>
            <p:nvPr/>
          </p:nvSpPr>
          <p:spPr>
            <a:xfrm>
              <a:off x="4418013" y="1427163"/>
              <a:ext cx="661987" cy="849312"/>
            </a:xfrm>
            <a:custGeom>
              <a:avLst/>
              <a:gdLst>
                <a:gd name="connsiteX0" fmla="*/ 373856 w 661987"/>
                <a:gd name="connsiteY0" fmla="*/ 638175 h 850106"/>
                <a:gd name="connsiteX1" fmla="*/ 273844 w 661987"/>
                <a:gd name="connsiteY1" fmla="*/ 445294 h 850106"/>
                <a:gd name="connsiteX2" fmla="*/ 192881 w 661987"/>
                <a:gd name="connsiteY2" fmla="*/ 316706 h 850106"/>
                <a:gd name="connsiteX3" fmla="*/ 135731 w 661987"/>
                <a:gd name="connsiteY3" fmla="*/ 226219 h 850106"/>
                <a:gd name="connsiteX4" fmla="*/ 42862 w 661987"/>
                <a:gd name="connsiteY4" fmla="*/ 102394 h 850106"/>
                <a:gd name="connsiteX5" fmla="*/ 23812 w 661987"/>
                <a:gd name="connsiteY5" fmla="*/ 76200 h 850106"/>
                <a:gd name="connsiteX6" fmla="*/ 11906 w 661987"/>
                <a:gd name="connsiteY6" fmla="*/ 57150 h 850106"/>
                <a:gd name="connsiteX7" fmla="*/ 2381 w 661987"/>
                <a:gd name="connsiteY7" fmla="*/ 33337 h 850106"/>
                <a:gd name="connsiteX8" fmla="*/ 0 w 661987"/>
                <a:gd name="connsiteY8" fmla="*/ 21431 h 850106"/>
                <a:gd name="connsiteX9" fmla="*/ 4762 w 661987"/>
                <a:gd name="connsiteY9" fmla="*/ 7144 h 850106"/>
                <a:gd name="connsiteX10" fmla="*/ 21431 w 661987"/>
                <a:gd name="connsiteY10" fmla="*/ 0 h 850106"/>
                <a:gd name="connsiteX11" fmla="*/ 57150 w 661987"/>
                <a:gd name="connsiteY11" fmla="*/ 7144 h 850106"/>
                <a:gd name="connsiteX12" fmla="*/ 152400 w 661987"/>
                <a:gd name="connsiteY12" fmla="*/ 73819 h 850106"/>
                <a:gd name="connsiteX13" fmla="*/ 330994 w 661987"/>
                <a:gd name="connsiteY13" fmla="*/ 202406 h 850106"/>
                <a:gd name="connsiteX14" fmla="*/ 431006 w 661987"/>
                <a:gd name="connsiteY14" fmla="*/ 266700 h 850106"/>
                <a:gd name="connsiteX15" fmla="*/ 478631 w 661987"/>
                <a:gd name="connsiteY15" fmla="*/ 300037 h 850106"/>
                <a:gd name="connsiteX16" fmla="*/ 519112 w 661987"/>
                <a:gd name="connsiteY16" fmla="*/ 330994 h 850106"/>
                <a:gd name="connsiteX17" fmla="*/ 564356 w 661987"/>
                <a:gd name="connsiteY17" fmla="*/ 376237 h 850106"/>
                <a:gd name="connsiteX18" fmla="*/ 609600 w 661987"/>
                <a:gd name="connsiteY18" fmla="*/ 435769 h 850106"/>
                <a:gd name="connsiteX19" fmla="*/ 640556 w 661987"/>
                <a:gd name="connsiteY19" fmla="*/ 500062 h 850106"/>
                <a:gd name="connsiteX20" fmla="*/ 657225 w 661987"/>
                <a:gd name="connsiteY20" fmla="*/ 552450 h 850106"/>
                <a:gd name="connsiteX21" fmla="*/ 661987 w 661987"/>
                <a:gd name="connsiteY21" fmla="*/ 604837 h 850106"/>
                <a:gd name="connsiteX22" fmla="*/ 661987 w 661987"/>
                <a:gd name="connsiteY22" fmla="*/ 659606 h 850106"/>
                <a:gd name="connsiteX23" fmla="*/ 654844 w 661987"/>
                <a:gd name="connsiteY23" fmla="*/ 728662 h 850106"/>
                <a:gd name="connsiteX24" fmla="*/ 640556 w 661987"/>
                <a:gd name="connsiteY24" fmla="*/ 781050 h 850106"/>
                <a:gd name="connsiteX25" fmla="*/ 623887 w 661987"/>
                <a:gd name="connsiteY25" fmla="*/ 814387 h 850106"/>
                <a:gd name="connsiteX26" fmla="*/ 604837 w 661987"/>
                <a:gd name="connsiteY26" fmla="*/ 835819 h 850106"/>
                <a:gd name="connsiteX27" fmla="*/ 585787 w 661987"/>
                <a:gd name="connsiteY27" fmla="*/ 845344 h 850106"/>
                <a:gd name="connsiteX28" fmla="*/ 550069 w 661987"/>
                <a:gd name="connsiteY28" fmla="*/ 850106 h 850106"/>
                <a:gd name="connsiteX29" fmla="*/ 516731 w 661987"/>
                <a:gd name="connsiteY29" fmla="*/ 840581 h 850106"/>
                <a:gd name="connsiteX30" fmla="*/ 492919 w 661987"/>
                <a:gd name="connsiteY30" fmla="*/ 819150 h 850106"/>
                <a:gd name="connsiteX31" fmla="*/ 450056 w 661987"/>
                <a:gd name="connsiteY31" fmla="*/ 773906 h 850106"/>
                <a:gd name="connsiteX32" fmla="*/ 421481 w 661987"/>
                <a:gd name="connsiteY32" fmla="*/ 740569 h 850106"/>
                <a:gd name="connsiteX33" fmla="*/ 404812 w 661987"/>
                <a:gd name="connsiteY33" fmla="*/ 707231 h 850106"/>
                <a:gd name="connsiteX34" fmla="*/ 373856 w 661987"/>
                <a:gd name="connsiteY34" fmla="*/ 638175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61987" h="850106">
                  <a:moveTo>
                    <a:pt x="373856" y="638175"/>
                  </a:moveTo>
                  <a:lnTo>
                    <a:pt x="273844" y="445294"/>
                  </a:lnTo>
                  <a:lnTo>
                    <a:pt x="192881" y="316706"/>
                  </a:lnTo>
                  <a:lnTo>
                    <a:pt x="135731" y="226219"/>
                  </a:lnTo>
                  <a:lnTo>
                    <a:pt x="42862" y="102394"/>
                  </a:lnTo>
                  <a:lnTo>
                    <a:pt x="23812" y="76200"/>
                  </a:lnTo>
                  <a:lnTo>
                    <a:pt x="11906" y="57150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7150" y="7144"/>
                  </a:lnTo>
                  <a:lnTo>
                    <a:pt x="152400" y="73819"/>
                  </a:lnTo>
                  <a:lnTo>
                    <a:pt x="330994" y="202406"/>
                  </a:lnTo>
                  <a:lnTo>
                    <a:pt x="431006" y="266700"/>
                  </a:lnTo>
                  <a:lnTo>
                    <a:pt x="478631" y="300037"/>
                  </a:lnTo>
                  <a:lnTo>
                    <a:pt x="519112" y="330994"/>
                  </a:lnTo>
                  <a:lnTo>
                    <a:pt x="564356" y="376237"/>
                  </a:lnTo>
                  <a:lnTo>
                    <a:pt x="609600" y="435769"/>
                  </a:lnTo>
                  <a:lnTo>
                    <a:pt x="640556" y="500062"/>
                  </a:lnTo>
                  <a:lnTo>
                    <a:pt x="657225" y="552450"/>
                  </a:lnTo>
                  <a:lnTo>
                    <a:pt x="661987" y="604837"/>
                  </a:lnTo>
                  <a:lnTo>
                    <a:pt x="661987" y="659606"/>
                  </a:lnTo>
                  <a:lnTo>
                    <a:pt x="654844" y="728662"/>
                  </a:lnTo>
                  <a:lnTo>
                    <a:pt x="640556" y="781050"/>
                  </a:lnTo>
                  <a:lnTo>
                    <a:pt x="623887" y="814387"/>
                  </a:lnTo>
                  <a:lnTo>
                    <a:pt x="604837" y="835819"/>
                  </a:lnTo>
                  <a:lnTo>
                    <a:pt x="585787" y="845344"/>
                  </a:lnTo>
                  <a:lnTo>
                    <a:pt x="550069" y="850106"/>
                  </a:lnTo>
                  <a:lnTo>
                    <a:pt x="516731" y="840581"/>
                  </a:lnTo>
                  <a:lnTo>
                    <a:pt x="492919" y="819150"/>
                  </a:lnTo>
                  <a:lnTo>
                    <a:pt x="450056" y="773906"/>
                  </a:lnTo>
                  <a:lnTo>
                    <a:pt x="421481" y="740569"/>
                  </a:lnTo>
                  <a:lnTo>
                    <a:pt x="404812" y="707231"/>
                  </a:lnTo>
                  <a:lnTo>
                    <a:pt x="373856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CBCF636-9AED-42E1-91D1-6C85214BB247}"/>
                </a:ext>
              </a:extLst>
            </p:cNvPr>
            <p:cNvSpPr/>
            <p:nvPr/>
          </p:nvSpPr>
          <p:spPr>
            <a:xfrm>
              <a:off x="5646738" y="1341438"/>
              <a:ext cx="771525" cy="877887"/>
            </a:xfrm>
            <a:custGeom>
              <a:avLst/>
              <a:gdLst>
                <a:gd name="connsiteX0" fmla="*/ 342900 w 771525"/>
                <a:gd name="connsiteY0" fmla="*/ 631031 h 878681"/>
                <a:gd name="connsiteX1" fmla="*/ 207169 w 771525"/>
                <a:gd name="connsiteY1" fmla="*/ 740569 h 878681"/>
                <a:gd name="connsiteX2" fmla="*/ 90487 w 771525"/>
                <a:gd name="connsiteY2" fmla="*/ 835819 h 878681"/>
                <a:gd name="connsiteX3" fmla="*/ 47625 w 771525"/>
                <a:gd name="connsiteY3" fmla="*/ 869156 h 878681"/>
                <a:gd name="connsiteX4" fmla="*/ 28575 w 771525"/>
                <a:gd name="connsiteY4" fmla="*/ 878681 h 878681"/>
                <a:gd name="connsiteX5" fmla="*/ 14287 w 771525"/>
                <a:gd name="connsiteY5" fmla="*/ 876300 h 878681"/>
                <a:gd name="connsiteX6" fmla="*/ 4762 w 771525"/>
                <a:gd name="connsiteY6" fmla="*/ 869156 h 878681"/>
                <a:gd name="connsiteX7" fmla="*/ 0 w 771525"/>
                <a:gd name="connsiteY7" fmla="*/ 850106 h 878681"/>
                <a:gd name="connsiteX8" fmla="*/ 9525 w 771525"/>
                <a:gd name="connsiteY8" fmla="*/ 814387 h 878681"/>
                <a:gd name="connsiteX9" fmla="*/ 64294 w 771525"/>
                <a:gd name="connsiteY9" fmla="*/ 721519 h 878681"/>
                <a:gd name="connsiteX10" fmla="*/ 133350 w 771525"/>
                <a:gd name="connsiteY10" fmla="*/ 600075 h 878681"/>
                <a:gd name="connsiteX11" fmla="*/ 204787 w 771525"/>
                <a:gd name="connsiteY11" fmla="*/ 473869 h 878681"/>
                <a:gd name="connsiteX12" fmla="*/ 266700 w 771525"/>
                <a:gd name="connsiteY12" fmla="*/ 354806 h 878681"/>
                <a:gd name="connsiteX13" fmla="*/ 300037 w 771525"/>
                <a:gd name="connsiteY13" fmla="*/ 264319 h 878681"/>
                <a:gd name="connsiteX14" fmla="*/ 304800 w 771525"/>
                <a:gd name="connsiteY14" fmla="*/ 230981 h 878681"/>
                <a:gd name="connsiteX15" fmla="*/ 304800 w 771525"/>
                <a:gd name="connsiteY15" fmla="*/ 195262 h 878681"/>
                <a:gd name="connsiteX16" fmla="*/ 295275 w 771525"/>
                <a:gd name="connsiteY16" fmla="*/ 157162 h 878681"/>
                <a:gd name="connsiteX17" fmla="*/ 278606 w 771525"/>
                <a:gd name="connsiteY17" fmla="*/ 111919 h 878681"/>
                <a:gd name="connsiteX18" fmla="*/ 257175 w 771525"/>
                <a:gd name="connsiteY18" fmla="*/ 83344 h 878681"/>
                <a:gd name="connsiteX19" fmla="*/ 238125 w 771525"/>
                <a:gd name="connsiteY19" fmla="*/ 59531 h 878681"/>
                <a:gd name="connsiteX20" fmla="*/ 226219 w 771525"/>
                <a:gd name="connsiteY20" fmla="*/ 45244 h 878681"/>
                <a:gd name="connsiteX21" fmla="*/ 221456 w 771525"/>
                <a:gd name="connsiteY21" fmla="*/ 26194 h 878681"/>
                <a:gd name="connsiteX22" fmla="*/ 226219 w 771525"/>
                <a:gd name="connsiteY22" fmla="*/ 4762 h 878681"/>
                <a:gd name="connsiteX23" fmla="*/ 235744 w 771525"/>
                <a:gd name="connsiteY23" fmla="*/ 0 h 878681"/>
                <a:gd name="connsiteX24" fmla="*/ 247650 w 771525"/>
                <a:gd name="connsiteY24" fmla="*/ 0 h 878681"/>
                <a:gd name="connsiteX25" fmla="*/ 276225 w 771525"/>
                <a:gd name="connsiteY25" fmla="*/ 7144 h 878681"/>
                <a:gd name="connsiteX26" fmla="*/ 330994 w 771525"/>
                <a:gd name="connsiteY26" fmla="*/ 26194 h 878681"/>
                <a:gd name="connsiteX27" fmla="*/ 402431 w 771525"/>
                <a:gd name="connsiteY27" fmla="*/ 59531 h 878681"/>
                <a:gd name="connsiteX28" fmla="*/ 445294 w 771525"/>
                <a:gd name="connsiteY28" fmla="*/ 80962 h 878681"/>
                <a:gd name="connsiteX29" fmla="*/ 523875 w 771525"/>
                <a:gd name="connsiteY29" fmla="*/ 123825 h 878681"/>
                <a:gd name="connsiteX30" fmla="*/ 602456 w 771525"/>
                <a:gd name="connsiteY30" fmla="*/ 171450 h 878681"/>
                <a:gd name="connsiteX31" fmla="*/ 688181 w 771525"/>
                <a:gd name="connsiteY31" fmla="*/ 230981 h 878681"/>
                <a:gd name="connsiteX32" fmla="*/ 742950 w 771525"/>
                <a:gd name="connsiteY32" fmla="*/ 276225 h 878681"/>
                <a:gd name="connsiteX33" fmla="*/ 764381 w 771525"/>
                <a:gd name="connsiteY33" fmla="*/ 300037 h 878681"/>
                <a:gd name="connsiteX34" fmla="*/ 771525 w 771525"/>
                <a:gd name="connsiteY34" fmla="*/ 314325 h 878681"/>
                <a:gd name="connsiteX35" fmla="*/ 771525 w 771525"/>
                <a:gd name="connsiteY35" fmla="*/ 326231 h 878681"/>
                <a:gd name="connsiteX36" fmla="*/ 762000 w 771525"/>
                <a:gd name="connsiteY36" fmla="*/ 342900 h 878681"/>
                <a:gd name="connsiteX37" fmla="*/ 738187 w 771525"/>
                <a:gd name="connsiteY37" fmla="*/ 354806 h 878681"/>
                <a:gd name="connsiteX38" fmla="*/ 635794 w 771525"/>
                <a:gd name="connsiteY38" fmla="*/ 392906 h 878681"/>
                <a:gd name="connsiteX39" fmla="*/ 488156 w 771525"/>
                <a:gd name="connsiteY39" fmla="*/ 514350 h 878681"/>
                <a:gd name="connsiteX40" fmla="*/ 342900 w 771525"/>
                <a:gd name="connsiteY40" fmla="*/ 631031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71525" h="878681">
                  <a:moveTo>
                    <a:pt x="342900" y="631031"/>
                  </a:moveTo>
                  <a:lnTo>
                    <a:pt x="207169" y="740569"/>
                  </a:lnTo>
                  <a:lnTo>
                    <a:pt x="90487" y="835819"/>
                  </a:lnTo>
                  <a:lnTo>
                    <a:pt x="47625" y="869156"/>
                  </a:lnTo>
                  <a:lnTo>
                    <a:pt x="28575" y="878681"/>
                  </a:lnTo>
                  <a:lnTo>
                    <a:pt x="14287" y="876300"/>
                  </a:lnTo>
                  <a:lnTo>
                    <a:pt x="4762" y="869156"/>
                  </a:lnTo>
                  <a:lnTo>
                    <a:pt x="0" y="850106"/>
                  </a:lnTo>
                  <a:lnTo>
                    <a:pt x="9525" y="814387"/>
                  </a:lnTo>
                  <a:lnTo>
                    <a:pt x="64294" y="721519"/>
                  </a:lnTo>
                  <a:lnTo>
                    <a:pt x="133350" y="600075"/>
                  </a:lnTo>
                  <a:lnTo>
                    <a:pt x="204787" y="473869"/>
                  </a:lnTo>
                  <a:lnTo>
                    <a:pt x="266700" y="354806"/>
                  </a:lnTo>
                  <a:lnTo>
                    <a:pt x="300037" y="264319"/>
                  </a:lnTo>
                  <a:lnTo>
                    <a:pt x="304800" y="230981"/>
                  </a:lnTo>
                  <a:lnTo>
                    <a:pt x="304800" y="195262"/>
                  </a:lnTo>
                  <a:lnTo>
                    <a:pt x="295275" y="157162"/>
                  </a:lnTo>
                  <a:lnTo>
                    <a:pt x="278606" y="111919"/>
                  </a:lnTo>
                  <a:lnTo>
                    <a:pt x="257175" y="83344"/>
                  </a:lnTo>
                  <a:lnTo>
                    <a:pt x="238125" y="59531"/>
                  </a:lnTo>
                  <a:lnTo>
                    <a:pt x="226219" y="45244"/>
                  </a:lnTo>
                  <a:lnTo>
                    <a:pt x="221456" y="26194"/>
                  </a:lnTo>
                  <a:lnTo>
                    <a:pt x="226219" y="4762"/>
                  </a:lnTo>
                  <a:lnTo>
                    <a:pt x="235744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30994" y="26194"/>
                  </a:lnTo>
                  <a:lnTo>
                    <a:pt x="402431" y="59531"/>
                  </a:lnTo>
                  <a:lnTo>
                    <a:pt x="445294" y="80962"/>
                  </a:lnTo>
                  <a:lnTo>
                    <a:pt x="523875" y="123825"/>
                  </a:lnTo>
                  <a:lnTo>
                    <a:pt x="602456" y="171450"/>
                  </a:lnTo>
                  <a:lnTo>
                    <a:pt x="688181" y="230981"/>
                  </a:lnTo>
                  <a:lnTo>
                    <a:pt x="742950" y="276225"/>
                  </a:lnTo>
                  <a:lnTo>
                    <a:pt x="764381" y="300037"/>
                  </a:lnTo>
                  <a:lnTo>
                    <a:pt x="771525" y="314325"/>
                  </a:lnTo>
                  <a:lnTo>
                    <a:pt x="771525" y="326231"/>
                  </a:lnTo>
                  <a:lnTo>
                    <a:pt x="762000" y="342900"/>
                  </a:lnTo>
                  <a:lnTo>
                    <a:pt x="738187" y="354806"/>
                  </a:lnTo>
                  <a:lnTo>
                    <a:pt x="635794" y="392906"/>
                  </a:lnTo>
                  <a:lnTo>
                    <a:pt x="488156" y="514350"/>
                  </a:lnTo>
                  <a:lnTo>
                    <a:pt x="342900" y="631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5122251-9CB8-4114-8E2D-733B4D1DAC48}"/>
                </a:ext>
              </a:extLst>
            </p:cNvPr>
            <p:cNvSpPr/>
            <p:nvPr/>
          </p:nvSpPr>
          <p:spPr>
            <a:xfrm>
              <a:off x="3425825" y="2335213"/>
              <a:ext cx="3522663" cy="544512"/>
            </a:xfrm>
            <a:custGeom>
              <a:avLst/>
              <a:gdLst>
                <a:gd name="connsiteX0" fmla="*/ 1329109 w 3521629"/>
                <a:gd name="connsiteY0" fmla="*/ 421508 h 543881"/>
                <a:gd name="connsiteX1" fmla="*/ 951791 w 3521629"/>
                <a:gd name="connsiteY1" fmla="*/ 465698 h 543881"/>
                <a:gd name="connsiteX2" fmla="*/ 611866 w 3521629"/>
                <a:gd name="connsiteY2" fmla="*/ 499691 h 543881"/>
                <a:gd name="connsiteX3" fmla="*/ 367119 w 3521629"/>
                <a:gd name="connsiteY3" fmla="*/ 523486 h 543881"/>
                <a:gd name="connsiteX4" fmla="*/ 33992 w 3521629"/>
                <a:gd name="connsiteY4" fmla="*/ 543881 h 543881"/>
                <a:gd name="connsiteX5" fmla="*/ 0 w 3521629"/>
                <a:gd name="connsiteY5" fmla="*/ 336527 h 543881"/>
                <a:gd name="connsiteX6" fmla="*/ 326328 w 3521629"/>
                <a:gd name="connsiteY6" fmla="*/ 336527 h 543881"/>
                <a:gd name="connsiteX7" fmla="*/ 523485 w 3521629"/>
                <a:gd name="connsiteY7" fmla="*/ 322930 h 543881"/>
                <a:gd name="connsiteX8" fmla="*/ 975586 w 3521629"/>
                <a:gd name="connsiteY8" fmla="*/ 282139 h 543881"/>
                <a:gd name="connsiteX9" fmla="*/ 1397094 w 3521629"/>
                <a:gd name="connsiteY9" fmla="*/ 231150 h 543881"/>
                <a:gd name="connsiteX10" fmla="*/ 1828800 w 3521629"/>
                <a:gd name="connsiteY10" fmla="*/ 176762 h 543881"/>
                <a:gd name="connsiteX11" fmla="*/ 2246908 w 3521629"/>
                <a:gd name="connsiteY11" fmla="*/ 115575 h 543881"/>
                <a:gd name="connsiteX12" fmla="*/ 2658218 w 3521629"/>
                <a:gd name="connsiteY12" fmla="*/ 54388 h 543881"/>
                <a:gd name="connsiteX13" fmla="*/ 3008342 w 3521629"/>
                <a:gd name="connsiteY13" fmla="*/ 6799 h 543881"/>
                <a:gd name="connsiteX14" fmla="*/ 3049133 w 3521629"/>
                <a:gd name="connsiteY14" fmla="*/ 0 h 543881"/>
                <a:gd name="connsiteX15" fmla="*/ 3168107 w 3521629"/>
                <a:gd name="connsiteY15" fmla="*/ 16997 h 543881"/>
                <a:gd name="connsiteX16" fmla="*/ 3249689 w 3521629"/>
                <a:gd name="connsiteY16" fmla="*/ 30594 h 543881"/>
                <a:gd name="connsiteX17" fmla="*/ 3338069 w 3521629"/>
                <a:gd name="connsiteY17" fmla="*/ 57788 h 543881"/>
                <a:gd name="connsiteX18" fmla="*/ 3402655 w 3521629"/>
                <a:gd name="connsiteY18" fmla="*/ 81582 h 543881"/>
                <a:gd name="connsiteX19" fmla="*/ 3450245 w 3521629"/>
                <a:gd name="connsiteY19" fmla="*/ 105377 h 543881"/>
                <a:gd name="connsiteX20" fmla="*/ 3470640 w 3521629"/>
                <a:gd name="connsiteY20" fmla="*/ 118974 h 543881"/>
                <a:gd name="connsiteX21" fmla="*/ 3494435 w 3521629"/>
                <a:gd name="connsiteY21" fmla="*/ 139370 h 543881"/>
                <a:gd name="connsiteX22" fmla="*/ 3514831 w 3521629"/>
                <a:gd name="connsiteY22" fmla="*/ 169963 h 543881"/>
                <a:gd name="connsiteX23" fmla="*/ 3521629 w 3521629"/>
                <a:gd name="connsiteY23" fmla="*/ 193758 h 543881"/>
                <a:gd name="connsiteX24" fmla="*/ 3518230 w 3521629"/>
                <a:gd name="connsiteY24" fmla="*/ 220952 h 543881"/>
                <a:gd name="connsiteX25" fmla="*/ 3508032 w 3521629"/>
                <a:gd name="connsiteY25" fmla="*/ 237948 h 543881"/>
                <a:gd name="connsiteX26" fmla="*/ 3477439 w 3521629"/>
                <a:gd name="connsiteY26" fmla="*/ 268541 h 543881"/>
                <a:gd name="connsiteX27" fmla="*/ 3412853 w 3521629"/>
                <a:gd name="connsiteY27" fmla="*/ 292336 h 543881"/>
                <a:gd name="connsiteX28" fmla="*/ 3256487 w 3521629"/>
                <a:gd name="connsiteY28" fmla="*/ 278739 h 543881"/>
                <a:gd name="connsiteX29" fmla="*/ 3079726 w 3521629"/>
                <a:gd name="connsiteY29" fmla="*/ 282139 h 543881"/>
                <a:gd name="connsiteX30" fmla="*/ 2885968 w 3521629"/>
                <a:gd name="connsiteY30" fmla="*/ 285538 h 543881"/>
                <a:gd name="connsiteX31" fmla="*/ 2590233 w 3521629"/>
                <a:gd name="connsiteY31" fmla="*/ 305933 h 543881"/>
                <a:gd name="connsiteX32" fmla="*/ 2178923 w 3521629"/>
                <a:gd name="connsiteY32" fmla="*/ 333127 h 543881"/>
                <a:gd name="connsiteX33" fmla="*/ 1703027 w 3521629"/>
                <a:gd name="connsiteY33" fmla="*/ 384116 h 543881"/>
                <a:gd name="connsiteX34" fmla="*/ 1329109 w 3521629"/>
                <a:gd name="connsiteY34" fmla="*/ 421508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521629" h="543881">
                  <a:moveTo>
                    <a:pt x="1329109" y="421508"/>
                  </a:moveTo>
                  <a:lnTo>
                    <a:pt x="951791" y="465698"/>
                  </a:lnTo>
                  <a:lnTo>
                    <a:pt x="611866" y="499691"/>
                  </a:lnTo>
                  <a:lnTo>
                    <a:pt x="367119" y="523486"/>
                  </a:lnTo>
                  <a:lnTo>
                    <a:pt x="33992" y="543881"/>
                  </a:lnTo>
                  <a:lnTo>
                    <a:pt x="0" y="336527"/>
                  </a:lnTo>
                  <a:lnTo>
                    <a:pt x="326328" y="336527"/>
                  </a:lnTo>
                  <a:lnTo>
                    <a:pt x="523485" y="322930"/>
                  </a:lnTo>
                  <a:lnTo>
                    <a:pt x="975586" y="282139"/>
                  </a:lnTo>
                  <a:lnTo>
                    <a:pt x="1397094" y="231150"/>
                  </a:lnTo>
                  <a:lnTo>
                    <a:pt x="1828800" y="176762"/>
                  </a:lnTo>
                  <a:lnTo>
                    <a:pt x="2246908" y="115575"/>
                  </a:lnTo>
                  <a:lnTo>
                    <a:pt x="2658218" y="54388"/>
                  </a:lnTo>
                  <a:lnTo>
                    <a:pt x="3008342" y="6799"/>
                  </a:lnTo>
                  <a:lnTo>
                    <a:pt x="3049133" y="0"/>
                  </a:lnTo>
                  <a:lnTo>
                    <a:pt x="3168107" y="16997"/>
                  </a:lnTo>
                  <a:lnTo>
                    <a:pt x="3249689" y="30594"/>
                  </a:lnTo>
                  <a:lnTo>
                    <a:pt x="3338069" y="57788"/>
                  </a:lnTo>
                  <a:lnTo>
                    <a:pt x="3402655" y="81582"/>
                  </a:lnTo>
                  <a:lnTo>
                    <a:pt x="3450245" y="105377"/>
                  </a:lnTo>
                  <a:lnTo>
                    <a:pt x="3470640" y="118974"/>
                  </a:lnTo>
                  <a:lnTo>
                    <a:pt x="3494435" y="139370"/>
                  </a:lnTo>
                  <a:lnTo>
                    <a:pt x="3514831" y="169963"/>
                  </a:lnTo>
                  <a:lnTo>
                    <a:pt x="3521629" y="193758"/>
                  </a:lnTo>
                  <a:lnTo>
                    <a:pt x="3518230" y="220952"/>
                  </a:lnTo>
                  <a:lnTo>
                    <a:pt x="3508032" y="237948"/>
                  </a:lnTo>
                  <a:lnTo>
                    <a:pt x="3477439" y="268541"/>
                  </a:lnTo>
                  <a:lnTo>
                    <a:pt x="3412853" y="292336"/>
                  </a:lnTo>
                  <a:lnTo>
                    <a:pt x="3256487" y="278739"/>
                  </a:lnTo>
                  <a:lnTo>
                    <a:pt x="3079726" y="282139"/>
                  </a:lnTo>
                  <a:lnTo>
                    <a:pt x="2885968" y="285538"/>
                  </a:lnTo>
                  <a:lnTo>
                    <a:pt x="2590233" y="305933"/>
                  </a:lnTo>
                  <a:lnTo>
                    <a:pt x="2178923" y="333127"/>
                  </a:lnTo>
                  <a:lnTo>
                    <a:pt x="1703027" y="384116"/>
                  </a:lnTo>
                  <a:lnTo>
                    <a:pt x="1329109" y="4215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DA390F5-DF75-4BC2-BCA5-016C58D8E213}"/>
                </a:ext>
              </a:extLst>
            </p:cNvPr>
            <p:cNvSpPr/>
            <p:nvPr/>
          </p:nvSpPr>
          <p:spPr>
            <a:xfrm>
              <a:off x="3443288" y="2979738"/>
              <a:ext cx="1684337" cy="406400"/>
            </a:xfrm>
            <a:custGeom>
              <a:avLst/>
              <a:gdLst>
                <a:gd name="connsiteX0" fmla="*/ 678656 w 1683543"/>
                <a:gd name="connsiteY0" fmla="*/ 371475 h 407194"/>
                <a:gd name="connsiteX1" fmla="*/ 373856 w 1683543"/>
                <a:gd name="connsiteY1" fmla="*/ 407194 h 407194"/>
                <a:gd name="connsiteX2" fmla="*/ 347662 w 1683543"/>
                <a:gd name="connsiteY2" fmla="*/ 407194 h 407194"/>
                <a:gd name="connsiteX3" fmla="*/ 311943 w 1683543"/>
                <a:gd name="connsiteY3" fmla="*/ 400050 h 407194"/>
                <a:gd name="connsiteX4" fmla="*/ 257175 w 1683543"/>
                <a:gd name="connsiteY4" fmla="*/ 378619 h 407194"/>
                <a:gd name="connsiteX5" fmla="*/ 176212 w 1683543"/>
                <a:gd name="connsiteY5" fmla="*/ 335756 h 407194"/>
                <a:gd name="connsiteX6" fmla="*/ 92868 w 1683543"/>
                <a:gd name="connsiteY6" fmla="*/ 288131 h 407194"/>
                <a:gd name="connsiteX7" fmla="*/ 0 w 1683543"/>
                <a:gd name="connsiteY7" fmla="*/ 238125 h 407194"/>
                <a:gd name="connsiteX8" fmla="*/ 7143 w 1683543"/>
                <a:gd name="connsiteY8" fmla="*/ 92869 h 407194"/>
                <a:gd name="connsiteX9" fmla="*/ 107156 w 1683543"/>
                <a:gd name="connsiteY9" fmla="*/ 140494 h 407194"/>
                <a:gd name="connsiteX10" fmla="*/ 200025 w 1683543"/>
                <a:gd name="connsiteY10" fmla="*/ 183356 h 407194"/>
                <a:gd name="connsiteX11" fmla="*/ 259556 w 1683543"/>
                <a:gd name="connsiteY11" fmla="*/ 204787 h 407194"/>
                <a:gd name="connsiteX12" fmla="*/ 328612 w 1683543"/>
                <a:gd name="connsiteY12" fmla="*/ 221456 h 407194"/>
                <a:gd name="connsiteX13" fmla="*/ 373856 w 1683543"/>
                <a:gd name="connsiteY13" fmla="*/ 228600 h 407194"/>
                <a:gd name="connsiteX14" fmla="*/ 433387 w 1683543"/>
                <a:gd name="connsiteY14" fmla="*/ 228600 h 407194"/>
                <a:gd name="connsiteX15" fmla="*/ 554831 w 1683543"/>
                <a:gd name="connsiteY15" fmla="*/ 207169 h 407194"/>
                <a:gd name="connsiteX16" fmla="*/ 914400 w 1683543"/>
                <a:gd name="connsiteY16" fmla="*/ 138112 h 407194"/>
                <a:gd name="connsiteX17" fmla="*/ 1095375 w 1683543"/>
                <a:gd name="connsiteY17" fmla="*/ 102394 h 407194"/>
                <a:gd name="connsiteX18" fmla="*/ 1240631 w 1683543"/>
                <a:gd name="connsiteY18" fmla="*/ 64294 h 407194"/>
                <a:gd name="connsiteX19" fmla="*/ 1338262 w 1683543"/>
                <a:gd name="connsiteY19" fmla="*/ 30956 h 407194"/>
                <a:gd name="connsiteX20" fmla="*/ 1378743 w 1683543"/>
                <a:gd name="connsiteY20" fmla="*/ 14287 h 407194"/>
                <a:gd name="connsiteX21" fmla="*/ 1407318 w 1683543"/>
                <a:gd name="connsiteY21" fmla="*/ 2381 h 407194"/>
                <a:gd name="connsiteX22" fmla="*/ 1440656 w 1683543"/>
                <a:gd name="connsiteY22" fmla="*/ 0 h 407194"/>
                <a:gd name="connsiteX23" fmla="*/ 1493043 w 1683543"/>
                <a:gd name="connsiteY23" fmla="*/ 11906 h 407194"/>
                <a:gd name="connsiteX24" fmla="*/ 1562100 w 1683543"/>
                <a:gd name="connsiteY24" fmla="*/ 42862 h 407194"/>
                <a:gd name="connsiteX25" fmla="*/ 1607343 w 1683543"/>
                <a:gd name="connsiteY25" fmla="*/ 66675 h 407194"/>
                <a:gd name="connsiteX26" fmla="*/ 1638300 w 1683543"/>
                <a:gd name="connsiteY26" fmla="*/ 85725 h 407194"/>
                <a:gd name="connsiteX27" fmla="*/ 1659731 w 1683543"/>
                <a:gd name="connsiteY27" fmla="*/ 107156 h 407194"/>
                <a:gd name="connsiteX28" fmla="*/ 1676400 w 1683543"/>
                <a:gd name="connsiteY28" fmla="*/ 135731 h 407194"/>
                <a:gd name="connsiteX29" fmla="*/ 1683543 w 1683543"/>
                <a:gd name="connsiteY29" fmla="*/ 164306 h 407194"/>
                <a:gd name="connsiteX30" fmla="*/ 1683543 w 1683543"/>
                <a:gd name="connsiteY30" fmla="*/ 188119 h 407194"/>
                <a:gd name="connsiteX31" fmla="*/ 1674018 w 1683543"/>
                <a:gd name="connsiteY31" fmla="*/ 209550 h 407194"/>
                <a:gd name="connsiteX32" fmla="*/ 1650206 w 1683543"/>
                <a:gd name="connsiteY32" fmla="*/ 226219 h 407194"/>
                <a:gd name="connsiteX33" fmla="*/ 1609725 w 1683543"/>
                <a:gd name="connsiteY33" fmla="*/ 240506 h 407194"/>
                <a:gd name="connsiteX34" fmla="*/ 1450181 w 1683543"/>
                <a:gd name="connsiteY34" fmla="*/ 266700 h 407194"/>
                <a:gd name="connsiteX35" fmla="*/ 1281112 w 1683543"/>
                <a:gd name="connsiteY35" fmla="*/ 290512 h 407194"/>
                <a:gd name="connsiteX36" fmla="*/ 1092993 w 1683543"/>
                <a:gd name="connsiteY36" fmla="*/ 309562 h 407194"/>
                <a:gd name="connsiteX37" fmla="*/ 1002506 w 1683543"/>
                <a:gd name="connsiteY37" fmla="*/ 321469 h 407194"/>
                <a:gd name="connsiteX38" fmla="*/ 809625 w 1683543"/>
                <a:gd name="connsiteY38" fmla="*/ 361950 h 407194"/>
                <a:gd name="connsiteX39" fmla="*/ 678656 w 1683543"/>
                <a:gd name="connsiteY39" fmla="*/ 371475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683543" h="407194">
                  <a:moveTo>
                    <a:pt x="678656" y="371475"/>
                  </a:moveTo>
                  <a:lnTo>
                    <a:pt x="373856" y="407194"/>
                  </a:lnTo>
                  <a:lnTo>
                    <a:pt x="347662" y="407194"/>
                  </a:lnTo>
                  <a:lnTo>
                    <a:pt x="311943" y="400050"/>
                  </a:lnTo>
                  <a:lnTo>
                    <a:pt x="257175" y="378619"/>
                  </a:lnTo>
                  <a:lnTo>
                    <a:pt x="176212" y="335756"/>
                  </a:lnTo>
                  <a:lnTo>
                    <a:pt x="92868" y="288131"/>
                  </a:lnTo>
                  <a:lnTo>
                    <a:pt x="0" y="238125"/>
                  </a:lnTo>
                  <a:lnTo>
                    <a:pt x="7143" y="92869"/>
                  </a:lnTo>
                  <a:lnTo>
                    <a:pt x="107156" y="140494"/>
                  </a:lnTo>
                  <a:lnTo>
                    <a:pt x="200025" y="183356"/>
                  </a:lnTo>
                  <a:lnTo>
                    <a:pt x="259556" y="204787"/>
                  </a:lnTo>
                  <a:lnTo>
                    <a:pt x="328612" y="221456"/>
                  </a:lnTo>
                  <a:lnTo>
                    <a:pt x="373856" y="228600"/>
                  </a:lnTo>
                  <a:lnTo>
                    <a:pt x="433387" y="228600"/>
                  </a:lnTo>
                  <a:lnTo>
                    <a:pt x="554831" y="207169"/>
                  </a:lnTo>
                  <a:lnTo>
                    <a:pt x="914400" y="138112"/>
                  </a:lnTo>
                  <a:lnTo>
                    <a:pt x="1095375" y="102394"/>
                  </a:lnTo>
                  <a:lnTo>
                    <a:pt x="1240631" y="64294"/>
                  </a:lnTo>
                  <a:lnTo>
                    <a:pt x="1338262" y="30956"/>
                  </a:lnTo>
                  <a:lnTo>
                    <a:pt x="1378743" y="14287"/>
                  </a:lnTo>
                  <a:lnTo>
                    <a:pt x="1407318" y="2381"/>
                  </a:lnTo>
                  <a:lnTo>
                    <a:pt x="1440656" y="0"/>
                  </a:lnTo>
                  <a:lnTo>
                    <a:pt x="1493043" y="11906"/>
                  </a:lnTo>
                  <a:lnTo>
                    <a:pt x="1562100" y="42862"/>
                  </a:lnTo>
                  <a:lnTo>
                    <a:pt x="1607343" y="66675"/>
                  </a:lnTo>
                  <a:lnTo>
                    <a:pt x="1638300" y="85725"/>
                  </a:lnTo>
                  <a:lnTo>
                    <a:pt x="1659731" y="107156"/>
                  </a:lnTo>
                  <a:lnTo>
                    <a:pt x="1676400" y="135731"/>
                  </a:lnTo>
                  <a:lnTo>
                    <a:pt x="1683543" y="164306"/>
                  </a:lnTo>
                  <a:lnTo>
                    <a:pt x="1683543" y="188119"/>
                  </a:lnTo>
                  <a:lnTo>
                    <a:pt x="1674018" y="209550"/>
                  </a:lnTo>
                  <a:lnTo>
                    <a:pt x="1650206" y="226219"/>
                  </a:lnTo>
                  <a:lnTo>
                    <a:pt x="1609725" y="240506"/>
                  </a:lnTo>
                  <a:lnTo>
                    <a:pt x="1450181" y="266700"/>
                  </a:lnTo>
                  <a:lnTo>
                    <a:pt x="1281112" y="290512"/>
                  </a:lnTo>
                  <a:lnTo>
                    <a:pt x="1092993" y="309562"/>
                  </a:lnTo>
                  <a:lnTo>
                    <a:pt x="1002506" y="321469"/>
                  </a:lnTo>
                  <a:lnTo>
                    <a:pt x="809625" y="361950"/>
                  </a:lnTo>
                  <a:lnTo>
                    <a:pt x="678656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A7F9CC8-12AA-421E-8D76-5838C3947D81}"/>
                </a:ext>
              </a:extLst>
            </p:cNvPr>
            <p:cNvSpPr/>
            <p:nvPr/>
          </p:nvSpPr>
          <p:spPr>
            <a:xfrm rot="16200000">
              <a:off x="4729163" y="3114675"/>
              <a:ext cx="1562100" cy="977900"/>
            </a:xfrm>
            <a:custGeom>
              <a:avLst/>
              <a:gdLst>
                <a:gd name="connsiteX0" fmla="*/ 890588 w 1562100"/>
                <a:gd name="connsiteY0" fmla="*/ 728663 h 978694"/>
                <a:gd name="connsiteX1" fmla="*/ 711994 w 1562100"/>
                <a:gd name="connsiteY1" fmla="*/ 614363 h 978694"/>
                <a:gd name="connsiteX2" fmla="*/ 614363 w 1562100"/>
                <a:gd name="connsiteY2" fmla="*/ 550069 h 978694"/>
                <a:gd name="connsiteX3" fmla="*/ 478632 w 1562100"/>
                <a:gd name="connsiteY3" fmla="*/ 445294 h 978694"/>
                <a:gd name="connsiteX4" fmla="*/ 342900 w 1562100"/>
                <a:gd name="connsiteY4" fmla="*/ 338138 h 978694"/>
                <a:gd name="connsiteX5" fmla="*/ 223838 w 1562100"/>
                <a:gd name="connsiteY5" fmla="*/ 245269 h 978694"/>
                <a:gd name="connsiteX6" fmla="*/ 130969 w 1562100"/>
                <a:gd name="connsiteY6" fmla="*/ 166688 h 978694"/>
                <a:gd name="connsiteX7" fmla="*/ 47625 w 1562100"/>
                <a:gd name="connsiteY7" fmla="*/ 92869 h 978694"/>
                <a:gd name="connsiteX8" fmla="*/ 19050 w 1562100"/>
                <a:gd name="connsiteY8" fmla="*/ 64294 h 978694"/>
                <a:gd name="connsiteX9" fmla="*/ 4763 w 1562100"/>
                <a:gd name="connsiteY9" fmla="*/ 45244 h 978694"/>
                <a:gd name="connsiteX10" fmla="*/ 0 w 1562100"/>
                <a:gd name="connsiteY10" fmla="*/ 23813 h 978694"/>
                <a:gd name="connsiteX11" fmla="*/ 2382 w 1562100"/>
                <a:gd name="connsiteY11" fmla="*/ 7144 h 978694"/>
                <a:gd name="connsiteX12" fmla="*/ 16669 w 1562100"/>
                <a:gd name="connsiteY12" fmla="*/ 0 h 978694"/>
                <a:gd name="connsiteX13" fmla="*/ 30957 w 1562100"/>
                <a:gd name="connsiteY13" fmla="*/ 0 h 978694"/>
                <a:gd name="connsiteX14" fmla="*/ 57150 w 1562100"/>
                <a:gd name="connsiteY14" fmla="*/ 9525 h 978694"/>
                <a:gd name="connsiteX15" fmla="*/ 157163 w 1562100"/>
                <a:gd name="connsiteY15" fmla="*/ 73819 h 978694"/>
                <a:gd name="connsiteX16" fmla="*/ 300038 w 1562100"/>
                <a:gd name="connsiteY16" fmla="*/ 161925 h 978694"/>
                <a:gd name="connsiteX17" fmla="*/ 421482 w 1562100"/>
                <a:gd name="connsiteY17" fmla="*/ 235744 h 978694"/>
                <a:gd name="connsiteX18" fmla="*/ 564357 w 1562100"/>
                <a:gd name="connsiteY18" fmla="*/ 314325 h 978694"/>
                <a:gd name="connsiteX19" fmla="*/ 702469 w 1562100"/>
                <a:gd name="connsiteY19" fmla="*/ 385763 h 978694"/>
                <a:gd name="connsiteX20" fmla="*/ 823913 w 1562100"/>
                <a:gd name="connsiteY20" fmla="*/ 445294 h 978694"/>
                <a:gd name="connsiteX21" fmla="*/ 952500 w 1562100"/>
                <a:gd name="connsiteY21" fmla="*/ 509588 h 978694"/>
                <a:gd name="connsiteX22" fmla="*/ 1047750 w 1562100"/>
                <a:gd name="connsiteY22" fmla="*/ 552450 h 978694"/>
                <a:gd name="connsiteX23" fmla="*/ 1102519 w 1562100"/>
                <a:gd name="connsiteY23" fmla="*/ 576263 h 978694"/>
                <a:gd name="connsiteX24" fmla="*/ 1154907 w 1562100"/>
                <a:gd name="connsiteY24" fmla="*/ 595313 h 978694"/>
                <a:gd name="connsiteX25" fmla="*/ 1204913 w 1562100"/>
                <a:gd name="connsiteY25" fmla="*/ 609600 h 978694"/>
                <a:gd name="connsiteX26" fmla="*/ 1252538 w 1562100"/>
                <a:gd name="connsiteY26" fmla="*/ 619125 h 978694"/>
                <a:gd name="connsiteX27" fmla="*/ 1297782 w 1562100"/>
                <a:gd name="connsiteY27" fmla="*/ 626269 h 978694"/>
                <a:gd name="connsiteX28" fmla="*/ 1328738 w 1562100"/>
                <a:gd name="connsiteY28" fmla="*/ 628650 h 978694"/>
                <a:gd name="connsiteX29" fmla="*/ 1350169 w 1562100"/>
                <a:gd name="connsiteY29" fmla="*/ 626269 h 978694"/>
                <a:gd name="connsiteX30" fmla="*/ 1373982 w 1562100"/>
                <a:gd name="connsiteY30" fmla="*/ 621507 h 978694"/>
                <a:gd name="connsiteX31" fmla="*/ 1404938 w 1562100"/>
                <a:gd name="connsiteY31" fmla="*/ 600075 h 978694"/>
                <a:gd name="connsiteX32" fmla="*/ 1457325 w 1562100"/>
                <a:gd name="connsiteY32" fmla="*/ 550069 h 978694"/>
                <a:gd name="connsiteX33" fmla="*/ 1497807 w 1562100"/>
                <a:gd name="connsiteY33" fmla="*/ 500063 h 978694"/>
                <a:gd name="connsiteX34" fmla="*/ 1519238 w 1562100"/>
                <a:gd name="connsiteY34" fmla="*/ 478632 h 978694"/>
                <a:gd name="connsiteX35" fmla="*/ 1533525 w 1562100"/>
                <a:gd name="connsiteY35" fmla="*/ 469107 h 978694"/>
                <a:gd name="connsiteX36" fmla="*/ 1547813 w 1562100"/>
                <a:gd name="connsiteY36" fmla="*/ 469107 h 978694"/>
                <a:gd name="connsiteX37" fmla="*/ 1557338 w 1562100"/>
                <a:gd name="connsiteY37" fmla="*/ 473869 h 978694"/>
                <a:gd name="connsiteX38" fmla="*/ 1562100 w 1562100"/>
                <a:gd name="connsiteY38" fmla="*/ 490538 h 978694"/>
                <a:gd name="connsiteX39" fmla="*/ 1557338 w 1562100"/>
                <a:gd name="connsiteY39" fmla="*/ 538163 h 978694"/>
                <a:gd name="connsiteX40" fmla="*/ 1540669 w 1562100"/>
                <a:gd name="connsiteY40" fmla="*/ 609600 h 978694"/>
                <a:gd name="connsiteX41" fmla="*/ 1514475 w 1562100"/>
                <a:gd name="connsiteY41" fmla="*/ 683419 h 978694"/>
                <a:gd name="connsiteX42" fmla="*/ 1476375 w 1562100"/>
                <a:gd name="connsiteY42" fmla="*/ 759619 h 978694"/>
                <a:gd name="connsiteX43" fmla="*/ 1438275 w 1562100"/>
                <a:gd name="connsiteY43" fmla="*/ 819150 h 978694"/>
                <a:gd name="connsiteX44" fmla="*/ 1376363 w 1562100"/>
                <a:gd name="connsiteY44" fmla="*/ 895350 h 978694"/>
                <a:gd name="connsiteX45" fmla="*/ 1326357 w 1562100"/>
                <a:gd name="connsiteY45" fmla="*/ 945357 h 978694"/>
                <a:gd name="connsiteX46" fmla="*/ 1290638 w 1562100"/>
                <a:gd name="connsiteY46" fmla="*/ 971550 h 978694"/>
                <a:gd name="connsiteX47" fmla="*/ 1273969 w 1562100"/>
                <a:gd name="connsiteY47" fmla="*/ 978694 h 978694"/>
                <a:gd name="connsiteX48" fmla="*/ 1254919 w 1562100"/>
                <a:gd name="connsiteY48" fmla="*/ 976313 h 978694"/>
                <a:gd name="connsiteX49" fmla="*/ 1243013 w 1562100"/>
                <a:gd name="connsiteY49" fmla="*/ 971550 h 978694"/>
                <a:gd name="connsiteX50" fmla="*/ 1207294 w 1562100"/>
                <a:gd name="connsiteY50" fmla="*/ 952500 h 978694"/>
                <a:gd name="connsiteX51" fmla="*/ 1159669 w 1562100"/>
                <a:gd name="connsiteY51" fmla="*/ 912019 h 978694"/>
                <a:gd name="connsiteX52" fmla="*/ 1116807 w 1562100"/>
                <a:gd name="connsiteY52" fmla="*/ 873919 h 978694"/>
                <a:gd name="connsiteX53" fmla="*/ 890588 w 1562100"/>
                <a:gd name="connsiteY53" fmla="*/ 728663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978694">
                  <a:moveTo>
                    <a:pt x="890588" y="728663"/>
                  </a:moveTo>
                  <a:lnTo>
                    <a:pt x="711994" y="614363"/>
                  </a:lnTo>
                  <a:lnTo>
                    <a:pt x="614363" y="550069"/>
                  </a:lnTo>
                  <a:lnTo>
                    <a:pt x="478632" y="445294"/>
                  </a:lnTo>
                  <a:lnTo>
                    <a:pt x="342900" y="338138"/>
                  </a:lnTo>
                  <a:lnTo>
                    <a:pt x="223838" y="245269"/>
                  </a:lnTo>
                  <a:lnTo>
                    <a:pt x="130969" y="166688"/>
                  </a:lnTo>
                  <a:lnTo>
                    <a:pt x="47625" y="92869"/>
                  </a:lnTo>
                  <a:lnTo>
                    <a:pt x="19050" y="64294"/>
                  </a:lnTo>
                  <a:lnTo>
                    <a:pt x="4763" y="45244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30957" y="0"/>
                  </a:lnTo>
                  <a:lnTo>
                    <a:pt x="57150" y="9525"/>
                  </a:lnTo>
                  <a:lnTo>
                    <a:pt x="157163" y="73819"/>
                  </a:lnTo>
                  <a:lnTo>
                    <a:pt x="300038" y="161925"/>
                  </a:lnTo>
                  <a:lnTo>
                    <a:pt x="421482" y="235744"/>
                  </a:lnTo>
                  <a:lnTo>
                    <a:pt x="564357" y="314325"/>
                  </a:lnTo>
                  <a:lnTo>
                    <a:pt x="702469" y="385763"/>
                  </a:lnTo>
                  <a:lnTo>
                    <a:pt x="823913" y="445294"/>
                  </a:lnTo>
                  <a:lnTo>
                    <a:pt x="952500" y="509588"/>
                  </a:lnTo>
                  <a:lnTo>
                    <a:pt x="1047750" y="552450"/>
                  </a:lnTo>
                  <a:lnTo>
                    <a:pt x="1102519" y="576263"/>
                  </a:lnTo>
                  <a:lnTo>
                    <a:pt x="1154907" y="595313"/>
                  </a:lnTo>
                  <a:lnTo>
                    <a:pt x="1204913" y="609600"/>
                  </a:lnTo>
                  <a:lnTo>
                    <a:pt x="1252538" y="619125"/>
                  </a:lnTo>
                  <a:lnTo>
                    <a:pt x="1297782" y="626269"/>
                  </a:lnTo>
                  <a:lnTo>
                    <a:pt x="1328738" y="628650"/>
                  </a:lnTo>
                  <a:lnTo>
                    <a:pt x="1350169" y="626269"/>
                  </a:lnTo>
                  <a:lnTo>
                    <a:pt x="1373982" y="621507"/>
                  </a:lnTo>
                  <a:lnTo>
                    <a:pt x="1404938" y="600075"/>
                  </a:lnTo>
                  <a:lnTo>
                    <a:pt x="1457325" y="550069"/>
                  </a:lnTo>
                  <a:lnTo>
                    <a:pt x="1497807" y="500063"/>
                  </a:lnTo>
                  <a:lnTo>
                    <a:pt x="1519238" y="478632"/>
                  </a:lnTo>
                  <a:lnTo>
                    <a:pt x="1533525" y="469107"/>
                  </a:lnTo>
                  <a:lnTo>
                    <a:pt x="1547813" y="469107"/>
                  </a:lnTo>
                  <a:lnTo>
                    <a:pt x="1557338" y="473869"/>
                  </a:lnTo>
                  <a:lnTo>
                    <a:pt x="1562100" y="490538"/>
                  </a:lnTo>
                  <a:lnTo>
                    <a:pt x="1557338" y="538163"/>
                  </a:lnTo>
                  <a:lnTo>
                    <a:pt x="1540669" y="609600"/>
                  </a:lnTo>
                  <a:lnTo>
                    <a:pt x="1514475" y="683419"/>
                  </a:lnTo>
                  <a:lnTo>
                    <a:pt x="1476375" y="759619"/>
                  </a:lnTo>
                  <a:lnTo>
                    <a:pt x="1438275" y="819150"/>
                  </a:lnTo>
                  <a:lnTo>
                    <a:pt x="1376363" y="895350"/>
                  </a:lnTo>
                  <a:lnTo>
                    <a:pt x="1326357" y="945357"/>
                  </a:lnTo>
                  <a:lnTo>
                    <a:pt x="1290638" y="971550"/>
                  </a:lnTo>
                  <a:lnTo>
                    <a:pt x="1273969" y="978694"/>
                  </a:lnTo>
                  <a:lnTo>
                    <a:pt x="1254919" y="976313"/>
                  </a:lnTo>
                  <a:lnTo>
                    <a:pt x="1243013" y="971550"/>
                  </a:lnTo>
                  <a:lnTo>
                    <a:pt x="1207294" y="952500"/>
                  </a:lnTo>
                  <a:lnTo>
                    <a:pt x="1159669" y="912019"/>
                  </a:lnTo>
                  <a:lnTo>
                    <a:pt x="1116807" y="873919"/>
                  </a:lnTo>
                  <a:lnTo>
                    <a:pt x="890588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A01309A9-93D3-42B9-836D-EE52BECE39BB}"/>
                </a:ext>
              </a:extLst>
            </p:cNvPr>
            <p:cNvSpPr/>
            <p:nvPr/>
          </p:nvSpPr>
          <p:spPr>
            <a:xfrm rot="16200000">
              <a:off x="1569244" y="3572669"/>
              <a:ext cx="3009900" cy="979488"/>
            </a:xfrm>
            <a:custGeom>
              <a:avLst/>
              <a:gdLst>
                <a:gd name="connsiteX0" fmla="*/ 1513114 w 3009900"/>
                <a:gd name="connsiteY0" fmla="*/ 772886 h 979714"/>
                <a:gd name="connsiteX1" fmla="*/ 1344386 w 3009900"/>
                <a:gd name="connsiteY1" fmla="*/ 718457 h 979714"/>
                <a:gd name="connsiteX2" fmla="*/ 1148443 w 3009900"/>
                <a:gd name="connsiteY2" fmla="*/ 650422 h 979714"/>
                <a:gd name="connsiteX3" fmla="*/ 955221 w 3009900"/>
                <a:gd name="connsiteY3" fmla="*/ 576943 h 979714"/>
                <a:gd name="connsiteX4" fmla="*/ 794657 w 3009900"/>
                <a:gd name="connsiteY4" fmla="*/ 503464 h 979714"/>
                <a:gd name="connsiteX5" fmla="*/ 595993 w 3009900"/>
                <a:gd name="connsiteY5" fmla="*/ 408214 h 979714"/>
                <a:gd name="connsiteX6" fmla="*/ 432707 w 3009900"/>
                <a:gd name="connsiteY6" fmla="*/ 323850 h 979714"/>
                <a:gd name="connsiteX7" fmla="*/ 255814 w 3009900"/>
                <a:gd name="connsiteY7" fmla="*/ 223157 h 979714"/>
                <a:gd name="connsiteX8" fmla="*/ 117021 w 3009900"/>
                <a:gd name="connsiteY8" fmla="*/ 136072 h 979714"/>
                <a:gd name="connsiteX9" fmla="*/ 21771 w 3009900"/>
                <a:gd name="connsiteY9" fmla="*/ 76200 h 979714"/>
                <a:gd name="connsiteX10" fmla="*/ 5443 w 3009900"/>
                <a:gd name="connsiteY10" fmla="*/ 54429 h 979714"/>
                <a:gd name="connsiteX11" fmla="*/ 0 w 3009900"/>
                <a:gd name="connsiteY11" fmla="*/ 27214 h 979714"/>
                <a:gd name="connsiteX12" fmla="*/ 5443 w 3009900"/>
                <a:gd name="connsiteY12" fmla="*/ 8164 h 979714"/>
                <a:gd name="connsiteX13" fmla="*/ 19050 w 3009900"/>
                <a:gd name="connsiteY13" fmla="*/ 0 h 979714"/>
                <a:gd name="connsiteX14" fmla="*/ 48986 w 3009900"/>
                <a:gd name="connsiteY14" fmla="*/ 5443 h 979714"/>
                <a:gd name="connsiteX15" fmla="*/ 255814 w 3009900"/>
                <a:gd name="connsiteY15" fmla="*/ 108857 h 979714"/>
                <a:gd name="connsiteX16" fmla="*/ 375557 w 3009900"/>
                <a:gd name="connsiteY16" fmla="*/ 166007 h 979714"/>
                <a:gd name="connsiteX17" fmla="*/ 478971 w 3009900"/>
                <a:gd name="connsiteY17" fmla="*/ 206829 h 979714"/>
                <a:gd name="connsiteX18" fmla="*/ 625929 w 3009900"/>
                <a:gd name="connsiteY18" fmla="*/ 263979 h 979714"/>
                <a:gd name="connsiteX19" fmla="*/ 808264 w 3009900"/>
                <a:gd name="connsiteY19" fmla="*/ 332014 h 979714"/>
                <a:gd name="connsiteX20" fmla="*/ 952500 w 3009900"/>
                <a:gd name="connsiteY20" fmla="*/ 381000 h 979714"/>
                <a:gd name="connsiteX21" fmla="*/ 1134836 w 3009900"/>
                <a:gd name="connsiteY21" fmla="*/ 435429 h 979714"/>
                <a:gd name="connsiteX22" fmla="*/ 1328057 w 3009900"/>
                <a:gd name="connsiteY22" fmla="*/ 492579 h 979714"/>
                <a:gd name="connsiteX23" fmla="*/ 1521279 w 3009900"/>
                <a:gd name="connsiteY23" fmla="*/ 541564 h 979714"/>
                <a:gd name="connsiteX24" fmla="*/ 1774371 w 3009900"/>
                <a:gd name="connsiteY24" fmla="*/ 598714 h 979714"/>
                <a:gd name="connsiteX25" fmla="*/ 1978479 w 3009900"/>
                <a:gd name="connsiteY25" fmla="*/ 639536 h 979714"/>
                <a:gd name="connsiteX26" fmla="*/ 2103664 w 3009900"/>
                <a:gd name="connsiteY26" fmla="*/ 664029 h 979714"/>
                <a:gd name="connsiteX27" fmla="*/ 2250621 w 3009900"/>
                <a:gd name="connsiteY27" fmla="*/ 683079 h 979714"/>
                <a:gd name="connsiteX28" fmla="*/ 2452007 w 3009900"/>
                <a:gd name="connsiteY28" fmla="*/ 704850 h 979714"/>
                <a:gd name="connsiteX29" fmla="*/ 2609850 w 3009900"/>
                <a:gd name="connsiteY29" fmla="*/ 713014 h 979714"/>
                <a:gd name="connsiteX30" fmla="*/ 2691493 w 3009900"/>
                <a:gd name="connsiteY30" fmla="*/ 710293 h 979714"/>
                <a:gd name="connsiteX31" fmla="*/ 2767693 w 3009900"/>
                <a:gd name="connsiteY31" fmla="*/ 696686 h 979714"/>
                <a:gd name="connsiteX32" fmla="*/ 2852057 w 3009900"/>
                <a:gd name="connsiteY32" fmla="*/ 672193 h 979714"/>
                <a:gd name="connsiteX33" fmla="*/ 2920093 w 3009900"/>
                <a:gd name="connsiteY33" fmla="*/ 634093 h 979714"/>
                <a:gd name="connsiteX34" fmla="*/ 2947307 w 3009900"/>
                <a:gd name="connsiteY34" fmla="*/ 615043 h 979714"/>
                <a:gd name="connsiteX35" fmla="*/ 2966357 w 3009900"/>
                <a:gd name="connsiteY35" fmla="*/ 606879 h 979714"/>
                <a:gd name="connsiteX36" fmla="*/ 2985407 w 3009900"/>
                <a:gd name="connsiteY36" fmla="*/ 604157 h 979714"/>
                <a:gd name="connsiteX37" fmla="*/ 2999014 w 3009900"/>
                <a:gd name="connsiteY37" fmla="*/ 609600 h 979714"/>
                <a:gd name="connsiteX38" fmla="*/ 3007179 w 3009900"/>
                <a:gd name="connsiteY38" fmla="*/ 620486 h 979714"/>
                <a:gd name="connsiteX39" fmla="*/ 3009900 w 3009900"/>
                <a:gd name="connsiteY39" fmla="*/ 642257 h 979714"/>
                <a:gd name="connsiteX40" fmla="*/ 2993571 w 3009900"/>
                <a:gd name="connsiteY40" fmla="*/ 699407 h 979714"/>
                <a:gd name="connsiteX41" fmla="*/ 2952750 w 3009900"/>
                <a:gd name="connsiteY41" fmla="*/ 819150 h 979714"/>
                <a:gd name="connsiteX42" fmla="*/ 2884714 w 3009900"/>
                <a:gd name="connsiteY42" fmla="*/ 971550 h 979714"/>
                <a:gd name="connsiteX43" fmla="*/ 2699657 w 3009900"/>
                <a:gd name="connsiteY43" fmla="*/ 979714 h 979714"/>
                <a:gd name="connsiteX44" fmla="*/ 2571750 w 3009900"/>
                <a:gd name="connsiteY44" fmla="*/ 974272 h 979714"/>
                <a:gd name="connsiteX45" fmla="*/ 2490107 w 3009900"/>
                <a:gd name="connsiteY45" fmla="*/ 963386 h 979714"/>
                <a:gd name="connsiteX46" fmla="*/ 2424793 w 3009900"/>
                <a:gd name="connsiteY46" fmla="*/ 955222 h 979714"/>
                <a:gd name="connsiteX47" fmla="*/ 2326821 w 3009900"/>
                <a:gd name="connsiteY47" fmla="*/ 936172 h 979714"/>
                <a:gd name="connsiteX48" fmla="*/ 2128157 w 3009900"/>
                <a:gd name="connsiteY48" fmla="*/ 911679 h 979714"/>
                <a:gd name="connsiteX49" fmla="*/ 1992086 w 3009900"/>
                <a:gd name="connsiteY49" fmla="*/ 889907 h 979714"/>
                <a:gd name="connsiteX50" fmla="*/ 1875064 w 3009900"/>
                <a:gd name="connsiteY50" fmla="*/ 865414 h 979714"/>
                <a:gd name="connsiteX51" fmla="*/ 1782536 w 3009900"/>
                <a:gd name="connsiteY51" fmla="*/ 846364 h 979714"/>
                <a:gd name="connsiteX52" fmla="*/ 1513114 w 3009900"/>
                <a:gd name="connsiteY52" fmla="*/ 772886 h 979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009900" h="979714">
                  <a:moveTo>
                    <a:pt x="1513114" y="772886"/>
                  </a:moveTo>
                  <a:lnTo>
                    <a:pt x="1344386" y="718457"/>
                  </a:lnTo>
                  <a:lnTo>
                    <a:pt x="1148443" y="650422"/>
                  </a:lnTo>
                  <a:lnTo>
                    <a:pt x="955221" y="576943"/>
                  </a:lnTo>
                  <a:lnTo>
                    <a:pt x="794657" y="503464"/>
                  </a:lnTo>
                  <a:lnTo>
                    <a:pt x="595993" y="408214"/>
                  </a:lnTo>
                  <a:lnTo>
                    <a:pt x="432707" y="323850"/>
                  </a:lnTo>
                  <a:lnTo>
                    <a:pt x="255814" y="223157"/>
                  </a:lnTo>
                  <a:lnTo>
                    <a:pt x="117021" y="136072"/>
                  </a:lnTo>
                  <a:lnTo>
                    <a:pt x="21771" y="76200"/>
                  </a:lnTo>
                  <a:lnTo>
                    <a:pt x="5443" y="54429"/>
                  </a:lnTo>
                  <a:lnTo>
                    <a:pt x="0" y="27214"/>
                  </a:lnTo>
                  <a:lnTo>
                    <a:pt x="5443" y="8164"/>
                  </a:lnTo>
                  <a:lnTo>
                    <a:pt x="19050" y="0"/>
                  </a:lnTo>
                  <a:lnTo>
                    <a:pt x="48986" y="5443"/>
                  </a:lnTo>
                  <a:lnTo>
                    <a:pt x="255814" y="108857"/>
                  </a:lnTo>
                  <a:lnTo>
                    <a:pt x="375557" y="166007"/>
                  </a:lnTo>
                  <a:lnTo>
                    <a:pt x="478971" y="206829"/>
                  </a:lnTo>
                  <a:lnTo>
                    <a:pt x="625929" y="263979"/>
                  </a:lnTo>
                  <a:lnTo>
                    <a:pt x="808264" y="332014"/>
                  </a:lnTo>
                  <a:lnTo>
                    <a:pt x="952500" y="381000"/>
                  </a:lnTo>
                  <a:lnTo>
                    <a:pt x="1134836" y="435429"/>
                  </a:lnTo>
                  <a:lnTo>
                    <a:pt x="1328057" y="492579"/>
                  </a:lnTo>
                  <a:lnTo>
                    <a:pt x="1521279" y="541564"/>
                  </a:lnTo>
                  <a:lnTo>
                    <a:pt x="1774371" y="598714"/>
                  </a:lnTo>
                  <a:lnTo>
                    <a:pt x="1978479" y="639536"/>
                  </a:lnTo>
                  <a:lnTo>
                    <a:pt x="2103664" y="664029"/>
                  </a:lnTo>
                  <a:lnTo>
                    <a:pt x="2250621" y="683079"/>
                  </a:lnTo>
                  <a:lnTo>
                    <a:pt x="2452007" y="704850"/>
                  </a:lnTo>
                  <a:lnTo>
                    <a:pt x="2609850" y="713014"/>
                  </a:lnTo>
                  <a:lnTo>
                    <a:pt x="2691493" y="710293"/>
                  </a:lnTo>
                  <a:lnTo>
                    <a:pt x="2767693" y="696686"/>
                  </a:lnTo>
                  <a:lnTo>
                    <a:pt x="2852057" y="672193"/>
                  </a:lnTo>
                  <a:lnTo>
                    <a:pt x="2920093" y="634093"/>
                  </a:lnTo>
                  <a:lnTo>
                    <a:pt x="2947307" y="615043"/>
                  </a:lnTo>
                  <a:lnTo>
                    <a:pt x="2966357" y="606879"/>
                  </a:lnTo>
                  <a:lnTo>
                    <a:pt x="2985407" y="604157"/>
                  </a:lnTo>
                  <a:lnTo>
                    <a:pt x="2999014" y="609600"/>
                  </a:lnTo>
                  <a:lnTo>
                    <a:pt x="3007179" y="620486"/>
                  </a:lnTo>
                  <a:lnTo>
                    <a:pt x="3009900" y="642257"/>
                  </a:lnTo>
                  <a:lnTo>
                    <a:pt x="2993571" y="699407"/>
                  </a:lnTo>
                  <a:lnTo>
                    <a:pt x="2952750" y="819150"/>
                  </a:lnTo>
                  <a:lnTo>
                    <a:pt x="2884714" y="971550"/>
                  </a:lnTo>
                  <a:lnTo>
                    <a:pt x="2699657" y="979714"/>
                  </a:lnTo>
                  <a:lnTo>
                    <a:pt x="2571750" y="974272"/>
                  </a:lnTo>
                  <a:lnTo>
                    <a:pt x="2490107" y="963386"/>
                  </a:lnTo>
                  <a:lnTo>
                    <a:pt x="2424793" y="955222"/>
                  </a:lnTo>
                  <a:lnTo>
                    <a:pt x="2326821" y="936172"/>
                  </a:lnTo>
                  <a:lnTo>
                    <a:pt x="2128157" y="911679"/>
                  </a:lnTo>
                  <a:lnTo>
                    <a:pt x="1992086" y="889907"/>
                  </a:lnTo>
                  <a:lnTo>
                    <a:pt x="1875064" y="865414"/>
                  </a:lnTo>
                  <a:lnTo>
                    <a:pt x="1782536" y="846364"/>
                  </a:lnTo>
                  <a:lnTo>
                    <a:pt x="1513114" y="7728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C3C8769-38E3-4626-82AC-E0FECCD1064E}"/>
                </a:ext>
              </a:extLst>
            </p:cNvPr>
            <p:cNvSpPr/>
            <p:nvPr/>
          </p:nvSpPr>
          <p:spPr>
            <a:xfrm>
              <a:off x="4184650" y="3240088"/>
              <a:ext cx="296863" cy="463550"/>
            </a:xfrm>
            <a:custGeom>
              <a:avLst/>
              <a:gdLst>
                <a:gd name="connsiteX0" fmla="*/ 297657 w 297657"/>
                <a:gd name="connsiteY0" fmla="*/ 226219 h 461963"/>
                <a:gd name="connsiteX1" fmla="*/ 292894 w 297657"/>
                <a:gd name="connsiteY1" fmla="*/ 426244 h 461963"/>
                <a:gd name="connsiteX2" fmla="*/ 64294 w 297657"/>
                <a:gd name="connsiteY2" fmla="*/ 461963 h 461963"/>
                <a:gd name="connsiteX3" fmla="*/ 71438 w 297657"/>
                <a:gd name="connsiteY3" fmla="*/ 364332 h 461963"/>
                <a:gd name="connsiteX4" fmla="*/ 73819 w 297657"/>
                <a:gd name="connsiteY4" fmla="*/ 288132 h 461963"/>
                <a:gd name="connsiteX5" fmla="*/ 73819 w 297657"/>
                <a:gd name="connsiteY5" fmla="*/ 240507 h 461963"/>
                <a:gd name="connsiteX6" fmla="*/ 69057 w 297657"/>
                <a:gd name="connsiteY6" fmla="*/ 202407 h 461963"/>
                <a:gd name="connsiteX7" fmla="*/ 59532 w 297657"/>
                <a:gd name="connsiteY7" fmla="*/ 159544 h 461963"/>
                <a:gd name="connsiteX8" fmla="*/ 42863 w 297657"/>
                <a:gd name="connsiteY8" fmla="*/ 119063 h 461963"/>
                <a:gd name="connsiteX9" fmla="*/ 0 w 297657"/>
                <a:gd name="connsiteY9" fmla="*/ 66675 h 461963"/>
                <a:gd name="connsiteX10" fmla="*/ 295275 w 297657"/>
                <a:gd name="connsiteY10" fmla="*/ 0 h 461963"/>
                <a:gd name="connsiteX11" fmla="*/ 297657 w 297657"/>
                <a:gd name="connsiteY11" fmla="*/ 226219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57" h="461963">
                  <a:moveTo>
                    <a:pt x="297657" y="226219"/>
                  </a:moveTo>
                  <a:lnTo>
                    <a:pt x="292894" y="426244"/>
                  </a:lnTo>
                  <a:lnTo>
                    <a:pt x="64294" y="461963"/>
                  </a:lnTo>
                  <a:lnTo>
                    <a:pt x="71438" y="364332"/>
                  </a:lnTo>
                  <a:cubicBezTo>
                    <a:pt x="72232" y="338932"/>
                    <a:pt x="73025" y="313532"/>
                    <a:pt x="73819" y="288132"/>
                  </a:cubicBezTo>
                  <a:lnTo>
                    <a:pt x="73819" y="240507"/>
                  </a:lnTo>
                  <a:lnTo>
                    <a:pt x="69057" y="202407"/>
                  </a:lnTo>
                  <a:lnTo>
                    <a:pt x="59532" y="159544"/>
                  </a:lnTo>
                  <a:lnTo>
                    <a:pt x="42863" y="119063"/>
                  </a:lnTo>
                  <a:lnTo>
                    <a:pt x="0" y="66675"/>
                  </a:lnTo>
                  <a:lnTo>
                    <a:pt x="295275" y="0"/>
                  </a:lnTo>
                  <a:lnTo>
                    <a:pt x="29765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7032E50-0FC2-4E8A-9270-6B9E67056C07}"/>
                </a:ext>
              </a:extLst>
            </p:cNvPr>
            <p:cNvSpPr/>
            <p:nvPr/>
          </p:nvSpPr>
          <p:spPr>
            <a:xfrm>
              <a:off x="3352800" y="3457575"/>
              <a:ext cx="1928813" cy="466725"/>
            </a:xfrm>
            <a:custGeom>
              <a:avLst/>
              <a:gdLst>
                <a:gd name="connsiteX0" fmla="*/ 988219 w 1928813"/>
                <a:gd name="connsiteY0" fmla="*/ 323850 h 466725"/>
                <a:gd name="connsiteX1" fmla="*/ 652463 w 1928813"/>
                <a:gd name="connsiteY1" fmla="*/ 378619 h 466725"/>
                <a:gd name="connsiteX2" fmla="*/ 457200 w 1928813"/>
                <a:gd name="connsiteY2" fmla="*/ 438150 h 466725"/>
                <a:gd name="connsiteX3" fmla="*/ 285750 w 1928813"/>
                <a:gd name="connsiteY3" fmla="*/ 466725 h 466725"/>
                <a:gd name="connsiteX4" fmla="*/ 266700 w 1928813"/>
                <a:gd name="connsiteY4" fmla="*/ 464344 h 466725"/>
                <a:gd name="connsiteX5" fmla="*/ 254794 w 1928813"/>
                <a:gd name="connsiteY5" fmla="*/ 461963 h 466725"/>
                <a:gd name="connsiteX6" fmla="*/ 228600 w 1928813"/>
                <a:gd name="connsiteY6" fmla="*/ 452438 h 466725"/>
                <a:gd name="connsiteX7" fmla="*/ 173831 w 1928813"/>
                <a:gd name="connsiteY7" fmla="*/ 416719 h 466725"/>
                <a:gd name="connsiteX8" fmla="*/ 116681 w 1928813"/>
                <a:gd name="connsiteY8" fmla="*/ 366713 h 466725"/>
                <a:gd name="connsiteX9" fmla="*/ 0 w 1928813"/>
                <a:gd name="connsiteY9" fmla="*/ 273844 h 466725"/>
                <a:gd name="connsiteX10" fmla="*/ 40481 w 1928813"/>
                <a:gd name="connsiteY10" fmla="*/ 180975 h 466725"/>
                <a:gd name="connsiteX11" fmla="*/ 126206 w 1928813"/>
                <a:gd name="connsiteY11" fmla="*/ 233363 h 466725"/>
                <a:gd name="connsiteX12" fmla="*/ 178594 w 1928813"/>
                <a:gd name="connsiteY12" fmla="*/ 252413 h 466725"/>
                <a:gd name="connsiteX13" fmla="*/ 221456 w 1928813"/>
                <a:gd name="connsiteY13" fmla="*/ 264319 h 466725"/>
                <a:gd name="connsiteX14" fmla="*/ 254794 w 1928813"/>
                <a:gd name="connsiteY14" fmla="*/ 269081 h 466725"/>
                <a:gd name="connsiteX15" fmla="*/ 283369 w 1928813"/>
                <a:gd name="connsiteY15" fmla="*/ 269081 h 466725"/>
                <a:gd name="connsiteX16" fmla="*/ 354806 w 1928813"/>
                <a:gd name="connsiteY16" fmla="*/ 264319 h 466725"/>
                <a:gd name="connsiteX17" fmla="*/ 469106 w 1928813"/>
                <a:gd name="connsiteY17" fmla="*/ 245269 h 466725"/>
                <a:gd name="connsiteX18" fmla="*/ 688181 w 1928813"/>
                <a:gd name="connsiteY18" fmla="*/ 207169 h 466725"/>
                <a:gd name="connsiteX19" fmla="*/ 907256 w 1928813"/>
                <a:gd name="connsiteY19" fmla="*/ 171450 h 466725"/>
                <a:gd name="connsiteX20" fmla="*/ 1107281 w 1928813"/>
                <a:gd name="connsiteY20" fmla="*/ 130969 h 466725"/>
                <a:gd name="connsiteX21" fmla="*/ 1321594 w 1928813"/>
                <a:gd name="connsiteY21" fmla="*/ 100013 h 466725"/>
                <a:gd name="connsiteX22" fmla="*/ 1469231 w 1928813"/>
                <a:gd name="connsiteY22" fmla="*/ 73819 h 466725"/>
                <a:gd name="connsiteX23" fmla="*/ 1604963 w 1928813"/>
                <a:gd name="connsiteY23" fmla="*/ 42863 h 466725"/>
                <a:gd name="connsiteX24" fmla="*/ 1640681 w 1928813"/>
                <a:gd name="connsiteY24" fmla="*/ 28575 h 466725"/>
                <a:gd name="connsiteX25" fmla="*/ 1669256 w 1928813"/>
                <a:gd name="connsiteY25" fmla="*/ 9525 h 466725"/>
                <a:gd name="connsiteX26" fmla="*/ 1697831 w 1928813"/>
                <a:gd name="connsiteY26" fmla="*/ 0 h 466725"/>
                <a:gd name="connsiteX27" fmla="*/ 1745456 w 1928813"/>
                <a:gd name="connsiteY27" fmla="*/ 7144 h 466725"/>
                <a:gd name="connsiteX28" fmla="*/ 1804988 w 1928813"/>
                <a:gd name="connsiteY28" fmla="*/ 23813 h 466725"/>
                <a:gd name="connsiteX29" fmla="*/ 1871663 w 1928813"/>
                <a:gd name="connsiteY29" fmla="*/ 47625 h 466725"/>
                <a:gd name="connsiteX30" fmla="*/ 1909763 w 1928813"/>
                <a:gd name="connsiteY30" fmla="*/ 73819 h 466725"/>
                <a:gd name="connsiteX31" fmla="*/ 1921669 w 1928813"/>
                <a:gd name="connsiteY31" fmla="*/ 88106 h 466725"/>
                <a:gd name="connsiteX32" fmla="*/ 1928813 w 1928813"/>
                <a:gd name="connsiteY32" fmla="*/ 104775 h 466725"/>
                <a:gd name="connsiteX33" fmla="*/ 1928813 w 1928813"/>
                <a:gd name="connsiteY33" fmla="*/ 126206 h 466725"/>
                <a:gd name="connsiteX34" fmla="*/ 1914525 w 1928813"/>
                <a:gd name="connsiteY34" fmla="*/ 159544 h 466725"/>
                <a:gd name="connsiteX35" fmla="*/ 1893094 w 1928813"/>
                <a:gd name="connsiteY35" fmla="*/ 180975 h 466725"/>
                <a:gd name="connsiteX36" fmla="*/ 1862138 w 1928813"/>
                <a:gd name="connsiteY36" fmla="*/ 197644 h 466725"/>
                <a:gd name="connsiteX37" fmla="*/ 1712119 w 1928813"/>
                <a:gd name="connsiteY37" fmla="*/ 223838 h 466725"/>
                <a:gd name="connsiteX38" fmla="*/ 1433513 w 1928813"/>
                <a:gd name="connsiteY38" fmla="*/ 266700 h 466725"/>
                <a:gd name="connsiteX39" fmla="*/ 1262063 w 1928813"/>
                <a:gd name="connsiteY39" fmla="*/ 283369 h 466725"/>
                <a:gd name="connsiteX40" fmla="*/ 988219 w 1928813"/>
                <a:gd name="connsiteY40" fmla="*/ 3238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8813" h="466725">
                  <a:moveTo>
                    <a:pt x="988219" y="323850"/>
                  </a:moveTo>
                  <a:lnTo>
                    <a:pt x="652463" y="378619"/>
                  </a:lnTo>
                  <a:lnTo>
                    <a:pt x="457200" y="438150"/>
                  </a:lnTo>
                  <a:lnTo>
                    <a:pt x="285750" y="466725"/>
                  </a:lnTo>
                  <a:lnTo>
                    <a:pt x="266700" y="464344"/>
                  </a:lnTo>
                  <a:lnTo>
                    <a:pt x="254794" y="461963"/>
                  </a:lnTo>
                  <a:lnTo>
                    <a:pt x="228600" y="452438"/>
                  </a:lnTo>
                  <a:lnTo>
                    <a:pt x="173831" y="416719"/>
                  </a:lnTo>
                  <a:lnTo>
                    <a:pt x="116681" y="366713"/>
                  </a:lnTo>
                  <a:lnTo>
                    <a:pt x="0" y="273844"/>
                  </a:lnTo>
                  <a:lnTo>
                    <a:pt x="40481" y="180975"/>
                  </a:lnTo>
                  <a:lnTo>
                    <a:pt x="126206" y="233363"/>
                  </a:lnTo>
                  <a:lnTo>
                    <a:pt x="178594" y="252413"/>
                  </a:lnTo>
                  <a:lnTo>
                    <a:pt x="221456" y="264319"/>
                  </a:lnTo>
                  <a:lnTo>
                    <a:pt x="254794" y="269081"/>
                  </a:lnTo>
                  <a:lnTo>
                    <a:pt x="283369" y="269081"/>
                  </a:lnTo>
                  <a:lnTo>
                    <a:pt x="354806" y="264319"/>
                  </a:lnTo>
                  <a:lnTo>
                    <a:pt x="469106" y="245269"/>
                  </a:lnTo>
                  <a:lnTo>
                    <a:pt x="688181" y="207169"/>
                  </a:lnTo>
                  <a:lnTo>
                    <a:pt x="907256" y="171450"/>
                  </a:lnTo>
                  <a:lnTo>
                    <a:pt x="1107281" y="130969"/>
                  </a:lnTo>
                  <a:lnTo>
                    <a:pt x="1321594" y="100013"/>
                  </a:lnTo>
                  <a:lnTo>
                    <a:pt x="1469231" y="73819"/>
                  </a:lnTo>
                  <a:lnTo>
                    <a:pt x="1604963" y="42863"/>
                  </a:lnTo>
                  <a:lnTo>
                    <a:pt x="1640681" y="28575"/>
                  </a:lnTo>
                  <a:lnTo>
                    <a:pt x="1669256" y="9525"/>
                  </a:lnTo>
                  <a:lnTo>
                    <a:pt x="1697831" y="0"/>
                  </a:lnTo>
                  <a:lnTo>
                    <a:pt x="1745456" y="7144"/>
                  </a:lnTo>
                  <a:lnTo>
                    <a:pt x="1804988" y="23813"/>
                  </a:lnTo>
                  <a:lnTo>
                    <a:pt x="1871663" y="47625"/>
                  </a:lnTo>
                  <a:lnTo>
                    <a:pt x="1909763" y="73819"/>
                  </a:lnTo>
                  <a:lnTo>
                    <a:pt x="1921669" y="88106"/>
                  </a:lnTo>
                  <a:lnTo>
                    <a:pt x="1928813" y="104775"/>
                  </a:lnTo>
                  <a:lnTo>
                    <a:pt x="1928813" y="126206"/>
                  </a:lnTo>
                  <a:lnTo>
                    <a:pt x="1914525" y="159544"/>
                  </a:lnTo>
                  <a:lnTo>
                    <a:pt x="1893094" y="180975"/>
                  </a:lnTo>
                  <a:lnTo>
                    <a:pt x="1862138" y="197644"/>
                  </a:lnTo>
                  <a:lnTo>
                    <a:pt x="1712119" y="223838"/>
                  </a:lnTo>
                  <a:lnTo>
                    <a:pt x="1433513" y="266700"/>
                  </a:lnTo>
                  <a:lnTo>
                    <a:pt x="1262063" y="283369"/>
                  </a:lnTo>
                  <a:lnTo>
                    <a:pt x="988219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78F18FE1-2672-4472-86E2-9F0038CA8AF3}"/>
                </a:ext>
              </a:extLst>
            </p:cNvPr>
            <p:cNvSpPr/>
            <p:nvPr/>
          </p:nvSpPr>
          <p:spPr>
            <a:xfrm rot="16200000">
              <a:off x="3082131" y="4434682"/>
              <a:ext cx="1647825" cy="252412"/>
            </a:xfrm>
            <a:custGeom>
              <a:avLst/>
              <a:gdLst>
                <a:gd name="connsiteX0" fmla="*/ 333375 w 1647825"/>
                <a:gd name="connsiteY0" fmla="*/ 228600 h 252413"/>
                <a:gd name="connsiteX1" fmla="*/ 73819 w 1647825"/>
                <a:gd name="connsiteY1" fmla="*/ 233363 h 252413"/>
                <a:gd name="connsiteX2" fmla="*/ 0 w 1647825"/>
                <a:gd name="connsiteY2" fmla="*/ 7144 h 252413"/>
                <a:gd name="connsiteX3" fmla="*/ 604838 w 1647825"/>
                <a:gd name="connsiteY3" fmla="*/ 4763 h 252413"/>
                <a:gd name="connsiteX4" fmla="*/ 1038225 w 1647825"/>
                <a:gd name="connsiteY4" fmla="*/ 4763 h 252413"/>
                <a:gd name="connsiteX5" fmla="*/ 1547813 w 1647825"/>
                <a:gd name="connsiteY5" fmla="*/ 0 h 252413"/>
                <a:gd name="connsiteX6" fmla="*/ 1647825 w 1647825"/>
                <a:gd name="connsiteY6" fmla="*/ 245269 h 252413"/>
                <a:gd name="connsiteX7" fmla="*/ 1319213 w 1647825"/>
                <a:gd name="connsiteY7" fmla="*/ 250031 h 252413"/>
                <a:gd name="connsiteX8" fmla="*/ 1166813 w 1647825"/>
                <a:gd name="connsiteY8" fmla="*/ 252413 h 252413"/>
                <a:gd name="connsiteX9" fmla="*/ 1050132 w 1647825"/>
                <a:gd name="connsiteY9" fmla="*/ 247650 h 252413"/>
                <a:gd name="connsiteX10" fmla="*/ 681038 w 1647825"/>
                <a:gd name="connsiteY10" fmla="*/ 250031 h 252413"/>
                <a:gd name="connsiteX11" fmla="*/ 581025 w 1647825"/>
                <a:gd name="connsiteY11" fmla="*/ 226219 h 252413"/>
                <a:gd name="connsiteX12" fmla="*/ 333375 w 1647825"/>
                <a:gd name="connsiteY12" fmla="*/ 228600 h 25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25" h="252413">
                  <a:moveTo>
                    <a:pt x="333375" y="228600"/>
                  </a:moveTo>
                  <a:lnTo>
                    <a:pt x="73819" y="233363"/>
                  </a:lnTo>
                  <a:lnTo>
                    <a:pt x="0" y="7144"/>
                  </a:lnTo>
                  <a:lnTo>
                    <a:pt x="604838" y="4763"/>
                  </a:lnTo>
                  <a:lnTo>
                    <a:pt x="1038225" y="4763"/>
                  </a:lnTo>
                  <a:lnTo>
                    <a:pt x="1547813" y="0"/>
                  </a:lnTo>
                  <a:lnTo>
                    <a:pt x="1647825" y="245269"/>
                  </a:lnTo>
                  <a:lnTo>
                    <a:pt x="1319213" y="250031"/>
                  </a:lnTo>
                  <a:lnTo>
                    <a:pt x="1166813" y="252413"/>
                  </a:lnTo>
                  <a:lnTo>
                    <a:pt x="1050132" y="247650"/>
                  </a:lnTo>
                  <a:lnTo>
                    <a:pt x="681038" y="250031"/>
                  </a:lnTo>
                  <a:lnTo>
                    <a:pt x="581025" y="226219"/>
                  </a:lnTo>
                  <a:lnTo>
                    <a:pt x="3333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5D194C4-E0AB-431B-8035-99CB647D9784}"/>
                </a:ext>
              </a:extLst>
            </p:cNvPr>
            <p:cNvSpPr/>
            <p:nvPr/>
          </p:nvSpPr>
          <p:spPr>
            <a:xfrm>
              <a:off x="3960813" y="4065588"/>
              <a:ext cx="752475" cy="295275"/>
            </a:xfrm>
            <a:custGeom>
              <a:avLst/>
              <a:gdLst>
                <a:gd name="connsiteX0" fmla="*/ 328612 w 752475"/>
                <a:gd name="connsiteY0" fmla="*/ 233362 h 295275"/>
                <a:gd name="connsiteX1" fmla="*/ 7144 w 752475"/>
                <a:gd name="connsiteY1" fmla="*/ 295275 h 295275"/>
                <a:gd name="connsiteX2" fmla="*/ 0 w 752475"/>
                <a:gd name="connsiteY2" fmla="*/ 130969 h 295275"/>
                <a:gd name="connsiteX3" fmla="*/ 266700 w 752475"/>
                <a:gd name="connsiteY3" fmla="*/ 88106 h 295275"/>
                <a:gd name="connsiteX4" fmla="*/ 497681 w 752475"/>
                <a:gd name="connsiteY4" fmla="*/ 47625 h 295275"/>
                <a:gd name="connsiteX5" fmla="*/ 752475 w 752475"/>
                <a:gd name="connsiteY5" fmla="*/ 0 h 295275"/>
                <a:gd name="connsiteX6" fmla="*/ 752475 w 752475"/>
                <a:gd name="connsiteY6" fmla="*/ 166687 h 295275"/>
                <a:gd name="connsiteX7" fmla="*/ 328612 w 752475"/>
                <a:gd name="connsiteY7" fmla="*/ 233362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2475" h="295275">
                  <a:moveTo>
                    <a:pt x="328612" y="233362"/>
                  </a:moveTo>
                  <a:lnTo>
                    <a:pt x="7144" y="295275"/>
                  </a:lnTo>
                  <a:lnTo>
                    <a:pt x="0" y="130969"/>
                  </a:lnTo>
                  <a:lnTo>
                    <a:pt x="266700" y="88106"/>
                  </a:lnTo>
                  <a:lnTo>
                    <a:pt x="497681" y="47625"/>
                  </a:lnTo>
                  <a:lnTo>
                    <a:pt x="752475" y="0"/>
                  </a:lnTo>
                  <a:lnTo>
                    <a:pt x="752475" y="166687"/>
                  </a:lnTo>
                  <a:lnTo>
                    <a:pt x="328612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2D4BB88-1F1E-4A73-B39C-14883AA7FFCB}"/>
                </a:ext>
              </a:extLst>
            </p:cNvPr>
            <p:cNvSpPr/>
            <p:nvPr/>
          </p:nvSpPr>
          <p:spPr>
            <a:xfrm>
              <a:off x="3938588" y="4538663"/>
              <a:ext cx="766762" cy="288925"/>
            </a:xfrm>
            <a:custGeom>
              <a:avLst/>
              <a:gdLst>
                <a:gd name="connsiteX0" fmla="*/ 369093 w 766762"/>
                <a:gd name="connsiteY0" fmla="*/ 221456 h 288131"/>
                <a:gd name="connsiteX1" fmla="*/ 2381 w 766762"/>
                <a:gd name="connsiteY1" fmla="*/ 288131 h 288131"/>
                <a:gd name="connsiteX2" fmla="*/ 0 w 766762"/>
                <a:gd name="connsiteY2" fmla="*/ 135731 h 288131"/>
                <a:gd name="connsiteX3" fmla="*/ 164306 w 766762"/>
                <a:gd name="connsiteY3" fmla="*/ 104775 h 288131"/>
                <a:gd name="connsiteX4" fmla="*/ 545306 w 766762"/>
                <a:gd name="connsiteY4" fmla="*/ 38100 h 288131"/>
                <a:gd name="connsiteX5" fmla="*/ 766762 w 766762"/>
                <a:gd name="connsiteY5" fmla="*/ 0 h 288131"/>
                <a:gd name="connsiteX6" fmla="*/ 766762 w 766762"/>
                <a:gd name="connsiteY6" fmla="*/ 161925 h 288131"/>
                <a:gd name="connsiteX7" fmla="*/ 369093 w 766762"/>
                <a:gd name="connsiteY7" fmla="*/ 221456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6762" h="288131">
                  <a:moveTo>
                    <a:pt x="369093" y="221456"/>
                  </a:moveTo>
                  <a:lnTo>
                    <a:pt x="2381" y="288131"/>
                  </a:lnTo>
                  <a:cubicBezTo>
                    <a:pt x="1587" y="237331"/>
                    <a:pt x="794" y="186531"/>
                    <a:pt x="0" y="135731"/>
                  </a:cubicBezTo>
                  <a:lnTo>
                    <a:pt x="164306" y="104775"/>
                  </a:lnTo>
                  <a:lnTo>
                    <a:pt x="545306" y="38100"/>
                  </a:lnTo>
                  <a:lnTo>
                    <a:pt x="766762" y="0"/>
                  </a:lnTo>
                  <a:lnTo>
                    <a:pt x="766762" y="161925"/>
                  </a:lnTo>
                  <a:lnTo>
                    <a:pt x="369093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47772E1-8952-48C4-82E1-E70934E7804A}"/>
                </a:ext>
              </a:extLst>
            </p:cNvPr>
            <p:cNvSpPr/>
            <p:nvPr/>
          </p:nvSpPr>
          <p:spPr>
            <a:xfrm>
              <a:off x="3109913" y="5037138"/>
              <a:ext cx="1619250" cy="628650"/>
            </a:xfrm>
            <a:custGeom>
              <a:avLst/>
              <a:gdLst>
                <a:gd name="connsiteX0" fmla="*/ 952500 w 1619250"/>
                <a:gd name="connsiteY0" fmla="*/ 361950 h 628650"/>
                <a:gd name="connsiteX1" fmla="*/ 707231 w 1619250"/>
                <a:gd name="connsiteY1" fmla="*/ 461962 h 628650"/>
                <a:gd name="connsiteX2" fmla="*/ 511968 w 1619250"/>
                <a:gd name="connsiteY2" fmla="*/ 538162 h 628650"/>
                <a:gd name="connsiteX3" fmla="*/ 335756 w 1619250"/>
                <a:gd name="connsiteY3" fmla="*/ 609600 h 628650"/>
                <a:gd name="connsiteX4" fmla="*/ 292893 w 1619250"/>
                <a:gd name="connsiteY4" fmla="*/ 628650 h 628650"/>
                <a:gd name="connsiteX5" fmla="*/ 269081 w 1619250"/>
                <a:gd name="connsiteY5" fmla="*/ 626269 h 628650"/>
                <a:gd name="connsiteX6" fmla="*/ 233362 w 1619250"/>
                <a:gd name="connsiteY6" fmla="*/ 616744 h 628650"/>
                <a:gd name="connsiteX7" fmla="*/ 207168 w 1619250"/>
                <a:gd name="connsiteY7" fmla="*/ 604837 h 628650"/>
                <a:gd name="connsiteX8" fmla="*/ 176212 w 1619250"/>
                <a:gd name="connsiteY8" fmla="*/ 581025 h 628650"/>
                <a:gd name="connsiteX9" fmla="*/ 138112 w 1619250"/>
                <a:gd name="connsiteY9" fmla="*/ 538162 h 628650"/>
                <a:gd name="connsiteX10" fmla="*/ 97631 w 1619250"/>
                <a:gd name="connsiteY10" fmla="*/ 485775 h 628650"/>
                <a:gd name="connsiteX11" fmla="*/ 59531 w 1619250"/>
                <a:gd name="connsiteY11" fmla="*/ 414337 h 628650"/>
                <a:gd name="connsiteX12" fmla="*/ 33337 w 1619250"/>
                <a:gd name="connsiteY12" fmla="*/ 364331 h 628650"/>
                <a:gd name="connsiteX13" fmla="*/ 14287 w 1619250"/>
                <a:gd name="connsiteY13" fmla="*/ 314325 h 628650"/>
                <a:gd name="connsiteX14" fmla="*/ 2381 w 1619250"/>
                <a:gd name="connsiteY14" fmla="*/ 288131 h 628650"/>
                <a:gd name="connsiteX15" fmla="*/ 0 w 1619250"/>
                <a:gd name="connsiteY15" fmla="*/ 264319 h 628650"/>
                <a:gd name="connsiteX16" fmla="*/ 4762 w 1619250"/>
                <a:gd name="connsiteY16" fmla="*/ 245269 h 628650"/>
                <a:gd name="connsiteX17" fmla="*/ 16668 w 1619250"/>
                <a:gd name="connsiteY17" fmla="*/ 235744 h 628650"/>
                <a:gd name="connsiteX18" fmla="*/ 30956 w 1619250"/>
                <a:gd name="connsiteY18" fmla="*/ 235744 h 628650"/>
                <a:gd name="connsiteX19" fmla="*/ 50006 w 1619250"/>
                <a:gd name="connsiteY19" fmla="*/ 247650 h 628650"/>
                <a:gd name="connsiteX20" fmla="*/ 71437 w 1619250"/>
                <a:gd name="connsiteY20" fmla="*/ 266700 h 628650"/>
                <a:gd name="connsiteX21" fmla="*/ 114300 w 1619250"/>
                <a:gd name="connsiteY21" fmla="*/ 302419 h 628650"/>
                <a:gd name="connsiteX22" fmla="*/ 150018 w 1619250"/>
                <a:gd name="connsiteY22" fmla="*/ 323850 h 628650"/>
                <a:gd name="connsiteX23" fmla="*/ 178593 w 1619250"/>
                <a:gd name="connsiteY23" fmla="*/ 335756 h 628650"/>
                <a:gd name="connsiteX24" fmla="*/ 228600 w 1619250"/>
                <a:gd name="connsiteY24" fmla="*/ 350044 h 628650"/>
                <a:gd name="connsiteX25" fmla="*/ 266700 w 1619250"/>
                <a:gd name="connsiteY25" fmla="*/ 354806 h 628650"/>
                <a:gd name="connsiteX26" fmla="*/ 335756 w 1619250"/>
                <a:gd name="connsiteY26" fmla="*/ 352425 h 628650"/>
                <a:gd name="connsiteX27" fmla="*/ 428625 w 1619250"/>
                <a:gd name="connsiteY27" fmla="*/ 338137 h 628650"/>
                <a:gd name="connsiteX28" fmla="*/ 569118 w 1619250"/>
                <a:gd name="connsiteY28" fmla="*/ 300037 h 628650"/>
                <a:gd name="connsiteX29" fmla="*/ 702468 w 1619250"/>
                <a:gd name="connsiteY29" fmla="*/ 259556 h 628650"/>
                <a:gd name="connsiteX30" fmla="*/ 873918 w 1619250"/>
                <a:gd name="connsiteY30" fmla="*/ 207169 h 628650"/>
                <a:gd name="connsiteX31" fmla="*/ 1073943 w 1619250"/>
                <a:gd name="connsiteY31" fmla="*/ 152400 h 628650"/>
                <a:gd name="connsiteX32" fmla="*/ 1362075 w 1619250"/>
                <a:gd name="connsiteY32" fmla="*/ 73819 h 628650"/>
                <a:gd name="connsiteX33" fmla="*/ 1619250 w 1619250"/>
                <a:gd name="connsiteY33" fmla="*/ 0 h 628650"/>
                <a:gd name="connsiteX34" fmla="*/ 1612106 w 1619250"/>
                <a:gd name="connsiteY34" fmla="*/ 114300 h 628650"/>
                <a:gd name="connsiteX35" fmla="*/ 1414462 w 1619250"/>
                <a:gd name="connsiteY35" fmla="*/ 185737 h 628650"/>
                <a:gd name="connsiteX36" fmla="*/ 1235868 w 1619250"/>
                <a:gd name="connsiteY36" fmla="*/ 254794 h 628650"/>
                <a:gd name="connsiteX37" fmla="*/ 1076325 w 1619250"/>
                <a:gd name="connsiteY37" fmla="*/ 316706 h 628650"/>
                <a:gd name="connsiteX38" fmla="*/ 952500 w 1619250"/>
                <a:gd name="connsiteY38" fmla="*/ 36195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0" h="628650">
                  <a:moveTo>
                    <a:pt x="952500" y="361950"/>
                  </a:moveTo>
                  <a:lnTo>
                    <a:pt x="707231" y="461962"/>
                  </a:lnTo>
                  <a:lnTo>
                    <a:pt x="511968" y="538162"/>
                  </a:lnTo>
                  <a:lnTo>
                    <a:pt x="335756" y="609600"/>
                  </a:lnTo>
                  <a:lnTo>
                    <a:pt x="292893" y="628650"/>
                  </a:lnTo>
                  <a:lnTo>
                    <a:pt x="269081" y="626269"/>
                  </a:lnTo>
                  <a:lnTo>
                    <a:pt x="233362" y="616744"/>
                  </a:lnTo>
                  <a:lnTo>
                    <a:pt x="207168" y="604837"/>
                  </a:lnTo>
                  <a:lnTo>
                    <a:pt x="176212" y="581025"/>
                  </a:lnTo>
                  <a:lnTo>
                    <a:pt x="138112" y="538162"/>
                  </a:lnTo>
                  <a:lnTo>
                    <a:pt x="97631" y="485775"/>
                  </a:lnTo>
                  <a:lnTo>
                    <a:pt x="59531" y="414337"/>
                  </a:lnTo>
                  <a:lnTo>
                    <a:pt x="33337" y="364331"/>
                  </a:lnTo>
                  <a:lnTo>
                    <a:pt x="14287" y="314325"/>
                  </a:lnTo>
                  <a:lnTo>
                    <a:pt x="2381" y="288131"/>
                  </a:lnTo>
                  <a:lnTo>
                    <a:pt x="0" y="264319"/>
                  </a:lnTo>
                  <a:lnTo>
                    <a:pt x="4762" y="245269"/>
                  </a:lnTo>
                  <a:lnTo>
                    <a:pt x="16668" y="235744"/>
                  </a:lnTo>
                  <a:lnTo>
                    <a:pt x="30956" y="235744"/>
                  </a:lnTo>
                  <a:lnTo>
                    <a:pt x="50006" y="247650"/>
                  </a:lnTo>
                  <a:lnTo>
                    <a:pt x="71437" y="266700"/>
                  </a:lnTo>
                  <a:lnTo>
                    <a:pt x="114300" y="302419"/>
                  </a:lnTo>
                  <a:lnTo>
                    <a:pt x="150018" y="323850"/>
                  </a:lnTo>
                  <a:lnTo>
                    <a:pt x="178593" y="335756"/>
                  </a:lnTo>
                  <a:lnTo>
                    <a:pt x="228600" y="350044"/>
                  </a:lnTo>
                  <a:lnTo>
                    <a:pt x="266700" y="354806"/>
                  </a:lnTo>
                  <a:lnTo>
                    <a:pt x="335756" y="352425"/>
                  </a:lnTo>
                  <a:lnTo>
                    <a:pt x="428625" y="338137"/>
                  </a:lnTo>
                  <a:lnTo>
                    <a:pt x="569118" y="300037"/>
                  </a:lnTo>
                  <a:lnTo>
                    <a:pt x="702468" y="259556"/>
                  </a:lnTo>
                  <a:lnTo>
                    <a:pt x="873918" y="207169"/>
                  </a:lnTo>
                  <a:lnTo>
                    <a:pt x="1073943" y="152400"/>
                  </a:lnTo>
                  <a:lnTo>
                    <a:pt x="1362075" y="73819"/>
                  </a:lnTo>
                  <a:lnTo>
                    <a:pt x="1619250" y="0"/>
                  </a:lnTo>
                  <a:lnTo>
                    <a:pt x="1612106" y="114300"/>
                  </a:lnTo>
                  <a:lnTo>
                    <a:pt x="1414462" y="185737"/>
                  </a:lnTo>
                  <a:lnTo>
                    <a:pt x="1235868" y="254794"/>
                  </a:lnTo>
                  <a:lnTo>
                    <a:pt x="1076325" y="316706"/>
                  </a:lnTo>
                  <a:lnTo>
                    <a:pt x="95250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378986C-9771-440C-850A-CD3A9A3C2450}"/>
                </a:ext>
              </a:extLst>
            </p:cNvPr>
            <p:cNvSpPr/>
            <p:nvPr/>
          </p:nvSpPr>
          <p:spPr>
            <a:xfrm rot="16200000">
              <a:off x="3570288" y="4689475"/>
              <a:ext cx="2328862" cy="338138"/>
            </a:xfrm>
            <a:custGeom>
              <a:avLst/>
              <a:gdLst>
                <a:gd name="connsiteX0" fmla="*/ 1247775 w 2328863"/>
                <a:gd name="connsiteY0" fmla="*/ 314325 h 338137"/>
                <a:gd name="connsiteX1" fmla="*/ 842963 w 2328863"/>
                <a:gd name="connsiteY1" fmla="*/ 314325 h 338137"/>
                <a:gd name="connsiteX2" fmla="*/ 569119 w 2328863"/>
                <a:gd name="connsiteY2" fmla="*/ 314325 h 338137"/>
                <a:gd name="connsiteX3" fmla="*/ 359569 w 2328863"/>
                <a:gd name="connsiteY3" fmla="*/ 311943 h 338137"/>
                <a:gd name="connsiteX4" fmla="*/ 238125 w 2328863"/>
                <a:gd name="connsiteY4" fmla="*/ 309562 h 338137"/>
                <a:gd name="connsiteX5" fmla="*/ 159544 w 2328863"/>
                <a:gd name="connsiteY5" fmla="*/ 304800 h 338137"/>
                <a:gd name="connsiteX6" fmla="*/ 83344 w 2328863"/>
                <a:gd name="connsiteY6" fmla="*/ 295275 h 338137"/>
                <a:gd name="connsiteX7" fmla="*/ 52388 w 2328863"/>
                <a:gd name="connsiteY7" fmla="*/ 290512 h 338137"/>
                <a:gd name="connsiteX8" fmla="*/ 28575 w 2328863"/>
                <a:gd name="connsiteY8" fmla="*/ 278606 h 338137"/>
                <a:gd name="connsiteX9" fmla="*/ 9525 w 2328863"/>
                <a:gd name="connsiteY9" fmla="*/ 257175 h 338137"/>
                <a:gd name="connsiteX10" fmla="*/ 0 w 2328863"/>
                <a:gd name="connsiteY10" fmla="*/ 230981 h 338137"/>
                <a:gd name="connsiteX11" fmla="*/ 4763 w 2328863"/>
                <a:gd name="connsiteY11" fmla="*/ 202406 h 338137"/>
                <a:gd name="connsiteX12" fmla="*/ 16669 w 2328863"/>
                <a:gd name="connsiteY12" fmla="*/ 180975 h 338137"/>
                <a:gd name="connsiteX13" fmla="*/ 57150 w 2328863"/>
                <a:gd name="connsiteY13" fmla="*/ 142875 h 338137"/>
                <a:gd name="connsiteX14" fmla="*/ 114300 w 2328863"/>
                <a:gd name="connsiteY14" fmla="*/ 109537 h 338137"/>
                <a:gd name="connsiteX15" fmla="*/ 176213 w 2328863"/>
                <a:gd name="connsiteY15" fmla="*/ 85725 h 338137"/>
                <a:gd name="connsiteX16" fmla="*/ 233363 w 2328863"/>
                <a:gd name="connsiteY16" fmla="*/ 76200 h 338137"/>
                <a:gd name="connsiteX17" fmla="*/ 297657 w 2328863"/>
                <a:gd name="connsiteY17" fmla="*/ 69056 h 338137"/>
                <a:gd name="connsiteX18" fmla="*/ 342900 w 2328863"/>
                <a:gd name="connsiteY18" fmla="*/ 66675 h 338137"/>
                <a:gd name="connsiteX19" fmla="*/ 402432 w 2328863"/>
                <a:gd name="connsiteY19" fmla="*/ 76200 h 338137"/>
                <a:gd name="connsiteX20" fmla="*/ 616744 w 2328863"/>
                <a:gd name="connsiteY20" fmla="*/ 88106 h 338137"/>
                <a:gd name="connsiteX21" fmla="*/ 854869 w 2328863"/>
                <a:gd name="connsiteY21" fmla="*/ 92868 h 338137"/>
                <a:gd name="connsiteX22" fmla="*/ 959644 w 2328863"/>
                <a:gd name="connsiteY22" fmla="*/ 92868 h 338137"/>
                <a:gd name="connsiteX23" fmla="*/ 1326357 w 2328863"/>
                <a:gd name="connsiteY23" fmla="*/ 92868 h 338137"/>
                <a:gd name="connsiteX24" fmla="*/ 1457325 w 2328863"/>
                <a:gd name="connsiteY24" fmla="*/ 92868 h 338137"/>
                <a:gd name="connsiteX25" fmla="*/ 1795463 w 2328863"/>
                <a:gd name="connsiteY25" fmla="*/ 90487 h 338137"/>
                <a:gd name="connsiteX26" fmla="*/ 1938338 w 2328863"/>
                <a:gd name="connsiteY26" fmla="*/ 90487 h 338137"/>
                <a:gd name="connsiteX27" fmla="*/ 2107407 w 2328863"/>
                <a:gd name="connsiteY27" fmla="*/ 88106 h 338137"/>
                <a:gd name="connsiteX28" fmla="*/ 2145507 w 2328863"/>
                <a:gd name="connsiteY28" fmla="*/ 85725 h 338137"/>
                <a:gd name="connsiteX29" fmla="*/ 2183607 w 2328863"/>
                <a:gd name="connsiteY29" fmla="*/ 78581 h 338137"/>
                <a:gd name="connsiteX30" fmla="*/ 2219325 w 2328863"/>
                <a:gd name="connsiteY30" fmla="*/ 66675 h 338137"/>
                <a:gd name="connsiteX31" fmla="*/ 2245519 w 2328863"/>
                <a:gd name="connsiteY31" fmla="*/ 50006 h 338137"/>
                <a:gd name="connsiteX32" fmla="*/ 2314575 w 2328863"/>
                <a:gd name="connsiteY32" fmla="*/ 0 h 338137"/>
                <a:gd name="connsiteX33" fmla="*/ 2328863 w 2328863"/>
                <a:gd name="connsiteY33" fmla="*/ 228600 h 338137"/>
                <a:gd name="connsiteX34" fmla="*/ 2271713 w 2328863"/>
                <a:gd name="connsiteY34" fmla="*/ 288131 h 338137"/>
                <a:gd name="connsiteX35" fmla="*/ 2243138 w 2328863"/>
                <a:gd name="connsiteY35" fmla="*/ 323850 h 338137"/>
                <a:gd name="connsiteX36" fmla="*/ 2221707 w 2328863"/>
                <a:gd name="connsiteY36" fmla="*/ 335756 h 338137"/>
                <a:gd name="connsiteX37" fmla="*/ 2200275 w 2328863"/>
                <a:gd name="connsiteY37" fmla="*/ 338137 h 338137"/>
                <a:gd name="connsiteX38" fmla="*/ 2143125 w 2328863"/>
                <a:gd name="connsiteY38" fmla="*/ 326231 h 338137"/>
                <a:gd name="connsiteX39" fmla="*/ 2035969 w 2328863"/>
                <a:gd name="connsiteY39" fmla="*/ 311943 h 338137"/>
                <a:gd name="connsiteX40" fmla="*/ 1914525 w 2328863"/>
                <a:gd name="connsiteY40" fmla="*/ 314325 h 338137"/>
                <a:gd name="connsiteX41" fmla="*/ 1609725 w 2328863"/>
                <a:gd name="connsiteY41" fmla="*/ 311943 h 338137"/>
                <a:gd name="connsiteX42" fmla="*/ 1247775 w 2328863"/>
                <a:gd name="connsiteY42" fmla="*/ 3143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8863" h="338137">
                  <a:moveTo>
                    <a:pt x="1247775" y="314325"/>
                  </a:moveTo>
                  <a:lnTo>
                    <a:pt x="842963" y="314325"/>
                  </a:lnTo>
                  <a:lnTo>
                    <a:pt x="569119" y="314325"/>
                  </a:lnTo>
                  <a:lnTo>
                    <a:pt x="359569" y="311943"/>
                  </a:lnTo>
                  <a:lnTo>
                    <a:pt x="238125" y="309562"/>
                  </a:lnTo>
                  <a:lnTo>
                    <a:pt x="159544" y="304800"/>
                  </a:lnTo>
                  <a:lnTo>
                    <a:pt x="83344" y="295275"/>
                  </a:lnTo>
                  <a:lnTo>
                    <a:pt x="52388" y="290512"/>
                  </a:lnTo>
                  <a:lnTo>
                    <a:pt x="28575" y="278606"/>
                  </a:lnTo>
                  <a:lnTo>
                    <a:pt x="9525" y="257175"/>
                  </a:lnTo>
                  <a:lnTo>
                    <a:pt x="0" y="230981"/>
                  </a:lnTo>
                  <a:lnTo>
                    <a:pt x="4763" y="202406"/>
                  </a:lnTo>
                  <a:lnTo>
                    <a:pt x="16669" y="180975"/>
                  </a:lnTo>
                  <a:lnTo>
                    <a:pt x="57150" y="142875"/>
                  </a:lnTo>
                  <a:lnTo>
                    <a:pt x="114300" y="109537"/>
                  </a:lnTo>
                  <a:lnTo>
                    <a:pt x="176213" y="85725"/>
                  </a:lnTo>
                  <a:lnTo>
                    <a:pt x="233363" y="76200"/>
                  </a:lnTo>
                  <a:lnTo>
                    <a:pt x="297657" y="69056"/>
                  </a:lnTo>
                  <a:lnTo>
                    <a:pt x="342900" y="66675"/>
                  </a:lnTo>
                  <a:lnTo>
                    <a:pt x="402432" y="76200"/>
                  </a:lnTo>
                  <a:lnTo>
                    <a:pt x="616744" y="88106"/>
                  </a:lnTo>
                  <a:lnTo>
                    <a:pt x="854869" y="92868"/>
                  </a:lnTo>
                  <a:lnTo>
                    <a:pt x="959644" y="92868"/>
                  </a:lnTo>
                  <a:lnTo>
                    <a:pt x="1326357" y="92868"/>
                  </a:lnTo>
                  <a:lnTo>
                    <a:pt x="1457325" y="92868"/>
                  </a:lnTo>
                  <a:lnTo>
                    <a:pt x="1795463" y="90487"/>
                  </a:lnTo>
                  <a:lnTo>
                    <a:pt x="1938338" y="90487"/>
                  </a:lnTo>
                  <a:lnTo>
                    <a:pt x="2107407" y="88106"/>
                  </a:lnTo>
                  <a:lnTo>
                    <a:pt x="2145507" y="85725"/>
                  </a:lnTo>
                  <a:lnTo>
                    <a:pt x="2183607" y="78581"/>
                  </a:lnTo>
                  <a:lnTo>
                    <a:pt x="2219325" y="66675"/>
                  </a:lnTo>
                  <a:lnTo>
                    <a:pt x="2245519" y="50006"/>
                  </a:lnTo>
                  <a:lnTo>
                    <a:pt x="2314575" y="0"/>
                  </a:lnTo>
                  <a:lnTo>
                    <a:pt x="2328863" y="228600"/>
                  </a:lnTo>
                  <a:lnTo>
                    <a:pt x="2271713" y="288131"/>
                  </a:lnTo>
                  <a:lnTo>
                    <a:pt x="2243138" y="323850"/>
                  </a:lnTo>
                  <a:lnTo>
                    <a:pt x="2221707" y="335756"/>
                  </a:lnTo>
                  <a:lnTo>
                    <a:pt x="2200275" y="338137"/>
                  </a:lnTo>
                  <a:lnTo>
                    <a:pt x="2143125" y="326231"/>
                  </a:lnTo>
                  <a:lnTo>
                    <a:pt x="2035969" y="311943"/>
                  </a:lnTo>
                  <a:lnTo>
                    <a:pt x="1914525" y="314325"/>
                  </a:lnTo>
                  <a:lnTo>
                    <a:pt x="1609725" y="311943"/>
                  </a:lnTo>
                  <a:lnTo>
                    <a:pt x="12477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89F8FBE-4966-4CC4-B010-7D80574A3F59}"/>
                </a:ext>
              </a:extLst>
            </p:cNvPr>
            <p:cNvSpPr/>
            <p:nvPr/>
          </p:nvSpPr>
          <p:spPr>
            <a:xfrm>
              <a:off x="5484813" y="3382963"/>
              <a:ext cx="1530350" cy="384175"/>
            </a:xfrm>
            <a:custGeom>
              <a:avLst/>
              <a:gdLst>
                <a:gd name="connsiteX0" fmla="*/ 1095375 w 1531144"/>
                <a:gd name="connsiteY0" fmla="*/ 269082 h 383382"/>
                <a:gd name="connsiteX1" fmla="*/ 878681 w 1531144"/>
                <a:gd name="connsiteY1" fmla="*/ 314325 h 383382"/>
                <a:gd name="connsiteX2" fmla="*/ 747712 w 1531144"/>
                <a:gd name="connsiteY2" fmla="*/ 342900 h 383382"/>
                <a:gd name="connsiteX3" fmla="*/ 638175 w 1531144"/>
                <a:gd name="connsiteY3" fmla="*/ 359569 h 383382"/>
                <a:gd name="connsiteX4" fmla="*/ 488156 w 1531144"/>
                <a:gd name="connsiteY4" fmla="*/ 371475 h 383382"/>
                <a:gd name="connsiteX5" fmla="*/ 311944 w 1531144"/>
                <a:gd name="connsiteY5" fmla="*/ 378619 h 383382"/>
                <a:gd name="connsiteX6" fmla="*/ 116681 w 1531144"/>
                <a:gd name="connsiteY6" fmla="*/ 383382 h 383382"/>
                <a:gd name="connsiteX7" fmla="*/ 0 w 1531144"/>
                <a:gd name="connsiteY7" fmla="*/ 376238 h 383382"/>
                <a:gd name="connsiteX8" fmla="*/ 40481 w 1531144"/>
                <a:gd name="connsiteY8" fmla="*/ 280988 h 383382"/>
                <a:gd name="connsiteX9" fmla="*/ 245269 w 1531144"/>
                <a:gd name="connsiteY9" fmla="*/ 257175 h 383382"/>
                <a:gd name="connsiteX10" fmla="*/ 433387 w 1531144"/>
                <a:gd name="connsiteY10" fmla="*/ 221457 h 383382"/>
                <a:gd name="connsiteX11" fmla="*/ 595312 w 1531144"/>
                <a:gd name="connsiteY11" fmla="*/ 185738 h 383382"/>
                <a:gd name="connsiteX12" fmla="*/ 762000 w 1531144"/>
                <a:gd name="connsiteY12" fmla="*/ 140494 h 383382"/>
                <a:gd name="connsiteX13" fmla="*/ 892969 w 1531144"/>
                <a:gd name="connsiteY13" fmla="*/ 102394 h 383382"/>
                <a:gd name="connsiteX14" fmla="*/ 1028700 w 1531144"/>
                <a:gd name="connsiteY14" fmla="*/ 50007 h 383382"/>
                <a:gd name="connsiteX15" fmla="*/ 1133475 w 1531144"/>
                <a:gd name="connsiteY15" fmla="*/ 0 h 383382"/>
                <a:gd name="connsiteX16" fmla="*/ 1162050 w 1531144"/>
                <a:gd name="connsiteY16" fmla="*/ 0 h 383382"/>
                <a:gd name="connsiteX17" fmla="*/ 1221581 w 1531144"/>
                <a:gd name="connsiteY17" fmla="*/ 7144 h 383382"/>
                <a:gd name="connsiteX18" fmla="*/ 1307306 w 1531144"/>
                <a:gd name="connsiteY18" fmla="*/ 21432 h 383382"/>
                <a:gd name="connsiteX19" fmla="*/ 1393031 w 1531144"/>
                <a:gd name="connsiteY19" fmla="*/ 45244 h 383382"/>
                <a:gd name="connsiteX20" fmla="*/ 1457325 w 1531144"/>
                <a:gd name="connsiteY20" fmla="*/ 64294 h 383382"/>
                <a:gd name="connsiteX21" fmla="*/ 1481137 w 1531144"/>
                <a:gd name="connsiteY21" fmla="*/ 71438 h 383382"/>
                <a:gd name="connsiteX22" fmla="*/ 1504950 w 1531144"/>
                <a:gd name="connsiteY22" fmla="*/ 90488 h 383382"/>
                <a:gd name="connsiteX23" fmla="*/ 1524000 w 1531144"/>
                <a:gd name="connsiteY23" fmla="*/ 116682 h 383382"/>
                <a:gd name="connsiteX24" fmla="*/ 1528762 w 1531144"/>
                <a:gd name="connsiteY24" fmla="*/ 130969 h 383382"/>
                <a:gd name="connsiteX25" fmla="*/ 1531144 w 1531144"/>
                <a:gd name="connsiteY25" fmla="*/ 157163 h 383382"/>
                <a:gd name="connsiteX26" fmla="*/ 1514475 w 1531144"/>
                <a:gd name="connsiteY26" fmla="*/ 180975 h 383382"/>
                <a:gd name="connsiteX27" fmla="*/ 1478756 w 1531144"/>
                <a:gd name="connsiteY27" fmla="*/ 204788 h 383382"/>
                <a:gd name="connsiteX28" fmla="*/ 1433512 w 1531144"/>
                <a:gd name="connsiteY28" fmla="*/ 223838 h 383382"/>
                <a:gd name="connsiteX29" fmla="*/ 1283494 w 1531144"/>
                <a:gd name="connsiteY29" fmla="*/ 242888 h 383382"/>
                <a:gd name="connsiteX30" fmla="*/ 1095375 w 1531144"/>
                <a:gd name="connsiteY30" fmla="*/ 269082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31144" h="383382">
                  <a:moveTo>
                    <a:pt x="1095375" y="269082"/>
                  </a:moveTo>
                  <a:lnTo>
                    <a:pt x="878681" y="314325"/>
                  </a:lnTo>
                  <a:lnTo>
                    <a:pt x="747712" y="342900"/>
                  </a:lnTo>
                  <a:lnTo>
                    <a:pt x="638175" y="359569"/>
                  </a:lnTo>
                  <a:lnTo>
                    <a:pt x="488156" y="371475"/>
                  </a:lnTo>
                  <a:lnTo>
                    <a:pt x="311944" y="378619"/>
                  </a:lnTo>
                  <a:lnTo>
                    <a:pt x="116681" y="383382"/>
                  </a:lnTo>
                  <a:lnTo>
                    <a:pt x="0" y="376238"/>
                  </a:lnTo>
                  <a:lnTo>
                    <a:pt x="40481" y="280988"/>
                  </a:lnTo>
                  <a:lnTo>
                    <a:pt x="245269" y="257175"/>
                  </a:lnTo>
                  <a:lnTo>
                    <a:pt x="433387" y="221457"/>
                  </a:lnTo>
                  <a:lnTo>
                    <a:pt x="595312" y="185738"/>
                  </a:lnTo>
                  <a:lnTo>
                    <a:pt x="762000" y="140494"/>
                  </a:lnTo>
                  <a:lnTo>
                    <a:pt x="892969" y="102394"/>
                  </a:lnTo>
                  <a:lnTo>
                    <a:pt x="1028700" y="50007"/>
                  </a:lnTo>
                  <a:lnTo>
                    <a:pt x="1133475" y="0"/>
                  </a:lnTo>
                  <a:lnTo>
                    <a:pt x="1162050" y="0"/>
                  </a:lnTo>
                  <a:lnTo>
                    <a:pt x="1221581" y="7144"/>
                  </a:lnTo>
                  <a:lnTo>
                    <a:pt x="1307306" y="21432"/>
                  </a:lnTo>
                  <a:lnTo>
                    <a:pt x="1393031" y="45244"/>
                  </a:lnTo>
                  <a:lnTo>
                    <a:pt x="1457325" y="64294"/>
                  </a:lnTo>
                  <a:lnTo>
                    <a:pt x="1481137" y="71438"/>
                  </a:lnTo>
                  <a:lnTo>
                    <a:pt x="1504950" y="90488"/>
                  </a:lnTo>
                  <a:lnTo>
                    <a:pt x="1524000" y="116682"/>
                  </a:lnTo>
                  <a:lnTo>
                    <a:pt x="1528762" y="130969"/>
                  </a:lnTo>
                  <a:lnTo>
                    <a:pt x="1531144" y="157163"/>
                  </a:lnTo>
                  <a:lnTo>
                    <a:pt x="1514475" y="180975"/>
                  </a:lnTo>
                  <a:lnTo>
                    <a:pt x="1478756" y="204788"/>
                  </a:lnTo>
                  <a:lnTo>
                    <a:pt x="1433512" y="223838"/>
                  </a:lnTo>
                  <a:lnTo>
                    <a:pt x="1283494" y="242888"/>
                  </a:lnTo>
                  <a:lnTo>
                    <a:pt x="1095375" y="269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46196649-B509-4D41-8D7E-14454565C0C0}"/>
                </a:ext>
              </a:extLst>
            </p:cNvPr>
            <p:cNvSpPr/>
            <p:nvPr/>
          </p:nvSpPr>
          <p:spPr>
            <a:xfrm rot="16200000">
              <a:off x="4695826" y="4011612"/>
              <a:ext cx="2190750" cy="1539875"/>
            </a:xfrm>
            <a:custGeom>
              <a:avLst/>
              <a:gdLst>
                <a:gd name="connsiteX0" fmla="*/ 1332769 w 2192055"/>
                <a:gd name="connsiteY0" fmla="*/ 1257613 h 1540701"/>
                <a:gd name="connsiteX1" fmla="*/ 1177447 w 2192055"/>
                <a:gd name="connsiteY1" fmla="*/ 1169931 h 1540701"/>
                <a:gd name="connsiteX2" fmla="*/ 1047176 w 2192055"/>
                <a:gd name="connsiteY2" fmla="*/ 1099785 h 1540701"/>
                <a:gd name="connsiteX3" fmla="*/ 844254 w 2192055"/>
                <a:gd name="connsiteY3" fmla="*/ 982040 h 1540701"/>
                <a:gd name="connsiteX4" fmla="*/ 729015 w 2192055"/>
                <a:gd name="connsiteY4" fmla="*/ 886842 h 1540701"/>
                <a:gd name="connsiteX5" fmla="*/ 603755 w 2192055"/>
                <a:gd name="connsiteY5" fmla="*/ 779119 h 1540701"/>
                <a:gd name="connsiteX6" fmla="*/ 513567 w 2192055"/>
                <a:gd name="connsiteY6" fmla="*/ 696447 h 1540701"/>
                <a:gd name="connsiteX7" fmla="*/ 410854 w 2192055"/>
                <a:gd name="connsiteY7" fmla="*/ 596239 h 1540701"/>
                <a:gd name="connsiteX8" fmla="*/ 330687 w 2192055"/>
                <a:gd name="connsiteY8" fmla="*/ 516072 h 1540701"/>
                <a:gd name="connsiteX9" fmla="*/ 265552 w 2192055"/>
                <a:gd name="connsiteY9" fmla="*/ 440916 h 1540701"/>
                <a:gd name="connsiteX10" fmla="*/ 197911 w 2192055"/>
                <a:gd name="connsiteY10" fmla="*/ 350728 h 1540701"/>
                <a:gd name="connsiteX11" fmla="*/ 147807 w 2192055"/>
                <a:gd name="connsiteY11" fmla="*/ 280583 h 1540701"/>
                <a:gd name="connsiteX12" fmla="*/ 92693 w 2192055"/>
                <a:gd name="connsiteY12" fmla="*/ 192901 h 1540701"/>
                <a:gd name="connsiteX13" fmla="*/ 45094 w 2192055"/>
                <a:gd name="connsiteY13" fmla="*/ 117744 h 1540701"/>
                <a:gd name="connsiteX14" fmla="*/ 22547 w 2192055"/>
                <a:gd name="connsiteY14" fmla="*/ 77661 h 1540701"/>
                <a:gd name="connsiteX15" fmla="*/ 5011 w 2192055"/>
                <a:gd name="connsiteY15" fmla="*/ 47599 h 1540701"/>
                <a:gd name="connsiteX16" fmla="*/ 0 w 2192055"/>
                <a:gd name="connsiteY16" fmla="*/ 30062 h 1540701"/>
                <a:gd name="connsiteX17" fmla="*/ 0 w 2192055"/>
                <a:gd name="connsiteY17" fmla="*/ 17536 h 1540701"/>
                <a:gd name="connsiteX18" fmla="*/ 5011 w 2192055"/>
                <a:gd name="connsiteY18" fmla="*/ 2505 h 1540701"/>
                <a:gd name="connsiteX19" fmla="*/ 20042 w 2192055"/>
                <a:gd name="connsiteY19" fmla="*/ 0 h 1540701"/>
                <a:gd name="connsiteX20" fmla="*/ 42589 w 2192055"/>
                <a:gd name="connsiteY20" fmla="*/ 7515 h 1540701"/>
                <a:gd name="connsiteX21" fmla="*/ 65136 w 2192055"/>
                <a:gd name="connsiteY21" fmla="*/ 25052 h 1540701"/>
                <a:gd name="connsiteX22" fmla="*/ 165344 w 2192055"/>
                <a:gd name="connsiteY22" fmla="*/ 137786 h 1540701"/>
                <a:gd name="connsiteX23" fmla="*/ 278078 w 2192055"/>
                <a:gd name="connsiteY23" fmla="*/ 248015 h 1540701"/>
                <a:gd name="connsiteX24" fmla="*/ 413359 w 2192055"/>
                <a:gd name="connsiteY24" fmla="*/ 375781 h 1540701"/>
                <a:gd name="connsiteX25" fmla="*/ 501041 w 2192055"/>
                <a:gd name="connsiteY25" fmla="*/ 453442 h 1540701"/>
                <a:gd name="connsiteX26" fmla="*/ 593734 w 2192055"/>
                <a:gd name="connsiteY26" fmla="*/ 526093 h 1540701"/>
                <a:gd name="connsiteX27" fmla="*/ 691437 w 2192055"/>
                <a:gd name="connsiteY27" fmla="*/ 603754 h 1540701"/>
                <a:gd name="connsiteX28" fmla="*/ 771603 w 2192055"/>
                <a:gd name="connsiteY28" fmla="*/ 658869 h 1540701"/>
                <a:gd name="connsiteX29" fmla="*/ 859286 w 2192055"/>
                <a:gd name="connsiteY29" fmla="*/ 721499 h 1540701"/>
                <a:gd name="connsiteX30" fmla="*/ 949473 w 2192055"/>
                <a:gd name="connsiteY30" fmla="*/ 781624 h 1540701"/>
                <a:gd name="connsiteX31" fmla="*/ 1047176 w 2192055"/>
                <a:gd name="connsiteY31" fmla="*/ 846759 h 1540701"/>
                <a:gd name="connsiteX32" fmla="*/ 1220035 w 2192055"/>
                <a:gd name="connsiteY32" fmla="*/ 931936 h 1540701"/>
                <a:gd name="connsiteX33" fmla="*/ 1370348 w 2192055"/>
                <a:gd name="connsiteY33" fmla="*/ 1002082 h 1540701"/>
                <a:gd name="connsiteX34" fmla="*/ 1520660 w 2192055"/>
                <a:gd name="connsiteY34" fmla="*/ 1062207 h 1540701"/>
                <a:gd name="connsiteX35" fmla="*/ 1668467 w 2192055"/>
                <a:gd name="connsiteY35" fmla="*/ 1112311 h 1540701"/>
                <a:gd name="connsiteX36" fmla="*/ 1743623 w 2192055"/>
                <a:gd name="connsiteY36" fmla="*/ 1134858 h 1540701"/>
                <a:gd name="connsiteX37" fmla="*/ 1816274 w 2192055"/>
                <a:gd name="connsiteY37" fmla="*/ 1154899 h 1540701"/>
                <a:gd name="connsiteX38" fmla="*/ 1871389 w 2192055"/>
                <a:gd name="connsiteY38" fmla="*/ 1164920 h 1540701"/>
                <a:gd name="connsiteX39" fmla="*/ 1918988 w 2192055"/>
                <a:gd name="connsiteY39" fmla="*/ 1172436 h 1540701"/>
                <a:gd name="connsiteX40" fmla="*/ 1964081 w 2192055"/>
                <a:gd name="connsiteY40" fmla="*/ 1174941 h 1540701"/>
                <a:gd name="connsiteX41" fmla="*/ 2011680 w 2192055"/>
                <a:gd name="connsiteY41" fmla="*/ 1174941 h 1540701"/>
                <a:gd name="connsiteX42" fmla="*/ 2056774 w 2192055"/>
                <a:gd name="connsiteY42" fmla="*/ 1169931 h 1540701"/>
                <a:gd name="connsiteX43" fmla="*/ 2104373 w 2192055"/>
                <a:gd name="connsiteY43" fmla="*/ 1149889 h 1540701"/>
                <a:gd name="connsiteX44" fmla="*/ 2161992 w 2192055"/>
                <a:gd name="connsiteY44" fmla="*/ 1104795 h 1540701"/>
                <a:gd name="connsiteX45" fmla="*/ 2192055 w 2192055"/>
                <a:gd name="connsiteY45" fmla="*/ 1194983 h 1540701"/>
                <a:gd name="connsiteX46" fmla="*/ 2134435 w 2192055"/>
                <a:gd name="connsiteY46" fmla="*/ 1277654 h 1540701"/>
                <a:gd name="connsiteX47" fmla="*/ 2094352 w 2192055"/>
                <a:gd name="connsiteY47" fmla="*/ 1357821 h 1540701"/>
                <a:gd name="connsiteX48" fmla="*/ 2046753 w 2192055"/>
                <a:gd name="connsiteY48" fmla="*/ 1440493 h 1540701"/>
                <a:gd name="connsiteX49" fmla="*/ 1999154 w 2192055"/>
                <a:gd name="connsiteY49" fmla="*/ 1500618 h 1540701"/>
                <a:gd name="connsiteX50" fmla="*/ 1969092 w 2192055"/>
                <a:gd name="connsiteY50" fmla="*/ 1528175 h 1540701"/>
                <a:gd name="connsiteX51" fmla="*/ 1946545 w 2192055"/>
                <a:gd name="connsiteY51" fmla="*/ 1540701 h 1540701"/>
                <a:gd name="connsiteX52" fmla="*/ 1926503 w 2192055"/>
                <a:gd name="connsiteY52" fmla="*/ 1540701 h 1540701"/>
                <a:gd name="connsiteX53" fmla="*/ 1896441 w 2192055"/>
                <a:gd name="connsiteY53" fmla="*/ 1535691 h 1540701"/>
                <a:gd name="connsiteX54" fmla="*/ 1873894 w 2192055"/>
                <a:gd name="connsiteY54" fmla="*/ 1523165 h 1540701"/>
                <a:gd name="connsiteX55" fmla="*/ 1841326 w 2192055"/>
                <a:gd name="connsiteY55" fmla="*/ 1490597 h 1540701"/>
                <a:gd name="connsiteX56" fmla="*/ 1801243 w 2192055"/>
                <a:gd name="connsiteY56" fmla="*/ 1458029 h 1540701"/>
                <a:gd name="connsiteX57" fmla="*/ 1746128 w 2192055"/>
                <a:gd name="connsiteY57" fmla="*/ 1430472 h 1540701"/>
                <a:gd name="connsiteX58" fmla="*/ 1560743 w 2192055"/>
                <a:gd name="connsiteY58" fmla="*/ 1350305 h 1540701"/>
                <a:gd name="connsiteX59" fmla="*/ 1332769 w 2192055"/>
                <a:gd name="connsiteY59" fmla="*/ 1257613 h 1540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92055" h="1540701">
                  <a:moveTo>
                    <a:pt x="1332769" y="1257613"/>
                  </a:moveTo>
                  <a:lnTo>
                    <a:pt x="1177447" y="1169931"/>
                  </a:lnTo>
                  <a:lnTo>
                    <a:pt x="1047176" y="1099785"/>
                  </a:lnTo>
                  <a:lnTo>
                    <a:pt x="844254" y="982040"/>
                  </a:lnTo>
                  <a:lnTo>
                    <a:pt x="729015" y="886842"/>
                  </a:lnTo>
                  <a:lnTo>
                    <a:pt x="603755" y="779119"/>
                  </a:lnTo>
                  <a:lnTo>
                    <a:pt x="513567" y="696447"/>
                  </a:lnTo>
                  <a:lnTo>
                    <a:pt x="410854" y="596239"/>
                  </a:lnTo>
                  <a:lnTo>
                    <a:pt x="330687" y="516072"/>
                  </a:lnTo>
                  <a:lnTo>
                    <a:pt x="265552" y="440916"/>
                  </a:lnTo>
                  <a:lnTo>
                    <a:pt x="197911" y="350728"/>
                  </a:lnTo>
                  <a:lnTo>
                    <a:pt x="147807" y="280583"/>
                  </a:lnTo>
                  <a:lnTo>
                    <a:pt x="92693" y="192901"/>
                  </a:lnTo>
                  <a:lnTo>
                    <a:pt x="45094" y="117744"/>
                  </a:lnTo>
                  <a:lnTo>
                    <a:pt x="22547" y="77661"/>
                  </a:lnTo>
                  <a:lnTo>
                    <a:pt x="5011" y="47599"/>
                  </a:lnTo>
                  <a:lnTo>
                    <a:pt x="0" y="30062"/>
                  </a:lnTo>
                  <a:lnTo>
                    <a:pt x="0" y="17536"/>
                  </a:lnTo>
                  <a:lnTo>
                    <a:pt x="5011" y="2505"/>
                  </a:lnTo>
                  <a:lnTo>
                    <a:pt x="20042" y="0"/>
                  </a:lnTo>
                  <a:lnTo>
                    <a:pt x="42589" y="7515"/>
                  </a:lnTo>
                  <a:lnTo>
                    <a:pt x="65136" y="25052"/>
                  </a:lnTo>
                  <a:lnTo>
                    <a:pt x="165344" y="137786"/>
                  </a:lnTo>
                  <a:lnTo>
                    <a:pt x="278078" y="248015"/>
                  </a:lnTo>
                  <a:lnTo>
                    <a:pt x="413359" y="375781"/>
                  </a:lnTo>
                  <a:lnTo>
                    <a:pt x="501041" y="453442"/>
                  </a:lnTo>
                  <a:lnTo>
                    <a:pt x="593734" y="526093"/>
                  </a:lnTo>
                  <a:lnTo>
                    <a:pt x="691437" y="603754"/>
                  </a:lnTo>
                  <a:lnTo>
                    <a:pt x="771603" y="658869"/>
                  </a:lnTo>
                  <a:lnTo>
                    <a:pt x="859286" y="721499"/>
                  </a:lnTo>
                  <a:lnTo>
                    <a:pt x="949473" y="781624"/>
                  </a:lnTo>
                  <a:lnTo>
                    <a:pt x="1047176" y="846759"/>
                  </a:lnTo>
                  <a:lnTo>
                    <a:pt x="1220035" y="931936"/>
                  </a:lnTo>
                  <a:lnTo>
                    <a:pt x="1370348" y="1002082"/>
                  </a:lnTo>
                  <a:lnTo>
                    <a:pt x="1520660" y="1062207"/>
                  </a:lnTo>
                  <a:lnTo>
                    <a:pt x="1668467" y="1112311"/>
                  </a:lnTo>
                  <a:lnTo>
                    <a:pt x="1743623" y="1134858"/>
                  </a:lnTo>
                  <a:lnTo>
                    <a:pt x="1816274" y="1154899"/>
                  </a:lnTo>
                  <a:lnTo>
                    <a:pt x="1871389" y="1164920"/>
                  </a:lnTo>
                  <a:lnTo>
                    <a:pt x="1918988" y="1172436"/>
                  </a:lnTo>
                  <a:lnTo>
                    <a:pt x="1964081" y="1174941"/>
                  </a:lnTo>
                  <a:lnTo>
                    <a:pt x="2011680" y="1174941"/>
                  </a:lnTo>
                  <a:lnTo>
                    <a:pt x="2056774" y="1169931"/>
                  </a:lnTo>
                  <a:lnTo>
                    <a:pt x="2104373" y="1149889"/>
                  </a:lnTo>
                  <a:lnTo>
                    <a:pt x="2161992" y="1104795"/>
                  </a:lnTo>
                  <a:lnTo>
                    <a:pt x="2192055" y="1194983"/>
                  </a:lnTo>
                  <a:lnTo>
                    <a:pt x="2134435" y="1277654"/>
                  </a:lnTo>
                  <a:lnTo>
                    <a:pt x="2094352" y="1357821"/>
                  </a:lnTo>
                  <a:lnTo>
                    <a:pt x="2046753" y="1440493"/>
                  </a:lnTo>
                  <a:lnTo>
                    <a:pt x="1999154" y="1500618"/>
                  </a:lnTo>
                  <a:lnTo>
                    <a:pt x="1969092" y="1528175"/>
                  </a:lnTo>
                  <a:lnTo>
                    <a:pt x="1946545" y="1540701"/>
                  </a:lnTo>
                  <a:lnTo>
                    <a:pt x="1926503" y="1540701"/>
                  </a:lnTo>
                  <a:lnTo>
                    <a:pt x="1896441" y="1535691"/>
                  </a:lnTo>
                  <a:lnTo>
                    <a:pt x="1873894" y="1523165"/>
                  </a:lnTo>
                  <a:lnTo>
                    <a:pt x="1841326" y="1490597"/>
                  </a:lnTo>
                  <a:lnTo>
                    <a:pt x="1801243" y="1458029"/>
                  </a:lnTo>
                  <a:lnTo>
                    <a:pt x="1746128" y="1430472"/>
                  </a:lnTo>
                  <a:lnTo>
                    <a:pt x="1560743" y="1350305"/>
                  </a:lnTo>
                  <a:lnTo>
                    <a:pt x="1332769" y="1257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C56D6DD-454F-458A-8135-575C6C4A2921}"/>
                </a:ext>
              </a:extLst>
            </p:cNvPr>
            <p:cNvSpPr/>
            <p:nvPr/>
          </p:nvSpPr>
          <p:spPr>
            <a:xfrm>
              <a:off x="5453063" y="4297363"/>
              <a:ext cx="1933575" cy="1635125"/>
            </a:xfrm>
            <a:custGeom>
              <a:avLst/>
              <a:gdLst>
                <a:gd name="connsiteX0" fmla="*/ 762000 w 1932214"/>
                <a:gd name="connsiteY0" fmla="*/ 1058635 h 1635578"/>
                <a:gd name="connsiteX1" fmla="*/ 527957 w 1932214"/>
                <a:gd name="connsiteY1" fmla="*/ 721178 h 1635578"/>
                <a:gd name="connsiteX2" fmla="*/ 427264 w 1932214"/>
                <a:gd name="connsiteY2" fmla="*/ 560614 h 1635578"/>
                <a:gd name="connsiteX3" fmla="*/ 351064 w 1932214"/>
                <a:gd name="connsiteY3" fmla="*/ 459921 h 1635578"/>
                <a:gd name="connsiteX4" fmla="*/ 277586 w 1932214"/>
                <a:gd name="connsiteY4" fmla="*/ 359228 h 1635578"/>
                <a:gd name="connsiteX5" fmla="*/ 206828 w 1932214"/>
                <a:gd name="connsiteY5" fmla="*/ 272143 h 1635578"/>
                <a:gd name="connsiteX6" fmla="*/ 138793 w 1932214"/>
                <a:gd name="connsiteY6" fmla="*/ 195943 h 1635578"/>
                <a:gd name="connsiteX7" fmla="*/ 81643 w 1932214"/>
                <a:gd name="connsiteY7" fmla="*/ 136071 h 1635578"/>
                <a:gd name="connsiteX8" fmla="*/ 46264 w 1932214"/>
                <a:gd name="connsiteY8" fmla="*/ 111578 h 1635578"/>
                <a:gd name="connsiteX9" fmla="*/ 21771 w 1932214"/>
                <a:gd name="connsiteY9" fmla="*/ 95250 h 1635578"/>
                <a:gd name="connsiteX10" fmla="*/ 8164 w 1932214"/>
                <a:gd name="connsiteY10" fmla="*/ 81643 h 1635578"/>
                <a:gd name="connsiteX11" fmla="*/ 0 w 1932214"/>
                <a:gd name="connsiteY11" fmla="*/ 54428 h 1635578"/>
                <a:gd name="connsiteX12" fmla="*/ 2721 w 1932214"/>
                <a:gd name="connsiteY12" fmla="*/ 29935 h 1635578"/>
                <a:gd name="connsiteX13" fmla="*/ 8164 w 1932214"/>
                <a:gd name="connsiteY13" fmla="*/ 16328 h 1635578"/>
                <a:gd name="connsiteX14" fmla="*/ 27214 w 1932214"/>
                <a:gd name="connsiteY14" fmla="*/ 5443 h 1635578"/>
                <a:gd name="connsiteX15" fmla="*/ 62593 w 1932214"/>
                <a:gd name="connsiteY15" fmla="*/ 0 h 1635578"/>
                <a:gd name="connsiteX16" fmla="*/ 103414 w 1932214"/>
                <a:gd name="connsiteY16" fmla="*/ 13607 h 1635578"/>
                <a:gd name="connsiteX17" fmla="*/ 195943 w 1932214"/>
                <a:gd name="connsiteY17" fmla="*/ 68035 h 1635578"/>
                <a:gd name="connsiteX18" fmla="*/ 269421 w 1932214"/>
                <a:gd name="connsiteY18" fmla="*/ 122464 h 1635578"/>
                <a:gd name="connsiteX19" fmla="*/ 348343 w 1932214"/>
                <a:gd name="connsiteY19" fmla="*/ 187778 h 1635578"/>
                <a:gd name="connsiteX20" fmla="*/ 408214 w 1932214"/>
                <a:gd name="connsiteY20" fmla="*/ 247650 h 1635578"/>
                <a:gd name="connsiteX21" fmla="*/ 519793 w 1932214"/>
                <a:gd name="connsiteY21" fmla="*/ 372835 h 1635578"/>
                <a:gd name="connsiteX22" fmla="*/ 658586 w 1932214"/>
                <a:gd name="connsiteY22" fmla="*/ 500743 h 1635578"/>
                <a:gd name="connsiteX23" fmla="*/ 813707 w 1932214"/>
                <a:gd name="connsiteY23" fmla="*/ 666750 h 1635578"/>
                <a:gd name="connsiteX24" fmla="*/ 903514 w 1932214"/>
                <a:gd name="connsiteY24" fmla="*/ 772885 h 1635578"/>
                <a:gd name="connsiteX25" fmla="*/ 974271 w 1932214"/>
                <a:gd name="connsiteY25" fmla="*/ 846364 h 1635578"/>
                <a:gd name="connsiteX26" fmla="*/ 1055914 w 1932214"/>
                <a:gd name="connsiteY26" fmla="*/ 928007 h 1635578"/>
                <a:gd name="connsiteX27" fmla="*/ 1178378 w 1932214"/>
                <a:gd name="connsiteY27" fmla="*/ 1045028 h 1635578"/>
                <a:gd name="connsiteX28" fmla="*/ 1265464 w 1932214"/>
                <a:gd name="connsiteY28" fmla="*/ 1126671 h 1635578"/>
                <a:gd name="connsiteX29" fmla="*/ 1355271 w 1932214"/>
                <a:gd name="connsiteY29" fmla="*/ 1200150 h 1635578"/>
                <a:gd name="connsiteX30" fmla="*/ 1439636 w 1932214"/>
                <a:gd name="connsiteY30" fmla="*/ 1262743 h 1635578"/>
                <a:gd name="connsiteX31" fmla="*/ 1570264 w 1932214"/>
                <a:gd name="connsiteY31" fmla="*/ 1355271 h 1635578"/>
                <a:gd name="connsiteX32" fmla="*/ 1700893 w 1932214"/>
                <a:gd name="connsiteY32" fmla="*/ 1436914 h 1635578"/>
                <a:gd name="connsiteX33" fmla="*/ 1826078 w 1932214"/>
                <a:gd name="connsiteY33" fmla="*/ 1515835 h 1635578"/>
                <a:gd name="connsiteX34" fmla="*/ 1910443 w 1932214"/>
                <a:gd name="connsiteY34" fmla="*/ 1570264 h 1635578"/>
                <a:gd name="connsiteX35" fmla="*/ 1926771 w 1932214"/>
                <a:gd name="connsiteY35" fmla="*/ 1586593 h 1635578"/>
                <a:gd name="connsiteX36" fmla="*/ 1932214 w 1932214"/>
                <a:gd name="connsiteY36" fmla="*/ 1605643 h 1635578"/>
                <a:gd name="connsiteX37" fmla="*/ 1921328 w 1932214"/>
                <a:gd name="connsiteY37" fmla="*/ 1621971 h 1635578"/>
                <a:gd name="connsiteX38" fmla="*/ 1885950 w 1932214"/>
                <a:gd name="connsiteY38" fmla="*/ 1635578 h 1635578"/>
                <a:gd name="connsiteX39" fmla="*/ 1828800 w 1932214"/>
                <a:gd name="connsiteY39" fmla="*/ 1630135 h 1635578"/>
                <a:gd name="connsiteX40" fmla="*/ 1679121 w 1932214"/>
                <a:gd name="connsiteY40" fmla="*/ 1619250 h 1635578"/>
                <a:gd name="connsiteX41" fmla="*/ 1491343 w 1932214"/>
                <a:gd name="connsiteY41" fmla="*/ 1602921 h 1635578"/>
                <a:gd name="connsiteX42" fmla="*/ 1374321 w 1932214"/>
                <a:gd name="connsiteY42" fmla="*/ 1594757 h 1635578"/>
                <a:gd name="connsiteX43" fmla="*/ 1270907 w 1932214"/>
                <a:gd name="connsiteY43" fmla="*/ 1583871 h 1635578"/>
                <a:gd name="connsiteX44" fmla="*/ 1219200 w 1932214"/>
                <a:gd name="connsiteY44" fmla="*/ 1570264 h 1635578"/>
                <a:gd name="connsiteX45" fmla="*/ 1170214 w 1932214"/>
                <a:gd name="connsiteY45" fmla="*/ 1551214 h 1635578"/>
                <a:gd name="connsiteX46" fmla="*/ 1113064 w 1932214"/>
                <a:gd name="connsiteY46" fmla="*/ 1518557 h 1635578"/>
                <a:gd name="connsiteX47" fmla="*/ 1064078 w 1932214"/>
                <a:gd name="connsiteY47" fmla="*/ 1480457 h 1635578"/>
                <a:gd name="connsiteX48" fmla="*/ 987878 w 1932214"/>
                <a:gd name="connsiteY48" fmla="*/ 1401535 h 1635578"/>
                <a:gd name="connsiteX49" fmla="*/ 917121 w 1932214"/>
                <a:gd name="connsiteY49" fmla="*/ 1300843 h 1635578"/>
                <a:gd name="connsiteX50" fmla="*/ 827314 w 1932214"/>
                <a:gd name="connsiteY50" fmla="*/ 1151164 h 1635578"/>
                <a:gd name="connsiteX51" fmla="*/ 762000 w 1932214"/>
                <a:gd name="connsiteY51" fmla="*/ 1058635 h 1635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932214" h="1635578">
                  <a:moveTo>
                    <a:pt x="762000" y="1058635"/>
                  </a:moveTo>
                  <a:lnTo>
                    <a:pt x="527957" y="721178"/>
                  </a:lnTo>
                  <a:lnTo>
                    <a:pt x="427264" y="560614"/>
                  </a:lnTo>
                  <a:lnTo>
                    <a:pt x="351064" y="459921"/>
                  </a:lnTo>
                  <a:lnTo>
                    <a:pt x="277586" y="359228"/>
                  </a:lnTo>
                  <a:lnTo>
                    <a:pt x="206828" y="272143"/>
                  </a:lnTo>
                  <a:lnTo>
                    <a:pt x="138793" y="195943"/>
                  </a:lnTo>
                  <a:lnTo>
                    <a:pt x="81643" y="136071"/>
                  </a:lnTo>
                  <a:lnTo>
                    <a:pt x="46264" y="111578"/>
                  </a:lnTo>
                  <a:lnTo>
                    <a:pt x="21771" y="95250"/>
                  </a:lnTo>
                  <a:lnTo>
                    <a:pt x="8164" y="81643"/>
                  </a:lnTo>
                  <a:lnTo>
                    <a:pt x="0" y="54428"/>
                  </a:lnTo>
                  <a:lnTo>
                    <a:pt x="2721" y="29935"/>
                  </a:lnTo>
                  <a:lnTo>
                    <a:pt x="8164" y="16328"/>
                  </a:lnTo>
                  <a:lnTo>
                    <a:pt x="27214" y="5443"/>
                  </a:lnTo>
                  <a:lnTo>
                    <a:pt x="62593" y="0"/>
                  </a:lnTo>
                  <a:lnTo>
                    <a:pt x="103414" y="13607"/>
                  </a:lnTo>
                  <a:lnTo>
                    <a:pt x="195943" y="68035"/>
                  </a:lnTo>
                  <a:lnTo>
                    <a:pt x="269421" y="122464"/>
                  </a:lnTo>
                  <a:lnTo>
                    <a:pt x="348343" y="187778"/>
                  </a:lnTo>
                  <a:lnTo>
                    <a:pt x="408214" y="247650"/>
                  </a:lnTo>
                  <a:lnTo>
                    <a:pt x="519793" y="372835"/>
                  </a:lnTo>
                  <a:lnTo>
                    <a:pt x="658586" y="500743"/>
                  </a:lnTo>
                  <a:lnTo>
                    <a:pt x="813707" y="666750"/>
                  </a:lnTo>
                  <a:lnTo>
                    <a:pt x="903514" y="772885"/>
                  </a:lnTo>
                  <a:lnTo>
                    <a:pt x="974271" y="846364"/>
                  </a:lnTo>
                  <a:lnTo>
                    <a:pt x="1055914" y="928007"/>
                  </a:lnTo>
                  <a:lnTo>
                    <a:pt x="1178378" y="1045028"/>
                  </a:lnTo>
                  <a:lnTo>
                    <a:pt x="1265464" y="1126671"/>
                  </a:lnTo>
                  <a:lnTo>
                    <a:pt x="1355271" y="1200150"/>
                  </a:lnTo>
                  <a:lnTo>
                    <a:pt x="1439636" y="1262743"/>
                  </a:lnTo>
                  <a:lnTo>
                    <a:pt x="1570264" y="1355271"/>
                  </a:lnTo>
                  <a:lnTo>
                    <a:pt x="1700893" y="1436914"/>
                  </a:lnTo>
                  <a:lnTo>
                    <a:pt x="1826078" y="1515835"/>
                  </a:lnTo>
                  <a:lnTo>
                    <a:pt x="1910443" y="1570264"/>
                  </a:lnTo>
                  <a:lnTo>
                    <a:pt x="1926771" y="1586593"/>
                  </a:lnTo>
                  <a:lnTo>
                    <a:pt x="1932214" y="1605643"/>
                  </a:lnTo>
                  <a:lnTo>
                    <a:pt x="1921328" y="1621971"/>
                  </a:lnTo>
                  <a:lnTo>
                    <a:pt x="1885950" y="1635578"/>
                  </a:lnTo>
                  <a:lnTo>
                    <a:pt x="1828800" y="1630135"/>
                  </a:lnTo>
                  <a:lnTo>
                    <a:pt x="1679121" y="1619250"/>
                  </a:lnTo>
                  <a:lnTo>
                    <a:pt x="1491343" y="1602921"/>
                  </a:lnTo>
                  <a:lnTo>
                    <a:pt x="1374321" y="1594757"/>
                  </a:lnTo>
                  <a:lnTo>
                    <a:pt x="1270907" y="1583871"/>
                  </a:lnTo>
                  <a:lnTo>
                    <a:pt x="1219200" y="1570264"/>
                  </a:lnTo>
                  <a:lnTo>
                    <a:pt x="1170214" y="1551214"/>
                  </a:lnTo>
                  <a:lnTo>
                    <a:pt x="1113064" y="1518557"/>
                  </a:lnTo>
                  <a:lnTo>
                    <a:pt x="1064078" y="1480457"/>
                  </a:lnTo>
                  <a:lnTo>
                    <a:pt x="987878" y="1401535"/>
                  </a:lnTo>
                  <a:lnTo>
                    <a:pt x="917121" y="1300843"/>
                  </a:lnTo>
                  <a:lnTo>
                    <a:pt x="827314" y="1151164"/>
                  </a:lnTo>
                  <a:lnTo>
                    <a:pt x="762000" y="10586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4019917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DAB6E46D-724E-4810-B06C-C337EC7CAE85}"/>
              </a:ext>
            </a:extLst>
          </p:cNvPr>
          <p:cNvSpPr/>
          <p:nvPr/>
        </p:nvSpPr>
        <p:spPr>
          <a:xfrm>
            <a:off x="2838450" y="1557338"/>
            <a:ext cx="862013" cy="1285875"/>
          </a:xfrm>
          <a:custGeom>
            <a:avLst/>
            <a:gdLst>
              <a:gd name="connsiteX0" fmla="*/ 423863 w 862013"/>
              <a:gd name="connsiteY0" fmla="*/ 423862 h 1285875"/>
              <a:gd name="connsiteX1" fmla="*/ 342900 w 862013"/>
              <a:gd name="connsiteY1" fmla="*/ 585787 h 1285875"/>
              <a:gd name="connsiteX2" fmla="*/ 278606 w 862013"/>
              <a:gd name="connsiteY2" fmla="*/ 719137 h 1285875"/>
              <a:gd name="connsiteX3" fmla="*/ 140494 w 862013"/>
              <a:gd name="connsiteY3" fmla="*/ 992981 h 1285875"/>
              <a:gd name="connsiteX4" fmla="*/ 73819 w 862013"/>
              <a:gd name="connsiteY4" fmla="*/ 1114425 h 1285875"/>
              <a:gd name="connsiteX5" fmla="*/ 0 w 862013"/>
              <a:gd name="connsiteY5" fmla="*/ 1271587 h 1285875"/>
              <a:gd name="connsiteX6" fmla="*/ 38100 w 862013"/>
              <a:gd name="connsiteY6" fmla="*/ 1285875 h 1285875"/>
              <a:gd name="connsiteX7" fmla="*/ 123825 w 862013"/>
              <a:gd name="connsiteY7" fmla="*/ 1178718 h 1285875"/>
              <a:gd name="connsiteX8" fmla="*/ 226219 w 862013"/>
              <a:gd name="connsiteY8" fmla="*/ 1045368 h 1285875"/>
              <a:gd name="connsiteX9" fmla="*/ 347663 w 862013"/>
              <a:gd name="connsiteY9" fmla="*/ 892968 h 1285875"/>
              <a:gd name="connsiteX10" fmla="*/ 481013 w 862013"/>
              <a:gd name="connsiteY10" fmla="*/ 723900 h 1285875"/>
              <a:gd name="connsiteX11" fmla="*/ 640556 w 862013"/>
              <a:gd name="connsiteY11" fmla="*/ 519112 h 1285875"/>
              <a:gd name="connsiteX12" fmla="*/ 781050 w 862013"/>
              <a:gd name="connsiteY12" fmla="*/ 342900 h 1285875"/>
              <a:gd name="connsiteX13" fmla="*/ 795338 w 862013"/>
              <a:gd name="connsiteY13" fmla="*/ 330993 h 1285875"/>
              <a:gd name="connsiteX14" fmla="*/ 812006 w 862013"/>
              <a:gd name="connsiteY14" fmla="*/ 330993 h 1285875"/>
              <a:gd name="connsiteX15" fmla="*/ 828675 w 862013"/>
              <a:gd name="connsiteY15" fmla="*/ 326231 h 1285875"/>
              <a:gd name="connsiteX16" fmla="*/ 847725 w 862013"/>
              <a:gd name="connsiteY16" fmla="*/ 314325 h 1285875"/>
              <a:gd name="connsiteX17" fmla="*/ 859631 w 862013"/>
              <a:gd name="connsiteY17" fmla="*/ 300037 h 1285875"/>
              <a:gd name="connsiteX18" fmla="*/ 862013 w 862013"/>
              <a:gd name="connsiteY18" fmla="*/ 283368 h 1285875"/>
              <a:gd name="connsiteX19" fmla="*/ 862013 w 862013"/>
              <a:gd name="connsiteY19" fmla="*/ 266700 h 1285875"/>
              <a:gd name="connsiteX20" fmla="*/ 857250 w 862013"/>
              <a:gd name="connsiteY20" fmla="*/ 242887 h 1285875"/>
              <a:gd name="connsiteX21" fmla="*/ 840581 w 862013"/>
              <a:gd name="connsiteY21" fmla="*/ 211931 h 1285875"/>
              <a:gd name="connsiteX22" fmla="*/ 816769 w 862013"/>
              <a:gd name="connsiteY22" fmla="*/ 183356 h 1285875"/>
              <a:gd name="connsiteX23" fmla="*/ 783431 w 862013"/>
              <a:gd name="connsiteY23" fmla="*/ 152400 h 1285875"/>
              <a:gd name="connsiteX24" fmla="*/ 745331 w 862013"/>
              <a:gd name="connsiteY24" fmla="*/ 121443 h 1285875"/>
              <a:gd name="connsiteX25" fmla="*/ 702469 w 862013"/>
              <a:gd name="connsiteY25" fmla="*/ 92868 h 1285875"/>
              <a:gd name="connsiteX26" fmla="*/ 645319 w 862013"/>
              <a:gd name="connsiteY26" fmla="*/ 59531 h 1285875"/>
              <a:gd name="connsiteX27" fmla="*/ 592931 w 862013"/>
              <a:gd name="connsiteY27" fmla="*/ 38100 h 1285875"/>
              <a:gd name="connsiteX28" fmla="*/ 519113 w 862013"/>
              <a:gd name="connsiteY28" fmla="*/ 14287 h 1285875"/>
              <a:gd name="connsiteX29" fmla="*/ 476250 w 862013"/>
              <a:gd name="connsiteY29" fmla="*/ 0 h 1285875"/>
              <a:gd name="connsiteX30" fmla="*/ 464344 w 862013"/>
              <a:gd name="connsiteY30" fmla="*/ 0 h 1285875"/>
              <a:gd name="connsiteX31" fmla="*/ 457200 w 862013"/>
              <a:gd name="connsiteY31" fmla="*/ 4762 h 1285875"/>
              <a:gd name="connsiteX32" fmla="*/ 459581 w 862013"/>
              <a:gd name="connsiteY32" fmla="*/ 23812 h 1285875"/>
              <a:gd name="connsiteX33" fmla="*/ 471488 w 862013"/>
              <a:gd name="connsiteY33" fmla="*/ 52387 h 1285875"/>
              <a:gd name="connsiteX34" fmla="*/ 497681 w 862013"/>
              <a:gd name="connsiteY34" fmla="*/ 92868 h 1285875"/>
              <a:gd name="connsiteX35" fmla="*/ 519113 w 862013"/>
              <a:gd name="connsiteY35" fmla="*/ 123825 h 1285875"/>
              <a:gd name="connsiteX36" fmla="*/ 523875 w 862013"/>
              <a:gd name="connsiteY36" fmla="*/ 133350 h 1285875"/>
              <a:gd name="connsiteX37" fmla="*/ 531019 w 862013"/>
              <a:gd name="connsiteY37" fmla="*/ 150018 h 1285875"/>
              <a:gd name="connsiteX38" fmla="*/ 533400 w 862013"/>
              <a:gd name="connsiteY38" fmla="*/ 169068 h 1285875"/>
              <a:gd name="connsiteX39" fmla="*/ 528638 w 862013"/>
              <a:gd name="connsiteY39" fmla="*/ 197643 h 1285875"/>
              <a:gd name="connsiteX40" fmla="*/ 511969 w 862013"/>
              <a:gd name="connsiteY40" fmla="*/ 235743 h 1285875"/>
              <a:gd name="connsiteX41" fmla="*/ 423863 w 862013"/>
              <a:gd name="connsiteY41" fmla="*/ 423862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62013" h="1285875">
                <a:moveTo>
                  <a:pt x="423863" y="423862"/>
                </a:moveTo>
                <a:lnTo>
                  <a:pt x="342900" y="585787"/>
                </a:lnTo>
                <a:lnTo>
                  <a:pt x="278606" y="719137"/>
                </a:lnTo>
                <a:lnTo>
                  <a:pt x="140494" y="992981"/>
                </a:lnTo>
                <a:lnTo>
                  <a:pt x="73819" y="1114425"/>
                </a:lnTo>
                <a:lnTo>
                  <a:pt x="0" y="1271587"/>
                </a:lnTo>
                <a:lnTo>
                  <a:pt x="38100" y="1285875"/>
                </a:lnTo>
                <a:lnTo>
                  <a:pt x="123825" y="1178718"/>
                </a:lnTo>
                <a:lnTo>
                  <a:pt x="226219" y="1045368"/>
                </a:lnTo>
                <a:lnTo>
                  <a:pt x="347663" y="892968"/>
                </a:lnTo>
                <a:lnTo>
                  <a:pt x="481013" y="723900"/>
                </a:lnTo>
                <a:lnTo>
                  <a:pt x="640556" y="519112"/>
                </a:lnTo>
                <a:lnTo>
                  <a:pt x="781050" y="342900"/>
                </a:lnTo>
                <a:lnTo>
                  <a:pt x="795338" y="330993"/>
                </a:lnTo>
                <a:lnTo>
                  <a:pt x="812006" y="330993"/>
                </a:lnTo>
                <a:lnTo>
                  <a:pt x="828675" y="326231"/>
                </a:lnTo>
                <a:lnTo>
                  <a:pt x="847725" y="314325"/>
                </a:lnTo>
                <a:lnTo>
                  <a:pt x="859631" y="300037"/>
                </a:lnTo>
                <a:lnTo>
                  <a:pt x="862013" y="283368"/>
                </a:lnTo>
                <a:lnTo>
                  <a:pt x="862013" y="266700"/>
                </a:lnTo>
                <a:lnTo>
                  <a:pt x="857250" y="242887"/>
                </a:lnTo>
                <a:lnTo>
                  <a:pt x="840581" y="211931"/>
                </a:lnTo>
                <a:lnTo>
                  <a:pt x="816769" y="183356"/>
                </a:lnTo>
                <a:lnTo>
                  <a:pt x="783431" y="152400"/>
                </a:lnTo>
                <a:lnTo>
                  <a:pt x="745331" y="121443"/>
                </a:lnTo>
                <a:lnTo>
                  <a:pt x="702469" y="92868"/>
                </a:lnTo>
                <a:lnTo>
                  <a:pt x="645319" y="59531"/>
                </a:lnTo>
                <a:lnTo>
                  <a:pt x="592931" y="38100"/>
                </a:lnTo>
                <a:lnTo>
                  <a:pt x="519113" y="14287"/>
                </a:lnTo>
                <a:lnTo>
                  <a:pt x="476250" y="0"/>
                </a:lnTo>
                <a:lnTo>
                  <a:pt x="464344" y="0"/>
                </a:lnTo>
                <a:lnTo>
                  <a:pt x="457200" y="4762"/>
                </a:lnTo>
                <a:lnTo>
                  <a:pt x="459581" y="23812"/>
                </a:lnTo>
                <a:lnTo>
                  <a:pt x="471488" y="52387"/>
                </a:lnTo>
                <a:lnTo>
                  <a:pt x="497681" y="92868"/>
                </a:lnTo>
                <a:lnTo>
                  <a:pt x="519113" y="123825"/>
                </a:lnTo>
                <a:lnTo>
                  <a:pt x="523875" y="133350"/>
                </a:lnTo>
                <a:lnTo>
                  <a:pt x="531019" y="150018"/>
                </a:lnTo>
                <a:lnTo>
                  <a:pt x="533400" y="169068"/>
                </a:lnTo>
                <a:lnTo>
                  <a:pt x="528638" y="197643"/>
                </a:lnTo>
                <a:lnTo>
                  <a:pt x="511969" y="235743"/>
                </a:lnTo>
                <a:lnTo>
                  <a:pt x="423863" y="4238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C7D5C532-3DD0-44DB-8645-0D0666BA9D79}"/>
              </a:ext>
            </a:extLst>
          </p:cNvPr>
          <p:cNvSpPr/>
          <p:nvPr/>
        </p:nvSpPr>
        <p:spPr>
          <a:xfrm>
            <a:off x="2474913" y="4389438"/>
            <a:ext cx="706437" cy="1203325"/>
          </a:xfrm>
          <a:custGeom>
            <a:avLst/>
            <a:gdLst>
              <a:gd name="connsiteX0" fmla="*/ 314325 w 707231"/>
              <a:gd name="connsiteY0" fmla="*/ 438150 h 1204912"/>
              <a:gd name="connsiteX1" fmla="*/ 245269 w 707231"/>
              <a:gd name="connsiteY1" fmla="*/ 626269 h 1204912"/>
              <a:gd name="connsiteX2" fmla="*/ 142875 w 707231"/>
              <a:gd name="connsiteY2" fmla="*/ 866775 h 1204912"/>
              <a:gd name="connsiteX3" fmla="*/ 4762 w 707231"/>
              <a:gd name="connsiteY3" fmla="*/ 1164431 h 1204912"/>
              <a:gd name="connsiteX4" fmla="*/ 0 w 707231"/>
              <a:gd name="connsiteY4" fmla="*/ 1178719 h 1204912"/>
              <a:gd name="connsiteX5" fmla="*/ 0 w 707231"/>
              <a:gd name="connsiteY5" fmla="*/ 1188244 h 1204912"/>
              <a:gd name="connsiteX6" fmla="*/ 4762 w 707231"/>
              <a:gd name="connsiteY6" fmla="*/ 1197769 h 1204912"/>
              <a:gd name="connsiteX7" fmla="*/ 16669 w 707231"/>
              <a:gd name="connsiteY7" fmla="*/ 1202531 h 1204912"/>
              <a:gd name="connsiteX8" fmla="*/ 28575 w 707231"/>
              <a:gd name="connsiteY8" fmla="*/ 1204912 h 1204912"/>
              <a:gd name="connsiteX9" fmla="*/ 40481 w 707231"/>
              <a:gd name="connsiteY9" fmla="*/ 1200150 h 1204912"/>
              <a:gd name="connsiteX10" fmla="*/ 76200 w 707231"/>
              <a:gd name="connsiteY10" fmla="*/ 1162050 h 1204912"/>
              <a:gd name="connsiteX11" fmla="*/ 185737 w 707231"/>
              <a:gd name="connsiteY11" fmla="*/ 1023937 h 1204912"/>
              <a:gd name="connsiteX12" fmla="*/ 292894 w 707231"/>
              <a:gd name="connsiteY12" fmla="*/ 878681 h 1204912"/>
              <a:gd name="connsiteX13" fmla="*/ 402431 w 707231"/>
              <a:gd name="connsiteY13" fmla="*/ 711994 h 1204912"/>
              <a:gd name="connsiteX14" fmla="*/ 461962 w 707231"/>
              <a:gd name="connsiteY14" fmla="*/ 611981 h 1204912"/>
              <a:gd name="connsiteX15" fmla="*/ 507206 w 707231"/>
              <a:gd name="connsiteY15" fmla="*/ 523875 h 1204912"/>
              <a:gd name="connsiteX16" fmla="*/ 557212 w 707231"/>
              <a:gd name="connsiteY16" fmla="*/ 423862 h 1204912"/>
              <a:gd name="connsiteX17" fmla="*/ 576262 w 707231"/>
              <a:gd name="connsiteY17" fmla="*/ 378619 h 1204912"/>
              <a:gd name="connsiteX18" fmla="*/ 592931 w 707231"/>
              <a:gd name="connsiteY18" fmla="*/ 359569 h 1204912"/>
              <a:gd name="connsiteX19" fmla="*/ 628650 w 707231"/>
              <a:gd name="connsiteY19" fmla="*/ 333375 h 1204912"/>
              <a:gd name="connsiteX20" fmla="*/ 666750 w 707231"/>
              <a:gd name="connsiteY20" fmla="*/ 311944 h 1204912"/>
              <a:gd name="connsiteX21" fmla="*/ 690562 w 707231"/>
              <a:gd name="connsiteY21" fmla="*/ 297656 h 1204912"/>
              <a:gd name="connsiteX22" fmla="*/ 704850 w 707231"/>
              <a:gd name="connsiteY22" fmla="*/ 276225 h 1204912"/>
              <a:gd name="connsiteX23" fmla="*/ 707231 w 707231"/>
              <a:gd name="connsiteY23" fmla="*/ 257175 h 1204912"/>
              <a:gd name="connsiteX24" fmla="*/ 700087 w 707231"/>
              <a:gd name="connsiteY24" fmla="*/ 233362 h 1204912"/>
              <a:gd name="connsiteX25" fmla="*/ 681037 w 707231"/>
              <a:gd name="connsiteY25" fmla="*/ 202406 h 1204912"/>
              <a:gd name="connsiteX26" fmla="*/ 659606 w 707231"/>
              <a:gd name="connsiteY26" fmla="*/ 173831 h 1204912"/>
              <a:gd name="connsiteX27" fmla="*/ 640556 w 707231"/>
              <a:gd name="connsiteY27" fmla="*/ 154781 h 1204912"/>
              <a:gd name="connsiteX28" fmla="*/ 597694 w 707231"/>
              <a:gd name="connsiteY28" fmla="*/ 123825 h 1204912"/>
              <a:gd name="connsiteX29" fmla="*/ 504825 w 707231"/>
              <a:gd name="connsiteY29" fmla="*/ 71437 h 1204912"/>
              <a:gd name="connsiteX30" fmla="*/ 423862 w 707231"/>
              <a:gd name="connsiteY30" fmla="*/ 35719 h 1204912"/>
              <a:gd name="connsiteX31" fmla="*/ 357187 w 707231"/>
              <a:gd name="connsiteY31" fmla="*/ 9525 h 1204912"/>
              <a:gd name="connsiteX32" fmla="*/ 328612 w 707231"/>
              <a:gd name="connsiteY32" fmla="*/ 0 h 1204912"/>
              <a:gd name="connsiteX33" fmla="*/ 300037 w 707231"/>
              <a:gd name="connsiteY33" fmla="*/ 2381 h 1204912"/>
              <a:gd name="connsiteX34" fmla="*/ 271462 w 707231"/>
              <a:gd name="connsiteY34" fmla="*/ 7144 h 1204912"/>
              <a:gd name="connsiteX35" fmla="*/ 261937 w 707231"/>
              <a:gd name="connsiteY35" fmla="*/ 16669 h 1204912"/>
              <a:gd name="connsiteX36" fmla="*/ 259556 w 707231"/>
              <a:gd name="connsiteY36" fmla="*/ 26194 h 1204912"/>
              <a:gd name="connsiteX37" fmla="*/ 264319 w 707231"/>
              <a:gd name="connsiteY37" fmla="*/ 47625 h 1204912"/>
              <a:gd name="connsiteX38" fmla="*/ 278606 w 707231"/>
              <a:gd name="connsiteY38" fmla="*/ 64294 h 1204912"/>
              <a:gd name="connsiteX39" fmla="*/ 326231 w 707231"/>
              <a:gd name="connsiteY39" fmla="*/ 95250 h 1204912"/>
              <a:gd name="connsiteX40" fmla="*/ 366712 w 707231"/>
              <a:gd name="connsiteY40" fmla="*/ 126206 h 1204912"/>
              <a:gd name="connsiteX41" fmla="*/ 385762 w 707231"/>
              <a:gd name="connsiteY41" fmla="*/ 147637 h 1204912"/>
              <a:gd name="connsiteX42" fmla="*/ 390525 w 707231"/>
              <a:gd name="connsiteY42" fmla="*/ 161925 h 1204912"/>
              <a:gd name="connsiteX43" fmla="*/ 392906 w 707231"/>
              <a:gd name="connsiteY43" fmla="*/ 183356 h 1204912"/>
              <a:gd name="connsiteX44" fmla="*/ 390525 w 707231"/>
              <a:gd name="connsiteY44" fmla="*/ 214312 h 1204912"/>
              <a:gd name="connsiteX45" fmla="*/ 371475 w 707231"/>
              <a:gd name="connsiteY45" fmla="*/ 280987 h 1204912"/>
              <a:gd name="connsiteX46" fmla="*/ 314325 w 707231"/>
              <a:gd name="connsiteY46" fmla="*/ 438150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07231" h="1204912">
                <a:moveTo>
                  <a:pt x="314325" y="438150"/>
                </a:moveTo>
                <a:lnTo>
                  <a:pt x="245269" y="626269"/>
                </a:lnTo>
                <a:lnTo>
                  <a:pt x="142875" y="866775"/>
                </a:lnTo>
                <a:lnTo>
                  <a:pt x="4762" y="1164431"/>
                </a:lnTo>
                <a:lnTo>
                  <a:pt x="0" y="1178719"/>
                </a:lnTo>
                <a:lnTo>
                  <a:pt x="0" y="1188244"/>
                </a:lnTo>
                <a:lnTo>
                  <a:pt x="4762" y="1197769"/>
                </a:lnTo>
                <a:lnTo>
                  <a:pt x="16669" y="1202531"/>
                </a:lnTo>
                <a:lnTo>
                  <a:pt x="28575" y="1204912"/>
                </a:lnTo>
                <a:lnTo>
                  <a:pt x="40481" y="1200150"/>
                </a:lnTo>
                <a:lnTo>
                  <a:pt x="76200" y="1162050"/>
                </a:lnTo>
                <a:lnTo>
                  <a:pt x="185737" y="1023937"/>
                </a:lnTo>
                <a:lnTo>
                  <a:pt x="292894" y="878681"/>
                </a:lnTo>
                <a:lnTo>
                  <a:pt x="402431" y="711994"/>
                </a:lnTo>
                <a:lnTo>
                  <a:pt x="461962" y="611981"/>
                </a:lnTo>
                <a:lnTo>
                  <a:pt x="507206" y="523875"/>
                </a:lnTo>
                <a:lnTo>
                  <a:pt x="557212" y="423862"/>
                </a:lnTo>
                <a:lnTo>
                  <a:pt x="576262" y="378619"/>
                </a:lnTo>
                <a:lnTo>
                  <a:pt x="592931" y="359569"/>
                </a:lnTo>
                <a:lnTo>
                  <a:pt x="628650" y="333375"/>
                </a:lnTo>
                <a:lnTo>
                  <a:pt x="666750" y="311944"/>
                </a:lnTo>
                <a:lnTo>
                  <a:pt x="690562" y="297656"/>
                </a:lnTo>
                <a:lnTo>
                  <a:pt x="704850" y="276225"/>
                </a:lnTo>
                <a:lnTo>
                  <a:pt x="707231" y="257175"/>
                </a:lnTo>
                <a:lnTo>
                  <a:pt x="700087" y="233362"/>
                </a:lnTo>
                <a:lnTo>
                  <a:pt x="681037" y="202406"/>
                </a:lnTo>
                <a:lnTo>
                  <a:pt x="659606" y="173831"/>
                </a:lnTo>
                <a:lnTo>
                  <a:pt x="640556" y="154781"/>
                </a:lnTo>
                <a:lnTo>
                  <a:pt x="597694" y="123825"/>
                </a:lnTo>
                <a:lnTo>
                  <a:pt x="504825" y="71437"/>
                </a:lnTo>
                <a:lnTo>
                  <a:pt x="423862" y="35719"/>
                </a:lnTo>
                <a:lnTo>
                  <a:pt x="357187" y="9525"/>
                </a:lnTo>
                <a:lnTo>
                  <a:pt x="328612" y="0"/>
                </a:lnTo>
                <a:lnTo>
                  <a:pt x="300037" y="2381"/>
                </a:lnTo>
                <a:lnTo>
                  <a:pt x="271462" y="7144"/>
                </a:lnTo>
                <a:lnTo>
                  <a:pt x="261937" y="16669"/>
                </a:lnTo>
                <a:lnTo>
                  <a:pt x="259556" y="26194"/>
                </a:lnTo>
                <a:lnTo>
                  <a:pt x="264319" y="47625"/>
                </a:lnTo>
                <a:lnTo>
                  <a:pt x="278606" y="64294"/>
                </a:lnTo>
                <a:lnTo>
                  <a:pt x="326231" y="95250"/>
                </a:lnTo>
                <a:lnTo>
                  <a:pt x="366712" y="126206"/>
                </a:lnTo>
                <a:lnTo>
                  <a:pt x="385762" y="147637"/>
                </a:lnTo>
                <a:lnTo>
                  <a:pt x="390525" y="161925"/>
                </a:lnTo>
                <a:lnTo>
                  <a:pt x="392906" y="183356"/>
                </a:lnTo>
                <a:lnTo>
                  <a:pt x="390525" y="214312"/>
                </a:lnTo>
                <a:lnTo>
                  <a:pt x="371475" y="280987"/>
                </a:lnTo>
                <a:lnTo>
                  <a:pt x="314325" y="4381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E4D2CC3D-42FE-4D0D-8275-D94624A1927D}"/>
              </a:ext>
            </a:extLst>
          </p:cNvPr>
          <p:cNvSpPr/>
          <p:nvPr/>
        </p:nvSpPr>
        <p:spPr>
          <a:xfrm>
            <a:off x="3792538" y="4297363"/>
            <a:ext cx="331787" cy="847725"/>
          </a:xfrm>
          <a:custGeom>
            <a:avLst/>
            <a:gdLst>
              <a:gd name="connsiteX0" fmla="*/ 92869 w 330994"/>
              <a:gd name="connsiteY0" fmla="*/ 419100 h 847725"/>
              <a:gd name="connsiteX1" fmla="*/ 54769 w 330994"/>
              <a:gd name="connsiteY1" fmla="*/ 247650 h 847725"/>
              <a:gd name="connsiteX2" fmla="*/ 16669 w 330994"/>
              <a:gd name="connsiteY2" fmla="*/ 80963 h 847725"/>
              <a:gd name="connsiteX3" fmla="*/ 7144 w 330994"/>
              <a:gd name="connsiteY3" fmla="*/ 54769 h 847725"/>
              <a:gd name="connsiteX4" fmla="*/ 0 w 330994"/>
              <a:gd name="connsiteY4" fmla="*/ 35719 h 847725"/>
              <a:gd name="connsiteX5" fmla="*/ 0 w 330994"/>
              <a:gd name="connsiteY5" fmla="*/ 19050 h 847725"/>
              <a:gd name="connsiteX6" fmla="*/ 2382 w 330994"/>
              <a:gd name="connsiteY6" fmla="*/ 7144 h 847725"/>
              <a:gd name="connsiteX7" fmla="*/ 4763 w 330994"/>
              <a:gd name="connsiteY7" fmla="*/ 2382 h 847725"/>
              <a:gd name="connsiteX8" fmla="*/ 14288 w 330994"/>
              <a:gd name="connsiteY8" fmla="*/ 0 h 847725"/>
              <a:gd name="connsiteX9" fmla="*/ 28575 w 330994"/>
              <a:gd name="connsiteY9" fmla="*/ 2382 h 847725"/>
              <a:gd name="connsiteX10" fmla="*/ 50007 w 330994"/>
              <a:gd name="connsiteY10" fmla="*/ 16669 h 847725"/>
              <a:gd name="connsiteX11" fmla="*/ 71438 w 330994"/>
              <a:gd name="connsiteY11" fmla="*/ 40482 h 847725"/>
              <a:gd name="connsiteX12" fmla="*/ 154782 w 330994"/>
              <a:gd name="connsiteY12" fmla="*/ 154782 h 847725"/>
              <a:gd name="connsiteX13" fmla="*/ 223838 w 330994"/>
              <a:gd name="connsiteY13" fmla="*/ 264319 h 847725"/>
              <a:gd name="connsiteX14" fmla="*/ 254794 w 330994"/>
              <a:gd name="connsiteY14" fmla="*/ 319088 h 847725"/>
              <a:gd name="connsiteX15" fmla="*/ 283369 w 330994"/>
              <a:gd name="connsiteY15" fmla="*/ 378619 h 847725"/>
              <a:gd name="connsiteX16" fmla="*/ 300038 w 330994"/>
              <a:gd name="connsiteY16" fmla="*/ 426244 h 847725"/>
              <a:gd name="connsiteX17" fmla="*/ 314325 w 330994"/>
              <a:gd name="connsiteY17" fmla="*/ 478632 h 847725"/>
              <a:gd name="connsiteX18" fmla="*/ 321469 w 330994"/>
              <a:gd name="connsiteY18" fmla="*/ 528638 h 847725"/>
              <a:gd name="connsiteX19" fmla="*/ 326232 w 330994"/>
              <a:gd name="connsiteY19" fmla="*/ 600075 h 847725"/>
              <a:gd name="connsiteX20" fmla="*/ 330994 w 330994"/>
              <a:gd name="connsiteY20" fmla="*/ 671513 h 847725"/>
              <a:gd name="connsiteX21" fmla="*/ 328613 w 330994"/>
              <a:gd name="connsiteY21" fmla="*/ 726282 h 847725"/>
              <a:gd name="connsiteX22" fmla="*/ 321469 w 330994"/>
              <a:gd name="connsiteY22" fmla="*/ 769144 h 847725"/>
              <a:gd name="connsiteX23" fmla="*/ 309563 w 330994"/>
              <a:gd name="connsiteY23" fmla="*/ 804863 h 847725"/>
              <a:gd name="connsiteX24" fmla="*/ 295275 w 330994"/>
              <a:gd name="connsiteY24" fmla="*/ 823913 h 847725"/>
              <a:gd name="connsiteX25" fmla="*/ 276225 w 330994"/>
              <a:gd name="connsiteY25" fmla="*/ 840582 h 847725"/>
              <a:gd name="connsiteX26" fmla="*/ 250032 w 330994"/>
              <a:gd name="connsiteY26" fmla="*/ 847725 h 847725"/>
              <a:gd name="connsiteX27" fmla="*/ 233363 w 330994"/>
              <a:gd name="connsiteY27" fmla="*/ 847725 h 847725"/>
              <a:gd name="connsiteX28" fmla="*/ 204788 w 330994"/>
              <a:gd name="connsiteY28" fmla="*/ 838200 h 847725"/>
              <a:gd name="connsiteX29" fmla="*/ 188119 w 330994"/>
              <a:gd name="connsiteY29" fmla="*/ 823913 h 847725"/>
              <a:gd name="connsiteX30" fmla="*/ 173832 w 330994"/>
              <a:gd name="connsiteY30" fmla="*/ 800100 h 847725"/>
              <a:gd name="connsiteX31" fmla="*/ 157163 w 330994"/>
              <a:gd name="connsiteY31" fmla="*/ 757238 h 847725"/>
              <a:gd name="connsiteX32" fmla="*/ 140494 w 330994"/>
              <a:gd name="connsiteY32" fmla="*/ 676275 h 847725"/>
              <a:gd name="connsiteX33" fmla="*/ 92869 w 330994"/>
              <a:gd name="connsiteY33" fmla="*/ 419100 h 84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30994" h="847725">
                <a:moveTo>
                  <a:pt x="92869" y="419100"/>
                </a:moveTo>
                <a:lnTo>
                  <a:pt x="54769" y="247650"/>
                </a:lnTo>
                <a:lnTo>
                  <a:pt x="16669" y="80963"/>
                </a:lnTo>
                <a:lnTo>
                  <a:pt x="7144" y="54769"/>
                </a:lnTo>
                <a:lnTo>
                  <a:pt x="0" y="35719"/>
                </a:lnTo>
                <a:lnTo>
                  <a:pt x="0" y="19050"/>
                </a:lnTo>
                <a:lnTo>
                  <a:pt x="2382" y="7144"/>
                </a:lnTo>
                <a:lnTo>
                  <a:pt x="4763" y="2382"/>
                </a:lnTo>
                <a:lnTo>
                  <a:pt x="14288" y="0"/>
                </a:lnTo>
                <a:lnTo>
                  <a:pt x="28575" y="2382"/>
                </a:lnTo>
                <a:lnTo>
                  <a:pt x="50007" y="16669"/>
                </a:lnTo>
                <a:lnTo>
                  <a:pt x="71438" y="40482"/>
                </a:lnTo>
                <a:lnTo>
                  <a:pt x="154782" y="154782"/>
                </a:lnTo>
                <a:lnTo>
                  <a:pt x="223838" y="264319"/>
                </a:lnTo>
                <a:lnTo>
                  <a:pt x="254794" y="319088"/>
                </a:lnTo>
                <a:lnTo>
                  <a:pt x="283369" y="378619"/>
                </a:lnTo>
                <a:lnTo>
                  <a:pt x="300038" y="426244"/>
                </a:lnTo>
                <a:lnTo>
                  <a:pt x="314325" y="478632"/>
                </a:lnTo>
                <a:lnTo>
                  <a:pt x="321469" y="528638"/>
                </a:lnTo>
                <a:lnTo>
                  <a:pt x="326232" y="600075"/>
                </a:lnTo>
                <a:lnTo>
                  <a:pt x="330994" y="671513"/>
                </a:lnTo>
                <a:cubicBezTo>
                  <a:pt x="330200" y="689769"/>
                  <a:pt x="329407" y="708026"/>
                  <a:pt x="328613" y="726282"/>
                </a:cubicBezTo>
                <a:lnTo>
                  <a:pt x="321469" y="769144"/>
                </a:lnTo>
                <a:lnTo>
                  <a:pt x="309563" y="804863"/>
                </a:lnTo>
                <a:lnTo>
                  <a:pt x="295275" y="823913"/>
                </a:lnTo>
                <a:lnTo>
                  <a:pt x="276225" y="840582"/>
                </a:lnTo>
                <a:lnTo>
                  <a:pt x="250032" y="847725"/>
                </a:lnTo>
                <a:lnTo>
                  <a:pt x="233363" y="847725"/>
                </a:lnTo>
                <a:lnTo>
                  <a:pt x="204788" y="838200"/>
                </a:lnTo>
                <a:lnTo>
                  <a:pt x="188119" y="823913"/>
                </a:lnTo>
                <a:lnTo>
                  <a:pt x="173832" y="800100"/>
                </a:lnTo>
                <a:lnTo>
                  <a:pt x="157163" y="757238"/>
                </a:lnTo>
                <a:lnTo>
                  <a:pt x="140494" y="676275"/>
                </a:lnTo>
                <a:lnTo>
                  <a:pt x="92869" y="4191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7C1AD608-2654-400D-9A44-4C84BC59C924}"/>
              </a:ext>
            </a:extLst>
          </p:cNvPr>
          <p:cNvSpPr/>
          <p:nvPr/>
        </p:nvSpPr>
        <p:spPr>
          <a:xfrm>
            <a:off x="4171950" y="1792288"/>
            <a:ext cx="895350" cy="1047750"/>
          </a:xfrm>
          <a:custGeom>
            <a:avLst/>
            <a:gdLst>
              <a:gd name="connsiteX0" fmla="*/ 621506 w 895350"/>
              <a:gd name="connsiteY0" fmla="*/ 483394 h 1047750"/>
              <a:gd name="connsiteX1" fmla="*/ 490538 w 895350"/>
              <a:gd name="connsiteY1" fmla="*/ 621507 h 1047750"/>
              <a:gd name="connsiteX2" fmla="*/ 359569 w 895350"/>
              <a:gd name="connsiteY2" fmla="*/ 750094 h 1047750"/>
              <a:gd name="connsiteX3" fmla="*/ 211931 w 895350"/>
              <a:gd name="connsiteY3" fmla="*/ 892969 h 1047750"/>
              <a:gd name="connsiteX4" fmla="*/ 121444 w 895350"/>
              <a:gd name="connsiteY4" fmla="*/ 973932 h 1047750"/>
              <a:gd name="connsiteX5" fmla="*/ 78581 w 895350"/>
              <a:gd name="connsiteY5" fmla="*/ 1016794 h 1047750"/>
              <a:gd name="connsiteX6" fmla="*/ 54769 w 895350"/>
              <a:gd name="connsiteY6" fmla="*/ 1035844 h 1047750"/>
              <a:gd name="connsiteX7" fmla="*/ 30956 w 895350"/>
              <a:gd name="connsiteY7" fmla="*/ 1045369 h 1047750"/>
              <a:gd name="connsiteX8" fmla="*/ 19050 w 895350"/>
              <a:gd name="connsiteY8" fmla="*/ 1047750 h 1047750"/>
              <a:gd name="connsiteX9" fmla="*/ 11906 w 895350"/>
              <a:gd name="connsiteY9" fmla="*/ 1047750 h 1047750"/>
              <a:gd name="connsiteX10" fmla="*/ 7144 w 895350"/>
              <a:gd name="connsiteY10" fmla="*/ 1045369 h 1047750"/>
              <a:gd name="connsiteX11" fmla="*/ 2381 w 895350"/>
              <a:gd name="connsiteY11" fmla="*/ 1040607 h 1047750"/>
              <a:gd name="connsiteX12" fmla="*/ 0 w 895350"/>
              <a:gd name="connsiteY12" fmla="*/ 1028700 h 1047750"/>
              <a:gd name="connsiteX13" fmla="*/ 4763 w 895350"/>
              <a:gd name="connsiteY13" fmla="*/ 1007269 h 1047750"/>
              <a:gd name="connsiteX14" fmla="*/ 30956 w 895350"/>
              <a:gd name="connsiteY14" fmla="*/ 964407 h 1047750"/>
              <a:gd name="connsiteX15" fmla="*/ 121444 w 895350"/>
              <a:gd name="connsiteY15" fmla="*/ 835819 h 1047750"/>
              <a:gd name="connsiteX16" fmla="*/ 207169 w 895350"/>
              <a:gd name="connsiteY16" fmla="*/ 711994 h 1047750"/>
              <a:gd name="connsiteX17" fmla="*/ 321469 w 895350"/>
              <a:gd name="connsiteY17" fmla="*/ 552450 h 1047750"/>
              <a:gd name="connsiteX18" fmla="*/ 392906 w 895350"/>
              <a:gd name="connsiteY18" fmla="*/ 445294 h 1047750"/>
              <a:gd name="connsiteX19" fmla="*/ 450056 w 895350"/>
              <a:gd name="connsiteY19" fmla="*/ 357188 h 1047750"/>
              <a:gd name="connsiteX20" fmla="*/ 485775 w 895350"/>
              <a:gd name="connsiteY20" fmla="*/ 295275 h 1047750"/>
              <a:gd name="connsiteX21" fmla="*/ 511969 w 895350"/>
              <a:gd name="connsiteY21" fmla="*/ 233363 h 1047750"/>
              <a:gd name="connsiteX22" fmla="*/ 526256 w 895350"/>
              <a:gd name="connsiteY22" fmla="*/ 190500 h 1047750"/>
              <a:gd name="connsiteX23" fmla="*/ 531019 w 895350"/>
              <a:gd name="connsiteY23" fmla="*/ 159544 h 1047750"/>
              <a:gd name="connsiteX24" fmla="*/ 531019 w 895350"/>
              <a:gd name="connsiteY24" fmla="*/ 145257 h 1047750"/>
              <a:gd name="connsiteX25" fmla="*/ 519113 w 895350"/>
              <a:gd name="connsiteY25" fmla="*/ 123825 h 1047750"/>
              <a:gd name="connsiteX26" fmla="*/ 495300 w 895350"/>
              <a:gd name="connsiteY26" fmla="*/ 95250 h 1047750"/>
              <a:gd name="connsiteX27" fmla="*/ 461963 w 895350"/>
              <a:gd name="connsiteY27" fmla="*/ 69057 h 1047750"/>
              <a:gd name="connsiteX28" fmla="*/ 428625 w 895350"/>
              <a:gd name="connsiteY28" fmla="*/ 45244 h 1047750"/>
              <a:gd name="connsiteX29" fmla="*/ 414338 w 895350"/>
              <a:gd name="connsiteY29" fmla="*/ 28575 h 1047750"/>
              <a:gd name="connsiteX30" fmla="*/ 414338 w 895350"/>
              <a:gd name="connsiteY30" fmla="*/ 11907 h 1047750"/>
              <a:gd name="connsiteX31" fmla="*/ 428625 w 895350"/>
              <a:gd name="connsiteY31" fmla="*/ 4763 h 1047750"/>
              <a:gd name="connsiteX32" fmla="*/ 485775 w 895350"/>
              <a:gd name="connsiteY32" fmla="*/ 0 h 1047750"/>
              <a:gd name="connsiteX33" fmla="*/ 554831 w 895350"/>
              <a:gd name="connsiteY33" fmla="*/ 4763 h 1047750"/>
              <a:gd name="connsiteX34" fmla="*/ 609600 w 895350"/>
              <a:gd name="connsiteY34" fmla="*/ 9525 h 1047750"/>
              <a:gd name="connsiteX35" fmla="*/ 654844 w 895350"/>
              <a:gd name="connsiteY35" fmla="*/ 19050 h 1047750"/>
              <a:gd name="connsiteX36" fmla="*/ 695325 w 895350"/>
              <a:gd name="connsiteY36" fmla="*/ 35719 h 1047750"/>
              <a:gd name="connsiteX37" fmla="*/ 738188 w 895350"/>
              <a:gd name="connsiteY37" fmla="*/ 57150 h 1047750"/>
              <a:gd name="connsiteX38" fmla="*/ 776288 w 895350"/>
              <a:gd name="connsiteY38" fmla="*/ 83344 h 1047750"/>
              <a:gd name="connsiteX39" fmla="*/ 833438 w 895350"/>
              <a:gd name="connsiteY39" fmla="*/ 130969 h 1047750"/>
              <a:gd name="connsiteX40" fmla="*/ 873919 w 895350"/>
              <a:gd name="connsiteY40" fmla="*/ 171450 h 1047750"/>
              <a:gd name="connsiteX41" fmla="*/ 890588 w 895350"/>
              <a:gd name="connsiteY41" fmla="*/ 197644 h 1047750"/>
              <a:gd name="connsiteX42" fmla="*/ 895350 w 895350"/>
              <a:gd name="connsiteY42" fmla="*/ 219075 h 1047750"/>
              <a:gd name="connsiteX43" fmla="*/ 895350 w 895350"/>
              <a:gd name="connsiteY43" fmla="*/ 235744 h 1047750"/>
              <a:gd name="connsiteX44" fmla="*/ 885825 w 895350"/>
              <a:gd name="connsiteY44" fmla="*/ 254794 h 1047750"/>
              <a:gd name="connsiteX45" fmla="*/ 864394 w 895350"/>
              <a:gd name="connsiteY45" fmla="*/ 266700 h 1047750"/>
              <a:gd name="connsiteX46" fmla="*/ 823913 w 895350"/>
              <a:gd name="connsiteY46" fmla="*/ 285750 h 1047750"/>
              <a:gd name="connsiteX47" fmla="*/ 762000 w 895350"/>
              <a:gd name="connsiteY47" fmla="*/ 316707 h 1047750"/>
              <a:gd name="connsiteX48" fmla="*/ 752475 w 895350"/>
              <a:gd name="connsiteY48" fmla="*/ 323850 h 1047750"/>
              <a:gd name="connsiteX49" fmla="*/ 726281 w 895350"/>
              <a:gd name="connsiteY49" fmla="*/ 361950 h 1047750"/>
              <a:gd name="connsiteX50" fmla="*/ 690563 w 895350"/>
              <a:gd name="connsiteY50" fmla="*/ 404813 h 1047750"/>
              <a:gd name="connsiteX51" fmla="*/ 621506 w 895350"/>
              <a:gd name="connsiteY51" fmla="*/ 483394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95350" h="1047750">
                <a:moveTo>
                  <a:pt x="621506" y="483394"/>
                </a:moveTo>
                <a:lnTo>
                  <a:pt x="490538" y="621507"/>
                </a:lnTo>
                <a:lnTo>
                  <a:pt x="359569" y="750094"/>
                </a:lnTo>
                <a:lnTo>
                  <a:pt x="211931" y="892969"/>
                </a:lnTo>
                <a:lnTo>
                  <a:pt x="121444" y="973932"/>
                </a:lnTo>
                <a:lnTo>
                  <a:pt x="78581" y="1016794"/>
                </a:lnTo>
                <a:lnTo>
                  <a:pt x="54769" y="1035844"/>
                </a:lnTo>
                <a:lnTo>
                  <a:pt x="30956" y="1045369"/>
                </a:lnTo>
                <a:lnTo>
                  <a:pt x="19050" y="1047750"/>
                </a:lnTo>
                <a:lnTo>
                  <a:pt x="11906" y="1047750"/>
                </a:lnTo>
                <a:lnTo>
                  <a:pt x="7144" y="1045369"/>
                </a:lnTo>
                <a:lnTo>
                  <a:pt x="2381" y="1040607"/>
                </a:lnTo>
                <a:lnTo>
                  <a:pt x="0" y="1028700"/>
                </a:lnTo>
                <a:lnTo>
                  <a:pt x="4763" y="1007269"/>
                </a:lnTo>
                <a:lnTo>
                  <a:pt x="30956" y="964407"/>
                </a:lnTo>
                <a:lnTo>
                  <a:pt x="121444" y="835819"/>
                </a:lnTo>
                <a:lnTo>
                  <a:pt x="207169" y="711994"/>
                </a:lnTo>
                <a:lnTo>
                  <a:pt x="321469" y="552450"/>
                </a:lnTo>
                <a:lnTo>
                  <a:pt x="392906" y="445294"/>
                </a:lnTo>
                <a:lnTo>
                  <a:pt x="450056" y="357188"/>
                </a:lnTo>
                <a:lnTo>
                  <a:pt x="485775" y="295275"/>
                </a:lnTo>
                <a:lnTo>
                  <a:pt x="511969" y="233363"/>
                </a:lnTo>
                <a:lnTo>
                  <a:pt x="526256" y="190500"/>
                </a:lnTo>
                <a:lnTo>
                  <a:pt x="531019" y="159544"/>
                </a:lnTo>
                <a:lnTo>
                  <a:pt x="531019" y="145257"/>
                </a:lnTo>
                <a:lnTo>
                  <a:pt x="519113" y="123825"/>
                </a:lnTo>
                <a:lnTo>
                  <a:pt x="495300" y="95250"/>
                </a:lnTo>
                <a:lnTo>
                  <a:pt x="461963" y="69057"/>
                </a:lnTo>
                <a:lnTo>
                  <a:pt x="428625" y="45244"/>
                </a:lnTo>
                <a:lnTo>
                  <a:pt x="414338" y="28575"/>
                </a:lnTo>
                <a:lnTo>
                  <a:pt x="414338" y="11907"/>
                </a:lnTo>
                <a:lnTo>
                  <a:pt x="428625" y="4763"/>
                </a:lnTo>
                <a:lnTo>
                  <a:pt x="485775" y="0"/>
                </a:lnTo>
                <a:lnTo>
                  <a:pt x="554831" y="4763"/>
                </a:lnTo>
                <a:lnTo>
                  <a:pt x="609600" y="9525"/>
                </a:lnTo>
                <a:lnTo>
                  <a:pt x="654844" y="19050"/>
                </a:lnTo>
                <a:lnTo>
                  <a:pt x="695325" y="35719"/>
                </a:lnTo>
                <a:lnTo>
                  <a:pt x="738188" y="57150"/>
                </a:lnTo>
                <a:lnTo>
                  <a:pt x="776288" y="83344"/>
                </a:lnTo>
                <a:lnTo>
                  <a:pt x="833438" y="130969"/>
                </a:lnTo>
                <a:lnTo>
                  <a:pt x="873919" y="171450"/>
                </a:lnTo>
                <a:lnTo>
                  <a:pt x="890588" y="197644"/>
                </a:lnTo>
                <a:lnTo>
                  <a:pt x="895350" y="219075"/>
                </a:lnTo>
                <a:lnTo>
                  <a:pt x="895350" y="235744"/>
                </a:lnTo>
                <a:lnTo>
                  <a:pt x="885825" y="254794"/>
                </a:lnTo>
                <a:lnTo>
                  <a:pt x="864394" y="266700"/>
                </a:lnTo>
                <a:lnTo>
                  <a:pt x="823913" y="285750"/>
                </a:lnTo>
                <a:lnTo>
                  <a:pt x="762000" y="316707"/>
                </a:lnTo>
                <a:lnTo>
                  <a:pt x="752475" y="323850"/>
                </a:lnTo>
                <a:lnTo>
                  <a:pt x="726281" y="361950"/>
                </a:lnTo>
                <a:lnTo>
                  <a:pt x="690563" y="404813"/>
                </a:lnTo>
                <a:lnTo>
                  <a:pt x="621506" y="483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DE1A2DD8-E4E6-4483-BE0F-6DD5D0CB536A}"/>
              </a:ext>
            </a:extLst>
          </p:cNvPr>
          <p:cNvSpPr/>
          <p:nvPr/>
        </p:nvSpPr>
        <p:spPr>
          <a:xfrm>
            <a:off x="4017963" y="2789238"/>
            <a:ext cx="954087" cy="1487487"/>
          </a:xfrm>
          <a:custGeom>
            <a:avLst/>
            <a:gdLst>
              <a:gd name="connsiteX0" fmla="*/ 592931 w 954881"/>
              <a:gd name="connsiteY0" fmla="*/ 414337 h 1488281"/>
              <a:gd name="connsiteX1" fmla="*/ 538162 w 954881"/>
              <a:gd name="connsiteY1" fmla="*/ 542925 h 1488281"/>
              <a:gd name="connsiteX2" fmla="*/ 461962 w 954881"/>
              <a:gd name="connsiteY2" fmla="*/ 692944 h 1488281"/>
              <a:gd name="connsiteX3" fmla="*/ 369094 w 954881"/>
              <a:gd name="connsiteY3" fmla="*/ 862012 h 1488281"/>
              <a:gd name="connsiteX4" fmla="*/ 247650 w 954881"/>
              <a:gd name="connsiteY4" fmla="*/ 1071562 h 1488281"/>
              <a:gd name="connsiteX5" fmla="*/ 114300 w 954881"/>
              <a:gd name="connsiteY5" fmla="*/ 1283494 h 1488281"/>
              <a:gd name="connsiteX6" fmla="*/ 23812 w 954881"/>
              <a:gd name="connsiteY6" fmla="*/ 1426369 h 1488281"/>
              <a:gd name="connsiteX7" fmla="*/ 7144 w 954881"/>
              <a:gd name="connsiteY7" fmla="*/ 1457325 h 1488281"/>
              <a:gd name="connsiteX8" fmla="*/ 0 w 954881"/>
              <a:gd name="connsiteY8" fmla="*/ 1476375 h 1488281"/>
              <a:gd name="connsiteX9" fmla="*/ 0 w 954881"/>
              <a:gd name="connsiteY9" fmla="*/ 1485900 h 1488281"/>
              <a:gd name="connsiteX10" fmla="*/ 7144 w 954881"/>
              <a:gd name="connsiteY10" fmla="*/ 1488281 h 1488281"/>
              <a:gd name="connsiteX11" fmla="*/ 26194 w 954881"/>
              <a:gd name="connsiteY11" fmla="*/ 1481137 h 1488281"/>
              <a:gd name="connsiteX12" fmla="*/ 95250 w 954881"/>
              <a:gd name="connsiteY12" fmla="*/ 1431131 h 1488281"/>
              <a:gd name="connsiteX13" fmla="*/ 171450 w 954881"/>
              <a:gd name="connsiteY13" fmla="*/ 1359694 h 1488281"/>
              <a:gd name="connsiteX14" fmla="*/ 235744 w 954881"/>
              <a:gd name="connsiteY14" fmla="*/ 1290637 h 1488281"/>
              <a:gd name="connsiteX15" fmla="*/ 302419 w 954881"/>
              <a:gd name="connsiteY15" fmla="*/ 1209675 h 1488281"/>
              <a:gd name="connsiteX16" fmla="*/ 373856 w 954881"/>
              <a:gd name="connsiteY16" fmla="*/ 1116806 h 1488281"/>
              <a:gd name="connsiteX17" fmla="*/ 411956 w 954881"/>
              <a:gd name="connsiteY17" fmla="*/ 1066800 h 1488281"/>
              <a:gd name="connsiteX18" fmla="*/ 581025 w 954881"/>
              <a:gd name="connsiteY18" fmla="*/ 881062 h 1488281"/>
              <a:gd name="connsiteX19" fmla="*/ 633412 w 954881"/>
              <a:gd name="connsiteY19" fmla="*/ 788194 h 1488281"/>
              <a:gd name="connsiteX20" fmla="*/ 716756 w 954881"/>
              <a:gd name="connsiteY20" fmla="*/ 628650 h 1488281"/>
              <a:gd name="connsiteX21" fmla="*/ 778669 w 954881"/>
              <a:gd name="connsiteY21" fmla="*/ 516731 h 1488281"/>
              <a:gd name="connsiteX22" fmla="*/ 838200 w 954881"/>
              <a:gd name="connsiteY22" fmla="*/ 421481 h 1488281"/>
              <a:gd name="connsiteX23" fmla="*/ 852487 w 954881"/>
              <a:gd name="connsiteY23" fmla="*/ 402431 h 1488281"/>
              <a:gd name="connsiteX24" fmla="*/ 873919 w 954881"/>
              <a:gd name="connsiteY24" fmla="*/ 385762 h 1488281"/>
              <a:gd name="connsiteX25" fmla="*/ 904875 w 954881"/>
              <a:gd name="connsiteY25" fmla="*/ 364331 h 1488281"/>
              <a:gd name="connsiteX26" fmla="*/ 921544 w 954881"/>
              <a:gd name="connsiteY26" fmla="*/ 357187 h 1488281"/>
              <a:gd name="connsiteX27" fmla="*/ 935831 w 954881"/>
              <a:gd name="connsiteY27" fmla="*/ 347662 h 1488281"/>
              <a:gd name="connsiteX28" fmla="*/ 947737 w 954881"/>
              <a:gd name="connsiteY28" fmla="*/ 333375 h 1488281"/>
              <a:gd name="connsiteX29" fmla="*/ 954881 w 954881"/>
              <a:gd name="connsiteY29" fmla="*/ 311944 h 1488281"/>
              <a:gd name="connsiteX30" fmla="*/ 954881 w 954881"/>
              <a:gd name="connsiteY30" fmla="*/ 285750 h 1488281"/>
              <a:gd name="connsiteX31" fmla="*/ 947737 w 954881"/>
              <a:gd name="connsiteY31" fmla="*/ 261937 h 1488281"/>
              <a:gd name="connsiteX32" fmla="*/ 931069 w 954881"/>
              <a:gd name="connsiteY32" fmla="*/ 235744 h 1488281"/>
              <a:gd name="connsiteX33" fmla="*/ 900112 w 954881"/>
              <a:gd name="connsiteY33" fmla="*/ 204787 h 1488281"/>
              <a:gd name="connsiteX34" fmla="*/ 878681 w 954881"/>
              <a:gd name="connsiteY34" fmla="*/ 188119 h 1488281"/>
              <a:gd name="connsiteX35" fmla="*/ 838200 w 954881"/>
              <a:gd name="connsiteY35" fmla="*/ 145256 h 1488281"/>
              <a:gd name="connsiteX36" fmla="*/ 790575 w 954881"/>
              <a:gd name="connsiteY36" fmla="*/ 107156 h 1488281"/>
              <a:gd name="connsiteX37" fmla="*/ 731044 w 954881"/>
              <a:gd name="connsiteY37" fmla="*/ 66675 h 1488281"/>
              <a:gd name="connsiteX38" fmla="*/ 661987 w 954881"/>
              <a:gd name="connsiteY38" fmla="*/ 26194 h 1488281"/>
              <a:gd name="connsiteX39" fmla="*/ 614362 w 954881"/>
              <a:gd name="connsiteY39" fmla="*/ 2381 h 1488281"/>
              <a:gd name="connsiteX40" fmla="*/ 597694 w 954881"/>
              <a:gd name="connsiteY40" fmla="*/ 0 h 1488281"/>
              <a:gd name="connsiteX41" fmla="*/ 588169 w 954881"/>
              <a:gd name="connsiteY41" fmla="*/ 2381 h 1488281"/>
              <a:gd name="connsiteX42" fmla="*/ 583406 w 954881"/>
              <a:gd name="connsiteY42" fmla="*/ 9525 h 1488281"/>
              <a:gd name="connsiteX43" fmla="*/ 581025 w 954881"/>
              <a:gd name="connsiteY43" fmla="*/ 19050 h 1488281"/>
              <a:gd name="connsiteX44" fmla="*/ 585787 w 954881"/>
              <a:gd name="connsiteY44" fmla="*/ 45244 h 1488281"/>
              <a:gd name="connsiteX45" fmla="*/ 626269 w 954881"/>
              <a:gd name="connsiteY45" fmla="*/ 111919 h 1488281"/>
              <a:gd name="connsiteX46" fmla="*/ 654844 w 954881"/>
              <a:gd name="connsiteY46" fmla="*/ 161925 h 1488281"/>
              <a:gd name="connsiteX47" fmla="*/ 657225 w 954881"/>
              <a:gd name="connsiteY47" fmla="*/ 178594 h 1488281"/>
              <a:gd name="connsiteX48" fmla="*/ 654844 w 954881"/>
              <a:gd name="connsiteY48" fmla="*/ 219075 h 1488281"/>
              <a:gd name="connsiteX49" fmla="*/ 640556 w 954881"/>
              <a:gd name="connsiteY49" fmla="*/ 276225 h 1488281"/>
              <a:gd name="connsiteX50" fmla="*/ 614362 w 954881"/>
              <a:gd name="connsiteY50" fmla="*/ 357187 h 1488281"/>
              <a:gd name="connsiteX51" fmla="*/ 592931 w 954881"/>
              <a:gd name="connsiteY51" fmla="*/ 414337 h 148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954881" h="1488281">
                <a:moveTo>
                  <a:pt x="592931" y="414337"/>
                </a:moveTo>
                <a:lnTo>
                  <a:pt x="538162" y="542925"/>
                </a:lnTo>
                <a:lnTo>
                  <a:pt x="461962" y="692944"/>
                </a:lnTo>
                <a:lnTo>
                  <a:pt x="369094" y="862012"/>
                </a:lnTo>
                <a:lnTo>
                  <a:pt x="247650" y="1071562"/>
                </a:lnTo>
                <a:lnTo>
                  <a:pt x="114300" y="1283494"/>
                </a:lnTo>
                <a:lnTo>
                  <a:pt x="23812" y="1426369"/>
                </a:lnTo>
                <a:lnTo>
                  <a:pt x="7144" y="1457325"/>
                </a:lnTo>
                <a:lnTo>
                  <a:pt x="0" y="1476375"/>
                </a:lnTo>
                <a:lnTo>
                  <a:pt x="0" y="1485900"/>
                </a:lnTo>
                <a:lnTo>
                  <a:pt x="7144" y="1488281"/>
                </a:lnTo>
                <a:lnTo>
                  <a:pt x="26194" y="1481137"/>
                </a:lnTo>
                <a:lnTo>
                  <a:pt x="95250" y="1431131"/>
                </a:lnTo>
                <a:lnTo>
                  <a:pt x="171450" y="1359694"/>
                </a:lnTo>
                <a:lnTo>
                  <a:pt x="235744" y="1290637"/>
                </a:lnTo>
                <a:lnTo>
                  <a:pt x="302419" y="1209675"/>
                </a:lnTo>
                <a:lnTo>
                  <a:pt x="373856" y="1116806"/>
                </a:lnTo>
                <a:lnTo>
                  <a:pt x="411956" y="1066800"/>
                </a:lnTo>
                <a:lnTo>
                  <a:pt x="581025" y="881062"/>
                </a:lnTo>
                <a:lnTo>
                  <a:pt x="633412" y="788194"/>
                </a:lnTo>
                <a:lnTo>
                  <a:pt x="716756" y="628650"/>
                </a:lnTo>
                <a:lnTo>
                  <a:pt x="778669" y="516731"/>
                </a:lnTo>
                <a:lnTo>
                  <a:pt x="838200" y="421481"/>
                </a:lnTo>
                <a:lnTo>
                  <a:pt x="852487" y="402431"/>
                </a:lnTo>
                <a:lnTo>
                  <a:pt x="873919" y="385762"/>
                </a:lnTo>
                <a:lnTo>
                  <a:pt x="904875" y="364331"/>
                </a:lnTo>
                <a:lnTo>
                  <a:pt x="921544" y="357187"/>
                </a:lnTo>
                <a:lnTo>
                  <a:pt x="935831" y="347662"/>
                </a:lnTo>
                <a:lnTo>
                  <a:pt x="947737" y="333375"/>
                </a:lnTo>
                <a:lnTo>
                  <a:pt x="954881" y="311944"/>
                </a:lnTo>
                <a:lnTo>
                  <a:pt x="954881" y="285750"/>
                </a:lnTo>
                <a:lnTo>
                  <a:pt x="947737" y="261937"/>
                </a:lnTo>
                <a:lnTo>
                  <a:pt x="931069" y="235744"/>
                </a:lnTo>
                <a:lnTo>
                  <a:pt x="900112" y="204787"/>
                </a:lnTo>
                <a:lnTo>
                  <a:pt x="878681" y="188119"/>
                </a:lnTo>
                <a:lnTo>
                  <a:pt x="838200" y="145256"/>
                </a:lnTo>
                <a:lnTo>
                  <a:pt x="790575" y="107156"/>
                </a:lnTo>
                <a:lnTo>
                  <a:pt x="731044" y="66675"/>
                </a:lnTo>
                <a:lnTo>
                  <a:pt x="661987" y="26194"/>
                </a:lnTo>
                <a:lnTo>
                  <a:pt x="614362" y="2381"/>
                </a:lnTo>
                <a:lnTo>
                  <a:pt x="597694" y="0"/>
                </a:lnTo>
                <a:lnTo>
                  <a:pt x="588169" y="2381"/>
                </a:lnTo>
                <a:lnTo>
                  <a:pt x="583406" y="9525"/>
                </a:lnTo>
                <a:lnTo>
                  <a:pt x="581025" y="19050"/>
                </a:lnTo>
                <a:lnTo>
                  <a:pt x="585787" y="45244"/>
                </a:lnTo>
                <a:lnTo>
                  <a:pt x="626269" y="111919"/>
                </a:lnTo>
                <a:lnTo>
                  <a:pt x="654844" y="161925"/>
                </a:lnTo>
                <a:lnTo>
                  <a:pt x="657225" y="178594"/>
                </a:lnTo>
                <a:lnTo>
                  <a:pt x="654844" y="219075"/>
                </a:lnTo>
                <a:lnTo>
                  <a:pt x="640556" y="276225"/>
                </a:lnTo>
                <a:lnTo>
                  <a:pt x="614362" y="357187"/>
                </a:lnTo>
                <a:lnTo>
                  <a:pt x="592931" y="414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0CA8B772-840B-4297-8BF3-78DC54A0B8EF}"/>
              </a:ext>
            </a:extLst>
          </p:cNvPr>
          <p:cNvSpPr/>
          <p:nvPr/>
        </p:nvSpPr>
        <p:spPr>
          <a:xfrm>
            <a:off x="4732338" y="4144963"/>
            <a:ext cx="841375" cy="1504950"/>
          </a:xfrm>
          <a:custGeom>
            <a:avLst/>
            <a:gdLst>
              <a:gd name="connsiteX0" fmla="*/ 442912 w 842962"/>
              <a:gd name="connsiteY0" fmla="*/ 502444 h 1504950"/>
              <a:gd name="connsiteX1" fmla="*/ 397669 w 842962"/>
              <a:gd name="connsiteY1" fmla="*/ 652463 h 1504950"/>
              <a:gd name="connsiteX2" fmla="*/ 373856 w 842962"/>
              <a:gd name="connsiteY2" fmla="*/ 726282 h 1504950"/>
              <a:gd name="connsiteX3" fmla="*/ 342900 w 842962"/>
              <a:gd name="connsiteY3" fmla="*/ 797719 h 1504950"/>
              <a:gd name="connsiteX4" fmla="*/ 278606 w 842962"/>
              <a:gd name="connsiteY4" fmla="*/ 942975 h 1504950"/>
              <a:gd name="connsiteX5" fmla="*/ 219075 w 842962"/>
              <a:gd name="connsiteY5" fmla="*/ 1071563 h 1504950"/>
              <a:gd name="connsiteX6" fmla="*/ 114300 w 842962"/>
              <a:gd name="connsiteY6" fmla="*/ 1273969 h 1504950"/>
              <a:gd name="connsiteX7" fmla="*/ 4762 w 842962"/>
              <a:gd name="connsiteY7" fmla="*/ 1464469 h 1504950"/>
              <a:gd name="connsiteX8" fmla="*/ 0 w 842962"/>
              <a:gd name="connsiteY8" fmla="*/ 1483519 h 1504950"/>
              <a:gd name="connsiteX9" fmla="*/ 0 w 842962"/>
              <a:gd name="connsiteY9" fmla="*/ 1493044 h 1504950"/>
              <a:gd name="connsiteX10" fmla="*/ 2381 w 842962"/>
              <a:gd name="connsiteY10" fmla="*/ 1497807 h 1504950"/>
              <a:gd name="connsiteX11" fmla="*/ 7144 w 842962"/>
              <a:gd name="connsiteY11" fmla="*/ 1502569 h 1504950"/>
              <a:gd name="connsiteX12" fmla="*/ 16669 w 842962"/>
              <a:gd name="connsiteY12" fmla="*/ 1504950 h 1504950"/>
              <a:gd name="connsiteX13" fmla="*/ 33337 w 842962"/>
              <a:gd name="connsiteY13" fmla="*/ 1502569 h 1504950"/>
              <a:gd name="connsiteX14" fmla="*/ 52387 w 842962"/>
              <a:gd name="connsiteY14" fmla="*/ 1497807 h 1504950"/>
              <a:gd name="connsiteX15" fmla="*/ 78581 w 842962"/>
              <a:gd name="connsiteY15" fmla="*/ 1473994 h 1504950"/>
              <a:gd name="connsiteX16" fmla="*/ 171450 w 842962"/>
              <a:gd name="connsiteY16" fmla="*/ 1366838 h 1504950"/>
              <a:gd name="connsiteX17" fmla="*/ 226219 w 842962"/>
              <a:gd name="connsiteY17" fmla="*/ 1300163 h 1504950"/>
              <a:gd name="connsiteX18" fmla="*/ 309562 w 842962"/>
              <a:gd name="connsiteY18" fmla="*/ 1188244 h 1504950"/>
              <a:gd name="connsiteX19" fmla="*/ 381000 w 842962"/>
              <a:gd name="connsiteY19" fmla="*/ 1081088 h 1504950"/>
              <a:gd name="connsiteX20" fmla="*/ 440531 w 842962"/>
              <a:gd name="connsiteY20" fmla="*/ 985838 h 1504950"/>
              <a:gd name="connsiteX21" fmla="*/ 511969 w 842962"/>
              <a:gd name="connsiteY21" fmla="*/ 859632 h 1504950"/>
              <a:gd name="connsiteX22" fmla="*/ 609600 w 842962"/>
              <a:gd name="connsiteY22" fmla="*/ 659607 h 1504950"/>
              <a:gd name="connsiteX23" fmla="*/ 652462 w 842962"/>
              <a:gd name="connsiteY23" fmla="*/ 566738 h 1504950"/>
              <a:gd name="connsiteX24" fmla="*/ 697706 w 842962"/>
              <a:gd name="connsiteY24" fmla="*/ 452438 h 1504950"/>
              <a:gd name="connsiteX25" fmla="*/ 723900 w 842962"/>
              <a:gd name="connsiteY25" fmla="*/ 364332 h 1504950"/>
              <a:gd name="connsiteX26" fmla="*/ 733425 w 842962"/>
              <a:gd name="connsiteY26" fmla="*/ 345282 h 1504950"/>
              <a:gd name="connsiteX27" fmla="*/ 747712 w 842962"/>
              <a:gd name="connsiteY27" fmla="*/ 323850 h 1504950"/>
              <a:gd name="connsiteX28" fmla="*/ 776287 w 842962"/>
              <a:gd name="connsiteY28" fmla="*/ 288132 h 1504950"/>
              <a:gd name="connsiteX29" fmla="*/ 790575 w 842962"/>
              <a:gd name="connsiteY29" fmla="*/ 273844 h 1504950"/>
              <a:gd name="connsiteX30" fmla="*/ 804862 w 842962"/>
              <a:gd name="connsiteY30" fmla="*/ 264319 h 1504950"/>
              <a:gd name="connsiteX31" fmla="*/ 826294 w 842962"/>
              <a:gd name="connsiteY31" fmla="*/ 254794 h 1504950"/>
              <a:gd name="connsiteX32" fmla="*/ 833437 w 842962"/>
              <a:gd name="connsiteY32" fmla="*/ 250032 h 1504950"/>
              <a:gd name="connsiteX33" fmla="*/ 840581 w 842962"/>
              <a:gd name="connsiteY33" fmla="*/ 240507 h 1504950"/>
              <a:gd name="connsiteX34" fmla="*/ 842962 w 842962"/>
              <a:gd name="connsiteY34" fmla="*/ 230982 h 1504950"/>
              <a:gd name="connsiteX35" fmla="*/ 842962 w 842962"/>
              <a:gd name="connsiteY35" fmla="*/ 219075 h 1504950"/>
              <a:gd name="connsiteX36" fmla="*/ 835819 w 842962"/>
              <a:gd name="connsiteY36" fmla="*/ 202407 h 1504950"/>
              <a:gd name="connsiteX37" fmla="*/ 821531 w 842962"/>
              <a:gd name="connsiteY37" fmla="*/ 176213 h 1504950"/>
              <a:gd name="connsiteX38" fmla="*/ 792956 w 842962"/>
              <a:gd name="connsiteY38" fmla="*/ 145257 h 1504950"/>
              <a:gd name="connsiteX39" fmla="*/ 762000 w 842962"/>
              <a:gd name="connsiteY39" fmla="*/ 116682 h 1504950"/>
              <a:gd name="connsiteX40" fmla="*/ 719137 w 842962"/>
              <a:gd name="connsiteY40" fmla="*/ 83344 h 1504950"/>
              <a:gd name="connsiteX41" fmla="*/ 671512 w 842962"/>
              <a:gd name="connsiteY41" fmla="*/ 54769 h 1504950"/>
              <a:gd name="connsiteX42" fmla="*/ 635794 w 842962"/>
              <a:gd name="connsiteY42" fmla="*/ 35719 h 1504950"/>
              <a:gd name="connsiteX43" fmla="*/ 569119 w 842962"/>
              <a:gd name="connsiteY43" fmla="*/ 11907 h 1504950"/>
              <a:gd name="connsiteX44" fmla="*/ 500062 w 842962"/>
              <a:gd name="connsiteY44" fmla="*/ 0 h 1504950"/>
              <a:gd name="connsiteX45" fmla="*/ 450056 w 842962"/>
              <a:gd name="connsiteY45" fmla="*/ 0 h 1504950"/>
              <a:gd name="connsiteX46" fmla="*/ 421481 w 842962"/>
              <a:gd name="connsiteY46" fmla="*/ 0 h 1504950"/>
              <a:gd name="connsiteX47" fmla="*/ 400050 w 842962"/>
              <a:gd name="connsiteY47" fmla="*/ 4763 h 1504950"/>
              <a:gd name="connsiteX48" fmla="*/ 385762 w 842962"/>
              <a:gd name="connsiteY48" fmla="*/ 11907 h 1504950"/>
              <a:gd name="connsiteX49" fmla="*/ 381000 w 842962"/>
              <a:gd name="connsiteY49" fmla="*/ 19050 h 1504950"/>
              <a:gd name="connsiteX50" fmla="*/ 388144 w 842962"/>
              <a:gd name="connsiteY50" fmla="*/ 35719 h 1504950"/>
              <a:gd name="connsiteX51" fmla="*/ 421481 w 842962"/>
              <a:gd name="connsiteY51" fmla="*/ 64294 h 1504950"/>
              <a:gd name="connsiteX52" fmla="*/ 447675 w 842962"/>
              <a:gd name="connsiteY52" fmla="*/ 85725 h 1504950"/>
              <a:gd name="connsiteX53" fmla="*/ 466725 w 842962"/>
              <a:gd name="connsiteY53" fmla="*/ 109538 h 1504950"/>
              <a:gd name="connsiteX54" fmla="*/ 481012 w 842962"/>
              <a:gd name="connsiteY54" fmla="*/ 130969 h 1504950"/>
              <a:gd name="connsiteX55" fmla="*/ 490537 w 842962"/>
              <a:gd name="connsiteY55" fmla="*/ 150019 h 1504950"/>
              <a:gd name="connsiteX56" fmla="*/ 500062 w 842962"/>
              <a:gd name="connsiteY56" fmla="*/ 178594 h 1504950"/>
              <a:gd name="connsiteX57" fmla="*/ 502444 w 842962"/>
              <a:gd name="connsiteY57" fmla="*/ 209550 h 1504950"/>
              <a:gd name="connsiteX58" fmla="*/ 502444 w 842962"/>
              <a:gd name="connsiteY58" fmla="*/ 250032 h 1504950"/>
              <a:gd name="connsiteX59" fmla="*/ 488156 w 842962"/>
              <a:gd name="connsiteY59" fmla="*/ 330994 h 1504950"/>
              <a:gd name="connsiteX60" fmla="*/ 442912 w 842962"/>
              <a:gd name="connsiteY60" fmla="*/ 502444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42962" h="1504950">
                <a:moveTo>
                  <a:pt x="442912" y="502444"/>
                </a:moveTo>
                <a:lnTo>
                  <a:pt x="397669" y="652463"/>
                </a:lnTo>
                <a:lnTo>
                  <a:pt x="373856" y="726282"/>
                </a:lnTo>
                <a:lnTo>
                  <a:pt x="342900" y="797719"/>
                </a:lnTo>
                <a:lnTo>
                  <a:pt x="278606" y="942975"/>
                </a:lnTo>
                <a:lnTo>
                  <a:pt x="219075" y="1071563"/>
                </a:lnTo>
                <a:lnTo>
                  <a:pt x="114300" y="1273969"/>
                </a:lnTo>
                <a:lnTo>
                  <a:pt x="4762" y="1464469"/>
                </a:lnTo>
                <a:lnTo>
                  <a:pt x="0" y="1483519"/>
                </a:lnTo>
                <a:lnTo>
                  <a:pt x="0" y="1493044"/>
                </a:lnTo>
                <a:lnTo>
                  <a:pt x="2381" y="1497807"/>
                </a:lnTo>
                <a:lnTo>
                  <a:pt x="7144" y="1502569"/>
                </a:lnTo>
                <a:lnTo>
                  <a:pt x="16669" y="1504950"/>
                </a:lnTo>
                <a:lnTo>
                  <a:pt x="33337" y="1502569"/>
                </a:lnTo>
                <a:lnTo>
                  <a:pt x="52387" y="1497807"/>
                </a:lnTo>
                <a:lnTo>
                  <a:pt x="78581" y="1473994"/>
                </a:lnTo>
                <a:lnTo>
                  <a:pt x="171450" y="1366838"/>
                </a:lnTo>
                <a:lnTo>
                  <a:pt x="226219" y="1300163"/>
                </a:lnTo>
                <a:lnTo>
                  <a:pt x="309562" y="1188244"/>
                </a:lnTo>
                <a:lnTo>
                  <a:pt x="381000" y="1081088"/>
                </a:lnTo>
                <a:lnTo>
                  <a:pt x="440531" y="985838"/>
                </a:lnTo>
                <a:lnTo>
                  <a:pt x="511969" y="859632"/>
                </a:lnTo>
                <a:lnTo>
                  <a:pt x="609600" y="659607"/>
                </a:lnTo>
                <a:lnTo>
                  <a:pt x="652462" y="566738"/>
                </a:lnTo>
                <a:lnTo>
                  <a:pt x="697706" y="452438"/>
                </a:lnTo>
                <a:lnTo>
                  <a:pt x="723900" y="364332"/>
                </a:lnTo>
                <a:lnTo>
                  <a:pt x="733425" y="345282"/>
                </a:lnTo>
                <a:lnTo>
                  <a:pt x="747712" y="323850"/>
                </a:lnTo>
                <a:lnTo>
                  <a:pt x="776287" y="288132"/>
                </a:lnTo>
                <a:lnTo>
                  <a:pt x="790575" y="273844"/>
                </a:lnTo>
                <a:lnTo>
                  <a:pt x="804862" y="264319"/>
                </a:lnTo>
                <a:lnTo>
                  <a:pt x="826294" y="254794"/>
                </a:lnTo>
                <a:lnTo>
                  <a:pt x="833437" y="250032"/>
                </a:lnTo>
                <a:lnTo>
                  <a:pt x="840581" y="240507"/>
                </a:lnTo>
                <a:lnTo>
                  <a:pt x="842962" y="230982"/>
                </a:lnTo>
                <a:lnTo>
                  <a:pt x="842962" y="219075"/>
                </a:lnTo>
                <a:lnTo>
                  <a:pt x="835819" y="202407"/>
                </a:lnTo>
                <a:lnTo>
                  <a:pt x="821531" y="176213"/>
                </a:lnTo>
                <a:lnTo>
                  <a:pt x="792956" y="145257"/>
                </a:lnTo>
                <a:lnTo>
                  <a:pt x="762000" y="116682"/>
                </a:lnTo>
                <a:lnTo>
                  <a:pt x="719137" y="83344"/>
                </a:lnTo>
                <a:lnTo>
                  <a:pt x="671512" y="54769"/>
                </a:lnTo>
                <a:lnTo>
                  <a:pt x="635794" y="35719"/>
                </a:lnTo>
                <a:lnTo>
                  <a:pt x="569119" y="11907"/>
                </a:lnTo>
                <a:lnTo>
                  <a:pt x="500062" y="0"/>
                </a:lnTo>
                <a:lnTo>
                  <a:pt x="450056" y="0"/>
                </a:lnTo>
                <a:lnTo>
                  <a:pt x="421481" y="0"/>
                </a:lnTo>
                <a:lnTo>
                  <a:pt x="400050" y="4763"/>
                </a:lnTo>
                <a:lnTo>
                  <a:pt x="385762" y="11907"/>
                </a:lnTo>
                <a:lnTo>
                  <a:pt x="381000" y="19050"/>
                </a:lnTo>
                <a:lnTo>
                  <a:pt x="388144" y="35719"/>
                </a:lnTo>
                <a:lnTo>
                  <a:pt x="421481" y="64294"/>
                </a:lnTo>
                <a:lnTo>
                  <a:pt x="447675" y="85725"/>
                </a:lnTo>
                <a:lnTo>
                  <a:pt x="466725" y="109538"/>
                </a:lnTo>
                <a:lnTo>
                  <a:pt x="481012" y="130969"/>
                </a:lnTo>
                <a:lnTo>
                  <a:pt x="490537" y="150019"/>
                </a:lnTo>
                <a:lnTo>
                  <a:pt x="500062" y="178594"/>
                </a:lnTo>
                <a:lnTo>
                  <a:pt x="502444" y="209550"/>
                </a:lnTo>
                <a:lnTo>
                  <a:pt x="502444" y="250032"/>
                </a:lnTo>
                <a:lnTo>
                  <a:pt x="488156" y="330994"/>
                </a:lnTo>
                <a:lnTo>
                  <a:pt x="442912" y="5024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77125C52-52B7-43B9-AD42-B4B123679229}"/>
              </a:ext>
            </a:extLst>
          </p:cNvPr>
          <p:cNvSpPr/>
          <p:nvPr/>
        </p:nvSpPr>
        <p:spPr>
          <a:xfrm>
            <a:off x="5286375" y="1782763"/>
            <a:ext cx="573088" cy="1047750"/>
          </a:xfrm>
          <a:custGeom>
            <a:avLst/>
            <a:gdLst>
              <a:gd name="connsiteX0" fmla="*/ 185738 w 573881"/>
              <a:gd name="connsiteY0" fmla="*/ 519113 h 1047750"/>
              <a:gd name="connsiteX1" fmla="*/ 123825 w 573881"/>
              <a:gd name="connsiteY1" fmla="*/ 354807 h 1047750"/>
              <a:gd name="connsiteX2" fmla="*/ 54769 w 573881"/>
              <a:gd name="connsiteY2" fmla="*/ 169069 h 1047750"/>
              <a:gd name="connsiteX3" fmla="*/ 21431 w 573881"/>
              <a:gd name="connsiteY3" fmla="*/ 73819 h 1047750"/>
              <a:gd name="connsiteX4" fmla="*/ 4763 w 573881"/>
              <a:gd name="connsiteY4" fmla="*/ 38100 h 1047750"/>
              <a:gd name="connsiteX5" fmla="*/ 0 w 573881"/>
              <a:gd name="connsiteY5" fmla="*/ 21432 h 1047750"/>
              <a:gd name="connsiteX6" fmla="*/ 2381 w 573881"/>
              <a:gd name="connsiteY6" fmla="*/ 9525 h 1047750"/>
              <a:gd name="connsiteX7" fmla="*/ 7144 w 573881"/>
              <a:gd name="connsiteY7" fmla="*/ 2382 h 1047750"/>
              <a:gd name="connsiteX8" fmla="*/ 16669 w 573881"/>
              <a:gd name="connsiteY8" fmla="*/ 0 h 1047750"/>
              <a:gd name="connsiteX9" fmla="*/ 38100 w 573881"/>
              <a:gd name="connsiteY9" fmla="*/ 4763 h 1047750"/>
              <a:gd name="connsiteX10" fmla="*/ 54769 w 573881"/>
              <a:gd name="connsiteY10" fmla="*/ 14288 h 1047750"/>
              <a:gd name="connsiteX11" fmla="*/ 76200 w 573881"/>
              <a:gd name="connsiteY11" fmla="*/ 33338 h 1047750"/>
              <a:gd name="connsiteX12" fmla="*/ 183356 w 573881"/>
              <a:gd name="connsiteY12" fmla="*/ 164307 h 1047750"/>
              <a:gd name="connsiteX13" fmla="*/ 350044 w 573881"/>
              <a:gd name="connsiteY13" fmla="*/ 373857 h 1047750"/>
              <a:gd name="connsiteX14" fmla="*/ 473869 w 573881"/>
              <a:gd name="connsiteY14" fmla="*/ 535782 h 1047750"/>
              <a:gd name="connsiteX15" fmla="*/ 531019 w 573881"/>
              <a:gd name="connsiteY15" fmla="*/ 616744 h 1047750"/>
              <a:gd name="connsiteX16" fmla="*/ 550069 w 573881"/>
              <a:gd name="connsiteY16" fmla="*/ 669132 h 1047750"/>
              <a:gd name="connsiteX17" fmla="*/ 569119 w 573881"/>
              <a:gd name="connsiteY17" fmla="*/ 750094 h 1047750"/>
              <a:gd name="connsiteX18" fmla="*/ 573881 w 573881"/>
              <a:gd name="connsiteY18" fmla="*/ 800100 h 1047750"/>
              <a:gd name="connsiteX19" fmla="*/ 571500 w 573881"/>
              <a:gd name="connsiteY19" fmla="*/ 864394 h 1047750"/>
              <a:gd name="connsiteX20" fmla="*/ 561975 w 573881"/>
              <a:gd name="connsiteY20" fmla="*/ 919163 h 1047750"/>
              <a:gd name="connsiteX21" fmla="*/ 547688 w 573881"/>
              <a:gd name="connsiteY21" fmla="*/ 969169 h 1047750"/>
              <a:gd name="connsiteX22" fmla="*/ 528638 w 573881"/>
              <a:gd name="connsiteY22" fmla="*/ 1009650 h 1047750"/>
              <a:gd name="connsiteX23" fmla="*/ 507206 w 573881"/>
              <a:gd name="connsiteY23" fmla="*/ 1035844 h 1047750"/>
              <a:gd name="connsiteX24" fmla="*/ 485775 w 573881"/>
              <a:gd name="connsiteY24" fmla="*/ 1042988 h 1047750"/>
              <a:gd name="connsiteX25" fmla="*/ 464344 w 573881"/>
              <a:gd name="connsiteY25" fmla="*/ 1047750 h 1047750"/>
              <a:gd name="connsiteX26" fmla="*/ 450056 w 573881"/>
              <a:gd name="connsiteY26" fmla="*/ 1047750 h 1047750"/>
              <a:gd name="connsiteX27" fmla="*/ 411956 w 573881"/>
              <a:gd name="connsiteY27" fmla="*/ 1033463 h 1047750"/>
              <a:gd name="connsiteX28" fmla="*/ 388144 w 573881"/>
              <a:gd name="connsiteY28" fmla="*/ 1014413 h 1047750"/>
              <a:gd name="connsiteX29" fmla="*/ 359569 w 573881"/>
              <a:gd name="connsiteY29" fmla="*/ 988219 h 1047750"/>
              <a:gd name="connsiteX30" fmla="*/ 345281 w 573881"/>
              <a:gd name="connsiteY30" fmla="*/ 954882 h 1047750"/>
              <a:gd name="connsiteX31" fmla="*/ 300038 w 573881"/>
              <a:gd name="connsiteY31" fmla="*/ 831057 h 1047750"/>
              <a:gd name="connsiteX32" fmla="*/ 238125 w 573881"/>
              <a:gd name="connsiteY32" fmla="*/ 661988 h 1047750"/>
              <a:gd name="connsiteX33" fmla="*/ 185738 w 573881"/>
              <a:gd name="connsiteY33" fmla="*/ 519113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3881" h="1047750">
                <a:moveTo>
                  <a:pt x="185738" y="519113"/>
                </a:moveTo>
                <a:lnTo>
                  <a:pt x="123825" y="354807"/>
                </a:lnTo>
                <a:lnTo>
                  <a:pt x="54769" y="169069"/>
                </a:lnTo>
                <a:lnTo>
                  <a:pt x="21431" y="73819"/>
                </a:lnTo>
                <a:lnTo>
                  <a:pt x="4763" y="38100"/>
                </a:lnTo>
                <a:lnTo>
                  <a:pt x="0" y="21432"/>
                </a:lnTo>
                <a:lnTo>
                  <a:pt x="2381" y="9525"/>
                </a:lnTo>
                <a:lnTo>
                  <a:pt x="7144" y="2382"/>
                </a:lnTo>
                <a:lnTo>
                  <a:pt x="16669" y="0"/>
                </a:lnTo>
                <a:lnTo>
                  <a:pt x="38100" y="4763"/>
                </a:lnTo>
                <a:lnTo>
                  <a:pt x="54769" y="14288"/>
                </a:lnTo>
                <a:lnTo>
                  <a:pt x="76200" y="33338"/>
                </a:lnTo>
                <a:lnTo>
                  <a:pt x="183356" y="164307"/>
                </a:lnTo>
                <a:lnTo>
                  <a:pt x="350044" y="373857"/>
                </a:lnTo>
                <a:lnTo>
                  <a:pt x="473869" y="535782"/>
                </a:lnTo>
                <a:lnTo>
                  <a:pt x="531019" y="616744"/>
                </a:lnTo>
                <a:lnTo>
                  <a:pt x="550069" y="669132"/>
                </a:lnTo>
                <a:lnTo>
                  <a:pt x="569119" y="750094"/>
                </a:lnTo>
                <a:lnTo>
                  <a:pt x="573881" y="800100"/>
                </a:lnTo>
                <a:cubicBezTo>
                  <a:pt x="573087" y="821531"/>
                  <a:pt x="572294" y="842963"/>
                  <a:pt x="571500" y="864394"/>
                </a:cubicBezTo>
                <a:lnTo>
                  <a:pt x="561975" y="919163"/>
                </a:lnTo>
                <a:lnTo>
                  <a:pt x="547688" y="969169"/>
                </a:lnTo>
                <a:lnTo>
                  <a:pt x="528638" y="1009650"/>
                </a:lnTo>
                <a:lnTo>
                  <a:pt x="507206" y="1035844"/>
                </a:lnTo>
                <a:lnTo>
                  <a:pt x="485775" y="1042988"/>
                </a:lnTo>
                <a:lnTo>
                  <a:pt x="464344" y="1047750"/>
                </a:lnTo>
                <a:lnTo>
                  <a:pt x="450056" y="1047750"/>
                </a:lnTo>
                <a:lnTo>
                  <a:pt x="411956" y="1033463"/>
                </a:lnTo>
                <a:lnTo>
                  <a:pt x="388144" y="1014413"/>
                </a:lnTo>
                <a:lnTo>
                  <a:pt x="359569" y="988219"/>
                </a:lnTo>
                <a:lnTo>
                  <a:pt x="345281" y="954882"/>
                </a:lnTo>
                <a:lnTo>
                  <a:pt x="300038" y="831057"/>
                </a:lnTo>
                <a:lnTo>
                  <a:pt x="238125" y="661988"/>
                </a:lnTo>
                <a:lnTo>
                  <a:pt x="185738" y="5191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907E1FAB-D9C6-460D-A066-441E248FFD7A}"/>
              </a:ext>
            </a:extLst>
          </p:cNvPr>
          <p:cNvSpPr/>
          <p:nvPr/>
        </p:nvSpPr>
        <p:spPr>
          <a:xfrm>
            <a:off x="6183313" y="1684338"/>
            <a:ext cx="657225" cy="1200150"/>
          </a:xfrm>
          <a:custGeom>
            <a:avLst/>
            <a:gdLst>
              <a:gd name="connsiteX0" fmla="*/ 219075 w 657225"/>
              <a:gd name="connsiteY0" fmla="*/ 564356 h 1200150"/>
              <a:gd name="connsiteX1" fmla="*/ 88107 w 657225"/>
              <a:gd name="connsiteY1" fmla="*/ 935831 h 1200150"/>
              <a:gd name="connsiteX2" fmla="*/ 2382 w 657225"/>
              <a:gd name="connsiteY2" fmla="*/ 1164431 h 1200150"/>
              <a:gd name="connsiteX3" fmla="*/ 0 w 657225"/>
              <a:gd name="connsiteY3" fmla="*/ 1178719 h 1200150"/>
              <a:gd name="connsiteX4" fmla="*/ 0 w 657225"/>
              <a:gd name="connsiteY4" fmla="*/ 1188244 h 1200150"/>
              <a:gd name="connsiteX5" fmla="*/ 4763 w 657225"/>
              <a:gd name="connsiteY5" fmla="*/ 1195387 h 1200150"/>
              <a:gd name="connsiteX6" fmla="*/ 11907 w 657225"/>
              <a:gd name="connsiteY6" fmla="*/ 1200150 h 1200150"/>
              <a:gd name="connsiteX7" fmla="*/ 28575 w 657225"/>
              <a:gd name="connsiteY7" fmla="*/ 1200150 h 1200150"/>
              <a:gd name="connsiteX8" fmla="*/ 45244 w 657225"/>
              <a:gd name="connsiteY8" fmla="*/ 1195387 h 1200150"/>
              <a:gd name="connsiteX9" fmla="*/ 57150 w 657225"/>
              <a:gd name="connsiteY9" fmla="*/ 1183481 h 1200150"/>
              <a:gd name="connsiteX10" fmla="*/ 90488 w 657225"/>
              <a:gd name="connsiteY10" fmla="*/ 1128712 h 1200150"/>
              <a:gd name="connsiteX11" fmla="*/ 180975 w 657225"/>
              <a:gd name="connsiteY11" fmla="*/ 990600 h 1200150"/>
              <a:gd name="connsiteX12" fmla="*/ 288132 w 657225"/>
              <a:gd name="connsiteY12" fmla="*/ 812006 h 1200150"/>
              <a:gd name="connsiteX13" fmla="*/ 388144 w 657225"/>
              <a:gd name="connsiteY13" fmla="*/ 650081 h 1200150"/>
              <a:gd name="connsiteX14" fmla="*/ 490538 w 657225"/>
              <a:gd name="connsiteY14" fmla="*/ 473869 h 1200150"/>
              <a:gd name="connsiteX15" fmla="*/ 561975 w 657225"/>
              <a:gd name="connsiteY15" fmla="*/ 352425 h 1200150"/>
              <a:gd name="connsiteX16" fmla="*/ 576263 w 657225"/>
              <a:gd name="connsiteY16" fmla="*/ 335756 h 1200150"/>
              <a:gd name="connsiteX17" fmla="*/ 595313 w 657225"/>
              <a:gd name="connsiteY17" fmla="*/ 328612 h 1200150"/>
              <a:gd name="connsiteX18" fmla="*/ 628650 w 657225"/>
              <a:gd name="connsiteY18" fmla="*/ 307181 h 1200150"/>
              <a:gd name="connsiteX19" fmla="*/ 645319 w 657225"/>
              <a:gd name="connsiteY19" fmla="*/ 290512 h 1200150"/>
              <a:gd name="connsiteX20" fmla="*/ 654844 w 657225"/>
              <a:gd name="connsiteY20" fmla="*/ 273844 h 1200150"/>
              <a:gd name="connsiteX21" fmla="*/ 657225 w 657225"/>
              <a:gd name="connsiteY21" fmla="*/ 252412 h 1200150"/>
              <a:gd name="connsiteX22" fmla="*/ 652463 w 657225"/>
              <a:gd name="connsiteY22" fmla="*/ 230981 h 1200150"/>
              <a:gd name="connsiteX23" fmla="*/ 640557 w 657225"/>
              <a:gd name="connsiteY23" fmla="*/ 207169 h 1200150"/>
              <a:gd name="connsiteX24" fmla="*/ 623888 w 657225"/>
              <a:gd name="connsiteY24" fmla="*/ 188119 h 1200150"/>
              <a:gd name="connsiteX25" fmla="*/ 576263 w 657225"/>
              <a:gd name="connsiteY25" fmla="*/ 147637 h 1200150"/>
              <a:gd name="connsiteX26" fmla="*/ 521494 w 657225"/>
              <a:gd name="connsiteY26" fmla="*/ 107156 h 1200150"/>
              <a:gd name="connsiteX27" fmla="*/ 459582 w 657225"/>
              <a:gd name="connsiteY27" fmla="*/ 69056 h 1200150"/>
              <a:gd name="connsiteX28" fmla="*/ 390525 w 657225"/>
              <a:gd name="connsiteY28" fmla="*/ 35719 h 1200150"/>
              <a:gd name="connsiteX29" fmla="*/ 321469 w 657225"/>
              <a:gd name="connsiteY29" fmla="*/ 9525 h 1200150"/>
              <a:gd name="connsiteX30" fmla="*/ 285750 w 657225"/>
              <a:gd name="connsiteY30" fmla="*/ 2381 h 1200150"/>
              <a:gd name="connsiteX31" fmla="*/ 230982 w 657225"/>
              <a:gd name="connsiteY31" fmla="*/ 0 h 1200150"/>
              <a:gd name="connsiteX32" fmla="*/ 204788 w 657225"/>
              <a:gd name="connsiteY32" fmla="*/ 0 h 1200150"/>
              <a:gd name="connsiteX33" fmla="*/ 190500 w 657225"/>
              <a:gd name="connsiteY33" fmla="*/ 2381 h 1200150"/>
              <a:gd name="connsiteX34" fmla="*/ 173832 w 657225"/>
              <a:gd name="connsiteY34" fmla="*/ 9525 h 1200150"/>
              <a:gd name="connsiteX35" fmla="*/ 166688 w 657225"/>
              <a:gd name="connsiteY35" fmla="*/ 16669 h 1200150"/>
              <a:gd name="connsiteX36" fmla="*/ 164307 w 657225"/>
              <a:gd name="connsiteY36" fmla="*/ 33337 h 1200150"/>
              <a:gd name="connsiteX37" fmla="*/ 171450 w 657225"/>
              <a:gd name="connsiteY37" fmla="*/ 52387 h 1200150"/>
              <a:gd name="connsiteX38" fmla="*/ 188119 w 657225"/>
              <a:gd name="connsiteY38" fmla="*/ 69056 h 1200150"/>
              <a:gd name="connsiteX39" fmla="*/ 230982 w 657225"/>
              <a:gd name="connsiteY39" fmla="*/ 92869 h 1200150"/>
              <a:gd name="connsiteX40" fmla="*/ 288132 w 657225"/>
              <a:gd name="connsiteY40" fmla="*/ 121444 h 1200150"/>
              <a:gd name="connsiteX41" fmla="*/ 302419 w 657225"/>
              <a:gd name="connsiteY41" fmla="*/ 135731 h 1200150"/>
              <a:gd name="connsiteX42" fmla="*/ 309563 w 657225"/>
              <a:gd name="connsiteY42" fmla="*/ 147637 h 1200150"/>
              <a:gd name="connsiteX43" fmla="*/ 316707 w 657225"/>
              <a:gd name="connsiteY43" fmla="*/ 169069 h 1200150"/>
              <a:gd name="connsiteX44" fmla="*/ 319088 w 657225"/>
              <a:gd name="connsiteY44" fmla="*/ 190500 h 1200150"/>
              <a:gd name="connsiteX45" fmla="*/ 309563 w 657225"/>
              <a:gd name="connsiteY45" fmla="*/ 240506 h 1200150"/>
              <a:gd name="connsiteX46" fmla="*/ 276225 w 657225"/>
              <a:gd name="connsiteY46" fmla="*/ 376237 h 1200150"/>
              <a:gd name="connsiteX47" fmla="*/ 219075 w 657225"/>
              <a:gd name="connsiteY47" fmla="*/ 564356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57225" h="1200150">
                <a:moveTo>
                  <a:pt x="219075" y="564356"/>
                </a:moveTo>
                <a:lnTo>
                  <a:pt x="88107" y="935831"/>
                </a:lnTo>
                <a:lnTo>
                  <a:pt x="2382" y="1164431"/>
                </a:lnTo>
                <a:lnTo>
                  <a:pt x="0" y="1178719"/>
                </a:lnTo>
                <a:lnTo>
                  <a:pt x="0" y="1188244"/>
                </a:lnTo>
                <a:lnTo>
                  <a:pt x="4763" y="1195387"/>
                </a:lnTo>
                <a:lnTo>
                  <a:pt x="11907" y="1200150"/>
                </a:lnTo>
                <a:lnTo>
                  <a:pt x="28575" y="1200150"/>
                </a:lnTo>
                <a:lnTo>
                  <a:pt x="45244" y="1195387"/>
                </a:lnTo>
                <a:lnTo>
                  <a:pt x="57150" y="1183481"/>
                </a:lnTo>
                <a:lnTo>
                  <a:pt x="90488" y="1128712"/>
                </a:lnTo>
                <a:lnTo>
                  <a:pt x="180975" y="990600"/>
                </a:lnTo>
                <a:lnTo>
                  <a:pt x="288132" y="812006"/>
                </a:lnTo>
                <a:lnTo>
                  <a:pt x="388144" y="650081"/>
                </a:lnTo>
                <a:lnTo>
                  <a:pt x="490538" y="473869"/>
                </a:lnTo>
                <a:lnTo>
                  <a:pt x="561975" y="352425"/>
                </a:lnTo>
                <a:lnTo>
                  <a:pt x="576263" y="335756"/>
                </a:lnTo>
                <a:lnTo>
                  <a:pt x="595313" y="328612"/>
                </a:lnTo>
                <a:lnTo>
                  <a:pt x="628650" y="307181"/>
                </a:lnTo>
                <a:lnTo>
                  <a:pt x="645319" y="290512"/>
                </a:lnTo>
                <a:lnTo>
                  <a:pt x="654844" y="273844"/>
                </a:lnTo>
                <a:lnTo>
                  <a:pt x="657225" y="252412"/>
                </a:lnTo>
                <a:lnTo>
                  <a:pt x="652463" y="230981"/>
                </a:lnTo>
                <a:lnTo>
                  <a:pt x="640557" y="207169"/>
                </a:lnTo>
                <a:lnTo>
                  <a:pt x="623888" y="188119"/>
                </a:lnTo>
                <a:lnTo>
                  <a:pt x="576263" y="147637"/>
                </a:lnTo>
                <a:lnTo>
                  <a:pt x="521494" y="107156"/>
                </a:lnTo>
                <a:lnTo>
                  <a:pt x="459582" y="69056"/>
                </a:lnTo>
                <a:lnTo>
                  <a:pt x="390525" y="35719"/>
                </a:lnTo>
                <a:lnTo>
                  <a:pt x="321469" y="9525"/>
                </a:lnTo>
                <a:lnTo>
                  <a:pt x="285750" y="2381"/>
                </a:lnTo>
                <a:lnTo>
                  <a:pt x="230982" y="0"/>
                </a:lnTo>
                <a:lnTo>
                  <a:pt x="204788" y="0"/>
                </a:lnTo>
                <a:lnTo>
                  <a:pt x="190500" y="2381"/>
                </a:lnTo>
                <a:lnTo>
                  <a:pt x="173832" y="9525"/>
                </a:lnTo>
                <a:lnTo>
                  <a:pt x="166688" y="16669"/>
                </a:lnTo>
                <a:lnTo>
                  <a:pt x="164307" y="33337"/>
                </a:lnTo>
                <a:lnTo>
                  <a:pt x="171450" y="52387"/>
                </a:lnTo>
                <a:lnTo>
                  <a:pt x="188119" y="69056"/>
                </a:lnTo>
                <a:lnTo>
                  <a:pt x="230982" y="92869"/>
                </a:lnTo>
                <a:lnTo>
                  <a:pt x="288132" y="121444"/>
                </a:lnTo>
                <a:lnTo>
                  <a:pt x="302419" y="135731"/>
                </a:lnTo>
                <a:lnTo>
                  <a:pt x="309563" y="147637"/>
                </a:lnTo>
                <a:lnTo>
                  <a:pt x="316707" y="169069"/>
                </a:lnTo>
                <a:lnTo>
                  <a:pt x="319088" y="190500"/>
                </a:lnTo>
                <a:lnTo>
                  <a:pt x="309563" y="240506"/>
                </a:lnTo>
                <a:lnTo>
                  <a:pt x="276225" y="376237"/>
                </a:lnTo>
                <a:lnTo>
                  <a:pt x="219075" y="5643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36419C80-E9E8-4D73-8A23-87F0089A2FB1}"/>
              </a:ext>
            </a:extLst>
          </p:cNvPr>
          <p:cNvSpPr/>
          <p:nvPr/>
        </p:nvSpPr>
        <p:spPr>
          <a:xfrm>
            <a:off x="5176838" y="2874963"/>
            <a:ext cx="1857375" cy="466725"/>
          </a:xfrm>
          <a:custGeom>
            <a:avLst/>
            <a:gdLst>
              <a:gd name="connsiteX0" fmla="*/ 1231106 w 1857375"/>
              <a:gd name="connsiteY0" fmla="*/ 114300 h 466725"/>
              <a:gd name="connsiteX1" fmla="*/ 1042987 w 1857375"/>
              <a:gd name="connsiteY1" fmla="*/ 154781 h 466725"/>
              <a:gd name="connsiteX2" fmla="*/ 864393 w 1857375"/>
              <a:gd name="connsiteY2" fmla="*/ 190500 h 466725"/>
              <a:gd name="connsiteX3" fmla="*/ 700087 w 1857375"/>
              <a:gd name="connsiteY3" fmla="*/ 223837 h 466725"/>
              <a:gd name="connsiteX4" fmla="*/ 554831 w 1857375"/>
              <a:gd name="connsiteY4" fmla="*/ 250031 h 466725"/>
              <a:gd name="connsiteX5" fmla="*/ 359568 w 1857375"/>
              <a:gd name="connsiteY5" fmla="*/ 285750 h 466725"/>
              <a:gd name="connsiteX6" fmla="*/ 309562 w 1857375"/>
              <a:gd name="connsiteY6" fmla="*/ 292894 h 466725"/>
              <a:gd name="connsiteX7" fmla="*/ 271462 w 1857375"/>
              <a:gd name="connsiteY7" fmla="*/ 295275 h 466725"/>
              <a:gd name="connsiteX8" fmla="*/ 230981 w 1857375"/>
              <a:gd name="connsiteY8" fmla="*/ 292894 h 466725"/>
              <a:gd name="connsiteX9" fmla="*/ 171450 w 1857375"/>
              <a:gd name="connsiteY9" fmla="*/ 288131 h 466725"/>
              <a:gd name="connsiteX10" fmla="*/ 116681 w 1857375"/>
              <a:gd name="connsiteY10" fmla="*/ 278606 h 466725"/>
              <a:gd name="connsiteX11" fmla="*/ 52387 w 1857375"/>
              <a:gd name="connsiteY11" fmla="*/ 261937 h 466725"/>
              <a:gd name="connsiteX12" fmla="*/ 21431 w 1857375"/>
              <a:gd name="connsiteY12" fmla="*/ 250031 h 466725"/>
              <a:gd name="connsiteX13" fmla="*/ 11906 w 1857375"/>
              <a:gd name="connsiteY13" fmla="*/ 250031 h 466725"/>
              <a:gd name="connsiteX14" fmla="*/ 2381 w 1857375"/>
              <a:gd name="connsiteY14" fmla="*/ 254794 h 466725"/>
              <a:gd name="connsiteX15" fmla="*/ 0 w 1857375"/>
              <a:gd name="connsiteY15" fmla="*/ 266700 h 466725"/>
              <a:gd name="connsiteX16" fmla="*/ 9525 w 1857375"/>
              <a:gd name="connsiteY16" fmla="*/ 297656 h 466725"/>
              <a:gd name="connsiteX17" fmla="*/ 35718 w 1857375"/>
              <a:gd name="connsiteY17" fmla="*/ 328612 h 466725"/>
              <a:gd name="connsiteX18" fmla="*/ 95250 w 1857375"/>
              <a:gd name="connsiteY18" fmla="*/ 390525 h 466725"/>
              <a:gd name="connsiteX19" fmla="*/ 130968 w 1857375"/>
              <a:gd name="connsiteY19" fmla="*/ 414337 h 466725"/>
              <a:gd name="connsiteX20" fmla="*/ 176212 w 1857375"/>
              <a:gd name="connsiteY20" fmla="*/ 438150 h 466725"/>
              <a:gd name="connsiteX21" fmla="*/ 216693 w 1857375"/>
              <a:gd name="connsiteY21" fmla="*/ 457200 h 466725"/>
              <a:gd name="connsiteX22" fmla="*/ 247650 w 1857375"/>
              <a:gd name="connsiteY22" fmla="*/ 464344 h 466725"/>
              <a:gd name="connsiteX23" fmla="*/ 264318 w 1857375"/>
              <a:gd name="connsiteY23" fmla="*/ 466725 h 466725"/>
              <a:gd name="connsiteX24" fmla="*/ 333375 w 1857375"/>
              <a:gd name="connsiteY24" fmla="*/ 452437 h 466725"/>
              <a:gd name="connsiteX25" fmla="*/ 461962 w 1857375"/>
              <a:gd name="connsiteY25" fmla="*/ 428625 h 466725"/>
              <a:gd name="connsiteX26" fmla="*/ 609600 w 1857375"/>
              <a:gd name="connsiteY26" fmla="*/ 402431 h 466725"/>
              <a:gd name="connsiteX27" fmla="*/ 828675 w 1857375"/>
              <a:gd name="connsiteY27" fmla="*/ 354806 h 466725"/>
              <a:gd name="connsiteX28" fmla="*/ 1026318 w 1857375"/>
              <a:gd name="connsiteY28" fmla="*/ 326231 h 466725"/>
              <a:gd name="connsiteX29" fmla="*/ 1202531 w 1857375"/>
              <a:gd name="connsiteY29" fmla="*/ 304800 h 466725"/>
              <a:gd name="connsiteX30" fmla="*/ 1364456 w 1857375"/>
              <a:gd name="connsiteY30" fmla="*/ 278606 h 466725"/>
              <a:gd name="connsiteX31" fmla="*/ 1504950 w 1857375"/>
              <a:gd name="connsiteY31" fmla="*/ 259556 h 466725"/>
              <a:gd name="connsiteX32" fmla="*/ 1652587 w 1857375"/>
              <a:gd name="connsiteY32" fmla="*/ 247650 h 466725"/>
              <a:gd name="connsiteX33" fmla="*/ 1776412 w 1857375"/>
              <a:gd name="connsiteY33" fmla="*/ 242887 h 466725"/>
              <a:gd name="connsiteX34" fmla="*/ 1790700 w 1857375"/>
              <a:gd name="connsiteY34" fmla="*/ 242887 h 466725"/>
              <a:gd name="connsiteX35" fmla="*/ 1814512 w 1857375"/>
              <a:gd name="connsiteY35" fmla="*/ 235744 h 466725"/>
              <a:gd name="connsiteX36" fmla="*/ 1840706 w 1857375"/>
              <a:gd name="connsiteY36" fmla="*/ 223837 h 466725"/>
              <a:gd name="connsiteX37" fmla="*/ 1850231 w 1857375"/>
              <a:gd name="connsiteY37" fmla="*/ 211931 h 466725"/>
              <a:gd name="connsiteX38" fmla="*/ 1857375 w 1857375"/>
              <a:gd name="connsiteY38" fmla="*/ 197644 h 466725"/>
              <a:gd name="connsiteX39" fmla="*/ 1857375 w 1857375"/>
              <a:gd name="connsiteY39" fmla="*/ 185737 h 466725"/>
              <a:gd name="connsiteX40" fmla="*/ 1852612 w 1857375"/>
              <a:gd name="connsiteY40" fmla="*/ 171450 h 466725"/>
              <a:gd name="connsiteX41" fmla="*/ 1843087 w 1857375"/>
              <a:gd name="connsiteY41" fmla="*/ 152400 h 466725"/>
              <a:gd name="connsiteX42" fmla="*/ 1831181 w 1857375"/>
              <a:gd name="connsiteY42" fmla="*/ 135731 h 466725"/>
              <a:gd name="connsiteX43" fmla="*/ 1814512 w 1857375"/>
              <a:gd name="connsiteY43" fmla="*/ 119062 h 466725"/>
              <a:gd name="connsiteX44" fmla="*/ 1795462 w 1857375"/>
              <a:gd name="connsiteY44" fmla="*/ 107156 h 466725"/>
              <a:gd name="connsiteX45" fmla="*/ 1693068 w 1857375"/>
              <a:gd name="connsiteY45" fmla="*/ 64294 h 466725"/>
              <a:gd name="connsiteX46" fmla="*/ 1533525 w 1857375"/>
              <a:gd name="connsiteY46" fmla="*/ 4762 h 466725"/>
              <a:gd name="connsiteX47" fmla="*/ 1507331 w 1857375"/>
              <a:gd name="connsiteY47" fmla="*/ 0 h 466725"/>
              <a:gd name="connsiteX48" fmla="*/ 1462087 w 1857375"/>
              <a:gd name="connsiteY48" fmla="*/ 21431 h 466725"/>
              <a:gd name="connsiteX49" fmla="*/ 1397793 w 1857375"/>
              <a:gd name="connsiteY49" fmla="*/ 59531 h 466725"/>
              <a:gd name="connsiteX50" fmla="*/ 1350168 w 1857375"/>
              <a:gd name="connsiteY50" fmla="*/ 88106 h 466725"/>
              <a:gd name="connsiteX51" fmla="*/ 1231106 w 1857375"/>
              <a:gd name="connsiteY51" fmla="*/ 114300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57375" h="466725">
                <a:moveTo>
                  <a:pt x="1231106" y="114300"/>
                </a:moveTo>
                <a:lnTo>
                  <a:pt x="1042987" y="154781"/>
                </a:lnTo>
                <a:lnTo>
                  <a:pt x="864393" y="190500"/>
                </a:lnTo>
                <a:lnTo>
                  <a:pt x="700087" y="223837"/>
                </a:lnTo>
                <a:lnTo>
                  <a:pt x="554831" y="250031"/>
                </a:lnTo>
                <a:lnTo>
                  <a:pt x="359568" y="285750"/>
                </a:lnTo>
                <a:lnTo>
                  <a:pt x="309562" y="292894"/>
                </a:lnTo>
                <a:lnTo>
                  <a:pt x="271462" y="295275"/>
                </a:lnTo>
                <a:lnTo>
                  <a:pt x="230981" y="292894"/>
                </a:lnTo>
                <a:lnTo>
                  <a:pt x="171450" y="288131"/>
                </a:lnTo>
                <a:lnTo>
                  <a:pt x="116681" y="278606"/>
                </a:lnTo>
                <a:lnTo>
                  <a:pt x="52387" y="261937"/>
                </a:lnTo>
                <a:lnTo>
                  <a:pt x="21431" y="250031"/>
                </a:lnTo>
                <a:lnTo>
                  <a:pt x="11906" y="250031"/>
                </a:lnTo>
                <a:lnTo>
                  <a:pt x="2381" y="254794"/>
                </a:lnTo>
                <a:lnTo>
                  <a:pt x="0" y="266700"/>
                </a:lnTo>
                <a:lnTo>
                  <a:pt x="9525" y="297656"/>
                </a:lnTo>
                <a:lnTo>
                  <a:pt x="35718" y="328612"/>
                </a:lnTo>
                <a:lnTo>
                  <a:pt x="95250" y="390525"/>
                </a:lnTo>
                <a:lnTo>
                  <a:pt x="130968" y="414337"/>
                </a:lnTo>
                <a:lnTo>
                  <a:pt x="176212" y="438150"/>
                </a:lnTo>
                <a:lnTo>
                  <a:pt x="216693" y="457200"/>
                </a:lnTo>
                <a:lnTo>
                  <a:pt x="247650" y="464344"/>
                </a:lnTo>
                <a:lnTo>
                  <a:pt x="264318" y="466725"/>
                </a:lnTo>
                <a:lnTo>
                  <a:pt x="333375" y="452437"/>
                </a:lnTo>
                <a:lnTo>
                  <a:pt x="461962" y="428625"/>
                </a:lnTo>
                <a:lnTo>
                  <a:pt x="609600" y="402431"/>
                </a:lnTo>
                <a:lnTo>
                  <a:pt x="828675" y="354806"/>
                </a:lnTo>
                <a:lnTo>
                  <a:pt x="1026318" y="326231"/>
                </a:lnTo>
                <a:lnTo>
                  <a:pt x="1202531" y="304800"/>
                </a:lnTo>
                <a:lnTo>
                  <a:pt x="1364456" y="278606"/>
                </a:lnTo>
                <a:lnTo>
                  <a:pt x="1504950" y="259556"/>
                </a:lnTo>
                <a:lnTo>
                  <a:pt x="1652587" y="247650"/>
                </a:lnTo>
                <a:lnTo>
                  <a:pt x="1776412" y="242887"/>
                </a:lnTo>
                <a:lnTo>
                  <a:pt x="1790700" y="242887"/>
                </a:lnTo>
                <a:lnTo>
                  <a:pt x="1814512" y="235744"/>
                </a:lnTo>
                <a:lnTo>
                  <a:pt x="1840706" y="223837"/>
                </a:lnTo>
                <a:lnTo>
                  <a:pt x="1850231" y="211931"/>
                </a:lnTo>
                <a:lnTo>
                  <a:pt x="1857375" y="197644"/>
                </a:lnTo>
                <a:lnTo>
                  <a:pt x="1857375" y="185737"/>
                </a:lnTo>
                <a:lnTo>
                  <a:pt x="1852612" y="171450"/>
                </a:lnTo>
                <a:lnTo>
                  <a:pt x="1843087" y="152400"/>
                </a:lnTo>
                <a:lnTo>
                  <a:pt x="1831181" y="135731"/>
                </a:lnTo>
                <a:lnTo>
                  <a:pt x="1814512" y="119062"/>
                </a:lnTo>
                <a:lnTo>
                  <a:pt x="1795462" y="107156"/>
                </a:lnTo>
                <a:lnTo>
                  <a:pt x="1693068" y="64294"/>
                </a:lnTo>
                <a:lnTo>
                  <a:pt x="1533525" y="4762"/>
                </a:lnTo>
                <a:lnTo>
                  <a:pt x="1507331" y="0"/>
                </a:lnTo>
                <a:lnTo>
                  <a:pt x="1462087" y="21431"/>
                </a:lnTo>
                <a:lnTo>
                  <a:pt x="1397793" y="59531"/>
                </a:lnTo>
                <a:lnTo>
                  <a:pt x="1350168" y="88106"/>
                </a:lnTo>
                <a:lnTo>
                  <a:pt x="1231106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A7A2B2F1-C544-4AEB-80F1-57D3E43D44BE}"/>
              </a:ext>
            </a:extLst>
          </p:cNvPr>
          <p:cNvSpPr/>
          <p:nvPr/>
        </p:nvSpPr>
        <p:spPr>
          <a:xfrm>
            <a:off x="2724150" y="2705100"/>
            <a:ext cx="715963" cy="519113"/>
          </a:xfrm>
          <a:custGeom>
            <a:avLst/>
            <a:gdLst>
              <a:gd name="connsiteX0" fmla="*/ 492919 w 716756"/>
              <a:gd name="connsiteY0" fmla="*/ 300038 h 519113"/>
              <a:gd name="connsiteX1" fmla="*/ 326231 w 716756"/>
              <a:gd name="connsiteY1" fmla="*/ 169069 h 519113"/>
              <a:gd name="connsiteX2" fmla="*/ 242888 w 716756"/>
              <a:gd name="connsiteY2" fmla="*/ 104775 h 519113"/>
              <a:gd name="connsiteX3" fmla="*/ 221456 w 716756"/>
              <a:gd name="connsiteY3" fmla="*/ 88106 h 519113"/>
              <a:gd name="connsiteX4" fmla="*/ 207169 w 716756"/>
              <a:gd name="connsiteY4" fmla="*/ 66675 h 519113"/>
              <a:gd name="connsiteX5" fmla="*/ 171450 w 716756"/>
              <a:gd name="connsiteY5" fmla="*/ 9525 h 519113"/>
              <a:gd name="connsiteX6" fmla="*/ 147638 w 716756"/>
              <a:gd name="connsiteY6" fmla="*/ 0 h 519113"/>
              <a:gd name="connsiteX7" fmla="*/ 123825 w 716756"/>
              <a:gd name="connsiteY7" fmla="*/ 0 h 519113"/>
              <a:gd name="connsiteX8" fmla="*/ 104775 w 716756"/>
              <a:gd name="connsiteY8" fmla="*/ 7144 h 519113"/>
              <a:gd name="connsiteX9" fmla="*/ 85725 w 716756"/>
              <a:gd name="connsiteY9" fmla="*/ 21431 h 519113"/>
              <a:gd name="connsiteX10" fmla="*/ 59531 w 716756"/>
              <a:gd name="connsiteY10" fmla="*/ 52388 h 519113"/>
              <a:gd name="connsiteX11" fmla="*/ 30956 w 716756"/>
              <a:gd name="connsiteY11" fmla="*/ 102394 h 519113"/>
              <a:gd name="connsiteX12" fmla="*/ 9525 w 716756"/>
              <a:gd name="connsiteY12" fmla="*/ 147638 h 519113"/>
              <a:gd name="connsiteX13" fmla="*/ 0 w 716756"/>
              <a:gd name="connsiteY13" fmla="*/ 190500 h 519113"/>
              <a:gd name="connsiteX14" fmla="*/ 2381 w 716756"/>
              <a:gd name="connsiteY14" fmla="*/ 226219 h 519113"/>
              <a:gd name="connsiteX15" fmla="*/ 7144 w 716756"/>
              <a:gd name="connsiteY15" fmla="*/ 245269 h 519113"/>
              <a:gd name="connsiteX16" fmla="*/ 19050 w 716756"/>
              <a:gd name="connsiteY16" fmla="*/ 264319 h 519113"/>
              <a:gd name="connsiteX17" fmla="*/ 28575 w 716756"/>
              <a:gd name="connsiteY17" fmla="*/ 273844 h 519113"/>
              <a:gd name="connsiteX18" fmla="*/ 35719 w 716756"/>
              <a:gd name="connsiteY18" fmla="*/ 273844 h 519113"/>
              <a:gd name="connsiteX19" fmla="*/ 69056 w 716756"/>
              <a:gd name="connsiteY19" fmla="*/ 264319 h 519113"/>
              <a:gd name="connsiteX20" fmla="*/ 107156 w 716756"/>
              <a:gd name="connsiteY20" fmla="*/ 257175 h 519113"/>
              <a:gd name="connsiteX21" fmla="*/ 121444 w 716756"/>
              <a:gd name="connsiteY21" fmla="*/ 259556 h 519113"/>
              <a:gd name="connsiteX22" fmla="*/ 176213 w 716756"/>
              <a:gd name="connsiteY22" fmla="*/ 280988 h 519113"/>
              <a:gd name="connsiteX23" fmla="*/ 364331 w 716756"/>
              <a:gd name="connsiteY23" fmla="*/ 369094 h 519113"/>
              <a:gd name="connsiteX24" fmla="*/ 673894 w 716756"/>
              <a:gd name="connsiteY24" fmla="*/ 519113 h 519113"/>
              <a:gd name="connsiteX25" fmla="*/ 716756 w 716756"/>
              <a:gd name="connsiteY25" fmla="*/ 471488 h 519113"/>
              <a:gd name="connsiteX26" fmla="*/ 616744 w 716756"/>
              <a:gd name="connsiteY26" fmla="*/ 392906 h 519113"/>
              <a:gd name="connsiteX27" fmla="*/ 492919 w 716756"/>
              <a:gd name="connsiteY27" fmla="*/ 300038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6756" h="519113">
                <a:moveTo>
                  <a:pt x="492919" y="300038"/>
                </a:moveTo>
                <a:lnTo>
                  <a:pt x="326231" y="169069"/>
                </a:lnTo>
                <a:lnTo>
                  <a:pt x="242888" y="104775"/>
                </a:lnTo>
                <a:lnTo>
                  <a:pt x="221456" y="88106"/>
                </a:lnTo>
                <a:lnTo>
                  <a:pt x="207169" y="66675"/>
                </a:lnTo>
                <a:lnTo>
                  <a:pt x="171450" y="9525"/>
                </a:lnTo>
                <a:lnTo>
                  <a:pt x="147638" y="0"/>
                </a:lnTo>
                <a:lnTo>
                  <a:pt x="123825" y="0"/>
                </a:lnTo>
                <a:lnTo>
                  <a:pt x="104775" y="7144"/>
                </a:lnTo>
                <a:lnTo>
                  <a:pt x="85725" y="21431"/>
                </a:lnTo>
                <a:lnTo>
                  <a:pt x="59531" y="52388"/>
                </a:lnTo>
                <a:lnTo>
                  <a:pt x="30956" y="102394"/>
                </a:lnTo>
                <a:lnTo>
                  <a:pt x="9525" y="147638"/>
                </a:lnTo>
                <a:lnTo>
                  <a:pt x="0" y="190500"/>
                </a:lnTo>
                <a:lnTo>
                  <a:pt x="2381" y="226219"/>
                </a:lnTo>
                <a:lnTo>
                  <a:pt x="7144" y="245269"/>
                </a:lnTo>
                <a:lnTo>
                  <a:pt x="19050" y="264319"/>
                </a:lnTo>
                <a:lnTo>
                  <a:pt x="28575" y="273844"/>
                </a:lnTo>
                <a:lnTo>
                  <a:pt x="35719" y="273844"/>
                </a:lnTo>
                <a:lnTo>
                  <a:pt x="69056" y="264319"/>
                </a:lnTo>
                <a:lnTo>
                  <a:pt x="107156" y="257175"/>
                </a:lnTo>
                <a:lnTo>
                  <a:pt x="121444" y="259556"/>
                </a:lnTo>
                <a:lnTo>
                  <a:pt x="176213" y="280988"/>
                </a:lnTo>
                <a:lnTo>
                  <a:pt x="364331" y="369094"/>
                </a:lnTo>
                <a:lnTo>
                  <a:pt x="673894" y="519113"/>
                </a:lnTo>
                <a:lnTo>
                  <a:pt x="716756" y="471488"/>
                </a:lnTo>
                <a:lnTo>
                  <a:pt x="616744" y="392906"/>
                </a:lnTo>
                <a:lnTo>
                  <a:pt x="492919" y="3000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CE1F85C2-BE51-4236-BCC7-CF7AD2444D77}"/>
              </a:ext>
            </a:extLst>
          </p:cNvPr>
          <p:cNvSpPr/>
          <p:nvPr/>
        </p:nvSpPr>
        <p:spPr>
          <a:xfrm>
            <a:off x="2714625" y="2195513"/>
            <a:ext cx="1449388" cy="1755775"/>
          </a:xfrm>
          <a:custGeom>
            <a:avLst/>
            <a:gdLst>
              <a:gd name="connsiteX0" fmla="*/ 912019 w 1450181"/>
              <a:gd name="connsiteY0" fmla="*/ 538162 h 1754981"/>
              <a:gd name="connsiteX1" fmla="*/ 745331 w 1450181"/>
              <a:gd name="connsiteY1" fmla="*/ 776287 h 1754981"/>
              <a:gd name="connsiteX2" fmla="*/ 626269 w 1450181"/>
              <a:gd name="connsiteY2" fmla="*/ 947737 h 1754981"/>
              <a:gd name="connsiteX3" fmla="*/ 552450 w 1450181"/>
              <a:gd name="connsiteY3" fmla="*/ 1047750 h 1754981"/>
              <a:gd name="connsiteX4" fmla="*/ 421481 w 1450181"/>
              <a:gd name="connsiteY4" fmla="*/ 1209675 h 1754981"/>
              <a:gd name="connsiteX5" fmla="*/ 290513 w 1450181"/>
              <a:gd name="connsiteY5" fmla="*/ 1376362 h 1754981"/>
              <a:gd name="connsiteX6" fmla="*/ 130969 w 1450181"/>
              <a:gd name="connsiteY6" fmla="*/ 1574006 h 1754981"/>
              <a:gd name="connsiteX7" fmla="*/ 0 w 1450181"/>
              <a:gd name="connsiteY7" fmla="*/ 1747837 h 1754981"/>
              <a:gd name="connsiteX8" fmla="*/ 73819 w 1450181"/>
              <a:gd name="connsiteY8" fmla="*/ 1754981 h 1754981"/>
              <a:gd name="connsiteX9" fmla="*/ 230981 w 1450181"/>
              <a:gd name="connsiteY9" fmla="*/ 1609725 h 1754981"/>
              <a:gd name="connsiteX10" fmla="*/ 450056 w 1450181"/>
              <a:gd name="connsiteY10" fmla="*/ 1393031 h 1754981"/>
              <a:gd name="connsiteX11" fmla="*/ 604838 w 1450181"/>
              <a:gd name="connsiteY11" fmla="*/ 1233487 h 1754981"/>
              <a:gd name="connsiteX12" fmla="*/ 719138 w 1450181"/>
              <a:gd name="connsiteY12" fmla="*/ 1112043 h 1754981"/>
              <a:gd name="connsiteX13" fmla="*/ 897731 w 1450181"/>
              <a:gd name="connsiteY13" fmla="*/ 914400 h 1754981"/>
              <a:gd name="connsiteX14" fmla="*/ 1040606 w 1450181"/>
              <a:gd name="connsiteY14" fmla="*/ 742950 h 1754981"/>
              <a:gd name="connsiteX15" fmla="*/ 1204913 w 1450181"/>
              <a:gd name="connsiteY15" fmla="*/ 538162 h 1754981"/>
              <a:gd name="connsiteX16" fmla="*/ 1335881 w 1450181"/>
              <a:gd name="connsiteY16" fmla="*/ 366712 h 1754981"/>
              <a:gd name="connsiteX17" fmla="*/ 1343025 w 1450181"/>
              <a:gd name="connsiteY17" fmla="*/ 361950 h 1754981"/>
              <a:gd name="connsiteX18" fmla="*/ 1362075 w 1450181"/>
              <a:gd name="connsiteY18" fmla="*/ 359568 h 1754981"/>
              <a:gd name="connsiteX19" fmla="*/ 1385888 w 1450181"/>
              <a:gd name="connsiteY19" fmla="*/ 359568 h 1754981"/>
              <a:gd name="connsiteX20" fmla="*/ 1404938 w 1450181"/>
              <a:gd name="connsiteY20" fmla="*/ 354806 h 1754981"/>
              <a:gd name="connsiteX21" fmla="*/ 1426369 w 1450181"/>
              <a:gd name="connsiteY21" fmla="*/ 345281 h 1754981"/>
              <a:gd name="connsiteX22" fmla="*/ 1438275 w 1450181"/>
              <a:gd name="connsiteY22" fmla="*/ 333375 h 1754981"/>
              <a:gd name="connsiteX23" fmla="*/ 1445419 w 1450181"/>
              <a:gd name="connsiteY23" fmla="*/ 321468 h 1754981"/>
              <a:gd name="connsiteX24" fmla="*/ 1450181 w 1450181"/>
              <a:gd name="connsiteY24" fmla="*/ 307181 h 1754981"/>
              <a:gd name="connsiteX25" fmla="*/ 1450181 w 1450181"/>
              <a:gd name="connsiteY25" fmla="*/ 290512 h 1754981"/>
              <a:gd name="connsiteX26" fmla="*/ 1450181 w 1450181"/>
              <a:gd name="connsiteY26" fmla="*/ 271462 h 1754981"/>
              <a:gd name="connsiteX27" fmla="*/ 1440656 w 1450181"/>
              <a:gd name="connsiteY27" fmla="*/ 242887 h 1754981"/>
              <a:gd name="connsiteX28" fmla="*/ 1423988 w 1450181"/>
              <a:gd name="connsiteY28" fmla="*/ 211931 h 1754981"/>
              <a:gd name="connsiteX29" fmla="*/ 1412081 w 1450181"/>
              <a:gd name="connsiteY29" fmla="*/ 197643 h 1754981"/>
              <a:gd name="connsiteX30" fmla="*/ 1369219 w 1450181"/>
              <a:gd name="connsiteY30" fmla="*/ 154781 h 1754981"/>
              <a:gd name="connsiteX31" fmla="*/ 1309688 w 1450181"/>
              <a:gd name="connsiteY31" fmla="*/ 111918 h 1754981"/>
              <a:gd name="connsiteX32" fmla="*/ 1243013 w 1450181"/>
              <a:gd name="connsiteY32" fmla="*/ 69056 h 1754981"/>
              <a:gd name="connsiteX33" fmla="*/ 1178719 w 1450181"/>
              <a:gd name="connsiteY33" fmla="*/ 30956 h 1754981"/>
              <a:gd name="connsiteX34" fmla="*/ 1116806 w 1450181"/>
              <a:gd name="connsiteY34" fmla="*/ 9525 h 1754981"/>
              <a:gd name="connsiteX35" fmla="*/ 1081088 w 1450181"/>
              <a:gd name="connsiteY35" fmla="*/ 2381 h 1754981"/>
              <a:gd name="connsiteX36" fmla="*/ 1059656 w 1450181"/>
              <a:gd name="connsiteY36" fmla="*/ 0 h 1754981"/>
              <a:gd name="connsiteX37" fmla="*/ 1038225 w 1450181"/>
              <a:gd name="connsiteY37" fmla="*/ 2381 h 1754981"/>
              <a:gd name="connsiteX38" fmla="*/ 1026319 w 1450181"/>
              <a:gd name="connsiteY38" fmla="*/ 11906 h 1754981"/>
              <a:gd name="connsiteX39" fmla="*/ 1026319 w 1450181"/>
              <a:gd name="connsiteY39" fmla="*/ 33337 h 1754981"/>
              <a:gd name="connsiteX40" fmla="*/ 1047750 w 1450181"/>
              <a:gd name="connsiteY40" fmla="*/ 71437 h 1754981"/>
              <a:gd name="connsiteX41" fmla="*/ 1073944 w 1450181"/>
              <a:gd name="connsiteY41" fmla="*/ 114300 h 1754981"/>
              <a:gd name="connsiteX42" fmla="*/ 1083469 w 1450181"/>
              <a:gd name="connsiteY42" fmla="*/ 138112 h 1754981"/>
              <a:gd name="connsiteX43" fmla="*/ 1090613 w 1450181"/>
              <a:gd name="connsiteY43" fmla="*/ 161925 h 1754981"/>
              <a:gd name="connsiteX44" fmla="*/ 1092994 w 1450181"/>
              <a:gd name="connsiteY44" fmla="*/ 190500 h 1754981"/>
              <a:gd name="connsiteX45" fmla="*/ 1088231 w 1450181"/>
              <a:gd name="connsiteY45" fmla="*/ 233362 h 1754981"/>
              <a:gd name="connsiteX46" fmla="*/ 1064419 w 1450181"/>
              <a:gd name="connsiteY46" fmla="*/ 304800 h 1754981"/>
              <a:gd name="connsiteX47" fmla="*/ 1040606 w 1450181"/>
              <a:gd name="connsiteY47" fmla="*/ 352425 h 1754981"/>
              <a:gd name="connsiteX48" fmla="*/ 912019 w 1450181"/>
              <a:gd name="connsiteY48" fmla="*/ 538162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50181" h="1754981">
                <a:moveTo>
                  <a:pt x="912019" y="538162"/>
                </a:moveTo>
                <a:lnTo>
                  <a:pt x="745331" y="776287"/>
                </a:lnTo>
                <a:lnTo>
                  <a:pt x="626269" y="947737"/>
                </a:lnTo>
                <a:lnTo>
                  <a:pt x="552450" y="1047750"/>
                </a:lnTo>
                <a:lnTo>
                  <a:pt x="421481" y="1209675"/>
                </a:lnTo>
                <a:lnTo>
                  <a:pt x="290513" y="1376362"/>
                </a:lnTo>
                <a:lnTo>
                  <a:pt x="130969" y="1574006"/>
                </a:lnTo>
                <a:lnTo>
                  <a:pt x="0" y="1747837"/>
                </a:lnTo>
                <a:lnTo>
                  <a:pt x="73819" y="1754981"/>
                </a:lnTo>
                <a:lnTo>
                  <a:pt x="230981" y="1609725"/>
                </a:lnTo>
                <a:lnTo>
                  <a:pt x="450056" y="1393031"/>
                </a:lnTo>
                <a:lnTo>
                  <a:pt x="604838" y="1233487"/>
                </a:lnTo>
                <a:lnTo>
                  <a:pt x="719138" y="1112043"/>
                </a:lnTo>
                <a:lnTo>
                  <a:pt x="897731" y="914400"/>
                </a:lnTo>
                <a:lnTo>
                  <a:pt x="1040606" y="742950"/>
                </a:lnTo>
                <a:lnTo>
                  <a:pt x="1204913" y="538162"/>
                </a:lnTo>
                <a:lnTo>
                  <a:pt x="1335881" y="366712"/>
                </a:lnTo>
                <a:lnTo>
                  <a:pt x="1343025" y="361950"/>
                </a:lnTo>
                <a:lnTo>
                  <a:pt x="1362075" y="359568"/>
                </a:lnTo>
                <a:lnTo>
                  <a:pt x="1385888" y="359568"/>
                </a:lnTo>
                <a:lnTo>
                  <a:pt x="1404938" y="354806"/>
                </a:lnTo>
                <a:lnTo>
                  <a:pt x="1426369" y="345281"/>
                </a:lnTo>
                <a:lnTo>
                  <a:pt x="1438275" y="333375"/>
                </a:lnTo>
                <a:lnTo>
                  <a:pt x="1445419" y="321468"/>
                </a:lnTo>
                <a:lnTo>
                  <a:pt x="1450181" y="307181"/>
                </a:lnTo>
                <a:lnTo>
                  <a:pt x="1450181" y="290512"/>
                </a:lnTo>
                <a:lnTo>
                  <a:pt x="1450181" y="271462"/>
                </a:lnTo>
                <a:lnTo>
                  <a:pt x="1440656" y="242887"/>
                </a:lnTo>
                <a:lnTo>
                  <a:pt x="1423988" y="211931"/>
                </a:lnTo>
                <a:lnTo>
                  <a:pt x="1412081" y="197643"/>
                </a:lnTo>
                <a:lnTo>
                  <a:pt x="1369219" y="154781"/>
                </a:lnTo>
                <a:lnTo>
                  <a:pt x="1309688" y="111918"/>
                </a:lnTo>
                <a:lnTo>
                  <a:pt x="1243013" y="69056"/>
                </a:lnTo>
                <a:lnTo>
                  <a:pt x="1178719" y="30956"/>
                </a:lnTo>
                <a:lnTo>
                  <a:pt x="1116806" y="9525"/>
                </a:lnTo>
                <a:lnTo>
                  <a:pt x="1081088" y="2381"/>
                </a:lnTo>
                <a:lnTo>
                  <a:pt x="1059656" y="0"/>
                </a:lnTo>
                <a:lnTo>
                  <a:pt x="1038225" y="2381"/>
                </a:lnTo>
                <a:lnTo>
                  <a:pt x="1026319" y="11906"/>
                </a:lnTo>
                <a:lnTo>
                  <a:pt x="1026319" y="33337"/>
                </a:lnTo>
                <a:lnTo>
                  <a:pt x="1047750" y="71437"/>
                </a:lnTo>
                <a:lnTo>
                  <a:pt x="1073944" y="114300"/>
                </a:lnTo>
                <a:lnTo>
                  <a:pt x="1083469" y="138112"/>
                </a:lnTo>
                <a:lnTo>
                  <a:pt x="1090613" y="161925"/>
                </a:lnTo>
                <a:lnTo>
                  <a:pt x="1092994" y="190500"/>
                </a:lnTo>
                <a:lnTo>
                  <a:pt x="1088231" y="233362"/>
                </a:lnTo>
                <a:lnTo>
                  <a:pt x="1064419" y="304800"/>
                </a:lnTo>
                <a:lnTo>
                  <a:pt x="1040606" y="352425"/>
                </a:lnTo>
                <a:lnTo>
                  <a:pt x="912019" y="5381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F60C5C22-8CED-422E-AFA8-DC732A662DD6}"/>
              </a:ext>
            </a:extLst>
          </p:cNvPr>
          <p:cNvSpPr/>
          <p:nvPr/>
        </p:nvSpPr>
        <p:spPr>
          <a:xfrm>
            <a:off x="2671763" y="3579813"/>
            <a:ext cx="1282700" cy="601662"/>
          </a:xfrm>
          <a:custGeom>
            <a:avLst/>
            <a:gdLst>
              <a:gd name="connsiteX0" fmla="*/ 1019175 w 1283493"/>
              <a:gd name="connsiteY0" fmla="*/ 73819 h 602456"/>
              <a:gd name="connsiteX1" fmla="*/ 773906 w 1283493"/>
              <a:gd name="connsiteY1" fmla="*/ 150019 h 602456"/>
              <a:gd name="connsiteX2" fmla="*/ 516731 w 1283493"/>
              <a:gd name="connsiteY2" fmla="*/ 230981 h 602456"/>
              <a:gd name="connsiteX3" fmla="*/ 283368 w 1283493"/>
              <a:gd name="connsiteY3" fmla="*/ 292894 h 602456"/>
              <a:gd name="connsiteX4" fmla="*/ 192881 w 1283493"/>
              <a:gd name="connsiteY4" fmla="*/ 311944 h 602456"/>
              <a:gd name="connsiteX5" fmla="*/ 169068 w 1283493"/>
              <a:gd name="connsiteY5" fmla="*/ 304800 h 602456"/>
              <a:gd name="connsiteX6" fmla="*/ 114300 w 1283493"/>
              <a:gd name="connsiteY6" fmla="*/ 278606 h 602456"/>
              <a:gd name="connsiteX7" fmla="*/ 69056 w 1283493"/>
              <a:gd name="connsiteY7" fmla="*/ 297656 h 602456"/>
              <a:gd name="connsiteX8" fmla="*/ 40481 w 1283493"/>
              <a:gd name="connsiteY8" fmla="*/ 316706 h 602456"/>
              <a:gd name="connsiteX9" fmla="*/ 19050 w 1283493"/>
              <a:gd name="connsiteY9" fmla="*/ 338137 h 602456"/>
              <a:gd name="connsiteX10" fmla="*/ 4762 w 1283493"/>
              <a:gd name="connsiteY10" fmla="*/ 359569 h 602456"/>
              <a:gd name="connsiteX11" fmla="*/ 0 w 1283493"/>
              <a:gd name="connsiteY11" fmla="*/ 373856 h 602456"/>
              <a:gd name="connsiteX12" fmla="*/ 0 w 1283493"/>
              <a:gd name="connsiteY12" fmla="*/ 395287 h 602456"/>
              <a:gd name="connsiteX13" fmla="*/ 2381 w 1283493"/>
              <a:gd name="connsiteY13" fmla="*/ 414337 h 602456"/>
              <a:gd name="connsiteX14" fmla="*/ 21431 w 1283493"/>
              <a:gd name="connsiteY14" fmla="*/ 452437 h 602456"/>
              <a:gd name="connsiteX15" fmla="*/ 76200 w 1283493"/>
              <a:gd name="connsiteY15" fmla="*/ 521494 h 602456"/>
              <a:gd name="connsiteX16" fmla="*/ 128587 w 1283493"/>
              <a:gd name="connsiteY16" fmla="*/ 581025 h 602456"/>
              <a:gd name="connsiteX17" fmla="*/ 147637 w 1283493"/>
              <a:gd name="connsiteY17" fmla="*/ 600075 h 602456"/>
              <a:gd name="connsiteX18" fmla="*/ 154781 w 1283493"/>
              <a:gd name="connsiteY18" fmla="*/ 602456 h 602456"/>
              <a:gd name="connsiteX19" fmla="*/ 190500 w 1283493"/>
              <a:gd name="connsiteY19" fmla="*/ 588169 h 602456"/>
              <a:gd name="connsiteX20" fmla="*/ 323850 w 1283493"/>
              <a:gd name="connsiteY20" fmla="*/ 523875 h 602456"/>
              <a:gd name="connsiteX21" fmla="*/ 481012 w 1283493"/>
              <a:gd name="connsiteY21" fmla="*/ 447675 h 602456"/>
              <a:gd name="connsiteX22" fmla="*/ 569118 w 1283493"/>
              <a:gd name="connsiteY22" fmla="*/ 409575 h 602456"/>
              <a:gd name="connsiteX23" fmla="*/ 647700 w 1283493"/>
              <a:gd name="connsiteY23" fmla="*/ 371475 h 602456"/>
              <a:gd name="connsiteX24" fmla="*/ 854868 w 1283493"/>
              <a:gd name="connsiteY24" fmla="*/ 271462 h 602456"/>
              <a:gd name="connsiteX25" fmla="*/ 1116806 w 1283493"/>
              <a:gd name="connsiteY25" fmla="*/ 157162 h 602456"/>
              <a:gd name="connsiteX26" fmla="*/ 1283493 w 1283493"/>
              <a:gd name="connsiteY26" fmla="*/ 83344 h 602456"/>
              <a:gd name="connsiteX27" fmla="*/ 1245393 w 1283493"/>
              <a:gd name="connsiteY27" fmla="*/ 0 h 602456"/>
              <a:gd name="connsiteX28" fmla="*/ 1069181 w 1283493"/>
              <a:gd name="connsiteY28" fmla="*/ 59531 h 602456"/>
              <a:gd name="connsiteX29" fmla="*/ 1019175 w 1283493"/>
              <a:gd name="connsiteY29" fmla="*/ 73819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83493" h="602456">
                <a:moveTo>
                  <a:pt x="1019175" y="73819"/>
                </a:moveTo>
                <a:lnTo>
                  <a:pt x="773906" y="150019"/>
                </a:lnTo>
                <a:lnTo>
                  <a:pt x="516731" y="230981"/>
                </a:lnTo>
                <a:lnTo>
                  <a:pt x="283368" y="292894"/>
                </a:lnTo>
                <a:lnTo>
                  <a:pt x="192881" y="311944"/>
                </a:lnTo>
                <a:lnTo>
                  <a:pt x="169068" y="304800"/>
                </a:lnTo>
                <a:lnTo>
                  <a:pt x="114300" y="278606"/>
                </a:lnTo>
                <a:lnTo>
                  <a:pt x="69056" y="297656"/>
                </a:lnTo>
                <a:lnTo>
                  <a:pt x="40481" y="316706"/>
                </a:lnTo>
                <a:lnTo>
                  <a:pt x="19050" y="338137"/>
                </a:lnTo>
                <a:lnTo>
                  <a:pt x="4762" y="359569"/>
                </a:lnTo>
                <a:lnTo>
                  <a:pt x="0" y="373856"/>
                </a:lnTo>
                <a:lnTo>
                  <a:pt x="0" y="395287"/>
                </a:lnTo>
                <a:lnTo>
                  <a:pt x="2381" y="414337"/>
                </a:lnTo>
                <a:lnTo>
                  <a:pt x="21431" y="452437"/>
                </a:lnTo>
                <a:lnTo>
                  <a:pt x="76200" y="521494"/>
                </a:lnTo>
                <a:lnTo>
                  <a:pt x="128587" y="581025"/>
                </a:lnTo>
                <a:lnTo>
                  <a:pt x="147637" y="600075"/>
                </a:lnTo>
                <a:lnTo>
                  <a:pt x="154781" y="602456"/>
                </a:lnTo>
                <a:lnTo>
                  <a:pt x="190500" y="588169"/>
                </a:lnTo>
                <a:lnTo>
                  <a:pt x="323850" y="523875"/>
                </a:lnTo>
                <a:lnTo>
                  <a:pt x="481012" y="447675"/>
                </a:lnTo>
                <a:lnTo>
                  <a:pt x="569118" y="409575"/>
                </a:lnTo>
                <a:lnTo>
                  <a:pt x="647700" y="371475"/>
                </a:lnTo>
                <a:lnTo>
                  <a:pt x="854868" y="271462"/>
                </a:lnTo>
                <a:lnTo>
                  <a:pt x="1116806" y="157162"/>
                </a:lnTo>
                <a:lnTo>
                  <a:pt x="1283493" y="83344"/>
                </a:lnTo>
                <a:lnTo>
                  <a:pt x="1245393" y="0"/>
                </a:lnTo>
                <a:lnTo>
                  <a:pt x="1069181" y="59531"/>
                </a:lnTo>
                <a:lnTo>
                  <a:pt x="1019175" y="73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B5FA8D52-9FD0-4C08-A26C-43CD67244521}"/>
              </a:ext>
            </a:extLst>
          </p:cNvPr>
          <p:cNvSpPr/>
          <p:nvPr/>
        </p:nvSpPr>
        <p:spPr>
          <a:xfrm>
            <a:off x="3725863" y="3348038"/>
            <a:ext cx="369887" cy="504825"/>
          </a:xfrm>
          <a:custGeom>
            <a:avLst/>
            <a:gdLst>
              <a:gd name="connsiteX0" fmla="*/ 273844 w 369094"/>
              <a:gd name="connsiteY0" fmla="*/ 195262 h 504825"/>
              <a:gd name="connsiteX1" fmla="*/ 226219 w 369094"/>
              <a:gd name="connsiteY1" fmla="*/ 142875 h 504825"/>
              <a:gd name="connsiteX2" fmla="*/ 188119 w 369094"/>
              <a:gd name="connsiteY2" fmla="*/ 107156 h 504825"/>
              <a:gd name="connsiteX3" fmla="*/ 142875 w 369094"/>
              <a:gd name="connsiteY3" fmla="*/ 73818 h 504825"/>
              <a:gd name="connsiteX4" fmla="*/ 83344 w 369094"/>
              <a:gd name="connsiteY4" fmla="*/ 30956 h 504825"/>
              <a:gd name="connsiteX5" fmla="*/ 47625 w 369094"/>
              <a:gd name="connsiteY5" fmla="*/ 9525 h 504825"/>
              <a:gd name="connsiteX6" fmla="*/ 21432 w 369094"/>
              <a:gd name="connsiteY6" fmla="*/ 0 h 504825"/>
              <a:gd name="connsiteX7" fmla="*/ 7144 w 369094"/>
              <a:gd name="connsiteY7" fmla="*/ 0 h 504825"/>
              <a:gd name="connsiteX8" fmla="*/ 0 w 369094"/>
              <a:gd name="connsiteY8" fmla="*/ 4762 h 504825"/>
              <a:gd name="connsiteX9" fmla="*/ 0 w 369094"/>
              <a:gd name="connsiteY9" fmla="*/ 19050 h 504825"/>
              <a:gd name="connsiteX10" fmla="*/ 11907 w 369094"/>
              <a:gd name="connsiteY10" fmla="*/ 54768 h 504825"/>
              <a:gd name="connsiteX11" fmla="*/ 61913 w 369094"/>
              <a:gd name="connsiteY11" fmla="*/ 154781 h 504825"/>
              <a:gd name="connsiteX12" fmla="*/ 116682 w 369094"/>
              <a:gd name="connsiteY12" fmla="*/ 285750 h 504825"/>
              <a:gd name="connsiteX13" fmla="*/ 147638 w 369094"/>
              <a:gd name="connsiteY13" fmla="*/ 333375 h 504825"/>
              <a:gd name="connsiteX14" fmla="*/ 157163 w 369094"/>
              <a:gd name="connsiteY14" fmla="*/ 392906 h 504825"/>
              <a:gd name="connsiteX15" fmla="*/ 169069 w 369094"/>
              <a:gd name="connsiteY15" fmla="*/ 431006 h 504825"/>
              <a:gd name="connsiteX16" fmla="*/ 190500 w 369094"/>
              <a:gd name="connsiteY16" fmla="*/ 469106 h 504825"/>
              <a:gd name="connsiteX17" fmla="*/ 207169 w 369094"/>
              <a:gd name="connsiteY17" fmla="*/ 488156 h 504825"/>
              <a:gd name="connsiteX18" fmla="*/ 228600 w 369094"/>
              <a:gd name="connsiteY18" fmla="*/ 500062 h 504825"/>
              <a:gd name="connsiteX19" fmla="*/ 250032 w 369094"/>
              <a:gd name="connsiteY19" fmla="*/ 504825 h 504825"/>
              <a:gd name="connsiteX20" fmla="*/ 295275 w 369094"/>
              <a:gd name="connsiteY20" fmla="*/ 502443 h 504825"/>
              <a:gd name="connsiteX21" fmla="*/ 328613 w 369094"/>
              <a:gd name="connsiteY21" fmla="*/ 490537 h 504825"/>
              <a:gd name="connsiteX22" fmla="*/ 345282 w 369094"/>
              <a:gd name="connsiteY22" fmla="*/ 481012 h 504825"/>
              <a:gd name="connsiteX23" fmla="*/ 359569 w 369094"/>
              <a:gd name="connsiteY23" fmla="*/ 464343 h 504825"/>
              <a:gd name="connsiteX24" fmla="*/ 366713 w 369094"/>
              <a:gd name="connsiteY24" fmla="*/ 438150 h 504825"/>
              <a:gd name="connsiteX25" fmla="*/ 369094 w 369094"/>
              <a:gd name="connsiteY25" fmla="*/ 404812 h 504825"/>
              <a:gd name="connsiteX26" fmla="*/ 364332 w 369094"/>
              <a:gd name="connsiteY26" fmla="*/ 364331 h 504825"/>
              <a:gd name="connsiteX27" fmla="*/ 354807 w 369094"/>
              <a:gd name="connsiteY27" fmla="*/ 328612 h 504825"/>
              <a:gd name="connsiteX28" fmla="*/ 338138 w 369094"/>
              <a:gd name="connsiteY28" fmla="*/ 283368 h 504825"/>
              <a:gd name="connsiteX29" fmla="*/ 311944 w 369094"/>
              <a:gd name="connsiteY29" fmla="*/ 238125 h 504825"/>
              <a:gd name="connsiteX30" fmla="*/ 273844 w 369094"/>
              <a:gd name="connsiteY30" fmla="*/ 195262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69094" h="504825">
                <a:moveTo>
                  <a:pt x="273844" y="195262"/>
                </a:moveTo>
                <a:lnTo>
                  <a:pt x="226219" y="142875"/>
                </a:lnTo>
                <a:lnTo>
                  <a:pt x="188119" y="107156"/>
                </a:lnTo>
                <a:lnTo>
                  <a:pt x="142875" y="73818"/>
                </a:lnTo>
                <a:lnTo>
                  <a:pt x="83344" y="30956"/>
                </a:lnTo>
                <a:lnTo>
                  <a:pt x="47625" y="9525"/>
                </a:lnTo>
                <a:lnTo>
                  <a:pt x="21432" y="0"/>
                </a:lnTo>
                <a:lnTo>
                  <a:pt x="7144" y="0"/>
                </a:lnTo>
                <a:lnTo>
                  <a:pt x="0" y="4762"/>
                </a:lnTo>
                <a:lnTo>
                  <a:pt x="0" y="19050"/>
                </a:lnTo>
                <a:lnTo>
                  <a:pt x="11907" y="54768"/>
                </a:lnTo>
                <a:lnTo>
                  <a:pt x="61913" y="154781"/>
                </a:lnTo>
                <a:lnTo>
                  <a:pt x="116682" y="285750"/>
                </a:lnTo>
                <a:lnTo>
                  <a:pt x="147638" y="333375"/>
                </a:lnTo>
                <a:lnTo>
                  <a:pt x="157163" y="392906"/>
                </a:lnTo>
                <a:lnTo>
                  <a:pt x="169069" y="431006"/>
                </a:lnTo>
                <a:lnTo>
                  <a:pt x="190500" y="469106"/>
                </a:lnTo>
                <a:lnTo>
                  <a:pt x="207169" y="488156"/>
                </a:lnTo>
                <a:lnTo>
                  <a:pt x="228600" y="500062"/>
                </a:lnTo>
                <a:lnTo>
                  <a:pt x="250032" y="504825"/>
                </a:lnTo>
                <a:lnTo>
                  <a:pt x="295275" y="502443"/>
                </a:lnTo>
                <a:lnTo>
                  <a:pt x="328613" y="490537"/>
                </a:lnTo>
                <a:lnTo>
                  <a:pt x="345282" y="481012"/>
                </a:lnTo>
                <a:lnTo>
                  <a:pt x="359569" y="464343"/>
                </a:lnTo>
                <a:lnTo>
                  <a:pt x="366713" y="438150"/>
                </a:lnTo>
                <a:lnTo>
                  <a:pt x="369094" y="404812"/>
                </a:lnTo>
                <a:lnTo>
                  <a:pt x="364332" y="364331"/>
                </a:lnTo>
                <a:lnTo>
                  <a:pt x="354807" y="328612"/>
                </a:lnTo>
                <a:lnTo>
                  <a:pt x="338138" y="283368"/>
                </a:lnTo>
                <a:lnTo>
                  <a:pt x="311944" y="238125"/>
                </a:lnTo>
                <a:lnTo>
                  <a:pt x="273844" y="1952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03496B5A-E0FD-430A-BBF8-C98B292A72B7}"/>
              </a:ext>
            </a:extLst>
          </p:cNvPr>
          <p:cNvSpPr/>
          <p:nvPr/>
        </p:nvSpPr>
        <p:spPr>
          <a:xfrm>
            <a:off x="3259138" y="3830638"/>
            <a:ext cx="280987" cy="2178050"/>
          </a:xfrm>
          <a:custGeom>
            <a:avLst/>
            <a:gdLst>
              <a:gd name="connsiteX0" fmla="*/ 279801 w 279801"/>
              <a:gd name="connsiteY0" fmla="*/ 833632 h 2177829"/>
              <a:gd name="connsiteX1" fmla="*/ 279801 w 279801"/>
              <a:gd name="connsiteY1" fmla="*/ 527871 h 2177829"/>
              <a:gd name="connsiteX2" fmla="*/ 276916 w 279801"/>
              <a:gd name="connsiteY2" fmla="*/ 320184 h 2177829"/>
              <a:gd name="connsiteX3" fmla="*/ 276916 w 279801"/>
              <a:gd name="connsiteY3" fmla="*/ 291338 h 2177829"/>
              <a:gd name="connsiteX4" fmla="*/ 271147 w 279801"/>
              <a:gd name="connsiteY4" fmla="*/ 248070 h 2177829"/>
              <a:gd name="connsiteX5" fmla="*/ 262493 w 279801"/>
              <a:gd name="connsiteY5" fmla="*/ 204802 h 2177829"/>
              <a:gd name="connsiteX6" fmla="*/ 245186 w 279801"/>
              <a:gd name="connsiteY6" fmla="*/ 129804 h 2177829"/>
              <a:gd name="connsiteX7" fmla="*/ 196149 w 279801"/>
              <a:gd name="connsiteY7" fmla="*/ 0 h 2177829"/>
              <a:gd name="connsiteX8" fmla="*/ 0 w 279801"/>
              <a:gd name="connsiteY8" fmla="*/ 92305 h 2177829"/>
              <a:gd name="connsiteX9" fmla="*/ 49037 w 279801"/>
              <a:gd name="connsiteY9" fmla="*/ 152880 h 2177829"/>
              <a:gd name="connsiteX10" fmla="*/ 63460 w 279801"/>
              <a:gd name="connsiteY10" fmla="*/ 184610 h 2177829"/>
              <a:gd name="connsiteX11" fmla="*/ 74998 w 279801"/>
              <a:gd name="connsiteY11" fmla="*/ 227878 h 2177829"/>
              <a:gd name="connsiteX12" fmla="*/ 77883 w 279801"/>
              <a:gd name="connsiteY12" fmla="*/ 311530 h 2177829"/>
              <a:gd name="connsiteX13" fmla="*/ 77883 w 279801"/>
              <a:gd name="connsiteY13" fmla="*/ 588446 h 2177829"/>
              <a:gd name="connsiteX14" fmla="*/ 74998 w 279801"/>
              <a:gd name="connsiteY14" fmla="*/ 911515 h 2177829"/>
              <a:gd name="connsiteX15" fmla="*/ 63460 w 279801"/>
              <a:gd name="connsiteY15" fmla="*/ 1306697 h 2177829"/>
              <a:gd name="connsiteX16" fmla="*/ 57691 w 279801"/>
              <a:gd name="connsiteY16" fmla="*/ 1534576 h 2177829"/>
              <a:gd name="connsiteX17" fmla="*/ 46153 w 279801"/>
              <a:gd name="connsiteY17" fmla="*/ 1583613 h 2177829"/>
              <a:gd name="connsiteX18" fmla="*/ 23076 w 279801"/>
              <a:gd name="connsiteY18" fmla="*/ 1693226 h 2177829"/>
              <a:gd name="connsiteX19" fmla="*/ 8654 w 279801"/>
              <a:gd name="connsiteY19" fmla="*/ 1756686 h 2177829"/>
              <a:gd name="connsiteX20" fmla="*/ 8654 w 279801"/>
              <a:gd name="connsiteY20" fmla="*/ 1805723 h 2177829"/>
              <a:gd name="connsiteX21" fmla="*/ 11538 w 279801"/>
              <a:gd name="connsiteY21" fmla="*/ 1851876 h 2177829"/>
              <a:gd name="connsiteX22" fmla="*/ 20192 w 279801"/>
              <a:gd name="connsiteY22" fmla="*/ 1898029 h 2177829"/>
              <a:gd name="connsiteX23" fmla="*/ 40384 w 279801"/>
              <a:gd name="connsiteY23" fmla="*/ 1961489 h 2177829"/>
              <a:gd name="connsiteX24" fmla="*/ 54806 w 279801"/>
              <a:gd name="connsiteY24" fmla="*/ 2004757 h 2177829"/>
              <a:gd name="connsiteX25" fmla="*/ 95190 w 279801"/>
              <a:gd name="connsiteY25" fmla="*/ 2082639 h 2177829"/>
              <a:gd name="connsiteX26" fmla="*/ 109613 w 279801"/>
              <a:gd name="connsiteY26" fmla="*/ 2108600 h 2177829"/>
              <a:gd name="connsiteX27" fmla="*/ 132689 w 279801"/>
              <a:gd name="connsiteY27" fmla="*/ 2134561 h 2177829"/>
              <a:gd name="connsiteX28" fmla="*/ 155765 w 279801"/>
              <a:gd name="connsiteY28" fmla="*/ 2154753 h 2177829"/>
              <a:gd name="connsiteX29" fmla="*/ 173073 w 279801"/>
              <a:gd name="connsiteY29" fmla="*/ 2166291 h 2177829"/>
              <a:gd name="connsiteX30" fmla="*/ 184611 w 279801"/>
              <a:gd name="connsiteY30" fmla="*/ 2172060 h 2177829"/>
              <a:gd name="connsiteX31" fmla="*/ 207687 w 279801"/>
              <a:gd name="connsiteY31" fmla="*/ 2177829 h 2177829"/>
              <a:gd name="connsiteX32" fmla="*/ 216341 w 279801"/>
              <a:gd name="connsiteY32" fmla="*/ 2177829 h 2177829"/>
              <a:gd name="connsiteX33" fmla="*/ 236533 w 279801"/>
              <a:gd name="connsiteY33" fmla="*/ 2166291 h 2177829"/>
              <a:gd name="connsiteX34" fmla="*/ 256724 w 279801"/>
              <a:gd name="connsiteY34" fmla="*/ 2143215 h 2177829"/>
              <a:gd name="connsiteX35" fmla="*/ 271147 w 279801"/>
              <a:gd name="connsiteY35" fmla="*/ 2117254 h 2177829"/>
              <a:gd name="connsiteX36" fmla="*/ 279801 w 279801"/>
              <a:gd name="connsiteY36" fmla="*/ 2073986 h 2177829"/>
              <a:gd name="connsiteX37" fmla="*/ 279801 w 279801"/>
              <a:gd name="connsiteY37" fmla="*/ 1955719 h 2177829"/>
              <a:gd name="connsiteX38" fmla="*/ 279801 w 279801"/>
              <a:gd name="connsiteY38" fmla="*/ 1557653 h 2177829"/>
              <a:gd name="connsiteX39" fmla="*/ 279801 w 279801"/>
              <a:gd name="connsiteY39" fmla="*/ 833632 h 2177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9801" h="2177829">
                <a:moveTo>
                  <a:pt x="279801" y="833632"/>
                </a:moveTo>
                <a:lnTo>
                  <a:pt x="279801" y="527871"/>
                </a:lnTo>
                <a:cubicBezTo>
                  <a:pt x="278839" y="458642"/>
                  <a:pt x="277878" y="389413"/>
                  <a:pt x="276916" y="320184"/>
                </a:cubicBezTo>
                <a:lnTo>
                  <a:pt x="276916" y="291338"/>
                </a:lnTo>
                <a:lnTo>
                  <a:pt x="271147" y="248070"/>
                </a:lnTo>
                <a:lnTo>
                  <a:pt x="262493" y="204802"/>
                </a:lnTo>
                <a:lnTo>
                  <a:pt x="245186" y="129804"/>
                </a:lnTo>
                <a:lnTo>
                  <a:pt x="196149" y="0"/>
                </a:lnTo>
                <a:lnTo>
                  <a:pt x="0" y="92305"/>
                </a:lnTo>
                <a:lnTo>
                  <a:pt x="49037" y="152880"/>
                </a:lnTo>
                <a:lnTo>
                  <a:pt x="63460" y="184610"/>
                </a:lnTo>
                <a:lnTo>
                  <a:pt x="74998" y="227878"/>
                </a:lnTo>
                <a:cubicBezTo>
                  <a:pt x="75960" y="255762"/>
                  <a:pt x="76921" y="283646"/>
                  <a:pt x="77883" y="311530"/>
                </a:cubicBezTo>
                <a:lnTo>
                  <a:pt x="77883" y="588446"/>
                </a:lnTo>
                <a:cubicBezTo>
                  <a:pt x="76921" y="696136"/>
                  <a:pt x="75960" y="803825"/>
                  <a:pt x="74998" y="911515"/>
                </a:cubicBezTo>
                <a:lnTo>
                  <a:pt x="63460" y="1306697"/>
                </a:lnTo>
                <a:lnTo>
                  <a:pt x="57691" y="1534576"/>
                </a:lnTo>
                <a:lnTo>
                  <a:pt x="46153" y="1583613"/>
                </a:lnTo>
                <a:lnTo>
                  <a:pt x="23076" y="1693226"/>
                </a:lnTo>
                <a:lnTo>
                  <a:pt x="8654" y="1756686"/>
                </a:lnTo>
                <a:lnTo>
                  <a:pt x="8654" y="1805723"/>
                </a:lnTo>
                <a:lnTo>
                  <a:pt x="11538" y="1851876"/>
                </a:lnTo>
                <a:lnTo>
                  <a:pt x="20192" y="1898029"/>
                </a:lnTo>
                <a:lnTo>
                  <a:pt x="40384" y="1961489"/>
                </a:lnTo>
                <a:lnTo>
                  <a:pt x="54806" y="2004757"/>
                </a:lnTo>
                <a:lnTo>
                  <a:pt x="95190" y="2082639"/>
                </a:lnTo>
                <a:lnTo>
                  <a:pt x="109613" y="2108600"/>
                </a:lnTo>
                <a:lnTo>
                  <a:pt x="132689" y="2134561"/>
                </a:lnTo>
                <a:lnTo>
                  <a:pt x="155765" y="2154753"/>
                </a:lnTo>
                <a:lnTo>
                  <a:pt x="173073" y="2166291"/>
                </a:lnTo>
                <a:lnTo>
                  <a:pt x="184611" y="2172060"/>
                </a:lnTo>
                <a:lnTo>
                  <a:pt x="207687" y="2177829"/>
                </a:lnTo>
                <a:lnTo>
                  <a:pt x="216341" y="2177829"/>
                </a:lnTo>
                <a:lnTo>
                  <a:pt x="236533" y="2166291"/>
                </a:lnTo>
                <a:lnTo>
                  <a:pt x="256724" y="2143215"/>
                </a:lnTo>
                <a:lnTo>
                  <a:pt x="271147" y="2117254"/>
                </a:lnTo>
                <a:lnTo>
                  <a:pt x="279801" y="2073986"/>
                </a:lnTo>
                <a:lnTo>
                  <a:pt x="279801" y="1955719"/>
                </a:lnTo>
                <a:lnTo>
                  <a:pt x="279801" y="1557653"/>
                </a:lnTo>
                <a:lnTo>
                  <a:pt x="279801" y="8336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6B212C30-A8FC-4697-95C3-CFA582E80B19}"/>
              </a:ext>
            </a:extLst>
          </p:cNvPr>
          <p:cNvSpPr/>
          <p:nvPr/>
        </p:nvSpPr>
        <p:spPr>
          <a:xfrm>
            <a:off x="4381500" y="3609975"/>
            <a:ext cx="274638" cy="2344738"/>
          </a:xfrm>
          <a:custGeom>
            <a:avLst/>
            <a:gdLst>
              <a:gd name="connsiteX0" fmla="*/ 256151 w 274022"/>
              <a:gd name="connsiteY0" fmla="*/ 1245014 h 2344081"/>
              <a:gd name="connsiteX1" fmla="*/ 256151 w 274022"/>
              <a:gd name="connsiteY1" fmla="*/ 973970 h 2344081"/>
              <a:gd name="connsiteX2" fmla="*/ 259130 w 274022"/>
              <a:gd name="connsiteY2" fmla="*/ 732711 h 2344081"/>
              <a:gd name="connsiteX3" fmla="*/ 265087 w 274022"/>
              <a:gd name="connsiteY3" fmla="*/ 473582 h 2344081"/>
              <a:gd name="connsiteX4" fmla="*/ 274022 w 274022"/>
              <a:gd name="connsiteY4" fmla="*/ 178710 h 2344081"/>
              <a:gd name="connsiteX5" fmla="*/ 271044 w 274022"/>
              <a:gd name="connsiteY5" fmla="*/ 160839 h 2344081"/>
              <a:gd name="connsiteX6" fmla="*/ 250194 w 274022"/>
              <a:gd name="connsiteY6" fmla="*/ 92334 h 2344081"/>
              <a:gd name="connsiteX7" fmla="*/ 217431 w 274022"/>
              <a:gd name="connsiteY7" fmla="*/ 14892 h 2344081"/>
              <a:gd name="connsiteX8" fmla="*/ 205517 w 274022"/>
              <a:gd name="connsiteY8" fmla="*/ 0 h 2344081"/>
              <a:gd name="connsiteX9" fmla="*/ 0 w 274022"/>
              <a:gd name="connsiteY9" fmla="*/ 235302 h 2344081"/>
              <a:gd name="connsiteX10" fmla="*/ 44677 w 274022"/>
              <a:gd name="connsiteY10" fmla="*/ 279979 h 2344081"/>
              <a:gd name="connsiteX11" fmla="*/ 59570 w 274022"/>
              <a:gd name="connsiteY11" fmla="*/ 303807 h 2344081"/>
              <a:gd name="connsiteX12" fmla="*/ 68505 w 274022"/>
              <a:gd name="connsiteY12" fmla="*/ 339549 h 2344081"/>
              <a:gd name="connsiteX13" fmla="*/ 74462 w 274022"/>
              <a:gd name="connsiteY13" fmla="*/ 419969 h 2344081"/>
              <a:gd name="connsiteX14" fmla="*/ 71484 w 274022"/>
              <a:gd name="connsiteY14" fmla="*/ 661227 h 2344081"/>
              <a:gd name="connsiteX15" fmla="*/ 68505 w 274022"/>
              <a:gd name="connsiteY15" fmla="*/ 994820 h 2344081"/>
              <a:gd name="connsiteX16" fmla="*/ 62548 w 274022"/>
              <a:gd name="connsiteY16" fmla="*/ 1289691 h 2344081"/>
              <a:gd name="connsiteX17" fmla="*/ 56591 w 274022"/>
              <a:gd name="connsiteY17" fmla="*/ 1551799 h 2344081"/>
              <a:gd name="connsiteX18" fmla="*/ 50634 w 274022"/>
              <a:gd name="connsiteY18" fmla="*/ 1679875 h 2344081"/>
              <a:gd name="connsiteX19" fmla="*/ 11914 w 274022"/>
              <a:gd name="connsiteY19" fmla="*/ 1944962 h 2344081"/>
              <a:gd name="connsiteX20" fmla="*/ 8935 w 274022"/>
              <a:gd name="connsiteY20" fmla="*/ 1974747 h 2344081"/>
              <a:gd name="connsiteX21" fmla="*/ 23828 w 274022"/>
              <a:gd name="connsiteY21" fmla="*/ 2064102 h 2344081"/>
              <a:gd name="connsiteX22" fmla="*/ 44677 w 274022"/>
              <a:gd name="connsiteY22" fmla="*/ 2156435 h 2344081"/>
              <a:gd name="connsiteX23" fmla="*/ 71484 w 274022"/>
              <a:gd name="connsiteY23" fmla="*/ 2242812 h 2344081"/>
              <a:gd name="connsiteX24" fmla="*/ 86376 w 274022"/>
              <a:gd name="connsiteY24" fmla="*/ 2284511 h 2344081"/>
              <a:gd name="connsiteX25" fmla="*/ 104247 w 274022"/>
              <a:gd name="connsiteY25" fmla="*/ 2314296 h 2344081"/>
              <a:gd name="connsiteX26" fmla="*/ 128075 w 274022"/>
              <a:gd name="connsiteY26" fmla="*/ 2335145 h 2344081"/>
              <a:gd name="connsiteX27" fmla="*/ 145946 w 274022"/>
              <a:gd name="connsiteY27" fmla="*/ 2344081 h 2344081"/>
              <a:gd name="connsiteX28" fmla="*/ 160839 w 274022"/>
              <a:gd name="connsiteY28" fmla="*/ 2344081 h 2344081"/>
              <a:gd name="connsiteX29" fmla="*/ 181688 w 274022"/>
              <a:gd name="connsiteY29" fmla="*/ 2335145 h 2344081"/>
              <a:gd name="connsiteX30" fmla="*/ 199560 w 274022"/>
              <a:gd name="connsiteY30" fmla="*/ 2314296 h 2344081"/>
              <a:gd name="connsiteX31" fmla="*/ 220409 w 274022"/>
              <a:gd name="connsiteY31" fmla="*/ 2278554 h 2344081"/>
              <a:gd name="connsiteX32" fmla="*/ 238280 w 274022"/>
              <a:gd name="connsiteY32" fmla="*/ 2230898 h 2344081"/>
              <a:gd name="connsiteX33" fmla="*/ 247216 w 274022"/>
              <a:gd name="connsiteY33" fmla="*/ 2183242 h 2344081"/>
              <a:gd name="connsiteX34" fmla="*/ 253173 w 274022"/>
              <a:gd name="connsiteY34" fmla="*/ 2144521 h 2344081"/>
              <a:gd name="connsiteX35" fmla="*/ 253173 w 274022"/>
              <a:gd name="connsiteY35" fmla="*/ 2064102 h 2344081"/>
              <a:gd name="connsiteX36" fmla="*/ 253173 w 274022"/>
              <a:gd name="connsiteY36" fmla="*/ 1855606 h 2344081"/>
              <a:gd name="connsiteX37" fmla="*/ 256151 w 274022"/>
              <a:gd name="connsiteY37" fmla="*/ 1245014 h 234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74022" h="2344081">
                <a:moveTo>
                  <a:pt x="256151" y="1245014"/>
                </a:moveTo>
                <a:lnTo>
                  <a:pt x="256151" y="973970"/>
                </a:lnTo>
                <a:lnTo>
                  <a:pt x="259130" y="732711"/>
                </a:lnTo>
                <a:lnTo>
                  <a:pt x="265087" y="473582"/>
                </a:lnTo>
                <a:lnTo>
                  <a:pt x="274022" y="178710"/>
                </a:lnTo>
                <a:lnTo>
                  <a:pt x="271044" y="160839"/>
                </a:lnTo>
                <a:lnTo>
                  <a:pt x="250194" y="92334"/>
                </a:lnTo>
                <a:lnTo>
                  <a:pt x="217431" y="14892"/>
                </a:lnTo>
                <a:lnTo>
                  <a:pt x="205517" y="0"/>
                </a:lnTo>
                <a:lnTo>
                  <a:pt x="0" y="235302"/>
                </a:lnTo>
                <a:lnTo>
                  <a:pt x="44677" y="279979"/>
                </a:lnTo>
                <a:lnTo>
                  <a:pt x="59570" y="303807"/>
                </a:lnTo>
                <a:lnTo>
                  <a:pt x="68505" y="339549"/>
                </a:lnTo>
                <a:lnTo>
                  <a:pt x="74462" y="419969"/>
                </a:lnTo>
                <a:cubicBezTo>
                  <a:pt x="73469" y="500388"/>
                  <a:pt x="72477" y="580808"/>
                  <a:pt x="71484" y="661227"/>
                </a:cubicBezTo>
                <a:lnTo>
                  <a:pt x="68505" y="994820"/>
                </a:lnTo>
                <a:lnTo>
                  <a:pt x="62548" y="1289691"/>
                </a:lnTo>
                <a:lnTo>
                  <a:pt x="56591" y="1551799"/>
                </a:lnTo>
                <a:lnTo>
                  <a:pt x="50634" y="1679875"/>
                </a:lnTo>
                <a:lnTo>
                  <a:pt x="11914" y="1944962"/>
                </a:lnTo>
                <a:lnTo>
                  <a:pt x="8935" y="1974747"/>
                </a:lnTo>
                <a:lnTo>
                  <a:pt x="23828" y="2064102"/>
                </a:lnTo>
                <a:lnTo>
                  <a:pt x="44677" y="2156435"/>
                </a:lnTo>
                <a:lnTo>
                  <a:pt x="71484" y="2242812"/>
                </a:lnTo>
                <a:lnTo>
                  <a:pt x="86376" y="2284511"/>
                </a:lnTo>
                <a:lnTo>
                  <a:pt x="104247" y="2314296"/>
                </a:lnTo>
                <a:lnTo>
                  <a:pt x="128075" y="2335145"/>
                </a:lnTo>
                <a:lnTo>
                  <a:pt x="145946" y="2344081"/>
                </a:lnTo>
                <a:lnTo>
                  <a:pt x="160839" y="2344081"/>
                </a:lnTo>
                <a:lnTo>
                  <a:pt x="181688" y="2335145"/>
                </a:lnTo>
                <a:lnTo>
                  <a:pt x="199560" y="2314296"/>
                </a:lnTo>
                <a:lnTo>
                  <a:pt x="220409" y="2278554"/>
                </a:lnTo>
                <a:lnTo>
                  <a:pt x="238280" y="2230898"/>
                </a:lnTo>
                <a:lnTo>
                  <a:pt x="247216" y="2183242"/>
                </a:lnTo>
                <a:lnTo>
                  <a:pt x="253173" y="2144521"/>
                </a:lnTo>
                <a:lnTo>
                  <a:pt x="253173" y="2064102"/>
                </a:lnTo>
                <a:lnTo>
                  <a:pt x="253173" y="1855606"/>
                </a:lnTo>
                <a:cubicBezTo>
                  <a:pt x="254166" y="1661011"/>
                  <a:pt x="255158" y="1466415"/>
                  <a:pt x="256151" y="12450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9AE04001-1C64-445F-A28A-1AC47635C3AF}"/>
              </a:ext>
            </a:extLst>
          </p:cNvPr>
          <p:cNvSpPr/>
          <p:nvPr/>
        </p:nvSpPr>
        <p:spPr>
          <a:xfrm>
            <a:off x="5741988" y="3187700"/>
            <a:ext cx="439737" cy="2039938"/>
          </a:xfrm>
          <a:custGeom>
            <a:avLst/>
            <a:gdLst>
              <a:gd name="connsiteX0" fmla="*/ 187637 w 438701"/>
              <a:gd name="connsiteY0" fmla="*/ 1168106 h 2040222"/>
              <a:gd name="connsiteX1" fmla="*/ 184994 w 438701"/>
              <a:gd name="connsiteY1" fmla="*/ 880044 h 2040222"/>
              <a:gd name="connsiteX2" fmla="*/ 184994 w 438701"/>
              <a:gd name="connsiteY2" fmla="*/ 594624 h 2040222"/>
              <a:gd name="connsiteX3" fmla="*/ 184994 w 438701"/>
              <a:gd name="connsiteY3" fmla="*/ 449272 h 2040222"/>
              <a:gd name="connsiteX4" fmla="*/ 184994 w 438701"/>
              <a:gd name="connsiteY4" fmla="*/ 404345 h 2040222"/>
              <a:gd name="connsiteX5" fmla="*/ 179709 w 438701"/>
              <a:gd name="connsiteY5" fmla="*/ 348846 h 2040222"/>
              <a:gd name="connsiteX6" fmla="*/ 174423 w 438701"/>
              <a:gd name="connsiteY6" fmla="*/ 311848 h 2040222"/>
              <a:gd name="connsiteX7" fmla="*/ 161209 w 438701"/>
              <a:gd name="connsiteY7" fmla="*/ 237850 h 2040222"/>
              <a:gd name="connsiteX8" fmla="*/ 150638 w 438701"/>
              <a:gd name="connsiteY8" fmla="*/ 195565 h 2040222"/>
              <a:gd name="connsiteX9" fmla="*/ 134782 w 438701"/>
              <a:gd name="connsiteY9" fmla="*/ 155924 h 2040222"/>
              <a:gd name="connsiteX10" fmla="*/ 116282 w 438701"/>
              <a:gd name="connsiteY10" fmla="*/ 124211 h 2040222"/>
              <a:gd name="connsiteX11" fmla="*/ 95140 w 438701"/>
              <a:gd name="connsiteY11" fmla="*/ 103068 h 2040222"/>
              <a:gd name="connsiteX12" fmla="*/ 0 w 438701"/>
              <a:gd name="connsiteY12" fmla="*/ 42285 h 2040222"/>
              <a:gd name="connsiteX13" fmla="*/ 243135 w 438701"/>
              <a:gd name="connsiteY13" fmla="*/ 0 h 2040222"/>
              <a:gd name="connsiteX14" fmla="*/ 319776 w 438701"/>
              <a:gd name="connsiteY14" fmla="*/ 84569 h 2040222"/>
              <a:gd name="connsiteX15" fmla="*/ 369989 w 438701"/>
              <a:gd name="connsiteY15" fmla="*/ 140067 h 2040222"/>
              <a:gd name="connsiteX16" fmla="*/ 404345 w 438701"/>
              <a:gd name="connsiteY16" fmla="*/ 187637 h 2040222"/>
              <a:gd name="connsiteX17" fmla="*/ 420201 w 438701"/>
              <a:gd name="connsiteY17" fmla="*/ 216708 h 2040222"/>
              <a:gd name="connsiteX18" fmla="*/ 433415 w 438701"/>
              <a:gd name="connsiteY18" fmla="*/ 253706 h 2040222"/>
              <a:gd name="connsiteX19" fmla="*/ 438701 w 438701"/>
              <a:gd name="connsiteY19" fmla="*/ 293348 h 2040222"/>
              <a:gd name="connsiteX20" fmla="*/ 438701 w 438701"/>
              <a:gd name="connsiteY20" fmla="*/ 343561 h 2040222"/>
              <a:gd name="connsiteX21" fmla="*/ 433415 w 438701"/>
              <a:gd name="connsiteY21" fmla="*/ 396416 h 2040222"/>
              <a:gd name="connsiteX22" fmla="*/ 430772 w 438701"/>
              <a:gd name="connsiteY22" fmla="*/ 552340 h 2040222"/>
              <a:gd name="connsiteX23" fmla="*/ 433415 w 438701"/>
              <a:gd name="connsiteY23" fmla="*/ 769048 h 2040222"/>
              <a:gd name="connsiteX24" fmla="*/ 430772 w 438701"/>
              <a:gd name="connsiteY24" fmla="*/ 893258 h 2040222"/>
              <a:gd name="connsiteX25" fmla="*/ 428130 w 438701"/>
              <a:gd name="connsiteY25" fmla="*/ 1123179 h 2040222"/>
              <a:gd name="connsiteX26" fmla="*/ 412273 w 438701"/>
              <a:gd name="connsiteY26" fmla="*/ 1461454 h 2040222"/>
              <a:gd name="connsiteX27" fmla="*/ 399059 w 438701"/>
              <a:gd name="connsiteY27" fmla="*/ 1760088 h 2040222"/>
              <a:gd name="connsiteX28" fmla="*/ 385845 w 438701"/>
              <a:gd name="connsiteY28" fmla="*/ 2040222 h 2040222"/>
              <a:gd name="connsiteX29" fmla="*/ 184994 w 438701"/>
              <a:gd name="connsiteY29" fmla="*/ 1953011 h 2040222"/>
              <a:gd name="connsiteX30" fmla="*/ 184994 w 438701"/>
              <a:gd name="connsiteY30" fmla="*/ 1749517 h 2040222"/>
              <a:gd name="connsiteX31" fmla="*/ 187637 w 438701"/>
              <a:gd name="connsiteY31" fmla="*/ 1168106 h 2040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38701" h="2040222">
                <a:moveTo>
                  <a:pt x="187637" y="1168106"/>
                </a:moveTo>
                <a:lnTo>
                  <a:pt x="184994" y="880044"/>
                </a:lnTo>
                <a:lnTo>
                  <a:pt x="184994" y="594624"/>
                </a:lnTo>
                <a:lnTo>
                  <a:pt x="184994" y="449272"/>
                </a:lnTo>
                <a:lnTo>
                  <a:pt x="184994" y="404345"/>
                </a:lnTo>
                <a:lnTo>
                  <a:pt x="179709" y="348846"/>
                </a:lnTo>
                <a:lnTo>
                  <a:pt x="174423" y="311848"/>
                </a:lnTo>
                <a:lnTo>
                  <a:pt x="161209" y="237850"/>
                </a:lnTo>
                <a:lnTo>
                  <a:pt x="150638" y="195565"/>
                </a:lnTo>
                <a:lnTo>
                  <a:pt x="134782" y="155924"/>
                </a:lnTo>
                <a:lnTo>
                  <a:pt x="116282" y="124211"/>
                </a:lnTo>
                <a:lnTo>
                  <a:pt x="95140" y="103068"/>
                </a:lnTo>
                <a:lnTo>
                  <a:pt x="0" y="42285"/>
                </a:lnTo>
                <a:lnTo>
                  <a:pt x="243135" y="0"/>
                </a:lnTo>
                <a:lnTo>
                  <a:pt x="319776" y="84569"/>
                </a:lnTo>
                <a:lnTo>
                  <a:pt x="369989" y="140067"/>
                </a:lnTo>
                <a:lnTo>
                  <a:pt x="404345" y="187637"/>
                </a:lnTo>
                <a:lnTo>
                  <a:pt x="420201" y="216708"/>
                </a:lnTo>
                <a:lnTo>
                  <a:pt x="433415" y="253706"/>
                </a:lnTo>
                <a:lnTo>
                  <a:pt x="438701" y="293348"/>
                </a:lnTo>
                <a:lnTo>
                  <a:pt x="438701" y="343561"/>
                </a:lnTo>
                <a:lnTo>
                  <a:pt x="433415" y="396416"/>
                </a:lnTo>
                <a:lnTo>
                  <a:pt x="430772" y="552340"/>
                </a:lnTo>
                <a:lnTo>
                  <a:pt x="433415" y="769048"/>
                </a:lnTo>
                <a:lnTo>
                  <a:pt x="430772" y="893258"/>
                </a:lnTo>
                <a:cubicBezTo>
                  <a:pt x="429891" y="969898"/>
                  <a:pt x="429011" y="1046539"/>
                  <a:pt x="428130" y="1123179"/>
                </a:cubicBezTo>
                <a:lnTo>
                  <a:pt x="412273" y="1461454"/>
                </a:lnTo>
                <a:lnTo>
                  <a:pt x="399059" y="1760088"/>
                </a:lnTo>
                <a:lnTo>
                  <a:pt x="385845" y="2040222"/>
                </a:lnTo>
                <a:lnTo>
                  <a:pt x="184994" y="1953011"/>
                </a:lnTo>
                <a:lnTo>
                  <a:pt x="184994" y="1749517"/>
                </a:lnTo>
                <a:lnTo>
                  <a:pt x="187637" y="11681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84E4DECD-0497-4ECF-A0F9-50910723B5E0}"/>
              </a:ext>
            </a:extLst>
          </p:cNvPr>
          <p:cNvSpPr/>
          <p:nvPr/>
        </p:nvSpPr>
        <p:spPr>
          <a:xfrm>
            <a:off x="6078538" y="3916363"/>
            <a:ext cx="879475" cy="303212"/>
          </a:xfrm>
          <a:custGeom>
            <a:avLst/>
            <a:gdLst>
              <a:gd name="connsiteX0" fmla="*/ 616744 w 878682"/>
              <a:gd name="connsiteY0" fmla="*/ 238125 h 302419"/>
              <a:gd name="connsiteX1" fmla="*/ 404813 w 878682"/>
              <a:gd name="connsiteY1" fmla="*/ 266700 h 302419"/>
              <a:gd name="connsiteX2" fmla="*/ 250032 w 878682"/>
              <a:gd name="connsiteY2" fmla="*/ 283369 h 302419"/>
              <a:gd name="connsiteX3" fmla="*/ 0 w 878682"/>
              <a:gd name="connsiteY3" fmla="*/ 302419 h 302419"/>
              <a:gd name="connsiteX4" fmla="*/ 2382 w 878682"/>
              <a:gd name="connsiteY4" fmla="*/ 111919 h 302419"/>
              <a:gd name="connsiteX5" fmla="*/ 164307 w 878682"/>
              <a:gd name="connsiteY5" fmla="*/ 114300 h 302419"/>
              <a:gd name="connsiteX6" fmla="*/ 235744 w 878682"/>
              <a:gd name="connsiteY6" fmla="*/ 111919 h 302419"/>
              <a:gd name="connsiteX7" fmla="*/ 309563 w 878682"/>
              <a:gd name="connsiteY7" fmla="*/ 102394 h 302419"/>
              <a:gd name="connsiteX8" fmla="*/ 397669 w 878682"/>
              <a:gd name="connsiteY8" fmla="*/ 85725 h 302419"/>
              <a:gd name="connsiteX9" fmla="*/ 464344 w 878682"/>
              <a:gd name="connsiteY9" fmla="*/ 66675 h 302419"/>
              <a:gd name="connsiteX10" fmla="*/ 528638 w 878682"/>
              <a:gd name="connsiteY10" fmla="*/ 40482 h 302419"/>
              <a:gd name="connsiteX11" fmla="*/ 573882 w 878682"/>
              <a:gd name="connsiteY11" fmla="*/ 21432 h 302419"/>
              <a:gd name="connsiteX12" fmla="*/ 621507 w 878682"/>
              <a:gd name="connsiteY12" fmla="*/ 7144 h 302419"/>
              <a:gd name="connsiteX13" fmla="*/ 652463 w 878682"/>
              <a:gd name="connsiteY13" fmla="*/ 0 h 302419"/>
              <a:gd name="connsiteX14" fmla="*/ 683419 w 878682"/>
              <a:gd name="connsiteY14" fmla="*/ 2382 h 302419"/>
              <a:gd name="connsiteX15" fmla="*/ 731044 w 878682"/>
              <a:gd name="connsiteY15" fmla="*/ 16669 h 302419"/>
              <a:gd name="connsiteX16" fmla="*/ 790575 w 878682"/>
              <a:gd name="connsiteY16" fmla="*/ 47625 h 302419"/>
              <a:gd name="connsiteX17" fmla="*/ 833438 w 878682"/>
              <a:gd name="connsiteY17" fmla="*/ 73819 h 302419"/>
              <a:gd name="connsiteX18" fmla="*/ 854869 w 878682"/>
              <a:gd name="connsiteY18" fmla="*/ 92869 h 302419"/>
              <a:gd name="connsiteX19" fmla="*/ 869157 w 878682"/>
              <a:gd name="connsiteY19" fmla="*/ 109538 h 302419"/>
              <a:gd name="connsiteX20" fmla="*/ 876300 w 878682"/>
              <a:gd name="connsiteY20" fmla="*/ 121444 h 302419"/>
              <a:gd name="connsiteX21" fmla="*/ 878682 w 878682"/>
              <a:gd name="connsiteY21" fmla="*/ 133350 h 302419"/>
              <a:gd name="connsiteX22" fmla="*/ 876300 w 878682"/>
              <a:gd name="connsiteY22" fmla="*/ 150019 h 302419"/>
              <a:gd name="connsiteX23" fmla="*/ 866775 w 878682"/>
              <a:gd name="connsiteY23" fmla="*/ 164307 h 302419"/>
              <a:gd name="connsiteX24" fmla="*/ 842963 w 878682"/>
              <a:gd name="connsiteY24" fmla="*/ 190500 h 302419"/>
              <a:gd name="connsiteX25" fmla="*/ 809625 w 878682"/>
              <a:gd name="connsiteY25" fmla="*/ 204788 h 302419"/>
              <a:gd name="connsiteX26" fmla="*/ 616744 w 878682"/>
              <a:gd name="connsiteY26" fmla="*/ 238125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78682" h="302419">
                <a:moveTo>
                  <a:pt x="616744" y="238125"/>
                </a:moveTo>
                <a:lnTo>
                  <a:pt x="404813" y="266700"/>
                </a:lnTo>
                <a:lnTo>
                  <a:pt x="250032" y="283369"/>
                </a:lnTo>
                <a:lnTo>
                  <a:pt x="0" y="302419"/>
                </a:lnTo>
                <a:lnTo>
                  <a:pt x="2382" y="111919"/>
                </a:lnTo>
                <a:lnTo>
                  <a:pt x="164307" y="114300"/>
                </a:lnTo>
                <a:lnTo>
                  <a:pt x="235744" y="111919"/>
                </a:lnTo>
                <a:lnTo>
                  <a:pt x="309563" y="102394"/>
                </a:lnTo>
                <a:lnTo>
                  <a:pt x="397669" y="85725"/>
                </a:lnTo>
                <a:lnTo>
                  <a:pt x="464344" y="66675"/>
                </a:lnTo>
                <a:lnTo>
                  <a:pt x="528638" y="40482"/>
                </a:lnTo>
                <a:lnTo>
                  <a:pt x="573882" y="21432"/>
                </a:lnTo>
                <a:lnTo>
                  <a:pt x="621507" y="7144"/>
                </a:lnTo>
                <a:lnTo>
                  <a:pt x="652463" y="0"/>
                </a:lnTo>
                <a:lnTo>
                  <a:pt x="683419" y="2382"/>
                </a:lnTo>
                <a:lnTo>
                  <a:pt x="731044" y="16669"/>
                </a:lnTo>
                <a:lnTo>
                  <a:pt x="790575" y="47625"/>
                </a:lnTo>
                <a:lnTo>
                  <a:pt x="833438" y="73819"/>
                </a:lnTo>
                <a:lnTo>
                  <a:pt x="854869" y="92869"/>
                </a:lnTo>
                <a:lnTo>
                  <a:pt x="869157" y="109538"/>
                </a:lnTo>
                <a:lnTo>
                  <a:pt x="876300" y="121444"/>
                </a:lnTo>
                <a:lnTo>
                  <a:pt x="878682" y="133350"/>
                </a:lnTo>
                <a:lnTo>
                  <a:pt x="876300" y="150019"/>
                </a:lnTo>
                <a:lnTo>
                  <a:pt x="866775" y="164307"/>
                </a:lnTo>
                <a:lnTo>
                  <a:pt x="842963" y="190500"/>
                </a:lnTo>
                <a:lnTo>
                  <a:pt x="809625" y="204788"/>
                </a:lnTo>
                <a:lnTo>
                  <a:pt x="616744" y="2381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D524E8A6-D2AF-417A-AEBE-FEDD03F03092}"/>
              </a:ext>
            </a:extLst>
          </p:cNvPr>
          <p:cNvSpPr/>
          <p:nvPr/>
        </p:nvSpPr>
        <p:spPr>
          <a:xfrm>
            <a:off x="5262563" y="4713288"/>
            <a:ext cx="2133600" cy="1082675"/>
          </a:xfrm>
          <a:custGeom>
            <a:avLst/>
            <a:gdLst>
              <a:gd name="connsiteX0" fmla="*/ 1200150 w 2133600"/>
              <a:gd name="connsiteY0" fmla="*/ 652462 h 1083469"/>
              <a:gd name="connsiteX1" fmla="*/ 1081087 w 2133600"/>
              <a:gd name="connsiteY1" fmla="*/ 588169 h 1083469"/>
              <a:gd name="connsiteX2" fmla="*/ 947737 w 2133600"/>
              <a:gd name="connsiteY2" fmla="*/ 509587 h 1083469"/>
              <a:gd name="connsiteX3" fmla="*/ 845343 w 2133600"/>
              <a:gd name="connsiteY3" fmla="*/ 447675 h 1083469"/>
              <a:gd name="connsiteX4" fmla="*/ 664368 w 2133600"/>
              <a:gd name="connsiteY4" fmla="*/ 345281 h 1083469"/>
              <a:gd name="connsiteX5" fmla="*/ 538162 w 2133600"/>
              <a:gd name="connsiteY5" fmla="*/ 269081 h 1083469"/>
              <a:gd name="connsiteX6" fmla="*/ 426243 w 2133600"/>
              <a:gd name="connsiteY6" fmla="*/ 204787 h 1083469"/>
              <a:gd name="connsiteX7" fmla="*/ 288131 w 2133600"/>
              <a:gd name="connsiteY7" fmla="*/ 128587 h 1083469"/>
              <a:gd name="connsiteX8" fmla="*/ 185737 w 2133600"/>
              <a:gd name="connsiteY8" fmla="*/ 73819 h 1083469"/>
              <a:gd name="connsiteX9" fmla="*/ 45243 w 2133600"/>
              <a:gd name="connsiteY9" fmla="*/ 0 h 1083469"/>
              <a:gd name="connsiteX10" fmla="*/ 0 w 2133600"/>
              <a:gd name="connsiteY10" fmla="*/ 88106 h 1083469"/>
              <a:gd name="connsiteX11" fmla="*/ 138112 w 2133600"/>
              <a:gd name="connsiteY11" fmla="*/ 171450 h 1083469"/>
              <a:gd name="connsiteX12" fmla="*/ 283368 w 2133600"/>
              <a:gd name="connsiteY12" fmla="*/ 276225 h 1083469"/>
              <a:gd name="connsiteX13" fmla="*/ 400050 w 2133600"/>
              <a:gd name="connsiteY13" fmla="*/ 366712 h 1083469"/>
              <a:gd name="connsiteX14" fmla="*/ 504825 w 2133600"/>
              <a:gd name="connsiteY14" fmla="*/ 454819 h 1083469"/>
              <a:gd name="connsiteX15" fmla="*/ 616743 w 2133600"/>
              <a:gd name="connsiteY15" fmla="*/ 547687 h 1083469"/>
              <a:gd name="connsiteX16" fmla="*/ 745331 w 2133600"/>
              <a:gd name="connsiteY16" fmla="*/ 661987 h 1083469"/>
              <a:gd name="connsiteX17" fmla="*/ 897731 w 2133600"/>
              <a:gd name="connsiteY17" fmla="*/ 807244 h 1083469"/>
              <a:gd name="connsiteX18" fmla="*/ 988218 w 2133600"/>
              <a:gd name="connsiteY18" fmla="*/ 895350 h 1083469"/>
              <a:gd name="connsiteX19" fmla="*/ 1050131 w 2133600"/>
              <a:gd name="connsiteY19" fmla="*/ 954881 h 1083469"/>
              <a:gd name="connsiteX20" fmla="*/ 1102518 w 2133600"/>
              <a:gd name="connsiteY20" fmla="*/ 1009650 h 1083469"/>
              <a:gd name="connsiteX21" fmla="*/ 1128712 w 2133600"/>
              <a:gd name="connsiteY21" fmla="*/ 1028700 h 1083469"/>
              <a:gd name="connsiteX22" fmla="*/ 1157287 w 2133600"/>
              <a:gd name="connsiteY22" fmla="*/ 1045369 h 1083469"/>
              <a:gd name="connsiteX23" fmla="*/ 1207293 w 2133600"/>
              <a:gd name="connsiteY23" fmla="*/ 1066800 h 1083469"/>
              <a:gd name="connsiteX24" fmla="*/ 1257300 w 2133600"/>
              <a:gd name="connsiteY24" fmla="*/ 1078706 h 1083469"/>
              <a:gd name="connsiteX25" fmla="*/ 1319212 w 2133600"/>
              <a:gd name="connsiteY25" fmla="*/ 1083469 h 1083469"/>
              <a:gd name="connsiteX26" fmla="*/ 1516856 w 2133600"/>
              <a:gd name="connsiteY26" fmla="*/ 1083469 h 1083469"/>
              <a:gd name="connsiteX27" fmla="*/ 1833562 w 2133600"/>
              <a:gd name="connsiteY27" fmla="*/ 1073944 h 1083469"/>
              <a:gd name="connsiteX28" fmla="*/ 2052637 w 2133600"/>
              <a:gd name="connsiteY28" fmla="*/ 1062037 h 1083469"/>
              <a:gd name="connsiteX29" fmla="*/ 2114550 w 2133600"/>
              <a:gd name="connsiteY29" fmla="*/ 1057275 h 1083469"/>
              <a:gd name="connsiteX30" fmla="*/ 2128837 w 2133600"/>
              <a:gd name="connsiteY30" fmla="*/ 1052512 h 1083469"/>
              <a:gd name="connsiteX31" fmla="*/ 2133600 w 2133600"/>
              <a:gd name="connsiteY31" fmla="*/ 1047750 h 1083469"/>
              <a:gd name="connsiteX32" fmla="*/ 2133600 w 2133600"/>
              <a:gd name="connsiteY32" fmla="*/ 1038225 h 1083469"/>
              <a:gd name="connsiteX33" fmla="*/ 2126456 w 2133600"/>
              <a:gd name="connsiteY33" fmla="*/ 1023937 h 1083469"/>
              <a:gd name="connsiteX34" fmla="*/ 2100262 w 2133600"/>
              <a:gd name="connsiteY34" fmla="*/ 997744 h 1083469"/>
              <a:gd name="connsiteX35" fmla="*/ 2055018 w 2133600"/>
              <a:gd name="connsiteY35" fmla="*/ 983456 h 1083469"/>
              <a:gd name="connsiteX36" fmla="*/ 1959768 w 2133600"/>
              <a:gd name="connsiteY36" fmla="*/ 954881 h 1083469"/>
              <a:gd name="connsiteX37" fmla="*/ 1850231 w 2133600"/>
              <a:gd name="connsiteY37" fmla="*/ 921544 h 1083469"/>
              <a:gd name="connsiteX38" fmla="*/ 1735931 w 2133600"/>
              <a:gd name="connsiteY38" fmla="*/ 883444 h 1083469"/>
              <a:gd name="connsiteX39" fmla="*/ 1578768 w 2133600"/>
              <a:gd name="connsiteY39" fmla="*/ 823912 h 1083469"/>
              <a:gd name="connsiteX40" fmla="*/ 1459706 w 2133600"/>
              <a:gd name="connsiteY40" fmla="*/ 773906 h 1083469"/>
              <a:gd name="connsiteX41" fmla="*/ 1366837 w 2133600"/>
              <a:gd name="connsiteY41" fmla="*/ 733425 h 1083469"/>
              <a:gd name="connsiteX42" fmla="*/ 1200150 w 2133600"/>
              <a:gd name="connsiteY42" fmla="*/ 652462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33600" h="1083469">
                <a:moveTo>
                  <a:pt x="1200150" y="652462"/>
                </a:moveTo>
                <a:lnTo>
                  <a:pt x="1081087" y="588169"/>
                </a:lnTo>
                <a:lnTo>
                  <a:pt x="947737" y="509587"/>
                </a:lnTo>
                <a:lnTo>
                  <a:pt x="845343" y="447675"/>
                </a:lnTo>
                <a:lnTo>
                  <a:pt x="664368" y="345281"/>
                </a:lnTo>
                <a:lnTo>
                  <a:pt x="538162" y="269081"/>
                </a:lnTo>
                <a:lnTo>
                  <a:pt x="426243" y="204787"/>
                </a:lnTo>
                <a:lnTo>
                  <a:pt x="288131" y="128587"/>
                </a:lnTo>
                <a:lnTo>
                  <a:pt x="185737" y="73819"/>
                </a:lnTo>
                <a:lnTo>
                  <a:pt x="45243" y="0"/>
                </a:lnTo>
                <a:lnTo>
                  <a:pt x="0" y="88106"/>
                </a:lnTo>
                <a:lnTo>
                  <a:pt x="138112" y="171450"/>
                </a:lnTo>
                <a:lnTo>
                  <a:pt x="283368" y="276225"/>
                </a:lnTo>
                <a:lnTo>
                  <a:pt x="400050" y="366712"/>
                </a:lnTo>
                <a:lnTo>
                  <a:pt x="504825" y="454819"/>
                </a:lnTo>
                <a:lnTo>
                  <a:pt x="616743" y="547687"/>
                </a:lnTo>
                <a:lnTo>
                  <a:pt x="745331" y="661987"/>
                </a:lnTo>
                <a:lnTo>
                  <a:pt x="897731" y="807244"/>
                </a:lnTo>
                <a:lnTo>
                  <a:pt x="988218" y="895350"/>
                </a:lnTo>
                <a:lnTo>
                  <a:pt x="1050131" y="954881"/>
                </a:lnTo>
                <a:lnTo>
                  <a:pt x="1102518" y="1009650"/>
                </a:lnTo>
                <a:lnTo>
                  <a:pt x="1128712" y="1028700"/>
                </a:lnTo>
                <a:lnTo>
                  <a:pt x="1157287" y="1045369"/>
                </a:lnTo>
                <a:lnTo>
                  <a:pt x="1207293" y="1066800"/>
                </a:lnTo>
                <a:lnTo>
                  <a:pt x="1257300" y="1078706"/>
                </a:lnTo>
                <a:lnTo>
                  <a:pt x="1319212" y="1083469"/>
                </a:lnTo>
                <a:lnTo>
                  <a:pt x="1516856" y="1083469"/>
                </a:lnTo>
                <a:lnTo>
                  <a:pt x="1833562" y="1073944"/>
                </a:lnTo>
                <a:lnTo>
                  <a:pt x="2052637" y="1062037"/>
                </a:lnTo>
                <a:lnTo>
                  <a:pt x="2114550" y="1057275"/>
                </a:lnTo>
                <a:lnTo>
                  <a:pt x="2128837" y="1052512"/>
                </a:lnTo>
                <a:lnTo>
                  <a:pt x="2133600" y="1047750"/>
                </a:lnTo>
                <a:lnTo>
                  <a:pt x="2133600" y="1038225"/>
                </a:lnTo>
                <a:lnTo>
                  <a:pt x="2126456" y="1023937"/>
                </a:lnTo>
                <a:lnTo>
                  <a:pt x="2100262" y="997744"/>
                </a:lnTo>
                <a:lnTo>
                  <a:pt x="2055018" y="983456"/>
                </a:lnTo>
                <a:lnTo>
                  <a:pt x="1959768" y="954881"/>
                </a:lnTo>
                <a:lnTo>
                  <a:pt x="1850231" y="921544"/>
                </a:lnTo>
                <a:lnTo>
                  <a:pt x="1735931" y="883444"/>
                </a:lnTo>
                <a:lnTo>
                  <a:pt x="1578768" y="823912"/>
                </a:lnTo>
                <a:lnTo>
                  <a:pt x="1459706" y="773906"/>
                </a:lnTo>
                <a:lnTo>
                  <a:pt x="1366837" y="733425"/>
                </a:lnTo>
                <a:lnTo>
                  <a:pt x="1200150" y="6524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8D22F19-E616-4C4D-80A5-50FD2F155628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557338"/>
            <a:ext cx="4921250" cy="4451350"/>
            <a:chOff x="2627313" y="1709738"/>
            <a:chExt cx="4921250" cy="4451350"/>
          </a:xfrm>
        </p:grpSpPr>
        <p:sp>
          <p:nvSpPr>
            <p:cNvPr id="20" name="フリーフォーム 131">
              <a:extLst>
                <a:ext uri="{FF2B5EF4-FFF2-40B4-BE49-F238E27FC236}">
                  <a16:creationId xmlns:a16="http://schemas.microsoft.com/office/drawing/2014/main" id="{146DFD22-29A1-4227-A55B-1F54C4452A2B}"/>
                </a:ext>
              </a:extLst>
            </p:cNvPr>
            <p:cNvSpPr/>
            <p:nvPr/>
          </p:nvSpPr>
          <p:spPr>
            <a:xfrm>
              <a:off x="2990850" y="1709738"/>
              <a:ext cx="862013" cy="1285875"/>
            </a:xfrm>
            <a:custGeom>
              <a:avLst/>
              <a:gdLst>
                <a:gd name="connsiteX0" fmla="*/ 423863 w 862013"/>
                <a:gd name="connsiteY0" fmla="*/ 423862 h 1285875"/>
                <a:gd name="connsiteX1" fmla="*/ 342900 w 862013"/>
                <a:gd name="connsiteY1" fmla="*/ 585787 h 1285875"/>
                <a:gd name="connsiteX2" fmla="*/ 278606 w 862013"/>
                <a:gd name="connsiteY2" fmla="*/ 719137 h 1285875"/>
                <a:gd name="connsiteX3" fmla="*/ 140494 w 862013"/>
                <a:gd name="connsiteY3" fmla="*/ 992981 h 1285875"/>
                <a:gd name="connsiteX4" fmla="*/ 73819 w 862013"/>
                <a:gd name="connsiteY4" fmla="*/ 1114425 h 1285875"/>
                <a:gd name="connsiteX5" fmla="*/ 0 w 862013"/>
                <a:gd name="connsiteY5" fmla="*/ 1271587 h 1285875"/>
                <a:gd name="connsiteX6" fmla="*/ 38100 w 862013"/>
                <a:gd name="connsiteY6" fmla="*/ 1285875 h 1285875"/>
                <a:gd name="connsiteX7" fmla="*/ 123825 w 862013"/>
                <a:gd name="connsiteY7" fmla="*/ 1178718 h 1285875"/>
                <a:gd name="connsiteX8" fmla="*/ 226219 w 862013"/>
                <a:gd name="connsiteY8" fmla="*/ 1045368 h 1285875"/>
                <a:gd name="connsiteX9" fmla="*/ 347663 w 862013"/>
                <a:gd name="connsiteY9" fmla="*/ 892968 h 1285875"/>
                <a:gd name="connsiteX10" fmla="*/ 481013 w 862013"/>
                <a:gd name="connsiteY10" fmla="*/ 723900 h 1285875"/>
                <a:gd name="connsiteX11" fmla="*/ 640556 w 862013"/>
                <a:gd name="connsiteY11" fmla="*/ 519112 h 1285875"/>
                <a:gd name="connsiteX12" fmla="*/ 781050 w 862013"/>
                <a:gd name="connsiteY12" fmla="*/ 342900 h 1285875"/>
                <a:gd name="connsiteX13" fmla="*/ 795338 w 862013"/>
                <a:gd name="connsiteY13" fmla="*/ 330993 h 1285875"/>
                <a:gd name="connsiteX14" fmla="*/ 812006 w 862013"/>
                <a:gd name="connsiteY14" fmla="*/ 330993 h 1285875"/>
                <a:gd name="connsiteX15" fmla="*/ 828675 w 862013"/>
                <a:gd name="connsiteY15" fmla="*/ 326231 h 1285875"/>
                <a:gd name="connsiteX16" fmla="*/ 847725 w 862013"/>
                <a:gd name="connsiteY16" fmla="*/ 314325 h 1285875"/>
                <a:gd name="connsiteX17" fmla="*/ 859631 w 862013"/>
                <a:gd name="connsiteY17" fmla="*/ 300037 h 1285875"/>
                <a:gd name="connsiteX18" fmla="*/ 862013 w 862013"/>
                <a:gd name="connsiteY18" fmla="*/ 283368 h 1285875"/>
                <a:gd name="connsiteX19" fmla="*/ 862013 w 862013"/>
                <a:gd name="connsiteY19" fmla="*/ 266700 h 1285875"/>
                <a:gd name="connsiteX20" fmla="*/ 857250 w 862013"/>
                <a:gd name="connsiteY20" fmla="*/ 242887 h 1285875"/>
                <a:gd name="connsiteX21" fmla="*/ 840581 w 862013"/>
                <a:gd name="connsiteY21" fmla="*/ 211931 h 1285875"/>
                <a:gd name="connsiteX22" fmla="*/ 816769 w 862013"/>
                <a:gd name="connsiteY22" fmla="*/ 183356 h 1285875"/>
                <a:gd name="connsiteX23" fmla="*/ 783431 w 862013"/>
                <a:gd name="connsiteY23" fmla="*/ 152400 h 1285875"/>
                <a:gd name="connsiteX24" fmla="*/ 745331 w 862013"/>
                <a:gd name="connsiteY24" fmla="*/ 121443 h 1285875"/>
                <a:gd name="connsiteX25" fmla="*/ 702469 w 862013"/>
                <a:gd name="connsiteY25" fmla="*/ 92868 h 1285875"/>
                <a:gd name="connsiteX26" fmla="*/ 645319 w 862013"/>
                <a:gd name="connsiteY26" fmla="*/ 59531 h 1285875"/>
                <a:gd name="connsiteX27" fmla="*/ 592931 w 862013"/>
                <a:gd name="connsiteY27" fmla="*/ 38100 h 1285875"/>
                <a:gd name="connsiteX28" fmla="*/ 519113 w 862013"/>
                <a:gd name="connsiteY28" fmla="*/ 14287 h 1285875"/>
                <a:gd name="connsiteX29" fmla="*/ 476250 w 862013"/>
                <a:gd name="connsiteY29" fmla="*/ 0 h 1285875"/>
                <a:gd name="connsiteX30" fmla="*/ 464344 w 862013"/>
                <a:gd name="connsiteY30" fmla="*/ 0 h 1285875"/>
                <a:gd name="connsiteX31" fmla="*/ 457200 w 862013"/>
                <a:gd name="connsiteY31" fmla="*/ 4762 h 1285875"/>
                <a:gd name="connsiteX32" fmla="*/ 459581 w 862013"/>
                <a:gd name="connsiteY32" fmla="*/ 23812 h 1285875"/>
                <a:gd name="connsiteX33" fmla="*/ 471488 w 862013"/>
                <a:gd name="connsiteY33" fmla="*/ 52387 h 1285875"/>
                <a:gd name="connsiteX34" fmla="*/ 497681 w 862013"/>
                <a:gd name="connsiteY34" fmla="*/ 92868 h 1285875"/>
                <a:gd name="connsiteX35" fmla="*/ 519113 w 862013"/>
                <a:gd name="connsiteY35" fmla="*/ 123825 h 1285875"/>
                <a:gd name="connsiteX36" fmla="*/ 523875 w 862013"/>
                <a:gd name="connsiteY36" fmla="*/ 133350 h 1285875"/>
                <a:gd name="connsiteX37" fmla="*/ 531019 w 862013"/>
                <a:gd name="connsiteY37" fmla="*/ 150018 h 1285875"/>
                <a:gd name="connsiteX38" fmla="*/ 533400 w 862013"/>
                <a:gd name="connsiteY38" fmla="*/ 169068 h 1285875"/>
                <a:gd name="connsiteX39" fmla="*/ 528638 w 862013"/>
                <a:gd name="connsiteY39" fmla="*/ 197643 h 1285875"/>
                <a:gd name="connsiteX40" fmla="*/ 511969 w 862013"/>
                <a:gd name="connsiteY40" fmla="*/ 235743 h 1285875"/>
                <a:gd name="connsiteX41" fmla="*/ 423863 w 862013"/>
                <a:gd name="connsiteY41" fmla="*/ 423862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2013" h="1285875">
                  <a:moveTo>
                    <a:pt x="423863" y="423862"/>
                  </a:moveTo>
                  <a:lnTo>
                    <a:pt x="342900" y="585787"/>
                  </a:lnTo>
                  <a:lnTo>
                    <a:pt x="278606" y="719137"/>
                  </a:lnTo>
                  <a:lnTo>
                    <a:pt x="140494" y="992981"/>
                  </a:lnTo>
                  <a:lnTo>
                    <a:pt x="73819" y="1114425"/>
                  </a:lnTo>
                  <a:lnTo>
                    <a:pt x="0" y="1271587"/>
                  </a:lnTo>
                  <a:lnTo>
                    <a:pt x="38100" y="1285875"/>
                  </a:lnTo>
                  <a:lnTo>
                    <a:pt x="123825" y="1178718"/>
                  </a:lnTo>
                  <a:lnTo>
                    <a:pt x="226219" y="1045368"/>
                  </a:lnTo>
                  <a:lnTo>
                    <a:pt x="347663" y="892968"/>
                  </a:lnTo>
                  <a:lnTo>
                    <a:pt x="481013" y="723900"/>
                  </a:lnTo>
                  <a:lnTo>
                    <a:pt x="640556" y="519112"/>
                  </a:lnTo>
                  <a:lnTo>
                    <a:pt x="781050" y="342900"/>
                  </a:lnTo>
                  <a:lnTo>
                    <a:pt x="795338" y="330993"/>
                  </a:lnTo>
                  <a:lnTo>
                    <a:pt x="812006" y="330993"/>
                  </a:lnTo>
                  <a:lnTo>
                    <a:pt x="828675" y="326231"/>
                  </a:lnTo>
                  <a:lnTo>
                    <a:pt x="847725" y="314325"/>
                  </a:lnTo>
                  <a:lnTo>
                    <a:pt x="859631" y="300037"/>
                  </a:lnTo>
                  <a:lnTo>
                    <a:pt x="862013" y="283368"/>
                  </a:lnTo>
                  <a:lnTo>
                    <a:pt x="862013" y="266700"/>
                  </a:lnTo>
                  <a:lnTo>
                    <a:pt x="857250" y="242887"/>
                  </a:lnTo>
                  <a:lnTo>
                    <a:pt x="840581" y="211931"/>
                  </a:lnTo>
                  <a:lnTo>
                    <a:pt x="816769" y="183356"/>
                  </a:lnTo>
                  <a:lnTo>
                    <a:pt x="783431" y="152400"/>
                  </a:lnTo>
                  <a:lnTo>
                    <a:pt x="745331" y="121443"/>
                  </a:lnTo>
                  <a:lnTo>
                    <a:pt x="702469" y="92868"/>
                  </a:lnTo>
                  <a:lnTo>
                    <a:pt x="645319" y="59531"/>
                  </a:lnTo>
                  <a:lnTo>
                    <a:pt x="592931" y="38100"/>
                  </a:lnTo>
                  <a:lnTo>
                    <a:pt x="519113" y="14287"/>
                  </a:lnTo>
                  <a:lnTo>
                    <a:pt x="476250" y="0"/>
                  </a:lnTo>
                  <a:lnTo>
                    <a:pt x="464344" y="0"/>
                  </a:lnTo>
                  <a:lnTo>
                    <a:pt x="457200" y="4762"/>
                  </a:lnTo>
                  <a:lnTo>
                    <a:pt x="459581" y="23812"/>
                  </a:lnTo>
                  <a:lnTo>
                    <a:pt x="471488" y="52387"/>
                  </a:lnTo>
                  <a:lnTo>
                    <a:pt x="497681" y="92868"/>
                  </a:lnTo>
                  <a:lnTo>
                    <a:pt x="519113" y="123825"/>
                  </a:lnTo>
                  <a:lnTo>
                    <a:pt x="523875" y="133350"/>
                  </a:lnTo>
                  <a:lnTo>
                    <a:pt x="531019" y="150018"/>
                  </a:lnTo>
                  <a:lnTo>
                    <a:pt x="533400" y="169068"/>
                  </a:lnTo>
                  <a:lnTo>
                    <a:pt x="528638" y="197643"/>
                  </a:lnTo>
                  <a:lnTo>
                    <a:pt x="511969" y="235743"/>
                  </a:lnTo>
                  <a:lnTo>
                    <a:pt x="423863" y="4238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7">
              <a:extLst>
                <a:ext uri="{FF2B5EF4-FFF2-40B4-BE49-F238E27FC236}">
                  <a16:creationId xmlns:a16="http://schemas.microsoft.com/office/drawing/2014/main" id="{EEB33CEA-5423-4FDC-8FD9-38C1F94D5C81}"/>
                </a:ext>
              </a:extLst>
            </p:cNvPr>
            <p:cNvSpPr/>
            <p:nvPr/>
          </p:nvSpPr>
          <p:spPr>
            <a:xfrm>
              <a:off x="2627313" y="4541838"/>
              <a:ext cx="706437" cy="1203325"/>
            </a:xfrm>
            <a:custGeom>
              <a:avLst/>
              <a:gdLst>
                <a:gd name="connsiteX0" fmla="*/ 314325 w 707231"/>
                <a:gd name="connsiteY0" fmla="*/ 438150 h 1204912"/>
                <a:gd name="connsiteX1" fmla="*/ 245269 w 707231"/>
                <a:gd name="connsiteY1" fmla="*/ 626269 h 1204912"/>
                <a:gd name="connsiteX2" fmla="*/ 142875 w 707231"/>
                <a:gd name="connsiteY2" fmla="*/ 866775 h 1204912"/>
                <a:gd name="connsiteX3" fmla="*/ 4762 w 707231"/>
                <a:gd name="connsiteY3" fmla="*/ 1164431 h 1204912"/>
                <a:gd name="connsiteX4" fmla="*/ 0 w 707231"/>
                <a:gd name="connsiteY4" fmla="*/ 1178719 h 1204912"/>
                <a:gd name="connsiteX5" fmla="*/ 0 w 707231"/>
                <a:gd name="connsiteY5" fmla="*/ 1188244 h 1204912"/>
                <a:gd name="connsiteX6" fmla="*/ 4762 w 707231"/>
                <a:gd name="connsiteY6" fmla="*/ 1197769 h 1204912"/>
                <a:gd name="connsiteX7" fmla="*/ 16669 w 707231"/>
                <a:gd name="connsiteY7" fmla="*/ 1202531 h 1204912"/>
                <a:gd name="connsiteX8" fmla="*/ 28575 w 707231"/>
                <a:gd name="connsiteY8" fmla="*/ 1204912 h 1204912"/>
                <a:gd name="connsiteX9" fmla="*/ 40481 w 707231"/>
                <a:gd name="connsiteY9" fmla="*/ 1200150 h 1204912"/>
                <a:gd name="connsiteX10" fmla="*/ 76200 w 707231"/>
                <a:gd name="connsiteY10" fmla="*/ 1162050 h 1204912"/>
                <a:gd name="connsiteX11" fmla="*/ 185737 w 707231"/>
                <a:gd name="connsiteY11" fmla="*/ 1023937 h 1204912"/>
                <a:gd name="connsiteX12" fmla="*/ 292894 w 707231"/>
                <a:gd name="connsiteY12" fmla="*/ 878681 h 1204912"/>
                <a:gd name="connsiteX13" fmla="*/ 402431 w 707231"/>
                <a:gd name="connsiteY13" fmla="*/ 711994 h 1204912"/>
                <a:gd name="connsiteX14" fmla="*/ 461962 w 707231"/>
                <a:gd name="connsiteY14" fmla="*/ 611981 h 1204912"/>
                <a:gd name="connsiteX15" fmla="*/ 507206 w 707231"/>
                <a:gd name="connsiteY15" fmla="*/ 523875 h 1204912"/>
                <a:gd name="connsiteX16" fmla="*/ 557212 w 707231"/>
                <a:gd name="connsiteY16" fmla="*/ 423862 h 1204912"/>
                <a:gd name="connsiteX17" fmla="*/ 576262 w 707231"/>
                <a:gd name="connsiteY17" fmla="*/ 378619 h 1204912"/>
                <a:gd name="connsiteX18" fmla="*/ 592931 w 707231"/>
                <a:gd name="connsiteY18" fmla="*/ 359569 h 1204912"/>
                <a:gd name="connsiteX19" fmla="*/ 628650 w 707231"/>
                <a:gd name="connsiteY19" fmla="*/ 333375 h 1204912"/>
                <a:gd name="connsiteX20" fmla="*/ 666750 w 707231"/>
                <a:gd name="connsiteY20" fmla="*/ 311944 h 1204912"/>
                <a:gd name="connsiteX21" fmla="*/ 690562 w 707231"/>
                <a:gd name="connsiteY21" fmla="*/ 297656 h 1204912"/>
                <a:gd name="connsiteX22" fmla="*/ 704850 w 707231"/>
                <a:gd name="connsiteY22" fmla="*/ 276225 h 1204912"/>
                <a:gd name="connsiteX23" fmla="*/ 707231 w 707231"/>
                <a:gd name="connsiteY23" fmla="*/ 257175 h 1204912"/>
                <a:gd name="connsiteX24" fmla="*/ 700087 w 707231"/>
                <a:gd name="connsiteY24" fmla="*/ 233362 h 1204912"/>
                <a:gd name="connsiteX25" fmla="*/ 681037 w 707231"/>
                <a:gd name="connsiteY25" fmla="*/ 202406 h 1204912"/>
                <a:gd name="connsiteX26" fmla="*/ 659606 w 707231"/>
                <a:gd name="connsiteY26" fmla="*/ 173831 h 1204912"/>
                <a:gd name="connsiteX27" fmla="*/ 640556 w 707231"/>
                <a:gd name="connsiteY27" fmla="*/ 154781 h 1204912"/>
                <a:gd name="connsiteX28" fmla="*/ 597694 w 707231"/>
                <a:gd name="connsiteY28" fmla="*/ 123825 h 1204912"/>
                <a:gd name="connsiteX29" fmla="*/ 504825 w 707231"/>
                <a:gd name="connsiteY29" fmla="*/ 71437 h 1204912"/>
                <a:gd name="connsiteX30" fmla="*/ 423862 w 707231"/>
                <a:gd name="connsiteY30" fmla="*/ 35719 h 1204912"/>
                <a:gd name="connsiteX31" fmla="*/ 357187 w 707231"/>
                <a:gd name="connsiteY31" fmla="*/ 9525 h 1204912"/>
                <a:gd name="connsiteX32" fmla="*/ 328612 w 707231"/>
                <a:gd name="connsiteY32" fmla="*/ 0 h 1204912"/>
                <a:gd name="connsiteX33" fmla="*/ 300037 w 707231"/>
                <a:gd name="connsiteY33" fmla="*/ 2381 h 1204912"/>
                <a:gd name="connsiteX34" fmla="*/ 271462 w 707231"/>
                <a:gd name="connsiteY34" fmla="*/ 7144 h 1204912"/>
                <a:gd name="connsiteX35" fmla="*/ 261937 w 707231"/>
                <a:gd name="connsiteY35" fmla="*/ 16669 h 1204912"/>
                <a:gd name="connsiteX36" fmla="*/ 259556 w 707231"/>
                <a:gd name="connsiteY36" fmla="*/ 26194 h 1204912"/>
                <a:gd name="connsiteX37" fmla="*/ 264319 w 707231"/>
                <a:gd name="connsiteY37" fmla="*/ 47625 h 1204912"/>
                <a:gd name="connsiteX38" fmla="*/ 278606 w 707231"/>
                <a:gd name="connsiteY38" fmla="*/ 64294 h 1204912"/>
                <a:gd name="connsiteX39" fmla="*/ 326231 w 707231"/>
                <a:gd name="connsiteY39" fmla="*/ 95250 h 1204912"/>
                <a:gd name="connsiteX40" fmla="*/ 366712 w 707231"/>
                <a:gd name="connsiteY40" fmla="*/ 126206 h 1204912"/>
                <a:gd name="connsiteX41" fmla="*/ 385762 w 707231"/>
                <a:gd name="connsiteY41" fmla="*/ 147637 h 1204912"/>
                <a:gd name="connsiteX42" fmla="*/ 390525 w 707231"/>
                <a:gd name="connsiteY42" fmla="*/ 161925 h 1204912"/>
                <a:gd name="connsiteX43" fmla="*/ 392906 w 707231"/>
                <a:gd name="connsiteY43" fmla="*/ 183356 h 1204912"/>
                <a:gd name="connsiteX44" fmla="*/ 390525 w 707231"/>
                <a:gd name="connsiteY44" fmla="*/ 214312 h 1204912"/>
                <a:gd name="connsiteX45" fmla="*/ 371475 w 707231"/>
                <a:gd name="connsiteY45" fmla="*/ 280987 h 1204912"/>
                <a:gd name="connsiteX46" fmla="*/ 314325 w 707231"/>
                <a:gd name="connsiteY46" fmla="*/ 4381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7231" h="1204912">
                  <a:moveTo>
                    <a:pt x="314325" y="438150"/>
                  </a:moveTo>
                  <a:lnTo>
                    <a:pt x="245269" y="626269"/>
                  </a:lnTo>
                  <a:lnTo>
                    <a:pt x="142875" y="866775"/>
                  </a:lnTo>
                  <a:lnTo>
                    <a:pt x="476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2" y="1197769"/>
                  </a:lnTo>
                  <a:lnTo>
                    <a:pt x="16669" y="1202531"/>
                  </a:lnTo>
                  <a:lnTo>
                    <a:pt x="28575" y="1204912"/>
                  </a:lnTo>
                  <a:lnTo>
                    <a:pt x="40481" y="1200150"/>
                  </a:lnTo>
                  <a:lnTo>
                    <a:pt x="76200" y="1162050"/>
                  </a:lnTo>
                  <a:lnTo>
                    <a:pt x="185737" y="1023937"/>
                  </a:lnTo>
                  <a:lnTo>
                    <a:pt x="292894" y="878681"/>
                  </a:lnTo>
                  <a:lnTo>
                    <a:pt x="402431" y="711994"/>
                  </a:lnTo>
                  <a:lnTo>
                    <a:pt x="461962" y="611981"/>
                  </a:lnTo>
                  <a:lnTo>
                    <a:pt x="507206" y="523875"/>
                  </a:lnTo>
                  <a:lnTo>
                    <a:pt x="557212" y="423862"/>
                  </a:lnTo>
                  <a:lnTo>
                    <a:pt x="576262" y="378619"/>
                  </a:lnTo>
                  <a:lnTo>
                    <a:pt x="592931" y="359569"/>
                  </a:lnTo>
                  <a:lnTo>
                    <a:pt x="628650" y="333375"/>
                  </a:lnTo>
                  <a:lnTo>
                    <a:pt x="666750" y="311944"/>
                  </a:lnTo>
                  <a:lnTo>
                    <a:pt x="690562" y="297656"/>
                  </a:lnTo>
                  <a:lnTo>
                    <a:pt x="704850" y="276225"/>
                  </a:lnTo>
                  <a:lnTo>
                    <a:pt x="707231" y="257175"/>
                  </a:lnTo>
                  <a:lnTo>
                    <a:pt x="700087" y="233362"/>
                  </a:lnTo>
                  <a:lnTo>
                    <a:pt x="681037" y="202406"/>
                  </a:lnTo>
                  <a:lnTo>
                    <a:pt x="659606" y="173831"/>
                  </a:lnTo>
                  <a:lnTo>
                    <a:pt x="640556" y="154781"/>
                  </a:lnTo>
                  <a:lnTo>
                    <a:pt x="597694" y="123825"/>
                  </a:lnTo>
                  <a:lnTo>
                    <a:pt x="504825" y="71437"/>
                  </a:lnTo>
                  <a:lnTo>
                    <a:pt x="423862" y="35719"/>
                  </a:lnTo>
                  <a:lnTo>
                    <a:pt x="357187" y="9525"/>
                  </a:lnTo>
                  <a:lnTo>
                    <a:pt x="328612" y="0"/>
                  </a:lnTo>
                  <a:lnTo>
                    <a:pt x="300037" y="2381"/>
                  </a:lnTo>
                  <a:lnTo>
                    <a:pt x="271462" y="7144"/>
                  </a:lnTo>
                  <a:lnTo>
                    <a:pt x="261937" y="16669"/>
                  </a:lnTo>
                  <a:lnTo>
                    <a:pt x="259556" y="26194"/>
                  </a:lnTo>
                  <a:lnTo>
                    <a:pt x="264319" y="47625"/>
                  </a:lnTo>
                  <a:lnTo>
                    <a:pt x="278606" y="64294"/>
                  </a:lnTo>
                  <a:lnTo>
                    <a:pt x="326231" y="95250"/>
                  </a:lnTo>
                  <a:lnTo>
                    <a:pt x="366712" y="126206"/>
                  </a:lnTo>
                  <a:lnTo>
                    <a:pt x="385762" y="147637"/>
                  </a:lnTo>
                  <a:lnTo>
                    <a:pt x="390525" y="161925"/>
                  </a:lnTo>
                  <a:lnTo>
                    <a:pt x="392906" y="183356"/>
                  </a:lnTo>
                  <a:lnTo>
                    <a:pt x="390525" y="214312"/>
                  </a:lnTo>
                  <a:lnTo>
                    <a:pt x="371475" y="280987"/>
                  </a:lnTo>
                  <a:lnTo>
                    <a:pt x="314325" y="4381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8">
              <a:extLst>
                <a:ext uri="{FF2B5EF4-FFF2-40B4-BE49-F238E27FC236}">
                  <a16:creationId xmlns:a16="http://schemas.microsoft.com/office/drawing/2014/main" id="{C9791416-A39E-4AB2-A058-51A792E80430}"/>
                </a:ext>
              </a:extLst>
            </p:cNvPr>
            <p:cNvSpPr/>
            <p:nvPr/>
          </p:nvSpPr>
          <p:spPr>
            <a:xfrm>
              <a:off x="3944938" y="4449763"/>
              <a:ext cx="331787" cy="847725"/>
            </a:xfrm>
            <a:custGeom>
              <a:avLst/>
              <a:gdLst>
                <a:gd name="connsiteX0" fmla="*/ 92869 w 330994"/>
                <a:gd name="connsiteY0" fmla="*/ 419100 h 847725"/>
                <a:gd name="connsiteX1" fmla="*/ 54769 w 330994"/>
                <a:gd name="connsiteY1" fmla="*/ 247650 h 847725"/>
                <a:gd name="connsiteX2" fmla="*/ 16669 w 330994"/>
                <a:gd name="connsiteY2" fmla="*/ 80963 h 847725"/>
                <a:gd name="connsiteX3" fmla="*/ 7144 w 330994"/>
                <a:gd name="connsiteY3" fmla="*/ 54769 h 847725"/>
                <a:gd name="connsiteX4" fmla="*/ 0 w 330994"/>
                <a:gd name="connsiteY4" fmla="*/ 35719 h 847725"/>
                <a:gd name="connsiteX5" fmla="*/ 0 w 330994"/>
                <a:gd name="connsiteY5" fmla="*/ 19050 h 847725"/>
                <a:gd name="connsiteX6" fmla="*/ 2382 w 330994"/>
                <a:gd name="connsiteY6" fmla="*/ 7144 h 847725"/>
                <a:gd name="connsiteX7" fmla="*/ 4763 w 330994"/>
                <a:gd name="connsiteY7" fmla="*/ 2382 h 847725"/>
                <a:gd name="connsiteX8" fmla="*/ 14288 w 330994"/>
                <a:gd name="connsiteY8" fmla="*/ 0 h 847725"/>
                <a:gd name="connsiteX9" fmla="*/ 28575 w 330994"/>
                <a:gd name="connsiteY9" fmla="*/ 2382 h 847725"/>
                <a:gd name="connsiteX10" fmla="*/ 50007 w 330994"/>
                <a:gd name="connsiteY10" fmla="*/ 16669 h 847725"/>
                <a:gd name="connsiteX11" fmla="*/ 71438 w 330994"/>
                <a:gd name="connsiteY11" fmla="*/ 40482 h 847725"/>
                <a:gd name="connsiteX12" fmla="*/ 154782 w 330994"/>
                <a:gd name="connsiteY12" fmla="*/ 154782 h 847725"/>
                <a:gd name="connsiteX13" fmla="*/ 223838 w 330994"/>
                <a:gd name="connsiteY13" fmla="*/ 264319 h 847725"/>
                <a:gd name="connsiteX14" fmla="*/ 254794 w 330994"/>
                <a:gd name="connsiteY14" fmla="*/ 319088 h 847725"/>
                <a:gd name="connsiteX15" fmla="*/ 283369 w 330994"/>
                <a:gd name="connsiteY15" fmla="*/ 378619 h 847725"/>
                <a:gd name="connsiteX16" fmla="*/ 300038 w 330994"/>
                <a:gd name="connsiteY16" fmla="*/ 426244 h 847725"/>
                <a:gd name="connsiteX17" fmla="*/ 314325 w 330994"/>
                <a:gd name="connsiteY17" fmla="*/ 478632 h 847725"/>
                <a:gd name="connsiteX18" fmla="*/ 321469 w 330994"/>
                <a:gd name="connsiteY18" fmla="*/ 528638 h 847725"/>
                <a:gd name="connsiteX19" fmla="*/ 326232 w 330994"/>
                <a:gd name="connsiteY19" fmla="*/ 600075 h 847725"/>
                <a:gd name="connsiteX20" fmla="*/ 330994 w 330994"/>
                <a:gd name="connsiteY20" fmla="*/ 671513 h 847725"/>
                <a:gd name="connsiteX21" fmla="*/ 328613 w 330994"/>
                <a:gd name="connsiteY21" fmla="*/ 726282 h 847725"/>
                <a:gd name="connsiteX22" fmla="*/ 321469 w 330994"/>
                <a:gd name="connsiteY22" fmla="*/ 769144 h 847725"/>
                <a:gd name="connsiteX23" fmla="*/ 309563 w 330994"/>
                <a:gd name="connsiteY23" fmla="*/ 804863 h 847725"/>
                <a:gd name="connsiteX24" fmla="*/ 295275 w 330994"/>
                <a:gd name="connsiteY24" fmla="*/ 823913 h 847725"/>
                <a:gd name="connsiteX25" fmla="*/ 276225 w 330994"/>
                <a:gd name="connsiteY25" fmla="*/ 840582 h 847725"/>
                <a:gd name="connsiteX26" fmla="*/ 250032 w 330994"/>
                <a:gd name="connsiteY26" fmla="*/ 847725 h 847725"/>
                <a:gd name="connsiteX27" fmla="*/ 233363 w 330994"/>
                <a:gd name="connsiteY27" fmla="*/ 847725 h 847725"/>
                <a:gd name="connsiteX28" fmla="*/ 204788 w 330994"/>
                <a:gd name="connsiteY28" fmla="*/ 838200 h 847725"/>
                <a:gd name="connsiteX29" fmla="*/ 188119 w 330994"/>
                <a:gd name="connsiteY29" fmla="*/ 823913 h 847725"/>
                <a:gd name="connsiteX30" fmla="*/ 173832 w 330994"/>
                <a:gd name="connsiteY30" fmla="*/ 800100 h 847725"/>
                <a:gd name="connsiteX31" fmla="*/ 157163 w 330994"/>
                <a:gd name="connsiteY31" fmla="*/ 757238 h 847725"/>
                <a:gd name="connsiteX32" fmla="*/ 140494 w 330994"/>
                <a:gd name="connsiteY32" fmla="*/ 676275 h 847725"/>
                <a:gd name="connsiteX33" fmla="*/ 92869 w 330994"/>
                <a:gd name="connsiteY33" fmla="*/ 41910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0994" h="847725">
                  <a:moveTo>
                    <a:pt x="92869" y="419100"/>
                  </a:moveTo>
                  <a:lnTo>
                    <a:pt x="54769" y="247650"/>
                  </a:lnTo>
                  <a:lnTo>
                    <a:pt x="16669" y="80963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8575" y="2382"/>
                  </a:lnTo>
                  <a:lnTo>
                    <a:pt x="50007" y="16669"/>
                  </a:lnTo>
                  <a:lnTo>
                    <a:pt x="71438" y="40482"/>
                  </a:lnTo>
                  <a:lnTo>
                    <a:pt x="154782" y="154782"/>
                  </a:lnTo>
                  <a:lnTo>
                    <a:pt x="223838" y="264319"/>
                  </a:lnTo>
                  <a:lnTo>
                    <a:pt x="254794" y="319088"/>
                  </a:lnTo>
                  <a:lnTo>
                    <a:pt x="283369" y="378619"/>
                  </a:lnTo>
                  <a:lnTo>
                    <a:pt x="300038" y="426244"/>
                  </a:lnTo>
                  <a:lnTo>
                    <a:pt x="314325" y="478632"/>
                  </a:lnTo>
                  <a:lnTo>
                    <a:pt x="321469" y="528638"/>
                  </a:lnTo>
                  <a:lnTo>
                    <a:pt x="326232" y="600075"/>
                  </a:lnTo>
                  <a:lnTo>
                    <a:pt x="330994" y="671513"/>
                  </a:lnTo>
                  <a:cubicBezTo>
                    <a:pt x="330200" y="689769"/>
                    <a:pt x="329407" y="708026"/>
                    <a:pt x="328613" y="726282"/>
                  </a:cubicBezTo>
                  <a:lnTo>
                    <a:pt x="321469" y="769144"/>
                  </a:lnTo>
                  <a:lnTo>
                    <a:pt x="309563" y="804863"/>
                  </a:lnTo>
                  <a:lnTo>
                    <a:pt x="295275" y="823913"/>
                  </a:lnTo>
                  <a:lnTo>
                    <a:pt x="276225" y="840582"/>
                  </a:lnTo>
                  <a:lnTo>
                    <a:pt x="250032" y="847725"/>
                  </a:lnTo>
                  <a:lnTo>
                    <a:pt x="233363" y="847725"/>
                  </a:lnTo>
                  <a:lnTo>
                    <a:pt x="204788" y="838200"/>
                  </a:lnTo>
                  <a:lnTo>
                    <a:pt x="188119" y="823913"/>
                  </a:lnTo>
                  <a:lnTo>
                    <a:pt x="173832" y="800100"/>
                  </a:lnTo>
                  <a:lnTo>
                    <a:pt x="157163" y="757238"/>
                  </a:lnTo>
                  <a:lnTo>
                    <a:pt x="140494" y="676275"/>
                  </a:lnTo>
                  <a:lnTo>
                    <a:pt x="92869" y="4191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9">
              <a:extLst>
                <a:ext uri="{FF2B5EF4-FFF2-40B4-BE49-F238E27FC236}">
                  <a16:creationId xmlns:a16="http://schemas.microsoft.com/office/drawing/2014/main" id="{2CCF7CDD-15DC-4B5A-8452-F83B6669800D}"/>
                </a:ext>
              </a:extLst>
            </p:cNvPr>
            <p:cNvSpPr/>
            <p:nvPr/>
          </p:nvSpPr>
          <p:spPr>
            <a:xfrm>
              <a:off x="4324350" y="1944688"/>
              <a:ext cx="895350" cy="1047750"/>
            </a:xfrm>
            <a:custGeom>
              <a:avLst/>
              <a:gdLst>
                <a:gd name="connsiteX0" fmla="*/ 621506 w 895350"/>
                <a:gd name="connsiteY0" fmla="*/ 483394 h 1047750"/>
                <a:gd name="connsiteX1" fmla="*/ 490538 w 895350"/>
                <a:gd name="connsiteY1" fmla="*/ 621507 h 1047750"/>
                <a:gd name="connsiteX2" fmla="*/ 359569 w 895350"/>
                <a:gd name="connsiteY2" fmla="*/ 750094 h 1047750"/>
                <a:gd name="connsiteX3" fmla="*/ 211931 w 895350"/>
                <a:gd name="connsiteY3" fmla="*/ 892969 h 1047750"/>
                <a:gd name="connsiteX4" fmla="*/ 121444 w 895350"/>
                <a:gd name="connsiteY4" fmla="*/ 973932 h 1047750"/>
                <a:gd name="connsiteX5" fmla="*/ 78581 w 895350"/>
                <a:gd name="connsiteY5" fmla="*/ 1016794 h 1047750"/>
                <a:gd name="connsiteX6" fmla="*/ 54769 w 895350"/>
                <a:gd name="connsiteY6" fmla="*/ 1035844 h 1047750"/>
                <a:gd name="connsiteX7" fmla="*/ 30956 w 895350"/>
                <a:gd name="connsiteY7" fmla="*/ 1045369 h 1047750"/>
                <a:gd name="connsiteX8" fmla="*/ 19050 w 895350"/>
                <a:gd name="connsiteY8" fmla="*/ 1047750 h 1047750"/>
                <a:gd name="connsiteX9" fmla="*/ 11906 w 895350"/>
                <a:gd name="connsiteY9" fmla="*/ 1047750 h 1047750"/>
                <a:gd name="connsiteX10" fmla="*/ 7144 w 895350"/>
                <a:gd name="connsiteY10" fmla="*/ 1045369 h 1047750"/>
                <a:gd name="connsiteX11" fmla="*/ 2381 w 895350"/>
                <a:gd name="connsiteY11" fmla="*/ 1040607 h 1047750"/>
                <a:gd name="connsiteX12" fmla="*/ 0 w 895350"/>
                <a:gd name="connsiteY12" fmla="*/ 1028700 h 1047750"/>
                <a:gd name="connsiteX13" fmla="*/ 4763 w 895350"/>
                <a:gd name="connsiteY13" fmla="*/ 1007269 h 1047750"/>
                <a:gd name="connsiteX14" fmla="*/ 30956 w 895350"/>
                <a:gd name="connsiteY14" fmla="*/ 964407 h 1047750"/>
                <a:gd name="connsiteX15" fmla="*/ 121444 w 895350"/>
                <a:gd name="connsiteY15" fmla="*/ 835819 h 1047750"/>
                <a:gd name="connsiteX16" fmla="*/ 207169 w 895350"/>
                <a:gd name="connsiteY16" fmla="*/ 711994 h 1047750"/>
                <a:gd name="connsiteX17" fmla="*/ 321469 w 895350"/>
                <a:gd name="connsiteY17" fmla="*/ 552450 h 1047750"/>
                <a:gd name="connsiteX18" fmla="*/ 392906 w 895350"/>
                <a:gd name="connsiteY18" fmla="*/ 445294 h 1047750"/>
                <a:gd name="connsiteX19" fmla="*/ 450056 w 895350"/>
                <a:gd name="connsiteY19" fmla="*/ 357188 h 1047750"/>
                <a:gd name="connsiteX20" fmla="*/ 485775 w 895350"/>
                <a:gd name="connsiteY20" fmla="*/ 295275 h 1047750"/>
                <a:gd name="connsiteX21" fmla="*/ 511969 w 895350"/>
                <a:gd name="connsiteY21" fmla="*/ 233363 h 1047750"/>
                <a:gd name="connsiteX22" fmla="*/ 526256 w 895350"/>
                <a:gd name="connsiteY22" fmla="*/ 190500 h 1047750"/>
                <a:gd name="connsiteX23" fmla="*/ 531019 w 895350"/>
                <a:gd name="connsiteY23" fmla="*/ 159544 h 1047750"/>
                <a:gd name="connsiteX24" fmla="*/ 531019 w 895350"/>
                <a:gd name="connsiteY24" fmla="*/ 145257 h 1047750"/>
                <a:gd name="connsiteX25" fmla="*/ 519113 w 895350"/>
                <a:gd name="connsiteY25" fmla="*/ 123825 h 1047750"/>
                <a:gd name="connsiteX26" fmla="*/ 495300 w 895350"/>
                <a:gd name="connsiteY26" fmla="*/ 95250 h 1047750"/>
                <a:gd name="connsiteX27" fmla="*/ 461963 w 895350"/>
                <a:gd name="connsiteY27" fmla="*/ 69057 h 1047750"/>
                <a:gd name="connsiteX28" fmla="*/ 428625 w 895350"/>
                <a:gd name="connsiteY28" fmla="*/ 45244 h 1047750"/>
                <a:gd name="connsiteX29" fmla="*/ 414338 w 895350"/>
                <a:gd name="connsiteY29" fmla="*/ 28575 h 1047750"/>
                <a:gd name="connsiteX30" fmla="*/ 414338 w 895350"/>
                <a:gd name="connsiteY30" fmla="*/ 11907 h 1047750"/>
                <a:gd name="connsiteX31" fmla="*/ 428625 w 895350"/>
                <a:gd name="connsiteY31" fmla="*/ 4763 h 1047750"/>
                <a:gd name="connsiteX32" fmla="*/ 485775 w 895350"/>
                <a:gd name="connsiteY32" fmla="*/ 0 h 1047750"/>
                <a:gd name="connsiteX33" fmla="*/ 554831 w 895350"/>
                <a:gd name="connsiteY33" fmla="*/ 4763 h 1047750"/>
                <a:gd name="connsiteX34" fmla="*/ 609600 w 895350"/>
                <a:gd name="connsiteY34" fmla="*/ 9525 h 1047750"/>
                <a:gd name="connsiteX35" fmla="*/ 654844 w 895350"/>
                <a:gd name="connsiteY35" fmla="*/ 19050 h 1047750"/>
                <a:gd name="connsiteX36" fmla="*/ 695325 w 895350"/>
                <a:gd name="connsiteY36" fmla="*/ 35719 h 1047750"/>
                <a:gd name="connsiteX37" fmla="*/ 738188 w 895350"/>
                <a:gd name="connsiteY37" fmla="*/ 57150 h 1047750"/>
                <a:gd name="connsiteX38" fmla="*/ 776288 w 895350"/>
                <a:gd name="connsiteY38" fmla="*/ 83344 h 1047750"/>
                <a:gd name="connsiteX39" fmla="*/ 833438 w 895350"/>
                <a:gd name="connsiteY39" fmla="*/ 130969 h 1047750"/>
                <a:gd name="connsiteX40" fmla="*/ 873919 w 895350"/>
                <a:gd name="connsiteY40" fmla="*/ 171450 h 1047750"/>
                <a:gd name="connsiteX41" fmla="*/ 890588 w 895350"/>
                <a:gd name="connsiteY41" fmla="*/ 197644 h 1047750"/>
                <a:gd name="connsiteX42" fmla="*/ 895350 w 895350"/>
                <a:gd name="connsiteY42" fmla="*/ 219075 h 1047750"/>
                <a:gd name="connsiteX43" fmla="*/ 895350 w 895350"/>
                <a:gd name="connsiteY43" fmla="*/ 235744 h 1047750"/>
                <a:gd name="connsiteX44" fmla="*/ 885825 w 895350"/>
                <a:gd name="connsiteY44" fmla="*/ 254794 h 1047750"/>
                <a:gd name="connsiteX45" fmla="*/ 864394 w 895350"/>
                <a:gd name="connsiteY45" fmla="*/ 266700 h 1047750"/>
                <a:gd name="connsiteX46" fmla="*/ 823913 w 895350"/>
                <a:gd name="connsiteY46" fmla="*/ 285750 h 1047750"/>
                <a:gd name="connsiteX47" fmla="*/ 762000 w 895350"/>
                <a:gd name="connsiteY47" fmla="*/ 316707 h 1047750"/>
                <a:gd name="connsiteX48" fmla="*/ 752475 w 895350"/>
                <a:gd name="connsiteY48" fmla="*/ 323850 h 1047750"/>
                <a:gd name="connsiteX49" fmla="*/ 726281 w 895350"/>
                <a:gd name="connsiteY49" fmla="*/ 361950 h 1047750"/>
                <a:gd name="connsiteX50" fmla="*/ 690563 w 895350"/>
                <a:gd name="connsiteY50" fmla="*/ 404813 h 1047750"/>
                <a:gd name="connsiteX51" fmla="*/ 621506 w 895350"/>
                <a:gd name="connsiteY51" fmla="*/ 483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95350" h="1047750">
                  <a:moveTo>
                    <a:pt x="621506" y="483394"/>
                  </a:moveTo>
                  <a:lnTo>
                    <a:pt x="490538" y="621507"/>
                  </a:lnTo>
                  <a:lnTo>
                    <a:pt x="359569" y="750094"/>
                  </a:lnTo>
                  <a:lnTo>
                    <a:pt x="211931" y="892969"/>
                  </a:lnTo>
                  <a:lnTo>
                    <a:pt x="121444" y="973932"/>
                  </a:lnTo>
                  <a:lnTo>
                    <a:pt x="78581" y="1016794"/>
                  </a:lnTo>
                  <a:lnTo>
                    <a:pt x="54769" y="1035844"/>
                  </a:lnTo>
                  <a:lnTo>
                    <a:pt x="30956" y="1045369"/>
                  </a:lnTo>
                  <a:lnTo>
                    <a:pt x="19050" y="1047750"/>
                  </a:lnTo>
                  <a:lnTo>
                    <a:pt x="11906" y="1047750"/>
                  </a:lnTo>
                  <a:lnTo>
                    <a:pt x="7144" y="1045369"/>
                  </a:lnTo>
                  <a:lnTo>
                    <a:pt x="2381" y="1040607"/>
                  </a:lnTo>
                  <a:lnTo>
                    <a:pt x="0" y="1028700"/>
                  </a:lnTo>
                  <a:lnTo>
                    <a:pt x="4763" y="1007269"/>
                  </a:lnTo>
                  <a:lnTo>
                    <a:pt x="30956" y="964407"/>
                  </a:lnTo>
                  <a:lnTo>
                    <a:pt x="121444" y="835819"/>
                  </a:lnTo>
                  <a:lnTo>
                    <a:pt x="207169" y="711994"/>
                  </a:lnTo>
                  <a:lnTo>
                    <a:pt x="321469" y="552450"/>
                  </a:lnTo>
                  <a:lnTo>
                    <a:pt x="392906" y="445294"/>
                  </a:lnTo>
                  <a:lnTo>
                    <a:pt x="450056" y="357188"/>
                  </a:lnTo>
                  <a:lnTo>
                    <a:pt x="485775" y="295275"/>
                  </a:lnTo>
                  <a:lnTo>
                    <a:pt x="511969" y="233363"/>
                  </a:lnTo>
                  <a:lnTo>
                    <a:pt x="526256" y="190500"/>
                  </a:lnTo>
                  <a:lnTo>
                    <a:pt x="531019" y="159544"/>
                  </a:lnTo>
                  <a:lnTo>
                    <a:pt x="531019" y="145257"/>
                  </a:lnTo>
                  <a:lnTo>
                    <a:pt x="519113" y="123825"/>
                  </a:lnTo>
                  <a:lnTo>
                    <a:pt x="495300" y="95250"/>
                  </a:lnTo>
                  <a:lnTo>
                    <a:pt x="461963" y="69057"/>
                  </a:lnTo>
                  <a:lnTo>
                    <a:pt x="428625" y="45244"/>
                  </a:lnTo>
                  <a:lnTo>
                    <a:pt x="414338" y="28575"/>
                  </a:lnTo>
                  <a:lnTo>
                    <a:pt x="414338" y="11907"/>
                  </a:lnTo>
                  <a:lnTo>
                    <a:pt x="428625" y="4763"/>
                  </a:lnTo>
                  <a:lnTo>
                    <a:pt x="485775" y="0"/>
                  </a:lnTo>
                  <a:lnTo>
                    <a:pt x="554831" y="4763"/>
                  </a:lnTo>
                  <a:lnTo>
                    <a:pt x="609600" y="9525"/>
                  </a:lnTo>
                  <a:lnTo>
                    <a:pt x="654844" y="19050"/>
                  </a:lnTo>
                  <a:lnTo>
                    <a:pt x="695325" y="35719"/>
                  </a:lnTo>
                  <a:lnTo>
                    <a:pt x="738188" y="57150"/>
                  </a:lnTo>
                  <a:lnTo>
                    <a:pt x="776288" y="83344"/>
                  </a:lnTo>
                  <a:lnTo>
                    <a:pt x="833438" y="130969"/>
                  </a:lnTo>
                  <a:lnTo>
                    <a:pt x="873919" y="171450"/>
                  </a:lnTo>
                  <a:lnTo>
                    <a:pt x="890588" y="197644"/>
                  </a:lnTo>
                  <a:lnTo>
                    <a:pt x="895350" y="219075"/>
                  </a:lnTo>
                  <a:lnTo>
                    <a:pt x="895350" y="235744"/>
                  </a:lnTo>
                  <a:lnTo>
                    <a:pt x="885825" y="254794"/>
                  </a:lnTo>
                  <a:lnTo>
                    <a:pt x="864394" y="266700"/>
                  </a:lnTo>
                  <a:lnTo>
                    <a:pt x="823913" y="285750"/>
                  </a:lnTo>
                  <a:lnTo>
                    <a:pt x="762000" y="316707"/>
                  </a:lnTo>
                  <a:lnTo>
                    <a:pt x="752475" y="323850"/>
                  </a:lnTo>
                  <a:lnTo>
                    <a:pt x="726281" y="361950"/>
                  </a:lnTo>
                  <a:lnTo>
                    <a:pt x="690563" y="404813"/>
                  </a:lnTo>
                  <a:lnTo>
                    <a:pt x="621506" y="483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0">
              <a:extLst>
                <a:ext uri="{FF2B5EF4-FFF2-40B4-BE49-F238E27FC236}">
                  <a16:creationId xmlns:a16="http://schemas.microsoft.com/office/drawing/2014/main" id="{273D9604-11EE-46CF-9D44-334E2491BEB7}"/>
                </a:ext>
              </a:extLst>
            </p:cNvPr>
            <p:cNvSpPr/>
            <p:nvPr/>
          </p:nvSpPr>
          <p:spPr>
            <a:xfrm>
              <a:off x="4170363" y="2941638"/>
              <a:ext cx="954087" cy="1487487"/>
            </a:xfrm>
            <a:custGeom>
              <a:avLst/>
              <a:gdLst>
                <a:gd name="connsiteX0" fmla="*/ 592931 w 954881"/>
                <a:gd name="connsiteY0" fmla="*/ 414337 h 1488281"/>
                <a:gd name="connsiteX1" fmla="*/ 538162 w 954881"/>
                <a:gd name="connsiteY1" fmla="*/ 542925 h 1488281"/>
                <a:gd name="connsiteX2" fmla="*/ 461962 w 954881"/>
                <a:gd name="connsiteY2" fmla="*/ 692944 h 1488281"/>
                <a:gd name="connsiteX3" fmla="*/ 369094 w 954881"/>
                <a:gd name="connsiteY3" fmla="*/ 862012 h 1488281"/>
                <a:gd name="connsiteX4" fmla="*/ 247650 w 954881"/>
                <a:gd name="connsiteY4" fmla="*/ 1071562 h 1488281"/>
                <a:gd name="connsiteX5" fmla="*/ 114300 w 954881"/>
                <a:gd name="connsiteY5" fmla="*/ 1283494 h 1488281"/>
                <a:gd name="connsiteX6" fmla="*/ 23812 w 954881"/>
                <a:gd name="connsiteY6" fmla="*/ 1426369 h 1488281"/>
                <a:gd name="connsiteX7" fmla="*/ 7144 w 954881"/>
                <a:gd name="connsiteY7" fmla="*/ 1457325 h 1488281"/>
                <a:gd name="connsiteX8" fmla="*/ 0 w 954881"/>
                <a:gd name="connsiteY8" fmla="*/ 1476375 h 1488281"/>
                <a:gd name="connsiteX9" fmla="*/ 0 w 954881"/>
                <a:gd name="connsiteY9" fmla="*/ 1485900 h 1488281"/>
                <a:gd name="connsiteX10" fmla="*/ 7144 w 954881"/>
                <a:gd name="connsiteY10" fmla="*/ 1488281 h 1488281"/>
                <a:gd name="connsiteX11" fmla="*/ 26194 w 954881"/>
                <a:gd name="connsiteY11" fmla="*/ 1481137 h 1488281"/>
                <a:gd name="connsiteX12" fmla="*/ 95250 w 954881"/>
                <a:gd name="connsiteY12" fmla="*/ 1431131 h 1488281"/>
                <a:gd name="connsiteX13" fmla="*/ 171450 w 954881"/>
                <a:gd name="connsiteY13" fmla="*/ 1359694 h 1488281"/>
                <a:gd name="connsiteX14" fmla="*/ 235744 w 954881"/>
                <a:gd name="connsiteY14" fmla="*/ 1290637 h 1488281"/>
                <a:gd name="connsiteX15" fmla="*/ 302419 w 954881"/>
                <a:gd name="connsiteY15" fmla="*/ 1209675 h 1488281"/>
                <a:gd name="connsiteX16" fmla="*/ 373856 w 954881"/>
                <a:gd name="connsiteY16" fmla="*/ 1116806 h 1488281"/>
                <a:gd name="connsiteX17" fmla="*/ 411956 w 954881"/>
                <a:gd name="connsiteY17" fmla="*/ 1066800 h 1488281"/>
                <a:gd name="connsiteX18" fmla="*/ 581025 w 954881"/>
                <a:gd name="connsiteY18" fmla="*/ 881062 h 1488281"/>
                <a:gd name="connsiteX19" fmla="*/ 633412 w 954881"/>
                <a:gd name="connsiteY19" fmla="*/ 788194 h 1488281"/>
                <a:gd name="connsiteX20" fmla="*/ 716756 w 954881"/>
                <a:gd name="connsiteY20" fmla="*/ 628650 h 1488281"/>
                <a:gd name="connsiteX21" fmla="*/ 778669 w 954881"/>
                <a:gd name="connsiteY21" fmla="*/ 516731 h 1488281"/>
                <a:gd name="connsiteX22" fmla="*/ 838200 w 954881"/>
                <a:gd name="connsiteY22" fmla="*/ 421481 h 1488281"/>
                <a:gd name="connsiteX23" fmla="*/ 852487 w 954881"/>
                <a:gd name="connsiteY23" fmla="*/ 402431 h 1488281"/>
                <a:gd name="connsiteX24" fmla="*/ 873919 w 954881"/>
                <a:gd name="connsiteY24" fmla="*/ 385762 h 1488281"/>
                <a:gd name="connsiteX25" fmla="*/ 904875 w 954881"/>
                <a:gd name="connsiteY25" fmla="*/ 364331 h 1488281"/>
                <a:gd name="connsiteX26" fmla="*/ 921544 w 954881"/>
                <a:gd name="connsiteY26" fmla="*/ 357187 h 1488281"/>
                <a:gd name="connsiteX27" fmla="*/ 935831 w 954881"/>
                <a:gd name="connsiteY27" fmla="*/ 347662 h 1488281"/>
                <a:gd name="connsiteX28" fmla="*/ 947737 w 954881"/>
                <a:gd name="connsiteY28" fmla="*/ 333375 h 1488281"/>
                <a:gd name="connsiteX29" fmla="*/ 954881 w 954881"/>
                <a:gd name="connsiteY29" fmla="*/ 311944 h 1488281"/>
                <a:gd name="connsiteX30" fmla="*/ 954881 w 954881"/>
                <a:gd name="connsiteY30" fmla="*/ 285750 h 1488281"/>
                <a:gd name="connsiteX31" fmla="*/ 947737 w 954881"/>
                <a:gd name="connsiteY31" fmla="*/ 261937 h 1488281"/>
                <a:gd name="connsiteX32" fmla="*/ 931069 w 954881"/>
                <a:gd name="connsiteY32" fmla="*/ 235744 h 1488281"/>
                <a:gd name="connsiteX33" fmla="*/ 900112 w 954881"/>
                <a:gd name="connsiteY33" fmla="*/ 204787 h 1488281"/>
                <a:gd name="connsiteX34" fmla="*/ 878681 w 954881"/>
                <a:gd name="connsiteY34" fmla="*/ 188119 h 1488281"/>
                <a:gd name="connsiteX35" fmla="*/ 838200 w 954881"/>
                <a:gd name="connsiteY35" fmla="*/ 145256 h 1488281"/>
                <a:gd name="connsiteX36" fmla="*/ 790575 w 954881"/>
                <a:gd name="connsiteY36" fmla="*/ 107156 h 1488281"/>
                <a:gd name="connsiteX37" fmla="*/ 731044 w 954881"/>
                <a:gd name="connsiteY37" fmla="*/ 66675 h 1488281"/>
                <a:gd name="connsiteX38" fmla="*/ 661987 w 954881"/>
                <a:gd name="connsiteY38" fmla="*/ 26194 h 1488281"/>
                <a:gd name="connsiteX39" fmla="*/ 614362 w 954881"/>
                <a:gd name="connsiteY39" fmla="*/ 2381 h 1488281"/>
                <a:gd name="connsiteX40" fmla="*/ 597694 w 954881"/>
                <a:gd name="connsiteY40" fmla="*/ 0 h 1488281"/>
                <a:gd name="connsiteX41" fmla="*/ 588169 w 954881"/>
                <a:gd name="connsiteY41" fmla="*/ 2381 h 1488281"/>
                <a:gd name="connsiteX42" fmla="*/ 583406 w 954881"/>
                <a:gd name="connsiteY42" fmla="*/ 9525 h 1488281"/>
                <a:gd name="connsiteX43" fmla="*/ 581025 w 954881"/>
                <a:gd name="connsiteY43" fmla="*/ 19050 h 1488281"/>
                <a:gd name="connsiteX44" fmla="*/ 585787 w 954881"/>
                <a:gd name="connsiteY44" fmla="*/ 45244 h 1488281"/>
                <a:gd name="connsiteX45" fmla="*/ 626269 w 954881"/>
                <a:gd name="connsiteY45" fmla="*/ 111919 h 1488281"/>
                <a:gd name="connsiteX46" fmla="*/ 654844 w 954881"/>
                <a:gd name="connsiteY46" fmla="*/ 161925 h 1488281"/>
                <a:gd name="connsiteX47" fmla="*/ 657225 w 954881"/>
                <a:gd name="connsiteY47" fmla="*/ 178594 h 1488281"/>
                <a:gd name="connsiteX48" fmla="*/ 654844 w 954881"/>
                <a:gd name="connsiteY48" fmla="*/ 219075 h 1488281"/>
                <a:gd name="connsiteX49" fmla="*/ 640556 w 954881"/>
                <a:gd name="connsiteY49" fmla="*/ 276225 h 1488281"/>
                <a:gd name="connsiteX50" fmla="*/ 614362 w 954881"/>
                <a:gd name="connsiteY50" fmla="*/ 357187 h 1488281"/>
                <a:gd name="connsiteX51" fmla="*/ 592931 w 954881"/>
                <a:gd name="connsiteY51" fmla="*/ 414337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4881" h="1488281">
                  <a:moveTo>
                    <a:pt x="592931" y="414337"/>
                  </a:moveTo>
                  <a:lnTo>
                    <a:pt x="538162" y="542925"/>
                  </a:lnTo>
                  <a:lnTo>
                    <a:pt x="461962" y="692944"/>
                  </a:lnTo>
                  <a:lnTo>
                    <a:pt x="369094" y="862012"/>
                  </a:lnTo>
                  <a:lnTo>
                    <a:pt x="247650" y="1071562"/>
                  </a:lnTo>
                  <a:lnTo>
                    <a:pt x="114300" y="1283494"/>
                  </a:lnTo>
                  <a:lnTo>
                    <a:pt x="23812" y="1426369"/>
                  </a:lnTo>
                  <a:lnTo>
                    <a:pt x="7144" y="1457325"/>
                  </a:lnTo>
                  <a:lnTo>
                    <a:pt x="0" y="1476375"/>
                  </a:lnTo>
                  <a:lnTo>
                    <a:pt x="0" y="1485900"/>
                  </a:lnTo>
                  <a:lnTo>
                    <a:pt x="7144" y="1488281"/>
                  </a:lnTo>
                  <a:lnTo>
                    <a:pt x="26194" y="1481137"/>
                  </a:lnTo>
                  <a:lnTo>
                    <a:pt x="95250" y="1431131"/>
                  </a:lnTo>
                  <a:lnTo>
                    <a:pt x="171450" y="1359694"/>
                  </a:lnTo>
                  <a:lnTo>
                    <a:pt x="235744" y="1290637"/>
                  </a:lnTo>
                  <a:lnTo>
                    <a:pt x="302419" y="1209675"/>
                  </a:lnTo>
                  <a:lnTo>
                    <a:pt x="373856" y="1116806"/>
                  </a:lnTo>
                  <a:lnTo>
                    <a:pt x="411956" y="1066800"/>
                  </a:lnTo>
                  <a:lnTo>
                    <a:pt x="581025" y="881062"/>
                  </a:lnTo>
                  <a:lnTo>
                    <a:pt x="633412" y="788194"/>
                  </a:lnTo>
                  <a:lnTo>
                    <a:pt x="716756" y="628650"/>
                  </a:lnTo>
                  <a:lnTo>
                    <a:pt x="778669" y="516731"/>
                  </a:lnTo>
                  <a:lnTo>
                    <a:pt x="838200" y="421481"/>
                  </a:lnTo>
                  <a:lnTo>
                    <a:pt x="852487" y="402431"/>
                  </a:lnTo>
                  <a:lnTo>
                    <a:pt x="873919" y="385762"/>
                  </a:lnTo>
                  <a:lnTo>
                    <a:pt x="904875" y="364331"/>
                  </a:lnTo>
                  <a:lnTo>
                    <a:pt x="921544" y="357187"/>
                  </a:lnTo>
                  <a:lnTo>
                    <a:pt x="935831" y="347662"/>
                  </a:lnTo>
                  <a:lnTo>
                    <a:pt x="947737" y="333375"/>
                  </a:lnTo>
                  <a:lnTo>
                    <a:pt x="954881" y="311944"/>
                  </a:lnTo>
                  <a:lnTo>
                    <a:pt x="954881" y="285750"/>
                  </a:lnTo>
                  <a:lnTo>
                    <a:pt x="947737" y="261937"/>
                  </a:lnTo>
                  <a:lnTo>
                    <a:pt x="931069" y="235744"/>
                  </a:lnTo>
                  <a:lnTo>
                    <a:pt x="900112" y="204787"/>
                  </a:lnTo>
                  <a:lnTo>
                    <a:pt x="878681" y="188119"/>
                  </a:lnTo>
                  <a:lnTo>
                    <a:pt x="838200" y="145256"/>
                  </a:lnTo>
                  <a:lnTo>
                    <a:pt x="790575" y="107156"/>
                  </a:lnTo>
                  <a:lnTo>
                    <a:pt x="731044" y="66675"/>
                  </a:lnTo>
                  <a:lnTo>
                    <a:pt x="661987" y="26194"/>
                  </a:lnTo>
                  <a:lnTo>
                    <a:pt x="614362" y="2381"/>
                  </a:lnTo>
                  <a:lnTo>
                    <a:pt x="597694" y="0"/>
                  </a:lnTo>
                  <a:lnTo>
                    <a:pt x="588169" y="2381"/>
                  </a:lnTo>
                  <a:lnTo>
                    <a:pt x="583406" y="9525"/>
                  </a:lnTo>
                  <a:lnTo>
                    <a:pt x="581025" y="19050"/>
                  </a:lnTo>
                  <a:lnTo>
                    <a:pt x="585787" y="45244"/>
                  </a:lnTo>
                  <a:lnTo>
                    <a:pt x="626269" y="111919"/>
                  </a:lnTo>
                  <a:lnTo>
                    <a:pt x="654844" y="161925"/>
                  </a:lnTo>
                  <a:lnTo>
                    <a:pt x="657225" y="178594"/>
                  </a:lnTo>
                  <a:lnTo>
                    <a:pt x="654844" y="219075"/>
                  </a:lnTo>
                  <a:lnTo>
                    <a:pt x="640556" y="276225"/>
                  </a:lnTo>
                  <a:lnTo>
                    <a:pt x="614362" y="357187"/>
                  </a:lnTo>
                  <a:lnTo>
                    <a:pt x="592931" y="414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2">
              <a:extLst>
                <a:ext uri="{FF2B5EF4-FFF2-40B4-BE49-F238E27FC236}">
                  <a16:creationId xmlns:a16="http://schemas.microsoft.com/office/drawing/2014/main" id="{AA69B9C6-6D44-451F-BB68-F31AD9920D81}"/>
                </a:ext>
              </a:extLst>
            </p:cNvPr>
            <p:cNvSpPr/>
            <p:nvPr/>
          </p:nvSpPr>
          <p:spPr>
            <a:xfrm>
              <a:off x="4884738" y="4297363"/>
              <a:ext cx="841375" cy="1504950"/>
            </a:xfrm>
            <a:custGeom>
              <a:avLst/>
              <a:gdLst>
                <a:gd name="connsiteX0" fmla="*/ 442912 w 842962"/>
                <a:gd name="connsiteY0" fmla="*/ 502444 h 1504950"/>
                <a:gd name="connsiteX1" fmla="*/ 397669 w 842962"/>
                <a:gd name="connsiteY1" fmla="*/ 652463 h 1504950"/>
                <a:gd name="connsiteX2" fmla="*/ 373856 w 842962"/>
                <a:gd name="connsiteY2" fmla="*/ 726282 h 1504950"/>
                <a:gd name="connsiteX3" fmla="*/ 342900 w 842962"/>
                <a:gd name="connsiteY3" fmla="*/ 797719 h 1504950"/>
                <a:gd name="connsiteX4" fmla="*/ 278606 w 842962"/>
                <a:gd name="connsiteY4" fmla="*/ 942975 h 1504950"/>
                <a:gd name="connsiteX5" fmla="*/ 219075 w 842962"/>
                <a:gd name="connsiteY5" fmla="*/ 1071563 h 1504950"/>
                <a:gd name="connsiteX6" fmla="*/ 114300 w 842962"/>
                <a:gd name="connsiteY6" fmla="*/ 1273969 h 1504950"/>
                <a:gd name="connsiteX7" fmla="*/ 4762 w 842962"/>
                <a:gd name="connsiteY7" fmla="*/ 1464469 h 1504950"/>
                <a:gd name="connsiteX8" fmla="*/ 0 w 842962"/>
                <a:gd name="connsiteY8" fmla="*/ 1483519 h 1504950"/>
                <a:gd name="connsiteX9" fmla="*/ 0 w 842962"/>
                <a:gd name="connsiteY9" fmla="*/ 1493044 h 1504950"/>
                <a:gd name="connsiteX10" fmla="*/ 2381 w 842962"/>
                <a:gd name="connsiteY10" fmla="*/ 1497807 h 1504950"/>
                <a:gd name="connsiteX11" fmla="*/ 7144 w 842962"/>
                <a:gd name="connsiteY11" fmla="*/ 1502569 h 1504950"/>
                <a:gd name="connsiteX12" fmla="*/ 16669 w 842962"/>
                <a:gd name="connsiteY12" fmla="*/ 1504950 h 1504950"/>
                <a:gd name="connsiteX13" fmla="*/ 33337 w 842962"/>
                <a:gd name="connsiteY13" fmla="*/ 1502569 h 1504950"/>
                <a:gd name="connsiteX14" fmla="*/ 52387 w 842962"/>
                <a:gd name="connsiteY14" fmla="*/ 1497807 h 1504950"/>
                <a:gd name="connsiteX15" fmla="*/ 78581 w 842962"/>
                <a:gd name="connsiteY15" fmla="*/ 1473994 h 1504950"/>
                <a:gd name="connsiteX16" fmla="*/ 171450 w 842962"/>
                <a:gd name="connsiteY16" fmla="*/ 1366838 h 1504950"/>
                <a:gd name="connsiteX17" fmla="*/ 226219 w 842962"/>
                <a:gd name="connsiteY17" fmla="*/ 1300163 h 1504950"/>
                <a:gd name="connsiteX18" fmla="*/ 309562 w 842962"/>
                <a:gd name="connsiteY18" fmla="*/ 1188244 h 1504950"/>
                <a:gd name="connsiteX19" fmla="*/ 381000 w 842962"/>
                <a:gd name="connsiteY19" fmla="*/ 1081088 h 1504950"/>
                <a:gd name="connsiteX20" fmla="*/ 440531 w 842962"/>
                <a:gd name="connsiteY20" fmla="*/ 985838 h 1504950"/>
                <a:gd name="connsiteX21" fmla="*/ 511969 w 842962"/>
                <a:gd name="connsiteY21" fmla="*/ 859632 h 1504950"/>
                <a:gd name="connsiteX22" fmla="*/ 609600 w 842962"/>
                <a:gd name="connsiteY22" fmla="*/ 659607 h 1504950"/>
                <a:gd name="connsiteX23" fmla="*/ 652462 w 842962"/>
                <a:gd name="connsiteY23" fmla="*/ 566738 h 1504950"/>
                <a:gd name="connsiteX24" fmla="*/ 697706 w 842962"/>
                <a:gd name="connsiteY24" fmla="*/ 452438 h 1504950"/>
                <a:gd name="connsiteX25" fmla="*/ 723900 w 842962"/>
                <a:gd name="connsiteY25" fmla="*/ 364332 h 1504950"/>
                <a:gd name="connsiteX26" fmla="*/ 733425 w 842962"/>
                <a:gd name="connsiteY26" fmla="*/ 345282 h 1504950"/>
                <a:gd name="connsiteX27" fmla="*/ 747712 w 842962"/>
                <a:gd name="connsiteY27" fmla="*/ 323850 h 1504950"/>
                <a:gd name="connsiteX28" fmla="*/ 776287 w 842962"/>
                <a:gd name="connsiteY28" fmla="*/ 288132 h 1504950"/>
                <a:gd name="connsiteX29" fmla="*/ 790575 w 842962"/>
                <a:gd name="connsiteY29" fmla="*/ 273844 h 1504950"/>
                <a:gd name="connsiteX30" fmla="*/ 804862 w 842962"/>
                <a:gd name="connsiteY30" fmla="*/ 264319 h 1504950"/>
                <a:gd name="connsiteX31" fmla="*/ 826294 w 842962"/>
                <a:gd name="connsiteY31" fmla="*/ 254794 h 1504950"/>
                <a:gd name="connsiteX32" fmla="*/ 833437 w 842962"/>
                <a:gd name="connsiteY32" fmla="*/ 250032 h 1504950"/>
                <a:gd name="connsiteX33" fmla="*/ 840581 w 842962"/>
                <a:gd name="connsiteY33" fmla="*/ 240507 h 1504950"/>
                <a:gd name="connsiteX34" fmla="*/ 842962 w 842962"/>
                <a:gd name="connsiteY34" fmla="*/ 230982 h 1504950"/>
                <a:gd name="connsiteX35" fmla="*/ 842962 w 842962"/>
                <a:gd name="connsiteY35" fmla="*/ 219075 h 1504950"/>
                <a:gd name="connsiteX36" fmla="*/ 835819 w 842962"/>
                <a:gd name="connsiteY36" fmla="*/ 202407 h 1504950"/>
                <a:gd name="connsiteX37" fmla="*/ 821531 w 842962"/>
                <a:gd name="connsiteY37" fmla="*/ 176213 h 1504950"/>
                <a:gd name="connsiteX38" fmla="*/ 792956 w 842962"/>
                <a:gd name="connsiteY38" fmla="*/ 145257 h 1504950"/>
                <a:gd name="connsiteX39" fmla="*/ 762000 w 842962"/>
                <a:gd name="connsiteY39" fmla="*/ 116682 h 1504950"/>
                <a:gd name="connsiteX40" fmla="*/ 719137 w 842962"/>
                <a:gd name="connsiteY40" fmla="*/ 83344 h 1504950"/>
                <a:gd name="connsiteX41" fmla="*/ 671512 w 842962"/>
                <a:gd name="connsiteY41" fmla="*/ 54769 h 1504950"/>
                <a:gd name="connsiteX42" fmla="*/ 635794 w 842962"/>
                <a:gd name="connsiteY42" fmla="*/ 35719 h 1504950"/>
                <a:gd name="connsiteX43" fmla="*/ 569119 w 842962"/>
                <a:gd name="connsiteY43" fmla="*/ 11907 h 1504950"/>
                <a:gd name="connsiteX44" fmla="*/ 500062 w 842962"/>
                <a:gd name="connsiteY44" fmla="*/ 0 h 1504950"/>
                <a:gd name="connsiteX45" fmla="*/ 450056 w 842962"/>
                <a:gd name="connsiteY45" fmla="*/ 0 h 1504950"/>
                <a:gd name="connsiteX46" fmla="*/ 421481 w 842962"/>
                <a:gd name="connsiteY46" fmla="*/ 0 h 1504950"/>
                <a:gd name="connsiteX47" fmla="*/ 400050 w 842962"/>
                <a:gd name="connsiteY47" fmla="*/ 4763 h 1504950"/>
                <a:gd name="connsiteX48" fmla="*/ 385762 w 842962"/>
                <a:gd name="connsiteY48" fmla="*/ 11907 h 1504950"/>
                <a:gd name="connsiteX49" fmla="*/ 381000 w 842962"/>
                <a:gd name="connsiteY49" fmla="*/ 19050 h 1504950"/>
                <a:gd name="connsiteX50" fmla="*/ 388144 w 842962"/>
                <a:gd name="connsiteY50" fmla="*/ 35719 h 1504950"/>
                <a:gd name="connsiteX51" fmla="*/ 421481 w 842962"/>
                <a:gd name="connsiteY51" fmla="*/ 64294 h 1504950"/>
                <a:gd name="connsiteX52" fmla="*/ 447675 w 842962"/>
                <a:gd name="connsiteY52" fmla="*/ 85725 h 1504950"/>
                <a:gd name="connsiteX53" fmla="*/ 466725 w 842962"/>
                <a:gd name="connsiteY53" fmla="*/ 109538 h 1504950"/>
                <a:gd name="connsiteX54" fmla="*/ 481012 w 842962"/>
                <a:gd name="connsiteY54" fmla="*/ 130969 h 1504950"/>
                <a:gd name="connsiteX55" fmla="*/ 490537 w 842962"/>
                <a:gd name="connsiteY55" fmla="*/ 150019 h 1504950"/>
                <a:gd name="connsiteX56" fmla="*/ 500062 w 842962"/>
                <a:gd name="connsiteY56" fmla="*/ 178594 h 1504950"/>
                <a:gd name="connsiteX57" fmla="*/ 502444 w 842962"/>
                <a:gd name="connsiteY57" fmla="*/ 209550 h 1504950"/>
                <a:gd name="connsiteX58" fmla="*/ 502444 w 842962"/>
                <a:gd name="connsiteY58" fmla="*/ 250032 h 1504950"/>
                <a:gd name="connsiteX59" fmla="*/ 488156 w 842962"/>
                <a:gd name="connsiteY59" fmla="*/ 330994 h 1504950"/>
                <a:gd name="connsiteX60" fmla="*/ 442912 w 842962"/>
                <a:gd name="connsiteY60" fmla="*/ 502444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2962" h="1504950">
                  <a:moveTo>
                    <a:pt x="442912" y="502444"/>
                  </a:moveTo>
                  <a:lnTo>
                    <a:pt x="397669" y="652463"/>
                  </a:lnTo>
                  <a:lnTo>
                    <a:pt x="373856" y="726282"/>
                  </a:lnTo>
                  <a:lnTo>
                    <a:pt x="342900" y="797719"/>
                  </a:lnTo>
                  <a:lnTo>
                    <a:pt x="278606" y="942975"/>
                  </a:lnTo>
                  <a:lnTo>
                    <a:pt x="219075" y="1071563"/>
                  </a:lnTo>
                  <a:lnTo>
                    <a:pt x="114300" y="1273969"/>
                  </a:lnTo>
                  <a:lnTo>
                    <a:pt x="4762" y="1464469"/>
                  </a:lnTo>
                  <a:lnTo>
                    <a:pt x="0" y="1483519"/>
                  </a:lnTo>
                  <a:lnTo>
                    <a:pt x="0" y="1493044"/>
                  </a:lnTo>
                  <a:lnTo>
                    <a:pt x="2381" y="1497807"/>
                  </a:lnTo>
                  <a:lnTo>
                    <a:pt x="7144" y="1502569"/>
                  </a:lnTo>
                  <a:lnTo>
                    <a:pt x="16669" y="1504950"/>
                  </a:lnTo>
                  <a:lnTo>
                    <a:pt x="33337" y="1502569"/>
                  </a:lnTo>
                  <a:lnTo>
                    <a:pt x="52387" y="1497807"/>
                  </a:lnTo>
                  <a:lnTo>
                    <a:pt x="78581" y="1473994"/>
                  </a:lnTo>
                  <a:lnTo>
                    <a:pt x="171450" y="1366838"/>
                  </a:lnTo>
                  <a:lnTo>
                    <a:pt x="226219" y="1300163"/>
                  </a:lnTo>
                  <a:lnTo>
                    <a:pt x="309562" y="1188244"/>
                  </a:lnTo>
                  <a:lnTo>
                    <a:pt x="381000" y="1081088"/>
                  </a:lnTo>
                  <a:lnTo>
                    <a:pt x="440531" y="985838"/>
                  </a:lnTo>
                  <a:lnTo>
                    <a:pt x="511969" y="859632"/>
                  </a:lnTo>
                  <a:lnTo>
                    <a:pt x="609600" y="659607"/>
                  </a:lnTo>
                  <a:lnTo>
                    <a:pt x="652462" y="566738"/>
                  </a:lnTo>
                  <a:lnTo>
                    <a:pt x="697706" y="452438"/>
                  </a:lnTo>
                  <a:lnTo>
                    <a:pt x="723900" y="364332"/>
                  </a:lnTo>
                  <a:lnTo>
                    <a:pt x="733425" y="345282"/>
                  </a:lnTo>
                  <a:lnTo>
                    <a:pt x="747712" y="323850"/>
                  </a:lnTo>
                  <a:lnTo>
                    <a:pt x="776287" y="288132"/>
                  </a:lnTo>
                  <a:lnTo>
                    <a:pt x="790575" y="273844"/>
                  </a:lnTo>
                  <a:lnTo>
                    <a:pt x="804862" y="264319"/>
                  </a:lnTo>
                  <a:lnTo>
                    <a:pt x="826294" y="254794"/>
                  </a:lnTo>
                  <a:lnTo>
                    <a:pt x="833437" y="250032"/>
                  </a:lnTo>
                  <a:lnTo>
                    <a:pt x="840581" y="240507"/>
                  </a:lnTo>
                  <a:lnTo>
                    <a:pt x="842962" y="230982"/>
                  </a:lnTo>
                  <a:lnTo>
                    <a:pt x="842962" y="219075"/>
                  </a:lnTo>
                  <a:lnTo>
                    <a:pt x="835819" y="202407"/>
                  </a:lnTo>
                  <a:lnTo>
                    <a:pt x="821531" y="176213"/>
                  </a:lnTo>
                  <a:lnTo>
                    <a:pt x="792956" y="145257"/>
                  </a:lnTo>
                  <a:lnTo>
                    <a:pt x="762000" y="116682"/>
                  </a:lnTo>
                  <a:lnTo>
                    <a:pt x="719137" y="83344"/>
                  </a:lnTo>
                  <a:lnTo>
                    <a:pt x="671512" y="54769"/>
                  </a:lnTo>
                  <a:lnTo>
                    <a:pt x="635794" y="35719"/>
                  </a:lnTo>
                  <a:lnTo>
                    <a:pt x="569119" y="11907"/>
                  </a:lnTo>
                  <a:lnTo>
                    <a:pt x="500062" y="0"/>
                  </a:lnTo>
                  <a:lnTo>
                    <a:pt x="450056" y="0"/>
                  </a:lnTo>
                  <a:lnTo>
                    <a:pt x="421481" y="0"/>
                  </a:lnTo>
                  <a:lnTo>
                    <a:pt x="400050" y="4763"/>
                  </a:lnTo>
                  <a:lnTo>
                    <a:pt x="385762" y="11907"/>
                  </a:lnTo>
                  <a:lnTo>
                    <a:pt x="381000" y="19050"/>
                  </a:lnTo>
                  <a:lnTo>
                    <a:pt x="388144" y="35719"/>
                  </a:lnTo>
                  <a:lnTo>
                    <a:pt x="421481" y="64294"/>
                  </a:lnTo>
                  <a:lnTo>
                    <a:pt x="447675" y="85725"/>
                  </a:lnTo>
                  <a:lnTo>
                    <a:pt x="466725" y="109538"/>
                  </a:lnTo>
                  <a:lnTo>
                    <a:pt x="481012" y="130969"/>
                  </a:lnTo>
                  <a:lnTo>
                    <a:pt x="490537" y="150019"/>
                  </a:lnTo>
                  <a:lnTo>
                    <a:pt x="500062" y="178594"/>
                  </a:lnTo>
                  <a:lnTo>
                    <a:pt x="502444" y="209550"/>
                  </a:lnTo>
                  <a:lnTo>
                    <a:pt x="502444" y="250032"/>
                  </a:lnTo>
                  <a:lnTo>
                    <a:pt x="488156" y="330994"/>
                  </a:lnTo>
                  <a:lnTo>
                    <a:pt x="442912" y="5024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43">
              <a:extLst>
                <a:ext uri="{FF2B5EF4-FFF2-40B4-BE49-F238E27FC236}">
                  <a16:creationId xmlns:a16="http://schemas.microsoft.com/office/drawing/2014/main" id="{62E40250-4516-4F8C-94FE-172BC9C700AF}"/>
                </a:ext>
              </a:extLst>
            </p:cNvPr>
            <p:cNvSpPr/>
            <p:nvPr/>
          </p:nvSpPr>
          <p:spPr>
            <a:xfrm>
              <a:off x="5438775" y="1935163"/>
              <a:ext cx="573088" cy="1047750"/>
            </a:xfrm>
            <a:custGeom>
              <a:avLst/>
              <a:gdLst>
                <a:gd name="connsiteX0" fmla="*/ 185738 w 573881"/>
                <a:gd name="connsiteY0" fmla="*/ 519113 h 1047750"/>
                <a:gd name="connsiteX1" fmla="*/ 123825 w 573881"/>
                <a:gd name="connsiteY1" fmla="*/ 354807 h 1047750"/>
                <a:gd name="connsiteX2" fmla="*/ 54769 w 573881"/>
                <a:gd name="connsiteY2" fmla="*/ 169069 h 1047750"/>
                <a:gd name="connsiteX3" fmla="*/ 21431 w 573881"/>
                <a:gd name="connsiteY3" fmla="*/ 73819 h 1047750"/>
                <a:gd name="connsiteX4" fmla="*/ 4763 w 573881"/>
                <a:gd name="connsiteY4" fmla="*/ 38100 h 1047750"/>
                <a:gd name="connsiteX5" fmla="*/ 0 w 573881"/>
                <a:gd name="connsiteY5" fmla="*/ 21432 h 1047750"/>
                <a:gd name="connsiteX6" fmla="*/ 2381 w 573881"/>
                <a:gd name="connsiteY6" fmla="*/ 9525 h 1047750"/>
                <a:gd name="connsiteX7" fmla="*/ 7144 w 573881"/>
                <a:gd name="connsiteY7" fmla="*/ 2382 h 1047750"/>
                <a:gd name="connsiteX8" fmla="*/ 16669 w 573881"/>
                <a:gd name="connsiteY8" fmla="*/ 0 h 1047750"/>
                <a:gd name="connsiteX9" fmla="*/ 38100 w 573881"/>
                <a:gd name="connsiteY9" fmla="*/ 4763 h 1047750"/>
                <a:gd name="connsiteX10" fmla="*/ 54769 w 573881"/>
                <a:gd name="connsiteY10" fmla="*/ 14288 h 1047750"/>
                <a:gd name="connsiteX11" fmla="*/ 76200 w 573881"/>
                <a:gd name="connsiteY11" fmla="*/ 33338 h 1047750"/>
                <a:gd name="connsiteX12" fmla="*/ 183356 w 573881"/>
                <a:gd name="connsiteY12" fmla="*/ 164307 h 1047750"/>
                <a:gd name="connsiteX13" fmla="*/ 350044 w 573881"/>
                <a:gd name="connsiteY13" fmla="*/ 373857 h 1047750"/>
                <a:gd name="connsiteX14" fmla="*/ 473869 w 573881"/>
                <a:gd name="connsiteY14" fmla="*/ 535782 h 1047750"/>
                <a:gd name="connsiteX15" fmla="*/ 531019 w 573881"/>
                <a:gd name="connsiteY15" fmla="*/ 616744 h 1047750"/>
                <a:gd name="connsiteX16" fmla="*/ 550069 w 573881"/>
                <a:gd name="connsiteY16" fmla="*/ 669132 h 1047750"/>
                <a:gd name="connsiteX17" fmla="*/ 569119 w 573881"/>
                <a:gd name="connsiteY17" fmla="*/ 750094 h 1047750"/>
                <a:gd name="connsiteX18" fmla="*/ 573881 w 573881"/>
                <a:gd name="connsiteY18" fmla="*/ 800100 h 1047750"/>
                <a:gd name="connsiteX19" fmla="*/ 571500 w 573881"/>
                <a:gd name="connsiteY19" fmla="*/ 864394 h 1047750"/>
                <a:gd name="connsiteX20" fmla="*/ 561975 w 573881"/>
                <a:gd name="connsiteY20" fmla="*/ 919163 h 1047750"/>
                <a:gd name="connsiteX21" fmla="*/ 547688 w 573881"/>
                <a:gd name="connsiteY21" fmla="*/ 969169 h 1047750"/>
                <a:gd name="connsiteX22" fmla="*/ 528638 w 573881"/>
                <a:gd name="connsiteY22" fmla="*/ 1009650 h 1047750"/>
                <a:gd name="connsiteX23" fmla="*/ 507206 w 573881"/>
                <a:gd name="connsiteY23" fmla="*/ 1035844 h 1047750"/>
                <a:gd name="connsiteX24" fmla="*/ 485775 w 573881"/>
                <a:gd name="connsiteY24" fmla="*/ 1042988 h 1047750"/>
                <a:gd name="connsiteX25" fmla="*/ 464344 w 573881"/>
                <a:gd name="connsiteY25" fmla="*/ 1047750 h 1047750"/>
                <a:gd name="connsiteX26" fmla="*/ 450056 w 573881"/>
                <a:gd name="connsiteY26" fmla="*/ 1047750 h 1047750"/>
                <a:gd name="connsiteX27" fmla="*/ 411956 w 573881"/>
                <a:gd name="connsiteY27" fmla="*/ 1033463 h 1047750"/>
                <a:gd name="connsiteX28" fmla="*/ 388144 w 573881"/>
                <a:gd name="connsiteY28" fmla="*/ 1014413 h 1047750"/>
                <a:gd name="connsiteX29" fmla="*/ 359569 w 573881"/>
                <a:gd name="connsiteY29" fmla="*/ 988219 h 1047750"/>
                <a:gd name="connsiteX30" fmla="*/ 345281 w 573881"/>
                <a:gd name="connsiteY30" fmla="*/ 954882 h 1047750"/>
                <a:gd name="connsiteX31" fmla="*/ 300038 w 573881"/>
                <a:gd name="connsiteY31" fmla="*/ 831057 h 1047750"/>
                <a:gd name="connsiteX32" fmla="*/ 238125 w 573881"/>
                <a:gd name="connsiteY32" fmla="*/ 661988 h 1047750"/>
                <a:gd name="connsiteX33" fmla="*/ 185738 w 573881"/>
                <a:gd name="connsiteY33" fmla="*/ 51911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3881" h="1047750">
                  <a:moveTo>
                    <a:pt x="185738" y="519113"/>
                  </a:moveTo>
                  <a:lnTo>
                    <a:pt x="123825" y="354807"/>
                  </a:lnTo>
                  <a:lnTo>
                    <a:pt x="54769" y="169069"/>
                  </a:lnTo>
                  <a:lnTo>
                    <a:pt x="21431" y="73819"/>
                  </a:lnTo>
                  <a:lnTo>
                    <a:pt x="4763" y="38100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4" y="2382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54769" y="14288"/>
                  </a:lnTo>
                  <a:lnTo>
                    <a:pt x="76200" y="33338"/>
                  </a:lnTo>
                  <a:lnTo>
                    <a:pt x="183356" y="164307"/>
                  </a:lnTo>
                  <a:lnTo>
                    <a:pt x="350044" y="373857"/>
                  </a:lnTo>
                  <a:lnTo>
                    <a:pt x="473869" y="535782"/>
                  </a:lnTo>
                  <a:lnTo>
                    <a:pt x="531019" y="616744"/>
                  </a:lnTo>
                  <a:lnTo>
                    <a:pt x="550069" y="669132"/>
                  </a:lnTo>
                  <a:lnTo>
                    <a:pt x="569119" y="750094"/>
                  </a:lnTo>
                  <a:lnTo>
                    <a:pt x="573881" y="800100"/>
                  </a:lnTo>
                  <a:cubicBezTo>
                    <a:pt x="573087" y="821531"/>
                    <a:pt x="572294" y="842963"/>
                    <a:pt x="571500" y="864394"/>
                  </a:cubicBezTo>
                  <a:lnTo>
                    <a:pt x="561975" y="919163"/>
                  </a:lnTo>
                  <a:lnTo>
                    <a:pt x="547688" y="969169"/>
                  </a:lnTo>
                  <a:lnTo>
                    <a:pt x="528638" y="1009650"/>
                  </a:lnTo>
                  <a:lnTo>
                    <a:pt x="507206" y="1035844"/>
                  </a:lnTo>
                  <a:lnTo>
                    <a:pt x="485775" y="1042988"/>
                  </a:lnTo>
                  <a:lnTo>
                    <a:pt x="464344" y="1047750"/>
                  </a:lnTo>
                  <a:lnTo>
                    <a:pt x="450056" y="1047750"/>
                  </a:lnTo>
                  <a:lnTo>
                    <a:pt x="411956" y="1033463"/>
                  </a:lnTo>
                  <a:lnTo>
                    <a:pt x="388144" y="1014413"/>
                  </a:lnTo>
                  <a:lnTo>
                    <a:pt x="359569" y="988219"/>
                  </a:lnTo>
                  <a:lnTo>
                    <a:pt x="345281" y="954882"/>
                  </a:lnTo>
                  <a:lnTo>
                    <a:pt x="300038" y="831057"/>
                  </a:lnTo>
                  <a:lnTo>
                    <a:pt x="238125" y="661988"/>
                  </a:lnTo>
                  <a:lnTo>
                    <a:pt x="185738" y="5191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4">
              <a:extLst>
                <a:ext uri="{FF2B5EF4-FFF2-40B4-BE49-F238E27FC236}">
                  <a16:creationId xmlns:a16="http://schemas.microsoft.com/office/drawing/2014/main" id="{6A56FE61-A326-4F66-9CA5-EBC3CFD42F4E}"/>
                </a:ext>
              </a:extLst>
            </p:cNvPr>
            <p:cNvSpPr/>
            <p:nvPr/>
          </p:nvSpPr>
          <p:spPr>
            <a:xfrm>
              <a:off x="6335713" y="1836738"/>
              <a:ext cx="657225" cy="1200150"/>
            </a:xfrm>
            <a:custGeom>
              <a:avLst/>
              <a:gdLst>
                <a:gd name="connsiteX0" fmla="*/ 219075 w 657225"/>
                <a:gd name="connsiteY0" fmla="*/ 564356 h 1200150"/>
                <a:gd name="connsiteX1" fmla="*/ 88107 w 657225"/>
                <a:gd name="connsiteY1" fmla="*/ 935831 h 1200150"/>
                <a:gd name="connsiteX2" fmla="*/ 2382 w 657225"/>
                <a:gd name="connsiteY2" fmla="*/ 1164431 h 1200150"/>
                <a:gd name="connsiteX3" fmla="*/ 0 w 657225"/>
                <a:gd name="connsiteY3" fmla="*/ 1178719 h 1200150"/>
                <a:gd name="connsiteX4" fmla="*/ 0 w 657225"/>
                <a:gd name="connsiteY4" fmla="*/ 1188244 h 1200150"/>
                <a:gd name="connsiteX5" fmla="*/ 4763 w 657225"/>
                <a:gd name="connsiteY5" fmla="*/ 1195387 h 1200150"/>
                <a:gd name="connsiteX6" fmla="*/ 11907 w 657225"/>
                <a:gd name="connsiteY6" fmla="*/ 1200150 h 1200150"/>
                <a:gd name="connsiteX7" fmla="*/ 28575 w 657225"/>
                <a:gd name="connsiteY7" fmla="*/ 1200150 h 1200150"/>
                <a:gd name="connsiteX8" fmla="*/ 45244 w 657225"/>
                <a:gd name="connsiteY8" fmla="*/ 1195387 h 1200150"/>
                <a:gd name="connsiteX9" fmla="*/ 57150 w 657225"/>
                <a:gd name="connsiteY9" fmla="*/ 1183481 h 1200150"/>
                <a:gd name="connsiteX10" fmla="*/ 90488 w 657225"/>
                <a:gd name="connsiteY10" fmla="*/ 1128712 h 1200150"/>
                <a:gd name="connsiteX11" fmla="*/ 180975 w 657225"/>
                <a:gd name="connsiteY11" fmla="*/ 990600 h 1200150"/>
                <a:gd name="connsiteX12" fmla="*/ 288132 w 657225"/>
                <a:gd name="connsiteY12" fmla="*/ 812006 h 1200150"/>
                <a:gd name="connsiteX13" fmla="*/ 388144 w 657225"/>
                <a:gd name="connsiteY13" fmla="*/ 650081 h 1200150"/>
                <a:gd name="connsiteX14" fmla="*/ 490538 w 657225"/>
                <a:gd name="connsiteY14" fmla="*/ 473869 h 1200150"/>
                <a:gd name="connsiteX15" fmla="*/ 561975 w 657225"/>
                <a:gd name="connsiteY15" fmla="*/ 352425 h 1200150"/>
                <a:gd name="connsiteX16" fmla="*/ 576263 w 657225"/>
                <a:gd name="connsiteY16" fmla="*/ 335756 h 1200150"/>
                <a:gd name="connsiteX17" fmla="*/ 595313 w 657225"/>
                <a:gd name="connsiteY17" fmla="*/ 328612 h 1200150"/>
                <a:gd name="connsiteX18" fmla="*/ 628650 w 657225"/>
                <a:gd name="connsiteY18" fmla="*/ 307181 h 1200150"/>
                <a:gd name="connsiteX19" fmla="*/ 645319 w 657225"/>
                <a:gd name="connsiteY19" fmla="*/ 290512 h 1200150"/>
                <a:gd name="connsiteX20" fmla="*/ 654844 w 657225"/>
                <a:gd name="connsiteY20" fmla="*/ 273844 h 1200150"/>
                <a:gd name="connsiteX21" fmla="*/ 657225 w 657225"/>
                <a:gd name="connsiteY21" fmla="*/ 252412 h 1200150"/>
                <a:gd name="connsiteX22" fmla="*/ 652463 w 657225"/>
                <a:gd name="connsiteY22" fmla="*/ 230981 h 1200150"/>
                <a:gd name="connsiteX23" fmla="*/ 640557 w 657225"/>
                <a:gd name="connsiteY23" fmla="*/ 207169 h 1200150"/>
                <a:gd name="connsiteX24" fmla="*/ 623888 w 657225"/>
                <a:gd name="connsiteY24" fmla="*/ 188119 h 1200150"/>
                <a:gd name="connsiteX25" fmla="*/ 576263 w 657225"/>
                <a:gd name="connsiteY25" fmla="*/ 147637 h 1200150"/>
                <a:gd name="connsiteX26" fmla="*/ 521494 w 657225"/>
                <a:gd name="connsiteY26" fmla="*/ 107156 h 1200150"/>
                <a:gd name="connsiteX27" fmla="*/ 459582 w 657225"/>
                <a:gd name="connsiteY27" fmla="*/ 69056 h 1200150"/>
                <a:gd name="connsiteX28" fmla="*/ 390525 w 657225"/>
                <a:gd name="connsiteY28" fmla="*/ 35719 h 1200150"/>
                <a:gd name="connsiteX29" fmla="*/ 321469 w 657225"/>
                <a:gd name="connsiteY29" fmla="*/ 9525 h 1200150"/>
                <a:gd name="connsiteX30" fmla="*/ 285750 w 657225"/>
                <a:gd name="connsiteY30" fmla="*/ 2381 h 1200150"/>
                <a:gd name="connsiteX31" fmla="*/ 230982 w 657225"/>
                <a:gd name="connsiteY31" fmla="*/ 0 h 1200150"/>
                <a:gd name="connsiteX32" fmla="*/ 204788 w 657225"/>
                <a:gd name="connsiteY32" fmla="*/ 0 h 1200150"/>
                <a:gd name="connsiteX33" fmla="*/ 190500 w 657225"/>
                <a:gd name="connsiteY33" fmla="*/ 2381 h 1200150"/>
                <a:gd name="connsiteX34" fmla="*/ 173832 w 657225"/>
                <a:gd name="connsiteY34" fmla="*/ 9525 h 1200150"/>
                <a:gd name="connsiteX35" fmla="*/ 166688 w 657225"/>
                <a:gd name="connsiteY35" fmla="*/ 16669 h 1200150"/>
                <a:gd name="connsiteX36" fmla="*/ 164307 w 657225"/>
                <a:gd name="connsiteY36" fmla="*/ 33337 h 1200150"/>
                <a:gd name="connsiteX37" fmla="*/ 171450 w 657225"/>
                <a:gd name="connsiteY37" fmla="*/ 52387 h 1200150"/>
                <a:gd name="connsiteX38" fmla="*/ 188119 w 657225"/>
                <a:gd name="connsiteY38" fmla="*/ 69056 h 1200150"/>
                <a:gd name="connsiteX39" fmla="*/ 230982 w 657225"/>
                <a:gd name="connsiteY39" fmla="*/ 92869 h 1200150"/>
                <a:gd name="connsiteX40" fmla="*/ 288132 w 657225"/>
                <a:gd name="connsiteY40" fmla="*/ 121444 h 1200150"/>
                <a:gd name="connsiteX41" fmla="*/ 302419 w 657225"/>
                <a:gd name="connsiteY41" fmla="*/ 135731 h 1200150"/>
                <a:gd name="connsiteX42" fmla="*/ 309563 w 657225"/>
                <a:gd name="connsiteY42" fmla="*/ 147637 h 1200150"/>
                <a:gd name="connsiteX43" fmla="*/ 316707 w 657225"/>
                <a:gd name="connsiteY43" fmla="*/ 169069 h 1200150"/>
                <a:gd name="connsiteX44" fmla="*/ 319088 w 657225"/>
                <a:gd name="connsiteY44" fmla="*/ 190500 h 1200150"/>
                <a:gd name="connsiteX45" fmla="*/ 309563 w 657225"/>
                <a:gd name="connsiteY45" fmla="*/ 240506 h 1200150"/>
                <a:gd name="connsiteX46" fmla="*/ 276225 w 657225"/>
                <a:gd name="connsiteY46" fmla="*/ 376237 h 1200150"/>
                <a:gd name="connsiteX47" fmla="*/ 219075 w 657225"/>
                <a:gd name="connsiteY47" fmla="*/ 5643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7225" h="1200150">
                  <a:moveTo>
                    <a:pt x="219075" y="564356"/>
                  </a:moveTo>
                  <a:lnTo>
                    <a:pt x="88107" y="935831"/>
                  </a:lnTo>
                  <a:lnTo>
                    <a:pt x="238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3" y="1195387"/>
                  </a:lnTo>
                  <a:lnTo>
                    <a:pt x="11907" y="1200150"/>
                  </a:lnTo>
                  <a:lnTo>
                    <a:pt x="28575" y="1200150"/>
                  </a:lnTo>
                  <a:lnTo>
                    <a:pt x="45244" y="1195387"/>
                  </a:lnTo>
                  <a:lnTo>
                    <a:pt x="57150" y="1183481"/>
                  </a:lnTo>
                  <a:lnTo>
                    <a:pt x="90488" y="1128712"/>
                  </a:lnTo>
                  <a:lnTo>
                    <a:pt x="180975" y="990600"/>
                  </a:lnTo>
                  <a:lnTo>
                    <a:pt x="288132" y="812006"/>
                  </a:lnTo>
                  <a:lnTo>
                    <a:pt x="388144" y="650081"/>
                  </a:lnTo>
                  <a:lnTo>
                    <a:pt x="490538" y="473869"/>
                  </a:lnTo>
                  <a:lnTo>
                    <a:pt x="561975" y="352425"/>
                  </a:lnTo>
                  <a:lnTo>
                    <a:pt x="576263" y="335756"/>
                  </a:lnTo>
                  <a:lnTo>
                    <a:pt x="595313" y="328612"/>
                  </a:lnTo>
                  <a:lnTo>
                    <a:pt x="628650" y="307181"/>
                  </a:lnTo>
                  <a:lnTo>
                    <a:pt x="645319" y="290512"/>
                  </a:lnTo>
                  <a:lnTo>
                    <a:pt x="654844" y="273844"/>
                  </a:lnTo>
                  <a:lnTo>
                    <a:pt x="657225" y="252412"/>
                  </a:lnTo>
                  <a:lnTo>
                    <a:pt x="652463" y="230981"/>
                  </a:lnTo>
                  <a:lnTo>
                    <a:pt x="640557" y="207169"/>
                  </a:lnTo>
                  <a:lnTo>
                    <a:pt x="623888" y="188119"/>
                  </a:lnTo>
                  <a:lnTo>
                    <a:pt x="576263" y="147637"/>
                  </a:lnTo>
                  <a:lnTo>
                    <a:pt x="521494" y="107156"/>
                  </a:lnTo>
                  <a:lnTo>
                    <a:pt x="459582" y="69056"/>
                  </a:lnTo>
                  <a:lnTo>
                    <a:pt x="390525" y="35719"/>
                  </a:lnTo>
                  <a:lnTo>
                    <a:pt x="321469" y="9525"/>
                  </a:lnTo>
                  <a:lnTo>
                    <a:pt x="285750" y="2381"/>
                  </a:lnTo>
                  <a:lnTo>
                    <a:pt x="230982" y="0"/>
                  </a:lnTo>
                  <a:lnTo>
                    <a:pt x="204788" y="0"/>
                  </a:lnTo>
                  <a:lnTo>
                    <a:pt x="190500" y="2381"/>
                  </a:lnTo>
                  <a:lnTo>
                    <a:pt x="173832" y="9525"/>
                  </a:lnTo>
                  <a:lnTo>
                    <a:pt x="166688" y="16669"/>
                  </a:lnTo>
                  <a:lnTo>
                    <a:pt x="164307" y="33337"/>
                  </a:lnTo>
                  <a:lnTo>
                    <a:pt x="171450" y="52387"/>
                  </a:lnTo>
                  <a:lnTo>
                    <a:pt x="188119" y="69056"/>
                  </a:lnTo>
                  <a:lnTo>
                    <a:pt x="230982" y="92869"/>
                  </a:lnTo>
                  <a:lnTo>
                    <a:pt x="288132" y="121444"/>
                  </a:lnTo>
                  <a:lnTo>
                    <a:pt x="302419" y="135731"/>
                  </a:lnTo>
                  <a:lnTo>
                    <a:pt x="309563" y="147637"/>
                  </a:lnTo>
                  <a:lnTo>
                    <a:pt x="316707" y="169069"/>
                  </a:lnTo>
                  <a:lnTo>
                    <a:pt x="319088" y="190500"/>
                  </a:lnTo>
                  <a:lnTo>
                    <a:pt x="309563" y="240506"/>
                  </a:lnTo>
                  <a:lnTo>
                    <a:pt x="276225" y="376237"/>
                  </a:lnTo>
                  <a:lnTo>
                    <a:pt x="219075" y="5643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5">
              <a:extLst>
                <a:ext uri="{FF2B5EF4-FFF2-40B4-BE49-F238E27FC236}">
                  <a16:creationId xmlns:a16="http://schemas.microsoft.com/office/drawing/2014/main" id="{73A7A600-684E-4914-8B65-A8604B9FC95E}"/>
                </a:ext>
              </a:extLst>
            </p:cNvPr>
            <p:cNvSpPr/>
            <p:nvPr/>
          </p:nvSpPr>
          <p:spPr>
            <a:xfrm>
              <a:off x="5329238" y="3027363"/>
              <a:ext cx="1857375" cy="466725"/>
            </a:xfrm>
            <a:custGeom>
              <a:avLst/>
              <a:gdLst>
                <a:gd name="connsiteX0" fmla="*/ 1231106 w 1857375"/>
                <a:gd name="connsiteY0" fmla="*/ 114300 h 466725"/>
                <a:gd name="connsiteX1" fmla="*/ 1042987 w 1857375"/>
                <a:gd name="connsiteY1" fmla="*/ 154781 h 466725"/>
                <a:gd name="connsiteX2" fmla="*/ 864393 w 1857375"/>
                <a:gd name="connsiteY2" fmla="*/ 190500 h 466725"/>
                <a:gd name="connsiteX3" fmla="*/ 700087 w 1857375"/>
                <a:gd name="connsiteY3" fmla="*/ 223837 h 466725"/>
                <a:gd name="connsiteX4" fmla="*/ 554831 w 1857375"/>
                <a:gd name="connsiteY4" fmla="*/ 250031 h 466725"/>
                <a:gd name="connsiteX5" fmla="*/ 359568 w 1857375"/>
                <a:gd name="connsiteY5" fmla="*/ 285750 h 466725"/>
                <a:gd name="connsiteX6" fmla="*/ 309562 w 1857375"/>
                <a:gd name="connsiteY6" fmla="*/ 292894 h 466725"/>
                <a:gd name="connsiteX7" fmla="*/ 271462 w 1857375"/>
                <a:gd name="connsiteY7" fmla="*/ 295275 h 466725"/>
                <a:gd name="connsiteX8" fmla="*/ 230981 w 1857375"/>
                <a:gd name="connsiteY8" fmla="*/ 292894 h 466725"/>
                <a:gd name="connsiteX9" fmla="*/ 171450 w 1857375"/>
                <a:gd name="connsiteY9" fmla="*/ 288131 h 466725"/>
                <a:gd name="connsiteX10" fmla="*/ 116681 w 1857375"/>
                <a:gd name="connsiteY10" fmla="*/ 278606 h 466725"/>
                <a:gd name="connsiteX11" fmla="*/ 52387 w 1857375"/>
                <a:gd name="connsiteY11" fmla="*/ 261937 h 466725"/>
                <a:gd name="connsiteX12" fmla="*/ 21431 w 1857375"/>
                <a:gd name="connsiteY12" fmla="*/ 250031 h 466725"/>
                <a:gd name="connsiteX13" fmla="*/ 11906 w 1857375"/>
                <a:gd name="connsiteY13" fmla="*/ 250031 h 466725"/>
                <a:gd name="connsiteX14" fmla="*/ 2381 w 1857375"/>
                <a:gd name="connsiteY14" fmla="*/ 254794 h 466725"/>
                <a:gd name="connsiteX15" fmla="*/ 0 w 1857375"/>
                <a:gd name="connsiteY15" fmla="*/ 266700 h 466725"/>
                <a:gd name="connsiteX16" fmla="*/ 9525 w 1857375"/>
                <a:gd name="connsiteY16" fmla="*/ 297656 h 466725"/>
                <a:gd name="connsiteX17" fmla="*/ 35718 w 1857375"/>
                <a:gd name="connsiteY17" fmla="*/ 328612 h 466725"/>
                <a:gd name="connsiteX18" fmla="*/ 95250 w 1857375"/>
                <a:gd name="connsiteY18" fmla="*/ 390525 h 466725"/>
                <a:gd name="connsiteX19" fmla="*/ 130968 w 1857375"/>
                <a:gd name="connsiteY19" fmla="*/ 414337 h 466725"/>
                <a:gd name="connsiteX20" fmla="*/ 176212 w 1857375"/>
                <a:gd name="connsiteY20" fmla="*/ 438150 h 466725"/>
                <a:gd name="connsiteX21" fmla="*/ 216693 w 1857375"/>
                <a:gd name="connsiteY21" fmla="*/ 457200 h 466725"/>
                <a:gd name="connsiteX22" fmla="*/ 247650 w 1857375"/>
                <a:gd name="connsiteY22" fmla="*/ 464344 h 466725"/>
                <a:gd name="connsiteX23" fmla="*/ 264318 w 1857375"/>
                <a:gd name="connsiteY23" fmla="*/ 466725 h 466725"/>
                <a:gd name="connsiteX24" fmla="*/ 333375 w 1857375"/>
                <a:gd name="connsiteY24" fmla="*/ 452437 h 466725"/>
                <a:gd name="connsiteX25" fmla="*/ 461962 w 1857375"/>
                <a:gd name="connsiteY25" fmla="*/ 428625 h 466725"/>
                <a:gd name="connsiteX26" fmla="*/ 609600 w 1857375"/>
                <a:gd name="connsiteY26" fmla="*/ 402431 h 466725"/>
                <a:gd name="connsiteX27" fmla="*/ 828675 w 1857375"/>
                <a:gd name="connsiteY27" fmla="*/ 354806 h 466725"/>
                <a:gd name="connsiteX28" fmla="*/ 1026318 w 1857375"/>
                <a:gd name="connsiteY28" fmla="*/ 326231 h 466725"/>
                <a:gd name="connsiteX29" fmla="*/ 1202531 w 1857375"/>
                <a:gd name="connsiteY29" fmla="*/ 304800 h 466725"/>
                <a:gd name="connsiteX30" fmla="*/ 1364456 w 1857375"/>
                <a:gd name="connsiteY30" fmla="*/ 278606 h 466725"/>
                <a:gd name="connsiteX31" fmla="*/ 1504950 w 1857375"/>
                <a:gd name="connsiteY31" fmla="*/ 259556 h 466725"/>
                <a:gd name="connsiteX32" fmla="*/ 1652587 w 1857375"/>
                <a:gd name="connsiteY32" fmla="*/ 247650 h 466725"/>
                <a:gd name="connsiteX33" fmla="*/ 1776412 w 1857375"/>
                <a:gd name="connsiteY33" fmla="*/ 242887 h 466725"/>
                <a:gd name="connsiteX34" fmla="*/ 1790700 w 1857375"/>
                <a:gd name="connsiteY34" fmla="*/ 242887 h 466725"/>
                <a:gd name="connsiteX35" fmla="*/ 1814512 w 1857375"/>
                <a:gd name="connsiteY35" fmla="*/ 235744 h 466725"/>
                <a:gd name="connsiteX36" fmla="*/ 1840706 w 1857375"/>
                <a:gd name="connsiteY36" fmla="*/ 223837 h 466725"/>
                <a:gd name="connsiteX37" fmla="*/ 1850231 w 1857375"/>
                <a:gd name="connsiteY37" fmla="*/ 211931 h 466725"/>
                <a:gd name="connsiteX38" fmla="*/ 1857375 w 1857375"/>
                <a:gd name="connsiteY38" fmla="*/ 197644 h 466725"/>
                <a:gd name="connsiteX39" fmla="*/ 1857375 w 1857375"/>
                <a:gd name="connsiteY39" fmla="*/ 185737 h 466725"/>
                <a:gd name="connsiteX40" fmla="*/ 1852612 w 1857375"/>
                <a:gd name="connsiteY40" fmla="*/ 171450 h 466725"/>
                <a:gd name="connsiteX41" fmla="*/ 1843087 w 1857375"/>
                <a:gd name="connsiteY41" fmla="*/ 152400 h 466725"/>
                <a:gd name="connsiteX42" fmla="*/ 1831181 w 1857375"/>
                <a:gd name="connsiteY42" fmla="*/ 135731 h 466725"/>
                <a:gd name="connsiteX43" fmla="*/ 1814512 w 1857375"/>
                <a:gd name="connsiteY43" fmla="*/ 119062 h 466725"/>
                <a:gd name="connsiteX44" fmla="*/ 1795462 w 1857375"/>
                <a:gd name="connsiteY44" fmla="*/ 107156 h 466725"/>
                <a:gd name="connsiteX45" fmla="*/ 1693068 w 1857375"/>
                <a:gd name="connsiteY45" fmla="*/ 64294 h 466725"/>
                <a:gd name="connsiteX46" fmla="*/ 1533525 w 1857375"/>
                <a:gd name="connsiteY46" fmla="*/ 4762 h 466725"/>
                <a:gd name="connsiteX47" fmla="*/ 1507331 w 1857375"/>
                <a:gd name="connsiteY47" fmla="*/ 0 h 466725"/>
                <a:gd name="connsiteX48" fmla="*/ 1462087 w 1857375"/>
                <a:gd name="connsiteY48" fmla="*/ 21431 h 466725"/>
                <a:gd name="connsiteX49" fmla="*/ 1397793 w 1857375"/>
                <a:gd name="connsiteY49" fmla="*/ 59531 h 466725"/>
                <a:gd name="connsiteX50" fmla="*/ 1350168 w 1857375"/>
                <a:gd name="connsiteY50" fmla="*/ 88106 h 466725"/>
                <a:gd name="connsiteX51" fmla="*/ 1231106 w 1857375"/>
                <a:gd name="connsiteY51" fmla="*/ 11430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66725">
                  <a:moveTo>
                    <a:pt x="1231106" y="114300"/>
                  </a:moveTo>
                  <a:lnTo>
                    <a:pt x="1042987" y="154781"/>
                  </a:lnTo>
                  <a:lnTo>
                    <a:pt x="864393" y="190500"/>
                  </a:lnTo>
                  <a:lnTo>
                    <a:pt x="700087" y="223837"/>
                  </a:lnTo>
                  <a:lnTo>
                    <a:pt x="554831" y="250031"/>
                  </a:lnTo>
                  <a:lnTo>
                    <a:pt x="359568" y="285750"/>
                  </a:lnTo>
                  <a:lnTo>
                    <a:pt x="309562" y="292894"/>
                  </a:lnTo>
                  <a:lnTo>
                    <a:pt x="271462" y="295275"/>
                  </a:lnTo>
                  <a:lnTo>
                    <a:pt x="230981" y="292894"/>
                  </a:lnTo>
                  <a:lnTo>
                    <a:pt x="171450" y="288131"/>
                  </a:lnTo>
                  <a:lnTo>
                    <a:pt x="116681" y="278606"/>
                  </a:lnTo>
                  <a:lnTo>
                    <a:pt x="52387" y="261937"/>
                  </a:lnTo>
                  <a:lnTo>
                    <a:pt x="21431" y="250031"/>
                  </a:lnTo>
                  <a:lnTo>
                    <a:pt x="11906" y="250031"/>
                  </a:lnTo>
                  <a:lnTo>
                    <a:pt x="2381" y="254794"/>
                  </a:lnTo>
                  <a:lnTo>
                    <a:pt x="0" y="266700"/>
                  </a:lnTo>
                  <a:lnTo>
                    <a:pt x="9525" y="297656"/>
                  </a:lnTo>
                  <a:lnTo>
                    <a:pt x="35718" y="328612"/>
                  </a:lnTo>
                  <a:lnTo>
                    <a:pt x="95250" y="390525"/>
                  </a:lnTo>
                  <a:lnTo>
                    <a:pt x="130968" y="414337"/>
                  </a:lnTo>
                  <a:lnTo>
                    <a:pt x="176212" y="438150"/>
                  </a:lnTo>
                  <a:lnTo>
                    <a:pt x="216693" y="457200"/>
                  </a:lnTo>
                  <a:lnTo>
                    <a:pt x="247650" y="464344"/>
                  </a:lnTo>
                  <a:lnTo>
                    <a:pt x="264318" y="466725"/>
                  </a:lnTo>
                  <a:lnTo>
                    <a:pt x="333375" y="452437"/>
                  </a:lnTo>
                  <a:lnTo>
                    <a:pt x="461962" y="428625"/>
                  </a:lnTo>
                  <a:lnTo>
                    <a:pt x="609600" y="402431"/>
                  </a:lnTo>
                  <a:lnTo>
                    <a:pt x="828675" y="354806"/>
                  </a:lnTo>
                  <a:lnTo>
                    <a:pt x="1026318" y="326231"/>
                  </a:lnTo>
                  <a:lnTo>
                    <a:pt x="1202531" y="304800"/>
                  </a:lnTo>
                  <a:lnTo>
                    <a:pt x="1364456" y="278606"/>
                  </a:lnTo>
                  <a:lnTo>
                    <a:pt x="1504950" y="259556"/>
                  </a:lnTo>
                  <a:lnTo>
                    <a:pt x="1652587" y="247650"/>
                  </a:lnTo>
                  <a:lnTo>
                    <a:pt x="1776412" y="242887"/>
                  </a:lnTo>
                  <a:lnTo>
                    <a:pt x="1790700" y="242887"/>
                  </a:lnTo>
                  <a:lnTo>
                    <a:pt x="1814512" y="235744"/>
                  </a:lnTo>
                  <a:lnTo>
                    <a:pt x="1840706" y="223837"/>
                  </a:lnTo>
                  <a:lnTo>
                    <a:pt x="1850231" y="211931"/>
                  </a:lnTo>
                  <a:lnTo>
                    <a:pt x="1857375" y="197644"/>
                  </a:lnTo>
                  <a:lnTo>
                    <a:pt x="1857375" y="185737"/>
                  </a:lnTo>
                  <a:lnTo>
                    <a:pt x="1852612" y="171450"/>
                  </a:lnTo>
                  <a:lnTo>
                    <a:pt x="1843087" y="152400"/>
                  </a:lnTo>
                  <a:lnTo>
                    <a:pt x="1831181" y="135731"/>
                  </a:lnTo>
                  <a:lnTo>
                    <a:pt x="1814512" y="119062"/>
                  </a:lnTo>
                  <a:lnTo>
                    <a:pt x="1795462" y="107156"/>
                  </a:lnTo>
                  <a:lnTo>
                    <a:pt x="1693068" y="64294"/>
                  </a:lnTo>
                  <a:lnTo>
                    <a:pt x="1533525" y="4762"/>
                  </a:lnTo>
                  <a:lnTo>
                    <a:pt x="1507331" y="0"/>
                  </a:lnTo>
                  <a:lnTo>
                    <a:pt x="1462087" y="21431"/>
                  </a:lnTo>
                  <a:lnTo>
                    <a:pt x="1397793" y="59531"/>
                  </a:lnTo>
                  <a:lnTo>
                    <a:pt x="1350168" y="88106"/>
                  </a:lnTo>
                  <a:lnTo>
                    <a:pt x="1231106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2">
              <a:extLst>
                <a:ext uri="{FF2B5EF4-FFF2-40B4-BE49-F238E27FC236}">
                  <a16:creationId xmlns:a16="http://schemas.microsoft.com/office/drawing/2014/main" id="{955E0D6C-D2BF-4CF4-B849-7E52F309ABB8}"/>
                </a:ext>
              </a:extLst>
            </p:cNvPr>
            <p:cNvSpPr/>
            <p:nvPr/>
          </p:nvSpPr>
          <p:spPr>
            <a:xfrm>
              <a:off x="2876550" y="2857500"/>
              <a:ext cx="715963" cy="519113"/>
            </a:xfrm>
            <a:custGeom>
              <a:avLst/>
              <a:gdLst>
                <a:gd name="connsiteX0" fmla="*/ 492919 w 716756"/>
                <a:gd name="connsiteY0" fmla="*/ 300038 h 519113"/>
                <a:gd name="connsiteX1" fmla="*/ 326231 w 716756"/>
                <a:gd name="connsiteY1" fmla="*/ 169069 h 519113"/>
                <a:gd name="connsiteX2" fmla="*/ 242888 w 716756"/>
                <a:gd name="connsiteY2" fmla="*/ 104775 h 519113"/>
                <a:gd name="connsiteX3" fmla="*/ 221456 w 716756"/>
                <a:gd name="connsiteY3" fmla="*/ 88106 h 519113"/>
                <a:gd name="connsiteX4" fmla="*/ 207169 w 716756"/>
                <a:gd name="connsiteY4" fmla="*/ 66675 h 519113"/>
                <a:gd name="connsiteX5" fmla="*/ 171450 w 716756"/>
                <a:gd name="connsiteY5" fmla="*/ 9525 h 519113"/>
                <a:gd name="connsiteX6" fmla="*/ 147638 w 716756"/>
                <a:gd name="connsiteY6" fmla="*/ 0 h 519113"/>
                <a:gd name="connsiteX7" fmla="*/ 123825 w 716756"/>
                <a:gd name="connsiteY7" fmla="*/ 0 h 519113"/>
                <a:gd name="connsiteX8" fmla="*/ 104775 w 716756"/>
                <a:gd name="connsiteY8" fmla="*/ 7144 h 519113"/>
                <a:gd name="connsiteX9" fmla="*/ 85725 w 716756"/>
                <a:gd name="connsiteY9" fmla="*/ 21431 h 519113"/>
                <a:gd name="connsiteX10" fmla="*/ 59531 w 716756"/>
                <a:gd name="connsiteY10" fmla="*/ 52388 h 519113"/>
                <a:gd name="connsiteX11" fmla="*/ 30956 w 716756"/>
                <a:gd name="connsiteY11" fmla="*/ 102394 h 519113"/>
                <a:gd name="connsiteX12" fmla="*/ 9525 w 716756"/>
                <a:gd name="connsiteY12" fmla="*/ 147638 h 519113"/>
                <a:gd name="connsiteX13" fmla="*/ 0 w 716756"/>
                <a:gd name="connsiteY13" fmla="*/ 190500 h 519113"/>
                <a:gd name="connsiteX14" fmla="*/ 2381 w 716756"/>
                <a:gd name="connsiteY14" fmla="*/ 226219 h 519113"/>
                <a:gd name="connsiteX15" fmla="*/ 7144 w 716756"/>
                <a:gd name="connsiteY15" fmla="*/ 245269 h 519113"/>
                <a:gd name="connsiteX16" fmla="*/ 19050 w 716756"/>
                <a:gd name="connsiteY16" fmla="*/ 264319 h 519113"/>
                <a:gd name="connsiteX17" fmla="*/ 28575 w 716756"/>
                <a:gd name="connsiteY17" fmla="*/ 273844 h 519113"/>
                <a:gd name="connsiteX18" fmla="*/ 35719 w 716756"/>
                <a:gd name="connsiteY18" fmla="*/ 273844 h 519113"/>
                <a:gd name="connsiteX19" fmla="*/ 69056 w 716756"/>
                <a:gd name="connsiteY19" fmla="*/ 264319 h 519113"/>
                <a:gd name="connsiteX20" fmla="*/ 107156 w 716756"/>
                <a:gd name="connsiteY20" fmla="*/ 257175 h 519113"/>
                <a:gd name="connsiteX21" fmla="*/ 121444 w 716756"/>
                <a:gd name="connsiteY21" fmla="*/ 259556 h 519113"/>
                <a:gd name="connsiteX22" fmla="*/ 176213 w 716756"/>
                <a:gd name="connsiteY22" fmla="*/ 280988 h 519113"/>
                <a:gd name="connsiteX23" fmla="*/ 364331 w 716756"/>
                <a:gd name="connsiteY23" fmla="*/ 369094 h 519113"/>
                <a:gd name="connsiteX24" fmla="*/ 673894 w 716756"/>
                <a:gd name="connsiteY24" fmla="*/ 519113 h 519113"/>
                <a:gd name="connsiteX25" fmla="*/ 716756 w 716756"/>
                <a:gd name="connsiteY25" fmla="*/ 471488 h 519113"/>
                <a:gd name="connsiteX26" fmla="*/ 616744 w 716756"/>
                <a:gd name="connsiteY26" fmla="*/ 392906 h 519113"/>
                <a:gd name="connsiteX27" fmla="*/ 492919 w 716756"/>
                <a:gd name="connsiteY27" fmla="*/ 3000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6756" h="519113">
                  <a:moveTo>
                    <a:pt x="492919" y="300038"/>
                  </a:moveTo>
                  <a:lnTo>
                    <a:pt x="326231" y="169069"/>
                  </a:lnTo>
                  <a:lnTo>
                    <a:pt x="242888" y="104775"/>
                  </a:lnTo>
                  <a:lnTo>
                    <a:pt x="221456" y="88106"/>
                  </a:lnTo>
                  <a:lnTo>
                    <a:pt x="207169" y="66675"/>
                  </a:lnTo>
                  <a:lnTo>
                    <a:pt x="171450" y="9525"/>
                  </a:lnTo>
                  <a:lnTo>
                    <a:pt x="147638" y="0"/>
                  </a:lnTo>
                  <a:lnTo>
                    <a:pt x="123825" y="0"/>
                  </a:lnTo>
                  <a:lnTo>
                    <a:pt x="104775" y="7144"/>
                  </a:lnTo>
                  <a:lnTo>
                    <a:pt x="85725" y="21431"/>
                  </a:lnTo>
                  <a:lnTo>
                    <a:pt x="59531" y="52388"/>
                  </a:lnTo>
                  <a:lnTo>
                    <a:pt x="30956" y="102394"/>
                  </a:lnTo>
                  <a:lnTo>
                    <a:pt x="9525" y="147638"/>
                  </a:lnTo>
                  <a:lnTo>
                    <a:pt x="0" y="190500"/>
                  </a:lnTo>
                  <a:lnTo>
                    <a:pt x="2381" y="226219"/>
                  </a:lnTo>
                  <a:lnTo>
                    <a:pt x="7144" y="245269"/>
                  </a:lnTo>
                  <a:lnTo>
                    <a:pt x="19050" y="264319"/>
                  </a:lnTo>
                  <a:lnTo>
                    <a:pt x="28575" y="273844"/>
                  </a:lnTo>
                  <a:lnTo>
                    <a:pt x="35719" y="273844"/>
                  </a:lnTo>
                  <a:lnTo>
                    <a:pt x="69056" y="264319"/>
                  </a:lnTo>
                  <a:lnTo>
                    <a:pt x="107156" y="257175"/>
                  </a:lnTo>
                  <a:lnTo>
                    <a:pt x="121444" y="259556"/>
                  </a:lnTo>
                  <a:lnTo>
                    <a:pt x="176213" y="280988"/>
                  </a:lnTo>
                  <a:lnTo>
                    <a:pt x="364331" y="369094"/>
                  </a:lnTo>
                  <a:lnTo>
                    <a:pt x="673894" y="519113"/>
                  </a:lnTo>
                  <a:lnTo>
                    <a:pt x="716756" y="471488"/>
                  </a:lnTo>
                  <a:lnTo>
                    <a:pt x="616744" y="392906"/>
                  </a:lnTo>
                  <a:lnTo>
                    <a:pt x="492919" y="3000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3">
              <a:extLst>
                <a:ext uri="{FF2B5EF4-FFF2-40B4-BE49-F238E27FC236}">
                  <a16:creationId xmlns:a16="http://schemas.microsoft.com/office/drawing/2014/main" id="{424D44B8-794C-41E0-88A7-4BD52D0BA8FC}"/>
                </a:ext>
              </a:extLst>
            </p:cNvPr>
            <p:cNvSpPr/>
            <p:nvPr/>
          </p:nvSpPr>
          <p:spPr>
            <a:xfrm>
              <a:off x="2867025" y="2347913"/>
              <a:ext cx="1449388" cy="1755775"/>
            </a:xfrm>
            <a:custGeom>
              <a:avLst/>
              <a:gdLst>
                <a:gd name="connsiteX0" fmla="*/ 912019 w 1450181"/>
                <a:gd name="connsiteY0" fmla="*/ 538162 h 1754981"/>
                <a:gd name="connsiteX1" fmla="*/ 745331 w 1450181"/>
                <a:gd name="connsiteY1" fmla="*/ 776287 h 1754981"/>
                <a:gd name="connsiteX2" fmla="*/ 626269 w 1450181"/>
                <a:gd name="connsiteY2" fmla="*/ 947737 h 1754981"/>
                <a:gd name="connsiteX3" fmla="*/ 552450 w 1450181"/>
                <a:gd name="connsiteY3" fmla="*/ 1047750 h 1754981"/>
                <a:gd name="connsiteX4" fmla="*/ 421481 w 1450181"/>
                <a:gd name="connsiteY4" fmla="*/ 1209675 h 1754981"/>
                <a:gd name="connsiteX5" fmla="*/ 290513 w 1450181"/>
                <a:gd name="connsiteY5" fmla="*/ 1376362 h 1754981"/>
                <a:gd name="connsiteX6" fmla="*/ 130969 w 1450181"/>
                <a:gd name="connsiteY6" fmla="*/ 1574006 h 1754981"/>
                <a:gd name="connsiteX7" fmla="*/ 0 w 1450181"/>
                <a:gd name="connsiteY7" fmla="*/ 1747837 h 1754981"/>
                <a:gd name="connsiteX8" fmla="*/ 73819 w 1450181"/>
                <a:gd name="connsiteY8" fmla="*/ 1754981 h 1754981"/>
                <a:gd name="connsiteX9" fmla="*/ 230981 w 1450181"/>
                <a:gd name="connsiteY9" fmla="*/ 1609725 h 1754981"/>
                <a:gd name="connsiteX10" fmla="*/ 450056 w 1450181"/>
                <a:gd name="connsiteY10" fmla="*/ 1393031 h 1754981"/>
                <a:gd name="connsiteX11" fmla="*/ 604838 w 1450181"/>
                <a:gd name="connsiteY11" fmla="*/ 1233487 h 1754981"/>
                <a:gd name="connsiteX12" fmla="*/ 719138 w 1450181"/>
                <a:gd name="connsiteY12" fmla="*/ 1112043 h 1754981"/>
                <a:gd name="connsiteX13" fmla="*/ 897731 w 1450181"/>
                <a:gd name="connsiteY13" fmla="*/ 914400 h 1754981"/>
                <a:gd name="connsiteX14" fmla="*/ 1040606 w 1450181"/>
                <a:gd name="connsiteY14" fmla="*/ 742950 h 1754981"/>
                <a:gd name="connsiteX15" fmla="*/ 1204913 w 1450181"/>
                <a:gd name="connsiteY15" fmla="*/ 538162 h 1754981"/>
                <a:gd name="connsiteX16" fmla="*/ 1335881 w 1450181"/>
                <a:gd name="connsiteY16" fmla="*/ 366712 h 1754981"/>
                <a:gd name="connsiteX17" fmla="*/ 1343025 w 1450181"/>
                <a:gd name="connsiteY17" fmla="*/ 361950 h 1754981"/>
                <a:gd name="connsiteX18" fmla="*/ 1362075 w 1450181"/>
                <a:gd name="connsiteY18" fmla="*/ 359568 h 1754981"/>
                <a:gd name="connsiteX19" fmla="*/ 1385888 w 1450181"/>
                <a:gd name="connsiteY19" fmla="*/ 359568 h 1754981"/>
                <a:gd name="connsiteX20" fmla="*/ 1404938 w 1450181"/>
                <a:gd name="connsiteY20" fmla="*/ 354806 h 1754981"/>
                <a:gd name="connsiteX21" fmla="*/ 1426369 w 1450181"/>
                <a:gd name="connsiteY21" fmla="*/ 345281 h 1754981"/>
                <a:gd name="connsiteX22" fmla="*/ 1438275 w 1450181"/>
                <a:gd name="connsiteY22" fmla="*/ 333375 h 1754981"/>
                <a:gd name="connsiteX23" fmla="*/ 1445419 w 1450181"/>
                <a:gd name="connsiteY23" fmla="*/ 321468 h 1754981"/>
                <a:gd name="connsiteX24" fmla="*/ 1450181 w 1450181"/>
                <a:gd name="connsiteY24" fmla="*/ 307181 h 1754981"/>
                <a:gd name="connsiteX25" fmla="*/ 1450181 w 1450181"/>
                <a:gd name="connsiteY25" fmla="*/ 290512 h 1754981"/>
                <a:gd name="connsiteX26" fmla="*/ 1450181 w 1450181"/>
                <a:gd name="connsiteY26" fmla="*/ 271462 h 1754981"/>
                <a:gd name="connsiteX27" fmla="*/ 1440656 w 1450181"/>
                <a:gd name="connsiteY27" fmla="*/ 242887 h 1754981"/>
                <a:gd name="connsiteX28" fmla="*/ 1423988 w 1450181"/>
                <a:gd name="connsiteY28" fmla="*/ 211931 h 1754981"/>
                <a:gd name="connsiteX29" fmla="*/ 1412081 w 1450181"/>
                <a:gd name="connsiteY29" fmla="*/ 197643 h 1754981"/>
                <a:gd name="connsiteX30" fmla="*/ 1369219 w 1450181"/>
                <a:gd name="connsiteY30" fmla="*/ 154781 h 1754981"/>
                <a:gd name="connsiteX31" fmla="*/ 1309688 w 1450181"/>
                <a:gd name="connsiteY31" fmla="*/ 111918 h 1754981"/>
                <a:gd name="connsiteX32" fmla="*/ 1243013 w 1450181"/>
                <a:gd name="connsiteY32" fmla="*/ 69056 h 1754981"/>
                <a:gd name="connsiteX33" fmla="*/ 1178719 w 1450181"/>
                <a:gd name="connsiteY33" fmla="*/ 30956 h 1754981"/>
                <a:gd name="connsiteX34" fmla="*/ 1116806 w 1450181"/>
                <a:gd name="connsiteY34" fmla="*/ 9525 h 1754981"/>
                <a:gd name="connsiteX35" fmla="*/ 1081088 w 1450181"/>
                <a:gd name="connsiteY35" fmla="*/ 2381 h 1754981"/>
                <a:gd name="connsiteX36" fmla="*/ 1059656 w 1450181"/>
                <a:gd name="connsiteY36" fmla="*/ 0 h 1754981"/>
                <a:gd name="connsiteX37" fmla="*/ 1038225 w 1450181"/>
                <a:gd name="connsiteY37" fmla="*/ 2381 h 1754981"/>
                <a:gd name="connsiteX38" fmla="*/ 1026319 w 1450181"/>
                <a:gd name="connsiteY38" fmla="*/ 11906 h 1754981"/>
                <a:gd name="connsiteX39" fmla="*/ 1026319 w 1450181"/>
                <a:gd name="connsiteY39" fmla="*/ 33337 h 1754981"/>
                <a:gd name="connsiteX40" fmla="*/ 1047750 w 1450181"/>
                <a:gd name="connsiteY40" fmla="*/ 71437 h 1754981"/>
                <a:gd name="connsiteX41" fmla="*/ 1073944 w 1450181"/>
                <a:gd name="connsiteY41" fmla="*/ 114300 h 1754981"/>
                <a:gd name="connsiteX42" fmla="*/ 1083469 w 1450181"/>
                <a:gd name="connsiteY42" fmla="*/ 138112 h 1754981"/>
                <a:gd name="connsiteX43" fmla="*/ 1090613 w 1450181"/>
                <a:gd name="connsiteY43" fmla="*/ 161925 h 1754981"/>
                <a:gd name="connsiteX44" fmla="*/ 1092994 w 1450181"/>
                <a:gd name="connsiteY44" fmla="*/ 190500 h 1754981"/>
                <a:gd name="connsiteX45" fmla="*/ 1088231 w 1450181"/>
                <a:gd name="connsiteY45" fmla="*/ 233362 h 1754981"/>
                <a:gd name="connsiteX46" fmla="*/ 1064419 w 1450181"/>
                <a:gd name="connsiteY46" fmla="*/ 304800 h 1754981"/>
                <a:gd name="connsiteX47" fmla="*/ 1040606 w 1450181"/>
                <a:gd name="connsiteY47" fmla="*/ 352425 h 1754981"/>
                <a:gd name="connsiteX48" fmla="*/ 912019 w 1450181"/>
                <a:gd name="connsiteY48" fmla="*/ 538162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50181" h="1754981">
                  <a:moveTo>
                    <a:pt x="912019" y="538162"/>
                  </a:moveTo>
                  <a:lnTo>
                    <a:pt x="745331" y="776287"/>
                  </a:lnTo>
                  <a:lnTo>
                    <a:pt x="626269" y="947737"/>
                  </a:lnTo>
                  <a:lnTo>
                    <a:pt x="552450" y="1047750"/>
                  </a:lnTo>
                  <a:lnTo>
                    <a:pt x="421481" y="1209675"/>
                  </a:lnTo>
                  <a:lnTo>
                    <a:pt x="290513" y="1376362"/>
                  </a:lnTo>
                  <a:lnTo>
                    <a:pt x="130969" y="1574006"/>
                  </a:lnTo>
                  <a:lnTo>
                    <a:pt x="0" y="1747837"/>
                  </a:lnTo>
                  <a:lnTo>
                    <a:pt x="73819" y="1754981"/>
                  </a:lnTo>
                  <a:lnTo>
                    <a:pt x="230981" y="1609725"/>
                  </a:lnTo>
                  <a:lnTo>
                    <a:pt x="450056" y="1393031"/>
                  </a:lnTo>
                  <a:lnTo>
                    <a:pt x="604838" y="1233487"/>
                  </a:lnTo>
                  <a:lnTo>
                    <a:pt x="719138" y="1112043"/>
                  </a:lnTo>
                  <a:lnTo>
                    <a:pt x="897731" y="914400"/>
                  </a:lnTo>
                  <a:lnTo>
                    <a:pt x="1040606" y="742950"/>
                  </a:lnTo>
                  <a:lnTo>
                    <a:pt x="1204913" y="538162"/>
                  </a:lnTo>
                  <a:lnTo>
                    <a:pt x="1335881" y="366712"/>
                  </a:lnTo>
                  <a:lnTo>
                    <a:pt x="1343025" y="361950"/>
                  </a:lnTo>
                  <a:lnTo>
                    <a:pt x="1362075" y="359568"/>
                  </a:lnTo>
                  <a:lnTo>
                    <a:pt x="1385888" y="359568"/>
                  </a:lnTo>
                  <a:lnTo>
                    <a:pt x="1404938" y="354806"/>
                  </a:lnTo>
                  <a:lnTo>
                    <a:pt x="1426369" y="345281"/>
                  </a:lnTo>
                  <a:lnTo>
                    <a:pt x="1438275" y="333375"/>
                  </a:lnTo>
                  <a:lnTo>
                    <a:pt x="1445419" y="321468"/>
                  </a:lnTo>
                  <a:lnTo>
                    <a:pt x="1450181" y="307181"/>
                  </a:lnTo>
                  <a:lnTo>
                    <a:pt x="1450181" y="290512"/>
                  </a:lnTo>
                  <a:lnTo>
                    <a:pt x="1450181" y="271462"/>
                  </a:lnTo>
                  <a:lnTo>
                    <a:pt x="1440656" y="242887"/>
                  </a:lnTo>
                  <a:lnTo>
                    <a:pt x="1423988" y="211931"/>
                  </a:lnTo>
                  <a:lnTo>
                    <a:pt x="1412081" y="197643"/>
                  </a:lnTo>
                  <a:lnTo>
                    <a:pt x="1369219" y="154781"/>
                  </a:lnTo>
                  <a:lnTo>
                    <a:pt x="1309688" y="111918"/>
                  </a:lnTo>
                  <a:lnTo>
                    <a:pt x="1243013" y="69056"/>
                  </a:lnTo>
                  <a:lnTo>
                    <a:pt x="1178719" y="30956"/>
                  </a:lnTo>
                  <a:lnTo>
                    <a:pt x="1116806" y="9525"/>
                  </a:lnTo>
                  <a:lnTo>
                    <a:pt x="1081088" y="2381"/>
                  </a:lnTo>
                  <a:lnTo>
                    <a:pt x="1059656" y="0"/>
                  </a:lnTo>
                  <a:lnTo>
                    <a:pt x="1038225" y="2381"/>
                  </a:lnTo>
                  <a:lnTo>
                    <a:pt x="1026319" y="11906"/>
                  </a:lnTo>
                  <a:lnTo>
                    <a:pt x="1026319" y="33337"/>
                  </a:lnTo>
                  <a:lnTo>
                    <a:pt x="1047750" y="71437"/>
                  </a:lnTo>
                  <a:lnTo>
                    <a:pt x="1073944" y="114300"/>
                  </a:lnTo>
                  <a:lnTo>
                    <a:pt x="1083469" y="138112"/>
                  </a:lnTo>
                  <a:lnTo>
                    <a:pt x="1090613" y="161925"/>
                  </a:lnTo>
                  <a:lnTo>
                    <a:pt x="1092994" y="190500"/>
                  </a:lnTo>
                  <a:lnTo>
                    <a:pt x="1088231" y="233362"/>
                  </a:lnTo>
                  <a:lnTo>
                    <a:pt x="1064419" y="304800"/>
                  </a:lnTo>
                  <a:lnTo>
                    <a:pt x="1040606" y="352425"/>
                  </a:lnTo>
                  <a:lnTo>
                    <a:pt x="912019" y="5381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4">
              <a:extLst>
                <a:ext uri="{FF2B5EF4-FFF2-40B4-BE49-F238E27FC236}">
                  <a16:creationId xmlns:a16="http://schemas.microsoft.com/office/drawing/2014/main" id="{6C7E4E0A-0911-402F-8B80-66E41E7E6EC8}"/>
                </a:ext>
              </a:extLst>
            </p:cNvPr>
            <p:cNvSpPr/>
            <p:nvPr/>
          </p:nvSpPr>
          <p:spPr>
            <a:xfrm>
              <a:off x="2824163" y="3732213"/>
              <a:ext cx="1282700" cy="601662"/>
            </a:xfrm>
            <a:custGeom>
              <a:avLst/>
              <a:gdLst>
                <a:gd name="connsiteX0" fmla="*/ 1019175 w 1283493"/>
                <a:gd name="connsiteY0" fmla="*/ 73819 h 602456"/>
                <a:gd name="connsiteX1" fmla="*/ 773906 w 1283493"/>
                <a:gd name="connsiteY1" fmla="*/ 150019 h 602456"/>
                <a:gd name="connsiteX2" fmla="*/ 516731 w 1283493"/>
                <a:gd name="connsiteY2" fmla="*/ 230981 h 602456"/>
                <a:gd name="connsiteX3" fmla="*/ 283368 w 1283493"/>
                <a:gd name="connsiteY3" fmla="*/ 292894 h 602456"/>
                <a:gd name="connsiteX4" fmla="*/ 192881 w 1283493"/>
                <a:gd name="connsiteY4" fmla="*/ 311944 h 602456"/>
                <a:gd name="connsiteX5" fmla="*/ 169068 w 1283493"/>
                <a:gd name="connsiteY5" fmla="*/ 304800 h 602456"/>
                <a:gd name="connsiteX6" fmla="*/ 114300 w 1283493"/>
                <a:gd name="connsiteY6" fmla="*/ 278606 h 602456"/>
                <a:gd name="connsiteX7" fmla="*/ 69056 w 1283493"/>
                <a:gd name="connsiteY7" fmla="*/ 297656 h 602456"/>
                <a:gd name="connsiteX8" fmla="*/ 40481 w 1283493"/>
                <a:gd name="connsiteY8" fmla="*/ 316706 h 602456"/>
                <a:gd name="connsiteX9" fmla="*/ 19050 w 1283493"/>
                <a:gd name="connsiteY9" fmla="*/ 338137 h 602456"/>
                <a:gd name="connsiteX10" fmla="*/ 4762 w 1283493"/>
                <a:gd name="connsiteY10" fmla="*/ 359569 h 602456"/>
                <a:gd name="connsiteX11" fmla="*/ 0 w 1283493"/>
                <a:gd name="connsiteY11" fmla="*/ 373856 h 602456"/>
                <a:gd name="connsiteX12" fmla="*/ 0 w 1283493"/>
                <a:gd name="connsiteY12" fmla="*/ 395287 h 602456"/>
                <a:gd name="connsiteX13" fmla="*/ 2381 w 1283493"/>
                <a:gd name="connsiteY13" fmla="*/ 414337 h 602456"/>
                <a:gd name="connsiteX14" fmla="*/ 21431 w 1283493"/>
                <a:gd name="connsiteY14" fmla="*/ 452437 h 602456"/>
                <a:gd name="connsiteX15" fmla="*/ 76200 w 1283493"/>
                <a:gd name="connsiteY15" fmla="*/ 521494 h 602456"/>
                <a:gd name="connsiteX16" fmla="*/ 128587 w 1283493"/>
                <a:gd name="connsiteY16" fmla="*/ 581025 h 602456"/>
                <a:gd name="connsiteX17" fmla="*/ 147637 w 1283493"/>
                <a:gd name="connsiteY17" fmla="*/ 600075 h 602456"/>
                <a:gd name="connsiteX18" fmla="*/ 154781 w 1283493"/>
                <a:gd name="connsiteY18" fmla="*/ 602456 h 602456"/>
                <a:gd name="connsiteX19" fmla="*/ 190500 w 1283493"/>
                <a:gd name="connsiteY19" fmla="*/ 588169 h 602456"/>
                <a:gd name="connsiteX20" fmla="*/ 323850 w 1283493"/>
                <a:gd name="connsiteY20" fmla="*/ 523875 h 602456"/>
                <a:gd name="connsiteX21" fmla="*/ 481012 w 1283493"/>
                <a:gd name="connsiteY21" fmla="*/ 447675 h 602456"/>
                <a:gd name="connsiteX22" fmla="*/ 569118 w 1283493"/>
                <a:gd name="connsiteY22" fmla="*/ 409575 h 602456"/>
                <a:gd name="connsiteX23" fmla="*/ 647700 w 1283493"/>
                <a:gd name="connsiteY23" fmla="*/ 371475 h 602456"/>
                <a:gd name="connsiteX24" fmla="*/ 854868 w 1283493"/>
                <a:gd name="connsiteY24" fmla="*/ 271462 h 602456"/>
                <a:gd name="connsiteX25" fmla="*/ 1116806 w 1283493"/>
                <a:gd name="connsiteY25" fmla="*/ 157162 h 602456"/>
                <a:gd name="connsiteX26" fmla="*/ 1283493 w 1283493"/>
                <a:gd name="connsiteY26" fmla="*/ 83344 h 602456"/>
                <a:gd name="connsiteX27" fmla="*/ 1245393 w 1283493"/>
                <a:gd name="connsiteY27" fmla="*/ 0 h 602456"/>
                <a:gd name="connsiteX28" fmla="*/ 1069181 w 1283493"/>
                <a:gd name="connsiteY28" fmla="*/ 59531 h 602456"/>
                <a:gd name="connsiteX29" fmla="*/ 1019175 w 1283493"/>
                <a:gd name="connsiteY29" fmla="*/ 7381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83493" h="602456">
                  <a:moveTo>
                    <a:pt x="1019175" y="73819"/>
                  </a:moveTo>
                  <a:lnTo>
                    <a:pt x="773906" y="150019"/>
                  </a:lnTo>
                  <a:lnTo>
                    <a:pt x="516731" y="230981"/>
                  </a:lnTo>
                  <a:lnTo>
                    <a:pt x="283368" y="292894"/>
                  </a:lnTo>
                  <a:lnTo>
                    <a:pt x="192881" y="311944"/>
                  </a:lnTo>
                  <a:lnTo>
                    <a:pt x="169068" y="304800"/>
                  </a:lnTo>
                  <a:lnTo>
                    <a:pt x="114300" y="278606"/>
                  </a:lnTo>
                  <a:lnTo>
                    <a:pt x="69056" y="297656"/>
                  </a:lnTo>
                  <a:lnTo>
                    <a:pt x="40481" y="316706"/>
                  </a:lnTo>
                  <a:lnTo>
                    <a:pt x="19050" y="338137"/>
                  </a:lnTo>
                  <a:lnTo>
                    <a:pt x="4762" y="359569"/>
                  </a:lnTo>
                  <a:lnTo>
                    <a:pt x="0" y="373856"/>
                  </a:lnTo>
                  <a:lnTo>
                    <a:pt x="0" y="395287"/>
                  </a:lnTo>
                  <a:lnTo>
                    <a:pt x="2381" y="414337"/>
                  </a:lnTo>
                  <a:lnTo>
                    <a:pt x="21431" y="452437"/>
                  </a:lnTo>
                  <a:lnTo>
                    <a:pt x="76200" y="521494"/>
                  </a:lnTo>
                  <a:lnTo>
                    <a:pt x="128587" y="581025"/>
                  </a:lnTo>
                  <a:lnTo>
                    <a:pt x="147637" y="600075"/>
                  </a:lnTo>
                  <a:lnTo>
                    <a:pt x="154781" y="602456"/>
                  </a:lnTo>
                  <a:lnTo>
                    <a:pt x="190500" y="588169"/>
                  </a:lnTo>
                  <a:lnTo>
                    <a:pt x="323850" y="523875"/>
                  </a:lnTo>
                  <a:lnTo>
                    <a:pt x="481012" y="447675"/>
                  </a:lnTo>
                  <a:lnTo>
                    <a:pt x="569118" y="409575"/>
                  </a:lnTo>
                  <a:lnTo>
                    <a:pt x="647700" y="371475"/>
                  </a:lnTo>
                  <a:lnTo>
                    <a:pt x="854868" y="271462"/>
                  </a:lnTo>
                  <a:lnTo>
                    <a:pt x="1116806" y="157162"/>
                  </a:lnTo>
                  <a:lnTo>
                    <a:pt x="1283493" y="83344"/>
                  </a:lnTo>
                  <a:lnTo>
                    <a:pt x="1245393" y="0"/>
                  </a:lnTo>
                  <a:lnTo>
                    <a:pt x="1069181" y="59531"/>
                  </a:lnTo>
                  <a:lnTo>
                    <a:pt x="1019175" y="73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5">
              <a:extLst>
                <a:ext uri="{FF2B5EF4-FFF2-40B4-BE49-F238E27FC236}">
                  <a16:creationId xmlns:a16="http://schemas.microsoft.com/office/drawing/2014/main" id="{32C7685D-DB29-41D2-A600-C736120FDECA}"/>
                </a:ext>
              </a:extLst>
            </p:cNvPr>
            <p:cNvSpPr/>
            <p:nvPr/>
          </p:nvSpPr>
          <p:spPr>
            <a:xfrm>
              <a:off x="3878263" y="3500438"/>
              <a:ext cx="369887" cy="504825"/>
            </a:xfrm>
            <a:custGeom>
              <a:avLst/>
              <a:gdLst>
                <a:gd name="connsiteX0" fmla="*/ 273844 w 369094"/>
                <a:gd name="connsiteY0" fmla="*/ 195262 h 504825"/>
                <a:gd name="connsiteX1" fmla="*/ 226219 w 369094"/>
                <a:gd name="connsiteY1" fmla="*/ 142875 h 504825"/>
                <a:gd name="connsiteX2" fmla="*/ 188119 w 369094"/>
                <a:gd name="connsiteY2" fmla="*/ 107156 h 504825"/>
                <a:gd name="connsiteX3" fmla="*/ 142875 w 369094"/>
                <a:gd name="connsiteY3" fmla="*/ 73818 h 504825"/>
                <a:gd name="connsiteX4" fmla="*/ 83344 w 369094"/>
                <a:gd name="connsiteY4" fmla="*/ 30956 h 504825"/>
                <a:gd name="connsiteX5" fmla="*/ 47625 w 369094"/>
                <a:gd name="connsiteY5" fmla="*/ 9525 h 504825"/>
                <a:gd name="connsiteX6" fmla="*/ 21432 w 369094"/>
                <a:gd name="connsiteY6" fmla="*/ 0 h 504825"/>
                <a:gd name="connsiteX7" fmla="*/ 7144 w 369094"/>
                <a:gd name="connsiteY7" fmla="*/ 0 h 504825"/>
                <a:gd name="connsiteX8" fmla="*/ 0 w 369094"/>
                <a:gd name="connsiteY8" fmla="*/ 4762 h 504825"/>
                <a:gd name="connsiteX9" fmla="*/ 0 w 369094"/>
                <a:gd name="connsiteY9" fmla="*/ 19050 h 504825"/>
                <a:gd name="connsiteX10" fmla="*/ 11907 w 369094"/>
                <a:gd name="connsiteY10" fmla="*/ 54768 h 504825"/>
                <a:gd name="connsiteX11" fmla="*/ 61913 w 369094"/>
                <a:gd name="connsiteY11" fmla="*/ 154781 h 504825"/>
                <a:gd name="connsiteX12" fmla="*/ 116682 w 369094"/>
                <a:gd name="connsiteY12" fmla="*/ 285750 h 504825"/>
                <a:gd name="connsiteX13" fmla="*/ 147638 w 369094"/>
                <a:gd name="connsiteY13" fmla="*/ 333375 h 504825"/>
                <a:gd name="connsiteX14" fmla="*/ 157163 w 369094"/>
                <a:gd name="connsiteY14" fmla="*/ 392906 h 504825"/>
                <a:gd name="connsiteX15" fmla="*/ 169069 w 369094"/>
                <a:gd name="connsiteY15" fmla="*/ 431006 h 504825"/>
                <a:gd name="connsiteX16" fmla="*/ 190500 w 369094"/>
                <a:gd name="connsiteY16" fmla="*/ 469106 h 504825"/>
                <a:gd name="connsiteX17" fmla="*/ 207169 w 369094"/>
                <a:gd name="connsiteY17" fmla="*/ 488156 h 504825"/>
                <a:gd name="connsiteX18" fmla="*/ 228600 w 369094"/>
                <a:gd name="connsiteY18" fmla="*/ 500062 h 504825"/>
                <a:gd name="connsiteX19" fmla="*/ 250032 w 369094"/>
                <a:gd name="connsiteY19" fmla="*/ 504825 h 504825"/>
                <a:gd name="connsiteX20" fmla="*/ 295275 w 369094"/>
                <a:gd name="connsiteY20" fmla="*/ 502443 h 504825"/>
                <a:gd name="connsiteX21" fmla="*/ 328613 w 369094"/>
                <a:gd name="connsiteY21" fmla="*/ 490537 h 504825"/>
                <a:gd name="connsiteX22" fmla="*/ 345282 w 369094"/>
                <a:gd name="connsiteY22" fmla="*/ 481012 h 504825"/>
                <a:gd name="connsiteX23" fmla="*/ 359569 w 369094"/>
                <a:gd name="connsiteY23" fmla="*/ 464343 h 504825"/>
                <a:gd name="connsiteX24" fmla="*/ 366713 w 369094"/>
                <a:gd name="connsiteY24" fmla="*/ 438150 h 504825"/>
                <a:gd name="connsiteX25" fmla="*/ 369094 w 369094"/>
                <a:gd name="connsiteY25" fmla="*/ 404812 h 504825"/>
                <a:gd name="connsiteX26" fmla="*/ 364332 w 369094"/>
                <a:gd name="connsiteY26" fmla="*/ 364331 h 504825"/>
                <a:gd name="connsiteX27" fmla="*/ 354807 w 369094"/>
                <a:gd name="connsiteY27" fmla="*/ 328612 h 504825"/>
                <a:gd name="connsiteX28" fmla="*/ 338138 w 369094"/>
                <a:gd name="connsiteY28" fmla="*/ 283368 h 504825"/>
                <a:gd name="connsiteX29" fmla="*/ 311944 w 369094"/>
                <a:gd name="connsiteY29" fmla="*/ 238125 h 504825"/>
                <a:gd name="connsiteX30" fmla="*/ 273844 w 369094"/>
                <a:gd name="connsiteY30" fmla="*/ 195262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9094" h="504825">
                  <a:moveTo>
                    <a:pt x="273844" y="195262"/>
                  </a:moveTo>
                  <a:lnTo>
                    <a:pt x="226219" y="142875"/>
                  </a:lnTo>
                  <a:lnTo>
                    <a:pt x="188119" y="107156"/>
                  </a:lnTo>
                  <a:lnTo>
                    <a:pt x="142875" y="73818"/>
                  </a:lnTo>
                  <a:lnTo>
                    <a:pt x="83344" y="30956"/>
                  </a:lnTo>
                  <a:lnTo>
                    <a:pt x="47625" y="9525"/>
                  </a:lnTo>
                  <a:lnTo>
                    <a:pt x="21432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1907" y="54768"/>
                  </a:lnTo>
                  <a:lnTo>
                    <a:pt x="61913" y="154781"/>
                  </a:lnTo>
                  <a:lnTo>
                    <a:pt x="116682" y="285750"/>
                  </a:lnTo>
                  <a:lnTo>
                    <a:pt x="147638" y="333375"/>
                  </a:lnTo>
                  <a:lnTo>
                    <a:pt x="157163" y="392906"/>
                  </a:lnTo>
                  <a:lnTo>
                    <a:pt x="169069" y="431006"/>
                  </a:lnTo>
                  <a:lnTo>
                    <a:pt x="190500" y="469106"/>
                  </a:lnTo>
                  <a:lnTo>
                    <a:pt x="207169" y="488156"/>
                  </a:lnTo>
                  <a:lnTo>
                    <a:pt x="228600" y="500062"/>
                  </a:lnTo>
                  <a:lnTo>
                    <a:pt x="250032" y="504825"/>
                  </a:lnTo>
                  <a:lnTo>
                    <a:pt x="295275" y="502443"/>
                  </a:lnTo>
                  <a:lnTo>
                    <a:pt x="328613" y="490537"/>
                  </a:lnTo>
                  <a:lnTo>
                    <a:pt x="345282" y="481012"/>
                  </a:lnTo>
                  <a:lnTo>
                    <a:pt x="359569" y="464343"/>
                  </a:lnTo>
                  <a:lnTo>
                    <a:pt x="366713" y="438150"/>
                  </a:lnTo>
                  <a:lnTo>
                    <a:pt x="369094" y="404812"/>
                  </a:lnTo>
                  <a:lnTo>
                    <a:pt x="364332" y="364331"/>
                  </a:lnTo>
                  <a:lnTo>
                    <a:pt x="354807" y="328612"/>
                  </a:lnTo>
                  <a:lnTo>
                    <a:pt x="338138" y="283368"/>
                  </a:lnTo>
                  <a:lnTo>
                    <a:pt x="311944" y="238125"/>
                  </a:lnTo>
                  <a:lnTo>
                    <a:pt x="273844" y="1952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6">
              <a:extLst>
                <a:ext uri="{FF2B5EF4-FFF2-40B4-BE49-F238E27FC236}">
                  <a16:creationId xmlns:a16="http://schemas.microsoft.com/office/drawing/2014/main" id="{76CF1877-81D5-4554-BF6A-2C18EAA97A9F}"/>
                </a:ext>
              </a:extLst>
            </p:cNvPr>
            <p:cNvSpPr/>
            <p:nvPr/>
          </p:nvSpPr>
          <p:spPr>
            <a:xfrm>
              <a:off x="3411538" y="3983038"/>
              <a:ext cx="280987" cy="2178050"/>
            </a:xfrm>
            <a:custGeom>
              <a:avLst/>
              <a:gdLst>
                <a:gd name="connsiteX0" fmla="*/ 279801 w 279801"/>
                <a:gd name="connsiteY0" fmla="*/ 833632 h 2177829"/>
                <a:gd name="connsiteX1" fmla="*/ 279801 w 279801"/>
                <a:gd name="connsiteY1" fmla="*/ 527871 h 2177829"/>
                <a:gd name="connsiteX2" fmla="*/ 276916 w 279801"/>
                <a:gd name="connsiteY2" fmla="*/ 320184 h 2177829"/>
                <a:gd name="connsiteX3" fmla="*/ 276916 w 279801"/>
                <a:gd name="connsiteY3" fmla="*/ 291338 h 2177829"/>
                <a:gd name="connsiteX4" fmla="*/ 271147 w 279801"/>
                <a:gd name="connsiteY4" fmla="*/ 248070 h 2177829"/>
                <a:gd name="connsiteX5" fmla="*/ 262493 w 279801"/>
                <a:gd name="connsiteY5" fmla="*/ 204802 h 2177829"/>
                <a:gd name="connsiteX6" fmla="*/ 245186 w 279801"/>
                <a:gd name="connsiteY6" fmla="*/ 129804 h 2177829"/>
                <a:gd name="connsiteX7" fmla="*/ 196149 w 279801"/>
                <a:gd name="connsiteY7" fmla="*/ 0 h 2177829"/>
                <a:gd name="connsiteX8" fmla="*/ 0 w 279801"/>
                <a:gd name="connsiteY8" fmla="*/ 92305 h 2177829"/>
                <a:gd name="connsiteX9" fmla="*/ 49037 w 279801"/>
                <a:gd name="connsiteY9" fmla="*/ 152880 h 2177829"/>
                <a:gd name="connsiteX10" fmla="*/ 63460 w 279801"/>
                <a:gd name="connsiteY10" fmla="*/ 184610 h 2177829"/>
                <a:gd name="connsiteX11" fmla="*/ 74998 w 279801"/>
                <a:gd name="connsiteY11" fmla="*/ 227878 h 2177829"/>
                <a:gd name="connsiteX12" fmla="*/ 77883 w 279801"/>
                <a:gd name="connsiteY12" fmla="*/ 311530 h 2177829"/>
                <a:gd name="connsiteX13" fmla="*/ 77883 w 279801"/>
                <a:gd name="connsiteY13" fmla="*/ 588446 h 2177829"/>
                <a:gd name="connsiteX14" fmla="*/ 74998 w 279801"/>
                <a:gd name="connsiteY14" fmla="*/ 911515 h 2177829"/>
                <a:gd name="connsiteX15" fmla="*/ 63460 w 279801"/>
                <a:gd name="connsiteY15" fmla="*/ 1306697 h 2177829"/>
                <a:gd name="connsiteX16" fmla="*/ 57691 w 279801"/>
                <a:gd name="connsiteY16" fmla="*/ 1534576 h 2177829"/>
                <a:gd name="connsiteX17" fmla="*/ 46153 w 279801"/>
                <a:gd name="connsiteY17" fmla="*/ 1583613 h 2177829"/>
                <a:gd name="connsiteX18" fmla="*/ 23076 w 279801"/>
                <a:gd name="connsiteY18" fmla="*/ 1693226 h 2177829"/>
                <a:gd name="connsiteX19" fmla="*/ 8654 w 279801"/>
                <a:gd name="connsiteY19" fmla="*/ 1756686 h 2177829"/>
                <a:gd name="connsiteX20" fmla="*/ 8654 w 279801"/>
                <a:gd name="connsiteY20" fmla="*/ 1805723 h 2177829"/>
                <a:gd name="connsiteX21" fmla="*/ 11538 w 279801"/>
                <a:gd name="connsiteY21" fmla="*/ 1851876 h 2177829"/>
                <a:gd name="connsiteX22" fmla="*/ 20192 w 279801"/>
                <a:gd name="connsiteY22" fmla="*/ 1898029 h 2177829"/>
                <a:gd name="connsiteX23" fmla="*/ 40384 w 279801"/>
                <a:gd name="connsiteY23" fmla="*/ 1961489 h 2177829"/>
                <a:gd name="connsiteX24" fmla="*/ 54806 w 279801"/>
                <a:gd name="connsiteY24" fmla="*/ 2004757 h 2177829"/>
                <a:gd name="connsiteX25" fmla="*/ 95190 w 279801"/>
                <a:gd name="connsiteY25" fmla="*/ 2082639 h 2177829"/>
                <a:gd name="connsiteX26" fmla="*/ 109613 w 279801"/>
                <a:gd name="connsiteY26" fmla="*/ 2108600 h 2177829"/>
                <a:gd name="connsiteX27" fmla="*/ 132689 w 279801"/>
                <a:gd name="connsiteY27" fmla="*/ 2134561 h 2177829"/>
                <a:gd name="connsiteX28" fmla="*/ 155765 w 279801"/>
                <a:gd name="connsiteY28" fmla="*/ 2154753 h 2177829"/>
                <a:gd name="connsiteX29" fmla="*/ 173073 w 279801"/>
                <a:gd name="connsiteY29" fmla="*/ 2166291 h 2177829"/>
                <a:gd name="connsiteX30" fmla="*/ 184611 w 279801"/>
                <a:gd name="connsiteY30" fmla="*/ 2172060 h 2177829"/>
                <a:gd name="connsiteX31" fmla="*/ 207687 w 279801"/>
                <a:gd name="connsiteY31" fmla="*/ 2177829 h 2177829"/>
                <a:gd name="connsiteX32" fmla="*/ 216341 w 279801"/>
                <a:gd name="connsiteY32" fmla="*/ 2177829 h 2177829"/>
                <a:gd name="connsiteX33" fmla="*/ 236533 w 279801"/>
                <a:gd name="connsiteY33" fmla="*/ 2166291 h 2177829"/>
                <a:gd name="connsiteX34" fmla="*/ 256724 w 279801"/>
                <a:gd name="connsiteY34" fmla="*/ 2143215 h 2177829"/>
                <a:gd name="connsiteX35" fmla="*/ 271147 w 279801"/>
                <a:gd name="connsiteY35" fmla="*/ 2117254 h 2177829"/>
                <a:gd name="connsiteX36" fmla="*/ 279801 w 279801"/>
                <a:gd name="connsiteY36" fmla="*/ 2073986 h 2177829"/>
                <a:gd name="connsiteX37" fmla="*/ 279801 w 279801"/>
                <a:gd name="connsiteY37" fmla="*/ 1955719 h 2177829"/>
                <a:gd name="connsiteX38" fmla="*/ 279801 w 279801"/>
                <a:gd name="connsiteY38" fmla="*/ 1557653 h 2177829"/>
                <a:gd name="connsiteX39" fmla="*/ 279801 w 279801"/>
                <a:gd name="connsiteY39" fmla="*/ 833632 h 21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9801" h="2177829">
                  <a:moveTo>
                    <a:pt x="279801" y="833632"/>
                  </a:moveTo>
                  <a:lnTo>
                    <a:pt x="279801" y="527871"/>
                  </a:lnTo>
                  <a:cubicBezTo>
                    <a:pt x="278839" y="458642"/>
                    <a:pt x="277878" y="389413"/>
                    <a:pt x="276916" y="320184"/>
                  </a:cubicBezTo>
                  <a:lnTo>
                    <a:pt x="276916" y="291338"/>
                  </a:lnTo>
                  <a:lnTo>
                    <a:pt x="271147" y="248070"/>
                  </a:lnTo>
                  <a:lnTo>
                    <a:pt x="262493" y="204802"/>
                  </a:lnTo>
                  <a:lnTo>
                    <a:pt x="245186" y="129804"/>
                  </a:lnTo>
                  <a:lnTo>
                    <a:pt x="196149" y="0"/>
                  </a:lnTo>
                  <a:lnTo>
                    <a:pt x="0" y="92305"/>
                  </a:lnTo>
                  <a:lnTo>
                    <a:pt x="49037" y="152880"/>
                  </a:lnTo>
                  <a:lnTo>
                    <a:pt x="63460" y="184610"/>
                  </a:lnTo>
                  <a:lnTo>
                    <a:pt x="74998" y="227878"/>
                  </a:lnTo>
                  <a:cubicBezTo>
                    <a:pt x="75960" y="255762"/>
                    <a:pt x="76921" y="283646"/>
                    <a:pt x="77883" y="311530"/>
                  </a:cubicBezTo>
                  <a:lnTo>
                    <a:pt x="77883" y="588446"/>
                  </a:lnTo>
                  <a:cubicBezTo>
                    <a:pt x="76921" y="696136"/>
                    <a:pt x="75960" y="803825"/>
                    <a:pt x="74998" y="911515"/>
                  </a:cubicBezTo>
                  <a:lnTo>
                    <a:pt x="63460" y="1306697"/>
                  </a:lnTo>
                  <a:lnTo>
                    <a:pt x="57691" y="1534576"/>
                  </a:lnTo>
                  <a:lnTo>
                    <a:pt x="46153" y="1583613"/>
                  </a:lnTo>
                  <a:lnTo>
                    <a:pt x="23076" y="1693226"/>
                  </a:lnTo>
                  <a:lnTo>
                    <a:pt x="8654" y="1756686"/>
                  </a:lnTo>
                  <a:lnTo>
                    <a:pt x="8654" y="1805723"/>
                  </a:lnTo>
                  <a:lnTo>
                    <a:pt x="11538" y="1851876"/>
                  </a:lnTo>
                  <a:lnTo>
                    <a:pt x="20192" y="1898029"/>
                  </a:lnTo>
                  <a:lnTo>
                    <a:pt x="40384" y="1961489"/>
                  </a:lnTo>
                  <a:lnTo>
                    <a:pt x="54806" y="2004757"/>
                  </a:lnTo>
                  <a:lnTo>
                    <a:pt x="95190" y="2082639"/>
                  </a:lnTo>
                  <a:lnTo>
                    <a:pt x="109613" y="2108600"/>
                  </a:lnTo>
                  <a:lnTo>
                    <a:pt x="132689" y="2134561"/>
                  </a:lnTo>
                  <a:lnTo>
                    <a:pt x="155765" y="2154753"/>
                  </a:lnTo>
                  <a:lnTo>
                    <a:pt x="173073" y="2166291"/>
                  </a:lnTo>
                  <a:lnTo>
                    <a:pt x="184611" y="2172060"/>
                  </a:lnTo>
                  <a:lnTo>
                    <a:pt x="207687" y="2177829"/>
                  </a:lnTo>
                  <a:lnTo>
                    <a:pt x="216341" y="2177829"/>
                  </a:lnTo>
                  <a:lnTo>
                    <a:pt x="236533" y="2166291"/>
                  </a:lnTo>
                  <a:lnTo>
                    <a:pt x="256724" y="2143215"/>
                  </a:lnTo>
                  <a:lnTo>
                    <a:pt x="271147" y="2117254"/>
                  </a:lnTo>
                  <a:lnTo>
                    <a:pt x="279801" y="2073986"/>
                  </a:lnTo>
                  <a:lnTo>
                    <a:pt x="279801" y="1955719"/>
                  </a:lnTo>
                  <a:lnTo>
                    <a:pt x="279801" y="1557653"/>
                  </a:lnTo>
                  <a:lnTo>
                    <a:pt x="279801" y="8336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1">
              <a:extLst>
                <a:ext uri="{FF2B5EF4-FFF2-40B4-BE49-F238E27FC236}">
                  <a16:creationId xmlns:a16="http://schemas.microsoft.com/office/drawing/2014/main" id="{CC745798-DF9C-4C16-9D12-0B1B3BB18E31}"/>
                </a:ext>
              </a:extLst>
            </p:cNvPr>
            <p:cNvSpPr/>
            <p:nvPr/>
          </p:nvSpPr>
          <p:spPr>
            <a:xfrm>
              <a:off x="4533900" y="3762375"/>
              <a:ext cx="274638" cy="2344738"/>
            </a:xfrm>
            <a:custGeom>
              <a:avLst/>
              <a:gdLst>
                <a:gd name="connsiteX0" fmla="*/ 256151 w 274022"/>
                <a:gd name="connsiteY0" fmla="*/ 1245014 h 2344081"/>
                <a:gd name="connsiteX1" fmla="*/ 256151 w 274022"/>
                <a:gd name="connsiteY1" fmla="*/ 973970 h 2344081"/>
                <a:gd name="connsiteX2" fmla="*/ 259130 w 274022"/>
                <a:gd name="connsiteY2" fmla="*/ 732711 h 2344081"/>
                <a:gd name="connsiteX3" fmla="*/ 265087 w 274022"/>
                <a:gd name="connsiteY3" fmla="*/ 473582 h 2344081"/>
                <a:gd name="connsiteX4" fmla="*/ 274022 w 274022"/>
                <a:gd name="connsiteY4" fmla="*/ 178710 h 2344081"/>
                <a:gd name="connsiteX5" fmla="*/ 271044 w 274022"/>
                <a:gd name="connsiteY5" fmla="*/ 160839 h 2344081"/>
                <a:gd name="connsiteX6" fmla="*/ 250194 w 274022"/>
                <a:gd name="connsiteY6" fmla="*/ 92334 h 2344081"/>
                <a:gd name="connsiteX7" fmla="*/ 217431 w 274022"/>
                <a:gd name="connsiteY7" fmla="*/ 14892 h 2344081"/>
                <a:gd name="connsiteX8" fmla="*/ 205517 w 274022"/>
                <a:gd name="connsiteY8" fmla="*/ 0 h 2344081"/>
                <a:gd name="connsiteX9" fmla="*/ 0 w 274022"/>
                <a:gd name="connsiteY9" fmla="*/ 235302 h 2344081"/>
                <a:gd name="connsiteX10" fmla="*/ 44677 w 274022"/>
                <a:gd name="connsiteY10" fmla="*/ 279979 h 2344081"/>
                <a:gd name="connsiteX11" fmla="*/ 59570 w 274022"/>
                <a:gd name="connsiteY11" fmla="*/ 303807 h 2344081"/>
                <a:gd name="connsiteX12" fmla="*/ 68505 w 274022"/>
                <a:gd name="connsiteY12" fmla="*/ 339549 h 2344081"/>
                <a:gd name="connsiteX13" fmla="*/ 74462 w 274022"/>
                <a:gd name="connsiteY13" fmla="*/ 419969 h 2344081"/>
                <a:gd name="connsiteX14" fmla="*/ 71484 w 274022"/>
                <a:gd name="connsiteY14" fmla="*/ 661227 h 2344081"/>
                <a:gd name="connsiteX15" fmla="*/ 68505 w 274022"/>
                <a:gd name="connsiteY15" fmla="*/ 994820 h 2344081"/>
                <a:gd name="connsiteX16" fmla="*/ 62548 w 274022"/>
                <a:gd name="connsiteY16" fmla="*/ 1289691 h 2344081"/>
                <a:gd name="connsiteX17" fmla="*/ 56591 w 274022"/>
                <a:gd name="connsiteY17" fmla="*/ 1551799 h 2344081"/>
                <a:gd name="connsiteX18" fmla="*/ 50634 w 274022"/>
                <a:gd name="connsiteY18" fmla="*/ 1679875 h 2344081"/>
                <a:gd name="connsiteX19" fmla="*/ 11914 w 274022"/>
                <a:gd name="connsiteY19" fmla="*/ 1944962 h 2344081"/>
                <a:gd name="connsiteX20" fmla="*/ 8935 w 274022"/>
                <a:gd name="connsiteY20" fmla="*/ 1974747 h 2344081"/>
                <a:gd name="connsiteX21" fmla="*/ 23828 w 274022"/>
                <a:gd name="connsiteY21" fmla="*/ 2064102 h 2344081"/>
                <a:gd name="connsiteX22" fmla="*/ 44677 w 274022"/>
                <a:gd name="connsiteY22" fmla="*/ 2156435 h 2344081"/>
                <a:gd name="connsiteX23" fmla="*/ 71484 w 274022"/>
                <a:gd name="connsiteY23" fmla="*/ 2242812 h 2344081"/>
                <a:gd name="connsiteX24" fmla="*/ 86376 w 274022"/>
                <a:gd name="connsiteY24" fmla="*/ 2284511 h 2344081"/>
                <a:gd name="connsiteX25" fmla="*/ 104247 w 274022"/>
                <a:gd name="connsiteY25" fmla="*/ 2314296 h 2344081"/>
                <a:gd name="connsiteX26" fmla="*/ 128075 w 274022"/>
                <a:gd name="connsiteY26" fmla="*/ 2335145 h 2344081"/>
                <a:gd name="connsiteX27" fmla="*/ 145946 w 274022"/>
                <a:gd name="connsiteY27" fmla="*/ 2344081 h 2344081"/>
                <a:gd name="connsiteX28" fmla="*/ 160839 w 274022"/>
                <a:gd name="connsiteY28" fmla="*/ 2344081 h 2344081"/>
                <a:gd name="connsiteX29" fmla="*/ 181688 w 274022"/>
                <a:gd name="connsiteY29" fmla="*/ 2335145 h 2344081"/>
                <a:gd name="connsiteX30" fmla="*/ 199560 w 274022"/>
                <a:gd name="connsiteY30" fmla="*/ 2314296 h 2344081"/>
                <a:gd name="connsiteX31" fmla="*/ 220409 w 274022"/>
                <a:gd name="connsiteY31" fmla="*/ 2278554 h 2344081"/>
                <a:gd name="connsiteX32" fmla="*/ 238280 w 274022"/>
                <a:gd name="connsiteY32" fmla="*/ 2230898 h 2344081"/>
                <a:gd name="connsiteX33" fmla="*/ 247216 w 274022"/>
                <a:gd name="connsiteY33" fmla="*/ 2183242 h 2344081"/>
                <a:gd name="connsiteX34" fmla="*/ 253173 w 274022"/>
                <a:gd name="connsiteY34" fmla="*/ 2144521 h 2344081"/>
                <a:gd name="connsiteX35" fmla="*/ 253173 w 274022"/>
                <a:gd name="connsiteY35" fmla="*/ 2064102 h 2344081"/>
                <a:gd name="connsiteX36" fmla="*/ 253173 w 274022"/>
                <a:gd name="connsiteY36" fmla="*/ 1855606 h 2344081"/>
                <a:gd name="connsiteX37" fmla="*/ 256151 w 274022"/>
                <a:gd name="connsiteY37" fmla="*/ 1245014 h 234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022" h="2344081">
                  <a:moveTo>
                    <a:pt x="256151" y="1245014"/>
                  </a:moveTo>
                  <a:lnTo>
                    <a:pt x="256151" y="973970"/>
                  </a:lnTo>
                  <a:lnTo>
                    <a:pt x="259130" y="732711"/>
                  </a:lnTo>
                  <a:lnTo>
                    <a:pt x="265087" y="473582"/>
                  </a:lnTo>
                  <a:lnTo>
                    <a:pt x="274022" y="178710"/>
                  </a:lnTo>
                  <a:lnTo>
                    <a:pt x="271044" y="160839"/>
                  </a:lnTo>
                  <a:lnTo>
                    <a:pt x="250194" y="92334"/>
                  </a:lnTo>
                  <a:lnTo>
                    <a:pt x="217431" y="14892"/>
                  </a:lnTo>
                  <a:lnTo>
                    <a:pt x="205517" y="0"/>
                  </a:lnTo>
                  <a:lnTo>
                    <a:pt x="0" y="235302"/>
                  </a:lnTo>
                  <a:lnTo>
                    <a:pt x="44677" y="279979"/>
                  </a:lnTo>
                  <a:lnTo>
                    <a:pt x="59570" y="303807"/>
                  </a:lnTo>
                  <a:lnTo>
                    <a:pt x="68505" y="339549"/>
                  </a:lnTo>
                  <a:lnTo>
                    <a:pt x="74462" y="419969"/>
                  </a:lnTo>
                  <a:cubicBezTo>
                    <a:pt x="73469" y="500388"/>
                    <a:pt x="72477" y="580808"/>
                    <a:pt x="71484" y="661227"/>
                  </a:cubicBezTo>
                  <a:lnTo>
                    <a:pt x="68505" y="994820"/>
                  </a:lnTo>
                  <a:lnTo>
                    <a:pt x="62548" y="1289691"/>
                  </a:lnTo>
                  <a:lnTo>
                    <a:pt x="56591" y="1551799"/>
                  </a:lnTo>
                  <a:lnTo>
                    <a:pt x="50634" y="1679875"/>
                  </a:lnTo>
                  <a:lnTo>
                    <a:pt x="11914" y="1944962"/>
                  </a:lnTo>
                  <a:lnTo>
                    <a:pt x="8935" y="1974747"/>
                  </a:lnTo>
                  <a:lnTo>
                    <a:pt x="23828" y="2064102"/>
                  </a:lnTo>
                  <a:lnTo>
                    <a:pt x="44677" y="2156435"/>
                  </a:lnTo>
                  <a:lnTo>
                    <a:pt x="71484" y="2242812"/>
                  </a:lnTo>
                  <a:lnTo>
                    <a:pt x="86376" y="2284511"/>
                  </a:lnTo>
                  <a:lnTo>
                    <a:pt x="104247" y="2314296"/>
                  </a:lnTo>
                  <a:lnTo>
                    <a:pt x="128075" y="2335145"/>
                  </a:lnTo>
                  <a:lnTo>
                    <a:pt x="145946" y="2344081"/>
                  </a:lnTo>
                  <a:lnTo>
                    <a:pt x="160839" y="2344081"/>
                  </a:lnTo>
                  <a:lnTo>
                    <a:pt x="181688" y="2335145"/>
                  </a:lnTo>
                  <a:lnTo>
                    <a:pt x="199560" y="2314296"/>
                  </a:lnTo>
                  <a:lnTo>
                    <a:pt x="220409" y="2278554"/>
                  </a:lnTo>
                  <a:lnTo>
                    <a:pt x="238280" y="2230898"/>
                  </a:lnTo>
                  <a:lnTo>
                    <a:pt x="247216" y="2183242"/>
                  </a:lnTo>
                  <a:lnTo>
                    <a:pt x="253173" y="2144521"/>
                  </a:lnTo>
                  <a:lnTo>
                    <a:pt x="253173" y="2064102"/>
                  </a:lnTo>
                  <a:lnTo>
                    <a:pt x="253173" y="1855606"/>
                  </a:lnTo>
                  <a:cubicBezTo>
                    <a:pt x="254166" y="1661011"/>
                    <a:pt x="255158" y="1466415"/>
                    <a:pt x="256151" y="124501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8">
              <a:extLst>
                <a:ext uri="{FF2B5EF4-FFF2-40B4-BE49-F238E27FC236}">
                  <a16:creationId xmlns:a16="http://schemas.microsoft.com/office/drawing/2014/main" id="{299BF937-A9BA-432D-9C87-E95C6EFF62E7}"/>
                </a:ext>
              </a:extLst>
            </p:cNvPr>
            <p:cNvSpPr/>
            <p:nvPr/>
          </p:nvSpPr>
          <p:spPr>
            <a:xfrm>
              <a:off x="5894388" y="3340100"/>
              <a:ext cx="439737" cy="2039938"/>
            </a:xfrm>
            <a:custGeom>
              <a:avLst/>
              <a:gdLst>
                <a:gd name="connsiteX0" fmla="*/ 187637 w 438701"/>
                <a:gd name="connsiteY0" fmla="*/ 1168106 h 2040222"/>
                <a:gd name="connsiteX1" fmla="*/ 184994 w 438701"/>
                <a:gd name="connsiteY1" fmla="*/ 880044 h 2040222"/>
                <a:gd name="connsiteX2" fmla="*/ 184994 w 438701"/>
                <a:gd name="connsiteY2" fmla="*/ 594624 h 2040222"/>
                <a:gd name="connsiteX3" fmla="*/ 184994 w 438701"/>
                <a:gd name="connsiteY3" fmla="*/ 449272 h 2040222"/>
                <a:gd name="connsiteX4" fmla="*/ 184994 w 438701"/>
                <a:gd name="connsiteY4" fmla="*/ 404345 h 2040222"/>
                <a:gd name="connsiteX5" fmla="*/ 179709 w 438701"/>
                <a:gd name="connsiteY5" fmla="*/ 348846 h 2040222"/>
                <a:gd name="connsiteX6" fmla="*/ 174423 w 438701"/>
                <a:gd name="connsiteY6" fmla="*/ 311848 h 2040222"/>
                <a:gd name="connsiteX7" fmla="*/ 161209 w 438701"/>
                <a:gd name="connsiteY7" fmla="*/ 237850 h 2040222"/>
                <a:gd name="connsiteX8" fmla="*/ 150638 w 438701"/>
                <a:gd name="connsiteY8" fmla="*/ 195565 h 2040222"/>
                <a:gd name="connsiteX9" fmla="*/ 134782 w 438701"/>
                <a:gd name="connsiteY9" fmla="*/ 155924 h 2040222"/>
                <a:gd name="connsiteX10" fmla="*/ 116282 w 438701"/>
                <a:gd name="connsiteY10" fmla="*/ 124211 h 2040222"/>
                <a:gd name="connsiteX11" fmla="*/ 95140 w 438701"/>
                <a:gd name="connsiteY11" fmla="*/ 103068 h 2040222"/>
                <a:gd name="connsiteX12" fmla="*/ 0 w 438701"/>
                <a:gd name="connsiteY12" fmla="*/ 42285 h 2040222"/>
                <a:gd name="connsiteX13" fmla="*/ 243135 w 438701"/>
                <a:gd name="connsiteY13" fmla="*/ 0 h 2040222"/>
                <a:gd name="connsiteX14" fmla="*/ 319776 w 438701"/>
                <a:gd name="connsiteY14" fmla="*/ 84569 h 2040222"/>
                <a:gd name="connsiteX15" fmla="*/ 369989 w 438701"/>
                <a:gd name="connsiteY15" fmla="*/ 140067 h 2040222"/>
                <a:gd name="connsiteX16" fmla="*/ 404345 w 438701"/>
                <a:gd name="connsiteY16" fmla="*/ 187637 h 2040222"/>
                <a:gd name="connsiteX17" fmla="*/ 420201 w 438701"/>
                <a:gd name="connsiteY17" fmla="*/ 216708 h 2040222"/>
                <a:gd name="connsiteX18" fmla="*/ 433415 w 438701"/>
                <a:gd name="connsiteY18" fmla="*/ 253706 h 2040222"/>
                <a:gd name="connsiteX19" fmla="*/ 438701 w 438701"/>
                <a:gd name="connsiteY19" fmla="*/ 293348 h 2040222"/>
                <a:gd name="connsiteX20" fmla="*/ 438701 w 438701"/>
                <a:gd name="connsiteY20" fmla="*/ 343561 h 2040222"/>
                <a:gd name="connsiteX21" fmla="*/ 433415 w 438701"/>
                <a:gd name="connsiteY21" fmla="*/ 396416 h 2040222"/>
                <a:gd name="connsiteX22" fmla="*/ 430772 w 438701"/>
                <a:gd name="connsiteY22" fmla="*/ 552340 h 2040222"/>
                <a:gd name="connsiteX23" fmla="*/ 433415 w 438701"/>
                <a:gd name="connsiteY23" fmla="*/ 769048 h 2040222"/>
                <a:gd name="connsiteX24" fmla="*/ 430772 w 438701"/>
                <a:gd name="connsiteY24" fmla="*/ 893258 h 2040222"/>
                <a:gd name="connsiteX25" fmla="*/ 428130 w 438701"/>
                <a:gd name="connsiteY25" fmla="*/ 1123179 h 2040222"/>
                <a:gd name="connsiteX26" fmla="*/ 412273 w 438701"/>
                <a:gd name="connsiteY26" fmla="*/ 1461454 h 2040222"/>
                <a:gd name="connsiteX27" fmla="*/ 399059 w 438701"/>
                <a:gd name="connsiteY27" fmla="*/ 1760088 h 2040222"/>
                <a:gd name="connsiteX28" fmla="*/ 385845 w 438701"/>
                <a:gd name="connsiteY28" fmla="*/ 2040222 h 2040222"/>
                <a:gd name="connsiteX29" fmla="*/ 184994 w 438701"/>
                <a:gd name="connsiteY29" fmla="*/ 1953011 h 2040222"/>
                <a:gd name="connsiteX30" fmla="*/ 184994 w 438701"/>
                <a:gd name="connsiteY30" fmla="*/ 1749517 h 2040222"/>
                <a:gd name="connsiteX31" fmla="*/ 187637 w 438701"/>
                <a:gd name="connsiteY31" fmla="*/ 1168106 h 204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8701" h="2040222">
                  <a:moveTo>
                    <a:pt x="187637" y="1168106"/>
                  </a:moveTo>
                  <a:lnTo>
                    <a:pt x="184994" y="880044"/>
                  </a:lnTo>
                  <a:lnTo>
                    <a:pt x="184994" y="594624"/>
                  </a:lnTo>
                  <a:lnTo>
                    <a:pt x="184994" y="449272"/>
                  </a:lnTo>
                  <a:lnTo>
                    <a:pt x="184994" y="404345"/>
                  </a:lnTo>
                  <a:lnTo>
                    <a:pt x="179709" y="348846"/>
                  </a:lnTo>
                  <a:lnTo>
                    <a:pt x="174423" y="311848"/>
                  </a:lnTo>
                  <a:lnTo>
                    <a:pt x="161209" y="237850"/>
                  </a:lnTo>
                  <a:lnTo>
                    <a:pt x="150638" y="195565"/>
                  </a:lnTo>
                  <a:lnTo>
                    <a:pt x="134782" y="155924"/>
                  </a:lnTo>
                  <a:lnTo>
                    <a:pt x="116282" y="124211"/>
                  </a:lnTo>
                  <a:lnTo>
                    <a:pt x="95140" y="103068"/>
                  </a:lnTo>
                  <a:lnTo>
                    <a:pt x="0" y="42285"/>
                  </a:lnTo>
                  <a:lnTo>
                    <a:pt x="243135" y="0"/>
                  </a:lnTo>
                  <a:lnTo>
                    <a:pt x="319776" y="84569"/>
                  </a:lnTo>
                  <a:lnTo>
                    <a:pt x="369989" y="140067"/>
                  </a:lnTo>
                  <a:lnTo>
                    <a:pt x="404345" y="187637"/>
                  </a:lnTo>
                  <a:lnTo>
                    <a:pt x="420201" y="216708"/>
                  </a:lnTo>
                  <a:lnTo>
                    <a:pt x="433415" y="253706"/>
                  </a:lnTo>
                  <a:lnTo>
                    <a:pt x="438701" y="293348"/>
                  </a:lnTo>
                  <a:lnTo>
                    <a:pt x="438701" y="343561"/>
                  </a:lnTo>
                  <a:lnTo>
                    <a:pt x="433415" y="396416"/>
                  </a:lnTo>
                  <a:lnTo>
                    <a:pt x="430772" y="552340"/>
                  </a:lnTo>
                  <a:lnTo>
                    <a:pt x="433415" y="769048"/>
                  </a:lnTo>
                  <a:lnTo>
                    <a:pt x="430772" y="893258"/>
                  </a:lnTo>
                  <a:cubicBezTo>
                    <a:pt x="429891" y="969898"/>
                    <a:pt x="429011" y="1046539"/>
                    <a:pt x="428130" y="1123179"/>
                  </a:cubicBezTo>
                  <a:lnTo>
                    <a:pt x="412273" y="1461454"/>
                  </a:lnTo>
                  <a:lnTo>
                    <a:pt x="399059" y="1760088"/>
                  </a:lnTo>
                  <a:lnTo>
                    <a:pt x="385845" y="2040222"/>
                  </a:lnTo>
                  <a:lnTo>
                    <a:pt x="184994" y="1953011"/>
                  </a:lnTo>
                  <a:lnTo>
                    <a:pt x="184994" y="1749517"/>
                  </a:lnTo>
                  <a:lnTo>
                    <a:pt x="187637" y="11681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6">
              <a:extLst>
                <a:ext uri="{FF2B5EF4-FFF2-40B4-BE49-F238E27FC236}">
                  <a16:creationId xmlns:a16="http://schemas.microsoft.com/office/drawing/2014/main" id="{0D86328A-0D16-4FEB-A186-34D13E20AE89}"/>
                </a:ext>
              </a:extLst>
            </p:cNvPr>
            <p:cNvSpPr/>
            <p:nvPr/>
          </p:nvSpPr>
          <p:spPr>
            <a:xfrm>
              <a:off x="6230938" y="4068763"/>
              <a:ext cx="879475" cy="303212"/>
            </a:xfrm>
            <a:custGeom>
              <a:avLst/>
              <a:gdLst>
                <a:gd name="connsiteX0" fmla="*/ 616744 w 878682"/>
                <a:gd name="connsiteY0" fmla="*/ 238125 h 302419"/>
                <a:gd name="connsiteX1" fmla="*/ 404813 w 878682"/>
                <a:gd name="connsiteY1" fmla="*/ 266700 h 302419"/>
                <a:gd name="connsiteX2" fmla="*/ 250032 w 878682"/>
                <a:gd name="connsiteY2" fmla="*/ 283369 h 302419"/>
                <a:gd name="connsiteX3" fmla="*/ 0 w 878682"/>
                <a:gd name="connsiteY3" fmla="*/ 302419 h 302419"/>
                <a:gd name="connsiteX4" fmla="*/ 2382 w 878682"/>
                <a:gd name="connsiteY4" fmla="*/ 111919 h 302419"/>
                <a:gd name="connsiteX5" fmla="*/ 164307 w 878682"/>
                <a:gd name="connsiteY5" fmla="*/ 114300 h 302419"/>
                <a:gd name="connsiteX6" fmla="*/ 235744 w 878682"/>
                <a:gd name="connsiteY6" fmla="*/ 111919 h 302419"/>
                <a:gd name="connsiteX7" fmla="*/ 309563 w 878682"/>
                <a:gd name="connsiteY7" fmla="*/ 102394 h 302419"/>
                <a:gd name="connsiteX8" fmla="*/ 397669 w 878682"/>
                <a:gd name="connsiteY8" fmla="*/ 85725 h 302419"/>
                <a:gd name="connsiteX9" fmla="*/ 464344 w 878682"/>
                <a:gd name="connsiteY9" fmla="*/ 66675 h 302419"/>
                <a:gd name="connsiteX10" fmla="*/ 528638 w 878682"/>
                <a:gd name="connsiteY10" fmla="*/ 40482 h 302419"/>
                <a:gd name="connsiteX11" fmla="*/ 573882 w 878682"/>
                <a:gd name="connsiteY11" fmla="*/ 21432 h 302419"/>
                <a:gd name="connsiteX12" fmla="*/ 621507 w 878682"/>
                <a:gd name="connsiteY12" fmla="*/ 7144 h 302419"/>
                <a:gd name="connsiteX13" fmla="*/ 652463 w 878682"/>
                <a:gd name="connsiteY13" fmla="*/ 0 h 302419"/>
                <a:gd name="connsiteX14" fmla="*/ 683419 w 878682"/>
                <a:gd name="connsiteY14" fmla="*/ 2382 h 302419"/>
                <a:gd name="connsiteX15" fmla="*/ 731044 w 878682"/>
                <a:gd name="connsiteY15" fmla="*/ 16669 h 302419"/>
                <a:gd name="connsiteX16" fmla="*/ 790575 w 878682"/>
                <a:gd name="connsiteY16" fmla="*/ 47625 h 302419"/>
                <a:gd name="connsiteX17" fmla="*/ 833438 w 878682"/>
                <a:gd name="connsiteY17" fmla="*/ 73819 h 302419"/>
                <a:gd name="connsiteX18" fmla="*/ 854869 w 878682"/>
                <a:gd name="connsiteY18" fmla="*/ 92869 h 302419"/>
                <a:gd name="connsiteX19" fmla="*/ 869157 w 878682"/>
                <a:gd name="connsiteY19" fmla="*/ 109538 h 302419"/>
                <a:gd name="connsiteX20" fmla="*/ 876300 w 878682"/>
                <a:gd name="connsiteY20" fmla="*/ 121444 h 302419"/>
                <a:gd name="connsiteX21" fmla="*/ 878682 w 878682"/>
                <a:gd name="connsiteY21" fmla="*/ 133350 h 302419"/>
                <a:gd name="connsiteX22" fmla="*/ 876300 w 878682"/>
                <a:gd name="connsiteY22" fmla="*/ 150019 h 302419"/>
                <a:gd name="connsiteX23" fmla="*/ 866775 w 878682"/>
                <a:gd name="connsiteY23" fmla="*/ 164307 h 302419"/>
                <a:gd name="connsiteX24" fmla="*/ 842963 w 878682"/>
                <a:gd name="connsiteY24" fmla="*/ 190500 h 302419"/>
                <a:gd name="connsiteX25" fmla="*/ 809625 w 878682"/>
                <a:gd name="connsiteY25" fmla="*/ 204788 h 302419"/>
                <a:gd name="connsiteX26" fmla="*/ 616744 w 878682"/>
                <a:gd name="connsiteY26" fmla="*/ 2381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2" h="302419">
                  <a:moveTo>
                    <a:pt x="616744" y="238125"/>
                  </a:moveTo>
                  <a:lnTo>
                    <a:pt x="404813" y="266700"/>
                  </a:lnTo>
                  <a:lnTo>
                    <a:pt x="250032" y="283369"/>
                  </a:lnTo>
                  <a:lnTo>
                    <a:pt x="0" y="302419"/>
                  </a:lnTo>
                  <a:lnTo>
                    <a:pt x="2382" y="111919"/>
                  </a:lnTo>
                  <a:lnTo>
                    <a:pt x="164307" y="114300"/>
                  </a:lnTo>
                  <a:lnTo>
                    <a:pt x="235744" y="111919"/>
                  </a:lnTo>
                  <a:lnTo>
                    <a:pt x="309563" y="102394"/>
                  </a:lnTo>
                  <a:lnTo>
                    <a:pt x="397669" y="85725"/>
                  </a:lnTo>
                  <a:lnTo>
                    <a:pt x="464344" y="66675"/>
                  </a:lnTo>
                  <a:lnTo>
                    <a:pt x="528638" y="40482"/>
                  </a:lnTo>
                  <a:lnTo>
                    <a:pt x="573882" y="21432"/>
                  </a:lnTo>
                  <a:lnTo>
                    <a:pt x="621507" y="7144"/>
                  </a:lnTo>
                  <a:lnTo>
                    <a:pt x="652463" y="0"/>
                  </a:lnTo>
                  <a:lnTo>
                    <a:pt x="683419" y="2382"/>
                  </a:lnTo>
                  <a:lnTo>
                    <a:pt x="731044" y="16669"/>
                  </a:lnTo>
                  <a:lnTo>
                    <a:pt x="790575" y="47625"/>
                  </a:lnTo>
                  <a:lnTo>
                    <a:pt x="833438" y="73819"/>
                  </a:lnTo>
                  <a:lnTo>
                    <a:pt x="854869" y="92869"/>
                  </a:lnTo>
                  <a:lnTo>
                    <a:pt x="869157" y="109538"/>
                  </a:lnTo>
                  <a:lnTo>
                    <a:pt x="876300" y="121444"/>
                  </a:lnTo>
                  <a:lnTo>
                    <a:pt x="878682" y="133350"/>
                  </a:lnTo>
                  <a:lnTo>
                    <a:pt x="876300" y="150019"/>
                  </a:lnTo>
                  <a:lnTo>
                    <a:pt x="866775" y="164307"/>
                  </a:lnTo>
                  <a:lnTo>
                    <a:pt x="842963" y="190500"/>
                  </a:lnTo>
                  <a:lnTo>
                    <a:pt x="809625" y="204788"/>
                  </a:lnTo>
                  <a:lnTo>
                    <a:pt x="616744" y="2381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7">
              <a:extLst>
                <a:ext uri="{FF2B5EF4-FFF2-40B4-BE49-F238E27FC236}">
                  <a16:creationId xmlns:a16="http://schemas.microsoft.com/office/drawing/2014/main" id="{24380860-1DE8-4069-8AE2-8C38C15D4A95}"/>
                </a:ext>
              </a:extLst>
            </p:cNvPr>
            <p:cNvSpPr/>
            <p:nvPr/>
          </p:nvSpPr>
          <p:spPr>
            <a:xfrm>
              <a:off x="5414963" y="4865688"/>
              <a:ext cx="2133600" cy="1082675"/>
            </a:xfrm>
            <a:custGeom>
              <a:avLst/>
              <a:gdLst>
                <a:gd name="connsiteX0" fmla="*/ 1200150 w 2133600"/>
                <a:gd name="connsiteY0" fmla="*/ 652462 h 1083469"/>
                <a:gd name="connsiteX1" fmla="*/ 1081087 w 2133600"/>
                <a:gd name="connsiteY1" fmla="*/ 588169 h 1083469"/>
                <a:gd name="connsiteX2" fmla="*/ 947737 w 2133600"/>
                <a:gd name="connsiteY2" fmla="*/ 509587 h 1083469"/>
                <a:gd name="connsiteX3" fmla="*/ 845343 w 2133600"/>
                <a:gd name="connsiteY3" fmla="*/ 447675 h 1083469"/>
                <a:gd name="connsiteX4" fmla="*/ 664368 w 2133600"/>
                <a:gd name="connsiteY4" fmla="*/ 345281 h 1083469"/>
                <a:gd name="connsiteX5" fmla="*/ 538162 w 2133600"/>
                <a:gd name="connsiteY5" fmla="*/ 269081 h 1083469"/>
                <a:gd name="connsiteX6" fmla="*/ 426243 w 2133600"/>
                <a:gd name="connsiteY6" fmla="*/ 204787 h 1083469"/>
                <a:gd name="connsiteX7" fmla="*/ 288131 w 2133600"/>
                <a:gd name="connsiteY7" fmla="*/ 128587 h 1083469"/>
                <a:gd name="connsiteX8" fmla="*/ 185737 w 2133600"/>
                <a:gd name="connsiteY8" fmla="*/ 73819 h 1083469"/>
                <a:gd name="connsiteX9" fmla="*/ 45243 w 2133600"/>
                <a:gd name="connsiteY9" fmla="*/ 0 h 1083469"/>
                <a:gd name="connsiteX10" fmla="*/ 0 w 2133600"/>
                <a:gd name="connsiteY10" fmla="*/ 88106 h 1083469"/>
                <a:gd name="connsiteX11" fmla="*/ 138112 w 2133600"/>
                <a:gd name="connsiteY11" fmla="*/ 171450 h 1083469"/>
                <a:gd name="connsiteX12" fmla="*/ 283368 w 2133600"/>
                <a:gd name="connsiteY12" fmla="*/ 276225 h 1083469"/>
                <a:gd name="connsiteX13" fmla="*/ 400050 w 2133600"/>
                <a:gd name="connsiteY13" fmla="*/ 366712 h 1083469"/>
                <a:gd name="connsiteX14" fmla="*/ 504825 w 2133600"/>
                <a:gd name="connsiteY14" fmla="*/ 454819 h 1083469"/>
                <a:gd name="connsiteX15" fmla="*/ 616743 w 2133600"/>
                <a:gd name="connsiteY15" fmla="*/ 547687 h 1083469"/>
                <a:gd name="connsiteX16" fmla="*/ 745331 w 2133600"/>
                <a:gd name="connsiteY16" fmla="*/ 661987 h 1083469"/>
                <a:gd name="connsiteX17" fmla="*/ 897731 w 2133600"/>
                <a:gd name="connsiteY17" fmla="*/ 807244 h 1083469"/>
                <a:gd name="connsiteX18" fmla="*/ 988218 w 2133600"/>
                <a:gd name="connsiteY18" fmla="*/ 895350 h 1083469"/>
                <a:gd name="connsiteX19" fmla="*/ 1050131 w 2133600"/>
                <a:gd name="connsiteY19" fmla="*/ 954881 h 1083469"/>
                <a:gd name="connsiteX20" fmla="*/ 1102518 w 2133600"/>
                <a:gd name="connsiteY20" fmla="*/ 1009650 h 1083469"/>
                <a:gd name="connsiteX21" fmla="*/ 1128712 w 2133600"/>
                <a:gd name="connsiteY21" fmla="*/ 1028700 h 1083469"/>
                <a:gd name="connsiteX22" fmla="*/ 1157287 w 2133600"/>
                <a:gd name="connsiteY22" fmla="*/ 1045369 h 1083469"/>
                <a:gd name="connsiteX23" fmla="*/ 1207293 w 2133600"/>
                <a:gd name="connsiteY23" fmla="*/ 1066800 h 1083469"/>
                <a:gd name="connsiteX24" fmla="*/ 1257300 w 2133600"/>
                <a:gd name="connsiteY24" fmla="*/ 1078706 h 1083469"/>
                <a:gd name="connsiteX25" fmla="*/ 1319212 w 2133600"/>
                <a:gd name="connsiteY25" fmla="*/ 1083469 h 1083469"/>
                <a:gd name="connsiteX26" fmla="*/ 1516856 w 2133600"/>
                <a:gd name="connsiteY26" fmla="*/ 1083469 h 1083469"/>
                <a:gd name="connsiteX27" fmla="*/ 1833562 w 2133600"/>
                <a:gd name="connsiteY27" fmla="*/ 1073944 h 1083469"/>
                <a:gd name="connsiteX28" fmla="*/ 2052637 w 2133600"/>
                <a:gd name="connsiteY28" fmla="*/ 1062037 h 1083469"/>
                <a:gd name="connsiteX29" fmla="*/ 2114550 w 2133600"/>
                <a:gd name="connsiteY29" fmla="*/ 1057275 h 1083469"/>
                <a:gd name="connsiteX30" fmla="*/ 2128837 w 2133600"/>
                <a:gd name="connsiteY30" fmla="*/ 1052512 h 1083469"/>
                <a:gd name="connsiteX31" fmla="*/ 2133600 w 2133600"/>
                <a:gd name="connsiteY31" fmla="*/ 1047750 h 1083469"/>
                <a:gd name="connsiteX32" fmla="*/ 2133600 w 2133600"/>
                <a:gd name="connsiteY32" fmla="*/ 1038225 h 1083469"/>
                <a:gd name="connsiteX33" fmla="*/ 2126456 w 2133600"/>
                <a:gd name="connsiteY33" fmla="*/ 1023937 h 1083469"/>
                <a:gd name="connsiteX34" fmla="*/ 2100262 w 2133600"/>
                <a:gd name="connsiteY34" fmla="*/ 997744 h 1083469"/>
                <a:gd name="connsiteX35" fmla="*/ 2055018 w 2133600"/>
                <a:gd name="connsiteY35" fmla="*/ 983456 h 1083469"/>
                <a:gd name="connsiteX36" fmla="*/ 1959768 w 2133600"/>
                <a:gd name="connsiteY36" fmla="*/ 954881 h 1083469"/>
                <a:gd name="connsiteX37" fmla="*/ 1850231 w 2133600"/>
                <a:gd name="connsiteY37" fmla="*/ 921544 h 1083469"/>
                <a:gd name="connsiteX38" fmla="*/ 1735931 w 2133600"/>
                <a:gd name="connsiteY38" fmla="*/ 883444 h 1083469"/>
                <a:gd name="connsiteX39" fmla="*/ 1578768 w 2133600"/>
                <a:gd name="connsiteY39" fmla="*/ 823912 h 1083469"/>
                <a:gd name="connsiteX40" fmla="*/ 1459706 w 2133600"/>
                <a:gd name="connsiteY40" fmla="*/ 773906 h 1083469"/>
                <a:gd name="connsiteX41" fmla="*/ 1366837 w 2133600"/>
                <a:gd name="connsiteY41" fmla="*/ 733425 h 1083469"/>
                <a:gd name="connsiteX42" fmla="*/ 1200150 w 2133600"/>
                <a:gd name="connsiteY42" fmla="*/ 652462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33600" h="1083469">
                  <a:moveTo>
                    <a:pt x="1200150" y="652462"/>
                  </a:moveTo>
                  <a:lnTo>
                    <a:pt x="1081087" y="588169"/>
                  </a:lnTo>
                  <a:lnTo>
                    <a:pt x="947737" y="509587"/>
                  </a:lnTo>
                  <a:lnTo>
                    <a:pt x="845343" y="447675"/>
                  </a:lnTo>
                  <a:lnTo>
                    <a:pt x="664368" y="345281"/>
                  </a:lnTo>
                  <a:lnTo>
                    <a:pt x="538162" y="269081"/>
                  </a:lnTo>
                  <a:lnTo>
                    <a:pt x="426243" y="204787"/>
                  </a:lnTo>
                  <a:lnTo>
                    <a:pt x="288131" y="128587"/>
                  </a:lnTo>
                  <a:lnTo>
                    <a:pt x="185737" y="73819"/>
                  </a:lnTo>
                  <a:lnTo>
                    <a:pt x="45243" y="0"/>
                  </a:lnTo>
                  <a:lnTo>
                    <a:pt x="0" y="88106"/>
                  </a:lnTo>
                  <a:lnTo>
                    <a:pt x="138112" y="171450"/>
                  </a:lnTo>
                  <a:lnTo>
                    <a:pt x="283368" y="276225"/>
                  </a:lnTo>
                  <a:lnTo>
                    <a:pt x="400050" y="366712"/>
                  </a:lnTo>
                  <a:lnTo>
                    <a:pt x="504825" y="454819"/>
                  </a:lnTo>
                  <a:lnTo>
                    <a:pt x="616743" y="547687"/>
                  </a:lnTo>
                  <a:lnTo>
                    <a:pt x="745331" y="661987"/>
                  </a:lnTo>
                  <a:lnTo>
                    <a:pt x="897731" y="807244"/>
                  </a:lnTo>
                  <a:lnTo>
                    <a:pt x="988218" y="895350"/>
                  </a:lnTo>
                  <a:lnTo>
                    <a:pt x="1050131" y="954881"/>
                  </a:lnTo>
                  <a:lnTo>
                    <a:pt x="1102518" y="1009650"/>
                  </a:lnTo>
                  <a:lnTo>
                    <a:pt x="1128712" y="1028700"/>
                  </a:lnTo>
                  <a:lnTo>
                    <a:pt x="1157287" y="1045369"/>
                  </a:lnTo>
                  <a:lnTo>
                    <a:pt x="1207293" y="1066800"/>
                  </a:lnTo>
                  <a:lnTo>
                    <a:pt x="1257300" y="1078706"/>
                  </a:lnTo>
                  <a:lnTo>
                    <a:pt x="1319212" y="1083469"/>
                  </a:lnTo>
                  <a:lnTo>
                    <a:pt x="1516856" y="1083469"/>
                  </a:lnTo>
                  <a:lnTo>
                    <a:pt x="1833562" y="1073944"/>
                  </a:lnTo>
                  <a:lnTo>
                    <a:pt x="2052637" y="1062037"/>
                  </a:lnTo>
                  <a:lnTo>
                    <a:pt x="2114550" y="1057275"/>
                  </a:lnTo>
                  <a:lnTo>
                    <a:pt x="2128837" y="1052512"/>
                  </a:lnTo>
                  <a:lnTo>
                    <a:pt x="2133600" y="1047750"/>
                  </a:lnTo>
                  <a:lnTo>
                    <a:pt x="2133600" y="1038225"/>
                  </a:lnTo>
                  <a:lnTo>
                    <a:pt x="2126456" y="1023937"/>
                  </a:lnTo>
                  <a:lnTo>
                    <a:pt x="2100262" y="997744"/>
                  </a:lnTo>
                  <a:lnTo>
                    <a:pt x="2055018" y="983456"/>
                  </a:lnTo>
                  <a:lnTo>
                    <a:pt x="1959768" y="954881"/>
                  </a:lnTo>
                  <a:lnTo>
                    <a:pt x="1850231" y="921544"/>
                  </a:lnTo>
                  <a:lnTo>
                    <a:pt x="1735931" y="883444"/>
                  </a:lnTo>
                  <a:lnTo>
                    <a:pt x="1578768" y="823912"/>
                  </a:lnTo>
                  <a:lnTo>
                    <a:pt x="1459706" y="773906"/>
                  </a:lnTo>
                  <a:lnTo>
                    <a:pt x="1366837" y="733425"/>
                  </a:lnTo>
                  <a:lnTo>
                    <a:pt x="1200150" y="6524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856F950D-C82C-4242-84D2-A5C1632529AC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557338"/>
            <a:ext cx="4921250" cy="4451350"/>
            <a:chOff x="2474913" y="1557338"/>
            <a:chExt cx="4921250" cy="4451350"/>
          </a:xfrm>
        </p:grpSpPr>
        <p:sp>
          <p:nvSpPr>
            <p:cNvPr id="40" name="フリーフォーム 131">
              <a:extLst>
                <a:ext uri="{FF2B5EF4-FFF2-40B4-BE49-F238E27FC236}">
                  <a16:creationId xmlns:a16="http://schemas.microsoft.com/office/drawing/2014/main" id="{6538FCE4-A125-479A-807C-298EA6BDFFF4}"/>
                </a:ext>
              </a:extLst>
            </p:cNvPr>
            <p:cNvSpPr/>
            <p:nvPr/>
          </p:nvSpPr>
          <p:spPr>
            <a:xfrm>
              <a:off x="2838450" y="1557338"/>
              <a:ext cx="862013" cy="1285875"/>
            </a:xfrm>
            <a:custGeom>
              <a:avLst/>
              <a:gdLst>
                <a:gd name="connsiteX0" fmla="*/ 423863 w 862013"/>
                <a:gd name="connsiteY0" fmla="*/ 423862 h 1285875"/>
                <a:gd name="connsiteX1" fmla="*/ 342900 w 862013"/>
                <a:gd name="connsiteY1" fmla="*/ 585787 h 1285875"/>
                <a:gd name="connsiteX2" fmla="*/ 278606 w 862013"/>
                <a:gd name="connsiteY2" fmla="*/ 719137 h 1285875"/>
                <a:gd name="connsiteX3" fmla="*/ 140494 w 862013"/>
                <a:gd name="connsiteY3" fmla="*/ 992981 h 1285875"/>
                <a:gd name="connsiteX4" fmla="*/ 73819 w 862013"/>
                <a:gd name="connsiteY4" fmla="*/ 1114425 h 1285875"/>
                <a:gd name="connsiteX5" fmla="*/ 0 w 862013"/>
                <a:gd name="connsiteY5" fmla="*/ 1271587 h 1285875"/>
                <a:gd name="connsiteX6" fmla="*/ 38100 w 862013"/>
                <a:gd name="connsiteY6" fmla="*/ 1285875 h 1285875"/>
                <a:gd name="connsiteX7" fmla="*/ 123825 w 862013"/>
                <a:gd name="connsiteY7" fmla="*/ 1178718 h 1285875"/>
                <a:gd name="connsiteX8" fmla="*/ 226219 w 862013"/>
                <a:gd name="connsiteY8" fmla="*/ 1045368 h 1285875"/>
                <a:gd name="connsiteX9" fmla="*/ 347663 w 862013"/>
                <a:gd name="connsiteY9" fmla="*/ 892968 h 1285875"/>
                <a:gd name="connsiteX10" fmla="*/ 481013 w 862013"/>
                <a:gd name="connsiteY10" fmla="*/ 723900 h 1285875"/>
                <a:gd name="connsiteX11" fmla="*/ 640556 w 862013"/>
                <a:gd name="connsiteY11" fmla="*/ 519112 h 1285875"/>
                <a:gd name="connsiteX12" fmla="*/ 781050 w 862013"/>
                <a:gd name="connsiteY12" fmla="*/ 342900 h 1285875"/>
                <a:gd name="connsiteX13" fmla="*/ 795338 w 862013"/>
                <a:gd name="connsiteY13" fmla="*/ 330993 h 1285875"/>
                <a:gd name="connsiteX14" fmla="*/ 812006 w 862013"/>
                <a:gd name="connsiteY14" fmla="*/ 330993 h 1285875"/>
                <a:gd name="connsiteX15" fmla="*/ 828675 w 862013"/>
                <a:gd name="connsiteY15" fmla="*/ 326231 h 1285875"/>
                <a:gd name="connsiteX16" fmla="*/ 847725 w 862013"/>
                <a:gd name="connsiteY16" fmla="*/ 314325 h 1285875"/>
                <a:gd name="connsiteX17" fmla="*/ 859631 w 862013"/>
                <a:gd name="connsiteY17" fmla="*/ 300037 h 1285875"/>
                <a:gd name="connsiteX18" fmla="*/ 862013 w 862013"/>
                <a:gd name="connsiteY18" fmla="*/ 283368 h 1285875"/>
                <a:gd name="connsiteX19" fmla="*/ 862013 w 862013"/>
                <a:gd name="connsiteY19" fmla="*/ 266700 h 1285875"/>
                <a:gd name="connsiteX20" fmla="*/ 857250 w 862013"/>
                <a:gd name="connsiteY20" fmla="*/ 242887 h 1285875"/>
                <a:gd name="connsiteX21" fmla="*/ 840581 w 862013"/>
                <a:gd name="connsiteY21" fmla="*/ 211931 h 1285875"/>
                <a:gd name="connsiteX22" fmla="*/ 816769 w 862013"/>
                <a:gd name="connsiteY22" fmla="*/ 183356 h 1285875"/>
                <a:gd name="connsiteX23" fmla="*/ 783431 w 862013"/>
                <a:gd name="connsiteY23" fmla="*/ 152400 h 1285875"/>
                <a:gd name="connsiteX24" fmla="*/ 745331 w 862013"/>
                <a:gd name="connsiteY24" fmla="*/ 121443 h 1285875"/>
                <a:gd name="connsiteX25" fmla="*/ 702469 w 862013"/>
                <a:gd name="connsiteY25" fmla="*/ 92868 h 1285875"/>
                <a:gd name="connsiteX26" fmla="*/ 645319 w 862013"/>
                <a:gd name="connsiteY26" fmla="*/ 59531 h 1285875"/>
                <a:gd name="connsiteX27" fmla="*/ 592931 w 862013"/>
                <a:gd name="connsiteY27" fmla="*/ 38100 h 1285875"/>
                <a:gd name="connsiteX28" fmla="*/ 519113 w 862013"/>
                <a:gd name="connsiteY28" fmla="*/ 14287 h 1285875"/>
                <a:gd name="connsiteX29" fmla="*/ 476250 w 862013"/>
                <a:gd name="connsiteY29" fmla="*/ 0 h 1285875"/>
                <a:gd name="connsiteX30" fmla="*/ 464344 w 862013"/>
                <a:gd name="connsiteY30" fmla="*/ 0 h 1285875"/>
                <a:gd name="connsiteX31" fmla="*/ 457200 w 862013"/>
                <a:gd name="connsiteY31" fmla="*/ 4762 h 1285875"/>
                <a:gd name="connsiteX32" fmla="*/ 459581 w 862013"/>
                <a:gd name="connsiteY32" fmla="*/ 23812 h 1285875"/>
                <a:gd name="connsiteX33" fmla="*/ 471488 w 862013"/>
                <a:gd name="connsiteY33" fmla="*/ 52387 h 1285875"/>
                <a:gd name="connsiteX34" fmla="*/ 497681 w 862013"/>
                <a:gd name="connsiteY34" fmla="*/ 92868 h 1285875"/>
                <a:gd name="connsiteX35" fmla="*/ 519113 w 862013"/>
                <a:gd name="connsiteY35" fmla="*/ 123825 h 1285875"/>
                <a:gd name="connsiteX36" fmla="*/ 523875 w 862013"/>
                <a:gd name="connsiteY36" fmla="*/ 133350 h 1285875"/>
                <a:gd name="connsiteX37" fmla="*/ 531019 w 862013"/>
                <a:gd name="connsiteY37" fmla="*/ 150018 h 1285875"/>
                <a:gd name="connsiteX38" fmla="*/ 533400 w 862013"/>
                <a:gd name="connsiteY38" fmla="*/ 169068 h 1285875"/>
                <a:gd name="connsiteX39" fmla="*/ 528638 w 862013"/>
                <a:gd name="connsiteY39" fmla="*/ 197643 h 1285875"/>
                <a:gd name="connsiteX40" fmla="*/ 511969 w 862013"/>
                <a:gd name="connsiteY40" fmla="*/ 235743 h 1285875"/>
                <a:gd name="connsiteX41" fmla="*/ 423863 w 862013"/>
                <a:gd name="connsiteY41" fmla="*/ 423862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2013" h="1285875">
                  <a:moveTo>
                    <a:pt x="423863" y="423862"/>
                  </a:moveTo>
                  <a:lnTo>
                    <a:pt x="342900" y="585787"/>
                  </a:lnTo>
                  <a:lnTo>
                    <a:pt x="278606" y="719137"/>
                  </a:lnTo>
                  <a:lnTo>
                    <a:pt x="140494" y="992981"/>
                  </a:lnTo>
                  <a:lnTo>
                    <a:pt x="73819" y="1114425"/>
                  </a:lnTo>
                  <a:lnTo>
                    <a:pt x="0" y="1271587"/>
                  </a:lnTo>
                  <a:lnTo>
                    <a:pt x="38100" y="1285875"/>
                  </a:lnTo>
                  <a:lnTo>
                    <a:pt x="123825" y="1178718"/>
                  </a:lnTo>
                  <a:lnTo>
                    <a:pt x="226219" y="1045368"/>
                  </a:lnTo>
                  <a:lnTo>
                    <a:pt x="347663" y="892968"/>
                  </a:lnTo>
                  <a:lnTo>
                    <a:pt x="481013" y="723900"/>
                  </a:lnTo>
                  <a:lnTo>
                    <a:pt x="640556" y="519112"/>
                  </a:lnTo>
                  <a:lnTo>
                    <a:pt x="781050" y="342900"/>
                  </a:lnTo>
                  <a:lnTo>
                    <a:pt x="795338" y="330993"/>
                  </a:lnTo>
                  <a:lnTo>
                    <a:pt x="812006" y="330993"/>
                  </a:lnTo>
                  <a:lnTo>
                    <a:pt x="828675" y="326231"/>
                  </a:lnTo>
                  <a:lnTo>
                    <a:pt x="847725" y="314325"/>
                  </a:lnTo>
                  <a:lnTo>
                    <a:pt x="859631" y="300037"/>
                  </a:lnTo>
                  <a:lnTo>
                    <a:pt x="862013" y="283368"/>
                  </a:lnTo>
                  <a:lnTo>
                    <a:pt x="862013" y="266700"/>
                  </a:lnTo>
                  <a:lnTo>
                    <a:pt x="857250" y="242887"/>
                  </a:lnTo>
                  <a:lnTo>
                    <a:pt x="840581" y="211931"/>
                  </a:lnTo>
                  <a:lnTo>
                    <a:pt x="816769" y="183356"/>
                  </a:lnTo>
                  <a:lnTo>
                    <a:pt x="783431" y="152400"/>
                  </a:lnTo>
                  <a:lnTo>
                    <a:pt x="745331" y="121443"/>
                  </a:lnTo>
                  <a:lnTo>
                    <a:pt x="702469" y="92868"/>
                  </a:lnTo>
                  <a:lnTo>
                    <a:pt x="645319" y="59531"/>
                  </a:lnTo>
                  <a:lnTo>
                    <a:pt x="592931" y="38100"/>
                  </a:lnTo>
                  <a:lnTo>
                    <a:pt x="519113" y="14287"/>
                  </a:lnTo>
                  <a:lnTo>
                    <a:pt x="476250" y="0"/>
                  </a:lnTo>
                  <a:lnTo>
                    <a:pt x="464344" y="0"/>
                  </a:lnTo>
                  <a:lnTo>
                    <a:pt x="457200" y="4762"/>
                  </a:lnTo>
                  <a:lnTo>
                    <a:pt x="459581" y="23812"/>
                  </a:lnTo>
                  <a:lnTo>
                    <a:pt x="471488" y="52387"/>
                  </a:lnTo>
                  <a:lnTo>
                    <a:pt x="497681" y="92868"/>
                  </a:lnTo>
                  <a:lnTo>
                    <a:pt x="519113" y="123825"/>
                  </a:lnTo>
                  <a:lnTo>
                    <a:pt x="523875" y="133350"/>
                  </a:lnTo>
                  <a:lnTo>
                    <a:pt x="531019" y="150018"/>
                  </a:lnTo>
                  <a:lnTo>
                    <a:pt x="533400" y="169068"/>
                  </a:lnTo>
                  <a:lnTo>
                    <a:pt x="528638" y="197643"/>
                  </a:lnTo>
                  <a:lnTo>
                    <a:pt x="511969" y="235743"/>
                  </a:lnTo>
                  <a:lnTo>
                    <a:pt x="423863" y="423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7">
              <a:extLst>
                <a:ext uri="{FF2B5EF4-FFF2-40B4-BE49-F238E27FC236}">
                  <a16:creationId xmlns:a16="http://schemas.microsoft.com/office/drawing/2014/main" id="{112758A9-FFCC-4A09-9C2E-79B4F3919A58}"/>
                </a:ext>
              </a:extLst>
            </p:cNvPr>
            <p:cNvSpPr/>
            <p:nvPr/>
          </p:nvSpPr>
          <p:spPr>
            <a:xfrm>
              <a:off x="2474913" y="4389438"/>
              <a:ext cx="706437" cy="1203325"/>
            </a:xfrm>
            <a:custGeom>
              <a:avLst/>
              <a:gdLst>
                <a:gd name="connsiteX0" fmla="*/ 314325 w 707231"/>
                <a:gd name="connsiteY0" fmla="*/ 438150 h 1204912"/>
                <a:gd name="connsiteX1" fmla="*/ 245269 w 707231"/>
                <a:gd name="connsiteY1" fmla="*/ 626269 h 1204912"/>
                <a:gd name="connsiteX2" fmla="*/ 142875 w 707231"/>
                <a:gd name="connsiteY2" fmla="*/ 866775 h 1204912"/>
                <a:gd name="connsiteX3" fmla="*/ 4762 w 707231"/>
                <a:gd name="connsiteY3" fmla="*/ 1164431 h 1204912"/>
                <a:gd name="connsiteX4" fmla="*/ 0 w 707231"/>
                <a:gd name="connsiteY4" fmla="*/ 1178719 h 1204912"/>
                <a:gd name="connsiteX5" fmla="*/ 0 w 707231"/>
                <a:gd name="connsiteY5" fmla="*/ 1188244 h 1204912"/>
                <a:gd name="connsiteX6" fmla="*/ 4762 w 707231"/>
                <a:gd name="connsiteY6" fmla="*/ 1197769 h 1204912"/>
                <a:gd name="connsiteX7" fmla="*/ 16669 w 707231"/>
                <a:gd name="connsiteY7" fmla="*/ 1202531 h 1204912"/>
                <a:gd name="connsiteX8" fmla="*/ 28575 w 707231"/>
                <a:gd name="connsiteY8" fmla="*/ 1204912 h 1204912"/>
                <a:gd name="connsiteX9" fmla="*/ 40481 w 707231"/>
                <a:gd name="connsiteY9" fmla="*/ 1200150 h 1204912"/>
                <a:gd name="connsiteX10" fmla="*/ 76200 w 707231"/>
                <a:gd name="connsiteY10" fmla="*/ 1162050 h 1204912"/>
                <a:gd name="connsiteX11" fmla="*/ 185737 w 707231"/>
                <a:gd name="connsiteY11" fmla="*/ 1023937 h 1204912"/>
                <a:gd name="connsiteX12" fmla="*/ 292894 w 707231"/>
                <a:gd name="connsiteY12" fmla="*/ 878681 h 1204912"/>
                <a:gd name="connsiteX13" fmla="*/ 402431 w 707231"/>
                <a:gd name="connsiteY13" fmla="*/ 711994 h 1204912"/>
                <a:gd name="connsiteX14" fmla="*/ 461962 w 707231"/>
                <a:gd name="connsiteY14" fmla="*/ 611981 h 1204912"/>
                <a:gd name="connsiteX15" fmla="*/ 507206 w 707231"/>
                <a:gd name="connsiteY15" fmla="*/ 523875 h 1204912"/>
                <a:gd name="connsiteX16" fmla="*/ 557212 w 707231"/>
                <a:gd name="connsiteY16" fmla="*/ 423862 h 1204912"/>
                <a:gd name="connsiteX17" fmla="*/ 576262 w 707231"/>
                <a:gd name="connsiteY17" fmla="*/ 378619 h 1204912"/>
                <a:gd name="connsiteX18" fmla="*/ 592931 w 707231"/>
                <a:gd name="connsiteY18" fmla="*/ 359569 h 1204912"/>
                <a:gd name="connsiteX19" fmla="*/ 628650 w 707231"/>
                <a:gd name="connsiteY19" fmla="*/ 333375 h 1204912"/>
                <a:gd name="connsiteX20" fmla="*/ 666750 w 707231"/>
                <a:gd name="connsiteY20" fmla="*/ 311944 h 1204912"/>
                <a:gd name="connsiteX21" fmla="*/ 690562 w 707231"/>
                <a:gd name="connsiteY21" fmla="*/ 297656 h 1204912"/>
                <a:gd name="connsiteX22" fmla="*/ 704850 w 707231"/>
                <a:gd name="connsiteY22" fmla="*/ 276225 h 1204912"/>
                <a:gd name="connsiteX23" fmla="*/ 707231 w 707231"/>
                <a:gd name="connsiteY23" fmla="*/ 257175 h 1204912"/>
                <a:gd name="connsiteX24" fmla="*/ 700087 w 707231"/>
                <a:gd name="connsiteY24" fmla="*/ 233362 h 1204912"/>
                <a:gd name="connsiteX25" fmla="*/ 681037 w 707231"/>
                <a:gd name="connsiteY25" fmla="*/ 202406 h 1204912"/>
                <a:gd name="connsiteX26" fmla="*/ 659606 w 707231"/>
                <a:gd name="connsiteY26" fmla="*/ 173831 h 1204912"/>
                <a:gd name="connsiteX27" fmla="*/ 640556 w 707231"/>
                <a:gd name="connsiteY27" fmla="*/ 154781 h 1204912"/>
                <a:gd name="connsiteX28" fmla="*/ 597694 w 707231"/>
                <a:gd name="connsiteY28" fmla="*/ 123825 h 1204912"/>
                <a:gd name="connsiteX29" fmla="*/ 504825 w 707231"/>
                <a:gd name="connsiteY29" fmla="*/ 71437 h 1204912"/>
                <a:gd name="connsiteX30" fmla="*/ 423862 w 707231"/>
                <a:gd name="connsiteY30" fmla="*/ 35719 h 1204912"/>
                <a:gd name="connsiteX31" fmla="*/ 357187 w 707231"/>
                <a:gd name="connsiteY31" fmla="*/ 9525 h 1204912"/>
                <a:gd name="connsiteX32" fmla="*/ 328612 w 707231"/>
                <a:gd name="connsiteY32" fmla="*/ 0 h 1204912"/>
                <a:gd name="connsiteX33" fmla="*/ 300037 w 707231"/>
                <a:gd name="connsiteY33" fmla="*/ 2381 h 1204912"/>
                <a:gd name="connsiteX34" fmla="*/ 271462 w 707231"/>
                <a:gd name="connsiteY34" fmla="*/ 7144 h 1204912"/>
                <a:gd name="connsiteX35" fmla="*/ 261937 w 707231"/>
                <a:gd name="connsiteY35" fmla="*/ 16669 h 1204912"/>
                <a:gd name="connsiteX36" fmla="*/ 259556 w 707231"/>
                <a:gd name="connsiteY36" fmla="*/ 26194 h 1204912"/>
                <a:gd name="connsiteX37" fmla="*/ 264319 w 707231"/>
                <a:gd name="connsiteY37" fmla="*/ 47625 h 1204912"/>
                <a:gd name="connsiteX38" fmla="*/ 278606 w 707231"/>
                <a:gd name="connsiteY38" fmla="*/ 64294 h 1204912"/>
                <a:gd name="connsiteX39" fmla="*/ 326231 w 707231"/>
                <a:gd name="connsiteY39" fmla="*/ 95250 h 1204912"/>
                <a:gd name="connsiteX40" fmla="*/ 366712 w 707231"/>
                <a:gd name="connsiteY40" fmla="*/ 126206 h 1204912"/>
                <a:gd name="connsiteX41" fmla="*/ 385762 w 707231"/>
                <a:gd name="connsiteY41" fmla="*/ 147637 h 1204912"/>
                <a:gd name="connsiteX42" fmla="*/ 390525 w 707231"/>
                <a:gd name="connsiteY42" fmla="*/ 161925 h 1204912"/>
                <a:gd name="connsiteX43" fmla="*/ 392906 w 707231"/>
                <a:gd name="connsiteY43" fmla="*/ 183356 h 1204912"/>
                <a:gd name="connsiteX44" fmla="*/ 390525 w 707231"/>
                <a:gd name="connsiteY44" fmla="*/ 214312 h 1204912"/>
                <a:gd name="connsiteX45" fmla="*/ 371475 w 707231"/>
                <a:gd name="connsiteY45" fmla="*/ 280987 h 1204912"/>
                <a:gd name="connsiteX46" fmla="*/ 314325 w 707231"/>
                <a:gd name="connsiteY46" fmla="*/ 4381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7231" h="1204912">
                  <a:moveTo>
                    <a:pt x="314325" y="438150"/>
                  </a:moveTo>
                  <a:lnTo>
                    <a:pt x="245269" y="626269"/>
                  </a:lnTo>
                  <a:lnTo>
                    <a:pt x="142875" y="866775"/>
                  </a:lnTo>
                  <a:lnTo>
                    <a:pt x="476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2" y="1197769"/>
                  </a:lnTo>
                  <a:lnTo>
                    <a:pt x="16669" y="1202531"/>
                  </a:lnTo>
                  <a:lnTo>
                    <a:pt x="28575" y="1204912"/>
                  </a:lnTo>
                  <a:lnTo>
                    <a:pt x="40481" y="1200150"/>
                  </a:lnTo>
                  <a:lnTo>
                    <a:pt x="76200" y="1162050"/>
                  </a:lnTo>
                  <a:lnTo>
                    <a:pt x="185737" y="1023937"/>
                  </a:lnTo>
                  <a:lnTo>
                    <a:pt x="292894" y="878681"/>
                  </a:lnTo>
                  <a:lnTo>
                    <a:pt x="402431" y="711994"/>
                  </a:lnTo>
                  <a:lnTo>
                    <a:pt x="461962" y="611981"/>
                  </a:lnTo>
                  <a:lnTo>
                    <a:pt x="507206" y="523875"/>
                  </a:lnTo>
                  <a:lnTo>
                    <a:pt x="557212" y="423862"/>
                  </a:lnTo>
                  <a:lnTo>
                    <a:pt x="576262" y="378619"/>
                  </a:lnTo>
                  <a:lnTo>
                    <a:pt x="592931" y="359569"/>
                  </a:lnTo>
                  <a:lnTo>
                    <a:pt x="628650" y="333375"/>
                  </a:lnTo>
                  <a:lnTo>
                    <a:pt x="666750" y="311944"/>
                  </a:lnTo>
                  <a:lnTo>
                    <a:pt x="690562" y="297656"/>
                  </a:lnTo>
                  <a:lnTo>
                    <a:pt x="704850" y="276225"/>
                  </a:lnTo>
                  <a:lnTo>
                    <a:pt x="707231" y="257175"/>
                  </a:lnTo>
                  <a:lnTo>
                    <a:pt x="700087" y="233362"/>
                  </a:lnTo>
                  <a:lnTo>
                    <a:pt x="681037" y="202406"/>
                  </a:lnTo>
                  <a:lnTo>
                    <a:pt x="659606" y="173831"/>
                  </a:lnTo>
                  <a:lnTo>
                    <a:pt x="640556" y="154781"/>
                  </a:lnTo>
                  <a:lnTo>
                    <a:pt x="597694" y="123825"/>
                  </a:lnTo>
                  <a:lnTo>
                    <a:pt x="504825" y="71437"/>
                  </a:lnTo>
                  <a:lnTo>
                    <a:pt x="423862" y="35719"/>
                  </a:lnTo>
                  <a:lnTo>
                    <a:pt x="357187" y="9525"/>
                  </a:lnTo>
                  <a:lnTo>
                    <a:pt x="328612" y="0"/>
                  </a:lnTo>
                  <a:lnTo>
                    <a:pt x="300037" y="2381"/>
                  </a:lnTo>
                  <a:lnTo>
                    <a:pt x="271462" y="7144"/>
                  </a:lnTo>
                  <a:lnTo>
                    <a:pt x="261937" y="16669"/>
                  </a:lnTo>
                  <a:lnTo>
                    <a:pt x="259556" y="26194"/>
                  </a:lnTo>
                  <a:lnTo>
                    <a:pt x="264319" y="47625"/>
                  </a:lnTo>
                  <a:lnTo>
                    <a:pt x="278606" y="64294"/>
                  </a:lnTo>
                  <a:lnTo>
                    <a:pt x="326231" y="95250"/>
                  </a:lnTo>
                  <a:lnTo>
                    <a:pt x="366712" y="126206"/>
                  </a:lnTo>
                  <a:lnTo>
                    <a:pt x="385762" y="147637"/>
                  </a:lnTo>
                  <a:lnTo>
                    <a:pt x="390525" y="161925"/>
                  </a:lnTo>
                  <a:lnTo>
                    <a:pt x="392906" y="183356"/>
                  </a:lnTo>
                  <a:lnTo>
                    <a:pt x="390525" y="214312"/>
                  </a:lnTo>
                  <a:lnTo>
                    <a:pt x="371475" y="280987"/>
                  </a:lnTo>
                  <a:lnTo>
                    <a:pt x="31432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8">
              <a:extLst>
                <a:ext uri="{FF2B5EF4-FFF2-40B4-BE49-F238E27FC236}">
                  <a16:creationId xmlns:a16="http://schemas.microsoft.com/office/drawing/2014/main" id="{047F1C33-3C05-45E5-936B-5C04959A366A}"/>
                </a:ext>
              </a:extLst>
            </p:cNvPr>
            <p:cNvSpPr/>
            <p:nvPr/>
          </p:nvSpPr>
          <p:spPr>
            <a:xfrm>
              <a:off x="3792538" y="4297363"/>
              <a:ext cx="331787" cy="847725"/>
            </a:xfrm>
            <a:custGeom>
              <a:avLst/>
              <a:gdLst>
                <a:gd name="connsiteX0" fmla="*/ 92869 w 330994"/>
                <a:gd name="connsiteY0" fmla="*/ 419100 h 847725"/>
                <a:gd name="connsiteX1" fmla="*/ 54769 w 330994"/>
                <a:gd name="connsiteY1" fmla="*/ 247650 h 847725"/>
                <a:gd name="connsiteX2" fmla="*/ 16669 w 330994"/>
                <a:gd name="connsiteY2" fmla="*/ 80963 h 847725"/>
                <a:gd name="connsiteX3" fmla="*/ 7144 w 330994"/>
                <a:gd name="connsiteY3" fmla="*/ 54769 h 847725"/>
                <a:gd name="connsiteX4" fmla="*/ 0 w 330994"/>
                <a:gd name="connsiteY4" fmla="*/ 35719 h 847725"/>
                <a:gd name="connsiteX5" fmla="*/ 0 w 330994"/>
                <a:gd name="connsiteY5" fmla="*/ 19050 h 847725"/>
                <a:gd name="connsiteX6" fmla="*/ 2382 w 330994"/>
                <a:gd name="connsiteY6" fmla="*/ 7144 h 847725"/>
                <a:gd name="connsiteX7" fmla="*/ 4763 w 330994"/>
                <a:gd name="connsiteY7" fmla="*/ 2382 h 847725"/>
                <a:gd name="connsiteX8" fmla="*/ 14288 w 330994"/>
                <a:gd name="connsiteY8" fmla="*/ 0 h 847725"/>
                <a:gd name="connsiteX9" fmla="*/ 28575 w 330994"/>
                <a:gd name="connsiteY9" fmla="*/ 2382 h 847725"/>
                <a:gd name="connsiteX10" fmla="*/ 50007 w 330994"/>
                <a:gd name="connsiteY10" fmla="*/ 16669 h 847725"/>
                <a:gd name="connsiteX11" fmla="*/ 71438 w 330994"/>
                <a:gd name="connsiteY11" fmla="*/ 40482 h 847725"/>
                <a:gd name="connsiteX12" fmla="*/ 154782 w 330994"/>
                <a:gd name="connsiteY12" fmla="*/ 154782 h 847725"/>
                <a:gd name="connsiteX13" fmla="*/ 223838 w 330994"/>
                <a:gd name="connsiteY13" fmla="*/ 264319 h 847725"/>
                <a:gd name="connsiteX14" fmla="*/ 254794 w 330994"/>
                <a:gd name="connsiteY14" fmla="*/ 319088 h 847725"/>
                <a:gd name="connsiteX15" fmla="*/ 283369 w 330994"/>
                <a:gd name="connsiteY15" fmla="*/ 378619 h 847725"/>
                <a:gd name="connsiteX16" fmla="*/ 300038 w 330994"/>
                <a:gd name="connsiteY16" fmla="*/ 426244 h 847725"/>
                <a:gd name="connsiteX17" fmla="*/ 314325 w 330994"/>
                <a:gd name="connsiteY17" fmla="*/ 478632 h 847725"/>
                <a:gd name="connsiteX18" fmla="*/ 321469 w 330994"/>
                <a:gd name="connsiteY18" fmla="*/ 528638 h 847725"/>
                <a:gd name="connsiteX19" fmla="*/ 326232 w 330994"/>
                <a:gd name="connsiteY19" fmla="*/ 600075 h 847725"/>
                <a:gd name="connsiteX20" fmla="*/ 330994 w 330994"/>
                <a:gd name="connsiteY20" fmla="*/ 671513 h 847725"/>
                <a:gd name="connsiteX21" fmla="*/ 328613 w 330994"/>
                <a:gd name="connsiteY21" fmla="*/ 726282 h 847725"/>
                <a:gd name="connsiteX22" fmla="*/ 321469 w 330994"/>
                <a:gd name="connsiteY22" fmla="*/ 769144 h 847725"/>
                <a:gd name="connsiteX23" fmla="*/ 309563 w 330994"/>
                <a:gd name="connsiteY23" fmla="*/ 804863 h 847725"/>
                <a:gd name="connsiteX24" fmla="*/ 295275 w 330994"/>
                <a:gd name="connsiteY24" fmla="*/ 823913 h 847725"/>
                <a:gd name="connsiteX25" fmla="*/ 276225 w 330994"/>
                <a:gd name="connsiteY25" fmla="*/ 840582 h 847725"/>
                <a:gd name="connsiteX26" fmla="*/ 250032 w 330994"/>
                <a:gd name="connsiteY26" fmla="*/ 847725 h 847725"/>
                <a:gd name="connsiteX27" fmla="*/ 233363 w 330994"/>
                <a:gd name="connsiteY27" fmla="*/ 847725 h 847725"/>
                <a:gd name="connsiteX28" fmla="*/ 204788 w 330994"/>
                <a:gd name="connsiteY28" fmla="*/ 838200 h 847725"/>
                <a:gd name="connsiteX29" fmla="*/ 188119 w 330994"/>
                <a:gd name="connsiteY29" fmla="*/ 823913 h 847725"/>
                <a:gd name="connsiteX30" fmla="*/ 173832 w 330994"/>
                <a:gd name="connsiteY30" fmla="*/ 800100 h 847725"/>
                <a:gd name="connsiteX31" fmla="*/ 157163 w 330994"/>
                <a:gd name="connsiteY31" fmla="*/ 757238 h 847725"/>
                <a:gd name="connsiteX32" fmla="*/ 140494 w 330994"/>
                <a:gd name="connsiteY32" fmla="*/ 676275 h 847725"/>
                <a:gd name="connsiteX33" fmla="*/ 92869 w 330994"/>
                <a:gd name="connsiteY33" fmla="*/ 41910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0994" h="847725">
                  <a:moveTo>
                    <a:pt x="92869" y="419100"/>
                  </a:moveTo>
                  <a:lnTo>
                    <a:pt x="54769" y="247650"/>
                  </a:lnTo>
                  <a:lnTo>
                    <a:pt x="16669" y="80963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8575" y="2382"/>
                  </a:lnTo>
                  <a:lnTo>
                    <a:pt x="50007" y="16669"/>
                  </a:lnTo>
                  <a:lnTo>
                    <a:pt x="71438" y="40482"/>
                  </a:lnTo>
                  <a:lnTo>
                    <a:pt x="154782" y="154782"/>
                  </a:lnTo>
                  <a:lnTo>
                    <a:pt x="223838" y="264319"/>
                  </a:lnTo>
                  <a:lnTo>
                    <a:pt x="254794" y="319088"/>
                  </a:lnTo>
                  <a:lnTo>
                    <a:pt x="283369" y="378619"/>
                  </a:lnTo>
                  <a:lnTo>
                    <a:pt x="300038" y="426244"/>
                  </a:lnTo>
                  <a:lnTo>
                    <a:pt x="314325" y="478632"/>
                  </a:lnTo>
                  <a:lnTo>
                    <a:pt x="321469" y="528638"/>
                  </a:lnTo>
                  <a:lnTo>
                    <a:pt x="326232" y="600075"/>
                  </a:lnTo>
                  <a:lnTo>
                    <a:pt x="330994" y="671513"/>
                  </a:lnTo>
                  <a:cubicBezTo>
                    <a:pt x="330200" y="689769"/>
                    <a:pt x="329407" y="708026"/>
                    <a:pt x="328613" y="726282"/>
                  </a:cubicBezTo>
                  <a:lnTo>
                    <a:pt x="321469" y="769144"/>
                  </a:lnTo>
                  <a:lnTo>
                    <a:pt x="309563" y="804863"/>
                  </a:lnTo>
                  <a:lnTo>
                    <a:pt x="295275" y="823913"/>
                  </a:lnTo>
                  <a:lnTo>
                    <a:pt x="276225" y="840582"/>
                  </a:lnTo>
                  <a:lnTo>
                    <a:pt x="250032" y="847725"/>
                  </a:lnTo>
                  <a:lnTo>
                    <a:pt x="233363" y="847725"/>
                  </a:lnTo>
                  <a:lnTo>
                    <a:pt x="204788" y="838200"/>
                  </a:lnTo>
                  <a:lnTo>
                    <a:pt x="188119" y="823913"/>
                  </a:lnTo>
                  <a:lnTo>
                    <a:pt x="173832" y="800100"/>
                  </a:lnTo>
                  <a:lnTo>
                    <a:pt x="157163" y="757238"/>
                  </a:lnTo>
                  <a:lnTo>
                    <a:pt x="140494" y="676275"/>
                  </a:lnTo>
                  <a:lnTo>
                    <a:pt x="9286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9">
              <a:extLst>
                <a:ext uri="{FF2B5EF4-FFF2-40B4-BE49-F238E27FC236}">
                  <a16:creationId xmlns:a16="http://schemas.microsoft.com/office/drawing/2014/main" id="{2ACC7B12-9C53-47C5-8B19-292D14D461E5}"/>
                </a:ext>
              </a:extLst>
            </p:cNvPr>
            <p:cNvSpPr/>
            <p:nvPr/>
          </p:nvSpPr>
          <p:spPr>
            <a:xfrm>
              <a:off x="4171950" y="1792288"/>
              <a:ext cx="895350" cy="1047750"/>
            </a:xfrm>
            <a:custGeom>
              <a:avLst/>
              <a:gdLst>
                <a:gd name="connsiteX0" fmla="*/ 621506 w 895350"/>
                <a:gd name="connsiteY0" fmla="*/ 483394 h 1047750"/>
                <a:gd name="connsiteX1" fmla="*/ 490538 w 895350"/>
                <a:gd name="connsiteY1" fmla="*/ 621507 h 1047750"/>
                <a:gd name="connsiteX2" fmla="*/ 359569 w 895350"/>
                <a:gd name="connsiteY2" fmla="*/ 750094 h 1047750"/>
                <a:gd name="connsiteX3" fmla="*/ 211931 w 895350"/>
                <a:gd name="connsiteY3" fmla="*/ 892969 h 1047750"/>
                <a:gd name="connsiteX4" fmla="*/ 121444 w 895350"/>
                <a:gd name="connsiteY4" fmla="*/ 973932 h 1047750"/>
                <a:gd name="connsiteX5" fmla="*/ 78581 w 895350"/>
                <a:gd name="connsiteY5" fmla="*/ 1016794 h 1047750"/>
                <a:gd name="connsiteX6" fmla="*/ 54769 w 895350"/>
                <a:gd name="connsiteY6" fmla="*/ 1035844 h 1047750"/>
                <a:gd name="connsiteX7" fmla="*/ 30956 w 895350"/>
                <a:gd name="connsiteY7" fmla="*/ 1045369 h 1047750"/>
                <a:gd name="connsiteX8" fmla="*/ 19050 w 895350"/>
                <a:gd name="connsiteY8" fmla="*/ 1047750 h 1047750"/>
                <a:gd name="connsiteX9" fmla="*/ 11906 w 895350"/>
                <a:gd name="connsiteY9" fmla="*/ 1047750 h 1047750"/>
                <a:gd name="connsiteX10" fmla="*/ 7144 w 895350"/>
                <a:gd name="connsiteY10" fmla="*/ 1045369 h 1047750"/>
                <a:gd name="connsiteX11" fmla="*/ 2381 w 895350"/>
                <a:gd name="connsiteY11" fmla="*/ 1040607 h 1047750"/>
                <a:gd name="connsiteX12" fmla="*/ 0 w 895350"/>
                <a:gd name="connsiteY12" fmla="*/ 1028700 h 1047750"/>
                <a:gd name="connsiteX13" fmla="*/ 4763 w 895350"/>
                <a:gd name="connsiteY13" fmla="*/ 1007269 h 1047750"/>
                <a:gd name="connsiteX14" fmla="*/ 30956 w 895350"/>
                <a:gd name="connsiteY14" fmla="*/ 964407 h 1047750"/>
                <a:gd name="connsiteX15" fmla="*/ 121444 w 895350"/>
                <a:gd name="connsiteY15" fmla="*/ 835819 h 1047750"/>
                <a:gd name="connsiteX16" fmla="*/ 207169 w 895350"/>
                <a:gd name="connsiteY16" fmla="*/ 711994 h 1047750"/>
                <a:gd name="connsiteX17" fmla="*/ 321469 w 895350"/>
                <a:gd name="connsiteY17" fmla="*/ 552450 h 1047750"/>
                <a:gd name="connsiteX18" fmla="*/ 392906 w 895350"/>
                <a:gd name="connsiteY18" fmla="*/ 445294 h 1047750"/>
                <a:gd name="connsiteX19" fmla="*/ 450056 w 895350"/>
                <a:gd name="connsiteY19" fmla="*/ 357188 h 1047750"/>
                <a:gd name="connsiteX20" fmla="*/ 485775 w 895350"/>
                <a:gd name="connsiteY20" fmla="*/ 295275 h 1047750"/>
                <a:gd name="connsiteX21" fmla="*/ 511969 w 895350"/>
                <a:gd name="connsiteY21" fmla="*/ 233363 h 1047750"/>
                <a:gd name="connsiteX22" fmla="*/ 526256 w 895350"/>
                <a:gd name="connsiteY22" fmla="*/ 190500 h 1047750"/>
                <a:gd name="connsiteX23" fmla="*/ 531019 w 895350"/>
                <a:gd name="connsiteY23" fmla="*/ 159544 h 1047750"/>
                <a:gd name="connsiteX24" fmla="*/ 531019 w 895350"/>
                <a:gd name="connsiteY24" fmla="*/ 145257 h 1047750"/>
                <a:gd name="connsiteX25" fmla="*/ 519113 w 895350"/>
                <a:gd name="connsiteY25" fmla="*/ 123825 h 1047750"/>
                <a:gd name="connsiteX26" fmla="*/ 495300 w 895350"/>
                <a:gd name="connsiteY26" fmla="*/ 95250 h 1047750"/>
                <a:gd name="connsiteX27" fmla="*/ 461963 w 895350"/>
                <a:gd name="connsiteY27" fmla="*/ 69057 h 1047750"/>
                <a:gd name="connsiteX28" fmla="*/ 428625 w 895350"/>
                <a:gd name="connsiteY28" fmla="*/ 45244 h 1047750"/>
                <a:gd name="connsiteX29" fmla="*/ 414338 w 895350"/>
                <a:gd name="connsiteY29" fmla="*/ 28575 h 1047750"/>
                <a:gd name="connsiteX30" fmla="*/ 414338 w 895350"/>
                <a:gd name="connsiteY30" fmla="*/ 11907 h 1047750"/>
                <a:gd name="connsiteX31" fmla="*/ 428625 w 895350"/>
                <a:gd name="connsiteY31" fmla="*/ 4763 h 1047750"/>
                <a:gd name="connsiteX32" fmla="*/ 485775 w 895350"/>
                <a:gd name="connsiteY32" fmla="*/ 0 h 1047750"/>
                <a:gd name="connsiteX33" fmla="*/ 554831 w 895350"/>
                <a:gd name="connsiteY33" fmla="*/ 4763 h 1047750"/>
                <a:gd name="connsiteX34" fmla="*/ 609600 w 895350"/>
                <a:gd name="connsiteY34" fmla="*/ 9525 h 1047750"/>
                <a:gd name="connsiteX35" fmla="*/ 654844 w 895350"/>
                <a:gd name="connsiteY35" fmla="*/ 19050 h 1047750"/>
                <a:gd name="connsiteX36" fmla="*/ 695325 w 895350"/>
                <a:gd name="connsiteY36" fmla="*/ 35719 h 1047750"/>
                <a:gd name="connsiteX37" fmla="*/ 738188 w 895350"/>
                <a:gd name="connsiteY37" fmla="*/ 57150 h 1047750"/>
                <a:gd name="connsiteX38" fmla="*/ 776288 w 895350"/>
                <a:gd name="connsiteY38" fmla="*/ 83344 h 1047750"/>
                <a:gd name="connsiteX39" fmla="*/ 833438 w 895350"/>
                <a:gd name="connsiteY39" fmla="*/ 130969 h 1047750"/>
                <a:gd name="connsiteX40" fmla="*/ 873919 w 895350"/>
                <a:gd name="connsiteY40" fmla="*/ 171450 h 1047750"/>
                <a:gd name="connsiteX41" fmla="*/ 890588 w 895350"/>
                <a:gd name="connsiteY41" fmla="*/ 197644 h 1047750"/>
                <a:gd name="connsiteX42" fmla="*/ 895350 w 895350"/>
                <a:gd name="connsiteY42" fmla="*/ 219075 h 1047750"/>
                <a:gd name="connsiteX43" fmla="*/ 895350 w 895350"/>
                <a:gd name="connsiteY43" fmla="*/ 235744 h 1047750"/>
                <a:gd name="connsiteX44" fmla="*/ 885825 w 895350"/>
                <a:gd name="connsiteY44" fmla="*/ 254794 h 1047750"/>
                <a:gd name="connsiteX45" fmla="*/ 864394 w 895350"/>
                <a:gd name="connsiteY45" fmla="*/ 266700 h 1047750"/>
                <a:gd name="connsiteX46" fmla="*/ 823913 w 895350"/>
                <a:gd name="connsiteY46" fmla="*/ 285750 h 1047750"/>
                <a:gd name="connsiteX47" fmla="*/ 762000 w 895350"/>
                <a:gd name="connsiteY47" fmla="*/ 316707 h 1047750"/>
                <a:gd name="connsiteX48" fmla="*/ 752475 w 895350"/>
                <a:gd name="connsiteY48" fmla="*/ 323850 h 1047750"/>
                <a:gd name="connsiteX49" fmla="*/ 726281 w 895350"/>
                <a:gd name="connsiteY49" fmla="*/ 361950 h 1047750"/>
                <a:gd name="connsiteX50" fmla="*/ 690563 w 895350"/>
                <a:gd name="connsiteY50" fmla="*/ 404813 h 1047750"/>
                <a:gd name="connsiteX51" fmla="*/ 621506 w 895350"/>
                <a:gd name="connsiteY51" fmla="*/ 483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95350" h="1047750">
                  <a:moveTo>
                    <a:pt x="621506" y="483394"/>
                  </a:moveTo>
                  <a:lnTo>
                    <a:pt x="490538" y="621507"/>
                  </a:lnTo>
                  <a:lnTo>
                    <a:pt x="359569" y="750094"/>
                  </a:lnTo>
                  <a:lnTo>
                    <a:pt x="211931" y="892969"/>
                  </a:lnTo>
                  <a:lnTo>
                    <a:pt x="121444" y="973932"/>
                  </a:lnTo>
                  <a:lnTo>
                    <a:pt x="78581" y="1016794"/>
                  </a:lnTo>
                  <a:lnTo>
                    <a:pt x="54769" y="1035844"/>
                  </a:lnTo>
                  <a:lnTo>
                    <a:pt x="30956" y="1045369"/>
                  </a:lnTo>
                  <a:lnTo>
                    <a:pt x="19050" y="1047750"/>
                  </a:lnTo>
                  <a:lnTo>
                    <a:pt x="11906" y="1047750"/>
                  </a:lnTo>
                  <a:lnTo>
                    <a:pt x="7144" y="1045369"/>
                  </a:lnTo>
                  <a:lnTo>
                    <a:pt x="2381" y="1040607"/>
                  </a:lnTo>
                  <a:lnTo>
                    <a:pt x="0" y="1028700"/>
                  </a:lnTo>
                  <a:lnTo>
                    <a:pt x="4763" y="1007269"/>
                  </a:lnTo>
                  <a:lnTo>
                    <a:pt x="30956" y="964407"/>
                  </a:lnTo>
                  <a:lnTo>
                    <a:pt x="121444" y="835819"/>
                  </a:lnTo>
                  <a:lnTo>
                    <a:pt x="207169" y="711994"/>
                  </a:lnTo>
                  <a:lnTo>
                    <a:pt x="321469" y="552450"/>
                  </a:lnTo>
                  <a:lnTo>
                    <a:pt x="392906" y="445294"/>
                  </a:lnTo>
                  <a:lnTo>
                    <a:pt x="450056" y="357188"/>
                  </a:lnTo>
                  <a:lnTo>
                    <a:pt x="485775" y="295275"/>
                  </a:lnTo>
                  <a:lnTo>
                    <a:pt x="511969" y="233363"/>
                  </a:lnTo>
                  <a:lnTo>
                    <a:pt x="526256" y="190500"/>
                  </a:lnTo>
                  <a:lnTo>
                    <a:pt x="531019" y="159544"/>
                  </a:lnTo>
                  <a:lnTo>
                    <a:pt x="531019" y="145257"/>
                  </a:lnTo>
                  <a:lnTo>
                    <a:pt x="519113" y="123825"/>
                  </a:lnTo>
                  <a:lnTo>
                    <a:pt x="495300" y="95250"/>
                  </a:lnTo>
                  <a:lnTo>
                    <a:pt x="461963" y="69057"/>
                  </a:lnTo>
                  <a:lnTo>
                    <a:pt x="428625" y="45244"/>
                  </a:lnTo>
                  <a:lnTo>
                    <a:pt x="414338" y="28575"/>
                  </a:lnTo>
                  <a:lnTo>
                    <a:pt x="414338" y="11907"/>
                  </a:lnTo>
                  <a:lnTo>
                    <a:pt x="428625" y="4763"/>
                  </a:lnTo>
                  <a:lnTo>
                    <a:pt x="485775" y="0"/>
                  </a:lnTo>
                  <a:lnTo>
                    <a:pt x="554831" y="4763"/>
                  </a:lnTo>
                  <a:lnTo>
                    <a:pt x="609600" y="9525"/>
                  </a:lnTo>
                  <a:lnTo>
                    <a:pt x="654844" y="19050"/>
                  </a:lnTo>
                  <a:lnTo>
                    <a:pt x="695325" y="35719"/>
                  </a:lnTo>
                  <a:lnTo>
                    <a:pt x="738188" y="57150"/>
                  </a:lnTo>
                  <a:lnTo>
                    <a:pt x="776288" y="83344"/>
                  </a:lnTo>
                  <a:lnTo>
                    <a:pt x="833438" y="130969"/>
                  </a:lnTo>
                  <a:lnTo>
                    <a:pt x="873919" y="171450"/>
                  </a:lnTo>
                  <a:lnTo>
                    <a:pt x="890588" y="197644"/>
                  </a:lnTo>
                  <a:lnTo>
                    <a:pt x="895350" y="219075"/>
                  </a:lnTo>
                  <a:lnTo>
                    <a:pt x="895350" y="235744"/>
                  </a:lnTo>
                  <a:lnTo>
                    <a:pt x="885825" y="254794"/>
                  </a:lnTo>
                  <a:lnTo>
                    <a:pt x="864394" y="266700"/>
                  </a:lnTo>
                  <a:lnTo>
                    <a:pt x="823913" y="285750"/>
                  </a:lnTo>
                  <a:lnTo>
                    <a:pt x="762000" y="316707"/>
                  </a:lnTo>
                  <a:lnTo>
                    <a:pt x="752475" y="323850"/>
                  </a:lnTo>
                  <a:lnTo>
                    <a:pt x="726281" y="361950"/>
                  </a:lnTo>
                  <a:lnTo>
                    <a:pt x="690563" y="404813"/>
                  </a:lnTo>
                  <a:lnTo>
                    <a:pt x="62150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40">
              <a:extLst>
                <a:ext uri="{FF2B5EF4-FFF2-40B4-BE49-F238E27FC236}">
                  <a16:creationId xmlns:a16="http://schemas.microsoft.com/office/drawing/2014/main" id="{7743BCC8-87EF-42FA-9C57-1E6B538D5A21}"/>
                </a:ext>
              </a:extLst>
            </p:cNvPr>
            <p:cNvSpPr/>
            <p:nvPr/>
          </p:nvSpPr>
          <p:spPr>
            <a:xfrm>
              <a:off x="4017963" y="2789238"/>
              <a:ext cx="954087" cy="1487487"/>
            </a:xfrm>
            <a:custGeom>
              <a:avLst/>
              <a:gdLst>
                <a:gd name="connsiteX0" fmla="*/ 592931 w 954881"/>
                <a:gd name="connsiteY0" fmla="*/ 414337 h 1488281"/>
                <a:gd name="connsiteX1" fmla="*/ 538162 w 954881"/>
                <a:gd name="connsiteY1" fmla="*/ 542925 h 1488281"/>
                <a:gd name="connsiteX2" fmla="*/ 461962 w 954881"/>
                <a:gd name="connsiteY2" fmla="*/ 692944 h 1488281"/>
                <a:gd name="connsiteX3" fmla="*/ 369094 w 954881"/>
                <a:gd name="connsiteY3" fmla="*/ 862012 h 1488281"/>
                <a:gd name="connsiteX4" fmla="*/ 247650 w 954881"/>
                <a:gd name="connsiteY4" fmla="*/ 1071562 h 1488281"/>
                <a:gd name="connsiteX5" fmla="*/ 114300 w 954881"/>
                <a:gd name="connsiteY5" fmla="*/ 1283494 h 1488281"/>
                <a:gd name="connsiteX6" fmla="*/ 23812 w 954881"/>
                <a:gd name="connsiteY6" fmla="*/ 1426369 h 1488281"/>
                <a:gd name="connsiteX7" fmla="*/ 7144 w 954881"/>
                <a:gd name="connsiteY7" fmla="*/ 1457325 h 1488281"/>
                <a:gd name="connsiteX8" fmla="*/ 0 w 954881"/>
                <a:gd name="connsiteY8" fmla="*/ 1476375 h 1488281"/>
                <a:gd name="connsiteX9" fmla="*/ 0 w 954881"/>
                <a:gd name="connsiteY9" fmla="*/ 1485900 h 1488281"/>
                <a:gd name="connsiteX10" fmla="*/ 7144 w 954881"/>
                <a:gd name="connsiteY10" fmla="*/ 1488281 h 1488281"/>
                <a:gd name="connsiteX11" fmla="*/ 26194 w 954881"/>
                <a:gd name="connsiteY11" fmla="*/ 1481137 h 1488281"/>
                <a:gd name="connsiteX12" fmla="*/ 95250 w 954881"/>
                <a:gd name="connsiteY12" fmla="*/ 1431131 h 1488281"/>
                <a:gd name="connsiteX13" fmla="*/ 171450 w 954881"/>
                <a:gd name="connsiteY13" fmla="*/ 1359694 h 1488281"/>
                <a:gd name="connsiteX14" fmla="*/ 235744 w 954881"/>
                <a:gd name="connsiteY14" fmla="*/ 1290637 h 1488281"/>
                <a:gd name="connsiteX15" fmla="*/ 302419 w 954881"/>
                <a:gd name="connsiteY15" fmla="*/ 1209675 h 1488281"/>
                <a:gd name="connsiteX16" fmla="*/ 373856 w 954881"/>
                <a:gd name="connsiteY16" fmla="*/ 1116806 h 1488281"/>
                <a:gd name="connsiteX17" fmla="*/ 411956 w 954881"/>
                <a:gd name="connsiteY17" fmla="*/ 1066800 h 1488281"/>
                <a:gd name="connsiteX18" fmla="*/ 581025 w 954881"/>
                <a:gd name="connsiteY18" fmla="*/ 881062 h 1488281"/>
                <a:gd name="connsiteX19" fmla="*/ 633412 w 954881"/>
                <a:gd name="connsiteY19" fmla="*/ 788194 h 1488281"/>
                <a:gd name="connsiteX20" fmla="*/ 716756 w 954881"/>
                <a:gd name="connsiteY20" fmla="*/ 628650 h 1488281"/>
                <a:gd name="connsiteX21" fmla="*/ 778669 w 954881"/>
                <a:gd name="connsiteY21" fmla="*/ 516731 h 1488281"/>
                <a:gd name="connsiteX22" fmla="*/ 838200 w 954881"/>
                <a:gd name="connsiteY22" fmla="*/ 421481 h 1488281"/>
                <a:gd name="connsiteX23" fmla="*/ 852487 w 954881"/>
                <a:gd name="connsiteY23" fmla="*/ 402431 h 1488281"/>
                <a:gd name="connsiteX24" fmla="*/ 873919 w 954881"/>
                <a:gd name="connsiteY24" fmla="*/ 385762 h 1488281"/>
                <a:gd name="connsiteX25" fmla="*/ 904875 w 954881"/>
                <a:gd name="connsiteY25" fmla="*/ 364331 h 1488281"/>
                <a:gd name="connsiteX26" fmla="*/ 921544 w 954881"/>
                <a:gd name="connsiteY26" fmla="*/ 357187 h 1488281"/>
                <a:gd name="connsiteX27" fmla="*/ 935831 w 954881"/>
                <a:gd name="connsiteY27" fmla="*/ 347662 h 1488281"/>
                <a:gd name="connsiteX28" fmla="*/ 947737 w 954881"/>
                <a:gd name="connsiteY28" fmla="*/ 333375 h 1488281"/>
                <a:gd name="connsiteX29" fmla="*/ 954881 w 954881"/>
                <a:gd name="connsiteY29" fmla="*/ 311944 h 1488281"/>
                <a:gd name="connsiteX30" fmla="*/ 954881 w 954881"/>
                <a:gd name="connsiteY30" fmla="*/ 285750 h 1488281"/>
                <a:gd name="connsiteX31" fmla="*/ 947737 w 954881"/>
                <a:gd name="connsiteY31" fmla="*/ 261937 h 1488281"/>
                <a:gd name="connsiteX32" fmla="*/ 931069 w 954881"/>
                <a:gd name="connsiteY32" fmla="*/ 235744 h 1488281"/>
                <a:gd name="connsiteX33" fmla="*/ 900112 w 954881"/>
                <a:gd name="connsiteY33" fmla="*/ 204787 h 1488281"/>
                <a:gd name="connsiteX34" fmla="*/ 878681 w 954881"/>
                <a:gd name="connsiteY34" fmla="*/ 188119 h 1488281"/>
                <a:gd name="connsiteX35" fmla="*/ 838200 w 954881"/>
                <a:gd name="connsiteY35" fmla="*/ 145256 h 1488281"/>
                <a:gd name="connsiteX36" fmla="*/ 790575 w 954881"/>
                <a:gd name="connsiteY36" fmla="*/ 107156 h 1488281"/>
                <a:gd name="connsiteX37" fmla="*/ 731044 w 954881"/>
                <a:gd name="connsiteY37" fmla="*/ 66675 h 1488281"/>
                <a:gd name="connsiteX38" fmla="*/ 661987 w 954881"/>
                <a:gd name="connsiteY38" fmla="*/ 26194 h 1488281"/>
                <a:gd name="connsiteX39" fmla="*/ 614362 w 954881"/>
                <a:gd name="connsiteY39" fmla="*/ 2381 h 1488281"/>
                <a:gd name="connsiteX40" fmla="*/ 597694 w 954881"/>
                <a:gd name="connsiteY40" fmla="*/ 0 h 1488281"/>
                <a:gd name="connsiteX41" fmla="*/ 588169 w 954881"/>
                <a:gd name="connsiteY41" fmla="*/ 2381 h 1488281"/>
                <a:gd name="connsiteX42" fmla="*/ 583406 w 954881"/>
                <a:gd name="connsiteY42" fmla="*/ 9525 h 1488281"/>
                <a:gd name="connsiteX43" fmla="*/ 581025 w 954881"/>
                <a:gd name="connsiteY43" fmla="*/ 19050 h 1488281"/>
                <a:gd name="connsiteX44" fmla="*/ 585787 w 954881"/>
                <a:gd name="connsiteY44" fmla="*/ 45244 h 1488281"/>
                <a:gd name="connsiteX45" fmla="*/ 626269 w 954881"/>
                <a:gd name="connsiteY45" fmla="*/ 111919 h 1488281"/>
                <a:gd name="connsiteX46" fmla="*/ 654844 w 954881"/>
                <a:gd name="connsiteY46" fmla="*/ 161925 h 1488281"/>
                <a:gd name="connsiteX47" fmla="*/ 657225 w 954881"/>
                <a:gd name="connsiteY47" fmla="*/ 178594 h 1488281"/>
                <a:gd name="connsiteX48" fmla="*/ 654844 w 954881"/>
                <a:gd name="connsiteY48" fmla="*/ 219075 h 1488281"/>
                <a:gd name="connsiteX49" fmla="*/ 640556 w 954881"/>
                <a:gd name="connsiteY49" fmla="*/ 276225 h 1488281"/>
                <a:gd name="connsiteX50" fmla="*/ 614362 w 954881"/>
                <a:gd name="connsiteY50" fmla="*/ 357187 h 1488281"/>
                <a:gd name="connsiteX51" fmla="*/ 592931 w 954881"/>
                <a:gd name="connsiteY51" fmla="*/ 414337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4881" h="1488281">
                  <a:moveTo>
                    <a:pt x="592931" y="414337"/>
                  </a:moveTo>
                  <a:lnTo>
                    <a:pt x="538162" y="542925"/>
                  </a:lnTo>
                  <a:lnTo>
                    <a:pt x="461962" y="692944"/>
                  </a:lnTo>
                  <a:lnTo>
                    <a:pt x="369094" y="862012"/>
                  </a:lnTo>
                  <a:lnTo>
                    <a:pt x="247650" y="1071562"/>
                  </a:lnTo>
                  <a:lnTo>
                    <a:pt x="114300" y="1283494"/>
                  </a:lnTo>
                  <a:lnTo>
                    <a:pt x="23812" y="1426369"/>
                  </a:lnTo>
                  <a:lnTo>
                    <a:pt x="7144" y="1457325"/>
                  </a:lnTo>
                  <a:lnTo>
                    <a:pt x="0" y="1476375"/>
                  </a:lnTo>
                  <a:lnTo>
                    <a:pt x="0" y="1485900"/>
                  </a:lnTo>
                  <a:lnTo>
                    <a:pt x="7144" y="1488281"/>
                  </a:lnTo>
                  <a:lnTo>
                    <a:pt x="26194" y="1481137"/>
                  </a:lnTo>
                  <a:lnTo>
                    <a:pt x="95250" y="1431131"/>
                  </a:lnTo>
                  <a:lnTo>
                    <a:pt x="171450" y="1359694"/>
                  </a:lnTo>
                  <a:lnTo>
                    <a:pt x="235744" y="1290637"/>
                  </a:lnTo>
                  <a:lnTo>
                    <a:pt x="302419" y="1209675"/>
                  </a:lnTo>
                  <a:lnTo>
                    <a:pt x="373856" y="1116806"/>
                  </a:lnTo>
                  <a:lnTo>
                    <a:pt x="411956" y="1066800"/>
                  </a:lnTo>
                  <a:lnTo>
                    <a:pt x="581025" y="881062"/>
                  </a:lnTo>
                  <a:lnTo>
                    <a:pt x="633412" y="788194"/>
                  </a:lnTo>
                  <a:lnTo>
                    <a:pt x="716756" y="628650"/>
                  </a:lnTo>
                  <a:lnTo>
                    <a:pt x="778669" y="516731"/>
                  </a:lnTo>
                  <a:lnTo>
                    <a:pt x="838200" y="421481"/>
                  </a:lnTo>
                  <a:lnTo>
                    <a:pt x="852487" y="402431"/>
                  </a:lnTo>
                  <a:lnTo>
                    <a:pt x="873919" y="385762"/>
                  </a:lnTo>
                  <a:lnTo>
                    <a:pt x="904875" y="364331"/>
                  </a:lnTo>
                  <a:lnTo>
                    <a:pt x="921544" y="357187"/>
                  </a:lnTo>
                  <a:lnTo>
                    <a:pt x="935831" y="347662"/>
                  </a:lnTo>
                  <a:lnTo>
                    <a:pt x="947737" y="333375"/>
                  </a:lnTo>
                  <a:lnTo>
                    <a:pt x="954881" y="311944"/>
                  </a:lnTo>
                  <a:lnTo>
                    <a:pt x="954881" y="285750"/>
                  </a:lnTo>
                  <a:lnTo>
                    <a:pt x="947737" y="261937"/>
                  </a:lnTo>
                  <a:lnTo>
                    <a:pt x="931069" y="235744"/>
                  </a:lnTo>
                  <a:lnTo>
                    <a:pt x="900112" y="204787"/>
                  </a:lnTo>
                  <a:lnTo>
                    <a:pt x="878681" y="188119"/>
                  </a:lnTo>
                  <a:lnTo>
                    <a:pt x="838200" y="145256"/>
                  </a:lnTo>
                  <a:lnTo>
                    <a:pt x="790575" y="107156"/>
                  </a:lnTo>
                  <a:lnTo>
                    <a:pt x="731044" y="66675"/>
                  </a:lnTo>
                  <a:lnTo>
                    <a:pt x="661987" y="26194"/>
                  </a:lnTo>
                  <a:lnTo>
                    <a:pt x="614362" y="2381"/>
                  </a:lnTo>
                  <a:lnTo>
                    <a:pt x="597694" y="0"/>
                  </a:lnTo>
                  <a:lnTo>
                    <a:pt x="588169" y="2381"/>
                  </a:lnTo>
                  <a:lnTo>
                    <a:pt x="583406" y="9525"/>
                  </a:lnTo>
                  <a:lnTo>
                    <a:pt x="581025" y="19050"/>
                  </a:lnTo>
                  <a:lnTo>
                    <a:pt x="585787" y="45244"/>
                  </a:lnTo>
                  <a:lnTo>
                    <a:pt x="626269" y="111919"/>
                  </a:lnTo>
                  <a:lnTo>
                    <a:pt x="654844" y="161925"/>
                  </a:lnTo>
                  <a:lnTo>
                    <a:pt x="657225" y="178594"/>
                  </a:lnTo>
                  <a:lnTo>
                    <a:pt x="654844" y="219075"/>
                  </a:lnTo>
                  <a:lnTo>
                    <a:pt x="640556" y="276225"/>
                  </a:lnTo>
                  <a:lnTo>
                    <a:pt x="614362" y="357187"/>
                  </a:lnTo>
                  <a:lnTo>
                    <a:pt x="59293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2">
              <a:extLst>
                <a:ext uri="{FF2B5EF4-FFF2-40B4-BE49-F238E27FC236}">
                  <a16:creationId xmlns:a16="http://schemas.microsoft.com/office/drawing/2014/main" id="{1D9CF80C-A353-49B2-8982-C34B06B04A4E}"/>
                </a:ext>
              </a:extLst>
            </p:cNvPr>
            <p:cNvSpPr/>
            <p:nvPr/>
          </p:nvSpPr>
          <p:spPr>
            <a:xfrm>
              <a:off x="4732338" y="4144963"/>
              <a:ext cx="841375" cy="1504950"/>
            </a:xfrm>
            <a:custGeom>
              <a:avLst/>
              <a:gdLst>
                <a:gd name="connsiteX0" fmla="*/ 442912 w 842962"/>
                <a:gd name="connsiteY0" fmla="*/ 502444 h 1504950"/>
                <a:gd name="connsiteX1" fmla="*/ 397669 w 842962"/>
                <a:gd name="connsiteY1" fmla="*/ 652463 h 1504950"/>
                <a:gd name="connsiteX2" fmla="*/ 373856 w 842962"/>
                <a:gd name="connsiteY2" fmla="*/ 726282 h 1504950"/>
                <a:gd name="connsiteX3" fmla="*/ 342900 w 842962"/>
                <a:gd name="connsiteY3" fmla="*/ 797719 h 1504950"/>
                <a:gd name="connsiteX4" fmla="*/ 278606 w 842962"/>
                <a:gd name="connsiteY4" fmla="*/ 942975 h 1504950"/>
                <a:gd name="connsiteX5" fmla="*/ 219075 w 842962"/>
                <a:gd name="connsiteY5" fmla="*/ 1071563 h 1504950"/>
                <a:gd name="connsiteX6" fmla="*/ 114300 w 842962"/>
                <a:gd name="connsiteY6" fmla="*/ 1273969 h 1504950"/>
                <a:gd name="connsiteX7" fmla="*/ 4762 w 842962"/>
                <a:gd name="connsiteY7" fmla="*/ 1464469 h 1504950"/>
                <a:gd name="connsiteX8" fmla="*/ 0 w 842962"/>
                <a:gd name="connsiteY8" fmla="*/ 1483519 h 1504950"/>
                <a:gd name="connsiteX9" fmla="*/ 0 w 842962"/>
                <a:gd name="connsiteY9" fmla="*/ 1493044 h 1504950"/>
                <a:gd name="connsiteX10" fmla="*/ 2381 w 842962"/>
                <a:gd name="connsiteY10" fmla="*/ 1497807 h 1504950"/>
                <a:gd name="connsiteX11" fmla="*/ 7144 w 842962"/>
                <a:gd name="connsiteY11" fmla="*/ 1502569 h 1504950"/>
                <a:gd name="connsiteX12" fmla="*/ 16669 w 842962"/>
                <a:gd name="connsiteY12" fmla="*/ 1504950 h 1504950"/>
                <a:gd name="connsiteX13" fmla="*/ 33337 w 842962"/>
                <a:gd name="connsiteY13" fmla="*/ 1502569 h 1504950"/>
                <a:gd name="connsiteX14" fmla="*/ 52387 w 842962"/>
                <a:gd name="connsiteY14" fmla="*/ 1497807 h 1504950"/>
                <a:gd name="connsiteX15" fmla="*/ 78581 w 842962"/>
                <a:gd name="connsiteY15" fmla="*/ 1473994 h 1504950"/>
                <a:gd name="connsiteX16" fmla="*/ 171450 w 842962"/>
                <a:gd name="connsiteY16" fmla="*/ 1366838 h 1504950"/>
                <a:gd name="connsiteX17" fmla="*/ 226219 w 842962"/>
                <a:gd name="connsiteY17" fmla="*/ 1300163 h 1504950"/>
                <a:gd name="connsiteX18" fmla="*/ 309562 w 842962"/>
                <a:gd name="connsiteY18" fmla="*/ 1188244 h 1504950"/>
                <a:gd name="connsiteX19" fmla="*/ 381000 w 842962"/>
                <a:gd name="connsiteY19" fmla="*/ 1081088 h 1504950"/>
                <a:gd name="connsiteX20" fmla="*/ 440531 w 842962"/>
                <a:gd name="connsiteY20" fmla="*/ 985838 h 1504950"/>
                <a:gd name="connsiteX21" fmla="*/ 511969 w 842962"/>
                <a:gd name="connsiteY21" fmla="*/ 859632 h 1504950"/>
                <a:gd name="connsiteX22" fmla="*/ 609600 w 842962"/>
                <a:gd name="connsiteY22" fmla="*/ 659607 h 1504950"/>
                <a:gd name="connsiteX23" fmla="*/ 652462 w 842962"/>
                <a:gd name="connsiteY23" fmla="*/ 566738 h 1504950"/>
                <a:gd name="connsiteX24" fmla="*/ 697706 w 842962"/>
                <a:gd name="connsiteY24" fmla="*/ 452438 h 1504950"/>
                <a:gd name="connsiteX25" fmla="*/ 723900 w 842962"/>
                <a:gd name="connsiteY25" fmla="*/ 364332 h 1504950"/>
                <a:gd name="connsiteX26" fmla="*/ 733425 w 842962"/>
                <a:gd name="connsiteY26" fmla="*/ 345282 h 1504950"/>
                <a:gd name="connsiteX27" fmla="*/ 747712 w 842962"/>
                <a:gd name="connsiteY27" fmla="*/ 323850 h 1504950"/>
                <a:gd name="connsiteX28" fmla="*/ 776287 w 842962"/>
                <a:gd name="connsiteY28" fmla="*/ 288132 h 1504950"/>
                <a:gd name="connsiteX29" fmla="*/ 790575 w 842962"/>
                <a:gd name="connsiteY29" fmla="*/ 273844 h 1504950"/>
                <a:gd name="connsiteX30" fmla="*/ 804862 w 842962"/>
                <a:gd name="connsiteY30" fmla="*/ 264319 h 1504950"/>
                <a:gd name="connsiteX31" fmla="*/ 826294 w 842962"/>
                <a:gd name="connsiteY31" fmla="*/ 254794 h 1504950"/>
                <a:gd name="connsiteX32" fmla="*/ 833437 w 842962"/>
                <a:gd name="connsiteY32" fmla="*/ 250032 h 1504950"/>
                <a:gd name="connsiteX33" fmla="*/ 840581 w 842962"/>
                <a:gd name="connsiteY33" fmla="*/ 240507 h 1504950"/>
                <a:gd name="connsiteX34" fmla="*/ 842962 w 842962"/>
                <a:gd name="connsiteY34" fmla="*/ 230982 h 1504950"/>
                <a:gd name="connsiteX35" fmla="*/ 842962 w 842962"/>
                <a:gd name="connsiteY35" fmla="*/ 219075 h 1504950"/>
                <a:gd name="connsiteX36" fmla="*/ 835819 w 842962"/>
                <a:gd name="connsiteY36" fmla="*/ 202407 h 1504950"/>
                <a:gd name="connsiteX37" fmla="*/ 821531 w 842962"/>
                <a:gd name="connsiteY37" fmla="*/ 176213 h 1504950"/>
                <a:gd name="connsiteX38" fmla="*/ 792956 w 842962"/>
                <a:gd name="connsiteY38" fmla="*/ 145257 h 1504950"/>
                <a:gd name="connsiteX39" fmla="*/ 762000 w 842962"/>
                <a:gd name="connsiteY39" fmla="*/ 116682 h 1504950"/>
                <a:gd name="connsiteX40" fmla="*/ 719137 w 842962"/>
                <a:gd name="connsiteY40" fmla="*/ 83344 h 1504950"/>
                <a:gd name="connsiteX41" fmla="*/ 671512 w 842962"/>
                <a:gd name="connsiteY41" fmla="*/ 54769 h 1504950"/>
                <a:gd name="connsiteX42" fmla="*/ 635794 w 842962"/>
                <a:gd name="connsiteY42" fmla="*/ 35719 h 1504950"/>
                <a:gd name="connsiteX43" fmla="*/ 569119 w 842962"/>
                <a:gd name="connsiteY43" fmla="*/ 11907 h 1504950"/>
                <a:gd name="connsiteX44" fmla="*/ 500062 w 842962"/>
                <a:gd name="connsiteY44" fmla="*/ 0 h 1504950"/>
                <a:gd name="connsiteX45" fmla="*/ 450056 w 842962"/>
                <a:gd name="connsiteY45" fmla="*/ 0 h 1504950"/>
                <a:gd name="connsiteX46" fmla="*/ 421481 w 842962"/>
                <a:gd name="connsiteY46" fmla="*/ 0 h 1504950"/>
                <a:gd name="connsiteX47" fmla="*/ 400050 w 842962"/>
                <a:gd name="connsiteY47" fmla="*/ 4763 h 1504950"/>
                <a:gd name="connsiteX48" fmla="*/ 385762 w 842962"/>
                <a:gd name="connsiteY48" fmla="*/ 11907 h 1504950"/>
                <a:gd name="connsiteX49" fmla="*/ 381000 w 842962"/>
                <a:gd name="connsiteY49" fmla="*/ 19050 h 1504950"/>
                <a:gd name="connsiteX50" fmla="*/ 388144 w 842962"/>
                <a:gd name="connsiteY50" fmla="*/ 35719 h 1504950"/>
                <a:gd name="connsiteX51" fmla="*/ 421481 w 842962"/>
                <a:gd name="connsiteY51" fmla="*/ 64294 h 1504950"/>
                <a:gd name="connsiteX52" fmla="*/ 447675 w 842962"/>
                <a:gd name="connsiteY52" fmla="*/ 85725 h 1504950"/>
                <a:gd name="connsiteX53" fmla="*/ 466725 w 842962"/>
                <a:gd name="connsiteY53" fmla="*/ 109538 h 1504950"/>
                <a:gd name="connsiteX54" fmla="*/ 481012 w 842962"/>
                <a:gd name="connsiteY54" fmla="*/ 130969 h 1504950"/>
                <a:gd name="connsiteX55" fmla="*/ 490537 w 842962"/>
                <a:gd name="connsiteY55" fmla="*/ 150019 h 1504950"/>
                <a:gd name="connsiteX56" fmla="*/ 500062 w 842962"/>
                <a:gd name="connsiteY56" fmla="*/ 178594 h 1504950"/>
                <a:gd name="connsiteX57" fmla="*/ 502444 w 842962"/>
                <a:gd name="connsiteY57" fmla="*/ 209550 h 1504950"/>
                <a:gd name="connsiteX58" fmla="*/ 502444 w 842962"/>
                <a:gd name="connsiteY58" fmla="*/ 250032 h 1504950"/>
                <a:gd name="connsiteX59" fmla="*/ 488156 w 842962"/>
                <a:gd name="connsiteY59" fmla="*/ 330994 h 1504950"/>
                <a:gd name="connsiteX60" fmla="*/ 442912 w 842962"/>
                <a:gd name="connsiteY60" fmla="*/ 502444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2962" h="1504950">
                  <a:moveTo>
                    <a:pt x="442912" y="502444"/>
                  </a:moveTo>
                  <a:lnTo>
                    <a:pt x="397669" y="652463"/>
                  </a:lnTo>
                  <a:lnTo>
                    <a:pt x="373856" y="726282"/>
                  </a:lnTo>
                  <a:lnTo>
                    <a:pt x="342900" y="797719"/>
                  </a:lnTo>
                  <a:lnTo>
                    <a:pt x="278606" y="942975"/>
                  </a:lnTo>
                  <a:lnTo>
                    <a:pt x="219075" y="1071563"/>
                  </a:lnTo>
                  <a:lnTo>
                    <a:pt x="114300" y="1273969"/>
                  </a:lnTo>
                  <a:lnTo>
                    <a:pt x="4762" y="1464469"/>
                  </a:lnTo>
                  <a:lnTo>
                    <a:pt x="0" y="1483519"/>
                  </a:lnTo>
                  <a:lnTo>
                    <a:pt x="0" y="1493044"/>
                  </a:lnTo>
                  <a:lnTo>
                    <a:pt x="2381" y="1497807"/>
                  </a:lnTo>
                  <a:lnTo>
                    <a:pt x="7144" y="1502569"/>
                  </a:lnTo>
                  <a:lnTo>
                    <a:pt x="16669" y="1504950"/>
                  </a:lnTo>
                  <a:lnTo>
                    <a:pt x="33337" y="1502569"/>
                  </a:lnTo>
                  <a:lnTo>
                    <a:pt x="52387" y="1497807"/>
                  </a:lnTo>
                  <a:lnTo>
                    <a:pt x="78581" y="1473994"/>
                  </a:lnTo>
                  <a:lnTo>
                    <a:pt x="171450" y="1366838"/>
                  </a:lnTo>
                  <a:lnTo>
                    <a:pt x="226219" y="1300163"/>
                  </a:lnTo>
                  <a:lnTo>
                    <a:pt x="309562" y="1188244"/>
                  </a:lnTo>
                  <a:lnTo>
                    <a:pt x="381000" y="1081088"/>
                  </a:lnTo>
                  <a:lnTo>
                    <a:pt x="440531" y="985838"/>
                  </a:lnTo>
                  <a:lnTo>
                    <a:pt x="511969" y="859632"/>
                  </a:lnTo>
                  <a:lnTo>
                    <a:pt x="609600" y="659607"/>
                  </a:lnTo>
                  <a:lnTo>
                    <a:pt x="652462" y="566738"/>
                  </a:lnTo>
                  <a:lnTo>
                    <a:pt x="697706" y="452438"/>
                  </a:lnTo>
                  <a:lnTo>
                    <a:pt x="723900" y="364332"/>
                  </a:lnTo>
                  <a:lnTo>
                    <a:pt x="733425" y="345282"/>
                  </a:lnTo>
                  <a:lnTo>
                    <a:pt x="747712" y="323850"/>
                  </a:lnTo>
                  <a:lnTo>
                    <a:pt x="776287" y="288132"/>
                  </a:lnTo>
                  <a:lnTo>
                    <a:pt x="790575" y="273844"/>
                  </a:lnTo>
                  <a:lnTo>
                    <a:pt x="804862" y="264319"/>
                  </a:lnTo>
                  <a:lnTo>
                    <a:pt x="826294" y="254794"/>
                  </a:lnTo>
                  <a:lnTo>
                    <a:pt x="833437" y="250032"/>
                  </a:lnTo>
                  <a:lnTo>
                    <a:pt x="840581" y="240507"/>
                  </a:lnTo>
                  <a:lnTo>
                    <a:pt x="842962" y="230982"/>
                  </a:lnTo>
                  <a:lnTo>
                    <a:pt x="842962" y="219075"/>
                  </a:lnTo>
                  <a:lnTo>
                    <a:pt x="835819" y="202407"/>
                  </a:lnTo>
                  <a:lnTo>
                    <a:pt x="821531" y="176213"/>
                  </a:lnTo>
                  <a:lnTo>
                    <a:pt x="792956" y="145257"/>
                  </a:lnTo>
                  <a:lnTo>
                    <a:pt x="762000" y="116682"/>
                  </a:lnTo>
                  <a:lnTo>
                    <a:pt x="719137" y="83344"/>
                  </a:lnTo>
                  <a:lnTo>
                    <a:pt x="671512" y="54769"/>
                  </a:lnTo>
                  <a:lnTo>
                    <a:pt x="635794" y="35719"/>
                  </a:lnTo>
                  <a:lnTo>
                    <a:pt x="569119" y="11907"/>
                  </a:lnTo>
                  <a:lnTo>
                    <a:pt x="500062" y="0"/>
                  </a:lnTo>
                  <a:lnTo>
                    <a:pt x="450056" y="0"/>
                  </a:lnTo>
                  <a:lnTo>
                    <a:pt x="421481" y="0"/>
                  </a:lnTo>
                  <a:lnTo>
                    <a:pt x="400050" y="4763"/>
                  </a:lnTo>
                  <a:lnTo>
                    <a:pt x="385762" y="11907"/>
                  </a:lnTo>
                  <a:lnTo>
                    <a:pt x="381000" y="19050"/>
                  </a:lnTo>
                  <a:lnTo>
                    <a:pt x="388144" y="35719"/>
                  </a:lnTo>
                  <a:lnTo>
                    <a:pt x="421481" y="64294"/>
                  </a:lnTo>
                  <a:lnTo>
                    <a:pt x="447675" y="85725"/>
                  </a:lnTo>
                  <a:lnTo>
                    <a:pt x="466725" y="109538"/>
                  </a:lnTo>
                  <a:lnTo>
                    <a:pt x="481012" y="130969"/>
                  </a:lnTo>
                  <a:lnTo>
                    <a:pt x="490537" y="150019"/>
                  </a:lnTo>
                  <a:lnTo>
                    <a:pt x="500062" y="178594"/>
                  </a:lnTo>
                  <a:lnTo>
                    <a:pt x="502444" y="209550"/>
                  </a:lnTo>
                  <a:lnTo>
                    <a:pt x="502444" y="250032"/>
                  </a:lnTo>
                  <a:lnTo>
                    <a:pt x="488156" y="330994"/>
                  </a:lnTo>
                  <a:lnTo>
                    <a:pt x="44291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3">
              <a:extLst>
                <a:ext uri="{FF2B5EF4-FFF2-40B4-BE49-F238E27FC236}">
                  <a16:creationId xmlns:a16="http://schemas.microsoft.com/office/drawing/2014/main" id="{D5FE669B-F0AA-493A-8DF9-9A7B6504E0C6}"/>
                </a:ext>
              </a:extLst>
            </p:cNvPr>
            <p:cNvSpPr/>
            <p:nvPr/>
          </p:nvSpPr>
          <p:spPr>
            <a:xfrm>
              <a:off x="5286375" y="1782763"/>
              <a:ext cx="573088" cy="1047750"/>
            </a:xfrm>
            <a:custGeom>
              <a:avLst/>
              <a:gdLst>
                <a:gd name="connsiteX0" fmla="*/ 185738 w 573881"/>
                <a:gd name="connsiteY0" fmla="*/ 519113 h 1047750"/>
                <a:gd name="connsiteX1" fmla="*/ 123825 w 573881"/>
                <a:gd name="connsiteY1" fmla="*/ 354807 h 1047750"/>
                <a:gd name="connsiteX2" fmla="*/ 54769 w 573881"/>
                <a:gd name="connsiteY2" fmla="*/ 169069 h 1047750"/>
                <a:gd name="connsiteX3" fmla="*/ 21431 w 573881"/>
                <a:gd name="connsiteY3" fmla="*/ 73819 h 1047750"/>
                <a:gd name="connsiteX4" fmla="*/ 4763 w 573881"/>
                <a:gd name="connsiteY4" fmla="*/ 38100 h 1047750"/>
                <a:gd name="connsiteX5" fmla="*/ 0 w 573881"/>
                <a:gd name="connsiteY5" fmla="*/ 21432 h 1047750"/>
                <a:gd name="connsiteX6" fmla="*/ 2381 w 573881"/>
                <a:gd name="connsiteY6" fmla="*/ 9525 h 1047750"/>
                <a:gd name="connsiteX7" fmla="*/ 7144 w 573881"/>
                <a:gd name="connsiteY7" fmla="*/ 2382 h 1047750"/>
                <a:gd name="connsiteX8" fmla="*/ 16669 w 573881"/>
                <a:gd name="connsiteY8" fmla="*/ 0 h 1047750"/>
                <a:gd name="connsiteX9" fmla="*/ 38100 w 573881"/>
                <a:gd name="connsiteY9" fmla="*/ 4763 h 1047750"/>
                <a:gd name="connsiteX10" fmla="*/ 54769 w 573881"/>
                <a:gd name="connsiteY10" fmla="*/ 14288 h 1047750"/>
                <a:gd name="connsiteX11" fmla="*/ 76200 w 573881"/>
                <a:gd name="connsiteY11" fmla="*/ 33338 h 1047750"/>
                <a:gd name="connsiteX12" fmla="*/ 183356 w 573881"/>
                <a:gd name="connsiteY12" fmla="*/ 164307 h 1047750"/>
                <a:gd name="connsiteX13" fmla="*/ 350044 w 573881"/>
                <a:gd name="connsiteY13" fmla="*/ 373857 h 1047750"/>
                <a:gd name="connsiteX14" fmla="*/ 473869 w 573881"/>
                <a:gd name="connsiteY14" fmla="*/ 535782 h 1047750"/>
                <a:gd name="connsiteX15" fmla="*/ 531019 w 573881"/>
                <a:gd name="connsiteY15" fmla="*/ 616744 h 1047750"/>
                <a:gd name="connsiteX16" fmla="*/ 550069 w 573881"/>
                <a:gd name="connsiteY16" fmla="*/ 669132 h 1047750"/>
                <a:gd name="connsiteX17" fmla="*/ 569119 w 573881"/>
                <a:gd name="connsiteY17" fmla="*/ 750094 h 1047750"/>
                <a:gd name="connsiteX18" fmla="*/ 573881 w 573881"/>
                <a:gd name="connsiteY18" fmla="*/ 800100 h 1047750"/>
                <a:gd name="connsiteX19" fmla="*/ 571500 w 573881"/>
                <a:gd name="connsiteY19" fmla="*/ 864394 h 1047750"/>
                <a:gd name="connsiteX20" fmla="*/ 561975 w 573881"/>
                <a:gd name="connsiteY20" fmla="*/ 919163 h 1047750"/>
                <a:gd name="connsiteX21" fmla="*/ 547688 w 573881"/>
                <a:gd name="connsiteY21" fmla="*/ 969169 h 1047750"/>
                <a:gd name="connsiteX22" fmla="*/ 528638 w 573881"/>
                <a:gd name="connsiteY22" fmla="*/ 1009650 h 1047750"/>
                <a:gd name="connsiteX23" fmla="*/ 507206 w 573881"/>
                <a:gd name="connsiteY23" fmla="*/ 1035844 h 1047750"/>
                <a:gd name="connsiteX24" fmla="*/ 485775 w 573881"/>
                <a:gd name="connsiteY24" fmla="*/ 1042988 h 1047750"/>
                <a:gd name="connsiteX25" fmla="*/ 464344 w 573881"/>
                <a:gd name="connsiteY25" fmla="*/ 1047750 h 1047750"/>
                <a:gd name="connsiteX26" fmla="*/ 450056 w 573881"/>
                <a:gd name="connsiteY26" fmla="*/ 1047750 h 1047750"/>
                <a:gd name="connsiteX27" fmla="*/ 411956 w 573881"/>
                <a:gd name="connsiteY27" fmla="*/ 1033463 h 1047750"/>
                <a:gd name="connsiteX28" fmla="*/ 388144 w 573881"/>
                <a:gd name="connsiteY28" fmla="*/ 1014413 h 1047750"/>
                <a:gd name="connsiteX29" fmla="*/ 359569 w 573881"/>
                <a:gd name="connsiteY29" fmla="*/ 988219 h 1047750"/>
                <a:gd name="connsiteX30" fmla="*/ 345281 w 573881"/>
                <a:gd name="connsiteY30" fmla="*/ 954882 h 1047750"/>
                <a:gd name="connsiteX31" fmla="*/ 300038 w 573881"/>
                <a:gd name="connsiteY31" fmla="*/ 831057 h 1047750"/>
                <a:gd name="connsiteX32" fmla="*/ 238125 w 573881"/>
                <a:gd name="connsiteY32" fmla="*/ 661988 h 1047750"/>
                <a:gd name="connsiteX33" fmla="*/ 185738 w 573881"/>
                <a:gd name="connsiteY33" fmla="*/ 51911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3881" h="1047750">
                  <a:moveTo>
                    <a:pt x="185738" y="519113"/>
                  </a:moveTo>
                  <a:lnTo>
                    <a:pt x="123825" y="354807"/>
                  </a:lnTo>
                  <a:lnTo>
                    <a:pt x="54769" y="169069"/>
                  </a:lnTo>
                  <a:lnTo>
                    <a:pt x="21431" y="73819"/>
                  </a:lnTo>
                  <a:lnTo>
                    <a:pt x="4763" y="38100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4" y="2382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54769" y="14288"/>
                  </a:lnTo>
                  <a:lnTo>
                    <a:pt x="76200" y="33338"/>
                  </a:lnTo>
                  <a:lnTo>
                    <a:pt x="183356" y="164307"/>
                  </a:lnTo>
                  <a:lnTo>
                    <a:pt x="350044" y="373857"/>
                  </a:lnTo>
                  <a:lnTo>
                    <a:pt x="473869" y="535782"/>
                  </a:lnTo>
                  <a:lnTo>
                    <a:pt x="531019" y="616744"/>
                  </a:lnTo>
                  <a:lnTo>
                    <a:pt x="550069" y="669132"/>
                  </a:lnTo>
                  <a:lnTo>
                    <a:pt x="569119" y="750094"/>
                  </a:lnTo>
                  <a:lnTo>
                    <a:pt x="573881" y="800100"/>
                  </a:lnTo>
                  <a:cubicBezTo>
                    <a:pt x="573087" y="821531"/>
                    <a:pt x="572294" y="842963"/>
                    <a:pt x="571500" y="864394"/>
                  </a:cubicBezTo>
                  <a:lnTo>
                    <a:pt x="561975" y="919163"/>
                  </a:lnTo>
                  <a:lnTo>
                    <a:pt x="547688" y="969169"/>
                  </a:lnTo>
                  <a:lnTo>
                    <a:pt x="528638" y="1009650"/>
                  </a:lnTo>
                  <a:lnTo>
                    <a:pt x="507206" y="1035844"/>
                  </a:lnTo>
                  <a:lnTo>
                    <a:pt x="485775" y="1042988"/>
                  </a:lnTo>
                  <a:lnTo>
                    <a:pt x="464344" y="1047750"/>
                  </a:lnTo>
                  <a:lnTo>
                    <a:pt x="450056" y="1047750"/>
                  </a:lnTo>
                  <a:lnTo>
                    <a:pt x="411956" y="1033463"/>
                  </a:lnTo>
                  <a:lnTo>
                    <a:pt x="388144" y="1014413"/>
                  </a:lnTo>
                  <a:lnTo>
                    <a:pt x="359569" y="988219"/>
                  </a:lnTo>
                  <a:lnTo>
                    <a:pt x="345281" y="954882"/>
                  </a:lnTo>
                  <a:lnTo>
                    <a:pt x="300038" y="831057"/>
                  </a:lnTo>
                  <a:lnTo>
                    <a:pt x="238125" y="661988"/>
                  </a:lnTo>
                  <a:lnTo>
                    <a:pt x="185738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44">
              <a:extLst>
                <a:ext uri="{FF2B5EF4-FFF2-40B4-BE49-F238E27FC236}">
                  <a16:creationId xmlns:a16="http://schemas.microsoft.com/office/drawing/2014/main" id="{9FEB8B9B-24A6-4168-9617-4301C8AE8842}"/>
                </a:ext>
              </a:extLst>
            </p:cNvPr>
            <p:cNvSpPr/>
            <p:nvPr/>
          </p:nvSpPr>
          <p:spPr>
            <a:xfrm>
              <a:off x="6183313" y="1684338"/>
              <a:ext cx="657225" cy="1200150"/>
            </a:xfrm>
            <a:custGeom>
              <a:avLst/>
              <a:gdLst>
                <a:gd name="connsiteX0" fmla="*/ 219075 w 657225"/>
                <a:gd name="connsiteY0" fmla="*/ 564356 h 1200150"/>
                <a:gd name="connsiteX1" fmla="*/ 88107 w 657225"/>
                <a:gd name="connsiteY1" fmla="*/ 935831 h 1200150"/>
                <a:gd name="connsiteX2" fmla="*/ 2382 w 657225"/>
                <a:gd name="connsiteY2" fmla="*/ 1164431 h 1200150"/>
                <a:gd name="connsiteX3" fmla="*/ 0 w 657225"/>
                <a:gd name="connsiteY3" fmla="*/ 1178719 h 1200150"/>
                <a:gd name="connsiteX4" fmla="*/ 0 w 657225"/>
                <a:gd name="connsiteY4" fmla="*/ 1188244 h 1200150"/>
                <a:gd name="connsiteX5" fmla="*/ 4763 w 657225"/>
                <a:gd name="connsiteY5" fmla="*/ 1195387 h 1200150"/>
                <a:gd name="connsiteX6" fmla="*/ 11907 w 657225"/>
                <a:gd name="connsiteY6" fmla="*/ 1200150 h 1200150"/>
                <a:gd name="connsiteX7" fmla="*/ 28575 w 657225"/>
                <a:gd name="connsiteY7" fmla="*/ 1200150 h 1200150"/>
                <a:gd name="connsiteX8" fmla="*/ 45244 w 657225"/>
                <a:gd name="connsiteY8" fmla="*/ 1195387 h 1200150"/>
                <a:gd name="connsiteX9" fmla="*/ 57150 w 657225"/>
                <a:gd name="connsiteY9" fmla="*/ 1183481 h 1200150"/>
                <a:gd name="connsiteX10" fmla="*/ 90488 w 657225"/>
                <a:gd name="connsiteY10" fmla="*/ 1128712 h 1200150"/>
                <a:gd name="connsiteX11" fmla="*/ 180975 w 657225"/>
                <a:gd name="connsiteY11" fmla="*/ 990600 h 1200150"/>
                <a:gd name="connsiteX12" fmla="*/ 288132 w 657225"/>
                <a:gd name="connsiteY12" fmla="*/ 812006 h 1200150"/>
                <a:gd name="connsiteX13" fmla="*/ 388144 w 657225"/>
                <a:gd name="connsiteY13" fmla="*/ 650081 h 1200150"/>
                <a:gd name="connsiteX14" fmla="*/ 490538 w 657225"/>
                <a:gd name="connsiteY14" fmla="*/ 473869 h 1200150"/>
                <a:gd name="connsiteX15" fmla="*/ 561975 w 657225"/>
                <a:gd name="connsiteY15" fmla="*/ 352425 h 1200150"/>
                <a:gd name="connsiteX16" fmla="*/ 576263 w 657225"/>
                <a:gd name="connsiteY16" fmla="*/ 335756 h 1200150"/>
                <a:gd name="connsiteX17" fmla="*/ 595313 w 657225"/>
                <a:gd name="connsiteY17" fmla="*/ 328612 h 1200150"/>
                <a:gd name="connsiteX18" fmla="*/ 628650 w 657225"/>
                <a:gd name="connsiteY18" fmla="*/ 307181 h 1200150"/>
                <a:gd name="connsiteX19" fmla="*/ 645319 w 657225"/>
                <a:gd name="connsiteY19" fmla="*/ 290512 h 1200150"/>
                <a:gd name="connsiteX20" fmla="*/ 654844 w 657225"/>
                <a:gd name="connsiteY20" fmla="*/ 273844 h 1200150"/>
                <a:gd name="connsiteX21" fmla="*/ 657225 w 657225"/>
                <a:gd name="connsiteY21" fmla="*/ 252412 h 1200150"/>
                <a:gd name="connsiteX22" fmla="*/ 652463 w 657225"/>
                <a:gd name="connsiteY22" fmla="*/ 230981 h 1200150"/>
                <a:gd name="connsiteX23" fmla="*/ 640557 w 657225"/>
                <a:gd name="connsiteY23" fmla="*/ 207169 h 1200150"/>
                <a:gd name="connsiteX24" fmla="*/ 623888 w 657225"/>
                <a:gd name="connsiteY24" fmla="*/ 188119 h 1200150"/>
                <a:gd name="connsiteX25" fmla="*/ 576263 w 657225"/>
                <a:gd name="connsiteY25" fmla="*/ 147637 h 1200150"/>
                <a:gd name="connsiteX26" fmla="*/ 521494 w 657225"/>
                <a:gd name="connsiteY26" fmla="*/ 107156 h 1200150"/>
                <a:gd name="connsiteX27" fmla="*/ 459582 w 657225"/>
                <a:gd name="connsiteY27" fmla="*/ 69056 h 1200150"/>
                <a:gd name="connsiteX28" fmla="*/ 390525 w 657225"/>
                <a:gd name="connsiteY28" fmla="*/ 35719 h 1200150"/>
                <a:gd name="connsiteX29" fmla="*/ 321469 w 657225"/>
                <a:gd name="connsiteY29" fmla="*/ 9525 h 1200150"/>
                <a:gd name="connsiteX30" fmla="*/ 285750 w 657225"/>
                <a:gd name="connsiteY30" fmla="*/ 2381 h 1200150"/>
                <a:gd name="connsiteX31" fmla="*/ 230982 w 657225"/>
                <a:gd name="connsiteY31" fmla="*/ 0 h 1200150"/>
                <a:gd name="connsiteX32" fmla="*/ 204788 w 657225"/>
                <a:gd name="connsiteY32" fmla="*/ 0 h 1200150"/>
                <a:gd name="connsiteX33" fmla="*/ 190500 w 657225"/>
                <a:gd name="connsiteY33" fmla="*/ 2381 h 1200150"/>
                <a:gd name="connsiteX34" fmla="*/ 173832 w 657225"/>
                <a:gd name="connsiteY34" fmla="*/ 9525 h 1200150"/>
                <a:gd name="connsiteX35" fmla="*/ 166688 w 657225"/>
                <a:gd name="connsiteY35" fmla="*/ 16669 h 1200150"/>
                <a:gd name="connsiteX36" fmla="*/ 164307 w 657225"/>
                <a:gd name="connsiteY36" fmla="*/ 33337 h 1200150"/>
                <a:gd name="connsiteX37" fmla="*/ 171450 w 657225"/>
                <a:gd name="connsiteY37" fmla="*/ 52387 h 1200150"/>
                <a:gd name="connsiteX38" fmla="*/ 188119 w 657225"/>
                <a:gd name="connsiteY38" fmla="*/ 69056 h 1200150"/>
                <a:gd name="connsiteX39" fmla="*/ 230982 w 657225"/>
                <a:gd name="connsiteY39" fmla="*/ 92869 h 1200150"/>
                <a:gd name="connsiteX40" fmla="*/ 288132 w 657225"/>
                <a:gd name="connsiteY40" fmla="*/ 121444 h 1200150"/>
                <a:gd name="connsiteX41" fmla="*/ 302419 w 657225"/>
                <a:gd name="connsiteY41" fmla="*/ 135731 h 1200150"/>
                <a:gd name="connsiteX42" fmla="*/ 309563 w 657225"/>
                <a:gd name="connsiteY42" fmla="*/ 147637 h 1200150"/>
                <a:gd name="connsiteX43" fmla="*/ 316707 w 657225"/>
                <a:gd name="connsiteY43" fmla="*/ 169069 h 1200150"/>
                <a:gd name="connsiteX44" fmla="*/ 319088 w 657225"/>
                <a:gd name="connsiteY44" fmla="*/ 190500 h 1200150"/>
                <a:gd name="connsiteX45" fmla="*/ 309563 w 657225"/>
                <a:gd name="connsiteY45" fmla="*/ 240506 h 1200150"/>
                <a:gd name="connsiteX46" fmla="*/ 276225 w 657225"/>
                <a:gd name="connsiteY46" fmla="*/ 376237 h 1200150"/>
                <a:gd name="connsiteX47" fmla="*/ 219075 w 657225"/>
                <a:gd name="connsiteY47" fmla="*/ 5643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7225" h="1200150">
                  <a:moveTo>
                    <a:pt x="219075" y="564356"/>
                  </a:moveTo>
                  <a:lnTo>
                    <a:pt x="88107" y="935831"/>
                  </a:lnTo>
                  <a:lnTo>
                    <a:pt x="238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3" y="1195387"/>
                  </a:lnTo>
                  <a:lnTo>
                    <a:pt x="11907" y="1200150"/>
                  </a:lnTo>
                  <a:lnTo>
                    <a:pt x="28575" y="1200150"/>
                  </a:lnTo>
                  <a:lnTo>
                    <a:pt x="45244" y="1195387"/>
                  </a:lnTo>
                  <a:lnTo>
                    <a:pt x="57150" y="1183481"/>
                  </a:lnTo>
                  <a:lnTo>
                    <a:pt x="90488" y="1128712"/>
                  </a:lnTo>
                  <a:lnTo>
                    <a:pt x="180975" y="990600"/>
                  </a:lnTo>
                  <a:lnTo>
                    <a:pt x="288132" y="812006"/>
                  </a:lnTo>
                  <a:lnTo>
                    <a:pt x="388144" y="650081"/>
                  </a:lnTo>
                  <a:lnTo>
                    <a:pt x="490538" y="473869"/>
                  </a:lnTo>
                  <a:lnTo>
                    <a:pt x="561975" y="352425"/>
                  </a:lnTo>
                  <a:lnTo>
                    <a:pt x="576263" y="335756"/>
                  </a:lnTo>
                  <a:lnTo>
                    <a:pt x="595313" y="328612"/>
                  </a:lnTo>
                  <a:lnTo>
                    <a:pt x="628650" y="307181"/>
                  </a:lnTo>
                  <a:lnTo>
                    <a:pt x="645319" y="290512"/>
                  </a:lnTo>
                  <a:lnTo>
                    <a:pt x="654844" y="273844"/>
                  </a:lnTo>
                  <a:lnTo>
                    <a:pt x="657225" y="252412"/>
                  </a:lnTo>
                  <a:lnTo>
                    <a:pt x="652463" y="230981"/>
                  </a:lnTo>
                  <a:lnTo>
                    <a:pt x="640557" y="207169"/>
                  </a:lnTo>
                  <a:lnTo>
                    <a:pt x="623888" y="188119"/>
                  </a:lnTo>
                  <a:lnTo>
                    <a:pt x="576263" y="147637"/>
                  </a:lnTo>
                  <a:lnTo>
                    <a:pt x="521494" y="107156"/>
                  </a:lnTo>
                  <a:lnTo>
                    <a:pt x="459582" y="69056"/>
                  </a:lnTo>
                  <a:lnTo>
                    <a:pt x="390525" y="35719"/>
                  </a:lnTo>
                  <a:lnTo>
                    <a:pt x="321469" y="9525"/>
                  </a:lnTo>
                  <a:lnTo>
                    <a:pt x="285750" y="2381"/>
                  </a:lnTo>
                  <a:lnTo>
                    <a:pt x="230982" y="0"/>
                  </a:lnTo>
                  <a:lnTo>
                    <a:pt x="204788" y="0"/>
                  </a:lnTo>
                  <a:lnTo>
                    <a:pt x="190500" y="2381"/>
                  </a:lnTo>
                  <a:lnTo>
                    <a:pt x="173832" y="9525"/>
                  </a:lnTo>
                  <a:lnTo>
                    <a:pt x="166688" y="16669"/>
                  </a:lnTo>
                  <a:lnTo>
                    <a:pt x="164307" y="33337"/>
                  </a:lnTo>
                  <a:lnTo>
                    <a:pt x="171450" y="52387"/>
                  </a:lnTo>
                  <a:lnTo>
                    <a:pt x="188119" y="69056"/>
                  </a:lnTo>
                  <a:lnTo>
                    <a:pt x="230982" y="92869"/>
                  </a:lnTo>
                  <a:lnTo>
                    <a:pt x="288132" y="121444"/>
                  </a:lnTo>
                  <a:lnTo>
                    <a:pt x="302419" y="135731"/>
                  </a:lnTo>
                  <a:lnTo>
                    <a:pt x="309563" y="147637"/>
                  </a:lnTo>
                  <a:lnTo>
                    <a:pt x="316707" y="169069"/>
                  </a:lnTo>
                  <a:lnTo>
                    <a:pt x="319088" y="190500"/>
                  </a:lnTo>
                  <a:lnTo>
                    <a:pt x="309563" y="240506"/>
                  </a:lnTo>
                  <a:lnTo>
                    <a:pt x="276225" y="376237"/>
                  </a:lnTo>
                  <a:lnTo>
                    <a:pt x="219075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45">
              <a:extLst>
                <a:ext uri="{FF2B5EF4-FFF2-40B4-BE49-F238E27FC236}">
                  <a16:creationId xmlns:a16="http://schemas.microsoft.com/office/drawing/2014/main" id="{CD067663-2F16-4D9B-9576-1B6702FD24BC}"/>
                </a:ext>
              </a:extLst>
            </p:cNvPr>
            <p:cNvSpPr/>
            <p:nvPr/>
          </p:nvSpPr>
          <p:spPr>
            <a:xfrm>
              <a:off x="5176838" y="2874963"/>
              <a:ext cx="1857375" cy="466725"/>
            </a:xfrm>
            <a:custGeom>
              <a:avLst/>
              <a:gdLst>
                <a:gd name="connsiteX0" fmla="*/ 1231106 w 1857375"/>
                <a:gd name="connsiteY0" fmla="*/ 114300 h 466725"/>
                <a:gd name="connsiteX1" fmla="*/ 1042987 w 1857375"/>
                <a:gd name="connsiteY1" fmla="*/ 154781 h 466725"/>
                <a:gd name="connsiteX2" fmla="*/ 864393 w 1857375"/>
                <a:gd name="connsiteY2" fmla="*/ 190500 h 466725"/>
                <a:gd name="connsiteX3" fmla="*/ 700087 w 1857375"/>
                <a:gd name="connsiteY3" fmla="*/ 223837 h 466725"/>
                <a:gd name="connsiteX4" fmla="*/ 554831 w 1857375"/>
                <a:gd name="connsiteY4" fmla="*/ 250031 h 466725"/>
                <a:gd name="connsiteX5" fmla="*/ 359568 w 1857375"/>
                <a:gd name="connsiteY5" fmla="*/ 285750 h 466725"/>
                <a:gd name="connsiteX6" fmla="*/ 309562 w 1857375"/>
                <a:gd name="connsiteY6" fmla="*/ 292894 h 466725"/>
                <a:gd name="connsiteX7" fmla="*/ 271462 w 1857375"/>
                <a:gd name="connsiteY7" fmla="*/ 295275 h 466725"/>
                <a:gd name="connsiteX8" fmla="*/ 230981 w 1857375"/>
                <a:gd name="connsiteY8" fmla="*/ 292894 h 466725"/>
                <a:gd name="connsiteX9" fmla="*/ 171450 w 1857375"/>
                <a:gd name="connsiteY9" fmla="*/ 288131 h 466725"/>
                <a:gd name="connsiteX10" fmla="*/ 116681 w 1857375"/>
                <a:gd name="connsiteY10" fmla="*/ 278606 h 466725"/>
                <a:gd name="connsiteX11" fmla="*/ 52387 w 1857375"/>
                <a:gd name="connsiteY11" fmla="*/ 261937 h 466725"/>
                <a:gd name="connsiteX12" fmla="*/ 21431 w 1857375"/>
                <a:gd name="connsiteY12" fmla="*/ 250031 h 466725"/>
                <a:gd name="connsiteX13" fmla="*/ 11906 w 1857375"/>
                <a:gd name="connsiteY13" fmla="*/ 250031 h 466725"/>
                <a:gd name="connsiteX14" fmla="*/ 2381 w 1857375"/>
                <a:gd name="connsiteY14" fmla="*/ 254794 h 466725"/>
                <a:gd name="connsiteX15" fmla="*/ 0 w 1857375"/>
                <a:gd name="connsiteY15" fmla="*/ 266700 h 466725"/>
                <a:gd name="connsiteX16" fmla="*/ 9525 w 1857375"/>
                <a:gd name="connsiteY16" fmla="*/ 297656 h 466725"/>
                <a:gd name="connsiteX17" fmla="*/ 35718 w 1857375"/>
                <a:gd name="connsiteY17" fmla="*/ 328612 h 466725"/>
                <a:gd name="connsiteX18" fmla="*/ 95250 w 1857375"/>
                <a:gd name="connsiteY18" fmla="*/ 390525 h 466725"/>
                <a:gd name="connsiteX19" fmla="*/ 130968 w 1857375"/>
                <a:gd name="connsiteY19" fmla="*/ 414337 h 466725"/>
                <a:gd name="connsiteX20" fmla="*/ 176212 w 1857375"/>
                <a:gd name="connsiteY20" fmla="*/ 438150 h 466725"/>
                <a:gd name="connsiteX21" fmla="*/ 216693 w 1857375"/>
                <a:gd name="connsiteY21" fmla="*/ 457200 h 466725"/>
                <a:gd name="connsiteX22" fmla="*/ 247650 w 1857375"/>
                <a:gd name="connsiteY22" fmla="*/ 464344 h 466725"/>
                <a:gd name="connsiteX23" fmla="*/ 264318 w 1857375"/>
                <a:gd name="connsiteY23" fmla="*/ 466725 h 466725"/>
                <a:gd name="connsiteX24" fmla="*/ 333375 w 1857375"/>
                <a:gd name="connsiteY24" fmla="*/ 452437 h 466725"/>
                <a:gd name="connsiteX25" fmla="*/ 461962 w 1857375"/>
                <a:gd name="connsiteY25" fmla="*/ 428625 h 466725"/>
                <a:gd name="connsiteX26" fmla="*/ 609600 w 1857375"/>
                <a:gd name="connsiteY26" fmla="*/ 402431 h 466725"/>
                <a:gd name="connsiteX27" fmla="*/ 828675 w 1857375"/>
                <a:gd name="connsiteY27" fmla="*/ 354806 h 466725"/>
                <a:gd name="connsiteX28" fmla="*/ 1026318 w 1857375"/>
                <a:gd name="connsiteY28" fmla="*/ 326231 h 466725"/>
                <a:gd name="connsiteX29" fmla="*/ 1202531 w 1857375"/>
                <a:gd name="connsiteY29" fmla="*/ 304800 h 466725"/>
                <a:gd name="connsiteX30" fmla="*/ 1364456 w 1857375"/>
                <a:gd name="connsiteY30" fmla="*/ 278606 h 466725"/>
                <a:gd name="connsiteX31" fmla="*/ 1504950 w 1857375"/>
                <a:gd name="connsiteY31" fmla="*/ 259556 h 466725"/>
                <a:gd name="connsiteX32" fmla="*/ 1652587 w 1857375"/>
                <a:gd name="connsiteY32" fmla="*/ 247650 h 466725"/>
                <a:gd name="connsiteX33" fmla="*/ 1776412 w 1857375"/>
                <a:gd name="connsiteY33" fmla="*/ 242887 h 466725"/>
                <a:gd name="connsiteX34" fmla="*/ 1790700 w 1857375"/>
                <a:gd name="connsiteY34" fmla="*/ 242887 h 466725"/>
                <a:gd name="connsiteX35" fmla="*/ 1814512 w 1857375"/>
                <a:gd name="connsiteY35" fmla="*/ 235744 h 466725"/>
                <a:gd name="connsiteX36" fmla="*/ 1840706 w 1857375"/>
                <a:gd name="connsiteY36" fmla="*/ 223837 h 466725"/>
                <a:gd name="connsiteX37" fmla="*/ 1850231 w 1857375"/>
                <a:gd name="connsiteY37" fmla="*/ 211931 h 466725"/>
                <a:gd name="connsiteX38" fmla="*/ 1857375 w 1857375"/>
                <a:gd name="connsiteY38" fmla="*/ 197644 h 466725"/>
                <a:gd name="connsiteX39" fmla="*/ 1857375 w 1857375"/>
                <a:gd name="connsiteY39" fmla="*/ 185737 h 466725"/>
                <a:gd name="connsiteX40" fmla="*/ 1852612 w 1857375"/>
                <a:gd name="connsiteY40" fmla="*/ 171450 h 466725"/>
                <a:gd name="connsiteX41" fmla="*/ 1843087 w 1857375"/>
                <a:gd name="connsiteY41" fmla="*/ 152400 h 466725"/>
                <a:gd name="connsiteX42" fmla="*/ 1831181 w 1857375"/>
                <a:gd name="connsiteY42" fmla="*/ 135731 h 466725"/>
                <a:gd name="connsiteX43" fmla="*/ 1814512 w 1857375"/>
                <a:gd name="connsiteY43" fmla="*/ 119062 h 466725"/>
                <a:gd name="connsiteX44" fmla="*/ 1795462 w 1857375"/>
                <a:gd name="connsiteY44" fmla="*/ 107156 h 466725"/>
                <a:gd name="connsiteX45" fmla="*/ 1693068 w 1857375"/>
                <a:gd name="connsiteY45" fmla="*/ 64294 h 466725"/>
                <a:gd name="connsiteX46" fmla="*/ 1533525 w 1857375"/>
                <a:gd name="connsiteY46" fmla="*/ 4762 h 466725"/>
                <a:gd name="connsiteX47" fmla="*/ 1507331 w 1857375"/>
                <a:gd name="connsiteY47" fmla="*/ 0 h 466725"/>
                <a:gd name="connsiteX48" fmla="*/ 1462087 w 1857375"/>
                <a:gd name="connsiteY48" fmla="*/ 21431 h 466725"/>
                <a:gd name="connsiteX49" fmla="*/ 1397793 w 1857375"/>
                <a:gd name="connsiteY49" fmla="*/ 59531 h 466725"/>
                <a:gd name="connsiteX50" fmla="*/ 1350168 w 1857375"/>
                <a:gd name="connsiteY50" fmla="*/ 88106 h 466725"/>
                <a:gd name="connsiteX51" fmla="*/ 1231106 w 1857375"/>
                <a:gd name="connsiteY51" fmla="*/ 11430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66725">
                  <a:moveTo>
                    <a:pt x="1231106" y="114300"/>
                  </a:moveTo>
                  <a:lnTo>
                    <a:pt x="1042987" y="154781"/>
                  </a:lnTo>
                  <a:lnTo>
                    <a:pt x="864393" y="190500"/>
                  </a:lnTo>
                  <a:lnTo>
                    <a:pt x="700087" y="223837"/>
                  </a:lnTo>
                  <a:lnTo>
                    <a:pt x="554831" y="250031"/>
                  </a:lnTo>
                  <a:lnTo>
                    <a:pt x="359568" y="285750"/>
                  </a:lnTo>
                  <a:lnTo>
                    <a:pt x="309562" y="292894"/>
                  </a:lnTo>
                  <a:lnTo>
                    <a:pt x="271462" y="295275"/>
                  </a:lnTo>
                  <a:lnTo>
                    <a:pt x="230981" y="292894"/>
                  </a:lnTo>
                  <a:lnTo>
                    <a:pt x="171450" y="288131"/>
                  </a:lnTo>
                  <a:lnTo>
                    <a:pt x="116681" y="278606"/>
                  </a:lnTo>
                  <a:lnTo>
                    <a:pt x="52387" y="261937"/>
                  </a:lnTo>
                  <a:lnTo>
                    <a:pt x="21431" y="250031"/>
                  </a:lnTo>
                  <a:lnTo>
                    <a:pt x="11906" y="250031"/>
                  </a:lnTo>
                  <a:lnTo>
                    <a:pt x="2381" y="254794"/>
                  </a:lnTo>
                  <a:lnTo>
                    <a:pt x="0" y="266700"/>
                  </a:lnTo>
                  <a:lnTo>
                    <a:pt x="9525" y="297656"/>
                  </a:lnTo>
                  <a:lnTo>
                    <a:pt x="35718" y="328612"/>
                  </a:lnTo>
                  <a:lnTo>
                    <a:pt x="95250" y="390525"/>
                  </a:lnTo>
                  <a:lnTo>
                    <a:pt x="130968" y="414337"/>
                  </a:lnTo>
                  <a:lnTo>
                    <a:pt x="176212" y="438150"/>
                  </a:lnTo>
                  <a:lnTo>
                    <a:pt x="216693" y="457200"/>
                  </a:lnTo>
                  <a:lnTo>
                    <a:pt x="247650" y="464344"/>
                  </a:lnTo>
                  <a:lnTo>
                    <a:pt x="264318" y="466725"/>
                  </a:lnTo>
                  <a:lnTo>
                    <a:pt x="333375" y="452437"/>
                  </a:lnTo>
                  <a:lnTo>
                    <a:pt x="461962" y="428625"/>
                  </a:lnTo>
                  <a:lnTo>
                    <a:pt x="609600" y="402431"/>
                  </a:lnTo>
                  <a:lnTo>
                    <a:pt x="828675" y="354806"/>
                  </a:lnTo>
                  <a:lnTo>
                    <a:pt x="1026318" y="326231"/>
                  </a:lnTo>
                  <a:lnTo>
                    <a:pt x="1202531" y="304800"/>
                  </a:lnTo>
                  <a:lnTo>
                    <a:pt x="1364456" y="278606"/>
                  </a:lnTo>
                  <a:lnTo>
                    <a:pt x="1504950" y="259556"/>
                  </a:lnTo>
                  <a:lnTo>
                    <a:pt x="1652587" y="247650"/>
                  </a:lnTo>
                  <a:lnTo>
                    <a:pt x="1776412" y="242887"/>
                  </a:lnTo>
                  <a:lnTo>
                    <a:pt x="1790700" y="242887"/>
                  </a:lnTo>
                  <a:lnTo>
                    <a:pt x="1814512" y="235744"/>
                  </a:lnTo>
                  <a:lnTo>
                    <a:pt x="1840706" y="223837"/>
                  </a:lnTo>
                  <a:lnTo>
                    <a:pt x="1850231" y="211931"/>
                  </a:lnTo>
                  <a:lnTo>
                    <a:pt x="1857375" y="197644"/>
                  </a:lnTo>
                  <a:lnTo>
                    <a:pt x="1857375" y="185737"/>
                  </a:lnTo>
                  <a:lnTo>
                    <a:pt x="1852612" y="171450"/>
                  </a:lnTo>
                  <a:lnTo>
                    <a:pt x="1843087" y="152400"/>
                  </a:lnTo>
                  <a:lnTo>
                    <a:pt x="1831181" y="135731"/>
                  </a:lnTo>
                  <a:lnTo>
                    <a:pt x="1814512" y="119062"/>
                  </a:lnTo>
                  <a:lnTo>
                    <a:pt x="1795462" y="107156"/>
                  </a:lnTo>
                  <a:lnTo>
                    <a:pt x="1693068" y="64294"/>
                  </a:lnTo>
                  <a:lnTo>
                    <a:pt x="1533525" y="4762"/>
                  </a:lnTo>
                  <a:lnTo>
                    <a:pt x="1507331" y="0"/>
                  </a:lnTo>
                  <a:lnTo>
                    <a:pt x="1462087" y="21431"/>
                  </a:lnTo>
                  <a:lnTo>
                    <a:pt x="1397793" y="59531"/>
                  </a:lnTo>
                  <a:lnTo>
                    <a:pt x="1350168" y="88106"/>
                  </a:lnTo>
                  <a:lnTo>
                    <a:pt x="1231106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2">
              <a:extLst>
                <a:ext uri="{FF2B5EF4-FFF2-40B4-BE49-F238E27FC236}">
                  <a16:creationId xmlns:a16="http://schemas.microsoft.com/office/drawing/2014/main" id="{E23253FB-02CD-4D4E-94E5-7D147AC64A69}"/>
                </a:ext>
              </a:extLst>
            </p:cNvPr>
            <p:cNvSpPr/>
            <p:nvPr/>
          </p:nvSpPr>
          <p:spPr>
            <a:xfrm>
              <a:off x="2724150" y="2705100"/>
              <a:ext cx="715963" cy="519113"/>
            </a:xfrm>
            <a:custGeom>
              <a:avLst/>
              <a:gdLst>
                <a:gd name="connsiteX0" fmla="*/ 492919 w 716756"/>
                <a:gd name="connsiteY0" fmla="*/ 300038 h 519113"/>
                <a:gd name="connsiteX1" fmla="*/ 326231 w 716756"/>
                <a:gd name="connsiteY1" fmla="*/ 169069 h 519113"/>
                <a:gd name="connsiteX2" fmla="*/ 242888 w 716756"/>
                <a:gd name="connsiteY2" fmla="*/ 104775 h 519113"/>
                <a:gd name="connsiteX3" fmla="*/ 221456 w 716756"/>
                <a:gd name="connsiteY3" fmla="*/ 88106 h 519113"/>
                <a:gd name="connsiteX4" fmla="*/ 207169 w 716756"/>
                <a:gd name="connsiteY4" fmla="*/ 66675 h 519113"/>
                <a:gd name="connsiteX5" fmla="*/ 171450 w 716756"/>
                <a:gd name="connsiteY5" fmla="*/ 9525 h 519113"/>
                <a:gd name="connsiteX6" fmla="*/ 147638 w 716756"/>
                <a:gd name="connsiteY6" fmla="*/ 0 h 519113"/>
                <a:gd name="connsiteX7" fmla="*/ 123825 w 716756"/>
                <a:gd name="connsiteY7" fmla="*/ 0 h 519113"/>
                <a:gd name="connsiteX8" fmla="*/ 104775 w 716756"/>
                <a:gd name="connsiteY8" fmla="*/ 7144 h 519113"/>
                <a:gd name="connsiteX9" fmla="*/ 85725 w 716756"/>
                <a:gd name="connsiteY9" fmla="*/ 21431 h 519113"/>
                <a:gd name="connsiteX10" fmla="*/ 59531 w 716756"/>
                <a:gd name="connsiteY10" fmla="*/ 52388 h 519113"/>
                <a:gd name="connsiteX11" fmla="*/ 30956 w 716756"/>
                <a:gd name="connsiteY11" fmla="*/ 102394 h 519113"/>
                <a:gd name="connsiteX12" fmla="*/ 9525 w 716756"/>
                <a:gd name="connsiteY12" fmla="*/ 147638 h 519113"/>
                <a:gd name="connsiteX13" fmla="*/ 0 w 716756"/>
                <a:gd name="connsiteY13" fmla="*/ 190500 h 519113"/>
                <a:gd name="connsiteX14" fmla="*/ 2381 w 716756"/>
                <a:gd name="connsiteY14" fmla="*/ 226219 h 519113"/>
                <a:gd name="connsiteX15" fmla="*/ 7144 w 716756"/>
                <a:gd name="connsiteY15" fmla="*/ 245269 h 519113"/>
                <a:gd name="connsiteX16" fmla="*/ 19050 w 716756"/>
                <a:gd name="connsiteY16" fmla="*/ 264319 h 519113"/>
                <a:gd name="connsiteX17" fmla="*/ 28575 w 716756"/>
                <a:gd name="connsiteY17" fmla="*/ 273844 h 519113"/>
                <a:gd name="connsiteX18" fmla="*/ 35719 w 716756"/>
                <a:gd name="connsiteY18" fmla="*/ 273844 h 519113"/>
                <a:gd name="connsiteX19" fmla="*/ 69056 w 716756"/>
                <a:gd name="connsiteY19" fmla="*/ 264319 h 519113"/>
                <a:gd name="connsiteX20" fmla="*/ 107156 w 716756"/>
                <a:gd name="connsiteY20" fmla="*/ 257175 h 519113"/>
                <a:gd name="connsiteX21" fmla="*/ 121444 w 716756"/>
                <a:gd name="connsiteY21" fmla="*/ 259556 h 519113"/>
                <a:gd name="connsiteX22" fmla="*/ 176213 w 716756"/>
                <a:gd name="connsiteY22" fmla="*/ 280988 h 519113"/>
                <a:gd name="connsiteX23" fmla="*/ 364331 w 716756"/>
                <a:gd name="connsiteY23" fmla="*/ 369094 h 519113"/>
                <a:gd name="connsiteX24" fmla="*/ 673894 w 716756"/>
                <a:gd name="connsiteY24" fmla="*/ 519113 h 519113"/>
                <a:gd name="connsiteX25" fmla="*/ 716756 w 716756"/>
                <a:gd name="connsiteY25" fmla="*/ 471488 h 519113"/>
                <a:gd name="connsiteX26" fmla="*/ 616744 w 716756"/>
                <a:gd name="connsiteY26" fmla="*/ 392906 h 519113"/>
                <a:gd name="connsiteX27" fmla="*/ 492919 w 716756"/>
                <a:gd name="connsiteY27" fmla="*/ 3000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6756" h="519113">
                  <a:moveTo>
                    <a:pt x="492919" y="300038"/>
                  </a:moveTo>
                  <a:lnTo>
                    <a:pt x="326231" y="169069"/>
                  </a:lnTo>
                  <a:lnTo>
                    <a:pt x="242888" y="104775"/>
                  </a:lnTo>
                  <a:lnTo>
                    <a:pt x="221456" y="88106"/>
                  </a:lnTo>
                  <a:lnTo>
                    <a:pt x="207169" y="66675"/>
                  </a:lnTo>
                  <a:lnTo>
                    <a:pt x="171450" y="9525"/>
                  </a:lnTo>
                  <a:lnTo>
                    <a:pt x="147638" y="0"/>
                  </a:lnTo>
                  <a:lnTo>
                    <a:pt x="123825" y="0"/>
                  </a:lnTo>
                  <a:lnTo>
                    <a:pt x="104775" y="7144"/>
                  </a:lnTo>
                  <a:lnTo>
                    <a:pt x="85725" y="21431"/>
                  </a:lnTo>
                  <a:lnTo>
                    <a:pt x="59531" y="52388"/>
                  </a:lnTo>
                  <a:lnTo>
                    <a:pt x="30956" y="102394"/>
                  </a:lnTo>
                  <a:lnTo>
                    <a:pt x="9525" y="147638"/>
                  </a:lnTo>
                  <a:lnTo>
                    <a:pt x="0" y="190500"/>
                  </a:lnTo>
                  <a:lnTo>
                    <a:pt x="2381" y="226219"/>
                  </a:lnTo>
                  <a:lnTo>
                    <a:pt x="7144" y="245269"/>
                  </a:lnTo>
                  <a:lnTo>
                    <a:pt x="19050" y="264319"/>
                  </a:lnTo>
                  <a:lnTo>
                    <a:pt x="28575" y="273844"/>
                  </a:lnTo>
                  <a:lnTo>
                    <a:pt x="35719" y="273844"/>
                  </a:lnTo>
                  <a:lnTo>
                    <a:pt x="69056" y="264319"/>
                  </a:lnTo>
                  <a:lnTo>
                    <a:pt x="107156" y="257175"/>
                  </a:lnTo>
                  <a:lnTo>
                    <a:pt x="121444" y="259556"/>
                  </a:lnTo>
                  <a:lnTo>
                    <a:pt x="176213" y="280988"/>
                  </a:lnTo>
                  <a:lnTo>
                    <a:pt x="364331" y="369094"/>
                  </a:lnTo>
                  <a:lnTo>
                    <a:pt x="673894" y="519113"/>
                  </a:lnTo>
                  <a:lnTo>
                    <a:pt x="716756" y="471488"/>
                  </a:lnTo>
                  <a:lnTo>
                    <a:pt x="616744" y="392906"/>
                  </a:lnTo>
                  <a:lnTo>
                    <a:pt x="492919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3">
              <a:extLst>
                <a:ext uri="{FF2B5EF4-FFF2-40B4-BE49-F238E27FC236}">
                  <a16:creationId xmlns:a16="http://schemas.microsoft.com/office/drawing/2014/main" id="{B647EFCC-B6BF-4D9C-A8DC-303BF4CECBE1}"/>
                </a:ext>
              </a:extLst>
            </p:cNvPr>
            <p:cNvSpPr/>
            <p:nvPr/>
          </p:nvSpPr>
          <p:spPr>
            <a:xfrm>
              <a:off x="2714625" y="2195513"/>
              <a:ext cx="1449388" cy="1755775"/>
            </a:xfrm>
            <a:custGeom>
              <a:avLst/>
              <a:gdLst>
                <a:gd name="connsiteX0" fmla="*/ 912019 w 1450181"/>
                <a:gd name="connsiteY0" fmla="*/ 538162 h 1754981"/>
                <a:gd name="connsiteX1" fmla="*/ 745331 w 1450181"/>
                <a:gd name="connsiteY1" fmla="*/ 776287 h 1754981"/>
                <a:gd name="connsiteX2" fmla="*/ 626269 w 1450181"/>
                <a:gd name="connsiteY2" fmla="*/ 947737 h 1754981"/>
                <a:gd name="connsiteX3" fmla="*/ 552450 w 1450181"/>
                <a:gd name="connsiteY3" fmla="*/ 1047750 h 1754981"/>
                <a:gd name="connsiteX4" fmla="*/ 421481 w 1450181"/>
                <a:gd name="connsiteY4" fmla="*/ 1209675 h 1754981"/>
                <a:gd name="connsiteX5" fmla="*/ 290513 w 1450181"/>
                <a:gd name="connsiteY5" fmla="*/ 1376362 h 1754981"/>
                <a:gd name="connsiteX6" fmla="*/ 130969 w 1450181"/>
                <a:gd name="connsiteY6" fmla="*/ 1574006 h 1754981"/>
                <a:gd name="connsiteX7" fmla="*/ 0 w 1450181"/>
                <a:gd name="connsiteY7" fmla="*/ 1747837 h 1754981"/>
                <a:gd name="connsiteX8" fmla="*/ 73819 w 1450181"/>
                <a:gd name="connsiteY8" fmla="*/ 1754981 h 1754981"/>
                <a:gd name="connsiteX9" fmla="*/ 230981 w 1450181"/>
                <a:gd name="connsiteY9" fmla="*/ 1609725 h 1754981"/>
                <a:gd name="connsiteX10" fmla="*/ 450056 w 1450181"/>
                <a:gd name="connsiteY10" fmla="*/ 1393031 h 1754981"/>
                <a:gd name="connsiteX11" fmla="*/ 604838 w 1450181"/>
                <a:gd name="connsiteY11" fmla="*/ 1233487 h 1754981"/>
                <a:gd name="connsiteX12" fmla="*/ 719138 w 1450181"/>
                <a:gd name="connsiteY12" fmla="*/ 1112043 h 1754981"/>
                <a:gd name="connsiteX13" fmla="*/ 897731 w 1450181"/>
                <a:gd name="connsiteY13" fmla="*/ 914400 h 1754981"/>
                <a:gd name="connsiteX14" fmla="*/ 1040606 w 1450181"/>
                <a:gd name="connsiteY14" fmla="*/ 742950 h 1754981"/>
                <a:gd name="connsiteX15" fmla="*/ 1204913 w 1450181"/>
                <a:gd name="connsiteY15" fmla="*/ 538162 h 1754981"/>
                <a:gd name="connsiteX16" fmla="*/ 1335881 w 1450181"/>
                <a:gd name="connsiteY16" fmla="*/ 366712 h 1754981"/>
                <a:gd name="connsiteX17" fmla="*/ 1343025 w 1450181"/>
                <a:gd name="connsiteY17" fmla="*/ 361950 h 1754981"/>
                <a:gd name="connsiteX18" fmla="*/ 1362075 w 1450181"/>
                <a:gd name="connsiteY18" fmla="*/ 359568 h 1754981"/>
                <a:gd name="connsiteX19" fmla="*/ 1385888 w 1450181"/>
                <a:gd name="connsiteY19" fmla="*/ 359568 h 1754981"/>
                <a:gd name="connsiteX20" fmla="*/ 1404938 w 1450181"/>
                <a:gd name="connsiteY20" fmla="*/ 354806 h 1754981"/>
                <a:gd name="connsiteX21" fmla="*/ 1426369 w 1450181"/>
                <a:gd name="connsiteY21" fmla="*/ 345281 h 1754981"/>
                <a:gd name="connsiteX22" fmla="*/ 1438275 w 1450181"/>
                <a:gd name="connsiteY22" fmla="*/ 333375 h 1754981"/>
                <a:gd name="connsiteX23" fmla="*/ 1445419 w 1450181"/>
                <a:gd name="connsiteY23" fmla="*/ 321468 h 1754981"/>
                <a:gd name="connsiteX24" fmla="*/ 1450181 w 1450181"/>
                <a:gd name="connsiteY24" fmla="*/ 307181 h 1754981"/>
                <a:gd name="connsiteX25" fmla="*/ 1450181 w 1450181"/>
                <a:gd name="connsiteY25" fmla="*/ 290512 h 1754981"/>
                <a:gd name="connsiteX26" fmla="*/ 1450181 w 1450181"/>
                <a:gd name="connsiteY26" fmla="*/ 271462 h 1754981"/>
                <a:gd name="connsiteX27" fmla="*/ 1440656 w 1450181"/>
                <a:gd name="connsiteY27" fmla="*/ 242887 h 1754981"/>
                <a:gd name="connsiteX28" fmla="*/ 1423988 w 1450181"/>
                <a:gd name="connsiteY28" fmla="*/ 211931 h 1754981"/>
                <a:gd name="connsiteX29" fmla="*/ 1412081 w 1450181"/>
                <a:gd name="connsiteY29" fmla="*/ 197643 h 1754981"/>
                <a:gd name="connsiteX30" fmla="*/ 1369219 w 1450181"/>
                <a:gd name="connsiteY30" fmla="*/ 154781 h 1754981"/>
                <a:gd name="connsiteX31" fmla="*/ 1309688 w 1450181"/>
                <a:gd name="connsiteY31" fmla="*/ 111918 h 1754981"/>
                <a:gd name="connsiteX32" fmla="*/ 1243013 w 1450181"/>
                <a:gd name="connsiteY32" fmla="*/ 69056 h 1754981"/>
                <a:gd name="connsiteX33" fmla="*/ 1178719 w 1450181"/>
                <a:gd name="connsiteY33" fmla="*/ 30956 h 1754981"/>
                <a:gd name="connsiteX34" fmla="*/ 1116806 w 1450181"/>
                <a:gd name="connsiteY34" fmla="*/ 9525 h 1754981"/>
                <a:gd name="connsiteX35" fmla="*/ 1081088 w 1450181"/>
                <a:gd name="connsiteY35" fmla="*/ 2381 h 1754981"/>
                <a:gd name="connsiteX36" fmla="*/ 1059656 w 1450181"/>
                <a:gd name="connsiteY36" fmla="*/ 0 h 1754981"/>
                <a:gd name="connsiteX37" fmla="*/ 1038225 w 1450181"/>
                <a:gd name="connsiteY37" fmla="*/ 2381 h 1754981"/>
                <a:gd name="connsiteX38" fmla="*/ 1026319 w 1450181"/>
                <a:gd name="connsiteY38" fmla="*/ 11906 h 1754981"/>
                <a:gd name="connsiteX39" fmla="*/ 1026319 w 1450181"/>
                <a:gd name="connsiteY39" fmla="*/ 33337 h 1754981"/>
                <a:gd name="connsiteX40" fmla="*/ 1047750 w 1450181"/>
                <a:gd name="connsiteY40" fmla="*/ 71437 h 1754981"/>
                <a:gd name="connsiteX41" fmla="*/ 1073944 w 1450181"/>
                <a:gd name="connsiteY41" fmla="*/ 114300 h 1754981"/>
                <a:gd name="connsiteX42" fmla="*/ 1083469 w 1450181"/>
                <a:gd name="connsiteY42" fmla="*/ 138112 h 1754981"/>
                <a:gd name="connsiteX43" fmla="*/ 1090613 w 1450181"/>
                <a:gd name="connsiteY43" fmla="*/ 161925 h 1754981"/>
                <a:gd name="connsiteX44" fmla="*/ 1092994 w 1450181"/>
                <a:gd name="connsiteY44" fmla="*/ 190500 h 1754981"/>
                <a:gd name="connsiteX45" fmla="*/ 1088231 w 1450181"/>
                <a:gd name="connsiteY45" fmla="*/ 233362 h 1754981"/>
                <a:gd name="connsiteX46" fmla="*/ 1064419 w 1450181"/>
                <a:gd name="connsiteY46" fmla="*/ 304800 h 1754981"/>
                <a:gd name="connsiteX47" fmla="*/ 1040606 w 1450181"/>
                <a:gd name="connsiteY47" fmla="*/ 352425 h 1754981"/>
                <a:gd name="connsiteX48" fmla="*/ 912019 w 1450181"/>
                <a:gd name="connsiteY48" fmla="*/ 538162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50181" h="1754981">
                  <a:moveTo>
                    <a:pt x="912019" y="538162"/>
                  </a:moveTo>
                  <a:lnTo>
                    <a:pt x="745331" y="776287"/>
                  </a:lnTo>
                  <a:lnTo>
                    <a:pt x="626269" y="947737"/>
                  </a:lnTo>
                  <a:lnTo>
                    <a:pt x="552450" y="1047750"/>
                  </a:lnTo>
                  <a:lnTo>
                    <a:pt x="421481" y="1209675"/>
                  </a:lnTo>
                  <a:lnTo>
                    <a:pt x="290513" y="1376362"/>
                  </a:lnTo>
                  <a:lnTo>
                    <a:pt x="130969" y="1574006"/>
                  </a:lnTo>
                  <a:lnTo>
                    <a:pt x="0" y="1747837"/>
                  </a:lnTo>
                  <a:lnTo>
                    <a:pt x="73819" y="1754981"/>
                  </a:lnTo>
                  <a:lnTo>
                    <a:pt x="230981" y="1609725"/>
                  </a:lnTo>
                  <a:lnTo>
                    <a:pt x="450056" y="1393031"/>
                  </a:lnTo>
                  <a:lnTo>
                    <a:pt x="604838" y="1233487"/>
                  </a:lnTo>
                  <a:lnTo>
                    <a:pt x="719138" y="1112043"/>
                  </a:lnTo>
                  <a:lnTo>
                    <a:pt x="897731" y="914400"/>
                  </a:lnTo>
                  <a:lnTo>
                    <a:pt x="1040606" y="742950"/>
                  </a:lnTo>
                  <a:lnTo>
                    <a:pt x="1204913" y="538162"/>
                  </a:lnTo>
                  <a:lnTo>
                    <a:pt x="1335881" y="366712"/>
                  </a:lnTo>
                  <a:lnTo>
                    <a:pt x="1343025" y="361950"/>
                  </a:lnTo>
                  <a:lnTo>
                    <a:pt x="1362075" y="359568"/>
                  </a:lnTo>
                  <a:lnTo>
                    <a:pt x="1385888" y="359568"/>
                  </a:lnTo>
                  <a:lnTo>
                    <a:pt x="1404938" y="354806"/>
                  </a:lnTo>
                  <a:lnTo>
                    <a:pt x="1426369" y="345281"/>
                  </a:lnTo>
                  <a:lnTo>
                    <a:pt x="1438275" y="333375"/>
                  </a:lnTo>
                  <a:lnTo>
                    <a:pt x="1445419" y="321468"/>
                  </a:lnTo>
                  <a:lnTo>
                    <a:pt x="1450181" y="307181"/>
                  </a:lnTo>
                  <a:lnTo>
                    <a:pt x="1450181" y="290512"/>
                  </a:lnTo>
                  <a:lnTo>
                    <a:pt x="1450181" y="271462"/>
                  </a:lnTo>
                  <a:lnTo>
                    <a:pt x="1440656" y="242887"/>
                  </a:lnTo>
                  <a:lnTo>
                    <a:pt x="1423988" y="211931"/>
                  </a:lnTo>
                  <a:lnTo>
                    <a:pt x="1412081" y="197643"/>
                  </a:lnTo>
                  <a:lnTo>
                    <a:pt x="1369219" y="154781"/>
                  </a:lnTo>
                  <a:lnTo>
                    <a:pt x="1309688" y="111918"/>
                  </a:lnTo>
                  <a:lnTo>
                    <a:pt x="1243013" y="69056"/>
                  </a:lnTo>
                  <a:lnTo>
                    <a:pt x="1178719" y="30956"/>
                  </a:lnTo>
                  <a:lnTo>
                    <a:pt x="1116806" y="9525"/>
                  </a:lnTo>
                  <a:lnTo>
                    <a:pt x="1081088" y="2381"/>
                  </a:lnTo>
                  <a:lnTo>
                    <a:pt x="1059656" y="0"/>
                  </a:lnTo>
                  <a:lnTo>
                    <a:pt x="1038225" y="2381"/>
                  </a:lnTo>
                  <a:lnTo>
                    <a:pt x="1026319" y="11906"/>
                  </a:lnTo>
                  <a:lnTo>
                    <a:pt x="1026319" y="33337"/>
                  </a:lnTo>
                  <a:lnTo>
                    <a:pt x="1047750" y="71437"/>
                  </a:lnTo>
                  <a:lnTo>
                    <a:pt x="1073944" y="114300"/>
                  </a:lnTo>
                  <a:lnTo>
                    <a:pt x="1083469" y="138112"/>
                  </a:lnTo>
                  <a:lnTo>
                    <a:pt x="1090613" y="161925"/>
                  </a:lnTo>
                  <a:lnTo>
                    <a:pt x="1092994" y="190500"/>
                  </a:lnTo>
                  <a:lnTo>
                    <a:pt x="1088231" y="233362"/>
                  </a:lnTo>
                  <a:lnTo>
                    <a:pt x="1064419" y="304800"/>
                  </a:lnTo>
                  <a:lnTo>
                    <a:pt x="1040606" y="352425"/>
                  </a:lnTo>
                  <a:lnTo>
                    <a:pt x="912019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4">
              <a:extLst>
                <a:ext uri="{FF2B5EF4-FFF2-40B4-BE49-F238E27FC236}">
                  <a16:creationId xmlns:a16="http://schemas.microsoft.com/office/drawing/2014/main" id="{9FC4E540-52F2-4C05-B939-95C9E467932F}"/>
                </a:ext>
              </a:extLst>
            </p:cNvPr>
            <p:cNvSpPr/>
            <p:nvPr/>
          </p:nvSpPr>
          <p:spPr>
            <a:xfrm>
              <a:off x="2671763" y="3579813"/>
              <a:ext cx="1282700" cy="601662"/>
            </a:xfrm>
            <a:custGeom>
              <a:avLst/>
              <a:gdLst>
                <a:gd name="connsiteX0" fmla="*/ 1019175 w 1283493"/>
                <a:gd name="connsiteY0" fmla="*/ 73819 h 602456"/>
                <a:gd name="connsiteX1" fmla="*/ 773906 w 1283493"/>
                <a:gd name="connsiteY1" fmla="*/ 150019 h 602456"/>
                <a:gd name="connsiteX2" fmla="*/ 516731 w 1283493"/>
                <a:gd name="connsiteY2" fmla="*/ 230981 h 602456"/>
                <a:gd name="connsiteX3" fmla="*/ 283368 w 1283493"/>
                <a:gd name="connsiteY3" fmla="*/ 292894 h 602456"/>
                <a:gd name="connsiteX4" fmla="*/ 192881 w 1283493"/>
                <a:gd name="connsiteY4" fmla="*/ 311944 h 602456"/>
                <a:gd name="connsiteX5" fmla="*/ 169068 w 1283493"/>
                <a:gd name="connsiteY5" fmla="*/ 304800 h 602456"/>
                <a:gd name="connsiteX6" fmla="*/ 114300 w 1283493"/>
                <a:gd name="connsiteY6" fmla="*/ 278606 h 602456"/>
                <a:gd name="connsiteX7" fmla="*/ 69056 w 1283493"/>
                <a:gd name="connsiteY7" fmla="*/ 297656 h 602456"/>
                <a:gd name="connsiteX8" fmla="*/ 40481 w 1283493"/>
                <a:gd name="connsiteY8" fmla="*/ 316706 h 602456"/>
                <a:gd name="connsiteX9" fmla="*/ 19050 w 1283493"/>
                <a:gd name="connsiteY9" fmla="*/ 338137 h 602456"/>
                <a:gd name="connsiteX10" fmla="*/ 4762 w 1283493"/>
                <a:gd name="connsiteY10" fmla="*/ 359569 h 602456"/>
                <a:gd name="connsiteX11" fmla="*/ 0 w 1283493"/>
                <a:gd name="connsiteY11" fmla="*/ 373856 h 602456"/>
                <a:gd name="connsiteX12" fmla="*/ 0 w 1283493"/>
                <a:gd name="connsiteY12" fmla="*/ 395287 h 602456"/>
                <a:gd name="connsiteX13" fmla="*/ 2381 w 1283493"/>
                <a:gd name="connsiteY13" fmla="*/ 414337 h 602456"/>
                <a:gd name="connsiteX14" fmla="*/ 21431 w 1283493"/>
                <a:gd name="connsiteY14" fmla="*/ 452437 h 602456"/>
                <a:gd name="connsiteX15" fmla="*/ 76200 w 1283493"/>
                <a:gd name="connsiteY15" fmla="*/ 521494 h 602456"/>
                <a:gd name="connsiteX16" fmla="*/ 128587 w 1283493"/>
                <a:gd name="connsiteY16" fmla="*/ 581025 h 602456"/>
                <a:gd name="connsiteX17" fmla="*/ 147637 w 1283493"/>
                <a:gd name="connsiteY17" fmla="*/ 600075 h 602456"/>
                <a:gd name="connsiteX18" fmla="*/ 154781 w 1283493"/>
                <a:gd name="connsiteY18" fmla="*/ 602456 h 602456"/>
                <a:gd name="connsiteX19" fmla="*/ 190500 w 1283493"/>
                <a:gd name="connsiteY19" fmla="*/ 588169 h 602456"/>
                <a:gd name="connsiteX20" fmla="*/ 323850 w 1283493"/>
                <a:gd name="connsiteY20" fmla="*/ 523875 h 602456"/>
                <a:gd name="connsiteX21" fmla="*/ 481012 w 1283493"/>
                <a:gd name="connsiteY21" fmla="*/ 447675 h 602456"/>
                <a:gd name="connsiteX22" fmla="*/ 569118 w 1283493"/>
                <a:gd name="connsiteY22" fmla="*/ 409575 h 602456"/>
                <a:gd name="connsiteX23" fmla="*/ 647700 w 1283493"/>
                <a:gd name="connsiteY23" fmla="*/ 371475 h 602456"/>
                <a:gd name="connsiteX24" fmla="*/ 854868 w 1283493"/>
                <a:gd name="connsiteY24" fmla="*/ 271462 h 602456"/>
                <a:gd name="connsiteX25" fmla="*/ 1116806 w 1283493"/>
                <a:gd name="connsiteY25" fmla="*/ 157162 h 602456"/>
                <a:gd name="connsiteX26" fmla="*/ 1283493 w 1283493"/>
                <a:gd name="connsiteY26" fmla="*/ 83344 h 602456"/>
                <a:gd name="connsiteX27" fmla="*/ 1245393 w 1283493"/>
                <a:gd name="connsiteY27" fmla="*/ 0 h 602456"/>
                <a:gd name="connsiteX28" fmla="*/ 1069181 w 1283493"/>
                <a:gd name="connsiteY28" fmla="*/ 59531 h 602456"/>
                <a:gd name="connsiteX29" fmla="*/ 1019175 w 1283493"/>
                <a:gd name="connsiteY29" fmla="*/ 7381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83493" h="602456">
                  <a:moveTo>
                    <a:pt x="1019175" y="73819"/>
                  </a:moveTo>
                  <a:lnTo>
                    <a:pt x="773906" y="150019"/>
                  </a:lnTo>
                  <a:lnTo>
                    <a:pt x="516731" y="230981"/>
                  </a:lnTo>
                  <a:lnTo>
                    <a:pt x="283368" y="292894"/>
                  </a:lnTo>
                  <a:lnTo>
                    <a:pt x="192881" y="311944"/>
                  </a:lnTo>
                  <a:lnTo>
                    <a:pt x="169068" y="304800"/>
                  </a:lnTo>
                  <a:lnTo>
                    <a:pt x="114300" y="278606"/>
                  </a:lnTo>
                  <a:lnTo>
                    <a:pt x="69056" y="297656"/>
                  </a:lnTo>
                  <a:lnTo>
                    <a:pt x="40481" y="316706"/>
                  </a:lnTo>
                  <a:lnTo>
                    <a:pt x="19050" y="338137"/>
                  </a:lnTo>
                  <a:lnTo>
                    <a:pt x="4762" y="359569"/>
                  </a:lnTo>
                  <a:lnTo>
                    <a:pt x="0" y="373856"/>
                  </a:lnTo>
                  <a:lnTo>
                    <a:pt x="0" y="395287"/>
                  </a:lnTo>
                  <a:lnTo>
                    <a:pt x="2381" y="414337"/>
                  </a:lnTo>
                  <a:lnTo>
                    <a:pt x="21431" y="452437"/>
                  </a:lnTo>
                  <a:lnTo>
                    <a:pt x="76200" y="521494"/>
                  </a:lnTo>
                  <a:lnTo>
                    <a:pt x="128587" y="581025"/>
                  </a:lnTo>
                  <a:lnTo>
                    <a:pt x="147637" y="600075"/>
                  </a:lnTo>
                  <a:lnTo>
                    <a:pt x="154781" y="602456"/>
                  </a:lnTo>
                  <a:lnTo>
                    <a:pt x="190500" y="588169"/>
                  </a:lnTo>
                  <a:lnTo>
                    <a:pt x="323850" y="523875"/>
                  </a:lnTo>
                  <a:lnTo>
                    <a:pt x="481012" y="447675"/>
                  </a:lnTo>
                  <a:lnTo>
                    <a:pt x="569118" y="409575"/>
                  </a:lnTo>
                  <a:lnTo>
                    <a:pt x="647700" y="371475"/>
                  </a:lnTo>
                  <a:lnTo>
                    <a:pt x="854868" y="271462"/>
                  </a:lnTo>
                  <a:lnTo>
                    <a:pt x="1116806" y="157162"/>
                  </a:lnTo>
                  <a:lnTo>
                    <a:pt x="1283493" y="83344"/>
                  </a:lnTo>
                  <a:lnTo>
                    <a:pt x="1245393" y="0"/>
                  </a:lnTo>
                  <a:lnTo>
                    <a:pt x="1069181" y="59531"/>
                  </a:lnTo>
                  <a:lnTo>
                    <a:pt x="101917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5">
              <a:extLst>
                <a:ext uri="{FF2B5EF4-FFF2-40B4-BE49-F238E27FC236}">
                  <a16:creationId xmlns:a16="http://schemas.microsoft.com/office/drawing/2014/main" id="{6F277764-2256-40D8-BF62-AF47CE628B94}"/>
                </a:ext>
              </a:extLst>
            </p:cNvPr>
            <p:cNvSpPr/>
            <p:nvPr/>
          </p:nvSpPr>
          <p:spPr>
            <a:xfrm>
              <a:off x="3725863" y="3348038"/>
              <a:ext cx="369887" cy="504825"/>
            </a:xfrm>
            <a:custGeom>
              <a:avLst/>
              <a:gdLst>
                <a:gd name="connsiteX0" fmla="*/ 273844 w 369094"/>
                <a:gd name="connsiteY0" fmla="*/ 195262 h 504825"/>
                <a:gd name="connsiteX1" fmla="*/ 226219 w 369094"/>
                <a:gd name="connsiteY1" fmla="*/ 142875 h 504825"/>
                <a:gd name="connsiteX2" fmla="*/ 188119 w 369094"/>
                <a:gd name="connsiteY2" fmla="*/ 107156 h 504825"/>
                <a:gd name="connsiteX3" fmla="*/ 142875 w 369094"/>
                <a:gd name="connsiteY3" fmla="*/ 73818 h 504825"/>
                <a:gd name="connsiteX4" fmla="*/ 83344 w 369094"/>
                <a:gd name="connsiteY4" fmla="*/ 30956 h 504825"/>
                <a:gd name="connsiteX5" fmla="*/ 47625 w 369094"/>
                <a:gd name="connsiteY5" fmla="*/ 9525 h 504825"/>
                <a:gd name="connsiteX6" fmla="*/ 21432 w 369094"/>
                <a:gd name="connsiteY6" fmla="*/ 0 h 504825"/>
                <a:gd name="connsiteX7" fmla="*/ 7144 w 369094"/>
                <a:gd name="connsiteY7" fmla="*/ 0 h 504825"/>
                <a:gd name="connsiteX8" fmla="*/ 0 w 369094"/>
                <a:gd name="connsiteY8" fmla="*/ 4762 h 504825"/>
                <a:gd name="connsiteX9" fmla="*/ 0 w 369094"/>
                <a:gd name="connsiteY9" fmla="*/ 19050 h 504825"/>
                <a:gd name="connsiteX10" fmla="*/ 11907 w 369094"/>
                <a:gd name="connsiteY10" fmla="*/ 54768 h 504825"/>
                <a:gd name="connsiteX11" fmla="*/ 61913 w 369094"/>
                <a:gd name="connsiteY11" fmla="*/ 154781 h 504825"/>
                <a:gd name="connsiteX12" fmla="*/ 116682 w 369094"/>
                <a:gd name="connsiteY12" fmla="*/ 285750 h 504825"/>
                <a:gd name="connsiteX13" fmla="*/ 147638 w 369094"/>
                <a:gd name="connsiteY13" fmla="*/ 333375 h 504825"/>
                <a:gd name="connsiteX14" fmla="*/ 157163 w 369094"/>
                <a:gd name="connsiteY14" fmla="*/ 392906 h 504825"/>
                <a:gd name="connsiteX15" fmla="*/ 169069 w 369094"/>
                <a:gd name="connsiteY15" fmla="*/ 431006 h 504825"/>
                <a:gd name="connsiteX16" fmla="*/ 190500 w 369094"/>
                <a:gd name="connsiteY16" fmla="*/ 469106 h 504825"/>
                <a:gd name="connsiteX17" fmla="*/ 207169 w 369094"/>
                <a:gd name="connsiteY17" fmla="*/ 488156 h 504825"/>
                <a:gd name="connsiteX18" fmla="*/ 228600 w 369094"/>
                <a:gd name="connsiteY18" fmla="*/ 500062 h 504825"/>
                <a:gd name="connsiteX19" fmla="*/ 250032 w 369094"/>
                <a:gd name="connsiteY19" fmla="*/ 504825 h 504825"/>
                <a:gd name="connsiteX20" fmla="*/ 295275 w 369094"/>
                <a:gd name="connsiteY20" fmla="*/ 502443 h 504825"/>
                <a:gd name="connsiteX21" fmla="*/ 328613 w 369094"/>
                <a:gd name="connsiteY21" fmla="*/ 490537 h 504825"/>
                <a:gd name="connsiteX22" fmla="*/ 345282 w 369094"/>
                <a:gd name="connsiteY22" fmla="*/ 481012 h 504825"/>
                <a:gd name="connsiteX23" fmla="*/ 359569 w 369094"/>
                <a:gd name="connsiteY23" fmla="*/ 464343 h 504825"/>
                <a:gd name="connsiteX24" fmla="*/ 366713 w 369094"/>
                <a:gd name="connsiteY24" fmla="*/ 438150 h 504825"/>
                <a:gd name="connsiteX25" fmla="*/ 369094 w 369094"/>
                <a:gd name="connsiteY25" fmla="*/ 404812 h 504825"/>
                <a:gd name="connsiteX26" fmla="*/ 364332 w 369094"/>
                <a:gd name="connsiteY26" fmla="*/ 364331 h 504825"/>
                <a:gd name="connsiteX27" fmla="*/ 354807 w 369094"/>
                <a:gd name="connsiteY27" fmla="*/ 328612 h 504825"/>
                <a:gd name="connsiteX28" fmla="*/ 338138 w 369094"/>
                <a:gd name="connsiteY28" fmla="*/ 283368 h 504825"/>
                <a:gd name="connsiteX29" fmla="*/ 311944 w 369094"/>
                <a:gd name="connsiteY29" fmla="*/ 238125 h 504825"/>
                <a:gd name="connsiteX30" fmla="*/ 273844 w 369094"/>
                <a:gd name="connsiteY30" fmla="*/ 195262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9094" h="504825">
                  <a:moveTo>
                    <a:pt x="273844" y="195262"/>
                  </a:moveTo>
                  <a:lnTo>
                    <a:pt x="226219" y="142875"/>
                  </a:lnTo>
                  <a:lnTo>
                    <a:pt x="188119" y="107156"/>
                  </a:lnTo>
                  <a:lnTo>
                    <a:pt x="142875" y="73818"/>
                  </a:lnTo>
                  <a:lnTo>
                    <a:pt x="83344" y="30956"/>
                  </a:lnTo>
                  <a:lnTo>
                    <a:pt x="47625" y="9525"/>
                  </a:lnTo>
                  <a:lnTo>
                    <a:pt x="21432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1907" y="54768"/>
                  </a:lnTo>
                  <a:lnTo>
                    <a:pt x="61913" y="154781"/>
                  </a:lnTo>
                  <a:lnTo>
                    <a:pt x="116682" y="285750"/>
                  </a:lnTo>
                  <a:lnTo>
                    <a:pt x="147638" y="333375"/>
                  </a:lnTo>
                  <a:lnTo>
                    <a:pt x="157163" y="392906"/>
                  </a:lnTo>
                  <a:lnTo>
                    <a:pt x="169069" y="431006"/>
                  </a:lnTo>
                  <a:lnTo>
                    <a:pt x="190500" y="469106"/>
                  </a:lnTo>
                  <a:lnTo>
                    <a:pt x="207169" y="488156"/>
                  </a:lnTo>
                  <a:lnTo>
                    <a:pt x="228600" y="500062"/>
                  </a:lnTo>
                  <a:lnTo>
                    <a:pt x="250032" y="504825"/>
                  </a:lnTo>
                  <a:lnTo>
                    <a:pt x="295275" y="502443"/>
                  </a:lnTo>
                  <a:lnTo>
                    <a:pt x="328613" y="490537"/>
                  </a:lnTo>
                  <a:lnTo>
                    <a:pt x="345282" y="481012"/>
                  </a:lnTo>
                  <a:lnTo>
                    <a:pt x="359569" y="464343"/>
                  </a:lnTo>
                  <a:lnTo>
                    <a:pt x="366713" y="438150"/>
                  </a:lnTo>
                  <a:lnTo>
                    <a:pt x="369094" y="404812"/>
                  </a:lnTo>
                  <a:lnTo>
                    <a:pt x="364332" y="364331"/>
                  </a:lnTo>
                  <a:lnTo>
                    <a:pt x="354807" y="328612"/>
                  </a:lnTo>
                  <a:lnTo>
                    <a:pt x="338138" y="283368"/>
                  </a:lnTo>
                  <a:lnTo>
                    <a:pt x="311944" y="238125"/>
                  </a:lnTo>
                  <a:lnTo>
                    <a:pt x="27384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6">
              <a:extLst>
                <a:ext uri="{FF2B5EF4-FFF2-40B4-BE49-F238E27FC236}">
                  <a16:creationId xmlns:a16="http://schemas.microsoft.com/office/drawing/2014/main" id="{8A07FC33-4631-453C-AF1E-502A27A24C09}"/>
                </a:ext>
              </a:extLst>
            </p:cNvPr>
            <p:cNvSpPr/>
            <p:nvPr/>
          </p:nvSpPr>
          <p:spPr>
            <a:xfrm>
              <a:off x="3259138" y="3830638"/>
              <a:ext cx="280987" cy="2178050"/>
            </a:xfrm>
            <a:custGeom>
              <a:avLst/>
              <a:gdLst>
                <a:gd name="connsiteX0" fmla="*/ 279801 w 279801"/>
                <a:gd name="connsiteY0" fmla="*/ 833632 h 2177829"/>
                <a:gd name="connsiteX1" fmla="*/ 279801 w 279801"/>
                <a:gd name="connsiteY1" fmla="*/ 527871 h 2177829"/>
                <a:gd name="connsiteX2" fmla="*/ 276916 w 279801"/>
                <a:gd name="connsiteY2" fmla="*/ 320184 h 2177829"/>
                <a:gd name="connsiteX3" fmla="*/ 276916 w 279801"/>
                <a:gd name="connsiteY3" fmla="*/ 291338 h 2177829"/>
                <a:gd name="connsiteX4" fmla="*/ 271147 w 279801"/>
                <a:gd name="connsiteY4" fmla="*/ 248070 h 2177829"/>
                <a:gd name="connsiteX5" fmla="*/ 262493 w 279801"/>
                <a:gd name="connsiteY5" fmla="*/ 204802 h 2177829"/>
                <a:gd name="connsiteX6" fmla="*/ 245186 w 279801"/>
                <a:gd name="connsiteY6" fmla="*/ 129804 h 2177829"/>
                <a:gd name="connsiteX7" fmla="*/ 196149 w 279801"/>
                <a:gd name="connsiteY7" fmla="*/ 0 h 2177829"/>
                <a:gd name="connsiteX8" fmla="*/ 0 w 279801"/>
                <a:gd name="connsiteY8" fmla="*/ 92305 h 2177829"/>
                <a:gd name="connsiteX9" fmla="*/ 49037 w 279801"/>
                <a:gd name="connsiteY9" fmla="*/ 152880 h 2177829"/>
                <a:gd name="connsiteX10" fmla="*/ 63460 w 279801"/>
                <a:gd name="connsiteY10" fmla="*/ 184610 h 2177829"/>
                <a:gd name="connsiteX11" fmla="*/ 74998 w 279801"/>
                <a:gd name="connsiteY11" fmla="*/ 227878 h 2177829"/>
                <a:gd name="connsiteX12" fmla="*/ 77883 w 279801"/>
                <a:gd name="connsiteY12" fmla="*/ 311530 h 2177829"/>
                <a:gd name="connsiteX13" fmla="*/ 77883 w 279801"/>
                <a:gd name="connsiteY13" fmla="*/ 588446 h 2177829"/>
                <a:gd name="connsiteX14" fmla="*/ 74998 w 279801"/>
                <a:gd name="connsiteY14" fmla="*/ 911515 h 2177829"/>
                <a:gd name="connsiteX15" fmla="*/ 63460 w 279801"/>
                <a:gd name="connsiteY15" fmla="*/ 1306697 h 2177829"/>
                <a:gd name="connsiteX16" fmla="*/ 57691 w 279801"/>
                <a:gd name="connsiteY16" fmla="*/ 1534576 h 2177829"/>
                <a:gd name="connsiteX17" fmla="*/ 46153 w 279801"/>
                <a:gd name="connsiteY17" fmla="*/ 1583613 h 2177829"/>
                <a:gd name="connsiteX18" fmla="*/ 23076 w 279801"/>
                <a:gd name="connsiteY18" fmla="*/ 1693226 h 2177829"/>
                <a:gd name="connsiteX19" fmla="*/ 8654 w 279801"/>
                <a:gd name="connsiteY19" fmla="*/ 1756686 h 2177829"/>
                <a:gd name="connsiteX20" fmla="*/ 8654 w 279801"/>
                <a:gd name="connsiteY20" fmla="*/ 1805723 h 2177829"/>
                <a:gd name="connsiteX21" fmla="*/ 11538 w 279801"/>
                <a:gd name="connsiteY21" fmla="*/ 1851876 h 2177829"/>
                <a:gd name="connsiteX22" fmla="*/ 20192 w 279801"/>
                <a:gd name="connsiteY22" fmla="*/ 1898029 h 2177829"/>
                <a:gd name="connsiteX23" fmla="*/ 40384 w 279801"/>
                <a:gd name="connsiteY23" fmla="*/ 1961489 h 2177829"/>
                <a:gd name="connsiteX24" fmla="*/ 54806 w 279801"/>
                <a:gd name="connsiteY24" fmla="*/ 2004757 h 2177829"/>
                <a:gd name="connsiteX25" fmla="*/ 95190 w 279801"/>
                <a:gd name="connsiteY25" fmla="*/ 2082639 h 2177829"/>
                <a:gd name="connsiteX26" fmla="*/ 109613 w 279801"/>
                <a:gd name="connsiteY26" fmla="*/ 2108600 h 2177829"/>
                <a:gd name="connsiteX27" fmla="*/ 132689 w 279801"/>
                <a:gd name="connsiteY27" fmla="*/ 2134561 h 2177829"/>
                <a:gd name="connsiteX28" fmla="*/ 155765 w 279801"/>
                <a:gd name="connsiteY28" fmla="*/ 2154753 h 2177829"/>
                <a:gd name="connsiteX29" fmla="*/ 173073 w 279801"/>
                <a:gd name="connsiteY29" fmla="*/ 2166291 h 2177829"/>
                <a:gd name="connsiteX30" fmla="*/ 184611 w 279801"/>
                <a:gd name="connsiteY30" fmla="*/ 2172060 h 2177829"/>
                <a:gd name="connsiteX31" fmla="*/ 207687 w 279801"/>
                <a:gd name="connsiteY31" fmla="*/ 2177829 h 2177829"/>
                <a:gd name="connsiteX32" fmla="*/ 216341 w 279801"/>
                <a:gd name="connsiteY32" fmla="*/ 2177829 h 2177829"/>
                <a:gd name="connsiteX33" fmla="*/ 236533 w 279801"/>
                <a:gd name="connsiteY33" fmla="*/ 2166291 h 2177829"/>
                <a:gd name="connsiteX34" fmla="*/ 256724 w 279801"/>
                <a:gd name="connsiteY34" fmla="*/ 2143215 h 2177829"/>
                <a:gd name="connsiteX35" fmla="*/ 271147 w 279801"/>
                <a:gd name="connsiteY35" fmla="*/ 2117254 h 2177829"/>
                <a:gd name="connsiteX36" fmla="*/ 279801 w 279801"/>
                <a:gd name="connsiteY36" fmla="*/ 2073986 h 2177829"/>
                <a:gd name="connsiteX37" fmla="*/ 279801 w 279801"/>
                <a:gd name="connsiteY37" fmla="*/ 1955719 h 2177829"/>
                <a:gd name="connsiteX38" fmla="*/ 279801 w 279801"/>
                <a:gd name="connsiteY38" fmla="*/ 1557653 h 2177829"/>
                <a:gd name="connsiteX39" fmla="*/ 279801 w 279801"/>
                <a:gd name="connsiteY39" fmla="*/ 833632 h 21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9801" h="2177829">
                  <a:moveTo>
                    <a:pt x="279801" y="833632"/>
                  </a:moveTo>
                  <a:lnTo>
                    <a:pt x="279801" y="527871"/>
                  </a:lnTo>
                  <a:cubicBezTo>
                    <a:pt x="278839" y="458642"/>
                    <a:pt x="277878" y="389413"/>
                    <a:pt x="276916" y="320184"/>
                  </a:cubicBezTo>
                  <a:lnTo>
                    <a:pt x="276916" y="291338"/>
                  </a:lnTo>
                  <a:lnTo>
                    <a:pt x="271147" y="248070"/>
                  </a:lnTo>
                  <a:lnTo>
                    <a:pt x="262493" y="204802"/>
                  </a:lnTo>
                  <a:lnTo>
                    <a:pt x="245186" y="129804"/>
                  </a:lnTo>
                  <a:lnTo>
                    <a:pt x="196149" y="0"/>
                  </a:lnTo>
                  <a:lnTo>
                    <a:pt x="0" y="92305"/>
                  </a:lnTo>
                  <a:lnTo>
                    <a:pt x="49037" y="152880"/>
                  </a:lnTo>
                  <a:lnTo>
                    <a:pt x="63460" y="184610"/>
                  </a:lnTo>
                  <a:lnTo>
                    <a:pt x="74998" y="227878"/>
                  </a:lnTo>
                  <a:cubicBezTo>
                    <a:pt x="75960" y="255762"/>
                    <a:pt x="76921" y="283646"/>
                    <a:pt x="77883" y="311530"/>
                  </a:cubicBezTo>
                  <a:lnTo>
                    <a:pt x="77883" y="588446"/>
                  </a:lnTo>
                  <a:cubicBezTo>
                    <a:pt x="76921" y="696136"/>
                    <a:pt x="75960" y="803825"/>
                    <a:pt x="74998" y="911515"/>
                  </a:cubicBezTo>
                  <a:lnTo>
                    <a:pt x="63460" y="1306697"/>
                  </a:lnTo>
                  <a:lnTo>
                    <a:pt x="57691" y="1534576"/>
                  </a:lnTo>
                  <a:lnTo>
                    <a:pt x="46153" y="1583613"/>
                  </a:lnTo>
                  <a:lnTo>
                    <a:pt x="23076" y="1693226"/>
                  </a:lnTo>
                  <a:lnTo>
                    <a:pt x="8654" y="1756686"/>
                  </a:lnTo>
                  <a:lnTo>
                    <a:pt x="8654" y="1805723"/>
                  </a:lnTo>
                  <a:lnTo>
                    <a:pt x="11538" y="1851876"/>
                  </a:lnTo>
                  <a:lnTo>
                    <a:pt x="20192" y="1898029"/>
                  </a:lnTo>
                  <a:lnTo>
                    <a:pt x="40384" y="1961489"/>
                  </a:lnTo>
                  <a:lnTo>
                    <a:pt x="54806" y="2004757"/>
                  </a:lnTo>
                  <a:lnTo>
                    <a:pt x="95190" y="2082639"/>
                  </a:lnTo>
                  <a:lnTo>
                    <a:pt x="109613" y="2108600"/>
                  </a:lnTo>
                  <a:lnTo>
                    <a:pt x="132689" y="2134561"/>
                  </a:lnTo>
                  <a:lnTo>
                    <a:pt x="155765" y="2154753"/>
                  </a:lnTo>
                  <a:lnTo>
                    <a:pt x="173073" y="2166291"/>
                  </a:lnTo>
                  <a:lnTo>
                    <a:pt x="184611" y="2172060"/>
                  </a:lnTo>
                  <a:lnTo>
                    <a:pt x="207687" y="2177829"/>
                  </a:lnTo>
                  <a:lnTo>
                    <a:pt x="216341" y="2177829"/>
                  </a:lnTo>
                  <a:lnTo>
                    <a:pt x="236533" y="2166291"/>
                  </a:lnTo>
                  <a:lnTo>
                    <a:pt x="256724" y="2143215"/>
                  </a:lnTo>
                  <a:lnTo>
                    <a:pt x="271147" y="2117254"/>
                  </a:lnTo>
                  <a:lnTo>
                    <a:pt x="279801" y="2073986"/>
                  </a:lnTo>
                  <a:lnTo>
                    <a:pt x="279801" y="1955719"/>
                  </a:lnTo>
                  <a:lnTo>
                    <a:pt x="279801" y="1557653"/>
                  </a:lnTo>
                  <a:lnTo>
                    <a:pt x="279801" y="833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41">
              <a:extLst>
                <a:ext uri="{FF2B5EF4-FFF2-40B4-BE49-F238E27FC236}">
                  <a16:creationId xmlns:a16="http://schemas.microsoft.com/office/drawing/2014/main" id="{335AE6F5-9340-42F9-8F47-4513B5460087}"/>
                </a:ext>
              </a:extLst>
            </p:cNvPr>
            <p:cNvSpPr/>
            <p:nvPr/>
          </p:nvSpPr>
          <p:spPr>
            <a:xfrm>
              <a:off x="4381500" y="3609975"/>
              <a:ext cx="274638" cy="2344738"/>
            </a:xfrm>
            <a:custGeom>
              <a:avLst/>
              <a:gdLst>
                <a:gd name="connsiteX0" fmla="*/ 256151 w 274022"/>
                <a:gd name="connsiteY0" fmla="*/ 1245014 h 2344081"/>
                <a:gd name="connsiteX1" fmla="*/ 256151 w 274022"/>
                <a:gd name="connsiteY1" fmla="*/ 973970 h 2344081"/>
                <a:gd name="connsiteX2" fmla="*/ 259130 w 274022"/>
                <a:gd name="connsiteY2" fmla="*/ 732711 h 2344081"/>
                <a:gd name="connsiteX3" fmla="*/ 265087 w 274022"/>
                <a:gd name="connsiteY3" fmla="*/ 473582 h 2344081"/>
                <a:gd name="connsiteX4" fmla="*/ 274022 w 274022"/>
                <a:gd name="connsiteY4" fmla="*/ 178710 h 2344081"/>
                <a:gd name="connsiteX5" fmla="*/ 271044 w 274022"/>
                <a:gd name="connsiteY5" fmla="*/ 160839 h 2344081"/>
                <a:gd name="connsiteX6" fmla="*/ 250194 w 274022"/>
                <a:gd name="connsiteY6" fmla="*/ 92334 h 2344081"/>
                <a:gd name="connsiteX7" fmla="*/ 217431 w 274022"/>
                <a:gd name="connsiteY7" fmla="*/ 14892 h 2344081"/>
                <a:gd name="connsiteX8" fmla="*/ 205517 w 274022"/>
                <a:gd name="connsiteY8" fmla="*/ 0 h 2344081"/>
                <a:gd name="connsiteX9" fmla="*/ 0 w 274022"/>
                <a:gd name="connsiteY9" fmla="*/ 235302 h 2344081"/>
                <a:gd name="connsiteX10" fmla="*/ 44677 w 274022"/>
                <a:gd name="connsiteY10" fmla="*/ 279979 h 2344081"/>
                <a:gd name="connsiteX11" fmla="*/ 59570 w 274022"/>
                <a:gd name="connsiteY11" fmla="*/ 303807 h 2344081"/>
                <a:gd name="connsiteX12" fmla="*/ 68505 w 274022"/>
                <a:gd name="connsiteY12" fmla="*/ 339549 h 2344081"/>
                <a:gd name="connsiteX13" fmla="*/ 74462 w 274022"/>
                <a:gd name="connsiteY13" fmla="*/ 419969 h 2344081"/>
                <a:gd name="connsiteX14" fmla="*/ 71484 w 274022"/>
                <a:gd name="connsiteY14" fmla="*/ 661227 h 2344081"/>
                <a:gd name="connsiteX15" fmla="*/ 68505 w 274022"/>
                <a:gd name="connsiteY15" fmla="*/ 994820 h 2344081"/>
                <a:gd name="connsiteX16" fmla="*/ 62548 w 274022"/>
                <a:gd name="connsiteY16" fmla="*/ 1289691 h 2344081"/>
                <a:gd name="connsiteX17" fmla="*/ 56591 w 274022"/>
                <a:gd name="connsiteY17" fmla="*/ 1551799 h 2344081"/>
                <a:gd name="connsiteX18" fmla="*/ 50634 w 274022"/>
                <a:gd name="connsiteY18" fmla="*/ 1679875 h 2344081"/>
                <a:gd name="connsiteX19" fmla="*/ 11914 w 274022"/>
                <a:gd name="connsiteY19" fmla="*/ 1944962 h 2344081"/>
                <a:gd name="connsiteX20" fmla="*/ 8935 w 274022"/>
                <a:gd name="connsiteY20" fmla="*/ 1974747 h 2344081"/>
                <a:gd name="connsiteX21" fmla="*/ 23828 w 274022"/>
                <a:gd name="connsiteY21" fmla="*/ 2064102 h 2344081"/>
                <a:gd name="connsiteX22" fmla="*/ 44677 w 274022"/>
                <a:gd name="connsiteY22" fmla="*/ 2156435 h 2344081"/>
                <a:gd name="connsiteX23" fmla="*/ 71484 w 274022"/>
                <a:gd name="connsiteY23" fmla="*/ 2242812 h 2344081"/>
                <a:gd name="connsiteX24" fmla="*/ 86376 w 274022"/>
                <a:gd name="connsiteY24" fmla="*/ 2284511 h 2344081"/>
                <a:gd name="connsiteX25" fmla="*/ 104247 w 274022"/>
                <a:gd name="connsiteY25" fmla="*/ 2314296 h 2344081"/>
                <a:gd name="connsiteX26" fmla="*/ 128075 w 274022"/>
                <a:gd name="connsiteY26" fmla="*/ 2335145 h 2344081"/>
                <a:gd name="connsiteX27" fmla="*/ 145946 w 274022"/>
                <a:gd name="connsiteY27" fmla="*/ 2344081 h 2344081"/>
                <a:gd name="connsiteX28" fmla="*/ 160839 w 274022"/>
                <a:gd name="connsiteY28" fmla="*/ 2344081 h 2344081"/>
                <a:gd name="connsiteX29" fmla="*/ 181688 w 274022"/>
                <a:gd name="connsiteY29" fmla="*/ 2335145 h 2344081"/>
                <a:gd name="connsiteX30" fmla="*/ 199560 w 274022"/>
                <a:gd name="connsiteY30" fmla="*/ 2314296 h 2344081"/>
                <a:gd name="connsiteX31" fmla="*/ 220409 w 274022"/>
                <a:gd name="connsiteY31" fmla="*/ 2278554 h 2344081"/>
                <a:gd name="connsiteX32" fmla="*/ 238280 w 274022"/>
                <a:gd name="connsiteY32" fmla="*/ 2230898 h 2344081"/>
                <a:gd name="connsiteX33" fmla="*/ 247216 w 274022"/>
                <a:gd name="connsiteY33" fmla="*/ 2183242 h 2344081"/>
                <a:gd name="connsiteX34" fmla="*/ 253173 w 274022"/>
                <a:gd name="connsiteY34" fmla="*/ 2144521 h 2344081"/>
                <a:gd name="connsiteX35" fmla="*/ 253173 w 274022"/>
                <a:gd name="connsiteY35" fmla="*/ 2064102 h 2344081"/>
                <a:gd name="connsiteX36" fmla="*/ 253173 w 274022"/>
                <a:gd name="connsiteY36" fmla="*/ 1855606 h 2344081"/>
                <a:gd name="connsiteX37" fmla="*/ 256151 w 274022"/>
                <a:gd name="connsiteY37" fmla="*/ 1245014 h 234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022" h="2344081">
                  <a:moveTo>
                    <a:pt x="256151" y="1245014"/>
                  </a:moveTo>
                  <a:lnTo>
                    <a:pt x="256151" y="973970"/>
                  </a:lnTo>
                  <a:lnTo>
                    <a:pt x="259130" y="732711"/>
                  </a:lnTo>
                  <a:lnTo>
                    <a:pt x="265087" y="473582"/>
                  </a:lnTo>
                  <a:lnTo>
                    <a:pt x="274022" y="178710"/>
                  </a:lnTo>
                  <a:lnTo>
                    <a:pt x="271044" y="160839"/>
                  </a:lnTo>
                  <a:lnTo>
                    <a:pt x="250194" y="92334"/>
                  </a:lnTo>
                  <a:lnTo>
                    <a:pt x="217431" y="14892"/>
                  </a:lnTo>
                  <a:lnTo>
                    <a:pt x="205517" y="0"/>
                  </a:lnTo>
                  <a:lnTo>
                    <a:pt x="0" y="235302"/>
                  </a:lnTo>
                  <a:lnTo>
                    <a:pt x="44677" y="279979"/>
                  </a:lnTo>
                  <a:lnTo>
                    <a:pt x="59570" y="303807"/>
                  </a:lnTo>
                  <a:lnTo>
                    <a:pt x="68505" y="339549"/>
                  </a:lnTo>
                  <a:lnTo>
                    <a:pt x="74462" y="419969"/>
                  </a:lnTo>
                  <a:cubicBezTo>
                    <a:pt x="73469" y="500388"/>
                    <a:pt x="72477" y="580808"/>
                    <a:pt x="71484" y="661227"/>
                  </a:cubicBezTo>
                  <a:lnTo>
                    <a:pt x="68505" y="994820"/>
                  </a:lnTo>
                  <a:lnTo>
                    <a:pt x="62548" y="1289691"/>
                  </a:lnTo>
                  <a:lnTo>
                    <a:pt x="56591" y="1551799"/>
                  </a:lnTo>
                  <a:lnTo>
                    <a:pt x="50634" y="1679875"/>
                  </a:lnTo>
                  <a:lnTo>
                    <a:pt x="11914" y="1944962"/>
                  </a:lnTo>
                  <a:lnTo>
                    <a:pt x="8935" y="1974747"/>
                  </a:lnTo>
                  <a:lnTo>
                    <a:pt x="23828" y="2064102"/>
                  </a:lnTo>
                  <a:lnTo>
                    <a:pt x="44677" y="2156435"/>
                  </a:lnTo>
                  <a:lnTo>
                    <a:pt x="71484" y="2242812"/>
                  </a:lnTo>
                  <a:lnTo>
                    <a:pt x="86376" y="2284511"/>
                  </a:lnTo>
                  <a:lnTo>
                    <a:pt x="104247" y="2314296"/>
                  </a:lnTo>
                  <a:lnTo>
                    <a:pt x="128075" y="2335145"/>
                  </a:lnTo>
                  <a:lnTo>
                    <a:pt x="145946" y="2344081"/>
                  </a:lnTo>
                  <a:lnTo>
                    <a:pt x="160839" y="2344081"/>
                  </a:lnTo>
                  <a:lnTo>
                    <a:pt x="181688" y="2335145"/>
                  </a:lnTo>
                  <a:lnTo>
                    <a:pt x="199560" y="2314296"/>
                  </a:lnTo>
                  <a:lnTo>
                    <a:pt x="220409" y="2278554"/>
                  </a:lnTo>
                  <a:lnTo>
                    <a:pt x="238280" y="2230898"/>
                  </a:lnTo>
                  <a:lnTo>
                    <a:pt x="247216" y="2183242"/>
                  </a:lnTo>
                  <a:lnTo>
                    <a:pt x="253173" y="2144521"/>
                  </a:lnTo>
                  <a:lnTo>
                    <a:pt x="253173" y="2064102"/>
                  </a:lnTo>
                  <a:lnTo>
                    <a:pt x="253173" y="1855606"/>
                  </a:lnTo>
                  <a:cubicBezTo>
                    <a:pt x="254166" y="1661011"/>
                    <a:pt x="255158" y="1466415"/>
                    <a:pt x="256151" y="12450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48">
              <a:extLst>
                <a:ext uri="{FF2B5EF4-FFF2-40B4-BE49-F238E27FC236}">
                  <a16:creationId xmlns:a16="http://schemas.microsoft.com/office/drawing/2014/main" id="{5FFB1062-2088-47CA-BAD0-A9D4E737A37C}"/>
                </a:ext>
              </a:extLst>
            </p:cNvPr>
            <p:cNvSpPr/>
            <p:nvPr/>
          </p:nvSpPr>
          <p:spPr>
            <a:xfrm>
              <a:off x="5741988" y="3187700"/>
              <a:ext cx="439737" cy="2039938"/>
            </a:xfrm>
            <a:custGeom>
              <a:avLst/>
              <a:gdLst>
                <a:gd name="connsiteX0" fmla="*/ 187637 w 438701"/>
                <a:gd name="connsiteY0" fmla="*/ 1168106 h 2040222"/>
                <a:gd name="connsiteX1" fmla="*/ 184994 w 438701"/>
                <a:gd name="connsiteY1" fmla="*/ 880044 h 2040222"/>
                <a:gd name="connsiteX2" fmla="*/ 184994 w 438701"/>
                <a:gd name="connsiteY2" fmla="*/ 594624 h 2040222"/>
                <a:gd name="connsiteX3" fmla="*/ 184994 w 438701"/>
                <a:gd name="connsiteY3" fmla="*/ 449272 h 2040222"/>
                <a:gd name="connsiteX4" fmla="*/ 184994 w 438701"/>
                <a:gd name="connsiteY4" fmla="*/ 404345 h 2040222"/>
                <a:gd name="connsiteX5" fmla="*/ 179709 w 438701"/>
                <a:gd name="connsiteY5" fmla="*/ 348846 h 2040222"/>
                <a:gd name="connsiteX6" fmla="*/ 174423 w 438701"/>
                <a:gd name="connsiteY6" fmla="*/ 311848 h 2040222"/>
                <a:gd name="connsiteX7" fmla="*/ 161209 w 438701"/>
                <a:gd name="connsiteY7" fmla="*/ 237850 h 2040222"/>
                <a:gd name="connsiteX8" fmla="*/ 150638 w 438701"/>
                <a:gd name="connsiteY8" fmla="*/ 195565 h 2040222"/>
                <a:gd name="connsiteX9" fmla="*/ 134782 w 438701"/>
                <a:gd name="connsiteY9" fmla="*/ 155924 h 2040222"/>
                <a:gd name="connsiteX10" fmla="*/ 116282 w 438701"/>
                <a:gd name="connsiteY10" fmla="*/ 124211 h 2040222"/>
                <a:gd name="connsiteX11" fmla="*/ 95140 w 438701"/>
                <a:gd name="connsiteY11" fmla="*/ 103068 h 2040222"/>
                <a:gd name="connsiteX12" fmla="*/ 0 w 438701"/>
                <a:gd name="connsiteY12" fmla="*/ 42285 h 2040222"/>
                <a:gd name="connsiteX13" fmla="*/ 243135 w 438701"/>
                <a:gd name="connsiteY13" fmla="*/ 0 h 2040222"/>
                <a:gd name="connsiteX14" fmla="*/ 319776 w 438701"/>
                <a:gd name="connsiteY14" fmla="*/ 84569 h 2040222"/>
                <a:gd name="connsiteX15" fmla="*/ 369989 w 438701"/>
                <a:gd name="connsiteY15" fmla="*/ 140067 h 2040222"/>
                <a:gd name="connsiteX16" fmla="*/ 404345 w 438701"/>
                <a:gd name="connsiteY16" fmla="*/ 187637 h 2040222"/>
                <a:gd name="connsiteX17" fmla="*/ 420201 w 438701"/>
                <a:gd name="connsiteY17" fmla="*/ 216708 h 2040222"/>
                <a:gd name="connsiteX18" fmla="*/ 433415 w 438701"/>
                <a:gd name="connsiteY18" fmla="*/ 253706 h 2040222"/>
                <a:gd name="connsiteX19" fmla="*/ 438701 w 438701"/>
                <a:gd name="connsiteY19" fmla="*/ 293348 h 2040222"/>
                <a:gd name="connsiteX20" fmla="*/ 438701 w 438701"/>
                <a:gd name="connsiteY20" fmla="*/ 343561 h 2040222"/>
                <a:gd name="connsiteX21" fmla="*/ 433415 w 438701"/>
                <a:gd name="connsiteY21" fmla="*/ 396416 h 2040222"/>
                <a:gd name="connsiteX22" fmla="*/ 430772 w 438701"/>
                <a:gd name="connsiteY22" fmla="*/ 552340 h 2040222"/>
                <a:gd name="connsiteX23" fmla="*/ 433415 w 438701"/>
                <a:gd name="connsiteY23" fmla="*/ 769048 h 2040222"/>
                <a:gd name="connsiteX24" fmla="*/ 430772 w 438701"/>
                <a:gd name="connsiteY24" fmla="*/ 893258 h 2040222"/>
                <a:gd name="connsiteX25" fmla="*/ 428130 w 438701"/>
                <a:gd name="connsiteY25" fmla="*/ 1123179 h 2040222"/>
                <a:gd name="connsiteX26" fmla="*/ 412273 w 438701"/>
                <a:gd name="connsiteY26" fmla="*/ 1461454 h 2040222"/>
                <a:gd name="connsiteX27" fmla="*/ 399059 w 438701"/>
                <a:gd name="connsiteY27" fmla="*/ 1760088 h 2040222"/>
                <a:gd name="connsiteX28" fmla="*/ 385845 w 438701"/>
                <a:gd name="connsiteY28" fmla="*/ 2040222 h 2040222"/>
                <a:gd name="connsiteX29" fmla="*/ 184994 w 438701"/>
                <a:gd name="connsiteY29" fmla="*/ 1953011 h 2040222"/>
                <a:gd name="connsiteX30" fmla="*/ 184994 w 438701"/>
                <a:gd name="connsiteY30" fmla="*/ 1749517 h 2040222"/>
                <a:gd name="connsiteX31" fmla="*/ 187637 w 438701"/>
                <a:gd name="connsiteY31" fmla="*/ 1168106 h 204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8701" h="2040222">
                  <a:moveTo>
                    <a:pt x="187637" y="1168106"/>
                  </a:moveTo>
                  <a:lnTo>
                    <a:pt x="184994" y="880044"/>
                  </a:lnTo>
                  <a:lnTo>
                    <a:pt x="184994" y="594624"/>
                  </a:lnTo>
                  <a:lnTo>
                    <a:pt x="184994" y="449272"/>
                  </a:lnTo>
                  <a:lnTo>
                    <a:pt x="184994" y="404345"/>
                  </a:lnTo>
                  <a:lnTo>
                    <a:pt x="179709" y="348846"/>
                  </a:lnTo>
                  <a:lnTo>
                    <a:pt x="174423" y="311848"/>
                  </a:lnTo>
                  <a:lnTo>
                    <a:pt x="161209" y="237850"/>
                  </a:lnTo>
                  <a:lnTo>
                    <a:pt x="150638" y="195565"/>
                  </a:lnTo>
                  <a:lnTo>
                    <a:pt x="134782" y="155924"/>
                  </a:lnTo>
                  <a:lnTo>
                    <a:pt x="116282" y="124211"/>
                  </a:lnTo>
                  <a:lnTo>
                    <a:pt x="95140" y="103068"/>
                  </a:lnTo>
                  <a:lnTo>
                    <a:pt x="0" y="42285"/>
                  </a:lnTo>
                  <a:lnTo>
                    <a:pt x="243135" y="0"/>
                  </a:lnTo>
                  <a:lnTo>
                    <a:pt x="319776" y="84569"/>
                  </a:lnTo>
                  <a:lnTo>
                    <a:pt x="369989" y="140067"/>
                  </a:lnTo>
                  <a:lnTo>
                    <a:pt x="404345" y="187637"/>
                  </a:lnTo>
                  <a:lnTo>
                    <a:pt x="420201" y="216708"/>
                  </a:lnTo>
                  <a:lnTo>
                    <a:pt x="433415" y="253706"/>
                  </a:lnTo>
                  <a:lnTo>
                    <a:pt x="438701" y="293348"/>
                  </a:lnTo>
                  <a:lnTo>
                    <a:pt x="438701" y="343561"/>
                  </a:lnTo>
                  <a:lnTo>
                    <a:pt x="433415" y="396416"/>
                  </a:lnTo>
                  <a:lnTo>
                    <a:pt x="430772" y="552340"/>
                  </a:lnTo>
                  <a:lnTo>
                    <a:pt x="433415" y="769048"/>
                  </a:lnTo>
                  <a:lnTo>
                    <a:pt x="430772" y="893258"/>
                  </a:lnTo>
                  <a:cubicBezTo>
                    <a:pt x="429891" y="969898"/>
                    <a:pt x="429011" y="1046539"/>
                    <a:pt x="428130" y="1123179"/>
                  </a:cubicBezTo>
                  <a:lnTo>
                    <a:pt x="412273" y="1461454"/>
                  </a:lnTo>
                  <a:lnTo>
                    <a:pt x="399059" y="1760088"/>
                  </a:lnTo>
                  <a:lnTo>
                    <a:pt x="385845" y="2040222"/>
                  </a:lnTo>
                  <a:lnTo>
                    <a:pt x="184994" y="1953011"/>
                  </a:lnTo>
                  <a:lnTo>
                    <a:pt x="184994" y="1749517"/>
                  </a:lnTo>
                  <a:lnTo>
                    <a:pt x="187637" y="116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46">
              <a:extLst>
                <a:ext uri="{FF2B5EF4-FFF2-40B4-BE49-F238E27FC236}">
                  <a16:creationId xmlns:a16="http://schemas.microsoft.com/office/drawing/2014/main" id="{0F82A157-E2D4-43EA-88A8-08ABD4BE6368}"/>
                </a:ext>
              </a:extLst>
            </p:cNvPr>
            <p:cNvSpPr/>
            <p:nvPr/>
          </p:nvSpPr>
          <p:spPr>
            <a:xfrm>
              <a:off x="6078538" y="3916363"/>
              <a:ext cx="879475" cy="303212"/>
            </a:xfrm>
            <a:custGeom>
              <a:avLst/>
              <a:gdLst>
                <a:gd name="connsiteX0" fmla="*/ 616744 w 878682"/>
                <a:gd name="connsiteY0" fmla="*/ 238125 h 302419"/>
                <a:gd name="connsiteX1" fmla="*/ 404813 w 878682"/>
                <a:gd name="connsiteY1" fmla="*/ 266700 h 302419"/>
                <a:gd name="connsiteX2" fmla="*/ 250032 w 878682"/>
                <a:gd name="connsiteY2" fmla="*/ 283369 h 302419"/>
                <a:gd name="connsiteX3" fmla="*/ 0 w 878682"/>
                <a:gd name="connsiteY3" fmla="*/ 302419 h 302419"/>
                <a:gd name="connsiteX4" fmla="*/ 2382 w 878682"/>
                <a:gd name="connsiteY4" fmla="*/ 111919 h 302419"/>
                <a:gd name="connsiteX5" fmla="*/ 164307 w 878682"/>
                <a:gd name="connsiteY5" fmla="*/ 114300 h 302419"/>
                <a:gd name="connsiteX6" fmla="*/ 235744 w 878682"/>
                <a:gd name="connsiteY6" fmla="*/ 111919 h 302419"/>
                <a:gd name="connsiteX7" fmla="*/ 309563 w 878682"/>
                <a:gd name="connsiteY7" fmla="*/ 102394 h 302419"/>
                <a:gd name="connsiteX8" fmla="*/ 397669 w 878682"/>
                <a:gd name="connsiteY8" fmla="*/ 85725 h 302419"/>
                <a:gd name="connsiteX9" fmla="*/ 464344 w 878682"/>
                <a:gd name="connsiteY9" fmla="*/ 66675 h 302419"/>
                <a:gd name="connsiteX10" fmla="*/ 528638 w 878682"/>
                <a:gd name="connsiteY10" fmla="*/ 40482 h 302419"/>
                <a:gd name="connsiteX11" fmla="*/ 573882 w 878682"/>
                <a:gd name="connsiteY11" fmla="*/ 21432 h 302419"/>
                <a:gd name="connsiteX12" fmla="*/ 621507 w 878682"/>
                <a:gd name="connsiteY12" fmla="*/ 7144 h 302419"/>
                <a:gd name="connsiteX13" fmla="*/ 652463 w 878682"/>
                <a:gd name="connsiteY13" fmla="*/ 0 h 302419"/>
                <a:gd name="connsiteX14" fmla="*/ 683419 w 878682"/>
                <a:gd name="connsiteY14" fmla="*/ 2382 h 302419"/>
                <a:gd name="connsiteX15" fmla="*/ 731044 w 878682"/>
                <a:gd name="connsiteY15" fmla="*/ 16669 h 302419"/>
                <a:gd name="connsiteX16" fmla="*/ 790575 w 878682"/>
                <a:gd name="connsiteY16" fmla="*/ 47625 h 302419"/>
                <a:gd name="connsiteX17" fmla="*/ 833438 w 878682"/>
                <a:gd name="connsiteY17" fmla="*/ 73819 h 302419"/>
                <a:gd name="connsiteX18" fmla="*/ 854869 w 878682"/>
                <a:gd name="connsiteY18" fmla="*/ 92869 h 302419"/>
                <a:gd name="connsiteX19" fmla="*/ 869157 w 878682"/>
                <a:gd name="connsiteY19" fmla="*/ 109538 h 302419"/>
                <a:gd name="connsiteX20" fmla="*/ 876300 w 878682"/>
                <a:gd name="connsiteY20" fmla="*/ 121444 h 302419"/>
                <a:gd name="connsiteX21" fmla="*/ 878682 w 878682"/>
                <a:gd name="connsiteY21" fmla="*/ 133350 h 302419"/>
                <a:gd name="connsiteX22" fmla="*/ 876300 w 878682"/>
                <a:gd name="connsiteY22" fmla="*/ 150019 h 302419"/>
                <a:gd name="connsiteX23" fmla="*/ 866775 w 878682"/>
                <a:gd name="connsiteY23" fmla="*/ 164307 h 302419"/>
                <a:gd name="connsiteX24" fmla="*/ 842963 w 878682"/>
                <a:gd name="connsiteY24" fmla="*/ 190500 h 302419"/>
                <a:gd name="connsiteX25" fmla="*/ 809625 w 878682"/>
                <a:gd name="connsiteY25" fmla="*/ 204788 h 302419"/>
                <a:gd name="connsiteX26" fmla="*/ 616744 w 878682"/>
                <a:gd name="connsiteY26" fmla="*/ 2381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2" h="302419">
                  <a:moveTo>
                    <a:pt x="616744" y="238125"/>
                  </a:moveTo>
                  <a:lnTo>
                    <a:pt x="404813" y="266700"/>
                  </a:lnTo>
                  <a:lnTo>
                    <a:pt x="250032" y="283369"/>
                  </a:lnTo>
                  <a:lnTo>
                    <a:pt x="0" y="302419"/>
                  </a:lnTo>
                  <a:lnTo>
                    <a:pt x="2382" y="111919"/>
                  </a:lnTo>
                  <a:lnTo>
                    <a:pt x="164307" y="114300"/>
                  </a:lnTo>
                  <a:lnTo>
                    <a:pt x="235744" y="111919"/>
                  </a:lnTo>
                  <a:lnTo>
                    <a:pt x="309563" y="102394"/>
                  </a:lnTo>
                  <a:lnTo>
                    <a:pt x="397669" y="85725"/>
                  </a:lnTo>
                  <a:lnTo>
                    <a:pt x="464344" y="66675"/>
                  </a:lnTo>
                  <a:lnTo>
                    <a:pt x="528638" y="40482"/>
                  </a:lnTo>
                  <a:lnTo>
                    <a:pt x="573882" y="21432"/>
                  </a:lnTo>
                  <a:lnTo>
                    <a:pt x="621507" y="7144"/>
                  </a:lnTo>
                  <a:lnTo>
                    <a:pt x="652463" y="0"/>
                  </a:lnTo>
                  <a:lnTo>
                    <a:pt x="683419" y="2382"/>
                  </a:lnTo>
                  <a:lnTo>
                    <a:pt x="731044" y="16669"/>
                  </a:lnTo>
                  <a:lnTo>
                    <a:pt x="790575" y="47625"/>
                  </a:lnTo>
                  <a:lnTo>
                    <a:pt x="833438" y="73819"/>
                  </a:lnTo>
                  <a:lnTo>
                    <a:pt x="854869" y="92869"/>
                  </a:lnTo>
                  <a:lnTo>
                    <a:pt x="869157" y="109538"/>
                  </a:lnTo>
                  <a:lnTo>
                    <a:pt x="876300" y="121444"/>
                  </a:lnTo>
                  <a:lnTo>
                    <a:pt x="878682" y="133350"/>
                  </a:lnTo>
                  <a:lnTo>
                    <a:pt x="876300" y="150019"/>
                  </a:lnTo>
                  <a:lnTo>
                    <a:pt x="866775" y="164307"/>
                  </a:lnTo>
                  <a:lnTo>
                    <a:pt x="842963" y="190500"/>
                  </a:lnTo>
                  <a:lnTo>
                    <a:pt x="809625" y="204788"/>
                  </a:lnTo>
                  <a:lnTo>
                    <a:pt x="616744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47">
              <a:extLst>
                <a:ext uri="{FF2B5EF4-FFF2-40B4-BE49-F238E27FC236}">
                  <a16:creationId xmlns:a16="http://schemas.microsoft.com/office/drawing/2014/main" id="{D95A055C-6F00-4D41-A9BB-7162B60A1D0A}"/>
                </a:ext>
              </a:extLst>
            </p:cNvPr>
            <p:cNvSpPr/>
            <p:nvPr/>
          </p:nvSpPr>
          <p:spPr>
            <a:xfrm>
              <a:off x="5262563" y="4713288"/>
              <a:ext cx="2133600" cy="1082675"/>
            </a:xfrm>
            <a:custGeom>
              <a:avLst/>
              <a:gdLst>
                <a:gd name="connsiteX0" fmla="*/ 1200150 w 2133600"/>
                <a:gd name="connsiteY0" fmla="*/ 652462 h 1083469"/>
                <a:gd name="connsiteX1" fmla="*/ 1081087 w 2133600"/>
                <a:gd name="connsiteY1" fmla="*/ 588169 h 1083469"/>
                <a:gd name="connsiteX2" fmla="*/ 947737 w 2133600"/>
                <a:gd name="connsiteY2" fmla="*/ 509587 h 1083469"/>
                <a:gd name="connsiteX3" fmla="*/ 845343 w 2133600"/>
                <a:gd name="connsiteY3" fmla="*/ 447675 h 1083469"/>
                <a:gd name="connsiteX4" fmla="*/ 664368 w 2133600"/>
                <a:gd name="connsiteY4" fmla="*/ 345281 h 1083469"/>
                <a:gd name="connsiteX5" fmla="*/ 538162 w 2133600"/>
                <a:gd name="connsiteY5" fmla="*/ 269081 h 1083469"/>
                <a:gd name="connsiteX6" fmla="*/ 426243 w 2133600"/>
                <a:gd name="connsiteY6" fmla="*/ 204787 h 1083469"/>
                <a:gd name="connsiteX7" fmla="*/ 288131 w 2133600"/>
                <a:gd name="connsiteY7" fmla="*/ 128587 h 1083469"/>
                <a:gd name="connsiteX8" fmla="*/ 185737 w 2133600"/>
                <a:gd name="connsiteY8" fmla="*/ 73819 h 1083469"/>
                <a:gd name="connsiteX9" fmla="*/ 45243 w 2133600"/>
                <a:gd name="connsiteY9" fmla="*/ 0 h 1083469"/>
                <a:gd name="connsiteX10" fmla="*/ 0 w 2133600"/>
                <a:gd name="connsiteY10" fmla="*/ 88106 h 1083469"/>
                <a:gd name="connsiteX11" fmla="*/ 138112 w 2133600"/>
                <a:gd name="connsiteY11" fmla="*/ 171450 h 1083469"/>
                <a:gd name="connsiteX12" fmla="*/ 283368 w 2133600"/>
                <a:gd name="connsiteY12" fmla="*/ 276225 h 1083469"/>
                <a:gd name="connsiteX13" fmla="*/ 400050 w 2133600"/>
                <a:gd name="connsiteY13" fmla="*/ 366712 h 1083469"/>
                <a:gd name="connsiteX14" fmla="*/ 504825 w 2133600"/>
                <a:gd name="connsiteY14" fmla="*/ 454819 h 1083469"/>
                <a:gd name="connsiteX15" fmla="*/ 616743 w 2133600"/>
                <a:gd name="connsiteY15" fmla="*/ 547687 h 1083469"/>
                <a:gd name="connsiteX16" fmla="*/ 745331 w 2133600"/>
                <a:gd name="connsiteY16" fmla="*/ 661987 h 1083469"/>
                <a:gd name="connsiteX17" fmla="*/ 897731 w 2133600"/>
                <a:gd name="connsiteY17" fmla="*/ 807244 h 1083469"/>
                <a:gd name="connsiteX18" fmla="*/ 988218 w 2133600"/>
                <a:gd name="connsiteY18" fmla="*/ 895350 h 1083469"/>
                <a:gd name="connsiteX19" fmla="*/ 1050131 w 2133600"/>
                <a:gd name="connsiteY19" fmla="*/ 954881 h 1083469"/>
                <a:gd name="connsiteX20" fmla="*/ 1102518 w 2133600"/>
                <a:gd name="connsiteY20" fmla="*/ 1009650 h 1083469"/>
                <a:gd name="connsiteX21" fmla="*/ 1128712 w 2133600"/>
                <a:gd name="connsiteY21" fmla="*/ 1028700 h 1083469"/>
                <a:gd name="connsiteX22" fmla="*/ 1157287 w 2133600"/>
                <a:gd name="connsiteY22" fmla="*/ 1045369 h 1083469"/>
                <a:gd name="connsiteX23" fmla="*/ 1207293 w 2133600"/>
                <a:gd name="connsiteY23" fmla="*/ 1066800 h 1083469"/>
                <a:gd name="connsiteX24" fmla="*/ 1257300 w 2133600"/>
                <a:gd name="connsiteY24" fmla="*/ 1078706 h 1083469"/>
                <a:gd name="connsiteX25" fmla="*/ 1319212 w 2133600"/>
                <a:gd name="connsiteY25" fmla="*/ 1083469 h 1083469"/>
                <a:gd name="connsiteX26" fmla="*/ 1516856 w 2133600"/>
                <a:gd name="connsiteY26" fmla="*/ 1083469 h 1083469"/>
                <a:gd name="connsiteX27" fmla="*/ 1833562 w 2133600"/>
                <a:gd name="connsiteY27" fmla="*/ 1073944 h 1083469"/>
                <a:gd name="connsiteX28" fmla="*/ 2052637 w 2133600"/>
                <a:gd name="connsiteY28" fmla="*/ 1062037 h 1083469"/>
                <a:gd name="connsiteX29" fmla="*/ 2114550 w 2133600"/>
                <a:gd name="connsiteY29" fmla="*/ 1057275 h 1083469"/>
                <a:gd name="connsiteX30" fmla="*/ 2128837 w 2133600"/>
                <a:gd name="connsiteY30" fmla="*/ 1052512 h 1083469"/>
                <a:gd name="connsiteX31" fmla="*/ 2133600 w 2133600"/>
                <a:gd name="connsiteY31" fmla="*/ 1047750 h 1083469"/>
                <a:gd name="connsiteX32" fmla="*/ 2133600 w 2133600"/>
                <a:gd name="connsiteY32" fmla="*/ 1038225 h 1083469"/>
                <a:gd name="connsiteX33" fmla="*/ 2126456 w 2133600"/>
                <a:gd name="connsiteY33" fmla="*/ 1023937 h 1083469"/>
                <a:gd name="connsiteX34" fmla="*/ 2100262 w 2133600"/>
                <a:gd name="connsiteY34" fmla="*/ 997744 h 1083469"/>
                <a:gd name="connsiteX35" fmla="*/ 2055018 w 2133600"/>
                <a:gd name="connsiteY35" fmla="*/ 983456 h 1083469"/>
                <a:gd name="connsiteX36" fmla="*/ 1959768 w 2133600"/>
                <a:gd name="connsiteY36" fmla="*/ 954881 h 1083469"/>
                <a:gd name="connsiteX37" fmla="*/ 1850231 w 2133600"/>
                <a:gd name="connsiteY37" fmla="*/ 921544 h 1083469"/>
                <a:gd name="connsiteX38" fmla="*/ 1735931 w 2133600"/>
                <a:gd name="connsiteY38" fmla="*/ 883444 h 1083469"/>
                <a:gd name="connsiteX39" fmla="*/ 1578768 w 2133600"/>
                <a:gd name="connsiteY39" fmla="*/ 823912 h 1083469"/>
                <a:gd name="connsiteX40" fmla="*/ 1459706 w 2133600"/>
                <a:gd name="connsiteY40" fmla="*/ 773906 h 1083469"/>
                <a:gd name="connsiteX41" fmla="*/ 1366837 w 2133600"/>
                <a:gd name="connsiteY41" fmla="*/ 733425 h 1083469"/>
                <a:gd name="connsiteX42" fmla="*/ 1200150 w 2133600"/>
                <a:gd name="connsiteY42" fmla="*/ 652462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33600" h="1083469">
                  <a:moveTo>
                    <a:pt x="1200150" y="652462"/>
                  </a:moveTo>
                  <a:lnTo>
                    <a:pt x="1081087" y="588169"/>
                  </a:lnTo>
                  <a:lnTo>
                    <a:pt x="947737" y="509587"/>
                  </a:lnTo>
                  <a:lnTo>
                    <a:pt x="845343" y="447675"/>
                  </a:lnTo>
                  <a:lnTo>
                    <a:pt x="664368" y="345281"/>
                  </a:lnTo>
                  <a:lnTo>
                    <a:pt x="538162" y="269081"/>
                  </a:lnTo>
                  <a:lnTo>
                    <a:pt x="426243" y="204787"/>
                  </a:lnTo>
                  <a:lnTo>
                    <a:pt x="288131" y="128587"/>
                  </a:lnTo>
                  <a:lnTo>
                    <a:pt x="185737" y="73819"/>
                  </a:lnTo>
                  <a:lnTo>
                    <a:pt x="45243" y="0"/>
                  </a:lnTo>
                  <a:lnTo>
                    <a:pt x="0" y="88106"/>
                  </a:lnTo>
                  <a:lnTo>
                    <a:pt x="138112" y="171450"/>
                  </a:lnTo>
                  <a:lnTo>
                    <a:pt x="283368" y="276225"/>
                  </a:lnTo>
                  <a:lnTo>
                    <a:pt x="400050" y="366712"/>
                  </a:lnTo>
                  <a:lnTo>
                    <a:pt x="504825" y="454819"/>
                  </a:lnTo>
                  <a:lnTo>
                    <a:pt x="616743" y="547687"/>
                  </a:lnTo>
                  <a:lnTo>
                    <a:pt x="745331" y="661987"/>
                  </a:lnTo>
                  <a:lnTo>
                    <a:pt x="897731" y="807244"/>
                  </a:lnTo>
                  <a:lnTo>
                    <a:pt x="988218" y="895350"/>
                  </a:lnTo>
                  <a:lnTo>
                    <a:pt x="1050131" y="954881"/>
                  </a:lnTo>
                  <a:lnTo>
                    <a:pt x="1102518" y="1009650"/>
                  </a:lnTo>
                  <a:lnTo>
                    <a:pt x="1128712" y="1028700"/>
                  </a:lnTo>
                  <a:lnTo>
                    <a:pt x="1157287" y="1045369"/>
                  </a:lnTo>
                  <a:lnTo>
                    <a:pt x="1207293" y="1066800"/>
                  </a:lnTo>
                  <a:lnTo>
                    <a:pt x="1257300" y="1078706"/>
                  </a:lnTo>
                  <a:lnTo>
                    <a:pt x="1319212" y="1083469"/>
                  </a:lnTo>
                  <a:lnTo>
                    <a:pt x="1516856" y="1083469"/>
                  </a:lnTo>
                  <a:lnTo>
                    <a:pt x="1833562" y="1073944"/>
                  </a:lnTo>
                  <a:lnTo>
                    <a:pt x="2052637" y="1062037"/>
                  </a:lnTo>
                  <a:lnTo>
                    <a:pt x="2114550" y="1057275"/>
                  </a:lnTo>
                  <a:lnTo>
                    <a:pt x="2128837" y="1052512"/>
                  </a:lnTo>
                  <a:lnTo>
                    <a:pt x="2133600" y="1047750"/>
                  </a:lnTo>
                  <a:lnTo>
                    <a:pt x="2133600" y="1038225"/>
                  </a:lnTo>
                  <a:lnTo>
                    <a:pt x="2126456" y="1023937"/>
                  </a:lnTo>
                  <a:lnTo>
                    <a:pt x="2100262" y="997744"/>
                  </a:lnTo>
                  <a:lnTo>
                    <a:pt x="2055018" y="983456"/>
                  </a:lnTo>
                  <a:lnTo>
                    <a:pt x="1959768" y="954881"/>
                  </a:lnTo>
                  <a:lnTo>
                    <a:pt x="1850231" y="921544"/>
                  </a:lnTo>
                  <a:lnTo>
                    <a:pt x="1735931" y="883444"/>
                  </a:lnTo>
                  <a:lnTo>
                    <a:pt x="1578768" y="823912"/>
                  </a:lnTo>
                  <a:lnTo>
                    <a:pt x="1459706" y="773906"/>
                  </a:lnTo>
                  <a:lnTo>
                    <a:pt x="1366837" y="733425"/>
                  </a:lnTo>
                  <a:lnTo>
                    <a:pt x="120015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3286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5938" name="グループ化 1">
            <a:extLst>
              <a:ext uri="{FF2B5EF4-FFF2-40B4-BE49-F238E27FC236}">
                <a16:creationId xmlns:a16="http://schemas.microsoft.com/office/drawing/2014/main" id="{26AC5302-CF01-44CC-8420-1D519C3DBCF4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557338"/>
            <a:ext cx="4921250" cy="4451350"/>
            <a:chOff x="2474913" y="1557338"/>
            <a:chExt cx="4921250" cy="4451350"/>
          </a:xfrm>
        </p:grpSpPr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4558D1F2-6F0F-4DA7-9574-6B0F1EA0CD5C}"/>
                </a:ext>
              </a:extLst>
            </p:cNvPr>
            <p:cNvSpPr/>
            <p:nvPr/>
          </p:nvSpPr>
          <p:spPr>
            <a:xfrm>
              <a:off x="2838450" y="1557338"/>
              <a:ext cx="862013" cy="1285875"/>
            </a:xfrm>
            <a:custGeom>
              <a:avLst/>
              <a:gdLst>
                <a:gd name="connsiteX0" fmla="*/ 423863 w 862013"/>
                <a:gd name="connsiteY0" fmla="*/ 423862 h 1285875"/>
                <a:gd name="connsiteX1" fmla="*/ 342900 w 862013"/>
                <a:gd name="connsiteY1" fmla="*/ 585787 h 1285875"/>
                <a:gd name="connsiteX2" fmla="*/ 278606 w 862013"/>
                <a:gd name="connsiteY2" fmla="*/ 719137 h 1285875"/>
                <a:gd name="connsiteX3" fmla="*/ 140494 w 862013"/>
                <a:gd name="connsiteY3" fmla="*/ 992981 h 1285875"/>
                <a:gd name="connsiteX4" fmla="*/ 73819 w 862013"/>
                <a:gd name="connsiteY4" fmla="*/ 1114425 h 1285875"/>
                <a:gd name="connsiteX5" fmla="*/ 0 w 862013"/>
                <a:gd name="connsiteY5" fmla="*/ 1271587 h 1285875"/>
                <a:gd name="connsiteX6" fmla="*/ 38100 w 862013"/>
                <a:gd name="connsiteY6" fmla="*/ 1285875 h 1285875"/>
                <a:gd name="connsiteX7" fmla="*/ 123825 w 862013"/>
                <a:gd name="connsiteY7" fmla="*/ 1178718 h 1285875"/>
                <a:gd name="connsiteX8" fmla="*/ 226219 w 862013"/>
                <a:gd name="connsiteY8" fmla="*/ 1045368 h 1285875"/>
                <a:gd name="connsiteX9" fmla="*/ 347663 w 862013"/>
                <a:gd name="connsiteY9" fmla="*/ 892968 h 1285875"/>
                <a:gd name="connsiteX10" fmla="*/ 481013 w 862013"/>
                <a:gd name="connsiteY10" fmla="*/ 723900 h 1285875"/>
                <a:gd name="connsiteX11" fmla="*/ 640556 w 862013"/>
                <a:gd name="connsiteY11" fmla="*/ 519112 h 1285875"/>
                <a:gd name="connsiteX12" fmla="*/ 781050 w 862013"/>
                <a:gd name="connsiteY12" fmla="*/ 342900 h 1285875"/>
                <a:gd name="connsiteX13" fmla="*/ 795338 w 862013"/>
                <a:gd name="connsiteY13" fmla="*/ 330993 h 1285875"/>
                <a:gd name="connsiteX14" fmla="*/ 812006 w 862013"/>
                <a:gd name="connsiteY14" fmla="*/ 330993 h 1285875"/>
                <a:gd name="connsiteX15" fmla="*/ 828675 w 862013"/>
                <a:gd name="connsiteY15" fmla="*/ 326231 h 1285875"/>
                <a:gd name="connsiteX16" fmla="*/ 847725 w 862013"/>
                <a:gd name="connsiteY16" fmla="*/ 314325 h 1285875"/>
                <a:gd name="connsiteX17" fmla="*/ 859631 w 862013"/>
                <a:gd name="connsiteY17" fmla="*/ 300037 h 1285875"/>
                <a:gd name="connsiteX18" fmla="*/ 862013 w 862013"/>
                <a:gd name="connsiteY18" fmla="*/ 283368 h 1285875"/>
                <a:gd name="connsiteX19" fmla="*/ 862013 w 862013"/>
                <a:gd name="connsiteY19" fmla="*/ 266700 h 1285875"/>
                <a:gd name="connsiteX20" fmla="*/ 857250 w 862013"/>
                <a:gd name="connsiteY20" fmla="*/ 242887 h 1285875"/>
                <a:gd name="connsiteX21" fmla="*/ 840581 w 862013"/>
                <a:gd name="connsiteY21" fmla="*/ 211931 h 1285875"/>
                <a:gd name="connsiteX22" fmla="*/ 816769 w 862013"/>
                <a:gd name="connsiteY22" fmla="*/ 183356 h 1285875"/>
                <a:gd name="connsiteX23" fmla="*/ 783431 w 862013"/>
                <a:gd name="connsiteY23" fmla="*/ 152400 h 1285875"/>
                <a:gd name="connsiteX24" fmla="*/ 745331 w 862013"/>
                <a:gd name="connsiteY24" fmla="*/ 121443 h 1285875"/>
                <a:gd name="connsiteX25" fmla="*/ 702469 w 862013"/>
                <a:gd name="connsiteY25" fmla="*/ 92868 h 1285875"/>
                <a:gd name="connsiteX26" fmla="*/ 645319 w 862013"/>
                <a:gd name="connsiteY26" fmla="*/ 59531 h 1285875"/>
                <a:gd name="connsiteX27" fmla="*/ 592931 w 862013"/>
                <a:gd name="connsiteY27" fmla="*/ 38100 h 1285875"/>
                <a:gd name="connsiteX28" fmla="*/ 519113 w 862013"/>
                <a:gd name="connsiteY28" fmla="*/ 14287 h 1285875"/>
                <a:gd name="connsiteX29" fmla="*/ 476250 w 862013"/>
                <a:gd name="connsiteY29" fmla="*/ 0 h 1285875"/>
                <a:gd name="connsiteX30" fmla="*/ 464344 w 862013"/>
                <a:gd name="connsiteY30" fmla="*/ 0 h 1285875"/>
                <a:gd name="connsiteX31" fmla="*/ 457200 w 862013"/>
                <a:gd name="connsiteY31" fmla="*/ 4762 h 1285875"/>
                <a:gd name="connsiteX32" fmla="*/ 459581 w 862013"/>
                <a:gd name="connsiteY32" fmla="*/ 23812 h 1285875"/>
                <a:gd name="connsiteX33" fmla="*/ 471488 w 862013"/>
                <a:gd name="connsiteY33" fmla="*/ 52387 h 1285875"/>
                <a:gd name="connsiteX34" fmla="*/ 497681 w 862013"/>
                <a:gd name="connsiteY34" fmla="*/ 92868 h 1285875"/>
                <a:gd name="connsiteX35" fmla="*/ 519113 w 862013"/>
                <a:gd name="connsiteY35" fmla="*/ 123825 h 1285875"/>
                <a:gd name="connsiteX36" fmla="*/ 523875 w 862013"/>
                <a:gd name="connsiteY36" fmla="*/ 133350 h 1285875"/>
                <a:gd name="connsiteX37" fmla="*/ 531019 w 862013"/>
                <a:gd name="connsiteY37" fmla="*/ 150018 h 1285875"/>
                <a:gd name="connsiteX38" fmla="*/ 533400 w 862013"/>
                <a:gd name="connsiteY38" fmla="*/ 169068 h 1285875"/>
                <a:gd name="connsiteX39" fmla="*/ 528638 w 862013"/>
                <a:gd name="connsiteY39" fmla="*/ 197643 h 1285875"/>
                <a:gd name="connsiteX40" fmla="*/ 511969 w 862013"/>
                <a:gd name="connsiteY40" fmla="*/ 235743 h 1285875"/>
                <a:gd name="connsiteX41" fmla="*/ 423863 w 862013"/>
                <a:gd name="connsiteY41" fmla="*/ 423862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2013" h="1285875">
                  <a:moveTo>
                    <a:pt x="423863" y="423862"/>
                  </a:moveTo>
                  <a:lnTo>
                    <a:pt x="342900" y="585787"/>
                  </a:lnTo>
                  <a:lnTo>
                    <a:pt x="278606" y="719137"/>
                  </a:lnTo>
                  <a:lnTo>
                    <a:pt x="140494" y="992981"/>
                  </a:lnTo>
                  <a:lnTo>
                    <a:pt x="73819" y="1114425"/>
                  </a:lnTo>
                  <a:lnTo>
                    <a:pt x="0" y="1271587"/>
                  </a:lnTo>
                  <a:lnTo>
                    <a:pt x="38100" y="1285875"/>
                  </a:lnTo>
                  <a:lnTo>
                    <a:pt x="123825" y="1178718"/>
                  </a:lnTo>
                  <a:lnTo>
                    <a:pt x="226219" y="1045368"/>
                  </a:lnTo>
                  <a:lnTo>
                    <a:pt x="347663" y="892968"/>
                  </a:lnTo>
                  <a:lnTo>
                    <a:pt x="481013" y="723900"/>
                  </a:lnTo>
                  <a:lnTo>
                    <a:pt x="640556" y="519112"/>
                  </a:lnTo>
                  <a:lnTo>
                    <a:pt x="781050" y="342900"/>
                  </a:lnTo>
                  <a:lnTo>
                    <a:pt x="795338" y="330993"/>
                  </a:lnTo>
                  <a:lnTo>
                    <a:pt x="812006" y="330993"/>
                  </a:lnTo>
                  <a:lnTo>
                    <a:pt x="828675" y="326231"/>
                  </a:lnTo>
                  <a:lnTo>
                    <a:pt x="847725" y="314325"/>
                  </a:lnTo>
                  <a:lnTo>
                    <a:pt x="859631" y="300037"/>
                  </a:lnTo>
                  <a:lnTo>
                    <a:pt x="862013" y="283368"/>
                  </a:lnTo>
                  <a:lnTo>
                    <a:pt x="862013" y="266700"/>
                  </a:lnTo>
                  <a:lnTo>
                    <a:pt x="857250" y="242887"/>
                  </a:lnTo>
                  <a:lnTo>
                    <a:pt x="840581" y="211931"/>
                  </a:lnTo>
                  <a:lnTo>
                    <a:pt x="816769" y="183356"/>
                  </a:lnTo>
                  <a:lnTo>
                    <a:pt x="783431" y="152400"/>
                  </a:lnTo>
                  <a:lnTo>
                    <a:pt x="745331" y="121443"/>
                  </a:lnTo>
                  <a:lnTo>
                    <a:pt x="702469" y="92868"/>
                  </a:lnTo>
                  <a:lnTo>
                    <a:pt x="645319" y="59531"/>
                  </a:lnTo>
                  <a:lnTo>
                    <a:pt x="592931" y="38100"/>
                  </a:lnTo>
                  <a:lnTo>
                    <a:pt x="519113" y="14287"/>
                  </a:lnTo>
                  <a:lnTo>
                    <a:pt x="476250" y="0"/>
                  </a:lnTo>
                  <a:lnTo>
                    <a:pt x="464344" y="0"/>
                  </a:lnTo>
                  <a:lnTo>
                    <a:pt x="457200" y="4762"/>
                  </a:lnTo>
                  <a:lnTo>
                    <a:pt x="459581" y="23812"/>
                  </a:lnTo>
                  <a:lnTo>
                    <a:pt x="471488" y="52387"/>
                  </a:lnTo>
                  <a:lnTo>
                    <a:pt x="497681" y="92868"/>
                  </a:lnTo>
                  <a:lnTo>
                    <a:pt x="519113" y="123825"/>
                  </a:lnTo>
                  <a:lnTo>
                    <a:pt x="523875" y="133350"/>
                  </a:lnTo>
                  <a:lnTo>
                    <a:pt x="531019" y="150018"/>
                  </a:lnTo>
                  <a:lnTo>
                    <a:pt x="533400" y="169068"/>
                  </a:lnTo>
                  <a:lnTo>
                    <a:pt x="528638" y="197643"/>
                  </a:lnTo>
                  <a:lnTo>
                    <a:pt x="511969" y="235743"/>
                  </a:lnTo>
                  <a:lnTo>
                    <a:pt x="423863" y="423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4BE72CAC-4810-45EA-9970-CDB1F25A1479}"/>
                </a:ext>
              </a:extLst>
            </p:cNvPr>
            <p:cNvSpPr/>
            <p:nvPr/>
          </p:nvSpPr>
          <p:spPr>
            <a:xfrm>
              <a:off x="2474913" y="4389438"/>
              <a:ext cx="706437" cy="1203325"/>
            </a:xfrm>
            <a:custGeom>
              <a:avLst/>
              <a:gdLst>
                <a:gd name="connsiteX0" fmla="*/ 314325 w 707231"/>
                <a:gd name="connsiteY0" fmla="*/ 438150 h 1204912"/>
                <a:gd name="connsiteX1" fmla="*/ 245269 w 707231"/>
                <a:gd name="connsiteY1" fmla="*/ 626269 h 1204912"/>
                <a:gd name="connsiteX2" fmla="*/ 142875 w 707231"/>
                <a:gd name="connsiteY2" fmla="*/ 866775 h 1204912"/>
                <a:gd name="connsiteX3" fmla="*/ 4762 w 707231"/>
                <a:gd name="connsiteY3" fmla="*/ 1164431 h 1204912"/>
                <a:gd name="connsiteX4" fmla="*/ 0 w 707231"/>
                <a:gd name="connsiteY4" fmla="*/ 1178719 h 1204912"/>
                <a:gd name="connsiteX5" fmla="*/ 0 w 707231"/>
                <a:gd name="connsiteY5" fmla="*/ 1188244 h 1204912"/>
                <a:gd name="connsiteX6" fmla="*/ 4762 w 707231"/>
                <a:gd name="connsiteY6" fmla="*/ 1197769 h 1204912"/>
                <a:gd name="connsiteX7" fmla="*/ 16669 w 707231"/>
                <a:gd name="connsiteY7" fmla="*/ 1202531 h 1204912"/>
                <a:gd name="connsiteX8" fmla="*/ 28575 w 707231"/>
                <a:gd name="connsiteY8" fmla="*/ 1204912 h 1204912"/>
                <a:gd name="connsiteX9" fmla="*/ 40481 w 707231"/>
                <a:gd name="connsiteY9" fmla="*/ 1200150 h 1204912"/>
                <a:gd name="connsiteX10" fmla="*/ 76200 w 707231"/>
                <a:gd name="connsiteY10" fmla="*/ 1162050 h 1204912"/>
                <a:gd name="connsiteX11" fmla="*/ 185737 w 707231"/>
                <a:gd name="connsiteY11" fmla="*/ 1023937 h 1204912"/>
                <a:gd name="connsiteX12" fmla="*/ 292894 w 707231"/>
                <a:gd name="connsiteY12" fmla="*/ 878681 h 1204912"/>
                <a:gd name="connsiteX13" fmla="*/ 402431 w 707231"/>
                <a:gd name="connsiteY13" fmla="*/ 711994 h 1204912"/>
                <a:gd name="connsiteX14" fmla="*/ 461962 w 707231"/>
                <a:gd name="connsiteY14" fmla="*/ 611981 h 1204912"/>
                <a:gd name="connsiteX15" fmla="*/ 507206 w 707231"/>
                <a:gd name="connsiteY15" fmla="*/ 523875 h 1204912"/>
                <a:gd name="connsiteX16" fmla="*/ 557212 w 707231"/>
                <a:gd name="connsiteY16" fmla="*/ 423862 h 1204912"/>
                <a:gd name="connsiteX17" fmla="*/ 576262 w 707231"/>
                <a:gd name="connsiteY17" fmla="*/ 378619 h 1204912"/>
                <a:gd name="connsiteX18" fmla="*/ 592931 w 707231"/>
                <a:gd name="connsiteY18" fmla="*/ 359569 h 1204912"/>
                <a:gd name="connsiteX19" fmla="*/ 628650 w 707231"/>
                <a:gd name="connsiteY19" fmla="*/ 333375 h 1204912"/>
                <a:gd name="connsiteX20" fmla="*/ 666750 w 707231"/>
                <a:gd name="connsiteY20" fmla="*/ 311944 h 1204912"/>
                <a:gd name="connsiteX21" fmla="*/ 690562 w 707231"/>
                <a:gd name="connsiteY21" fmla="*/ 297656 h 1204912"/>
                <a:gd name="connsiteX22" fmla="*/ 704850 w 707231"/>
                <a:gd name="connsiteY22" fmla="*/ 276225 h 1204912"/>
                <a:gd name="connsiteX23" fmla="*/ 707231 w 707231"/>
                <a:gd name="connsiteY23" fmla="*/ 257175 h 1204912"/>
                <a:gd name="connsiteX24" fmla="*/ 700087 w 707231"/>
                <a:gd name="connsiteY24" fmla="*/ 233362 h 1204912"/>
                <a:gd name="connsiteX25" fmla="*/ 681037 w 707231"/>
                <a:gd name="connsiteY25" fmla="*/ 202406 h 1204912"/>
                <a:gd name="connsiteX26" fmla="*/ 659606 w 707231"/>
                <a:gd name="connsiteY26" fmla="*/ 173831 h 1204912"/>
                <a:gd name="connsiteX27" fmla="*/ 640556 w 707231"/>
                <a:gd name="connsiteY27" fmla="*/ 154781 h 1204912"/>
                <a:gd name="connsiteX28" fmla="*/ 597694 w 707231"/>
                <a:gd name="connsiteY28" fmla="*/ 123825 h 1204912"/>
                <a:gd name="connsiteX29" fmla="*/ 504825 w 707231"/>
                <a:gd name="connsiteY29" fmla="*/ 71437 h 1204912"/>
                <a:gd name="connsiteX30" fmla="*/ 423862 w 707231"/>
                <a:gd name="connsiteY30" fmla="*/ 35719 h 1204912"/>
                <a:gd name="connsiteX31" fmla="*/ 357187 w 707231"/>
                <a:gd name="connsiteY31" fmla="*/ 9525 h 1204912"/>
                <a:gd name="connsiteX32" fmla="*/ 328612 w 707231"/>
                <a:gd name="connsiteY32" fmla="*/ 0 h 1204912"/>
                <a:gd name="connsiteX33" fmla="*/ 300037 w 707231"/>
                <a:gd name="connsiteY33" fmla="*/ 2381 h 1204912"/>
                <a:gd name="connsiteX34" fmla="*/ 271462 w 707231"/>
                <a:gd name="connsiteY34" fmla="*/ 7144 h 1204912"/>
                <a:gd name="connsiteX35" fmla="*/ 261937 w 707231"/>
                <a:gd name="connsiteY35" fmla="*/ 16669 h 1204912"/>
                <a:gd name="connsiteX36" fmla="*/ 259556 w 707231"/>
                <a:gd name="connsiteY36" fmla="*/ 26194 h 1204912"/>
                <a:gd name="connsiteX37" fmla="*/ 264319 w 707231"/>
                <a:gd name="connsiteY37" fmla="*/ 47625 h 1204912"/>
                <a:gd name="connsiteX38" fmla="*/ 278606 w 707231"/>
                <a:gd name="connsiteY38" fmla="*/ 64294 h 1204912"/>
                <a:gd name="connsiteX39" fmla="*/ 326231 w 707231"/>
                <a:gd name="connsiteY39" fmla="*/ 95250 h 1204912"/>
                <a:gd name="connsiteX40" fmla="*/ 366712 w 707231"/>
                <a:gd name="connsiteY40" fmla="*/ 126206 h 1204912"/>
                <a:gd name="connsiteX41" fmla="*/ 385762 w 707231"/>
                <a:gd name="connsiteY41" fmla="*/ 147637 h 1204912"/>
                <a:gd name="connsiteX42" fmla="*/ 390525 w 707231"/>
                <a:gd name="connsiteY42" fmla="*/ 161925 h 1204912"/>
                <a:gd name="connsiteX43" fmla="*/ 392906 w 707231"/>
                <a:gd name="connsiteY43" fmla="*/ 183356 h 1204912"/>
                <a:gd name="connsiteX44" fmla="*/ 390525 w 707231"/>
                <a:gd name="connsiteY44" fmla="*/ 214312 h 1204912"/>
                <a:gd name="connsiteX45" fmla="*/ 371475 w 707231"/>
                <a:gd name="connsiteY45" fmla="*/ 280987 h 1204912"/>
                <a:gd name="connsiteX46" fmla="*/ 314325 w 707231"/>
                <a:gd name="connsiteY46" fmla="*/ 438150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7231" h="1204912">
                  <a:moveTo>
                    <a:pt x="314325" y="438150"/>
                  </a:moveTo>
                  <a:lnTo>
                    <a:pt x="245269" y="626269"/>
                  </a:lnTo>
                  <a:lnTo>
                    <a:pt x="142875" y="866775"/>
                  </a:lnTo>
                  <a:lnTo>
                    <a:pt x="476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2" y="1197769"/>
                  </a:lnTo>
                  <a:lnTo>
                    <a:pt x="16669" y="1202531"/>
                  </a:lnTo>
                  <a:lnTo>
                    <a:pt x="28575" y="1204912"/>
                  </a:lnTo>
                  <a:lnTo>
                    <a:pt x="40481" y="1200150"/>
                  </a:lnTo>
                  <a:lnTo>
                    <a:pt x="76200" y="1162050"/>
                  </a:lnTo>
                  <a:lnTo>
                    <a:pt x="185737" y="1023937"/>
                  </a:lnTo>
                  <a:lnTo>
                    <a:pt x="292894" y="878681"/>
                  </a:lnTo>
                  <a:lnTo>
                    <a:pt x="402431" y="711994"/>
                  </a:lnTo>
                  <a:lnTo>
                    <a:pt x="461962" y="611981"/>
                  </a:lnTo>
                  <a:lnTo>
                    <a:pt x="507206" y="523875"/>
                  </a:lnTo>
                  <a:lnTo>
                    <a:pt x="557212" y="423862"/>
                  </a:lnTo>
                  <a:lnTo>
                    <a:pt x="576262" y="378619"/>
                  </a:lnTo>
                  <a:lnTo>
                    <a:pt x="592931" y="359569"/>
                  </a:lnTo>
                  <a:lnTo>
                    <a:pt x="628650" y="333375"/>
                  </a:lnTo>
                  <a:lnTo>
                    <a:pt x="666750" y="311944"/>
                  </a:lnTo>
                  <a:lnTo>
                    <a:pt x="690562" y="297656"/>
                  </a:lnTo>
                  <a:lnTo>
                    <a:pt x="704850" y="276225"/>
                  </a:lnTo>
                  <a:lnTo>
                    <a:pt x="707231" y="257175"/>
                  </a:lnTo>
                  <a:lnTo>
                    <a:pt x="700087" y="233362"/>
                  </a:lnTo>
                  <a:lnTo>
                    <a:pt x="681037" y="202406"/>
                  </a:lnTo>
                  <a:lnTo>
                    <a:pt x="659606" y="173831"/>
                  </a:lnTo>
                  <a:lnTo>
                    <a:pt x="640556" y="154781"/>
                  </a:lnTo>
                  <a:lnTo>
                    <a:pt x="597694" y="123825"/>
                  </a:lnTo>
                  <a:lnTo>
                    <a:pt x="504825" y="71437"/>
                  </a:lnTo>
                  <a:lnTo>
                    <a:pt x="423862" y="35719"/>
                  </a:lnTo>
                  <a:lnTo>
                    <a:pt x="357187" y="9525"/>
                  </a:lnTo>
                  <a:lnTo>
                    <a:pt x="328612" y="0"/>
                  </a:lnTo>
                  <a:lnTo>
                    <a:pt x="300037" y="2381"/>
                  </a:lnTo>
                  <a:lnTo>
                    <a:pt x="271462" y="7144"/>
                  </a:lnTo>
                  <a:lnTo>
                    <a:pt x="261937" y="16669"/>
                  </a:lnTo>
                  <a:lnTo>
                    <a:pt x="259556" y="26194"/>
                  </a:lnTo>
                  <a:lnTo>
                    <a:pt x="264319" y="47625"/>
                  </a:lnTo>
                  <a:lnTo>
                    <a:pt x="278606" y="64294"/>
                  </a:lnTo>
                  <a:lnTo>
                    <a:pt x="326231" y="95250"/>
                  </a:lnTo>
                  <a:lnTo>
                    <a:pt x="366712" y="126206"/>
                  </a:lnTo>
                  <a:lnTo>
                    <a:pt x="385762" y="147637"/>
                  </a:lnTo>
                  <a:lnTo>
                    <a:pt x="390525" y="161925"/>
                  </a:lnTo>
                  <a:lnTo>
                    <a:pt x="392906" y="183356"/>
                  </a:lnTo>
                  <a:lnTo>
                    <a:pt x="390525" y="214312"/>
                  </a:lnTo>
                  <a:lnTo>
                    <a:pt x="371475" y="280987"/>
                  </a:lnTo>
                  <a:lnTo>
                    <a:pt x="31432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76808218-17AA-4F47-B91D-14A009E01F71}"/>
                </a:ext>
              </a:extLst>
            </p:cNvPr>
            <p:cNvSpPr/>
            <p:nvPr/>
          </p:nvSpPr>
          <p:spPr>
            <a:xfrm>
              <a:off x="3792538" y="4297363"/>
              <a:ext cx="331787" cy="847725"/>
            </a:xfrm>
            <a:custGeom>
              <a:avLst/>
              <a:gdLst>
                <a:gd name="connsiteX0" fmla="*/ 92869 w 330994"/>
                <a:gd name="connsiteY0" fmla="*/ 419100 h 847725"/>
                <a:gd name="connsiteX1" fmla="*/ 54769 w 330994"/>
                <a:gd name="connsiteY1" fmla="*/ 247650 h 847725"/>
                <a:gd name="connsiteX2" fmla="*/ 16669 w 330994"/>
                <a:gd name="connsiteY2" fmla="*/ 80963 h 847725"/>
                <a:gd name="connsiteX3" fmla="*/ 7144 w 330994"/>
                <a:gd name="connsiteY3" fmla="*/ 54769 h 847725"/>
                <a:gd name="connsiteX4" fmla="*/ 0 w 330994"/>
                <a:gd name="connsiteY4" fmla="*/ 35719 h 847725"/>
                <a:gd name="connsiteX5" fmla="*/ 0 w 330994"/>
                <a:gd name="connsiteY5" fmla="*/ 19050 h 847725"/>
                <a:gd name="connsiteX6" fmla="*/ 2382 w 330994"/>
                <a:gd name="connsiteY6" fmla="*/ 7144 h 847725"/>
                <a:gd name="connsiteX7" fmla="*/ 4763 w 330994"/>
                <a:gd name="connsiteY7" fmla="*/ 2382 h 847725"/>
                <a:gd name="connsiteX8" fmla="*/ 14288 w 330994"/>
                <a:gd name="connsiteY8" fmla="*/ 0 h 847725"/>
                <a:gd name="connsiteX9" fmla="*/ 28575 w 330994"/>
                <a:gd name="connsiteY9" fmla="*/ 2382 h 847725"/>
                <a:gd name="connsiteX10" fmla="*/ 50007 w 330994"/>
                <a:gd name="connsiteY10" fmla="*/ 16669 h 847725"/>
                <a:gd name="connsiteX11" fmla="*/ 71438 w 330994"/>
                <a:gd name="connsiteY11" fmla="*/ 40482 h 847725"/>
                <a:gd name="connsiteX12" fmla="*/ 154782 w 330994"/>
                <a:gd name="connsiteY12" fmla="*/ 154782 h 847725"/>
                <a:gd name="connsiteX13" fmla="*/ 223838 w 330994"/>
                <a:gd name="connsiteY13" fmla="*/ 264319 h 847725"/>
                <a:gd name="connsiteX14" fmla="*/ 254794 w 330994"/>
                <a:gd name="connsiteY14" fmla="*/ 319088 h 847725"/>
                <a:gd name="connsiteX15" fmla="*/ 283369 w 330994"/>
                <a:gd name="connsiteY15" fmla="*/ 378619 h 847725"/>
                <a:gd name="connsiteX16" fmla="*/ 300038 w 330994"/>
                <a:gd name="connsiteY16" fmla="*/ 426244 h 847725"/>
                <a:gd name="connsiteX17" fmla="*/ 314325 w 330994"/>
                <a:gd name="connsiteY17" fmla="*/ 478632 h 847725"/>
                <a:gd name="connsiteX18" fmla="*/ 321469 w 330994"/>
                <a:gd name="connsiteY18" fmla="*/ 528638 h 847725"/>
                <a:gd name="connsiteX19" fmla="*/ 326232 w 330994"/>
                <a:gd name="connsiteY19" fmla="*/ 600075 h 847725"/>
                <a:gd name="connsiteX20" fmla="*/ 330994 w 330994"/>
                <a:gd name="connsiteY20" fmla="*/ 671513 h 847725"/>
                <a:gd name="connsiteX21" fmla="*/ 328613 w 330994"/>
                <a:gd name="connsiteY21" fmla="*/ 726282 h 847725"/>
                <a:gd name="connsiteX22" fmla="*/ 321469 w 330994"/>
                <a:gd name="connsiteY22" fmla="*/ 769144 h 847725"/>
                <a:gd name="connsiteX23" fmla="*/ 309563 w 330994"/>
                <a:gd name="connsiteY23" fmla="*/ 804863 h 847725"/>
                <a:gd name="connsiteX24" fmla="*/ 295275 w 330994"/>
                <a:gd name="connsiteY24" fmla="*/ 823913 h 847725"/>
                <a:gd name="connsiteX25" fmla="*/ 276225 w 330994"/>
                <a:gd name="connsiteY25" fmla="*/ 840582 h 847725"/>
                <a:gd name="connsiteX26" fmla="*/ 250032 w 330994"/>
                <a:gd name="connsiteY26" fmla="*/ 847725 h 847725"/>
                <a:gd name="connsiteX27" fmla="*/ 233363 w 330994"/>
                <a:gd name="connsiteY27" fmla="*/ 847725 h 847725"/>
                <a:gd name="connsiteX28" fmla="*/ 204788 w 330994"/>
                <a:gd name="connsiteY28" fmla="*/ 838200 h 847725"/>
                <a:gd name="connsiteX29" fmla="*/ 188119 w 330994"/>
                <a:gd name="connsiteY29" fmla="*/ 823913 h 847725"/>
                <a:gd name="connsiteX30" fmla="*/ 173832 w 330994"/>
                <a:gd name="connsiteY30" fmla="*/ 800100 h 847725"/>
                <a:gd name="connsiteX31" fmla="*/ 157163 w 330994"/>
                <a:gd name="connsiteY31" fmla="*/ 757238 h 847725"/>
                <a:gd name="connsiteX32" fmla="*/ 140494 w 330994"/>
                <a:gd name="connsiteY32" fmla="*/ 676275 h 847725"/>
                <a:gd name="connsiteX33" fmla="*/ 92869 w 330994"/>
                <a:gd name="connsiteY33" fmla="*/ 419100 h 84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30994" h="847725">
                  <a:moveTo>
                    <a:pt x="92869" y="419100"/>
                  </a:moveTo>
                  <a:lnTo>
                    <a:pt x="54769" y="247650"/>
                  </a:lnTo>
                  <a:lnTo>
                    <a:pt x="16669" y="80963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8575" y="2382"/>
                  </a:lnTo>
                  <a:lnTo>
                    <a:pt x="50007" y="16669"/>
                  </a:lnTo>
                  <a:lnTo>
                    <a:pt x="71438" y="40482"/>
                  </a:lnTo>
                  <a:lnTo>
                    <a:pt x="154782" y="154782"/>
                  </a:lnTo>
                  <a:lnTo>
                    <a:pt x="223838" y="264319"/>
                  </a:lnTo>
                  <a:lnTo>
                    <a:pt x="254794" y="319088"/>
                  </a:lnTo>
                  <a:lnTo>
                    <a:pt x="283369" y="378619"/>
                  </a:lnTo>
                  <a:lnTo>
                    <a:pt x="300038" y="426244"/>
                  </a:lnTo>
                  <a:lnTo>
                    <a:pt x="314325" y="478632"/>
                  </a:lnTo>
                  <a:lnTo>
                    <a:pt x="321469" y="528638"/>
                  </a:lnTo>
                  <a:lnTo>
                    <a:pt x="326232" y="600075"/>
                  </a:lnTo>
                  <a:lnTo>
                    <a:pt x="330994" y="671513"/>
                  </a:lnTo>
                  <a:cubicBezTo>
                    <a:pt x="330200" y="689769"/>
                    <a:pt x="329407" y="708026"/>
                    <a:pt x="328613" y="726282"/>
                  </a:cubicBezTo>
                  <a:lnTo>
                    <a:pt x="321469" y="769144"/>
                  </a:lnTo>
                  <a:lnTo>
                    <a:pt x="309563" y="804863"/>
                  </a:lnTo>
                  <a:lnTo>
                    <a:pt x="295275" y="823913"/>
                  </a:lnTo>
                  <a:lnTo>
                    <a:pt x="276225" y="840582"/>
                  </a:lnTo>
                  <a:lnTo>
                    <a:pt x="250032" y="847725"/>
                  </a:lnTo>
                  <a:lnTo>
                    <a:pt x="233363" y="847725"/>
                  </a:lnTo>
                  <a:lnTo>
                    <a:pt x="204788" y="838200"/>
                  </a:lnTo>
                  <a:lnTo>
                    <a:pt x="188119" y="823913"/>
                  </a:lnTo>
                  <a:lnTo>
                    <a:pt x="173832" y="800100"/>
                  </a:lnTo>
                  <a:lnTo>
                    <a:pt x="157163" y="757238"/>
                  </a:lnTo>
                  <a:lnTo>
                    <a:pt x="140494" y="676275"/>
                  </a:lnTo>
                  <a:lnTo>
                    <a:pt x="9286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2CE989CE-D332-4A10-A80D-A855F73381E2}"/>
                </a:ext>
              </a:extLst>
            </p:cNvPr>
            <p:cNvSpPr/>
            <p:nvPr/>
          </p:nvSpPr>
          <p:spPr>
            <a:xfrm>
              <a:off x="4171950" y="1792288"/>
              <a:ext cx="895350" cy="1047750"/>
            </a:xfrm>
            <a:custGeom>
              <a:avLst/>
              <a:gdLst>
                <a:gd name="connsiteX0" fmla="*/ 621506 w 895350"/>
                <a:gd name="connsiteY0" fmla="*/ 483394 h 1047750"/>
                <a:gd name="connsiteX1" fmla="*/ 490538 w 895350"/>
                <a:gd name="connsiteY1" fmla="*/ 621507 h 1047750"/>
                <a:gd name="connsiteX2" fmla="*/ 359569 w 895350"/>
                <a:gd name="connsiteY2" fmla="*/ 750094 h 1047750"/>
                <a:gd name="connsiteX3" fmla="*/ 211931 w 895350"/>
                <a:gd name="connsiteY3" fmla="*/ 892969 h 1047750"/>
                <a:gd name="connsiteX4" fmla="*/ 121444 w 895350"/>
                <a:gd name="connsiteY4" fmla="*/ 973932 h 1047750"/>
                <a:gd name="connsiteX5" fmla="*/ 78581 w 895350"/>
                <a:gd name="connsiteY5" fmla="*/ 1016794 h 1047750"/>
                <a:gd name="connsiteX6" fmla="*/ 54769 w 895350"/>
                <a:gd name="connsiteY6" fmla="*/ 1035844 h 1047750"/>
                <a:gd name="connsiteX7" fmla="*/ 30956 w 895350"/>
                <a:gd name="connsiteY7" fmla="*/ 1045369 h 1047750"/>
                <a:gd name="connsiteX8" fmla="*/ 19050 w 895350"/>
                <a:gd name="connsiteY8" fmla="*/ 1047750 h 1047750"/>
                <a:gd name="connsiteX9" fmla="*/ 11906 w 895350"/>
                <a:gd name="connsiteY9" fmla="*/ 1047750 h 1047750"/>
                <a:gd name="connsiteX10" fmla="*/ 7144 w 895350"/>
                <a:gd name="connsiteY10" fmla="*/ 1045369 h 1047750"/>
                <a:gd name="connsiteX11" fmla="*/ 2381 w 895350"/>
                <a:gd name="connsiteY11" fmla="*/ 1040607 h 1047750"/>
                <a:gd name="connsiteX12" fmla="*/ 0 w 895350"/>
                <a:gd name="connsiteY12" fmla="*/ 1028700 h 1047750"/>
                <a:gd name="connsiteX13" fmla="*/ 4763 w 895350"/>
                <a:gd name="connsiteY13" fmla="*/ 1007269 h 1047750"/>
                <a:gd name="connsiteX14" fmla="*/ 30956 w 895350"/>
                <a:gd name="connsiteY14" fmla="*/ 964407 h 1047750"/>
                <a:gd name="connsiteX15" fmla="*/ 121444 w 895350"/>
                <a:gd name="connsiteY15" fmla="*/ 835819 h 1047750"/>
                <a:gd name="connsiteX16" fmla="*/ 207169 w 895350"/>
                <a:gd name="connsiteY16" fmla="*/ 711994 h 1047750"/>
                <a:gd name="connsiteX17" fmla="*/ 321469 w 895350"/>
                <a:gd name="connsiteY17" fmla="*/ 552450 h 1047750"/>
                <a:gd name="connsiteX18" fmla="*/ 392906 w 895350"/>
                <a:gd name="connsiteY18" fmla="*/ 445294 h 1047750"/>
                <a:gd name="connsiteX19" fmla="*/ 450056 w 895350"/>
                <a:gd name="connsiteY19" fmla="*/ 357188 h 1047750"/>
                <a:gd name="connsiteX20" fmla="*/ 485775 w 895350"/>
                <a:gd name="connsiteY20" fmla="*/ 295275 h 1047750"/>
                <a:gd name="connsiteX21" fmla="*/ 511969 w 895350"/>
                <a:gd name="connsiteY21" fmla="*/ 233363 h 1047750"/>
                <a:gd name="connsiteX22" fmla="*/ 526256 w 895350"/>
                <a:gd name="connsiteY22" fmla="*/ 190500 h 1047750"/>
                <a:gd name="connsiteX23" fmla="*/ 531019 w 895350"/>
                <a:gd name="connsiteY23" fmla="*/ 159544 h 1047750"/>
                <a:gd name="connsiteX24" fmla="*/ 531019 w 895350"/>
                <a:gd name="connsiteY24" fmla="*/ 145257 h 1047750"/>
                <a:gd name="connsiteX25" fmla="*/ 519113 w 895350"/>
                <a:gd name="connsiteY25" fmla="*/ 123825 h 1047750"/>
                <a:gd name="connsiteX26" fmla="*/ 495300 w 895350"/>
                <a:gd name="connsiteY26" fmla="*/ 95250 h 1047750"/>
                <a:gd name="connsiteX27" fmla="*/ 461963 w 895350"/>
                <a:gd name="connsiteY27" fmla="*/ 69057 h 1047750"/>
                <a:gd name="connsiteX28" fmla="*/ 428625 w 895350"/>
                <a:gd name="connsiteY28" fmla="*/ 45244 h 1047750"/>
                <a:gd name="connsiteX29" fmla="*/ 414338 w 895350"/>
                <a:gd name="connsiteY29" fmla="*/ 28575 h 1047750"/>
                <a:gd name="connsiteX30" fmla="*/ 414338 w 895350"/>
                <a:gd name="connsiteY30" fmla="*/ 11907 h 1047750"/>
                <a:gd name="connsiteX31" fmla="*/ 428625 w 895350"/>
                <a:gd name="connsiteY31" fmla="*/ 4763 h 1047750"/>
                <a:gd name="connsiteX32" fmla="*/ 485775 w 895350"/>
                <a:gd name="connsiteY32" fmla="*/ 0 h 1047750"/>
                <a:gd name="connsiteX33" fmla="*/ 554831 w 895350"/>
                <a:gd name="connsiteY33" fmla="*/ 4763 h 1047750"/>
                <a:gd name="connsiteX34" fmla="*/ 609600 w 895350"/>
                <a:gd name="connsiteY34" fmla="*/ 9525 h 1047750"/>
                <a:gd name="connsiteX35" fmla="*/ 654844 w 895350"/>
                <a:gd name="connsiteY35" fmla="*/ 19050 h 1047750"/>
                <a:gd name="connsiteX36" fmla="*/ 695325 w 895350"/>
                <a:gd name="connsiteY36" fmla="*/ 35719 h 1047750"/>
                <a:gd name="connsiteX37" fmla="*/ 738188 w 895350"/>
                <a:gd name="connsiteY37" fmla="*/ 57150 h 1047750"/>
                <a:gd name="connsiteX38" fmla="*/ 776288 w 895350"/>
                <a:gd name="connsiteY38" fmla="*/ 83344 h 1047750"/>
                <a:gd name="connsiteX39" fmla="*/ 833438 w 895350"/>
                <a:gd name="connsiteY39" fmla="*/ 130969 h 1047750"/>
                <a:gd name="connsiteX40" fmla="*/ 873919 w 895350"/>
                <a:gd name="connsiteY40" fmla="*/ 171450 h 1047750"/>
                <a:gd name="connsiteX41" fmla="*/ 890588 w 895350"/>
                <a:gd name="connsiteY41" fmla="*/ 197644 h 1047750"/>
                <a:gd name="connsiteX42" fmla="*/ 895350 w 895350"/>
                <a:gd name="connsiteY42" fmla="*/ 219075 h 1047750"/>
                <a:gd name="connsiteX43" fmla="*/ 895350 w 895350"/>
                <a:gd name="connsiteY43" fmla="*/ 235744 h 1047750"/>
                <a:gd name="connsiteX44" fmla="*/ 885825 w 895350"/>
                <a:gd name="connsiteY44" fmla="*/ 254794 h 1047750"/>
                <a:gd name="connsiteX45" fmla="*/ 864394 w 895350"/>
                <a:gd name="connsiteY45" fmla="*/ 266700 h 1047750"/>
                <a:gd name="connsiteX46" fmla="*/ 823913 w 895350"/>
                <a:gd name="connsiteY46" fmla="*/ 285750 h 1047750"/>
                <a:gd name="connsiteX47" fmla="*/ 762000 w 895350"/>
                <a:gd name="connsiteY47" fmla="*/ 316707 h 1047750"/>
                <a:gd name="connsiteX48" fmla="*/ 752475 w 895350"/>
                <a:gd name="connsiteY48" fmla="*/ 323850 h 1047750"/>
                <a:gd name="connsiteX49" fmla="*/ 726281 w 895350"/>
                <a:gd name="connsiteY49" fmla="*/ 361950 h 1047750"/>
                <a:gd name="connsiteX50" fmla="*/ 690563 w 895350"/>
                <a:gd name="connsiteY50" fmla="*/ 404813 h 1047750"/>
                <a:gd name="connsiteX51" fmla="*/ 621506 w 895350"/>
                <a:gd name="connsiteY51" fmla="*/ 483394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95350" h="1047750">
                  <a:moveTo>
                    <a:pt x="621506" y="483394"/>
                  </a:moveTo>
                  <a:lnTo>
                    <a:pt x="490538" y="621507"/>
                  </a:lnTo>
                  <a:lnTo>
                    <a:pt x="359569" y="750094"/>
                  </a:lnTo>
                  <a:lnTo>
                    <a:pt x="211931" y="892969"/>
                  </a:lnTo>
                  <a:lnTo>
                    <a:pt x="121444" y="973932"/>
                  </a:lnTo>
                  <a:lnTo>
                    <a:pt x="78581" y="1016794"/>
                  </a:lnTo>
                  <a:lnTo>
                    <a:pt x="54769" y="1035844"/>
                  </a:lnTo>
                  <a:lnTo>
                    <a:pt x="30956" y="1045369"/>
                  </a:lnTo>
                  <a:lnTo>
                    <a:pt x="19050" y="1047750"/>
                  </a:lnTo>
                  <a:lnTo>
                    <a:pt x="11906" y="1047750"/>
                  </a:lnTo>
                  <a:lnTo>
                    <a:pt x="7144" y="1045369"/>
                  </a:lnTo>
                  <a:lnTo>
                    <a:pt x="2381" y="1040607"/>
                  </a:lnTo>
                  <a:lnTo>
                    <a:pt x="0" y="1028700"/>
                  </a:lnTo>
                  <a:lnTo>
                    <a:pt x="4763" y="1007269"/>
                  </a:lnTo>
                  <a:lnTo>
                    <a:pt x="30956" y="964407"/>
                  </a:lnTo>
                  <a:lnTo>
                    <a:pt x="121444" y="835819"/>
                  </a:lnTo>
                  <a:lnTo>
                    <a:pt x="207169" y="711994"/>
                  </a:lnTo>
                  <a:lnTo>
                    <a:pt x="321469" y="552450"/>
                  </a:lnTo>
                  <a:lnTo>
                    <a:pt x="392906" y="445294"/>
                  </a:lnTo>
                  <a:lnTo>
                    <a:pt x="450056" y="357188"/>
                  </a:lnTo>
                  <a:lnTo>
                    <a:pt x="485775" y="295275"/>
                  </a:lnTo>
                  <a:lnTo>
                    <a:pt x="511969" y="233363"/>
                  </a:lnTo>
                  <a:lnTo>
                    <a:pt x="526256" y="190500"/>
                  </a:lnTo>
                  <a:lnTo>
                    <a:pt x="531019" y="159544"/>
                  </a:lnTo>
                  <a:lnTo>
                    <a:pt x="531019" y="145257"/>
                  </a:lnTo>
                  <a:lnTo>
                    <a:pt x="519113" y="123825"/>
                  </a:lnTo>
                  <a:lnTo>
                    <a:pt x="495300" y="95250"/>
                  </a:lnTo>
                  <a:lnTo>
                    <a:pt x="461963" y="69057"/>
                  </a:lnTo>
                  <a:lnTo>
                    <a:pt x="428625" y="45244"/>
                  </a:lnTo>
                  <a:lnTo>
                    <a:pt x="414338" y="28575"/>
                  </a:lnTo>
                  <a:lnTo>
                    <a:pt x="414338" y="11907"/>
                  </a:lnTo>
                  <a:lnTo>
                    <a:pt x="428625" y="4763"/>
                  </a:lnTo>
                  <a:lnTo>
                    <a:pt x="485775" y="0"/>
                  </a:lnTo>
                  <a:lnTo>
                    <a:pt x="554831" y="4763"/>
                  </a:lnTo>
                  <a:lnTo>
                    <a:pt x="609600" y="9525"/>
                  </a:lnTo>
                  <a:lnTo>
                    <a:pt x="654844" y="19050"/>
                  </a:lnTo>
                  <a:lnTo>
                    <a:pt x="695325" y="35719"/>
                  </a:lnTo>
                  <a:lnTo>
                    <a:pt x="738188" y="57150"/>
                  </a:lnTo>
                  <a:lnTo>
                    <a:pt x="776288" y="83344"/>
                  </a:lnTo>
                  <a:lnTo>
                    <a:pt x="833438" y="130969"/>
                  </a:lnTo>
                  <a:lnTo>
                    <a:pt x="873919" y="171450"/>
                  </a:lnTo>
                  <a:lnTo>
                    <a:pt x="890588" y="197644"/>
                  </a:lnTo>
                  <a:lnTo>
                    <a:pt x="895350" y="219075"/>
                  </a:lnTo>
                  <a:lnTo>
                    <a:pt x="895350" y="235744"/>
                  </a:lnTo>
                  <a:lnTo>
                    <a:pt x="885825" y="254794"/>
                  </a:lnTo>
                  <a:lnTo>
                    <a:pt x="864394" y="266700"/>
                  </a:lnTo>
                  <a:lnTo>
                    <a:pt x="823913" y="285750"/>
                  </a:lnTo>
                  <a:lnTo>
                    <a:pt x="762000" y="316707"/>
                  </a:lnTo>
                  <a:lnTo>
                    <a:pt x="752475" y="323850"/>
                  </a:lnTo>
                  <a:lnTo>
                    <a:pt x="726281" y="361950"/>
                  </a:lnTo>
                  <a:lnTo>
                    <a:pt x="690563" y="404813"/>
                  </a:lnTo>
                  <a:lnTo>
                    <a:pt x="621506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62ED0265-FEA9-483C-84E2-F23878476B58}"/>
                </a:ext>
              </a:extLst>
            </p:cNvPr>
            <p:cNvSpPr/>
            <p:nvPr/>
          </p:nvSpPr>
          <p:spPr>
            <a:xfrm>
              <a:off x="4017963" y="2789238"/>
              <a:ext cx="954087" cy="1487487"/>
            </a:xfrm>
            <a:custGeom>
              <a:avLst/>
              <a:gdLst>
                <a:gd name="connsiteX0" fmla="*/ 592931 w 954881"/>
                <a:gd name="connsiteY0" fmla="*/ 414337 h 1488281"/>
                <a:gd name="connsiteX1" fmla="*/ 538162 w 954881"/>
                <a:gd name="connsiteY1" fmla="*/ 542925 h 1488281"/>
                <a:gd name="connsiteX2" fmla="*/ 461962 w 954881"/>
                <a:gd name="connsiteY2" fmla="*/ 692944 h 1488281"/>
                <a:gd name="connsiteX3" fmla="*/ 369094 w 954881"/>
                <a:gd name="connsiteY3" fmla="*/ 862012 h 1488281"/>
                <a:gd name="connsiteX4" fmla="*/ 247650 w 954881"/>
                <a:gd name="connsiteY4" fmla="*/ 1071562 h 1488281"/>
                <a:gd name="connsiteX5" fmla="*/ 114300 w 954881"/>
                <a:gd name="connsiteY5" fmla="*/ 1283494 h 1488281"/>
                <a:gd name="connsiteX6" fmla="*/ 23812 w 954881"/>
                <a:gd name="connsiteY6" fmla="*/ 1426369 h 1488281"/>
                <a:gd name="connsiteX7" fmla="*/ 7144 w 954881"/>
                <a:gd name="connsiteY7" fmla="*/ 1457325 h 1488281"/>
                <a:gd name="connsiteX8" fmla="*/ 0 w 954881"/>
                <a:gd name="connsiteY8" fmla="*/ 1476375 h 1488281"/>
                <a:gd name="connsiteX9" fmla="*/ 0 w 954881"/>
                <a:gd name="connsiteY9" fmla="*/ 1485900 h 1488281"/>
                <a:gd name="connsiteX10" fmla="*/ 7144 w 954881"/>
                <a:gd name="connsiteY10" fmla="*/ 1488281 h 1488281"/>
                <a:gd name="connsiteX11" fmla="*/ 26194 w 954881"/>
                <a:gd name="connsiteY11" fmla="*/ 1481137 h 1488281"/>
                <a:gd name="connsiteX12" fmla="*/ 95250 w 954881"/>
                <a:gd name="connsiteY12" fmla="*/ 1431131 h 1488281"/>
                <a:gd name="connsiteX13" fmla="*/ 171450 w 954881"/>
                <a:gd name="connsiteY13" fmla="*/ 1359694 h 1488281"/>
                <a:gd name="connsiteX14" fmla="*/ 235744 w 954881"/>
                <a:gd name="connsiteY14" fmla="*/ 1290637 h 1488281"/>
                <a:gd name="connsiteX15" fmla="*/ 302419 w 954881"/>
                <a:gd name="connsiteY15" fmla="*/ 1209675 h 1488281"/>
                <a:gd name="connsiteX16" fmla="*/ 373856 w 954881"/>
                <a:gd name="connsiteY16" fmla="*/ 1116806 h 1488281"/>
                <a:gd name="connsiteX17" fmla="*/ 411956 w 954881"/>
                <a:gd name="connsiteY17" fmla="*/ 1066800 h 1488281"/>
                <a:gd name="connsiteX18" fmla="*/ 581025 w 954881"/>
                <a:gd name="connsiteY18" fmla="*/ 881062 h 1488281"/>
                <a:gd name="connsiteX19" fmla="*/ 633412 w 954881"/>
                <a:gd name="connsiteY19" fmla="*/ 788194 h 1488281"/>
                <a:gd name="connsiteX20" fmla="*/ 716756 w 954881"/>
                <a:gd name="connsiteY20" fmla="*/ 628650 h 1488281"/>
                <a:gd name="connsiteX21" fmla="*/ 778669 w 954881"/>
                <a:gd name="connsiteY21" fmla="*/ 516731 h 1488281"/>
                <a:gd name="connsiteX22" fmla="*/ 838200 w 954881"/>
                <a:gd name="connsiteY22" fmla="*/ 421481 h 1488281"/>
                <a:gd name="connsiteX23" fmla="*/ 852487 w 954881"/>
                <a:gd name="connsiteY23" fmla="*/ 402431 h 1488281"/>
                <a:gd name="connsiteX24" fmla="*/ 873919 w 954881"/>
                <a:gd name="connsiteY24" fmla="*/ 385762 h 1488281"/>
                <a:gd name="connsiteX25" fmla="*/ 904875 w 954881"/>
                <a:gd name="connsiteY25" fmla="*/ 364331 h 1488281"/>
                <a:gd name="connsiteX26" fmla="*/ 921544 w 954881"/>
                <a:gd name="connsiteY26" fmla="*/ 357187 h 1488281"/>
                <a:gd name="connsiteX27" fmla="*/ 935831 w 954881"/>
                <a:gd name="connsiteY27" fmla="*/ 347662 h 1488281"/>
                <a:gd name="connsiteX28" fmla="*/ 947737 w 954881"/>
                <a:gd name="connsiteY28" fmla="*/ 333375 h 1488281"/>
                <a:gd name="connsiteX29" fmla="*/ 954881 w 954881"/>
                <a:gd name="connsiteY29" fmla="*/ 311944 h 1488281"/>
                <a:gd name="connsiteX30" fmla="*/ 954881 w 954881"/>
                <a:gd name="connsiteY30" fmla="*/ 285750 h 1488281"/>
                <a:gd name="connsiteX31" fmla="*/ 947737 w 954881"/>
                <a:gd name="connsiteY31" fmla="*/ 261937 h 1488281"/>
                <a:gd name="connsiteX32" fmla="*/ 931069 w 954881"/>
                <a:gd name="connsiteY32" fmla="*/ 235744 h 1488281"/>
                <a:gd name="connsiteX33" fmla="*/ 900112 w 954881"/>
                <a:gd name="connsiteY33" fmla="*/ 204787 h 1488281"/>
                <a:gd name="connsiteX34" fmla="*/ 878681 w 954881"/>
                <a:gd name="connsiteY34" fmla="*/ 188119 h 1488281"/>
                <a:gd name="connsiteX35" fmla="*/ 838200 w 954881"/>
                <a:gd name="connsiteY35" fmla="*/ 145256 h 1488281"/>
                <a:gd name="connsiteX36" fmla="*/ 790575 w 954881"/>
                <a:gd name="connsiteY36" fmla="*/ 107156 h 1488281"/>
                <a:gd name="connsiteX37" fmla="*/ 731044 w 954881"/>
                <a:gd name="connsiteY37" fmla="*/ 66675 h 1488281"/>
                <a:gd name="connsiteX38" fmla="*/ 661987 w 954881"/>
                <a:gd name="connsiteY38" fmla="*/ 26194 h 1488281"/>
                <a:gd name="connsiteX39" fmla="*/ 614362 w 954881"/>
                <a:gd name="connsiteY39" fmla="*/ 2381 h 1488281"/>
                <a:gd name="connsiteX40" fmla="*/ 597694 w 954881"/>
                <a:gd name="connsiteY40" fmla="*/ 0 h 1488281"/>
                <a:gd name="connsiteX41" fmla="*/ 588169 w 954881"/>
                <a:gd name="connsiteY41" fmla="*/ 2381 h 1488281"/>
                <a:gd name="connsiteX42" fmla="*/ 583406 w 954881"/>
                <a:gd name="connsiteY42" fmla="*/ 9525 h 1488281"/>
                <a:gd name="connsiteX43" fmla="*/ 581025 w 954881"/>
                <a:gd name="connsiteY43" fmla="*/ 19050 h 1488281"/>
                <a:gd name="connsiteX44" fmla="*/ 585787 w 954881"/>
                <a:gd name="connsiteY44" fmla="*/ 45244 h 1488281"/>
                <a:gd name="connsiteX45" fmla="*/ 626269 w 954881"/>
                <a:gd name="connsiteY45" fmla="*/ 111919 h 1488281"/>
                <a:gd name="connsiteX46" fmla="*/ 654844 w 954881"/>
                <a:gd name="connsiteY46" fmla="*/ 161925 h 1488281"/>
                <a:gd name="connsiteX47" fmla="*/ 657225 w 954881"/>
                <a:gd name="connsiteY47" fmla="*/ 178594 h 1488281"/>
                <a:gd name="connsiteX48" fmla="*/ 654844 w 954881"/>
                <a:gd name="connsiteY48" fmla="*/ 219075 h 1488281"/>
                <a:gd name="connsiteX49" fmla="*/ 640556 w 954881"/>
                <a:gd name="connsiteY49" fmla="*/ 276225 h 1488281"/>
                <a:gd name="connsiteX50" fmla="*/ 614362 w 954881"/>
                <a:gd name="connsiteY50" fmla="*/ 357187 h 1488281"/>
                <a:gd name="connsiteX51" fmla="*/ 592931 w 954881"/>
                <a:gd name="connsiteY51" fmla="*/ 414337 h 1488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4881" h="1488281">
                  <a:moveTo>
                    <a:pt x="592931" y="414337"/>
                  </a:moveTo>
                  <a:lnTo>
                    <a:pt x="538162" y="542925"/>
                  </a:lnTo>
                  <a:lnTo>
                    <a:pt x="461962" y="692944"/>
                  </a:lnTo>
                  <a:lnTo>
                    <a:pt x="369094" y="862012"/>
                  </a:lnTo>
                  <a:lnTo>
                    <a:pt x="247650" y="1071562"/>
                  </a:lnTo>
                  <a:lnTo>
                    <a:pt x="114300" y="1283494"/>
                  </a:lnTo>
                  <a:lnTo>
                    <a:pt x="23812" y="1426369"/>
                  </a:lnTo>
                  <a:lnTo>
                    <a:pt x="7144" y="1457325"/>
                  </a:lnTo>
                  <a:lnTo>
                    <a:pt x="0" y="1476375"/>
                  </a:lnTo>
                  <a:lnTo>
                    <a:pt x="0" y="1485900"/>
                  </a:lnTo>
                  <a:lnTo>
                    <a:pt x="7144" y="1488281"/>
                  </a:lnTo>
                  <a:lnTo>
                    <a:pt x="26194" y="1481137"/>
                  </a:lnTo>
                  <a:lnTo>
                    <a:pt x="95250" y="1431131"/>
                  </a:lnTo>
                  <a:lnTo>
                    <a:pt x="171450" y="1359694"/>
                  </a:lnTo>
                  <a:lnTo>
                    <a:pt x="235744" y="1290637"/>
                  </a:lnTo>
                  <a:lnTo>
                    <a:pt x="302419" y="1209675"/>
                  </a:lnTo>
                  <a:lnTo>
                    <a:pt x="373856" y="1116806"/>
                  </a:lnTo>
                  <a:lnTo>
                    <a:pt x="411956" y="1066800"/>
                  </a:lnTo>
                  <a:lnTo>
                    <a:pt x="581025" y="881062"/>
                  </a:lnTo>
                  <a:lnTo>
                    <a:pt x="633412" y="788194"/>
                  </a:lnTo>
                  <a:lnTo>
                    <a:pt x="716756" y="628650"/>
                  </a:lnTo>
                  <a:lnTo>
                    <a:pt x="778669" y="516731"/>
                  </a:lnTo>
                  <a:lnTo>
                    <a:pt x="838200" y="421481"/>
                  </a:lnTo>
                  <a:lnTo>
                    <a:pt x="852487" y="402431"/>
                  </a:lnTo>
                  <a:lnTo>
                    <a:pt x="873919" y="385762"/>
                  </a:lnTo>
                  <a:lnTo>
                    <a:pt x="904875" y="364331"/>
                  </a:lnTo>
                  <a:lnTo>
                    <a:pt x="921544" y="357187"/>
                  </a:lnTo>
                  <a:lnTo>
                    <a:pt x="935831" y="347662"/>
                  </a:lnTo>
                  <a:lnTo>
                    <a:pt x="947737" y="333375"/>
                  </a:lnTo>
                  <a:lnTo>
                    <a:pt x="954881" y="311944"/>
                  </a:lnTo>
                  <a:lnTo>
                    <a:pt x="954881" y="285750"/>
                  </a:lnTo>
                  <a:lnTo>
                    <a:pt x="947737" y="261937"/>
                  </a:lnTo>
                  <a:lnTo>
                    <a:pt x="931069" y="235744"/>
                  </a:lnTo>
                  <a:lnTo>
                    <a:pt x="900112" y="204787"/>
                  </a:lnTo>
                  <a:lnTo>
                    <a:pt x="878681" y="188119"/>
                  </a:lnTo>
                  <a:lnTo>
                    <a:pt x="838200" y="145256"/>
                  </a:lnTo>
                  <a:lnTo>
                    <a:pt x="790575" y="107156"/>
                  </a:lnTo>
                  <a:lnTo>
                    <a:pt x="731044" y="66675"/>
                  </a:lnTo>
                  <a:lnTo>
                    <a:pt x="661987" y="26194"/>
                  </a:lnTo>
                  <a:lnTo>
                    <a:pt x="614362" y="2381"/>
                  </a:lnTo>
                  <a:lnTo>
                    <a:pt x="597694" y="0"/>
                  </a:lnTo>
                  <a:lnTo>
                    <a:pt x="588169" y="2381"/>
                  </a:lnTo>
                  <a:lnTo>
                    <a:pt x="583406" y="9525"/>
                  </a:lnTo>
                  <a:lnTo>
                    <a:pt x="581025" y="19050"/>
                  </a:lnTo>
                  <a:lnTo>
                    <a:pt x="585787" y="45244"/>
                  </a:lnTo>
                  <a:lnTo>
                    <a:pt x="626269" y="111919"/>
                  </a:lnTo>
                  <a:lnTo>
                    <a:pt x="654844" y="161925"/>
                  </a:lnTo>
                  <a:lnTo>
                    <a:pt x="657225" y="178594"/>
                  </a:lnTo>
                  <a:lnTo>
                    <a:pt x="654844" y="219075"/>
                  </a:lnTo>
                  <a:lnTo>
                    <a:pt x="640556" y="276225"/>
                  </a:lnTo>
                  <a:lnTo>
                    <a:pt x="614362" y="357187"/>
                  </a:lnTo>
                  <a:lnTo>
                    <a:pt x="592931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3DB5C03A-1D1E-4629-8EF0-51AF5084B949}"/>
                </a:ext>
              </a:extLst>
            </p:cNvPr>
            <p:cNvSpPr/>
            <p:nvPr/>
          </p:nvSpPr>
          <p:spPr>
            <a:xfrm>
              <a:off x="4732338" y="4144963"/>
              <a:ext cx="841375" cy="1504950"/>
            </a:xfrm>
            <a:custGeom>
              <a:avLst/>
              <a:gdLst>
                <a:gd name="connsiteX0" fmla="*/ 442912 w 842962"/>
                <a:gd name="connsiteY0" fmla="*/ 502444 h 1504950"/>
                <a:gd name="connsiteX1" fmla="*/ 397669 w 842962"/>
                <a:gd name="connsiteY1" fmla="*/ 652463 h 1504950"/>
                <a:gd name="connsiteX2" fmla="*/ 373856 w 842962"/>
                <a:gd name="connsiteY2" fmla="*/ 726282 h 1504950"/>
                <a:gd name="connsiteX3" fmla="*/ 342900 w 842962"/>
                <a:gd name="connsiteY3" fmla="*/ 797719 h 1504950"/>
                <a:gd name="connsiteX4" fmla="*/ 278606 w 842962"/>
                <a:gd name="connsiteY4" fmla="*/ 942975 h 1504950"/>
                <a:gd name="connsiteX5" fmla="*/ 219075 w 842962"/>
                <a:gd name="connsiteY5" fmla="*/ 1071563 h 1504950"/>
                <a:gd name="connsiteX6" fmla="*/ 114300 w 842962"/>
                <a:gd name="connsiteY6" fmla="*/ 1273969 h 1504950"/>
                <a:gd name="connsiteX7" fmla="*/ 4762 w 842962"/>
                <a:gd name="connsiteY7" fmla="*/ 1464469 h 1504950"/>
                <a:gd name="connsiteX8" fmla="*/ 0 w 842962"/>
                <a:gd name="connsiteY8" fmla="*/ 1483519 h 1504950"/>
                <a:gd name="connsiteX9" fmla="*/ 0 w 842962"/>
                <a:gd name="connsiteY9" fmla="*/ 1493044 h 1504950"/>
                <a:gd name="connsiteX10" fmla="*/ 2381 w 842962"/>
                <a:gd name="connsiteY10" fmla="*/ 1497807 h 1504950"/>
                <a:gd name="connsiteX11" fmla="*/ 7144 w 842962"/>
                <a:gd name="connsiteY11" fmla="*/ 1502569 h 1504950"/>
                <a:gd name="connsiteX12" fmla="*/ 16669 w 842962"/>
                <a:gd name="connsiteY12" fmla="*/ 1504950 h 1504950"/>
                <a:gd name="connsiteX13" fmla="*/ 33337 w 842962"/>
                <a:gd name="connsiteY13" fmla="*/ 1502569 h 1504950"/>
                <a:gd name="connsiteX14" fmla="*/ 52387 w 842962"/>
                <a:gd name="connsiteY14" fmla="*/ 1497807 h 1504950"/>
                <a:gd name="connsiteX15" fmla="*/ 78581 w 842962"/>
                <a:gd name="connsiteY15" fmla="*/ 1473994 h 1504950"/>
                <a:gd name="connsiteX16" fmla="*/ 171450 w 842962"/>
                <a:gd name="connsiteY16" fmla="*/ 1366838 h 1504950"/>
                <a:gd name="connsiteX17" fmla="*/ 226219 w 842962"/>
                <a:gd name="connsiteY17" fmla="*/ 1300163 h 1504950"/>
                <a:gd name="connsiteX18" fmla="*/ 309562 w 842962"/>
                <a:gd name="connsiteY18" fmla="*/ 1188244 h 1504950"/>
                <a:gd name="connsiteX19" fmla="*/ 381000 w 842962"/>
                <a:gd name="connsiteY19" fmla="*/ 1081088 h 1504950"/>
                <a:gd name="connsiteX20" fmla="*/ 440531 w 842962"/>
                <a:gd name="connsiteY20" fmla="*/ 985838 h 1504950"/>
                <a:gd name="connsiteX21" fmla="*/ 511969 w 842962"/>
                <a:gd name="connsiteY21" fmla="*/ 859632 h 1504950"/>
                <a:gd name="connsiteX22" fmla="*/ 609600 w 842962"/>
                <a:gd name="connsiteY22" fmla="*/ 659607 h 1504950"/>
                <a:gd name="connsiteX23" fmla="*/ 652462 w 842962"/>
                <a:gd name="connsiteY23" fmla="*/ 566738 h 1504950"/>
                <a:gd name="connsiteX24" fmla="*/ 697706 w 842962"/>
                <a:gd name="connsiteY24" fmla="*/ 452438 h 1504950"/>
                <a:gd name="connsiteX25" fmla="*/ 723900 w 842962"/>
                <a:gd name="connsiteY25" fmla="*/ 364332 h 1504950"/>
                <a:gd name="connsiteX26" fmla="*/ 733425 w 842962"/>
                <a:gd name="connsiteY26" fmla="*/ 345282 h 1504950"/>
                <a:gd name="connsiteX27" fmla="*/ 747712 w 842962"/>
                <a:gd name="connsiteY27" fmla="*/ 323850 h 1504950"/>
                <a:gd name="connsiteX28" fmla="*/ 776287 w 842962"/>
                <a:gd name="connsiteY28" fmla="*/ 288132 h 1504950"/>
                <a:gd name="connsiteX29" fmla="*/ 790575 w 842962"/>
                <a:gd name="connsiteY29" fmla="*/ 273844 h 1504950"/>
                <a:gd name="connsiteX30" fmla="*/ 804862 w 842962"/>
                <a:gd name="connsiteY30" fmla="*/ 264319 h 1504950"/>
                <a:gd name="connsiteX31" fmla="*/ 826294 w 842962"/>
                <a:gd name="connsiteY31" fmla="*/ 254794 h 1504950"/>
                <a:gd name="connsiteX32" fmla="*/ 833437 w 842962"/>
                <a:gd name="connsiteY32" fmla="*/ 250032 h 1504950"/>
                <a:gd name="connsiteX33" fmla="*/ 840581 w 842962"/>
                <a:gd name="connsiteY33" fmla="*/ 240507 h 1504950"/>
                <a:gd name="connsiteX34" fmla="*/ 842962 w 842962"/>
                <a:gd name="connsiteY34" fmla="*/ 230982 h 1504950"/>
                <a:gd name="connsiteX35" fmla="*/ 842962 w 842962"/>
                <a:gd name="connsiteY35" fmla="*/ 219075 h 1504950"/>
                <a:gd name="connsiteX36" fmla="*/ 835819 w 842962"/>
                <a:gd name="connsiteY36" fmla="*/ 202407 h 1504950"/>
                <a:gd name="connsiteX37" fmla="*/ 821531 w 842962"/>
                <a:gd name="connsiteY37" fmla="*/ 176213 h 1504950"/>
                <a:gd name="connsiteX38" fmla="*/ 792956 w 842962"/>
                <a:gd name="connsiteY38" fmla="*/ 145257 h 1504950"/>
                <a:gd name="connsiteX39" fmla="*/ 762000 w 842962"/>
                <a:gd name="connsiteY39" fmla="*/ 116682 h 1504950"/>
                <a:gd name="connsiteX40" fmla="*/ 719137 w 842962"/>
                <a:gd name="connsiteY40" fmla="*/ 83344 h 1504950"/>
                <a:gd name="connsiteX41" fmla="*/ 671512 w 842962"/>
                <a:gd name="connsiteY41" fmla="*/ 54769 h 1504950"/>
                <a:gd name="connsiteX42" fmla="*/ 635794 w 842962"/>
                <a:gd name="connsiteY42" fmla="*/ 35719 h 1504950"/>
                <a:gd name="connsiteX43" fmla="*/ 569119 w 842962"/>
                <a:gd name="connsiteY43" fmla="*/ 11907 h 1504950"/>
                <a:gd name="connsiteX44" fmla="*/ 500062 w 842962"/>
                <a:gd name="connsiteY44" fmla="*/ 0 h 1504950"/>
                <a:gd name="connsiteX45" fmla="*/ 450056 w 842962"/>
                <a:gd name="connsiteY45" fmla="*/ 0 h 1504950"/>
                <a:gd name="connsiteX46" fmla="*/ 421481 w 842962"/>
                <a:gd name="connsiteY46" fmla="*/ 0 h 1504950"/>
                <a:gd name="connsiteX47" fmla="*/ 400050 w 842962"/>
                <a:gd name="connsiteY47" fmla="*/ 4763 h 1504950"/>
                <a:gd name="connsiteX48" fmla="*/ 385762 w 842962"/>
                <a:gd name="connsiteY48" fmla="*/ 11907 h 1504950"/>
                <a:gd name="connsiteX49" fmla="*/ 381000 w 842962"/>
                <a:gd name="connsiteY49" fmla="*/ 19050 h 1504950"/>
                <a:gd name="connsiteX50" fmla="*/ 388144 w 842962"/>
                <a:gd name="connsiteY50" fmla="*/ 35719 h 1504950"/>
                <a:gd name="connsiteX51" fmla="*/ 421481 w 842962"/>
                <a:gd name="connsiteY51" fmla="*/ 64294 h 1504950"/>
                <a:gd name="connsiteX52" fmla="*/ 447675 w 842962"/>
                <a:gd name="connsiteY52" fmla="*/ 85725 h 1504950"/>
                <a:gd name="connsiteX53" fmla="*/ 466725 w 842962"/>
                <a:gd name="connsiteY53" fmla="*/ 109538 h 1504950"/>
                <a:gd name="connsiteX54" fmla="*/ 481012 w 842962"/>
                <a:gd name="connsiteY54" fmla="*/ 130969 h 1504950"/>
                <a:gd name="connsiteX55" fmla="*/ 490537 w 842962"/>
                <a:gd name="connsiteY55" fmla="*/ 150019 h 1504950"/>
                <a:gd name="connsiteX56" fmla="*/ 500062 w 842962"/>
                <a:gd name="connsiteY56" fmla="*/ 178594 h 1504950"/>
                <a:gd name="connsiteX57" fmla="*/ 502444 w 842962"/>
                <a:gd name="connsiteY57" fmla="*/ 209550 h 1504950"/>
                <a:gd name="connsiteX58" fmla="*/ 502444 w 842962"/>
                <a:gd name="connsiteY58" fmla="*/ 250032 h 1504950"/>
                <a:gd name="connsiteX59" fmla="*/ 488156 w 842962"/>
                <a:gd name="connsiteY59" fmla="*/ 330994 h 1504950"/>
                <a:gd name="connsiteX60" fmla="*/ 442912 w 842962"/>
                <a:gd name="connsiteY60" fmla="*/ 502444 h 1504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2962" h="1504950">
                  <a:moveTo>
                    <a:pt x="442912" y="502444"/>
                  </a:moveTo>
                  <a:lnTo>
                    <a:pt x="397669" y="652463"/>
                  </a:lnTo>
                  <a:lnTo>
                    <a:pt x="373856" y="726282"/>
                  </a:lnTo>
                  <a:lnTo>
                    <a:pt x="342900" y="797719"/>
                  </a:lnTo>
                  <a:lnTo>
                    <a:pt x="278606" y="942975"/>
                  </a:lnTo>
                  <a:lnTo>
                    <a:pt x="219075" y="1071563"/>
                  </a:lnTo>
                  <a:lnTo>
                    <a:pt x="114300" y="1273969"/>
                  </a:lnTo>
                  <a:lnTo>
                    <a:pt x="4762" y="1464469"/>
                  </a:lnTo>
                  <a:lnTo>
                    <a:pt x="0" y="1483519"/>
                  </a:lnTo>
                  <a:lnTo>
                    <a:pt x="0" y="1493044"/>
                  </a:lnTo>
                  <a:lnTo>
                    <a:pt x="2381" y="1497807"/>
                  </a:lnTo>
                  <a:lnTo>
                    <a:pt x="7144" y="1502569"/>
                  </a:lnTo>
                  <a:lnTo>
                    <a:pt x="16669" y="1504950"/>
                  </a:lnTo>
                  <a:lnTo>
                    <a:pt x="33337" y="1502569"/>
                  </a:lnTo>
                  <a:lnTo>
                    <a:pt x="52387" y="1497807"/>
                  </a:lnTo>
                  <a:lnTo>
                    <a:pt x="78581" y="1473994"/>
                  </a:lnTo>
                  <a:lnTo>
                    <a:pt x="171450" y="1366838"/>
                  </a:lnTo>
                  <a:lnTo>
                    <a:pt x="226219" y="1300163"/>
                  </a:lnTo>
                  <a:lnTo>
                    <a:pt x="309562" y="1188244"/>
                  </a:lnTo>
                  <a:lnTo>
                    <a:pt x="381000" y="1081088"/>
                  </a:lnTo>
                  <a:lnTo>
                    <a:pt x="440531" y="985838"/>
                  </a:lnTo>
                  <a:lnTo>
                    <a:pt x="511969" y="859632"/>
                  </a:lnTo>
                  <a:lnTo>
                    <a:pt x="609600" y="659607"/>
                  </a:lnTo>
                  <a:lnTo>
                    <a:pt x="652462" y="566738"/>
                  </a:lnTo>
                  <a:lnTo>
                    <a:pt x="697706" y="452438"/>
                  </a:lnTo>
                  <a:lnTo>
                    <a:pt x="723900" y="364332"/>
                  </a:lnTo>
                  <a:lnTo>
                    <a:pt x="733425" y="345282"/>
                  </a:lnTo>
                  <a:lnTo>
                    <a:pt x="747712" y="323850"/>
                  </a:lnTo>
                  <a:lnTo>
                    <a:pt x="776287" y="288132"/>
                  </a:lnTo>
                  <a:lnTo>
                    <a:pt x="790575" y="273844"/>
                  </a:lnTo>
                  <a:lnTo>
                    <a:pt x="804862" y="264319"/>
                  </a:lnTo>
                  <a:lnTo>
                    <a:pt x="826294" y="254794"/>
                  </a:lnTo>
                  <a:lnTo>
                    <a:pt x="833437" y="250032"/>
                  </a:lnTo>
                  <a:lnTo>
                    <a:pt x="840581" y="240507"/>
                  </a:lnTo>
                  <a:lnTo>
                    <a:pt x="842962" y="230982"/>
                  </a:lnTo>
                  <a:lnTo>
                    <a:pt x="842962" y="219075"/>
                  </a:lnTo>
                  <a:lnTo>
                    <a:pt x="835819" y="202407"/>
                  </a:lnTo>
                  <a:lnTo>
                    <a:pt x="821531" y="176213"/>
                  </a:lnTo>
                  <a:lnTo>
                    <a:pt x="792956" y="145257"/>
                  </a:lnTo>
                  <a:lnTo>
                    <a:pt x="762000" y="116682"/>
                  </a:lnTo>
                  <a:lnTo>
                    <a:pt x="719137" y="83344"/>
                  </a:lnTo>
                  <a:lnTo>
                    <a:pt x="671512" y="54769"/>
                  </a:lnTo>
                  <a:lnTo>
                    <a:pt x="635794" y="35719"/>
                  </a:lnTo>
                  <a:lnTo>
                    <a:pt x="569119" y="11907"/>
                  </a:lnTo>
                  <a:lnTo>
                    <a:pt x="500062" y="0"/>
                  </a:lnTo>
                  <a:lnTo>
                    <a:pt x="450056" y="0"/>
                  </a:lnTo>
                  <a:lnTo>
                    <a:pt x="421481" y="0"/>
                  </a:lnTo>
                  <a:lnTo>
                    <a:pt x="400050" y="4763"/>
                  </a:lnTo>
                  <a:lnTo>
                    <a:pt x="385762" y="11907"/>
                  </a:lnTo>
                  <a:lnTo>
                    <a:pt x="381000" y="19050"/>
                  </a:lnTo>
                  <a:lnTo>
                    <a:pt x="388144" y="35719"/>
                  </a:lnTo>
                  <a:lnTo>
                    <a:pt x="421481" y="64294"/>
                  </a:lnTo>
                  <a:lnTo>
                    <a:pt x="447675" y="85725"/>
                  </a:lnTo>
                  <a:lnTo>
                    <a:pt x="466725" y="109538"/>
                  </a:lnTo>
                  <a:lnTo>
                    <a:pt x="481012" y="130969"/>
                  </a:lnTo>
                  <a:lnTo>
                    <a:pt x="490537" y="150019"/>
                  </a:lnTo>
                  <a:lnTo>
                    <a:pt x="500062" y="178594"/>
                  </a:lnTo>
                  <a:lnTo>
                    <a:pt x="502444" y="209550"/>
                  </a:lnTo>
                  <a:lnTo>
                    <a:pt x="502444" y="250032"/>
                  </a:lnTo>
                  <a:lnTo>
                    <a:pt x="488156" y="330994"/>
                  </a:lnTo>
                  <a:lnTo>
                    <a:pt x="44291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8CF51EBF-6472-4B99-90BD-4BA531EAF52D}"/>
                </a:ext>
              </a:extLst>
            </p:cNvPr>
            <p:cNvSpPr/>
            <p:nvPr/>
          </p:nvSpPr>
          <p:spPr>
            <a:xfrm>
              <a:off x="5286375" y="1782763"/>
              <a:ext cx="573088" cy="1047750"/>
            </a:xfrm>
            <a:custGeom>
              <a:avLst/>
              <a:gdLst>
                <a:gd name="connsiteX0" fmla="*/ 185738 w 573881"/>
                <a:gd name="connsiteY0" fmla="*/ 519113 h 1047750"/>
                <a:gd name="connsiteX1" fmla="*/ 123825 w 573881"/>
                <a:gd name="connsiteY1" fmla="*/ 354807 h 1047750"/>
                <a:gd name="connsiteX2" fmla="*/ 54769 w 573881"/>
                <a:gd name="connsiteY2" fmla="*/ 169069 h 1047750"/>
                <a:gd name="connsiteX3" fmla="*/ 21431 w 573881"/>
                <a:gd name="connsiteY3" fmla="*/ 73819 h 1047750"/>
                <a:gd name="connsiteX4" fmla="*/ 4763 w 573881"/>
                <a:gd name="connsiteY4" fmla="*/ 38100 h 1047750"/>
                <a:gd name="connsiteX5" fmla="*/ 0 w 573881"/>
                <a:gd name="connsiteY5" fmla="*/ 21432 h 1047750"/>
                <a:gd name="connsiteX6" fmla="*/ 2381 w 573881"/>
                <a:gd name="connsiteY6" fmla="*/ 9525 h 1047750"/>
                <a:gd name="connsiteX7" fmla="*/ 7144 w 573881"/>
                <a:gd name="connsiteY7" fmla="*/ 2382 h 1047750"/>
                <a:gd name="connsiteX8" fmla="*/ 16669 w 573881"/>
                <a:gd name="connsiteY8" fmla="*/ 0 h 1047750"/>
                <a:gd name="connsiteX9" fmla="*/ 38100 w 573881"/>
                <a:gd name="connsiteY9" fmla="*/ 4763 h 1047750"/>
                <a:gd name="connsiteX10" fmla="*/ 54769 w 573881"/>
                <a:gd name="connsiteY10" fmla="*/ 14288 h 1047750"/>
                <a:gd name="connsiteX11" fmla="*/ 76200 w 573881"/>
                <a:gd name="connsiteY11" fmla="*/ 33338 h 1047750"/>
                <a:gd name="connsiteX12" fmla="*/ 183356 w 573881"/>
                <a:gd name="connsiteY12" fmla="*/ 164307 h 1047750"/>
                <a:gd name="connsiteX13" fmla="*/ 350044 w 573881"/>
                <a:gd name="connsiteY13" fmla="*/ 373857 h 1047750"/>
                <a:gd name="connsiteX14" fmla="*/ 473869 w 573881"/>
                <a:gd name="connsiteY14" fmla="*/ 535782 h 1047750"/>
                <a:gd name="connsiteX15" fmla="*/ 531019 w 573881"/>
                <a:gd name="connsiteY15" fmla="*/ 616744 h 1047750"/>
                <a:gd name="connsiteX16" fmla="*/ 550069 w 573881"/>
                <a:gd name="connsiteY16" fmla="*/ 669132 h 1047750"/>
                <a:gd name="connsiteX17" fmla="*/ 569119 w 573881"/>
                <a:gd name="connsiteY17" fmla="*/ 750094 h 1047750"/>
                <a:gd name="connsiteX18" fmla="*/ 573881 w 573881"/>
                <a:gd name="connsiteY18" fmla="*/ 800100 h 1047750"/>
                <a:gd name="connsiteX19" fmla="*/ 571500 w 573881"/>
                <a:gd name="connsiteY19" fmla="*/ 864394 h 1047750"/>
                <a:gd name="connsiteX20" fmla="*/ 561975 w 573881"/>
                <a:gd name="connsiteY20" fmla="*/ 919163 h 1047750"/>
                <a:gd name="connsiteX21" fmla="*/ 547688 w 573881"/>
                <a:gd name="connsiteY21" fmla="*/ 969169 h 1047750"/>
                <a:gd name="connsiteX22" fmla="*/ 528638 w 573881"/>
                <a:gd name="connsiteY22" fmla="*/ 1009650 h 1047750"/>
                <a:gd name="connsiteX23" fmla="*/ 507206 w 573881"/>
                <a:gd name="connsiteY23" fmla="*/ 1035844 h 1047750"/>
                <a:gd name="connsiteX24" fmla="*/ 485775 w 573881"/>
                <a:gd name="connsiteY24" fmla="*/ 1042988 h 1047750"/>
                <a:gd name="connsiteX25" fmla="*/ 464344 w 573881"/>
                <a:gd name="connsiteY25" fmla="*/ 1047750 h 1047750"/>
                <a:gd name="connsiteX26" fmla="*/ 450056 w 573881"/>
                <a:gd name="connsiteY26" fmla="*/ 1047750 h 1047750"/>
                <a:gd name="connsiteX27" fmla="*/ 411956 w 573881"/>
                <a:gd name="connsiteY27" fmla="*/ 1033463 h 1047750"/>
                <a:gd name="connsiteX28" fmla="*/ 388144 w 573881"/>
                <a:gd name="connsiteY28" fmla="*/ 1014413 h 1047750"/>
                <a:gd name="connsiteX29" fmla="*/ 359569 w 573881"/>
                <a:gd name="connsiteY29" fmla="*/ 988219 h 1047750"/>
                <a:gd name="connsiteX30" fmla="*/ 345281 w 573881"/>
                <a:gd name="connsiteY30" fmla="*/ 954882 h 1047750"/>
                <a:gd name="connsiteX31" fmla="*/ 300038 w 573881"/>
                <a:gd name="connsiteY31" fmla="*/ 831057 h 1047750"/>
                <a:gd name="connsiteX32" fmla="*/ 238125 w 573881"/>
                <a:gd name="connsiteY32" fmla="*/ 661988 h 1047750"/>
                <a:gd name="connsiteX33" fmla="*/ 185738 w 573881"/>
                <a:gd name="connsiteY33" fmla="*/ 519113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3881" h="1047750">
                  <a:moveTo>
                    <a:pt x="185738" y="519113"/>
                  </a:moveTo>
                  <a:lnTo>
                    <a:pt x="123825" y="354807"/>
                  </a:lnTo>
                  <a:lnTo>
                    <a:pt x="54769" y="169069"/>
                  </a:lnTo>
                  <a:lnTo>
                    <a:pt x="21431" y="73819"/>
                  </a:lnTo>
                  <a:lnTo>
                    <a:pt x="4763" y="38100"/>
                  </a:lnTo>
                  <a:lnTo>
                    <a:pt x="0" y="21432"/>
                  </a:lnTo>
                  <a:lnTo>
                    <a:pt x="2381" y="9525"/>
                  </a:lnTo>
                  <a:lnTo>
                    <a:pt x="7144" y="2382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54769" y="14288"/>
                  </a:lnTo>
                  <a:lnTo>
                    <a:pt x="76200" y="33338"/>
                  </a:lnTo>
                  <a:lnTo>
                    <a:pt x="183356" y="164307"/>
                  </a:lnTo>
                  <a:lnTo>
                    <a:pt x="350044" y="373857"/>
                  </a:lnTo>
                  <a:lnTo>
                    <a:pt x="473869" y="535782"/>
                  </a:lnTo>
                  <a:lnTo>
                    <a:pt x="531019" y="616744"/>
                  </a:lnTo>
                  <a:lnTo>
                    <a:pt x="550069" y="669132"/>
                  </a:lnTo>
                  <a:lnTo>
                    <a:pt x="569119" y="750094"/>
                  </a:lnTo>
                  <a:lnTo>
                    <a:pt x="573881" y="800100"/>
                  </a:lnTo>
                  <a:cubicBezTo>
                    <a:pt x="573087" y="821531"/>
                    <a:pt x="572294" y="842963"/>
                    <a:pt x="571500" y="864394"/>
                  </a:cubicBezTo>
                  <a:lnTo>
                    <a:pt x="561975" y="919163"/>
                  </a:lnTo>
                  <a:lnTo>
                    <a:pt x="547688" y="969169"/>
                  </a:lnTo>
                  <a:lnTo>
                    <a:pt x="528638" y="1009650"/>
                  </a:lnTo>
                  <a:lnTo>
                    <a:pt x="507206" y="1035844"/>
                  </a:lnTo>
                  <a:lnTo>
                    <a:pt x="485775" y="1042988"/>
                  </a:lnTo>
                  <a:lnTo>
                    <a:pt x="464344" y="1047750"/>
                  </a:lnTo>
                  <a:lnTo>
                    <a:pt x="450056" y="1047750"/>
                  </a:lnTo>
                  <a:lnTo>
                    <a:pt x="411956" y="1033463"/>
                  </a:lnTo>
                  <a:lnTo>
                    <a:pt x="388144" y="1014413"/>
                  </a:lnTo>
                  <a:lnTo>
                    <a:pt x="359569" y="988219"/>
                  </a:lnTo>
                  <a:lnTo>
                    <a:pt x="345281" y="954882"/>
                  </a:lnTo>
                  <a:lnTo>
                    <a:pt x="300038" y="831057"/>
                  </a:lnTo>
                  <a:lnTo>
                    <a:pt x="238125" y="661988"/>
                  </a:lnTo>
                  <a:lnTo>
                    <a:pt x="185738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6DD9544A-C4B8-4378-9647-00B44223B7C8}"/>
                </a:ext>
              </a:extLst>
            </p:cNvPr>
            <p:cNvSpPr/>
            <p:nvPr/>
          </p:nvSpPr>
          <p:spPr>
            <a:xfrm>
              <a:off x="6183313" y="1684338"/>
              <a:ext cx="657225" cy="1200150"/>
            </a:xfrm>
            <a:custGeom>
              <a:avLst/>
              <a:gdLst>
                <a:gd name="connsiteX0" fmla="*/ 219075 w 657225"/>
                <a:gd name="connsiteY0" fmla="*/ 564356 h 1200150"/>
                <a:gd name="connsiteX1" fmla="*/ 88107 w 657225"/>
                <a:gd name="connsiteY1" fmla="*/ 935831 h 1200150"/>
                <a:gd name="connsiteX2" fmla="*/ 2382 w 657225"/>
                <a:gd name="connsiteY2" fmla="*/ 1164431 h 1200150"/>
                <a:gd name="connsiteX3" fmla="*/ 0 w 657225"/>
                <a:gd name="connsiteY3" fmla="*/ 1178719 h 1200150"/>
                <a:gd name="connsiteX4" fmla="*/ 0 w 657225"/>
                <a:gd name="connsiteY4" fmla="*/ 1188244 h 1200150"/>
                <a:gd name="connsiteX5" fmla="*/ 4763 w 657225"/>
                <a:gd name="connsiteY5" fmla="*/ 1195387 h 1200150"/>
                <a:gd name="connsiteX6" fmla="*/ 11907 w 657225"/>
                <a:gd name="connsiteY6" fmla="*/ 1200150 h 1200150"/>
                <a:gd name="connsiteX7" fmla="*/ 28575 w 657225"/>
                <a:gd name="connsiteY7" fmla="*/ 1200150 h 1200150"/>
                <a:gd name="connsiteX8" fmla="*/ 45244 w 657225"/>
                <a:gd name="connsiteY8" fmla="*/ 1195387 h 1200150"/>
                <a:gd name="connsiteX9" fmla="*/ 57150 w 657225"/>
                <a:gd name="connsiteY9" fmla="*/ 1183481 h 1200150"/>
                <a:gd name="connsiteX10" fmla="*/ 90488 w 657225"/>
                <a:gd name="connsiteY10" fmla="*/ 1128712 h 1200150"/>
                <a:gd name="connsiteX11" fmla="*/ 180975 w 657225"/>
                <a:gd name="connsiteY11" fmla="*/ 990600 h 1200150"/>
                <a:gd name="connsiteX12" fmla="*/ 288132 w 657225"/>
                <a:gd name="connsiteY12" fmla="*/ 812006 h 1200150"/>
                <a:gd name="connsiteX13" fmla="*/ 388144 w 657225"/>
                <a:gd name="connsiteY13" fmla="*/ 650081 h 1200150"/>
                <a:gd name="connsiteX14" fmla="*/ 490538 w 657225"/>
                <a:gd name="connsiteY14" fmla="*/ 473869 h 1200150"/>
                <a:gd name="connsiteX15" fmla="*/ 561975 w 657225"/>
                <a:gd name="connsiteY15" fmla="*/ 352425 h 1200150"/>
                <a:gd name="connsiteX16" fmla="*/ 576263 w 657225"/>
                <a:gd name="connsiteY16" fmla="*/ 335756 h 1200150"/>
                <a:gd name="connsiteX17" fmla="*/ 595313 w 657225"/>
                <a:gd name="connsiteY17" fmla="*/ 328612 h 1200150"/>
                <a:gd name="connsiteX18" fmla="*/ 628650 w 657225"/>
                <a:gd name="connsiteY18" fmla="*/ 307181 h 1200150"/>
                <a:gd name="connsiteX19" fmla="*/ 645319 w 657225"/>
                <a:gd name="connsiteY19" fmla="*/ 290512 h 1200150"/>
                <a:gd name="connsiteX20" fmla="*/ 654844 w 657225"/>
                <a:gd name="connsiteY20" fmla="*/ 273844 h 1200150"/>
                <a:gd name="connsiteX21" fmla="*/ 657225 w 657225"/>
                <a:gd name="connsiteY21" fmla="*/ 252412 h 1200150"/>
                <a:gd name="connsiteX22" fmla="*/ 652463 w 657225"/>
                <a:gd name="connsiteY22" fmla="*/ 230981 h 1200150"/>
                <a:gd name="connsiteX23" fmla="*/ 640557 w 657225"/>
                <a:gd name="connsiteY23" fmla="*/ 207169 h 1200150"/>
                <a:gd name="connsiteX24" fmla="*/ 623888 w 657225"/>
                <a:gd name="connsiteY24" fmla="*/ 188119 h 1200150"/>
                <a:gd name="connsiteX25" fmla="*/ 576263 w 657225"/>
                <a:gd name="connsiteY25" fmla="*/ 147637 h 1200150"/>
                <a:gd name="connsiteX26" fmla="*/ 521494 w 657225"/>
                <a:gd name="connsiteY26" fmla="*/ 107156 h 1200150"/>
                <a:gd name="connsiteX27" fmla="*/ 459582 w 657225"/>
                <a:gd name="connsiteY27" fmla="*/ 69056 h 1200150"/>
                <a:gd name="connsiteX28" fmla="*/ 390525 w 657225"/>
                <a:gd name="connsiteY28" fmla="*/ 35719 h 1200150"/>
                <a:gd name="connsiteX29" fmla="*/ 321469 w 657225"/>
                <a:gd name="connsiteY29" fmla="*/ 9525 h 1200150"/>
                <a:gd name="connsiteX30" fmla="*/ 285750 w 657225"/>
                <a:gd name="connsiteY30" fmla="*/ 2381 h 1200150"/>
                <a:gd name="connsiteX31" fmla="*/ 230982 w 657225"/>
                <a:gd name="connsiteY31" fmla="*/ 0 h 1200150"/>
                <a:gd name="connsiteX32" fmla="*/ 204788 w 657225"/>
                <a:gd name="connsiteY32" fmla="*/ 0 h 1200150"/>
                <a:gd name="connsiteX33" fmla="*/ 190500 w 657225"/>
                <a:gd name="connsiteY33" fmla="*/ 2381 h 1200150"/>
                <a:gd name="connsiteX34" fmla="*/ 173832 w 657225"/>
                <a:gd name="connsiteY34" fmla="*/ 9525 h 1200150"/>
                <a:gd name="connsiteX35" fmla="*/ 166688 w 657225"/>
                <a:gd name="connsiteY35" fmla="*/ 16669 h 1200150"/>
                <a:gd name="connsiteX36" fmla="*/ 164307 w 657225"/>
                <a:gd name="connsiteY36" fmla="*/ 33337 h 1200150"/>
                <a:gd name="connsiteX37" fmla="*/ 171450 w 657225"/>
                <a:gd name="connsiteY37" fmla="*/ 52387 h 1200150"/>
                <a:gd name="connsiteX38" fmla="*/ 188119 w 657225"/>
                <a:gd name="connsiteY38" fmla="*/ 69056 h 1200150"/>
                <a:gd name="connsiteX39" fmla="*/ 230982 w 657225"/>
                <a:gd name="connsiteY39" fmla="*/ 92869 h 1200150"/>
                <a:gd name="connsiteX40" fmla="*/ 288132 w 657225"/>
                <a:gd name="connsiteY40" fmla="*/ 121444 h 1200150"/>
                <a:gd name="connsiteX41" fmla="*/ 302419 w 657225"/>
                <a:gd name="connsiteY41" fmla="*/ 135731 h 1200150"/>
                <a:gd name="connsiteX42" fmla="*/ 309563 w 657225"/>
                <a:gd name="connsiteY42" fmla="*/ 147637 h 1200150"/>
                <a:gd name="connsiteX43" fmla="*/ 316707 w 657225"/>
                <a:gd name="connsiteY43" fmla="*/ 169069 h 1200150"/>
                <a:gd name="connsiteX44" fmla="*/ 319088 w 657225"/>
                <a:gd name="connsiteY44" fmla="*/ 190500 h 1200150"/>
                <a:gd name="connsiteX45" fmla="*/ 309563 w 657225"/>
                <a:gd name="connsiteY45" fmla="*/ 240506 h 1200150"/>
                <a:gd name="connsiteX46" fmla="*/ 276225 w 657225"/>
                <a:gd name="connsiteY46" fmla="*/ 376237 h 1200150"/>
                <a:gd name="connsiteX47" fmla="*/ 219075 w 657225"/>
                <a:gd name="connsiteY47" fmla="*/ 5643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7225" h="1200150">
                  <a:moveTo>
                    <a:pt x="219075" y="564356"/>
                  </a:moveTo>
                  <a:lnTo>
                    <a:pt x="88107" y="935831"/>
                  </a:lnTo>
                  <a:lnTo>
                    <a:pt x="2382" y="1164431"/>
                  </a:lnTo>
                  <a:lnTo>
                    <a:pt x="0" y="1178719"/>
                  </a:lnTo>
                  <a:lnTo>
                    <a:pt x="0" y="1188244"/>
                  </a:lnTo>
                  <a:lnTo>
                    <a:pt x="4763" y="1195387"/>
                  </a:lnTo>
                  <a:lnTo>
                    <a:pt x="11907" y="1200150"/>
                  </a:lnTo>
                  <a:lnTo>
                    <a:pt x="28575" y="1200150"/>
                  </a:lnTo>
                  <a:lnTo>
                    <a:pt x="45244" y="1195387"/>
                  </a:lnTo>
                  <a:lnTo>
                    <a:pt x="57150" y="1183481"/>
                  </a:lnTo>
                  <a:lnTo>
                    <a:pt x="90488" y="1128712"/>
                  </a:lnTo>
                  <a:lnTo>
                    <a:pt x="180975" y="990600"/>
                  </a:lnTo>
                  <a:lnTo>
                    <a:pt x="288132" y="812006"/>
                  </a:lnTo>
                  <a:lnTo>
                    <a:pt x="388144" y="650081"/>
                  </a:lnTo>
                  <a:lnTo>
                    <a:pt x="490538" y="473869"/>
                  </a:lnTo>
                  <a:lnTo>
                    <a:pt x="561975" y="352425"/>
                  </a:lnTo>
                  <a:lnTo>
                    <a:pt x="576263" y="335756"/>
                  </a:lnTo>
                  <a:lnTo>
                    <a:pt x="595313" y="328612"/>
                  </a:lnTo>
                  <a:lnTo>
                    <a:pt x="628650" y="307181"/>
                  </a:lnTo>
                  <a:lnTo>
                    <a:pt x="645319" y="290512"/>
                  </a:lnTo>
                  <a:lnTo>
                    <a:pt x="654844" y="273844"/>
                  </a:lnTo>
                  <a:lnTo>
                    <a:pt x="657225" y="252412"/>
                  </a:lnTo>
                  <a:lnTo>
                    <a:pt x="652463" y="230981"/>
                  </a:lnTo>
                  <a:lnTo>
                    <a:pt x="640557" y="207169"/>
                  </a:lnTo>
                  <a:lnTo>
                    <a:pt x="623888" y="188119"/>
                  </a:lnTo>
                  <a:lnTo>
                    <a:pt x="576263" y="147637"/>
                  </a:lnTo>
                  <a:lnTo>
                    <a:pt x="521494" y="107156"/>
                  </a:lnTo>
                  <a:lnTo>
                    <a:pt x="459582" y="69056"/>
                  </a:lnTo>
                  <a:lnTo>
                    <a:pt x="390525" y="35719"/>
                  </a:lnTo>
                  <a:lnTo>
                    <a:pt x="321469" y="9525"/>
                  </a:lnTo>
                  <a:lnTo>
                    <a:pt x="285750" y="2381"/>
                  </a:lnTo>
                  <a:lnTo>
                    <a:pt x="230982" y="0"/>
                  </a:lnTo>
                  <a:lnTo>
                    <a:pt x="204788" y="0"/>
                  </a:lnTo>
                  <a:lnTo>
                    <a:pt x="190500" y="2381"/>
                  </a:lnTo>
                  <a:lnTo>
                    <a:pt x="173832" y="9525"/>
                  </a:lnTo>
                  <a:lnTo>
                    <a:pt x="166688" y="16669"/>
                  </a:lnTo>
                  <a:lnTo>
                    <a:pt x="164307" y="33337"/>
                  </a:lnTo>
                  <a:lnTo>
                    <a:pt x="171450" y="52387"/>
                  </a:lnTo>
                  <a:lnTo>
                    <a:pt x="188119" y="69056"/>
                  </a:lnTo>
                  <a:lnTo>
                    <a:pt x="230982" y="92869"/>
                  </a:lnTo>
                  <a:lnTo>
                    <a:pt x="288132" y="121444"/>
                  </a:lnTo>
                  <a:lnTo>
                    <a:pt x="302419" y="135731"/>
                  </a:lnTo>
                  <a:lnTo>
                    <a:pt x="309563" y="147637"/>
                  </a:lnTo>
                  <a:lnTo>
                    <a:pt x="316707" y="169069"/>
                  </a:lnTo>
                  <a:lnTo>
                    <a:pt x="319088" y="190500"/>
                  </a:lnTo>
                  <a:lnTo>
                    <a:pt x="309563" y="240506"/>
                  </a:lnTo>
                  <a:lnTo>
                    <a:pt x="276225" y="376237"/>
                  </a:lnTo>
                  <a:lnTo>
                    <a:pt x="219075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BFDE00D8-FEC4-48ED-A754-7672FDE008D6}"/>
                </a:ext>
              </a:extLst>
            </p:cNvPr>
            <p:cNvSpPr/>
            <p:nvPr/>
          </p:nvSpPr>
          <p:spPr>
            <a:xfrm>
              <a:off x="5176838" y="2874963"/>
              <a:ext cx="1857375" cy="466725"/>
            </a:xfrm>
            <a:custGeom>
              <a:avLst/>
              <a:gdLst>
                <a:gd name="connsiteX0" fmla="*/ 1231106 w 1857375"/>
                <a:gd name="connsiteY0" fmla="*/ 114300 h 466725"/>
                <a:gd name="connsiteX1" fmla="*/ 1042987 w 1857375"/>
                <a:gd name="connsiteY1" fmla="*/ 154781 h 466725"/>
                <a:gd name="connsiteX2" fmla="*/ 864393 w 1857375"/>
                <a:gd name="connsiteY2" fmla="*/ 190500 h 466725"/>
                <a:gd name="connsiteX3" fmla="*/ 700087 w 1857375"/>
                <a:gd name="connsiteY3" fmla="*/ 223837 h 466725"/>
                <a:gd name="connsiteX4" fmla="*/ 554831 w 1857375"/>
                <a:gd name="connsiteY4" fmla="*/ 250031 h 466725"/>
                <a:gd name="connsiteX5" fmla="*/ 359568 w 1857375"/>
                <a:gd name="connsiteY5" fmla="*/ 285750 h 466725"/>
                <a:gd name="connsiteX6" fmla="*/ 309562 w 1857375"/>
                <a:gd name="connsiteY6" fmla="*/ 292894 h 466725"/>
                <a:gd name="connsiteX7" fmla="*/ 271462 w 1857375"/>
                <a:gd name="connsiteY7" fmla="*/ 295275 h 466725"/>
                <a:gd name="connsiteX8" fmla="*/ 230981 w 1857375"/>
                <a:gd name="connsiteY8" fmla="*/ 292894 h 466725"/>
                <a:gd name="connsiteX9" fmla="*/ 171450 w 1857375"/>
                <a:gd name="connsiteY9" fmla="*/ 288131 h 466725"/>
                <a:gd name="connsiteX10" fmla="*/ 116681 w 1857375"/>
                <a:gd name="connsiteY10" fmla="*/ 278606 h 466725"/>
                <a:gd name="connsiteX11" fmla="*/ 52387 w 1857375"/>
                <a:gd name="connsiteY11" fmla="*/ 261937 h 466725"/>
                <a:gd name="connsiteX12" fmla="*/ 21431 w 1857375"/>
                <a:gd name="connsiteY12" fmla="*/ 250031 h 466725"/>
                <a:gd name="connsiteX13" fmla="*/ 11906 w 1857375"/>
                <a:gd name="connsiteY13" fmla="*/ 250031 h 466725"/>
                <a:gd name="connsiteX14" fmla="*/ 2381 w 1857375"/>
                <a:gd name="connsiteY14" fmla="*/ 254794 h 466725"/>
                <a:gd name="connsiteX15" fmla="*/ 0 w 1857375"/>
                <a:gd name="connsiteY15" fmla="*/ 266700 h 466725"/>
                <a:gd name="connsiteX16" fmla="*/ 9525 w 1857375"/>
                <a:gd name="connsiteY16" fmla="*/ 297656 h 466725"/>
                <a:gd name="connsiteX17" fmla="*/ 35718 w 1857375"/>
                <a:gd name="connsiteY17" fmla="*/ 328612 h 466725"/>
                <a:gd name="connsiteX18" fmla="*/ 95250 w 1857375"/>
                <a:gd name="connsiteY18" fmla="*/ 390525 h 466725"/>
                <a:gd name="connsiteX19" fmla="*/ 130968 w 1857375"/>
                <a:gd name="connsiteY19" fmla="*/ 414337 h 466725"/>
                <a:gd name="connsiteX20" fmla="*/ 176212 w 1857375"/>
                <a:gd name="connsiteY20" fmla="*/ 438150 h 466725"/>
                <a:gd name="connsiteX21" fmla="*/ 216693 w 1857375"/>
                <a:gd name="connsiteY21" fmla="*/ 457200 h 466725"/>
                <a:gd name="connsiteX22" fmla="*/ 247650 w 1857375"/>
                <a:gd name="connsiteY22" fmla="*/ 464344 h 466725"/>
                <a:gd name="connsiteX23" fmla="*/ 264318 w 1857375"/>
                <a:gd name="connsiteY23" fmla="*/ 466725 h 466725"/>
                <a:gd name="connsiteX24" fmla="*/ 333375 w 1857375"/>
                <a:gd name="connsiteY24" fmla="*/ 452437 h 466725"/>
                <a:gd name="connsiteX25" fmla="*/ 461962 w 1857375"/>
                <a:gd name="connsiteY25" fmla="*/ 428625 h 466725"/>
                <a:gd name="connsiteX26" fmla="*/ 609600 w 1857375"/>
                <a:gd name="connsiteY26" fmla="*/ 402431 h 466725"/>
                <a:gd name="connsiteX27" fmla="*/ 828675 w 1857375"/>
                <a:gd name="connsiteY27" fmla="*/ 354806 h 466725"/>
                <a:gd name="connsiteX28" fmla="*/ 1026318 w 1857375"/>
                <a:gd name="connsiteY28" fmla="*/ 326231 h 466725"/>
                <a:gd name="connsiteX29" fmla="*/ 1202531 w 1857375"/>
                <a:gd name="connsiteY29" fmla="*/ 304800 h 466725"/>
                <a:gd name="connsiteX30" fmla="*/ 1364456 w 1857375"/>
                <a:gd name="connsiteY30" fmla="*/ 278606 h 466725"/>
                <a:gd name="connsiteX31" fmla="*/ 1504950 w 1857375"/>
                <a:gd name="connsiteY31" fmla="*/ 259556 h 466725"/>
                <a:gd name="connsiteX32" fmla="*/ 1652587 w 1857375"/>
                <a:gd name="connsiteY32" fmla="*/ 247650 h 466725"/>
                <a:gd name="connsiteX33" fmla="*/ 1776412 w 1857375"/>
                <a:gd name="connsiteY33" fmla="*/ 242887 h 466725"/>
                <a:gd name="connsiteX34" fmla="*/ 1790700 w 1857375"/>
                <a:gd name="connsiteY34" fmla="*/ 242887 h 466725"/>
                <a:gd name="connsiteX35" fmla="*/ 1814512 w 1857375"/>
                <a:gd name="connsiteY35" fmla="*/ 235744 h 466725"/>
                <a:gd name="connsiteX36" fmla="*/ 1840706 w 1857375"/>
                <a:gd name="connsiteY36" fmla="*/ 223837 h 466725"/>
                <a:gd name="connsiteX37" fmla="*/ 1850231 w 1857375"/>
                <a:gd name="connsiteY37" fmla="*/ 211931 h 466725"/>
                <a:gd name="connsiteX38" fmla="*/ 1857375 w 1857375"/>
                <a:gd name="connsiteY38" fmla="*/ 197644 h 466725"/>
                <a:gd name="connsiteX39" fmla="*/ 1857375 w 1857375"/>
                <a:gd name="connsiteY39" fmla="*/ 185737 h 466725"/>
                <a:gd name="connsiteX40" fmla="*/ 1852612 w 1857375"/>
                <a:gd name="connsiteY40" fmla="*/ 171450 h 466725"/>
                <a:gd name="connsiteX41" fmla="*/ 1843087 w 1857375"/>
                <a:gd name="connsiteY41" fmla="*/ 152400 h 466725"/>
                <a:gd name="connsiteX42" fmla="*/ 1831181 w 1857375"/>
                <a:gd name="connsiteY42" fmla="*/ 135731 h 466725"/>
                <a:gd name="connsiteX43" fmla="*/ 1814512 w 1857375"/>
                <a:gd name="connsiteY43" fmla="*/ 119062 h 466725"/>
                <a:gd name="connsiteX44" fmla="*/ 1795462 w 1857375"/>
                <a:gd name="connsiteY44" fmla="*/ 107156 h 466725"/>
                <a:gd name="connsiteX45" fmla="*/ 1693068 w 1857375"/>
                <a:gd name="connsiteY45" fmla="*/ 64294 h 466725"/>
                <a:gd name="connsiteX46" fmla="*/ 1533525 w 1857375"/>
                <a:gd name="connsiteY46" fmla="*/ 4762 h 466725"/>
                <a:gd name="connsiteX47" fmla="*/ 1507331 w 1857375"/>
                <a:gd name="connsiteY47" fmla="*/ 0 h 466725"/>
                <a:gd name="connsiteX48" fmla="*/ 1462087 w 1857375"/>
                <a:gd name="connsiteY48" fmla="*/ 21431 h 466725"/>
                <a:gd name="connsiteX49" fmla="*/ 1397793 w 1857375"/>
                <a:gd name="connsiteY49" fmla="*/ 59531 h 466725"/>
                <a:gd name="connsiteX50" fmla="*/ 1350168 w 1857375"/>
                <a:gd name="connsiteY50" fmla="*/ 88106 h 466725"/>
                <a:gd name="connsiteX51" fmla="*/ 1231106 w 1857375"/>
                <a:gd name="connsiteY51" fmla="*/ 11430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57375" h="466725">
                  <a:moveTo>
                    <a:pt x="1231106" y="114300"/>
                  </a:moveTo>
                  <a:lnTo>
                    <a:pt x="1042987" y="154781"/>
                  </a:lnTo>
                  <a:lnTo>
                    <a:pt x="864393" y="190500"/>
                  </a:lnTo>
                  <a:lnTo>
                    <a:pt x="700087" y="223837"/>
                  </a:lnTo>
                  <a:lnTo>
                    <a:pt x="554831" y="250031"/>
                  </a:lnTo>
                  <a:lnTo>
                    <a:pt x="359568" y="285750"/>
                  </a:lnTo>
                  <a:lnTo>
                    <a:pt x="309562" y="292894"/>
                  </a:lnTo>
                  <a:lnTo>
                    <a:pt x="271462" y="295275"/>
                  </a:lnTo>
                  <a:lnTo>
                    <a:pt x="230981" y="292894"/>
                  </a:lnTo>
                  <a:lnTo>
                    <a:pt x="171450" y="288131"/>
                  </a:lnTo>
                  <a:lnTo>
                    <a:pt x="116681" y="278606"/>
                  </a:lnTo>
                  <a:lnTo>
                    <a:pt x="52387" y="261937"/>
                  </a:lnTo>
                  <a:lnTo>
                    <a:pt x="21431" y="250031"/>
                  </a:lnTo>
                  <a:lnTo>
                    <a:pt x="11906" y="250031"/>
                  </a:lnTo>
                  <a:lnTo>
                    <a:pt x="2381" y="254794"/>
                  </a:lnTo>
                  <a:lnTo>
                    <a:pt x="0" y="266700"/>
                  </a:lnTo>
                  <a:lnTo>
                    <a:pt x="9525" y="297656"/>
                  </a:lnTo>
                  <a:lnTo>
                    <a:pt x="35718" y="328612"/>
                  </a:lnTo>
                  <a:lnTo>
                    <a:pt x="95250" y="390525"/>
                  </a:lnTo>
                  <a:lnTo>
                    <a:pt x="130968" y="414337"/>
                  </a:lnTo>
                  <a:lnTo>
                    <a:pt x="176212" y="438150"/>
                  </a:lnTo>
                  <a:lnTo>
                    <a:pt x="216693" y="457200"/>
                  </a:lnTo>
                  <a:lnTo>
                    <a:pt x="247650" y="464344"/>
                  </a:lnTo>
                  <a:lnTo>
                    <a:pt x="264318" y="466725"/>
                  </a:lnTo>
                  <a:lnTo>
                    <a:pt x="333375" y="452437"/>
                  </a:lnTo>
                  <a:lnTo>
                    <a:pt x="461962" y="428625"/>
                  </a:lnTo>
                  <a:lnTo>
                    <a:pt x="609600" y="402431"/>
                  </a:lnTo>
                  <a:lnTo>
                    <a:pt x="828675" y="354806"/>
                  </a:lnTo>
                  <a:lnTo>
                    <a:pt x="1026318" y="326231"/>
                  </a:lnTo>
                  <a:lnTo>
                    <a:pt x="1202531" y="304800"/>
                  </a:lnTo>
                  <a:lnTo>
                    <a:pt x="1364456" y="278606"/>
                  </a:lnTo>
                  <a:lnTo>
                    <a:pt x="1504950" y="259556"/>
                  </a:lnTo>
                  <a:lnTo>
                    <a:pt x="1652587" y="247650"/>
                  </a:lnTo>
                  <a:lnTo>
                    <a:pt x="1776412" y="242887"/>
                  </a:lnTo>
                  <a:lnTo>
                    <a:pt x="1790700" y="242887"/>
                  </a:lnTo>
                  <a:lnTo>
                    <a:pt x="1814512" y="235744"/>
                  </a:lnTo>
                  <a:lnTo>
                    <a:pt x="1840706" y="223837"/>
                  </a:lnTo>
                  <a:lnTo>
                    <a:pt x="1850231" y="211931"/>
                  </a:lnTo>
                  <a:lnTo>
                    <a:pt x="1857375" y="197644"/>
                  </a:lnTo>
                  <a:lnTo>
                    <a:pt x="1857375" y="185737"/>
                  </a:lnTo>
                  <a:lnTo>
                    <a:pt x="1852612" y="171450"/>
                  </a:lnTo>
                  <a:lnTo>
                    <a:pt x="1843087" y="152400"/>
                  </a:lnTo>
                  <a:lnTo>
                    <a:pt x="1831181" y="135731"/>
                  </a:lnTo>
                  <a:lnTo>
                    <a:pt x="1814512" y="119062"/>
                  </a:lnTo>
                  <a:lnTo>
                    <a:pt x="1795462" y="107156"/>
                  </a:lnTo>
                  <a:lnTo>
                    <a:pt x="1693068" y="64294"/>
                  </a:lnTo>
                  <a:lnTo>
                    <a:pt x="1533525" y="4762"/>
                  </a:lnTo>
                  <a:lnTo>
                    <a:pt x="1507331" y="0"/>
                  </a:lnTo>
                  <a:lnTo>
                    <a:pt x="1462087" y="21431"/>
                  </a:lnTo>
                  <a:lnTo>
                    <a:pt x="1397793" y="59531"/>
                  </a:lnTo>
                  <a:lnTo>
                    <a:pt x="1350168" y="88106"/>
                  </a:lnTo>
                  <a:lnTo>
                    <a:pt x="1231106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F5E50FC6-6505-41BD-B380-0288FA9D80F5}"/>
                </a:ext>
              </a:extLst>
            </p:cNvPr>
            <p:cNvSpPr/>
            <p:nvPr/>
          </p:nvSpPr>
          <p:spPr>
            <a:xfrm>
              <a:off x="2724150" y="2705100"/>
              <a:ext cx="715963" cy="519113"/>
            </a:xfrm>
            <a:custGeom>
              <a:avLst/>
              <a:gdLst>
                <a:gd name="connsiteX0" fmla="*/ 492919 w 716756"/>
                <a:gd name="connsiteY0" fmla="*/ 300038 h 519113"/>
                <a:gd name="connsiteX1" fmla="*/ 326231 w 716756"/>
                <a:gd name="connsiteY1" fmla="*/ 169069 h 519113"/>
                <a:gd name="connsiteX2" fmla="*/ 242888 w 716756"/>
                <a:gd name="connsiteY2" fmla="*/ 104775 h 519113"/>
                <a:gd name="connsiteX3" fmla="*/ 221456 w 716756"/>
                <a:gd name="connsiteY3" fmla="*/ 88106 h 519113"/>
                <a:gd name="connsiteX4" fmla="*/ 207169 w 716756"/>
                <a:gd name="connsiteY4" fmla="*/ 66675 h 519113"/>
                <a:gd name="connsiteX5" fmla="*/ 171450 w 716756"/>
                <a:gd name="connsiteY5" fmla="*/ 9525 h 519113"/>
                <a:gd name="connsiteX6" fmla="*/ 147638 w 716756"/>
                <a:gd name="connsiteY6" fmla="*/ 0 h 519113"/>
                <a:gd name="connsiteX7" fmla="*/ 123825 w 716756"/>
                <a:gd name="connsiteY7" fmla="*/ 0 h 519113"/>
                <a:gd name="connsiteX8" fmla="*/ 104775 w 716756"/>
                <a:gd name="connsiteY8" fmla="*/ 7144 h 519113"/>
                <a:gd name="connsiteX9" fmla="*/ 85725 w 716756"/>
                <a:gd name="connsiteY9" fmla="*/ 21431 h 519113"/>
                <a:gd name="connsiteX10" fmla="*/ 59531 w 716756"/>
                <a:gd name="connsiteY10" fmla="*/ 52388 h 519113"/>
                <a:gd name="connsiteX11" fmla="*/ 30956 w 716756"/>
                <a:gd name="connsiteY11" fmla="*/ 102394 h 519113"/>
                <a:gd name="connsiteX12" fmla="*/ 9525 w 716756"/>
                <a:gd name="connsiteY12" fmla="*/ 147638 h 519113"/>
                <a:gd name="connsiteX13" fmla="*/ 0 w 716756"/>
                <a:gd name="connsiteY13" fmla="*/ 190500 h 519113"/>
                <a:gd name="connsiteX14" fmla="*/ 2381 w 716756"/>
                <a:gd name="connsiteY14" fmla="*/ 226219 h 519113"/>
                <a:gd name="connsiteX15" fmla="*/ 7144 w 716756"/>
                <a:gd name="connsiteY15" fmla="*/ 245269 h 519113"/>
                <a:gd name="connsiteX16" fmla="*/ 19050 w 716756"/>
                <a:gd name="connsiteY16" fmla="*/ 264319 h 519113"/>
                <a:gd name="connsiteX17" fmla="*/ 28575 w 716756"/>
                <a:gd name="connsiteY17" fmla="*/ 273844 h 519113"/>
                <a:gd name="connsiteX18" fmla="*/ 35719 w 716756"/>
                <a:gd name="connsiteY18" fmla="*/ 273844 h 519113"/>
                <a:gd name="connsiteX19" fmla="*/ 69056 w 716756"/>
                <a:gd name="connsiteY19" fmla="*/ 264319 h 519113"/>
                <a:gd name="connsiteX20" fmla="*/ 107156 w 716756"/>
                <a:gd name="connsiteY20" fmla="*/ 257175 h 519113"/>
                <a:gd name="connsiteX21" fmla="*/ 121444 w 716756"/>
                <a:gd name="connsiteY21" fmla="*/ 259556 h 519113"/>
                <a:gd name="connsiteX22" fmla="*/ 176213 w 716756"/>
                <a:gd name="connsiteY22" fmla="*/ 280988 h 519113"/>
                <a:gd name="connsiteX23" fmla="*/ 364331 w 716756"/>
                <a:gd name="connsiteY23" fmla="*/ 369094 h 519113"/>
                <a:gd name="connsiteX24" fmla="*/ 673894 w 716756"/>
                <a:gd name="connsiteY24" fmla="*/ 519113 h 519113"/>
                <a:gd name="connsiteX25" fmla="*/ 716756 w 716756"/>
                <a:gd name="connsiteY25" fmla="*/ 471488 h 519113"/>
                <a:gd name="connsiteX26" fmla="*/ 616744 w 716756"/>
                <a:gd name="connsiteY26" fmla="*/ 392906 h 519113"/>
                <a:gd name="connsiteX27" fmla="*/ 492919 w 716756"/>
                <a:gd name="connsiteY27" fmla="*/ 300038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6756" h="519113">
                  <a:moveTo>
                    <a:pt x="492919" y="300038"/>
                  </a:moveTo>
                  <a:lnTo>
                    <a:pt x="326231" y="169069"/>
                  </a:lnTo>
                  <a:lnTo>
                    <a:pt x="242888" y="104775"/>
                  </a:lnTo>
                  <a:lnTo>
                    <a:pt x="221456" y="88106"/>
                  </a:lnTo>
                  <a:lnTo>
                    <a:pt x="207169" y="66675"/>
                  </a:lnTo>
                  <a:lnTo>
                    <a:pt x="171450" y="9525"/>
                  </a:lnTo>
                  <a:lnTo>
                    <a:pt x="147638" y="0"/>
                  </a:lnTo>
                  <a:lnTo>
                    <a:pt x="123825" y="0"/>
                  </a:lnTo>
                  <a:lnTo>
                    <a:pt x="104775" y="7144"/>
                  </a:lnTo>
                  <a:lnTo>
                    <a:pt x="85725" y="21431"/>
                  </a:lnTo>
                  <a:lnTo>
                    <a:pt x="59531" y="52388"/>
                  </a:lnTo>
                  <a:lnTo>
                    <a:pt x="30956" y="102394"/>
                  </a:lnTo>
                  <a:lnTo>
                    <a:pt x="9525" y="147638"/>
                  </a:lnTo>
                  <a:lnTo>
                    <a:pt x="0" y="190500"/>
                  </a:lnTo>
                  <a:lnTo>
                    <a:pt x="2381" y="226219"/>
                  </a:lnTo>
                  <a:lnTo>
                    <a:pt x="7144" y="245269"/>
                  </a:lnTo>
                  <a:lnTo>
                    <a:pt x="19050" y="264319"/>
                  </a:lnTo>
                  <a:lnTo>
                    <a:pt x="28575" y="273844"/>
                  </a:lnTo>
                  <a:lnTo>
                    <a:pt x="35719" y="273844"/>
                  </a:lnTo>
                  <a:lnTo>
                    <a:pt x="69056" y="264319"/>
                  </a:lnTo>
                  <a:lnTo>
                    <a:pt x="107156" y="257175"/>
                  </a:lnTo>
                  <a:lnTo>
                    <a:pt x="121444" y="259556"/>
                  </a:lnTo>
                  <a:lnTo>
                    <a:pt x="176213" y="280988"/>
                  </a:lnTo>
                  <a:lnTo>
                    <a:pt x="364331" y="369094"/>
                  </a:lnTo>
                  <a:lnTo>
                    <a:pt x="673894" y="519113"/>
                  </a:lnTo>
                  <a:lnTo>
                    <a:pt x="716756" y="471488"/>
                  </a:lnTo>
                  <a:lnTo>
                    <a:pt x="616744" y="392906"/>
                  </a:lnTo>
                  <a:lnTo>
                    <a:pt x="492919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449C841B-BBAC-4906-A22A-6926A5179A73}"/>
                </a:ext>
              </a:extLst>
            </p:cNvPr>
            <p:cNvSpPr/>
            <p:nvPr/>
          </p:nvSpPr>
          <p:spPr>
            <a:xfrm>
              <a:off x="2714625" y="2195513"/>
              <a:ext cx="1449388" cy="1755775"/>
            </a:xfrm>
            <a:custGeom>
              <a:avLst/>
              <a:gdLst>
                <a:gd name="connsiteX0" fmla="*/ 912019 w 1450181"/>
                <a:gd name="connsiteY0" fmla="*/ 538162 h 1754981"/>
                <a:gd name="connsiteX1" fmla="*/ 745331 w 1450181"/>
                <a:gd name="connsiteY1" fmla="*/ 776287 h 1754981"/>
                <a:gd name="connsiteX2" fmla="*/ 626269 w 1450181"/>
                <a:gd name="connsiteY2" fmla="*/ 947737 h 1754981"/>
                <a:gd name="connsiteX3" fmla="*/ 552450 w 1450181"/>
                <a:gd name="connsiteY3" fmla="*/ 1047750 h 1754981"/>
                <a:gd name="connsiteX4" fmla="*/ 421481 w 1450181"/>
                <a:gd name="connsiteY4" fmla="*/ 1209675 h 1754981"/>
                <a:gd name="connsiteX5" fmla="*/ 290513 w 1450181"/>
                <a:gd name="connsiteY5" fmla="*/ 1376362 h 1754981"/>
                <a:gd name="connsiteX6" fmla="*/ 130969 w 1450181"/>
                <a:gd name="connsiteY6" fmla="*/ 1574006 h 1754981"/>
                <a:gd name="connsiteX7" fmla="*/ 0 w 1450181"/>
                <a:gd name="connsiteY7" fmla="*/ 1747837 h 1754981"/>
                <a:gd name="connsiteX8" fmla="*/ 73819 w 1450181"/>
                <a:gd name="connsiteY8" fmla="*/ 1754981 h 1754981"/>
                <a:gd name="connsiteX9" fmla="*/ 230981 w 1450181"/>
                <a:gd name="connsiteY9" fmla="*/ 1609725 h 1754981"/>
                <a:gd name="connsiteX10" fmla="*/ 450056 w 1450181"/>
                <a:gd name="connsiteY10" fmla="*/ 1393031 h 1754981"/>
                <a:gd name="connsiteX11" fmla="*/ 604838 w 1450181"/>
                <a:gd name="connsiteY11" fmla="*/ 1233487 h 1754981"/>
                <a:gd name="connsiteX12" fmla="*/ 719138 w 1450181"/>
                <a:gd name="connsiteY12" fmla="*/ 1112043 h 1754981"/>
                <a:gd name="connsiteX13" fmla="*/ 897731 w 1450181"/>
                <a:gd name="connsiteY13" fmla="*/ 914400 h 1754981"/>
                <a:gd name="connsiteX14" fmla="*/ 1040606 w 1450181"/>
                <a:gd name="connsiteY14" fmla="*/ 742950 h 1754981"/>
                <a:gd name="connsiteX15" fmla="*/ 1204913 w 1450181"/>
                <a:gd name="connsiteY15" fmla="*/ 538162 h 1754981"/>
                <a:gd name="connsiteX16" fmla="*/ 1335881 w 1450181"/>
                <a:gd name="connsiteY16" fmla="*/ 366712 h 1754981"/>
                <a:gd name="connsiteX17" fmla="*/ 1343025 w 1450181"/>
                <a:gd name="connsiteY17" fmla="*/ 361950 h 1754981"/>
                <a:gd name="connsiteX18" fmla="*/ 1362075 w 1450181"/>
                <a:gd name="connsiteY18" fmla="*/ 359568 h 1754981"/>
                <a:gd name="connsiteX19" fmla="*/ 1385888 w 1450181"/>
                <a:gd name="connsiteY19" fmla="*/ 359568 h 1754981"/>
                <a:gd name="connsiteX20" fmla="*/ 1404938 w 1450181"/>
                <a:gd name="connsiteY20" fmla="*/ 354806 h 1754981"/>
                <a:gd name="connsiteX21" fmla="*/ 1426369 w 1450181"/>
                <a:gd name="connsiteY21" fmla="*/ 345281 h 1754981"/>
                <a:gd name="connsiteX22" fmla="*/ 1438275 w 1450181"/>
                <a:gd name="connsiteY22" fmla="*/ 333375 h 1754981"/>
                <a:gd name="connsiteX23" fmla="*/ 1445419 w 1450181"/>
                <a:gd name="connsiteY23" fmla="*/ 321468 h 1754981"/>
                <a:gd name="connsiteX24" fmla="*/ 1450181 w 1450181"/>
                <a:gd name="connsiteY24" fmla="*/ 307181 h 1754981"/>
                <a:gd name="connsiteX25" fmla="*/ 1450181 w 1450181"/>
                <a:gd name="connsiteY25" fmla="*/ 290512 h 1754981"/>
                <a:gd name="connsiteX26" fmla="*/ 1450181 w 1450181"/>
                <a:gd name="connsiteY26" fmla="*/ 271462 h 1754981"/>
                <a:gd name="connsiteX27" fmla="*/ 1440656 w 1450181"/>
                <a:gd name="connsiteY27" fmla="*/ 242887 h 1754981"/>
                <a:gd name="connsiteX28" fmla="*/ 1423988 w 1450181"/>
                <a:gd name="connsiteY28" fmla="*/ 211931 h 1754981"/>
                <a:gd name="connsiteX29" fmla="*/ 1412081 w 1450181"/>
                <a:gd name="connsiteY29" fmla="*/ 197643 h 1754981"/>
                <a:gd name="connsiteX30" fmla="*/ 1369219 w 1450181"/>
                <a:gd name="connsiteY30" fmla="*/ 154781 h 1754981"/>
                <a:gd name="connsiteX31" fmla="*/ 1309688 w 1450181"/>
                <a:gd name="connsiteY31" fmla="*/ 111918 h 1754981"/>
                <a:gd name="connsiteX32" fmla="*/ 1243013 w 1450181"/>
                <a:gd name="connsiteY32" fmla="*/ 69056 h 1754981"/>
                <a:gd name="connsiteX33" fmla="*/ 1178719 w 1450181"/>
                <a:gd name="connsiteY33" fmla="*/ 30956 h 1754981"/>
                <a:gd name="connsiteX34" fmla="*/ 1116806 w 1450181"/>
                <a:gd name="connsiteY34" fmla="*/ 9525 h 1754981"/>
                <a:gd name="connsiteX35" fmla="*/ 1081088 w 1450181"/>
                <a:gd name="connsiteY35" fmla="*/ 2381 h 1754981"/>
                <a:gd name="connsiteX36" fmla="*/ 1059656 w 1450181"/>
                <a:gd name="connsiteY36" fmla="*/ 0 h 1754981"/>
                <a:gd name="connsiteX37" fmla="*/ 1038225 w 1450181"/>
                <a:gd name="connsiteY37" fmla="*/ 2381 h 1754981"/>
                <a:gd name="connsiteX38" fmla="*/ 1026319 w 1450181"/>
                <a:gd name="connsiteY38" fmla="*/ 11906 h 1754981"/>
                <a:gd name="connsiteX39" fmla="*/ 1026319 w 1450181"/>
                <a:gd name="connsiteY39" fmla="*/ 33337 h 1754981"/>
                <a:gd name="connsiteX40" fmla="*/ 1047750 w 1450181"/>
                <a:gd name="connsiteY40" fmla="*/ 71437 h 1754981"/>
                <a:gd name="connsiteX41" fmla="*/ 1073944 w 1450181"/>
                <a:gd name="connsiteY41" fmla="*/ 114300 h 1754981"/>
                <a:gd name="connsiteX42" fmla="*/ 1083469 w 1450181"/>
                <a:gd name="connsiteY42" fmla="*/ 138112 h 1754981"/>
                <a:gd name="connsiteX43" fmla="*/ 1090613 w 1450181"/>
                <a:gd name="connsiteY43" fmla="*/ 161925 h 1754981"/>
                <a:gd name="connsiteX44" fmla="*/ 1092994 w 1450181"/>
                <a:gd name="connsiteY44" fmla="*/ 190500 h 1754981"/>
                <a:gd name="connsiteX45" fmla="*/ 1088231 w 1450181"/>
                <a:gd name="connsiteY45" fmla="*/ 233362 h 1754981"/>
                <a:gd name="connsiteX46" fmla="*/ 1064419 w 1450181"/>
                <a:gd name="connsiteY46" fmla="*/ 304800 h 1754981"/>
                <a:gd name="connsiteX47" fmla="*/ 1040606 w 1450181"/>
                <a:gd name="connsiteY47" fmla="*/ 352425 h 1754981"/>
                <a:gd name="connsiteX48" fmla="*/ 912019 w 1450181"/>
                <a:gd name="connsiteY48" fmla="*/ 538162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50181" h="1754981">
                  <a:moveTo>
                    <a:pt x="912019" y="538162"/>
                  </a:moveTo>
                  <a:lnTo>
                    <a:pt x="745331" y="776287"/>
                  </a:lnTo>
                  <a:lnTo>
                    <a:pt x="626269" y="947737"/>
                  </a:lnTo>
                  <a:lnTo>
                    <a:pt x="552450" y="1047750"/>
                  </a:lnTo>
                  <a:lnTo>
                    <a:pt x="421481" y="1209675"/>
                  </a:lnTo>
                  <a:lnTo>
                    <a:pt x="290513" y="1376362"/>
                  </a:lnTo>
                  <a:lnTo>
                    <a:pt x="130969" y="1574006"/>
                  </a:lnTo>
                  <a:lnTo>
                    <a:pt x="0" y="1747837"/>
                  </a:lnTo>
                  <a:lnTo>
                    <a:pt x="73819" y="1754981"/>
                  </a:lnTo>
                  <a:lnTo>
                    <a:pt x="230981" y="1609725"/>
                  </a:lnTo>
                  <a:lnTo>
                    <a:pt x="450056" y="1393031"/>
                  </a:lnTo>
                  <a:lnTo>
                    <a:pt x="604838" y="1233487"/>
                  </a:lnTo>
                  <a:lnTo>
                    <a:pt x="719138" y="1112043"/>
                  </a:lnTo>
                  <a:lnTo>
                    <a:pt x="897731" y="914400"/>
                  </a:lnTo>
                  <a:lnTo>
                    <a:pt x="1040606" y="742950"/>
                  </a:lnTo>
                  <a:lnTo>
                    <a:pt x="1204913" y="538162"/>
                  </a:lnTo>
                  <a:lnTo>
                    <a:pt x="1335881" y="366712"/>
                  </a:lnTo>
                  <a:lnTo>
                    <a:pt x="1343025" y="361950"/>
                  </a:lnTo>
                  <a:lnTo>
                    <a:pt x="1362075" y="359568"/>
                  </a:lnTo>
                  <a:lnTo>
                    <a:pt x="1385888" y="359568"/>
                  </a:lnTo>
                  <a:lnTo>
                    <a:pt x="1404938" y="354806"/>
                  </a:lnTo>
                  <a:lnTo>
                    <a:pt x="1426369" y="345281"/>
                  </a:lnTo>
                  <a:lnTo>
                    <a:pt x="1438275" y="333375"/>
                  </a:lnTo>
                  <a:lnTo>
                    <a:pt x="1445419" y="321468"/>
                  </a:lnTo>
                  <a:lnTo>
                    <a:pt x="1450181" y="307181"/>
                  </a:lnTo>
                  <a:lnTo>
                    <a:pt x="1450181" y="290512"/>
                  </a:lnTo>
                  <a:lnTo>
                    <a:pt x="1450181" y="271462"/>
                  </a:lnTo>
                  <a:lnTo>
                    <a:pt x="1440656" y="242887"/>
                  </a:lnTo>
                  <a:lnTo>
                    <a:pt x="1423988" y="211931"/>
                  </a:lnTo>
                  <a:lnTo>
                    <a:pt x="1412081" y="197643"/>
                  </a:lnTo>
                  <a:lnTo>
                    <a:pt x="1369219" y="154781"/>
                  </a:lnTo>
                  <a:lnTo>
                    <a:pt x="1309688" y="111918"/>
                  </a:lnTo>
                  <a:lnTo>
                    <a:pt x="1243013" y="69056"/>
                  </a:lnTo>
                  <a:lnTo>
                    <a:pt x="1178719" y="30956"/>
                  </a:lnTo>
                  <a:lnTo>
                    <a:pt x="1116806" y="9525"/>
                  </a:lnTo>
                  <a:lnTo>
                    <a:pt x="1081088" y="2381"/>
                  </a:lnTo>
                  <a:lnTo>
                    <a:pt x="1059656" y="0"/>
                  </a:lnTo>
                  <a:lnTo>
                    <a:pt x="1038225" y="2381"/>
                  </a:lnTo>
                  <a:lnTo>
                    <a:pt x="1026319" y="11906"/>
                  </a:lnTo>
                  <a:lnTo>
                    <a:pt x="1026319" y="33337"/>
                  </a:lnTo>
                  <a:lnTo>
                    <a:pt x="1047750" y="71437"/>
                  </a:lnTo>
                  <a:lnTo>
                    <a:pt x="1073944" y="114300"/>
                  </a:lnTo>
                  <a:lnTo>
                    <a:pt x="1083469" y="138112"/>
                  </a:lnTo>
                  <a:lnTo>
                    <a:pt x="1090613" y="161925"/>
                  </a:lnTo>
                  <a:lnTo>
                    <a:pt x="1092994" y="190500"/>
                  </a:lnTo>
                  <a:lnTo>
                    <a:pt x="1088231" y="233362"/>
                  </a:lnTo>
                  <a:lnTo>
                    <a:pt x="1064419" y="304800"/>
                  </a:lnTo>
                  <a:lnTo>
                    <a:pt x="1040606" y="352425"/>
                  </a:lnTo>
                  <a:lnTo>
                    <a:pt x="912019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776A739B-EC5A-4C0E-8154-FC0E55DC0173}"/>
                </a:ext>
              </a:extLst>
            </p:cNvPr>
            <p:cNvSpPr/>
            <p:nvPr/>
          </p:nvSpPr>
          <p:spPr>
            <a:xfrm>
              <a:off x="2671763" y="3579813"/>
              <a:ext cx="1282700" cy="601662"/>
            </a:xfrm>
            <a:custGeom>
              <a:avLst/>
              <a:gdLst>
                <a:gd name="connsiteX0" fmla="*/ 1019175 w 1283493"/>
                <a:gd name="connsiteY0" fmla="*/ 73819 h 602456"/>
                <a:gd name="connsiteX1" fmla="*/ 773906 w 1283493"/>
                <a:gd name="connsiteY1" fmla="*/ 150019 h 602456"/>
                <a:gd name="connsiteX2" fmla="*/ 516731 w 1283493"/>
                <a:gd name="connsiteY2" fmla="*/ 230981 h 602456"/>
                <a:gd name="connsiteX3" fmla="*/ 283368 w 1283493"/>
                <a:gd name="connsiteY3" fmla="*/ 292894 h 602456"/>
                <a:gd name="connsiteX4" fmla="*/ 192881 w 1283493"/>
                <a:gd name="connsiteY4" fmla="*/ 311944 h 602456"/>
                <a:gd name="connsiteX5" fmla="*/ 169068 w 1283493"/>
                <a:gd name="connsiteY5" fmla="*/ 304800 h 602456"/>
                <a:gd name="connsiteX6" fmla="*/ 114300 w 1283493"/>
                <a:gd name="connsiteY6" fmla="*/ 278606 h 602456"/>
                <a:gd name="connsiteX7" fmla="*/ 69056 w 1283493"/>
                <a:gd name="connsiteY7" fmla="*/ 297656 h 602456"/>
                <a:gd name="connsiteX8" fmla="*/ 40481 w 1283493"/>
                <a:gd name="connsiteY8" fmla="*/ 316706 h 602456"/>
                <a:gd name="connsiteX9" fmla="*/ 19050 w 1283493"/>
                <a:gd name="connsiteY9" fmla="*/ 338137 h 602456"/>
                <a:gd name="connsiteX10" fmla="*/ 4762 w 1283493"/>
                <a:gd name="connsiteY10" fmla="*/ 359569 h 602456"/>
                <a:gd name="connsiteX11" fmla="*/ 0 w 1283493"/>
                <a:gd name="connsiteY11" fmla="*/ 373856 h 602456"/>
                <a:gd name="connsiteX12" fmla="*/ 0 w 1283493"/>
                <a:gd name="connsiteY12" fmla="*/ 395287 h 602456"/>
                <a:gd name="connsiteX13" fmla="*/ 2381 w 1283493"/>
                <a:gd name="connsiteY13" fmla="*/ 414337 h 602456"/>
                <a:gd name="connsiteX14" fmla="*/ 21431 w 1283493"/>
                <a:gd name="connsiteY14" fmla="*/ 452437 h 602456"/>
                <a:gd name="connsiteX15" fmla="*/ 76200 w 1283493"/>
                <a:gd name="connsiteY15" fmla="*/ 521494 h 602456"/>
                <a:gd name="connsiteX16" fmla="*/ 128587 w 1283493"/>
                <a:gd name="connsiteY16" fmla="*/ 581025 h 602456"/>
                <a:gd name="connsiteX17" fmla="*/ 147637 w 1283493"/>
                <a:gd name="connsiteY17" fmla="*/ 600075 h 602456"/>
                <a:gd name="connsiteX18" fmla="*/ 154781 w 1283493"/>
                <a:gd name="connsiteY18" fmla="*/ 602456 h 602456"/>
                <a:gd name="connsiteX19" fmla="*/ 190500 w 1283493"/>
                <a:gd name="connsiteY19" fmla="*/ 588169 h 602456"/>
                <a:gd name="connsiteX20" fmla="*/ 323850 w 1283493"/>
                <a:gd name="connsiteY20" fmla="*/ 523875 h 602456"/>
                <a:gd name="connsiteX21" fmla="*/ 481012 w 1283493"/>
                <a:gd name="connsiteY21" fmla="*/ 447675 h 602456"/>
                <a:gd name="connsiteX22" fmla="*/ 569118 w 1283493"/>
                <a:gd name="connsiteY22" fmla="*/ 409575 h 602456"/>
                <a:gd name="connsiteX23" fmla="*/ 647700 w 1283493"/>
                <a:gd name="connsiteY23" fmla="*/ 371475 h 602456"/>
                <a:gd name="connsiteX24" fmla="*/ 854868 w 1283493"/>
                <a:gd name="connsiteY24" fmla="*/ 271462 h 602456"/>
                <a:gd name="connsiteX25" fmla="*/ 1116806 w 1283493"/>
                <a:gd name="connsiteY25" fmla="*/ 157162 h 602456"/>
                <a:gd name="connsiteX26" fmla="*/ 1283493 w 1283493"/>
                <a:gd name="connsiteY26" fmla="*/ 83344 h 602456"/>
                <a:gd name="connsiteX27" fmla="*/ 1245393 w 1283493"/>
                <a:gd name="connsiteY27" fmla="*/ 0 h 602456"/>
                <a:gd name="connsiteX28" fmla="*/ 1069181 w 1283493"/>
                <a:gd name="connsiteY28" fmla="*/ 59531 h 602456"/>
                <a:gd name="connsiteX29" fmla="*/ 1019175 w 1283493"/>
                <a:gd name="connsiteY29" fmla="*/ 73819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83493" h="602456">
                  <a:moveTo>
                    <a:pt x="1019175" y="73819"/>
                  </a:moveTo>
                  <a:lnTo>
                    <a:pt x="773906" y="150019"/>
                  </a:lnTo>
                  <a:lnTo>
                    <a:pt x="516731" y="230981"/>
                  </a:lnTo>
                  <a:lnTo>
                    <a:pt x="283368" y="292894"/>
                  </a:lnTo>
                  <a:lnTo>
                    <a:pt x="192881" y="311944"/>
                  </a:lnTo>
                  <a:lnTo>
                    <a:pt x="169068" y="304800"/>
                  </a:lnTo>
                  <a:lnTo>
                    <a:pt x="114300" y="278606"/>
                  </a:lnTo>
                  <a:lnTo>
                    <a:pt x="69056" y="297656"/>
                  </a:lnTo>
                  <a:lnTo>
                    <a:pt x="40481" y="316706"/>
                  </a:lnTo>
                  <a:lnTo>
                    <a:pt x="19050" y="338137"/>
                  </a:lnTo>
                  <a:lnTo>
                    <a:pt x="4762" y="359569"/>
                  </a:lnTo>
                  <a:lnTo>
                    <a:pt x="0" y="373856"/>
                  </a:lnTo>
                  <a:lnTo>
                    <a:pt x="0" y="395287"/>
                  </a:lnTo>
                  <a:lnTo>
                    <a:pt x="2381" y="414337"/>
                  </a:lnTo>
                  <a:lnTo>
                    <a:pt x="21431" y="452437"/>
                  </a:lnTo>
                  <a:lnTo>
                    <a:pt x="76200" y="521494"/>
                  </a:lnTo>
                  <a:lnTo>
                    <a:pt x="128587" y="581025"/>
                  </a:lnTo>
                  <a:lnTo>
                    <a:pt x="147637" y="600075"/>
                  </a:lnTo>
                  <a:lnTo>
                    <a:pt x="154781" y="602456"/>
                  </a:lnTo>
                  <a:lnTo>
                    <a:pt x="190500" y="588169"/>
                  </a:lnTo>
                  <a:lnTo>
                    <a:pt x="323850" y="523875"/>
                  </a:lnTo>
                  <a:lnTo>
                    <a:pt x="481012" y="447675"/>
                  </a:lnTo>
                  <a:lnTo>
                    <a:pt x="569118" y="409575"/>
                  </a:lnTo>
                  <a:lnTo>
                    <a:pt x="647700" y="371475"/>
                  </a:lnTo>
                  <a:lnTo>
                    <a:pt x="854868" y="271462"/>
                  </a:lnTo>
                  <a:lnTo>
                    <a:pt x="1116806" y="157162"/>
                  </a:lnTo>
                  <a:lnTo>
                    <a:pt x="1283493" y="83344"/>
                  </a:lnTo>
                  <a:lnTo>
                    <a:pt x="1245393" y="0"/>
                  </a:lnTo>
                  <a:lnTo>
                    <a:pt x="1069181" y="59531"/>
                  </a:lnTo>
                  <a:lnTo>
                    <a:pt x="101917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5096C1F4-58D2-4FAC-991C-E7FC2A1946BC}"/>
                </a:ext>
              </a:extLst>
            </p:cNvPr>
            <p:cNvSpPr/>
            <p:nvPr/>
          </p:nvSpPr>
          <p:spPr>
            <a:xfrm>
              <a:off x="3725863" y="3348038"/>
              <a:ext cx="369887" cy="504825"/>
            </a:xfrm>
            <a:custGeom>
              <a:avLst/>
              <a:gdLst>
                <a:gd name="connsiteX0" fmla="*/ 273844 w 369094"/>
                <a:gd name="connsiteY0" fmla="*/ 195262 h 504825"/>
                <a:gd name="connsiteX1" fmla="*/ 226219 w 369094"/>
                <a:gd name="connsiteY1" fmla="*/ 142875 h 504825"/>
                <a:gd name="connsiteX2" fmla="*/ 188119 w 369094"/>
                <a:gd name="connsiteY2" fmla="*/ 107156 h 504825"/>
                <a:gd name="connsiteX3" fmla="*/ 142875 w 369094"/>
                <a:gd name="connsiteY3" fmla="*/ 73818 h 504825"/>
                <a:gd name="connsiteX4" fmla="*/ 83344 w 369094"/>
                <a:gd name="connsiteY4" fmla="*/ 30956 h 504825"/>
                <a:gd name="connsiteX5" fmla="*/ 47625 w 369094"/>
                <a:gd name="connsiteY5" fmla="*/ 9525 h 504825"/>
                <a:gd name="connsiteX6" fmla="*/ 21432 w 369094"/>
                <a:gd name="connsiteY6" fmla="*/ 0 h 504825"/>
                <a:gd name="connsiteX7" fmla="*/ 7144 w 369094"/>
                <a:gd name="connsiteY7" fmla="*/ 0 h 504825"/>
                <a:gd name="connsiteX8" fmla="*/ 0 w 369094"/>
                <a:gd name="connsiteY8" fmla="*/ 4762 h 504825"/>
                <a:gd name="connsiteX9" fmla="*/ 0 w 369094"/>
                <a:gd name="connsiteY9" fmla="*/ 19050 h 504825"/>
                <a:gd name="connsiteX10" fmla="*/ 11907 w 369094"/>
                <a:gd name="connsiteY10" fmla="*/ 54768 h 504825"/>
                <a:gd name="connsiteX11" fmla="*/ 61913 w 369094"/>
                <a:gd name="connsiteY11" fmla="*/ 154781 h 504825"/>
                <a:gd name="connsiteX12" fmla="*/ 116682 w 369094"/>
                <a:gd name="connsiteY12" fmla="*/ 285750 h 504825"/>
                <a:gd name="connsiteX13" fmla="*/ 147638 w 369094"/>
                <a:gd name="connsiteY13" fmla="*/ 333375 h 504825"/>
                <a:gd name="connsiteX14" fmla="*/ 157163 w 369094"/>
                <a:gd name="connsiteY14" fmla="*/ 392906 h 504825"/>
                <a:gd name="connsiteX15" fmla="*/ 169069 w 369094"/>
                <a:gd name="connsiteY15" fmla="*/ 431006 h 504825"/>
                <a:gd name="connsiteX16" fmla="*/ 190500 w 369094"/>
                <a:gd name="connsiteY16" fmla="*/ 469106 h 504825"/>
                <a:gd name="connsiteX17" fmla="*/ 207169 w 369094"/>
                <a:gd name="connsiteY17" fmla="*/ 488156 h 504825"/>
                <a:gd name="connsiteX18" fmla="*/ 228600 w 369094"/>
                <a:gd name="connsiteY18" fmla="*/ 500062 h 504825"/>
                <a:gd name="connsiteX19" fmla="*/ 250032 w 369094"/>
                <a:gd name="connsiteY19" fmla="*/ 504825 h 504825"/>
                <a:gd name="connsiteX20" fmla="*/ 295275 w 369094"/>
                <a:gd name="connsiteY20" fmla="*/ 502443 h 504825"/>
                <a:gd name="connsiteX21" fmla="*/ 328613 w 369094"/>
                <a:gd name="connsiteY21" fmla="*/ 490537 h 504825"/>
                <a:gd name="connsiteX22" fmla="*/ 345282 w 369094"/>
                <a:gd name="connsiteY22" fmla="*/ 481012 h 504825"/>
                <a:gd name="connsiteX23" fmla="*/ 359569 w 369094"/>
                <a:gd name="connsiteY23" fmla="*/ 464343 h 504825"/>
                <a:gd name="connsiteX24" fmla="*/ 366713 w 369094"/>
                <a:gd name="connsiteY24" fmla="*/ 438150 h 504825"/>
                <a:gd name="connsiteX25" fmla="*/ 369094 w 369094"/>
                <a:gd name="connsiteY25" fmla="*/ 404812 h 504825"/>
                <a:gd name="connsiteX26" fmla="*/ 364332 w 369094"/>
                <a:gd name="connsiteY26" fmla="*/ 364331 h 504825"/>
                <a:gd name="connsiteX27" fmla="*/ 354807 w 369094"/>
                <a:gd name="connsiteY27" fmla="*/ 328612 h 504825"/>
                <a:gd name="connsiteX28" fmla="*/ 338138 w 369094"/>
                <a:gd name="connsiteY28" fmla="*/ 283368 h 504825"/>
                <a:gd name="connsiteX29" fmla="*/ 311944 w 369094"/>
                <a:gd name="connsiteY29" fmla="*/ 238125 h 504825"/>
                <a:gd name="connsiteX30" fmla="*/ 273844 w 369094"/>
                <a:gd name="connsiteY30" fmla="*/ 195262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9094" h="504825">
                  <a:moveTo>
                    <a:pt x="273844" y="195262"/>
                  </a:moveTo>
                  <a:lnTo>
                    <a:pt x="226219" y="142875"/>
                  </a:lnTo>
                  <a:lnTo>
                    <a:pt x="188119" y="107156"/>
                  </a:lnTo>
                  <a:lnTo>
                    <a:pt x="142875" y="73818"/>
                  </a:lnTo>
                  <a:lnTo>
                    <a:pt x="83344" y="30956"/>
                  </a:lnTo>
                  <a:lnTo>
                    <a:pt x="47625" y="9525"/>
                  </a:lnTo>
                  <a:lnTo>
                    <a:pt x="21432" y="0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11907" y="54768"/>
                  </a:lnTo>
                  <a:lnTo>
                    <a:pt x="61913" y="154781"/>
                  </a:lnTo>
                  <a:lnTo>
                    <a:pt x="116682" y="285750"/>
                  </a:lnTo>
                  <a:lnTo>
                    <a:pt x="147638" y="333375"/>
                  </a:lnTo>
                  <a:lnTo>
                    <a:pt x="157163" y="392906"/>
                  </a:lnTo>
                  <a:lnTo>
                    <a:pt x="169069" y="431006"/>
                  </a:lnTo>
                  <a:lnTo>
                    <a:pt x="190500" y="469106"/>
                  </a:lnTo>
                  <a:lnTo>
                    <a:pt x="207169" y="488156"/>
                  </a:lnTo>
                  <a:lnTo>
                    <a:pt x="228600" y="500062"/>
                  </a:lnTo>
                  <a:lnTo>
                    <a:pt x="250032" y="504825"/>
                  </a:lnTo>
                  <a:lnTo>
                    <a:pt x="295275" y="502443"/>
                  </a:lnTo>
                  <a:lnTo>
                    <a:pt x="328613" y="490537"/>
                  </a:lnTo>
                  <a:lnTo>
                    <a:pt x="345282" y="481012"/>
                  </a:lnTo>
                  <a:lnTo>
                    <a:pt x="359569" y="464343"/>
                  </a:lnTo>
                  <a:lnTo>
                    <a:pt x="366713" y="438150"/>
                  </a:lnTo>
                  <a:lnTo>
                    <a:pt x="369094" y="404812"/>
                  </a:lnTo>
                  <a:lnTo>
                    <a:pt x="364332" y="364331"/>
                  </a:lnTo>
                  <a:lnTo>
                    <a:pt x="354807" y="328612"/>
                  </a:lnTo>
                  <a:lnTo>
                    <a:pt x="338138" y="283368"/>
                  </a:lnTo>
                  <a:lnTo>
                    <a:pt x="311944" y="238125"/>
                  </a:lnTo>
                  <a:lnTo>
                    <a:pt x="273844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7734FEAE-B8F8-48AF-B1CA-683DC0469C1D}"/>
                </a:ext>
              </a:extLst>
            </p:cNvPr>
            <p:cNvSpPr/>
            <p:nvPr/>
          </p:nvSpPr>
          <p:spPr>
            <a:xfrm>
              <a:off x="3259138" y="3830638"/>
              <a:ext cx="280987" cy="2178050"/>
            </a:xfrm>
            <a:custGeom>
              <a:avLst/>
              <a:gdLst>
                <a:gd name="connsiteX0" fmla="*/ 279801 w 279801"/>
                <a:gd name="connsiteY0" fmla="*/ 833632 h 2177829"/>
                <a:gd name="connsiteX1" fmla="*/ 279801 w 279801"/>
                <a:gd name="connsiteY1" fmla="*/ 527871 h 2177829"/>
                <a:gd name="connsiteX2" fmla="*/ 276916 w 279801"/>
                <a:gd name="connsiteY2" fmla="*/ 320184 h 2177829"/>
                <a:gd name="connsiteX3" fmla="*/ 276916 w 279801"/>
                <a:gd name="connsiteY3" fmla="*/ 291338 h 2177829"/>
                <a:gd name="connsiteX4" fmla="*/ 271147 w 279801"/>
                <a:gd name="connsiteY4" fmla="*/ 248070 h 2177829"/>
                <a:gd name="connsiteX5" fmla="*/ 262493 w 279801"/>
                <a:gd name="connsiteY5" fmla="*/ 204802 h 2177829"/>
                <a:gd name="connsiteX6" fmla="*/ 245186 w 279801"/>
                <a:gd name="connsiteY6" fmla="*/ 129804 h 2177829"/>
                <a:gd name="connsiteX7" fmla="*/ 196149 w 279801"/>
                <a:gd name="connsiteY7" fmla="*/ 0 h 2177829"/>
                <a:gd name="connsiteX8" fmla="*/ 0 w 279801"/>
                <a:gd name="connsiteY8" fmla="*/ 92305 h 2177829"/>
                <a:gd name="connsiteX9" fmla="*/ 49037 w 279801"/>
                <a:gd name="connsiteY9" fmla="*/ 152880 h 2177829"/>
                <a:gd name="connsiteX10" fmla="*/ 63460 w 279801"/>
                <a:gd name="connsiteY10" fmla="*/ 184610 h 2177829"/>
                <a:gd name="connsiteX11" fmla="*/ 74998 w 279801"/>
                <a:gd name="connsiteY11" fmla="*/ 227878 h 2177829"/>
                <a:gd name="connsiteX12" fmla="*/ 77883 w 279801"/>
                <a:gd name="connsiteY12" fmla="*/ 311530 h 2177829"/>
                <a:gd name="connsiteX13" fmla="*/ 77883 w 279801"/>
                <a:gd name="connsiteY13" fmla="*/ 588446 h 2177829"/>
                <a:gd name="connsiteX14" fmla="*/ 74998 w 279801"/>
                <a:gd name="connsiteY14" fmla="*/ 911515 h 2177829"/>
                <a:gd name="connsiteX15" fmla="*/ 63460 w 279801"/>
                <a:gd name="connsiteY15" fmla="*/ 1306697 h 2177829"/>
                <a:gd name="connsiteX16" fmla="*/ 57691 w 279801"/>
                <a:gd name="connsiteY16" fmla="*/ 1534576 h 2177829"/>
                <a:gd name="connsiteX17" fmla="*/ 46153 w 279801"/>
                <a:gd name="connsiteY17" fmla="*/ 1583613 h 2177829"/>
                <a:gd name="connsiteX18" fmla="*/ 23076 w 279801"/>
                <a:gd name="connsiteY18" fmla="*/ 1693226 h 2177829"/>
                <a:gd name="connsiteX19" fmla="*/ 8654 w 279801"/>
                <a:gd name="connsiteY19" fmla="*/ 1756686 h 2177829"/>
                <a:gd name="connsiteX20" fmla="*/ 8654 w 279801"/>
                <a:gd name="connsiteY20" fmla="*/ 1805723 h 2177829"/>
                <a:gd name="connsiteX21" fmla="*/ 11538 w 279801"/>
                <a:gd name="connsiteY21" fmla="*/ 1851876 h 2177829"/>
                <a:gd name="connsiteX22" fmla="*/ 20192 w 279801"/>
                <a:gd name="connsiteY22" fmla="*/ 1898029 h 2177829"/>
                <a:gd name="connsiteX23" fmla="*/ 40384 w 279801"/>
                <a:gd name="connsiteY23" fmla="*/ 1961489 h 2177829"/>
                <a:gd name="connsiteX24" fmla="*/ 54806 w 279801"/>
                <a:gd name="connsiteY24" fmla="*/ 2004757 h 2177829"/>
                <a:gd name="connsiteX25" fmla="*/ 95190 w 279801"/>
                <a:gd name="connsiteY25" fmla="*/ 2082639 h 2177829"/>
                <a:gd name="connsiteX26" fmla="*/ 109613 w 279801"/>
                <a:gd name="connsiteY26" fmla="*/ 2108600 h 2177829"/>
                <a:gd name="connsiteX27" fmla="*/ 132689 w 279801"/>
                <a:gd name="connsiteY27" fmla="*/ 2134561 h 2177829"/>
                <a:gd name="connsiteX28" fmla="*/ 155765 w 279801"/>
                <a:gd name="connsiteY28" fmla="*/ 2154753 h 2177829"/>
                <a:gd name="connsiteX29" fmla="*/ 173073 w 279801"/>
                <a:gd name="connsiteY29" fmla="*/ 2166291 h 2177829"/>
                <a:gd name="connsiteX30" fmla="*/ 184611 w 279801"/>
                <a:gd name="connsiteY30" fmla="*/ 2172060 h 2177829"/>
                <a:gd name="connsiteX31" fmla="*/ 207687 w 279801"/>
                <a:gd name="connsiteY31" fmla="*/ 2177829 h 2177829"/>
                <a:gd name="connsiteX32" fmla="*/ 216341 w 279801"/>
                <a:gd name="connsiteY32" fmla="*/ 2177829 h 2177829"/>
                <a:gd name="connsiteX33" fmla="*/ 236533 w 279801"/>
                <a:gd name="connsiteY33" fmla="*/ 2166291 h 2177829"/>
                <a:gd name="connsiteX34" fmla="*/ 256724 w 279801"/>
                <a:gd name="connsiteY34" fmla="*/ 2143215 h 2177829"/>
                <a:gd name="connsiteX35" fmla="*/ 271147 w 279801"/>
                <a:gd name="connsiteY35" fmla="*/ 2117254 h 2177829"/>
                <a:gd name="connsiteX36" fmla="*/ 279801 w 279801"/>
                <a:gd name="connsiteY36" fmla="*/ 2073986 h 2177829"/>
                <a:gd name="connsiteX37" fmla="*/ 279801 w 279801"/>
                <a:gd name="connsiteY37" fmla="*/ 1955719 h 2177829"/>
                <a:gd name="connsiteX38" fmla="*/ 279801 w 279801"/>
                <a:gd name="connsiteY38" fmla="*/ 1557653 h 2177829"/>
                <a:gd name="connsiteX39" fmla="*/ 279801 w 279801"/>
                <a:gd name="connsiteY39" fmla="*/ 833632 h 217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9801" h="2177829">
                  <a:moveTo>
                    <a:pt x="279801" y="833632"/>
                  </a:moveTo>
                  <a:lnTo>
                    <a:pt x="279801" y="527871"/>
                  </a:lnTo>
                  <a:cubicBezTo>
                    <a:pt x="278839" y="458642"/>
                    <a:pt x="277878" y="389413"/>
                    <a:pt x="276916" y="320184"/>
                  </a:cubicBezTo>
                  <a:lnTo>
                    <a:pt x="276916" y="291338"/>
                  </a:lnTo>
                  <a:lnTo>
                    <a:pt x="271147" y="248070"/>
                  </a:lnTo>
                  <a:lnTo>
                    <a:pt x="262493" y="204802"/>
                  </a:lnTo>
                  <a:lnTo>
                    <a:pt x="245186" y="129804"/>
                  </a:lnTo>
                  <a:lnTo>
                    <a:pt x="196149" y="0"/>
                  </a:lnTo>
                  <a:lnTo>
                    <a:pt x="0" y="92305"/>
                  </a:lnTo>
                  <a:lnTo>
                    <a:pt x="49037" y="152880"/>
                  </a:lnTo>
                  <a:lnTo>
                    <a:pt x="63460" y="184610"/>
                  </a:lnTo>
                  <a:lnTo>
                    <a:pt x="74998" y="227878"/>
                  </a:lnTo>
                  <a:cubicBezTo>
                    <a:pt x="75960" y="255762"/>
                    <a:pt x="76921" y="283646"/>
                    <a:pt x="77883" y="311530"/>
                  </a:cubicBezTo>
                  <a:lnTo>
                    <a:pt x="77883" y="588446"/>
                  </a:lnTo>
                  <a:cubicBezTo>
                    <a:pt x="76921" y="696136"/>
                    <a:pt x="75960" y="803825"/>
                    <a:pt x="74998" y="911515"/>
                  </a:cubicBezTo>
                  <a:lnTo>
                    <a:pt x="63460" y="1306697"/>
                  </a:lnTo>
                  <a:lnTo>
                    <a:pt x="57691" y="1534576"/>
                  </a:lnTo>
                  <a:lnTo>
                    <a:pt x="46153" y="1583613"/>
                  </a:lnTo>
                  <a:lnTo>
                    <a:pt x="23076" y="1693226"/>
                  </a:lnTo>
                  <a:lnTo>
                    <a:pt x="8654" y="1756686"/>
                  </a:lnTo>
                  <a:lnTo>
                    <a:pt x="8654" y="1805723"/>
                  </a:lnTo>
                  <a:lnTo>
                    <a:pt x="11538" y="1851876"/>
                  </a:lnTo>
                  <a:lnTo>
                    <a:pt x="20192" y="1898029"/>
                  </a:lnTo>
                  <a:lnTo>
                    <a:pt x="40384" y="1961489"/>
                  </a:lnTo>
                  <a:lnTo>
                    <a:pt x="54806" y="2004757"/>
                  </a:lnTo>
                  <a:lnTo>
                    <a:pt x="95190" y="2082639"/>
                  </a:lnTo>
                  <a:lnTo>
                    <a:pt x="109613" y="2108600"/>
                  </a:lnTo>
                  <a:lnTo>
                    <a:pt x="132689" y="2134561"/>
                  </a:lnTo>
                  <a:lnTo>
                    <a:pt x="155765" y="2154753"/>
                  </a:lnTo>
                  <a:lnTo>
                    <a:pt x="173073" y="2166291"/>
                  </a:lnTo>
                  <a:lnTo>
                    <a:pt x="184611" y="2172060"/>
                  </a:lnTo>
                  <a:lnTo>
                    <a:pt x="207687" y="2177829"/>
                  </a:lnTo>
                  <a:lnTo>
                    <a:pt x="216341" y="2177829"/>
                  </a:lnTo>
                  <a:lnTo>
                    <a:pt x="236533" y="2166291"/>
                  </a:lnTo>
                  <a:lnTo>
                    <a:pt x="256724" y="2143215"/>
                  </a:lnTo>
                  <a:lnTo>
                    <a:pt x="271147" y="2117254"/>
                  </a:lnTo>
                  <a:lnTo>
                    <a:pt x="279801" y="2073986"/>
                  </a:lnTo>
                  <a:lnTo>
                    <a:pt x="279801" y="1955719"/>
                  </a:lnTo>
                  <a:lnTo>
                    <a:pt x="279801" y="1557653"/>
                  </a:lnTo>
                  <a:lnTo>
                    <a:pt x="279801" y="833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87BE955F-34DD-4FF4-80C2-094A2285CF92}"/>
                </a:ext>
              </a:extLst>
            </p:cNvPr>
            <p:cNvSpPr/>
            <p:nvPr/>
          </p:nvSpPr>
          <p:spPr>
            <a:xfrm>
              <a:off x="4381500" y="3609975"/>
              <a:ext cx="274638" cy="2344738"/>
            </a:xfrm>
            <a:custGeom>
              <a:avLst/>
              <a:gdLst>
                <a:gd name="connsiteX0" fmla="*/ 256151 w 274022"/>
                <a:gd name="connsiteY0" fmla="*/ 1245014 h 2344081"/>
                <a:gd name="connsiteX1" fmla="*/ 256151 w 274022"/>
                <a:gd name="connsiteY1" fmla="*/ 973970 h 2344081"/>
                <a:gd name="connsiteX2" fmla="*/ 259130 w 274022"/>
                <a:gd name="connsiteY2" fmla="*/ 732711 h 2344081"/>
                <a:gd name="connsiteX3" fmla="*/ 265087 w 274022"/>
                <a:gd name="connsiteY3" fmla="*/ 473582 h 2344081"/>
                <a:gd name="connsiteX4" fmla="*/ 274022 w 274022"/>
                <a:gd name="connsiteY4" fmla="*/ 178710 h 2344081"/>
                <a:gd name="connsiteX5" fmla="*/ 271044 w 274022"/>
                <a:gd name="connsiteY5" fmla="*/ 160839 h 2344081"/>
                <a:gd name="connsiteX6" fmla="*/ 250194 w 274022"/>
                <a:gd name="connsiteY6" fmla="*/ 92334 h 2344081"/>
                <a:gd name="connsiteX7" fmla="*/ 217431 w 274022"/>
                <a:gd name="connsiteY7" fmla="*/ 14892 h 2344081"/>
                <a:gd name="connsiteX8" fmla="*/ 205517 w 274022"/>
                <a:gd name="connsiteY8" fmla="*/ 0 h 2344081"/>
                <a:gd name="connsiteX9" fmla="*/ 0 w 274022"/>
                <a:gd name="connsiteY9" fmla="*/ 235302 h 2344081"/>
                <a:gd name="connsiteX10" fmla="*/ 44677 w 274022"/>
                <a:gd name="connsiteY10" fmla="*/ 279979 h 2344081"/>
                <a:gd name="connsiteX11" fmla="*/ 59570 w 274022"/>
                <a:gd name="connsiteY11" fmla="*/ 303807 h 2344081"/>
                <a:gd name="connsiteX12" fmla="*/ 68505 w 274022"/>
                <a:gd name="connsiteY12" fmla="*/ 339549 h 2344081"/>
                <a:gd name="connsiteX13" fmla="*/ 74462 w 274022"/>
                <a:gd name="connsiteY13" fmla="*/ 419969 h 2344081"/>
                <a:gd name="connsiteX14" fmla="*/ 71484 w 274022"/>
                <a:gd name="connsiteY14" fmla="*/ 661227 h 2344081"/>
                <a:gd name="connsiteX15" fmla="*/ 68505 w 274022"/>
                <a:gd name="connsiteY15" fmla="*/ 994820 h 2344081"/>
                <a:gd name="connsiteX16" fmla="*/ 62548 w 274022"/>
                <a:gd name="connsiteY16" fmla="*/ 1289691 h 2344081"/>
                <a:gd name="connsiteX17" fmla="*/ 56591 w 274022"/>
                <a:gd name="connsiteY17" fmla="*/ 1551799 h 2344081"/>
                <a:gd name="connsiteX18" fmla="*/ 50634 w 274022"/>
                <a:gd name="connsiteY18" fmla="*/ 1679875 h 2344081"/>
                <a:gd name="connsiteX19" fmla="*/ 11914 w 274022"/>
                <a:gd name="connsiteY19" fmla="*/ 1944962 h 2344081"/>
                <a:gd name="connsiteX20" fmla="*/ 8935 w 274022"/>
                <a:gd name="connsiteY20" fmla="*/ 1974747 h 2344081"/>
                <a:gd name="connsiteX21" fmla="*/ 23828 w 274022"/>
                <a:gd name="connsiteY21" fmla="*/ 2064102 h 2344081"/>
                <a:gd name="connsiteX22" fmla="*/ 44677 w 274022"/>
                <a:gd name="connsiteY22" fmla="*/ 2156435 h 2344081"/>
                <a:gd name="connsiteX23" fmla="*/ 71484 w 274022"/>
                <a:gd name="connsiteY23" fmla="*/ 2242812 h 2344081"/>
                <a:gd name="connsiteX24" fmla="*/ 86376 w 274022"/>
                <a:gd name="connsiteY24" fmla="*/ 2284511 h 2344081"/>
                <a:gd name="connsiteX25" fmla="*/ 104247 w 274022"/>
                <a:gd name="connsiteY25" fmla="*/ 2314296 h 2344081"/>
                <a:gd name="connsiteX26" fmla="*/ 128075 w 274022"/>
                <a:gd name="connsiteY26" fmla="*/ 2335145 h 2344081"/>
                <a:gd name="connsiteX27" fmla="*/ 145946 w 274022"/>
                <a:gd name="connsiteY27" fmla="*/ 2344081 h 2344081"/>
                <a:gd name="connsiteX28" fmla="*/ 160839 w 274022"/>
                <a:gd name="connsiteY28" fmla="*/ 2344081 h 2344081"/>
                <a:gd name="connsiteX29" fmla="*/ 181688 w 274022"/>
                <a:gd name="connsiteY29" fmla="*/ 2335145 h 2344081"/>
                <a:gd name="connsiteX30" fmla="*/ 199560 w 274022"/>
                <a:gd name="connsiteY30" fmla="*/ 2314296 h 2344081"/>
                <a:gd name="connsiteX31" fmla="*/ 220409 w 274022"/>
                <a:gd name="connsiteY31" fmla="*/ 2278554 h 2344081"/>
                <a:gd name="connsiteX32" fmla="*/ 238280 w 274022"/>
                <a:gd name="connsiteY32" fmla="*/ 2230898 h 2344081"/>
                <a:gd name="connsiteX33" fmla="*/ 247216 w 274022"/>
                <a:gd name="connsiteY33" fmla="*/ 2183242 h 2344081"/>
                <a:gd name="connsiteX34" fmla="*/ 253173 w 274022"/>
                <a:gd name="connsiteY34" fmla="*/ 2144521 h 2344081"/>
                <a:gd name="connsiteX35" fmla="*/ 253173 w 274022"/>
                <a:gd name="connsiteY35" fmla="*/ 2064102 h 2344081"/>
                <a:gd name="connsiteX36" fmla="*/ 253173 w 274022"/>
                <a:gd name="connsiteY36" fmla="*/ 1855606 h 2344081"/>
                <a:gd name="connsiteX37" fmla="*/ 256151 w 274022"/>
                <a:gd name="connsiteY37" fmla="*/ 1245014 h 2344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74022" h="2344081">
                  <a:moveTo>
                    <a:pt x="256151" y="1245014"/>
                  </a:moveTo>
                  <a:lnTo>
                    <a:pt x="256151" y="973970"/>
                  </a:lnTo>
                  <a:lnTo>
                    <a:pt x="259130" y="732711"/>
                  </a:lnTo>
                  <a:lnTo>
                    <a:pt x="265087" y="473582"/>
                  </a:lnTo>
                  <a:lnTo>
                    <a:pt x="274022" y="178710"/>
                  </a:lnTo>
                  <a:lnTo>
                    <a:pt x="271044" y="160839"/>
                  </a:lnTo>
                  <a:lnTo>
                    <a:pt x="250194" y="92334"/>
                  </a:lnTo>
                  <a:lnTo>
                    <a:pt x="217431" y="14892"/>
                  </a:lnTo>
                  <a:lnTo>
                    <a:pt x="205517" y="0"/>
                  </a:lnTo>
                  <a:lnTo>
                    <a:pt x="0" y="235302"/>
                  </a:lnTo>
                  <a:lnTo>
                    <a:pt x="44677" y="279979"/>
                  </a:lnTo>
                  <a:lnTo>
                    <a:pt x="59570" y="303807"/>
                  </a:lnTo>
                  <a:lnTo>
                    <a:pt x="68505" y="339549"/>
                  </a:lnTo>
                  <a:lnTo>
                    <a:pt x="74462" y="419969"/>
                  </a:lnTo>
                  <a:cubicBezTo>
                    <a:pt x="73469" y="500388"/>
                    <a:pt x="72477" y="580808"/>
                    <a:pt x="71484" y="661227"/>
                  </a:cubicBezTo>
                  <a:lnTo>
                    <a:pt x="68505" y="994820"/>
                  </a:lnTo>
                  <a:lnTo>
                    <a:pt x="62548" y="1289691"/>
                  </a:lnTo>
                  <a:lnTo>
                    <a:pt x="56591" y="1551799"/>
                  </a:lnTo>
                  <a:lnTo>
                    <a:pt x="50634" y="1679875"/>
                  </a:lnTo>
                  <a:lnTo>
                    <a:pt x="11914" y="1944962"/>
                  </a:lnTo>
                  <a:lnTo>
                    <a:pt x="8935" y="1974747"/>
                  </a:lnTo>
                  <a:lnTo>
                    <a:pt x="23828" y="2064102"/>
                  </a:lnTo>
                  <a:lnTo>
                    <a:pt x="44677" y="2156435"/>
                  </a:lnTo>
                  <a:lnTo>
                    <a:pt x="71484" y="2242812"/>
                  </a:lnTo>
                  <a:lnTo>
                    <a:pt x="86376" y="2284511"/>
                  </a:lnTo>
                  <a:lnTo>
                    <a:pt x="104247" y="2314296"/>
                  </a:lnTo>
                  <a:lnTo>
                    <a:pt x="128075" y="2335145"/>
                  </a:lnTo>
                  <a:lnTo>
                    <a:pt x="145946" y="2344081"/>
                  </a:lnTo>
                  <a:lnTo>
                    <a:pt x="160839" y="2344081"/>
                  </a:lnTo>
                  <a:lnTo>
                    <a:pt x="181688" y="2335145"/>
                  </a:lnTo>
                  <a:lnTo>
                    <a:pt x="199560" y="2314296"/>
                  </a:lnTo>
                  <a:lnTo>
                    <a:pt x="220409" y="2278554"/>
                  </a:lnTo>
                  <a:lnTo>
                    <a:pt x="238280" y="2230898"/>
                  </a:lnTo>
                  <a:lnTo>
                    <a:pt x="247216" y="2183242"/>
                  </a:lnTo>
                  <a:lnTo>
                    <a:pt x="253173" y="2144521"/>
                  </a:lnTo>
                  <a:lnTo>
                    <a:pt x="253173" y="2064102"/>
                  </a:lnTo>
                  <a:lnTo>
                    <a:pt x="253173" y="1855606"/>
                  </a:lnTo>
                  <a:cubicBezTo>
                    <a:pt x="254166" y="1661011"/>
                    <a:pt x="255158" y="1466415"/>
                    <a:pt x="256151" y="124501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0CF887A1-DF56-48AB-A216-058FCA5A0D76}"/>
                </a:ext>
              </a:extLst>
            </p:cNvPr>
            <p:cNvSpPr/>
            <p:nvPr/>
          </p:nvSpPr>
          <p:spPr>
            <a:xfrm>
              <a:off x="5741988" y="3187700"/>
              <a:ext cx="439737" cy="2039938"/>
            </a:xfrm>
            <a:custGeom>
              <a:avLst/>
              <a:gdLst>
                <a:gd name="connsiteX0" fmla="*/ 187637 w 438701"/>
                <a:gd name="connsiteY0" fmla="*/ 1168106 h 2040222"/>
                <a:gd name="connsiteX1" fmla="*/ 184994 w 438701"/>
                <a:gd name="connsiteY1" fmla="*/ 880044 h 2040222"/>
                <a:gd name="connsiteX2" fmla="*/ 184994 w 438701"/>
                <a:gd name="connsiteY2" fmla="*/ 594624 h 2040222"/>
                <a:gd name="connsiteX3" fmla="*/ 184994 w 438701"/>
                <a:gd name="connsiteY3" fmla="*/ 449272 h 2040222"/>
                <a:gd name="connsiteX4" fmla="*/ 184994 w 438701"/>
                <a:gd name="connsiteY4" fmla="*/ 404345 h 2040222"/>
                <a:gd name="connsiteX5" fmla="*/ 179709 w 438701"/>
                <a:gd name="connsiteY5" fmla="*/ 348846 h 2040222"/>
                <a:gd name="connsiteX6" fmla="*/ 174423 w 438701"/>
                <a:gd name="connsiteY6" fmla="*/ 311848 h 2040222"/>
                <a:gd name="connsiteX7" fmla="*/ 161209 w 438701"/>
                <a:gd name="connsiteY7" fmla="*/ 237850 h 2040222"/>
                <a:gd name="connsiteX8" fmla="*/ 150638 w 438701"/>
                <a:gd name="connsiteY8" fmla="*/ 195565 h 2040222"/>
                <a:gd name="connsiteX9" fmla="*/ 134782 w 438701"/>
                <a:gd name="connsiteY9" fmla="*/ 155924 h 2040222"/>
                <a:gd name="connsiteX10" fmla="*/ 116282 w 438701"/>
                <a:gd name="connsiteY10" fmla="*/ 124211 h 2040222"/>
                <a:gd name="connsiteX11" fmla="*/ 95140 w 438701"/>
                <a:gd name="connsiteY11" fmla="*/ 103068 h 2040222"/>
                <a:gd name="connsiteX12" fmla="*/ 0 w 438701"/>
                <a:gd name="connsiteY12" fmla="*/ 42285 h 2040222"/>
                <a:gd name="connsiteX13" fmla="*/ 243135 w 438701"/>
                <a:gd name="connsiteY13" fmla="*/ 0 h 2040222"/>
                <a:gd name="connsiteX14" fmla="*/ 319776 w 438701"/>
                <a:gd name="connsiteY14" fmla="*/ 84569 h 2040222"/>
                <a:gd name="connsiteX15" fmla="*/ 369989 w 438701"/>
                <a:gd name="connsiteY15" fmla="*/ 140067 h 2040222"/>
                <a:gd name="connsiteX16" fmla="*/ 404345 w 438701"/>
                <a:gd name="connsiteY16" fmla="*/ 187637 h 2040222"/>
                <a:gd name="connsiteX17" fmla="*/ 420201 w 438701"/>
                <a:gd name="connsiteY17" fmla="*/ 216708 h 2040222"/>
                <a:gd name="connsiteX18" fmla="*/ 433415 w 438701"/>
                <a:gd name="connsiteY18" fmla="*/ 253706 h 2040222"/>
                <a:gd name="connsiteX19" fmla="*/ 438701 w 438701"/>
                <a:gd name="connsiteY19" fmla="*/ 293348 h 2040222"/>
                <a:gd name="connsiteX20" fmla="*/ 438701 w 438701"/>
                <a:gd name="connsiteY20" fmla="*/ 343561 h 2040222"/>
                <a:gd name="connsiteX21" fmla="*/ 433415 w 438701"/>
                <a:gd name="connsiteY21" fmla="*/ 396416 h 2040222"/>
                <a:gd name="connsiteX22" fmla="*/ 430772 w 438701"/>
                <a:gd name="connsiteY22" fmla="*/ 552340 h 2040222"/>
                <a:gd name="connsiteX23" fmla="*/ 433415 w 438701"/>
                <a:gd name="connsiteY23" fmla="*/ 769048 h 2040222"/>
                <a:gd name="connsiteX24" fmla="*/ 430772 w 438701"/>
                <a:gd name="connsiteY24" fmla="*/ 893258 h 2040222"/>
                <a:gd name="connsiteX25" fmla="*/ 428130 w 438701"/>
                <a:gd name="connsiteY25" fmla="*/ 1123179 h 2040222"/>
                <a:gd name="connsiteX26" fmla="*/ 412273 w 438701"/>
                <a:gd name="connsiteY26" fmla="*/ 1461454 h 2040222"/>
                <a:gd name="connsiteX27" fmla="*/ 399059 w 438701"/>
                <a:gd name="connsiteY27" fmla="*/ 1760088 h 2040222"/>
                <a:gd name="connsiteX28" fmla="*/ 385845 w 438701"/>
                <a:gd name="connsiteY28" fmla="*/ 2040222 h 2040222"/>
                <a:gd name="connsiteX29" fmla="*/ 184994 w 438701"/>
                <a:gd name="connsiteY29" fmla="*/ 1953011 h 2040222"/>
                <a:gd name="connsiteX30" fmla="*/ 184994 w 438701"/>
                <a:gd name="connsiteY30" fmla="*/ 1749517 h 2040222"/>
                <a:gd name="connsiteX31" fmla="*/ 187637 w 438701"/>
                <a:gd name="connsiteY31" fmla="*/ 1168106 h 2040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8701" h="2040222">
                  <a:moveTo>
                    <a:pt x="187637" y="1168106"/>
                  </a:moveTo>
                  <a:lnTo>
                    <a:pt x="184994" y="880044"/>
                  </a:lnTo>
                  <a:lnTo>
                    <a:pt x="184994" y="594624"/>
                  </a:lnTo>
                  <a:lnTo>
                    <a:pt x="184994" y="449272"/>
                  </a:lnTo>
                  <a:lnTo>
                    <a:pt x="184994" y="404345"/>
                  </a:lnTo>
                  <a:lnTo>
                    <a:pt x="179709" y="348846"/>
                  </a:lnTo>
                  <a:lnTo>
                    <a:pt x="174423" y="311848"/>
                  </a:lnTo>
                  <a:lnTo>
                    <a:pt x="161209" y="237850"/>
                  </a:lnTo>
                  <a:lnTo>
                    <a:pt x="150638" y="195565"/>
                  </a:lnTo>
                  <a:lnTo>
                    <a:pt x="134782" y="155924"/>
                  </a:lnTo>
                  <a:lnTo>
                    <a:pt x="116282" y="124211"/>
                  </a:lnTo>
                  <a:lnTo>
                    <a:pt x="95140" y="103068"/>
                  </a:lnTo>
                  <a:lnTo>
                    <a:pt x="0" y="42285"/>
                  </a:lnTo>
                  <a:lnTo>
                    <a:pt x="243135" y="0"/>
                  </a:lnTo>
                  <a:lnTo>
                    <a:pt x="319776" y="84569"/>
                  </a:lnTo>
                  <a:lnTo>
                    <a:pt x="369989" y="140067"/>
                  </a:lnTo>
                  <a:lnTo>
                    <a:pt x="404345" y="187637"/>
                  </a:lnTo>
                  <a:lnTo>
                    <a:pt x="420201" y="216708"/>
                  </a:lnTo>
                  <a:lnTo>
                    <a:pt x="433415" y="253706"/>
                  </a:lnTo>
                  <a:lnTo>
                    <a:pt x="438701" y="293348"/>
                  </a:lnTo>
                  <a:lnTo>
                    <a:pt x="438701" y="343561"/>
                  </a:lnTo>
                  <a:lnTo>
                    <a:pt x="433415" y="396416"/>
                  </a:lnTo>
                  <a:lnTo>
                    <a:pt x="430772" y="552340"/>
                  </a:lnTo>
                  <a:lnTo>
                    <a:pt x="433415" y="769048"/>
                  </a:lnTo>
                  <a:lnTo>
                    <a:pt x="430772" y="893258"/>
                  </a:lnTo>
                  <a:cubicBezTo>
                    <a:pt x="429891" y="969898"/>
                    <a:pt x="429011" y="1046539"/>
                    <a:pt x="428130" y="1123179"/>
                  </a:cubicBezTo>
                  <a:lnTo>
                    <a:pt x="412273" y="1461454"/>
                  </a:lnTo>
                  <a:lnTo>
                    <a:pt x="399059" y="1760088"/>
                  </a:lnTo>
                  <a:lnTo>
                    <a:pt x="385845" y="2040222"/>
                  </a:lnTo>
                  <a:lnTo>
                    <a:pt x="184994" y="1953011"/>
                  </a:lnTo>
                  <a:lnTo>
                    <a:pt x="184994" y="1749517"/>
                  </a:lnTo>
                  <a:lnTo>
                    <a:pt x="187637" y="116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FB26819D-7714-4F34-9543-F1554FC5B8C4}"/>
                </a:ext>
              </a:extLst>
            </p:cNvPr>
            <p:cNvSpPr/>
            <p:nvPr/>
          </p:nvSpPr>
          <p:spPr>
            <a:xfrm>
              <a:off x="6078538" y="3916363"/>
              <a:ext cx="879475" cy="303212"/>
            </a:xfrm>
            <a:custGeom>
              <a:avLst/>
              <a:gdLst>
                <a:gd name="connsiteX0" fmla="*/ 616744 w 878682"/>
                <a:gd name="connsiteY0" fmla="*/ 238125 h 302419"/>
                <a:gd name="connsiteX1" fmla="*/ 404813 w 878682"/>
                <a:gd name="connsiteY1" fmla="*/ 266700 h 302419"/>
                <a:gd name="connsiteX2" fmla="*/ 250032 w 878682"/>
                <a:gd name="connsiteY2" fmla="*/ 283369 h 302419"/>
                <a:gd name="connsiteX3" fmla="*/ 0 w 878682"/>
                <a:gd name="connsiteY3" fmla="*/ 302419 h 302419"/>
                <a:gd name="connsiteX4" fmla="*/ 2382 w 878682"/>
                <a:gd name="connsiteY4" fmla="*/ 111919 h 302419"/>
                <a:gd name="connsiteX5" fmla="*/ 164307 w 878682"/>
                <a:gd name="connsiteY5" fmla="*/ 114300 h 302419"/>
                <a:gd name="connsiteX6" fmla="*/ 235744 w 878682"/>
                <a:gd name="connsiteY6" fmla="*/ 111919 h 302419"/>
                <a:gd name="connsiteX7" fmla="*/ 309563 w 878682"/>
                <a:gd name="connsiteY7" fmla="*/ 102394 h 302419"/>
                <a:gd name="connsiteX8" fmla="*/ 397669 w 878682"/>
                <a:gd name="connsiteY8" fmla="*/ 85725 h 302419"/>
                <a:gd name="connsiteX9" fmla="*/ 464344 w 878682"/>
                <a:gd name="connsiteY9" fmla="*/ 66675 h 302419"/>
                <a:gd name="connsiteX10" fmla="*/ 528638 w 878682"/>
                <a:gd name="connsiteY10" fmla="*/ 40482 h 302419"/>
                <a:gd name="connsiteX11" fmla="*/ 573882 w 878682"/>
                <a:gd name="connsiteY11" fmla="*/ 21432 h 302419"/>
                <a:gd name="connsiteX12" fmla="*/ 621507 w 878682"/>
                <a:gd name="connsiteY12" fmla="*/ 7144 h 302419"/>
                <a:gd name="connsiteX13" fmla="*/ 652463 w 878682"/>
                <a:gd name="connsiteY13" fmla="*/ 0 h 302419"/>
                <a:gd name="connsiteX14" fmla="*/ 683419 w 878682"/>
                <a:gd name="connsiteY14" fmla="*/ 2382 h 302419"/>
                <a:gd name="connsiteX15" fmla="*/ 731044 w 878682"/>
                <a:gd name="connsiteY15" fmla="*/ 16669 h 302419"/>
                <a:gd name="connsiteX16" fmla="*/ 790575 w 878682"/>
                <a:gd name="connsiteY16" fmla="*/ 47625 h 302419"/>
                <a:gd name="connsiteX17" fmla="*/ 833438 w 878682"/>
                <a:gd name="connsiteY17" fmla="*/ 73819 h 302419"/>
                <a:gd name="connsiteX18" fmla="*/ 854869 w 878682"/>
                <a:gd name="connsiteY18" fmla="*/ 92869 h 302419"/>
                <a:gd name="connsiteX19" fmla="*/ 869157 w 878682"/>
                <a:gd name="connsiteY19" fmla="*/ 109538 h 302419"/>
                <a:gd name="connsiteX20" fmla="*/ 876300 w 878682"/>
                <a:gd name="connsiteY20" fmla="*/ 121444 h 302419"/>
                <a:gd name="connsiteX21" fmla="*/ 878682 w 878682"/>
                <a:gd name="connsiteY21" fmla="*/ 133350 h 302419"/>
                <a:gd name="connsiteX22" fmla="*/ 876300 w 878682"/>
                <a:gd name="connsiteY22" fmla="*/ 150019 h 302419"/>
                <a:gd name="connsiteX23" fmla="*/ 866775 w 878682"/>
                <a:gd name="connsiteY23" fmla="*/ 164307 h 302419"/>
                <a:gd name="connsiteX24" fmla="*/ 842963 w 878682"/>
                <a:gd name="connsiteY24" fmla="*/ 190500 h 302419"/>
                <a:gd name="connsiteX25" fmla="*/ 809625 w 878682"/>
                <a:gd name="connsiteY25" fmla="*/ 204788 h 302419"/>
                <a:gd name="connsiteX26" fmla="*/ 616744 w 878682"/>
                <a:gd name="connsiteY26" fmla="*/ 23812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2" h="302419">
                  <a:moveTo>
                    <a:pt x="616744" y="238125"/>
                  </a:moveTo>
                  <a:lnTo>
                    <a:pt x="404813" y="266700"/>
                  </a:lnTo>
                  <a:lnTo>
                    <a:pt x="250032" y="283369"/>
                  </a:lnTo>
                  <a:lnTo>
                    <a:pt x="0" y="302419"/>
                  </a:lnTo>
                  <a:lnTo>
                    <a:pt x="2382" y="111919"/>
                  </a:lnTo>
                  <a:lnTo>
                    <a:pt x="164307" y="114300"/>
                  </a:lnTo>
                  <a:lnTo>
                    <a:pt x="235744" y="111919"/>
                  </a:lnTo>
                  <a:lnTo>
                    <a:pt x="309563" y="102394"/>
                  </a:lnTo>
                  <a:lnTo>
                    <a:pt x="397669" y="85725"/>
                  </a:lnTo>
                  <a:lnTo>
                    <a:pt x="464344" y="66675"/>
                  </a:lnTo>
                  <a:lnTo>
                    <a:pt x="528638" y="40482"/>
                  </a:lnTo>
                  <a:lnTo>
                    <a:pt x="573882" y="21432"/>
                  </a:lnTo>
                  <a:lnTo>
                    <a:pt x="621507" y="7144"/>
                  </a:lnTo>
                  <a:lnTo>
                    <a:pt x="652463" y="0"/>
                  </a:lnTo>
                  <a:lnTo>
                    <a:pt x="683419" y="2382"/>
                  </a:lnTo>
                  <a:lnTo>
                    <a:pt x="731044" y="16669"/>
                  </a:lnTo>
                  <a:lnTo>
                    <a:pt x="790575" y="47625"/>
                  </a:lnTo>
                  <a:lnTo>
                    <a:pt x="833438" y="73819"/>
                  </a:lnTo>
                  <a:lnTo>
                    <a:pt x="854869" y="92869"/>
                  </a:lnTo>
                  <a:lnTo>
                    <a:pt x="869157" y="109538"/>
                  </a:lnTo>
                  <a:lnTo>
                    <a:pt x="876300" y="121444"/>
                  </a:lnTo>
                  <a:lnTo>
                    <a:pt x="878682" y="133350"/>
                  </a:lnTo>
                  <a:lnTo>
                    <a:pt x="876300" y="150019"/>
                  </a:lnTo>
                  <a:lnTo>
                    <a:pt x="866775" y="164307"/>
                  </a:lnTo>
                  <a:lnTo>
                    <a:pt x="842963" y="190500"/>
                  </a:lnTo>
                  <a:lnTo>
                    <a:pt x="809625" y="204788"/>
                  </a:lnTo>
                  <a:lnTo>
                    <a:pt x="616744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629C643C-FA9F-4200-8023-71812420C8E3}"/>
                </a:ext>
              </a:extLst>
            </p:cNvPr>
            <p:cNvSpPr/>
            <p:nvPr/>
          </p:nvSpPr>
          <p:spPr>
            <a:xfrm>
              <a:off x="5262563" y="4713288"/>
              <a:ext cx="2133600" cy="1082675"/>
            </a:xfrm>
            <a:custGeom>
              <a:avLst/>
              <a:gdLst>
                <a:gd name="connsiteX0" fmla="*/ 1200150 w 2133600"/>
                <a:gd name="connsiteY0" fmla="*/ 652462 h 1083469"/>
                <a:gd name="connsiteX1" fmla="*/ 1081087 w 2133600"/>
                <a:gd name="connsiteY1" fmla="*/ 588169 h 1083469"/>
                <a:gd name="connsiteX2" fmla="*/ 947737 w 2133600"/>
                <a:gd name="connsiteY2" fmla="*/ 509587 h 1083469"/>
                <a:gd name="connsiteX3" fmla="*/ 845343 w 2133600"/>
                <a:gd name="connsiteY3" fmla="*/ 447675 h 1083469"/>
                <a:gd name="connsiteX4" fmla="*/ 664368 w 2133600"/>
                <a:gd name="connsiteY4" fmla="*/ 345281 h 1083469"/>
                <a:gd name="connsiteX5" fmla="*/ 538162 w 2133600"/>
                <a:gd name="connsiteY5" fmla="*/ 269081 h 1083469"/>
                <a:gd name="connsiteX6" fmla="*/ 426243 w 2133600"/>
                <a:gd name="connsiteY6" fmla="*/ 204787 h 1083469"/>
                <a:gd name="connsiteX7" fmla="*/ 288131 w 2133600"/>
                <a:gd name="connsiteY7" fmla="*/ 128587 h 1083469"/>
                <a:gd name="connsiteX8" fmla="*/ 185737 w 2133600"/>
                <a:gd name="connsiteY8" fmla="*/ 73819 h 1083469"/>
                <a:gd name="connsiteX9" fmla="*/ 45243 w 2133600"/>
                <a:gd name="connsiteY9" fmla="*/ 0 h 1083469"/>
                <a:gd name="connsiteX10" fmla="*/ 0 w 2133600"/>
                <a:gd name="connsiteY10" fmla="*/ 88106 h 1083469"/>
                <a:gd name="connsiteX11" fmla="*/ 138112 w 2133600"/>
                <a:gd name="connsiteY11" fmla="*/ 171450 h 1083469"/>
                <a:gd name="connsiteX12" fmla="*/ 283368 w 2133600"/>
                <a:gd name="connsiteY12" fmla="*/ 276225 h 1083469"/>
                <a:gd name="connsiteX13" fmla="*/ 400050 w 2133600"/>
                <a:gd name="connsiteY13" fmla="*/ 366712 h 1083469"/>
                <a:gd name="connsiteX14" fmla="*/ 504825 w 2133600"/>
                <a:gd name="connsiteY14" fmla="*/ 454819 h 1083469"/>
                <a:gd name="connsiteX15" fmla="*/ 616743 w 2133600"/>
                <a:gd name="connsiteY15" fmla="*/ 547687 h 1083469"/>
                <a:gd name="connsiteX16" fmla="*/ 745331 w 2133600"/>
                <a:gd name="connsiteY16" fmla="*/ 661987 h 1083469"/>
                <a:gd name="connsiteX17" fmla="*/ 897731 w 2133600"/>
                <a:gd name="connsiteY17" fmla="*/ 807244 h 1083469"/>
                <a:gd name="connsiteX18" fmla="*/ 988218 w 2133600"/>
                <a:gd name="connsiteY18" fmla="*/ 895350 h 1083469"/>
                <a:gd name="connsiteX19" fmla="*/ 1050131 w 2133600"/>
                <a:gd name="connsiteY19" fmla="*/ 954881 h 1083469"/>
                <a:gd name="connsiteX20" fmla="*/ 1102518 w 2133600"/>
                <a:gd name="connsiteY20" fmla="*/ 1009650 h 1083469"/>
                <a:gd name="connsiteX21" fmla="*/ 1128712 w 2133600"/>
                <a:gd name="connsiteY21" fmla="*/ 1028700 h 1083469"/>
                <a:gd name="connsiteX22" fmla="*/ 1157287 w 2133600"/>
                <a:gd name="connsiteY22" fmla="*/ 1045369 h 1083469"/>
                <a:gd name="connsiteX23" fmla="*/ 1207293 w 2133600"/>
                <a:gd name="connsiteY23" fmla="*/ 1066800 h 1083469"/>
                <a:gd name="connsiteX24" fmla="*/ 1257300 w 2133600"/>
                <a:gd name="connsiteY24" fmla="*/ 1078706 h 1083469"/>
                <a:gd name="connsiteX25" fmla="*/ 1319212 w 2133600"/>
                <a:gd name="connsiteY25" fmla="*/ 1083469 h 1083469"/>
                <a:gd name="connsiteX26" fmla="*/ 1516856 w 2133600"/>
                <a:gd name="connsiteY26" fmla="*/ 1083469 h 1083469"/>
                <a:gd name="connsiteX27" fmla="*/ 1833562 w 2133600"/>
                <a:gd name="connsiteY27" fmla="*/ 1073944 h 1083469"/>
                <a:gd name="connsiteX28" fmla="*/ 2052637 w 2133600"/>
                <a:gd name="connsiteY28" fmla="*/ 1062037 h 1083469"/>
                <a:gd name="connsiteX29" fmla="*/ 2114550 w 2133600"/>
                <a:gd name="connsiteY29" fmla="*/ 1057275 h 1083469"/>
                <a:gd name="connsiteX30" fmla="*/ 2128837 w 2133600"/>
                <a:gd name="connsiteY30" fmla="*/ 1052512 h 1083469"/>
                <a:gd name="connsiteX31" fmla="*/ 2133600 w 2133600"/>
                <a:gd name="connsiteY31" fmla="*/ 1047750 h 1083469"/>
                <a:gd name="connsiteX32" fmla="*/ 2133600 w 2133600"/>
                <a:gd name="connsiteY32" fmla="*/ 1038225 h 1083469"/>
                <a:gd name="connsiteX33" fmla="*/ 2126456 w 2133600"/>
                <a:gd name="connsiteY33" fmla="*/ 1023937 h 1083469"/>
                <a:gd name="connsiteX34" fmla="*/ 2100262 w 2133600"/>
                <a:gd name="connsiteY34" fmla="*/ 997744 h 1083469"/>
                <a:gd name="connsiteX35" fmla="*/ 2055018 w 2133600"/>
                <a:gd name="connsiteY35" fmla="*/ 983456 h 1083469"/>
                <a:gd name="connsiteX36" fmla="*/ 1959768 w 2133600"/>
                <a:gd name="connsiteY36" fmla="*/ 954881 h 1083469"/>
                <a:gd name="connsiteX37" fmla="*/ 1850231 w 2133600"/>
                <a:gd name="connsiteY37" fmla="*/ 921544 h 1083469"/>
                <a:gd name="connsiteX38" fmla="*/ 1735931 w 2133600"/>
                <a:gd name="connsiteY38" fmla="*/ 883444 h 1083469"/>
                <a:gd name="connsiteX39" fmla="*/ 1578768 w 2133600"/>
                <a:gd name="connsiteY39" fmla="*/ 823912 h 1083469"/>
                <a:gd name="connsiteX40" fmla="*/ 1459706 w 2133600"/>
                <a:gd name="connsiteY40" fmla="*/ 773906 h 1083469"/>
                <a:gd name="connsiteX41" fmla="*/ 1366837 w 2133600"/>
                <a:gd name="connsiteY41" fmla="*/ 733425 h 1083469"/>
                <a:gd name="connsiteX42" fmla="*/ 1200150 w 2133600"/>
                <a:gd name="connsiteY42" fmla="*/ 652462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33600" h="1083469">
                  <a:moveTo>
                    <a:pt x="1200150" y="652462"/>
                  </a:moveTo>
                  <a:lnTo>
                    <a:pt x="1081087" y="588169"/>
                  </a:lnTo>
                  <a:lnTo>
                    <a:pt x="947737" y="509587"/>
                  </a:lnTo>
                  <a:lnTo>
                    <a:pt x="845343" y="447675"/>
                  </a:lnTo>
                  <a:lnTo>
                    <a:pt x="664368" y="345281"/>
                  </a:lnTo>
                  <a:lnTo>
                    <a:pt x="538162" y="269081"/>
                  </a:lnTo>
                  <a:lnTo>
                    <a:pt x="426243" y="204787"/>
                  </a:lnTo>
                  <a:lnTo>
                    <a:pt x="288131" y="128587"/>
                  </a:lnTo>
                  <a:lnTo>
                    <a:pt x="185737" y="73819"/>
                  </a:lnTo>
                  <a:lnTo>
                    <a:pt x="45243" y="0"/>
                  </a:lnTo>
                  <a:lnTo>
                    <a:pt x="0" y="88106"/>
                  </a:lnTo>
                  <a:lnTo>
                    <a:pt x="138112" y="171450"/>
                  </a:lnTo>
                  <a:lnTo>
                    <a:pt x="283368" y="276225"/>
                  </a:lnTo>
                  <a:lnTo>
                    <a:pt x="400050" y="366712"/>
                  </a:lnTo>
                  <a:lnTo>
                    <a:pt x="504825" y="454819"/>
                  </a:lnTo>
                  <a:lnTo>
                    <a:pt x="616743" y="547687"/>
                  </a:lnTo>
                  <a:lnTo>
                    <a:pt x="745331" y="661987"/>
                  </a:lnTo>
                  <a:lnTo>
                    <a:pt x="897731" y="807244"/>
                  </a:lnTo>
                  <a:lnTo>
                    <a:pt x="988218" y="895350"/>
                  </a:lnTo>
                  <a:lnTo>
                    <a:pt x="1050131" y="954881"/>
                  </a:lnTo>
                  <a:lnTo>
                    <a:pt x="1102518" y="1009650"/>
                  </a:lnTo>
                  <a:lnTo>
                    <a:pt x="1128712" y="1028700"/>
                  </a:lnTo>
                  <a:lnTo>
                    <a:pt x="1157287" y="1045369"/>
                  </a:lnTo>
                  <a:lnTo>
                    <a:pt x="1207293" y="1066800"/>
                  </a:lnTo>
                  <a:lnTo>
                    <a:pt x="1257300" y="1078706"/>
                  </a:lnTo>
                  <a:lnTo>
                    <a:pt x="1319212" y="1083469"/>
                  </a:lnTo>
                  <a:lnTo>
                    <a:pt x="1516856" y="1083469"/>
                  </a:lnTo>
                  <a:lnTo>
                    <a:pt x="1833562" y="1073944"/>
                  </a:lnTo>
                  <a:lnTo>
                    <a:pt x="2052637" y="1062037"/>
                  </a:lnTo>
                  <a:lnTo>
                    <a:pt x="2114550" y="1057275"/>
                  </a:lnTo>
                  <a:lnTo>
                    <a:pt x="2128837" y="1052512"/>
                  </a:lnTo>
                  <a:lnTo>
                    <a:pt x="2133600" y="1047750"/>
                  </a:lnTo>
                  <a:lnTo>
                    <a:pt x="2133600" y="1038225"/>
                  </a:lnTo>
                  <a:lnTo>
                    <a:pt x="2126456" y="1023937"/>
                  </a:lnTo>
                  <a:lnTo>
                    <a:pt x="2100262" y="997744"/>
                  </a:lnTo>
                  <a:lnTo>
                    <a:pt x="2055018" y="983456"/>
                  </a:lnTo>
                  <a:lnTo>
                    <a:pt x="1959768" y="954881"/>
                  </a:lnTo>
                  <a:lnTo>
                    <a:pt x="1850231" y="921544"/>
                  </a:lnTo>
                  <a:lnTo>
                    <a:pt x="1735931" y="883444"/>
                  </a:lnTo>
                  <a:lnTo>
                    <a:pt x="1578768" y="823912"/>
                  </a:lnTo>
                  <a:lnTo>
                    <a:pt x="1459706" y="773906"/>
                  </a:lnTo>
                  <a:lnTo>
                    <a:pt x="1366837" y="733425"/>
                  </a:lnTo>
                  <a:lnTo>
                    <a:pt x="120015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2928686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DA08556-0EBE-4B9B-8095-66DE2D243817}"/>
              </a:ext>
            </a:extLst>
          </p:cNvPr>
          <p:cNvSpPr/>
          <p:nvPr/>
        </p:nvSpPr>
        <p:spPr>
          <a:xfrm>
            <a:off x="2919413" y="1738313"/>
            <a:ext cx="823912" cy="738187"/>
          </a:xfrm>
          <a:custGeom>
            <a:avLst/>
            <a:gdLst>
              <a:gd name="connsiteX0" fmla="*/ 407193 w 823912"/>
              <a:gd name="connsiteY0" fmla="*/ 452437 h 738187"/>
              <a:gd name="connsiteX1" fmla="*/ 273843 w 823912"/>
              <a:gd name="connsiteY1" fmla="*/ 316706 h 738187"/>
              <a:gd name="connsiteX2" fmla="*/ 180975 w 823912"/>
              <a:gd name="connsiteY2" fmla="*/ 219075 h 738187"/>
              <a:gd name="connsiteX3" fmla="*/ 73818 w 823912"/>
              <a:gd name="connsiteY3" fmla="*/ 116681 h 738187"/>
              <a:gd name="connsiteX4" fmla="*/ 38100 w 823912"/>
              <a:gd name="connsiteY4" fmla="*/ 83343 h 738187"/>
              <a:gd name="connsiteX5" fmla="*/ 19050 w 823912"/>
              <a:gd name="connsiteY5" fmla="*/ 66675 h 738187"/>
              <a:gd name="connsiteX6" fmla="*/ 7143 w 823912"/>
              <a:gd name="connsiteY6" fmla="*/ 52387 h 738187"/>
              <a:gd name="connsiteX7" fmla="*/ 0 w 823912"/>
              <a:gd name="connsiteY7" fmla="*/ 33337 h 738187"/>
              <a:gd name="connsiteX8" fmla="*/ 0 w 823912"/>
              <a:gd name="connsiteY8" fmla="*/ 19050 h 738187"/>
              <a:gd name="connsiteX9" fmla="*/ 4762 w 823912"/>
              <a:gd name="connsiteY9" fmla="*/ 4762 h 738187"/>
              <a:gd name="connsiteX10" fmla="*/ 16668 w 823912"/>
              <a:gd name="connsiteY10" fmla="*/ 0 h 738187"/>
              <a:gd name="connsiteX11" fmla="*/ 30956 w 823912"/>
              <a:gd name="connsiteY11" fmla="*/ 2381 h 738187"/>
              <a:gd name="connsiteX12" fmla="*/ 54768 w 823912"/>
              <a:gd name="connsiteY12" fmla="*/ 11906 h 738187"/>
              <a:gd name="connsiteX13" fmla="*/ 80962 w 823912"/>
              <a:gd name="connsiteY13" fmla="*/ 21431 h 738187"/>
              <a:gd name="connsiteX14" fmla="*/ 252412 w 823912"/>
              <a:gd name="connsiteY14" fmla="*/ 71437 h 738187"/>
              <a:gd name="connsiteX15" fmla="*/ 426243 w 823912"/>
              <a:gd name="connsiteY15" fmla="*/ 119062 h 738187"/>
              <a:gd name="connsiteX16" fmla="*/ 557212 w 823912"/>
              <a:gd name="connsiteY16" fmla="*/ 147637 h 738187"/>
              <a:gd name="connsiteX17" fmla="*/ 585787 w 823912"/>
              <a:gd name="connsiteY17" fmla="*/ 180975 h 738187"/>
              <a:gd name="connsiteX18" fmla="*/ 635793 w 823912"/>
              <a:gd name="connsiteY18" fmla="*/ 233362 h 738187"/>
              <a:gd name="connsiteX19" fmla="*/ 676275 w 823912"/>
              <a:gd name="connsiteY19" fmla="*/ 283368 h 738187"/>
              <a:gd name="connsiteX20" fmla="*/ 721518 w 823912"/>
              <a:gd name="connsiteY20" fmla="*/ 345281 h 738187"/>
              <a:gd name="connsiteX21" fmla="*/ 773906 w 823912"/>
              <a:gd name="connsiteY21" fmla="*/ 423862 h 738187"/>
              <a:gd name="connsiteX22" fmla="*/ 795337 w 823912"/>
              <a:gd name="connsiteY22" fmla="*/ 459581 h 738187"/>
              <a:gd name="connsiteX23" fmla="*/ 812006 w 823912"/>
              <a:gd name="connsiteY23" fmla="*/ 490537 h 738187"/>
              <a:gd name="connsiteX24" fmla="*/ 821531 w 823912"/>
              <a:gd name="connsiteY24" fmla="*/ 523875 h 738187"/>
              <a:gd name="connsiteX25" fmla="*/ 823912 w 823912"/>
              <a:gd name="connsiteY25" fmla="*/ 571500 h 738187"/>
              <a:gd name="connsiteX26" fmla="*/ 823912 w 823912"/>
              <a:gd name="connsiteY26" fmla="*/ 652462 h 738187"/>
              <a:gd name="connsiteX27" fmla="*/ 819150 w 823912"/>
              <a:gd name="connsiteY27" fmla="*/ 707231 h 738187"/>
              <a:gd name="connsiteX28" fmla="*/ 809625 w 823912"/>
              <a:gd name="connsiteY28" fmla="*/ 726281 h 738187"/>
              <a:gd name="connsiteX29" fmla="*/ 795337 w 823912"/>
              <a:gd name="connsiteY29" fmla="*/ 735806 h 738187"/>
              <a:gd name="connsiteX30" fmla="*/ 776287 w 823912"/>
              <a:gd name="connsiteY30" fmla="*/ 738187 h 738187"/>
              <a:gd name="connsiteX31" fmla="*/ 738187 w 823912"/>
              <a:gd name="connsiteY31" fmla="*/ 733425 h 738187"/>
              <a:gd name="connsiteX32" fmla="*/ 664368 w 823912"/>
              <a:gd name="connsiteY32" fmla="*/ 702468 h 738187"/>
              <a:gd name="connsiteX33" fmla="*/ 571500 w 823912"/>
              <a:gd name="connsiteY33" fmla="*/ 645318 h 738187"/>
              <a:gd name="connsiteX34" fmla="*/ 407193 w 823912"/>
              <a:gd name="connsiteY34" fmla="*/ 452437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23912" h="738187">
                <a:moveTo>
                  <a:pt x="407193" y="452437"/>
                </a:moveTo>
                <a:lnTo>
                  <a:pt x="273843" y="316706"/>
                </a:lnTo>
                <a:lnTo>
                  <a:pt x="180975" y="219075"/>
                </a:lnTo>
                <a:lnTo>
                  <a:pt x="73818" y="116681"/>
                </a:lnTo>
                <a:lnTo>
                  <a:pt x="38100" y="83343"/>
                </a:lnTo>
                <a:lnTo>
                  <a:pt x="19050" y="66675"/>
                </a:lnTo>
                <a:lnTo>
                  <a:pt x="7143" y="52387"/>
                </a:lnTo>
                <a:lnTo>
                  <a:pt x="0" y="33337"/>
                </a:lnTo>
                <a:lnTo>
                  <a:pt x="0" y="19050"/>
                </a:lnTo>
                <a:lnTo>
                  <a:pt x="4762" y="4762"/>
                </a:lnTo>
                <a:lnTo>
                  <a:pt x="16668" y="0"/>
                </a:lnTo>
                <a:lnTo>
                  <a:pt x="30956" y="2381"/>
                </a:lnTo>
                <a:lnTo>
                  <a:pt x="54768" y="11906"/>
                </a:lnTo>
                <a:lnTo>
                  <a:pt x="80962" y="21431"/>
                </a:lnTo>
                <a:lnTo>
                  <a:pt x="252412" y="71437"/>
                </a:lnTo>
                <a:lnTo>
                  <a:pt x="426243" y="119062"/>
                </a:lnTo>
                <a:lnTo>
                  <a:pt x="557212" y="147637"/>
                </a:lnTo>
                <a:lnTo>
                  <a:pt x="585787" y="180975"/>
                </a:lnTo>
                <a:lnTo>
                  <a:pt x="635793" y="233362"/>
                </a:lnTo>
                <a:lnTo>
                  <a:pt x="676275" y="283368"/>
                </a:lnTo>
                <a:lnTo>
                  <a:pt x="721518" y="345281"/>
                </a:lnTo>
                <a:lnTo>
                  <a:pt x="773906" y="423862"/>
                </a:lnTo>
                <a:lnTo>
                  <a:pt x="795337" y="459581"/>
                </a:lnTo>
                <a:lnTo>
                  <a:pt x="812006" y="490537"/>
                </a:lnTo>
                <a:lnTo>
                  <a:pt x="821531" y="523875"/>
                </a:lnTo>
                <a:lnTo>
                  <a:pt x="823912" y="571500"/>
                </a:lnTo>
                <a:lnTo>
                  <a:pt x="823912" y="652462"/>
                </a:lnTo>
                <a:lnTo>
                  <a:pt x="819150" y="707231"/>
                </a:lnTo>
                <a:lnTo>
                  <a:pt x="809625" y="726281"/>
                </a:lnTo>
                <a:lnTo>
                  <a:pt x="795337" y="735806"/>
                </a:lnTo>
                <a:lnTo>
                  <a:pt x="776287" y="738187"/>
                </a:lnTo>
                <a:lnTo>
                  <a:pt x="738187" y="733425"/>
                </a:lnTo>
                <a:lnTo>
                  <a:pt x="664368" y="702468"/>
                </a:lnTo>
                <a:lnTo>
                  <a:pt x="571500" y="645318"/>
                </a:lnTo>
                <a:lnTo>
                  <a:pt x="407193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B0DBAD8-5836-4264-AF5A-6EF81953870E}"/>
              </a:ext>
            </a:extLst>
          </p:cNvPr>
          <p:cNvSpPr/>
          <p:nvPr/>
        </p:nvSpPr>
        <p:spPr>
          <a:xfrm>
            <a:off x="2589213" y="3055938"/>
            <a:ext cx="828675" cy="577850"/>
          </a:xfrm>
          <a:custGeom>
            <a:avLst/>
            <a:gdLst>
              <a:gd name="connsiteX0" fmla="*/ 469106 w 828675"/>
              <a:gd name="connsiteY0" fmla="*/ 481012 h 578644"/>
              <a:gd name="connsiteX1" fmla="*/ 352425 w 828675"/>
              <a:gd name="connsiteY1" fmla="*/ 385762 h 578644"/>
              <a:gd name="connsiteX2" fmla="*/ 226219 w 828675"/>
              <a:gd name="connsiteY2" fmla="*/ 269081 h 578644"/>
              <a:gd name="connsiteX3" fmla="*/ 116681 w 828675"/>
              <a:gd name="connsiteY3" fmla="*/ 169069 h 578644"/>
              <a:gd name="connsiteX4" fmla="*/ 19050 w 828675"/>
              <a:gd name="connsiteY4" fmla="*/ 76200 h 578644"/>
              <a:gd name="connsiteX5" fmla="*/ 7144 w 828675"/>
              <a:gd name="connsiteY5" fmla="*/ 54769 h 578644"/>
              <a:gd name="connsiteX6" fmla="*/ 0 w 828675"/>
              <a:gd name="connsiteY6" fmla="*/ 28575 h 578644"/>
              <a:gd name="connsiteX7" fmla="*/ 2381 w 828675"/>
              <a:gd name="connsiteY7" fmla="*/ 7144 h 578644"/>
              <a:gd name="connsiteX8" fmla="*/ 11906 w 828675"/>
              <a:gd name="connsiteY8" fmla="*/ 0 h 578644"/>
              <a:gd name="connsiteX9" fmla="*/ 23812 w 828675"/>
              <a:gd name="connsiteY9" fmla="*/ 0 h 578644"/>
              <a:gd name="connsiteX10" fmla="*/ 50006 w 828675"/>
              <a:gd name="connsiteY10" fmla="*/ 9525 h 578644"/>
              <a:gd name="connsiteX11" fmla="*/ 107156 w 828675"/>
              <a:gd name="connsiteY11" fmla="*/ 30956 h 578644"/>
              <a:gd name="connsiteX12" fmla="*/ 197644 w 828675"/>
              <a:gd name="connsiteY12" fmla="*/ 61912 h 578644"/>
              <a:gd name="connsiteX13" fmla="*/ 276225 w 828675"/>
              <a:gd name="connsiteY13" fmla="*/ 80962 h 578644"/>
              <a:gd name="connsiteX14" fmla="*/ 350044 w 828675"/>
              <a:gd name="connsiteY14" fmla="*/ 95250 h 578644"/>
              <a:gd name="connsiteX15" fmla="*/ 423862 w 828675"/>
              <a:gd name="connsiteY15" fmla="*/ 104775 h 578644"/>
              <a:gd name="connsiteX16" fmla="*/ 509587 w 828675"/>
              <a:gd name="connsiteY16" fmla="*/ 107156 h 578644"/>
              <a:gd name="connsiteX17" fmla="*/ 554831 w 828675"/>
              <a:gd name="connsiteY17" fmla="*/ 128587 h 578644"/>
              <a:gd name="connsiteX18" fmla="*/ 619125 w 828675"/>
              <a:gd name="connsiteY18" fmla="*/ 166687 h 578644"/>
              <a:gd name="connsiteX19" fmla="*/ 666750 w 828675"/>
              <a:gd name="connsiteY19" fmla="*/ 204787 h 578644"/>
              <a:gd name="connsiteX20" fmla="*/ 707231 w 828675"/>
              <a:gd name="connsiteY20" fmla="*/ 242887 h 578644"/>
              <a:gd name="connsiteX21" fmla="*/ 742950 w 828675"/>
              <a:gd name="connsiteY21" fmla="*/ 285750 h 578644"/>
              <a:gd name="connsiteX22" fmla="*/ 771525 w 828675"/>
              <a:gd name="connsiteY22" fmla="*/ 319087 h 578644"/>
              <a:gd name="connsiteX23" fmla="*/ 795337 w 828675"/>
              <a:gd name="connsiteY23" fmla="*/ 359569 h 578644"/>
              <a:gd name="connsiteX24" fmla="*/ 814387 w 828675"/>
              <a:gd name="connsiteY24" fmla="*/ 388144 h 578644"/>
              <a:gd name="connsiteX25" fmla="*/ 823912 w 828675"/>
              <a:gd name="connsiteY25" fmla="*/ 421481 h 578644"/>
              <a:gd name="connsiteX26" fmla="*/ 828675 w 828675"/>
              <a:gd name="connsiteY26" fmla="*/ 461962 h 578644"/>
              <a:gd name="connsiteX27" fmla="*/ 826294 w 828675"/>
              <a:gd name="connsiteY27" fmla="*/ 497681 h 578644"/>
              <a:gd name="connsiteX28" fmla="*/ 816769 w 828675"/>
              <a:gd name="connsiteY28" fmla="*/ 533400 h 578644"/>
              <a:gd name="connsiteX29" fmla="*/ 792956 w 828675"/>
              <a:gd name="connsiteY29" fmla="*/ 557212 h 578644"/>
              <a:gd name="connsiteX30" fmla="*/ 766762 w 828675"/>
              <a:gd name="connsiteY30" fmla="*/ 569119 h 578644"/>
              <a:gd name="connsiteX31" fmla="*/ 728662 w 828675"/>
              <a:gd name="connsiteY31" fmla="*/ 578644 h 578644"/>
              <a:gd name="connsiteX32" fmla="*/ 681037 w 828675"/>
              <a:gd name="connsiteY32" fmla="*/ 578644 h 578644"/>
              <a:gd name="connsiteX33" fmla="*/ 619125 w 828675"/>
              <a:gd name="connsiteY33" fmla="*/ 566737 h 578644"/>
              <a:gd name="connsiteX34" fmla="*/ 564356 w 828675"/>
              <a:gd name="connsiteY34" fmla="*/ 545306 h 578644"/>
              <a:gd name="connsiteX35" fmla="*/ 469106 w 828675"/>
              <a:gd name="connsiteY35" fmla="*/ 48101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8675" h="578644">
                <a:moveTo>
                  <a:pt x="469106" y="481012"/>
                </a:moveTo>
                <a:lnTo>
                  <a:pt x="352425" y="385762"/>
                </a:lnTo>
                <a:lnTo>
                  <a:pt x="226219" y="269081"/>
                </a:lnTo>
                <a:lnTo>
                  <a:pt x="116681" y="169069"/>
                </a:lnTo>
                <a:lnTo>
                  <a:pt x="19050" y="76200"/>
                </a:lnTo>
                <a:lnTo>
                  <a:pt x="7144" y="54769"/>
                </a:lnTo>
                <a:lnTo>
                  <a:pt x="0" y="28575"/>
                </a:lnTo>
                <a:lnTo>
                  <a:pt x="2381" y="7144"/>
                </a:lnTo>
                <a:lnTo>
                  <a:pt x="11906" y="0"/>
                </a:lnTo>
                <a:lnTo>
                  <a:pt x="23812" y="0"/>
                </a:lnTo>
                <a:lnTo>
                  <a:pt x="50006" y="9525"/>
                </a:lnTo>
                <a:lnTo>
                  <a:pt x="107156" y="30956"/>
                </a:lnTo>
                <a:lnTo>
                  <a:pt x="197644" y="61912"/>
                </a:lnTo>
                <a:lnTo>
                  <a:pt x="276225" y="80962"/>
                </a:lnTo>
                <a:lnTo>
                  <a:pt x="350044" y="95250"/>
                </a:lnTo>
                <a:lnTo>
                  <a:pt x="423862" y="104775"/>
                </a:lnTo>
                <a:lnTo>
                  <a:pt x="509587" y="107156"/>
                </a:lnTo>
                <a:lnTo>
                  <a:pt x="554831" y="128587"/>
                </a:lnTo>
                <a:lnTo>
                  <a:pt x="619125" y="166687"/>
                </a:lnTo>
                <a:lnTo>
                  <a:pt x="666750" y="204787"/>
                </a:lnTo>
                <a:lnTo>
                  <a:pt x="707231" y="242887"/>
                </a:lnTo>
                <a:lnTo>
                  <a:pt x="742950" y="285750"/>
                </a:lnTo>
                <a:lnTo>
                  <a:pt x="771525" y="319087"/>
                </a:lnTo>
                <a:lnTo>
                  <a:pt x="795337" y="359569"/>
                </a:lnTo>
                <a:lnTo>
                  <a:pt x="814387" y="388144"/>
                </a:lnTo>
                <a:lnTo>
                  <a:pt x="823912" y="421481"/>
                </a:lnTo>
                <a:lnTo>
                  <a:pt x="828675" y="461962"/>
                </a:lnTo>
                <a:lnTo>
                  <a:pt x="826294" y="497681"/>
                </a:lnTo>
                <a:lnTo>
                  <a:pt x="816769" y="533400"/>
                </a:lnTo>
                <a:lnTo>
                  <a:pt x="792956" y="557212"/>
                </a:lnTo>
                <a:lnTo>
                  <a:pt x="766762" y="569119"/>
                </a:lnTo>
                <a:lnTo>
                  <a:pt x="728662" y="578644"/>
                </a:lnTo>
                <a:lnTo>
                  <a:pt x="681037" y="578644"/>
                </a:lnTo>
                <a:lnTo>
                  <a:pt x="619125" y="566737"/>
                </a:lnTo>
                <a:lnTo>
                  <a:pt x="564356" y="545306"/>
                </a:lnTo>
                <a:lnTo>
                  <a:pt x="469106" y="4810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C5016C7-A4B0-461F-BC50-718CFC5B8C1B}"/>
              </a:ext>
            </a:extLst>
          </p:cNvPr>
          <p:cNvSpPr/>
          <p:nvPr/>
        </p:nvSpPr>
        <p:spPr>
          <a:xfrm>
            <a:off x="2522538" y="5326063"/>
            <a:ext cx="638175" cy="517525"/>
          </a:xfrm>
          <a:custGeom>
            <a:avLst/>
            <a:gdLst>
              <a:gd name="connsiteX0" fmla="*/ 328612 w 638175"/>
              <a:gd name="connsiteY0" fmla="*/ 400050 h 516732"/>
              <a:gd name="connsiteX1" fmla="*/ 240506 w 638175"/>
              <a:gd name="connsiteY1" fmla="*/ 326232 h 516732"/>
              <a:gd name="connsiteX2" fmla="*/ 152400 w 638175"/>
              <a:gd name="connsiteY2" fmla="*/ 238125 h 516732"/>
              <a:gd name="connsiteX3" fmla="*/ 114300 w 638175"/>
              <a:gd name="connsiteY3" fmla="*/ 202407 h 516732"/>
              <a:gd name="connsiteX4" fmla="*/ 66675 w 638175"/>
              <a:gd name="connsiteY4" fmla="*/ 154782 h 516732"/>
              <a:gd name="connsiteX5" fmla="*/ 45244 w 638175"/>
              <a:gd name="connsiteY5" fmla="*/ 128588 h 516732"/>
              <a:gd name="connsiteX6" fmla="*/ 26194 w 638175"/>
              <a:gd name="connsiteY6" fmla="*/ 102394 h 516732"/>
              <a:gd name="connsiteX7" fmla="*/ 9525 w 638175"/>
              <a:gd name="connsiteY7" fmla="*/ 69057 h 516732"/>
              <a:gd name="connsiteX8" fmla="*/ 0 w 638175"/>
              <a:gd name="connsiteY8" fmla="*/ 38100 h 516732"/>
              <a:gd name="connsiteX9" fmla="*/ 0 w 638175"/>
              <a:gd name="connsiteY9" fmla="*/ 21432 h 516732"/>
              <a:gd name="connsiteX10" fmla="*/ 2381 w 638175"/>
              <a:gd name="connsiteY10" fmla="*/ 7144 h 516732"/>
              <a:gd name="connsiteX11" fmla="*/ 21431 w 638175"/>
              <a:gd name="connsiteY11" fmla="*/ 0 h 516732"/>
              <a:gd name="connsiteX12" fmla="*/ 35719 w 638175"/>
              <a:gd name="connsiteY12" fmla="*/ 0 h 516732"/>
              <a:gd name="connsiteX13" fmla="*/ 76200 w 638175"/>
              <a:gd name="connsiteY13" fmla="*/ 19050 h 516732"/>
              <a:gd name="connsiteX14" fmla="*/ 116681 w 638175"/>
              <a:gd name="connsiteY14" fmla="*/ 40482 h 516732"/>
              <a:gd name="connsiteX15" fmla="*/ 140494 w 638175"/>
              <a:gd name="connsiteY15" fmla="*/ 50007 h 516732"/>
              <a:gd name="connsiteX16" fmla="*/ 164306 w 638175"/>
              <a:gd name="connsiteY16" fmla="*/ 59532 h 516732"/>
              <a:gd name="connsiteX17" fmla="*/ 192881 w 638175"/>
              <a:gd name="connsiteY17" fmla="*/ 69057 h 516732"/>
              <a:gd name="connsiteX18" fmla="*/ 214312 w 638175"/>
              <a:gd name="connsiteY18" fmla="*/ 69057 h 516732"/>
              <a:gd name="connsiteX19" fmla="*/ 264319 w 638175"/>
              <a:gd name="connsiteY19" fmla="*/ 69057 h 516732"/>
              <a:gd name="connsiteX20" fmla="*/ 328612 w 638175"/>
              <a:gd name="connsiteY20" fmla="*/ 57150 h 516732"/>
              <a:gd name="connsiteX21" fmla="*/ 638175 w 638175"/>
              <a:gd name="connsiteY21" fmla="*/ 295275 h 516732"/>
              <a:gd name="connsiteX22" fmla="*/ 638175 w 638175"/>
              <a:gd name="connsiteY22" fmla="*/ 352425 h 516732"/>
              <a:gd name="connsiteX23" fmla="*/ 631031 w 638175"/>
              <a:gd name="connsiteY23" fmla="*/ 411957 h 516732"/>
              <a:gd name="connsiteX24" fmla="*/ 621506 w 638175"/>
              <a:gd name="connsiteY24" fmla="*/ 457200 h 516732"/>
              <a:gd name="connsiteX25" fmla="*/ 604837 w 638175"/>
              <a:gd name="connsiteY25" fmla="*/ 502444 h 516732"/>
              <a:gd name="connsiteX26" fmla="*/ 588169 w 638175"/>
              <a:gd name="connsiteY26" fmla="*/ 514350 h 516732"/>
              <a:gd name="connsiteX27" fmla="*/ 564356 w 638175"/>
              <a:gd name="connsiteY27" fmla="*/ 516732 h 516732"/>
              <a:gd name="connsiteX28" fmla="*/ 526256 w 638175"/>
              <a:gd name="connsiteY28" fmla="*/ 509588 h 516732"/>
              <a:gd name="connsiteX29" fmla="*/ 478631 w 638175"/>
              <a:gd name="connsiteY29" fmla="*/ 492919 h 516732"/>
              <a:gd name="connsiteX30" fmla="*/ 419100 w 638175"/>
              <a:gd name="connsiteY30" fmla="*/ 466725 h 516732"/>
              <a:gd name="connsiteX31" fmla="*/ 328612 w 638175"/>
              <a:gd name="connsiteY31" fmla="*/ 400050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38175" h="516732">
                <a:moveTo>
                  <a:pt x="328612" y="400050"/>
                </a:moveTo>
                <a:lnTo>
                  <a:pt x="240506" y="326232"/>
                </a:lnTo>
                <a:lnTo>
                  <a:pt x="152400" y="238125"/>
                </a:lnTo>
                <a:lnTo>
                  <a:pt x="114300" y="202407"/>
                </a:lnTo>
                <a:lnTo>
                  <a:pt x="66675" y="154782"/>
                </a:lnTo>
                <a:lnTo>
                  <a:pt x="45244" y="128588"/>
                </a:lnTo>
                <a:lnTo>
                  <a:pt x="26194" y="102394"/>
                </a:lnTo>
                <a:lnTo>
                  <a:pt x="9525" y="69057"/>
                </a:lnTo>
                <a:lnTo>
                  <a:pt x="0" y="38100"/>
                </a:lnTo>
                <a:lnTo>
                  <a:pt x="0" y="21432"/>
                </a:lnTo>
                <a:lnTo>
                  <a:pt x="2381" y="7144"/>
                </a:lnTo>
                <a:lnTo>
                  <a:pt x="21431" y="0"/>
                </a:lnTo>
                <a:lnTo>
                  <a:pt x="35719" y="0"/>
                </a:lnTo>
                <a:lnTo>
                  <a:pt x="76200" y="19050"/>
                </a:lnTo>
                <a:lnTo>
                  <a:pt x="116681" y="40482"/>
                </a:lnTo>
                <a:lnTo>
                  <a:pt x="140494" y="50007"/>
                </a:lnTo>
                <a:lnTo>
                  <a:pt x="164306" y="59532"/>
                </a:lnTo>
                <a:lnTo>
                  <a:pt x="192881" y="69057"/>
                </a:lnTo>
                <a:lnTo>
                  <a:pt x="214312" y="69057"/>
                </a:lnTo>
                <a:lnTo>
                  <a:pt x="264319" y="69057"/>
                </a:lnTo>
                <a:lnTo>
                  <a:pt x="328612" y="57150"/>
                </a:lnTo>
                <a:lnTo>
                  <a:pt x="638175" y="295275"/>
                </a:lnTo>
                <a:lnTo>
                  <a:pt x="638175" y="352425"/>
                </a:lnTo>
                <a:lnTo>
                  <a:pt x="631031" y="411957"/>
                </a:lnTo>
                <a:lnTo>
                  <a:pt x="621506" y="457200"/>
                </a:lnTo>
                <a:lnTo>
                  <a:pt x="604837" y="502444"/>
                </a:lnTo>
                <a:lnTo>
                  <a:pt x="588169" y="514350"/>
                </a:lnTo>
                <a:lnTo>
                  <a:pt x="564356" y="516732"/>
                </a:lnTo>
                <a:lnTo>
                  <a:pt x="526256" y="509588"/>
                </a:lnTo>
                <a:lnTo>
                  <a:pt x="478631" y="492919"/>
                </a:lnTo>
                <a:lnTo>
                  <a:pt x="419100" y="466725"/>
                </a:lnTo>
                <a:lnTo>
                  <a:pt x="328612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631B94F-9DB8-4BDB-AF51-194D902E5BC4}"/>
              </a:ext>
            </a:extLst>
          </p:cNvPr>
          <p:cNvSpPr/>
          <p:nvPr/>
        </p:nvSpPr>
        <p:spPr>
          <a:xfrm>
            <a:off x="3902075" y="1990725"/>
            <a:ext cx="1203325" cy="1768475"/>
          </a:xfrm>
          <a:custGeom>
            <a:avLst/>
            <a:gdLst>
              <a:gd name="connsiteX0" fmla="*/ 774700 w 1203325"/>
              <a:gd name="connsiteY0" fmla="*/ 1038225 h 1768475"/>
              <a:gd name="connsiteX1" fmla="*/ 587375 w 1203325"/>
              <a:gd name="connsiteY1" fmla="*/ 1273175 h 1768475"/>
              <a:gd name="connsiteX2" fmla="*/ 431800 w 1203325"/>
              <a:gd name="connsiteY2" fmla="*/ 1435100 h 1768475"/>
              <a:gd name="connsiteX3" fmla="*/ 234950 w 1203325"/>
              <a:gd name="connsiteY3" fmla="*/ 1612900 h 1768475"/>
              <a:gd name="connsiteX4" fmla="*/ 82550 w 1203325"/>
              <a:gd name="connsiteY4" fmla="*/ 1733550 h 1768475"/>
              <a:gd name="connsiteX5" fmla="*/ 44450 w 1203325"/>
              <a:gd name="connsiteY5" fmla="*/ 1762125 h 1768475"/>
              <a:gd name="connsiteX6" fmla="*/ 25400 w 1203325"/>
              <a:gd name="connsiteY6" fmla="*/ 1768475 h 1768475"/>
              <a:gd name="connsiteX7" fmla="*/ 3175 w 1203325"/>
              <a:gd name="connsiteY7" fmla="*/ 1768475 h 1768475"/>
              <a:gd name="connsiteX8" fmla="*/ 0 w 1203325"/>
              <a:gd name="connsiteY8" fmla="*/ 1755775 h 1768475"/>
              <a:gd name="connsiteX9" fmla="*/ 3175 w 1203325"/>
              <a:gd name="connsiteY9" fmla="*/ 1733550 h 1768475"/>
              <a:gd name="connsiteX10" fmla="*/ 19050 w 1203325"/>
              <a:gd name="connsiteY10" fmla="*/ 1698625 h 1768475"/>
              <a:gd name="connsiteX11" fmla="*/ 85725 w 1203325"/>
              <a:gd name="connsiteY11" fmla="*/ 1628775 h 1768475"/>
              <a:gd name="connsiteX12" fmla="*/ 161925 w 1203325"/>
              <a:gd name="connsiteY12" fmla="*/ 1543050 h 1768475"/>
              <a:gd name="connsiteX13" fmla="*/ 241300 w 1203325"/>
              <a:gd name="connsiteY13" fmla="*/ 1444625 h 1768475"/>
              <a:gd name="connsiteX14" fmla="*/ 333375 w 1203325"/>
              <a:gd name="connsiteY14" fmla="*/ 1327150 h 1768475"/>
              <a:gd name="connsiteX15" fmla="*/ 447675 w 1203325"/>
              <a:gd name="connsiteY15" fmla="*/ 1168400 h 1768475"/>
              <a:gd name="connsiteX16" fmla="*/ 561975 w 1203325"/>
              <a:gd name="connsiteY16" fmla="*/ 1000125 h 1768475"/>
              <a:gd name="connsiteX17" fmla="*/ 606425 w 1203325"/>
              <a:gd name="connsiteY17" fmla="*/ 930275 h 1768475"/>
              <a:gd name="connsiteX18" fmla="*/ 669925 w 1203325"/>
              <a:gd name="connsiteY18" fmla="*/ 809625 h 1768475"/>
              <a:gd name="connsiteX19" fmla="*/ 723900 w 1203325"/>
              <a:gd name="connsiteY19" fmla="*/ 688975 h 1768475"/>
              <a:gd name="connsiteX20" fmla="*/ 777875 w 1203325"/>
              <a:gd name="connsiteY20" fmla="*/ 536575 h 1768475"/>
              <a:gd name="connsiteX21" fmla="*/ 822325 w 1203325"/>
              <a:gd name="connsiteY21" fmla="*/ 396875 h 1768475"/>
              <a:gd name="connsiteX22" fmla="*/ 838200 w 1203325"/>
              <a:gd name="connsiteY22" fmla="*/ 327025 h 1768475"/>
              <a:gd name="connsiteX23" fmla="*/ 841375 w 1203325"/>
              <a:gd name="connsiteY23" fmla="*/ 282575 h 1768475"/>
              <a:gd name="connsiteX24" fmla="*/ 828675 w 1203325"/>
              <a:gd name="connsiteY24" fmla="*/ 231775 h 1768475"/>
              <a:gd name="connsiteX25" fmla="*/ 806450 w 1203325"/>
              <a:gd name="connsiteY25" fmla="*/ 187325 h 1768475"/>
              <a:gd name="connsiteX26" fmla="*/ 749300 w 1203325"/>
              <a:gd name="connsiteY26" fmla="*/ 117475 h 1768475"/>
              <a:gd name="connsiteX27" fmla="*/ 711200 w 1203325"/>
              <a:gd name="connsiteY27" fmla="*/ 79375 h 1768475"/>
              <a:gd name="connsiteX28" fmla="*/ 688975 w 1203325"/>
              <a:gd name="connsiteY28" fmla="*/ 57150 h 1768475"/>
              <a:gd name="connsiteX29" fmla="*/ 679450 w 1203325"/>
              <a:gd name="connsiteY29" fmla="*/ 31750 h 1768475"/>
              <a:gd name="connsiteX30" fmla="*/ 685800 w 1203325"/>
              <a:gd name="connsiteY30" fmla="*/ 6350 h 1768475"/>
              <a:gd name="connsiteX31" fmla="*/ 704850 w 1203325"/>
              <a:gd name="connsiteY31" fmla="*/ 0 h 1768475"/>
              <a:gd name="connsiteX32" fmla="*/ 752475 w 1203325"/>
              <a:gd name="connsiteY32" fmla="*/ 12700 h 1768475"/>
              <a:gd name="connsiteX33" fmla="*/ 831850 w 1203325"/>
              <a:gd name="connsiteY33" fmla="*/ 34925 h 1768475"/>
              <a:gd name="connsiteX34" fmla="*/ 911225 w 1203325"/>
              <a:gd name="connsiteY34" fmla="*/ 66675 h 1768475"/>
              <a:gd name="connsiteX35" fmla="*/ 981075 w 1203325"/>
              <a:gd name="connsiteY35" fmla="*/ 104775 h 1768475"/>
              <a:gd name="connsiteX36" fmla="*/ 1038225 w 1203325"/>
              <a:gd name="connsiteY36" fmla="*/ 136525 h 1768475"/>
              <a:gd name="connsiteX37" fmla="*/ 1089025 w 1203325"/>
              <a:gd name="connsiteY37" fmla="*/ 180975 h 1768475"/>
              <a:gd name="connsiteX38" fmla="*/ 1133475 w 1203325"/>
              <a:gd name="connsiteY38" fmla="*/ 225425 h 1768475"/>
              <a:gd name="connsiteX39" fmla="*/ 1174750 w 1203325"/>
              <a:gd name="connsiteY39" fmla="*/ 273050 h 1768475"/>
              <a:gd name="connsiteX40" fmla="*/ 1190625 w 1203325"/>
              <a:gd name="connsiteY40" fmla="*/ 304800 h 1768475"/>
              <a:gd name="connsiteX41" fmla="*/ 1203325 w 1203325"/>
              <a:gd name="connsiteY41" fmla="*/ 333375 h 1768475"/>
              <a:gd name="connsiteX42" fmla="*/ 1193800 w 1203325"/>
              <a:gd name="connsiteY42" fmla="*/ 384175 h 1768475"/>
              <a:gd name="connsiteX43" fmla="*/ 1165225 w 1203325"/>
              <a:gd name="connsiteY43" fmla="*/ 393700 h 1768475"/>
              <a:gd name="connsiteX44" fmla="*/ 1139825 w 1203325"/>
              <a:gd name="connsiteY44" fmla="*/ 412750 h 1768475"/>
              <a:gd name="connsiteX45" fmla="*/ 1114425 w 1203325"/>
              <a:gd name="connsiteY45" fmla="*/ 438150 h 1768475"/>
              <a:gd name="connsiteX46" fmla="*/ 1085850 w 1203325"/>
              <a:gd name="connsiteY46" fmla="*/ 504825 h 1768475"/>
              <a:gd name="connsiteX47" fmla="*/ 1025525 w 1203325"/>
              <a:gd name="connsiteY47" fmla="*/ 638175 h 1768475"/>
              <a:gd name="connsiteX48" fmla="*/ 904875 w 1203325"/>
              <a:gd name="connsiteY48" fmla="*/ 844550 h 1768475"/>
              <a:gd name="connsiteX49" fmla="*/ 774700 w 1203325"/>
              <a:gd name="connsiteY49" fmla="*/ 1038225 h 1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03325" h="1768475">
                <a:moveTo>
                  <a:pt x="774700" y="1038225"/>
                </a:moveTo>
                <a:lnTo>
                  <a:pt x="587375" y="1273175"/>
                </a:lnTo>
                <a:lnTo>
                  <a:pt x="431800" y="1435100"/>
                </a:lnTo>
                <a:lnTo>
                  <a:pt x="234950" y="1612900"/>
                </a:lnTo>
                <a:lnTo>
                  <a:pt x="82550" y="1733550"/>
                </a:lnTo>
                <a:lnTo>
                  <a:pt x="44450" y="1762125"/>
                </a:lnTo>
                <a:lnTo>
                  <a:pt x="25400" y="1768475"/>
                </a:lnTo>
                <a:lnTo>
                  <a:pt x="3175" y="1768475"/>
                </a:lnTo>
                <a:lnTo>
                  <a:pt x="0" y="1755775"/>
                </a:lnTo>
                <a:lnTo>
                  <a:pt x="3175" y="1733550"/>
                </a:lnTo>
                <a:lnTo>
                  <a:pt x="19050" y="1698625"/>
                </a:lnTo>
                <a:lnTo>
                  <a:pt x="85725" y="1628775"/>
                </a:lnTo>
                <a:lnTo>
                  <a:pt x="161925" y="1543050"/>
                </a:lnTo>
                <a:lnTo>
                  <a:pt x="241300" y="1444625"/>
                </a:lnTo>
                <a:lnTo>
                  <a:pt x="333375" y="1327150"/>
                </a:lnTo>
                <a:lnTo>
                  <a:pt x="447675" y="1168400"/>
                </a:lnTo>
                <a:lnTo>
                  <a:pt x="561975" y="1000125"/>
                </a:lnTo>
                <a:lnTo>
                  <a:pt x="606425" y="930275"/>
                </a:lnTo>
                <a:lnTo>
                  <a:pt x="669925" y="809625"/>
                </a:lnTo>
                <a:lnTo>
                  <a:pt x="723900" y="688975"/>
                </a:lnTo>
                <a:lnTo>
                  <a:pt x="777875" y="536575"/>
                </a:lnTo>
                <a:lnTo>
                  <a:pt x="822325" y="396875"/>
                </a:lnTo>
                <a:lnTo>
                  <a:pt x="838200" y="327025"/>
                </a:lnTo>
                <a:lnTo>
                  <a:pt x="841375" y="282575"/>
                </a:lnTo>
                <a:lnTo>
                  <a:pt x="828675" y="231775"/>
                </a:lnTo>
                <a:lnTo>
                  <a:pt x="806450" y="187325"/>
                </a:lnTo>
                <a:lnTo>
                  <a:pt x="749300" y="117475"/>
                </a:lnTo>
                <a:lnTo>
                  <a:pt x="711200" y="79375"/>
                </a:lnTo>
                <a:lnTo>
                  <a:pt x="688975" y="57150"/>
                </a:lnTo>
                <a:lnTo>
                  <a:pt x="679450" y="31750"/>
                </a:lnTo>
                <a:lnTo>
                  <a:pt x="685800" y="6350"/>
                </a:lnTo>
                <a:lnTo>
                  <a:pt x="704850" y="0"/>
                </a:lnTo>
                <a:lnTo>
                  <a:pt x="752475" y="12700"/>
                </a:lnTo>
                <a:lnTo>
                  <a:pt x="831850" y="34925"/>
                </a:lnTo>
                <a:lnTo>
                  <a:pt x="911225" y="66675"/>
                </a:lnTo>
                <a:lnTo>
                  <a:pt x="981075" y="104775"/>
                </a:lnTo>
                <a:lnTo>
                  <a:pt x="1038225" y="136525"/>
                </a:lnTo>
                <a:lnTo>
                  <a:pt x="1089025" y="180975"/>
                </a:lnTo>
                <a:lnTo>
                  <a:pt x="1133475" y="225425"/>
                </a:lnTo>
                <a:lnTo>
                  <a:pt x="1174750" y="273050"/>
                </a:lnTo>
                <a:lnTo>
                  <a:pt x="1190625" y="304800"/>
                </a:lnTo>
                <a:lnTo>
                  <a:pt x="1203325" y="333375"/>
                </a:lnTo>
                <a:lnTo>
                  <a:pt x="1193800" y="384175"/>
                </a:lnTo>
                <a:lnTo>
                  <a:pt x="1165225" y="393700"/>
                </a:lnTo>
                <a:lnTo>
                  <a:pt x="1139825" y="412750"/>
                </a:lnTo>
                <a:lnTo>
                  <a:pt x="1114425" y="438150"/>
                </a:lnTo>
                <a:lnTo>
                  <a:pt x="1085850" y="504825"/>
                </a:lnTo>
                <a:lnTo>
                  <a:pt x="1025525" y="638175"/>
                </a:lnTo>
                <a:lnTo>
                  <a:pt x="904875" y="844550"/>
                </a:lnTo>
                <a:lnTo>
                  <a:pt x="774700" y="1038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D1DE2E4-A22C-445C-9210-C4381F361B8B}"/>
              </a:ext>
            </a:extLst>
          </p:cNvPr>
          <p:cNvSpPr/>
          <p:nvPr/>
        </p:nvSpPr>
        <p:spPr>
          <a:xfrm>
            <a:off x="5584825" y="1889125"/>
            <a:ext cx="1833563" cy="1500188"/>
          </a:xfrm>
          <a:custGeom>
            <a:avLst/>
            <a:gdLst>
              <a:gd name="connsiteX0" fmla="*/ 716489 w 1833810"/>
              <a:gd name="connsiteY0" fmla="*/ 1037155 h 1500618"/>
              <a:gd name="connsiteX1" fmla="*/ 618786 w 1833810"/>
              <a:gd name="connsiteY1" fmla="*/ 881832 h 1500618"/>
              <a:gd name="connsiteX2" fmla="*/ 496031 w 1833810"/>
              <a:gd name="connsiteY2" fmla="*/ 676405 h 1500618"/>
              <a:gd name="connsiteX3" fmla="*/ 400833 w 1833810"/>
              <a:gd name="connsiteY3" fmla="*/ 508557 h 1500618"/>
              <a:gd name="connsiteX4" fmla="*/ 350729 w 1833810"/>
              <a:gd name="connsiteY4" fmla="*/ 415864 h 1500618"/>
              <a:gd name="connsiteX5" fmla="*/ 305635 w 1833810"/>
              <a:gd name="connsiteY5" fmla="*/ 320666 h 1500618"/>
              <a:gd name="connsiteX6" fmla="*/ 265552 w 1833810"/>
              <a:gd name="connsiteY6" fmla="*/ 245510 h 1500618"/>
              <a:gd name="connsiteX7" fmla="*/ 225469 w 1833810"/>
              <a:gd name="connsiteY7" fmla="*/ 192901 h 1500618"/>
              <a:gd name="connsiteX8" fmla="*/ 190396 w 1833810"/>
              <a:gd name="connsiteY8" fmla="*/ 150312 h 1500618"/>
              <a:gd name="connsiteX9" fmla="*/ 165344 w 1833810"/>
              <a:gd name="connsiteY9" fmla="*/ 127765 h 1500618"/>
              <a:gd name="connsiteX10" fmla="*/ 152818 w 1833810"/>
              <a:gd name="connsiteY10" fmla="*/ 115239 h 1500618"/>
              <a:gd name="connsiteX11" fmla="*/ 125260 w 1833810"/>
              <a:gd name="connsiteY11" fmla="*/ 100208 h 1500618"/>
              <a:gd name="connsiteX12" fmla="*/ 72651 w 1833810"/>
              <a:gd name="connsiteY12" fmla="*/ 85177 h 1500618"/>
              <a:gd name="connsiteX13" fmla="*/ 32568 w 1833810"/>
              <a:gd name="connsiteY13" fmla="*/ 67640 h 1500618"/>
              <a:gd name="connsiteX14" fmla="*/ 12526 w 1833810"/>
              <a:gd name="connsiteY14" fmla="*/ 55114 h 1500618"/>
              <a:gd name="connsiteX15" fmla="*/ 2505 w 1833810"/>
              <a:gd name="connsiteY15" fmla="*/ 40083 h 1500618"/>
              <a:gd name="connsiteX16" fmla="*/ 0 w 1833810"/>
              <a:gd name="connsiteY16" fmla="*/ 22547 h 1500618"/>
              <a:gd name="connsiteX17" fmla="*/ 12526 w 1833810"/>
              <a:gd name="connsiteY17" fmla="*/ 10021 h 1500618"/>
              <a:gd name="connsiteX18" fmla="*/ 45094 w 1833810"/>
              <a:gd name="connsiteY18" fmla="*/ 0 h 1500618"/>
              <a:gd name="connsiteX19" fmla="*/ 92693 w 1833810"/>
              <a:gd name="connsiteY19" fmla="*/ 0 h 1500618"/>
              <a:gd name="connsiteX20" fmla="*/ 152818 w 1833810"/>
              <a:gd name="connsiteY20" fmla="*/ 5010 h 1500618"/>
              <a:gd name="connsiteX21" fmla="*/ 212942 w 1833810"/>
              <a:gd name="connsiteY21" fmla="*/ 15031 h 1500618"/>
              <a:gd name="connsiteX22" fmla="*/ 255531 w 1833810"/>
              <a:gd name="connsiteY22" fmla="*/ 25052 h 1500618"/>
              <a:gd name="connsiteX23" fmla="*/ 285593 w 1833810"/>
              <a:gd name="connsiteY23" fmla="*/ 40083 h 1500618"/>
              <a:gd name="connsiteX24" fmla="*/ 308140 w 1833810"/>
              <a:gd name="connsiteY24" fmla="*/ 55114 h 1500618"/>
              <a:gd name="connsiteX25" fmla="*/ 325677 w 1833810"/>
              <a:gd name="connsiteY25" fmla="*/ 72651 h 1500618"/>
              <a:gd name="connsiteX26" fmla="*/ 350729 w 1833810"/>
              <a:gd name="connsiteY26" fmla="*/ 110229 h 1500618"/>
              <a:gd name="connsiteX27" fmla="*/ 408349 w 1833810"/>
              <a:gd name="connsiteY27" fmla="*/ 192901 h 1500618"/>
              <a:gd name="connsiteX28" fmla="*/ 488515 w 1833810"/>
              <a:gd name="connsiteY28" fmla="*/ 295614 h 1500618"/>
              <a:gd name="connsiteX29" fmla="*/ 566176 w 1833810"/>
              <a:gd name="connsiteY29" fmla="*/ 398328 h 1500618"/>
              <a:gd name="connsiteX30" fmla="*/ 656364 w 1833810"/>
              <a:gd name="connsiteY30" fmla="*/ 506051 h 1500618"/>
              <a:gd name="connsiteX31" fmla="*/ 771603 w 1833810"/>
              <a:gd name="connsiteY31" fmla="*/ 633817 h 1500618"/>
              <a:gd name="connsiteX32" fmla="*/ 841749 w 1833810"/>
              <a:gd name="connsiteY32" fmla="*/ 706468 h 1500618"/>
              <a:gd name="connsiteX33" fmla="*/ 959494 w 1833810"/>
              <a:gd name="connsiteY33" fmla="*/ 821707 h 1500618"/>
              <a:gd name="connsiteX34" fmla="*/ 1059702 w 1833810"/>
              <a:gd name="connsiteY34" fmla="*/ 909390 h 1500618"/>
              <a:gd name="connsiteX35" fmla="*/ 1177447 w 1833810"/>
              <a:gd name="connsiteY35" fmla="*/ 1007093 h 1500618"/>
              <a:gd name="connsiteX36" fmla="*/ 1265129 w 1833810"/>
              <a:gd name="connsiteY36" fmla="*/ 1077238 h 1500618"/>
              <a:gd name="connsiteX37" fmla="*/ 1387884 w 1833810"/>
              <a:gd name="connsiteY37" fmla="*/ 1164920 h 1500618"/>
              <a:gd name="connsiteX38" fmla="*/ 1510639 w 1833810"/>
              <a:gd name="connsiteY38" fmla="*/ 1250097 h 1500618"/>
              <a:gd name="connsiteX39" fmla="*/ 1613352 w 1833810"/>
              <a:gd name="connsiteY39" fmla="*/ 1312728 h 1500618"/>
              <a:gd name="connsiteX40" fmla="*/ 1766170 w 1833810"/>
              <a:gd name="connsiteY40" fmla="*/ 1400410 h 1500618"/>
              <a:gd name="connsiteX41" fmla="*/ 1811264 w 1833810"/>
              <a:gd name="connsiteY41" fmla="*/ 1425462 h 1500618"/>
              <a:gd name="connsiteX42" fmla="*/ 1828800 w 1833810"/>
              <a:gd name="connsiteY42" fmla="*/ 1442998 h 1500618"/>
              <a:gd name="connsiteX43" fmla="*/ 1833810 w 1833810"/>
              <a:gd name="connsiteY43" fmla="*/ 1465545 h 1500618"/>
              <a:gd name="connsiteX44" fmla="*/ 1823790 w 1833810"/>
              <a:gd name="connsiteY44" fmla="*/ 1483082 h 1500618"/>
              <a:gd name="connsiteX45" fmla="*/ 1798738 w 1833810"/>
              <a:gd name="connsiteY45" fmla="*/ 1493102 h 1500618"/>
              <a:gd name="connsiteX46" fmla="*/ 1688509 w 1833810"/>
              <a:gd name="connsiteY46" fmla="*/ 1500618 h 1500618"/>
              <a:gd name="connsiteX47" fmla="*/ 1553227 w 1833810"/>
              <a:gd name="connsiteY47" fmla="*/ 1498113 h 1500618"/>
              <a:gd name="connsiteX48" fmla="*/ 1422957 w 1833810"/>
              <a:gd name="connsiteY48" fmla="*/ 1493102 h 1500618"/>
              <a:gd name="connsiteX49" fmla="*/ 1265129 w 1833810"/>
              <a:gd name="connsiteY49" fmla="*/ 1480576 h 1500618"/>
              <a:gd name="connsiteX50" fmla="*/ 1122332 w 1833810"/>
              <a:gd name="connsiteY50" fmla="*/ 1460535 h 1500618"/>
              <a:gd name="connsiteX51" fmla="*/ 1092270 w 1833810"/>
              <a:gd name="connsiteY51" fmla="*/ 1453019 h 1500618"/>
              <a:gd name="connsiteX52" fmla="*/ 1032145 w 1833810"/>
              <a:gd name="connsiteY52" fmla="*/ 1422957 h 1500618"/>
              <a:gd name="connsiteX53" fmla="*/ 999577 w 1833810"/>
              <a:gd name="connsiteY53" fmla="*/ 1400410 h 1500618"/>
              <a:gd name="connsiteX54" fmla="*/ 919410 w 1833810"/>
              <a:gd name="connsiteY54" fmla="*/ 1312728 h 1500618"/>
              <a:gd name="connsiteX55" fmla="*/ 716489 w 1833810"/>
              <a:gd name="connsiteY55" fmla="*/ 1037155 h 150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33810" h="1500618">
                <a:moveTo>
                  <a:pt x="716489" y="1037155"/>
                </a:moveTo>
                <a:lnTo>
                  <a:pt x="618786" y="881832"/>
                </a:lnTo>
                <a:lnTo>
                  <a:pt x="496031" y="676405"/>
                </a:lnTo>
                <a:lnTo>
                  <a:pt x="400833" y="508557"/>
                </a:lnTo>
                <a:lnTo>
                  <a:pt x="350729" y="415864"/>
                </a:lnTo>
                <a:lnTo>
                  <a:pt x="305635" y="320666"/>
                </a:lnTo>
                <a:lnTo>
                  <a:pt x="265552" y="245510"/>
                </a:lnTo>
                <a:lnTo>
                  <a:pt x="225469" y="192901"/>
                </a:lnTo>
                <a:lnTo>
                  <a:pt x="190396" y="150312"/>
                </a:lnTo>
                <a:lnTo>
                  <a:pt x="165344" y="127765"/>
                </a:lnTo>
                <a:lnTo>
                  <a:pt x="152818" y="115239"/>
                </a:lnTo>
                <a:lnTo>
                  <a:pt x="125260" y="100208"/>
                </a:lnTo>
                <a:lnTo>
                  <a:pt x="72651" y="85177"/>
                </a:lnTo>
                <a:lnTo>
                  <a:pt x="32568" y="67640"/>
                </a:lnTo>
                <a:lnTo>
                  <a:pt x="12526" y="55114"/>
                </a:lnTo>
                <a:lnTo>
                  <a:pt x="2505" y="40083"/>
                </a:lnTo>
                <a:lnTo>
                  <a:pt x="0" y="22547"/>
                </a:lnTo>
                <a:lnTo>
                  <a:pt x="12526" y="10021"/>
                </a:lnTo>
                <a:lnTo>
                  <a:pt x="45094" y="0"/>
                </a:lnTo>
                <a:lnTo>
                  <a:pt x="92693" y="0"/>
                </a:lnTo>
                <a:lnTo>
                  <a:pt x="152818" y="5010"/>
                </a:lnTo>
                <a:lnTo>
                  <a:pt x="212942" y="15031"/>
                </a:lnTo>
                <a:lnTo>
                  <a:pt x="255531" y="25052"/>
                </a:lnTo>
                <a:lnTo>
                  <a:pt x="285593" y="40083"/>
                </a:lnTo>
                <a:lnTo>
                  <a:pt x="308140" y="55114"/>
                </a:lnTo>
                <a:lnTo>
                  <a:pt x="325677" y="72651"/>
                </a:lnTo>
                <a:lnTo>
                  <a:pt x="350729" y="110229"/>
                </a:lnTo>
                <a:lnTo>
                  <a:pt x="408349" y="192901"/>
                </a:lnTo>
                <a:lnTo>
                  <a:pt x="488515" y="295614"/>
                </a:lnTo>
                <a:lnTo>
                  <a:pt x="566176" y="398328"/>
                </a:lnTo>
                <a:lnTo>
                  <a:pt x="656364" y="506051"/>
                </a:lnTo>
                <a:lnTo>
                  <a:pt x="771603" y="633817"/>
                </a:lnTo>
                <a:lnTo>
                  <a:pt x="841749" y="706468"/>
                </a:lnTo>
                <a:lnTo>
                  <a:pt x="959494" y="821707"/>
                </a:lnTo>
                <a:lnTo>
                  <a:pt x="1059702" y="909390"/>
                </a:lnTo>
                <a:lnTo>
                  <a:pt x="1177447" y="1007093"/>
                </a:lnTo>
                <a:lnTo>
                  <a:pt x="1265129" y="1077238"/>
                </a:lnTo>
                <a:lnTo>
                  <a:pt x="1387884" y="1164920"/>
                </a:lnTo>
                <a:lnTo>
                  <a:pt x="1510639" y="1250097"/>
                </a:lnTo>
                <a:lnTo>
                  <a:pt x="1613352" y="1312728"/>
                </a:lnTo>
                <a:lnTo>
                  <a:pt x="1766170" y="1400410"/>
                </a:lnTo>
                <a:lnTo>
                  <a:pt x="1811264" y="1425462"/>
                </a:lnTo>
                <a:lnTo>
                  <a:pt x="1828800" y="1442998"/>
                </a:lnTo>
                <a:lnTo>
                  <a:pt x="1833810" y="1465545"/>
                </a:lnTo>
                <a:lnTo>
                  <a:pt x="1823790" y="1483082"/>
                </a:lnTo>
                <a:lnTo>
                  <a:pt x="1798738" y="1493102"/>
                </a:lnTo>
                <a:lnTo>
                  <a:pt x="1688509" y="1500618"/>
                </a:lnTo>
                <a:lnTo>
                  <a:pt x="1553227" y="1498113"/>
                </a:lnTo>
                <a:lnTo>
                  <a:pt x="1422957" y="1493102"/>
                </a:lnTo>
                <a:lnTo>
                  <a:pt x="1265129" y="1480576"/>
                </a:lnTo>
                <a:lnTo>
                  <a:pt x="1122332" y="1460535"/>
                </a:lnTo>
                <a:lnTo>
                  <a:pt x="1092270" y="1453019"/>
                </a:lnTo>
                <a:lnTo>
                  <a:pt x="1032145" y="1422957"/>
                </a:lnTo>
                <a:lnTo>
                  <a:pt x="999577" y="1400410"/>
                </a:lnTo>
                <a:lnTo>
                  <a:pt x="919410" y="1312728"/>
                </a:lnTo>
                <a:lnTo>
                  <a:pt x="716489" y="103715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AADD9C6-CC69-490A-912F-E028A3A3C969}"/>
              </a:ext>
            </a:extLst>
          </p:cNvPr>
          <p:cNvSpPr/>
          <p:nvPr/>
        </p:nvSpPr>
        <p:spPr>
          <a:xfrm>
            <a:off x="4143375" y="3984625"/>
            <a:ext cx="708025" cy="1804988"/>
          </a:xfrm>
          <a:custGeom>
            <a:avLst/>
            <a:gdLst>
              <a:gd name="connsiteX0" fmla="*/ 545066 w 708883"/>
              <a:gd name="connsiteY0" fmla="*/ 869723 h 1804972"/>
              <a:gd name="connsiteX1" fmla="*/ 568894 w 708883"/>
              <a:gd name="connsiteY1" fmla="*/ 1039497 h 1804972"/>
              <a:gd name="connsiteX2" fmla="*/ 589743 w 708883"/>
              <a:gd name="connsiteY2" fmla="*/ 1197358 h 1804972"/>
              <a:gd name="connsiteX3" fmla="*/ 604636 w 708883"/>
              <a:gd name="connsiteY3" fmla="*/ 1292670 h 1804972"/>
              <a:gd name="connsiteX4" fmla="*/ 655270 w 708883"/>
              <a:gd name="connsiteY4" fmla="*/ 1432659 h 1804972"/>
              <a:gd name="connsiteX5" fmla="*/ 708883 w 708883"/>
              <a:gd name="connsiteY5" fmla="*/ 1584563 h 1804972"/>
              <a:gd name="connsiteX6" fmla="*/ 679098 w 708883"/>
              <a:gd name="connsiteY6" fmla="*/ 1647112 h 1804972"/>
              <a:gd name="connsiteX7" fmla="*/ 652292 w 708883"/>
              <a:gd name="connsiteY7" fmla="*/ 1697746 h 1804972"/>
              <a:gd name="connsiteX8" fmla="*/ 634421 w 708883"/>
              <a:gd name="connsiteY8" fmla="*/ 1742424 h 1804972"/>
              <a:gd name="connsiteX9" fmla="*/ 616550 w 708883"/>
              <a:gd name="connsiteY9" fmla="*/ 1766252 h 1804972"/>
              <a:gd name="connsiteX10" fmla="*/ 595700 w 708883"/>
              <a:gd name="connsiteY10" fmla="*/ 1787101 h 1804972"/>
              <a:gd name="connsiteX11" fmla="*/ 577829 w 708883"/>
              <a:gd name="connsiteY11" fmla="*/ 1801994 h 1804972"/>
              <a:gd name="connsiteX12" fmla="*/ 562937 w 708883"/>
              <a:gd name="connsiteY12" fmla="*/ 1804972 h 1804972"/>
              <a:gd name="connsiteX13" fmla="*/ 545066 w 708883"/>
              <a:gd name="connsiteY13" fmla="*/ 1799015 h 1804972"/>
              <a:gd name="connsiteX14" fmla="*/ 518259 w 708883"/>
              <a:gd name="connsiteY14" fmla="*/ 1778166 h 1804972"/>
              <a:gd name="connsiteX15" fmla="*/ 482517 w 708883"/>
              <a:gd name="connsiteY15" fmla="*/ 1736467 h 1804972"/>
              <a:gd name="connsiteX16" fmla="*/ 446775 w 708883"/>
              <a:gd name="connsiteY16" fmla="*/ 1676897 h 1804972"/>
              <a:gd name="connsiteX17" fmla="*/ 422947 w 708883"/>
              <a:gd name="connsiteY17" fmla="*/ 1620305 h 1804972"/>
              <a:gd name="connsiteX18" fmla="*/ 396140 w 708883"/>
              <a:gd name="connsiteY18" fmla="*/ 1545843 h 1804972"/>
              <a:gd name="connsiteX19" fmla="*/ 381248 w 708883"/>
              <a:gd name="connsiteY19" fmla="*/ 1477337 h 1804972"/>
              <a:gd name="connsiteX20" fmla="*/ 381248 w 708883"/>
              <a:gd name="connsiteY20" fmla="*/ 1387982 h 1804972"/>
              <a:gd name="connsiteX21" fmla="*/ 378269 w 708883"/>
              <a:gd name="connsiteY21" fmla="*/ 1253949 h 1804972"/>
              <a:gd name="connsiteX22" fmla="*/ 381248 w 708883"/>
              <a:gd name="connsiteY22" fmla="*/ 1158637 h 1804972"/>
              <a:gd name="connsiteX23" fmla="*/ 342527 w 708883"/>
              <a:gd name="connsiteY23" fmla="*/ 869723 h 1804972"/>
              <a:gd name="connsiteX24" fmla="*/ 315721 w 708883"/>
              <a:gd name="connsiteY24" fmla="*/ 646335 h 1804972"/>
              <a:gd name="connsiteX25" fmla="*/ 288914 w 708883"/>
              <a:gd name="connsiteY25" fmla="*/ 422947 h 1804972"/>
              <a:gd name="connsiteX26" fmla="*/ 271043 w 708883"/>
              <a:gd name="connsiteY26" fmla="*/ 354442 h 1804972"/>
              <a:gd name="connsiteX27" fmla="*/ 253172 w 708883"/>
              <a:gd name="connsiteY27" fmla="*/ 297850 h 1804972"/>
              <a:gd name="connsiteX28" fmla="*/ 232323 w 708883"/>
              <a:gd name="connsiteY28" fmla="*/ 259130 h 1804972"/>
              <a:gd name="connsiteX29" fmla="*/ 175731 w 708883"/>
              <a:gd name="connsiteY29" fmla="*/ 196581 h 1804972"/>
              <a:gd name="connsiteX30" fmla="*/ 128075 w 708883"/>
              <a:gd name="connsiteY30" fmla="*/ 145947 h 1804972"/>
              <a:gd name="connsiteX31" fmla="*/ 56591 w 708883"/>
              <a:gd name="connsiteY31" fmla="*/ 80420 h 1804972"/>
              <a:gd name="connsiteX32" fmla="*/ 29785 w 708883"/>
              <a:gd name="connsiteY32" fmla="*/ 62549 h 1804972"/>
              <a:gd name="connsiteX33" fmla="*/ 8935 w 708883"/>
              <a:gd name="connsiteY33" fmla="*/ 47656 h 1804972"/>
              <a:gd name="connsiteX34" fmla="*/ 0 w 708883"/>
              <a:gd name="connsiteY34" fmla="*/ 29785 h 1804972"/>
              <a:gd name="connsiteX35" fmla="*/ 5957 w 708883"/>
              <a:gd name="connsiteY35" fmla="*/ 14893 h 1804972"/>
              <a:gd name="connsiteX36" fmla="*/ 26806 w 708883"/>
              <a:gd name="connsiteY36" fmla="*/ 2979 h 1804972"/>
              <a:gd name="connsiteX37" fmla="*/ 86376 w 708883"/>
              <a:gd name="connsiteY37" fmla="*/ 0 h 1804972"/>
              <a:gd name="connsiteX38" fmla="*/ 154882 w 708883"/>
              <a:gd name="connsiteY38" fmla="*/ 5957 h 1804972"/>
              <a:gd name="connsiteX39" fmla="*/ 229344 w 708883"/>
              <a:gd name="connsiteY39" fmla="*/ 23828 h 1804972"/>
              <a:gd name="connsiteX40" fmla="*/ 300828 w 708883"/>
              <a:gd name="connsiteY40" fmla="*/ 47656 h 1804972"/>
              <a:gd name="connsiteX41" fmla="*/ 378269 w 708883"/>
              <a:gd name="connsiteY41" fmla="*/ 83398 h 1804972"/>
              <a:gd name="connsiteX42" fmla="*/ 476560 w 708883"/>
              <a:gd name="connsiteY42" fmla="*/ 148925 h 1804972"/>
              <a:gd name="connsiteX43" fmla="*/ 470603 w 708883"/>
              <a:gd name="connsiteY43" fmla="*/ 300829 h 1804972"/>
              <a:gd name="connsiteX44" fmla="*/ 494431 w 708883"/>
              <a:gd name="connsiteY44" fmla="*/ 503367 h 1804972"/>
              <a:gd name="connsiteX45" fmla="*/ 545066 w 708883"/>
              <a:gd name="connsiteY45" fmla="*/ 869723 h 1804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08883" h="1804972">
                <a:moveTo>
                  <a:pt x="545066" y="869723"/>
                </a:moveTo>
                <a:lnTo>
                  <a:pt x="568894" y="1039497"/>
                </a:lnTo>
                <a:lnTo>
                  <a:pt x="589743" y="1197358"/>
                </a:lnTo>
                <a:lnTo>
                  <a:pt x="604636" y="1292670"/>
                </a:lnTo>
                <a:lnTo>
                  <a:pt x="655270" y="1432659"/>
                </a:lnTo>
                <a:lnTo>
                  <a:pt x="708883" y="1584563"/>
                </a:lnTo>
                <a:lnTo>
                  <a:pt x="679098" y="1647112"/>
                </a:lnTo>
                <a:lnTo>
                  <a:pt x="652292" y="1697746"/>
                </a:lnTo>
                <a:lnTo>
                  <a:pt x="634421" y="1742424"/>
                </a:lnTo>
                <a:lnTo>
                  <a:pt x="616550" y="1766252"/>
                </a:lnTo>
                <a:lnTo>
                  <a:pt x="595700" y="1787101"/>
                </a:lnTo>
                <a:lnTo>
                  <a:pt x="577829" y="1801994"/>
                </a:lnTo>
                <a:lnTo>
                  <a:pt x="562937" y="1804972"/>
                </a:lnTo>
                <a:lnTo>
                  <a:pt x="545066" y="1799015"/>
                </a:lnTo>
                <a:lnTo>
                  <a:pt x="518259" y="1778166"/>
                </a:lnTo>
                <a:lnTo>
                  <a:pt x="482517" y="1736467"/>
                </a:lnTo>
                <a:lnTo>
                  <a:pt x="446775" y="1676897"/>
                </a:lnTo>
                <a:lnTo>
                  <a:pt x="422947" y="1620305"/>
                </a:lnTo>
                <a:lnTo>
                  <a:pt x="396140" y="1545843"/>
                </a:lnTo>
                <a:lnTo>
                  <a:pt x="381248" y="1477337"/>
                </a:lnTo>
                <a:lnTo>
                  <a:pt x="381248" y="1387982"/>
                </a:lnTo>
                <a:lnTo>
                  <a:pt x="378269" y="1253949"/>
                </a:lnTo>
                <a:lnTo>
                  <a:pt x="381248" y="1158637"/>
                </a:lnTo>
                <a:lnTo>
                  <a:pt x="342527" y="869723"/>
                </a:lnTo>
                <a:lnTo>
                  <a:pt x="315721" y="646335"/>
                </a:lnTo>
                <a:lnTo>
                  <a:pt x="288914" y="422947"/>
                </a:lnTo>
                <a:lnTo>
                  <a:pt x="271043" y="354442"/>
                </a:lnTo>
                <a:lnTo>
                  <a:pt x="253172" y="297850"/>
                </a:lnTo>
                <a:lnTo>
                  <a:pt x="232323" y="259130"/>
                </a:lnTo>
                <a:lnTo>
                  <a:pt x="175731" y="196581"/>
                </a:lnTo>
                <a:lnTo>
                  <a:pt x="128075" y="145947"/>
                </a:lnTo>
                <a:lnTo>
                  <a:pt x="56591" y="80420"/>
                </a:lnTo>
                <a:lnTo>
                  <a:pt x="29785" y="62549"/>
                </a:lnTo>
                <a:lnTo>
                  <a:pt x="8935" y="47656"/>
                </a:lnTo>
                <a:lnTo>
                  <a:pt x="0" y="29785"/>
                </a:lnTo>
                <a:lnTo>
                  <a:pt x="5957" y="14893"/>
                </a:lnTo>
                <a:lnTo>
                  <a:pt x="26806" y="2979"/>
                </a:lnTo>
                <a:lnTo>
                  <a:pt x="86376" y="0"/>
                </a:lnTo>
                <a:lnTo>
                  <a:pt x="154882" y="5957"/>
                </a:lnTo>
                <a:lnTo>
                  <a:pt x="229344" y="23828"/>
                </a:lnTo>
                <a:lnTo>
                  <a:pt x="300828" y="47656"/>
                </a:lnTo>
                <a:lnTo>
                  <a:pt x="378269" y="83398"/>
                </a:lnTo>
                <a:lnTo>
                  <a:pt x="476560" y="148925"/>
                </a:lnTo>
                <a:lnTo>
                  <a:pt x="470603" y="300829"/>
                </a:lnTo>
                <a:lnTo>
                  <a:pt x="494431" y="503367"/>
                </a:lnTo>
                <a:lnTo>
                  <a:pt x="545066" y="86972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952022F-15B5-41B0-B90C-AF0EA65EC1A7}"/>
              </a:ext>
            </a:extLst>
          </p:cNvPr>
          <p:cNvSpPr/>
          <p:nvPr/>
        </p:nvSpPr>
        <p:spPr>
          <a:xfrm>
            <a:off x="2795588" y="4083050"/>
            <a:ext cx="935037" cy="1576388"/>
          </a:xfrm>
          <a:custGeom>
            <a:avLst/>
            <a:gdLst>
              <a:gd name="connsiteX0" fmla="*/ 498536 w 934442"/>
              <a:gd name="connsiteY0" fmla="*/ 1169931 h 1575774"/>
              <a:gd name="connsiteX1" fmla="*/ 405844 w 934442"/>
              <a:gd name="connsiteY1" fmla="*/ 1422957 h 1575774"/>
              <a:gd name="connsiteX2" fmla="*/ 348224 w 934442"/>
              <a:gd name="connsiteY2" fmla="*/ 1575774 h 1575774"/>
              <a:gd name="connsiteX3" fmla="*/ 0 w 934442"/>
              <a:gd name="connsiteY3" fmla="*/ 1325254 h 1575774"/>
              <a:gd name="connsiteX4" fmla="*/ 45094 w 934442"/>
              <a:gd name="connsiteY4" fmla="*/ 1300202 h 1575774"/>
              <a:gd name="connsiteX5" fmla="*/ 75156 w 934442"/>
              <a:gd name="connsiteY5" fmla="*/ 1287676 h 1575774"/>
              <a:gd name="connsiteX6" fmla="*/ 112735 w 934442"/>
              <a:gd name="connsiteY6" fmla="*/ 1255108 h 1575774"/>
              <a:gd name="connsiteX7" fmla="*/ 162839 w 934442"/>
              <a:gd name="connsiteY7" fmla="*/ 1197488 h 1575774"/>
              <a:gd name="connsiteX8" fmla="*/ 225469 w 934442"/>
              <a:gd name="connsiteY8" fmla="*/ 1117322 h 1575774"/>
              <a:gd name="connsiteX9" fmla="*/ 293109 w 934442"/>
              <a:gd name="connsiteY9" fmla="*/ 1014608 h 1575774"/>
              <a:gd name="connsiteX10" fmla="*/ 358245 w 934442"/>
              <a:gd name="connsiteY10" fmla="*/ 906884 h 1575774"/>
              <a:gd name="connsiteX11" fmla="*/ 425885 w 934442"/>
              <a:gd name="connsiteY11" fmla="*/ 774108 h 1575774"/>
              <a:gd name="connsiteX12" fmla="*/ 506052 w 934442"/>
              <a:gd name="connsiteY12" fmla="*/ 641333 h 1575774"/>
              <a:gd name="connsiteX13" fmla="*/ 603755 w 934442"/>
              <a:gd name="connsiteY13" fmla="*/ 475989 h 1575774"/>
              <a:gd name="connsiteX14" fmla="*/ 681416 w 934442"/>
              <a:gd name="connsiteY14" fmla="*/ 345718 h 1575774"/>
              <a:gd name="connsiteX15" fmla="*/ 769098 w 934442"/>
              <a:gd name="connsiteY15" fmla="*/ 197911 h 1575774"/>
              <a:gd name="connsiteX16" fmla="*/ 829223 w 934442"/>
              <a:gd name="connsiteY16" fmla="*/ 95198 h 1575774"/>
              <a:gd name="connsiteX17" fmla="*/ 864296 w 934442"/>
              <a:gd name="connsiteY17" fmla="*/ 35073 h 1575774"/>
              <a:gd name="connsiteX18" fmla="*/ 876822 w 934442"/>
              <a:gd name="connsiteY18" fmla="*/ 17536 h 1575774"/>
              <a:gd name="connsiteX19" fmla="*/ 891853 w 934442"/>
              <a:gd name="connsiteY19" fmla="*/ 5010 h 1575774"/>
              <a:gd name="connsiteX20" fmla="*/ 914400 w 934442"/>
              <a:gd name="connsiteY20" fmla="*/ 0 h 1575774"/>
              <a:gd name="connsiteX21" fmla="*/ 924421 w 934442"/>
              <a:gd name="connsiteY21" fmla="*/ 2505 h 1575774"/>
              <a:gd name="connsiteX22" fmla="*/ 934442 w 934442"/>
              <a:gd name="connsiteY22" fmla="*/ 10021 h 1575774"/>
              <a:gd name="connsiteX23" fmla="*/ 934442 w 934442"/>
              <a:gd name="connsiteY23" fmla="*/ 32568 h 1575774"/>
              <a:gd name="connsiteX24" fmla="*/ 894359 w 934442"/>
              <a:gd name="connsiteY24" fmla="*/ 135281 h 1575774"/>
              <a:gd name="connsiteX25" fmla="*/ 814192 w 934442"/>
              <a:gd name="connsiteY25" fmla="*/ 345718 h 1575774"/>
              <a:gd name="connsiteX26" fmla="*/ 721499 w 934442"/>
              <a:gd name="connsiteY26" fmla="*/ 593734 h 1575774"/>
              <a:gd name="connsiteX27" fmla="*/ 641333 w 934442"/>
              <a:gd name="connsiteY27" fmla="*/ 806676 h 1575774"/>
              <a:gd name="connsiteX28" fmla="*/ 568682 w 934442"/>
              <a:gd name="connsiteY28" fmla="*/ 997072 h 1575774"/>
              <a:gd name="connsiteX29" fmla="*/ 498536 w 934442"/>
              <a:gd name="connsiteY29" fmla="*/ 1169931 h 1575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34442" h="1575774">
                <a:moveTo>
                  <a:pt x="498536" y="1169931"/>
                </a:moveTo>
                <a:lnTo>
                  <a:pt x="405844" y="1422957"/>
                </a:lnTo>
                <a:lnTo>
                  <a:pt x="348224" y="1575774"/>
                </a:lnTo>
                <a:lnTo>
                  <a:pt x="0" y="1325254"/>
                </a:lnTo>
                <a:lnTo>
                  <a:pt x="45094" y="1300202"/>
                </a:lnTo>
                <a:lnTo>
                  <a:pt x="75156" y="1287676"/>
                </a:lnTo>
                <a:lnTo>
                  <a:pt x="112735" y="1255108"/>
                </a:lnTo>
                <a:lnTo>
                  <a:pt x="162839" y="1197488"/>
                </a:lnTo>
                <a:lnTo>
                  <a:pt x="225469" y="1117322"/>
                </a:lnTo>
                <a:lnTo>
                  <a:pt x="293109" y="1014608"/>
                </a:lnTo>
                <a:lnTo>
                  <a:pt x="358245" y="906884"/>
                </a:lnTo>
                <a:lnTo>
                  <a:pt x="425885" y="774108"/>
                </a:lnTo>
                <a:lnTo>
                  <a:pt x="506052" y="641333"/>
                </a:lnTo>
                <a:lnTo>
                  <a:pt x="603755" y="475989"/>
                </a:lnTo>
                <a:lnTo>
                  <a:pt x="681416" y="345718"/>
                </a:lnTo>
                <a:lnTo>
                  <a:pt x="769098" y="197911"/>
                </a:lnTo>
                <a:lnTo>
                  <a:pt x="829223" y="95198"/>
                </a:lnTo>
                <a:lnTo>
                  <a:pt x="864296" y="35073"/>
                </a:lnTo>
                <a:lnTo>
                  <a:pt x="876822" y="17536"/>
                </a:lnTo>
                <a:lnTo>
                  <a:pt x="891853" y="5010"/>
                </a:lnTo>
                <a:lnTo>
                  <a:pt x="914400" y="0"/>
                </a:lnTo>
                <a:lnTo>
                  <a:pt x="924421" y="2505"/>
                </a:lnTo>
                <a:lnTo>
                  <a:pt x="934442" y="10021"/>
                </a:lnTo>
                <a:lnTo>
                  <a:pt x="934442" y="32568"/>
                </a:lnTo>
                <a:lnTo>
                  <a:pt x="894359" y="135281"/>
                </a:lnTo>
                <a:lnTo>
                  <a:pt x="814192" y="345718"/>
                </a:lnTo>
                <a:lnTo>
                  <a:pt x="721499" y="593734"/>
                </a:lnTo>
                <a:lnTo>
                  <a:pt x="641333" y="806676"/>
                </a:lnTo>
                <a:lnTo>
                  <a:pt x="568682" y="997072"/>
                </a:lnTo>
                <a:lnTo>
                  <a:pt x="498536" y="1169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E96843C-D7B7-4403-9241-C86DA5B05B3F}"/>
              </a:ext>
            </a:extLst>
          </p:cNvPr>
          <p:cNvSpPr/>
          <p:nvPr/>
        </p:nvSpPr>
        <p:spPr>
          <a:xfrm>
            <a:off x="4484688" y="3851275"/>
            <a:ext cx="2441575" cy="1497013"/>
          </a:xfrm>
          <a:custGeom>
            <a:avLst/>
            <a:gdLst>
              <a:gd name="connsiteX0" fmla="*/ 570840 w 2441924"/>
              <a:gd name="connsiteY0" fmla="*/ 364702 h 1498453"/>
              <a:gd name="connsiteX1" fmla="*/ 266921 w 2441924"/>
              <a:gd name="connsiteY1" fmla="*/ 420201 h 1498453"/>
              <a:gd name="connsiteX2" fmla="*/ 58141 w 2441924"/>
              <a:gd name="connsiteY2" fmla="*/ 465128 h 1498453"/>
              <a:gd name="connsiteX3" fmla="*/ 0 w 2441924"/>
              <a:gd name="connsiteY3" fmla="*/ 277491 h 1498453"/>
              <a:gd name="connsiteX4" fmla="*/ 169138 w 2441924"/>
              <a:gd name="connsiteY4" fmla="*/ 264277 h 1498453"/>
              <a:gd name="connsiteX5" fmla="*/ 369989 w 2441924"/>
              <a:gd name="connsiteY5" fmla="*/ 243135 h 1498453"/>
              <a:gd name="connsiteX6" fmla="*/ 573483 w 2441924"/>
              <a:gd name="connsiteY6" fmla="*/ 214064 h 1498453"/>
              <a:gd name="connsiteX7" fmla="*/ 996326 w 2441924"/>
              <a:gd name="connsiteY7" fmla="*/ 150638 h 1498453"/>
              <a:gd name="connsiteX8" fmla="*/ 1379529 w 2441924"/>
              <a:gd name="connsiteY8" fmla="*/ 95139 h 1498453"/>
              <a:gd name="connsiteX9" fmla="*/ 1567166 w 2441924"/>
              <a:gd name="connsiteY9" fmla="*/ 66069 h 1498453"/>
              <a:gd name="connsiteX10" fmla="*/ 1596236 w 2441924"/>
              <a:gd name="connsiteY10" fmla="*/ 66069 h 1498453"/>
              <a:gd name="connsiteX11" fmla="*/ 1659663 w 2441924"/>
              <a:gd name="connsiteY11" fmla="*/ 60783 h 1498453"/>
              <a:gd name="connsiteX12" fmla="*/ 1749517 w 2441924"/>
              <a:gd name="connsiteY12" fmla="*/ 47569 h 1498453"/>
              <a:gd name="connsiteX13" fmla="*/ 1902798 w 2441924"/>
              <a:gd name="connsiteY13" fmla="*/ 13213 h 1498453"/>
              <a:gd name="connsiteX14" fmla="*/ 1939797 w 2441924"/>
              <a:gd name="connsiteY14" fmla="*/ 0 h 1498453"/>
              <a:gd name="connsiteX15" fmla="*/ 1963582 w 2441924"/>
              <a:gd name="connsiteY15" fmla="*/ 0 h 1498453"/>
              <a:gd name="connsiteX16" fmla="*/ 2005866 w 2441924"/>
              <a:gd name="connsiteY16" fmla="*/ 5285 h 1498453"/>
              <a:gd name="connsiteX17" fmla="*/ 2050794 w 2441924"/>
              <a:gd name="connsiteY17" fmla="*/ 21142 h 1498453"/>
              <a:gd name="connsiteX18" fmla="*/ 2127434 w 2441924"/>
              <a:gd name="connsiteY18" fmla="*/ 60783 h 1498453"/>
              <a:gd name="connsiteX19" fmla="*/ 2222574 w 2441924"/>
              <a:gd name="connsiteY19" fmla="*/ 124210 h 1498453"/>
              <a:gd name="connsiteX20" fmla="*/ 2344141 w 2441924"/>
              <a:gd name="connsiteY20" fmla="*/ 219350 h 1498453"/>
              <a:gd name="connsiteX21" fmla="*/ 2402283 w 2441924"/>
              <a:gd name="connsiteY21" fmla="*/ 266920 h 1498453"/>
              <a:gd name="connsiteX22" fmla="*/ 2423425 w 2441924"/>
              <a:gd name="connsiteY22" fmla="*/ 288062 h 1498453"/>
              <a:gd name="connsiteX23" fmla="*/ 2431353 w 2441924"/>
              <a:gd name="connsiteY23" fmla="*/ 303919 h 1498453"/>
              <a:gd name="connsiteX24" fmla="*/ 2441924 w 2441924"/>
              <a:gd name="connsiteY24" fmla="*/ 330346 h 1498453"/>
              <a:gd name="connsiteX25" fmla="*/ 2441924 w 2441924"/>
              <a:gd name="connsiteY25" fmla="*/ 354131 h 1498453"/>
              <a:gd name="connsiteX26" fmla="*/ 2426067 w 2441924"/>
              <a:gd name="connsiteY26" fmla="*/ 383202 h 1498453"/>
              <a:gd name="connsiteX27" fmla="*/ 2373212 w 2441924"/>
              <a:gd name="connsiteY27" fmla="*/ 438700 h 1498453"/>
              <a:gd name="connsiteX28" fmla="*/ 2354713 w 2441924"/>
              <a:gd name="connsiteY28" fmla="*/ 473056 h 1498453"/>
              <a:gd name="connsiteX29" fmla="*/ 2330928 w 2441924"/>
              <a:gd name="connsiteY29" fmla="*/ 523269 h 1498453"/>
              <a:gd name="connsiteX30" fmla="*/ 2291286 w 2441924"/>
              <a:gd name="connsiteY30" fmla="*/ 663336 h 1498453"/>
              <a:gd name="connsiteX31" fmla="*/ 2198789 w 2441924"/>
              <a:gd name="connsiteY31" fmla="*/ 983112 h 1498453"/>
              <a:gd name="connsiteX32" fmla="*/ 2116863 w 2441924"/>
              <a:gd name="connsiteY32" fmla="*/ 1292316 h 1498453"/>
              <a:gd name="connsiteX33" fmla="*/ 2069293 w 2441924"/>
              <a:gd name="connsiteY33" fmla="*/ 1498453 h 1498453"/>
              <a:gd name="connsiteX34" fmla="*/ 1823515 w 2441924"/>
              <a:gd name="connsiteY34" fmla="*/ 1490524 h 1498453"/>
              <a:gd name="connsiteX35" fmla="*/ 1871085 w 2441924"/>
              <a:gd name="connsiteY35" fmla="*/ 1318744 h 1498453"/>
              <a:gd name="connsiteX36" fmla="*/ 1934511 w 2441924"/>
              <a:gd name="connsiteY36" fmla="*/ 1017468 h 1498453"/>
              <a:gd name="connsiteX37" fmla="*/ 1976796 w 2441924"/>
              <a:gd name="connsiteY37" fmla="*/ 813974 h 1498453"/>
              <a:gd name="connsiteX38" fmla="*/ 2000581 w 2441924"/>
              <a:gd name="connsiteY38" fmla="*/ 623694 h 1498453"/>
              <a:gd name="connsiteX39" fmla="*/ 2021723 w 2441924"/>
              <a:gd name="connsiteY39" fmla="*/ 449271 h 1498453"/>
              <a:gd name="connsiteX40" fmla="*/ 2027009 w 2441924"/>
              <a:gd name="connsiteY40" fmla="*/ 380559 h 1498453"/>
              <a:gd name="connsiteX41" fmla="*/ 2021723 w 2441924"/>
              <a:gd name="connsiteY41" fmla="*/ 327704 h 1498453"/>
              <a:gd name="connsiteX42" fmla="*/ 2003224 w 2441924"/>
              <a:gd name="connsiteY42" fmla="*/ 288062 h 1498453"/>
              <a:gd name="connsiteX43" fmla="*/ 1963582 w 2441924"/>
              <a:gd name="connsiteY43" fmla="*/ 261634 h 1498453"/>
              <a:gd name="connsiteX44" fmla="*/ 1921298 w 2441924"/>
              <a:gd name="connsiteY44" fmla="*/ 251063 h 1498453"/>
              <a:gd name="connsiteX45" fmla="*/ 1852585 w 2441924"/>
              <a:gd name="connsiteY45" fmla="*/ 248420 h 1498453"/>
              <a:gd name="connsiteX46" fmla="*/ 1680805 w 2441924"/>
              <a:gd name="connsiteY46" fmla="*/ 248420 h 1498453"/>
              <a:gd name="connsiteX47" fmla="*/ 1442955 w 2441924"/>
              <a:gd name="connsiteY47" fmla="*/ 258991 h 1498453"/>
              <a:gd name="connsiteX48" fmla="*/ 1247390 w 2441924"/>
              <a:gd name="connsiteY48" fmla="*/ 274848 h 1498453"/>
              <a:gd name="connsiteX49" fmla="*/ 1025397 w 2441924"/>
              <a:gd name="connsiteY49" fmla="*/ 298633 h 1498453"/>
              <a:gd name="connsiteX50" fmla="*/ 570840 w 2441924"/>
              <a:gd name="connsiteY50" fmla="*/ 364702 h 149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41924" h="1498453">
                <a:moveTo>
                  <a:pt x="570840" y="364702"/>
                </a:moveTo>
                <a:lnTo>
                  <a:pt x="266921" y="420201"/>
                </a:lnTo>
                <a:lnTo>
                  <a:pt x="58141" y="465128"/>
                </a:lnTo>
                <a:lnTo>
                  <a:pt x="0" y="277491"/>
                </a:lnTo>
                <a:lnTo>
                  <a:pt x="169138" y="264277"/>
                </a:lnTo>
                <a:lnTo>
                  <a:pt x="369989" y="243135"/>
                </a:lnTo>
                <a:lnTo>
                  <a:pt x="573483" y="214064"/>
                </a:lnTo>
                <a:lnTo>
                  <a:pt x="996326" y="150638"/>
                </a:lnTo>
                <a:lnTo>
                  <a:pt x="1379529" y="95139"/>
                </a:lnTo>
                <a:lnTo>
                  <a:pt x="1567166" y="66069"/>
                </a:lnTo>
                <a:lnTo>
                  <a:pt x="1596236" y="66069"/>
                </a:lnTo>
                <a:lnTo>
                  <a:pt x="1659663" y="60783"/>
                </a:lnTo>
                <a:lnTo>
                  <a:pt x="1749517" y="47569"/>
                </a:lnTo>
                <a:lnTo>
                  <a:pt x="1902798" y="13213"/>
                </a:lnTo>
                <a:lnTo>
                  <a:pt x="1939797" y="0"/>
                </a:lnTo>
                <a:lnTo>
                  <a:pt x="1963582" y="0"/>
                </a:lnTo>
                <a:cubicBezTo>
                  <a:pt x="2004097" y="5401"/>
                  <a:pt x="1989893" y="5285"/>
                  <a:pt x="2005866" y="5285"/>
                </a:cubicBezTo>
                <a:lnTo>
                  <a:pt x="2050794" y="21142"/>
                </a:lnTo>
                <a:lnTo>
                  <a:pt x="2127434" y="60783"/>
                </a:lnTo>
                <a:lnTo>
                  <a:pt x="2222574" y="124210"/>
                </a:lnTo>
                <a:lnTo>
                  <a:pt x="2344141" y="219350"/>
                </a:lnTo>
                <a:lnTo>
                  <a:pt x="2402283" y="266920"/>
                </a:lnTo>
                <a:lnTo>
                  <a:pt x="2423425" y="288062"/>
                </a:lnTo>
                <a:lnTo>
                  <a:pt x="2431353" y="303919"/>
                </a:lnTo>
                <a:lnTo>
                  <a:pt x="2441924" y="330346"/>
                </a:lnTo>
                <a:lnTo>
                  <a:pt x="2441924" y="354131"/>
                </a:lnTo>
                <a:lnTo>
                  <a:pt x="2426067" y="383202"/>
                </a:lnTo>
                <a:lnTo>
                  <a:pt x="2373212" y="438700"/>
                </a:lnTo>
                <a:lnTo>
                  <a:pt x="2354713" y="473056"/>
                </a:lnTo>
                <a:lnTo>
                  <a:pt x="2330928" y="523269"/>
                </a:lnTo>
                <a:lnTo>
                  <a:pt x="2291286" y="663336"/>
                </a:lnTo>
                <a:lnTo>
                  <a:pt x="2198789" y="983112"/>
                </a:lnTo>
                <a:lnTo>
                  <a:pt x="2116863" y="1292316"/>
                </a:lnTo>
                <a:lnTo>
                  <a:pt x="2069293" y="1498453"/>
                </a:lnTo>
                <a:lnTo>
                  <a:pt x="1823515" y="1490524"/>
                </a:lnTo>
                <a:lnTo>
                  <a:pt x="1871085" y="1318744"/>
                </a:lnTo>
                <a:lnTo>
                  <a:pt x="1934511" y="1017468"/>
                </a:lnTo>
                <a:lnTo>
                  <a:pt x="1976796" y="813974"/>
                </a:lnTo>
                <a:lnTo>
                  <a:pt x="2000581" y="623694"/>
                </a:lnTo>
                <a:lnTo>
                  <a:pt x="2021723" y="449271"/>
                </a:lnTo>
                <a:lnTo>
                  <a:pt x="2027009" y="380559"/>
                </a:lnTo>
                <a:lnTo>
                  <a:pt x="2021723" y="327704"/>
                </a:lnTo>
                <a:lnTo>
                  <a:pt x="2003224" y="288062"/>
                </a:lnTo>
                <a:lnTo>
                  <a:pt x="1963582" y="261634"/>
                </a:lnTo>
                <a:lnTo>
                  <a:pt x="1921298" y="251063"/>
                </a:lnTo>
                <a:lnTo>
                  <a:pt x="1852585" y="248420"/>
                </a:lnTo>
                <a:lnTo>
                  <a:pt x="1680805" y="248420"/>
                </a:lnTo>
                <a:lnTo>
                  <a:pt x="1442955" y="258991"/>
                </a:lnTo>
                <a:lnTo>
                  <a:pt x="1247390" y="274848"/>
                </a:lnTo>
                <a:lnTo>
                  <a:pt x="1025397" y="298633"/>
                </a:lnTo>
                <a:lnTo>
                  <a:pt x="570840" y="36470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1A69EAF-EA58-48CE-A8A3-B0691F7B6B43}"/>
              </a:ext>
            </a:extLst>
          </p:cNvPr>
          <p:cNvSpPr/>
          <p:nvPr/>
        </p:nvSpPr>
        <p:spPr>
          <a:xfrm>
            <a:off x="4694238" y="5253038"/>
            <a:ext cx="1997075" cy="333375"/>
          </a:xfrm>
          <a:custGeom>
            <a:avLst/>
            <a:gdLst>
              <a:gd name="connsiteX0" fmla="*/ 638175 w 1997869"/>
              <a:gd name="connsiteY0" fmla="*/ 254793 h 333375"/>
              <a:gd name="connsiteX1" fmla="*/ 264319 w 1997869"/>
              <a:gd name="connsiteY1" fmla="*/ 307181 h 333375"/>
              <a:gd name="connsiteX2" fmla="*/ 80962 w 1997869"/>
              <a:gd name="connsiteY2" fmla="*/ 333375 h 333375"/>
              <a:gd name="connsiteX3" fmla="*/ 0 w 1997869"/>
              <a:gd name="connsiteY3" fmla="*/ 157162 h 333375"/>
              <a:gd name="connsiteX4" fmla="*/ 173831 w 1997869"/>
              <a:gd name="connsiteY4" fmla="*/ 130968 h 333375"/>
              <a:gd name="connsiteX5" fmla="*/ 550069 w 1997869"/>
              <a:gd name="connsiteY5" fmla="*/ 83343 h 333375"/>
              <a:gd name="connsiteX6" fmla="*/ 842962 w 1997869"/>
              <a:gd name="connsiteY6" fmla="*/ 50006 h 333375"/>
              <a:gd name="connsiteX7" fmla="*/ 1073944 w 1997869"/>
              <a:gd name="connsiteY7" fmla="*/ 30956 h 333375"/>
              <a:gd name="connsiteX8" fmla="*/ 1276350 w 1997869"/>
              <a:gd name="connsiteY8" fmla="*/ 16668 h 333375"/>
              <a:gd name="connsiteX9" fmla="*/ 1502569 w 1997869"/>
              <a:gd name="connsiteY9" fmla="*/ 7143 h 333375"/>
              <a:gd name="connsiteX10" fmla="*/ 1643062 w 1997869"/>
              <a:gd name="connsiteY10" fmla="*/ 7143 h 333375"/>
              <a:gd name="connsiteX11" fmla="*/ 1866900 w 1997869"/>
              <a:gd name="connsiteY11" fmla="*/ 0 h 333375"/>
              <a:gd name="connsiteX12" fmla="*/ 1909762 w 1997869"/>
              <a:gd name="connsiteY12" fmla="*/ 33337 h 333375"/>
              <a:gd name="connsiteX13" fmla="*/ 1945481 w 1997869"/>
              <a:gd name="connsiteY13" fmla="*/ 73818 h 333375"/>
              <a:gd name="connsiteX14" fmla="*/ 1971675 w 1997869"/>
              <a:gd name="connsiteY14" fmla="*/ 104775 h 333375"/>
              <a:gd name="connsiteX15" fmla="*/ 1988344 w 1997869"/>
              <a:gd name="connsiteY15" fmla="*/ 133350 h 333375"/>
              <a:gd name="connsiteX16" fmla="*/ 1993106 w 1997869"/>
              <a:gd name="connsiteY16" fmla="*/ 159543 h 333375"/>
              <a:gd name="connsiteX17" fmla="*/ 1997869 w 1997869"/>
              <a:gd name="connsiteY17" fmla="*/ 192881 h 333375"/>
              <a:gd name="connsiteX18" fmla="*/ 1990725 w 1997869"/>
              <a:gd name="connsiteY18" fmla="*/ 214312 h 333375"/>
              <a:gd name="connsiteX19" fmla="*/ 1976437 w 1997869"/>
              <a:gd name="connsiteY19" fmla="*/ 228600 h 333375"/>
              <a:gd name="connsiteX20" fmla="*/ 1952625 w 1997869"/>
              <a:gd name="connsiteY20" fmla="*/ 233362 h 333375"/>
              <a:gd name="connsiteX21" fmla="*/ 1909762 w 1997869"/>
              <a:gd name="connsiteY21" fmla="*/ 235743 h 333375"/>
              <a:gd name="connsiteX22" fmla="*/ 1785937 w 1997869"/>
              <a:gd name="connsiteY22" fmla="*/ 214312 h 333375"/>
              <a:gd name="connsiteX23" fmla="*/ 1640681 w 1997869"/>
              <a:gd name="connsiteY23" fmla="*/ 195262 h 333375"/>
              <a:gd name="connsiteX24" fmla="*/ 1516856 w 1997869"/>
              <a:gd name="connsiteY24" fmla="*/ 188118 h 333375"/>
              <a:gd name="connsiteX25" fmla="*/ 1414462 w 1997869"/>
              <a:gd name="connsiteY25" fmla="*/ 185737 h 333375"/>
              <a:gd name="connsiteX26" fmla="*/ 1254919 w 1997869"/>
              <a:gd name="connsiteY26" fmla="*/ 192881 h 333375"/>
              <a:gd name="connsiteX27" fmla="*/ 1062037 w 1997869"/>
              <a:gd name="connsiteY27" fmla="*/ 207168 h 333375"/>
              <a:gd name="connsiteX28" fmla="*/ 638175 w 1997869"/>
              <a:gd name="connsiteY28" fmla="*/ 25479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97869" h="333375">
                <a:moveTo>
                  <a:pt x="638175" y="254793"/>
                </a:moveTo>
                <a:lnTo>
                  <a:pt x="264319" y="307181"/>
                </a:lnTo>
                <a:lnTo>
                  <a:pt x="80962" y="333375"/>
                </a:lnTo>
                <a:lnTo>
                  <a:pt x="0" y="157162"/>
                </a:lnTo>
                <a:lnTo>
                  <a:pt x="173831" y="130968"/>
                </a:lnTo>
                <a:lnTo>
                  <a:pt x="550069" y="83343"/>
                </a:lnTo>
                <a:lnTo>
                  <a:pt x="842962" y="50006"/>
                </a:lnTo>
                <a:lnTo>
                  <a:pt x="1073944" y="30956"/>
                </a:lnTo>
                <a:lnTo>
                  <a:pt x="1276350" y="16668"/>
                </a:lnTo>
                <a:lnTo>
                  <a:pt x="1502569" y="7143"/>
                </a:lnTo>
                <a:lnTo>
                  <a:pt x="1643062" y="7143"/>
                </a:lnTo>
                <a:lnTo>
                  <a:pt x="1866900" y="0"/>
                </a:lnTo>
                <a:lnTo>
                  <a:pt x="1909762" y="33337"/>
                </a:lnTo>
                <a:lnTo>
                  <a:pt x="1945481" y="73818"/>
                </a:lnTo>
                <a:lnTo>
                  <a:pt x="1971675" y="104775"/>
                </a:lnTo>
                <a:lnTo>
                  <a:pt x="1988344" y="133350"/>
                </a:lnTo>
                <a:lnTo>
                  <a:pt x="1993106" y="159543"/>
                </a:lnTo>
                <a:lnTo>
                  <a:pt x="1997869" y="192881"/>
                </a:lnTo>
                <a:lnTo>
                  <a:pt x="1990725" y="214312"/>
                </a:lnTo>
                <a:lnTo>
                  <a:pt x="1976437" y="228600"/>
                </a:lnTo>
                <a:lnTo>
                  <a:pt x="1952625" y="233362"/>
                </a:lnTo>
                <a:lnTo>
                  <a:pt x="1909762" y="235743"/>
                </a:lnTo>
                <a:lnTo>
                  <a:pt x="1785937" y="214312"/>
                </a:lnTo>
                <a:lnTo>
                  <a:pt x="1640681" y="195262"/>
                </a:lnTo>
                <a:lnTo>
                  <a:pt x="1516856" y="188118"/>
                </a:lnTo>
                <a:lnTo>
                  <a:pt x="1414462" y="185737"/>
                </a:lnTo>
                <a:lnTo>
                  <a:pt x="1254919" y="192881"/>
                </a:lnTo>
                <a:lnTo>
                  <a:pt x="1062037" y="207168"/>
                </a:lnTo>
                <a:lnTo>
                  <a:pt x="638175" y="254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5FAFC6B-7F2E-4B71-986A-A786893F53D8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746250"/>
            <a:ext cx="4895850" cy="4105275"/>
            <a:chOff x="2674938" y="1890713"/>
            <a:chExt cx="4895850" cy="4105275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1403A59E-6988-4CDE-BF30-F0A1A354DC29}"/>
                </a:ext>
              </a:extLst>
            </p:cNvPr>
            <p:cNvSpPr/>
            <p:nvPr/>
          </p:nvSpPr>
          <p:spPr>
            <a:xfrm>
              <a:off x="3071813" y="1890713"/>
              <a:ext cx="823912" cy="738188"/>
            </a:xfrm>
            <a:custGeom>
              <a:avLst/>
              <a:gdLst>
                <a:gd name="connsiteX0" fmla="*/ 407193 w 823912"/>
                <a:gd name="connsiteY0" fmla="*/ 452437 h 738187"/>
                <a:gd name="connsiteX1" fmla="*/ 273843 w 823912"/>
                <a:gd name="connsiteY1" fmla="*/ 316706 h 738187"/>
                <a:gd name="connsiteX2" fmla="*/ 180975 w 823912"/>
                <a:gd name="connsiteY2" fmla="*/ 219075 h 738187"/>
                <a:gd name="connsiteX3" fmla="*/ 73818 w 823912"/>
                <a:gd name="connsiteY3" fmla="*/ 116681 h 738187"/>
                <a:gd name="connsiteX4" fmla="*/ 38100 w 823912"/>
                <a:gd name="connsiteY4" fmla="*/ 83343 h 738187"/>
                <a:gd name="connsiteX5" fmla="*/ 19050 w 823912"/>
                <a:gd name="connsiteY5" fmla="*/ 66675 h 738187"/>
                <a:gd name="connsiteX6" fmla="*/ 7143 w 823912"/>
                <a:gd name="connsiteY6" fmla="*/ 52387 h 738187"/>
                <a:gd name="connsiteX7" fmla="*/ 0 w 823912"/>
                <a:gd name="connsiteY7" fmla="*/ 33337 h 738187"/>
                <a:gd name="connsiteX8" fmla="*/ 0 w 823912"/>
                <a:gd name="connsiteY8" fmla="*/ 19050 h 738187"/>
                <a:gd name="connsiteX9" fmla="*/ 4762 w 823912"/>
                <a:gd name="connsiteY9" fmla="*/ 4762 h 738187"/>
                <a:gd name="connsiteX10" fmla="*/ 16668 w 823912"/>
                <a:gd name="connsiteY10" fmla="*/ 0 h 738187"/>
                <a:gd name="connsiteX11" fmla="*/ 30956 w 823912"/>
                <a:gd name="connsiteY11" fmla="*/ 2381 h 738187"/>
                <a:gd name="connsiteX12" fmla="*/ 54768 w 823912"/>
                <a:gd name="connsiteY12" fmla="*/ 11906 h 738187"/>
                <a:gd name="connsiteX13" fmla="*/ 80962 w 823912"/>
                <a:gd name="connsiteY13" fmla="*/ 21431 h 738187"/>
                <a:gd name="connsiteX14" fmla="*/ 252412 w 823912"/>
                <a:gd name="connsiteY14" fmla="*/ 71437 h 738187"/>
                <a:gd name="connsiteX15" fmla="*/ 426243 w 823912"/>
                <a:gd name="connsiteY15" fmla="*/ 119062 h 738187"/>
                <a:gd name="connsiteX16" fmla="*/ 557212 w 823912"/>
                <a:gd name="connsiteY16" fmla="*/ 147637 h 738187"/>
                <a:gd name="connsiteX17" fmla="*/ 585787 w 823912"/>
                <a:gd name="connsiteY17" fmla="*/ 180975 h 738187"/>
                <a:gd name="connsiteX18" fmla="*/ 635793 w 823912"/>
                <a:gd name="connsiteY18" fmla="*/ 233362 h 738187"/>
                <a:gd name="connsiteX19" fmla="*/ 676275 w 823912"/>
                <a:gd name="connsiteY19" fmla="*/ 283368 h 738187"/>
                <a:gd name="connsiteX20" fmla="*/ 721518 w 823912"/>
                <a:gd name="connsiteY20" fmla="*/ 345281 h 738187"/>
                <a:gd name="connsiteX21" fmla="*/ 773906 w 823912"/>
                <a:gd name="connsiteY21" fmla="*/ 423862 h 738187"/>
                <a:gd name="connsiteX22" fmla="*/ 795337 w 823912"/>
                <a:gd name="connsiteY22" fmla="*/ 459581 h 738187"/>
                <a:gd name="connsiteX23" fmla="*/ 812006 w 823912"/>
                <a:gd name="connsiteY23" fmla="*/ 490537 h 738187"/>
                <a:gd name="connsiteX24" fmla="*/ 821531 w 823912"/>
                <a:gd name="connsiteY24" fmla="*/ 523875 h 738187"/>
                <a:gd name="connsiteX25" fmla="*/ 823912 w 823912"/>
                <a:gd name="connsiteY25" fmla="*/ 571500 h 738187"/>
                <a:gd name="connsiteX26" fmla="*/ 823912 w 823912"/>
                <a:gd name="connsiteY26" fmla="*/ 652462 h 738187"/>
                <a:gd name="connsiteX27" fmla="*/ 819150 w 823912"/>
                <a:gd name="connsiteY27" fmla="*/ 707231 h 738187"/>
                <a:gd name="connsiteX28" fmla="*/ 809625 w 823912"/>
                <a:gd name="connsiteY28" fmla="*/ 726281 h 738187"/>
                <a:gd name="connsiteX29" fmla="*/ 795337 w 823912"/>
                <a:gd name="connsiteY29" fmla="*/ 735806 h 738187"/>
                <a:gd name="connsiteX30" fmla="*/ 776287 w 823912"/>
                <a:gd name="connsiteY30" fmla="*/ 738187 h 738187"/>
                <a:gd name="connsiteX31" fmla="*/ 738187 w 823912"/>
                <a:gd name="connsiteY31" fmla="*/ 733425 h 738187"/>
                <a:gd name="connsiteX32" fmla="*/ 664368 w 823912"/>
                <a:gd name="connsiteY32" fmla="*/ 702468 h 738187"/>
                <a:gd name="connsiteX33" fmla="*/ 571500 w 823912"/>
                <a:gd name="connsiteY33" fmla="*/ 645318 h 738187"/>
                <a:gd name="connsiteX34" fmla="*/ 407193 w 823912"/>
                <a:gd name="connsiteY34" fmla="*/ 452437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3912" h="738187">
                  <a:moveTo>
                    <a:pt x="407193" y="452437"/>
                  </a:moveTo>
                  <a:lnTo>
                    <a:pt x="273843" y="316706"/>
                  </a:lnTo>
                  <a:lnTo>
                    <a:pt x="180975" y="219075"/>
                  </a:lnTo>
                  <a:lnTo>
                    <a:pt x="73818" y="116681"/>
                  </a:lnTo>
                  <a:lnTo>
                    <a:pt x="38100" y="83343"/>
                  </a:lnTo>
                  <a:lnTo>
                    <a:pt x="19050" y="66675"/>
                  </a:lnTo>
                  <a:lnTo>
                    <a:pt x="7143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30956" y="2381"/>
                  </a:lnTo>
                  <a:lnTo>
                    <a:pt x="54768" y="11906"/>
                  </a:lnTo>
                  <a:lnTo>
                    <a:pt x="80962" y="21431"/>
                  </a:lnTo>
                  <a:lnTo>
                    <a:pt x="252412" y="71437"/>
                  </a:lnTo>
                  <a:lnTo>
                    <a:pt x="426243" y="119062"/>
                  </a:lnTo>
                  <a:lnTo>
                    <a:pt x="557212" y="147637"/>
                  </a:lnTo>
                  <a:lnTo>
                    <a:pt x="585787" y="180975"/>
                  </a:lnTo>
                  <a:lnTo>
                    <a:pt x="635793" y="233362"/>
                  </a:lnTo>
                  <a:lnTo>
                    <a:pt x="676275" y="283368"/>
                  </a:lnTo>
                  <a:lnTo>
                    <a:pt x="721518" y="345281"/>
                  </a:lnTo>
                  <a:lnTo>
                    <a:pt x="773906" y="423862"/>
                  </a:lnTo>
                  <a:lnTo>
                    <a:pt x="795337" y="459581"/>
                  </a:lnTo>
                  <a:lnTo>
                    <a:pt x="812006" y="490537"/>
                  </a:lnTo>
                  <a:lnTo>
                    <a:pt x="821531" y="523875"/>
                  </a:lnTo>
                  <a:lnTo>
                    <a:pt x="823912" y="571500"/>
                  </a:lnTo>
                  <a:lnTo>
                    <a:pt x="823912" y="652462"/>
                  </a:lnTo>
                  <a:lnTo>
                    <a:pt x="819150" y="707231"/>
                  </a:lnTo>
                  <a:lnTo>
                    <a:pt x="809625" y="726281"/>
                  </a:lnTo>
                  <a:lnTo>
                    <a:pt x="795337" y="735806"/>
                  </a:lnTo>
                  <a:lnTo>
                    <a:pt x="776287" y="738187"/>
                  </a:lnTo>
                  <a:lnTo>
                    <a:pt x="738187" y="733425"/>
                  </a:lnTo>
                  <a:lnTo>
                    <a:pt x="664368" y="702468"/>
                  </a:lnTo>
                  <a:lnTo>
                    <a:pt x="571500" y="645318"/>
                  </a:lnTo>
                  <a:lnTo>
                    <a:pt x="407193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4B87E8F4-5456-456A-9A16-2626B6C461B4}"/>
                </a:ext>
              </a:extLst>
            </p:cNvPr>
            <p:cNvSpPr/>
            <p:nvPr/>
          </p:nvSpPr>
          <p:spPr>
            <a:xfrm>
              <a:off x="2741613" y="3208338"/>
              <a:ext cx="828675" cy="577850"/>
            </a:xfrm>
            <a:custGeom>
              <a:avLst/>
              <a:gdLst>
                <a:gd name="connsiteX0" fmla="*/ 469106 w 828675"/>
                <a:gd name="connsiteY0" fmla="*/ 481012 h 578644"/>
                <a:gd name="connsiteX1" fmla="*/ 352425 w 828675"/>
                <a:gd name="connsiteY1" fmla="*/ 385762 h 578644"/>
                <a:gd name="connsiteX2" fmla="*/ 226219 w 828675"/>
                <a:gd name="connsiteY2" fmla="*/ 269081 h 578644"/>
                <a:gd name="connsiteX3" fmla="*/ 116681 w 828675"/>
                <a:gd name="connsiteY3" fmla="*/ 169069 h 578644"/>
                <a:gd name="connsiteX4" fmla="*/ 19050 w 828675"/>
                <a:gd name="connsiteY4" fmla="*/ 76200 h 578644"/>
                <a:gd name="connsiteX5" fmla="*/ 7144 w 828675"/>
                <a:gd name="connsiteY5" fmla="*/ 54769 h 578644"/>
                <a:gd name="connsiteX6" fmla="*/ 0 w 828675"/>
                <a:gd name="connsiteY6" fmla="*/ 28575 h 578644"/>
                <a:gd name="connsiteX7" fmla="*/ 2381 w 828675"/>
                <a:gd name="connsiteY7" fmla="*/ 7144 h 578644"/>
                <a:gd name="connsiteX8" fmla="*/ 11906 w 828675"/>
                <a:gd name="connsiteY8" fmla="*/ 0 h 578644"/>
                <a:gd name="connsiteX9" fmla="*/ 23812 w 828675"/>
                <a:gd name="connsiteY9" fmla="*/ 0 h 578644"/>
                <a:gd name="connsiteX10" fmla="*/ 50006 w 828675"/>
                <a:gd name="connsiteY10" fmla="*/ 9525 h 578644"/>
                <a:gd name="connsiteX11" fmla="*/ 107156 w 828675"/>
                <a:gd name="connsiteY11" fmla="*/ 30956 h 578644"/>
                <a:gd name="connsiteX12" fmla="*/ 197644 w 828675"/>
                <a:gd name="connsiteY12" fmla="*/ 61912 h 578644"/>
                <a:gd name="connsiteX13" fmla="*/ 276225 w 828675"/>
                <a:gd name="connsiteY13" fmla="*/ 80962 h 578644"/>
                <a:gd name="connsiteX14" fmla="*/ 350044 w 828675"/>
                <a:gd name="connsiteY14" fmla="*/ 95250 h 578644"/>
                <a:gd name="connsiteX15" fmla="*/ 423862 w 828675"/>
                <a:gd name="connsiteY15" fmla="*/ 104775 h 578644"/>
                <a:gd name="connsiteX16" fmla="*/ 509587 w 828675"/>
                <a:gd name="connsiteY16" fmla="*/ 107156 h 578644"/>
                <a:gd name="connsiteX17" fmla="*/ 554831 w 828675"/>
                <a:gd name="connsiteY17" fmla="*/ 128587 h 578644"/>
                <a:gd name="connsiteX18" fmla="*/ 619125 w 828675"/>
                <a:gd name="connsiteY18" fmla="*/ 166687 h 578644"/>
                <a:gd name="connsiteX19" fmla="*/ 666750 w 828675"/>
                <a:gd name="connsiteY19" fmla="*/ 204787 h 578644"/>
                <a:gd name="connsiteX20" fmla="*/ 707231 w 828675"/>
                <a:gd name="connsiteY20" fmla="*/ 242887 h 578644"/>
                <a:gd name="connsiteX21" fmla="*/ 742950 w 828675"/>
                <a:gd name="connsiteY21" fmla="*/ 285750 h 578644"/>
                <a:gd name="connsiteX22" fmla="*/ 771525 w 828675"/>
                <a:gd name="connsiteY22" fmla="*/ 319087 h 578644"/>
                <a:gd name="connsiteX23" fmla="*/ 795337 w 828675"/>
                <a:gd name="connsiteY23" fmla="*/ 359569 h 578644"/>
                <a:gd name="connsiteX24" fmla="*/ 814387 w 828675"/>
                <a:gd name="connsiteY24" fmla="*/ 388144 h 578644"/>
                <a:gd name="connsiteX25" fmla="*/ 823912 w 828675"/>
                <a:gd name="connsiteY25" fmla="*/ 421481 h 578644"/>
                <a:gd name="connsiteX26" fmla="*/ 828675 w 828675"/>
                <a:gd name="connsiteY26" fmla="*/ 461962 h 578644"/>
                <a:gd name="connsiteX27" fmla="*/ 826294 w 828675"/>
                <a:gd name="connsiteY27" fmla="*/ 497681 h 578644"/>
                <a:gd name="connsiteX28" fmla="*/ 816769 w 828675"/>
                <a:gd name="connsiteY28" fmla="*/ 533400 h 578644"/>
                <a:gd name="connsiteX29" fmla="*/ 792956 w 828675"/>
                <a:gd name="connsiteY29" fmla="*/ 557212 h 578644"/>
                <a:gd name="connsiteX30" fmla="*/ 766762 w 828675"/>
                <a:gd name="connsiteY30" fmla="*/ 569119 h 578644"/>
                <a:gd name="connsiteX31" fmla="*/ 728662 w 828675"/>
                <a:gd name="connsiteY31" fmla="*/ 578644 h 578644"/>
                <a:gd name="connsiteX32" fmla="*/ 681037 w 828675"/>
                <a:gd name="connsiteY32" fmla="*/ 578644 h 578644"/>
                <a:gd name="connsiteX33" fmla="*/ 619125 w 828675"/>
                <a:gd name="connsiteY33" fmla="*/ 566737 h 578644"/>
                <a:gd name="connsiteX34" fmla="*/ 564356 w 828675"/>
                <a:gd name="connsiteY34" fmla="*/ 545306 h 578644"/>
                <a:gd name="connsiteX35" fmla="*/ 469106 w 828675"/>
                <a:gd name="connsiteY35" fmla="*/ 4810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8675" h="578644">
                  <a:moveTo>
                    <a:pt x="469106" y="481012"/>
                  </a:moveTo>
                  <a:lnTo>
                    <a:pt x="352425" y="385762"/>
                  </a:lnTo>
                  <a:lnTo>
                    <a:pt x="226219" y="269081"/>
                  </a:lnTo>
                  <a:lnTo>
                    <a:pt x="116681" y="169069"/>
                  </a:lnTo>
                  <a:lnTo>
                    <a:pt x="19050" y="76200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0006" y="9525"/>
                  </a:lnTo>
                  <a:lnTo>
                    <a:pt x="107156" y="30956"/>
                  </a:lnTo>
                  <a:lnTo>
                    <a:pt x="197644" y="61912"/>
                  </a:lnTo>
                  <a:lnTo>
                    <a:pt x="276225" y="80962"/>
                  </a:lnTo>
                  <a:lnTo>
                    <a:pt x="350044" y="95250"/>
                  </a:lnTo>
                  <a:lnTo>
                    <a:pt x="423862" y="104775"/>
                  </a:lnTo>
                  <a:lnTo>
                    <a:pt x="509587" y="107156"/>
                  </a:lnTo>
                  <a:lnTo>
                    <a:pt x="554831" y="128587"/>
                  </a:lnTo>
                  <a:lnTo>
                    <a:pt x="619125" y="166687"/>
                  </a:lnTo>
                  <a:lnTo>
                    <a:pt x="666750" y="204787"/>
                  </a:lnTo>
                  <a:lnTo>
                    <a:pt x="707231" y="242887"/>
                  </a:lnTo>
                  <a:lnTo>
                    <a:pt x="742950" y="285750"/>
                  </a:lnTo>
                  <a:lnTo>
                    <a:pt x="771525" y="319087"/>
                  </a:lnTo>
                  <a:lnTo>
                    <a:pt x="795337" y="359569"/>
                  </a:lnTo>
                  <a:lnTo>
                    <a:pt x="814387" y="388144"/>
                  </a:lnTo>
                  <a:lnTo>
                    <a:pt x="823912" y="421481"/>
                  </a:lnTo>
                  <a:lnTo>
                    <a:pt x="828675" y="461962"/>
                  </a:lnTo>
                  <a:lnTo>
                    <a:pt x="826294" y="497681"/>
                  </a:lnTo>
                  <a:lnTo>
                    <a:pt x="816769" y="533400"/>
                  </a:lnTo>
                  <a:lnTo>
                    <a:pt x="792956" y="557212"/>
                  </a:lnTo>
                  <a:lnTo>
                    <a:pt x="766762" y="569119"/>
                  </a:lnTo>
                  <a:lnTo>
                    <a:pt x="728662" y="578644"/>
                  </a:lnTo>
                  <a:lnTo>
                    <a:pt x="681037" y="578644"/>
                  </a:lnTo>
                  <a:lnTo>
                    <a:pt x="619125" y="566737"/>
                  </a:lnTo>
                  <a:lnTo>
                    <a:pt x="564356" y="545306"/>
                  </a:lnTo>
                  <a:lnTo>
                    <a:pt x="469106" y="4810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535FC53B-D63C-495E-858C-96C54F9A76C2}"/>
                </a:ext>
              </a:extLst>
            </p:cNvPr>
            <p:cNvSpPr/>
            <p:nvPr/>
          </p:nvSpPr>
          <p:spPr>
            <a:xfrm>
              <a:off x="2674938" y="5478463"/>
              <a:ext cx="638175" cy="517525"/>
            </a:xfrm>
            <a:custGeom>
              <a:avLst/>
              <a:gdLst>
                <a:gd name="connsiteX0" fmla="*/ 328612 w 638175"/>
                <a:gd name="connsiteY0" fmla="*/ 400050 h 516732"/>
                <a:gd name="connsiteX1" fmla="*/ 240506 w 638175"/>
                <a:gd name="connsiteY1" fmla="*/ 326232 h 516732"/>
                <a:gd name="connsiteX2" fmla="*/ 152400 w 638175"/>
                <a:gd name="connsiteY2" fmla="*/ 238125 h 516732"/>
                <a:gd name="connsiteX3" fmla="*/ 114300 w 638175"/>
                <a:gd name="connsiteY3" fmla="*/ 202407 h 516732"/>
                <a:gd name="connsiteX4" fmla="*/ 66675 w 638175"/>
                <a:gd name="connsiteY4" fmla="*/ 154782 h 516732"/>
                <a:gd name="connsiteX5" fmla="*/ 45244 w 638175"/>
                <a:gd name="connsiteY5" fmla="*/ 128588 h 516732"/>
                <a:gd name="connsiteX6" fmla="*/ 26194 w 638175"/>
                <a:gd name="connsiteY6" fmla="*/ 102394 h 516732"/>
                <a:gd name="connsiteX7" fmla="*/ 9525 w 638175"/>
                <a:gd name="connsiteY7" fmla="*/ 69057 h 516732"/>
                <a:gd name="connsiteX8" fmla="*/ 0 w 638175"/>
                <a:gd name="connsiteY8" fmla="*/ 38100 h 516732"/>
                <a:gd name="connsiteX9" fmla="*/ 0 w 638175"/>
                <a:gd name="connsiteY9" fmla="*/ 21432 h 516732"/>
                <a:gd name="connsiteX10" fmla="*/ 2381 w 638175"/>
                <a:gd name="connsiteY10" fmla="*/ 7144 h 516732"/>
                <a:gd name="connsiteX11" fmla="*/ 21431 w 638175"/>
                <a:gd name="connsiteY11" fmla="*/ 0 h 516732"/>
                <a:gd name="connsiteX12" fmla="*/ 35719 w 638175"/>
                <a:gd name="connsiteY12" fmla="*/ 0 h 516732"/>
                <a:gd name="connsiteX13" fmla="*/ 76200 w 638175"/>
                <a:gd name="connsiteY13" fmla="*/ 19050 h 516732"/>
                <a:gd name="connsiteX14" fmla="*/ 116681 w 638175"/>
                <a:gd name="connsiteY14" fmla="*/ 40482 h 516732"/>
                <a:gd name="connsiteX15" fmla="*/ 140494 w 638175"/>
                <a:gd name="connsiteY15" fmla="*/ 50007 h 516732"/>
                <a:gd name="connsiteX16" fmla="*/ 164306 w 638175"/>
                <a:gd name="connsiteY16" fmla="*/ 59532 h 516732"/>
                <a:gd name="connsiteX17" fmla="*/ 192881 w 638175"/>
                <a:gd name="connsiteY17" fmla="*/ 69057 h 516732"/>
                <a:gd name="connsiteX18" fmla="*/ 214312 w 638175"/>
                <a:gd name="connsiteY18" fmla="*/ 69057 h 516732"/>
                <a:gd name="connsiteX19" fmla="*/ 264319 w 638175"/>
                <a:gd name="connsiteY19" fmla="*/ 69057 h 516732"/>
                <a:gd name="connsiteX20" fmla="*/ 328612 w 638175"/>
                <a:gd name="connsiteY20" fmla="*/ 57150 h 516732"/>
                <a:gd name="connsiteX21" fmla="*/ 638175 w 638175"/>
                <a:gd name="connsiteY21" fmla="*/ 295275 h 516732"/>
                <a:gd name="connsiteX22" fmla="*/ 638175 w 638175"/>
                <a:gd name="connsiteY22" fmla="*/ 352425 h 516732"/>
                <a:gd name="connsiteX23" fmla="*/ 631031 w 638175"/>
                <a:gd name="connsiteY23" fmla="*/ 411957 h 516732"/>
                <a:gd name="connsiteX24" fmla="*/ 621506 w 638175"/>
                <a:gd name="connsiteY24" fmla="*/ 457200 h 516732"/>
                <a:gd name="connsiteX25" fmla="*/ 604837 w 638175"/>
                <a:gd name="connsiteY25" fmla="*/ 502444 h 516732"/>
                <a:gd name="connsiteX26" fmla="*/ 588169 w 638175"/>
                <a:gd name="connsiteY26" fmla="*/ 514350 h 516732"/>
                <a:gd name="connsiteX27" fmla="*/ 564356 w 638175"/>
                <a:gd name="connsiteY27" fmla="*/ 516732 h 516732"/>
                <a:gd name="connsiteX28" fmla="*/ 526256 w 638175"/>
                <a:gd name="connsiteY28" fmla="*/ 509588 h 516732"/>
                <a:gd name="connsiteX29" fmla="*/ 478631 w 638175"/>
                <a:gd name="connsiteY29" fmla="*/ 492919 h 516732"/>
                <a:gd name="connsiteX30" fmla="*/ 419100 w 638175"/>
                <a:gd name="connsiteY30" fmla="*/ 466725 h 516732"/>
                <a:gd name="connsiteX31" fmla="*/ 328612 w 638175"/>
                <a:gd name="connsiteY31" fmla="*/ 400050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516732">
                  <a:moveTo>
                    <a:pt x="328612" y="400050"/>
                  </a:moveTo>
                  <a:lnTo>
                    <a:pt x="240506" y="326232"/>
                  </a:lnTo>
                  <a:lnTo>
                    <a:pt x="152400" y="238125"/>
                  </a:lnTo>
                  <a:lnTo>
                    <a:pt x="114300" y="202407"/>
                  </a:lnTo>
                  <a:lnTo>
                    <a:pt x="66675" y="154782"/>
                  </a:lnTo>
                  <a:lnTo>
                    <a:pt x="45244" y="128588"/>
                  </a:lnTo>
                  <a:lnTo>
                    <a:pt x="26194" y="102394"/>
                  </a:lnTo>
                  <a:lnTo>
                    <a:pt x="9525" y="69057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76200" y="19050"/>
                  </a:lnTo>
                  <a:lnTo>
                    <a:pt x="116681" y="40482"/>
                  </a:lnTo>
                  <a:lnTo>
                    <a:pt x="140494" y="50007"/>
                  </a:lnTo>
                  <a:lnTo>
                    <a:pt x="164306" y="59532"/>
                  </a:lnTo>
                  <a:lnTo>
                    <a:pt x="192881" y="69057"/>
                  </a:lnTo>
                  <a:lnTo>
                    <a:pt x="214312" y="69057"/>
                  </a:lnTo>
                  <a:lnTo>
                    <a:pt x="264319" y="69057"/>
                  </a:lnTo>
                  <a:lnTo>
                    <a:pt x="328612" y="57150"/>
                  </a:lnTo>
                  <a:lnTo>
                    <a:pt x="638175" y="295275"/>
                  </a:lnTo>
                  <a:lnTo>
                    <a:pt x="638175" y="352425"/>
                  </a:lnTo>
                  <a:lnTo>
                    <a:pt x="631031" y="411957"/>
                  </a:lnTo>
                  <a:lnTo>
                    <a:pt x="621506" y="457200"/>
                  </a:lnTo>
                  <a:lnTo>
                    <a:pt x="604837" y="502444"/>
                  </a:lnTo>
                  <a:lnTo>
                    <a:pt x="588169" y="514350"/>
                  </a:lnTo>
                  <a:lnTo>
                    <a:pt x="564356" y="516732"/>
                  </a:lnTo>
                  <a:lnTo>
                    <a:pt x="526256" y="509588"/>
                  </a:lnTo>
                  <a:lnTo>
                    <a:pt x="478631" y="492919"/>
                  </a:lnTo>
                  <a:lnTo>
                    <a:pt x="419100" y="466725"/>
                  </a:lnTo>
                  <a:lnTo>
                    <a:pt x="328612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1B0DE333-A332-4C42-85B1-25672999764D}"/>
                </a:ext>
              </a:extLst>
            </p:cNvPr>
            <p:cNvSpPr/>
            <p:nvPr/>
          </p:nvSpPr>
          <p:spPr>
            <a:xfrm>
              <a:off x="4054475" y="2143126"/>
              <a:ext cx="1203325" cy="1768475"/>
            </a:xfrm>
            <a:custGeom>
              <a:avLst/>
              <a:gdLst>
                <a:gd name="connsiteX0" fmla="*/ 774700 w 1203325"/>
                <a:gd name="connsiteY0" fmla="*/ 1038225 h 1768475"/>
                <a:gd name="connsiteX1" fmla="*/ 587375 w 1203325"/>
                <a:gd name="connsiteY1" fmla="*/ 1273175 h 1768475"/>
                <a:gd name="connsiteX2" fmla="*/ 431800 w 1203325"/>
                <a:gd name="connsiteY2" fmla="*/ 1435100 h 1768475"/>
                <a:gd name="connsiteX3" fmla="*/ 234950 w 1203325"/>
                <a:gd name="connsiteY3" fmla="*/ 1612900 h 1768475"/>
                <a:gd name="connsiteX4" fmla="*/ 82550 w 1203325"/>
                <a:gd name="connsiteY4" fmla="*/ 1733550 h 1768475"/>
                <a:gd name="connsiteX5" fmla="*/ 44450 w 1203325"/>
                <a:gd name="connsiteY5" fmla="*/ 1762125 h 1768475"/>
                <a:gd name="connsiteX6" fmla="*/ 25400 w 1203325"/>
                <a:gd name="connsiteY6" fmla="*/ 1768475 h 1768475"/>
                <a:gd name="connsiteX7" fmla="*/ 3175 w 1203325"/>
                <a:gd name="connsiteY7" fmla="*/ 1768475 h 1768475"/>
                <a:gd name="connsiteX8" fmla="*/ 0 w 1203325"/>
                <a:gd name="connsiteY8" fmla="*/ 1755775 h 1768475"/>
                <a:gd name="connsiteX9" fmla="*/ 3175 w 1203325"/>
                <a:gd name="connsiteY9" fmla="*/ 1733550 h 1768475"/>
                <a:gd name="connsiteX10" fmla="*/ 19050 w 1203325"/>
                <a:gd name="connsiteY10" fmla="*/ 1698625 h 1768475"/>
                <a:gd name="connsiteX11" fmla="*/ 85725 w 1203325"/>
                <a:gd name="connsiteY11" fmla="*/ 1628775 h 1768475"/>
                <a:gd name="connsiteX12" fmla="*/ 161925 w 1203325"/>
                <a:gd name="connsiteY12" fmla="*/ 1543050 h 1768475"/>
                <a:gd name="connsiteX13" fmla="*/ 241300 w 1203325"/>
                <a:gd name="connsiteY13" fmla="*/ 1444625 h 1768475"/>
                <a:gd name="connsiteX14" fmla="*/ 333375 w 1203325"/>
                <a:gd name="connsiteY14" fmla="*/ 1327150 h 1768475"/>
                <a:gd name="connsiteX15" fmla="*/ 447675 w 1203325"/>
                <a:gd name="connsiteY15" fmla="*/ 1168400 h 1768475"/>
                <a:gd name="connsiteX16" fmla="*/ 561975 w 1203325"/>
                <a:gd name="connsiteY16" fmla="*/ 1000125 h 1768475"/>
                <a:gd name="connsiteX17" fmla="*/ 606425 w 1203325"/>
                <a:gd name="connsiteY17" fmla="*/ 930275 h 1768475"/>
                <a:gd name="connsiteX18" fmla="*/ 669925 w 1203325"/>
                <a:gd name="connsiteY18" fmla="*/ 809625 h 1768475"/>
                <a:gd name="connsiteX19" fmla="*/ 723900 w 1203325"/>
                <a:gd name="connsiteY19" fmla="*/ 688975 h 1768475"/>
                <a:gd name="connsiteX20" fmla="*/ 777875 w 1203325"/>
                <a:gd name="connsiteY20" fmla="*/ 536575 h 1768475"/>
                <a:gd name="connsiteX21" fmla="*/ 822325 w 1203325"/>
                <a:gd name="connsiteY21" fmla="*/ 396875 h 1768475"/>
                <a:gd name="connsiteX22" fmla="*/ 838200 w 1203325"/>
                <a:gd name="connsiteY22" fmla="*/ 327025 h 1768475"/>
                <a:gd name="connsiteX23" fmla="*/ 841375 w 1203325"/>
                <a:gd name="connsiteY23" fmla="*/ 282575 h 1768475"/>
                <a:gd name="connsiteX24" fmla="*/ 828675 w 1203325"/>
                <a:gd name="connsiteY24" fmla="*/ 231775 h 1768475"/>
                <a:gd name="connsiteX25" fmla="*/ 806450 w 1203325"/>
                <a:gd name="connsiteY25" fmla="*/ 187325 h 1768475"/>
                <a:gd name="connsiteX26" fmla="*/ 749300 w 1203325"/>
                <a:gd name="connsiteY26" fmla="*/ 117475 h 1768475"/>
                <a:gd name="connsiteX27" fmla="*/ 711200 w 1203325"/>
                <a:gd name="connsiteY27" fmla="*/ 79375 h 1768475"/>
                <a:gd name="connsiteX28" fmla="*/ 688975 w 1203325"/>
                <a:gd name="connsiteY28" fmla="*/ 57150 h 1768475"/>
                <a:gd name="connsiteX29" fmla="*/ 679450 w 1203325"/>
                <a:gd name="connsiteY29" fmla="*/ 31750 h 1768475"/>
                <a:gd name="connsiteX30" fmla="*/ 685800 w 1203325"/>
                <a:gd name="connsiteY30" fmla="*/ 6350 h 1768475"/>
                <a:gd name="connsiteX31" fmla="*/ 704850 w 1203325"/>
                <a:gd name="connsiteY31" fmla="*/ 0 h 1768475"/>
                <a:gd name="connsiteX32" fmla="*/ 752475 w 1203325"/>
                <a:gd name="connsiteY32" fmla="*/ 12700 h 1768475"/>
                <a:gd name="connsiteX33" fmla="*/ 831850 w 1203325"/>
                <a:gd name="connsiteY33" fmla="*/ 34925 h 1768475"/>
                <a:gd name="connsiteX34" fmla="*/ 911225 w 1203325"/>
                <a:gd name="connsiteY34" fmla="*/ 66675 h 1768475"/>
                <a:gd name="connsiteX35" fmla="*/ 981075 w 1203325"/>
                <a:gd name="connsiteY35" fmla="*/ 104775 h 1768475"/>
                <a:gd name="connsiteX36" fmla="*/ 1038225 w 1203325"/>
                <a:gd name="connsiteY36" fmla="*/ 136525 h 1768475"/>
                <a:gd name="connsiteX37" fmla="*/ 1089025 w 1203325"/>
                <a:gd name="connsiteY37" fmla="*/ 180975 h 1768475"/>
                <a:gd name="connsiteX38" fmla="*/ 1133475 w 1203325"/>
                <a:gd name="connsiteY38" fmla="*/ 225425 h 1768475"/>
                <a:gd name="connsiteX39" fmla="*/ 1174750 w 1203325"/>
                <a:gd name="connsiteY39" fmla="*/ 273050 h 1768475"/>
                <a:gd name="connsiteX40" fmla="*/ 1190625 w 1203325"/>
                <a:gd name="connsiteY40" fmla="*/ 304800 h 1768475"/>
                <a:gd name="connsiteX41" fmla="*/ 1203325 w 1203325"/>
                <a:gd name="connsiteY41" fmla="*/ 333375 h 1768475"/>
                <a:gd name="connsiteX42" fmla="*/ 1193800 w 1203325"/>
                <a:gd name="connsiteY42" fmla="*/ 384175 h 1768475"/>
                <a:gd name="connsiteX43" fmla="*/ 1165225 w 1203325"/>
                <a:gd name="connsiteY43" fmla="*/ 393700 h 1768475"/>
                <a:gd name="connsiteX44" fmla="*/ 1139825 w 1203325"/>
                <a:gd name="connsiteY44" fmla="*/ 412750 h 1768475"/>
                <a:gd name="connsiteX45" fmla="*/ 1114425 w 1203325"/>
                <a:gd name="connsiteY45" fmla="*/ 438150 h 1768475"/>
                <a:gd name="connsiteX46" fmla="*/ 1085850 w 1203325"/>
                <a:gd name="connsiteY46" fmla="*/ 504825 h 1768475"/>
                <a:gd name="connsiteX47" fmla="*/ 1025525 w 1203325"/>
                <a:gd name="connsiteY47" fmla="*/ 638175 h 1768475"/>
                <a:gd name="connsiteX48" fmla="*/ 904875 w 1203325"/>
                <a:gd name="connsiteY48" fmla="*/ 844550 h 1768475"/>
                <a:gd name="connsiteX49" fmla="*/ 774700 w 1203325"/>
                <a:gd name="connsiteY49" fmla="*/ 1038225 h 176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03325" h="1768475">
                  <a:moveTo>
                    <a:pt x="774700" y="1038225"/>
                  </a:moveTo>
                  <a:lnTo>
                    <a:pt x="587375" y="1273175"/>
                  </a:lnTo>
                  <a:lnTo>
                    <a:pt x="431800" y="1435100"/>
                  </a:lnTo>
                  <a:lnTo>
                    <a:pt x="234950" y="1612900"/>
                  </a:lnTo>
                  <a:lnTo>
                    <a:pt x="82550" y="1733550"/>
                  </a:lnTo>
                  <a:lnTo>
                    <a:pt x="44450" y="1762125"/>
                  </a:lnTo>
                  <a:lnTo>
                    <a:pt x="25400" y="1768475"/>
                  </a:lnTo>
                  <a:lnTo>
                    <a:pt x="3175" y="1768475"/>
                  </a:lnTo>
                  <a:lnTo>
                    <a:pt x="0" y="1755775"/>
                  </a:lnTo>
                  <a:lnTo>
                    <a:pt x="3175" y="1733550"/>
                  </a:lnTo>
                  <a:lnTo>
                    <a:pt x="19050" y="1698625"/>
                  </a:lnTo>
                  <a:lnTo>
                    <a:pt x="85725" y="1628775"/>
                  </a:lnTo>
                  <a:lnTo>
                    <a:pt x="161925" y="1543050"/>
                  </a:lnTo>
                  <a:lnTo>
                    <a:pt x="241300" y="1444625"/>
                  </a:lnTo>
                  <a:lnTo>
                    <a:pt x="333375" y="1327150"/>
                  </a:lnTo>
                  <a:lnTo>
                    <a:pt x="447675" y="1168400"/>
                  </a:lnTo>
                  <a:lnTo>
                    <a:pt x="561975" y="1000125"/>
                  </a:lnTo>
                  <a:lnTo>
                    <a:pt x="606425" y="930275"/>
                  </a:lnTo>
                  <a:lnTo>
                    <a:pt x="669925" y="809625"/>
                  </a:lnTo>
                  <a:lnTo>
                    <a:pt x="723900" y="688975"/>
                  </a:lnTo>
                  <a:lnTo>
                    <a:pt x="777875" y="536575"/>
                  </a:lnTo>
                  <a:lnTo>
                    <a:pt x="822325" y="396875"/>
                  </a:lnTo>
                  <a:lnTo>
                    <a:pt x="838200" y="327025"/>
                  </a:lnTo>
                  <a:lnTo>
                    <a:pt x="841375" y="282575"/>
                  </a:lnTo>
                  <a:lnTo>
                    <a:pt x="828675" y="231775"/>
                  </a:lnTo>
                  <a:lnTo>
                    <a:pt x="806450" y="187325"/>
                  </a:lnTo>
                  <a:lnTo>
                    <a:pt x="749300" y="117475"/>
                  </a:lnTo>
                  <a:lnTo>
                    <a:pt x="711200" y="79375"/>
                  </a:lnTo>
                  <a:lnTo>
                    <a:pt x="688975" y="57150"/>
                  </a:lnTo>
                  <a:lnTo>
                    <a:pt x="679450" y="31750"/>
                  </a:lnTo>
                  <a:lnTo>
                    <a:pt x="685800" y="6350"/>
                  </a:lnTo>
                  <a:lnTo>
                    <a:pt x="704850" y="0"/>
                  </a:lnTo>
                  <a:lnTo>
                    <a:pt x="752475" y="12700"/>
                  </a:lnTo>
                  <a:lnTo>
                    <a:pt x="831850" y="34925"/>
                  </a:lnTo>
                  <a:lnTo>
                    <a:pt x="911225" y="66675"/>
                  </a:lnTo>
                  <a:lnTo>
                    <a:pt x="981075" y="104775"/>
                  </a:lnTo>
                  <a:lnTo>
                    <a:pt x="1038225" y="136525"/>
                  </a:lnTo>
                  <a:lnTo>
                    <a:pt x="1089025" y="180975"/>
                  </a:lnTo>
                  <a:lnTo>
                    <a:pt x="1133475" y="225425"/>
                  </a:lnTo>
                  <a:lnTo>
                    <a:pt x="1174750" y="273050"/>
                  </a:lnTo>
                  <a:lnTo>
                    <a:pt x="1190625" y="304800"/>
                  </a:lnTo>
                  <a:lnTo>
                    <a:pt x="1203325" y="333375"/>
                  </a:lnTo>
                  <a:lnTo>
                    <a:pt x="1193800" y="384175"/>
                  </a:lnTo>
                  <a:lnTo>
                    <a:pt x="1165225" y="393700"/>
                  </a:lnTo>
                  <a:lnTo>
                    <a:pt x="1139825" y="412750"/>
                  </a:lnTo>
                  <a:lnTo>
                    <a:pt x="1114425" y="438150"/>
                  </a:lnTo>
                  <a:lnTo>
                    <a:pt x="1085850" y="504825"/>
                  </a:lnTo>
                  <a:lnTo>
                    <a:pt x="1025525" y="638175"/>
                  </a:lnTo>
                  <a:lnTo>
                    <a:pt x="904875" y="844550"/>
                  </a:lnTo>
                  <a:lnTo>
                    <a:pt x="774700" y="1038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699AE9A2-F328-42A4-9ABD-B2DA0127DA99}"/>
                </a:ext>
              </a:extLst>
            </p:cNvPr>
            <p:cNvSpPr/>
            <p:nvPr/>
          </p:nvSpPr>
          <p:spPr>
            <a:xfrm>
              <a:off x="5737225" y="2041526"/>
              <a:ext cx="1833563" cy="1500187"/>
            </a:xfrm>
            <a:custGeom>
              <a:avLst/>
              <a:gdLst>
                <a:gd name="connsiteX0" fmla="*/ 716489 w 1833810"/>
                <a:gd name="connsiteY0" fmla="*/ 1037155 h 1500618"/>
                <a:gd name="connsiteX1" fmla="*/ 618786 w 1833810"/>
                <a:gd name="connsiteY1" fmla="*/ 881832 h 1500618"/>
                <a:gd name="connsiteX2" fmla="*/ 496031 w 1833810"/>
                <a:gd name="connsiteY2" fmla="*/ 676405 h 1500618"/>
                <a:gd name="connsiteX3" fmla="*/ 400833 w 1833810"/>
                <a:gd name="connsiteY3" fmla="*/ 508557 h 1500618"/>
                <a:gd name="connsiteX4" fmla="*/ 350729 w 1833810"/>
                <a:gd name="connsiteY4" fmla="*/ 415864 h 1500618"/>
                <a:gd name="connsiteX5" fmla="*/ 305635 w 1833810"/>
                <a:gd name="connsiteY5" fmla="*/ 320666 h 1500618"/>
                <a:gd name="connsiteX6" fmla="*/ 265552 w 1833810"/>
                <a:gd name="connsiteY6" fmla="*/ 245510 h 1500618"/>
                <a:gd name="connsiteX7" fmla="*/ 225469 w 1833810"/>
                <a:gd name="connsiteY7" fmla="*/ 192901 h 1500618"/>
                <a:gd name="connsiteX8" fmla="*/ 190396 w 1833810"/>
                <a:gd name="connsiteY8" fmla="*/ 150312 h 1500618"/>
                <a:gd name="connsiteX9" fmla="*/ 165344 w 1833810"/>
                <a:gd name="connsiteY9" fmla="*/ 127765 h 1500618"/>
                <a:gd name="connsiteX10" fmla="*/ 152818 w 1833810"/>
                <a:gd name="connsiteY10" fmla="*/ 115239 h 1500618"/>
                <a:gd name="connsiteX11" fmla="*/ 125260 w 1833810"/>
                <a:gd name="connsiteY11" fmla="*/ 100208 h 1500618"/>
                <a:gd name="connsiteX12" fmla="*/ 72651 w 1833810"/>
                <a:gd name="connsiteY12" fmla="*/ 85177 h 1500618"/>
                <a:gd name="connsiteX13" fmla="*/ 32568 w 1833810"/>
                <a:gd name="connsiteY13" fmla="*/ 67640 h 1500618"/>
                <a:gd name="connsiteX14" fmla="*/ 12526 w 1833810"/>
                <a:gd name="connsiteY14" fmla="*/ 55114 h 1500618"/>
                <a:gd name="connsiteX15" fmla="*/ 2505 w 1833810"/>
                <a:gd name="connsiteY15" fmla="*/ 40083 h 1500618"/>
                <a:gd name="connsiteX16" fmla="*/ 0 w 1833810"/>
                <a:gd name="connsiteY16" fmla="*/ 22547 h 1500618"/>
                <a:gd name="connsiteX17" fmla="*/ 12526 w 1833810"/>
                <a:gd name="connsiteY17" fmla="*/ 10021 h 1500618"/>
                <a:gd name="connsiteX18" fmla="*/ 45094 w 1833810"/>
                <a:gd name="connsiteY18" fmla="*/ 0 h 1500618"/>
                <a:gd name="connsiteX19" fmla="*/ 92693 w 1833810"/>
                <a:gd name="connsiteY19" fmla="*/ 0 h 1500618"/>
                <a:gd name="connsiteX20" fmla="*/ 152818 w 1833810"/>
                <a:gd name="connsiteY20" fmla="*/ 5010 h 1500618"/>
                <a:gd name="connsiteX21" fmla="*/ 212942 w 1833810"/>
                <a:gd name="connsiteY21" fmla="*/ 15031 h 1500618"/>
                <a:gd name="connsiteX22" fmla="*/ 255531 w 1833810"/>
                <a:gd name="connsiteY22" fmla="*/ 25052 h 1500618"/>
                <a:gd name="connsiteX23" fmla="*/ 285593 w 1833810"/>
                <a:gd name="connsiteY23" fmla="*/ 40083 h 1500618"/>
                <a:gd name="connsiteX24" fmla="*/ 308140 w 1833810"/>
                <a:gd name="connsiteY24" fmla="*/ 55114 h 1500618"/>
                <a:gd name="connsiteX25" fmla="*/ 325677 w 1833810"/>
                <a:gd name="connsiteY25" fmla="*/ 72651 h 1500618"/>
                <a:gd name="connsiteX26" fmla="*/ 350729 w 1833810"/>
                <a:gd name="connsiteY26" fmla="*/ 110229 h 1500618"/>
                <a:gd name="connsiteX27" fmla="*/ 408349 w 1833810"/>
                <a:gd name="connsiteY27" fmla="*/ 192901 h 1500618"/>
                <a:gd name="connsiteX28" fmla="*/ 488515 w 1833810"/>
                <a:gd name="connsiteY28" fmla="*/ 295614 h 1500618"/>
                <a:gd name="connsiteX29" fmla="*/ 566176 w 1833810"/>
                <a:gd name="connsiteY29" fmla="*/ 398328 h 1500618"/>
                <a:gd name="connsiteX30" fmla="*/ 656364 w 1833810"/>
                <a:gd name="connsiteY30" fmla="*/ 506051 h 1500618"/>
                <a:gd name="connsiteX31" fmla="*/ 771603 w 1833810"/>
                <a:gd name="connsiteY31" fmla="*/ 633817 h 1500618"/>
                <a:gd name="connsiteX32" fmla="*/ 841749 w 1833810"/>
                <a:gd name="connsiteY32" fmla="*/ 706468 h 1500618"/>
                <a:gd name="connsiteX33" fmla="*/ 959494 w 1833810"/>
                <a:gd name="connsiteY33" fmla="*/ 821707 h 1500618"/>
                <a:gd name="connsiteX34" fmla="*/ 1059702 w 1833810"/>
                <a:gd name="connsiteY34" fmla="*/ 909390 h 1500618"/>
                <a:gd name="connsiteX35" fmla="*/ 1177447 w 1833810"/>
                <a:gd name="connsiteY35" fmla="*/ 1007093 h 1500618"/>
                <a:gd name="connsiteX36" fmla="*/ 1265129 w 1833810"/>
                <a:gd name="connsiteY36" fmla="*/ 1077238 h 1500618"/>
                <a:gd name="connsiteX37" fmla="*/ 1387884 w 1833810"/>
                <a:gd name="connsiteY37" fmla="*/ 1164920 h 1500618"/>
                <a:gd name="connsiteX38" fmla="*/ 1510639 w 1833810"/>
                <a:gd name="connsiteY38" fmla="*/ 1250097 h 1500618"/>
                <a:gd name="connsiteX39" fmla="*/ 1613352 w 1833810"/>
                <a:gd name="connsiteY39" fmla="*/ 1312728 h 1500618"/>
                <a:gd name="connsiteX40" fmla="*/ 1766170 w 1833810"/>
                <a:gd name="connsiteY40" fmla="*/ 1400410 h 1500618"/>
                <a:gd name="connsiteX41" fmla="*/ 1811264 w 1833810"/>
                <a:gd name="connsiteY41" fmla="*/ 1425462 h 1500618"/>
                <a:gd name="connsiteX42" fmla="*/ 1828800 w 1833810"/>
                <a:gd name="connsiteY42" fmla="*/ 1442998 h 1500618"/>
                <a:gd name="connsiteX43" fmla="*/ 1833810 w 1833810"/>
                <a:gd name="connsiteY43" fmla="*/ 1465545 h 1500618"/>
                <a:gd name="connsiteX44" fmla="*/ 1823790 w 1833810"/>
                <a:gd name="connsiteY44" fmla="*/ 1483082 h 1500618"/>
                <a:gd name="connsiteX45" fmla="*/ 1798738 w 1833810"/>
                <a:gd name="connsiteY45" fmla="*/ 1493102 h 1500618"/>
                <a:gd name="connsiteX46" fmla="*/ 1688509 w 1833810"/>
                <a:gd name="connsiteY46" fmla="*/ 1500618 h 1500618"/>
                <a:gd name="connsiteX47" fmla="*/ 1553227 w 1833810"/>
                <a:gd name="connsiteY47" fmla="*/ 1498113 h 1500618"/>
                <a:gd name="connsiteX48" fmla="*/ 1422957 w 1833810"/>
                <a:gd name="connsiteY48" fmla="*/ 1493102 h 1500618"/>
                <a:gd name="connsiteX49" fmla="*/ 1265129 w 1833810"/>
                <a:gd name="connsiteY49" fmla="*/ 1480576 h 1500618"/>
                <a:gd name="connsiteX50" fmla="*/ 1122332 w 1833810"/>
                <a:gd name="connsiteY50" fmla="*/ 1460535 h 1500618"/>
                <a:gd name="connsiteX51" fmla="*/ 1092270 w 1833810"/>
                <a:gd name="connsiteY51" fmla="*/ 1453019 h 1500618"/>
                <a:gd name="connsiteX52" fmla="*/ 1032145 w 1833810"/>
                <a:gd name="connsiteY52" fmla="*/ 1422957 h 1500618"/>
                <a:gd name="connsiteX53" fmla="*/ 999577 w 1833810"/>
                <a:gd name="connsiteY53" fmla="*/ 1400410 h 1500618"/>
                <a:gd name="connsiteX54" fmla="*/ 919410 w 1833810"/>
                <a:gd name="connsiteY54" fmla="*/ 1312728 h 1500618"/>
                <a:gd name="connsiteX55" fmla="*/ 716489 w 1833810"/>
                <a:gd name="connsiteY55" fmla="*/ 10371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3810" h="1500618">
                  <a:moveTo>
                    <a:pt x="716489" y="1037155"/>
                  </a:moveTo>
                  <a:lnTo>
                    <a:pt x="618786" y="881832"/>
                  </a:lnTo>
                  <a:lnTo>
                    <a:pt x="496031" y="676405"/>
                  </a:lnTo>
                  <a:lnTo>
                    <a:pt x="400833" y="508557"/>
                  </a:lnTo>
                  <a:lnTo>
                    <a:pt x="350729" y="415864"/>
                  </a:lnTo>
                  <a:lnTo>
                    <a:pt x="305635" y="320666"/>
                  </a:lnTo>
                  <a:lnTo>
                    <a:pt x="265552" y="245510"/>
                  </a:lnTo>
                  <a:lnTo>
                    <a:pt x="225469" y="192901"/>
                  </a:lnTo>
                  <a:lnTo>
                    <a:pt x="190396" y="150312"/>
                  </a:lnTo>
                  <a:lnTo>
                    <a:pt x="165344" y="127765"/>
                  </a:lnTo>
                  <a:lnTo>
                    <a:pt x="152818" y="115239"/>
                  </a:lnTo>
                  <a:lnTo>
                    <a:pt x="125260" y="100208"/>
                  </a:lnTo>
                  <a:lnTo>
                    <a:pt x="72651" y="85177"/>
                  </a:lnTo>
                  <a:lnTo>
                    <a:pt x="32568" y="67640"/>
                  </a:lnTo>
                  <a:lnTo>
                    <a:pt x="12526" y="55114"/>
                  </a:lnTo>
                  <a:lnTo>
                    <a:pt x="2505" y="40083"/>
                  </a:lnTo>
                  <a:lnTo>
                    <a:pt x="0" y="22547"/>
                  </a:lnTo>
                  <a:lnTo>
                    <a:pt x="12526" y="10021"/>
                  </a:lnTo>
                  <a:lnTo>
                    <a:pt x="45094" y="0"/>
                  </a:lnTo>
                  <a:lnTo>
                    <a:pt x="92693" y="0"/>
                  </a:lnTo>
                  <a:lnTo>
                    <a:pt x="152818" y="5010"/>
                  </a:lnTo>
                  <a:lnTo>
                    <a:pt x="212942" y="15031"/>
                  </a:lnTo>
                  <a:lnTo>
                    <a:pt x="255531" y="25052"/>
                  </a:lnTo>
                  <a:lnTo>
                    <a:pt x="285593" y="40083"/>
                  </a:lnTo>
                  <a:lnTo>
                    <a:pt x="308140" y="55114"/>
                  </a:lnTo>
                  <a:lnTo>
                    <a:pt x="325677" y="72651"/>
                  </a:lnTo>
                  <a:lnTo>
                    <a:pt x="350729" y="110229"/>
                  </a:lnTo>
                  <a:lnTo>
                    <a:pt x="408349" y="192901"/>
                  </a:lnTo>
                  <a:lnTo>
                    <a:pt x="488515" y="295614"/>
                  </a:lnTo>
                  <a:lnTo>
                    <a:pt x="566176" y="398328"/>
                  </a:lnTo>
                  <a:lnTo>
                    <a:pt x="656364" y="506051"/>
                  </a:lnTo>
                  <a:lnTo>
                    <a:pt x="771603" y="633817"/>
                  </a:lnTo>
                  <a:lnTo>
                    <a:pt x="841749" y="706468"/>
                  </a:lnTo>
                  <a:lnTo>
                    <a:pt x="959494" y="821707"/>
                  </a:lnTo>
                  <a:lnTo>
                    <a:pt x="1059702" y="909390"/>
                  </a:lnTo>
                  <a:lnTo>
                    <a:pt x="1177447" y="1007093"/>
                  </a:lnTo>
                  <a:lnTo>
                    <a:pt x="1265129" y="1077238"/>
                  </a:lnTo>
                  <a:lnTo>
                    <a:pt x="1387884" y="1164920"/>
                  </a:lnTo>
                  <a:lnTo>
                    <a:pt x="1510639" y="1250097"/>
                  </a:lnTo>
                  <a:lnTo>
                    <a:pt x="1613352" y="1312728"/>
                  </a:lnTo>
                  <a:lnTo>
                    <a:pt x="1766170" y="1400410"/>
                  </a:lnTo>
                  <a:lnTo>
                    <a:pt x="1811264" y="1425462"/>
                  </a:lnTo>
                  <a:lnTo>
                    <a:pt x="1828800" y="1442998"/>
                  </a:lnTo>
                  <a:lnTo>
                    <a:pt x="1833810" y="1465545"/>
                  </a:lnTo>
                  <a:lnTo>
                    <a:pt x="1823790" y="1483082"/>
                  </a:lnTo>
                  <a:lnTo>
                    <a:pt x="1798738" y="1493102"/>
                  </a:lnTo>
                  <a:lnTo>
                    <a:pt x="1688509" y="1500618"/>
                  </a:lnTo>
                  <a:lnTo>
                    <a:pt x="1553227" y="1498113"/>
                  </a:lnTo>
                  <a:lnTo>
                    <a:pt x="1422957" y="1493102"/>
                  </a:lnTo>
                  <a:lnTo>
                    <a:pt x="1265129" y="1480576"/>
                  </a:lnTo>
                  <a:lnTo>
                    <a:pt x="1122332" y="1460535"/>
                  </a:lnTo>
                  <a:lnTo>
                    <a:pt x="1092270" y="1453019"/>
                  </a:lnTo>
                  <a:lnTo>
                    <a:pt x="1032145" y="1422957"/>
                  </a:lnTo>
                  <a:lnTo>
                    <a:pt x="999577" y="1400410"/>
                  </a:lnTo>
                  <a:lnTo>
                    <a:pt x="919410" y="1312728"/>
                  </a:lnTo>
                  <a:lnTo>
                    <a:pt x="716489" y="10371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C259A6EF-80F6-4338-92AD-53C05C4FB6F8}"/>
                </a:ext>
              </a:extLst>
            </p:cNvPr>
            <p:cNvSpPr/>
            <p:nvPr/>
          </p:nvSpPr>
          <p:spPr>
            <a:xfrm>
              <a:off x="4295775" y="4137026"/>
              <a:ext cx="708025" cy="1804987"/>
            </a:xfrm>
            <a:custGeom>
              <a:avLst/>
              <a:gdLst>
                <a:gd name="connsiteX0" fmla="*/ 545066 w 708883"/>
                <a:gd name="connsiteY0" fmla="*/ 869723 h 1804972"/>
                <a:gd name="connsiteX1" fmla="*/ 568894 w 708883"/>
                <a:gd name="connsiteY1" fmla="*/ 1039497 h 1804972"/>
                <a:gd name="connsiteX2" fmla="*/ 589743 w 708883"/>
                <a:gd name="connsiteY2" fmla="*/ 1197358 h 1804972"/>
                <a:gd name="connsiteX3" fmla="*/ 604636 w 708883"/>
                <a:gd name="connsiteY3" fmla="*/ 1292670 h 1804972"/>
                <a:gd name="connsiteX4" fmla="*/ 655270 w 708883"/>
                <a:gd name="connsiteY4" fmla="*/ 1432659 h 1804972"/>
                <a:gd name="connsiteX5" fmla="*/ 708883 w 708883"/>
                <a:gd name="connsiteY5" fmla="*/ 1584563 h 1804972"/>
                <a:gd name="connsiteX6" fmla="*/ 679098 w 708883"/>
                <a:gd name="connsiteY6" fmla="*/ 1647112 h 1804972"/>
                <a:gd name="connsiteX7" fmla="*/ 652292 w 708883"/>
                <a:gd name="connsiteY7" fmla="*/ 1697746 h 1804972"/>
                <a:gd name="connsiteX8" fmla="*/ 634421 w 708883"/>
                <a:gd name="connsiteY8" fmla="*/ 1742424 h 1804972"/>
                <a:gd name="connsiteX9" fmla="*/ 616550 w 708883"/>
                <a:gd name="connsiteY9" fmla="*/ 1766252 h 1804972"/>
                <a:gd name="connsiteX10" fmla="*/ 595700 w 708883"/>
                <a:gd name="connsiteY10" fmla="*/ 1787101 h 1804972"/>
                <a:gd name="connsiteX11" fmla="*/ 577829 w 708883"/>
                <a:gd name="connsiteY11" fmla="*/ 1801994 h 1804972"/>
                <a:gd name="connsiteX12" fmla="*/ 562937 w 708883"/>
                <a:gd name="connsiteY12" fmla="*/ 1804972 h 1804972"/>
                <a:gd name="connsiteX13" fmla="*/ 545066 w 708883"/>
                <a:gd name="connsiteY13" fmla="*/ 1799015 h 1804972"/>
                <a:gd name="connsiteX14" fmla="*/ 518259 w 708883"/>
                <a:gd name="connsiteY14" fmla="*/ 1778166 h 1804972"/>
                <a:gd name="connsiteX15" fmla="*/ 482517 w 708883"/>
                <a:gd name="connsiteY15" fmla="*/ 1736467 h 1804972"/>
                <a:gd name="connsiteX16" fmla="*/ 446775 w 708883"/>
                <a:gd name="connsiteY16" fmla="*/ 1676897 h 1804972"/>
                <a:gd name="connsiteX17" fmla="*/ 422947 w 708883"/>
                <a:gd name="connsiteY17" fmla="*/ 1620305 h 1804972"/>
                <a:gd name="connsiteX18" fmla="*/ 396140 w 708883"/>
                <a:gd name="connsiteY18" fmla="*/ 1545843 h 1804972"/>
                <a:gd name="connsiteX19" fmla="*/ 381248 w 708883"/>
                <a:gd name="connsiteY19" fmla="*/ 1477337 h 1804972"/>
                <a:gd name="connsiteX20" fmla="*/ 381248 w 708883"/>
                <a:gd name="connsiteY20" fmla="*/ 1387982 h 1804972"/>
                <a:gd name="connsiteX21" fmla="*/ 378269 w 708883"/>
                <a:gd name="connsiteY21" fmla="*/ 1253949 h 1804972"/>
                <a:gd name="connsiteX22" fmla="*/ 381248 w 708883"/>
                <a:gd name="connsiteY22" fmla="*/ 1158637 h 1804972"/>
                <a:gd name="connsiteX23" fmla="*/ 342527 w 708883"/>
                <a:gd name="connsiteY23" fmla="*/ 869723 h 1804972"/>
                <a:gd name="connsiteX24" fmla="*/ 315721 w 708883"/>
                <a:gd name="connsiteY24" fmla="*/ 646335 h 1804972"/>
                <a:gd name="connsiteX25" fmla="*/ 288914 w 708883"/>
                <a:gd name="connsiteY25" fmla="*/ 422947 h 1804972"/>
                <a:gd name="connsiteX26" fmla="*/ 271043 w 708883"/>
                <a:gd name="connsiteY26" fmla="*/ 354442 h 1804972"/>
                <a:gd name="connsiteX27" fmla="*/ 253172 w 708883"/>
                <a:gd name="connsiteY27" fmla="*/ 297850 h 1804972"/>
                <a:gd name="connsiteX28" fmla="*/ 232323 w 708883"/>
                <a:gd name="connsiteY28" fmla="*/ 259130 h 1804972"/>
                <a:gd name="connsiteX29" fmla="*/ 175731 w 708883"/>
                <a:gd name="connsiteY29" fmla="*/ 196581 h 1804972"/>
                <a:gd name="connsiteX30" fmla="*/ 128075 w 708883"/>
                <a:gd name="connsiteY30" fmla="*/ 145947 h 1804972"/>
                <a:gd name="connsiteX31" fmla="*/ 56591 w 708883"/>
                <a:gd name="connsiteY31" fmla="*/ 80420 h 1804972"/>
                <a:gd name="connsiteX32" fmla="*/ 29785 w 708883"/>
                <a:gd name="connsiteY32" fmla="*/ 62549 h 1804972"/>
                <a:gd name="connsiteX33" fmla="*/ 8935 w 708883"/>
                <a:gd name="connsiteY33" fmla="*/ 47656 h 1804972"/>
                <a:gd name="connsiteX34" fmla="*/ 0 w 708883"/>
                <a:gd name="connsiteY34" fmla="*/ 29785 h 1804972"/>
                <a:gd name="connsiteX35" fmla="*/ 5957 w 708883"/>
                <a:gd name="connsiteY35" fmla="*/ 14893 h 1804972"/>
                <a:gd name="connsiteX36" fmla="*/ 26806 w 708883"/>
                <a:gd name="connsiteY36" fmla="*/ 2979 h 1804972"/>
                <a:gd name="connsiteX37" fmla="*/ 86376 w 708883"/>
                <a:gd name="connsiteY37" fmla="*/ 0 h 1804972"/>
                <a:gd name="connsiteX38" fmla="*/ 154882 w 708883"/>
                <a:gd name="connsiteY38" fmla="*/ 5957 h 1804972"/>
                <a:gd name="connsiteX39" fmla="*/ 229344 w 708883"/>
                <a:gd name="connsiteY39" fmla="*/ 23828 h 1804972"/>
                <a:gd name="connsiteX40" fmla="*/ 300828 w 708883"/>
                <a:gd name="connsiteY40" fmla="*/ 47656 h 1804972"/>
                <a:gd name="connsiteX41" fmla="*/ 378269 w 708883"/>
                <a:gd name="connsiteY41" fmla="*/ 83398 h 1804972"/>
                <a:gd name="connsiteX42" fmla="*/ 476560 w 708883"/>
                <a:gd name="connsiteY42" fmla="*/ 148925 h 1804972"/>
                <a:gd name="connsiteX43" fmla="*/ 470603 w 708883"/>
                <a:gd name="connsiteY43" fmla="*/ 300829 h 1804972"/>
                <a:gd name="connsiteX44" fmla="*/ 494431 w 708883"/>
                <a:gd name="connsiteY44" fmla="*/ 503367 h 1804972"/>
                <a:gd name="connsiteX45" fmla="*/ 545066 w 708883"/>
                <a:gd name="connsiteY45" fmla="*/ 869723 h 1804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08883" h="1804972">
                  <a:moveTo>
                    <a:pt x="545066" y="869723"/>
                  </a:moveTo>
                  <a:lnTo>
                    <a:pt x="568894" y="1039497"/>
                  </a:lnTo>
                  <a:lnTo>
                    <a:pt x="589743" y="1197358"/>
                  </a:lnTo>
                  <a:lnTo>
                    <a:pt x="604636" y="1292670"/>
                  </a:lnTo>
                  <a:lnTo>
                    <a:pt x="655270" y="1432659"/>
                  </a:lnTo>
                  <a:lnTo>
                    <a:pt x="708883" y="1584563"/>
                  </a:lnTo>
                  <a:lnTo>
                    <a:pt x="679098" y="1647112"/>
                  </a:lnTo>
                  <a:lnTo>
                    <a:pt x="652292" y="1697746"/>
                  </a:lnTo>
                  <a:lnTo>
                    <a:pt x="634421" y="1742424"/>
                  </a:lnTo>
                  <a:lnTo>
                    <a:pt x="616550" y="1766252"/>
                  </a:lnTo>
                  <a:lnTo>
                    <a:pt x="595700" y="1787101"/>
                  </a:lnTo>
                  <a:lnTo>
                    <a:pt x="577829" y="1801994"/>
                  </a:lnTo>
                  <a:lnTo>
                    <a:pt x="562937" y="1804972"/>
                  </a:lnTo>
                  <a:lnTo>
                    <a:pt x="545066" y="1799015"/>
                  </a:lnTo>
                  <a:lnTo>
                    <a:pt x="518259" y="1778166"/>
                  </a:lnTo>
                  <a:lnTo>
                    <a:pt x="482517" y="1736467"/>
                  </a:lnTo>
                  <a:lnTo>
                    <a:pt x="446775" y="1676897"/>
                  </a:lnTo>
                  <a:lnTo>
                    <a:pt x="422947" y="1620305"/>
                  </a:lnTo>
                  <a:lnTo>
                    <a:pt x="396140" y="1545843"/>
                  </a:lnTo>
                  <a:lnTo>
                    <a:pt x="381248" y="1477337"/>
                  </a:lnTo>
                  <a:lnTo>
                    <a:pt x="381248" y="1387982"/>
                  </a:lnTo>
                  <a:lnTo>
                    <a:pt x="378269" y="1253949"/>
                  </a:lnTo>
                  <a:lnTo>
                    <a:pt x="381248" y="1158637"/>
                  </a:lnTo>
                  <a:lnTo>
                    <a:pt x="342527" y="869723"/>
                  </a:lnTo>
                  <a:lnTo>
                    <a:pt x="315721" y="646335"/>
                  </a:lnTo>
                  <a:lnTo>
                    <a:pt x="288914" y="422947"/>
                  </a:lnTo>
                  <a:lnTo>
                    <a:pt x="271043" y="354442"/>
                  </a:lnTo>
                  <a:lnTo>
                    <a:pt x="253172" y="297850"/>
                  </a:lnTo>
                  <a:lnTo>
                    <a:pt x="232323" y="259130"/>
                  </a:lnTo>
                  <a:lnTo>
                    <a:pt x="175731" y="196581"/>
                  </a:lnTo>
                  <a:lnTo>
                    <a:pt x="128075" y="145947"/>
                  </a:lnTo>
                  <a:lnTo>
                    <a:pt x="56591" y="80420"/>
                  </a:lnTo>
                  <a:lnTo>
                    <a:pt x="29785" y="62549"/>
                  </a:lnTo>
                  <a:lnTo>
                    <a:pt x="8935" y="47656"/>
                  </a:lnTo>
                  <a:lnTo>
                    <a:pt x="0" y="29785"/>
                  </a:lnTo>
                  <a:lnTo>
                    <a:pt x="5957" y="14893"/>
                  </a:lnTo>
                  <a:lnTo>
                    <a:pt x="26806" y="2979"/>
                  </a:lnTo>
                  <a:lnTo>
                    <a:pt x="86376" y="0"/>
                  </a:lnTo>
                  <a:lnTo>
                    <a:pt x="154882" y="5957"/>
                  </a:lnTo>
                  <a:lnTo>
                    <a:pt x="229344" y="23828"/>
                  </a:lnTo>
                  <a:lnTo>
                    <a:pt x="300828" y="47656"/>
                  </a:lnTo>
                  <a:lnTo>
                    <a:pt x="378269" y="83398"/>
                  </a:lnTo>
                  <a:lnTo>
                    <a:pt x="476560" y="148925"/>
                  </a:lnTo>
                  <a:lnTo>
                    <a:pt x="470603" y="300829"/>
                  </a:lnTo>
                  <a:lnTo>
                    <a:pt x="494431" y="503367"/>
                  </a:lnTo>
                  <a:lnTo>
                    <a:pt x="545066" y="86972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908D2A7D-9319-4576-85C2-D0956F12159B}"/>
                </a:ext>
              </a:extLst>
            </p:cNvPr>
            <p:cNvSpPr/>
            <p:nvPr/>
          </p:nvSpPr>
          <p:spPr>
            <a:xfrm>
              <a:off x="2947988" y="4235451"/>
              <a:ext cx="935037" cy="1576387"/>
            </a:xfrm>
            <a:custGeom>
              <a:avLst/>
              <a:gdLst>
                <a:gd name="connsiteX0" fmla="*/ 498536 w 934442"/>
                <a:gd name="connsiteY0" fmla="*/ 1169931 h 1575774"/>
                <a:gd name="connsiteX1" fmla="*/ 405844 w 934442"/>
                <a:gd name="connsiteY1" fmla="*/ 1422957 h 1575774"/>
                <a:gd name="connsiteX2" fmla="*/ 348224 w 934442"/>
                <a:gd name="connsiteY2" fmla="*/ 1575774 h 1575774"/>
                <a:gd name="connsiteX3" fmla="*/ 0 w 934442"/>
                <a:gd name="connsiteY3" fmla="*/ 1325254 h 1575774"/>
                <a:gd name="connsiteX4" fmla="*/ 45094 w 934442"/>
                <a:gd name="connsiteY4" fmla="*/ 1300202 h 1575774"/>
                <a:gd name="connsiteX5" fmla="*/ 75156 w 934442"/>
                <a:gd name="connsiteY5" fmla="*/ 1287676 h 1575774"/>
                <a:gd name="connsiteX6" fmla="*/ 112735 w 934442"/>
                <a:gd name="connsiteY6" fmla="*/ 1255108 h 1575774"/>
                <a:gd name="connsiteX7" fmla="*/ 162839 w 934442"/>
                <a:gd name="connsiteY7" fmla="*/ 1197488 h 1575774"/>
                <a:gd name="connsiteX8" fmla="*/ 225469 w 934442"/>
                <a:gd name="connsiteY8" fmla="*/ 1117322 h 1575774"/>
                <a:gd name="connsiteX9" fmla="*/ 293109 w 934442"/>
                <a:gd name="connsiteY9" fmla="*/ 1014608 h 1575774"/>
                <a:gd name="connsiteX10" fmla="*/ 358245 w 934442"/>
                <a:gd name="connsiteY10" fmla="*/ 906884 h 1575774"/>
                <a:gd name="connsiteX11" fmla="*/ 425885 w 934442"/>
                <a:gd name="connsiteY11" fmla="*/ 774108 h 1575774"/>
                <a:gd name="connsiteX12" fmla="*/ 506052 w 934442"/>
                <a:gd name="connsiteY12" fmla="*/ 641333 h 1575774"/>
                <a:gd name="connsiteX13" fmla="*/ 603755 w 934442"/>
                <a:gd name="connsiteY13" fmla="*/ 475989 h 1575774"/>
                <a:gd name="connsiteX14" fmla="*/ 681416 w 934442"/>
                <a:gd name="connsiteY14" fmla="*/ 345718 h 1575774"/>
                <a:gd name="connsiteX15" fmla="*/ 769098 w 934442"/>
                <a:gd name="connsiteY15" fmla="*/ 197911 h 1575774"/>
                <a:gd name="connsiteX16" fmla="*/ 829223 w 934442"/>
                <a:gd name="connsiteY16" fmla="*/ 95198 h 1575774"/>
                <a:gd name="connsiteX17" fmla="*/ 864296 w 934442"/>
                <a:gd name="connsiteY17" fmla="*/ 35073 h 1575774"/>
                <a:gd name="connsiteX18" fmla="*/ 876822 w 934442"/>
                <a:gd name="connsiteY18" fmla="*/ 17536 h 1575774"/>
                <a:gd name="connsiteX19" fmla="*/ 891853 w 934442"/>
                <a:gd name="connsiteY19" fmla="*/ 5010 h 1575774"/>
                <a:gd name="connsiteX20" fmla="*/ 914400 w 934442"/>
                <a:gd name="connsiteY20" fmla="*/ 0 h 1575774"/>
                <a:gd name="connsiteX21" fmla="*/ 924421 w 934442"/>
                <a:gd name="connsiteY21" fmla="*/ 2505 h 1575774"/>
                <a:gd name="connsiteX22" fmla="*/ 934442 w 934442"/>
                <a:gd name="connsiteY22" fmla="*/ 10021 h 1575774"/>
                <a:gd name="connsiteX23" fmla="*/ 934442 w 934442"/>
                <a:gd name="connsiteY23" fmla="*/ 32568 h 1575774"/>
                <a:gd name="connsiteX24" fmla="*/ 894359 w 934442"/>
                <a:gd name="connsiteY24" fmla="*/ 135281 h 1575774"/>
                <a:gd name="connsiteX25" fmla="*/ 814192 w 934442"/>
                <a:gd name="connsiteY25" fmla="*/ 345718 h 1575774"/>
                <a:gd name="connsiteX26" fmla="*/ 721499 w 934442"/>
                <a:gd name="connsiteY26" fmla="*/ 593734 h 1575774"/>
                <a:gd name="connsiteX27" fmla="*/ 641333 w 934442"/>
                <a:gd name="connsiteY27" fmla="*/ 806676 h 1575774"/>
                <a:gd name="connsiteX28" fmla="*/ 568682 w 934442"/>
                <a:gd name="connsiteY28" fmla="*/ 997072 h 1575774"/>
                <a:gd name="connsiteX29" fmla="*/ 498536 w 934442"/>
                <a:gd name="connsiteY29" fmla="*/ 1169931 h 157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34442" h="1575774">
                  <a:moveTo>
                    <a:pt x="498536" y="1169931"/>
                  </a:moveTo>
                  <a:lnTo>
                    <a:pt x="405844" y="1422957"/>
                  </a:lnTo>
                  <a:lnTo>
                    <a:pt x="348224" y="1575774"/>
                  </a:lnTo>
                  <a:lnTo>
                    <a:pt x="0" y="1325254"/>
                  </a:lnTo>
                  <a:lnTo>
                    <a:pt x="45094" y="1300202"/>
                  </a:lnTo>
                  <a:lnTo>
                    <a:pt x="75156" y="1287676"/>
                  </a:lnTo>
                  <a:lnTo>
                    <a:pt x="112735" y="1255108"/>
                  </a:lnTo>
                  <a:lnTo>
                    <a:pt x="162839" y="1197488"/>
                  </a:lnTo>
                  <a:lnTo>
                    <a:pt x="225469" y="1117322"/>
                  </a:lnTo>
                  <a:lnTo>
                    <a:pt x="293109" y="1014608"/>
                  </a:lnTo>
                  <a:lnTo>
                    <a:pt x="358245" y="906884"/>
                  </a:lnTo>
                  <a:lnTo>
                    <a:pt x="425885" y="774108"/>
                  </a:lnTo>
                  <a:lnTo>
                    <a:pt x="506052" y="641333"/>
                  </a:lnTo>
                  <a:lnTo>
                    <a:pt x="603755" y="475989"/>
                  </a:lnTo>
                  <a:lnTo>
                    <a:pt x="681416" y="345718"/>
                  </a:lnTo>
                  <a:lnTo>
                    <a:pt x="769098" y="197911"/>
                  </a:lnTo>
                  <a:lnTo>
                    <a:pt x="829223" y="95198"/>
                  </a:lnTo>
                  <a:lnTo>
                    <a:pt x="864296" y="35073"/>
                  </a:lnTo>
                  <a:lnTo>
                    <a:pt x="876822" y="17536"/>
                  </a:lnTo>
                  <a:lnTo>
                    <a:pt x="891853" y="5010"/>
                  </a:lnTo>
                  <a:lnTo>
                    <a:pt x="914400" y="0"/>
                  </a:lnTo>
                  <a:lnTo>
                    <a:pt x="924421" y="2505"/>
                  </a:lnTo>
                  <a:lnTo>
                    <a:pt x="934442" y="10021"/>
                  </a:lnTo>
                  <a:lnTo>
                    <a:pt x="934442" y="32568"/>
                  </a:lnTo>
                  <a:lnTo>
                    <a:pt x="894359" y="135281"/>
                  </a:lnTo>
                  <a:lnTo>
                    <a:pt x="814192" y="345718"/>
                  </a:lnTo>
                  <a:lnTo>
                    <a:pt x="721499" y="593734"/>
                  </a:lnTo>
                  <a:lnTo>
                    <a:pt x="641333" y="806676"/>
                  </a:lnTo>
                  <a:lnTo>
                    <a:pt x="568682" y="997072"/>
                  </a:lnTo>
                  <a:lnTo>
                    <a:pt x="498536" y="1169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31F48F58-962C-4BA6-A667-9BBE71940C93}"/>
                </a:ext>
              </a:extLst>
            </p:cNvPr>
            <p:cNvSpPr/>
            <p:nvPr/>
          </p:nvSpPr>
          <p:spPr>
            <a:xfrm>
              <a:off x="4637088" y="4003676"/>
              <a:ext cx="2441575" cy="1497012"/>
            </a:xfrm>
            <a:custGeom>
              <a:avLst/>
              <a:gdLst>
                <a:gd name="connsiteX0" fmla="*/ 570840 w 2441924"/>
                <a:gd name="connsiteY0" fmla="*/ 364702 h 1498453"/>
                <a:gd name="connsiteX1" fmla="*/ 266921 w 2441924"/>
                <a:gd name="connsiteY1" fmla="*/ 420201 h 1498453"/>
                <a:gd name="connsiteX2" fmla="*/ 58141 w 2441924"/>
                <a:gd name="connsiteY2" fmla="*/ 465128 h 1498453"/>
                <a:gd name="connsiteX3" fmla="*/ 0 w 2441924"/>
                <a:gd name="connsiteY3" fmla="*/ 277491 h 1498453"/>
                <a:gd name="connsiteX4" fmla="*/ 169138 w 2441924"/>
                <a:gd name="connsiteY4" fmla="*/ 264277 h 1498453"/>
                <a:gd name="connsiteX5" fmla="*/ 369989 w 2441924"/>
                <a:gd name="connsiteY5" fmla="*/ 243135 h 1498453"/>
                <a:gd name="connsiteX6" fmla="*/ 573483 w 2441924"/>
                <a:gd name="connsiteY6" fmla="*/ 214064 h 1498453"/>
                <a:gd name="connsiteX7" fmla="*/ 996326 w 2441924"/>
                <a:gd name="connsiteY7" fmla="*/ 150638 h 1498453"/>
                <a:gd name="connsiteX8" fmla="*/ 1379529 w 2441924"/>
                <a:gd name="connsiteY8" fmla="*/ 95139 h 1498453"/>
                <a:gd name="connsiteX9" fmla="*/ 1567166 w 2441924"/>
                <a:gd name="connsiteY9" fmla="*/ 66069 h 1498453"/>
                <a:gd name="connsiteX10" fmla="*/ 1596236 w 2441924"/>
                <a:gd name="connsiteY10" fmla="*/ 66069 h 1498453"/>
                <a:gd name="connsiteX11" fmla="*/ 1659663 w 2441924"/>
                <a:gd name="connsiteY11" fmla="*/ 60783 h 1498453"/>
                <a:gd name="connsiteX12" fmla="*/ 1749517 w 2441924"/>
                <a:gd name="connsiteY12" fmla="*/ 47569 h 1498453"/>
                <a:gd name="connsiteX13" fmla="*/ 1902798 w 2441924"/>
                <a:gd name="connsiteY13" fmla="*/ 13213 h 1498453"/>
                <a:gd name="connsiteX14" fmla="*/ 1939797 w 2441924"/>
                <a:gd name="connsiteY14" fmla="*/ 0 h 1498453"/>
                <a:gd name="connsiteX15" fmla="*/ 1963582 w 2441924"/>
                <a:gd name="connsiteY15" fmla="*/ 0 h 1498453"/>
                <a:gd name="connsiteX16" fmla="*/ 2005866 w 2441924"/>
                <a:gd name="connsiteY16" fmla="*/ 5285 h 1498453"/>
                <a:gd name="connsiteX17" fmla="*/ 2050794 w 2441924"/>
                <a:gd name="connsiteY17" fmla="*/ 21142 h 1498453"/>
                <a:gd name="connsiteX18" fmla="*/ 2127434 w 2441924"/>
                <a:gd name="connsiteY18" fmla="*/ 60783 h 1498453"/>
                <a:gd name="connsiteX19" fmla="*/ 2222574 w 2441924"/>
                <a:gd name="connsiteY19" fmla="*/ 124210 h 1498453"/>
                <a:gd name="connsiteX20" fmla="*/ 2344141 w 2441924"/>
                <a:gd name="connsiteY20" fmla="*/ 219350 h 1498453"/>
                <a:gd name="connsiteX21" fmla="*/ 2402283 w 2441924"/>
                <a:gd name="connsiteY21" fmla="*/ 266920 h 1498453"/>
                <a:gd name="connsiteX22" fmla="*/ 2423425 w 2441924"/>
                <a:gd name="connsiteY22" fmla="*/ 288062 h 1498453"/>
                <a:gd name="connsiteX23" fmla="*/ 2431353 w 2441924"/>
                <a:gd name="connsiteY23" fmla="*/ 303919 h 1498453"/>
                <a:gd name="connsiteX24" fmla="*/ 2441924 w 2441924"/>
                <a:gd name="connsiteY24" fmla="*/ 330346 h 1498453"/>
                <a:gd name="connsiteX25" fmla="*/ 2441924 w 2441924"/>
                <a:gd name="connsiteY25" fmla="*/ 354131 h 1498453"/>
                <a:gd name="connsiteX26" fmla="*/ 2426067 w 2441924"/>
                <a:gd name="connsiteY26" fmla="*/ 383202 h 1498453"/>
                <a:gd name="connsiteX27" fmla="*/ 2373212 w 2441924"/>
                <a:gd name="connsiteY27" fmla="*/ 438700 h 1498453"/>
                <a:gd name="connsiteX28" fmla="*/ 2354713 w 2441924"/>
                <a:gd name="connsiteY28" fmla="*/ 473056 h 1498453"/>
                <a:gd name="connsiteX29" fmla="*/ 2330928 w 2441924"/>
                <a:gd name="connsiteY29" fmla="*/ 523269 h 1498453"/>
                <a:gd name="connsiteX30" fmla="*/ 2291286 w 2441924"/>
                <a:gd name="connsiteY30" fmla="*/ 663336 h 1498453"/>
                <a:gd name="connsiteX31" fmla="*/ 2198789 w 2441924"/>
                <a:gd name="connsiteY31" fmla="*/ 983112 h 1498453"/>
                <a:gd name="connsiteX32" fmla="*/ 2116863 w 2441924"/>
                <a:gd name="connsiteY32" fmla="*/ 1292316 h 1498453"/>
                <a:gd name="connsiteX33" fmla="*/ 2069293 w 2441924"/>
                <a:gd name="connsiteY33" fmla="*/ 1498453 h 1498453"/>
                <a:gd name="connsiteX34" fmla="*/ 1823515 w 2441924"/>
                <a:gd name="connsiteY34" fmla="*/ 1490524 h 1498453"/>
                <a:gd name="connsiteX35" fmla="*/ 1871085 w 2441924"/>
                <a:gd name="connsiteY35" fmla="*/ 1318744 h 1498453"/>
                <a:gd name="connsiteX36" fmla="*/ 1934511 w 2441924"/>
                <a:gd name="connsiteY36" fmla="*/ 1017468 h 1498453"/>
                <a:gd name="connsiteX37" fmla="*/ 1976796 w 2441924"/>
                <a:gd name="connsiteY37" fmla="*/ 813974 h 1498453"/>
                <a:gd name="connsiteX38" fmla="*/ 2000581 w 2441924"/>
                <a:gd name="connsiteY38" fmla="*/ 623694 h 1498453"/>
                <a:gd name="connsiteX39" fmla="*/ 2021723 w 2441924"/>
                <a:gd name="connsiteY39" fmla="*/ 449271 h 1498453"/>
                <a:gd name="connsiteX40" fmla="*/ 2027009 w 2441924"/>
                <a:gd name="connsiteY40" fmla="*/ 380559 h 1498453"/>
                <a:gd name="connsiteX41" fmla="*/ 2021723 w 2441924"/>
                <a:gd name="connsiteY41" fmla="*/ 327704 h 1498453"/>
                <a:gd name="connsiteX42" fmla="*/ 2003224 w 2441924"/>
                <a:gd name="connsiteY42" fmla="*/ 288062 h 1498453"/>
                <a:gd name="connsiteX43" fmla="*/ 1963582 w 2441924"/>
                <a:gd name="connsiteY43" fmla="*/ 261634 h 1498453"/>
                <a:gd name="connsiteX44" fmla="*/ 1921298 w 2441924"/>
                <a:gd name="connsiteY44" fmla="*/ 251063 h 1498453"/>
                <a:gd name="connsiteX45" fmla="*/ 1852585 w 2441924"/>
                <a:gd name="connsiteY45" fmla="*/ 248420 h 1498453"/>
                <a:gd name="connsiteX46" fmla="*/ 1680805 w 2441924"/>
                <a:gd name="connsiteY46" fmla="*/ 248420 h 1498453"/>
                <a:gd name="connsiteX47" fmla="*/ 1442955 w 2441924"/>
                <a:gd name="connsiteY47" fmla="*/ 258991 h 1498453"/>
                <a:gd name="connsiteX48" fmla="*/ 1247390 w 2441924"/>
                <a:gd name="connsiteY48" fmla="*/ 274848 h 1498453"/>
                <a:gd name="connsiteX49" fmla="*/ 1025397 w 2441924"/>
                <a:gd name="connsiteY49" fmla="*/ 298633 h 1498453"/>
                <a:gd name="connsiteX50" fmla="*/ 570840 w 2441924"/>
                <a:gd name="connsiteY50" fmla="*/ 364702 h 149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1924" h="1498453">
                  <a:moveTo>
                    <a:pt x="570840" y="364702"/>
                  </a:moveTo>
                  <a:lnTo>
                    <a:pt x="266921" y="420201"/>
                  </a:lnTo>
                  <a:lnTo>
                    <a:pt x="58141" y="465128"/>
                  </a:lnTo>
                  <a:lnTo>
                    <a:pt x="0" y="277491"/>
                  </a:lnTo>
                  <a:lnTo>
                    <a:pt x="169138" y="264277"/>
                  </a:lnTo>
                  <a:lnTo>
                    <a:pt x="369989" y="243135"/>
                  </a:lnTo>
                  <a:lnTo>
                    <a:pt x="573483" y="214064"/>
                  </a:lnTo>
                  <a:lnTo>
                    <a:pt x="996326" y="150638"/>
                  </a:lnTo>
                  <a:lnTo>
                    <a:pt x="1379529" y="95139"/>
                  </a:lnTo>
                  <a:lnTo>
                    <a:pt x="1567166" y="66069"/>
                  </a:lnTo>
                  <a:lnTo>
                    <a:pt x="1596236" y="66069"/>
                  </a:lnTo>
                  <a:lnTo>
                    <a:pt x="1659663" y="60783"/>
                  </a:lnTo>
                  <a:lnTo>
                    <a:pt x="1749517" y="47569"/>
                  </a:lnTo>
                  <a:lnTo>
                    <a:pt x="1902798" y="13213"/>
                  </a:lnTo>
                  <a:lnTo>
                    <a:pt x="1939797" y="0"/>
                  </a:lnTo>
                  <a:lnTo>
                    <a:pt x="1963582" y="0"/>
                  </a:lnTo>
                  <a:cubicBezTo>
                    <a:pt x="2004097" y="5401"/>
                    <a:pt x="1989893" y="5285"/>
                    <a:pt x="2005866" y="5285"/>
                  </a:cubicBezTo>
                  <a:lnTo>
                    <a:pt x="2050794" y="21142"/>
                  </a:lnTo>
                  <a:lnTo>
                    <a:pt x="2127434" y="60783"/>
                  </a:lnTo>
                  <a:lnTo>
                    <a:pt x="2222574" y="124210"/>
                  </a:lnTo>
                  <a:lnTo>
                    <a:pt x="2344141" y="219350"/>
                  </a:lnTo>
                  <a:lnTo>
                    <a:pt x="2402283" y="266920"/>
                  </a:lnTo>
                  <a:lnTo>
                    <a:pt x="2423425" y="288062"/>
                  </a:lnTo>
                  <a:lnTo>
                    <a:pt x="2431353" y="303919"/>
                  </a:lnTo>
                  <a:lnTo>
                    <a:pt x="2441924" y="330346"/>
                  </a:lnTo>
                  <a:lnTo>
                    <a:pt x="2441924" y="354131"/>
                  </a:lnTo>
                  <a:lnTo>
                    <a:pt x="2426067" y="383202"/>
                  </a:lnTo>
                  <a:lnTo>
                    <a:pt x="2373212" y="438700"/>
                  </a:lnTo>
                  <a:lnTo>
                    <a:pt x="2354713" y="473056"/>
                  </a:lnTo>
                  <a:lnTo>
                    <a:pt x="2330928" y="523269"/>
                  </a:lnTo>
                  <a:lnTo>
                    <a:pt x="2291286" y="663336"/>
                  </a:lnTo>
                  <a:lnTo>
                    <a:pt x="2198789" y="983112"/>
                  </a:lnTo>
                  <a:lnTo>
                    <a:pt x="2116863" y="1292316"/>
                  </a:lnTo>
                  <a:lnTo>
                    <a:pt x="2069293" y="1498453"/>
                  </a:lnTo>
                  <a:lnTo>
                    <a:pt x="1823515" y="1490524"/>
                  </a:lnTo>
                  <a:lnTo>
                    <a:pt x="1871085" y="1318744"/>
                  </a:lnTo>
                  <a:lnTo>
                    <a:pt x="1934511" y="1017468"/>
                  </a:lnTo>
                  <a:lnTo>
                    <a:pt x="1976796" y="813974"/>
                  </a:lnTo>
                  <a:lnTo>
                    <a:pt x="2000581" y="623694"/>
                  </a:lnTo>
                  <a:lnTo>
                    <a:pt x="2021723" y="449271"/>
                  </a:lnTo>
                  <a:lnTo>
                    <a:pt x="2027009" y="380559"/>
                  </a:lnTo>
                  <a:lnTo>
                    <a:pt x="2021723" y="327704"/>
                  </a:lnTo>
                  <a:lnTo>
                    <a:pt x="2003224" y="288062"/>
                  </a:lnTo>
                  <a:lnTo>
                    <a:pt x="1963582" y="261634"/>
                  </a:lnTo>
                  <a:lnTo>
                    <a:pt x="1921298" y="251063"/>
                  </a:lnTo>
                  <a:lnTo>
                    <a:pt x="1852585" y="248420"/>
                  </a:lnTo>
                  <a:lnTo>
                    <a:pt x="1680805" y="248420"/>
                  </a:lnTo>
                  <a:lnTo>
                    <a:pt x="1442955" y="258991"/>
                  </a:lnTo>
                  <a:lnTo>
                    <a:pt x="1247390" y="274848"/>
                  </a:lnTo>
                  <a:lnTo>
                    <a:pt x="1025397" y="298633"/>
                  </a:lnTo>
                  <a:lnTo>
                    <a:pt x="570840" y="36470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FEDD55E9-D140-480E-8413-4A675E51DC82}"/>
                </a:ext>
              </a:extLst>
            </p:cNvPr>
            <p:cNvSpPr/>
            <p:nvPr/>
          </p:nvSpPr>
          <p:spPr>
            <a:xfrm>
              <a:off x="4846638" y="5405438"/>
              <a:ext cx="1997075" cy="333375"/>
            </a:xfrm>
            <a:custGeom>
              <a:avLst/>
              <a:gdLst>
                <a:gd name="connsiteX0" fmla="*/ 638175 w 1997869"/>
                <a:gd name="connsiteY0" fmla="*/ 254793 h 333375"/>
                <a:gd name="connsiteX1" fmla="*/ 264319 w 1997869"/>
                <a:gd name="connsiteY1" fmla="*/ 307181 h 333375"/>
                <a:gd name="connsiteX2" fmla="*/ 80962 w 1997869"/>
                <a:gd name="connsiteY2" fmla="*/ 333375 h 333375"/>
                <a:gd name="connsiteX3" fmla="*/ 0 w 1997869"/>
                <a:gd name="connsiteY3" fmla="*/ 157162 h 333375"/>
                <a:gd name="connsiteX4" fmla="*/ 173831 w 1997869"/>
                <a:gd name="connsiteY4" fmla="*/ 130968 h 333375"/>
                <a:gd name="connsiteX5" fmla="*/ 550069 w 1997869"/>
                <a:gd name="connsiteY5" fmla="*/ 83343 h 333375"/>
                <a:gd name="connsiteX6" fmla="*/ 842962 w 1997869"/>
                <a:gd name="connsiteY6" fmla="*/ 50006 h 333375"/>
                <a:gd name="connsiteX7" fmla="*/ 1073944 w 1997869"/>
                <a:gd name="connsiteY7" fmla="*/ 30956 h 333375"/>
                <a:gd name="connsiteX8" fmla="*/ 1276350 w 1997869"/>
                <a:gd name="connsiteY8" fmla="*/ 16668 h 333375"/>
                <a:gd name="connsiteX9" fmla="*/ 1502569 w 1997869"/>
                <a:gd name="connsiteY9" fmla="*/ 7143 h 333375"/>
                <a:gd name="connsiteX10" fmla="*/ 1643062 w 1997869"/>
                <a:gd name="connsiteY10" fmla="*/ 7143 h 333375"/>
                <a:gd name="connsiteX11" fmla="*/ 1866900 w 1997869"/>
                <a:gd name="connsiteY11" fmla="*/ 0 h 333375"/>
                <a:gd name="connsiteX12" fmla="*/ 1909762 w 1997869"/>
                <a:gd name="connsiteY12" fmla="*/ 33337 h 333375"/>
                <a:gd name="connsiteX13" fmla="*/ 1945481 w 1997869"/>
                <a:gd name="connsiteY13" fmla="*/ 73818 h 333375"/>
                <a:gd name="connsiteX14" fmla="*/ 1971675 w 1997869"/>
                <a:gd name="connsiteY14" fmla="*/ 104775 h 333375"/>
                <a:gd name="connsiteX15" fmla="*/ 1988344 w 1997869"/>
                <a:gd name="connsiteY15" fmla="*/ 133350 h 333375"/>
                <a:gd name="connsiteX16" fmla="*/ 1993106 w 1997869"/>
                <a:gd name="connsiteY16" fmla="*/ 159543 h 333375"/>
                <a:gd name="connsiteX17" fmla="*/ 1997869 w 1997869"/>
                <a:gd name="connsiteY17" fmla="*/ 192881 h 333375"/>
                <a:gd name="connsiteX18" fmla="*/ 1990725 w 1997869"/>
                <a:gd name="connsiteY18" fmla="*/ 214312 h 333375"/>
                <a:gd name="connsiteX19" fmla="*/ 1976437 w 1997869"/>
                <a:gd name="connsiteY19" fmla="*/ 228600 h 333375"/>
                <a:gd name="connsiteX20" fmla="*/ 1952625 w 1997869"/>
                <a:gd name="connsiteY20" fmla="*/ 233362 h 333375"/>
                <a:gd name="connsiteX21" fmla="*/ 1909762 w 1997869"/>
                <a:gd name="connsiteY21" fmla="*/ 235743 h 333375"/>
                <a:gd name="connsiteX22" fmla="*/ 1785937 w 1997869"/>
                <a:gd name="connsiteY22" fmla="*/ 214312 h 333375"/>
                <a:gd name="connsiteX23" fmla="*/ 1640681 w 1997869"/>
                <a:gd name="connsiteY23" fmla="*/ 195262 h 333375"/>
                <a:gd name="connsiteX24" fmla="*/ 1516856 w 1997869"/>
                <a:gd name="connsiteY24" fmla="*/ 188118 h 333375"/>
                <a:gd name="connsiteX25" fmla="*/ 1414462 w 1997869"/>
                <a:gd name="connsiteY25" fmla="*/ 185737 h 333375"/>
                <a:gd name="connsiteX26" fmla="*/ 1254919 w 1997869"/>
                <a:gd name="connsiteY26" fmla="*/ 192881 h 333375"/>
                <a:gd name="connsiteX27" fmla="*/ 1062037 w 1997869"/>
                <a:gd name="connsiteY27" fmla="*/ 207168 h 333375"/>
                <a:gd name="connsiteX28" fmla="*/ 638175 w 1997869"/>
                <a:gd name="connsiteY28" fmla="*/ 2547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97869" h="333375">
                  <a:moveTo>
                    <a:pt x="638175" y="254793"/>
                  </a:moveTo>
                  <a:lnTo>
                    <a:pt x="264319" y="307181"/>
                  </a:lnTo>
                  <a:lnTo>
                    <a:pt x="80962" y="333375"/>
                  </a:lnTo>
                  <a:lnTo>
                    <a:pt x="0" y="157162"/>
                  </a:lnTo>
                  <a:lnTo>
                    <a:pt x="173831" y="130968"/>
                  </a:lnTo>
                  <a:lnTo>
                    <a:pt x="550069" y="83343"/>
                  </a:lnTo>
                  <a:lnTo>
                    <a:pt x="842962" y="50006"/>
                  </a:lnTo>
                  <a:lnTo>
                    <a:pt x="1073944" y="30956"/>
                  </a:lnTo>
                  <a:lnTo>
                    <a:pt x="1276350" y="16668"/>
                  </a:lnTo>
                  <a:lnTo>
                    <a:pt x="1502569" y="7143"/>
                  </a:lnTo>
                  <a:lnTo>
                    <a:pt x="1643062" y="7143"/>
                  </a:lnTo>
                  <a:lnTo>
                    <a:pt x="1866900" y="0"/>
                  </a:lnTo>
                  <a:lnTo>
                    <a:pt x="1909762" y="33337"/>
                  </a:lnTo>
                  <a:lnTo>
                    <a:pt x="1945481" y="73818"/>
                  </a:lnTo>
                  <a:lnTo>
                    <a:pt x="1971675" y="104775"/>
                  </a:lnTo>
                  <a:lnTo>
                    <a:pt x="1988344" y="133350"/>
                  </a:lnTo>
                  <a:lnTo>
                    <a:pt x="1993106" y="159543"/>
                  </a:lnTo>
                  <a:lnTo>
                    <a:pt x="1997869" y="192881"/>
                  </a:lnTo>
                  <a:lnTo>
                    <a:pt x="1990725" y="214312"/>
                  </a:lnTo>
                  <a:lnTo>
                    <a:pt x="1976437" y="228600"/>
                  </a:lnTo>
                  <a:lnTo>
                    <a:pt x="1952625" y="233362"/>
                  </a:lnTo>
                  <a:lnTo>
                    <a:pt x="1909762" y="235743"/>
                  </a:lnTo>
                  <a:lnTo>
                    <a:pt x="1785937" y="214312"/>
                  </a:lnTo>
                  <a:lnTo>
                    <a:pt x="1640681" y="195262"/>
                  </a:lnTo>
                  <a:lnTo>
                    <a:pt x="1516856" y="188118"/>
                  </a:lnTo>
                  <a:lnTo>
                    <a:pt x="1414462" y="185737"/>
                  </a:lnTo>
                  <a:lnTo>
                    <a:pt x="1254919" y="192881"/>
                  </a:lnTo>
                  <a:lnTo>
                    <a:pt x="1062037" y="207168"/>
                  </a:lnTo>
                  <a:lnTo>
                    <a:pt x="638175" y="254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56B2963F-EA42-4EFC-B5CE-5BCD37EABDEA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738313"/>
            <a:ext cx="4895850" cy="4105275"/>
            <a:chOff x="2522538" y="1738313"/>
            <a:chExt cx="4895850" cy="4105275"/>
          </a:xfrm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0AB8B07E-88EF-496D-94D9-78AF5B2D1AD6}"/>
                </a:ext>
              </a:extLst>
            </p:cNvPr>
            <p:cNvSpPr/>
            <p:nvPr/>
          </p:nvSpPr>
          <p:spPr>
            <a:xfrm>
              <a:off x="2919413" y="1738313"/>
              <a:ext cx="823912" cy="738187"/>
            </a:xfrm>
            <a:custGeom>
              <a:avLst/>
              <a:gdLst>
                <a:gd name="connsiteX0" fmla="*/ 407193 w 823912"/>
                <a:gd name="connsiteY0" fmla="*/ 452437 h 738187"/>
                <a:gd name="connsiteX1" fmla="*/ 273843 w 823912"/>
                <a:gd name="connsiteY1" fmla="*/ 316706 h 738187"/>
                <a:gd name="connsiteX2" fmla="*/ 180975 w 823912"/>
                <a:gd name="connsiteY2" fmla="*/ 219075 h 738187"/>
                <a:gd name="connsiteX3" fmla="*/ 73818 w 823912"/>
                <a:gd name="connsiteY3" fmla="*/ 116681 h 738187"/>
                <a:gd name="connsiteX4" fmla="*/ 38100 w 823912"/>
                <a:gd name="connsiteY4" fmla="*/ 83343 h 738187"/>
                <a:gd name="connsiteX5" fmla="*/ 19050 w 823912"/>
                <a:gd name="connsiteY5" fmla="*/ 66675 h 738187"/>
                <a:gd name="connsiteX6" fmla="*/ 7143 w 823912"/>
                <a:gd name="connsiteY6" fmla="*/ 52387 h 738187"/>
                <a:gd name="connsiteX7" fmla="*/ 0 w 823912"/>
                <a:gd name="connsiteY7" fmla="*/ 33337 h 738187"/>
                <a:gd name="connsiteX8" fmla="*/ 0 w 823912"/>
                <a:gd name="connsiteY8" fmla="*/ 19050 h 738187"/>
                <a:gd name="connsiteX9" fmla="*/ 4762 w 823912"/>
                <a:gd name="connsiteY9" fmla="*/ 4762 h 738187"/>
                <a:gd name="connsiteX10" fmla="*/ 16668 w 823912"/>
                <a:gd name="connsiteY10" fmla="*/ 0 h 738187"/>
                <a:gd name="connsiteX11" fmla="*/ 30956 w 823912"/>
                <a:gd name="connsiteY11" fmla="*/ 2381 h 738187"/>
                <a:gd name="connsiteX12" fmla="*/ 54768 w 823912"/>
                <a:gd name="connsiteY12" fmla="*/ 11906 h 738187"/>
                <a:gd name="connsiteX13" fmla="*/ 80962 w 823912"/>
                <a:gd name="connsiteY13" fmla="*/ 21431 h 738187"/>
                <a:gd name="connsiteX14" fmla="*/ 252412 w 823912"/>
                <a:gd name="connsiteY14" fmla="*/ 71437 h 738187"/>
                <a:gd name="connsiteX15" fmla="*/ 426243 w 823912"/>
                <a:gd name="connsiteY15" fmla="*/ 119062 h 738187"/>
                <a:gd name="connsiteX16" fmla="*/ 557212 w 823912"/>
                <a:gd name="connsiteY16" fmla="*/ 147637 h 738187"/>
                <a:gd name="connsiteX17" fmla="*/ 585787 w 823912"/>
                <a:gd name="connsiteY17" fmla="*/ 180975 h 738187"/>
                <a:gd name="connsiteX18" fmla="*/ 635793 w 823912"/>
                <a:gd name="connsiteY18" fmla="*/ 233362 h 738187"/>
                <a:gd name="connsiteX19" fmla="*/ 676275 w 823912"/>
                <a:gd name="connsiteY19" fmla="*/ 283368 h 738187"/>
                <a:gd name="connsiteX20" fmla="*/ 721518 w 823912"/>
                <a:gd name="connsiteY20" fmla="*/ 345281 h 738187"/>
                <a:gd name="connsiteX21" fmla="*/ 773906 w 823912"/>
                <a:gd name="connsiteY21" fmla="*/ 423862 h 738187"/>
                <a:gd name="connsiteX22" fmla="*/ 795337 w 823912"/>
                <a:gd name="connsiteY22" fmla="*/ 459581 h 738187"/>
                <a:gd name="connsiteX23" fmla="*/ 812006 w 823912"/>
                <a:gd name="connsiteY23" fmla="*/ 490537 h 738187"/>
                <a:gd name="connsiteX24" fmla="*/ 821531 w 823912"/>
                <a:gd name="connsiteY24" fmla="*/ 523875 h 738187"/>
                <a:gd name="connsiteX25" fmla="*/ 823912 w 823912"/>
                <a:gd name="connsiteY25" fmla="*/ 571500 h 738187"/>
                <a:gd name="connsiteX26" fmla="*/ 823912 w 823912"/>
                <a:gd name="connsiteY26" fmla="*/ 652462 h 738187"/>
                <a:gd name="connsiteX27" fmla="*/ 819150 w 823912"/>
                <a:gd name="connsiteY27" fmla="*/ 707231 h 738187"/>
                <a:gd name="connsiteX28" fmla="*/ 809625 w 823912"/>
                <a:gd name="connsiteY28" fmla="*/ 726281 h 738187"/>
                <a:gd name="connsiteX29" fmla="*/ 795337 w 823912"/>
                <a:gd name="connsiteY29" fmla="*/ 735806 h 738187"/>
                <a:gd name="connsiteX30" fmla="*/ 776287 w 823912"/>
                <a:gd name="connsiteY30" fmla="*/ 738187 h 738187"/>
                <a:gd name="connsiteX31" fmla="*/ 738187 w 823912"/>
                <a:gd name="connsiteY31" fmla="*/ 733425 h 738187"/>
                <a:gd name="connsiteX32" fmla="*/ 664368 w 823912"/>
                <a:gd name="connsiteY32" fmla="*/ 702468 h 738187"/>
                <a:gd name="connsiteX33" fmla="*/ 571500 w 823912"/>
                <a:gd name="connsiteY33" fmla="*/ 645318 h 738187"/>
                <a:gd name="connsiteX34" fmla="*/ 407193 w 823912"/>
                <a:gd name="connsiteY34" fmla="*/ 452437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3912" h="738187">
                  <a:moveTo>
                    <a:pt x="407193" y="452437"/>
                  </a:moveTo>
                  <a:lnTo>
                    <a:pt x="273843" y="316706"/>
                  </a:lnTo>
                  <a:lnTo>
                    <a:pt x="180975" y="219075"/>
                  </a:lnTo>
                  <a:lnTo>
                    <a:pt x="73818" y="116681"/>
                  </a:lnTo>
                  <a:lnTo>
                    <a:pt x="38100" y="83343"/>
                  </a:lnTo>
                  <a:lnTo>
                    <a:pt x="19050" y="66675"/>
                  </a:lnTo>
                  <a:lnTo>
                    <a:pt x="7143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30956" y="2381"/>
                  </a:lnTo>
                  <a:lnTo>
                    <a:pt x="54768" y="11906"/>
                  </a:lnTo>
                  <a:lnTo>
                    <a:pt x="80962" y="21431"/>
                  </a:lnTo>
                  <a:lnTo>
                    <a:pt x="252412" y="71437"/>
                  </a:lnTo>
                  <a:lnTo>
                    <a:pt x="426243" y="119062"/>
                  </a:lnTo>
                  <a:lnTo>
                    <a:pt x="557212" y="147637"/>
                  </a:lnTo>
                  <a:lnTo>
                    <a:pt x="585787" y="180975"/>
                  </a:lnTo>
                  <a:lnTo>
                    <a:pt x="635793" y="233362"/>
                  </a:lnTo>
                  <a:lnTo>
                    <a:pt x="676275" y="283368"/>
                  </a:lnTo>
                  <a:lnTo>
                    <a:pt x="721518" y="345281"/>
                  </a:lnTo>
                  <a:lnTo>
                    <a:pt x="773906" y="423862"/>
                  </a:lnTo>
                  <a:lnTo>
                    <a:pt x="795337" y="459581"/>
                  </a:lnTo>
                  <a:lnTo>
                    <a:pt x="812006" y="490537"/>
                  </a:lnTo>
                  <a:lnTo>
                    <a:pt x="821531" y="523875"/>
                  </a:lnTo>
                  <a:lnTo>
                    <a:pt x="823912" y="571500"/>
                  </a:lnTo>
                  <a:lnTo>
                    <a:pt x="823912" y="652462"/>
                  </a:lnTo>
                  <a:lnTo>
                    <a:pt x="819150" y="707231"/>
                  </a:lnTo>
                  <a:lnTo>
                    <a:pt x="809625" y="726281"/>
                  </a:lnTo>
                  <a:lnTo>
                    <a:pt x="795337" y="735806"/>
                  </a:lnTo>
                  <a:lnTo>
                    <a:pt x="776287" y="738187"/>
                  </a:lnTo>
                  <a:lnTo>
                    <a:pt x="738187" y="733425"/>
                  </a:lnTo>
                  <a:lnTo>
                    <a:pt x="664368" y="702468"/>
                  </a:lnTo>
                  <a:lnTo>
                    <a:pt x="571500" y="645318"/>
                  </a:lnTo>
                  <a:lnTo>
                    <a:pt x="40719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66CA8477-BBF1-48FE-B199-C6C7E0B5214A}"/>
                </a:ext>
              </a:extLst>
            </p:cNvPr>
            <p:cNvSpPr/>
            <p:nvPr/>
          </p:nvSpPr>
          <p:spPr>
            <a:xfrm>
              <a:off x="2589213" y="3055938"/>
              <a:ext cx="828675" cy="577850"/>
            </a:xfrm>
            <a:custGeom>
              <a:avLst/>
              <a:gdLst>
                <a:gd name="connsiteX0" fmla="*/ 469106 w 828675"/>
                <a:gd name="connsiteY0" fmla="*/ 481012 h 578644"/>
                <a:gd name="connsiteX1" fmla="*/ 352425 w 828675"/>
                <a:gd name="connsiteY1" fmla="*/ 385762 h 578644"/>
                <a:gd name="connsiteX2" fmla="*/ 226219 w 828675"/>
                <a:gd name="connsiteY2" fmla="*/ 269081 h 578644"/>
                <a:gd name="connsiteX3" fmla="*/ 116681 w 828675"/>
                <a:gd name="connsiteY3" fmla="*/ 169069 h 578644"/>
                <a:gd name="connsiteX4" fmla="*/ 19050 w 828675"/>
                <a:gd name="connsiteY4" fmla="*/ 76200 h 578644"/>
                <a:gd name="connsiteX5" fmla="*/ 7144 w 828675"/>
                <a:gd name="connsiteY5" fmla="*/ 54769 h 578644"/>
                <a:gd name="connsiteX6" fmla="*/ 0 w 828675"/>
                <a:gd name="connsiteY6" fmla="*/ 28575 h 578644"/>
                <a:gd name="connsiteX7" fmla="*/ 2381 w 828675"/>
                <a:gd name="connsiteY7" fmla="*/ 7144 h 578644"/>
                <a:gd name="connsiteX8" fmla="*/ 11906 w 828675"/>
                <a:gd name="connsiteY8" fmla="*/ 0 h 578644"/>
                <a:gd name="connsiteX9" fmla="*/ 23812 w 828675"/>
                <a:gd name="connsiteY9" fmla="*/ 0 h 578644"/>
                <a:gd name="connsiteX10" fmla="*/ 50006 w 828675"/>
                <a:gd name="connsiteY10" fmla="*/ 9525 h 578644"/>
                <a:gd name="connsiteX11" fmla="*/ 107156 w 828675"/>
                <a:gd name="connsiteY11" fmla="*/ 30956 h 578644"/>
                <a:gd name="connsiteX12" fmla="*/ 197644 w 828675"/>
                <a:gd name="connsiteY12" fmla="*/ 61912 h 578644"/>
                <a:gd name="connsiteX13" fmla="*/ 276225 w 828675"/>
                <a:gd name="connsiteY13" fmla="*/ 80962 h 578644"/>
                <a:gd name="connsiteX14" fmla="*/ 350044 w 828675"/>
                <a:gd name="connsiteY14" fmla="*/ 95250 h 578644"/>
                <a:gd name="connsiteX15" fmla="*/ 423862 w 828675"/>
                <a:gd name="connsiteY15" fmla="*/ 104775 h 578644"/>
                <a:gd name="connsiteX16" fmla="*/ 509587 w 828675"/>
                <a:gd name="connsiteY16" fmla="*/ 107156 h 578644"/>
                <a:gd name="connsiteX17" fmla="*/ 554831 w 828675"/>
                <a:gd name="connsiteY17" fmla="*/ 128587 h 578644"/>
                <a:gd name="connsiteX18" fmla="*/ 619125 w 828675"/>
                <a:gd name="connsiteY18" fmla="*/ 166687 h 578644"/>
                <a:gd name="connsiteX19" fmla="*/ 666750 w 828675"/>
                <a:gd name="connsiteY19" fmla="*/ 204787 h 578644"/>
                <a:gd name="connsiteX20" fmla="*/ 707231 w 828675"/>
                <a:gd name="connsiteY20" fmla="*/ 242887 h 578644"/>
                <a:gd name="connsiteX21" fmla="*/ 742950 w 828675"/>
                <a:gd name="connsiteY21" fmla="*/ 285750 h 578644"/>
                <a:gd name="connsiteX22" fmla="*/ 771525 w 828675"/>
                <a:gd name="connsiteY22" fmla="*/ 319087 h 578644"/>
                <a:gd name="connsiteX23" fmla="*/ 795337 w 828675"/>
                <a:gd name="connsiteY23" fmla="*/ 359569 h 578644"/>
                <a:gd name="connsiteX24" fmla="*/ 814387 w 828675"/>
                <a:gd name="connsiteY24" fmla="*/ 388144 h 578644"/>
                <a:gd name="connsiteX25" fmla="*/ 823912 w 828675"/>
                <a:gd name="connsiteY25" fmla="*/ 421481 h 578644"/>
                <a:gd name="connsiteX26" fmla="*/ 828675 w 828675"/>
                <a:gd name="connsiteY26" fmla="*/ 461962 h 578644"/>
                <a:gd name="connsiteX27" fmla="*/ 826294 w 828675"/>
                <a:gd name="connsiteY27" fmla="*/ 497681 h 578644"/>
                <a:gd name="connsiteX28" fmla="*/ 816769 w 828675"/>
                <a:gd name="connsiteY28" fmla="*/ 533400 h 578644"/>
                <a:gd name="connsiteX29" fmla="*/ 792956 w 828675"/>
                <a:gd name="connsiteY29" fmla="*/ 557212 h 578644"/>
                <a:gd name="connsiteX30" fmla="*/ 766762 w 828675"/>
                <a:gd name="connsiteY30" fmla="*/ 569119 h 578644"/>
                <a:gd name="connsiteX31" fmla="*/ 728662 w 828675"/>
                <a:gd name="connsiteY31" fmla="*/ 578644 h 578644"/>
                <a:gd name="connsiteX32" fmla="*/ 681037 w 828675"/>
                <a:gd name="connsiteY32" fmla="*/ 578644 h 578644"/>
                <a:gd name="connsiteX33" fmla="*/ 619125 w 828675"/>
                <a:gd name="connsiteY33" fmla="*/ 566737 h 578644"/>
                <a:gd name="connsiteX34" fmla="*/ 564356 w 828675"/>
                <a:gd name="connsiteY34" fmla="*/ 545306 h 578644"/>
                <a:gd name="connsiteX35" fmla="*/ 469106 w 828675"/>
                <a:gd name="connsiteY35" fmla="*/ 4810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8675" h="578644">
                  <a:moveTo>
                    <a:pt x="469106" y="481012"/>
                  </a:moveTo>
                  <a:lnTo>
                    <a:pt x="352425" y="385762"/>
                  </a:lnTo>
                  <a:lnTo>
                    <a:pt x="226219" y="269081"/>
                  </a:lnTo>
                  <a:lnTo>
                    <a:pt x="116681" y="169069"/>
                  </a:lnTo>
                  <a:lnTo>
                    <a:pt x="19050" y="76200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0006" y="9525"/>
                  </a:lnTo>
                  <a:lnTo>
                    <a:pt x="107156" y="30956"/>
                  </a:lnTo>
                  <a:lnTo>
                    <a:pt x="197644" y="61912"/>
                  </a:lnTo>
                  <a:lnTo>
                    <a:pt x="276225" y="80962"/>
                  </a:lnTo>
                  <a:lnTo>
                    <a:pt x="350044" y="95250"/>
                  </a:lnTo>
                  <a:lnTo>
                    <a:pt x="423862" y="104775"/>
                  </a:lnTo>
                  <a:lnTo>
                    <a:pt x="509587" y="107156"/>
                  </a:lnTo>
                  <a:lnTo>
                    <a:pt x="554831" y="128587"/>
                  </a:lnTo>
                  <a:lnTo>
                    <a:pt x="619125" y="166687"/>
                  </a:lnTo>
                  <a:lnTo>
                    <a:pt x="666750" y="204787"/>
                  </a:lnTo>
                  <a:lnTo>
                    <a:pt x="707231" y="242887"/>
                  </a:lnTo>
                  <a:lnTo>
                    <a:pt x="742950" y="285750"/>
                  </a:lnTo>
                  <a:lnTo>
                    <a:pt x="771525" y="319087"/>
                  </a:lnTo>
                  <a:lnTo>
                    <a:pt x="795337" y="359569"/>
                  </a:lnTo>
                  <a:lnTo>
                    <a:pt x="814387" y="388144"/>
                  </a:lnTo>
                  <a:lnTo>
                    <a:pt x="823912" y="421481"/>
                  </a:lnTo>
                  <a:lnTo>
                    <a:pt x="828675" y="461962"/>
                  </a:lnTo>
                  <a:lnTo>
                    <a:pt x="826294" y="497681"/>
                  </a:lnTo>
                  <a:lnTo>
                    <a:pt x="816769" y="533400"/>
                  </a:lnTo>
                  <a:lnTo>
                    <a:pt x="792956" y="557212"/>
                  </a:lnTo>
                  <a:lnTo>
                    <a:pt x="766762" y="569119"/>
                  </a:lnTo>
                  <a:lnTo>
                    <a:pt x="728662" y="578644"/>
                  </a:lnTo>
                  <a:lnTo>
                    <a:pt x="681037" y="578644"/>
                  </a:lnTo>
                  <a:lnTo>
                    <a:pt x="619125" y="566737"/>
                  </a:lnTo>
                  <a:lnTo>
                    <a:pt x="564356" y="545306"/>
                  </a:lnTo>
                  <a:lnTo>
                    <a:pt x="469106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4DE84D48-AE6E-493E-B240-AD5BCB9D960B}"/>
                </a:ext>
              </a:extLst>
            </p:cNvPr>
            <p:cNvSpPr/>
            <p:nvPr/>
          </p:nvSpPr>
          <p:spPr>
            <a:xfrm>
              <a:off x="2522538" y="5326063"/>
              <a:ext cx="638175" cy="517525"/>
            </a:xfrm>
            <a:custGeom>
              <a:avLst/>
              <a:gdLst>
                <a:gd name="connsiteX0" fmla="*/ 328612 w 638175"/>
                <a:gd name="connsiteY0" fmla="*/ 400050 h 516732"/>
                <a:gd name="connsiteX1" fmla="*/ 240506 w 638175"/>
                <a:gd name="connsiteY1" fmla="*/ 326232 h 516732"/>
                <a:gd name="connsiteX2" fmla="*/ 152400 w 638175"/>
                <a:gd name="connsiteY2" fmla="*/ 238125 h 516732"/>
                <a:gd name="connsiteX3" fmla="*/ 114300 w 638175"/>
                <a:gd name="connsiteY3" fmla="*/ 202407 h 516732"/>
                <a:gd name="connsiteX4" fmla="*/ 66675 w 638175"/>
                <a:gd name="connsiteY4" fmla="*/ 154782 h 516732"/>
                <a:gd name="connsiteX5" fmla="*/ 45244 w 638175"/>
                <a:gd name="connsiteY5" fmla="*/ 128588 h 516732"/>
                <a:gd name="connsiteX6" fmla="*/ 26194 w 638175"/>
                <a:gd name="connsiteY6" fmla="*/ 102394 h 516732"/>
                <a:gd name="connsiteX7" fmla="*/ 9525 w 638175"/>
                <a:gd name="connsiteY7" fmla="*/ 69057 h 516732"/>
                <a:gd name="connsiteX8" fmla="*/ 0 w 638175"/>
                <a:gd name="connsiteY8" fmla="*/ 38100 h 516732"/>
                <a:gd name="connsiteX9" fmla="*/ 0 w 638175"/>
                <a:gd name="connsiteY9" fmla="*/ 21432 h 516732"/>
                <a:gd name="connsiteX10" fmla="*/ 2381 w 638175"/>
                <a:gd name="connsiteY10" fmla="*/ 7144 h 516732"/>
                <a:gd name="connsiteX11" fmla="*/ 21431 w 638175"/>
                <a:gd name="connsiteY11" fmla="*/ 0 h 516732"/>
                <a:gd name="connsiteX12" fmla="*/ 35719 w 638175"/>
                <a:gd name="connsiteY12" fmla="*/ 0 h 516732"/>
                <a:gd name="connsiteX13" fmla="*/ 76200 w 638175"/>
                <a:gd name="connsiteY13" fmla="*/ 19050 h 516732"/>
                <a:gd name="connsiteX14" fmla="*/ 116681 w 638175"/>
                <a:gd name="connsiteY14" fmla="*/ 40482 h 516732"/>
                <a:gd name="connsiteX15" fmla="*/ 140494 w 638175"/>
                <a:gd name="connsiteY15" fmla="*/ 50007 h 516732"/>
                <a:gd name="connsiteX16" fmla="*/ 164306 w 638175"/>
                <a:gd name="connsiteY16" fmla="*/ 59532 h 516732"/>
                <a:gd name="connsiteX17" fmla="*/ 192881 w 638175"/>
                <a:gd name="connsiteY17" fmla="*/ 69057 h 516732"/>
                <a:gd name="connsiteX18" fmla="*/ 214312 w 638175"/>
                <a:gd name="connsiteY18" fmla="*/ 69057 h 516732"/>
                <a:gd name="connsiteX19" fmla="*/ 264319 w 638175"/>
                <a:gd name="connsiteY19" fmla="*/ 69057 h 516732"/>
                <a:gd name="connsiteX20" fmla="*/ 328612 w 638175"/>
                <a:gd name="connsiteY20" fmla="*/ 57150 h 516732"/>
                <a:gd name="connsiteX21" fmla="*/ 638175 w 638175"/>
                <a:gd name="connsiteY21" fmla="*/ 295275 h 516732"/>
                <a:gd name="connsiteX22" fmla="*/ 638175 w 638175"/>
                <a:gd name="connsiteY22" fmla="*/ 352425 h 516732"/>
                <a:gd name="connsiteX23" fmla="*/ 631031 w 638175"/>
                <a:gd name="connsiteY23" fmla="*/ 411957 h 516732"/>
                <a:gd name="connsiteX24" fmla="*/ 621506 w 638175"/>
                <a:gd name="connsiteY24" fmla="*/ 457200 h 516732"/>
                <a:gd name="connsiteX25" fmla="*/ 604837 w 638175"/>
                <a:gd name="connsiteY25" fmla="*/ 502444 h 516732"/>
                <a:gd name="connsiteX26" fmla="*/ 588169 w 638175"/>
                <a:gd name="connsiteY26" fmla="*/ 514350 h 516732"/>
                <a:gd name="connsiteX27" fmla="*/ 564356 w 638175"/>
                <a:gd name="connsiteY27" fmla="*/ 516732 h 516732"/>
                <a:gd name="connsiteX28" fmla="*/ 526256 w 638175"/>
                <a:gd name="connsiteY28" fmla="*/ 509588 h 516732"/>
                <a:gd name="connsiteX29" fmla="*/ 478631 w 638175"/>
                <a:gd name="connsiteY29" fmla="*/ 492919 h 516732"/>
                <a:gd name="connsiteX30" fmla="*/ 419100 w 638175"/>
                <a:gd name="connsiteY30" fmla="*/ 466725 h 516732"/>
                <a:gd name="connsiteX31" fmla="*/ 328612 w 638175"/>
                <a:gd name="connsiteY31" fmla="*/ 400050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516732">
                  <a:moveTo>
                    <a:pt x="328612" y="400050"/>
                  </a:moveTo>
                  <a:lnTo>
                    <a:pt x="240506" y="326232"/>
                  </a:lnTo>
                  <a:lnTo>
                    <a:pt x="152400" y="238125"/>
                  </a:lnTo>
                  <a:lnTo>
                    <a:pt x="114300" y="202407"/>
                  </a:lnTo>
                  <a:lnTo>
                    <a:pt x="66675" y="154782"/>
                  </a:lnTo>
                  <a:lnTo>
                    <a:pt x="45244" y="128588"/>
                  </a:lnTo>
                  <a:lnTo>
                    <a:pt x="26194" y="102394"/>
                  </a:lnTo>
                  <a:lnTo>
                    <a:pt x="9525" y="69057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76200" y="19050"/>
                  </a:lnTo>
                  <a:lnTo>
                    <a:pt x="116681" y="40482"/>
                  </a:lnTo>
                  <a:lnTo>
                    <a:pt x="140494" y="50007"/>
                  </a:lnTo>
                  <a:lnTo>
                    <a:pt x="164306" y="59532"/>
                  </a:lnTo>
                  <a:lnTo>
                    <a:pt x="192881" y="69057"/>
                  </a:lnTo>
                  <a:lnTo>
                    <a:pt x="214312" y="69057"/>
                  </a:lnTo>
                  <a:lnTo>
                    <a:pt x="264319" y="69057"/>
                  </a:lnTo>
                  <a:lnTo>
                    <a:pt x="328612" y="57150"/>
                  </a:lnTo>
                  <a:lnTo>
                    <a:pt x="638175" y="295275"/>
                  </a:lnTo>
                  <a:lnTo>
                    <a:pt x="638175" y="352425"/>
                  </a:lnTo>
                  <a:lnTo>
                    <a:pt x="631031" y="411957"/>
                  </a:lnTo>
                  <a:lnTo>
                    <a:pt x="621506" y="457200"/>
                  </a:lnTo>
                  <a:lnTo>
                    <a:pt x="604837" y="502444"/>
                  </a:lnTo>
                  <a:lnTo>
                    <a:pt x="588169" y="514350"/>
                  </a:lnTo>
                  <a:lnTo>
                    <a:pt x="564356" y="516732"/>
                  </a:lnTo>
                  <a:lnTo>
                    <a:pt x="526256" y="509588"/>
                  </a:lnTo>
                  <a:lnTo>
                    <a:pt x="478631" y="492919"/>
                  </a:lnTo>
                  <a:lnTo>
                    <a:pt x="419100" y="466725"/>
                  </a:lnTo>
                  <a:lnTo>
                    <a:pt x="32861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1AD7C8E9-F491-4694-B461-CBAFE67FBF32}"/>
                </a:ext>
              </a:extLst>
            </p:cNvPr>
            <p:cNvSpPr/>
            <p:nvPr/>
          </p:nvSpPr>
          <p:spPr>
            <a:xfrm>
              <a:off x="3902075" y="1990725"/>
              <a:ext cx="1203325" cy="1768475"/>
            </a:xfrm>
            <a:custGeom>
              <a:avLst/>
              <a:gdLst>
                <a:gd name="connsiteX0" fmla="*/ 774700 w 1203325"/>
                <a:gd name="connsiteY0" fmla="*/ 1038225 h 1768475"/>
                <a:gd name="connsiteX1" fmla="*/ 587375 w 1203325"/>
                <a:gd name="connsiteY1" fmla="*/ 1273175 h 1768475"/>
                <a:gd name="connsiteX2" fmla="*/ 431800 w 1203325"/>
                <a:gd name="connsiteY2" fmla="*/ 1435100 h 1768475"/>
                <a:gd name="connsiteX3" fmla="*/ 234950 w 1203325"/>
                <a:gd name="connsiteY3" fmla="*/ 1612900 h 1768475"/>
                <a:gd name="connsiteX4" fmla="*/ 82550 w 1203325"/>
                <a:gd name="connsiteY4" fmla="*/ 1733550 h 1768475"/>
                <a:gd name="connsiteX5" fmla="*/ 44450 w 1203325"/>
                <a:gd name="connsiteY5" fmla="*/ 1762125 h 1768475"/>
                <a:gd name="connsiteX6" fmla="*/ 25400 w 1203325"/>
                <a:gd name="connsiteY6" fmla="*/ 1768475 h 1768475"/>
                <a:gd name="connsiteX7" fmla="*/ 3175 w 1203325"/>
                <a:gd name="connsiteY7" fmla="*/ 1768475 h 1768475"/>
                <a:gd name="connsiteX8" fmla="*/ 0 w 1203325"/>
                <a:gd name="connsiteY8" fmla="*/ 1755775 h 1768475"/>
                <a:gd name="connsiteX9" fmla="*/ 3175 w 1203325"/>
                <a:gd name="connsiteY9" fmla="*/ 1733550 h 1768475"/>
                <a:gd name="connsiteX10" fmla="*/ 19050 w 1203325"/>
                <a:gd name="connsiteY10" fmla="*/ 1698625 h 1768475"/>
                <a:gd name="connsiteX11" fmla="*/ 85725 w 1203325"/>
                <a:gd name="connsiteY11" fmla="*/ 1628775 h 1768475"/>
                <a:gd name="connsiteX12" fmla="*/ 161925 w 1203325"/>
                <a:gd name="connsiteY12" fmla="*/ 1543050 h 1768475"/>
                <a:gd name="connsiteX13" fmla="*/ 241300 w 1203325"/>
                <a:gd name="connsiteY13" fmla="*/ 1444625 h 1768475"/>
                <a:gd name="connsiteX14" fmla="*/ 333375 w 1203325"/>
                <a:gd name="connsiteY14" fmla="*/ 1327150 h 1768475"/>
                <a:gd name="connsiteX15" fmla="*/ 447675 w 1203325"/>
                <a:gd name="connsiteY15" fmla="*/ 1168400 h 1768475"/>
                <a:gd name="connsiteX16" fmla="*/ 561975 w 1203325"/>
                <a:gd name="connsiteY16" fmla="*/ 1000125 h 1768475"/>
                <a:gd name="connsiteX17" fmla="*/ 606425 w 1203325"/>
                <a:gd name="connsiteY17" fmla="*/ 930275 h 1768475"/>
                <a:gd name="connsiteX18" fmla="*/ 669925 w 1203325"/>
                <a:gd name="connsiteY18" fmla="*/ 809625 h 1768475"/>
                <a:gd name="connsiteX19" fmla="*/ 723900 w 1203325"/>
                <a:gd name="connsiteY19" fmla="*/ 688975 h 1768475"/>
                <a:gd name="connsiteX20" fmla="*/ 777875 w 1203325"/>
                <a:gd name="connsiteY20" fmla="*/ 536575 h 1768475"/>
                <a:gd name="connsiteX21" fmla="*/ 822325 w 1203325"/>
                <a:gd name="connsiteY21" fmla="*/ 396875 h 1768475"/>
                <a:gd name="connsiteX22" fmla="*/ 838200 w 1203325"/>
                <a:gd name="connsiteY22" fmla="*/ 327025 h 1768475"/>
                <a:gd name="connsiteX23" fmla="*/ 841375 w 1203325"/>
                <a:gd name="connsiteY23" fmla="*/ 282575 h 1768475"/>
                <a:gd name="connsiteX24" fmla="*/ 828675 w 1203325"/>
                <a:gd name="connsiteY24" fmla="*/ 231775 h 1768475"/>
                <a:gd name="connsiteX25" fmla="*/ 806450 w 1203325"/>
                <a:gd name="connsiteY25" fmla="*/ 187325 h 1768475"/>
                <a:gd name="connsiteX26" fmla="*/ 749300 w 1203325"/>
                <a:gd name="connsiteY26" fmla="*/ 117475 h 1768475"/>
                <a:gd name="connsiteX27" fmla="*/ 711200 w 1203325"/>
                <a:gd name="connsiteY27" fmla="*/ 79375 h 1768475"/>
                <a:gd name="connsiteX28" fmla="*/ 688975 w 1203325"/>
                <a:gd name="connsiteY28" fmla="*/ 57150 h 1768475"/>
                <a:gd name="connsiteX29" fmla="*/ 679450 w 1203325"/>
                <a:gd name="connsiteY29" fmla="*/ 31750 h 1768475"/>
                <a:gd name="connsiteX30" fmla="*/ 685800 w 1203325"/>
                <a:gd name="connsiteY30" fmla="*/ 6350 h 1768475"/>
                <a:gd name="connsiteX31" fmla="*/ 704850 w 1203325"/>
                <a:gd name="connsiteY31" fmla="*/ 0 h 1768475"/>
                <a:gd name="connsiteX32" fmla="*/ 752475 w 1203325"/>
                <a:gd name="connsiteY32" fmla="*/ 12700 h 1768475"/>
                <a:gd name="connsiteX33" fmla="*/ 831850 w 1203325"/>
                <a:gd name="connsiteY33" fmla="*/ 34925 h 1768475"/>
                <a:gd name="connsiteX34" fmla="*/ 911225 w 1203325"/>
                <a:gd name="connsiteY34" fmla="*/ 66675 h 1768475"/>
                <a:gd name="connsiteX35" fmla="*/ 981075 w 1203325"/>
                <a:gd name="connsiteY35" fmla="*/ 104775 h 1768475"/>
                <a:gd name="connsiteX36" fmla="*/ 1038225 w 1203325"/>
                <a:gd name="connsiteY36" fmla="*/ 136525 h 1768475"/>
                <a:gd name="connsiteX37" fmla="*/ 1089025 w 1203325"/>
                <a:gd name="connsiteY37" fmla="*/ 180975 h 1768475"/>
                <a:gd name="connsiteX38" fmla="*/ 1133475 w 1203325"/>
                <a:gd name="connsiteY38" fmla="*/ 225425 h 1768475"/>
                <a:gd name="connsiteX39" fmla="*/ 1174750 w 1203325"/>
                <a:gd name="connsiteY39" fmla="*/ 273050 h 1768475"/>
                <a:gd name="connsiteX40" fmla="*/ 1190625 w 1203325"/>
                <a:gd name="connsiteY40" fmla="*/ 304800 h 1768475"/>
                <a:gd name="connsiteX41" fmla="*/ 1203325 w 1203325"/>
                <a:gd name="connsiteY41" fmla="*/ 333375 h 1768475"/>
                <a:gd name="connsiteX42" fmla="*/ 1193800 w 1203325"/>
                <a:gd name="connsiteY42" fmla="*/ 384175 h 1768475"/>
                <a:gd name="connsiteX43" fmla="*/ 1165225 w 1203325"/>
                <a:gd name="connsiteY43" fmla="*/ 393700 h 1768475"/>
                <a:gd name="connsiteX44" fmla="*/ 1139825 w 1203325"/>
                <a:gd name="connsiteY44" fmla="*/ 412750 h 1768475"/>
                <a:gd name="connsiteX45" fmla="*/ 1114425 w 1203325"/>
                <a:gd name="connsiteY45" fmla="*/ 438150 h 1768475"/>
                <a:gd name="connsiteX46" fmla="*/ 1085850 w 1203325"/>
                <a:gd name="connsiteY46" fmla="*/ 504825 h 1768475"/>
                <a:gd name="connsiteX47" fmla="*/ 1025525 w 1203325"/>
                <a:gd name="connsiteY47" fmla="*/ 638175 h 1768475"/>
                <a:gd name="connsiteX48" fmla="*/ 904875 w 1203325"/>
                <a:gd name="connsiteY48" fmla="*/ 844550 h 1768475"/>
                <a:gd name="connsiteX49" fmla="*/ 774700 w 1203325"/>
                <a:gd name="connsiteY49" fmla="*/ 1038225 h 176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03325" h="1768475">
                  <a:moveTo>
                    <a:pt x="774700" y="1038225"/>
                  </a:moveTo>
                  <a:lnTo>
                    <a:pt x="587375" y="1273175"/>
                  </a:lnTo>
                  <a:lnTo>
                    <a:pt x="431800" y="1435100"/>
                  </a:lnTo>
                  <a:lnTo>
                    <a:pt x="234950" y="1612900"/>
                  </a:lnTo>
                  <a:lnTo>
                    <a:pt x="82550" y="1733550"/>
                  </a:lnTo>
                  <a:lnTo>
                    <a:pt x="44450" y="1762125"/>
                  </a:lnTo>
                  <a:lnTo>
                    <a:pt x="25400" y="1768475"/>
                  </a:lnTo>
                  <a:lnTo>
                    <a:pt x="3175" y="1768475"/>
                  </a:lnTo>
                  <a:lnTo>
                    <a:pt x="0" y="1755775"/>
                  </a:lnTo>
                  <a:lnTo>
                    <a:pt x="3175" y="1733550"/>
                  </a:lnTo>
                  <a:lnTo>
                    <a:pt x="19050" y="1698625"/>
                  </a:lnTo>
                  <a:lnTo>
                    <a:pt x="85725" y="1628775"/>
                  </a:lnTo>
                  <a:lnTo>
                    <a:pt x="161925" y="1543050"/>
                  </a:lnTo>
                  <a:lnTo>
                    <a:pt x="241300" y="1444625"/>
                  </a:lnTo>
                  <a:lnTo>
                    <a:pt x="333375" y="1327150"/>
                  </a:lnTo>
                  <a:lnTo>
                    <a:pt x="447675" y="1168400"/>
                  </a:lnTo>
                  <a:lnTo>
                    <a:pt x="561975" y="1000125"/>
                  </a:lnTo>
                  <a:lnTo>
                    <a:pt x="606425" y="930275"/>
                  </a:lnTo>
                  <a:lnTo>
                    <a:pt x="669925" y="809625"/>
                  </a:lnTo>
                  <a:lnTo>
                    <a:pt x="723900" y="688975"/>
                  </a:lnTo>
                  <a:lnTo>
                    <a:pt x="777875" y="536575"/>
                  </a:lnTo>
                  <a:lnTo>
                    <a:pt x="822325" y="396875"/>
                  </a:lnTo>
                  <a:lnTo>
                    <a:pt x="838200" y="327025"/>
                  </a:lnTo>
                  <a:lnTo>
                    <a:pt x="841375" y="282575"/>
                  </a:lnTo>
                  <a:lnTo>
                    <a:pt x="828675" y="231775"/>
                  </a:lnTo>
                  <a:lnTo>
                    <a:pt x="806450" y="187325"/>
                  </a:lnTo>
                  <a:lnTo>
                    <a:pt x="749300" y="117475"/>
                  </a:lnTo>
                  <a:lnTo>
                    <a:pt x="711200" y="79375"/>
                  </a:lnTo>
                  <a:lnTo>
                    <a:pt x="688975" y="57150"/>
                  </a:lnTo>
                  <a:lnTo>
                    <a:pt x="679450" y="31750"/>
                  </a:lnTo>
                  <a:lnTo>
                    <a:pt x="685800" y="6350"/>
                  </a:lnTo>
                  <a:lnTo>
                    <a:pt x="704850" y="0"/>
                  </a:lnTo>
                  <a:lnTo>
                    <a:pt x="752475" y="12700"/>
                  </a:lnTo>
                  <a:lnTo>
                    <a:pt x="831850" y="34925"/>
                  </a:lnTo>
                  <a:lnTo>
                    <a:pt x="911225" y="66675"/>
                  </a:lnTo>
                  <a:lnTo>
                    <a:pt x="981075" y="104775"/>
                  </a:lnTo>
                  <a:lnTo>
                    <a:pt x="1038225" y="136525"/>
                  </a:lnTo>
                  <a:lnTo>
                    <a:pt x="1089025" y="180975"/>
                  </a:lnTo>
                  <a:lnTo>
                    <a:pt x="1133475" y="225425"/>
                  </a:lnTo>
                  <a:lnTo>
                    <a:pt x="1174750" y="273050"/>
                  </a:lnTo>
                  <a:lnTo>
                    <a:pt x="1190625" y="304800"/>
                  </a:lnTo>
                  <a:lnTo>
                    <a:pt x="1203325" y="333375"/>
                  </a:lnTo>
                  <a:lnTo>
                    <a:pt x="1193800" y="384175"/>
                  </a:lnTo>
                  <a:lnTo>
                    <a:pt x="1165225" y="393700"/>
                  </a:lnTo>
                  <a:lnTo>
                    <a:pt x="1139825" y="412750"/>
                  </a:lnTo>
                  <a:lnTo>
                    <a:pt x="1114425" y="438150"/>
                  </a:lnTo>
                  <a:lnTo>
                    <a:pt x="1085850" y="504825"/>
                  </a:lnTo>
                  <a:lnTo>
                    <a:pt x="1025525" y="638175"/>
                  </a:lnTo>
                  <a:lnTo>
                    <a:pt x="904875" y="844550"/>
                  </a:lnTo>
                  <a:lnTo>
                    <a:pt x="774700" y="1038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6D63ABB6-DC38-4F08-9341-94509AF61EF2}"/>
                </a:ext>
              </a:extLst>
            </p:cNvPr>
            <p:cNvSpPr/>
            <p:nvPr/>
          </p:nvSpPr>
          <p:spPr>
            <a:xfrm>
              <a:off x="5584825" y="1889125"/>
              <a:ext cx="1833563" cy="1500188"/>
            </a:xfrm>
            <a:custGeom>
              <a:avLst/>
              <a:gdLst>
                <a:gd name="connsiteX0" fmla="*/ 716489 w 1833810"/>
                <a:gd name="connsiteY0" fmla="*/ 1037155 h 1500618"/>
                <a:gd name="connsiteX1" fmla="*/ 618786 w 1833810"/>
                <a:gd name="connsiteY1" fmla="*/ 881832 h 1500618"/>
                <a:gd name="connsiteX2" fmla="*/ 496031 w 1833810"/>
                <a:gd name="connsiteY2" fmla="*/ 676405 h 1500618"/>
                <a:gd name="connsiteX3" fmla="*/ 400833 w 1833810"/>
                <a:gd name="connsiteY3" fmla="*/ 508557 h 1500618"/>
                <a:gd name="connsiteX4" fmla="*/ 350729 w 1833810"/>
                <a:gd name="connsiteY4" fmla="*/ 415864 h 1500618"/>
                <a:gd name="connsiteX5" fmla="*/ 305635 w 1833810"/>
                <a:gd name="connsiteY5" fmla="*/ 320666 h 1500618"/>
                <a:gd name="connsiteX6" fmla="*/ 265552 w 1833810"/>
                <a:gd name="connsiteY6" fmla="*/ 245510 h 1500618"/>
                <a:gd name="connsiteX7" fmla="*/ 225469 w 1833810"/>
                <a:gd name="connsiteY7" fmla="*/ 192901 h 1500618"/>
                <a:gd name="connsiteX8" fmla="*/ 190396 w 1833810"/>
                <a:gd name="connsiteY8" fmla="*/ 150312 h 1500618"/>
                <a:gd name="connsiteX9" fmla="*/ 165344 w 1833810"/>
                <a:gd name="connsiteY9" fmla="*/ 127765 h 1500618"/>
                <a:gd name="connsiteX10" fmla="*/ 152818 w 1833810"/>
                <a:gd name="connsiteY10" fmla="*/ 115239 h 1500618"/>
                <a:gd name="connsiteX11" fmla="*/ 125260 w 1833810"/>
                <a:gd name="connsiteY11" fmla="*/ 100208 h 1500618"/>
                <a:gd name="connsiteX12" fmla="*/ 72651 w 1833810"/>
                <a:gd name="connsiteY12" fmla="*/ 85177 h 1500618"/>
                <a:gd name="connsiteX13" fmla="*/ 32568 w 1833810"/>
                <a:gd name="connsiteY13" fmla="*/ 67640 h 1500618"/>
                <a:gd name="connsiteX14" fmla="*/ 12526 w 1833810"/>
                <a:gd name="connsiteY14" fmla="*/ 55114 h 1500618"/>
                <a:gd name="connsiteX15" fmla="*/ 2505 w 1833810"/>
                <a:gd name="connsiteY15" fmla="*/ 40083 h 1500618"/>
                <a:gd name="connsiteX16" fmla="*/ 0 w 1833810"/>
                <a:gd name="connsiteY16" fmla="*/ 22547 h 1500618"/>
                <a:gd name="connsiteX17" fmla="*/ 12526 w 1833810"/>
                <a:gd name="connsiteY17" fmla="*/ 10021 h 1500618"/>
                <a:gd name="connsiteX18" fmla="*/ 45094 w 1833810"/>
                <a:gd name="connsiteY18" fmla="*/ 0 h 1500618"/>
                <a:gd name="connsiteX19" fmla="*/ 92693 w 1833810"/>
                <a:gd name="connsiteY19" fmla="*/ 0 h 1500618"/>
                <a:gd name="connsiteX20" fmla="*/ 152818 w 1833810"/>
                <a:gd name="connsiteY20" fmla="*/ 5010 h 1500618"/>
                <a:gd name="connsiteX21" fmla="*/ 212942 w 1833810"/>
                <a:gd name="connsiteY21" fmla="*/ 15031 h 1500618"/>
                <a:gd name="connsiteX22" fmla="*/ 255531 w 1833810"/>
                <a:gd name="connsiteY22" fmla="*/ 25052 h 1500618"/>
                <a:gd name="connsiteX23" fmla="*/ 285593 w 1833810"/>
                <a:gd name="connsiteY23" fmla="*/ 40083 h 1500618"/>
                <a:gd name="connsiteX24" fmla="*/ 308140 w 1833810"/>
                <a:gd name="connsiteY24" fmla="*/ 55114 h 1500618"/>
                <a:gd name="connsiteX25" fmla="*/ 325677 w 1833810"/>
                <a:gd name="connsiteY25" fmla="*/ 72651 h 1500618"/>
                <a:gd name="connsiteX26" fmla="*/ 350729 w 1833810"/>
                <a:gd name="connsiteY26" fmla="*/ 110229 h 1500618"/>
                <a:gd name="connsiteX27" fmla="*/ 408349 w 1833810"/>
                <a:gd name="connsiteY27" fmla="*/ 192901 h 1500618"/>
                <a:gd name="connsiteX28" fmla="*/ 488515 w 1833810"/>
                <a:gd name="connsiteY28" fmla="*/ 295614 h 1500618"/>
                <a:gd name="connsiteX29" fmla="*/ 566176 w 1833810"/>
                <a:gd name="connsiteY29" fmla="*/ 398328 h 1500618"/>
                <a:gd name="connsiteX30" fmla="*/ 656364 w 1833810"/>
                <a:gd name="connsiteY30" fmla="*/ 506051 h 1500618"/>
                <a:gd name="connsiteX31" fmla="*/ 771603 w 1833810"/>
                <a:gd name="connsiteY31" fmla="*/ 633817 h 1500618"/>
                <a:gd name="connsiteX32" fmla="*/ 841749 w 1833810"/>
                <a:gd name="connsiteY32" fmla="*/ 706468 h 1500618"/>
                <a:gd name="connsiteX33" fmla="*/ 959494 w 1833810"/>
                <a:gd name="connsiteY33" fmla="*/ 821707 h 1500618"/>
                <a:gd name="connsiteX34" fmla="*/ 1059702 w 1833810"/>
                <a:gd name="connsiteY34" fmla="*/ 909390 h 1500618"/>
                <a:gd name="connsiteX35" fmla="*/ 1177447 w 1833810"/>
                <a:gd name="connsiteY35" fmla="*/ 1007093 h 1500618"/>
                <a:gd name="connsiteX36" fmla="*/ 1265129 w 1833810"/>
                <a:gd name="connsiteY36" fmla="*/ 1077238 h 1500618"/>
                <a:gd name="connsiteX37" fmla="*/ 1387884 w 1833810"/>
                <a:gd name="connsiteY37" fmla="*/ 1164920 h 1500618"/>
                <a:gd name="connsiteX38" fmla="*/ 1510639 w 1833810"/>
                <a:gd name="connsiteY38" fmla="*/ 1250097 h 1500618"/>
                <a:gd name="connsiteX39" fmla="*/ 1613352 w 1833810"/>
                <a:gd name="connsiteY39" fmla="*/ 1312728 h 1500618"/>
                <a:gd name="connsiteX40" fmla="*/ 1766170 w 1833810"/>
                <a:gd name="connsiteY40" fmla="*/ 1400410 h 1500618"/>
                <a:gd name="connsiteX41" fmla="*/ 1811264 w 1833810"/>
                <a:gd name="connsiteY41" fmla="*/ 1425462 h 1500618"/>
                <a:gd name="connsiteX42" fmla="*/ 1828800 w 1833810"/>
                <a:gd name="connsiteY42" fmla="*/ 1442998 h 1500618"/>
                <a:gd name="connsiteX43" fmla="*/ 1833810 w 1833810"/>
                <a:gd name="connsiteY43" fmla="*/ 1465545 h 1500618"/>
                <a:gd name="connsiteX44" fmla="*/ 1823790 w 1833810"/>
                <a:gd name="connsiteY44" fmla="*/ 1483082 h 1500618"/>
                <a:gd name="connsiteX45" fmla="*/ 1798738 w 1833810"/>
                <a:gd name="connsiteY45" fmla="*/ 1493102 h 1500618"/>
                <a:gd name="connsiteX46" fmla="*/ 1688509 w 1833810"/>
                <a:gd name="connsiteY46" fmla="*/ 1500618 h 1500618"/>
                <a:gd name="connsiteX47" fmla="*/ 1553227 w 1833810"/>
                <a:gd name="connsiteY47" fmla="*/ 1498113 h 1500618"/>
                <a:gd name="connsiteX48" fmla="*/ 1422957 w 1833810"/>
                <a:gd name="connsiteY48" fmla="*/ 1493102 h 1500618"/>
                <a:gd name="connsiteX49" fmla="*/ 1265129 w 1833810"/>
                <a:gd name="connsiteY49" fmla="*/ 1480576 h 1500618"/>
                <a:gd name="connsiteX50" fmla="*/ 1122332 w 1833810"/>
                <a:gd name="connsiteY50" fmla="*/ 1460535 h 1500618"/>
                <a:gd name="connsiteX51" fmla="*/ 1092270 w 1833810"/>
                <a:gd name="connsiteY51" fmla="*/ 1453019 h 1500618"/>
                <a:gd name="connsiteX52" fmla="*/ 1032145 w 1833810"/>
                <a:gd name="connsiteY52" fmla="*/ 1422957 h 1500618"/>
                <a:gd name="connsiteX53" fmla="*/ 999577 w 1833810"/>
                <a:gd name="connsiteY53" fmla="*/ 1400410 h 1500618"/>
                <a:gd name="connsiteX54" fmla="*/ 919410 w 1833810"/>
                <a:gd name="connsiteY54" fmla="*/ 1312728 h 1500618"/>
                <a:gd name="connsiteX55" fmla="*/ 716489 w 1833810"/>
                <a:gd name="connsiteY55" fmla="*/ 10371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3810" h="1500618">
                  <a:moveTo>
                    <a:pt x="716489" y="1037155"/>
                  </a:moveTo>
                  <a:lnTo>
                    <a:pt x="618786" y="881832"/>
                  </a:lnTo>
                  <a:lnTo>
                    <a:pt x="496031" y="676405"/>
                  </a:lnTo>
                  <a:lnTo>
                    <a:pt x="400833" y="508557"/>
                  </a:lnTo>
                  <a:lnTo>
                    <a:pt x="350729" y="415864"/>
                  </a:lnTo>
                  <a:lnTo>
                    <a:pt x="305635" y="320666"/>
                  </a:lnTo>
                  <a:lnTo>
                    <a:pt x="265552" y="245510"/>
                  </a:lnTo>
                  <a:lnTo>
                    <a:pt x="225469" y="192901"/>
                  </a:lnTo>
                  <a:lnTo>
                    <a:pt x="190396" y="150312"/>
                  </a:lnTo>
                  <a:lnTo>
                    <a:pt x="165344" y="127765"/>
                  </a:lnTo>
                  <a:lnTo>
                    <a:pt x="152818" y="115239"/>
                  </a:lnTo>
                  <a:lnTo>
                    <a:pt x="125260" y="100208"/>
                  </a:lnTo>
                  <a:lnTo>
                    <a:pt x="72651" y="85177"/>
                  </a:lnTo>
                  <a:lnTo>
                    <a:pt x="32568" y="67640"/>
                  </a:lnTo>
                  <a:lnTo>
                    <a:pt x="12526" y="55114"/>
                  </a:lnTo>
                  <a:lnTo>
                    <a:pt x="2505" y="40083"/>
                  </a:lnTo>
                  <a:lnTo>
                    <a:pt x="0" y="22547"/>
                  </a:lnTo>
                  <a:lnTo>
                    <a:pt x="12526" y="10021"/>
                  </a:lnTo>
                  <a:lnTo>
                    <a:pt x="45094" y="0"/>
                  </a:lnTo>
                  <a:lnTo>
                    <a:pt x="92693" y="0"/>
                  </a:lnTo>
                  <a:lnTo>
                    <a:pt x="152818" y="5010"/>
                  </a:lnTo>
                  <a:lnTo>
                    <a:pt x="212942" y="15031"/>
                  </a:lnTo>
                  <a:lnTo>
                    <a:pt x="255531" y="25052"/>
                  </a:lnTo>
                  <a:lnTo>
                    <a:pt x="285593" y="40083"/>
                  </a:lnTo>
                  <a:lnTo>
                    <a:pt x="308140" y="55114"/>
                  </a:lnTo>
                  <a:lnTo>
                    <a:pt x="325677" y="72651"/>
                  </a:lnTo>
                  <a:lnTo>
                    <a:pt x="350729" y="110229"/>
                  </a:lnTo>
                  <a:lnTo>
                    <a:pt x="408349" y="192901"/>
                  </a:lnTo>
                  <a:lnTo>
                    <a:pt x="488515" y="295614"/>
                  </a:lnTo>
                  <a:lnTo>
                    <a:pt x="566176" y="398328"/>
                  </a:lnTo>
                  <a:lnTo>
                    <a:pt x="656364" y="506051"/>
                  </a:lnTo>
                  <a:lnTo>
                    <a:pt x="771603" y="633817"/>
                  </a:lnTo>
                  <a:lnTo>
                    <a:pt x="841749" y="706468"/>
                  </a:lnTo>
                  <a:lnTo>
                    <a:pt x="959494" y="821707"/>
                  </a:lnTo>
                  <a:lnTo>
                    <a:pt x="1059702" y="909390"/>
                  </a:lnTo>
                  <a:lnTo>
                    <a:pt x="1177447" y="1007093"/>
                  </a:lnTo>
                  <a:lnTo>
                    <a:pt x="1265129" y="1077238"/>
                  </a:lnTo>
                  <a:lnTo>
                    <a:pt x="1387884" y="1164920"/>
                  </a:lnTo>
                  <a:lnTo>
                    <a:pt x="1510639" y="1250097"/>
                  </a:lnTo>
                  <a:lnTo>
                    <a:pt x="1613352" y="1312728"/>
                  </a:lnTo>
                  <a:lnTo>
                    <a:pt x="1766170" y="1400410"/>
                  </a:lnTo>
                  <a:lnTo>
                    <a:pt x="1811264" y="1425462"/>
                  </a:lnTo>
                  <a:lnTo>
                    <a:pt x="1828800" y="1442998"/>
                  </a:lnTo>
                  <a:lnTo>
                    <a:pt x="1833810" y="1465545"/>
                  </a:lnTo>
                  <a:lnTo>
                    <a:pt x="1823790" y="1483082"/>
                  </a:lnTo>
                  <a:lnTo>
                    <a:pt x="1798738" y="1493102"/>
                  </a:lnTo>
                  <a:lnTo>
                    <a:pt x="1688509" y="1500618"/>
                  </a:lnTo>
                  <a:lnTo>
                    <a:pt x="1553227" y="1498113"/>
                  </a:lnTo>
                  <a:lnTo>
                    <a:pt x="1422957" y="1493102"/>
                  </a:lnTo>
                  <a:lnTo>
                    <a:pt x="1265129" y="1480576"/>
                  </a:lnTo>
                  <a:lnTo>
                    <a:pt x="1122332" y="1460535"/>
                  </a:lnTo>
                  <a:lnTo>
                    <a:pt x="1092270" y="1453019"/>
                  </a:lnTo>
                  <a:lnTo>
                    <a:pt x="1032145" y="1422957"/>
                  </a:lnTo>
                  <a:lnTo>
                    <a:pt x="999577" y="1400410"/>
                  </a:lnTo>
                  <a:lnTo>
                    <a:pt x="919410" y="1312728"/>
                  </a:lnTo>
                  <a:lnTo>
                    <a:pt x="716489" y="1037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29EFBE87-AC7D-4953-8102-11AA219137A8}"/>
                </a:ext>
              </a:extLst>
            </p:cNvPr>
            <p:cNvSpPr/>
            <p:nvPr/>
          </p:nvSpPr>
          <p:spPr>
            <a:xfrm>
              <a:off x="4143375" y="3984625"/>
              <a:ext cx="708025" cy="1804988"/>
            </a:xfrm>
            <a:custGeom>
              <a:avLst/>
              <a:gdLst>
                <a:gd name="connsiteX0" fmla="*/ 545066 w 708883"/>
                <a:gd name="connsiteY0" fmla="*/ 869723 h 1804972"/>
                <a:gd name="connsiteX1" fmla="*/ 568894 w 708883"/>
                <a:gd name="connsiteY1" fmla="*/ 1039497 h 1804972"/>
                <a:gd name="connsiteX2" fmla="*/ 589743 w 708883"/>
                <a:gd name="connsiteY2" fmla="*/ 1197358 h 1804972"/>
                <a:gd name="connsiteX3" fmla="*/ 604636 w 708883"/>
                <a:gd name="connsiteY3" fmla="*/ 1292670 h 1804972"/>
                <a:gd name="connsiteX4" fmla="*/ 655270 w 708883"/>
                <a:gd name="connsiteY4" fmla="*/ 1432659 h 1804972"/>
                <a:gd name="connsiteX5" fmla="*/ 708883 w 708883"/>
                <a:gd name="connsiteY5" fmla="*/ 1584563 h 1804972"/>
                <a:gd name="connsiteX6" fmla="*/ 679098 w 708883"/>
                <a:gd name="connsiteY6" fmla="*/ 1647112 h 1804972"/>
                <a:gd name="connsiteX7" fmla="*/ 652292 w 708883"/>
                <a:gd name="connsiteY7" fmla="*/ 1697746 h 1804972"/>
                <a:gd name="connsiteX8" fmla="*/ 634421 w 708883"/>
                <a:gd name="connsiteY8" fmla="*/ 1742424 h 1804972"/>
                <a:gd name="connsiteX9" fmla="*/ 616550 w 708883"/>
                <a:gd name="connsiteY9" fmla="*/ 1766252 h 1804972"/>
                <a:gd name="connsiteX10" fmla="*/ 595700 w 708883"/>
                <a:gd name="connsiteY10" fmla="*/ 1787101 h 1804972"/>
                <a:gd name="connsiteX11" fmla="*/ 577829 w 708883"/>
                <a:gd name="connsiteY11" fmla="*/ 1801994 h 1804972"/>
                <a:gd name="connsiteX12" fmla="*/ 562937 w 708883"/>
                <a:gd name="connsiteY12" fmla="*/ 1804972 h 1804972"/>
                <a:gd name="connsiteX13" fmla="*/ 545066 w 708883"/>
                <a:gd name="connsiteY13" fmla="*/ 1799015 h 1804972"/>
                <a:gd name="connsiteX14" fmla="*/ 518259 w 708883"/>
                <a:gd name="connsiteY14" fmla="*/ 1778166 h 1804972"/>
                <a:gd name="connsiteX15" fmla="*/ 482517 w 708883"/>
                <a:gd name="connsiteY15" fmla="*/ 1736467 h 1804972"/>
                <a:gd name="connsiteX16" fmla="*/ 446775 w 708883"/>
                <a:gd name="connsiteY16" fmla="*/ 1676897 h 1804972"/>
                <a:gd name="connsiteX17" fmla="*/ 422947 w 708883"/>
                <a:gd name="connsiteY17" fmla="*/ 1620305 h 1804972"/>
                <a:gd name="connsiteX18" fmla="*/ 396140 w 708883"/>
                <a:gd name="connsiteY18" fmla="*/ 1545843 h 1804972"/>
                <a:gd name="connsiteX19" fmla="*/ 381248 w 708883"/>
                <a:gd name="connsiteY19" fmla="*/ 1477337 h 1804972"/>
                <a:gd name="connsiteX20" fmla="*/ 381248 w 708883"/>
                <a:gd name="connsiteY20" fmla="*/ 1387982 h 1804972"/>
                <a:gd name="connsiteX21" fmla="*/ 378269 w 708883"/>
                <a:gd name="connsiteY21" fmla="*/ 1253949 h 1804972"/>
                <a:gd name="connsiteX22" fmla="*/ 381248 w 708883"/>
                <a:gd name="connsiteY22" fmla="*/ 1158637 h 1804972"/>
                <a:gd name="connsiteX23" fmla="*/ 342527 w 708883"/>
                <a:gd name="connsiteY23" fmla="*/ 869723 h 1804972"/>
                <a:gd name="connsiteX24" fmla="*/ 315721 w 708883"/>
                <a:gd name="connsiteY24" fmla="*/ 646335 h 1804972"/>
                <a:gd name="connsiteX25" fmla="*/ 288914 w 708883"/>
                <a:gd name="connsiteY25" fmla="*/ 422947 h 1804972"/>
                <a:gd name="connsiteX26" fmla="*/ 271043 w 708883"/>
                <a:gd name="connsiteY26" fmla="*/ 354442 h 1804972"/>
                <a:gd name="connsiteX27" fmla="*/ 253172 w 708883"/>
                <a:gd name="connsiteY27" fmla="*/ 297850 h 1804972"/>
                <a:gd name="connsiteX28" fmla="*/ 232323 w 708883"/>
                <a:gd name="connsiteY28" fmla="*/ 259130 h 1804972"/>
                <a:gd name="connsiteX29" fmla="*/ 175731 w 708883"/>
                <a:gd name="connsiteY29" fmla="*/ 196581 h 1804972"/>
                <a:gd name="connsiteX30" fmla="*/ 128075 w 708883"/>
                <a:gd name="connsiteY30" fmla="*/ 145947 h 1804972"/>
                <a:gd name="connsiteX31" fmla="*/ 56591 w 708883"/>
                <a:gd name="connsiteY31" fmla="*/ 80420 h 1804972"/>
                <a:gd name="connsiteX32" fmla="*/ 29785 w 708883"/>
                <a:gd name="connsiteY32" fmla="*/ 62549 h 1804972"/>
                <a:gd name="connsiteX33" fmla="*/ 8935 w 708883"/>
                <a:gd name="connsiteY33" fmla="*/ 47656 h 1804972"/>
                <a:gd name="connsiteX34" fmla="*/ 0 w 708883"/>
                <a:gd name="connsiteY34" fmla="*/ 29785 h 1804972"/>
                <a:gd name="connsiteX35" fmla="*/ 5957 w 708883"/>
                <a:gd name="connsiteY35" fmla="*/ 14893 h 1804972"/>
                <a:gd name="connsiteX36" fmla="*/ 26806 w 708883"/>
                <a:gd name="connsiteY36" fmla="*/ 2979 h 1804972"/>
                <a:gd name="connsiteX37" fmla="*/ 86376 w 708883"/>
                <a:gd name="connsiteY37" fmla="*/ 0 h 1804972"/>
                <a:gd name="connsiteX38" fmla="*/ 154882 w 708883"/>
                <a:gd name="connsiteY38" fmla="*/ 5957 h 1804972"/>
                <a:gd name="connsiteX39" fmla="*/ 229344 w 708883"/>
                <a:gd name="connsiteY39" fmla="*/ 23828 h 1804972"/>
                <a:gd name="connsiteX40" fmla="*/ 300828 w 708883"/>
                <a:gd name="connsiteY40" fmla="*/ 47656 h 1804972"/>
                <a:gd name="connsiteX41" fmla="*/ 378269 w 708883"/>
                <a:gd name="connsiteY41" fmla="*/ 83398 h 1804972"/>
                <a:gd name="connsiteX42" fmla="*/ 476560 w 708883"/>
                <a:gd name="connsiteY42" fmla="*/ 148925 h 1804972"/>
                <a:gd name="connsiteX43" fmla="*/ 470603 w 708883"/>
                <a:gd name="connsiteY43" fmla="*/ 300829 h 1804972"/>
                <a:gd name="connsiteX44" fmla="*/ 494431 w 708883"/>
                <a:gd name="connsiteY44" fmla="*/ 503367 h 1804972"/>
                <a:gd name="connsiteX45" fmla="*/ 545066 w 708883"/>
                <a:gd name="connsiteY45" fmla="*/ 869723 h 1804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08883" h="1804972">
                  <a:moveTo>
                    <a:pt x="545066" y="869723"/>
                  </a:moveTo>
                  <a:lnTo>
                    <a:pt x="568894" y="1039497"/>
                  </a:lnTo>
                  <a:lnTo>
                    <a:pt x="589743" y="1197358"/>
                  </a:lnTo>
                  <a:lnTo>
                    <a:pt x="604636" y="1292670"/>
                  </a:lnTo>
                  <a:lnTo>
                    <a:pt x="655270" y="1432659"/>
                  </a:lnTo>
                  <a:lnTo>
                    <a:pt x="708883" y="1584563"/>
                  </a:lnTo>
                  <a:lnTo>
                    <a:pt x="679098" y="1647112"/>
                  </a:lnTo>
                  <a:lnTo>
                    <a:pt x="652292" y="1697746"/>
                  </a:lnTo>
                  <a:lnTo>
                    <a:pt x="634421" y="1742424"/>
                  </a:lnTo>
                  <a:lnTo>
                    <a:pt x="616550" y="1766252"/>
                  </a:lnTo>
                  <a:lnTo>
                    <a:pt x="595700" y="1787101"/>
                  </a:lnTo>
                  <a:lnTo>
                    <a:pt x="577829" y="1801994"/>
                  </a:lnTo>
                  <a:lnTo>
                    <a:pt x="562937" y="1804972"/>
                  </a:lnTo>
                  <a:lnTo>
                    <a:pt x="545066" y="1799015"/>
                  </a:lnTo>
                  <a:lnTo>
                    <a:pt x="518259" y="1778166"/>
                  </a:lnTo>
                  <a:lnTo>
                    <a:pt x="482517" y="1736467"/>
                  </a:lnTo>
                  <a:lnTo>
                    <a:pt x="446775" y="1676897"/>
                  </a:lnTo>
                  <a:lnTo>
                    <a:pt x="422947" y="1620305"/>
                  </a:lnTo>
                  <a:lnTo>
                    <a:pt x="396140" y="1545843"/>
                  </a:lnTo>
                  <a:lnTo>
                    <a:pt x="381248" y="1477337"/>
                  </a:lnTo>
                  <a:lnTo>
                    <a:pt x="381248" y="1387982"/>
                  </a:lnTo>
                  <a:lnTo>
                    <a:pt x="378269" y="1253949"/>
                  </a:lnTo>
                  <a:lnTo>
                    <a:pt x="381248" y="1158637"/>
                  </a:lnTo>
                  <a:lnTo>
                    <a:pt x="342527" y="869723"/>
                  </a:lnTo>
                  <a:lnTo>
                    <a:pt x="315721" y="646335"/>
                  </a:lnTo>
                  <a:lnTo>
                    <a:pt x="288914" y="422947"/>
                  </a:lnTo>
                  <a:lnTo>
                    <a:pt x="271043" y="354442"/>
                  </a:lnTo>
                  <a:lnTo>
                    <a:pt x="253172" y="297850"/>
                  </a:lnTo>
                  <a:lnTo>
                    <a:pt x="232323" y="259130"/>
                  </a:lnTo>
                  <a:lnTo>
                    <a:pt x="175731" y="196581"/>
                  </a:lnTo>
                  <a:lnTo>
                    <a:pt x="128075" y="145947"/>
                  </a:lnTo>
                  <a:lnTo>
                    <a:pt x="56591" y="80420"/>
                  </a:lnTo>
                  <a:lnTo>
                    <a:pt x="29785" y="62549"/>
                  </a:lnTo>
                  <a:lnTo>
                    <a:pt x="8935" y="47656"/>
                  </a:lnTo>
                  <a:lnTo>
                    <a:pt x="0" y="29785"/>
                  </a:lnTo>
                  <a:lnTo>
                    <a:pt x="5957" y="14893"/>
                  </a:lnTo>
                  <a:lnTo>
                    <a:pt x="26806" y="2979"/>
                  </a:lnTo>
                  <a:lnTo>
                    <a:pt x="86376" y="0"/>
                  </a:lnTo>
                  <a:lnTo>
                    <a:pt x="154882" y="5957"/>
                  </a:lnTo>
                  <a:lnTo>
                    <a:pt x="229344" y="23828"/>
                  </a:lnTo>
                  <a:lnTo>
                    <a:pt x="300828" y="47656"/>
                  </a:lnTo>
                  <a:lnTo>
                    <a:pt x="378269" y="83398"/>
                  </a:lnTo>
                  <a:lnTo>
                    <a:pt x="476560" y="148925"/>
                  </a:lnTo>
                  <a:lnTo>
                    <a:pt x="470603" y="300829"/>
                  </a:lnTo>
                  <a:lnTo>
                    <a:pt x="494431" y="503367"/>
                  </a:lnTo>
                  <a:lnTo>
                    <a:pt x="545066" y="8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6DBE1C39-0E20-4D4B-B652-7911FDE054B5}"/>
                </a:ext>
              </a:extLst>
            </p:cNvPr>
            <p:cNvSpPr/>
            <p:nvPr/>
          </p:nvSpPr>
          <p:spPr>
            <a:xfrm>
              <a:off x="2795588" y="4083050"/>
              <a:ext cx="935037" cy="1576388"/>
            </a:xfrm>
            <a:custGeom>
              <a:avLst/>
              <a:gdLst>
                <a:gd name="connsiteX0" fmla="*/ 498536 w 934442"/>
                <a:gd name="connsiteY0" fmla="*/ 1169931 h 1575774"/>
                <a:gd name="connsiteX1" fmla="*/ 405844 w 934442"/>
                <a:gd name="connsiteY1" fmla="*/ 1422957 h 1575774"/>
                <a:gd name="connsiteX2" fmla="*/ 348224 w 934442"/>
                <a:gd name="connsiteY2" fmla="*/ 1575774 h 1575774"/>
                <a:gd name="connsiteX3" fmla="*/ 0 w 934442"/>
                <a:gd name="connsiteY3" fmla="*/ 1325254 h 1575774"/>
                <a:gd name="connsiteX4" fmla="*/ 45094 w 934442"/>
                <a:gd name="connsiteY4" fmla="*/ 1300202 h 1575774"/>
                <a:gd name="connsiteX5" fmla="*/ 75156 w 934442"/>
                <a:gd name="connsiteY5" fmla="*/ 1287676 h 1575774"/>
                <a:gd name="connsiteX6" fmla="*/ 112735 w 934442"/>
                <a:gd name="connsiteY6" fmla="*/ 1255108 h 1575774"/>
                <a:gd name="connsiteX7" fmla="*/ 162839 w 934442"/>
                <a:gd name="connsiteY7" fmla="*/ 1197488 h 1575774"/>
                <a:gd name="connsiteX8" fmla="*/ 225469 w 934442"/>
                <a:gd name="connsiteY8" fmla="*/ 1117322 h 1575774"/>
                <a:gd name="connsiteX9" fmla="*/ 293109 w 934442"/>
                <a:gd name="connsiteY9" fmla="*/ 1014608 h 1575774"/>
                <a:gd name="connsiteX10" fmla="*/ 358245 w 934442"/>
                <a:gd name="connsiteY10" fmla="*/ 906884 h 1575774"/>
                <a:gd name="connsiteX11" fmla="*/ 425885 w 934442"/>
                <a:gd name="connsiteY11" fmla="*/ 774108 h 1575774"/>
                <a:gd name="connsiteX12" fmla="*/ 506052 w 934442"/>
                <a:gd name="connsiteY12" fmla="*/ 641333 h 1575774"/>
                <a:gd name="connsiteX13" fmla="*/ 603755 w 934442"/>
                <a:gd name="connsiteY13" fmla="*/ 475989 h 1575774"/>
                <a:gd name="connsiteX14" fmla="*/ 681416 w 934442"/>
                <a:gd name="connsiteY14" fmla="*/ 345718 h 1575774"/>
                <a:gd name="connsiteX15" fmla="*/ 769098 w 934442"/>
                <a:gd name="connsiteY15" fmla="*/ 197911 h 1575774"/>
                <a:gd name="connsiteX16" fmla="*/ 829223 w 934442"/>
                <a:gd name="connsiteY16" fmla="*/ 95198 h 1575774"/>
                <a:gd name="connsiteX17" fmla="*/ 864296 w 934442"/>
                <a:gd name="connsiteY17" fmla="*/ 35073 h 1575774"/>
                <a:gd name="connsiteX18" fmla="*/ 876822 w 934442"/>
                <a:gd name="connsiteY18" fmla="*/ 17536 h 1575774"/>
                <a:gd name="connsiteX19" fmla="*/ 891853 w 934442"/>
                <a:gd name="connsiteY19" fmla="*/ 5010 h 1575774"/>
                <a:gd name="connsiteX20" fmla="*/ 914400 w 934442"/>
                <a:gd name="connsiteY20" fmla="*/ 0 h 1575774"/>
                <a:gd name="connsiteX21" fmla="*/ 924421 w 934442"/>
                <a:gd name="connsiteY21" fmla="*/ 2505 h 1575774"/>
                <a:gd name="connsiteX22" fmla="*/ 934442 w 934442"/>
                <a:gd name="connsiteY22" fmla="*/ 10021 h 1575774"/>
                <a:gd name="connsiteX23" fmla="*/ 934442 w 934442"/>
                <a:gd name="connsiteY23" fmla="*/ 32568 h 1575774"/>
                <a:gd name="connsiteX24" fmla="*/ 894359 w 934442"/>
                <a:gd name="connsiteY24" fmla="*/ 135281 h 1575774"/>
                <a:gd name="connsiteX25" fmla="*/ 814192 w 934442"/>
                <a:gd name="connsiteY25" fmla="*/ 345718 h 1575774"/>
                <a:gd name="connsiteX26" fmla="*/ 721499 w 934442"/>
                <a:gd name="connsiteY26" fmla="*/ 593734 h 1575774"/>
                <a:gd name="connsiteX27" fmla="*/ 641333 w 934442"/>
                <a:gd name="connsiteY27" fmla="*/ 806676 h 1575774"/>
                <a:gd name="connsiteX28" fmla="*/ 568682 w 934442"/>
                <a:gd name="connsiteY28" fmla="*/ 997072 h 1575774"/>
                <a:gd name="connsiteX29" fmla="*/ 498536 w 934442"/>
                <a:gd name="connsiteY29" fmla="*/ 1169931 h 157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34442" h="1575774">
                  <a:moveTo>
                    <a:pt x="498536" y="1169931"/>
                  </a:moveTo>
                  <a:lnTo>
                    <a:pt x="405844" y="1422957"/>
                  </a:lnTo>
                  <a:lnTo>
                    <a:pt x="348224" y="1575774"/>
                  </a:lnTo>
                  <a:lnTo>
                    <a:pt x="0" y="1325254"/>
                  </a:lnTo>
                  <a:lnTo>
                    <a:pt x="45094" y="1300202"/>
                  </a:lnTo>
                  <a:lnTo>
                    <a:pt x="75156" y="1287676"/>
                  </a:lnTo>
                  <a:lnTo>
                    <a:pt x="112735" y="1255108"/>
                  </a:lnTo>
                  <a:lnTo>
                    <a:pt x="162839" y="1197488"/>
                  </a:lnTo>
                  <a:lnTo>
                    <a:pt x="225469" y="1117322"/>
                  </a:lnTo>
                  <a:lnTo>
                    <a:pt x="293109" y="1014608"/>
                  </a:lnTo>
                  <a:lnTo>
                    <a:pt x="358245" y="906884"/>
                  </a:lnTo>
                  <a:lnTo>
                    <a:pt x="425885" y="774108"/>
                  </a:lnTo>
                  <a:lnTo>
                    <a:pt x="506052" y="641333"/>
                  </a:lnTo>
                  <a:lnTo>
                    <a:pt x="603755" y="475989"/>
                  </a:lnTo>
                  <a:lnTo>
                    <a:pt x="681416" y="345718"/>
                  </a:lnTo>
                  <a:lnTo>
                    <a:pt x="769098" y="197911"/>
                  </a:lnTo>
                  <a:lnTo>
                    <a:pt x="829223" y="95198"/>
                  </a:lnTo>
                  <a:lnTo>
                    <a:pt x="864296" y="35073"/>
                  </a:lnTo>
                  <a:lnTo>
                    <a:pt x="876822" y="17536"/>
                  </a:lnTo>
                  <a:lnTo>
                    <a:pt x="891853" y="5010"/>
                  </a:lnTo>
                  <a:lnTo>
                    <a:pt x="914400" y="0"/>
                  </a:lnTo>
                  <a:lnTo>
                    <a:pt x="924421" y="2505"/>
                  </a:lnTo>
                  <a:lnTo>
                    <a:pt x="934442" y="10021"/>
                  </a:lnTo>
                  <a:lnTo>
                    <a:pt x="934442" y="32568"/>
                  </a:lnTo>
                  <a:lnTo>
                    <a:pt x="894359" y="135281"/>
                  </a:lnTo>
                  <a:lnTo>
                    <a:pt x="814192" y="345718"/>
                  </a:lnTo>
                  <a:lnTo>
                    <a:pt x="721499" y="593734"/>
                  </a:lnTo>
                  <a:lnTo>
                    <a:pt x="641333" y="806676"/>
                  </a:lnTo>
                  <a:lnTo>
                    <a:pt x="568682" y="997072"/>
                  </a:lnTo>
                  <a:lnTo>
                    <a:pt x="498536" y="1169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F6B3B25A-6212-4D0E-85C7-665CABE4F89C}"/>
                </a:ext>
              </a:extLst>
            </p:cNvPr>
            <p:cNvSpPr/>
            <p:nvPr/>
          </p:nvSpPr>
          <p:spPr>
            <a:xfrm>
              <a:off x="4484688" y="3851275"/>
              <a:ext cx="2441575" cy="1497013"/>
            </a:xfrm>
            <a:custGeom>
              <a:avLst/>
              <a:gdLst>
                <a:gd name="connsiteX0" fmla="*/ 570840 w 2441924"/>
                <a:gd name="connsiteY0" fmla="*/ 364702 h 1498453"/>
                <a:gd name="connsiteX1" fmla="*/ 266921 w 2441924"/>
                <a:gd name="connsiteY1" fmla="*/ 420201 h 1498453"/>
                <a:gd name="connsiteX2" fmla="*/ 58141 w 2441924"/>
                <a:gd name="connsiteY2" fmla="*/ 465128 h 1498453"/>
                <a:gd name="connsiteX3" fmla="*/ 0 w 2441924"/>
                <a:gd name="connsiteY3" fmla="*/ 277491 h 1498453"/>
                <a:gd name="connsiteX4" fmla="*/ 169138 w 2441924"/>
                <a:gd name="connsiteY4" fmla="*/ 264277 h 1498453"/>
                <a:gd name="connsiteX5" fmla="*/ 369989 w 2441924"/>
                <a:gd name="connsiteY5" fmla="*/ 243135 h 1498453"/>
                <a:gd name="connsiteX6" fmla="*/ 573483 w 2441924"/>
                <a:gd name="connsiteY6" fmla="*/ 214064 h 1498453"/>
                <a:gd name="connsiteX7" fmla="*/ 996326 w 2441924"/>
                <a:gd name="connsiteY7" fmla="*/ 150638 h 1498453"/>
                <a:gd name="connsiteX8" fmla="*/ 1379529 w 2441924"/>
                <a:gd name="connsiteY8" fmla="*/ 95139 h 1498453"/>
                <a:gd name="connsiteX9" fmla="*/ 1567166 w 2441924"/>
                <a:gd name="connsiteY9" fmla="*/ 66069 h 1498453"/>
                <a:gd name="connsiteX10" fmla="*/ 1596236 w 2441924"/>
                <a:gd name="connsiteY10" fmla="*/ 66069 h 1498453"/>
                <a:gd name="connsiteX11" fmla="*/ 1659663 w 2441924"/>
                <a:gd name="connsiteY11" fmla="*/ 60783 h 1498453"/>
                <a:gd name="connsiteX12" fmla="*/ 1749517 w 2441924"/>
                <a:gd name="connsiteY12" fmla="*/ 47569 h 1498453"/>
                <a:gd name="connsiteX13" fmla="*/ 1902798 w 2441924"/>
                <a:gd name="connsiteY13" fmla="*/ 13213 h 1498453"/>
                <a:gd name="connsiteX14" fmla="*/ 1939797 w 2441924"/>
                <a:gd name="connsiteY14" fmla="*/ 0 h 1498453"/>
                <a:gd name="connsiteX15" fmla="*/ 1963582 w 2441924"/>
                <a:gd name="connsiteY15" fmla="*/ 0 h 1498453"/>
                <a:gd name="connsiteX16" fmla="*/ 2005866 w 2441924"/>
                <a:gd name="connsiteY16" fmla="*/ 5285 h 1498453"/>
                <a:gd name="connsiteX17" fmla="*/ 2050794 w 2441924"/>
                <a:gd name="connsiteY17" fmla="*/ 21142 h 1498453"/>
                <a:gd name="connsiteX18" fmla="*/ 2127434 w 2441924"/>
                <a:gd name="connsiteY18" fmla="*/ 60783 h 1498453"/>
                <a:gd name="connsiteX19" fmla="*/ 2222574 w 2441924"/>
                <a:gd name="connsiteY19" fmla="*/ 124210 h 1498453"/>
                <a:gd name="connsiteX20" fmla="*/ 2344141 w 2441924"/>
                <a:gd name="connsiteY20" fmla="*/ 219350 h 1498453"/>
                <a:gd name="connsiteX21" fmla="*/ 2402283 w 2441924"/>
                <a:gd name="connsiteY21" fmla="*/ 266920 h 1498453"/>
                <a:gd name="connsiteX22" fmla="*/ 2423425 w 2441924"/>
                <a:gd name="connsiteY22" fmla="*/ 288062 h 1498453"/>
                <a:gd name="connsiteX23" fmla="*/ 2431353 w 2441924"/>
                <a:gd name="connsiteY23" fmla="*/ 303919 h 1498453"/>
                <a:gd name="connsiteX24" fmla="*/ 2441924 w 2441924"/>
                <a:gd name="connsiteY24" fmla="*/ 330346 h 1498453"/>
                <a:gd name="connsiteX25" fmla="*/ 2441924 w 2441924"/>
                <a:gd name="connsiteY25" fmla="*/ 354131 h 1498453"/>
                <a:gd name="connsiteX26" fmla="*/ 2426067 w 2441924"/>
                <a:gd name="connsiteY26" fmla="*/ 383202 h 1498453"/>
                <a:gd name="connsiteX27" fmla="*/ 2373212 w 2441924"/>
                <a:gd name="connsiteY27" fmla="*/ 438700 h 1498453"/>
                <a:gd name="connsiteX28" fmla="*/ 2354713 w 2441924"/>
                <a:gd name="connsiteY28" fmla="*/ 473056 h 1498453"/>
                <a:gd name="connsiteX29" fmla="*/ 2330928 w 2441924"/>
                <a:gd name="connsiteY29" fmla="*/ 523269 h 1498453"/>
                <a:gd name="connsiteX30" fmla="*/ 2291286 w 2441924"/>
                <a:gd name="connsiteY30" fmla="*/ 663336 h 1498453"/>
                <a:gd name="connsiteX31" fmla="*/ 2198789 w 2441924"/>
                <a:gd name="connsiteY31" fmla="*/ 983112 h 1498453"/>
                <a:gd name="connsiteX32" fmla="*/ 2116863 w 2441924"/>
                <a:gd name="connsiteY32" fmla="*/ 1292316 h 1498453"/>
                <a:gd name="connsiteX33" fmla="*/ 2069293 w 2441924"/>
                <a:gd name="connsiteY33" fmla="*/ 1498453 h 1498453"/>
                <a:gd name="connsiteX34" fmla="*/ 1823515 w 2441924"/>
                <a:gd name="connsiteY34" fmla="*/ 1490524 h 1498453"/>
                <a:gd name="connsiteX35" fmla="*/ 1871085 w 2441924"/>
                <a:gd name="connsiteY35" fmla="*/ 1318744 h 1498453"/>
                <a:gd name="connsiteX36" fmla="*/ 1934511 w 2441924"/>
                <a:gd name="connsiteY36" fmla="*/ 1017468 h 1498453"/>
                <a:gd name="connsiteX37" fmla="*/ 1976796 w 2441924"/>
                <a:gd name="connsiteY37" fmla="*/ 813974 h 1498453"/>
                <a:gd name="connsiteX38" fmla="*/ 2000581 w 2441924"/>
                <a:gd name="connsiteY38" fmla="*/ 623694 h 1498453"/>
                <a:gd name="connsiteX39" fmla="*/ 2021723 w 2441924"/>
                <a:gd name="connsiteY39" fmla="*/ 449271 h 1498453"/>
                <a:gd name="connsiteX40" fmla="*/ 2027009 w 2441924"/>
                <a:gd name="connsiteY40" fmla="*/ 380559 h 1498453"/>
                <a:gd name="connsiteX41" fmla="*/ 2021723 w 2441924"/>
                <a:gd name="connsiteY41" fmla="*/ 327704 h 1498453"/>
                <a:gd name="connsiteX42" fmla="*/ 2003224 w 2441924"/>
                <a:gd name="connsiteY42" fmla="*/ 288062 h 1498453"/>
                <a:gd name="connsiteX43" fmla="*/ 1963582 w 2441924"/>
                <a:gd name="connsiteY43" fmla="*/ 261634 h 1498453"/>
                <a:gd name="connsiteX44" fmla="*/ 1921298 w 2441924"/>
                <a:gd name="connsiteY44" fmla="*/ 251063 h 1498453"/>
                <a:gd name="connsiteX45" fmla="*/ 1852585 w 2441924"/>
                <a:gd name="connsiteY45" fmla="*/ 248420 h 1498453"/>
                <a:gd name="connsiteX46" fmla="*/ 1680805 w 2441924"/>
                <a:gd name="connsiteY46" fmla="*/ 248420 h 1498453"/>
                <a:gd name="connsiteX47" fmla="*/ 1442955 w 2441924"/>
                <a:gd name="connsiteY47" fmla="*/ 258991 h 1498453"/>
                <a:gd name="connsiteX48" fmla="*/ 1247390 w 2441924"/>
                <a:gd name="connsiteY48" fmla="*/ 274848 h 1498453"/>
                <a:gd name="connsiteX49" fmla="*/ 1025397 w 2441924"/>
                <a:gd name="connsiteY49" fmla="*/ 298633 h 1498453"/>
                <a:gd name="connsiteX50" fmla="*/ 570840 w 2441924"/>
                <a:gd name="connsiteY50" fmla="*/ 364702 h 149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1924" h="1498453">
                  <a:moveTo>
                    <a:pt x="570840" y="364702"/>
                  </a:moveTo>
                  <a:lnTo>
                    <a:pt x="266921" y="420201"/>
                  </a:lnTo>
                  <a:lnTo>
                    <a:pt x="58141" y="465128"/>
                  </a:lnTo>
                  <a:lnTo>
                    <a:pt x="0" y="277491"/>
                  </a:lnTo>
                  <a:lnTo>
                    <a:pt x="169138" y="264277"/>
                  </a:lnTo>
                  <a:lnTo>
                    <a:pt x="369989" y="243135"/>
                  </a:lnTo>
                  <a:lnTo>
                    <a:pt x="573483" y="214064"/>
                  </a:lnTo>
                  <a:lnTo>
                    <a:pt x="996326" y="150638"/>
                  </a:lnTo>
                  <a:lnTo>
                    <a:pt x="1379529" y="95139"/>
                  </a:lnTo>
                  <a:lnTo>
                    <a:pt x="1567166" y="66069"/>
                  </a:lnTo>
                  <a:lnTo>
                    <a:pt x="1596236" y="66069"/>
                  </a:lnTo>
                  <a:lnTo>
                    <a:pt x="1659663" y="60783"/>
                  </a:lnTo>
                  <a:lnTo>
                    <a:pt x="1749517" y="47569"/>
                  </a:lnTo>
                  <a:lnTo>
                    <a:pt x="1902798" y="13213"/>
                  </a:lnTo>
                  <a:lnTo>
                    <a:pt x="1939797" y="0"/>
                  </a:lnTo>
                  <a:lnTo>
                    <a:pt x="1963582" y="0"/>
                  </a:lnTo>
                  <a:cubicBezTo>
                    <a:pt x="2004097" y="5401"/>
                    <a:pt x="1989893" y="5285"/>
                    <a:pt x="2005866" y="5285"/>
                  </a:cubicBezTo>
                  <a:lnTo>
                    <a:pt x="2050794" y="21142"/>
                  </a:lnTo>
                  <a:lnTo>
                    <a:pt x="2127434" y="60783"/>
                  </a:lnTo>
                  <a:lnTo>
                    <a:pt x="2222574" y="124210"/>
                  </a:lnTo>
                  <a:lnTo>
                    <a:pt x="2344141" y="219350"/>
                  </a:lnTo>
                  <a:lnTo>
                    <a:pt x="2402283" y="266920"/>
                  </a:lnTo>
                  <a:lnTo>
                    <a:pt x="2423425" y="288062"/>
                  </a:lnTo>
                  <a:lnTo>
                    <a:pt x="2431353" y="303919"/>
                  </a:lnTo>
                  <a:lnTo>
                    <a:pt x="2441924" y="330346"/>
                  </a:lnTo>
                  <a:lnTo>
                    <a:pt x="2441924" y="354131"/>
                  </a:lnTo>
                  <a:lnTo>
                    <a:pt x="2426067" y="383202"/>
                  </a:lnTo>
                  <a:lnTo>
                    <a:pt x="2373212" y="438700"/>
                  </a:lnTo>
                  <a:lnTo>
                    <a:pt x="2354713" y="473056"/>
                  </a:lnTo>
                  <a:lnTo>
                    <a:pt x="2330928" y="523269"/>
                  </a:lnTo>
                  <a:lnTo>
                    <a:pt x="2291286" y="663336"/>
                  </a:lnTo>
                  <a:lnTo>
                    <a:pt x="2198789" y="983112"/>
                  </a:lnTo>
                  <a:lnTo>
                    <a:pt x="2116863" y="1292316"/>
                  </a:lnTo>
                  <a:lnTo>
                    <a:pt x="2069293" y="1498453"/>
                  </a:lnTo>
                  <a:lnTo>
                    <a:pt x="1823515" y="1490524"/>
                  </a:lnTo>
                  <a:lnTo>
                    <a:pt x="1871085" y="1318744"/>
                  </a:lnTo>
                  <a:lnTo>
                    <a:pt x="1934511" y="1017468"/>
                  </a:lnTo>
                  <a:lnTo>
                    <a:pt x="1976796" y="813974"/>
                  </a:lnTo>
                  <a:lnTo>
                    <a:pt x="2000581" y="623694"/>
                  </a:lnTo>
                  <a:lnTo>
                    <a:pt x="2021723" y="449271"/>
                  </a:lnTo>
                  <a:lnTo>
                    <a:pt x="2027009" y="380559"/>
                  </a:lnTo>
                  <a:lnTo>
                    <a:pt x="2021723" y="327704"/>
                  </a:lnTo>
                  <a:lnTo>
                    <a:pt x="2003224" y="288062"/>
                  </a:lnTo>
                  <a:lnTo>
                    <a:pt x="1963582" y="261634"/>
                  </a:lnTo>
                  <a:lnTo>
                    <a:pt x="1921298" y="251063"/>
                  </a:lnTo>
                  <a:lnTo>
                    <a:pt x="1852585" y="248420"/>
                  </a:lnTo>
                  <a:lnTo>
                    <a:pt x="1680805" y="248420"/>
                  </a:lnTo>
                  <a:lnTo>
                    <a:pt x="1442955" y="258991"/>
                  </a:lnTo>
                  <a:lnTo>
                    <a:pt x="1247390" y="274848"/>
                  </a:lnTo>
                  <a:lnTo>
                    <a:pt x="1025397" y="298633"/>
                  </a:lnTo>
                  <a:lnTo>
                    <a:pt x="570840" y="364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FDE08C7C-8627-4571-9A1B-D7FC9613A507}"/>
                </a:ext>
              </a:extLst>
            </p:cNvPr>
            <p:cNvSpPr/>
            <p:nvPr/>
          </p:nvSpPr>
          <p:spPr>
            <a:xfrm>
              <a:off x="4694238" y="5253038"/>
              <a:ext cx="1997075" cy="333375"/>
            </a:xfrm>
            <a:custGeom>
              <a:avLst/>
              <a:gdLst>
                <a:gd name="connsiteX0" fmla="*/ 638175 w 1997869"/>
                <a:gd name="connsiteY0" fmla="*/ 254793 h 333375"/>
                <a:gd name="connsiteX1" fmla="*/ 264319 w 1997869"/>
                <a:gd name="connsiteY1" fmla="*/ 307181 h 333375"/>
                <a:gd name="connsiteX2" fmla="*/ 80962 w 1997869"/>
                <a:gd name="connsiteY2" fmla="*/ 333375 h 333375"/>
                <a:gd name="connsiteX3" fmla="*/ 0 w 1997869"/>
                <a:gd name="connsiteY3" fmla="*/ 157162 h 333375"/>
                <a:gd name="connsiteX4" fmla="*/ 173831 w 1997869"/>
                <a:gd name="connsiteY4" fmla="*/ 130968 h 333375"/>
                <a:gd name="connsiteX5" fmla="*/ 550069 w 1997869"/>
                <a:gd name="connsiteY5" fmla="*/ 83343 h 333375"/>
                <a:gd name="connsiteX6" fmla="*/ 842962 w 1997869"/>
                <a:gd name="connsiteY6" fmla="*/ 50006 h 333375"/>
                <a:gd name="connsiteX7" fmla="*/ 1073944 w 1997869"/>
                <a:gd name="connsiteY7" fmla="*/ 30956 h 333375"/>
                <a:gd name="connsiteX8" fmla="*/ 1276350 w 1997869"/>
                <a:gd name="connsiteY8" fmla="*/ 16668 h 333375"/>
                <a:gd name="connsiteX9" fmla="*/ 1502569 w 1997869"/>
                <a:gd name="connsiteY9" fmla="*/ 7143 h 333375"/>
                <a:gd name="connsiteX10" fmla="*/ 1643062 w 1997869"/>
                <a:gd name="connsiteY10" fmla="*/ 7143 h 333375"/>
                <a:gd name="connsiteX11" fmla="*/ 1866900 w 1997869"/>
                <a:gd name="connsiteY11" fmla="*/ 0 h 333375"/>
                <a:gd name="connsiteX12" fmla="*/ 1909762 w 1997869"/>
                <a:gd name="connsiteY12" fmla="*/ 33337 h 333375"/>
                <a:gd name="connsiteX13" fmla="*/ 1945481 w 1997869"/>
                <a:gd name="connsiteY13" fmla="*/ 73818 h 333375"/>
                <a:gd name="connsiteX14" fmla="*/ 1971675 w 1997869"/>
                <a:gd name="connsiteY14" fmla="*/ 104775 h 333375"/>
                <a:gd name="connsiteX15" fmla="*/ 1988344 w 1997869"/>
                <a:gd name="connsiteY15" fmla="*/ 133350 h 333375"/>
                <a:gd name="connsiteX16" fmla="*/ 1993106 w 1997869"/>
                <a:gd name="connsiteY16" fmla="*/ 159543 h 333375"/>
                <a:gd name="connsiteX17" fmla="*/ 1997869 w 1997869"/>
                <a:gd name="connsiteY17" fmla="*/ 192881 h 333375"/>
                <a:gd name="connsiteX18" fmla="*/ 1990725 w 1997869"/>
                <a:gd name="connsiteY18" fmla="*/ 214312 h 333375"/>
                <a:gd name="connsiteX19" fmla="*/ 1976437 w 1997869"/>
                <a:gd name="connsiteY19" fmla="*/ 228600 h 333375"/>
                <a:gd name="connsiteX20" fmla="*/ 1952625 w 1997869"/>
                <a:gd name="connsiteY20" fmla="*/ 233362 h 333375"/>
                <a:gd name="connsiteX21" fmla="*/ 1909762 w 1997869"/>
                <a:gd name="connsiteY21" fmla="*/ 235743 h 333375"/>
                <a:gd name="connsiteX22" fmla="*/ 1785937 w 1997869"/>
                <a:gd name="connsiteY22" fmla="*/ 214312 h 333375"/>
                <a:gd name="connsiteX23" fmla="*/ 1640681 w 1997869"/>
                <a:gd name="connsiteY23" fmla="*/ 195262 h 333375"/>
                <a:gd name="connsiteX24" fmla="*/ 1516856 w 1997869"/>
                <a:gd name="connsiteY24" fmla="*/ 188118 h 333375"/>
                <a:gd name="connsiteX25" fmla="*/ 1414462 w 1997869"/>
                <a:gd name="connsiteY25" fmla="*/ 185737 h 333375"/>
                <a:gd name="connsiteX26" fmla="*/ 1254919 w 1997869"/>
                <a:gd name="connsiteY26" fmla="*/ 192881 h 333375"/>
                <a:gd name="connsiteX27" fmla="*/ 1062037 w 1997869"/>
                <a:gd name="connsiteY27" fmla="*/ 207168 h 333375"/>
                <a:gd name="connsiteX28" fmla="*/ 638175 w 1997869"/>
                <a:gd name="connsiteY28" fmla="*/ 2547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97869" h="333375">
                  <a:moveTo>
                    <a:pt x="638175" y="254793"/>
                  </a:moveTo>
                  <a:lnTo>
                    <a:pt x="264319" y="307181"/>
                  </a:lnTo>
                  <a:lnTo>
                    <a:pt x="80962" y="333375"/>
                  </a:lnTo>
                  <a:lnTo>
                    <a:pt x="0" y="157162"/>
                  </a:lnTo>
                  <a:lnTo>
                    <a:pt x="173831" y="130968"/>
                  </a:lnTo>
                  <a:lnTo>
                    <a:pt x="550069" y="83343"/>
                  </a:lnTo>
                  <a:lnTo>
                    <a:pt x="842962" y="50006"/>
                  </a:lnTo>
                  <a:lnTo>
                    <a:pt x="1073944" y="30956"/>
                  </a:lnTo>
                  <a:lnTo>
                    <a:pt x="1276350" y="16668"/>
                  </a:lnTo>
                  <a:lnTo>
                    <a:pt x="1502569" y="7143"/>
                  </a:lnTo>
                  <a:lnTo>
                    <a:pt x="1643062" y="7143"/>
                  </a:lnTo>
                  <a:lnTo>
                    <a:pt x="1866900" y="0"/>
                  </a:lnTo>
                  <a:lnTo>
                    <a:pt x="1909762" y="33337"/>
                  </a:lnTo>
                  <a:lnTo>
                    <a:pt x="1945481" y="73818"/>
                  </a:lnTo>
                  <a:lnTo>
                    <a:pt x="1971675" y="104775"/>
                  </a:lnTo>
                  <a:lnTo>
                    <a:pt x="1988344" y="133350"/>
                  </a:lnTo>
                  <a:lnTo>
                    <a:pt x="1993106" y="159543"/>
                  </a:lnTo>
                  <a:lnTo>
                    <a:pt x="1997869" y="192881"/>
                  </a:lnTo>
                  <a:lnTo>
                    <a:pt x="1990725" y="214312"/>
                  </a:lnTo>
                  <a:lnTo>
                    <a:pt x="1976437" y="228600"/>
                  </a:lnTo>
                  <a:lnTo>
                    <a:pt x="1952625" y="233362"/>
                  </a:lnTo>
                  <a:lnTo>
                    <a:pt x="1909762" y="235743"/>
                  </a:lnTo>
                  <a:lnTo>
                    <a:pt x="1785937" y="214312"/>
                  </a:lnTo>
                  <a:lnTo>
                    <a:pt x="1640681" y="195262"/>
                  </a:lnTo>
                  <a:lnTo>
                    <a:pt x="1516856" y="188118"/>
                  </a:lnTo>
                  <a:lnTo>
                    <a:pt x="1414462" y="185737"/>
                  </a:lnTo>
                  <a:lnTo>
                    <a:pt x="1254919" y="192881"/>
                  </a:lnTo>
                  <a:lnTo>
                    <a:pt x="1062037" y="207168"/>
                  </a:lnTo>
                  <a:lnTo>
                    <a:pt x="6381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1938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826" name="グループ化 1">
            <a:extLst>
              <a:ext uri="{FF2B5EF4-FFF2-40B4-BE49-F238E27FC236}">
                <a16:creationId xmlns:a16="http://schemas.microsoft.com/office/drawing/2014/main" id="{54B6D992-9D0C-4C3F-A1F8-A044057941BE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738313"/>
            <a:ext cx="4895850" cy="4105275"/>
            <a:chOff x="2522538" y="1738313"/>
            <a:chExt cx="4895850" cy="4105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A6E84A4-EF3C-4B3B-970C-FBE560D78C20}"/>
                </a:ext>
              </a:extLst>
            </p:cNvPr>
            <p:cNvSpPr/>
            <p:nvPr/>
          </p:nvSpPr>
          <p:spPr>
            <a:xfrm>
              <a:off x="2919413" y="1738313"/>
              <a:ext cx="823912" cy="738187"/>
            </a:xfrm>
            <a:custGeom>
              <a:avLst/>
              <a:gdLst>
                <a:gd name="connsiteX0" fmla="*/ 407193 w 823912"/>
                <a:gd name="connsiteY0" fmla="*/ 452437 h 738187"/>
                <a:gd name="connsiteX1" fmla="*/ 273843 w 823912"/>
                <a:gd name="connsiteY1" fmla="*/ 316706 h 738187"/>
                <a:gd name="connsiteX2" fmla="*/ 180975 w 823912"/>
                <a:gd name="connsiteY2" fmla="*/ 219075 h 738187"/>
                <a:gd name="connsiteX3" fmla="*/ 73818 w 823912"/>
                <a:gd name="connsiteY3" fmla="*/ 116681 h 738187"/>
                <a:gd name="connsiteX4" fmla="*/ 38100 w 823912"/>
                <a:gd name="connsiteY4" fmla="*/ 83343 h 738187"/>
                <a:gd name="connsiteX5" fmla="*/ 19050 w 823912"/>
                <a:gd name="connsiteY5" fmla="*/ 66675 h 738187"/>
                <a:gd name="connsiteX6" fmla="*/ 7143 w 823912"/>
                <a:gd name="connsiteY6" fmla="*/ 52387 h 738187"/>
                <a:gd name="connsiteX7" fmla="*/ 0 w 823912"/>
                <a:gd name="connsiteY7" fmla="*/ 33337 h 738187"/>
                <a:gd name="connsiteX8" fmla="*/ 0 w 823912"/>
                <a:gd name="connsiteY8" fmla="*/ 19050 h 738187"/>
                <a:gd name="connsiteX9" fmla="*/ 4762 w 823912"/>
                <a:gd name="connsiteY9" fmla="*/ 4762 h 738187"/>
                <a:gd name="connsiteX10" fmla="*/ 16668 w 823912"/>
                <a:gd name="connsiteY10" fmla="*/ 0 h 738187"/>
                <a:gd name="connsiteX11" fmla="*/ 30956 w 823912"/>
                <a:gd name="connsiteY11" fmla="*/ 2381 h 738187"/>
                <a:gd name="connsiteX12" fmla="*/ 54768 w 823912"/>
                <a:gd name="connsiteY12" fmla="*/ 11906 h 738187"/>
                <a:gd name="connsiteX13" fmla="*/ 80962 w 823912"/>
                <a:gd name="connsiteY13" fmla="*/ 21431 h 738187"/>
                <a:gd name="connsiteX14" fmla="*/ 252412 w 823912"/>
                <a:gd name="connsiteY14" fmla="*/ 71437 h 738187"/>
                <a:gd name="connsiteX15" fmla="*/ 426243 w 823912"/>
                <a:gd name="connsiteY15" fmla="*/ 119062 h 738187"/>
                <a:gd name="connsiteX16" fmla="*/ 557212 w 823912"/>
                <a:gd name="connsiteY16" fmla="*/ 147637 h 738187"/>
                <a:gd name="connsiteX17" fmla="*/ 585787 w 823912"/>
                <a:gd name="connsiteY17" fmla="*/ 180975 h 738187"/>
                <a:gd name="connsiteX18" fmla="*/ 635793 w 823912"/>
                <a:gd name="connsiteY18" fmla="*/ 233362 h 738187"/>
                <a:gd name="connsiteX19" fmla="*/ 676275 w 823912"/>
                <a:gd name="connsiteY19" fmla="*/ 283368 h 738187"/>
                <a:gd name="connsiteX20" fmla="*/ 721518 w 823912"/>
                <a:gd name="connsiteY20" fmla="*/ 345281 h 738187"/>
                <a:gd name="connsiteX21" fmla="*/ 773906 w 823912"/>
                <a:gd name="connsiteY21" fmla="*/ 423862 h 738187"/>
                <a:gd name="connsiteX22" fmla="*/ 795337 w 823912"/>
                <a:gd name="connsiteY22" fmla="*/ 459581 h 738187"/>
                <a:gd name="connsiteX23" fmla="*/ 812006 w 823912"/>
                <a:gd name="connsiteY23" fmla="*/ 490537 h 738187"/>
                <a:gd name="connsiteX24" fmla="*/ 821531 w 823912"/>
                <a:gd name="connsiteY24" fmla="*/ 523875 h 738187"/>
                <a:gd name="connsiteX25" fmla="*/ 823912 w 823912"/>
                <a:gd name="connsiteY25" fmla="*/ 571500 h 738187"/>
                <a:gd name="connsiteX26" fmla="*/ 823912 w 823912"/>
                <a:gd name="connsiteY26" fmla="*/ 652462 h 738187"/>
                <a:gd name="connsiteX27" fmla="*/ 819150 w 823912"/>
                <a:gd name="connsiteY27" fmla="*/ 707231 h 738187"/>
                <a:gd name="connsiteX28" fmla="*/ 809625 w 823912"/>
                <a:gd name="connsiteY28" fmla="*/ 726281 h 738187"/>
                <a:gd name="connsiteX29" fmla="*/ 795337 w 823912"/>
                <a:gd name="connsiteY29" fmla="*/ 735806 h 738187"/>
                <a:gd name="connsiteX30" fmla="*/ 776287 w 823912"/>
                <a:gd name="connsiteY30" fmla="*/ 738187 h 738187"/>
                <a:gd name="connsiteX31" fmla="*/ 738187 w 823912"/>
                <a:gd name="connsiteY31" fmla="*/ 733425 h 738187"/>
                <a:gd name="connsiteX32" fmla="*/ 664368 w 823912"/>
                <a:gd name="connsiteY32" fmla="*/ 702468 h 738187"/>
                <a:gd name="connsiteX33" fmla="*/ 571500 w 823912"/>
                <a:gd name="connsiteY33" fmla="*/ 645318 h 738187"/>
                <a:gd name="connsiteX34" fmla="*/ 407193 w 823912"/>
                <a:gd name="connsiteY34" fmla="*/ 452437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3912" h="738187">
                  <a:moveTo>
                    <a:pt x="407193" y="452437"/>
                  </a:moveTo>
                  <a:lnTo>
                    <a:pt x="273843" y="316706"/>
                  </a:lnTo>
                  <a:lnTo>
                    <a:pt x="180975" y="219075"/>
                  </a:lnTo>
                  <a:lnTo>
                    <a:pt x="73818" y="116681"/>
                  </a:lnTo>
                  <a:lnTo>
                    <a:pt x="38100" y="83343"/>
                  </a:lnTo>
                  <a:lnTo>
                    <a:pt x="19050" y="66675"/>
                  </a:lnTo>
                  <a:lnTo>
                    <a:pt x="7143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30956" y="2381"/>
                  </a:lnTo>
                  <a:lnTo>
                    <a:pt x="54768" y="11906"/>
                  </a:lnTo>
                  <a:lnTo>
                    <a:pt x="80962" y="21431"/>
                  </a:lnTo>
                  <a:lnTo>
                    <a:pt x="252412" y="71437"/>
                  </a:lnTo>
                  <a:lnTo>
                    <a:pt x="426243" y="119062"/>
                  </a:lnTo>
                  <a:lnTo>
                    <a:pt x="557212" y="147637"/>
                  </a:lnTo>
                  <a:lnTo>
                    <a:pt x="585787" y="180975"/>
                  </a:lnTo>
                  <a:lnTo>
                    <a:pt x="635793" y="233362"/>
                  </a:lnTo>
                  <a:lnTo>
                    <a:pt x="676275" y="283368"/>
                  </a:lnTo>
                  <a:lnTo>
                    <a:pt x="721518" y="345281"/>
                  </a:lnTo>
                  <a:lnTo>
                    <a:pt x="773906" y="423862"/>
                  </a:lnTo>
                  <a:lnTo>
                    <a:pt x="795337" y="459581"/>
                  </a:lnTo>
                  <a:lnTo>
                    <a:pt x="812006" y="490537"/>
                  </a:lnTo>
                  <a:lnTo>
                    <a:pt x="821531" y="523875"/>
                  </a:lnTo>
                  <a:lnTo>
                    <a:pt x="823912" y="571500"/>
                  </a:lnTo>
                  <a:lnTo>
                    <a:pt x="823912" y="652462"/>
                  </a:lnTo>
                  <a:lnTo>
                    <a:pt x="819150" y="707231"/>
                  </a:lnTo>
                  <a:lnTo>
                    <a:pt x="809625" y="726281"/>
                  </a:lnTo>
                  <a:lnTo>
                    <a:pt x="795337" y="735806"/>
                  </a:lnTo>
                  <a:lnTo>
                    <a:pt x="776287" y="738187"/>
                  </a:lnTo>
                  <a:lnTo>
                    <a:pt x="738187" y="733425"/>
                  </a:lnTo>
                  <a:lnTo>
                    <a:pt x="664368" y="702468"/>
                  </a:lnTo>
                  <a:lnTo>
                    <a:pt x="571500" y="645318"/>
                  </a:lnTo>
                  <a:lnTo>
                    <a:pt x="40719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8633634-C2B2-46F4-BE1A-671709D5CD34}"/>
                </a:ext>
              </a:extLst>
            </p:cNvPr>
            <p:cNvSpPr/>
            <p:nvPr/>
          </p:nvSpPr>
          <p:spPr>
            <a:xfrm>
              <a:off x="2589213" y="3055938"/>
              <a:ext cx="828675" cy="577850"/>
            </a:xfrm>
            <a:custGeom>
              <a:avLst/>
              <a:gdLst>
                <a:gd name="connsiteX0" fmla="*/ 469106 w 828675"/>
                <a:gd name="connsiteY0" fmla="*/ 481012 h 578644"/>
                <a:gd name="connsiteX1" fmla="*/ 352425 w 828675"/>
                <a:gd name="connsiteY1" fmla="*/ 385762 h 578644"/>
                <a:gd name="connsiteX2" fmla="*/ 226219 w 828675"/>
                <a:gd name="connsiteY2" fmla="*/ 269081 h 578644"/>
                <a:gd name="connsiteX3" fmla="*/ 116681 w 828675"/>
                <a:gd name="connsiteY3" fmla="*/ 169069 h 578644"/>
                <a:gd name="connsiteX4" fmla="*/ 19050 w 828675"/>
                <a:gd name="connsiteY4" fmla="*/ 76200 h 578644"/>
                <a:gd name="connsiteX5" fmla="*/ 7144 w 828675"/>
                <a:gd name="connsiteY5" fmla="*/ 54769 h 578644"/>
                <a:gd name="connsiteX6" fmla="*/ 0 w 828675"/>
                <a:gd name="connsiteY6" fmla="*/ 28575 h 578644"/>
                <a:gd name="connsiteX7" fmla="*/ 2381 w 828675"/>
                <a:gd name="connsiteY7" fmla="*/ 7144 h 578644"/>
                <a:gd name="connsiteX8" fmla="*/ 11906 w 828675"/>
                <a:gd name="connsiteY8" fmla="*/ 0 h 578644"/>
                <a:gd name="connsiteX9" fmla="*/ 23812 w 828675"/>
                <a:gd name="connsiteY9" fmla="*/ 0 h 578644"/>
                <a:gd name="connsiteX10" fmla="*/ 50006 w 828675"/>
                <a:gd name="connsiteY10" fmla="*/ 9525 h 578644"/>
                <a:gd name="connsiteX11" fmla="*/ 107156 w 828675"/>
                <a:gd name="connsiteY11" fmla="*/ 30956 h 578644"/>
                <a:gd name="connsiteX12" fmla="*/ 197644 w 828675"/>
                <a:gd name="connsiteY12" fmla="*/ 61912 h 578644"/>
                <a:gd name="connsiteX13" fmla="*/ 276225 w 828675"/>
                <a:gd name="connsiteY13" fmla="*/ 80962 h 578644"/>
                <a:gd name="connsiteX14" fmla="*/ 350044 w 828675"/>
                <a:gd name="connsiteY14" fmla="*/ 95250 h 578644"/>
                <a:gd name="connsiteX15" fmla="*/ 423862 w 828675"/>
                <a:gd name="connsiteY15" fmla="*/ 104775 h 578644"/>
                <a:gd name="connsiteX16" fmla="*/ 509587 w 828675"/>
                <a:gd name="connsiteY16" fmla="*/ 107156 h 578644"/>
                <a:gd name="connsiteX17" fmla="*/ 554831 w 828675"/>
                <a:gd name="connsiteY17" fmla="*/ 128587 h 578644"/>
                <a:gd name="connsiteX18" fmla="*/ 619125 w 828675"/>
                <a:gd name="connsiteY18" fmla="*/ 166687 h 578644"/>
                <a:gd name="connsiteX19" fmla="*/ 666750 w 828675"/>
                <a:gd name="connsiteY19" fmla="*/ 204787 h 578644"/>
                <a:gd name="connsiteX20" fmla="*/ 707231 w 828675"/>
                <a:gd name="connsiteY20" fmla="*/ 242887 h 578644"/>
                <a:gd name="connsiteX21" fmla="*/ 742950 w 828675"/>
                <a:gd name="connsiteY21" fmla="*/ 285750 h 578644"/>
                <a:gd name="connsiteX22" fmla="*/ 771525 w 828675"/>
                <a:gd name="connsiteY22" fmla="*/ 319087 h 578644"/>
                <a:gd name="connsiteX23" fmla="*/ 795337 w 828675"/>
                <a:gd name="connsiteY23" fmla="*/ 359569 h 578644"/>
                <a:gd name="connsiteX24" fmla="*/ 814387 w 828675"/>
                <a:gd name="connsiteY24" fmla="*/ 388144 h 578644"/>
                <a:gd name="connsiteX25" fmla="*/ 823912 w 828675"/>
                <a:gd name="connsiteY25" fmla="*/ 421481 h 578644"/>
                <a:gd name="connsiteX26" fmla="*/ 828675 w 828675"/>
                <a:gd name="connsiteY26" fmla="*/ 461962 h 578644"/>
                <a:gd name="connsiteX27" fmla="*/ 826294 w 828675"/>
                <a:gd name="connsiteY27" fmla="*/ 497681 h 578644"/>
                <a:gd name="connsiteX28" fmla="*/ 816769 w 828675"/>
                <a:gd name="connsiteY28" fmla="*/ 533400 h 578644"/>
                <a:gd name="connsiteX29" fmla="*/ 792956 w 828675"/>
                <a:gd name="connsiteY29" fmla="*/ 557212 h 578644"/>
                <a:gd name="connsiteX30" fmla="*/ 766762 w 828675"/>
                <a:gd name="connsiteY30" fmla="*/ 569119 h 578644"/>
                <a:gd name="connsiteX31" fmla="*/ 728662 w 828675"/>
                <a:gd name="connsiteY31" fmla="*/ 578644 h 578644"/>
                <a:gd name="connsiteX32" fmla="*/ 681037 w 828675"/>
                <a:gd name="connsiteY32" fmla="*/ 578644 h 578644"/>
                <a:gd name="connsiteX33" fmla="*/ 619125 w 828675"/>
                <a:gd name="connsiteY33" fmla="*/ 566737 h 578644"/>
                <a:gd name="connsiteX34" fmla="*/ 564356 w 828675"/>
                <a:gd name="connsiteY34" fmla="*/ 545306 h 578644"/>
                <a:gd name="connsiteX35" fmla="*/ 469106 w 828675"/>
                <a:gd name="connsiteY35" fmla="*/ 4810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8675" h="578644">
                  <a:moveTo>
                    <a:pt x="469106" y="481012"/>
                  </a:moveTo>
                  <a:lnTo>
                    <a:pt x="352425" y="385762"/>
                  </a:lnTo>
                  <a:lnTo>
                    <a:pt x="226219" y="269081"/>
                  </a:lnTo>
                  <a:lnTo>
                    <a:pt x="116681" y="169069"/>
                  </a:lnTo>
                  <a:lnTo>
                    <a:pt x="19050" y="76200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0006" y="9525"/>
                  </a:lnTo>
                  <a:lnTo>
                    <a:pt x="107156" y="30956"/>
                  </a:lnTo>
                  <a:lnTo>
                    <a:pt x="197644" y="61912"/>
                  </a:lnTo>
                  <a:lnTo>
                    <a:pt x="276225" y="80962"/>
                  </a:lnTo>
                  <a:lnTo>
                    <a:pt x="350044" y="95250"/>
                  </a:lnTo>
                  <a:lnTo>
                    <a:pt x="423862" y="104775"/>
                  </a:lnTo>
                  <a:lnTo>
                    <a:pt x="509587" y="107156"/>
                  </a:lnTo>
                  <a:lnTo>
                    <a:pt x="554831" y="128587"/>
                  </a:lnTo>
                  <a:lnTo>
                    <a:pt x="619125" y="166687"/>
                  </a:lnTo>
                  <a:lnTo>
                    <a:pt x="666750" y="204787"/>
                  </a:lnTo>
                  <a:lnTo>
                    <a:pt x="707231" y="242887"/>
                  </a:lnTo>
                  <a:lnTo>
                    <a:pt x="742950" y="285750"/>
                  </a:lnTo>
                  <a:lnTo>
                    <a:pt x="771525" y="319087"/>
                  </a:lnTo>
                  <a:lnTo>
                    <a:pt x="795337" y="359569"/>
                  </a:lnTo>
                  <a:lnTo>
                    <a:pt x="814387" y="388144"/>
                  </a:lnTo>
                  <a:lnTo>
                    <a:pt x="823912" y="421481"/>
                  </a:lnTo>
                  <a:lnTo>
                    <a:pt x="828675" y="461962"/>
                  </a:lnTo>
                  <a:lnTo>
                    <a:pt x="826294" y="497681"/>
                  </a:lnTo>
                  <a:lnTo>
                    <a:pt x="816769" y="533400"/>
                  </a:lnTo>
                  <a:lnTo>
                    <a:pt x="792956" y="557212"/>
                  </a:lnTo>
                  <a:lnTo>
                    <a:pt x="766762" y="569119"/>
                  </a:lnTo>
                  <a:lnTo>
                    <a:pt x="728662" y="578644"/>
                  </a:lnTo>
                  <a:lnTo>
                    <a:pt x="681037" y="578644"/>
                  </a:lnTo>
                  <a:lnTo>
                    <a:pt x="619125" y="566737"/>
                  </a:lnTo>
                  <a:lnTo>
                    <a:pt x="564356" y="545306"/>
                  </a:lnTo>
                  <a:lnTo>
                    <a:pt x="469106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CF174C4-0A25-4052-82B5-5562BD50FA06}"/>
                </a:ext>
              </a:extLst>
            </p:cNvPr>
            <p:cNvSpPr/>
            <p:nvPr/>
          </p:nvSpPr>
          <p:spPr>
            <a:xfrm>
              <a:off x="2522538" y="5326063"/>
              <a:ext cx="638175" cy="517525"/>
            </a:xfrm>
            <a:custGeom>
              <a:avLst/>
              <a:gdLst>
                <a:gd name="connsiteX0" fmla="*/ 328612 w 638175"/>
                <a:gd name="connsiteY0" fmla="*/ 400050 h 516732"/>
                <a:gd name="connsiteX1" fmla="*/ 240506 w 638175"/>
                <a:gd name="connsiteY1" fmla="*/ 326232 h 516732"/>
                <a:gd name="connsiteX2" fmla="*/ 152400 w 638175"/>
                <a:gd name="connsiteY2" fmla="*/ 238125 h 516732"/>
                <a:gd name="connsiteX3" fmla="*/ 114300 w 638175"/>
                <a:gd name="connsiteY3" fmla="*/ 202407 h 516732"/>
                <a:gd name="connsiteX4" fmla="*/ 66675 w 638175"/>
                <a:gd name="connsiteY4" fmla="*/ 154782 h 516732"/>
                <a:gd name="connsiteX5" fmla="*/ 45244 w 638175"/>
                <a:gd name="connsiteY5" fmla="*/ 128588 h 516732"/>
                <a:gd name="connsiteX6" fmla="*/ 26194 w 638175"/>
                <a:gd name="connsiteY6" fmla="*/ 102394 h 516732"/>
                <a:gd name="connsiteX7" fmla="*/ 9525 w 638175"/>
                <a:gd name="connsiteY7" fmla="*/ 69057 h 516732"/>
                <a:gd name="connsiteX8" fmla="*/ 0 w 638175"/>
                <a:gd name="connsiteY8" fmla="*/ 38100 h 516732"/>
                <a:gd name="connsiteX9" fmla="*/ 0 w 638175"/>
                <a:gd name="connsiteY9" fmla="*/ 21432 h 516732"/>
                <a:gd name="connsiteX10" fmla="*/ 2381 w 638175"/>
                <a:gd name="connsiteY10" fmla="*/ 7144 h 516732"/>
                <a:gd name="connsiteX11" fmla="*/ 21431 w 638175"/>
                <a:gd name="connsiteY11" fmla="*/ 0 h 516732"/>
                <a:gd name="connsiteX12" fmla="*/ 35719 w 638175"/>
                <a:gd name="connsiteY12" fmla="*/ 0 h 516732"/>
                <a:gd name="connsiteX13" fmla="*/ 76200 w 638175"/>
                <a:gd name="connsiteY13" fmla="*/ 19050 h 516732"/>
                <a:gd name="connsiteX14" fmla="*/ 116681 w 638175"/>
                <a:gd name="connsiteY14" fmla="*/ 40482 h 516732"/>
                <a:gd name="connsiteX15" fmla="*/ 140494 w 638175"/>
                <a:gd name="connsiteY15" fmla="*/ 50007 h 516732"/>
                <a:gd name="connsiteX16" fmla="*/ 164306 w 638175"/>
                <a:gd name="connsiteY16" fmla="*/ 59532 h 516732"/>
                <a:gd name="connsiteX17" fmla="*/ 192881 w 638175"/>
                <a:gd name="connsiteY17" fmla="*/ 69057 h 516732"/>
                <a:gd name="connsiteX18" fmla="*/ 214312 w 638175"/>
                <a:gd name="connsiteY18" fmla="*/ 69057 h 516732"/>
                <a:gd name="connsiteX19" fmla="*/ 264319 w 638175"/>
                <a:gd name="connsiteY19" fmla="*/ 69057 h 516732"/>
                <a:gd name="connsiteX20" fmla="*/ 328612 w 638175"/>
                <a:gd name="connsiteY20" fmla="*/ 57150 h 516732"/>
                <a:gd name="connsiteX21" fmla="*/ 638175 w 638175"/>
                <a:gd name="connsiteY21" fmla="*/ 295275 h 516732"/>
                <a:gd name="connsiteX22" fmla="*/ 638175 w 638175"/>
                <a:gd name="connsiteY22" fmla="*/ 352425 h 516732"/>
                <a:gd name="connsiteX23" fmla="*/ 631031 w 638175"/>
                <a:gd name="connsiteY23" fmla="*/ 411957 h 516732"/>
                <a:gd name="connsiteX24" fmla="*/ 621506 w 638175"/>
                <a:gd name="connsiteY24" fmla="*/ 457200 h 516732"/>
                <a:gd name="connsiteX25" fmla="*/ 604837 w 638175"/>
                <a:gd name="connsiteY25" fmla="*/ 502444 h 516732"/>
                <a:gd name="connsiteX26" fmla="*/ 588169 w 638175"/>
                <a:gd name="connsiteY26" fmla="*/ 514350 h 516732"/>
                <a:gd name="connsiteX27" fmla="*/ 564356 w 638175"/>
                <a:gd name="connsiteY27" fmla="*/ 516732 h 516732"/>
                <a:gd name="connsiteX28" fmla="*/ 526256 w 638175"/>
                <a:gd name="connsiteY28" fmla="*/ 509588 h 516732"/>
                <a:gd name="connsiteX29" fmla="*/ 478631 w 638175"/>
                <a:gd name="connsiteY29" fmla="*/ 492919 h 516732"/>
                <a:gd name="connsiteX30" fmla="*/ 419100 w 638175"/>
                <a:gd name="connsiteY30" fmla="*/ 466725 h 516732"/>
                <a:gd name="connsiteX31" fmla="*/ 328612 w 638175"/>
                <a:gd name="connsiteY31" fmla="*/ 400050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516732">
                  <a:moveTo>
                    <a:pt x="328612" y="400050"/>
                  </a:moveTo>
                  <a:lnTo>
                    <a:pt x="240506" y="326232"/>
                  </a:lnTo>
                  <a:lnTo>
                    <a:pt x="152400" y="238125"/>
                  </a:lnTo>
                  <a:lnTo>
                    <a:pt x="114300" y="202407"/>
                  </a:lnTo>
                  <a:lnTo>
                    <a:pt x="66675" y="154782"/>
                  </a:lnTo>
                  <a:lnTo>
                    <a:pt x="45244" y="128588"/>
                  </a:lnTo>
                  <a:lnTo>
                    <a:pt x="26194" y="102394"/>
                  </a:lnTo>
                  <a:lnTo>
                    <a:pt x="9525" y="69057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76200" y="19050"/>
                  </a:lnTo>
                  <a:lnTo>
                    <a:pt x="116681" y="40482"/>
                  </a:lnTo>
                  <a:lnTo>
                    <a:pt x="140494" y="50007"/>
                  </a:lnTo>
                  <a:lnTo>
                    <a:pt x="164306" y="59532"/>
                  </a:lnTo>
                  <a:lnTo>
                    <a:pt x="192881" y="69057"/>
                  </a:lnTo>
                  <a:lnTo>
                    <a:pt x="214312" y="69057"/>
                  </a:lnTo>
                  <a:lnTo>
                    <a:pt x="264319" y="69057"/>
                  </a:lnTo>
                  <a:lnTo>
                    <a:pt x="328612" y="57150"/>
                  </a:lnTo>
                  <a:lnTo>
                    <a:pt x="638175" y="295275"/>
                  </a:lnTo>
                  <a:lnTo>
                    <a:pt x="638175" y="352425"/>
                  </a:lnTo>
                  <a:lnTo>
                    <a:pt x="631031" y="411957"/>
                  </a:lnTo>
                  <a:lnTo>
                    <a:pt x="621506" y="457200"/>
                  </a:lnTo>
                  <a:lnTo>
                    <a:pt x="604837" y="502444"/>
                  </a:lnTo>
                  <a:lnTo>
                    <a:pt x="588169" y="514350"/>
                  </a:lnTo>
                  <a:lnTo>
                    <a:pt x="564356" y="516732"/>
                  </a:lnTo>
                  <a:lnTo>
                    <a:pt x="526256" y="509588"/>
                  </a:lnTo>
                  <a:lnTo>
                    <a:pt x="478631" y="492919"/>
                  </a:lnTo>
                  <a:lnTo>
                    <a:pt x="419100" y="466725"/>
                  </a:lnTo>
                  <a:lnTo>
                    <a:pt x="32861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28BA07E-9ABA-414F-A653-7F166FA755A2}"/>
                </a:ext>
              </a:extLst>
            </p:cNvPr>
            <p:cNvSpPr/>
            <p:nvPr/>
          </p:nvSpPr>
          <p:spPr>
            <a:xfrm>
              <a:off x="3902075" y="1990725"/>
              <a:ext cx="1203325" cy="1768475"/>
            </a:xfrm>
            <a:custGeom>
              <a:avLst/>
              <a:gdLst>
                <a:gd name="connsiteX0" fmla="*/ 774700 w 1203325"/>
                <a:gd name="connsiteY0" fmla="*/ 1038225 h 1768475"/>
                <a:gd name="connsiteX1" fmla="*/ 587375 w 1203325"/>
                <a:gd name="connsiteY1" fmla="*/ 1273175 h 1768475"/>
                <a:gd name="connsiteX2" fmla="*/ 431800 w 1203325"/>
                <a:gd name="connsiteY2" fmla="*/ 1435100 h 1768475"/>
                <a:gd name="connsiteX3" fmla="*/ 234950 w 1203325"/>
                <a:gd name="connsiteY3" fmla="*/ 1612900 h 1768475"/>
                <a:gd name="connsiteX4" fmla="*/ 82550 w 1203325"/>
                <a:gd name="connsiteY4" fmla="*/ 1733550 h 1768475"/>
                <a:gd name="connsiteX5" fmla="*/ 44450 w 1203325"/>
                <a:gd name="connsiteY5" fmla="*/ 1762125 h 1768475"/>
                <a:gd name="connsiteX6" fmla="*/ 25400 w 1203325"/>
                <a:gd name="connsiteY6" fmla="*/ 1768475 h 1768475"/>
                <a:gd name="connsiteX7" fmla="*/ 3175 w 1203325"/>
                <a:gd name="connsiteY7" fmla="*/ 1768475 h 1768475"/>
                <a:gd name="connsiteX8" fmla="*/ 0 w 1203325"/>
                <a:gd name="connsiteY8" fmla="*/ 1755775 h 1768475"/>
                <a:gd name="connsiteX9" fmla="*/ 3175 w 1203325"/>
                <a:gd name="connsiteY9" fmla="*/ 1733550 h 1768475"/>
                <a:gd name="connsiteX10" fmla="*/ 19050 w 1203325"/>
                <a:gd name="connsiteY10" fmla="*/ 1698625 h 1768475"/>
                <a:gd name="connsiteX11" fmla="*/ 85725 w 1203325"/>
                <a:gd name="connsiteY11" fmla="*/ 1628775 h 1768475"/>
                <a:gd name="connsiteX12" fmla="*/ 161925 w 1203325"/>
                <a:gd name="connsiteY12" fmla="*/ 1543050 h 1768475"/>
                <a:gd name="connsiteX13" fmla="*/ 241300 w 1203325"/>
                <a:gd name="connsiteY13" fmla="*/ 1444625 h 1768475"/>
                <a:gd name="connsiteX14" fmla="*/ 333375 w 1203325"/>
                <a:gd name="connsiteY14" fmla="*/ 1327150 h 1768475"/>
                <a:gd name="connsiteX15" fmla="*/ 447675 w 1203325"/>
                <a:gd name="connsiteY15" fmla="*/ 1168400 h 1768475"/>
                <a:gd name="connsiteX16" fmla="*/ 561975 w 1203325"/>
                <a:gd name="connsiteY16" fmla="*/ 1000125 h 1768475"/>
                <a:gd name="connsiteX17" fmla="*/ 606425 w 1203325"/>
                <a:gd name="connsiteY17" fmla="*/ 930275 h 1768475"/>
                <a:gd name="connsiteX18" fmla="*/ 669925 w 1203325"/>
                <a:gd name="connsiteY18" fmla="*/ 809625 h 1768475"/>
                <a:gd name="connsiteX19" fmla="*/ 723900 w 1203325"/>
                <a:gd name="connsiteY19" fmla="*/ 688975 h 1768475"/>
                <a:gd name="connsiteX20" fmla="*/ 777875 w 1203325"/>
                <a:gd name="connsiteY20" fmla="*/ 536575 h 1768475"/>
                <a:gd name="connsiteX21" fmla="*/ 822325 w 1203325"/>
                <a:gd name="connsiteY21" fmla="*/ 396875 h 1768475"/>
                <a:gd name="connsiteX22" fmla="*/ 838200 w 1203325"/>
                <a:gd name="connsiteY22" fmla="*/ 327025 h 1768475"/>
                <a:gd name="connsiteX23" fmla="*/ 841375 w 1203325"/>
                <a:gd name="connsiteY23" fmla="*/ 282575 h 1768475"/>
                <a:gd name="connsiteX24" fmla="*/ 828675 w 1203325"/>
                <a:gd name="connsiteY24" fmla="*/ 231775 h 1768475"/>
                <a:gd name="connsiteX25" fmla="*/ 806450 w 1203325"/>
                <a:gd name="connsiteY25" fmla="*/ 187325 h 1768475"/>
                <a:gd name="connsiteX26" fmla="*/ 749300 w 1203325"/>
                <a:gd name="connsiteY26" fmla="*/ 117475 h 1768475"/>
                <a:gd name="connsiteX27" fmla="*/ 711200 w 1203325"/>
                <a:gd name="connsiteY27" fmla="*/ 79375 h 1768475"/>
                <a:gd name="connsiteX28" fmla="*/ 688975 w 1203325"/>
                <a:gd name="connsiteY28" fmla="*/ 57150 h 1768475"/>
                <a:gd name="connsiteX29" fmla="*/ 679450 w 1203325"/>
                <a:gd name="connsiteY29" fmla="*/ 31750 h 1768475"/>
                <a:gd name="connsiteX30" fmla="*/ 685800 w 1203325"/>
                <a:gd name="connsiteY30" fmla="*/ 6350 h 1768475"/>
                <a:gd name="connsiteX31" fmla="*/ 704850 w 1203325"/>
                <a:gd name="connsiteY31" fmla="*/ 0 h 1768475"/>
                <a:gd name="connsiteX32" fmla="*/ 752475 w 1203325"/>
                <a:gd name="connsiteY32" fmla="*/ 12700 h 1768475"/>
                <a:gd name="connsiteX33" fmla="*/ 831850 w 1203325"/>
                <a:gd name="connsiteY33" fmla="*/ 34925 h 1768475"/>
                <a:gd name="connsiteX34" fmla="*/ 911225 w 1203325"/>
                <a:gd name="connsiteY34" fmla="*/ 66675 h 1768475"/>
                <a:gd name="connsiteX35" fmla="*/ 981075 w 1203325"/>
                <a:gd name="connsiteY35" fmla="*/ 104775 h 1768475"/>
                <a:gd name="connsiteX36" fmla="*/ 1038225 w 1203325"/>
                <a:gd name="connsiteY36" fmla="*/ 136525 h 1768475"/>
                <a:gd name="connsiteX37" fmla="*/ 1089025 w 1203325"/>
                <a:gd name="connsiteY37" fmla="*/ 180975 h 1768475"/>
                <a:gd name="connsiteX38" fmla="*/ 1133475 w 1203325"/>
                <a:gd name="connsiteY38" fmla="*/ 225425 h 1768475"/>
                <a:gd name="connsiteX39" fmla="*/ 1174750 w 1203325"/>
                <a:gd name="connsiteY39" fmla="*/ 273050 h 1768475"/>
                <a:gd name="connsiteX40" fmla="*/ 1190625 w 1203325"/>
                <a:gd name="connsiteY40" fmla="*/ 304800 h 1768475"/>
                <a:gd name="connsiteX41" fmla="*/ 1203325 w 1203325"/>
                <a:gd name="connsiteY41" fmla="*/ 333375 h 1768475"/>
                <a:gd name="connsiteX42" fmla="*/ 1193800 w 1203325"/>
                <a:gd name="connsiteY42" fmla="*/ 384175 h 1768475"/>
                <a:gd name="connsiteX43" fmla="*/ 1165225 w 1203325"/>
                <a:gd name="connsiteY43" fmla="*/ 393700 h 1768475"/>
                <a:gd name="connsiteX44" fmla="*/ 1139825 w 1203325"/>
                <a:gd name="connsiteY44" fmla="*/ 412750 h 1768475"/>
                <a:gd name="connsiteX45" fmla="*/ 1114425 w 1203325"/>
                <a:gd name="connsiteY45" fmla="*/ 438150 h 1768475"/>
                <a:gd name="connsiteX46" fmla="*/ 1085850 w 1203325"/>
                <a:gd name="connsiteY46" fmla="*/ 504825 h 1768475"/>
                <a:gd name="connsiteX47" fmla="*/ 1025525 w 1203325"/>
                <a:gd name="connsiteY47" fmla="*/ 638175 h 1768475"/>
                <a:gd name="connsiteX48" fmla="*/ 904875 w 1203325"/>
                <a:gd name="connsiteY48" fmla="*/ 844550 h 1768475"/>
                <a:gd name="connsiteX49" fmla="*/ 774700 w 1203325"/>
                <a:gd name="connsiteY49" fmla="*/ 1038225 h 176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03325" h="1768475">
                  <a:moveTo>
                    <a:pt x="774700" y="1038225"/>
                  </a:moveTo>
                  <a:lnTo>
                    <a:pt x="587375" y="1273175"/>
                  </a:lnTo>
                  <a:lnTo>
                    <a:pt x="431800" y="1435100"/>
                  </a:lnTo>
                  <a:lnTo>
                    <a:pt x="234950" y="1612900"/>
                  </a:lnTo>
                  <a:lnTo>
                    <a:pt x="82550" y="1733550"/>
                  </a:lnTo>
                  <a:lnTo>
                    <a:pt x="44450" y="1762125"/>
                  </a:lnTo>
                  <a:lnTo>
                    <a:pt x="25400" y="1768475"/>
                  </a:lnTo>
                  <a:lnTo>
                    <a:pt x="3175" y="1768475"/>
                  </a:lnTo>
                  <a:lnTo>
                    <a:pt x="0" y="1755775"/>
                  </a:lnTo>
                  <a:lnTo>
                    <a:pt x="3175" y="1733550"/>
                  </a:lnTo>
                  <a:lnTo>
                    <a:pt x="19050" y="1698625"/>
                  </a:lnTo>
                  <a:lnTo>
                    <a:pt x="85725" y="1628775"/>
                  </a:lnTo>
                  <a:lnTo>
                    <a:pt x="161925" y="1543050"/>
                  </a:lnTo>
                  <a:lnTo>
                    <a:pt x="241300" y="1444625"/>
                  </a:lnTo>
                  <a:lnTo>
                    <a:pt x="333375" y="1327150"/>
                  </a:lnTo>
                  <a:lnTo>
                    <a:pt x="447675" y="1168400"/>
                  </a:lnTo>
                  <a:lnTo>
                    <a:pt x="561975" y="1000125"/>
                  </a:lnTo>
                  <a:lnTo>
                    <a:pt x="606425" y="930275"/>
                  </a:lnTo>
                  <a:lnTo>
                    <a:pt x="669925" y="809625"/>
                  </a:lnTo>
                  <a:lnTo>
                    <a:pt x="723900" y="688975"/>
                  </a:lnTo>
                  <a:lnTo>
                    <a:pt x="777875" y="536575"/>
                  </a:lnTo>
                  <a:lnTo>
                    <a:pt x="822325" y="396875"/>
                  </a:lnTo>
                  <a:lnTo>
                    <a:pt x="838200" y="327025"/>
                  </a:lnTo>
                  <a:lnTo>
                    <a:pt x="841375" y="282575"/>
                  </a:lnTo>
                  <a:lnTo>
                    <a:pt x="828675" y="231775"/>
                  </a:lnTo>
                  <a:lnTo>
                    <a:pt x="806450" y="187325"/>
                  </a:lnTo>
                  <a:lnTo>
                    <a:pt x="749300" y="117475"/>
                  </a:lnTo>
                  <a:lnTo>
                    <a:pt x="711200" y="79375"/>
                  </a:lnTo>
                  <a:lnTo>
                    <a:pt x="688975" y="57150"/>
                  </a:lnTo>
                  <a:lnTo>
                    <a:pt x="679450" y="31750"/>
                  </a:lnTo>
                  <a:lnTo>
                    <a:pt x="685800" y="6350"/>
                  </a:lnTo>
                  <a:lnTo>
                    <a:pt x="704850" y="0"/>
                  </a:lnTo>
                  <a:lnTo>
                    <a:pt x="752475" y="12700"/>
                  </a:lnTo>
                  <a:lnTo>
                    <a:pt x="831850" y="34925"/>
                  </a:lnTo>
                  <a:lnTo>
                    <a:pt x="911225" y="66675"/>
                  </a:lnTo>
                  <a:lnTo>
                    <a:pt x="981075" y="104775"/>
                  </a:lnTo>
                  <a:lnTo>
                    <a:pt x="1038225" y="136525"/>
                  </a:lnTo>
                  <a:lnTo>
                    <a:pt x="1089025" y="180975"/>
                  </a:lnTo>
                  <a:lnTo>
                    <a:pt x="1133475" y="225425"/>
                  </a:lnTo>
                  <a:lnTo>
                    <a:pt x="1174750" y="273050"/>
                  </a:lnTo>
                  <a:lnTo>
                    <a:pt x="1190625" y="304800"/>
                  </a:lnTo>
                  <a:lnTo>
                    <a:pt x="1203325" y="333375"/>
                  </a:lnTo>
                  <a:lnTo>
                    <a:pt x="1193800" y="384175"/>
                  </a:lnTo>
                  <a:lnTo>
                    <a:pt x="1165225" y="393700"/>
                  </a:lnTo>
                  <a:lnTo>
                    <a:pt x="1139825" y="412750"/>
                  </a:lnTo>
                  <a:lnTo>
                    <a:pt x="1114425" y="438150"/>
                  </a:lnTo>
                  <a:lnTo>
                    <a:pt x="1085850" y="504825"/>
                  </a:lnTo>
                  <a:lnTo>
                    <a:pt x="1025525" y="638175"/>
                  </a:lnTo>
                  <a:lnTo>
                    <a:pt x="904875" y="844550"/>
                  </a:lnTo>
                  <a:lnTo>
                    <a:pt x="774700" y="1038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C5E029B-1E43-48A2-9DD8-67A756F58A3D}"/>
                </a:ext>
              </a:extLst>
            </p:cNvPr>
            <p:cNvSpPr/>
            <p:nvPr/>
          </p:nvSpPr>
          <p:spPr>
            <a:xfrm>
              <a:off x="5584825" y="1889125"/>
              <a:ext cx="1833563" cy="1500188"/>
            </a:xfrm>
            <a:custGeom>
              <a:avLst/>
              <a:gdLst>
                <a:gd name="connsiteX0" fmla="*/ 716489 w 1833810"/>
                <a:gd name="connsiteY0" fmla="*/ 1037155 h 1500618"/>
                <a:gd name="connsiteX1" fmla="*/ 618786 w 1833810"/>
                <a:gd name="connsiteY1" fmla="*/ 881832 h 1500618"/>
                <a:gd name="connsiteX2" fmla="*/ 496031 w 1833810"/>
                <a:gd name="connsiteY2" fmla="*/ 676405 h 1500618"/>
                <a:gd name="connsiteX3" fmla="*/ 400833 w 1833810"/>
                <a:gd name="connsiteY3" fmla="*/ 508557 h 1500618"/>
                <a:gd name="connsiteX4" fmla="*/ 350729 w 1833810"/>
                <a:gd name="connsiteY4" fmla="*/ 415864 h 1500618"/>
                <a:gd name="connsiteX5" fmla="*/ 305635 w 1833810"/>
                <a:gd name="connsiteY5" fmla="*/ 320666 h 1500618"/>
                <a:gd name="connsiteX6" fmla="*/ 265552 w 1833810"/>
                <a:gd name="connsiteY6" fmla="*/ 245510 h 1500618"/>
                <a:gd name="connsiteX7" fmla="*/ 225469 w 1833810"/>
                <a:gd name="connsiteY7" fmla="*/ 192901 h 1500618"/>
                <a:gd name="connsiteX8" fmla="*/ 190396 w 1833810"/>
                <a:gd name="connsiteY8" fmla="*/ 150312 h 1500618"/>
                <a:gd name="connsiteX9" fmla="*/ 165344 w 1833810"/>
                <a:gd name="connsiteY9" fmla="*/ 127765 h 1500618"/>
                <a:gd name="connsiteX10" fmla="*/ 152818 w 1833810"/>
                <a:gd name="connsiteY10" fmla="*/ 115239 h 1500618"/>
                <a:gd name="connsiteX11" fmla="*/ 125260 w 1833810"/>
                <a:gd name="connsiteY11" fmla="*/ 100208 h 1500618"/>
                <a:gd name="connsiteX12" fmla="*/ 72651 w 1833810"/>
                <a:gd name="connsiteY12" fmla="*/ 85177 h 1500618"/>
                <a:gd name="connsiteX13" fmla="*/ 32568 w 1833810"/>
                <a:gd name="connsiteY13" fmla="*/ 67640 h 1500618"/>
                <a:gd name="connsiteX14" fmla="*/ 12526 w 1833810"/>
                <a:gd name="connsiteY14" fmla="*/ 55114 h 1500618"/>
                <a:gd name="connsiteX15" fmla="*/ 2505 w 1833810"/>
                <a:gd name="connsiteY15" fmla="*/ 40083 h 1500618"/>
                <a:gd name="connsiteX16" fmla="*/ 0 w 1833810"/>
                <a:gd name="connsiteY16" fmla="*/ 22547 h 1500618"/>
                <a:gd name="connsiteX17" fmla="*/ 12526 w 1833810"/>
                <a:gd name="connsiteY17" fmla="*/ 10021 h 1500618"/>
                <a:gd name="connsiteX18" fmla="*/ 45094 w 1833810"/>
                <a:gd name="connsiteY18" fmla="*/ 0 h 1500618"/>
                <a:gd name="connsiteX19" fmla="*/ 92693 w 1833810"/>
                <a:gd name="connsiteY19" fmla="*/ 0 h 1500618"/>
                <a:gd name="connsiteX20" fmla="*/ 152818 w 1833810"/>
                <a:gd name="connsiteY20" fmla="*/ 5010 h 1500618"/>
                <a:gd name="connsiteX21" fmla="*/ 212942 w 1833810"/>
                <a:gd name="connsiteY21" fmla="*/ 15031 h 1500618"/>
                <a:gd name="connsiteX22" fmla="*/ 255531 w 1833810"/>
                <a:gd name="connsiteY22" fmla="*/ 25052 h 1500618"/>
                <a:gd name="connsiteX23" fmla="*/ 285593 w 1833810"/>
                <a:gd name="connsiteY23" fmla="*/ 40083 h 1500618"/>
                <a:gd name="connsiteX24" fmla="*/ 308140 w 1833810"/>
                <a:gd name="connsiteY24" fmla="*/ 55114 h 1500618"/>
                <a:gd name="connsiteX25" fmla="*/ 325677 w 1833810"/>
                <a:gd name="connsiteY25" fmla="*/ 72651 h 1500618"/>
                <a:gd name="connsiteX26" fmla="*/ 350729 w 1833810"/>
                <a:gd name="connsiteY26" fmla="*/ 110229 h 1500618"/>
                <a:gd name="connsiteX27" fmla="*/ 408349 w 1833810"/>
                <a:gd name="connsiteY27" fmla="*/ 192901 h 1500618"/>
                <a:gd name="connsiteX28" fmla="*/ 488515 w 1833810"/>
                <a:gd name="connsiteY28" fmla="*/ 295614 h 1500618"/>
                <a:gd name="connsiteX29" fmla="*/ 566176 w 1833810"/>
                <a:gd name="connsiteY29" fmla="*/ 398328 h 1500618"/>
                <a:gd name="connsiteX30" fmla="*/ 656364 w 1833810"/>
                <a:gd name="connsiteY30" fmla="*/ 506051 h 1500618"/>
                <a:gd name="connsiteX31" fmla="*/ 771603 w 1833810"/>
                <a:gd name="connsiteY31" fmla="*/ 633817 h 1500618"/>
                <a:gd name="connsiteX32" fmla="*/ 841749 w 1833810"/>
                <a:gd name="connsiteY32" fmla="*/ 706468 h 1500618"/>
                <a:gd name="connsiteX33" fmla="*/ 959494 w 1833810"/>
                <a:gd name="connsiteY33" fmla="*/ 821707 h 1500618"/>
                <a:gd name="connsiteX34" fmla="*/ 1059702 w 1833810"/>
                <a:gd name="connsiteY34" fmla="*/ 909390 h 1500618"/>
                <a:gd name="connsiteX35" fmla="*/ 1177447 w 1833810"/>
                <a:gd name="connsiteY35" fmla="*/ 1007093 h 1500618"/>
                <a:gd name="connsiteX36" fmla="*/ 1265129 w 1833810"/>
                <a:gd name="connsiteY36" fmla="*/ 1077238 h 1500618"/>
                <a:gd name="connsiteX37" fmla="*/ 1387884 w 1833810"/>
                <a:gd name="connsiteY37" fmla="*/ 1164920 h 1500618"/>
                <a:gd name="connsiteX38" fmla="*/ 1510639 w 1833810"/>
                <a:gd name="connsiteY38" fmla="*/ 1250097 h 1500618"/>
                <a:gd name="connsiteX39" fmla="*/ 1613352 w 1833810"/>
                <a:gd name="connsiteY39" fmla="*/ 1312728 h 1500618"/>
                <a:gd name="connsiteX40" fmla="*/ 1766170 w 1833810"/>
                <a:gd name="connsiteY40" fmla="*/ 1400410 h 1500618"/>
                <a:gd name="connsiteX41" fmla="*/ 1811264 w 1833810"/>
                <a:gd name="connsiteY41" fmla="*/ 1425462 h 1500618"/>
                <a:gd name="connsiteX42" fmla="*/ 1828800 w 1833810"/>
                <a:gd name="connsiteY42" fmla="*/ 1442998 h 1500618"/>
                <a:gd name="connsiteX43" fmla="*/ 1833810 w 1833810"/>
                <a:gd name="connsiteY43" fmla="*/ 1465545 h 1500618"/>
                <a:gd name="connsiteX44" fmla="*/ 1823790 w 1833810"/>
                <a:gd name="connsiteY44" fmla="*/ 1483082 h 1500618"/>
                <a:gd name="connsiteX45" fmla="*/ 1798738 w 1833810"/>
                <a:gd name="connsiteY45" fmla="*/ 1493102 h 1500618"/>
                <a:gd name="connsiteX46" fmla="*/ 1688509 w 1833810"/>
                <a:gd name="connsiteY46" fmla="*/ 1500618 h 1500618"/>
                <a:gd name="connsiteX47" fmla="*/ 1553227 w 1833810"/>
                <a:gd name="connsiteY47" fmla="*/ 1498113 h 1500618"/>
                <a:gd name="connsiteX48" fmla="*/ 1422957 w 1833810"/>
                <a:gd name="connsiteY48" fmla="*/ 1493102 h 1500618"/>
                <a:gd name="connsiteX49" fmla="*/ 1265129 w 1833810"/>
                <a:gd name="connsiteY49" fmla="*/ 1480576 h 1500618"/>
                <a:gd name="connsiteX50" fmla="*/ 1122332 w 1833810"/>
                <a:gd name="connsiteY50" fmla="*/ 1460535 h 1500618"/>
                <a:gd name="connsiteX51" fmla="*/ 1092270 w 1833810"/>
                <a:gd name="connsiteY51" fmla="*/ 1453019 h 1500618"/>
                <a:gd name="connsiteX52" fmla="*/ 1032145 w 1833810"/>
                <a:gd name="connsiteY52" fmla="*/ 1422957 h 1500618"/>
                <a:gd name="connsiteX53" fmla="*/ 999577 w 1833810"/>
                <a:gd name="connsiteY53" fmla="*/ 1400410 h 1500618"/>
                <a:gd name="connsiteX54" fmla="*/ 919410 w 1833810"/>
                <a:gd name="connsiteY54" fmla="*/ 1312728 h 1500618"/>
                <a:gd name="connsiteX55" fmla="*/ 716489 w 1833810"/>
                <a:gd name="connsiteY55" fmla="*/ 10371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3810" h="1500618">
                  <a:moveTo>
                    <a:pt x="716489" y="1037155"/>
                  </a:moveTo>
                  <a:lnTo>
                    <a:pt x="618786" y="881832"/>
                  </a:lnTo>
                  <a:lnTo>
                    <a:pt x="496031" y="676405"/>
                  </a:lnTo>
                  <a:lnTo>
                    <a:pt x="400833" y="508557"/>
                  </a:lnTo>
                  <a:lnTo>
                    <a:pt x="350729" y="415864"/>
                  </a:lnTo>
                  <a:lnTo>
                    <a:pt x="305635" y="320666"/>
                  </a:lnTo>
                  <a:lnTo>
                    <a:pt x="265552" y="245510"/>
                  </a:lnTo>
                  <a:lnTo>
                    <a:pt x="225469" y="192901"/>
                  </a:lnTo>
                  <a:lnTo>
                    <a:pt x="190396" y="150312"/>
                  </a:lnTo>
                  <a:lnTo>
                    <a:pt x="165344" y="127765"/>
                  </a:lnTo>
                  <a:lnTo>
                    <a:pt x="152818" y="115239"/>
                  </a:lnTo>
                  <a:lnTo>
                    <a:pt x="125260" y="100208"/>
                  </a:lnTo>
                  <a:lnTo>
                    <a:pt x="72651" y="85177"/>
                  </a:lnTo>
                  <a:lnTo>
                    <a:pt x="32568" y="67640"/>
                  </a:lnTo>
                  <a:lnTo>
                    <a:pt x="12526" y="55114"/>
                  </a:lnTo>
                  <a:lnTo>
                    <a:pt x="2505" y="40083"/>
                  </a:lnTo>
                  <a:lnTo>
                    <a:pt x="0" y="22547"/>
                  </a:lnTo>
                  <a:lnTo>
                    <a:pt x="12526" y="10021"/>
                  </a:lnTo>
                  <a:lnTo>
                    <a:pt x="45094" y="0"/>
                  </a:lnTo>
                  <a:lnTo>
                    <a:pt x="92693" y="0"/>
                  </a:lnTo>
                  <a:lnTo>
                    <a:pt x="152818" y="5010"/>
                  </a:lnTo>
                  <a:lnTo>
                    <a:pt x="212942" y="15031"/>
                  </a:lnTo>
                  <a:lnTo>
                    <a:pt x="255531" y="25052"/>
                  </a:lnTo>
                  <a:lnTo>
                    <a:pt x="285593" y="40083"/>
                  </a:lnTo>
                  <a:lnTo>
                    <a:pt x="308140" y="55114"/>
                  </a:lnTo>
                  <a:lnTo>
                    <a:pt x="325677" y="72651"/>
                  </a:lnTo>
                  <a:lnTo>
                    <a:pt x="350729" y="110229"/>
                  </a:lnTo>
                  <a:lnTo>
                    <a:pt x="408349" y="192901"/>
                  </a:lnTo>
                  <a:lnTo>
                    <a:pt x="488515" y="295614"/>
                  </a:lnTo>
                  <a:lnTo>
                    <a:pt x="566176" y="398328"/>
                  </a:lnTo>
                  <a:lnTo>
                    <a:pt x="656364" y="506051"/>
                  </a:lnTo>
                  <a:lnTo>
                    <a:pt x="771603" y="633817"/>
                  </a:lnTo>
                  <a:lnTo>
                    <a:pt x="841749" y="706468"/>
                  </a:lnTo>
                  <a:lnTo>
                    <a:pt x="959494" y="821707"/>
                  </a:lnTo>
                  <a:lnTo>
                    <a:pt x="1059702" y="909390"/>
                  </a:lnTo>
                  <a:lnTo>
                    <a:pt x="1177447" y="1007093"/>
                  </a:lnTo>
                  <a:lnTo>
                    <a:pt x="1265129" y="1077238"/>
                  </a:lnTo>
                  <a:lnTo>
                    <a:pt x="1387884" y="1164920"/>
                  </a:lnTo>
                  <a:lnTo>
                    <a:pt x="1510639" y="1250097"/>
                  </a:lnTo>
                  <a:lnTo>
                    <a:pt x="1613352" y="1312728"/>
                  </a:lnTo>
                  <a:lnTo>
                    <a:pt x="1766170" y="1400410"/>
                  </a:lnTo>
                  <a:lnTo>
                    <a:pt x="1811264" y="1425462"/>
                  </a:lnTo>
                  <a:lnTo>
                    <a:pt x="1828800" y="1442998"/>
                  </a:lnTo>
                  <a:lnTo>
                    <a:pt x="1833810" y="1465545"/>
                  </a:lnTo>
                  <a:lnTo>
                    <a:pt x="1823790" y="1483082"/>
                  </a:lnTo>
                  <a:lnTo>
                    <a:pt x="1798738" y="1493102"/>
                  </a:lnTo>
                  <a:lnTo>
                    <a:pt x="1688509" y="1500618"/>
                  </a:lnTo>
                  <a:lnTo>
                    <a:pt x="1553227" y="1498113"/>
                  </a:lnTo>
                  <a:lnTo>
                    <a:pt x="1422957" y="1493102"/>
                  </a:lnTo>
                  <a:lnTo>
                    <a:pt x="1265129" y="1480576"/>
                  </a:lnTo>
                  <a:lnTo>
                    <a:pt x="1122332" y="1460535"/>
                  </a:lnTo>
                  <a:lnTo>
                    <a:pt x="1092270" y="1453019"/>
                  </a:lnTo>
                  <a:lnTo>
                    <a:pt x="1032145" y="1422957"/>
                  </a:lnTo>
                  <a:lnTo>
                    <a:pt x="999577" y="1400410"/>
                  </a:lnTo>
                  <a:lnTo>
                    <a:pt x="919410" y="1312728"/>
                  </a:lnTo>
                  <a:lnTo>
                    <a:pt x="716489" y="1037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4F3DDB4-3015-4F58-875A-9C79E0B501F6}"/>
                </a:ext>
              </a:extLst>
            </p:cNvPr>
            <p:cNvSpPr/>
            <p:nvPr/>
          </p:nvSpPr>
          <p:spPr>
            <a:xfrm>
              <a:off x="4143375" y="3984625"/>
              <a:ext cx="708025" cy="1804988"/>
            </a:xfrm>
            <a:custGeom>
              <a:avLst/>
              <a:gdLst>
                <a:gd name="connsiteX0" fmla="*/ 545066 w 708883"/>
                <a:gd name="connsiteY0" fmla="*/ 869723 h 1804972"/>
                <a:gd name="connsiteX1" fmla="*/ 568894 w 708883"/>
                <a:gd name="connsiteY1" fmla="*/ 1039497 h 1804972"/>
                <a:gd name="connsiteX2" fmla="*/ 589743 w 708883"/>
                <a:gd name="connsiteY2" fmla="*/ 1197358 h 1804972"/>
                <a:gd name="connsiteX3" fmla="*/ 604636 w 708883"/>
                <a:gd name="connsiteY3" fmla="*/ 1292670 h 1804972"/>
                <a:gd name="connsiteX4" fmla="*/ 655270 w 708883"/>
                <a:gd name="connsiteY4" fmla="*/ 1432659 h 1804972"/>
                <a:gd name="connsiteX5" fmla="*/ 708883 w 708883"/>
                <a:gd name="connsiteY5" fmla="*/ 1584563 h 1804972"/>
                <a:gd name="connsiteX6" fmla="*/ 679098 w 708883"/>
                <a:gd name="connsiteY6" fmla="*/ 1647112 h 1804972"/>
                <a:gd name="connsiteX7" fmla="*/ 652292 w 708883"/>
                <a:gd name="connsiteY7" fmla="*/ 1697746 h 1804972"/>
                <a:gd name="connsiteX8" fmla="*/ 634421 w 708883"/>
                <a:gd name="connsiteY8" fmla="*/ 1742424 h 1804972"/>
                <a:gd name="connsiteX9" fmla="*/ 616550 w 708883"/>
                <a:gd name="connsiteY9" fmla="*/ 1766252 h 1804972"/>
                <a:gd name="connsiteX10" fmla="*/ 595700 w 708883"/>
                <a:gd name="connsiteY10" fmla="*/ 1787101 h 1804972"/>
                <a:gd name="connsiteX11" fmla="*/ 577829 w 708883"/>
                <a:gd name="connsiteY11" fmla="*/ 1801994 h 1804972"/>
                <a:gd name="connsiteX12" fmla="*/ 562937 w 708883"/>
                <a:gd name="connsiteY12" fmla="*/ 1804972 h 1804972"/>
                <a:gd name="connsiteX13" fmla="*/ 545066 w 708883"/>
                <a:gd name="connsiteY13" fmla="*/ 1799015 h 1804972"/>
                <a:gd name="connsiteX14" fmla="*/ 518259 w 708883"/>
                <a:gd name="connsiteY14" fmla="*/ 1778166 h 1804972"/>
                <a:gd name="connsiteX15" fmla="*/ 482517 w 708883"/>
                <a:gd name="connsiteY15" fmla="*/ 1736467 h 1804972"/>
                <a:gd name="connsiteX16" fmla="*/ 446775 w 708883"/>
                <a:gd name="connsiteY16" fmla="*/ 1676897 h 1804972"/>
                <a:gd name="connsiteX17" fmla="*/ 422947 w 708883"/>
                <a:gd name="connsiteY17" fmla="*/ 1620305 h 1804972"/>
                <a:gd name="connsiteX18" fmla="*/ 396140 w 708883"/>
                <a:gd name="connsiteY18" fmla="*/ 1545843 h 1804972"/>
                <a:gd name="connsiteX19" fmla="*/ 381248 w 708883"/>
                <a:gd name="connsiteY19" fmla="*/ 1477337 h 1804972"/>
                <a:gd name="connsiteX20" fmla="*/ 381248 w 708883"/>
                <a:gd name="connsiteY20" fmla="*/ 1387982 h 1804972"/>
                <a:gd name="connsiteX21" fmla="*/ 378269 w 708883"/>
                <a:gd name="connsiteY21" fmla="*/ 1253949 h 1804972"/>
                <a:gd name="connsiteX22" fmla="*/ 381248 w 708883"/>
                <a:gd name="connsiteY22" fmla="*/ 1158637 h 1804972"/>
                <a:gd name="connsiteX23" fmla="*/ 342527 w 708883"/>
                <a:gd name="connsiteY23" fmla="*/ 869723 h 1804972"/>
                <a:gd name="connsiteX24" fmla="*/ 315721 w 708883"/>
                <a:gd name="connsiteY24" fmla="*/ 646335 h 1804972"/>
                <a:gd name="connsiteX25" fmla="*/ 288914 w 708883"/>
                <a:gd name="connsiteY25" fmla="*/ 422947 h 1804972"/>
                <a:gd name="connsiteX26" fmla="*/ 271043 w 708883"/>
                <a:gd name="connsiteY26" fmla="*/ 354442 h 1804972"/>
                <a:gd name="connsiteX27" fmla="*/ 253172 w 708883"/>
                <a:gd name="connsiteY27" fmla="*/ 297850 h 1804972"/>
                <a:gd name="connsiteX28" fmla="*/ 232323 w 708883"/>
                <a:gd name="connsiteY28" fmla="*/ 259130 h 1804972"/>
                <a:gd name="connsiteX29" fmla="*/ 175731 w 708883"/>
                <a:gd name="connsiteY29" fmla="*/ 196581 h 1804972"/>
                <a:gd name="connsiteX30" fmla="*/ 128075 w 708883"/>
                <a:gd name="connsiteY30" fmla="*/ 145947 h 1804972"/>
                <a:gd name="connsiteX31" fmla="*/ 56591 w 708883"/>
                <a:gd name="connsiteY31" fmla="*/ 80420 h 1804972"/>
                <a:gd name="connsiteX32" fmla="*/ 29785 w 708883"/>
                <a:gd name="connsiteY32" fmla="*/ 62549 h 1804972"/>
                <a:gd name="connsiteX33" fmla="*/ 8935 w 708883"/>
                <a:gd name="connsiteY33" fmla="*/ 47656 h 1804972"/>
                <a:gd name="connsiteX34" fmla="*/ 0 w 708883"/>
                <a:gd name="connsiteY34" fmla="*/ 29785 h 1804972"/>
                <a:gd name="connsiteX35" fmla="*/ 5957 w 708883"/>
                <a:gd name="connsiteY35" fmla="*/ 14893 h 1804972"/>
                <a:gd name="connsiteX36" fmla="*/ 26806 w 708883"/>
                <a:gd name="connsiteY36" fmla="*/ 2979 h 1804972"/>
                <a:gd name="connsiteX37" fmla="*/ 86376 w 708883"/>
                <a:gd name="connsiteY37" fmla="*/ 0 h 1804972"/>
                <a:gd name="connsiteX38" fmla="*/ 154882 w 708883"/>
                <a:gd name="connsiteY38" fmla="*/ 5957 h 1804972"/>
                <a:gd name="connsiteX39" fmla="*/ 229344 w 708883"/>
                <a:gd name="connsiteY39" fmla="*/ 23828 h 1804972"/>
                <a:gd name="connsiteX40" fmla="*/ 300828 w 708883"/>
                <a:gd name="connsiteY40" fmla="*/ 47656 h 1804972"/>
                <a:gd name="connsiteX41" fmla="*/ 378269 w 708883"/>
                <a:gd name="connsiteY41" fmla="*/ 83398 h 1804972"/>
                <a:gd name="connsiteX42" fmla="*/ 476560 w 708883"/>
                <a:gd name="connsiteY42" fmla="*/ 148925 h 1804972"/>
                <a:gd name="connsiteX43" fmla="*/ 470603 w 708883"/>
                <a:gd name="connsiteY43" fmla="*/ 300829 h 1804972"/>
                <a:gd name="connsiteX44" fmla="*/ 494431 w 708883"/>
                <a:gd name="connsiteY44" fmla="*/ 503367 h 1804972"/>
                <a:gd name="connsiteX45" fmla="*/ 545066 w 708883"/>
                <a:gd name="connsiteY45" fmla="*/ 869723 h 1804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08883" h="1804972">
                  <a:moveTo>
                    <a:pt x="545066" y="869723"/>
                  </a:moveTo>
                  <a:lnTo>
                    <a:pt x="568894" y="1039497"/>
                  </a:lnTo>
                  <a:lnTo>
                    <a:pt x="589743" y="1197358"/>
                  </a:lnTo>
                  <a:lnTo>
                    <a:pt x="604636" y="1292670"/>
                  </a:lnTo>
                  <a:lnTo>
                    <a:pt x="655270" y="1432659"/>
                  </a:lnTo>
                  <a:lnTo>
                    <a:pt x="708883" y="1584563"/>
                  </a:lnTo>
                  <a:lnTo>
                    <a:pt x="679098" y="1647112"/>
                  </a:lnTo>
                  <a:lnTo>
                    <a:pt x="652292" y="1697746"/>
                  </a:lnTo>
                  <a:lnTo>
                    <a:pt x="634421" y="1742424"/>
                  </a:lnTo>
                  <a:lnTo>
                    <a:pt x="616550" y="1766252"/>
                  </a:lnTo>
                  <a:lnTo>
                    <a:pt x="595700" y="1787101"/>
                  </a:lnTo>
                  <a:lnTo>
                    <a:pt x="577829" y="1801994"/>
                  </a:lnTo>
                  <a:lnTo>
                    <a:pt x="562937" y="1804972"/>
                  </a:lnTo>
                  <a:lnTo>
                    <a:pt x="545066" y="1799015"/>
                  </a:lnTo>
                  <a:lnTo>
                    <a:pt x="518259" y="1778166"/>
                  </a:lnTo>
                  <a:lnTo>
                    <a:pt x="482517" y="1736467"/>
                  </a:lnTo>
                  <a:lnTo>
                    <a:pt x="446775" y="1676897"/>
                  </a:lnTo>
                  <a:lnTo>
                    <a:pt x="422947" y="1620305"/>
                  </a:lnTo>
                  <a:lnTo>
                    <a:pt x="396140" y="1545843"/>
                  </a:lnTo>
                  <a:lnTo>
                    <a:pt x="381248" y="1477337"/>
                  </a:lnTo>
                  <a:lnTo>
                    <a:pt x="381248" y="1387982"/>
                  </a:lnTo>
                  <a:lnTo>
                    <a:pt x="378269" y="1253949"/>
                  </a:lnTo>
                  <a:lnTo>
                    <a:pt x="381248" y="1158637"/>
                  </a:lnTo>
                  <a:lnTo>
                    <a:pt x="342527" y="869723"/>
                  </a:lnTo>
                  <a:lnTo>
                    <a:pt x="315721" y="646335"/>
                  </a:lnTo>
                  <a:lnTo>
                    <a:pt x="288914" y="422947"/>
                  </a:lnTo>
                  <a:lnTo>
                    <a:pt x="271043" y="354442"/>
                  </a:lnTo>
                  <a:lnTo>
                    <a:pt x="253172" y="297850"/>
                  </a:lnTo>
                  <a:lnTo>
                    <a:pt x="232323" y="259130"/>
                  </a:lnTo>
                  <a:lnTo>
                    <a:pt x="175731" y="196581"/>
                  </a:lnTo>
                  <a:lnTo>
                    <a:pt x="128075" y="145947"/>
                  </a:lnTo>
                  <a:lnTo>
                    <a:pt x="56591" y="80420"/>
                  </a:lnTo>
                  <a:lnTo>
                    <a:pt x="29785" y="62549"/>
                  </a:lnTo>
                  <a:lnTo>
                    <a:pt x="8935" y="47656"/>
                  </a:lnTo>
                  <a:lnTo>
                    <a:pt x="0" y="29785"/>
                  </a:lnTo>
                  <a:lnTo>
                    <a:pt x="5957" y="14893"/>
                  </a:lnTo>
                  <a:lnTo>
                    <a:pt x="26806" y="2979"/>
                  </a:lnTo>
                  <a:lnTo>
                    <a:pt x="86376" y="0"/>
                  </a:lnTo>
                  <a:lnTo>
                    <a:pt x="154882" y="5957"/>
                  </a:lnTo>
                  <a:lnTo>
                    <a:pt x="229344" y="23828"/>
                  </a:lnTo>
                  <a:lnTo>
                    <a:pt x="300828" y="47656"/>
                  </a:lnTo>
                  <a:lnTo>
                    <a:pt x="378269" y="83398"/>
                  </a:lnTo>
                  <a:lnTo>
                    <a:pt x="476560" y="148925"/>
                  </a:lnTo>
                  <a:lnTo>
                    <a:pt x="470603" y="300829"/>
                  </a:lnTo>
                  <a:lnTo>
                    <a:pt x="494431" y="503367"/>
                  </a:lnTo>
                  <a:lnTo>
                    <a:pt x="545066" y="8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1292C73-7283-4057-81A6-6159EED64AF1}"/>
                </a:ext>
              </a:extLst>
            </p:cNvPr>
            <p:cNvSpPr/>
            <p:nvPr/>
          </p:nvSpPr>
          <p:spPr>
            <a:xfrm>
              <a:off x="2795588" y="4083050"/>
              <a:ext cx="935037" cy="1576388"/>
            </a:xfrm>
            <a:custGeom>
              <a:avLst/>
              <a:gdLst>
                <a:gd name="connsiteX0" fmla="*/ 498536 w 934442"/>
                <a:gd name="connsiteY0" fmla="*/ 1169931 h 1575774"/>
                <a:gd name="connsiteX1" fmla="*/ 405844 w 934442"/>
                <a:gd name="connsiteY1" fmla="*/ 1422957 h 1575774"/>
                <a:gd name="connsiteX2" fmla="*/ 348224 w 934442"/>
                <a:gd name="connsiteY2" fmla="*/ 1575774 h 1575774"/>
                <a:gd name="connsiteX3" fmla="*/ 0 w 934442"/>
                <a:gd name="connsiteY3" fmla="*/ 1325254 h 1575774"/>
                <a:gd name="connsiteX4" fmla="*/ 45094 w 934442"/>
                <a:gd name="connsiteY4" fmla="*/ 1300202 h 1575774"/>
                <a:gd name="connsiteX5" fmla="*/ 75156 w 934442"/>
                <a:gd name="connsiteY5" fmla="*/ 1287676 h 1575774"/>
                <a:gd name="connsiteX6" fmla="*/ 112735 w 934442"/>
                <a:gd name="connsiteY6" fmla="*/ 1255108 h 1575774"/>
                <a:gd name="connsiteX7" fmla="*/ 162839 w 934442"/>
                <a:gd name="connsiteY7" fmla="*/ 1197488 h 1575774"/>
                <a:gd name="connsiteX8" fmla="*/ 225469 w 934442"/>
                <a:gd name="connsiteY8" fmla="*/ 1117322 h 1575774"/>
                <a:gd name="connsiteX9" fmla="*/ 293109 w 934442"/>
                <a:gd name="connsiteY9" fmla="*/ 1014608 h 1575774"/>
                <a:gd name="connsiteX10" fmla="*/ 358245 w 934442"/>
                <a:gd name="connsiteY10" fmla="*/ 906884 h 1575774"/>
                <a:gd name="connsiteX11" fmla="*/ 425885 w 934442"/>
                <a:gd name="connsiteY11" fmla="*/ 774108 h 1575774"/>
                <a:gd name="connsiteX12" fmla="*/ 506052 w 934442"/>
                <a:gd name="connsiteY12" fmla="*/ 641333 h 1575774"/>
                <a:gd name="connsiteX13" fmla="*/ 603755 w 934442"/>
                <a:gd name="connsiteY13" fmla="*/ 475989 h 1575774"/>
                <a:gd name="connsiteX14" fmla="*/ 681416 w 934442"/>
                <a:gd name="connsiteY14" fmla="*/ 345718 h 1575774"/>
                <a:gd name="connsiteX15" fmla="*/ 769098 w 934442"/>
                <a:gd name="connsiteY15" fmla="*/ 197911 h 1575774"/>
                <a:gd name="connsiteX16" fmla="*/ 829223 w 934442"/>
                <a:gd name="connsiteY16" fmla="*/ 95198 h 1575774"/>
                <a:gd name="connsiteX17" fmla="*/ 864296 w 934442"/>
                <a:gd name="connsiteY17" fmla="*/ 35073 h 1575774"/>
                <a:gd name="connsiteX18" fmla="*/ 876822 w 934442"/>
                <a:gd name="connsiteY18" fmla="*/ 17536 h 1575774"/>
                <a:gd name="connsiteX19" fmla="*/ 891853 w 934442"/>
                <a:gd name="connsiteY19" fmla="*/ 5010 h 1575774"/>
                <a:gd name="connsiteX20" fmla="*/ 914400 w 934442"/>
                <a:gd name="connsiteY20" fmla="*/ 0 h 1575774"/>
                <a:gd name="connsiteX21" fmla="*/ 924421 w 934442"/>
                <a:gd name="connsiteY21" fmla="*/ 2505 h 1575774"/>
                <a:gd name="connsiteX22" fmla="*/ 934442 w 934442"/>
                <a:gd name="connsiteY22" fmla="*/ 10021 h 1575774"/>
                <a:gd name="connsiteX23" fmla="*/ 934442 w 934442"/>
                <a:gd name="connsiteY23" fmla="*/ 32568 h 1575774"/>
                <a:gd name="connsiteX24" fmla="*/ 894359 w 934442"/>
                <a:gd name="connsiteY24" fmla="*/ 135281 h 1575774"/>
                <a:gd name="connsiteX25" fmla="*/ 814192 w 934442"/>
                <a:gd name="connsiteY25" fmla="*/ 345718 h 1575774"/>
                <a:gd name="connsiteX26" fmla="*/ 721499 w 934442"/>
                <a:gd name="connsiteY26" fmla="*/ 593734 h 1575774"/>
                <a:gd name="connsiteX27" fmla="*/ 641333 w 934442"/>
                <a:gd name="connsiteY27" fmla="*/ 806676 h 1575774"/>
                <a:gd name="connsiteX28" fmla="*/ 568682 w 934442"/>
                <a:gd name="connsiteY28" fmla="*/ 997072 h 1575774"/>
                <a:gd name="connsiteX29" fmla="*/ 498536 w 934442"/>
                <a:gd name="connsiteY29" fmla="*/ 1169931 h 157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34442" h="1575774">
                  <a:moveTo>
                    <a:pt x="498536" y="1169931"/>
                  </a:moveTo>
                  <a:lnTo>
                    <a:pt x="405844" y="1422957"/>
                  </a:lnTo>
                  <a:lnTo>
                    <a:pt x="348224" y="1575774"/>
                  </a:lnTo>
                  <a:lnTo>
                    <a:pt x="0" y="1325254"/>
                  </a:lnTo>
                  <a:lnTo>
                    <a:pt x="45094" y="1300202"/>
                  </a:lnTo>
                  <a:lnTo>
                    <a:pt x="75156" y="1287676"/>
                  </a:lnTo>
                  <a:lnTo>
                    <a:pt x="112735" y="1255108"/>
                  </a:lnTo>
                  <a:lnTo>
                    <a:pt x="162839" y="1197488"/>
                  </a:lnTo>
                  <a:lnTo>
                    <a:pt x="225469" y="1117322"/>
                  </a:lnTo>
                  <a:lnTo>
                    <a:pt x="293109" y="1014608"/>
                  </a:lnTo>
                  <a:lnTo>
                    <a:pt x="358245" y="906884"/>
                  </a:lnTo>
                  <a:lnTo>
                    <a:pt x="425885" y="774108"/>
                  </a:lnTo>
                  <a:lnTo>
                    <a:pt x="506052" y="641333"/>
                  </a:lnTo>
                  <a:lnTo>
                    <a:pt x="603755" y="475989"/>
                  </a:lnTo>
                  <a:lnTo>
                    <a:pt x="681416" y="345718"/>
                  </a:lnTo>
                  <a:lnTo>
                    <a:pt x="769098" y="197911"/>
                  </a:lnTo>
                  <a:lnTo>
                    <a:pt x="829223" y="95198"/>
                  </a:lnTo>
                  <a:lnTo>
                    <a:pt x="864296" y="35073"/>
                  </a:lnTo>
                  <a:lnTo>
                    <a:pt x="876822" y="17536"/>
                  </a:lnTo>
                  <a:lnTo>
                    <a:pt x="891853" y="5010"/>
                  </a:lnTo>
                  <a:lnTo>
                    <a:pt x="914400" y="0"/>
                  </a:lnTo>
                  <a:lnTo>
                    <a:pt x="924421" y="2505"/>
                  </a:lnTo>
                  <a:lnTo>
                    <a:pt x="934442" y="10021"/>
                  </a:lnTo>
                  <a:lnTo>
                    <a:pt x="934442" y="32568"/>
                  </a:lnTo>
                  <a:lnTo>
                    <a:pt x="894359" y="135281"/>
                  </a:lnTo>
                  <a:lnTo>
                    <a:pt x="814192" y="345718"/>
                  </a:lnTo>
                  <a:lnTo>
                    <a:pt x="721499" y="593734"/>
                  </a:lnTo>
                  <a:lnTo>
                    <a:pt x="641333" y="806676"/>
                  </a:lnTo>
                  <a:lnTo>
                    <a:pt x="568682" y="997072"/>
                  </a:lnTo>
                  <a:lnTo>
                    <a:pt x="498536" y="1169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AE82FBF-14E0-4513-8F6A-E805D656D694}"/>
                </a:ext>
              </a:extLst>
            </p:cNvPr>
            <p:cNvSpPr/>
            <p:nvPr/>
          </p:nvSpPr>
          <p:spPr>
            <a:xfrm>
              <a:off x="4484688" y="3851275"/>
              <a:ext cx="2441575" cy="1497013"/>
            </a:xfrm>
            <a:custGeom>
              <a:avLst/>
              <a:gdLst>
                <a:gd name="connsiteX0" fmla="*/ 570840 w 2441924"/>
                <a:gd name="connsiteY0" fmla="*/ 364702 h 1498453"/>
                <a:gd name="connsiteX1" fmla="*/ 266921 w 2441924"/>
                <a:gd name="connsiteY1" fmla="*/ 420201 h 1498453"/>
                <a:gd name="connsiteX2" fmla="*/ 58141 w 2441924"/>
                <a:gd name="connsiteY2" fmla="*/ 465128 h 1498453"/>
                <a:gd name="connsiteX3" fmla="*/ 0 w 2441924"/>
                <a:gd name="connsiteY3" fmla="*/ 277491 h 1498453"/>
                <a:gd name="connsiteX4" fmla="*/ 169138 w 2441924"/>
                <a:gd name="connsiteY4" fmla="*/ 264277 h 1498453"/>
                <a:gd name="connsiteX5" fmla="*/ 369989 w 2441924"/>
                <a:gd name="connsiteY5" fmla="*/ 243135 h 1498453"/>
                <a:gd name="connsiteX6" fmla="*/ 573483 w 2441924"/>
                <a:gd name="connsiteY6" fmla="*/ 214064 h 1498453"/>
                <a:gd name="connsiteX7" fmla="*/ 996326 w 2441924"/>
                <a:gd name="connsiteY7" fmla="*/ 150638 h 1498453"/>
                <a:gd name="connsiteX8" fmla="*/ 1379529 w 2441924"/>
                <a:gd name="connsiteY8" fmla="*/ 95139 h 1498453"/>
                <a:gd name="connsiteX9" fmla="*/ 1567166 w 2441924"/>
                <a:gd name="connsiteY9" fmla="*/ 66069 h 1498453"/>
                <a:gd name="connsiteX10" fmla="*/ 1596236 w 2441924"/>
                <a:gd name="connsiteY10" fmla="*/ 66069 h 1498453"/>
                <a:gd name="connsiteX11" fmla="*/ 1659663 w 2441924"/>
                <a:gd name="connsiteY11" fmla="*/ 60783 h 1498453"/>
                <a:gd name="connsiteX12" fmla="*/ 1749517 w 2441924"/>
                <a:gd name="connsiteY12" fmla="*/ 47569 h 1498453"/>
                <a:gd name="connsiteX13" fmla="*/ 1902798 w 2441924"/>
                <a:gd name="connsiteY13" fmla="*/ 13213 h 1498453"/>
                <a:gd name="connsiteX14" fmla="*/ 1939797 w 2441924"/>
                <a:gd name="connsiteY14" fmla="*/ 0 h 1498453"/>
                <a:gd name="connsiteX15" fmla="*/ 1963582 w 2441924"/>
                <a:gd name="connsiteY15" fmla="*/ 0 h 1498453"/>
                <a:gd name="connsiteX16" fmla="*/ 2005866 w 2441924"/>
                <a:gd name="connsiteY16" fmla="*/ 5285 h 1498453"/>
                <a:gd name="connsiteX17" fmla="*/ 2050794 w 2441924"/>
                <a:gd name="connsiteY17" fmla="*/ 21142 h 1498453"/>
                <a:gd name="connsiteX18" fmla="*/ 2127434 w 2441924"/>
                <a:gd name="connsiteY18" fmla="*/ 60783 h 1498453"/>
                <a:gd name="connsiteX19" fmla="*/ 2222574 w 2441924"/>
                <a:gd name="connsiteY19" fmla="*/ 124210 h 1498453"/>
                <a:gd name="connsiteX20" fmla="*/ 2344141 w 2441924"/>
                <a:gd name="connsiteY20" fmla="*/ 219350 h 1498453"/>
                <a:gd name="connsiteX21" fmla="*/ 2402283 w 2441924"/>
                <a:gd name="connsiteY21" fmla="*/ 266920 h 1498453"/>
                <a:gd name="connsiteX22" fmla="*/ 2423425 w 2441924"/>
                <a:gd name="connsiteY22" fmla="*/ 288062 h 1498453"/>
                <a:gd name="connsiteX23" fmla="*/ 2431353 w 2441924"/>
                <a:gd name="connsiteY23" fmla="*/ 303919 h 1498453"/>
                <a:gd name="connsiteX24" fmla="*/ 2441924 w 2441924"/>
                <a:gd name="connsiteY24" fmla="*/ 330346 h 1498453"/>
                <a:gd name="connsiteX25" fmla="*/ 2441924 w 2441924"/>
                <a:gd name="connsiteY25" fmla="*/ 354131 h 1498453"/>
                <a:gd name="connsiteX26" fmla="*/ 2426067 w 2441924"/>
                <a:gd name="connsiteY26" fmla="*/ 383202 h 1498453"/>
                <a:gd name="connsiteX27" fmla="*/ 2373212 w 2441924"/>
                <a:gd name="connsiteY27" fmla="*/ 438700 h 1498453"/>
                <a:gd name="connsiteX28" fmla="*/ 2354713 w 2441924"/>
                <a:gd name="connsiteY28" fmla="*/ 473056 h 1498453"/>
                <a:gd name="connsiteX29" fmla="*/ 2330928 w 2441924"/>
                <a:gd name="connsiteY29" fmla="*/ 523269 h 1498453"/>
                <a:gd name="connsiteX30" fmla="*/ 2291286 w 2441924"/>
                <a:gd name="connsiteY30" fmla="*/ 663336 h 1498453"/>
                <a:gd name="connsiteX31" fmla="*/ 2198789 w 2441924"/>
                <a:gd name="connsiteY31" fmla="*/ 983112 h 1498453"/>
                <a:gd name="connsiteX32" fmla="*/ 2116863 w 2441924"/>
                <a:gd name="connsiteY32" fmla="*/ 1292316 h 1498453"/>
                <a:gd name="connsiteX33" fmla="*/ 2069293 w 2441924"/>
                <a:gd name="connsiteY33" fmla="*/ 1498453 h 1498453"/>
                <a:gd name="connsiteX34" fmla="*/ 1823515 w 2441924"/>
                <a:gd name="connsiteY34" fmla="*/ 1490524 h 1498453"/>
                <a:gd name="connsiteX35" fmla="*/ 1871085 w 2441924"/>
                <a:gd name="connsiteY35" fmla="*/ 1318744 h 1498453"/>
                <a:gd name="connsiteX36" fmla="*/ 1934511 w 2441924"/>
                <a:gd name="connsiteY36" fmla="*/ 1017468 h 1498453"/>
                <a:gd name="connsiteX37" fmla="*/ 1976796 w 2441924"/>
                <a:gd name="connsiteY37" fmla="*/ 813974 h 1498453"/>
                <a:gd name="connsiteX38" fmla="*/ 2000581 w 2441924"/>
                <a:gd name="connsiteY38" fmla="*/ 623694 h 1498453"/>
                <a:gd name="connsiteX39" fmla="*/ 2021723 w 2441924"/>
                <a:gd name="connsiteY39" fmla="*/ 449271 h 1498453"/>
                <a:gd name="connsiteX40" fmla="*/ 2027009 w 2441924"/>
                <a:gd name="connsiteY40" fmla="*/ 380559 h 1498453"/>
                <a:gd name="connsiteX41" fmla="*/ 2021723 w 2441924"/>
                <a:gd name="connsiteY41" fmla="*/ 327704 h 1498453"/>
                <a:gd name="connsiteX42" fmla="*/ 2003224 w 2441924"/>
                <a:gd name="connsiteY42" fmla="*/ 288062 h 1498453"/>
                <a:gd name="connsiteX43" fmla="*/ 1963582 w 2441924"/>
                <a:gd name="connsiteY43" fmla="*/ 261634 h 1498453"/>
                <a:gd name="connsiteX44" fmla="*/ 1921298 w 2441924"/>
                <a:gd name="connsiteY44" fmla="*/ 251063 h 1498453"/>
                <a:gd name="connsiteX45" fmla="*/ 1852585 w 2441924"/>
                <a:gd name="connsiteY45" fmla="*/ 248420 h 1498453"/>
                <a:gd name="connsiteX46" fmla="*/ 1680805 w 2441924"/>
                <a:gd name="connsiteY46" fmla="*/ 248420 h 1498453"/>
                <a:gd name="connsiteX47" fmla="*/ 1442955 w 2441924"/>
                <a:gd name="connsiteY47" fmla="*/ 258991 h 1498453"/>
                <a:gd name="connsiteX48" fmla="*/ 1247390 w 2441924"/>
                <a:gd name="connsiteY48" fmla="*/ 274848 h 1498453"/>
                <a:gd name="connsiteX49" fmla="*/ 1025397 w 2441924"/>
                <a:gd name="connsiteY49" fmla="*/ 298633 h 1498453"/>
                <a:gd name="connsiteX50" fmla="*/ 570840 w 2441924"/>
                <a:gd name="connsiteY50" fmla="*/ 364702 h 149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1924" h="1498453">
                  <a:moveTo>
                    <a:pt x="570840" y="364702"/>
                  </a:moveTo>
                  <a:lnTo>
                    <a:pt x="266921" y="420201"/>
                  </a:lnTo>
                  <a:lnTo>
                    <a:pt x="58141" y="465128"/>
                  </a:lnTo>
                  <a:lnTo>
                    <a:pt x="0" y="277491"/>
                  </a:lnTo>
                  <a:lnTo>
                    <a:pt x="169138" y="264277"/>
                  </a:lnTo>
                  <a:lnTo>
                    <a:pt x="369989" y="243135"/>
                  </a:lnTo>
                  <a:lnTo>
                    <a:pt x="573483" y="214064"/>
                  </a:lnTo>
                  <a:lnTo>
                    <a:pt x="996326" y="150638"/>
                  </a:lnTo>
                  <a:lnTo>
                    <a:pt x="1379529" y="95139"/>
                  </a:lnTo>
                  <a:lnTo>
                    <a:pt x="1567166" y="66069"/>
                  </a:lnTo>
                  <a:lnTo>
                    <a:pt x="1596236" y="66069"/>
                  </a:lnTo>
                  <a:lnTo>
                    <a:pt x="1659663" y="60783"/>
                  </a:lnTo>
                  <a:lnTo>
                    <a:pt x="1749517" y="47569"/>
                  </a:lnTo>
                  <a:lnTo>
                    <a:pt x="1902798" y="13213"/>
                  </a:lnTo>
                  <a:lnTo>
                    <a:pt x="1939797" y="0"/>
                  </a:lnTo>
                  <a:lnTo>
                    <a:pt x="1963582" y="0"/>
                  </a:lnTo>
                  <a:cubicBezTo>
                    <a:pt x="2004097" y="5401"/>
                    <a:pt x="1989893" y="5285"/>
                    <a:pt x="2005866" y="5285"/>
                  </a:cubicBezTo>
                  <a:lnTo>
                    <a:pt x="2050794" y="21142"/>
                  </a:lnTo>
                  <a:lnTo>
                    <a:pt x="2127434" y="60783"/>
                  </a:lnTo>
                  <a:lnTo>
                    <a:pt x="2222574" y="124210"/>
                  </a:lnTo>
                  <a:lnTo>
                    <a:pt x="2344141" y="219350"/>
                  </a:lnTo>
                  <a:lnTo>
                    <a:pt x="2402283" y="266920"/>
                  </a:lnTo>
                  <a:lnTo>
                    <a:pt x="2423425" y="288062"/>
                  </a:lnTo>
                  <a:lnTo>
                    <a:pt x="2431353" y="303919"/>
                  </a:lnTo>
                  <a:lnTo>
                    <a:pt x="2441924" y="330346"/>
                  </a:lnTo>
                  <a:lnTo>
                    <a:pt x="2441924" y="354131"/>
                  </a:lnTo>
                  <a:lnTo>
                    <a:pt x="2426067" y="383202"/>
                  </a:lnTo>
                  <a:lnTo>
                    <a:pt x="2373212" y="438700"/>
                  </a:lnTo>
                  <a:lnTo>
                    <a:pt x="2354713" y="473056"/>
                  </a:lnTo>
                  <a:lnTo>
                    <a:pt x="2330928" y="523269"/>
                  </a:lnTo>
                  <a:lnTo>
                    <a:pt x="2291286" y="663336"/>
                  </a:lnTo>
                  <a:lnTo>
                    <a:pt x="2198789" y="983112"/>
                  </a:lnTo>
                  <a:lnTo>
                    <a:pt x="2116863" y="1292316"/>
                  </a:lnTo>
                  <a:lnTo>
                    <a:pt x="2069293" y="1498453"/>
                  </a:lnTo>
                  <a:lnTo>
                    <a:pt x="1823515" y="1490524"/>
                  </a:lnTo>
                  <a:lnTo>
                    <a:pt x="1871085" y="1318744"/>
                  </a:lnTo>
                  <a:lnTo>
                    <a:pt x="1934511" y="1017468"/>
                  </a:lnTo>
                  <a:lnTo>
                    <a:pt x="1976796" y="813974"/>
                  </a:lnTo>
                  <a:lnTo>
                    <a:pt x="2000581" y="623694"/>
                  </a:lnTo>
                  <a:lnTo>
                    <a:pt x="2021723" y="449271"/>
                  </a:lnTo>
                  <a:lnTo>
                    <a:pt x="2027009" y="380559"/>
                  </a:lnTo>
                  <a:lnTo>
                    <a:pt x="2021723" y="327704"/>
                  </a:lnTo>
                  <a:lnTo>
                    <a:pt x="2003224" y="288062"/>
                  </a:lnTo>
                  <a:lnTo>
                    <a:pt x="1963582" y="261634"/>
                  </a:lnTo>
                  <a:lnTo>
                    <a:pt x="1921298" y="251063"/>
                  </a:lnTo>
                  <a:lnTo>
                    <a:pt x="1852585" y="248420"/>
                  </a:lnTo>
                  <a:lnTo>
                    <a:pt x="1680805" y="248420"/>
                  </a:lnTo>
                  <a:lnTo>
                    <a:pt x="1442955" y="258991"/>
                  </a:lnTo>
                  <a:lnTo>
                    <a:pt x="1247390" y="274848"/>
                  </a:lnTo>
                  <a:lnTo>
                    <a:pt x="1025397" y="298633"/>
                  </a:lnTo>
                  <a:lnTo>
                    <a:pt x="570840" y="364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3D06A54-AED7-4793-BC18-24B8D548D3EE}"/>
                </a:ext>
              </a:extLst>
            </p:cNvPr>
            <p:cNvSpPr/>
            <p:nvPr/>
          </p:nvSpPr>
          <p:spPr>
            <a:xfrm>
              <a:off x="4694238" y="5253038"/>
              <a:ext cx="1997075" cy="333375"/>
            </a:xfrm>
            <a:custGeom>
              <a:avLst/>
              <a:gdLst>
                <a:gd name="connsiteX0" fmla="*/ 638175 w 1997869"/>
                <a:gd name="connsiteY0" fmla="*/ 254793 h 333375"/>
                <a:gd name="connsiteX1" fmla="*/ 264319 w 1997869"/>
                <a:gd name="connsiteY1" fmla="*/ 307181 h 333375"/>
                <a:gd name="connsiteX2" fmla="*/ 80962 w 1997869"/>
                <a:gd name="connsiteY2" fmla="*/ 333375 h 333375"/>
                <a:gd name="connsiteX3" fmla="*/ 0 w 1997869"/>
                <a:gd name="connsiteY3" fmla="*/ 157162 h 333375"/>
                <a:gd name="connsiteX4" fmla="*/ 173831 w 1997869"/>
                <a:gd name="connsiteY4" fmla="*/ 130968 h 333375"/>
                <a:gd name="connsiteX5" fmla="*/ 550069 w 1997869"/>
                <a:gd name="connsiteY5" fmla="*/ 83343 h 333375"/>
                <a:gd name="connsiteX6" fmla="*/ 842962 w 1997869"/>
                <a:gd name="connsiteY6" fmla="*/ 50006 h 333375"/>
                <a:gd name="connsiteX7" fmla="*/ 1073944 w 1997869"/>
                <a:gd name="connsiteY7" fmla="*/ 30956 h 333375"/>
                <a:gd name="connsiteX8" fmla="*/ 1276350 w 1997869"/>
                <a:gd name="connsiteY8" fmla="*/ 16668 h 333375"/>
                <a:gd name="connsiteX9" fmla="*/ 1502569 w 1997869"/>
                <a:gd name="connsiteY9" fmla="*/ 7143 h 333375"/>
                <a:gd name="connsiteX10" fmla="*/ 1643062 w 1997869"/>
                <a:gd name="connsiteY10" fmla="*/ 7143 h 333375"/>
                <a:gd name="connsiteX11" fmla="*/ 1866900 w 1997869"/>
                <a:gd name="connsiteY11" fmla="*/ 0 h 333375"/>
                <a:gd name="connsiteX12" fmla="*/ 1909762 w 1997869"/>
                <a:gd name="connsiteY12" fmla="*/ 33337 h 333375"/>
                <a:gd name="connsiteX13" fmla="*/ 1945481 w 1997869"/>
                <a:gd name="connsiteY13" fmla="*/ 73818 h 333375"/>
                <a:gd name="connsiteX14" fmla="*/ 1971675 w 1997869"/>
                <a:gd name="connsiteY14" fmla="*/ 104775 h 333375"/>
                <a:gd name="connsiteX15" fmla="*/ 1988344 w 1997869"/>
                <a:gd name="connsiteY15" fmla="*/ 133350 h 333375"/>
                <a:gd name="connsiteX16" fmla="*/ 1993106 w 1997869"/>
                <a:gd name="connsiteY16" fmla="*/ 159543 h 333375"/>
                <a:gd name="connsiteX17" fmla="*/ 1997869 w 1997869"/>
                <a:gd name="connsiteY17" fmla="*/ 192881 h 333375"/>
                <a:gd name="connsiteX18" fmla="*/ 1990725 w 1997869"/>
                <a:gd name="connsiteY18" fmla="*/ 214312 h 333375"/>
                <a:gd name="connsiteX19" fmla="*/ 1976437 w 1997869"/>
                <a:gd name="connsiteY19" fmla="*/ 228600 h 333375"/>
                <a:gd name="connsiteX20" fmla="*/ 1952625 w 1997869"/>
                <a:gd name="connsiteY20" fmla="*/ 233362 h 333375"/>
                <a:gd name="connsiteX21" fmla="*/ 1909762 w 1997869"/>
                <a:gd name="connsiteY21" fmla="*/ 235743 h 333375"/>
                <a:gd name="connsiteX22" fmla="*/ 1785937 w 1997869"/>
                <a:gd name="connsiteY22" fmla="*/ 214312 h 333375"/>
                <a:gd name="connsiteX23" fmla="*/ 1640681 w 1997869"/>
                <a:gd name="connsiteY23" fmla="*/ 195262 h 333375"/>
                <a:gd name="connsiteX24" fmla="*/ 1516856 w 1997869"/>
                <a:gd name="connsiteY24" fmla="*/ 188118 h 333375"/>
                <a:gd name="connsiteX25" fmla="*/ 1414462 w 1997869"/>
                <a:gd name="connsiteY25" fmla="*/ 185737 h 333375"/>
                <a:gd name="connsiteX26" fmla="*/ 1254919 w 1997869"/>
                <a:gd name="connsiteY26" fmla="*/ 192881 h 333375"/>
                <a:gd name="connsiteX27" fmla="*/ 1062037 w 1997869"/>
                <a:gd name="connsiteY27" fmla="*/ 207168 h 333375"/>
                <a:gd name="connsiteX28" fmla="*/ 638175 w 1997869"/>
                <a:gd name="connsiteY28" fmla="*/ 2547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97869" h="333375">
                  <a:moveTo>
                    <a:pt x="638175" y="254793"/>
                  </a:moveTo>
                  <a:lnTo>
                    <a:pt x="264319" y="307181"/>
                  </a:lnTo>
                  <a:lnTo>
                    <a:pt x="80962" y="333375"/>
                  </a:lnTo>
                  <a:lnTo>
                    <a:pt x="0" y="157162"/>
                  </a:lnTo>
                  <a:lnTo>
                    <a:pt x="173831" y="130968"/>
                  </a:lnTo>
                  <a:lnTo>
                    <a:pt x="550069" y="83343"/>
                  </a:lnTo>
                  <a:lnTo>
                    <a:pt x="842962" y="50006"/>
                  </a:lnTo>
                  <a:lnTo>
                    <a:pt x="1073944" y="30956"/>
                  </a:lnTo>
                  <a:lnTo>
                    <a:pt x="1276350" y="16668"/>
                  </a:lnTo>
                  <a:lnTo>
                    <a:pt x="1502569" y="7143"/>
                  </a:lnTo>
                  <a:lnTo>
                    <a:pt x="1643062" y="7143"/>
                  </a:lnTo>
                  <a:lnTo>
                    <a:pt x="1866900" y="0"/>
                  </a:lnTo>
                  <a:lnTo>
                    <a:pt x="1909762" y="33337"/>
                  </a:lnTo>
                  <a:lnTo>
                    <a:pt x="1945481" y="73818"/>
                  </a:lnTo>
                  <a:lnTo>
                    <a:pt x="1971675" y="104775"/>
                  </a:lnTo>
                  <a:lnTo>
                    <a:pt x="1988344" y="133350"/>
                  </a:lnTo>
                  <a:lnTo>
                    <a:pt x="1993106" y="159543"/>
                  </a:lnTo>
                  <a:lnTo>
                    <a:pt x="1997869" y="192881"/>
                  </a:lnTo>
                  <a:lnTo>
                    <a:pt x="1990725" y="214312"/>
                  </a:lnTo>
                  <a:lnTo>
                    <a:pt x="1976437" y="228600"/>
                  </a:lnTo>
                  <a:lnTo>
                    <a:pt x="1952625" y="233362"/>
                  </a:lnTo>
                  <a:lnTo>
                    <a:pt x="1909762" y="235743"/>
                  </a:lnTo>
                  <a:lnTo>
                    <a:pt x="1785937" y="214312"/>
                  </a:lnTo>
                  <a:lnTo>
                    <a:pt x="1640681" y="195262"/>
                  </a:lnTo>
                  <a:lnTo>
                    <a:pt x="1516856" y="188118"/>
                  </a:lnTo>
                  <a:lnTo>
                    <a:pt x="1414462" y="185737"/>
                  </a:lnTo>
                  <a:lnTo>
                    <a:pt x="1254919" y="192881"/>
                  </a:lnTo>
                  <a:lnTo>
                    <a:pt x="1062037" y="207168"/>
                  </a:lnTo>
                  <a:lnTo>
                    <a:pt x="6381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8332850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C33B6F4-E5C8-4085-9BD6-13AD96BF3CC3}"/>
              </a:ext>
            </a:extLst>
          </p:cNvPr>
          <p:cNvSpPr/>
          <p:nvPr/>
        </p:nvSpPr>
        <p:spPr>
          <a:xfrm>
            <a:off x="2901950" y="1635125"/>
            <a:ext cx="1758950" cy="2298700"/>
          </a:xfrm>
          <a:custGeom>
            <a:avLst/>
            <a:gdLst>
              <a:gd name="connsiteX0" fmla="*/ 1362075 w 1758950"/>
              <a:gd name="connsiteY0" fmla="*/ 1111250 h 2298700"/>
              <a:gd name="connsiteX1" fmla="*/ 1374775 w 1758950"/>
              <a:gd name="connsiteY1" fmla="*/ 327025 h 2298700"/>
              <a:gd name="connsiteX2" fmla="*/ 1371600 w 1758950"/>
              <a:gd name="connsiteY2" fmla="*/ 307975 h 2298700"/>
              <a:gd name="connsiteX3" fmla="*/ 1358900 w 1758950"/>
              <a:gd name="connsiteY3" fmla="*/ 279400 h 2298700"/>
              <a:gd name="connsiteX4" fmla="*/ 1349375 w 1758950"/>
              <a:gd name="connsiteY4" fmla="*/ 263525 h 2298700"/>
              <a:gd name="connsiteX5" fmla="*/ 1339850 w 1758950"/>
              <a:gd name="connsiteY5" fmla="*/ 254000 h 2298700"/>
              <a:gd name="connsiteX6" fmla="*/ 1323975 w 1758950"/>
              <a:gd name="connsiteY6" fmla="*/ 241300 h 2298700"/>
              <a:gd name="connsiteX7" fmla="*/ 1314450 w 1758950"/>
              <a:gd name="connsiteY7" fmla="*/ 234950 h 2298700"/>
              <a:gd name="connsiteX8" fmla="*/ 1282700 w 1758950"/>
              <a:gd name="connsiteY8" fmla="*/ 231775 h 2298700"/>
              <a:gd name="connsiteX9" fmla="*/ 1146175 w 1758950"/>
              <a:gd name="connsiteY9" fmla="*/ 273050 h 2298700"/>
              <a:gd name="connsiteX10" fmla="*/ 914400 w 1758950"/>
              <a:gd name="connsiteY10" fmla="*/ 336550 h 2298700"/>
              <a:gd name="connsiteX11" fmla="*/ 638175 w 1758950"/>
              <a:gd name="connsiteY11" fmla="*/ 415925 h 2298700"/>
              <a:gd name="connsiteX12" fmla="*/ 527050 w 1758950"/>
              <a:gd name="connsiteY12" fmla="*/ 447675 h 2298700"/>
              <a:gd name="connsiteX13" fmla="*/ 463550 w 1758950"/>
              <a:gd name="connsiteY13" fmla="*/ 469900 h 2298700"/>
              <a:gd name="connsiteX14" fmla="*/ 400050 w 1758950"/>
              <a:gd name="connsiteY14" fmla="*/ 498475 h 2298700"/>
              <a:gd name="connsiteX15" fmla="*/ 371475 w 1758950"/>
              <a:gd name="connsiteY15" fmla="*/ 495300 h 2298700"/>
              <a:gd name="connsiteX16" fmla="*/ 317500 w 1758950"/>
              <a:gd name="connsiteY16" fmla="*/ 482600 h 2298700"/>
              <a:gd name="connsiteX17" fmla="*/ 266700 w 1758950"/>
              <a:gd name="connsiteY17" fmla="*/ 460375 h 2298700"/>
              <a:gd name="connsiteX18" fmla="*/ 238125 w 1758950"/>
              <a:gd name="connsiteY18" fmla="*/ 441325 h 2298700"/>
              <a:gd name="connsiteX19" fmla="*/ 200025 w 1758950"/>
              <a:gd name="connsiteY19" fmla="*/ 415925 h 2298700"/>
              <a:gd name="connsiteX20" fmla="*/ 155575 w 1758950"/>
              <a:gd name="connsiteY20" fmla="*/ 374650 h 2298700"/>
              <a:gd name="connsiteX21" fmla="*/ 127000 w 1758950"/>
              <a:gd name="connsiteY21" fmla="*/ 342900 h 2298700"/>
              <a:gd name="connsiteX22" fmla="*/ 79375 w 1758950"/>
              <a:gd name="connsiteY22" fmla="*/ 288925 h 2298700"/>
              <a:gd name="connsiteX23" fmla="*/ 47625 w 1758950"/>
              <a:gd name="connsiteY23" fmla="*/ 241300 h 2298700"/>
              <a:gd name="connsiteX24" fmla="*/ 15875 w 1758950"/>
              <a:gd name="connsiteY24" fmla="*/ 193675 h 2298700"/>
              <a:gd name="connsiteX25" fmla="*/ 3175 w 1758950"/>
              <a:gd name="connsiteY25" fmla="*/ 165100 h 2298700"/>
              <a:gd name="connsiteX26" fmla="*/ 0 w 1758950"/>
              <a:gd name="connsiteY26" fmla="*/ 142875 h 2298700"/>
              <a:gd name="connsiteX27" fmla="*/ 3175 w 1758950"/>
              <a:gd name="connsiteY27" fmla="*/ 133350 h 2298700"/>
              <a:gd name="connsiteX28" fmla="*/ 12700 w 1758950"/>
              <a:gd name="connsiteY28" fmla="*/ 130175 h 2298700"/>
              <a:gd name="connsiteX29" fmla="*/ 31750 w 1758950"/>
              <a:gd name="connsiteY29" fmla="*/ 133350 h 2298700"/>
              <a:gd name="connsiteX30" fmla="*/ 66675 w 1758950"/>
              <a:gd name="connsiteY30" fmla="*/ 146050 h 2298700"/>
              <a:gd name="connsiteX31" fmla="*/ 146050 w 1758950"/>
              <a:gd name="connsiteY31" fmla="*/ 184150 h 2298700"/>
              <a:gd name="connsiteX32" fmla="*/ 212725 w 1758950"/>
              <a:gd name="connsiteY32" fmla="*/ 212725 h 2298700"/>
              <a:gd name="connsiteX33" fmla="*/ 266700 w 1758950"/>
              <a:gd name="connsiteY33" fmla="*/ 228600 h 2298700"/>
              <a:gd name="connsiteX34" fmla="*/ 307975 w 1758950"/>
              <a:gd name="connsiteY34" fmla="*/ 231775 h 2298700"/>
              <a:gd name="connsiteX35" fmla="*/ 425450 w 1758950"/>
              <a:gd name="connsiteY35" fmla="*/ 231775 h 2298700"/>
              <a:gd name="connsiteX36" fmla="*/ 533400 w 1758950"/>
              <a:gd name="connsiteY36" fmla="*/ 228600 h 2298700"/>
              <a:gd name="connsiteX37" fmla="*/ 720725 w 1758950"/>
              <a:gd name="connsiteY37" fmla="*/ 206375 h 2298700"/>
              <a:gd name="connsiteX38" fmla="*/ 885825 w 1758950"/>
              <a:gd name="connsiteY38" fmla="*/ 177800 h 2298700"/>
              <a:gd name="connsiteX39" fmla="*/ 1044575 w 1758950"/>
              <a:gd name="connsiteY39" fmla="*/ 146050 h 2298700"/>
              <a:gd name="connsiteX40" fmla="*/ 1231900 w 1758950"/>
              <a:gd name="connsiteY40" fmla="*/ 98425 h 2298700"/>
              <a:gd name="connsiteX41" fmla="*/ 1285875 w 1758950"/>
              <a:gd name="connsiteY41" fmla="*/ 82550 h 2298700"/>
              <a:gd name="connsiteX42" fmla="*/ 1346200 w 1758950"/>
              <a:gd name="connsiteY42" fmla="*/ 57150 h 2298700"/>
              <a:gd name="connsiteX43" fmla="*/ 1374775 w 1758950"/>
              <a:gd name="connsiteY43" fmla="*/ 44450 h 2298700"/>
              <a:gd name="connsiteX44" fmla="*/ 1416050 w 1758950"/>
              <a:gd name="connsiteY44" fmla="*/ 25400 h 2298700"/>
              <a:gd name="connsiteX45" fmla="*/ 1454150 w 1758950"/>
              <a:gd name="connsiteY45" fmla="*/ 0 h 2298700"/>
              <a:gd name="connsiteX46" fmla="*/ 1470025 w 1758950"/>
              <a:gd name="connsiteY46" fmla="*/ 0 h 2298700"/>
              <a:gd name="connsiteX47" fmla="*/ 1504950 w 1758950"/>
              <a:gd name="connsiteY47" fmla="*/ 12700 h 2298700"/>
              <a:gd name="connsiteX48" fmla="*/ 1555750 w 1758950"/>
              <a:gd name="connsiteY48" fmla="*/ 41275 h 2298700"/>
              <a:gd name="connsiteX49" fmla="*/ 1600200 w 1758950"/>
              <a:gd name="connsiteY49" fmla="*/ 73025 h 2298700"/>
              <a:gd name="connsiteX50" fmla="*/ 1679575 w 1758950"/>
              <a:gd name="connsiteY50" fmla="*/ 139700 h 2298700"/>
              <a:gd name="connsiteX51" fmla="*/ 1727200 w 1758950"/>
              <a:gd name="connsiteY51" fmla="*/ 180975 h 2298700"/>
              <a:gd name="connsiteX52" fmla="*/ 1752600 w 1758950"/>
              <a:gd name="connsiteY52" fmla="*/ 203200 h 2298700"/>
              <a:gd name="connsiteX53" fmla="*/ 1758950 w 1758950"/>
              <a:gd name="connsiteY53" fmla="*/ 219075 h 2298700"/>
              <a:gd name="connsiteX54" fmla="*/ 1758950 w 1758950"/>
              <a:gd name="connsiteY54" fmla="*/ 238125 h 2298700"/>
              <a:gd name="connsiteX55" fmla="*/ 1749425 w 1758950"/>
              <a:gd name="connsiteY55" fmla="*/ 266700 h 2298700"/>
              <a:gd name="connsiteX56" fmla="*/ 1724025 w 1758950"/>
              <a:gd name="connsiteY56" fmla="*/ 304800 h 2298700"/>
              <a:gd name="connsiteX57" fmla="*/ 1689100 w 1758950"/>
              <a:gd name="connsiteY57" fmla="*/ 342900 h 2298700"/>
              <a:gd name="connsiteX58" fmla="*/ 1673225 w 1758950"/>
              <a:gd name="connsiteY58" fmla="*/ 409575 h 2298700"/>
              <a:gd name="connsiteX59" fmla="*/ 1654175 w 1758950"/>
              <a:gd name="connsiteY59" fmla="*/ 508000 h 2298700"/>
              <a:gd name="connsiteX60" fmla="*/ 1631950 w 1758950"/>
              <a:gd name="connsiteY60" fmla="*/ 625475 h 2298700"/>
              <a:gd name="connsiteX61" fmla="*/ 1606550 w 1758950"/>
              <a:gd name="connsiteY61" fmla="*/ 784225 h 2298700"/>
              <a:gd name="connsiteX62" fmla="*/ 1597025 w 1758950"/>
              <a:gd name="connsiteY62" fmla="*/ 850900 h 2298700"/>
              <a:gd name="connsiteX63" fmla="*/ 1587500 w 1758950"/>
              <a:gd name="connsiteY63" fmla="*/ 1016000 h 2298700"/>
              <a:gd name="connsiteX64" fmla="*/ 1574800 w 1758950"/>
              <a:gd name="connsiteY64" fmla="*/ 1343025 h 2298700"/>
              <a:gd name="connsiteX65" fmla="*/ 1574800 w 1758950"/>
              <a:gd name="connsiteY65" fmla="*/ 1492250 h 2298700"/>
              <a:gd name="connsiteX66" fmla="*/ 1577975 w 1758950"/>
              <a:gd name="connsiteY66" fmla="*/ 1590675 h 2298700"/>
              <a:gd name="connsiteX67" fmla="*/ 1581150 w 1758950"/>
              <a:gd name="connsiteY67" fmla="*/ 1660525 h 2298700"/>
              <a:gd name="connsiteX68" fmla="*/ 1587500 w 1758950"/>
              <a:gd name="connsiteY68" fmla="*/ 1739900 h 2298700"/>
              <a:gd name="connsiteX69" fmla="*/ 1597025 w 1758950"/>
              <a:gd name="connsiteY69" fmla="*/ 1822450 h 2298700"/>
              <a:gd name="connsiteX70" fmla="*/ 1597025 w 1758950"/>
              <a:gd name="connsiteY70" fmla="*/ 1854200 h 2298700"/>
              <a:gd name="connsiteX71" fmla="*/ 1593850 w 1758950"/>
              <a:gd name="connsiteY71" fmla="*/ 1917700 h 2298700"/>
              <a:gd name="connsiteX72" fmla="*/ 1587500 w 1758950"/>
              <a:gd name="connsiteY72" fmla="*/ 1971675 h 2298700"/>
              <a:gd name="connsiteX73" fmla="*/ 1571625 w 1758950"/>
              <a:gd name="connsiteY73" fmla="*/ 2035175 h 2298700"/>
              <a:gd name="connsiteX74" fmla="*/ 1552575 w 1758950"/>
              <a:gd name="connsiteY74" fmla="*/ 2092325 h 2298700"/>
              <a:gd name="connsiteX75" fmla="*/ 1533525 w 1758950"/>
              <a:gd name="connsiteY75" fmla="*/ 2133600 h 2298700"/>
              <a:gd name="connsiteX76" fmla="*/ 1501775 w 1758950"/>
              <a:gd name="connsiteY76" fmla="*/ 2190750 h 2298700"/>
              <a:gd name="connsiteX77" fmla="*/ 1447800 w 1758950"/>
              <a:gd name="connsiteY77" fmla="*/ 2257425 h 2298700"/>
              <a:gd name="connsiteX78" fmla="*/ 1419225 w 1758950"/>
              <a:gd name="connsiteY78" fmla="*/ 2282825 h 2298700"/>
              <a:gd name="connsiteX79" fmla="*/ 1387475 w 1758950"/>
              <a:gd name="connsiteY79" fmla="*/ 2298700 h 2298700"/>
              <a:gd name="connsiteX80" fmla="*/ 1362075 w 1758950"/>
              <a:gd name="connsiteY80" fmla="*/ 2298700 h 2298700"/>
              <a:gd name="connsiteX81" fmla="*/ 1339850 w 1758950"/>
              <a:gd name="connsiteY81" fmla="*/ 2289175 h 2298700"/>
              <a:gd name="connsiteX82" fmla="*/ 1314450 w 1758950"/>
              <a:gd name="connsiteY82" fmla="*/ 2263775 h 2298700"/>
              <a:gd name="connsiteX83" fmla="*/ 1301750 w 1758950"/>
              <a:gd name="connsiteY83" fmla="*/ 2244725 h 2298700"/>
              <a:gd name="connsiteX84" fmla="*/ 1349375 w 1758950"/>
              <a:gd name="connsiteY84" fmla="*/ 1835150 h 2298700"/>
              <a:gd name="connsiteX85" fmla="*/ 1355725 w 1758950"/>
              <a:gd name="connsiteY85" fmla="*/ 1711325 h 2298700"/>
              <a:gd name="connsiteX86" fmla="*/ 1362075 w 1758950"/>
              <a:gd name="connsiteY86" fmla="*/ 1111250 h 229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758950" h="2298700">
                <a:moveTo>
                  <a:pt x="1362075" y="1111250"/>
                </a:moveTo>
                <a:lnTo>
                  <a:pt x="1374775" y="327025"/>
                </a:lnTo>
                <a:lnTo>
                  <a:pt x="1371600" y="307975"/>
                </a:lnTo>
                <a:lnTo>
                  <a:pt x="1358900" y="279400"/>
                </a:lnTo>
                <a:lnTo>
                  <a:pt x="1349375" y="263525"/>
                </a:lnTo>
                <a:lnTo>
                  <a:pt x="1339850" y="254000"/>
                </a:lnTo>
                <a:lnTo>
                  <a:pt x="1323975" y="241300"/>
                </a:lnTo>
                <a:lnTo>
                  <a:pt x="1314450" y="234950"/>
                </a:lnTo>
                <a:lnTo>
                  <a:pt x="1282700" y="231775"/>
                </a:lnTo>
                <a:lnTo>
                  <a:pt x="1146175" y="273050"/>
                </a:lnTo>
                <a:lnTo>
                  <a:pt x="914400" y="336550"/>
                </a:lnTo>
                <a:lnTo>
                  <a:pt x="638175" y="415925"/>
                </a:lnTo>
                <a:lnTo>
                  <a:pt x="527050" y="447675"/>
                </a:lnTo>
                <a:lnTo>
                  <a:pt x="463550" y="469900"/>
                </a:lnTo>
                <a:lnTo>
                  <a:pt x="400050" y="498475"/>
                </a:lnTo>
                <a:lnTo>
                  <a:pt x="371475" y="495300"/>
                </a:lnTo>
                <a:lnTo>
                  <a:pt x="317500" y="482600"/>
                </a:lnTo>
                <a:lnTo>
                  <a:pt x="266700" y="460375"/>
                </a:lnTo>
                <a:lnTo>
                  <a:pt x="238125" y="441325"/>
                </a:lnTo>
                <a:lnTo>
                  <a:pt x="200025" y="415925"/>
                </a:lnTo>
                <a:lnTo>
                  <a:pt x="155575" y="374650"/>
                </a:lnTo>
                <a:lnTo>
                  <a:pt x="127000" y="342900"/>
                </a:lnTo>
                <a:lnTo>
                  <a:pt x="79375" y="288925"/>
                </a:lnTo>
                <a:lnTo>
                  <a:pt x="47625" y="241300"/>
                </a:lnTo>
                <a:lnTo>
                  <a:pt x="15875" y="193675"/>
                </a:lnTo>
                <a:lnTo>
                  <a:pt x="3175" y="165100"/>
                </a:lnTo>
                <a:lnTo>
                  <a:pt x="0" y="142875"/>
                </a:lnTo>
                <a:lnTo>
                  <a:pt x="3175" y="133350"/>
                </a:lnTo>
                <a:lnTo>
                  <a:pt x="12700" y="130175"/>
                </a:lnTo>
                <a:lnTo>
                  <a:pt x="31750" y="133350"/>
                </a:lnTo>
                <a:lnTo>
                  <a:pt x="66675" y="146050"/>
                </a:lnTo>
                <a:lnTo>
                  <a:pt x="146050" y="184150"/>
                </a:lnTo>
                <a:lnTo>
                  <a:pt x="212725" y="212725"/>
                </a:lnTo>
                <a:lnTo>
                  <a:pt x="266700" y="228600"/>
                </a:lnTo>
                <a:lnTo>
                  <a:pt x="307975" y="231775"/>
                </a:lnTo>
                <a:lnTo>
                  <a:pt x="425450" y="231775"/>
                </a:lnTo>
                <a:lnTo>
                  <a:pt x="533400" y="228600"/>
                </a:lnTo>
                <a:lnTo>
                  <a:pt x="720725" y="206375"/>
                </a:lnTo>
                <a:lnTo>
                  <a:pt x="885825" y="177800"/>
                </a:lnTo>
                <a:lnTo>
                  <a:pt x="1044575" y="146050"/>
                </a:lnTo>
                <a:lnTo>
                  <a:pt x="1231900" y="98425"/>
                </a:lnTo>
                <a:lnTo>
                  <a:pt x="1285875" y="82550"/>
                </a:lnTo>
                <a:lnTo>
                  <a:pt x="1346200" y="57150"/>
                </a:lnTo>
                <a:lnTo>
                  <a:pt x="1374775" y="44450"/>
                </a:lnTo>
                <a:lnTo>
                  <a:pt x="1416050" y="25400"/>
                </a:lnTo>
                <a:lnTo>
                  <a:pt x="1454150" y="0"/>
                </a:lnTo>
                <a:lnTo>
                  <a:pt x="1470025" y="0"/>
                </a:lnTo>
                <a:lnTo>
                  <a:pt x="1504950" y="12700"/>
                </a:lnTo>
                <a:lnTo>
                  <a:pt x="1555750" y="41275"/>
                </a:lnTo>
                <a:lnTo>
                  <a:pt x="1600200" y="73025"/>
                </a:lnTo>
                <a:lnTo>
                  <a:pt x="1679575" y="139700"/>
                </a:lnTo>
                <a:lnTo>
                  <a:pt x="1727200" y="180975"/>
                </a:lnTo>
                <a:lnTo>
                  <a:pt x="1752600" y="203200"/>
                </a:lnTo>
                <a:lnTo>
                  <a:pt x="1758950" y="219075"/>
                </a:lnTo>
                <a:lnTo>
                  <a:pt x="1758950" y="238125"/>
                </a:lnTo>
                <a:lnTo>
                  <a:pt x="1749425" y="266700"/>
                </a:lnTo>
                <a:lnTo>
                  <a:pt x="1724025" y="304800"/>
                </a:lnTo>
                <a:lnTo>
                  <a:pt x="1689100" y="342900"/>
                </a:lnTo>
                <a:lnTo>
                  <a:pt x="1673225" y="409575"/>
                </a:lnTo>
                <a:lnTo>
                  <a:pt x="1654175" y="508000"/>
                </a:lnTo>
                <a:lnTo>
                  <a:pt x="1631950" y="625475"/>
                </a:lnTo>
                <a:lnTo>
                  <a:pt x="1606550" y="784225"/>
                </a:lnTo>
                <a:lnTo>
                  <a:pt x="1597025" y="850900"/>
                </a:lnTo>
                <a:lnTo>
                  <a:pt x="1587500" y="1016000"/>
                </a:lnTo>
                <a:lnTo>
                  <a:pt x="1574800" y="1343025"/>
                </a:lnTo>
                <a:lnTo>
                  <a:pt x="1574800" y="1492250"/>
                </a:lnTo>
                <a:lnTo>
                  <a:pt x="1577975" y="1590675"/>
                </a:lnTo>
                <a:lnTo>
                  <a:pt x="1581150" y="1660525"/>
                </a:lnTo>
                <a:lnTo>
                  <a:pt x="1587500" y="1739900"/>
                </a:lnTo>
                <a:lnTo>
                  <a:pt x="1597025" y="1822450"/>
                </a:lnTo>
                <a:lnTo>
                  <a:pt x="1597025" y="1854200"/>
                </a:lnTo>
                <a:lnTo>
                  <a:pt x="1593850" y="1917700"/>
                </a:lnTo>
                <a:lnTo>
                  <a:pt x="1587500" y="1971675"/>
                </a:lnTo>
                <a:lnTo>
                  <a:pt x="1571625" y="2035175"/>
                </a:lnTo>
                <a:lnTo>
                  <a:pt x="1552575" y="2092325"/>
                </a:lnTo>
                <a:lnTo>
                  <a:pt x="1533525" y="2133600"/>
                </a:lnTo>
                <a:lnTo>
                  <a:pt x="1501775" y="2190750"/>
                </a:lnTo>
                <a:lnTo>
                  <a:pt x="1447800" y="2257425"/>
                </a:lnTo>
                <a:lnTo>
                  <a:pt x="1419225" y="2282825"/>
                </a:lnTo>
                <a:lnTo>
                  <a:pt x="1387475" y="2298700"/>
                </a:lnTo>
                <a:lnTo>
                  <a:pt x="1362075" y="2298700"/>
                </a:lnTo>
                <a:lnTo>
                  <a:pt x="1339850" y="2289175"/>
                </a:lnTo>
                <a:lnTo>
                  <a:pt x="1314450" y="2263775"/>
                </a:lnTo>
                <a:lnTo>
                  <a:pt x="1301750" y="2244725"/>
                </a:lnTo>
                <a:lnTo>
                  <a:pt x="1349375" y="1835150"/>
                </a:lnTo>
                <a:lnTo>
                  <a:pt x="1355725" y="1711325"/>
                </a:lnTo>
                <a:cubicBezTo>
                  <a:pt x="1357842" y="1517650"/>
                  <a:pt x="1359958" y="1323975"/>
                  <a:pt x="1362075" y="111125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2DEF7B3-B18B-462F-96AC-4E2AA1549E06}"/>
              </a:ext>
            </a:extLst>
          </p:cNvPr>
          <p:cNvSpPr/>
          <p:nvPr/>
        </p:nvSpPr>
        <p:spPr>
          <a:xfrm>
            <a:off x="3009900" y="2309813"/>
            <a:ext cx="779463" cy="361950"/>
          </a:xfrm>
          <a:custGeom>
            <a:avLst/>
            <a:gdLst>
              <a:gd name="connsiteX0" fmla="*/ 311944 w 778669"/>
              <a:gd name="connsiteY0" fmla="*/ 264318 h 361950"/>
              <a:gd name="connsiteX1" fmla="*/ 261938 w 778669"/>
              <a:gd name="connsiteY1" fmla="*/ 233362 h 361950"/>
              <a:gd name="connsiteX2" fmla="*/ 207169 w 778669"/>
              <a:gd name="connsiteY2" fmla="*/ 195262 h 361950"/>
              <a:gd name="connsiteX3" fmla="*/ 147638 w 778669"/>
              <a:gd name="connsiteY3" fmla="*/ 152400 h 361950"/>
              <a:gd name="connsiteX4" fmla="*/ 61913 w 778669"/>
              <a:gd name="connsiteY4" fmla="*/ 85725 h 361950"/>
              <a:gd name="connsiteX5" fmla="*/ 19050 w 778669"/>
              <a:gd name="connsiteY5" fmla="*/ 52387 h 361950"/>
              <a:gd name="connsiteX6" fmla="*/ 2381 w 778669"/>
              <a:gd name="connsiteY6" fmla="*/ 30956 h 361950"/>
              <a:gd name="connsiteX7" fmla="*/ 0 w 778669"/>
              <a:gd name="connsiteY7" fmla="*/ 9525 h 361950"/>
              <a:gd name="connsiteX8" fmla="*/ 4763 w 778669"/>
              <a:gd name="connsiteY8" fmla="*/ 0 h 361950"/>
              <a:gd name="connsiteX9" fmla="*/ 26194 w 778669"/>
              <a:gd name="connsiteY9" fmla="*/ 0 h 361950"/>
              <a:gd name="connsiteX10" fmla="*/ 97631 w 778669"/>
              <a:gd name="connsiteY10" fmla="*/ 9525 h 361950"/>
              <a:gd name="connsiteX11" fmla="*/ 200025 w 778669"/>
              <a:gd name="connsiteY11" fmla="*/ 21431 h 361950"/>
              <a:gd name="connsiteX12" fmla="*/ 304800 w 778669"/>
              <a:gd name="connsiteY12" fmla="*/ 26193 h 361950"/>
              <a:gd name="connsiteX13" fmla="*/ 383381 w 778669"/>
              <a:gd name="connsiteY13" fmla="*/ 26193 h 361950"/>
              <a:gd name="connsiteX14" fmla="*/ 414338 w 778669"/>
              <a:gd name="connsiteY14" fmla="*/ 30956 h 361950"/>
              <a:gd name="connsiteX15" fmla="*/ 483394 w 778669"/>
              <a:gd name="connsiteY15" fmla="*/ 59531 h 361950"/>
              <a:gd name="connsiteX16" fmla="*/ 576263 w 778669"/>
              <a:gd name="connsiteY16" fmla="*/ 107156 h 361950"/>
              <a:gd name="connsiteX17" fmla="*/ 626269 w 778669"/>
              <a:gd name="connsiteY17" fmla="*/ 138112 h 361950"/>
              <a:gd name="connsiteX18" fmla="*/ 671513 w 778669"/>
              <a:gd name="connsiteY18" fmla="*/ 171450 h 361950"/>
              <a:gd name="connsiteX19" fmla="*/ 721519 w 778669"/>
              <a:gd name="connsiteY19" fmla="*/ 214312 h 361950"/>
              <a:gd name="connsiteX20" fmla="*/ 752475 w 778669"/>
              <a:gd name="connsiteY20" fmla="*/ 247650 h 361950"/>
              <a:gd name="connsiteX21" fmla="*/ 771525 w 778669"/>
              <a:gd name="connsiteY21" fmla="*/ 269081 h 361950"/>
              <a:gd name="connsiteX22" fmla="*/ 778669 w 778669"/>
              <a:gd name="connsiteY22" fmla="*/ 283368 h 361950"/>
              <a:gd name="connsiteX23" fmla="*/ 778669 w 778669"/>
              <a:gd name="connsiteY23" fmla="*/ 292893 h 361950"/>
              <a:gd name="connsiteX24" fmla="*/ 771525 w 778669"/>
              <a:gd name="connsiteY24" fmla="*/ 314325 h 361950"/>
              <a:gd name="connsiteX25" fmla="*/ 754856 w 778669"/>
              <a:gd name="connsiteY25" fmla="*/ 335756 h 361950"/>
              <a:gd name="connsiteX26" fmla="*/ 721519 w 778669"/>
              <a:gd name="connsiteY26" fmla="*/ 354806 h 361950"/>
              <a:gd name="connsiteX27" fmla="*/ 692944 w 778669"/>
              <a:gd name="connsiteY27" fmla="*/ 361950 h 361950"/>
              <a:gd name="connsiteX28" fmla="*/ 609600 w 778669"/>
              <a:gd name="connsiteY28" fmla="*/ 357187 h 361950"/>
              <a:gd name="connsiteX29" fmla="*/ 521494 w 778669"/>
              <a:gd name="connsiteY29" fmla="*/ 342900 h 361950"/>
              <a:gd name="connsiteX30" fmla="*/ 459581 w 778669"/>
              <a:gd name="connsiteY30" fmla="*/ 326231 h 361950"/>
              <a:gd name="connsiteX31" fmla="*/ 311944 w 778669"/>
              <a:gd name="connsiteY31" fmla="*/ 26431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78669" h="361950">
                <a:moveTo>
                  <a:pt x="311944" y="264318"/>
                </a:moveTo>
                <a:lnTo>
                  <a:pt x="261938" y="233362"/>
                </a:lnTo>
                <a:lnTo>
                  <a:pt x="207169" y="195262"/>
                </a:lnTo>
                <a:lnTo>
                  <a:pt x="147638" y="152400"/>
                </a:lnTo>
                <a:lnTo>
                  <a:pt x="61913" y="85725"/>
                </a:lnTo>
                <a:lnTo>
                  <a:pt x="19050" y="52387"/>
                </a:lnTo>
                <a:lnTo>
                  <a:pt x="2381" y="30956"/>
                </a:lnTo>
                <a:lnTo>
                  <a:pt x="0" y="9525"/>
                </a:lnTo>
                <a:lnTo>
                  <a:pt x="4763" y="0"/>
                </a:lnTo>
                <a:lnTo>
                  <a:pt x="26194" y="0"/>
                </a:lnTo>
                <a:lnTo>
                  <a:pt x="97631" y="9525"/>
                </a:lnTo>
                <a:lnTo>
                  <a:pt x="200025" y="21431"/>
                </a:lnTo>
                <a:lnTo>
                  <a:pt x="304800" y="26193"/>
                </a:lnTo>
                <a:lnTo>
                  <a:pt x="383381" y="26193"/>
                </a:lnTo>
                <a:lnTo>
                  <a:pt x="414338" y="30956"/>
                </a:lnTo>
                <a:lnTo>
                  <a:pt x="483394" y="59531"/>
                </a:lnTo>
                <a:lnTo>
                  <a:pt x="576263" y="107156"/>
                </a:lnTo>
                <a:lnTo>
                  <a:pt x="626269" y="138112"/>
                </a:lnTo>
                <a:lnTo>
                  <a:pt x="671513" y="171450"/>
                </a:lnTo>
                <a:lnTo>
                  <a:pt x="721519" y="214312"/>
                </a:lnTo>
                <a:lnTo>
                  <a:pt x="752475" y="247650"/>
                </a:lnTo>
                <a:lnTo>
                  <a:pt x="771525" y="269081"/>
                </a:lnTo>
                <a:lnTo>
                  <a:pt x="778669" y="283368"/>
                </a:lnTo>
                <a:lnTo>
                  <a:pt x="778669" y="292893"/>
                </a:lnTo>
                <a:lnTo>
                  <a:pt x="771525" y="314325"/>
                </a:lnTo>
                <a:lnTo>
                  <a:pt x="754856" y="335756"/>
                </a:lnTo>
                <a:lnTo>
                  <a:pt x="721519" y="354806"/>
                </a:lnTo>
                <a:lnTo>
                  <a:pt x="692944" y="361950"/>
                </a:lnTo>
                <a:lnTo>
                  <a:pt x="609600" y="357187"/>
                </a:lnTo>
                <a:lnTo>
                  <a:pt x="521494" y="342900"/>
                </a:lnTo>
                <a:lnTo>
                  <a:pt x="459581" y="326231"/>
                </a:lnTo>
                <a:lnTo>
                  <a:pt x="311944" y="2643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46DF4A6-9130-4E9F-B32E-0AB1DC9A9442}"/>
              </a:ext>
            </a:extLst>
          </p:cNvPr>
          <p:cNvSpPr/>
          <p:nvPr/>
        </p:nvSpPr>
        <p:spPr>
          <a:xfrm>
            <a:off x="2859088" y="2903538"/>
            <a:ext cx="1209675" cy="793750"/>
          </a:xfrm>
          <a:custGeom>
            <a:avLst/>
            <a:gdLst>
              <a:gd name="connsiteX0" fmla="*/ 890588 w 1209675"/>
              <a:gd name="connsiteY0" fmla="*/ 316706 h 795337"/>
              <a:gd name="connsiteX1" fmla="*/ 752475 w 1209675"/>
              <a:gd name="connsiteY1" fmla="*/ 435769 h 795337"/>
              <a:gd name="connsiteX2" fmla="*/ 616744 w 1209675"/>
              <a:gd name="connsiteY2" fmla="*/ 547687 h 795337"/>
              <a:gd name="connsiteX3" fmla="*/ 492919 w 1209675"/>
              <a:gd name="connsiteY3" fmla="*/ 654844 h 795337"/>
              <a:gd name="connsiteX4" fmla="*/ 426244 w 1209675"/>
              <a:gd name="connsiteY4" fmla="*/ 711994 h 795337"/>
              <a:gd name="connsiteX5" fmla="*/ 409575 w 1209675"/>
              <a:gd name="connsiteY5" fmla="*/ 738187 h 795337"/>
              <a:gd name="connsiteX6" fmla="*/ 385763 w 1209675"/>
              <a:gd name="connsiteY6" fmla="*/ 764381 h 795337"/>
              <a:gd name="connsiteX7" fmla="*/ 357188 w 1209675"/>
              <a:gd name="connsiteY7" fmla="*/ 783431 h 795337"/>
              <a:gd name="connsiteX8" fmla="*/ 326232 w 1209675"/>
              <a:gd name="connsiteY8" fmla="*/ 795337 h 795337"/>
              <a:gd name="connsiteX9" fmla="*/ 297657 w 1209675"/>
              <a:gd name="connsiteY9" fmla="*/ 795337 h 795337"/>
              <a:gd name="connsiteX10" fmla="*/ 276225 w 1209675"/>
              <a:gd name="connsiteY10" fmla="*/ 785812 h 795337"/>
              <a:gd name="connsiteX11" fmla="*/ 233363 w 1209675"/>
              <a:gd name="connsiteY11" fmla="*/ 757237 h 795337"/>
              <a:gd name="connsiteX12" fmla="*/ 195263 w 1209675"/>
              <a:gd name="connsiteY12" fmla="*/ 728662 h 795337"/>
              <a:gd name="connsiteX13" fmla="*/ 138113 w 1209675"/>
              <a:gd name="connsiteY13" fmla="*/ 678656 h 795337"/>
              <a:gd name="connsiteX14" fmla="*/ 97632 w 1209675"/>
              <a:gd name="connsiteY14" fmla="*/ 631031 h 795337"/>
              <a:gd name="connsiteX15" fmla="*/ 61913 w 1209675"/>
              <a:gd name="connsiteY15" fmla="*/ 581025 h 795337"/>
              <a:gd name="connsiteX16" fmla="*/ 19050 w 1209675"/>
              <a:gd name="connsiteY16" fmla="*/ 492919 h 795337"/>
              <a:gd name="connsiteX17" fmla="*/ 4763 w 1209675"/>
              <a:gd name="connsiteY17" fmla="*/ 447675 h 795337"/>
              <a:gd name="connsiteX18" fmla="*/ 0 w 1209675"/>
              <a:gd name="connsiteY18" fmla="*/ 414337 h 795337"/>
              <a:gd name="connsiteX19" fmla="*/ 7144 w 1209675"/>
              <a:gd name="connsiteY19" fmla="*/ 404812 h 795337"/>
              <a:gd name="connsiteX20" fmla="*/ 28575 w 1209675"/>
              <a:gd name="connsiteY20" fmla="*/ 404812 h 795337"/>
              <a:gd name="connsiteX21" fmla="*/ 47625 w 1209675"/>
              <a:gd name="connsiteY21" fmla="*/ 411956 h 795337"/>
              <a:gd name="connsiteX22" fmla="*/ 76200 w 1209675"/>
              <a:gd name="connsiteY22" fmla="*/ 431006 h 795337"/>
              <a:gd name="connsiteX23" fmla="*/ 92869 w 1209675"/>
              <a:gd name="connsiteY23" fmla="*/ 442912 h 795337"/>
              <a:gd name="connsiteX24" fmla="*/ 121444 w 1209675"/>
              <a:gd name="connsiteY24" fmla="*/ 454819 h 795337"/>
              <a:gd name="connsiteX25" fmla="*/ 154782 w 1209675"/>
              <a:gd name="connsiteY25" fmla="*/ 461962 h 795337"/>
              <a:gd name="connsiteX26" fmla="*/ 180975 w 1209675"/>
              <a:gd name="connsiteY26" fmla="*/ 464344 h 795337"/>
              <a:gd name="connsiteX27" fmla="*/ 214313 w 1209675"/>
              <a:gd name="connsiteY27" fmla="*/ 464344 h 795337"/>
              <a:gd name="connsiteX28" fmla="*/ 257175 w 1209675"/>
              <a:gd name="connsiteY28" fmla="*/ 461962 h 795337"/>
              <a:gd name="connsiteX29" fmla="*/ 295275 w 1209675"/>
              <a:gd name="connsiteY29" fmla="*/ 452437 h 795337"/>
              <a:gd name="connsiteX30" fmla="*/ 445294 w 1209675"/>
              <a:gd name="connsiteY30" fmla="*/ 383381 h 795337"/>
              <a:gd name="connsiteX31" fmla="*/ 745332 w 1209675"/>
              <a:gd name="connsiteY31" fmla="*/ 233362 h 795337"/>
              <a:gd name="connsiteX32" fmla="*/ 1057275 w 1209675"/>
              <a:gd name="connsiteY32" fmla="*/ 64294 h 795337"/>
              <a:gd name="connsiteX33" fmla="*/ 1152525 w 1209675"/>
              <a:gd name="connsiteY33" fmla="*/ 11906 h 795337"/>
              <a:gd name="connsiteX34" fmla="*/ 1181100 w 1209675"/>
              <a:gd name="connsiteY34" fmla="*/ 0 h 795337"/>
              <a:gd name="connsiteX35" fmla="*/ 1197769 w 1209675"/>
              <a:gd name="connsiteY35" fmla="*/ 0 h 795337"/>
              <a:gd name="connsiteX36" fmla="*/ 1204913 w 1209675"/>
              <a:gd name="connsiteY36" fmla="*/ 2381 h 795337"/>
              <a:gd name="connsiteX37" fmla="*/ 1209675 w 1209675"/>
              <a:gd name="connsiteY37" fmla="*/ 11906 h 795337"/>
              <a:gd name="connsiteX38" fmla="*/ 1204913 w 1209675"/>
              <a:gd name="connsiteY38" fmla="*/ 30956 h 795337"/>
              <a:gd name="connsiteX39" fmla="*/ 1195388 w 1209675"/>
              <a:gd name="connsiteY39" fmla="*/ 52387 h 795337"/>
              <a:gd name="connsiteX40" fmla="*/ 1171575 w 1209675"/>
              <a:gd name="connsiteY40" fmla="*/ 76200 h 795337"/>
              <a:gd name="connsiteX41" fmla="*/ 1028700 w 1209675"/>
              <a:gd name="connsiteY41" fmla="*/ 200025 h 795337"/>
              <a:gd name="connsiteX42" fmla="*/ 890588 w 1209675"/>
              <a:gd name="connsiteY42" fmla="*/ 316706 h 795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09675" h="795337">
                <a:moveTo>
                  <a:pt x="890588" y="316706"/>
                </a:moveTo>
                <a:lnTo>
                  <a:pt x="752475" y="435769"/>
                </a:lnTo>
                <a:lnTo>
                  <a:pt x="616744" y="547687"/>
                </a:lnTo>
                <a:lnTo>
                  <a:pt x="492919" y="654844"/>
                </a:lnTo>
                <a:lnTo>
                  <a:pt x="426244" y="711994"/>
                </a:lnTo>
                <a:lnTo>
                  <a:pt x="409575" y="738187"/>
                </a:lnTo>
                <a:lnTo>
                  <a:pt x="385763" y="764381"/>
                </a:lnTo>
                <a:lnTo>
                  <a:pt x="357188" y="783431"/>
                </a:lnTo>
                <a:lnTo>
                  <a:pt x="326232" y="795337"/>
                </a:lnTo>
                <a:lnTo>
                  <a:pt x="297657" y="795337"/>
                </a:lnTo>
                <a:lnTo>
                  <a:pt x="276225" y="785812"/>
                </a:lnTo>
                <a:lnTo>
                  <a:pt x="233363" y="757237"/>
                </a:lnTo>
                <a:lnTo>
                  <a:pt x="195263" y="728662"/>
                </a:lnTo>
                <a:lnTo>
                  <a:pt x="138113" y="678656"/>
                </a:lnTo>
                <a:lnTo>
                  <a:pt x="97632" y="631031"/>
                </a:lnTo>
                <a:lnTo>
                  <a:pt x="61913" y="581025"/>
                </a:lnTo>
                <a:lnTo>
                  <a:pt x="19050" y="492919"/>
                </a:lnTo>
                <a:lnTo>
                  <a:pt x="4763" y="447675"/>
                </a:lnTo>
                <a:lnTo>
                  <a:pt x="0" y="414337"/>
                </a:lnTo>
                <a:lnTo>
                  <a:pt x="7144" y="404812"/>
                </a:lnTo>
                <a:lnTo>
                  <a:pt x="28575" y="404812"/>
                </a:lnTo>
                <a:lnTo>
                  <a:pt x="47625" y="411956"/>
                </a:lnTo>
                <a:lnTo>
                  <a:pt x="76200" y="431006"/>
                </a:lnTo>
                <a:lnTo>
                  <a:pt x="92869" y="442912"/>
                </a:lnTo>
                <a:lnTo>
                  <a:pt x="121444" y="454819"/>
                </a:lnTo>
                <a:lnTo>
                  <a:pt x="154782" y="461962"/>
                </a:lnTo>
                <a:lnTo>
                  <a:pt x="180975" y="464344"/>
                </a:lnTo>
                <a:lnTo>
                  <a:pt x="214313" y="464344"/>
                </a:lnTo>
                <a:lnTo>
                  <a:pt x="257175" y="461962"/>
                </a:lnTo>
                <a:lnTo>
                  <a:pt x="295275" y="452437"/>
                </a:lnTo>
                <a:lnTo>
                  <a:pt x="445294" y="383381"/>
                </a:lnTo>
                <a:lnTo>
                  <a:pt x="745332" y="233362"/>
                </a:lnTo>
                <a:lnTo>
                  <a:pt x="1057275" y="64294"/>
                </a:lnTo>
                <a:lnTo>
                  <a:pt x="1152525" y="11906"/>
                </a:lnTo>
                <a:lnTo>
                  <a:pt x="1181100" y="0"/>
                </a:lnTo>
                <a:lnTo>
                  <a:pt x="1197769" y="0"/>
                </a:lnTo>
                <a:lnTo>
                  <a:pt x="1204913" y="2381"/>
                </a:lnTo>
                <a:lnTo>
                  <a:pt x="1209675" y="11906"/>
                </a:lnTo>
                <a:lnTo>
                  <a:pt x="1204913" y="30956"/>
                </a:lnTo>
                <a:lnTo>
                  <a:pt x="1195388" y="52387"/>
                </a:lnTo>
                <a:lnTo>
                  <a:pt x="1171575" y="76200"/>
                </a:lnTo>
                <a:lnTo>
                  <a:pt x="1028700" y="200025"/>
                </a:lnTo>
                <a:lnTo>
                  <a:pt x="890588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EE6F54B-4B29-4FE9-9AE0-66458C84E2F1}"/>
              </a:ext>
            </a:extLst>
          </p:cNvPr>
          <p:cNvSpPr/>
          <p:nvPr/>
        </p:nvSpPr>
        <p:spPr>
          <a:xfrm>
            <a:off x="4972050" y="1533525"/>
            <a:ext cx="1790700" cy="2486025"/>
          </a:xfrm>
          <a:custGeom>
            <a:avLst/>
            <a:gdLst>
              <a:gd name="connsiteX0" fmla="*/ 962025 w 1790700"/>
              <a:gd name="connsiteY0" fmla="*/ 346075 h 2486025"/>
              <a:gd name="connsiteX1" fmla="*/ 676275 w 1790700"/>
              <a:gd name="connsiteY1" fmla="*/ 428625 h 2486025"/>
              <a:gd name="connsiteX2" fmla="*/ 469900 w 1790700"/>
              <a:gd name="connsiteY2" fmla="*/ 498475 h 2486025"/>
              <a:gd name="connsiteX3" fmla="*/ 384175 w 1790700"/>
              <a:gd name="connsiteY3" fmla="*/ 530225 h 2486025"/>
              <a:gd name="connsiteX4" fmla="*/ 361950 w 1790700"/>
              <a:gd name="connsiteY4" fmla="*/ 530225 h 2486025"/>
              <a:gd name="connsiteX5" fmla="*/ 346075 w 1790700"/>
              <a:gd name="connsiteY5" fmla="*/ 520700 h 2486025"/>
              <a:gd name="connsiteX6" fmla="*/ 269875 w 1790700"/>
              <a:gd name="connsiteY6" fmla="*/ 476250 h 2486025"/>
              <a:gd name="connsiteX7" fmla="*/ 190500 w 1790700"/>
              <a:gd name="connsiteY7" fmla="*/ 425450 h 2486025"/>
              <a:gd name="connsiteX8" fmla="*/ 123825 w 1790700"/>
              <a:gd name="connsiteY8" fmla="*/ 371475 h 2486025"/>
              <a:gd name="connsiteX9" fmla="*/ 82550 w 1790700"/>
              <a:gd name="connsiteY9" fmla="*/ 327025 h 2486025"/>
              <a:gd name="connsiteX10" fmla="*/ 44450 w 1790700"/>
              <a:gd name="connsiteY10" fmla="*/ 282575 h 2486025"/>
              <a:gd name="connsiteX11" fmla="*/ 15875 w 1790700"/>
              <a:gd name="connsiteY11" fmla="*/ 241300 h 2486025"/>
              <a:gd name="connsiteX12" fmla="*/ 3175 w 1790700"/>
              <a:gd name="connsiteY12" fmla="*/ 209550 h 2486025"/>
              <a:gd name="connsiteX13" fmla="*/ 0 w 1790700"/>
              <a:gd name="connsiteY13" fmla="*/ 168275 h 2486025"/>
              <a:gd name="connsiteX14" fmla="*/ 9525 w 1790700"/>
              <a:gd name="connsiteY14" fmla="*/ 139700 h 2486025"/>
              <a:gd name="connsiteX15" fmla="*/ 22225 w 1790700"/>
              <a:gd name="connsiteY15" fmla="*/ 136525 h 2486025"/>
              <a:gd name="connsiteX16" fmla="*/ 47625 w 1790700"/>
              <a:gd name="connsiteY16" fmla="*/ 146050 h 2486025"/>
              <a:gd name="connsiteX17" fmla="*/ 114300 w 1790700"/>
              <a:gd name="connsiteY17" fmla="*/ 180975 h 2486025"/>
              <a:gd name="connsiteX18" fmla="*/ 177800 w 1790700"/>
              <a:gd name="connsiteY18" fmla="*/ 212725 h 2486025"/>
              <a:gd name="connsiteX19" fmla="*/ 234950 w 1790700"/>
              <a:gd name="connsiteY19" fmla="*/ 234950 h 2486025"/>
              <a:gd name="connsiteX20" fmla="*/ 320675 w 1790700"/>
              <a:gd name="connsiteY20" fmla="*/ 260350 h 2486025"/>
              <a:gd name="connsiteX21" fmla="*/ 368300 w 1790700"/>
              <a:gd name="connsiteY21" fmla="*/ 266700 h 2486025"/>
              <a:gd name="connsiteX22" fmla="*/ 419100 w 1790700"/>
              <a:gd name="connsiteY22" fmla="*/ 266700 h 2486025"/>
              <a:gd name="connsiteX23" fmla="*/ 476250 w 1790700"/>
              <a:gd name="connsiteY23" fmla="*/ 260350 h 2486025"/>
              <a:gd name="connsiteX24" fmla="*/ 676275 w 1790700"/>
              <a:gd name="connsiteY24" fmla="*/ 222250 h 2486025"/>
              <a:gd name="connsiteX25" fmla="*/ 987425 w 1790700"/>
              <a:gd name="connsiteY25" fmla="*/ 139700 h 2486025"/>
              <a:gd name="connsiteX26" fmla="*/ 1336675 w 1790700"/>
              <a:gd name="connsiteY26" fmla="*/ 41275 h 2486025"/>
              <a:gd name="connsiteX27" fmla="*/ 1463675 w 1790700"/>
              <a:gd name="connsiteY27" fmla="*/ 0 h 2486025"/>
              <a:gd name="connsiteX28" fmla="*/ 1473200 w 1790700"/>
              <a:gd name="connsiteY28" fmla="*/ 0 h 2486025"/>
              <a:gd name="connsiteX29" fmla="*/ 1508125 w 1790700"/>
              <a:gd name="connsiteY29" fmla="*/ 19050 h 2486025"/>
              <a:gd name="connsiteX30" fmla="*/ 1606550 w 1790700"/>
              <a:gd name="connsiteY30" fmla="*/ 73025 h 2486025"/>
              <a:gd name="connsiteX31" fmla="*/ 1730375 w 1790700"/>
              <a:gd name="connsiteY31" fmla="*/ 139700 h 2486025"/>
              <a:gd name="connsiteX32" fmla="*/ 1762125 w 1790700"/>
              <a:gd name="connsiteY32" fmla="*/ 155575 h 2486025"/>
              <a:gd name="connsiteX33" fmla="*/ 1771650 w 1790700"/>
              <a:gd name="connsiteY33" fmla="*/ 171450 h 2486025"/>
              <a:gd name="connsiteX34" fmla="*/ 1784350 w 1790700"/>
              <a:gd name="connsiteY34" fmla="*/ 219075 h 2486025"/>
              <a:gd name="connsiteX35" fmla="*/ 1790700 w 1790700"/>
              <a:gd name="connsiteY35" fmla="*/ 257175 h 2486025"/>
              <a:gd name="connsiteX36" fmla="*/ 1790700 w 1790700"/>
              <a:gd name="connsiteY36" fmla="*/ 288925 h 2486025"/>
              <a:gd name="connsiteX37" fmla="*/ 1781175 w 1790700"/>
              <a:gd name="connsiteY37" fmla="*/ 333375 h 2486025"/>
              <a:gd name="connsiteX38" fmla="*/ 1762125 w 1790700"/>
              <a:gd name="connsiteY38" fmla="*/ 381000 h 2486025"/>
              <a:gd name="connsiteX39" fmla="*/ 1746250 w 1790700"/>
              <a:gd name="connsiteY39" fmla="*/ 428625 h 2486025"/>
              <a:gd name="connsiteX40" fmla="*/ 1739900 w 1790700"/>
              <a:gd name="connsiteY40" fmla="*/ 492125 h 2486025"/>
              <a:gd name="connsiteX41" fmla="*/ 1733550 w 1790700"/>
              <a:gd name="connsiteY41" fmla="*/ 603250 h 2486025"/>
              <a:gd name="connsiteX42" fmla="*/ 1724025 w 1790700"/>
              <a:gd name="connsiteY42" fmla="*/ 803275 h 2486025"/>
              <a:gd name="connsiteX43" fmla="*/ 1720850 w 1790700"/>
              <a:gd name="connsiteY43" fmla="*/ 974725 h 2486025"/>
              <a:gd name="connsiteX44" fmla="*/ 1727200 w 1790700"/>
              <a:gd name="connsiteY44" fmla="*/ 1244600 h 2486025"/>
              <a:gd name="connsiteX45" fmla="*/ 1736725 w 1790700"/>
              <a:gd name="connsiteY45" fmla="*/ 1447800 h 2486025"/>
              <a:gd name="connsiteX46" fmla="*/ 1749425 w 1790700"/>
              <a:gd name="connsiteY46" fmla="*/ 1625600 h 2486025"/>
              <a:gd name="connsiteX47" fmla="*/ 1765300 w 1790700"/>
              <a:gd name="connsiteY47" fmla="*/ 1800225 h 2486025"/>
              <a:gd name="connsiteX48" fmla="*/ 1781175 w 1790700"/>
              <a:gd name="connsiteY48" fmla="*/ 1949450 h 2486025"/>
              <a:gd name="connsiteX49" fmla="*/ 1781175 w 1790700"/>
              <a:gd name="connsiteY49" fmla="*/ 1978025 h 2486025"/>
              <a:gd name="connsiteX50" fmla="*/ 1743075 w 1790700"/>
              <a:gd name="connsiteY50" fmla="*/ 2101850 h 2486025"/>
              <a:gd name="connsiteX51" fmla="*/ 1708150 w 1790700"/>
              <a:gd name="connsiteY51" fmla="*/ 2187575 h 2486025"/>
              <a:gd name="connsiteX52" fmla="*/ 1663700 w 1790700"/>
              <a:gd name="connsiteY52" fmla="*/ 2292350 h 2486025"/>
              <a:gd name="connsiteX53" fmla="*/ 1600200 w 1790700"/>
              <a:gd name="connsiteY53" fmla="*/ 2406650 h 2486025"/>
              <a:gd name="connsiteX54" fmla="*/ 1552575 w 1790700"/>
              <a:gd name="connsiteY54" fmla="*/ 2470150 h 2486025"/>
              <a:gd name="connsiteX55" fmla="*/ 1533525 w 1790700"/>
              <a:gd name="connsiteY55" fmla="*/ 2486025 h 2486025"/>
              <a:gd name="connsiteX56" fmla="*/ 1517650 w 1790700"/>
              <a:gd name="connsiteY56" fmla="*/ 2486025 h 2486025"/>
              <a:gd name="connsiteX57" fmla="*/ 1495425 w 1790700"/>
              <a:gd name="connsiteY57" fmla="*/ 2470150 h 2486025"/>
              <a:gd name="connsiteX58" fmla="*/ 1473200 w 1790700"/>
              <a:gd name="connsiteY58" fmla="*/ 2438400 h 2486025"/>
              <a:gd name="connsiteX59" fmla="*/ 1492250 w 1790700"/>
              <a:gd name="connsiteY59" fmla="*/ 1946275 h 2486025"/>
              <a:gd name="connsiteX60" fmla="*/ 1492250 w 1790700"/>
              <a:gd name="connsiteY60" fmla="*/ 1590675 h 2486025"/>
              <a:gd name="connsiteX61" fmla="*/ 1489075 w 1790700"/>
              <a:gd name="connsiteY61" fmla="*/ 835025 h 2486025"/>
              <a:gd name="connsiteX62" fmla="*/ 1492250 w 1790700"/>
              <a:gd name="connsiteY62" fmla="*/ 336550 h 2486025"/>
              <a:gd name="connsiteX63" fmla="*/ 1489075 w 1790700"/>
              <a:gd name="connsiteY63" fmla="*/ 307975 h 2486025"/>
              <a:gd name="connsiteX64" fmla="*/ 1479550 w 1790700"/>
              <a:gd name="connsiteY64" fmla="*/ 282575 h 2486025"/>
              <a:gd name="connsiteX65" fmla="*/ 1470025 w 1790700"/>
              <a:gd name="connsiteY65" fmla="*/ 269875 h 2486025"/>
              <a:gd name="connsiteX66" fmla="*/ 1454150 w 1790700"/>
              <a:gd name="connsiteY66" fmla="*/ 260350 h 2486025"/>
              <a:gd name="connsiteX67" fmla="*/ 1431925 w 1790700"/>
              <a:gd name="connsiteY67" fmla="*/ 250825 h 2486025"/>
              <a:gd name="connsiteX68" fmla="*/ 1381125 w 1790700"/>
              <a:gd name="connsiteY68" fmla="*/ 244475 h 2486025"/>
              <a:gd name="connsiteX69" fmla="*/ 1266825 w 1790700"/>
              <a:gd name="connsiteY69" fmla="*/ 269875 h 2486025"/>
              <a:gd name="connsiteX70" fmla="*/ 962025 w 1790700"/>
              <a:gd name="connsiteY70" fmla="*/ 346075 h 248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790700" h="2486025">
                <a:moveTo>
                  <a:pt x="962025" y="346075"/>
                </a:moveTo>
                <a:lnTo>
                  <a:pt x="676275" y="428625"/>
                </a:lnTo>
                <a:lnTo>
                  <a:pt x="469900" y="498475"/>
                </a:lnTo>
                <a:lnTo>
                  <a:pt x="384175" y="530225"/>
                </a:lnTo>
                <a:lnTo>
                  <a:pt x="361950" y="530225"/>
                </a:lnTo>
                <a:lnTo>
                  <a:pt x="346075" y="520700"/>
                </a:lnTo>
                <a:lnTo>
                  <a:pt x="269875" y="476250"/>
                </a:lnTo>
                <a:lnTo>
                  <a:pt x="190500" y="425450"/>
                </a:lnTo>
                <a:lnTo>
                  <a:pt x="123825" y="371475"/>
                </a:lnTo>
                <a:lnTo>
                  <a:pt x="82550" y="327025"/>
                </a:lnTo>
                <a:lnTo>
                  <a:pt x="44450" y="282575"/>
                </a:lnTo>
                <a:lnTo>
                  <a:pt x="15875" y="241300"/>
                </a:lnTo>
                <a:lnTo>
                  <a:pt x="3175" y="209550"/>
                </a:lnTo>
                <a:lnTo>
                  <a:pt x="0" y="168275"/>
                </a:lnTo>
                <a:lnTo>
                  <a:pt x="9525" y="139700"/>
                </a:lnTo>
                <a:lnTo>
                  <a:pt x="22225" y="136525"/>
                </a:lnTo>
                <a:lnTo>
                  <a:pt x="47625" y="146050"/>
                </a:lnTo>
                <a:lnTo>
                  <a:pt x="114300" y="180975"/>
                </a:lnTo>
                <a:lnTo>
                  <a:pt x="177800" y="212725"/>
                </a:lnTo>
                <a:lnTo>
                  <a:pt x="234950" y="234950"/>
                </a:lnTo>
                <a:lnTo>
                  <a:pt x="320675" y="260350"/>
                </a:lnTo>
                <a:lnTo>
                  <a:pt x="368300" y="266700"/>
                </a:lnTo>
                <a:lnTo>
                  <a:pt x="419100" y="266700"/>
                </a:lnTo>
                <a:lnTo>
                  <a:pt x="476250" y="260350"/>
                </a:lnTo>
                <a:lnTo>
                  <a:pt x="676275" y="222250"/>
                </a:lnTo>
                <a:lnTo>
                  <a:pt x="987425" y="139700"/>
                </a:lnTo>
                <a:lnTo>
                  <a:pt x="1336675" y="41275"/>
                </a:lnTo>
                <a:lnTo>
                  <a:pt x="1463675" y="0"/>
                </a:lnTo>
                <a:lnTo>
                  <a:pt x="1473200" y="0"/>
                </a:lnTo>
                <a:lnTo>
                  <a:pt x="1508125" y="19050"/>
                </a:lnTo>
                <a:lnTo>
                  <a:pt x="1606550" y="73025"/>
                </a:lnTo>
                <a:lnTo>
                  <a:pt x="1730375" y="139700"/>
                </a:lnTo>
                <a:lnTo>
                  <a:pt x="1762125" y="155575"/>
                </a:lnTo>
                <a:lnTo>
                  <a:pt x="1771650" y="171450"/>
                </a:lnTo>
                <a:lnTo>
                  <a:pt x="1784350" y="219075"/>
                </a:lnTo>
                <a:lnTo>
                  <a:pt x="1790700" y="257175"/>
                </a:lnTo>
                <a:lnTo>
                  <a:pt x="1790700" y="288925"/>
                </a:lnTo>
                <a:lnTo>
                  <a:pt x="1781175" y="333375"/>
                </a:lnTo>
                <a:lnTo>
                  <a:pt x="1762125" y="381000"/>
                </a:lnTo>
                <a:lnTo>
                  <a:pt x="1746250" y="428625"/>
                </a:lnTo>
                <a:lnTo>
                  <a:pt x="1739900" y="492125"/>
                </a:lnTo>
                <a:lnTo>
                  <a:pt x="1733550" y="603250"/>
                </a:lnTo>
                <a:lnTo>
                  <a:pt x="1724025" y="803275"/>
                </a:lnTo>
                <a:cubicBezTo>
                  <a:pt x="1722967" y="860425"/>
                  <a:pt x="1721908" y="917575"/>
                  <a:pt x="1720850" y="974725"/>
                </a:cubicBezTo>
                <a:lnTo>
                  <a:pt x="1727200" y="1244600"/>
                </a:lnTo>
                <a:lnTo>
                  <a:pt x="1736725" y="1447800"/>
                </a:lnTo>
                <a:lnTo>
                  <a:pt x="1749425" y="1625600"/>
                </a:lnTo>
                <a:lnTo>
                  <a:pt x="1765300" y="1800225"/>
                </a:lnTo>
                <a:lnTo>
                  <a:pt x="1781175" y="1949450"/>
                </a:lnTo>
                <a:lnTo>
                  <a:pt x="1781175" y="1978025"/>
                </a:lnTo>
                <a:lnTo>
                  <a:pt x="1743075" y="2101850"/>
                </a:lnTo>
                <a:lnTo>
                  <a:pt x="1708150" y="2187575"/>
                </a:lnTo>
                <a:lnTo>
                  <a:pt x="1663700" y="2292350"/>
                </a:lnTo>
                <a:lnTo>
                  <a:pt x="1600200" y="2406650"/>
                </a:lnTo>
                <a:lnTo>
                  <a:pt x="1552575" y="2470150"/>
                </a:lnTo>
                <a:lnTo>
                  <a:pt x="1533525" y="2486025"/>
                </a:lnTo>
                <a:lnTo>
                  <a:pt x="1517650" y="2486025"/>
                </a:lnTo>
                <a:lnTo>
                  <a:pt x="1495425" y="2470150"/>
                </a:lnTo>
                <a:lnTo>
                  <a:pt x="1473200" y="2438400"/>
                </a:lnTo>
                <a:lnTo>
                  <a:pt x="1492250" y="1946275"/>
                </a:lnTo>
                <a:lnTo>
                  <a:pt x="1492250" y="1590675"/>
                </a:lnTo>
                <a:cubicBezTo>
                  <a:pt x="1491192" y="1338792"/>
                  <a:pt x="1490133" y="1086908"/>
                  <a:pt x="1489075" y="835025"/>
                </a:cubicBezTo>
                <a:cubicBezTo>
                  <a:pt x="1490133" y="668867"/>
                  <a:pt x="1491192" y="502708"/>
                  <a:pt x="1492250" y="336550"/>
                </a:cubicBezTo>
                <a:lnTo>
                  <a:pt x="1489075" y="307975"/>
                </a:lnTo>
                <a:lnTo>
                  <a:pt x="1479550" y="282575"/>
                </a:lnTo>
                <a:lnTo>
                  <a:pt x="1470025" y="269875"/>
                </a:lnTo>
                <a:lnTo>
                  <a:pt x="1454150" y="260350"/>
                </a:lnTo>
                <a:lnTo>
                  <a:pt x="1431925" y="250825"/>
                </a:lnTo>
                <a:lnTo>
                  <a:pt x="1381125" y="244475"/>
                </a:lnTo>
                <a:lnTo>
                  <a:pt x="1266825" y="269875"/>
                </a:lnTo>
                <a:lnTo>
                  <a:pt x="962025" y="346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E2598ED-6E63-43A7-94DE-38E9DA04317D}"/>
              </a:ext>
            </a:extLst>
          </p:cNvPr>
          <p:cNvSpPr/>
          <p:nvPr/>
        </p:nvSpPr>
        <p:spPr>
          <a:xfrm>
            <a:off x="5110163" y="2233613"/>
            <a:ext cx="876300" cy="393700"/>
          </a:xfrm>
          <a:custGeom>
            <a:avLst/>
            <a:gdLst>
              <a:gd name="connsiteX0" fmla="*/ 459581 w 876300"/>
              <a:gd name="connsiteY0" fmla="*/ 328612 h 392906"/>
              <a:gd name="connsiteX1" fmla="*/ 361950 w 876300"/>
              <a:gd name="connsiteY1" fmla="*/ 297656 h 392906"/>
              <a:gd name="connsiteX2" fmla="*/ 300037 w 876300"/>
              <a:gd name="connsiteY2" fmla="*/ 276225 h 392906"/>
              <a:gd name="connsiteX3" fmla="*/ 261937 w 876300"/>
              <a:gd name="connsiteY3" fmla="*/ 259556 h 392906"/>
              <a:gd name="connsiteX4" fmla="*/ 221456 w 876300"/>
              <a:gd name="connsiteY4" fmla="*/ 235743 h 392906"/>
              <a:gd name="connsiteX5" fmla="*/ 154781 w 876300"/>
              <a:gd name="connsiteY5" fmla="*/ 185737 h 392906"/>
              <a:gd name="connsiteX6" fmla="*/ 83343 w 876300"/>
              <a:gd name="connsiteY6" fmla="*/ 123825 h 392906"/>
              <a:gd name="connsiteX7" fmla="*/ 30956 w 876300"/>
              <a:gd name="connsiteY7" fmla="*/ 76200 h 392906"/>
              <a:gd name="connsiteX8" fmla="*/ 11906 w 876300"/>
              <a:gd name="connsiteY8" fmla="*/ 54768 h 392906"/>
              <a:gd name="connsiteX9" fmla="*/ 0 w 876300"/>
              <a:gd name="connsiteY9" fmla="*/ 28575 h 392906"/>
              <a:gd name="connsiteX10" fmla="*/ 0 w 876300"/>
              <a:gd name="connsiteY10" fmla="*/ 9525 h 392906"/>
              <a:gd name="connsiteX11" fmla="*/ 7143 w 876300"/>
              <a:gd name="connsiteY11" fmla="*/ 0 h 392906"/>
              <a:gd name="connsiteX12" fmla="*/ 26193 w 876300"/>
              <a:gd name="connsiteY12" fmla="*/ 2381 h 392906"/>
              <a:gd name="connsiteX13" fmla="*/ 50006 w 876300"/>
              <a:gd name="connsiteY13" fmla="*/ 9525 h 392906"/>
              <a:gd name="connsiteX14" fmla="*/ 88106 w 876300"/>
              <a:gd name="connsiteY14" fmla="*/ 21431 h 392906"/>
              <a:gd name="connsiteX15" fmla="*/ 157162 w 876300"/>
              <a:gd name="connsiteY15" fmla="*/ 40481 h 392906"/>
              <a:gd name="connsiteX16" fmla="*/ 257175 w 876300"/>
              <a:gd name="connsiteY16" fmla="*/ 61912 h 392906"/>
              <a:gd name="connsiteX17" fmla="*/ 359568 w 876300"/>
              <a:gd name="connsiteY17" fmla="*/ 73818 h 392906"/>
              <a:gd name="connsiteX18" fmla="*/ 478631 w 876300"/>
              <a:gd name="connsiteY18" fmla="*/ 80962 h 392906"/>
              <a:gd name="connsiteX19" fmla="*/ 538162 w 876300"/>
              <a:gd name="connsiteY19" fmla="*/ 76200 h 392906"/>
              <a:gd name="connsiteX20" fmla="*/ 573881 w 876300"/>
              <a:gd name="connsiteY20" fmla="*/ 78581 h 392906"/>
              <a:gd name="connsiteX21" fmla="*/ 614362 w 876300"/>
              <a:gd name="connsiteY21" fmla="*/ 88106 h 392906"/>
              <a:gd name="connsiteX22" fmla="*/ 664368 w 876300"/>
              <a:gd name="connsiteY22" fmla="*/ 114300 h 392906"/>
              <a:gd name="connsiteX23" fmla="*/ 726281 w 876300"/>
              <a:gd name="connsiteY23" fmla="*/ 157162 h 392906"/>
              <a:gd name="connsiteX24" fmla="*/ 776287 w 876300"/>
              <a:gd name="connsiteY24" fmla="*/ 195262 h 392906"/>
              <a:gd name="connsiteX25" fmla="*/ 819150 w 876300"/>
              <a:gd name="connsiteY25" fmla="*/ 233362 h 392906"/>
              <a:gd name="connsiteX26" fmla="*/ 859631 w 876300"/>
              <a:gd name="connsiteY26" fmla="*/ 285750 h 392906"/>
              <a:gd name="connsiteX27" fmla="*/ 871537 w 876300"/>
              <a:gd name="connsiteY27" fmla="*/ 311943 h 392906"/>
              <a:gd name="connsiteX28" fmla="*/ 876300 w 876300"/>
              <a:gd name="connsiteY28" fmla="*/ 340518 h 392906"/>
              <a:gd name="connsiteX29" fmla="*/ 873918 w 876300"/>
              <a:gd name="connsiteY29" fmla="*/ 354806 h 392906"/>
              <a:gd name="connsiteX30" fmla="*/ 862012 w 876300"/>
              <a:gd name="connsiteY30" fmla="*/ 371475 h 392906"/>
              <a:gd name="connsiteX31" fmla="*/ 838200 w 876300"/>
              <a:gd name="connsiteY31" fmla="*/ 381000 h 392906"/>
              <a:gd name="connsiteX32" fmla="*/ 790575 w 876300"/>
              <a:gd name="connsiteY32" fmla="*/ 388143 h 392906"/>
              <a:gd name="connsiteX33" fmla="*/ 723900 w 876300"/>
              <a:gd name="connsiteY33" fmla="*/ 392906 h 392906"/>
              <a:gd name="connsiteX34" fmla="*/ 688181 w 876300"/>
              <a:gd name="connsiteY34" fmla="*/ 388143 h 392906"/>
              <a:gd name="connsiteX35" fmla="*/ 459581 w 876300"/>
              <a:gd name="connsiteY35" fmla="*/ 328612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76300" h="392906">
                <a:moveTo>
                  <a:pt x="459581" y="328612"/>
                </a:moveTo>
                <a:lnTo>
                  <a:pt x="361950" y="297656"/>
                </a:lnTo>
                <a:lnTo>
                  <a:pt x="300037" y="276225"/>
                </a:lnTo>
                <a:lnTo>
                  <a:pt x="261937" y="259556"/>
                </a:lnTo>
                <a:lnTo>
                  <a:pt x="221456" y="235743"/>
                </a:lnTo>
                <a:lnTo>
                  <a:pt x="154781" y="185737"/>
                </a:lnTo>
                <a:lnTo>
                  <a:pt x="83343" y="123825"/>
                </a:lnTo>
                <a:lnTo>
                  <a:pt x="30956" y="76200"/>
                </a:lnTo>
                <a:lnTo>
                  <a:pt x="11906" y="54768"/>
                </a:lnTo>
                <a:lnTo>
                  <a:pt x="0" y="28575"/>
                </a:lnTo>
                <a:lnTo>
                  <a:pt x="0" y="9525"/>
                </a:lnTo>
                <a:lnTo>
                  <a:pt x="7143" y="0"/>
                </a:lnTo>
                <a:lnTo>
                  <a:pt x="26193" y="2381"/>
                </a:lnTo>
                <a:lnTo>
                  <a:pt x="50006" y="9525"/>
                </a:lnTo>
                <a:lnTo>
                  <a:pt x="88106" y="21431"/>
                </a:lnTo>
                <a:lnTo>
                  <a:pt x="157162" y="40481"/>
                </a:lnTo>
                <a:lnTo>
                  <a:pt x="257175" y="61912"/>
                </a:lnTo>
                <a:lnTo>
                  <a:pt x="359568" y="73818"/>
                </a:lnTo>
                <a:lnTo>
                  <a:pt x="478631" y="80962"/>
                </a:lnTo>
                <a:lnTo>
                  <a:pt x="538162" y="76200"/>
                </a:lnTo>
                <a:lnTo>
                  <a:pt x="573881" y="78581"/>
                </a:lnTo>
                <a:lnTo>
                  <a:pt x="614362" y="88106"/>
                </a:lnTo>
                <a:lnTo>
                  <a:pt x="664368" y="114300"/>
                </a:lnTo>
                <a:lnTo>
                  <a:pt x="726281" y="157162"/>
                </a:lnTo>
                <a:lnTo>
                  <a:pt x="776287" y="195262"/>
                </a:lnTo>
                <a:lnTo>
                  <a:pt x="819150" y="233362"/>
                </a:lnTo>
                <a:lnTo>
                  <a:pt x="859631" y="285750"/>
                </a:lnTo>
                <a:lnTo>
                  <a:pt x="871537" y="311943"/>
                </a:lnTo>
                <a:lnTo>
                  <a:pt x="876300" y="340518"/>
                </a:lnTo>
                <a:lnTo>
                  <a:pt x="873918" y="354806"/>
                </a:lnTo>
                <a:lnTo>
                  <a:pt x="862012" y="371475"/>
                </a:lnTo>
                <a:lnTo>
                  <a:pt x="838200" y="381000"/>
                </a:lnTo>
                <a:lnTo>
                  <a:pt x="790575" y="388143"/>
                </a:lnTo>
                <a:lnTo>
                  <a:pt x="723900" y="392906"/>
                </a:lnTo>
                <a:lnTo>
                  <a:pt x="688181" y="388143"/>
                </a:lnTo>
                <a:lnTo>
                  <a:pt x="459581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18B0100-AE12-45C9-B780-97021E8DBE91}"/>
              </a:ext>
            </a:extLst>
          </p:cNvPr>
          <p:cNvSpPr/>
          <p:nvPr/>
        </p:nvSpPr>
        <p:spPr>
          <a:xfrm>
            <a:off x="5103813" y="2836863"/>
            <a:ext cx="1039812" cy="717550"/>
          </a:xfrm>
          <a:custGeom>
            <a:avLst/>
            <a:gdLst>
              <a:gd name="connsiteX0" fmla="*/ 600075 w 1040606"/>
              <a:gd name="connsiteY0" fmla="*/ 221456 h 719137"/>
              <a:gd name="connsiteX1" fmla="*/ 378619 w 1040606"/>
              <a:gd name="connsiteY1" fmla="*/ 350044 h 719137"/>
              <a:gd name="connsiteX2" fmla="*/ 283369 w 1040606"/>
              <a:gd name="connsiteY2" fmla="*/ 407194 h 719137"/>
              <a:gd name="connsiteX3" fmla="*/ 257175 w 1040606"/>
              <a:gd name="connsiteY3" fmla="*/ 416719 h 719137"/>
              <a:gd name="connsiteX4" fmla="*/ 221456 w 1040606"/>
              <a:gd name="connsiteY4" fmla="*/ 419100 h 719137"/>
              <a:gd name="connsiteX5" fmla="*/ 173831 w 1040606"/>
              <a:gd name="connsiteY5" fmla="*/ 414337 h 719137"/>
              <a:gd name="connsiteX6" fmla="*/ 128587 w 1040606"/>
              <a:gd name="connsiteY6" fmla="*/ 397669 h 719137"/>
              <a:gd name="connsiteX7" fmla="*/ 90487 w 1040606"/>
              <a:gd name="connsiteY7" fmla="*/ 376237 h 719137"/>
              <a:gd name="connsiteX8" fmla="*/ 47625 w 1040606"/>
              <a:gd name="connsiteY8" fmla="*/ 333375 h 719137"/>
              <a:gd name="connsiteX9" fmla="*/ 38100 w 1040606"/>
              <a:gd name="connsiteY9" fmla="*/ 323850 h 719137"/>
              <a:gd name="connsiteX10" fmla="*/ 21431 w 1040606"/>
              <a:gd name="connsiteY10" fmla="*/ 314325 h 719137"/>
              <a:gd name="connsiteX11" fmla="*/ 7144 w 1040606"/>
              <a:gd name="connsiteY11" fmla="*/ 319087 h 719137"/>
              <a:gd name="connsiteX12" fmla="*/ 0 w 1040606"/>
              <a:gd name="connsiteY12" fmla="*/ 330994 h 719137"/>
              <a:gd name="connsiteX13" fmla="*/ 0 w 1040606"/>
              <a:gd name="connsiteY13" fmla="*/ 350044 h 719137"/>
              <a:gd name="connsiteX14" fmla="*/ 4762 w 1040606"/>
              <a:gd name="connsiteY14" fmla="*/ 390525 h 719137"/>
              <a:gd name="connsiteX15" fmla="*/ 11906 w 1040606"/>
              <a:gd name="connsiteY15" fmla="*/ 431006 h 719137"/>
              <a:gd name="connsiteX16" fmla="*/ 30956 w 1040606"/>
              <a:gd name="connsiteY16" fmla="*/ 483394 h 719137"/>
              <a:gd name="connsiteX17" fmla="*/ 52387 w 1040606"/>
              <a:gd name="connsiteY17" fmla="*/ 531019 h 719137"/>
              <a:gd name="connsiteX18" fmla="*/ 90487 w 1040606"/>
              <a:gd name="connsiteY18" fmla="*/ 590550 h 719137"/>
              <a:gd name="connsiteX19" fmla="*/ 121444 w 1040606"/>
              <a:gd name="connsiteY19" fmla="*/ 626269 h 719137"/>
              <a:gd name="connsiteX20" fmla="*/ 171450 w 1040606"/>
              <a:gd name="connsiteY20" fmla="*/ 664369 h 719137"/>
              <a:gd name="connsiteX21" fmla="*/ 230981 w 1040606"/>
              <a:gd name="connsiteY21" fmla="*/ 702469 h 719137"/>
              <a:gd name="connsiteX22" fmla="*/ 271462 w 1040606"/>
              <a:gd name="connsiteY22" fmla="*/ 716756 h 719137"/>
              <a:gd name="connsiteX23" fmla="*/ 290512 w 1040606"/>
              <a:gd name="connsiteY23" fmla="*/ 719137 h 719137"/>
              <a:gd name="connsiteX24" fmla="*/ 304800 w 1040606"/>
              <a:gd name="connsiteY24" fmla="*/ 714375 h 719137"/>
              <a:gd name="connsiteX25" fmla="*/ 347662 w 1040606"/>
              <a:gd name="connsiteY25" fmla="*/ 669131 h 719137"/>
              <a:gd name="connsiteX26" fmla="*/ 404812 w 1040606"/>
              <a:gd name="connsiteY26" fmla="*/ 595312 h 719137"/>
              <a:gd name="connsiteX27" fmla="*/ 431006 w 1040606"/>
              <a:gd name="connsiteY27" fmla="*/ 564356 h 719137"/>
              <a:gd name="connsiteX28" fmla="*/ 564356 w 1040606"/>
              <a:gd name="connsiteY28" fmla="*/ 454819 h 719137"/>
              <a:gd name="connsiteX29" fmla="*/ 852487 w 1040606"/>
              <a:gd name="connsiteY29" fmla="*/ 209550 h 719137"/>
              <a:gd name="connsiteX30" fmla="*/ 1026319 w 1040606"/>
              <a:gd name="connsiteY30" fmla="*/ 57150 h 719137"/>
              <a:gd name="connsiteX31" fmla="*/ 1035844 w 1040606"/>
              <a:gd name="connsiteY31" fmla="*/ 40481 h 719137"/>
              <a:gd name="connsiteX32" fmla="*/ 1040606 w 1040606"/>
              <a:gd name="connsiteY32" fmla="*/ 21431 h 719137"/>
              <a:gd name="connsiteX33" fmla="*/ 1038225 w 1040606"/>
              <a:gd name="connsiteY33" fmla="*/ 4762 h 719137"/>
              <a:gd name="connsiteX34" fmla="*/ 1031081 w 1040606"/>
              <a:gd name="connsiteY34" fmla="*/ 0 h 719137"/>
              <a:gd name="connsiteX35" fmla="*/ 1019175 w 1040606"/>
              <a:gd name="connsiteY35" fmla="*/ 0 h 719137"/>
              <a:gd name="connsiteX36" fmla="*/ 966787 w 1040606"/>
              <a:gd name="connsiteY36" fmla="*/ 19050 h 719137"/>
              <a:gd name="connsiteX37" fmla="*/ 778669 w 1040606"/>
              <a:gd name="connsiteY37" fmla="*/ 119062 h 719137"/>
              <a:gd name="connsiteX38" fmla="*/ 600075 w 1040606"/>
              <a:gd name="connsiteY38" fmla="*/ 221456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40606" h="719137">
                <a:moveTo>
                  <a:pt x="600075" y="221456"/>
                </a:moveTo>
                <a:lnTo>
                  <a:pt x="378619" y="350044"/>
                </a:lnTo>
                <a:lnTo>
                  <a:pt x="283369" y="407194"/>
                </a:lnTo>
                <a:lnTo>
                  <a:pt x="257175" y="416719"/>
                </a:lnTo>
                <a:lnTo>
                  <a:pt x="221456" y="419100"/>
                </a:lnTo>
                <a:lnTo>
                  <a:pt x="173831" y="414337"/>
                </a:lnTo>
                <a:lnTo>
                  <a:pt x="128587" y="397669"/>
                </a:lnTo>
                <a:lnTo>
                  <a:pt x="90487" y="376237"/>
                </a:lnTo>
                <a:lnTo>
                  <a:pt x="47625" y="333375"/>
                </a:lnTo>
                <a:lnTo>
                  <a:pt x="38100" y="323850"/>
                </a:lnTo>
                <a:lnTo>
                  <a:pt x="21431" y="314325"/>
                </a:lnTo>
                <a:lnTo>
                  <a:pt x="7144" y="319087"/>
                </a:lnTo>
                <a:lnTo>
                  <a:pt x="0" y="330994"/>
                </a:lnTo>
                <a:lnTo>
                  <a:pt x="0" y="350044"/>
                </a:lnTo>
                <a:lnTo>
                  <a:pt x="4762" y="390525"/>
                </a:lnTo>
                <a:lnTo>
                  <a:pt x="11906" y="431006"/>
                </a:lnTo>
                <a:lnTo>
                  <a:pt x="30956" y="483394"/>
                </a:lnTo>
                <a:lnTo>
                  <a:pt x="52387" y="531019"/>
                </a:lnTo>
                <a:lnTo>
                  <a:pt x="90487" y="590550"/>
                </a:lnTo>
                <a:lnTo>
                  <a:pt x="121444" y="626269"/>
                </a:lnTo>
                <a:lnTo>
                  <a:pt x="171450" y="664369"/>
                </a:lnTo>
                <a:lnTo>
                  <a:pt x="230981" y="702469"/>
                </a:lnTo>
                <a:lnTo>
                  <a:pt x="271462" y="716756"/>
                </a:lnTo>
                <a:lnTo>
                  <a:pt x="290512" y="719137"/>
                </a:lnTo>
                <a:lnTo>
                  <a:pt x="304800" y="714375"/>
                </a:lnTo>
                <a:lnTo>
                  <a:pt x="347662" y="669131"/>
                </a:lnTo>
                <a:lnTo>
                  <a:pt x="404812" y="595312"/>
                </a:lnTo>
                <a:lnTo>
                  <a:pt x="431006" y="564356"/>
                </a:lnTo>
                <a:lnTo>
                  <a:pt x="564356" y="454819"/>
                </a:lnTo>
                <a:lnTo>
                  <a:pt x="852487" y="209550"/>
                </a:lnTo>
                <a:lnTo>
                  <a:pt x="1026319" y="57150"/>
                </a:lnTo>
                <a:lnTo>
                  <a:pt x="1035844" y="40481"/>
                </a:lnTo>
                <a:lnTo>
                  <a:pt x="1040606" y="21431"/>
                </a:lnTo>
                <a:lnTo>
                  <a:pt x="1038225" y="4762"/>
                </a:lnTo>
                <a:lnTo>
                  <a:pt x="1031081" y="0"/>
                </a:lnTo>
                <a:lnTo>
                  <a:pt x="1019175" y="0"/>
                </a:lnTo>
                <a:lnTo>
                  <a:pt x="966787" y="19050"/>
                </a:lnTo>
                <a:lnTo>
                  <a:pt x="778669" y="119062"/>
                </a:lnTo>
                <a:lnTo>
                  <a:pt x="600075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57112140-9581-449A-AE30-B8B886564F23}"/>
              </a:ext>
            </a:extLst>
          </p:cNvPr>
          <p:cNvSpPr/>
          <p:nvPr/>
        </p:nvSpPr>
        <p:spPr>
          <a:xfrm>
            <a:off x="3786188" y="3405188"/>
            <a:ext cx="473075" cy="520700"/>
          </a:xfrm>
          <a:custGeom>
            <a:avLst/>
            <a:gdLst>
              <a:gd name="connsiteX0" fmla="*/ 164306 w 473868"/>
              <a:gd name="connsiteY0" fmla="*/ 214312 h 521493"/>
              <a:gd name="connsiteX1" fmla="*/ 221456 w 473868"/>
              <a:gd name="connsiteY1" fmla="*/ 257175 h 521493"/>
              <a:gd name="connsiteX2" fmla="*/ 276225 w 473868"/>
              <a:gd name="connsiteY2" fmla="*/ 300037 h 521493"/>
              <a:gd name="connsiteX3" fmla="*/ 321468 w 473868"/>
              <a:gd name="connsiteY3" fmla="*/ 342900 h 521493"/>
              <a:gd name="connsiteX4" fmla="*/ 357187 w 473868"/>
              <a:gd name="connsiteY4" fmla="*/ 383381 h 521493"/>
              <a:gd name="connsiteX5" fmla="*/ 378618 w 473868"/>
              <a:gd name="connsiteY5" fmla="*/ 411956 h 521493"/>
              <a:gd name="connsiteX6" fmla="*/ 402431 w 473868"/>
              <a:gd name="connsiteY6" fmla="*/ 447675 h 521493"/>
              <a:gd name="connsiteX7" fmla="*/ 416718 w 473868"/>
              <a:gd name="connsiteY7" fmla="*/ 473868 h 521493"/>
              <a:gd name="connsiteX8" fmla="*/ 450056 w 473868"/>
              <a:gd name="connsiteY8" fmla="*/ 509587 h 521493"/>
              <a:gd name="connsiteX9" fmla="*/ 473868 w 473868"/>
              <a:gd name="connsiteY9" fmla="*/ 521493 h 521493"/>
              <a:gd name="connsiteX10" fmla="*/ 471487 w 473868"/>
              <a:gd name="connsiteY10" fmla="*/ 0 h 521493"/>
              <a:gd name="connsiteX11" fmla="*/ 459581 w 473868"/>
              <a:gd name="connsiteY11" fmla="*/ 64293 h 521493"/>
              <a:gd name="connsiteX12" fmla="*/ 447675 w 473868"/>
              <a:gd name="connsiteY12" fmla="*/ 88106 h 521493"/>
              <a:gd name="connsiteX13" fmla="*/ 431006 w 473868"/>
              <a:gd name="connsiteY13" fmla="*/ 102393 h 521493"/>
              <a:gd name="connsiteX14" fmla="*/ 404812 w 473868"/>
              <a:gd name="connsiteY14" fmla="*/ 111918 h 521493"/>
              <a:gd name="connsiteX15" fmla="*/ 361950 w 473868"/>
              <a:gd name="connsiteY15" fmla="*/ 114300 h 521493"/>
              <a:gd name="connsiteX16" fmla="*/ 278606 w 473868"/>
              <a:gd name="connsiteY16" fmla="*/ 102393 h 521493"/>
              <a:gd name="connsiteX17" fmla="*/ 71437 w 473868"/>
              <a:gd name="connsiteY17" fmla="*/ 73818 h 521493"/>
              <a:gd name="connsiteX18" fmla="*/ 35718 w 473868"/>
              <a:gd name="connsiteY18" fmla="*/ 69056 h 521493"/>
              <a:gd name="connsiteX19" fmla="*/ 14287 w 473868"/>
              <a:gd name="connsiteY19" fmla="*/ 69056 h 521493"/>
              <a:gd name="connsiteX20" fmla="*/ 2381 w 473868"/>
              <a:gd name="connsiteY20" fmla="*/ 73818 h 521493"/>
              <a:gd name="connsiteX21" fmla="*/ 0 w 473868"/>
              <a:gd name="connsiteY21" fmla="*/ 83343 h 521493"/>
              <a:gd name="connsiteX22" fmla="*/ 4762 w 473868"/>
              <a:gd name="connsiteY22" fmla="*/ 97631 h 521493"/>
              <a:gd name="connsiteX23" fmla="*/ 14287 w 473868"/>
              <a:gd name="connsiteY23" fmla="*/ 111918 h 521493"/>
              <a:gd name="connsiteX24" fmla="*/ 59531 w 473868"/>
              <a:gd name="connsiteY24" fmla="*/ 147637 h 521493"/>
              <a:gd name="connsiteX25" fmla="*/ 164306 w 473868"/>
              <a:gd name="connsiteY25" fmla="*/ 214312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73868" h="521493">
                <a:moveTo>
                  <a:pt x="164306" y="214312"/>
                </a:moveTo>
                <a:lnTo>
                  <a:pt x="221456" y="257175"/>
                </a:lnTo>
                <a:lnTo>
                  <a:pt x="276225" y="300037"/>
                </a:lnTo>
                <a:lnTo>
                  <a:pt x="321468" y="342900"/>
                </a:lnTo>
                <a:lnTo>
                  <a:pt x="357187" y="383381"/>
                </a:lnTo>
                <a:lnTo>
                  <a:pt x="378618" y="411956"/>
                </a:lnTo>
                <a:lnTo>
                  <a:pt x="402431" y="447675"/>
                </a:lnTo>
                <a:lnTo>
                  <a:pt x="416718" y="473868"/>
                </a:lnTo>
                <a:lnTo>
                  <a:pt x="450056" y="509587"/>
                </a:lnTo>
                <a:lnTo>
                  <a:pt x="473868" y="521493"/>
                </a:lnTo>
                <a:cubicBezTo>
                  <a:pt x="473074" y="347662"/>
                  <a:pt x="472281" y="173831"/>
                  <a:pt x="471487" y="0"/>
                </a:cubicBezTo>
                <a:lnTo>
                  <a:pt x="459581" y="64293"/>
                </a:lnTo>
                <a:lnTo>
                  <a:pt x="447675" y="88106"/>
                </a:lnTo>
                <a:lnTo>
                  <a:pt x="431006" y="102393"/>
                </a:lnTo>
                <a:lnTo>
                  <a:pt x="404812" y="111918"/>
                </a:lnTo>
                <a:lnTo>
                  <a:pt x="361950" y="114300"/>
                </a:lnTo>
                <a:lnTo>
                  <a:pt x="278606" y="102393"/>
                </a:lnTo>
                <a:lnTo>
                  <a:pt x="71437" y="73818"/>
                </a:lnTo>
                <a:lnTo>
                  <a:pt x="35718" y="69056"/>
                </a:lnTo>
                <a:lnTo>
                  <a:pt x="14287" y="69056"/>
                </a:lnTo>
                <a:lnTo>
                  <a:pt x="2381" y="73818"/>
                </a:lnTo>
                <a:lnTo>
                  <a:pt x="0" y="83343"/>
                </a:lnTo>
                <a:lnTo>
                  <a:pt x="4762" y="97631"/>
                </a:lnTo>
                <a:lnTo>
                  <a:pt x="14287" y="111918"/>
                </a:lnTo>
                <a:lnTo>
                  <a:pt x="59531" y="147637"/>
                </a:lnTo>
                <a:lnTo>
                  <a:pt x="164306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E1CE9AE-39A6-4BCC-9896-0D52EA003BC5}"/>
              </a:ext>
            </a:extLst>
          </p:cNvPr>
          <p:cNvSpPr/>
          <p:nvPr/>
        </p:nvSpPr>
        <p:spPr>
          <a:xfrm>
            <a:off x="5932488" y="3338513"/>
            <a:ext cx="561975" cy="676275"/>
          </a:xfrm>
          <a:custGeom>
            <a:avLst/>
            <a:gdLst>
              <a:gd name="connsiteX0" fmla="*/ 311944 w 561975"/>
              <a:gd name="connsiteY0" fmla="*/ 385762 h 676275"/>
              <a:gd name="connsiteX1" fmla="*/ 247650 w 561975"/>
              <a:gd name="connsiteY1" fmla="*/ 328612 h 676275"/>
              <a:gd name="connsiteX2" fmla="*/ 214312 w 561975"/>
              <a:gd name="connsiteY2" fmla="*/ 304800 h 676275"/>
              <a:gd name="connsiteX3" fmla="*/ 183356 w 561975"/>
              <a:gd name="connsiteY3" fmla="*/ 283368 h 676275"/>
              <a:gd name="connsiteX4" fmla="*/ 130969 w 561975"/>
              <a:gd name="connsiteY4" fmla="*/ 250031 h 676275"/>
              <a:gd name="connsiteX5" fmla="*/ 38100 w 561975"/>
              <a:gd name="connsiteY5" fmla="*/ 195262 h 676275"/>
              <a:gd name="connsiteX6" fmla="*/ 14287 w 561975"/>
              <a:gd name="connsiteY6" fmla="*/ 176212 h 676275"/>
              <a:gd name="connsiteX7" fmla="*/ 0 w 561975"/>
              <a:gd name="connsiteY7" fmla="*/ 161925 h 676275"/>
              <a:gd name="connsiteX8" fmla="*/ 4762 w 561975"/>
              <a:gd name="connsiteY8" fmla="*/ 152400 h 676275"/>
              <a:gd name="connsiteX9" fmla="*/ 23812 w 561975"/>
              <a:gd name="connsiteY9" fmla="*/ 145256 h 676275"/>
              <a:gd name="connsiteX10" fmla="*/ 66675 w 561975"/>
              <a:gd name="connsiteY10" fmla="*/ 138112 h 676275"/>
              <a:gd name="connsiteX11" fmla="*/ 130969 w 561975"/>
              <a:gd name="connsiteY11" fmla="*/ 138112 h 676275"/>
              <a:gd name="connsiteX12" fmla="*/ 202406 w 561975"/>
              <a:gd name="connsiteY12" fmla="*/ 147637 h 676275"/>
              <a:gd name="connsiteX13" fmla="*/ 276225 w 561975"/>
              <a:gd name="connsiteY13" fmla="*/ 164306 h 676275"/>
              <a:gd name="connsiteX14" fmla="*/ 366712 w 561975"/>
              <a:gd name="connsiteY14" fmla="*/ 192881 h 676275"/>
              <a:gd name="connsiteX15" fmla="*/ 440531 w 561975"/>
              <a:gd name="connsiteY15" fmla="*/ 211931 h 676275"/>
              <a:gd name="connsiteX16" fmla="*/ 459581 w 561975"/>
              <a:gd name="connsiteY16" fmla="*/ 214312 h 676275"/>
              <a:gd name="connsiteX17" fmla="*/ 485775 w 561975"/>
              <a:gd name="connsiteY17" fmla="*/ 211931 h 676275"/>
              <a:gd name="connsiteX18" fmla="*/ 504825 w 561975"/>
              <a:gd name="connsiteY18" fmla="*/ 204787 h 676275"/>
              <a:gd name="connsiteX19" fmla="*/ 516731 w 561975"/>
              <a:gd name="connsiteY19" fmla="*/ 190500 h 676275"/>
              <a:gd name="connsiteX20" fmla="*/ 526256 w 561975"/>
              <a:gd name="connsiteY20" fmla="*/ 169068 h 676275"/>
              <a:gd name="connsiteX21" fmla="*/ 533400 w 561975"/>
              <a:gd name="connsiteY21" fmla="*/ 126206 h 676275"/>
              <a:gd name="connsiteX22" fmla="*/ 540544 w 561975"/>
              <a:gd name="connsiteY22" fmla="*/ 0 h 676275"/>
              <a:gd name="connsiteX23" fmla="*/ 561975 w 561975"/>
              <a:gd name="connsiteY23" fmla="*/ 676275 h 676275"/>
              <a:gd name="connsiteX24" fmla="*/ 545306 w 561975"/>
              <a:gd name="connsiteY24" fmla="*/ 666750 h 676275"/>
              <a:gd name="connsiteX25" fmla="*/ 511969 w 561975"/>
              <a:gd name="connsiteY25" fmla="*/ 628650 h 676275"/>
              <a:gd name="connsiteX26" fmla="*/ 466725 w 561975"/>
              <a:gd name="connsiteY26" fmla="*/ 561975 h 676275"/>
              <a:gd name="connsiteX27" fmla="*/ 423862 w 561975"/>
              <a:gd name="connsiteY27" fmla="*/ 507206 h 676275"/>
              <a:gd name="connsiteX28" fmla="*/ 390525 w 561975"/>
              <a:gd name="connsiteY28" fmla="*/ 466725 h 676275"/>
              <a:gd name="connsiteX29" fmla="*/ 311944 w 561975"/>
              <a:gd name="connsiteY29" fmla="*/ 385762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61975" h="676275">
                <a:moveTo>
                  <a:pt x="311944" y="385762"/>
                </a:moveTo>
                <a:lnTo>
                  <a:pt x="247650" y="328612"/>
                </a:lnTo>
                <a:lnTo>
                  <a:pt x="214312" y="304800"/>
                </a:lnTo>
                <a:lnTo>
                  <a:pt x="183356" y="283368"/>
                </a:lnTo>
                <a:lnTo>
                  <a:pt x="130969" y="250031"/>
                </a:lnTo>
                <a:lnTo>
                  <a:pt x="38100" y="195262"/>
                </a:lnTo>
                <a:lnTo>
                  <a:pt x="14287" y="176212"/>
                </a:lnTo>
                <a:lnTo>
                  <a:pt x="0" y="161925"/>
                </a:lnTo>
                <a:lnTo>
                  <a:pt x="4762" y="152400"/>
                </a:lnTo>
                <a:lnTo>
                  <a:pt x="23812" y="145256"/>
                </a:lnTo>
                <a:lnTo>
                  <a:pt x="66675" y="138112"/>
                </a:lnTo>
                <a:lnTo>
                  <a:pt x="130969" y="138112"/>
                </a:lnTo>
                <a:lnTo>
                  <a:pt x="202406" y="147637"/>
                </a:lnTo>
                <a:lnTo>
                  <a:pt x="276225" y="164306"/>
                </a:lnTo>
                <a:lnTo>
                  <a:pt x="366712" y="192881"/>
                </a:lnTo>
                <a:lnTo>
                  <a:pt x="440531" y="211931"/>
                </a:lnTo>
                <a:lnTo>
                  <a:pt x="459581" y="214312"/>
                </a:lnTo>
                <a:lnTo>
                  <a:pt x="485775" y="211931"/>
                </a:lnTo>
                <a:lnTo>
                  <a:pt x="504825" y="204787"/>
                </a:lnTo>
                <a:lnTo>
                  <a:pt x="516731" y="190500"/>
                </a:lnTo>
                <a:lnTo>
                  <a:pt x="526256" y="169068"/>
                </a:lnTo>
                <a:lnTo>
                  <a:pt x="533400" y="126206"/>
                </a:lnTo>
                <a:lnTo>
                  <a:pt x="540544" y="0"/>
                </a:lnTo>
                <a:lnTo>
                  <a:pt x="561975" y="676275"/>
                </a:lnTo>
                <a:lnTo>
                  <a:pt x="545306" y="666750"/>
                </a:lnTo>
                <a:lnTo>
                  <a:pt x="511969" y="628650"/>
                </a:lnTo>
                <a:lnTo>
                  <a:pt x="466725" y="561975"/>
                </a:lnTo>
                <a:lnTo>
                  <a:pt x="423862" y="507206"/>
                </a:lnTo>
                <a:lnTo>
                  <a:pt x="390525" y="466725"/>
                </a:lnTo>
                <a:lnTo>
                  <a:pt x="311944" y="3857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50EC015-510C-4164-8C8E-831033412BB7}"/>
              </a:ext>
            </a:extLst>
          </p:cNvPr>
          <p:cNvSpPr/>
          <p:nvPr/>
        </p:nvSpPr>
        <p:spPr>
          <a:xfrm>
            <a:off x="4581525" y="3586163"/>
            <a:ext cx="525463" cy="876300"/>
          </a:xfrm>
          <a:custGeom>
            <a:avLst/>
            <a:gdLst>
              <a:gd name="connsiteX0" fmla="*/ 230981 w 526256"/>
              <a:gd name="connsiteY0" fmla="*/ 635793 h 876300"/>
              <a:gd name="connsiteX1" fmla="*/ 228600 w 526256"/>
              <a:gd name="connsiteY1" fmla="*/ 519112 h 876300"/>
              <a:gd name="connsiteX2" fmla="*/ 223838 w 526256"/>
              <a:gd name="connsiteY2" fmla="*/ 369093 h 876300"/>
              <a:gd name="connsiteX3" fmla="*/ 216694 w 526256"/>
              <a:gd name="connsiteY3" fmla="*/ 288131 h 876300"/>
              <a:gd name="connsiteX4" fmla="*/ 207169 w 526256"/>
              <a:gd name="connsiteY4" fmla="*/ 250031 h 876300"/>
              <a:gd name="connsiteX5" fmla="*/ 197644 w 526256"/>
              <a:gd name="connsiteY5" fmla="*/ 230981 h 876300"/>
              <a:gd name="connsiteX6" fmla="*/ 166688 w 526256"/>
              <a:gd name="connsiteY6" fmla="*/ 195262 h 876300"/>
              <a:gd name="connsiteX7" fmla="*/ 119063 w 526256"/>
              <a:gd name="connsiteY7" fmla="*/ 145256 h 876300"/>
              <a:gd name="connsiteX8" fmla="*/ 69056 w 526256"/>
              <a:gd name="connsiteY8" fmla="*/ 100012 h 876300"/>
              <a:gd name="connsiteX9" fmla="*/ 33338 w 526256"/>
              <a:gd name="connsiteY9" fmla="*/ 69056 h 876300"/>
              <a:gd name="connsiteX10" fmla="*/ 19050 w 526256"/>
              <a:gd name="connsiteY10" fmla="*/ 54768 h 876300"/>
              <a:gd name="connsiteX11" fmla="*/ 4763 w 526256"/>
              <a:gd name="connsiteY11" fmla="*/ 38100 h 876300"/>
              <a:gd name="connsiteX12" fmla="*/ 0 w 526256"/>
              <a:gd name="connsiteY12" fmla="*/ 16668 h 876300"/>
              <a:gd name="connsiteX13" fmla="*/ 7144 w 526256"/>
              <a:gd name="connsiteY13" fmla="*/ 7143 h 876300"/>
              <a:gd name="connsiteX14" fmla="*/ 30956 w 526256"/>
              <a:gd name="connsiteY14" fmla="*/ 2381 h 876300"/>
              <a:gd name="connsiteX15" fmla="*/ 78581 w 526256"/>
              <a:gd name="connsiteY15" fmla="*/ 0 h 876300"/>
              <a:gd name="connsiteX16" fmla="*/ 138113 w 526256"/>
              <a:gd name="connsiteY16" fmla="*/ 2381 h 876300"/>
              <a:gd name="connsiteX17" fmla="*/ 233363 w 526256"/>
              <a:gd name="connsiteY17" fmla="*/ 16668 h 876300"/>
              <a:gd name="connsiteX18" fmla="*/ 328613 w 526256"/>
              <a:gd name="connsiteY18" fmla="*/ 40481 h 876300"/>
              <a:gd name="connsiteX19" fmla="*/ 400050 w 526256"/>
              <a:gd name="connsiteY19" fmla="*/ 66675 h 876300"/>
              <a:gd name="connsiteX20" fmla="*/ 431006 w 526256"/>
              <a:gd name="connsiteY20" fmla="*/ 80962 h 876300"/>
              <a:gd name="connsiteX21" fmla="*/ 459581 w 526256"/>
              <a:gd name="connsiteY21" fmla="*/ 100012 h 876300"/>
              <a:gd name="connsiteX22" fmla="*/ 483394 w 526256"/>
              <a:gd name="connsiteY22" fmla="*/ 116681 h 876300"/>
              <a:gd name="connsiteX23" fmla="*/ 509588 w 526256"/>
              <a:gd name="connsiteY23" fmla="*/ 150018 h 876300"/>
              <a:gd name="connsiteX24" fmla="*/ 523875 w 526256"/>
              <a:gd name="connsiteY24" fmla="*/ 176212 h 876300"/>
              <a:gd name="connsiteX25" fmla="*/ 526256 w 526256"/>
              <a:gd name="connsiteY25" fmla="*/ 197643 h 876300"/>
              <a:gd name="connsiteX26" fmla="*/ 519113 w 526256"/>
              <a:gd name="connsiteY26" fmla="*/ 228600 h 876300"/>
              <a:gd name="connsiteX27" fmla="*/ 504825 w 526256"/>
              <a:gd name="connsiteY27" fmla="*/ 254793 h 876300"/>
              <a:gd name="connsiteX28" fmla="*/ 478631 w 526256"/>
              <a:gd name="connsiteY28" fmla="*/ 288131 h 876300"/>
              <a:gd name="connsiteX29" fmla="*/ 457200 w 526256"/>
              <a:gd name="connsiteY29" fmla="*/ 311943 h 876300"/>
              <a:gd name="connsiteX30" fmla="*/ 447675 w 526256"/>
              <a:gd name="connsiteY30" fmla="*/ 328612 h 876300"/>
              <a:gd name="connsiteX31" fmla="*/ 435769 w 526256"/>
              <a:gd name="connsiteY31" fmla="*/ 388143 h 876300"/>
              <a:gd name="connsiteX32" fmla="*/ 431006 w 526256"/>
              <a:gd name="connsiteY32" fmla="*/ 459581 h 876300"/>
              <a:gd name="connsiteX33" fmla="*/ 431006 w 526256"/>
              <a:gd name="connsiteY33" fmla="*/ 595312 h 876300"/>
              <a:gd name="connsiteX34" fmla="*/ 433388 w 526256"/>
              <a:gd name="connsiteY34" fmla="*/ 852487 h 876300"/>
              <a:gd name="connsiteX35" fmla="*/ 230981 w 526256"/>
              <a:gd name="connsiteY35" fmla="*/ 876300 h 876300"/>
              <a:gd name="connsiteX36" fmla="*/ 230981 w 526256"/>
              <a:gd name="connsiteY36" fmla="*/ 635793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26256" h="876300">
                <a:moveTo>
                  <a:pt x="230981" y="635793"/>
                </a:moveTo>
                <a:cubicBezTo>
                  <a:pt x="230187" y="596899"/>
                  <a:pt x="229394" y="558006"/>
                  <a:pt x="228600" y="519112"/>
                </a:cubicBezTo>
                <a:lnTo>
                  <a:pt x="223838" y="369093"/>
                </a:lnTo>
                <a:lnTo>
                  <a:pt x="216694" y="288131"/>
                </a:lnTo>
                <a:lnTo>
                  <a:pt x="207169" y="250031"/>
                </a:lnTo>
                <a:lnTo>
                  <a:pt x="197644" y="230981"/>
                </a:lnTo>
                <a:lnTo>
                  <a:pt x="166688" y="195262"/>
                </a:lnTo>
                <a:lnTo>
                  <a:pt x="119063" y="145256"/>
                </a:lnTo>
                <a:lnTo>
                  <a:pt x="69056" y="100012"/>
                </a:lnTo>
                <a:lnTo>
                  <a:pt x="33338" y="69056"/>
                </a:lnTo>
                <a:lnTo>
                  <a:pt x="19050" y="54768"/>
                </a:lnTo>
                <a:lnTo>
                  <a:pt x="4763" y="38100"/>
                </a:lnTo>
                <a:lnTo>
                  <a:pt x="0" y="16668"/>
                </a:lnTo>
                <a:lnTo>
                  <a:pt x="7144" y="7143"/>
                </a:lnTo>
                <a:lnTo>
                  <a:pt x="30956" y="2381"/>
                </a:lnTo>
                <a:lnTo>
                  <a:pt x="78581" y="0"/>
                </a:lnTo>
                <a:lnTo>
                  <a:pt x="138113" y="2381"/>
                </a:lnTo>
                <a:lnTo>
                  <a:pt x="233363" y="16668"/>
                </a:lnTo>
                <a:lnTo>
                  <a:pt x="328613" y="40481"/>
                </a:lnTo>
                <a:lnTo>
                  <a:pt x="400050" y="66675"/>
                </a:lnTo>
                <a:lnTo>
                  <a:pt x="431006" y="80962"/>
                </a:lnTo>
                <a:lnTo>
                  <a:pt x="459581" y="100012"/>
                </a:lnTo>
                <a:lnTo>
                  <a:pt x="483394" y="116681"/>
                </a:lnTo>
                <a:lnTo>
                  <a:pt x="509588" y="150018"/>
                </a:lnTo>
                <a:lnTo>
                  <a:pt x="523875" y="176212"/>
                </a:lnTo>
                <a:lnTo>
                  <a:pt x="526256" y="197643"/>
                </a:lnTo>
                <a:lnTo>
                  <a:pt x="519113" y="228600"/>
                </a:lnTo>
                <a:lnTo>
                  <a:pt x="504825" y="254793"/>
                </a:lnTo>
                <a:lnTo>
                  <a:pt x="478631" y="288131"/>
                </a:lnTo>
                <a:lnTo>
                  <a:pt x="457200" y="311943"/>
                </a:lnTo>
                <a:lnTo>
                  <a:pt x="447675" y="328612"/>
                </a:lnTo>
                <a:lnTo>
                  <a:pt x="435769" y="388143"/>
                </a:lnTo>
                <a:lnTo>
                  <a:pt x="431006" y="459581"/>
                </a:lnTo>
                <a:lnTo>
                  <a:pt x="431006" y="595312"/>
                </a:lnTo>
                <a:lnTo>
                  <a:pt x="433388" y="852487"/>
                </a:lnTo>
                <a:lnTo>
                  <a:pt x="230981" y="876300"/>
                </a:lnTo>
                <a:lnTo>
                  <a:pt x="230981" y="635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4917831-9FF5-4D2A-85ED-D6C49BD68FA0}"/>
              </a:ext>
            </a:extLst>
          </p:cNvPr>
          <p:cNvSpPr/>
          <p:nvPr/>
        </p:nvSpPr>
        <p:spPr>
          <a:xfrm>
            <a:off x="3589338" y="4183063"/>
            <a:ext cx="2736850" cy="454025"/>
          </a:xfrm>
          <a:custGeom>
            <a:avLst/>
            <a:gdLst>
              <a:gd name="connsiteX0" fmla="*/ 950119 w 2738437"/>
              <a:gd name="connsiteY0" fmla="*/ 209550 h 452438"/>
              <a:gd name="connsiteX1" fmla="*/ 1097756 w 2738437"/>
              <a:gd name="connsiteY1" fmla="*/ 195263 h 452438"/>
              <a:gd name="connsiteX2" fmla="*/ 1235869 w 2738437"/>
              <a:gd name="connsiteY2" fmla="*/ 180975 h 452438"/>
              <a:gd name="connsiteX3" fmla="*/ 1612106 w 2738437"/>
              <a:gd name="connsiteY3" fmla="*/ 140494 h 452438"/>
              <a:gd name="connsiteX4" fmla="*/ 1845469 w 2738437"/>
              <a:gd name="connsiteY4" fmla="*/ 109538 h 452438"/>
              <a:gd name="connsiteX5" fmla="*/ 2005012 w 2738437"/>
              <a:gd name="connsiteY5" fmla="*/ 83344 h 452438"/>
              <a:gd name="connsiteX6" fmla="*/ 2164556 w 2738437"/>
              <a:gd name="connsiteY6" fmla="*/ 47625 h 452438"/>
              <a:gd name="connsiteX7" fmla="*/ 2257425 w 2738437"/>
              <a:gd name="connsiteY7" fmla="*/ 19050 h 452438"/>
              <a:gd name="connsiteX8" fmla="*/ 2307431 w 2738437"/>
              <a:gd name="connsiteY8" fmla="*/ 0 h 452438"/>
              <a:gd name="connsiteX9" fmla="*/ 2338387 w 2738437"/>
              <a:gd name="connsiteY9" fmla="*/ 0 h 452438"/>
              <a:gd name="connsiteX10" fmla="*/ 2395537 w 2738437"/>
              <a:gd name="connsiteY10" fmla="*/ 4763 h 452438"/>
              <a:gd name="connsiteX11" fmla="*/ 2512219 w 2738437"/>
              <a:gd name="connsiteY11" fmla="*/ 30957 h 452438"/>
              <a:gd name="connsiteX12" fmla="*/ 2600325 w 2738437"/>
              <a:gd name="connsiteY12" fmla="*/ 54769 h 452438"/>
              <a:gd name="connsiteX13" fmla="*/ 2628900 w 2738437"/>
              <a:gd name="connsiteY13" fmla="*/ 71438 h 452438"/>
              <a:gd name="connsiteX14" fmla="*/ 2700337 w 2738437"/>
              <a:gd name="connsiteY14" fmla="*/ 116682 h 452438"/>
              <a:gd name="connsiteX15" fmla="*/ 2717006 w 2738437"/>
              <a:gd name="connsiteY15" fmla="*/ 128588 h 452438"/>
              <a:gd name="connsiteX16" fmla="*/ 2733675 w 2738437"/>
              <a:gd name="connsiteY16" fmla="*/ 147638 h 452438"/>
              <a:gd name="connsiteX17" fmla="*/ 2738437 w 2738437"/>
              <a:gd name="connsiteY17" fmla="*/ 164307 h 452438"/>
              <a:gd name="connsiteX18" fmla="*/ 2738437 w 2738437"/>
              <a:gd name="connsiteY18" fmla="*/ 173832 h 452438"/>
              <a:gd name="connsiteX19" fmla="*/ 2733675 w 2738437"/>
              <a:gd name="connsiteY19" fmla="*/ 190500 h 452438"/>
              <a:gd name="connsiteX20" fmla="*/ 2724150 w 2738437"/>
              <a:gd name="connsiteY20" fmla="*/ 209550 h 452438"/>
              <a:gd name="connsiteX21" fmla="*/ 2702719 w 2738437"/>
              <a:gd name="connsiteY21" fmla="*/ 233363 h 452438"/>
              <a:gd name="connsiteX22" fmla="*/ 2669381 w 2738437"/>
              <a:gd name="connsiteY22" fmla="*/ 254794 h 452438"/>
              <a:gd name="connsiteX23" fmla="*/ 2626519 w 2738437"/>
              <a:gd name="connsiteY23" fmla="*/ 269082 h 452438"/>
              <a:gd name="connsiteX24" fmla="*/ 2552700 w 2738437"/>
              <a:gd name="connsiteY24" fmla="*/ 273844 h 452438"/>
              <a:gd name="connsiteX25" fmla="*/ 2471737 w 2738437"/>
              <a:gd name="connsiteY25" fmla="*/ 266700 h 452438"/>
              <a:gd name="connsiteX26" fmla="*/ 2402681 w 2738437"/>
              <a:gd name="connsiteY26" fmla="*/ 261938 h 452438"/>
              <a:gd name="connsiteX27" fmla="*/ 2245519 w 2738437"/>
              <a:gd name="connsiteY27" fmla="*/ 264319 h 452438"/>
              <a:gd name="connsiteX28" fmla="*/ 2064544 w 2738437"/>
              <a:gd name="connsiteY28" fmla="*/ 276225 h 452438"/>
              <a:gd name="connsiteX29" fmla="*/ 1762125 w 2738437"/>
              <a:gd name="connsiteY29" fmla="*/ 300038 h 452438"/>
              <a:gd name="connsiteX30" fmla="*/ 1438275 w 2738437"/>
              <a:gd name="connsiteY30" fmla="*/ 333375 h 452438"/>
              <a:gd name="connsiteX31" fmla="*/ 1000125 w 2738437"/>
              <a:gd name="connsiteY31" fmla="*/ 381000 h 452438"/>
              <a:gd name="connsiteX32" fmla="*/ 723900 w 2738437"/>
              <a:gd name="connsiteY32" fmla="*/ 409575 h 452438"/>
              <a:gd name="connsiteX33" fmla="*/ 492919 w 2738437"/>
              <a:gd name="connsiteY33" fmla="*/ 452438 h 452438"/>
              <a:gd name="connsiteX34" fmla="*/ 409575 w 2738437"/>
              <a:gd name="connsiteY34" fmla="*/ 447675 h 452438"/>
              <a:gd name="connsiteX35" fmla="*/ 316706 w 2738437"/>
              <a:gd name="connsiteY35" fmla="*/ 435769 h 452438"/>
              <a:gd name="connsiteX36" fmla="*/ 285750 w 2738437"/>
              <a:gd name="connsiteY36" fmla="*/ 428625 h 452438"/>
              <a:gd name="connsiteX37" fmla="*/ 259556 w 2738437"/>
              <a:gd name="connsiteY37" fmla="*/ 409575 h 452438"/>
              <a:gd name="connsiteX38" fmla="*/ 202406 w 2738437"/>
              <a:gd name="connsiteY38" fmla="*/ 354807 h 452438"/>
              <a:gd name="connsiteX39" fmla="*/ 154781 w 2738437"/>
              <a:gd name="connsiteY39" fmla="*/ 304800 h 452438"/>
              <a:gd name="connsiteX40" fmla="*/ 92869 w 2738437"/>
              <a:gd name="connsiteY40" fmla="*/ 230982 h 452438"/>
              <a:gd name="connsiteX41" fmla="*/ 30956 w 2738437"/>
              <a:gd name="connsiteY41" fmla="*/ 157163 h 452438"/>
              <a:gd name="connsiteX42" fmla="*/ 14287 w 2738437"/>
              <a:gd name="connsiteY42" fmla="*/ 135732 h 452438"/>
              <a:gd name="connsiteX43" fmla="*/ 2381 w 2738437"/>
              <a:gd name="connsiteY43" fmla="*/ 111919 h 452438"/>
              <a:gd name="connsiteX44" fmla="*/ 0 w 2738437"/>
              <a:gd name="connsiteY44" fmla="*/ 95250 h 452438"/>
              <a:gd name="connsiteX45" fmla="*/ 0 w 2738437"/>
              <a:gd name="connsiteY45" fmla="*/ 83344 h 452438"/>
              <a:gd name="connsiteX46" fmla="*/ 9525 w 2738437"/>
              <a:gd name="connsiteY46" fmla="*/ 76200 h 452438"/>
              <a:gd name="connsiteX47" fmla="*/ 26194 w 2738437"/>
              <a:gd name="connsiteY47" fmla="*/ 78582 h 452438"/>
              <a:gd name="connsiteX48" fmla="*/ 54769 w 2738437"/>
              <a:gd name="connsiteY48" fmla="*/ 88107 h 452438"/>
              <a:gd name="connsiteX49" fmla="*/ 123825 w 2738437"/>
              <a:gd name="connsiteY49" fmla="*/ 119063 h 452438"/>
              <a:gd name="connsiteX50" fmla="*/ 254794 w 2738437"/>
              <a:gd name="connsiteY50" fmla="*/ 176213 h 452438"/>
              <a:gd name="connsiteX51" fmla="*/ 338137 w 2738437"/>
              <a:gd name="connsiteY51" fmla="*/ 209550 h 452438"/>
              <a:gd name="connsiteX52" fmla="*/ 383381 w 2738437"/>
              <a:gd name="connsiteY52" fmla="*/ 221457 h 452438"/>
              <a:gd name="connsiteX53" fmla="*/ 521494 w 2738437"/>
              <a:gd name="connsiteY53" fmla="*/ 228600 h 452438"/>
              <a:gd name="connsiteX54" fmla="*/ 690562 w 2738437"/>
              <a:gd name="connsiteY54" fmla="*/ 223838 h 452438"/>
              <a:gd name="connsiteX55" fmla="*/ 950119 w 2738437"/>
              <a:gd name="connsiteY55" fmla="*/ 209550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38437" h="452438">
                <a:moveTo>
                  <a:pt x="950119" y="209550"/>
                </a:moveTo>
                <a:lnTo>
                  <a:pt x="1097756" y="195263"/>
                </a:lnTo>
                <a:lnTo>
                  <a:pt x="1235869" y="180975"/>
                </a:lnTo>
                <a:lnTo>
                  <a:pt x="1612106" y="140494"/>
                </a:lnTo>
                <a:lnTo>
                  <a:pt x="1845469" y="109538"/>
                </a:lnTo>
                <a:lnTo>
                  <a:pt x="2005012" y="83344"/>
                </a:lnTo>
                <a:lnTo>
                  <a:pt x="2164556" y="47625"/>
                </a:lnTo>
                <a:lnTo>
                  <a:pt x="2257425" y="19050"/>
                </a:lnTo>
                <a:lnTo>
                  <a:pt x="2307431" y="0"/>
                </a:lnTo>
                <a:lnTo>
                  <a:pt x="2338387" y="0"/>
                </a:lnTo>
                <a:lnTo>
                  <a:pt x="2395537" y="4763"/>
                </a:lnTo>
                <a:lnTo>
                  <a:pt x="2512219" y="30957"/>
                </a:lnTo>
                <a:lnTo>
                  <a:pt x="2600325" y="54769"/>
                </a:lnTo>
                <a:lnTo>
                  <a:pt x="2628900" y="71438"/>
                </a:lnTo>
                <a:lnTo>
                  <a:pt x="2700337" y="116682"/>
                </a:lnTo>
                <a:lnTo>
                  <a:pt x="2717006" y="128588"/>
                </a:lnTo>
                <a:lnTo>
                  <a:pt x="2733675" y="147638"/>
                </a:lnTo>
                <a:lnTo>
                  <a:pt x="2738437" y="164307"/>
                </a:lnTo>
                <a:lnTo>
                  <a:pt x="2738437" y="173832"/>
                </a:lnTo>
                <a:lnTo>
                  <a:pt x="2733675" y="190500"/>
                </a:lnTo>
                <a:lnTo>
                  <a:pt x="2724150" y="209550"/>
                </a:lnTo>
                <a:lnTo>
                  <a:pt x="2702719" y="233363"/>
                </a:lnTo>
                <a:lnTo>
                  <a:pt x="2669381" y="254794"/>
                </a:lnTo>
                <a:lnTo>
                  <a:pt x="2626519" y="269082"/>
                </a:lnTo>
                <a:lnTo>
                  <a:pt x="2552700" y="273844"/>
                </a:lnTo>
                <a:lnTo>
                  <a:pt x="2471737" y="266700"/>
                </a:lnTo>
                <a:lnTo>
                  <a:pt x="2402681" y="261938"/>
                </a:lnTo>
                <a:lnTo>
                  <a:pt x="2245519" y="264319"/>
                </a:lnTo>
                <a:lnTo>
                  <a:pt x="2064544" y="276225"/>
                </a:lnTo>
                <a:lnTo>
                  <a:pt x="1762125" y="300038"/>
                </a:lnTo>
                <a:lnTo>
                  <a:pt x="1438275" y="333375"/>
                </a:lnTo>
                <a:lnTo>
                  <a:pt x="1000125" y="381000"/>
                </a:lnTo>
                <a:lnTo>
                  <a:pt x="723900" y="409575"/>
                </a:lnTo>
                <a:lnTo>
                  <a:pt x="492919" y="452438"/>
                </a:lnTo>
                <a:lnTo>
                  <a:pt x="409575" y="447675"/>
                </a:lnTo>
                <a:lnTo>
                  <a:pt x="316706" y="435769"/>
                </a:lnTo>
                <a:lnTo>
                  <a:pt x="285750" y="428625"/>
                </a:lnTo>
                <a:lnTo>
                  <a:pt x="259556" y="409575"/>
                </a:lnTo>
                <a:lnTo>
                  <a:pt x="202406" y="354807"/>
                </a:lnTo>
                <a:lnTo>
                  <a:pt x="154781" y="304800"/>
                </a:lnTo>
                <a:lnTo>
                  <a:pt x="92869" y="230982"/>
                </a:lnTo>
                <a:lnTo>
                  <a:pt x="30956" y="157163"/>
                </a:lnTo>
                <a:lnTo>
                  <a:pt x="14287" y="135732"/>
                </a:lnTo>
                <a:lnTo>
                  <a:pt x="2381" y="111919"/>
                </a:lnTo>
                <a:lnTo>
                  <a:pt x="0" y="95250"/>
                </a:lnTo>
                <a:lnTo>
                  <a:pt x="0" y="83344"/>
                </a:lnTo>
                <a:lnTo>
                  <a:pt x="9525" y="76200"/>
                </a:lnTo>
                <a:lnTo>
                  <a:pt x="26194" y="78582"/>
                </a:lnTo>
                <a:lnTo>
                  <a:pt x="54769" y="88107"/>
                </a:lnTo>
                <a:lnTo>
                  <a:pt x="123825" y="119063"/>
                </a:lnTo>
                <a:lnTo>
                  <a:pt x="254794" y="176213"/>
                </a:lnTo>
                <a:lnTo>
                  <a:pt x="338137" y="209550"/>
                </a:lnTo>
                <a:lnTo>
                  <a:pt x="383381" y="221457"/>
                </a:lnTo>
                <a:lnTo>
                  <a:pt x="521494" y="228600"/>
                </a:lnTo>
                <a:lnTo>
                  <a:pt x="690562" y="223838"/>
                </a:lnTo>
                <a:lnTo>
                  <a:pt x="950119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C2D1CFB-6F64-4B89-8E4F-40FAD97ABF36}"/>
              </a:ext>
            </a:extLst>
          </p:cNvPr>
          <p:cNvSpPr/>
          <p:nvPr/>
        </p:nvSpPr>
        <p:spPr>
          <a:xfrm>
            <a:off x="4021138" y="4533900"/>
            <a:ext cx="590550" cy="1189038"/>
          </a:xfrm>
          <a:custGeom>
            <a:avLst/>
            <a:gdLst>
              <a:gd name="connsiteX0" fmla="*/ 264319 w 590550"/>
              <a:gd name="connsiteY0" fmla="*/ 604838 h 1188244"/>
              <a:gd name="connsiteX1" fmla="*/ 142875 w 590550"/>
              <a:gd name="connsiteY1" fmla="*/ 235744 h 1188244"/>
              <a:gd name="connsiteX2" fmla="*/ 123825 w 590550"/>
              <a:gd name="connsiteY2" fmla="*/ 180975 h 1188244"/>
              <a:gd name="connsiteX3" fmla="*/ 109538 w 590550"/>
              <a:gd name="connsiteY3" fmla="*/ 157163 h 1188244"/>
              <a:gd name="connsiteX4" fmla="*/ 88107 w 590550"/>
              <a:gd name="connsiteY4" fmla="*/ 130969 h 1188244"/>
              <a:gd name="connsiteX5" fmla="*/ 0 w 590550"/>
              <a:gd name="connsiteY5" fmla="*/ 42863 h 1188244"/>
              <a:gd name="connsiteX6" fmla="*/ 280988 w 590550"/>
              <a:gd name="connsiteY6" fmla="*/ 0 h 1188244"/>
              <a:gd name="connsiteX7" fmla="*/ 340519 w 590550"/>
              <a:gd name="connsiteY7" fmla="*/ 73819 h 1188244"/>
              <a:gd name="connsiteX8" fmla="*/ 376238 w 590550"/>
              <a:gd name="connsiteY8" fmla="*/ 121444 h 1188244"/>
              <a:gd name="connsiteX9" fmla="*/ 390525 w 590550"/>
              <a:gd name="connsiteY9" fmla="*/ 147638 h 1188244"/>
              <a:gd name="connsiteX10" fmla="*/ 414338 w 590550"/>
              <a:gd name="connsiteY10" fmla="*/ 273844 h 1188244"/>
              <a:gd name="connsiteX11" fmla="*/ 485775 w 590550"/>
              <a:gd name="connsiteY11" fmla="*/ 642938 h 1188244"/>
              <a:gd name="connsiteX12" fmla="*/ 590550 w 590550"/>
              <a:gd name="connsiteY12" fmla="*/ 1169194 h 1188244"/>
              <a:gd name="connsiteX13" fmla="*/ 440532 w 590550"/>
              <a:gd name="connsiteY13" fmla="*/ 1188244 h 1188244"/>
              <a:gd name="connsiteX14" fmla="*/ 388144 w 590550"/>
              <a:gd name="connsiteY14" fmla="*/ 1000125 h 1188244"/>
              <a:gd name="connsiteX15" fmla="*/ 328613 w 590550"/>
              <a:gd name="connsiteY15" fmla="*/ 807244 h 1188244"/>
              <a:gd name="connsiteX16" fmla="*/ 264319 w 590550"/>
              <a:gd name="connsiteY16" fmla="*/ 604838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90550" h="1188244">
                <a:moveTo>
                  <a:pt x="264319" y="604838"/>
                </a:moveTo>
                <a:lnTo>
                  <a:pt x="142875" y="235744"/>
                </a:lnTo>
                <a:lnTo>
                  <a:pt x="123825" y="180975"/>
                </a:lnTo>
                <a:lnTo>
                  <a:pt x="109538" y="157163"/>
                </a:lnTo>
                <a:lnTo>
                  <a:pt x="88107" y="130969"/>
                </a:lnTo>
                <a:lnTo>
                  <a:pt x="0" y="42863"/>
                </a:lnTo>
                <a:lnTo>
                  <a:pt x="280988" y="0"/>
                </a:lnTo>
                <a:lnTo>
                  <a:pt x="340519" y="73819"/>
                </a:lnTo>
                <a:lnTo>
                  <a:pt x="376238" y="121444"/>
                </a:lnTo>
                <a:lnTo>
                  <a:pt x="390525" y="147638"/>
                </a:lnTo>
                <a:lnTo>
                  <a:pt x="414338" y="273844"/>
                </a:lnTo>
                <a:lnTo>
                  <a:pt x="485775" y="642938"/>
                </a:lnTo>
                <a:lnTo>
                  <a:pt x="590550" y="1169194"/>
                </a:lnTo>
                <a:lnTo>
                  <a:pt x="440532" y="1188244"/>
                </a:lnTo>
                <a:lnTo>
                  <a:pt x="388144" y="1000125"/>
                </a:lnTo>
                <a:lnTo>
                  <a:pt x="328613" y="807244"/>
                </a:lnTo>
                <a:lnTo>
                  <a:pt x="264319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35680A8-83BB-4140-B89A-277600F257CB}"/>
              </a:ext>
            </a:extLst>
          </p:cNvPr>
          <p:cNvSpPr/>
          <p:nvPr/>
        </p:nvSpPr>
        <p:spPr>
          <a:xfrm>
            <a:off x="5257800" y="4410075"/>
            <a:ext cx="581025" cy="1239838"/>
          </a:xfrm>
          <a:custGeom>
            <a:avLst/>
            <a:gdLst>
              <a:gd name="connsiteX0" fmla="*/ 123825 w 581025"/>
              <a:gd name="connsiteY0" fmla="*/ 700088 h 1240631"/>
              <a:gd name="connsiteX1" fmla="*/ 226219 w 581025"/>
              <a:gd name="connsiteY1" fmla="*/ 278606 h 1240631"/>
              <a:gd name="connsiteX2" fmla="*/ 230981 w 581025"/>
              <a:gd name="connsiteY2" fmla="*/ 250031 h 1240631"/>
              <a:gd name="connsiteX3" fmla="*/ 233363 w 581025"/>
              <a:gd name="connsiteY3" fmla="*/ 214313 h 1240631"/>
              <a:gd name="connsiteX4" fmla="*/ 228600 w 581025"/>
              <a:gd name="connsiteY4" fmla="*/ 188119 h 1240631"/>
              <a:gd name="connsiteX5" fmla="*/ 221456 w 581025"/>
              <a:gd name="connsiteY5" fmla="*/ 166688 h 1240631"/>
              <a:gd name="connsiteX6" fmla="*/ 214313 w 581025"/>
              <a:gd name="connsiteY6" fmla="*/ 150019 h 1240631"/>
              <a:gd name="connsiteX7" fmla="*/ 202406 w 581025"/>
              <a:gd name="connsiteY7" fmla="*/ 130969 h 1240631"/>
              <a:gd name="connsiteX8" fmla="*/ 188119 w 581025"/>
              <a:gd name="connsiteY8" fmla="*/ 114300 h 1240631"/>
              <a:gd name="connsiteX9" fmla="*/ 164306 w 581025"/>
              <a:gd name="connsiteY9" fmla="*/ 90488 h 1240631"/>
              <a:gd name="connsiteX10" fmla="*/ 83344 w 581025"/>
              <a:gd name="connsiteY10" fmla="*/ 23813 h 1240631"/>
              <a:gd name="connsiteX11" fmla="*/ 378619 w 581025"/>
              <a:gd name="connsiteY11" fmla="*/ 0 h 1240631"/>
              <a:gd name="connsiteX12" fmla="*/ 473869 w 581025"/>
              <a:gd name="connsiteY12" fmla="*/ 80963 h 1240631"/>
              <a:gd name="connsiteX13" fmla="*/ 533400 w 581025"/>
              <a:gd name="connsiteY13" fmla="*/ 133350 h 1240631"/>
              <a:gd name="connsiteX14" fmla="*/ 569119 w 581025"/>
              <a:gd name="connsiteY14" fmla="*/ 166688 h 1240631"/>
              <a:gd name="connsiteX15" fmla="*/ 578644 w 581025"/>
              <a:gd name="connsiteY15" fmla="*/ 176213 h 1240631"/>
              <a:gd name="connsiteX16" fmla="*/ 581025 w 581025"/>
              <a:gd name="connsiteY16" fmla="*/ 183356 h 1240631"/>
              <a:gd name="connsiteX17" fmla="*/ 569119 w 581025"/>
              <a:gd name="connsiteY17" fmla="*/ 211931 h 1240631"/>
              <a:gd name="connsiteX18" fmla="*/ 497681 w 581025"/>
              <a:gd name="connsiteY18" fmla="*/ 381000 h 1240631"/>
              <a:gd name="connsiteX19" fmla="*/ 364331 w 581025"/>
              <a:gd name="connsiteY19" fmla="*/ 678656 h 1240631"/>
              <a:gd name="connsiteX20" fmla="*/ 221456 w 581025"/>
              <a:gd name="connsiteY20" fmla="*/ 981075 h 1240631"/>
              <a:gd name="connsiteX21" fmla="*/ 100013 w 581025"/>
              <a:gd name="connsiteY21" fmla="*/ 1235869 h 1240631"/>
              <a:gd name="connsiteX22" fmla="*/ 0 w 581025"/>
              <a:gd name="connsiteY22" fmla="*/ 1240631 h 1240631"/>
              <a:gd name="connsiteX23" fmla="*/ 42863 w 581025"/>
              <a:gd name="connsiteY23" fmla="*/ 1031081 h 1240631"/>
              <a:gd name="connsiteX24" fmla="*/ 123825 w 581025"/>
              <a:gd name="connsiteY24" fmla="*/ 700088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81025" h="1240631">
                <a:moveTo>
                  <a:pt x="123825" y="700088"/>
                </a:moveTo>
                <a:lnTo>
                  <a:pt x="226219" y="278606"/>
                </a:lnTo>
                <a:lnTo>
                  <a:pt x="230981" y="250031"/>
                </a:lnTo>
                <a:lnTo>
                  <a:pt x="233363" y="214313"/>
                </a:lnTo>
                <a:lnTo>
                  <a:pt x="228600" y="188119"/>
                </a:lnTo>
                <a:lnTo>
                  <a:pt x="221456" y="166688"/>
                </a:lnTo>
                <a:lnTo>
                  <a:pt x="214313" y="150019"/>
                </a:lnTo>
                <a:lnTo>
                  <a:pt x="202406" y="130969"/>
                </a:lnTo>
                <a:lnTo>
                  <a:pt x="188119" y="114300"/>
                </a:lnTo>
                <a:lnTo>
                  <a:pt x="164306" y="90488"/>
                </a:lnTo>
                <a:lnTo>
                  <a:pt x="83344" y="23813"/>
                </a:lnTo>
                <a:lnTo>
                  <a:pt x="378619" y="0"/>
                </a:lnTo>
                <a:lnTo>
                  <a:pt x="473869" y="80963"/>
                </a:lnTo>
                <a:lnTo>
                  <a:pt x="533400" y="133350"/>
                </a:lnTo>
                <a:lnTo>
                  <a:pt x="569119" y="166688"/>
                </a:lnTo>
                <a:lnTo>
                  <a:pt x="578644" y="176213"/>
                </a:lnTo>
                <a:lnTo>
                  <a:pt x="581025" y="183356"/>
                </a:lnTo>
                <a:lnTo>
                  <a:pt x="569119" y="211931"/>
                </a:lnTo>
                <a:lnTo>
                  <a:pt x="497681" y="381000"/>
                </a:lnTo>
                <a:lnTo>
                  <a:pt x="364331" y="678656"/>
                </a:lnTo>
                <a:lnTo>
                  <a:pt x="221456" y="981075"/>
                </a:lnTo>
                <a:lnTo>
                  <a:pt x="100013" y="1235869"/>
                </a:lnTo>
                <a:lnTo>
                  <a:pt x="0" y="1240631"/>
                </a:lnTo>
                <a:lnTo>
                  <a:pt x="42863" y="1031081"/>
                </a:lnTo>
                <a:lnTo>
                  <a:pt x="123825" y="700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5C55FC2A-B156-4FE3-A483-22DF0E4647EC}"/>
              </a:ext>
            </a:extLst>
          </p:cNvPr>
          <p:cNvSpPr/>
          <p:nvPr/>
        </p:nvSpPr>
        <p:spPr>
          <a:xfrm>
            <a:off x="2811463" y="5456238"/>
            <a:ext cx="4187825" cy="587375"/>
          </a:xfrm>
          <a:custGeom>
            <a:avLst/>
            <a:gdLst>
              <a:gd name="connsiteX0" fmla="*/ 2114338 w 4187884"/>
              <a:gd name="connsiteY0" fmla="*/ 309332 h 588071"/>
              <a:gd name="connsiteX1" fmla="*/ 1794808 w 4187884"/>
              <a:gd name="connsiteY1" fmla="*/ 339925 h 588071"/>
              <a:gd name="connsiteX2" fmla="*/ 1519468 w 4187884"/>
              <a:gd name="connsiteY2" fmla="*/ 377317 h 588071"/>
              <a:gd name="connsiteX3" fmla="*/ 1244128 w 4187884"/>
              <a:gd name="connsiteY3" fmla="*/ 424907 h 588071"/>
              <a:gd name="connsiteX4" fmla="*/ 992583 w 4187884"/>
              <a:gd name="connsiteY4" fmla="*/ 475896 h 588071"/>
              <a:gd name="connsiteX5" fmla="*/ 683251 w 4187884"/>
              <a:gd name="connsiteY5" fmla="*/ 550679 h 588071"/>
              <a:gd name="connsiteX6" fmla="*/ 550680 w 4187884"/>
              <a:gd name="connsiteY6" fmla="*/ 588071 h 588071"/>
              <a:gd name="connsiteX7" fmla="*/ 513288 w 4187884"/>
              <a:gd name="connsiteY7" fmla="*/ 581273 h 588071"/>
              <a:gd name="connsiteX8" fmla="*/ 418109 w 4187884"/>
              <a:gd name="connsiteY8" fmla="*/ 526884 h 588071"/>
              <a:gd name="connsiteX9" fmla="*/ 241347 w 4187884"/>
              <a:gd name="connsiteY9" fmla="*/ 397713 h 588071"/>
              <a:gd name="connsiteX10" fmla="*/ 78183 w 4187884"/>
              <a:gd name="connsiteY10" fmla="*/ 261742 h 588071"/>
              <a:gd name="connsiteX11" fmla="*/ 27194 w 4187884"/>
              <a:gd name="connsiteY11" fmla="*/ 217552 h 588071"/>
              <a:gd name="connsiteX12" fmla="*/ 10198 w 4187884"/>
              <a:gd name="connsiteY12" fmla="*/ 197157 h 588071"/>
              <a:gd name="connsiteX13" fmla="*/ 0 w 4187884"/>
              <a:gd name="connsiteY13" fmla="*/ 173362 h 588071"/>
              <a:gd name="connsiteX14" fmla="*/ 6799 w 4187884"/>
              <a:gd name="connsiteY14" fmla="*/ 156365 h 588071"/>
              <a:gd name="connsiteX15" fmla="*/ 27194 w 4187884"/>
              <a:gd name="connsiteY15" fmla="*/ 152966 h 588071"/>
              <a:gd name="connsiteX16" fmla="*/ 78183 w 4187884"/>
              <a:gd name="connsiteY16" fmla="*/ 173362 h 588071"/>
              <a:gd name="connsiteX17" fmla="*/ 180161 w 4187884"/>
              <a:gd name="connsiteY17" fmla="*/ 220951 h 588071"/>
              <a:gd name="connsiteX18" fmla="*/ 299135 w 4187884"/>
              <a:gd name="connsiteY18" fmla="*/ 271940 h 588071"/>
              <a:gd name="connsiteX19" fmla="*/ 407911 w 4187884"/>
              <a:gd name="connsiteY19" fmla="*/ 309332 h 588071"/>
              <a:gd name="connsiteX20" fmla="*/ 458900 w 4187884"/>
              <a:gd name="connsiteY20" fmla="*/ 319530 h 588071"/>
              <a:gd name="connsiteX21" fmla="*/ 509889 w 4187884"/>
              <a:gd name="connsiteY21" fmla="*/ 319530 h 588071"/>
              <a:gd name="connsiteX22" fmla="*/ 662855 w 4187884"/>
              <a:gd name="connsiteY22" fmla="*/ 302534 h 588071"/>
              <a:gd name="connsiteX23" fmla="*/ 978986 w 4187884"/>
              <a:gd name="connsiteY23" fmla="*/ 261742 h 588071"/>
              <a:gd name="connsiteX24" fmla="*/ 1420889 w 4187884"/>
              <a:gd name="connsiteY24" fmla="*/ 193757 h 588071"/>
              <a:gd name="connsiteX25" fmla="*/ 1635043 w 4187884"/>
              <a:gd name="connsiteY25" fmla="*/ 159765 h 588071"/>
              <a:gd name="connsiteX26" fmla="*/ 1859393 w 4187884"/>
              <a:gd name="connsiteY26" fmla="*/ 132571 h 588071"/>
              <a:gd name="connsiteX27" fmla="*/ 2318293 w 4187884"/>
              <a:gd name="connsiteY27" fmla="*/ 88380 h 588071"/>
              <a:gd name="connsiteX28" fmla="*/ 2498454 w 4187884"/>
              <a:gd name="connsiteY28" fmla="*/ 71384 h 588071"/>
              <a:gd name="connsiteX29" fmla="*/ 2753398 w 4187884"/>
              <a:gd name="connsiteY29" fmla="*/ 67985 h 588071"/>
              <a:gd name="connsiteX30" fmla="*/ 3154510 w 4187884"/>
              <a:gd name="connsiteY30" fmla="*/ 57787 h 588071"/>
              <a:gd name="connsiteX31" fmla="*/ 3419652 w 4187884"/>
              <a:gd name="connsiteY31" fmla="*/ 50989 h 588071"/>
              <a:gd name="connsiteX32" fmla="*/ 3477440 w 4187884"/>
              <a:gd name="connsiteY32" fmla="*/ 40791 h 588071"/>
              <a:gd name="connsiteX33" fmla="*/ 3548824 w 4187884"/>
              <a:gd name="connsiteY33" fmla="*/ 20395 h 588071"/>
              <a:gd name="connsiteX34" fmla="*/ 3599813 w 4187884"/>
              <a:gd name="connsiteY34" fmla="*/ 0 h 588071"/>
              <a:gd name="connsiteX35" fmla="*/ 3644003 w 4187884"/>
              <a:gd name="connsiteY35" fmla="*/ 3399 h 588071"/>
              <a:gd name="connsiteX36" fmla="*/ 3769776 w 4187884"/>
              <a:gd name="connsiteY36" fmla="*/ 30593 h 588071"/>
              <a:gd name="connsiteX37" fmla="*/ 3926141 w 4187884"/>
              <a:gd name="connsiteY37" fmla="*/ 74783 h 588071"/>
              <a:gd name="connsiteX38" fmla="*/ 4034918 w 4187884"/>
              <a:gd name="connsiteY38" fmla="*/ 115574 h 588071"/>
              <a:gd name="connsiteX39" fmla="*/ 4102903 w 4187884"/>
              <a:gd name="connsiteY39" fmla="*/ 149567 h 588071"/>
              <a:gd name="connsiteX40" fmla="*/ 4143694 w 4187884"/>
              <a:gd name="connsiteY40" fmla="*/ 176761 h 588071"/>
              <a:gd name="connsiteX41" fmla="*/ 4167489 w 4187884"/>
              <a:gd name="connsiteY41" fmla="*/ 197157 h 588071"/>
              <a:gd name="connsiteX42" fmla="*/ 4181086 w 4187884"/>
              <a:gd name="connsiteY42" fmla="*/ 214153 h 588071"/>
              <a:gd name="connsiteX43" fmla="*/ 4187884 w 4187884"/>
              <a:gd name="connsiteY43" fmla="*/ 234548 h 588071"/>
              <a:gd name="connsiteX44" fmla="*/ 4184485 w 4187884"/>
              <a:gd name="connsiteY44" fmla="*/ 271940 h 588071"/>
              <a:gd name="connsiteX45" fmla="*/ 4170888 w 4187884"/>
              <a:gd name="connsiteY45" fmla="*/ 302534 h 588071"/>
              <a:gd name="connsiteX46" fmla="*/ 4143694 w 4187884"/>
              <a:gd name="connsiteY46" fmla="*/ 326328 h 588071"/>
              <a:gd name="connsiteX47" fmla="*/ 4092705 w 4187884"/>
              <a:gd name="connsiteY47" fmla="*/ 343325 h 588071"/>
              <a:gd name="connsiteX48" fmla="*/ 4021321 w 4187884"/>
              <a:gd name="connsiteY48" fmla="*/ 346724 h 588071"/>
              <a:gd name="connsiteX49" fmla="*/ 3861556 w 4187884"/>
              <a:gd name="connsiteY49" fmla="*/ 333127 h 588071"/>
              <a:gd name="connsiteX50" fmla="*/ 3579417 w 4187884"/>
              <a:gd name="connsiteY50" fmla="*/ 309332 h 588071"/>
              <a:gd name="connsiteX51" fmla="*/ 3242891 w 4187884"/>
              <a:gd name="connsiteY51" fmla="*/ 288936 h 588071"/>
              <a:gd name="connsiteX52" fmla="*/ 2831581 w 4187884"/>
              <a:gd name="connsiteY52" fmla="*/ 275339 h 588071"/>
              <a:gd name="connsiteX53" fmla="*/ 2580036 w 4187884"/>
              <a:gd name="connsiteY53" fmla="*/ 282138 h 588071"/>
              <a:gd name="connsiteX54" fmla="*/ 2114338 w 4187884"/>
              <a:gd name="connsiteY54" fmla="*/ 309332 h 588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87884" h="588071">
                <a:moveTo>
                  <a:pt x="2114338" y="309332"/>
                </a:moveTo>
                <a:lnTo>
                  <a:pt x="1794808" y="339925"/>
                </a:lnTo>
                <a:lnTo>
                  <a:pt x="1519468" y="377317"/>
                </a:lnTo>
                <a:lnTo>
                  <a:pt x="1244128" y="424907"/>
                </a:lnTo>
                <a:lnTo>
                  <a:pt x="992583" y="475896"/>
                </a:lnTo>
                <a:lnTo>
                  <a:pt x="683251" y="550679"/>
                </a:lnTo>
                <a:lnTo>
                  <a:pt x="550680" y="588071"/>
                </a:lnTo>
                <a:lnTo>
                  <a:pt x="513288" y="581273"/>
                </a:lnTo>
                <a:lnTo>
                  <a:pt x="418109" y="526884"/>
                </a:lnTo>
                <a:lnTo>
                  <a:pt x="241347" y="397713"/>
                </a:lnTo>
                <a:lnTo>
                  <a:pt x="78183" y="261742"/>
                </a:lnTo>
                <a:lnTo>
                  <a:pt x="27194" y="217552"/>
                </a:lnTo>
                <a:lnTo>
                  <a:pt x="10198" y="197157"/>
                </a:lnTo>
                <a:lnTo>
                  <a:pt x="0" y="173362"/>
                </a:lnTo>
                <a:lnTo>
                  <a:pt x="6799" y="156365"/>
                </a:lnTo>
                <a:lnTo>
                  <a:pt x="27194" y="152966"/>
                </a:lnTo>
                <a:lnTo>
                  <a:pt x="78183" y="173362"/>
                </a:lnTo>
                <a:lnTo>
                  <a:pt x="180161" y="220951"/>
                </a:lnTo>
                <a:lnTo>
                  <a:pt x="299135" y="271940"/>
                </a:lnTo>
                <a:lnTo>
                  <a:pt x="407911" y="309332"/>
                </a:lnTo>
                <a:lnTo>
                  <a:pt x="458900" y="319530"/>
                </a:lnTo>
                <a:lnTo>
                  <a:pt x="509889" y="319530"/>
                </a:lnTo>
                <a:lnTo>
                  <a:pt x="662855" y="302534"/>
                </a:lnTo>
                <a:lnTo>
                  <a:pt x="978986" y="261742"/>
                </a:lnTo>
                <a:lnTo>
                  <a:pt x="1420889" y="193757"/>
                </a:lnTo>
                <a:lnTo>
                  <a:pt x="1635043" y="159765"/>
                </a:lnTo>
                <a:lnTo>
                  <a:pt x="1859393" y="132571"/>
                </a:lnTo>
                <a:lnTo>
                  <a:pt x="2318293" y="88380"/>
                </a:lnTo>
                <a:lnTo>
                  <a:pt x="2498454" y="71384"/>
                </a:lnTo>
                <a:lnTo>
                  <a:pt x="2753398" y="67985"/>
                </a:lnTo>
                <a:lnTo>
                  <a:pt x="3154510" y="57787"/>
                </a:lnTo>
                <a:lnTo>
                  <a:pt x="3419652" y="50989"/>
                </a:lnTo>
                <a:lnTo>
                  <a:pt x="3477440" y="40791"/>
                </a:lnTo>
                <a:lnTo>
                  <a:pt x="3548824" y="20395"/>
                </a:lnTo>
                <a:lnTo>
                  <a:pt x="3599813" y="0"/>
                </a:lnTo>
                <a:lnTo>
                  <a:pt x="3644003" y="3399"/>
                </a:lnTo>
                <a:lnTo>
                  <a:pt x="3769776" y="30593"/>
                </a:lnTo>
                <a:lnTo>
                  <a:pt x="3926141" y="74783"/>
                </a:lnTo>
                <a:lnTo>
                  <a:pt x="4034918" y="115574"/>
                </a:lnTo>
                <a:lnTo>
                  <a:pt x="4102903" y="149567"/>
                </a:lnTo>
                <a:lnTo>
                  <a:pt x="4143694" y="176761"/>
                </a:lnTo>
                <a:lnTo>
                  <a:pt x="4167489" y="197157"/>
                </a:lnTo>
                <a:lnTo>
                  <a:pt x="4181086" y="214153"/>
                </a:lnTo>
                <a:lnTo>
                  <a:pt x="4187884" y="234548"/>
                </a:lnTo>
                <a:lnTo>
                  <a:pt x="4184485" y="271940"/>
                </a:lnTo>
                <a:lnTo>
                  <a:pt x="4170888" y="302534"/>
                </a:lnTo>
                <a:lnTo>
                  <a:pt x="4143694" y="326328"/>
                </a:lnTo>
                <a:lnTo>
                  <a:pt x="4092705" y="343325"/>
                </a:lnTo>
                <a:lnTo>
                  <a:pt x="4021321" y="346724"/>
                </a:lnTo>
                <a:lnTo>
                  <a:pt x="3861556" y="333127"/>
                </a:lnTo>
                <a:lnTo>
                  <a:pt x="3579417" y="309332"/>
                </a:lnTo>
                <a:lnTo>
                  <a:pt x="3242891" y="288936"/>
                </a:lnTo>
                <a:lnTo>
                  <a:pt x="2831581" y="275339"/>
                </a:lnTo>
                <a:lnTo>
                  <a:pt x="2580036" y="282138"/>
                </a:lnTo>
                <a:lnTo>
                  <a:pt x="2114338" y="3093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2E29A3F-5920-4BC3-90D7-E7539B21D3D4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533525"/>
            <a:ext cx="4187825" cy="4510088"/>
            <a:chOff x="2963863" y="1685925"/>
            <a:chExt cx="4187825" cy="4510088"/>
          </a:xfrm>
        </p:grpSpPr>
        <p:sp>
          <p:nvSpPr>
            <p:cNvPr id="15" name="フリーフォーム 16">
              <a:extLst>
                <a:ext uri="{FF2B5EF4-FFF2-40B4-BE49-F238E27FC236}">
                  <a16:creationId xmlns:a16="http://schemas.microsoft.com/office/drawing/2014/main" id="{49AE132F-4963-4876-B659-58AD2A5FF2E3}"/>
                </a:ext>
              </a:extLst>
            </p:cNvPr>
            <p:cNvSpPr/>
            <p:nvPr/>
          </p:nvSpPr>
          <p:spPr>
            <a:xfrm>
              <a:off x="3054350" y="1787525"/>
              <a:ext cx="1758950" cy="2298700"/>
            </a:xfrm>
            <a:custGeom>
              <a:avLst/>
              <a:gdLst>
                <a:gd name="connsiteX0" fmla="*/ 1362075 w 1758950"/>
                <a:gd name="connsiteY0" fmla="*/ 1111250 h 2298700"/>
                <a:gd name="connsiteX1" fmla="*/ 1374775 w 1758950"/>
                <a:gd name="connsiteY1" fmla="*/ 327025 h 2298700"/>
                <a:gd name="connsiteX2" fmla="*/ 1371600 w 1758950"/>
                <a:gd name="connsiteY2" fmla="*/ 307975 h 2298700"/>
                <a:gd name="connsiteX3" fmla="*/ 1358900 w 1758950"/>
                <a:gd name="connsiteY3" fmla="*/ 279400 h 2298700"/>
                <a:gd name="connsiteX4" fmla="*/ 1349375 w 1758950"/>
                <a:gd name="connsiteY4" fmla="*/ 263525 h 2298700"/>
                <a:gd name="connsiteX5" fmla="*/ 1339850 w 1758950"/>
                <a:gd name="connsiteY5" fmla="*/ 254000 h 2298700"/>
                <a:gd name="connsiteX6" fmla="*/ 1323975 w 1758950"/>
                <a:gd name="connsiteY6" fmla="*/ 241300 h 2298700"/>
                <a:gd name="connsiteX7" fmla="*/ 1314450 w 1758950"/>
                <a:gd name="connsiteY7" fmla="*/ 234950 h 2298700"/>
                <a:gd name="connsiteX8" fmla="*/ 1282700 w 1758950"/>
                <a:gd name="connsiteY8" fmla="*/ 231775 h 2298700"/>
                <a:gd name="connsiteX9" fmla="*/ 1146175 w 1758950"/>
                <a:gd name="connsiteY9" fmla="*/ 273050 h 2298700"/>
                <a:gd name="connsiteX10" fmla="*/ 914400 w 1758950"/>
                <a:gd name="connsiteY10" fmla="*/ 336550 h 2298700"/>
                <a:gd name="connsiteX11" fmla="*/ 638175 w 1758950"/>
                <a:gd name="connsiteY11" fmla="*/ 415925 h 2298700"/>
                <a:gd name="connsiteX12" fmla="*/ 527050 w 1758950"/>
                <a:gd name="connsiteY12" fmla="*/ 447675 h 2298700"/>
                <a:gd name="connsiteX13" fmla="*/ 463550 w 1758950"/>
                <a:gd name="connsiteY13" fmla="*/ 469900 h 2298700"/>
                <a:gd name="connsiteX14" fmla="*/ 400050 w 1758950"/>
                <a:gd name="connsiteY14" fmla="*/ 498475 h 2298700"/>
                <a:gd name="connsiteX15" fmla="*/ 371475 w 1758950"/>
                <a:gd name="connsiteY15" fmla="*/ 495300 h 2298700"/>
                <a:gd name="connsiteX16" fmla="*/ 317500 w 1758950"/>
                <a:gd name="connsiteY16" fmla="*/ 482600 h 2298700"/>
                <a:gd name="connsiteX17" fmla="*/ 266700 w 1758950"/>
                <a:gd name="connsiteY17" fmla="*/ 460375 h 2298700"/>
                <a:gd name="connsiteX18" fmla="*/ 238125 w 1758950"/>
                <a:gd name="connsiteY18" fmla="*/ 441325 h 2298700"/>
                <a:gd name="connsiteX19" fmla="*/ 200025 w 1758950"/>
                <a:gd name="connsiteY19" fmla="*/ 415925 h 2298700"/>
                <a:gd name="connsiteX20" fmla="*/ 155575 w 1758950"/>
                <a:gd name="connsiteY20" fmla="*/ 374650 h 2298700"/>
                <a:gd name="connsiteX21" fmla="*/ 127000 w 1758950"/>
                <a:gd name="connsiteY21" fmla="*/ 342900 h 2298700"/>
                <a:gd name="connsiteX22" fmla="*/ 79375 w 1758950"/>
                <a:gd name="connsiteY22" fmla="*/ 288925 h 2298700"/>
                <a:gd name="connsiteX23" fmla="*/ 47625 w 1758950"/>
                <a:gd name="connsiteY23" fmla="*/ 241300 h 2298700"/>
                <a:gd name="connsiteX24" fmla="*/ 15875 w 1758950"/>
                <a:gd name="connsiteY24" fmla="*/ 193675 h 2298700"/>
                <a:gd name="connsiteX25" fmla="*/ 3175 w 1758950"/>
                <a:gd name="connsiteY25" fmla="*/ 165100 h 2298700"/>
                <a:gd name="connsiteX26" fmla="*/ 0 w 1758950"/>
                <a:gd name="connsiteY26" fmla="*/ 142875 h 2298700"/>
                <a:gd name="connsiteX27" fmla="*/ 3175 w 1758950"/>
                <a:gd name="connsiteY27" fmla="*/ 133350 h 2298700"/>
                <a:gd name="connsiteX28" fmla="*/ 12700 w 1758950"/>
                <a:gd name="connsiteY28" fmla="*/ 130175 h 2298700"/>
                <a:gd name="connsiteX29" fmla="*/ 31750 w 1758950"/>
                <a:gd name="connsiteY29" fmla="*/ 133350 h 2298700"/>
                <a:gd name="connsiteX30" fmla="*/ 66675 w 1758950"/>
                <a:gd name="connsiteY30" fmla="*/ 146050 h 2298700"/>
                <a:gd name="connsiteX31" fmla="*/ 146050 w 1758950"/>
                <a:gd name="connsiteY31" fmla="*/ 184150 h 2298700"/>
                <a:gd name="connsiteX32" fmla="*/ 212725 w 1758950"/>
                <a:gd name="connsiteY32" fmla="*/ 212725 h 2298700"/>
                <a:gd name="connsiteX33" fmla="*/ 266700 w 1758950"/>
                <a:gd name="connsiteY33" fmla="*/ 228600 h 2298700"/>
                <a:gd name="connsiteX34" fmla="*/ 307975 w 1758950"/>
                <a:gd name="connsiteY34" fmla="*/ 231775 h 2298700"/>
                <a:gd name="connsiteX35" fmla="*/ 425450 w 1758950"/>
                <a:gd name="connsiteY35" fmla="*/ 231775 h 2298700"/>
                <a:gd name="connsiteX36" fmla="*/ 533400 w 1758950"/>
                <a:gd name="connsiteY36" fmla="*/ 228600 h 2298700"/>
                <a:gd name="connsiteX37" fmla="*/ 720725 w 1758950"/>
                <a:gd name="connsiteY37" fmla="*/ 206375 h 2298700"/>
                <a:gd name="connsiteX38" fmla="*/ 885825 w 1758950"/>
                <a:gd name="connsiteY38" fmla="*/ 177800 h 2298700"/>
                <a:gd name="connsiteX39" fmla="*/ 1044575 w 1758950"/>
                <a:gd name="connsiteY39" fmla="*/ 146050 h 2298700"/>
                <a:gd name="connsiteX40" fmla="*/ 1231900 w 1758950"/>
                <a:gd name="connsiteY40" fmla="*/ 98425 h 2298700"/>
                <a:gd name="connsiteX41" fmla="*/ 1285875 w 1758950"/>
                <a:gd name="connsiteY41" fmla="*/ 82550 h 2298700"/>
                <a:gd name="connsiteX42" fmla="*/ 1346200 w 1758950"/>
                <a:gd name="connsiteY42" fmla="*/ 57150 h 2298700"/>
                <a:gd name="connsiteX43" fmla="*/ 1374775 w 1758950"/>
                <a:gd name="connsiteY43" fmla="*/ 44450 h 2298700"/>
                <a:gd name="connsiteX44" fmla="*/ 1416050 w 1758950"/>
                <a:gd name="connsiteY44" fmla="*/ 25400 h 2298700"/>
                <a:gd name="connsiteX45" fmla="*/ 1454150 w 1758950"/>
                <a:gd name="connsiteY45" fmla="*/ 0 h 2298700"/>
                <a:gd name="connsiteX46" fmla="*/ 1470025 w 1758950"/>
                <a:gd name="connsiteY46" fmla="*/ 0 h 2298700"/>
                <a:gd name="connsiteX47" fmla="*/ 1504950 w 1758950"/>
                <a:gd name="connsiteY47" fmla="*/ 12700 h 2298700"/>
                <a:gd name="connsiteX48" fmla="*/ 1555750 w 1758950"/>
                <a:gd name="connsiteY48" fmla="*/ 41275 h 2298700"/>
                <a:gd name="connsiteX49" fmla="*/ 1600200 w 1758950"/>
                <a:gd name="connsiteY49" fmla="*/ 73025 h 2298700"/>
                <a:gd name="connsiteX50" fmla="*/ 1679575 w 1758950"/>
                <a:gd name="connsiteY50" fmla="*/ 139700 h 2298700"/>
                <a:gd name="connsiteX51" fmla="*/ 1727200 w 1758950"/>
                <a:gd name="connsiteY51" fmla="*/ 180975 h 2298700"/>
                <a:gd name="connsiteX52" fmla="*/ 1752600 w 1758950"/>
                <a:gd name="connsiteY52" fmla="*/ 203200 h 2298700"/>
                <a:gd name="connsiteX53" fmla="*/ 1758950 w 1758950"/>
                <a:gd name="connsiteY53" fmla="*/ 219075 h 2298700"/>
                <a:gd name="connsiteX54" fmla="*/ 1758950 w 1758950"/>
                <a:gd name="connsiteY54" fmla="*/ 238125 h 2298700"/>
                <a:gd name="connsiteX55" fmla="*/ 1749425 w 1758950"/>
                <a:gd name="connsiteY55" fmla="*/ 266700 h 2298700"/>
                <a:gd name="connsiteX56" fmla="*/ 1724025 w 1758950"/>
                <a:gd name="connsiteY56" fmla="*/ 304800 h 2298700"/>
                <a:gd name="connsiteX57" fmla="*/ 1689100 w 1758950"/>
                <a:gd name="connsiteY57" fmla="*/ 342900 h 2298700"/>
                <a:gd name="connsiteX58" fmla="*/ 1673225 w 1758950"/>
                <a:gd name="connsiteY58" fmla="*/ 409575 h 2298700"/>
                <a:gd name="connsiteX59" fmla="*/ 1654175 w 1758950"/>
                <a:gd name="connsiteY59" fmla="*/ 508000 h 2298700"/>
                <a:gd name="connsiteX60" fmla="*/ 1631950 w 1758950"/>
                <a:gd name="connsiteY60" fmla="*/ 625475 h 2298700"/>
                <a:gd name="connsiteX61" fmla="*/ 1606550 w 1758950"/>
                <a:gd name="connsiteY61" fmla="*/ 784225 h 2298700"/>
                <a:gd name="connsiteX62" fmla="*/ 1597025 w 1758950"/>
                <a:gd name="connsiteY62" fmla="*/ 850900 h 2298700"/>
                <a:gd name="connsiteX63" fmla="*/ 1587500 w 1758950"/>
                <a:gd name="connsiteY63" fmla="*/ 1016000 h 2298700"/>
                <a:gd name="connsiteX64" fmla="*/ 1574800 w 1758950"/>
                <a:gd name="connsiteY64" fmla="*/ 1343025 h 2298700"/>
                <a:gd name="connsiteX65" fmla="*/ 1574800 w 1758950"/>
                <a:gd name="connsiteY65" fmla="*/ 1492250 h 2298700"/>
                <a:gd name="connsiteX66" fmla="*/ 1577975 w 1758950"/>
                <a:gd name="connsiteY66" fmla="*/ 1590675 h 2298700"/>
                <a:gd name="connsiteX67" fmla="*/ 1581150 w 1758950"/>
                <a:gd name="connsiteY67" fmla="*/ 1660525 h 2298700"/>
                <a:gd name="connsiteX68" fmla="*/ 1587500 w 1758950"/>
                <a:gd name="connsiteY68" fmla="*/ 1739900 h 2298700"/>
                <a:gd name="connsiteX69" fmla="*/ 1597025 w 1758950"/>
                <a:gd name="connsiteY69" fmla="*/ 1822450 h 2298700"/>
                <a:gd name="connsiteX70" fmla="*/ 1597025 w 1758950"/>
                <a:gd name="connsiteY70" fmla="*/ 1854200 h 2298700"/>
                <a:gd name="connsiteX71" fmla="*/ 1593850 w 1758950"/>
                <a:gd name="connsiteY71" fmla="*/ 1917700 h 2298700"/>
                <a:gd name="connsiteX72" fmla="*/ 1587500 w 1758950"/>
                <a:gd name="connsiteY72" fmla="*/ 1971675 h 2298700"/>
                <a:gd name="connsiteX73" fmla="*/ 1571625 w 1758950"/>
                <a:gd name="connsiteY73" fmla="*/ 2035175 h 2298700"/>
                <a:gd name="connsiteX74" fmla="*/ 1552575 w 1758950"/>
                <a:gd name="connsiteY74" fmla="*/ 2092325 h 2298700"/>
                <a:gd name="connsiteX75" fmla="*/ 1533525 w 1758950"/>
                <a:gd name="connsiteY75" fmla="*/ 2133600 h 2298700"/>
                <a:gd name="connsiteX76" fmla="*/ 1501775 w 1758950"/>
                <a:gd name="connsiteY76" fmla="*/ 2190750 h 2298700"/>
                <a:gd name="connsiteX77" fmla="*/ 1447800 w 1758950"/>
                <a:gd name="connsiteY77" fmla="*/ 2257425 h 2298700"/>
                <a:gd name="connsiteX78" fmla="*/ 1419225 w 1758950"/>
                <a:gd name="connsiteY78" fmla="*/ 2282825 h 2298700"/>
                <a:gd name="connsiteX79" fmla="*/ 1387475 w 1758950"/>
                <a:gd name="connsiteY79" fmla="*/ 2298700 h 2298700"/>
                <a:gd name="connsiteX80" fmla="*/ 1362075 w 1758950"/>
                <a:gd name="connsiteY80" fmla="*/ 2298700 h 2298700"/>
                <a:gd name="connsiteX81" fmla="*/ 1339850 w 1758950"/>
                <a:gd name="connsiteY81" fmla="*/ 2289175 h 2298700"/>
                <a:gd name="connsiteX82" fmla="*/ 1314450 w 1758950"/>
                <a:gd name="connsiteY82" fmla="*/ 2263775 h 2298700"/>
                <a:gd name="connsiteX83" fmla="*/ 1301750 w 1758950"/>
                <a:gd name="connsiteY83" fmla="*/ 2244725 h 2298700"/>
                <a:gd name="connsiteX84" fmla="*/ 1349375 w 1758950"/>
                <a:gd name="connsiteY84" fmla="*/ 1835150 h 2298700"/>
                <a:gd name="connsiteX85" fmla="*/ 1355725 w 1758950"/>
                <a:gd name="connsiteY85" fmla="*/ 1711325 h 2298700"/>
                <a:gd name="connsiteX86" fmla="*/ 1362075 w 1758950"/>
                <a:gd name="connsiteY86" fmla="*/ 1111250 h 229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758950" h="2298700">
                  <a:moveTo>
                    <a:pt x="1362075" y="1111250"/>
                  </a:moveTo>
                  <a:lnTo>
                    <a:pt x="1374775" y="327025"/>
                  </a:lnTo>
                  <a:lnTo>
                    <a:pt x="1371600" y="307975"/>
                  </a:lnTo>
                  <a:lnTo>
                    <a:pt x="1358900" y="279400"/>
                  </a:lnTo>
                  <a:lnTo>
                    <a:pt x="1349375" y="263525"/>
                  </a:lnTo>
                  <a:lnTo>
                    <a:pt x="1339850" y="254000"/>
                  </a:lnTo>
                  <a:lnTo>
                    <a:pt x="1323975" y="241300"/>
                  </a:lnTo>
                  <a:lnTo>
                    <a:pt x="1314450" y="234950"/>
                  </a:lnTo>
                  <a:lnTo>
                    <a:pt x="1282700" y="231775"/>
                  </a:lnTo>
                  <a:lnTo>
                    <a:pt x="1146175" y="273050"/>
                  </a:lnTo>
                  <a:lnTo>
                    <a:pt x="914400" y="336550"/>
                  </a:lnTo>
                  <a:lnTo>
                    <a:pt x="638175" y="415925"/>
                  </a:lnTo>
                  <a:lnTo>
                    <a:pt x="527050" y="447675"/>
                  </a:lnTo>
                  <a:lnTo>
                    <a:pt x="463550" y="469900"/>
                  </a:lnTo>
                  <a:lnTo>
                    <a:pt x="400050" y="498475"/>
                  </a:lnTo>
                  <a:lnTo>
                    <a:pt x="371475" y="495300"/>
                  </a:lnTo>
                  <a:lnTo>
                    <a:pt x="317500" y="482600"/>
                  </a:lnTo>
                  <a:lnTo>
                    <a:pt x="266700" y="460375"/>
                  </a:lnTo>
                  <a:lnTo>
                    <a:pt x="238125" y="441325"/>
                  </a:lnTo>
                  <a:lnTo>
                    <a:pt x="200025" y="415925"/>
                  </a:lnTo>
                  <a:lnTo>
                    <a:pt x="155575" y="374650"/>
                  </a:lnTo>
                  <a:lnTo>
                    <a:pt x="127000" y="342900"/>
                  </a:lnTo>
                  <a:lnTo>
                    <a:pt x="79375" y="288925"/>
                  </a:lnTo>
                  <a:lnTo>
                    <a:pt x="47625" y="241300"/>
                  </a:lnTo>
                  <a:lnTo>
                    <a:pt x="15875" y="193675"/>
                  </a:lnTo>
                  <a:lnTo>
                    <a:pt x="3175" y="165100"/>
                  </a:lnTo>
                  <a:lnTo>
                    <a:pt x="0" y="142875"/>
                  </a:lnTo>
                  <a:lnTo>
                    <a:pt x="3175" y="133350"/>
                  </a:lnTo>
                  <a:lnTo>
                    <a:pt x="12700" y="130175"/>
                  </a:lnTo>
                  <a:lnTo>
                    <a:pt x="31750" y="133350"/>
                  </a:lnTo>
                  <a:lnTo>
                    <a:pt x="66675" y="146050"/>
                  </a:lnTo>
                  <a:lnTo>
                    <a:pt x="146050" y="184150"/>
                  </a:lnTo>
                  <a:lnTo>
                    <a:pt x="212725" y="212725"/>
                  </a:lnTo>
                  <a:lnTo>
                    <a:pt x="266700" y="228600"/>
                  </a:lnTo>
                  <a:lnTo>
                    <a:pt x="307975" y="231775"/>
                  </a:lnTo>
                  <a:lnTo>
                    <a:pt x="425450" y="231775"/>
                  </a:lnTo>
                  <a:lnTo>
                    <a:pt x="533400" y="228600"/>
                  </a:lnTo>
                  <a:lnTo>
                    <a:pt x="720725" y="206375"/>
                  </a:lnTo>
                  <a:lnTo>
                    <a:pt x="885825" y="177800"/>
                  </a:lnTo>
                  <a:lnTo>
                    <a:pt x="1044575" y="146050"/>
                  </a:lnTo>
                  <a:lnTo>
                    <a:pt x="1231900" y="98425"/>
                  </a:lnTo>
                  <a:lnTo>
                    <a:pt x="1285875" y="82550"/>
                  </a:lnTo>
                  <a:lnTo>
                    <a:pt x="1346200" y="57150"/>
                  </a:lnTo>
                  <a:lnTo>
                    <a:pt x="1374775" y="44450"/>
                  </a:lnTo>
                  <a:lnTo>
                    <a:pt x="1416050" y="25400"/>
                  </a:lnTo>
                  <a:lnTo>
                    <a:pt x="1454150" y="0"/>
                  </a:lnTo>
                  <a:lnTo>
                    <a:pt x="1470025" y="0"/>
                  </a:lnTo>
                  <a:lnTo>
                    <a:pt x="1504950" y="12700"/>
                  </a:lnTo>
                  <a:lnTo>
                    <a:pt x="1555750" y="41275"/>
                  </a:lnTo>
                  <a:lnTo>
                    <a:pt x="1600200" y="73025"/>
                  </a:lnTo>
                  <a:lnTo>
                    <a:pt x="1679575" y="139700"/>
                  </a:lnTo>
                  <a:lnTo>
                    <a:pt x="1727200" y="180975"/>
                  </a:lnTo>
                  <a:lnTo>
                    <a:pt x="1752600" y="203200"/>
                  </a:lnTo>
                  <a:lnTo>
                    <a:pt x="1758950" y="219075"/>
                  </a:lnTo>
                  <a:lnTo>
                    <a:pt x="1758950" y="238125"/>
                  </a:lnTo>
                  <a:lnTo>
                    <a:pt x="1749425" y="266700"/>
                  </a:lnTo>
                  <a:lnTo>
                    <a:pt x="1724025" y="304800"/>
                  </a:lnTo>
                  <a:lnTo>
                    <a:pt x="1689100" y="342900"/>
                  </a:lnTo>
                  <a:lnTo>
                    <a:pt x="1673225" y="409575"/>
                  </a:lnTo>
                  <a:lnTo>
                    <a:pt x="1654175" y="508000"/>
                  </a:lnTo>
                  <a:lnTo>
                    <a:pt x="1631950" y="625475"/>
                  </a:lnTo>
                  <a:lnTo>
                    <a:pt x="1606550" y="784225"/>
                  </a:lnTo>
                  <a:lnTo>
                    <a:pt x="1597025" y="850900"/>
                  </a:lnTo>
                  <a:lnTo>
                    <a:pt x="1587500" y="1016000"/>
                  </a:lnTo>
                  <a:lnTo>
                    <a:pt x="1574800" y="1343025"/>
                  </a:lnTo>
                  <a:lnTo>
                    <a:pt x="1574800" y="1492250"/>
                  </a:lnTo>
                  <a:lnTo>
                    <a:pt x="1577975" y="1590675"/>
                  </a:lnTo>
                  <a:lnTo>
                    <a:pt x="1581150" y="1660525"/>
                  </a:lnTo>
                  <a:lnTo>
                    <a:pt x="1587500" y="1739900"/>
                  </a:lnTo>
                  <a:lnTo>
                    <a:pt x="1597025" y="1822450"/>
                  </a:lnTo>
                  <a:lnTo>
                    <a:pt x="1597025" y="1854200"/>
                  </a:lnTo>
                  <a:lnTo>
                    <a:pt x="1593850" y="1917700"/>
                  </a:lnTo>
                  <a:lnTo>
                    <a:pt x="1587500" y="1971675"/>
                  </a:lnTo>
                  <a:lnTo>
                    <a:pt x="1571625" y="2035175"/>
                  </a:lnTo>
                  <a:lnTo>
                    <a:pt x="1552575" y="2092325"/>
                  </a:lnTo>
                  <a:lnTo>
                    <a:pt x="1533525" y="2133600"/>
                  </a:lnTo>
                  <a:lnTo>
                    <a:pt x="1501775" y="2190750"/>
                  </a:lnTo>
                  <a:lnTo>
                    <a:pt x="1447800" y="2257425"/>
                  </a:lnTo>
                  <a:lnTo>
                    <a:pt x="1419225" y="2282825"/>
                  </a:lnTo>
                  <a:lnTo>
                    <a:pt x="1387475" y="2298700"/>
                  </a:lnTo>
                  <a:lnTo>
                    <a:pt x="1362075" y="2298700"/>
                  </a:lnTo>
                  <a:lnTo>
                    <a:pt x="1339850" y="2289175"/>
                  </a:lnTo>
                  <a:lnTo>
                    <a:pt x="1314450" y="2263775"/>
                  </a:lnTo>
                  <a:lnTo>
                    <a:pt x="1301750" y="2244725"/>
                  </a:lnTo>
                  <a:lnTo>
                    <a:pt x="1349375" y="1835150"/>
                  </a:lnTo>
                  <a:lnTo>
                    <a:pt x="1355725" y="1711325"/>
                  </a:lnTo>
                  <a:cubicBezTo>
                    <a:pt x="1357842" y="1517650"/>
                    <a:pt x="1359958" y="1323975"/>
                    <a:pt x="1362075" y="111125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DE862FCB-3914-4830-BBF1-EAD4C5A84DF3}"/>
                </a:ext>
              </a:extLst>
            </p:cNvPr>
            <p:cNvSpPr/>
            <p:nvPr/>
          </p:nvSpPr>
          <p:spPr>
            <a:xfrm>
              <a:off x="3162300" y="2462213"/>
              <a:ext cx="779463" cy="361950"/>
            </a:xfrm>
            <a:custGeom>
              <a:avLst/>
              <a:gdLst>
                <a:gd name="connsiteX0" fmla="*/ 311944 w 778669"/>
                <a:gd name="connsiteY0" fmla="*/ 264318 h 361950"/>
                <a:gd name="connsiteX1" fmla="*/ 261938 w 778669"/>
                <a:gd name="connsiteY1" fmla="*/ 233362 h 361950"/>
                <a:gd name="connsiteX2" fmla="*/ 207169 w 778669"/>
                <a:gd name="connsiteY2" fmla="*/ 195262 h 361950"/>
                <a:gd name="connsiteX3" fmla="*/ 147638 w 778669"/>
                <a:gd name="connsiteY3" fmla="*/ 152400 h 361950"/>
                <a:gd name="connsiteX4" fmla="*/ 61913 w 778669"/>
                <a:gd name="connsiteY4" fmla="*/ 85725 h 361950"/>
                <a:gd name="connsiteX5" fmla="*/ 19050 w 778669"/>
                <a:gd name="connsiteY5" fmla="*/ 52387 h 361950"/>
                <a:gd name="connsiteX6" fmla="*/ 2381 w 778669"/>
                <a:gd name="connsiteY6" fmla="*/ 30956 h 361950"/>
                <a:gd name="connsiteX7" fmla="*/ 0 w 778669"/>
                <a:gd name="connsiteY7" fmla="*/ 9525 h 361950"/>
                <a:gd name="connsiteX8" fmla="*/ 4763 w 778669"/>
                <a:gd name="connsiteY8" fmla="*/ 0 h 361950"/>
                <a:gd name="connsiteX9" fmla="*/ 26194 w 778669"/>
                <a:gd name="connsiteY9" fmla="*/ 0 h 361950"/>
                <a:gd name="connsiteX10" fmla="*/ 97631 w 778669"/>
                <a:gd name="connsiteY10" fmla="*/ 9525 h 361950"/>
                <a:gd name="connsiteX11" fmla="*/ 200025 w 778669"/>
                <a:gd name="connsiteY11" fmla="*/ 21431 h 361950"/>
                <a:gd name="connsiteX12" fmla="*/ 304800 w 778669"/>
                <a:gd name="connsiteY12" fmla="*/ 26193 h 361950"/>
                <a:gd name="connsiteX13" fmla="*/ 383381 w 778669"/>
                <a:gd name="connsiteY13" fmla="*/ 26193 h 361950"/>
                <a:gd name="connsiteX14" fmla="*/ 414338 w 778669"/>
                <a:gd name="connsiteY14" fmla="*/ 30956 h 361950"/>
                <a:gd name="connsiteX15" fmla="*/ 483394 w 778669"/>
                <a:gd name="connsiteY15" fmla="*/ 59531 h 361950"/>
                <a:gd name="connsiteX16" fmla="*/ 576263 w 778669"/>
                <a:gd name="connsiteY16" fmla="*/ 107156 h 361950"/>
                <a:gd name="connsiteX17" fmla="*/ 626269 w 778669"/>
                <a:gd name="connsiteY17" fmla="*/ 138112 h 361950"/>
                <a:gd name="connsiteX18" fmla="*/ 671513 w 778669"/>
                <a:gd name="connsiteY18" fmla="*/ 171450 h 361950"/>
                <a:gd name="connsiteX19" fmla="*/ 721519 w 778669"/>
                <a:gd name="connsiteY19" fmla="*/ 214312 h 361950"/>
                <a:gd name="connsiteX20" fmla="*/ 752475 w 778669"/>
                <a:gd name="connsiteY20" fmla="*/ 247650 h 361950"/>
                <a:gd name="connsiteX21" fmla="*/ 771525 w 778669"/>
                <a:gd name="connsiteY21" fmla="*/ 269081 h 361950"/>
                <a:gd name="connsiteX22" fmla="*/ 778669 w 778669"/>
                <a:gd name="connsiteY22" fmla="*/ 283368 h 361950"/>
                <a:gd name="connsiteX23" fmla="*/ 778669 w 778669"/>
                <a:gd name="connsiteY23" fmla="*/ 292893 h 361950"/>
                <a:gd name="connsiteX24" fmla="*/ 771525 w 778669"/>
                <a:gd name="connsiteY24" fmla="*/ 314325 h 361950"/>
                <a:gd name="connsiteX25" fmla="*/ 754856 w 778669"/>
                <a:gd name="connsiteY25" fmla="*/ 335756 h 361950"/>
                <a:gd name="connsiteX26" fmla="*/ 721519 w 778669"/>
                <a:gd name="connsiteY26" fmla="*/ 354806 h 361950"/>
                <a:gd name="connsiteX27" fmla="*/ 692944 w 778669"/>
                <a:gd name="connsiteY27" fmla="*/ 361950 h 361950"/>
                <a:gd name="connsiteX28" fmla="*/ 609600 w 778669"/>
                <a:gd name="connsiteY28" fmla="*/ 357187 h 361950"/>
                <a:gd name="connsiteX29" fmla="*/ 521494 w 778669"/>
                <a:gd name="connsiteY29" fmla="*/ 342900 h 361950"/>
                <a:gd name="connsiteX30" fmla="*/ 459581 w 778669"/>
                <a:gd name="connsiteY30" fmla="*/ 326231 h 361950"/>
                <a:gd name="connsiteX31" fmla="*/ 311944 w 778669"/>
                <a:gd name="connsiteY31" fmla="*/ 26431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8669" h="361950">
                  <a:moveTo>
                    <a:pt x="311944" y="264318"/>
                  </a:moveTo>
                  <a:lnTo>
                    <a:pt x="261938" y="233362"/>
                  </a:lnTo>
                  <a:lnTo>
                    <a:pt x="207169" y="195262"/>
                  </a:lnTo>
                  <a:lnTo>
                    <a:pt x="147638" y="152400"/>
                  </a:lnTo>
                  <a:lnTo>
                    <a:pt x="61913" y="85725"/>
                  </a:lnTo>
                  <a:lnTo>
                    <a:pt x="19050" y="52387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6194" y="0"/>
                  </a:lnTo>
                  <a:lnTo>
                    <a:pt x="97631" y="9525"/>
                  </a:lnTo>
                  <a:lnTo>
                    <a:pt x="200025" y="21431"/>
                  </a:lnTo>
                  <a:lnTo>
                    <a:pt x="304800" y="26193"/>
                  </a:lnTo>
                  <a:lnTo>
                    <a:pt x="383381" y="26193"/>
                  </a:lnTo>
                  <a:lnTo>
                    <a:pt x="414338" y="30956"/>
                  </a:lnTo>
                  <a:lnTo>
                    <a:pt x="483394" y="59531"/>
                  </a:lnTo>
                  <a:lnTo>
                    <a:pt x="576263" y="107156"/>
                  </a:lnTo>
                  <a:lnTo>
                    <a:pt x="626269" y="138112"/>
                  </a:lnTo>
                  <a:lnTo>
                    <a:pt x="671513" y="171450"/>
                  </a:lnTo>
                  <a:lnTo>
                    <a:pt x="721519" y="214312"/>
                  </a:lnTo>
                  <a:lnTo>
                    <a:pt x="752475" y="247650"/>
                  </a:lnTo>
                  <a:lnTo>
                    <a:pt x="771525" y="269081"/>
                  </a:lnTo>
                  <a:lnTo>
                    <a:pt x="778669" y="283368"/>
                  </a:lnTo>
                  <a:lnTo>
                    <a:pt x="778669" y="292893"/>
                  </a:lnTo>
                  <a:lnTo>
                    <a:pt x="771525" y="314325"/>
                  </a:lnTo>
                  <a:lnTo>
                    <a:pt x="754856" y="335756"/>
                  </a:lnTo>
                  <a:lnTo>
                    <a:pt x="721519" y="354806"/>
                  </a:lnTo>
                  <a:lnTo>
                    <a:pt x="692944" y="361950"/>
                  </a:lnTo>
                  <a:lnTo>
                    <a:pt x="609600" y="357187"/>
                  </a:lnTo>
                  <a:lnTo>
                    <a:pt x="521494" y="342900"/>
                  </a:lnTo>
                  <a:lnTo>
                    <a:pt x="459581" y="326231"/>
                  </a:lnTo>
                  <a:lnTo>
                    <a:pt x="311944" y="2643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88D91628-C098-4E50-8CF7-DABB9CB58447}"/>
                </a:ext>
              </a:extLst>
            </p:cNvPr>
            <p:cNvSpPr/>
            <p:nvPr/>
          </p:nvSpPr>
          <p:spPr>
            <a:xfrm>
              <a:off x="3011488" y="3055938"/>
              <a:ext cx="1209675" cy="793750"/>
            </a:xfrm>
            <a:custGeom>
              <a:avLst/>
              <a:gdLst>
                <a:gd name="connsiteX0" fmla="*/ 890588 w 1209675"/>
                <a:gd name="connsiteY0" fmla="*/ 316706 h 795337"/>
                <a:gd name="connsiteX1" fmla="*/ 752475 w 1209675"/>
                <a:gd name="connsiteY1" fmla="*/ 435769 h 795337"/>
                <a:gd name="connsiteX2" fmla="*/ 616744 w 1209675"/>
                <a:gd name="connsiteY2" fmla="*/ 547687 h 795337"/>
                <a:gd name="connsiteX3" fmla="*/ 492919 w 1209675"/>
                <a:gd name="connsiteY3" fmla="*/ 654844 h 795337"/>
                <a:gd name="connsiteX4" fmla="*/ 426244 w 1209675"/>
                <a:gd name="connsiteY4" fmla="*/ 711994 h 795337"/>
                <a:gd name="connsiteX5" fmla="*/ 409575 w 1209675"/>
                <a:gd name="connsiteY5" fmla="*/ 738187 h 795337"/>
                <a:gd name="connsiteX6" fmla="*/ 385763 w 1209675"/>
                <a:gd name="connsiteY6" fmla="*/ 764381 h 795337"/>
                <a:gd name="connsiteX7" fmla="*/ 357188 w 1209675"/>
                <a:gd name="connsiteY7" fmla="*/ 783431 h 795337"/>
                <a:gd name="connsiteX8" fmla="*/ 326232 w 1209675"/>
                <a:gd name="connsiteY8" fmla="*/ 795337 h 795337"/>
                <a:gd name="connsiteX9" fmla="*/ 297657 w 1209675"/>
                <a:gd name="connsiteY9" fmla="*/ 795337 h 795337"/>
                <a:gd name="connsiteX10" fmla="*/ 276225 w 1209675"/>
                <a:gd name="connsiteY10" fmla="*/ 785812 h 795337"/>
                <a:gd name="connsiteX11" fmla="*/ 233363 w 1209675"/>
                <a:gd name="connsiteY11" fmla="*/ 757237 h 795337"/>
                <a:gd name="connsiteX12" fmla="*/ 195263 w 1209675"/>
                <a:gd name="connsiteY12" fmla="*/ 728662 h 795337"/>
                <a:gd name="connsiteX13" fmla="*/ 138113 w 1209675"/>
                <a:gd name="connsiteY13" fmla="*/ 678656 h 795337"/>
                <a:gd name="connsiteX14" fmla="*/ 97632 w 1209675"/>
                <a:gd name="connsiteY14" fmla="*/ 631031 h 795337"/>
                <a:gd name="connsiteX15" fmla="*/ 61913 w 1209675"/>
                <a:gd name="connsiteY15" fmla="*/ 581025 h 795337"/>
                <a:gd name="connsiteX16" fmla="*/ 19050 w 1209675"/>
                <a:gd name="connsiteY16" fmla="*/ 492919 h 795337"/>
                <a:gd name="connsiteX17" fmla="*/ 4763 w 1209675"/>
                <a:gd name="connsiteY17" fmla="*/ 447675 h 795337"/>
                <a:gd name="connsiteX18" fmla="*/ 0 w 1209675"/>
                <a:gd name="connsiteY18" fmla="*/ 414337 h 795337"/>
                <a:gd name="connsiteX19" fmla="*/ 7144 w 1209675"/>
                <a:gd name="connsiteY19" fmla="*/ 404812 h 795337"/>
                <a:gd name="connsiteX20" fmla="*/ 28575 w 1209675"/>
                <a:gd name="connsiteY20" fmla="*/ 404812 h 795337"/>
                <a:gd name="connsiteX21" fmla="*/ 47625 w 1209675"/>
                <a:gd name="connsiteY21" fmla="*/ 411956 h 795337"/>
                <a:gd name="connsiteX22" fmla="*/ 76200 w 1209675"/>
                <a:gd name="connsiteY22" fmla="*/ 431006 h 795337"/>
                <a:gd name="connsiteX23" fmla="*/ 92869 w 1209675"/>
                <a:gd name="connsiteY23" fmla="*/ 442912 h 795337"/>
                <a:gd name="connsiteX24" fmla="*/ 121444 w 1209675"/>
                <a:gd name="connsiteY24" fmla="*/ 454819 h 795337"/>
                <a:gd name="connsiteX25" fmla="*/ 154782 w 1209675"/>
                <a:gd name="connsiteY25" fmla="*/ 461962 h 795337"/>
                <a:gd name="connsiteX26" fmla="*/ 180975 w 1209675"/>
                <a:gd name="connsiteY26" fmla="*/ 464344 h 795337"/>
                <a:gd name="connsiteX27" fmla="*/ 214313 w 1209675"/>
                <a:gd name="connsiteY27" fmla="*/ 464344 h 795337"/>
                <a:gd name="connsiteX28" fmla="*/ 257175 w 1209675"/>
                <a:gd name="connsiteY28" fmla="*/ 461962 h 795337"/>
                <a:gd name="connsiteX29" fmla="*/ 295275 w 1209675"/>
                <a:gd name="connsiteY29" fmla="*/ 452437 h 795337"/>
                <a:gd name="connsiteX30" fmla="*/ 445294 w 1209675"/>
                <a:gd name="connsiteY30" fmla="*/ 383381 h 795337"/>
                <a:gd name="connsiteX31" fmla="*/ 745332 w 1209675"/>
                <a:gd name="connsiteY31" fmla="*/ 233362 h 795337"/>
                <a:gd name="connsiteX32" fmla="*/ 1057275 w 1209675"/>
                <a:gd name="connsiteY32" fmla="*/ 64294 h 795337"/>
                <a:gd name="connsiteX33" fmla="*/ 1152525 w 1209675"/>
                <a:gd name="connsiteY33" fmla="*/ 11906 h 795337"/>
                <a:gd name="connsiteX34" fmla="*/ 1181100 w 1209675"/>
                <a:gd name="connsiteY34" fmla="*/ 0 h 795337"/>
                <a:gd name="connsiteX35" fmla="*/ 1197769 w 1209675"/>
                <a:gd name="connsiteY35" fmla="*/ 0 h 795337"/>
                <a:gd name="connsiteX36" fmla="*/ 1204913 w 1209675"/>
                <a:gd name="connsiteY36" fmla="*/ 2381 h 795337"/>
                <a:gd name="connsiteX37" fmla="*/ 1209675 w 1209675"/>
                <a:gd name="connsiteY37" fmla="*/ 11906 h 795337"/>
                <a:gd name="connsiteX38" fmla="*/ 1204913 w 1209675"/>
                <a:gd name="connsiteY38" fmla="*/ 30956 h 795337"/>
                <a:gd name="connsiteX39" fmla="*/ 1195388 w 1209675"/>
                <a:gd name="connsiteY39" fmla="*/ 52387 h 795337"/>
                <a:gd name="connsiteX40" fmla="*/ 1171575 w 1209675"/>
                <a:gd name="connsiteY40" fmla="*/ 76200 h 795337"/>
                <a:gd name="connsiteX41" fmla="*/ 1028700 w 1209675"/>
                <a:gd name="connsiteY41" fmla="*/ 200025 h 795337"/>
                <a:gd name="connsiteX42" fmla="*/ 890588 w 1209675"/>
                <a:gd name="connsiteY42" fmla="*/ 316706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09675" h="795337">
                  <a:moveTo>
                    <a:pt x="890588" y="316706"/>
                  </a:moveTo>
                  <a:lnTo>
                    <a:pt x="752475" y="435769"/>
                  </a:lnTo>
                  <a:lnTo>
                    <a:pt x="616744" y="547687"/>
                  </a:lnTo>
                  <a:lnTo>
                    <a:pt x="492919" y="654844"/>
                  </a:lnTo>
                  <a:lnTo>
                    <a:pt x="426244" y="711994"/>
                  </a:lnTo>
                  <a:lnTo>
                    <a:pt x="409575" y="738187"/>
                  </a:lnTo>
                  <a:lnTo>
                    <a:pt x="385763" y="764381"/>
                  </a:lnTo>
                  <a:lnTo>
                    <a:pt x="357188" y="783431"/>
                  </a:lnTo>
                  <a:lnTo>
                    <a:pt x="326232" y="795337"/>
                  </a:lnTo>
                  <a:lnTo>
                    <a:pt x="297657" y="795337"/>
                  </a:lnTo>
                  <a:lnTo>
                    <a:pt x="276225" y="785812"/>
                  </a:lnTo>
                  <a:lnTo>
                    <a:pt x="233363" y="757237"/>
                  </a:lnTo>
                  <a:lnTo>
                    <a:pt x="195263" y="728662"/>
                  </a:lnTo>
                  <a:lnTo>
                    <a:pt x="138113" y="678656"/>
                  </a:lnTo>
                  <a:lnTo>
                    <a:pt x="97632" y="631031"/>
                  </a:lnTo>
                  <a:lnTo>
                    <a:pt x="61913" y="581025"/>
                  </a:lnTo>
                  <a:lnTo>
                    <a:pt x="19050" y="492919"/>
                  </a:lnTo>
                  <a:lnTo>
                    <a:pt x="4763" y="447675"/>
                  </a:lnTo>
                  <a:lnTo>
                    <a:pt x="0" y="414337"/>
                  </a:lnTo>
                  <a:lnTo>
                    <a:pt x="7144" y="404812"/>
                  </a:lnTo>
                  <a:lnTo>
                    <a:pt x="28575" y="404812"/>
                  </a:lnTo>
                  <a:lnTo>
                    <a:pt x="47625" y="411956"/>
                  </a:lnTo>
                  <a:lnTo>
                    <a:pt x="76200" y="431006"/>
                  </a:lnTo>
                  <a:lnTo>
                    <a:pt x="92869" y="442912"/>
                  </a:lnTo>
                  <a:lnTo>
                    <a:pt x="121444" y="454819"/>
                  </a:lnTo>
                  <a:lnTo>
                    <a:pt x="154782" y="461962"/>
                  </a:lnTo>
                  <a:lnTo>
                    <a:pt x="180975" y="464344"/>
                  </a:lnTo>
                  <a:lnTo>
                    <a:pt x="214313" y="464344"/>
                  </a:lnTo>
                  <a:lnTo>
                    <a:pt x="257175" y="461962"/>
                  </a:lnTo>
                  <a:lnTo>
                    <a:pt x="295275" y="452437"/>
                  </a:lnTo>
                  <a:lnTo>
                    <a:pt x="445294" y="383381"/>
                  </a:lnTo>
                  <a:lnTo>
                    <a:pt x="745332" y="233362"/>
                  </a:lnTo>
                  <a:lnTo>
                    <a:pt x="1057275" y="64294"/>
                  </a:lnTo>
                  <a:lnTo>
                    <a:pt x="1152525" y="11906"/>
                  </a:lnTo>
                  <a:lnTo>
                    <a:pt x="1181100" y="0"/>
                  </a:lnTo>
                  <a:lnTo>
                    <a:pt x="1197769" y="0"/>
                  </a:lnTo>
                  <a:lnTo>
                    <a:pt x="1204913" y="2381"/>
                  </a:lnTo>
                  <a:lnTo>
                    <a:pt x="1209675" y="11906"/>
                  </a:lnTo>
                  <a:lnTo>
                    <a:pt x="1204913" y="30956"/>
                  </a:lnTo>
                  <a:lnTo>
                    <a:pt x="1195388" y="52387"/>
                  </a:lnTo>
                  <a:lnTo>
                    <a:pt x="1171575" y="76200"/>
                  </a:lnTo>
                  <a:lnTo>
                    <a:pt x="1028700" y="200025"/>
                  </a:lnTo>
                  <a:lnTo>
                    <a:pt x="890588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6E22E105-C830-41D1-9134-B7B035CFADD0}"/>
                </a:ext>
              </a:extLst>
            </p:cNvPr>
            <p:cNvSpPr/>
            <p:nvPr/>
          </p:nvSpPr>
          <p:spPr>
            <a:xfrm>
              <a:off x="5124450" y="1685925"/>
              <a:ext cx="1790700" cy="2486025"/>
            </a:xfrm>
            <a:custGeom>
              <a:avLst/>
              <a:gdLst>
                <a:gd name="connsiteX0" fmla="*/ 962025 w 1790700"/>
                <a:gd name="connsiteY0" fmla="*/ 346075 h 2486025"/>
                <a:gd name="connsiteX1" fmla="*/ 676275 w 1790700"/>
                <a:gd name="connsiteY1" fmla="*/ 428625 h 2486025"/>
                <a:gd name="connsiteX2" fmla="*/ 469900 w 1790700"/>
                <a:gd name="connsiteY2" fmla="*/ 498475 h 2486025"/>
                <a:gd name="connsiteX3" fmla="*/ 384175 w 1790700"/>
                <a:gd name="connsiteY3" fmla="*/ 530225 h 2486025"/>
                <a:gd name="connsiteX4" fmla="*/ 361950 w 1790700"/>
                <a:gd name="connsiteY4" fmla="*/ 530225 h 2486025"/>
                <a:gd name="connsiteX5" fmla="*/ 346075 w 1790700"/>
                <a:gd name="connsiteY5" fmla="*/ 520700 h 2486025"/>
                <a:gd name="connsiteX6" fmla="*/ 269875 w 1790700"/>
                <a:gd name="connsiteY6" fmla="*/ 476250 h 2486025"/>
                <a:gd name="connsiteX7" fmla="*/ 190500 w 1790700"/>
                <a:gd name="connsiteY7" fmla="*/ 425450 h 2486025"/>
                <a:gd name="connsiteX8" fmla="*/ 123825 w 1790700"/>
                <a:gd name="connsiteY8" fmla="*/ 371475 h 2486025"/>
                <a:gd name="connsiteX9" fmla="*/ 82550 w 1790700"/>
                <a:gd name="connsiteY9" fmla="*/ 327025 h 2486025"/>
                <a:gd name="connsiteX10" fmla="*/ 44450 w 1790700"/>
                <a:gd name="connsiteY10" fmla="*/ 282575 h 2486025"/>
                <a:gd name="connsiteX11" fmla="*/ 15875 w 1790700"/>
                <a:gd name="connsiteY11" fmla="*/ 241300 h 2486025"/>
                <a:gd name="connsiteX12" fmla="*/ 3175 w 1790700"/>
                <a:gd name="connsiteY12" fmla="*/ 209550 h 2486025"/>
                <a:gd name="connsiteX13" fmla="*/ 0 w 1790700"/>
                <a:gd name="connsiteY13" fmla="*/ 168275 h 2486025"/>
                <a:gd name="connsiteX14" fmla="*/ 9525 w 1790700"/>
                <a:gd name="connsiteY14" fmla="*/ 139700 h 2486025"/>
                <a:gd name="connsiteX15" fmla="*/ 22225 w 1790700"/>
                <a:gd name="connsiteY15" fmla="*/ 136525 h 2486025"/>
                <a:gd name="connsiteX16" fmla="*/ 47625 w 1790700"/>
                <a:gd name="connsiteY16" fmla="*/ 146050 h 2486025"/>
                <a:gd name="connsiteX17" fmla="*/ 114300 w 1790700"/>
                <a:gd name="connsiteY17" fmla="*/ 180975 h 2486025"/>
                <a:gd name="connsiteX18" fmla="*/ 177800 w 1790700"/>
                <a:gd name="connsiteY18" fmla="*/ 212725 h 2486025"/>
                <a:gd name="connsiteX19" fmla="*/ 234950 w 1790700"/>
                <a:gd name="connsiteY19" fmla="*/ 234950 h 2486025"/>
                <a:gd name="connsiteX20" fmla="*/ 320675 w 1790700"/>
                <a:gd name="connsiteY20" fmla="*/ 260350 h 2486025"/>
                <a:gd name="connsiteX21" fmla="*/ 368300 w 1790700"/>
                <a:gd name="connsiteY21" fmla="*/ 266700 h 2486025"/>
                <a:gd name="connsiteX22" fmla="*/ 419100 w 1790700"/>
                <a:gd name="connsiteY22" fmla="*/ 266700 h 2486025"/>
                <a:gd name="connsiteX23" fmla="*/ 476250 w 1790700"/>
                <a:gd name="connsiteY23" fmla="*/ 260350 h 2486025"/>
                <a:gd name="connsiteX24" fmla="*/ 676275 w 1790700"/>
                <a:gd name="connsiteY24" fmla="*/ 222250 h 2486025"/>
                <a:gd name="connsiteX25" fmla="*/ 987425 w 1790700"/>
                <a:gd name="connsiteY25" fmla="*/ 139700 h 2486025"/>
                <a:gd name="connsiteX26" fmla="*/ 1336675 w 1790700"/>
                <a:gd name="connsiteY26" fmla="*/ 41275 h 2486025"/>
                <a:gd name="connsiteX27" fmla="*/ 1463675 w 1790700"/>
                <a:gd name="connsiteY27" fmla="*/ 0 h 2486025"/>
                <a:gd name="connsiteX28" fmla="*/ 1473200 w 1790700"/>
                <a:gd name="connsiteY28" fmla="*/ 0 h 2486025"/>
                <a:gd name="connsiteX29" fmla="*/ 1508125 w 1790700"/>
                <a:gd name="connsiteY29" fmla="*/ 19050 h 2486025"/>
                <a:gd name="connsiteX30" fmla="*/ 1606550 w 1790700"/>
                <a:gd name="connsiteY30" fmla="*/ 73025 h 2486025"/>
                <a:gd name="connsiteX31" fmla="*/ 1730375 w 1790700"/>
                <a:gd name="connsiteY31" fmla="*/ 139700 h 2486025"/>
                <a:gd name="connsiteX32" fmla="*/ 1762125 w 1790700"/>
                <a:gd name="connsiteY32" fmla="*/ 155575 h 2486025"/>
                <a:gd name="connsiteX33" fmla="*/ 1771650 w 1790700"/>
                <a:gd name="connsiteY33" fmla="*/ 171450 h 2486025"/>
                <a:gd name="connsiteX34" fmla="*/ 1784350 w 1790700"/>
                <a:gd name="connsiteY34" fmla="*/ 219075 h 2486025"/>
                <a:gd name="connsiteX35" fmla="*/ 1790700 w 1790700"/>
                <a:gd name="connsiteY35" fmla="*/ 257175 h 2486025"/>
                <a:gd name="connsiteX36" fmla="*/ 1790700 w 1790700"/>
                <a:gd name="connsiteY36" fmla="*/ 288925 h 2486025"/>
                <a:gd name="connsiteX37" fmla="*/ 1781175 w 1790700"/>
                <a:gd name="connsiteY37" fmla="*/ 333375 h 2486025"/>
                <a:gd name="connsiteX38" fmla="*/ 1762125 w 1790700"/>
                <a:gd name="connsiteY38" fmla="*/ 381000 h 2486025"/>
                <a:gd name="connsiteX39" fmla="*/ 1746250 w 1790700"/>
                <a:gd name="connsiteY39" fmla="*/ 428625 h 2486025"/>
                <a:gd name="connsiteX40" fmla="*/ 1739900 w 1790700"/>
                <a:gd name="connsiteY40" fmla="*/ 492125 h 2486025"/>
                <a:gd name="connsiteX41" fmla="*/ 1733550 w 1790700"/>
                <a:gd name="connsiteY41" fmla="*/ 603250 h 2486025"/>
                <a:gd name="connsiteX42" fmla="*/ 1724025 w 1790700"/>
                <a:gd name="connsiteY42" fmla="*/ 803275 h 2486025"/>
                <a:gd name="connsiteX43" fmla="*/ 1720850 w 1790700"/>
                <a:gd name="connsiteY43" fmla="*/ 974725 h 2486025"/>
                <a:gd name="connsiteX44" fmla="*/ 1727200 w 1790700"/>
                <a:gd name="connsiteY44" fmla="*/ 1244600 h 2486025"/>
                <a:gd name="connsiteX45" fmla="*/ 1736725 w 1790700"/>
                <a:gd name="connsiteY45" fmla="*/ 1447800 h 2486025"/>
                <a:gd name="connsiteX46" fmla="*/ 1749425 w 1790700"/>
                <a:gd name="connsiteY46" fmla="*/ 1625600 h 2486025"/>
                <a:gd name="connsiteX47" fmla="*/ 1765300 w 1790700"/>
                <a:gd name="connsiteY47" fmla="*/ 1800225 h 2486025"/>
                <a:gd name="connsiteX48" fmla="*/ 1781175 w 1790700"/>
                <a:gd name="connsiteY48" fmla="*/ 1949450 h 2486025"/>
                <a:gd name="connsiteX49" fmla="*/ 1781175 w 1790700"/>
                <a:gd name="connsiteY49" fmla="*/ 1978025 h 2486025"/>
                <a:gd name="connsiteX50" fmla="*/ 1743075 w 1790700"/>
                <a:gd name="connsiteY50" fmla="*/ 2101850 h 2486025"/>
                <a:gd name="connsiteX51" fmla="*/ 1708150 w 1790700"/>
                <a:gd name="connsiteY51" fmla="*/ 2187575 h 2486025"/>
                <a:gd name="connsiteX52" fmla="*/ 1663700 w 1790700"/>
                <a:gd name="connsiteY52" fmla="*/ 2292350 h 2486025"/>
                <a:gd name="connsiteX53" fmla="*/ 1600200 w 1790700"/>
                <a:gd name="connsiteY53" fmla="*/ 2406650 h 2486025"/>
                <a:gd name="connsiteX54" fmla="*/ 1552575 w 1790700"/>
                <a:gd name="connsiteY54" fmla="*/ 2470150 h 2486025"/>
                <a:gd name="connsiteX55" fmla="*/ 1533525 w 1790700"/>
                <a:gd name="connsiteY55" fmla="*/ 2486025 h 2486025"/>
                <a:gd name="connsiteX56" fmla="*/ 1517650 w 1790700"/>
                <a:gd name="connsiteY56" fmla="*/ 2486025 h 2486025"/>
                <a:gd name="connsiteX57" fmla="*/ 1495425 w 1790700"/>
                <a:gd name="connsiteY57" fmla="*/ 2470150 h 2486025"/>
                <a:gd name="connsiteX58" fmla="*/ 1473200 w 1790700"/>
                <a:gd name="connsiteY58" fmla="*/ 2438400 h 2486025"/>
                <a:gd name="connsiteX59" fmla="*/ 1492250 w 1790700"/>
                <a:gd name="connsiteY59" fmla="*/ 1946275 h 2486025"/>
                <a:gd name="connsiteX60" fmla="*/ 1492250 w 1790700"/>
                <a:gd name="connsiteY60" fmla="*/ 1590675 h 2486025"/>
                <a:gd name="connsiteX61" fmla="*/ 1489075 w 1790700"/>
                <a:gd name="connsiteY61" fmla="*/ 835025 h 2486025"/>
                <a:gd name="connsiteX62" fmla="*/ 1492250 w 1790700"/>
                <a:gd name="connsiteY62" fmla="*/ 336550 h 2486025"/>
                <a:gd name="connsiteX63" fmla="*/ 1489075 w 1790700"/>
                <a:gd name="connsiteY63" fmla="*/ 307975 h 2486025"/>
                <a:gd name="connsiteX64" fmla="*/ 1479550 w 1790700"/>
                <a:gd name="connsiteY64" fmla="*/ 282575 h 2486025"/>
                <a:gd name="connsiteX65" fmla="*/ 1470025 w 1790700"/>
                <a:gd name="connsiteY65" fmla="*/ 269875 h 2486025"/>
                <a:gd name="connsiteX66" fmla="*/ 1454150 w 1790700"/>
                <a:gd name="connsiteY66" fmla="*/ 260350 h 2486025"/>
                <a:gd name="connsiteX67" fmla="*/ 1431925 w 1790700"/>
                <a:gd name="connsiteY67" fmla="*/ 250825 h 2486025"/>
                <a:gd name="connsiteX68" fmla="*/ 1381125 w 1790700"/>
                <a:gd name="connsiteY68" fmla="*/ 244475 h 2486025"/>
                <a:gd name="connsiteX69" fmla="*/ 1266825 w 1790700"/>
                <a:gd name="connsiteY69" fmla="*/ 269875 h 2486025"/>
                <a:gd name="connsiteX70" fmla="*/ 962025 w 1790700"/>
                <a:gd name="connsiteY70" fmla="*/ 3460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90700" h="2486025">
                  <a:moveTo>
                    <a:pt x="962025" y="346075"/>
                  </a:moveTo>
                  <a:lnTo>
                    <a:pt x="676275" y="428625"/>
                  </a:lnTo>
                  <a:lnTo>
                    <a:pt x="469900" y="498475"/>
                  </a:lnTo>
                  <a:lnTo>
                    <a:pt x="384175" y="530225"/>
                  </a:lnTo>
                  <a:lnTo>
                    <a:pt x="361950" y="530225"/>
                  </a:lnTo>
                  <a:lnTo>
                    <a:pt x="346075" y="520700"/>
                  </a:lnTo>
                  <a:lnTo>
                    <a:pt x="269875" y="476250"/>
                  </a:lnTo>
                  <a:lnTo>
                    <a:pt x="190500" y="425450"/>
                  </a:lnTo>
                  <a:lnTo>
                    <a:pt x="123825" y="371475"/>
                  </a:lnTo>
                  <a:lnTo>
                    <a:pt x="82550" y="327025"/>
                  </a:lnTo>
                  <a:lnTo>
                    <a:pt x="44450" y="282575"/>
                  </a:lnTo>
                  <a:lnTo>
                    <a:pt x="15875" y="241300"/>
                  </a:lnTo>
                  <a:lnTo>
                    <a:pt x="3175" y="209550"/>
                  </a:lnTo>
                  <a:lnTo>
                    <a:pt x="0" y="168275"/>
                  </a:lnTo>
                  <a:lnTo>
                    <a:pt x="9525" y="139700"/>
                  </a:lnTo>
                  <a:lnTo>
                    <a:pt x="22225" y="136525"/>
                  </a:lnTo>
                  <a:lnTo>
                    <a:pt x="47625" y="146050"/>
                  </a:lnTo>
                  <a:lnTo>
                    <a:pt x="114300" y="180975"/>
                  </a:lnTo>
                  <a:lnTo>
                    <a:pt x="177800" y="212725"/>
                  </a:lnTo>
                  <a:lnTo>
                    <a:pt x="234950" y="234950"/>
                  </a:lnTo>
                  <a:lnTo>
                    <a:pt x="320675" y="260350"/>
                  </a:lnTo>
                  <a:lnTo>
                    <a:pt x="368300" y="266700"/>
                  </a:lnTo>
                  <a:lnTo>
                    <a:pt x="419100" y="266700"/>
                  </a:lnTo>
                  <a:lnTo>
                    <a:pt x="476250" y="260350"/>
                  </a:lnTo>
                  <a:lnTo>
                    <a:pt x="676275" y="222250"/>
                  </a:lnTo>
                  <a:lnTo>
                    <a:pt x="987425" y="139700"/>
                  </a:lnTo>
                  <a:lnTo>
                    <a:pt x="1336675" y="41275"/>
                  </a:lnTo>
                  <a:lnTo>
                    <a:pt x="1463675" y="0"/>
                  </a:lnTo>
                  <a:lnTo>
                    <a:pt x="1473200" y="0"/>
                  </a:lnTo>
                  <a:lnTo>
                    <a:pt x="1508125" y="19050"/>
                  </a:lnTo>
                  <a:lnTo>
                    <a:pt x="1606550" y="73025"/>
                  </a:lnTo>
                  <a:lnTo>
                    <a:pt x="1730375" y="139700"/>
                  </a:lnTo>
                  <a:lnTo>
                    <a:pt x="1762125" y="155575"/>
                  </a:lnTo>
                  <a:lnTo>
                    <a:pt x="1771650" y="171450"/>
                  </a:lnTo>
                  <a:lnTo>
                    <a:pt x="1784350" y="219075"/>
                  </a:lnTo>
                  <a:lnTo>
                    <a:pt x="1790700" y="257175"/>
                  </a:lnTo>
                  <a:lnTo>
                    <a:pt x="1790700" y="288925"/>
                  </a:lnTo>
                  <a:lnTo>
                    <a:pt x="1781175" y="333375"/>
                  </a:lnTo>
                  <a:lnTo>
                    <a:pt x="1762125" y="381000"/>
                  </a:lnTo>
                  <a:lnTo>
                    <a:pt x="1746250" y="428625"/>
                  </a:lnTo>
                  <a:lnTo>
                    <a:pt x="1739900" y="492125"/>
                  </a:lnTo>
                  <a:lnTo>
                    <a:pt x="1733550" y="603250"/>
                  </a:lnTo>
                  <a:lnTo>
                    <a:pt x="1724025" y="803275"/>
                  </a:lnTo>
                  <a:cubicBezTo>
                    <a:pt x="1722967" y="860425"/>
                    <a:pt x="1721908" y="917575"/>
                    <a:pt x="1720850" y="974725"/>
                  </a:cubicBezTo>
                  <a:lnTo>
                    <a:pt x="1727200" y="1244600"/>
                  </a:lnTo>
                  <a:lnTo>
                    <a:pt x="1736725" y="1447800"/>
                  </a:lnTo>
                  <a:lnTo>
                    <a:pt x="1749425" y="1625600"/>
                  </a:lnTo>
                  <a:lnTo>
                    <a:pt x="1765300" y="1800225"/>
                  </a:lnTo>
                  <a:lnTo>
                    <a:pt x="1781175" y="1949450"/>
                  </a:lnTo>
                  <a:lnTo>
                    <a:pt x="1781175" y="1978025"/>
                  </a:lnTo>
                  <a:lnTo>
                    <a:pt x="1743075" y="2101850"/>
                  </a:lnTo>
                  <a:lnTo>
                    <a:pt x="1708150" y="2187575"/>
                  </a:lnTo>
                  <a:lnTo>
                    <a:pt x="1663700" y="2292350"/>
                  </a:lnTo>
                  <a:lnTo>
                    <a:pt x="1600200" y="2406650"/>
                  </a:lnTo>
                  <a:lnTo>
                    <a:pt x="1552575" y="2470150"/>
                  </a:lnTo>
                  <a:lnTo>
                    <a:pt x="1533525" y="2486025"/>
                  </a:lnTo>
                  <a:lnTo>
                    <a:pt x="1517650" y="2486025"/>
                  </a:lnTo>
                  <a:lnTo>
                    <a:pt x="1495425" y="2470150"/>
                  </a:lnTo>
                  <a:lnTo>
                    <a:pt x="1473200" y="2438400"/>
                  </a:lnTo>
                  <a:lnTo>
                    <a:pt x="1492250" y="1946275"/>
                  </a:lnTo>
                  <a:lnTo>
                    <a:pt x="1492250" y="1590675"/>
                  </a:lnTo>
                  <a:cubicBezTo>
                    <a:pt x="1491192" y="1338792"/>
                    <a:pt x="1490133" y="1086908"/>
                    <a:pt x="1489075" y="835025"/>
                  </a:cubicBezTo>
                  <a:cubicBezTo>
                    <a:pt x="1490133" y="668867"/>
                    <a:pt x="1491192" y="502708"/>
                    <a:pt x="1492250" y="336550"/>
                  </a:cubicBezTo>
                  <a:lnTo>
                    <a:pt x="1489075" y="307975"/>
                  </a:lnTo>
                  <a:lnTo>
                    <a:pt x="1479550" y="282575"/>
                  </a:lnTo>
                  <a:lnTo>
                    <a:pt x="1470025" y="269875"/>
                  </a:lnTo>
                  <a:lnTo>
                    <a:pt x="1454150" y="260350"/>
                  </a:lnTo>
                  <a:lnTo>
                    <a:pt x="1431925" y="250825"/>
                  </a:lnTo>
                  <a:lnTo>
                    <a:pt x="1381125" y="244475"/>
                  </a:lnTo>
                  <a:lnTo>
                    <a:pt x="1266825" y="269875"/>
                  </a:lnTo>
                  <a:lnTo>
                    <a:pt x="962025" y="346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E6B3FC7A-5E06-4C6E-961F-1A971EC2A7E4}"/>
                </a:ext>
              </a:extLst>
            </p:cNvPr>
            <p:cNvSpPr/>
            <p:nvPr/>
          </p:nvSpPr>
          <p:spPr>
            <a:xfrm>
              <a:off x="5262563" y="2386013"/>
              <a:ext cx="876300" cy="393700"/>
            </a:xfrm>
            <a:custGeom>
              <a:avLst/>
              <a:gdLst>
                <a:gd name="connsiteX0" fmla="*/ 459581 w 876300"/>
                <a:gd name="connsiteY0" fmla="*/ 328612 h 392906"/>
                <a:gd name="connsiteX1" fmla="*/ 361950 w 876300"/>
                <a:gd name="connsiteY1" fmla="*/ 297656 h 392906"/>
                <a:gd name="connsiteX2" fmla="*/ 300037 w 876300"/>
                <a:gd name="connsiteY2" fmla="*/ 276225 h 392906"/>
                <a:gd name="connsiteX3" fmla="*/ 261937 w 876300"/>
                <a:gd name="connsiteY3" fmla="*/ 259556 h 392906"/>
                <a:gd name="connsiteX4" fmla="*/ 221456 w 876300"/>
                <a:gd name="connsiteY4" fmla="*/ 235743 h 392906"/>
                <a:gd name="connsiteX5" fmla="*/ 154781 w 876300"/>
                <a:gd name="connsiteY5" fmla="*/ 185737 h 392906"/>
                <a:gd name="connsiteX6" fmla="*/ 83343 w 876300"/>
                <a:gd name="connsiteY6" fmla="*/ 123825 h 392906"/>
                <a:gd name="connsiteX7" fmla="*/ 30956 w 876300"/>
                <a:gd name="connsiteY7" fmla="*/ 76200 h 392906"/>
                <a:gd name="connsiteX8" fmla="*/ 11906 w 876300"/>
                <a:gd name="connsiteY8" fmla="*/ 54768 h 392906"/>
                <a:gd name="connsiteX9" fmla="*/ 0 w 876300"/>
                <a:gd name="connsiteY9" fmla="*/ 28575 h 392906"/>
                <a:gd name="connsiteX10" fmla="*/ 0 w 876300"/>
                <a:gd name="connsiteY10" fmla="*/ 9525 h 392906"/>
                <a:gd name="connsiteX11" fmla="*/ 7143 w 876300"/>
                <a:gd name="connsiteY11" fmla="*/ 0 h 392906"/>
                <a:gd name="connsiteX12" fmla="*/ 26193 w 876300"/>
                <a:gd name="connsiteY12" fmla="*/ 2381 h 392906"/>
                <a:gd name="connsiteX13" fmla="*/ 50006 w 876300"/>
                <a:gd name="connsiteY13" fmla="*/ 9525 h 392906"/>
                <a:gd name="connsiteX14" fmla="*/ 88106 w 876300"/>
                <a:gd name="connsiteY14" fmla="*/ 21431 h 392906"/>
                <a:gd name="connsiteX15" fmla="*/ 157162 w 876300"/>
                <a:gd name="connsiteY15" fmla="*/ 40481 h 392906"/>
                <a:gd name="connsiteX16" fmla="*/ 257175 w 876300"/>
                <a:gd name="connsiteY16" fmla="*/ 61912 h 392906"/>
                <a:gd name="connsiteX17" fmla="*/ 359568 w 876300"/>
                <a:gd name="connsiteY17" fmla="*/ 73818 h 392906"/>
                <a:gd name="connsiteX18" fmla="*/ 478631 w 876300"/>
                <a:gd name="connsiteY18" fmla="*/ 80962 h 392906"/>
                <a:gd name="connsiteX19" fmla="*/ 538162 w 876300"/>
                <a:gd name="connsiteY19" fmla="*/ 76200 h 392906"/>
                <a:gd name="connsiteX20" fmla="*/ 573881 w 876300"/>
                <a:gd name="connsiteY20" fmla="*/ 78581 h 392906"/>
                <a:gd name="connsiteX21" fmla="*/ 614362 w 876300"/>
                <a:gd name="connsiteY21" fmla="*/ 88106 h 392906"/>
                <a:gd name="connsiteX22" fmla="*/ 664368 w 876300"/>
                <a:gd name="connsiteY22" fmla="*/ 114300 h 392906"/>
                <a:gd name="connsiteX23" fmla="*/ 726281 w 876300"/>
                <a:gd name="connsiteY23" fmla="*/ 157162 h 392906"/>
                <a:gd name="connsiteX24" fmla="*/ 776287 w 876300"/>
                <a:gd name="connsiteY24" fmla="*/ 195262 h 392906"/>
                <a:gd name="connsiteX25" fmla="*/ 819150 w 876300"/>
                <a:gd name="connsiteY25" fmla="*/ 233362 h 392906"/>
                <a:gd name="connsiteX26" fmla="*/ 859631 w 876300"/>
                <a:gd name="connsiteY26" fmla="*/ 285750 h 392906"/>
                <a:gd name="connsiteX27" fmla="*/ 871537 w 876300"/>
                <a:gd name="connsiteY27" fmla="*/ 311943 h 392906"/>
                <a:gd name="connsiteX28" fmla="*/ 876300 w 876300"/>
                <a:gd name="connsiteY28" fmla="*/ 340518 h 392906"/>
                <a:gd name="connsiteX29" fmla="*/ 873918 w 876300"/>
                <a:gd name="connsiteY29" fmla="*/ 354806 h 392906"/>
                <a:gd name="connsiteX30" fmla="*/ 862012 w 876300"/>
                <a:gd name="connsiteY30" fmla="*/ 371475 h 392906"/>
                <a:gd name="connsiteX31" fmla="*/ 838200 w 876300"/>
                <a:gd name="connsiteY31" fmla="*/ 381000 h 392906"/>
                <a:gd name="connsiteX32" fmla="*/ 790575 w 876300"/>
                <a:gd name="connsiteY32" fmla="*/ 388143 h 392906"/>
                <a:gd name="connsiteX33" fmla="*/ 723900 w 876300"/>
                <a:gd name="connsiteY33" fmla="*/ 392906 h 392906"/>
                <a:gd name="connsiteX34" fmla="*/ 688181 w 876300"/>
                <a:gd name="connsiteY34" fmla="*/ 388143 h 392906"/>
                <a:gd name="connsiteX35" fmla="*/ 459581 w 876300"/>
                <a:gd name="connsiteY35" fmla="*/ 3286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392906">
                  <a:moveTo>
                    <a:pt x="459581" y="328612"/>
                  </a:moveTo>
                  <a:lnTo>
                    <a:pt x="361950" y="297656"/>
                  </a:lnTo>
                  <a:lnTo>
                    <a:pt x="300037" y="276225"/>
                  </a:lnTo>
                  <a:lnTo>
                    <a:pt x="261937" y="259556"/>
                  </a:lnTo>
                  <a:lnTo>
                    <a:pt x="221456" y="235743"/>
                  </a:lnTo>
                  <a:lnTo>
                    <a:pt x="154781" y="185737"/>
                  </a:lnTo>
                  <a:lnTo>
                    <a:pt x="83343" y="123825"/>
                  </a:lnTo>
                  <a:lnTo>
                    <a:pt x="30956" y="76200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2381"/>
                  </a:lnTo>
                  <a:lnTo>
                    <a:pt x="50006" y="9525"/>
                  </a:lnTo>
                  <a:lnTo>
                    <a:pt x="88106" y="21431"/>
                  </a:lnTo>
                  <a:lnTo>
                    <a:pt x="157162" y="40481"/>
                  </a:lnTo>
                  <a:lnTo>
                    <a:pt x="257175" y="61912"/>
                  </a:lnTo>
                  <a:lnTo>
                    <a:pt x="359568" y="73818"/>
                  </a:lnTo>
                  <a:lnTo>
                    <a:pt x="478631" y="80962"/>
                  </a:lnTo>
                  <a:lnTo>
                    <a:pt x="538162" y="76200"/>
                  </a:lnTo>
                  <a:lnTo>
                    <a:pt x="573881" y="78581"/>
                  </a:lnTo>
                  <a:lnTo>
                    <a:pt x="614362" y="88106"/>
                  </a:lnTo>
                  <a:lnTo>
                    <a:pt x="664368" y="114300"/>
                  </a:lnTo>
                  <a:lnTo>
                    <a:pt x="726281" y="157162"/>
                  </a:lnTo>
                  <a:lnTo>
                    <a:pt x="776287" y="195262"/>
                  </a:lnTo>
                  <a:lnTo>
                    <a:pt x="819150" y="233362"/>
                  </a:lnTo>
                  <a:lnTo>
                    <a:pt x="859631" y="285750"/>
                  </a:lnTo>
                  <a:lnTo>
                    <a:pt x="871537" y="311943"/>
                  </a:lnTo>
                  <a:lnTo>
                    <a:pt x="876300" y="340518"/>
                  </a:lnTo>
                  <a:lnTo>
                    <a:pt x="873918" y="354806"/>
                  </a:lnTo>
                  <a:lnTo>
                    <a:pt x="862012" y="371475"/>
                  </a:lnTo>
                  <a:lnTo>
                    <a:pt x="838200" y="381000"/>
                  </a:lnTo>
                  <a:lnTo>
                    <a:pt x="790575" y="388143"/>
                  </a:lnTo>
                  <a:lnTo>
                    <a:pt x="723900" y="392906"/>
                  </a:lnTo>
                  <a:lnTo>
                    <a:pt x="688181" y="388143"/>
                  </a:lnTo>
                  <a:lnTo>
                    <a:pt x="459581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265036E5-C6E8-472A-9FDF-723872237C07}"/>
                </a:ext>
              </a:extLst>
            </p:cNvPr>
            <p:cNvSpPr/>
            <p:nvPr/>
          </p:nvSpPr>
          <p:spPr>
            <a:xfrm>
              <a:off x="5256213" y="2989263"/>
              <a:ext cx="1039812" cy="717550"/>
            </a:xfrm>
            <a:custGeom>
              <a:avLst/>
              <a:gdLst>
                <a:gd name="connsiteX0" fmla="*/ 600075 w 1040606"/>
                <a:gd name="connsiteY0" fmla="*/ 221456 h 719137"/>
                <a:gd name="connsiteX1" fmla="*/ 378619 w 1040606"/>
                <a:gd name="connsiteY1" fmla="*/ 350044 h 719137"/>
                <a:gd name="connsiteX2" fmla="*/ 283369 w 1040606"/>
                <a:gd name="connsiteY2" fmla="*/ 407194 h 719137"/>
                <a:gd name="connsiteX3" fmla="*/ 257175 w 1040606"/>
                <a:gd name="connsiteY3" fmla="*/ 416719 h 719137"/>
                <a:gd name="connsiteX4" fmla="*/ 221456 w 1040606"/>
                <a:gd name="connsiteY4" fmla="*/ 419100 h 719137"/>
                <a:gd name="connsiteX5" fmla="*/ 173831 w 1040606"/>
                <a:gd name="connsiteY5" fmla="*/ 414337 h 719137"/>
                <a:gd name="connsiteX6" fmla="*/ 128587 w 1040606"/>
                <a:gd name="connsiteY6" fmla="*/ 397669 h 719137"/>
                <a:gd name="connsiteX7" fmla="*/ 90487 w 1040606"/>
                <a:gd name="connsiteY7" fmla="*/ 376237 h 719137"/>
                <a:gd name="connsiteX8" fmla="*/ 47625 w 1040606"/>
                <a:gd name="connsiteY8" fmla="*/ 333375 h 719137"/>
                <a:gd name="connsiteX9" fmla="*/ 38100 w 1040606"/>
                <a:gd name="connsiteY9" fmla="*/ 323850 h 719137"/>
                <a:gd name="connsiteX10" fmla="*/ 21431 w 1040606"/>
                <a:gd name="connsiteY10" fmla="*/ 314325 h 719137"/>
                <a:gd name="connsiteX11" fmla="*/ 7144 w 1040606"/>
                <a:gd name="connsiteY11" fmla="*/ 319087 h 719137"/>
                <a:gd name="connsiteX12" fmla="*/ 0 w 1040606"/>
                <a:gd name="connsiteY12" fmla="*/ 330994 h 719137"/>
                <a:gd name="connsiteX13" fmla="*/ 0 w 1040606"/>
                <a:gd name="connsiteY13" fmla="*/ 350044 h 719137"/>
                <a:gd name="connsiteX14" fmla="*/ 4762 w 1040606"/>
                <a:gd name="connsiteY14" fmla="*/ 390525 h 719137"/>
                <a:gd name="connsiteX15" fmla="*/ 11906 w 1040606"/>
                <a:gd name="connsiteY15" fmla="*/ 431006 h 719137"/>
                <a:gd name="connsiteX16" fmla="*/ 30956 w 1040606"/>
                <a:gd name="connsiteY16" fmla="*/ 483394 h 719137"/>
                <a:gd name="connsiteX17" fmla="*/ 52387 w 1040606"/>
                <a:gd name="connsiteY17" fmla="*/ 531019 h 719137"/>
                <a:gd name="connsiteX18" fmla="*/ 90487 w 1040606"/>
                <a:gd name="connsiteY18" fmla="*/ 590550 h 719137"/>
                <a:gd name="connsiteX19" fmla="*/ 121444 w 1040606"/>
                <a:gd name="connsiteY19" fmla="*/ 626269 h 719137"/>
                <a:gd name="connsiteX20" fmla="*/ 171450 w 1040606"/>
                <a:gd name="connsiteY20" fmla="*/ 664369 h 719137"/>
                <a:gd name="connsiteX21" fmla="*/ 230981 w 1040606"/>
                <a:gd name="connsiteY21" fmla="*/ 702469 h 719137"/>
                <a:gd name="connsiteX22" fmla="*/ 271462 w 1040606"/>
                <a:gd name="connsiteY22" fmla="*/ 716756 h 719137"/>
                <a:gd name="connsiteX23" fmla="*/ 290512 w 1040606"/>
                <a:gd name="connsiteY23" fmla="*/ 719137 h 719137"/>
                <a:gd name="connsiteX24" fmla="*/ 304800 w 1040606"/>
                <a:gd name="connsiteY24" fmla="*/ 714375 h 719137"/>
                <a:gd name="connsiteX25" fmla="*/ 347662 w 1040606"/>
                <a:gd name="connsiteY25" fmla="*/ 669131 h 719137"/>
                <a:gd name="connsiteX26" fmla="*/ 404812 w 1040606"/>
                <a:gd name="connsiteY26" fmla="*/ 595312 h 719137"/>
                <a:gd name="connsiteX27" fmla="*/ 431006 w 1040606"/>
                <a:gd name="connsiteY27" fmla="*/ 564356 h 719137"/>
                <a:gd name="connsiteX28" fmla="*/ 564356 w 1040606"/>
                <a:gd name="connsiteY28" fmla="*/ 454819 h 719137"/>
                <a:gd name="connsiteX29" fmla="*/ 852487 w 1040606"/>
                <a:gd name="connsiteY29" fmla="*/ 209550 h 719137"/>
                <a:gd name="connsiteX30" fmla="*/ 1026319 w 1040606"/>
                <a:gd name="connsiteY30" fmla="*/ 57150 h 719137"/>
                <a:gd name="connsiteX31" fmla="*/ 1035844 w 1040606"/>
                <a:gd name="connsiteY31" fmla="*/ 40481 h 719137"/>
                <a:gd name="connsiteX32" fmla="*/ 1040606 w 1040606"/>
                <a:gd name="connsiteY32" fmla="*/ 21431 h 719137"/>
                <a:gd name="connsiteX33" fmla="*/ 1038225 w 1040606"/>
                <a:gd name="connsiteY33" fmla="*/ 4762 h 719137"/>
                <a:gd name="connsiteX34" fmla="*/ 1031081 w 1040606"/>
                <a:gd name="connsiteY34" fmla="*/ 0 h 719137"/>
                <a:gd name="connsiteX35" fmla="*/ 1019175 w 1040606"/>
                <a:gd name="connsiteY35" fmla="*/ 0 h 719137"/>
                <a:gd name="connsiteX36" fmla="*/ 966787 w 1040606"/>
                <a:gd name="connsiteY36" fmla="*/ 19050 h 719137"/>
                <a:gd name="connsiteX37" fmla="*/ 778669 w 1040606"/>
                <a:gd name="connsiteY37" fmla="*/ 119062 h 719137"/>
                <a:gd name="connsiteX38" fmla="*/ 600075 w 1040606"/>
                <a:gd name="connsiteY38" fmla="*/ 2214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0606" h="719137">
                  <a:moveTo>
                    <a:pt x="600075" y="221456"/>
                  </a:moveTo>
                  <a:lnTo>
                    <a:pt x="378619" y="350044"/>
                  </a:lnTo>
                  <a:lnTo>
                    <a:pt x="283369" y="407194"/>
                  </a:lnTo>
                  <a:lnTo>
                    <a:pt x="257175" y="416719"/>
                  </a:lnTo>
                  <a:lnTo>
                    <a:pt x="221456" y="419100"/>
                  </a:lnTo>
                  <a:lnTo>
                    <a:pt x="173831" y="414337"/>
                  </a:lnTo>
                  <a:lnTo>
                    <a:pt x="128587" y="397669"/>
                  </a:lnTo>
                  <a:lnTo>
                    <a:pt x="90487" y="376237"/>
                  </a:lnTo>
                  <a:lnTo>
                    <a:pt x="47625" y="333375"/>
                  </a:lnTo>
                  <a:lnTo>
                    <a:pt x="38100" y="323850"/>
                  </a:lnTo>
                  <a:lnTo>
                    <a:pt x="21431" y="314325"/>
                  </a:lnTo>
                  <a:lnTo>
                    <a:pt x="7144" y="319087"/>
                  </a:lnTo>
                  <a:lnTo>
                    <a:pt x="0" y="330994"/>
                  </a:lnTo>
                  <a:lnTo>
                    <a:pt x="0" y="350044"/>
                  </a:lnTo>
                  <a:lnTo>
                    <a:pt x="4762" y="390525"/>
                  </a:lnTo>
                  <a:lnTo>
                    <a:pt x="11906" y="431006"/>
                  </a:lnTo>
                  <a:lnTo>
                    <a:pt x="30956" y="483394"/>
                  </a:lnTo>
                  <a:lnTo>
                    <a:pt x="52387" y="531019"/>
                  </a:lnTo>
                  <a:lnTo>
                    <a:pt x="90487" y="590550"/>
                  </a:lnTo>
                  <a:lnTo>
                    <a:pt x="121444" y="626269"/>
                  </a:lnTo>
                  <a:lnTo>
                    <a:pt x="171450" y="664369"/>
                  </a:lnTo>
                  <a:lnTo>
                    <a:pt x="230981" y="702469"/>
                  </a:lnTo>
                  <a:lnTo>
                    <a:pt x="271462" y="716756"/>
                  </a:lnTo>
                  <a:lnTo>
                    <a:pt x="290512" y="719137"/>
                  </a:lnTo>
                  <a:lnTo>
                    <a:pt x="304800" y="714375"/>
                  </a:lnTo>
                  <a:lnTo>
                    <a:pt x="347662" y="669131"/>
                  </a:lnTo>
                  <a:lnTo>
                    <a:pt x="404812" y="595312"/>
                  </a:lnTo>
                  <a:lnTo>
                    <a:pt x="431006" y="564356"/>
                  </a:lnTo>
                  <a:lnTo>
                    <a:pt x="564356" y="454819"/>
                  </a:lnTo>
                  <a:lnTo>
                    <a:pt x="852487" y="209550"/>
                  </a:lnTo>
                  <a:lnTo>
                    <a:pt x="1026319" y="57150"/>
                  </a:lnTo>
                  <a:lnTo>
                    <a:pt x="1035844" y="40481"/>
                  </a:lnTo>
                  <a:lnTo>
                    <a:pt x="1040606" y="21431"/>
                  </a:lnTo>
                  <a:lnTo>
                    <a:pt x="1038225" y="4762"/>
                  </a:lnTo>
                  <a:lnTo>
                    <a:pt x="1031081" y="0"/>
                  </a:lnTo>
                  <a:lnTo>
                    <a:pt x="1019175" y="0"/>
                  </a:lnTo>
                  <a:lnTo>
                    <a:pt x="966787" y="19050"/>
                  </a:lnTo>
                  <a:lnTo>
                    <a:pt x="778669" y="119062"/>
                  </a:lnTo>
                  <a:lnTo>
                    <a:pt x="600075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5EF3AAE3-9726-4163-8B6A-777AF68554CA}"/>
                </a:ext>
              </a:extLst>
            </p:cNvPr>
            <p:cNvSpPr/>
            <p:nvPr/>
          </p:nvSpPr>
          <p:spPr>
            <a:xfrm>
              <a:off x="3938588" y="3557588"/>
              <a:ext cx="473075" cy="520700"/>
            </a:xfrm>
            <a:custGeom>
              <a:avLst/>
              <a:gdLst>
                <a:gd name="connsiteX0" fmla="*/ 164306 w 473868"/>
                <a:gd name="connsiteY0" fmla="*/ 214312 h 521493"/>
                <a:gd name="connsiteX1" fmla="*/ 221456 w 473868"/>
                <a:gd name="connsiteY1" fmla="*/ 257175 h 521493"/>
                <a:gd name="connsiteX2" fmla="*/ 276225 w 473868"/>
                <a:gd name="connsiteY2" fmla="*/ 300037 h 521493"/>
                <a:gd name="connsiteX3" fmla="*/ 321468 w 473868"/>
                <a:gd name="connsiteY3" fmla="*/ 342900 h 521493"/>
                <a:gd name="connsiteX4" fmla="*/ 357187 w 473868"/>
                <a:gd name="connsiteY4" fmla="*/ 383381 h 521493"/>
                <a:gd name="connsiteX5" fmla="*/ 378618 w 473868"/>
                <a:gd name="connsiteY5" fmla="*/ 411956 h 521493"/>
                <a:gd name="connsiteX6" fmla="*/ 402431 w 473868"/>
                <a:gd name="connsiteY6" fmla="*/ 447675 h 521493"/>
                <a:gd name="connsiteX7" fmla="*/ 416718 w 473868"/>
                <a:gd name="connsiteY7" fmla="*/ 473868 h 521493"/>
                <a:gd name="connsiteX8" fmla="*/ 450056 w 473868"/>
                <a:gd name="connsiteY8" fmla="*/ 509587 h 521493"/>
                <a:gd name="connsiteX9" fmla="*/ 473868 w 473868"/>
                <a:gd name="connsiteY9" fmla="*/ 521493 h 521493"/>
                <a:gd name="connsiteX10" fmla="*/ 471487 w 473868"/>
                <a:gd name="connsiteY10" fmla="*/ 0 h 521493"/>
                <a:gd name="connsiteX11" fmla="*/ 459581 w 473868"/>
                <a:gd name="connsiteY11" fmla="*/ 64293 h 521493"/>
                <a:gd name="connsiteX12" fmla="*/ 447675 w 473868"/>
                <a:gd name="connsiteY12" fmla="*/ 88106 h 521493"/>
                <a:gd name="connsiteX13" fmla="*/ 431006 w 473868"/>
                <a:gd name="connsiteY13" fmla="*/ 102393 h 521493"/>
                <a:gd name="connsiteX14" fmla="*/ 404812 w 473868"/>
                <a:gd name="connsiteY14" fmla="*/ 111918 h 521493"/>
                <a:gd name="connsiteX15" fmla="*/ 361950 w 473868"/>
                <a:gd name="connsiteY15" fmla="*/ 114300 h 521493"/>
                <a:gd name="connsiteX16" fmla="*/ 278606 w 473868"/>
                <a:gd name="connsiteY16" fmla="*/ 102393 h 521493"/>
                <a:gd name="connsiteX17" fmla="*/ 71437 w 473868"/>
                <a:gd name="connsiteY17" fmla="*/ 73818 h 521493"/>
                <a:gd name="connsiteX18" fmla="*/ 35718 w 473868"/>
                <a:gd name="connsiteY18" fmla="*/ 69056 h 521493"/>
                <a:gd name="connsiteX19" fmla="*/ 14287 w 473868"/>
                <a:gd name="connsiteY19" fmla="*/ 69056 h 521493"/>
                <a:gd name="connsiteX20" fmla="*/ 2381 w 473868"/>
                <a:gd name="connsiteY20" fmla="*/ 73818 h 521493"/>
                <a:gd name="connsiteX21" fmla="*/ 0 w 473868"/>
                <a:gd name="connsiteY21" fmla="*/ 83343 h 521493"/>
                <a:gd name="connsiteX22" fmla="*/ 4762 w 473868"/>
                <a:gd name="connsiteY22" fmla="*/ 97631 h 521493"/>
                <a:gd name="connsiteX23" fmla="*/ 14287 w 473868"/>
                <a:gd name="connsiteY23" fmla="*/ 111918 h 521493"/>
                <a:gd name="connsiteX24" fmla="*/ 59531 w 473868"/>
                <a:gd name="connsiteY24" fmla="*/ 147637 h 521493"/>
                <a:gd name="connsiteX25" fmla="*/ 164306 w 473868"/>
                <a:gd name="connsiteY25" fmla="*/ 214312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8" h="521493">
                  <a:moveTo>
                    <a:pt x="164306" y="214312"/>
                  </a:moveTo>
                  <a:lnTo>
                    <a:pt x="221456" y="257175"/>
                  </a:lnTo>
                  <a:lnTo>
                    <a:pt x="276225" y="300037"/>
                  </a:lnTo>
                  <a:lnTo>
                    <a:pt x="321468" y="342900"/>
                  </a:lnTo>
                  <a:lnTo>
                    <a:pt x="357187" y="383381"/>
                  </a:lnTo>
                  <a:lnTo>
                    <a:pt x="378618" y="411956"/>
                  </a:lnTo>
                  <a:lnTo>
                    <a:pt x="402431" y="447675"/>
                  </a:lnTo>
                  <a:lnTo>
                    <a:pt x="416718" y="473868"/>
                  </a:lnTo>
                  <a:lnTo>
                    <a:pt x="450056" y="509587"/>
                  </a:lnTo>
                  <a:lnTo>
                    <a:pt x="473868" y="521493"/>
                  </a:lnTo>
                  <a:cubicBezTo>
                    <a:pt x="473074" y="347662"/>
                    <a:pt x="472281" y="173831"/>
                    <a:pt x="471487" y="0"/>
                  </a:cubicBezTo>
                  <a:lnTo>
                    <a:pt x="459581" y="64293"/>
                  </a:lnTo>
                  <a:lnTo>
                    <a:pt x="447675" y="88106"/>
                  </a:lnTo>
                  <a:lnTo>
                    <a:pt x="431006" y="102393"/>
                  </a:lnTo>
                  <a:lnTo>
                    <a:pt x="404812" y="111918"/>
                  </a:lnTo>
                  <a:lnTo>
                    <a:pt x="361950" y="114300"/>
                  </a:lnTo>
                  <a:lnTo>
                    <a:pt x="278606" y="102393"/>
                  </a:lnTo>
                  <a:lnTo>
                    <a:pt x="71437" y="73818"/>
                  </a:lnTo>
                  <a:lnTo>
                    <a:pt x="35718" y="69056"/>
                  </a:lnTo>
                  <a:lnTo>
                    <a:pt x="14287" y="69056"/>
                  </a:lnTo>
                  <a:lnTo>
                    <a:pt x="2381" y="73818"/>
                  </a:lnTo>
                  <a:lnTo>
                    <a:pt x="0" y="83343"/>
                  </a:lnTo>
                  <a:lnTo>
                    <a:pt x="4762" y="97631"/>
                  </a:lnTo>
                  <a:lnTo>
                    <a:pt x="14287" y="111918"/>
                  </a:lnTo>
                  <a:lnTo>
                    <a:pt x="59531" y="147637"/>
                  </a:lnTo>
                  <a:lnTo>
                    <a:pt x="164306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0C22FB40-7DCA-446A-B3BF-33018FEBAFB6}"/>
                </a:ext>
              </a:extLst>
            </p:cNvPr>
            <p:cNvSpPr/>
            <p:nvPr/>
          </p:nvSpPr>
          <p:spPr>
            <a:xfrm>
              <a:off x="6084888" y="3490913"/>
              <a:ext cx="561975" cy="676275"/>
            </a:xfrm>
            <a:custGeom>
              <a:avLst/>
              <a:gdLst>
                <a:gd name="connsiteX0" fmla="*/ 311944 w 561975"/>
                <a:gd name="connsiteY0" fmla="*/ 385762 h 676275"/>
                <a:gd name="connsiteX1" fmla="*/ 247650 w 561975"/>
                <a:gd name="connsiteY1" fmla="*/ 328612 h 676275"/>
                <a:gd name="connsiteX2" fmla="*/ 214312 w 561975"/>
                <a:gd name="connsiteY2" fmla="*/ 304800 h 676275"/>
                <a:gd name="connsiteX3" fmla="*/ 183356 w 561975"/>
                <a:gd name="connsiteY3" fmla="*/ 283368 h 676275"/>
                <a:gd name="connsiteX4" fmla="*/ 130969 w 561975"/>
                <a:gd name="connsiteY4" fmla="*/ 250031 h 676275"/>
                <a:gd name="connsiteX5" fmla="*/ 38100 w 561975"/>
                <a:gd name="connsiteY5" fmla="*/ 195262 h 676275"/>
                <a:gd name="connsiteX6" fmla="*/ 14287 w 561975"/>
                <a:gd name="connsiteY6" fmla="*/ 176212 h 676275"/>
                <a:gd name="connsiteX7" fmla="*/ 0 w 561975"/>
                <a:gd name="connsiteY7" fmla="*/ 161925 h 676275"/>
                <a:gd name="connsiteX8" fmla="*/ 4762 w 561975"/>
                <a:gd name="connsiteY8" fmla="*/ 152400 h 676275"/>
                <a:gd name="connsiteX9" fmla="*/ 23812 w 561975"/>
                <a:gd name="connsiteY9" fmla="*/ 145256 h 676275"/>
                <a:gd name="connsiteX10" fmla="*/ 66675 w 561975"/>
                <a:gd name="connsiteY10" fmla="*/ 138112 h 676275"/>
                <a:gd name="connsiteX11" fmla="*/ 130969 w 561975"/>
                <a:gd name="connsiteY11" fmla="*/ 138112 h 676275"/>
                <a:gd name="connsiteX12" fmla="*/ 202406 w 561975"/>
                <a:gd name="connsiteY12" fmla="*/ 147637 h 676275"/>
                <a:gd name="connsiteX13" fmla="*/ 276225 w 561975"/>
                <a:gd name="connsiteY13" fmla="*/ 164306 h 676275"/>
                <a:gd name="connsiteX14" fmla="*/ 366712 w 561975"/>
                <a:gd name="connsiteY14" fmla="*/ 192881 h 676275"/>
                <a:gd name="connsiteX15" fmla="*/ 440531 w 561975"/>
                <a:gd name="connsiteY15" fmla="*/ 211931 h 676275"/>
                <a:gd name="connsiteX16" fmla="*/ 459581 w 561975"/>
                <a:gd name="connsiteY16" fmla="*/ 214312 h 676275"/>
                <a:gd name="connsiteX17" fmla="*/ 485775 w 561975"/>
                <a:gd name="connsiteY17" fmla="*/ 211931 h 676275"/>
                <a:gd name="connsiteX18" fmla="*/ 504825 w 561975"/>
                <a:gd name="connsiteY18" fmla="*/ 204787 h 676275"/>
                <a:gd name="connsiteX19" fmla="*/ 516731 w 561975"/>
                <a:gd name="connsiteY19" fmla="*/ 190500 h 676275"/>
                <a:gd name="connsiteX20" fmla="*/ 526256 w 561975"/>
                <a:gd name="connsiteY20" fmla="*/ 169068 h 676275"/>
                <a:gd name="connsiteX21" fmla="*/ 533400 w 561975"/>
                <a:gd name="connsiteY21" fmla="*/ 126206 h 676275"/>
                <a:gd name="connsiteX22" fmla="*/ 540544 w 561975"/>
                <a:gd name="connsiteY22" fmla="*/ 0 h 676275"/>
                <a:gd name="connsiteX23" fmla="*/ 561975 w 561975"/>
                <a:gd name="connsiteY23" fmla="*/ 676275 h 676275"/>
                <a:gd name="connsiteX24" fmla="*/ 545306 w 561975"/>
                <a:gd name="connsiteY24" fmla="*/ 666750 h 676275"/>
                <a:gd name="connsiteX25" fmla="*/ 511969 w 561975"/>
                <a:gd name="connsiteY25" fmla="*/ 628650 h 676275"/>
                <a:gd name="connsiteX26" fmla="*/ 466725 w 561975"/>
                <a:gd name="connsiteY26" fmla="*/ 561975 h 676275"/>
                <a:gd name="connsiteX27" fmla="*/ 423862 w 561975"/>
                <a:gd name="connsiteY27" fmla="*/ 507206 h 676275"/>
                <a:gd name="connsiteX28" fmla="*/ 390525 w 561975"/>
                <a:gd name="connsiteY28" fmla="*/ 466725 h 676275"/>
                <a:gd name="connsiteX29" fmla="*/ 311944 w 561975"/>
                <a:gd name="connsiteY29" fmla="*/ 385762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676275">
                  <a:moveTo>
                    <a:pt x="311944" y="385762"/>
                  </a:moveTo>
                  <a:lnTo>
                    <a:pt x="247650" y="328612"/>
                  </a:lnTo>
                  <a:lnTo>
                    <a:pt x="214312" y="304800"/>
                  </a:lnTo>
                  <a:lnTo>
                    <a:pt x="183356" y="283368"/>
                  </a:lnTo>
                  <a:lnTo>
                    <a:pt x="130969" y="250031"/>
                  </a:lnTo>
                  <a:lnTo>
                    <a:pt x="38100" y="195262"/>
                  </a:lnTo>
                  <a:lnTo>
                    <a:pt x="14287" y="176212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23812" y="145256"/>
                  </a:lnTo>
                  <a:lnTo>
                    <a:pt x="66675" y="138112"/>
                  </a:lnTo>
                  <a:lnTo>
                    <a:pt x="130969" y="138112"/>
                  </a:lnTo>
                  <a:lnTo>
                    <a:pt x="202406" y="147637"/>
                  </a:lnTo>
                  <a:lnTo>
                    <a:pt x="276225" y="164306"/>
                  </a:lnTo>
                  <a:lnTo>
                    <a:pt x="366712" y="192881"/>
                  </a:lnTo>
                  <a:lnTo>
                    <a:pt x="440531" y="211931"/>
                  </a:lnTo>
                  <a:lnTo>
                    <a:pt x="459581" y="214312"/>
                  </a:lnTo>
                  <a:lnTo>
                    <a:pt x="485775" y="211931"/>
                  </a:lnTo>
                  <a:lnTo>
                    <a:pt x="504825" y="204787"/>
                  </a:lnTo>
                  <a:lnTo>
                    <a:pt x="516731" y="190500"/>
                  </a:lnTo>
                  <a:lnTo>
                    <a:pt x="526256" y="169068"/>
                  </a:lnTo>
                  <a:lnTo>
                    <a:pt x="533400" y="126206"/>
                  </a:lnTo>
                  <a:lnTo>
                    <a:pt x="540544" y="0"/>
                  </a:lnTo>
                  <a:lnTo>
                    <a:pt x="561975" y="676275"/>
                  </a:lnTo>
                  <a:lnTo>
                    <a:pt x="545306" y="666750"/>
                  </a:lnTo>
                  <a:lnTo>
                    <a:pt x="511969" y="628650"/>
                  </a:lnTo>
                  <a:lnTo>
                    <a:pt x="466725" y="561975"/>
                  </a:lnTo>
                  <a:lnTo>
                    <a:pt x="423862" y="507206"/>
                  </a:lnTo>
                  <a:lnTo>
                    <a:pt x="390525" y="466725"/>
                  </a:lnTo>
                  <a:lnTo>
                    <a:pt x="311944" y="3857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5">
              <a:extLst>
                <a:ext uri="{FF2B5EF4-FFF2-40B4-BE49-F238E27FC236}">
                  <a16:creationId xmlns:a16="http://schemas.microsoft.com/office/drawing/2014/main" id="{2677B2A1-1231-49E8-892D-FB2D83523E57}"/>
                </a:ext>
              </a:extLst>
            </p:cNvPr>
            <p:cNvSpPr/>
            <p:nvPr/>
          </p:nvSpPr>
          <p:spPr>
            <a:xfrm>
              <a:off x="4733925" y="3738563"/>
              <a:ext cx="525463" cy="876300"/>
            </a:xfrm>
            <a:custGeom>
              <a:avLst/>
              <a:gdLst>
                <a:gd name="connsiteX0" fmla="*/ 230981 w 526256"/>
                <a:gd name="connsiteY0" fmla="*/ 635793 h 876300"/>
                <a:gd name="connsiteX1" fmla="*/ 228600 w 526256"/>
                <a:gd name="connsiteY1" fmla="*/ 519112 h 876300"/>
                <a:gd name="connsiteX2" fmla="*/ 223838 w 526256"/>
                <a:gd name="connsiteY2" fmla="*/ 369093 h 876300"/>
                <a:gd name="connsiteX3" fmla="*/ 216694 w 526256"/>
                <a:gd name="connsiteY3" fmla="*/ 288131 h 876300"/>
                <a:gd name="connsiteX4" fmla="*/ 207169 w 526256"/>
                <a:gd name="connsiteY4" fmla="*/ 250031 h 876300"/>
                <a:gd name="connsiteX5" fmla="*/ 197644 w 526256"/>
                <a:gd name="connsiteY5" fmla="*/ 230981 h 876300"/>
                <a:gd name="connsiteX6" fmla="*/ 166688 w 526256"/>
                <a:gd name="connsiteY6" fmla="*/ 195262 h 876300"/>
                <a:gd name="connsiteX7" fmla="*/ 119063 w 526256"/>
                <a:gd name="connsiteY7" fmla="*/ 145256 h 876300"/>
                <a:gd name="connsiteX8" fmla="*/ 69056 w 526256"/>
                <a:gd name="connsiteY8" fmla="*/ 100012 h 876300"/>
                <a:gd name="connsiteX9" fmla="*/ 33338 w 526256"/>
                <a:gd name="connsiteY9" fmla="*/ 69056 h 876300"/>
                <a:gd name="connsiteX10" fmla="*/ 19050 w 526256"/>
                <a:gd name="connsiteY10" fmla="*/ 54768 h 876300"/>
                <a:gd name="connsiteX11" fmla="*/ 4763 w 526256"/>
                <a:gd name="connsiteY11" fmla="*/ 38100 h 876300"/>
                <a:gd name="connsiteX12" fmla="*/ 0 w 526256"/>
                <a:gd name="connsiteY12" fmla="*/ 16668 h 876300"/>
                <a:gd name="connsiteX13" fmla="*/ 7144 w 526256"/>
                <a:gd name="connsiteY13" fmla="*/ 7143 h 876300"/>
                <a:gd name="connsiteX14" fmla="*/ 30956 w 526256"/>
                <a:gd name="connsiteY14" fmla="*/ 2381 h 876300"/>
                <a:gd name="connsiteX15" fmla="*/ 78581 w 526256"/>
                <a:gd name="connsiteY15" fmla="*/ 0 h 876300"/>
                <a:gd name="connsiteX16" fmla="*/ 138113 w 526256"/>
                <a:gd name="connsiteY16" fmla="*/ 2381 h 876300"/>
                <a:gd name="connsiteX17" fmla="*/ 233363 w 526256"/>
                <a:gd name="connsiteY17" fmla="*/ 16668 h 876300"/>
                <a:gd name="connsiteX18" fmla="*/ 328613 w 526256"/>
                <a:gd name="connsiteY18" fmla="*/ 40481 h 876300"/>
                <a:gd name="connsiteX19" fmla="*/ 400050 w 526256"/>
                <a:gd name="connsiteY19" fmla="*/ 66675 h 876300"/>
                <a:gd name="connsiteX20" fmla="*/ 431006 w 526256"/>
                <a:gd name="connsiteY20" fmla="*/ 80962 h 876300"/>
                <a:gd name="connsiteX21" fmla="*/ 459581 w 526256"/>
                <a:gd name="connsiteY21" fmla="*/ 100012 h 876300"/>
                <a:gd name="connsiteX22" fmla="*/ 483394 w 526256"/>
                <a:gd name="connsiteY22" fmla="*/ 116681 h 876300"/>
                <a:gd name="connsiteX23" fmla="*/ 509588 w 526256"/>
                <a:gd name="connsiteY23" fmla="*/ 150018 h 876300"/>
                <a:gd name="connsiteX24" fmla="*/ 523875 w 526256"/>
                <a:gd name="connsiteY24" fmla="*/ 176212 h 876300"/>
                <a:gd name="connsiteX25" fmla="*/ 526256 w 526256"/>
                <a:gd name="connsiteY25" fmla="*/ 197643 h 876300"/>
                <a:gd name="connsiteX26" fmla="*/ 519113 w 526256"/>
                <a:gd name="connsiteY26" fmla="*/ 228600 h 876300"/>
                <a:gd name="connsiteX27" fmla="*/ 504825 w 526256"/>
                <a:gd name="connsiteY27" fmla="*/ 254793 h 876300"/>
                <a:gd name="connsiteX28" fmla="*/ 478631 w 526256"/>
                <a:gd name="connsiteY28" fmla="*/ 288131 h 876300"/>
                <a:gd name="connsiteX29" fmla="*/ 457200 w 526256"/>
                <a:gd name="connsiteY29" fmla="*/ 311943 h 876300"/>
                <a:gd name="connsiteX30" fmla="*/ 447675 w 526256"/>
                <a:gd name="connsiteY30" fmla="*/ 328612 h 876300"/>
                <a:gd name="connsiteX31" fmla="*/ 435769 w 526256"/>
                <a:gd name="connsiteY31" fmla="*/ 388143 h 876300"/>
                <a:gd name="connsiteX32" fmla="*/ 431006 w 526256"/>
                <a:gd name="connsiteY32" fmla="*/ 459581 h 876300"/>
                <a:gd name="connsiteX33" fmla="*/ 431006 w 526256"/>
                <a:gd name="connsiteY33" fmla="*/ 595312 h 876300"/>
                <a:gd name="connsiteX34" fmla="*/ 433388 w 526256"/>
                <a:gd name="connsiteY34" fmla="*/ 852487 h 876300"/>
                <a:gd name="connsiteX35" fmla="*/ 230981 w 526256"/>
                <a:gd name="connsiteY35" fmla="*/ 876300 h 876300"/>
                <a:gd name="connsiteX36" fmla="*/ 230981 w 526256"/>
                <a:gd name="connsiteY36" fmla="*/ 63579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876300">
                  <a:moveTo>
                    <a:pt x="230981" y="635793"/>
                  </a:moveTo>
                  <a:cubicBezTo>
                    <a:pt x="230187" y="596899"/>
                    <a:pt x="229394" y="558006"/>
                    <a:pt x="228600" y="519112"/>
                  </a:cubicBezTo>
                  <a:lnTo>
                    <a:pt x="223838" y="369093"/>
                  </a:lnTo>
                  <a:lnTo>
                    <a:pt x="216694" y="288131"/>
                  </a:lnTo>
                  <a:lnTo>
                    <a:pt x="207169" y="250031"/>
                  </a:lnTo>
                  <a:lnTo>
                    <a:pt x="197644" y="230981"/>
                  </a:lnTo>
                  <a:lnTo>
                    <a:pt x="166688" y="195262"/>
                  </a:lnTo>
                  <a:lnTo>
                    <a:pt x="119063" y="145256"/>
                  </a:lnTo>
                  <a:lnTo>
                    <a:pt x="69056" y="100012"/>
                  </a:lnTo>
                  <a:lnTo>
                    <a:pt x="33338" y="69056"/>
                  </a:lnTo>
                  <a:lnTo>
                    <a:pt x="19050" y="54768"/>
                  </a:lnTo>
                  <a:lnTo>
                    <a:pt x="4763" y="38100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0956" y="2381"/>
                  </a:lnTo>
                  <a:lnTo>
                    <a:pt x="78581" y="0"/>
                  </a:lnTo>
                  <a:lnTo>
                    <a:pt x="138113" y="2381"/>
                  </a:lnTo>
                  <a:lnTo>
                    <a:pt x="233363" y="16668"/>
                  </a:lnTo>
                  <a:lnTo>
                    <a:pt x="328613" y="40481"/>
                  </a:lnTo>
                  <a:lnTo>
                    <a:pt x="400050" y="66675"/>
                  </a:lnTo>
                  <a:lnTo>
                    <a:pt x="431006" y="80962"/>
                  </a:lnTo>
                  <a:lnTo>
                    <a:pt x="459581" y="100012"/>
                  </a:lnTo>
                  <a:lnTo>
                    <a:pt x="483394" y="116681"/>
                  </a:lnTo>
                  <a:lnTo>
                    <a:pt x="509588" y="150018"/>
                  </a:lnTo>
                  <a:lnTo>
                    <a:pt x="523875" y="176212"/>
                  </a:lnTo>
                  <a:lnTo>
                    <a:pt x="526256" y="197643"/>
                  </a:lnTo>
                  <a:lnTo>
                    <a:pt x="519113" y="228600"/>
                  </a:lnTo>
                  <a:lnTo>
                    <a:pt x="504825" y="254793"/>
                  </a:lnTo>
                  <a:lnTo>
                    <a:pt x="478631" y="288131"/>
                  </a:lnTo>
                  <a:lnTo>
                    <a:pt x="457200" y="311943"/>
                  </a:lnTo>
                  <a:lnTo>
                    <a:pt x="447675" y="328612"/>
                  </a:lnTo>
                  <a:lnTo>
                    <a:pt x="435769" y="388143"/>
                  </a:lnTo>
                  <a:lnTo>
                    <a:pt x="431006" y="459581"/>
                  </a:lnTo>
                  <a:lnTo>
                    <a:pt x="431006" y="595312"/>
                  </a:lnTo>
                  <a:lnTo>
                    <a:pt x="433388" y="852487"/>
                  </a:lnTo>
                  <a:lnTo>
                    <a:pt x="230981" y="876300"/>
                  </a:lnTo>
                  <a:lnTo>
                    <a:pt x="230981" y="635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3A355E22-96FF-425D-BB8B-A1A0C5A4291E}"/>
                </a:ext>
              </a:extLst>
            </p:cNvPr>
            <p:cNvSpPr/>
            <p:nvPr/>
          </p:nvSpPr>
          <p:spPr>
            <a:xfrm>
              <a:off x="3741738" y="4335463"/>
              <a:ext cx="2736850" cy="454025"/>
            </a:xfrm>
            <a:custGeom>
              <a:avLst/>
              <a:gdLst>
                <a:gd name="connsiteX0" fmla="*/ 950119 w 2738437"/>
                <a:gd name="connsiteY0" fmla="*/ 209550 h 452438"/>
                <a:gd name="connsiteX1" fmla="*/ 1097756 w 2738437"/>
                <a:gd name="connsiteY1" fmla="*/ 195263 h 452438"/>
                <a:gd name="connsiteX2" fmla="*/ 1235869 w 2738437"/>
                <a:gd name="connsiteY2" fmla="*/ 180975 h 452438"/>
                <a:gd name="connsiteX3" fmla="*/ 1612106 w 2738437"/>
                <a:gd name="connsiteY3" fmla="*/ 140494 h 452438"/>
                <a:gd name="connsiteX4" fmla="*/ 1845469 w 2738437"/>
                <a:gd name="connsiteY4" fmla="*/ 109538 h 452438"/>
                <a:gd name="connsiteX5" fmla="*/ 2005012 w 2738437"/>
                <a:gd name="connsiteY5" fmla="*/ 83344 h 452438"/>
                <a:gd name="connsiteX6" fmla="*/ 2164556 w 2738437"/>
                <a:gd name="connsiteY6" fmla="*/ 47625 h 452438"/>
                <a:gd name="connsiteX7" fmla="*/ 2257425 w 2738437"/>
                <a:gd name="connsiteY7" fmla="*/ 19050 h 452438"/>
                <a:gd name="connsiteX8" fmla="*/ 2307431 w 2738437"/>
                <a:gd name="connsiteY8" fmla="*/ 0 h 452438"/>
                <a:gd name="connsiteX9" fmla="*/ 2338387 w 2738437"/>
                <a:gd name="connsiteY9" fmla="*/ 0 h 452438"/>
                <a:gd name="connsiteX10" fmla="*/ 2395537 w 2738437"/>
                <a:gd name="connsiteY10" fmla="*/ 4763 h 452438"/>
                <a:gd name="connsiteX11" fmla="*/ 2512219 w 2738437"/>
                <a:gd name="connsiteY11" fmla="*/ 30957 h 452438"/>
                <a:gd name="connsiteX12" fmla="*/ 2600325 w 2738437"/>
                <a:gd name="connsiteY12" fmla="*/ 54769 h 452438"/>
                <a:gd name="connsiteX13" fmla="*/ 2628900 w 2738437"/>
                <a:gd name="connsiteY13" fmla="*/ 71438 h 452438"/>
                <a:gd name="connsiteX14" fmla="*/ 2700337 w 2738437"/>
                <a:gd name="connsiteY14" fmla="*/ 116682 h 452438"/>
                <a:gd name="connsiteX15" fmla="*/ 2717006 w 2738437"/>
                <a:gd name="connsiteY15" fmla="*/ 128588 h 452438"/>
                <a:gd name="connsiteX16" fmla="*/ 2733675 w 2738437"/>
                <a:gd name="connsiteY16" fmla="*/ 147638 h 452438"/>
                <a:gd name="connsiteX17" fmla="*/ 2738437 w 2738437"/>
                <a:gd name="connsiteY17" fmla="*/ 164307 h 452438"/>
                <a:gd name="connsiteX18" fmla="*/ 2738437 w 2738437"/>
                <a:gd name="connsiteY18" fmla="*/ 173832 h 452438"/>
                <a:gd name="connsiteX19" fmla="*/ 2733675 w 2738437"/>
                <a:gd name="connsiteY19" fmla="*/ 190500 h 452438"/>
                <a:gd name="connsiteX20" fmla="*/ 2724150 w 2738437"/>
                <a:gd name="connsiteY20" fmla="*/ 209550 h 452438"/>
                <a:gd name="connsiteX21" fmla="*/ 2702719 w 2738437"/>
                <a:gd name="connsiteY21" fmla="*/ 233363 h 452438"/>
                <a:gd name="connsiteX22" fmla="*/ 2669381 w 2738437"/>
                <a:gd name="connsiteY22" fmla="*/ 254794 h 452438"/>
                <a:gd name="connsiteX23" fmla="*/ 2626519 w 2738437"/>
                <a:gd name="connsiteY23" fmla="*/ 269082 h 452438"/>
                <a:gd name="connsiteX24" fmla="*/ 2552700 w 2738437"/>
                <a:gd name="connsiteY24" fmla="*/ 273844 h 452438"/>
                <a:gd name="connsiteX25" fmla="*/ 2471737 w 2738437"/>
                <a:gd name="connsiteY25" fmla="*/ 266700 h 452438"/>
                <a:gd name="connsiteX26" fmla="*/ 2402681 w 2738437"/>
                <a:gd name="connsiteY26" fmla="*/ 261938 h 452438"/>
                <a:gd name="connsiteX27" fmla="*/ 2245519 w 2738437"/>
                <a:gd name="connsiteY27" fmla="*/ 264319 h 452438"/>
                <a:gd name="connsiteX28" fmla="*/ 2064544 w 2738437"/>
                <a:gd name="connsiteY28" fmla="*/ 276225 h 452438"/>
                <a:gd name="connsiteX29" fmla="*/ 1762125 w 2738437"/>
                <a:gd name="connsiteY29" fmla="*/ 300038 h 452438"/>
                <a:gd name="connsiteX30" fmla="*/ 1438275 w 2738437"/>
                <a:gd name="connsiteY30" fmla="*/ 333375 h 452438"/>
                <a:gd name="connsiteX31" fmla="*/ 1000125 w 2738437"/>
                <a:gd name="connsiteY31" fmla="*/ 381000 h 452438"/>
                <a:gd name="connsiteX32" fmla="*/ 723900 w 2738437"/>
                <a:gd name="connsiteY32" fmla="*/ 409575 h 452438"/>
                <a:gd name="connsiteX33" fmla="*/ 492919 w 2738437"/>
                <a:gd name="connsiteY33" fmla="*/ 452438 h 452438"/>
                <a:gd name="connsiteX34" fmla="*/ 409575 w 2738437"/>
                <a:gd name="connsiteY34" fmla="*/ 447675 h 452438"/>
                <a:gd name="connsiteX35" fmla="*/ 316706 w 2738437"/>
                <a:gd name="connsiteY35" fmla="*/ 435769 h 452438"/>
                <a:gd name="connsiteX36" fmla="*/ 285750 w 2738437"/>
                <a:gd name="connsiteY36" fmla="*/ 428625 h 452438"/>
                <a:gd name="connsiteX37" fmla="*/ 259556 w 2738437"/>
                <a:gd name="connsiteY37" fmla="*/ 409575 h 452438"/>
                <a:gd name="connsiteX38" fmla="*/ 202406 w 2738437"/>
                <a:gd name="connsiteY38" fmla="*/ 354807 h 452438"/>
                <a:gd name="connsiteX39" fmla="*/ 154781 w 2738437"/>
                <a:gd name="connsiteY39" fmla="*/ 304800 h 452438"/>
                <a:gd name="connsiteX40" fmla="*/ 92869 w 2738437"/>
                <a:gd name="connsiteY40" fmla="*/ 230982 h 452438"/>
                <a:gd name="connsiteX41" fmla="*/ 30956 w 2738437"/>
                <a:gd name="connsiteY41" fmla="*/ 157163 h 452438"/>
                <a:gd name="connsiteX42" fmla="*/ 14287 w 2738437"/>
                <a:gd name="connsiteY42" fmla="*/ 135732 h 452438"/>
                <a:gd name="connsiteX43" fmla="*/ 2381 w 2738437"/>
                <a:gd name="connsiteY43" fmla="*/ 111919 h 452438"/>
                <a:gd name="connsiteX44" fmla="*/ 0 w 2738437"/>
                <a:gd name="connsiteY44" fmla="*/ 95250 h 452438"/>
                <a:gd name="connsiteX45" fmla="*/ 0 w 2738437"/>
                <a:gd name="connsiteY45" fmla="*/ 83344 h 452438"/>
                <a:gd name="connsiteX46" fmla="*/ 9525 w 2738437"/>
                <a:gd name="connsiteY46" fmla="*/ 76200 h 452438"/>
                <a:gd name="connsiteX47" fmla="*/ 26194 w 2738437"/>
                <a:gd name="connsiteY47" fmla="*/ 78582 h 452438"/>
                <a:gd name="connsiteX48" fmla="*/ 54769 w 2738437"/>
                <a:gd name="connsiteY48" fmla="*/ 88107 h 452438"/>
                <a:gd name="connsiteX49" fmla="*/ 123825 w 2738437"/>
                <a:gd name="connsiteY49" fmla="*/ 119063 h 452438"/>
                <a:gd name="connsiteX50" fmla="*/ 254794 w 2738437"/>
                <a:gd name="connsiteY50" fmla="*/ 176213 h 452438"/>
                <a:gd name="connsiteX51" fmla="*/ 338137 w 2738437"/>
                <a:gd name="connsiteY51" fmla="*/ 209550 h 452438"/>
                <a:gd name="connsiteX52" fmla="*/ 383381 w 2738437"/>
                <a:gd name="connsiteY52" fmla="*/ 221457 h 452438"/>
                <a:gd name="connsiteX53" fmla="*/ 521494 w 2738437"/>
                <a:gd name="connsiteY53" fmla="*/ 228600 h 452438"/>
                <a:gd name="connsiteX54" fmla="*/ 690562 w 2738437"/>
                <a:gd name="connsiteY54" fmla="*/ 223838 h 452438"/>
                <a:gd name="connsiteX55" fmla="*/ 950119 w 2738437"/>
                <a:gd name="connsiteY55" fmla="*/ 20955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38437" h="452438">
                  <a:moveTo>
                    <a:pt x="950119" y="209550"/>
                  </a:moveTo>
                  <a:lnTo>
                    <a:pt x="1097756" y="195263"/>
                  </a:lnTo>
                  <a:lnTo>
                    <a:pt x="1235869" y="180975"/>
                  </a:lnTo>
                  <a:lnTo>
                    <a:pt x="1612106" y="140494"/>
                  </a:lnTo>
                  <a:lnTo>
                    <a:pt x="1845469" y="109538"/>
                  </a:lnTo>
                  <a:lnTo>
                    <a:pt x="2005012" y="83344"/>
                  </a:lnTo>
                  <a:lnTo>
                    <a:pt x="2164556" y="47625"/>
                  </a:lnTo>
                  <a:lnTo>
                    <a:pt x="2257425" y="19050"/>
                  </a:lnTo>
                  <a:lnTo>
                    <a:pt x="2307431" y="0"/>
                  </a:lnTo>
                  <a:lnTo>
                    <a:pt x="2338387" y="0"/>
                  </a:lnTo>
                  <a:lnTo>
                    <a:pt x="2395537" y="4763"/>
                  </a:lnTo>
                  <a:lnTo>
                    <a:pt x="2512219" y="30957"/>
                  </a:lnTo>
                  <a:lnTo>
                    <a:pt x="2600325" y="54769"/>
                  </a:lnTo>
                  <a:lnTo>
                    <a:pt x="2628900" y="71438"/>
                  </a:lnTo>
                  <a:lnTo>
                    <a:pt x="2700337" y="116682"/>
                  </a:lnTo>
                  <a:lnTo>
                    <a:pt x="2717006" y="128588"/>
                  </a:lnTo>
                  <a:lnTo>
                    <a:pt x="2733675" y="147638"/>
                  </a:lnTo>
                  <a:lnTo>
                    <a:pt x="2738437" y="164307"/>
                  </a:lnTo>
                  <a:lnTo>
                    <a:pt x="2738437" y="173832"/>
                  </a:lnTo>
                  <a:lnTo>
                    <a:pt x="2733675" y="190500"/>
                  </a:lnTo>
                  <a:lnTo>
                    <a:pt x="2724150" y="209550"/>
                  </a:lnTo>
                  <a:lnTo>
                    <a:pt x="2702719" y="233363"/>
                  </a:lnTo>
                  <a:lnTo>
                    <a:pt x="2669381" y="254794"/>
                  </a:lnTo>
                  <a:lnTo>
                    <a:pt x="2626519" y="269082"/>
                  </a:lnTo>
                  <a:lnTo>
                    <a:pt x="2552700" y="273844"/>
                  </a:lnTo>
                  <a:lnTo>
                    <a:pt x="2471737" y="266700"/>
                  </a:lnTo>
                  <a:lnTo>
                    <a:pt x="2402681" y="261938"/>
                  </a:lnTo>
                  <a:lnTo>
                    <a:pt x="2245519" y="264319"/>
                  </a:lnTo>
                  <a:lnTo>
                    <a:pt x="2064544" y="276225"/>
                  </a:lnTo>
                  <a:lnTo>
                    <a:pt x="1762125" y="300038"/>
                  </a:lnTo>
                  <a:lnTo>
                    <a:pt x="1438275" y="333375"/>
                  </a:lnTo>
                  <a:lnTo>
                    <a:pt x="1000125" y="381000"/>
                  </a:lnTo>
                  <a:lnTo>
                    <a:pt x="723900" y="409575"/>
                  </a:lnTo>
                  <a:lnTo>
                    <a:pt x="492919" y="452438"/>
                  </a:lnTo>
                  <a:lnTo>
                    <a:pt x="409575" y="447675"/>
                  </a:lnTo>
                  <a:lnTo>
                    <a:pt x="316706" y="435769"/>
                  </a:lnTo>
                  <a:lnTo>
                    <a:pt x="285750" y="428625"/>
                  </a:lnTo>
                  <a:lnTo>
                    <a:pt x="259556" y="409575"/>
                  </a:lnTo>
                  <a:lnTo>
                    <a:pt x="202406" y="354807"/>
                  </a:lnTo>
                  <a:lnTo>
                    <a:pt x="154781" y="304800"/>
                  </a:lnTo>
                  <a:lnTo>
                    <a:pt x="92869" y="230982"/>
                  </a:lnTo>
                  <a:lnTo>
                    <a:pt x="30956" y="157163"/>
                  </a:lnTo>
                  <a:lnTo>
                    <a:pt x="14287" y="135732"/>
                  </a:lnTo>
                  <a:lnTo>
                    <a:pt x="2381" y="111919"/>
                  </a:lnTo>
                  <a:lnTo>
                    <a:pt x="0" y="95250"/>
                  </a:lnTo>
                  <a:lnTo>
                    <a:pt x="0" y="83344"/>
                  </a:lnTo>
                  <a:lnTo>
                    <a:pt x="9525" y="76200"/>
                  </a:lnTo>
                  <a:lnTo>
                    <a:pt x="26194" y="78582"/>
                  </a:lnTo>
                  <a:lnTo>
                    <a:pt x="54769" y="88107"/>
                  </a:lnTo>
                  <a:lnTo>
                    <a:pt x="123825" y="119063"/>
                  </a:lnTo>
                  <a:lnTo>
                    <a:pt x="254794" y="176213"/>
                  </a:lnTo>
                  <a:lnTo>
                    <a:pt x="338137" y="209550"/>
                  </a:lnTo>
                  <a:lnTo>
                    <a:pt x="383381" y="221457"/>
                  </a:lnTo>
                  <a:lnTo>
                    <a:pt x="521494" y="228600"/>
                  </a:lnTo>
                  <a:lnTo>
                    <a:pt x="690562" y="223838"/>
                  </a:lnTo>
                  <a:lnTo>
                    <a:pt x="950119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0A124450-9BF3-4FBF-9AE3-9B13235E4DD3}"/>
                </a:ext>
              </a:extLst>
            </p:cNvPr>
            <p:cNvSpPr/>
            <p:nvPr/>
          </p:nvSpPr>
          <p:spPr>
            <a:xfrm>
              <a:off x="4173538" y="4686300"/>
              <a:ext cx="590550" cy="1189038"/>
            </a:xfrm>
            <a:custGeom>
              <a:avLst/>
              <a:gdLst>
                <a:gd name="connsiteX0" fmla="*/ 264319 w 590550"/>
                <a:gd name="connsiteY0" fmla="*/ 604838 h 1188244"/>
                <a:gd name="connsiteX1" fmla="*/ 142875 w 590550"/>
                <a:gd name="connsiteY1" fmla="*/ 235744 h 1188244"/>
                <a:gd name="connsiteX2" fmla="*/ 123825 w 590550"/>
                <a:gd name="connsiteY2" fmla="*/ 180975 h 1188244"/>
                <a:gd name="connsiteX3" fmla="*/ 109538 w 590550"/>
                <a:gd name="connsiteY3" fmla="*/ 157163 h 1188244"/>
                <a:gd name="connsiteX4" fmla="*/ 88107 w 590550"/>
                <a:gd name="connsiteY4" fmla="*/ 130969 h 1188244"/>
                <a:gd name="connsiteX5" fmla="*/ 0 w 590550"/>
                <a:gd name="connsiteY5" fmla="*/ 42863 h 1188244"/>
                <a:gd name="connsiteX6" fmla="*/ 280988 w 590550"/>
                <a:gd name="connsiteY6" fmla="*/ 0 h 1188244"/>
                <a:gd name="connsiteX7" fmla="*/ 340519 w 590550"/>
                <a:gd name="connsiteY7" fmla="*/ 73819 h 1188244"/>
                <a:gd name="connsiteX8" fmla="*/ 376238 w 590550"/>
                <a:gd name="connsiteY8" fmla="*/ 121444 h 1188244"/>
                <a:gd name="connsiteX9" fmla="*/ 390525 w 590550"/>
                <a:gd name="connsiteY9" fmla="*/ 147638 h 1188244"/>
                <a:gd name="connsiteX10" fmla="*/ 414338 w 590550"/>
                <a:gd name="connsiteY10" fmla="*/ 273844 h 1188244"/>
                <a:gd name="connsiteX11" fmla="*/ 485775 w 590550"/>
                <a:gd name="connsiteY11" fmla="*/ 642938 h 1188244"/>
                <a:gd name="connsiteX12" fmla="*/ 590550 w 590550"/>
                <a:gd name="connsiteY12" fmla="*/ 1169194 h 1188244"/>
                <a:gd name="connsiteX13" fmla="*/ 440532 w 590550"/>
                <a:gd name="connsiteY13" fmla="*/ 1188244 h 1188244"/>
                <a:gd name="connsiteX14" fmla="*/ 388144 w 590550"/>
                <a:gd name="connsiteY14" fmla="*/ 1000125 h 1188244"/>
                <a:gd name="connsiteX15" fmla="*/ 328613 w 590550"/>
                <a:gd name="connsiteY15" fmla="*/ 807244 h 1188244"/>
                <a:gd name="connsiteX16" fmla="*/ 264319 w 590550"/>
                <a:gd name="connsiteY16" fmla="*/ 604838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188244">
                  <a:moveTo>
                    <a:pt x="264319" y="604838"/>
                  </a:moveTo>
                  <a:lnTo>
                    <a:pt x="142875" y="235744"/>
                  </a:lnTo>
                  <a:lnTo>
                    <a:pt x="123825" y="180975"/>
                  </a:lnTo>
                  <a:lnTo>
                    <a:pt x="109538" y="157163"/>
                  </a:lnTo>
                  <a:lnTo>
                    <a:pt x="88107" y="130969"/>
                  </a:lnTo>
                  <a:lnTo>
                    <a:pt x="0" y="42863"/>
                  </a:lnTo>
                  <a:lnTo>
                    <a:pt x="280988" y="0"/>
                  </a:lnTo>
                  <a:lnTo>
                    <a:pt x="340519" y="73819"/>
                  </a:lnTo>
                  <a:lnTo>
                    <a:pt x="376238" y="121444"/>
                  </a:lnTo>
                  <a:lnTo>
                    <a:pt x="390525" y="147638"/>
                  </a:lnTo>
                  <a:lnTo>
                    <a:pt x="414338" y="273844"/>
                  </a:lnTo>
                  <a:lnTo>
                    <a:pt x="485775" y="642938"/>
                  </a:lnTo>
                  <a:lnTo>
                    <a:pt x="590550" y="1169194"/>
                  </a:lnTo>
                  <a:lnTo>
                    <a:pt x="440532" y="1188244"/>
                  </a:lnTo>
                  <a:lnTo>
                    <a:pt x="388144" y="1000125"/>
                  </a:lnTo>
                  <a:lnTo>
                    <a:pt x="328613" y="807244"/>
                  </a:lnTo>
                  <a:lnTo>
                    <a:pt x="264319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F01851F7-3D59-4525-A216-B97E82D5721B}"/>
                </a:ext>
              </a:extLst>
            </p:cNvPr>
            <p:cNvSpPr/>
            <p:nvPr/>
          </p:nvSpPr>
          <p:spPr>
            <a:xfrm>
              <a:off x="5410200" y="4562475"/>
              <a:ext cx="581025" cy="1239838"/>
            </a:xfrm>
            <a:custGeom>
              <a:avLst/>
              <a:gdLst>
                <a:gd name="connsiteX0" fmla="*/ 123825 w 581025"/>
                <a:gd name="connsiteY0" fmla="*/ 700088 h 1240631"/>
                <a:gd name="connsiteX1" fmla="*/ 226219 w 581025"/>
                <a:gd name="connsiteY1" fmla="*/ 278606 h 1240631"/>
                <a:gd name="connsiteX2" fmla="*/ 230981 w 581025"/>
                <a:gd name="connsiteY2" fmla="*/ 250031 h 1240631"/>
                <a:gd name="connsiteX3" fmla="*/ 233363 w 581025"/>
                <a:gd name="connsiteY3" fmla="*/ 214313 h 1240631"/>
                <a:gd name="connsiteX4" fmla="*/ 228600 w 581025"/>
                <a:gd name="connsiteY4" fmla="*/ 188119 h 1240631"/>
                <a:gd name="connsiteX5" fmla="*/ 221456 w 581025"/>
                <a:gd name="connsiteY5" fmla="*/ 166688 h 1240631"/>
                <a:gd name="connsiteX6" fmla="*/ 214313 w 581025"/>
                <a:gd name="connsiteY6" fmla="*/ 150019 h 1240631"/>
                <a:gd name="connsiteX7" fmla="*/ 202406 w 581025"/>
                <a:gd name="connsiteY7" fmla="*/ 130969 h 1240631"/>
                <a:gd name="connsiteX8" fmla="*/ 188119 w 581025"/>
                <a:gd name="connsiteY8" fmla="*/ 114300 h 1240631"/>
                <a:gd name="connsiteX9" fmla="*/ 164306 w 581025"/>
                <a:gd name="connsiteY9" fmla="*/ 90488 h 1240631"/>
                <a:gd name="connsiteX10" fmla="*/ 83344 w 581025"/>
                <a:gd name="connsiteY10" fmla="*/ 23813 h 1240631"/>
                <a:gd name="connsiteX11" fmla="*/ 378619 w 581025"/>
                <a:gd name="connsiteY11" fmla="*/ 0 h 1240631"/>
                <a:gd name="connsiteX12" fmla="*/ 473869 w 581025"/>
                <a:gd name="connsiteY12" fmla="*/ 80963 h 1240631"/>
                <a:gd name="connsiteX13" fmla="*/ 533400 w 581025"/>
                <a:gd name="connsiteY13" fmla="*/ 133350 h 1240631"/>
                <a:gd name="connsiteX14" fmla="*/ 569119 w 581025"/>
                <a:gd name="connsiteY14" fmla="*/ 166688 h 1240631"/>
                <a:gd name="connsiteX15" fmla="*/ 578644 w 581025"/>
                <a:gd name="connsiteY15" fmla="*/ 176213 h 1240631"/>
                <a:gd name="connsiteX16" fmla="*/ 581025 w 581025"/>
                <a:gd name="connsiteY16" fmla="*/ 183356 h 1240631"/>
                <a:gd name="connsiteX17" fmla="*/ 569119 w 581025"/>
                <a:gd name="connsiteY17" fmla="*/ 211931 h 1240631"/>
                <a:gd name="connsiteX18" fmla="*/ 497681 w 581025"/>
                <a:gd name="connsiteY18" fmla="*/ 381000 h 1240631"/>
                <a:gd name="connsiteX19" fmla="*/ 364331 w 581025"/>
                <a:gd name="connsiteY19" fmla="*/ 678656 h 1240631"/>
                <a:gd name="connsiteX20" fmla="*/ 221456 w 581025"/>
                <a:gd name="connsiteY20" fmla="*/ 981075 h 1240631"/>
                <a:gd name="connsiteX21" fmla="*/ 100013 w 581025"/>
                <a:gd name="connsiteY21" fmla="*/ 1235869 h 1240631"/>
                <a:gd name="connsiteX22" fmla="*/ 0 w 581025"/>
                <a:gd name="connsiteY22" fmla="*/ 1240631 h 1240631"/>
                <a:gd name="connsiteX23" fmla="*/ 42863 w 581025"/>
                <a:gd name="connsiteY23" fmla="*/ 1031081 h 1240631"/>
                <a:gd name="connsiteX24" fmla="*/ 123825 w 581025"/>
                <a:gd name="connsiteY24" fmla="*/ 700088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1240631">
                  <a:moveTo>
                    <a:pt x="123825" y="700088"/>
                  </a:moveTo>
                  <a:lnTo>
                    <a:pt x="226219" y="278606"/>
                  </a:lnTo>
                  <a:lnTo>
                    <a:pt x="230981" y="250031"/>
                  </a:lnTo>
                  <a:lnTo>
                    <a:pt x="233363" y="214313"/>
                  </a:lnTo>
                  <a:lnTo>
                    <a:pt x="228600" y="188119"/>
                  </a:lnTo>
                  <a:lnTo>
                    <a:pt x="221456" y="166688"/>
                  </a:lnTo>
                  <a:lnTo>
                    <a:pt x="214313" y="150019"/>
                  </a:lnTo>
                  <a:lnTo>
                    <a:pt x="202406" y="130969"/>
                  </a:lnTo>
                  <a:lnTo>
                    <a:pt x="188119" y="114300"/>
                  </a:lnTo>
                  <a:lnTo>
                    <a:pt x="164306" y="90488"/>
                  </a:lnTo>
                  <a:lnTo>
                    <a:pt x="83344" y="23813"/>
                  </a:lnTo>
                  <a:lnTo>
                    <a:pt x="378619" y="0"/>
                  </a:lnTo>
                  <a:lnTo>
                    <a:pt x="473869" y="80963"/>
                  </a:lnTo>
                  <a:lnTo>
                    <a:pt x="533400" y="133350"/>
                  </a:lnTo>
                  <a:lnTo>
                    <a:pt x="569119" y="166688"/>
                  </a:lnTo>
                  <a:lnTo>
                    <a:pt x="578644" y="176213"/>
                  </a:lnTo>
                  <a:lnTo>
                    <a:pt x="581025" y="183356"/>
                  </a:lnTo>
                  <a:lnTo>
                    <a:pt x="569119" y="211931"/>
                  </a:lnTo>
                  <a:lnTo>
                    <a:pt x="497681" y="381000"/>
                  </a:lnTo>
                  <a:lnTo>
                    <a:pt x="364331" y="678656"/>
                  </a:lnTo>
                  <a:lnTo>
                    <a:pt x="221456" y="981075"/>
                  </a:lnTo>
                  <a:lnTo>
                    <a:pt x="100013" y="1235869"/>
                  </a:lnTo>
                  <a:lnTo>
                    <a:pt x="0" y="1240631"/>
                  </a:lnTo>
                  <a:lnTo>
                    <a:pt x="42863" y="1031081"/>
                  </a:lnTo>
                  <a:lnTo>
                    <a:pt x="123825" y="700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9">
              <a:extLst>
                <a:ext uri="{FF2B5EF4-FFF2-40B4-BE49-F238E27FC236}">
                  <a16:creationId xmlns:a16="http://schemas.microsoft.com/office/drawing/2014/main" id="{A665741B-84B7-4FF1-9167-FCC791DF4065}"/>
                </a:ext>
              </a:extLst>
            </p:cNvPr>
            <p:cNvSpPr/>
            <p:nvPr/>
          </p:nvSpPr>
          <p:spPr>
            <a:xfrm>
              <a:off x="2963863" y="5608638"/>
              <a:ext cx="4187825" cy="587375"/>
            </a:xfrm>
            <a:custGeom>
              <a:avLst/>
              <a:gdLst>
                <a:gd name="connsiteX0" fmla="*/ 2114338 w 4187884"/>
                <a:gd name="connsiteY0" fmla="*/ 309332 h 588071"/>
                <a:gd name="connsiteX1" fmla="*/ 1794808 w 4187884"/>
                <a:gd name="connsiteY1" fmla="*/ 339925 h 588071"/>
                <a:gd name="connsiteX2" fmla="*/ 1519468 w 4187884"/>
                <a:gd name="connsiteY2" fmla="*/ 377317 h 588071"/>
                <a:gd name="connsiteX3" fmla="*/ 1244128 w 4187884"/>
                <a:gd name="connsiteY3" fmla="*/ 424907 h 588071"/>
                <a:gd name="connsiteX4" fmla="*/ 992583 w 4187884"/>
                <a:gd name="connsiteY4" fmla="*/ 475896 h 588071"/>
                <a:gd name="connsiteX5" fmla="*/ 683251 w 4187884"/>
                <a:gd name="connsiteY5" fmla="*/ 550679 h 588071"/>
                <a:gd name="connsiteX6" fmla="*/ 550680 w 4187884"/>
                <a:gd name="connsiteY6" fmla="*/ 588071 h 588071"/>
                <a:gd name="connsiteX7" fmla="*/ 513288 w 4187884"/>
                <a:gd name="connsiteY7" fmla="*/ 581273 h 588071"/>
                <a:gd name="connsiteX8" fmla="*/ 418109 w 4187884"/>
                <a:gd name="connsiteY8" fmla="*/ 526884 h 588071"/>
                <a:gd name="connsiteX9" fmla="*/ 241347 w 4187884"/>
                <a:gd name="connsiteY9" fmla="*/ 397713 h 588071"/>
                <a:gd name="connsiteX10" fmla="*/ 78183 w 4187884"/>
                <a:gd name="connsiteY10" fmla="*/ 261742 h 588071"/>
                <a:gd name="connsiteX11" fmla="*/ 27194 w 4187884"/>
                <a:gd name="connsiteY11" fmla="*/ 217552 h 588071"/>
                <a:gd name="connsiteX12" fmla="*/ 10198 w 4187884"/>
                <a:gd name="connsiteY12" fmla="*/ 197157 h 588071"/>
                <a:gd name="connsiteX13" fmla="*/ 0 w 4187884"/>
                <a:gd name="connsiteY13" fmla="*/ 173362 h 588071"/>
                <a:gd name="connsiteX14" fmla="*/ 6799 w 4187884"/>
                <a:gd name="connsiteY14" fmla="*/ 156365 h 588071"/>
                <a:gd name="connsiteX15" fmla="*/ 27194 w 4187884"/>
                <a:gd name="connsiteY15" fmla="*/ 152966 h 588071"/>
                <a:gd name="connsiteX16" fmla="*/ 78183 w 4187884"/>
                <a:gd name="connsiteY16" fmla="*/ 173362 h 588071"/>
                <a:gd name="connsiteX17" fmla="*/ 180161 w 4187884"/>
                <a:gd name="connsiteY17" fmla="*/ 220951 h 588071"/>
                <a:gd name="connsiteX18" fmla="*/ 299135 w 4187884"/>
                <a:gd name="connsiteY18" fmla="*/ 271940 h 588071"/>
                <a:gd name="connsiteX19" fmla="*/ 407911 w 4187884"/>
                <a:gd name="connsiteY19" fmla="*/ 309332 h 588071"/>
                <a:gd name="connsiteX20" fmla="*/ 458900 w 4187884"/>
                <a:gd name="connsiteY20" fmla="*/ 319530 h 588071"/>
                <a:gd name="connsiteX21" fmla="*/ 509889 w 4187884"/>
                <a:gd name="connsiteY21" fmla="*/ 319530 h 588071"/>
                <a:gd name="connsiteX22" fmla="*/ 662855 w 4187884"/>
                <a:gd name="connsiteY22" fmla="*/ 302534 h 588071"/>
                <a:gd name="connsiteX23" fmla="*/ 978986 w 4187884"/>
                <a:gd name="connsiteY23" fmla="*/ 261742 h 588071"/>
                <a:gd name="connsiteX24" fmla="*/ 1420889 w 4187884"/>
                <a:gd name="connsiteY24" fmla="*/ 193757 h 588071"/>
                <a:gd name="connsiteX25" fmla="*/ 1635043 w 4187884"/>
                <a:gd name="connsiteY25" fmla="*/ 159765 h 588071"/>
                <a:gd name="connsiteX26" fmla="*/ 1859393 w 4187884"/>
                <a:gd name="connsiteY26" fmla="*/ 132571 h 588071"/>
                <a:gd name="connsiteX27" fmla="*/ 2318293 w 4187884"/>
                <a:gd name="connsiteY27" fmla="*/ 88380 h 588071"/>
                <a:gd name="connsiteX28" fmla="*/ 2498454 w 4187884"/>
                <a:gd name="connsiteY28" fmla="*/ 71384 h 588071"/>
                <a:gd name="connsiteX29" fmla="*/ 2753398 w 4187884"/>
                <a:gd name="connsiteY29" fmla="*/ 67985 h 588071"/>
                <a:gd name="connsiteX30" fmla="*/ 3154510 w 4187884"/>
                <a:gd name="connsiteY30" fmla="*/ 57787 h 588071"/>
                <a:gd name="connsiteX31" fmla="*/ 3419652 w 4187884"/>
                <a:gd name="connsiteY31" fmla="*/ 50989 h 588071"/>
                <a:gd name="connsiteX32" fmla="*/ 3477440 w 4187884"/>
                <a:gd name="connsiteY32" fmla="*/ 40791 h 588071"/>
                <a:gd name="connsiteX33" fmla="*/ 3548824 w 4187884"/>
                <a:gd name="connsiteY33" fmla="*/ 20395 h 588071"/>
                <a:gd name="connsiteX34" fmla="*/ 3599813 w 4187884"/>
                <a:gd name="connsiteY34" fmla="*/ 0 h 588071"/>
                <a:gd name="connsiteX35" fmla="*/ 3644003 w 4187884"/>
                <a:gd name="connsiteY35" fmla="*/ 3399 h 588071"/>
                <a:gd name="connsiteX36" fmla="*/ 3769776 w 4187884"/>
                <a:gd name="connsiteY36" fmla="*/ 30593 h 588071"/>
                <a:gd name="connsiteX37" fmla="*/ 3926141 w 4187884"/>
                <a:gd name="connsiteY37" fmla="*/ 74783 h 588071"/>
                <a:gd name="connsiteX38" fmla="*/ 4034918 w 4187884"/>
                <a:gd name="connsiteY38" fmla="*/ 115574 h 588071"/>
                <a:gd name="connsiteX39" fmla="*/ 4102903 w 4187884"/>
                <a:gd name="connsiteY39" fmla="*/ 149567 h 588071"/>
                <a:gd name="connsiteX40" fmla="*/ 4143694 w 4187884"/>
                <a:gd name="connsiteY40" fmla="*/ 176761 h 588071"/>
                <a:gd name="connsiteX41" fmla="*/ 4167489 w 4187884"/>
                <a:gd name="connsiteY41" fmla="*/ 197157 h 588071"/>
                <a:gd name="connsiteX42" fmla="*/ 4181086 w 4187884"/>
                <a:gd name="connsiteY42" fmla="*/ 214153 h 588071"/>
                <a:gd name="connsiteX43" fmla="*/ 4187884 w 4187884"/>
                <a:gd name="connsiteY43" fmla="*/ 234548 h 588071"/>
                <a:gd name="connsiteX44" fmla="*/ 4184485 w 4187884"/>
                <a:gd name="connsiteY44" fmla="*/ 271940 h 588071"/>
                <a:gd name="connsiteX45" fmla="*/ 4170888 w 4187884"/>
                <a:gd name="connsiteY45" fmla="*/ 302534 h 588071"/>
                <a:gd name="connsiteX46" fmla="*/ 4143694 w 4187884"/>
                <a:gd name="connsiteY46" fmla="*/ 326328 h 588071"/>
                <a:gd name="connsiteX47" fmla="*/ 4092705 w 4187884"/>
                <a:gd name="connsiteY47" fmla="*/ 343325 h 588071"/>
                <a:gd name="connsiteX48" fmla="*/ 4021321 w 4187884"/>
                <a:gd name="connsiteY48" fmla="*/ 346724 h 588071"/>
                <a:gd name="connsiteX49" fmla="*/ 3861556 w 4187884"/>
                <a:gd name="connsiteY49" fmla="*/ 333127 h 588071"/>
                <a:gd name="connsiteX50" fmla="*/ 3579417 w 4187884"/>
                <a:gd name="connsiteY50" fmla="*/ 309332 h 588071"/>
                <a:gd name="connsiteX51" fmla="*/ 3242891 w 4187884"/>
                <a:gd name="connsiteY51" fmla="*/ 288936 h 588071"/>
                <a:gd name="connsiteX52" fmla="*/ 2831581 w 4187884"/>
                <a:gd name="connsiteY52" fmla="*/ 275339 h 588071"/>
                <a:gd name="connsiteX53" fmla="*/ 2580036 w 4187884"/>
                <a:gd name="connsiteY53" fmla="*/ 282138 h 588071"/>
                <a:gd name="connsiteX54" fmla="*/ 2114338 w 4187884"/>
                <a:gd name="connsiteY54" fmla="*/ 309332 h 58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87884" h="588071">
                  <a:moveTo>
                    <a:pt x="2114338" y="309332"/>
                  </a:moveTo>
                  <a:lnTo>
                    <a:pt x="1794808" y="339925"/>
                  </a:lnTo>
                  <a:lnTo>
                    <a:pt x="1519468" y="377317"/>
                  </a:lnTo>
                  <a:lnTo>
                    <a:pt x="1244128" y="424907"/>
                  </a:lnTo>
                  <a:lnTo>
                    <a:pt x="992583" y="475896"/>
                  </a:lnTo>
                  <a:lnTo>
                    <a:pt x="683251" y="550679"/>
                  </a:lnTo>
                  <a:lnTo>
                    <a:pt x="550680" y="588071"/>
                  </a:lnTo>
                  <a:lnTo>
                    <a:pt x="513288" y="581273"/>
                  </a:lnTo>
                  <a:lnTo>
                    <a:pt x="418109" y="526884"/>
                  </a:lnTo>
                  <a:lnTo>
                    <a:pt x="241347" y="397713"/>
                  </a:lnTo>
                  <a:lnTo>
                    <a:pt x="78183" y="261742"/>
                  </a:lnTo>
                  <a:lnTo>
                    <a:pt x="27194" y="217552"/>
                  </a:lnTo>
                  <a:lnTo>
                    <a:pt x="10198" y="197157"/>
                  </a:lnTo>
                  <a:lnTo>
                    <a:pt x="0" y="173362"/>
                  </a:lnTo>
                  <a:lnTo>
                    <a:pt x="6799" y="156365"/>
                  </a:lnTo>
                  <a:lnTo>
                    <a:pt x="27194" y="152966"/>
                  </a:lnTo>
                  <a:lnTo>
                    <a:pt x="78183" y="173362"/>
                  </a:lnTo>
                  <a:lnTo>
                    <a:pt x="180161" y="220951"/>
                  </a:lnTo>
                  <a:lnTo>
                    <a:pt x="299135" y="271940"/>
                  </a:lnTo>
                  <a:lnTo>
                    <a:pt x="407911" y="309332"/>
                  </a:lnTo>
                  <a:lnTo>
                    <a:pt x="458900" y="319530"/>
                  </a:lnTo>
                  <a:lnTo>
                    <a:pt x="509889" y="319530"/>
                  </a:lnTo>
                  <a:lnTo>
                    <a:pt x="662855" y="302534"/>
                  </a:lnTo>
                  <a:lnTo>
                    <a:pt x="978986" y="261742"/>
                  </a:lnTo>
                  <a:lnTo>
                    <a:pt x="1420889" y="193757"/>
                  </a:lnTo>
                  <a:lnTo>
                    <a:pt x="1635043" y="159765"/>
                  </a:lnTo>
                  <a:lnTo>
                    <a:pt x="1859393" y="132571"/>
                  </a:lnTo>
                  <a:lnTo>
                    <a:pt x="2318293" y="88380"/>
                  </a:lnTo>
                  <a:lnTo>
                    <a:pt x="2498454" y="71384"/>
                  </a:lnTo>
                  <a:lnTo>
                    <a:pt x="2753398" y="67985"/>
                  </a:lnTo>
                  <a:lnTo>
                    <a:pt x="3154510" y="57787"/>
                  </a:lnTo>
                  <a:lnTo>
                    <a:pt x="3419652" y="50989"/>
                  </a:lnTo>
                  <a:lnTo>
                    <a:pt x="3477440" y="40791"/>
                  </a:lnTo>
                  <a:lnTo>
                    <a:pt x="3548824" y="20395"/>
                  </a:lnTo>
                  <a:lnTo>
                    <a:pt x="3599813" y="0"/>
                  </a:lnTo>
                  <a:lnTo>
                    <a:pt x="3644003" y="3399"/>
                  </a:lnTo>
                  <a:lnTo>
                    <a:pt x="3769776" y="30593"/>
                  </a:lnTo>
                  <a:lnTo>
                    <a:pt x="3926141" y="74783"/>
                  </a:lnTo>
                  <a:lnTo>
                    <a:pt x="4034918" y="115574"/>
                  </a:lnTo>
                  <a:lnTo>
                    <a:pt x="4102903" y="149567"/>
                  </a:lnTo>
                  <a:lnTo>
                    <a:pt x="4143694" y="176761"/>
                  </a:lnTo>
                  <a:lnTo>
                    <a:pt x="4167489" y="197157"/>
                  </a:lnTo>
                  <a:lnTo>
                    <a:pt x="4181086" y="214153"/>
                  </a:lnTo>
                  <a:lnTo>
                    <a:pt x="4187884" y="234548"/>
                  </a:lnTo>
                  <a:lnTo>
                    <a:pt x="4184485" y="271940"/>
                  </a:lnTo>
                  <a:lnTo>
                    <a:pt x="4170888" y="302534"/>
                  </a:lnTo>
                  <a:lnTo>
                    <a:pt x="4143694" y="326328"/>
                  </a:lnTo>
                  <a:lnTo>
                    <a:pt x="4092705" y="343325"/>
                  </a:lnTo>
                  <a:lnTo>
                    <a:pt x="4021321" y="346724"/>
                  </a:lnTo>
                  <a:lnTo>
                    <a:pt x="3861556" y="333127"/>
                  </a:lnTo>
                  <a:lnTo>
                    <a:pt x="3579417" y="309332"/>
                  </a:lnTo>
                  <a:lnTo>
                    <a:pt x="3242891" y="288936"/>
                  </a:lnTo>
                  <a:lnTo>
                    <a:pt x="2831581" y="275339"/>
                  </a:lnTo>
                  <a:lnTo>
                    <a:pt x="2580036" y="282138"/>
                  </a:lnTo>
                  <a:lnTo>
                    <a:pt x="2114338" y="3093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0E805CE4-D97F-406E-8ECE-0E28AE6598D4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533525"/>
            <a:ext cx="4187825" cy="4510088"/>
            <a:chOff x="2811463" y="1533525"/>
            <a:chExt cx="4187825" cy="4510088"/>
          </a:xfrm>
        </p:grpSpPr>
        <p:sp>
          <p:nvSpPr>
            <p:cNvPr id="42" name="フリーフォーム 16">
              <a:extLst>
                <a:ext uri="{FF2B5EF4-FFF2-40B4-BE49-F238E27FC236}">
                  <a16:creationId xmlns:a16="http://schemas.microsoft.com/office/drawing/2014/main" id="{49E63D91-EECB-46CD-BD89-B895F5EEE2D2}"/>
                </a:ext>
              </a:extLst>
            </p:cNvPr>
            <p:cNvSpPr/>
            <p:nvPr/>
          </p:nvSpPr>
          <p:spPr>
            <a:xfrm>
              <a:off x="2901950" y="1635125"/>
              <a:ext cx="1758950" cy="2298700"/>
            </a:xfrm>
            <a:custGeom>
              <a:avLst/>
              <a:gdLst>
                <a:gd name="connsiteX0" fmla="*/ 1362075 w 1758950"/>
                <a:gd name="connsiteY0" fmla="*/ 1111250 h 2298700"/>
                <a:gd name="connsiteX1" fmla="*/ 1374775 w 1758950"/>
                <a:gd name="connsiteY1" fmla="*/ 327025 h 2298700"/>
                <a:gd name="connsiteX2" fmla="*/ 1371600 w 1758950"/>
                <a:gd name="connsiteY2" fmla="*/ 307975 h 2298700"/>
                <a:gd name="connsiteX3" fmla="*/ 1358900 w 1758950"/>
                <a:gd name="connsiteY3" fmla="*/ 279400 h 2298700"/>
                <a:gd name="connsiteX4" fmla="*/ 1349375 w 1758950"/>
                <a:gd name="connsiteY4" fmla="*/ 263525 h 2298700"/>
                <a:gd name="connsiteX5" fmla="*/ 1339850 w 1758950"/>
                <a:gd name="connsiteY5" fmla="*/ 254000 h 2298700"/>
                <a:gd name="connsiteX6" fmla="*/ 1323975 w 1758950"/>
                <a:gd name="connsiteY6" fmla="*/ 241300 h 2298700"/>
                <a:gd name="connsiteX7" fmla="*/ 1314450 w 1758950"/>
                <a:gd name="connsiteY7" fmla="*/ 234950 h 2298700"/>
                <a:gd name="connsiteX8" fmla="*/ 1282700 w 1758950"/>
                <a:gd name="connsiteY8" fmla="*/ 231775 h 2298700"/>
                <a:gd name="connsiteX9" fmla="*/ 1146175 w 1758950"/>
                <a:gd name="connsiteY9" fmla="*/ 273050 h 2298700"/>
                <a:gd name="connsiteX10" fmla="*/ 914400 w 1758950"/>
                <a:gd name="connsiteY10" fmla="*/ 336550 h 2298700"/>
                <a:gd name="connsiteX11" fmla="*/ 638175 w 1758950"/>
                <a:gd name="connsiteY11" fmla="*/ 415925 h 2298700"/>
                <a:gd name="connsiteX12" fmla="*/ 527050 w 1758950"/>
                <a:gd name="connsiteY12" fmla="*/ 447675 h 2298700"/>
                <a:gd name="connsiteX13" fmla="*/ 463550 w 1758950"/>
                <a:gd name="connsiteY13" fmla="*/ 469900 h 2298700"/>
                <a:gd name="connsiteX14" fmla="*/ 400050 w 1758950"/>
                <a:gd name="connsiteY14" fmla="*/ 498475 h 2298700"/>
                <a:gd name="connsiteX15" fmla="*/ 371475 w 1758950"/>
                <a:gd name="connsiteY15" fmla="*/ 495300 h 2298700"/>
                <a:gd name="connsiteX16" fmla="*/ 317500 w 1758950"/>
                <a:gd name="connsiteY16" fmla="*/ 482600 h 2298700"/>
                <a:gd name="connsiteX17" fmla="*/ 266700 w 1758950"/>
                <a:gd name="connsiteY17" fmla="*/ 460375 h 2298700"/>
                <a:gd name="connsiteX18" fmla="*/ 238125 w 1758950"/>
                <a:gd name="connsiteY18" fmla="*/ 441325 h 2298700"/>
                <a:gd name="connsiteX19" fmla="*/ 200025 w 1758950"/>
                <a:gd name="connsiteY19" fmla="*/ 415925 h 2298700"/>
                <a:gd name="connsiteX20" fmla="*/ 155575 w 1758950"/>
                <a:gd name="connsiteY20" fmla="*/ 374650 h 2298700"/>
                <a:gd name="connsiteX21" fmla="*/ 127000 w 1758950"/>
                <a:gd name="connsiteY21" fmla="*/ 342900 h 2298700"/>
                <a:gd name="connsiteX22" fmla="*/ 79375 w 1758950"/>
                <a:gd name="connsiteY22" fmla="*/ 288925 h 2298700"/>
                <a:gd name="connsiteX23" fmla="*/ 47625 w 1758950"/>
                <a:gd name="connsiteY23" fmla="*/ 241300 h 2298700"/>
                <a:gd name="connsiteX24" fmla="*/ 15875 w 1758950"/>
                <a:gd name="connsiteY24" fmla="*/ 193675 h 2298700"/>
                <a:gd name="connsiteX25" fmla="*/ 3175 w 1758950"/>
                <a:gd name="connsiteY25" fmla="*/ 165100 h 2298700"/>
                <a:gd name="connsiteX26" fmla="*/ 0 w 1758950"/>
                <a:gd name="connsiteY26" fmla="*/ 142875 h 2298700"/>
                <a:gd name="connsiteX27" fmla="*/ 3175 w 1758950"/>
                <a:gd name="connsiteY27" fmla="*/ 133350 h 2298700"/>
                <a:gd name="connsiteX28" fmla="*/ 12700 w 1758950"/>
                <a:gd name="connsiteY28" fmla="*/ 130175 h 2298700"/>
                <a:gd name="connsiteX29" fmla="*/ 31750 w 1758950"/>
                <a:gd name="connsiteY29" fmla="*/ 133350 h 2298700"/>
                <a:gd name="connsiteX30" fmla="*/ 66675 w 1758950"/>
                <a:gd name="connsiteY30" fmla="*/ 146050 h 2298700"/>
                <a:gd name="connsiteX31" fmla="*/ 146050 w 1758950"/>
                <a:gd name="connsiteY31" fmla="*/ 184150 h 2298700"/>
                <a:gd name="connsiteX32" fmla="*/ 212725 w 1758950"/>
                <a:gd name="connsiteY32" fmla="*/ 212725 h 2298700"/>
                <a:gd name="connsiteX33" fmla="*/ 266700 w 1758950"/>
                <a:gd name="connsiteY33" fmla="*/ 228600 h 2298700"/>
                <a:gd name="connsiteX34" fmla="*/ 307975 w 1758950"/>
                <a:gd name="connsiteY34" fmla="*/ 231775 h 2298700"/>
                <a:gd name="connsiteX35" fmla="*/ 425450 w 1758950"/>
                <a:gd name="connsiteY35" fmla="*/ 231775 h 2298700"/>
                <a:gd name="connsiteX36" fmla="*/ 533400 w 1758950"/>
                <a:gd name="connsiteY36" fmla="*/ 228600 h 2298700"/>
                <a:gd name="connsiteX37" fmla="*/ 720725 w 1758950"/>
                <a:gd name="connsiteY37" fmla="*/ 206375 h 2298700"/>
                <a:gd name="connsiteX38" fmla="*/ 885825 w 1758950"/>
                <a:gd name="connsiteY38" fmla="*/ 177800 h 2298700"/>
                <a:gd name="connsiteX39" fmla="*/ 1044575 w 1758950"/>
                <a:gd name="connsiteY39" fmla="*/ 146050 h 2298700"/>
                <a:gd name="connsiteX40" fmla="*/ 1231900 w 1758950"/>
                <a:gd name="connsiteY40" fmla="*/ 98425 h 2298700"/>
                <a:gd name="connsiteX41" fmla="*/ 1285875 w 1758950"/>
                <a:gd name="connsiteY41" fmla="*/ 82550 h 2298700"/>
                <a:gd name="connsiteX42" fmla="*/ 1346200 w 1758950"/>
                <a:gd name="connsiteY42" fmla="*/ 57150 h 2298700"/>
                <a:gd name="connsiteX43" fmla="*/ 1374775 w 1758950"/>
                <a:gd name="connsiteY43" fmla="*/ 44450 h 2298700"/>
                <a:gd name="connsiteX44" fmla="*/ 1416050 w 1758950"/>
                <a:gd name="connsiteY44" fmla="*/ 25400 h 2298700"/>
                <a:gd name="connsiteX45" fmla="*/ 1454150 w 1758950"/>
                <a:gd name="connsiteY45" fmla="*/ 0 h 2298700"/>
                <a:gd name="connsiteX46" fmla="*/ 1470025 w 1758950"/>
                <a:gd name="connsiteY46" fmla="*/ 0 h 2298700"/>
                <a:gd name="connsiteX47" fmla="*/ 1504950 w 1758950"/>
                <a:gd name="connsiteY47" fmla="*/ 12700 h 2298700"/>
                <a:gd name="connsiteX48" fmla="*/ 1555750 w 1758950"/>
                <a:gd name="connsiteY48" fmla="*/ 41275 h 2298700"/>
                <a:gd name="connsiteX49" fmla="*/ 1600200 w 1758950"/>
                <a:gd name="connsiteY49" fmla="*/ 73025 h 2298700"/>
                <a:gd name="connsiteX50" fmla="*/ 1679575 w 1758950"/>
                <a:gd name="connsiteY50" fmla="*/ 139700 h 2298700"/>
                <a:gd name="connsiteX51" fmla="*/ 1727200 w 1758950"/>
                <a:gd name="connsiteY51" fmla="*/ 180975 h 2298700"/>
                <a:gd name="connsiteX52" fmla="*/ 1752600 w 1758950"/>
                <a:gd name="connsiteY52" fmla="*/ 203200 h 2298700"/>
                <a:gd name="connsiteX53" fmla="*/ 1758950 w 1758950"/>
                <a:gd name="connsiteY53" fmla="*/ 219075 h 2298700"/>
                <a:gd name="connsiteX54" fmla="*/ 1758950 w 1758950"/>
                <a:gd name="connsiteY54" fmla="*/ 238125 h 2298700"/>
                <a:gd name="connsiteX55" fmla="*/ 1749425 w 1758950"/>
                <a:gd name="connsiteY55" fmla="*/ 266700 h 2298700"/>
                <a:gd name="connsiteX56" fmla="*/ 1724025 w 1758950"/>
                <a:gd name="connsiteY56" fmla="*/ 304800 h 2298700"/>
                <a:gd name="connsiteX57" fmla="*/ 1689100 w 1758950"/>
                <a:gd name="connsiteY57" fmla="*/ 342900 h 2298700"/>
                <a:gd name="connsiteX58" fmla="*/ 1673225 w 1758950"/>
                <a:gd name="connsiteY58" fmla="*/ 409575 h 2298700"/>
                <a:gd name="connsiteX59" fmla="*/ 1654175 w 1758950"/>
                <a:gd name="connsiteY59" fmla="*/ 508000 h 2298700"/>
                <a:gd name="connsiteX60" fmla="*/ 1631950 w 1758950"/>
                <a:gd name="connsiteY60" fmla="*/ 625475 h 2298700"/>
                <a:gd name="connsiteX61" fmla="*/ 1606550 w 1758950"/>
                <a:gd name="connsiteY61" fmla="*/ 784225 h 2298700"/>
                <a:gd name="connsiteX62" fmla="*/ 1597025 w 1758950"/>
                <a:gd name="connsiteY62" fmla="*/ 850900 h 2298700"/>
                <a:gd name="connsiteX63" fmla="*/ 1587500 w 1758950"/>
                <a:gd name="connsiteY63" fmla="*/ 1016000 h 2298700"/>
                <a:gd name="connsiteX64" fmla="*/ 1574800 w 1758950"/>
                <a:gd name="connsiteY64" fmla="*/ 1343025 h 2298700"/>
                <a:gd name="connsiteX65" fmla="*/ 1574800 w 1758950"/>
                <a:gd name="connsiteY65" fmla="*/ 1492250 h 2298700"/>
                <a:gd name="connsiteX66" fmla="*/ 1577975 w 1758950"/>
                <a:gd name="connsiteY66" fmla="*/ 1590675 h 2298700"/>
                <a:gd name="connsiteX67" fmla="*/ 1581150 w 1758950"/>
                <a:gd name="connsiteY67" fmla="*/ 1660525 h 2298700"/>
                <a:gd name="connsiteX68" fmla="*/ 1587500 w 1758950"/>
                <a:gd name="connsiteY68" fmla="*/ 1739900 h 2298700"/>
                <a:gd name="connsiteX69" fmla="*/ 1597025 w 1758950"/>
                <a:gd name="connsiteY69" fmla="*/ 1822450 h 2298700"/>
                <a:gd name="connsiteX70" fmla="*/ 1597025 w 1758950"/>
                <a:gd name="connsiteY70" fmla="*/ 1854200 h 2298700"/>
                <a:gd name="connsiteX71" fmla="*/ 1593850 w 1758950"/>
                <a:gd name="connsiteY71" fmla="*/ 1917700 h 2298700"/>
                <a:gd name="connsiteX72" fmla="*/ 1587500 w 1758950"/>
                <a:gd name="connsiteY72" fmla="*/ 1971675 h 2298700"/>
                <a:gd name="connsiteX73" fmla="*/ 1571625 w 1758950"/>
                <a:gd name="connsiteY73" fmla="*/ 2035175 h 2298700"/>
                <a:gd name="connsiteX74" fmla="*/ 1552575 w 1758950"/>
                <a:gd name="connsiteY74" fmla="*/ 2092325 h 2298700"/>
                <a:gd name="connsiteX75" fmla="*/ 1533525 w 1758950"/>
                <a:gd name="connsiteY75" fmla="*/ 2133600 h 2298700"/>
                <a:gd name="connsiteX76" fmla="*/ 1501775 w 1758950"/>
                <a:gd name="connsiteY76" fmla="*/ 2190750 h 2298700"/>
                <a:gd name="connsiteX77" fmla="*/ 1447800 w 1758950"/>
                <a:gd name="connsiteY77" fmla="*/ 2257425 h 2298700"/>
                <a:gd name="connsiteX78" fmla="*/ 1419225 w 1758950"/>
                <a:gd name="connsiteY78" fmla="*/ 2282825 h 2298700"/>
                <a:gd name="connsiteX79" fmla="*/ 1387475 w 1758950"/>
                <a:gd name="connsiteY79" fmla="*/ 2298700 h 2298700"/>
                <a:gd name="connsiteX80" fmla="*/ 1362075 w 1758950"/>
                <a:gd name="connsiteY80" fmla="*/ 2298700 h 2298700"/>
                <a:gd name="connsiteX81" fmla="*/ 1339850 w 1758950"/>
                <a:gd name="connsiteY81" fmla="*/ 2289175 h 2298700"/>
                <a:gd name="connsiteX82" fmla="*/ 1314450 w 1758950"/>
                <a:gd name="connsiteY82" fmla="*/ 2263775 h 2298700"/>
                <a:gd name="connsiteX83" fmla="*/ 1301750 w 1758950"/>
                <a:gd name="connsiteY83" fmla="*/ 2244725 h 2298700"/>
                <a:gd name="connsiteX84" fmla="*/ 1349375 w 1758950"/>
                <a:gd name="connsiteY84" fmla="*/ 1835150 h 2298700"/>
                <a:gd name="connsiteX85" fmla="*/ 1355725 w 1758950"/>
                <a:gd name="connsiteY85" fmla="*/ 1711325 h 2298700"/>
                <a:gd name="connsiteX86" fmla="*/ 1362075 w 1758950"/>
                <a:gd name="connsiteY86" fmla="*/ 1111250 h 229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758950" h="2298700">
                  <a:moveTo>
                    <a:pt x="1362075" y="1111250"/>
                  </a:moveTo>
                  <a:lnTo>
                    <a:pt x="1374775" y="327025"/>
                  </a:lnTo>
                  <a:lnTo>
                    <a:pt x="1371600" y="307975"/>
                  </a:lnTo>
                  <a:lnTo>
                    <a:pt x="1358900" y="279400"/>
                  </a:lnTo>
                  <a:lnTo>
                    <a:pt x="1349375" y="263525"/>
                  </a:lnTo>
                  <a:lnTo>
                    <a:pt x="1339850" y="254000"/>
                  </a:lnTo>
                  <a:lnTo>
                    <a:pt x="1323975" y="241300"/>
                  </a:lnTo>
                  <a:lnTo>
                    <a:pt x="1314450" y="234950"/>
                  </a:lnTo>
                  <a:lnTo>
                    <a:pt x="1282700" y="231775"/>
                  </a:lnTo>
                  <a:lnTo>
                    <a:pt x="1146175" y="273050"/>
                  </a:lnTo>
                  <a:lnTo>
                    <a:pt x="914400" y="336550"/>
                  </a:lnTo>
                  <a:lnTo>
                    <a:pt x="638175" y="415925"/>
                  </a:lnTo>
                  <a:lnTo>
                    <a:pt x="527050" y="447675"/>
                  </a:lnTo>
                  <a:lnTo>
                    <a:pt x="463550" y="469900"/>
                  </a:lnTo>
                  <a:lnTo>
                    <a:pt x="400050" y="498475"/>
                  </a:lnTo>
                  <a:lnTo>
                    <a:pt x="371475" y="495300"/>
                  </a:lnTo>
                  <a:lnTo>
                    <a:pt x="317500" y="482600"/>
                  </a:lnTo>
                  <a:lnTo>
                    <a:pt x="266700" y="460375"/>
                  </a:lnTo>
                  <a:lnTo>
                    <a:pt x="238125" y="441325"/>
                  </a:lnTo>
                  <a:lnTo>
                    <a:pt x="200025" y="415925"/>
                  </a:lnTo>
                  <a:lnTo>
                    <a:pt x="155575" y="374650"/>
                  </a:lnTo>
                  <a:lnTo>
                    <a:pt x="127000" y="342900"/>
                  </a:lnTo>
                  <a:lnTo>
                    <a:pt x="79375" y="288925"/>
                  </a:lnTo>
                  <a:lnTo>
                    <a:pt x="47625" y="241300"/>
                  </a:lnTo>
                  <a:lnTo>
                    <a:pt x="15875" y="193675"/>
                  </a:lnTo>
                  <a:lnTo>
                    <a:pt x="3175" y="165100"/>
                  </a:lnTo>
                  <a:lnTo>
                    <a:pt x="0" y="142875"/>
                  </a:lnTo>
                  <a:lnTo>
                    <a:pt x="3175" y="133350"/>
                  </a:lnTo>
                  <a:lnTo>
                    <a:pt x="12700" y="130175"/>
                  </a:lnTo>
                  <a:lnTo>
                    <a:pt x="31750" y="133350"/>
                  </a:lnTo>
                  <a:lnTo>
                    <a:pt x="66675" y="146050"/>
                  </a:lnTo>
                  <a:lnTo>
                    <a:pt x="146050" y="184150"/>
                  </a:lnTo>
                  <a:lnTo>
                    <a:pt x="212725" y="212725"/>
                  </a:lnTo>
                  <a:lnTo>
                    <a:pt x="266700" y="228600"/>
                  </a:lnTo>
                  <a:lnTo>
                    <a:pt x="307975" y="231775"/>
                  </a:lnTo>
                  <a:lnTo>
                    <a:pt x="425450" y="231775"/>
                  </a:lnTo>
                  <a:lnTo>
                    <a:pt x="533400" y="228600"/>
                  </a:lnTo>
                  <a:lnTo>
                    <a:pt x="720725" y="206375"/>
                  </a:lnTo>
                  <a:lnTo>
                    <a:pt x="885825" y="177800"/>
                  </a:lnTo>
                  <a:lnTo>
                    <a:pt x="1044575" y="146050"/>
                  </a:lnTo>
                  <a:lnTo>
                    <a:pt x="1231900" y="98425"/>
                  </a:lnTo>
                  <a:lnTo>
                    <a:pt x="1285875" y="82550"/>
                  </a:lnTo>
                  <a:lnTo>
                    <a:pt x="1346200" y="57150"/>
                  </a:lnTo>
                  <a:lnTo>
                    <a:pt x="1374775" y="44450"/>
                  </a:lnTo>
                  <a:lnTo>
                    <a:pt x="1416050" y="25400"/>
                  </a:lnTo>
                  <a:lnTo>
                    <a:pt x="1454150" y="0"/>
                  </a:lnTo>
                  <a:lnTo>
                    <a:pt x="1470025" y="0"/>
                  </a:lnTo>
                  <a:lnTo>
                    <a:pt x="1504950" y="12700"/>
                  </a:lnTo>
                  <a:lnTo>
                    <a:pt x="1555750" y="41275"/>
                  </a:lnTo>
                  <a:lnTo>
                    <a:pt x="1600200" y="73025"/>
                  </a:lnTo>
                  <a:lnTo>
                    <a:pt x="1679575" y="139700"/>
                  </a:lnTo>
                  <a:lnTo>
                    <a:pt x="1727200" y="180975"/>
                  </a:lnTo>
                  <a:lnTo>
                    <a:pt x="1752600" y="203200"/>
                  </a:lnTo>
                  <a:lnTo>
                    <a:pt x="1758950" y="219075"/>
                  </a:lnTo>
                  <a:lnTo>
                    <a:pt x="1758950" y="238125"/>
                  </a:lnTo>
                  <a:lnTo>
                    <a:pt x="1749425" y="266700"/>
                  </a:lnTo>
                  <a:lnTo>
                    <a:pt x="1724025" y="304800"/>
                  </a:lnTo>
                  <a:lnTo>
                    <a:pt x="1689100" y="342900"/>
                  </a:lnTo>
                  <a:lnTo>
                    <a:pt x="1673225" y="409575"/>
                  </a:lnTo>
                  <a:lnTo>
                    <a:pt x="1654175" y="508000"/>
                  </a:lnTo>
                  <a:lnTo>
                    <a:pt x="1631950" y="625475"/>
                  </a:lnTo>
                  <a:lnTo>
                    <a:pt x="1606550" y="784225"/>
                  </a:lnTo>
                  <a:lnTo>
                    <a:pt x="1597025" y="850900"/>
                  </a:lnTo>
                  <a:lnTo>
                    <a:pt x="1587500" y="1016000"/>
                  </a:lnTo>
                  <a:lnTo>
                    <a:pt x="1574800" y="1343025"/>
                  </a:lnTo>
                  <a:lnTo>
                    <a:pt x="1574800" y="1492250"/>
                  </a:lnTo>
                  <a:lnTo>
                    <a:pt x="1577975" y="1590675"/>
                  </a:lnTo>
                  <a:lnTo>
                    <a:pt x="1581150" y="1660525"/>
                  </a:lnTo>
                  <a:lnTo>
                    <a:pt x="1587500" y="1739900"/>
                  </a:lnTo>
                  <a:lnTo>
                    <a:pt x="1597025" y="1822450"/>
                  </a:lnTo>
                  <a:lnTo>
                    <a:pt x="1597025" y="1854200"/>
                  </a:lnTo>
                  <a:lnTo>
                    <a:pt x="1593850" y="1917700"/>
                  </a:lnTo>
                  <a:lnTo>
                    <a:pt x="1587500" y="1971675"/>
                  </a:lnTo>
                  <a:lnTo>
                    <a:pt x="1571625" y="2035175"/>
                  </a:lnTo>
                  <a:lnTo>
                    <a:pt x="1552575" y="2092325"/>
                  </a:lnTo>
                  <a:lnTo>
                    <a:pt x="1533525" y="2133600"/>
                  </a:lnTo>
                  <a:lnTo>
                    <a:pt x="1501775" y="2190750"/>
                  </a:lnTo>
                  <a:lnTo>
                    <a:pt x="1447800" y="2257425"/>
                  </a:lnTo>
                  <a:lnTo>
                    <a:pt x="1419225" y="2282825"/>
                  </a:lnTo>
                  <a:lnTo>
                    <a:pt x="1387475" y="2298700"/>
                  </a:lnTo>
                  <a:lnTo>
                    <a:pt x="1362075" y="2298700"/>
                  </a:lnTo>
                  <a:lnTo>
                    <a:pt x="1339850" y="2289175"/>
                  </a:lnTo>
                  <a:lnTo>
                    <a:pt x="1314450" y="2263775"/>
                  </a:lnTo>
                  <a:lnTo>
                    <a:pt x="1301750" y="2244725"/>
                  </a:lnTo>
                  <a:lnTo>
                    <a:pt x="1349375" y="1835150"/>
                  </a:lnTo>
                  <a:lnTo>
                    <a:pt x="1355725" y="1711325"/>
                  </a:lnTo>
                  <a:cubicBezTo>
                    <a:pt x="1357842" y="1517650"/>
                    <a:pt x="1359958" y="1323975"/>
                    <a:pt x="1362075" y="11112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C3ED9A7E-3DA5-4CF2-B46A-3C9E4717036A}"/>
                </a:ext>
              </a:extLst>
            </p:cNvPr>
            <p:cNvSpPr/>
            <p:nvPr/>
          </p:nvSpPr>
          <p:spPr>
            <a:xfrm>
              <a:off x="3009900" y="2309813"/>
              <a:ext cx="779463" cy="361950"/>
            </a:xfrm>
            <a:custGeom>
              <a:avLst/>
              <a:gdLst>
                <a:gd name="connsiteX0" fmla="*/ 311944 w 778669"/>
                <a:gd name="connsiteY0" fmla="*/ 264318 h 361950"/>
                <a:gd name="connsiteX1" fmla="*/ 261938 w 778669"/>
                <a:gd name="connsiteY1" fmla="*/ 233362 h 361950"/>
                <a:gd name="connsiteX2" fmla="*/ 207169 w 778669"/>
                <a:gd name="connsiteY2" fmla="*/ 195262 h 361950"/>
                <a:gd name="connsiteX3" fmla="*/ 147638 w 778669"/>
                <a:gd name="connsiteY3" fmla="*/ 152400 h 361950"/>
                <a:gd name="connsiteX4" fmla="*/ 61913 w 778669"/>
                <a:gd name="connsiteY4" fmla="*/ 85725 h 361950"/>
                <a:gd name="connsiteX5" fmla="*/ 19050 w 778669"/>
                <a:gd name="connsiteY5" fmla="*/ 52387 h 361950"/>
                <a:gd name="connsiteX6" fmla="*/ 2381 w 778669"/>
                <a:gd name="connsiteY6" fmla="*/ 30956 h 361950"/>
                <a:gd name="connsiteX7" fmla="*/ 0 w 778669"/>
                <a:gd name="connsiteY7" fmla="*/ 9525 h 361950"/>
                <a:gd name="connsiteX8" fmla="*/ 4763 w 778669"/>
                <a:gd name="connsiteY8" fmla="*/ 0 h 361950"/>
                <a:gd name="connsiteX9" fmla="*/ 26194 w 778669"/>
                <a:gd name="connsiteY9" fmla="*/ 0 h 361950"/>
                <a:gd name="connsiteX10" fmla="*/ 97631 w 778669"/>
                <a:gd name="connsiteY10" fmla="*/ 9525 h 361950"/>
                <a:gd name="connsiteX11" fmla="*/ 200025 w 778669"/>
                <a:gd name="connsiteY11" fmla="*/ 21431 h 361950"/>
                <a:gd name="connsiteX12" fmla="*/ 304800 w 778669"/>
                <a:gd name="connsiteY12" fmla="*/ 26193 h 361950"/>
                <a:gd name="connsiteX13" fmla="*/ 383381 w 778669"/>
                <a:gd name="connsiteY13" fmla="*/ 26193 h 361950"/>
                <a:gd name="connsiteX14" fmla="*/ 414338 w 778669"/>
                <a:gd name="connsiteY14" fmla="*/ 30956 h 361950"/>
                <a:gd name="connsiteX15" fmla="*/ 483394 w 778669"/>
                <a:gd name="connsiteY15" fmla="*/ 59531 h 361950"/>
                <a:gd name="connsiteX16" fmla="*/ 576263 w 778669"/>
                <a:gd name="connsiteY16" fmla="*/ 107156 h 361950"/>
                <a:gd name="connsiteX17" fmla="*/ 626269 w 778669"/>
                <a:gd name="connsiteY17" fmla="*/ 138112 h 361950"/>
                <a:gd name="connsiteX18" fmla="*/ 671513 w 778669"/>
                <a:gd name="connsiteY18" fmla="*/ 171450 h 361950"/>
                <a:gd name="connsiteX19" fmla="*/ 721519 w 778669"/>
                <a:gd name="connsiteY19" fmla="*/ 214312 h 361950"/>
                <a:gd name="connsiteX20" fmla="*/ 752475 w 778669"/>
                <a:gd name="connsiteY20" fmla="*/ 247650 h 361950"/>
                <a:gd name="connsiteX21" fmla="*/ 771525 w 778669"/>
                <a:gd name="connsiteY21" fmla="*/ 269081 h 361950"/>
                <a:gd name="connsiteX22" fmla="*/ 778669 w 778669"/>
                <a:gd name="connsiteY22" fmla="*/ 283368 h 361950"/>
                <a:gd name="connsiteX23" fmla="*/ 778669 w 778669"/>
                <a:gd name="connsiteY23" fmla="*/ 292893 h 361950"/>
                <a:gd name="connsiteX24" fmla="*/ 771525 w 778669"/>
                <a:gd name="connsiteY24" fmla="*/ 314325 h 361950"/>
                <a:gd name="connsiteX25" fmla="*/ 754856 w 778669"/>
                <a:gd name="connsiteY25" fmla="*/ 335756 h 361950"/>
                <a:gd name="connsiteX26" fmla="*/ 721519 w 778669"/>
                <a:gd name="connsiteY26" fmla="*/ 354806 h 361950"/>
                <a:gd name="connsiteX27" fmla="*/ 692944 w 778669"/>
                <a:gd name="connsiteY27" fmla="*/ 361950 h 361950"/>
                <a:gd name="connsiteX28" fmla="*/ 609600 w 778669"/>
                <a:gd name="connsiteY28" fmla="*/ 357187 h 361950"/>
                <a:gd name="connsiteX29" fmla="*/ 521494 w 778669"/>
                <a:gd name="connsiteY29" fmla="*/ 342900 h 361950"/>
                <a:gd name="connsiteX30" fmla="*/ 459581 w 778669"/>
                <a:gd name="connsiteY30" fmla="*/ 326231 h 361950"/>
                <a:gd name="connsiteX31" fmla="*/ 311944 w 778669"/>
                <a:gd name="connsiteY31" fmla="*/ 26431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8669" h="361950">
                  <a:moveTo>
                    <a:pt x="311944" y="264318"/>
                  </a:moveTo>
                  <a:lnTo>
                    <a:pt x="261938" y="233362"/>
                  </a:lnTo>
                  <a:lnTo>
                    <a:pt x="207169" y="195262"/>
                  </a:lnTo>
                  <a:lnTo>
                    <a:pt x="147638" y="152400"/>
                  </a:lnTo>
                  <a:lnTo>
                    <a:pt x="61913" y="85725"/>
                  </a:lnTo>
                  <a:lnTo>
                    <a:pt x="19050" y="52387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6194" y="0"/>
                  </a:lnTo>
                  <a:lnTo>
                    <a:pt x="97631" y="9525"/>
                  </a:lnTo>
                  <a:lnTo>
                    <a:pt x="200025" y="21431"/>
                  </a:lnTo>
                  <a:lnTo>
                    <a:pt x="304800" y="26193"/>
                  </a:lnTo>
                  <a:lnTo>
                    <a:pt x="383381" y="26193"/>
                  </a:lnTo>
                  <a:lnTo>
                    <a:pt x="414338" y="30956"/>
                  </a:lnTo>
                  <a:lnTo>
                    <a:pt x="483394" y="59531"/>
                  </a:lnTo>
                  <a:lnTo>
                    <a:pt x="576263" y="107156"/>
                  </a:lnTo>
                  <a:lnTo>
                    <a:pt x="626269" y="138112"/>
                  </a:lnTo>
                  <a:lnTo>
                    <a:pt x="671513" y="171450"/>
                  </a:lnTo>
                  <a:lnTo>
                    <a:pt x="721519" y="214312"/>
                  </a:lnTo>
                  <a:lnTo>
                    <a:pt x="752475" y="247650"/>
                  </a:lnTo>
                  <a:lnTo>
                    <a:pt x="771525" y="269081"/>
                  </a:lnTo>
                  <a:lnTo>
                    <a:pt x="778669" y="283368"/>
                  </a:lnTo>
                  <a:lnTo>
                    <a:pt x="778669" y="292893"/>
                  </a:lnTo>
                  <a:lnTo>
                    <a:pt x="771525" y="314325"/>
                  </a:lnTo>
                  <a:lnTo>
                    <a:pt x="754856" y="335756"/>
                  </a:lnTo>
                  <a:lnTo>
                    <a:pt x="721519" y="354806"/>
                  </a:lnTo>
                  <a:lnTo>
                    <a:pt x="692944" y="361950"/>
                  </a:lnTo>
                  <a:lnTo>
                    <a:pt x="609600" y="357187"/>
                  </a:lnTo>
                  <a:lnTo>
                    <a:pt x="521494" y="342900"/>
                  </a:lnTo>
                  <a:lnTo>
                    <a:pt x="459581" y="326231"/>
                  </a:lnTo>
                  <a:lnTo>
                    <a:pt x="311944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EF24CF67-E7A4-4B05-AD6C-3445664B9C04}"/>
                </a:ext>
              </a:extLst>
            </p:cNvPr>
            <p:cNvSpPr/>
            <p:nvPr/>
          </p:nvSpPr>
          <p:spPr>
            <a:xfrm>
              <a:off x="2859088" y="2903538"/>
              <a:ext cx="1209675" cy="793750"/>
            </a:xfrm>
            <a:custGeom>
              <a:avLst/>
              <a:gdLst>
                <a:gd name="connsiteX0" fmla="*/ 890588 w 1209675"/>
                <a:gd name="connsiteY0" fmla="*/ 316706 h 795337"/>
                <a:gd name="connsiteX1" fmla="*/ 752475 w 1209675"/>
                <a:gd name="connsiteY1" fmla="*/ 435769 h 795337"/>
                <a:gd name="connsiteX2" fmla="*/ 616744 w 1209675"/>
                <a:gd name="connsiteY2" fmla="*/ 547687 h 795337"/>
                <a:gd name="connsiteX3" fmla="*/ 492919 w 1209675"/>
                <a:gd name="connsiteY3" fmla="*/ 654844 h 795337"/>
                <a:gd name="connsiteX4" fmla="*/ 426244 w 1209675"/>
                <a:gd name="connsiteY4" fmla="*/ 711994 h 795337"/>
                <a:gd name="connsiteX5" fmla="*/ 409575 w 1209675"/>
                <a:gd name="connsiteY5" fmla="*/ 738187 h 795337"/>
                <a:gd name="connsiteX6" fmla="*/ 385763 w 1209675"/>
                <a:gd name="connsiteY6" fmla="*/ 764381 h 795337"/>
                <a:gd name="connsiteX7" fmla="*/ 357188 w 1209675"/>
                <a:gd name="connsiteY7" fmla="*/ 783431 h 795337"/>
                <a:gd name="connsiteX8" fmla="*/ 326232 w 1209675"/>
                <a:gd name="connsiteY8" fmla="*/ 795337 h 795337"/>
                <a:gd name="connsiteX9" fmla="*/ 297657 w 1209675"/>
                <a:gd name="connsiteY9" fmla="*/ 795337 h 795337"/>
                <a:gd name="connsiteX10" fmla="*/ 276225 w 1209675"/>
                <a:gd name="connsiteY10" fmla="*/ 785812 h 795337"/>
                <a:gd name="connsiteX11" fmla="*/ 233363 w 1209675"/>
                <a:gd name="connsiteY11" fmla="*/ 757237 h 795337"/>
                <a:gd name="connsiteX12" fmla="*/ 195263 w 1209675"/>
                <a:gd name="connsiteY12" fmla="*/ 728662 h 795337"/>
                <a:gd name="connsiteX13" fmla="*/ 138113 w 1209675"/>
                <a:gd name="connsiteY13" fmla="*/ 678656 h 795337"/>
                <a:gd name="connsiteX14" fmla="*/ 97632 w 1209675"/>
                <a:gd name="connsiteY14" fmla="*/ 631031 h 795337"/>
                <a:gd name="connsiteX15" fmla="*/ 61913 w 1209675"/>
                <a:gd name="connsiteY15" fmla="*/ 581025 h 795337"/>
                <a:gd name="connsiteX16" fmla="*/ 19050 w 1209675"/>
                <a:gd name="connsiteY16" fmla="*/ 492919 h 795337"/>
                <a:gd name="connsiteX17" fmla="*/ 4763 w 1209675"/>
                <a:gd name="connsiteY17" fmla="*/ 447675 h 795337"/>
                <a:gd name="connsiteX18" fmla="*/ 0 w 1209675"/>
                <a:gd name="connsiteY18" fmla="*/ 414337 h 795337"/>
                <a:gd name="connsiteX19" fmla="*/ 7144 w 1209675"/>
                <a:gd name="connsiteY19" fmla="*/ 404812 h 795337"/>
                <a:gd name="connsiteX20" fmla="*/ 28575 w 1209675"/>
                <a:gd name="connsiteY20" fmla="*/ 404812 h 795337"/>
                <a:gd name="connsiteX21" fmla="*/ 47625 w 1209675"/>
                <a:gd name="connsiteY21" fmla="*/ 411956 h 795337"/>
                <a:gd name="connsiteX22" fmla="*/ 76200 w 1209675"/>
                <a:gd name="connsiteY22" fmla="*/ 431006 h 795337"/>
                <a:gd name="connsiteX23" fmla="*/ 92869 w 1209675"/>
                <a:gd name="connsiteY23" fmla="*/ 442912 h 795337"/>
                <a:gd name="connsiteX24" fmla="*/ 121444 w 1209675"/>
                <a:gd name="connsiteY24" fmla="*/ 454819 h 795337"/>
                <a:gd name="connsiteX25" fmla="*/ 154782 w 1209675"/>
                <a:gd name="connsiteY25" fmla="*/ 461962 h 795337"/>
                <a:gd name="connsiteX26" fmla="*/ 180975 w 1209675"/>
                <a:gd name="connsiteY26" fmla="*/ 464344 h 795337"/>
                <a:gd name="connsiteX27" fmla="*/ 214313 w 1209675"/>
                <a:gd name="connsiteY27" fmla="*/ 464344 h 795337"/>
                <a:gd name="connsiteX28" fmla="*/ 257175 w 1209675"/>
                <a:gd name="connsiteY28" fmla="*/ 461962 h 795337"/>
                <a:gd name="connsiteX29" fmla="*/ 295275 w 1209675"/>
                <a:gd name="connsiteY29" fmla="*/ 452437 h 795337"/>
                <a:gd name="connsiteX30" fmla="*/ 445294 w 1209675"/>
                <a:gd name="connsiteY30" fmla="*/ 383381 h 795337"/>
                <a:gd name="connsiteX31" fmla="*/ 745332 w 1209675"/>
                <a:gd name="connsiteY31" fmla="*/ 233362 h 795337"/>
                <a:gd name="connsiteX32" fmla="*/ 1057275 w 1209675"/>
                <a:gd name="connsiteY32" fmla="*/ 64294 h 795337"/>
                <a:gd name="connsiteX33" fmla="*/ 1152525 w 1209675"/>
                <a:gd name="connsiteY33" fmla="*/ 11906 h 795337"/>
                <a:gd name="connsiteX34" fmla="*/ 1181100 w 1209675"/>
                <a:gd name="connsiteY34" fmla="*/ 0 h 795337"/>
                <a:gd name="connsiteX35" fmla="*/ 1197769 w 1209675"/>
                <a:gd name="connsiteY35" fmla="*/ 0 h 795337"/>
                <a:gd name="connsiteX36" fmla="*/ 1204913 w 1209675"/>
                <a:gd name="connsiteY36" fmla="*/ 2381 h 795337"/>
                <a:gd name="connsiteX37" fmla="*/ 1209675 w 1209675"/>
                <a:gd name="connsiteY37" fmla="*/ 11906 h 795337"/>
                <a:gd name="connsiteX38" fmla="*/ 1204913 w 1209675"/>
                <a:gd name="connsiteY38" fmla="*/ 30956 h 795337"/>
                <a:gd name="connsiteX39" fmla="*/ 1195388 w 1209675"/>
                <a:gd name="connsiteY39" fmla="*/ 52387 h 795337"/>
                <a:gd name="connsiteX40" fmla="*/ 1171575 w 1209675"/>
                <a:gd name="connsiteY40" fmla="*/ 76200 h 795337"/>
                <a:gd name="connsiteX41" fmla="*/ 1028700 w 1209675"/>
                <a:gd name="connsiteY41" fmla="*/ 200025 h 795337"/>
                <a:gd name="connsiteX42" fmla="*/ 890588 w 1209675"/>
                <a:gd name="connsiteY42" fmla="*/ 316706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09675" h="795337">
                  <a:moveTo>
                    <a:pt x="890588" y="316706"/>
                  </a:moveTo>
                  <a:lnTo>
                    <a:pt x="752475" y="435769"/>
                  </a:lnTo>
                  <a:lnTo>
                    <a:pt x="616744" y="547687"/>
                  </a:lnTo>
                  <a:lnTo>
                    <a:pt x="492919" y="654844"/>
                  </a:lnTo>
                  <a:lnTo>
                    <a:pt x="426244" y="711994"/>
                  </a:lnTo>
                  <a:lnTo>
                    <a:pt x="409575" y="738187"/>
                  </a:lnTo>
                  <a:lnTo>
                    <a:pt x="385763" y="764381"/>
                  </a:lnTo>
                  <a:lnTo>
                    <a:pt x="357188" y="783431"/>
                  </a:lnTo>
                  <a:lnTo>
                    <a:pt x="326232" y="795337"/>
                  </a:lnTo>
                  <a:lnTo>
                    <a:pt x="297657" y="795337"/>
                  </a:lnTo>
                  <a:lnTo>
                    <a:pt x="276225" y="785812"/>
                  </a:lnTo>
                  <a:lnTo>
                    <a:pt x="233363" y="757237"/>
                  </a:lnTo>
                  <a:lnTo>
                    <a:pt x="195263" y="728662"/>
                  </a:lnTo>
                  <a:lnTo>
                    <a:pt x="138113" y="678656"/>
                  </a:lnTo>
                  <a:lnTo>
                    <a:pt x="97632" y="631031"/>
                  </a:lnTo>
                  <a:lnTo>
                    <a:pt x="61913" y="581025"/>
                  </a:lnTo>
                  <a:lnTo>
                    <a:pt x="19050" y="492919"/>
                  </a:lnTo>
                  <a:lnTo>
                    <a:pt x="4763" y="447675"/>
                  </a:lnTo>
                  <a:lnTo>
                    <a:pt x="0" y="414337"/>
                  </a:lnTo>
                  <a:lnTo>
                    <a:pt x="7144" y="404812"/>
                  </a:lnTo>
                  <a:lnTo>
                    <a:pt x="28575" y="404812"/>
                  </a:lnTo>
                  <a:lnTo>
                    <a:pt x="47625" y="411956"/>
                  </a:lnTo>
                  <a:lnTo>
                    <a:pt x="76200" y="431006"/>
                  </a:lnTo>
                  <a:lnTo>
                    <a:pt x="92869" y="442912"/>
                  </a:lnTo>
                  <a:lnTo>
                    <a:pt x="121444" y="454819"/>
                  </a:lnTo>
                  <a:lnTo>
                    <a:pt x="154782" y="461962"/>
                  </a:lnTo>
                  <a:lnTo>
                    <a:pt x="180975" y="464344"/>
                  </a:lnTo>
                  <a:lnTo>
                    <a:pt x="214313" y="464344"/>
                  </a:lnTo>
                  <a:lnTo>
                    <a:pt x="257175" y="461962"/>
                  </a:lnTo>
                  <a:lnTo>
                    <a:pt x="295275" y="452437"/>
                  </a:lnTo>
                  <a:lnTo>
                    <a:pt x="445294" y="383381"/>
                  </a:lnTo>
                  <a:lnTo>
                    <a:pt x="745332" y="233362"/>
                  </a:lnTo>
                  <a:lnTo>
                    <a:pt x="1057275" y="64294"/>
                  </a:lnTo>
                  <a:lnTo>
                    <a:pt x="1152525" y="11906"/>
                  </a:lnTo>
                  <a:lnTo>
                    <a:pt x="1181100" y="0"/>
                  </a:lnTo>
                  <a:lnTo>
                    <a:pt x="1197769" y="0"/>
                  </a:lnTo>
                  <a:lnTo>
                    <a:pt x="1204913" y="2381"/>
                  </a:lnTo>
                  <a:lnTo>
                    <a:pt x="1209675" y="11906"/>
                  </a:lnTo>
                  <a:lnTo>
                    <a:pt x="1204913" y="30956"/>
                  </a:lnTo>
                  <a:lnTo>
                    <a:pt x="1195388" y="52387"/>
                  </a:lnTo>
                  <a:lnTo>
                    <a:pt x="1171575" y="76200"/>
                  </a:lnTo>
                  <a:lnTo>
                    <a:pt x="1028700" y="200025"/>
                  </a:lnTo>
                  <a:lnTo>
                    <a:pt x="89058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92BA6470-826C-4C2F-8586-7C998A58EE6E}"/>
                </a:ext>
              </a:extLst>
            </p:cNvPr>
            <p:cNvSpPr/>
            <p:nvPr/>
          </p:nvSpPr>
          <p:spPr>
            <a:xfrm>
              <a:off x="4972050" y="1533525"/>
              <a:ext cx="1790700" cy="2486025"/>
            </a:xfrm>
            <a:custGeom>
              <a:avLst/>
              <a:gdLst>
                <a:gd name="connsiteX0" fmla="*/ 962025 w 1790700"/>
                <a:gd name="connsiteY0" fmla="*/ 346075 h 2486025"/>
                <a:gd name="connsiteX1" fmla="*/ 676275 w 1790700"/>
                <a:gd name="connsiteY1" fmla="*/ 428625 h 2486025"/>
                <a:gd name="connsiteX2" fmla="*/ 469900 w 1790700"/>
                <a:gd name="connsiteY2" fmla="*/ 498475 h 2486025"/>
                <a:gd name="connsiteX3" fmla="*/ 384175 w 1790700"/>
                <a:gd name="connsiteY3" fmla="*/ 530225 h 2486025"/>
                <a:gd name="connsiteX4" fmla="*/ 361950 w 1790700"/>
                <a:gd name="connsiteY4" fmla="*/ 530225 h 2486025"/>
                <a:gd name="connsiteX5" fmla="*/ 346075 w 1790700"/>
                <a:gd name="connsiteY5" fmla="*/ 520700 h 2486025"/>
                <a:gd name="connsiteX6" fmla="*/ 269875 w 1790700"/>
                <a:gd name="connsiteY6" fmla="*/ 476250 h 2486025"/>
                <a:gd name="connsiteX7" fmla="*/ 190500 w 1790700"/>
                <a:gd name="connsiteY7" fmla="*/ 425450 h 2486025"/>
                <a:gd name="connsiteX8" fmla="*/ 123825 w 1790700"/>
                <a:gd name="connsiteY8" fmla="*/ 371475 h 2486025"/>
                <a:gd name="connsiteX9" fmla="*/ 82550 w 1790700"/>
                <a:gd name="connsiteY9" fmla="*/ 327025 h 2486025"/>
                <a:gd name="connsiteX10" fmla="*/ 44450 w 1790700"/>
                <a:gd name="connsiteY10" fmla="*/ 282575 h 2486025"/>
                <a:gd name="connsiteX11" fmla="*/ 15875 w 1790700"/>
                <a:gd name="connsiteY11" fmla="*/ 241300 h 2486025"/>
                <a:gd name="connsiteX12" fmla="*/ 3175 w 1790700"/>
                <a:gd name="connsiteY12" fmla="*/ 209550 h 2486025"/>
                <a:gd name="connsiteX13" fmla="*/ 0 w 1790700"/>
                <a:gd name="connsiteY13" fmla="*/ 168275 h 2486025"/>
                <a:gd name="connsiteX14" fmla="*/ 9525 w 1790700"/>
                <a:gd name="connsiteY14" fmla="*/ 139700 h 2486025"/>
                <a:gd name="connsiteX15" fmla="*/ 22225 w 1790700"/>
                <a:gd name="connsiteY15" fmla="*/ 136525 h 2486025"/>
                <a:gd name="connsiteX16" fmla="*/ 47625 w 1790700"/>
                <a:gd name="connsiteY16" fmla="*/ 146050 h 2486025"/>
                <a:gd name="connsiteX17" fmla="*/ 114300 w 1790700"/>
                <a:gd name="connsiteY17" fmla="*/ 180975 h 2486025"/>
                <a:gd name="connsiteX18" fmla="*/ 177800 w 1790700"/>
                <a:gd name="connsiteY18" fmla="*/ 212725 h 2486025"/>
                <a:gd name="connsiteX19" fmla="*/ 234950 w 1790700"/>
                <a:gd name="connsiteY19" fmla="*/ 234950 h 2486025"/>
                <a:gd name="connsiteX20" fmla="*/ 320675 w 1790700"/>
                <a:gd name="connsiteY20" fmla="*/ 260350 h 2486025"/>
                <a:gd name="connsiteX21" fmla="*/ 368300 w 1790700"/>
                <a:gd name="connsiteY21" fmla="*/ 266700 h 2486025"/>
                <a:gd name="connsiteX22" fmla="*/ 419100 w 1790700"/>
                <a:gd name="connsiteY22" fmla="*/ 266700 h 2486025"/>
                <a:gd name="connsiteX23" fmla="*/ 476250 w 1790700"/>
                <a:gd name="connsiteY23" fmla="*/ 260350 h 2486025"/>
                <a:gd name="connsiteX24" fmla="*/ 676275 w 1790700"/>
                <a:gd name="connsiteY24" fmla="*/ 222250 h 2486025"/>
                <a:gd name="connsiteX25" fmla="*/ 987425 w 1790700"/>
                <a:gd name="connsiteY25" fmla="*/ 139700 h 2486025"/>
                <a:gd name="connsiteX26" fmla="*/ 1336675 w 1790700"/>
                <a:gd name="connsiteY26" fmla="*/ 41275 h 2486025"/>
                <a:gd name="connsiteX27" fmla="*/ 1463675 w 1790700"/>
                <a:gd name="connsiteY27" fmla="*/ 0 h 2486025"/>
                <a:gd name="connsiteX28" fmla="*/ 1473200 w 1790700"/>
                <a:gd name="connsiteY28" fmla="*/ 0 h 2486025"/>
                <a:gd name="connsiteX29" fmla="*/ 1508125 w 1790700"/>
                <a:gd name="connsiteY29" fmla="*/ 19050 h 2486025"/>
                <a:gd name="connsiteX30" fmla="*/ 1606550 w 1790700"/>
                <a:gd name="connsiteY30" fmla="*/ 73025 h 2486025"/>
                <a:gd name="connsiteX31" fmla="*/ 1730375 w 1790700"/>
                <a:gd name="connsiteY31" fmla="*/ 139700 h 2486025"/>
                <a:gd name="connsiteX32" fmla="*/ 1762125 w 1790700"/>
                <a:gd name="connsiteY32" fmla="*/ 155575 h 2486025"/>
                <a:gd name="connsiteX33" fmla="*/ 1771650 w 1790700"/>
                <a:gd name="connsiteY33" fmla="*/ 171450 h 2486025"/>
                <a:gd name="connsiteX34" fmla="*/ 1784350 w 1790700"/>
                <a:gd name="connsiteY34" fmla="*/ 219075 h 2486025"/>
                <a:gd name="connsiteX35" fmla="*/ 1790700 w 1790700"/>
                <a:gd name="connsiteY35" fmla="*/ 257175 h 2486025"/>
                <a:gd name="connsiteX36" fmla="*/ 1790700 w 1790700"/>
                <a:gd name="connsiteY36" fmla="*/ 288925 h 2486025"/>
                <a:gd name="connsiteX37" fmla="*/ 1781175 w 1790700"/>
                <a:gd name="connsiteY37" fmla="*/ 333375 h 2486025"/>
                <a:gd name="connsiteX38" fmla="*/ 1762125 w 1790700"/>
                <a:gd name="connsiteY38" fmla="*/ 381000 h 2486025"/>
                <a:gd name="connsiteX39" fmla="*/ 1746250 w 1790700"/>
                <a:gd name="connsiteY39" fmla="*/ 428625 h 2486025"/>
                <a:gd name="connsiteX40" fmla="*/ 1739900 w 1790700"/>
                <a:gd name="connsiteY40" fmla="*/ 492125 h 2486025"/>
                <a:gd name="connsiteX41" fmla="*/ 1733550 w 1790700"/>
                <a:gd name="connsiteY41" fmla="*/ 603250 h 2486025"/>
                <a:gd name="connsiteX42" fmla="*/ 1724025 w 1790700"/>
                <a:gd name="connsiteY42" fmla="*/ 803275 h 2486025"/>
                <a:gd name="connsiteX43" fmla="*/ 1720850 w 1790700"/>
                <a:gd name="connsiteY43" fmla="*/ 974725 h 2486025"/>
                <a:gd name="connsiteX44" fmla="*/ 1727200 w 1790700"/>
                <a:gd name="connsiteY44" fmla="*/ 1244600 h 2486025"/>
                <a:gd name="connsiteX45" fmla="*/ 1736725 w 1790700"/>
                <a:gd name="connsiteY45" fmla="*/ 1447800 h 2486025"/>
                <a:gd name="connsiteX46" fmla="*/ 1749425 w 1790700"/>
                <a:gd name="connsiteY46" fmla="*/ 1625600 h 2486025"/>
                <a:gd name="connsiteX47" fmla="*/ 1765300 w 1790700"/>
                <a:gd name="connsiteY47" fmla="*/ 1800225 h 2486025"/>
                <a:gd name="connsiteX48" fmla="*/ 1781175 w 1790700"/>
                <a:gd name="connsiteY48" fmla="*/ 1949450 h 2486025"/>
                <a:gd name="connsiteX49" fmla="*/ 1781175 w 1790700"/>
                <a:gd name="connsiteY49" fmla="*/ 1978025 h 2486025"/>
                <a:gd name="connsiteX50" fmla="*/ 1743075 w 1790700"/>
                <a:gd name="connsiteY50" fmla="*/ 2101850 h 2486025"/>
                <a:gd name="connsiteX51" fmla="*/ 1708150 w 1790700"/>
                <a:gd name="connsiteY51" fmla="*/ 2187575 h 2486025"/>
                <a:gd name="connsiteX52" fmla="*/ 1663700 w 1790700"/>
                <a:gd name="connsiteY52" fmla="*/ 2292350 h 2486025"/>
                <a:gd name="connsiteX53" fmla="*/ 1600200 w 1790700"/>
                <a:gd name="connsiteY53" fmla="*/ 2406650 h 2486025"/>
                <a:gd name="connsiteX54" fmla="*/ 1552575 w 1790700"/>
                <a:gd name="connsiteY54" fmla="*/ 2470150 h 2486025"/>
                <a:gd name="connsiteX55" fmla="*/ 1533525 w 1790700"/>
                <a:gd name="connsiteY55" fmla="*/ 2486025 h 2486025"/>
                <a:gd name="connsiteX56" fmla="*/ 1517650 w 1790700"/>
                <a:gd name="connsiteY56" fmla="*/ 2486025 h 2486025"/>
                <a:gd name="connsiteX57" fmla="*/ 1495425 w 1790700"/>
                <a:gd name="connsiteY57" fmla="*/ 2470150 h 2486025"/>
                <a:gd name="connsiteX58" fmla="*/ 1473200 w 1790700"/>
                <a:gd name="connsiteY58" fmla="*/ 2438400 h 2486025"/>
                <a:gd name="connsiteX59" fmla="*/ 1492250 w 1790700"/>
                <a:gd name="connsiteY59" fmla="*/ 1946275 h 2486025"/>
                <a:gd name="connsiteX60" fmla="*/ 1492250 w 1790700"/>
                <a:gd name="connsiteY60" fmla="*/ 1590675 h 2486025"/>
                <a:gd name="connsiteX61" fmla="*/ 1489075 w 1790700"/>
                <a:gd name="connsiteY61" fmla="*/ 835025 h 2486025"/>
                <a:gd name="connsiteX62" fmla="*/ 1492250 w 1790700"/>
                <a:gd name="connsiteY62" fmla="*/ 336550 h 2486025"/>
                <a:gd name="connsiteX63" fmla="*/ 1489075 w 1790700"/>
                <a:gd name="connsiteY63" fmla="*/ 307975 h 2486025"/>
                <a:gd name="connsiteX64" fmla="*/ 1479550 w 1790700"/>
                <a:gd name="connsiteY64" fmla="*/ 282575 h 2486025"/>
                <a:gd name="connsiteX65" fmla="*/ 1470025 w 1790700"/>
                <a:gd name="connsiteY65" fmla="*/ 269875 h 2486025"/>
                <a:gd name="connsiteX66" fmla="*/ 1454150 w 1790700"/>
                <a:gd name="connsiteY66" fmla="*/ 260350 h 2486025"/>
                <a:gd name="connsiteX67" fmla="*/ 1431925 w 1790700"/>
                <a:gd name="connsiteY67" fmla="*/ 250825 h 2486025"/>
                <a:gd name="connsiteX68" fmla="*/ 1381125 w 1790700"/>
                <a:gd name="connsiteY68" fmla="*/ 244475 h 2486025"/>
                <a:gd name="connsiteX69" fmla="*/ 1266825 w 1790700"/>
                <a:gd name="connsiteY69" fmla="*/ 269875 h 2486025"/>
                <a:gd name="connsiteX70" fmla="*/ 962025 w 1790700"/>
                <a:gd name="connsiteY70" fmla="*/ 3460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90700" h="2486025">
                  <a:moveTo>
                    <a:pt x="962025" y="346075"/>
                  </a:moveTo>
                  <a:lnTo>
                    <a:pt x="676275" y="428625"/>
                  </a:lnTo>
                  <a:lnTo>
                    <a:pt x="469900" y="498475"/>
                  </a:lnTo>
                  <a:lnTo>
                    <a:pt x="384175" y="530225"/>
                  </a:lnTo>
                  <a:lnTo>
                    <a:pt x="361950" y="530225"/>
                  </a:lnTo>
                  <a:lnTo>
                    <a:pt x="346075" y="520700"/>
                  </a:lnTo>
                  <a:lnTo>
                    <a:pt x="269875" y="476250"/>
                  </a:lnTo>
                  <a:lnTo>
                    <a:pt x="190500" y="425450"/>
                  </a:lnTo>
                  <a:lnTo>
                    <a:pt x="123825" y="371475"/>
                  </a:lnTo>
                  <a:lnTo>
                    <a:pt x="82550" y="327025"/>
                  </a:lnTo>
                  <a:lnTo>
                    <a:pt x="44450" y="282575"/>
                  </a:lnTo>
                  <a:lnTo>
                    <a:pt x="15875" y="241300"/>
                  </a:lnTo>
                  <a:lnTo>
                    <a:pt x="3175" y="209550"/>
                  </a:lnTo>
                  <a:lnTo>
                    <a:pt x="0" y="168275"/>
                  </a:lnTo>
                  <a:lnTo>
                    <a:pt x="9525" y="139700"/>
                  </a:lnTo>
                  <a:lnTo>
                    <a:pt x="22225" y="136525"/>
                  </a:lnTo>
                  <a:lnTo>
                    <a:pt x="47625" y="146050"/>
                  </a:lnTo>
                  <a:lnTo>
                    <a:pt x="114300" y="180975"/>
                  </a:lnTo>
                  <a:lnTo>
                    <a:pt x="177800" y="212725"/>
                  </a:lnTo>
                  <a:lnTo>
                    <a:pt x="234950" y="234950"/>
                  </a:lnTo>
                  <a:lnTo>
                    <a:pt x="320675" y="260350"/>
                  </a:lnTo>
                  <a:lnTo>
                    <a:pt x="368300" y="266700"/>
                  </a:lnTo>
                  <a:lnTo>
                    <a:pt x="419100" y="266700"/>
                  </a:lnTo>
                  <a:lnTo>
                    <a:pt x="476250" y="260350"/>
                  </a:lnTo>
                  <a:lnTo>
                    <a:pt x="676275" y="222250"/>
                  </a:lnTo>
                  <a:lnTo>
                    <a:pt x="987425" y="139700"/>
                  </a:lnTo>
                  <a:lnTo>
                    <a:pt x="1336675" y="41275"/>
                  </a:lnTo>
                  <a:lnTo>
                    <a:pt x="1463675" y="0"/>
                  </a:lnTo>
                  <a:lnTo>
                    <a:pt x="1473200" y="0"/>
                  </a:lnTo>
                  <a:lnTo>
                    <a:pt x="1508125" y="19050"/>
                  </a:lnTo>
                  <a:lnTo>
                    <a:pt x="1606550" y="73025"/>
                  </a:lnTo>
                  <a:lnTo>
                    <a:pt x="1730375" y="139700"/>
                  </a:lnTo>
                  <a:lnTo>
                    <a:pt x="1762125" y="155575"/>
                  </a:lnTo>
                  <a:lnTo>
                    <a:pt x="1771650" y="171450"/>
                  </a:lnTo>
                  <a:lnTo>
                    <a:pt x="1784350" y="219075"/>
                  </a:lnTo>
                  <a:lnTo>
                    <a:pt x="1790700" y="257175"/>
                  </a:lnTo>
                  <a:lnTo>
                    <a:pt x="1790700" y="288925"/>
                  </a:lnTo>
                  <a:lnTo>
                    <a:pt x="1781175" y="333375"/>
                  </a:lnTo>
                  <a:lnTo>
                    <a:pt x="1762125" y="381000"/>
                  </a:lnTo>
                  <a:lnTo>
                    <a:pt x="1746250" y="428625"/>
                  </a:lnTo>
                  <a:lnTo>
                    <a:pt x="1739900" y="492125"/>
                  </a:lnTo>
                  <a:lnTo>
                    <a:pt x="1733550" y="603250"/>
                  </a:lnTo>
                  <a:lnTo>
                    <a:pt x="1724025" y="803275"/>
                  </a:lnTo>
                  <a:cubicBezTo>
                    <a:pt x="1722967" y="860425"/>
                    <a:pt x="1721908" y="917575"/>
                    <a:pt x="1720850" y="974725"/>
                  </a:cubicBezTo>
                  <a:lnTo>
                    <a:pt x="1727200" y="1244600"/>
                  </a:lnTo>
                  <a:lnTo>
                    <a:pt x="1736725" y="1447800"/>
                  </a:lnTo>
                  <a:lnTo>
                    <a:pt x="1749425" y="1625600"/>
                  </a:lnTo>
                  <a:lnTo>
                    <a:pt x="1765300" y="1800225"/>
                  </a:lnTo>
                  <a:lnTo>
                    <a:pt x="1781175" y="1949450"/>
                  </a:lnTo>
                  <a:lnTo>
                    <a:pt x="1781175" y="1978025"/>
                  </a:lnTo>
                  <a:lnTo>
                    <a:pt x="1743075" y="2101850"/>
                  </a:lnTo>
                  <a:lnTo>
                    <a:pt x="1708150" y="2187575"/>
                  </a:lnTo>
                  <a:lnTo>
                    <a:pt x="1663700" y="2292350"/>
                  </a:lnTo>
                  <a:lnTo>
                    <a:pt x="1600200" y="2406650"/>
                  </a:lnTo>
                  <a:lnTo>
                    <a:pt x="1552575" y="2470150"/>
                  </a:lnTo>
                  <a:lnTo>
                    <a:pt x="1533525" y="2486025"/>
                  </a:lnTo>
                  <a:lnTo>
                    <a:pt x="1517650" y="2486025"/>
                  </a:lnTo>
                  <a:lnTo>
                    <a:pt x="1495425" y="2470150"/>
                  </a:lnTo>
                  <a:lnTo>
                    <a:pt x="1473200" y="2438400"/>
                  </a:lnTo>
                  <a:lnTo>
                    <a:pt x="1492250" y="1946275"/>
                  </a:lnTo>
                  <a:lnTo>
                    <a:pt x="1492250" y="1590675"/>
                  </a:lnTo>
                  <a:cubicBezTo>
                    <a:pt x="1491192" y="1338792"/>
                    <a:pt x="1490133" y="1086908"/>
                    <a:pt x="1489075" y="835025"/>
                  </a:cubicBezTo>
                  <a:cubicBezTo>
                    <a:pt x="1490133" y="668867"/>
                    <a:pt x="1491192" y="502708"/>
                    <a:pt x="1492250" y="336550"/>
                  </a:cubicBezTo>
                  <a:lnTo>
                    <a:pt x="1489075" y="307975"/>
                  </a:lnTo>
                  <a:lnTo>
                    <a:pt x="1479550" y="282575"/>
                  </a:lnTo>
                  <a:lnTo>
                    <a:pt x="1470025" y="269875"/>
                  </a:lnTo>
                  <a:lnTo>
                    <a:pt x="1454150" y="260350"/>
                  </a:lnTo>
                  <a:lnTo>
                    <a:pt x="1431925" y="250825"/>
                  </a:lnTo>
                  <a:lnTo>
                    <a:pt x="1381125" y="244475"/>
                  </a:lnTo>
                  <a:lnTo>
                    <a:pt x="1266825" y="269875"/>
                  </a:lnTo>
                  <a:lnTo>
                    <a:pt x="962025" y="346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88ED4612-B34F-41FC-88D5-7DE47ABEA89C}"/>
                </a:ext>
              </a:extLst>
            </p:cNvPr>
            <p:cNvSpPr/>
            <p:nvPr/>
          </p:nvSpPr>
          <p:spPr>
            <a:xfrm>
              <a:off x="5110163" y="2233613"/>
              <a:ext cx="876300" cy="393700"/>
            </a:xfrm>
            <a:custGeom>
              <a:avLst/>
              <a:gdLst>
                <a:gd name="connsiteX0" fmla="*/ 459581 w 876300"/>
                <a:gd name="connsiteY0" fmla="*/ 328612 h 392906"/>
                <a:gd name="connsiteX1" fmla="*/ 361950 w 876300"/>
                <a:gd name="connsiteY1" fmla="*/ 297656 h 392906"/>
                <a:gd name="connsiteX2" fmla="*/ 300037 w 876300"/>
                <a:gd name="connsiteY2" fmla="*/ 276225 h 392906"/>
                <a:gd name="connsiteX3" fmla="*/ 261937 w 876300"/>
                <a:gd name="connsiteY3" fmla="*/ 259556 h 392906"/>
                <a:gd name="connsiteX4" fmla="*/ 221456 w 876300"/>
                <a:gd name="connsiteY4" fmla="*/ 235743 h 392906"/>
                <a:gd name="connsiteX5" fmla="*/ 154781 w 876300"/>
                <a:gd name="connsiteY5" fmla="*/ 185737 h 392906"/>
                <a:gd name="connsiteX6" fmla="*/ 83343 w 876300"/>
                <a:gd name="connsiteY6" fmla="*/ 123825 h 392906"/>
                <a:gd name="connsiteX7" fmla="*/ 30956 w 876300"/>
                <a:gd name="connsiteY7" fmla="*/ 76200 h 392906"/>
                <a:gd name="connsiteX8" fmla="*/ 11906 w 876300"/>
                <a:gd name="connsiteY8" fmla="*/ 54768 h 392906"/>
                <a:gd name="connsiteX9" fmla="*/ 0 w 876300"/>
                <a:gd name="connsiteY9" fmla="*/ 28575 h 392906"/>
                <a:gd name="connsiteX10" fmla="*/ 0 w 876300"/>
                <a:gd name="connsiteY10" fmla="*/ 9525 h 392906"/>
                <a:gd name="connsiteX11" fmla="*/ 7143 w 876300"/>
                <a:gd name="connsiteY11" fmla="*/ 0 h 392906"/>
                <a:gd name="connsiteX12" fmla="*/ 26193 w 876300"/>
                <a:gd name="connsiteY12" fmla="*/ 2381 h 392906"/>
                <a:gd name="connsiteX13" fmla="*/ 50006 w 876300"/>
                <a:gd name="connsiteY13" fmla="*/ 9525 h 392906"/>
                <a:gd name="connsiteX14" fmla="*/ 88106 w 876300"/>
                <a:gd name="connsiteY14" fmla="*/ 21431 h 392906"/>
                <a:gd name="connsiteX15" fmla="*/ 157162 w 876300"/>
                <a:gd name="connsiteY15" fmla="*/ 40481 h 392906"/>
                <a:gd name="connsiteX16" fmla="*/ 257175 w 876300"/>
                <a:gd name="connsiteY16" fmla="*/ 61912 h 392906"/>
                <a:gd name="connsiteX17" fmla="*/ 359568 w 876300"/>
                <a:gd name="connsiteY17" fmla="*/ 73818 h 392906"/>
                <a:gd name="connsiteX18" fmla="*/ 478631 w 876300"/>
                <a:gd name="connsiteY18" fmla="*/ 80962 h 392906"/>
                <a:gd name="connsiteX19" fmla="*/ 538162 w 876300"/>
                <a:gd name="connsiteY19" fmla="*/ 76200 h 392906"/>
                <a:gd name="connsiteX20" fmla="*/ 573881 w 876300"/>
                <a:gd name="connsiteY20" fmla="*/ 78581 h 392906"/>
                <a:gd name="connsiteX21" fmla="*/ 614362 w 876300"/>
                <a:gd name="connsiteY21" fmla="*/ 88106 h 392906"/>
                <a:gd name="connsiteX22" fmla="*/ 664368 w 876300"/>
                <a:gd name="connsiteY22" fmla="*/ 114300 h 392906"/>
                <a:gd name="connsiteX23" fmla="*/ 726281 w 876300"/>
                <a:gd name="connsiteY23" fmla="*/ 157162 h 392906"/>
                <a:gd name="connsiteX24" fmla="*/ 776287 w 876300"/>
                <a:gd name="connsiteY24" fmla="*/ 195262 h 392906"/>
                <a:gd name="connsiteX25" fmla="*/ 819150 w 876300"/>
                <a:gd name="connsiteY25" fmla="*/ 233362 h 392906"/>
                <a:gd name="connsiteX26" fmla="*/ 859631 w 876300"/>
                <a:gd name="connsiteY26" fmla="*/ 285750 h 392906"/>
                <a:gd name="connsiteX27" fmla="*/ 871537 w 876300"/>
                <a:gd name="connsiteY27" fmla="*/ 311943 h 392906"/>
                <a:gd name="connsiteX28" fmla="*/ 876300 w 876300"/>
                <a:gd name="connsiteY28" fmla="*/ 340518 h 392906"/>
                <a:gd name="connsiteX29" fmla="*/ 873918 w 876300"/>
                <a:gd name="connsiteY29" fmla="*/ 354806 h 392906"/>
                <a:gd name="connsiteX30" fmla="*/ 862012 w 876300"/>
                <a:gd name="connsiteY30" fmla="*/ 371475 h 392906"/>
                <a:gd name="connsiteX31" fmla="*/ 838200 w 876300"/>
                <a:gd name="connsiteY31" fmla="*/ 381000 h 392906"/>
                <a:gd name="connsiteX32" fmla="*/ 790575 w 876300"/>
                <a:gd name="connsiteY32" fmla="*/ 388143 h 392906"/>
                <a:gd name="connsiteX33" fmla="*/ 723900 w 876300"/>
                <a:gd name="connsiteY33" fmla="*/ 392906 h 392906"/>
                <a:gd name="connsiteX34" fmla="*/ 688181 w 876300"/>
                <a:gd name="connsiteY34" fmla="*/ 388143 h 392906"/>
                <a:gd name="connsiteX35" fmla="*/ 459581 w 876300"/>
                <a:gd name="connsiteY35" fmla="*/ 3286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392906">
                  <a:moveTo>
                    <a:pt x="459581" y="328612"/>
                  </a:moveTo>
                  <a:lnTo>
                    <a:pt x="361950" y="297656"/>
                  </a:lnTo>
                  <a:lnTo>
                    <a:pt x="300037" y="276225"/>
                  </a:lnTo>
                  <a:lnTo>
                    <a:pt x="261937" y="259556"/>
                  </a:lnTo>
                  <a:lnTo>
                    <a:pt x="221456" y="235743"/>
                  </a:lnTo>
                  <a:lnTo>
                    <a:pt x="154781" y="185737"/>
                  </a:lnTo>
                  <a:lnTo>
                    <a:pt x="83343" y="123825"/>
                  </a:lnTo>
                  <a:lnTo>
                    <a:pt x="30956" y="76200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2381"/>
                  </a:lnTo>
                  <a:lnTo>
                    <a:pt x="50006" y="9525"/>
                  </a:lnTo>
                  <a:lnTo>
                    <a:pt x="88106" y="21431"/>
                  </a:lnTo>
                  <a:lnTo>
                    <a:pt x="157162" y="40481"/>
                  </a:lnTo>
                  <a:lnTo>
                    <a:pt x="257175" y="61912"/>
                  </a:lnTo>
                  <a:lnTo>
                    <a:pt x="359568" y="73818"/>
                  </a:lnTo>
                  <a:lnTo>
                    <a:pt x="478631" y="80962"/>
                  </a:lnTo>
                  <a:lnTo>
                    <a:pt x="538162" y="76200"/>
                  </a:lnTo>
                  <a:lnTo>
                    <a:pt x="573881" y="78581"/>
                  </a:lnTo>
                  <a:lnTo>
                    <a:pt x="614362" y="88106"/>
                  </a:lnTo>
                  <a:lnTo>
                    <a:pt x="664368" y="114300"/>
                  </a:lnTo>
                  <a:lnTo>
                    <a:pt x="726281" y="157162"/>
                  </a:lnTo>
                  <a:lnTo>
                    <a:pt x="776287" y="195262"/>
                  </a:lnTo>
                  <a:lnTo>
                    <a:pt x="819150" y="233362"/>
                  </a:lnTo>
                  <a:lnTo>
                    <a:pt x="859631" y="285750"/>
                  </a:lnTo>
                  <a:lnTo>
                    <a:pt x="871537" y="311943"/>
                  </a:lnTo>
                  <a:lnTo>
                    <a:pt x="876300" y="340518"/>
                  </a:lnTo>
                  <a:lnTo>
                    <a:pt x="873918" y="354806"/>
                  </a:lnTo>
                  <a:lnTo>
                    <a:pt x="862012" y="371475"/>
                  </a:lnTo>
                  <a:lnTo>
                    <a:pt x="838200" y="381000"/>
                  </a:lnTo>
                  <a:lnTo>
                    <a:pt x="790575" y="388143"/>
                  </a:lnTo>
                  <a:lnTo>
                    <a:pt x="723900" y="392906"/>
                  </a:lnTo>
                  <a:lnTo>
                    <a:pt x="688181" y="388143"/>
                  </a:lnTo>
                  <a:lnTo>
                    <a:pt x="459581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64DD9CE7-5056-4F73-9327-3514A555FAC1}"/>
                </a:ext>
              </a:extLst>
            </p:cNvPr>
            <p:cNvSpPr/>
            <p:nvPr/>
          </p:nvSpPr>
          <p:spPr>
            <a:xfrm>
              <a:off x="5103813" y="2836863"/>
              <a:ext cx="1039812" cy="717550"/>
            </a:xfrm>
            <a:custGeom>
              <a:avLst/>
              <a:gdLst>
                <a:gd name="connsiteX0" fmla="*/ 600075 w 1040606"/>
                <a:gd name="connsiteY0" fmla="*/ 221456 h 719137"/>
                <a:gd name="connsiteX1" fmla="*/ 378619 w 1040606"/>
                <a:gd name="connsiteY1" fmla="*/ 350044 h 719137"/>
                <a:gd name="connsiteX2" fmla="*/ 283369 w 1040606"/>
                <a:gd name="connsiteY2" fmla="*/ 407194 h 719137"/>
                <a:gd name="connsiteX3" fmla="*/ 257175 w 1040606"/>
                <a:gd name="connsiteY3" fmla="*/ 416719 h 719137"/>
                <a:gd name="connsiteX4" fmla="*/ 221456 w 1040606"/>
                <a:gd name="connsiteY4" fmla="*/ 419100 h 719137"/>
                <a:gd name="connsiteX5" fmla="*/ 173831 w 1040606"/>
                <a:gd name="connsiteY5" fmla="*/ 414337 h 719137"/>
                <a:gd name="connsiteX6" fmla="*/ 128587 w 1040606"/>
                <a:gd name="connsiteY6" fmla="*/ 397669 h 719137"/>
                <a:gd name="connsiteX7" fmla="*/ 90487 w 1040606"/>
                <a:gd name="connsiteY7" fmla="*/ 376237 h 719137"/>
                <a:gd name="connsiteX8" fmla="*/ 47625 w 1040606"/>
                <a:gd name="connsiteY8" fmla="*/ 333375 h 719137"/>
                <a:gd name="connsiteX9" fmla="*/ 38100 w 1040606"/>
                <a:gd name="connsiteY9" fmla="*/ 323850 h 719137"/>
                <a:gd name="connsiteX10" fmla="*/ 21431 w 1040606"/>
                <a:gd name="connsiteY10" fmla="*/ 314325 h 719137"/>
                <a:gd name="connsiteX11" fmla="*/ 7144 w 1040606"/>
                <a:gd name="connsiteY11" fmla="*/ 319087 h 719137"/>
                <a:gd name="connsiteX12" fmla="*/ 0 w 1040606"/>
                <a:gd name="connsiteY12" fmla="*/ 330994 h 719137"/>
                <a:gd name="connsiteX13" fmla="*/ 0 w 1040606"/>
                <a:gd name="connsiteY13" fmla="*/ 350044 h 719137"/>
                <a:gd name="connsiteX14" fmla="*/ 4762 w 1040606"/>
                <a:gd name="connsiteY14" fmla="*/ 390525 h 719137"/>
                <a:gd name="connsiteX15" fmla="*/ 11906 w 1040606"/>
                <a:gd name="connsiteY15" fmla="*/ 431006 h 719137"/>
                <a:gd name="connsiteX16" fmla="*/ 30956 w 1040606"/>
                <a:gd name="connsiteY16" fmla="*/ 483394 h 719137"/>
                <a:gd name="connsiteX17" fmla="*/ 52387 w 1040606"/>
                <a:gd name="connsiteY17" fmla="*/ 531019 h 719137"/>
                <a:gd name="connsiteX18" fmla="*/ 90487 w 1040606"/>
                <a:gd name="connsiteY18" fmla="*/ 590550 h 719137"/>
                <a:gd name="connsiteX19" fmla="*/ 121444 w 1040606"/>
                <a:gd name="connsiteY19" fmla="*/ 626269 h 719137"/>
                <a:gd name="connsiteX20" fmla="*/ 171450 w 1040606"/>
                <a:gd name="connsiteY20" fmla="*/ 664369 h 719137"/>
                <a:gd name="connsiteX21" fmla="*/ 230981 w 1040606"/>
                <a:gd name="connsiteY21" fmla="*/ 702469 h 719137"/>
                <a:gd name="connsiteX22" fmla="*/ 271462 w 1040606"/>
                <a:gd name="connsiteY22" fmla="*/ 716756 h 719137"/>
                <a:gd name="connsiteX23" fmla="*/ 290512 w 1040606"/>
                <a:gd name="connsiteY23" fmla="*/ 719137 h 719137"/>
                <a:gd name="connsiteX24" fmla="*/ 304800 w 1040606"/>
                <a:gd name="connsiteY24" fmla="*/ 714375 h 719137"/>
                <a:gd name="connsiteX25" fmla="*/ 347662 w 1040606"/>
                <a:gd name="connsiteY25" fmla="*/ 669131 h 719137"/>
                <a:gd name="connsiteX26" fmla="*/ 404812 w 1040606"/>
                <a:gd name="connsiteY26" fmla="*/ 595312 h 719137"/>
                <a:gd name="connsiteX27" fmla="*/ 431006 w 1040606"/>
                <a:gd name="connsiteY27" fmla="*/ 564356 h 719137"/>
                <a:gd name="connsiteX28" fmla="*/ 564356 w 1040606"/>
                <a:gd name="connsiteY28" fmla="*/ 454819 h 719137"/>
                <a:gd name="connsiteX29" fmla="*/ 852487 w 1040606"/>
                <a:gd name="connsiteY29" fmla="*/ 209550 h 719137"/>
                <a:gd name="connsiteX30" fmla="*/ 1026319 w 1040606"/>
                <a:gd name="connsiteY30" fmla="*/ 57150 h 719137"/>
                <a:gd name="connsiteX31" fmla="*/ 1035844 w 1040606"/>
                <a:gd name="connsiteY31" fmla="*/ 40481 h 719137"/>
                <a:gd name="connsiteX32" fmla="*/ 1040606 w 1040606"/>
                <a:gd name="connsiteY32" fmla="*/ 21431 h 719137"/>
                <a:gd name="connsiteX33" fmla="*/ 1038225 w 1040606"/>
                <a:gd name="connsiteY33" fmla="*/ 4762 h 719137"/>
                <a:gd name="connsiteX34" fmla="*/ 1031081 w 1040606"/>
                <a:gd name="connsiteY34" fmla="*/ 0 h 719137"/>
                <a:gd name="connsiteX35" fmla="*/ 1019175 w 1040606"/>
                <a:gd name="connsiteY35" fmla="*/ 0 h 719137"/>
                <a:gd name="connsiteX36" fmla="*/ 966787 w 1040606"/>
                <a:gd name="connsiteY36" fmla="*/ 19050 h 719137"/>
                <a:gd name="connsiteX37" fmla="*/ 778669 w 1040606"/>
                <a:gd name="connsiteY37" fmla="*/ 119062 h 719137"/>
                <a:gd name="connsiteX38" fmla="*/ 600075 w 1040606"/>
                <a:gd name="connsiteY38" fmla="*/ 2214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0606" h="719137">
                  <a:moveTo>
                    <a:pt x="600075" y="221456"/>
                  </a:moveTo>
                  <a:lnTo>
                    <a:pt x="378619" y="350044"/>
                  </a:lnTo>
                  <a:lnTo>
                    <a:pt x="283369" y="407194"/>
                  </a:lnTo>
                  <a:lnTo>
                    <a:pt x="257175" y="416719"/>
                  </a:lnTo>
                  <a:lnTo>
                    <a:pt x="221456" y="419100"/>
                  </a:lnTo>
                  <a:lnTo>
                    <a:pt x="173831" y="414337"/>
                  </a:lnTo>
                  <a:lnTo>
                    <a:pt x="128587" y="397669"/>
                  </a:lnTo>
                  <a:lnTo>
                    <a:pt x="90487" y="376237"/>
                  </a:lnTo>
                  <a:lnTo>
                    <a:pt x="47625" y="333375"/>
                  </a:lnTo>
                  <a:lnTo>
                    <a:pt x="38100" y="323850"/>
                  </a:lnTo>
                  <a:lnTo>
                    <a:pt x="21431" y="314325"/>
                  </a:lnTo>
                  <a:lnTo>
                    <a:pt x="7144" y="319087"/>
                  </a:lnTo>
                  <a:lnTo>
                    <a:pt x="0" y="330994"/>
                  </a:lnTo>
                  <a:lnTo>
                    <a:pt x="0" y="350044"/>
                  </a:lnTo>
                  <a:lnTo>
                    <a:pt x="4762" y="390525"/>
                  </a:lnTo>
                  <a:lnTo>
                    <a:pt x="11906" y="431006"/>
                  </a:lnTo>
                  <a:lnTo>
                    <a:pt x="30956" y="483394"/>
                  </a:lnTo>
                  <a:lnTo>
                    <a:pt x="52387" y="531019"/>
                  </a:lnTo>
                  <a:lnTo>
                    <a:pt x="90487" y="590550"/>
                  </a:lnTo>
                  <a:lnTo>
                    <a:pt x="121444" y="626269"/>
                  </a:lnTo>
                  <a:lnTo>
                    <a:pt x="171450" y="664369"/>
                  </a:lnTo>
                  <a:lnTo>
                    <a:pt x="230981" y="702469"/>
                  </a:lnTo>
                  <a:lnTo>
                    <a:pt x="271462" y="716756"/>
                  </a:lnTo>
                  <a:lnTo>
                    <a:pt x="290512" y="719137"/>
                  </a:lnTo>
                  <a:lnTo>
                    <a:pt x="304800" y="714375"/>
                  </a:lnTo>
                  <a:lnTo>
                    <a:pt x="347662" y="669131"/>
                  </a:lnTo>
                  <a:lnTo>
                    <a:pt x="404812" y="595312"/>
                  </a:lnTo>
                  <a:lnTo>
                    <a:pt x="431006" y="564356"/>
                  </a:lnTo>
                  <a:lnTo>
                    <a:pt x="564356" y="454819"/>
                  </a:lnTo>
                  <a:lnTo>
                    <a:pt x="852487" y="209550"/>
                  </a:lnTo>
                  <a:lnTo>
                    <a:pt x="1026319" y="57150"/>
                  </a:lnTo>
                  <a:lnTo>
                    <a:pt x="1035844" y="40481"/>
                  </a:lnTo>
                  <a:lnTo>
                    <a:pt x="1040606" y="21431"/>
                  </a:lnTo>
                  <a:lnTo>
                    <a:pt x="1038225" y="4762"/>
                  </a:lnTo>
                  <a:lnTo>
                    <a:pt x="1031081" y="0"/>
                  </a:lnTo>
                  <a:lnTo>
                    <a:pt x="1019175" y="0"/>
                  </a:lnTo>
                  <a:lnTo>
                    <a:pt x="966787" y="19050"/>
                  </a:lnTo>
                  <a:lnTo>
                    <a:pt x="778669" y="119062"/>
                  </a:lnTo>
                  <a:lnTo>
                    <a:pt x="6000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7">
              <a:extLst>
                <a:ext uri="{FF2B5EF4-FFF2-40B4-BE49-F238E27FC236}">
                  <a16:creationId xmlns:a16="http://schemas.microsoft.com/office/drawing/2014/main" id="{20525714-4314-4326-90EA-AA3689F8E511}"/>
                </a:ext>
              </a:extLst>
            </p:cNvPr>
            <p:cNvSpPr/>
            <p:nvPr/>
          </p:nvSpPr>
          <p:spPr>
            <a:xfrm>
              <a:off x="3786188" y="3405188"/>
              <a:ext cx="473075" cy="520700"/>
            </a:xfrm>
            <a:custGeom>
              <a:avLst/>
              <a:gdLst>
                <a:gd name="connsiteX0" fmla="*/ 164306 w 473868"/>
                <a:gd name="connsiteY0" fmla="*/ 214312 h 521493"/>
                <a:gd name="connsiteX1" fmla="*/ 221456 w 473868"/>
                <a:gd name="connsiteY1" fmla="*/ 257175 h 521493"/>
                <a:gd name="connsiteX2" fmla="*/ 276225 w 473868"/>
                <a:gd name="connsiteY2" fmla="*/ 300037 h 521493"/>
                <a:gd name="connsiteX3" fmla="*/ 321468 w 473868"/>
                <a:gd name="connsiteY3" fmla="*/ 342900 h 521493"/>
                <a:gd name="connsiteX4" fmla="*/ 357187 w 473868"/>
                <a:gd name="connsiteY4" fmla="*/ 383381 h 521493"/>
                <a:gd name="connsiteX5" fmla="*/ 378618 w 473868"/>
                <a:gd name="connsiteY5" fmla="*/ 411956 h 521493"/>
                <a:gd name="connsiteX6" fmla="*/ 402431 w 473868"/>
                <a:gd name="connsiteY6" fmla="*/ 447675 h 521493"/>
                <a:gd name="connsiteX7" fmla="*/ 416718 w 473868"/>
                <a:gd name="connsiteY7" fmla="*/ 473868 h 521493"/>
                <a:gd name="connsiteX8" fmla="*/ 450056 w 473868"/>
                <a:gd name="connsiteY8" fmla="*/ 509587 h 521493"/>
                <a:gd name="connsiteX9" fmla="*/ 473868 w 473868"/>
                <a:gd name="connsiteY9" fmla="*/ 521493 h 521493"/>
                <a:gd name="connsiteX10" fmla="*/ 471487 w 473868"/>
                <a:gd name="connsiteY10" fmla="*/ 0 h 521493"/>
                <a:gd name="connsiteX11" fmla="*/ 459581 w 473868"/>
                <a:gd name="connsiteY11" fmla="*/ 64293 h 521493"/>
                <a:gd name="connsiteX12" fmla="*/ 447675 w 473868"/>
                <a:gd name="connsiteY12" fmla="*/ 88106 h 521493"/>
                <a:gd name="connsiteX13" fmla="*/ 431006 w 473868"/>
                <a:gd name="connsiteY13" fmla="*/ 102393 h 521493"/>
                <a:gd name="connsiteX14" fmla="*/ 404812 w 473868"/>
                <a:gd name="connsiteY14" fmla="*/ 111918 h 521493"/>
                <a:gd name="connsiteX15" fmla="*/ 361950 w 473868"/>
                <a:gd name="connsiteY15" fmla="*/ 114300 h 521493"/>
                <a:gd name="connsiteX16" fmla="*/ 278606 w 473868"/>
                <a:gd name="connsiteY16" fmla="*/ 102393 h 521493"/>
                <a:gd name="connsiteX17" fmla="*/ 71437 w 473868"/>
                <a:gd name="connsiteY17" fmla="*/ 73818 h 521493"/>
                <a:gd name="connsiteX18" fmla="*/ 35718 w 473868"/>
                <a:gd name="connsiteY18" fmla="*/ 69056 h 521493"/>
                <a:gd name="connsiteX19" fmla="*/ 14287 w 473868"/>
                <a:gd name="connsiteY19" fmla="*/ 69056 h 521493"/>
                <a:gd name="connsiteX20" fmla="*/ 2381 w 473868"/>
                <a:gd name="connsiteY20" fmla="*/ 73818 h 521493"/>
                <a:gd name="connsiteX21" fmla="*/ 0 w 473868"/>
                <a:gd name="connsiteY21" fmla="*/ 83343 h 521493"/>
                <a:gd name="connsiteX22" fmla="*/ 4762 w 473868"/>
                <a:gd name="connsiteY22" fmla="*/ 97631 h 521493"/>
                <a:gd name="connsiteX23" fmla="*/ 14287 w 473868"/>
                <a:gd name="connsiteY23" fmla="*/ 111918 h 521493"/>
                <a:gd name="connsiteX24" fmla="*/ 59531 w 473868"/>
                <a:gd name="connsiteY24" fmla="*/ 147637 h 521493"/>
                <a:gd name="connsiteX25" fmla="*/ 164306 w 473868"/>
                <a:gd name="connsiteY25" fmla="*/ 214312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8" h="521493">
                  <a:moveTo>
                    <a:pt x="164306" y="214312"/>
                  </a:moveTo>
                  <a:lnTo>
                    <a:pt x="221456" y="257175"/>
                  </a:lnTo>
                  <a:lnTo>
                    <a:pt x="276225" y="300037"/>
                  </a:lnTo>
                  <a:lnTo>
                    <a:pt x="321468" y="342900"/>
                  </a:lnTo>
                  <a:lnTo>
                    <a:pt x="357187" y="383381"/>
                  </a:lnTo>
                  <a:lnTo>
                    <a:pt x="378618" y="411956"/>
                  </a:lnTo>
                  <a:lnTo>
                    <a:pt x="402431" y="447675"/>
                  </a:lnTo>
                  <a:lnTo>
                    <a:pt x="416718" y="473868"/>
                  </a:lnTo>
                  <a:lnTo>
                    <a:pt x="450056" y="509587"/>
                  </a:lnTo>
                  <a:lnTo>
                    <a:pt x="473868" y="521493"/>
                  </a:lnTo>
                  <a:cubicBezTo>
                    <a:pt x="473074" y="347662"/>
                    <a:pt x="472281" y="173831"/>
                    <a:pt x="471487" y="0"/>
                  </a:cubicBezTo>
                  <a:lnTo>
                    <a:pt x="459581" y="64293"/>
                  </a:lnTo>
                  <a:lnTo>
                    <a:pt x="447675" y="88106"/>
                  </a:lnTo>
                  <a:lnTo>
                    <a:pt x="431006" y="102393"/>
                  </a:lnTo>
                  <a:lnTo>
                    <a:pt x="404812" y="111918"/>
                  </a:lnTo>
                  <a:lnTo>
                    <a:pt x="361950" y="114300"/>
                  </a:lnTo>
                  <a:lnTo>
                    <a:pt x="278606" y="102393"/>
                  </a:lnTo>
                  <a:lnTo>
                    <a:pt x="71437" y="73818"/>
                  </a:lnTo>
                  <a:lnTo>
                    <a:pt x="35718" y="69056"/>
                  </a:lnTo>
                  <a:lnTo>
                    <a:pt x="14287" y="69056"/>
                  </a:lnTo>
                  <a:lnTo>
                    <a:pt x="2381" y="73818"/>
                  </a:lnTo>
                  <a:lnTo>
                    <a:pt x="0" y="83343"/>
                  </a:lnTo>
                  <a:lnTo>
                    <a:pt x="4762" y="97631"/>
                  </a:lnTo>
                  <a:lnTo>
                    <a:pt x="14287" y="111918"/>
                  </a:lnTo>
                  <a:lnTo>
                    <a:pt x="59531" y="147637"/>
                  </a:lnTo>
                  <a:lnTo>
                    <a:pt x="164306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1C2C1526-F585-4DD8-94AA-892092AA6E8F}"/>
                </a:ext>
              </a:extLst>
            </p:cNvPr>
            <p:cNvSpPr/>
            <p:nvPr/>
          </p:nvSpPr>
          <p:spPr>
            <a:xfrm>
              <a:off x="5932488" y="3338513"/>
              <a:ext cx="561975" cy="676275"/>
            </a:xfrm>
            <a:custGeom>
              <a:avLst/>
              <a:gdLst>
                <a:gd name="connsiteX0" fmla="*/ 311944 w 561975"/>
                <a:gd name="connsiteY0" fmla="*/ 385762 h 676275"/>
                <a:gd name="connsiteX1" fmla="*/ 247650 w 561975"/>
                <a:gd name="connsiteY1" fmla="*/ 328612 h 676275"/>
                <a:gd name="connsiteX2" fmla="*/ 214312 w 561975"/>
                <a:gd name="connsiteY2" fmla="*/ 304800 h 676275"/>
                <a:gd name="connsiteX3" fmla="*/ 183356 w 561975"/>
                <a:gd name="connsiteY3" fmla="*/ 283368 h 676275"/>
                <a:gd name="connsiteX4" fmla="*/ 130969 w 561975"/>
                <a:gd name="connsiteY4" fmla="*/ 250031 h 676275"/>
                <a:gd name="connsiteX5" fmla="*/ 38100 w 561975"/>
                <a:gd name="connsiteY5" fmla="*/ 195262 h 676275"/>
                <a:gd name="connsiteX6" fmla="*/ 14287 w 561975"/>
                <a:gd name="connsiteY6" fmla="*/ 176212 h 676275"/>
                <a:gd name="connsiteX7" fmla="*/ 0 w 561975"/>
                <a:gd name="connsiteY7" fmla="*/ 161925 h 676275"/>
                <a:gd name="connsiteX8" fmla="*/ 4762 w 561975"/>
                <a:gd name="connsiteY8" fmla="*/ 152400 h 676275"/>
                <a:gd name="connsiteX9" fmla="*/ 23812 w 561975"/>
                <a:gd name="connsiteY9" fmla="*/ 145256 h 676275"/>
                <a:gd name="connsiteX10" fmla="*/ 66675 w 561975"/>
                <a:gd name="connsiteY10" fmla="*/ 138112 h 676275"/>
                <a:gd name="connsiteX11" fmla="*/ 130969 w 561975"/>
                <a:gd name="connsiteY11" fmla="*/ 138112 h 676275"/>
                <a:gd name="connsiteX12" fmla="*/ 202406 w 561975"/>
                <a:gd name="connsiteY12" fmla="*/ 147637 h 676275"/>
                <a:gd name="connsiteX13" fmla="*/ 276225 w 561975"/>
                <a:gd name="connsiteY13" fmla="*/ 164306 h 676275"/>
                <a:gd name="connsiteX14" fmla="*/ 366712 w 561975"/>
                <a:gd name="connsiteY14" fmla="*/ 192881 h 676275"/>
                <a:gd name="connsiteX15" fmla="*/ 440531 w 561975"/>
                <a:gd name="connsiteY15" fmla="*/ 211931 h 676275"/>
                <a:gd name="connsiteX16" fmla="*/ 459581 w 561975"/>
                <a:gd name="connsiteY16" fmla="*/ 214312 h 676275"/>
                <a:gd name="connsiteX17" fmla="*/ 485775 w 561975"/>
                <a:gd name="connsiteY17" fmla="*/ 211931 h 676275"/>
                <a:gd name="connsiteX18" fmla="*/ 504825 w 561975"/>
                <a:gd name="connsiteY18" fmla="*/ 204787 h 676275"/>
                <a:gd name="connsiteX19" fmla="*/ 516731 w 561975"/>
                <a:gd name="connsiteY19" fmla="*/ 190500 h 676275"/>
                <a:gd name="connsiteX20" fmla="*/ 526256 w 561975"/>
                <a:gd name="connsiteY20" fmla="*/ 169068 h 676275"/>
                <a:gd name="connsiteX21" fmla="*/ 533400 w 561975"/>
                <a:gd name="connsiteY21" fmla="*/ 126206 h 676275"/>
                <a:gd name="connsiteX22" fmla="*/ 540544 w 561975"/>
                <a:gd name="connsiteY22" fmla="*/ 0 h 676275"/>
                <a:gd name="connsiteX23" fmla="*/ 561975 w 561975"/>
                <a:gd name="connsiteY23" fmla="*/ 676275 h 676275"/>
                <a:gd name="connsiteX24" fmla="*/ 545306 w 561975"/>
                <a:gd name="connsiteY24" fmla="*/ 666750 h 676275"/>
                <a:gd name="connsiteX25" fmla="*/ 511969 w 561975"/>
                <a:gd name="connsiteY25" fmla="*/ 628650 h 676275"/>
                <a:gd name="connsiteX26" fmla="*/ 466725 w 561975"/>
                <a:gd name="connsiteY26" fmla="*/ 561975 h 676275"/>
                <a:gd name="connsiteX27" fmla="*/ 423862 w 561975"/>
                <a:gd name="connsiteY27" fmla="*/ 507206 h 676275"/>
                <a:gd name="connsiteX28" fmla="*/ 390525 w 561975"/>
                <a:gd name="connsiteY28" fmla="*/ 466725 h 676275"/>
                <a:gd name="connsiteX29" fmla="*/ 311944 w 561975"/>
                <a:gd name="connsiteY29" fmla="*/ 385762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676275">
                  <a:moveTo>
                    <a:pt x="311944" y="385762"/>
                  </a:moveTo>
                  <a:lnTo>
                    <a:pt x="247650" y="328612"/>
                  </a:lnTo>
                  <a:lnTo>
                    <a:pt x="214312" y="304800"/>
                  </a:lnTo>
                  <a:lnTo>
                    <a:pt x="183356" y="283368"/>
                  </a:lnTo>
                  <a:lnTo>
                    <a:pt x="130969" y="250031"/>
                  </a:lnTo>
                  <a:lnTo>
                    <a:pt x="38100" y="195262"/>
                  </a:lnTo>
                  <a:lnTo>
                    <a:pt x="14287" y="176212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23812" y="145256"/>
                  </a:lnTo>
                  <a:lnTo>
                    <a:pt x="66675" y="138112"/>
                  </a:lnTo>
                  <a:lnTo>
                    <a:pt x="130969" y="138112"/>
                  </a:lnTo>
                  <a:lnTo>
                    <a:pt x="202406" y="147637"/>
                  </a:lnTo>
                  <a:lnTo>
                    <a:pt x="276225" y="164306"/>
                  </a:lnTo>
                  <a:lnTo>
                    <a:pt x="366712" y="192881"/>
                  </a:lnTo>
                  <a:lnTo>
                    <a:pt x="440531" y="211931"/>
                  </a:lnTo>
                  <a:lnTo>
                    <a:pt x="459581" y="214312"/>
                  </a:lnTo>
                  <a:lnTo>
                    <a:pt x="485775" y="211931"/>
                  </a:lnTo>
                  <a:lnTo>
                    <a:pt x="504825" y="204787"/>
                  </a:lnTo>
                  <a:lnTo>
                    <a:pt x="516731" y="190500"/>
                  </a:lnTo>
                  <a:lnTo>
                    <a:pt x="526256" y="169068"/>
                  </a:lnTo>
                  <a:lnTo>
                    <a:pt x="533400" y="126206"/>
                  </a:lnTo>
                  <a:lnTo>
                    <a:pt x="540544" y="0"/>
                  </a:lnTo>
                  <a:lnTo>
                    <a:pt x="561975" y="676275"/>
                  </a:lnTo>
                  <a:lnTo>
                    <a:pt x="545306" y="666750"/>
                  </a:lnTo>
                  <a:lnTo>
                    <a:pt x="511969" y="628650"/>
                  </a:lnTo>
                  <a:lnTo>
                    <a:pt x="466725" y="561975"/>
                  </a:lnTo>
                  <a:lnTo>
                    <a:pt x="423862" y="507206"/>
                  </a:lnTo>
                  <a:lnTo>
                    <a:pt x="390525" y="466725"/>
                  </a:lnTo>
                  <a:lnTo>
                    <a:pt x="3119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1C2112CB-44A3-4AEA-99D1-1473E83F27D0}"/>
                </a:ext>
              </a:extLst>
            </p:cNvPr>
            <p:cNvSpPr/>
            <p:nvPr/>
          </p:nvSpPr>
          <p:spPr>
            <a:xfrm>
              <a:off x="4581525" y="3586163"/>
              <a:ext cx="525463" cy="876300"/>
            </a:xfrm>
            <a:custGeom>
              <a:avLst/>
              <a:gdLst>
                <a:gd name="connsiteX0" fmla="*/ 230981 w 526256"/>
                <a:gd name="connsiteY0" fmla="*/ 635793 h 876300"/>
                <a:gd name="connsiteX1" fmla="*/ 228600 w 526256"/>
                <a:gd name="connsiteY1" fmla="*/ 519112 h 876300"/>
                <a:gd name="connsiteX2" fmla="*/ 223838 w 526256"/>
                <a:gd name="connsiteY2" fmla="*/ 369093 h 876300"/>
                <a:gd name="connsiteX3" fmla="*/ 216694 w 526256"/>
                <a:gd name="connsiteY3" fmla="*/ 288131 h 876300"/>
                <a:gd name="connsiteX4" fmla="*/ 207169 w 526256"/>
                <a:gd name="connsiteY4" fmla="*/ 250031 h 876300"/>
                <a:gd name="connsiteX5" fmla="*/ 197644 w 526256"/>
                <a:gd name="connsiteY5" fmla="*/ 230981 h 876300"/>
                <a:gd name="connsiteX6" fmla="*/ 166688 w 526256"/>
                <a:gd name="connsiteY6" fmla="*/ 195262 h 876300"/>
                <a:gd name="connsiteX7" fmla="*/ 119063 w 526256"/>
                <a:gd name="connsiteY7" fmla="*/ 145256 h 876300"/>
                <a:gd name="connsiteX8" fmla="*/ 69056 w 526256"/>
                <a:gd name="connsiteY8" fmla="*/ 100012 h 876300"/>
                <a:gd name="connsiteX9" fmla="*/ 33338 w 526256"/>
                <a:gd name="connsiteY9" fmla="*/ 69056 h 876300"/>
                <a:gd name="connsiteX10" fmla="*/ 19050 w 526256"/>
                <a:gd name="connsiteY10" fmla="*/ 54768 h 876300"/>
                <a:gd name="connsiteX11" fmla="*/ 4763 w 526256"/>
                <a:gd name="connsiteY11" fmla="*/ 38100 h 876300"/>
                <a:gd name="connsiteX12" fmla="*/ 0 w 526256"/>
                <a:gd name="connsiteY12" fmla="*/ 16668 h 876300"/>
                <a:gd name="connsiteX13" fmla="*/ 7144 w 526256"/>
                <a:gd name="connsiteY13" fmla="*/ 7143 h 876300"/>
                <a:gd name="connsiteX14" fmla="*/ 30956 w 526256"/>
                <a:gd name="connsiteY14" fmla="*/ 2381 h 876300"/>
                <a:gd name="connsiteX15" fmla="*/ 78581 w 526256"/>
                <a:gd name="connsiteY15" fmla="*/ 0 h 876300"/>
                <a:gd name="connsiteX16" fmla="*/ 138113 w 526256"/>
                <a:gd name="connsiteY16" fmla="*/ 2381 h 876300"/>
                <a:gd name="connsiteX17" fmla="*/ 233363 w 526256"/>
                <a:gd name="connsiteY17" fmla="*/ 16668 h 876300"/>
                <a:gd name="connsiteX18" fmla="*/ 328613 w 526256"/>
                <a:gd name="connsiteY18" fmla="*/ 40481 h 876300"/>
                <a:gd name="connsiteX19" fmla="*/ 400050 w 526256"/>
                <a:gd name="connsiteY19" fmla="*/ 66675 h 876300"/>
                <a:gd name="connsiteX20" fmla="*/ 431006 w 526256"/>
                <a:gd name="connsiteY20" fmla="*/ 80962 h 876300"/>
                <a:gd name="connsiteX21" fmla="*/ 459581 w 526256"/>
                <a:gd name="connsiteY21" fmla="*/ 100012 h 876300"/>
                <a:gd name="connsiteX22" fmla="*/ 483394 w 526256"/>
                <a:gd name="connsiteY22" fmla="*/ 116681 h 876300"/>
                <a:gd name="connsiteX23" fmla="*/ 509588 w 526256"/>
                <a:gd name="connsiteY23" fmla="*/ 150018 h 876300"/>
                <a:gd name="connsiteX24" fmla="*/ 523875 w 526256"/>
                <a:gd name="connsiteY24" fmla="*/ 176212 h 876300"/>
                <a:gd name="connsiteX25" fmla="*/ 526256 w 526256"/>
                <a:gd name="connsiteY25" fmla="*/ 197643 h 876300"/>
                <a:gd name="connsiteX26" fmla="*/ 519113 w 526256"/>
                <a:gd name="connsiteY26" fmla="*/ 228600 h 876300"/>
                <a:gd name="connsiteX27" fmla="*/ 504825 w 526256"/>
                <a:gd name="connsiteY27" fmla="*/ 254793 h 876300"/>
                <a:gd name="connsiteX28" fmla="*/ 478631 w 526256"/>
                <a:gd name="connsiteY28" fmla="*/ 288131 h 876300"/>
                <a:gd name="connsiteX29" fmla="*/ 457200 w 526256"/>
                <a:gd name="connsiteY29" fmla="*/ 311943 h 876300"/>
                <a:gd name="connsiteX30" fmla="*/ 447675 w 526256"/>
                <a:gd name="connsiteY30" fmla="*/ 328612 h 876300"/>
                <a:gd name="connsiteX31" fmla="*/ 435769 w 526256"/>
                <a:gd name="connsiteY31" fmla="*/ 388143 h 876300"/>
                <a:gd name="connsiteX32" fmla="*/ 431006 w 526256"/>
                <a:gd name="connsiteY32" fmla="*/ 459581 h 876300"/>
                <a:gd name="connsiteX33" fmla="*/ 431006 w 526256"/>
                <a:gd name="connsiteY33" fmla="*/ 595312 h 876300"/>
                <a:gd name="connsiteX34" fmla="*/ 433388 w 526256"/>
                <a:gd name="connsiteY34" fmla="*/ 852487 h 876300"/>
                <a:gd name="connsiteX35" fmla="*/ 230981 w 526256"/>
                <a:gd name="connsiteY35" fmla="*/ 876300 h 876300"/>
                <a:gd name="connsiteX36" fmla="*/ 230981 w 526256"/>
                <a:gd name="connsiteY36" fmla="*/ 63579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876300">
                  <a:moveTo>
                    <a:pt x="230981" y="635793"/>
                  </a:moveTo>
                  <a:cubicBezTo>
                    <a:pt x="230187" y="596899"/>
                    <a:pt x="229394" y="558006"/>
                    <a:pt x="228600" y="519112"/>
                  </a:cubicBezTo>
                  <a:lnTo>
                    <a:pt x="223838" y="369093"/>
                  </a:lnTo>
                  <a:lnTo>
                    <a:pt x="216694" y="288131"/>
                  </a:lnTo>
                  <a:lnTo>
                    <a:pt x="207169" y="250031"/>
                  </a:lnTo>
                  <a:lnTo>
                    <a:pt x="197644" y="230981"/>
                  </a:lnTo>
                  <a:lnTo>
                    <a:pt x="166688" y="195262"/>
                  </a:lnTo>
                  <a:lnTo>
                    <a:pt x="119063" y="145256"/>
                  </a:lnTo>
                  <a:lnTo>
                    <a:pt x="69056" y="100012"/>
                  </a:lnTo>
                  <a:lnTo>
                    <a:pt x="33338" y="69056"/>
                  </a:lnTo>
                  <a:lnTo>
                    <a:pt x="19050" y="54768"/>
                  </a:lnTo>
                  <a:lnTo>
                    <a:pt x="4763" y="38100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0956" y="2381"/>
                  </a:lnTo>
                  <a:lnTo>
                    <a:pt x="78581" y="0"/>
                  </a:lnTo>
                  <a:lnTo>
                    <a:pt x="138113" y="2381"/>
                  </a:lnTo>
                  <a:lnTo>
                    <a:pt x="233363" y="16668"/>
                  </a:lnTo>
                  <a:lnTo>
                    <a:pt x="328613" y="40481"/>
                  </a:lnTo>
                  <a:lnTo>
                    <a:pt x="400050" y="66675"/>
                  </a:lnTo>
                  <a:lnTo>
                    <a:pt x="431006" y="80962"/>
                  </a:lnTo>
                  <a:lnTo>
                    <a:pt x="459581" y="100012"/>
                  </a:lnTo>
                  <a:lnTo>
                    <a:pt x="483394" y="116681"/>
                  </a:lnTo>
                  <a:lnTo>
                    <a:pt x="509588" y="150018"/>
                  </a:lnTo>
                  <a:lnTo>
                    <a:pt x="523875" y="176212"/>
                  </a:lnTo>
                  <a:lnTo>
                    <a:pt x="526256" y="197643"/>
                  </a:lnTo>
                  <a:lnTo>
                    <a:pt x="519113" y="228600"/>
                  </a:lnTo>
                  <a:lnTo>
                    <a:pt x="504825" y="254793"/>
                  </a:lnTo>
                  <a:lnTo>
                    <a:pt x="478631" y="288131"/>
                  </a:lnTo>
                  <a:lnTo>
                    <a:pt x="457200" y="311943"/>
                  </a:lnTo>
                  <a:lnTo>
                    <a:pt x="447675" y="328612"/>
                  </a:lnTo>
                  <a:lnTo>
                    <a:pt x="435769" y="388143"/>
                  </a:lnTo>
                  <a:lnTo>
                    <a:pt x="431006" y="459581"/>
                  </a:lnTo>
                  <a:lnTo>
                    <a:pt x="431006" y="595312"/>
                  </a:lnTo>
                  <a:lnTo>
                    <a:pt x="433388" y="852487"/>
                  </a:lnTo>
                  <a:lnTo>
                    <a:pt x="230981" y="876300"/>
                  </a:lnTo>
                  <a:lnTo>
                    <a:pt x="23098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7903524A-96F4-43AC-816C-9CB4F9C20C42}"/>
                </a:ext>
              </a:extLst>
            </p:cNvPr>
            <p:cNvSpPr/>
            <p:nvPr/>
          </p:nvSpPr>
          <p:spPr>
            <a:xfrm>
              <a:off x="3589338" y="4183063"/>
              <a:ext cx="2736850" cy="454025"/>
            </a:xfrm>
            <a:custGeom>
              <a:avLst/>
              <a:gdLst>
                <a:gd name="connsiteX0" fmla="*/ 950119 w 2738437"/>
                <a:gd name="connsiteY0" fmla="*/ 209550 h 452438"/>
                <a:gd name="connsiteX1" fmla="*/ 1097756 w 2738437"/>
                <a:gd name="connsiteY1" fmla="*/ 195263 h 452438"/>
                <a:gd name="connsiteX2" fmla="*/ 1235869 w 2738437"/>
                <a:gd name="connsiteY2" fmla="*/ 180975 h 452438"/>
                <a:gd name="connsiteX3" fmla="*/ 1612106 w 2738437"/>
                <a:gd name="connsiteY3" fmla="*/ 140494 h 452438"/>
                <a:gd name="connsiteX4" fmla="*/ 1845469 w 2738437"/>
                <a:gd name="connsiteY4" fmla="*/ 109538 h 452438"/>
                <a:gd name="connsiteX5" fmla="*/ 2005012 w 2738437"/>
                <a:gd name="connsiteY5" fmla="*/ 83344 h 452438"/>
                <a:gd name="connsiteX6" fmla="*/ 2164556 w 2738437"/>
                <a:gd name="connsiteY6" fmla="*/ 47625 h 452438"/>
                <a:gd name="connsiteX7" fmla="*/ 2257425 w 2738437"/>
                <a:gd name="connsiteY7" fmla="*/ 19050 h 452438"/>
                <a:gd name="connsiteX8" fmla="*/ 2307431 w 2738437"/>
                <a:gd name="connsiteY8" fmla="*/ 0 h 452438"/>
                <a:gd name="connsiteX9" fmla="*/ 2338387 w 2738437"/>
                <a:gd name="connsiteY9" fmla="*/ 0 h 452438"/>
                <a:gd name="connsiteX10" fmla="*/ 2395537 w 2738437"/>
                <a:gd name="connsiteY10" fmla="*/ 4763 h 452438"/>
                <a:gd name="connsiteX11" fmla="*/ 2512219 w 2738437"/>
                <a:gd name="connsiteY11" fmla="*/ 30957 h 452438"/>
                <a:gd name="connsiteX12" fmla="*/ 2600325 w 2738437"/>
                <a:gd name="connsiteY12" fmla="*/ 54769 h 452438"/>
                <a:gd name="connsiteX13" fmla="*/ 2628900 w 2738437"/>
                <a:gd name="connsiteY13" fmla="*/ 71438 h 452438"/>
                <a:gd name="connsiteX14" fmla="*/ 2700337 w 2738437"/>
                <a:gd name="connsiteY14" fmla="*/ 116682 h 452438"/>
                <a:gd name="connsiteX15" fmla="*/ 2717006 w 2738437"/>
                <a:gd name="connsiteY15" fmla="*/ 128588 h 452438"/>
                <a:gd name="connsiteX16" fmla="*/ 2733675 w 2738437"/>
                <a:gd name="connsiteY16" fmla="*/ 147638 h 452438"/>
                <a:gd name="connsiteX17" fmla="*/ 2738437 w 2738437"/>
                <a:gd name="connsiteY17" fmla="*/ 164307 h 452438"/>
                <a:gd name="connsiteX18" fmla="*/ 2738437 w 2738437"/>
                <a:gd name="connsiteY18" fmla="*/ 173832 h 452438"/>
                <a:gd name="connsiteX19" fmla="*/ 2733675 w 2738437"/>
                <a:gd name="connsiteY19" fmla="*/ 190500 h 452438"/>
                <a:gd name="connsiteX20" fmla="*/ 2724150 w 2738437"/>
                <a:gd name="connsiteY20" fmla="*/ 209550 h 452438"/>
                <a:gd name="connsiteX21" fmla="*/ 2702719 w 2738437"/>
                <a:gd name="connsiteY21" fmla="*/ 233363 h 452438"/>
                <a:gd name="connsiteX22" fmla="*/ 2669381 w 2738437"/>
                <a:gd name="connsiteY22" fmla="*/ 254794 h 452438"/>
                <a:gd name="connsiteX23" fmla="*/ 2626519 w 2738437"/>
                <a:gd name="connsiteY23" fmla="*/ 269082 h 452438"/>
                <a:gd name="connsiteX24" fmla="*/ 2552700 w 2738437"/>
                <a:gd name="connsiteY24" fmla="*/ 273844 h 452438"/>
                <a:gd name="connsiteX25" fmla="*/ 2471737 w 2738437"/>
                <a:gd name="connsiteY25" fmla="*/ 266700 h 452438"/>
                <a:gd name="connsiteX26" fmla="*/ 2402681 w 2738437"/>
                <a:gd name="connsiteY26" fmla="*/ 261938 h 452438"/>
                <a:gd name="connsiteX27" fmla="*/ 2245519 w 2738437"/>
                <a:gd name="connsiteY27" fmla="*/ 264319 h 452438"/>
                <a:gd name="connsiteX28" fmla="*/ 2064544 w 2738437"/>
                <a:gd name="connsiteY28" fmla="*/ 276225 h 452438"/>
                <a:gd name="connsiteX29" fmla="*/ 1762125 w 2738437"/>
                <a:gd name="connsiteY29" fmla="*/ 300038 h 452438"/>
                <a:gd name="connsiteX30" fmla="*/ 1438275 w 2738437"/>
                <a:gd name="connsiteY30" fmla="*/ 333375 h 452438"/>
                <a:gd name="connsiteX31" fmla="*/ 1000125 w 2738437"/>
                <a:gd name="connsiteY31" fmla="*/ 381000 h 452438"/>
                <a:gd name="connsiteX32" fmla="*/ 723900 w 2738437"/>
                <a:gd name="connsiteY32" fmla="*/ 409575 h 452438"/>
                <a:gd name="connsiteX33" fmla="*/ 492919 w 2738437"/>
                <a:gd name="connsiteY33" fmla="*/ 452438 h 452438"/>
                <a:gd name="connsiteX34" fmla="*/ 409575 w 2738437"/>
                <a:gd name="connsiteY34" fmla="*/ 447675 h 452438"/>
                <a:gd name="connsiteX35" fmla="*/ 316706 w 2738437"/>
                <a:gd name="connsiteY35" fmla="*/ 435769 h 452438"/>
                <a:gd name="connsiteX36" fmla="*/ 285750 w 2738437"/>
                <a:gd name="connsiteY36" fmla="*/ 428625 h 452438"/>
                <a:gd name="connsiteX37" fmla="*/ 259556 w 2738437"/>
                <a:gd name="connsiteY37" fmla="*/ 409575 h 452438"/>
                <a:gd name="connsiteX38" fmla="*/ 202406 w 2738437"/>
                <a:gd name="connsiteY38" fmla="*/ 354807 h 452438"/>
                <a:gd name="connsiteX39" fmla="*/ 154781 w 2738437"/>
                <a:gd name="connsiteY39" fmla="*/ 304800 h 452438"/>
                <a:gd name="connsiteX40" fmla="*/ 92869 w 2738437"/>
                <a:gd name="connsiteY40" fmla="*/ 230982 h 452438"/>
                <a:gd name="connsiteX41" fmla="*/ 30956 w 2738437"/>
                <a:gd name="connsiteY41" fmla="*/ 157163 h 452438"/>
                <a:gd name="connsiteX42" fmla="*/ 14287 w 2738437"/>
                <a:gd name="connsiteY42" fmla="*/ 135732 h 452438"/>
                <a:gd name="connsiteX43" fmla="*/ 2381 w 2738437"/>
                <a:gd name="connsiteY43" fmla="*/ 111919 h 452438"/>
                <a:gd name="connsiteX44" fmla="*/ 0 w 2738437"/>
                <a:gd name="connsiteY44" fmla="*/ 95250 h 452438"/>
                <a:gd name="connsiteX45" fmla="*/ 0 w 2738437"/>
                <a:gd name="connsiteY45" fmla="*/ 83344 h 452438"/>
                <a:gd name="connsiteX46" fmla="*/ 9525 w 2738437"/>
                <a:gd name="connsiteY46" fmla="*/ 76200 h 452438"/>
                <a:gd name="connsiteX47" fmla="*/ 26194 w 2738437"/>
                <a:gd name="connsiteY47" fmla="*/ 78582 h 452438"/>
                <a:gd name="connsiteX48" fmla="*/ 54769 w 2738437"/>
                <a:gd name="connsiteY48" fmla="*/ 88107 h 452438"/>
                <a:gd name="connsiteX49" fmla="*/ 123825 w 2738437"/>
                <a:gd name="connsiteY49" fmla="*/ 119063 h 452438"/>
                <a:gd name="connsiteX50" fmla="*/ 254794 w 2738437"/>
                <a:gd name="connsiteY50" fmla="*/ 176213 h 452438"/>
                <a:gd name="connsiteX51" fmla="*/ 338137 w 2738437"/>
                <a:gd name="connsiteY51" fmla="*/ 209550 h 452438"/>
                <a:gd name="connsiteX52" fmla="*/ 383381 w 2738437"/>
                <a:gd name="connsiteY52" fmla="*/ 221457 h 452438"/>
                <a:gd name="connsiteX53" fmla="*/ 521494 w 2738437"/>
                <a:gd name="connsiteY53" fmla="*/ 228600 h 452438"/>
                <a:gd name="connsiteX54" fmla="*/ 690562 w 2738437"/>
                <a:gd name="connsiteY54" fmla="*/ 223838 h 452438"/>
                <a:gd name="connsiteX55" fmla="*/ 950119 w 2738437"/>
                <a:gd name="connsiteY55" fmla="*/ 20955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38437" h="452438">
                  <a:moveTo>
                    <a:pt x="950119" y="209550"/>
                  </a:moveTo>
                  <a:lnTo>
                    <a:pt x="1097756" y="195263"/>
                  </a:lnTo>
                  <a:lnTo>
                    <a:pt x="1235869" y="180975"/>
                  </a:lnTo>
                  <a:lnTo>
                    <a:pt x="1612106" y="140494"/>
                  </a:lnTo>
                  <a:lnTo>
                    <a:pt x="1845469" y="109538"/>
                  </a:lnTo>
                  <a:lnTo>
                    <a:pt x="2005012" y="83344"/>
                  </a:lnTo>
                  <a:lnTo>
                    <a:pt x="2164556" y="47625"/>
                  </a:lnTo>
                  <a:lnTo>
                    <a:pt x="2257425" y="19050"/>
                  </a:lnTo>
                  <a:lnTo>
                    <a:pt x="2307431" y="0"/>
                  </a:lnTo>
                  <a:lnTo>
                    <a:pt x="2338387" y="0"/>
                  </a:lnTo>
                  <a:lnTo>
                    <a:pt x="2395537" y="4763"/>
                  </a:lnTo>
                  <a:lnTo>
                    <a:pt x="2512219" y="30957"/>
                  </a:lnTo>
                  <a:lnTo>
                    <a:pt x="2600325" y="54769"/>
                  </a:lnTo>
                  <a:lnTo>
                    <a:pt x="2628900" y="71438"/>
                  </a:lnTo>
                  <a:lnTo>
                    <a:pt x="2700337" y="116682"/>
                  </a:lnTo>
                  <a:lnTo>
                    <a:pt x="2717006" y="128588"/>
                  </a:lnTo>
                  <a:lnTo>
                    <a:pt x="2733675" y="147638"/>
                  </a:lnTo>
                  <a:lnTo>
                    <a:pt x="2738437" y="164307"/>
                  </a:lnTo>
                  <a:lnTo>
                    <a:pt x="2738437" y="173832"/>
                  </a:lnTo>
                  <a:lnTo>
                    <a:pt x="2733675" y="190500"/>
                  </a:lnTo>
                  <a:lnTo>
                    <a:pt x="2724150" y="209550"/>
                  </a:lnTo>
                  <a:lnTo>
                    <a:pt x="2702719" y="233363"/>
                  </a:lnTo>
                  <a:lnTo>
                    <a:pt x="2669381" y="254794"/>
                  </a:lnTo>
                  <a:lnTo>
                    <a:pt x="2626519" y="269082"/>
                  </a:lnTo>
                  <a:lnTo>
                    <a:pt x="2552700" y="273844"/>
                  </a:lnTo>
                  <a:lnTo>
                    <a:pt x="2471737" y="266700"/>
                  </a:lnTo>
                  <a:lnTo>
                    <a:pt x="2402681" y="261938"/>
                  </a:lnTo>
                  <a:lnTo>
                    <a:pt x="2245519" y="264319"/>
                  </a:lnTo>
                  <a:lnTo>
                    <a:pt x="2064544" y="276225"/>
                  </a:lnTo>
                  <a:lnTo>
                    <a:pt x="1762125" y="300038"/>
                  </a:lnTo>
                  <a:lnTo>
                    <a:pt x="1438275" y="333375"/>
                  </a:lnTo>
                  <a:lnTo>
                    <a:pt x="1000125" y="381000"/>
                  </a:lnTo>
                  <a:lnTo>
                    <a:pt x="723900" y="409575"/>
                  </a:lnTo>
                  <a:lnTo>
                    <a:pt x="492919" y="452438"/>
                  </a:lnTo>
                  <a:lnTo>
                    <a:pt x="409575" y="447675"/>
                  </a:lnTo>
                  <a:lnTo>
                    <a:pt x="316706" y="435769"/>
                  </a:lnTo>
                  <a:lnTo>
                    <a:pt x="285750" y="428625"/>
                  </a:lnTo>
                  <a:lnTo>
                    <a:pt x="259556" y="409575"/>
                  </a:lnTo>
                  <a:lnTo>
                    <a:pt x="202406" y="354807"/>
                  </a:lnTo>
                  <a:lnTo>
                    <a:pt x="154781" y="304800"/>
                  </a:lnTo>
                  <a:lnTo>
                    <a:pt x="92869" y="230982"/>
                  </a:lnTo>
                  <a:lnTo>
                    <a:pt x="30956" y="157163"/>
                  </a:lnTo>
                  <a:lnTo>
                    <a:pt x="14287" y="135732"/>
                  </a:lnTo>
                  <a:lnTo>
                    <a:pt x="2381" y="111919"/>
                  </a:lnTo>
                  <a:lnTo>
                    <a:pt x="0" y="95250"/>
                  </a:lnTo>
                  <a:lnTo>
                    <a:pt x="0" y="83344"/>
                  </a:lnTo>
                  <a:lnTo>
                    <a:pt x="9525" y="76200"/>
                  </a:lnTo>
                  <a:lnTo>
                    <a:pt x="26194" y="78582"/>
                  </a:lnTo>
                  <a:lnTo>
                    <a:pt x="54769" y="88107"/>
                  </a:lnTo>
                  <a:lnTo>
                    <a:pt x="123825" y="119063"/>
                  </a:lnTo>
                  <a:lnTo>
                    <a:pt x="254794" y="176213"/>
                  </a:lnTo>
                  <a:lnTo>
                    <a:pt x="338137" y="209550"/>
                  </a:lnTo>
                  <a:lnTo>
                    <a:pt x="383381" y="221457"/>
                  </a:lnTo>
                  <a:lnTo>
                    <a:pt x="521494" y="228600"/>
                  </a:lnTo>
                  <a:lnTo>
                    <a:pt x="690562" y="223838"/>
                  </a:lnTo>
                  <a:lnTo>
                    <a:pt x="950119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F22705F1-61E7-46E2-ABF7-2975C671CA91}"/>
                </a:ext>
              </a:extLst>
            </p:cNvPr>
            <p:cNvSpPr/>
            <p:nvPr/>
          </p:nvSpPr>
          <p:spPr>
            <a:xfrm>
              <a:off x="4021138" y="4533900"/>
              <a:ext cx="590550" cy="1189038"/>
            </a:xfrm>
            <a:custGeom>
              <a:avLst/>
              <a:gdLst>
                <a:gd name="connsiteX0" fmla="*/ 264319 w 590550"/>
                <a:gd name="connsiteY0" fmla="*/ 604838 h 1188244"/>
                <a:gd name="connsiteX1" fmla="*/ 142875 w 590550"/>
                <a:gd name="connsiteY1" fmla="*/ 235744 h 1188244"/>
                <a:gd name="connsiteX2" fmla="*/ 123825 w 590550"/>
                <a:gd name="connsiteY2" fmla="*/ 180975 h 1188244"/>
                <a:gd name="connsiteX3" fmla="*/ 109538 w 590550"/>
                <a:gd name="connsiteY3" fmla="*/ 157163 h 1188244"/>
                <a:gd name="connsiteX4" fmla="*/ 88107 w 590550"/>
                <a:gd name="connsiteY4" fmla="*/ 130969 h 1188244"/>
                <a:gd name="connsiteX5" fmla="*/ 0 w 590550"/>
                <a:gd name="connsiteY5" fmla="*/ 42863 h 1188244"/>
                <a:gd name="connsiteX6" fmla="*/ 280988 w 590550"/>
                <a:gd name="connsiteY6" fmla="*/ 0 h 1188244"/>
                <a:gd name="connsiteX7" fmla="*/ 340519 w 590550"/>
                <a:gd name="connsiteY7" fmla="*/ 73819 h 1188244"/>
                <a:gd name="connsiteX8" fmla="*/ 376238 w 590550"/>
                <a:gd name="connsiteY8" fmla="*/ 121444 h 1188244"/>
                <a:gd name="connsiteX9" fmla="*/ 390525 w 590550"/>
                <a:gd name="connsiteY9" fmla="*/ 147638 h 1188244"/>
                <a:gd name="connsiteX10" fmla="*/ 414338 w 590550"/>
                <a:gd name="connsiteY10" fmla="*/ 273844 h 1188244"/>
                <a:gd name="connsiteX11" fmla="*/ 485775 w 590550"/>
                <a:gd name="connsiteY11" fmla="*/ 642938 h 1188244"/>
                <a:gd name="connsiteX12" fmla="*/ 590550 w 590550"/>
                <a:gd name="connsiteY12" fmla="*/ 1169194 h 1188244"/>
                <a:gd name="connsiteX13" fmla="*/ 440532 w 590550"/>
                <a:gd name="connsiteY13" fmla="*/ 1188244 h 1188244"/>
                <a:gd name="connsiteX14" fmla="*/ 388144 w 590550"/>
                <a:gd name="connsiteY14" fmla="*/ 1000125 h 1188244"/>
                <a:gd name="connsiteX15" fmla="*/ 328613 w 590550"/>
                <a:gd name="connsiteY15" fmla="*/ 807244 h 1188244"/>
                <a:gd name="connsiteX16" fmla="*/ 264319 w 590550"/>
                <a:gd name="connsiteY16" fmla="*/ 604838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188244">
                  <a:moveTo>
                    <a:pt x="264319" y="604838"/>
                  </a:moveTo>
                  <a:lnTo>
                    <a:pt x="142875" y="235744"/>
                  </a:lnTo>
                  <a:lnTo>
                    <a:pt x="123825" y="180975"/>
                  </a:lnTo>
                  <a:lnTo>
                    <a:pt x="109538" y="157163"/>
                  </a:lnTo>
                  <a:lnTo>
                    <a:pt x="88107" y="130969"/>
                  </a:lnTo>
                  <a:lnTo>
                    <a:pt x="0" y="42863"/>
                  </a:lnTo>
                  <a:lnTo>
                    <a:pt x="280988" y="0"/>
                  </a:lnTo>
                  <a:lnTo>
                    <a:pt x="340519" y="73819"/>
                  </a:lnTo>
                  <a:lnTo>
                    <a:pt x="376238" y="121444"/>
                  </a:lnTo>
                  <a:lnTo>
                    <a:pt x="390525" y="147638"/>
                  </a:lnTo>
                  <a:lnTo>
                    <a:pt x="414338" y="273844"/>
                  </a:lnTo>
                  <a:lnTo>
                    <a:pt x="485775" y="642938"/>
                  </a:lnTo>
                  <a:lnTo>
                    <a:pt x="590550" y="1169194"/>
                  </a:lnTo>
                  <a:lnTo>
                    <a:pt x="440532" y="1188244"/>
                  </a:lnTo>
                  <a:lnTo>
                    <a:pt x="388144" y="1000125"/>
                  </a:lnTo>
                  <a:lnTo>
                    <a:pt x="328613" y="807244"/>
                  </a:lnTo>
                  <a:lnTo>
                    <a:pt x="264319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8">
              <a:extLst>
                <a:ext uri="{FF2B5EF4-FFF2-40B4-BE49-F238E27FC236}">
                  <a16:creationId xmlns:a16="http://schemas.microsoft.com/office/drawing/2014/main" id="{2D7E4109-1E06-4EFA-8C22-2153E500E062}"/>
                </a:ext>
              </a:extLst>
            </p:cNvPr>
            <p:cNvSpPr/>
            <p:nvPr/>
          </p:nvSpPr>
          <p:spPr>
            <a:xfrm>
              <a:off x="5257800" y="4410075"/>
              <a:ext cx="581025" cy="1239838"/>
            </a:xfrm>
            <a:custGeom>
              <a:avLst/>
              <a:gdLst>
                <a:gd name="connsiteX0" fmla="*/ 123825 w 581025"/>
                <a:gd name="connsiteY0" fmla="*/ 700088 h 1240631"/>
                <a:gd name="connsiteX1" fmla="*/ 226219 w 581025"/>
                <a:gd name="connsiteY1" fmla="*/ 278606 h 1240631"/>
                <a:gd name="connsiteX2" fmla="*/ 230981 w 581025"/>
                <a:gd name="connsiteY2" fmla="*/ 250031 h 1240631"/>
                <a:gd name="connsiteX3" fmla="*/ 233363 w 581025"/>
                <a:gd name="connsiteY3" fmla="*/ 214313 h 1240631"/>
                <a:gd name="connsiteX4" fmla="*/ 228600 w 581025"/>
                <a:gd name="connsiteY4" fmla="*/ 188119 h 1240631"/>
                <a:gd name="connsiteX5" fmla="*/ 221456 w 581025"/>
                <a:gd name="connsiteY5" fmla="*/ 166688 h 1240631"/>
                <a:gd name="connsiteX6" fmla="*/ 214313 w 581025"/>
                <a:gd name="connsiteY6" fmla="*/ 150019 h 1240631"/>
                <a:gd name="connsiteX7" fmla="*/ 202406 w 581025"/>
                <a:gd name="connsiteY7" fmla="*/ 130969 h 1240631"/>
                <a:gd name="connsiteX8" fmla="*/ 188119 w 581025"/>
                <a:gd name="connsiteY8" fmla="*/ 114300 h 1240631"/>
                <a:gd name="connsiteX9" fmla="*/ 164306 w 581025"/>
                <a:gd name="connsiteY9" fmla="*/ 90488 h 1240631"/>
                <a:gd name="connsiteX10" fmla="*/ 83344 w 581025"/>
                <a:gd name="connsiteY10" fmla="*/ 23813 h 1240631"/>
                <a:gd name="connsiteX11" fmla="*/ 378619 w 581025"/>
                <a:gd name="connsiteY11" fmla="*/ 0 h 1240631"/>
                <a:gd name="connsiteX12" fmla="*/ 473869 w 581025"/>
                <a:gd name="connsiteY12" fmla="*/ 80963 h 1240631"/>
                <a:gd name="connsiteX13" fmla="*/ 533400 w 581025"/>
                <a:gd name="connsiteY13" fmla="*/ 133350 h 1240631"/>
                <a:gd name="connsiteX14" fmla="*/ 569119 w 581025"/>
                <a:gd name="connsiteY14" fmla="*/ 166688 h 1240631"/>
                <a:gd name="connsiteX15" fmla="*/ 578644 w 581025"/>
                <a:gd name="connsiteY15" fmla="*/ 176213 h 1240631"/>
                <a:gd name="connsiteX16" fmla="*/ 581025 w 581025"/>
                <a:gd name="connsiteY16" fmla="*/ 183356 h 1240631"/>
                <a:gd name="connsiteX17" fmla="*/ 569119 w 581025"/>
                <a:gd name="connsiteY17" fmla="*/ 211931 h 1240631"/>
                <a:gd name="connsiteX18" fmla="*/ 497681 w 581025"/>
                <a:gd name="connsiteY18" fmla="*/ 381000 h 1240631"/>
                <a:gd name="connsiteX19" fmla="*/ 364331 w 581025"/>
                <a:gd name="connsiteY19" fmla="*/ 678656 h 1240631"/>
                <a:gd name="connsiteX20" fmla="*/ 221456 w 581025"/>
                <a:gd name="connsiteY20" fmla="*/ 981075 h 1240631"/>
                <a:gd name="connsiteX21" fmla="*/ 100013 w 581025"/>
                <a:gd name="connsiteY21" fmla="*/ 1235869 h 1240631"/>
                <a:gd name="connsiteX22" fmla="*/ 0 w 581025"/>
                <a:gd name="connsiteY22" fmla="*/ 1240631 h 1240631"/>
                <a:gd name="connsiteX23" fmla="*/ 42863 w 581025"/>
                <a:gd name="connsiteY23" fmla="*/ 1031081 h 1240631"/>
                <a:gd name="connsiteX24" fmla="*/ 123825 w 581025"/>
                <a:gd name="connsiteY24" fmla="*/ 700088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1240631">
                  <a:moveTo>
                    <a:pt x="123825" y="700088"/>
                  </a:moveTo>
                  <a:lnTo>
                    <a:pt x="226219" y="278606"/>
                  </a:lnTo>
                  <a:lnTo>
                    <a:pt x="230981" y="250031"/>
                  </a:lnTo>
                  <a:lnTo>
                    <a:pt x="233363" y="214313"/>
                  </a:lnTo>
                  <a:lnTo>
                    <a:pt x="228600" y="188119"/>
                  </a:lnTo>
                  <a:lnTo>
                    <a:pt x="221456" y="166688"/>
                  </a:lnTo>
                  <a:lnTo>
                    <a:pt x="214313" y="150019"/>
                  </a:lnTo>
                  <a:lnTo>
                    <a:pt x="202406" y="130969"/>
                  </a:lnTo>
                  <a:lnTo>
                    <a:pt x="188119" y="114300"/>
                  </a:lnTo>
                  <a:lnTo>
                    <a:pt x="164306" y="90488"/>
                  </a:lnTo>
                  <a:lnTo>
                    <a:pt x="83344" y="23813"/>
                  </a:lnTo>
                  <a:lnTo>
                    <a:pt x="378619" y="0"/>
                  </a:lnTo>
                  <a:lnTo>
                    <a:pt x="473869" y="80963"/>
                  </a:lnTo>
                  <a:lnTo>
                    <a:pt x="533400" y="133350"/>
                  </a:lnTo>
                  <a:lnTo>
                    <a:pt x="569119" y="166688"/>
                  </a:lnTo>
                  <a:lnTo>
                    <a:pt x="578644" y="176213"/>
                  </a:lnTo>
                  <a:lnTo>
                    <a:pt x="581025" y="183356"/>
                  </a:lnTo>
                  <a:lnTo>
                    <a:pt x="569119" y="211931"/>
                  </a:lnTo>
                  <a:lnTo>
                    <a:pt x="497681" y="381000"/>
                  </a:lnTo>
                  <a:lnTo>
                    <a:pt x="364331" y="678656"/>
                  </a:lnTo>
                  <a:lnTo>
                    <a:pt x="221456" y="981075"/>
                  </a:lnTo>
                  <a:lnTo>
                    <a:pt x="100013" y="1235869"/>
                  </a:lnTo>
                  <a:lnTo>
                    <a:pt x="0" y="1240631"/>
                  </a:lnTo>
                  <a:lnTo>
                    <a:pt x="42863" y="1031081"/>
                  </a:lnTo>
                  <a:lnTo>
                    <a:pt x="123825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9">
              <a:extLst>
                <a:ext uri="{FF2B5EF4-FFF2-40B4-BE49-F238E27FC236}">
                  <a16:creationId xmlns:a16="http://schemas.microsoft.com/office/drawing/2014/main" id="{10ECBBDF-11BD-4812-BD4F-82DDE491D6C8}"/>
                </a:ext>
              </a:extLst>
            </p:cNvPr>
            <p:cNvSpPr/>
            <p:nvPr/>
          </p:nvSpPr>
          <p:spPr>
            <a:xfrm>
              <a:off x="2811463" y="5456238"/>
              <a:ext cx="4187825" cy="587375"/>
            </a:xfrm>
            <a:custGeom>
              <a:avLst/>
              <a:gdLst>
                <a:gd name="connsiteX0" fmla="*/ 2114338 w 4187884"/>
                <a:gd name="connsiteY0" fmla="*/ 309332 h 588071"/>
                <a:gd name="connsiteX1" fmla="*/ 1794808 w 4187884"/>
                <a:gd name="connsiteY1" fmla="*/ 339925 h 588071"/>
                <a:gd name="connsiteX2" fmla="*/ 1519468 w 4187884"/>
                <a:gd name="connsiteY2" fmla="*/ 377317 h 588071"/>
                <a:gd name="connsiteX3" fmla="*/ 1244128 w 4187884"/>
                <a:gd name="connsiteY3" fmla="*/ 424907 h 588071"/>
                <a:gd name="connsiteX4" fmla="*/ 992583 w 4187884"/>
                <a:gd name="connsiteY4" fmla="*/ 475896 h 588071"/>
                <a:gd name="connsiteX5" fmla="*/ 683251 w 4187884"/>
                <a:gd name="connsiteY5" fmla="*/ 550679 h 588071"/>
                <a:gd name="connsiteX6" fmla="*/ 550680 w 4187884"/>
                <a:gd name="connsiteY6" fmla="*/ 588071 h 588071"/>
                <a:gd name="connsiteX7" fmla="*/ 513288 w 4187884"/>
                <a:gd name="connsiteY7" fmla="*/ 581273 h 588071"/>
                <a:gd name="connsiteX8" fmla="*/ 418109 w 4187884"/>
                <a:gd name="connsiteY8" fmla="*/ 526884 h 588071"/>
                <a:gd name="connsiteX9" fmla="*/ 241347 w 4187884"/>
                <a:gd name="connsiteY9" fmla="*/ 397713 h 588071"/>
                <a:gd name="connsiteX10" fmla="*/ 78183 w 4187884"/>
                <a:gd name="connsiteY10" fmla="*/ 261742 h 588071"/>
                <a:gd name="connsiteX11" fmla="*/ 27194 w 4187884"/>
                <a:gd name="connsiteY11" fmla="*/ 217552 h 588071"/>
                <a:gd name="connsiteX12" fmla="*/ 10198 w 4187884"/>
                <a:gd name="connsiteY12" fmla="*/ 197157 h 588071"/>
                <a:gd name="connsiteX13" fmla="*/ 0 w 4187884"/>
                <a:gd name="connsiteY13" fmla="*/ 173362 h 588071"/>
                <a:gd name="connsiteX14" fmla="*/ 6799 w 4187884"/>
                <a:gd name="connsiteY14" fmla="*/ 156365 h 588071"/>
                <a:gd name="connsiteX15" fmla="*/ 27194 w 4187884"/>
                <a:gd name="connsiteY15" fmla="*/ 152966 h 588071"/>
                <a:gd name="connsiteX16" fmla="*/ 78183 w 4187884"/>
                <a:gd name="connsiteY16" fmla="*/ 173362 h 588071"/>
                <a:gd name="connsiteX17" fmla="*/ 180161 w 4187884"/>
                <a:gd name="connsiteY17" fmla="*/ 220951 h 588071"/>
                <a:gd name="connsiteX18" fmla="*/ 299135 w 4187884"/>
                <a:gd name="connsiteY18" fmla="*/ 271940 h 588071"/>
                <a:gd name="connsiteX19" fmla="*/ 407911 w 4187884"/>
                <a:gd name="connsiteY19" fmla="*/ 309332 h 588071"/>
                <a:gd name="connsiteX20" fmla="*/ 458900 w 4187884"/>
                <a:gd name="connsiteY20" fmla="*/ 319530 h 588071"/>
                <a:gd name="connsiteX21" fmla="*/ 509889 w 4187884"/>
                <a:gd name="connsiteY21" fmla="*/ 319530 h 588071"/>
                <a:gd name="connsiteX22" fmla="*/ 662855 w 4187884"/>
                <a:gd name="connsiteY22" fmla="*/ 302534 h 588071"/>
                <a:gd name="connsiteX23" fmla="*/ 978986 w 4187884"/>
                <a:gd name="connsiteY23" fmla="*/ 261742 h 588071"/>
                <a:gd name="connsiteX24" fmla="*/ 1420889 w 4187884"/>
                <a:gd name="connsiteY24" fmla="*/ 193757 h 588071"/>
                <a:gd name="connsiteX25" fmla="*/ 1635043 w 4187884"/>
                <a:gd name="connsiteY25" fmla="*/ 159765 h 588071"/>
                <a:gd name="connsiteX26" fmla="*/ 1859393 w 4187884"/>
                <a:gd name="connsiteY26" fmla="*/ 132571 h 588071"/>
                <a:gd name="connsiteX27" fmla="*/ 2318293 w 4187884"/>
                <a:gd name="connsiteY27" fmla="*/ 88380 h 588071"/>
                <a:gd name="connsiteX28" fmla="*/ 2498454 w 4187884"/>
                <a:gd name="connsiteY28" fmla="*/ 71384 h 588071"/>
                <a:gd name="connsiteX29" fmla="*/ 2753398 w 4187884"/>
                <a:gd name="connsiteY29" fmla="*/ 67985 h 588071"/>
                <a:gd name="connsiteX30" fmla="*/ 3154510 w 4187884"/>
                <a:gd name="connsiteY30" fmla="*/ 57787 h 588071"/>
                <a:gd name="connsiteX31" fmla="*/ 3419652 w 4187884"/>
                <a:gd name="connsiteY31" fmla="*/ 50989 h 588071"/>
                <a:gd name="connsiteX32" fmla="*/ 3477440 w 4187884"/>
                <a:gd name="connsiteY32" fmla="*/ 40791 h 588071"/>
                <a:gd name="connsiteX33" fmla="*/ 3548824 w 4187884"/>
                <a:gd name="connsiteY33" fmla="*/ 20395 h 588071"/>
                <a:gd name="connsiteX34" fmla="*/ 3599813 w 4187884"/>
                <a:gd name="connsiteY34" fmla="*/ 0 h 588071"/>
                <a:gd name="connsiteX35" fmla="*/ 3644003 w 4187884"/>
                <a:gd name="connsiteY35" fmla="*/ 3399 h 588071"/>
                <a:gd name="connsiteX36" fmla="*/ 3769776 w 4187884"/>
                <a:gd name="connsiteY36" fmla="*/ 30593 h 588071"/>
                <a:gd name="connsiteX37" fmla="*/ 3926141 w 4187884"/>
                <a:gd name="connsiteY37" fmla="*/ 74783 h 588071"/>
                <a:gd name="connsiteX38" fmla="*/ 4034918 w 4187884"/>
                <a:gd name="connsiteY38" fmla="*/ 115574 h 588071"/>
                <a:gd name="connsiteX39" fmla="*/ 4102903 w 4187884"/>
                <a:gd name="connsiteY39" fmla="*/ 149567 h 588071"/>
                <a:gd name="connsiteX40" fmla="*/ 4143694 w 4187884"/>
                <a:gd name="connsiteY40" fmla="*/ 176761 h 588071"/>
                <a:gd name="connsiteX41" fmla="*/ 4167489 w 4187884"/>
                <a:gd name="connsiteY41" fmla="*/ 197157 h 588071"/>
                <a:gd name="connsiteX42" fmla="*/ 4181086 w 4187884"/>
                <a:gd name="connsiteY42" fmla="*/ 214153 h 588071"/>
                <a:gd name="connsiteX43" fmla="*/ 4187884 w 4187884"/>
                <a:gd name="connsiteY43" fmla="*/ 234548 h 588071"/>
                <a:gd name="connsiteX44" fmla="*/ 4184485 w 4187884"/>
                <a:gd name="connsiteY44" fmla="*/ 271940 h 588071"/>
                <a:gd name="connsiteX45" fmla="*/ 4170888 w 4187884"/>
                <a:gd name="connsiteY45" fmla="*/ 302534 h 588071"/>
                <a:gd name="connsiteX46" fmla="*/ 4143694 w 4187884"/>
                <a:gd name="connsiteY46" fmla="*/ 326328 h 588071"/>
                <a:gd name="connsiteX47" fmla="*/ 4092705 w 4187884"/>
                <a:gd name="connsiteY47" fmla="*/ 343325 h 588071"/>
                <a:gd name="connsiteX48" fmla="*/ 4021321 w 4187884"/>
                <a:gd name="connsiteY48" fmla="*/ 346724 h 588071"/>
                <a:gd name="connsiteX49" fmla="*/ 3861556 w 4187884"/>
                <a:gd name="connsiteY49" fmla="*/ 333127 h 588071"/>
                <a:gd name="connsiteX50" fmla="*/ 3579417 w 4187884"/>
                <a:gd name="connsiteY50" fmla="*/ 309332 h 588071"/>
                <a:gd name="connsiteX51" fmla="*/ 3242891 w 4187884"/>
                <a:gd name="connsiteY51" fmla="*/ 288936 h 588071"/>
                <a:gd name="connsiteX52" fmla="*/ 2831581 w 4187884"/>
                <a:gd name="connsiteY52" fmla="*/ 275339 h 588071"/>
                <a:gd name="connsiteX53" fmla="*/ 2580036 w 4187884"/>
                <a:gd name="connsiteY53" fmla="*/ 282138 h 588071"/>
                <a:gd name="connsiteX54" fmla="*/ 2114338 w 4187884"/>
                <a:gd name="connsiteY54" fmla="*/ 309332 h 58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87884" h="588071">
                  <a:moveTo>
                    <a:pt x="2114338" y="309332"/>
                  </a:moveTo>
                  <a:lnTo>
                    <a:pt x="1794808" y="339925"/>
                  </a:lnTo>
                  <a:lnTo>
                    <a:pt x="1519468" y="377317"/>
                  </a:lnTo>
                  <a:lnTo>
                    <a:pt x="1244128" y="424907"/>
                  </a:lnTo>
                  <a:lnTo>
                    <a:pt x="992583" y="475896"/>
                  </a:lnTo>
                  <a:lnTo>
                    <a:pt x="683251" y="550679"/>
                  </a:lnTo>
                  <a:lnTo>
                    <a:pt x="550680" y="588071"/>
                  </a:lnTo>
                  <a:lnTo>
                    <a:pt x="513288" y="581273"/>
                  </a:lnTo>
                  <a:lnTo>
                    <a:pt x="418109" y="526884"/>
                  </a:lnTo>
                  <a:lnTo>
                    <a:pt x="241347" y="397713"/>
                  </a:lnTo>
                  <a:lnTo>
                    <a:pt x="78183" y="261742"/>
                  </a:lnTo>
                  <a:lnTo>
                    <a:pt x="27194" y="217552"/>
                  </a:lnTo>
                  <a:lnTo>
                    <a:pt x="10198" y="197157"/>
                  </a:lnTo>
                  <a:lnTo>
                    <a:pt x="0" y="173362"/>
                  </a:lnTo>
                  <a:lnTo>
                    <a:pt x="6799" y="156365"/>
                  </a:lnTo>
                  <a:lnTo>
                    <a:pt x="27194" y="152966"/>
                  </a:lnTo>
                  <a:lnTo>
                    <a:pt x="78183" y="173362"/>
                  </a:lnTo>
                  <a:lnTo>
                    <a:pt x="180161" y="220951"/>
                  </a:lnTo>
                  <a:lnTo>
                    <a:pt x="299135" y="271940"/>
                  </a:lnTo>
                  <a:lnTo>
                    <a:pt x="407911" y="309332"/>
                  </a:lnTo>
                  <a:lnTo>
                    <a:pt x="458900" y="319530"/>
                  </a:lnTo>
                  <a:lnTo>
                    <a:pt x="509889" y="319530"/>
                  </a:lnTo>
                  <a:lnTo>
                    <a:pt x="662855" y="302534"/>
                  </a:lnTo>
                  <a:lnTo>
                    <a:pt x="978986" y="261742"/>
                  </a:lnTo>
                  <a:lnTo>
                    <a:pt x="1420889" y="193757"/>
                  </a:lnTo>
                  <a:lnTo>
                    <a:pt x="1635043" y="159765"/>
                  </a:lnTo>
                  <a:lnTo>
                    <a:pt x="1859393" y="132571"/>
                  </a:lnTo>
                  <a:lnTo>
                    <a:pt x="2318293" y="88380"/>
                  </a:lnTo>
                  <a:lnTo>
                    <a:pt x="2498454" y="71384"/>
                  </a:lnTo>
                  <a:lnTo>
                    <a:pt x="2753398" y="67985"/>
                  </a:lnTo>
                  <a:lnTo>
                    <a:pt x="3154510" y="57787"/>
                  </a:lnTo>
                  <a:lnTo>
                    <a:pt x="3419652" y="50989"/>
                  </a:lnTo>
                  <a:lnTo>
                    <a:pt x="3477440" y="40791"/>
                  </a:lnTo>
                  <a:lnTo>
                    <a:pt x="3548824" y="20395"/>
                  </a:lnTo>
                  <a:lnTo>
                    <a:pt x="3599813" y="0"/>
                  </a:lnTo>
                  <a:lnTo>
                    <a:pt x="3644003" y="3399"/>
                  </a:lnTo>
                  <a:lnTo>
                    <a:pt x="3769776" y="30593"/>
                  </a:lnTo>
                  <a:lnTo>
                    <a:pt x="3926141" y="74783"/>
                  </a:lnTo>
                  <a:lnTo>
                    <a:pt x="4034918" y="115574"/>
                  </a:lnTo>
                  <a:lnTo>
                    <a:pt x="4102903" y="149567"/>
                  </a:lnTo>
                  <a:lnTo>
                    <a:pt x="4143694" y="176761"/>
                  </a:lnTo>
                  <a:lnTo>
                    <a:pt x="4167489" y="197157"/>
                  </a:lnTo>
                  <a:lnTo>
                    <a:pt x="4181086" y="214153"/>
                  </a:lnTo>
                  <a:lnTo>
                    <a:pt x="4187884" y="234548"/>
                  </a:lnTo>
                  <a:lnTo>
                    <a:pt x="4184485" y="271940"/>
                  </a:lnTo>
                  <a:lnTo>
                    <a:pt x="4170888" y="302534"/>
                  </a:lnTo>
                  <a:lnTo>
                    <a:pt x="4143694" y="326328"/>
                  </a:lnTo>
                  <a:lnTo>
                    <a:pt x="4092705" y="343325"/>
                  </a:lnTo>
                  <a:lnTo>
                    <a:pt x="4021321" y="346724"/>
                  </a:lnTo>
                  <a:lnTo>
                    <a:pt x="3861556" y="333127"/>
                  </a:lnTo>
                  <a:lnTo>
                    <a:pt x="3579417" y="309332"/>
                  </a:lnTo>
                  <a:lnTo>
                    <a:pt x="3242891" y="288936"/>
                  </a:lnTo>
                  <a:lnTo>
                    <a:pt x="2831581" y="275339"/>
                  </a:lnTo>
                  <a:lnTo>
                    <a:pt x="2580036" y="282138"/>
                  </a:lnTo>
                  <a:lnTo>
                    <a:pt x="2114338" y="309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153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6018" name="グループ化 1">
            <a:extLst>
              <a:ext uri="{FF2B5EF4-FFF2-40B4-BE49-F238E27FC236}">
                <a16:creationId xmlns:a16="http://schemas.microsoft.com/office/drawing/2014/main" id="{ACA88E3E-C8DD-4530-B41F-7B4C49429F64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533525"/>
            <a:ext cx="4187825" cy="4510088"/>
            <a:chOff x="2811463" y="1533525"/>
            <a:chExt cx="4187825" cy="4510088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EDE9001-5979-4E74-9C9F-BD56EDE0FC50}"/>
                </a:ext>
              </a:extLst>
            </p:cNvPr>
            <p:cNvSpPr/>
            <p:nvPr/>
          </p:nvSpPr>
          <p:spPr>
            <a:xfrm>
              <a:off x="2901950" y="1635125"/>
              <a:ext cx="1758950" cy="2298700"/>
            </a:xfrm>
            <a:custGeom>
              <a:avLst/>
              <a:gdLst>
                <a:gd name="connsiteX0" fmla="*/ 1362075 w 1758950"/>
                <a:gd name="connsiteY0" fmla="*/ 1111250 h 2298700"/>
                <a:gd name="connsiteX1" fmla="*/ 1374775 w 1758950"/>
                <a:gd name="connsiteY1" fmla="*/ 327025 h 2298700"/>
                <a:gd name="connsiteX2" fmla="*/ 1371600 w 1758950"/>
                <a:gd name="connsiteY2" fmla="*/ 307975 h 2298700"/>
                <a:gd name="connsiteX3" fmla="*/ 1358900 w 1758950"/>
                <a:gd name="connsiteY3" fmla="*/ 279400 h 2298700"/>
                <a:gd name="connsiteX4" fmla="*/ 1349375 w 1758950"/>
                <a:gd name="connsiteY4" fmla="*/ 263525 h 2298700"/>
                <a:gd name="connsiteX5" fmla="*/ 1339850 w 1758950"/>
                <a:gd name="connsiteY5" fmla="*/ 254000 h 2298700"/>
                <a:gd name="connsiteX6" fmla="*/ 1323975 w 1758950"/>
                <a:gd name="connsiteY6" fmla="*/ 241300 h 2298700"/>
                <a:gd name="connsiteX7" fmla="*/ 1314450 w 1758950"/>
                <a:gd name="connsiteY7" fmla="*/ 234950 h 2298700"/>
                <a:gd name="connsiteX8" fmla="*/ 1282700 w 1758950"/>
                <a:gd name="connsiteY8" fmla="*/ 231775 h 2298700"/>
                <a:gd name="connsiteX9" fmla="*/ 1146175 w 1758950"/>
                <a:gd name="connsiteY9" fmla="*/ 273050 h 2298700"/>
                <a:gd name="connsiteX10" fmla="*/ 914400 w 1758950"/>
                <a:gd name="connsiteY10" fmla="*/ 336550 h 2298700"/>
                <a:gd name="connsiteX11" fmla="*/ 638175 w 1758950"/>
                <a:gd name="connsiteY11" fmla="*/ 415925 h 2298700"/>
                <a:gd name="connsiteX12" fmla="*/ 527050 w 1758950"/>
                <a:gd name="connsiteY12" fmla="*/ 447675 h 2298700"/>
                <a:gd name="connsiteX13" fmla="*/ 463550 w 1758950"/>
                <a:gd name="connsiteY13" fmla="*/ 469900 h 2298700"/>
                <a:gd name="connsiteX14" fmla="*/ 400050 w 1758950"/>
                <a:gd name="connsiteY14" fmla="*/ 498475 h 2298700"/>
                <a:gd name="connsiteX15" fmla="*/ 371475 w 1758950"/>
                <a:gd name="connsiteY15" fmla="*/ 495300 h 2298700"/>
                <a:gd name="connsiteX16" fmla="*/ 317500 w 1758950"/>
                <a:gd name="connsiteY16" fmla="*/ 482600 h 2298700"/>
                <a:gd name="connsiteX17" fmla="*/ 266700 w 1758950"/>
                <a:gd name="connsiteY17" fmla="*/ 460375 h 2298700"/>
                <a:gd name="connsiteX18" fmla="*/ 238125 w 1758950"/>
                <a:gd name="connsiteY18" fmla="*/ 441325 h 2298700"/>
                <a:gd name="connsiteX19" fmla="*/ 200025 w 1758950"/>
                <a:gd name="connsiteY19" fmla="*/ 415925 h 2298700"/>
                <a:gd name="connsiteX20" fmla="*/ 155575 w 1758950"/>
                <a:gd name="connsiteY20" fmla="*/ 374650 h 2298700"/>
                <a:gd name="connsiteX21" fmla="*/ 127000 w 1758950"/>
                <a:gd name="connsiteY21" fmla="*/ 342900 h 2298700"/>
                <a:gd name="connsiteX22" fmla="*/ 79375 w 1758950"/>
                <a:gd name="connsiteY22" fmla="*/ 288925 h 2298700"/>
                <a:gd name="connsiteX23" fmla="*/ 47625 w 1758950"/>
                <a:gd name="connsiteY23" fmla="*/ 241300 h 2298700"/>
                <a:gd name="connsiteX24" fmla="*/ 15875 w 1758950"/>
                <a:gd name="connsiteY24" fmla="*/ 193675 h 2298700"/>
                <a:gd name="connsiteX25" fmla="*/ 3175 w 1758950"/>
                <a:gd name="connsiteY25" fmla="*/ 165100 h 2298700"/>
                <a:gd name="connsiteX26" fmla="*/ 0 w 1758950"/>
                <a:gd name="connsiteY26" fmla="*/ 142875 h 2298700"/>
                <a:gd name="connsiteX27" fmla="*/ 3175 w 1758950"/>
                <a:gd name="connsiteY27" fmla="*/ 133350 h 2298700"/>
                <a:gd name="connsiteX28" fmla="*/ 12700 w 1758950"/>
                <a:gd name="connsiteY28" fmla="*/ 130175 h 2298700"/>
                <a:gd name="connsiteX29" fmla="*/ 31750 w 1758950"/>
                <a:gd name="connsiteY29" fmla="*/ 133350 h 2298700"/>
                <a:gd name="connsiteX30" fmla="*/ 66675 w 1758950"/>
                <a:gd name="connsiteY30" fmla="*/ 146050 h 2298700"/>
                <a:gd name="connsiteX31" fmla="*/ 146050 w 1758950"/>
                <a:gd name="connsiteY31" fmla="*/ 184150 h 2298700"/>
                <a:gd name="connsiteX32" fmla="*/ 212725 w 1758950"/>
                <a:gd name="connsiteY32" fmla="*/ 212725 h 2298700"/>
                <a:gd name="connsiteX33" fmla="*/ 266700 w 1758950"/>
                <a:gd name="connsiteY33" fmla="*/ 228600 h 2298700"/>
                <a:gd name="connsiteX34" fmla="*/ 307975 w 1758950"/>
                <a:gd name="connsiteY34" fmla="*/ 231775 h 2298700"/>
                <a:gd name="connsiteX35" fmla="*/ 425450 w 1758950"/>
                <a:gd name="connsiteY35" fmla="*/ 231775 h 2298700"/>
                <a:gd name="connsiteX36" fmla="*/ 533400 w 1758950"/>
                <a:gd name="connsiteY36" fmla="*/ 228600 h 2298700"/>
                <a:gd name="connsiteX37" fmla="*/ 720725 w 1758950"/>
                <a:gd name="connsiteY37" fmla="*/ 206375 h 2298700"/>
                <a:gd name="connsiteX38" fmla="*/ 885825 w 1758950"/>
                <a:gd name="connsiteY38" fmla="*/ 177800 h 2298700"/>
                <a:gd name="connsiteX39" fmla="*/ 1044575 w 1758950"/>
                <a:gd name="connsiteY39" fmla="*/ 146050 h 2298700"/>
                <a:gd name="connsiteX40" fmla="*/ 1231900 w 1758950"/>
                <a:gd name="connsiteY40" fmla="*/ 98425 h 2298700"/>
                <a:gd name="connsiteX41" fmla="*/ 1285875 w 1758950"/>
                <a:gd name="connsiteY41" fmla="*/ 82550 h 2298700"/>
                <a:gd name="connsiteX42" fmla="*/ 1346200 w 1758950"/>
                <a:gd name="connsiteY42" fmla="*/ 57150 h 2298700"/>
                <a:gd name="connsiteX43" fmla="*/ 1374775 w 1758950"/>
                <a:gd name="connsiteY43" fmla="*/ 44450 h 2298700"/>
                <a:gd name="connsiteX44" fmla="*/ 1416050 w 1758950"/>
                <a:gd name="connsiteY44" fmla="*/ 25400 h 2298700"/>
                <a:gd name="connsiteX45" fmla="*/ 1454150 w 1758950"/>
                <a:gd name="connsiteY45" fmla="*/ 0 h 2298700"/>
                <a:gd name="connsiteX46" fmla="*/ 1470025 w 1758950"/>
                <a:gd name="connsiteY46" fmla="*/ 0 h 2298700"/>
                <a:gd name="connsiteX47" fmla="*/ 1504950 w 1758950"/>
                <a:gd name="connsiteY47" fmla="*/ 12700 h 2298700"/>
                <a:gd name="connsiteX48" fmla="*/ 1555750 w 1758950"/>
                <a:gd name="connsiteY48" fmla="*/ 41275 h 2298700"/>
                <a:gd name="connsiteX49" fmla="*/ 1600200 w 1758950"/>
                <a:gd name="connsiteY49" fmla="*/ 73025 h 2298700"/>
                <a:gd name="connsiteX50" fmla="*/ 1679575 w 1758950"/>
                <a:gd name="connsiteY50" fmla="*/ 139700 h 2298700"/>
                <a:gd name="connsiteX51" fmla="*/ 1727200 w 1758950"/>
                <a:gd name="connsiteY51" fmla="*/ 180975 h 2298700"/>
                <a:gd name="connsiteX52" fmla="*/ 1752600 w 1758950"/>
                <a:gd name="connsiteY52" fmla="*/ 203200 h 2298700"/>
                <a:gd name="connsiteX53" fmla="*/ 1758950 w 1758950"/>
                <a:gd name="connsiteY53" fmla="*/ 219075 h 2298700"/>
                <a:gd name="connsiteX54" fmla="*/ 1758950 w 1758950"/>
                <a:gd name="connsiteY54" fmla="*/ 238125 h 2298700"/>
                <a:gd name="connsiteX55" fmla="*/ 1749425 w 1758950"/>
                <a:gd name="connsiteY55" fmla="*/ 266700 h 2298700"/>
                <a:gd name="connsiteX56" fmla="*/ 1724025 w 1758950"/>
                <a:gd name="connsiteY56" fmla="*/ 304800 h 2298700"/>
                <a:gd name="connsiteX57" fmla="*/ 1689100 w 1758950"/>
                <a:gd name="connsiteY57" fmla="*/ 342900 h 2298700"/>
                <a:gd name="connsiteX58" fmla="*/ 1673225 w 1758950"/>
                <a:gd name="connsiteY58" fmla="*/ 409575 h 2298700"/>
                <a:gd name="connsiteX59" fmla="*/ 1654175 w 1758950"/>
                <a:gd name="connsiteY59" fmla="*/ 508000 h 2298700"/>
                <a:gd name="connsiteX60" fmla="*/ 1631950 w 1758950"/>
                <a:gd name="connsiteY60" fmla="*/ 625475 h 2298700"/>
                <a:gd name="connsiteX61" fmla="*/ 1606550 w 1758950"/>
                <a:gd name="connsiteY61" fmla="*/ 784225 h 2298700"/>
                <a:gd name="connsiteX62" fmla="*/ 1597025 w 1758950"/>
                <a:gd name="connsiteY62" fmla="*/ 850900 h 2298700"/>
                <a:gd name="connsiteX63" fmla="*/ 1587500 w 1758950"/>
                <a:gd name="connsiteY63" fmla="*/ 1016000 h 2298700"/>
                <a:gd name="connsiteX64" fmla="*/ 1574800 w 1758950"/>
                <a:gd name="connsiteY64" fmla="*/ 1343025 h 2298700"/>
                <a:gd name="connsiteX65" fmla="*/ 1574800 w 1758950"/>
                <a:gd name="connsiteY65" fmla="*/ 1492250 h 2298700"/>
                <a:gd name="connsiteX66" fmla="*/ 1577975 w 1758950"/>
                <a:gd name="connsiteY66" fmla="*/ 1590675 h 2298700"/>
                <a:gd name="connsiteX67" fmla="*/ 1581150 w 1758950"/>
                <a:gd name="connsiteY67" fmla="*/ 1660525 h 2298700"/>
                <a:gd name="connsiteX68" fmla="*/ 1587500 w 1758950"/>
                <a:gd name="connsiteY68" fmla="*/ 1739900 h 2298700"/>
                <a:gd name="connsiteX69" fmla="*/ 1597025 w 1758950"/>
                <a:gd name="connsiteY69" fmla="*/ 1822450 h 2298700"/>
                <a:gd name="connsiteX70" fmla="*/ 1597025 w 1758950"/>
                <a:gd name="connsiteY70" fmla="*/ 1854200 h 2298700"/>
                <a:gd name="connsiteX71" fmla="*/ 1593850 w 1758950"/>
                <a:gd name="connsiteY71" fmla="*/ 1917700 h 2298700"/>
                <a:gd name="connsiteX72" fmla="*/ 1587500 w 1758950"/>
                <a:gd name="connsiteY72" fmla="*/ 1971675 h 2298700"/>
                <a:gd name="connsiteX73" fmla="*/ 1571625 w 1758950"/>
                <a:gd name="connsiteY73" fmla="*/ 2035175 h 2298700"/>
                <a:gd name="connsiteX74" fmla="*/ 1552575 w 1758950"/>
                <a:gd name="connsiteY74" fmla="*/ 2092325 h 2298700"/>
                <a:gd name="connsiteX75" fmla="*/ 1533525 w 1758950"/>
                <a:gd name="connsiteY75" fmla="*/ 2133600 h 2298700"/>
                <a:gd name="connsiteX76" fmla="*/ 1501775 w 1758950"/>
                <a:gd name="connsiteY76" fmla="*/ 2190750 h 2298700"/>
                <a:gd name="connsiteX77" fmla="*/ 1447800 w 1758950"/>
                <a:gd name="connsiteY77" fmla="*/ 2257425 h 2298700"/>
                <a:gd name="connsiteX78" fmla="*/ 1419225 w 1758950"/>
                <a:gd name="connsiteY78" fmla="*/ 2282825 h 2298700"/>
                <a:gd name="connsiteX79" fmla="*/ 1387475 w 1758950"/>
                <a:gd name="connsiteY79" fmla="*/ 2298700 h 2298700"/>
                <a:gd name="connsiteX80" fmla="*/ 1362075 w 1758950"/>
                <a:gd name="connsiteY80" fmla="*/ 2298700 h 2298700"/>
                <a:gd name="connsiteX81" fmla="*/ 1339850 w 1758950"/>
                <a:gd name="connsiteY81" fmla="*/ 2289175 h 2298700"/>
                <a:gd name="connsiteX82" fmla="*/ 1314450 w 1758950"/>
                <a:gd name="connsiteY82" fmla="*/ 2263775 h 2298700"/>
                <a:gd name="connsiteX83" fmla="*/ 1301750 w 1758950"/>
                <a:gd name="connsiteY83" fmla="*/ 2244725 h 2298700"/>
                <a:gd name="connsiteX84" fmla="*/ 1349375 w 1758950"/>
                <a:gd name="connsiteY84" fmla="*/ 1835150 h 2298700"/>
                <a:gd name="connsiteX85" fmla="*/ 1355725 w 1758950"/>
                <a:gd name="connsiteY85" fmla="*/ 1711325 h 2298700"/>
                <a:gd name="connsiteX86" fmla="*/ 1362075 w 1758950"/>
                <a:gd name="connsiteY86" fmla="*/ 1111250 h 229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758950" h="2298700">
                  <a:moveTo>
                    <a:pt x="1362075" y="1111250"/>
                  </a:moveTo>
                  <a:lnTo>
                    <a:pt x="1374775" y="327025"/>
                  </a:lnTo>
                  <a:lnTo>
                    <a:pt x="1371600" y="307975"/>
                  </a:lnTo>
                  <a:lnTo>
                    <a:pt x="1358900" y="279400"/>
                  </a:lnTo>
                  <a:lnTo>
                    <a:pt x="1349375" y="263525"/>
                  </a:lnTo>
                  <a:lnTo>
                    <a:pt x="1339850" y="254000"/>
                  </a:lnTo>
                  <a:lnTo>
                    <a:pt x="1323975" y="241300"/>
                  </a:lnTo>
                  <a:lnTo>
                    <a:pt x="1314450" y="234950"/>
                  </a:lnTo>
                  <a:lnTo>
                    <a:pt x="1282700" y="231775"/>
                  </a:lnTo>
                  <a:lnTo>
                    <a:pt x="1146175" y="273050"/>
                  </a:lnTo>
                  <a:lnTo>
                    <a:pt x="914400" y="336550"/>
                  </a:lnTo>
                  <a:lnTo>
                    <a:pt x="638175" y="415925"/>
                  </a:lnTo>
                  <a:lnTo>
                    <a:pt x="527050" y="447675"/>
                  </a:lnTo>
                  <a:lnTo>
                    <a:pt x="463550" y="469900"/>
                  </a:lnTo>
                  <a:lnTo>
                    <a:pt x="400050" y="498475"/>
                  </a:lnTo>
                  <a:lnTo>
                    <a:pt x="371475" y="495300"/>
                  </a:lnTo>
                  <a:lnTo>
                    <a:pt x="317500" y="482600"/>
                  </a:lnTo>
                  <a:lnTo>
                    <a:pt x="266700" y="460375"/>
                  </a:lnTo>
                  <a:lnTo>
                    <a:pt x="238125" y="441325"/>
                  </a:lnTo>
                  <a:lnTo>
                    <a:pt x="200025" y="415925"/>
                  </a:lnTo>
                  <a:lnTo>
                    <a:pt x="155575" y="374650"/>
                  </a:lnTo>
                  <a:lnTo>
                    <a:pt x="127000" y="342900"/>
                  </a:lnTo>
                  <a:lnTo>
                    <a:pt x="79375" y="288925"/>
                  </a:lnTo>
                  <a:lnTo>
                    <a:pt x="47625" y="241300"/>
                  </a:lnTo>
                  <a:lnTo>
                    <a:pt x="15875" y="193675"/>
                  </a:lnTo>
                  <a:lnTo>
                    <a:pt x="3175" y="165100"/>
                  </a:lnTo>
                  <a:lnTo>
                    <a:pt x="0" y="142875"/>
                  </a:lnTo>
                  <a:lnTo>
                    <a:pt x="3175" y="133350"/>
                  </a:lnTo>
                  <a:lnTo>
                    <a:pt x="12700" y="130175"/>
                  </a:lnTo>
                  <a:lnTo>
                    <a:pt x="31750" y="133350"/>
                  </a:lnTo>
                  <a:lnTo>
                    <a:pt x="66675" y="146050"/>
                  </a:lnTo>
                  <a:lnTo>
                    <a:pt x="146050" y="184150"/>
                  </a:lnTo>
                  <a:lnTo>
                    <a:pt x="212725" y="212725"/>
                  </a:lnTo>
                  <a:lnTo>
                    <a:pt x="266700" y="228600"/>
                  </a:lnTo>
                  <a:lnTo>
                    <a:pt x="307975" y="231775"/>
                  </a:lnTo>
                  <a:lnTo>
                    <a:pt x="425450" y="231775"/>
                  </a:lnTo>
                  <a:lnTo>
                    <a:pt x="533400" y="228600"/>
                  </a:lnTo>
                  <a:lnTo>
                    <a:pt x="720725" y="206375"/>
                  </a:lnTo>
                  <a:lnTo>
                    <a:pt x="885825" y="177800"/>
                  </a:lnTo>
                  <a:lnTo>
                    <a:pt x="1044575" y="146050"/>
                  </a:lnTo>
                  <a:lnTo>
                    <a:pt x="1231900" y="98425"/>
                  </a:lnTo>
                  <a:lnTo>
                    <a:pt x="1285875" y="82550"/>
                  </a:lnTo>
                  <a:lnTo>
                    <a:pt x="1346200" y="57150"/>
                  </a:lnTo>
                  <a:lnTo>
                    <a:pt x="1374775" y="44450"/>
                  </a:lnTo>
                  <a:lnTo>
                    <a:pt x="1416050" y="25400"/>
                  </a:lnTo>
                  <a:lnTo>
                    <a:pt x="1454150" y="0"/>
                  </a:lnTo>
                  <a:lnTo>
                    <a:pt x="1470025" y="0"/>
                  </a:lnTo>
                  <a:lnTo>
                    <a:pt x="1504950" y="12700"/>
                  </a:lnTo>
                  <a:lnTo>
                    <a:pt x="1555750" y="41275"/>
                  </a:lnTo>
                  <a:lnTo>
                    <a:pt x="1600200" y="73025"/>
                  </a:lnTo>
                  <a:lnTo>
                    <a:pt x="1679575" y="139700"/>
                  </a:lnTo>
                  <a:lnTo>
                    <a:pt x="1727200" y="180975"/>
                  </a:lnTo>
                  <a:lnTo>
                    <a:pt x="1752600" y="203200"/>
                  </a:lnTo>
                  <a:lnTo>
                    <a:pt x="1758950" y="219075"/>
                  </a:lnTo>
                  <a:lnTo>
                    <a:pt x="1758950" y="238125"/>
                  </a:lnTo>
                  <a:lnTo>
                    <a:pt x="1749425" y="266700"/>
                  </a:lnTo>
                  <a:lnTo>
                    <a:pt x="1724025" y="304800"/>
                  </a:lnTo>
                  <a:lnTo>
                    <a:pt x="1689100" y="342900"/>
                  </a:lnTo>
                  <a:lnTo>
                    <a:pt x="1673225" y="409575"/>
                  </a:lnTo>
                  <a:lnTo>
                    <a:pt x="1654175" y="508000"/>
                  </a:lnTo>
                  <a:lnTo>
                    <a:pt x="1631950" y="625475"/>
                  </a:lnTo>
                  <a:lnTo>
                    <a:pt x="1606550" y="784225"/>
                  </a:lnTo>
                  <a:lnTo>
                    <a:pt x="1597025" y="850900"/>
                  </a:lnTo>
                  <a:lnTo>
                    <a:pt x="1587500" y="1016000"/>
                  </a:lnTo>
                  <a:lnTo>
                    <a:pt x="1574800" y="1343025"/>
                  </a:lnTo>
                  <a:lnTo>
                    <a:pt x="1574800" y="1492250"/>
                  </a:lnTo>
                  <a:lnTo>
                    <a:pt x="1577975" y="1590675"/>
                  </a:lnTo>
                  <a:lnTo>
                    <a:pt x="1581150" y="1660525"/>
                  </a:lnTo>
                  <a:lnTo>
                    <a:pt x="1587500" y="1739900"/>
                  </a:lnTo>
                  <a:lnTo>
                    <a:pt x="1597025" y="1822450"/>
                  </a:lnTo>
                  <a:lnTo>
                    <a:pt x="1597025" y="1854200"/>
                  </a:lnTo>
                  <a:lnTo>
                    <a:pt x="1593850" y="1917700"/>
                  </a:lnTo>
                  <a:lnTo>
                    <a:pt x="1587500" y="1971675"/>
                  </a:lnTo>
                  <a:lnTo>
                    <a:pt x="1571625" y="2035175"/>
                  </a:lnTo>
                  <a:lnTo>
                    <a:pt x="1552575" y="2092325"/>
                  </a:lnTo>
                  <a:lnTo>
                    <a:pt x="1533525" y="2133600"/>
                  </a:lnTo>
                  <a:lnTo>
                    <a:pt x="1501775" y="2190750"/>
                  </a:lnTo>
                  <a:lnTo>
                    <a:pt x="1447800" y="2257425"/>
                  </a:lnTo>
                  <a:lnTo>
                    <a:pt x="1419225" y="2282825"/>
                  </a:lnTo>
                  <a:lnTo>
                    <a:pt x="1387475" y="2298700"/>
                  </a:lnTo>
                  <a:lnTo>
                    <a:pt x="1362075" y="2298700"/>
                  </a:lnTo>
                  <a:lnTo>
                    <a:pt x="1339850" y="2289175"/>
                  </a:lnTo>
                  <a:lnTo>
                    <a:pt x="1314450" y="2263775"/>
                  </a:lnTo>
                  <a:lnTo>
                    <a:pt x="1301750" y="2244725"/>
                  </a:lnTo>
                  <a:lnTo>
                    <a:pt x="1349375" y="1835150"/>
                  </a:lnTo>
                  <a:lnTo>
                    <a:pt x="1355725" y="1711325"/>
                  </a:lnTo>
                  <a:cubicBezTo>
                    <a:pt x="1357842" y="1517650"/>
                    <a:pt x="1359958" y="1323975"/>
                    <a:pt x="1362075" y="11112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5D69DF5-5C6A-4B40-8038-8739606CD106}"/>
                </a:ext>
              </a:extLst>
            </p:cNvPr>
            <p:cNvSpPr/>
            <p:nvPr/>
          </p:nvSpPr>
          <p:spPr>
            <a:xfrm>
              <a:off x="3009900" y="2309813"/>
              <a:ext cx="779463" cy="361950"/>
            </a:xfrm>
            <a:custGeom>
              <a:avLst/>
              <a:gdLst>
                <a:gd name="connsiteX0" fmla="*/ 311944 w 778669"/>
                <a:gd name="connsiteY0" fmla="*/ 264318 h 361950"/>
                <a:gd name="connsiteX1" fmla="*/ 261938 w 778669"/>
                <a:gd name="connsiteY1" fmla="*/ 233362 h 361950"/>
                <a:gd name="connsiteX2" fmla="*/ 207169 w 778669"/>
                <a:gd name="connsiteY2" fmla="*/ 195262 h 361950"/>
                <a:gd name="connsiteX3" fmla="*/ 147638 w 778669"/>
                <a:gd name="connsiteY3" fmla="*/ 152400 h 361950"/>
                <a:gd name="connsiteX4" fmla="*/ 61913 w 778669"/>
                <a:gd name="connsiteY4" fmla="*/ 85725 h 361950"/>
                <a:gd name="connsiteX5" fmla="*/ 19050 w 778669"/>
                <a:gd name="connsiteY5" fmla="*/ 52387 h 361950"/>
                <a:gd name="connsiteX6" fmla="*/ 2381 w 778669"/>
                <a:gd name="connsiteY6" fmla="*/ 30956 h 361950"/>
                <a:gd name="connsiteX7" fmla="*/ 0 w 778669"/>
                <a:gd name="connsiteY7" fmla="*/ 9525 h 361950"/>
                <a:gd name="connsiteX8" fmla="*/ 4763 w 778669"/>
                <a:gd name="connsiteY8" fmla="*/ 0 h 361950"/>
                <a:gd name="connsiteX9" fmla="*/ 26194 w 778669"/>
                <a:gd name="connsiteY9" fmla="*/ 0 h 361950"/>
                <a:gd name="connsiteX10" fmla="*/ 97631 w 778669"/>
                <a:gd name="connsiteY10" fmla="*/ 9525 h 361950"/>
                <a:gd name="connsiteX11" fmla="*/ 200025 w 778669"/>
                <a:gd name="connsiteY11" fmla="*/ 21431 h 361950"/>
                <a:gd name="connsiteX12" fmla="*/ 304800 w 778669"/>
                <a:gd name="connsiteY12" fmla="*/ 26193 h 361950"/>
                <a:gd name="connsiteX13" fmla="*/ 383381 w 778669"/>
                <a:gd name="connsiteY13" fmla="*/ 26193 h 361950"/>
                <a:gd name="connsiteX14" fmla="*/ 414338 w 778669"/>
                <a:gd name="connsiteY14" fmla="*/ 30956 h 361950"/>
                <a:gd name="connsiteX15" fmla="*/ 483394 w 778669"/>
                <a:gd name="connsiteY15" fmla="*/ 59531 h 361950"/>
                <a:gd name="connsiteX16" fmla="*/ 576263 w 778669"/>
                <a:gd name="connsiteY16" fmla="*/ 107156 h 361950"/>
                <a:gd name="connsiteX17" fmla="*/ 626269 w 778669"/>
                <a:gd name="connsiteY17" fmla="*/ 138112 h 361950"/>
                <a:gd name="connsiteX18" fmla="*/ 671513 w 778669"/>
                <a:gd name="connsiteY18" fmla="*/ 171450 h 361950"/>
                <a:gd name="connsiteX19" fmla="*/ 721519 w 778669"/>
                <a:gd name="connsiteY19" fmla="*/ 214312 h 361950"/>
                <a:gd name="connsiteX20" fmla="*/ 752475 w 778669"/>
                <a:gd name="connsiteY20" fmla="*/ 247650 h 361950"/>
                <a:gd name="connsiteX21" fmla="*/ 771525 w 778669"/>
                <a:gd name="connsiteY21" fmla="*/ 269081 h 361950"/>
                <a:gd name="connsiteX22" fmla="*/ 778669 w 778669"/>
                <a:gd name="connsiteY22" fmla="*/ 283368 h 361950"/>
                <a:gd name="connsiteX23" fmla="*/ 778669 w 778669"/>
                <a:gd name="connsiteY23" fmla="*/ 292893 h 361950"/>
                <a:gd name="connsiteX24" fmla="*/ 771525 w 778669"/>
                <a:gd name="connsiteY24" fmla="*/ 314325 h 361950"/>
                <a:gd name="connsiteX25" fmla="*/ 754856 w 778669"/>
                <a:gd name="connsiteY25" fmla="*/ 335756 h 361950"/>
                <a:gd name="connsiteX26" fmla="*/ 721519 w 778669"/>
                <a:gd name="connsiteY26" fmla="*/ 354806 h 361950"/>
                <a:gd name="connsiteX27" fmla="*/ 692944 w 778669"/>
                <a:gd name="connsiteY27" fmla="*/ 361950 h 361950"/>
                <a:gd name="connsiteX28" fmla="*/ 609600 w 778669"/>
                <a:gd name="connsiteY28" fmla="*/ 357187 h 361950"/>
                <a:gd name="connsiteX29" fmla="*/ 521494 w 778669"/>
                <a:gd name="connsiteY29" fmla="*/ 342900 h 361950"/>
                <a:gd name="connsiteX30" fmla="*/ 459581 w 778669"/>
                <a:gd name="connsiteY30" fmla="*/ 326231 h 361950"/>
                <a:gd name="connsiteX31" fmla="*/ 311944 w 778669"/>
                <a:gd name="connsiteY31" fmla="*/ 26431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8669" h="361950">
                  <a:moveTo>
                    <a:pt x="311944" y="264318"/>
                  </a:moveTo>
                  <a:lnTo>
                    <a:pt x="261938" y="233362"/>
                  </a:lnTo>
                  <a:lnTo>
                    <a:pt x="207169" y="195262"/>
                  </a:lnTo>
                  <a:lnTo>
                    <a:pt x="147638" y="152400"/>
                  </a:lnTo>
                  <a:lnTo>
                    <a:pt x="61913" y="85725"/>
                  </a:lnTo>
                  <a:lnTo>
                    <a:pt x="19050" y="52387"/>
                  </a:lnTo>
                  <a:lnTo>
                    <a:pt x="2381" y="30956"/>
                  </a:lnTo>
                  <a:lnTo>
                    <a:pt x="0" y="9525"/>
                  </a:lnTo>
                  <a:lnTo>
                    <a:pt x="4763" y="0"/>
                  </a:lnTo>
                  <a:lnTo>
                    <a:pt x="26194" y="0"/>
                  </a:lnTo>
                  <a:lnTo>
                    <a:pt x="97631" y="9525"/>
                  </a:lnTo>
                  <a:lnTo>
                    <a:pt x="200025" y="21431"/>
                  </a:lnTo>
                  <a:lnTo>
                    <a:pt x="304800" y="26193"/>
                  </a:lnTo>
                  <a:lnTo>
                    <a:pt x="383381" y="26193"/>
                  </a:lnTo>
                  <a:lnTo>
                    <a:pt x="414338" y="30956"/>
                  </a:lnTo>
                  <a:lnTo>
                    <a:pt x="483394" y="59531"/>
                  </a:lnTo>
                  <a:lnTo>
                    <a:pt x="576263" y="107156"/>
                  </a:lnTo>
                  <a:lnTo>
                    <a:pt x="626269" y="138112"/>
                  </a:lnTo>
                  <a:lnTo>
                    <a:pt x="671513" y="171450"/>
                  </a:lnTo>
                  <a:lnTo>
                    <a:pt x="721519" y="214312"/>
                  </a:lnTo>
                  <a:lnTo>
                    <a:pt x="752475" y="247650"/>
                  </a:lnTo>
                  <a:lnTo>
                    <a:pt x="771525" y="269081"/>
                  </a:lnTo>
                  <a:lnTo>
                    <a:pt x="778669" y="283368"/>
                  </a:lnTo>
                  <a:lnTo>
                    <a:pt x="778669" y="292893"/>
                  </a:lnTo>
                  <a:lnTo>
                    <a:pt x="771525" y="314325"/>
                  </a:lnTo>
                  <a:lnTo>
                    <a:pt x="754856" y="335756"/>
                  </a:lnTo>
                  <a:lnTo>
                    <a:pt x="721519" y="354806"/>
                  </a:lnTo>
                  <a:lnTo>
                    <a:pt x="692944" y="361950"/>
                  </a:lnTo>
                  <a:lnTo>
                    <a:pt x="609600" y="357187"/>
                  </a:lnTo>
                  <a:lnTo>
                    <a:pt x="521494" y="342900"/>
                  </a:lnTo>
                  <a:lnTo>
                    <a:pt x="459581" y="326231"/>
                  </a:lnTo>
                  <a:lnTo>
                    <a:pt x="311944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C5F4517-5A5E-4C4F-B987-E8A3F759E1AE}"/>
                </a:ext>
              </a:extLst>
            </p:cNvPr>
            <p:cNvSpPr/>
            <p:nvPr/>
          </p:nvSpPr>
          <p:spPr>
            <a:xfrm>
              <a:off x="2859088" y="2903538"/>
              <a:ext cx="1209675" cy="793750"/>
            </a:xfrm>
            <a:custGeom>
              <a:avLst/>
              <a:gdLst>
                <a:gd name="connsiteX0" fmla="*/ 890588 w 1209675"/>
                <a:gd name="connsiteY0" fmla="*/ 316706 h 795337"/>
                <a:gd name="connsiteX1" fmla="*/ 752475 w 1209675"/>
                <a:gd name="connsiteY1" fmla="*/ 435769 h 795337"/>
                <a:gd name="connsiteX2" fmla="*/ 616744 w 1209675"/>
                <a:gd name="connsiteY2" fmla="*/ 547687 h 795337"/>
                <a:gd name="connsiteX3" fmla="*/ 492919 w 1209675"/>
                <a:gd name="connsiteY3" fmla="*/ 654844 h 795337"/>
                <a:gd name="connsiteX4" fmla="*/ 426244 w 1209675"/>
                <a:gd name="connsiteY4" fmla="*/ 711994 h 795337"/>
                <a:gd name="connsiteX5" fmla="*/ 409575 w 1209675"/>
                <a:gd name="connsiteY5" fmla="*/ 738187 h 795337"/>
                <a:gd name="connsiteX6" fmla="*/ 385763 w 1209675"/>
                <a:gd name="connsiteY6" fmla="*/ 764381 h 795337"/>
                <a:gd name="connsiteX7" fmla="*/ 357188 w 1209675"/>
                <a:gd name="connsiteY7" fmla="*/ 783431 h 795337"/>
                <a:gd name="connsiteX8" fmla="*/ 326232 w 1209675"/>
                <a:gd name="connsiteY8" fmla="*/ 795337 h 795337"/>
                <a:gd name="connsiteX9" fmla="*/ 297657 w 1209675"/>
                <a:gd name="connsiteY9" fmla="*/ 795337 h 795337"/>
                <a:gd name="connsiteX10" fmla="*/ 276225 w 1209675"/>
                <a:gd name="connsiteY10" fmla="*/ 785812 h 795337"/>
                <a:gd name="connsiteX11" fmla="*/ 233363 w 1209675"/>
                <a:gd name="connsiteY11" fmla="*/ 757237 h 795337"/>
                <a:gd name="connsiteX12" fmla="*/ 195263 w 1209675"/>
                <a:gd name="connsiteY12" fmla="*/ 728662 h 795337"/>
                <a:gd name="connsiteX13" fmla="*/ 138113 w 1209675"/>
                <a:gd name="connsiteY13" fmla="*/ 678656 h 795337"/>
                <a:gd name="connsiteX14" fmla="*/ 97632 w 1209675"/>
                <a:gd name="connsiteY14" fmla="*/ 631031 h 795337"/>
                <a:gd name="connsiteX15" fmla="*/ 61913 w 1209675"/>
                <a:gd name="connsiteY15" fmla="*/ 581025 h 795337"/>
                <a:gd name="connsiteX16" fmla="*/ 19050 w 1209675"/>
                <a:gd name="connsiteY16" fmla="*/ 492919 h 795337"/>
                <a:gd name="connsiteX17" fmla="*/ 4763 w 1209675"/>
                <a:gd name="connsiteY17" fmla="*/ 447675 h 795337"/>
                <a:gd name="connsiteX18" fmla="*/ 0 w 1209675"/>
                <a:gd name="connsiteY18" fmla="*/ 414337 h 795337"/>
                <a:gd name="connsiteX19" fmla="*/ 7144 w 1209675"/>
                <a:gd name="connsiteY19" fmla="*/ 404812 h 795337"/>
                <a:gd name="connsiteX20" fmla="*/ 28575 w 1209675"/>
                <a:gd name="connsiteY20" fmla="*/ 404812 h 795337"/>
                <a:gd name="connsiteX21" fmla="*/ 47625 w 1209675"/>
                <a:gd name="connsiteY21" fmla="*/ 411956 h 795337"/>
                <a:gd name="connsiteX22" fmla="*/ 76200 w 1209675"/>
                <a:gd name="connsiteY22" fmla="*/ 431006 h 795337"/>
                <a:gd name="connsiteX23" fmla="*/ 92869 w 1209675"/>
                <a:gd name="connsiteY23" fmla="*/ 442912 h 795337"/>
                <a:gd name="connsiteX24" fmla="*/ 121444 w 1209675"/>
                <a:gd name="connsiteY24" fmla="*/ 454819 h 795337"/>
                <a:gd name="connsiteX25" fmla="*/ 154782 w 1209675"/>
                <a:gd name="connsiteY25" fmla="*/ 461962 h 795337"/>
                <a:gd name="connsiteX26" fmla="*/ 180975 w 1209675"/>
                <a:gd name="connsiteY26" fmla="*/ 464344 h 795337"/>
                <a:gd name="connsiteX27" fmla="*/ 214313 w 1209675"/>
                <a:gd name="connsiteY27" fmla="*/ 464344 h 795337"/>
                <a:gd name="connsiteX28" fmla="*/ 257175 w 1209675"/>
                <a:gd name="connsiteY28" fmla="*/ 461962 h 795337"/>
                <a:gd name="connsiteX29" fmla="*/ 295275 w 1209675"/>
                <a:gd name="connsiteY29" fmla="*/ 452437 h 795337"/>
                <a:gd name="connsiteX30" fmla="*/ 445294 w 1209675"/>
                <a:gd name="connsiteY30" fmla="*/ 383381 h 795337"/>
                <a:gd name="connsiteX31" fmla="*/ 745332 w 1209675"/>
                <a:gd name="connsiteY31" fmla="*/ 233362 h 795337"/>
                <a:gd name="connsiteX32" fmla="*/ 1057275 w 1209675"/>
                <a:gd name="connsiteY32" fmla="*/ 64294 h 795337"/>
                <a:gd name="connsiteX33" fmla="*/ 1152525 w 1209675"/>
                <a:gd name="connsiteY33" fmla="*/ 11906 h 795337"/>
                <a:gd name="connsiteX34" fmla="*/ 1181100 w 1209675"/>
                <a:gd name="connsiteY34" fmla="*/ 0 h 795337"/>
                <a:gd name="connsiteX35" fmla="*/ 1197769 w 1209675"/>
                <a:gd name="connsiteY35" fmla="*/ 0 h 795337"/>
                <a:gd name="connsiteX36" fmla="*/ 1204913 w 1209675"/>
                <a:gd name="connsiteY36" fmla="*/ 2381 h 795337"/>
                <a:gd name="connsiteX37" fmla="*/ 1209675 w 1209675"/>
                <a:gd name="connsiteY37" fmla="*/ 11906 h 795337"/>
                <a:gd name="connsiteX38" fmla="*/ 1204913 w 1209675"/>
                <a:gd name="connsiteY38" fmla="*/ 30956 h 795337"/>
                <a:gd name="connsiteX39" fmla="*/ 1195388 w 1209675"/>
                <a:gd name="connsiteY39" fmla="*/ 52387 h 795337"/>
                <a:gd name="connsiteX40" fmla="*/ 1171575 w 1209675"/>
                <a:gd name="connsiteY40" fmla="*/ 76200 h 795337"/>
                <a:gd name="connsiteX41" fmla="*/ 1028700 w 1209675"/>
                <a:gd name="connsiteY41" fmla="*/ 200025 h 795337"/>
                <a:gd name="connsiteX42" fmla="*/ 890588 w 1209675"/>
                <a:gd name="connsiteY42" fmla="*/ 316706 h 795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09675" h="795337">
                  <a:moveTo>
                    <a:pt x="890588" y="316706"/>
                  </a:moveTo>
                  <a:lnTo>
                    <a:pt x="752475" y="435769"/>
                  </a:lnTo>
                  <a:lnTo>
                    <a:pt x="616744" y="547687"/>
                  </a:lnTo>
                  <a:lnTo>
                    <a:pt x="492919" y="654844"/>
                  </a:lnTo>
                  <a:lnTo>
                    <a:pt x="426244" y="711994"/>
                  </a:lnTo>
                  <a:lnTo>
                    <a:pt x="409575" y="738187"/>
                  </a:lnTo>
                  <a:lnTo>
                    <a:pt x="385763" y="764381"/>
                  </a:lnTo>
                  <a:lnTo>
                    <a:pt x="357188" y="783431"/>
                  </a:lnTo>
                  <a:lnTo>
                    <a:pt x="326232" y="795337"/>
                  </a:lnTo>
                  <a:lnTo>
                    <a:pt x="297657" y="795337"/>
                  </a:lnTo>
                  <a:lnTo>
                    <a:pt x="276225" y="785812"/>
                  </a:lnTo>
                  <a:lnTo>
                    <a:pt x="233363" y="757237"/>
                  </a:lnTo>
                  <a:lnTo>
                    <a:pt x="195263" y="728662"/>
                  </a:lnTo>
                  <a:lnTo>
                    <a:pt x="138113" y="678656"/>
                  </a:lnTo>
                  <a:lnTo>
                    <a:pt x="97632" y="631031"/>
                  </a:lnTo>
                  <a:lnTo>
                    <a:pt x="61913" y="581025"/>
                  </a:lnTo>
                  <a:lnTo>
                    <a:pt x="19050" y="492919"/>
                  </a:lnTo>
                  <a:lnTo>
                    <a:pt x="4763" y="447675"/>
                  </a:lnTo>
                  <a:lnTo>
                    <a:pt x="0" y="414337"/>
                  </a:lnTo>
                  <a:lnTo>
                    <a:pt x="7144" y="404812"/>
                  </a:lnTo>
                  <a:lnTo>
                    <a:pt x="28575" y="404812"/>
                  </a:lnTo>
                  <a:lnTo>
                    <a:pt x="47625" y="411956"/>
                  </a:lnTo>
                  <a:lnTo>
                    <a:pt x="76200" y="431006"/>
                  </a:lnTo>
                  <a:lnTo>
                    <a:pt x="92869" y="442912"/>
                  </a:lnTo>
                  <a:lnTo>
                    <a:pt x="121444" y="454819"/>
                  </a:lnTo>
                  <a:lnTo>
                    <a:pt x="154782" y="461962"/>
                  </a:lnTo>
                  <a:lnTo>
                    <a:pt x="180975" y="464344"/>
                  </a:lnTo>
                  <a:lnTo>
                    <a:pt x="214313" y="464344"/>
                  </a:lnTo>
                  <a:lnTo>
                    <a:pt x="257175" y="461962"/>
                  </a:lnTo>
                  <a:lnTo>
                    <a:pt x="295275" y="452437"/>
                  </a:lnTo>
                  <a:lnTo>
                    <a:pt x="445294" y="383381"/>
                  </a:lnTo>
                  <a:lnTo>
                    <a:pt x="745332" y="233362"/>
                  </a:lnTo>
                  <a:lnTo>
                    <a:pt x="1057275" y="64294"/>
                  </a:lnTo>
                  <a:lnTo>
                    <a:pt x="1152525" y="11906"/>
                  </a:lnTo>
                  <a:lnTo>
                    <a:pt x="1181100" y="0"/>
                  </a:lnTo>
                  <a:lnTo>
                    <a:pt x="1197769" y="0"/>
                  </a:lnTo>
                  <a:lnTo>
                    <a:pt x="1204913" y="2381"/>
                  </a:lnTo>
                  <a:lnTo>
                    <a:pt x="1209675" y="11906"/>
                  </a:lnTo>
                  <a:lnTo>
                    <a:pt x="1204913" y="30956"/>
                  </a:lnTo>
                  <a:lnTo>
                    <a:pt x="1195388" y="52387"/>
                  </a:lnTo>
                  <a:lnTo>
                    <a:pt x="1171575" y="76200"/>
                  </a:lnTo>
                  <a:lnTo>
                    <a:pt x="1028700" y="200025"/>
                  </a:lnTo>
                  <a:lnTo>
                    <a:pt x="89058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EA678A7-6E04-4D2F-8BFA-D83F3BAD81F2}"/>
                </a:ext>
              </a:extLst>
            </p:cNvPr>
            <p:cNvSpPr/>
            <p:nvPr/>
          </p:nvSpPr>
          <p:spPr>
            <a:xfrm>
              <a:off x="4972050" y="1533525"/>
              <a:ext cx="1790700" cy="2486025"/>
            </a:xfrm>
            <a:custGeom>
              <a:avLst/>
              <a:gdLst>
                <a:gd name="connsiteX0" fmla="*/ 962025 w 1790700"/>
                <a:gd name="connsiteY0" fmla="*/ 346075 h 2486025"/>
                <a:gd name="connsiteX1" fmla="*/ 676275 w 1790700"/>
                <a:gd name="connsiteY1" fmla="*/ 428625 h 2486025"/>
                <a:gd name="connsiteX2" fmla="*/ 469900 w 1790700"/>
                <a:gd name="connsiteY2" fmla="*/ 498475 h 2486025"/>
                <a:gd name="connsiteX3" fmla="*/ 384175 w 1790700"/>
                <a:gd name="connsiteY3" fmla="*/ 530225 h 2486025"/>
                <a:gd name="connsiteX4" fmla="*/ 361950 w 1790700"/>
                <a:gd name="connsiteY4" fmla="*/ 530225 h 2486025"/>
                <a:gd name="connsiteX5" fmla="*/ 346075 w 1790700"/>
                <a:gd name="connsiteY5" fmla="*/ 520700 h 2486025"/>
                <a:gd name="connsiteX6" fmla="*/ 269875 w 1790700"/>
                <a:gd name="connsiteY6" fmla="*/ 476250 h 2486025"/>
                <a:gd name="connsiteX7" fmla="*/ 190500 w 1790700"/>
                <a:gd name="connsiteY7" fmla="*/ 425450 h 2486025"/>
                <a:gd name="connsiteX8" fmla="*/ 123825 w 1790700"/>
                <a:gd name="connsiteY8" fmla="*/ 371475 h 2486025"/>
                <a:gd name="connsiteX9" fmla="*/ 82550 w 1790700"/>
                <a:gd name="connsiteY9" fmla="*/ 327025 h 2486025"/>
                <a:gd name="connsiteX10" fmla="*/ 44450 w 1790700"/>
                <a:gd name="connsiteY10" fmla="*/ 282575 h 2486025"/>
                <a:gd name="connsiteX11" fmla="*/ 15875 w 1790700"/>
                <a:gd name="connsiteY11" fmla="*/ 241300 h 2486025"/>
                <a:gd name="connsiteX12" fmla="*/ 3175 w 1790700"/>
                <a:gd name="connsiteY12" fmla="*/ 209550 h 2486025"/>
                <a:gd name="connsiteX13" fmla="*/ 0 w 1790700"/>
                <a:gd name="connsiteY13" fmla="*/ 168275 h 2486025"/>
                <a:gd name="connsiteX14" fmla="*/ 9525 w 1790700"/>
                <a:gd name="connsiteY14" fmla="*/ 139700 h 2486025"/>
                <a:gd name="connsiteX15" fmla="*/ 22225 w 1790700"/>
                <a:gd name="connsiteY15" fmla="*/ 136525 h 2486025"/>
                <a:gd name="connsiteX16" fmla="*/ 47625 w 1790700"/>
                <a:gd name="connsiteY16" fmla="*/ 146050 h 2486025"/>
                <a:gd name="connsiteX17" fmla="*/ 114300 w 1790700"/>
                <a:gd name="connsiteY17" fmla="*/ 180975 h 2486025"/>
                <a:gd name="connsiteX18" fmla="*/ 177800 w 1790700"/>
                <a:gd name="connsiteY18" fmla="*/ 212725 h 2486025"/>
                <a:gd name="connsiteX19" fmla="*/ 234950 w 1790700"/>
                <a:gd name="connsiteY19" fmla="*/ 234950 h 2486025"/>
                <a:gd name="connsiteX20" fmla="*/ 320675 w 1790700"/>
                <a:gd name="connsiteY20" fmla="*/ 260350 h 2486025"/>
                <a:gd name="connsiteX21" fmla="*/ 368300 w 1790700"/>
                <a:gd name="connsiteY21" fmla="*/ 266700 h 2486025"/>
                <a:gd name="connsiteX22" fmla="*/ 419100 w 1790700"/>
                <a:gd name="connsiteY22" fmla="*/ 266700 h 2486025"/>
                <a:gd name="connsiteX23" fmla="*/ 476250 w 1790700"/>
                <a:gd name="connsiteY23" fmla="*/ 260350 h 2486025"/>
                <a:gd name="connsiteX24" fmla="*/ 676275 w 1790700"/>
                <a:gd name="connsiteY24" fmla="*/ 222250 h 2486025"/>
                <a:gd name="connsiteX25" fmla="*/ 987425 w 1790700"/>
                <a:gd name="connsiteY25" fmla="*/ 139700 h 2486025"/>
                <a:gd name="connsiteX26" fmla="*/ 1336675 w 1790700"/>
                <a:gd name="connsiteY26" fmla="*/ 41275 h 2486025"/>
                <a:gd name="connsiteX27" fmla="*/ 1463675 w 1790700"/>
                <a:gd name="connsiteY27" fmla="*/ 0 h 2486025"/>
                <a:gd name="connsiteX28" fmla="*/ 1473200 w 1790700"/>
                <a:gd name="connsiteY28" fmla="*/ 0 h 2486025"/>
                <a:gd name="connsiteX29" fmla="*/ 1508125 w 1790700"/>
                <a:gd name="connsiteY29" fmla="*/ 19050 h 2486025"/>
                <a:gd name="connsiteX30" fmla="*/ 1606550 w 1790700"/>
                <a:gd name="connsiteY30" fmla="*/ 73025 h 2486025"/>
                <a:gd name="connsiteX31" fmla="*/ 1730375 w 1790700"/>
                <a:gd name="connsiteY31" fmla="*/ 139700 h 2486025"/>
                <a:gd name="connsiteX32" fmla="*/ 1762125 w 1790700"/>
                <a:gd name="connsiteY32" fmla="*/ 155575 h 2486025"/>
                <a:gd name="connsiteX33" fmla="*/ 1771650 w 1790700"/>
                <a:gd name="connsiteY33" fmla="*/ 171450 h 2486025"/>
                <a:gd name="connsiteX34" fmla="*/ 1784350 w 1790700"/>
                <a:gd name="connsiteY34" fmla="*/ 219075 h 2486025"/>
                <a:gd name="connsiteX35" fmla="*/ 1790700 w 1790700"/>
                <a:gd name="connsiteY35" fmla="*/ 257175 h 2486025"/>
                <a:gd name="connsiteX36" fmla="*/ 1790700 w 1790700"/>
                <a:gd name="connsiteY36" fmla="*/ 288925 h 2486025"/>
                <a:gd name="connsiteX37" fmla="*/ 1781175 w 1790700"/>
                <a:gd name="connsiteY37" fmla="*/ 333375 h 2486025"/>
                <a:gd name="connsiteX38" fmla="*/ 1762125 w 1790700"/>
                <a:gd name="connsiteY38" fmla="*/ 381000 h 2486025"/>
                <a:gd name="connsiteX39" fmla="*/ 1746250 w 1790700"/>
                <a:gd name="connsiteY39" fmla="*/ 428625 h 2486025"/>
                <a:gd name="connsiteX40" fmla="*/ 1739900 w 1790700"/>
                <a:gd name="connsiteY40" fmla="*/ 492125 h 2486025"/>
                <a:gd name="connsiteX41" fmla="*/ 1733550 w 1790700"/>
                <a:gd name="connsiteY41" fmla="*/ 603250 h 2486025"/>
                <a:gd name="connsiteX42" fmla="*/ 1724025 w 1790700"/>
                <a:gd name="connsiteY42" fmla="*/ 803275 h 2486025"/>
                <a:gd name="connsiteX43" fmla="*/ 1720850 w 1790700"/>
                <a:gd name="connsiteY43" fmla="*/ 974725 h 2486025"/>
                <a:gd name="connsiteX44" fmla="*/ 1727200 w 1790700"/>
                <a:gd name="connsiteY44" fmla="*/ 1244600 h 2486025"/>
                <a:gd name="connsiteX45" fmla="*/ 1736725 w 1790700"/>
                <a:gd name="connsiteY45" fmla="*/ 1447800 h 2486025"/>
                <a:gd name="connsiteX46" fmla="*/ 1749425 w 1790700"/>
                <a:gd name="connsiteY46" fmla="*/ 1625600 h 2486025"/>
                <a:gd name="connsiteX47" fmla="*/ 1765300 w 1790700"/>
                <a:gd name="connsiteY47" fmla="*/ 1800225 h 2486025"/>
                <a:gd name="connsiteX48" fmla="*/ 1781175 w 1790700"/>
                <a:gd name="connsiteY48" fmla="*/ 1949450 h 2486025"/>
                <a:gd name="connsiteX49" fmla="*/ 1781175 w 1790700"/>
                <a:gd name="connsiteY49" fmla="*/ 1978025 h 2486025"/>
                <a:gd name="connsiteX50" fmla="*/ 1743075 w 1790700"/>
                <a:gd name="connsiteY50" fmla="*/ 2101850 h 2486025"/>
                <a:gd name="connsiteX51" fmla="*/ 1708150 w 1790700"/>
                <a:gd name="connsiteY51" fmla="*/ 2187575 h 2486025"/>
                <a:gd name="connsiteX52" fmla="*/ 1663700 w 1790700"/>
                <a:gd name="connsiteY52" fmla="*/ 2292350 h 2486025"/>
                <a:gd name="connsiteX53" fmla="*/ 1600200 w 1790700"/>
                <a:gd name="connsiteY53" fmla="*/ 2406650 h 2486025"/>
                <a:gd name="connsiteX54" fmla="*/ 1552575 w 1790700"/>
                <a:gd name="connsiteY54" fmla="*/ 2470150 h 2486025"/>
                <a:gd name="connsiteX55" fmla="*/ 1533525 w 1790700"/>
                <a:gd name="connsiteY55" fmla="*/ 2486025 h 2486025"/>
                <a:gd name="connsiteX56" fmla="*/ 1517650 w 1790700"/>
                <a:gd name="connsiteY56" fmla="*/ 2486025 h 2486025"/>
                <a:gd name="connsiteX57" fmla="*/ 1495425 w 1790700"/>
                <a:gd name="connsiteY57" fmla="*/ 2470150 h 2486025"/>
                <a:gd name="connsiteX58" fmla="*/ 1473200 w 1790700"/>
                <a:gd name="connsiteY58" fmla="*/ 2438400 h 2486025"/>
                <a:gd name="connsiteX59" fmla="*/ 1492250 w 1790700"/>
                <a:gd name="connsiteY59" fmla="*/ 1946275 h 2486025"/>
                <a:gd name="connsiteX60" fmla="*/ 1492250 w 1790700"/>
                <a:gd name="connsiteY60" fmla="*/ 1590675 h 2486025"/>
                <a:gd name="connsiteX61" fmla="*/ 1489075 w 1790700"/>
                <a:gd name="connsiteY61" fmla="*/ 835025 h 2486025"/>
                <a:gd name="connsiteX62" fmla="*/ 1492250 w 1790700"/>
                <a:gd name="connsiteY62" fmla="*/ 336550 h 2486025"/>
                <a:gd name="connsiteX63" fmla="*/ 1489075 w 1790700"/>
                <a:gd name="connsiteY63" fmla="*/ 307975 h 2486025"/>
                <a:gd name="connsiteX64" fmla="*/ 1479550 w 1790700"/>
                <a:gd name="connsiteY64" fmla="*/ 282575 h 2486025"/>
                <a:gd name="connsiteX65" fmla="*/ 1470025 w 1790700"/>
                <a:gd name="connsiteY65" fmla="*/ 269875 h 2486025"/>
                <a:gd name="connsiteX66" fmla="*/ 1454150 w 1790700"/>
                <a:gd name="connsiteY66" fmla="*/ 260350 h 2486025"/>
                <a:gd name="connsiteX67" fmla="*/ 1431925 w 1790700"/>
                <a:gd name="connsiteY67" fmla="*/ 250825 h 2486025"/>
                <a:gd name="connsiteX68" fmla="*/ 1381125 w 1790700"/>
                <a:gd name="connsiteY68" fmla="*/ 244475 h 2486025"/>
                <a:gd name="connsiteX69" fmla="*/ 1266825 w 1790700"/>
                <a:gd name="connsiteY69" fmla="*/ 269875 h 2486025"/>
                <a:gd name="connsiteX70" fmla="*/ 962025 w 1790700"/>
                <a:gd name="connsiteY70" fmla="*/ 346075 h 248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90700" h="2486025">
                  <a:moveTo>
                    <a:pt x="962025" y="346075"/>
                  </a:moveTo>
                  <a:lnTo>
                    <a:pt x="676275" y="428625"/>
                  </a:lnTo>
                  <a:lnTo>
                    <a:pt x="469900" y="498475"/>
                  </a:lnTo>
                  <a:lnTo>
                    <a:pt x="384175" y="530225"/>
                  </a:lnTo>
                  <a:lnTo>
                    <a:pt x="361950" y="530225"/>
                  </a:lnTo>
                  <a:lnTo>
                    <a:pt x="346075" y="520700"/>
                  </a:lnTo>
                  <a:lnTo>
                    <a:pt x="269875" y="476250"/>
                  </a:lnTo>
                  <a:lnTo>
                    <a:pt x="190500" y="425450"/>
                  </a:lnTo>
                  <a:lnTo>
                    <a:pt x="123825" y="371475"/>
                  </a:lnTo>
                  <a:lnTo>
                    <a:pt x="82550" y="327025"/>
                  </a:lnTo>
                  <a:lnTo>
                    <a:pt x="44450" y="282575"/>
                  </a:lnTo>
                  <a:lnTo>
                    <a:pt x="15875" y="241300"/>
                  </a:lnTo>
                  <a:lnTo>
                    <a:pt x="3175" y="209550"/>
                  </a:lnTo>
                  <a:lnTo>
                    <a:pt x="0" y="168275"/>
                  </a:lnTo>
                  <a:lnTo>
                    <a:pt x="9525" y="139700"/>
                  </a:lnTo>
                  <a:lnTo>
                    <a:pt x="22225" y="136525"/>
                  </a:lnTo>
                  <a:lnTo>
                    <a:pt x="47625" y="146050"/>
                  </a:lnTo>
                  <a:lnTo>
                    <a:pt x="114300" y="180975"/>
                  </a:lnTo>
                  <a:lnTo>
                    <a:pt x="177800" y="212725"/>
                  </a:lnTo>
                  <a:lnTo>
                    <a:pt x="234950" y="234950"/>
                  </a:lnTo>
                  <a:lnTo>
                    <a:pt x="320675" y="260350"/>
                  </a:lnTo>
                  <a:lnTo>
                    <a:pt x="368300" y="266700"/>
                  </a:lnTo>
                  <a:lnTo>
                    <a:pt x="419100" y="266700"/>
                  </a:lnTo>
                  <a:lnTo>
                    <a:pt x="476250" y="260350"/>
                  </a:lnTo>
                  <a:lnTo>
                    <a:pt x="676275" y="222250"/>
                  </a:lnTo>
                  <a:lnTo>
                    <a:pt x="987425" y="139700"/>
                  </a:lnTo>
                  <a:lnTo>
                    <a:pt x="1336675" y="41275"/>
                  </a:lnTo>
                  <a:lnTo>
                    <a:pt x="1463675" y="0"/>
                  </a:lnTo>
                  <a:lnTo>
                    <a:pt x="1473200" y="0"/>
                  </a:lnTo>
                  <a:lnTo>
                    <a:pt x="1508125" y="19050"/>
                  </a:lnTo>
                  <a:lnTo>
                    <a:pt x="1606550" y="73025"/>
                  </a:lnTo>
                  <a:lnTo>
                    <a:pt x="1730375" y="139700"/>
                  </a:lnTo>
                  <a:lnTo>
                    <a:pt x="1762125" y="155575"/>
                  </a:lnTo>
                  <a:lnTo>
                    <a:pt x="1771650" y="171450"/>
                  </a:lnTo>
                  <a:lnTo>
                    <a:pt x="1784350" y="219075"/>
                  </a:lnTo>
                  <a:lnTo>
                    <a:pt x="1790700" y="257175"/>
                  </a:lnTo>
                  <a:lnTo>
                    <a:pt x="1790700" y="288925"/>
                  </a:lnTo>
                  <a:lnTo>
                    <a:pt x="1781175" y="333375"/>
                  </a:lnTo>
                  <a:lnTo>
                    <a:pt x="1762125" y="381000"/>
                  </a:lnTo>
                  <a:lnTo>
                    <a:pt x="1746250" y="428625"/>
                  </a:lnTo>
                  <a:lnTo>
                    <a:pt x="1739900" y="492125"/>
                  </a:lnTo>
                  <a:lnTo>
                    <a:pt x="1733550" y="603250"/>
                  </a:lnTo>
                  <a:lnTo>
                    <a:pt x="1724025" y="803275"/>
                  </a:lnTo>
                  <a:cubicBezTo>
                    <a:pt x="1722967" y="860425"/>
                    <a:pt x="1721908" y="917575"/>
                    <a:pt x="1720850" y="974725"/>
                  </a:cubicBezTo>
                  <a:lnTo>
                    <a:pt x="1727200" y="1244600"/>
                  </a:lnTo>
                  <a:lnTo>
                    <a:pt x="1736725" y="1447800"/>
                  </a:lnTo>
                  <a:lnTo>
                    <a:pt x="1749425" y="1625600"/>
                  </a:lnTo>
                  <a:lnTo>
                    <a:pt x="1765300" y="1800225"/>
                  </a:lnTo>
                  <a:lnTo>
                    <a:pt x="1781175" y="1949450"/>
                  </a:lnTo>
                  <a:lnTo>
                    <a:pt x="1781175" y="1978025"/>
                  </a:lnTo>
                  <a:lnTo>
                    <a:pt x="1743075" y="2101850"/>
                  </a:lnTo>
                  <a:lnTo>
                    <a:pt x="1708150" y="2187575"/>
                  </a:lnTo>
                  <a:lnTo>
                    <a:pt x="1663700" y="2292350"/>
                  </a:lnTo>
                  <a:lnTo>
                    <a:pt x="1600200" y="2406650"/>
                  </a:lnTo>
                  <a:lnTo>
                    <a:pt x="1552575" y="2470150"/>
                  </a:lnTo>
                  <a:lnTo>
                    <a:pt x="1533525" y="2486025"/>
                  </a:lnTo>
                  <a:lnTo>
                    <a:pt x="1517650" y="2486025"/>
                  </a:lnTo>
                  <a:lnTo>
                    <a:pt x="1495425" y="2470150"/>
                  </a:lnTo>
                  <a:lnTo>
                    <a:pt x="1473200" y="2438400"/>
                  </a:lnTo>
                  <a:lnTo>
                    <a:pt x="1492250" y="1946275"/>
                  </a:lnTo>
                  <a:lnTo>
                    <a:pt x="1492250" y="1590675"/>
                  </a:lnTo>
                  <a:cubicBezTo>
                    <a:pt x="1491192" y="1338792"/>
                    <a:pt x="1490133" y="1086908"/>
                    <a:pt x="1489075" y="835025"/>
                  </a:cubicBezTo>
                  <a:cubicBezTo>
                    <a:pt x="1490133" y="668867"/>
                    <a:pt x="1491192" y="502708"/>
                    <a:pt x="1492250" y="336550"/>
                  </a:cubicBezTo>
                  <a:lnTo>
                    <a:pt x="1489075" y="307975"/>
                  </a:lnTo>
                  <a:lnTo>
                    <a:pt x="1479550" y="282575"/>
                  </a:lnTo>
                  <a:lnTo>
                    <a:pt x="1470025" y="269875"/>
                  </a:lnTo>
                  <a:lnTo>
                    <a:pt x="1454150" y="260350"/>
                  </a:lnTo>
                  <a:lnTo>
                    <a:pt x="1431925" y="250825"/>
                  </a:lnTo>
                  <a:lnTo>
                    <a:pt x="1381125" y="244475"/>
                  </a:lnTo>
                  <a:lnTo>
                    <a:pt x="1266825" y="269875"/>
                  </a:lnTo>
                  <a:lnTo>
                    <a:pt x="962025" y="346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CD427BA-1215-48EF-9FC1-07AA15324207}"/>
                </a:ext>
              </a:extLst>
            </p:cNvPr>
            <p:cNvSpPr/>
            <p:nvPr/>
          </p:nvSpPr>
          <p:spPr>
            <a:xfrm>
              <a:off x="5110163" y="2233613"/>
              <a:ext cx="876300" cy="393700"/>
            </a:xfrm>
            <a:custGeom>
              <a:avLst/>
              <a:gdLst>
                <a:gd name="connsiteX0" fmla="*/ 459581 w 876300"/>
                <a:gd name="connsiteY0" fmla="*/ 328612 h 392906"/>
                <a:gd name="connsiteX1" fmla="*/ 361950 w 876300"/>
                <a:gd name="connsiteY1" fmla="*/ 297656 h 392906"/>
                <a:gd name="connsiteX2" fmla="*/ 300037 w 876300"/>
                <a:gd name="connsiteY2" fmla="*/ 276225 h 392906"/>
                <a:gd name="connsiteX3" fmla="*/ 261937 w 876300"/>
                <a:gd name="connsiteY3" fmla="*/ 259556 h 392906"/>
                <a:gd name="connsiteX4" fmla="*/ 221456 w 876300"/>
                <a:gd name="connsiteY4" fmla="*/ 235743 h 392906"/>
                <a:gd name="connsiteX5" fmla="*/ 154781 w 876300"/>
                <a:gd name="connsiteY5" fmla="*/ 185737 h 392906"/>
                <a:gd name="connsiteX6" fmla="*/ 83343 w 876300"/>
                <a:gd name="connsiteY6" fmla="*/ 123825 h 392906"/>
                <a:gd name="connsiteX7" fmla="*/ 30956 w 876300"/>
                <a:gd name="connsiteY7" fmla="*/ 76200 h 392906"/>
                <a:gd name="connsiteX8" fmla="*/ 11906 w 876300"/>
                <a:gd name="connsiteY8" fmla="*/ 54768 h 392906"/>
                <a:gd name="connsiteX9" fmla="*/ 0 w 876300"/>
                <a:gd name="connsiteY9" fmla="*/ 28575 h 392906"/>
                <a:gd name="connsiteX10" fmla="*/ 0 w 876300"/>
                <a:gd name="connsiteY10" fmla="*/ 9525 h 392906"/>
                <a:gd name="connsiteX11" fmla="*/ 7143 w 876300"/>
                <a:gd name="connsiteY11" fmla="*/ 0 h 392906"/>
                <a:gd name="connsiteX12" fmla="*/ 26193 w 876300"/>
                <a:gd name="connsiteY12" fmla="*/ 2381 h 392906"/>
                <a:gd name="connsiteX13" fmla="*/ 50006 w 876300"/>
                <a:gd name="connsiteY13" fmla="*/ 9525 h 392906"/>
                <a:gd name="connsiteX14" fmla="*/ 88106 w 876300"/>
                <a:gd name="connsiteY14" fmla="*/ 21431 h 392906"/>
                <a:gd name="connsiteX15" fmla="*/ 157162 w 876300"/>
                <a:gd name="connsiteY15" fmla="*/ 40481 h 392906"/>
                <a:gd name="connsiteX16" fmla="*/ 257175 w 876300"/>
                <a:gd name="connsiteY16" fmla="*/ 61912 h 392906"/>
                <a:gd name="connsiteX17" fmla="*/ 359568 w 876300"/>
                <a:gd name="connsiteY17" fmla="*/ 73818 h 392906"/>
                <a:gd name="connsiteX18" fmla="*/ 478631 w 876300"/>
                <a:gd name="connsiteY18" fmla="*/ 80962 h 392906"/>
                <a:gd name="connsiteX19" fmla="*/ 538162 w 876300"/>
                <a:gd name="connsiteY19" fmla="*/ 76200 h 392906"/>
                <a:gd name="connsiteX20" fmla="*/ 573881 w 876300"/>
                <a:gd name="connsiteY20" fmla="*/ 78581 h 392906"/>
                <a:gd name="connsiteX21" fmla="*/ 614362 w 876300"/>
                <a:gd name="connsiteY21" fmla="*/ 88106 h 392906"/>
                <a:gd name="connsiteX22" fmla="*/ 664368 w 876300"/>
                <a:gd name="connsiteY22" fmla="*/ 114300 h 392906"/>
                <a:gd name="connsiteX23" fmla="*/ 726281 w 876300"/>
                <a:gd name="connsiteY23" fmla="*/ 157162 h 392906"/>
                <a:gd name="connsiteX24" fmla="*/ 776287 w 876300"/>
                <a:gd name="connsiteY24" fmla="*/ 195262 h 392906"/>
                <a:gd name="connsiteX25" fmla="*/ 819150 w 876300"/>
                <a:gd name="connsiteY25" fmla="*/ 233362 h 392906"/>
                <a:gd name="connsiteX26" fmla="*/ 859631 w 876300"/>
                <a:gd name="connsiteY26" fmla="*/ 285750 h 392906"/>
                <a:gd name="connsiteX27" fmla="*/ 871537 w 876300"/>
                <a:gd name="connsiteY27" fmla="*/ 311943 h 392906"/>
                <a:gd name="connsiteX28" fmla="*/ 876300 w 876300"/>
                <a:gd name="connsiteY28" fmla="*/ 340518 h 392906"/>
                <a:gd name="connsiteX29" fmla="*/ 873918 w 876300"/>
                <a:gd name="connsiteY29" fmla="*/ 354806 h 392906"/>
                <a:gd name="connsiteX30" fmla="*/ 862012 w 876300"/>
                <a:gd name="connsiteY30" fmla="*/ 371475 h 392906"/>
                <a:gd name="connsiteX31" fmla="*/ 838200 w 876300"/>
                <a:gd name="connsiteY31" fmla="*/ 381000 h 392906"/>
                <a:gd name="connsiteX32" fmla="*/ 790575 w 876300"/>
                <a:gd name="connsiteY32" fmla="*/ 388143 h 392906"/>
                <a:gd name="connsiteX33" fmla="*/ 723900 w 876300"/>
                <a:gd name="connsiteY33" fmla="*/ 392906 h 392906"/>
                <a:gd name="connsiteX34" fmla="*/ 688181 w 876300"/>
                <a:gd name="connsiteY34" fmla="*/ 388143 h 392906"/>
                <a:gd name="connsiteX35" fmla="*/ 459581 w 876300"/>
                <a:gd name="connsiteY35" fmla="*/ 3286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6300" h="392906">
                  <a:moveTo>
                    <a:pt x="459581" y="328612"/>
                  </a:moveTo>
                  <a:lnTo>
                    <a:pt x="361950" y="297656"/>
                  </a:lnTo>
                  <a:lnTo>
                    <a:pt x="300037" y="276225"/>
                  </a:lnTo>
                  <a:lnTo>
                    <a:pt x="261937" y="259556"/>
                  </a:lnTo>
                  <a:lnTo>
                    <a:pt x="221456" y="235743"/>
                  </a:lnTo>
                  <a:lnTo>
                    <a:pt x="154781" y="185737"/>
                  </a:lnTo>
                  <a:lnTo>
                    <a:pt x="83343" y="123825"/>
                  </a:lnTo>
                  <a:lnTo>
                    <a:pt x="30956" y="76200"/>
                  </a:lnTo>
                  <a:lnTo>
                    <a:pt x="11906" y="54768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2381"/>
                  </a:lnTo>
                  <a:lnTo>
                    <a:pt x="50006" y="9525"/>
                  </a:lnTo>
                  <a:lnTo>
                    <a:pt x="88106" y="21431"/>
                  </a:lnTo>
                  <a:lnTo>
                    <a:pt x="157162" y="40481"/>
                  </a:lnTo>
                  <a:lnTo>
                    <a:pt x="257175" y="61912"/>
                  </a:lnTo>
                  <a:lnTo>
                    <a:pt x="359568" y="73818"/>
                  </a:lnTo>
                  <a:lnTo>
                    <a:pt x="478631" y="80962"/>
                  </a:lnTo>
                  <a:lnTo>
                    <a:pt x="538162" y="76200"/>
                  </a:lnTo>
                  <a:lnTo>
                    <a:pt x="573881" y="78581"/>
                  </a:lnTo>
                  <a:lnTo>
                    <a:pt x="614362" y="88106"/>
                  </a:lnTo>
                  <a:lnTo>
                    <a:pt x="664368" y="114300"/>
                  </a:lnTo>
                  <a:lnTo>
                    <a:pt x="726281" y="157162"/>
                  </a:lnTo>
                  <a:lnTo>
                    <a:pt x="776287" y="195262"/>
                  </a:lnTo>
                  <a:lnTo>
                    <a:pt x="819150" y="233362"/>
                  </a:lnTo>
                  <a:lnTo>
                    <a:pt x="859631" y="285750"/>
                  </a:lnTo>
                  <a:lnTo>
                    <a:pt x="871537" y="311943"/>
                  </a:lnTo>
                  <a:lnTo>
                    <a:pt x="876300" y="340518"/>
                  </a:lnTo>
                  <a:lnTo>
                    <a:pt x="873918" y="354806"/>
                  </a:lnTo>
                  <a:lnTo>
                    <a:pt x="862012" y="371475"/>
                  </a:lnTo>
                  <a:lnTo>
                    <a:pt x="838200" y="381000"/>
                  </a:lnTo>
                  <a:lnTo>
                    <a:pt x="790575" y="388143"/>
                  </a:lnTo>
                  <a:lnTo>
                    <a:pt x="723900" y="392906"/>
                  </a:lnTo>
                  <a:lnTo>
                    <a:pt x="688181" y="388143"/>
                  </a:lnTo>
                  <a:lnTo>
                    <a:pt x="459581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96F6755-861C-4EF1-95B6-006A660B36C5}"/>
                </a:ext>
              </a:extLst>
            </p:cNvPr>
            <p:cNvSpPr/>
            <p:nvPr/>
          </p:nvSpPr>
          <p:spPr>
            <a:xfrm>
              <a:off x="5103813" y="2836863"/>
              <a:ext cx="1039812" cy="717550"/>
            </a:xfrm>
            <a:custGeom>
              <a:avLst/>
              <a:gdLst>
                <a:gd name="connsiteX0" fmla="*/ 600075 w 1040606"/>
                <a:gd name="connsiteY0" fmla="*/ 221456 h 719137"/>
                <a:gd name="connsiteX1" fmla="*/ 378619 w 1040606"/>
                <a:gd name="connsiteY1" fmla="*/ 350044 h 719137"/>
                <a:gd name="connsiteX2" fmla="*/ 283369 w 1040606"/>
                <a:gd name="connsiteY2" fmla="*/ 407194 h 719137"/>
                <a:gd name="connsiteX3" fmla="*/ 257175 w 1040606"/>
                <a:gd name="connsiteY3" fmla="*/ 416719 h 719137"/>
                <a:gd name="connsiteX4" fmla="*/ 221456 w 1040606"/>
                <a:gd name="connsiteY4" fmla="*/ 419100 h 719137"/>
                <a:gd name="connsiteX5" fmla="*/ 173831 w 1040606"/>
                <a:gd name="connsiteY5" fmla="*/ 414337 h 719137"/>
                <a:gd name="connsiteX6" fmla="*/ 128587 w 1040606"/>
                <a:gd name="connsiteY6" fmla="*/ 397669 h 719137"/>
                <a:gd name="connsiteX7" fmla="*/ 90487 w 1040606"/>
                <a:gd name="connsiteY7" fmla="*/ 376237 h 719137"/>
                <a:gd name="connsiteX8" fmla="*/ 47625 w 1040606"/>
                <a:gd name="connsiteY8" fmla="*/ 333375 h 719137"/>
                <a:gd name="connsiteX9" fmla="*/ 38100 w 1040606"/>
                <a:gd name="connsiteY9" fmla="*/ 323850 h 719137"/>
                <a:gd name="connsiteX10" fmla="*/ 21431 w 1040606"/>
                <a:gd name="connsiteY10" fmla="*/ 314325 h 719137"/>
                <a:gd name="connsiteX11" fmla="*/ 7144 w 1040606"/>
                <a:gd name="connsiteY11" fmla="*/ 319087 h 719137"/>
                <a:gd name="connsiteX12" fmla="*/ 0 w 1040606"/>
                <a:gd name="connsiteY12" fmla="*/ 330994 h 719137"/>
                <a:gd name="connsiteX13" fmla="*/ 0 w 1040606"/>
                <a:gd name="connsiteY13" fmla="*/ 350044 h 719137"/>
                <a:gd name="connsiteX14" fmla="*/ 4762 w 1040606"/>
                <a:gd name="connsiteY14" fmla="*/ 390525 h 719137"/>
                <a:gd name="connsiteX15" fmla="*/ 11906 w 1040606"/>
                <a:gd name="connsiteY15" fmla="*/ 431006 h 719137"/>
                <a:gd name="connsiteX16" fmla="*/ 30956 w 1040606"/>
                <a:gd name="connsiteY16" fmla="*/ 483394 h 719137"/>
                <a:gd name="connsiteX17" fmla="*/ 52387 w 1040606"/>
                <a:gd name="connsiteY17" fmla="*/ 531019 h 719137"/>
                <a:gd name="connsiteX18" fmla="*/ 90487 w 1040606"/>
                <a:gd name="connsiteY18" fmla="*/ 590550 h 719137"/>
                <a:gd name="connsiteX19" fmla="*/ 121444 w 1040606"/>
                <a:gd name="connsiteY19" fmla="*/ 626269 h 719137"/>
                <a:gd name="connsiteX20" fmla="*/ 171450 w 1040606"/>
                <a:gd name="connsiteY20" fmla="*/ 664369 h 719137"/>
                <a:gd name="connsiteX21" fmla="*/ 230981 w 1040606"/>
                <a:gd name="connsiteY21" fmla="*/ 702469 h 719137"/>
                <a:gd name="connsiteX22" fmla="*/ 271462 w 1040606"/>
                <a:gd name="connsiteY22" fmla="*/ 716756 h 719137"/>
                <a:gd name="connsiteX23" fmla="*/ 290512 w 1040606"/>
                <a:gd name="connsiteY23" fmla="*/ 719137 h 719137"/>
                <a:gd name="connsiteX24" fmla="*/ 304800 w 1040606"/>
                <a:gd name="connsiteY24" fmla="*/ 714375 h 719137"/>
                <a:gd name="connsiteX25" fmla="*/ 347662 w 1040606"/>
                <a:gd name="connsiteY25" fmla="*/ 669131 h 719137"/>
                <a:gd name="connsiteX26" fmla="*/ 404812 w 1040606"/>
                <a:gd name="connsiteY26" fmla="*/ 595312 h 719137"/>
                <a:gd name="connsiteX27" fmla="*/ 431006 w 1040606"/>
                <a:gd name="connsiteY27" fmla="*/ 564356 h 719137"/>
                <a:gd name="connsiteX28" fmla="*/ 564356 w 1040606"/>
                <a:gd name="connsiteY28" fmla="*/ 454819 h 719137"/>
                <a:gd name="connsiteX29" fmla="*/ 852487 w 1040606"/>
                <a:gd name="connsiteY29" fmla="*/ 209550 h 719137"/>
                <a:gd name="connsiteX30" fmla="*/ 1026319 w 1040606"/>
                <a:gd name="connsiteY30" fmla="*/ 57150 h 719137"/>
                <a:gd name="connsiteX31" fmla="*/ 1035844 w 1040606"/>
                <a:gd name="connsiteY31" fmla="*/ 40481 h 719137"/>
                <a:gd name="connsiteX32" fmla="*/ 1040606 w 1040606"/>
                <a:gd name="connsiteY32" fmla="*/ 21431 h 719137"/>
                <a:gd name="connsiteX33" fmla="*/ 1038225 w 1040606"/>
                <a:gd name="connsiteY33" fmla="*/ 4762 h 719137"/>
                <a:gd name="connsiteX34" fmla="*/ 1031081 w 1040606"/>
                <a:gd name="connsiteY34" fmla="*/ 0 h 719137"/>
                <a:gd name="connsiteX35" fmla="*/ 1019175 w 1040606"/>
                <a:gd name="connsiteY35" fmla="*/ 0 h 719137"/>
                <a:gd name="connsiteX36" fmla="*/ 966787 w 1040606"/>
                <a:gd name="connsiteY36" fmla="*/ 19050 h 719137"/>
                <a:gd name="connsiteX37" fmla="*/ 778669 w 1040606"/>
                <a:gd name="connsiteY37" fmla="*/ 119062 h 719137"/>
                <a:gd name="connsiteX38" fmla="*/ 600075 w 1040606"/>
                <a:gd name="connsiteY38" fmla="*/ 221456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0606" h="719137">
                  <a:moveTo>
                    <a:pt x="600075" y="221456"/>
                  </a:moveTo>
                  <a:lnTo>
                    <a:pt x="378619" y="350044"/>
                  </a:lnTo>
                  <a:lnTo>
                    <a:pt x="283369" y="407194"/>
                  </a:lnTo>
                  <a:lnTo>
                    <a:pt x="257175" y="416719"/>
                  </a:lnTo>
                  <a:lnTo>
                    <a:pt x="221456" y="419100"/>
                  </a:lnTo>
                  <a:lnTo>
                    <a:pt x="173831" y="414337"/>
                  </a:lnTo>
                  <a:lnTo>
                    <a:pt x="128587" y="397669"/>
                  </a:lnTo>
                  <a:lnTo>
                    <a:pt x="90487" y="376237"/>
                  </a:lnTo>
                  <a:lnTo>
                    <a:pt x="47625" y="333375"/>
                  </a:lnTo>
                  <a:lnTo>
                    <a:pt x="38100" y="323850"/>
                  </a:lnTo>
                  <a:lnTo>
                    <a:pt x="21431" y="314325"/>
                  </a:lnTo>
                  <a:lnTo>
                    <a:pt x="7144" y="319087"/>
                  </a:lnTo>
                  <a:lnTo>
                    <a:pt x="0" y="330994"/>
                  </a:lnTo>
                  <a:lnTo>
                    <a:pt x="0" y="350044"/>
                  </a:lnTo>
                  <a:lnTo>
                    <a:pt x="4762" y="390525"/>
                  </a:lnTo>
                  <a:lnTo>
                    <a:pt x="11906" y="431006"/>
                  </a:lnTo>
                  <a:lnTo>
                    <a:pt x="30956" y="483394"/>
                  </a:lnTo>
                  <a:lnTo>
                    <a:pt x="52387" y="531019"/>
                  </a:lnTo>
                  <a:lnTo>
                    <a:pt x="90487" y="590550"/>
                  </a:lnTo>
                  <a:lnTo>
                    <a:pt x="121444" y="626269"/>
                  </a:lnTo>
                  <a:lnTo>
                    <a:pt x="171450" y="664369"/>
                  </a:lnTo>
                  <a:lnTo>
                    <a:pt x="230981" y="702469"/>
                  </a:lnTo>
                  <a:lnTo>
                    <a:pt x="271462" y="716756"/>
                  </a:lnTo>
                  <a:lnTo>
                    <a:pt x="290512" y="719137"/>
                  </a:lnTo>
                  <a:lnTo>
                    <a:pt x="304800" y="714375"/>
                  </a:lnTo>
                  <a:lnTo>
                    <a:pt x="347662" y="669131"/>
                  </a:lnTo>
                  <a:lnTo>
                    <a:pt x="404812" y="595312"/>
                  </a:lnTo>
                  <a:lnTo>
                    <a:pt x="431006" y="564356"/>
                  </a:lnTo>
                  <a:lnTo>
                    <a:pt x="564356" y="454819"/>
                  </a:lnTo>
                  <a:lnTo>
                    <a:pt x="852487" y="209550"/>
                  </a:lnTo>
                  <a:lnTo>
                    <a:pt x="1026319" y="57150"/>
                  </a:lnTo>
                  <a:lnTo>
                    <a:pt x="1035844" y="40481"/>
                  </a:lnTo>
                  <a:lnTo>
                    <a:pt x="1040606" y="21431"/>
                  </a:lnTo>
                  <a:lnTo>
                    <a:pt x="1038225" y="4762"/>
                  </a:lnTo>
                  <a:lnTo>
                    <a:pt x="1031081" y="0"/>
                  </a:lnTo>
                  <a:lnTo>
                    <a:pt x="1019175" y="0"/>
                  </a:lnTo>
                  <a:lnTo>
                    <a:pt x="966787" y="19050"/>
                  </a:lnTo>
                  <a:lnTo>
                    <a:pt x="778669" y="119062"/>
                  </a:lnTo>
                  <a:lnTo>
                    <a:pt x="60007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2FDCE846-5DD3-421F-8537-C6C047E5502F}"/>
                </a:ext>
              </a:extLst>
            </p:cNvPr>
            <p:cNvSpPr/>
            <p:nvPr/>
          </p:nvSpPr>
          <p:spPr>
            <a:xfrm>
              <a:off x="3786188" y="3405188"/>
              <a:ext cx="473075" cy="520700"/>
            </a:xfrm>
            <a:custGeom>
              <a:avLst/>
              <a:gdLst>
                <a:gd name="connsiteX0" fmla="*/ 164306 w 473868"/>
                <a:gd name="connsiteY0" fmla="*/ 214312 h 521493"/>
                <a:gd name="connsiteX1" fmla="*/ 221456 w 473868"/>
                <a:gd name="connsiteY1" fmla="*/ 257175 h 521493"/>
                <a:gd name="connsiteX2" fmla="*/ 276225 w 473868"/>
                <a:gd name="connsiteY2" fmla="*/ 300037 h 521493"/>
                <a:gd name="connsiteX3" fmla="*/ 321468 w 473868"/>
                <a:gd name="connsiteY3" fmla="*/ 342900 h 521493"/>
                <a:gd name="connsiteX4" fmla="*/ 357187 w 473868"/>
                <a:gd name="connsiteY4" fmla="*/ 383381 h 521493"/>
                <a:gd name="connsiteX5" fmla="*/ 378618 w 473868"/>
                <a:gd name="connsiteY5" fmla="*/ 411956 h 521493"/>
                <a:gd name="connsiteX6" fmla="*/ 402431 w 473868"/>
                <a:gd name="connsiteY6" fmla="*/ 447675 h 521493"/>
                <a:gd name="connsiteX7" fmla="*/ 416718 w 473868"/>
                <a:gd name="connsiteY7" fmla="*/ 473868 h 521493"/>
                <a:gd name="connsiteX8" fmla="*/ 450056 w 473868"/>
                <a:gd name="connsiteY8" fmla="*/ 509587 h 521493"/>
                <a:gd name="connsiteX9" fmla="*/ 473868 w 473868"/>
                <a:gd name="connsiteY9" fmla="*/ 521493 h 521493"/>
                <a:gd name="connsiteX10" fmla="*/ 471487 w 473868"/>
                <a:gd name="connsiteY10" fmla="*/ 0 h 521493"/>
                <a:gd name="connsiteX11" fmla="*/ 459581 w 473868"/>
                <a:gd name="connsiteY11" fmla="*/ 64293 h 521493"/>
                <a:gd name="connsiteX12" fmla="*/ 447675 w 473868"/>
                <a:gd name="connsiteY12" fmla="*/ 88106 h 521493"/>
                <a:gd name="connsiteX13" fmla="*/ 431006 w 473868"/>
                <a:gd name="connsiteY13" fmla="*/ 102393 h 521493"/>
                <a:gd name="connsiteX14" fmla="*/ 404812 w 473868"/>
                <a:gd name="connsiteY14" fmla="*/ 111918 h 521493"/>
                <a:gd name="connsiteX15" fmla="*/ 361950 w 473868"/>
                <a:gd name="connsiteY15" fmla="*/ 114300 h 521493"/>
                <a:gd name="connsiteX16" fmla="*/ 278606 w 473868"/>
                <a:gd name="connsiteY16" fmla="*/ 102393 h 521493"/>
                <a:gd name="connsiteX17" fmla="*/ 71437 w 473868"/>
                <a:gd name="connsiteY17" fmla="*/ 73818 h 521493"/>
                <a:gd name="connsiteX18" fmla="*/ 35718 w 473868"/>
                <a:gd name="connsiteY18" fmla="*/ 69056 h 521493"/>
                <a:gd name="connsiteX19" fmla="*/ 14287 w 473868"/>
                <a:gd name="connsiteY19" fmla="*/ 69056 h 521493"/>
                <a:gd name="connsiteX20" fmla="*/ 2381 w 473868"/>
                <a:gd name="connsiteY20" fmla="*/ 73818 h 521493"/>
                <a:gd name="connsiteX21" fmla="*/ 0 w 473868"/>
                <a:gd name="connsiteY21" fmla="*/ 83343 h 521493"/>
                <a:gd name="connsiteX22" fmla="*/ 4762 w 473868"/>
                <a:gd name="connsiteY22" fmla="*/ 97631 h 521493"/>
                <a:gd name="connsiteX23" fmla="*/ 14287 w 473868"/>
                <a:gd name="connsiteY23" fmla="*/ 111918 h 521493"/>
                <a:gd name="connsiteX24" fmla="*/ 59531 w 473868"/>
                <a:gd name="connsiteY24" fmla="*/ 147637 h 521493"/>
                <a:gd name="connsiteX25" fmla="*/ 164306 w 473868"/>
                <a:gd name="connsiteY25" fmla="*/ 214312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8" h="521493">
                  <a:moveTo>
                    <a:pt x="164306" y="214312"/>
                  </a:moveTo>
                  <a:lnTo>
                    <a:pt x="221456" y="257175"/>
                  </a:lnTo>
                  <a:lnTo>
                    <a:pt x="276225" y="300037"/>
                  </a:lnTo>
                  <a:lnTo>
                    <a:pt x="321468" y="342900"/>
                  </a:lnTo>
                  <a:lnTo>
                    <a:pt x="357187" y="383381"/>
                  </a:lnTo>
                  <a:lnTo>
                    <a:pt x="378618" y="411956"/>
                  </a:lnTo>
                  <a:lnTo>
                    <a:pt x="402431" y="447675"/>
                  </a:lnTo>
                  <a:lnTo>
                    <a:pt x="416718" y="473868"/>
                  </a:lnTo>
                  <a:lnTo>
                    <a:pt x="450056" y="509587"/>
                  </a:lnTo>
                  <a:lnTo>
                    <a:pt x="473868" y="521493"/>
                  </a:lnTo>
                  <a:cubicBezTo>
                    <a:pt x="473074" y="347662"/>
                    <a:pt x="472281" y="173831"/>
                    <a:pt x="471487" y="0"/>
                  </a:cubicBezTo>
                  <a:lnTo>
                    <a:pt x="459581" y="64293"/>
                  </a:lnTo>
                  <a:lnTo>
                    <a:pt x="447675" y="88106"/>
                  </a:lnTo>
                  <a:lnTo>
                    <a:pt x="431006" y="102393"/>
                  </a:lnTo>
                  <a:lnTo>
                    <a:pt x="404812" y="111918"/>
                  </a:lnTo>
                  <a:lnTo>
                    <a:pt x="361950" y="114300"/>
                  </a:lnTo>
                  <a:lnTo>
                    <a:pt x="278606" y="102393"/>
                  </a:lnTo>
                  <a:lnTo>
                    <a:pt x="71437" y="73818"/>
                  </a:lnTo>
                  <a:lnTo>
                    <a:pt x="35718" y="69056"/>
                  </a:lnTo>
                  <a:lnTo>
                    <a:pt x="14287" y="69056"/>
                  </a:lnTo>
                  <a:lnTo>
                    <a:pt x="2381" y="73818"/>
                  </a:lnTo>
                  <a:lnTo>
                    <a:pt x="0" y="83343"/>
                  </a:lnTo>
                  <a:lnTo>
                    <a:pt x="4762" y="97631"/>
                  </a:lnTo>
                  <a:lnTo>
                    <a:pt x="14287" y="111918"/>
                  </a:lnTo>
                  <a:lnTo>
                    <a:pt x="59531" y="147637"/>
                  </a:lnTo>
                  <a:lnTo>
                    <a:pt x="164306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C7C0663-92FE-47B9-9F09-FECECBB79317}"/>
                </a:ext>
              </a:extLst>
            </p:cNvPr>
            <p:cNvSpPr/>
            <p:nvPr/>
          </p:nvSpPr>
          <p:spPr>
            <a:xfrm>
              <a:off x="5932488" y="3338513"/>
              <a:ext cx="561975" cy="676275"/>
            </a:xfrm>
            <a:custGeom>
              <a:avLst/>
              <a:gdLst>
                <a:gd name="connsiteX0" fmla="*/ 311944 w 561975"/>
                <a:gd name="connsiteY0" fmla="*/ 385762 h 676275"/>
                <a:gd name="connsiteX1" fmla="*/ 247650 w 561975"/>
                <a:gd name="connsiteY1" fmla="*/ 328612 h 676275"/>
                <a:gd name="connsiteX2" fmla="*/ 214312 w 561975"/>
                <a:gd name="connsiteY2" fmla="*/ 304800 h 676275"/>
                <a:gd name="connsiteX3" fmla="*/ 183356 w 561975"/>
                <a:gd name="connsiteY3" fmla="*/ 283368 h 676275"/>
                <a:gd name="connsiteX4" fmla="*/ 130969 w 561975"/>
                <a:gd name="connsiteY4" fmla="*/ 250031 h 676275"/>
                <a:gd name="connsiteX5" fmla="*/ 38100 w 561975"/>
                <a:gd name="connsiteY5" fmla="*/ 195262 h 676275"/>
                <a:gd name="connsiteX6" fmla="*/ 14287 w 561975"/>
                <a:gd name="connsiteY6" fmla="*/ 176212 h 676275"/>
                <a:gd name="connsiteX7" fmla="*/ 0 w 561975"/>
                <a:gd name="connsiteY7" fmla="*/ 161925 h 676275"/>
                <a:gd name="connsiteX8" fmla="*/ 4762 w 561975"/>
                <a:gd name="connsiteY8" fmla="*/ 152400 h 676275"/>
                <a:gd name="connsiteX9" fmla="*/ 23812 w 561975"/>
                <a:gd name="connsiteY9" fmla="*/ 145256 h 676275"/>
                <a:gd name="connsiteX10" fmla="*/ 66675 w 561975"/>
                <a:gd name="connsiteY10" fmla="*/ 138112 h 676275"/>
                <a:gd name="connsiteX11" fmla="*/ 130969 w 561975"/>
                <a:gd name="connsiteY11" fmla="*/ 138112 h 676275"/>
                <a:gd name="connsiteX12" fmla="*/ 202406 w 561975"/>
                <a:gd name="connsiteY12" fmla="*/ 147637 h 676275"/>
                <a:gd name="connsiteX13" fmla="*/ 276225 w 561975"/>
                <a:gd name="connsiteY13" fmla="*/ 164306 h 676275"/>
                <a:gd name="connsiteX14" fmla="*/ 366712 w 561975"/>
                <a:gd name="connsiteY14" fmla="*/ 192881 h 676275"/>
                <a:gd name="connsiteX15" fmla="*/ 440531 w 561975"/>
                <a:gd name="connsiteY15" fmla="*/ 211931 h 676275"/>
                <a:gd name="connsiteX16" fmla="*/ 459581 w 561975"/>
                <a:gd name="connsiteY16" fmla="*/ 214312 h 676275"/>
                <a:gd name="connsiteX17" fmla="*/ 485775 w 561975"/>
                <a:gd name="connsiteY17" fmla="*/ 211931 h 676275"/>
                <a:gd name="connsiteX18" fmla="*/ 504825 w 561975"/>
                <a:gd name="connsiteY18" fmla="*/ 204787 h 676275"/>
                <a:gd name="connsiteX19" fmla="*/ 516731 w 561975"/>
                <a:gd name="connsiteY19" fmla="*/ 190500 h 676275"/>
                <a:gd name="connsiteX20" fmla="*/ 526256 w 561975"/>
                <a:gd name="connsiteY20" fmla="*/ 169068 h 676275"/>
                <a:gd name="connsiteX21" fmla="*/ 533400 w 561975"/>
                <a:gd name="connsiteY21" fmla="*/ 126206 h 676275"/>
                <a:gd name="connsiteX22" fmla="*/ 540544 w 561975"/>
                <a:gd name="connsiteY22" fmla="*/ 0 h 676275"/>
                <a:gd name="connsiteX23" fmla="*/ 561975 w 561975"/>
                <a:gd name="connsiteY23" fmla="*/ 676275 h 676275"/>
                <a:gd name="connsiteX24" fmla="*/ 545306 w 561975"/>
                <a:gd name="connsiteY24" fmla="*/ 666750 h 676275"/>
                <a:gd name="connsiteX25" fmla="*/ 511969 w 561975"/>
                <a:gd name="connsiteY25" fmla="*/ 628650 h 676275"/>
                <a:gd name="connsiteX26" fmla="*/ 466725 w 561975"/>
                <a:gd name="connsiteY26" fmla="*/ 561975 h 676275"/>
                <a:gd name="connsiteX27" fmla="*/ 423862 w 561975"/>
                <a:gd name="connsiteY27" fmla="*/ 507206 h 676275"/>
                <a:gd name="connsiteX28" fmla="*/ 390525 w 561975"/>
                <a:gd name="connsiteY28" fmla="*/ 466725 h 676275"/>
                <a:gd name="connsiteX29" fmla="*/ 311944 w 561975"/>
                <a:gd name="connsiteY29" fmla="*/ 385762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61975" h="676275">
                  <a:moveTo>
                    <a:pt x="311944" y="385762"/>
                  </a:moveTo>
                  <a:lnTo>
                    <a:pt x="247650" y="328612"/>
                  </a:lnTo>
                  <a:lnTo>
                    <a:pt x="214312" y="304800"/>
                  </a:lnTo>
                  <a:lnTo>
                    <a:pt x="183356" y="283368"/>
                  </a:lnTo>
                  <a:lnTo>
                    <a:pt x="130969" y="250031"/>
                  </a:lnTo>
                  <a:lnTo>
                    <a:pt x="38100" y="195262"/>
                  </a:lnTo>
                  <a:lnTo>
                    <a:pt x="14287" y="176212"/>
                  </a:lnTo>
                  <a:lnTo>
                    <a:pt x="0" y="161925"/>
                  </a:lnTo>
                  <a:lnTo>
                    <a:pt x="4762" y="152400"/>
                  </a:lnTo>
                  <a:lnTo>
                    <a:pt x="23812" y="145256"/>
                  </a:lnTo>
                  <a:lnTo>
                    <a:pt x="66675" y="138112"/>
                  </a:lnTo>
                  <a:lnTo>
                    <a:pt x="130969" y="138112"/>
                  </a:lnTo>
                  <a:lnTo>
                    <a:pt x="202406" y="147637"/>
                  </a:lnTo>
                  <a:lnTo>
                    <a:pt x="276225" y="164306"/>
                  </a:lnTo>
                  <a:lnTo>
                    <a:pt x="366712" y="192881"/>
                  </a:lnTo>
                  <a:lnTo>
                    <a:pt x="440531" y="211931"/>
                  </a:lnTo>
                  <a:lnTo>
                    <a:pt x="459581" y="214312"/>
                  </a:lnTo>
                  <a:lnTo>
                    <a:pt x="485775" y="211931"/>
                  </a:lnTo>
                  <a:lnTo>
                    <a:pt x="504825" y="204787"/>
                  </a:lnTo>
                  <a:lnTo>
                    <a:pt x="516731" y="190500"/>
                  </a:lnTo>
                  <a:lnTo>
                    <a:pt x="526256" y="169068"/>
                  </a:lnTo>
                  <a:lnTo>
                    <a:pt x="533400" y="126206"/>
                  </a:lnTo>
                  <a:lnTo>
                    <a:pt x="540544" y="0"/>
                  </a:lnTo>
                  <a:lnTo>
                    <a:pt x="561975" y="676275"/>
                  </a:lnTo>
                  <a:lnTo>
                    <a:pt x="545306" y="666750"/>
                  </a:lnTo>
                  <a:lnTo>
                    <a:pt x="511969" y="628650"/>
                  </a:lnTo>
                  <a:lnTo>
                    <a:pt x="466725" y="561975"/>
                  </a:lnTo>
                  <a:lnTo>
                    <a:pt x="423862" y="507206"/>
                  </a:lnTo>
                  <a:lnTo>
                    <a:pt x="390525" y="466725"/>
                  </a:lnTo>
                  <a:lnTo>
                    <a:pt x="3119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097A13E-5A97-4168-B0DB-1A6729B4B7C9}"/>
                </a:ext>
              </a:extLst>
            </p:cNvPr>
            <p:cNvSpPr/>
            <p:nvPr/>
          </p:nvSpPr>
          <p:spPr>
            <a:xfrm>
              <a:off x="4581525" y="3586163"/>
              <a:ext cx="525463" cy="876300"/>
            </a:xfrm>
            <a:custGeom>
              <a:avLst/>
              <a:gdLst>
                <a:gd name="connsiteX0" fmla="*/ 230981 w 526256"/>
                <a:gd name="connsiteY0" fmla="*/ 635793 h 876300"/>
                <a:gd name="connsiteX1" fmla="*/ 228600 w 526256"/>
                <a:gd name="connsiteY1" fmla="*/ 519112 h 876300"/>
                <a:gd name="connsiteX2" fmla="*/ 223838 w 526256"/>
                <a:gd name="connsiteY2" fmla="*/ 369093 h 876300"/>
                <a:gd name="connsiteX3" fmla="*/ 216694 w 526256"/>
                <a:gd name="connsiteY3" fmla="*/ 288131 h 876300"/>
                <a:gd name="connsiteX4" fmla="*/ 207169 w 526256"/>
                <a:gd name="connsiteY4" fmla="*/ 250031 h 876300"/>
                <a:gd name="connsiteX5" fmla="*/ 197644 w 526256"/>
                <a:gd name="connsiteY5" fmla="*/ 230981 h 876300"/>
                <a:gd name="connsiteX6" fmla="*/ 166688 w 526256"/>
                <a:gd name="connsiteY6" fmla="*/ 195262 h 876300"/>
                <a:gd name="connsiteX7" fmla="*/ 119063 w 526256"/>
                <a:gd name="connsiteY7" fmla="*/ 145256 h 876300"/>
                <a:gd name="connsiteX8" fmla="*/ 69056 w 526256"/>
                <a:gd name="connsiteY8" fmla="*/ 100012 h 876300"/>
                <a:gd name="connsiteX9" fmla="*/ 33338 w 526256"/>
                <a:gd name="connsiteY9" fmla="*/ 69056 h 876300"/>
                <a:gd name="connsiteX10" fmla="*/ 19050 w 526256"/>
                <a:gd name="connsiteY10" fmla="*/ 54768 h 876300"/>
                <a:gd name="connsiteX11" fmla="*/ 4763 w 526256"/>
                <a:gd name="connsiteY11" fmla="*/ 38100 h 876300"/>
                <a:gd name="connsiteX12" fmla="*/ 0 w 526256"/>
                <a:gd name="connsiteY12" fmla="*/ 16668 h 876300"/>
                <a:gd name="connsiteX13" fmla="*/ 7144 w 526256"/>
                <a:gd name="connsiteY13" fmla="*/ 7143 h 876300"/>
                <a:gd name="connsiteX14" fmla="*/ 30956 w 526256"/>
                <a:gd name="connsiteY14" fmla="*/ 2381 h 876300"/>
                <a:gd name="connsiteX15" fmla="*/ 78581 w 526256"/>
                <a:gd name="connsiteY15" fmla="*/ 0 h 876300"/>
                <a:gd name="connsiteX16" fmla="*/ 138113 w 526256"/>
                <a:gd name="connsiteY16" fmla="*/ 2381 h 876300"/>
                <a:gd name="connsiteX17" fmla="*/ 233363 w 526256"/>
                <a:gd name="connsiteY17" fmla="*/ 16668 h 876300"/>
                <a:gd name="connsiteX18" fmla="*/ 328613 w 526256"/>
                <a:gd name="connsiteY18" fmla="*/ 40481 h 876300"/>
                <a:gd name="connsiteX19" fmla="*/ 400050 w 526256"/>
                <a:gd name="connsiteY19" fmla="*/ 66675 h 876300"/>
                <a:gd name="connsiteX20" fmla="*/ 431006 w 526256"/>
                <a:gd name="connsiteY20" fmla="*/ 80962 h 876300"/>
                <a:gd name="connsiteX21" fmla="*/ 459581 w 526256"/>
                <a:gd name="connsiteY21" fmla="*/ 100012 h 876300"/>
                <a:gd name="connsiteX22" fmla="*/ 483394 w 526256"/>
                <a:gd name="connsiteY22" fmla="*/ 116681 h 876300"/>
                <a:gd name="connsiteX23" fmla="*/ 509588 w 526256"/>
                <a:gd name="connsiteY23" fmla="*/ 150018 h 876300"/>
                <a:gd name="connsiteX24" fmla="*/ 523875 w 526256"/>
                <a:gd name="connsiteY24" fmla="*/ 176212 h 876300"/>
                <a:gd name="connsiteX25" fmla="*/ 526256 w 526256"/>
                <a:gd name="connsiteY25" fmla="*/ 197643 h 876300"/>
                <a:gd name="connsiteX26" fmla="*/ 519113 w 526256"/>
                <a:gd name="connsiteY26" fmla="*/ 228600 h 876300"/>
                <a:gd name="connsiteX27" fmla="*/ 504825 w 526256"/>
                <a:gd name="connsiteY27" fmla="*/ 254793 h 876300"/>
                <a:gd name="connsiteX28" fmla="*/ 478631 w 526256"/>
                <a:gd name="connsiteY28" fmla="*/ 288131 h 876300"/>
                <a:gd name="connsiteX29" fmla="*/ 457200 w 526256"/>
                <a:gd name="connsiteY29" fmla="*/ 311943 h 876300"/>
                <a:gd name="connsiteX30" fmla="*/ 447675 w 526256"/>
                <a:gd name="connsiteY30" fmla="*/ 328612 h 876300"/>
                <a:gd name="connsiteX31" fmla="*/ 435769 w 526256"/>
                <a:gd name="connsiteY31" fmla="*/ 388143 h 876300"/>
                <a:gd name="connsiteX32" fmla="*/ 431006 w 526256"/>
                <a:gd name="connsiteY32" fmla="*/ 459581 h 876300"/>
                <a:gd name="connsiteX33" fmla="*/ 431006 w 526256"/>
                <a:gd name="connsiteY33" fmla="*/ 595312 h 876300"/>
                <a:gd name="connsiteX34" fmla="*/ 433388 w 526256"/>
                <a:gd name="connsiteY34" fmla="*/ 852487 h 876300"/>
                <a:gd name="connsiteX35" fmla="*/ 230981 w 526256"/>
                <a:gd name="connsiteY35" fmla="*/ 876300 h 876300"/>
                <a:gd name="connsiteX36" fmla="*/ 230981 w 526256"/>
                <a:gd name="connsiteY36" fmla="*/ 63579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876300">
                  <a:moveTo>
                    <a:pt x="230981" y="635793"/>
                  </a:moveTo>
                  <a:cubicBezTo>
                    <a:pt x="230187" y="596899"/>
                    <a:pt x="229394" y="558006"/>
                    <a:pt x="228600" y="519112"/>
                  </a:cubicBezTo>
                  <a:lnTo>
                    <a:pt x="223838" y="369093"/>
                  </a:lnTo>
                  <a:lnTo>
                    <a:pt x="216694" y="288131"/>
                  </a:lnTo>
                  <a:lnTo>
                    <a:pt x="207169" y="250031"/>
                  </a:lnTo>
                  <a:lnTo>
                    <a:pt x="197644" y="230981"/>
                  </a:lnTo>
                  <a:lnTo>
                    <a:pt x="166688" y="195262"/>
                  </a:lnTo>
                  <a:lnTo>
                    <a:pt x="119063" y="145256"/>
                  </a:lnTo>
                  <a:lnTo>
                    <a:pt x="69056" y="100012"/>
                  </a:lnTo>
                  <a:lnTo>
                    <a:pt x="33338" y="69056"/>
                  </a:lnTo>
                  <a:lnTo>
                    <a:pt x="19050" y="54768"/>
                  </a:lnTo>
                  <a:lnTo>
                    <a:pt x="4763" y="38100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0956" y="2381"/>
                  </a:lnTo>
                  <a:lnTo>
                    <a:pt x="78581" y="0"/>
                  </a:lnTo>
                  <a:lnTo>
                    <a:pt x="138113" y="2381"/>
                  </a:lnTo>
                  <a:lnTo>
                    <a:pt x="233363" y="16668"/>
                  </a:lnTo>
                  <a:lnTo>
                    <a:pt x="328613" y="40481"/>
                  </a:lnTo>
                  <a:lnTo>
                    <a:pt x="400050" y="66675"/>
                  </a:lnTo>
                  <a:lnTo>
                    <a:pt x="431006" y="80962"/>
                  </a:lnTo>
                  <a:lnTo>
                    <a:pt x="459581" y="100012"/>
                  </a:lnTo>
                  <a:lnTo>
                    <a:pt x="483394" y="116681"/>
                  </a:lnTo>
                  <a:lnTo>
                    <a:pt x="509588" y="150018"/>
                  </a:lnTo>
                  <a:lnTo>
                    <a:pt x="523875" y="176212"/>
                  </a:lnTo>
                  <a:lnTo>
                    <a:pt x="526256" y="197643"/>
                  </a:lnTo>
                  <a:lnTo>
                    <a:pt x="519113" y="228600"/>
                  </a:lnTo>
                  <a:lnTo>
                    <a:pt x="504825" y="254793"/>
                  </a:lnTo>
                  <a:lnTo>
                    <a:pt x="478631" y="288131"/>
                  </a:lnTo>
                  <a:lnTo>
                    <a:pt x="457200" y="311943"/>
                  </a:lnTo>
                  <a:lnTo>
                    <a:pt x="447675" y="328612"/>
                  </a:lnTo>
                  <a:lnTo>
                    <a:pt x="435769" y="388143"/>
                  </a:lnTo>
                  <a:lnTo>
                    <a:pt x="431006" y="459581"/>
                  </a:lnTo>
                  <a:lnTo>
                    <a:pt x="431006" y="595312"/>
                  </a:lnTo>
                  <a:lnTo>
                    <a:pt x="433388" y="852487"/>
                  </a:lnTo>
                  <a:lnTo>
                    <a:pt x="230981" y="876300"/>
                  </a:lnTo>
                  <a:lnTo>
                    <a:pt x="230981" y="635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52FEE4E-3CF2-4690-98C0-9B653B0FCE97}"/>
                </a:ext>
              </a:extLst>
            </p:cNvPr>
            <p:cNvSpPr/>
            <p:nvPr/>
          </p:nvSpPr>
          <p:spPr>
            <a:xfrm>
              <a:off x="3589338" y="4183063"/>
              <a:ext cx="2736850" cy="454025"/>
            </a:xfrm>
            <a:custGeom>
              <a:avLst/>
              <a:gdLst>
                <a:gd name="connsiteX0" fmla="*/ 950119 w 2738437"/>
                <a:gd name="connsiteY0" fmla="*/ 209550 h 452438"/>
                <a:gd name="connsiteX1" fmla="*/ 1097756 w 2738437"/>
                <a:gd name="connsiteY1" fmla="*/ 195263 h 452438"/>
                <a:gd name="connsiteX2" fmla="*/ 1235869 w 2738437"/>
                <a:gd name="connsiteY2" fmla="*/ 180975 h 452438"/>
                <a:gd name="connsiteX3" fmla="*/ 1612106 w 2738437"/>
                <a:gd name="connsiteY3" fmla="*/ 140494 h 452438"/>
                <a:gd name="connsiteX4" fmla="*/ 1845469 w 2738437"/>
                <a:gd name="connsiteY4" fmla="*/ 109538 h 452438"/>
                <a:gd name="connsiteX5" fmla="*/ 2005012 w 2738437"/>
                <a:gd name="connsiteY5" fmla="*/ 83344 h 452438"/>
                <a:gd name="connsiteX6" fmla="*/ 2164556 w 2738437"/>
                <a:gd name="connsiteY6" fmla="*/ 47625 h 452438"/>
                <a:gd name="connsiteX7" fmla="*/ 2257425 w 2738437"/>
                <a:gd name="connsiteY7" fmla="*/ 19050 h 452438"/>
                <a:gd name="connsiteX8" fmla="*/ 2307431 w 2738437"/>
                <a:gd name="connsiteY8" fmla="*/ 0 h 452438"/>
                <a:gd name="connsiteX9" fmla="*/ 2338387 w 2738437"/>
                <a:gd name="connsiteY9" fmla="*/ 0 h 452438"/>
                <a:gd name="connsiteX10" fmla="*/ 2395537 w 2738437"/>
                <a:gd name="connsiteY10" fmla="*/ 4763 h 452438"/>
                <a:gd name="connsiteX11" fmla="*/ 2512219 w 2738437"/>
                <a:gd name="connsiteY11" fmla="*/ 30957 h 452438"/>
                <a:gd name="connsiteX12" fmla="*/ 2600325 w 2738437"/>
                <a:gd name="connsiteY12" fmla="*/ 54769 h 452438"/>
                <a:gd name="connsiteX13" fmla="*/ 2628900 w 2738437"/>
                <a:gd name="connsiteY13" fmla="*/ 71438 h 452438"/>
                <a:gd name="connsiteX14" fmla="*/ 2700337 w 2738437"/>
                <a:gd name="connsiteY14" fmla="*/ 116682 h 452438"/>
                <a:gd name="connsiteX15" fmla="*/ 2717006 w 2738437"/>
                <a:gd name="connsiteY15" fmla="*/ 128588 h 452438"/>
                <a:gd name="connsiteX16" fmla="*/ 2733675 w 2738437"/>
                <a:gd name="connsiteY16" fmla="*/ 147638 h 452438"/>
                <a:gd name="connsiteX17" fmla="*/ 2738437 w 2738437"/>
                <a:gd name="connsiteY17" fmla="*/ 164307 h 452438"/>
                <a:gd name="connsiteX18" fmla="*/ 2738437 w 2738437"/>
                <a:gd name="connsiteY18" fmla="*/ 173832 h 452438"/>
                <a:gd name="connsiteX19" fmla="*/ 2733675 w 2738437"/>
                <a:gd name="connsiteY19" fmla="*/ 190500 h 452438"/>
                <a:gd name="connsiteX20" fmla="*/ 2724150 w 2738437"/>
                <a:gd name="connsiteY20" fmla="*/ 209550 h 452438"/>
                <a:gd name="connsiteX21" fmla="*/ 2702719 w 2738437"/>
                <a:gd name="connsiteY21" fmla="*/ 233363 h 452438"/>
                <a:gd name="connsiteX22" fmla="*/ 2669381 w 2738437"/>
                <a:gd name="connsiteY22" fmla="*/ 254794 h 452438"/>
                <a:gd name="connsiteX23" fmla="*/ 2626519 w 2738437"/>
                <a:gd name="connsiteY23" fmla="*/ 269082 h 452438"/>
                <a:gd name="connsiteX24" fmla="*/ 2552700 w 2738437"/>
                <a:gd name="connsiteY24" fmla="*/ 273844 h 452438"/>
                <a:gd name="connsiteX25" fmla="*/ 2471737 w 2738437"/>
                <a:gd name="connsiteY25" fmla="*/ 266700 h 452438"/>
                <a:gd name="connsiteX26" fmla="*/ 2402681 w 2738437"/>
                <a:gd name="connsiteY26" fmla="*/ 261938 h 452438"/>
                <a:gd name="connsiteX27" fmla="*/ 2245519 w 2738437"/>
                <a:gd name="connsiteY27" fmla="*/ 264319 h 452438"/>
                <a:gd name="connsiteX28" fmla="*/ 2064544 w 2738437"/>
                <a:gd name="connsiteY28" fmla="*/ 276225 h 452438"/>
                <a:gd name="connsiteX29" fmla="*/ 1762125 w 2738437"/>
                <a:gd name="connsiteY29" fmla="*/ 300038 h 452438"/>
                <a:gd name="connsiteX30" fmla="*/ 1438275 w 2738437"/>
                <a:gd name="connsiteY30" fmla="*/ 333375 h 452438"/>
                <a:gd name="connsiteX31" fmla="*/ 1000125 w 2738437"/>
                <a:gd name="connsiteY31" fmla="*/ 381000 h 452438"/>
                <a:gd name="connsiteX32" fmla="*/ 723900 w 2738437"/>
                <a:gd name="connsiteY32" fmla="*/ 409575 h 452438"/>
                <a:gd name="connsiteX33" fmla="*/ 492919 w 2738437"/>
                <a:gd name="connsiteY33" fmla="*/ 452438 h 452438"/>
                <a:gd name="connsiteX34" fmla="*/ 409575 w 2738437"/>
                <a:gd name="connsiteY34" fmla="*/ 447675 h 452438"/>
                <a:gd name="connsiteX35" fmla="*/ 316706 w 2738437"/>
                <a:gd name="connsiteY35" fmla="*/ 435769 h 452438"/>
                <a:gd name="connsiteX36" fmla="*/ 285750 w 2738437"/>
                <a:gd name="connsiteY36" fmla="*/ 428625 h 452438"/>
                <a:gd name="connsiteX37" fmla="*/ 259556 w 2738437"/>
                <a:gd name="connsiteY37" fmla="*/ 409575 h 452438"/>
                <a:gd name="connsiteX38" fmla="*/ 202406 w 2738437"/>
                <a:gd name="connsiteY38" fmla="*/ 354807 h 452438"/>
                <a:gd name="connsiteX39" fmla="*/ 154781 w 2738437"/>
                <a:gd name="connsiteY39" fmla="*/ 304800 h 452438"/>
                <a:gd name="connsiteX40" fmla="*/ 92869 w 2738437"/>
                <a:gd name="connsiteY40" fmla="*/ 230982 h 452438"/>
                <a:gd name="connsiteX41" fmla="*/ 30956 w 2738437"/>
                <a:gd name="connsiteY41" fmla="*/ 157163 h 452438"/>
                <a:gd name="connsiteX42" fmla="*/ 14287 w 2738437"/>
                <a:gd name="connsiteY42" fmla="*/ 135732 h 452438"/>
                <a:gd name="connsiteX43" fmla="*/ 2381 w 2738437"/>
                <a:gd name="connsiteY43" fmla="*/ 111919 h 452438"/>
                <a:gd name="connsiteX44" fmla="*/ 0 w 2738437"/>
                <a:gd name="connsiteY44" fmla="*/ 95250 h 452438"/>
                <a:gd name="connsiteX45" fmla="*/ 0 w 2738437"/>
                <a:gd name="connsiteY45" fmla="*/ 83344 h 452438"/>
                <a:gd name="connsiteX46" fmla="*/ 9525 w 2738437"/>
                <a:gd name="connsiteY46" fmla="*/ 76200 h 452438"/>
                <a:gd name="connsiteX47" fmla="*/ 26194 w 2738437"/>
                <a:gd name="connsiteY47" fmla="*/ 78582 h 452438"/>
                <a:gd name="connsiteX48" fmla="*/ 54769 w 2738437"/>
                <a:gd name="connsiteY48" fmla="*/ 88107 h 452438"/>
                <a:gd name="connsiteX49" fmla="*/ 123825 w 2738437"/>
                <a:gd name="connsiteY49" fmla="*/ 119063 h 452438"/>
                <a:gd name="connsiteX50" fmla="*/ 254794 w 2738437"/>
                <a:gd name="connsiteY50" fmla="*/ 176213 h 452438"/>
                <a:gd name="connsiteX51" fmla="*/ 338137 w 2738437"/>
                <a:gd name="connsiteY51" fmla="*/ 209550 h 452438"/>
                <a:gd name="connsiteX52" fmla="*/ 383381 w 2738437"/>
                <a:gd name="connsiteY52" fmla="*/ 221457 h 452438"/>
                <a:gd name="connsiteX53" fmla="*/ 521494 w 2738437"/>
                <a:gd name="connsiteY53" fmla="*/ 228600 h 452438"/>
                <a:gd name="connsiteX54" fmla="*/ 690562 w 2738437"/>
                <a:gd name="connsiteY54" fmla="*/ 223838 h 452438"/>
                <a:gd name="connsiteX55" fmla="*/ 950119 w 2738437"/>
                <a:gd name="connsiteY55" fmla="*/ 209550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38437" h="452438">
                  <a:moveTo>
                    <a:pt x="950119" y="209550"/>
                  </a:moveTo>
                  <a:lnTo>
                    <a:pt x="1097756" y="195263"/>
                  </a:lnTo>
                  <a:lnTo>
                    <a:pt x="1235869" y="180975"/>
                  </a:lnTo>
                  <a:lnTo>
                    <a:pt x="1612106" y="140494"/>
                  </a:lnTo>
                  <a:lnTo>
                    <a:pt x="1845469" y="109538"/>
                  </a:lnTo>
                  <a:lnTo>
                    <a:pt x="2005012" y="83344"/>
                  </a:lnTo>
                  <a:lnTo>
                    <a:pt x="2164556" y="47625"/>
                  </a:lnTo>
                  <a:lnTo>
                    <a:pt x="2257425" y="19050"/>
                  </a:lnTo>
                  <a:lnTo>
                    <a:pt x="2307431" y="0"/>
                  </a:lnTo>
                  <a:lnTo>
                    <a:pt x="2338387" y="0"/>
                  </a:lnTo>
                  <a:lnTo>
                    <a:pt x="2395537" y="4763"/>
                  </a:lnTo>
                  <a:lnTo>
                    <a:pt x="2512219" y="30957"/>
                  </a:lnTo>
                  <a:lnTo>
                    <a:pt x="2600325" y="54769"/>
                  </a:lnTo>
                  <a:lnTo>
                    <a:pt x="2628900" y="71438"/>
                  </a:lnTo>
                  <a:lnTo>
                    <a:pt x="2700337" y="116682"/>
                  </a:lnTo>
                  <a:lnTo>
                    <a:pt x="2717006" y="128588"/>
                  </a:lnTo>
                  <a:lnTo>
                    <a:pt x="2733675" y="147638"/>
                  </a:lnTo>
                  <a:lnTo>
                    <a:pt x="2738437" y="164307"/>
                  </a:lnTo>
                  <a:lnTo>
                    <a:pt x="2738437" y="173832"/>
                  </a:lnTo>
                  <a:lnTo>
                    <a:pt x="2733675" y="190500"/>
                  </a:lnTo>
                  <a:lnTo>
                    <a:pt x="2724150" y="209550"/>
                  </a:lnTo>
                  <a:lnTo>
                    <a:pt x="2702719" y="233363"/>
                  </a:lnTo>
                  <a:lnTo>
                    <a:pt x="2669381" y="254794"/>
                  </a:lnTo>
                  <a:lnTo>
                    <a:pt x="2626519" y="269082"/>
                  </a:lnTo>
                  <a:lnTo>
                    <a:pt x="2552700" y="273844"/>
                  </a:lnTo>
                  <a:lnTo>
                    <a:pt x="2471737" y="266700"/>
                  </a:lnTo>
                  <a:lnTo>
                    <a:pt x="2402681" y="261938"/>
                  </a:lnTo>
                  <a:lnTo>
                    <a:pt x="2245519" y="264319"/>
                  </a:lnTo>
                  <a:lnTo>
                    <a:pt x="2064544" y="276225"/>
                  </a:lnTo>
                  <a:lnTo>
                    <a:pt x="1762125" y="300038"/>
                  </a:lnTo>
                  <a:lnTo>
                    <a:pt x="1438275" y="333375"/>
                  </a:lnTo>
                  <a:lnTo>
                    <a:pt x="1000125" y="381000"/>
                  </a:lnTo>
                  <a:lnTo>
                    <a:pt x="723900" y="409575"/>
                  </a:lnTo>
                  <a:lnTo>
                    <a:pt x="492919" y="452438"/>
                  </a:lnTo>
                  <a:lnTo>
                    <a:pt x="409575" y="447675"/>
                  </a:lnTo>
                  <a:lnTo>
                    <a:pt x="316706" y="435769"/>
                  </a:lnTo>
                  <a:lnTo>
                    <a:pt x="285750" y="428625"/>
                  </a:lnTo>
                  <a:lnTo>
                    <a:pt x="259556" y="409575"/>
                  </a:lnTo>
                  <a:lnTo>
                    <a:pt x="202406" y="354807"/>
                  </a:lnTo>
                  <a:lnTo>
                    <a:pt x="154781" y="304800"/>
                  </a:lnTo>
                  <a:lnTo>
                    <a:pt x="92869" y="230982"/>
                  </a:lnTo>
                  <a:lnTo>
                    <a:pt x="30956" y="157163"/>
                  </a:lnTo>
                  <a:lnTo>
                    <a:pt x="14287" y="135732"/>
                  </a:lnTo>
                  <a:lnTo>
                    <a:pt x="2381" y="111919"/>
                  </a:lnTo>
                  <a:lnTo>
                    <a:pt x="0" y="95250"/>
                  </a:lnTo>
                  <a:lnTo>
                    <a:pt x="0" y="83344"/>
                  </a:lnTo>
                  <a:lnTo>
                    <a:pt x="9525" y="76200"/>
                  </a:lnTo>
                  <a:lnTo>
                    <a:pt x="26194" y="78582"/>
                  </a:lnTo>
                  <a:lnTo>
                    <a:pt x="54769" y="88107"/>
                  </a:lnTo>
                  <a:lnTo>
                    <a:pt x="123825" y="119063"/>
                  </a:lnTo>
                  <a:lnTo>
                    <a:pt x="254794" y="176213"/>
                  </a:lnTo>
                  <a:lnTo>
                    <a:pt x="338137" y="209550"/>
                  </a:lnTo>
                  <a:lnTo>
                    <a:pt x="383381" y="221457"/>
                  </a:lnTo>
                  <a:lnTo>
                    <a:pt x="521494" y="228600"/>
                  </a:lnTo>
                  <a:lnTo>
                    <a:pt x="690562" y="223838"/>
                  </a:lnTo>
                  <a:lnTo>
                    <a:pt x="950119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1D0AE9D9-85DE-4B97-9E7C-B171426B8359}"/>
                </a:ext>
              </a:extLst>
            </p:cNvPr>
            <p:cNvSpPr/>
            <p:nvPr/>
          </p:nvSpPr>
          <p:spPr>
            <a:xfrm>
              <a:off x="4021138" y="4533900"/>
              <a:ext cx="590550" cy="1189038"/>
            </a:xfrm>
            <a:custGeom>
              <a:avLst/>
              <a:gdLst>
                <a:gd name="connsiteX0" fmla="*/ 264319 w 590550"/>
                <a:gd name="connsiteY0" fmla="*/ 604838 h 1188244"/>
                <a:gd name="connsiteX1" fmla="*/ 142875 w 590550"/>
                <a:gd name="connsiteY1" fmla="*/ 235744 h 1188244"/>
                <a:gd name="connsiteX2" fmla="*/ 123825 w 590550"/>
                <a:gd name="connsiteY2" fmla="*/ 180975 h 1188244"/>
                <a:gd name="connsiteX3" fmla="*/ 109538 w 590550"/>
                <a:gd name="connsiteY3" fmla="*/ 157163 h 1188244"/>
                <a:gd name="connsiteX4" fmla="*/ 88107 w 590550"/>
                <a:gd name="connsiteY4" fmla="*/ 130969 h 1188244"/>
                <a:gd name="connsiteX5" fmla="*/ 0 w 590550"/>
                <a:gd name="connsiteY5" fmla="*/ 42863 h 1188244"/>
                <a:gd name="connsiteX6" fmla="*/ 280988 w 590550"/>
                <a:gd name="connsiteY6" fmla="*/ 0 h 1188244"/>
                <a:gd name="connsiteX7" fmla="*/ 340519 w 590550"/>
                <a:gd name="connsiteY7" fmla="*/ 73819 h 1188244"/>
                <a:gd name="connsiteX8" fmla="*/ 376238 w 590550"/>
                <a:gd name="connsiteY8" fmla="*/ 121444 h 1188244"/>
                <a:gd name="connsiteX9" fmla="*/ 390525 w 590550"/>
                <a:gd name="connsiteY9" fmla="*/ 147638 h 1188244"/>
                <a:gd name="connsiteX10" fmla="*/ 414338 w 590550"/>
                <a:gd name="connsiteY10" fmla="*/ 273844 h 1188244"/>
                <a:gd name="connsiteX11" fmla="*/ 485775 w 590550"/>
                <a:gd name="connsiteY11" fmla="*/ 642938 h 1188244"/>
                <a:gd name="connsiteX12" fmla="*/ 590550 w 590550"/>
                <a:gd name="connsiteY12" fmla="*/ 1169194 h 1188244"/>
                <a:gd name="connsiteX13" fmla="*/ 440532 w 590550"/>
                <a:gd name="connsiteY13" fmla="*/ 1188244 h 1188244"/>
                <a:gd name="connsiteX14" fmla="*/ 388144 w 590550"/>
                <a:gd name="connsiteY14" fmla="*/ 1000125 h 1188244"/>
                <a:gd name="connsiteX15" fmla="*/ 328613 w 590550"/>
                <a:gd name="connsiteY15" fmla="*/ 807244 h 1188244"/>
                <a:gd name="connsiteX16" fmla="*/ 264319 w 590550"/>
                <a:gd name="connsiteY16" fmla="*/ 604838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188244">
                  <a:moveTo>
                    <a:pt x="264319" y="604838"/>
                  </a:moveTo>
                  <a:lnTo>
                    <a:pt x="142875" y="235744"/>
                  </a:lnTo>
                  <a:lnTo>
                    <a:pt x="123825" y="180975"/>
                  </a:lnTo>
                  <a:lnTo>
                    <a:pt x="109538" y="157163"/>
                  </a:lnTo>
                  <a:lnTo>
                    <a:pt x="88107" y="130969"/>
                  </a:lnTo>
                  <a:lnTo>
                    <a:pt x="0" y="42863"/>
                  </a:lnTo>
                  <a:lnTo>
                    <a:pt x="280988" y="0"/>
                  </a:lnTo>
                  <a:lnTo>
                    <a:pt x="340519" y="73819"/>
                  </a:lnTo>
                  <a:lnTo>
                    <a:pt x="376238" y="121444"/>
                  </a:lnTo>
                  <a:lnTo>
                    <a:pt x="390525" y="147638"/>
                  </a:lnTo>
                  <a:lnTo>
                    <a:pt x="414338" y="273844"/>
                  </a:lnTo>
                  <a:lnTo>
                    <a:pt x="485775" y="642938"/>
                  </a:lnTo>
                  <a:lnTo>
                    <a:pt x="590550" y="1169194"/>
                  </a:lnTo>
                  <a:lnTo>
                    <a:pt x="440532" y="1188244"/>
                  </a:lnTo>
                  <a:lnTo>
                    <a:pt x="388144" y="1000125"/>
                  </a:lnTo>
                  <a:lnTo>
                    <a:pt x="328613" y="807244"/>
                  </a:lnTo>
                  <a:lnTo>
                    <a:pt x="264319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ACDD132-3C15-49B8-AD5D-C3135D3E6E3D}"/>
                </a:ext>
              </a:extLst>
            </p:cNvPr>
            <p:cNvSpPr/>
            <p:nvPr/>
          </p:nvSpPr>
          <p:spPr>
            <a:xfrm>
              <a:off x="5257800" y="4410075"/>
              <a:ext cx="581025" cy="1239838"/>
            </a:xfrm>
            <a:custGeom>
              <a:avLst/>
              <a:gdLst>
                <a:gd name="connsiteX0" fmla="*/ 123825 w 581025"/>
                <a:gd name="connsiteY0" fmla="*/ 700088 h 1240631"/>
                <a:gd name="connsiteX1" fmla="*/ 226219 w 581025"/>
                <a:gd name="connsiteY1" fmla="*/ 278606 h 1240631"/>
                <a:gd name="connsiteX2" fmla="*/ 230981 w 581025"/>
                <a:gd name="connsiteY2" fmla="*/ 250031 h 1240631"/>
                <a:gd name="connsiteX3" fmla="*/ 233363 w 581025"/>
                <a:gd name="connsiteY3" fmla="*/ 214313 h 1240631"/>
                <a:gd name="connsiteX4" fmla="*/ 228600 w 581025"/>
                <a:gd name="connsiteY4" fmla="*/ 188119 h 1240631"/>
                <a:gd name="connsiteX5" fmla="*/ 221456 w 581025"/>
                <a:gd name="connsiteY5" fmla="*/ 166688 h 1240631"/>
                <a:gd name="connsiteX6" fmla="*/ 214313 w 581025"/>
                <a:gd name="connsiteY6" fmla="*/ 150019 h 1240631"/>
                <a:gd name="connsiteX7" fmla="*/ 202406 w 581025"/>
                <a:gd name="connsiteY7" fmla="*/ 130969 h 1240631"/>
                <a:gd name="connsiteX8" fmla="*/ 188119 w 581025"/>
                <a:gd name="connsiteY8" fmla="*/ 114300 h 1240631"/>
                <a:gd name="connsiteX9" fmla="*/ 164306 w 581025"/>
                <a:gd name="connsiteY9" fmla="*/ 90488 h 1240631"/>
                <a:gd name="connsiteX10" fmla="*/ 83344 w 581025"/>
                <a:gd name="connsiteY10" fmla="*/ 23813 h 1240631"/>
                <a:gd name="connsiteX11" fmla="*/ 378619 w 581025"/>
                <a:gd name="connsiteY11" fmla="*/ 0 h 1240631"/>
                <a:gd name="connsiteX12" fmla="*/ 473869 w 581025"/>
                <a:gd name="connsiteY12" fmla="*/ 80963 h 1240631"/>
                <a:gd name="connsiteX13" fmla="*/ 533400 w 581025"/>
                <a:gd name="connsiteY13" fmla="*/ 133350 h 1240631"/>
                <a:gd name="connsiteX14" fmla="*/ 569119 w 581025"/>
                <a:gd name="connsiteY14" fmla="*/ 166688 h 1240631"/>
                <a:gd name="connsiteX15" fmla="*/ 578644 w 581025"/>
                <a:gd name="connsiteY15" fmla="*/ 176213 h 1240631"/>
                <a:gd name="connsiteX16" fmla="*/ 581025 w 581025"/>
                <a:gd name="connsiteY16" fmla="*/ 183356 h 1240631"/>
                <a:gd name="connsiteX17" fmla="*/ 569119 w 581025"/>
                <a:gd name="connsiteY17" fmla="*/ 211931 h 1240631"/>
                <a:gd name="connsiteX18" fmla="*/ 497681 w 581025"/>
                <a:gd name="connsiteY18" fmla="*/ 381000 h 1240631"/>
                <a:gd name="connsiteX19" fmla="*/ 364331 w 581025"/>
                <a:gd name="connsiteY19" fmla="*/ 678656 h 1240631"/>
                <a:gd name="connsiteX20" fmla="*/ 221456 w 581025"/>
                <a:gd name="connsiteY20" fmla="*/ 981075 h 1240631"/>
                <a:gd name="connsiteX21" fmla="*/ 100013 w 581025"/>
                <a:gd name="connsiteY21" fmla="*/ 1235869 h 1240631"/>
                <a:gd name="connsiteX22" fmla="*/ 0 w 581025"/>
                <a:gd name="connsiteY22" fmla="*/ 1240631 h 1240631"/>
                <a:gd name="connsiteX23" fmla="*/ 42863 w 581025"/>
                <a:gd name="connsiteY23" fmla="*/ 1031081 h 1240631"/>
                <a:gd name="connsiteX24" fmla="*/ 123825 w 581025"/>
                <a:gd name="connsiteY24" fmla="*/ 700088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1240631">
                  <a:moveTo>
                    <a:pt x="123825" y="700088"/>
                  </a:moveTo>
                  <a:lnTo>
                    <a:pt x="226219" y="278606"/>
                  </a:lnTo>
                  <a:lnTo>
                    <a:pt x="230981" y="250031"/>
                  </a:lnTo>
                  <a:lnTo>
                    <a:pt x="233363" y="214313"/>
                  </a:lnTo>
                  <a:lnTo>
                    <a:pt x="228600" y="188119"/>
                  </a:lnTo>
                  <a:lnTo>
                    <a:pt x="221456" y="166688"/>
                  </a:lnTo>
                  <a:lnTo>
                    <a:pt x="214313" y="150019"/>
                  </a:lnTo>
                  <a:lnTo>
                    <a:pt x="202406" y="130969"/>
                  </a:lnTo>
                  <a:lnTo>
                    <a:pt x="188119" y="114300"/>
                  </a:lnTo>
                  <a:lnTo>
                    <a:pt x="164306" y="90488"/>
                  </a:lnTo>
                  <a:lnTo>
                    <a:pt x="83344" y="23813"/>
                  </a:lnTo>
                  <a:lnTo>
                    <a:pt x="378619" y="0"/>
                  </a:lnTo>
                  <a:lnTo>
                    <a:pt x="473869" y="80963"/>
                  </a:lnTo>
                  <a:lnTo>
                    <a:pt x="533400" y="133350"/>
                  </a:lnTo>
                  <a:lnTo>
                    <a:pt x="569119" y="166688"/>
                  </a:lnTo>
                  <a:lnTo>
                    <a:pt x="578644" y="176213"/>
                  </a:lnTo>
                  <a:lnTo>
                    <a:pt x="581025" y="183356"/>
                  </a:lnTo>
                  <a:lnTo>
                    <a:pt x="569119" y="211931"/>
                  </a:lnTo>
                  <a:lnTo>
                    <a:pt x="497681" y="381000"/>
                  </a:lnTo>
                  <a:lnTo>
                    <a:pt x="364331" y="678656"/>
                  </a:lnTo>
                  <a:lnTo>
                    <a:pt x="221456" y="981075"/>
                  </a:lnTo>
                  <a:lnTo>
                    <a:pt x="100013" y="1235869"/>
                  </a:lnTo>
                  <a:lnTo>
                    <a:pt x="0" y="1240631"/>
                  </a:lnTo>
                  <a:lnTo>
                    <a:pt x="42863" y="1031081"/>
                  </a:lnTo>
                  <a:lnTo>
                    <a:pt x="123825" y="700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06B6A46-28F3-4988-8672-28F406C9AF65}"/>
                </a:ext>
              </a:extLst>
            </p:cNvPr>
            <p:cNvSpPr/>
            <p:nvPr/>
          </p:nvSpPr>
          <p:spPr>
            <a:xfrm>
              <a:off x="2811463" y="5456238"/>
              <a:ext cx="4187825" cy="587375"/>
            </a:xfrm>
            <a:custGeom>
              <a:avLst/>
              <a:gdLst>
                <a:gd name="connsiteX0" fmla="*/ 2114338 w 4187884"/>
                <a:gd name="connsiteY0" fmla="*/ 309332 h 588071"/>
                <a:gd name="connsiteX1" fmla="*/ 1794808 w 4187884"/>
                <a:gd name="connsiteY1" fmla="*/ 339925 h 588071"/>
                <a:gd name="connsiteX2" fmla="*/ 1519468 w 4187884"/>
                <a:gd name="connsiteY2" fmla="*/ 377317 h 588071"/>
                <a:gd name="connsiteX3" fmla="*/ 1244128 w 4187884"/>
                <a:gd name="connsiteY3" fmla="*/ 424907 h 588071"/>
                <a:gd name="connsiteX4" fmla="*/ 992583 w 4187884"/>
                <a:gd name="connsiteY4" fmla="*/ 475896 h 588071"/>
                <a:gd name="connsiteX5" fmla="*/ 683251 w 4187884"/>
                <a:gd name="connsiteY5" fmla="*/ 550679 h 588071"/>
                <a:gd name="connsiteX6" fmla="*/ 550680 w 4187884"/>
                <a:gd name="connsiteY6" fmla="*/ 588071 h 588071"/>
                <a:gd name="connsiteX7" fmla="*/ 513288 w 4187884"/>
                <a:gd name="connsiteY7" fmla="*/ 581273 h 588071"/>
                <a:gd name="connsiteX8" fmla="*/ 418109 w 4187884"/>
                <a:gd name="connsiteY8" fmla="*/ 526884 h 588071"/>
                <a:gd name="connsiteX9" fmla="*/ 241347 w 4187884"/>
                <a:gd name="connsiteY9" fmla="*/ 397713 h 588071"/>
                <a:gd name="connsiteX10" fmla="*/ 78183 w 4187884"/>
                <a:gd name="connsiteY10" fmla="*/ 261742 h 588071"/>
                <a:gd name="connsiteX11" fmla="*/ 27194 w 4187884"/>
                <a:gd name="connsiteY11" fmla="*/ 217552 h 588071"/>
                <a:gd name="connsiteX12" fmla="*/ 10198 w 4187884"/>
                <a:gd name="connsiteY12" fmla="*/ 197157 h 588071"/>
                <a:gd name="connsiteX13" fmla="*/ 0 w 4187884"/>
                <a:gd name="connsiteY13" fmla="*/ 173362 h 588071"/>
                <a:gd name="connsiteX14" fmla="*/ 6799 w 4187884"/>
                <a:gd name="connsiteY14" fmla="*/ 156365 h 588071"/>
                <a:gd name="connsiteX15" fmla="*/ 27194 w 4187884"/>
                <a:gd name="connsiteY15" fmla="*/ 152966 h 588071"/>
                <a:gd name="connsiteX16" fmla="*/ 78183 w 4187884"/>
                <a:gd name="connsiteY16" fmla="*/ 173362 h 588071"/>
                <a:gd name="connsiteX17" fmla="*/ 180161 w 4187884"/>
                <a:gd name="connsiteY17" fmla="*/ 220951 h 588071"/>
                <a:gd name="connsiteX18" fmla="*/ 299135 w 4187884"/>
                <a:gd name="connsiteY18" fmla="*/ 271940 h 588071"/>
                <a:gd name="connsiteX19" fmla="*/ 407911 w 4187884"/>
                <a:gd name="connsiteY19" fmla="*/ 309332 h 588071"/>
                <a:gd name="connsiteX20" fmla="*/ 458900 w 4187884"/>
                <a:gd name="connsiteY20" fmla="*/ 319530 h 588071"/>
                <a:gd name="connsiteX21" fmla="*/ 509889 w 4187884"/>
                <a:gd name="connsiteY21" fmla="*/ 319530 h 588071"/>
                <a:gd name="connsiteX22" fmla="*/ 662855 w 4187884"/>
                <a:gd name="connsiteY22" fmla="*/ 302534 h 588071"/>
                <a:gd name="connsiteX23" fmla="*/ 978986 w 4187884"/>
                <a:gd name="connsiteY23" fmla="*/ 261742 h 588071"/>
                <a:gd name="connsiteX24" fmla="*/ 1420889 w 4187884"/>
                <a:gd name="connsiteY24" fmla="*/ 193757 h 588071"/>
                <a:gd name="connsiteX25" fmla="*/ 1635043 w 4187884"/>
                <a:gd name="connsiteY25" fmla="*/ 159765 h 588071"/>
                <a:gd name="connsiteX26" fmla="*/ 1859393 w 4187884"/>
                <a:gd name="connsiteY26" fmla="*/ 132571 h 588071"/>
                <a:gd name="connsiteX27" fmla="*/ 2318293 w 4187884"/>
                <a:gd name="connsiteY27" fmla="*/ 88380 h 588071"/>
                <a:gd name="connsiteX28" fmla="*/ 2498454 w 4187884"/>
                <a:gd name="connsiteY28" fmla="*/ 71384 h 588071"/>
                <a:gd name="connsiteX29" fmla="*/ 2753398 w 4187884"/>
                <a:gd name="connsiteY29" fmla="*/ 67985 h 588071"/>
                <a:gd name="connsiteX30" fmla="*/ 3154510 w 4187884"/>
                <a:gd name="connsiteY30" fmla="*/ 57787 h 588071"/>
                <a:gd name="connsiteX31" fmla="*/ 3419652 w 4187884"/>
                <a:gd name="connsiteY31" fmla="*/ 50989 h 588071"/>
                <a:gd name="connsiteX32" fmla="*/ 3477440 w 4187884"/>
                <a:gd name="connsiteY32" fmla="*/ 40791 h 588071"/>
                <a:gd name="connsiteX33" fmla="*/ 3548824 w 4187884"/>
                <a:gd name="connsiteY33" fmla="*/ 20395 h 588071"/>
                <a:gd name="connsiteX34" fmla="*/ 3599813 w 4187884"/>
                <a:gd name="connsiteY34" fmla="*/ 0 h 588071"/>
                <a:gd name="connsiteX35" fmla="*/ 3644003 w 4187884"/>
                <a:gd name="connsiteY35" fmla="*/ 3399 h 588071"/>
                <a:gd name="connsiteX36" fmla="*/ 3769776 w 4187884"/>
                <a:gd name="connsiteY36" fmla="*/ 30593 h 588071"/>
                <a:gd name="connsiteX37" fmla="*/ 3926141 w 4187884"/>
                <a:gd name="connsiteY37" fmla="*/ 74783 h 588071"/>
                <a:gd name="connsiteX38" fmla="*/ 4034918 w 4187884"/>
                <a:gd name="connsiteY38" fmla="*/ 115574 h 588071"/>
                <a:gd name="connsiteX39" fmla="*/ 4102903 w 4187884"/>
                <a:gd name="connsiteY39" fmla="*/ 149567 h 588071"/>
                <a:gd name="connsiteX40" fmla="*/ 4143694 w 4187884"/>
                <a:gd name="connsiteY40" fmla="*/ 176761 h 588071"/>
                <a:gd name="connsiteX41" fmla="*/ 4167489 w 4187884"/>
                <a:gd name="connsiteY41" fmla="*/ 197157 h 588071"/>
                <a:gd name="connsiteX42" fmla="*/ 4181086 w 4187884"/>
                <a:gd name="connsiteY42" fmla="*/ 214153 h 588071"/>
                <a:gd name="connsiteX43" fmla="*/ 4187884 w 4187884"/>
                <a:gd name="connsiteY43" fmla="*/ 234548 h 588071"/>
                <a:gd name="connsiteX44" fmla="*/ 4184485 w 4187884"/>
                <a:gd name="connsiteY44" fmla="*/ 271940 h 588071"/>
                <a:gd name="connsiteX45" fmla="*/ 4170888 w 4187884"/>
                <a:gd name="connsiteY45" fmla="*/ 302534 h 588071"/>
                <a:gd name="connsiteX46" fmla="*/ 4143694 w 4187884"/>
                <a:gd name="connsiteY46" fmla="*/ 326328 h 588071"/>
                <a:gd name="connsiteX47" fmla="*/ 4092705 w 4187884"/>
                <a:gd name="connsiteY47" fmla="*/ 343325 h 588071"/>
                <a:gd name="connsiteX48" fmla="*/ 4021321 w 4187884"/>
                <a:gd name="connsiteY48" fmla="*/ 346724 h 588071"/>
                <a:gd name="connsiteX49" fmla="*/ 3861556 w 4187884"/>
                <a:gd name="connsiteY49" fmla="*/ 333127 h 588071"/>
                <a:gd name="connsiteX50" fmla="*/ 3579417 w 4187884"/>
                <a:gd name="connsiteY50" fmla="*/ 309332 h 588071"/>
                <a:gd name="connsiteX51" fmla="*/ 3242891 w 4187884"/>
                <a:gd name="connsiteY51" fmla="*/ 288936 h 588071"/>
                <a:gd name="connsiteX52" fmla="*/ 2831581 w 4187884"/>
                <a:gd name="connsiteY52" fmla="*/ 275339 h 588071"/>
                <a:gd name="connsiteX53" fmla="*/ 2580036 w 4187884"/>
                <a:gd name="connsiteY53" fmla="*/ 282138 h 588071"/>
                <a:gd name="connsiteX54" fmla="*/ 2114338 w 4187884"/>
                <a:gd name="connsiteY54" fmla="*/ 309332 h 588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187884" h="588071">
                  <a:moveTo>
                    <a:pt x="2114338" y="309332"/>
                  </a:moveTo>
                  <a:lnTo>
                    <a:pt x="1794808" y="339925"/>
                  </a:lnTo>
                  <a:lnTo>
                    <a:pt x="1519468" y="377317"/>
                  </a:lnTo>
                  <a:lnTo>
                    <a:pt x="1244128" y="424907"/>
                  </a:lnTo>
                  <a:lnTo>
                    <a:pt x="992583" y="475896"/>
                  </a:lnTo>
                  <a:lnTo>
                    <a:pt x="683251" y="550679"/>
                  </a:lnTo>
                  <a:lnTo>
                    <a:pt x="550680" y="588071"/>
                  </a:lnTo>
                  <a:lnTo>
                    <a:pt x="513288" y="581273"/>
                  </a:lnTo>
                  <a:lnTo>
                    <a:pt x="418109" y="526884"/>
                  </a:lnTo>
                  <a:lnTo>
                    <a:pt x="241347" y="397713"/>
                  </a:lnTo>
                  <a:lnTo>
                    <a:pt x="78183" y="261742"/>
                  </a:lnTo>
                  <a:lnTo>
                    <a:pt x="27194" y="217552"/>
                  </a:lnTo>
                  <a:lnTo>
                    <a:pt x="10198" y="197157"/>
                  </a:lnTo>
                  <a:lnTo>
                    <a:pt x="0" y="173362"/>
                  </a:lnTo>
                  <a:lnTo>
                    <a:pt x="6799" y="156365"/>
                  </a:lnTo>
                  <a:lnTo>
                    <a:pt x="27194" y="152966"/>
                  </a:lnTo>
                  <a:lnTo>
                    <a:pt x="78183" y="173362"/>
                  </a:lnTo>
                  <a:lnTo>
                    <a:pt x="180161" y="220951"/>
                  </a:lnTo>
                  <a:lnTo>
                    <a:pt x="299135" y="271940"/>
                  </a:lnTo>
                  <a:lnTo>
                    <a:pt x="407911" y="309332"/>
                  </a:lnTo>
                  <a:lnTo>
                    <a:pt x="458900" y="319530"/>
                  </a:lnTo>
                  <a:lnTo>
                    <a:pt x="509889" y="319530"/>
                  </a:lnTo>
                  <a:lnTo>
                    <a:pt x="662855" y="302534"/>
                  </a:lnTo>
                  <a:lnTo>
                    <a:pt x="978986" y="261742"/>
                  </a:lnTo>
                  <a:lnTo>
                    <a:pt x="1420889" y="193757"/>
                  </a:lnTo>
                  <a:lnTo>
                    <a:pt x="1635043" y="159765"/>
                  </a:lnTo>
                  <a:lnTo>
                    <a:pt x="1859393" y="132571"/>
                  </a:lnTo>
                  <a:lnTo>
                    <a:pt x="2318293" y="88380"/>
                  </a:lnTo>
                  <a:lnTo>
                    <a:pt x="2498454" y="71384"/>
                  </a:lnTo>
                  <a:lnTo>
                    <a:pt x="2753398" y="67985"/>
                  </a:lnTo>
                  <a:lnTo>
                    <a:pt x="3154510" y="57787"/>
                  </a:lnTo>
                  <a:lnTo>
                    <a:pt x="3419652" y="50989"/>
                  </a:lnTo>
                  <a:lnTo>
                    <a:pt x="3477440" y="40791"/>
                  </a:lnTo>
                  <a:lnTo>
                    <a:pt x="3548824" y="20395"/>
                  </a:lnTo>
                  <a:lnTo>
                    <a:pt x="3599813" y="0"/>
                  </a:lnTo>
                  <a:lnTo>
                    <a:pt x="3644003" y="3399"/>
                  </a:lnTo>
                  <a:lnTo>
                    <a:pt x="3769776" y="30593"/>
                  </a:lnTo>
                  <a:lnTo>
                    <a:pt x="3926141" y="74783"/>
                  </a:lnTo>
                  <a:lnTo>
                    <a:pt x="4034918" y="115574"/>
                  </a:lnTo>
                  <a:lnTo>
                    <a:pt x="4102903" y="149567"/>
                  </a:lnTo>
                  <a:lnTo>
                    <a:pt x="4143694" y="176761"/>
                  </a:lnTo>
                  <a:lnTo>
                    <a:pt x="4167489" y="197157"/>
                  </a:lnTo>
                  <a:lnTo>
                    <a:pt x="4181086" y="214153"/>
                  </a:lnTo>
                  <a:lnTo>
                    <a:pt x="4187884" y="234548"/>
                  </a:lnTo>
                  <a:lnTo>
                    <a:pt x="4184485" y="271940"/>
                  </a:lnTo>
                  <a:lnTo>
                    <a:pt x="4170888" y="302534"/>
                  </a:lnTo>
                  <a:lnTo>
                    <a:pt x="4143694" y="326328"/>
                  </a:lnTo>
                  <a:lnTo>
                    <a:pt x="4092705" y="343325"/>
                  </a:lnTo>
                  <a:lnTo>
                    <a:pt x="4021321" y="346724"/>
                  </a:lnTo>
                  <a:lnTo>
                    <a:pt x="3861556" y="333127"/>
                  </a:lnTo>
                  <a:lnTo>
                    <a:pt x="3579417" y="309332"/>
                  </a:lnTo>
                  <a:lnTo>
                    <a:pt x="3242891" y="288936"/>
                  </a:lnTo>
                  <a:lnTo>
                    <a:pt x="2831581" y="275339"/>
                  </a:lnTo>
                  <a:lnTo>
                    <a:pt x="2580036" y="282138"/>
                  </a:lnTo>
                  <a:lnTo>
                    <a:pt x="2114338" y="309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84907010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B05F989-A0E5-4CE9-AB76-A2082D6C34D9}"/>
              </a:ext>
            </a:extLst>
          </p:cNvPr>
          <p:cNvSpPr/>
          <p:nvPr/>
        </p:nvSpPr>
        <p:spPr>
          <a:xfrm>
            <a:off x="2876550" y="1628775"/>
            <a:ext cx="1135063" cy="504825"/>
          </a:xfrm>
          <a:custGeom>
            <a:avLst/>
            <a:gdLst>
              <a:gd name="connsiteX0" fmla="*/ 731044 w 1135856"/>
              <a:gd name="connsiteY0" fmla="*/ 459581 h 504825"/>
              <a:gd name="connsiteX1" fmla="*/ 595313 w 1135856"/>
              <a:gd name="connsiteY1" fmla="*/ 414338 h 504825"/>
              <a:gd name="connsiteX2" fmla="*/ 459581 w 1135856"/>
              <a:gd name="connsiteY2" fmla="*/ 357188 h 504825"/>
              <a:gd name="connsiteX3" fmla="*/ 347663 w 1135856"/>
              <a:gd name="connsiteY3" fmla="*/ 300038 h 504825"/>
              <a:gd name="connsiteX4" fmla="*/ 221456 w 1135856"/>
              <a:gd name="connsiteY4" fmla="*/ 221456 h 504825"/>
              <a:gd name="connsiteX5" fmla="*/ 111919 w 1135856"/>
              <a:gd name="connsiteY5" fmla="*/ 142875 h 504825"/>
              <a:gd name="connsiteX6" fmla="*/ 42863 w 1135856"/>
              <a:gd name="connsiteY6" fmla="*/ 88106 h 504825"/>
              <a:gd name="connsiteX7" fmla="*/ 21431 w 1135856"/>
              <a:gd name="connsiteY7" fmla="*/ 71438 h 504825"/>
              <a:gd name="connsiteX8" fmla="*/ 9525 w 1135856"/>
              <a:gd name="connsiteY8" fmla="*/ 57150 h 504825"/>
              <a:gd name="connsiteX9" fmla="*/ 0 w 1135856"/>
              <a:gd name="connsiteY9" fmla="*/ 30956 h 504825"/>
              <a:gd name="connsiteX10" fmla="*/ 0 w 1135856"/>
              <a:gd name="connsiteY10" fmla="*/ 11906 h 504825"/>
              <a:gd name="connsiteX11" fmla="*/ 9525 w 1135856"/>
              <a:gd name="connsiteY11" fmla="*/ 2381 h 504825"/>
              <a:gd name="connsiteX12" fmla="*/ 23813 w 1135856"/>
              <a:gd name="connsiteY12" fmla="*/ 0 h 504825"/>
              <a:gd name="connsiteX13" fmla="*/ 59531 w 1135856"/>
              <a:gd name="connsiteY13" fmla="*/ 9525 h 504825"/>
              <a:gd name="connsiteX14" fmla="*/ 147638 w 1135856"/>
              <a:gd name="connsiteY14" fmla="*/ 54769 h 504825"/>
              <a:gd name="connsiteX15" fmla="*/ 230981 w 1135856"/>
              <a:gd name="connsiteY15" fmla="*/ 88106 h 504825"/>
              <a:gd name="connsiteX16" fmla="*/ 314325 w 1135856"/>
              <a:gd name="connsiteY16" fmla="*/ 114300 h 504825"/>
              <a:gd name="connsiteX17" fmla="*/ 411956 w 1135856"/>
              <a:gd name="connsiteY17" fmla="*/ 140494 h 504825"/>
              <a:gd name="connsiteX18" fmla="*/ 507206 w 1135856"/>
              <a:gd name="connsiteY18" fmla="*/ 159544 h 504825"/>
              <a:gd name="connsiteX19" fmla="*/ 628650 w 1135856"/>
              <a:gd name="connsiteY19" fmla="*/ 178594 h 504825"/>
              <a:gd name="connsiteX20" fmla="*/ 738188 w 1135856"/>
              <a:gd name="connsiteY20" fmla="*/ 188119 h 504825"/>
              <a:gd name="connsiteX21" fmla="*/ 847725 w 1135856"/>
              <a:gd name="connsiteY21" fmla="*/ 192881 h 504825"/>
              <a:gd name="connsiteX22" fmla="*/ 904875 w 1135856"/>
              <a:gd name="connsiteY22" fmla="*/ 192881 h 504825"/>
              <a:gd name="connsiteX23" fmla="*/ 933450 w 1135856"/>
              <a:gd name="connsiteY23" fmla="*/ 195263 h 504825"/>
              <a:gd name="connsiteX24" fmla="*/ 1000125 w 1135856"/>
              <a:gd name="connsiteY24" fmla="*/ 216694 h 504825"/>
              <a:gd name="connsiteX25" fmla="*/ 1054894 w 1135856"/>
              <a:gd name="connsiteY25" fmla="*/ 250031 h 504825"/>
              <a:gd name="connsiteX26" fmla="*/ 1090613 w 1135856"/>
              <a:gd name="connsiteY26" fmla="*/ 276225 h 504825"/>
              <a:gd name="connsiteX27" fmla="*/ 1112044 w 1135856"/>
              <a:gd name="connsiteY27" fmla="*/ 307181 h 504825"/>
              <a:gd name="connsiteX28" fmla="*/ 1126331 w 1135856"/>
              <a:gd name="connsiteY28" fmla="*/ 338138 h 504825"/>
              <a:gd name="connsiteX29" fmla="*/ 1135856 w 1135856"/>
              <a:gd name="connsiteY29" fmla="*/ 373856 h 504825"/>
              <a:gd name="connsiteX30" fmla="*/ 1135856 w 1135856"/>
              <a:gd name="connsiteY30" fmla="*/ 409575 h 504825"/>
              <a:gd name="connsiteX31" fmla="*/ 1126331 w 1135856"/>
              <a:gd name="connsiteY31" fmla="*/ 435769 h 504825"/>
              <a:gd name="connsiteX32" fmla="*/ 1109663 w 1135856"/>
              <a:gd name="connsiteY32" fmla="*/ 461963 h 504825"/>
              <a:gd name="connsiteX33" fmla="*/ 1071563 w 1135856"/>
              <a:gd name="connsiteY33" fmla="*/ 483394 h 504825"/>
              <a:gd name="connsiteX34" fmla="*/ 1019175 w 1135856"/>
              <a:gd name="connsiteY34" fmla="*/ 500063 h 504825"/>
              <a:gd name="connsiteX35" fmla="*/ 969169 w 1135856"/>
              <a:gd name="connsiteY35" fmla="*/ 504825 h 504825"/>
              <a:gd name="connsiteX36" fmla="*/ 838200 w 1135856"/>
              <a:gd name="connsiteY36" fmla="*/ 483394 h 504825"/>
              <a:gd name="connsiteX37" fmla="*/ 731044 w 1135856"/>
              <a:gd name="connsiteY37" fmla="*/ 459581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35856" h="504825">
                <a:moveTo>
                  <a:pt x="731044" y="459581"/>
                </a:moveTo>
                <a:lnTo>
                  <a:pt x="595313" y="414338"/>
                </a:lnTo>
                <a:lnTo>
                  <a:pt x="459581" y="357188"/>
                </a:lnTo>
                <a:lnTo>
                  <a:pt x="347663" y="300038"/>
                </a:lnTo>
                <a:lnTo>
                  <a:pt x="221456" y="221456"/>
                </a:lnTo>
                <a:lnTo>
                  <a:pt x="111919" y="142875"/>
                </a:lnTo>
                <a:lnTo>
                  <a:pt x="42863" y="88106"/>
                </a:lnTo>
                <a:lnTo>
                  <a:pt x="21431" y="71438"/>
                </a:lnTo>
                <a:lnTo>
                  <a:pt x="9525" y="57150"/>
                </a:lnTo>
                <a:lnTo>
                  <a:pt x="0" y="30956"/>
                </a:lnTo>
                <a:lnTo>
                  <a:pt x="0" y="11906"/>
                </a:lnTo>
                <a:lnTo>
                  <a:pt x="9525" y="2381"/>
                </a:lnTo>
                <a:lnTo>
                  <a:pt x="23813" y="0"/>
                </a:lnTo>
                <a:lnTo>
                  <a:pt x="59531" y="9525"/>
                </a:lnTo>
                <a:lnTo>
                  <a:pt x="147638" y="54769"/>
                </a:lnTo>
                <a:lnTo>
                  <a:pt x="230981" y="88106"/>
                </a:lnTo>
                <a:lnTo>
                  <a:pt x="314325" y="114300"/>
                </a:lnTo>
                <a:lnTo>
                  <a:pt x="411956" y="140494"/>
                </a:lnTo>
                <a:lnTo>
                  <a:pt x="507206" y="159544"/>
                </a:lnTo>
                <a:lnTo>
                  <a:pt x="628650" y="178594"/>
                </a:lnTo>
                <a:lnTo>
                  <a:pt x="738188" y="188119"/>
                </a:lnTo>
                <a:lnTo>
                  <a:pt x="847725" y="192881"/>
                </a:lnTo>
                <a:lnTo>
                  <a:pt x="904875" y="192881"/>
                </a:lnTo>
                <a:lnTo>
                  <a:pt x="933450" y="195263"/>
                </a:lnTo>
                <a:lnTo>
                  <a:pt x="1000125" y="216694"/>
                </a:lnTo>
                <a:lnTo>
                  <a:pt x="1054894" y="250031"/>
                </a:lnTo>
                <a:lnTo>
                  <a:pt x="1090613" y="276225"/>
                </a:lnTo>
                <a:lnTo>
                  <a:pt x="1112044" y="307181"/>
                </a:lnTo>
                <a:lnTo>
                  <a:pt x="1126331" y="338138"/>
                </a:lnTo>
                <a:lnTo>
                  <a:pt x="1135856" y="373856"/>
                </a:lnTo>
                <a:lnTo>
                  <a:pt x="1135856" y="409575"/>
                </a:lnTo>
                <a:lnTo>
                  <a:pt x="1126331" y="435769"/>
                </a:lnTo>
                <a:lnTo>
                  <a:pt x="1109663" y="461963"/>
                </a:lnTo>
                <a:lnTo>
                  <a:pt x="1071563" y="483394"/>
                </a:lnTo>
                <a:lnTo>
                  <a:pt x="1019175" y="500063"/>
                </a:lnTo>
                <a:lnTo>
                  <a:pt x="969169" y="504825"/>
                </a:lnTo>
                <a:lnTo>
                  <a:pt x="838200" y="483394"/>
                </a:lnTo>
                <a:lnTo>
                  <a:pt x="731044" y="4595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C09ECF4-4FBB-41E0-AC9C-89330422E124}"/>
              </a:ext>
            </a:extLst>
          </p:cNvPr>
          <p:cNvSpPr/>
          <p:nvPr/>
        </p:nvSpPr>
        <p:spPr>
          <a:xfrm>
            <a:off x="2389188" y="2447925"/>
            <a:ext cx="1878012" cy="490538"/>
          </a:xfrm>
          <a:custGeom>
            <a:avLst/>
            <a:gdLst>
              <a:gd name="connsiteX0" fmla="*/ 1345406 w 1878806"/>
              <a:gd name="connsiteY0" fmla="*/ 283369 h 490538"/>
              <a:gd name="connsiteX1" fmla="*/ 1140619 w 1878806"/>
              <a:gd name="connsiteY1" fmla="*/ 319088 h 490538"/>
              <a:gd name="connsiteX2" fmla="*/ 1002506 w 1878806"/>
              <a:gd name="connsiteY2" fmla="*/ 340519 h 490538"/>
              <a:gd name="connsiteX3" fmla="*/ 857250 w 1878806"/>
              <a:gd name="connsiteY3" fmla="*/ 373856 h 490538"/>
              <a:gd name="connsiteX4" fmla="*/ 733425 w 1878806"/>
              <a:gd name="connsiteY4" fmla="*/ 402431 h 490538"/>
              <a:gd name="connsiteX5" fmla="*/ 640556 w 1878806"/>
              <a:gd name="connsiteY5" fmla="*/ 428625 h 490538"/>
              <a:gd name="connsiteX6" fmla="*/ 561975 w 1878806"/>
              <a:gd name="connsiteY6" fmla="*/ 457200 h 490538"/>
              <a:gd name="connsiteX7" fmla="*/ 502444 w 1878806"/>
              <a:gd name="connsiteY7" fmla="*/ 490538 h 490538"/>
              <a:gd name="connsiteX8" fmla="*/ 471487 w 1878806"/>
              <a:gd name="connsiteY8" fmla="*/ 483394 h 490538"/>
              <a:gd name="connsiteX9" fmla="*/ 388144 w 1878806"/>
              <a:gd name="connsiteY9" fmla="*/ 450056 h 490538"/>
              <a:gd name="connsiteX10" fmla="*/ 300037 w 1878806"/>
              <a:gd name="connsiteY10" fmla="*/ 404813 h 490538"/>
              <a:gd name="connsiteX11" fmla="*/ 204787 w 1878806"/>
              <a:gd name="connsiteY11" fmla="*/ 340519 h 490538"/>
              <a:gd name="connsiteX12" fmla="*/ 123825 w 1878806"/>
              <a:gd name="connsiteY12" fmla="*/ 273844 h 490538"/>
              <a:gd name="connsiteX13" fmla="*/ 64294 w 1878806"/>
              <a:gd name="connsiteY13" fmla="*/ 216694 h 490538"/>
              <a:gd name="connsiteX14" fmla="*/ 26194 w 1878806"/>
              <a:gd name="connsiteY14" fmla="*/ 178594 h 490538"/>
              <a:gd name="connsiteX15" fmla="*/ 9525 w 1878806"/>
              <a:gd name="connsiteY15" fmla="*/ 157163 h 490538"/>
              <a:gd name="connsiteX16" fmla="*/ 2381 w 1878806"/>
              <a:gd name="connsiteY16" fmla="*/ 135731 h 490538"/>
              <a:gd name="connsiteX17" fmla="*/ 0 w 1878806"/>
              <a:gd name="connsiteY17" fmla="*/ 116681 h 490538"/>
              <a:gd name="connsiteX18" fmla="*/ 2381 w 1878806"/>
              <a:gd name="connsiteY18" fmla="*/ 102394 h 490538"/>
              <a:gd name="connsiteX19" fmla="*/ 14287 w 1878806"/>
              <a:gd name="connsiteY19" fmla="*/ 95250 h 490538"/>
              <a:gd name="connsiteX20" fmla="*/ 38100 w 1878806"/>
              <a:gd name="connsiteY20" fmla="*/ 100013 h 490538"/>
              <a:gd name="connsiteX21" fmla="*/ 61912 w 1878806"/>
              <a:gd name="connsiteY21" fmla="*/ 111919 h 490538"/>
              <a:gd name="connsiteX22" fmla="*/ 111919 w 1878806"/>
              <a:gd name="connsiteY22" fmla="*/ 150019 h 490538"/>
              <a:gd name="connsiteX23" fmla="*/ 159544 w 1878806"/>
              <a:gd name="connsiteY23" fmla="*/ 180975 h 490538"/>
              <a:gd name="connsiteX24" fmla="*/ 207169 w 1878806"/>
              <a:gd name="connsiteY24" fmla="*/ 204788 h 490538"/>
              <a:gd name="connsiteX25" fmla="*/ 250031 w 1878806"/>
              <a:gd name="connsiteY25" fmla="*/ 221456 h 490538"/>
              <a:gd name="connsiteX26" fmla="*/ 307181 w 1878806"/>
              <a:gd name="connsiteY26" fmla="*/ 240506 h 490538"/>
              <a:gd name="connsiteX27" fmla="*/ 354806 w 1878806"/>
              <a:gd name="connsiteY27" fmla="*/ 250031 h 490538"/>
              <a:gd name="connsiteX28" fmla="*/ 411956 w 1878806"/>
              <a:gd name="connsiteY28" fmla="*/ 250031 h 490538"/>
              <a:gd name="connsiteX29" fmla="*/ 547687 w 1878806"/>
              <a:gd name="connsiteY29" fmla="*/ 230981 h 490538"/>
              <a:gd name="connsiteX30" fmla="*/ 700087 w 1878806"/>
              <a:gd name="connsiteY30" fmla="*/ 204788 h 490538"/>
              <a:gd name="connsiteX31" fmla="*/ 945356 w 1878806"/>
              <a:gd name="connsiteY31" fmla="*/ 157163 h 490538"/>
              <a:gd name="connsiteX32" fmla="*/ 1202531 w 1878806"/>
              <a:gd name="connsiteY32" fmla="*/ 102394 h 490538"/>
              <a:gd name="connsiteX33" fmla="*/ 1469231 w 1878806"/>
              <a:gd name="connsiteY33" fmla="*/ 47625 h 490538"/>
              <a:gd name="connsiteX34" fmla="*/ 1540669 w 1878806"/>
              <a:gd name="connsiteY34" fmla="*/ 30956 h 490538"/>
              <a:gd name="connsiteX35" fmla="*/ 1597819 w 1878806"/>
              <a:gd name="connsiteY35" fmla="*/ 9525 h 490538"/>
              <a:gd name="connsiteX36" fmla="*/ 1628775 w 1878806"/>
              <a:gd name="connsiteY36" fmla="*/ 0 h 490538"/>
              <a:gd name="connsiteX37" fmla="*/ 1647825 w 1878806"/>
              <a:gd name="connsiteY37" fmla="*/ 0 h 490538"/>
              <a:gd name="connsiteX38" fmla="*/ 1685925 w 1878806"/>
              <a:gd name="connsiteY38" fmla="*/ 4763 h 490538"/>
              <a:gd name="connsiteX39" fmla="*/ 1740694 w 1878806"/>
              <a:gd name="connsiteY39" fmla="*/ 19050 h 490538"/>
              <a:gd name="connsiteX40" fmla="*/ 1774031 w 1878806"/>
              <a:gd name="connsiteY40" fmla="*/ 35719 h 490538"/>
              <a:gd name="connsiteX41" fmla="*/ 1812131 w 1878806"/>
              <a:gd name="connsiteY41" fmla="*/ 59531 h 490538"/>
              <a:gd name="connsiteX42" fmla="*/ 1838325 w 1878806"/>
              <a:gd name="connsiteY42" fmla="*/ 78581 h 490538"/>
              <a:gd name="connsiteX43" fmla="*/ 1857375 w 1878806"/>
              <a:gd name="connsiteY43" fmla="*/ 100013 h 490538"/>
              <a:gd name="connsiteX44" fmla="*/ 1869281 w 1878806"/>
              <a:gd name="connsiteY44" fmla="*/ 119063 h 490538"/>
              <a:gd name="connsiteX45" fmla="*/ 1878806 w 1878806"/>
              <a:gd name="connsiteY45" fmla="*/ 140494 h 490538"/>
              <a:gd name="connsiteX46" fmla="*/ 1878806 w 1878806"/>
              <a:gd name="connsiteY46" fmla="*/ 161925 h 490538"/>
              <a:gd name="connsiteX47" fmla="*/ 1869281 w 1878806"/>
              <a:gd name="connsiteY47" fmla="*/ 180975 h 490538"/>
              <a:gd name="connsiteX48" fmla="*/ 1852612 w 1878806"/>
              <a:gd name="connsiteY48" fmla="*/ 197644 h 490538"/>
              <a:gd name="connsiteX49" fmla="*/ 1816894 w 1878806"/>
              <a:gd name="connsiteY49" fmla="*/ 216694 h 490538"/>
              <a:gd name="connsiteX50" fmla="*/ 1776412 w 1878806"/>
              <a:gd name="connsiteY50" fmla="*/ 226219 h 490538"/>
              <a:gd name="connsiteX51" fmla="*/ 1597819 w 1878806"/>
              <a:gd name="connsiteY51" fmla="*/ 250031 h 490538"/>
              <a:gd name="connsiteX52" fmla="*/ 1345406 w 1878806"/>
              <a:gd name="connsiteY52" fmla="*/ 283369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878806" h="490538">
                <a:moveTo>
                  <a:pt x="1345406" y="283369"/>
                </a:moveTo>
                <a:lnTo>
                  <a:pt x="1140619" y="319088"/>
                </a:lnTo>
                <a:lnTo>
                  <a:pt x="1002506" y="340519"/>
                </a:lnTo>
                <a:lnTo>
                  <a:pt x="857250" y="373856"/>
                </a:lnTo>
                <a:lnTo>
                  <a:pt x="733425" y="402431"/>
                </a:lnTo>
                <a:lnTo>
                  <a:pt x="640556" y="428625"/>
                </a:lnTo>
                <a:lnTo>
                  <a:pt x="561975" y="457200"/>
                </a:lnTo>
                <a:lnTo>
                  <a:pt x="502444" y="490538"/>
                </a:lnTo>
                <a:lnTo>
                  <a:pt x="471487" y="483394"/>
                </a:lnTo>
                <a:lnTo>
                  <a:pt x="388144" y="450056"/>
                </a:lnTo>
                <a:lnTo>
                  <a:pt x="300037" y="404813"/>
                </a:lnTo>
                <a:lnTo>
                  <a:pt x="204787" y="340519"/>
                </a:lnTo>
                <a:lnTo>
                  <a:pt x="123825" y="273844"/>
                </a:lnTo>
                <a:lnTo>
                  <a:pt x="64294" y="216694"/>
                </a:lnTo>
                <a:lnTo>
                  <a:pt x="26194" y="178594"/>
                </a:lnTo>
                <a:lnTo>
                  <a:pt x="9525" y="157163"/>
                </a:lnTo>
                <a:lnTo>
                  <a:pt x="2381" y="135731"/>
                </a:lnTo>
                <a:lnTo>
                  <a:pt x="0" y="116681"/>
                </a:lnTo>
                <a:lnTo>
                  <a:pt x="2381" y="102394"/>
                </a:lnTo>
                <a:lnTo>
                  <a:pt x="14287" y="95250"/>
                </a:lnTo>
                <a:lnTo>
                  <a:pt x="38100" y="100013"/>
                </a:lnTo>
                <a:lnTo>
                  <a:pt x="61912" y="111919"/>
                </a:lnTo>
                <a:lnTo>
                  <a:pt x="111919" y="150019"/>
                </a:lnTo>
                <a:lnTo>
                  <a:pt x="159544" y="180975"/>
                </a:lnTo>
                <a:lnTo>
                  <a:pt x="207169" y="204788"/>
                </a:lnTo>
                <a:lnTo>
                  <a:pt x="250031" y="221456"/>
                </a:lnTo>
                <a:lnTo>
                  <a:pt x="307181" y="240506"/>
                </a:lnTo>
                <a:lnTo>
                  <a:pt x="354806" y="250031"/>
                </a:lnTo>
                <a:lnTo>
                  <a:pt x="411956" y="250031"/>
                </a:lnTo>
                <a:lnTo>
                  <a:pt x="547687" y="230981"/>
                </a:lnTo>
                <a:lnTo>
                  <a:pt x="700087" y="204788"/>
                </a:lnTo>
                <a:lnTo>
                  <a:pt x="945356" y="157163"/>
                </a:lnTo>
                <a:lnTo>
                  <a:pt x="1202531" y="102394"/>
                </a:lnTo>
                <a:lnTo>
                  <a:pt x="1469231" y="47625"/>
                </a:lnTo>
                <a:lnTo>
                  <a:pt x="1540669" y="30956"/>
                </a:lnTo>
                <a:lnTo>
                  <a:pt x="1597819" y="9525"/>
                </a:lnTo>
                <a:lnTo>
                  <a:pt x="1628775" y="0"/>
                </a:lnTo>
                <a:lnTo>
                  <a:pt x="1647825" y="0"/>
                </a:lnTo>
                <a:lnTo>
                  <a:pt x="1685925" y="4763"/>
                </a:lnTo>
                <a:lnTo>
                  <a:pt x="1740694" y="19050"/>
                </a:lnTo>
                <a:lnTo>
                  <a:pt x="1774031" y="35719"/>
                </a:lnTo>
                <a:lnTo>
                  <a:pt x="1812131" y="59531"/>
                </a:lnTo>
                <a:lnTo>
                  <a:pt x="1838325" y="78581"/>
                </a:lnTo>
                <a:lnTo>
                  <a:pt x="1857375" y="100013"/>
                </a:lnTo>
                <a:lnTo>
                  <a:pt x="1869281" y="119063"/>
                </a:lnTo>
                <a:lnTo>
                  <a:pt x="1878806" y="140494"/>
                </a:lnTo>
                <a:lnTo>
                  <a:pt x="1878806" y="161925"/>
                </a:lnTo>
                <a:lnTo>
                  <a:pt x="1869281" y="180975"/>
                </a:lnTo>
                <a:lnTo>
                  <a:pt x="1852612" y="197644"/>
                </a:lnTo>
                <a:lnTo>
                  <a:pt x="1816894" y="216694"/>
                </a:lnTo>
                <a:lnTo>
                  <a:pt x="1776412" y="226219"/>
                </a:lnTo>
                <a:lnTo>
                  <a:pt x="1597819" y="250031"/>
                </a:lnTo>
                <a:lnTo>
                  <a:pt x="1345406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9261F14-45C3-4062-97AF-6260B8606F8D}"/>
              </a:ext>
            </a:extLst>
          </p:cNvPr>
          <p:cNvSpPr/>
          <p:nvPr/>
        </p:nvSpPr>
        <p:spPr>
          <a:xfrm>
            <a:off x="2809875" y="3157538"/>
            <a:ext cx="1122363" cy="317500"/>
          </a:xfrm>
          <a:custGeom>
            <a:avLst/>
            <a:gdLst>
              <a:gd name="connsiteX0" fmla="*/ 764381 w 1121569"/>
              <a:gd name="connsiteY0" fmla="*/ 250031 h 316706"/>
              <a:gd name="connsiteX1" fmla="*/ 497681 w 1121569"/>
              <a:gd name="connsiteY1" fmla="*/ 292893 h 316706"/>
              <a:gd name="connsiteX2" fmla="*/ 319088 w 1121569"/>
              <a:gd name="connsiteY2" fmla="*/ 316706 h 316706"/>
              <a:gd name="connsiteX3" fmla="*/ 285750 w 1121569"/>
              <a:gd name="connsiteY3" fmla="*/ 309562 h 316706"/>
              <a:gd name="connsiteX4" fmla="*/ 240506 w 1121569"/>
              <a:gd name="connsiteY4" fmla="*/ 295275 h 316706"/>
              <a:gd name="connsiteX5" fmla="*/ 169069 w 1121569"/>
              <a:gd name="connsiteY5" fmla="*/ 266700 h 316706"/>
              <a:gd name="connsiteX6" fmla="*/ 95250 w 1121569"/>
              <a:gd name="connsiteY6" fmla="*/ 223837 h 316706"/>
              <a:gd name="connsiteX7" fmla="*/ 40481 w 1121569"/>
              <a:gd name="connsiteY7" fmla="*/ 185737 h 316706"/>
              <a:gd name="connsiteX8" fmla="*/ 19050 w 1121569"/>
              <a:gd name="connsiteY8" fmla="*/ 166687 h 316706"/>
              <a:gd name="connsiteX9" fmla="*/ 7144 w 1121569"/>
              <a:gd name="connsiteY9" fmla="*/ 147637 h 316706"/>
              <a:gd name="connsiteX10" fmla="*/ 0 w 1121569"/>
              <a:gd name="connsiteY10" fmla="*/ 128587 h 316706"/>
              <a:gd name="connsiteX11" fmla="*/ 2381 w 1121569"/>
              <a:gd name="connsiteY11" fmla="*/ 107156 h 316706"/>
              <a:gd name="connsiteX12" fmla="*/ 14288 w 1121569"/>
              <a:gd name="connsiteY12" fmla="*/ 102393 h 316706"/>
              <a:gd name="connsiteX13" fmla="*/ 26194 w 1121569"/>
              <a:gd name="connsiteY13" fmla="*/ 100012 h 316706"/>
              <a:gd name="connsiteX14" fmla="*/ 59531 w 1121569"/>
              <a:gd name="connsiteY14" fmla="*/ 114300 h 316706"/>
              <a:gd name="connsiteX15" fmla="*/ 135731 w 1121569"/>
              <a:gd name="connsiteY15" fmla="*/ 133350 h 316706"/>
              <a:gd name="connsiteX16" fmla="*/ 247650 w 1121569"/>
              <a:gd name="connsiteY16" fmla="*/ 140493 h 316706"/>
              <a:gd name="connsiteX17" fmla="*/ 357188 w 1121569"/>
              <a:gd name="connsiteY17" fmla="*/ 135731 h 316706"/>
              <a:gd name="connsiteX18" fmla="*/ 481013 w 1121569"/>
              <a:gd name="connsiteY18" fmla="*/ 116681 h 316706"/>
              <a:gd name="connsiteX19" fmla="*/ 626269 w 1121569"/>
              <a:gd name="connsiteY19" fmla="*/ 83343 h 316706"/>
              <a:gd name="connsiteX20" fmla="*/ 742950 w 1121569"/>
              <a:gd name="connsiteY20" fmla="*/ 52387 h 316706"/>
              <a:gd name="connsiteX21" fmla="*/ 814388 w 1121569"/>
              <a:gd name="connsiteY21" fmla="*/ 26193 h 316706"/>
              <a:gd name="connsiteX22" fmla="*/ 842963 w 1121569"/>
              <a:gd name="connsiteY22" fmla="*/ 4762 h 316706"/>
              <a:gd name="connsiteX23" fmla="*/ 862013 w 1121569"/>
              <a:gd name="connsiteY23" fmla="*/ 0 h 316706"/>
              <a:gd name="connsiteX24" fmla="*/ 935831 w 1121569"/>
              <a:gd name="connsiteY24" fmla="*/ 7143 h 316706"/>
              <a:gd name="connsiteX25" fmla="*/ 1004888 w 1121569"/>
              <a:gd name="connsiteY25" fmla="*/ 19050 h 316706"/>
              <a:gd name="connsiteX26" fmla="*/ 1062038 w 1121569"/>
              <a:gd name="connsiteY26" fmla="*/ 35718 h 316706"/>
              <a:gd name="connsiteX27" fmla="*/ 1088231 w 1121569"/>
              <a:gd name="connsiteY27" fmla="*/ 47625 h 316706"/>
              <a:gd name="connsiteX28" fmla="*/ 1102519 w 1121569"/>
              <a:gd name="connsiteY28" fmla="*/ 61912 h 316706"/>
              <a:gd name="connsiteX29" fmla="*/ 1114425 w 1121569"/>
              <a:gd name="connsiteY29" fmla="*/ 76200 h 316706"/>
              <a:gd name="connsiteX30" fmla="*/ 1121569 w 1121569"/>
              <a:gd name="connsiteY30" fmla="*/ 97631 h 316706"/>
              <a:gd name="connsiteX31" fmla="*/ 1116806 w 1121569"/>
              <a:gd name="connsiteY31" fmla="*/ 123825 h 316706"/>
              <a:gd name="connsiteX32" fmla="*/ 1109663 w 1121569"/>
              <a:gd name="connsiteY32" fmla="*/ 145256 h 316706"/>
              <a:gd name="connsiteX33" fmla="*/ 1085850 w 1121569"/>
              <a:gd name="connsiteY33" fmla="*/ 166687 h 316706"/>
              <a:gd name="connsiteX34" fmla="*/ 1050131 w 1121569"/>
              <a:gd name="connsiteY34" fmla="*/ 185737 h 316706"/>
              <a:gd name="connsiteX35" fmla="*/ 995363 w 1121569"/>
              <a:gd name="connsiteY35" fmla="*/ 207168 h 316706"/>
              <a:gd name="connsiteX36" fmla="*/ 900113 w 1121569"/>
              <a:gd name="connsiteY36" fmla="*/ 223837 h 316706"/>
              <a:gd name="connsiteX37" fmla="*/ 764381 w 1121569"/>
              <a:gd name="connsiteY37" fmla="*/ 250031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21569" h="316706">
                <a:moveTo>
                  <a:pt x="764381" y="250031"/>
                </a:moveTo>
                <a:lnTo>
                  <a:pt x="497681" y="292893"/>
                </a:lnTo>
                <a:lnTo>
                  <a:pt x="319088" y="316706"/>
                </a:lnTo>
                <a:lnTo>
                  <a:pt x="285750" y="309562"/>
                </a:lnTo>
                <a:lnTo>
                  <a:pt x="240506" y="295275"/>
                </a:lnTo>
                <a:lnTo>
                  <a:pt x="169069" y="266700"/>
                </a:lnTo>
                <a:lnTo>
                  <a:pt x="95250" y="223837"/>
                </a:lnTo>
                <a:lnTo>
                  <a:pt x="40481" y="185737"/>
                </a:lnTo>
                <a:lnTo>
                  <a:pt x="19050" y="166687"/>
                </a:lnTo>
                <a:lnTo>
                  <a:pt x="7144" y="147637"/>
                </a:lnTo>
                <a:lnTo>
                  <a:pt x="0" y="128587"/>
                </a:lnTo>
                <a:lnTo>
                  <a:pt x="2381" y="107156"/>
                </a:lnTo>
                <a:lnTo>
                  <a:pt x="14288" y="102393"/>
                </a:lnTo>
                <a:lnTo>
                  <a:pt x="26194" y="100012"/>
                </a:lnTo>
                <a:lnTo>
                  <a:pt x="59531" y="114300"/>
                </a:lnTo>
                <a:lnTo>
                  <a:pt x="135731" y="133350"/>
                </a:lnTo>
                <a:lnTo>
                  <a:pt x="247650" y="140493"/>
                </a:lnTo>
                <a:lnTo>
                  <a:pt x="357188" y="135731"/>
                </a:lnTo>
                <a:lnTo>
                  <a:pt x="481013" y="116681"/>
                </a:lnTo>
                <a:lnTo>
                  <a:pt x="626269" y="83343"/>
                </a:lnTo>
                <a:lnTo>
                  <a:pt x="742950" y="52387"/>
                </a:lnTo>
                <a:lnTo>
                  <a:pt x="814388" y="26193"/>
                </a:lnTo>
                <a:lnTo>
                  <a:pt x="842963" y="4762"/>
                </a:lnTo>
                <a:lnTo>
                  <a:pt x="862013" y="0"/>
                </a:lnTo>
                <a:lnTo>
                  <a:pt x="935831" y="7143"/>
                </a:lnTo>
                <a:lnTo>
                  <a:pt x="1004888" y="19050"/>
                </a:lnTo>
                <a:lnTo>
                  <a:pt x="1062038" y="35718"/>
                </a:lnTo>
                <a:lnTo>
                  <a:pt x="1088231" y="47625"/>
                </a:lnTo>
                <a:lnTo>
                  <a:pt x="1102519" y="61912"/>
                </a:lnTo>
                <a:lnTo>
                  <a:pt x="1114425" y="76200"/>
                </a:lnTo>
                <a:lnTo>
                  <a:pt x="1121569" y="97631"/>
                </a:lnTo>
                <a:lnTo>
                  <a:pt x="1116806" y="123825"/>
                </a:lnTo>
                <a:lnTo>
                  <a:pt x="1109663" y="145256"/>
                </a:lnTo>
                <a:lnTo>
                  <a:pt x="1085850" y="166687"/>
                </a:lnTo>
                <a:lnTo>
                  <a:pt x="1050131" y="185737"/>
                </a:lnTo>
                <a:lnTo>
                  <a:pt x="995363" y="207168"/>
                </a:lnTo>
                <a:lnTo>
                  <a:pt x="900113" y="223837"/>
                </a:lnTo>
                <a:lnTo>
                  <a:pt x="764381" y="250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8BFB442-802C-483A-A7EF-5B5073501134}"/>
              </a:ext>
            </a:extLst>
          </p:cNvPr>
          <p:cNvSpPr/>
          <p:nvPr/>
        </p:nvSpPr>
        <p:spPr>
          <a:xfrm>
            <a:off x="2884488" y="3783013"/>
            <a:ext cx="1073150" cy="342900"/>
          </a:xfrm>
          <a:custGeom>
            <a:avLst/>
            <a:gdLst>
              <a:gd name="connsiteX0" fmla="*/ 726281 w 1073944"/>
              <a:gd name="connsiteY0" fmla="*/ 259557 h 342900"/>
              <a:gd name="connsiteX1" fmla="*/ 471487 w 1073944"/>
              <a:gd name="connsiteY1" fmla="*/ 319088 h 342900"/>
              <a:gd name="connsiteX2" fmla="*/ 397669 w 1073944"/>
              <a:gd name="connsiteY2" fmla="*/ 338138 h 342900"/>
              <a:gd name="connsiteX3" fmla="*/ 354806 w 1073944"/>
              <a:gd name="connsiteY3" fmla="*/ 342900 h 342900"/>
              <a:gd name="connsiteX4" fmla="*/ 307181 w 1073944"/>
              <a:gd name="connsiteY4" fmla="*/ 340519 h 342900"/>
              <a:gd name="connsiteX5" fmla="*/ 259556 w 1073944"/>
              <a:gd name="connsiteY5" fmla="*/ 335757 h 342900"/>
              <a:gd name="connsiteX6" fmla="*/ 211931 w 1073944"/>
              <a:gd name="connsiteY6" fmla="*/ 326232 h 342900"/>
              <a:gd name="connsiteX7" fmla="*/ 166687 w 1073944"/>
              <a:gd name="connsiteY7" fmla="*/ 311944 h 342900"/>
              <a:gd name="connsiteX8" fmla="*/ 109537 w 1073944"/>
              <a:gd name="connsiteY8" fmla="*/ 283369 h 342900"/>
              <a:gd name="connsiteX9" fmla="*/ 54769 w 1073944"/>
              <a:gd name="connsiteY9" fmla="*/ 250032 h 342900"/>
              <a:gd name="connsiteX10" fmla="*/ 23812 w 1073944"/>
              <a:gd name="connsiteY10" fmla="*/ 226219 h 342900"/>
              <a:gd name="connsiteX11" fmla="*/ 9525 w 1073944"/>
              <a:gd name="connsiteY11" fmla="*/ 209550 h 342900"/>
              <a:gd name="connsiteX12" fmla="*/ 0 w 1073944"/>
              <a:gd name="connsiteY12" fmla="*/ 192882 h 342900"/>
              <a:gd name="connsiteX13" fmla="*/ 0 w 1073944"/>
              <a:gd name="connsiteY13" fmla="*/ 176213 h 342900"/>
              <a:gd name="connsiteX14" fmla="*/ 9525 w 1073944"/>
              <a:gd name="connsiteY14" fmla="*/ 166688 h 342900"/>
              <a:gd name="connsiteX15" fmla="*/ 26194 w 1073944"/>
              <a:gd name="connsiteY15" fmla="*/ 159544 h 342900"/>
              <a:gd name="connsiteX16" fmla="*/ 50006 w 1073944"/>
              <a:gd name="connsiteY16" fmla="*/ 159544 h 342900"/>
              <a:gd name="connsiteX17" fmla="*/ 85725 w 1073944"/>
              <a:gd name="connsiteY17" fmla="*/ 171450 h 342900"/>
              <a:gd name="connsiteX18" fmla="*/ 126206 w 1073944"/>
              <a:gd name="connsiteY18" fmla="*/ 180975 h 342900"/>
              <a:gd name="connsiteX19" fmla="*/ 169069 w 1073944"/>
              <a:gd name="connsiteY19" fmla="*/ 183357 h 342900"/>
              <a:gd name="connsiteX20" fmla="*/ 230981 w 1073944"/>
              <a:gd name="connsiteY20" fmla="*/ 178594 h 342900"/>
              <a:gd name="connsiteX21" fmla="*/ 319087 w 1073944"/>
              <a:gd name="connsiteY21" fmla="*/ 164307 h 342900"/>
              <a:gd name="connsiteX22" fmla="*/ 419100 w 1073944"/>
              <a:gd name="connsiteY22" fmla="*/ 140494 h 342900"/>
              <a:gd name="connsiteX23" fmla="*/ 590550 w 1073944"/>
              <a:gd name="connsiteY23" fmla="*/ 88107 h 342900"/>
              <a:gd name="connsiteX24" fmla="*/ 740569 w 1073944"/>
              <a:gd name="connsiteY24" fmla="*/ 26194 h 342900"/>
              <a:gd name="connsiteX25" fmla="*/ 790575 w 1073944"/>
              <a:gd name="connsiteY25" fmla="*/ 0 h 342900"/>
              <a:gd name="connsiteX26" fmla="*/ 854869 w 1073944"/>
              <a:gd name="connsiteY26" fmla="*/ 4763 h 342900"/>
              <a:gd name="connsiteX27" fmla="*/ 921544 w 1073944"/>
              <a:gd name="connsiteY27" fmla="*/ 16669 h 342900"/>
              <a:gd name="connsiteX28" fmla="*/ 983456 w 1073944"/>
              <a:gd name="connsiteY28" fmla="*/ 33338 h 342900"/>
              <a:gd name="connsiteX29" fmla="*/ 1023937 w 1073944"/>
              <a:gd name="connsiteY29" fmla="*/ 47625 h 342900"/>
              <a:gd name="connsiteX30" fmla="*/ 1047750 w 1073944"/>
              <a:gd name="connsiteY30" fmla="*/ 66675 h 342900"/>
              <a:gd name="connsiteX31" fmla="*/ 1066800 w 1073944"/>
              <a:gd name="connsiteY31" fmla="*/ 88107 h 342900"/>
              <a:gd name="connsiteX32" fmla="*/ 1073944 w 1073944"/>
              <a:gd name="connsiteY32" fmla="*/ 111919 h 342900"/>
              <a:gd name="connsiteX33" fmla="*/ 1071562 w 1073944"/>
              <a:gd name="connsiteY33" fmla="*/ 133350 h 342900"/>
              <a:gd name="connsiteX34" fmla="*/ 1057275 w 1073944"/>
              <a:gd name="connsiteY34" fmla="*/ 157163 h 342900"/>
              <a:gd name="connsiteX35" fmla="*/ 1021556 w 1073944"/>
              <a:gd name="connsiteY35" fmla="*/ 185738 h 342900"/>
              <a:gd name="connsiteX36" fmla="*/ 966787 w 1073944"/>
              <a:gd name="connsiteY36" fmla="*/ 207169 h 342900"/>
              <a:gd name="connsiteX37" fmla="*/ 892969 w 1073944"/>
              <a:gd name="connsiteY37" fmla="*/ 226219 h 342900"/>
              <a:gd name="connsiteX38" fmla="*/ 726281 w 1073944"/>
              <a:gd name="connsiteY38" fmla="*/ 259557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73944" h="342900">
                <a:moveTo>
                  <a:pt x="726281" y="259557"/>
                </a:moveTo>
                <a:lnTo>
                  <a:pt x="471487" y="319088"/>
                </a:lnTo>
                <a:lnTo>
                  <a:pt x="397669" y="338138"/>
                </a:lnTo>
                <a:lnTo>
                  <a:pt x="354806" y="342900"/>
                </a:lnTo>
                <a:lnTo>
                  <a:pt x="307181" y="340519"/>
                </a:lnTo>
                <a:lnTo>
                  <a:pt x="259556" y="335757"/>
                </a:lnTo>
                <a:lnTo>
                  <a:pt x="211931" y="326232"/>
                </a:lnTo>
                <a:lnTo>
                  <a:pt x="166687" y="311944"/>
                </a:lnTo>
                <a:lnTo>
                  <a:pt x="109537" y="283369"/>
                </a:lnTo>
                <a:lnTo>
                  <a:pt x="54769" y="250032"/>
                </a:lnTo>
                <a:lnTo>
                  <a:pt x="23812" y="226219"/>
                </a:lnTo>
                <a:lnTo>
                  <a:pt x="9525" y="209550"/>
                </a:lnTo>
                <a:lnTo>
                  <a:pt x="0" y="192882"/>
                </a:lnTo>
                <a:lnTo>
                  <a:pt x="0" y="176213"/>
                </a:lnTo>
                <a:lnTo>
                  <a:pt x="9525" y="166688"/>
                </a:lnTo>
                <a:lnTo>
                  <a:pt x="26194" y="159544"/>
                </a:lnTo>
                <a:lnTo>
                  <a:pt x="50006" y="159544"/>
                </a:lnTo>
                <a:lnTo>
                  <a:pt x="85725" y="171450"/>
                </a:lnTo>
                <a:lnTo>
                  <a:pt x="126206" y="180975"/>
                </a:lnTo>
                <a:lnTo>
                  <a:pt x="169069" y="183357"/>
                </a:lnTo>
                <a:lnTo>
                  <a:pt x="230981" y="178594"/>
                </a:lnTo>
                <a:lnTo>
                  <a:pt x="319087" y="164307"/>
                </a:lnTo>
                <a:lnTo>
                  <a:pt x="419100" y="140494"/>
                </a:lnTo>
                <a:lnTo>
                  <a:pt x="590550" y="88107"/>
                </a:lnTo>
                <a:lnTo>
                  <a:pt x="740569" y="26194"/>
                </a:lnTo>
                <a:lnTo>
                  <a:pt x="790575" y="0"/>
                </a:lnTo>
                <a:lnTo>
                  <a:pt x="854869" y="4763"/>
                </a:lnTo>
                <a:lnTo>
                  <a:pt x="921544" y="16669"/>
                </a:lnTo>
                <a:lnTo>
                  <a:pt x="983456" y="33338"/>
                </a:lnTo>
                <a:lnTo>
                  <a:pt x="1023937" y="47625"/>
                </a:lnTo>
                <a:lnTo>
                  <a:pt x="1047750" y="66675"/>
                </a:lnTo>
                <a:lnTo>
                  <a:pt x="1066800" y="88107"/>
                </a:lnTo>
                <a:lnTo>
                  <a:pt x="1073944" y="111919"/>
                </a:lnTo>
                <a:lnTo>
                  <a:pt x="1071562" y="133350"/>
                </a:lnTo>
                <a:lnTo>
                  <a:pt x="1057275" y="157163"/>
                </a:lnTo>
                <a:lnTo>
                  <a:pt x="1021556" y="185738"/>
                </a:lnTo>
                <a:lnTo>
                  <a:pt x="966787" y="207169"/>
                </a:lnTo>
                <a:lnTo>
                  <a:pt x="892969" y="226219"/>
                </a:lnTo>
                <a:lnTo>
                  <a:pt x="726281" y="2595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7DF825F-FC38-40EE-88FD-0A623F816247}"/>
              </a:ext>
            </a:extLst>
          </p:cNvPr>
          <p:cNvSpPr/>
          <p:nvPr/>
        </p:nvSpPr>
        <p:spPr>
          <a:xfrm>
            <a:off x="2659063" y="4633913"/>
            <a:ext cx="571500" cy="1119187"/>
          </a:xfrm>
          <a:custGeom>
            <a:avLst/>
            <a:gdLst>
              <a:gd name="connsiteX0" fmla="*/ 295275 w 571500"/>
              <a:gd name="connsiteY0" fmla="*/ 683418 h 1119187"/>
              <a:gd name="connsiteX1" fmla="*/ 228600 w 571500"/>
              <a:gd name="connsiteY1" fmla="*/ 373856 h 1119187"/>
              <a:gd name="connsiteX2" fmla="*/ 211932 w 571500"/>
              <a:gd name="connsiteY2" fmla="*/ 297656 h 1119187"/>
              <a:gd name="connsiteX3" fmla="*/ 200025 w 571500"/>
              <a:gd name="connsiteY3" fmla="*/ 254793 h 1119187"/>
              <a:gd name="connsiteX4" fmla="*/ 183357 w 571500"/>
              <a:gd name="connsiteY4" fmla="*/ 219075 h 1119187"/>
              <a:gd name="connsiteX5" fmla="*/ 157163 w 571500"/>
              <a:gd name="connsiteY5" fmla="*/ 183356 h 1119187"/>
              <a:gd name="connsiteX6" fmla="*/ 116682 w 571500"/>
              <a:gd name="connsiteY6" fmla="*/ 140493 h 1119187"/>
              <a:gd name="connsiteX7" fmla="*/ 69057 w 571500"/>
              <a:gd name="connsiteY7" fmla="*/ 100012 h 1119187"/>
              <a:gd name="connsiteX8" fmla="*/ 30957 w 571500"/>
              <a:gd name="connsiteY8" fmla="*/ 71437 h 1119187"/>
              <a:gd name="connsiteX9" fmla="*/ 11907 w 571500"/>
              <a:gd name="connsiteY9" fmla="*/ 54768 h 1119187"/>
              <a:gd name="connsiteX10" fmla="*/ 0 w 571500"/>
              <a:gd name="connsiteY10" fmla="*/ 38100 h 1119187"/>
              <a:gd name="connsiteX11" fmla="*/ 0 w 571500"/>
              <a:gd name="connsiteY11" fmla="*/ 19050 h 1119187"/>
              <a:gd name="connsiteX12" fmla="*/ 7144 w 571500"/>
              <a:gd name="connsiteY12" fmla="*/ 9525 h 1119187"/>
              <a:gd name="connsiteX13" fmla="*/ 28575 w 571500"/>
              <a:gd name="connsiteY13" fmla="*/ 0 h 1119187"/>
              <a:gd name="connsiteX14" fmla="*/ 64294 w 571500"/>
              <a:gd name="connsiteY14" fmla="*/ 0 h 1119187"/>
              <a:gd name="connsiteX15" fmla="*/ 138113 w 571500"/>
              <a:gd name="connsiteY15" fmla="*/ 14287 h 1119187"/>
              <a:gd name="connsiteX16" fmla="*/ 269082 w 571500"/>
              <a:gd name="connsiteY16" fmla="*/ 40481 h 1119187"/>
              <a:gd name="connsiteX17" fmla="*/ 338138 w 571500"/>
              <a:gd name="connsiteY17" fmla="*/ 59531 h 1119187"/>
              <a:gd name="connsiteX18" fmla="*/ 364332 w 571500"/>
              <a:gd name="connsiteY18" fmla="*/ 157162 h 1119187"/>
              <a:gd name="connsiteX19" fmla="*/ 433388 w 571500"/>
              <a:gd name="connsiteY19" fmla="*/ 400050 h 1119187"/>
              <a:gd name="connsiteX20" fmla="*/ 476250 w 571500"/>
              <a:gd name="connsiteY20" fmla="*/ 559593 h 1119187"/>
              <a:gd name="connsiteX21" fmla="*/ 528638 w 571500"/>
              <a:gd name="connsiteY21" fmla="*/ 754856 h 1119187"/>
              <a:gd name="connsiteX22" fmla="*/ 559594 w 571500"/>
              <a:gd name="connsiteY22" fmla="*/ 866775 h 1119187"/>
              <a:gd name="connsiteX23" fmla="*/ 566738 w 571500"/>
              <a:gd name="connsiteY23" fmla="*/ 926306 h 1119187"/>
              <a:gd name="connsiteX24" fmla="*/ 571500 w 571500"/>
              <a:gd name="connsiteY24" fmla="*/ 981075 h 1119187"/>
              <a:gd name="connsiteX25" fmla="*/ 564357 w 571500"/>
              <a:gd name="connsiteY25" fmla="*/ 1033462 h 1119187"/>
              <a:gd name="connsiteX26" fmla="*/ 547688 w 571500"/>
              <a:gd name="connsiteY26" fmla="*/ 1081087 h 1119187"/>
              <a:gd name="connsiteX27" fmla="*/ 526257 w 571500"/>
              <a:gd name="connsiteY27" fmla="*/ 1107281 h 1119187"/>
              <a:gd name="connsiteX28" fmla="*/ 502444 w 571500"/>
              <a:gd name="connsiteY28" fmla="*/ 1116806 h 1119187"/>
              <a:gd name="connsiteX29" fmla="*/ 478632 w 571500"/>
              <a:gd name="connsiteY29" fmla="*/ 1119187 h 1119187"/>
              <a:gd name="connsiteX30" fmla="*/ 459582 w 571500"/>
              <a:gd name="connsiteY30" fmla="*/ 1114425 h 1119187"/>
              <a:gd name="connsiteX31" fmla="*/ 438150 w 571500"/>
              <a:gd name="connsiteY31" fmla="*/ 1100137 h 1119187"/>
              <a:gd name="connsiteX32" fmla="*/ 409575 w 571500"/>
              <a:gd name="connsiteY32" fmla="*/ 1069181 h 1119187"/>
              <a:gd name="connsiteX33" fmla="*/ 371475 w 571500"/>
              <a:gd name="connsiteY33" fmla="*/ 1000125 h 1119187"/>
              <a:gd name="connsiteX34" fmla="*/ 338138 w 571500"/>
              <a:gd name="connsiteY34" fmla="*/ 909637 h 1119187"/>
              <a:gd name="connsiteX35" fmla="*/ 316707 w 571500"/>
              <a:gd name="connsiteY35" fmla="*/ 802481 h 1119187"/>
              <a:gd name="connsiteX36" fmla="*/ 295275 w 571500"/>
              <a:gd name="connsiteY36" fmla="*/ 683418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1500" h="1119187">
                <a:moveTo>
                  <a:pt x="295275" y="683418"/>
                </a:moveTo>
                <a:lnTo>
                  <a:pt x="228600" y="373856"/>
                </a:lnTo>
                <a:lnTo>
                  <a:pt x="211932" y="297656"/>
                </a:lnTo>
                <a:lnTo>
                  <a:pt x="200025" y="254793"/>
                </a:lnTo>
                <a:lnTo>
                  <a:pt x="183357" y="219075"/>
                </a:lnTo>
                <a:lnTo>
                  <a:pt x="157163" y="183356"/>
                </a:lnTo>
                <a:lnTo>
                  <a:pt x="116682" y="140493"/>
                </a:lnTo>
                <a:lnTo>
                  <a:pt x="69057" y="100012"/>
                </a:lnTo>
                <a:lnTo>
                  <a:pt x="30957" y="71437"/>
                </a:lnTo>
                <a:lnTo>
                  <a:pt x="11907" y="54768"/>
                </a:lnTo>
                <a:lnTo>
                  <a:pt x="0" y="38100"/>
                </a:lnTo>
                <a:lnTo>
                  <a:pt x="0" y="19050"/>
                </a:lnTo>
                <a:lnTo>
                  <a:pt x="7144" y="9525"/>
                </a:lnTo>
                <a:lnTo>
                  <a:pt x="28575" y="0"/>
                </a:lnTo>
                <a:lnTo>
                  <a:pt x="64294" y="0"/>
                </a:lnTo>
                <a:lnTo>
                  <a:pt x="138113" y="14287"/>
                </a:lnTo>
                <a:lnTo>
                  <a:pt x="269082" y="40481"/>
                </a:lnTo>
                <a:lnTo>
                  <a:pt x="338138" y="59531"/>
                </a:lnTo>
                <a:lnTo>
                  <a:pt x="364332" y="157162"/>
                </a:lnTo>
                <a:lnTo>
                  <a:pt x="433388" y="400050"/>
                </a:lnTo>
                <a:lnTo>
                  <a:pt x="476250" y="559593"/>
                </a:lnTo>
                <a:lnTo>
                  <a:pt x="528638" y="754856"/>
                </a:lnTo>
                <a:lnTo>
                  <a:pt x="559594" y="866775"/>
                </a:lnTo>
                <a:lnTo>
                  <a:pt x="566738" y="926306"/>
                </a:lnTo>
                <a:lnTo>
                  <a:pt x="571500" y="981075"/>
                </a:lnTo>
                <a:lnTo>
                  <a:pt x="564357" y="1033462"/>
                </a:lnTo>
                <a:lnTo>
                  <a:pt x="547688" y="1081087"/>
                </a:lnTo>
                <a:lnTo>
                  <a:pt x="526257" y="1107281"/>
                </a:lnTo>
                <a:lnTo>
                  <a:pt x="502444" y="1116806"/>
                </a:lnTo>
                <a:lnTo>
                  <a:pt x="478632" y="1119187"/>
                </a:lnTo>
                <a:lnTo>
                  <a:pt x="459582" y="1114425"/>
                </a:lnTo>
                <a:lnTo>
                  <a:pt x="438150" y="1100137"/>
                </a:lnTo>
                <a:lnTo>
                  <a:pt x="409575" y="1069181"/>
                </a:lnTo>
                <a:lnTo>
                  <a:pt x="371475" y="1000125"/>
                </a:lnTo>
                <a:lnTo>
                  <a:pt x="338138" y="909637"/>
                </a:lnTo>
                <a:lnTo>
                  <a:pt x="316707" y="802481"/>
                </a:lnTo>
                <a:lnTo>
                  <a:pt x="295275" y="6834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8D990DD-AF91-4FB3-AD53-E61D890C8D19}"/>
              </a:ext>
            </a:extLst>
          </p:cNvPr>
          <p:cNvSpPr/>
          <p:nvPr/>
        </p:nvSpPr>
        <p:spPr>
          <a:xfrm>
            <a:off x="4786313" y="1905000"/>
            <a:ext cx="538162" cy="1238250"/>
          </a:xfrm>
          <a:custGeom>
            <a:avLst/>
            <a:gdLst>
              <a:gd name="connsiteX0" fmla="*/ 228600 w 538162"/>
              <a:gd name="connsiteY0" fmla="*/ 735806 h 1238250"/>
              <a:gd name="connsiteX1" fmla="*/ 200025 w 538162"/>
              <a:gd name="connsiteY1" fmla="*/ 469106 h 1238250"/>
              <a:gd name="connsiteX2" fmla="*/ 188118 w 538162"/>
              <a:gd name="connsiteY2" fmla="*/ 335756 h 1238250"/>
              <a:gd name="connsiteX3" fmla="*/ 176212 w 538162"/>
              <a:gd name="connsiteY3" fmla="*/ 266700 h 1238250"/>
              <a:gd name="connsiteX4" fmla="*/ 164306 w 538162"/>
              <a:gd name="connsiteY4" fmla="*/ 226219 h 1238250"/>
              <a:gd name="connsiteX5" fmla="*/ 147637 w 538162"/>
              <a:gd name="connsiteY5" fmla="*/ 197644 h 1238250"/>
              <a:gd name="connsiteX6" fmla="*/ 121443 w 538162"/>
              <a:gd name="connsiteY6" fmla="*/ 159544 h 1238250"/>
              <a:gd name="connsiteX7" fmla="*/ 85725 w 538162"/>
              <a:gd name="connsiteY7" fmla="*/ 121444 h 1238250"/>
              <a:gd name="connsiteX8" fmla="*/ 47625 w 538162"/>
              <a:gd name="connsiteY8" fmla="*/ 92869 h 1238250"/>
              <a:gd name="connsiteX9" fmla="*/ 23812 w 538162"/>
              <a:gd name="connsiteY9" fmla="*/ 76200 h 1238250"/>
              <a:gd name="connsiteX10" fmla="*/ 7143 w 538162"/>
              <a:gd name="connsiteY10" fmla="*/ 57150 h 1238250"/>
              <a:gd name="connsiteX11" fmla="*/ 0 w 538162"/>
              <a:gd name="connsiteY11" fmla="*/ 33338 h 1238250"/>
              <a:gd name="connsiteX12" fmla="*/ 2381 w 538162"/>
              <a:gd name="connsiteY12" fmla="*/ 16669 h 1238250"/>
              <a:gd name="connsiteX13" fmla="*/ 11906 w 538162"/>
              <a:gd name="connsiteY13" fmla="*/ 2381 h 1238250"/>
              <a:gd name="connsiteX14" fmla="*/ 33337 w 538162"/>
              <a:gd name="connsiteY14" fmla="*/ 0 h 1238250"/>
              <a:gd name="connsiteX15" fmla="*/ 66675 w 538162"/>
              <a:gd name="connsiteY15" fmla="*/ 2381 h 1238250"/>
              <a:gd name="connsiteX16" fmla="*/ 121443 w 538162"/>
              <a:gd name="connsiteY16" fmla="*/ 21431 h 1238250"/>
              <a:gd name="connsiteX17" fmla="*/ 176212 w 538162"/>
              <a:gd name="connsiteY17" fmla="*/ 45244 h 1238250"/>
              <a:gd name="connsiteX18" fmla="*/ 228600 w 538162"/>
              <a:gd name="connsiteY18" fmla="*/ 76200 h 1238250"/>
              <a:gd name="connsiteX19" fmla="*/ 280987 w 538162"/>
              <a:gd name="connsiteY19" fmla="*/ 107156 h 1238250"/>
              <a:gd name="connsiteX20" fmla="*/ 335756 w 538162"/>
              <a:gd name="connsiteY20" fmla="*/ 140494 h 1238250"/>
              <a:gd name="connsiteX21" fmla="*/ 376237 w 538162"/>
              <a:gd name="connsiteY21" fmla="*/ 223838 h 1238250"/>
              <a:gd name="connsiteX22" fmla="*/ 397668 w 538162"/>
              <a:gd name="connsiteY22" fmla="*/ 335756 h 1238250"/>
              <a:gd name="connsiteX23" fmla="*/ 421481 w 538162"/>
              <a:gd name="connsiteY23" fmla="*/ 476250 h 1238250"/>
              <a:gd name="connsiteX24" fmla="*/ 450056 w 538162"/>
              <a:gd name="connsiteY24" fmla="*/ 614363 h 1238250"/>
              <a:gd name="connsiteX25" fmla="*/ 473868 w 538162"/>
              <a:gd name="connsiteY25" fmla="*/ 764381 h 1238250"/>
              <a:gd name="connsiteX26" fmla="*/ 497681 w 538162"/>
              <a:gd name="connsiteY26" fmla="*/ 902494 h 1238250"/>
              <a:gd name="connsiteX27" fmla="*/ 538162 w 538162"/>
              <a:gd name="connsiteY27" fmla="*/ 985838 h 1238250"/>
              <a:gd name="connsiteX28" fmla="*/ 526256 w 538162"/>
              <a:gd name="connsiteY28" fmla="*/ 1097756 h 1238250"/>
              <a:gd name="connsiteX29" fmla="*/ 516731 w 538162"/>
              <a:gd name="connsiteY29" fmla="*/ 1164431 h 1238250"/>
              <a:gd name="connsiteX30" fmla="*/ 507206 w 538162"/>
              <a:gd name="connsiteY30" fmla="*/ 1195388 h 1238250"/>
              <a:gd name="connsiteX31" fmla="*/ 495300 w 538162"/>
              <a:gd name="connsiteY31" fmla="*/ 1214438 h 1238250"/>
              <a:gd name="connsiteX32" fmla="*/ 473868 w 538162"/>
              <a:gd name="connsiteY32" fmla="*/ 1233488 h 1238250"/>
              <a:gd name="connsiteX33" fmla="*/ 452437 w 538162"/>
              <a:gd name="connsiteY33" fmla="*/ 1238250 h 1238250"/>
              <a:gd name="connsiteX34" fmla="*/ 428625 w 538162"/>
              <a:gd name="connsiteY34" fmla="*/ 1233488 h 1238250"/>
              <a:gd name="connsiteX35" fmla="*/ 395287 w 538162"/>
              <a:gd name="connsiteY35" fmla="*/ 1209675 h 1238250"/>
              <a:gd name="connsiteX36" fmla="*/ 357187 w 538162"/>
              <a:gd name="connsiteY36" fmla="*/ 1171575 h 1238250"/>
              <a:gd name="connsiteX37" fmla="*/ 326231 w 538162"/>
              <a:gd name="connsiteY37" fmla="*/ 1126331 h 1238250"/>
              <a:gd name="connsiteX38" fmla="*/ 297656 w 538162"/>
              <a:gd name="connsiteY38" fmla="*/ 1057275 h 1238250"/>
              <a:gd name="connsiteX39" fmla="*/ 254793 w 538162"/>
              <a:gd name="connsiteY39" fmla="*/ 950119 h 1238250"/>
              <a:gd name="connsiteX40" fmla="*/ 245268 w 538162"/>
              <a:gd name="connsiteY40" fmla="*/ 895350 h 1238250"/>
              <a:gd name="connsiteX41" fmla="*/ 228600 w 538162"/>
              <a:gd name="connsiteY41" fmla="*/ 735806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38162" h="1238250">
                <a:moveTo>
                  <a:pt x="228600" y="735806"/>
                </a:moveTo>
                <a:lnTo>
                  <a:pt x="200025" y="469106"/>
                </a:lnTo>
                <a:lnTo>
                  <a:pt x="188118" y="335756"/>
                </a:lnTo>
                <a:lnTo>
                  <a:pt x="176212" y="266700"/>
                </a:lnTo>
                <a:lnTo>
                  <a:pt x="164306" y="226219"/>
                </a:lnTo>
                <a:lnTo>
                  <a:pt x="147637" y="197644"/>
                </a:lnTo>
                <a:lnTo>
                  <a:pt x="121443" y="159544"/>
                </a:lnTo>
                <a:lnTo>
                  <a:pt x="85725" y="121444"/>
                </a:lnTo>
                <a:lnTo>
                  <a:pt x="47625" y="92869"/>
                </a:lnTo>
                <a:lnTo>
                  <a:pt x="23812" y="76200"/>
                </a:lnTo>
                <a:lnTo>
                  <a:pt x="7143" y="57150"/>
                </a:lnTo>
                <a:lnTo>
                  <a:pt x="0" y="33338"/>
                </a:lnTo>
                <a:lnTo>
                  <a:pt x="2381" y="16669"/>
                </a:lnTo>
                <a:lnTo>
                  <a:pt x="11906" y="2381"/>
                </a:lnTo>
                <a:lnTo>
                  <a:pt x="33337" y="0"/>
                </a:lnTo>
                <a:lnTo>
                  <a:pt x="66675" y="2381"/>
                </a:lnTo>
                <a:lnTo>
                  <a:pt x="121443" y="21431"/>
                </a:lnTo>
                <a:lnTo>
                  <a:pt x="176212" y="45244"/>
                </a:lnTo>
                <a:lnTo>
                  <a:pt x="228600" y="76200"/>
                </a:lnTo>
                <a:lnTo>
                  <a:pt x="280987" y="107156"/>
                </a:lnTo>
                <a:lnTo>
                  <a:pt x="335756" y="140494"/>
                </a:lnTo>
                <a:lnTo>
                  <a:pt x="376237" y="223838"/>
                </a:lnTo>
                <a:lnTo>
                  <a:pt x="397668" y="335756"/>
                </a:lnTo>
                <a:lnTo>
                  <a:pt x="421481" y="476250"/>
                </a:lnTo>
                <a:lnTo>
                  <a:pt x="450056" y="614363"/>
                </a:lnTo>
                <a:lnTo>
                  <a:pt x="473868" y="764381"/>
                </a:lnTo>
                <a:lnTo>
                  <a:pt x="497681" y="902494"/>
                </a:lnTo>
                <a:lnTo>
                  <a:pt x="538162" y="985838"/>
                </a:lnTo>
                <a:lnTo>
                  <a:pt x="526256" y="1097756"/>
                </a:lnTo>
                <a:lnTo>
                  <a:pt x="516731" y="1164431"/>
                </a:lnTo>
                <a:lnTo>
                  <a:pt x="507206" y="1195388"/>
                </a:lnTo>
                <a:lnTo>
                  <a:pt x="495300" y="1214438"/>
                </a:lnTo>
                <a:lnTo>
                  <a:pt x="473868" y="1233488"/>
                </a:lnTo>
                <a:lnTo>
                  <a:pt x="452437" y="1238250"/>
                </a:lnTo>
                <a:lnTo>
                  <a:pt x="428625" y="1233488"/>
                </a:lnTo>
                <a:lnTo>
                  <a:pt x="395287" y="1209675"/>
                </a:lnTo>
                <a:lnTo>
                  <a:pt x="357187" y="1171575"/>
                </a:lnTo>
                <a:lnTo>
                  <a:pt x="326231" y="1126331"/>
                </a:lnTo>
                <a:lnTo>
                  <a:pt x="297656" y="1057275"/>
                </a:lnTo>
                <a:lnTo>
                  <a:pt x="254793" y="950119"/>
                </a:lnTo>
                <a:lnTo>
                  <a:pt x="245268" y="895350"/>
                </a:lnTo>
                <a:lnTo>
                  <a:pt x="228600" y="735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74C0C78-D1DB-4C1D-B84D-B436BBA0B601}"/>
              </a:ext>
            </a:extLst>
          </p:cNvPr>
          <p:cNvSpPr/>
          <p:nvPr/>
        </p:nvSpPr>
        <p:spPr>
          <a:xfrm>
            <a:off x="4429125" y="2733675"/>
            <a:ext cx="2311400" cy="1616075"/>
          </a:xfrm>
          <a:custGeom>
            <a:avLst/>
            <a:gdLst>
              <a:gd name="connsiteX0" fmla="*/ 1412875 w 2311400"/>
              <a:gd name="connsiteY0" fmla="*/ 876300 h 1616075"/>
              <a:gd name="connsiteX1" fmla="*/ 962025 w 2311400"/>
              <a:gd name="connsiteY1" fmla="*/ 971550 h 1616075"/>
              <a:gd name="connsiteX2" fmla="*/ 638175 w 2311400"/>
              <a:gd name="connsiteY2" fmla="*/ 1050925 h 1616075"/>
              <a:gd name="connsiteX3" fmla="*/ 460375 w 2311400"/>
              <a:gd name="connsiteY3" fmla="*/ 1101725 h 1616075"/>
              <a:gd name="connsiteX4" fmla="*/ 384175 w 2311400"/>
              <a:gd name="connsiteY4" fmla="*/ 1143000 h 1616075"/>
              <a:gd name="connsiteX5" fmla="*/ 282575 w 2311400"/>
              <a:gd name="connsiteY5" fmla="*/ 1184275 h 1616075"/>
              <a:gd name="connsiteX6" fmla="*/ 209550 w 2311400"/>
              <a:gd name="connsiteY6" fmla="*/ 1212850 h 1616075"/>
              <a:gd name="connsiteX7" fmla="*/ 142875 w 2311400"/>
              <a:gd name="connsiteY7" fmla="*/ 1231900 h 1616075"/>
              <a:gd name="connsiteX8" fmla="*/ 127000 w 2311400"/>
              <a:gd name="connsiteY8" fmla="*/ 1228725 h 1616075"/>
              <a:gd name="connsiteX9" fmla="*/ 92075 w 2311400"/>
              <a:gd name="connsiteY9" fmla="*/ 1209675 h 1616075"/>
              <a:gd name="connsiteX10" fmla="*/ 63500 w 2311400"/>
              <a:gd name="connsiteY10" fmla="*/ 1177925 h 1616075"/>
              <a:gd name="connsiteX11" fmla="*/ 38100 w 2311400"/>
              <a:gd name="connsiteY11" fmla="*/ 1146175 h 1616075"/>
              <a:gd name="connsiteX12" fmla="*/ 12700 w 2311400"/>
              <a:gd name="connsiteY12" fmla="*/ 1079500 h 1616075"/>
              <a:gd name="connsiteX13" fmla="*/ 0 w 2311400"/>
              <a:gd name="connsiteY13" fmla="*/ 1019175 h 1616075"/>
              <a:gd name="connsiteX14" fmla="*/ 9525 w 2311400"/>
              <a:gd name="connsiteY14" fmla="*/ 977900 h 1616075"/>
              <a:gd name="connsiteX15" fmla="*/ 41275 w 2311400"/>
              <a:gd name="connsiteY15" fmla="*/ 876300 h 1616075"/>
              <a:gd name="connsiteX16" fmla="*/ 73025 w 2311400"/>
              <a:gd name="connsiteY16" fmla="*/ 755650 h 1616075"/>
              <a:gd name="connsiteX17" fmla="*/ 104775 w 2311400"/>
              <a:gd name="connsiteY17" fmla="*/ 612775 h 1616075"/>
              <a:gd name="connsiteX18" fmla="*/ 127000 w 2311400"/>
              <a:gd name="connsiteY18" fmla="*/ 492125 h 1616075"/>
              <a:gd name="connsiteX19" fmla="*/ 146050 w 2311400"/>
              <a:gd name="connsiteY19" fmla="*/ 365125 h 1616075"/>
              <a:gd name="connsiteX20" fmla="*/ 158750 w 2311400"/>
              <a:gd name="connsiteY20" fmla="*/ 282575 h 1616075"/>
              <a:gd name="connsiteX21" fmla="*/ 158750 w 2311400"/>
              <a:gd name="connsiteY21" fmla="*/ 241300 h 1616075"/>
              <a:gd name="connsiteX22" fmla="*/ 146050 w 2311400"/>
              <a:gd name="connsiteY22" fmla="*/ 184150 h 1616075"/>
              <a:gd name="connsiteX23" fmla="*/ 123825 w 2311400"/>
              <a:gd name="connsiteY23" fmla="*/ 133350 h 1616075"/>
              <a:gd name="connsiteX24" fmla="*/ 85725 w 2311400"/>
              <a:gd name="connsiteY24" fmla="*/ 88900 h 1616075"/>
              <a:gd name="connsiteX25" fmla="*/ 44450 w 2311400"/>
              <a:gd name="connsiteY25" fmla="*/ 63500 h 1616075"/>
              <a:gd name="connsiteX26" fmla="*/ 15875 w 2311400"/>
              <a:gd name="connsiteY26" fmla="*/ 47625 h 1616075"/>
              <a:gd name="connsiteX27" fmla="*/ 12700 w 2311400"/>
              <a:gd name="connsiteY27" fmla="*/ 31750 h 1616075"/>
              <a:gd name="connsiteX28" fmla="*/ 15875 w 2311400"/>
              <a:gd name="connsiteY28" fmla="*/ 12700 h 1616075"/>
              <a:gd name="connsiteX29" fmla="*/ 28575 w 2311400"/>
              <a:gd name="connsiteY29" fmla="*/ 3175 h 1616075"/>
              <a:gd name="connsiteX30" fmla="*/ 60325 w 2311400"/>
              <a:gd name="connsiteY30" fmla="*/ 0 h 1616075"/>
              <a:gd name="connsiteX31" fmla="*/ 98425 w 2311400"/>
              <a:gd name="connsiteY31" fmla="*/ 3175 h 1616075"/>
              <a:gd name="connsiteX32" fmla="*/ 152400 w 2311400"/>
              <a:gd name="connsiteY32" fmla="*/ 15875 h 1616075"/>
              <a:gd name="connsiteX33" fmla="*/ 196850 w 2311400"/>
              <a:gd name="connsiteY33" fmla="*/ 31750 h 1616075"/>
              <a:gd name="connsiteX34" fmla="*/ 260350 w 2311400"/>
              <a:gd name="connsiteY34" fmla="*/ 63500 h 1616075"/>
              <a:gd name="connsiteX35" fmla="*/ 314325 w 2311400"/>
              <a:gd name="connsiteY35" fmla="*/ 92075 h 1616075"/>
              <a:gd name="connsiteX36" fmla="*/ 381000 w 2311400"/>
              <a:gd name="connsiteY36" fmla="*/ 139700 h 1616075"/>
              <a:gd name="connsiteX37" fmla="*/ 415925 w 2311400"/>
              <a:gd name="connsiteY37" fmla="*/ 171450 h 1616075"/>
              <a:gd name="connsiteX38" fmla="*/ 444500 w 2311400"/>
              <a:gd name="connsiteY38" fmla="*/ 196850 h 1616075"/>
              <a:gd name="connsiteX39" fmla="*/ 454025 w 2311400"/>
              <a:gd name="connsiteY39" fmla="*/ 215900 h 1616075"/>
              <a:gd name="connsiteX40" fmla="*/ 457200 w 2311400"/>
              <a:gd name="connsiteY40" fmla="*/ 244475 h 1616075"/>
              <a:gd name="connsiteX41" fmla="*/ 454025 w 2311400"/>
              <a:gd name="connsiteY41" fmla="*/ 269875 h 1616075"/>
              <a:gd name="connsiteX42" fmla="*/ 431800 w 2311400"/>
              <a:gd name="connsiteY42" fmla="*/ 285750 h 1616075"/>
              <a:gd name="connsiteX43" fmla="*/ 400050 w 2311400"/>
              <a:gd name="connsiteY43" fmla="*/ 320675 h 1616075"/>
              <a:gd name="connsiteX44" fmla="*/ 377825 w 2311400"/>
              <a:gd name="connsiteY44" fmla="*/ 355600 h 1616075"/>
              <a:gd name="connsiteX45" fmla="*/ 355600 w 2311400"/>
              <a:gd name="connsiteY45" fmla="*/ 409575 h 1616075"/>
              <a:gd name="connsiteX46" fmla="*/ 333375 w 2311400"/>
              <a:gd name="connsiteY46" fmla="*/ 530225 h 1616075"/>
              <a:gd name="connsiteX47" fmla="*/ 288925 w 2311400"/>
              <a:gd name="connsiteY47" fmla="*/ 733425 h 1616075"/>
              <a:gd name="connsiteX48" fmla="*/ 250825 w 2311400"/>
              <a:gd name="connsiteY48" fmla="*/ 923925 h 1616075"/>
              <a:gd name="connsiteX49" fmla="*/ 269875 w 2311400"/>
              <a:gd name="connsiteY49" fmla="*/ 917575 h 1616075"/>
              <a:gd name="connsiteX50" fmla="*/ 622300 w 2311400"/>
              <a:gd name="connsiteY50" fmla="*/ 835025 h 1616075"/>
              <a:gd name="connsiteX51" fmla="*/ 1228725 w 2311400"/>
              <a:gd name="connsiteY51" fmla="*/ 717550 h 1616075"/>
              <a:gd name="connsiteX52" fmla="*/ 1555750 w 2311400"/>
              <a:gd name="connsiteY52" fmla="*/ 663575 h 1616075"/>
              <a:gd name="connsiteX53" fmla="*/ 1806575 w 2311400"/>
              <a:gd name="connsiteY53" fmla="*/ 625475 h 1616075"/>
              <a:gd name="connsiteX54" fmla="*/ 1870075 w 2311400"/>
              <a:gd name="connsiteY54" fmla="*/ 609600 h 1616075"/>
              <a:gd name="connsiteX55" fmla="*/ 1927225 w 2311400"/>
              <a:gd name="connsiteY55" fmla="*/ 590550 h 1616075"/>
              <a:gd name="connsiteX56" fmla="*/ 1949450 w 2311400"/>
              <a:gd name="connsiteY56" fmla="*/ 581025 h 1616075"/>
              <a:gd name="connsiteX57" fmla="*/ 1968500 w 2311400"/>
              <a:gd name="connsiteY57" fmla="*/ 581025 h 1616075"/>
              <a:gd name="connsiteX58" fmla="*/ 2009775 w 2311400"/>
              <a:gd name="connsiteY58" fmla="*/ 590550 h 1616075"/>
              <a:gd name="connsiteX59" fmla="*/ 2063750 w 2311400"/>
              <a:gd name="connsiteY59" fmla="*/ 609600 h 1616075"/>
              <a:gd name="connsiteX60" fmla="*/ 2127250 w 2311400"/>
              <a:gd name="connsiteY60" fmla="*/ 650875 h 1616075"/>
              <a:gd name="connsiteX61" fmla="*/ 2190750 w 2311400"/>
              <a:gd name="connsiteY61" fmla="*/ 708025 h 1616075"/>
              <a:gd name="connsiteX62" fmla="*/ 2251075 w 2311400"/>
              <a:gd name="connsiteY62" fmla="*/ 765175 h 1616075"/>
              <a:gd name="connsiteX63" fmla="*/ 2305050 w 2311400"/>
              <a:gd name="connsiteY63" fmla="*/ 828675 h 1616075"/>
              <a:gd name="connsiteX64" fmla="*/ 2311400 w 2311400"/>
              <a:gd name="connsiteY64" fmla="*/ 844550 h 1616075"/>
              <a:gd name="connsiteX65" fmla="*/ 2311400 w 2311400"/>
              <a:gd name="connsiteY65" fmla="*/ 863600 h 1616075"/>
              <a:gd name="connsiteX66" fmla="*/ 2301875 w 2311400"/>
              <a:gd name="connsiteY66" fmla="*/ 889000 h 1616075"/>
              <a:gd name="connsiteX67" fmla="*/ 2279650 w 2311400"/>
              <a:gd name="connsiteY67" fmla="*/ 914400 h 1616075"/>
              <a:gd name="connsiteX68" fmla="*/ 2232025 w 2311400"/>
              <a:gd name="connsiteY68" fmla="*/ 968375 h 1616075"/>
              <a:gd name="connsiteX69" fmla="*/ 2212975 w 2311400"/>
              <a:gd name="connsiteY69" fmla="*/ 984250 h 1616075"/>
              <a:gd name="connsiteX70" fmla="*/ 2117725 w 2311400"/>
              <a:gd name="connsiteY70" fmla="*/ 1206500 h 1616075"/>
              <a:gd name="connsiteX71" fmla="*/ 2000250 w 2311400"/>
              <a:gd name="connsiteY71" fmla="*/ 1482725 h 1616075"/>
              <a:gd name="connsiteX72" fmla="*/ 1955800 w 2311400"/>
              <a:gd name="connsiteY72" fmla="*/ 1600200 h 1616075"/>
              <a:gd name="connsiteX73" fmla="*/ 1774825 w 2311400"/>
              <a:gd name="connsiteY73" fmla="*/ 1616075 h 1616075"/>
              <a:gd name="connsiteX74" fmla="*/ 1797050 w 2311400"/>
              <a:gd name="connsiteY74" fmla="*/ 1492250 h 1616075"/>
              <a:gd name="connsiteX75" fmla="*/ 1847850 w 2311400"/>
              <a:gd name="connsiteY75" fmla="*/ 1228725 h 1616075"/>
              <a:gd name="connsiteX76" fmla="*/ 1911350 w 2311400"/>
              <a:gd name="connsiteY76" fmla="*/ 949325 h 1616075"/>
              <a:gd name="connsiteX77" fmla="*/ 1924050 w 2311400"/>
              <a:gd name="connsiteY77" fmla="*/ 889000 h 1616075"/>
              <a:gd name="connsiteX78" fmla="*/ 1924050 w 2311400"/>
              <a:gd name="connsiteY78" fmla="*/ 863600 h 1616075"/>
              <a:gd name="connsiteX79" fmla="*/ 1924050 w 2311400"/>
              <a:gd name="connsiteY79" fmla="*/ 844550 h 1616075"/>
              <a:gd name="connsiteX80" fmla="*/ 1911350 w 2311400"/>
              <a:gd name="connsiteY80" fmla="*/ 825500 h 1616075"/>
              <a:gd name="connsiteX81" fmla="*/ 1882775 w 2311400"/>
              <a:gd name="connsiteY81" fmla="*/ 809625 h 1616075"/>
              <a:gd name="connsiteX82" fmla="*/ 1812925 w 2311400"/>
              <a:gd name="connsiteY82" fmla="*/ 809625 h 1616075"/>
              <a:gd name="connsiteX83" fmla="*/ 1679575 w 2311400"/>
              <a:gd name="connsiteY83" fmla="*/ 831850 h 1616075"/>
              <a:gd name="connsiteX84" fmla="*/ 1412875 w 2311400"/>
              <a:gd name="connsiteY84" fmla="*/ 876300 h 161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311400" h="1616075">
                <a:moveTo>
                  <a:pt x="1412875" y="876300"/>
                </a:moveTo>
                <a:lnTo>
                  <a:pt x="962025" y="971550"/>
                </a:lnTo>
                <a:lnTo>
                  <a:pt x="638175" y="1050925"/>
                </a:lnTo>
                <a:lnTo>
                  <a:pt x="460375" y="1101725"/>
                </a:lnTo>
                <a:lnTo>
                  <a:pt x="384175" y="1143000"/>
                </a:lnTo>
                <a:lnTo>
                  <a:pt x="282575" y="1184275"/>
                </a:lnTo>
                <a:lnTo>
                  <a:pt x="209550" y="1212850"/>
                </a:lnTo>
                <a:lnTo>
                  <a:pt x="142875" y="1231900"/>
                </a:lnTo>
                <a:lnTo>
                  <a:pt x="127000" y="1228725"/>
                </a:lnTo>
                <a:lnTo>
                  <a:pt x="92075" y="1209675"/>
                </a:lnTo>
                <a:lnTo>
                  <a:pt x="63500" y="1177925"/>
                </a:lnTo>
                <a:lnTo>
                  <a:pt x="38100" y="1146175"/>
                </a:lnTo>
                <a:lnTo>
                  <a:pt x="12700" y="1079500"/>
                </a:lnTo>
                <a:lnTo>
                  <a:pt x="0" y="1019175"/>
                </a:lnTo>
                <a:lnTo>
                  <a:pt x="9525" y="977900"/>
                </a:lnTo>
                <a:lnTo>
                  <a:pt x="41275" y="876300"/>
                </a:lnTo>
                <a:lnTo>
                  <a:pt x="73025" y="755650"/>
                </a:lnTo>
                <a:lnTo>
                  <a:pt x="104775" y="612775"/>
                </a:lnTo>
                <a:lnTo>
                  <a:pt x="127000" y="492125"/>
                </a:lnTo>
                <a:lnTo>
                  <a:pt x="146050" y="365125"/>
                </a:lnTo>
                <a:lnTo>
                  <a:pt x="158750" y="282575"/>
                </a:lnTo>
                <a:lnTo>
                  <a:pt x="158750" y="241300"/>
                </a:lnTo>
                <a:lnTo>
                  <a:pt x="146050" y="184150"/>
                </a:lnTo>
                <a:lnTo>
                  <a:pt x="123825" y="133350"/>
                </a:lnTo>
                <a:lnTo>
                  <a:pt x="85725" y="88900"/>
                </a:lnTo>
                <a:lnTo>
                  <a:pt x="44450" y="63500"/>
                </a:lnTo>
                <a:lnTo>
                  <a:pt x="15875" y="47625"/>
                </a:lnTo>
                <a:lnTo>
                  <a:pt x="12700" y="31750"/>
                </a:lnTo>
                <a:lnTo>
                  <a:pt x="15875" y="12700"/>
                </a:lnTo>
                <a:lnTo>
                  <a:pt x="28575" y="3175"/>
                </a:lnTo>
                <a:lnTo>
                  <a:pt x="60325" y="0"/>
                </a:lnTo>
                <a:lnTo>
                  <a:pt x="98425" y="3175"/>
                </a:lnTo>
                <a:lnTo>
                  <a:pt x="152400" y="15875"/>
                </a:lnTo>
                <a:lnTo>
                  <a:pt x="196850" y="31750"/>
                </a:lnTo>
                <a:lnTo>
                  <a:pt x="260350" y="63500"/>
                </a:lnTo>
                <a:lnTo>
                  <a:pt x="314325" y="92075"/>
                </a:lnTo>
                <a:lnTo>
                  <a:pt x="381000" y="139700"/>
                </a:lnTo>
                <a:lnTo>
                  <a:pt x="415925" y="171450"/>
                </a:lnTo>
                <a:lnTo>
                  <a:pt x="444500" y="196850"/>
                </a:lnTo>
                <a:lnTo>
                  <a:pt x="454025" y="215900"/>
                </a:lnTo>
                <a:lnTo>
                  <a:pt x="457200" y="244475"/>
                </a:lnTo>
                <a:lnTo>
                  <a:pt x="454025" y="269875"/>
                </a:lnTo>
                <a:lnTo>
                  <a:pt x="431800" y="285750"/>
                </a:lnTo>
                <a:lnTo>
                  <a:pt x="400050" y="320675"/>
                </a:lnTo>
                <a:lnTo>
                  <a:pt x="377825" y="355600"/>
                </a:lnTo>
                <a:lnTo>
                  <a:pt x="355600" y="409575"/>
                </a:lnTo>
                <a:lnTo>
                  <a:pt x="333375" y="530225"/>
                </a:lnTo>
                <a:lnTo>
                  <a:pt x="288925" y="733425"/>
                </a:lnTo>
                <a:lnTo>
                  <a:pt x="250825" y="923925"/>
                </a:lnTo>
                <a:lnTo>
                  <a:pt x="269875" y="917575"/>
                </a:lnTo>
                <a:lnTo>
                  <a:pt x="622300" y="835025"/>
                </a:lnTo>
                <a:lnTo>
                  <a:pt x="1228725" y="717550"/>
                </a:lnTo>
                <a:lnTo>
                  <a:pt x="1555750" y="663575"/>
                </a:lnTo>
                <a:lnTo>
                  <a:pt x="1806575" y="625475"/>
                </a:lnTo>
                <a:lnTo>
                  <a:pt x="1870075" y="609600"/>
                </a:lnTo>
                <a:lnTo>
                  <a:pt x="1927225" y="590550"/>
                </a:lnTo>
                <a:lnTo>
                  <a:pt x="1949450" y="581025"/>
                </a:lnTo>
                <a:lnTo>
                  <a:pt x="1968500" y="581025"/>
                </a:lnTo>
                <a:lnTo>
                  <a:pt x="2009775" y="590550"/>
                </a:lnTo>
                <a:lnTo>
                  <a:pt x="2063750" y="609600"/>
                </a:lnTo>
                <a:lnTo>
                  <a:pt x="2127250" y="650875"/>
                </a:lnTo>
                <a:lnTo>
                  <a:pt x="2190750" y="708025"/>
                </a:lnTo>
                <a:lnTo>
                  <a:pt x="2251075" y="765175"/>
                </a:lnTo>
                <a:lnTo>
                  <a:pt x="2305050" y="828675"/>
                </a:lnTo>
                <a:lnTo>
                  <a:pt x="2311400" y="844550"/>
                </a:lnTo>
                <a:lnTo>
                  <a:pt x="2311400" y="863600"/>
                </a:lnTo>
                <a:lnTo>
                  <a:pt x="2301875" y="889000"/>
                </a:lnTo>
                <a:lnTo>
                  <a:pt x="2279650" y="914400"/>
                </a:lnTo>
                <a:lnTo>
                  <a:pt x="2232025" y="968375"/>
                </a:lnTo>
                <a:lnTo>
                  <a:pt x="2212975" y="984250"/>
                </a:lnTo>
                <a:lnTo>
                  <a:pt x="2117725" y="1206500"/>
                </a:lnTo>
                <a:lnTo>
                  <a:pt x="2000250" y="1482725"/>
                </a:lnTo>
                <a:lnTo>
                  <a:pt x="1955800" y="1600200"/>
                </a:lnTo>
                <a:lnTo>
                  <a:pt x="1774825" y="1616075"/>
                </a:lnTo>
                <a:lnTo>
                  <a:pt x="1797050" y="1492250"/>
                </a:lnTo>
                <a:lnTo>
                  <a:pt x="1847850" y="1228725"/>
                </a:lnTo>
                <a:lnTo>
                  <a:pt x="1911350" y="949325"/>
                </a:lnTo>
                <a:lnTo>
                  <a:pt x="1924050" y="889000"/>
                </a:lnTo>
                <a:lnTo>
                  <a:pt x="1924050" y="863600"/>
                </a:lnTo>
                <a:lnTo>
                  <a:pt x="1924050" y="844550"/>
                </a:lnTo>
                <a:lnTo>
                  <a:pt x="1911350" y="825500"/>
                </a:lnTo>
                <a:lnTo>
                  <a:pt x="1882775" y="809625"/>
                </a:lnTo>
                <a:lnTo>
                  <a:pt x="1812925" y="809625"/>
                </a:lnTo>
                <a:lnTo>
                  <a:pt x="1679575" y="831850"/>
                </a:lnTo>
                <a:lnTo>
                  <a:pt x="1412875" y="876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2915439-458D-4BCB-8360-9408E5C8FBF4}"/>
              </a:ext>
            </a:extLst>
          </p:cNvPr>
          <p:cNvSpPr/>
          <p:nvPr/>
        </p:nvSpPr>
        <p:spPr>
          <a:xfrm>
            <a:off x="4078288" y="4776788"/>
            <a:ext cx="1379537" cy="1047750"/>
          </a:xfrm>
          <a:custGeom>
            <a:avLst/>
            <a:gdLst>
              <a:gd name="connsiteX0" fmla="*/ 850107 w 1378744"/>
              <a:gd name="connsiteY0" fmla="*/ 628650 h 1047750"/>
              <a:gd name="connsiteX1" fmla="*/ 645319 w 1378744"/>
              <a:gd name="connsiteY1" fmla="*/ 747712 h 1047750"/>
              <a:gd name="connsiteX2" fmla="*/ 483394 w 1378744"/>
              <a:gd name="connsiteY2" fmla="*/ 838200 h 1047750"/>
              <a:gd name="connsiteX3" fmla="*/ 319088 w 1378744"/>
              <a:gd name="connsiteY3" fmla="*/ 926306 h 1047750"/>
              <a:gd name="connsiteX4" fmla="*/ 188119 w 1378744"/>
              <a:gd name="connsiteY4" fmla="*/ 988218 h 1047750"/>
              <a:gd name="connsiteX5" fmla="*/ 109538 w 1378744"/>
              <a:gd name="connsiteY5" fmla="*/ 1021556 h 1047750"/>
              <a:gd name="connsiteX6" fmla="*/ 59532 w 1378744"/>
              <a:gd name="connsiteY6" fmla="*/ 1042987 h 1047750"/>
              <a:gd name="connsiteX7" fmla="*/ 42863 w 1378744"/>
              <a:gd name="connsiteY7" fmla="*/ 1047750 h 1047750"/>
              <a:gd name="connsiteX8" fmla="*/ 26194 w 1378744"/>
              <a:gd name="connsiteY8" fmla="*/ 1047750 h 1047750"/>
              <a:gd name="connsiteX9" fmla="*/ 9525 w 1378744"/>
              <a:gd name="connsiteY9" fmla="*/ 1042987 h 1047750"/>
              <a:gd name="connsiteX10" fmla="*/ 0 w 1378744"/>
              <a:gd name="connsiteY10" fmla="*/ 1031081 h 1047750"/>
              <a:gd name="connsiteX11" fmla="*/ 4763 w 1378744"/>
              <a:gd name="connsiteY11" fmla="*/ 1012031 h 1047750"/>
              <a:gd name="connsiteX12" fmla="*/ 26194 w 1378744"/>
              <a:gd name="connsiteY12" fmla="*/ 992981 h 1047750"/>
              <a:gd name="connsiteX13" fmla="*/ 135732 w 1378744"/>
              <a:gd name="connsiteY13" fmla="*/ 912018 h 1047750"/>
              <a:gd name="connsiteX14" fmla="*/ 321469 w 1378744"/>
              <a:gd name="connsiteY14" fmla="*/ 773906 h 1047750"/>
              <a:gd name="connsiteX15" fmla="*/ 457200 w 1378744"/>
              <a:gd name="connsiteY15" fmla="*/ 669131 h 1047750"/>
              <a:gd name="connsiteX16" fmla="*/ 557213 w 1378744"/>
              <a:gd name="connsiteY16" fmla="*/ 590550 h 1047750"/>
              <a:gd name="connsiteX17" fmla="*/ 657225 w 1378744"/>
              <a:gd name="connsiteY17" fmla="*/ 504825 h 1047750"/>
              <a:gd name="connsiteX18" fmla="*/ 769144 w 1378744"/>
              <a:gd name="connsiteY18" fmla="*/ 402431 h 1047750"/>
              <a:gd name="connsiteX19" fmla="*/ 840582 w 1378744"/>
              <a:gd name="connsiteY19" fmla="*/ 328612 h 1047750"/>
              <a:gd name="connsiteX20" fmla="*/ 897732 w 1378744"/>
              <a:gd name="connsiteY20" fmla="*/ 266700 h 1047750"/>
              <a:gd name="connsiteX21" fmla="*/ 940594 w 1378744"/>
              <a:gd name="connsiteY21" fmla="*/ 214312 h 1047750"/>
              <a:gd name="connsiteX22" fmla="*/ 954882 w 1378744"/>
              <a:gd name="connsiteY22" fmla="*/ 183356 h 1047750"/>
              <a:gd name="connsiteX23" fmla="*/ 954882 w 1378744"/>
              <a:gd name="connsiteY23" fmla="*/ 164306 h 1047750"/>
              <a:gd name="connsiteX24" fmla="*/ 945357 w 1378744"/>
              <a:gd name="connsiteY24" fmla="*/ 135731 h 1047750"/>
              <a:gd name="connsiteX25" fmla="*/ 919163 w 1378744"/>
              <a:gd name="connsiteY25" fmla="*/ 100012 h 1047750"/>
              <a:gd name="connsiteX26" fmla="*/ 890588 w 1378744"/>
              <a:gd name="connsiteY26" fmla="*/ 66675 h 1047750"/>
              <a:gd name="connsiteX27" fmla="*/ 878682 w 1378744"/>
              <a:gd name="connsiteY27" fmla="*/ 47625 h 1047750"/>
              <a:gd name="connsiteX28" fmla="*/ 871538 w 1378744"/>
              <a:gd name="connsiteY28" fmla="*/ 21431 h 1047750"/>
              <a:gd name="connsiteX29" fmla="*/ 873919 w 1378744"/>
              <a:gd name="connsiteY29" fmla="*/ 9525 h 1047750"/>
              <a:gd name="connsiteX30" fmla="*/ 883444 w 1378744"/>
              <a:gd name="connsiteY30" fmla="*/ 0 h 1047750"/>
              <a:gd name="connsiteX31" fmla="*/ 909638 w 1378744"/>
              <a:gd name="connsiteY31" fmla="*/ 0 h 1047750"/>
              <a:gd name="connsiteX32" fmla="*/ 950119 w 1378744"/>
              <a:gd name="connsiteY32" fmla="*/ 19050 h 1047750"/>
              <a:gd name="connsiteX33" fmla="*/ 1033463 w 1378744"/>
              <a:gd name="connsiteY33" fmla="*/ 57150 h 1047750"/>
              <a:gd name="connsiteX34" fmla="*/ 1116807 w 1378744"/>
              <a:gd name="connsiteY34" fmla="*/ 95250 h 1047750"/>
              <a:gd name="connsiteX35" fmla="*/ 1188244 w 1378744"/>
              <a:gd name="connsiteY35" fmla="*/ 133350 h 1047750"/>
              <a:gd name="connsiteX36" fmla="*/ 1257300 w 1378744"/>
              <a:gd name="connsiteY36" fmla="*/ 176212 h 1047750"/>
              <a:gd name="connsiteX37" fmla="*/ 1328738 w 1378744"/>
              <a:gd name="connsiteY37" fmla="*/ 226218 h 1047750"/>
              <a:gd name="connsiteX38" fmla="*/ 1359694 w 1378744"/>
              <a:gd name="connsiteY38" fmla="*/ 252412 h 1047750"/>
              <a:gd name="connsiteX39" fmla="*/ 1371600 w 1378744"/>
              <a:gd name="connsiteY39" fmla="*/ 269081 h 1047750"/>
              <a:gd name="connsiteX40" fmla="*/ 1378744 w 1378744"/>
              <a:gd name="connsiteY40" fmla="*/ 297656 h 1047750"/>
              <a:gd name="connsiteX41" fmla="*/ 1378744 w 1378744"/>
              <a:gd name="connsiteY41" fmla="*/ 314325 h 1047750"/>
              <a:gd name="connsiteX42" fmla="*/ 1369219 w 1378744"/>
              <a:gd name="connsiteY42" fmla="*/ 328612 h 1047750"/>
              <a:gd name="connsiteX43" fmla="*/ 1338263 w 1378744"/>
              <a:gd name="connsiteY43" fmla="*/ 347662 h 1047750"/>
              <a:gd name="connsiteX44" fmla="*/ 1271588 w 1378744"/>
              <a:gd name="connsiteY44" fmla="*/ 364331 h 1047750"/>
              <a:gd name="connsiteX45" fmla="*/ 1209675 w 1378744"/>
              <a:gd name="connsiteY45" fmla="*/ 373856 h 1047750"/>
              <a:gd name="connsiteX46" fmla="*/ 1123950 w 1378744"/>
              <a:gd name="connsiteY46" fmla="*/ 438150 h 1047750"/>
              <a:gd name="connsiteX47" fmla="*/ 1026319 w 1378744"/>
              <a:gd name="connsiteY47" fmla="*/ 509587 h 1047750"/>
              <a:gd name="connsiteX48" fmla="*/ 850107 w 1378744"/>
              <a:gd name="connsiteY48" fmla="*/ 628650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78744" h="1047750">
                <a:moveTo>
                  <a:pt x="850107" y="628650"/>
                </a:moveTo>
                <a:lnTo>
                  <a:pt x="645319" y="747712"/>
                </a:lnTo>
                <a:lnTo>
                  <a:pt x="483394" y="838200"/>
                </a:lnTo>
                <a:lnTo>
                  <a:pt x="319088" y="926306"/>
                </a:lnTo>
                <a:lnTo>
                  <a:pt x="188119" y="988218"/>
                </a:lnTo>
                <a:lnTo>
                  <a:pt x="109538" y="1021556"/>
                </a:lnTo>
                <a:lnTo>
                  <a:pt x="59532" y="1042987"/>
                </a:lnTo>
                <a:lnTo>
                  <a:pt x="42863" y="1047750"/>
                </a:lnTo>
                <a:lnTo>
                  <a:pt x="26194" y="1047750"/>
                </a:lnTo>
                <a:lnTo>
                  <a:pt x="9525" y="1042987"/>
                </a:lnTo>
                <a:lnTo>
                  <a:pt x="0" y="1031081"/>
                </a:lnTo>
                <a:lnTo>
                  <a:pt x="4763" y="1012031"/>
                </a:lnTo>
                <a:lnTo>
                  <a:pt x="26194" y="992981"/>
                </a:lnTo>
                <a:lnTo>
                  <a:pt x="135732" y="912018"/>
                </a:lnTo>
                <a:lnTo>
                  <a:pt x="321469" y="773906"/>
                </a:lnTo>
                <a:lnTo>
                  <a:pt x="457200" y="669131"/>
                </a:lnTo>
                <a:lnTo>
                  <a:pt x="557213" y="590550"/>
                </a:lnTo>
                <a:lnTo>
                  <a:pt x="657225" y="504825"/>
                </a:lnTo>
                <a:lnTo>
                  <a:pt x="769144" y="402431"/>
                </a:lnTo>
                <a:lnTo>
                  <a:pt x="840582" y="328612"/>
                </a:lnTo>
                <a:lnTo>
                  <a:pt x="897732" y="266700"/>
                </a:lnTo>
                <a:lnTo>
                  <a:pt x="940594" y="214312"/>
                </a:lnTo>
                <a:lnTo>
                  <a:pt x="954882" y="183356"/>
                </a:lnTo>
                <a:lnTo>
                  <a:pt x="954882" y="164306"/>
                </a:lnTo>
                <a:lnTo>
                  <a:pt x="945357" y="135731"/>
                </a:lnTo>
                <a:lnTo>
                  <a:pt x="919163" y="100012"/>
                </a:lnTo>
                <a:lnTo>
                  <a:pt x="890588" y="66675"/>
                </a:lnTo>
                <a:lnTo>
                  <a:pt x="878682" y="47625"/>
                </a:lnTo>
                <a:lnTo>
                  <a:pt x="871538" y="21431"/>
                </a:lnTo>
                <a:lnTo>
                  <a:pt x="873919" y="9525"/>
                </a:lnTo>
                <a:lnTo>
                  <a:pt x="883444" y="0"/>
                </a:lnTo>
                <a:lnTo>
                  <a:pt x="909638" y="0"/>
                </a:lnTo>
                <a:lnTo>
                  <a:pt x="950119" y="19050"/>
                </a:lnTo>
                <a:lnTo>
                  <a:pt x="1033463" y="57150"/>
                </a:lnTo>
                <a:lnTo>
                  <a:pt x="1116807" y="95250"/>
                </a:lnTo>
                <a:lnTo>
                  <a:pt x="1188244" y="133350"/>
                </a:lnTo>
                <a:lnTo>
                  <a:pt x="1257300" y="176212"/>
                </a:lnTo>
                <a:lnTo>
                  <a:pt x="1328738" y="226218"/>
                </a:lnTo>
                <a:lnTo>
                  <a:pt x="1359694" y="252412"/>
                </a:lnTo>
                <a:lnTo>
                  <a:pt x="1371600" y="269081"/>
                </a:lnTo>
                <a:lnTo>
                  <a:pt x="1378744" y="297656"/>
                </a:lnTo>
                <a:lnTo>
                  <a:pt x="1378744" y="314325"/>
                </a:lnTo>
                <a:lnTo>
                  <a:pt x="1369219" y="328612"/>
                </a:lnTo>
                <a:lnTo>
                  <a:pt x="1338263" y="347662"/>
                </a:lnTo>
                <a:lnTo>
                  <a:pt x="1271588" y="364331"/>
                </a:lnTo>
                <a:lnTo>
                  <a:pt x="1209675" y="373856"/>
                </a:lnTo>
                <a:lnTo>
                  <a:pt x="1123950" y="438150"/>
                </a:lnTo>
                <a:lnTo>
                  <a:pt x="1026319" y="509587"/>
                </a:lnTo>
                <a:lnTo>
                  <a:pt x="850107" y="6286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CD12252-DD19-40FD-BAA7-84C7384CD1A9}"/>
              </a:ext>
            </a:extLst>
          </p:cNvPr>
          <p:cNvSpPr/>
          <p:nvPr/>
        </p:nvSpPr>
        <p:spPr>
          <a:xfrm>
            <a:off x="5934075" y="4776788"/>
            <a:ext cx="1163638" cy="1047750"/>
          </a:xfrm>
          <a:custGeom>
            <a:avLst/>
            <a:gdLst>
              <a:gd name="connsiteX0" fmla="*/ 707231 w 1164431"/>
              <a:gd name="connsiteY0" fmla="*/ 681037 h 1047750"/>
              <a:gd name="connsiteX1" fmla="*/ 552450 w 1164431"/>
              <a:gd name="connsiteY1" fmla="*/ 521493 h 1047750"/>
              <a:gd name="connsiteX2" fmla="*/ 442913 w 1164431"/>
              <a:gd name="connsiteY2" fmla="*/ 419100 h 1047750"/>
              <a:gd name="connsiteX3" fmla="*/ 345281 w 1164431"/>
              <a:gd name="connsiteY3" fmla="*/ 330993 h 1047750"/>
              <a:gd name="connsiteX4" fmla="*/ 195263 w 1164431"/>
              <a:gd name="connsiteY4" fmla="*/ 207168 h 1047750"/>
              <a:gd name="connsiteX5" fmla="*/ 61913 w 1164431"/>
              <a:gd name="connsiteY5" fmla="*/ 97631 h 1047750"/>
              <a:gd name="connsiteX6" fmla="*/ 33338 w 1164431"/>
              <a:gd name="connsiteY6" fmla="*/ 76200 h 1047750"/>
              <a:gd name="connsiteX7" fmla="*/ 14288 w 1164431"/>
              <a:gd name="connsiteY7" fmla="*/ 57150 h 1047750"/>
              <a:gd name="connsiteX8" fmla="*/ 2381 w 1164431"/>
              <a:gd name="connsiteY8" fmla="*/ 35718 h 1047750"/>
              <a:gd name="connsiteX9" fmla="*/ 0 w 1164431"/>
              <a:gd name="connsiteY9" fmla="*/ 14287 h 1047750"/>
              <a:gd name="connsiteX10" fmla="*/ 7144 w 1164431"/>
              <a:gd name="connsiteY10" fmla="*/ 2381 h 1047750"/>
              <a:gd name="connsiteX11" fmla="*/ 23813 w 1164431"/>
              <a:gd name="connsiteY11" fmla="*/ 0 h 1047750"/>
              <a:gd name="connsiteX12" fmla="*/ 61913 w 1164431"/>
              <a:gd name="connsiteY12" fmla="*/ 9525 h 1047750"/>
              <a:gd name="connsiteX13" fmla="*/ 161925 w 1164431"/>
              <a:gd name="connsiteY13" fmla="*/ 54768 h 1047750"/>
              <a:gd name="connsiteX14" fmla="*/ 259556 w 1164431"/>
              <a:gd name="connsiteY14" fmla="*/ 95250 h 1047750"/>
              <a:gd name="connsiteX15" fmla="*/ 383381 w 1164431"/>
              <a:gd name="connsiteY15" fmla="*/ 150018 h 1047750"/>
              <a:gd name="connsiteX16" fmla="*/ 497681 w 1164431"/>
              <a:gd name="connsiteY16" fmla="*/ 204787 h 1047750"/>
              <a:gd name="connsiteX17" fmla="*/ 631031 w 1164431"/>
              <a:gd name="connsiteY17" fmla="*/ 276225 h 1047750"/>
              <a:gd name="connsiteX18" fmla="*/ 766763 w 1164431"/>
              <a:gd name="connsiteY18" fmla="*/ 354806 h 1047750"/>
              <a:gd name="connsiteX19" fmla="*/ 892969 w 1164431"/>
              <a:gd name="connsiteY19" fmla="*/ 435768 h 1047750"/>
              <a:gd name="connsiteX20" fmla="*/ 942975 w 1164431"/>
              <a:gd name="connsiteY20" fmla="*/ 469106 h 1047750"/>
              <a:gd name="connsiteX21" fmla="*/ 992981 w 1164431"/>
              <a:gd name="connsiteY21" fmla="*/ 523875 h 1047750"/>
              <a:gd name="connsiteX22" fmla="*/ 1042988 w 1164431"/>
              <a:gd name="connsiteY22" fmla="*/ 585787 h 1047750"/>
              <a:gd name="connsiteX23" fmla="*/ 1090613 w 1164431"/>
              <a:gd name="connsiteY23" fmla="*/ 657225 h 1047750"/>
              <a:gd name="connsiteX24" fmla="*/ 1116806 w 1164431"/>
              <a:gd name="connsiteY24" fmla="*/ 716756 h 1047750"/>
              <a:gd name="connsiteX25" fmla="*/ 1150144 w 1164431"/>
              <a:gd name="connsiteY25" fmla="*/ 816768 h 1047750"/>
              <a:gd name="connsiteX26" fmla="*/ 1162050 w 1164431"/>
              <a:gd name="connsiteY26" fmla="*/ 878681 h 1047750"/>
              <a:gd name="connsiteX27" fmla="*/ 1164431 w 1164431"/>
              <a:gd name="connsiteY27" fmla="*/ 935831 h 1047750"/>
              <a:gd name="connsiteX28" fmla="*/ 1154906 w 1164431"/>
              <a:gd name="connsiteY28" fmla="*/ 985837 h 1047750"/>
              <a:gd name="connsiteX29" fmla="*/ 1138238 w 1164431"/>
              <a:gd name="connsiteY29" fmla="*/ 1019175 h 1047750"/>
              <a:gd name="connsiteX30" fmla="*/ 1116806 w 1164431"/>
              <a:gd name="connsiteY30" fmla="*/ 1040606 h 1047750"/>
              <a:gd name="connsiteX31" fmla="*/ 1090613 w 1164431"/>
              <a:gd name="connsiteY31" fmla="*/ 1045368 h 1047750"/>
              <a:gd name="connsiteX32" fmla="*/ 1059656 w 1164431"/>
              <a:gd name="connsiteY32" fmla="*/ 1047750 h 1047750"/>
              <a:gd name="connsiteX33" fmla="*/ 1031081 w 1164431"/>
              <a:gd name="connsiteY33" fmla="*/ 1045368 h 1047750"/>
              <a:gd name="connsiteX34" fmla="*/ 1002506 w 1164431"/>
              <a:gd name="connsiteY34" fmla="*/ 1021556 h 1047750"/>
              <a:gd name="connsiteX35" fmla="*/ 907256 w 1164431"/>
              <a:gd name="connsiteY35" fmla="*/ 904875 h 1047750"/>
              <a:gd name="connsiteX36" fmla="*/ 816769 w 1164431"/>
              <a:gd name="connsiteY36" fmla="*/ 800100 h 1047750"/>
              <a:gd name="connsiteX37" fmla="*/ 707231 w 1164431"/>
              <a:gd name="connsiteY37" fmla="*/ 681037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4431" h="1047750">
                <a:moveTo>
                  <a:pt x="707231" y="681037"/>
                </a:moveTo>
                <a:lnTo>
                  <a:pt x="552450" y="521493"/>
                </a:lnTo>
                <a:lnTo>
                  <a:pt x="442913" y="419100"/>
                </a:lnTo>
                <a:lnTo>
                  <a:pt x="345281" y="330993"/>
                </a:lnTo>
                <a:lnTo>
                  <a:pt x="195263" y="207168"/>
                </a:lnTo>
                <a:lnTo>
                  <a:pt x="61913" y="97631"/>
                </a:lnTo>
                <a:lnTo>
                  <a:pt x="33338" y="76200"/>
                </a:lnTo>
                <a:lnTo>
                  <a:pt x="14288" y="57150"/>
                </a:lnTo>
                <a:lnTo>
                  <a:pt x="2381" y="35718"/>
                </a:lnTo>
                <a:lnTo>
                  <a:pt x="0" y="14287"/>
                </a:lnTo>
                <a:lnTo>
                  <a:pt x="7144" y="2381"/>
                </a:lnTo>
                <a:lnTo>
                  <a:pt x="23813" y="0"/>
                </a:lnTo>
                <a:lnTo>
                  <a:pt x="61913" y="9525"/>
                </a:lnTo>
                <a:lnTo>
                  <a:pt x="161925" y="54768"/>
                </a:lnTo>
                <a:lnTo>
                  <a:pt x="259556" y="95250"/>
                </a:lnTo>
                <a:lnTo>
                  <a:pt x="383381" y="150018"/>
                </a:lnTo>
                <a:lnTo>
                  <a:pt x="497681" y="204787"/>
                </a:lnTo>
                <a:lnTo>
                  <a:pt x="631031" y="276225"/>
                </a:lnTo>
                <a:lnTo>
                  <a:pt x="766763" y="354806"/>
                </a:lnTo>
                <a:lnTo>
                  <a:pt x="892969" y="435768"/>
                </a:lnTo>
                <a:lnTo>
                  <a:pt x="942975" y="469106"/>
                </a:lnTo>
                <a:lnTo>
                  <a:pt x="992981" y="523875"/>
                </a:lnTo>
                <a:lnTo>
                  <a:pt x="1042988" y="585787"/>
                </a:lnTo>
                <a:lnTo>
                  <a:pt x="1090613" y="657225"/>
                </a:lnTo>
                <a:lnTo>
                  <a:pt x="1116806" y="716756"/>
                </a:lnTo>
                <a:lnTo>
                  <a:pt x="1150144" y="816768"/>
                </a:lnTo>
                <a:lnTo>
                  <a:pt x="1162050" y="878681"/>
                </a:lnTo>
                <a:cubicBezTo>
                  <a:pt x="1162844" y="897731"/>
                  <a:pt x="1163637" y="916781"/>
                  <a:pt x="1164431" y="935831"/>
                </a:cubicBezTo>
                <a:lnTo>
                  <a:pt x="1154906" y="985837"/>
                </a:lnTo>
                <a:lnTo>
                  <a:pt x="1138238" y="1019175"/>
                </a:lnTo>
                <a:lnTo>
                  <a:pt x="1116806" y="1040606"/>
                </a:lnTo>
                <a:lnTo>
                  <a:pt x="1090613" y="1045368"/>
                </a:lnTo>
                <a:lnTo>
                  <a:pt x="1059656" y="1047750"/>
                </a:lnTo>
                <a:lnTo>
                  <a:pt x="1031081" y="1045368"/>
                </a:lnTo>
                <a:lnTo>
                  <a:pt x="1002506" y="1021556"/>
                </a:lnTo>
                <a:lnTo>
                  <a:pt x="907256" y="904875"/>
                </a:lnTo>
                <a:lnTo>
                  <a:pt x="816769" y="800100"/>
                </a:lnTo>
                <a:lnTo>
                  <a:pt x="707231" y="6810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A149961-3EA1-44C9-80A8-F39E007D1DD0}"/>
              </a:ext>
            </a:extLst>
          </p:cNvPr>
          <p:cNvSpPr/>
          <p:nvPr/>
        </p:nvSpPr>
        <p:spPr>
          <a:xfrm>
            <a:off x="2890838" y="4424363"/>
            <a:ext cx="1241425" cy="1035050"/>
          </a:xfrm>
          <a:custGeom>
            <a:avLst/>
            <a:gdLst>
              <a:gd name="connsiteX0" fmla="*/ 457200 w 1240631"/>
              <a:gd name="connsiteY0" fmla="*/ 307181 h 1035843"/>
              <a:gd name="connsiteX1" fmla="*/ 95250 w 1240631"/>
              <a:gd name="connsiteY1" fmla="*/ 400050 h 1035843"/>
              <a:gd name="connsiteX2" fmla="*/ 0 w 1240631"/>
              <a:gd name="connsiteY2" fmla="*/ 266700 h 1035843"/>
              <a:gd name="connsiteX3" fmla="*/ 319087 w 1240631"/>
              <a:gd name="connsiteY3" fmla="*/ 192881 h 1035843"/>
              <a:gd name="connsiteX4" fmla="*/ 638175 w 1240631"/>
              <a:gd name="connsiteY4" fmla="*/ 111918 h 1035843"/>
              <a:gd name="connsiteX5" fmla="*/ 800100 w 1240631"/>
              <a:gd name="connsiteY5" fmla="*/ 61912 h 1035843"/>
              <a:gd name="connsiteX6" fmla="*/ 869156 w 1240631"/>
              <a:gd name="connsiteY6" fmla="*/ 35718 h 1035843"/>
              <a:gd name="connsiteX7" fmla="*/ 907256 w 1240631"/>
              <a:gd name="connsiteY7" fmla="*/ 14287 h 1035843"/>
              <a:gd name="connsiteX8" fmla="*/ 923925 w 1240631"/>
              <a:gd name="connsiteY8" fmla="*/ 4762 h 1035843"/>
              <a:gd name="connsiteX9" fmla="*/ 950118 w 1240631"/>
              <a:gd name="connsiteY9" fmla="*/ 0 h 1035843"/>
              <a:gd name="connsiteX10" fmla="*/ 997743 w 1240631"/>
              <a:gd name="connsiteY10" fmla="*/ 9525 h 1035843"/>
              <a:gd name="connsiteX11" fmla="*/ 1040606 w 1240631"/>
              <a:gd name="connsiteY11" fmla="*/ 23812 h 1035843"/>
              <a:gd name="connsiteX12" fmla="*/ 1109662 w 1240631"/>
              <a:gd name="connsiteY12" fmla="*/ 59531 h 1035843"/>
              <a:gd name="connsiteX13" fmla="*/ 1185862 w 1240631"/>
              <a:gd name="connsiteY13" fmla="*/ 104775 h 1035843"/>
              <a:gd name="connsiteX14" fmla="*/ 1216818 w 1240631"/>
              <a:gd name="connsiteY14" fmla="*/ 123825 h 1035843"/>
              <a:gd name="connsiteX15" fmla="*/ 1233487 w 1240631"/>
              <a:gd name="connsiteY15" fmla="*/ 142875 h 1035843"/>
              <a:gd name="connsiteX16" fmla="*/ 1240631 w 1240631"/>
              <a:gd name="connsiteY16" fmla="*/ 166687 h 1035843"/>
              <a:gd name="connsiteX17" fmla="*/ 1233487 w 1240631"/>
              <a:gd name="connsiteY17" fmla="*/ 204787 h 1035843"/>
              <a:gd name="connsiteX18" fmla="*/ 1214437 w 1240631"/>
              <a:gd name="connsiteY18" fmla="*/ 245268 h 1035843"/>
              <a:gd name="connsiteX19" fmla="*/ 1197768 w 1240631"/>
              <a:gd name="connsiteY19" fmla="*/ 273843 h 1035843"/>
              <a:gd name="connsiteX20" fmla="*/ 1185862 w 1240631"/>
              <a:gd name="connsiteY20" fmla="*/ 328612 h 1035843"/>
              <a:gd name="connsiteX21" fmla="*/ 1181100 w 1240631"/>
              <a:gd name="connsiteY21" fmla="*/ 419100 h 1035843"/>
              <a:gd name="connsiteX22" fmla="*/ 1152525 w 1240631"/>
              <a:gd name="connsiteY22" fmla="*/ 583406 h 1035843"/>
              <a:gd name="connsiteX23" fmla="*/ 1119187 w 1240631"/>
              <a:gd name="connsiteY23" fmla="*/ 781050 h 1035843"/>
              <a:gd name="connsiteX24" fmla="*/ 1097756 w 1240631"/>
              <a:gd name="connsiteY24" fmla="*/ 923925 h 1035843"/>
              <a:gd name="connsiteX25" fmla="*/ 1078706 w 1240631"/>
              <a:gd name="connsiteY25" fmla="*/ 964406 h 1035843"/>
              <a:gd name="connsiteX26" fmla="*/ 1047750 w 1240631"/>
              <a:gd name="connsiteY26" fmla="*/ 1007268 h 1035843"/>
              <a:gd name="connsiteX27" fmla="*/ 1019175 w 1240631"/>
              <a:gd name="connsiteY27" fmla="*/ 1028700 h 1035843"/>
              <a:gd name="connsiteX28" fmla="*/ 995362 w 1240631"/>
              <a:gd name="connsiteY28" fmla="*/ 1035843 h 1035843"/>
              <a:gd name="connsiteX29" fmla="*/ 978693 w 1240631"/>
              <a:gd name="connsiteY29" fmla="*/ 1035843 h 1035843"/>
              <a:gd name="connsiteX30" fmla="*/ 942975 w 1240631"/>
              <a:gd name="connsiteY30" fmla="*/ 1026318 h 1035843"/>
              <a:gd name="connsiteX31" fmla="*/ 914400 w 1240631"/>
              <a:gd name="connsiteY31" fmla="*/ 1014412 h 1035843"/>
              <a:gd name="connsiteX32" fmla="*/ 909637 w 1240631"/>
              <a:gd name="connsiteY32" fmla="*/ 990600 h 1035843"/>
              <a:gd name="connsiteX33" fmla="*/ 938212 w 1240631"/>
              <a:gd name="connsiteY33" fmla="*/ 835818 h 1035843"/>
              <a:gd name="connsiteX34" fmla="*/ 952500 w 1240631"/>
              <a:gd name="connsiteY34" fmla="*/ 511968 h 1035843"/>
              <a:gd name="connsiteX35" fmla="*/ 959643 w 1240631"/>
              <a:gd name="connsiteY35" fmla="*/ 288131 h 1035843"/>
              <a:gd name="connsiteX36" fmla="*/ 962025 w 1240631"/>
              <a:gd name="connsiteY36" fmla="*/ 254793 h 1035843"/>
              <a:gd name="connsiteX37" fmla="*/ 957262 w 1240631"/>
              <a:gd name="connsiteY37" fmla="*/ 235743 h 1035843"/>
              <a:gd name="connsiteX38" fmla="*/ 950118 w 1240631"/>
              <a:gd name="connsiteY38" fmla="*/ 221456 h 1035843"/>
              <a:gd name="connsiteX39" fmla="*/ 938212 w 1240631"/>
              <a:gd name="connsiteY39" fmla="*/ 214312 h 1035843"/>
              <a:gd name="connsiteX40" fmla="*/ 912018 w 1240631"/>
              <a:gd name="connsiteY40" fmla="*/ 207168 h 1035843"/>
              <a:gd name="connsiteX41" fmla="*/ 866775 w 1240631"/>
              <a:gd name="connsiteY41" fmla="*/ 209550 h 1035843"/>
              <a:gd name="connsiteX42" fmla="*/ 647700 w 1240631"/>
              <a:gd name="connsiteY42" fmla="*/ 264318 h 1035843"/>
              <a:gd name="connsiteX43" fmla="*/ 457200 w 1240631"/>
              <a:gd name="connsiteY43" fmla="*/ 307181 h 1035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40631" h="1035843">
                <a:moveTo>
                  <a:pt x="457200" y="307181"/>
                </a:moveTo>
                <a:lnTo>
                  <a:pt x="95250" y="400050"/>
                </a:lnTo>
                <a:lnTo>
                  <a:pt x="0" y="266700"/>
                </a:lnTo>
                <a:lnTo>
                  <a:pt x="319087" y="192881"/>
                </a:lnTo>
                <a:lnTo>
                  <a:pt x="638175" y="111918"/>
                </a:lnTo>
                <a:lnTo>
                  <a:pt x="800100" y="61912"/>
                </a:lnTo>
                <a:lnTo>
                  <a:pt x="869156" y="35718"/>
                </a:lnTo>
                <a:lnTo>
                  <a:pt x="907256" y="14287"/>
                </a:lnTo>
                <a:lnTo>
                  <a:pt x="923925" y="4762"/>
                </a:lnTo>
                <a:lnTo>
                  <a:pt x="950118" y="0"/>
                </a:lnTo>
                <a:lnTo>
                  <a:pt x="997743" y="9525"/>
                </a:lnTo>
                <a:lnTo>
                  <a:pt x="1040606" y="23812"/>
                </a:lnTo>
                <a:lnTo>
                  <a:pt x="1109662" y="59531"/>
                </a:lnTo>
                <a:lnTo>
                  <a:pt x="1185862" y="104775"/>
                </a:lnTo>
                <a:lnTo>
                  <a:pt x="1216818" y="123825"/>
                </a:lnTo>
                <a:lnTo>
                  <a:pt x="1233487" y="142875"/>
                </a:lnTo>
                <a:lnTo>
                  <a:pt x="1240631" y="166687"/>
                </a:lnTo>
                <a:lnTo>
                  <a:pt x="1233487" y="204787"/>
                </a:lnTo>
                <a:lnTo>
                  <a:pt x="1214437" y="245268"/>
                </a:lnTo>
                <a:lnTo>
                  <a:pt x="1197768" y="273843"/>
                </a:lnTo>
                <a:lnTo>
                  <a:pt x="1185862" y="328612"/>
                </a:lnTo>
                <a:lnTo>
                  <a:pt x="1181100" y="419100"/>
                </a:lnTo>
                <a:lnTo>
                  <a:pt x="1152525" y="583406"/>
                </a:lnTo>
                <a:lnTo>
                  <a:pt x="1119187" y="781050"/>
                </a:lnTo>
                <a:lnTo>
                  <a:pt x="1097756" y="923925"/>
                </a:lnTo>
                <a:lnTo>
                  <a:pt x="1078706" y="964406"/>
                </a:lnTo>
                <a:lnTo>
                  <a:pt x="1047750" y="1007268"/>
                </a:lnTo>
                <a:lnTo>
                  <a:pt x="1019175" y="1028700"/>
                </a:lnTo>
                <a:lnTo>
                  <a:pt x="995362" y="1035843"/>
                </a:lnTo>
                <a:lnTo>
                  <a:pt x="978693" y="1035843"/>
                </a:lnTo>
                <a:lnTo>
                  <a:pt x="942975" y="1026318"/>
                </a:lnTo>
                <a:lnTo>
                  <a:pt x="914400" y="1014412"/>
                </a:lnTo>
                <a:lnTo>
                  <a:pt x="909637" y="990600"/>
                </a:lnTo>
                <a:lnTo>
                  <a:pt x="938212" y="835818"/>
                </a:lnTo>
                <a:lnTo>
                  <a:pt x="952500" y="511968"/>
                </a:lnTo>
                <a:lnTo>
                  <a:pt x="959643" y="288131"/>
                </a:lnTo>
                <a:lnTo>
                  <a:pt x="962025" y="254793"/>
                </a:lnTo>
                <a:lnTo>
                  <a:pt x="957262" y="235743"/>
                </a:lnTo>
                <a:lnTo>
                  <a:pt x="950118" y="221456"/>
                </a:lnTo>
                <a:lnTo>
                  <a:pt x="938212" y="214312"/>
                </a:lnTo>
                <a:lnTo>
                  <a:pt x="912018" y="207168"/>
                </a:lnTo>
                <a:lnTo>
                  <a:pt x="866775" y="209550"/>
                </a:lnTo>
                <a:lnTo>
                  <a:pt x="647700" y="264318"/>
                </a:lnTo>
                <a:lnTo>
                  <a:pt x="457200" y="3071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D0210B7-DCAB-49B1-8426-CA39B24C401A}"/>
              </a:ext>
            </a:extLst>
          </p:cNvPr>
          <p:cNvSpPr/>
          <p:nvPr/>
        </p:nvSpPr>
        <p:spPr>
          <a:xfrm>
            <a:off x="3105150" y="5230813"/>
            <a:ext cx="773113" cy="314325"/>
          </a:xfrm>
          <a:custGeom>
            <a:avLst/>
            <a:gdLst>
              <a:gd name="connsiteX0" fmla="*/ 314325 w 773906"/>
              <a:gd name="connsiteY0" fmla="*/ 254794 h 314325"/>
              <a:gd name="connsiteX1" fmla="*/ 73819 w 773906"/>
              <a:gd name="connsiteY1" fmla="*/ 314325 h 314325"/>
              <a:gd name="connsiteX2" fmla="*/ 0 w 773906"/>
              <a:gd name="connsiteY2" fmla="*/ 152400 h 314325"/>
              <a:gd name="connsiteX3" fmla="*/ 221456 w 773906"/>
              <a:gd name="connsiteY3" fmla="*/ 107157 h 314325"/>
              <a:gd name="connsiteX4" fmla="*/ 471488 w 773906"/>
              <a:gd name="connsiteY4" fmla="*/ 57150 h 314325"/>
              <a:gd name="connsiteX5" fmla="*/ 766763 w 773906"/>
              <a:gd name="connsiteY5" fmla="*/ 0 h 314325"/>
              <a:gd name="connsiteX6" fmla="*/ 773906 w 773906"/>
              <a:gd name="connsiteY6" fmla="*/ 204788 h 314325"/>
              <a:gd name="connsiteX7" fmla="*/ 700088 w 773906"/>
              <a:gd name="connsiteY7" fmla="*/ 209550 h 314325"/>
              <a:gd name="connsiteX8" fmla="*/ 578644 w 773906"/>
              <a:gd name="connsiteY8" fmla="*/ 214313 h 314325"/>
              <a:gd name="connsiteX9" fmla="*/ 481013 w 773906"/>
              <a:gd name="connsiteY9" fmla="*/ 226219 h 314325"/>
              <a:gd name="connsiteX10" fmla="*/ 314325 w 773906"/>
              <a:gd name="connsiteY10" fmla="*/ 254794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3906" h="314325">
                <a:moveTo>
                  <a:pt x="314325" y="254794"/>
                </a:moveTo>
                <a:lnTo>
                  <a:pt x="73819" y="314325"/>
                </a:lnTo>
                <a:lnTo>
                  <a:pt x="0" y="152400"/>
                </a:lnTo>
                <a:lnTo>
                  <a:pt x="221456" y="107157"/>
                </a:lnTo>
                <a:lnTo>
                  <a:pt x="471488" y="57150"/>
                </a:lnTo>
                <a:lnTo>
                  <a:pt x="766763" y="0"/>
                </a:lnTo>
                <a:lnTo>
                  <a:pt x="773906" y="204788"/>
                </a:lnTo>
                <a:lnTo>
                  <a:pt x="700088" y="209550"/>
                </a:lnTo>
                <a:lnTo>
                  <a:pt x="578644" y="214313"/>
                </a:lnTo>
                <a:lnTo>
                  <a:pt x="481013" y="226219"/>
                </a:lnTo>
                <a:lnTo>
                  <a:pt x="314325" y="2547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BFC1D44-5F4E-4AD1-BB42-F987A1F71DBE}"/>
              </a:ext>
            </a:extLst>
          </p:cNvPr>
          <p:cNvSpPr/>
          <p:nvPr/>
        </p:nvSpPr>
        <p:spPr>
          <a:xfrm>
            <a:off x="5029200" y="1857375"/>
            <a:ext cx="1677988" cy="1058863"/>
          </a:xfrm>
          <a:custGeom>
            <a:avLst/>
            <a:gdLst>
              <a:gd name="connsiteX0" fmla="*/ 776288 w 1678781"/>
              <a:gd name="connsiteY0" fmla="*/ 259556 h 1059656"/>
              <a:gd name="connsiteX1" fmla="*/ 602456 w 1678781"/>
              <a:gd name="connsiteY1" fmla="*/ 278606 h 1059656"/>
              <a:gd name="connsiteX2" fmla="*/ 466725 w 1678781"/>
              <a:gd name="connsiteY2" fmla="*/ 290513 h 1059656"/>
              <a:gd name="connsiteX3" fmla="*/ 345281 w 1678781"/>
              <a:gd name="connsiteY3" fmla="*/ 295275 h 1059656"/>
              <a:gd name="connsiteX4" fmla="*/ 230981 w 1678781"/>
              <a:gd name="connsiteY4" fmla="*/ 300038 h 1059656"/>
              <a:gd name="connsiteX5" fmla="*/ 83344 w 1678781"/>
              <a:gd name="connsiteY5" fmla="*/ 302419 h 1059656"/>
              <a:gd name="connsiteX6" fmla="*/ 0 w 1678781"/>
              <a:gd name="connsiteY6" fmla="*/ 171450 h 1059656"/>
              <a:gd name="connsiteX7" fmla="*/ 283369 w 1678781"/>
              <a:gd name="connsiteY7" fmla="*/ 164306 h 1059656"/>
              <a:gd name="connsiteX8" fmla="*/ 423863 w 1678781"/>
              <a:gd name="connsiteY8" fmla="*/ 154781 h 1059656"/>
              <a:gd name="connsiteX9" fmla="*/ 588169 w 1678781"/>
              <a:gd name="connsiteY9" fmla="*/ 135731 h 1059656"/>
              <a:gd name="connsiteX10" fmla="*/ 857250 w 1678781"/>
              <a:gd name="connsiteY10" fmla="*/ 100013 h 1059656"/>
              <a:gd name="connsiteX11" fmla="*/ 1143000 w 1678781"/>
              <a:gd name="connsiteY11" fmla="*/ 54769 h 1059656"/>
              <a:gd name="connsiteX12" fmla="*/ 1273969 w 1678781"/>
              <a:gd name="connsiteY12" fmla="*/ 33338 h 1059656"/>
              <a:gd name="connsiteX13" fmla="*/ 1309688 w 1678781"/>
              <a:gd name="connsiteY13" fmla="*/ 19050 h 1059656"/>
              <a:gd name="connsiteX14" fmla="*/ 1343025 w 1678781"/>
              <a:gd name="connsiteY14" fmla="*/ 7144 h 1059656"/>
              <a:gd name="connsiteX15" fmla="*/ 1373981 w 1678781"/>
              <a:gd name="connsiteY15" fmla="*/ 0 h 1059656"/>
              <a:gd name="connsiteX16" fmla="*/ 1397794 w 1678781"/>
              <a:gd name="connsiteY16" fmla="*/ 2381 h 1059656"/>
              <a:gd name="connsiteX17" fmla="*/ 1443038 w 1678781"/>
              <a:gd name="connsiteY17" fmla="*/ 23813 h 1059656"/>
              <a:gd name="connsiteX18" fmla="*/ 1531144 w 1678781"/>
              <a:gd name="connsiteY18" fmla="*/ 85725 h 1059656"/>
              <a:gd name="connsiteX19" fmla="*/ 1609725 w 1678781"/>
              <a:gd name="connsiteY19" fmla="*/ 138113 h 1059656"/>
              <a:gd name="connsiteX20" fmla="*/ 1643063 w 1678781"/>
              <a:gd name="connsiteY20" fmla="*/ 171450 h 1059656"/>
              <a:gd name="connsiteX21" fmla="*/ 1669256 w 1678781"/>
              <a:gd name="connsiteY21" fmla="*/ 209550 h 1059656"/>
              <a:gd name="connsiteX22" fmla="*/ 1678781 w 1678781"/>
              <a:gd name="connsiteY22" fmla="*/ 233363 h 1059656"/>
              <a:gd name="connsiteX23" fmla="*/ 1674019 w 1678781"/>
              <a:gd name="connsiteY23" fmla="*/ 252413 h 1059656"/>
              <a:gd name="connsiteX24" fmla="*/ 1657350 w 1678781"/>
              <a:gd name="connsiteY24" fmla="*/ 285750 h 1059656"/>
              <a:gd name="connsiteX25" fmla="*/ 1595438 w 1678781"/>
              <a:gd name="connsiteY25" fmla="*/ 340519 h 1059656"/>
              <a:gd name="connsiteX26" fmla="*/ 1583531 w 1678781"/>
              <a:gd name="connsiteY26" fmla="*/ 402431 h 1059656"/>
              <a:gd name="connsiteX27" fmla="*/ 1545431 w 1678781"/>
              <a:gd name="connsiteY27" fmla="*/ 600075 h 1059656"/>
              <a:gd name="connsiteX28" fmla="*/ 1509713 w 1678781"/>
              <a:gd name="connsiteY28" fmla="*/ 812006 h 1059656"/>
              <a:gd name="connsiteX29" fmla="*/ 1497806 w 1678781"/>
              <a:gd name="connsiteY29" fmla="*/ 890588 h 1059656"/>
              <a:gd name="connsiteX30" fmla="*/ 1478756 w 1678781"/>
              <a:gd name="connsiteY30" fmla="*/ 957263 h 1059656"/>
              <a:gd name="connsiteX31" fmla="*/ 1452563 w 1678781"/>
              <a:gd name="connsiteY31" fmla="*/ 1007269 h 1059656"/>
              <a:gd name="connsiteX32" fmla="*/ 1419225 w 1678781"/>
              <a:gd name="connsiteY32" fmla="*/ 1038225 h 1059656"/>
              <a:gd name="connsiteX33" fmla="*/ 1383506 w 1678781"/>
              <a:gd name="connsiteY33" fmla="*/ 1057275 h 1059656"/>
              <a:gd name="connsiteX34" fmla="*/ 1357313 w 1678781"/>
              <a:gd name="connsiteY34" fmla="*/ 1059656 h 1059656"/>
              <a:gd name="connsiteX35" fmla="*/ 1312069 w 1678781"/>
              <a:gd name="connsiteY35" fmla="*/ 1050131 h 1059656"/>
              <a:gd name="connsiteX36" fmla="*/ 1262063 w 1678781"/>
              <a:gd name="connsiteY36" fmla="*/ 1031081 h 1059656"/>
              <a:gd name="connsiteX37" fmla="*/ 1276350 w 1678781"/>
              <a:gd name="connsiteY37" fmla="*/ 840581 h 1059656"/>
              <a:gd name="connsiteX38" fmla="*/ 1307306 w 1678781"/>
              <a:gd name="connsiteY38" fmla="*/ 561975 h 1059656"/>
              <a:gd name="connsiteX39" fmla="*/ 1340644 w 1678781"/>
              <a:gd name="connsiteY39" fmla="*/ 304800 h 1059656"/>
              <a:gd name="connsiteX40" fmla="*/ 1343025 w 1678781"/>
              <a:gd name="connsiteY40" fmla="*/ 245269 h 1059656"/>
              <a:gd name="connsiteX41" fmla="*/ 1340644 w 1678781"/>
              <a:gd name="connsiteY41" fmla="*/ 226219 h 1059656"/>
              <a:gd name="connsiteX42" fmla="*/ 1333500 w 1678781"/>
              <a:gd name="connsiteY42" fmla="*/ 207169 h 1059656"/>
              <a:gd name="connsiteX43" fmla="*/ 1314450 w 1678781"/>
              <a:gd name="connsiteY43" fmla="*/ 197644 h 1059656"/>
              <a:gd name="connsiteX44" fmla="*/ 1300163 w 1678781"/>
              <a:gd name="connsiteY44" fmla="*/ 192881 h 1059656"/>
              <a:gd name="connsiteX45" fmla="*/ 1266825 w 1678781"/>
              <a:gd name="connsiteY45" fmla="*/ 188119 h 1059656"/>
              <a:gd name="connsiteX46" fmla="*/ 1138238 w 1678781"/>
              <a:gd name="connsiteY46" fmla="*/ 207169 h 1059656"/>
              <a:gd name="connsiteX47" fmla="*/ 776288 w 1678781"/>
              <a:gd name="connsiteY47" fmla="*/ 259556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78781" h="1059656">
                <a:moveTo>
                  <a:pt x="776288" y="259556"/>
                </a:moveTo>
                <a:lnTo>
                  <a:pt x="602456" y="278606"/>
                </a:lnTo>
                <a:lnTo>
                  <a:pt x="466725" y="290513"/>
                </a:lnTo>
                <a:lnTo>
                  <a:pt x="345281" y="295275"/>
                </a:lnTo>
                <a:lnTo>
                  <a:pt x="230981" y="300038"/>
                </a:lnTo>
                <a:lnTo>
                  <a:pt x="83344" y="302419"/>
                </a:lnTo>
                <a:lnTo>
                  <a:pt x="0" y="171450"/>
                </a:lnTo>
                <a:lnTo>
                  <a:pt x="283369" y="164306"/>
                </a:lnTo>
                <a:lnTo>
                  <a:pt x="423863" y="154781"/>
                </a:lnTo>
                <a:lnTo>
                  <a:pt x="588169" y="135731"/>
                </a:lnTo>
                <a:lnTo>
                  <a:pt x="857250" y="100013"/>
                </a:lnTo>
                <a:lnTo>
                  <a:pt x="1143000" y="54769"/>
                </a:lnTo>
                <a:lnTo>
                  <a:pt x="1273969" y="33338"/>
                </a:lnTo>
                <a:lnTo>
                  <a:pt x="1309688" y="19050"/>
                </a:lnTo>
                <a:lnTo>
                  <a:pt x="1343025" y="7144"/>
                </a:lnTo>
                <a:lnTo>
                  <a:pt x="1373981" y="0"/>
                </a:lnTo>
                <a:lnTo>
                  <a:pt x="1397794" y="2381"/>
                </a:lnTo>
                <a:lnTo>
                  <a:pt x="1443038" y="23813"/>
                </a:lnTo>
                <a:lnTo>
                  <a:pt x="1531144" y="85725"/>
                </a:lnTo>
                <a:lnTo>
                  <a:pt x="1609725" y="138113"/>
                </a:lnTo>
                <a:lnTo>
                  <a:pt x="1643063" y="171450"/>
                </a:lnTo>
                <a:lnTo>
                  <a:pt x="1669256" y="209550"/>
                </a:lnTo>
                <a:lnTo>
                  <a:pt x="1678781" y="233363"/>
                </a:lnTo>
                <a:lnTo>
                  <a:pt x="1674019" y="252413"/>
                </a:lnTo>
                <a:lnTo>
                  <a:pt x="1657350" y="285750"/>
                </a:lnTo>
                <a:lnTo>
                  <a:pt x="1595438" y="340519"/>
                </a:lnTo>
                <a:lnTo>
                  <a:pt x="1583531" y="402431"/>
                </a:lnTo>
                <a:lnTo>
                  <a:pt x="1545431" y="600075"/>
                </a:lnTo>
                <a:lnTo>
                  <a:pt x="1509713" y="812006"/>
                </a:lnTo>
                <a:lnTo>
                  <a:pt x="1497806" y="890588"/>
                </a:lnTo>
                <a:lnTo>
                  <a:pt x="1478756" y="957263"/>
                </a:lnTo>
                <a:lnTo>
                  <a:pt x="1452563" y="1007269"/>
                </a:lnTo>
                <a:lnTo>
                  <a:pt x="1419225" y="1038225"/>
                </a:lnTo>
                <a:lnTo>
                  <a:pt x="1383506" y="1057275"/>
                </a:lnTo>
                <a:lnTo>
                  <a:pt x="1357313" y="1059656"/>
                </a:lnTo>
                <a:lnTo>
                  <a:pt x="1312069" y="1050131"/>
                </a:lnTo>
                <a:lnTo>
                  <a:pt x="1262063" y="1031081"/>
                </a:lnTo>
                <a:lnTo>
                  <a:pt x="1276350" y="840581"/>
                </a:lnTo>
                <a:lnTo>
                  <a:pt x="1307306" y="561975"/>
                </a:lnTo>
                <a:lnTo>
                  <a:pt x="1340644" y="304800"/>
                </a:lnTo>
                <a:cubicBezTo>
                  <a:pt x="1341438" y="284956"/>
                  <a:pt x="1342231" y="265113"/>
                  <a:pt x="1343025" y="245269"/>
                </a:cubicBezTo>
                <a:lnTo>
                  <a:pt x="1340644" y="226219"/>
                </a:lnTo>
                <a:lnTo>
                  <a:pt x="1333500" y="207169"/>
                </a:lnTo>
                <a:lnTo>
                  <a:pt x="1314450" y="197644"/>
                </a:lnTo>
                <a:lnTo>
                  <a:pt x="1300163" y="192881"/>
                </a:lnTo>
                <a:lnTo>
                  <a:pt x="1266825" y="188119"/>
                </a:lnTo>
                <a:lnTo>
                  <a:pt x="1138238" y="207169"/>
                </a:lnTo>
                <a:lnTo>
                  <a:pt x="776288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D0E85B-65A2-46F6-96D7-FBDEB27F7116}"/>
              </a:ext>
            </a:extLst>
          </p:cNvPr>
          <p:cNvSpPr/>
          <p:nvPr/>
        </p:nvSpPr>
        <p:spPr>
          <a:xfrm>
            <a:off x="5208588" y="2671763"/>
            <a:ext cx="1146175" cy="252412"/>
          </a:xfrm>
          <a:custGeom>
            <a:avLst/>
            <a:gdLst>
              <a:gd name="connsiteX0" fmla="*/ 561975 w 1147762"/>
              <a:gd name="connsiteY0" fmla="*/ 197643 h 252412"/>
              <a:gd name="connsiteX1" fmla="*/ 328612 w 1147762"/>
              <a:gd name="connsiteY1" fmla="*/ 216693 h 252412"/>
              <a:gd name="connsiteX2" fmla="*/ 61912 w 1147762"/>
              <a:gd name="connsiteY2" fmla="*/ 252412 h 252412"/>
              <a:gd name="connsiteX3" fmla="*/ 0 w 1147762"/>
              <a:gd name="connsiteY3" fmla="*/ 126206 h 252412"/>
              <a:gd name="connsiteX4" fmla="*/ 183356 w 1147762"/>
              <a:gd name="connsiteY4" fmla="*/ 92868 h 252412"/>
              <a:gd name="connsiteX5" fmla="*/ 423862 w 1147762"/>
              <a:gd name="connsiteY5" fmla="*/ 54768 h 252412"/>
              <a:gd name="connsiteX6" fmla="*/ 597694 w 1147762"/>
              <a:gd name="connsiteY6" fmla="*/ 33337 h 252412"/>
              <a:gd name="connsiteX7" fmla="*/ 776287 w 1147762"/>
              <a:gd name="connsiteY7" fmla="*/ 11906 h 252412"/>
              <a:gd name="connsiteX8" fmla="*/ 966787 w 1147762"/>
              <a:gd name="connsiteY8" fmla="*/ 0 h 252412"/>
              <a:gd name="connsiteX9" fmla="*/ 1145381 w 1147762"/>
              <a:gd name="connsiteY9" fmla="*/ 0 h 252412"/>
              <a:gd name="connsiteX10" fmla="*/ 1147762 w 1147762"/>
              <a:gd name="connsiteY10" fmla="*/ 219075 h 252412"/>
              <a:gd name="connsiteX11" fmla="*/ 1085850 w 1147762"/>
              <a:gd name="connsiteY11" fmla="*/ 216693 h 252412"/>
              <a:gd name="connsiteX12" fmla="*/ 990600 w 1147762"/>
              <a:gd name="connsiteY12" fmla="*/ 195262 h 252412"/>
              <a:gd name="connsiteX13" fmla="*/ 907256 w 1147762"/>
              <a:gd name="connsiteY13" fmla="*/ 190500 h 252412"/>
              <a:gd name="connsiteX14" fmla="*/ 828675 w 1147762"/>
              <a:gd name="connsiteY14" fmla="*/ 190500 h 252412"/>
              <a:gd name="connsiteX15" fmla="*/ 704850 w 1147762"/>
              <a:gd name="connsiteY15" fmla="*/ 190500 h 252412"/>
              <a:gd name="connsiteX16" fmla="*/ 561975 w 1147762"/>
              <a:gd name="connsiteY16" fmla="*/ 197643 h 2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47762" h="252412">
                <a:moveTo>
                  <a:pt x="561975" y="197643"/>
                </a:moveTo>
                <a:lnTo>
                  <a:pt x="328612" y="216693"/>
                </a:lnTo>
                <a:lnTo>
                  <a:pt x="61912" y="252412"/>
                </a:lnTo>
                <a:lnTo>
                  <a:pt x="0" y="126206"/>
                </a:lnTo>
                <a:lnTo>
                  <a:pt x="183356" y="92868"/>
                </a:lnTo>
                <a:lnTo>
                  <a:pt x="423862" y="54768"/>
                </a:lnTo>
                <a:lnTo>
                  <a:pt x="597694" y="33337"/>
                </a:lnTo>
                <a:lnTo>
                  <a:pt x="776287" y="11906"/>
                </a:lnTo>
                <a:lnTo>
                  <a:pt x="966787" y="0"/>
                </a:lnTo>
                <a:lnTo>
                  <a:pt x="1145381" y="0"/>
                </a:lnTo>
                <a:cubicBezTo>
                  <a:pt x="1146175" y="73025"/>
                  <a:pt x="1146968" y="146050"/>
                  <a:pt x="1147762" y="219075"/>
                </a:cubicBezTo>
                <a:lnTo>
                  <a:pt x="1085850" y="216693"/>
                </a:lnTo>
                <a:lnTo>
                  <a:pt x="990600" y="195262"/>
                </a:lnTo>
                <a:lnTo>
                  <a:pt x="907256" y="190500"/>
                </a:lnTo>
                <a:lnTo>
                  <a:pt x="828675" y="190500"/>
                </a:lnTo>
                <a:lnTo>
                  <a:pt x="704850" y="190500"/>
                </a:lnTo>
                <a:lnTo>
                  <a:pt x="561975" y="1976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2236292-CA21-4D56-9CDA-C93E1FF9A949}"/>
              </a:ext>
            </a:extLst>
          </p:cNvPr>
          <p:cNvSpPr/>
          <p:nvPr/>
        </p:nvSpPr>
        <p:spPr>
          <a:xfrm>
            <a:off x="4260850" y="4138613"/>
            <a:ext cx="3028950" cy="588962"/>
          </a:xfrm>
          <a:custGeom>
            <a:avLst/>
            <a:gdLst>
              <a:gd name="connsiteX0" fmla="*/ 1670151 w 3028770"/>
              <a:gd name="connsiteY0" fmla="*/ 320184 h 588446"/>
              <a:gd name="connsiteX1" fmla="*/ 1367274 w 3028770"/>
              <a:gd name="connsiteY1" fmla="*/ 360567 h 588446"/>
              <a:gd name="connsiteX2" fmla="*/ 1124972 w 3028770"/>
              <a:gd name="connsiteY2" fmla="*/ 403836 h 588446"/>
              <a:gd name="connsiteX3" fmla="*/ 943246 w 3028770"/>
              <a:gd name="connsiteY3" fmla="*/ 441335 h 588446"/>
              <a:gd name="connsiteX4" fmla="*/ 770173 w 3028770"/>
              <a:gd name="connsiteY4" fmla="*/ 481718 h 588446"/>
              <a:gd name="connsiteX5" fmla="*/ 496142 w 3028770"/>
              <a:gd name="connsiteY5" fmla="*/ 553832 h 588446"/>
              <a:gd name="connsiteX6" fmla="*/ 389414 w 3028770"/>
              <a:gd name="connsiteY6" fmla="*/ 588446 h 588446"/>
              <a:gd name="connsiteX7" fmla="*/ 334607 w 3028770"/>
              <a:gd name="connsiteY7" fmla="*/ 562485 h 588446"/>
              <a:gd name="connsiteX8" fmla="*/ 230764 w 3028770"/>
              <a:gd name="connsiteY8" fmla="*/ 504795 h 588446"/>
              <a:gd name="connsiteX9" fmla="*/ 173073 w 3028770"/>
              <a:gd name="connsiteY9" fmla="*/ 464411 h 588446"/>
              <a:gd name="connsiteX10" fmla="*/ 103844 w 3028770"/>
              <a:gd name="connsiteY10" fmla="*/ 400951 h 588446"/>
              <a:gd name="connsiteX11" fmla="*/ 37499 w 3028770"/>
              <a:gd name="connsiteY11" fmla="*/ 328837 h 588446"/>
              <a:gd name="connsiteX12" fmla="*/ 14423 w 3028770"/>
              <a:gd name="connsiteY12" fmla="*/ 294223 h 588446"/>
              <a:gd name="connsiteX13" fmla="*/ 5769 w 3028770"/>
              <a:gd name="connsiteY13" fmla="*/ 276916 h 588446"/>
              <a:gd name="connsiteX14" fmla="*/ 0 w 3028770"/>
              <a:gd name="connsiteY14" fmla="*/ 256724 h 588446"/>
              <a:gd name="connsiteX15" fmla="*/ 5769 w 3028770"/>
              <a:gd name="connsiteY15" fmla="*/ 242301 h 588446"/>
              <a:gd name="connsiteX16" fmla="*/ 17308 w 3028770"/>
              <a:gd name="connsiteY16" fmla="*/ 236532 h 588446"/>
              <a:gd name="connsiteX17" fmla="*/ 34615 w 3028770"/>
              <a:gd name="connsiteY17" fmla="*/ 236532 h 588446"/>
              <a:gd name="connsiteX18" fmla="*/ 69229 w 3028770"/>
              <a:gd name="connsiteY18" fmla="*/ 253839 h 588446"/>
              <a:gd name="connsiteX19" fmla="*/ 126920 w 3028770"/>
              <a:gd name="connsiteY19" fmla="*/ 291338 h 588446"/>
              <a:gd name="connsiteX20" fmla="*/ 170188 w 3028770"/>
              <a:gd name="connsiteY20" fmla="*/ 311530 h 588446"/>
              <a:gd name="connsiteX21" fmla="*/ 216341 w 3028770"/>
              <a:gd name="connsiteY21" fmla="*/ 328837 h 588446"/>
              <a:gd name="connsiteX22" fmla="*/ 262494 w 3028770"/>
              <a:gd name="connsiteY22" fmla="*/ 340376 h 588446"/>
              <a:gd name="connsiteX23" fmla="*/ 340376 w 3028770"/>
              <a:gd name="connsiteY23" fmla="*/ 351914 h 588446"/>
              <a:gd name="connsiteX24" fmla="*/ 372106 w 3028770"/>
              <a:gd name="connsiteY24" fmla="*/ 351914 h 588446"/>
              <a:gd name="connsiteX25" fmla="*/ 467296 w 3028770"/>
              <a:gd name="connsiteY25" fmla="*/ 343260 h 588446"/>
              <a:gd name="connsiteX26" fmla="*/ 672099 w 3028770"/>
              <a:gd name="connsiteY26" fmla="*/ 308646 h 588446"/>
              <a:gd name="connsiteX27" fmla="*/ 1026898 w 3028770"/>
              <a:gd name="connsiteY27" fmla="*/ 250955 h 588446"/>
              <a:gd name="connsiteX28" fmla="*/ 1424964 w 3028770"/>
              <a:gd name="connsiteY28" fmla="*/ 190379 h 588446"/>
              <a:gd name="connsiteX29" fmla="*/ 1739380 w 3028770"/>
              <a:gd name="connsiteY29" fmla="*/ 144227 h 588446"/>
              <a:gd name="connsiteX30" fmla="*/ 1964374 w 3028770"/>
              <a:gd name="connsiteY30" fmla="*/ 112497 h 588446"/>
              <a:gd name="connsiteX31" fmla="*/ 2148985 w 3028770"/>
              <a:gd name="connsiteY31" fmla="*/ 98074 h 588446"/>
              <a:gd name="connsiteX32" fmla="*/ 2359556 w 3028770"/>
              <a:gd name="connsiteY32" fmla="*/ 72113 h 588446"/>
              <a:gd name="connsiteX33" fmla="*/ 2506668 w 3028770"/>
              <a:gd name="connsiteY33" fmla="*/ 49037 h 588446"/>
              <a:gd name="connsiteX34" fmla="*/ 2567243 w 3028770"/>
              <a:gd name="connsiteY34" fmla="*/ 28845 h 588446"/>
              <a:gd name="connsiteX35" fmla="*/ 2627819 w 3028770"/>
              <a:gd name="connsiteY35" fmla="*/ 2884 h 588446"/>
              <a:gd name="connsiteX36" fmla="*/ 2668202 w 3028770"/>
              <a:gd name="connsiteY36" fmla="*/ 0 h 588446"/>
              <a:gd name="connsiteX37" fmla="*/ 2708586 w 3028770"/>
              <a:gd name="connsiteY37" fmla="*/ 8653 h 588446"/>
              <a:gd name="connsiteX38" fmla="*/ 2795122 w 3028770"/>
              <a:gd name="connsiteY38" fmla="*/ 40383 h 588446"/>
              <a:gd name="connsiteX39" fmla="*/ 2896081 w 3028770"/>
              <a:gd name="connsiteY39" fmla="*/ 86536 h 588446"/>
              <a:gd name="connsiteX40" fmla="*/ 2971079 w 3028770"/>
              <a:gd name="connsiteY40" fmla="*/ 135573 h 588446"/>
              <a:gd name="connsiteX41" fmla="*/ 3005694 w 3028770"/>
              <a:gd name="connsiteY41" fmla="*/ 164419 h 588446"/>
              <a:gd name="connsiteX42" fmla="*/ 3028770 w 3028770"/>
              <a:gd name="connsiteY42" fmla="*/ 199033 h 588446"/>
              <a:gd name="connsiteX43" fmla="*/ 3028770 w 3028770"/>
              <a:gd name="connsiteY43" fmla="*/ 222109 h 588446"/>
              <a:gd name="connsiteX44" fmla="*/ 3017232 w 3028770"/>
              <a:gd name="connsiteY44" fmla="*/ 250955 h 588446"/>
              <a:gd name="connsiteX45" fmla="*/ 2991271 w 3028770"/>
              <a:gd name="connsiteY45" fmla="*/ 265378 h 588446"/>
              <a:gd name="connsiteX46" fmla="*/ 2942234 w 3028770"/>
              <a:gd name="connsiteY46" fmla="*/ 285569 h 588446"/>
              <a:gd name="connsiteX47" fmla="*/ 2893197 w 3028770"/>
              <a:gd name="connsiteY47" fmla="*/ 294223 h 588446"/>
              <a:gd name="connsiteX48" fmla="*/ 2795122 w 3028770"/>
              <a:gd name="connsiteY48" fmla="*/ 288454 h 588446"/>
              <a:gd name="connsiteX49" fmla="*/ 2610511 w 3028770"/>
              <a:gd name="connsiteY49" fmla="*/ 279800 h 588446"/>
              <a:gd name="connsiteX50" fmla="*/ 2428785 w 3028770"/>
              <a:gd name="connsiteY50" fmla="*/ 276916 h 588446"/>
              <a:gd name="connsiteX51" fmla="*/ 2215329 w 3028770"/>
              <a:gd name="connsiteY51" fmla="*/ 276916 h 588446"/>
              <a:gd name="connsiteX52" fmla="*/ 2030718 w 3028770"/>
              <a:gd name="connsiteY52" fmla="*/ 285569 h 588446"/>
              <a:gd name="connsiteX53" fmla="*/ 1892260 w 3028770"/>
              <a:gd name="connsiteY53" fmla="*/ 294223 h 588446"/>
              <a:gd name="connsiteX54" fmla="*/ 1670151 w 3028770"/>
              <a:gd name="connsiteY54" fmla="*/ 320184 h 58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28770" h="588446">
                <a:moveTo>
                  <a:pt x="1670151" y="320184"/>
                </a:moveTo>
                <a:lnTo>
                  <a:pt x="1367274" y="360567"/>
                </a:lnTo>
                <a:lnTo>
                  <a:pt x="1124972" y="403836"/>
                </a:lnTo>
                <a:lnTo>
                  <a:pt x="943246" y="441335"/>
                </a:lnTo>
                <a:lnTo>
                  <a:pt x="770173" y="481718"/>
                </a:lnTo>
                <a:lnTo>
                  <a:pt x="496142" y="553832"/>
                </a:lnTo>
                <a:lnTo>
                  <a:pt x="389414" y="588446"/>
                </a:lnTo>
                <a:lnTo>
                  <a:pt x="334607" y="562485"/>
                </a:lnTo>
                <a:lnTo>
                  <a:pt x="230764" y="504795"/>
                </a:lnTo>
                <a:lnTo>
                  <a:pt x="173073" y="464411"/>
                </a:lnTo>
                <a:lnTo>
                  <a:pt x="103844" y="400951"/>
                </a:lnTo>
                <a:lnTo>
                  <a:pt x="37499" y="328837"/>
                </a:lnTo>
                <a:lnTo>
                  <a:pt x="14423" y="294223"/>
                </a:lnTo>
                <a:lnTo>
                  <a:pt x="5769" y="276916"/>
                </a:lnTo>
                <a:lnTo>
                  <a:pt x="0" y="256724"/>
                </a:lnTo>
                <a:lnTo>
                  <a:pt x="5769" y="242301"/>
                </a:lnTo>
                <a:lnTo>
                  <a:pt x="17308" y="236532"/>
                </a:lnTo>
                <a:lnTo>
                  <a:pt x="34615" y="236532"/>
                </a:lnTo>
                <a:lnTo>
                  <a:pt x="69229" y="253839"/>
                </a:lnTo>
                <a:lnTo>
                  <a:pt x="126920" y="291338"/>
                </a:lnTo>
                <a:lnTo>
                  <a:pt x="170188" y="311530"/>
                </a:lnTo>
                <a:lnTo>
                  <a:pt x="216341" y="328837"/>
                </a:lnTo>
                <a:lnTo>
                  <a:pt x="262494" y="340376"/>
                </a:lnTo>
                <a:lnTo>
                  <a:pt x="340376" y="351914"/>
                </a:lnTo>
                <a:lnTo>
                  <a:pt x="372106" y="351914"/>
                </a:lnTo>
                <a:lnTo>
                  <a:pt x="467296" y="343260"/>
                </a:lnTo>
                <a:lnTo>
                  <a:pt x="672099" y="308646"/>
                </a:lnTo>
                <a:lnTo>
                  <a:pt x="1026898" y="250955"/>
                </a:lnTo>
                <a:lnTo>
                  <a:pt x="1424964" y="190379"/>
                </a:lnTo>
                <a:lnTo>
                  <a:pt x="1739380" y="144227"/>
                </a:lnTo>
                <a:lnTo>
                  <a:pt x="1964374" y="112497"/>
                </a:lnTo>
                <a:lnTo>
                  <a:pt x="2148985" y="98074"/>
                </a:lnTo>
                <a:lnTo>
                  <a:pt x="2359556" y="72113"/>
                </a:lnTo>
                <a:lnTo>
                  <a:pt x="2506668" y="49037"/>
                </a:lnTo>
                <a:lnTo>
                  <a:pt x="2567243" y="28845"/>
                </a:lnTo>
                <a:lnTo>
                  <a:pt x="2627819" y="2884"/>
                </a:lnTo>
                <a:lnTo>
                  <a:pt x="2668202" y="0"/>
                </a:lnTo>
                <a:lnTo>
                  <a:pt x="2708586" y="8653"/>
                </a:lnTo>
                <a:lnTo>
                  <a:pt x="2795122" y="40383"/>
                </a:lnTo>
                <a:lnTo>
                  <a:pt x="2896081" y="86536"/>
                </a:lnTo>
                <a:lnTo>
                  <a:pt x="2971079" y="135573"/>
                </a:lnTo>
                <a:lnTo>
                  <a:pt x="3005694" y="164419"/>
                </a:lnTo>
                <a:lnTo>
                  <a:pt x="3028770" y="199033"/>
                </a:lnTo>
                <a:lnTo>
                  <a:pt x="3028770" y="222109"/>
                </a:lnTo>
                <a:lnTo>
                  <a:pt x="3017232" y="250955"/>
                </a:lnTo>
                <a:lnTo>
                  <a:pt x="2991271" y="265378"/>
                </a:lnTo>
                <a:lnTo>
                  <a:pt x="2942234" y="285569"/>
                </a:lnTo>
                <a:lnTo>
                  <a:pt x="2893197" y="294223"/>
                </a:lnTo>
                <a:lnTo>
                  <a:pt x="2795122" y="288454"/>
                </a:lnTo>
                <a:lnTo>
                  <a:pt x="2610511" y="279800"/>
                </a:lnTo>
                <a:lnTo>
                  <a:pt x="2428785" y="276916"/>
                </a:lnTo>
                <a:lnTo>
                  <a:pt x="2215329" y="276916"/>
                </a:lnTo>
                <a:lnTo>
                  <a:pt x="2030718" y="285569"/>
                </a:lnTo>
                <a:lnTo>
                  <a:pt x="1892260" y="294223"/>
                </a:lnTo>
                <a:lnTo>
                  <a:pt x="1670151" y="32018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704D09-E5D3-4287-9BCA-DDA093F606D6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28775"/>
            <a:ext cx="4900612" cy="4195763"/>
            <a:chOff x="2541588" y="1781175"/>
            <a:chExt cx="4900612" cy="41957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3A2EBCF-B043-4E85-B162-B33D96533D6F}"/>
                </a:ext>
              </a:extLst>
            </p:cNvPr>
            <p:cNvSpPr/>
            <p:nvPr/>
          </p:nvSpPr>
          <p:spPr>
            <a:xfrm>
              <a:off x="3028950" y="1781175"/>
              <a:ext cx="1135063" cy="504825"/>
            </a:xfrm>
            <a:custGeom>
              <a:avLst/>
              <a:gdLst>
                <a:gd name="connsiteX0" fmla="*/ 731044 w 1135856"/>
                <a:gd name="connsiteY0" fmla="*/ 459581 h 504825"/>
                <a:gd name="connsiteX1" fmla="*/ 595313 w 1135856"/>
                <a:gd name="connsiteY1" fmla="*/ 414338 h 504825"/>
                <a:gd name="connsiteX2" fmla="*/ 459581 w 1135856"/>
                <a:gd name="connsiteY2" fmla="*/ 357188 h 504825"/>
                <a:gd name="connsiteX3" fmla="*/ 347663 w 1135856"/>
                <a:gd name="connsiteY3" fmla="*/ 300038 h 504825"/>
                <a:gd name="connsiteX4" fmla="*/ 221456 w 1135856"/>
                <a:gd name="connsiteY4" fmla="*/ 221456 h 504825"/>
                <a:gd name="connsiteX5" fmla="*/ 111919 w 1135856"/>
                <a:gd name="connsiteY5" fmla="*/ 142875 h 504825"/>
                <a:gd name="connsiteX6" fmla="*/ 42863 w 1135856"/>
                <a:gd name="connsiteY6" fmla="*/ 88106 h 504825"/>
                <a:gd name="connsiteX7" fmla="*/ 21431 w 1135856"/>
                <a:gd name="connsiteY7" fmla="*/ 71438 h 504825"/>
                <a:gd name="connsiteX8" fmla="*/ 9525 w 1135856"/>
                <a:gd name="connsiteY8" fmla="*/ 57150 h 504825"/>
                <a:gd name="connsiteX9" fmla="*/ 0 w 1135856"/>
                <a:gd name="connsiteY9" fmla="*/ 30956 h 504825"/>
                <a:gd name="connsiteX10" fmla="*/ 0 w 1135856"/>
                <a:gd name="connsiteY10" fmla="*/ 11906 h 504825"/>
                <a:gd name="connsiteX11" fmla="*/ 9525 w 1135856"/>
                <a:gd name="connsiteY11" fmla="*/ 2381 h 504825"/>
                <a:gd name="connsiteX12" fmla="*/ 23813 w 1135856"/>
                <a:gd name="connsiteY12" fmla="*/ 0 h 504825"/>
                <a:gd name="connsiteX13" fmla="*/ 59531 w 1135856"/>
                <a:gd name="connsiteY13" fmla="*/ 9525 h 504825"/>
                <a:gd name="connsiteX14" fmla="*/ 147638 w 1135856"/>
                <a:gd name="connsiteY14" fmla="*/ 54769 h 504825"/>
                <a:gd name="connsiteX15" fmla="*/ 230981 w 1135856"/>
                <a:gd name="connsiteY15" fmla="*/ 88106 h 504825"/>
                <a:gd name="connsiteX16" fmla="*/ 314325 w 1135856"/>
                <a:gd name="connsiteY16" fmla="*/ 114300 h 504825"/>
                <a:gd name="connsiteX17" fmla="*/ 411956 w 1135856"/>
                <a:gd name="connsiteY17" fmla="*/ 140494 h 504825"/>
                <a:gd name="connsiteX18" fmla="*/ 507206 w 1135856"/>
                <a:gd name="connsiteY18" fmla="*/ 159544 h 504825"/>
                <a:gd name="connsiteX19" fmla="*/ 628650 w 1135856"/>
                <a:gd name="connsiteY19" fmla="*/ 178594 h 504825"/>
                <a:gd name="connsiteX20" fmla="*/ 738188 w 1135856"/>
                <a:gd name="connsiteY20" fmla="*/ 188119 h 504825"/>
                <a:gd name="connsiteX21" fmla="*/ 847725 w 1135856"/>
                <a:gd name="connsiteY21" fmla="*/ 192881 h 504825"/>
                <a:gd name="connsiteX22" fmla="*/ 904875 w 1135856"/>
                <a:gd name="connsiteY22" fmla="*/ 192881 h 504825"/>
                <a:gd name="connsiteX23" fmla="*/ 933450 w 1135856"/>
                <a:gd name="connsiteY23" fmla="*/ 195263 h 504825"/>
                <a:gd name="connsiteX24" fmla="*/ 1000125 w 1135856"/>
                <a:gd name="connsiteY24" fmla="*/ 216694 h 504825"/>
                <a:gd name="connsiteX25" fmla="*/ 1054894 w 1135856"/>
                <a:gd name="connsiteY25" fmla="*/ 250031 h 504825"/>
                <a:gd name="connsiteX26" fmla="*/ 1090613 w 1135856"/>
                <a:gd name="connsiteY26" fmla="*/ 276225 h 504825"/>
                <a:gd name="connsiteX27" fmla="*/ 1112044 w 1135856"/>
                <a:gd name="connsiteY27" fmla="*/ 307181 h 504825"/>
                <a:gd name="connsiteX28" fmla="*/ 1126331 w 1135856"/>
                <a:gd name="connsiteY28" fmla="*/ 338138 h 504825"/>
                <a:gd name="connsiteX29" fmla="*/ 1135856 w 1135856"/>
                <a:gd name="connsiteY29" fmla="*/ 373856 h 504825"/>
                <a:gd name="connsiteX30" fmla="*/ 1135856 w 1135856"/>
                <a:gd name="connsiteY30" fmla="*/ 409575 h 504825"/>
                <a:gd name="connsiteX31" fmla="*/ 1126331 w 1135856"/>
                <a:gd name="connsiteY31" fmla="*/ 435769 h 504825"/>
                <a:gd name="connsiteX32" fmla="*/ 1109663 w 1135856"/>
                <a:gd name="connsiteY32" fmla="*/ 461963 h 504825"/>
                <a:gd name="connsiteX33" fmla="*/ 1071563 w 1135856"/>
                <a:gd name="connsiteY33" fmla="*/ 483394 h 504825"/>
                <a:gd name="connsiteX34" fmla="*/ 1019175 w 1135856"/>
                <a:gd name="connsiteY34" fmla="*/ 500063 h 504825"/>
                <a:gd name="connsiteX35" fmla="*/ 969169 w 1135856"/>
                <a:gd name="connsiteY35" fmla="*/ 504825 h 504825"/>
                <a:gd name="connsiteX36" fmla="*/ 838200 w 1135856"/>
                <a:gd name="connsiteY36" fmla="*/ 483394 h 504825"/>
                <a:gd name="connsiteX37" fmla="*/ 731044 w 1135856"/>
                <a:gd name="connsiteY37" fmla="*/ 4595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35856" h="504825">
                  <a:moveTo>
                    <a:pt x="731044" y="459581"/>
                  </a:moveTo>
                  <a:lnTo>
                    <a:pt x="595313" y="414338"/>
                  </a:lnTo>
                  <a:lnTo>
                    <a:pt x="459581" y="357188"/>
                  </a:lnTo>
                  <a:lnTo>
                    <a:pt x="347663" y="300038"/>
                  </a:lnTo>
                  <a:lnTo>
                    <a:pt x="221456" y="221456"/>
                  </a:lnTo>
                  <a:lnTo>
                    <a:pt x="111919" y="142875"/>
                  </a:lnTo>
                  <a:lnTo>
                    <a:pt x="42863" y="88106"/>
                  </a:lnTo>
                  <a:lnTo>
                    <a:pt x="21431" y="71438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59531" y="9525"/>
                  </a:lnTo>
                  <a:lnTo>
                    <a:pt x="147638" y="54769"/>
                  </a:lnTo>
                  <a:lnTo>
                    <a:pt x="230981" y="88106"/>
                  </a:lnTo>
                  <a:lnTo>
                    <a:pt x="314325" y="114300"/>
                  </a:lnTo>
                  <a:lnTo>
                    <a:pt x="411956" y="140494"/>
                  </a:lnTo>
                  <a:lnTo>
                    <a:pt x="507206" y="159544"/>
                  </a:lnTo>
                  <a:lnTo>
                    <a:pt x="628650" y="178594"/>
                  </a:lnTo>
                  <a:lnTo>
                    <a:pt x="738188" y="188119"/>
                  </a:lnTo>
                  <a:lnTo>
                    <a:pt x="847725" y="192881"/>
                  </a:lnTo>
                  <a:lnTo>
                    <a:pt x="904875" y="192881"/>
                  </a:lnTo>
                  <a:lnTo>
                    <a:pt x="933450" y="195263"/>
                  </a:lnTo>
                  <a:lnTo>
                    <a:pt x="1000125" y="216694"/>
                  </a:lnTo>
                  <a:lnTo>
                    <a:pt x="1054894" y="250031"/>
                  </a:lnTo>
                  <a:lnTo>
                    <a:pt x="1090613" y="276225"/>
                  </a:lnTo>
                  <a:lnTo>
                    <a:pt x="1112044" y="307181"/>
                  </a:lnTo>
                  <a:lnTo>
                    <a:pt x="1126331" y="338138"/>
                  </a:lnTo>
                  <a:lnTo>
                    <a:pt x="1135856" y="373856"/>
                  </a:lnTo>
                  <a:lnTo>
                    <a:pt x="1135856" y="409575"/>
                  </a:lnTo>
                  <a:lnTo>
                    <a:pt x="1126331" y="435769"/>
                  </a:lnTo>
                  <a:lnTo>
                    <a:pt x="1109663" y="461963"/>
                  </a:lnTo>
                  <a:lnTo>
                    <a:pt x="1071563" y="483394"/>
                  </a:lnTo>
                  <a:lnTo>
                    <a:pt x="1019175" y="500063"/>
                  </a:lnTo>
                  <a:lnTo>
                    <a:pt x="969169" y="504825"/>
                  </a:lnTo>
                  <a:lnTo>
                    <a:pt x="838200" y="483394"/>
                  </a:lnTo>
                  <a:lnTo>
                    <a:pt x="731044" y="4595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6934CD0A-645F-4656-BD96-60FEDA8EEE4A}"/>
                </a:ext>
              </a:extLst>
            </p:cNvPr>
            <p:cNvSpPr/>
            <p:nvPr/>
          </p:nvSpPr>
          <p:spPr>
            <a:xfrm>
              <a:off x="2541588" y="2600325"/>
              <a:ext cx="1878012" cy="490538"/>
            </a:xfrm>
            <a:custGeom>
              <a:avLst/>
              <a:gdLst>
                <a:gd name="connsiteX0" fmla="*/ 1345406 w 1878806"/>
                <a:gd name="connsiteY0" fmla="*/ 283369 h 490538"/>
                <a:gd name="connsiteX1" fmla="*/ 1140619 w 1878806"/>
                <a:gd name="connsiteY1" fmla="*/ 319088 h 490538"/>
                <a:gd name="connsiteX2" fmla="*/ 1002506 w 1878806"/>
                <a:gd name="connsiteY2" fmla="*/ 340519 h 490538"/>
                <a:gd name="connsiteX3" fmla="*/ 857250 w 1878806"/>
                <a:gd name="connsiteY3" fmla="*/ 373856 h 490538"/>
                <a:gd name="connsiteX4" fmla="*/ 733425 w 1878806"/>
                <a:gd name="connsiteY4" fmla="*/ 402431 h 490538"/>
                <a:gd name="connsiteX5" fmla="*/ 640556 w 1878806"/>
                <a:gd name="connsiteY5" fmla="*/ 428625 h 490538"/>
                <a:gd name="connsiteX6" fmla="*/ 561975 w 1878806"/>
                <a:gd name="connsiteY6" fmla="*/ 457200 h 490538"/>
                <a:gd name="connsiteX7" fmla="*/ 502444 w 1878806"/>
                <a:gd name="connsiteY7" fmla="*/ 490538 h 490538"/>
                <a:gd name="connsiteX8" fmla="*/ 471487 w 1878806"/>
                <a:gd name="connsiteY8" fmla="*/ 483394 h 490538"/>
                <a:gd name="connsiteX9" fmla="*/ 388144 w 1878806"/>
                <a:gd name="connsiteY9" fmla="*/ 450056 h 490538"/>
                <a:gd name="connsiteX10" fmla="*/ 300037 w 1878806"/>
                <a:gd name="connsiteY10" fmla="*/ 404813 h 490538"/>
                <a:gd name="connsiteX11" fmla="*/ 204787 w 1878806"/>
                <a:gd name="connsiteY11" fmla="*/ 340519 h 490538"/>
                <a:gd name="connsiteX12" fmla="*/ 123825 w 1878806"/>
                <a:gd name="connsiteY12" fmla="*/ 273844 h 490538"/>
                <a:gd name="connsiteX13" fmla="*/ 64294 w 1878806"/>
                <a:gd name="connsiteY13" fmla="*/ 216694 h 490538"/>
                <a:gd name="connsiteX14" fmla="*/ 26194 w 1878806"/>
                <a:gd name="connsiteY14" fmla="*/ 178594 h 490538"/>
                <a:gd name="connsiteX15" fmla="*/ 9525 w 1878806"/>
                <a:gd name="connsiteY15" fmla="*/ 157163 h 490538"/>
                <a:gd name="connsiteX16" fmla="*/ 2381 w 1878806"/>
                <a:gd name="connsiteY16" fmla="*/ 135731 h 490538"/>
                <a:gd name="connsiteX17" fmla="*/ 0 w 1878806"/>
                <a:gd name="connsiteY17" fmla="*/ 116681 h 490538"/>
                <a:gd name="connsiteX18" fmla="*/ 2381 w 1878806"/>
                <a:gd name="connsiteY18" fmla="*/ 102394 h 490538"/>
                <a:gd name="connsiteX19" fmla="*/ 14287 w 1878806"/>
                <a:gd name="connsiteY19" fmla="*/ 95250 h 490538"/>
                <a:gd name="connsiteX20" fmla="*/ 38100 w 1878806"/>
                <a:gd name="connsiteY20" fmla="*/ 100013 h 490538"/>
                <a:gd name="connsiteX21" fmla="*/ 61912 w 1878806"/>
                <a:gd name="connsiteY21" fmla="*/ 111919 h 490538"/>
                <a:gd name="connsiteX22" fmla="*/ 111919 w 1878806"/>
                <a:gd name="connsiteY22" fmla="*/ 150019 h 490538"/>
                <a:gd name="connsiteX23" fmla="*/ 159544 w 1878806"/>
                <a:gd name="connsiteY23" fmla="*/ 180975 h 490538"/>
                <a:gd name="connsiteX24" fmla="*/ 207169 w 1878806"/>
                <a:gd name="connsiteY24" fmla="*/ 204788 h 490538"/>
                <a:gd name="connsiteX25" fmla="*/ 250031 w 1878806"/>
                <a:gd name="connsiteY25" fmla="*/ 221456 h 490538"/>
                <a:gd name="connsiteX26" fmla="*/ 307181 w 1878806"/>
                <a:gd name="connsiteY26" fmla="*/ 240506 h 490538"/>
                <a:gd name="connsiteX27" fmla="*/ 354806 w 1878806"/>
                <a:gd name="connsiteY27" fmla="*/ 250031 h 490538"/>
                <a:gd name="connsiteX28" fmla="*/ 411956 w 1878806"/>
                <a:gd name="connsiteY28" fmla="*/ 250031 h 490538"/>
                <a:gd name="connsiteX29" fmla="*/ 547687 w 1878806"/>
                <a:gd name="connsiteY29" fmla="*/ 230981 h 490538"/>
                <a:gd name="connsiteX30" fmla="*/ 700087 w 1878806"/>
                <a:gd name="connsiteY30" fmla="*/ 204788 h 490538"/>
                <a:gd name="connsiteX31" fmla="*/ 945356 w 1878806"/>
                <a:gd name="connsiteY31" fmla="*/ 157163 h 490538"/>
                <a:gd name="connsiteX32" fmla="*/ 1202531 w 1878806"/>
                <a:gd name="connsiteY32" fmla="*/ 102394 h 490538"/>
                <a:gd name="connsiteX33" fmla="*/ 1469231 w 1878806"/>
                <a:gd name="connsiteY33" fmla="*/ 47625 h 490538"/>
                <a:gd name="connsiteX34" fmla="*/ 1540669 w 1878806"/>
                <a:gd name="connsiteY34" fmla="*/ 30956 h 490538"/>
                <a:gd name="connsiteX35" fmla="*/ 1597819 w 1878806"/>
                <a:gd name="connsiteY35" fmla="*/ 9525 h 490538"/>
                <a:gd name="connsiteX36" fmla="*/ 1628775 w 1878806"/>
                <a:gd name="connsiteY36" fmla="*/ 0 h 490538"/>
                <a:gd name="connsiteX37" fmla="*/ 1647825 w 1878806"/>
                <a:gd name="connsiteY37" fmla="*/ 0 h 490538"/>
                <a:gd name="connsiteX38" fmla="*/ 1685925 w 1878806"/>
                <a:gd name="connsiteY38" fmla="*/ 4763 h 490538"/>
                <a:gd name="connsiteX39" fmla="*/ 1740694 w 1878806"/>
                <a:gd name="connsiteY39" fmla="*/ 19050 h 490538"/>
                <a:gd name="connsiteX40" fmla="*/ 1774031 w 1878806"/>
                <a:gd name="connsiteY40" fmla="*/ 35719 h 490538"/>
                <a:gd name="connsiteX41" fmla="*/ 1812131 w 1878806"/>
                <a:gd name="connsiteY41" fmla="*/ 59531 h 490538"/>
                <a:gd name="connsiteX42" fmla="*/ 1838325 w 1878806"/>
                <a:gd name="connsiteY42" fmla="*/ 78581 h 490538"/>
                <a:gd name="connsiteX43" fmla="*/ 1857375 w 1878806"/>
                <a:gd name="connsiteY43" fmla="*/ 100013 h 490538"/>
                <a:gd name="connsiteX44" fmla="*/ 1869281 w 1878806"/>
                <a:gd name="connsiteY44" fmla="*/ 119063 h 490538"/>
                <a:gd name="connsiteX45" fmla="*/ 1878806 w 1878806"/>
                <a:gd name="connsiteY45" fmla="*/ 140494 h 490538"/>
                <a:gd name="connsiteX46" fmla="*/ 1878806 w 1878806"/>
                <a:gd name="connsiteY46" fmla="*/ 161925 h 490538"/>
                <a:gd name="connsiteX47" fmla="*/ 1869281 w 1878806"/>
                <a:gd name="connsiteY47" fmla="*/ 180975 h 490538"/>
                <a:gd name="connsiteX48" fmla="*/ 1852612 w 1878806"/>
                <a:gd name="connsiteY48" fmla="*/ 197644 h 490538"/>
                <a:gd name="connsiteX49" fmla="*/ 1816894 w 1878806"/>
                <a:gd name="connsiteY49" fmla="*/ 216694 h 490538"/>
                <a:gd name="connsiteX50" fmla="*/ 1776412 w 1878806"/>
                <a:gd name="connsiteY50" fmla="*/ 226219 h 490538"/>
                <a:gd name="connsiteX51" fmla="*/ 1597819 w 1878806"/>
                <a:gd name="connsiteY51" fmla="*/ 250031 h 490538"/>
                <a:gd name="connsiteX52" fmla="*/ 1345406 w 1878806"/>
                <a:gd name="connsiteY52" fmla="*/ 2833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78806" h="490538">
                  <a:moveTo>
                    <a:pt x="1345406" y="283369"/>
                  </a:moveTo>
                  <a:lnTo>
                    <a:pt x="1140619" y="319088"/>
                  </a:lnTo>
                  <a:lnTo>
                    <a:pt x="1002506" y="340519"/>
                  </a:lnTo>
                  <a:lnTo>
                    <a:pt x="857250" y="373856"/>
                  </a:lnTo>
                  <a:lnTo>
                    <a:pt x="733425" y="402431"/>
                  </a:lnTo>
                  <a:lnTo>
                    <a:pt x="640556" y="428625"/>
                  </a:lnTo>
                  <a:lnTo>
                    <a:pt x="561975" y="457200"/>
                  </a:lnTo>
                  <a:lnTo>
                    <a:pt x="502444" y="490538"/>
                  </a:lnTo>
                  <a:lnTo>
                    <a:pt x="471487" y="483394"/>
                  </a:lnTo>
                  <a:lnTo>
                    <a:pt x="388144" y="450056"/>
                  </a:lnTo>
                  <a:lnTo>
                    <a:pt x="300037" y="404813"/>
                  </a:lnTo>
                  <a:lnTo>
                    <a:pt x="204787" y="340519"/>
                  </a:lnTo>
                  <a:lnTo>
                    <a:pt x="123825" y="273844"/>
                  </a:lnTo>
                  <a:lnTo>
                    <a:pt x="64294" y="216694"/>
                  </a:lnTo>
                  <a:lnTo>
                    <a:pt x="26194" y="178594"/>
                  </a:lnTo>
                  <a:lnTo>
                    <a:pt x="9525" y="157163"/>
                  </a:lnTo>
                  <a:lnTo>
                    <a:pt x="2381" y="135731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4287" y="95250"/>
                  </a:lnTo>
                  <a:lnTo>
                    <a:pt x="38100" y="100013"/>
                  </a:lnTo>
                  <a:lnTo>
                    <a:pt x="61912" y="111919"/>
                  </a:lnTo>
                  <a:lnTo>
                    <a:pt x="111919" y="150019"/>
                  </a:lnTo>
                  <a:lnTo>
                    <a:pt x="159544" y="180975"/>
                  </a:lnTo>
                  <a:lnTo>
                    <a:pt x="207169" y="204788"/>
                  </a:lnTo>
                  <a:lnTo>
                    <a:pt x="250031" y="221456"/>
                  </a:lnTo>
                  <a:lnTo>
                    <a:pt x="307181" y="240506"/>
                  </a:lnTo>
                  <a:lnTo>
                    <a:pt x="354806" y="250031"/>
                  </a:lnTo>
                  <a:lnTo>
                    <a:pt x="411956" y="250031"/>
                  </a:lnTo>
                  <a:lnTo>
                    <a:pt x="547687" y="230981"/>
                  </a:lnTo>
                  <a:lnTo>
                    <a:pt x="700087" y="204788"/>
                  </a:lnTo>
                  <a:lnTo>
                    <a:pt x="945356" y="157163"/>
                  </a:lnTo>
                  <a:lnTo>
                    <a:pt x="1202531" y="102394"/>
                  </a:lnTo>
                  <a:lnTo>
                    <a:pt x="1469231" y="47625"/>
                  </a:lnTo>
                  <a:lnTo>
                    <a:pt x="1540669" y="30956"/>
                  </a:lnTo>
                  <a:lnTo>
                    <a:pt x="1597819" y="9525"/>
                  </a:lnTo>
                  <a:lnTo>
                    <a:pt x="1628775" y="0"/>
                  </a:lnTo>
                  <a:lnTo>
                    <a:pt x="1647825" y="0"/>
                  </a:lnTo>
                  <a:lnTo>
                    <a:pt x="1685925" y="4763"/>
                  </a:lnTo>
                  <a:lnTo>
                    <a:pt x="1740694" y="19050"/>
                  </a:lnTo>
                  <a:lnTo>
                    <a:pt x="1774031" y="35719"/>
                  </a:lnTo>
                  <a:lnTo>
                    <a:pt x="1812131" y="59531"/>
                  </a:lnTo>
                  <a:lnTo>
                    <a:pt x="1838325" y="78581"/>
                  </a:lnTo>
                  <a:lnTo>
                    <a:pt x="1857375" y="100013"/>
                  </a:lnTo>
                  <a:lnTo>
                    <a:pt x="1869281" y="119063"/>
                  </a:lnTo>
                  <a:lnTo>
                    <a:pt x="1878806" y="140494"/>
                  </a:lnTo>
                  <a:lnTo>
                    <a:pt x="1878806" y="161925"/>
                  </a:lnTo>
                  <a:lnTo>
                    <a:pt x="1869281" y="180975"/>
                  </a:lnTo>
                  <a:lnTo>
                    <a:pt x="1852612" y="197644"/>
                  </a:lnTo>
                  <a:lnTo>
                    <a:pt x="1816894" y="216694"/>
                  </a:lnTo>
                  <a:lnTo>
                    <a:pt x="1776412" y="226219"/>
                  </a:lnTo>
                  <a:lnTo>
                    <a:pt x="1597819" y="250031"/>
                  </a:lnTo>
                  <a:lnTo>
                    <a:pt x="1345406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7617CDAF-7F68-4135-B5EE-2C854E8C004D}"/>
                </a:ext>
              </a:extLst>
            </p:cNvPr>
            <p:cNvSpPr/>
            <p:nvPr/>
          </p:nvSpPr>
          <p:spPr>
            <a:xfrm>
              <a:off x="2962275" y="3309938"/>
              <a:ext cx="1122363" cy="317500"/>
            </a:xfrm>
            <a:custGeom>
              <a:avLst/>
              <a:gdLst>
                <a:gd name="connsiteX0" fmla="*/ 764381 w 1121569"/>
                <a:gd name="connsiteY0" fmla="*/ 250031 h 316706"/>
                <a:gd name="connsiteX1" fmla="*/ 497681 w 1121569"/>
                <a:gd name="connsiteY1" fmla="*/ 292893 h 316706"/>
                <a:gd name="connsiteX2" fmla="*/ 319088 w 1121569"/>
                <a:gd name="connsiteY2" fmla="*/ 316706 h 316706"/>
                <a:gd name="connsiteX3" fmla="*/ 285750 w 1121569"/>
                <a:gd name="connsiteY3" fmla="*/ 309562 h 316706"/>
                <a:gd name="connsiteX4" fmla="*/ 240506 w 1121569"/>
                <a:gd name="connsiteY4" fmla="*/ 295275 h 316706"/>
                <a:gd name="connsiteX5" fmla="*/ 169069 w 1121569"/>
                <a:gd name="connsiteY5" fmla="*/ 266700 h 316706"/>
                <a:gd name="connsiteX6" fmla="*/ 95250 w 1121569"/>
                <a:gd name="connsiteY6" fmla="*/ 223837 h 316706"/>
                <a:gd name="connsiteX7" fmla="*/ 40481 w 1121569"/>
                <a:gd name="connsiteY7" fmla="*/ 185737 h 316706"/>
                <a:gd name="connsiteX8" fmla="*/ 19050 w 1121569"/>
                <a:gd name="connsiteY8" fmla="*/ 166687 h 316706"/>
                <a:gd name="connsiteX9" fmla="*/ 7144 w 1121569"/>
                <a:gd name="connsiteY9" fmla="*/ 147637 h 316706"/>
                <a:gd name="connsiteX10" fmla="*/ 0 w 1121569"/>
                <a:gd name="connsiteY10" fmla="*/ 128587 h 316706"/>
                <a:gd name="connsiteX11" fmla="*/ 2381 w 1121569"/>
                <a:gd name="connsiteY11" fmla="*/ 107156 h 316706"/>
                <a:gd name="connsiteX12" fmla="*/ 14288 w 1121569"/>
                <a:gd name="connsiteY12" fmla="*/ 102393 h 316706"/>
                <a:gd name="connsiteX13" fmla="*/ 26194 w 1121569"/>
                <a:gd name="connsiteY13" fmla="*/ 100012 h 316706"/>
                <a:gd name="connsiteX14" fmla="*/ 59531 w 1121569"/>
                <a:gd name="connsiteY14" fmla="*/ 114300 h 316706"/>
                <a:gd name="connsiteX15" fmla="*/ 135731 w 1121569"/>
                <a:gd name="connsiteY15" fmla="*/ 133350 h 316706"/>
                <a:gd name="connsiteX16" fmla="*/ 247650 w 1121569"/>
                <a:gd name="connsiteY16" fmla="*/ 140493 h 316706"/>
                <a:gd name="connsiteX17" fmla="*/ 357188 w 1121569"/>
                <a:gd name="connsiteY17" fmla="*/ 135731 h 316706"/>
                <a:gd name="connsiteX18" fmla="*/ 481013 w 1121569"/>
                <a:gd name="connsiteY18" fmla="*/ 116681 h 316706"/>
                <a:gd name="connsiteX19" fmla="*/ 626269 w 1121569"/>
                <a:gd name="connsiteY19" fmla="*/ 83343 h 316706"/>
                <a:gd name="connsiteX20" fmla="*/ 742950 w 1121569"/>
                <a:gd name="connsiteY20" fmla="*/ 52387 h 316706"/>
                <a:gd name="connsiteX21" fmla="*/ 814388 w 1121569"/>
                <a:gd name="connsiteY21" fmla="*/ 26193 h 316706"/>
                <a:gd name="connsiteX22" fmla="*/ 842963 w 1121569"/>
                <a:gd name="connsiteY22" fmla="*/ 4762 h 316706"/>
                <a:gd name="connsiteX23" fmla="*/ 862013 w 1121569"/>
                <a:gd name="connsiteY23" fmla="*/ 0 h 316706"/>
                <a:gd name="connsiteX24" fmla="*/ 935831 w 1121569"/>
                <a:gd name="connsiteY24" fmla="*/ 7143 h 316706"/>
                <a:gd name="connsiteX25" fmla="*/ 1004888 w 1121569"/>
                <a:gd name="connsiteY25" fmla="*/ 19050 h 316706"/>
                <a:gd name="connsiteX26" fmla="*/ 1062038 w 1121569"/>
                <a:gd name="connsiteY26" fmla="*/ 35718 h 316706"/>
                <a:gd name="connsiteX27" fmla="*/ 1088231 w 1121569"/>
                <a:gd name="connsiteY27" fmla="*/ 47625 h 316706"/>
                <a:gd name="connsiteX28" fmla="*/ 1102519 w 1121569"/>
                <a:gd name="connsiteY28" fmla="*/ 61912 h 316706"/>
                <a:gd name="connsiteX29" fmla="*/ 1114425 w 1121569"/>
                <a:gd name="connsiteY29" fmla="*/ 76200 h 316706"/>
                <a:gd name="connsiteX30" fmla="*/ 1121569 w 1121569"/>
                <a:gd name="connsiteY30" fmla="*/ 97631 h 316706"/>
                <a:gd name="connsiteX31" fmla="*/ 1116806 w 1121569"/>
                <a:gd name="connsiteY31" fmla="*/ 123825 h 316706"/>
                <a:gd name="connsiteX32" fmla="*/ 1109663 w 1121569"/>
                <a:gd name="connsiteY32" fmla="*/ 145256 h 316706"/>
                <a:gd name="connsiteX33" fmla="*/ 1085850 w 1121569"/>
                <a:gd name="connsiteY33" fmla="*/ 166687 h 316706"/>
                <a:gd name="connsiteX34" fmla="*/ 1050131 w 1121569"/>
                <a:gd name="connsiteY34" fmla="*/ 185737 h 316706"/>
                <a:gd name="connsiteX35" fmla="*/ 995363 w 1121569"/>
                <a:gd name="connsiteY35" fmla="*/ 207168 h 316706"/>
                <a:gd name="connsiteX36" fmla="*/ 900113 w 1121569"/>
                <a:gd name="connsiteY36" fmla="*/ 223837 h 316706"/>
                <a:gd name="connsiteX37" fmla="*/ 764381 w 1121569"/>
                <a:gd name="connsiteY37" fmla="*/ 2500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21569" h="316706">
                  <a:moveTo>
                    <a:pt x="764381" y="250031"/>
                  </a:moveTo>
                  <a:lnTo>
                    <a:pt x="497681" y="292893"/>
                  </a:lnTo>
                  <a:lnTo>
                    <a:pt x="319088" y="316706"/>
                  </a:lnTo>
                  <a:lnTo>
                    <a:pt x="285750" y="309562"/>
                  </a:lnTo>
                  <a:lnTo>
                    <a:pt x="240506" y="295275"/>
                  </a:lnTo>
                  <a:lnTo>
                    <a:pt x="169069" y="266700"/>
                  </a:lnTo>
                  <a:lnTo>
                    <a:pt x="95250" y="223837"/>
                  </a:lnTo>
                  <a:lnTo>
                    <a:pt x="40481" y="185737"/>
                  </a:lnTo>
                  <a:lnTo>
                    <a:pt x="19050" y="166687"/>
                  </a:lnTo>
                  <a:lnTo>
                    <a:pt x="7144" y="147637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14288" y="102393"/>
                  </a:lnTo>
                  <a:lnTo>
                    <a:pt x="26194" y="100012"/>
                  </a:lnTo>
                  <a:lnTo>
                    <a:pt x="59531" y="114300"/>
                  </a:lnTo>
                  <a:lnTo>
                    <a:pt x="135731" y="133350"/>
                  </a:lnTo>
                  <a:lnTo>
                    <a:pt x="247650" y="140493"/>
                  </a:lnTo>
                  <a:lnTo>
                    <a:pt x="357188" y="135731"/>
                  </a:lnTo>
                  <a:lnTo>
                    <a:pt x="481013" y="116681"/>
                  </a:lnTo>
                  <a:lnTo>
                    <a:pt x="626269" y="83343"/>
                  </a:lnTo>
                  <a:lnTo>
                    <a:pt x="742950" y="52387"/>
                  </a:lnTo>
                  <a:lnTo>
                    <a:pt x="814388" y="26193"/>
                  </a:lnTo>
                  <a:lnTo>
                    <a:pt x="842963" y="4762"/>
                  </a:lnTo>
                  <a:lnTo>
                    <a:pt x="862013" y="0"/>
                  </a:lnTo>
                  <a:lnTo>
                    <a:pt x="935831" y="7143"/>
                  </a:lnTo>
                  <a:lnTo>
                    <a:pt x="1004888" y="19050"/>
                  </a:lnTo>
                  <a:lnTo>
                    <a:pt x="1062038" y="35718"/>
                  </a:lnTo>
                  <a:lnTo>
                    <a:pt x="1088231" y="47625"/>
                  </a:lnTo>
                  <a:lnTo>
                    <a:pt x="1102519" y="61912"/>
                  </a:lnTo>
                  <a:lnTo>
                    <a:pt x="1114425" y="76200"/>
                  </a:lnTo>
                  <a:lnTo>
                    <a:pt x="1121569" y="97631"/>
                  </a:lnTo>
                  <a:lnTo>
                    <a:pt x="1116806" y="123825"/>
                  </a:lnTo>
                  <a:lnTo>
                    <a:pt x="1109663" y="145256"/>
                  </a:lnTo>
                  <a:lnTo>
                    <a:pt x="1085850" y="166687"/>
                  </a:lnTo>
                  <a:lnTo>
                    <a:pt x="1050131" y="185737"/>
                  </a:lnTo>
                  <a:lnTo>
                    <a:pt x="995363" y="207168"/>
                  </a:lnTo>
                  <a:lnTo>
                    <a:pt x="900113" y="223837"/>
                  </a:lnTo>
                  <a:lnTo>
                    <a:pt x="764381" y="250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8D9DEB16-B68F-4279-8412-F132207A1B9A}"/>
                </a:ext>
              </a:extLst>
            </p:cNvPr>
            <p:cNvSpPr/>
            <p:nvPr/>
          </p:nvSpPr>
          <p:spPr>
            <a:xfrm>
              <a:off x="3036888" y="3935413"/>
              <a:ext cx="1073150" cy="342900"/>
            </a:xfrm>
            <a:custGeom>
              <a:avLst/>
              <a:gdLst>
                <a:gd name="connsiteX0" fmla="*/ 726281 w 1073944"/>
                <a:gd name="connsiteY0" fmla="*/ 259557 h 342900"/>
                <a:gd name="connsiteX1" fmla="*/ 471487 w 1073944"/>
                <a:gd name="connsiteY1" fmla="*/ 319088 h 342900"/>
                <a:gd name="connsiteX2" fmla="*/ 397669 w 1073944"/>
                <a:gd name="connsiteY2" fmla="*/ 338138 h 342900"/>
                <a:gd name="connsiteX3" fmla="*/ 354806 w 1073944"/>
                <a:gd name="connsiteY3" fmla="*/ 342900 h 342900"/>
                <a:gd name="connsiteX4" fmla="*/ 307181 w 1073944"/>
                <a:gd name="connsiteY4" fmla="*/ 340519 h 342900"/>
                <a:gd name="connsiteX5" fmla="*/ 259556 w 1073944"/>
                <a:gd name="connsiteY5" fmla="*/ 335757 h 342900"/>
                <a:gd name="connsiteX6" fmla="*/ 211931 w 1073944"/>
                <a:gd name="connsiteY6" fmla="*/ 326232 h 342900"/>
                <a:gd name="connsiteX7" fmla="*/ 166687 w 1073944"/>
                <a:gd name="connsiteY7" fmla="*/ 311944 h 342900"/>
                <a:gd name="connsiteX8" fmla="*/ 109537 w 1073944"/>
                <a:gd name="connsiteY8" fmla="*/ 283369 h 342900"/>
                <a:gd name="connsiteX9" fmla="*/ 54769 w 1073944"/>
                <a:gd name="connsiteY9" fmla="*/ 250032 h 342900"/>
                <a:gd name="connsiteX10" fmla="*/ 23812 w 1073944"/>
                <a:gd name="connsiteY10" fmla="*/ 226219 h 342900"/>
                <a:gd name="connsiteX11" fmla="*/ 9525 w 1073944"/>
                <a:gd name="connsiteY11" fmla="*/ 209550 h 342900"/>
                <a:gd name="connsiteX12" fmla="*/ 0 w 1073944"/>
                <a:gd name="connsiteY12" fmla="*/ 192882 h 342900"/>
                <a:gd name="connsiteX13" fmla="*/ 0 w 1073944"/>
                <a:gd name="connsiteY13" fmla="*/ 176213 h 342900"/>
                <a:gd name="connsiteX14" fmla="*/ 9525 w 1073944"/>
                <a:gd name="connsiteY14" fmla="*/ 166688 h 342900"/>
                <a:gd name="connsiteX15" fmla="*/ 26194 w 1073944"/>
                <a:gd name="connsiteY15" fmla="*/ 159544 h 342900"/>
                <a:gd name="connsiteX16" fmla="*/ 50006 w 1073944"/>
                <a:gd name="connsiteY16" fmla="*/ 159544 h 342900"/>
                <a:gd name="connsiteX17" fmla="*/ 85725 w 1073944"/>
                <a:gd name="connsiteY17" fmla="*/ 171450 h 342900"/>
                <a:gd name="connsiteX18" fmla="*/ 126206 w 1073944"/>
                <a:gd name="connsiteY18" fmla="*/ 180975 h 342900"/>
                <a:gd name="connsiteX19" fmla="*/ 169069 w 1073944"/>
                <a:gd name="connsiteY19" fmla="*/ 183357 h 342900"/>
                <a:gd name="connsiteX20" fmla="*/ 230981 w 1073944"/>
                <a:gd name="connsiteY20" fmla="*/ 178594 h 342900"/>
                <a:gd name="connsiteX21" fmla="*/ 319087 w 1073944"/>
                <a:gd name="connsiteY21" fmla="*/ 164307 h 342900"/>
                <a:gd name="connsiteX22" fmla="*/ 419100 w 1073944"/>
                <a:gd name="connsiteY22" fmla="*/ 140494 h 342900"/>
                <a:gd name="connsiteX23" fmla="*/ 590550 w 1073944"/>
                <a:gd name="connsiteY23" fmla="*/ 88107 h 342900"/>
                <a:gd name="connsiteX24" fmla="*/ 740569 w 1073944"/>
                <a:gd name="connsiteY24" fmla="*/ 26194 h 342900"/>
                <a:gd name="connsiteX25" fmla="*/ 790575 w 1073944"/>
                <a:gd name="connsiteY25" fmla="*/ 0 h 342900"/>
                <a:gd name="connsiteX26" fmla="*/ 854869 w 1073944"/>
                <a:gd name="connsiteY26" fmla="*/ 4763 h 342900"/>
                <a:gd name="connsiteX27" fmla="*/ 921544 w 1073944"/>
                <a:gd name="connsiteY27" fmla="*/ 16669 h 342900"/>
                <a:gd name="connsiteX28" fmla="*/ 983456 w 1073944"/>
                <a:gd name="connsiteY28" fmla="*/ 33338 h 342900"/>
                <a:gd name="connsiteX29" fmla="*/ 1023937 w 1073944"/>
                <a:gd name="connsiteY29" fmla="*/ 47625 h 342900"/>
                <a:gd name="connsiteX30" fmla="*/ 1047750 w 1073944"/>
                <a:gd name="connsiteY30" fmla="*/ 66675 h 342900"/>
                <a:gd name="connsiteX31" fmla="*/ 1066800 w 1073944"/>
                <a:gd name="connsiteY31" fmla="*/ 88107 h 342900"/>
                <a:gd name="connsiteX32" fmla="*/ 1073944 w 1073944"/>
                <a:gd name="connsiteY32" fmla="*/ 111919 h 342900"/>
                <a:gd name="connsiteX33" fmla="*/ 1071562 w 1073944"/>
                <a:gd name="connsiteY33" fmla="*/ 133350 h 342900"/>
                <a:gd name="connsiteX34" fmla="*/ 1057275 w 1073944"/>
                <a:gd name="connsiteY34" fmla="*/ 157163 h 342900"/>
                <a:gd name="connsiteX35" fmla="*/ 1021556 w 1073944"/>
                <a:gd name="connsiteY35" fmla="*/ 185738 h 342900"/>
                <a:gd name="connsiteX36" fmla="*/ 966787 w 1073944"/>
                <a:gd name="connsiteY36" fmla="*/ 207169 h 342900"/>
                <a:gd name="connsiteX37" fmla="*/ 892969 w 1073944"/>
                <a:gd name="connsiteY37" fmla="*/ 226219 h 342900"/>
                <a:gd name="connsiteX38" fmla="*/ 726281 w 1073944"/>
                <a:gd name="connsiteY38" fmla="*/ 2595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342900">
                  <a:moveTo>
                    <a:pt x="726281" y="259557"/>
                  </a:moveTo>
                  <a:lnTo>
                    <a:pt x="471487" y="319088"/>
                  </a:lnTo>
                  <a:lnTo>
                    <a:pt x="397669" y="338138"/>
                  </a:lnTo>
                  <a:lnTo>
                    <a:pt x="354806" y="342900"/>
                  </a:lnTo>
                  <a:lnTo>
                    <a:pt x="307181" y="340519"/>
                  </a:lnTo>
                  <a:lnTo>
                    <a:pt x="259556" y="335757"/>
                  </a:lnTo>
                  <a:lnTo>
                    <a:pt x="211931" y="326232"/>
                  </a:lnTo>
                  <a:lnTo>
                    <a:pt x="166687" y="311944"/>
                  </a:lnTo>
                  <a:lnTo>
                    <a:pt x="109537" y="283369"/>
                  </a:lnTo>
                  <a:lnTo>
                    <a:pt x="54769" y="250032"/>
                  </a:lnTo>
                  <a:lnTo>
                    <a:pt x="23812" y="226219"/>
                  </a:lnTo>
                  <a:lnTo>
                    <a:pt x="9525" y="209550"/>
                  </a:lnTo>
                  <a:lnTo>
                    <a:pt x="0" y="192882"/>
                  </a:lnTo>
                  <a:lnTo>
                    <a:pt x="0" y="176213"/>
                  </a:lnTo>
                  <a:lnTo>
                    <a:pt x="9525" y="166688"/>
                  </a:lnTo>
                  <a:lnTo>
                    <a:pt x="26194" y="159544"/>
                  </a:lnTo>
                  <a:lnTo>
                    <a:pt x="50006" y="159544"/>
                  </a:lnTo>
                  <a:lnTo>
                    <a:pt x="85725" y="171450"/>
                  </a:lnTo>
                  <a:lnTo>
                    <a:pt x="126206" y="180975"/>
                  </a:lnTo>
                  <a:lnTo>
                    <a:pt x="169069" y="183357"/>
                  </a:lnTo>
                  <a:lnTo>
                    <a:pt x="230981" y="178594"/>
                  </a:lnTo>
                  <a:lnTo>
                    <a:pt x="319087" y="164307"/>
                  </a:lnTo>
                  <a:lnTo>
                    <a:pt x="419100" y="140494"/>
                  </a:lnTo>
                  <a:lnTo>
                    <a:pt x="590550" y="88107"/>
                  </a:lnTo>
                  <a:lnTo>
                    <a:pt x="740569" y="26194"/>
                  </a:lnTo>
                  <a:lnTo>
                    <a:pt x="790575" y="0"/>
                  </a:lnTo>
                  <a:lnTo>
                    <a:pt x="854869" y="4763"/>
                  </a:lnTo>
                  <a:lnTo>
                    <a:pt x="921544" y="16669"/>
                  </a:lnTo>
                  <a:lnTo>
                    <a:pt x="983456" y="33338"/>
                  </a:lnTo>
                  <a:lnTo>
                    <a:pt x="1023937" y="47625"/>
                  </a:lnTo>
                  <a:lnTo>
                    <a:pt x="1047750" y="66675"/>
                  </a:lnTo>
                  <a:lnTo>
                    <a:pt x="1066800" y="88107"/>
                  </a:lnTo>
                  <a:lnTo>
                    <a:pt x="1073944" y="111919"/>
                  </a:lnTo>
                  <a:lnTo>
                    <a:pt x="1071562" y="133350"/>
                  </a:lnTo>
                  <a:lnTo>
                    <a:pt x="1057275" y="157163"/>
                  </a:lnTo>
                  <a:lnTo>
                    <a:pt x="1021556" y="185738"/>
                  </a:lnTo>
                  <a:lnTo>
                    <a:pt x="966787" y="207169"/>
                  </a:lnTo>
                  <a:lnTo>
                    <a:pt x="892969" y="226219"/>
                  </a:lnTo>
                  <a:lnTo>
                    <a:pt x="726281" y="2595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92269D57-8702-44C3-A83A-5A928CAFCF73}"/>
                </a:ext>
              </a:extLst>
            </p:cNvPr>
            <p:cNvSpPr/>
            <p:nvPr/>
          </p:nvSpPr>
          <p:spPr>
            <a:xfrm>
              <a:off x="2811463" y="4786313"/>
              <a:ext cx="571500" cy="1119187"/>
            </a:xfrm>
            <a:custGeom>
              <a:avLst/>
              <a:gdLst>
                <a:gd name="connsiteX0" fmla="*/ 295275 w 571500"/>
                <a:gd name="connsiteY0" fmla="*/ 683418 h 1119187"/>
                <a:gd name="connsiteX1" fmla="*/ 228600 w 571500"/>
                <a:gd name="connsiteY1" fmla="*/ 373856 h 1119187"/>
                <a:gd name="connsiteX2" fmla="*/ 211932 w 571500"/>
                <a:gd name="connsiteY2" fmla="*/ 297656 h 1119187"/>
                <a:gd name="connsiteX3" fmla="*/ 200025 w 571500"/>
                <a:gd name="connsiteY3" fmla="*/ 254793 h 1119187"/>
                <a:gd name="connsiteX4" fmla="*/ 183357 w 571500"/>
                <a:gd name="connsiteY4" fmla="*/ 219075 h 1119187"/>
                <a:gd name="connsiteX5" fmla="*/ 157163 w 571500"/>
                <a:gd name="connsiteY5" fmla="*/ 183356 h 1119187"/>
                <a:gd name="connsiteX6" fmla="*/ 116682 w 571500"/>
                <a:gd name="connsiteY6" fmla="*/ 140493 h 1119187"/>
                <a:gd name="connsiteX7" fmla="*/ 69057 w 571500"/>
                <a:gd name="connsiteY7" fmla="*/ 100012 h 1119187"/>
                <a:gd name="connsiteX8" fmla="*/ 30957 w 571500"/>
                <a:gd name="connsiteY8" fmla="*/ 71437 h 1119187"/>
                <a:gd name="connsiteX9" fmla="*/ 11907 w 571500"/>
                <a:gd name="connsiteY9" fmla="*/ 54768 h 1119187"/>
                <a:gd name="connsiteX10" fmla="*/ 0 w 571500"/>
                <a:gd name="connsiteY10" fmla="*/ 38100 h 1119187"/>
                <a:gd name="connsiteX11" fmla="*/ 0 w 571500"/>
                <a:gd name="connsiteY11" fmla="*/ 19050 h 1119187"/>
                <a:gd name="connsiteX12" fmla="*/ 7144 w 571500"/>
                <a:gd name="connsiteY12" fmla="*/ 9525 h 1119187"/>
                <a:gd name="connsiteX13" fmla="*/ 28575 w 571500"/>
                <a:gd name="connsiteY13" fmla="*/ 0 h 1119187"/>
                <a:gd name="connsiteX14" fmla="*/ 64294 w 571500"/>
                <a:gd name="connsiteY14" fmla="*/ 0 h 1119187"/>
                <a:gd name="connsiteX15" fmla="*/ 138113 w 571500"/>
                <a:gd name="connsiteY15" fmla="*/ 14287 h 1119187"/>
                <a:gd name="connsiteX16" fmla="*/ 269082 w 571500"/>
                <a:gd name="connsiteY16" fmla="*/ 40481 h 1119187"/>
                <a:gd name="connsiteX17" fmla="*/ 338138 w 571500"/>
                <a:gd name="connsiteY17" fmla="*/ 59531 h 1119187"/>
                <a:gd name="connsiteX18" fmla="*/ 364332 w 571500"/>
                <a:gd name="connsiteY18" fmla="*/ 157162 h 1119187"/>
                <a:gd name="connsiteX19" fmla="*/ 433388 w 571500"/>
                <a:gd name="connsiteY19" fmla="*/ 400050 h 1119187"/>
                <a:gd name="connsiteX20" fmla="*/ 476250 w 571500"/>
                <a:gd name="connsiteY20" fmla="*/ 559593 h 1119187"/>
                <a:gd name="connsiteX21" fmla="*/ 528638 w 571500"/>
                <a:gd name="connsiteY21" fmla="*/ 754856 h 1119187"/>
                <a:gd name="connsiteX22" fmla="*/ 559594 w 571500"/>
                <a:gd name="connsiteY22" fmla="*/ 866775 h 1119187"/>
                <a:gd name="connsiteX23" fmla="*/ 566738 w 571500"/>
                <a:gd name="connsiteY23" fmla="*/ 926306 h 1119187"/>
                <a:gd name="connsiteX24" fmla="*/ 571500 w 571500"/>
                <a:gd name="connsiteY24" fmla="*/ 981075 h 1119187"/>
                <a:gd name="connsiteX25" fmla="*/ 564357 w 571500"/>
                <a:gd name="connsiteY25" fmla="*/ 1033462 h 1119187"/>
                <a:gd name="connsiteX26" fmla="*/ 547688 w 571500"/>
                <a:gd name="connsiteY26" fmla="*/ 1081087 h 1119187"/>
                <a:gd name="connsiteX27" fmla="*/ 526257 w 571500"/>
                <a:gd name="connsiteY27" fmla="*/ 1107281 h 1119187"/>
                <a:gd name="connsiteX28" fmla="*/ 502444 w 571500"/>
                <a:gd name="connsiteY28" fmla="*/ 1116806 h 1119187"/>
                <a:gd name="connsiteX29" fmla="*/ 478632 w 571500"/>
                <a:gd name="connsiteY29" fmla="*/ 1119187 h 1119187"/>
                <a:gd name="connsiteX30" fmla="*/ 459582 w 571500"/>
                <a:gd name="connsiteY30" fmla="*/ 1114425 h 1119187"/>
                <a:gd name="connsiteX31" fmla="*/ 438150 w 571500"/>
                <a:gd name="connsiteY31" fmla="*/ 1100137 h 1119187"/>
                <a:gd name="connsiteX32" fmla="*/ 409575 w 571500"/>
                <a:gd name="connsiteY32" fmla="*/ 1069181 h 1119187"/>
                <a:gd name="connsiteX33" fmla="*/ 371475 w 571500"/>
                <a:gd name="connsiteY33" fmla="*/ 1000125 h 1119187"/>
                <a:gd name="connsiteX34" fmla="*/ 338138 w 571500"/>
                <a:gd name="connsiteY34" fmla="*/ 909637 h 1119187"/>
                <a:gd name="connsiteX35" fmla="*/ 316707 w 571500"/>
                <a:gd name="connsiteY35" fmla="*/ 802481 h 1119187"/>
                <a:gd name="connsiteX36" fmla="*/ 295275 w 571500"/>
                <a:gd name="connsiteY36" fmla="*/ 683418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1119187">
                  <a:moveTo>
                    <a:pt x="295275" y="683418"/>
                  </a:moveTo>
                  <a:lnTo>
                    <a:pt x="228600" y="373856"/>
                  </a:lnTo>
                  <a:lnTo>
                    <a:pt x="211932" y="297656"/>
                  </a:lnTo>
                  <a:lnTo>
                    <a:pt x="200025" y="254793"/>
                  </a:lnTo>
                  <a:lnTo>
                    <a:pt x="183357" y="219075"/>
                  </a:lnTo>
                  <a:lnTo>
                    <a:pt x="157163" y="183356"/>
                  </a:lnTo>
                  <a:lnTo>
                    <a:pt x="116682" y="140493"/>
                  </a:lnTo>
                  <a:lnTo>
                    <a:pt x="69057" y="100012"/>
                  </a:lnTo>
                  <a:lnTo>
                    <a:pt x="30957" y="71437"/>
                  </a:lnTo>
                  <a:lnTo>
                    <a:pt x="11907" y="54768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64294" y="0"/>
                  </a:lnTo>
                  <a:lnTo>
                    <a:pt x="138113" y="14287"/>
                  </a:lnTo>
                  <a:lnTo>
                    <a:pt x="269082" y="40481"/>
                  </a:lnTo>
                  <a:lnTo>
                    <a:pt x="338138" y="59531"/>
                  </a:lnTo>
                  <a:lnTo>
                    <a:pt x="364332" y="157162"/>
                  </a:lnTo>
                  <a:lnTo>
                    <a:pt x="433388" y="400050"/>
                  </a:lnTo>
                  <a:lnTo>
                    <a:pt x="476250" y="559593"/>
                  </a:lnTo>
                  <a:lnTo>
                    <a:pt x="528638" y="754856"/>
                  </a:lnTo>
                  <a:lnTo>
                    <a:pt x="559594" y="866775"/>
                  </a:lnTo>
                  <a:lnTo>
                    <a:pt x="566738" y="926306"/>
                  </a:lnTo>
                  <a:lnTo>
                    <a:pt x="571500" y="981075"/>
                  </a:lnTo>
                  <a:lnTo>
                    <a:pt x="564357" y="1033462"/>
                  </a:lnTo>
                  <a:lnTo>
                    <a:pt x="547688" y="1081087"/>
                  </a:lnTo>
                  <a:lnTo>
                    <a:pt x="526257" y="1107281"/>
                  </a:lnTo>
                  <a:lnTo>
                    <a:pt x="502444" y="1116806"/>
                  </a:lnTo>
                  <a:lnTo>
                    <a:pt x="478632" y="1119187"/>
                  </a:lnTo>
                  <a:lnTo>
                    <a:pt x="459582" y="1114425"/>
                  </a:lnTo>
                  <a:lnTo>
                    <a:pt x="438150" y="1100137"/>
                  </a:lnTo>
                  <a:lnTo>
                    <a:pt x="409575" y="1069181"/>
                  </a:lnTo>
                  <a:lnTo>
                    <a:pt x="371475" y="1000125"/>
                  </a:lnTo>
                  <a:lnTo>
                    <a:pt x="338138" y="909637"/>
                  </a:lnTo>
                  <a:lnTo>
                    <a:pt x="316707" y="802481"/>
                  </a:lnTo>
                  <a:lnTo>
                    <a:pt x="295275" y="6834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E633D746-4815-4C4D-AA23-7CB5A3C75A6A}"/>
                </a:ext>
              </a:extLst>
            </p:cNvPr>
            <p:cNvSpPr/>
            <p:nvPr/>
          </p:nvSpPr>
          <p:spPr>
            <a:xfrm>
              <a:off x="4938713" y="2057400"/>
              <a:ext cx="538162" cy="1238250"/>
            </a:xfrm>
            <a:custGeom>
              <a:avLst/>
              <a:gdLst>
                <a:gd name="connsiteX0" fmla="*/ 228600 w 538162"/>
                <a:gd name="connsiteY0" fmla="*/ 735806 h 1238250"/>
                <a:gd name="connsiteX1" fmla="*/ 200025 w 538162"/>
                <a:gd name="connsiteY1" fmla="*/ 469106 h 1238250"/>
                <a:gd name="connsiteX2" fmla="*/ 188118 w 538162"/>
                <a:gd name="connsiteY2" fmla="*/ 335756 h 1238250"/>
                <a:gd name="connsiteX3" fmla="*/ 176212 w 538162"/>
                <a:gd name="connsiteY3" fmla="*/ 266700 h 1238250"/>
                <a:gd name="connsiteX4" fmla="*/ 164306 w 538162"/>
                <a:gd name="connsiteY4" fmla="*/ 226219 h 1238250"/>
                <a:gd name="connsiteX5" fmla="*/ 147637 w 538162"/>
                <a:gd name="connsiteY5" fmla="*/ 197644 h 1238250"/>
                <a:gd name="connsiteX6" fmla="*/ 121443 w 538162"/>
                <a:gd name="connsiteY6" fmla="*/ 159544 h 1238250"/>
                <a:gd name="connsiteX7" fmla="*/ 85725 w 538162"/>
                <a:gd name="connsiteY7" fmla="*/ 121444 h 1238250"/>
                <a:gd name="connsiteX8" fmla="*/ 47625 w 538162"/>
                <a:gd name="connsiteY8" fmla="*/ 92869 h 1238250"/>
                <a:gd name="connsiteX9" fmla="*/ 23812 w 538162"/>
                <a:gd name="connsiteY9" fmla="*/ 76200 h 1238250"/>
                <a:gd name="connsiteX10" fmla="*/ 7143 w 538162"/>
                <a:gd name="connsiteY10" fmla="*/ 57150 h 1238250"/>
                <a:gd name="connsiteX11" fmla="*/ 0 w 538162"/>
                <a:gd name="connsiteY11" fmla="*/ 33338 h 1238250"/>
                <a:gd name="connsiteX12" fmla="*/ 2381 w 538162"/>
                <a:gd name="connsiteY12" fmla="*/ 16669 h 1238250"/>
                <a:gd name="connsiteX13" fmla="*/ 11906 w 538162"/>
                <a:gd name="connsiteY13" fmla="*/ 2381 h 1238250"/>
                <a:gd name="connsiteX14" fmla="*/ 33337 w 538162"/>
                <a:gd name="connsiteY14" fmla="*/ 0 h 1238250"/>
                <a:gd name="connsiteX15" fmla="*/ 66675 w 538162"/>
                <a:gd name="connsiteY15" fmla="*/ 2381 h 1238250"/>
                <a:gd name="connsiteX16" fmla="*/ 121443 w 538162"/>
                <a:gd name="connsiteY16" fmla="*/ 21431 h 1238250"/>
                <a:gd name="connsiteX17" fmla="*/ 176212 w 538162"/>
                <a:gd name="connsiteY17" fmla="*/ 45244 h 1238250"/>
                <a:gd name="connsiteX18" fmla="*/ 228600 w 538162"/>
                <a:gd name="connsiteY18" fmla="*/ 76200 h 1238250"/>
                <a:gd name="connsiteX19" fmla="*/ 280987 w 538162"/>
                <a:gd name="connsiteY19" fmla="*/ 107156 h 1238250"/>
                <a:gd name="connsiteX20" fmla="*/ 335756 w 538162"/>
                <a:gd name="connsiteY20" fmla="*/ 140494 h 1238250"/>
                <a:gd name="connsiteX21" fmla="*/ 376237 w 538162"/>
                <a:gd name="connsiteY21" fmla="*/ 223838 h 1238250"/>
                <a:gd name="connsiteX22" fmla="*/ 397668 w 538162"/>
                <a:gd name="connsiteY22" fmla="*/ 335756 h 1238250"/>
                <a:gd name="connsiteX23" fmla="*/ 421481 w 538162"/>
                <a:gd name="connsiteY23" fmla="*/ 476250 h 1238250"/>
                <a:gd name="connsiteX24" fmla="*/ 450056 w 538162"/>
                <a:gd name="connsiteY24" fmla="*/ 614363 h 1238250"/>
                <a:gd name="connsiteX25" fmla="*/ 473868 w 538162"/>
                <a:gd name="connsiteY25" fmla="*/ 764381 h 1238250"/>
                <a:gd name="connsiteX26" fmla="*/ 497681 w 538162"/>
                <a:gd name="connsiteY26" fmla="*/ 902494 h 1238250"/>
                <a:gd name="connsiteX27" fmla="*/ 538162 w 538162"/>
                <a:gd name="connsiteY27" fmla="*/ 985838 h 1238250"/>
                <a:gd name="connsiteX28" fmla="*/ 526256 w 538162"/>
                <a:gd name="connsiteY28" fmla="*/ 1097756 h 1238250"/>
                <a:gd name="connsiteX29" fmla="*/ 516731 w 538162"/>
                <a:gd name="connsiteY29" fmla="*/ 1164431 h 1238250"/>
                <a:gd name="connsiteX30" fmla="*/ 507206 w 538162"/>
                <a:gd name="connsiteY30" fmla="*/ 1195388 h 1238250"/>
                <a:gd name="connsiteX31" fmla="*/ 495300 w 538162"/>
                <a:gd name="connsiteY31" fmla="*/ 1214438 h 1238250"/>
                <a:gd name="connsiteX32" fmla="*/ 473868 w 538162"/>
                <a:gd name="connsiteY32" fmla="*/ 1233488 h 1238250"/>
                <a:gd name="connsiteX33" fmla="*/ 452437 w 538162"/>
                <a:gd name="connsiteY33" fmla="*/ 1238250 h 1238250"/>
                <a:gd name="connsiteX34" fmla="*/ 428625 w 538162"/>
                <a:gd name="connsiteY34" fmla="*/ 1233488 h 1238250"/>
                <a:gd name="connsiteX35" fmla="*/ 395287 w 538162"/>
                <a:gd name="connsiteY35" fmla="*/ 1209675 h 1238250"/>
                <a:gd name="connsiteX36" fmla="*/ 357187 w 538162"/>
                <a:gd name="connsiteY36" fmla="*/ 1171575 h 1238250"/>
                <a:gd name="connsiteX37" fmla="*/ 326231 w 538162"/>
                <a:gd name="connsiteY37" fmla="*/ 1126331 h 1238250"/>
                <a:gd name="connsiteX38" fmla="*/ 297656 w 538162"/>
                <a:gd name="connsiteY38" fmla="*/ 1057275 h 1238250"/>
                <a:gd name="connsiteX39" fmla="*/ 254793 w 538162"/>
                <a:gd name="connsiteY39" fmla="*/ 950119 h 1238250"/>
                <a:gd name="connsiteX40" fmla="*/ 245268 w 538162"/>
                <a:gd name="connsiteY40" fmla="*/ 895350 h 1238250"/>
                <a:gd name="connsiteX41" fmla="*/ 228600 w 538162"/>
                <a:gd name="connsiteY41" fmla="*/ 735806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2" h="1238250">
                  <a:moveTo>
                    <a:pt x="228600" y="735806"/>
                  </a:moveTo>
                  <a:lnTo>
                    <a:pt x="200025" y="469106"/>
                  </a:lnTo>
                  <a:lnTo>
                    <a:pt x="188118" y="335756"/>
                  </a:lnTo>
                  <a:lnTo>
                    <a:pt x="176212" y="266700"/>
                  </a:lnTo>
                  <a:lnTo>
                    <a:pt x="164306" y="226219"/>
                  </a:lnTo>
                  <a:lnTo>
                    <a:pt x="147637" y="197644"/>
                  </a:lnTo>
                  <a:lnTo>
                    <a:pt x="121443" y="159544"/>
                  </a:lnTo>
                  <a:lnTo>
                    <a:pt x="85725" y="121444"/>
                  </a:lnTo>
                  <a:lnTo>
                    <a:pt x="47625" y="92869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2381"/>
                  </a:lnTo>
                  <a:lnTo>
                    <a:pt x="33337" y="0"/>
                  </a:lnTo>
                  <a:lnTo>
                    <a:pt x="66675" y="2381"/>
                  </a:lnTo>
                  <a:lnTo>
                    <a:pt x="121443" y="21431"/>
                  </a:lnTo>
                  <a:lnTo>
                    <a:pt x="176212" y="45244"/>
                  </a:lnTo>
                  <a:lnTo>
                    <a:pt x="228600" y="76200"/>
                  </a:lnTo>
                  <a:lnTo>
                    <a:pt x="280987" y="107156"/>
                  </a:lnTo>
                  <a:lnTo>
                    <a:pt x="335756" y="140494"/>
                  </a:lnTo>
                  <a:lnTo>
                    <a:pt x="376237" y="223838"/>
                  </a:lnTo>
                  <a:lnTo>
                    <a:pt x="397668" y="335756"/>
                  </a:lnTo>
                  <a:lnTo>
                    <a:pt x="421481" y="476250"/>
                  </a:lnTo>
                  <a:lnTo>
                    <a:pt x="450056" y="614363"/>
                  </a:lnTo>
                  <a:lnTo>
                    <a:pt x="473868" y="764381"/>
                  </a:lnTo>
                  <a:lnTo>
                    <a:pt x="497681" y="902494"/>
                  </a:lnTo>
                  <a:lnTo>
                    <a:pt x="538162" y="985838"/>
                  </a:lnTo>
                  <a:lnTo>
                    <a:pt x="526256" y="1097756"/>
                  </a:lnTo>
                  <a:lnTo>
                    <a:pt x="516731" y="1164431"/>
                  </a:lnTo>
                  <a:lnTo>
                    <a:pt x="507206" y="1195388"/>
                  </a:lnTo>
                  <a:lnTo>
                    <a:pt x="495300" y="1214438"/>
                  </a:lnTo>
                  <a:lnTo>
                    <a:pt x="473868" y="1233488"/>
                  </a:lnTo>
                  <a:lnTo>
                    <a:pt x="452437" y="1238250"/>
                  </a:lnTo>
                  <a:lnTo>
                    <a:pt x="428625" y="1233488"/>
                  </a:lnTo>
                  <a:lnTo>
                    <a:pt x="395287" y="1209675"/>
                  </a:lnTo>
                  <a:lnTo>
                    <a:pt x="357187" y="1171575"/>
                  </a:lnTo>
                  <a:lnTo>
                    <a:pt x="326231" y="1126331"/>
                  </a:lnTo>
                  <a:lnTo>
                    <a:pt x="297656" y="1057275"/>
                  </a:lnTo>
                  <a:lnTo>
                    <a:pt x="254793" y="950119"/>
                  </a:lnTo>
                  <a:lnTo>
                    <a:pt x="245268" y="895350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0585E4C0-BB3E-4B29-B3BF-A5C32D6FECF3}"/>
                </a:ext>
              </a:extLst>
            </p:cNvPr>
            <p:cNvSpPr/>
            <p:nvPr/>
          </p:nvSpPr>
          <p:spPr>
            <a:xfrm>
              <a:off x="4581525" y="2886075"/>
              <a:ext cx="2311400" cy="1616075"/>
            </a:xfrm>
            <a:custGeom>
              <a:avLst/>
              <a:gdLst>
                <a:gd name="connsiteX0" fmla="*/ 1412875 w 2311400"/>
                <a:gd name="connsiteY0" fmla="*/ 876300 h 1616075"/>
                <a:gd name="connsiteX1" fmla="*/ 962025 w 2311400"/>
                <a:gd name="connsiteY1" fmla="*/ 971550 h 1616075"/>
                <a:gd name="connsiteX2" fmla="*/ 638175 w 2311400"/>
                <a:gd name="connsiteY2" fmla="*/ 1050925 h 1616075"/>
                <a:gd name="connsiteX3" fmla="*/ 460375 w 2311400"/>
                <a:gd name="connsiteY3" fmla="*/ 1101725 h 1616075"/>
                <a:gd name="connsiteX4" fmla="*/ 384175 w 2311400"/>
                <a:gd name="connsiteY4" fmla="*/ 1143000 h 1616075"/>
                <a:gd name="connsiteX5" fmla="*/ 282575 w 2311400"/>
                <a:gd name="connsiteY5" fmla="*/ 1184275 h 1616075"/>
                <a:gd name="connsiteX6" fmla="*/ 209550 w 2311400"/>
                <a:gd name="connsiteY6" fmla="*/ 1212850 h 1616075"/>
                <a:gd name="connsiteX7" fmla="*/ 142875 w 2311400"/>
                <a:gd name="connsiteY7" fmla="*/ 1231900 h 1616075"/>
                <a:gd name="connsiteX8" fmla="*/ 127000 w 2311400"/>
                <a:gd name="connsiteY8" fmla="*/ 1228725 h 1616075"/>
                <a:gd name="connsiteX9" fmla="*/ 92075 w 2311400"/>
                <a:gd name="connsiteY9" fmla="*/ 1209675 h 1616075"/>
                <a:gd name="connsiteX10" fmla="*/ 63500 w 2311400"/>
                <a:gd name="connsiteY10" fmla="*/ 1177925 h 1616075"/>
                <a:gd name="connsiteX11" fmla="*/ 38100 w 2311400"/>
                <a:gd name="connsiteY11" fmla="*/ 1146175 h 1616075"/>
                <a:gd name="connsiteX12" fmla="*/ 12700 w 2311400"/>
                <a:gd name="connsiteY12" fmla="*/ 1079500 h 1616075"/>
                <a:gd name="connsiteX13" fmla="*/ 0 w 2311400"/>
                <a:gd name="connsiteY13" fmla="*/ 1019175 h 1616075"/>
                <a:gd name="connsiteX14" fmla="*/ 9525 w 2311400"/>
                <a:gd name="connsiteY14" fmla="*/ 977900 h 1616075"/>
                <a:gd name="connsiteX15" fmla="*/ 41275 w 2311400"/>
                <a:gd name="connsiteY15" fmla="*/ 876300 h 1616075"/>
                <a:gd name="connsiteX16" fmla="*/ 73025 w 2311400"/>
                <a:gd name="connsiteY16" fmla="*/ 755650 h 1616075"/>
                <a:gd name="connsiteX17" fmla="*/ 104775 w 2311400"/>
                <a:gd name="connsiteY17" fmla="*/ 612775 h 1616075"/>
                <a:gd name="connsiteX18" fmla="*/ 127000 w 2311400"/>
                <a:gd name="connsiteY18" fmla="*/ 492125 h 1616075"/>
                <a:gd name="connsiteX19" fmla="*/ 146050 w 2311400"/>
                <a:gd name="connsiteY19" fmla="*/ 365125 h 1616075"/>
                <a:gd name="connsiteX20" fmla="*/ 158750 w 2311400"/>
                <a:gd name="connsiteY20" fmla="*/ 282575 h 1616075"/>
                <a:gd name="connsiteX21" fmla="*/ 158750 w 2311400"/>
                <a:gd name="connsiteY21" fmla="*/ 241300 h 1616075"/>
                <a:gd name="connsiteX22" fmla="*/ 146050 w 2311400"/>
                <a:gd name="connsiteY22" fmla="*/ 184150 h 1616075"/>
                <a:gd name="connsiteX23" fmla="*/ 123825 w 2311400"/>
                <a:gd name="connsiteY23" fmla="*/ 133350 h 1616075"/>
                <a:gd name="connsiteX24" fmla="*/ 85725 w 2311400"/>
                <a:gd name="connsiteY24" fmla="*/ 88900 h 1616075"/>
                <a:gd name="connsiteX25" fmla="*/ 44450 w 2311400"/>
                <a:gd name="connsiteY25" fmla="*/ 63500 h 1616075"/>
                <a:gd name="connsiteX26" fmla="*/ 15875 w 2311400"/>
                <a:gd name="connsiteY26" fmla="*/ 47625 h 1616075"/>
                <a:gd name="connsiteX27" fmla="*/ 12700 w 2311400"/>
                <a:gd name="connsiteY27" fmla="*/ 31750 h 1616075"/>
                <a:gd name="connsiteX28" fmla="*/ 15875 w 2311400"/>
                <a:gd name="connsiteY28" fmla="*/ 12700 h 1616075"/>
                <a:gd name="connsiteX29" fmla="*/ 28575 w 2311400"/>
                <a:gd name="connsiteY29" fmla="*/ 3175 h 1616075"/>
                <a:gd name="connsiteX30" fmla="*/ 60325 w 2311400"/>
                <a:gd name="connsiteY30" fmla="*/ 0 h 1616075"/>
                <a:gd name="connsiteX31" fmla="*/ 98425 w 2311400"/>
                <a:gd name="connsiteY31" fmla="*/ 3175 h 1616075"/>
                <a:gd name="connsiteX32" fmla="*/ 152400 w 2311400"/>
                <a:gd name="connsiteY32" fmla="*/ 15875 h 1616075"/>
                <a:gd name="connsiteX33" fmla="*/ 196850 w 2311400"/>
                <a:gd name="connsiteY33" fmla="*/ 31750 h 1616075"/>
                <a:gd name="connsiteX34" fmla="*/ 260350 w 2311400"/>
                <a:gd name="connsiteY34" fmla="*/ 63500 h 1616075"/>
                <a:gd name="connsiteX35" fmla="*/ 314325 w 2311400"/>
                <a:gd name="connsiteY35" fmla="*/ 92075 h 1616075"/>
                <a:gd name="connsiteX36" fmla="*/ 381000 w 2311400"/>
                <a:gd name="connsiteY36" fmla="*/ 139700 h 1616075"/>
                <a:gd name="connsiteX37" fmla="*/ 415925 w 2311400"/>
                <a:gd name="connsiteY37" fmla="*/ 171450 h 1616075"/>
                <a:gd name="connsiteX38" fmla="*/ 444500 w 2311400"/>
                <a:gd name="connsiteY38" fmla="*/ 196850 h 1616075"/>
                <a:gd name="connsiteX39" fmla="*/ 454025 w 2311400"/>
                <a:gd name="connsiteY39" fmla="*/ 215900 h 1616075"/>
                <a:gd name="connsiteX40" fmla="*/ 457200 w 2311400"/>
                <a:gd name="connsiteY40" fmla="*/ 244475 h 1616075"/>
                <a:gd name="connsiteX41" fmla="*/ 454025 w 2311400"/>
                <a:gd name="connsiteY41" fmla="*/ 269875 h 1616075"/>
                <a:gd name="connsiteX42" fmla="*/ 431800 w 2311400"/>
                <a:gd name="connsiteY42" fmla="*/ 285750 h 1616075"/>
                <a:gd name="connsiteX43" fmla="*/ 400050 w 2311400"/>
                <a:gd name="connsiteY43" fmla="*/ 320675 h 1616075"/>
                <a:gd name="connsiteX44" fmla="*/ 377825 w 2311400"/>
                <a:gd name="connsiteY44" fmla="*/ 355600 h 1616075"/>
                <a:gd name="connsiteX45" fmla="*/ 355600 w 2311400"/>
                <a:gd name="connsiteY45" fmla="*/ 409575 h 1616075"/>
                <a:gd name="connsiteX46" fmla="*/ 333375 w 2311400"/>
                <a:gd name="connsiteY46" fmla="*/ 530225 h 1616075"/>
                <a:gd name="connsiteX47" fmla="*/ 288925 w 2311400"/>
                <a:gd name="connsiteY47" fmla="*/ 733425 h 1616075"/>
                <a:gd name="connsiteX48" fmla="*/ 250825 w 2311400"/>
                <a:gd name="connsiteY48" fmla="*/ 923925 h 1616075"/>
                <a:gd name="connsiteX49" fmla="*/ 269875 w 2311400"/>
                <a:gd name="connsiteY49" fmla="*/ 917575 h 1616075"/>
                <a:gd name="connsiteX50" fmla="*/ 622300 w 2311400"/>
                <a:gd name="connsiteY50" fmla="*/ 835025 h 1616075"/>
                <a:gd name="connsiteX51" fmla="*/ 1228725 w 2311400"/>
                <a:gd name="connsiteY51" fmla="*/ 717550 h 1616075"/>
                <a:gd name="connsiteX52" fmla="*/ 1555750 w 2311400"/>
                <a:gd name="connsiteY52" fmla="*/ 663575 h 1616075"/>
                <a:gd name="connsiteX53" fmla="*/ 1806575 w 2311400"/>
                <a:gd name="connsiteY53" fmla="*/ 625475 h 1616075"/>
                <a:gd name="connsiteX54" fmla="*/ 1870075 w 2311400"/>
                <a:gd name="connsiteY54" fmla="*/ 609600 h 1616075"/>
                <a:gd name="connsiteX55" fmla="*/ 1927225 w 2311400"/>
                <a:gd name="connsiteY55" fmla="*/ 590550 h 1616075"/>
                <a:gd name="connsiteX56" fmla="*/ 1949450 w 2311400"/>
                <a:gd name="connsiteY56" fmla="*/ 581025 h 1616075"/>
                <a:gd name="connsiteX57" fmla="*/ 1968500 w 2311400"/>
                <a:gd name="connsiteY57" fmla="*/ 581025 h 1616075"/>
                <a:gd name="connsiteX58" fmla="*/ 2009775 w 2311400"/>
                <a:gd name="connsiteY58" fmla="*/ 590550 h 1616075"/>
                <a:gd name="connsiteX59" fmla="*/ 2063750 w 2311400"/>
                <a:gd name="connsiteY59" fmla="*/ 609600 h 1616075"/>
                <a:gd name="connsiteX60" fmla="*/ 2127250 w 2311400"/>
                <a:gd name="connsiteY60" fmla="*/ 650875 h 1616075"/>
                <a:gd name="connsiteX61" fmla="*/ 2190750 w 2311400"/>
                <a:gd name="connsiteY61" fmla="*/ 708025 h 1616075"/>
                <a:gd name="connsiteX62" fmla="*/ 2251075 w 2311400"/>
                <a:gd name="connsiteY62" fmla="*/ 765175 h 1616075"/>
                <a:gd name="connsiteX63" fmla="*/ 2305050 w 2311400"/>
                <a:gd name="connsiteY63" fmla="*/ 828675 h 1616075"/>
                <a:gd name="connsiteX64" fmla="*/ 2311400 w 2311400"/>
                <a:gd name="connsiteY64" fmla="*/ 844550 h 1616075"/>
                <a:gd name="connsiteX65" fmla="*/ 2311400 w 2311400"/>
                <a:gd name="connsiteY65" fmla="*/ 863600 h 1616075"/>
                <a:gd name="connsiteX66" fmla="*/ 2301875 w 2311400"/>
                <a:gd name="connsiteY66" fmla="*/ 889000 h 1616075"/>
                <a:gd name="connsiteX67" fmla="*/ 2279650 w 2311400"/>
                <a:gd name="connsiteY67" fmla="*/ 914400 h 1616075"/>
                <a:gd name="connsiteX68" fmla="*/ 2232025 w 2311400"/>
                <a:gd name="connsiteY68" fmla="*/ 968375 h 1616075"/>
                <a:gd name="connsiteX69" fmla="*/ 2212975 w 2311400"/>
                <a:gd name="connsiteY69" fmla="*/ 984250 h 1616075"/>
                <a:gd name="connsiteX70" fmla="*/ 2117725 w 2311400"/>
                <a:gd name="connsiteY70" fmla="*/ 1206500 h 1616075"/>
                <a:gd name="connsiteX71" fmla="*/ 2000250 w 2311400"/>
                <a:gd name="connsiteY71" fmla="*/ 1482725 h 1616075"/>
                <a:gd name="connsiteX72" fmla="*/ 1955800 w 2311400"/>
                <a:gd name="connsiteY72" fmla="*/ 1600200 h 1616075"/>
                <a:gd name="connsiteX73" fmla="*/ 1774825 w 2311400"/>
                <a:gd name="connsiteY73" fmla="*/ 1616075 h 1616075"/>
                <a:gd name="connsiteX74" fmla="*/ 1797050 w 2311400"/>
                <a:gd name="connsiteY74" fmla="*/ 1492250 h 1616075"/>
                <a:gd name="connsiteX75" fmla="*/ 1847850 w 2311400"/>
                <a:gd name="connsiteY75" fmla="*/ 1228725 h 1616075"/>
                <a:gd name="connsiteX76" fmla="*/ 1911350 w 2311400"/>
                <a:gd name="connsiteY76" fmla="*/ 949325 h 1616075"/>
                <a:gd name="connsiteX77" fmla="*/ 1924050 w 2311400"/>
                <a:gd name="connsiteY77" fmla="*/ 889000 h 1616075"/>
                <a:gd name="connsiteX78" fmla="*/ 1924050 w 2311400"/>
                <a:gd name="connsiteY78" fmla="*/ 863600 h 1616075"/>
                <a:gd name="connsiteX79" fmla="*/ 1924050 w 2311400"/>
                <a:gd name="connsiteY79" fmla="*/ 844550 h 1616075"/>
                <a:gd name="connsiteX80" fmla="*/ 1911350 w 2311400"/>
                <a:gd name="connsiteY80" fmla="*/ 825500 h 1616075"/>
                <a:gd name="connsiteX81" fmla="*/ 1882775 w 2311400"/>
                <a:gd name="connsiteY81" fmla="*/ 809625 h 1616075"/>
                <a:gd name="connsiteX82" fmla="*/ 1812925 w 2311400"/>
                <a:gd name="connsiteY82" fmla="*/ 809625 h 1616075"/>
                <a:gd name="connsiteX83" fmla="*/ 1679575 w 2311400"/>
                <a:gd name="connsiteY83" fmla="*/ 831850 h 1616075"/>
                <a:gd name="connsiteX84" fmla="*/ 1412875 w 2311400"/>
                <a:gd name="connsiteY84" fmla="*/ 876300 h 161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311400" h="1616075">
                  <a:moveTo>
                    <a:pt x="1412875" y="876300"/>
                  </a:moveTo>
                  <a:lnTo>
                    <a:pt x="962025" y="971550"/>
                  </a:lnTo>
                  <a:lnTo>
                    <a:pt x="638175" y="1050925"/>
                  </a:lnTo>
                  <a:lnTo>
                    <a:pt x="460375" y="1101725"/>
                  </a:lnTo>
                  <a:lnTo>
                    <a:pt x="384175" y="1143000"/>
                  </a:lnTo>
                  <a:lnTo>
                    <a:pt x="282575" y="1184275"/>
                  </a:lnTo>
                  <a:lnTo>
                    <a:pt x="209550" y="1212850"/>
                  </a:lnTo>
                  <a:lnTo>
                    <a:pt x="142875" y="1231900"/>
                  </a:lnTo>
                  <a:lnTo>
                    <a:pt x="127000" y="1228725"/>
                  </a:lnTo>
                  <a:lnTo>
                    <a:pt x="92075" y="1209675"/>
                  </a:lnTo>
                  <a:lnTo>
                    <a:pt x="63500" y="1177925"/>
                  </a:lnTo>
                  <a:lnTo>
                    <a:pt x="38100" y="1146175"/>
                  </a:lnTo>
                  <a:lnTo>
                    <a:pt x="12700" y="1079500"/>
                  </a:lnTo>
                  <a:lnTo>
                    <a:pt x="0" y="1019175"/>
                  </a:lnTo>
                  <a:lnTo>
                    <a:pt x="9525" y="977900"/>
                  </a:lnTo>
                  <a:lnTo>
                    <a:pt x="41275" y="876300"/>
                  </a:lnTo>
                  <a:lnTo>
                    <a:pt x="73025" y="755650"/>
                  </a:lnTo>
                  <a:lnTo>
                    <a:pt x="104775" y="612775"/>
                  </a:lnTo>
                  <a:lnTo>
                    <a:pt x="127000" y="492125"/>
                  </a:lnTo>
                  <a:lnTo>
                    <a:pt x="146050" y="365125"/>
                  </a:lnTo>
                  <a:lnTo>
                    <a:pt x="158750" y="282575"/>
                  </a:lnTo>
                  <a:lnTo>
                    <a:pt x="158750" y="241300"/>
                  </a:lnTo>
                  <a:lnTo>
                    <a:pt x="146050" y="184150"/>
                  </a:lnTo>
                  <a:lnTo>
                    <a:pt x="123825" y="133350"/>
                  </a:lnTo>
                  <a:lnTo>
                    <a:pt x="85725" y="88900"/>
                  </a:lnTo>
                  <a:lnTo>
                    <a:pt x="44450" y="63500"/>
                  </a:lnTo>
                  <a:lnTo>
                    <a:pt x="15875" y="47625"/>
                  </a:lnTo>
                  <a:lnTo>
                    <a:pt x="12700" y="31750"/>
                  </a:lnTo>
                  <a:lnTo>
                    <a:pt x="15875" y="12700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98425" y="3175"/>
                  </a:lnTo>
                  <a:lnTo>
                    <a:pt x="152400" y="15875"/>
                  </a:lnTo>
                  <a:lnTo>
                    <a:pt x="196850" y="31750"/>
                  </a:lnTo>
                  <a:lnTo>
                    <a:pt x="260350" y="63500"/>
                  </a:lnTo>
                  <a:lnTo>
                    <a:pt x="314325" y="92075"/>
                  </a:lnTo>
                  <a:lnTo>
                    <a:pt x="381000" y="139700"/>
                  </a:lnTo>
                  <a:lnTo>
                    <a:pt x="415925" y="171450"/>
                  </a:lnTo>
                  <a:lnTo>
                    <a:pt x="444500" y="196850"/>
                  </a:lnTo>
                  <a:lnTo>
                    <a:pt x="454025" y="215900"/>
                  </a:lnTo>
                  <a:lnTo>
                    <a:pt x="457200" y="244475"/>
                  </a:lnTo>
                  <a:lnTo>
                    <a:pt x="454025" y="269875"/>
                  </a:lnTo>
                  <a:lnTo>
                    <a:pt x="431800" y="285750"/>
                  </a:lnTo>
                  <a:lnTo>
                    <a:pt x="400050" y="320675"/>
                  </a:lnTo>
                  <a:lnTo>
                    <a:pt x="377825" y="355600"/>
                  </a:lnTo>
                  <a:lnTo>
                    <a:pt x="355600" y="409575"/>
                  </a:lnTo>
                  <a:lnTo>
                    <a:pt x="333375" y="530225"/>
                  </a:lnTo>
                  <a:lnTo>
                    <a:pt x="288925" y="733425"/>
                  </a:lnTo>
                  <a:lnTo>
                    <a:pt x="250825" y="923925"/>
                  </a:lnTo>
                  <a:lnTo>
                    <a:pt x="269875" y="917575"/>
                  </a:lnTo>
                  <a:lnTo>
                    <a:pt x="622300" y="835025"/>
                  </a:lnTo>
                  <a:lnTo>
                    <a:pt x="1228725" y="717550"/>
                  </a:lnTo>
                  <a:lnTo>
                    <a:pt x="1555750" y="663575"/>
                  </a:lnTo>
                  <a:lnTo>
                    <a:pt x="1806575" y="625475"/>
                  </a:lnTo>
                  <a:lnTo>
                    <a:pt x="1870075" y="609600"/>
                  </a:lnTo>
                  <a:lnTo>
                    <a:pt x="1927225" y="590550"/>
                  </a:lnTo>
                  <a:lnTo>
                    <a:pt x="1949450" y="581025"/>
                  </a:lnTo>
                  <a:lnTo>
                    <a:pt x="1968500" y="581025"/>
                  </a:lnTo>
                  <a:lnTo>
                    <a:pt x="2009775" y="590550"/>
                  </a:lnTo>
                  <a:lnTo>
                    <a:pt x="2063750" y="609600"/>
                  </a:lnTo>
                  <a:lnTo>
                    <a:pt x="2127250" y="650875"/>
                  </a:lnTo>
                  <a:lnTo>
                    <a:pt x="2190750" y="708025"/>
                  </a:lnTo>
                  <a:lnTo>
                    <a:pt x="2251075" y="765175"/>
                  </a:lnTo>
                  <a:lnTo>
                    <a:pt x="2305050" y="828675"/>
                  </a:lnTo>
                  <a:lnTo>
                    <a:pt x="2311400" y="844550"/>
                  </a:lnTo>
                  <a:lnTo>
                    <a:pt x="2311400" y="863600"/>
                  </a:lnTo>
                  <a:lnTo>
                    <a:pt x="2301875" y="889000"/>
                  </a:lnTo>
                  <a:lnTo>
                    <a:pt x="2279650" y="914400"/>
                  </a:lnTo>
                  <a:lnTo>
                    <a:pt x="2232025" y="968375"/>
                  </a:lnTo>
                  <a:lnTo>
                    <a:pt x="2212975" y="984250"/>
                  </a:lnTo>
                  <a:lnTo>
                    <a:pt x="2117725" y="1206500"/>
                  </a:lnTo>
                  <a:lnTo>
                    <a:pt x="2000250" y="1482725"/>
                  </a:lnTo>
                  <a:lnTo>
                    <a:pt x="1955800" y="1600200"/>
                  </a:lnTo>
                  <a:lnTo>
                    <a:pt x="1774825" y="1616075"/>
                  </a:lnTo>
                  <a:lnTo>
                    <a:pt x="1797050" y="1492250"/>
                  </a:lnTo>
                  <a:lnTo>
                    <a:pt x="1847850" y="1228725"/>
                  </a:lnTo>
                  <a:lnTo>
                    <a:pt x="1911350" y="949325"/>
                  </a:lnTo>
                  <a:lnTo>
                    <a:pt x="1924050" y="889000"/>
                  </a:lnTo>
                  <a:lnTo>
                    <a:pt x="1924050" y="863600"/>
                  </a:lnTo>
                  <a:lnTo>
                    <a:pt x="1924050" y="844550"/>
                  </a:lnTo>
                  <a:lnTo>
                    <a:pt x="1911350" y="825500"/>
                  </a:lnTo>
                  <a:lnTo>
                    <a:pt x="1882775" y="809625"/>
                  </a:lnTo>
                  <a:lnTo>
                    <a:pt x="1812925" y="809625"/>
                  </a:lnTo>
                  <a:lnTo>
                    <a:pt x="1679575" y="831850"/>
                  </a:lnTo>
                  <a:lnTo>
                    <a:pt x="1412875" y="876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FFE6755B-057E-4C0D-81ED-02D5549FF84D}"/>
                </a:ext>
              </a:extLst>
            </p:cNvPr>
            <p:cNvSpPr/>
            <p:nvPr/>
          </p:nvSpPr>
          <p:spPr>
            <a:xfrm>
              <a:off x="4230688" y="4929188"/>
              <a:ext cx="1379537" cy="1047750"/>
            </a:xfrm>
            <a:custGeom>
              <a:avLst/>
              <a:gdLst>
                <a:gd name="connsiteX0" fmla="*/ 850107 w 1378744"/>
                <a:gd name="connsiteY0" fmla="*/ 628650 h 1047750"/>
                <a:gd name="connsiteX1" fmla="*/ 645319 w 1378744"/>
                <a:gd name="connsiteY1" fmla="*/ 747712 h 1047750"/>
                <a:gd name="connsiteX2" fmla="*/ 483394 w 1378744"/>
                <a:gd name="connsiteY2" fmla="*/ 838200 h 1047750"/>
                <a:gd name="connsiteX3" fmla="*/ 319088 w 1378744"/>
                <a:gd name="connsiteY3" fmla="*/ 926306 h 1047750"/>
                <a:gd name="connsiteX4" fmla="*/ 188119 w 1378744"/>
                <a:gd name="connsiteY4" fmla="*/ 988218 h 1047750"/>
                <a:gd name="connsiteX5" fmla="*/ 109538 w 1378744"/>
                <a:gd name="connsiteY5" fmla="*/ 1021556 h 1047750"/>
                <a:gd name="connsiteX6" fmla="*/ 59532 w 1378744"/>
                <a:gd name="connsiteY6" fmla="*/ 1042987 h 1047750"/>
                <a:gd name="connsiteX7" fmla="*/ 42863 w 1378744"/>
                <a:gd name="connsiteY7" fmla="*/ 1047750 h 1047750"/>
                <a:gd name="connsiteX8" fmla="*/ 26194 w 1378744"/>
                <a:gd name="connsiteY8" fmla="*/ 1047750 h 1047750"/>
                <a:gd name="connsiteX9" fmla="*/ 9525 w 1378744"/>
                <a:gd name="connsiteY9" fmla="*/ 1042987 h 1047750"/>
                <a:gd name="connsiteX10" fmla="*/ 0 w 1378744"/>
                <a:gd name="connsiteY10" fmla="*/ 1031081 h 1047750"/>
                <a:gd name="connsiteX11" fmla="*/ 4763 w 1378744"/>
                <a:gd name="connsiteY11" fmla="*/ 1012031 h 1047750"/>
                <a:gd name="connsiteX12" fmla="*/ 26194 w 1378744"/>
                <a:gd name="connsiteY12" fmla="*/ 992981 h 1047750"/>
                <a:gd name="connsiteX13" fmla="*/ 135732 w 1378744"/>
                <a:gd name="connsiteY13" fmla="*/ 912018 h 1047750"/>
                <a:gd name="connsiteX14" fmla="*/ 321469 w 1378744"/>
                <a:gd name="connsiteY14" fmla="*/ 773906 h 1047750"/>
                <a:gd name="connsiteX15" fmla="*/ 457200 w 1378744"/>
                <a:gd name="connsiteY15" fmla="*/ 669131 h 1047750"/>
                <a:gd name="connsiteX16" fmla="*/ 557213 w 1378744"/>
                <a:gd name="connsiteY16" fmla="*/ 590550 h 1047750"/>
                <a:gd name="connsiteX17" fmla="*/ 657225 w 1378744"/>
                <a:gd name="connsiteY17" fmla="*/ 504825 h 1047750"/>
                <a:gd name="connsiteX18" fmla="*/ 769144 w 1378744"/>
                <a:gd name="connsiteY18" fmla="*/ 402431 h 1047750"/>
                <a:gd name="connsiteX19" fmla="*/ 840582 w 1378744"/>
                <a:gd name="connsiteY19" fmla="*/ 328612 h 1047750"/>
                <a:gd name="connsiteX20" fmla="*/ 897732 w 1378744"/>
                <a:gd name="connsiteY20" fmla="*/ 266700 h 1047750"/>
                <a:gd name="connsiteX21" fmla="*/ 940594 w 1378744"/>
                <a:gd name="connsiteY21" fmla="*/ 214312 h 1047750"/>
                <a:gd name="connsiteX22" fmla="*/ 954882 w 1378744"/>
                <a:gd name="connsiteY22" fmla="*/ 183356 h 1047750"/>
                <a:gd name="connsiteX23" fmla="*/ 954882 w 1378744"/>
                <a:gd name="connsiteY23" fmla="*/ 164306 h 1047750"/>
                <a:gd name="connsiteX24" fmla="*/ 945357 w 1378744"/>
                <a:gd name="connsiteY24" fmla="*/ 135731 h 1047750"/>
                <a:gd name="connsiteX25" fmla="*/ 919163 w 1378744"/>
                <a:gd name="connsiteY25" fmla="*/ 100012 h 1047750"/>
                <a:gd name="connsiteX26" fmla="*/ 890588 w 1378744"/>
                <a:gd name="connsiteY26" fmla="*/ 66675 h 1047750"/>
                <a:gd name="connsiteX27" fmla="*/ 878682 w 1378744"/>
                <a:gd name="connsiteY27" fmla="*/ 47625 h 1047750"/>
                <a:gd name="connsiteX28" fmla="*/ 871538 w 1378744"/>
                <a:gd name="connsiteY28" fmla="*/ 21431 h 1047750"/>
                <a:gd name="connsiteX29" fmla="*/ 873919 w 1378744"/>
                <a:gd name="connsiteY29" fmla="*/ 9525 h 1047750"/>
                <a:gd name="connsiteX30" fmla="*/ 883444 w 1378744"/>
                <a:gd name="connsiteY30" fmla="*/ 0 h 1047750"/>
                <a:gd name="connsiteX31" fmla="*/ 909638 w 1378744"/>
                <a:gd name="connsiteY31" fmla="*/ 0 h 1047750"/>
                <a:gd name="connsiteX32" fmla="*/ 950119 w 1378744"/>
                <a:gd name="connsiteY32" fmla="*/ 19050 h 1047750"/>
                <a:gd name="connsiteX33" fmla="*/ 1033463 w 1378744"/>
                <a:gd name="connsiteY33" fmla="*/ 57150 h 1047750"/>
                <a:gd name="connsiteX34" fmla="*/ 1116807 w 1378744"/>
                <a:gd name="connsiteY34" fmla="*/ 95250 h 1047750"/>
                <a:gd name="connsiteX35" fmla="*/ 1188244 w 1378744"/>
                <a:gd name="connsiteY35" fmla="*/ 133350 h 1047750"/>
                <a:gd name="connsiteX36" fmla="*/ 1257300 w 1378744"/>
                <a:gd name="connsiteY36" fmla="*/ 176212 h 1047750"/>
                <a:gd name="connsiteX37" fmla="*/ 1328738 w 1378744"/>
                <a:gd name="connsiteY37" fmla="*/ 226218 h 1047750"/>
                <a:gd name="connsiteX38" fmla="*/ 1359694 w 1378744"/>
                <a:gd name="connsiteY38" fmla="*/ 252412 h 1047750"/>
                <a:gd name="connsiteX39" fmla="*/ 1371600 w 1378744"/>
                <a:gd name="connsiteY39" fmla="*/ 269081 h 1047750"/>
                <a:gd name="connsiteX40" fmla="*/ 1378744 w 1378744"/>
                <a:gd name="connsiteY40" fmla="*/ 297656 h 1047750"/>
                <a:gd name="connsiteX41" fmla="*/ 1378744 w 1378744"/>
                <a:gd name="connsiteY41" fmla="*/ 314325 h 1047750"/>
                <a:gd name="connsiteX42" fmla="*/ 1369219 w 1378744"/>
                <a:gd name="connsiteY42" fmla="*/ 328612 h 1047750"/>
                <a:gd name="connsiteX43" fmla="*/ 1338263 w 1378744"/>
                <a:gd name="connsiteY43" fmla="*/ 347662 h 1047750"/>
                <a:gd name="connsiteX44" fmla="*/ 1271588 w 1378744"/>
                <a:gd name="connsiteY44" fmla="*/ 364331 h 1047750"/>
                <a:gd name="connsiteX45" fmla="*/ 1209675 w 1378744"/>
                <a:gd name="connsiteY45" fmla="*/ 373856 h 1047750"/>
                <a:gd name="connsiteX46" fmla="*/ 1123950 w 1378744"/>
                <a:gd name="connsiteY46" fmla="*/ 438150 h 1047750"/>
                <a:gd name="connsiteX47" fmla="*/ 1026319 w 1378744"/>
                <a:gd name="connsiteY47" fmla="*/ 509587 h 1047750"/>
                <a:gd name="connsiteX48" fmla="*/ 850107 w 1378744"/>
                <a:gd name="connsiteY48" fmla="*/ 6286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8744" h="1047750">
                  <a:moveTo>
                    <a:pt x="850107" y="628650"/>
                  </a:moveTo>
                  <a:lnTo>
                    <a:pt x="645319" y="747712"/>
                  </a:lnTo>
                  <a:lnTo>
                    <a:pt x="483394" y="838200"/>
                  </a:lnTo>
                  <a:lnTo>
                    <a:pt x="319088" y="926306"/>
                  </a:lnTo>
                  <a:lnTo>
                    <a:pt x="188119" y="988218"/>
                  </a:lnTo>
                  <a:lnTo>
                    <a:pt x="109538" y="1021556"/>
                  </a:lnTo>
                  <a:lnTo>
                    <a:pt x="59532" y="1042987"/>
                  </a:lnTo>
                  <a:lnTo>
                    <a:pt x="42863" y="1047750"/>
                  </a:lnTo>
                  <a:lnTo>
                    <a:pt x="26194" y="1047750"/>
                  </a:lnTo>
                  <a:lnTo>
                    <a:pt x="9525" y="1042987"/>
                  </a:lnTo>
                  <a:lnTo>
                    <a:pt x="0" y="1031081"/>
                  </a:lnTo>
                  <a:lnTo>
                    <a:pt x="4763" y="1012031"/>
                  </a:lnTo>
                  <a:lnTo>
                    <a:pt x="26194" y="992981"/>
                  </a:lnTo>
                  <a:lnTo>
                    <a:pt x="135732" y="912018"/>
                  </a:lnTo>
                  <a:lnTo>
                    <a:pt x="321469" y="773906"/>
                  </a:lnTo>
                  <a:lnTo>
                    <a:pt x="457200" y="669131"/>
                  </a:lnTo>
                  <a:lnTo>
                    <a:pt x="557213" y="590550"/>
                  </a:lnTo>
                  <a:lnTo>
                    <a:pt x="657225" y="504825"/>
                  </a:lnTo>
                  <a:lnTo>
                    <a:pt x="769144" y="402431"/>
                  </a:lnTo>
                  <a:lnTo>
                    <a:pt x="840582" y="328612"/>
                  </a:lnTo>
                  <a:lnTo>
                    <a:pt x="897732" y="266700"/>
                  </a:lnTo>
                  <a:lnTo>
                    <a:pt x="940594" y="214312"/>
                  </a:lnTo>
                  <a:lnTo>
                    <a:pt x="954882" y="183356"/>
                  </a:lnTo>
                  <a:lnTo>
                    <a:pt x="954882" y="164306"/>
                  </a:lnTo>
                  <a:lnTo>
                    <a:pt x="945357" y="135731"/>
                  </a:lnTo>
                  <a:lnTo>
                    <a:pt x="919163" y="100012"/>
                  </a:lnTo>
                  <a:lnTo>
                    <a:pt x="890588" y="66675"/>
                  </a:lnTo>
                  <a:lnTo>
                    <a:pt x="878682" y="47625"/>
                  </a:lnTo>
                  <a:lnTo>
                    <a:pt x="871538" y="21431"/>
                  </a:lnTo>
                  <a:lnTo>
                    <a:pt x="873919" y="9525"/>
                  </a:lnTo>
                  <a:lnTo>
                    <a:pt x="883444" y="0"/>
                  </a:lnTo>
                  <a:lnTo>
                    <a:pt x="909638" y="0"/>
                  </a:lnTo>
                  <a:lnTo>
                    <a:pt x="950119" y="19050"/>
                  </a:lnTo>
                  <a:lnTo>
                    <a:pt x="1033463" y="57150"/>
                  </a:lnTo>
                  <a:lnTo>
                    <a:pt x="1116807" y="95250"/>
                  </a:lnTo>
                  <a:lnTo>
                    <a:pt x="1188244" y="133350"/>
                  </a:lnTo>
                  <a:lnTo>
                    <a:pt x="1257300" y="176212"/>
                  </a:lnTo>
                  <a:lnTo>
                    <a:pt x="1328738" y="226218"/>
                  </a:lnTo>
                  <a:lnTo>
                    <a:pt x="1359694" y="252412"/>
                  </a:lnTo>
                  <a:lnTo>
                    <a:pt x="1371600" y="269081"/>
                  </a:lnTo>
                  <a:lnTo>
                    <a:pt x="1378744" y="297656"/>
                  </a:lnTo>
                  <a:lnTo>
                    <a:pt x="1378744" y="314325"/>
                  </a:lnTo>
                  <a:lnTo>
                    <a:pt x="1369219" y="328612"/>
                  </a:lnTo>
                  <a:lnTo>
                    <a:pt x="1338263" y="347662"/>
                  </a:lnTo>
                  <a:lnTo>
                    <a:pt x="1271588" y="364331"/>
                  </a:lnTo>
                  <a:lnTo>
                    <a:pt x="1209675" y="373856"/>
                  </a:lnTo>
                  <a:lnTo>
                    <a:pt x="1123950" y="438150"/>
                  </a:lnTo>
                  <a:lnTo>
                    <a:pt x="1026319" y="509587"/>
                  </a:lnTo>
                  <a:lnTo>
                    <a:pt x="850107" y="6286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71FC7238-0AEC-4BF4-8451-5F278448B2A8}"/>
                </a:ext>
              </a:extLst>
            </p:cNvPr>
            <p:cNvSpPr/>
            <p:nvPr/>
          </p:nvSpPr>
          <p:spPr>
            <a:xfrm>
              <a:off x="6086475" y="4929188"/>
              <a:ext cx="1163638" cy="1047750"/>
            </a:xfrm>
            <a:custGeom>
              <a:avLst/>
              <a:gdLst>
                <a:gd name="connsiteX0" fmla="*/ 707231 w 1164431"/>
                <a:gd name="connsiteY0" fmla="*/ 681037 h 1047750"/>
                <a:gd name="connsiteX1" fmla="*/ 552450 w 1164431"/>
                <a:gd name="connsiteY1" fmla="*/ 521493 h 1047750"/>
                <a:gd name="connsiteX2" fmla="*/ 442913 w 1164431"/>
                <a:gd name="connsiteY2" fmla="*/ 419100 h 1047750"/>
                <a:gd name="connsiteX3" fmla="*/ 345281 w 1164431"/>
                <a:gd name="connsiteY3" fmla="*/ 330993 h 1047750"/>
                <a:gd name="connsiteX4" fmla="*/ 195263 w 1164431"/>
                <a:gd name="connsiteY4" fmla="*/ 207168 h 1047750"/>
                <a:gd name="connsiteX5" fmla="*/ 61913 w 1164431"/>
                <a:gd name="connsiteY5" fmla="*/ 97631 h 1047750"/>
                <a:gd name="connsiteX6" fmla="*/ 33338 w 1164431"/>
                <a:gd name="connsiteY6" fmla="*/ 76200 h 1047750"/>
                <a:gd name="connsiteX7" fmla="*/ 14288 w 1164431"/>
                <a:gd name="connsiteY7" fmla="*/ 57150 h 1047750"/>
                <a:gd name="connsiteX8" fmla="*/ 2381 w 1164431"/>
                <a:gd name="connsiteY8" fmla="*/ 35718 h 1047750"/>
                <a:gd name="connsiteX9" fmla="*/ 0 w 1164431"/>
                <a:gd name="connsiteY9" fmla="*/ 14287 h 1047750"/>
                <a:gd name="connsiteX10" fmla="*/ 7144 w 1164431"/>
                <a:gd name="connsiteY10" fmla="*/ 2381 h 1047750"/>
                <a:gd name="connsiteX11" fmla="*/ 23813 w 1164431"/>
                <a:gd name="connsiteY11" fmla="*/ 0 h 1047750"/>
                <a:gd name="connsiteX12" fmla="*/ 61913 w 1164431"/>
                <a:gd name="connsiteY12" fmla="*/ 9525 h 1047750"/>
                <a:gd name="connsiteX13" fmla="*/ 161925 w 1164431"/>
                <a:gd name="connsiteY13" fmla="*/ 54768 h 1047750"/>
                <a:gd name="connsiteX14" fmla="*/ 259556 w 1164431"/>
                <a:gd name="connsiteY14" fmla="*/ 95250 h 1047750"/>
                <a:gd name="connsiteX15" fmla="*/ 383381 w 1164431"/>
                <a:gd name="connsiteY15" fmla="*/ 150018 h 1047750"/>
                <a:gd name="connsiteX16" fmla="*/ 497681 w 1164431"/>
                <a:gd name="connsiteY16" fmla="*/ 204787 h 1047750"/>
                <a:gd name="connsiteX17" fmla="*/ 631031 w 1164431"/>
                <a:gd name="connsiteY17" fmla="*/ 276225 h 1047750"/>
                <a:gd name="connsiteX18" fmla="*/ 766763 w 1164431"/>
                <a:gd name="connsiteY18" fmla="*/ 354806 h 1047750"/>
                <a:gd name="connsiteX19" fmla="*/ 892969 w 1164431"/>
                <a:gd name="connsiteY19" fmla="*/ 435768 h 1047750"/>
                <a:gd name="connsiteX20" fmla="*/ 942975 w 1164431"/>
                <a:gd name="connsiteY20" fmla="*/ 469106 h 1047750"/>
                <a:gd name="connsiteX21" fmla="*/ 992981 w 1164431"/>
                <a:gd name="connsiteY21" fmla="*/ 523875 h 1047750"/>
                <a:gd name="connsiteX22" fmla="*/ 1042988 w 1164431"/>
                <a:gd name="connsiteY22" fmla="*/ 585787 h 1047750"/>
                <a:gd name="connsiteX23" fmla="*/ 1090613 w 1164431"/>
                <a:gd name="connsiteY23" fmla="*/ 657225 h 1047750"/>
                <a:gd name="connsiteX24" fmla="*/ 1116806 w 1164431"/>
                <a:gd name="connsiteY24" fmla="*/ 716756 h 1047750"/>
                <a:gd name="connsiteX25" fmla="*/ 1150144 w 1164431"/>
                <a:gd name="connsiteY25" fmla="*/ 816768 h 1047750"/>
                <a:gd name="connsiteX26" fmla="*/ 1162050 w 1164431"/>
                <a:gd name="connsiteY26" fmla="*/ 878681 h 1047750"/>
                <a:gd name="connsiteX27" fmla="*/ 1164431 w 1164431"/>
                <a:gd name="connsiteY27" fmla="*/ 935831 h 1047750"/>
                <a:gd name="connsiteX28" fmla="*/ 1154906 w 1164431"/>
                <a:gd name="connsiteY28" fmla="*/ 985837 h 1047750"/>
                <a:gd name="connsiteX29" fmla="*/ 1138238 w 1164431"/>
                <a:gd name="connsiteY29" fmla="*/ 1019175 h 1047750"/>
                <a:gd name="connsiteX30" fmla="*/ 1116806 w 1164431"/>
                <a:gd name="connsiteY30" fmla="*/ 1040606 h 1047750"/>
                <a:gd name="connsiteX31" fmla="*/ 1090613 w 1164431"/>
                <a:gd name="connsiteY31" fmla="*/ 1045368 h 1047750"/>
                <a:gd name="connsiteX32" fmla="*/ 1059656 w 1164431"/>
                <a:gd name="connsiteY32" fmla="*/ 1047750 h 1047750"/>
                <a:gd name="connsiteX33" fmla="*/ 1031081 w 1164431"/>
                <a:gd name="connsiteY33" fmla="*/ 1045368 h 1047750"/>
                <a:gd name="connsiteX34" fmla="*/ 1002506 w 1164431"/>
                <a:gd name="connsiteY34" fmla="*/ 1021556 h 1047750"/>
                <a:gd name="connsiteX35" fmla="*/ 907256 w 1164431"/>
                <a:gd name="connsiteY35" fmla="*/ 904875 h 1047750"/>
                <a:gd name="connsiteX36" fmla="*/ 816769 w 1164431"/>
                <a:gd name="connsiteY36" fmla="*/ 800100 h 1047750"/>
                <a:gd name="connsiteX37" fmla="*/ 707231 w 1164431"/>
                <a:gd name="connsiteY37" fmla="*/ 68103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64431" h="1047750">
                  <a:moveTo>
                    <a:pt x="707231" y="681037"/>
                  </a:moveTo>
                  <a:lnTo>
                    <a:pt x="552450" y="521493"/>
                  </a:lnTo>
                  <a:lnTo>
                    <a:pt x="442913" y="419100"/>
                  </a:lnTo>
                  <a:lnTo>
                    <a:pt x="345281" y="330993"/>
                  </a:lnTo>
                  <a:lnTo>
                    <a:pt x="195263" y="207168"/>
                  </a:lnTo>
                  <a:lnTo>
                    <a:pt x="61913" y="97631"/>
                  </a:lnTo>
                  <a:lnTo>
                    <a:pt x="33338" y="76200"/>
                  </a:lnTo>
                  <a:lnTo>
                    <a:pt x="14288" y="57150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61925" y="54768"/>
                  </a:lnTo>
                  <a:lnTo>
                    <a:pt x="259556" y="95250"/>
                  </a:lnTo>
                  <a:lnTo>
                    <a:pt x="383381" y="150018"/>
                  </a:lnTo>
                  <a:lnTo>
                    <a:pt x="497681" y="204787"/>
                  </a:lnTo>
                  <a:lnTo>
                    <a:pt x="631031" y="276225"/>
                  </a:lnTo>
                  <a:lnTo>
                    <a:pt x="766763" y="354806"/>
                  </a:lnTo>
                  <a:lnTo>
                    <a:pt x="892969" y="435768"/>
                  </a:lnTo>
                  <a:lnTo>
                    <a:pt x="942975" y="469106"/>
                  </a:lnTo>
                  <a:lnTo>
                    <a:pt x="992981" y="523875"/>
                  </a:lnTo>
                  <a:lnTo>
                    <a:pt x="1042988" y="585787"/>
                  </a:lnTo>
                  <a:lnTo>
                    <a:pt x="1090613" y="657225"/>
                  </a:lnTo>
                  <a:lnTo>
                    <a:pt x="1116806" y="716756"/>
                  </a:lnTo>
                  <a:lnTo>
                    <a:pt x="1150144" y="816768"/>
                  </a:lnTo>
                  <a:lnTo>
                    <a:pt x="1162050" y="878681"/>
                  </a:lnTo>
                  <a:cubicBezTo>
                    <a:pt x="1162844" y="897731"/>
                    <a:pt x="1163637" y="916781"/>
                    <a:pt x="1164431" y="935831"/>
                  </a:cubicBezTo>
                  <a:lnTo>
                    <a:pt x="1154906" y="985837"/>
                  </a:lnTo>
                  <a:lnTo>
                    <a:pt x="1138238" y="1019175"/>
                  </a:lnTo>
                  <a:lnTo>
                    <a:pt x="1116806" y="1040606"/>
                  </a:lnTo>
                  <a:lnTo>
                    <a:pt x="1090613" y="1045368"/>
                  </a:lnTo>
                  <a:lnTo>
                    <a:pt x="1059656" y="1047750"/>
                  </a:lnTo>
                  <a:lnTo>
                    <a:pt x="1031081" y="1045368"/>
                  </a:lnTo>
                  <a:lnTo>
                    <a:pt x="1002506" y="1021556"/>
                  </a:lnTo>
                  <a:lnTo>
                    <a:pt x="907256" y="904875"/>
                  </a:lnTo>
                  <a:lnTo>
                    <a:pt x="816769" y="800100"/>
                  </a:lnTo>
                  <a:lnTo>
                    <a:pt x="707231" y="6810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F7DD8861-3123-4EFF-921A-8CB95A112B6E}"/>
                </a:ext>
              </a:extLst>
            </p:cNvPr>
            <p:cNvSpPr/>
            <p:nvPr/>
          </p:nvSpPr>
          <p:spPr>
            <a:xfrm>
              <a:off x="3043238" y="4576763"/>
              <a:ext cx="1241425" cy="1035050"/>
            </a:xfrm>
            <a:custGeom>
              <a:avLst/>
              <a:gdLst>
                <a:gd name="connsiteX0" fmla="*/ 457200 w 1240631"/>
                <a:gd name="connsiteY0" fmla="*/ 307181 h 1035843"/>
                <a:gd name="connsiteX1" fmla="*/ 95250 w 1240631"/>
                <a:gd name="connsiteY1" fmla="*/ 400050 h 1035843"/>
                <a:gd name="connsiteX2" fmla="*/ 0 w 1240631"/>
                <a:gd name="connsiteY2" fmla="*/ 266700 h 1035843"/>
                <a:gd name="connsiteX3" fmla="*/ 319087 w 1240631"/>
                <a:gd name="connsiteY3" fmla="*/ 192881 h 1035843"/>
                <a:gd name="connsiteX4" fmla="*/ 638175 w 1240631"/>
                <a:gd name="connsiteY4" fmla="*/ 111918 h 1035843"/>
                <a:gd name="connsiteX5" fmla="*/ 800100 w 1240631"/>
                <a:gd name="connsiteY5" fmla="*/ 61912 h 1035843"/>
                <a:gd name="connsiteX6" fmla="*/ 869156 w 1240631"/>
                <a:gd name="connsiteY6" fmla="*/ 35718 h 1035843"/>
                <a:gd name="connsiteX7" fmla="*/ 907256 w 1240631"/>
                <a:gd name="connsiteY7" fmla="*/ 14287 h 1035843"/>
                <a:gd name="connsiteX8" fmla="*/ 923925 w 1240631"/>
                <a:gd name="connsiteY8" fmla="*/ 4762 h 1035843"/>
                <a:gd name="connsiteX9" fmla="*/ 950118 w 1240631"/>
                <a:gd name="connsiteY9" fmla="*/ 0 h 1035843"/>
                <a:gd name="connsiteX10" fmla="*/ 997743 w 1240631"/>
                <a:gd name="connsiteY10" fmla="*/ 9525 h 1035843"/>
                <a:gd name="connsiteX11" fmla="*/ 1040606 w 1240631"/>
                <a:gd name="connsiteY11" fmla="*/ 23812 h 1035843"/>
                <a:gd name="connsiteX12" fmla="*/ 1109662 w 1240631"/>
                <a:gd name="connsiteY12" fmla="*/ 59531 h 1035843"/>
                <a:gd name="connsiteX13" fmla="*/ 1185862 w 1240631"/>
                <a:gd name="connsiteY13" fmla="*/ 104775 h 1035843"/>
                <a:gd name="connsiteX14" fmla="*/ 1216818 w 1240631"/>
                <a:gd name="connsiteY14" fmla="*/ 123825 h 1035843"/>
                <a:gd name="connsiteX15" fmla="*/ 1233487 w 1240631"/>
                <a:gd name="connsiteY15" fmla="*/ 142875 h 1035843"/>
                <a:gd name="connsiteX16" fmla="*/ 1240631 w 1240631"/>
                <a:gd name="connsiteY16" fmla="*/ 166687 h 1035843"/>
                <a:gd name="connsiteX17" fmla="*/ 1233487 w 1240631"/>
                <a:gd name="connsiteY17" fmla="*/ 204787 h 1035843"/>
                <a:gd name="connsiteX18" fmla="*/ 1214437 w 1240631"/>
                <a:gd name="connsiteY18" fmla="*/ 245268 h 1035843"/>
                <a:gd name="connsiteX19" fmla="*/ 1197768 w 1240631"/>
                <a:gd name="connsiteY19" fmla="*/ 273843 h 1035843"/>
                <a:gd name="connsiteX20" fmla="*/ 1185862 w 1240631"/>
                <a:gd name="connsiteY20" fmla="*/ 328612 h 1035843"/>
                <a:gd name="connsiteX21" fmla="*/ 1181100 w 1240631"/>
                <a:gd name="connsiteY21" fmla="*/ 419100 h 1035843"/>
                <a:gd name="connsiteX22" fmla="*/ 1152525 w 1240631"/>
                <a:gd name="connsiteY22" fmla="*/ 583406 h 1035843"/>
                <a:gd name="connsiteX23" fmla="*/ 1119187 w 1240631"/>
                <a:gd name="connsiteY23" fmla="*/ 781050 h 1035843"/>
                <a:gd name="connsiteX24" fmla="*/ 1097756 w 1240631"/>
                <a:gd name="connsiteY24" fmla="*/ 923925 h 1035843"/>
                <a:gd name="connsiteX25" fmla="*/ 1078706 w 1240631"/>
                <a:gd name="connsiteY25" fmla="*/ 964406 h 1035843"/>
                <a:gd name="connsiteX26" fmla="*/ 1047750 w 1240631"/>
                <a:gd name="connsiteY26" fmla="*/ 1007268 h 1035843"/>
                <a:gd name="connsiteX27" fmla="*/ 1019175 w 1240631"/>
                <a:gd name="connsiteY27" fmla="*/ 1028700 h 1035843"/>
                <a:gd name="connsiteX28" fmla="*/ 995362 w 1240631"/>
                <a:gd name="connsiteY28" fmla="*/ 1035843 h 1035843"/>
                <a:gd name="connsiteX29" fmla="*/ 978693 w 1240631"/>
                <a:gd name="connsiteY29" fmla="*/ 1035843 h 1035843"/>
                <a:gd name="connsiteX30" fmla="*/ 942975 w 1240631"/>
                <a:gd name="connsiteY30" fmla="*/ 1026318 h 1035843"/>
                <a:gd name="connsiteX31" fmla="*/ 914400 w 1240631"/>
                <a:gd name="connsiteY31" fmla="*/ 1014412 h 1035843"/>
                <a:gd name="connsiteX32" fmla="*/ 909637 w 1240631"/>
                <a:gd name="connsiteY32" fmla="*/ 990600 h 1035843"/>
                <a:gd name="connsiteX33" fmla="*/ 938212 w 1240631"/>
                <a:gd name="connsiteY33" fmla="*/ 835818 h 1035843"/>
                <a:gd name="connsiteX34" fmla="*/ 952500 w 1240631"/>
                <a:gd name="connsiteY34" fmla="*/ 511968 h 1035843"/>
                <a:gd name="connsiteX35" fmla="*/ 959643 w 1240631"/>
                <a:gd name="connsiteY35" fmla="*/ 288131 h 1035843"/>
                <a:gd name="connsiteX36" fmla="*/ 962025 w 1240631"/>
                <a:gd name="connsiteY36" fmla="*/ 254793 h 1035843"/>
                <a:gd name="connsiteX37" fmla="*/ 957262 w 1240631"/>
                <a:gd name="connsiteY37" fmla="*/ 235743 h 1035843"/>
                <a:gd name="connsiteX38" fmla="*/ 950118 w 1240631"/>
                <a:gd name="connsiteY38" fmla="*/ 221456 h 1035843"/>
                <a:gd name="connsiteX39" fmla="*/ 938212 w 1240631"/>
                <a:gd name="connsiteY39" fmla="*/ 214312 h 1035843"/>
                <a:gd name="connsiteX40" fmla="*/ 912018 w 1240631"/>
                <a:gd name="connsiteY40" fmla="*/ 207168 h 1035843"/>
                <a:gd name="connsiteX41" fmla="*/ 866775 w 1240631"/>
                <a:gd name="connsiteY41" fmla="*/ 209550 h 1035843"/>
                <a:gd name="connsiteX42" fmla="*/ 647700 w 1240631"/>
                <a:gd name="connsiteY42" fmla="*/ 264318 h 1035843"/>
                <a:gd name="connsiteX43" fmla="*/ 457200 w 1240631"/>
                <a:gd name="connsiteY43" fmla="*/ 307181 h 10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40631" h="1035843">
                  <a:moveTo>
                    <a:pt x="457200" y="307181"/>
                  </a:moveTo>
                  <a:lnTo>
                    <a:pt x="95250" y="400050"/>
                  </a:lnTo>
                  <a:lnTo>
                    <a:pt x="0" y="266700"/>
                  </a:lnTo>
                  <a:lnTo>
                    <a:pt x="319087" y="192881"/>
                  </a:lnTo>
                  <a:lnTo>
                    <a:pt x="638175" y="111918"/>
                  </a:lnTo>
                  <a:lnTo>
                    <a:pt x="800100" y="61912"/>
                  </a:lnTo>
                  <a:lnTo>
                    <a:pt x="869156" y="35718"/>
                  </a:lnTo>
                  <a:lnTo>
                    <a:pt x="907256" y="14287"/>
                  </a:lnTo>
                  <a:lnTo>
                    <a:pt x="923925" y="4762"/>
                  </a:lnTo>
                  <a:lnTo>
                    <a:pt x="950118" y="0"/>
                  </a:lnTo>
                  <a:lnTo>
                    <a:pt x="997743" y="9525"/>
                  </a:lnTo>
                  <a:lnTo>
                    <a:pt x="1040606" y="23812"/>
                  </a:lnTo>
                  <a:lnTo>
                    <a:pt x="1109662" y="59531"/>
                  </a:lnTo>
                  <a:lnTo>
                    <a:pt x="1185862" y="104775"/>
                  </a:lnTo>
                  <a:lnTo>
                    <a:pt x="1216818" y="123825"/>
                  </a:lnTo>
                  <a:lnTo>
                    <a:pt x="1233487" y="142875"/>
                  </a:lnTo>
                  <a:lnTo>
                    <a:pt x="1240631" y="166687"/>
                  </a:lnTo>
                  <a:lnTo>
                    <a:pt x="1233487" y="204787"/>
                  </a:lnTo>
                  <a:lnTo>
                    <a:pt x="1214437" y="245268"/>
                  </a:lnTo>
                  <a:lnTo>
                    <a:pt x="1197768" y="273843"/>
                  </a:lnTo>
                  <a:lnTo>
                    <a:pt x="1185862" y="328612"/>
                  </a:lnTo>
                  <a:lnTo>
                    <a:pt x="1181100" y="419100"/>
                  </a:lnTo>
                  <a:lnTo>
                    <a:pt x="1152525" y="583406"/>
                  </a:lnTo>
                  <a:lnTo>
                    <a:pt x="1119187" y="781050"/>
                  </a:lnTo>
                  <a:lnTo>
                    <a:pt x="1097756" y="923925"/>
                  </a:lnTo>
                  <a:lnTo>
                    <a:pt x="1078706" y="964406"/>
                  </a:lnTo>
                  <a:lnTo>
                    <a:pt x="1047750" y="1007268"/>
                  </a:lnTo>
                  <a:lnTo>
                    <a:pt x="1019175" y="1028700"/>
                  </a:lnTo>
                  <a:lnTo>
                    <a:pt x="995362" y="1035843"/>
                  </a:lnTo>
                  <a:lnTo>
                    <a:pt x="978693" y="1035843"/>
                  </a:lnTo>
                  <a:lnTo>
                    <a:pt x="942975" y="1026318"/>
                  </a:lnTo>
                  <a:lnTo>
                    <a:pt x="914400" y="1014412"/>
                  </a:lnTo>
                  <a:lnTo>
                    <a:pt x="909637" y="990600"/>
                  </a:lnTo>
                  <a:lnTo>
                    <a:pt x="938212" y="835818"/>
                  </a:lnTo>
                  <a:lnTo>
                    <a:pt x="952500" y="511968"/>
                  </a:lnTo>
                  <a:lnTo>
                    <a:pt x="959643" y="288131"/>
                  </a:lnTo>
                  <a:lnTo>
                    <a:pt x="962025" y="254793"/>
                  </a:lnTo>
                  <a:lnTo>
                    <a:pt x="957262" y="235743"/>
                  </a:lnTo>
                  <a:lnTo>
                    <a:pt x="950118" y="221456"/>
                  </a:lnTo>
                  <a:lnTo>
                    <a:pt x="938212" y="214312"/>
                  </a:lnTo>
                  <a:lnTo>
                    <a:pt x="912018" y="207168"/>
                  </a:lnTo>
                  <a:lnTo>
                    <a:pt x="866775" y="209550"/>
                  </a:lnTo>
                  <a:lnTo>
                    <a:pt x="647700" y="264318"/>
                  </a:lnTo>
                  <a:lnTo>
                    <a:pt x="457200" y="3071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AC7CFE26-69B7-49C5-BB19-7E8706562BDA}"/>
                </a:ext>
              </a:extLst>
            </p:cNvPr>
            <p:cNvSpPr/>
            <p:nvPr/>
          </p:nvSpPr>
          <p:spPr>
            <a:xfrm>
              <a:off x="3257550" y="5383213"/>
              <a:ext cx="773113" cy="314325"/>
            </a:xfrm>
            <a:custGeom>
              <a:avLst/>
              <a:gdLst>
                <a:gd name="connsiteX0" fmla="*/ 314325 w 773906"/>
                <a:gd name="connsiteY0" fmla="*/ 254794 h 314325"/>
                <a:gd name="connsiteX1" fmla="*/ 73819 w 773906"/>
                <a:gd name="connsiteY1" fmla="*/ 314325 h 314325"/>
                <a:gd name="connsiteX2" fmla="*/ 0 w 773906"/>
                <a:gd name="connsiteY2" fmla="*/ 152400 h 314325"/>
                <a:gd name="connsiteX3" fmla="*/ 221456 w 773906"/>
                <a:gd name="connsiteY3" fmla="*/ 107157 h 314325"/>
                <a:gd name="connsiteX4" fmla="*/ 471488 w 773906"/>
                <a:gd name="connsiteY4" fmla="*/ 57150 h 314325"/>
                <a:gd name="connsiteX5" fmla="*/ 766763 w 773906"/>
                <a:gd name="connsiteY5" fmla="*/ 0 h 314325"/>
                <a:gd name="connsiteX6" fmla="*/ 773906 w 773906"/>
                <a:gd name="connsiteY6" fmla="*/ 204788 h 314325"/>
                <a:gd name="connsiteX7" fmla="*/ 700088 w 773906"/>
                <a:gd name="connsiteY7" fmla="*/ 209550 h 314325"/>
                <a:gd name="connsiteX8" fmla="*/ 578644 w 773906"/>
                <a:gd name="connsiteY8" fmla="*/ 214313 h 314325"/>
                <a:gd name="connsiteX9" fmla="*/ 481013 w 773906"/>
                <a:gd name="connsiteY9" fmla="*/ 226219 h 314325"/>
                <a:gd name="connsiteX10" fmla="*/ 314325 w 773906"/>
                <a:gd name="connsiteY10" fmla="*/ 2547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3906" h="314325">
                  <a:moveTo>
                    <a:pt x="314325" y="254794"/>
                  </a:moveTo>
                  <a:lnTo>
                    <a:pt x="73819" y="314325"/>
                  </a:lnTo>
                  <a:lnTo>
                    <a:pt x="0" y="152400"/>
                  </a:lnTo>
                  <a:lnTo>
                    <a:pt x="221456" y="107157"/>
                  </a:lnTo>
                  <a:lnTo>
                    <a:pt x="471488" y="57150"/>
                  </a:lnTo>
                  <a:lnTo>
                    <a:pt x="766763" y="0"/>
                  </a:lnTo>
                  <a:lnTo>
                    <a:pt x="773906" y="204788"/>
                  </a:lnTo>
                  <a:lnTo>
                    <a:pt x="700088" y="209550"/>
                  </a:lnTo>
                  <a:lnTo>
                    <a:pt x="578644" y="214313"/>
                  </a:lnTo>
                  <a:lnTo>
                    <a:pt x="481013" y="226219"/>
                  </a:lnTo>
                  <a:lnTo>
                    <a:pt x="314325" y="2547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9D709A9A-AEE0-471F-A9FE-0E54971DD748}"/>
                </a:ext>
              </a:extLst>
            </p:cNvPr>
            <p:cNvSpPr/>
            <p:nvPr/>
          </p:nvSpPr>
          <p:spPr>
            <a:xfrm>
              <a:off x="5181600" y="2009775"/>
              <a:ext cx="1677988" cy="1058863"/>
            </a:xfrm>
            <a:custGeom>
              <a:avLst/>
              <a:gdLst>
                <a:gd name="connsiteX0" fmla="*/ 776288 w 1678781"/>
                <a:gd name="connsiteY0" fmla="*/ 259556 h 1059656"/>
                <a:gd name="connsiteX1" fmla="*/ 602456 w 1678781"/>
                <a:gd name="connsiteY1" fmla="*/ 278606 h 1059656"/>
                <a:gd name="connsiteX2" fmla="*/ 466725 w 1678781"/>
                <a:gd name="connsiteY2" fmla="*/ 290513 h 1059656"/>
                <a:gd name="connsiteX3" fmla="*/ 345281 w 1678781"/>
                <a:gd name="connsiteY3" fmla="*/ 295275 h 1059656"/>
                <a:gd name="connsiteX4" fmla="*/ 230981 w 1678781"/>
                <a:gd name="connsiteY4" fmla="*/ 300038 h 1059656"/>
                <a:gd name="connsiteX5" fmla="*/ 83344 w 1678781"/>
                <a:gd name="connsiteY5" fmla="*/ 302419 h 1059656"/>
                <a:gd name="connsiteX6" fmla="*/ 0 w 1678781"/>
                <a:gd name="connsiteY6" fmla="*/ 171450 h 1059656"/>
                <a:gd name="connsiteX7" fmla="*/ 283369 w 1678781"/>
                <a:gd name="connsiteY7" fmla="*/ 164306 h 1059656"/>
                <a:gd name="connsiteX8" fmla="*/ 423863 w 1678781"/>
                <a:gd name="connsiteY8" fmla="*/ 154781 h 1059656"/>
                <a:gd name="connsiteX9" fmla="*/ 588169 w 1678781"/>
                <a:gd name="connsiteY9" fmla="*/ 135731 h 1059656"/>
                <a:gd name="connsiteX10" fmla="*/ 857250 w 1678781"/>
                <a:gd name="connsiteY10" fmla="*/ 100013 h 1059656"/>
                <a:gd name="connsiteX11" fmla="*/ 1143000 w 1678781"/>
                <a:gd name="connsiteY11" fmla="*/ 54769 h 1059656"/>
                <a:gd name="connsiteX12" fmla="*/ 1273969 w 1678781"/>
                <a:gd name="connsiteY12" fmla="*/ 33338 h 1059656"/>
                <a:gd name="connsiteX13" fmla="*/ 1309688 w 1678781"/>
                <a:gd name="connsiteY13" fmla="*/ 19050 h 1059656"/>
                <a:gd name="connsiteX14" fmla="*/ 1343025 w 1678781"/>
                <a:gd name="connsiteY14" fmla="*/ 7144 h 1059656"/>
                <a:gd name="connsiteX15" fmla="*/ 1373981 w 1678781"/>
                <a:gd name="connsiteY15" fmla="*/ 0 h 1059656"/>
                <a:gd name="connsiteX16" fmla="*/ 1397794 w 1678781"/>
                <a:gd name="connsiteY16" fmla="*/ 2381 h 1059656"/>
                <a:gd name="connsiteX17" fmla="*/ 1443038 w 1678781"/>
                <a:gd name="connsiteY17" fmla="*/ 23813 h 1059656"/>
                <a:gd name="connsiteX18" fmla="*/ 1531144 w 1678781"/>
                <a:gd name="connsiteY18" fmla="*/ 85725 h 1059656"/>
                <a:gd name="connsiteX19" fmla="*/ 1609725 w 1678781"/>
                <a:gd name="connsiteY19" fmla="*/ 138113 h 1059656"/>
                <a:gd name="connsiteX20" fmla="*/ 1643063 w 1678781"/>
                <a:gd name="connsiteY20" fmla="*/ 171450 h 1059656"/>
                <a:gd name="connsiteX21" fmla="*/ 1669256 w 1678781"/>
                <a:gd name="connsiteY21" fmla="*/ 209550 h 1059656"/>
                <a:gd name="connsiteX22" fmla="*/ 1678781 w 1678781"/>
                <a:gd name="connsiteY22" fmla="*/ 233363 h 1059656"/>
                <a:gd name="connsiteX23" fmla="*/ 1674019 w 1678781"/>
                <a:gd name="connsiteY23" fmla="*/ 252413 h 1059656"/>
                <a:gd name="connsiteX24" fmla="*/ 1657350 w 1678781"/>
                <a:gd name="connsiteY24" fmla="*/ 285750 h 1059656"/>
                <a:gd name="connsiteX25" fmla="*/ 1595438 w 1678781"/>
                <a:gd name="connsiteY25" fmla="*/ 340519 h 1059656"/>
                <a:gd name="connsiteX26" fmla="*/ 1583531 w 1678781"/>
                <a:gd name="connsiteY26" fmla="*/ 402431 h 1059656"/>
                <a:gd name="connsiteX27" fmla="*/ 1545431 w 1678781"/>
                <a:gd name="connsiteY27" fmla="*/ 600075 h 1059656"/>
                <a:gd name="connsiteX28" fmla="*/ 1509713 w 1678781"/>
                <a:gd name="connsiteY28" fmla="*/ 812006 h 1059656"/>
                <a:gd name="connsiteX29" fmla="*/ 1497806 w 1678781"/>
                <a:gd name="connsiteY29" fmla="*/ 890588 h 1059656"/>
                <a:gd name="connsiteX30" fmla="*/ 1478756 w 1678781"/>
                <a:gd name="connsiteY30" fmla="*/ 957263 h 1059656"/>
                <a:gd name="connsiteX31" fmla="*/ 1452563 w 1678781"/>
                <a:gd name="connsiteY31" fmla="*/ 1007269 h 1059656"/>
                <a:gd name="connsiteX32" fmla="*/ 1419225 w 1678781"/>
                <a:gd name="connsiteY32" fmla="*/ 1038225 h 1059656"/>
                <a:gd name="connsiteX33" fmla="*/ 1383506 w 1678781"/>
                <a:gd name="connsiteY33" fmla="*/ 1057275 h 1059656"/>
                <a:gd name="connsiteX34" fmla="*/ 1357313 w 1678781"/>
                <a:gd name="connsiteY34" fmla="*/ 1059656 h 1059656"/>
                <a:gd name="connsiteX35" fmla="*/ 1312069 w 1678781"/>
                <a:gd name="connsiteY35" fmla="*/ 1050131 h 1059656"/>
                <a:gd name="connsiteX36" fmla="*/ 1262063 w 1678781"/>
                <a:gd name="connsiteY36" fmla="*/ 1031081 h 1059656"/>
                <a:gd name="connsiteX37" fmla="*/ 1276350 w 1678781"/>
                <a:gd name="connsiteY37" fmla="*/ 840581 h 1059656"/>
                <a:gd name="connsiteX38" fmla="*/ 1307306 w 1678781"/>
                <a:gd name="connsiteY38" fmla="*/ 561975 h 1059656"/>
                <a:gd name="connsiteX39" fmla="*/ 1340644 w 1678781"/>
                <a:gd name="connsiteY39" fmla="*/ 304800 h 1059656"/>
                <a:gd name="connsiteX40" fmla="*/ 1343025 w 1678781"/>
                <a:gd name="connsiteY40" fmla="*/ 245269 h 1059656"/>
                <a:gd name="connsiteX41" fmla="*/ 1340644 w 1678781"/>
                <a:gd name="connsiteY41" fmla="*/ 226219 h 1059656"/>
                <a:gd name="connsiteX42" fmla="*/ 1333500 w 1678781"/>
                <a:gd name="connsiteY42" fmla="*/ 207169 h 1059656"/>
                <a:gd name="connsiteX43" fmla="*/ 1314450 w 1678781"/>
                <a:gd name="connsiteY43" fmla="*/ 197644 h 1059656"/>
                <a:gd name="connsiteX44" fmla="*/ 1300163 w 1678781"/>
                <a:gd name="connsiteY44" fmla="*/ 192881 h 1059656"/>
                <a:gd name="connsiteX45" fmla="*/ 1266825 w 1678781"/>
                <a:gd name="connsiteY45" fmla="*/ 188119 h 1059656"/>
                <a:gd name="connsiteX46" fmla="*/ 1138238 w 1678781"/>
                <a:gd name="connsiteY46" fmla="*/ 207169 h 1059656"/>
                <a:gd name="connsiteX47" fmla="*/ 776288 w 1678781"/>
                <a:gd name="connsiteY47" fmla="*/ 2595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8781" h="1059656">
                  <a:moveTo>
                    <a:pt x="776288" y="259556"/>
                  </a:moveTo>
                  <a:lnTo>
                    <a:pt x="602456" y="278606"/>
                  </a:lnTo>
                  <a:lnTo>
                    <a:pt x="466725" y="290513"/>
                  </a:lnTo>
                  <a:lnTo>
                    <a:pt x="345281" y="295275"/>
                  </a:lnTo>
                  <a:lnTo>
                    <a:pt x="230981" y="300038"/>
                  </a:lnTo>
                  <a:lnTo>
                    <a:pt x="83344" y="302419"/>
                  </a:lnTo>
                  <a:lnTo>
                    <a:pt x="0" y="171450"/>
                  </a:lnTo>
                  <a:lnTo>
                    <a:pt x="283369" y="164306"/>
                  </a:lnTo>
                  <a:lnTo>
                    <a:pt x="423863" y="154781"/>
                  </a:lnTo>
                  <a:lnTo>
                    <a:pt x="588169" y="135731"/>
                  </a:lnTo>
                  <a:lnTo>
                    <a:pt x="857250" y="100013"/>
                  </a:lnTo>
                  <a:lnTo>
                    <a:pt x="1143000" y="54769"/>
                  </a:lnTo>
                  <a:lnTo>
                    <a:pt x="1273969" y="33338"/>
                  </a:lnTo>
                  <a:lnTo>
                    <a:pt x="1309688" y="19050"/>
                  </a:lnTo>
                  <a:lnTo>
                    <a:pt x="1343025" y="7144"/>
                  </a:lnTo>
                  <a:lnTo>
                    <a:pt x="1373981" y="0"/>
                  </a:lnTo>
                  <a:lnTo>
                    <a:pt x="1397794" y="2381"/>
                  </a:lnTo>
                  <a:lnTo>
                    <a:pt x="1443038" y="23813"/>
                  </a:lnTo>
                  <a:lnTo>
                    <a:pt x="1531144" y="85725"/>
                  </a:lnTo>
                  <a:lnTo>
                    <a:pt x="1609725" y="138113"/>
                  </a:lnTo>
                  <a:lnTo>
                    <a:pt x="1643063" y="171450"/>
                  </a:lnTo>
                  <a:lnTo>
                    <a:pt x="1669256" y="209550"/>
                  </a:lnTo>
                  <a:lnTo>
                    <a:pt x="1678781" y="233363"/>
                  </a:lnTo>
                  <a:lnTo>
                    <a:pt x="1674019" y="252413"/>
                  </a:lnTo>
                  <a:lnTo>
                    <a:pt x="1657350" y="285750"/>
                  </a:lnTo>
                  <a:lnTo>
                    <a:pt x="1595438" y="340519"/>
                  </a:lnTo>
                  <a:lnTo>
                    <a:pt x="1583531" y="402431"/>
                  </a:lnTo>
                  <a:lnTo>
                    <a:pt x="1545431" y="600075"/>
                  </a:lnTo>
                  <a:lnTo>
                    <a:pt x="1509713" y="812006"/>
                  </a:lnTo>
                  <a:lnTo>
                    <a:pt x="1497806" y="890588"/>
                  </a:lnTo>
                  <a:lnTo>
                    <a:pt x="1478756" y="957263"/>
                  </a:lnTo>
                  <a:lnTo>
                    <a:pt x="1452563" y="1007269"/>
                  </a:lnTo>
                  <a:lnTo>
                    <a:pt x="1419225" y="1038225"/>
                  </a:lnTo>
                  <a:lnTo>
                    <a:pt x="1383506" y="1057275"/>
                  </a:lnTo>
                  <a:lnTo>
                    <a:pt x="1357313" y="1059656"/>
                  </a:lnTo>
                  <a:lnTo>
                    <a:pt x="1312069" y="1050131"/>
                  </a:lnTo>
                  <a:lnTo>
                    <a:pt x="1262063" y="1031081"/>
                  </a:lnTo>
                  <a:lnTo>
                    <a:pt x="1276350" y="840581"/>
                  </a:lnTo>
                  <a:lnTo>
                    <a:pt x="1307306" y="561975"/>
                  </a:lnTo>
                  <a:lnTo>
                    <a:pt x="1340644" y="304800"/>
                  </a:lnTo>
                  <a:cubicBezTo>
                    <a:pt x="1341438" y="284956"/>
                    <a:pt x="1342231" y="265113"/>
                    <a:pt x="1343025" y="245269"/>
                  </a:cubicBezTo>
                  <a:lnTo>
                    <a:pt x="1340644" y="226219"/>
                  </a:lnTo>
                  <a:lnTo>
                    <a:pt x="1333500" y="207169"/>
                  </a:lnTo>
                  <a:lnTo>
                    <a:pt x="1314450" y="197644"/>
                  </a:lnTo>
                  <a:lnTo>
                    <a:pt x="1300163" y="192881"/>
                  </a:lnTo>
                  <a:lnTo>
                    <a:pt x="1266825" y="188119"/>
                  </a:lnTo>
                  <a:lnTo>
                    <a:pt x="1138238" y="207169"/>
                  </a:lnTo>
                  <a:lnTo>
                    <a:pt x="776288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8DC39582-2FD4-40FF-AC41-2087FFB554ED}"/>
                </a:ext>
              </a:extLst>
            </p:cNvPr>
            <p:cNvSpPr/>
            <p:nvPr/>
          </p:nvSpPr>
          <p:spPr>
            <a:xfrm>
              <a:off x="5360988" y="2824163"/>
              <a:ext cx="1146175" cy="252412"/>
            </a:xfrm>
            <a:custGeom>
              <a:avLst/>
              <a:gdLst>
                <a:gd name="connsiteX0" fmla="*/ 561975 w 1147762"/>
                <a:gd name="connsiteY0" fmla="*/ 197643 h 252412"/>
                <a:gd name="connsiteX1" fmla="*/ 328612 w 1147762"/>
                <a:gd name="connsiteY1" fmla="*/ 216693 h 252412"/>
                <a:gd name="connsiteX2" fmla="*/ 61912 w 1147762"/>
                <a:gd name="connsiteY2" fmla="*/ 252412 h 252412"/>
                <a:gd name="connsiteX3" fmla="*/ 0 w 1147762"/>
                <a:gd name="connsiteY3" fmla="*/ 126206 h 252412"/>
                <a:gd name="connsiteX4" fmla="*/ 183356 w 1147762"/>
                <a:gd name="connsiteY4" fmla="*/ 92868 h 252412"/>
                <a:gd name="connsiteX5" fmla="*/ 423862 w 1147762"/>
                <a:gd name="connsiteY5" fmla="*/ 54768 h 252412"/>
                <a:gd name="connsiteX6" fmla="*/ 597694 w 1147762"/>
                <a:gd name="connsiteY6" fmla="*/ 33337 h 252412"/>
                <a:gd name="connsiteX7" fmla="*/ 776287 w 1147762"/>
                <a:gd name="connsiteY7" fmla="*/ 11906 h 252412"/>
                <a:gd name="connsiteX8" fmla="*/ 966787 w 1147762"/>
                <a:gd name="connsiteY8" fmla="*/ 0 h 252412"/>
                <a:gd name="connsiteX9" fmla="*/ 1145381 w 1147762"/>
                <a:gd name="connsiteY9" fmla="*/ 0 h 252412"/>
                <a:gd name="connsiteX10" fmla="*/ 1147762 w 1147762"/>
                <a:gd name="connsiteY10" fmla="*/ 219075 h 252412"/>
                <a:gd name="connsiteX11" fmla="*/ 1085850 w 1147762"/>
                <a:gd name="connsiteY11" fmla="*/ 216693 h 252412"/>
                <a:gd name="connsiteX12" fmla="*/ 990600 w 1147762"/>
                <a:gd name="connsiteY12" fmla="*/ 195262 h 252412"/>
                <a:gd name="connsiteX13" fmla="*/ 907256 w 1147762"/>
                <a:gd name="connsiteY13" fmla="*/ 190500 h 252412"/>
                <a:gd name="connsiteX14" fmla="*/ 828675 w 1147762"/>
                <a:gd name="connsiteY14" fmla="*/ 190500 h 252412"/>
                <a:gd name="connsiteX15" fmla="*/ 704850 w 1147762"/>
                <a:gd name="connsiteY15" fmla="*/ 190500 h 252412"/>
                <a:gd name="connsiteX16" fmla="*/ 561975 w 1147762"/>
                <a:gd name="connsiteY16" fmla="*/ 19764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7762" h="252412">
                  <a:moveTo>
                    <a:pt x="561975" y="197643"/>
                  </a:moveTo>
                  <a:lnTo>
                    <a:pt x="328612" y="216693"/>
                  </a:lnTo>
                  <a:lnTo>
                    <a:pt x="61912" y="252412"/>
                  </a:lnTo>
                  <a:lnTo>
                    <a:pt x="0" y="126206"/>
                  </a:lnTo>
                  <a:lnTo>
                    <a:pt x="183356" y="92868"/>
                  </a:lnTo>
                  <a:lnTo>
                    <a:pt x="423862" y="54768"/>
                  </a:lnTo>
                  <a:lnTo>
                    <a:pt x="597694" y="33337"/>
                  </a:lnTo>
                  <a:lnTo>
                    <a:pt x="776287" y="11906"/>
                  </a:lnTo>
                  <a:lnTo>
                    <a:pt x="966787" y="0"/>
                  </a:lnTo>
                  <a:lnTo>
                    <a:pt x="1145381" y="0"/>
                  </a:lnTo>
                  <a:cubicBezTo>
                    <a:pt x="1146175" y="73025"/>
                    <a:pt x="1146968" y="146050"/>
                    <a:pt x="1147762" y="219075"/>
                  </a:cubicBezTo>
                  <a:lnTo>
                    <a:pt x="1085850" y="216693"/>
                  </a:lnTo>
                  <a:lnTo>
                    <a:pt x="990600" y="195262"/>
                  </a:lnTo>
                  <a:lnTo>
                    <a:pt x="907256" y="190500"/>
                  </a:lnTo>
                  <a:lnTo>
                    <a:pt x="828675" y="190500"/>
                  </a:lnTo>
                  <a:lnTo>
                    <a:pt x="704850" y="190500"/>
                  </a:lnTo>
                  <a:lnTo>
                    <a:pt x="561975" y="1976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EEEFB945-39E6-4285-B420-B48BD3C11BBB}"/>
                </a:ext>
              </a:extLst>
            </p:cNvPr>
            <p:cNvSpPr/>
            <p:nvPr/>
          </p:nvSpPr>
          <p:spPr>
            <a:xfrm>
              <a:off x="4413250" y="4291013"/>
              <a:ext cx="3028950" cy="588962"/>
            </a:xfrm>
            <a:custGeom>
              <a:avLst/>
              <a:gdLst>
                <a:gd name="connsiteX0" fmla="*/ 1670151 w 3028770"/>
                <a:gd name="connsiteY0" fmla="*/ 320184 h 588446"/>
                <a:gd name="connsiteX1" fmla="*/ 1367274 w 3028770"/>
                <a:gd name="connsiteY1" fmla="*/ 360567 h 588446"/>
                <a:gd name="connsiteX2" fmla="*/ 1124972 w 3028770"/>
                <a:gd name="connsiteY2" fmla="*/ 403836 h 588446"/>
                <a:gd name="connsiteX3" fmla="*/ 943246 w 3028770"/>
                <a:gd name="connsiteY3" fmla="*/ 441335 h 588446"/>
                <a:gd name="connsiteX4" fmla="*/ 770173 w 3028770"/>
                <a:gd name="connsiteY4" fmla="*/ 481718 h 588446"/>
                <a:gd name="connsiteX5" fmla="*/ 496142 w 3028770"/>
                <a:gd name="connsiteY5" fmla="*/ 553832 h 588446"/>
                <a:gd name="connsiteX6" fmla="*/ 389414 w 3028770"/>
                <a:gd name="connsiteY6" fmla="*/ 588446 h 588446"/>
                <a:gd name="connsiteX7" fmla="*/ 334607 w 3028770"/>
                <a:gd name="connsiteY7" fmla="*/ 562485 h 588446"/>
                <a:gd name="connsiteX8" fmla="*/ 230764 w 3028770"/>
                <a:gd name="connsiteY8" fmla="*/ 504795 h 588446"/>
                <a:gd name="connsiteX9" fmla="*/ 173073 w 3028770"/>
                <a:gd name="connsiteY9" fmla="*/ 464411 h 588446"/>
                <a:gd name="connsiteX10" fmla="*/ 103844 w 3028770"/>
                <a:gd name="connsiteY10" fmla="*/ 400951 h 588446"/>
                <a:gd name="connsiteX11" fmla="*/ 37499 w 3028770"/>
                <a:gd name="connsiteY11" fmla="*/ 328837 h 588446"/>
                <a:gd name="connsiteX12" fmla="*/ 14423 w 3028770"/>
                <a:gd name="connsiteY12" fmla="*/ 294223 h 588446"/>
                <a:gd name="connsiteX13" fmla="*/ 5769 w 3028770"/>
                <a:gd name="connsiteY13" fmla="*/ 276916 h 588446"/>
                <a:gd name="connsiteX14" fmla="*/ 0 w 3028770"/>
                <a:gd name="connsiteY14" fmla="*/ 256724 h 588446"/>
                <a:gd name="connsiteX15" fmla="*/ 5769 w 3028770"/>
                <a:gd name="connsiteY15" fmla="*/ 242301 h 588446"/>
                <a:gd name="connsiteX16" fmla="*/ 17308 w 3028770"/>
                <a:gd name="connsiteY16" fmla="*/ 236532 h 588446"/>
                <a:gd name="connsiteX17" fmla="*/ 34615 w 3028770"/>
                <a:gd name="connsiteY17" fmla="*/ 236532 h 588446"/>
                <a:gd name="connsiteX18" fmla="*/ 69229 w 3028770"/>
                <a:gd name="connsiteY18" fmla="*/ 253839 h 588446"/>
                <a:gd name="connsiteX19" fmla="*/ 126920 w 3028770"/>
                <a:gd name="connsiteY19" fmla="*/ 291338 h 588446"/>
                <a:gd name="connsiteX20" fmla="*/ 170188 w 3028770"/>
                <a:gd name="connsiteY20" fmla="*/ 311530 h 588446"/>
                <a:gd name="connsiteX21" fmla="*/ 216341 w 3028770"/>
                <a:gd name="connsiteY21" fmla="*/ 328837 h 588446"/>
                <a:gd name="connsiteX22" fmla="*/ 262494 w 3028770"/>
                <a:gd name="connsiteY22" fmla="*/ 340376 h 588446"/>
                <a:gd name="connsiteX23" fmla="*/ 340376 w 3028770"/>
                <a:gd name="connsiteY23" fmla="*/ 351914 h 588446"/>
                <a:gd name="connsiteX24" fmla="*/ 372106 w 3028770"/>
                <a:gd name="connsiteY24" fmla="*/ 351914 h 588446"/>
                <a:gd name="connsiteX25" fmla="*/ 467296 w 3028770"/>
                <a:gd name="connsiteY25" fmla="*/ 343260 h 588446"/>
                <a:gd name="connsiteX26" fmla="*/ 672099 w 3028770"/>
                <a:gd name="connsiteY26" fmla="*/ 308646 h 588446"/>
                <a:gd name="connsiteX27" fmla="*/ 1026898 w 3028770"/>
                <a:gd name="connsiteY27" fmla="*/ 250955 h 588446"/>
                <a:gd name="connsiteX28" fmla="*/ 1424964 w 3028770"/>
                <a:gd name="connsiteY28" fmla="*/ 190379 h 588446"/>
                <a:gd name="connsiteX29" fmla="*/ 1739380 w 3028770"/>
                <a:gd name="connsiteY29" fmla="*/ 144227 h 588446"/>
                <a:gd name="connsiteX30" fmla="*/ 1964374 w 3028770"/>
                <a:gd name="connsiteY30" fmla="*/ 112497 h 588446"/>
                <a:gd name="connsiteX31" fmla="*/ 2148985 w 3028770"/>
                <a:gd name="connsiteY31" fmla="*/ 98074 h 588446"/>
                <a:gd name="connsiteX32" fmla="*/ 2359556 w 3028770"/>
                <a:gd name="connsiteY32" fmla="*/ 72113 h 588446"/>
                <a:gd name="connsiteX33" fmla="*/ 2506668 w 3028770"/>
                <a:gd name="connsiteY33" fmla="*/ 49037 h 588446"/>
                <a:gd name="connsiteX34" fmla="*/ 2567243 w 3028770"/>
                <a:gd name="connsiteY34" fmla="*/ 28845 h 588446"/>
                <a:gd name="connsiteX35" fmla="*/ 2627819 w 3028770"/>
                <a:gd name="connsiteY35" fmla="*/ 2884 h 588446"/>
                <a:gd name="connsiteX36" fmla="*/ 2668202 w 3028770"/>
                <a:gd name="connsiteY36" fmla="*/ 0 h 588446"/>
                <a:gd name="connsiteX37" fmla="*/ 2708586 w 3028770"/>
                <a:gd name="connsiteY37" fmla="*/ 8653 h 588446"/>
                <a:gd name="connsiteX38" fmla="*/ 2795122 w 3028770"/>
                <a:gd name="connsiteY38" fmla="*/ 40383 h 588446"/>
                <a:gd name="connsiteX39" fmla="*/ 2896081 w 3028770"/>
                <a:gd name="connsiteY39" fmla="*/ 86536 h 588446"/>
                <a:gd name="connsiteX40" fmla="*/ 2971079 w 3028770"/>
                <a:gd name="connsiteY40" fmla="*/ 135573 h 588446"/>
                <a:gd name="connsiteX41" fmla="*/ 3005694 w 3028770"/>
                <a:gd name="connsiteY41" fmla="*/ 164419 h 588446"/>
                <a:gd name="connsiteX42" fmla="*/ 3028770 w 3028770"/>
                <a:gd name="connsiteY42" fmla="*/ 199033 h 588446"/>
                <a:gd name="connsiteX43" fmla="*/ 3028770 w 3028770"/>
                <a:gd name="connsiteY43" fmla="*/ 222109 h 588446"/>
                <a:gd name="connsiteX44" fmla="*/ 3017232 w 3028770"/>
                <a:gd name="connsiteY44" fmla="*/ 250955 h 588446"/>
                <a:gd name="connsiteX45" fmla="*/ 2991271 w 3028770"/>
                <a:gd name="connsiteY45" fmla="*/ 265378 h 588446"/>
                <a:gd name="connsiteX46" fmla="*/ 2942234 w 3028770"/>
                <a:gd name="connsiteY46" fmla="*/ 285569 h 588446"/>
                <a:gd name="connsiteX47" fmla="*/ 2893197 w 3028770"/>
                <a:gd name="connsiteY47" fmla="*/ 294223 h 588446"/>
                <a:gd name="connsiteX48" fmla="*/ 2795122 w 3028770"/>
                <a:gd name="connsiteY48" fmla="*/ 288454 h 588446"/>
                <a:gd name="connsiteX49" fmla="*/ 2610511 w 3028770"/>
                <a:gd name="connsiteY49" fmla="*/ 279800 h 588446"/>
                <a:gd name="connsiteX50" fmla="*/ 2428785 w 3028770"/>
                <a:gd name="connsiteY50" fmla="*/ 276916 h 588446"/>
                <a:gd name="connsiteX51" fmla="*/ 2215329 w 3028770"/>
                <a:gd name="connsiteY51" fmla="*/ 276916 h 588446"/>
                <a:gd name="connsiteX52" fmla="*/ 2030718 w 3028770"/>
                <a:gd name="connsiteY52" fmla="*/ 285569 h 588446"/>
                <a:gd name="connsiteX53" fmla="*/ 1892260 w 3028770"/>
                <a:gd name="connsiteY53" fmla="*/ 294223 h 588446"/>
                <a:gd name="connsiteX54" fmla="*/ 1670151 w 3028770"/>
                <a:gd name="connsiteY54" fmla="*/ 320184 h 58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70" h="588446">
                  <a:moveTo>
                    <a:pt x="1670151" y="320184"/>
                  </a:moveTo>
                  <a:lnTo>
                    <a:pt x="1367274" y="360567"/>
                  </a:lnTo>
                  <a:lnTo>
                    <a:pt x="1124972" y="403836"/>
                  </a:lnTo>
                  <a:lnTo>
                    <a:pt x="943246" y="441335"/>
                  </a:lnTo>
                  <a:lnTo>
                    <a:pt x="770173" y="481718"/>
                  </a:lnTo>
                  <a:lnTo>
                    <a:pt x="496142" y="553832"/>
                  </a:lnTo>
                  <a:lnTo>
                    <a:pt x="389414" y="588446"/>
                  </a:lnTo>
                  <a:lnTo>
                    <a:pt x="334607" y="562485"/>
                  </a:lnTo>
                  <a:lnTo>
                    <a:pt x="230764" y="504795"/>
                  </a:lnTo>
                  <a:lnTo>
                    <a:pt x="173073" y="464411"/>
                  </a:lnTo>
                  <a:lnTo>
                    <a:pt x="103844" y="400951"/>
                  </a:lnTo>
                  <a:lnTo>
                    <a:pt x="37499" y="328837"/>
                  </a:lnTo>
                  <a:lnTo>
                    <a:pt x="14423" y="294223"/>
                  </a:lnTo>
                  <a:lnTo>
                    <a:pt x="5769" y="276916"/>
                  </a:lnTo>
                  <a:lnTo>
                    <a:pt x="0" y="256724"/>
                  </a:lnTo>
                  <a:lnTo>
                    <a:pt x="5769" y="242301"/>
                  </a:lnTo>
                  <a:lnTo>
                    <a:pt x="17308" y="236532"/>
                  </a:lnTo>
                  <a:lnTo>
                    <a:pt x="34615" y="236532"/>
                  </a:lnTo>
                  <a:lnTo>
                    <a:pt x="69229" y="253839"/>
                  </a:lnTo>
                  <a:lnTo>
                    <a:pt x="126920" y="291338"/>
                  </a:lnTo>
                  <a:lnTo>
                    <a:pt x="170188" y="311530"/>
                  </a:lnTo>
                  <a:lnTo>
                    <a:pt x="216341" y="328837"/>
                  </a:lnTo>
                  <a:lnTo>
                    <a:pt x="262494" y="340376"/>
                  </a:lnTo>
                  <a:lnTo>
                    <a:pt x="340376" y="351914"/>
                  </a:lnTo>
                  <a:lnTo>
                    <a:pt x="372106" y="351914"/>
                  </a:lnTo>
                  <a:lnTo>
                    <a:pt x="467296" y="343260"/>
                  </a:lnTo>
                  <a:lnTo>
                    <a:pt x="672099" y="308646"/>
                  </a:lnTo>
                  <a:lnTo>
                    <a:pt x="1026898" y="250955"/>
                  </a:lnTo>
                  <a:lnTo>
                    <a:pt x="1424964" y="190379"/>
                  </a:lnTo>
                  <a:lnTo>
                    <a:pt x="1739380" y="144227"/>
                  </a:lnTo>
                  <a:lnTo>
                    <a:pt x="1964374" y="112497"/>
                  </a:lnTo>
                  <a:lnTo>
                    <a:pt x="2148985" y="98074"/>
                  </a:lnTo>
                  <a:lnTo>
                    <a:pt x="2359556" y="72113"/>
                  </a:lnTo>
                  <a:lnTo>
                    <a:pt x="2506668" y="49037"/>
                  </a:lnTo>
                  <a:lnTo>
                    <a:pt x="2567243" y="28845"/>
                  </a:lnTo>
                  <a:lnTo>
                    <a:pt x="2627819" y="2884"/>
                  </a:lnTo>
                  <a:lnTo>
                    <a:pt x="2668202" y="0"/>
                  </a:lnTo>
                  <a:lnTo>
                    <a:pt x="2708586" y="8653"/>
                  </a:lnTo>
                  <a:lnTo>
                    <a:pt x="2795122" y="40383"/>
                  </a:lnTo>
                  <a:lnTo>
                    <a:pt x="2896081" y="86536"/>
                  </a:lnTo>
                  <a:lnTo>
                    <a:pt x="2971079" y="135573"/>
                  </a:lnTo>
                  <a:lnTo>
                    <a:pt x="3005694" y="164419"/>
                  </a:lnTo>
                  <a:lnTo>
                    <a:pt x="3028770" y="199033"/>
                  </a:lnTo>
                  <a:lnTo>
                    <a:pt x="3028770" y="222109"/>
                  </a:lnTo>
                  <a:lnTo>
                    <a:pt x="3017232" y="250955"/>
                  </a:lnTo>
                  <a:lnTo>
                    <a:pt x="2991271" y="265378"/>
                  </a:lnTo>
                  <a:lnTo>
                    <a:pt x="2942234" y="285569"/>
                  </a:lnTo>
                  <a:lnTo>
                    <a:pt x="2893197" y="294223"/>
                  </a:lnTo>
                  <a:lnTo>
                    <a:pt x="2795122" y="288454"/>
                  </a:lnTo>
                  <a:lnTo>
                    <a:pt x="2610511" y="279800"/>
                  </a:lnTo>
                  <a:lnTo>
                    <a:pt x="2428785" y="276916"/>
                  </a:lnTo>
                  <a:lnTo>
                    <a:pt x="2215329" y="276916"/>
                  </a:lnTo>
                  <a:lnTo>
                    <a:pt x="2030718" y="285569"/>
                  </a:lnTo>
                  <a:lnTo>
                    <a:pt x="1892260" y="294223"/>
                  </a:lnTo>
                  <a:lnTo>
                    <a:pt x="1670151" y="32018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8023A6B0-1756-4A46-864E-7C0B45D672A1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28775"/>
            <a:ext cx="4900612" cy="4195763"/>
            <a:chOff x="2389188" y="1628775"/>
            <a:chExt cx="4900612" cy="4195763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33F04EDD-A470-433F-B012-BDECC6C8F114}"/>
                </a:ext>
              </a:extLst>
            </p:cNvPr>
            <p:cNvSpPr/>
            <p:nvPr/>
          </p:nvSpPr>
          <p:spPr>
            <a:xfrm>
              <a:off x="2876550" y="1628775"/>
              <a:ext cx="1135063" cy="504825"/>
            </a:xfrm>
            <a:custGeom>
              <a:avLst/>
              <a:gdLst>
                <a:gd name="connsiteX0" fmla="*/ 731044 w 1135856"/>
                <a:gd name="connsiteY0" fmla="*/ 459581 h 504825"/>
                <a:gd name="connsiteX1" fmla="*/ 595313 w 1135856"/>
                <a:gd name="connsiteY1" fmla="*/ 414338 h 504825"/>
                <a:gd name="connsiteX2" fmla="*/ 459581 w 1135856"/>
                <a:gd name="connsiteY2" fmla="*/ 357188 h 504825"/>
                <a:gd name="connsiteX3" fmla="*/ 347663 w 1135856"/>
                <a:gd name="connsiteY3" fmla="*/ 300038 h 504825"/>
                <a:gd name="connsiteX4" fmla="*/ 221456 w 1135856"/>
                <a:gd name="connsiteY4" fmla="*/ 221456 h 504825"/>
                <a:gd name="connsiteX5" fmla="*/ 111919 w 1135856"/>
                <a:gd name="connsiteY5" fmla="*/ 142875 h 504825"/>
                <a:gd name="connsiteX6" fmla="*/ 42863 w 1135856"/>
                <a:gd name="connsiteY6" fmla="*/ 88106 h 504825"/>
                <a:gd name="connsiteX7" fmla="*/ 21431 w 1135856"/>
                <a:gd name="connsiteY7" fmla="*/ 71438 h 504825"/>
                <a:gd name="connsiteX8" fmla="*/ 9525 w 1135856"/>
                <a:gd name="connsiteY8" fmla="*/ 57150 h 504825"/>
                <a:gd name="connsiteX9" fmla="*/ 0 w 1135856"/>
                <a:gd name="connsiteY9" fmla="*/ 30956 h 504825"/>
                <a:gd name="connsiteX10" fmla="*/ 0 w 1135856"/>
                <a:gd name="connsiteY10" fmla="*/ 11906 h 504825"/>
                <a:gd name="connsiteX11" fmla="*/ 9525 w 1135856"/>
                <a:gd name="connsiteY11" fmla="*/ 2381 h 504825"/>
                <a:gd name="connsiteX12" fmla="*/ 23813 w 1135856"/>
                <a:gd name="connsiteY12" fmla="*/ 0 h 504825"/>
                <a:gd name="connsiteX13" fmla="*/ 59531 w 1135856"/>
                <a:gd name="connsiteY13" fmla="*/ 9525 h 504825"/>
                <a:gd name="connsiteX14" fmla="*/ 147638 w 1135856"/>
                <a:gd name="connsiteY14" fmla="*/ 54769 h 504825"/>
                <a:gd name="connsiteX15" fmla="*/ 230981 w 1135856"/>
                <a:gd name="connsiteY15" fmla="*/ 88106 h 504825"/>
                <a:gd name="connsiteX16" fmla="*/ 314325 w 1135856"/>
                <a:gd name="connsiteY16" fmla="*/ 114300 h 504825"/>
                <a:gd name="connsiteX17" fmla="*/ 411956 w 1135856"/>
                <a:gd name="connsiteY17" fmla="*/ 140494 h 504825"/>
                <a:gd name="connsiteX18" fmla="*/ 507206 w 1135856"/>
                <a:gd name="connsiteY18" fmla="*/ 159544 h 504825"/>
                <a:gd name="connsiteX19" fmla="*/ 628650 w 1135856"/>
                <a:gd name="connsiteY19" fmla="*/ 178594 h 504825"/>
                <a:gd name="connsiteX20" fmla="*/ 738188 w 1135856"/>
                <a:gd name="connsiteY20" fmla="*/ 188119 h 504825"/>
                <a:gd name="connsiteX21" fmla="*/ 847725 w 1135856"/>
                <a:gd name="connsiteY21" fmla="*/ 192881 h 504825"/>
                <a:gd name="connsiteX22" fmla="*/ 904875 w 1135856"/>
                <a:gd name="connsiteY22" fmla="*/ 192881 h 504825"/>
                <a:gd name="connsiteX23" fmla="*/ 933450 w 1135856"/>
                <a:gd name="connsiteY23" fmla="*/ 195263 h 504825"/>
                <a:gd name="connsiteX24" fmla="*/ 1000125 w 1135856"/>
                <a:gd name="connsiteY24" fmla="*/ 216694 h 504825"/>
                <a:gd name="connsiteX25" fmla="*/ 1054894 w 1135856"/>
                <a:gd name="connsiteY25" fmla="*/ 250031 h 504825"/>
                <a:gd name="connsiteX26" fmla="*/ 1090613 w 1135856"/>
                <a:gd name="connsiteY26" fmla="*/ 276225 h 504825"/>
                <a:gd name="connsiteX27" fmla="*/ 1112044 w 1135856"/>
                <a:gd name="connsiteY27" fmla="*/ 307181 h 504825"/>
                <a:gd name="connsiteX28" fmla="*/ 1126331 w 1135856"/>
                <a:gd name="connsiteY28" fmla="*/ 338138 h 504825"/>
                <a:gd name="connsiteX29" fmla="*/ 1135856 w 1135856"/>
                <a:gd name="connsiteY29" fmla="*/ 373856 h 504825"/>
                <a:gd name="connsiteX30" fmla="*/ 1135856 w 1135856"/>
                <a:gd name="connsiteY30" fmla="*/ 409575 h 504825"/>
                <a:gd name="connsiteX31" fmla="*/ 1126331 w 1135856"/>
                <a:gd name="connsiteY31" fmla="*/ 435769 h 504825"/>
                <a:gd name="connsiteX32" fmla="*/ 1109663 w 1135856"/>
                <a:gd name="connsiteY32" fmla="*/ 461963 h 504825"/>
                <a:gd name="connsiteX33" fmla="*/ 1071563 w 1135856"/>
                <a:gd name="connsiteY33" fmla="*/ 483394 h 504825"/>
                <a:gd name="connsiteX34" fmla="*/ 1019175 w 1135856"/>
                <a:gd name="connsiteY34" fmla="*/ 500063 h 504825"/>
                <a:gd name="connsiteX35" fmla="*/ 969169 w 1135856"/>
                <a:gd name="connsiteY35" fmla="*/ 504825 h 504825"/>
                <a:gd name="connsiteX36" fmla="*/ 838200 w 1135856"/>
                <a:gd name="connsiteY36" fmla="*/ 483394 h 504825"/>
                <a:gd name="connsiteX37" fmla="*/ 731044 w 1135856"/>
                <a:gd name="connsiteY37" fmla="*/ 4595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35856" h="504825">
                  <a:moveTo>
                    <a:pt x="731044" y="459581"/>
                  </a:moveTo>
                  <a:lnTo>
                    <a:pt x="595313" y="414338"/>
                  </a:lnTo>
                  <a:lnTo>
                    <a:pt x="459581" y="357188"/>
                  </a:lnTo>
                  <a:lnTo>
                    <a:pt x="347663" y="300038"/>
                  </a:lnTo>
                  <a:lnTo>
                    <a:pt x="221456" y="221456"/>
                  </a:lnTo>
                  <a:lnTo>
                    <a:pt x="111919" y="142875"/>
                  </a:lnTo>
                  <a:lnTo>
                    <a:pt x="42863" y="88106"/>
                  </a:lnTo>
                  <a:lnTo>
                    <a:pt x="21431" y="71438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59531" y="9525"/>
                  </a:lnTo>
                  <a:lnTo>
                    <a:pt x="147638" y="54769"/>
                  </a:lnTo>
                  <a:lnTo>
                    <a:pt x="230981" y="88106"/>
                  </a:lnTo>
                  <a:lnTo>
                    <a:pt x="314325" y="114300"/>
                  </a:lnTo>
                  <a:lnTo>
                    <a:pt x="411956" y="140494"/>
                  </a:lnTo>
                  <a:lnTo>
                    <a:pt x="507206" y="159544"/>
                  </a:lnTo>
                  <a:lnTo>
                    <a:pt x="628650" y="178594"/>
                  </a:lnTo>
                  <a:lnTo>
                    <a:pt x="738188" y="188119"/>
                  </a:lnTo>
                  <a:lnTo>
                    <a:pt x="847725" y="192881"/>
                  </a:lnTo>
                  <a:lnTo>
                    <a:pt x="904875" y="192881"/>
                  </a:lnTo>
                  <a:lnTo>
                    <a:pt x="933450" y="195263"/>
                  </a:lnTo>
                  <a:lnTo>
                    <a:pt x="1000125" y="216694"/>
                  </a:lnTo>
                  <a:lnTo>
                    <a:pt x="1054894" y="250031"/>
                  </a:lnTo>
                  <a:lnTo>
                    <a:pt x="1090613" y="276225"/>
                  </a:lnTo>
                  <a:lnTo>
                    <a:pt x="1112044" y="307181"/>
                  </a:lnTo>
                  <a:lnTo>
                    <a:pt x="1126331" y="338138"/>
                  </a:lnTo>
                  <a:lnTo>
                    <a:pt x="1135856" y="373856"/>
                  </a:lnTo>
                  <a:lnTo>
                    <a:pt x="1135856" y="409575"/>
                  </a:lnTo>
                  <a:lnTo>
                    <a:pt x="1126331" y="435769"/>
                  </a:lnTo>
                  <a:lnTo>
                    <a:pt x="1109663" y="461963"/>
                  </a:lnTo>
                  <a:lnTo>
                    <a:pt x="1071563" y="483394"/>
                  </a:lnTo>
                  <a:lnTo>
                    <a:pt x="1019175" y="500063"/>
                  </a:lnTo>
                  <a:lnTo>
                    <a:pt x="969169" y="504825"/>
                  </a:lnTo>
                  <a:lnTo>
                    <a:pt x="838200" y="483394"/>
                  </a:lnTo>
                  <a:lnTo>
                    <a:pt x="7310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8207E043-D4A8-4B06-810C-D619D3D39105}"/>
                </a:ext>
              </a:extLst>
            </p:cNvPr>
            <p:cNvSpPr/>
            <p:nvPr/>
          </p:nvSpPr>
          <p:spPr>
            <a:xfrm>
              <a:off x="2389188" y="2447925"/>
              <a:ext cx="1878012" cy="490538"/>
            </a:xfrm>
            <a:custGeom>
              <a:avLst/>
              <a:gdLst>
                <a:gd name="connsiteX0" fmla="*/ 1345406 w 1878806"/>
                <a:gd name="connsiteY0" fmla="*/ 283369 h 490538"/>
                <a:gd name="connsiteX1" fmla="*/ 1140619 w 1878806"/>
                <a:gd name="connsiteY1" fmla="*/ 319088 h 490538"/>
                <a:gd name="connsiteX2" fmla="*/ 1002506 w 1878806"/>
                <a:gd name="connsiteY2" fmla="*/ 340519 h 490538"/>
                <a:gd name="connsiteX3" fmla="*/ 857250 w 1878806"/>
                <a:gd name="connsiteY3" fmla="*/ 373856 h 490538"/>
                <a:gd name="connsiteX4" fmla="*/ 733425 w 1878806"/>
                <a:gd name="connsiteY4" fmla="*/ 402431 h 490538"/>
                <a:gd name="connsiteX5" fmla="*/ 640556 w 1878806"/>
                <a:gd name="connsiteY5" fmla="*/ 428625 h 490538"/>
                <a:gd name="connsiteX6" fmla="*/ 561975 w 1878806"/>
                <a:gd name="connsiteY6" fmla="*/ 457200 h 490538"/>
                <a:gd name="connsiteX7" fmla="*/ 502444 w 1878806"/>
                <a:gd name="connsiteY7" fmla="*/ 490538 h 490538"/>
                <a:gd name="connsiteX8" fmla="*/ 471487 w 1878806"/>
                <a:gd name="connsiteY8" fmla="*/ 483394 h 490538"/>
                <a:gd name="connsiteX9" fmla="*/ 388144 w 1878806"/>
                <a:gd name="connsiteY9" fmla="*/ 450056 h 490538"/>
                <a:gd name="connsiteX10" fmla="*/ 300037 w 1878806"/>
                <a:gd name="connsiteY10" fmla="*/ 404813 h 490538"/>
                <a:gd name="connsiteX11" fmla="*/ 204787 w 1878806"/>
                <a:gd name="connsiteY11" fmla="*/ 340519 h 490538"/>
                <a:gd name="connsiteX12" fmla="*/ 123825 w 1878806"/>
                <a:gd name="connsiteY12" fmla="*/ 273844 h 490538"/>
                <a:gd name="connsiteX13" fmla="*/ 64294 w 1878806"/>
                <a:gd name="connsiteY13" fmla="*/ 216694 h 490538"/>
                <a:gd name="connsiteX14" fmla="*/ 26194 w 1878806"/>
                <a:gd name="connsiteY14" fmla="*/ 178594 h 490538"/>
                <a:gd name="connsiteX15" fmla="*/ 9525 w 1878806"/>
                <a:gd name="connsiteY15" fmla="*/ 157163 h 490538"/>
                <a:gd name="connsiteX16" fmla="*/ 2381 w 1878806"/>
                <a:gd name="connsiteY16" fmla="*/ 135731 h 490538"/>
                <a:gd name="connsiteX17" fmla="*/ 0 w 1878806"/>
                <a:gd name="connsiteY17" fmla="*/ 116681 h 490538"/>
                <a:gd name="connsiteX18" fmla="*/ 2381 w 1878806"/>
                <a:gd name="connsiteY18" fmla="*/ 102394 h 490538"/>
                <a:gd name="connsiteX19" fmla="*/ 14287 w 1878806"/>
                <a:gd name="connsiteY19" fmla="*/ 95250 h 490538"/>
                <a:gd name="connsiteX20" fmla="*/ 38100 w 1878806"/>
                <a:gd name="connsiteY20" fmla="*/ 100013 h 490538"/>
                <a:gd name="connsiteX21" fmla="*/ 61912 w 1878806"/>
                <a:gd name="connsiteY21" fmla="*/ 111919 h 490538"/>
                <a:gd name="connsiteX22" fmla="*/ 111919 w 1878806"/>
                <a:gd name="connsiteY22" fmla="*/ 150019 h 490538"/>
                <a:gd name="connsiteX23" fmla="*/ 159544 w 1878806"/>
                <a:gd name="connsiteY23" fmla="*/ 180975 h 490538"/>
                <a:gd name="connsiteX24" fmla="*/ 207169 w 1878806"/>
                <a:gd name="connsiteY24" fmla="*/ 204788 h 490538"/>
                <a:gd name="connsiteX25" fmla="*/ 250031 w 1878806"/>
                <a:gd name="connsiteY25" fmla="*/ 221456 h 490538"/>
                <a:gd name="connsiteX26" fmla="*/ 307181 w 1878806"/>
                <a:gd name="connsiteY26" fmla="*/ 240506 h 490538"/>
                <a:gd name="connsiteX27" fmla="*/ 354806 w 1878806"/>
                <a:gd name="connsiteY27" fmla="*/ 250031 h 490538"/>
                <a:gd name="connsiteX28" fmla="*/ 411956 w 1878806"/>
                <a:gd name="connsiteY28" fmla="*/ 250031 h 490538"/>
                <a:gd name="connsiteX29" fmla="*/ 547687 w 1878806"/>
                <a:gd name="connsiteY29" fmla="*/ 230981 h 490538"/>
                <a:gd name="connsiteX30" fmla="*/ 700087 w 1878806"/>
                <a:gd name="connsiteY30" fmla="*/ 204788 h 490538"/>
                <a:gd name="connsiteX31" fmla="*/ 945356 w 1878806"/>
                <a:gd name="connsiteY31" fmla="*/ 157163 h 490538"/>
                <a:gd name="connsiteX32" fmla="*/ 1202531 w 1878806"/>
                <a:gd name="connsiteY32" fmla="*/ 102394 h 490538"/>
                <a:gd name="connsiteX33" fmla="*/ 1469231 w 1878806"/>
                <a:gd name="connsiteY33" fmla="*/ 47625 h 490538"/>
                <a:gd name="connsiteX34" fmla="*/ 1540669 w 1878806"/>
                <a:gd name="connsiteY34" fmla="*/ 30956 h 490538"/>
                <a:gd name="connsiteX35" fmla="*/ 1597819 w 1878806"/>
                <a:gd name="connsiteY35" fmla="*/ 9525 h 490538"/>
                <a:gd name="connsiteX36" fmla="*/ 1628775 w 1878806"/>
                <a:gd name="connsiteY36" fmla="*/ 0 h 490538"/>
                <a:gd name="connsiteX37" fmla="*/ 1647825 w 1878806"/>
                <a:gd name="connsiteY37" fmla="*/ 0 h 490538"/>
                <a:gd name="connsiteX38" fmla="*/ 1685925 w 1878806"/>
                <a:gd name="connsiteY38" fmla="*/ 4763 h 490538"/>
                <a:gd name="connsiteX39" fmla="*/ 1740694 w 1878806"/>
                <a:gd name="connsiteY39" fmla="*/ 19050 h 490538"/>
                <a:gd name="connsiteX40" fmla="*/ 1774031 w 1878806"/>
                <a:gd name="connsiteY40" fmla="*/ 35719 h 490538"/>
                <a:gd name="connsiteX41" fmla="*/ 1812131 w 1878806"/>
                <a:gd name="connsiteY41" fmla="*/ 59531 h 490538"/>
                <a:gd name="connsiteX42" fmla="*/ 1838325 w 1878806"/>
                <a:gd name="connsiteY42" fmla="*/ 78581 h 490538"/>
                <a:gd name="connsiteX43" fmla="*/ 1857375 w 1878806"/>
                <a:gd name="connsiteY43" fmla="*/ 100013 h 490538"/>
                <a:gd name="connsiteX44" fmla="*/ 1869281 w 1878806"/>
                <a:gd name="connsiteY44" fmla="*/ 119063 h 490538"/>
                <a:gd name="connsiteX45" fmla="*/ 1878806 w 1878806"/>
                <a:gd name="connsiteY45" fmla="*/ 140494 h 490538"/>
                <a:gd name="connsiteX46" fmla="*/ 1878806 w 1878806"/>
                <a:gd name="connsiteY46" fmla="*/ 161925 h 490538"/>
                <a:gd name="connsiteX47" fmla="*/ 1869281 w 1878806"/>
                <a:gd name="connsiteY47" fmla="*/ 180975 h 490538"/>
                <a:gd name="connsiteX48" fmla="*/ 1852612 w 1878806"/>
                <a:gd name="connsiteY48" fmla="*/ 197644 h 490538"/>
                <a:gd name="connsiteX49" fmla="*/ 1816894 w 1878806"/>
                <a:gd name="connsiteY49" fmla="*/ 216694 h 490538"/>
                <a:gd name="connsiteX50" fmla="*/ 1776412 w 1878806"/>
                <a:gd name="connsiteY50" fmla="*/ 226219 h 490538"/>
                <a:gd name="connsiteX51" fmla="*/ 1597819 w 1878806"/>
                <a:gd name="connsiteY51" fmla="*/ 250031 h 490538"/>
                <a:gd name="connsiteX52" fmla="*/ 1345406 w 1878806"/>
                <a:gd name="connsiteY52" fmla="*/ 2833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78806" h="490538">
                  <a:moveTo>
                    <a:pt x="1345406" y="283369"/>
                  </a:moveTo>
                  <a:lnTo>
                    <a:pt x="1140619" y="319088"/>
                  </a:lnTo>
                  <a:lnTo>
                    <a:pt x="1002506" y="340519"/>
                  </a:lnTo>
                  <a:lnTo>
                    <a:pt x="857250" y="373856"/>
                  </a:lnTo>
                  <a:lnTo>
                    <a:pt x="733425" y="402431"/>
                  </a:lnTo>
                  <a:lnTo>
                    <a:pt x="640556" y="428625"/>
                  </a:lnTo>
                  <a:lnTo>
                    <a:pt x="561975" y="457200"/>
                  </a:lnTo>
                  <a:lnTo>
                    <a:pt x="502444" y="490538"/>
                  </a:lnTo>
                  <a:lnTo>
                    <a:pt x="471487" y="483394"/>
                  </a:lnTo>
                  <a:lnTo>
                    <a:pt x="388144" y="450056"/>
                  </a:lnTo>
                  <a:lnTo>
                    <a:pt x="300037" y="404813"/>
                  </a:lnTo>
                  <a:lnTo>
                    <a:pt x="204787" y="340519"/>
                  </a:lnTo>
                  <a:lnTo>
                    <a:pt x="123825" y="273844"/>
                  </a:lnTo>
                  <a:lnTo>
                    <a:pt x="64294" y="216694"/>
                  </a:lnTo>
                  <a:lnTo>
                    <a:pt x="26194" y="178594"/>
                  </a:lnTo>
                  <a:lnTo>
                    <a:pt x="9525" y="157163"/>
                  </a:lnTo>
                  <a:lnTo>
                    <a:pt x="2381" y="135731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4287" y="95250"/>
                  </a:lnTo>
                  <a:lnTo>
                    <a:pt x="38100" y="100013"/>
                  </a:lnTo>
                  <a:lnTo>
                    <a:pt x="61912" y="111919"/>
                  </a:lnTo>
                  <a:lnTo>
                    <a:pt x="111919" y="150019"/>
                  </a:lnTo>
                  <a:lnTo>
                    <a:pt x="159544" y="180975"/>
                  </a:lnTo>
                  <a:lnTo>
                    <a:pt x="207169" y="204788"/>
                  </a:lnTo>
                  <a:lnTo>
                    <a:pt x="250031" y="221456"/>
                  </a:lnTo>
                  <a:lnTo>
                    <a:pt x="307181" y="240506"/>
                  </a:lnTo>
                  <a:lnTo>
                    <a:pt x="354806" y="250031"/>
                  </a:lnTo>
                  <a:lnTo>
                    <a:pt x="411956" y="250031"/>
                  </a:lnTo>
                  <a:lnTo>
                    <a:pt x="547687" y="230981"/>
                  </a:lnTo>
                  <a:lnTo>
                    <a:pt x="700087" y="204788"/>
                  </a:lnTo>
                  <a:lnTo>
                    <a:pt x="945356" y="157163"/>
                  </a:lnTo>
                  <a:lnTo>
                    <a:pt x="1202531" y="102394"/>
                  </a:lnTo>
                  <a:lnTo>
                    <a:pt x="1469231" y="47625"/>
                  </a:lnTo>
                  <a:lnTo>
                    <a:pt x="1540669" y="30956"/>
                  </a:lnTo>
                  <a:lnTo>
                    <a:pt x="1597819" y="9525"/>
                  </a:lnTo>
                  <a:lnTo>
                    <a:pt x="1628775" y="0"/>
                  </a:lnTo>
                  <a:lnTo>
                    <a:pt x="1647825" y="0"/>
                  </a:lnTo>
                  <a:lnTo>
                    <a:pt x="1685925" y="4763"/>
                  </a:lnTo>
                  <a:lnTo>
                    <a:pt x="1740694" y="19050"/>
                  </a:lnTo>
                  <a:lnTo>
                    <a:pt x="1774031" y="35719"/>
                  </a:lnTo>
                  <a:lnTo>
                    <a:pt x="1812131" y="59531"/>
                  </a:lnTo>
                  <a:lnTo>
                    <a:pt x="1838325" y="78581"/>
                  </a:lnTo>
                  <a:lnTo>
                    <a:pt x="1857375" y="100013"/>
                  </a:lnTo>
                  <a:lnTo>
                    <a:pt x="1869281" y="119063"/>
                  </a:lnTo>
                  <a:lnTo>
                    <a:pt x="1878806" y="140494"/>
                  </a:lnTo>
                  <a:lnTo>
                    <a:pt x="1878806" y="161925"/>
                  </a:lnTo>
                  <a:lnTo>
                    <a:pt x="1869281" y="180975"/>
                  </a:lnTo>
                  <a:lnTo>
                    <a:pt x="1852612" y="197644"/>
                  </a:lnTo>
                  <a:lnTo>
                    <a:pt x="1816894" y="216694"/>
                  </a:lnTo>
                  <a:lnTo>
                    <a:pt x="1776412" y="226219"/>
                  </a:lnTo>
                  <a:lnTo>
                    <a:pt x="1597819" y="250031"/>
                  </a:lnTo>
                  <a:lnTo>
                    <a:pt x="134540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">
              <a:extLst>
                <a:ext uri="{FF2B5EF4-FFF2-40B4-BE49-F238E27FC236}">
                  <a16:creationId xmlns:a16="http://schemas.microsoft.com/office/drawing/2014/main" id="{4BA4D8FE-3E2C-4BCB-9C49-3A5D25A44D03}"/>
                </a:ext>
              </a:extLst>
            </p:cNvPr>
            <p:cNvSpPr/>
            <p:nvPr/>
          </p:nvSpPr>
          <p:spPr>
            <a:xfrm>
              <a:off x="2809875" y="3157538"/>
              <a:ext cx="1122363" cy="317500"/>
            </a:xfrm>
            <a:custGeom>
              <a:avLst/>
              <a:gdLst>
                <a:gd name="connsiteX0" fmla="*/ 764381 w 1121569"/>
                <a:gd name="connsiteY0" fmla="*/ 250031 h 316706"/>
                <a:gd name="connsiteX1" fmla="*/ 497681 w 1121569"/>
                <a:gd name="connsiteY1" fmla="*/ 292893 h 316706"/>
                <a:gd name="connsiteX2" fmla="*/ 319088 w 1121569"/>
                <a:gd name="connsiteY2" fmla="*/ 316706 h 316706"/>
                <a:gd name="connsiteX3" fmla="*/ 285750 w 1121569"/>
                <a:gd name="connsiteY3" fmla="*/ 309562 h 316706"/>
                <a:gd name="connsiteX4" fmla="*/ 240506 w 1121569"/>
                <a:gd name="connsiteY4" fmla="*/ 295275 h 316706"/>
                <a:gd name="connsiteX5" fmla="*/ 169069 w 1121569"/>
                <a:gd name="connsiteY5" fmla="*/ 266700 h 316706"/>
                <a:gd name="connsiteX6" fmla="*/ 95250 w 1121569"/>
                <a:gd name="connsiteY6" fmla="*/ 223837 h 316706"/>
                <a:gd name="connsiteX7" fmla="*/ 40481 w 1121569"/>
                <a:gd name="connsiteY7" fmla="*/ 185737 h 316706"/>
                <a:gd name="connsiteX8" fmla="*/ 19050 w 1121569"/>
                <a:gd name="connsiteY8" fmla="*/ 166687 h 316706"/>
                <a:gd name="connsiteX9" fmla="*/ 7144 w 1121569"/>
                <a:gd name="connsiteY9" fmla="*/ 147637 h 316706"/>
                <a:gd name="connsiteX10" fmla="*/ 0 w 1121569"/>
                <a:gd name="connsiteY10" fmla="*/ 128587 h 316706"/>
                <a:gd name="connsiteX11" fmla="*/ 2381 w 1121569"/>
                <a:gd name="connsiteY11" fmla="*/ 107156 h 316706"/>
                <a:gd name="connsiteX12" fmla="*/ 14288 w 1121569"/>
                <a:gd name="connsiteY12" fmla="*/ 102393 h 316706"/>
                <a:gd name="connsiteX13" fmla="*/ 26194 w 1121569"/>
                <a:gd name="connsiteY13" fmla="*/ 100012 h 316706"/>
                <a:gd name="connsiteX14" fmla="*/ 59531 w 1121569"/>
                <a:gd name="connsiteY14" fmla="*/ 114300 h 316706"/>
                <a:gd name="connsiteX15" fmla="*/ 135731 w 1121569"/>
                <a:gd name="connsiteY15" fmla="*/ 133350 h 316706"/>
                <a:gd name="connsiteX16" fmla="*/ 247650 w 1121569"/>
                <a:gd name="connsiteY16" fmla="*/ 140493 h 316706"/>
                <a:gd name="connsiteX17" fmla="*/ 357188 w 1121569"/>
                <a:gd name="connsiteY17" fmla="*/ 135731 h 316706"/>
                <a:gd name="connsiteX18" fmla="*/ 481013 w 1121569"/>
                <a:gd name="connsiteY18" fmla="*/ 116681 h 316706"/>
                <a:gd name="connsiteX19" fmla="*/ 626269 w 1121569"/>
                <a:gd name="connsiteY19" fmla="*/ 83343 h 316706"/>
                <a:gd name="connsiteX20" fmla="*/ 742950 w 1121569"/>
                <a:gd name="connsiteY20" fmla="*/ 52387 h 316706"/>
                <a:gd name="connsiteX21" fmla="*/ 814388 w 1121569"/>
                <a:gd name="connsiteY21" fmla="*/ 26193 h 316706"/>
                <a:gd name="connsiteX22" fmla="*/ 842963 w 1121569"/>
                <a:gd name="connsiteY22" fmla="*/ 4762 h 316706"/>
                <a:gd name="connsiteX23" fmla="*/ 862013 w 1121569"/>
                <a:gd name="connsiteY23" fmla="*/ 0 h 316706"/>
                <a:gd name="connsiteX24" fmla="*/ 935831 w 1121569"/>
                <a:gd name="connsiteY24" fmla="*/ 7143 h 316706"/>
                <a:gd name="connsiteX25" fmla="*/ 1004888 w 1121569"/>
                <a:gd name="connsiteY25" fmla="*/ 19050 h 316706"/>
                <a:gd name="connsiteX26" fmla="*/ 1062038 w 1121569"/>
                <a:gd name="connsiteY26" fmla="*/ 35718 h 316706"/>
                <a:gd name="connsiteX27" fmla="*/ 1088231 w 1121569"/>
                <a:gd name="connsiteY27" fmla="*/ 47625 h 316706"/>
                <a:gd name="connsiteX28" fmla="*/ 1102519 w 1121569"/>
                <a:gd name="connsiteY28" fmla="*/ 61912 h 316706"/>
                <a:gd name="connsiteX29" fmla="*/ 1114425 w 1121569"/>
                <a:gd name="connsiteY29" fmla="*/ 76200 h 316706"/>
                <a:gd name="connsiteX30" fmla="*/ 1121569 w 1121569"/>
                <a:gd name="connsiteY30" fmla="*/ 97631 h 316706"/>
                <a:gd name="connsiteX31" fmla="*/ 1116806 w 1121569"/>
                <a:gd name="connsiteY31" fmla="*/ 123825 h 316706"/>
                <a:gd name="connsiteX32" fmla="*/ 1109663 w 1121569"/>
                <a:gd name="connsiteY32" fmla="*/ 145256 h 316706"/>
                <a:gd name="connsiteX33" fmla="*/ 1085850 w 1121569"/>
                <a:gd name="connsiteY33" fmla="*/ 166687 h 316706"/>
                <a:gd name="connsiteX34" fmla="*/ 1050131 w 1121569"/>
                <a:gd name="connsiteY34" fmla="*/ 185737 h 316706"/>
                <a:gd name="connsiteX35" fmla="*/ 995363 w 1121569"/>
                <a:gd name="connsiteY35" fmla="*/ 207168 h 316706"/>
                <a:gd name="connsiteX36" fmla="*/ 900113 w 1121569"/>
                <a:gd name="connsiteY36" fmla="*/ 223837 h 316706"/>
                <a:gd name="connsiteX37" fmla="*/ 764381 w 1121569"/>
                <a:gd name="connsiteY37" fmla="*/ 2500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21569" h="316706">
                  <a:moveTo>
                    <a:pt x="764381" y="250031"/>
                  </a:moveTo>
                  <a:lnTo>
                    <a:pt x="497681" y="292893"/>
                  </a:lnTo>
                  <a:lnTo>
                    <a:pt x="319088" y="316706"/>
                  </a:lnTo>
                  <a:lnTo>
                    <a:pt x="285750" y="309562"/>
                  </a:lnTo>
                  <a:lnTo>
                    <a:pt x="240506" y="295275"/>
                  </a:lnTo>
                  <a:lnTo>
                    <a:pt x="169069" y="266700"/>
                  </a:lnTo>
                  <a:lnTo>
                    <a:pt x="95250" y="223837"/>
                  </a:lnTo>
                  <a:lnTo>
                    <a:pt x="40481" y="185737"/>
                  </a:lnTo>
                  <a:lnTo>
                    <a:pt x="19050" y="166687"/>
                  </a:lnTo>
                  <a:lnTo>
                    <a:pt x="7144" y="147637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14288" y="102393"/>
                  </a:lnTo>
                  <a:lnTo>
                    <a:pt x="26194" y="100012"/>
                  </a:lnTo>
                  <a:lnTo>
                    <a:pt x="59531" y="114300"/>
                  </a:lnTo>
                  <a:lnTo>
                    <a:pt x="135731" y="133350"/>
                  </a:lnTo>
                  <a:lnTo>
                    <a:pt x="247650" y="140493"/>
                  </a:lnTo>
                  <a:lnTo>
                    <a:pt x="357188" y="135731"/>
                  </a:lnTo>
                  <a:lnTo>
                    <a:pt x="481013" y="116681"/>
                  </a:lnTo>
                  <a:lnTo>
                    <a:pt x="626269" y="83343"/>
                  </a:lnTo>
                  <a:lnTo>
                    <a:pt x="742950" y="52387"/>
                  </a:lnTo>
                  <a:lnTo>
                    <a:pt x="814388" y="26193"/>
                  </a:lnTo>
                  <a:lnTo>
                    <a:pt x="842963" y="4762"/>
                  </a:lnTo>
                  <a:lnTo>
                    <a:pt x="862013" y="0"/>
                  </a:lnTo>
                  <a:lnTo>
                    <a:pt x="935831" y="7143"/>
                  </a:lnTo>
                  <a:lnTo>
                    <a:pt x="1004888" y="19050"/>
                  </a:lnTo>
                  <a:lnTo>
                    <a:pt x="1062038" y="35718"/>
                  </a:lnTo>
                  <a:lnTo>
                    <a:pt x="1088231" y="47625"/>
                  </a:lnTo>
                  <a:lnTo>
                    <a:pt x="1102519" y="61912"/>
                  </a:lnTo>
                  <a:lnTo>
                    <a:pt x="1114425" y="76200"/>
                  </a:lnTo>
                  <a:lnTo>
                    <a:pt x="1121569" y="97631"/>
                  </a:lnTo>
                  <a:lnTo>
                    <a:pt x="1116806" y="123825"/>
                  </a:lnTo>
                  <a:lnTo>
                    <a:pt x="1109663" y="145256"/>
                  </a:lnTo>
                  <a:lnTo>
                    <a:pt x="1085850" y="166687"/>
                  </a:lnTo>
                  <a:lnTo>
                    <a:pt x="1050131" y="185737"/>
                  </a:lnTo>
                  <a:lnTo>
                    <a:pt x="995363" y="207168"/>
                  </a:lnTo>
                  <a:lnTo>
                    <a:pt x="900113" y="223837"/>
                  </a:lnTo>
                  <a:lnTo>
                    <a:pt x="7643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85533379-95BB-4629-BD96-405BBF481DAE}"/>
                </a:ext>
              </a:extLst>
            </p:cNvPr>
            <p:cNvSpPr/>
            <p:nvPr/>
          </p:nvSpPr>
          <p:spPr>
            <a:xfrm>
              <a:off x="2884488" y="3783013"/>
              <a:ext cx="1073150" cy="342900"/>
            </a:xfrm>
            <a:custGeom>
              <a:avLst/>
              <a:gdLst>
                <a:gd name="connsiteX0" fmla="*/ 726281 w 1073944"/>
                <a:gd name="connsiteY0" fmla="*/ 259557 h 342900"/>
                <a:gd name="connsiteX1" fmla="*/ 471487 w 1073944"/>
                <a:gd name="connsiteY1" fmla="*/ 319088 h 342900"/>
                <a:gd name="connsiteX2" fmla="*/ 397669 w 1073944"/>
                <a:gd name="connsiteY2" fmla="*/ 338138 h 342900"/>
                <a:gd name="connsiteX3" fmla="*/ 354806 w 1073944"/>
                <a:gd name="connsiteY3" fmla="*/ 342900 h 342900"/>
                <a:gd name="connsiteX4" fmla="*/ 307181 w 1073944"/>
                <a:gd name="connsiteY4" fmla="*/ 340519 h 342900"/>
                <a:gd name="connsiteX5" fmla="*/ 259556 w 1073944"/>
                <a:gd name="connsiteY5" fmla="*/ 335757 h 342900"/>
                <a:gd name="connsiteX6" fmla="*/ 211931 w 1073944"/>
                <a:gd name="connsiteY6" fmla="*/ 326232 h 342900"/>
                <a:gd name="connsiteX7" fmla="*/ 166687 w 1073944"/>
                <a:gd name="connsiteY7" fmla="*/ 311944 h 342900"/>
                <a:gd name="connsiteX8" fmla="*/ 109537 w 1073944"/>
                <a:gd name="connsiteY8" fmla="*/ 283369 h 342900"/>
                <a:gd name="connsiteX9" fmla="*/ 54769 w 1073944"/>
                <a:gd name="connsiteY9" fmla="*/ 250032 h 342900"/>
                <a:gd name="connsiteX10" fmla="*/ 23812 w 1073944"/>
                <a:gd name="connsiteY10" fmla="*/ 226219 h 342900"/>
                <a:gd name="connsiteX11" fmla="*/ 9525 w 1073944"/>
                <a:gd name="connsiteY11" fmla="*/ 209550 h 342900"/>
                <a:gd name="connsiteX12" fmla="*/ 0 w 1073944"/>
                <a:gd name="connsiteY12" fmla="*/ 192882 h 342900"/>
                <a:gd name="connsiteX13" fmla="*/ 0 w 1073944"/>
                <a:gd name="connsiteY13" fmla="*/ 176213 h 342900"/>
                <a:gd name="connsiteX14" fmla="*/ 9525 w 1073944"/>
                <a:gd name="connsiteY14" fmla="*/ 166688 h 342900"/>
                <a:gd name="connsiteX15" fmla="*/ 26194 w 1073944"/>
                <a:gd name="connsiteY15" fmla="*/ 159544 h 342900"/>
                <a:gd name="connsiteX16" fmla="*/ 50006 w 1073944"/>
                <a:gd name="connsiteY16" fmla="*/ 159544 h 342900"/>
                <a:gd name="connsiteX17" fmla="*/ 85725 w 1073944"/>
                <a:gd name="connsiteY17" fmla="*/ 171450 h 342900"/>
                <a:gd name="connsiteX18" fmla="*/ 126206 w 1073944"/>
                <a:gd name="connsiteY18" fmla="*/ 180975 h 342900"/>
                <a:gd name="connsiteX19" fmla="*/ 169069 w 1073944"/>
                <a:gd name="connsiteY19" fmla="*/ 183357 h 342900"/>
                <a:gd name="connsiteX20" fmla="*/ 230981 w 1073944"/>
                <a:gd name="connsiteY20" fmla="*/ 178594 h 342900"/>
                <a:gd name="connsiteX21" fmla="*/ 319087 w 1073944"/>
                <a:gd name="connsiteY21" fmla="*/ 164307 h 342900"/>
                <a:gd name="connsiteX22" fmla="*/ 419100 w 1073944"/>
                <a:gd name="connsiteY22" fmla="*/ 140494 h 342900"/>
                <a:gd name="connsiteX23" fmla="*/ 590550 w 1073944"/>
                <a:gd name="connsiteY23" fmla="*/ 88107 h 342900"/>
                <a:gd name="connsiteX24" fmla="*/ 740569 w 1073944"/>
                <a:gd name="connsiteY24" fmla="*/ 26194 h 342900"/>
                <a:gd name="connsiteX25" fmla="*/ 790575 w 1073944"/>
                <a:gd name="connsiteY25" fmla="*/ 0 h 342900"/>
                <a:gd name="connsiteX26" fmla="*/ 854869 w 1073944"/>
                <a:gd name="connsiteY26" fmla="*/ 4763 h 342900"/>
                <a:gd name="connsiteX27" fmla="*/ 921544 w 1073944"/>
                <a:gd name="connsiteY27" fmla="*/ 16669 h 342900"/>
                <a:gd name="connsiteX28" fmla="*/ 983456 w 1073944"/>
                <a:gd name="connsiteY28" fmla="*/ 33338 h 342900"/>
                <a:gd name="connsiteX29" fmla="*/ 1023937 w 1073944"/>
                <a:gd name="connsiteY29" fmla="*/ 47625 h 342900"/>
                <a:gd name="connsiteX30" fmla="*/ 1047750 w 1073944"/>
                <a:gd name="connsiteY30" fmla="*/ 66675 h 342900"/>
                <a:gd name="connsiteX31" fmla="*/ 1066800 w 1073944"/>
                <a:gd name="connsiteY31" fmla="*/ 88107 h 342900"/>
                <a:gd name="connsiteX32" fmla="*/ 1073944 w 1073944"/>
                <a:gd name="connsiteY32" fmla="*/ 111919 h 342900"/>
                <a:gd name="connsiteX33" fmla="*/ 1071562 w 1073944"/>
                <a:gd name="connsiteY33" fmla="*/ 133350 h 342900"/>
                <a:gd name="connsiteX34" fmla="*/ 1057275 w 1073944"/>
                <a:gd name="connsiteY34" fmla="*/ 157163 h 342900"/>
                <a:gd name="connsiteX35" fmla="*/ 1021556 w 1073944"/>
                <a:gd name="connsiteY35" fmla="*/ 185738 h 342900"/>
                <a:gd name="connsiteX36" fmla="*/ 966787 w 1073944"/>
                <a:gd name="connsiteY36" fmla="*/ 207169 h 342900"/>
                <a:gd name="connsiteX37" fmla="*/ 892969 w 1073944"/>
                <a:gd name="connsiteY37" fmla="*/ 226219 h 342900"/>
                <a:gd name="connsiteX38" fmla="*/ 726281 w 1073944"/>
                <a:gd name="connsiteY38" fmla="*/ 2595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342900">
                  <a:moveTo>
                    <a:pt x="726281" y="259557"/>
                  </a:moveTo>
                  <a:lnTo>
                    <a:pt x="471487" y="319088"/>
                  </a:lnTo>
                  <a:lnTo>
                    <a:pt x="397669" y="338138"/>
                  </a:lnTo>
                  <a:lnTo>
                    <a:pt x="354806" y="342900"/>
                  </a:lnTo>
                  <a:lnTo>
                    <a:pt x="307181" y="340519"/>
                  </a:lnTo>
                  <a:lnTo>
                    <a:pt x="259556" y="335757"/>
                  </a:lnTo>
                  <a:lnTo>
                    <a:pt x="211931" y="326232"/>
                  </a:lnTo>
                  <a:lnTo>
                    <a:pt x="166687" y="311944"/>
                  </a:lnTo>
                  <a:lnTo>
                    <a:pt x="109537" y="283369"/>
                  </a:lnTo>
                  <a:lnTo>
                    <a:pt x="54769" y="250032"/>
                  </a:lnTo>
                  <a:lnTo>
                    <a:pt x="23812" y="226219"/>
                  </a:lnTo>
                  <a:lnTo>
                    <a:pt x="9525" y="209550"/>
                  </a:lnTo>
                  <a:lnTo>
                    <a:pt x="0" y="192882"/>
                  </a:lnTo>
                  <a:lnTo>
                    <a:pt x="0" y="176213"/>
                  </a:lnTo>
                  <a:lnTo>
                    <a:pt x="9525" y="166688"/>
                  </a:lnTo>
                  <a:lnTo>
                    <a:pt x="26194" y="159544"/>
                  </a:lnTo>
                  <a:lnTo>
                    <a:pt x="50006" y="159544"/>
                  </a:lnTo>
                  <a:lnTo>
                    <a:pt x="85725" y="171450"/>
                  </a:lnTo>
                  <a:lnTo>
                    <a:pt x="126206" y="180975"/>
                  </a:lnTo>
                  <a:lnTo>
                    <a:pt x="169069" y="183357"/>
                  </a:lnTo>
                  <a:lnTo>
                    <a:pt x="230981" y="178594"/>
                  </a:lnTo>
                  <a:lnTo>
                    <a:pt x="319087" y="164307"/>
                  </a:lnTo>
                  <a:lnTo>
                    <a:pt x="419100" y="140494"/>
                  </a:lnTo>
                  <a:lnTo>
                    <a:pt x="590550" y="88107"/>
                  </a:lnTo>
                  <a:lnTo>
                    <a:pt x="740569" y="26194"/>
                  </a:lnTo>
                  <a:lnTo>
                    <a:pt x="790575" y="0"/>
                  </a:lnTo>
                  <a:lnTo>
                    <a:pt x="854869" y="4763"/>
                  </a:lnTo>
                  <a:lnTo>
                    <a:pt x="921544" y="16669"/>
                  </a:lnTo>
                  <a:lnTo>
                    <a:pt x="983456" y="33338"/>
                  </a:lnTo>
                  <a:lnTo>
                    <a:pt x="1023937" y="47625"/>
                  </a:lnTo>
                  <a:lnTo>
                    <a:pt x="1047750" y="66675"/>
                  </a:lnTo>
                  <a:lnTo>
                    <a:pt x="1066800" y="88107"/>
                  </a:lnTo>
                  <a:lnTo>
                    <a:pt x="1073944" y="111919"/>
                  </a:lnTo>
                  <a:lnTo>
                    <a:pt x="1071562" y="133350"/>
                  </a:lnTo>
                  <a:lnTo>
                    <a:pt x="1057275" y="157163"/>
                  </a:lnTo>
                  <a:lnTo>
                    <a:pt x="1021556" y="185738"/>
                  </a:lnTo>
                  <a:lnTo>
                    <a:pt x="966787" y="207169"/>
                  </a:lnTo>
                  <a:lnTo>
                    <a:pt x="892969" y="226219"/>
                  </a:lnTo>
                  <a:lnTo>
                    <a:pt x="726281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60C3D816-75AA-4C3D-929F-E2F62C8D3AE3}"/>
                </a:ext>
              </a:extLst>
            </p:cNvPr>
            <p:cNvSpPr/>
            <p:nvPr/>
          </p:nvSpPr>
          <p:spPr>
            <a:xfrm>
              <a:off x="2659063" y="4633913"/>
              <a:ext cx="571500" cy="1119187"/>
            </a:xfrm>
            <a:custGeom>
              <a:avLst/>
              <a:gdLst>
                <a:gd name="connsiteX0" fmla="*/ 295275 w 571500"/>
                <a:gd name="connsiteY0" fmla="*/ 683418 h 1119187"/>
                <a:gd name="connsiteX1" fmla="*/ 228600 w 571500"/>
                <a:gd name="connsiteY1" fmla="*/ 373856 h 1119187"/>
                <a:gd name="connsiteX2" fmla="*/ 211932 w 571500"/>
                <a:gd name="connsiteY2" fmla="*/ 297656 h 1119187"/>
                <a:gd name="connsiteX3" fmla="*/ 200025 w 571500"/>
                <a:gd name="connsiteY3" fmla="*/ 254793 h 1119187"/>
                <a:gd name="connsiteX4" fmla="*/ 183357 w 571500"/>
                <a:gd name="connsiteY4" fmla="*/ 219075 h 1119187"/>
                <a:gd name="connsiteX5" fmla="*/ 157163 w 571500"/>
                <a:gd name="connsiteY5" fmla="*/ 183356 h 1119187"/>
                <a:gd name="connsiteX6" fmla="*/ 116682 w 571500"/>
                <a:gd name="connsiteY6" fmla="*/ 140493 h 1119187"/>
                <a:gd name="connsiteX7" fmla="*/ 69057 w 571500"/>
                <a:gd name="connsiteY7" fmla="*/ 100012 h 1119187"/>
                <a:gd name="connsiteX8" fmla="*/ 30957 w 571500"/>
                <a:gd name="connsiteY8" fmla="*/ 71437 h 1119187"/>
                <a:gd name="connsiteX9" fmla="*/ 11907 w 571500"/>
                <a:gd name="connsiteY9" fmla="*/ 54768 h 1119187"/>
                <a:gd name="connsiteX10" fmla="*/ 0 w 571500"/>
                <a:gd name="connsiteY10" fmla="*/ 38100 h 1119187"/>
                <a:gd name="connsiteX11" fmla="*/ 0 w 571500"/>
                <a:gd name="connsiteY11" fmla="*/ 19050 h 1119187"/>
                <a:gd name="connsiteX12" fmla="*/ 7144 w 571500"/>
                <a:gd name="connsiteY12" fmla="*/ 9525 h 1119187"/>
                <a:gd name="connsiteX13" fmla="*/ 28575 w 571500"/>
                <a:gd name="connsiteY13" fmla="*/ 0 h 1119187"/>
                <a:gd name="connsiteX14" fmla="*/ 64294 w 571500"/>
                <a:gd name="connsiteY14" fmla="*/ 0 h 1119187"/>
                <a:gd name="connsiteX15" fmla="*/ 138113 w 571500"/>
                <a:gd name="connsiteY15" fmla="*/ 14287 h 1119187"/>
                <a:gd name="connsiteX16" fmla="*/ 269082 w 571500"/>
                <a:gd name="connsiteY16" fmla="*/ 40481 h 1119187"/>
                <a:gd name="connsiteX17" fmla="*/ 338138 w 571500"/>
                <a:gd name="connsiteY17" fmla="*/ 59531 h 1119187"/>
                <a:gd name="connsiteX18" fmla="*/ 364332 w 571500"/>
                <a:gd name="connsiteY18" fmla="*/ 157162 h 1119187"/>
                <a:gd name="connsiteX19" fmla="*/ 433388 w 571500"/>
                <a:gd name="connsiteY19" fmla="*/ 400050 h 1119187"/>
                <a:gd name="connsiteX20" fmla="*/ 476250 w 571500"/>
                <a:gd name="connsiteY20" fmla="*/ 559593 h 1119187"/>
                <a:gd name="connsiteX21" fmla="*/ 528638 w 571500"/>
                <a:gd name="connsiteY21" fmla="*/ 754856 h 1119187"/>
                <a:gd name="connsiteX22" fmla="*/ 559594 w 571500"/>
                <a:gd name="connsiteY22" fmla="*/ 866775 h 1119187"/>
                <a:gd name="connsiteX23" fmla="*/ 566738 w 571500"/>
                <a:gd name="connsiteY23" fmla="*/ 926306 h 1119187"/>
                <a:gd name="connsiteX24" fmla="*/ 571500 w 571500"/>
                <a:gd name="connsiteY24" fmla="*/ 981075 h 1119187"/>
                <a:gd name="connsiteX25" fmla="*/ 564357 w 571500"/>
                <a:gd name="connsiteY25" fmla="*/ 1033462 h 1119187"/>
                <a:gd name="connsiteX26" fmla="*/ 547688 w 571500"/>
                <a:gd name="connsiteY26" fmla="*/ 1081087 h 1119187"/>
                <a:gd name="connsiteX27" fmla="*/ 526257 w 571500"/>
                <a:gd name="connsiteY27" fmla="*/ 1107281 h 1119187"/>
                <a:gd name="connsiteX28" fmla="*/ 502444 w 571500"/>
                <a:gd name="connsiteY28" fmla="*/ 1116806 h 1119187"/>
                <a:gd name="connsiteX29" fmla="*/ 478632 w 571500"/>
                <a:gd name="connsiteY29" fmla="*/ 1119187 h 1119187"/>
                <a:gd name="connsiteX30" fmla="*/ 459582 w 571500"/>
                <a:gd name="connsiteY30" fmla="*/ 1114425 h 1119187"/>
                <a:gd name="connsiteX31" fmla="*/ 438150 w 571500"/>
                <a:gd name="connsiteY31" fmla="*/ 1100137 h 1119187"/>
                <a:gd name="connsiteX32" fmla="*/ 409575 w 571500"/>
                <a:gd name="connsiteY32" fmla="*/ 1069181 h 1119187"/>
                <a:gd name="connsiteX33" fmla="*/ 371475 w 571500"/>
                <a:gd name="connsiteY33" fmla="*/ 1000125 h 1119187"/>
                <a:gd name="connsiteX34" fmla="*/ 338138 w 571500"/>
                <a:gd name="connsiteY34" fmla="*/ 909637 h 1119187"/>
                <a:gd name="connsiteX35" fmla="*/ 316707 w 571500"/>
                <a:gd name="connsiteY35" fmla="*/ 802481 h 1119187"/>
                <a:gd name="connsiteX36" fmla="*/ 295275 w 571500"/>
                <a:gd name="connsiteY36" fmla="*/ 683418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1119187">
                  <a:moveTo>
                    <a:pt x="295275" y="683418"/>
                  </a:moveTo>
                  <a:lnTo>
                    <a:pt x="228600" y="373856"/>
                  </a:lnTo>
                  <a:lnTo>
                    <a:pt x="211932" y="297656"/>
                  </a:lnTo>
                  <a:lnTo>
                    <a:pt x="200025" y="254793"/>
                  </a:lnTo>
                  <a:lnTo>
                    <a:pt x="183357" y="219075"/>
                  </a:lnTo>
                  <a:lnTo>
                    <a:pt x="157163" y="183356"/>
                  </a:lnTo>
                  <a:lnTo>
                    <a:pt x="116682" y="140493"/>
                  </a:lnTo>
                  <a:lnTo>
                    <a:pt x="69057" y="100012"/>
                  </a:lnTo>
                  <a:lnTo>
                    <a:pt x="30957" y="71437"/>
                  </a:lnTo>
                  <a:lnTo>
                    <a:pt x="11907" y="54768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64294" y="0"/>
                  </a:lnTo>
                  <a:lnTo>
                    <a:pt x="138113" y="14287"/>
                  </a:lnTo>
                  <a:lnTo>
                    <a:pt x="269082" y="40481"/>
                  </a:lnTo>
                  <a:lnTo>
                    <a:pt x="338138" y="59531"/>
                  </a:lnTo>
                  <a:lnTo>
                    <a:pt x="364332" y="157162"/>
                  </a:lnTo>
                  <a:lnTo>
                    <a:pt x="433388" y="400050"/>
                  </a:lnTo>
                  <a:lnTo>
                    <a:pt x="476250" y="559593"/>
                  </a:lnTo>
                  <a:lnTo>
                    <a:pt x="528638" y="754856"/>
                  </a:lnTo>
                  <a:lnTo>
                    <a:pt x="559594" y="866775"/>
                  </a:lnTo>
                  <a:lnTo>
                    <a:pt x="566738" y="926306"/>
                  </a:lnTo>
                  <a:lnTo>
                    <a:pt x="571500" y="981075"/>
                  </a:lnTo>
                  <a:lnTo>
                    <a:pt x="564357" y="1033462"/>
                  </a:lnTo>
                  <a:lnTo>
                    <a:pt x="547688" y="1081087"/>
                  </a:lnTo>
                  <a:lnTo>
                    <a:pt x="526257" y="1107281"/>
                  </a:lnTo>
                  <a:lnTo>
                    <a:pt x="502444" y="1116806"/>
                  </a:lnTo>
                  <a:lnTo>
                    <a:pt x="478632" y="1119187"/>
                  </a:lnTo>
                  <a:lnTo>
                    <a:pt x="459582" y="1114425"/>
                  </a:lnTo>
                  <a:lnTo>
                    <a:pt x="438150" y="1100137"/>
                  </a:lnTo>
                  <a:lnTo>
                    <a:pt x="409575" y="1069181"/>
                  </a:lnTo>
                  <a:lnTo>
                    <a:pt x="371475" y="1000125"/>
                  </a:lnTo>
                  <a:lnTo>
                    <a:pt x="338138" y="909637"/>
                  </a:lnTo>
                  <a:lnTo>
                    <a:pt x="316707" y="802481"/>
                  </a:lnTo>
                  <a:lnTo>
                    <a:pt x="2952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D18F8DA0-D04F-42C5-8E55-3D5212585B4B}"/>
                </a:ext>
              </a:extLst>
            </p:cNvPr>
            <p:cNvSpPr/>
            <p:nvPr/>
          </p:nvSpPr>
          <p:spPr>
            <a:xfrm>
              <a:off x="4786313" y="1905000"/>
              <a:ext cx="538162" cy="1238250"/>
            </a:xfrm>
            <a:custGeom>
              <a:avLst/>
              <a:gdLst>
                <a:gd name="connsiteX0" fmla="*/ 228600 w 538162"/>
                <a:gd name="connsiteY0" fmla="*/ 735806 h 1238250"/>
                <a:gd name="connsiteX1" fmla="*/ 200025 w 538162"/>
                <a:gd name="connsiteY1" fmla="*/ 469106 h 1238250"/>
                <a:gd name="connsiteX2" fmla="*/ 188118 w 538162"/>
                <a:gd name="connsiteY2" fmla="*/ 335756 h 1238250"/>
                <a:gd name="connsiteX3" fmla="*/ 176212 w 538162"/>
                <a:gd name="connsiteY3" fmla="*/ 266700 h 1238250"/>
                <a:gd name="connsiteX4" fmla="*/ 164306 w 538162"/>
                <a:gd name="connsiteY4" fmla="*/ 226219 h 1238250"/>
                <a:gd name="connsiteX5" fmla="*/ 147637 w 538162"/>
                <a:gd name="connsiteY5" fmla="*/ 197644 h 1238250"/>
                <a:gd name="connsiteX6" fmla="*/ 121443 w 538162"/>
                <a:gd name="connsiteY6" fmla="*/ 159544 h 1238250"/>
                <a:gd name="connsiteX7" fmla="*/ 85725 w 538162"/>
                <a:gd name="connsiteY7" fmla="*/ 121444 h 1238250"/>
                <a:gd name="connsiteX8" fmla="*/ 47625 w 538162"/>
                <a:gd name="connsiteY8" fmla="*/ 92869 h 1238250"/>
                <a:gd name="connsiteX9" fmla="*/ 23812 w 538162"/>
                <a:gd name="connsiteY9" fmla="*/ 76200 h 1238250"/>
                <a:gd name="connsiteX10" fmla="*/ 7143 w 538162"/>
                <a:gd name="connsiteY10" fmla="*/ 57150 h 1238250"/>
                <a:gd name="connsiteX11" fmla="*/ 0 w 538162"/>
                <a:gd name="connsiteY11" fmla="*/ 33338 h 1238250"/>
                <a:gd name="connsiteX12" fmla="*/ 2381 w 538162"/>
                <a:gd name="connsiteY12" fmla="*/ 16669 h 1238250"/>
                <a:gd name="connsiteX13" fmla="*/ 11906 w 538162"/>
                <a:gd name="connsiteY13" fmla="*/ 2381 h 1238250"/>
                <a:gd name="connsiteX14" fmla="*/ 33337 w 538162"/>
                <a:gd name="connsiteY14" fmla="*/ 0 h 1238250"/>
                <a:gd name="connsiteX15" fmla="*/ 66675 w 538162"/>
                <a:gd name="connsiteY15" fmla="*/ 2381 h 1238250"/>
                <a:gd name="connsiteX16" fmla="*/ 121443 w 538162"/>
                <a:gd name="connsiteY16" fmla="*/ 21431 h 1238250"/>
                <a:gd name="connsiteX17" fmla="*/ 176212 w 538162"/>
                <a:gd name="connsiteY17" fmla="*/ 45244 h 1238250"/>
                <a:gd name="connsiteX18" fmla="*/ 228600 w 538162"/>
                <a:gd name="connsiteY18" fmla="*/ 76200 h 1238250"/>
                <a:gd name="connsiteX19" fmla="*/ 280987 w 538162"/>
                <a:gd name="connsiteY19" fmla="*/ 107156 h 1238250"/>
                <a:gd name="connsiteX20" fmla="*/ 335756 w 538162"/>
                <a:gd name="connsiteY20" fmla="*/ 140494 h 1238250"/>
                <a:gd name="connsiteX21" fmla="*/ 376237 w 538162"/>
                <a:gd name="connsiteY21" fmla="*/ 223838 h 1238250"/>
                <a:gd name="connsiteX22" fmla="*/ 397668 w 538162"/>
                <a:gd name="connsiteY22" fmla="*/ 335756 h 1238250"/>
                <a:gd name="connsiteX23" fmla="*/ 421481 w 538162"/>
                <a:gd name="connsiteY23" fmla="*/ 476250 h 1238250"/>
                <a:gd name="connsiteX24" fmla="*/ 450056 w 538162"/>
                <a:gd name="connsiteY24" fmla="*/ 614363 h 1238250"/>
                <a:gd name="connsiteX25" fmla="*/ 473868 w 538162"/>
                <a:gd name="connsiteY25" fmla="*/ 764381 h 1238250"/>
                <a:gd name="connsiteX26" fmla="*/ 497681 w 538162"/>
                <a:gd name="connsiteY26" fmla="*/ 902494 h 1238250"/>
                <a:gd name="connsiteX27" fmla="*/ 538162 w 538162"/>
                <a:gd name="connsiteY27" fmla="*/ 985838 h 1238250"/>
                <a:gd name="connsiteX28" fmla="*/ 526256 w 538162"/>
                <a:gd name="connsiteY28" fmla="*/ 1097756 h 1238250"/>
                <a:gd name="connsiteX29" fmla="*/ 516731 w 538162"/>
                <a:gd name="connsiteY29" fmla="*/ 1164431 h 1238250"/>
                <a:gd name="connsiteX30" fmla="*/ 507206 w 538162"/>
                <a:gd name="connsiteY30" fmla="*/ 1195388 h 1238250"/>
                <a:gd name="connsiteX31" fmla="*/ 495300 w 538162"/>
                <a:gd name="connsiteY31" fmla="*/ 1214438 h 1238250"/>
                <a:gd name="connsiteX32" fmla="*/ 473868 w 538162"/>
                <a:gd name="connsiteY32" fmla="*/ 1233488 h 1238250"/>
                <a:gd name="connsiteX33" fmla="*/ 452437 w 538162"/>
                <a:gd name="connsiteY33" fmla="*/ 1238250 h 1238250"/>
                <a:gd name="connsiteX34" fmla="*/ 428625 w 538162"/>
                <a:gd name="connsiteY34" fmla="*/ 1233488 h 1238250"/>
                <a:gd name="connsiteX35" fmla="*/ 395287 w 538162"/>
                <a:gd name="connsiteY35" fmla="*/ 1209675 h 1238250"/>
                <a:gd name="connsiteX36" fmla="*/ 357187 w 538162"/>
                <a:gd name="connsiteY36" fmla="*/ 1171575 h 1238250"/>
                <a:gd name="connsiteX37" fmla="*/ 326231 w 538162"/>
                <a:gd name="connsiteY37" fmla="*/ 1126331 h 1238250"/>
                <a:gd name="connsiteX38" fmla="*/ 297656 w 538162"/>
                <a:gd name="connsiteY38" fmla="*/ 1057275 h 1238250"/>
                <a:gd name="connsiteX39" fmla="*/ 254793 w 538162"/>
                <a:gd name="connsiteY39" fmla="*/ 950119 h 1238250"/>
                <a:gd name="connsiteX40" fmla="*/ 245268 w 538162"/>
                <a:gd name="connsiteY40" fmla="*/ 895350 h 1238250"/>
                <a:gd name="connsiteX41" fmla="*/ 228600 w 538162"/>
                <a:gd name="connsiteY41" fmla="*/ 735806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2" h="1238250">
                  <a:moveTo>
                    <a:pt x="228600" y="735806"/>
                  </a:moveTo>
                  <a:lnTo>
                    <a:pt x="200025" y="469106"/>
                  </a:lnTo>
                  <a:lnTo>
                    <a:pt x="188118" y="335756"/>
                  </a:lnTo>
                  <a:lnTo>
                    <a:pt x="176212" y="266700"/>
                  </a:lnTo>
                  <a:lnTo>
                    <a:pt x="164306" y="226219"/>
                  </a:lnTo>
                  <a:lnTo>
                    <a:pt x="147637" y="197644"/>
                  </a:lnTo>
                  <a:lnTo>
                    <a:pt x="121443" y="159544"/>
                  </a:lnTo>
                  <a:lnTo>
                    <a:pt x="85725" y="121444"/>
                  </a:lnTo>
                  <a:lnTo>
                    <a:pt x="47625" y="92869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2381"/>
                  </a:lnTo>
                  <a:lnTo>
                    <a:pt x="33337" y="0"/>
                  </a:lnTo>
                  <a:lnTo>
                    <a:pt x="66675" y="2381"/>
                  </a:lnTo>
                  <a:lnTo>
                    <a:pt x="121443" y="21431"/>
                  </a:lnTo>
                  <a:lnTo>
                    <a:pt x="176212" y="45244"/>
                  </a:lnTo>
                  <a:lnTo>
                    <a:pt x="228600" y="76200"/>
                  </a:lnTo>
                  <a:lnTo>
                    <a:pt x="280987" y="107156"/>
                  </a:lnTo>
                  <a:lnTo>
                    <a:pt x="335756" y="140494"/>
                  </a:lnTo>
                  <a:lnTo>
                    <a:pt x="376237" y="223838"/>
                  </a:lnTo>
                  <a:lnTo>
                    <a:pt x="397668" y="335756"/>
                  </a:lnTo>
                  <a:lnTo>
                    <a:pt x="421481" y="476250"/>
                  </a:lnTo>
                  <a:lnTo>
                    <a:pt x="450056" y="614363"/>
                  </a:lnTo>
                  <a:lnTo>
                    <a:pt x="473868" y="764381"/>
                  </a:lnTo>
                  <a:lnTo>
                    <a:pt x="497681" y="902494"/>
                  </a:lnTo>
                  <a:lnTo>
                    <a:pt x="538162" y="985838"/>
                  </a:lnTo>
                  <a:lnTo>
                    <a:pt x="526256" y="1097756"/>
                  </a:lnTo>
                  <a:lnTo>
                    <a:pt x="516731" y="1164431"/>
                  </a:lnTo>
                  <a:lnTo>
                    <a:pt x="507206" y="1195388"/>
                  </a:lnTo>
                  <a:lnTo>
                    <a:pt x="495300" y="1214438"/>
                  </a:lnTo>
                  <a:lnTo>
                    <a:pt x="473868" y="1233488"/>
                  </a:lnTo>
                  <a:lnTo>
                    <a:pt x="452437" y="1238250"/>
                  </a:lnTo>
                  <a:lnTo>
                    <a:pt x="428625" y="1233488"/>
                  </a:lnTo>
                  <a:lnTo>
                    <a:pt x="395287" y="1209675"/>
                  </a:lnTo>
                  <a:lnTo>
                    <a:pt x="357187" y="1171575"/>
                  </a:lnTo>
                  <a:lnTo>
                    <a:pt x="326231" y="1126331"/>
                  </a:lnTo>
                  <a:lnTo>
                    <a:pt x="297656" y="1057275"/>
                  </a:lnTo>
                  <a:lnTo>
                    <a:pt x="254793" y="950119"/>
                  </a:lnTo>
                  <a:lnTo>
                    <a:pt x="245268" y="895350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1D4CAEBE-CB94-40A4-9EBD-CA162A0A4B7D}"/>
                </a:ext>
              </a:extLst>
            </p:cNvPr>
            <p:cNvSpPr/>
            <p:nvPr/>
          </p:nvSpPr>
          <p:spPr>
            <a:xfrm>
              <a:off x="4429125" y="2733675"/>
              <a:ext cx="2311400" cy="1616075"/>
            </a:xfrm>
            <a:custGeom>
              <a:avLst/>
              <a:gdLst>
                <a:gd name="connsiteX0" fmla="*/ 1412875 w 2311400"/>
                <a:gd name="connsiteY0" fmla="*/ 876300 h 1616075"/>
                <a:gd name="connsiteX1" fmla="*/ 962025 w 2311400"/>
                <a:gd name="connsiteY1" fmla="*/ 971550 h 1616075"/>
                <a:gd name="connsiteX2" fmla="*/ 638175 w 2311400"/>
                <a:gd name="connsiteY2" fmla="*/ 1050925 h 1616075"/>
                <a:gd name="connsiteX3" fmla="*/ 460375 w 2311400"/>
                <a:gd name="connsiteY3" fmla="*/ 1101725 h 1616075"/>
                <a:gd name="connsiteX4" fmla="*/ 384175 w 2311400"/>
                <a:gd name="connsiteY4" fmla="*/ 1143000 h 1616075"/>
                <a:gd name="connsiteX5" fmla="*/ 282575 w 2311400"/>
                <a:gd name="connsiteY5" fmla="*/ 1184275 h 1616075"/>
                <a:gd name="connsiteX6" fmla="*/ 209550 w 2311400"/>
                <a:gd name="connsiteY6" fmla="*/ 1212850 h 1616075"/>
                <a:gd name="connsiteX7" fmla="*/ 142875 w 2311400"/>
                <a:gd name="connsiteY7" fmla="*/ 1231900 h 1616075"/>
                <a:gd name="connsiteX8" fmla="*/ 127000 w 2311400"/>
                <a:gd name="connsiteY8" fmla="*/ 1228725 h 1616075"/>
                <a:gd name="connsiteX9" fmla="*/ 92075 w 2311400"/>
                <a:gd name="connsiteY9" fmla="*/ 1209675 h 1616075"/>
                <a:gd name="connsiteX10" fmla="*/ 63500 w 2311400"/>
                <a:gd name="connsiteY10" fmla="*/ 1177925 h 1616075"/>
                <a:gd name="connsiteX11" fmla="*/ 38100 w 2311400"/>
                <a:gd name="connsiteY11" fmla="*/ 1146175 h 1616075"/>
                <a:gd name="connsiteX12" fmla="*/ 12700 w 2311400"/>
                <a:gd name="connsiteY12" fmla="*/ 1079500 h 1616075"/>
                <a:gd name="connsiteX13" fmla="*/ 0 w 2311400"/>
                <a:gd name="connsiteY13" fmla="*/ 1019175 h 1616075"/>
                <a:gd name="connsiteX14" fmla="*/ 9525 w 2311400"/>
                <a:gd name="connsiteY14" fmla="*/ 977900 h 1616075"/>
                <a:gd name="connsiteX15" fmla="*/ 41275 w 2311400"/>
                <a:gd name="connsiteY15" fmla="*/ 876300 h 1616075"/>
                <a:gd name="connsiteX16" fmla="*/ 73025 w 2311400"/>
                <a:gd name="connsiteY16" fmla="*/ 755650 h 1616075"/>
                <a:gd name="connsiteX17" fmla="*/ 104775 w 2311400"/>
                <a:gd name="connsiteY17" fmla="*/ 612775 h 1616075"/>
                <a:gd name="connsiteX18" fmla="*/ 127000 w 2311400"/>
                <a:gd name="connsiteY18" fmla="*/ 492125 h 1616075"/>
                <a:gd name="connsiteX19" fmla="*/ 146050 w 2311400"/>
                <a:gd name="connsiteY19" fmla="*/ 365125 h 1616075"/>
                <a:gd name="connsiteX20" fmla="*/ 158750 w 2311400"/>
                <a:gd name="connsiteY20" fmla="*/ 282575 h 1616075"/>
                <a:gd name="connsiteX21" fmla="*/ 158750 w 2311400"/>
                <a:gd name="connsiteY21" fmla="*/ 241300 h 1616075"/>
                <a:gd name="connsiteX22" fmla="*/ 146050 w 2311400"/>
                <a:gd name="connsiteY22" fmla="*/ 184150 h 1616075"/>
                <a:gd name="connsiteX23" fmla="*/ 123825 w 2311400"/>
                <a:gd name="connsiteY23" fmla="*/ 133350 h 1616075"/>
                <a:gd name="connsiteX24" fmla="*/ 85725 w 2311400"/>
                <a:gd name="connsiteY24" fmla="*/ 88900 h 1616075"/>
                <a:gd name="connsiteX25" fmla="*/ 44450 w 2311400"/>
                <a:gd name="connsiteY25" fmla="*/ 63500 h 1616075"/>
                <a:gd name="connsiteX26" fmla="*/ 15875 w 2311400"/>
                <a:gd name="connsiteY26" fmla="*/ 47625 h 1616075"/>
                <a:gd name="connsiteX27" fmla="*/ 12700 w 2311400"/>
                <a:gd name="connsiteY27" fmla="*/ 31750 h 1616075"/>
                <a:gd name="connsiteX28" fmla="*/ 15875 w 2311400"/>
                <a:gd name="connsiteY28" fmla="*/ 12700 h 1616075"/>
                <a:gd name="connsiteX29" fmla="*/ 28575 w 2311400"/>
                <a:gd name="connsiteY29" fmla="*/ 3175 h 1616075"/>
                <a:gd name="connsiteX30" fmla="*/ 60325 w 2311400"/>
                <a:gd name="connsiteY30" fmla="*/ 0 h 1616075"/>
                <a:gd name="connsiteX31" fmla="*/ 98425 w 2311400"/>
                <a:gd name="connsiteY31" fmla="*/ 3175 h 1616075"/>
                <a:gd name="connsiteX32" fmla="*/ 152400 w 2311400"/>
                <a:gd name="connsiteY32" fmla="*/ 15875 h 1616075"/>
                <a:gd name="connsiteX33" fmla="*/ 196850 w 2311400"/>
                <a:gd name="connsiteY33" fmla="*/ 31750 h 1616075"/>
                <a:gd name="connsiteX34" fmla="*/ 260350 w 2311400"/>
                <a:gd name="connsiteY34" fmla="*/ 63500 h 1616075"/>
                <a:gd name="connsiteX35" fmla="*/ 314325 w 2311400"/>
                <a:gd name="connsiteY35" fmla="*/ 92075 h 1616075"/>
                <a:gd name="connsiteX36" fmla="*/ 381000 w 2311400"/>
                <a:gd name="connsiteY36" fmla="*/ 139700 h 1616075"/>
                <a:gd name="connsiteX37" fmla="*/ 415925 w 2311400"/>
                <a:gd name="connsiteY37" fmla="*/ 171450 h 1616075"/>
                <a:gd name="connsiteX38" fmla="*/ 444500 w 2311400"/>
                <a:gd name="connsiteY38" fmla="*/ 196850 h 1616075"/>
                <a:gd name="connsiteX39" fmla="*/ 454025 w 2311400"/>
                <a:gd name="connsiteY39" fmla="*/ 215900 h 1616075"/>
                <a:gd name="connsiteX40" fmla="*/ 457200 w 2311400"/>
                <a:gd name="connsiteY40" fmla="*/ 244475 h 1616075"/>
                <a:gd name="connsiteX41" fmla="*/ 454025 w 2311400"/>
                <a:gd name="connsiteY41" fmla="*/ 269875 h 1616075"/>
                <a:gd name="connsiteX42" fmla="*/ 431800 w 2311400"/>
                <a:gd name="connsiteY42" fmla="*/ 285750 h 1616075"/>
                <a:gd name="connsiteX43" fmla="*/ 400050 w 2311400"/>
                <a:gd name="connsiteY43" fmla="*/ 320675 h 1616075"/>
                <a:gd name="connsiteX44" fmla="*/ 377825 w 2311400"/>
                <a:gd name="connsiteY44" fmla="*/ 355600 h 1616075"/>
                <a:gd name="connsiteX45" fmla="*/ 355600 w 2311400"/>
                <a:gd name="connsiteY45" fmla="*/ 409575 h 1616075"/>
                <a:gd name="connsiteX46" fmla="*/ 333375 w 2311400"/>
                <a:gd name="connsiteY46" fmla="*/ 530225 h 1616075"/>
                <a:gd name="connsiteX47" fmla="*/ 288925 w 2311400"/>
                <a:gd name="connsiteY47" fmla="*/ 733425 h 1616075"/>
                <a:gd name="connsiteX48" fmla="*/ 250825 w 2311400"/>
                <a:gd name="connsiteY48" fmla="*/ 923925 h 1616075"/>
                <a:gd name="connsiteX49" fmla="*/ 269875 w 2311400"/>
                <a:gd name="connsiteY49" fmla="*/ 917575 h 1616075"/>
                <a:gd name="connsiteX50" fmla="*/ 622300 w 2311400"/>
                <a:gd name="connsiteY50" fmla="*/ 835025 h 1616075"/>
                <a:gd name="connsiteX51" fmla="*/ 1228725 w 2311400"/>
                <a:gd name="connsiteY51" fmla="*/ 717550 h 1616075"/>
                <a:gd name="connsiteX52" fmla="*/ 1555750 w 2311400"/>
                <a:gd name="connsiteY52" fmla="*/ 663575 h 1616075"/>
                <a:gd name="connsiteX53" fmla="*/ 1806575 w 2311400"/>
                <a:gd name="connsiteY53" fmla="*/ 625475 h 1616075"/>
                <a:gd name="connsiteX54" fmla="*/ 1870075 w 2311400"/>
                <a:gd name="connsiteY54" fmla="*/ 609600 h 1616075"/>
                <a:gd name="connsiteX55" fmla="*/ 1927225 w 2311400"/>
                <a:gd name="connsiteY55" fmla="*/ 590550 h 1616075"/>
                <a:gd name="connsiteX56" fmla="*/ 1949450 w 2311400"/>
                <a:gd name="connsiteY56" fmla="*/ 581025 h 1616075"/>
                <a:gd name="connsiteX57" fmla="*/ 1968500 w 2311400"/>
                <a:gd name="connsiteY57" fmla="*/ 581025 h 1616075"/>
                <a:gd name="connsiteX58" fmla="*/ 2009775 w 2311400"/>
                <a:gd name="connsiteY58" fmla="*/ 590550 h 1616075"/>
                <a:gd name="connsiteX59" fmla="*/ 2063750 w 2311400"/>
                <a:gd name="connsiteY59" fmla="*/ 609600 h 1616075"/>
                <a:gd name="connsiteX60" fmla="*/ 2127250 w 2311400"/>
                <a:gd name="connsiteY60" fmla="*/ 650875 h 1616075"/>
                <a:gd name="connsiteX61" fmla="*/ 2190750 w 2311400"/>
                <a:gd name="connsiteY61" fmla="*/ 708025 h 1616075"/>
                <a:gd name="connsiteX62" fmla="*/ 2251075 w 2311400"/>
                <a:gd name="connsiteY62" fmla="*/ 765175 h 1616075"/>
                <a:gd name="connsiteX63" fmla="*/ 2305050 w 2311400"/>
                <a:gd name="connsiteY63" fmla="*/ 828675 h 1616075"/>
                <a:gd name="connsiteX64" fmla="*/ 2311400 w 2311400"/>
                <a:gd name="connsiteY64" fmla="*/ 844550 h 1616075"/>
                <a:gd name="connsiteX65" fmla="*/ 2311400 w 2311400"/>
                <a:gd name="connsiteY65" fmla="*/ 863600 h 1616075"/>
                <a:gd name="connsiteX66" fmla="*/ 2301875 w 2311400"/>
                <a:gd name="connsiteY66" fmla="*/ 889000 h 1616075"/>
                <a:gd name="connsiteX67" fmla="*/ 2279650 w 2311400"/>
                <a:gd name="connsiteY67" fmla="*/ 914400 h 1616075"/>
                <a:gd name="connsiteX68" fmla="*/ 2232025 w 2311400"/>
                <a:gd name="connsiteY68" fmla="*/ 968375 h 1616075"/>
                <a:gd name="connsiteX69" fmla="*/ 2212975 w 2311400"/>
                <a:gd name="connsiteY69" fmla="*/ 984250 h 1616075"/>
                <a:gd name="connsiteX70" fmla="*/ 2117725 w 2311400"/>
                <a:gd name="connsiteY70" fmla="*/ 1206500 h 1616075"/>
                <a:gd name="connsiteX71" fmla="*/ 2000250 w 2311400"/>
                <a:gd name="connsiteY71" fmla="*/ 1482725 h 1616075"/>
                <a:gd name="connsiteX72" fmla="*/ 1955800 w 2311400"/>
                <a:gd name="connsiteY72" fmla="*/ 1600200 h 1616075"/>
                <a:gd name="connsiteX73" fmla="*/ 1774825 w 2311400"/>
                <a:gd name="connsiteY73" fmla="*/ 1616075 h 1616075"/>
                <a:gd name="connsiteX74" fmla="*/ 1797050 w 2311400"/>
                <a:gd name="connsiteY74" fmla="*/ 1492250 h 1616075"/>
                <a:gd name="connsiteX75" fmla="*/ 1847850 w 2311400"/>
                <a:gd name="connsiteY75" fmla="*/ 1228725 h 1616075"/>
                <a:gd name="connsiteX76" fmla="*/ 1911350 w 2311400"/>
                <a:gd name="connsiteY76" fmla="*/ 949325 h 1616075"/>
                <a:gd name="connsiteX77" fmla="*/ 1924050 w 2311400"/>
                <a:gd name="connsiteY77" fmla="*/ 889000 h 1616075"/>
                <a:gd name="connsiteX78" fmla="*/ 1924050 w 2311400"/>
                <a:gd name="connsiteY78" fmla="*/ 863600 h 1616075"/>
                <a:gd name="connsiteX79" fmla="*/ 1924050 w 2311400"/>
                <a:gd name="connsiteY79" fmla="*/ 844550 h 1616075"/>
                <a:gd name="connsiteX80" fmla="*/ 1911350 w 2311400"/>
                <a:gd name="connsiteY80" fmla="*/ 825500 h 1616075"/>
                <a:gd name="connsiteX81" fmla="*/ 1882775 w 2311400"/>
                <a:gd name="connsiteY81" fmla="*/ 809625 h 1616075"/>
                <a:gd name="connsiteX82" fmla="*/ 1812925 w 2311400"/>
                <a:gd name="connsiteY82" fmla="*/ 809625 h 1616075"/>
                <a:gd name="connsiteX83" fmla="*/ 1679575 w 2311400"/>
                <a:gd name="connsiteY83" fmla="*/ 831850 h 1616075"/>
                <a:gd name="connsiteX84" fmla="*/ 1412875 w 2311400"/>
                <a:gd name="connsiteY84" fmla="*/ 876300 h 161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311400" h="1616075">
                  <a:moveTo>
                    <a:pt x="1412875" y="876300"/>
                  </a:moveTo>
                  <a:lnTo>
                    <a:pt x="962025" y="971550"/>
                  </a:lnTo>
                  <a:lnTo>
                    <a:pt x="638175" y="1050925"/>
                  </a:lnTo>
                  <a:lnTo>
                    <a:pt x="460375" y="1101725"/>
                  </a:lnTo>
                  <a:lnTo>
                    <a:pt x="384175" y="1143000"/>
                  </a:lnTo>
                  <a:lnTo>
                    <a:pt x="282575" y="1184275"/>
                  </a:lnTo>
                  <a:lnTo>
                    <a:pt x="209550" y="1212850"/>
                  </a:lnTo>
                  <a:lnTo>
                    <a:pt x="142875" y="1231900"/>
                  </a:lnTo>
                  <a:lnTo>
                    <a:pt x="127000" y="1228725"/>
                  </a:lnTo>
                  <a:lnTo>
                    <a:pt x="92075" y="1209675"/>
                  </a:lnTo>
                  <a:lnTo>
                    <a:pt x="63500" y="1177925"/>
                  </a:lnTo>
                  <a:lnTo>
                    <a:pt x="38100" y="1146175"/>
                  </a:lnTo>
                  <a:lnTo>
                    <a:pt x="12700" y="1079500"/>
                  </a:lnTo>
                  <a:lnTo>
                    <a:pt x="0" y="1019175"/>
                  </a:lnTo>
                  <a:lnTo>
                    <a:pt x="9525" y="977900"/>
                  </a:lnTo>
                  <a:lnTo>
                    <a:pt x="41275" y="876300"/>
                  </a:lnTo>
                  <a:lnTo>
                    <a:pt x="73025" y="755650"/>
                  </a:lnTo>
                  <a:lnTo>
                    <a:pt x="104775" y="612775"/>
                  </a:lnTo>
                  <a:lnTo>
                    <a:pt x="127000" y="492125"/>
                  </a:lnTo>
                  <a:lnTo>
                    <a:pt x="146050" y="365125"/>
                  </a:lnTo>
                  <a:lnTo>
                    <a:pt x="158750" y="282575"/>
                  </a:lnTo>
                  <a:lnTo>
                    <a:pt x="158750" y="241300"/>
                  </a:lnTo>
                  <a:lnTo>
                    <a:pt x="146050" y="184150"/>
                  </a:lnTo>
                  <a:lnTo>
                    <a:pt x="123825" y="133350"/>
                  </a:lnTo>
                  <a:lnTo>
                    <a:pt x="85725" y="88900"/>
                  </a:lnTo>
                  <a:lnTo>
                    <a:pt x="44450" y="63500"/>
                  </a:lnTo>
                  <a:lnTo>
                    <a:pt x="15875" y="47625"/>
                  </a:lnTo>
                  <a:lnTo>
                    <a:pt x="12700" y="31750"/>
                  </a:lnTo>
                  <a:lnTo>
                    <a:pt x="15875" y="12700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98425" y="3175"/>
                  </a:lnTo>
                  <a:lnTo>
                    <a:pt x="152400" y="15875"/>
                  </a:lnTo>
                  <a:lnTo>
                    <a:pt x="196850" y="31750"/>
                  </a:lnTo>
                  <a:lnTo>
                    <a:pt x="260350" y="63500"/>
                  </a:lnTo>
                  <a:lnTo>
                    <a:pt x="314325" y="92075"/>
                  </a:lnTo>
                  <a:lnTo>
                    <a:pt x="381000" y="139700"/>
                  </a:lnTo>
                  <a:lnTo>
                    <a:pt x="415925" y="171450"/>
                  </a:lnTo>
                  <a:lnTo>
                    <a:pt x="444500" y="196850"/>
                  </a:lnTo>
                  <a:lnTo>
                    <a:pt x="454025" y="215900"/>
                  </a:lnTo>
                  <a:lnTo>
                    <a:pt x="457200" y="244475"/>
                  </a:lnTo>
                  <a:lnTo>
                    <a:pt x="454025" y="269875"/>
                  </a:lnTo>
                  <a:lnTo>
                    <a:pt x="431800" y="285750"/>
                  </a:lnTo>
                  <a:lnTo>
                    <a:pt x="400050" y="320675"/>
                  </a:lnTo>
                  <a:lnTo>
                    <a:pt x="377825" y="355600"/>
                  </a:lnTo>
                  <a:lnTo>
                    <a:pt x="355600" y="409575"/>
                  </a:lnTo>
                  <a:lnTo>
                    <a:pt x="333375" y="530225"/>
                  </a:lnTo>
                  <a:lnTo>
                    <a:pt x="288925" y="733425"/>
                  </a:lnTo>
                  <a:lnTo>
                    <a:pt x="250825" y="923925"/>
                  </a:lnTo>
                  <a:lnTo>
                    <a:pt x="269875" y="917575"/>
                  </a:lnTo>
                  <a:lnTo>
                    <a:pt x="622300" y="835025"/>
                  </a:lnTo>
                  <a:lnTo>
                    <a:pt x="1228725" y="717550"/>
                  </a:lnTo>
                  <a:lnTo>
                    <a:pt x="1555750" y="663575"/>
                  </a:lnTo>
                  <a:lnTo>
                    <a:pt x="1806575" y="625475"/>
                  </a:lnTo>
                  <a:lnTo>
                    <a:pt x="1870075" y="609600"/>
                  </a:lnTo>
                  <a:lnTo>
                    <a:pt x="1927225" y="590550"/>
                  </a:lnTo>
                  <a:lnTo>
                    <a:pt x="1949450" y="581025"/>
                  </a:lnTo>
                  <a:lnTo>
                    <a:pt x="1968500" y="581025"/>
                  </a:lnTo>
                  <a:lnTo>
                    <a:pt x="2009775" y="590550"/>
                  </a:lnTo>
                  <a:lnTo>
                    <a:pt x="2063750" y="609600"/>
                  </a:lnTo>
                  <a:lnTo>
                    <a:pt x="2127250" y="650875"/>
                  </a:lnTo>
                  <a:lnTo>
                    <a:pt x="2190750" y="708025"/>
                  </a:lnTo>
                  <a:lnTo>
                    <a:pt x="2251075" y="765175"/>
                  </a:lnTo>
                  <a:lnTo>
                    <a:pt x="2305050" y="828675"/>
                  </a:lnTo>
                  <a:lnTo>
                    <a:pt x="2311400" y="844550"/>
                  </a:lnTo>
                  <a:lnTo>
                    <a:pt x="2311400" y="863600"/>
                  </a:lnTo>
                  <a:lnTo>
                    <a:pt x="2301875" y="889000"/>
                  </a:lnTo>
                  <a:lnTo>
                    <a:pt x="2279650" y="914400"/>
                  </a:lnTo>
                  <a:lnTo>
                    <a:pt x="2232025" y="968375"/>
                  </a:lnTo>
                  <a:lnTo>
                    <a:pt x="2212975" y="984250"/>
                  </a:lnTo>
                  <a:lnTo>
                    <a:pt x="2117725" y="1206500"/>
                  </a:lnTo>
                  <a:lnTo>
                    <a:pt x="2000250" y="1482725"/>
                  </a:lnTo>
                  <a:lnTo>
                    <a:pt x="1955800" y="1600200"/>
                  </a:lnTo>
                  <a:lnTo>
                    <a:pt x="1774825" y="1616075"/>
                  </a:lnTo>
                  <a:lnTo>
                    <a:pt x="1797050" y="1492250"/>
                  </a:lnTo>
                  <a:lnTo>
                    <a:pt x="1847850" y="1228725"/>
                  </a:lnTo>
                  <a:lnTo>
                    <a:pt x="1911350" y="949325"/>
                  </a:lnTo>
                  <a:lnTo>
                    <a:pt x="1924050" y="889000"/>
                  </a:lnTo>
                  <a:lnTo>
                    <a:pt x="1924050" y="863600"/>
                  </a:lnTo>
                  <a:lnTo>
                    <a:pt x="1924050" y="844550"/>
                  </a:lnTo>
                  <a:lnTo>
                    <a:pt x="1911350" y="825500"/>
                  </a:lnTo>
                  <a:lnTo>
                    <a:pt x="1882775" y="809625"/>
                  </a:lnTo>
                  <a:lnTo>
                    <a:pt x="1812925" y="809625"/>
                  </a:lnTo>
                  <a:lnTo>
                    <a:pt x="1679575" y="831850"/>
                  </a:lnTo>
                  <a:lnTo>
                    <a:pt x="14128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700A78B5-5695-4897-AA43-E53FE52BCD81}"/>
                </a:ext>
              </a:extLst>
            </p:cNvPr>
            <p:cNvSpPr/>
            <p:nvPr/>
          </p:nvSpPr>
          <p:spPr>
            <a:xfrm>
              <a:off x="4078288" y="4776788"/>
              <a:ext cx="1379537" cy="1047750"/>
            </a:xfrm>
            <a:custGeom>
              <a:avLst/>
              <a:gdLst>
                <a:gd name="connsiteX0" fmla="*/ 850107 w 1378744"/>
                <a:gd name="connsiteY0" fmla="*/ 628650 h 1047750"/>
                <a:gd name="connsiteX1" fmla="*/ 645319 w 1378744"/>
                <a:gd name="connsiteY1" fmla="*/ 747712 h 1047750"/>
                <a:gd name="connsiteX2" fmla="*/ 483394 w 1378744"/>
                <a:gd name="connsiteY2" fmla="*/ 838200 h 1047750"/>
                <a:gd name="connsiteX3" fmla="*/ 319088 w 1378744"/>
                <a:gd name="connsiteY3" fmla="*/ 926306 h 1047750"/>
                <a:gd name="connsiteX4" fmla="*/ 188119 w 1378744"/>
                <a:gd name="connsiteY4" fmla="*/ 988218 h 1047750"/>
                <a:gd name="connsiteX5" fmla="*/ 109538 w 1378744"/>
                <a:gd name="connsiteY5" fmla="*/ 1021556 h 1047750"/>
                <a:gd name="connsiteX6" fmla="*/ 59532 w 1378744"/>
                <a:gd name="connsiteY6" fmla="*/ 1042987 h 1047750"/>
                <a:gd name="connsiteX7" fmla="*/ 42863 w 1378744"/>
                <a:gd name="connsiteY7" fmla="*/ 1047750 h 1047750"/>
                <a:gd name="connsiteX8" fmla="*/ 26194 w 1378744"/>
                <a:gd name="connsiteY8" fmla="*/ 1047750 h 1047750"/>
                <a:gd name="connsiteX9" fmla="*/ 9525 w 1378744"/>
                <a:gd name="connsiteY9" fmla="*/ 1042987 h 1047750"/>
                <a:gd name="connsiteX10" fmla="*/ 0 w 1378744"/>
                <a:gd name="connsiteY10" fmla="*/ 1031081 h 1047750"/>
                <a:gd name="connsiteX11" fmla="*/ 4763 w 1378744"/>
                <a:gd name="connsiteY11" fmla="*/ 1012031 h 1047750"/>
                <a:gd name="connsiteX12" fmla="*/ 26194 w 1378744"/>
                <a:gd name="connsiteY12" fmla="*/ 992981 h 1047750"/>
                <a:gd name="connsiteX13" fmla="*/ 135732 w 1378744"/>
                <a:gd name="connsiteY13" fmla="*/ 912018 h 1047750"/>
                <a:gd name="connsiteX14" fmla="*/ 321469 w 1378744"/>
                <a:gd name="connsiteY14" fmla="*/ 773906 h 1047750"/>
                <a:gd name="connsiteX15" fmla="*/ 457200 w 1378744"/>
                <a:gd name="connsiteY15" fmla="*/ 669131 h 1047750"/>
                <a:gd name="connsiteX16" fmla="*/ 557213 w 1378744"/>
                <a:gd name="connsiteY16" fmla="*/ 590550 h 1047750"/>
                <a:gd name="connsiteX17" fmla="*/ 657225 w 1378744"/>
                <a:gd name="connsiteY17" fmla="*/ 504825 h 1047750"/>
                <a:gd name="connsiteX18" fmla="*/ 769144 w 1378744"/>
                <a:gd name="connsiteY18" fmla="*/ 402431 h 1047750"/>
                <a:gd name="connsiteX19" fmla="*/ 840582 w 1378744"/>
                <a:gd name="connsiteY19" fmla="*/ 328612 h 1047750"/>
                <a:gd name="connsiteX20" fmla="*/ 897732 w 1378744"/>
                <a:gd name="connsiteY20" fmla="*/ 266700 h 1047750"/>
                <a:gd name="connsiteX21" fmla="*/ 940594 w 1378744"/>
                <a:gd name="connsiteY21" fmla="*/ 214312 h 1047750"/>
                <a:gd name="connsiteX22" fmla="*/ 954882 w 1378744"/>
                <a:gd name="connsiteY22" fmla="*/ 183356 h 1047750"/>
                <a:gd name="connsiteX23" fmla="*/ 954882 w 1378744"/>
                <a:gd name="connsiteY23" fmla="*/ 164306 h 1047750"/>
                <a:gd name="connsiteX24" fmla="*/ 945357 w 1378744"/>
                <a:gd name="connsiteY24" fmla="*/ 135731 h 1047750"/>
                <a:gd name="connsiteX25" fmla="*/ 919163 w 1378744"/>
                <a:gd name="connsiteY25" fmla="*/ 100012 h 1047750"/>
                <a:gd name="connsiteX26" fmla="*/ 890588 w 1378744"/>
                <a:gd name="connsiteY26" fmla="*/ 66675 h 1047750"/>
                <a:gd name="connsiteX27" fmla="*/ 878682 w 1378744"/>
                <a:gd name="connsiteY27" fmla="*/ 47625 h 1047750"/>
                <a:gd name="connsiteX28" fmla="*/ 871538 w 1378744"/>
                <a:gd name="connsiteY28" fmla="*/ 21431 h 1047750"/>
                <a:gd name="connsiteX29" fmla="*/ 873919 w 1378744"/>
                <a:gd name="connsiteY29" fmla="*/ 9525 h 1047750"/>
                <a:gd name="connsiteX30" fmla="*/ 883444 w 1378744"/>
                <a:gd name="connsiteY30" fmla="*/ 0 h 1047750"/>
                <a:gd name="connsiteX31" fmla="*/ 909638 w 1378744"/>
                <a:gd name="connsiteY31" fmla="*/ 0 h 1047750"/>
                <a:gd name="connsiteX32" fmla="*/ 950119 w 1378744"/>
                <a:gd name="connsiteY32" fmla="*/ 19050 h 1047750"/>
                <a:gd name="connsiteX33" fmla="*/ 1033463 w 1378744"/>
                <a:gd name="connsiteY33" fmla="*/ 57150 h 1047750"/>
                <a:gd name="connsiteX34" fmla="*/ 1116807 w 1378744"/>
                <a:gd name="connsiteY34" fmla="*/ 95250 h 1047750"/>
                <a:gd name="connsiteX35" fmla="*/ 1188244 w 1378744"/>
                <a:gd name="connsiteY35" fmla="*/ 133350 h 1047750"/>
                <a:gd name="connsiteX36" fmla="*/ 1257300 w 1378744"/>
                <a:gd name="connsiteY36" fmla="*/ 176212 h 1047750"/>
                <a:gd name="connsiteX37" fmla="*/ 1328738 w 1378744"/>
                <a:gd name="connsiteY37" fmla="*/ 226218 h 1047750"/>
                <a:gd name="connsiteX38" fmla="*/ 1359694 w 1378744"/>
                <a:gd name="connsiteY38" fmla="*/ 252412 h 1047750"/>
                <a:gd name="connsiteX39" fmla="*/ 1371600 w 1378744"/>
                <a:gd name="connsiteY39" fmla="*/ 269081 h 1047750"/>
                <a:gd name="connsiteX40" fmla="*/ 1378744 w 1378744"/>
                <a:gd name="connsiteY40" fmla="*/ 297656 h 1047750"/>
                <a:gd name="connsiteX41" fmla="*/ 1378744 w 1378744"/>
                <a:gd name="connsiteY41" fmla="*/ 314325 h 1047750"/>
                <a:gd name="connsiteX42" fmla="*/ 1369219 w 1378744"/>
                <a:gd name="connsiteY42" fmla="*/ 328612 h 1047750"/>
                <a:gd name="connsiteX43" fmla="*/ 1338263 w 1378744"/>
                <a:gd name="connsiteY43" fmla="*/ 347662 h 1047750"/>
                <a:gd name="connsiteX44" fmla="*/ 1271588 w 1378744"/>
                <a:gd name="connsiteY44" fmla="*/ 364331 h 1047750"/>
                <a:gd name="connsiteX45" fmla="*/ 1209675 w 1378744"/>
                <a:gd name="connsiteY45" fmla="*/ 373856 h 1047750"/>
                <a:gd name="connsiteX46" fmla="*/ 1123950 w 1378744"/>
                <a:gd name="connsiteY46" fmla="*/ 438150 h 1047750"/>
                <a:gd name="connsiteX47" fmla="*/ 1026319 w 1378744"/>
                <a:gd name="connsiteY47" fmla="*/ 509587 h 1047750"/>
                <a:gd name="connsiteX48" fmla="*/ 850107 w 1378744"/>
                <a:gd name="connsiteY48" fmla="*/ 6286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8744" h="1047750">
                  <a:moveTo>
                    <a:pt x="850107" y="628650"/>
                  </a:moveTo>
                  <a:lnTo>
                    <a:pt x="645319" y="747712"/>
                  </a:lnTo>
                  <a:lnTo>
                    <a:pt x="483394" y="838200"/>
                  </a:lnTo>
                  <a:lnTo>
                    <a:pt x="319088" y="926306"/>
                  </a:lnTo>
                  <a:lnTo>
                    <a:pt x="188119" y="988218"/>
                  </a:lnTo>
                  <a:lnTo>
                    <a:pt x="109538" y="1021556"/>
                  </a:lnTo>
                  <a:lnTo>
                    <a:pt x="59532" y="1042987"/>
                  </a:lnTo>
                  <a:lnTo>
                    <a:pt x="42863" y="1047750"/>
                  </a:lnTo>
                  <a:lnTo>
                    <a:pt x="26194" y="1047750"/>
                  </a:lnTo>
                  <a:lnTo>
                    <a:pt x="9525" y="1042987"/>
                  </a:lnTo>
                  <a:lnTo>
                    <a:pt x="0" y="1031081"/>
                  </a:lnTo>
                  <a:lnTo>
                    <a:pt x="4763" y="1012031"/>
                  </a:lnTo>
                  <a:lnTo>
                    <a:pt x="26194" y="992981"/>
                  </a:lnTo>
                  <a:lnTo>
                    <a:pt x="135732" y="912018"/>
                  </a:lnTo>
                  <a:lnTo>
                    <a:pt x="321469" y="773906"/>
                  </a:lnTo>
                  <a:lnTo>
                    <a:pt x="457200" y="669131"/>
                  </a:lnTo>
                  <a:lnTo>
                    <a:pt x="557213" y="590550"/>
                  </a:lnTo>
                  <a:lnTo>
                    <a:pt x="657225" y="504825"/>
                  </a:lnTo>
                  <a:lnTo>
                    <a:pt x="769144" y="402431"/>
                  </a:lnTo>
                  <a:lnTo>
                    <a:pt x="840582" y="328612"/>
                  </a:lnTo>
                  <a:lnTo>
                    <a:pt x="897732" y="266700"/>
                  </a:lnTo>
                  <a:lnTo>
                    <a:pt x="940594" y="214312"/>
                  </a:lnTo>
                  <a:lnTo>
                    <a:pt x="954882" y="183356"/>
                  </a:lnTo>
                  <a:lnTo>
                    <a:pt x="954882" y="164306"/>
                  </a:lnTo>
                  <a:lnTo>
                    <a:pt x="945357" y="135731"/>
                  </a:lnTo>
                  <a:lnTo>
                    <a:pt x="919163" y="100012"/>
                  </a:lnTo>
                  <a:lnTo>
                    <a:pt x="890588" y="66675"/>
                  </a:lnTo>
                  <a:lnTo>
                    <a:pt x="878682" y="47625"/>
                  </a:lnTo>
                  <a:lnTo>
                    <a:pt x="871538" y="21431"/>
                  </a:lnTo>
                  <a:lnTo>
                    <a:pt x="873919" y="9525"/>
                  </a:lnTo>
                  <a:lnTo>
                    <a:pt x="883444" y="0"/>
                  </a:lnTo>
                  <a:lnTo>
                    <a:pt x="909638" y="0"/>
                  </a:lnTo>
                  <a:lnTo>
                    <a:pt x="950119" y="19050"/>
                  </a:lnTo>
                  <a:lnTo>
                    <a:pt x="1033463" y="57150"/>
                  </a:lnTo>
                  <a:lnTo>
                    <a:pt x="1116807" y="95250"/>
                  </a:lnTo>
                  <a:lnTo>
                    <a:pt x="1188244" y="133350"/>
                  </a:lnTo>
                  <a:lnTo>
                    <a:pt x="1257300" y="176212"/>
                  </a:lnTo>
                  <a:lnTo>
                    <a:pt x="1328738" y="226218"/>
                  </a:lnTo>
                  <a:lnTo>
                    <a:pt x="1359694" y="252412"/>
                  </a:lnTo>
                  <a:lnTo>
                    <a:pt x="1371600" y="269081"/>
                  </a:lnTo>
                  <a:lnTo>
                    <a:pt x="1378744" y="297656"/>
                  </a:lnTo>
                  <a:lnTo>
                    <a:pt x="1378744" y="314325"/>
                  </a:lnTo>
                  <a:lnTo>
                    <a:pt x="1369219" y="328612"/>
                  </a:lnTo>
                  <a:lnTo>
                    <a:pt x="1338263" y="347662"/>
                  </a:lnTo>
                  <a:lnTo>
                    <a:pt x="1271588" y="364331"/>
                  </a:lnTo>
                  <a:lnTo>
                    <a:pt x="1209675" y="373856"/>
                  </a:lnTo>
                  <a:lnTo>
                    <a:pt x="1123950" y="438150"/>
                  </a:lnTo>
                  <a:lnTo>
                    <a:pt x="1026319" y="509587"/>
                  </a:lnTo>
                  <a:lnTo>
                    <a:pt x="850107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23C3838F-9014-4393-9795-DD18786AB4FC}"/>
                </a:ext>
              </a:extLst>
            </p:cNvPr>
            <p:cNvSpPr/>
            <p:nvPr/>
          </p:nvSpPr>
          <p:spPr>
            <a:xfrm>
              <a:off x="5934075" y="4776788"/>
              <a:ext cx="1163638" cy="1047750"/>
            </a:xfrm>
            <a:custGeom>
              <a:avLst/>
              <a:gdLst>
                <a:gd name="connsiteX0" fmla="*/ 707231 w 1164431"/>
                <a:gd name="connsiteY0" fmla="*/ 681037 h 1047750"/>
                <a:gd name="connsiteX1" fmla="*/ 552450 w 1164431"/>
                <a:gd name="connsiteY1" fmla="*/ 521493 h 1047750"/>
                <a:gd name="connsiteX2" fmla="*/ 442913 w 1164431"/>
                <a:gd name="connsiteY2" fmla="*/ 419100 h 1047750"/>
                <a:gd name="connsiteX3" fmla="*/ 345281 w 1164431"/>
                <a:gd name="connsiteY3" fmla="*/ 330993 h 1047750"/>
                <a:gd name="connsiteX4" fmla="*/ 195263 w 1164431"/>
                <a:gd name="connsiteY4" fmla="*/ 207168 h 1047750"/>
                <a:gd name="connsiteX5" fmla="*/ 61913 w 1164431"/>
                <a:gd name="connsiteY5" fmla="*/ 97631 h 1047750"/>
                <a:gd name="connsiteX6" fmla="*/ 33338 w 1164431"/>
                <a:gd name="connsiteY6" fmla="*/ 76200 h 1047750"/>
                <a:gd name="connsiteX7" fmla="*/ 14288 w 1164431"/>
                <a:gd name="connsiteY7" fmla="*/ 57150 h 1047750"/>
                <a:gd name="connsiteX8" fmla="*/ 2381 w 1164431"/>
                <a:gd name="connsiteY8" fmla="*/ 35718 h 1047750"/>
                <a:gd name="connsiteX9" fmla="*/ 0 w 1164431"/>
                <a:gd name="connsiteY9" fmla="*/ 14287 h 1047750"/>
                <a:gd name="connsiteX10" fmla="*/ 7144 w 1164431"/>
                <a:gd name="connsiteY10" fmla="*/ 2381 h 1047750"/>
                <a:gd name="connsiteX11" fmla="*/ 23813 w 1164431"/>
                <a:gd name="connsiteY11" fmla="*/ 0 h 1047750"/>
                <a:gd name="connsiteX12" fmla="*/ 61913 w 1164431"/>
                <a:gd name="connsiteY12" fmla="*/ 9525 h 1047750"/>
                <a:gd name="connsiteX13" fmla="*/ 161925 w 1164431"/>
                <a:gd name="connsiteY13" fmla="*/ 54768 h 1047750"/>
                <a:gd name="connsiteX14" fmla="*/ 259556 w 1164431"/>
                <a:gd name="connsiteY14" fmla="*/ 95250 h 1047750"/>
                <a:gd name="connsiteX15" fmla="*/ 383381 w 1164431"/>
                <a:gd name="connsiteY15" fmla="*/ 150018 h 1047750"/>
                <a:gd name="connsiteX16" fmla="*/ 497681 w 1164431"/>
                <a:gd name="connsiteY16" fmla="*/ 204787 h 1047750"/>
                <a:gd name="connsiteX17" fmla="*/ 631031 w 1164431"/>
                <a:gd name="connsiteY17" fmla="*/ 276225 h 1047750"/>
                <a:gd name="connsiteX18" fmla="*/ 766763 w 1164431"/>
                <a:gd name="connsiteY18" fmla="*/ 354806 h 1047750"/>
                <a:gd name="connsiteX19" fmla="*/ 892969 w 1164431"/>
                <a:gd name="connsiteY19" fmla="*/ 435768 h 1047750"/>
                <a:gd name="connsiteX20" fmla="*/ 942975 w 1164431"/>
                <a:gd name="connsiteY20" fmla="*/ 469106 h 1047750"/>
                <a:gd name="connsiteX21" fmla="*/ 992981 w 1164431"/>
                <a:gd name="connsiteY21" fmla="*/ 523875 h 1047750"/>
                <a:gd name="connsiteX22" fmla="*/ 1042988 w 1164431"/>
                <a:gd name="connsiteY22" fmla="*/ 585787 h 1047750"/>
                <a:gd name="connsiteX23" fmla="*/ 1090613 w 1164431"/>
                <a:gd name="connsiteY23" fmla="*/ 657225 h 1047750"/>
                <a:gd name="connsiteX24" fmla="*/ 1116806 w 1164431"/>
                <a:gd name="connsiteY24" fmla="*/ 716756 h 1047750"/>
                <a:gd name="connsiteX25" fmla="*/ 1150144 w 1164431"/>
                <a:gd name="connsiteY25" fmla="*/ 816768 h 1047750"/>
                <a:gd name="connsiteX26" fmla="*/ 1162050 w 1164431"/>
                <a:gd name="connsiteY26" fmla="*/ 878681 h 1047750"/>
                <a:gd name="connsiteX27" fmla="*/ 1164431 w 1164431"/>
                <a:gd name="connsiteY27" fmla="*/ 935831 h 1047750"/>
                <a:gd name="connsiteX28" fmla="*/ 1154906 w 1164431"/>
                <a:gd name="connsiteY28" fmla="*/ 985837 h 1047750"/>
                <a:gd name="connsiteX29" fmla="*/ 1138238 w 1164431"/>
                <a:gd name="connsiteY29" fmla="*/ 1019175 h 1047750"/>
                <a:gd name="connsiteX30" fmla="*/ 1116806 w 1164431"/>
                <a:gd name="connsiteY30" fmla="*/ 1040606 h 1047750"/>
                <a:gd name="connsiteX31" fmla="*/ 1090613 w 1164431"/>
                <a:gd name="connsiteY31" fmla="*/ 1045368 h 1047750"/>
                <a:gd name="connsiteX32" fmla="*/ 1059656 w 1164431"/>
                <a:gd name="connsiteY32" fmla="*/ 1047750 h 1047750"/>
                <a:gd name="connsiteX33" fmla="*/ 1031081 w 1164431"/>
                <a:gd name="connsiteY33" fmla="*/ 1045368 h 1047750"/>
                <a:gd name="connsiteX34" fmla="*/ 1002506 w 1164431"/>
                <a:gd name="connsiteY34" fmla="*/ 1021556 h 1047750"/>
                <a:gd name="connsiteX35" fmla="*/ 907256 w 1164431"/>
                <a:gd name="connsiteY35" fmla="*/ 904875 h 1047750"/>
                <a:gd name="connsiteX36" fmla="*/ 816769 w 1164431"/>
                <a:gd name="connsiteY36" fmla="*/ 800100 h 1047750"/>
                <a:gd name="connsiteX37" fmla="*/ 707231 w 1164431"/>
                <a:gd name="connsiteY37" fmla="*/ 68103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64431" h="1047750">
                  <a:moveTo>
                    <a:pt x="707231" y="681037"/>
                  </a:moveTo>
                  <a:lnTo>
                    <a:pt x="552450" y="521493"/>
                  </a:lnTo>
                  <a:lnTo>
                    <a:pt x="442913" y="419100"/>
                  </a:lnTo>
                  <a:lnTo>
                    <a:pt x="345281" y="330993"/>
                  </a:lnTo>
                  <a:lnTo>
                    <a:pt x="195263" y="207168"/>
                  </a:lnTo>
                  <a:lnTo>
                    <a:pt x="61913" y="97631"/>
                  </a:lnTo>
                  <a:lnTo>
                    <a:pt x="33338" y="76200"/>
                  </a:lnTo>
                  <a:lnTo>
                    <a:pt x="14288" y="57150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61925" y="54768"/>
                  </a:lnTo>
                  <a:lnTo>
                    <a:pt x="259556" y="95250"/>
                  </a:lnTo>
                  <a:lnTo>
                    <a:pt x="383381" y="150018"/>
                  </a:lnTo>
                  <a:lnTo>
                    <a:pt x="497681" y="204787"/>
                  </a:lnTo>
                  <a:lnTo>
                    <a:pt x="631031" y="276225"/>
                  </a:lnTo>
                  <a:lnTo>
                    <a:pt x="766763" y="354806"/>
                  </a:lnTo>
                  <a:lnTo>
                    <a:pt x="892969" y="435768"/>
                  </a:lnTo>
                  <a:lnTo>
                    <a:pt x="942975" y="469106"/>
                  </a:lnTo>
                  <a:lnTo>
                    <a:pt x="992981" y="523875"/>
                  </a:lnTo>
                  <a:lnTo>
                    <a:pt x="1042988" y="585787"/>
                  </a:lnTo>
                  <a:lnTo>
                    <a:pt x="1090613" y="657225"/>
                  </a:lnTo>
                  <a:lnTo>
                    <a:pt x="1116806" y="716756"/>
                  </a:lnTo>
                  <a:lnTo>
                    <a:pt x="1150144" y="816768"/>
                  </a:lnTo>
                  <a:lnTo>
                    <a:pt x="1162050" y="878681"/>
                  </a:lnTo>
                  <a:cubicBezTo>
                    <a:pt x="1162844" y="897731"/>
                    <a:pt x="1163637" y="916781"/>
                    <a:pt x="1164431" y="935831"/>
                  </a:cubicBezTo>
                  <a:lnTo>
                    <a:pt x="1154906" y="985837"/>
                  </a:lnTo>
                  <a:lnTo>
                    <a:pt x="1138238" y="1019175"/>
                  </a:lnTo>
                  <a:lnTo>
                    <a:pt x="1116806" y="1040606"/>
                  </a:lnTo>
                  <a:lnTo>
                    <a:pt x="1090613" y="1045368"/>
                  </a:lnTo>
                  <a:lnTo>
                    <a:pt x="1059656" y="1047750"/>
                  </a:lnTo>
                  <a:lnTo>
                    <a:pt x="1031081" y="1045368"/>
                  </a:lnTo>
                  <a:lnTo>
                    <a:pt x="1002506" y="1021556"/>
                  </a:lnTo>
                  <a:lnTo>
                    <a:pt x="907256" y="904875"/>
                  </a:lnTo>
                  <a:lnTo>
                    <a:pt x="816769" y="800100"/>
                  </a:lnTo>
                  <a:lnTo>
                    <a:pt x="707231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A4844396-3BBC-495D-ABFF-30EC525CF498}"/>
                </a:ext>
              </a:extLst>
            </p:cNvPr>
            <p:cNvSpPr/>
            <p:nvPr/>
          </p:nvSpPr>
          <p:spPr>
            <a:xfrm>
              <a:off x="2890838" y="4424363"/>
              <a:ext cx="1241425" cy="1035050"/>
            </a:xfrm>
            <a:custGeom>
              <a:avLst/>
              <a:gdLst>
                <a:gd name="connsiteX0" fmla="*/ 457200 w 1240631"/>
                <a:gd name="connsiteY0" fmla="*/ 307181 h 1035843"/>
                <a:gd name="connsiteX1" fmla="*/ 95250 w 1240631"/>
                <a:gd name="connsiteY1" fmla="*/ 400050 h 1035843"/>
                <a:gd name="connsiteX2" fmla="*/ 0 w 1240631"/>
                <a:gd name="connsiteY2" fmla="*/ 266700 h 1035843"/>
                <a:gd name="connsiteX3" fmla="*/ 319087 w 1240631"/>
                <a:gd name="connsiteY3" fmla="*/ 192881 h 1035843"/>
                <a:gd name="connsiteX4" fmla="*/ 638175 w 1240631"/>
                <a:gd name="connsiteY4" fmla="*/ 111918 h 1035843"/>
                <a:gd name="connsiteX5" fmla="*/ 800100 w 1240631"/>
                <a:gd name="connsiteY5" fmla="*/ 61912 h 1035843"/>
                <a:gd name="connsiteX6" fmla="*/ 869156 w 1240631"/>
                <a:gd name="connsiteY6" fmla="*/ 35718 h 1035843"/>
                <a:gd name="connsiteX7" fmla="*/ 907256 w 1240631"/>
                <a:gd name="connsiteY7" fmla="*/ 14287 h 1035843"/>
                <a:gd name="connsiteX8" fmla="*/ 923925 w 1240631"/>
                <a:gd name="connsiteY8" fmla="*/ 4762 h 1035843"/>
                <a:gd name="connsiteX9" fmla="*/ 950118 w 1240631"/>
                <a:gd name="connsiteY9" fmla="*/ 0 h 1035843"/>
                <a:gd name="connsiteX10" fmla="*/ 997743 w 1240631"/>
                <a:gd name="connsiteY10" fmla="*/ 9525 h 1035843"/>
                <a:gd name="connsiteX11" fmla="*/ 1040606 w 1240631"/>
                <a:gd name="connsiteY11" fmla="*/ 23812 h 1035843"/>
                <a:gd name="connsiteX12" fmla="*/ 1109662 w 1240631"/>
                <a:gd name="connsiteY12" fmla="*/ 59531 h 1035843"/>
                <a:gd name="connsiteX13" fmla="*/ 1185862 w 1240631"/>
                <a:gd name="connsiteY13" fmla="*/ 104775 h 1035843"/>
                <a:gd name="connsiteX14" fmla="*/ 1216818 w 1240631"/>
                <a:gd name="connsiteY14" fmla="*/ 123825 h 1035843"/>
                <a:gd name="connsiteX15" fmla="*/ 1233487 w 1240631"/>
                <a:gd name="connsiteY15" fmla="*/ 142875 h 1035843"/>
                <a:gd name="connsiteX16" fmla="*/ 1240631 w 1240631"/>
                <a:gd name="connsiteY16" fmla="*/ 166687 h 1035843"/>
                <a:gd name="connsiteX17" fmla="*/ 1233487 w 1240631"/>
                <a:gd name="connsiteY17" fmla="*/ 204787 h 1035843"/>
                <a:gd name="connsiteX18" fmla="*/ 1214437 w 1240631"/>
                <a:gd name="connsiteY18" fmla="*/ 245268 h 1035843"/>
                <a:gd name="connsiteX19" fmla="*/ 1197768 w 1240631"/>
                <a:gd name="connsiteY19" fmla="*/ 273843 h 1035843"/>
                <a:gd name="connsiteX20" fmla="*/ 1185862 w 1240631"/>
                <a:gd name="connsiteY20" fmla="*/ 328612 h 1035843"/>
                <a:gd name="connsiteX21" fmla="*/ 1181100 w 1240631"/>
                <a:gd name="connsiteY21" fmla="*/ 419100 h 1035843"/>
                <a:gd name="connsiteX22" fmla="*/ 1152525 w 1240631"/>
                <a:gd name="connsiteY22" fmla="*/ 583406 h 1035843"/>
                <a:gd name="connsiteX23" fmla="*/ 1119187 w 1240631"/>
                <a:gd name="connsiteY23" fmla="*/ 781050 h 1035843"/>
                <a:gd name="connsiteX24" fmla="*/ 1097756 w 1240631"/>
                <a:gd name="connsiteY24" fmla="*/ 923925 h 1035843"/>
                <a:gd name="connsiteX25" fmla="*/ 1078706 w 1240631"/>
                <a:gd name="connsiteY25" fmla="*/ 964406 h 1035843"/>
                <a:gd name="connsiteX26" fmla="*/ 1047750 w 1240631"/>
                <a:gd name="connsiteY26" fmla="*/ 1007268 h 1035843"/>
                <a:gd name="connsiteX27" fmla="*/ 1019175 w 1240631"/>
                <a:gd name="connsiteY27" fmla="*/ 1028700 h 1035843"/>
                <a:gd name="connsiteX28" fmla="*/ 995362 w 1240631"/>
                <a:gd name="connsiteY28" fmla="*/ 1035843 h 1035843"/>
                <a:gd name="connsiteX29" fmla="*/ 978693 w 1240631"/>
                <a:gd name="connsiteY29" fmla="*/ 1035843 h 1035843"/>
                <a:gd name="connsiteX30" fmla="*/ 942975 w 1240631"/>
                <a:gd name="connsiteY30" fmla="*/ 1026318 h 1035843"/>
                <a:gd name="connsiteX31" fmla="*/ 914400 w 1240631"/>
                <a:gd name="connsiteY31" fmla="*/ 1014412 h 1035843"/>
                <a:gd name="connsiteX32" fmla="*/ 909637 w 1240631"/>
                <a:gd name="connsiteY32" fmla="*/ 990600 h 1035843"/>
                <a:gd name="connsiteX33" fmla="*/ 938212 w 1240631"/>
                <a:gd name="connsiteY33" fmla="*/ 835818 h 1035843"/>
                <a:gd name="connsiteX34" fmla="*/ 952500 w 1240631"/>
                <a:gd name="connsiteY34" fmla="*/ 511968 h 1035843"/>
                <a:gd name="connsiteX35" fmla="*/ 959643 w 1240631"/>
                <a:gd name="connsiteY35" fmla="*/ 288131 h 1035843"/>
                <a:gd name="connsiteX36" fmla="*/ 962025 w 1240631"/>
                <a:gd name="connsiteY36" fmla="*/ 254793 h 1035843"/>
                <a:gd name="connsiteX37" fmla="*/ 957262 w 1240631"/>
                <a:gd name="connsiteY37" fmla="*/ 235743 h 1035843"/>
                <a:gd name="connsiteX38" fmla="*/ 950118 w 1240631"/>
                <a:gd name="connsiteY38" fmla="*/ 221456 h 1035843"/>
                <a:gd name="connsiteX39" fmla="*/ 938212 w 1240631"/>
                <a:gd name="connsiteY39" fmla="*/ 214312 h 1035843"/>
                <a:gd name="connsiteX40" fmla="*/ 912018 w 1240631"/>
                <a:gd name="connsiteY40" fmla="*/ 207168 h 1035843"/>
                <a:gd name="connsiteX41" fmla="*/ 866775 w 1240631"/>
                <a:gd name="connsiteY41" fmla="*/ 209550 h 1035843"/>
                <a:gd name="connsiteX42" fmla="*/ 647700 w 1240631"/>
                <a:gd name="connsiteY42" fmla="*/ 264318 h 1035843"/>
                <a:gd name="connsiteX43" fmla="*/ 457200 w 1240631"/>
                <a:gd name="connsiteY43" fmla="*/ 307181 h 10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40631" h="1035843">
                  <a:moveTo>
                    <a:pt x="457200" y="307181"/>
                  </a:moveTo>
                  <a:lnTo>
                    <a:pt x="95250" y="400050"/>
                  </a:lnTo>
                  <a:lnTo>
                    <a:pt x="0" y="266700"/>
                  </a:lnTo>
                  <a:lnTo>
                    <a:pt x="319087" y="192881"/>
                  </a:lnTo>
                  <a:lnTo>
                    <a:pt x="638175" y="111918"/>
                  </a:lnTo>
                  <a:lnTo>
                    <a:pt x="800100" y="61912"/>
                  </a:lnTo>
                  <a:lnTo>
                    <a:pt x="869156" y="35718"/>
                  </a:lnTo>
                  <a:lnTo>
                    <a:pt x="907256" y="14287"/>
                  </a:lnTo>
                  <a:lnTo>
                    <a:pt x="923925" y="4762"/>
                  </a:lnTo>
                  <a:lnTo>
                    <a:pt x="950118" y="0"/>
                  </a:lnTo>
                  <a:lnTo>
                    <a:pt x="997743" y="9525"/>
                  </a:lnTo>
                  <a:lnTo>
                    <a:pt x="1040606" y="23812"/>
                  </a:lnTo>
                  <a:lnTo>
                    <a:pt x="1109662" y="59531"/>
                  </a:lnTo>
                  <a:lnTo>
                    <a:pt x="1185862" y="104775"/>
                  </a:lnTo>
                  <a:lnTo>
                    <a:pt x="1216818" y="123825"/>
                  </a:lnTo>
                  <a:lnTo>
                    <a:pt x="1233487" y="142875"/>
                  </a:lnTo>
                  <a:lnTo>
                    <a:pt x="1240631" y="166687"/>
                  </a:lnTo>
                  <a:lnTo>
                    <a:pt x="1233487" y="204787"/>
                  </a:lnTo>
                  <a:lnTo>
                    <a:pt x="1214437" y="245268"/>
                  </a:lnTo>
                  <a:lnTo>
                    <a:pt x="1197768" y="273843"/>
                  </a:lnTo>
                  <a:lnTo>
                    <a:pt x="1185862" y="328612"/>
                  </a:lnTo>
                  <a:lnTo>
                    <a:pt x="1181100" y="419100"/>
                  </a:lnTo>
                  <a:lnTo>
                    <a:pt x="1152525" y="583406"/>
                  </a:lnTo>
                  <a:lnTo>
                    <a:pt x="1119187" y="781050"/>
                  </a:lnTo>
                  <a:lnTo>
                    <a:pt x="1097756" y="923925"/>
                  </a:lnTo>
                  <a:lnTo>
                    <a:pt x="1078706" y="964406"/>
                  </a:lnTo>
                  <a:lnTo>
                    <a:pt x="1047750" y="1007268"/>
                  </a:lnTo>
                  <a:lnTo>
                    <a:pt x="1019175" y="1028700"/>
                  </a:lnTo>
                  <a:lnTo>
                    <a:pt x="995362" y="1035843"/>
                  </a:lnTo>
                  <a:lnTo>
                    <a:pt x="978693" y="1035843"/>
                  </a:lnTo>
                  <a:lnTo>
                    <a:pt x="942975" y="1026318"/>
                  </a:lnTo>
                  <a:lnTo>
                    <a:pt x="914400" y="1014412"/>
                  </a:lnTo>
                  <a:lnTo>
                    <a:pt x="909637" y="990600"/>
                  </a:lnTo>
                  <a:lnTo>
                    <a:pt x="938212" y="835818"/>
                  </a:lnTo>
                  <a:lnTo>
                    <a:pt x="952500" y="511968"/>
                  </a:lnTo>
                  <a:lnTo>
                    <a:pt x="959643" y="288131"/>
                  </a:lnTo>
                  <a:lnTo>
                    <a:pt x="962025" y="254793"/>
                  </a:lnTo>
                  <a:lnTo>
                    <a:pt x="957262" y="235743"/>
                  </a:lnTo>
                  <a:lnTo>
                    <a:pt x="950118" y="221456"/>
                  </a:lnTo>
                  <a:lnTo>
                    <a:pt x="938212" y="214312"/>
                  </a:lnTo>
                  <a:lnTo>
                    <a:pt x="912018" y="207168"/>
                  </a:lnTo>
                  <a:lnTo>
                    <a:pt x="866775" y="209550"/>
                  </a:lnTo>
                  <a:lnTo>
                    <a:pt x="647700" y="264318"/>
                  </a:lnTo>
                  <a:lnTo>
                    <a:pt x="4572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C7FBC4B2-B092-45B5-A11F-3D46E07C4BDF}"/>
                </a:ext>
              </a:extLst>
            </p:cNvPr>
            <p:cNvSpPr/>
            <p:nvPr/>
          </p:nvSpPr>
          <p:spPr>
            <a:xfrm>
              <a:off x="3105150" y="5230813"/>
              <a:ext cx="773113" cy="314325"/>
            </a:xfrm>
            <a:custGeom>
              <a:avLst/>
              <a:gdLst>
                <a:gd name="connsiteX0" fmla="*/ 314325 w 773906"/>
                <a:gd name="connsiteY0" fmla="*/ 254794 h 314325"/>
                <a:gd name="connsiteX1" fmla="*/ 73819 w 773906"/>
                <a:gd name="connsiteY1" fmla="*/ 314325 h 314325"/>
                <a:gd name="connsiteX2" fmla="*/ 0 w 773906"/>
                <a:gd name="connsiteY2" fmla="*/ 152400 h 314325"/>
                <a:gd name="connsiteX3" fmla="*/ 221456 w 773906"/>
                <a:gd name="connsiteY3" fmla="*/ 107157 h 314325"/>
                <a:gd name="connsiteX4" fmla="*/ 471488 w 773906"/>
                <a:gd name="connsiteY4" fmla="*/ 57150 h 314325"/>
                <a:gd name="connsiteX5" fmla="*/ 766763 w 773906"/>
                <a:gd name="connsiteY5" fmla="*/ 0 h 314325"/>
                <a:gd name="connsiteX6" fmla="*/ 773906 w 773906"/>
                <a:gd name="connsiteY6" fmla="*/ 204788 h 314325"/>
                <a:gd name="connsiteX7" fmla="*/ 700088 w 773906"/>
                <a:gd name="connsiteY7" fmla="*/ 209550 h 314325"/>
                <a:gd name="connsiteX8" fmla="*/ 578644 w 773906"/>
                <a:gd name="connsiteY8" fmla="*/ 214313 h 314325"/>
                <a:gd name="connsiteX9" fmla="*/ 481013 w 773906"/>
                <a:gd name="connsiteY9" fmla="*/ 226219 h 314325"/>
                <a:gd name="connsiteX10" fmla="*/ 314325 w 773906"/>
                <a:gd name="connsiteY10" fmla="*/ 2547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3906" h="314325">
                  <a:moveTo>
                    <a:pt x="314325" y="254794"/>
                  </a:moveTo>
                  <a:lnTo>
                    <a:pt x="73819" y="314325"/>
                  </a:lnTo>
                  <a:lnTo>
                    <a:pt x="0" y="152400"/>
                  </a:lnTo>
                  <a:lnTo>
                    <a:pt x="221456" y="107157"/>
                  </a:lnTo>
                  <a:lnTo>
                    <a:pt x="471488" y="57150"/>
                  </a:lnTo>
                  <a:lnTo>
                    <a:pt x="766763" y="0"/>
                  </a:lnTo>
                  <a:lnTo>
                    <a:pt x="773906" y="204788"/>
                  </a:lnTo>
                  <a:lnTo>
                    <a:pt x="700088" y="209550"/>
                  </a:lnTo>
                  <a:lnTo>
                    <a:pt x="578644" y="214313"/>
                  </a:lnTo>
                  <a:lnTo>
                    <a:pt x="481013" y="226219"/>
                  </a:lnTo>
                  <a:lnTo>
                    <a:pt x="314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8DA851BA-9633-42D7-8410-CE5DEB27962F}"/>
                </a:ext>
              </a:extLst>
            </p:cNvPr>
            <p:cNvSpPr/>
            <p:nvPr/>
          </p:nvSpPr>
          <p:spPr>
            <a:xfrm>
              <a:off x="5029200" y="1857375"/>
              <a:ext cx="1677988" cy="1058863"/>
            </a:xfrm>
            <a:custGeom>
              <a:avLst/>
              <a:gdLst>
                <a:gd name="connsiteX0" fmla="*/ 776288 w 1678781"/>
                <a:gd name="connsiteY0" fmla="*/ 259556 h 1059656"/>
                <a:gd name="connsiteX1" fmla="*/ 602456 w 1678781"/>
                <a:gd name="connsiteY1" fmla="*/ 278606 h 1059656"/>
                <a:gd name="connsiteX2" fmla="*/ 466725 w 1678781"/>
                <a:gd name="connsiteY2" fmla="*/ 290513 h 1059656"/>
                <a:gd name="connsiteX3" fmla="*/ 345281 w 1678781"/>
                <a:gd name="connsiteY3" fmla="*/ 295275 h 1059656"/>
                <a:gd name="connsiteX4" fmla="*/ 230981 w 1678781"/>
                <a:gd name="connsiteY4" fmla="*/ 300038 h 1059656"/>
                <a:gd name="connsiteX5" fmla="*/ 83344 w 1678781"/>
                <a:gd name="connsiteY5" fmla="*/ 302419 h 1059656"/>
                <a:gd name="connsiteX6" fmla="*/ 0 w 1678781"/>
                <a:gd name="connsiteY6" fmla="*/ 171450 h 1059656"/>
                <a:gd name="connsiteX7" fmla="*/ 283369 w 1678781"/>
                <a:gd name="connsiteY7" fmla="*/ 164306 h 1059656"/>
                <a:gd name="connsiteX8" fmla="*/ 423863 w 1678781"/>
                <a:gd name="connsiteY8" fmla="*/ 154781 h 1059656"/>
                <a:gd name="connsiteX9" fmla="*/ 588169 w 1678781"/>
                <a:gd name="connsiteY9" fmla="*/ 135731 h 1059656"/>
                <a:gd name="connsiteX10" fmla="*/ 857250 w 1678781"/>
                <a:gd name="connsiteY10" fmla="*/ 100013 h 1059656"/>
                <a:gd name="connsiteX11" fmla="*/ 1143000 w 1678781"/>
                <a:gd name="connsiteY11" fmla="*/ 54769 h 1059656"/>
                <a:gd name="connsiteX12" fmla="*/ 1273969 w 1678781"/>
                <a:gd name="connsiteY12" fmla="*/ 33338 h 1059656"/>
                <a:gd name="connsiteX13" fmla="*/ 1309688 w 1678781"/>
                <a:gd name="connsiteY13" fmla="*/ 19050 h 1059656"/>
                <a:gd name="connsiteX14" fmla="*/ 1343025 w 1678781"/>
                <a:gd name="connsiteY14" fmla="*/ 7144 h 1059656"/>
                <a:gd name="connsiteX15" fmla="*/ 1373981 w 1678781"/>
                <a:gd name="connsiteY15" fmla="*/ 0 h 1059656"/>
                <a:gd name="connsiteX16" fmla="*/ 1397794 w 1678781"/>
                <a:gd name="connsiteY16" fmla="*/ 2381 h 1059656"/>
                <a:gd name="connsiteX17" fmla="*/ 1443038 w 1678781"/>
                <a:gd name="connsiteY17" fmla="*/ 23813 h 1059656"/>
                <a:gd name="connsiteX18" fmla="*/ 1531144 w 1678781"/>
                <a:gd name="connsiteY18" fmla="*/ 85725 h 1059656"/>
                <a:gd name="connsiteX19" fmla="*/ 1609725 w 1678781"/>
                <a:gd name="connsiteY19" fmla="*/ 138113 h 1059656"/>
                <a:gd name="connsiteX20" fmla="*/ 1643063 w 1678781"/>
                <a:gd name="connsiteY20" fmla="*/ 171450 h 1059656"/>
                <a:gd name="connsiteX21" fmla="*/ 1669256 w 1678781"/>
                <a:gd name="connsiteY21" fmla="*/ 209550 h 1059656"/>
                <a:gd name="connsiteX22" fmla="*/ 1678781 w 1678781"/>
                <a:gd name="connsiteY22" fmla="*/ 233363 h 1059656"/>
                <a:gd name="connsiteX23" fmla="*/ 1674019 w 1678781"/>
                <a:gd name="connsiteY23" fmla="*/ 252413 h 1059656"/>
                <a:gd name="connsiteX24" fmla="*/ 1657350 w 1678781"/>
                <a:gd name="connsiteY24" fmla="*/ 285750 h 1059656"/>
                <a:gd name="connsiteX25" fmla="*/ 1595438 w 1678781"/>
                <a:gd name="connsiteY25" fmla="*/ 340519 h 1059656"/>
                <a:gd name="connsiteX26" fmla="*/ 1583531 w 1678781"/>
                <a:gd name="connsiteY26" fmla="*/ 402431 h 1059656"/>
                <a:gd name="connsiteX27" fmla="*/ 1545431 w 1678781"/>
                <a:gd name="connsiteY27" fmla="*/ 600075 h 1059656"/>
                <a:gd name="connsiteX28" fmla="*/ 1509713 w 1678781"/>
                <a:gd name="connsiteY28" fmla="*/ 812006 h 1059656"/>
                <a:gd name="connsiteX29" fmla="*/ 1497806 w 1678781"/>
                <a:gd name="connsiteY29" fmla="*/ 890588 h 1059656"/>
                <a:gd name="connsiteX30" fmla="*/ 1478756 w 1678781"/>
                <a:gd name="connsiteY30" fmla="*/ 957263 h 1059656"/>
                <a:gd name="connsiteX31" fmla="*/ 1452563 w 1678781"/>
                <a:gd name="connsiteY31" fmla="*/ 1007269 h 1059656"/>
                <a:gd name="connsiteX32" fmla="*/ 1419225 w 1678781"/>
                <a:gd name="connsiteY32" fmla="*/ 1038225 h 1059656"/>
                <a:gd name="connsiteX33" fmla="*/ 1383506 w 1678781"/>
                <a:gd name="connsiteY33" fmla="*/ 1057275 h 1059656"/>
                <a:gd name="connsiteX34" fmla="*/ 1357313 w 1678781"/>
                <a:gd name="connsiteY34" fmla="*/ 1059656 h 1059656"/>
                <a:gd name="connsiteX35" fmla="*/ 1312069 w 1678781"/>
                <a:gd name="connsiteY35" fmla="*/ 1050131 h 1059656"/>
                <a:gd name="connsiteX36" fmla="*/ 1262063 w 1678781"/>
                <a:gd name="connsiteY36" fmla="*/ 1031081 h 1059656"/>
                <a:gd name="connsiteX37" fmla="*/ 1276350 w 1678781"/>
                <a:gd name="connsiteY37" fmla="*/ 840581 h 1059656"/>
                <a:gd name="connsiteX38" fmla="*/ 1307306 w 1678781"/>
                <a:gd name="connsiteY38" fmla="*/ 561975 h 1059656"/>
                <a:gd name="connsiteX39" fmla="*/ 1340644 w 1678781"/>
                <a:gd name="connsiteY39" fmla="*/ 304800 h 1059656"/>
                <a:gd name="connsiteX40" fmla="*/ 1343025 w 1678781"/>
                <a:gd name="connsiteY40" fmla="*/ 245269 h 1059656"/>
                <a:gd name="connsiteX41" fmla="*/ 1340644 w 1678781"/>
                <a:gd name="connsiteY41" fmla="*/ 226219 h 1059656"/>
                <a:gd name="connsiteX42" fmla="*/ 1333500 w 1678781"/>
                <a:gd name="connsiteY42" fmla="*/ 207169 h 1059656"/>
                <a:gd name="connsiteX43" fmla="*/ 1314450 w 1678781"/>
                <a:gd name="connsiteY43" fmla="*/ 197644 h 1059656"/>
                <a:gd name="connsiteX44" fmla="*/ 1300163 w 1678781"/>
                <a:gd name="connsiteY44" fmla="*/ 192881 h 1059656"/>
                <a:gd name="connsiteX45" fmla="*/ 1266825 w 1678781"/>
                <a:gd name="connsiteY45" fmla="*/ 188119 h 1059656"/>
                <a:gd name="connsiteX46" fmla="*/ 1138238 w 1678781"/>
                <a:gd name="connsiteY46" fmla="*/ 207169 h 1059656"/>
                <a:gd name="connsiteX47" fmla="*/ 776288 w 1678781"/>
                <a:gd name="connsiteY47" fmla="*/ 2595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8781" h="1059656">
                  <a:moveTo>
                    <a:pt x="776288" y="259556"/>
                  </a:moveTo>
                  <a:lnTo>
                    <a:pt x="602456" y="278606"/>
                  </a:lnTo>
                  <a:lnTo>
                    <a:pt x="466725" y="290513"/>
                  </a:lnTo>
                  <a:lnTo>
                    <a:pt x="345281" y="295275"/>
                  </a:lnTo>
                  <a:lnTo>
                    <a:pt x="230981" y="300038"/>
                  </a:lnTo>
                  <a:lnTo>
                    <a:pt x="83344" y="302419"/>
                  </a:lnTo>
                  <a:lnTo>
                    <a:pt x="0" y="171450"/>
                  </a:lnTo>
                  <a:lnTo>
                    <a:pt x="283369" y="164306"/>
                  </a:lnTo>
                  <a:lnTo>
                    <a:pt x="423863" y="154781"/>
                  </a:lnTo>
                  <a:lnTo>
                    <a:pt x="588169" y="135731"/>
                  </a:lnTo>
                  <a:lnTo>
                    <a:pt x="857250" y="100013"/>
                  </a:lnTo>
                  <a:lnTo>
                    <a:pt x="1143000" y="54769"/>
                  </a:lnTo>
                  <a:lnTo>
                    <a:pt x="1273969" y="33338"/>
                  </a:lnTo>
                  <a:lnTo>
                    <a:pt x="1309688" y="19050"/>
                  </a:lnTo>
                  <a:lnTo>
                    <a:pt x="1343025" y="7144"/>
                  </a:lnTo>
                  <a:lnTo>
                    <a:pt x="1373981" y="0"/>
                  </a:lnTo>
                  <a:lnTo>
                    <a:pt x="1397794" y="2381"/>
                  </a:lnTo>
                  <a:lnTo>
                    <a:pt x="1443038" y="23813"/>
                  </a:lnTo>
                  <a:lnTo>
                    <a:pt x="1531144" y="85725"/>
                  </a:lnTo>
                  <a:lnTo>
                    <a:pt x="1609725" y="138113"/>
                  </a:lnTo>
                  <a:lnTo>
                    <a:pt x="1643063" y="171450"/>
                  </a:lnTo>
                  <a:lnTo>
                    <a:pt x="1669256" y="209550"/>
                  </a:lnTo>
                  <a:lnTo>
                    <a:pt x="1678781" y="233363"/>
                  </a:lnTo>
                  <a:lnTo>
                    <a:pt x="1674019" y="252413"/>
                  </a:lnTo>
                  <a:lnTo>
                    <a:pt x="1657350" y="285750"/>
                  </a:lnTo>
                  <a:lnTo>
                    <a:pt x="1595438" y="340519"/>
                  </a:lnTo>
                  <a:lnTo>
                    <a:pt x="1583531" y="402431"/>
                  </a:lnTo>
                  <a:lnTo>
                    <a:pt x="1545431" y="600075"/>
                  </a:lnTo>
                  <a:lnTo>
                    <a:pt x="1509713" y="812006"/>
                  </a:lnTo>
                  <a:lnTo>
                    <a:pt x="1497806" y="890588"/>
                  </a:lnTo>
                  <a:lnTo>
                    <a:pt x="1478756" y="957263"/>
                  </a:lnTo>
                  <a:lnTo>
                    <a:pt x="1452563" y="1007269"/>
                  </a:lnTo>
                  <a:lnTo>
                    <a:pt x="1419225" y="1038225"/>
                  </a:lnTo>
                  <a:lnTo>
                    <a:pt x="1383506" y="1057275"/>
                  </a:lnTo>
                  <a:lnTo>
                    <a:pt x="1357313" y="1059656"/>
                  </a:lnTo>
                  <a:lnTo>
                    <a:pt x="1312069" y="1050131"/>
                  </a:lnTo>
                  <a:lnTo>
                    <a:pt x="1262063" y="1031081"/>
                  </a:lnTo>
                  <a:lnTo>
                    <a:pt x="1276350" y="840581"/>
                  </a:lnTo>
                  <a:lnTo>
                    <a:pt x="1307306" y="561975"/>
                  </a:lnTo>
                  <a:lnTo>
                    <a:pt x="1340644" y="304800"/>
                  </a:lnTo>
                  <a:cubicBezTo>
                    <a:pt x="1341438" y="284956"/>
                    <a:pt x="1342231" y="265113"/>
                    <a:pt x="1343025" y="245269"/>
                  </a:cubicBezTo>
                  <a:lnTo>
                    <a:pt x="1340644" y="226219"/>
                  </a:lnTo>
                  <a:lnTo>
                    <a:pt x="1333500" y="207169"/>
                  </a:lnTo>
                  <a:lnTo>
                    <a:pt x="1314450" y="197644"/>
                  </a:lnTo>
                  <a:lnTo>
                    <a:pt x="1300163" y="192881"/>
                  </a:lnTo>
                  <a:lnTo>
                    <a:pt x="1266825" y="188119"/>
                  </a:lnTo>
                  <a:lnTo>
                    <a:pt x="1138238" y="207169"/>
                  </a:lnTo>
                  <a:lnTo>
                    <a:pt x="776288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5E9123FB-D3F7-4888-BDBA-7C47C82C7776}"/>
                </a:ext>
              </a:extLst>
            </p:cNvPr>
            <p:cNvSpPr/>
            <p:nvPr/>
          </p:nvSpPr>
          <p:spPr>
            <a:xfrm>
              <a:off x="5208588" y="2671763"/>
              <a:ext cx="1146175" cy="252412"/>
            </a:xfrm>
            <a:custGeom>
              <a:avLst/>
              <a:gdLst>
                <a:gd name="connsiteX0" fmla="*/ 561975 w 1147762"/>
                <a:gd name="connsiteY0" fmla="*/ 197643 h 252412"/>
                <a:gd name="connsiteX1" fmla="*/ 328612 w 1147762"/>
                <a:gd name="connsiteY1" fmla="*/ 216693 h 252412"/>
                <a:gd name="connsiteX2" fmla="*/ 61912 w 1147762"/>
                <a:gd name="connsiteY2" fmla="*/ 252412 h 252412"/>
                <a:gd name="connsiteX3" fmla="*/ 0 w 1147762"/>
                <a:gd name="connsiteY3" fmla="*/ 126206 h 252412"/>
                <a:gd name="connsiteX4" fmla="*/ 183356 w 1147762"/>
                <a:gd name="connsiteY4" fmla="*/ 92868 h 252412"/>
                <a:gd name="connsiteX5" fmla="*/ 423862 w 1147762"/>
                <a:gd name="connsiteY5" fmla="*/ 54768 h 252412"/>
                <a:gd name="connsiteX6" fmla="*/ 597694 w 1147762"/>
                <a:gd name="connsiteY6" fmla="*/ 33337 h 252412"/>
                <a:gd name="connsiteX7" fmla="*/ 776287 w 1147762"/>
                <a:gd name="connsiteY7" fmla="*/ 11906 h 252412"/>
                <a:gd name="connsiteX8" fmla="*/ 966787 w 1147762"/>
                <a:gd name="connsiteY8" fmla="*/ 0 h 252412"/>
                <a:gd name="connsiteX9" fmla="*/ 1145381 w 1147762"/>
                <a:gd name="connsiteY9" fmla="*/ 0 h 252412"/>
                <a:gd name="connsiteX10" fmla="*/ 1147762 w 1147762"/>
                <a:gd name="connsiteY10" fmla="*/ 219075 h 252412"/>
                <a:gd name="connsiteX11" fmla="*/ 1085850 w 1147762"/>
                <a:gd name="connsiteY11" fmla="*/ 216693 h 252412"/>
                <a:gd name="connsiteX12" fmla="*/ 990600 w 1147762"/>
                <a:gd name="connsiteY12" fmla="*/ 195262 h 252412"/>
                <a:gd name="connsiteX13" fmla="*/ 907256 w 1147762"/>
                <a:gd name="connsiteY13" fmla="*/ 190500 h 252412"/>
                <a:gd name="connsiteX14" fmla="*/ 828675 w 1147762"/>
                <a:gd name="connsiteY14" fmla="*/ 190500 h 252412"/>
                <a:gd name="connsiteX15" fmla="*/ 704850 w 1147762"/>
                <a:gd name="connsiteY15" fmla="*/ 190500 h 252412"/>
                <a:gd name="connsiteX16" fmla="*/ 561975 w 1147762"/>
                <a:gd name="connsiteY16" fmla="*/ 19764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7762" h="252412">
                  <a:moveTo>
                    <a:pt x="561975" y="197643"/>
                  </a:moveTo>
                  <a:lnTo>
                    <a:pt x="328612" y="216693"/>
                  </a:lnTo>
                  <a:lnTo>
                    <a:pt x="61912" y="252412"/>
                  </a:lnTo>
                  <a:lnTo>
                    <a:pt x="0" y="126206"/>
                  </a:lnTo>
                  <a:lnTo>
                    <a:pt x="183356" y="92868"/>
                  </a:lnTo>
                  <a:lnTo>
                    <a:pt x="423862" y="54768"/>
                  </a:lnTo>
                  <a:lnTo>
                    <a:pt x="597694" y="33337"/>
                  </a:lnTo>
                  <a:lnTo>
                    <a:pt x="776287" y="11906"/>
                  </a:lnTo>
                  <a:lnTo>
                    <a:pt x="966787" y="0"/>
                  </a:lnTo>
                  <a:lnTo>
                    <a:pt x="1145381" y="0"/>
                  </a:lnTo>
                  <a:cubicBezTo>
                    <a:pt x="1146175" y="73025"/>
                    <a:pt x="1146968" y="146050"/>
                    <a:pt x="1147762" y="219075"/>
                  </a:cubicBezTo>
                  <a:lnTo>
                    <a:pt x="1085850" y="216693"/>
                  </a:lnTo>
                  <a:lnTo>
                    <a:pt x="990600" y="195262"/>
                  </a:lnTo>
                  <a:lnTo>
                    <a:pt x="907256" y="190500"/>
                  </a:lnTo>
                  <a:lnTo>
                    <a:pt x="828675" y="190500"/>
                  </a:lnTo>
                  <a:lnTo>
                    <a:pt x="704850" y="190500"/>
                  </a:lnTo>
                  <a:lnTo>
                    <a:pt x="561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67294562-1103-48FA-8FC3-0E7BA74BC183}"/>
                </a:ext>
              </a:extLst>
            </p:cNvPr>
            <p:cNvSpPr/>
            <p:nvPr/>
          </p:nvSpPr>
          <p:spPr>
            <a:xfrm>
              <a:off x="4260850" y="4138613"/>
              <a:ext cx="3028950" cy="588962"/>
            </a:xfrm>
            <a:custGeom>
              <a:avLst/>
              <a:gdLst>
                <a:gd name="connsiteX0" fmla="*/ 1670151 w 3028770"/>
                <a:gd name="connsiteY0" fmla="*/ 320184 h 588446"/>
                <a:gd name="connsiteX1" fmla="*/ 1367274 w 3028770"/>
                <a:gd name="connsiteY1" fmla="*/ 360567 h 588446"/>
                <a:gd name="connsiteX2" fmla="*/ 1124972 w 3028770"/>
                <a:gd name="connsiteY2" fmla="*/ 403836 h 588446"/>
                <a:gd name="connsiteX3" fmla="*/ 943246 w 3028770"/>
                <a:gd name="connsiteY3" fmla="*/ 441335 h 588446"/>
                <a:gd name="connsiteX4" fmla="*/ 770173 w 3028770"/>
                <a:gd name="connsiteY4" fmla="*/ 481718 h 588446"/>
                <a:gd name="connsiteX5" fmla="*/ 496142 w 3028770"/>
                <a:gd name="connsiteY5" fmla="*/ 553832 h 588446"/>
                <a:gd name="connsiteX6" fmla="*/ 389414 w 3028770"/>
                <a:gd name="connsiteY6" fmla="*/ 588446 h 588446"/>
                <a:gd name="connsiteX7" fmla="*/ 334607 w 3028770"/>
                <a:gd name="connsiteY7" fmla="*/ 562485 h 588446"/>
                <a:gd name="connsiteX8" fmla="*/ 230764 w 3028770"/>
                <a:gd name="connsiteY8" fmla="*/ 504795 h 588446"/>
                <a:gd name="connsiteX9" fmla="*/ 173073 w 3028770"/>
                <a:gd name="connsiteY9" fmla="*/ 464411 h 588446"/>
                <a:gd name="connsiteX10" fmla="*/ 103844 w 3028770"/>
                <a:gd name="connsiteY10" fmla="*/ 400951 h 588446"/>
                <a:gd name="connsiteX11" fmla="*/ 37499 w 3028770"/>
                <a:gd name="connsiteY11" fmla="*/ 328837 h 588446"/>
                <a:gd name="connsiteX12" fmla="*/ 14423 w 3028770"/>
                <a:gd name="connsiteY12" fmla="*/ 294223 h 588446"/>
                <a:gd name="connsiteX13" fmla="*/ 5769 w 3028770"/>
                <a:gd name="connsiteY13" fmla="*/ 276916 h 588446"/>
                <a:gd name="connsiteX14" fmla="*/ 0 w 3028770"/>
                <a:gd name="connsiteY14" fmla="*/ 256724 h 588446"/>
                <a:gd name="connsiteX15" fmla="*/ 5769 w 3028770"/>
                <a:gd name="connsiteY15" fmla="*/ 242301 h 588446"/>
                <a:gd name="connsiteX16" fmla="*/ 17308 w 3028770"/>
                <a:gd name="connsiteY16" fmla="*/ 236532 h 588446"/>
                <a:gd name="connsiteX17" fmla="*/ 34615 w 3028770"/>
                <a:gd name="connsiteY17" fmla="*/ 236532 h 588446"/>
                <a:gd name="connsiteX18" fmla="*/ 69229 w 3028770"/>
                <a:gd name="connsiteY18" fmla="*/ 253839 h 588446"/>
                <a:gd name="connsiteX19" fmla="*/ 126920 w 3028770"/>
                <a:gd name="connsiteY19" fmla="*/ 291338 h 588446"/>
                <a:gd name="connsiteX20" fmla="*/ 170188 w 3028770"/>
                <a:gd name="connsiteY20" fmla="*/ 311530 h 588446"/>
                <a:gd name="connsiteX21" fmla="*/ 216341 w 3028770"/>
                <a:gd name="connsiteY21" fmla="*/ 328837 h 588446"/>
                <a:gd name="connsiteX22" fmla="*/ 262494 w 3028770"/>
                <a:gd name="connsiteY22" fmla="*/ 340376 h 588446"/>
                <a:gd name="connsiteX23" fmla="*/ 340376 w 3028770"/>
                <a:gd name="connsiteY23" fmla="*/ 351914 h 588446"/>
                <a:gd name="connsiteX24" fmla="*/ 372106 w 3028770"/>
                <a:gd name="connsiteY24" fmla="*/ 351914 h 588446"/>
                <a:gd name="connsiteX25" fmla="*/ 467296 w 3028770"/>
                <a:gd name="connsiteY25" fmla="*/ 343260 h 588446"/>
                <a:gd name="connsiteX26" fmla="*/ 672099 w 3028770"/>
                <a:gd name="connsiteY26" fmla="*/ 308646 h 588446"/>
                <a:gd name="connsiteX27" fmla="*/ 1026898 w 3028770"/>
                <a:gd name="connsiteY27" fmla="*/ 250955 h 588446"/>
                <a:gd name="connsiteX28" fmla="*/ 1424964 w 3028770"/>
                <a:gd name="connsiteY28" fmla="*/ 190379 h 588446"/>
                <a:gd name="connsiteX29" fmla="*/ 1739380 w 3028770"/>
                <a:gd name="connsiteY29" fmla="*/ 144227 h 588446"/>
                <a:gd name="connsiteX30" fmla="*/ 1964374 w 3028770"/>
                <a:gd name="connsiteY30" fmla="*/ 112497 h 588446"/>
                <a:gd name="connsiteX31" fmla="*/ 2148985 w 3028770"/>
                <a:gd name="connsiteY31" fmla="*/ 98074 h 588446"/>
                <a:gd name="connsiteX32" fmla="*/ 2359556 w 3028770"/>
                <a:gd name="connsiteY32" fmla="*/ 72113 h 588446"/>
                <a:gd name="connsiteX33" fmla="*/ 2506668 w 3028770"/>
                <a:gd name="connsiteY33" fmla="*/ 49037 h 588446"/>
                <a:gd name="connsiteX34" fmla="*/ 2567243 w 3028770"/>
                <a:gd name="connsiteY34" fmla="*/ 28845 h 588446"/>
                <a:gd name="connsiteX35" fmla="*/ 2627819 w 3028770"/>
                <a:gd name="connsiteY35" fmla="*/ 2884 h 588446"/>
                <a:gd name="connsiteX36" fmla="*/ 2668202 w 3028770"/>
                <a:gd name="connsiteY36" fmla="*/ 0 h 588446"/>
                <a:gd name="connsiteX37" fmla="*/ 2708586 w 3028770"/>
                <a:gd name="connsiteY37" fmla="*/ 8653 h 588446"/>
                <a:gd name="connsiteX38" fmla="*/ 2795122 w 3028770"/>
                <a:gd name="connsiteY38" fmla="*/ 40383 h 588446"/>
                <a:gd name="connsiteX39" fmla="*/ 2896081 w 3028770"/>
                <a:gd name="connsiteY39" fmla="*/ 86536 h 588446"/>
                <a:gd name="connsiteX40" fmla="*/ 2971079 w 3028770"/>
                <a:gd name="connsiteY40" fmla="*/ 135573 h 588446"/>
                <a:gd name="connsiteX41" fmla="*/ 3005694 w 3028770"/>
                <a:gd name="connsiteY41" fmla="*/ 164419 h 588446"/>
                <a:gd name="connsiteX42" fmla="*/ 3028770 w 3028770"/>
                <a:gd name="connsiteY42" fmla="*/ 199033 h 588446"/>
                <a:gd name="connsiteX43" fmla="*/ 3028770 w 3028770"/>
                <a:gd name="connsiteY43" fmla="*/ 222109 h 588446"/>
                <a:gd name="connsiteX44" fmla="*/ 3017232 w 3028770"/>
                <a:gd name="connsiteY44" fmla="*/ 250955 h 588446"/>
                <a:gd name="connsiteX45" fmla="*/ 2991271 w 3028770"/>
                <a:gd name="connsiteY45" fmla="*/ 265378 h 588446"/>
                <a:gd name="connsiteX46" fmla="*/ 2942234 w 3028770"/>
                <a:gd name="connsiteY46" fmla="*/ 285569 h 588446"/>
                <a:gd name="connsiteX47" fmla="*/ 2893197 w 3028770"/>
                <a:gd name="connsiteY47" fmla="*/ 294223 h 588446"/>
                <a:gd name="connsiteX48" fmla="*/ 2795122 w 3028770"/>
                <a:gd name="connsiteY48" fmla="*/ 288454 h 588446"/>
                <a:gd name="connsiteX49" fmla="*/ 2610511 w 3028770"/>
                <a:gd name="connsiteY49" fmla="*/ 279800 h 588446"/>
                <a:gd name="connsiteX50" fmla="*/ 2428785 w 3028770"/>
                <a:gd name="connsiteY50" fmla="*/ 276916 h 588446"/>
                <a:gd name="connsiteX51" fmla="*/ 2215329 w 3028770"/>
                <a:gd name="connsiteY51" fmla="*/ 276916 h 588446"/>
                <a:gd name="connsiteX52" fmla="*/ 2030718 w 3028770"/>
                <a:gd name="connsiteY52" fmla="*/ 285569 h 588446"/>
                <a:gd name="connsiteX53" fmla="*/ 1892260 w 3028770"/>
                <a:gd name="connsiteY53" fmla="*/ 294223 h 588446"/>
                <a:gd name="connsiteX54" fmla="*/ 1670151 w 3028770"/>
                <a:gd name="connsiteY54" fmla="*/ 320184 h 58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70" h="588446">
                  <a:moveTo>
                    <a:pt x="1670151" y="320184"/>
                  </a:moveTo>
                  <a:lnTo>
                    <a:pt x="1367274" y="360567"/>
                  </a:lnTo>
                  <a:lnTo>
                    <a:pt x="1124972" y="403836"/>
                  </a:lnTo>
                  <a:lnTo>
                    <a:pt x="943246" y="441335"/>
                  </a:lnTo>
                  <a:lnTo>
                    <a:pt x="770173" y="481718"/>
                  </a:lnTo>
                  <a:lnTo>
                    <a:pt x="496142" y="553832"/>
                  </a:lnTo>
                  <a:lnTo>
                    <a:pt x="389414" y="588446"/>
                  </a:lnTo>
                  <a:lnTo>
                    <a:pt x="334607" y="562485"/>
                  </a:lnTo>
                  <a:lnTo>
                    <a:pt x="230764" y="504795"/>
                  </a:lnTo>
                  <a:lnTo>
                    <a:pt x="173073" y="464411"/>
                  </a:lnTo>
                  <a:lnTo>
                    <a:pt x="103844" y="400951"/>
                  </a:lnTo>
                  <a:lnTo>
                    <a:pt x="37499" y="328837"/>
                  </a:lnTo>
                  <a:lnTo>
                    <a:pt x="14423" y="294223"/>
                  </a:lnTo>
                  <a:lnTo>
                    <a:pt x="5769" y="276916"/>
                  </a:lnTo>
                  <a:lnTo>
                    <a:pt x="0" y="256724"/>
                  </a:lnTo>
                  <a:lnTo>
                    <a:pt x="5769" y="242301"/>
                  </a:lnTo>
                  <a:lnTo>
                    <a:pt x="17308" y="236532"/>
                  </a:lnTo>
                  <a:lnTo>
                    <a:pt x="34615" y="236532"/>
                  </a:lnTo>
                  <a:lnTo>
                    <a:pt x="69229" y="253839"/>
                  </a:lnTo>
                  <a:lnTo>
                    <a:pt x="126920" y="291338"/>
                  </a:lnTo>
                  <a:lnTo>
                    <a:pt x="170188" y="311530"/>
                  </a:lnTo>
                  <a:lnTo>
                    <a:pt x="216341" y="328837"/>
                  </a:lnTo>
                  <a:lnTo>
                    <a:pt x="262494" y="340376"/>
                  </a:lnTo>
                  <a:lnTo>
                    <a:pt x="340376" y="351914"/>
                  </a:lnTo>
                  <a:lnTo>
                    <a:pt x="372106" y="351914"/>
                  </a:lnTo>
                  <a:lnTo>
                    <a:pt x="467296" y="343260"/>
                  </a:lnTo>
                  <a:lnTo>
                    <a:pt x="672099" y="308646"/>
                  </a:lnTo>
                  <a:lnTo>
                    <a:pt x="1026898" y="250955"/>
                  </a:lnTo>
                  <a:lnTo>
                    <a:pt x="1424964" y="190379"/>
                  </a:lnTo>
                  <a:lnTo>
                    <a:pt x="1739380" y="144227"/>
                  </a:lnTo>
                  <a:lnTo>
                    <a:pt x="1964374" y="112497"/>
                  </a:lnTo>
                  <a:lnTo>
                    <a:pt x="2148985" y="98074"/>
                  </a:lnTo>
                  <a:lnTo>
                    <a:pt x="2359556" y="72113"/>
                  </a:lnTo>
                  <a:lnTo>
                    <a:pt x="2506668" y="49037"/>
                  </a:lnTo>
                  <a:lnTo>
                    <a:pt x="2567243" y="28845"/>
                  </a:lnTo>
                  <a:lnTo>
                    <a:pt x="2627819" y="2884"/>
                  </a:lnTo>
                  <a:lnTo>
                    <a:pt x="2668202" y="0"/>
                  </a:lnTo>
                  <a:lnTo>
                    <a:pt x="2708586" y="8653"/>
                  </a:lnTo>
                  <a:lnTo>
                    <a:pt x="2795122" y="40383"/>
                  </a:lnTo>
                  <a:lnTo>
                    <a:pt x="2896081" y="86536"/>
                  </a:lnTo>
                  <a:lnTo>
                    <a:pt x="2971079" y="135573"/>
                  </a:lnTo>
                  <a:lnTo>
                    <a:pt x="3005694" y="164419"/>
                  </a:lnTo>
                  <a:lnTo>
                    <a:pt x="3028770" y="199033"/>
                  </a:lnTo>
                  <a:lnTo>
                    <a:pt x="3028770" y="222109"/>
                  </a:lnTo>
                  <a:lnTo>
                    <a:pt x="3017232" y="250955"/>
                  </a:lnTo>
                  <a:lnTo>
                    <a:pt x="2991271" y="265378"/>
                  </a:lnTo>
                  <a:lnTo>
                    <a:pt x="2942234" y="285569"/>
                  </a:lnTo>
                  <a:lnTo>
                    <a:pt x="2893197" y="294223"/>
                  </a:lnTo>
                  <a:lnTo>
                    <a:pt x="2795122" y="288454"/>
                  </a:lnTo>
                  <a:lnTo>
                    <a:pt x="2610511" y="279800"/>
                  </a:lnTo>
                  <a:lnTo>
                    <a:pt x="2428785" y="276916"/>
                  </a:lnTo>
                  <a:lnTo>
                    <a:pt x="2215329" y="276916"/>
                  </a:lnTo>
                  <a:lnTo>
                    <a:pt x="2030718" y="285569"/>
                  </a:lnTo>
                  <a:lnTo>
                    <a:pt x="1892260" y="294223"/>
                  </a:lnTo>
                  <a:lnTo>
                    <a:pt x="1670151" y="320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3137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3618" name="グループ化 1">
            <a:extLst>
              <a:ext uri="{FF2B5EF4-FFF2-40B4-BE49-F238E27FC236}">
                <a16:creationId xmlns:a16="http://schemas.microsoft.com/office/drawing/2014/main" id="{C7534C28-36E0-4FCE-941A-6DB121D18641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265238"/>
            <a:ext cx="4724400" cy="4846637"/>
            <a:chOff x="2636838" y="1265238"/>
            <a:chExt cx="4724400" cy="4846637"/>
          </a:xfrm>
        </p:grpSpPr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FEBB50B-8D36-4BC2-BA54-2B3F143B466B}"/>
                </a:ext>
              </a:extLst>
            </p:cNvPr>
            <p:cNvSpPr/>
            <p:nvPr/>
          </p:nvSpPr>
          <p:spPr>
            <a:xfrm>
              <a:off x="4208463" y="1265238"/>
              <a:ext cx="949325" cy="965200"/>
            </a:xfrm>
            <a:custGeom>
              <a:avLst/>
              <a:gdLst>
                <a:gd name="connsiteX0" fmla="*/ 733425 w 950119"/>
                <a:gd name="connsiteY0" fmla="*/ 416719 h 966787"/>
                <a:gd name="connsiteX1" fmla="*/ 571500 w 950119"/>
                <a:gd name="connsiteY1" fmla="*/ 552450 h 966787"/>
                <a:gd name="connsiteX2" fmla="*/ 350044 w 950119"/>
                <a:gd name="connsiteY2" fmla="*/ 740569 h 966787"/>
                <a:gd name="connsiteX3" fmla="*/ 159544 w 950119"/>
                <a:gd name="connsiteY3" fmla="*/ 902494 h 966787"/>
                <a:gd name="connsiteX4" fmla="*/ 90487 w 950119"/>
                <a:gd name="connsiteY4" fmla="*/ 954881 h 966787"/>
                <a:gd name="connsiteX5" fmla="*/ 0 w 950119"/>
                <a:gd name="connsiteY5" fmla="*/ 966787 h 966787"/>
                <a:gd name="connsiteX6" fmla="*/ 104775 w 950119"/>
                <a:gd name="connsiteY6" fmla="*/ 819150 h 966787"/>
                <a:gd name="connsiteX7" fmla="*/ 185737 w 950119"/>
                <a:gd name="connsiteY7" fmla="*/ 700087 h 966787"/>
                <a:gd name="connsiteX8" fmla="*/ 264319 w 950119"/>
                <a:gd name="connsiteY8" fmla="*/ 590550 h 966787"/>
                <a:gd name="connsiteX9" fmla="*/ 319087 w 950119"/>
                <a:gd name="connsiteY9" fmla="*/ 514350 h 966787"/>
                <a:gd name="connsiteX10" fmla="*/ 373856 w 950119"/>
                <a:gd name="connsiteY10" fmla="*/ 438150 h 966787"/>
                <a:gd name="connsiteX11" fmla="*/ 426244 w 950119"/>
                <a:gd name="connsiteY11" fmla="*/ 361950 h 966787"/>
                <a:gd name="connsiteX12" fmla="*/ 442912 w 950119"/>
                <a:gd name="connsiteY12" fmla="*/ 340519 h 966787"/>
                <a:gd name="connsiteX13" fmla="*/ 450056 w 950119"/>
                <a:gd name="connsiteY13" fmla="*/ 321469 h 966787"/>
                <a:gd name="connsiteX14" fmla="*/ 464344 w 950119"/>
                <a:gd name="connsiteY14" fmla="*/ 266700 h 966787"/>
                <a:gd name="connsiteX15" fmla="*/ 471487 w 950119"/>
                <a:gd name="connsiteY15" fmla="*/ 228600 h 966787"/>
                <a:gd name="connsiteX16" fmla="*/ 469106 w 950119"/>
                <a:gd name="connsiteY16" fmla="*/ 202406 h 966787"/>
                <a:gd name="connsiteX17" fmla="*/ 464344 w 950119"/>
                <a:gd name="connsiteY17" fmla="*/ 183356 h 966787"/>
                <a:gd name="connsiteX18" fmla="*/ 450056 w 950119"/>
                <a:gd name="connsiteY18" fmla="*/ 164306 h 966787"/>
                <a:gd name="connsiteX19" fmla="*/ 428625 w 950119"/>
                <a:gd name="connsiteY19" fmla="*/ 147637 h 966787"/>
                <a:gd name="connsiteX20" fmla="*/ 404812 w 950119"/>
                <a:gd name="connsiteY20" fmla="*/ 130969 h 966787"/>
                <a:gd name="connsiteX21" fmla="*/ 373856 w 950119"/>
                <a:gd name="connsiteY21" fmla="*/ 114300 h 966787"/>
                <a:gd name="connsiteX22" fmla="*/ 338137 w 950119"/>
                <a:gd name="connsiteY22" fmla="*/ 100012 h 966787"/>
                <a:gd name="connsiteX23" fmla="*/ 319087 w 950119"/>
                <a:gd name="connsiteY23" fmla="*/ 92869 h 966787"/>
                <a:gd name="connsiteX24" fmla="*/ 309562 w 950119"/>
                <a:gd name="connsiteY24" fmla="*/ 85725 h 966787"/>
                <a:gd name="connsiteX25" fmla="*/ 300037 w 950119"/>
                <a:gd name="connsiteY25" fmla="*/ 69056 h 966787"/>
                <a:gd name="connsiteX26" fmla="*/ 292894 w 950119"/>
                <a:gd name="connsiteY26" fmla="*/ 50006 h 966787"/>
                <a:gd name="connsiteX27" fmla="*/ 288131 w 950119"/>
                <a:gd name="connsiteY27" fmla="*/ 33337 h 966787"/>
                <a:gd name="connsiteX28" fmla="*/ 292894 w 950119"/>
                <a:gd name="connsiteY28" fmla="*/ 16669 h 966787"/>
                <a:gd name="connsiteX29" fmla="*/ 302419 w 950119"/>
                <a:gd name="connsiteY29" fmla="*/ 9525 h 966787"/>
                <a:gd name="connsiteX30" fmla="*/ 323850 w 950119"/>
                <a:gd name="connsiteY30" fmla="*/ 0 h 966787"/>
                <a:gd name="connsiteX31" fmla="*/ 347662 w 950119"/>
                <a:gd name="connsiteY31" fmla="*/ 0 h 966787"/>
                <a:gd name="connsiteX32" fmla="*/ 376237 w 950119"/>
                <a:gd name="connsiteY32" fmla="*/ 2381 h 966787"/>
                <a:gd name="connsiteX33" fmla="*/ 500062 w 950119"/>
                <a:gd name="connsiteY33" fmla="*/ 28575 h 966787"/>
                <a:gd name="connsiteX34" fmla="*/ 640556 w 950119"/>
                <a:gd name="connsiteY34" fmla="*/ 66675 h 966787"/>
                <a:gd name="connsiteX35" fmla="*/ 709612 w 950119"/>
                <a:gd name="connsiteY35" fmla="*/ 88106 h 966787"/>
                <a:gd name="connsiteX36" fmla="*/ 752475 w 950119"/>
                <a:gd name="connsiteY36" fmla="*/ 104775 h 966787"/>
                <a:gd name="connsiteX37" fmla="*/ 807244 w 950119"/>
                <a:gd name="connsiteY37" fmla="*/ 130969 h 966787"/>
                <a:gd name="connsiteX38" fmla="*/ 847725 w 950119"/>
                <a:gd name="connsiteY38" fmla="*/ 154781 h 966787"/>
                <a:gd name="connsiteX39" fmla="*/ 878681 w 950119"/>
                <a:gd name="connsiteY39" fmla="*/ 178594 h 966787"/>
                <a:gd name="connsiteX40" fmla="*/ 907256 w 950119"/>
                <a:gd name="connsiteY40" fmla="*/ 202406 h 966787"/>
                <a:gd name="connsiteX41" fmla="*/ 938212 w 950119"/>
                <a:gd name="connsiteY41" fmla="*/ 235744 h 966787"/>
                <a:gd name="connsiteX42" fmla="*/ 950119 w 950119"/>
                <a:gd name="connsiteY42" fmla="*/ 254794 h 966787"/>
                <a:gd name="connsiteX43" fmla="*/ 950119 w 950119"/>
                <a:gd name="connsiteY43" fmla="*/ 271462 h 966787"/>
                <a:gd name="connsiteX44" fmla="*/ 945356 w 950119"/>
                <a:gd name="connsiteY44" fmla="*/ 285750 h 966787"/>
                <a:gd name="connsiteX45" fmla="*/ 938212 w 950119"/>
                <a:gd name="connsiteY45" fmla="*/ 297656 h 966787"/>
                <a:gd name="connsiteX46" fmla="*/ 921544 w 950119"/>
                <a:gd name="connsiteY46" fmla="*/ 311944 h 966787"/>
                <a:gd name="connsiteX47" fmla="*/ 902494 w 950119"/>
                <a:gd name="connsiteY47" fmla="*/ 321469 h 966787"/>
                <a:gd name="connsiteX48" fmla="*/ 857250 w 950119"/>
                <a:gd name="connsiteY48" fmla="*/ 340519 h 966787"/>
                <a:gd name="connsiteX49" fmla="*/ 812006 w 950119"/>
                <a:gd name="connsiteY49" fmla="*/ 354806 h 966787"/>
                <a:gd name="connsiteX50" fmla="*/ 800100 w 950119"/>
                <a:gd name="connsiteY50" fmla="*/ 359569 h 966787"/>
                <a:gd name="connsiteX51" fmla="*/ 733425 w 950119"/>
                <a:gd name="connsiteY51" fmla="*/ 416719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0119" h="966787">
                  <a:moveTo>
                    <a:pt x="733425" y="416719"/>
                  </a:moveTo>
                  <a:lnTo>
                    <a:pt x="571500" y="552450"/>
                  </a:lnTo>
                  <a:lnTo>
                    <a:pt x="350044" y="740569"/>
                  </a:lnTo>
                  <a:lnTo>
                    <a:pt x="159544" y="902494"/>
                  </a:lnTo>
                  <a:lnTo>
                    <a:pt x="90487" y="954881"/>
                  </a:lnTo>
                  <a:lnTo>
                    <a:pt x="0" y="966787"/>
                  </a:lnTo>
                  <a:lnTo>
                    <a:pt x="104775" y="819150"/>
                  </a:lnTo>
                  <a:lnTo>
                    <a:pt x="185737" y="700087"/>
                  </a:lnTo>
                  <a:lnTo>
                    <a:pt x="264319" y="590550"/>
                  </a:lnTo>
                  <a:lnTo>
                    <a:pt x="319087" y="514350"/>
                  </a:lnTo>
                  <a:lnTo>
                    <a:pt x="373856" y="438150"/>
                  </a:lnTo>
                  <a:lnTo>
                    <a:pt x="426244" y="361950"/>
                  </a:lnTo>
                  <a:lnTo>
                    <a:pt x="442912" y="340519"/>
                  </a:lnTo>
                  <a:lnTo>
                    <a:pt x="450056" y="321469"/>
                  </a:lnTo>
                  <a:lnTo>
                    <a:pt x="464344" y="266700"/>
                  </a:lnTo>
                  <a:lnTo>
                    <a:pt x="471487" y="228600"/>
                  </a:lnTo>
                  <a:lnTo>
                    <a:pt x="469106" y="202406"/>
                  </a:lnTo>
                  <a:lnTo>
                    <a:pt x="464344" y="183356"/>
                  </a:lnTo>
                  <a:lnTo>
                    <a:pt x="450056" y="164306"/>
                  </a:lnTo>
                  <a:lnTo>
                    <a:pt x="428625" y="147637"/>
                  </a:lnTo>
                  <a:lnTo>
                    <a:pt x="404812" y="130969"/>
                  </a:lnTo>
                  <a:lnTo>
                    <a:pt x="373856" y="114300"/>
                  </a:lnTo>
                  <a:lnTo>
                    <a:pt x="338137" y="100012"/>
                  </a:lnTo>
                  <a:lnTo>
                    <a:pt x="319087" y="92869"/>
                  </a:lnTo>
                  <a:lnTo>
                    <a:pt x="309562" y="85725"/>
                  </a:lnTo>
                  <a:lnTo>
                    <a:pt x="300037" y="69056"/>
                  </a:lnTo>
                  <a:lnTo>
                    <a:pt x="292894" y="50006"/>
                  </a:lnTo>
                  <a:lnTo>
                    <a:pt x="288131" y="33337"/>
                  </a:lnTo>
                  <a:lnTo>
                    <a:pt x="292894" y="16669"/>
                  </a:lnTo>
                  <a:lnTo>
                    <a:pt x="302419" y="9525"/>
                  </a:lnTo>
                  <a:lnTo>
                    <a:pt x="323850" y="0"/>
                  </a:lnTo>
                  <a:lnTo>
                    <a:pt x="347662" y="0"/>
                  </a:lnTo>
                  <a:lnTo>
                    <a:pt x="376237" y="2381"/>
                  </a:lnTo>
                  <a:lnTo>
                    <a:pt x="500062" y="28575"/>
                  </a:lnTo>
                  <a:lnTo>
                    <a:pt x="640556" y="66675"/>
                  </a:lnTo>
                  <a:lnTo>
                    <a:pt x="709612" y="88106"/>
                  </a:lnTo>
                  <a:lnTo>
                    <a:pt x="752475" y="104775"/>
                  </a:lnTo>
                  <a:lnTo>
                    <a:pt x="807244" y="130969"/>
                  </a:lnTo>
                  <a:lnTo>
                    <a:pt x="847725" y="154781"/>
                  </a:lnTo>
                  <a:lnTo>
                    <a:pt x="878681" y="178594"/>
                  </a:lnTo>
                  <a:lnTo>
                    <a:pt x="907256" y="202406"/>
                  </a:lnTo>
                  <a:lnTo>
                    <a:pt x="938212" y="235744"/>
                  </a:lnTo>
                  <a:lnTo>
                    <a:pt x="950119" y="254794"/>
                  </a:lnTo>
                  <a:lnTo>
                    <a:pt x="950119" y="271462"/>
                  </a:lnTo>
                  <a:lnTo>
                    <a:pt x="945356" y="285750"/>
                  </a:lnTo>
                  <a:lnTo>
                    <a:pt x="938212" y="297656"/>
                  </a:lnTo>
                  <a:lnTo>
                    <a:pt x="921544" y="311944"/>
                  </a:lnTo>
                  <a:lnTo>
                    <a:pt x="902494" y="321469"/>
                  </a:lnTo>
                  <a:lnTo>
                    <a:pt x="857250" y="340519"/>
                  </a:lnTo>
                  <a:lnTo>
                    <a:pt x="812006" y="354806"/>
                  </a:lnTo>
                  <a:lnTo>
                    <a:pt x="800100" y="359569"/>
                  </a:lnTo>
                  <a:lnTo>
                    <a:pt x="73342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DB234BDD-1680-4003-BFB6-11BADD532F2C}"/>
                </a:ext>
              </a:extLst>
            </p:cNvPr>
            <p:cNvSpPr/>
            <p:nvPr/>
          </p:nvSpPr>
          <p:spPr>
            <a:xfrm>
              <a:off x="3424238" y="2047875"/>
              <a:ext cx="538162" cy="1671638"/>
            </a:xfrm>
            <a:custGeom>
              <a:avLst/>
              <a:gdLst>
                <a:gd name="connsiteX0" fmla="*/ 481012 w 538162"/>
                <a:gd name="connsiteY0" fmla="*/ 528638 h 1671638"/>
                <a:gd name="connsiteX1" fmla="*/ 495300 w 538162"/>
                <a:gd name="connsiteY1" fmla="*/ 738188 h 1671638"/>
                <a:gd name="connsiteX2" fmla="*/ 511968 w 538162"/>
                <a:gd name="connsiteY2" fmla="*/ 866775 h 1671638"/>
                <a:gd name="connsiteX3" fmla="*/ 526256 w 538162"/>
                <a:gd name="connsiteY3" fmla="*/ 1097756 h 1671638"/>
                <a:gd name="connsiteX4" fmla="*/ 535781 w 538162"/>
                <a:gd name="connsiteY4" fmla="*/ 1316831 h 1671638"/>
                <a:gd name="connsiteX5" fmla="*/ 538162 w 538162"/>
                <a:gd name="connsiteY5" fmla="*/ 1409700 h 1671638"/>
                <a:gd name="connsiteX6" fmla="*/ 531018 w 538162"/>
                <a:gd name="connsiteY6" fmla="*/ 1554956 h 1671638"/>
                <a:gd name="connsiteX7" fmla="*/ 519112 w 538162"/>
                <a:gd name="connsiteY7" fmla="*/ 1597819 h 1671638"/>
                <a:gd name="connsiteX8" fmla="*/ 497681 w 538162"/>
                <a:gd name="connsiteY8" fmla="*/ 1643063 h 1671638"/>
                <a:gd name="connsiteX9" fmla="*/ 483393 w 538162"/>
                <a:gd name="connsiteY9" fmla="*/ 1657350 h 1671638"/>
                <a:gd name="connsiteX10" fmla="*/ 471487 w 538162"/>
                <a:gd name="connsiteY10" fmla="*/ 1664494 h 1671638"/>
                <a:gd name="connsiteX11" fmla="*/ 457200 w 538162"/>
                <a:gd name="connsiteY11" fmla="*/ 1669256 h 1671638"/>
                <a:gd name="connsiteX12" fmla="*/ 442912 w 538162"/>
                <a:gd name="connsiteY12" fmla="*/ 1671638 h 1671638"/>
                <a:gd name="connsiteX13" fmla="*/ 426243 w 538162"/>
                <a:gd name="connsiteY13" fmla="*/ 1664494 h 1671638"/>
                <a:gd name="connsiteX14" fmla="*/ 404812 w 538162"/>
                <a:gd name="connsiteY14" fmla="*/ 1647825 h 1671638"/>
                <a:gd name="connsiteX15" fmla="*/ 381000 w 538162"/>
                <a:gd name="connsiteY15" fmla="*/ 1624013 h 1671638"/>
                <a:gd name="connsiteX16" fmla="*/ 345281 w 538162"/>
                <a:gd name="connsiteY16" fmla="*/ 1583531 h 1671638"/>
                <a:gd name="connsiteX17" fmla="*/ 321468 w 538162"/>
                <a:gd name="connsiteY17" fmla="*/ 1543050 h 1671638"/>
                <a:gd name="connsiteX18" fmla="*/ 297656 w 538162"/>
                <a:gd name="connsiteY18" fmla="*/ 1497806 h 1671638"/>
                <a:gd name="connsiteX19" fmla="*/ 285750 w 538162"/>
                <a:gd name="connsiteY19" fmla="*/ 1462088 h 1671638"/>
                <a:gd name="connsiteX20" fmla="*/ 271462 w 538162"/>
                <a:gd name="connsiteY20" fmla="*/ 1419225 h 1671638"/>
                <a:gd name="connsiteX21" fmla="*/ 271462 w 538162"/>
                <a:gd name="connsiteY21" fmla="*/ 1397794 h 1671638"/>
                <a:gd name="connsiteX22" fmla="*/ 283368 w 538162"/>
                <a:gd name="connsiteY22" fmla="*/ 1297781 h 1671638"/>
                <a:gd name="connsiteX23" fmla="*/ 290512 w 538162"/>
                <a:gd name="connsiteY23" fmla="*/ 1216819 h 1671638"/>
                <a:gd name="connsiteX24" fmla="*/ 292893 w 538162"/>
                <a:gd name="connsiteY24" fmla="*/ 1197769 h 1671638"/>
                <a:gd name="connsiteX25" fmla="*/ 288131 w 538162"/>
                <a:gd name="connsiteY25" fmla="*/ 1135856 h 1671638"/>
                <a:gd name="connsiteX26" fmla="*/ 280987 w 538162"/>
                <a:gd name="connsiteY26" fmla="*/ 1004888 h 1671638"/>
                <a:gd name="connsiteX27" fmla="*/ 271462 w 538162"/>
                <a:gd name="connsiteY27" fmla="*/ 859631 h 1671638"/>
                <a:gd name="connsiteX28" fmla="*/ 261937 w 538162"/>
                <a:gd name="connsiteY28" fmla="*/ 692944 h 1671638"/>
                <a:gd name="connsiteX29" fmla="*/ 254793 w 538162"/>
                <a:gd name="connsiteY29" fmla="*/ 592931 h 1671638"/>
                <a:gd name="connsiteX30" fmla="*/ 247650 w 538162"/>
                <a:gd name="connsiteY30" fmla="*/ 488156 h 1671638"/>
                <a:gd name="connsiteX31" fmla="*/ 242887 w 538162"/>
                <a:gd name="connsiteY31" fmla="*/ 454819 h 1671638"/>
                <a:gd name="connsiteX32" fmla="*/ 238125 w 538162"/>
                <a:gd name="connsiteY32" fmla="*/ 414338 h 1671638"/>
                <a:gd name="connsiteX33" fmla="*/ 228600 w 538162"/>
                <a:gd name="connsiteY33" fmla="*/ 369094 h 1671638"/>
                <a:gd name="connsiteX34" fmla="*/ 216693 w 538162"/>
                <a:gd name="connsiteY34" fmla="*/ 330994 h 1671638"/>
                <a:gd name="connsiteX35" fmla="*/ 197643 w 538162"/>
                <a:gd name="connsiteY35" fmla="*/ 288131 h 1671638"/>
                <a:gd name="connsiteX36" fmla="*/ 188118 w 538162"/>
                <a:gd name="connsiteY36" fmla="*/ 271463 h 1671638"/>
                <a:gd name="connsiteX37" fmla="*/ 176212 w 538162"/>
                <a:gd name="connsiteY37" fmla="*/ 252413 h 1671638"/>
                <a:gd name="connsiteX38" fmla="*/ 150018 w 538162"/>
                <a:gd name="connsiteY38" fmla="*/ 216694 h 1671638"/>
                <a:gd name="connsiteX39" fmla="*/ 123825 w 538162"/>
                <a:gd name="connsiteY39" fmla="*/ 180975 h 1671638"/>
                <a:gd name="connsiteX40" fmla="*/ 92868 w 538162"/>
                <a:gd name="connsiteY40" fmla="*/ 142875 h 1671638"/>
                <a:gd name="connsiteX41" fmla="*/ 59531 w 538162"/>
                <a:gd name="connsiteY41" fmla="*/ 102394 h 1671638"/>
                <a:gd name="connsiteX42" fmla="*/ 30956 w 538162"/>
                <a:gd name="connsiteY42" fmla="*/ 71438 h 1671638"/>
                <a:gd name="connsiteX43" fmla="*/ 9525 w 538162"/>
                <a:gd name="connsiteY43" fmla="*/ 45244 h 1671638"/>
                <a:gd name="connsiteX44" fmla="*/ 0 w 538162"/>
                <a:gd name="connsiteY44" fmla="*/ 26194 h 1671638"/>
                <a:gd name="connsiteX45" fmla="*/ 0 w 538162"/>
                <a:gd name="connsiteY45" fmla="*/ 14288 h 1671638"/>
                <a:gd name="connsiteX46" fmla="*/ 7143 w 538162"/>
                <a:gd name="connsiteY46" fmla="*/ 4763 h 1671638"/>
                <a:gd name="connsiteX47" fmla="*/ 26193 w 538162"/>
                <a:gd name="connsiteY47" fmla="*/ 0 h 1671638"/>
                <a:gd name="connsiteX48" fmla="*/ 50006 w 538162"/>
                <a:gd name="connsiteY48" fmla="*/ 0 h 1671638"/>
                <a:gd name="connsiteX49" fmla="*/ 88106 w 538162"/>
                <a:gd name="connsiteY49" fmla="*/ 11906 h 1671638"/>
                <a:gd name="connsiteX50" fmla="*/ 207168 w 538162"/>
                <a:gd name="connsiteY50" fmla="*/ 57150 h 1671638"/>
                <a:gd name="connsiteX51" fmla="*/ 338137 w 538162"/>
                <a:gd name="connsiteY51" fmla="*/ 111919 h 1671638"/>
                <a:gd name="connsiteX52" fmla="*/ 423862 w 538162"/>
                <a:gd name="connsiteY52" fmla="*/ 152400 h 1671638"/>
                <a:gd name="connsiteX53" fmla="*/ 445293 w 538162"/>
                <a:gd name="connsiteY53" fmla="*/ 285750 h 1671638"/>
                <a:gd name="connsiteX54" fmla="*/ 473868 w 538162"/>
                <a:gd name="connsiteY54" fmla="*/ 407194 h 1671638"/>
                <a:gd name="connsiteX55" fmla="*/ 481012 w 538162"/>
                <a:gd name="connsiteY55" fmla="*/ 5286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38162" h="1671638">
                  <a:moveTo>
                    <a:pt x="481012" y="528638"/>
                  </a:moveTo>
                  <a:lnTo>
                    <a:pt x="495300" y="738188"/>
                  </a:lnTo>
                  <a:lnTo>
                    <a:pt x="511968" y="866775"/>
                  </a:lnTo>
                  <a:lnTo>
                    <a:pt x="526256" y="1097756"/>
                  </a:lnTo>
                  <a:lnTo>
                    <a:pt x="535781" y="1316831"/>
                  </a:lnTo>
                  <a:cubicBezTo>
                    <a:pt x="536575" y="1347787"/>
                    <a:pt x="537368" y="1378744"/>
                    <a:pt x="538162" y="1409700"/>
                  </a:cubicBezTo>
                  <a:lnTo>
                    <a:pt x="531018" y="1554956"/>
                  </a:lnTo>
                  <a:lnTo>
                    <a:pt x="519112" y="1597819"/>
                  </a:lnTo>
                  <a:lnTo>
                    <a:pt x="497681" y="1643063"/>
                  </a:lnTo>
                  <a:lnTo>
                    <a:pt x="483393" y="1657350"/>
                  </a:lnTo>
                  <a:lnTo>
                    <a:pt x="471487" y="1664494"/>
                  </a:lnTo>
                  <a:lnTo>
                    <a:pt x="457200" y="1669256"/>
                  </a:lnTo>
                  <a:lnTo>
                    <a:pt x="442912" y="1671638"/>
                  </a:lnTo>
                  <a:lnTo>
                    <a:pt x="426243" y="1664494"/>
                  </a:lnTo>
                  <a:lnTo>
                    <a:pt x="404812" y="1647825"/>
                  </a:lnTo>
                  <a:lnTo>
                    <a:pt x="381000" y="1624013"/>
                  </a:lnTo>
                  <a:lnTo>
                    <a:pt x="345281" y="1583531"/>
                  </a:lnTo>
                  <a:lnTo>
                    <a:pt x="321468" y="1543050"/>
                  </a:lnTo>
                  <a:lnTo>
                    <a:pt x="297656" y="1497806"/>
                  </a:lnTo>
                  <a:lnTo>
                    <a:pt x="285750" y="1462088"/>
                  </a:lnTo>
                  <a:lnTo>
                    <a:pt x="271462" y="1419225"/>
                  </a:lnTo>
                  <a:lnTo>
                    <a:pt x="271462" y="1397794"/>
                  </a:lnTo>
                  <a:lnTo>
                    <a:pt x="283368" y="1297781"/>
                  </a:lnTo>
                  <a:lnTo>
                    <a:pt x="290512" y="1216819"/>
                  </a:lnTo>
                  <a:lnTo>
                    <a:pt x="292893" y="1197769"/>
                  </a:lnTo>
                  <a:lnTo>
                    <a:pt x="288131" y="1135856"/>
                  </a:lnTo>
                  <a:lnTo>
                    <a:pt x="280987" y="1004888"/>
                  </a:lnTo>
                  <a:lnTo>
                    <a:pt x="271462" y="859631"/>
                  </a:lnTo>
                  <a:lnTo>
                    <a:pt x="261937" y="692944"/>
                  </a:lnTo>
                  <a:lnTo>
                    <a:pt x="254793" y="592931"/>
                  </a:lnTo>
                  <a:lnTo>
                    <a:pt x="247650" y="488156"/>
                  </a:lnTo>
                  <a:lnTo>
                    <a:pt x="242887" y="454819"/>
                  </a:lnTo>
                  <a:lnTo>
                    <a:pt x="238125" y="414338"/>
                  </a:lnTo>
                  <a:lnTo>
                    <a:pt x="228600" y="369094"/>
                  </a:lnTo>
                  <a:lnTo>
                    <a:pt x="216693" y="330994"/>
                  </a:lnTo>
                  <a:lnTo>
                    <a:pt x="197643" y="288131"/>
                  </a:lnTo>
                  <a:lnTo>
                    <a:pt x="188118" y="271463"/>
                  </a:lnTo>
                  <a:lnTo>
                    <a:pt x="176212" y="252413"/>
                  </a:lnTo>
                  <a:lnTo>
                    <a:pt x="150018" y="216694"/>
                  </a:lnTo>
                  <a:lnTo>
                    <a:pt x="123825" y="180975"/>
                  </a:lnTo>
                  <a:lnTo>
                    <a:pt x="92868" y="142875"/>
                  </a:lnTo>
                  <a:lnTo>
                    <a:pt x="59531" y="102394"/>
                  </a:lnTo>
                  <a:lnTo>
                    <a:pt x="30956" y="71438"/>
                  </a:lnTo>
                  <a:lnTo>
                    <a:pt x="9525" y="45244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0"/>
                  </a:lnTo>
                  <a:lnTo>
                    <a:pt x="88106" y="11906"/>
                  </a:lnTo>
                  <a:lnTo>
                    <a:pt x="207168" y="57150"/>
                  </a:lnTo>
                  <a:lnTo>
                    <a:pt x="338137" y="111919"/>
                  </a:lnTo>
                  <a:lnTo>
                    <a:pt x="423862" y="152400"/>
                  </a:lnTo>
                  <a:lnTo>
                    <a:pt x="445293" y="285750"/>
                  </a:lnTo>
                  <a:lnTo>
                    <a:pt x="473868" y="407194"/>
                  </a:lnTo>
                  <a:lnTo>
                    <a:pt x="481012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CE5F5C79-408E-419F-8B0E-B07A9705D846}"/>
                </a:ext>
              </a:extLst>
            </p:cNvPr>
            <p:cNvSpPr/>
            <p:nvPr/>
          </p:nvSpPr>
          <p:spPr>
            <a:xfrm>
              <a:off x="3789363" y="1887538"/>
              <a:ext cx="2517775" cy="1609725"/>
            </a:xfrm>
            <a:custGeom>
              <a:avLst/>
              <a:gdLst>
                <a:gd name="connsiteX0" fmla="*/ 1302544 w 2519362"/>
                <a:gd name="connsiteY0" fmla="*/ 266700 h 1609725"/>
                <a:gd name="connsiteX1" fmla="*/ 1154906 w 2519362"/>
                <a:gd name="connsiteY1" fmla="*/ 292894 h 1609725"/>
                <a:gd name="connsiteX2" fmla="*/ 978694 w 2519362"/>
                <a:gd name="connsiteY2" fmla="*/ 321469 h 1609725"/>
                <a:gd name="connsiteX3" fmla="*/ 814387 w 2519362"/>
                <a:gd name="connsiteY3" fmla="*/ 350044 h 1609725"/>
                <a:gd name="connsiteX4" fmla="*/ 647700 w 2519362"/>
                <a:gd name="connsiteY4" fmla="*/ 378619 h 1609725"/>
                <a:gd name="connsiteX5" fmla="*/ 404812 w 2519362"/>
                <a:gd name="connsiteY5" fmla="*/ 416719 h 1609725"/>
                <a:gd name="connsiteX6" fmla="*/ 214312 w 2519362"/>
                <a:gd name="connsiteY6" fmla="*/ 447675 h 1609725"/>
                <a:gd name="connsiteX7" fmla="*/ 21431 w 2519362"/>
                <a:gd name="connsiteY7" fmla="*/ 478632 h 1609725"/>
                <a:gd name="connsiteX8" fmla="*/ 0 w 2519362"/>
                <a:gd name="connsiteY8" fmla="*/ 302419 h 1609725"/>
                <a:gd name="connsiteX9" fmla="*/ 80962 w 2519362"/>
                <a:gd name="connsiteY9" fmla="*/ 314325 h 1609725"/>
                <a:gd name="connsiteX10" fmla="*/ 126206 w 2519362"/>
                <a:gd name="connsiteY10" fmla="*/ 314325 h 1609725"/>
                <a:gd name="connsiteX11" fmla="*/ 214312 w 2519362"/>
                <a:gd name="connsiteY11" fmla="*/ 309563 h 1609725"/>
                <a:gd name="connsiteX12" fmla="*/ 300037 w 2519362"/>
                <a:gd name="connsiteY12" fmla="*/ 295275 h 1609725"/>
                <a:gd name="connsiteX13" fmla="*/ 390525 w 2519362"/>
                <a:gd name="connsiteY13" fmla="*/ 276225 h 1609725"/>
                <a:gd name="connsiteX14" fmla="*/ 497681 w 2519362"/>
                <a:gd name="connsiteY14" fmla="*/ 247650 h 1609725"/>
                <a:gd name="connsiteX15" fmla="*/ 642937 w 2519362"/>
                <a:gd name="connsiteY15" fmla="*/ 202407 h 1609725"/>
                <a:gd name="connsiteX16" fmla="*/ 923925 w 2519362"/>
                <a:gd name="connsiteY16" fmla="*/ 161925 h 1609725"/>
                <a:gd name="connsiteX17" fmla="*/ 1147762 w 2519362"/>
                <a:gd name="connsiteY17" fmla="*/ 128588 h 1609725"/>
                <a:gd name="connsiteX18" fmla="*/ 1419225 w 2519362"/>
                <a:gd name="connsiteY18" fmla="*/ 90488 h 1609725"/>
                <a:gd name="connsiteX19" fmla="*/ 1588294 w 2519362"/>
                <a:gd name="connsiteY19" fmla="*/ 71438 h 1609725"/>
                <a:gd name="connsiteX20" fmla="*/ 1750219 w 2519362"/>
                <a:gd name="connsiteY20" fmla="*/ 50007 h 1609725"/>
                <a:gd name="connsiteX21" fmla="*/ 1964531 w 2519362"/>
                <a:gd name="connsiteY21" fmla="*/ 30957 h 1609725"/>
                <a:gd name="connsiteX22" fmla="*/ 2097881 w 2519362"/>
                <a:gd name="connsiteY22" fmla="*/ 21432 h 1609725"/>
                <a:gd name="connsiteX23" fmla="*/ 2155031 w 2519362"/>
                <a:gd name="connsiteY23" fmla="*/ 9525 h 1609725"/>
                <a:gd name="connsiteX24" fmla="*/ 2221706 w 2519362"/>
                <a:gd name="connsiteY24" fmla="*/ 0 h 1609725"/>
                <a:gd name="connsiteX25" fmla="*/ 2243137 w 2519362"/>
                <a:gd name="connsiteY25" fmla="*/ 0 h 1609725"/>
                <a:gd name="connsiteX26" fmla="*/ 2271712 w 2519362"/>
                <a:gd name="connsiteY26" fmla="*/ 7144 h 1609725"/>
                <a:gd name="connsiteX27" fmla="*/ 2305050 w 2519362"/>
                <a:gd name="connsiteY27" fmla="*/ 26194 h 1609725"/>
                <a:gd name="connsiteX28" fmla="*/ 2340769 w 2519362"/>
                <a:gd name="connsiteY28" fmla="*/ 54769 h 1609725"/>
                <a:gd name="connsiteX29" fmla="*/ 2364581 w 2519362"/>
                <a:gd name="connsiteY29" fmla="*/ 88107 h 1609725"/>
                <a:gd name="connsiteX30" fmla="*/ 2409825 w 2519362"/>
                <a:gd name="connsiteY30" fmla="*/ 142875 h 1609725"/>
                <a:gd name="connsiteX31" fmla="*/ 2459831 w 2519362"/>
                <a:gd name="connsiteY31" fmla="*/ 209550 h 1609725"/>
                <a:gd name="connsiteX32" fmla="*/ 2488406 w 2519362"/>
                <a:gd name="connsiteY32" fmla="*/ 257175 h 1609725"/>
                <a:gd name="connsiteX33" fmla="*/ 2505075 w 2519362"/>
                <a:gd name="connsiteY33" fmla="*/ 288132 h 1609725"/>
                <a:gd name="connsiteX34" fmla="*/ 2514600 w 2519362"/>
                <a:gd name="connsiteY34" fmla="*/ 314325 h 1609725"/>
                <a:gd name="connsiteX35" fmla="*/ 2519362 w 2519362"/>
                <a:gd name="connsiteY35" fmla="*/ 347663 h 1609725"/>
                <a:gd name="connsiteX36" fmla="*/ 2519362 w 2519362"/>
                <a:gd name="connsiteY36" fmla="*/ 383382 h 1609725"/>
                <a:gd name="connsiteX37" fmla="*/ 2512219 w 2519362"/>
                <a:gd name="connsiteY37" fmla="*/ 421482 h 1609725"/>
                <a:gd name="connsiteX38" fmla="*/ 2497931 w 2519362"/>
                <a:gd name="connsiteY38" fmla="*/ 461963 h 1609725"/>
                <a:gd name="connsiteX39" fmla="*/ 2471737 w 2519362"/>
                <a:gd name="connsiteY39" fmla="*/ 507207 h 1609725"/>
                <a:gd name="connsiteX40" fmla="*/ 2455069 w 2519362"/>
                <a:gd name="connsiteY40" fmla="*/ 531019 h 1609725"/>
                <a:gd name="connsiteX41" fmla="*/ 2440781 w 2519362"/>
                <a:gd name="connsiteY41" fmla="*/ 559594 h 1609725"/>
                <a:gd name="connsiteX42" fmla="*/ 2409825 w 2519362"/>
                <a:gd name="connsiteY42" fmla="*/ 661988 h 1609725"/>
                <a:gd name="connsiteX43" fmla="*/ 2383631 w 2519362"/>
                <a:gd name="connsiteY43" fmla="*/ 742950 h 1609725"/>
                <a:gd name="connsiteX44" fmla="*/ 2362200 w 2519362"/>
                <a:gd name="connsiteY44" fmla="*/ 828675 h 1609725"/>
                <a:gd name="connsiteX45" fmla="*/ 2345531 w 2519362"/>
                <a:gd name="connsiteY45" fmla="*/ 909638 h 1609725"/>
                <a:gd name="connsiteX46" fmla="*/ 2321719 w 2519362"/>
                <a:gd name="connsiteY46" fmla="*/ 1045369 h 1609725"/>
                <a:gd name="connsiteX47" fmla="*/ 2286000 w 2519362"/>
                <a:gd name="connsiteY47" fmla="*/ 1271588 h 1609725"/>
                <a:gd name="connsiteX48" fmla="*/ 2252662 w 2519362"/>
                <a:gd name="connsiteY48" fmla="*/ 1512094 h 1609725"/>
                <a:gd name="connsiteX49" fmla="*/ 2231231 w 2519362"/>
                <a:gd name="connsiteY49" fmla="*/ 1559719 h 1609725"/>
                <a:gd name="connsiteX50" fmla="*/ 2209800 w 2519362"/>
                <a:gd name="connsiteY50" fmla="*/ 1602582 h 1609725"/>
                <a:gd name="connsiteX51" fmla="*/ 2200275 w 2519362"/>
                <a:gd name="connsiteY51" fmla="*/ 1609725 h 1609725"/>
                <a:gd name="connsiteX52" fmla="*/ 2178844 w 2519362"/>
                <a:gd name="connsiteY52" fmla="*/ 1609725 h 1609725"/>
                <a:gd name="connsiteX53" fmla="*/ 2135981 w 2519362"/>
                <a:gd name="connsiteY53" fmla="*/ 1595438 h 1609725"/>
                <a:gd name="connsiteX54" fmla="*/ 2100262 w 2519362"/>
                <a:gd name="connsiteY54" fmla="*/ 1576388 h 1609725"/>
                <a:gd name="connsiteX55" fmla="*/ 2059781 w 2519362"/>
                <a:gd name="connsiteY55" fmla="*/ 1547813 h 1609725"/>
                <a:gd name="connsiteX56" fmla="*/ 2031206 w 2519362"/>
                <a:gd name="connsiteY56" fmla="*/ 1521619 h 1609725"/>
                <a:gd name="connsiteX57" fmla="*/ 2047875 w 2519362"/>
                <a:gd name="connsiteY57" fmla="*/ 1431132 h 1609725"/>
                <a:gd name="connsiteX58" fmla="*/ 2059781 w 2519362"/>
                <a:gd name="connsiteY58" fmla="*/ 1285875 h 1609725"/>
                <a:gd name="connsiteX59" fmla="*/ 2074069 w 2519362"/>
                <a:gd name="connsiteY59" fmla="*/ 1100138 h 1609725"/>
                <a:gd name="connsiteX60" fmla="*/ 2095500 w 2519362"/>
                <a:gd name="connsiteY60" fmla="*/ 871538 h 1609725"/>
                <a:gd name="connsiteX61" fmla="*/ 2109787 w 2519362"/>
                <a:gd name="connsiteY61" fmla="*/ 700088 h 1609725"/>
                <a:gd name="connsiteX62" fmla="*/ 2126456 w 2519362"/>
                <a:gd name="connsiteY62" fmla="*/ 500063 h 1609725"/>
                <a:gd name="connsiteX63" fmla="*/ 2135981 w 2519362"/>
                <a:gd name="connsiteY63" fmla="*/ 373857 h 1609725"/>
                <a:gd name="connsiteX64" fmla="*/ 2138362 w 2519362"/>
                <a:gd name="connsiteY64" fmla="*/ 319088 h 1609725"/>
                <a:gd name="connsiteX65" fmla="*/ 2135981 w 2519362"/>
                <a:gd name="connsiteY65" fmla="*/ 297657 h 1609725"/>
                <a:gd name="connsiteX66" fmla="*/ 2126456 w 2519362"/>
                <a:gd name="connsiteY66" fmla="*/ 273844 h 1609725"/>
                <a:gd name="connsiteX67" fmla="*/ 2112169 w 2519362"/>
                <a:gd name="connsiteY67" fmla="*/ 252413 h 1609725"/>
                <a:gd name="connsiteX68" fmla="*/ 2088356 w 2519362"/>
                <a:gd name="connsiteY68" fmla="*/ 235744 h 1609725"/>
                <a:gd name="connsiteX69" fmla="*/ 2062162 w 2519362"/>
                <a:gd name="connsiteY69" fmla="*/ 228600 h 1609725"/>
                <a:gd name="connsiteX70" fmla="*/ 2021681 w 2519362"/>
                <a:gd name="connsiteY70" fmla="*/ 226219 h 1609725"/>
                <a:gd name="connsiteX71" fmla="*/ 1947862 w 2519362"/>
                <a:gd name="connsiteY71" fmla="*/ 226219 h 1609725"/>
                <a:gd name="connsiteX72" fmla="*/ 1862137 w 2519362"/>
                <a:gd name="connsiteY72" fmla="*/ 226219 h 1609725"/>
                <a:gd name="connsiteX73" fmla="*/ 1771650 w 2519362"/>
                <a:gd name="connsiteY73" fmla="*/ 228600 h 1609725"/>
                <a:gd name="connsiteX74" fmla="*/ 1645444 w 2519362"/>
                <a:gd name="connsiteY74" fmla="*/ 233363 h 1609725"/>
                <a:gd name="connsiteX75" fmla="*/ 1566862 w 2519362"/>
                <a:gd name="connsiteY75" fmla="*/ 238125 h 1609725"/>
                <a:gd name="connsiteX76" fmla="*/ 1478756 w 2519362"/>
                <a:gd name="connsiteY76" fmla="*/ 245269 h 1609725"/>
                <a:gd name="connsiteX77" fmla="*/ 1404937 w 2519362"/>
                <a:gd name="connsiteY77" fmla="*/ 252413 h 1609725"/>
                <a:gd name="connsiteX78" fmla="*/ 1302544 w 2519362"/>
                <a:gd name="connsiteY78" fmla="*/ 26670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519362" h="1609725">
                  <a:moveTo>
                    <a:pt x="1302544" y="266700"/>
                  </a:moveTo>
                  <a:lnTo>
                    <a:pt x="1154906" y="292894"/>
                  </a:lnTo>
                  <a:lnTo>
                    <a:pt x="978694" y="321469"/>
                  </a:lnTo>
                  <a:lnTo>
                    <a:pt x="814387" y="350044"/>
                  </a:lnTo>
                  <a:lnTo>
                    <a:pt x="647700" y="378619"/>
                  </a:lnTo>
                  <a:lnTo>
                    <a:pt x="404812" y="416719"/>
                  </a:lnTo>
                  <a:lnTo>
                    <a:pt x="214312" y="447675"/>
                  </a:lnTo>
                  <a:lnTo>
                    <a:pt x="21431" y="478632"/>
                  </a:lnTo>
                  <a:lnTo>
                    <a:pt x="0" y="302419"/>
                  </a:lnTo>
                  <a:lnTo>
                    <a:pt x="80962" y="314325"/>
                  </a:lnTo>
                  <a:lnTo>
                    <a:pt x="126206" y="314325"/>
                  </a:lnTo>
                  <a:lnTo>
                    <a:pt x="214312" y="309563"/>
                  </a:lnTo>
                  <a:lnTo>
                    <a:pt x="300037" y="295275"/>
                  </a:lnTo>
                  <a:lnTo>
                    <a:pt x="390525" y="276225"/>
                  </a:lnTo>
                  <a:lnTo>
                    <a:pt x="497681" y="247650"/>
                  </a:lnTo>
                  <a:lnTo>
                    <a:pt x="642937" y="202407"/>
                  </a:lnTo>
                  <a:lnTo>
                    <a:pt x="923925" y="161925"/>
                  </a:lnTo>
                  <a:lnTo>
                    <a:pt x="1147762" y="128588"/>
                  </a:lnTo>
                  <a:lnTo>
                    <a:pt x="1419225" y="90488"/>
                  </a:lnTo>
                  <a:lnTo>
                    <a:pt x="1588294" y="71438"/>
                  </a:lnTo>
                  <a:lnTo>
                    <a:pt x="1750219" y="50007"/>
                  </a:lnTo>
                  <a:lnTo>
                    <a:pt x="1964531" y="30957"/>
                  </a:lnTo>
                  <a:lnTo>
                    <a:pt x="2097881" y="21432"/>
                  </a:lnTo>
                  <a:lnTo>
                    <a:pt x="2155031" y="9525"/>
                  </a:lnTo>
                  <a:lnTo>
                    <a:pt x="2221706" y="0"/>
                  </a:lnTo>
                  <a:lnTo>
                    <a:pt x="2243137" y="0"/>
                  </a:lnTo>
                  <a:lnTo>
                    <a:pt x="2271712" y="7144"/>
                  </a:lnTo>
                  <a:lnTo>
                    <a:pt x="2305050" y="26194"/>
                  </a:lnTo>
                  <a:lnTo>
                    <a:pt x="2340769" y="54769"/>
                  </a:lnTo>
                  <a:lnTo>
                    <a:pt x="2364581" y="88107"/>
                  </a:lnTo>
                  <a:lnTo>
                    <a:pt x="2409825" y="142875"/>
                  </a:lnTo>
                  <a:lnTo>
                    <a:pt x="2459831" y="209550"/>
                  </a:lnTo>
                  <a:lnTo>
                    <a:pt x="2488406" y="257175"/>
                  </a:lnTo>
                  <a:lnTo>
                    <a:pt x="2505075" y="288132"/>
                  </a:lnTo>
                  <a:lnTo>
                    <a:pt x="2514600" y="314325"/>
                  </a:lnTo>
                  <a:lnTo>
                    <a:pt x="2519362" y="347663"/>
                  </a:lnTo>
                  <a:lnTo>
                    <a:pt x="2519362" y="383382"/>
                  </a:lnTo>
                  <a:lnTo>
                    <a:pt x="2512219" y="421482"/>
                  </a:lnTo>
                  <a:lnTo>
                    <a:pt x="2497931" y="461963"/>
                  </a:lnTo>
                  <a:lnTo>
                    <a:pt x="2471737" y="507207"/>
                  </a:lnTo>
                  <a:lnTo>
                    <a:pt x="2455069" y="531019"/>
                  </a:lnTo>
                  <a:lnTo>
                    <a:pt x="2440781" y="559594"/>
                  </a:lnTo>
                  <a:lnTo>
                    <a:pt x="2409825" y="661988"/>
                  </a:lnTo>
                  <a:lnTo>
                    <a:pt x="2383631" y="742950"/>
                  </a:lnTo>
                  <a:lnTo>
                    <a:pt x="2362200" y="828675"/>
                  </a:lnTo>
                  <a:lnTo>
                    <a:pt x="2345531" y="909638"/>
                  </a:lnTo>
                  <a:lnTo>
                    <a:pt x="2321719" y="1045369"/>
                  </a:lnTo>
                  <a:lnTo>
                    <a:pt x="2286000" y="1271588"/>
                  </a:lnTo>
                  <a:lnTo>
                    <a:pt x="2252662" y="1512094"/>
                  </a:lnTo>
                  <a:lnTo>
                    <a:pt x="2231231" y="1559719"/>
                  </a:lnTo>
                  <a:lnTo>
                    <a:pt x="2209800" y="1602582"/>
                  </a:lnTo>
                  <a:lnTo>
                    <a:pt x="2200275" y="1609725"/>
                  </a:lnTo>
                  <a:lnTo>
                    <a:pt x="2178844" y="1609725"/>
                  </a:lnTo>
                  <a:lnTo>
                    <a:pt x="2135981" y="1595438"/>
                  </a:lnTo>
                  <a:lnTo>
                    <a:pt x="2100262" y="1576388"/>
                  </a:lnTo>
                  <a:lnTo>
                    <a:pt x="2059781" y="1547813"/>
                  </a:lnTo>
                  <a:lnTo>
                    <a:pt x="2031206" y="1521619"/>
                  </a:lnTo>
                  <a:lnTo>
                    <a:pt x="2047875" y="1431132"/>
                  </a:lnTo>
                  <a:lnTo>
                    <a:pt x="2059781" y="1285875"/>
                  </a:lnTo>
                  <a:lnTo>
                    <a:pt x="2074069" y="1100138"/>
                  </a:lnTo>
                  <a:lnTo>
                    <a:pt x="2095500" y="871538"/>
                  </a:lnTo>
                  <a:lnTo>
                    <a:pt x="2109787" y="700088"/>
                  </a:lnTo>
                  <a:lnTo>
                    <a:pt x="2126456" y="500063"/>
                  </a:lnTo>
                  <a:lnTo>
                    <a:pt x="2135981" y="373857"/>
                  </a:lnTo>
                  <a:cubicBezTo>
                    <a:pt x="2136775" y="355601"/>
                    <a:pt x="2137568" y="337344"/>
                    <a:pt x="2138362" y="319088"/>
                  </a:cubicBezTo>
                  <a:lnTo>
                    <a:pt x="2135981" y="297657"/>
                  </a:lnTo>
                  <a:lnTo>
                    <a:pt x="2126456" y="273844"/>
                  </a:lnTo>
                  <a:lnTo>
                    <a:pt x="2112169" y="252413"/>
                  </a:lnTo>
                  <a:lnTo>
                    <a:pt x="2088356" y="235744"/>
                  </a:lnTo>
                  <a:lnTo>
                    <a:pt x="2062162" y="228600"/>
                  </a:lnTo>
                  <a:lnTo>
                    <a:pt x="2021681" y="226219"/>
                  </a:lnTo>
                  <a:lnTo>
                    <a:pt x="1947862" y="226219"/>
                  </a:lnTo>
                  <a:lnTo>
                    <a:pt x="1862137" y="226219"/>
                  </a:lnTo>
                  <a:lnTo>
                    <a:pt x="1771650" y="228600"/>
                  </a:lnTo>
                  <a:lnTo>
                    <a:pt x="1645444" y="233363"/>
                  </a:lnTo>
                  <a:lnTo>
                    <a:pt x="1566862" y="238125"/>
                  </a:lnTo>
                  <a:lnTo>
                    <a:pt x="1478756" y="245269"/>
                  </a:lnTo>
                  <a:lnTo>
                    <a:pt x="1404937" y="252413"/>
                  </a:lnTo>
                  <a:lnTo>
                    <a:pt x="130254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8AF9C389-5E39-46F8-B118-BCCA65DA4EE0}"/>
                </a:ext>
              </a:extLst>
            </p:cNvPr>
            <p:cNvSpPr/>
            <p:nvPr/>
          </p:nvSpPr>
          <p:spPr>
            <a:xfrm>
              <a:off x="3871913" y="2533650"/>
              <a:ext cx="1984375" cy="407988"/>
            </a:xfrm>
            <a:custGeom>
              <a:avLst/>
              <a:gdLst>
                <a:gd name="connsiteX0" fmla="*/ 1674018 w 1983581"/>
                <a:gd name="connsiteY0" fmla="*/ 226219 h 407194"/>
                <a:gd name="connsiteX1" fmla="*/ 1478756 w 1983581"/>
                <a:gd name="connsiteY1" fmla="*/ 228600 h 407194"/>
                <a:gd name="connsiteX2" fmla="*/ 1395412 w 1983581"/>
                <a:gd name="connsiteY2" fmla="*/ 230981 h 407194"/>
                <a:gd name="connsiteX3" fmla="*/ 1309687 w 1983581"/>
                <a:gd name="connsiteY3" fmla="*/ 235744 h 407194"/>
                <a:gd name="connsiteX4" fmla="*/ 1188243 w 1983581"/>
                <a:gd name="connsiteY4" fmla="*/ 247650 h 407194"/>
                <a:gd name="connsiteX5" fmla="*/ 1033462 w 1983581"/>
                <a:gd name="connsiteY5" fmla="*/ 264319 h 407194"/>
                <a:gd name="connsiteX6" fmla="*/ 859631 w 1983581"/>
                <a:gd name="connsiteY6" fmla="*/ 285750 h 407194"/>
                <a:gd name="connsiteX7" fmla="*/ 688181 w 1983581"/>
                <a:gd name="connsiteY7" fmla="*/ 311944 h 407194"/>
                <a:gd name="connsiteX8" fmla="*/ 488156 w 1983581"/>
                <a:gd name="connsiteY8" fmla="*/ 347663 h 407194"/>
                <a:gd name="connsiteX9" fmla="*/ 250031 w 1983581"/>
                <a:gd name="connsiteY9" fmla="*/ 392906 h 407194"/>
                <a:gd name="connsiteX10" fmla="*/ 197643 w 1983581"/>
                <a:gd name="connsiteY10" fmla="*/ 402431 h 407194"/>
                <a:gd name="connsiteX11" fmla="*/ 128587 w 1983581"/>
                <a:gd name="connsiteY11" fmla="*/ 404813 h 407194"/>
                <a:gd name="connsiteX12" fmla="*/ 4762 w 1983581"/>
                <a:gd name="connsiteY12" fmla="*/ 407194 h 407194"/>
                <a:gd name="connsiteX13" fmla="*/ 0 w 1983581"/>
                <a:gd name="connsiteY13" fmla="*/ 223838 h 407194"/>
                <a:gd name="connsiteX14" fmla="*/ 145256 w 1983581"/>
                <a:gd name="connsiteY14" fmla="*/ 226219 h 407194"/>
                <a:gd name="connsiteX15" fmla="*/ 178593 w 1983581"/>
                <a:gd name="connsiteY15" fmla="*/ 226219 h 407194"/>
                <a:gd name="connsiteX16" fmla="*/ 240506 w 1983581"/>
                <a:gd name="connsiteY16" fmla="*/ 214313 h 407194"/>
                <a:gd name="connsiteX17" fmla="*/ 381000 w 1983581"/>
                <a:gd name="connsiteY17" fmla="*/ 185738 h 407194"/>
                <a:gd name="connsiteX18" fmla="*/ 614362 w 1983581"/>
                <a:gd name="connsiteY18" fmla="*/ 142875 h 407194"/>
                <a:gd name="connsiteX19" fmla="*/ 738187 w 1983581"/>
                <a:gd name="connsiteY19" fmla="*/ 121444 h 407194"/>
                <a:gd name="connsiteX20" fmla="*/ 1002506 w 1983581"/>
                <a:gd name="connsiteY20" fmla="*/ 76200 h 407194"/>
                <a:gd name="connsiteX21" fmla="*/ 1228725 w 1983581"/>
                <a:gd name="connsiteY21" fmla="*/ 42863 h 407194"/>
                <a:gd name="connsiteX22" fmla="*/ 1400175 w 1983581"/>
                <a:gd name="connsiteY22" fmla="*/ 19050 h 407194"/>
                <a:gd name="connsiteX23" fmla="*/ 1562100 w 1983581"/>
                <a:gd name="connsiteY23" fmla="*/ 2381 h 407194"/>
                <a:gd name="connsiteX24" fmla="*/ 1631156 w 1983581"/>
                <a:gd name="connsiteY24" fmla="*/ 0 h 407194"/>
                <a:gd name="connsiteX25" fmla="*/ 1681162 w 1983581"/>
                <a:gd name="connsiteY25" fmla="*/ 0 h 407194"/>
                <a:gd name="connsiteX26" fmla="*/ 1745456 w 1983581"/>
                <a:gd name="connsiteY26" fmla="*/ 7144 h 407194"/>
                <a:gd name="connsiteX27" fmla="*/ 1800225 w 1983581"/>
                <a:gd name="connsiteY27" fmla="*/ 19050 h 407194"/>
                <a:gd name="connsiteX28" fmla="*/ 1857375 w 1983581"/>
                <a:gd name="connsiteY28" fmla="*/ 42863 h 407194"/>
                <a:gd name="connsiteX29" fmla="*/ 1890712 w 1983581"/>
                <a:gd name="connsiteY29" fmla="*/ 61913 h 407194"/>
                <a:gd name="connsiteX30" fmla="*/ 1919287 w 1983581"/>
                <a:gd name="connsiteY30" fmla="*/ 83344 h 407194"/>
                <a:gd name="connsiteX31" fmla="*/ 1945481 w 1983581"/>
                <a:gd name="connsiteY31" fmla="*/ 111919 h 407194"/>
                <a:gd name="connsiteX32" fmla="*/ 1966912 w 1983581"/>
                <a:gd name="connsiteY32" fmla="*/ 138113 h 407194"/>
                <a:gd name="connsiteX33" fmla="*/ 1976437 w 1983581"/>
                <a:gd name="connsiteY33" fmla="*/ 154781 h 407194"/>
                <a:gd name="connsiteX34" fmla="*/ 1983581 w 1983581"/>
                <a:gd name="connsiteY34" fmla="*/ 169069 h 407194"/>
                <a:gd name="connsiteX35" fmla="*/ 1983581 w 1983581"/>
                <a:gd name="connsiteY35" fmla="*/ 180975 h 407194"/>
                <a:gd name="connsiteX36" fmla="*/ 1978818 w 1983581"/>
                <a:gd name="connsiteY36" fmla="*/ 192881 h 407194"/>
                <a:gd name="connsiteX37" fmla="*/ 1964531 w 1983581"/>
                <a:gd name="connsiteY37" fmla="*/ 207169 h 407194"/>
                <a:gd name="connsiteX38" fmla="*/ 1945481 w 1983581"/>
                <a:gd name="connsiteY38" fmla="*/ 219075 h 407194"/>
                <a:gd name="connsiteX39" fmla="*/ 1919287 w 1983581"/>
                <a:gd name="connsiteY39" fmla="*/ 223838 h 407194"/>
                <a:gd name="connsiteX40" fmla="*/ 1874043 w 1983581"/>
                <a:gd name="connsiteY40" fmla="*/ 226219 h 407194"/>
                <a:gd name="connsiteX41" fmla="*/ 1776412 w 1983581"/>
                <a:gd name="connsiteY41" fmla="*/ 226219 h 407194"/>
                <a:gd name="connsiteX42" fmla="*/ 1674018 w 1983581"/>
                <a:gd name="connsiteY42" fmla="*/ 226219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83581" h="407194">
                  <a:moveTo>
                    <a:pt x="1674018" y="226219"/>
                  </a:moveTo>
                  <a:lnTo>
                    <a:pt x="1478756" y="228600"/>
                  </a:lnTo>
                  <a:lnTo>
                    <a:pt x="1395412" y="230981"/>
                  </a:lnTo>
                  <a:lnTo>
                    <a:pt x="1309687" y="235744"/>
                  </a:lnTo>
                  <a:lnTo>
                    <a:pt x="1188243" y="247650"/>
                  </a:lnTo>
                  <a:lnTo>
                    <a:pt x="1033462" y="264319"/>
                  </a:lnTo>
                  <a:lnTo>
                    <a:pt x="859631" y="285750"/>
                  </a:lnTo>
                  <a:lnTo>
                    <a:pt x="688181" y="311944"/>
                  </a:lnTo>
                  <a:lnTo>
                    <a:pt x="488156" y="347663"/>
                  </a:lnTo>
                  <a:lnTo>
                    <a:pt x="250031" y="392906"/>
                  </a:lnTo>
                  <a:lnTo>
                    <a:pt x="197643" y="402431"/>
                  </a:lnTo>
                  <a:lnTo>
                    <a:pt x="128587" y="404813"/>
                  </a:lnTo>
                  <a:lnTo>
                    <a:pt x="4762" y="407194"/>
                  </a:lnTo>
                  <a:lnTo>
                    <a:pt x="0" y="223838"/>
                  </a:lnTo>
                  <a:lnTo>
                    <a:pt x="145256" y="226219"/>
                  </a:lnTo>
                  <a:lnTo>
                    <a:pt x="178593" y="226219"/>
                  </a:lnTo>
                  <a:lnTo>
                    <a:pt x="240506" y="214313"/>
                  </a:lnTo>
                  <a:lnTo>
                    <a:pt x="381000" y="185738"/>
                  </a:lnTo>
                  <a:lnTo>
                    <a:pt x="614362" y="142875"/>
                  </a:lnTo>
                  <a:lnTo>
                    <a:pt x="738187" y="121444"/>
                  </a:lnTo>
                  <a:lnTo>
                    <a:pt x="1002506" y="76200"/>
                  </a:lnTo>
                  <a:lnTo>
                    <a:pt x="1228725" y="42863"/>
                  </a:lnTo>
                  <a:lnTo>
                    <a:pt x="1400175" y="19050"/>
                  </a:lnTo>
                  <a:lnTo>
                    <a:pt x="1562100" y="2381"/>
                  </a:lnTo>
                  <a:lnTo>
                    <a:pt x="1631156" y="0"/>
                  </a:lnTo>
                  <a:lnTo>
                    <a:pt x="1681162" y="0"/>
                  </a:lnTo>
                  <a:lnTo>
                    <a:pt x="1745456" y="7144"/>
                  </a:lnTo>
                  <a:lnTo>
                    <a:pt x="1800225" y="19050"/>
                  </a:lnTo>
                  <a:lnTo>
                    <a:pt x="1857375" y="42863"/>
                  </a:lnTo>
                  <a:lnTo>
                    <a:pt x="1890712" y="61913"/>
                  </a:lnTo>
                  <a:lnTo>
                    <a:pt x="1919287" y="83344"/>
                  </a:lnTo>
                  <a:lnTo>
                    <a:pt x="1945481" y="111919"/>
                  </a:lnTo>
                  <a:lnTo>
                    <a:pt x="1966912" y="138113"/>
                  </a:lnTo>
                  <a:lnTo>
                    <a:pt x="1976437" y="154781"/>
                  </a:lnTo>
                  <a:lnTo>
                    <a:pt x="1983581" y="169069"/>
                  </a:lnTo>
                  <a:lnTo>
                    <a:pt x="1983581" y="180975"/>
                  </a:lnTo>
                  <a:lnTo>
                    <a:pt x="1978818" y="192881"/>
                  </a:lnTo>
                  <a:lnTo>
                    <a:pt x="1964531" y="207169"/>
                  </a:lnTo>
                  <a:lnTo>
                    <a:pt x="1945481" y="219075"/>
                  </a:lnTo>
                  <a:lnTo>
                    <a:pt x="1919287" y="223838"/>
                  </a:lnTo>
                  <a:lnTo>
                    <a:pt x="1874043" y="226219"/>
                  </a:lnTo>
                  <a:lnTo>
                    <a:pt x="1776412" y="226219"/>
                  </a:lnTo>
                  <a:lnTo>
                    <a:pt x="167401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34105FD4-D713-4335-BDDC-E6BDEB2B9A46}"/>
                </a:ext>
              </a:extLst>
            </p:cNvPr>
            <p:cNvSpPr/>
            <p:nvPr/>
          </p:nvSpPr>
          <p:spPr>
            <a:xfrm>
              <a:off x="3897313" y="3182938"/>
              <a:ext cx="2000250" cy="441325"/>
            </a:xfrm>
            <a:custGeom>
              <a:avLst/>
              <a:gdLst>
                <a:gd name="connsiteX0" fmla="*/ 1331119 w 2000250"/>
                <a:gd name="connsiteY0" fmla="*/ 235744 h 440532"/>
                <a:gd name="connsiteX1" fmla="*/ 1209675 w 2000250"/>
                <a:gd name="connsiteY1" fmla="*/ 247650 h 440532"/>
                <a:gd name="connsiteX2" fmla="*/ 1059657 w 2000250"/>
                <a:gd name="connsiteY2" fmla="*/ 266700 h 440532"/>
                <a:gd name="connsiteX3" fmla="*/ 909638 w 2000250"/>
                <a:gd name="connsiteY3" fmla="*/ 288132 h 440532"/>
                <a:gd name="connsiteX4" fmla="*/ 859632 w 2000250"/>
                <a:gd name="connsiteY4" fmla="*/ 295275 h 440532"/>
                <a:gd name="connsiteX5" fmla="*/ 638175 w 2000250"/>
                <a:gd name="connsiteY5" fmla="*/ 330994 h 440532"/>
                <a:gd name="connsiteX6" fmla="*/ 466725 w 2000250"/>
                <a:gd name="connsiteY6" fmla="*/ 345282 h 440532"/>
                <a:gd name="connsiteX7" fmla="*/ 373857 w 2000250"/>
                <a:gd name="connsiteY7" fmla="*/ 359569 h 440532"/>
                <a:gd name="connsiteX8" fmla="*/ 245269 w 2000250"/>
                <a:gd name="connsiteY8" fmla="*/ 383382 h 440532"/>
                <a:gd name="connsiteX9" fmla="*/ 138113 w 2000250"/>
                <a:gd name="connsiteY9" fmla="*/ 407194 h 440532"/>
                <a:gd name="connsiteX10" fmla="*/ 0 w 2000250"/>
                <a:gd name="connsiteY10" fmla="*/ 440532 h 440532"/>
                <a:gd name="connsiteX11" fmla="*/ 4763 w 2000250"/>
                <a:gd name="connsiteY11" fmla="*/ 245269 h 440532"/>
                <a:gd name="connsiteX12" fmla="*/ 104775 w 2000250"/>
                <a:gd name="connsiteY12" fmla="*/ 240507 h 440532"/>
                <a:gd name="connsiteX13" fmla="*/ 304800 w 2000250"/>
                <a:gd name="connsiteY13" fmla="*/ 219075 h 440532"/>
                <a:gd name="connsiteX14" fmla="*/ 554832 w 2000250"/>
                <a:gd name="connsiteY14" fmla="*/ 190500 h 440532"/>
                <a:gd name="connsiteX15" fmla="*/ 726282 w 2000250"/>
                <a:gd name="connsiteY15" fmla="*/ 166688 h 440532"/>
                <a:gd name="connsiteX16" fmla="*/ 914400 w 2000250"/>
                <a:gd name="connsiteY16" fmla="*/ 135732 h 440532"/>
                <a:gd name="connsiteX17" fmla="*/ 1131094 w 2000250"/>
                <a:gd name="connsiteY17" fmla="*/ 97632 h 440532"/>
                <a:gd name="connsiteX18" fmla="*/ 1328738 w 2000250"/>
                <a:gd name="connsiteY18" fmla="*/ 54769 h 440532"/>
                <a:gd name="connsiteX19" fmla="*/ 1421607 w 2000250"/>
                <a:gd name="connsiteY19" fmla="*/ 33338 h 440532"/>
                <a:gd name="connsiteX20" fmla="*/ 1526382 w 2000250"/>
                <a:gd name="connsiteY20" fmla="*/ 9525 h 440532"/>
                <a:gd name="connsiteX21" fmla="*/ 1595438 w 2000250"/>
                <a:gd name="connsiteY21" fmla="*/ 0 h 440532"/>
                <a:gd name="connsiteX22" fmla="*/ 1662113 w 2000250"/>
                <a:gd name="connsiteY22" fmla="*/ 0 h 440532"/>
                <a:gd name="connsiteX23" fmla="*/ 1697832 w 2000250"/>
                <a:gd name="connsiteY23" fmla="*/ 4763 h 440532"/>
                <a:gd name="connsiteX24" fmla="*/ 1766888 w 2000250"/>
                <a:gd name="connsiteY24" fmla="*/ 28575 h 440532"/>
                <a:gd name="connsiteX25" fmla="*/ 1871663 w 2000250"/>
                <a:gd name="connsiteY25" fmla="*/ 76200 h 440532"/>
                <a:gd name="connsiteX26" fmla="*/ 2000250 w 2000250"/>
                <a:gd name="connsiteY26" fmla="*/ 138113 h 440532"/>
                <a:gd name="connsiteX27" fmla="*/ 1995488 w 2000250"/>
                <a:gd name="connsiteY27" fmla="*/ 228600 h 440532"/>
                <a:gd name="connsiteX28" fmla="*/ 1840707 w 2000250"/>
                <a:gd name="connsiteY28" fmla="*/ 226219 h 440532"/>
                <a:gd name="connsiteX29" fmla="*/ 1704975 w 2000250"/>
                <a:gd name="connsiteY29" fmla="*/ 226219 h 440532"/>
                <a:gd name="connsiteX30" fmla="*/ 1578769 w 2000250"/>
                <a:gd name="connsiteY30" fmla="*/ 223838 h 440532"/>
                <a:gd name="connsiteX31" fmla="*/ 1500188 w 2000250"/>
                <a:gd name="connsiteY31" fmla="*/ 223838 h 440532"/>
                <a:gd name="connsiteX32" fmla="*/ 1414463 w 2000250"/>
                <a:gd name="connsiteY32" fmla="*/ 228600 h 440532"/>
                <a:gd name="connsiteX33" fmla="*/ 1331119 w 2000250"/>
                <a:gd name="connsiteY33" fmla="*/ 235744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0250" h="440532">
                  <a:moveTo>
                    <a:pt x="1331119" y="235744"/>
                  </a:moveTo>
                  <a:lnTo>
                    <a:pt x="1209675" y="247650"/>
                  </a:lnTo>
                  <a:lnTo>
                    <a:pt x="1059657" y="266700"/>
                  </a:lnTo>
                  <a:lnTo>
                    <a:pt x="909638" y="288132"/>
                  </a:lnTo>
                  <a:lnTo>
                    <a:pt x="859632" y="295275"/>
                  </a:lnTo>
                  <a:lnTo>
                    <a:pt x="638175" y="330994"/>
                  </a:lnTo>
                  <a:lnTo>
                    <a:pt x="466725" y="345282"/>
                  </a:lnTo>
                  <a:lnTo>
                    <a:pt x="373857" y="359569"/>
                  </a:lnTo>
                  <a:lnTo>
                    <a:pt x="245269" y="383382"/>
                  </a:lnTo>
                  <a:lnTo>
                    <a:pt x="138113" y="407194"/>
                  </a:lnTo>
                  <a:lnTo>
                    <a:pt x="0" y="440532"/>
                  </a:lnTo>
                  <a:lnTo>
                    <a:pt x="4763" y="245269"/>
                  </a:lnTo>
                  <a:lnTo>
                    <a:pt x="104775" y="240507"/>
                  </a:lnTo>
                  <a:lnTo>
                    <a:pt x="304800" y="219075"/>
                  </a:lnTo>
                  <a:lnTo>
                    <a:pt x="554832" y="190500"/>
                  </a:lnTo>
                  <a:lnTo>
                    <a:pt x="726282" y="166688"/>
                  </a:lnTo>
                  <a:lnTo>
                    <a:pt x="914400" y="135732"/>
                  </a:lnTo>
                  <a:lnTo>
                    <a:pt x="1131094" y="97632"/>
                  </a:lnTo>
                  <a:lnTo>
                    <a:pt x="1328738" y="54769"/>
                  </a:lnTo>
                  <a:lnTo>
                    <a:pt x="1421607" y="33338"/>
                  </a:lnTo>
                  <a:lnTo>
                    <a:pt x="1526382" y="9525"/>
                  </a:lnTo>
                  <a:lnTo>
                    <a:pt x="1595438" y="0"/>
                  </a:lnTo>
                  <a:lnTo>
                    <a:pt x="1662113" y="0"/>
                  </a:lnTo>
                  <a:lnTo>
                    <a:pt x="1697832" y="4763"/>
                  </a:lnTo>
                  <a:lnTo>
                    <a:pt x="1766888" y="28575"/>
                  </a:lnTo>
                  <a:lnTo>
                    <a:pt x="1871663" y="76200"/>
                  </a:lnTo>
                  <a:lnTo>
                    <a:pt x="2000250" y="138113"/>
                  </a:lnTo>
                  <a:lnTo>
                    <a:pt x="1995488" y="228600"/>
                  </a:lnTo>
                  <a:lnTo>
                    <a:pt x="1840707" y="226219"/>
                  </a:lnTo>
                  <a:lnTo>
                    <a:pt x="1704975" y="226219"/>
                  </a:lnTo>
                  <a:lnTo>
                    <a:pt x="1578769" y="223838"/>
                  </a:lnTo>
                  <a:lnTo>
                    <a:pt x="1500188" y="223838"/>
                  </a:lnTo>
                  <a:lnTo>
                    <a:pt x="1414463" y="228600"/>
                  </a:lnTo>
                  <a:lnTo>
                    <a:pt x="1331119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83A1EAB-C6CE-4819-BFC6-D6D500CA257A}"/>
                </a:ext>
              </a:extLst>
            </p:cNvPr>
            <p:cNvSpPr/>
            <p:nvPr/>
          </p:nvSpPr>
          <p:spPr>
            <a:xfrm>
              <a:off x="4424363" y="3435350"/>
              <a:ext cx="635000" cy="2676525"/>
            </a:xfrm>
            <a:custGeom>
              <a:avLst/>
              <a:gdLst>
                <a:gd name="connsiteX0" fmla="*/ 342459 w 635490"/>
                <a:gd name="connsiteY0" fmla="*/ 1009724 h 2676121"/>
                <a:gd name="connsiteX1" fmla="*/ 345989 w 635490"/>
                <a:gd name="connsiteY1" fmla="*/ 663735 h 2676121"/>
                <a:gd name="connsiteX2" fmla="*/ 345989 w 635490"/>
                <a:gd name="connsiteY2" fmla="*/ 441313 h 2676121"/>
                <a:gd name="connsiteX3" fmla="*/ 342459 w 635490"/>
                <a:gd name="connsiteY3" fmla="*/ 345990 h 2676121"/>
                <a:gd name="connsiteX4" fmla="*/ 342459 w 635490"/>
                <a:gd name="connsiteY4" fmla="*/ 303624 h 2676121"/>
                <a:gd name="connsiteX5" fmla="*/ 335398 w 635490"/>
                <a:gd name="connsiteY5" fmla="*/ 264788 h 2676121"/>
                <a:gd name="connsiteX6" fmla="*/ 321276 w 635490"/>
                <a:gd name="connsiteY6" fmla="*/ 218891 h 2676121"/>
                <a:gd name="connsiteX7" fmla="*/ 314215 w 635490"/>
                <a:gd name="connsiteY7" fmla="*/ 194178 h 2676121"/>
                <a:gd name="connsiteX8" fmla="*/ 296562 w 635490"/>
                <a:gd name="connsiteY8" fmla="*/ 158873 h 2676121"/>
                <a:gd name="connsiteX9" fmla="*/ 282440 w 635490"/>
                <a:gd name="connsiteY9" fmla="*/ 137690 h 2676121"/>
                <a:gd name="connsiteX10" fmla="*/ 261257 w 635490"/>
                <a:gd name="connsiteY10" fmla="*/ 116507 h 2676121"/>
                <a:gd name="connsiteX11" fmla="*/ 233013 w 635490"/>
                <a:gd name="connsiteY11" fmla="*/ 98854 h 2676121"/>
                <a:gd name="connsiteX12" fmla="*/ 180056 w 635490"/>
                <a:gd name="connsiteY12" fmla="*/ 81202 h 2676121"/>
                <a:gd name="connsiteX13" fmla="*/ 95323 w 635490"/>
                <a:gd name="connsiteY13" fmla="*/ 70610 h 2676121"/>
                <a:gd name="connsiteX14" fmla="*/ 0 w 635490"/>
                <a:gd name="connsiteY14" fmla="*/ 28244 h 2676121"/>
                <a:gd name="connsiteX15" fmla="*/ 307154 w 635490"/>
                <a:gd name="connsiteY15" fmla="*/ 0 h 2676121"/>
                <a:gd name="connsiteX16" fmla="*/ 441313 w 635490"/>
                <a:gd name="connsiteY16" fmla="*/ 52958 h 2676121"/>
                <a:gd name="connsiteX17" fmla="*/ 508392 w 635490"/>
                <a:gd name="connsiteY17" fmla="*/ 84732 h 2676121"/>
                <a:gd name="connsiteX18" fmla="*/ 557819 w 635490"/>
                <a:gd name="connsiteY18" fmla="*/ 109446 h 2676121"/>
                <a:gd name="connsiteX19" fmla="*/ 579002 w 635490"/>
                <a:gd name="connsiteY19" fmla="*/ 123568 h 2676121"/>
                <a:gd name="connsiteX20" fmla="*/ 603716 w 635490"/>
                <a:gd name="connsiteY20" fmla="*/ 151812 h 2676121"/>
                <a:gd name="connsiteX21" fmla="*/ 617838 w 635490"/>
                <a:gd name="connsiteY21" fmla="*/ 169464 h 2676121"/>
                <a:gd name="connsiteX22" fmla="*/ 628429 w 635490"/>
                <a:gd name="connsiteY22" fmla="*/ 197708 h 2676121"/>
                <a:gd name="connsiteX23" fmla="*/ 631960 w 635490"/>
                <a:gd name="connsiteY23" fmla="*/ 222422 h 2676121"/>
                <a:gd name="connsiteX24" fmla="*/ 628429 w 635490"/>
                <a:gd name="connsiteY24" fmla="*/ 296563 h 2676121"/>
                <a:gd name="connsiteX25" fmla="*/ 617838 w 635490"/>
                <a:gd name="connsiteY25" fmla="*/ 473088 h 2676121"/>
                <a:gd name="connsiteX26" fmla="*/ 614307 w 635490"/>
                <a:gd name="connsiteY26" fmla="*/ 677857 h 2676121"/>
                <a:gd name="connsiteX27" fmla="*/ 614307 w 635490"/>
                <a:gd name="connsiteY27" fmla="*/ 868504 h 2676121"/>
                <a:gd name="connsiteX28" fmla="*/ 614307 w 635490"/>
                <a:gd name="connsiteY28" fmla="*/ 1306286 h 2676121"/>
                <a:gd name="connsiteX29" fmla="*/ 614307 w 635490"/>
                <a:gd name="connsiteY29" fmla="*/ 1775843 h 2676121"/>
                <a:gd name="connsiteX30" fmla="*/ 617838 w 635490"/>
                <a:gd name="connsiteY30" fmla="*/ 1874697 h 2676121"/>
                <a:gd name="connsiteX31" fmla="*/ 624899 w 635490"/>
                <a:gd name="connsiteY31" fmla="*/ 1991203 h 2676121"/>
                <a:gd name="connsiteX32" fmla="*/ 628429 w 635490"/>
                <a:gd name="connsiteY32" fmla="*/ 2090058 h 2676121"/>
                <a:gd name="connsiteX33" fmla="*/ 635490 w 635490"/>
                <a:gd name="connsiteY33" fmla="*/ 2146546 h 2676121"/>
                <a:gd name="connsiteX34" fmla="*/ 635490 w 635490"/>
                <a:gd name="connsiteY34" fmla="*/ 2181851 h 2676121"/>
                <a:gd name="connsiteX35" fmla="*/ 628429 w 635490"/>
                <a:gd name="connsiteY35" fmla="*/ 2241869 h 2676121"/>
                <a:gd name="connsiteX36" fmla="*/ 614307 w 635490"/>
                <a:gd name="connsiteY36" fmla="*/ 2308949 h 2676121"/>
                <a:gd name="connsiteX37" fmla="*/ 596655 w 635490"/>
                <a:gd name="connsiteY37" fmla="*/ 2365437 h 2676121"/>
                <a:gd name="connsiteX38" fmla="*/ 568411 w 635490"/>
                <a:gd name="connsiteY38" fmla="*/ 2428986 h 2676121"/>
                <a:gd name="connsiteX39" fmla="*/ 511923 w 635490"/>
                <a:gd name="connsiteY39" fmla="*/ 2534901 h 2676121"/>
                <a:gd name="connsiteX40" fmla="*/ 458965 w 635490"/>
                <a:gd name="connsiteY40" fmla="*/ 2619633 h 2676121"/>
                <a:gd name="connsiteX41" fmla="*/ 434252 w 635490"/>
                <a:gd name="connsiteY41" fmla="*/ 2651407 h 2676121"/>
                <a:gd name="connsiteX42" fmla="*/ 413069 w 635490"/>
                <a:gd name="connsiteY42" fmla="*/ 2665529 h 2676121"/>
                <a:gd name="connsiteX43" fmla="*/ 398947 w 635490"/>
                <a:gd name="connsiteY43" fmla="*/ 2672590 h 2676121"/>
                <a:gd name="connsiteX44" fmla="*/ 374233 w 635490"/>
                <a:gd name="connsiteY44" fmla="*/ 2676121 h 2676121"/>
                <a:gd name="connsiteX45" fmla="*/ 349520 w 635490"/>
                <a:gd name="connsiteY45" fmla="*/ 2665529 h 2676121"/>
                <a:gd name="connsiteX46" fmla="*/ 335398 w 635490"/>
                <a:gd name="connsiteY46" fmla="*/ 2647877 h 2676121"/>
                <a:gd name="connsiteX47" fmla="*/ 307154 w 635490"/>
                <a:gd name="connsiteY47" fmla="*/ 2591389 h 2676121"/>
                <a:gd name="connsiteX48" fmla="*/ 328337 w 635490"/>
                <a:gd name="connsiteY48" fmla="*/ 1984142 h 2676121"/>
                <a:gd name="connsiteX49" fmla="*/ 338928 w 635490"/>
                <a:gd name="connsiteY49" fmla="*/ 1917063 h 2676121"/>
                <a:gd name="connsiteX50" fmla="*/ 345989 w 635490"/>
                <a:gd name="connsiteY50" fmla="*/ 1821739 h 2676121"/>
                <a:gd name="connsiteX51" fmla="*/ 342459 w 635490"/>
                <a:gd name="connsiteY51" fmla="*/ 1687580 h 2676121"/>
                <a:gd name="connsiteX52" fmla="*/ 342459 w 635490"/>
                <a:gd name="connsiteY52" fmla="*/ 1331000 h 2676121"/>
                <a:gd name="connsiteX53" fmla="*/ 342459 w 635490"/>
                <a:gd name="connsiteY53" fmla="*/ 1009724 h 26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35490" h="2676121">
                  <a:moveTo>
                    <a:pt x="342459" y="1009724"/>
                  </a:moveTo>
                  <a:cubicBezTo>
                    <a:pt x="343636" y="894394"/>
                    <a:pt x="344812" y="779065"/>
                    <a:pt x="345989" y="663735"/>
                  </a:cubicBezTo>
                  <a:lnTo>
                    <a:pt x="345989" y="441313"/>
                  </a:lnTo>
                  <a:lnTo>
                    <a:pt x="342459" y="345990"/>
                  </a:lnTo>
                  <a:lnTo>
                    <a:pt x="342459" y="303624"/>
                  </a:lnTo>
                  <a:lnTo>
                    <a:pt x="335398" y="264788"/>
                  </a:lnTo>
                  <a:lnTo>
                    <a:pt x="321276" y="218891"/>
                  </a:lnTo>
                  <a:lnTo>
                    <a:pt x="314215" y="194178"/>
                  </a:lnTo>
                  <a:lnTo>
                    <a:pt x="296562" y="158873"/>
                  </a:lnTo>
                  <a:lnTo>
                    <a:pt x="282440" y="137690"/>
                  </a:lnTo>
                  <a:lnTo>
                    <a:pt x="261257" y="116507"/>
                  </a:lnTo>
                  <a:lnTo>
                    <a:pt x="233013" y="98854"/>
                  </a:lnTo>
                  <a:lnTo>
                    <a:pt x="180056" y="81202"/>
                  </a:lnTo>
                  <a:lnTo>
                    <a:pt x="95323" y="70610"/>
                  </a:lnTo>
                  <a:lnTo>
                    <a:pt x="0" y="28244"/>
                  </a:lnTo>
                  <a:lnTo>
                    <a:pt x="307154" y="0"/>
                  </a:lnTo>
                  <a:lnTo>
                    <a:pt x="441313" y="52958"/>
                  </a:lnTo>
                  <a:lnTo>
                    <a:pt x="508392" y="84732"/>
                  </a:lnTo>
                  <a:lnTo>
                    <a:pt x="557819" y="109446"/>
                  </a:lnTo>
                  <a:lnTo>
                    <a:pt x="579002" y="123568"/>
                  </a:lnTo>
                  <a:lnTo>
                    <a:pt x="603716" y="151812"/>
                  </a:lnTo>
                  <a:lnTo>
                    <a:pt x="617838" y="169464"/>
                  </a:lnTo>
                  <a:lnTo>
                    <a:pt x="628429" y="197708"/>
                  </a:lnTo>
                  <a:lnTo>
                    <a:pt x="631960" y="222422"/>
                  </a:lnTo>
                  <a:lnTo>
                    <a:pt x="628429" y="296563"/>
                  </a:lnTo>
                  <a:lnTo>
                    <a:pt x="617838" y="473088"/>
                  </a:lnTo>
                  <a:lnTo>
                    <a:pt x="614307" y="677857"/>
                  </a:lnTo>
                  <a:lnTo>
                    <a:pt x="614307" y="868504"/>
                  </a:lnTo>
                  <a:lnTo>
                    <a:pt x="614307" y="1306286"/>
                  </a:lnTo>
                  <a:lnTo>
                    <a:pt x="614307" y="1775843"/>
                  </a:lnTo>
                  <a:lnTo>
                    <a:pt x="617838" y="1874697"/>
                  </a:lnTo>
                  <a:lnTo>
                    <a:pt x="624899" y="1991203"/>
                  </a:lnTo>
                  <a:lnTo>
                    <a:pt x="628429" y="2090058"/>
                  </a:lnTo>
                  <a:lnTo>
                    <a:pt x="635490" y="2146546"/>
                  </a:lnTo>
                  <a:lnTo>
                    <a:pt x="635490" y="2181851"/>
                  </a:lnTo>
                  <a:lnTo>
                    <a:pt x="628429" y="2241869"/>
                  </a:lnTo>
                  <a:lnTo>
                    <a:pt x="614307" y="2308949"/>
                  </a:lnTo>
                  <a:lnTo>
                    <a:pt x="596655" y="2365437"/>
                  </a:lnTo>
                  <a:lnTo>
                    <a:pt x="568411" y="2428986"/>
                  </a:lnTo>
                  <a:lnTo>
                    <a:pt x="511923" y="2534901"/>
                  </a:lnTo>
                  <a:lnTo>
                    <a:pt x="458965" y="2619633"/>
                  </a:lnTo>
                  <a:lnTo>
                    <a:pt x="434252" y="2651407"/>
                  </a:lnTo>
                  <a:lnTo>
                    <a:pt x="413069" y="2665529"/>
                  </a:lnTo>
                  <a:lnTo>
                    <a:pt x="398947" y="2672590"/>
                  </a:lnTo>
                  <a:lnTo>
                    <a:pt x="374233" y="2676121"/>
                  </a:lnTo>
                  <a:lnTo>
                    <a:pt x="349520" y="2665529"/>
                  </a:lnTo>
                  <a:lnTo>
                    <a:pt x="335398" y="2647877"/>
                  </a:lnTo>
                  <a:lnTo>
                    <a:pt x="307154" y="2591389"/>
                  </a:lnTo>
                  <a:lnTo>
                    <a:pt x="328337" y="1984142"/>
                  </a:lnTo>
                  <a:lnTo>
                    <a:pt x="338928" y="1917063"/>
                  </a:lnTo>
                  <a:lnTo>
                    <a:pt x="345989" y="1821739"/>
                  </a:lnTo>
                  <a:cubicBezTo>
                    <a:pt x="344812" y="1777019"/>
                    <a:pt x="343636" y="1732300"/>
                    <a:pt x="342459" y="1687580"/>
                  </a:cubicBezTo>
                  <a:lnTo>
                    <a:pt x="342459" y="1331000"/>
                  </a:lnTo>
                  <a:lnTo>
                    <a:pt x="342459" y="1009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E3DA6506-67F3-4F7D-9773-35964CA1B11C}"/>
                </a:ext>
              </a:extLst>
            </p:cNvPr>
            <p:cNvSpPr/>
            <p:nvPr/>
          </p:nvSpPr>
          <p:spPr>
            <a:xfrm>
              <a:off x="4005263" y="5224463"/>
              <a:ext cx="774700" cy="873125"/>
            </a:xfrm>
            <a:custGeom>
              <a:avLst/>
              <a:gdLst>
                <a:gd name="connsiteX0" fmla="*/ 283368 w 773906"/>
                <a:gd name="connsiteY0" fmla="*/ 195262 h 873918"/>
                <a:gd name="connsiteX1" fmla="*/ 416718 w 773906"/>
                <a:gd name="connsiteY1" fmla="*/ 245268 h 873918"/>
                <a:gd name="connsiteX2" fmla="*/ 519112 w 773906"/>
                <a:gd name="connsiteY2" fmla="*/ 285750 h 873918"/>
                <a:gd name="connsiteX3" fmla="*/ 590550 w 773906"/>
                <a:gd name="connsiteY3" fmla="*/ 311943 h 873918"/>
                <a:gd name="connsiteX4" fmla="*/ 611981 w 773906"/>
                <a:gd name="connsiteY4" fmla="*/ 314325 h 873918"/>
                <a:gd name="connsiteX5" fmla="*/ 640556 w 773906"/>
                <a:gd name="connsiteY5" fmla="*/ 314325 h 873918"/>
                <a:gd name="connsiteX6" fmla="*/ 669131 w 773906"/>
                <a:gd name="connsiteY6" fmla="*/ 309562 h 873918"/>
                <a:gd name="connsiteX7" fmla="*/ 692943 w 773906"/>
                <a:gd name="connsiteY7" fmla="*/ 300037 h 873918"/>
                <a:gd name="connsiteX8" fmla="*/ 711993 w 773906"/>
                <a:gd name="connsiteY8" fmla="*/ 283368 h 873918"/>
                <a:gd name="connsiteX9" fmla="*/ 728662 w 773906"/>
                <a:gd name="connsiteY9" fmla="*/ 259556 h 873918"/>
                <a:gd name="connsiteX10" fmla="*/ 738187 w 773906"/>
                <a:gd name="connsiteY10" fmla="*/ 233362 h 873918"/>
                <a:gd name="connsiteX11" fmla="*/ 747712 w 773906"/>
                <a:gd name="connsiteY11" fmla="*/ 195262 h 873918"/>
                <a:gd name="connsiteX12" fmla="*/ 759618 w 773906"/>
                <a:gd name="connsiteY12" fmla="*/ 128587 h 873918"/>
                <a:gd name="connsiteX13" fmla="*/ 773906 w 773906"/>
                <a:gd name="connsiteY13" fmla="*/ 0 h 873918"/>
                <a:gd name="connsiteX14" fmla="*/ 773906 w 773906"/>
                <a:gd name="connsiteY14" fmla="*/ 873918 h 873918"/>
                <a:gd name="connsiteX15" fmla="*/ 754856 w 773906"/>
                <a:gd name="connsiteY15" fmla="*/ 852487 h 873918"/>
                <a:gd name="connsiteX16" fmla="*/ 723900 w 773906"/>
                <a:gd name="connsiteY16" fmla="*/ 795337 h 873918"/>
                <a:gd name="connsiteX17" fmla="*/ 702468 w 773906"/>
                <a:gd name="connsiteY17" fmla="*/ 750093 h 873918"/>
                <a:gd name="connsiteX18" fmla="*/ 671512 w 773906"/>
                <a:gd name="connsiteY18" fmla="*/ 688181 h 873918"/>
                <a:gd name="connsiteX19" fmla="*/ 638175 w 773906"/>
                <a:gd name="connsiteY19" fmla="*/ 635793 h 873918"/>
                <a:gd name="connsiteX20" fmla="*/ 597693 w 773906"/>
                <a:gd name="connsiteY20" fmla="*/ 583406 h 873918"/>
                <a:gd name="connsiteX21" fmla="*/ 557212 w 773906"/>
                <a:gd name="connsiteY21" fmla="*/ 552450 h 873918"/>
                <a:gd name="connsiteX22" fmla="*/ 452437 w 773906"/>
                <a:gd name="connsiteY22" fmla="*/ 478631 h 873918"/>
                <a:gd name="connsiteX23" fmla="*/ 352425 w 773906"/>
                <a:gd name="connsiteY23" fmla="*/ 404812 h 873918"/>
                <a:gd name="connsiteX24" fmla="*/ 245268 w 773906"/>
                <a:gd name="connsiteY24" fmla="*/ 328612 h 873918"/>
                <a:gd name="connsiteX25" fmla="*/ 116681 w 773906"/>
                <a:gd name="connsiteY25" fmla="*/ 235743 h 873918"/>
                <a:gd name="connsiteX26" fmla="*/ 45243 w 773906"/>
                <a:gd name="connsiteY26" fmla="*/ 183356 h 873918"/>
                <a:gd name="connsiteX27" fmla="*/ 23812 w 773906"/>
                <a:gd name="connsiteY27" fmla="*/ 166687 h 873918"/>
                <a:gd name="connsiteX28" fmla="*/ 9525 w 773906"/>
                <a:gd name="connsiteY28" fmla="*/ 147637 h 873918"/>
                <a:gd name="connsiteX29" fmla="*/ 0 w 773906"/>
                <a:gd name="connsiteY29" fmla="*/ 126206 h 873918"/>
                <a:gd name="connsiteX30" fmla="*/ 0 w 773906"/>
                <a:gd name="connsiteY30" fmla="*/ 111918 h 873918"/>
                <a:gd name="connsiteX31" fmla="*/ 4762 w 773906"/>
                <a:gd name="connsiteY31" fmla="*/ 102393 h 873918"/>
                <a:gd name="connsiteX32" fmla="*/ 14287 w 773906"/>
                <a:gd name="connsiteY32" fmla="*/ 100012 h 873918"/>
                <a:gd name="connsiteX33" fmla="*/ 40481 w 773906"/>
                <a:gd name="connsiteY33" fmla="*/ 100012 h 873918"/>
                <a:gd name="connsiteX34" fmla="*/ 128587 w 773906"/>
                <a:gd name="connsiteY34" fmla="*/ 135731 h 873918"/>
                <a:gd name="connsiteX35" fmla="*/ 283368 w 773906"/>
                <a:gd name="connsiteY35" fmla="*/ 195262 h 87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3906" h="873918">
                  <a:moveTo>
                    <a:pt x="283368" y="195262"/>
                  </a:moveTo>
                  <a:lnTo>
                    <a:pt x="416718" y="245268"/>
                  </a:lnTo>
                  <a:lnTo>
                    <a:pt x="519112" y="285750"/>
                  </a:lnTo>
                  <a:lnTo>
                    <a:pt x="590550" y="311943"/>
                  </a:lnTo>
                  <a:lnTo>
                    <a:pt x="611981" y="314325"/>
                  </a:lnTo>
                  <a:lnTo>
                    <a:pt x="640556" y="314325"/>
                  </a:lnTo>
                  <a:lnTo>
                    <a:pt x="669131" y="309562"/>
                  </a:lnTo>
                  <a:lnTo>
                    <a:pt x="692943" y="300037"/>
                  </a:lnTo>
                  <a:lnTo>
                    <a:pt x="711993" y="283368"/>
                  </a:lnTo>
                  <a:lnTo>
                    <a:pt x="728662" y="259556"/>
                  </a:lnTo>
                  <a:lnTo>
                    <a:pt x="738187" y="233362"/>
                  </a:lnTo>
                  <a:lnTo>
                    <a:pt x="747712" y="195262"/>
                  </a:lnTo>
                  <a:lnTo>
                    <a:pt x="759618" y="128587"/>
                  </a:lnTo>
                  <a:lnTo>
                    <a:pt x="773906" y="0"/>
                  </a:lnTo>
                  <a:lnTo>
                    <a:pt x="773906" y="873918"/>
                  </a:lnTo>
                  <a:lnTo>
                    <a:pt x="754856" y="852487"/>
                  </a:lnTo>
                  <a:lnTo>
                    <a:pt x="723900" y="795337"/>
                  </a:lnTo>
                  <a:lnTo>
                    <a:pt x="702468" y="750093"/>
                  </a:lnTo>
                  <a:lnTo>
                    <a:pt x="671512" y="688181"/>
                  </a:lnTo>
                  <a:lnTo>
                    <a:pt x="638175" y="635793"/>
                  </a:lnTo>
                  <a:lnTo>
                    <a:pt x="597693" y="583406"/>
                  </a:lnTo>
                  <a:lnTo>
                    <a:pt x="557212" y="552450"/>
                  </a:lnTo>
                  <a:lnTo>
                    <a:pt x="452437" y="478631"/>
                  </a:lnTo>
                  <a:lnTo>
                    <a:pt x="352425" y="404812"/>
                  </a:lnTo>
                  <a:lnTo>
                    <a:pt x="245268" y="328612"/>
                  </a:lnTo>
                  <a:lnTo>
                    <a:pt x="116681" y="235743"/>
                  </a:lnTo>
                  <a:lnTo>
                    <a:pt x="45243" y="183356"/>
                  </a:lnTo>
                  <a:lnTo>
                    <a:pt x="23812" y="166687"/>
                  </a:lnTo>
                  <a:lnTo>
                    <a:pt x="9525" y="147637"/>
                  </a:lnTo>
                  <a:lnTo>
                    <a:pt x="0" y="126206"/>
                  </a:lnTo>
                  <a:lnTo>
                    <a:pt x="0" y="111918"/>
                  </a:lnTo>
                  <a:lnTo>
                    <a:pt x="4762" y="102393"/>
                  </a:lnTo>
                  <a:lnTo>
                    <a:pt x="14287" y="100012"/>
                  </a:lnTo>
                  <a:lnTo>
                    <a:pt x="40481" y="100012"/>
                  </a:lnTo>
                  <a:lnTo>
                    <a:pt x="128587" y="135731"/>
                  </a:lnTo>
                  <a:lnTo>
                    <a:pt x="28336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EBF825C-969F-4CC1-BE81-2F21463AF87C}"/>
                </a:ext>
              </a:extLst>
            </p:cNvPr>
            <p:cNvSpPr/>
            <p:nvPr/>
          </p:nvSpPr>
          <p:spPr>
            <a:xfrm>
              <a:off x="3019425" y="4030663"/>
              <a:ext cx="1293813" cy="492125"/>
            </a:xfrm>
            <a:custGeom>
              <a:avLst/>
              <a:gdLst>
                <a:gd name="connsiteX0" fmla="*/ 840581 w 1293019"/>
                <a:gd name="connsiteY0" fmla="*/ 50007 h 490538"/>
                <a:gd name="connsiteX1" fmla="*/ 740569 w 1293019"/>
                <a:gd name="connsiteY1" fmla="*/ 90488 h 490538"/>
                <a:gd name="connsiteX2" fmla="*/ 669131 w 1293019"/>
                <a:gd name="connsiteY2" fmla="*/ 116682 h 490538"/>
                <a:gd name="connsiteX3" fmla="*/ 585788 w 1293019"/>
                <a:gd name="connsiteY3" fmla="*/ 145257 h 490538"/>
                <a:gd name="connsiteX4" fmla="*/ 531019 w 1293019"/>
                <a:gd name="connsiteY4" fmla="*/ 164307 h 490538"/>
                <a:gd name="connsiteX5" fmla="*/ 459581 w 1293019"/>
                <a:gd name="connsiteY5" fmla="*/ 185738 h 490538"/>
                <a:gd name="connsiteX6" fmla="*/ 400050 w 1293019"/>
                <a:gd name="connsiteY6" fmla="*/ 202407 h 490538"/>
                <a:gd name="connsiteX7" fmla="*/ 330994 w 1293019"/>
                <a:gd name="connsiteY7" fmla="*/ 219075 h 490538"/>
                <a:gd name="connsiteX8" fmla="*/ 302419 w 1293019"/>
                <a:gd name="connsiteY8" fmla="*/ 223838 h 490538"/>
                <a:gd name="connsiteX9" fmla="*/ 271463 w 1293019"/>
                <a:gd name="connsiteY9" fmla="*/ 223838 h 490538"/>
                <a:gd name="connsiteX10" fmla="*/ 223838 w 1293019"/>
                <a:gd name="connsiteY10" fmla="*/ 219075 h 490538"/>
                <a:gd name="connsiteX11" fmla="*/ 176213 w 1293019"/>
                <a:gd name="connsiteY11" fmla="*/ 207169 h 490538"/>
                <a:gd name="connsiteX12" fmla="*/ 140494 w 1293019"/>
                <a:gd name="connsiteY12" fmla="*/ 188119 h 490538"/>
                <a:gd name="connsiteX13" fmla="*/ 111919 w 1293019"/>
                <a:gd name="connsiteY13" fmla="*/ 169069 h 490538"/>
                <a:gd name="connsiteX14" fmla="*/ 78581 w 1293019"/>
                <a:gd name="connsiteY14" fmla="*/ 140494 h 490538"/>
                <a:gd name="connsiteX15" fmla="*/ 66675 w 1293019"/>
                <a:gd name="connsiteY15" fmla="*/ 133350 h 490538"/>
                <a:gd name="connsiteX16" fmla="*/ 52388 w 1293019"/>
                <a:gd name="connsiteY16" fmla="*/ 128588 h 490538"/>
                <a:gd name="connsiteX17" fmla="*/ 30956 w 1293019"/>
                <a:gd name="connsiteY17" fmla="*/ 128588 h 490538"/>
                <a:gd name="connsiteX18" fmla="*/ 16669 w 1293019"/>
                <a:gd name="connsiteY18" fmla="*/ 133350 h 490538"/>
                <a:gd name="connsiteX19" fmla="*/ 9525 w 1293019"/>
                <a:gd name="connsiteY19" fmla="*/ 140494 h 490538"/>
                <a:gd name="connsiteX20" fmla="*/ 2381 w 1293019"/>
                <a:gd name="connsiteY20" fmla="*/ 157163 h 490538"/>
                <a:gd name="connsiteX21" fmla="*/ 0 w 1293019"/>
                <a:gd name="connsiteY21" fmla="*/ 176213 h 490538"/>
                <a:gd name="connsiteX22" fmla="*/ 7144 w 1293019"/>
                <a:gd name="connsiteY22" fmla="*/ 207169 h 490538"/>
                <a:gd name="connsiteX23" fmla="*/ 26194 w 1293019"/>
                <a:gd name="connsiteY23" fmla="*/ 254794 h 490538"/>
                <a:gd name="connsiteX24" fmla="*/ 47625 w 1293019"/>
                <a:gd name="connsiteY24" fmla="*/ 300038 h 490538"/>
                <a:gd name="connsiteX25" fmla="*/ 73819 w 1293019"/>
                <a:gd name="connsiteY25" fmla="*/ 342900 h 490538"/>
                <a:gd name="connsiteX26" fmla="*/ 97631 w 1293019"/>
                <a:gd name="connsiteY26" fmla="*/ 373857 h 490538"/>
                <a:gd name="connsiteX27" fmla="*/ 138113 w 1293019"/>
                <a:gd name="connsiteY27" fmla="*/ 414338 h 490538"/>
                <a:gd name="connsiteX28" fmla="*/ 180975 w 1293019"/>
                <a:gd name="connsiteY28" fmla="*/ 447675 h 490538"/>
                <a:gd name="connsiteX29" fmla="*/ 214313 w 1293019"/>
                <a:gd name="connsiteY29" fmla="*/ 469107 h 490538"/>
                <a:gd name="connsiteX30" fmla="*/ 254794 w 1293019"/>
                <a:gd name="connsiteY30" fmla="*/ 485775 h 490538"/>
                <a:gd name="connsiteX31" fmla="*/ 273844 w 1293019"/>
                <a:gd name="connsiteY31" fmla="*/ 490538 h 490538"/>
                <a:gd name="connsiteX32" fmla="*/ 307181 w 1293019"/>
                <a:gd name="connsiteY32" fmla="*/ 476250 h 490538"/>
                <a:gd name="connsiteX33" fmla="*/ 357188 w 1293019"/>
                <a:gd name="connsiteY33" fmla="*/ 445294 h 490538"/>
                <a:gd name="connsiteX34" fmla="*/ 426244 w 1293019"/>
                <a:gd name="connsiteY34" fmla="*/ 409575 h 490538"/>
                <a:gd name="connsiteX35" fmla="*/ 521494 w 1293019"/>
                <a:gd name="connsiteY35" fmla="*/ 364332 h 490538"/>
                <a:gd name="connsiteX36" fmla="*/ 604838 w 1293019"/>
                <a:gd name="connsiteY36" fmla="*/ 330994 h 490538"/>
                <a:gd name="connsiteX37" fmla="*/ 697706 w 1293019"/>
                <a:gd name="connsiteY37" fmla="*/ 295275 h 490538"/>
                <a:gd name="connsiteX38" fmla="*/ 773906 w 1293019"/>
                <a:gd name="connsiteY38" fmla="*/ 269082 h 490538"/>
                <a:gd name="connsiteX39" fmla="*/ 842963 w 1293019"/>
                <a:gd name="connsiteY39" fmla="*/ 252413 h 490538"/>
                <a:gd name="connsiteX40" fmla="*/ 878681 w 1293019"/>
                <a:gd name="connsiteY40" fmla="*/ 247650 h 490538"/>
                <a:gd name="connsiteX41" fmla="*/ 895350 w 1293019"/>
                <a:gd name="connsiteY41" fmla="*/ 247650 h 490538"/>
                <a:gd name="connsiteX42" fmla="*/ 931069 w 1293019"/>
                <a:gd name="connsiteY42" fmla="*/ 254794 h 490538"/>
                <a:gd name="connsiteX43" fmla="*/ 1269206 w 1293019"/>
                <a:gd name="connsiteY43" fmla="*/ 326232 h 490538"/>
                <a:gd name="connsiteX44" fmla="*/ 1281113 w 1293019"/>
                <a:gd name="connsiteY44" fmla="*/ 309563 h 490538"/>
                <a:gd name="connsiteX45" fmla="*/ 1288256 w 1293019"/>
                <a:gd name="connsiteY45" fmla="*/ 292894 h 490538"/>
                <a:gd name="connsiteX46" fmla="*/ 1293019 w 1293019"/>
                <a:gd name="connsiteY46" fmla="*/ 273844 h 490538"/>
                <a:gd name="connsiteX47" fmla="*/ 1290638 w 1293019"/>
                <a:gd name="connsiteY47" fmla="*/ 254794 h 490538"/>
                <a:gd name="connsiteX48" fmla="*/ 1285875 w 1293019"/>
                <a:gd name="connsiteY48" fmla="*/ 238125 h 490538"/>
                <a:gd name="connsiteX49" fmla="*/ 1276350 w 1293019"/>
                <a:gd name="connsiteY49" fmla="*/ 219075 h 490538"/>
                <a:gd name="connsiteX50" fmla="*/ 1254919 w 1293019"/>
                <a:gd name="connsiteY50" fmla="*/ 190500 h 490538"/>
                <a:gd name="connsiteX51" fmla="*/ 1231106 w 1293019"/>
                <a:gd name="connsiteY51" fmla="*/ 166688 h 490538"/>
                <a:gd name="connsiteX52" fmla="*/ 1185863 w 1293019"/>
                <a:gd name="connsiteY52" fmla="*/ 126207 h 490538"/>
                <a:gd name="connsiteX53" fmla="*/ 1114425 w 1293019"/>
                <a:gd name="connsiteY53" fmla="*/ 80963 h 490538"/>
                <a:gd name="connsiteX54" fmla="*/ 1059656 w 1293019"/>
                <a:gd name="connsiteY54" fmla="*/ 52388 h 490538"/>
                <a:gd name="connsiteX55" fmla="*/ 981075 w 1293019"/>
                <a:gd name="connsiteY55" fmla="*/ 16669 h 490538"/>
                <a:gd name="connsiteX56" fmla="*/ 957263 w 1293019"/>
                <a:gd name="connsiteY56" fmla="*/ 4763 h 490538"/>
                <a:gd name="connsiteX57" fmla="*/ 945356 w 1293019"/>
                <a:gd name="connsiteY57" fmla="*/ 0 h 490538"/>
                <a:gd name="connsiteX58" fmla="*/ 933450 w 1293019"/>
                <a:gd name="connsiteY58" fmla="*/ 2382 h 490538"/>
                <a:gd name="connsiteX59" fmla="*/ 914400 w 1293019"/>
                <a:gd name="connsiteY59" fmla="*/ 9525 h 490538"/>
                <a:gd name="connsiteX60" fmla="*/ 895350 w 1293019"/>
                <a:gd name="connsiteY60" fmla="*/ 26194 h 490538"/>
                <a:gd name="connsiteX61" fmla="*/ 840581 w 1293019"/>
                <a:gd name="connsiteY61" fmla="*/ 50007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93019" h="490538">
                  <a:moveTo>
                    <a:pt x="840581" y="50007"/>
                  </a:moveTo>
                  <a:lnTo>
                    <a:pt x="740569" y="90488"/>
                  </a:lnTo>
                  <a:lnTo>
                    <a:pt x="669131" y="116682"/>
                  </a:lnTo>
                  <a:lnTo>
                    <a:pt x="585788" y="145257"/>
                  </a:lnTo>
                  <a:lnTo>
                    <a:pt x="531019" y="164307"/>
                  </a:lnTo>
                  <a:lnTo>
                    <a:pt x="459581" y="185738"/>
                  </a:lnTo>
                  <a:lnTo>
                    <a:pt x="400050" y="202407"/>
                  </a:lnTo>
                  <a:lnTo>
                    <a:pt x="330994" y="219075"/>
                  </a:lnTo>
                  <a:lnTo>
                    <a:pt x="302419" y="223838"/>
                  </a:lnTo>
                  <a:lnTo>
                    <a:pt x="271463" y="223838"/>
                  </a:lnTo>
                  <a:lnTo>
                    <a:pt x="223838" y="219075"/>
                  </a:lnTo>
                  <a:lnTo>
                    <a:pt x="176213" y="207169"/>
                  </a:lnTo>
                  <a:lnTo>
                    <a:pt x="140494" y="188119"/>
                  </a:lnTo>
                  <a:lnTo>
                    <a:pt x="111919" y="169069"/>
                  </a:lnTo>
                  <a:lnTo>
                    <a:pt x="78581" y="140494"/>
                  </a:lnTo>
                  <a:lnTo>
                    <a:pt x="66675" y="133350"/>
                  </a:lnTo>
                  <a:lnTo>
                    <a:pt x="52388" y="128588"/>
                  </a:lnTo>
                  <a:lnTo>
                    <a:pt x="30956" y="128588"/>
                  </a:lnTo>
                  <a:lnTo>
                    <a:pt x="16669" y="133350"/>
                  </a:lnTo>
                  <a:lnTo>
                    <a:pt x="9525" y="140494"/>
                  </a:lnTo>
                  <a:lnTo>
                    <a:pt x="2381" y="157163"/>
                  </a:lnTo>
                  <a:lnTo>
                    <a:pt x="0" y="176213"/>
                  </a:lnTo>
                  <a:lnTo>
                    <a:pt x="7144" y="207169"/>
                  </a:lnTo>
                  <a:lnTo>
                    <a:pt x="26194" y="254794"/>
                  </a:lnTo>
                  <a:lnTo>
                    <a:pt x="47625" y="300038"/>
                  </a:lnTo>
                  <a:lnTo>
                    <a:pt x="73819" y="342900"/>
                  </a:lnTo>
                  <a:lnTo>
                    <a:pt x="97631" y="373857"/>
                  </a:lnTo>
                  <a:lnTo>
                    <a:pt x="138113" y="414338"/>
                  </a:lnTo>
                  <a:lnTo>
                    <a:pt x="180975" y="447675"/>
                  </a:lnTo>
                  <a:lnTo>
                    <a:pt x="214313" y="469107"/>
                  </a:lnTo>
                  <a:lnTo>
                    <a:pt x="254794" y="485775"/>
                  </a:lnTo>
                  <a:lnTo>
                    <a:pt x="273844" y="490538"/>
                  </a:lnTo>
                  <a:lnTo>
                    <a:pt x="307181" y="476250"/>
                  </a:lnTo>
                  <a:lnTo>
                    <a:pt x="357188" y="445294"/>
                  </a:lnTo>
                  <a:lnTo>
                    <a:pt x="426244" y="409575"/>
                  </a:lnTo>
                  <a:lnTo>
                    <a:pt x="521494" y="364332"/>
                  </a:lnTo>
                  <a:lnTo>
                    <a:pt x="604838" y="330994"/>
                  </a:lnTo>
                  <a:lnTo>
                    <a:pt x="697706" y="295275"/>
                  </a:lnTo>
                  <a:lnTo>
                    <a:pt x="773906" y="269082"/>
                  </a:lnTo>
                  <a:lnTo>
                    <a:pt x="842963" y="252413"/>
                  </a:lnTo>
                  <a:lnTo>
                    <a:pt x="878681" y="247650"/>
                  </a:lnTo>
                  <a:lnTo>
                    <a:pt x="895350" y="247650"/>
                  </a:lnTo>
                  <a:lnTo>
                    <a:pt x="931069" y="254794"/>
                  </a:lnTo>
                  <a:lnTo>
                    <a:pt x="1269206" y="326232"/>
                  </a:lnTo>
                  <a:lnTo>
                    <a:pt x="1281113" y="309563"/>
                  </a:lnTo>
                  <a:lnTo>
                    <a:pt x="1288256" y="292894"/>
                  </a:lnTo>
                  <a:lnTo>
                    <a:pt x="1293019" y="273844"/>
                  </a:lnTo>
                  <a:lnTo>
                    <a:pt x="1290638" y="254794"/>
                  </a:lnTo>
                  <a:lnTo>
                    <a:pt x="1285875" y="238125"/>
                  </a:lnTo>
                  <a:lnTo>
                    <a:pt x="1276350" y="219075"/>
                  </a:lnTo>
                  <a:lnTo>
                    <a:pt x="1254919" y="190500"/>
                  </a:lnTo>
                  <a:lnTo>
                    <a:pt x="1231106" y="166688"/>
                  </a:lnTo>
                  <a:lnTo>
                    <a:pt x="1185863" y="126207"/>
                  </a:lnTo>
                  <a:lnTo>
                    <a:pt x="1114425" y="80963"/>
                  </a:lnTo>
                  <a:lnTo>
                    <a:pt x="1059656" y="52388"/>
                  </a:lnTo>
                  <a:lnTo>
                    <a:pt x="981075" y="16669"/>
                  </a:lnTo>
                  <a:lnTo>
                    <a:pt x="957263" y="4763"/>
                  </a:lnTo>
                  <a:lnTo>
                    <a:pt x="945356" y="0"/>
                  </a:lnTo>
                  <a:lnTo>
                    <a:pt x="933450" y="2382"/>
                  </a:lnTo>
                  <a:lnTo>
                    <a:pt x="914400" y="9525"/>
                  </a:lnTo>
                  <a:lnTo>
                    <a:pt x="895350" y="26194"/>
                  </a:lnTo>
                  <a:lnTo>
                    <a:pt x="840581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1D43562-4CBB-4CBF-8A47-DA1F3CEC76A9}"/>
                </a:ext>
              </a:extLst>
            </p:cNvPr>
            <p:cNvSpPr/>
            <p:nvPr/>
          </p:nvSpPr>
          <p:spPr>
            <a:xfrm>
              <a:off x="2636838" y="4252913"/>
              <a:ext cx="1668462" cy="1581150"/>
            </a:xfrm>
            <a:custGeom>
              <a:avLst/>
              <a:gdLst>
                <a:gd name="connsiteX0" fmla="*/ 1535906 w 1669256"/>
                <a:gd name="connsiteY0" fmla="*/ 266700 h 1581150"/>
                <a:gd name="connsiteX1" fmla="*/ 1593056 w 1669256"/>
                <a:gd name="connsiteY1" fmla="*/ 183356 h 1581150"/>
                <a:gd name="connsiteX2" fmla="*/ 1609725 w 1669256"/>
                <a:gd name="connsiteY2" fmla="*/ 164306 h 1581150"/>
                <a:gd name="connsiteX3" fmla="*/ 1631156 w 1669256"/>
                <a:gd name="connsiteY3" fmla="*/ 140493 h 1581150"/>
                <a:gd name="connsiteX4" fmla="*/ 1650206 w 1669256"/>
                <a:gd name="connsiteY4" fmla="*/ 111918 h 1581150"/>
                <a:gd name="connsiteX5" fmla="*/ 1657350 w 1669256"/>
                <a:gd name="connsiteY5" fmla="*/ 102393 h 1581150"/>
                <a:gd name="connsiteX6" fmla="*/ 1669256 w 1669256"/>
                <a:gd name="connsiteY6" fmla="*/ 71437 h 1581150"/>
                <a:gd name="connsiteX7" fmla="*/ 1669256 w 1669256"/>
                <a:gd name="connsiteY7" fmla="*/ 40481 h 1581150"/>
                <a:gd name="connsiteX8" fmla="*/ 1293019 w 1669256"/>
                <a:gd name="connsiteY8" fmla="*/ 0 h 1581150"/>
                <a:gd name="connsiteX9" fmla="*/ 1323975 w 1669256"/>
                <a:gd name="connsiteY9" fmla="*/ 40481 h 1581150"/>
                <a:gd name="connsiteX10" fmla="*/ 1328737 w 1669256"/>
                <a:gd name="connsiteY10" fmla="*/ 54768 h 1581150"/>
                <a:gd name="connsiteX11" fmla="*/ 1328737 w 1669256"/>
                <a:gd name="connsiteY11" fmla="*/ 73818 h 1581150"/>
                <a:gd name="connsiteX12" fmla="*/ 1302544 w 1669256"/>
                <a:gd name="connsiteY12" fmla="*/ 119062 h 1581150"/>
                <a:gd name="connsiteX13" fmla="*/ 1247775 w 1669256"/>
                <a:gd name="connsiteY13" fmla="*/ 207168 h 1581150"/>
                <a:gd name="connsiteX14" fmla="*/ 1181100 w 1669256"/>
                <a:gd name="connsiteY14" fmla="*/ 316706 h 1581150"/>
                <a:gd name="connsiteX15" fmla="*/ 1097756 w 1669256"/>
                <a:gd name="connsiteY15" fmla="*/ 447675 h 1581150"/>
                <a:gd name="connsiteX16" fmla="*/ 1009650 w 1669256"/>
                <a:gd name="connsiteY16" fmla="*/ 578643 h 1581150"/>
                <a:gd name="connsiteX17" fmla="*/ 942975 w 1669256"/>
                <a:gd name="connsiteY17" fmla="*/ 671512 h 1581150"/>
                <a:gd name="connsiteX18" fmla="*/ 878681 w 1669256"/>
                <a:gd name="connsiteY18" fmla="*/ 754856 h 1581150"/>
                <a:gd name="connsiteX19" fmla="*/ 826294 w 1669256"/>
                <a:gd name="connsiteY19" fmla="*/ 816768 h 1581150"/>
                <a:gd name="connsiteX20" fmla="*/ 747712 w 1669256"/>
                <a:gd name="connsiteY20" fmla="*/ 907256 h 1581150"/>
                <a:gd name="connsiteX21" fmla="*/ 664369 w 1669256"/>
                <a:gd name="connsiteY21" fmla="*/ 995362 h 1581150"/>
                <a:gd name="connsiteX22" fmla="*/ 557212 w 1669256"/>
                <a:gd name="connsiteY22" fmla="*/ 1100137 h 1581150"/>
                <a:gd name="connsiteX23" fmla="*/ 457200 w 1669256"/>
                <a:gd name="connsiteY23" fmla="*/ 1188243 h 1581150"/>
                <a:gd name="connsiteX24" fmla="*/ 354806 w 1669256"/>
                <a:gd name="connsiteY24" fmla="*/ 1273968 h 1581150"/>
                <a:gd name="connsiteX25" fmla="*/ 252412 w 1669256"/>
                <a:gd name="connsiteY25" fmla="*/ 1357312 h 1581150"/>
                <a:gd name="connsiteX26" fmla="*/ 102394 w 1669256"/>
                <a:gd name="connsiteY26" fmla="*/ 1459706 h 1581150"/>
                <a:gd name="connsiteX27" fmla="*/ 16669 w 1669256"/>
                <a:gd name="connsiteY27" fmla="*/ 1516856 h 1581150"/>
                <a:gd name="connsiteX28" fmla="*/ 7144 w 1669256"/>
                <a:gd name="connsiteY28" fmla="*/ 1528762 h 1581150"/>
                <a:gd name="connsiteX29" fmla="*/ 0 w 1669256"/>
                <a:gd name="connsiteY29" fmla="*/ 1545431 h 1581150"/>
                <a:gd name="connsiteX30" fmla="*/ 0 w 1669256"/>
                <a:gd name="connsiteY30" fmla="*/ 1562100 h 1581150"/>
                <a:gd name="connsiteX31" fmla="*/ 2381 w 1669256"/>
                <a:gd name="connsiteY31" fmla="*/ 1574006 h 1581150"/>
                <a:gd name="connsiteX32" fmla="*/ 9525 w 1669256"/>
                <a:gd name="connsiteY32" fmla="*/ 1581150 h 1581150"/>
                <a:gd name="connsiteX33" fmla="*/ 16669 w 1669256"/>
                <a:gd name="connsiteY33" fmla="*/ 1581150 h 1581150"/>
                <a:gd name="connsiteX34" fmla="*/ 52387 w 1669256"/>
                <a:gd name="connsiteY34" fmla="*/ 1576387 h 1581150"/>
                <a:gd name="connsiteX35" fmla="*/ 107156 w 1669256"/>
                <a:gd name="connsiteY35" fmla="*/ 1547812 h 1581150"/>
                <a:gd name="connsiteX36" fmla="*/ 278606 w 1669256"/>
                <a:gd name="connsiteY36" fmla="*/ 1452562 h 1581150"/>
                <a:gd name="connsiteX37" fmla="*/ 502444 w 1669256"/>
                <a:gd name="connsiteY37" fmla="*/ 1314450 h 1581150"/>
                <a:gd name="connsiteX38" fmla="*/ 690562 w 1669256"/>
                <a:gd name="connsiteY38" fmla="*/ 1183481 h 1581150"/>
                <a:gd name="connsiteX39" fmla="*/ 850106 w 1669256"/>
                <a:gd name="connsiteY39" fmla="*/ 1057275 h 1581150"/>
                <a:gd name="connsiteX40" fmla="*/ 1007269 w 1669256"/>
                <a:gd name="connsiteY40" fmla="*/ 907256 h 1581150"/>
                <a:gd name="connsiteX41" fmla="*/ 1131094 w 1669256"/>
                <a:gd name="connsiteY41" fmla="*/ 776287 h 1581150"/>
                <a:gd name="connsiteX42" fmla="*/ 1276350 w 1669256"/>
                <a:gd name="connsiteY42" fmla="*/ 609600 h 1581150"/>
                <a:gd name="connsiteX43" fmla="*/ 1397794 w 1669256"/>
                <a:gd name="connsiteY43" fmla="*/ 461962 h 1581150"/>
                <a:gd name="connsiteX44" fmla="*/ 1535906 w 1669256"/>
                <a:gd name="connsiteY44" fmla="*/ 266700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9256" h="1581150">
                  <a:moveTo>
                    <a:pt x="1535906" y="266700"/>
                  </a:moveTo>
                  <a:lnTo>
                    <a:pt x="1593056" y="183356"/>
                  </a:lnTo>
                  <a:lnTo>
                    <a:pt x="1609725" y="164306"/>
                  </a:lnTo>
                  <a:lnTo>
                    <a:pt x="1631156" y="140493"/>
                  </a:lnTo>
                  <a:lnTo>
                    <a:pt x="1650206" y="111918"/>
                  </a:lnTo>
                  <a:lnTo>
                    <a:pt x="1657350" y="102393"/>
                  </a:lnTo>
                  <a:lnTo>
                    <a:pt x="1669256" y="71437"/>
                  </a:lnTo>
                  <a:lnTo>
                    <a:pt x="1669256" y="40481"/>
                  </a:lnTo>
                  <a:lnTo>
                    <a:pt x="1293019" y="0"/>
                  </a:lnTo>
                  <a:lnTo>
                    <a:pt x="1323975" y="40481"/>
                  </a:lnTo>
                  <a:lnTo>
                    <a:pt x="1328737" y="54768"/>
                  </a:lnTo>
                  <a:lnTo>
                    <a:pt x="1328737" y="73818"/>
                  </a:lnTo>
                  <a:lnTo>
                    <a:pt x="1302544" y="119062"/>
                  </a:lnTo>
                  <a:lnTo>
                    <a:pt x="1247775" y="207168"/>
                  </a:lnTo>
                  <a:lnTo>
                    <a:pt x="1181100" y="316706"/>
                  </a:lnTo>
                  <a:lnTo>
                    <a:pt x="1097756" y="447675"/>
                  </a:lnTo>
                  <a:lnTo>
                    <a:pt x="1009650" y="578643"/>
                  </a:lnTo>
                  <a:lnTo>
                    <a:pt x="942975" y="671512"/>
                  </a:lnTo>
                  <a:lnTo>
                    <a:pt x="878681" y="754856"/>
                  </a:lnTo>
                  <a:lnTo>
                    <a:pt x="826294" y="816768"/>
                  </a:lnTo>
                  <a:lnTo>
                    <a:pt x="747712" y="907256"/>
                  </a:lnTo>
                  <a:lnTo>
                    <a:pt x="664369" y="995362"/>
                  </a:lnTo>
                  <a:lnTo>
                    <a:pt x="557212" y="1100137"/>
                  </a:lnTo>
                  <a:lnTo>
                    <a:pt x="457200" y="1188243"/>
                  </a:lnTo>
                  <a:lnTo>
                    <a:pt x="354806" y="1273968"/>
                  </a:lnTo>
                  <a:lnTo>
                    <a:pt x="252412" y="1357312"/>
                  </a:lnTo>
                  <a:lnTo>
                    <a:pt x="102394" y="1459706"/>
                  </a:lnTo>
                  <a:lnTo>
                    <a:pt x="16669" y="1516856"/>
                  </a:lnTo>
                  <a:lnTo>
                    <a:pt x="7144" y="1528762"/>
                  </a:lnTo>
                  <a:lnTo>
                    <a:pt x="0" y="1545431"/>
                  </a:lnTo>
                  <a:lnTo>
                    <a:pt x="0" y="1562100"/>
                  </a:lnTo>
                  <a:lnTo>
                    <a:pt x="2381" y="1574006"/>
                  </a:lnTo>
                  <a:lnTo>
                    <a:pt x="9525" y="1581150"/>
                  </a:lnTo>
                  <a:lnTo>
                    <a:pt x="16669" y="1581150"/>
                  </a:lnTo>
                  <a:lnTo>
                    <a:pt x="52387" y="1576387"/>
                  </a:lnTo>
                  <a:lnTo>
                    <a:pt x="107156" y="1547812"/>
                  </a:lnTo>
                  <a:lnTo>
                    <a:pt x="278606" y="1452562"/>
                  </a:lnTo>
                  <a:lnTo>
                    <a:pt x="502444" y="1314450"/>
                  </a:lnTo>
                  <a:lnTo>
                    <a:pt x="690562" y="1183481"/>
                  </a:lnTo>
                  <a:lnTo>
                    <a:pt x="850106" y="1057275"/>
                  </a:lnTo>
                  <a:lnTo>
                    <a:pt x="1007269" y="907256"/>
                  </a:lnTo>
                  <a:lnTo>
                    <a:pt x="1131094" y="776287"/>
                  </a:lnTo>
                  <a:lnTo>
                    <a:pt x="1276350" y="609600"/>
                  </a:lnTo>
                  <a:lnTo>
                    <a:pt x="1397794" y="461962"/>
                  </a:lnTo>
                  <a:lnTo>
                    <a:pt x="15359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AC129CF-A550-4516-ABD6-FEF929613D12}"/>
                </a:ext>
              </a:extLst>
            </p:cNvPr>
            <p:cNvSpPr/>
            <p:nvPr/>
          </p:nvSpPr>
          <p:spPr>
            <a:xfrm>
              <a:off x="5106988" y="3524250"/>
              <a:ext cx="1465262" cy="962025"/>
            </a:xfrm>
            <a:custGeom>
              <a:avLst/>
              <a:gdLst>
                <a:gd name="connsiteX0" fmla="*/ 1021557 w 1464469"/>
                <a:gd name="connsiteY0" fmla="*/ 273844 h 962025"/>
                <a:gd name="connsiteX1" fmla="*/ 926307 w 1464469"/>
                <a:gd name="connsiteY1" fmla="*/ 345281 h 962025"/>
                <a:gd name="connsiteX2" fmla="*/ 826294 w 1464469"/>
                <a:gd name="connsiteY2" fmla="*/ 419100 h 962025"/>
                <a:gd name="connsiteX3" fmla="*/ 692944 w 1464469"/>
                <a:gd name="connsiteY3" fmla="*/ 504825 h 962025"/>
                <a:gd name="connsiteX4" fmla="*/ 504825 w 1464469"/>
                <a:gd name="connsiteY4" fmla="*/ 623888 h 962025"/>
                <a:gd name="connsiteX5" fmla="*/ 321469 w 1464469"/>
                <a:gd name="connsiteY5" fmla="*/ 731044 h 962025"/>
                <a:gd name="connsiteX6" fmla="*/ 138113 w 1464469"/>
                <a:gd name="connsiteY6" fmla="*/ 826294 h 962025"/>
                <a:gd name="connsiteX7" fmla="*/ 0 w 1464469"/>
                <a:gd name="connsiteY7" fmla="*/ 895350 h 962025"/>
                <a:gd name="connsiteX8" fmla="*/ 76200 w 1464469"/>
                <a:gd name="connsiteY8" fmla="*/ 962025 h 962025"/>
                <a:gd name="connsiteX9" fmla="*/ 290513 w 1464469"/>
                <a:gd name="connsiteY9" fmla="*/ 881063 h 962025"/>
                <a:gd name="connsiteX10" fmla="*/ 635794 w 1464469"/>
                <a:gd name="connsiteY10" fmla="*/ 750094 h 962025"/>
                <a:gd name="connsiteX11" fmla="*/ 885825 w 1464469"/>
                <a:gd name="connsiteY11" fmla="*/ 654844 h 962025"/>
                <a:gd name="connsiteX12" fmla="*/ 1157288 w 1464469"/>
                <a:gd name="connsiteY12" fmla="*/ 550069 h 962025"/>
                <a:gd name="connsiteX13" fmla="*/ 1352550 w 1464469"/>
                <a:gd name="connsiteY13" fmla="*/ 478631 h 962025"/>
                <a:gd name="connsiteX14" fmla="*/ 1390650 w 1464469"/>
                <a:gd name="connsiteY14" fmla="*/ 464344 h 962025"/>
                <a:gd name="connsiteX15" fmla="*/ 1431132 w 1464469"/>
                <a:gd name="connsiteY15" fmla="*/ 440531 h 962025"/>
                <a:gd name="connsiteX16" fmla="*/ 1450182 w 1464469"/>
                <a:gd name="connsiteY16" fmla="*/ 421481 h 962025"/>
                <a:gd name="connsiteX17" fmla="*/ 1459707 w 1464469"/>
                <a:gd name="connsiteY17" fmla="*/ 402431 h 962025"/>
                <a:gd name="connsiteX18" fmla="*/ 1464469 w 1464469"/>
                <a:gd name="connsiteY18" fmla="*/ 385763 h 962025"/>
                <a:gd name="connsiteX19" fmla="*/ 1459707 w 1464469"/>
                <a:gd name="connsiteY19" fmla="*/ 357188 h 962025"/>
                <a:gd name="connsiteX20" fmla="*/ 1447800 w 1464469"/>
                <a:gd name="connsiteY20" fmla="*/ 326231 h 962025"/>
                <a:gd name="connsiteX21" fmla="*/ 1428750 w 1464469"/>
                <a:gd name="connsiteY21" fmla="*/ 295275 h 962025"/>
                <a:gd name="connsiteX22" fmla="*/ 1407319 w 1464469"/>
                <a:gd name="connsiteY22" fmla="*/ 269081 h 962025"/>
                <a:gd name="connsiteX23" fmla="*/ 1383507 w 1464469"/>
                <a:gd name="connsiteY23" fmla="*/ 242888 h 962025"/>
                <a:gd name="connsiteX24" fmla="*/ 1335882 w 1464469"/>
                <a:gd name="connsiteY24" fmla="*/ 200025 h 962025"/>
                <a:gd name="connsiteX25" fmla="*/ 1276350 w 1464469"/>
                <a:gd name="connsiteY25" fmla="*/ 157163 h 962025"/>
                <a:gd name="connsiteX26" fmla="*/ 1202532 w 1464469"/>
                <a:gd name="connsiteY26" fmla="*/ 109538 h 962025"/>
                <a:gd name="connsiteX27" fmla="*/ 1121569 w 1464469"/>
                <a:gd name="connsiteY27" fmla="*/ 61913 h 962025"/>
                <a:gd name="connsiteX28" fmla="*/ 1038225 w 1464469"/>
                <a:gd name="connsiteY28" fmla="*/ 23813 h 962025"/>
                <a:gd name="connsiteX29" fmla="*/ 973932 w 1464469"/>
                <a:gd name="connsiteY29" fmla="*/ 0 h 962025"/>
                <a:gd name="connsiteX30" fmla="*/ 959644 w 1464469"/>
                <a:gd name="connsiteY30" fmla="*/ 0 h 962025"/>
                <a:gd name="connsiteX31" fmla="*/ 945357 w 1464469"/>
                <a:gd name="connsiteY31" fmla="*/ 4763 h 962025"/>
                <a:gd name="connsiteX32" fmla="*/ 940594 w 1464469"/>
                <a:gd name="connsiteY32" fmla="*/ 11906 h 962025"/>
                <a:gd name="connsiteX33" fmla="*/ 942975 w 1464469"/>
                <a:gd name="connsiteY33" fmla="*/ 35719 h 962025"/>
                <a:gd name="connsiteX34" fmla="*/ 957263 w 1464469"/>
                <a:gd name="connsiteY34" fmla="*/ 61913 h 962025"/>
                <a:gd name="connsiteX35" fmla="*/ 983457 w 1464469"/>
                <a:gd name="connsiteY35" fmla="*/ 88106 h 962025"/>
                <a:gd name="connsiteX36" fmla="*/ 1012032 w 1464469"/>
                <a:gd name="connsiteY36" fmla="*/ 111919 h 962025"/>
                <a:gd name="connsiteX37" fmla="*/ 1033463 w 1464469"/>
                <a:gd name="connsiteY37" fmla="*/ 138113 h 962025"/>
                <a:gd name="connsiteX38" fmla="*/ 1054894 w 1464469"/>
                <a:gd name="connsiteY38" fmla="*/ 180975 h 962025"/>
                <a:gd name="connsiteX39" fmla="*/ 1064419 w 1464469"/>
                <a:gd name="connsiteY39" fmla="*/ 211931 h 962025"/>
                <a:gd name="connsiteX40" fmla="*/ 1064419 w 1464469"/>
                <a:gd name="connsiteY40" fmla="*/ 230981 h 962025"/>
                <a:gd name="connsiteX41" fmla="*/ 1021557 w 1464469"/>
                <a:gd name="connsiteY41" fmla="*/ 2738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64469" h="962025">
                  <a:moveTo>
                    <a:pt x="1021557" y="273844"/>
                  </a:moveTo>
                  <a:lnTo>
                    <a:pt x="926307" y="345281"/>
                  </a:lnTo>
                  <a:lnTo>
                    <a:pt x="826294" y="419100"/>
                  </a:lnTo>
                  <a:lnTo>
                    <a:pt x="692944" y="504825"/>
                  </a:lnTo>
                  <a:lnTo>
                    <a:pt x="504825" y="623888"/>
                  </a:lnTo>
                  <a:lnTo>
                    <a:pt x="321469" y="731044"/>
                  </a:lnTo>
                  <a:lnTo>
                    <a:pt x="138113" y="826294"/>
                  </a:lnTo>
                  <a:lnTo>
                    <a:pt x="0" y="895350"/>
                  </a:lnTo>
                  <a:lnTo>
                    <a:pt x="76200" y="962025"/>
                  </a:lnTo>
                  <a:lnTo>
                    <a:pt x="290513" y="881063"/>
                  </a:lnTo>
                  <a:lnTo>
                    <a:pt x="635794" y="750094"/>
                  </a:lnTo>
                  <a:lnTo>
                    <a:pt x="885825" y="654844"/>
                  </a:lnTo>
                  <a:lnTo>
                    <a:pt x="1157288" y="550069"/>
                  </a:lnTo>
                  <a:lnTo>
                    <a:pt x="1352550" y="478631"/>
                  </a:lnTo>
                  <a:lnTo>
                    <a:pt x="1390650" y="464344"/>
                  </a:lnTo>
                  <a:lnTo>
                    <a:pt x="1431132" y="440531"/>
                  </a:lnTo>
                  <a:lnTo>
                    <a:pt x="1450182" y="421481"/>
                  </a:lnTo>
                  <a:lnTo>
                    <a:pt x="1459707" y="402431"/>
                  </a:lnTo>
                  <a:lnTo>
                    <a:pt x="1464469" y="385763"/>
                  </a:lnTo>
                  <a:lnTo>
                    <a:pt x="1459707" y="357188"/>
                  </a:lnTo>
                  <a:lnTo>
                    <a:pt x="1447800" y="326231"/>
                  </a:lnTo>
                  <a:lnTo>
                    <a:pt x="1428750" y="295275"/>
                  </a:lnTo>
                  <a:lnTo>
                    <a:pt x="1407319" y="269081"/>
                  </a:lnTo>
                  <a:lnTo>
                    <a:pt x="1383507" y="242888"/>
                  </a:lnTo>
                  <a:lnTo>
                    <a:pt x="1335882" y="200025"/>
                  </a:lnTo>
                  <a:lnTo>
                    <a:pt x="1276350" y="157163"/>
                  </a:lnTo>
                  <a:lnTo>
                    <a:pt x="1202532" y="109538"/>
                  </a:lnTo>
                  <a:lnTo>
                    <a:pt x="1121569" y="61913"/>
                  </a:lnTo>
                  <a:lnTo>
                    <a:pt x="1038225" y="23813"/>
                  </a:lnTo>
                  <a:lnTo>
                    <a:pt x="973932" y="0"/>
                  </a:lnTo>
                  <a:lnTo>
                    <a:pt x="959644" y="0"/>
                  </a:lnTo>
                  <a:lnTo>
                    <a:pt x="945357" y="4763"/>
                  </a:lnTo>
                  <a:lnTo>
                    <a:pt x="940594" y="11906"/>
                  </a:lnTo>
                  <a:lnTo>
                    <a:pt x="942975" y="35719"/>
                  </a:lnTo>
                  <a:lnTo>
                    <a:pt x="957263" y="61913"/>
                  </a:lnTo>
                  <a:lnTo>
                    <a:pt x="983457" y="88106"/>
                  </a:lnTo>
                  <a:lnTo>
                    <a:pt x="1012032" y="111919"/>
                  </a:lnTo>
                  <a:lnTo>
                    <a:pt x="1033463" y="138113"/>
                  </a:lnTo>
                  <a:lnTo>
                    <a:pt x="1054894" y="180975"/>
                  </a:lnTo>
                  <a:lnTo>
                    <a:pt x="1064419" y="211931"/>
                  </a:lnTo>
                  <a:lnTo>
                    <a:pt x="1064419" y="230981"/>
                  </a:lnTo>
                  <a:lnTo>
                    <a:pt x="102155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BDFD53B5-BCE5-47B2-A2C9-BEB2C816E84D}"/>
                </a:ext>
              </a:extLst>
            </p:cNvPr>
            <p:cNvSpPr/>
            <p:nvPr/>
          </p:nvSpPr>
          <p:spPr>
            <a:xfrm>
              <a:off x="4957763" y="4211638"/>
              <a:ext cx="2403475" cy="1562100"/>
            </a:xfrm>
            <a:custGeom>
              <a:avLst/>
              <a:gdLst>
                <a:gd name="connsiteX0" fmla="*/ 959643 w 2402681"/>
                <a:gd name="connsiteY0" fmla="*/ 745332 h 1562100"/>
                <a:gd name="connsiteX1" fmla="*/ 833437 w 2402681"/>
                <a:gd name="connsiteY1" fmla="*/ 650082 h 1562100"/>
                <a:gd name="connsiteX2" fmla="*/ 726281 w 2402681"/>
                <a:gd name="connsiteY2" fmla="*/ 571500 h 1562100"/>
                <a:gd name="connsiteX3" fmla="*/ 607218 w 2402681"/>
                <a:gd name="connsiteY3" fmla="*/ 481013 h 1562100"/>
                <a:gd name="connsiteX4" fmla="*/ 466725 w 2402681"/>
                <a:gd name="connsiteY4" fmla="*/ 373857 h 1562100"/>
                <a:gd name="connsiteX5" fmla="*/ 359568 w 2402681"/>
                <a:gd name="connsiteY5" fmla="*/ 290513 h 1562100"/>
                <a:gd name="connsiteX6" fmla="*/ 278606 w 2402681"/>
                <a:gd name="connsiteY6" fmla="*/ 228600 h 1562100"/>
                <a:gd name="connsiteX7" fmla="*/ 142875 w 2402681"/>
                <a:gd name="connsiteY7" fmla="*/ 121444 h 1562100"/>
                <a:gd name="connsiteX8" fmla="*/ 0 w 2402681"/>
                <a:gd name="connsiteY8" fmla="*/ 0 h 1562100"/>
                <a:gd name="connsiteX9" fmla="*/ 2381 w 2402681"/>
                <a:gd name="connsiteY9" fmla="*/ 161925 h 1562100"/>
                <a:gd name="connsiteX10" fmla="*/ 140493 w 2402681"/>
                <a:gd name="connsiteY10" fmla="*/ 278607 h 1562100"/>
                <a:gd name="connsiteX11" fmla="*/ 307181 w 2402681"/>
                <a:gd name="connsiteY11" fmla="*/ 438150 h 1562100"/>
                <a:gd name="connsiteX12" fmla="*/ 440531 w 2402681"/>
                <a:gd name="connsiteY12" fmla="*/ 566738 h 1562100"/>
                <a:gd name="connsiteX13" fmla="*/ 566737 w 2402681"/>
                <a:gd name="connsiteY13" fmla="*/ 690563 h 1562100"/>
                <a:gd name="connsiteX14" fmla="*/ 704850 w 2402681"/>
                <a:gd name="connsiteY14" fmla="*/ 831057 h 1562100"/>
                <a:gd name="connsiteX15" fmla="*/ 802481 w 2402681"/>
                <a:gd name="connsiteY15" fmla="*/ 931069 h 1562100"/>
                <a:gd name="connsiteX16" fmla="*/ 921543 w 2402681"/>
                <a:gd name="connsiteY16" fmla="*/ 1057275 h 1562100"/>
                <a:gd name="connsiteX17" fmla="*/ 1007268 w 2402681"/>
                <a:gd name="connsiteY17" fmla="*/ 1145382 h 1562100"/>
                <a:gd name="connsiteX18" fmla="*/ 1059656 w 2402681"/>
                <a:gd name="connsiteY18" fmla="*/ 1204913 h 1562100"/>
                <a:gd name="connsiteX19" fmla="*/ 1140618 w 2402681"/>
                <a:gd name="connsiteY19" fmla="*/ 1290638 h 1562100"/>
                <a:gd name="connsiteX20" fmla="*/ 1204912 w 2402681"/>
                <a:gd name="connsiteY20" fmla="*/ 1359694 h 1562100"/>
                <a:gd name="connsiteX21" fmla="*/ 1257300 w 2402681"/>
                <a:gd name="connsiteY21" fmla="*/ 1416844 h 1562100"/>
                <a:gd name="connsiteX22" fmla="*/ 1309687 w 2402681"/>
                <a:gd name="connsiteY22" fmla="*/ 1469232 h 1562100"/>
                <a:gd name="connsiteX23" fmla="*/ 1333500 w 2402681"/>
                <a:gd name="connsiteY23" fmla="*/ 1497807 h 1562100"/>
                <a:gd name="connsiteX24" fmla="*/ 1354931 w 2402681"/>
                <a:gd name="connsiteY24" fmla="*/ 1521619 h 1562100"/>
                <a:gd name="connsiteX25" fmla="*/ 1376362 w 2402681"/>
                <a:gd name="connsiteY25" fmla="*/ 1535907 h 1562100"/>
                <a:gd name="connsiteX26" fmla="*/ 1412081 w 2402681"/>
                <a:gd name="connsiteY26" fmla="*/ 1547813 h 1562100"/>
                <a:gd name="connsiteX27" fmla="*/ 1454943 w 2402681"/>
                <a:gd name="connsiteY27" fmla="*/ 1554957 h 1562100"/>
                <a:gd name="connsiteX28" fmla="*/ 1531143 w 2402681"/>
                <a:gd name="connsiteY28" fmla="*/ 1562100 h 1562100"/>
                <a:gd name="connsiteX29" fmla="*/ 1654968 w 2402681"/>
                <a:gd name="connsiteY29" fmla="*/ 1559719 h 1562100"/>
                <a:gd name="connsiteX30" fmla="*/ 1969293 w 2402681"/>
                <a:gd name="connsiteY30" fmla="*/ 1547813 h 1562100"/>
                <a:gd name="connsiteX31" fmla="*/ 2347912 w 2402681"/>
                <a:gd name="connsiteY31" fmla="*/ 1538288 h 1562100"/>
                <a:gd name="connsiteX32" fmla="*/ 2369343 w 2402681"/>
                <a:gd name="connsiteY32" fmla="*/ 1533525 h 1562100"/>
                <a:gd name="connsiteX33" fmla="*/ 2390775 w 2402681"/>
                <a:gd name="connsiteY33" fmla="*/ 1516857 h 1562100"/>
                <a:gd name="connsiteX34" fmla="*/ 2397918 w 2402681"/>
                <a:gd name="connsiteY34" fmla="*/ 1509713 h 1562100"/>
                <a:gd name="connsiteX35" fmla="*/ 2402681 w 2402681"/>
                <a:gd name="connsiteY35" fmla="*/ 1502569 h 1562100"/>
                <a:gd name="connsiteX36" fmla="*/ 2402681 w 2402681"/>
                <a:gd name="connsiteY36" fmla="*/ 1493044 h 1562100"/>
                <a:gd name="connsiteX37" fmla="*/ 2390775 w 2402681"/>
                <a:gd name="connsiteY37" fmla="*/ 1476375 h 1562100"/>
                <a:gd name="connsiteX38" fmla="*/ 2371725 w 2402681"/>
                <a:gd name="connsiteY38" fmla="*/ 1459707 h 1562100"/>
                <a:gd name="connsiteX39" fmla="*/ 2333625 w 2402681"/>
                <a:gd name="connsiteY39" fmla="*/ 1443038 h 1562100"/>
                <a:gd name="connsiteX40" fmla="*/ 2233612 w 2402681"/>
                <a:gd name="connsiteY40" fmla="*/ 1414463 h 1562100"/>
                <a:gd name="connsiteX41" fmla="*/ 2107406 w 2402681"/>
                <a:gd name="connsiteY41" fmla="*/ 1376363 h 1562100"/>
                <a:gd name="connsiteX42" fmla="*/ 2000250 w 2402681"/>
                <a:gd name="connsiteY42" fmla="*/ 1340644 h 1562100"/>
                <a:gd name="connsiteX43" fmla="*/ 1866900 w 2402681"/>
                <a:gd name="connsiteY43" fmla="*/ 1293019 h 1562100"/>
                <a:gd name="connsiteX44" fmla="*/ 1745456 w 2402681"/>
                <a:gd name="connsiteY44" fmla="*/ 1243013 h 1562100"/>
                <a:gd name="connsiteX45" fmla="*/ 1662112 w 2402681"/>
                <a:gd name="connsiteY45" fmla="*/ 1204913 h 1562100"/>
                <a:gd name="connsiteX46" fmla="*/ 1566862 w 2402681"/>
                <a:gd name="connsiteY46" fmla="*/ 1154907 h 1562100"/>
                <a:gd name="connsiteX47" fmla="*/ 1471612 w 2402681"/>
                <a:gd name="connsiteY47" fmla="*/ 1100138 h 1562100"/>
                <a:gd name="connsiteX48" fmla="*/ 1354931 w 2402681"/>
                <a:gd name="connsiteY48" fmla="*/ 1023938 h 1562100"/>
                <a:gd name="connsiteX49" fmla="*/ 1188243 w 2402681"/>
                <a:gd name="connsiteY49" fmla="*/ 909638 h 1562100"/>
                <a:gd name="connsiteX50" fmla="*/ 959643 w 2402681"/>
                <a:gd name="connsiteY50" fmla="*/ 745332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2681" h="1562100">
                  <a:moveTo>
                    <a:pt x="959643" y="745332"/>
                  </a:moveTo>
                  <a:lnTo>
                    <a:pt x="833437" y="650082"/>
                  </a:lnTo>
                  <a:lnTo>
                    <a:pt x="726281" y="571500"/>
                  </a:lnTo>
                  <a:lnTo>
                    <a:pt x="607218" y="481013"/>
                  </a:lnTo>
                  <a:lnTo>
                    <a:pt x="466725" y="373857"/>
                  </a:lnTo>
                  <a:lnTo>
                    <a:pt x="359568" y="290513"/>
                  </a:lnTo>
                  <a:lnTo>
                    <a:pt x="278606" y="228600"/>
                  </a:lnTo>
                  <a:lnTo>
                    <a:pt x="142875" y="121444"/>
                  </a:lnTo>
                  <a:lnTo>
                    <a:pt x="0" y="0"/>
                  </a:lnTo>
                  <a:cubicBezTo>
                    <a:pt x="794" y="53975"/>
                    <a:pt x="1587" y="107950"/>
                    <a:pt x="2381" y="161925"/>
                  </a:cubicBezTo>
                  <a:lnTo>
                    <a:pt x="140493" y="278607"/>
                  </a:lnTo>
                  <a:lnTo>
                    <a:pt x="307181" y="438150"/>
                  </a:lnTo>
                  <a:lnTo>
                    <a:pt x="440531" y="566738"/>
                  </a:lnTo>
                  <a:lnTo>
                    <a:pt x="566737" y="690563"/>
                  </a:lnTo>
                  <a:lnTo>
                    <a:pt x="704850" y="831057"/>
                  </a:lnTo>
                  <a:lnTo>
                    <a:pt x="802481" y="931069"/>
                  </a:lnTo>
                  <a:lnTo>
                    <a:pt x="921543" y="1057275"/>
                  </a:lnTo>
                  <a:lnTo>
                    <a:pt x="1007268" y="1145382"/>
                  </a:lnTo>
                  <a:lnTo>
                    <a:pt x="1059656" y="1204913"/>
                  </a:lnTo>
                  <a:lnTo>
                    <a:pt x="1140618" y="1290638"/>
                  </a:lnTo>
                  <a:lnTo>
                    <a:pt x="1204912" y="1359694"/>
                  </a:lnTo>
                  <a:lnTo>
                    <a:pt x="1257300" y="1416844"/>
                  </a:lnTo>
                  <a:lnTo>
                    <a:pt x="1309687" y="1469232"/>
                  </a:lnTo>
                  <a:lnTo>
                    <a:pt x="1333500" y="1497807"/>
                  </a:lnTo>
                  <a:lnTo>
                    <a:pt x="1354931" y="1521619"/>
                  </a:lnTo>
                  <a:lnTo>
                    <a:pt x="1376362" y="1535907"/>
                  </a:lnTo>
                  <a:lnTo>
                    <a:pt x="1412081" y="1547813"/>
                  </a:lnTo>
                  <a:lnTo>
                    <a:pt x="1454943" y="1554957"/>
                  </a:lnTo>
                  <a:lnTo>
                    <a:pt x="1531143" y="1562100"/>
                  </a:lnTo>
                  <a:lnTo>
                    <a:pt x="1654968" y="1559719"/>
                  </a:lnTo>
                  <a:lnTo>
                    <a:pt x="1969293" y="1547813"/>
                  </a:lnTo>
                  <a:lnTo>
                    <a:pt x="2347912" y="1538288"/>
                  </a:lnTo>
                  <a:lnTo>
                    <a:pt x="2369343" y="1533525"/>
                  </a:lnTo>
                  <a:lnTo>
                    <a:pt x="2390775" y="1516857"/>
                  </a:lnTo>
                  <a:lnTo>
                    <a:pt x="2397918" y="1509713"/>
                  </a:lnTo>
                  <a:lnTo>
                    <a:pt x="2402681" y="1502569"/>
                  </a:lnTo>
                  <a:lnTo>
                    <a:pt x="2402681" y="1493044"/>
                  </a:lnTo>
                  <a:lnTo>
                    <a:pt x="2390775" y="1476375"/>
                  </a:lnTo>
                  <a:lnTo>
                    <a:pt x="2371725" y="1459707"/>
                  </a:lnTo>
                  <a:lnTo>
                    <a:pt x="2333625" y="1443038"/>
                  </a:lnTo>
                  <a:lnTo>
                    <a:pt x="2233612" y="1414463"/>
                  </a:lnTo>
                  <a:lnTo>
                    <a:pt x="2107406" y="1376363"/>
                  </a:lnTo>
                  <a:lnTo>
                    <a:pt x="2000250" y="1340644"/>
                  </a:lnTo>
                  <a:lnTo>
                    <a:pt x="1866900" y="1293019"/>
                  </a:lnTo>
                  <a:lnTo>
                    <a:pt x="1745456" y="1243013"/>
                  </a:lnTo>
                  <a:lnTo>
                    <a:pt x="1662112" y="1204913"/>
                  </a:lnTo>
                  <a:lnTo>
                    <a:pt x="1566862" y="1154907"/>
                  </a:lnTo>
                  <a:lnTo>
                    <a:pt x="1471612" y="1100138"/>
                  </a:lnTo>
                  <a:lnTo>
                    <a:pt x="1354931" y="1023938"/>
                  </a:lnTo>
                  <a:lnTo>
                    <a:pt x="1188243" y="909638"/>
                  </a:lnTo>
                  <a:lnTo>
                    <a:pt x="959643" y="74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39365729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6" name="グループ化 1">
            <a:extLst>
              <a:ext uri="{FF2B5EF4-FFF2-40B4-BE49-F238E27FC236}">
                <a16:creationId xmlns:a16="http://schemas.microsoft.com/office/drawing/2014/main" id="{D47D11C6-36F1-4DC3-90DA-DC50EB368344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28775"/>
            <a:ext cx="4900612" cy="4195763"/>
            <a:chOff x="2389188" y="1628775"/>
            <a:chExt cx="4900612" cy="419576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7A9E2A6-508A-4AE5-91B8-8E75E3F21DBA}"/>
                </a:ext>
              </a:extLst>
            </p:cNvPr>
            <p:cNvSpPr/>
            <p:nvPr/>
          </p:nvSpPr>
          <p:spPr>
            <a:xfrm>
              <a:off x="2876550" y="1628775"/>
              <a:ext cx="1135063" cy="504825"/>
            </a:xfrm>
            <a:custGeom>
              <a:avLst/>
              <a:gdLst>
                <a:gd name="connsiteX0" fmla="*/ 731044 w 1135856"/>
                <a:gd name="connsiteY0" fmla="*/ 459581 h 504825"/>
                <a:gd name="connsiteX1" fmla="*/ 595313 w 1135856"/>
                <a:gd name="connsiteY1" fmla="*/ 414338 h 504825"/>
                <a:gd name="connsiteX2" fmla="*/ 459581 w 1135856"/>
                <a:gd name="connsiteY2" fmla="*/ 357188 h 504825"/>
                <a:gd name="connsiteX3" fmla="*/ 347663 w 1135856"/>
                <a:gd name="connsiteY3" fmla="*/ 300038 h 504825"/>
                <a:gd name="connsiteX4" fmla="*/ 221456 w 1135856"/>
                <a:gd name="connsiteY4" fmla="*/ 221456 h 504825"/>
                <a:gd name="connsiteX5" fmla="*/ 111919 w 1135856"/>
                <a:gd name="connsiteY5" fmla="*/ 142875 h 504825"/>
                <a:gd name="connsiteX6" fmla="*/ 42863 w 1135856"/>
                <a:gd name="connsiteY6" fmla="*/ 88106 h 504825"/>
                <a:gd name="connsiteX7" fmla="*/ 21431 w 1135856"/>
                <a:gd name="connsiteY7" fmla="*/ 71438 h 504825"/>
                <a:gd name="connsiteX8" fmla="*/ 9525 w 1135856"/>
                <a:gd name="connsiteY8" fmla="*/ 57150 h 504825"/>
                <a:gd name="connsiteX9" fmla="*/ 0 w 1135856"/>
                <a:gd name="connsiteY9" fmla="*/ 30956 h 504825"/>
                <a:gd name="connsiteX10" fmla="*/ 0 w 1135856"/>
                <a:gd name="connsiteY10" fmla="*/ 11906 h 504825"/>
                <a:gd name="connsiteX11" fmla="*/ 9525 w 1135856"/>
                <a:gd name="connsiteY11" fmla="*/ 2381 h 504825"/>
                <a:gd name="connsiteX12" fmla="*/ 23813 w 1135856"/>
                <a:gd name="connsiteY12" fmla="*/ 0 h 504825"/>
                <a:gd name="connsiteX13" fmla="*/ 59531 w 1135856"/>
                <a:gd name="connsiteY13" fmla="*/ 9525 h 504825"/>
                <a:gd name="connsiteX14" fmla="*/ 147638 w 1135856"/>
                <a:gd name="connsiteY14" fmla="*/ 54769 h 504825"/>
                <a:gd name="connsiteX15" fmla="*/ 230981 w 1135856"/>
                <a:gd name="connsiteY15" fmla="*/ 88106 h 504825"/>
                <a:gd name="connsiteX16" fmla="*/ 314325 w 1135856"/>
                <a:gd name="connsiteY16" fmla="*/ 114300 h 504825"/>
                <a:gd name="connsiteX17" fmla="*/ 411956 w 1135856"/>
                <a:gd name="connsiteY17" fmla="*/ 140494 h 504825"/>
                <a:gd name="connsiteX18" fmla="*/ 507206 w 1135856"/>
                <a:gd name="connsiteY18" fmla="*/ 159544 h 504825"/>
                <a:gd name="connsiteX19" fmla="*/ 628650 w 1135856"/>
                <a:gd name="connsiteY19" fmla="*/ 178594 h 504825"/>
                <a:gd name="connsiteX20" fmla="*/ 738188 w 1135856"/>
                <a:gd name="connsiteY20" fmla="*/ 188119 h 504825"/>
                <a:gd name="connsiteX21" fmla="*/ 847725 w 1135856"/>
                <a:gd name="connsiteY21" fmla="*/ 192881 h 504825"/>
                <a:gd name="connsiteX22" fmla="*/ 904875 w 1135856"/>
                <a:gd name="connsiteY22" fmla="*/ 192881 h 504825"/>
                <a:gd name="connsiteX23" fmla="*/ 933450 w 1135856"/>
                <a:gd name="connsiteY23" fmla="*/ 195263 h 504825"/>
                <a:gd name="connsiteX24" fmla="*/ 1000125 w 1135856"/>
                <a:gd name="connsiteY24" fmla="*/ 216694 h 504825"/>
                <a:gd name="connsiteX25" fmla="*/ 1054894 w 1135856"/>
                <a:gd name="connsiteY25" fmla="*/ 250031 h 504825"/>
                <a:gd name="connsiteX26" fmla="*/ 1090613 w 1135856"/>
                <a:gd name="connsiteY26" fmla="*/ 276225 h 504825"/>
                <a:gd name="connsiteX27" fmla="*/ 1112044 w 1135856"/>
                <a:gd name="connsiteY27" fmla="*/ 307181 h 504825"/>
                <a:gd name="connsiteX28" fmla="*/ 1126331 w 1135856"/>
                <a:gd name="connsiteY28" fmla="*/ 338138 h 504825"/>
                <a:gd name="connsiteX29" fmla="*/ 1135856 w 1135856"/>
                <a:gd name="connsiteY29" fmla="*/ 373856 h 504825"/>
                <a:gd name="connsiteX30" fmla="*/ 1135856 w 1135856"/>
                <a:gd name="connsiteY30" fmla="*/ 409575 h 504825"/>
                <a:gd name="connsiteX31" fmla="*/ 1126331 w 1135856"/>
                <a:gd name="connsiteY31" fmla="*/ 435769 h 504825"/>
                <a:gd name="connsiteX32" fmla="*/ 1109663 w 1135856"/>
                <a:gd name="connsiteY32" fmla="*/ 461963 h 504825"/>
                <a:gd name="connsiteX33" fmla="*/ 1071563 w 1135856"/>
                <a:gd name="connsiteY33" fmla="*/ 483394 h 504825"/>
                <a:gd name="connsiteX34" fmla="*/ 1019175 w 1135856"/>
                <a:gd name="connsiteY34" fmla="*/ 500063 h 504825"/>
                <a:gd name="connsiteX35" fmla="*/ 969169 w 1135856"/>
                <a:gd name="connsiteY35" fmla="*/ 504825 h 504825"/>
                <a:gd name="connsiteX36" fmla="*/ 838200 w 1135856"/>
                <a:gd name="connsiteY36" fmla="*/ 483394 h 504825"/>
                <a:gd name="connsiteX37" fmla="*/ 731044 w 1135856"/>
                <a:gd name="connsiteY37" fmla="*/ 4595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35856" h="504825">
                  <a:moveTo>
                    <a:pt x="731044" y="459581"/>
                  </a:moveTo>
                  <a:lnTo>
                    <a:pt x="595313" y="414338"/>
                  </a:lnTo>
                  <a:lnTo>
                    <a:pt x="459581" y="357188"/>
                  </a:lnTo>
                  <a:lnTo>
                    <a:pt x="347663" y="300038"/>
                  </a:lnTo>
                  <a:lnTo>
                    <a:pt x="221456" y="221456"/>
                  </a:lnTo>
                  <a:lnTo>
                    <a:pt x="111919" y="142875"/>
                  </a:lnTo>
                  <a:lnTo>
                    <a:pt x="42863" y="88106"/>
                  </a:lnTo>
                  <a:lnTo>
                    <a:pt x="21431" y="71438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59531" y="9525"/>
                  </a:lnTo>
                  <a:lnTo>
                    <a:pt x="147638" y="54769"/>
                  </a:lnTo>
                  <a:lnTo>
                    <a:pt x="230981" y="88106"/>
                  </a:lnTo>
                  <a:lnTo>
                    <a:pt x="314325" y="114300"/>
                  </a:lnTo>
                  <a:lnTo>
                    <a:pt x="411956" y="140494"/>
                  </a:lnTo>
                  <a:lnTo>
                    <a:pt x="507206" y="159544"/>
                  </a:lnTo>
                  <a:lnTo>
                    <a:pt x="628650" y="178594"/>
                  </a:lnTo>
                  <a:lnTo>
                    <a:pt x="738188" y="188119"/>
                  </a:lnTo>
                  <a:lnTo>
                    <a:pt x="847725" y="192881"/>
                  </a:lnTo>
                  <a:lnTo>
                    <a:pt x="904875" y="192881"/>
                  </a:lnTo>
                  <a:lnTo>
                    <a:pt x="933450" y="195263"/>
                  </a:lnTo>
                  <a:lnTo>
                    <a:pt x="1000125" y="216694"/>
                  </a:lnTo>
                  <a:lnTo>
                    <a:pt x="1054894" y="250031"/>
                  </a:lnTo>
                  <a:lnTo>
                    <a:pt x="1090613" y="276225"/>
                  </a:lnTo>
                  <a:lnTo>
                    <a:pt x="1112044" y="307181"/>
                  </a:lnTo>
                  <a:lnTo>
                    <a:pt x="1126331" y="338138"/>
                  </a:lnTo>
                  <a:lnTo>
                    <a:pt x="1135856" y="373856"/>
                  </a:lnTo>
                  <a:lnTo>
                    <a:pt x="1135856" y="409575"/>
                  </a:lnTo>
                  <a:lnTo>
                    <a:pt x="1126331" y="435769"/>
                  </a:lnTo>
                  <a:lnTo>
                    <a:pt x="1109663" y="461963"/>
                  </a:lnTo>
                  <a:lnTo>
                    <a:pt x="1071563" y="483394"/>
                  </a:lnTo>
                  <a:lnTo>
                    <a:pt x="1019175" y="500063"/>
                  </a:lnTo>
                  <a:lnTo>
                    <a:pt x="969169" y="504825"/>
                  </a:lnTo>
                  <a:lnTo>
                    <a:pt x="838200" y="483394"/>
                  </a:lnTo>
                  <a:lnTo>
                    <a:pt x="7310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6B57B76-34B1-49A4-BBD4-917384919A2F}"/>
                </a:ext>
              </a:extLst>
            </p:cNvPr>
            <p:cNvSpPr/>
            <p:nvPr/>
          </p:nvSpPr>
          <p:spPr>
            <a:xfrm>
              <a:off x="2389188" y="2447925"/>
              <a:ext cx="1878012" cy="490538"/>
            </a:xfrm>
            <a:custGeom>
              <a:avLst/>
              <a:gdLst>
                <a:gd name="connsiteX0" fmla="*/ 1345406 w 1878806"/>
                <a:gd name="connsiteY0" fmla="*/ 283369 h 490538"/>
                <a:gd name="connsiteX1" fmla="*/ 1140619 w 1878806"/>
                <a:gd name="connsiteY1" fmla="*/ 319088 h 490538"/>
                <a:gd name="connsiteX2" fmla="*/ 1002506 w 1878806"/>
                <a:gd name="connsiteY2" fmla="*/ 340519 h 490538"/>
                <a:gd name="connsiteX3" fmla="*/ 857250 w 1878806"/>
                <a:gd name="connsiteY3" fmla="*/ 373856 h 490538"/>
                <a:gd name="connsiteX4" fmla="*/ 733425 w 1878806"/>
                <a:gd name="connsiteY4" fmla="*/ 402431 h 490538"/>
                <a:gd name="connsiteX5" fmla="*/ 640556 w 1878806"/>
                <a:gd name="connsiteY5" fmla="*/ 428625 h 490538"/>
                <a:gd name="connsiteX6" fmla="*/ 561975 w 1878806"/>
                <a:gd name="connsiteY6" fmla="*/ 457200 h 490538"/>
                <a:gd name="connsiteX7" fmla="*/ 502444 w 1878806"/>
                <a:gd name="connsiteY7" fmla="*/ 490538 h 490538"/>
                <a:gd name="connsiteX8" fmla="*/ 471487 w 1878806"/>
                <a:gd name="connsiteY8" fmla="*/ 483394 h 490538"/>
                <a:gd name="connsiteX9" fmla="*/ 388144 w 1878806"/>
                <a:gd name="connsiteY9" fmla="*/ 450056 h 490538"/>
                <a:gd name="connsiteX10" fmla="*/ 300037 w 1878806"/>
                <a:gd name="connsiteY10" fmla="*/ 404813 h 490538"/>
                <a:gd name="connsiteX11" fmla="*/ 204787 w 1878806"/>
                <a:gd name="connsiteY11" fmla="*/ 340519 h 490538"/>
                <a:gd name="connsiteX12" fmla="*/ 123825 w 1878806"/>
                <a:gd name="connsiteY12" fmla="*/ 273844 h 490538"/>
                <a:gd name="connsiteX13" fmla="*/ 64294 w 1878806"/>
                <a:gd name="connsiteY13" fmla="*/ 216694 h 490538"/>
                <a:gd name="connsiteX14" fmla="*/ 26194 w 1878806"/>
                <a:gd name="connsiteY14" fmla="*/ 178594 h 490538"/>
                <a:gd name="connsiteX15" fmla="*/ 9525 w 1878806"/>
                <a:gd name="connsiteY15" fmla="*/ 157163 h 490538"/>
                <a:gd name="connsiteX16" fmla="*/ 2381 w 1878806"/>
                <a:gd name="connsiteY16" fmla="*/ 135731 h 490538"/>
                <a:gd name="connsiteX17" fmla="*/ 0 w 1878806"/>
                <a:gd name="connsiteY17" fmla="*/ 116681 h 490538"/>
                <a:gd name="connsiteX18" fmla="*/ 2381 w 1878806"/>
                <a:gd name="connsiteY18" fmla="*/ 102394 h 490538"/>
                <a:gd name="connsiteX19" fmla="*/ 14287 w 1878806"/>
                <a:gd name="connsiteY19" fmla="*/ 95250 h 490538"/>
                <a:gd name="connsiteX20" fmla="*/ 38100 w 1878806"/>
                <a:gd name="connsiteY20" fmla="*/ 100013 h 490538"/>
                <a:gd name="connsiteX21" fmla="*/ 61912 w 1878806"/>
                <a:gd name="connsiteY21" fmla="*/ 111919 h 490538"/>
                <a:gd name="connsiteX22" fmla="*/ 111919 w 1878806"/>
                <a:gd name="connsiteY22" fmla="*/ 150019 h 490538"/>
                <a:gd name="connsiteX23" fmla="*/ 159544 w 1878806"/>
                <a:gd name="connsiteY23" fmla="*/ 180975 h 490538"/>
                <a:gd name="connsiteX24" fmla="*/ 207169 w 1878806"/>
                <a:gd name="connsiteY24" fmla="*/ 204788 h 490538"/>
                <a:gd name="connsiteX25" fmla="*/ 250031 w 1878806"/>
                <a:gd name="connsiteY25" fmla="*/ 221456 h 490538"/>
                <a:gd name="connsiteX26" fmla="*/ 307181 w 1878806"/>
                <a:gd name="connsiteY26" fmla="*/ 240506 h 490538"/>
                <a:gd name="connsiteX27" fmla="*/ 354806 w 1878806"/>
                <a:gd name="connsiteY27" fmla="*/ 250031 h 490538"/>
                <a:gd name="connsiteX28" fmla="*/ 411956 w 1878806"/>
                <a:gd name="connsiteY28" fmla="*/ 250031 h 490538"/>
                <a:gd name="connsiteX29" fmla="*/ 547687 w 1878806"/>
                <a:gd name="connsiteY29" fmla="*/ 230981 h 490538"/>
                <a:gd name="connsiteX30" fmla="*/ 700087 w 1878806"/>
                <a:gd name="connsiteY30" fmla="*/ 204788 h 490538"/>
                <a:gd name="connsiteX31" fmla="*/ 945356 w 1878806"/>
                <a:gd name="connsiteY31" fmla="*/ 157163 h 490538"/>
                <a:gd name="connsiteX32" fmla="*/ 1202531 w 1878806"/>
                <a:gd name="connsiteY32" fmla="*/ 102394 h 490538"/>
                <a:gd name="connsiteX33" fmla="*/ 1469231 w 1878806"/>
                <a:gd name="connsiteY33" fmla="*/ 47625 h 490538"/>
                <a:gd name="connsiteX34" fmla="*/ 1540669 w 1878806"/>
                <a:gd name="connsiteY34" fmla="*/ 30956 h 490538"/>
                <a:gd name="connsiteX35" fmla="*/ 1597819 w 1878806"/>
                <a:gd name="connsiteY35" fmla="*/ 9525 h 490538"/>
                <a:gd name="connsiteX36" fmla="*/ 1628775 w 1878806"/>
                <a:gd name="connsiteY36" fmla="*/ 0 h 490538"/>
                <a:gd name="connsiteX37" fmla="*/ 1647825 w 1878806"/>
                <a:gd name="connsiteY37" fmla="*/ 0 h 490538"/>
                <a:gd name="connsiteX38" fmla="*/ 1685925 w 1878806"/>
                <a:gd name="connsiteY38" fmla="*/ 4763 h 490538"/>
                <a:gd name="connsiteX39" fmla="*/ 1740694 w 1878806"/>
                <a:gd name="connsiteY39" fmla="*/ 19050 h 490538"/>
                <a:gd name="connsiteX40" fmla="*/ 1774031 w 1878806"/>
                <a:gd name="connsiteY40" fmla="*/ 35719 h 490538"/>
                <a:gd name="connsiteX41" fmla="*/ 1812131 w 1878806"/>
                <a:gd name="connsiteY41" fmla="*/ 59531 h 490538"/>
                <a:gd name="connsiteX42" fmla="*/ 1838325 w 1878806"/>
                <a:gd name="connsiteY42" fmla="*/ 78581 h 490538"/>
                <a:gd name="connsiteX43" fmla="*/ 1857375 w 1878806"/>
                <a:gd name="connsiteY43" fmla="*/ 100013 h 490538"/>
                <a:gd name="connsiteX44" fmla="*/ 1869281 w 1878806"/>
                <a:gd name="connsiteY44" fmla="*/ 119063 h 490538"/>
                <a:gd name="connsiteX45" fmla="*/ 1878806 w 1878806"/>
                <a:gd name="connsiteY45" fmla="*/ 140494 h 490538"/>
                <a:gd name="connsiteX46" fmla="*/ 1878806 w 1878806"/>
                <a:gd name="connsiteY46" fmla="*/ 161925 h 490538"/>
                <a:gd name="connsiteX47" fmla="*/ 1869281 w 1878806"/>
                <a:gd name="connsiteY47" fmla="*/ 180975 h 490538"/>
                <a:gd name="connsiteX48" fmla="*/ 1852612 w 1878806"/>
                <a:gd name="connsiteY48" fmla="*/ 197644 h 490538"/>
                <a:gd name="connsiteX49" fmla="*/ 1816894 w 1878806"/>
                <a:gd name="connsiteY49" fmla="*/ 216694 h 490538"/>
                <a:gd name="connsiteX50" fmla="*/ 1776412 w 1878806"/>
                <a:gd name="connsiteY50" fmla="*/ 226219 h 490538"/>
                <a:gd name="connsiteX51" fmla="*/ 1597819 w 1878806"/>
                <a:gd name="connsiteY51" fmla="*/ 250031 h 490538"/>
                <a:gd name="connsiteX52" fmla="*/ 1345406 w 1878806"/>
                <a:gd name="connsiteY52" fmla="*/ 2833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78806" h="490538">
                  <a:moveTo>
                    <a:pt x="1345406" y="283369"/>
                  </a:moveTo>
                  <a:lnTo>
                    <a:pt x="1140619" y="319088"/>
                  </a:lnTo>
                  <a:lnTo>
                    <a:pt x="1002506" y="340519"/>
                  </a:lnTo>
                  <a:lnTo>
                    <a:pt x="857250" y="373856"/>
                  </a:lnTo>
                  <a:lnTo>
                    <a:pt x="733425" y="402431"/>
                  </a:lnTo>
                  <a:lnTo>
                    <a:pt x="640556" y="428625"/>
                  </a:lnTo>
                  <a:lnTo>
                    <a:pt x="561975" y="457200"/>
                  </a:lnTo>
                  <a:lnTo>
                    <a:pt x="502444" y="490538"/>
                  </a:lnTo>
                  <a:lnTo>
                    <a:pt x="471487" y="483394"/>
                  </a:lnTo>
                  <a:lnTo>
                    <a:pt x="388144" y="450056"/>
                  </a:lnTo>
                  <a:lnTo>
                    <a:pt x="300037" y="404813"/>
                  </a:lnTo>
                  <a:lnTo>
                    <a:pt x="204787" y="340519"/>
                  </a:lnTo>
                  <a:lnTo>
                    <a:pt x="123825" y="273844"/>
                  </a:lnTo>
                  <a:lnTo>
                    <a:pt x="64294" y="216694"/>
                  </a:lnTo>
                  <a:lnTo>
                    <a:pt x="26194" y="178594"/>
                  </a:lnTo>
                  <a:lnTo>
                    <a:pt x="9525" y="157163"/>
                  </a:lnTo>
                  <a:lnTo>
                    <a:pt x="2381" y="135731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4287" y="95250"/>
                  </a:lnTo>
                  <a:lnTo>
                    <a:pt x="38100" y="100013"/>
                  </a:lnTo>
                  <a:lnTo>
                    <a:pt x="61912" y="111919"/>
                  </a:lnTo>
                  <a:lnTo>
                    <a:pt x="111919" y="150019"/>
                  </a:lnTo>
                  <a:lnTo>
                    <a:pt x="159544" y="180975"/>
                  </a:lnTo>
                  <a:lnTo>
                    <a:pt x="207169" y="204788"/>
                  </a:lnTo>
                  <a:lnTo>
                    <a:pt x="250031" y="221456"/>
                  </a:lnTo>
                  <a:lnTo>
                    <a:pt x="307181" y="240506"/>
                  </a:lnTo>
                  <a:lnTo>
                    <a:pt x="354806" y="250031"/>
                  </a:lnTo>
                  <a:lnTo>
                    <a:pt x="411956" y="250031"/>
                  </a:lnTo>
                  <a:lnTo>
                    <a:pt x="547687" y="230981"/>
                  </a:lnTo>
                  <a:lnTo>
                    <a:pt x="700087" y="204788"/>
                  </a:lnTo>
                  <a:lnTo>
                    <a:pt x="945356" y="157163"/>
                  </a:lnTo>
                  <a:lnTo>
                    <a:pt x="1202531" y="102394"/>
                  </a:lnTo>
                  <a:lnTo>
                    <a:pt x="1469231" y="47625"/>
                  </a:lnTo>
                  <a:lnTo>
                    <a:pt x="1540669" y="30956"/>
                  </a:lnTo>
                  <a:lnTo>
                    <a:pt x="1597819" y="9525"/>
                  </a:lnTo>
                  <a:lnTo>
                    <a:pt x="1628775" y="0"/>
                  </a:lnTo>
                  <a:lnTo>
                    <a:pt x="1647825" y="0"/>
                  </a:lnTo>
                  <a:lnTo>
                    <a:pt x="1685925" y="4763"/>
                  </a:lnTo>
                  <a:lnTo>
                    <a:pt x="1740694" y="19050"/>
                  </a:lnTo>
                  <a:lnTo>
                    <a:pt x="1774031" y="35719"/>
                  </a:lnTo>
                  <a:lnTo>
                    <a:pt x="1812131" y="59531"/>
                  </a:lnTo>
                  <a:lnTo>
                    <a:pt x="1838325" y="78581"/>
                  </a:lnTo>
                  <a:lnTo>
                    <a:pt x="1857375" y="100013"/>
                  </a:lnTo>
                  <a:lnTo>
                    <a:pt x="1869281" y="119063"/>
                  </a:lnTo>
                  <a:lnTo>
                    <a:pt x="1878806" y="140494"/>
                  </a:lnTo>
                  <a:lnTo>
                    <a:pt x="1878806" y="161925"/>
                  </a:lnTo>
                  <a:lnTo>
                    <a:pt x="1869281" y="180975"/>
                  </a:lnTo>
                  <a:lnTo>
                    <a:pt x="1852612" y="197644"/>
                  </a:lnTo>
                  <a:lnTo>
                    <a:pt x="1816894" y="216694"/>
                  </a:lnTo>
                  <a:lnTo>
                    <a:pt x="1776412" y="226219"/>
                  </a:lnTo>
                  <a:lnTo>
                    <a:pt x="1597819" y="250031"/>
                  </a:lnTo>
                  <a:lnTo>
                    <a:pt x="134540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14E470F-86D5-4F7A-AF45-3A0C39D779F9}"/>
                </a:ext>
              </a:extLst>
            </p:cNvPr>
            <p:cNvSpPr/>
            <p:nvPr/>
          </p:nvSpPr>
          <p:spPr>
            <a:xfrm>
              <a:off x="2809875" y="3157538"/>
              <a:ext cx="1122363" cy="317500"/>
            </a:xfrm>
            <a:custGeom>
              <a:avLst/>
              <a:gdLst>
                <a:gd name="connsiteX0" fmla="*/ 764381 w 1121569"/>
                <a:gd name="connsiteY0" fmla="*/ 250031 h 316706"/>
                <a:gd name="connsiteX1" fmla="*/ 497681 w 1121569"/>
                <a:gd name="connsiteY1" fmla="*/ 292893 h 316706"/>
                <a:gd name="connsiteX2" fmla="*/ 319088 w 1121569"/>
                <a:gd name="connsiteY2" fmla="*/ 316706 h 316706"/>
                <a:gd name="connsiteX3" fmla="*/ 285750 w 1121569"/>
                <a:gd name="connsiteY3" fmla="*/ 309562 h 316706"/>
                <a:gd name="connsiteX4" fmla="*/ 240506 w 1121569"/>
                <a:gd name="connsiteY4" fmla="*/ 295275 h 316706"/>
                <a:gd name="connsiteX5" fmla="*/ 169069 w 1121569"/>
                <a:gd name="connsiteY5" fmla="*/ 266700 h 316706"/>
                <a:gd name="connsiteX6" fmla="*/ 95250 w 1121569"/>
                <a:gd name="connsiteY6" fmla="*/ 223837 h 316706"/>
                <a:gd name="connsiteX7" fmla="*/ 40481 w 1121569"/>
                <a:gd name="connsiteY7" fmla="*/ 185737 h 316706"/>
                <a:gd name="connsiteX8" fmla="*/ 19050 w 1121569"/>
                <a:gd name="connsiteY8" fmla="*/ 166687 h 316706"/>
                <a:gd name="connsiteX9" fmla="*/ 7144 w 1121569"/>
                <a:gd name="connsiteY9" fmla="*/ 147637 h 316706"/>
                <a:gd name="connsiteX10" fmla="*/ 0 w 1121569"/>
                <a:gd name="connsiteY10" fmla="*/ 128587 h 316706"/>
                <a:gd name="connsiteX11" fmla="*/ 2381 w 1121569"/>
                <a:gd name="connsiteY11" fmla="*/ 107156 h 316706"/>
                <a:gd name="connsiteX12" fmla="*/ 14288 w 1121569"/>
                <a:gd name="connsiteY12" fmla="*/ 102393 h 316706"/>
                <a:gd name="connsiteX13" fmla="*/ 26194 w 1121569"/>
                <a:gd name="connsiteY13" fmla="*/ 100012 h 316706"/>
                <a:gd name="connsiteX14" fmla="*/ 59531 w 1121569"/>
                <a:gd name="connsiteY14" fmla="*/ 114300 h 316706"/>
                <a:gd name="connsiteX15" fmla="*/ 135731 w 1121569"/>
                <a:gd name="connsiteY15" fmla="*/ 133350 h 316706"/>
                <a:gd name="connsiteX16" fmla="*/ 247650 w 1121569"/>
                <a:gd name="connsiteY16" fmla="*/ 140493 h 316706"/>
                <a:gd name="connsiteX17" fmla="*/ 357188 w 1121569"/>
                <a:gd name="connsiteY17" fmla="*/ 135731 h 316706"/>
                <a:gd name="connsiteX18" fmla="*/ 481013 w 1121569"/>
                <a:gd name="connsiteY18" fmla="*/ 116681 h 316706"/>
                <a:gd name="connsiteX19" fmla="*/ 626269 w 1121569"/>
                <a:gd name="connsiteY19" fmla="*/ 83343 h 316706"/>
                <a:gd name="connsiteX20" fmla="*/ 742950 w 1121569"/>
                <a:gd name="connsiteY20" fmla="*/ 52387 h 316706"/>
                <a:gd name="connsiteX21" fmla="*/ 814388 w 1121569"/>
                <a:gd name="connsiteY21" fmla="*/ 26193 h 316706"/>
                <a:gd name="connsiteX22" fmla="*/ 842963 w 1121569"/>
                <a:gd name="connsiteY22" fmla="*/ 4762 h 316706"/>
                <a:gd name="connsiteX23" fmla="*/ 862013 w 1121569"/>
                <a:gd name="connsiteY23" fmla="*/ 0 h 316706"/>
                <a:gd name="connsiteX24" fmla="*/ 935831 w 1121569"/>
                <a:gd name="connsiteY24" fmla="*/ 7143 h 316706"/>
                <a:gd name="connsiteX25" fmla="*/ 1004888 w 1121569"/>
                <a:gd name="connsiteY25" fmla="*/ 19050 h 316706"/>
                <a:gd name="connsiteX26" fmla="*/ 1062038 w 1121569"/>
                <a:gd name="connsiteY26" fmla="*/ 35718 h 316706"/>
                <a:gd name="connsiteX27" fmla="*/ 1088231 w 1121569"/>
                <a:gd name="connsiteY27" fmla="*/ 47625 h 316706"/>
                <a:gd name="connsiteX28" fmla="*/ 1102519 w 1121569"/>
                <a:gd name="connsiteY28" fmla="*/ 61912 h 316706"/>
                <a:gd name="connsiteX29" fmla="*/ 1114425 w 1121569"/>
                <a:gd name="connsiteY29" fmla="*/ 76200 h 316706"/>
                <a:gd name="connsiteX30" fmla="*/ 1121569 w 1121569"/>
                <a:gd name="connsiteY30" fmla="*/ 97631 h 316706"/>
                <a:gd name="connsiteX31" fmla="*/ 1116806 w 1121569"/>
                <a:gd name="connsiteY31" fmla="*/ 123825 h 316706"/>
                <a:gd name="connsiteX32" fmla="*/ 1109663 w 1121569"/>
                <a:gd name="connsiteY32" fmla="*/ 145256 h 316706"/>
                <a:gd name="connsiteX33" fmla="*/ 1085850 w 1121569"/>
                <a:gd name="connsiteY33" fmla="*/ 166687 h 316706"/>
                <a:gd name="connsiteX34" fmla="*/ 1050131 w 1121569"/>
                <a:gd name="connsiteY34" fmla="*/ 185737 h 316706"/>
                <a:gd name="connsiteX35" fmla="*/ 995363 w 1121569"/>
                <a:gd name="connsiteY35" fmla="*/ 207168 h 316706"/>
                <a:gd name="connsiteX36" fmla="*/ 900113 w 1121569"/>
                <a:gd name="connsiteY36" fmla="*/ 223837 h 316706"/>
                <a:gd name="connsiteX37" fmla="*/ 764381 w 1121569"/>
                <a:gd name="connsiteY37" fmla="*/ 2500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21569" h="316706">
                  <a:moveTo>
                    <a:pt x="764381" y="250031"/>
                  </a:moveTo>
                  <a:lnTo>
                    <a:pt x="497681" y="292893"/>
                  </a:lnTo>
                  <a:lnTo>
                    <a:pt x="319088" y="316706"/>
                  </a:lnTo>
                  <a:lnTo>
                    <a:pt x="285750" y="309562"/>
                  </a:lnTo>
                  <a:lnTo>
                    <a:pt x="240506" y="295275"/>
                  </a:lnTo>
                  <a:lnTo>
                    <a:pt x="169069" y="266700"/>
                  </a:lnTo>
                  <a:lnTo>
                    <a:pt x="95250" y="223837"/>
                  </a:lnTo>
                  <a:lnTo>
                    <a:pt x="40481" y="185737"/>
                  </a:lnTo>
                  <a:lnTo>
                    <a:pt x="19050" y="166687"/>
                  </a:lnTo>
                  <a:lnTo>
                    <a:pt x="7144" y="147637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14288" y="102393"/>
                  </a:lnTo>
                  <a:lnTo>
                    <a:pt x="26194" y="100012"/>
                  </a:lnTo>
                  <a:lnTo>
                    <a:pt x="59531" y="114300"/>
                  </a:lnTo>
                  <a:lnTo>
                    <a:pt x="135731" y="133350"/>
                  </a:lnTo>
                  <a:lnTo>
                    <a:pt x="247650" y="140493"/>
                  </a:lnTo>
                  <a:lnTo>
                    <a:pt x="357188" y="135731"/>
                  </a:lnTo>
                  <a:lnTo>
                    <a:pt x="481013" y="116681"/>
                  </a:lnTo>
                  <a:lnTo>
                    <a:pt x="626269" y="83343"/>
                  </a:lnTo>
                  <a:lnTo>
                    <a:pt x="742950" y="52387"/>
                  </a:lnTo>
                  <a:lnTo>
                    <a:pt x="814388" y="26193"/>
                  </a:lnTo>
                  <a:lnTo>
                    <a:pt x="842963" y="4762"/>
                  </a:lnTo>
                  <a:lnTo>
                    <a:pt x="862013" y="0"/>
                  </a:lnTo>
                  <a:lnTo>
                    <a:pt x="935831" y="7143"/>
                  </a:lnTo>
                  <a:lnTo>
                    <a:pt x="1004888" y="19050"/>
                  </a:lnTo>
                  <a:lnTo>
                    <a:pt x="1062038" y="35718"/>
                  </a:lnTo>
                  <a:lnTo>
                    <a:pt x="1088231" y="47625"/>
                  </a:lnTo>
                  <a:lnTo>
                    <a:pt x="1102519" y="61912"/>
                  </a:lnTo>
                  <a:lnTo>
                    <a:pt x="1114425" y="76200"/>
                  </a:lnTo>
                  <a:lnTo>
                    <a:pt x="1121569" y="97631"/>
                  </a:lnTo>
                  <a:lnTo>
                    <a:pt x="1116806" y="123825"/>
                  </a:lnTo>
                  <a:lnTo>
                    <a:pt x="1109663" y="145256"/>
                  </a:lnTo>
                  <a:lnTo>
                    <a:pt x="1085850" y="166687"/>
                  </a:lnTo>
                  <a:lnTo>
                    <a:pt x="1050131" y="185737"/>
                  </a:lnTo>
                  <a:lnTo>
                    <a:pt x="995363" y="207168"/>
                  </a:lnTo>
                  <a:lnTo>
                    <a:pt x="900113" y="223837"/>
                  </a:lnTo>
                  <a:lnTo>
                    <a:pt x="7643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1F462E0-D6F3-493F-86FA-14C4EE079AE9}"/>
                </a:ext>
              </a:extLst>
            </p:cNvPr>
            <p:cNvSpPr/>
            <p:nvPr/>
          </p:nvSpPr>
          <p:spPr>
            <a:xfrm>
              <a:off x="2884488" y="3783013"/>
              <a:ext cx="1073150" cy="342900"/>
            </a:xfrm>
            <a:custGeom>
              <a:avLst/>
              <a:gdLst>
                <a:gd name="connsiteX0" fmla="*/ 726281 w 1073944"/>
                <a:gd name="connsiteY0" fmla="*/ 259557 h 342900"/>
                <a:gd name="connsiteX1" fmla="*/ 471487 w 1073944"/>
                <a:gd name="connsiteY1" fmla="*/ 319088 h 342900"/>
                <a:gd name="connsiteX2" fmla="*/ 397669 w 1073944"/>
                <a:gd name="connsiteY2" fmla="*/ 338138 h 342900"/>
                <a:gd name="connsiteX3" fmla="*/ 354806 w 1073944"/>
                <a:gd name="connsiteY3" fmla="*/ 342900 h 342900"/>
                <a:gd name="connsiteX4" fmla="*/ 307181 w 1073944"/>
                <a:gd name="connsiteY4" fmla="*/ 340519 h 342900"/>
                <a:gd name="connsiteX5" fmla="*/ 259556 w 1073944"/>
                <a:gd name="connsiteY5" fmla="*/ 335757 h 342900"/>
                <a:gd name="connsiteX6" fmla="*/ 211931 w 1073944"/>
                <a:gd name="connsiteY6" fmla="*/ 326232 h 342900"/>
                <a:gd name="connsiteX7" fmla="*/ 166687 w 1073944"/>
                <a:gd name="connsiteY7" fmla="*/ 311944 h 342900"/>
                <a:gd name="connsiteX8" fmla="*/ 109537 w 1073944"/>
                <a:gd name="connsiteY8" fmla="*/ 283369 h 342900"/>
                <a:gd name="connsiteX9" fmla="*/ 54769 w 1073944"/>
                <a:gd name="connsiteY9" fmla="*/ 250032 h 342900"/>
                <a:gd name="connsiteX10" fmla="*/ 23812 w 1073944"/>
                <a:gd name="connsiteY10" fmla="*/ 226219 h 342900"/>
                <a:gd name="connsiteX11" fmla="*/ 9525 w 1073944"/>
                <a:gd name="connsiteY11" fmla="*/ 209550 h 342900"/>
                <a:gd name="connsiteX12" fmla="*/ 0 w 1073944"/>
                <a:gd name="connsiteY12" fmla="*/ 192882 h 342900"/>
                <a:gd name="connsiteX13" fmla="*/ 0 w 1073944"/>
                <a:gd name="connsiteY13" fmla="*/ 176213 h 342900"/>
                <a:gd name="connsiteX14" fmla="*/ 9525 w 1073944"/>
                <a:gd name="connsiteY14" fmla="*/ 166688 h 342900"/>
                <a:gd name="connsiteX15" fmla="*/ 26194 w 1073944"/>
                <a:gd name="connsiteY15" fmla="*/ 159544 h 342900"/>
                <a:gd name="connsiteX16" fmla="*/ 50006 w 1073944"/>
                <a:gd name="connsiteY16" fmla="*/ 159544 h 342900"/>
                <a:gd name="connsiteX17" fmla="*/ 85725 w 1073944"/>
                <a:gd name="connsiteY17" fmla="*/ 171450 h 342900"/>
                <a:gd name="connsiteX18" fmla="*/ 126206 w 1073944"/>
                <a:gd name="connsiteY18" fmla="*/ 180975 h 342900"/>
                <a:gd name="connsiteX19" fmla="*/ 169069 w 1073944"/>
                <a:gd name="connsiteY19" fmla="*/ 183357 h 342900"/>
                <a:gd name="connsiteX20" fmla="*/ 230981 w 1073944"/>
                <a:gd name="connsiteY20" fmla="*/ 178594 h 342900"/>
                <a:gd name="connsiteX21" fmla="*/ 319087 w 1073944"/>
                <a:gd name="connsiteY21" fmla="*/ 164307 h 342900"/>
                <a:gd name="connsiteX22" fmla="*/ 419100 w 1073944"/>
                <a:gd name="connsiteY22" fmla="*/ 140494 h 342900"/>
                <a:gd name="connsiteX23" fmla="*/ 590550 w 1073944"/>
                <a:gd name="connsiteY23" fmla="*/ 88107 h 342900"/>
                <a:gd name="connsiteX24" fmla="*/ 740569 w 1073944"/>
                <a:gd name="connsiteY24" fmla="*/ 26194 h 342900"/>
                <a:gd name="connsiteX25" fmla="*/ 790575 w 1073944"/>
                <a:gd name="connsiteY25" fmla="*/ 0 h 342900"/>
                <a:gd name="connsiteX26" fmla="*/ 854869 w 1073944"/>
                <a:gd name="connsiteY26" fmla="*/ 4763 h 342900"/>
                <a:gd name="connsiteX27" fmla="*/ 921544 w 1073944"/>
                <a:gd name="connsiteY27" fmla="*/ 16669 h 342900"/>
                <a:gd name="connsiteX28" fmla="*/ 983456 w 1073944"/>
                <a:gd name="connsiteY28" fmla="*/ 33338 h 342900"/>
                <a:gd name="connsiteX29" fmla="*/ 1023937 w 1073944"/>
                <a:gd name="connsiteY29" fmla="*/ 47625 h 342900"/>
                <a:gd name="connsiteX30" fmla="*/ 1047750 w 1073944"/>
                <a:gd name="connsiteY30" fmla="*/ 66675 h 342900"/>
                <a:gd name="connsiteX31" fmla="*/ 1066800 w 1073944"/>
                <a:gd name="connsiteY31" fmla="*/ 88107 h 342900"/>
                <a:gd name="connsiteX32" fmla="*/ 1073944 w 1073944"/>
                <a:gd name="connsiteY32" fmla="*/ 111919 h 342900"/>
                <a:gd name="connsiteX33" fmla="*/ 1071562 w 1073944"/>
                <a:gd name="connsiteY33" fmla="*/ 133350 h 342900"/>
                <a:gd name="connsiteX34" fmla="*/ 1057275 w 1073944"/>
                <a:gd name="connsiteY34" fmla="*/ 157163 h 342900"/>
                <a:gd name="connsiteX35" fmla="*/ 1021556 w 1073944"/>
                <a:gd name="connsiteY35" fmla="*/ 185738 h 342900"/>
                <a:gd name="connsiteX36" fmla="*/ 966787 w 1073944"/>
                <a:gd name="connsiteY36" fmla="*/ 207169 h 342900"/>
                <a:gd name="connsiteX37" fmla="*/ 892969 w 1073944"/>
                <a:gd name="connsiteY37" fmla="*/ 226219 h 342900"/>
                <a:gd name="connsiteX38" fmla="*/ 726281 w 1073944"/>
                <a:gd name="connsiteY38" fmla="*/ 2595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342900">
                  <a:moveTo>
                    <a:pt x="726281" y="259557"/>
                  </a:moveTo>
                  <a:lnTo>
                    <a:pt x="471487" y="319088"/>
                  </a:lnTo>
                  <a:lnTo>
                    <a:pt x="397669" y="338138"/>
                  </a:lnTo>
                  <a:lnTo>
                    <a:pt x="354806" y="342900"/>
                  </a:lnTo>
                  <a:lnTo>
                    <a:pt x="307181" y="340519"/>
                  </a:lnTo>
                  <a:lnTo>
                    <a:pt x="259556" y="335757"/>
                  </a:lnTo>
                  <a:lnTo>
                    <a:pt x="211931" y="326232"/>
                  </a:lnTo>
                  <a:lnTo>
                    <a:pt x="166687" y="311944"/>
                  </a:lnTo>
                  <a:lnTo>
                    <a:pt x="109537" y="283369"/>
                  </a:lnTo>
                  <a:lnTo>
                    <a:pt x="54769" y="250032"/>
                  </a:lnTo>
                  <a:lnTo>
                    <a:pt x="23812" y="226219"/>
                  </a:lnTo>
                  <a:lnTo>
                    <a:pt x="9525" y="209550"/>
                  </a:lnTo>
                  <a:lnTo>
                    <a:pt x="0" y="192882"/>
                  </a:lnTo>
                  <a:lnTo>
                    <a:pt x="0" y="176213"/>
                  </a:lnTo>
                  <a:lnTo>
                    <a:pt x="9525" y="166688"/>
                  </a:lnTo>
                  <a:lnTo>
                    <a:pt x="26194" y="159544"/>
                  </a:lnTo>
                  <a:lnTo>
                    <a:pt x="50006" y="159544"/>
                  </a:lnTo>
                  <a:lnTo>
                    <a:pt x="85725" y="171450"/>
                  </a:lnTo>
                  <a:lnTo>
                    <a:pt x="126206" y="180975"/>
                  </a:lnTo>
                  <a:lnTo>
                    <a:pt x="169069" y="183357"/>
                  </a:lnTo>
                  <a:lnTo>
                    <a:pt x="230981" y="178594"/>
                  </a:lnTo>
                  <a:lnTo>
                    <a:pt x="319087" y="164307"/>
                  </a:lnTo>
                  <a:lnTo>
                    <a:pt x="419100" y="140494"/>
                  </a:lnTo>
                  <a:lnTo>
                    <a:pt x="590550" y="88107"/>
                  </a:lnTo>
                  <a:lnTo>
                    <a:pt x="740569" y="26194"/>
                  </a:lnTo>
                  <a:lnTo>
                    <a:pt x="790575" y="0"/>
                  </a:lnTo>
                  <a:lnTo>
                    <a:pt x="854869" y="4763"/>
                  </a:lnTo>
                  <a:lnTo>
                    <a:pt x="921544" y="16669"/>
                  </a:lnTo>
                  <a:lnTo>
                    <a:pt x="983456" y="33338"/>
                  </a:lnTo>
                  <a:lnTo>
                    <a:pt x="1023937" y="47625"/>
                  </a:lnTo>
                  <a:lnTo>
                    <a:pt x="1047750" y="66675"/>
                  </a:lnTo>
                  <a:lnTo>
                    <a:pt x="1066800" y="88107"/>
                  </a:lnTo>
                  <a:lnTo>
                    <a:pt x="1073944" y="111919"/>
                  </a:lnTo>
                  <a:lnTo>
                    <a:pt x="1071562" y="133350"/>
                  </a:lnTo>
                  <a:lnTo>
                    <a:pt x="1057275" y="157163"/>
                  </a:lnTo>
                  <a:lnTo>
                    <a:pt x="1021556" y="185738"/>
                  </a:lnTo>
                  <a:lnTo>
                    <a:pt x="966787" y="207169"/>
                  </a:lnTo>
                  <a:lnTo>
                    <a:pt x="892969" y="226219"/>
                  </a:lnTo>
                  <a:lnTo>
                    <a:pt x="726281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099BD89-BBEC-4BEA-942C-DAAB0E2344E7}"/>
                </a:ext>
              </a:extLst>
            </p:cNvPr>
            <p:cNvSpPr/>
            <p:nvPr/>
          </p:nvSpPr>
          <p:spPr>
            <a:xfrm>
              <a:off x="2659063" y="4633913"/>
              <a:ext cx="571500" cy="1119187"/>
            </a:xfrm>
            <a:custGeom>
              <a:avLst/>
              <a:gdLst>
                <a:gd name="connsiteX0" fmla="*/ 295275 w 571500"/>
                <a:gd name="connsiteY0" fmla="*/ 683418 h 1119187"/>
                <a:gd name="connsiteX1" fmla="*/ 228600 w 571500"/>
                <a:gd name="connsiteY1" fmla="*/ 373856 h 1119187"/>
                <a:gd name="connsiteX2" fmla="*/ 211932 w 571500"/>
                <a:gd name="connsiteY2" fmla="*/ 297656 h 1119187"/>
                <a:gd name="connsiteX3" fmla="*/ 200025 w 571500"/>
                <a:gd name="connsiteY3" fmla="*/ 254793 h 1119187"/>
                <a:gd name="connsiteX4" fmla="*/ 183357 w 571500"/>
                <a:gd name="connsiteY4" fmla="*/ 219075 h 1119187"/>
                <a:gd name="connsiteX5" fmla="*/ 157163 w 571500"/>
                <a:gd name="connsiteY5" fmla="*/ 183356 h 1119187"/>
                <a:gd name="connsiteX6" fmla="*/ 116682 w 571500"/>
                <a:gd name="connsiteY6" fmla="*/ 140493 h 1119187"/>
                <a:gd name="connsiteX7" fmla="*/ 69057 w 571500"/>
                <a:gd name="connsiteY7" fmla="*/ 100012 h 1119187"/>
                <a:gd name="connsiteX8" fmla="*/ 30957 w 571500"/>
                <a:gd name="connsiteY8" fmla="*/ 71437 h 1119187"/>
                <a:gd name="connsiteX9" fmla="*/ 11907 w 571500"/>
                <a:gd name="connsiteY9" fmla="*/ 54768 h 1119187"/>
                <a:gd name="connsiteX10" fmla="*/ 0 w 571500"/>
                <a:gd name="connsiteY10" fmla="*/ 38100 h 1119187"/>
                <a:gd name="connsiteX11" fmla="*/ 0 w 571500"/>
                <a:gd name="connsiteY11" fmla="*/ 19050 h 1119187"/>
                <a:gd name="connsiteX12" fmla="*/ 7144 w 571500"/>
                <a:gd name="connsiteY12" fmla="*/ 9525 h 1119187"/>
                <a:gd name="connsiteX13" fmla="*/ 28575 w 571500"/>
                <a:gd name="connsiteY13" fmla="*/ 0 h 1119187"/>
                <a:gd name="connsiteX14" fmla="*/ 64294 w 571500"/>
                <a:gd name="connsiteY14" fmla="*/ 0 h 1119187"/>
                <a:gd name="connsiteX15" fmla="*/ 138113 w 571500"/>
                <a:gd name="connsiteY15" fmla="*/ 14287 h 1119187"/>
                <a:gd name="connsiteX16" fmla="*/ 269082 w 571500"/>
                <a:gd name="connsiteY16" fmla="*/ 40481 h 1119187"/>
                <a:gd name="connsiteX17" fmla="*/ 338138 w 571500"/>
                <a:gd name="connsiteY17" fmla="*/ 59531 h 1119187"/>
                <a:gd name="connsiteX18" fmla="*/ 364332 w 571500"/>
                <a:gd name="connsiteY18" fmla="*/ 157162 h 1119187"/>
                <a:gd name="connsiteX19" fmla="*/ 433388 w 571500"/>
                <a:gd name="connsiteY19" fmla="*/ 400050 h 1119187"/>
                <a:gd name="connsiteX20" fmla="*/ 476250 w 571500"/>
                <a:gd name="connsiteY20" fmla="*/ 559593 h 1119187"/>
                <a:gd name="connsiteX21" fmla="*/ 528638 w 571500"/>
                <a:gd name="connsiteY21" fmla="*/ 754856 h 1119187"/>
                <a:gd name="connsiteX22" fmla="*/ 559594 w 571500"/>
                <a:gd name="connsiteY22" fmla="*/ 866775 h 1119187"/>
                <a:gd name="connsiteX23" fmla="*/ 566738 w 571500"/>
                <a:gd name="connsiteY23" fmla="*/ 926306 h 1119187"/>
                <a:gd name="connsiteX24" fmla="*/ 571500 w 571500"/>
                <a:gd name="connsiteY24" fmla="*/ 981075 h 1119187"/>
                <a:gd name="connsiteX25" fmla="*/ 564357 w 571500"/>
                <a:gd name="connsiteY25" fmla="*/ 1033462 h 1119187"/>
                <a:gd name="connsiteX26" fmla="*/ 547688 w 571500"/>
                <a:gd name="connsiteY26" fmla="*/ 1081087 h 1119187"/>
                <a:gd name="connsiteX27" fmla="*/ 526257 w 571500"/>
                <a:gd name="connsiteY27" fmla="*/ 1107281 h 1119187"/>
                <a:gd name="connsiteX28" fmla="*/ 502444 w 571500"/>
                <a:gd name="connsiteY28" fmla="*/ 1116806 h 1119187"/>
                <a:gd name="connsiteX29" fmla="*/ 478632 w 571500"/>
                <a:gd name="connsiteY29" fmla="*/ 1119187 h 1119187"/>
                <a:gd name="connsiteX30" fmla="*/ 459582 w 571500"/>
                <a:gd name="connsiteY30" fmla="*/ 1114425 h 1119187"/>
                <a:gd name="connsiteX31" fmla="*/ 438150 w 571500"/>
                <a:gd name="connsiteY31" fmla="*/ 1100137 h 1119187"/>
                <a:gd name="connsiteX32" fmla="*/ 409575 w 571500"/>
                <a:gd name="connsiteY32" fmla="*/ 1069181 h 1119187"/>
                <a:gd name="connsiteX33" fmla="*/ 371475 w 571500"/>
                <a:gd name="connsiteY33" fmla="*/ 1000125 h 1119187"/>
                <a:gd name="connsiteX34" fmla="*/ 338138 w 571500"/>
                <a:gd name="connsiteY34" fmla="*/ 909637 h 1119187"/>
                <a:gd name="connsiteX35" fmla="*/ 316707 w 571500"/>
                <a:gd name="connsiteY35" fmla="*/ 802481 h 1119187"/>
                <a:gd name="connsiteX36" fmla="*/ 295275 w 571500"/>
                <a:gd name="connsiteY36" fmla="*/ 683418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1119187">
                  <a:moveTo>
                    <a:pt x="295275" y="683418"/>
                  </a:moveTo>
                  <a:lnTo>
                    <a:pt x="228600" y="373856"/>
                  </a:lnTo>
                  <a:lnTo>
                    <a:pt x="211932" y="297656"/>
                  </a:lnTo>
                  <a:lnTo>
                    <a:pt x="200025" y="254793"/>
                  </a:lnTo>
                  <a:lnTo>
                    <a:pt x="183357" y="219075"/>
                  </a:lnTo>
                  <a:lnTo>
                    <a:pt x="157163" y="183356"/>
                  </a:lnTo>
                  <a:lnTo>
                    <a:pt x="116682" y="140493"/>
                  </a:lnTo>
                  <a:lnTo>
                    <a:pt x="69057" y="100012"/>
                  </a:lnTo>
                  <a:lnTo>
                    <a:pt x="30957" y="71437"/>
                  </a:lnTo>
                  <a:lnTo>
                    <a:pt x="11907" y="54768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64294" y="0"/>
                  </a:lnTo>
                  <a:lnTo>
                    <a:pt x="138113" y="14287"/>
                  </a:lnTo>
                  <a:lnTo>
                    <a:pt x="269082" y="40481"/>
                  </a:lnTo>
                  <a:lnTo>
                    <a:pt x="338138" y="59531"/>
                  </a:lnTo>
                  <a:lnTo>
                    <a:pt x="364332" y="157162"/>
                  </a:lnTo>
                  <a:lnTo>
                    <a:pt x="433388" y="400050"/>
                  </a:lnTo>
                  <a:lnTo>
                    <a:pt x="476250" y="559593"/>
                  </a:lnTo>
                  <a:lnTo>
                    <a:pt x="528638" y="754856"/>
                  </a:lnTo>
                  <a:lnTo>
                    <a:pt x="559594" y="866775"/>
                  </a:lnTo>
                  <a:lnTo>
                    <a:pt x="566738" y="926306"/>
                  </a:lnTo>
                  <a:lnTo>
                    <a:pt x="571500" y="981075"/>
                  </a:lnTo>
                  <a:lnTo>
                    <a:pt x="564357" y="1033462"/>
                  </a:lnTo>
                  <a:lnTo>
                    <a:pt x="547688" y="1081087"/>
                  </a:lnTo>
                  <a:lnTo>
                    <a:pt x="526257" y="1107281"/>
                  </a:lnTo>
                  <a:lnTo>
                    <a:pt x="502444" y="1116806"/>
                  </a:lnTo>
                  <a:lnTo>
                    <a:pt x="478632" y="1119187"/>
                  </a:lnTo>
                  <a:lnTo>
                    <a:pt x="459582" y="1114425"/>
                  </a:lnTo>
                  <a:lnTo>
                    <a:pt x="438150" y="1100137"/>
                  </a:lnTo>
                  <a:lnTo>
                    <a:pt x="409575" y="1069181"/>
                  </a:lnTo>
                  <a:lnTo>
                    <a:pt x="371475" y="1000125"/>
                  </a:lnTo>
                  <a:lnTo>
                    <a:pt x="338138" y="909637"/>
                  </a:lnTo>
                  <a:lnTo>
                    <a:pt x="316707" y="802481"/>
                  </a:lnTo>
                  <a:lnTo>
                    <a:pt x="2952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7D0ECFB-189A-492C-B8FF-1CB96B20588B}"/>
                </a:ext>
              </a:extLst>
            </p:cNvPr>
            <p:cNvSpPr/>
            <p:nvPr/>
          </p:nvSpPr>
          <p:spPr>
            <a:xfrm>
              <a:off x="4786313" y="1905000"/>
              <a:ext cx="538162" cy="1238250"/>
            </a:xfrm>
            <a:custGeom>
              <a:avLst/>
              <a:gdLst>
                <a:gd name="connsiteX0" fmla="*/ 228600 w 538162"/>
                <a:gd name="connsiteY0" fmla="*/ 735806 h 1238250"/>
                <a:gd name="connsiteX1" fmla="*/ 200025 w 538162"/>
                <a:gd name="connsiteY1" fmla="*/ 469106 h 1238250"/>
                <a:gd name="connsiteX2" fmla="*/ 188118 w 538162"/>
                <a:gd name="connsiteY2" fmla="*/ 335756 h 1238250"/>
                <a:gd name="connsiteX3" fmla="*/ 176212 w 538162"/>
                <a:gd name="connsiteY3" fmla="*/ 266700 h 1238250"/>
                <a:gd name="connsiteX4" fmla="*/ 164306 w 538162"/>
                <a:gd name="connsiteY4" fmla="*/ 226219 h 1238250"/>
                <a:gd name="connsiteX5" fmla="*/ 147637 w 538162"/>
                <a:gd name="connsiteY5" fmla="*/ 197644 h 1238250"/>
                <a:gd name="connsiteX6" fmla="*/ 121443 w 538162"/>
                <a:gd name="connsiteY6" fmla="*/ 159544 h 1238250"/>
                <a:gd name="connsiteX7" fmla="*/ 85725 w 538162"/>
                <a:gd name="connsiteY7" fmla="*/ 121444 h 1238250"/>
                <a:gd name="connsiteX8" fmla="*/ 47625 w 538162"/>
                <a:gd name="connsiteY8" fmla="*/ 92869 h 1238250"/>
                <a:gd name="connsiteX9" fmla="*/ 23812 w 538162"/>
                <a:gd name="connsiteY9" fmla="*/ 76200 h 1238250"/>
                <a:gd name="connsiteX10" fmla="*/ 7143 w 538162"/>
                <a:gd name="connsiteY10" fmla="*/ 57150 h 1238250"/>
                <a:gd name="connsiteX11" fmla="*/ 0 w 538162"/>
                <a:gd name="connsiteY11" fmla="*/ 33338 h 1238250"/>
                <a:gd name="connsiteX12" fmla="*/ 2381 w 538162"/>
                <a:gd name="connsiteY12" fmla="*/ 16669 h 1238250"/>
                <a:gd name="connsiteX13" fmla="*/ 11906 w 538162"/>
                <a:gd name="connsiteY13" fmla="*/ 2381 h 1238250"/>
                <a:gd name="connsiteX14" fmla="*/ 33337 w 538162"/>
                <a:gd name="connsiteY14" fmla="*/ 0 h 1238250"/>
                <a:gd name="connsiteX15" fmla="*/ 66675 w 538162"/>
                <a:gd name="connsiteY15" fmla="*/ 2381 h 1238250"/>
                <a:gd name="connsiteX16" fmla="*/ 121443 w 538162"/>
                <a:gd name="connsiteY16" fmla="*/ 21431 h 1238250"/>
                <a:gd name="connsiteX17" fmla="*/ 176212 w 538162"/>
                <a:gd name="connsiteY17" fmla="*/ 45244 h 1238250"/>
                <a:gd name="connsiteX18" fmla="*/ 228600 w 538162"/>
                <a:gd name="connsiteY18" fmla="*/ 76200 h 1238250"/>
                <a:gd name="connsiteX19" fmla="*/ 280987 w 538162"/>
                <a:gd name="connsiteY19" fmla="*/ 107156 h 1238250"/>
                <a:gd name="connsiteX20" fmla="*/ 335756 w 538162"/>
                <a:gd name="connsiteY20" fmla="*/ 140494 h 1238250"/>
                <a:gd name="connsiteX21" fmla="*/ 376237 w 538162"/>
                <a:gd name="connsiteY21" fmla="*/ 223838 h 1238250"/>
                <a:gd name="connsiteX22" fmla="*/ 397668 w 538162"/>
                <a:gd name="connsiteY22" fmla="*/ 335756 h 1238250"/>
                <a:gd name="connsiteX23" fmla="*/ 421481 w 538162"/>
                <a:gd name="connsiteY23" fmla="*/ 476250 h 1238250"/>
                <a:gd name="connsiteX24" fmla="*/ 450056 w 538162"/>
                <a:gd name="connsiteY24" fmla="*/ 614363 h 1238250"/>
                <a:gd name="connsiteX25" fmla="*/ 473868 w 538162"/>
                <a:gd name="connsiteY25" fmla="*/ 764381 h 1238250"/>
                <a:gd name="connsiteX26" fmla="*/ 497681 w 538162"/>
                <a:gd name="connsiteY26" fmla="*/ 902494 h 1238250"/>
                <a:gd name="connsiteX27" fmla="*/ 538162 w 538162"/>
                <a:gd name="connsiteY27" fmla="*/ 985838 h 1238250"/>
                <a:gd name="connsiteX28" fmla="*/ 526256 w 538162"/>
                <a:gd name="connsiteY28" fmla="*/ 1097756 h 1238250"/>
                <a:gd name="connsiteX29" fmla="*/ 516731 w 538162"/>
                <a:gd name="connsiteY29" fmla="*/ 1164431 h 1238250"/>
                <a:gd name="connsiteX30" fmla="*/ 507206 w 538162"/>
                <a:gd name="connsiteY30" fmla="*/ 1195388 h 1238250"/>
                <a:gd name="connsiteX31" fmla="*/ 495300 w 538162"/>
                <a:gd name="connsiteY31" fmla="*/ 1214438 h 1238250"/>
                <a:gd name="connsiteX32" fmla="*/ 473868 w 538162"/>
                <a:gd name="connsiteY32" fmla="*/ 1233488 h 1238250"/>
                <a:gd name="connsiteX33" fmla="*/ 452437 w 538162"/>
                <a:gd name="connsiteY33" fmla="*/ 1238250 h 1238250"/>
                <a:gd name="connsiteX34" fmla="*/ 428625 w 538162"/>
                <a:gd name="connsiteY34" fmla="*/ 1233488 h 1238250"/>
                <a:gd name="connsiteX35" fmla="*/ 395287 w 538162"/>
                <a:gd name="connsiteY35" fmla="*/ 1209675 h 1238250"/>
                <a:gd name="connsiteX36" fmla="*/ 357187 w 538162"/>
                <a:gd name="connsiteY36" fmla="*/ 1171575 h 1238250"/>
                <a:gd name="connsiteX37" fmla="*/ 326231 w 538162"/>
                <a:gd name="connsiteY37" fmla="*/ 1126331 h 1238250"/>
                <a:gd name="connsiteX38" fmla="*/ 297656 w 538162"/>
                <a:gd name="connsiteY38" fmla="*/ 1057275 h 1238250"/>
                <a:gd name="connsiteX39" fmla="*/ 254793 w 538162"/>
                <a:gd name="connsiteY39" fmla="*/ 950119 h 1238250"/>
                <a:gd name="connsiteX40" fmla="*/ 245268 w 538162"/>
                <a:gd name="connsiteY40" fmla="*/ 895350 h 1238250"/>
                <a:gd name="connsiteX41" fmla="*/ 228600 w 538162"/>
                <a:gd name="connsiteY41" fmla="*/ 735806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2" h="1238250">
                  <a:moveTo>
                    <a:pt x="228600" y="735806"/>
                  </a:moveTo>
                  <a:lnTo>
                    <a:pt x="200025" y="469106"/>
                  </a:lnTo>
                  <a:lnTo>
                    <a:pt x="188118" y="335756"/>
                  </a:lnTo>
                  <a:lnTo>
                    <a:pt x="176212" y="266700"/>
                  </a:lnTo>
                  <a:lnTo>
                    <a:pt x="164306" y="226219"/>
                  </a:lnTo>
                  <a:lnTo>
                    <a:pt x="147637" y="197644"/>
                  </a:lnTo>
                  <a:lnTo>
                    <a:pt x="121443" y="159544"/>
                  </a:lnTo>
                  <a:lnTo>
                    <a:pt x="85725" y="121444"/>
                  </a:lnTo>
                  <a:lnTo>
                    <a:pt x="47625" y="92869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2381"/>
                  </a:lnTo>
                  <a:lnTo>
                    <a:pt x="33337" y="0"/>
                  </a:lnTo>
                  <a:lnTo>
                    <a:pt x="66675" y="2381"/>
                  </a:lnTo>
                  <a:lnTo>
                    <a:pt x="121443" y="21431"/>
                  </a:lnTo>
                  <a:lnTo>
                    <a:pt x="176212" y="45244"/>
                  </a:lnTo>
                  <a:lnTo>
                    <a:pt x="228600" y="76200"/>
                  </a:lnTo>
                  <a:lnTo>
                    <a:pt x="280987" y="107156"/>
                  </a:lnTo>
                  <a:lnTo>
                    <a:pt x="335756" y="140494"/>
                  </a:lnTo>
                  <a:lnTo>
                    <a:pt x="376237" y="223838"/>
                  </a:lnTo>
                  <a:lnTo>
                    <a:pt x="397668" y="335756"/>
                  </a:lnTo>
                  <a:lnTo>
                    <a:pt x="421481" y="476250"/>
                  </a:lnTo>
                  <a:lnTo>
                    <a:pt x="450056" y="614363"/>
                  </a:lnTo>
                  <a:lnTo>
                    <a:pt x="473868" y="764381"/>
                  </a:lnTo>
                  <a:lnTo>
                    <a:pt x="497681" y="902494"/>
                  </a:lnTo>
                  <a:lnTo>
                    <a:pt x="538162" y="985838"/>
                  </a:lnTo>
                  <a:lnTo>
                    <a:pt x="526256" y="1097756"/>
                  </a:lnTo>
                  <a:lnTo>
                    <a:pt x="516731" y="1164431"/>
                  </a:lnTo>
                  <a:lnTo>
                    <a:pt x="507206" y="1195388"/>
                  </a:lnTo>
                  <a:lnTo>
                    <a:pt x="495300" y="1214438"/>
                  </a:lnTo>
                  <a:lnTo>
                    <a:pt x="473868" y="1233488"/>
                  </a:lnTo>
                  <a:lnTo>
                    <a:pt x="452437" y="1238250"/>
                  </a:lnTo>
                  <a:lnTo>
                    <a:pt x="428625" y="1233488"/>
                  </a:lnTo>
                  <a:lnTo>
                    <a:pt x="395287" y="1209675"/>
                  </a:lnTo>
                  <a:lnTo>
                    <a:pt x="357187" y="1171575"/>
                  </a:lnTo>
                  <a:lnTo>
                    <a:pt x="326231" y="1126331"/>
                  </a:lnTo>
                  <a:lnTo>
                    <a:pt x="297656" y="1057275"/>
                  </a:lnTo>
                  <a:lnTo>
                    <a:pt x="254793" y="950119"/>
                  </a:lnTo>
                  <a:lnTo>
                    <a:pt x="245268" y="895350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A73D612-8C2E-4ABC-92EE-35640AA23C3F}"/>
                </a:ext>
              </a:extLst>
            </p:cNvPr>
            <p:cNvSpPr/>
            <p:nvPr/>
          </p:nvSpPr>
          <p:spPr>
            <a:xfrm>
              <a:off x="4429125" y="2733675"/>
              <a:ext cx="2311400" cy="1616075"/>
            </a:xfrm>
            <a:custGeom>
              <a:avLst/>
              <a:gdLst>
                <a:gd name="connsiteX0" fmla="*/ 1412875 w 2311400"/>
                <a:gd name="connsiteY0" fmla="*/ 876300 h 1616075"/>
                <a:gd name="connsiteX1" fmla="*/ 962025 w 2311400"/>
                <a:gd name="connsiteY1" fmla="*/ 971550 h 1616075"/>
                <a:gd name="connsiteX2" fmla="*/ 638175 w 2311400"/>
                <a:gd name="connsiteY2" fmla="*/ 1050925 h 1616075"/>
                <a:gd name="connsiteX3" fmla="*/ 460375 w 2311400"/>
                <a:gd name="connsiteY3" fmla="*/ 1101725 h 1616075"/>
                <a:gd name="connsiteX4" fmla="*/ 384175 w 2311400"/>
                <a:gd name="connsiteY4" fmla="*/ 1143000 h 1616075"/>
                <a:gd name="connsiteX5" fmla="*/ 282575 w 2311400"/>
                <a:gd name="connsiteY5" fmla="*/ 1184275 h 1616075"/>
                <a:gd name="connsiteX6" fmla="*/ 209550 w 2311400"/>
                <a:gd name="connsiteY6" fmla="*/ 1212850 h 1616075"/>
                <a:gd name="connsiteX7" fmla="*/ 142875 w 2311400"/>
                <a:gd name="connsiteY7" fmla="*/ 1231900 h 1616075"/>
                <a:gd name="connsiteX8" fmla="*/ 127000 w 2311400"/>
                <a:gd name="connsiteY8" fmla="*/ 1228725 h 1616075"/>
                <a:gd name="connsiteX9" fmla="*/ 92075 w 2311400"/>
                <a:gd name="connsiteY9" fmla="*/ 1209675 h 1616075"/>
                <a:gd name="connsiteX10" fmla="*/ 63500 w 2311400"/>
                <a:gd name="connsiteY10" fmla="*/ 1177925 h 1616075"/>
                <a:gd name="connsiteX11" fmla="*/ 38100 w 2311400"/>
                <a:gd name="connsiteY11" fmla="*/ 1146175 h 1616075"/>
                <a:gd name="connsiteX12" fmla="*/ 12700 w 2311400"/>
                <a:gd name="connsiteY12" fmla="*/ 1079500 h 1616075"/>
                <a:gd name="connsiteX13" fmla="*/ 0 w 2311400"/>
                <a:gd name="connsiteY13" fmla="*/ 1019175 h 1616075"/>
                <a:gd name="connsiteX14" fmla="*/ 9525 w 2311400"/>
                <a:gd name="connsiteY14" fmla="*/ 977900 h 1616075"/>
                <a:gd name="connsiteX15" fmla="*/ 41275 w 2311400"/>
                <a:gd name="connsiteY15" fmla="*/ 876300 h 1616075"/>
                <a:gd name="connsiteX16" fmla="*/ 73025 w 2311400"/>
                <a:gd name="connsiteY16" fmla="*/ 755650 h 1616075"/>
                <a:gd name="connsiteX17" fmla="*/ 104775 w 2311400"/>
                <a:gd name="connsiteY17" fmla="*/ 612775 h 1616075"/>
                <a:gd name="connsiteX18" fmla="*/ 127000 w 2311400"/>
                <a:gd name="connsiteY18" fmla="*/ 492125 h 1616075"/>
                <a:gd name="connsiteX19" fmla="*/ 146050 w 2311400"/>
                <a:gd name="connsiteY19" fmla="*/ 365125 h 1616075"/>
                <a:gd name="connsiteX20" fmla="*/ 158750 w 2311400"/>
                <a:gd name="connsiteY20" fmla="*/ 282575 h 1616075"/>
                <a:gd name="connsiteX21" fmla="*/ 158750 w 2311400"/>
                <a:gd name="connsiteY21" fmla="*/ 241300 h 1616075"/>
                <a:gd name="connsiteX22" fmla="*/ 146050 w 2311400"/>
                <a:gd name="connsiteY22" fmla="*/ 184150 h 1616075"/>
                <a:gd name="connsiteX23" fmla="*/ 123825 w 2311400"/>
                <a:gd name="connsiteY23" fmla="*/ 133350 h 1616075"/>
                <a:gd name="connsiteX24" fmla="*/ 85725 w 2311400"/>
                <a:gd name="connsiteY24" fmla="*/ 88900 h 1616075"/>
                <a:gd name="connsiteX25" fmla="*/ 44450 w 2311400"/>
                <a:gd name="connsiteY25" fmla="*/ 63500 h 1616075"/>
                <a:gd name="connsiteX26" fmla="*/ 15875 w 2311400"/>
                <a:gd name="connsiteY26" fmla="*/ 47625 h 1616075"/>
                <a:gd name="connsiteX27" fmla="*/ 12700 w 2311400"/>
                <a:gd name="connsiteY27" fmla="*/ 31750 h 1616075"/>
                <a:gd name="connsiteX28" fmla="*/ 15875 w 2311400"/>
                <a:gd name="connsiteY28" fmla="*/ 12700 h 1616075"/>
                <a:gd name="connsiteX29" fmla="*/ 28575 w 2311400"/>
                <a:gd name="connsiteY29" fmla="*/ 3175 h 1616075"/>
                <a:gd name="connsiteX30" fmla="*/ 60325 w 2311400"/>
                <a:gd name="connsiteY30" fmla="*/ 0 h 1616075"/>
                <a:gd name="connsiteX31" fmla="*/ 98425 w 2311400"/>
                <a:gd name="connsiteY31" fmla="*/ 3175 h 1616075"/>
                <a:gd name="connsiteX32" fmla="*/ 152400 w 2311400"/>
                <a:gd name="connsiteY32" fmla="*/ 15875 h 1616075"/>
                <a:gd name="connsiteX33" fmla="*/ 196850 w 2311400"/>
                <a:gd name="connsiteY33" fmla="*/ 31750 h 1616075"/>
                <a:gd name="connsiteX34" fmla="*/ 260350 w 2311400"/>
                <a:gd name="connsiteY34" fmla="*/ 63500 h 1616075"/>
                <a:gd name="connsiteX35" fmla="*/ 314325 w 2311400"/>
                <a:gd name="connsiteY35" fmla="*/ 92075 h 1616075"/>
                <a:gd name="connsiteX36" fmla="*/ 381000 w 2311400"/>
                <a:gd name="connsiteY36" fmla="*/ 139700 h 1616075"/>
                <a:gd name="connsiteX37" fmla="*/ 415925 w 2311400"/>
                <a:gd name="connsiteY37" fmla="*/ 171450 h 1616075"/>
                <a:gd name="connsiteX38" fmla="*/ 444500 w 2311400"/>
                <a:gd name="connsiteY38" fmla="*/ 196850 h 1616075"/>
                <a:gd name="connsiteX39" fmla="*/ 454025 w 2311400"/>
                <a:gd name="connsiteY39" fmla="*/ 215900 h 1616075"/>
                <a:gd name="connsiteX40" fmla="*/ 457200 w 2311400"/>
                <a:gd name="connsiteY40" fmla="*/ 244475 h 1616075"/>
                <a:gd name="connsiteX41" fmla="*/ 454025 w 2311400"/>
                <a:gd name="connsiteY41" fmla="*/ 269875 h 1616075"/>
                <a:gd name="connsiteX42" fmla="*/ 431800 w 2311400"/>
                <a:gd name="connsiteY42" fmla="*/ 285750 h 1616075"/>
                <a:gd name="connsiteX43" fmla="*/ 400050 w 2311400"/>
                <a:gd name="connsiteY43" fmla="*/ 320675 h 1616075"/>
                <a:gd name="connsiteX44" fmla="*/ 377825 w 2311400"/>
                <a:gd name="connsiteY44" fmla="*/ 355600 h 1616075"/>
                <a:gd name="connsiteX45" fmla="*/ 355600 w 2311400"/>
                <a:gd name="connsiteY45" fmla="*/ 409575 h 1616075"/>
                <a:gd name="connsiteX46" fmla="*/ 333375 w 2311400"/>
                <a:gd name="connsiteY46" fmla="*/ 530225 h 1616075"/>
                <a:gd name="connsiteX47" fmla="*/ 288925 w 2311400"/>
                <a:gd name="connsiteY47" fmla="*/ 733425 h 1616075"/>
                <a:gd name="connsiteX48" fmla="*/ 250825 w 2311400"/>
                <a:gd name="connsiteY48" fmla="*/ 923925 h 1616075"/>
                <a:gd name="connsiteX49" fmla="*/ 269875 w 2311400"/>
                <a:gd name="connsiteY49" fmla="*/ 917575 h 1616075"/>
                <a:gd name="connsiteX50" fmla="*/ 622300 w 2311400"/>
                <a:gd name="connsiteY50" fmla="*/ 835025 h 1616075"/>
                <a:gd name="connsiteX51" fmla="*/ 1228725 w 2311400"/>
                <a:gd name="connsiteY51" fmla="*/ 717550 h 1616075"/>
                <a:gd name="connsiteX52" fmla="*/ 1555750 w 2311400"/>
                <a:gd name="connsiteY52" fmla="*/ 663575 h 1616075"/>
                <a:gd name="connsiteX53" fmla="*/ 1806575 w 2311400"/>
                <a:gd name="connsiteY53" fmla="*/ 625475 h 1616075"/>
                <a:gd name="connsiteX54" fmla="*/ 1870075 w 2311400"/>
                <a:gd name="connsiteY54" fmla="*/ 609600 h 1616075"/>
                <a:gd name="connsiteX55" fmla="*/ 1927225 w 2311400"/>
                <a:gd name="connsiteY55" fmla="*/ 590550 h 1616075"/>
                <a:gd name="connsiteX56" fmla="*/ 1949450 w 2311400"/>
                <a:gd name="connsiteY56" fmla="*/ 581025 h 1616075"/>
                <a:gd name="connsiteX57" fmla="*/ 1968500 w 2311400"/>
                <a:gd name="connsiteY57" fmla="*/ 581025 h 1616075"/>
                <a:gd name="connsiteX58" fmla="*/ 2009775 w 2311400"/>
                <a:gd name="connsiteY58" fmla="*/ 590550 h 1616075"/>
                <a:gd name="connsiteX59" fmla="*/ 2063750 w 2311400"/>
                <a:gd name="connsiteY59" fmla="*/ 609600 h 1616075"/>
                <a:gd name="connsiteX60" fmla="*/ 2127250 w 2311400"/>
                <a:gd name="connsiteY60" fmla="*/ 650875 h 1616075"/>
                <a:gd name="connsiteX61" fmla="*/ 2190750 w 2311400"/>
                <a:gd name="connsiteY61" fmla="*/ 708025 h 1616075"/>
                <a:gd name="connsiteX62" fmla="*/ 2251075 w 2311400"/>
                <a:gd name="connsiteY62" fmla="*/ 765175 h 1616075"/>
                <a:gd name="connsiteX63" fmla="*/ 2305050 w 2311400"/>
                <a:gd name="connsiteY63" fmla="*/ 828675 h 1616075"/>
                <a:gd name="connsiteX64" fmla="*/ 2311400 w 2311400"/>
                <a:gd name="connsiteY64" fmla="*/ 844550 h 1616075"/>
                <a:gd name="connsiteX65" fmla="*/ 2311400 w 2311400"/>
                <a:gd name="connsiteY65" fmla="*/ 863600 h 1616075"/>
                <a:gd name="connsiteX66" fmla="*/ 2301875 w 2311400"/>
                <a:gd name="connsiteY66" fmla="*/ 889000 h 1616075"/>
                <a:gd name="connsiteX67" fmla="*/ 2279650 w 2311400"/>
                <a:gd name="connsiteY67" fmla="*/ 914400 h 1616075"/>
                <a:gd name="connsiteX68" fmla="*/ 2232025 w 2311400"/>
                <a:gd name="connsiteY68" fmla="*/ 968375 h 1616075"/>
                <a:gd name="connsiteX69" fmla="*/ 2212975 w 2311400"/>
                <a:gd name="connsiteY69" fmla="*/ 984250 h 1616075"/>
                <a:gd name="connsiteX70" fmla="*/ 2117725 w 2311400"/>
                <a:gd name="connsiteY70" fmla="*/ 1206500 h 1616075"/>
                <a:gd name="connsiteX71" fmla="*/ 2000250 w 2311400"/>
                <a:gd name="connsiteY71" fmla="*/ 1482725 h 1616075"/>
                <a:gd name="connsiteX72" fmla="*/ 1955800 w 2311400"/>
                <a:gd name="connsiteY72" fmla="*/ 1600200 h 1616075"/>
                <a:gd name="connsiteX73" fmla="*/ 1774825 w 2311400"/>
                <a:gd name="connsiteY73" fmla="*/ 1616075 h 1616075"/>
                <a:gd name="connsiteX74" fmla="*/ 1797050 w 2311400"/>
                <a:gd name="connsiteY74" fmla="*/ 1492250 h 1616075"/>
                <a:gd name="connsiteX75" fmla="*/ 1847850 w 2311400"/>
                <a:gd name="connsiteY75" fmla="*/ 1228725 h 1616075"/>
                <a:gd name="connsiteX76" fmla="*/ 1911350 w 2311400"/>
                <a:gd name="connsiteY76" fmla="*/ 949325 h 1616075"/>
                <a:gd name="connsiteX77" fmla="*/ 1924050 w 2311400"/>
                <a:gd name="connsiteY77" fmla="*/ 889000 h 1616075"/>
                <a:gd name="connsiteX78" fmla="*/ 1924050 w 2311400"/>
                <a:gd name="connsiteY78" fmla="*/ 863600 h 1616075"/>
                <a:gd name="connsiteX79" fmla="*/ 1924050 w 2311400"/>
                <a:gd name="connsiteY79" fmla="*/ 844550 h 1616075"/>
                <a:gd name="connsiteX80" fmla="*/ 1911350 w 2311400"/>
                <a:gd name="connsiteY80" fmla="*/ 825500 h 1616075"/>
                <a:gd name="connsiteX81" fmla="*/ 1882775 w 2311400"/>
                <a:gd name="connsiteY81" fmla="*/ 809625 h 1616075"/>
                <a:gd name="connsiteX82" fmla="*/ 1812925 w 2311400"/>
                <a:gd name="connsiteY82" fmla="*/ 809625 h 1616075"/>
                <a:gd name="connsiteX83" fmla="*/ 1679575 w 2311400"/>
                <a:gd name="connsiteY83" fmla="*/ 831850 h 1616075"/>
                <a:gd name="connsiteX84" fmla="*/ 1412875 w 2311400"/>
                <a:gd name="connsiteY84" fmla="*/ 876300 h 161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311400" h="1616075">
                  <a:moveTo>
                    <a:pt x="1412875" y="876300"/>
                  </a:moveTo>
                  <a:lnTo>
                    <a:pt x="962025" y="971550"/>
                  </a:lnTo>
                  <a:lnTo>
                    <a:pt x="638175" y="1050925"/>
                  </a:lnTo>
                  <a:lnTo>
                    <a:pt x="460375" y="1101725"/>
                  </a:lnTo>
                  <a:lnTo>
                    <a:pt x="384175" y="1143000"/>
                  </a:lnTo>
                  <a:lnTo>
                    <a:pt x="282575" y="1184275"/>
                  </a:lnTo>
                  <a:lnTo>
                    <a:pt x="209550" y="1212850"/>
                  </a:lnTo>
                  <a:lnTo>
                    <a:pt x="142875" y="1231900"/>
                  </a:lnTo>
                  <a:lnTo>
                    <a:pt x="127000" y="1228725"/>
                  </a:lnTo>
                  <a:lnTo>
                    <a:pt x="92075" y="1209675"/>
                  </a:lnTo>
                  <a:lnTo>
                    <a:pt x="63500" y="1177925"/>
                  </a:lnTo>
                  <a:lnTo>
                    <a:pt x="38100" y="1146175"/>
                  </a:lnTo>
                  <a:lnTo>
                    <a:pt x="12700" y="1079500"/>
                  </a:lnTo>
                  <a:lnTo>
                    <a:pt x="0" y="1019175"/>
                  </a:lnTo>
                  <a:lnTo>
                    <a:pt x="9525" y="977900"/>
                  </a:lnTo>
                  <a:lnTo>
                    <a:pt x="41275" y="876300"/>
                  </a:lnTo>
                  <a:lnTo>
                    <a:pt x="73025" y="755650"/>
                  </a:lnTo>
                  <a:lnTo>
                    <a:pt x="104775" y="612775"/>
                  </a:lnTo>
                  <a:lnTo>
                    <a:pt x="127000" y="492125"/>
                  </a:lnTo>
                  <a:lnTo>
                    <a:pt x="146050" y="365125"/>
                  </a:lnTo>
                  <a:lnTo>
                    <a:pt x="158750" y="282575"/>
                  </a:lnTo>
                  <a:lnTo>
                    <a:pt x="158750" y="241300"/>
                  </a:lnTo>
                  <a:lnTo>
                    <a:pt x="146050" y="184150"/>
                  </a:lnTo>
                  <a:lnTo>
                    <a:pt x="123825" y="133350"/>
                  </a:lnTo>
                  <a:lnTo>
                    <a:pt x="85725" y="88900"/>
                  </a:lnTo>
                  <a:lnTo>
                    <a:pt x="44450" y="63500"/>
                  </a:lnTo>
                  <a:lnTo>
                    <a:pt x="15875" y="47625"/>
                  </a:lnTo>
                  <a:lnTo>
                    <a:pt x="12700" y="31750"/>
                  </a:lnTo>
                  <a:lnTo>
                    <a:pt x="15875" y="12700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98425" y="3175"/>
                  </a:lnTo>
                  <a:lnTo>
                    <a:pt x="152400" y="15875"/>
                  </a:lnTo>
                  <a:lnTo>
                    <a:pt x="196850" y="31750"/>
                  </a:lnTo>
                  <a:lnTo>
                    <a:pt x="260350" y="63500"/>
                  </a:lnTo>
                  <a:lnTo>
                    <a:pt x="314325" y="92075"/>
                  </a:lnTo>
                  <a:lnTo>
                    <a:pt x="381000" y="139700"/>
                  </a:lnTo>
                  <a:lnTo>
                    <a:pt x="415925" y="171450"/>
                  </a:lnTo>
                  <a:lnTo>
                    <a:pt x="444500" y="196850"/>
                  </a:lnTo>
                  <a:lnTo>
                    <a:pt x="454025" y="215900"/>
                  </a:lnTo>
                  <a:lnTo>
                    <a:pt x="457200" y="244475"/>
                  </a:lnTo>
                  <a:lnTo>
                    <a:pt x="454025" y="269875"/>
                  </a:lnTo>
                  <a:lnTo>
                    <a:pt x="431800" y="285750"/>
                  </a:lnTo>
                  <a:lnTo>
                    <a:pt x="400050" y="320675"/>
                  </a:lnTo>
                  <a:lnTo>
                    <a:pt x="377825" y="355600"/>
                  </a:lnTo>
                  <a:lnTo>
                    <a:pt x="355600" y="409575"/>
                  </a:lnTo>
                  <a:lnTo>
                    <a:pt x="333375" y="530225"/>
                  </a:lnTo>
                  <a:lnTo>
                    <a:pt x="288925" y="733425"/>
                  </a:lnTo>
                  <a:lnTo>
                    <a:pt x="250825" y="923925"/>
                  </a:lnTo>
                  <a:lnTo>
                    <a:pt x="269875" y="917575"/>
                  </a:lnTo>
                  <a:lnTo>
                    <a:pt x="622300" y="835025"/>
                  </a:lnTo>
                  <a:lnTo>
                    <a:pt x="1228725" y="717550"/>
                  </a:lnTo>
                  <a:lnTo>
                    <a:pt x="1555750" y="663575"/>
                  </a:lnTo>
                  <a:lnTo>
                    <a:pt x="1806575" y="625475"/>
                  </a:lnTo>
                  <a:lnTo>
                    <a:pt x="1870075" y="609600"/>
                  </a:lnTo>
                  <a:lnTo>
                    <a:pt x="1927225" y="590550"/>
                  </a:lnTo>
                  <a:lnTo>
                    <a:pt x="1949450" y="581025"/>
                  </a:lnTo>
                  <a:lnTo>
                    <a:pt x="1968500" y="581025"/>
                  </a:lnTo>
                  <a:lnTo>
                    <a:pt x="2009775" y="590550"/>
                  </a:lnTo>
                  <a:lnTo>
                    <a:pt x="2063750" y="609600"/>
                  </a:lnTo>
                  <a:lnTo>
                    <a:pt x="2127250" y="650875"/>
                  </a:lnTo>
                  <a:lnTo>
                    <a:pt x="2190750" y="708025"/>
                  </a:lnTo>
                  <a:lnTo>
                    <a:pt x="2251075" y="765175"/>
                  </a:lnTo>
                  <a:lnTo>
                    <a:pt x="2305050" y="828675"/>
                  </a:lnTo>
                  <a:lnTo>
                    <a:pt x="2311400" y="844550"/>
                  </a:lnTo>
                  <a:lnTo>
                    <a:pt x="2311400" y="863600"/>
                  </a:lnTo>
                  <a:lnTo>
                    <a:pt x="2301875" y="889000"/>
                  </a:lnTo>
                  <a:lnTo>
                    <a:pt x="2279650" y="914400"/>
                  </a:lnTo>
                  <a:lnTo>
                    <a:pt x="2232025" y="968375"/>
                  </a:lnTo>
                  <a:lnTo>
                    <a:pt x="2212975" y="984250"/>
                  </a:lnTo>
                  <a:lnTo>
                    <a:pt x="2117725" y="1206500"/>
                  </a:lnTo>
                  <a:lnTo>
                    <a:pt x="2000250" y="1482725"/>
                  </a:lnTo>
                  <a:lnTo>
                    <a:pt x="1955800" y="1600200"/>
                  </a:lnTo>
                  <a:lnTo>
                    <a:pt x="1774825" y="1616075"/>
                  </a:lnTo>
                  <a:lnTo>
                    <a:pt x="1797050" y="1492250"/>
                  </a:lnTo>
                  <a:lnTo>
                    <a:pt x="1847850" y="1228725"/>
                  </a:lnTo>
                  <a:lnTo>
                    <a:pt x="1911350" y="949325"/>
                  </a:lnTo>
                  <a:lnTo>
                    <a:pt x="1924050" y="889000"/>
                  </a:lnTo>
                  <a:lnTo>
                    <a:pt x="1924050" y="863600"/>
                  </a:lnTo>
                  <a:lnTo>
                    <a:pt x="1924050" y="844550"/>
                  </a:lnTo>
                  <a:lnTo>
                    <a:pt x="1911350" y="825500"/>
                  </a:lnTo>
                  <a:lnTo>
                    <a:pt x="1882775" y="809625"/>
                  </a:lnTo>
                  <a:lnTo>
                    <a:pt x="1812925" y="809625"/>
                  </a:lnTo>
                  <a:lnTo>
                    <a:pt x="1679575" y="831850"/>
                  </a:lnTo>
                  <a:lnTo>
                    <a:pt x="14128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14A492E7-72F1-4C8F-A0BF-518F8526EB55}"/>
                </a:ext>
              </a:extLst>
            </p:cNvPr>
            <p:cNvSpPr/>
            <p:nvPr/>
          </p:nvSpPr>
          <p:spPr>
            <a:xfrm>
              <a:off x="4078288" y="4776788"/>
              <a:ext cx="1379537" cy="1047750"/>
            </a:xfrm>
            <a:custGeom>
              <a:avLst/>
              <a:gdLst>
                <a:gd name="connsiteX0" fmla="*/ 850107 w 1378744"/>
                <a:gd name="connsiteY0" fmla="*/ 628650 h 1047750"/>
                <a:gd name="connsiteX1" fmla="*/ 645319 w 1378744"/>
                <a:gd name="connsiteY1" fmla="*/ 747712 h 1047750"/>
                <a:gd name="connsiteX2" fmla="*/ 483394 w 1378744"/>
                <a:gd name="connsiteY2" fmla="*/ 838200 h 1047750"/>
                <a:gd name="connsiteX3" fmla="*/ 319088 w 1378744"/>
                <a:gd name="connsiteY3" fmla="*/ 926306 h 1047750"/>
                <a:gd name="connsiteX4" fmla="*/ 188119 w 1378744"/>
                <a:gd name="connsiteY4" fmla="*/ 988218 h 1047750"/>
                <a:gd name="connsiteX5" fmla="*/ 109538 w 1378744"/>
                <a:gd name="connsiteY5" fmla="*/ 1021556 h 1047750"/>
                <a:gd name="connsiteX6" fmla="*/ 59532 w 1378744"/>
                <a:gd name="connsiteY6" fmla="*/ 1042987 h 1047750"/>
                <a:gd name="connsiteX7" fmla="*/ 42863 w 1378744"/>
                <a:gd name="connsiteY7" fmla="*/ 1047750 h 1047750"/>
                <a:gd name="connsiteX8" fmla="*/ 26194 w 1378744"/>
                <a:gd name="connsiteY8" fmla="*/ 1047750 h 1047750"/>
                <a:gd name="connsiteX9" fmla="*/ 9525 w 1378744"/>
                <a:gd name="connsiteY9" fmla="*/ 1042987 h 1047750"/>
                <a:gd name="connsiteX10" fmla="*/ 0 w 1378744"/>
                <a:gd name="connsiteY10" fmla="*/ 1031081 h 1047750"/>
                <a:gd name="connsiteX11" fmla="*/ 4763 w 1378744"/>
                <a:gd name="connsiteY11" fmla="*/ 1012031 h 1047750"/>
                <a:gd name="connsiteX12" fmla="*/ 26194 w 1378744"/>
                <a:gd name="connsiteY12" fmla="*/ 992981 h 1047750"/>
                <a:gd name="connsiteX13" fmla="*/ 135732 w 1378744"/>
                <a:gd name="connsiteY13" fmla="*/ 912018 h 1047750"/>
                <a:gd name="connsiteX14" fmla="*/ 321469 w 1378744"/>
                <a:gd name="connsiteY14" fmla="*/ 773906 h 1047750"/>
                <a:gd name="connsiteX15" fmla="*/ 457200 w 1378744"/>
                <a:gd name="connsiteY15" fmla="*/ 669131 h 1047750"/>
                <a:gd name="connsiteX16" fmla="*/ 557213 w 1378744"/>
                <a:gd name="connsiteY16" fmla="*/ 590550 h 1047750"/>
                <a:gd name="connsiteX17" fmla="*/ 657225 w 1378744"/>
                <a:gd name="connsiteY17" fmla="*/ 504825 h 1047750"/>
                <a:gd name="connsiteX18" fmla="*/ 769144 w 1378744"/>
                <a:gd name="connsiteY18" fmla="*/ 402431 h 1047750"/>
                <a:gd name="connsiteX19" fmla="*/ 840582 w 1378744"/>
                <a:gd name="connsiteY19" fmla="*/ 328612 h 1047750"/>
                <a:gd name="connsiteX20" fmla="*/ 897732 w 1378744"/>
                <a:gd name="connsiteY20" fmla="*/ 266700 h 1047750"/>
                <a:gd name="connsiteX21" fmla="*/ 940594 w 1378744"/>
                <a:gd name="connsiteY21" fmla="*/ 214312 h 1047750"/>
                <a:gd name="connsiteX22" fmla="*/ 954882 w 1378744"/>
                <a:gd name="connsiteY22" fmla="*/ 183356 h 1047750"/>
                <a:gd name="connsiteX23" fmla="*/ 954882 w 1378744"/>
                <a:gd name="connsiteY23" fmla="*/ 164306 h 1047750"/>
                <a:gd name="connsiteX24" fmla="*/ 945357 w 1378744"/>
                <a:gd name="connsiteY24" fmla="*/ 135731 h 1047750"/>
                <a:gd name="connsiteX25" fmla="*/ 919163 w 1378744"/>
                <a:gd name="connsiteY25" fmla="*/ 100012 h 1047750"/>
                <a:gd name="connsiteX26" fmla="*/ 890588 w 1378744"/>
                <a:gd name="connsiteY26" fmla="*/ 66675 h 1047750"/>
                <a:gd name="connsiteX27" fmla="*/ 878682 w 1378744"/>
                <a:gd name="connsiteY27" fmla="*/ 47625 h 1047750"/>
                <a:gd name="connsiteX28" fmla="*/ 871538 w 1378744"/>
                <a:gd name="connsiteY28" fmla="*/ 21431 h 1047750"/>
                <a:gd name="connsiteX29" fmla="*/ 873919 w 1378744"/>
                <a:gd name="connsiteY29" fmla="*/ 9525 h 1047750"/>
                <a:gd name="connsiteX30" fmla="*/ 883444 w 1378744"/>
                <a:gd name="connsiteY30" fmla="*/ 0 h 1047750"/>
                <a:gd name="connsiteX31" fmla="*/ 909638 w 1378744"/>
                <a:gd name="connsiteY31" fmla="*/ 0 h 1047750"/>
                <a:gd name="connsiteX32" fmla="*/ 950119 w 1378744"/>
                <a:gd name="connsiteY32" fmla="*/ 19050 h 1047750"/>
                <a:gd name="connsiteX33" fmla="*/ 1033463 w 1378744"/>
                <a:gd name="connsiteY33" fmla="*/ 57150 h 1047750"/>
                <a:gd name="connsiteX34" fmla="*/ 1116807 w 1378744"/>
                <a:gd name="connsiteY34" fmla="*/ 95250 h 1047750"/>
                <a:gd name="connsiteX35" fmla="*/ 1188244 w 1378744"/>
                <a:gd name="connsiteY35" fmla="*/ 133350 h 1047750"/>
                <a:gd name="connsiteX36" fmla="*/ 1257300 w 1378744"/>
                <a:gd name="connsiteY36" fmla="*/ 176212 h 1047750"/>
                <a:gd name="connsiteX37" fmla="*/ 1328738 w 1378744"/>
                <a:gd name="connsiteY37" fmla="*/ 226218 h 1047750"/>
                <a:gd name="connsiteX38" fmla="*/ 1359694 w 1378744"/>
                <a:gd name="connsiteY38" fmla="*/ 252412 h 1047750"/>
                <a:gd name="connsiteX39" fmla="*/ 1371600 w 1378744"/>
                <a:gd name="connsiteY39" fmla="*/ 269081 h 1047750"/>
                <a:gd name="connsiteX40" fmla="*/ 1378744 w 1378744"/>
                <a:gd name="connsiteY40" fmla="*/ 297656 h 1047750"/>
                <a:gd name="connsiteX41" fmla="*/ 1378744 w 1378744"/>
                <a:gd name="connsiteY41" fmla="*/ 314325 h 1047750"/>
                <a:gd name="connsiteX42" fmla="*/ 1369219 w 1378744"/>
                <a:gd name="connsiteY42" fmla="*/ 328612 h 1047750"/>
                <a:gd name="connsiteX43" fmla="*/ 1338263 w 1378744"/>
                <a:gd name="connsiteY43" fmla="*/ 347662 h 1047750"/>
                <a:gd name="connsiteX44" fmla="*/ 1271588 w 1378744"/>
                <a:gd name="connsiteY44" fmla="*/ 364331 h 1047750"/>
                <a:gd name="connsiteX45" fmla="*/ 1209675 w 1378744"/>
                <a:gd name="connsiteY45" fmla="*/ 373856 h 1047750"/>
                <a:gd name="connsiteX46" fmla="*/ 1123950 w 1378744"/>
                <a:gd name="connsiteY46" fmla="*/ 438150 h 1047750"/>
                <a:gd name="connsiteX47" fmla="*/ 1026319 w 1378744"/>
                <a:gd name="connsiteY47" fmla="*/ 509587 h 1047750"/>
                <a:gd name="connsiteX48" fmla="*/ 850107 w 1378744"/>
                <a:gd name="connsiteY48" fmla="*/ 6286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8744" h="1047750">
                  <a:moveTo>
                    <a:pt x="850107" y="628650"/>
                  </a:moveTo>
                  <a:lnTo>
                    <a:pt x="645319" y="747712"/>
                  </a:lnTo>
                  <a:lnTo>
                    <a:pt x="483394" y="838200"/>
                  </a:lnTo>
                  <a:lnTo>
                    <a:pt x="319088" y="926306"/>
                  </a:lnTo>
                  <a:lnTo>
                    <a:pt x="188119" y="988218"/>
                  </a:lnTo>
                  <a:lnTo>
                    <a:pt x="109538" y="1021556"/>
                  </a:lnTo>
                  <a:lnTo>
                    <a:pt x="59532" y="1042987"/>
                  </a:lnTo>
                  <a:lnTo>
                    <a:pt x="42863" y="1047750"/>
                  </a:lnTo>
                  <a:lnTo>
                    <a:pt x="26194" y="1047750"/>
                  </a:lnTo>
                  <a:lnTo>
                    <a:pt x="9525" y="1042987"/>
                  </a:lnTo>
                  <a:lnTo>
                    <a:pt x="0" y="1031081"/>
                  </a:lnTo>
                  <a:lnTo>
                    <a:pt x="4763" y="1012031"/>
                  </a:lnTo>
                  <a:lnTo>
                    <a:pt x="26194" y="992981"/>
                  </a:lnTo>
                  <a:lnTo>
                    <a:pt x="135732" y="912018"/>
                  </a:lnTo>
                  <a:lnTo>
                    <a:pt x="321469" y="773906"/>
                  </a:lnTo>
                  <a:lnTo>
                    <a:pt x="457200" y="669131"/>
                  </a:lnTo>
                  <a:lnTo>
                    <a:pt x="557213" y="590550"/>
                  </a:lnTo>
                  <a:lnTo>
                    <a:pt x="657225" y="504825"/>
                  </a:lnTo>
                  <a:lnTo>
                    <a:pt x="769144" y="402431"/>
                  </a:lnTo>
                  <a:lnTo>
                    <a:pt x="840582" y="328612"/>
                  </a:lnTo>
                  <a:lnTo>
                    <a:pt x="897732" y="266700"/>
                  </a:lnTo>
                  <a:lnTo>
                    <a:pt x="940594" y="214312"/>
                  </a:lnTo>
                  <a:lnTo>
                    <a:pt x="954882" y="183356"/>
                  </a:lnTo>
                  <a:lnTo>
                    <a:pt x="954882" y="164306"/>
                  </a:lnTo>
                  <a:lnTo>
                    <a:pt x="945357" y="135731"/>
                  </a:lnTo>
                  <a:lnTo>
                    <a:pt x="919163" y="100012"/>
                  </a:lnTo>
                  <a:lnTo>
                    <a:pt x="890588" y="66675"/>
                  </a:lnTo>
                  <a:lnTo>
                    <a:pt x="878682" y="47625"/>
                  </a:lnTo>
                  <a:lnTo>
                    <a:pt x="871538" y="21431"/>
                  </a:lnTo>
                  <a:lnTo>
                    <a:pt x="873919" y="9525"/>
                  </a:lnTo>
                  <a:lnTo>
                    <a:pt x="883444" y="0"/>
                  </a:lnTo>
                  <a:lnTo>
                    <a:pt x="909638" y="0"/>
                  </a:lnTo>
                  <a:lnTo>
                    <a:pt x="950119" y="19050"/>
                  </a:lnTo>
                  <a:lnTo>
                    <a:pt x="1033463" y="57150"/>
                  </a:lnTo>
                  <a:lnTo>
                    <a:pt x="1116807" y="95250"/>
                  </a:lnTo>
                  <a:lnTo>
                    <a:pt x="1188244" y="133350"/>
                  </a:lnTo>
                  <a:lnTo>
                    <a:pt x="1257300" y="176212"/>
                  </a:lnTo>
                  <a:lnTo>
                    <a:pt x="1328738" y="226218"/>
                  </a:lnTo>
                  <a:lnTo>
                    <a:pt x="1359694" y="252412"/>
                  </a:lnTo>
                  <a:lnTo>
                    <a:pt x="1371600" y="269081"/>
                  </a:lnTo>
                  <a:lnTo>
                    <a:pt x="1378744" y="297656"/>
                  </a:lnTo>
                  <a:lnTo>
                    <a:pt x="1378744" y="314325"/>
                  </a:lnTo>
                  <a:lnTo>
                    <a:pt x="1369219" y="328612"/>
                  </a:lnTo>
                  <a:lnTo>
                    <a:pt x="1338263" y="347662"/>
                  </a:lnTo>
                  <a:lnTo>
                    <a:pt x="1271588" y="364331"/>
                  </a:lnTo>
                  <a:lnTo>
                    <a:pt x="1209675" y="373856"/>
                  </a:lnTo>
                  <a:lnTo>
                    <a:pt x="1123950" y="438150"/>
                  </a:lnTo>
                  <a:lnTo>
                    <a:pt x="1026319" y="509587"/>
                  </a:lnTo>
                  <a:lnTo>
                    <a:pt x="850107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06344AF-476B-49F2-8F5C-43B3355834E4}"/>
                </a:ext>
              </a:extLst>
            </p:cNvPr>
            <p:cNvSpPr/>
            <p:nvPr/>
          </p:nvSpPr>
          <p:spPr>
            <a:xfrm>
              <a:off x="5934075" y="4776788"/>
              <a:ext cx="1163638" cy="1047750"/>
            </a:xfrm>
            <a:custGeom>
              <a:avLst/>
              <a:gdLst>
                <a:gd name="connsiteX0" fmla="*/ 707231 w 1164431"/>
                <a:gd name="connsiteY0" fmla="*/ 681037 h 1047750"/>
                <a:gd name="connsiteX1" fmla="*/ 552450 w 1164431"/>
                <a:gd name="connsiteY1" fmla="*/ 521493 h 1047750"/>
                <a:gd name="connsiteX2" fmla="*/ 442913 w 1164431"/>
                <a:gd name="connsiteY2" fmla="*/ 419100 h 1047750"/>
                <a:gd name="connsiteX3" fmla="*/ 345281 w 1164431"/>
                <a:gd name="connsiteY3" fmla="*/ 330993 h 1047750"/>
                <a:gd name="connsiteX4" fmla="*/ 195263 w 1164431"/>
                <a:gd name="connsiteY4" fmla="*/ 207168 h 1047750"/>
                <a:gd name="connsiteX5" fmla="*/ 61913 w 1164431"/>
                <a:gd name="connsiteY5" fmla="*/ 97631 h 1047750"/>
                <a:gd name="connsiteX6" fmla="*/ 33338 w 1164431"/>
                <a:gd name="connsiteY6" fmla="*/ 76200 h 1047750"/>
                <a:gd name="connsiteX7" fmla="*/ 14288 w 1164431"/>
                <a:gd name="connsiteY7" fmla="*/ 57150 h 1047750"/>
                <a:gd name="connsiteX8" fmla="*/ 2381 w 1164431"/>
                <a:gd name="connsiteY8" fmla="*/ 35718 h 1047750"/>
                <a:gd name="connsiteX9" fmla="*/ 0 w 1164431"/>
                <a:gd name="connsiteY9" fmla="*/ 14287 h 1047750"/>
                <a:gd name="connsiteX10" fmla="*/ 7144 w 1164431"/>
                <a:gd name="connsiteY10" fmla="*/ 2381 h 1047750"/>
                <a:gd name="connsiteX11" fmla="*/ 23813 w 1164431"/>
                <a:gd name="connsiteY11" fmla="*/ 0 h 1047750"/>
                <a:gd name="connsiteX12" fmla="*/ 61913 w 1164431"/>
                <a:gd name="connsiteY12" fmla="*/ 9525 h 1047750"/>
                <a:gd name="connsiteX13" fmla="*/ 161925 w 1164431"/>
                <a:gd name="connsiteY13" fmla="*/ 54768 h 1047750"/>
                <a:gd name="connsiteX14" fmla="*/ 259556 w 1164431"/>
                <a:gd name="connsiteY14" fmla="*/ 95250 h 1047750"/>
                <a:gd name="connsiteX15" fmla="*/ 383381 w 1164431"/>
                <a:gd name="connsiteY15" fmla="*/ 150018 h 1047750"/>
                <a:gd name="connsiteX16" fmla="*/ 497681 w 1164431"/>
                <a:gd name="connsiteY16" fmla="*/ 204787 h 1047750"/>
                <a:gd name="connsiteX17" fmla="*/ 631031 w 1164431"/>
                <a:gd name="connsiteY17" fmla="*/ 276225 h 1047750"/>
                <a:gd name="connsiteX18" fmla="*/ 766763 w 1164431"/>
                <a:gd name="connsiteY18" fmla="*/ 354806 h 1047750"/>
                <a:gd name="connsiteX19" fmla="*/ 892969 w 1164431"/>
                <a:gd name="connsiteY19" fmla="*/ 435768 h 1047750"/>
                <a:gd name="connsiteX20" fmla="*/ 942975 w 1164431"/>
                <a:gd name="connsiteY20" fmla="*/ 469106 h 1047750"/>
                <a:gd name="connsiteX21" fmla="*/ 992981 w 1164431"/>
                <a:gd name="connsiteY21" fmla="*/ 523875 h 1047750"/>
                <a:gd name="connsiteX22" fmla="*/ 1042988 w 1164431"/>
                <a:gd name="connsiteY22" fmla="*/ 585787 h 1047750"/>
                <a:gd name="connsiteX23" fmla="*/ 1090613 w 1164431"/>
                <a:gd name="connsiteY23" fmla="*/ 657225 h 1047750"/>
                <a:gd name="connsiteX24" fmla="*/ 1116806 w 1164431"/>
                <a:gd name="connsiteY24" fmla="*/ 716756 h 1047750"/>
                <a:gd name="connsiteX25" fmla="*/ 1150144 w 1164431"/>
                <a:gd name="connsiteY25" fmla="*/ 816768 h 1047750"/>
                <a:gd name="connsiteX26" fmla="*/ 1162050 w 1164431"/>
                <a:gd name="connsiteY26" fmla="*/ 878681 h 1047750"/>
                <a:gd name="connsiteX27" fmla="*/ 1164431 w 1164431"/>
                <a:gd name="connsiteY27" fmla="*/ 935831 h 1047750"/>
                <a:gd name="connsiteX28" fmla="*/ 1154906 w 1164431"/>
                <a:gd name="connsiteY28" fmla="*/ 985837 h 1047750"/>
                <a:gd name="connsiteX29" fmla="*/ 1138238 w 1164431"/>
                <a:gd name="connsiteY29" fmla="*/ 1019175 h 1047750"/>
                <a:gd name="connsiteX30" fmla="*/ 1116806 w 1164431"/>
                <a:gd name="connsiteY30" fmla="*/ 1040606 h 1047750"/>
                <a:gd name="connsiteX31" fmla="*/ 1090613 w 1164431"/>
                <a:gd name="connsiteY31" fmla="*/ 1045368 h 1047750"/>
                <a:gd name="connsiteX32" fmla="*/ 1059656 w 1164431"/>
                <a:gd name="connsiteY32" fmla="*/ 1047750 h 1047750"/>
                <a:gd name="connsiteX33" fmla="*/ 1031081 w 1164431"/>
                <a:gd name="connsiteY33" fmla="*/ 1045368 h 1047750"/>
                <a:gd name="connsiteX34" fmla="*/ 1002506 w 1164431"/>
                <a:gd name="connsiteY34" fmla="*/ 1021556 h 1047750"/>
                <a:gd name="connsiteX35" fmla="*/ 907256 w 1164431"/>
                <a:gd name="connsiteY35" fmla="*/ 904875 h 1047750"/>
                <a:gd name="connsiteX36" fmla="*/ 816769 w 1164431"/>
                <a:gd name="connsiteY36" fmla="*/ 800100 h 1047750"/>
                <a:gd name="connsiteX37" fmla="*/ 707231 w 1164431"/>
                <a:gd name="connsiteY37" fmla="*/ 68103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64431" h="1047750">
                  <a:moveTo>
                    <a:pt x="707231" y="681037"/>
                  </a:moveTo>
                  <a:lnTo>
                    <a:pt x="552450" y="521493"/>
                  </a:lnTo>
                  <a:lnTo>
                    <a:pt x="442913" y="419100"/>
                  </a:lnTo>
                  <a:lnTo>
                    <a:pt x="345281" y="330993"/>
                  </a:lnTo>
                  <a:lnTo>
                    <a:pt x="195263" y="207168"/>
                  </a:lnTo>
                  <a:lnTo>
                    <a:pt x="61913" y="97631"/>
                  </a:lnTo>
                  <a:lnTo>
                    <a:pt x="33338" y="76200"/>
                  </a:lnTo>
                  <a:lnTo>
                    <a:pt x="14288" y="57150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61925" y="54768"/>
                  </a:lnTo>
                  <a:lnTo>
                    <a:pt x="259556" y="95250"/>
                  </a:lnTo>
                  <a:lnTo>
                    <a:pt x="383381" y="150018"/>
                  </a:lnTo>
                  <a:lnTo>
                    <a:pt x="497681" y="204787"/>
                  </a:lnTo>
                  <a:lnTo>
                    <a:pt x="631031" y="276225"/>
                  </a:lnTo>
                  <a:lnTo>
                    <a:pt x="766763" y="354806"/>
                  </a:lnTo>
                  <a:lnTo>
                    <a:pt x="892969" y="435768"/>
                  </a:lnTo>
                  <a:lnTo>
                    <a:pt x="942975" y="469106"/>
                  </a:lnTo>
                  <a:lnTo>
                    <a:pt x="992981" y="523875"/>
                  </a:lnTo>
                  <a:lnTo>
                    <a:pt x="1042988" y="585787"/>
                  </a:lnTo>
                  <a:lnTo>
                    <a:pt x="1090613" y="657225"/>
                  </a:lnTo>
                  <a:lnTo>
                    <a:pt x="1116806" y="716756"/>
                  </a:lnTo>
                  <a:lnTo>
                    <a:pt x="1150144" y="816768"/>
                  </a:lnTo>
                  <a:lnTo>
                    <a:pt x="1162050" y="878681"/>
                  </a:lnTo>
                  <a:cubicBezTo>
                    <a:pt x="1162844" y="897731"/>
                    <a:pt x="1163637" y="916781"/>
                    <a:pt x="1164431" y="935831"/>
                  </a:cubicBezTo>
                  <a:lnTo>
                    <a:pt x="1154906" y="985837"/>
                  </a:lnTo>
                  <a:lnTo>
                    <a:pt x="1138238" y="1019175"/>
                  </a:lnTo>
                  <a:lnTo>
                    <a:pt x="1116806" y="1040606"/>
                  </a:lnTo>
                  <a:lnTo>
                    <a:pt x="1090613" y="1045368"/>
                  </a:lnTo>
                  <a:lnTo>
                    <a:pt x="1059656" y="1047750"/>
                  </a:lnTo>
                  <a:lnTo>
                    <a:pt x="1031081" y="1045368"/>
                  </a:lnTo>
                  <a:lnTo>
                    <a:pt x="1002506" y="1021556"/>
                  </a:lnTo>
                  <a:lnTo>
                    <a:pt x="907256" y="904875"/>
                  </a:lnTo>
                  <a:lnTo>
                    <a:pt x="816769" y="800100"/>
                  </a:lnTo>
                  <a:lnTo>
                    <a:pt x="707231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4B5D0B2-57FB-4743-8D0C-BA254C3AC9C2}"/>
                </a:ext>
              </a:extLst>
            </p:cNvPr>
            <p:cNvSpPr/>
            <p:nvPr/>
          </p:nvSpPr>
          <p:spPr>
            <a:xfrm>
              <a:off x="2890838" y="4424363"/>
              <a:ext cx="1241425" cy="1035050"/>
            </a:xfrm>
            <a:custGeom>
              <a:avLst/>
              <a:gdLst>
                <a:gd name="connsiteX0" fmla="*/ 457200 w 1240631"/>
                <a:gd name="connsiteY0" fmla="*/ 307181 h 1035843"/>
                <a:gd name="connsiteX1" fmla="*/ 95250 w 1240631"/>
                <a:gd name="connsiteY1" fmla="*/ 400050 h 1035843"/>
                <a:gd name="connsiteX2" fmla="*/ 0 w 1240631"/>
                <a:gd name="connsiteY2" fmla="*/ 266700 h 1035843"/>
                <a:gd name="connsiteX3" fmla="*/ 319087 w 1240631"/>
                <a:gd name="connsiteY3" fmla="*/ 192881 h 1035843"/>
                <a:gd name="connsiteX4" fmla="*/ 638175 w 1240631"/>
                <a:gd name="connsiteY4" fmla="*/ 111918 h 1035843"/>
                <a:gd name="connsiteX5" fmla="*/ 800100 w 1240631"/>
                <a:gd name="connsiteY5" fmla="*/ 61912 h 1035843"/>
                <a:gd name="connsiteX6" fmla="*/ 869156 w 1240631"/>
                <a:gd name="connsiteY6" fmla="*/ 35718 h 1035843"/>
                <a:gd name="connsiteX7" fmla="*/ 907256 w 1240631"/>
                <a:gd name="connsiteY7" fmla="*/ 14287 h 1035843"/>
                <a:gd name="connsiteX8" fmla="*/ 923925 w 1240631"/>
                <a:gd name="connsiteY8" fmla="*/ 4762 h 1035843"/>
                <a:gd name="connsiteX9" fmla="*/ 950118 w 1240631"/>
                <a:gd name="connsiteY9" fmla="*/ 0 h 1035843"/>
                <a:gd name="connsiteX10" fmla="*/ 997743 w 1240631"/>
                <a:gd name="connsiteY10" fmla="*/ 9525 h 1035843"/>
                <a:gd name="connsiteX11" fmla="*/ 1040606 w 1240631"/>
                <a:gd name="connsiteY11" fmla="*/ 23812 h 1035843"/>
                <a:gd name="connsiteX12" fmla="*/ 1109662 w 1240631"/>
                <a:gd name="connsiteY12" fmla="*/ 59531 h 1035843"/>
                <a:gd name="connsiteX13" fmla="*/ 1185862 w 1240631"/>
                <a:gd name="connsiteY13" fmla="*/ 104775 h 1035843"/>
                <a:gd name="connsiteX14" fmla="*/ 1216818 w 1240631"/>
                <a:gd name="connsiteY14" fmla="*/ 123825 h 1035843"/>
                <a:gd name="connsiteX15" fmla="*/ 1233487 w 1240631"/>
                <a:gd name="connsiteY15" fmla="*/ 142875 h 1035843"/>
                <a:gd name="connsiteX16" fmla="*/ 1240631 w 1240631"/>
                <a:gd name="connsiteY16" fmla="*/ 166687 h 1035843"/>
                <a:gd name="connsiteX17" fmla="*/ 1233487 w 1240631"/>
                <a:gd name="connsiteY17" fmla="*/ 204787 h 1035843"/>
                <a:gd name="connsiteX18" fmla="*/ 1214437 w 1240631"/>
                <a:gd name="connsiteY18" fmla="*/ 245268 h 1035843"/>
                <a:gd name="connsiteX19" fmla="*/ 1197768 w 1240631"/>
                <a:gd name="connsiteY19" fmla="*/ 273843 h 1035843"/>
                <a:gd name="connsiteX20" fmla="*/ 1185862 w 1240631"/>
                <a:gd name="connsiteY20" fmla="*/ 328612 h 1035843"/>
                <a:gd name="connsiteX21" fmla="*/ 1181100 w 1240631"/>
                <a:gd name="connsiteY21" fmla="*/ 419100 h 1035843"/>
                <a:gd name="connsiteX22" fmla="*/ 1152525 w 1240631"/>
                <a:gd name="connsiteY22" fmla="*/ 583406 h 1035843"/>
                <a:gd name="connsiteX23" fmla="*/ 1119187 w 1240631"/>
                <a:gd name="connsiteY23" fmla="*/ 781050 h 1035843"/>
                <a:gd name="connsiteX24" fmla="*/ 1097756 w 1240631"/>
                <a:gd name="connsiteY24" fmla="*/ 923925 h 1035843"/>
                <a:gd name="connsiteX25" fmla="*/ 1078706 w 1240631"/>
                <a:gd name="connsiteY25" fmla="*/ 964406 h 1035843"/>
                <a:gd name="connsiteX26" fmla="*/ 1047750 w 1240631"/>
                <a:gd name="connsiteY26" fmla="*/ 1007268 h 1035843"/>
                <a:gd name="connsiteX27" fmla="*/ 1019175 w 1240631"/>
                <a:gd name="connsiteY27" fmla="*/ 1028700 h 1035843"/>
                <a:gd name="connsiteX28" fmla="*/ 995362 w 1240631"/>
                <a:gd name="connsiteY28" fmla="*/ 1035843 h 1035843"/>
                <a:gd name="connsiteX29" fmla="*/ 978693 w 1240631"/>
                <a:gd name="connsiteY29" fmla="*/ 1035843 h 1035843"/>
                <a:gd name="connsiteX30" fmla="*/ 942975 w 1240631"/>
                <a:gd name="connsiteY30" fmla="*/ 1026318 h 1035843"/>
                <a:gd name="connsiteX31" fmla="*/ 914400 w 1240631"/>
                <a:gd name="connsiteY31" fmla="*/ 1014412 h 1035843"/>
                <a:gd name="connsiteX32" fmla="*/ 909637 w 1240631"/>
                <a:gd name="connsiteY32" fmla="*/ 990600 h 1035843"/>
                <a:gd name="connsiteX33" fmla="*/ 938212 w 1240631"/>
                <a:gd name="connsiteY33" fmla="*/ 835818 h 1035843"/>
                <a:gd name="connsiteX34" fmla="*/ 952500 w 1240631"/>
                <a:gd name="connsiteY34" fmla="*/ 511968 h 1035843"/>
                <a:gd name="connsiteX35" fmla="*/ 959643 w 1240631"/>
                <a:gd name="connsiteY35" fmla="*/ 288131 h 1035843"/>
                <a:gd name="connsiteX36" fmla="*/ 962025 w 1240631"/>
                <a:gd name="connsiteY36" fmla="*/ 254793 h 1035843"/>
                <a:gd name="connsiteX37" fmla="*/ 957262 w 1240631"/>
                <a:gd name="connsiteY37" fmla="*/ 235743 h 1035843"/>
                <a:gd name="connsiteX38" fmla="*/ 950118 w 1240631"/>
                <a:gd name="connsiteY38" fmla="*/ 221456 h 1035843"/>
                <a:gd name="connsiteX39" fmla="*/ 938212 w 1240631"/>
                <a:gd name="connsiteY39" fmla="*/ 214312 h 1035843"/>
                <a:gd name="connsiteX40" fmla="*/ 912018 w 1240631"/>
                <a:gd name="connsiteY40" fmla="*/ 207168 h 1035843"/>
                <a:gd name="connsiteX41" fmla="*/ 866775 w 1240631"/>
                <a:gd name="connsiteY41" fmla="*/ 209550 h 1035843"/>
                <a:gd name="connsiteX42" fmla="*/ 647700 w 1240631"/>
                <a:gd name="connsiteY42" fmla="*/ 264318 h 1035843"/>
                <a:gd name="connsiteX43" fmla="*/ 457200 w 1240631"/>
                <a:gd name="connsiteY43" fmla="*/ 307181 h 10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40631" h="1035843">
                  <a:moveTo>
                    <a:pt x="457200" y="307181"/>
                  </a:moveTo>
                  <a:lnTo>
                    <a:pt x="95250" y="400050"/>
                  </a:lnTo>
                  <a:lnTo>
                    <a:pt x="0" y="266700"/>
                  </a:lnTo>
                  <a:lnTo>
                    <a:pt x="319087" y="192881"/>
                  </a:lnTo>
                  <a:lnTo>
                    <a:pt x="638175" y="111918"/>
                  </a:lnTo>
                  <a:lnTo>
                    <a:pt x="800100" y="61912"/>
                  </a:lnTo>
                  <a:lnTo>
                    <a:pt x="869156" y="35718"/>
                  </a:lnTo>
                  <a:lnTo>
                    <a:pt x="907256" y="14287"/>
                  </a:lnTo>
                  <a:lnTo>
                    <a:pt x="923925" y="4762"/>
                  </a:lnTo>
                  <a:lnTo>
                    <a:pt x="950118" y="0"/>
                  </a:lnTo>
                  <a:lnTo>
                    <a:pt x="997743" y="9525"/>
                  </a:lnTo>
                  <a:lnTo>
                    <a:pt x="1040606" y="23812"/>
                  </a:lnTo>
                  <a:lnTo>
                    <a:pt x="1109662" y="59531"/>
                  </a:lnTo>
                  <a:lnTo>
                    <a:pt x="1185862" y="104775"/>
                  </a:lnTo>
                  <a:lnTo>
                    <a:pt x="1216818" y="123825"/>
                  </a:lnTo>
                  <a:lnTo>
                    <a:pt x="1233487" y="142875"/>
                  </a:lnTo>
                  <a:lnTo>
                    <a:pt x="1240631" y="166687"/>
                  </a:lnTo>
                  <a:lnTo>
                    <a:pt x="1233487" y="204787"/>
                  </a:lnTo>
                  <a:lnTo>
                    <a:pt x="1214437" y="245268"/>
                  </a:lnTo>
                  <a:lnTo>
                    <a:pt x="1197768" y="273843"/>
                  </a:lnTo>
                  <a:lnTo>
                    <a:pt x="1185862" y="328612"/>
                  </a:lnTo>
                  <a:lnTo>
                    <a:pt x="1181100" y="419100"/>
                  </a:lnTo>
                  <a:lnTo>
                    <a:pt x="1152525" y="583406"/>
                  </a:lnTo>
                  <a:lnTo>
                    <a:pt x="1119187" y="781050"/>
                  </a:lnTo>
                  <a:lnTo>
                    <a:pt x="1097756" y="923925"/>
                  </a:lnTo>
                  <a:lnTo>
                    <a:pt x="1078706" y="964406"/>
                  </a:lnTo>
                  <a:lnTo>
                    <a:pt x="1047750" y="1007268"/>
                  </a:lnTo>
                  <a:lnTo>
                    <a:pt x="1019175" y="1028700"/>
                  </a:lnTo>
                  <a:lnTo>
                    <a:pt x="995362" y="1035843"/>
                  </a:lnTo>
                  <a:lnTo>
                    <a:pt x="978693" y="1035843"/>
                  </a:lnTo>
                  <a:lnTo>
                    <a:pt x="942975" y="1026318"/>
                  </a:lnTo>
                  <a:lnTo>
                    <a:pt x="914400" y="1014412"/>
                  </a:lnTo>
                  <a:lnTo>
                    <a:pt x="909637" y="990600"/>
                  </a:lnTo>
                  <a:lnTo>
                    <a:pt x="938212" y="835818"/>
                  </a:lnTo>
                  <a:lnTo>
                    <a:pt x="952500" y="511968"/>
                  </a:lnTo>
                  <a:lnTo>
                    <a:pt x="959643" y="288131"/>
                  </a:lnTo>
                  <a:lnTo>
                    <a:pt x="962025" y="254793"/>
                  </a:lnTo>
                  <a:lnTo>
                    <a:pt x="957262" y="235743"/>
                  </a:lnTo>
                  <a:lnTo>
                    <a:pt x="950118" y="221456"/>
                  </a:lnTo>
                  <a:lnTo>
                    <a:pt x="938212" y="214312"/>
                  </a:lnTo>
                  <a:lnTo>
                    <a:pt x="912018" y="207168"/>
                  </a:lnTo>
                  <a:lnTo>
                    <a:pt x="866775" y="209550"/>
                  </a:lnTo>
                  <a:lnTo>
                    <a:pt x="647700" y="264318"/>
                  </a:lnTo>
                  <a:lnTo>
                    <a:pt x="4572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8B9D99F-2C4A-4BF7-80AF-059CB41EFEC6}"/>
                </a:ext>
              </a:extLst>
            </p:cNvPr>
            <p:cNvSpPr/>
            <p:nvPr/>
          </p:nvSpPr>
          <p:spPr>
            <a:xfrm>
              <a:off x="3105150" y="5230813"/>
              <a:ext cx="773113" cy="314325"/>
            </a:xfrm>
            <a:custGeom>
              <a:avLst/>
              <a:gdLst>
                <a:gd name="connsiteX0" fmla="*/ 314325 w 773906"/>
                <a:gd name="connsiteY0" fmla="*/ 254794 h 314325"/>
                <a:gd name="connsiteX1" fmla="*/ 73819 w 773906"/>
                <a:gd name="connsiteY1" fmla="*/ 314325 h 314325"/>
                <a:gd name="connsiteX2" fmla="*/ 0 w 773906"/>
                <a:gd name="connsiteY2" fmla="*/ 152400 h 314325"/>
                <a:gd name="connsiteX3" fmla="*/ 221456 w 773906"/>
                <a:gd name="connsiteY3" fmla="*/ 107157 h 314325"/>
                <a:gd name="connsiteX4" fmla="*/ 471488 w 773906"/>
                <a:gd name="connsiteY4" fmla="*/ 57150 h 314325"/>
                <a:gd name="connsiteX5" fmla="*/ 766763 w 773906"/>
                <a:gd name="connsiteY5" fmla="*/ 0 h 314325"/>
                <a:gd name="connsiteX6" fmla="*/ 773906 w 773906"/>
                <a:gd name="connsiteY6" fmla="*/ 204788 h 314325"/>
                <a:gd name="connsiteX7" fmla="*/ 700088 w 773906"/>
                <a:gd name="connsiteY7" fmla="*/ 209550 h 314325"/>
                <a:gd name="connsiteX8" fmla="*/ 578644 w 773906"/>
                <a:gd name="connsiteY8" fmla="*/ 214313 h 314325"/>
                <a:gd name="connsiteX9" fmla="*/ 481013 w 773906"/>
                <a:gd name="connsiteY9" fmla="*/ 226219 h 314325"/>
                <a:gd name="connsiteX10" fmla="*/ 314325 w 773906"/>
                <a:gd name="connsiteY10" fmla="*/ 2547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3906" h="314325">
                  <a:moveTo>
                    <a:pt x="314325" y="254794"/>
                  </a:moveTo>
                  <a:lnTo>
                    <a:pt x="73819" y="314325"/>
                  </a:lnTo>
                  <a:lnTo>
                    <a:pt x="0" y="152400"/>
                  </a:lnTo>
                  <a:lnTo>
                    <a:pt x="221456" y="107157"/>
                  </a:lnTo>
                  <a:lnTo>
                    <a:pt x="471488" y="57150"/>
                  </a:lnTo>
                  <a:lnTo>
                    <a:pt x="766763" y="0"/>
                  </a:lnTo>
                  <a:lnTo>
                    <a:pt x="773906" y="204788"/>
                  </a:lnTo>
                  <a:lnTo>
                    <a:pt x="700088" y="209550"/>
                  </a:lnTo>
                  <a:lnTo>
                    <a:pt x="578644" y="214313"/>
                  </a:lnTo>
                  <a:lnTo>
                    <a:pt x="481013" y="226219"/>
                  </a:lnTo>
                  <a:lnTo>
                    <a:pt x="314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4314AF8-0C99-46B5-8EE1-5D9036C8B4A3}"/>
                </a:ext>
              </a:extLst>
            </p:cNvPr>
            <p:cNvSpPr/>
            <p:nvPr/>
          </p:nvSpPr>
          <p:spPr>
            <a:xfrm>
              <a:off x="5029200" y="1857375"/>
              <a:ext cx="1677988" cy="1058863"/>
            </a:xfrm>
            <a:custGeom>
              <a:avLst/>
              <a:gdLst>
                <a:gd name="connsiteX0" fmla="*/ 776288 w 1678781"/>
                <a:gd name="connsiteY0" fmla="*/ 259556 h 1059656"/>
                <a:gd name="connsiteX1" fmla="*/ 602456 w 1678781"/>
                <a:gd name="connsiteY1" fmla="*/ 278606 h 1059656"/>
                <a:gd name="connsiteX2" fmla="*/ 466725 w 1678781"/>
                <a:gd name="connsiteY2" fmla="*/ 290513 h 1059656"/>
                <a:gd name="connsiteX3" fmla="*/ 345281 w 1678781"/>
                <a:gd name="connsiteY3" fmla="*/ 295275 h 1059656"/>
                <a:gd name="connsiteX4" fmla="*/ 230981 w 1678781"/>
                <a:gd name="connsiteY4" fmla="*/ 300038 h 1059656"/>
                <a:gd name="connsiteX5" fmla="*/ 83344 w 1678781"/>
                <a:gd name="connsiteY5" fmla="*/ 302419 h 1059656"/>
                <a:gd name="connsiteX6" fmla="*/ 0 w 1678781"/>
                <a:gd name="connsiteY6" fmla="*/ 171450 h 1059656"/>
                <a:gd name="connsiteX7" fmla="*/ 283369 w 1678781"/>
                <a:gd name="connsiteY7" fmla="*/ 164306 h 1059656"/>
                <a:gd name="connsiteX8" fmla="*/ 423863 w 1678781"/>
                <a:gd name="connsiteY8" fmla="*/ 154781 h 1059656"/>
                <a:gd name="connsiteX9" fmla="*/ 588169 w 1678781"/>
                <a:gd name="connsiteY9" fmla="*/ 135731 h 1059656"/>
                <a:gd name="connsiteX10" fmla="*/ 857250 w 1678781"/>
                <a:gd name="connsiteY10" fmla="*/ 100013 h 1059656"/>
                <a:gd name="connsiteX11" fmla="*/ 1143000 w 1678781"/>
                <a:gd name="connsiteY11" fmla="*/ 54769 h 1059656"/>
                <a:gd name="connsiteX12" fmla="*/ 1273969 w 1678781"/>
                <a:gd name="connsiteY12" fmla="*/ 33338 h 1059656"/>
                <a:gd name="connsiteX13" fmla="*/ 1309688 w 1678781"/>
                <a:gd name="connsiteY13" fmla="*/ 19050 h 1059656"/>
                <a:gd name="connsiteX14" fmla="*/ 1343025 w 1678781"/>
                <a:gd name="connsiteY14" fmla="*/ 7144 h 1059656"/>
                <a:gd name="connsiteX15" fmla="*/ 1373981 w 1678781"/>
                <a:gd name="connsiteY15" fmla="*/ 0 h 1059656"/>
                <a:gd name="connsiteX16" fmla="*/ 1397794 w 1678781"/>
                <a:gd name="connsiteY16" fmla="*/ 2381 h 1059656"/>
                <a:gd name="connsiteX17" fmla="*/ 1443038 w 1678781"/>
                <a:gd name="connsiteY17" fmla="*/ 23813 h 1059656"/>
                <a:gd name="connsiteX18" fmla="*/ 1531144 w 1678781"/>
                <a:gd name="connsiteY18" fmla="*/ 85725 h 1059656"/>
                <a:gd name="connsiteX19" fmla="*/ 1609725 w 1678781"/>
                <a:gd name="connsiteY19" fmla="*/ 138113 h 1059656"/>
                <a:gd name="connsiteX20" fmla="*/ 1643063 w 1678781"/>
                <a:gd name="connsiteY20" fmla="*/ 171450 h 1059656"/>
                <a:gd name="connsiteX21" fmla="*/ 1669256 w 1678781"/>
                <a:gd name="connsiteY21" fmla="*/ 209550 h 1059656"/>
                <a:gd name="connsiteX22" fmla="*/ 1678781 w 1678781"/>
                <a:gd name="connsiteY22" fmla="*/ 233363 h 1059656"/>
                <a:gd name="connsiteX23" fmla="*/ 1674019 w 1678781"/>
                <a:gd name="connsiteY23" fmla="*/ 252413 h 1059656"/>
                <a:gd name="connsiteX24" fmla="*/ 1657350 w 1678781"/>
                <a:gd name="connsiteY24" fmla="*/ 285750 h 1059656"/>
                <a:gd name="connsiteX25" fmla="*/ 1595438 w 1678781"/>
                <a:gd name="connsiteY25" fmla="*/ 340519 h 1059656"/>
                <a:gd name="connsiteX26" fmla="*/ 1583531 w 1678781"/>
                <a:gd name="connsiteY26" fmla="*/ 402431 h 1059656"/>
                <a:gd name="connsiteX27" fmla="*/ 1545431 w 1678781"/>
                <a:gd name="connsiteY27" fmla="*/ 600075 h 1059656"/>
                <a:gd name="connsiteX28" fmla="*/ 1509713 w 1678781"/>
                <a:gd name="connsiteY28" fmla="*/ 812006 h 1059656"/>
                <a:gd name="connsiteX29" fmla="*/ 1497806 w 1678781"/>
                <a:gd name="connsiteY29" fmla="*/ 890588 h 1059656"/>
                <a:gd name="connsiteX30" fmla="*/ 1478756 w 1678781"/>
                <a:gd name="connsiteY30" fmla="*/ 957263 h 1059656"/>
                <a:gd name="connsiteX31" fmla="*/ 1452563 w 1678781"/>
                <a:gd name="connsiteY31" fmla="*/ 1007269 h 1059656"/>
                <a:gd name="connsiteX32" fmla="*/ 1419225 w 1678781"/>
                <a:gd name="connsiteY32" fmla="*/ 1038225 h 1059656"/>
                <a:gd name="connsiteX33" fmla="*/ 1383506 w 1678781"/>
                <a:gd name="connsiteY33" fmla="*/ 1057275 h 1059656"/>
                <a:gd name="connsiteX34" fmla="*/ 1357313 w 1678781"/>
                <a:gd name="connsiteY34" fmla="*/ 1059656 h 1059656"/>
                <a:gd name="connsiteX35" fmla="*/ 1312069 w 1678781"/>
                <a:gd name="connsiteY35" fmla="*/ 1050131 h 1059656"/>
                <a:gd name="connsiteX36" fmla="*/ 1262063 w 1678781"/>
                <a:gd name="connsiteY36" fmla="*/ 1031081 h 1059656"/>
                <a:gd name="connsiteX37" fmla="*/ 1276350 w 1678781"/>
                <a:gd name="connsiteY37" fmla="*/ 840581 h 1059656"/>
                <a:gd name="connsiteX38" fmla="*/ 1307306 w 1678781"/>
                <a:gd name="connsiteY38" fmla="*/ 561975 h 1059656"/>
                <a:gd name="connsiteX39" fmla="*/ 1340644 w 1678781"/>
                <a:gd name="connsiteY39" fmla="*/ 304800 h 1059656"/>
                <a:gd name="connsiteX40" fmla="*/ 1343025 w 1678781"/>
                <a:gd name="connsiteY40" fmla="*/ 245269 h 1059656"/>
                <a:gd name="connsiteX41" fmla="*/ 1340644 w 1678781"/>
                <a:gd name="connsiteY41" fmla="*/ 226219 h 1059656"/>
                <a:gd name="connsiteX42" fmla="*/ 1333500 w 1678781"/>
                <a:gd name="connsiteY42" fmla="*/ 207169 h 1059656"/>
                <a:gd name="connsiteX43" fmla="*/ 1314450 w 1678781"/>
                <a:gd name="connsiteY43" fmla="*/ 197644 h 1059656"/>
                <a:gd name="connsiteX44" fmla="*/ 1300163 w 1678781"/>
                <a:gd name="connsiteY44" fmla="*/ 192881 h 1059656"/>
                <a:gd name="connsiteX45" fmla="*/ 1266825 w 1678781"/>
                <a:gd name="connsiteY45" fmla="*/ 188119 h 1059656"/>
                <a:gd name="connsiteX46" fmla="*/ 1138238 w 1678781"/>
                <a:gd name="connsiteY46" fmla="*/ 207169 h 1059656"/>
                <a:gd name="connsiteX47" fmla="*/ 776288 w 1678781"/>
                <a:gd name="connsiteY47" fmla="*/ 2595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8781" h="1059656">
                  <a:moveTo>
                    <a:pt x="776288" y="259556"/>
                  </a:moveTo>
                  <a:lnTo>
                    <a:pt x="602456" y="278606"/>
                  </a:lnTo>
                  <a:lnTo>
                    <a:pt x="466725" y="290513"/>
                  </a:lnTo>
                  <a:lnTo>
                    <a:pt x="345281" y="295275"/>
                  </a:lnTo>
                  <a:lnTo>
                    <a:pt x="230981" y="300038"/>
                  </a:lnTo>
                  <a:lnTo>
                    <a:pt x="83344" y="302419"/>
                  </a:lnTo>
                  <a:lnTo>
                    <a:pt x="0" y="171450"/>
                  </a:lnTo>
                  <a:lnTo>
                    <a:pt x="283369" y="164306"/>
                  </a:lnTo>
                  <a:lnTo>
                    <a:pt x="423863" y="154781"/>
                  </a:lnTo>
                  <a:lnTo>
                    <a:pt x="588169" y="135731"/>
                  </a:lnTo>
                  <a:lnTo>
                    <a:pt x="857250" y="100013"/>
                  </a:lnTo>
                  <a:lnTo>
                    <a:pt x="1143000" y="54769"/>
                  </a:lnTo>
                  <a:lnTo>
                    <a:pt x="1273969" y="33338"/>
                  </a:lnTo>
                  <a:lnTo>
                    <a:pt x="1309688" y="19050"/>
                  </a:lnTo>
                  <a:lnTo>
                    <a:pt x="1343025" y="7144"/>
                  </a:lnTo>
                  <a:lnTo>
                    <a:pt x="1373981" y="0"/>
                  </a:lnTo>
                  <a:lnTo>
                    <a:pt x="1397794" y="2381"/>
                  </a:lnTo>
                  <a:lnTo>
                    <a:pt x="1443038" y="23813"/>
                  </a:lnTo>
                  <a:lnTo>
                    <a:pt x="1531144" y="85725"/>
                  </a:lnTo>
                  <a:lnTo>
                    <a:pt x="1609725" y="138113"/>
                  </a:lnTo>
                  <a:lnTo>
                    <a:pt x="1643063" y="171450"/>
                  </a:lnTo>
                  <a:lnTo>
                    <a:pt x="1669256" y="209550"/>
                  </a:lnTo>
                  <a:lnTo>
                    <a:pt x="1678781" y="233363"/>
                  </a:lnTo>
                  <a:lnTo>
                    <a:pt x="1674019" y="252413"/>
                  </a:lnTo>
                  <a:lnTo>
                    <a:pt x="1657350" y="285750"/>
                  </a:lnTo>
                  <a:lnTo>
                    <a:pt x="1595438" y="340519"/>
                  </a:lnTo>
                  <a:lnTo>
                    <a:pt x="1583531" y="402431"/>
                  </a:lnTo>
                  <a:lnTo>
                    <a:pt x="1545431" y="600075"/>
                  </a:lnTo>
                  <a:lnTo>
                    <a:pt x="1509713" y="812006"/>
                  </a:lnTo>
                  <a:lnTo>
                    <a:pt x="1497806" y="890588"/>
                  </a:lnTo>
                  <a:lnTo>
                    <a:pt x="1478756" y="957263"/>
                  </a:lnTo>
                  <a:lnTo>
                    <a:pt x="1452563" y="1007269"/>
                  </a:lnTo>
                  <a:lnTo>
                    <a:pt x="1419225" y="1038225"/>
                  </a:lnTo>
                  <a:lnTo>
                    <a:pt x="1383506" y="1057275"/>
                  </a:lnTo>
                  <a:lnTo>
                    <a:pt x="1357313" y="1059656"/>
                  </a:lnTo>
                  <a:lnTo>
                    <a:pt x="1312069" y="1050131"/>
                  </a:lnTo>
                  <a:lnTo>
                    <a:pt x="1262063" y="1031081"/>
                  </a:lnTo>
                  <a:lnTo>
                    <a:pt x="1276350" y="840581"/>
                  </a:lnTo>
                  <a:lnTo>
                    <a:pt x="1307306" y="561975"/>
                  </a:lnTo>
                  <a:lnTo>
                    <a:pt x="1340644" y="304800"/>
                  </a:lnTo>
                  <a:cubicBezTo>
                    <a:pt x="1341438" y="284956"/>
                    <a:pt x="1342231" y="265113"/>
                    <a:pt x="1343025" y="245269"/>
                  </a:cubicBezTo>
                  <a:lnTo>
                    <a:pt x="1340644" y="226219"/>
                  </a:lnTo>
                  <a:lnTo>
                    <a:pt x="1333500" y="207169"/>
                  </a:lnTo>
                  <a:lnTo>
                    <a:pt x="1314450" y="197644"/>
                  </a:lnTo>
                  <a:lnTo>
                    <a:pt x="1300163" y="192881"/>
                  </a:lnTo>
                  <a:lnTo>
                    <a:pt x="1266825" y="188119"/>
                  </a:lnTo>
                  <a:lnTo>
                    <a:pt x="1138238" y="207169"/>
                  </a:lnTo>
                  <a:lnTo>
                    <a:pt x="776288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D12340D-87CA-4C0C-8F2C-7FBB92129143}"/>
                </a:ext>
              </a:extLst>
            </p:cNvPr>
            <p:cNvSpPr/>
            <p:nvPr/>
          </p:nvSpPr>
          <p:spPr>
            <a:xfrm>
              <a:off x="5208588" y="2671763"/>
              <a:ext cx="1146175" cy="252412"/>
            </a:xfrm>
            <a:custGeom>
              <a:avLst/>
              <a:gdLst>
                <a:gd name="connsiteX0" fmla="*/ 561975 w 1147762"/>
                <a:gd name="connsiteY0" fmla="*/ 197643 h 252412"/>
                <a:gd name="connsiteX1" fmla="*/ 328612 w 1147762"/>
                <a:gd name="connsiteY1" fmla="*/ 216693 h 252412"/>
                <a:gd name="connsiteX2" fmla="*/ 61912 w 1147762"/>
                <a:gd name="connsiteY2" fmla="*/ 252412 h 252412"/>
                <a:gd name="connsiteX3" fmla="*/ 0 w 1147762"/>
                <a:gd name="connsiteY3" fmla="*/ 126206 h 252412"/>
                <a:gd name="connsiteX4" fmla="*/ 183356 w 1147762"/>
                <a:gd name="connsiteY4" fmla="*/ 92868 h 252412"/>
                <a:gd name="connsiteX5" fmla="*/ 423862 w 1147762"/>
                <a:gd name="connsiteY5" fmla="*/ 54768 h 252412"/>
                <a:gd name="connsiteX6" fmla="*/ 597694 w 1147762"/>
                <a:gd name="connsiteY6" fmla="*/ 33337 h 252412"/>
                <a:gd name="connsiteX7" fmla="*/ 776287 w 1147762"/>
                <a:gd name="connsiteY7" fmla="*/ 11906 h 252412"/>
                <a:gd name="connsiteX8" fmla="*/ 966787 w 1147762"/>
                <a:gd name="connsiteY8" fmla="*/ 0 h 252412"/>
                <a:gd name="connsiteX9" fmla="*/ 1145381 w 1147762"/>
                <a:gd name="connsiteY9" fmla="*/ 0 h 252412"/>
                <a:gd name="connsiteX10" fmla="*/ 1147762 w 1147762"/>
                <a:gd name="connsiteY10" fmla="*/ 219075 h 252412"/>
                <a:gd name="connsiteX11" fmla="*/ 1085850 w 1147762"/>
                <a:gd name="connsiteY11" fmla="*/ 216693 h 252412"/>
                <a:gd name="connsiteX12" fmla="*/ 990600 w 1147762"/>
                <a:gd name="connsiteY12" fmla="*/ 195262 h 252412"/>
                <a:gd name="connsiteX13" fmla="*/ 907256 w 1147762"/>
                <a:gd name="connsiteY13" fmla="*/ 190500 h 252412"/>
                <a:gd name="connsiteX14" fmla="*/ 828675 w 1147762"/>
                <a:gd name="connsiteY14" fmla="*/ 190500 h 252412"/>
                <a:gd name="connsiteX15" fmla="*/ 704850 w 1147762"/>
                <a:gd name="connsiteY15" fmla="*/ 190500 h 252412"/>
                <a:gd name="connsiteX16" fmla="*/ 561975 w 1147762"/>
                <a:gd name="connsiteY16" fmla="*/ 19764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7762" h="252412">
                  <a:moveTo>
                    <a:pt x="561975" y="197643"/>
                  </a:moveTo>
                  <a:lnTo>
                    <a:pt x="328612" y="216693"/>
                  </a:lnTo>
                  <a:lnTo>
                    <a:pt x="61912" y="252412"/>
                  </a:lnTo>
                  <a:lnTo>
                    <a:pt x="0" y="126206"/>
                  </a:lnTo>
                  <a:lnTo>
                    <a:pt x="183356" y="92868"/>
                  </a:lnTo>
                  <a:lnTo>
                    <a:pt x="423862" y="54768"/>
                  </a:lnTo>
                  <a:lnTo>
                    <a:pt x="597694" y="33337"/>
                  </a:lnTo>
                  <a:lnTo>
                    <a:pt x="776287" y="11906"/>
                  </a:lnTo>
                  <a:lnTo>
                    <a:pt x="966787" y="0"/>
                  </a:lnTo>
                  <a:lnTo>
                    <a:pt x="1145381" y="0"/>
                  </a:lnTo>
                  <a:cubicBezTo>
                    <a:pt x="1146175" y="73025"/>
                    <a:pt x="1146968" y="146050"/>
                    <a:pt x="1147762" y="219075"/>
                  </a:cubicBezTo>
                  <a:lnTo>
                    <a:pt x="1085850" y="216693"/>
                  </a:lnTo>
                  <a:lnTo>
                    <a:pt x="990600" y="195262"/>
                  </a:lnTo>
                  <a:lnTo>
                    <a:pt x="907256" y="190500"/>
                  </a:lnTo>
                  <a:lnTo>
                    <a:pt x="828675" y="190500"/>
                  </a:lnTo>
                  <a:lnTo>
                    <a:pt x="704850" y="190500"/>
                  </a:lnTo>
                  <a:lnTo>
                    <a:pt x="561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B614FCC-7482-47FA-AB79-24317773A428}"/>
                </a:ext>
              </a:extLst>
            </p:cNvPr>
            <p:cNvSpPr/>
            <p:nvPr/>
          </p:nvSpPr>
          <p:spPr>
            <a:xfrm>
              <a:off x="4260850" y="4138613"/>
              <a:ext cx="3028950" cy="588962"/>
            </a:xfrm>
            <a:custGeom>
              <a:avLst/>
              <a:gdLst>
                <a:gd name="connsiteX0" fmla="*/ 1670151 w 3028770"/>
                <a:gd name="connsiteY0" fmla="*/ 320184 h 588446"/>
                <a:gd name="connsiteX1" fmla="*/ 1367274 w 3028770"/>
                <a:gd name="connsiteY1" fmla="*/ 360567 h 588446"/>
                <a:gd name="connsiteX2" fmla="*/ 1124972 w 3028770"/>
                <a:gd name="connsiteY2" fmla="*/ 403836 h 588446"/>
                <a:gd name="connsiteX3" fmla="*/ 943246 w 3028770"/>
                <a:gd name="connsiteY3" fmla="*/ 441335 h 588446"/>
                <a:gd name="connsiteX4" fmla="*/ 770173 w 3028770"/>
                <a:gd name="connsiteY4" fmla="*/ 481718 h 588446"/>
                <a:gd name="connsiteX5" fmla="*/ 496142 w 3028770"/>
                <a:gd name="connsiteY5" fmla="*/ 553832 h 588446"/>
                <a:gd name="connsiteX6" fmla="*/ 389414 w 3028770"/>
                <a:gd name="connsiteY6" fmla="*/ 588446 h 588446"/>
                <a:gd name="connsiteX7" fmla="*/ 334607 w 3028770"/>
                <a:gd name="connsiteY7" fmla="*/ 562485 h 588446"/>
                <a:gd name="connsiteX8" fmla="*/ 230764 w 3028770"/>
                <a:gd name="connsiteY8" fmla="*/ 504795 h 588446"/>
                <a:gd name="connsiteX9" fmla="*/ 173073 w 3028770"/>
                <a:gd name="connsiteY9" fmla="*/ 464411 h 588446"/>
                <a:gd name="connsiteX10" fmla="*/ 103844 w 3028770"/>
                <a:gd name="connsiteY10" fmla="*/ 400951 h 588446"/>
                <a:gd name="connsiteX11" fmla="*/ 37499 w 3028770"/>
                <a:gd name="connsiteY11" fmla="*/ 328837 h 588446"/>
                <a:gd name="connsiteX12" fmla="*/ 14423 w 3028770"/>
                <a:gd name="connsiteY12" fmla="*/ 294223 h 588446"/>
                <a:gd name="connsiteX13" fmla="*/ 5769 w 3028770"/>
                <a:gd name="connsiteY13" fmla="*/ 276916 h 588446"/>
                <a:gd name="connsiteX14" fmla="*/ 0 w 3028770"/>
                <a:gd name="connsiteY14" fmla="*/ 256724 h 588446"/>
                <a:gd name="connsiteX15" fmla="*/ 5769 w 3028770"/>
                <a:gd name="connsiteY15" fmla="*/ 242301 h 588446"/>
                <a:gd name="connsiteX16" fmla="*/ 17308 w 3028770"/>
                <a:gd name="connsiteY16" fmla="*/ 236532 h 588446"/>
                <a:gd name="connsiteX17" fmla="*/ 34615 w 3028770"/>
                <a:gd name="connsiteY17" fmla="*/ 236532 h 588446"/>
                <a:gd name="connsiteX18" fmla="*/ 69229 w 3028770"/>
                <a:gd name="connsiteY18" fmla="*/ 253839 h 588446"/>
                <a:gd name="connsiteX19" fmla="*/ 126920 w 3028770"/>
                <a:gd name="connsiteY19" fmla="*/ 291338 h 588446"/>
                <a:gd name="connsiteX20" fmla="*/ 170188 w 3028770"/>
                <a:gd name="connsiteY20" fmla="*/ 311530 h 588446"/>
                <a:gd name="connsiteX21" fmla="*/ 216341 w 3028770"/>
                <a:gd name="connsiteY21" fmla="*/ 328837 h 588446"/>
                <a:gd name="connsiteX22" fmla="*/ 262494 w 3028770"/>
                <a:gd name="connsiteY22" fmla="*/ 340376 h 588446"/>
                <a:gd name="connsiteX23" fmla="*/ 340376 w 3028770"/>
                <a:gd name="connsiteY23" fmla="*/ 351914 h 588446"/>
                <a:gd name="connsiteX24" fmla="*/ 372106 w 3028770"/>
                <a:gd name="connsiteY24" fmla="*/ 351914 h 588446"/>
                <a:gd name="connsiteX25" fmla="*/ 467296 w 3028770"/>
                <a:gd name="connsiteY25" fmla="*/ 343260 h 588446"/>
                <a:gd name="connsiteX26" fmla="*/ 672099 w 3028770"/>
                <a:gd name="connsiteY26" fmla="*/ 308646 h 588446"/>
                <a:gd name="connsiteX27" fmla="*/ 1026898 w 3028770"/>
                <a:gd name="connsiteY27" fmla="*/ 250955 h 588446"/>
                <a:gd name="connsiteX28" fmla="*/ 1424964 w 3028770"/>
                <a:gd name="connsiteY28" fmla="*/ 190379 h 588446"/>
                <a:gd name="connsiteX29" fmla="*/ 1739380 w 3028770"/>
                <a:gd name="connsiteY29" fmla="*/ 144227 h 588446"/>
                <a:gd name="connsiteX30" fmla="*/ 1964374 w 3028770"/>
                <a:gd name="connsiteY30" fmla="*/ 112497 h 588446"/>
                <a:gd name="connsiteX31" fmla="*/ 2148985 w 3028770"/>
                <a:gd name="connsiteY31" fmla="*/ 98074 h 588446"/>
                <a:gd name="connsiteX32" fmla="*/ 2359556 w 3028770"/>
                <a:gd name="connsiteY32" fmla="*/ 72113 h 588446"/>
                <a:gd name="connsiteX33" fmla="*/ 2506668 w 3028770"/>
                <a:gd name="connsiteY33" fmla="*/ 49037 h 588446"/>
                <a:gd name="connsiteX34" fmla="*/ 2567243 w 3028770"/>
                <a:gd name="connsiteY34" fmla="*/ 28845 h 588446"/>
                <a:gd name="connsiteX35" fmla="*/ 2627819 w 3028770"/>
                <a:gd name="connsiteY35" fmla="*/ 2884 h 588446"/>
                <a:gd name="connsiteX36" fmla="*/ 2668202 w 3028770"/>
                <a:gd name="connsiteY36" fmla="*/ 0 h 588446"/>
                <a:gd name="connsiteX37" fmla="*/ 2708586 w 3028770"/>
                <a:gd name="connsiteY37" fmla="*/ 8653 h 588446"/>
                <a:gd name="connsiteX38" fmla="*/ 2795122 w 3028770"/>
                <a:gd name="connsiteY38" fmla="*/ 40383 h 588446"/>
                <a:gd name="connsiteX39" fmla="*/ 2896081 w 3028770"/>
                <a:gd name="connsiteY39" fmla="*/ 86536 h 588446"/>
                <a:gd name="connsiteX40" fmla="*/ 2971079 w 3028770"/>
                <a:gd name="connsiteY40" fmla="*/ 135573 h 588446"/>
                <a:gd name="connsiteX41" fmla="*/ 3005694 w 3028770"/>
                <a:gd name="connsiteY41" fmla="*/ 164419 h 588446"/>
                <a:gd name="connsiteX42" fmla="*/ 3028770 w 3028770"/>
                <a:gd name="connsiteY42" fmla="*/ 199033 h 588446"/>
                <a:gd name="connsiteX43" fmla="*/ 3028770 w 3028770"/>
                <a:gd name="connsiteY43" fmla="*/ 222109 h 588446"/>
                <a:gd name="connsiteX44" fmla="*/ 3017232 w 3028770"/>
                <a:gd name="connsiteY44" fmla="*/ 250955 h 588446"/>
                <a:gd name="connsiteX45" fmla="*/ 2991271 w 3028770"/>
                <a:gd name="connsiteY45" fmla="*/ 265378 h 588446"/>
                <a:gd name="connsiteX46" fmla="*/ 2942234 w 3028770"/>
                <a:gd name="connsiteY46" fmla="*/ 285569 h 588446"/>
                <a:gd name="connsiteX47" fmla="*/ 2893197 w 3028770"/>
                <a:gd name="connsiteY47" fmla="*/ 294223 h 588446"/>
                <a:gd name="connsiteX48" fmla="*/ 2795122 w 3028770"/>
                <a:gd name="connsiteY48" fmla="*/ 288454 h 588446"/>
                <a:gd name="connsiteX49" fmla="*/ 2610511 w 3028770"/>
                <a:gd name="connsiteY49" fmla="*/ 279800 h 588446"/>
                <a:gd name="connsiteX50" fmla="*/ 2428785 w 3028770"/>
                <a:gd name="connsiteY50" fmla="*/ 276916 h 588446"/>
                <a:gd name="connsiteX51" fmla="*/ 2215329 w 3028770"/>
                <a:gd name="connsiteY51" fmla="*/ 276916 h 588446"/>
                <a:gd name="connsiteX52" fmla="*/ 2030718 w 3028770"/>
                <a:gd name="connsiteY52" fmla="*/ 285569 h 588446"/>
                <a:gd name="connsiteX53" fmla="*/ 1892260 w 3028770"/>
                <a:gd name="connsiteY53" fmla="*/ 294223 h 588446"/>
                <a:gd name="connsiteX54" fmla="*/ 1670151 w 3028770"/>
                <a:gd name="connsiteY54" fmla="*/ 320184 h 58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70" h="588446">
                  <a:moveTo>
                    <a:pt x="1670151" y="320184"/>
                  </a:moveTo>
                  <a:lnTo>
                    <a:pt x="1367274" y="360567"/>
                  </a:lnTo>
                  <a:lnTo>
                    <a:pt x="1124972" y="403836"/>
                  </a:lnTo>
                  <a:lnTo>
                    <a:pt x="943246" y="441335"/>
                  </a:lnTo>
                  <a:lnTo>
                    <a:pt x="770173" y="481718"/>
                  </a:lnTo>
                  <a:lnTo>
                    <a:pt x="496142" y="553832"/>
                  </a:lnTo>
                  <a:lnTo>
                    <a:pt x="389414" y="588446"/>
                  </a:lnTo>
                  <a:lnTo>
                    <a:pt x="334607" y="562485"/>
                  </a:lnTo>
                  <a:lnTo>
                    <a:pt x="230764" y="504795"/>
                  </a:lnTo>
                  <a:lnTo>
                    <a:pt x="173073" y="464411"/>
                  </a:lnTo>
                  <a:lnTo>
                    <a:pt x="103844" y="400951"/>
                  </a:lnTo>
                  <a:lnTo>
                    <a:pt x="37499" y="328837"/>
                  </a:lnTo>
                  <a:lnTo>
                    <a:pt x="14423" y="294223"/>
                  </a:lnTo>
                  <a:lnTo>
                    <a:pt x="5769" y="276916"/>
                  </a:lnTo>
                  <a:lnTo>
                    <a:pt x="0" y="256724"/>
                  </a:lnTo>
                  <a:lnTo>
                    <a:pt x="5769" y="242301"/>
                  </a:lnTo>
                  <a:lnTo>
                    <a:pt x="17308" y="236532"/>
                  </a:lnTo>
                  <a:lnTo>
                    <a:pt x="34615" y="236532"/>
                  </a:lnTo>
                  <a:lnTo>
                    <a:pt x="69229" y="253839"/>
                  </a:lnTo>
                  <a:lnTo>
                    <a:pt x="126920" y="291338"/>
                  </a:lnTo>
                  <a:lnTo>
                    <a:pt x="170188" y="311530"/>
                  </a:lnTo>
                  <a:lnTo>
                    <a:pt x="216341" y="328837"/>
                  </a:lnTo>
                  <a:lnTo>
                    <a:pt x="262494" y="340376"/>
                  </a:lnTo>
                  <a:lnTo>
                    <a:pt x="340376" y="351914"/>
                  </a:lnTo>
                  <a:lnTo>
                    <a:pt x="372106" y="351914"/>
                  </a:lnTo>
                  <a:lnTo>
                    <a:pt x="467296" y="343260"/>
                  </a:lnTo>
                  <a:lnTo>
                    <a:pt x="672099" y="308646"/>
                  </a:lnTo>
                  <a:lnTo>
                    <a:pt x="1026898" y="250955"/>
                  </a:lnTo>
                  <a:lnTo>
                    <a:pt x="1424964" y="190379"/>
                  </a:lnTo>
                  <a:lnTo>
                    <a:pt x="1739380" y="144227"/>
                  </a:lnTo>
                  <a:lnTo>
                    <a:pt x="1964374" y="112497"/>
                  </a:lnTo>
                  <a:lnTo>
                    <a:pt x="2148985" y="98074"/>
                  </a:lnTo>
                  <a:lnTo>
                    <a:pt x="2359556" y="72113"/>
                  </a:lnTo>
                  <a:lnTo>
                    <a:pt x="2506668" y="49037"/>
                  </a:lnTo>
                  <a:lnTo>
                    <a:pt x="2567243" y="28845"/>
                  </a:lnTo>
                  <a:lnTo>
                    <a:pt x="2627819" y="2884"/>
                  </a:lnTo>
                  <a:lnTo>
                    <a:pt x="2668202" y="0"/>
                  </a:lnTo>
                  <a:lnTo>
                    <a:pt x="2708586" y="8653"/>
                  </a:lnTo>
                  <a:lnTo>
                    <a:pt x="2795122" y="40383"/>
                  </a:lnTo>
                  <a:lnTo>
                    <a:pt x="2896081" y="86536"/>
                  </a:lnTo>
                  <a:lnTo>
                    <a:pt x="2971079" y="135573"/>
                  </a:lnTo>
                  <a:lnTo>
                    <a:pt x="3005694" y="164419"/>
                  </a:lnTo>
                  <a:lnTo>
                    <a:pt x="3028770" y="199033"/>
                  </a:lnTo>
                  <a:lnTo>
                    <a:pt x="3028770" y="222109"/>
                  </a:lnTo>
                  <a:lnTo>
                    <a:pt x="3017232" y="250955"/>
                  </a:lnTo>
                  <a:lnTo>
                    <a:pt x="2991271" y="265378"/>
                  </a:lnTo>
                  <a:lnTo>
                    <a:pt x="2942234" y="285569"/>
                  </a:lnTo>
                  <a:lnTo>
                    <a:pt x="2893197" y="294223"/>
                  </a:lnTo>
                  <a:lnTo>
                    <a:pt x="2795122" y="288454"/>
                  </a:lnTo>
                  <a:lnTo>
                    <a:pt x="2610511" y="279800"/>
                  </a:lnTo>
                  <a:lnTo>
                    <a:pt x="2428785" y="276916"/>
                  </a:lnTo>
                  <a:lnTo>
                    <a:pt x="2215329" y="276916"/>
                  </a:lnTo>
                  <a:lnTo>
                    <a:pt x="2030718" y="285569"/>
                  </a:lnTo>
                  <a:lnTo>
                    <a:pt x="1892260" y="294223"/>
                  </a:lnTo>
                  <a:lnTo>
                    <a:pt x="1670151" y="320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1110420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9CF8556-E29D-4E03-9882-F4EC5A516174}"/>
              </a:ext>
            </a:extLst>
          </p:cNvPr>
          <p:cNvSpPr/>
          <p:nvPr/>
        </p:nvSpPr>
        <p:spPr>
          <a:xfrm>
            <a:off x="2763838" y="1563688"/>
            <a:ext cx="1112837" cy="530225"/>
          </a:xfrm>
          <a:custGeom>
            <a:avLst/>
            <a:gdLst>
              <a:gd name="connsiteX0" fmla="*/ 873919 w 1112044"/>
              <a:gd name="connsiteY0" fmla="*/ 211932 h 528638"/>
              <a:gd name="connsiteX1" fmla="*/ 788194 w 1112044"/>
              <a:gd name="connsiteY1" fmla="*/ 200025 h 528638"/>
              <a:gd name="connsiteX2" fmla="*/ 723900 w 1112044"/>
              <a:gd name="connsiteY2" fmla="*/ 192882 h 528638"/>
              <a:gd name="connsiteX3" fmla="*/ 638175 w 1112044"/>
              <a:gd name="connsiteY3" fmla="*/ 180975 h 528638"/>
              <a:gd name="connsiteX4" fmla="*/ 554832 w 1112044"/>
              <a:gd name="connsiteY4" fmla="*/ 169069 h 528638"/>
              <a:gd name="connsiteX5" fmla="*/ 466725 w 1112044"/>
              <a:gd name="connsiteY5" fmla="*/ 154782 h 528638"/>
              <a:gd name="connsiteX6" fmla="*/ 409575 w 1112044"/>
              <a:gd name="connsiteY6" fmla="*/ 147638 h 528638"/>
              <a:gd name="connsiteX7" fmla="*/ 366713 w 1112044"/>
              <a:gd name="connsiteY7" fmla="*/ 140494 h 528638"/>
              <a:gd name="connsiteX8" fmla="*/ 311944 w 1112044"/>
              <a:gd name="connsiteY8" fmla="*/ 123825 h 528638"/>
              <a:gd name="connsiteX9" fmla="*/ 271463 w 1112044"/>
              <a:gd name="connsiteY9" fmla="*/ 109538 h 528638"/>
              <a:gd name="connsiteX10" fmla="*/ 219075 w 1112044"/>
              <a:gd name="connsiteY10" fmla="*/ 90488 h 528638"/>
              <a:gd name="connsiteX11" fmla="*/ 154782 w 1112044"/>
              <a:gd name="connsiteY11" fmla="*/ 59532 h 528638"/>
              <a:gd name="connsiteX12" fmla="*/ 95250 w 1112044"/>
              <a:gd name="connsiteY12" fmla="*/ 28575 h 528638"/>
              <a:gd name="connsiteX13" fmla="*/ 50007 w 1112044"/>
              <a:gd name="connsiteY13" fmla="*/ 7144 h 528638"/>
              <a:gd name="connsiteX14" fmla="*/ 28575 w 1112044"/>
              <a:gd name="connsiteY14" fmla="*/ 0 h 528638"/>
              <a:gd name="connsiteX15" fmla="*/ 14288 w 1112044"/>
              <a:gd name="connsiteY15" fmla="*/ 0 h 528638"/>
              <a:gd name="connsiteX16" fmla="*/ 4763 w 1112044"/>
              <a:gd name="connsiteY16" fmla="*/ 4763 h 528638"/>
              <a:gd name="connsiteX17" fmla="*/ 0 w 1112044"/>
              <a:gd name="connsiteY17" fmla="*/ 11907 h 528638"/>
              <a:gd name="connsiteX18" fmla="*/ 4763 w 1112044"/>
              <a:gd name="connsiteY18" fmla="*/ 33338 h 528638"/>
              <a:gd name="connsiteX19" fmla="*/ 11907 w 1112044"/>
              <a:gd name="connsiteY19" fmla="*/ 52388 h 528638"/>
              <a:gd name="connsiteX20" fmla="*/ 50007 w 1112044"/>
              <a:gd name="connsiteY20" fmla="*/ 80963 h 528638"/>
              <a:gd name="connsiteX21" fmla="*/ 147638 w 1112044"/>
              <a:gd name="connsiteY21" fmla="*/ 154782 h 528638"/>
              <a:gd name="connsiteX22" fmla="*/ 247650 w 1112044"/>
              <a:gd name="connsiteY22" fmla="*/ 223838 h 528638"/>
              <a:gd name="connsiteX23" fmla="*/ 345282 w 1112044"/>
              <a:gd name="connsiteY23" fmla="*/ 290513 h 528638"/>
              <a:gd name="connsiteX24" fmla="*/ 409575 w 1112044"/>
              <a:gd name="connsiteY24" fmla="*/ 330994 h 528638"/>
              <a:gd name="connsiteX25" fmla="*/ 504825 w 1112044"/>
              <a:gd name="connsiteY25" fmla="*/ 385763 h 528638"/>
              <a:gd name="connsiteX26" fmla="*/ 569119 w 1112044"/>
              <a:gd name="connsiteY26" fmla="*/ 419100 h 528638"/>
              <a:gd name="connsiteX27" fmla="*/ 633413 w 1112044"/>
              <a:gd name="connsiteY27" fmla="*/ 450057 h 528638"/>
              <a:gd name="connsiteX28" fmla="*/ 669132 w 1112044"/>
              <a:gd name="connsiteY28" fmla="*/ 466725 h 528638"/>
              <a:gd name="connsiteX29" fmla="*/ 704850 w 1112044"/>
              <a:gd name="connsiteY29" fmla="*/ 478632 h 528638"/>
              <a:gd name="connsiteX30" fmla="*/ 759619 w 1112044"/>
              <a:gd name="connsiteY30" fmla="*/ 500063 h 528638"/>
              <a:gd name="connsiteX31" fmla="*/ 807244 w 1112044"/>
              <a:gd name="connsiteY31" fmla="*/ 514350 h 528638"/>
              <a:gd name="connsiteX32" fmla="*/ 850107 w 1112044"/>
              <a:gd name="connsiteY32" fmla="*/ 521494 h 528638"/>
              <a:gd name="connsiteX33" fmla="*/ 881063 w 1112044"/>
              <a:gd name="connsiteY33" fmla="*/ 526257 h 528638"/>
              <a:gd name="connsiteX34" fmla="*/ 919163 w 1112044"/>
              <a:gd name="connsiteY34" fmla="*/ 528638 h 528638"/>
              <a:gd name="connsiteX35" fmla="*/ 962025 w 1112044"/>
              <a:gd name="connsiteY35" fmla="*/ 526257 h 528638"/>
              <a:gd name="connsiteX36" fmla="*/ 997744 w 1112044"/>
              <a:gd name="connsiteY36" fmla="*/ 521494 h 528638"/>
              <a:gd name="connsiteX37" fmla="*/ 1028700 w 1112044"/>
              <a:gd name="connsiteY37" fmla="*/ 511969 h 528638"/>
              <a:gd name="connsiteX38" fmla="*/ 1054894 w 1112044"/>
              <a:gd name="connsiteY38" fmla="*/ 497682 h 528638"/>
              <a:gd name="connsiteX39" fmla="*/ 1073944 w 1112044"/>
              <a:gd name="connsiteY39" fmla="*/ 485775 h 528638"/>
              <a:gd name="connsiteX40" fmla="*/ 1088232 w 1112044"/>
              <a:gd name="connsiteY40" fmla="*/ 471488 h 528638"/>
              <a:gd name="connsiteX41" fmla="*/ 1100138 w 1112044"/>
              <a:gd name="connsiteY41" fmla="*/ 450057 h 528638"/>
              <a:gd name="connsiteX42" fmla="*/ 1107282 w 1112044"/>
              <a:gd name="connsiteY42" fmla="*/ 426244 h 528638"/>
              <a:gd name="connsiteX43" fmla="*/ 1109663 w 1112044"/>
              <a:gd name="connsiteY43" fmla="*/ 404813 h 528638"/>
              <a:gd name="connsiteX44" fmla="*/ 1112044 w 1112044"/>
              <a:gd name="connsiteY44" fmla="*/ 369094 h 528638"/>
              <a:gd name="connsiteX45" fmla="*/ 1112044 w 1112044"/>
              <a:gd name="connsiteY45" fmla="*/ 345282 h 528638"/>
              <a:gd name="connsiteX46" fmla="*/ 1109663 w 1112044"/>
              <a:gd name="connsiteY46" fmla="*/ 328613 h 528638"/>
              <a:gd name="connsiteX47" fmla="*/ 1100138 w 1112044"/>
              <a:gd name="connsiteY47" fmla="*/ 304800 h 528638"/>
              <a:gd name="connsiteX48" fmla="*/ 1085850 w 1112044"/>
              <a:gd name="connsiteY48" fmla="*/ 283369 h 528638"/>
              <a:gd name="connsiteX49" fmla="*/ 1071563 w 1112044"/>
              <a:gd name="connsiteY49" fmla="*/ 266700 h 528638"/>
              <a:gd name="connsiteX50" fmla="*/ 1045369 w 1112044"/>
              <a:gd name="connsiteY50" fmla="*/ 252413 h 528638"/>
              <a:gd name="connsiteX51" fmla="*/ 1000125 w 1112044"/>
              <a:gd name="connsiteY51" fmla="*/ 235744 h 528638"/>
              <a:gd name="connsiteX52" fmla="*/ 873919 w 1112044"/>
              <a:gd name="connsiteY52" fmla="*/ 211932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12044" h="528638">
                <a:moveTo>
                  <a:pt x="873919" y="211932"/>
                </a:moveTo>
                <a:lnTo>
                  <a:pt x="788194" y="200025"/>
                </a:lnTo>
                <a:lnTo>
                  <a:pt x="723900" y="192882"/>
                </a:lnTo>
                <a:lnTo>
                  <a:pt x="638175" y="180975"/>
                </a:lnTo>
                <a:lnTo>
                  <a:pt x="554832" y="169069"/>
                </a:lnTo>
                <a:lnTo>
                  <a:pt x="466725" y="154782"/>
                </a:lnTo>
                <a:lnTo>
                  <a:pt x="409575" y="147638"/>
                </a:lnTo>
                <a:lnTo>
                  <a:pt x="366713" y="140494"/>
                </a:lnTo>
                <a:lnTo>
                  <a:pt x="311944" y="123825"/>
                </a:lnTo>
                <a:lnTo>
                  <a:pt x="271463" y="109538"/>
                </a:lnTo>
                <a:lnTo>
                  <a:pt x="219075" y="90488"/>
                </a:lnTo>
                <a:lnTo>
                  <a:pt x="154782" y="59532"/>
                </a:lnTo>
                <a:lnTo>
                  <a:pt x="95250" y="28575"/>
                </a:lnTo>
                <a:lnTo>
                  <a:pt x="50007" y="7144"/>
                </a:lnTo>
                <a:lnTo>
                  <a:pt x="28575" y="0"/>
                </a:lnTo>
                <a:lnTo>
                  <a:pt x="14288" y="0"/>
                </a:lnTo>
                <a:lnTo>
                  <a:pt x="4763" y="4763"/>
                </a:lnTo>
                <a:lnTo>
                  <a:pt x="0" y="11907"/>
                </a:lnTo>
                <a:lnTo>
                  <a:pt x="4763" y="33338"/>
                </a:lnTo>
                <a:lnTo>
                  <a:pt x="11907" y="52388"/>
                </a:lnTo>
                <a:lnTo>
                  <a:pt x="50007" y="80963"/>
                </a:lnTo>
                <a:lnTo>
                  <a:pt x="147638" y="154782"/>
                </a:lnTo>
                <a:lnTo>
                  <a:pt x="247650" y="223838"/>
                </a:lnTo>
                <a:lnTo>
                  <a:pt x="345282" y="290513"/>
                </a:lnTo>
                <a:lnTo>
                  <a:pt x="409575" y="330994"/>
                </a:lnTo>
                <a:lnTo>
                  <a:pt x="504825" y="385763"/>
                </a:lnTo>
                <a:lnTo>
                  <a:pt x="569119" y="419100"/>
                </a:lnTo>
                <a:lnTo>
                  <a:pt x="633413" y="450057"/>
                </a:lnTo>
                <a:lnTo>
                  <a:pt x="669132" y="466725"/>
                </a:lnTo>
                <a:lnTo>
                  <a:pt x="704850" y="478632"/>
                </a:lnTo>
                <a:lnTo>
                  <a:pt x="759619" y="500063"/>
                </a:lnTo>
                <a:lnTo>
                  <a:pt x="807244" y="514350"/>
                </a:lnTo>
                <a:lnTo>
                  <a:pt x="850107" y="521494"/>
                </a:lnTo>
                <a:lnTo>
                  <a:pt x="881063" y="526257"/>
                </a:lnTo>
                <a:lnTo>
                  <a:pt x="919163" y="528638"/>
                </a:lnTo>
                <a:lnTo>
                  <a:pt x="962025" y="526257"/>
                </a:lnTo>
                <a:lnTo>
                  <a:pt x="997744" y="521494"/>
                </a:lnTo>
                <a:lnTo>
                  <a:pt x="1028700" y="511969"/>
                </a:lnTo>
                <a:lnTo>
                  <a:pt x="1054894" y="497682"/>
                </a:lnTo>
                <a:lnTo>
                  <a:pt x="1073944" y="485775"/>
                </a:lnTo>
                <a:lnTo>
                  <a:pt x="1088232" y="471488"/>
                </a:lnTo>
                <a:lnTo>
                  <a:pt x="1100138" y="450057"/>
                </a:lnTo>
                <a:lnTo>
                  <a:pt x="1107282" y="426244"/>
                </a:lnTo>
                <a:lnTo>
                  <a:pt x="1109663" y="404813"/>
                </a:lnTo>
                <a:lnTo>
                  <a:pt x="1112044" y="369094"/>
                </a:lnTo>
                <a:lnTo>
                  <a:pt x="1112044" y="345282"/>
                </a:lnTo>
                <a:lnTo>
                  <a:pt x="1109663" y="328613"/>
                </a:lnTo>
                <a:lnTo>
                  <a:pt x="1100138" y="304800"/>
                </a:lnTo>
                <a:lnTo>
                  <a:pt x="1085850" y="283369"/>
                </a:lnTo>
                <a:lnTo>
                  <a:pt x="1071563" y="266700"/>
                </a:lnTo>
                <a:lnTo>
                  <a:pt x="1045369" y="252413"/>
                </a:lnTo>
                <a:lnTo>
                  <a:pt x="1000125" y="235744"/>
                </a:lnTo>
                <a:lnTo>
                  <a:pt x="873919" y="2119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96D13866-30D8-476B-8738-BA1448390B15}"/>
              </a:ext>
            </a:extLst>
          </p:cNvPr>
          <p:cNvSpPr/>
          <p:nvPr/>
        </p:nvSpPr>
        <p:spPr>
          <a:xfrm>
            <a:off x="2341563" y="2328863"/>
            <a:ext cx="2070100" cy="542925"/>
          </a:xfrm>
          <a:custGeom>
            <a:avLst/>
            <a:gdLst>
              <a:gd name="connsiteX0" fmla="*/ 1376362 w 2071687"/>
              <a:gd name="connsiteY0" fmla="*/ 102393 h 542925"/>
              <a:gd name="connsiteX1" fmla="*/ 1247775 w 2071687"/>
              <a:gd name="connsiteY1" fmla="*/ 130968 h 542925"/>
              <a:gd name="connsiteX2" fmla="*/ 1097756 w 2071687"/>
              <a:gd name="connsiteY2" fmla="*/ 166687 h 542925"/>
              <a:gd name="connsiteX3" fmla="*/ 962025 w 2071687"/>
              <a:gd name="connsiteY3" fmla="*/ 200025 h 542925"/>
              <a:gd name="connsiteX4" fmla="*/ 842962 w 2071687"/>
              <a:gd name="connsiteY4" fmla="*/ 230981 h 542925"/>
              <a:gd name="connsiteX5" fmla="*/ 707231 w 2071687"/>
              <a:gd name="connsiteY5" fmla="*/ 266700 h 542925"/>
              <a:gd name="connsiteX6" fmla="*/ 623887 w 2071687"/>
              <a:gd name="connsiteY6" fmla="*/ 288131 h 542925"/>
              <a:gd name="connsiteX7" fmla="*/ 571500 w 2071687"/>
              <a:gd name="connsiteY7" fmla="*/ 302418 h 542925"/>
              <a:gd name="connsiteX8" fmla="*/ 531019 w 2071687"/>
              <a:gd name="connsiteY8" fmla="*/ 314325 h 542925"/>
              <a:gd name="connsiteX9" fmla="*/ 483394 w 2071687"/>
              <a:gd name="connsiteY9" fmla="*/ 323850 h 542925"/>
              <a:gd name="connsiteX10" fmla="*/ 440531 w 2071687"/>
              <a:gd name="connsiteY10" fmla="*/ 328612 h 542925"/>
              <a:gd name="connsiteX11" fmla="*/ 400050 w 2071687"/>
              <a:gd name="connsiteY11" fmla="*/ 333375 h 542925"/>
              <a:gd name="connsiteX12" fmla="*/ 361950 w 2071687"/>
              <a:gd name="connsiteY12" fmla="*/ 333375 h 542925"/>
              <a:gd name="connsiteX13" fmla="*/ 307181 w 2071687"/>
              <a:gd name="connsiteY13" fmla="*/ 328612 h 542925"/>
              <a:gd name="connsiteX14" fmla="*/ 276225 w 2071687"/>
              <a:gd name="connsiteY14" fmla="*/ 326231 h 542925"/>
              <a:gd name="connsiteX15" fmla="*/ 226219 w 2071687"/>
              <a:gd name="connsiteY15" fmla="*/ 319087 h 542925"/>
              <a:gd name="connsiteX16" fmla="*/ 169069 w 2071687"/>
              <a:gd name="connsiteY16" fmla="*/ 302418 h 542925"/>
              <a:gd name="connsiteX17" fmla="*/ 123825 w 2071687"/>
              <a:gd name="connsiteY17" fmla="*/ 285750 h 542925"/>
              <a:gd name="connsiteX18" fmla="*/ 64294 w 2071687"/>
              <a:gd name="connsiteY18" fmla="*/ 254793 h 542925"/>
              <a:gd name="connsiteX19" fmla="*/ 35719 w 2071687"/>
              <a:gd name="connsiteY19" fmla="*/ 242887 h 542925"/>
              <a:gd name="connsiteX20" fmla="*/ 21431 w 2071687"/>
              <a:gd name="connsiteY20" fmla="*/ 240506 h 542925"/>
              <a:gd name="connsiteX21" fmla="*/ 4762 w 2071687"/>
              <a:gd name="connsiteY21" fmla="*/ 242887 h 542925"/>
              <a:gd name="connsiteX22" fmla="*/ 0 w 2071687"/>
              <a:gd name="connsiteY22" fmla="*/ 257175 h 542925"/>
              <a:gd name="connsiteX23" fmla="*/ 7144 w 2071687"/>
              <a:gd name="connsiteY23" fmla="*/ 280987 h 542925"/>
              <a:gd name="connsiteX24" fmla="*/ 19050 w 2071687"/>
              <a:gd name="connsiteY24" fmla="*/ 302418 h 542925"/>
              <a:gd name="connsiteX25" fmla="*/ 76200 w 2071687"/>
              <a:gd name="connsiteY25" fmla="*/ 352425 h 542925"/>
              <a:gd name="connsiteX26" fmla="*/ 171450 w 2071687"/>
              <a:gd name="connsiteY26" fmla="*/ 423862 h 542925"/>
              <a:gd name="connsiteX27" fmla="*/ 242887 w 2071687"/>
              <a:gd name="connsiteY27" fmla="*/ 469106 h 542925"/>
              <a:gd name="connsiteX28" fmla="*/ 316706 w 2071687"/>
              <a:gd name="connsiteY28" fmla="*/ 511968 h 542925"/>
              <a:gd name="connsiteX29" fmla="*/ 359569 w 2071687"/>
              <a:gd name="connsiteY29" fmla="*/ 531018 h 542925"/>
              <a:gd name="connsiteX30" fmla="*/ 388144 w 2071687"/>
              <a:gd name="connsiteY30" fmla="*/ 540543 h 542925"/>
              <a:gd name="connsiteX31" fmla="*/ 419100 w 2071687"/>
              <a:gd name="connsiteY31" fmla="*/ 542925 h 542925"/>
              <a:gd name="connsiteX32" fmla="*/ 471487 w 2071687"/>
              <a:gd name="connsiteY32" fmla="*/ 533400 h 542925"/>
              <a:gd name="connsiteX33" fmla="*/ 511969 w 2071687"/>
              <a:gd name="connsiteY33" fmla="*/ 519112 h 542925"/>
              <a:gd name="connsiteX34" fmla="*/ 640556 w 2071687"/>
              <a:gd name="connsiteY34" fmla="*/ 481012 h 542925"/>
              <a:gd name="connsiteX35" fmla="*/ 888206 w 2071687"/>
              <a:gd name="connsiteY35" fmla="*/ 416718 h 542925"/>
              <a:gd name="connsiteX36" fmla="*/ 1092994 w 2071687"/>
              <a:gd name="connsiteY36" fmla="*/ 364331 h 542925"/>
              <a:gd name="connsiteX37" fmla="*/ 1264444 w 2071687"/>
              <a:gd name="connsiteY37" fmla="*/ 328612 h 542925"/>
              <a:gd name="connsiteX38" fmla="*/ 1350169 w 2071687"/>
              <a:gd name="connsiteY38" fmla="*/ 309562 h 542925"/>
              <a:gd name="connsiteX39" fmla="*/ 1450181 w 2071687"/>
              <a:gd name="connsiteY39" fmla="*/ 292893 h 542925"/>
              <a:gd name="connsiteX40" fmla="*/ 1533525 w 2071687"/>
              <a:gd name="connsiteY40" fmla="*/ 283368 h 542925"/>
              <a:gd name="connsiteX41" fmla="*/ 1614487 w 2071687"/>
              <a:gd name="connsiteY41" fmla="*/ 273843 h 542925"/>
              <a:gd name="connsiteX42" fmla="*/ 1738312 w 2071687"/>
              <a:gd name="connsiteY42" fmla="*/ 273843 h 542925"/>
              <a:gd name="connsiteX43" fmla="*/ 1807369 w 2071687"/>
              <a:gd name="connsiteY43" fmla="*/ 271462 h 542925"/>
              <a:gd name="connsiteX44" fmla="*/ 1847850 w 2071687"/>
              <a:gd name="connsiteY44" fmla="*/ 269081 h 542925"/>
              <a:gd name="connsiteX45" fmla="*/ 1897856 w 2071687"/>
              <a:gd name="connsiteY45" fmla="*/ 264318 h 542925"/>
              <a:gd name="connsiteX46" fmla="*/ 1940719 w 2071687"/>
              <a:gd name="connsiteY46" fmla="*/ 259556 h 542925"/>
              <a:gd name="connsiteX47" fmla="*/ 2000250 w 2071687"/>
              <a:gd name="connsiteY47" fmla="*/ 245268 h 542925"/>
              <a:gd name="connsiteX48" fmla="*/ 2033587 w 2071687"/>
              <a:gd name="connsiteY48" fmla="*/ 233362 h 542925"/>
              <a:gd name="connsiteX49" fmla="*/ 2055019 w 2071687"/>
              <a:gd name="connsiteY49" fmla="*/ 221456 h 542925"/>
              <a:gd name="connsiteX50" fmla="*/ 2064544 w 2071687"/>
              <a:gd name="connsiteY50" fmla="*/ 209550 h 542925"/>
              <a:gd name="connsiteX51" fmla="*/ 2071687 w 2071687"/>
              <a:gd name="connsiteY51" fmla="*/ 192881 h 542925"/>
              <a:gd name="connsiteX52" fmla="*/ 2071687 w 2071687"/>
              <a:gd name="connsiteY52" fmla="*/ 185737 h 542925"/>
              <a:gd name="connsiteX53" fmla="*/ 2066925 w 2071687"/>
              <a:gd name="connsiteY53" fmla="*/ 169068 h 542925"/>
              <a:gd name="connsiteX54" fmla="*/ 2050256 w 2071687"/>
              <a:gd name="connsiteY54" fmla="*/ 147637 h 542925"/>
              <a:gd name="connsiteX55" fmla="*/ 2019300 w 2071687"/>
              <a:gd name="connsiteY55" fmla="*/ 126206 h 542925"/>
              <a:gd name="connsiteX56" fmla="*/ 1959769 w 2071687"/>
              <a:gd name="connsiteY56" fmla="*/ 92868 h 542925"/>
              <a:gd name="connsiteX57" fmla="*/ 1900237 w 2071687"/>
              <a:gd name="connsiteY57" fmla="*/ 66675 h 542925"/>
              <a:gd name="connsiteX58" fmla="*/ 1864519 w 2071687"/>
              <a:gd name="connsiteY58" fmla="*/ 52387 h 542925"/>
              <a:gd name="connsiteX59" fmla="*/ 1797844 w 2071687"/>
              <a:gd name="connsiteY59" fmla="*/ 33337 h 542925"/>
              <a:gd name="connsiteX60" fmla="*/ 1683544 w 2071687"/>
              <a:gd name="connsiteY60" fmla="*/ 9525 h 542925"/>
              <a:gd name="connsiteX61" fmla="*/ 1597819 w 2071687"/>
              <a:gd name="connsiteY61" fmla="*/ 0 h 542925"/>
              <a:gd name="connsiteX62" fmla="*/ 1574006 w 2071687"/>
              <a:gd name="connsiteY62" fmla="*/ 7143 h 542925"/>
              <a:gd name="connsiteX63" fmla="*/ 1533525 w 2071687"/>
              <a:gd name="connsiteY63" fmla="*/ 33337 h 542925"/>
              <a:gd name="connsiteX64" fmla="*/ 1457325 w 2071687"/>
              <a:gd name="connsiteY64" fmla="*/ 71437 h 542925"/>
              <a:gd name="connsiteX65" fmla="*/ 1376362 w 2071687"/>
              <a:gd name="connsiteY65" fmla="*/ 102393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71687" h="542925">
                <a:moveTo>
                  <a:pt x="1376362" y="102393"/>
                </a:moveTo>
                <a:lnTo>
                  <a:pt x="1247775" y="130968"/>
                </a:lnTo>
                <a:lnTo>
                  <a:pt x="1097756" y="166687"/>
                </a:lnTo>
                <a:lnTo>
                  <a:pt x="962025" y="200025"/>
                </a:lnTo>
                <a:lnTo>
                  <a:pt x="842962" y="230981"/>
                </a:lnTo>
                <a:lnTo>
                  <a:pt x="707231" y="266700"/>
                </a:lnTo>
                <a:lnTo>
                  <a:pt x="623887" y="288131"/>
                </a:lnTo>
                <a:lnTo>
                  <a:pt x="571500" y="302418"/>
                </a:lnTo>
                <a:lnTo>
                  <a:pt x="531019" y="314325"/>
                </a:lnTo>
                <a:lnTo>
                  <a:pt x="483394" y="323850"/>
                </a:lnTo>
                <a:lnTo>
                  <a:pt x="440531" y="328612"/>
                </a:lnTo>
                <a:lnTo>
                  <a:pt x="400050" y="333375"/>
                </a:lnTo>
                <a:lnTo>
                  <a:pt x="361950" y="333375"/>
                </a:lnTo>
                <a:lnTo>
                  <a:pt x="307181" y="328612"/>
                </a:lnTo>
                <a:lnTo>
                  <a:pt x="276225" y="326231"/>
                </a:lnTo>
                <a:lnTo>
                  <a:pt x="226219" y="319087"/>
                </a:lnTo>
                <a:lnTo>
                  <a:pt x="169069" y="302418"/>
                </a:lnTo>
                <a:lnTo>
                  <a:pt x="123825" y="285750"/>
                </a:lnTo>
                <a:lnTo>
                  <a:pt x="64294" y="254793"/>
                </a:lnTo>
                <a:lnTo>
                  <a:pt x="35719" y="242887"/>
                </a:lnTo>
                <a:lnTo>
                  <a:pt x="21431" y="240506"/>
                </a:lnTo>
                <a:lnTo>
                  <a:pt x="4762" y="242887"/>
                </a:lnTo>
                <a:lnTo>
                  <a:pt x="0" y="257175"/>
                </a:lnTo>
                <a:lnTo>
                  <a:pt x="7144" y="280987"/>
                </a:lnTo>
                <a:lnTo>
                  <a:pt x="19050" y="302418"/>
                </a:lnTo>
                <a:lnTo>
                  <a:pt x="76200" y="352425"/>
                </a:lnTo>
                <a:lnTo>
                  <a:pt x="171450" y="423862"/>
                </a:lnTo>
                <a:lnTo>
                  <a:pt x="242887" y="469106"/>
                </a:lnTo>
                <a:lnTo>
                  <a:pt x="316706" y="511968"/>
                </a:lnTo>
                <a:lnTo>
                  <a:pt x="359569" y="531018"/>
                </a:lnTo>
                <a:lnTo>
                  <a:pt x="388144" y="540543"/>
                </a:lnTo>
                <a:lnTo>
                  <a:pt x="419100" y="542925"/>
                </a:lnTo>
                <a:lnTo>
                  <a:pt x="471487" y="533400"/>
                </a:lnTo>
                <a:lnTo>
                  <a:pt x="511969" y="519112"/>
                </a:lnTo>
                <a:lnTo>
                  <a:pt x="640556" y="481012"/>
                </a:lnTo>
                <a:lnTo>
                  <a:pt x="888206" y="416718"/>
                </a:lnTo>
                <a:lnTo>
                  <a:pt x="1092994" y="364331"/>
                </a:lnTo>
                <a:lnTo>
                  <a:pt x="1264444" y="328612"/>
                </a:lnTo>
                <a:lnTo>
                  <a:pt x="1350169" y="309562"/>
                </a:lnTo>
                <a:lnTo>
                  <a:pt x="1450181" y="292893"/>
                </a:lnTo>
                <a:lnTo>
                  <a:pt x="1533525" y="283368"/>
                </a:lnTo>
                <a:lnTo>
                  <a:pt x="1614487" y="273843"/>
                </a:lnTo>
                <a:lnTo>
                  <a:pt x="1738312" y="273843"/>
                </a:lnTo>
                <a:lnTo>
                  <a:pt x="1807369" y="271462"/>
                </a:lnTo>
                <a:lnTo>
                  <a:pt x="1847850" y="269081"/>
                </a:lnTo>
                <a:lnTo>
                  <a:pt x="1897856" y="264318"/>
                </a:lnTo>
                <a:lnTo>
                  <a:pt x="1940719" y="259556"/>
                </a:lnTo>
                <a:lnTo>
                  <a:pt x="2000250" y="245268"/>
                </a:lnTo>
                <a:lnTo>
                  <a:pt x="2033587" y="233362"/>
                </a:lnTo>
                <a:lnTo>
                  <a:pt x="2055019" y="221456"/>
                </a:lnTo>
                <a:lnTo>
                  <a:pt x="2064544" y="209550"/>
                </a:lnTo>
                <a:lnTo>
                  <a:pt x="2071687" y="192881"/>
                </a:lnTo>
                <a:lnTo>
                  <a:pt x="2071687" y="185737"/>
                </a:lnTo>
                <a:lnTo>
                  <a:pt x="2066925" y="169068"/>
                </a:lnTo>
                <a:lnTo>
                  <a:pt x="2050256" y="147637"/>
                </a:lnTo>
                <a:lnTo>
                  <a:pt x="2019300" y="126206"/>
                </a:lnTo>
                <a:lnTo>
                  <a:pt x="1959769" y="92868"/>
                </a:lnTo>
                <a:lnTo>
                  <a:pt x="1900237" y="66675"/>
                </a:lnTo>
                <a:lnTo>
                  <a:pt x="1864519" y="52387"/>
                </a:lnTo>
                <a:lnTo>
                  <a:pt x="1797844" y="33337"/>
                </a:lnTo>
                <a:lnTo>
                  <a:pt x="1683544" y="9525"/>
                </a:lnTo>
                <a:lnTo>
                  <a:pt x="1597819" y="0"/>
                </a:lnTo>
                <a:lnTo>
                  <a:pt x="1574006" y="7143"/>
                </a:lnTo>
                <a:lnTo>
                  <a:pt x="1533525" y="33337"/>
                </a:lnTo>
                <a:lnTo>
                  <a:pt x="1457325" y="71437"/>
                </a:lnTo>
                <a:lnTo>
                  <a:pt x="1376362" y="1023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1E8B8221-99AE-43A2-9A86-DE5CC217FE26}"/>
              </a:ext>
            </a:extLst>
          </p:cNvPr>
          <p:cNvSpPr/>
          <p:nvPr/>
        </p:nvSpPr>
        <p:spPr>
          <a:xfrm>
            <a:off x="2809875" y="3055938"/>
            <a:ext cx="1143000" cy="393700"/>
          </a:xfrm>
          <a:custGeom>
            <a:avLst/>
            <a:gdLst>
              <a:gd name="connsiteX0" fmla="*/ 904875 w 1143000"/>
              <a:gd name="connsiteY0" fmla="*/ 278606 h 395287"/>
              <a:gd name="connsiteX1" fmla="*/ 797719 w 1143000"/>
              <a:gd name="connsiteY1" fmla="*/ 307181 h 395287"/>
              <a:gd name="connsiteX2" fmla="*/ 726281 w 1143000"/>
              <a:gd name="connsiteY2" fmla="*/ 323850 h 395287"/>
              <a:gd name="connsiteX3" fmla="*/ 595313 w 1143000"/>
              <a:gd name="connsiteY3" fmla="*/ 352425 h 395287"/>
              <a:gd name="connsiteX4" fmla="*/ 457200 w 1143000"/>
              <a:gd name="connsiteY4" fmla="*/ 376237 h 395287"/>
              <a:gd name="connsiteX5" fmla="*/ 340519 w 1143000"/>
              <a:gd name="connsiteY5" fmla="*/ 392906 h 395287"/>
              <a:gd name="connsiteX6" fmla="*/ 326231 w 1143000"/>
              <a:gd name="connsiteY6" fmla="*/ 395287 h 395287"/>
              <a:gd name="connsiteX7" fmla="*/ 300038 w 1143000"/>
              <a:gd name="connsiteY7" fmla="*/ 392906 h 395287"/>
              <a:gd name="connsiteX8" fmla="*/ 230981 w 1143000"/>
              <a:gd name="connsiteY8" fmla="*/ 378619 h 395287"/>
              <a:gd name="connsiteX9" fmla="*/ 176213 w 1143000"/>
              <a:gd name="connsiteY9" fmla="*/ 357187 h 395287"/>
              <a:gd name="connsiteX10" fmla="*/ 126206 w 1143000"/>
              <a:gd name="connsiteY10" fmla="*/ 328612 h 395287"/>
              <a:gd name="connsiteX11" fmla="*/ 71438 w 1143000"/>
              <a:gd name="connsiteY11" fmla="*/ 290512 h 395287"/>
              <a:gd name="connsiteX12" fmla="*/ 26194 w 1143000"/>
              <a:gd name="connsiteY12" fmla="*/ 252412 h 395287"/>
              <a:gd name="connsiteX13" fmla="*/ 7144 w 1143000"/>
              <a:gd name="connsiteY13" fmla="*/ 230981 h 395287"/>
              <a:gd name="connsiteX14" fmla="*/ 0 w 1143000"/>
              <a:gd name="connsiteY14" fmla="*/ 216694 h 395287"/>
              <a:gd name="connsiteX15" fmla="*/ 2381 w 1143000"/>
              <a:gd name="connsiteY15" fmla="*/ 211931 h 395287"/>
              <a:gd name="connsiteX16" fmla="*/ 7144 w 1143000"/>
              <a:gd name="connsiteY16" fmla="*/ 202406 h 395287"/>
              <a:gd name="connsiteX17" fmla="*/ 26194 w 1143000"/>
              <a:gd name="connsiteY17" fmla="*/ 195262 h 395287"/>
              <a:gd name="connsiteX18" fmla="*/ 71438 w 1143000"/>
              <a:gd name="connsiteY18" fmla="*/ 202406 h 395287"/>
              <a:gd name="connsiteX19" fmla="*/ 145256 w 1143000"/>
              <a:gd name="connsiteY19" fmla="*/ 214312 h 395287"/>
              <a:gd name="connsiteX20" fmla="*/ 223838 w 1143000"/>
              <a:gd name="connsiteY20" fmla="*/ 219075 h 395287"/>
              <a:gd name="connsiteX21" fmla="*/ 333375 w 1143000"/>
              <a:gd name="connsiteY21" fmla="*/ 207169 h 395287"/>
              <a:gd name="connsiteX22" fmla="*/ 488156 w 1143000"/>
              <a:gd name="connsiteY22" fmla="*/ 173831 h 395287"/>
              <a:gd name="connsiteX23" fmla="*/ 626269 w 1143000"/>
              <a:gd name="connsiteY23" fmla="*/ 128587 h 395287"/>
              <a:gd name="connsiteX24" fmla="*/ 764381 w 1143000"/>
              <a:gd name="connsiteY24" fmla="*/ 71437 h 395287"/>
              <a:gd name="connsiteX25" fmla="*/ 859631 w 1143000"/>
              <a:gd name="connsiteY25" fmla="*/ 19050 h 395287"/>
              <a:gd name="connsiteX26" fmla="*/ 881063 w 1143000"/>
              <a:gd name="connsiteY26" fmla="*/ 9525 h 395287"/>
              <a:gd name="connsiteX27" fmla="*/ 909638 w 1143000"/>
              <a:gd name="connsiteY27" fmla="*/ 2381 h 395287"/>
              <a:gd name="connsiteX28" fmla="*/ 945356 w 1143000"/>
              <a:gd name="connsiteY28" fmla="*/ 0 h 395287"/>
              <a:gd name="connsiteX29" fmla="*/ 973931 w 1143000"/>
              <a:gd name="connsiteY29" fmla="*/ 0 h 395287"/>
              <a:gd name="connsiteX30" fmla="*/ 1000125 w 1143000"/>
              <a:gd name="connsiteY30" fmla="*/ 4762 h 395287"/>
              <a:gd name="connsiteX31" fmla="*/ 1040606 w 1143000"/>
              <a:gd name="connsiteY31" fmla="*/ 16669 h 395287"/>
              <a:gd name="connsiteX32" fmla="*/ 1078706 w 1143000"/>
              <a:gd name="connsiteY32" fmla="*/ 33337 h 395287"/>
              <a:gd name="connsiteX33" fmla="*/ 1102519 w 1143000"/>
              <a:gd name="connsiteY33" fmla="*/ 50006 h 395287"/>
              <a:gd name="connsiteX34" fmla="*/ 1116806 w 1143000"/>
              <a:gd name="connsiteY34" fmla="*/ 64294 h 395287"/>
              <a:gd name="connsiteX35" fmla="*/ 1133475 w 1143000"/>
              <a:gd name="connsiteY35" fmla="*/ 88106 h 395287"/>
              <a:gd name="connsiteX36" fmla="*/ 1140619 w 1143000"/>
              <a:gd name="connsiteY36" fmla="*/ 104775 h 395287"/>
              <a:gd name="connsiteX37" fmla="*/ 1143000 w 1143000"/>
              <a:gd name="connsiteY37" fmla="*/ 119062 h 395287"/>
              <a:gd name="connsiteX38" fmla="*/ 1140619 w 1143000"/>
              <a:gd name="connsiteY38" fmla="*/ 140494 h 395287"/>
              <a:gd name="connsiteX39" fmla="*/ 1131094 w 1143000"/>
              <a:gd name="connsiteY39" fmla="*/ 159544 h 395287"/>
              <a:gd name="connsiteX40" fmla="*/ 1114425 w 1143000"/>
              <a:gd name="connsiteY40" fmla="*/ 176212 h 395287"/>
              <a:gd name="connsiteX41" fmla="*/ 1076325 w 1143000"/>
              <a:gd name="connsiteY41" fmla="*/ 204787 h 395287"/>
              <a:gd name="connsiteX42" fmla="*/ 1016794 w 1143000"/>
              <a:gd name="connsiteY42" fmla="*/ 235744 h 395287"/>
              <a:gd name="connsiteX43" fmla="*/ 904875 w 1143000"/>
              <a:gd name="connsiteY43" fmla="*/ 278606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43000" h="395287">
                <a:moveTo>
                  <a:pt x="904875" y="278606"/>
                </a:moveTo>
                <a:lnTo>
                  <a:pt x="797719" y="307181"/>
                </a:lnTo>
                <a:lnTo>
                  <a:pt x="726281" y="323850"/>
                </a:lnTo>
                <a:lnTo>
                  <a:pt x="595313" y="352425"/>
                </a:lnTo>
                <a:lnTo>
                  <a:pt x="457200" y="376237"/>
                </a:lnTo>
                <a:lnTo>
                  <a:pt x="340519" y="392906"/>
                </a:lnTo>
                <a:lnTo>
                  <a:pt x="326231" y="395287"/>
                </a:lnTo>
                <a:lnTo>
                  <a:pt x="300038" y="392906"/>
                </a:lnTo>
                <a:lnTo>
                  <a:pt x="230981" y="378619"/>
                </a:lnTo>
                <a:lnTo>
                  <a:pt x="176213" y="357187"/>
                </a:lnTo>
                <a:lnTo>
                  <a:pt x="126206" y="328612"/>
                </a:lnTo>
                <a:lnTo>
                  <a:pt x="71438" y="290512"/>
                </a:lnTo>
                <a:lnTo>
                  <a:pt x="26194" y="252412"/>
                </a:lnTo>
                <a:lnTo>
                  <a:pt x="7144" y="230981"/>
                </a:lnTo>
                <a:lnTo>
                  <a:pt x="0" y="216694"/>
                </a:lnTo>
                <a:lnTo>
                  <a:pt x="2381" y="211931"/>
                </a:lnTo>
                <a:lnTo>
                  <a:pt x="7144" y="202406"/>
                </a:lnTo>
                <a:lnTo>
                  <a:pt x="26194" y="195262"/>
                </a:lnTo>
                <a:lnTo>
                  <a:pt x="71438" y="202406"/>
                </a:lnTo>
                <a:lnTo>
                  <a:pt x="145256" y="214312"/>
                </a:lnTo>
                <a:lnTo>
                  <a:pt x="223838" y="219075"/>
                </a:lnTo>
                <a:lnTo>
                  <a:pt x="333375" y="207169"/>
                </a:lnTo>
                <a:lnTo>
                  <a:pt x="488156" y="173831"/>
                </a:lnTo>
                <a:lnTo>
                  <a:pt x="626269" y="128587"/>
                </a:lnTo>
                <a:lnTo>
                  <a:pt x="764381" y="71437"/>
                </a:lnTo>
                <a:lnTo>
                  <a:pt x="859631" y="19050"/>
                </a:lnTo>
                <a:lnTo>
                  <a:pt x="881063" y="9525"/>
                </a:lnTo>
                <a:lnTo>
                  <a:pt x="909638" y="2381"/>
                </a:lnTo>
                <a:lnTo>
                  <a:pt x="945356" y="0"/>
                </a:lnTo>
                <a:lnTo>
                  <a:pt x="973931" y="0"/>
                </a:lnTo>
                <a:lnTo>
                  <a:pt x="1000125" y="4762"/>
                </a:lnTo>
                <a:lnTo>
                  <a:pt x="1040606" y="16669"/>
                </a:lnTo>
                <a:lnTo>
                  <a:pt x="1078706" y="33337"/>
                </a:lnTo>
                <a:lnTo>
                  <a:pt x="1102519" y="50006"/>
                </a:lnTo>
                <a:lnTo>
                  <a:pt x="1116806" y="64294"/>
                </a:lnTo>
                <a:lnTo>
                  <a:pt x="1133475" y="88106"/>
                </a:lnTo>
                <a:lnTo>
                  <a:pt x="1140619" y="104775"/>
                </a:lnTo>
                <a:lnTo>
                  <a:pt x="1143000" y="119062"/>
                </a:lnTo>
                <a:lnTo>
                  <a:pt x="1140619" y="140494"/>
                </a:lnTo>
                <a:lnTo>
                  <a:pt x="1131094" y="159544"/>
                </a:lnTo>
                <a:lnTo>
                  <a:pt x="1114425" y="176212"/>
                </a:lnTo>
                <a:lnTo>
                  <a:pt x="1076325" y="204787"/>
                </a:lnTo>
                <a:lnTo>
                  <a:pt x="1016794" y="235744"/>
                </a:lnTo>
                <a:lnTo>
                  <a:pt x="904875" y="2786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6E799FC-2C8C-4B8E-9975-17C05D5CF2CE}"/>
              </a:ext>
            </a:extLst>
          </p:cNvPr>
          <p:cNvSpPr/>
          <p:nvPr/>
        </p:nvSpPr>
        <p:spPr>
          <a:xfrm>
            <a:off x="2840038" y="3652838"/>
            <a:ext cx="1122362" cy="377825"/>
          </a:xfrm>
          <a:custGeom>
            <a:avLst/>
            <a:gdLst>
              <a:gd name="connsiteX0" fmla="*/ 892969 w 1121569"/>
              <a:gd name="connsiteY0" fmla="*/ 245268 h 378618"/>
              <a:gd name="connsiteX1" fmla="*/ 781050 w 1121569"/>
              <a:gd name="connsiteY1" fmla="*/ 271462 h 378618"/>
              <a:gd name="connsiteX2" fmla="*/ 611982 w 1121569"/>
              <a:gd name="connsiteY2" fmla="*/ 314325 h 378618"/>
              <a:gd name="connsiteX3" fmla="*/ 485775 w 1121569"/>
              <a:gd name="connsiteY3" fmla="*/ 347662 h 378618"/>
              <a:gd name="connsiteX4" fmla="*/ 428625 w 1121569"/>
              <a:gd name="connsiteY4" fmla="*/ 361950 h 378618"/>
              <a:gd name="connsiteX5" fmla="*/ 385763 w 1121569"/>
              <a:gd name="connsiteY5" fmla="*/ 371475 h 378618"/>
              <a:gd name="connsiteX6" fmla="*/ 342900 w 1121569"/>
              <a:gd name="connsiteY6" fmla="*/ 376237 h 378618"/>
              <a:gd name="connsiteX7" fmla="*/ 304800 w 1121569"/>
              <a:gd name="connsiteY7" fmla="*/ 378618 h 378618"/>
              <a:gd name="connsiteX8" fmla="*/ 285750 w 1121569"/>
              <a:gd name="connsiteY8" fmla="*/ 376237 h 378618"/>
              <a:gd name="connsiteX9" fmla="*/ 238125 w 1121569"/>
              <a:gd name="connsiteY9" fmla="*/ 359568 h 378618"/>
              <a:gd name="connsiteX10" fmla="*/ 178594 w 1121569"/>
              <a:gd name="connsiteY10" fmla="*/ 330993 h 378618"/>
              <a:gd name="connsiteX11" fmla="*/ 116682 w 1121569"/>
              <a:gd name="connsiteY11" fmla="*/ 297656 h 378618"/>
              <a:gd name="connsiteX12" fmla="*/ 64294 w 1121569"/>
              <a:gd name="connsiteY12" fmla="*/ 266700 h 378618"/>
              <a:gd name="connsiteX13" fmla="*/ 28575 w 1121569"/>
              <a:gd name="connsiteY13" fmla="*/ 242887 h 378618"/>
              <a:gd name="connsiteX14" fmla="*/ 7144 w 1121569"/>
              <a:gd name="connsiteY14" fmla="*/ 226218 h 378618"/>
              <a:gd name="connsiteX15" fmla="*/ 2382 w 1121569"/>
              <a:gd name="connsiteY15" fmla="*/ 214312 h 378618"/>
              <a:gd name="connsiteX16" fmla="*/ 0 w 1121569"/>
              <a:gd name="connsiteY16" fmla="*/ 202406 h 378618"/>
              <a:gd name="connsiteX17" fmla="*/ 4763 w 1121569"/>
              <a:gd name="connsiteY17" fmla="*/ 197643 h 378618"/>
              <a:gd name="connsiteX18" fmla="*/ 19050 w 1121569"/>
              <a:gd name="connsiteY18" fmla="*/ 197643 h 378618"/>
              <a:gd name="connsiteX19" fmla="*/ 64294 w 1121569"/>
              <a:gd name="connsiteY19" fmla="*/ 202406 h 378618"/>
              <a:gd name="connsiteX20" fmla="*/ 152400 w 1121569"/>
              <a:gd name="connsiteY20" fmla="*/ 200025 h 378618"/>
              <a:gd name="connsiteX21" fmla="*/ 223838 w 1121569"/>
              <a:gd name="connsiteY21" fmla="*/ 190500 h 378618"/>
              <a:gd name="connsiteX22" fmla="*/ 304800 w 1121569"/>
              <a:gd name="connsiteY22" fmla="*/ 176212 h 378618"/>
              <a:gd name="connsiteX23" fmla="*/ 383382 w 1121569"/>
              <a:gd name="connsiteY23" fmla="*/ 154781 h 378618"/>
              <a:gd name="connsiteX24" fmla="*/ 547688 w 1121569"/>
              <a:gd name="connsiteY24" fmla="*/ 104775 h 378618"/>
              <a:gd name="connsiteX25" fmla="*/ 716757 w 1121569"/>
              <a:gd name="connsiteY25" fmla="*/ 40481 h 378618"/>
              <a:gd name="connsiteX26" fmla="*/ 766763 w 1121569"/>
              <a:gd name="connsiteY26" fmla="*/ 19050 h 378618"/>
              <a:gd name="connsiteX27" fmla="*/ 778669 w 1121569"/>
              <a:gd name="connsiteY27" fmla="*/ 11906 h 378618"/>
              <a:gd name="connsiteX28" fmla="*/ 800100 w 1121569"/>
              <a:gd name="connsiteY28" fmla="*/ 4762 h 378618"/>
              <a:gd name="connsiteX29" fmla="*/ 821532 w 1121569"/>
              <a:gd name="connsiteY29" fmla="*/ 2381 h 378618"/>
              <a:gd name="connsiteX30" fmla="*/ 845344 w 1121569"/>
              <a:gd name="connsiteY30" fmla="*/ 0 h 378618"/>
              <a:gd name="connsiteX31" fmla="*/ 871538 w 1121569"/>
              <a:gd name="connsiteY31" fmla="*/ 4762 h 378618"/>
              <a:gd name="connsiteX32" fmla="*/ 931069 w 1121569"/>
              <a:gd name="connsiteY32" fmla="*/ 26193 h 378618"/>
              <a:gd name="connsiteX33" fmla="*/ 988219 w 1121569"/>
              <a:gd name="connsiteY33" fmla="*/ 54768 h 378618"/>
              <a:gd name="connsiteX34" fmla="*/ 1038225 w 1121569"/>
              <a:gd name="connsiteY34" fmla="*/ 78581 h 378618"/>
              <a:gd name="connsiteX35" fmla="*/ 1085850 w 1121569"/>
              <a:gd name="connsiteY35" fmla="*/ 102393 h 378618"/>
              <a:gd name="connsiteX36" fmla="*/ 1104900 w 1121569"/>
              <a:gd name="connsiteY36" fmla="*/ 116681 h 378618"/>
              <a:gd name="connsiteX37" fmla="*/ 1121569 w 1121569"/>
              <a:gd name="connsiteY37" fmla="*/ 138112 h 378618"/>
              <a:gd name="connsiteX38" fmla="*/ 1121569 w 1121569"/>
              <a:gd name="connsiteY38" fmla="*/ 152400 h 378618"/>
              <a:gd name="connsiteX39" fmla="*/ 1119188 w 1121569"/>
              <a:gd name="connsiteY39" fmla="*/ 171450 h 378618"/>
              <a:gd name="connsiteX40" fmla="*/ 1107282 w 1121569"/>
              <a:gd name="connsiteY40" fmla="*/ 190500 h 378618"/>
              <a:gd name="connsiteX41" fmla="*/ 1088232 w 1121569"/>
              <a:gd name="connsiteY41" fmla="*/ 202406 h 378618"/>
              <a:gd name="connsiteX42" fmla="*/ 1052513 w 1121569"/>
              <a:gd name="connsiteY42" fmla="*/ 216693 h 378618"/>
              <a:gd name="connsiteX43" fmla="*/ 981075 w 1121569"/>
              <a:gd name="connsiteY43" fmla="*/ 235743 h 378618"/>
              <a:gd name="connsiteX44" fmla="*/ 892969 w 1121569"/>
              <a:gd name="connsiteY44" fmla="*/ 245268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21569" h="378618">
                <a:moveTo>
                  <a:pt x="892969" y="245268"/>
                </a:moveTo>
                <a:lnTo>
                  <a:pt x="781050" y="271462"/>
                </a:lnTo>
                <a:lnTo>
                  <a:pt x="611982" y="314325"/>
                </a:lnTo>
                <a:lnTo>
                  <a:pt x="485775" y="347662"/>
                </a:lnTo>
                <a:lnTo>
                  <a:pt x="428625" y="361950"/>
                </a:lnTo>
                <a:lnTo>
                  <a:pt x="385763" y="371475"/>
                </a:lnTo>
                <a:lnTo>
                  <a:pt x="342900" y="376237"/>
                </a:lnTo>
                <a:lnTo>
                  <a:pt x="304800" y="378618"/>
                </a:lnTo>
                <a:lnTo>
                  <a:pt x="285750" y="376237"/>
                </a:lnTo>
                <a:lnTo>
                  <a:pt x="238125" y="359568"/>
                </a:lnTo>
                <a:lnTo>
                  <a:pt x="178594" y="330993"/>
                </a:lnTo>
                <a:lnTo>
                  <a:pt x="116682" y="297656"/>
                </a:lnTo>
                <a:lnTo>
                  <a:pt x="64294" y="266700"/>
                </a:lnTo>
                <a:lnTo>
                  <a:pt x="28575" y="242887"/>
                </a:lnTo>
                <a:lnTo>
                  <a:pt x="7144" y="226218"/>
                </a:lnTo>
                <a:lnTo>
                  <a:pt x="2382" y="214312"/>
                </a:lnTo>
                <a:lnTo>
                  <a:pt x="0" y="202406"/>
                </a:lnTo>
                <a:lnTo>
                  <a:pt x="4763" y="197643"/>
                </a:lnTo>
                <a:lnTo>
                  <a:pt x="19050" y="197643"/>
                </a:lnTo>
                <a:lnTo>
                  <a:pt x="64294" y="202406"/>
                </a:lnTo>
                <a:lnTo>
                  <a:pt x="152400" y="200025"/>
                </a:lnTo>
                <a:lnTo>
                  <a:pt x="223838" y="190500"/>
                </a:lnTo>
                <a:lnTo>
                  <a:pt x="304800" y="176212"/>
                </a:lnTo>
                <a:lnTo>
                  <a:pt x="383382" y="154781"/>
                </a:lnTo>
                <a:lnTo>
                  <a:pt x="547688" y="104775"/>
                </a:lnTo>
                <a:lnTo>
                  <a:pt x="716757" y="40481"/>
                </a:lnTo>
                <a:lnTo>
                  <a:pt x="766763" y="19050"/>
                </a:lnTo>
                <a:lnTo>
                  <a:pt x="778669" y="11906"/>
                </a:lnTo>
                <a:lnTo>
                  <a:pt x="800100" y="4762"/>
                </a:lnTo>
                <a:lnTo>
                  <a:pt x="821532" y="2381"/>
                </a:lnTo>
                <a:lnTo>
                  <a:pt x="845344" y="0"/>
                </a:lnTo>
                <a:lnTo>
                  <a:pt x="871538" y="4762"/>
                </a:lnTo>
                <a:lnTo>
                  <a:pt x="931069" y="26193"/>
                </a:lnTo>
                <a:lnTo>
                  <a:pt x="988219" y="54768"/>
                </a:lnTo>
                <a:lnTo>
                  <a:pt x="1038225" y="78581"/>
                </a:lnTo>
                <a:lnTo>
                  <a:pt x="1085850" y="102393"/>
                </a:lnTo>
                <a:lnTo>
                  <a:pt x="1104900" y="116681"/>
                </a:lnTo>
                <a:lnTo>
                  <a:pt x="1121569" y="138112"/>
                </a:lnTo>
                <a:lnTo>
                  <a:pt x="1121569" y="152400"/>
                </a:lnTo>
                <a:lnTo>
                  <a:pt x="1119188" y="171450"/>
                </a:lnTo>
                <a:lnTo>
                  <a:pt x="1107282" y="190500"/>
                </a:lnTo>
                <a:lnTo>
                  <a:pt x="1088232" y="202406"/>
                </a:lnTo>
                <a:lnTo>
                  <a:pt x="1052513" y="216693"/>
                </a:lnTo>
                <a:lnTo>
                  <a:pt x="981075" y="235743"/>
                </a:lnTo>
                <a:lnTo>
                  <a:pt x="892969" y="2452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D2360C3-D8A5-45B6-A1F6-E21715B49D4F}"/>
              </a:ext>
            </a:extLst>
          </p:cNvPr>
          <p:cNvSpPr/>
          <p:nvPr/>
        </p:nvSpPr>
        <p:spPr>
          <a:xfrm>
            <a:off x="2586038" y="4462463"/>
            <a:ext cx="595312" cy="1184275"/>
          </a:xfrm>
          <a:custGeom>
            <a:avLst/>
            <a:gdLst>
              <a:gd name="connsiteX0" fmla="*/ 407193 w 595312"/>
              <a:gd name="connsiteY0" fmla="*/ 366712 h 1183481"/>
              <a:gd name="connsiteX1" fmla="*/ 447675 w 595312"/>
              <a:gd name="connsiteY1" fmla="*/ 531018 h 1183481"/>
              <a:gd name="connsiteX2" fmla="*/ 492918 w 595312"/>
              <a:gd name="connsiteY2" fmla="*/ 702468 h 1183481"/>
              <a:gd name="connsiteX3" fmla="*/ 538162 w 595312"/>
              <a:gd name="connsiteY3" fmla="*/ 871537 h 1183481"/>
              <a:gd name="connsiteX4" fmla="*/ 595312 w 595312"/>
              <a:gd name="connsiteY4" fmla="*/ 981075 h 1183481"/>
              <a:gd name="connsiteX5" fmla="*/ 592931 w 595312"/>
              <a:gd name="connsiteY5" fmla="*/ 1042987 h 1183481"/>
              <a:gd name="connsiteX6" fmla="*/ 585787 w 595312"/>
              <a:gd name="connsiteY6" fmla="*/ 1090612 h 1183481"/>
              <a:gd name="connsiteX7" fmla="*/ 576262 w 595312"/>
              <a:gd name="connsiteY7" fmla="*/ 1126331 h 1183481"/>
              <a:gd name="connsiteX8" fmla="*/ 564356 w 595312"/>
              <a:gd name="connsiteY8" fmla="*/ 1150143 h 1183481"/>
              <a:gd name="connsiteX9" fmla="*/ 547687 w 595312"/>
              <a:gd name="connsiteY9" fmla="*/ 1166812 h 1183481"/>
              <a:gd name="connsiteX10" fmla="*/ 531018 w 595312"/>
              <a:gd name="connsiteY10" fmla="*/ 1178718 h 1183481"/>
              <a:gd name="connsiteX11" fmla="*/ 509587 w 595312"/>
              <a:gd name="connsiteY11" fmla="*/ 1183481 h 1183481"/>
              <a:gd name="connsiteX12" fmla="*/ 495300 w 595312"/>
              <a:gd name="connsiteY12" fmla="*/ 1181100 h 1183481"/>
              <a:gd name="connsiteX13" fmla="*/ 473868 w 595312"/>
              <a:gd name="connsiteY13" fmla="*/ 1173956 h 1183481"/>
              <a:gd name="connsiteX14" fmla="*/ 447675 w 595312"/>
              <a:gd name="connsiteY14" fmla="*/ 1157287 h 1183481"/>
              <a:gd name="connsiteX15" fmla="*/ 428625 w 595312"/>
              <a:gd name="connsiteY15" fmla="*/ 1140618 h 1183481"/>
              <a:gd name="connsiteX16" fmla="*/ 407193 w 595312"/>
              <a:gd name="connsiteY16" fmla="*/ 1121568 h 1183481"/>
              <a:gd name="connsiteX17" fmla="*/ 392906 w 595312"/>
              <a:gd name="connsiteY17" fmla="*/ 1104900 h 1183481"/>
              <a:gd name="connsiteX18" fmla="*/ 364331 w 595312"/>
              <a:gd name="connsiteY18" fmla="*/ 1064418 h 1183481"/>
              <a:gd name="connsiteX19" fmla="*/ 340518 w 595312"/>
              <a:gd name="connsiteY19" fmla="*/ 1021556 h 1183481"/>
              <a:gd name="connsiteX20" fmla="*/ 328612 w 595312"/>
              <a:gd name="connsiteY20" fmla="*/ 997743 h 1183481"/>
              <a:gd name="connsiteX21" fmla="*/ 323850 w 595312"/>
              <a:gd name="connsiteY21" fmla="*/ 962025 h 1183481"/>
              <a:gd name="connsiteX22" fmla="*/ 314325 w 595312"/>
              <a:gd name="connsiteY22" fmla="*/ 892968 h 1183481"/>
              <a:gd name="connsiteX23" fmla="*/ 300037 w 595312"/>
              <a:gd name="connsiteY23" fmla="*/ 809625 h 1183481"/>
              <a:gd name="connsiteX24" fmla="*/ 278606 w 595312"/>
              <a:gd name="connsiteY24" fmla="*/ 709612 h 1183481"/>
              <a:gd name="connsiteX25" fmla="*/ 252412 w 595312"/>
              <a:gd name="connsiteY25" fmla="*/ 585787 h 1183481"/>
              <a:gd name="connsiteX26" fmla="*/ 228600 w 595312"/>
              <a:gd name="connsiteY26" fmla="*/ 490537 h 1183481"/>
              <a:gd name="connsiteX27" fmla="*/ 204787 w 595312"/>
              <a:gd name="connsiteY27" fmla="*/ 395287 h 1183481"/>
              <a:gd name="connsiteX28" fmla="*/ 178593 w 595312"/>
              <a:gd name="connsiteY28" fmla="*/ 292893 h 1183481"/>
              <a:gd name="connsiteX29" fmla="*/ 164306 w 595312"/>
              <a:gd name="connsiteY29" fmla="*/ 242887 h 1183481"/>
              <a:gd name="connsiteX30" fmla="*/ 152400 w 595312"/>
              <a:gd name="connsiteY30" fmla="*/ 207168 h 1183481"/>
              <a:gd name="connsiteX31" fmla="*/ 140493 w 595312"/>
              <a:gd name="connsiteY31" fmla="*/ 183356 h 1183481"/>
              <a:gd name="connsiteX32" fmla="*/ 128587 w 595312"/>
              <a:gd name="connsiteY32" fmla="*/ 166687 h 1183481"/>
              <a:gd name="connsiteX33" fmla="*/ 111918 w 595312"/>
              <a:gd name="connsiteY33" fmla="*/ 142875 h 1183481"/>
              <a:gd name="connsiteX34" fmla="*/ 100012 w 595312"/>
              <a:gd name="connsiteY34" fmla="*/ 130968 h 1183481"/>
              <a:gd name="connsiteX35" fmla="*/ 83343 w 595312"/>
              <a:gd name="connsiteY35" fmla="*/ 114300 h 1183481"/>
              <a:gd name="connsiteX36" fmla="*/ 61912 w 595312"/>
              <a:gd name="connsiteY36" fmla="*/ 97631 h 1183481"/>
              <a:gd name="connsiteX37" fmla="*/ 33337 w 595312"/>
              <a:gd name="connsiteY37" fmla="*/ 76200 h 1183481"/>
              <a:gd name="connsiteX38" fmla="*/ 23812 w 595312"/>
              <a:gd name="connsiteY38" fmla="*/ 66675 h 1183481"/>
              <a:gd name="connsiteX39" fmla="*/ 9525 w 595312"/>
              <a:gd name="connsiteY39" fmla="*/ 52387 h 1183481"/>
              <a:gd name="connsiteX40" fmla="*/ 0 w 595312"/>
              <a:gd name="connsiteY40" fmla="*/ 23812 h 1183481"/>
              <a:gd name="connsiteX41" fmla="*/ 2381 w 595312"/>
              <a:gd name="connsiteY41" fmla="*/ 7143 h 1183481"/>
              <a:gd name="connsiteX42" fmla="*/ 7143 w 595312"/>
              <a:gd name="connsiteY42" fmla="*/ 2381 h 1183481"/>
              <a:gd name="connsiteX43" fmla="*/ 14287 w 595312"/>
              <a:gd name="connsiteY43" fmla="*/ 0 h 1183481"/>
              <a:gd name="connsiteX44" fmla="*/ 28575 w 595312"/>
              <a:gd name="connsiteY44" fmla="*/ 4762 h 1183481"/>
              <a:gd name="connsiteX45" fmla="*/ 76200 w 595312"/>
              <a:gd name="connsiteY45" fmla="*/ 23812 h 1183481"/>
              <a:gd name="connsiteX46" fmla="*/ 147637 w 595312"/>
              <a:gd name="connsiteY46" fmla="*/ 54768 h 1183481"/>
              <a:gd name="connsiteX47" fmla="*/ 259556 w 595312"/>
              <a:gd name="connsiteY47" fmla="*/ 104775 h 1183481"/>
              <a:gd name="connsiteX48" fmla="*/ 364331 w 595312"/>
              <a:gd name="connsiteY48" fmla="*/ 216693 h 1183481"/>
              <a:gd name="connsiteX49" fmla="*/ 407193 w 595312"/>
              <a:gd name="connsiteY49" fmla="*/ 366712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95312" h="1183481">
                <a:moveTo>
                  <a:pt x="407193" y="366712"/>
                </a:moveTo>
                <a:lnTo>
                  <a:pt x="447675" y="531018"/>
                </a:lnTo>
                <a:lnTo>
                  <a:pt x="492918" y="702468"/>
                </a:lnTo>
                <a:lnTo>
                  <a:pt x="538162" y="871537"/>
                </a:lnTo>
                <a:lnTo>
                  <a:pt x="595312" y="981075"/>
                </a:lnTo>
                <a:cubicBezTo>
                  <a:pt x="594518" y="1001712"/>
                  <a:pt x="593725" y="1022350"/>
                  <a:pt x="592931" y="1042987"/>
                </a:cubicBezTo>
                <a:lnTo>
                  <a:pt x="585787" y="1090612"/>
                </a:lnTo>
                <a:lnTo>
                  <a:pt x="576262" y="1126331"/>
                </a:lnTo>
                <a:lnTo>
                  <a:pt x="564356" y="1150143"/>
                </a:lnTo>
                <a:lnTo>
                  <a:pt x="547687" y="1166812"/>
                </a:lnTo>
                <a:lnTo>
                  <a:pt x="531018" y="1178718"/>
                </a:lnTo>
                <a:lnTo>
                  <a:pt x="509587" y="1183481"/>
                </a:lnTo>
                <a:lnTo>
                  <a:pt x="495300" y="1181100"/>
                </a:lnTo>
                <a:lnTo>
                  <a:pt x="473868" y="1173956"/>
                </a:lnTo>
                <a:lnTo>
                  <a:pt x="447675" y="1157287"/>
                </a:lnTo>
                <a:lnTo>
                  <a:pt x="428625" y="1140618"/>
                </a:lnTo>
                <a:lnTo>
                  <a:pt x="407193" y="1121568"/>
                </a:lnTo>
                <a:lnTo>
                  <a:pt x="392906" y="1104900"/>
                </a:lnTo>
                <a:lnTo>
                  <a:pt x="364331" y="1064418"/>
                </a:lnTo>
                <a:lnTo>
                  <a:pt x="340518" y="1021556"/>
                </a:lnTo>
                <a:lnTo>
                  <a:pt x="328612" y="997743"/>
                </a:lnTo>
                <a:lnTo>
                  <a:pt x="323850" y="962025"/>
                </a:lnTo>
                <a:lnTo>
                  <a:pt x="314325" y="892968"/>
                </a:lnTo>
                <a:lnTo>
                  <a:pt x="300037" y="809625"/>
                </a:lnTo>
                <a:lnTo>
                  <a:pt x="278606" y="709612"/>
                </a:lnTo>
                <a:lnTo>
                  <a:pt x="252412" y="585787"/>
                </a:lnTo>
                <a:lnTo>
                  <a:pt x="228600" y="490537"/>
                </a:lnTo>
                <a:lnTo>
                  <a:pt x="204787" y="395287"/>
                </a:lnTo>
                <a:lnTo>
                  <a:pt x="178593" y="292893"/>
                </a:lnTo>
                <a:lnTo>
                  <a:pt x="164306" y="242887"/>
                </a:lnTo>
                <a:lnTo>
                  <a:pt x="152400" y="207168"/>
                </a:lnTo>
                <a:lnTo>
                  <a:pt x="140493" y="183356"/>
                </a:lnTo>
                <a:lnTo>
                  <a:pt x="128587" y="166687"/>
                </a:lnTo>
                <a:lnTo>
                  <a:pt x="111918" y="142875"/>
                </a:lnTo>
                <a:lnTo>
                  <a:pt x="100012" y="130968"/>
                </a:lnTo>
                <a:lnTo>
                  <a:pt x="83343" y="114300"/>
                </a:lnTo>
                <a:lnTo>
                  <a:pt x="61912" y="97631"/>
                </a:lnTo>
                <a:lnTo>
                  <a:pt x="33337" y="76200"/>
                </a:lnTo>
                <a:lnTo>
                  <a:pt x="23812" y="66675"/>
                </a:lnTo>
                <a:lnTo>
                  <a:pt x="9525" y="52387"/>
                </a:lnTo>
                <a:lnTo>
                  <a:pt x="0" y="23812"/>
                </a:lnTo>
                <a:lnTo>
                  <a:pt x="2381" y="7143"/>
                </a:lnTo>
                <a:lnTo>
                  <a:pt x="7143" y="2381"/>
                </a:lnTo>
                <a:lnTo>
                  <a:pt x="14287" y="0"/>
                </a:lnTo>
                <a:lnTo>
                  <a:pt x="28575" y="4762"/>
                </a:lnTo>
                <a:lnTo>
                  <a:pt x="76200" y="23812"/>
                </a:lnTo>
                <a:lnTo>
                  <a:pt x="147637" y="54768"/>
                </a:lnTo>
                <a:lnTo>
                  <a:pt x="259556" y="104775"/>
                </a:lnTo>
                <a:lnTo>
                  <a:pt x="364331" y="216693"/>
                </a:lnTo>
                <a:lnTo>
                  <a:pt x="407193" y="3667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BFFC8A6-402B-4041-A087-85E36F27D4F6}"/>
              </a:ext>
            </a:extLst>
          </p:cNvPr>
          <p:cNvSpPr/>
          <p:nvPr/>
        </p:nvSpPr>
        <p:spPr>
          <a:xfrm>
            <a:off x="2786063" y="4338638"/>
            <a:ext cx="1336675" cy="1071562"/>
          </a:xfrm>
          <a:custGeom>
            <a:avLst/>
            <a:gdLst>
              <a:gd name="connsiteX0" fmla="*/ 716756 w 1335881"/>
              <a:gd name="connsiteY0" fmla="*/ 271462 h 1071562"/>
              <a:gd name="connsiteX1" fmla="*/ 826293 w 1335881"/>
              <a:gd name="connsiteY1" fmla="*/ 245268 h 1071562"/>
              <a:gd name="connsiteX2" fmla="*/ 888206 w 1335881"/>
              <a:gd name="connsiteY2" fmla="*/ 230981 h 1071562"/>
              <a:gd name="connsiteX3" fmla="*/ 907256 w 1335881"/>
              <a:gd name="connsiteY3" fmla="*/ 230981 h 1071562"/>
              <a:gd name="connsiteX4" fmla="*/ 923925 w 1335881"/>
              <a:gd name="connsiteY4" fmla="*/ 235743 h 1071562"/>
              <a:gd name="connsiteX5" fmla="*/ 938212 w 1335881"/>
              <a:gd name="connsiteY5" fmla="*/ 242887 h 1071562"/>
              <a:gd name="connsiteX6" fmla="*/ 947737 w 1335881"/>
              <a:gd name="connsiteY6" fmla="*/ 252412 h 1071562"/>
              <a:gd name="connsiteX7" fmla="*/ 954881 w 1335881"/>
              <a:gd name="connsiteY7" fmla="*/ 264318 h 1071562"/>
              <a:gd name="connsiteX8" fmla="*/ 959643 w 1335881"/>
              <a:gd name="connsiteY8" fmla="*/ 280987 h 1071562"/>
              <a:gd name="connsiteX9" fmla="*/ 957262 w 1335881"/>
              <a:gd name="connsiteY9" fmla="*/ 326231 h 1071562"/>
              <a:gd name="connsiteX10" fmla="*/ 935831 w 1335881"/>
              <a:gd name="connsiteY10" fmla="*/ 459581 h 1071562"/>
              <a:gd name="connsiteX11" fmla="*/ 902493 w 1335881"/>
              <a:gd name="connsiteY11" fmla="*/ 654843 h 1071562"/>
              <a:gd name="connsiteX12" fmla="*/ 862012 w 1335881"/>
              <a:gd name="connsiteY12" fmla="*/ 878681 h 1071562"/>
              <a:gd name="connsiteX13" fmla="*/ 869156 w 1335881"/>
              <a:gd name="connsiteY13" fmla="*/ 1033462 h 1071562"/>
              <a:gd name="connsiteX14" fmla="*/ 888206 w 1335881"/>
              <a:gd name="connsiteY14" fmla="*/ 1045368 h 1071562"/>
              <a:gd name="connsiteX15" fmla="*/ 919162 w 1335881"/>
              <a:gd name="connsiteY15" fmla="*/ 1059656 h 1071562"/>
              <a:gd name="connsiteX16" fmla="*/ 947737 w 1335881"/>
              <a:gd name="connsiteY16" fmla="*/ 1066800 h 1071562"/>
              <a:gd name="connsiteX17" fmla="*/ 978693 w 1335881"/>
              <a:gd name="connsiteY17" fmla="*/ 1071562 h 1071562"/>
              <a:gd name="connsiteX18" fmla="*/ 1002506 w 1335881"/>
              <a:gd name="connsiteY18" fmla="*/ 1066800 h 1071562"/>
              <a:gd name="connsiteX19" fmla="*/ 1019175 w 1335881"/>
              <a:gd name="connsiteY19" fmla="*/ 1054893 h 1071562"/>
              <a:gd name="connsiteX20" fmla="*/ 1023937 w 1335881"/>
              <a:gd name="connsiteY20" fmla="*/ 1038225 h 1071562"/>
              <a:gd name="connsiteX21" fmla="*/ 1050131 w 1335881"/>
              <a:gd name="connsiteY21" fmla="*/ 947737 h 1071562"/>
              <a:gd name="connsiteX22" fmla="*/ 1095375 w 1335881"/>
              <a:gd name="connsiteY22" fmla="*/ 788193 h 1071562"/>
              <a:gd name="connsiteX23" fmla="*/ 1143000 w 1335881"/>
              <a:gd name="connsiteY23" fmla="*/ 628650 h 1071562"/>
              <a:gd name="connsiteX24" fmla="*/ 1197768 w 1335881"/>
              <a:gd name="connsiteY24" fmla="*/ 445293 h 1071562"/>
              <a:gd name="connsiteX25" fmla="*/ 1243012 w 1335881"/>
              <a:gd name="connsiteY25" fmla="*/ 302418 h 1071562"/>
              <a:gd name="connsiteX26" fmla="*/ 1250156 w 1335881"/>
              <a:gd name="connsiteY26" fmla="*/ 290512 h 1071562"/>
              <a:gd name="connsiteX27" fmla="*/ 1266825 w 1335881"/>
              <a:gd name="connsiteY27" fmla="*/ 276225 h 1071562"/>
              <a:gd name="connsiteX28" fmla="*/ 1288256 w 1335881"/>
              <a:gd name="connsiteY28" fmla="*/ 257175 h 1071562"/>
              <a:gd name="connsiteX29" fmla="*/ 1309687 w 1335881"/>
              <a:gd name="connsiteY29" fmla="*/ 230981 h 1071562"/>
              <a:gd name="connsiteX30" fmla="*/ 1326356 w 1335881"/>
              <a:gd name="connsiteY30" fmla="*/ 202406 h 1071562"/>
              <a:gd name="connsiteX31" fmla="*/ 1335881 w 1335881"/>
              <a:gd name="connsiteY31" fmla="*/ 176212 h 1071562"/>
              <a:gd name="connsiteX32" fmla="*/ 1335881 w 1335881"/>
              <a:gd name="connsiteY32" fmla="*/ 161925 h 1071562"/>
              <a:gd name="connsiteX33" fmla="*/ 1333500 w 1335881"/>
              <a:gd name="connsiteY33" fmla="*/ 154781 h 1071562"/>
              <a:gd name="connsiteX34" fmla="*/ 1316831 w 1335881"/>
              <a:gd name="connsiteY34" fmla="*/ 140493 h 1071562"/>
              <a:gd name="connsiteX35" fmla="*/ 1214437 w 1335881"/>
              <a:gd name="connsiteY35" fmla="*/ 88106 h 1071562"/>
              <a:gd name="connsiteX36" fmla="*/ 1095375 w 1335881"/>
              <a:gd name="connsiteY36" fmla="*/ 23812 h 1071562"/>
              <a:gd name="connsiteX37" fmla="*/ 1052512 w 1335881"/>
              <a:gd name="connsiteY37" fmla="*/ 2381 h 1071562"/>
              <a:gd name="connsiteX38" fmla="*/ 1033462 w 1335881"/>
              <a:gd name="connsiteY38" fmla="*/ 0 h 1071562"/>
              <a:gd name="connsiteX39" fmla="*/ 1007268 w 1335881"/>
              <a:gd name="connsiteY39" fmla="*/ 2381 h 1071562"/>
              <a:gd name="connsiteX40" fmla="*/ 942975 w 1335881"/>
              <a:gd name="connsiteY40" fmla="*/ 14287 h 1071562"/>
              <a:gd name="connsiteX41" fmla="*/ 809625 w 1335881"/>
              <a:gd name="connsiteY41" fmla="*/ 52387 h 1071562"/>
              <a:gd name="connsiteX42" fmla="*/ 676275 w 1335881"/>
              <a:gd name="connsiteY42" fmla="*/ 88106 h 1071562"/>
              <a:gd name="connsiteX43" fmla="*/ 502443 w 1335881"/>
              <a:gd name="connsiteY43" fmla="*/ 133350 h 1071562"/>
              <a:gd name="connsiteX44" fmla="*/ 366712 w 1335881"/>
              <a:gd name="connsiteY44" fmla="*/ 164306 h 1071562"/>
              <a:gd name="connsiteX45" fmla="*/ 204787 w 1335881"/>
              <a:gd name="connsiteY45" fmla="*/ 200025 h 1071562"/>
              <a:gd name="connsiteX46" fmla="*/ 0 w 1335881"/>
              <a:gd name="connsiteY46" fmla="*/ 242887 h 1071562"/>
              <a:gd name="connsiteX47" fmla="*/ 88106 w 1335881"/>
              <a:gd name="connsiteY47" fmla="*/ 376237 h 1071562"/>
              <a:gd name="connsiteX48" fmla="*/ 257175 w 1335881"/>
              <a:gd name="connsiteY48" fmla="*/ 354806 h 1071562"/>
              <a:gd name="connsiteX49" fmla="*/ 442912 w 1335881"/>
              <a:gd name="connsiteY49" fmla="*/ 323850 h 1071562"/>
              <a:gd name="connsiteX50" fmla="*/ 514350 w 1335881"/>
              <a:gd name="connsiteY50" fmla="*/ 311943 h 1071562"/>
              <a:gd name="connsiteX51" fmla="*/ 716756 w 1335881"/>
              <a:gd name="connsiteY51" fmla="*/ 271462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35881" h="1071562">
                <a:moveTo>
                  <a:pt x="716756" y="271462"/>
                </a:moveTo>
                <a:lnTo>
                  <a:pt x="826293" y="245268"/>
                </a:lnTo>
                <a:lnTo>
                  <a:pt x="888206" y="230981"/>
                </a:lnTo>
                <a:lnTo>
                  <a:pt x="907256" y="230981"/>
                </a:lnTo>
                <a:lnTo>
                  <a:pt x="923925" y="235743"/>
                </a:lnTo>
                <a:lnTo>
                  <a:pt x="938212" y="242887"/>
                </a:lnTo>
                <a:lnTo>
                  <a:pt x="947737" y="252412"/>
                </a:lnTo>
                <a:lnTo>
                  <a:pt x="954881" y="264318"/>
                </a:lnTo>
                <a:lnTo>
                  <a:pt x="959643" y="280987"/>
                </a:lnTo>
                <a:lnTo>
                  <a:pt x="957262" y="326231"/>
                </a:lnTo>
                <a:lnTo>
                  <a:pt x="935831" y="459581"/>
                </a:lnTo>
                <a:lnTo>
                  <a:pt x="902493" y="654843"/>
                </a:lnTo>
                <a:lnTo>
                  <a:pt x="862012" y="878681"/>
                </a:lnTo>
                <a:lnTo>
                  <a:pt x="869156" y="1033462"/>
                </a:lnTo>
                <a:lnTo>
                  <a:pt x="888206" y="1045368"/>
                </a:lnTo>
                <a:lnTo>
                  <a:pt x="919162" y="1059656"/>
                </a:lnTo>
                <a:lnTo>
                  <a:pt x="947737" y="1066800"/>
                </a:lnTo>
                <a:lnTo>
                  <a:pt x="978693" y="1071562"/>
                </a:lnTo>
                <a:lnTo>
                  <a:pt x="1002506" y="1066800"/>
                </a:lnTo>
                <a:lnTo>
                  <a:pt x="1019175" y="1054893"/>
                </a:lnTo>
                <a:lnTo>
                  <a:pt x="1023937" y="1038225"/>
                </a:lnTo>
                <a:lnTo>
                  <a:pt x="1050131" y="947737"/>
                </a:lnTo>
                <a:lnTo>
                  <a:pt x="1095375" y="788193"/>
                </a:lnTo>
                <a:lnTo>
                  <a:pt x="1143000" y="628650"/>
                </a:lnTo>
                <a:lnTo>
                  <a:pt x="1197768" y="445293"/>
                </a:lnTo>
                <a:lnTo>
                  <a:pt x="1243012" y="302418"/>
                </a:lnTo>
                <a:lnTo>
                  <a:pt x="1250156" y="290512"/>
                </a:lnTo>
                <a:lnTo>
                  <a:pt x="1266825" y="276225"/>
                </a:lnTo>
                <a:lnTo>
                  <a:pt x="1288256" y="257175"/>
                </a:lnTo>
                <a:lnTo>
                  <a:pt x="1309687" y="230981"/>
                </a:lnTo>
                <a:lnTo>
                  <a:pt x="1326356" y="202406"/>
                </a:lnTo>
                <a:lnTo>
                  <a:pt x="1335881" y="176212"/>
                </a:lnTo>
                <a:lnTo>
                  <a:pt x="1335881" y="161925"/>
                </a:lnTo>
                <a:lnTo>
                  <a:pt x="1333500" y="154781"/>
                </a:lnTo>
                <a:lnTo>
                  <a:pt x="1316831" y="140493"/>
                </a:lnTo>
                <a:lnTo>
                  <a:pt x="1214437" y="88106"/>
                </a:lnTo>
                <a:lnTo>
                  <a:pt x="1095375" y="23812"/>
                </a:lnTo>
                <a:lnTo>
                  <a:pt x="1052512" y="2381"/>
                </a:lnTo>
                <a:lnTo>
                  <a:pt x="1033462" y="0"/>
                </a:lnTo>
                <a:lnTo>
                  <a:pt x="1007268" y="2381"/>
                </a:lnTo>
                <a:lnTo>
                  <a:pt x="942975" y="14287"/>
                </a:lnTo>
                <a:lnTo>
                  <a:pt x="809625" y="52387"/>
                </a:lnTo>
                <a:lnTo>
                  <a:pt x="676275" y="88106"/>
                </a:lnTo>
                <a:lnTo>
                  <a:pt x="502443" y="133350"/>
                </a:lnTo>
                <a:lnTo>
                  <a:pt x="366712" y="164306"/>
                </a:lnTo>
                <a:lnTo>
                  <a:pt x="204787" y="200025"/>
                </a:lnTo>
                <a:lnTo>
                  <a:pt x="0" y="242887"/>
                </a:lnTo>
                <a:lnTo>
                  <a:pt x="88106" y="376237"/>
                </a:lnTo>
                <a:lnTo>
                  <a:pt x="257175" y="354806"/>
                </a:lnTo>
                <a:lnTo>
                  <a:pt x="442912" y="323850"/>
                </a:lnTo>
                <a:lnTo>
                  <a:pt x="514350" y="311943"/>
                </a:lnTo>
                <a:lnTo>
                  <a:pt x="716756" y="2714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F51579B-EE8C-41D1-A8EB-74127F8E2D53}"/>
              </a:ext>
            </a:extLst>
          </p:cNvPr>
          <p:cNvSpPr/>
          <p:nvPr/>
        </p:nvSpPr>
        <p:spPr>
          <a:xfrm>
            <a:off x="3059113" y="5183188"/>
            <a:ext cx="665162" cy="265112"/>
          </a:xfrm>
          <a:custGeom>
            <a:avLst/>
            <a:gdLst>
              <a:gd name="connsiteX0" fmla="*/ 504825 w 664369"/>
              <a:gd name="connsiteY0" fmla="*/ 26194 h 264319"/>
              <a:gd name="connsiteX1" fmla="*/ 278607 w 664369"/>
              <a:gd name="connsiteY1" fmla="*/ 71438 h 264319"/>
              <a:gd name="connsiteX2" fmla="*/ 90488 w 664369"/>
              <a:gd name="connsiteY2" fmla="*/ 111919 h 264319"/>
              <a:gd name="connsiteX3" fmla="*/ 0 w 664369"/>
              <a:gd name="connsiteY3" fmla="*/ 135732 h 264319"/>
              <a:gd name="connsiteX4" fmla="*/ 76200 w 664369"/>
              <a:gd name="connsiteY4" fmla="*/ 264319 h 264319"/>
              <a:gd name="connsiteX5" fmla="*/ 200025 w 664369"/>
              <a:gd name="connsiteY5" fmla="*/ 242888 h 264319"/>
              <a:gd name="connsiteX6" fmla="*/ 392907 w 664369"/>
              <a:gd name="connsiteY6" fmla="*/ 214313 h 264319"/>
              <a:gd name="connsiteX7" fmla="*/ 664369 w 664369"/>
              <a:gd name="connsiteY7" fmla="*/ 178594 h 264319"/>
              <a:gd name="connsiteX8" fmla="*/ 657225 w 664369"/>
              <a:gd name="connsiteY8" fmla="*/ 0 h 264319"/>
              <a:gd name="connsiteX9" fmla="*/ 504825 w 664369"/>
              <a:gd name="connsiteY9" fmla="*/ 26194 h 26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4369" h="264319">
                <a:moveTo>
                  <a:pt x="504825" y="26194"/>
                </a:moveTo>
                <a:lnTo>
                  <a:pt x="278607" y="71438"/>
                </a:lnTo>
                <a:lnTo>
                  <a:pt x="90488" y="111919"/>
                </a:lnTo>
                <a:lnTo>
                  <a:pt x="0" y="135732"/>
                </a:lnTo>
                <a:lnTo>
                  <a:pt x="76200" y="264319"/>
                </a:lnTo>
                <a:lnTo>
                  <a:pt x="200025" y="242888"/>
                </a:lnTo>
                <a:lnTo>
                  <a:pt x="392907" y="214313"/>
                </a:lnTo>
                <a:lnTo>
                  <a:pt x="664369" y="178594"/>
                </a:lnTo>
                <a:lnTo>
                  <a:pt x="657225" y="0"/>
                </a:lnTo>
                <a:lnTo>
                  <a:pt x="504825" y="26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BFE1C15-9381-4D82-A3C0-701D807F7082}"/>
              </a:ext>
            </a:extLst>
          </p:cNvPr>
          <p:cNvSpPr/>
          <p:nvPr/>
        </p:nvSpPr>
        <p:spPr>
          <a:xfrm>
            <a:off x="4524375" y="1733550"/>
            <a:ext cx="2252663" cy="506413"/>
          </a:xfrm>
          <a:custGeom>
            <a:avLst/>
            <a:gdLst>
              <a:gd name="connsiteX0" fmla="*/ 1666875 w 2252663"/>
              <a:gd name="connsiteY0" fmla="*/ 242888 h 507206"/>
              <a:gd name="connsiteX1" fmla="*/ 1473994 w 2252663"/>
              <a:gd name="connsiteY1" fmla="*/ 276225 h 507206"/>
              <a:gd name="connsiteX2" fmla="*/ 1276350 w 2252663"/>
              <a:gd name="connsiteY2" fmla="*/ 314325 h 507206"/>
              <a:gd name="connsiteX3" fmla="*/ 1121569 w 2252663"/>
              <a:gd name="connsiteY3" fmla="*/ 342900 h 507206"/>
              <a:gd name="connsiteX4" fmla="*/ 1021556 w 2252663"/>
              <a:gd name="connsiteY4" fmla="*/ 361950 h 507206"/>
              <a:gd name="connsiteX5" fmla="*/ 912019 w 2252663"/>
              <a:gd name="connsiteY5" fmla="*/ 381000 h 507206"/>
              <a:gd name="connsiteX6" fmla="*/ 800100 w 2252663"/>
              <a:gd name="connsiteY6" fmla="*/ 419100 h 507206"/>
              <a:gd name="connsiteX7" fmla="*/ 728663 w 2252663"/>
              <a:gd name="connsiteY7" fmla="*/ 426244 h 507206"/>
              <a:gd name="connsiteX8" fmla="*/ 671513 w 2252663"/>
              <a:gd name="connsiteY8" fmla="*/ 438150 h 507206"/>
              <a:gd name="connsiteX9" fmla="*/ 621506 w 2252663"/>
              <a:gd name="connsiteY9" fmla="*/ 452438 h 507206"/>
              <a:gd name="connsiteX10" fmla="*/ 576263 w 2252663"/>
              <a:gd name="connsiteY10" fmla="*/ 469106 h 507206"/>
              <a:gd name="connsiteX11" fmla="*/ 540544 w 2252663"/>
              <a:gd name="connsiteY11" fmla="*/ 488156 h 507206"/>
              <a:gd name="connsiteX12" fmla="*/ 497681 w 2252663"/>
              <a:gd name="connsiteY12" fmla="*/ 502444 h 507206"/>
              <a:gd name="connsiteX13" fmla="*/ 466725 w 2252663"/>
              <a:gd name="connsiteY13" fmla="*/ 507206 h 507206"/>
              <a:gd name="connsiteX14" fmla="*/ 442913 w 2252663"/>
              <a:gd name="connsiteY14" fmla="*/ 507206 h 507206"/>
              <a:gd name="connsiteX15" fmla="*/ 416719 w 2252663"/>
              <a:gd name="connsiteY15" fmla="*/ 507206 h 507206"/>
              <a:gd name="connsiteX16" fmla="*/ 385763 w 2252663"/>
              <a:gd name="connsiteY16" fmla="*/ 500063 h 507206"/>
              <a:gd name="connsiteX17" fmla="*/ 340519 w 2252663"/>
              <a:gd name="connsiteY17" fmla="*/ 481013 h 507206"/>
              <a:gd name="connsiteX18" fmla="*/ 292894 w 2252663"/>
              <a:gd name="connsiteY18" fmla="*/ 452438 h 507206"/>
              <a:gd name="connsiteX19" fmla="*/ 207169 w 2252663"/>
              <a:gd name="connsiteY19" fmla="*/ 397669 h 507206"/>
              <a:gd name="connsiteX20" fmla="*/ 119063 w 2252663"/>
              <a:gd name="connsiteY20" fmla="*/ 326231 h 507206"/>
              <a:gd name="connsiteX21" fmla="*/ 78581 w 2252663"/>
              <a:gd name="connsiteY21" fmla="*/ 285750 h 507206"/>
              <a:gd name="connsiteX22" fmla="*/ 35719 w 2252663"/>
              <a:gd name="connsiteY22" fmla="*/ 240506 h 507206"/>
              <a:gd name="connsiteX23" fmla="*/ 21431 w 2252663"/>
              <a:gd name="connsiteY23" fmla="*/ 223838 h 507206"/>
              <a:gd name="connsiteX24" fmla="*/ 7144 w 2252663"/>
              <a:gd name="connsiteY24" fmla="*/ 195263 h 507206"/>
              <a:gd name="connsiteX25" fmla="*/ 0 w 2252663"/>
              <a:gd name="connsiteY25" fmla="*/ 161925 h 507206"/>
              <a:gd name="connsiteX26" fmla="*/ 2381 w 2252663"/>
              <a:gd name="connsiteY26" fmla="*/ 145256 h 507206"/>
              <a:gd name="connsiteX27" fmla="*/ 7144 w 2252663"/>
              <a:gd name="connsiteY27" fmla="*/ 133350 h 507206"/>
              <a:gd name="connsiteX28" fmla="*/ 14288 w 2252663"/>
              <a:gd name="connsiteY28" fmla="*/ 128588 h 507206"/>
              <a:gd name="connsiteX29" fmla="*/ 21431 w 2252663"/>
              <a:gd name="connsiteY29" fmla="*/ 126206 h 507206"/>
              <a:gd name="connsiteX30" fmla="*/ 33338 w 2252663"/>
              <a:gd name="connsiteY30" fmla="*/ 126206 h 507206"/>
              <a:gd name="connsiteX31" fmla="*/ 52388 w 2252663"/>
              <a:gd name="connsiteY31" fmla="*/ 128588 h 507206"/>
              <a:gd name="connsiteX32" fmla="*/ 88106 w 2252663"/>
              <a:gd name="connsiteY32" fmla="*/ 142875 h 507206"/>
              <a:gd name="connsiteX33" fmla="*/ 159544 w 2252663"/>
              <a:gd name="connsiteY33" fmla="*/ 185738 h 507206"/>
              <a:gd name="connsiteX34" fmla="*/ 202406 w 2252663"/>
              <a:gd name="connsiteY34" fmla="*/ 209550 h 507206"/>
              <a:gd name="connsiteX35" fmla="*/ 245269 w 2252663"/>
              <a:gd name="connsiteY35" fmla="*/ 226219 h 507206"/>
              <a:gd name="connsiteX36" fmla="*/ 302419 w 2252663"/>
              <a:gd name="connsiteY36" fmla="*/ 242888 h 507206"/>
              <a:gd name="connsiteX37" fmla="*/ 354806 w 2252663"/>
              <a:gd name="connsiteY37" fmla="*/ 252413 h 507206"/>
              <a:gd name="connsiteX38" fmla="*/ 400050 w 2252663"/>
              <a:gd name="connsiteY38" fmla="*/ 257175 h 507206"/>
              <a:gd name="connsiteX39" fmla="*/ 471488 w 2252663"/>
              <a:gd name="connsiteY39" fmla="*/ 254794 h 507206"/>
              <a:gd name="connsiteX40" fmla="*/ 609600 w 2252663"/>
              <a:gd name="connsiteY40" fmla="*/ 230981 h 507206"/>
              <a:gd name="connsiteX41" fmla="*/ 942975 w 2252663"/>
              <a:gd name="connsiteY41" fmla="*/ 169069 h 507206"/>
              <a:gd name="connsiteX42" fmla="*/ 1312069 w 2252663"/>
              <a:gd name="connsiteY42" fmla="*/ 102394 h 507206"/>
              <a:gd name="connsiteX43" fmla="*/ 1669256 w 2252663"/>
              <a:gd name="connsiteY43" fmla="*/ 38100 h 507206"/>
              <a:gd name="connsiteX44" fmla="*/ 1854994 w 2252663"/>
              <a:gd name="connsiteY44" fmla="*/ 9525 h 507206"/>
              <a:gd name="connsiteX45" fmla="*/ 1914525 w 2252663"/>
              <a:gd name="connsiteY45" fmla="*/ 0 h 507206"/>
              <a:gd name="connsiteX46" fmla="*/ 1935956 w 2252663"/>
              <a:gd name="connsiteY46" fmla="*/ 7144 h 507206"/>
              <a:gd name="connsiteX47" fmla="*/ 2035969 w 2252663"/>
              <a:gd name="connsiteY47" fmla="*/ 64294 h 507206"/>
              <a:gd name="connsiteX48" fmla="*/ 2078831 w 2252663"/>
              <a:gd name="connsiteY48" fmla="*/ 90488 h 507206"/>
              <a:gd name="connsiteX49" fmla="*/ 2169319 w 2252663"/>
              <a:gd name="connsiteY49" fmla="*/ 150019 h 507206"/>
              <a:gd name="connsiteX50" fmla="*/ 2219325 w 2252663"/>
              <a:gd name="connsiteY50" fmla="*/ 192881 h 507206"/>
              <a:gd name="connsiteX51" fmla="*/ 2240756 w 2252663"/>
              <a:gd name="connsiteY51" fmla="*/ 211931 h 507206"/>
              <a:gd name="connsiteX52" fmla="*/ 2247900 w 2252663"/>
              <a:gd name="connsiteY52" fmla="*/ 223838 h 507206"/>
              <a:gd name="connsiteX53" fmla="*/ 2252663 w 2252663"/>
              <a:gd name="connsiteY53" fmla="*/ 238125 h 507206"/>
              <a:gd name="connsiteX54" fmla="*/ 2252663 w 2252663"/>
              <a:gd name="connsiteY54" fmla="*/ 254794 h 507206"/>
              <a:gd name="connsiteX55" fmla="*/ 2245519 w 2252663"/>
              <a:gd name="connsiteY55" fmla="*/ 283369 h 507206"/>
              <a:gd name="connsiteX56" fmla="*/ 2233613 w 2252663"/>
              <a:gd name="connsiteY56" fmla="*/ 311944 h 507206"/>
              <a:gd name="connsiteX57" fmla="*/ 2214563 w 2252663"/>
              <a:gd name="connsiteY57" fmla="*/ 342900 h 507206"/>
              <a:gd name="connsiteX58" fmla="*/ 2183606 w 2252663"/>
              <a:gd name="connsiteY58" fmla="*/ 378619 h 507206"/>
              <a:gd name="connsiteX59" fmla="*/ 2164556 w 2252663"/>
              <a:gd name="connsiteY59" fmla="*/ 395288 h 507206"/>
              <a:gd name="connsiteX60" fmla="*/ 1895475 w 2252663"/>
              <a:gd name="connsiteY60" fmla="*/ 238125 h 507206"/>
              <a:gd name="connsiteX61" fmla="*/ 1876425 w 2252663"/>
              <a:gd name="connsiteY61" fmla="*/ 230981 h 507206"/>
              <a:gd name="connsiteX62" fmla="*/ 1845469 w 2252663"/>
              <a:gd name="connsiteY62" fmla="*/ 221456 h 507206"/>
              <a:gd name="connsiteX63" fmla="*/ 1819275 w 2252663"/>
              <a:gd name="connsiteY63" fmla="*/ 216694 h 507206"/>
              <a:gd name="connsiteX64" fmla="*/ 1781175 w 2252663"/>
              <a:gd name="connsiteY64" fmla="*/ 219075 h 507206"/>
              <a:gd name="connsiteX65" fmla="*/ 1666875 w 2252663"/>
              <a:gd name="connsiteY65" fmla="*/ 242888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252663" h="507206">
                <a:moveTo>
                  <a:pt x="1666875" y="242888"/>
                </a:moveTo>
                <a:lnTo>
                  <a:pt x="1473994" y="276225"/>
                </a:lnTo>
                <a:lnTo>
                  <a:pt x="1276350" y="314325"/>
                </a:lnTo>
                <a:lnTo>
                  <a:pt x="1121569" y="342900"/>
                </a:lnTo>
                <a:lnTo>
                  <a:pt x="1021556" y="361950"/>
                </a:lnTo>
                <a:lnTo>
                  <a:pt x="912019" y="381000"/>
                </a:lnTo>
                <a:lnTo>
                  <a:pt x="800100" y="419100"/>
                </a:lnTo>
                <a:lnTo>
                  <a:pt x="728663" y="426244"/>
                </a:lnTo>
                <a:lnTo>
                  <a:pt x="671513" y="438150"/>
                </a:lnTo>
                <a:lnTo>
                  <a:pt x="621506" y="452438"/>
                </a:lnTo>
                <a:lnTo>
                  <a:pt x="576263" y="469106"/>
                </a:lnTo>
                <a:lnTo>
                  <a:pt x="540544" y="488156"/>
                </a:lnTo>
                <a:lnTo>
                  <a:pt x="497681" y="502444"/>
                </a:lnTo>
                <a:lnTo>
                  <a:pt x="466725" y="507206"/>
                </a:lnTo>
                <a:lnTo>
                  <a:pt x="442913" y="507206"/>
                </a:lnTo>
                <a:lnTo>
                  <a:pt x="416719" y="507206"/>
                </a:lnTo>
                <a:lnTo>
                  <a:pt x="385763" y="500063"/>
                </a:lnTo>
                <a:lnTo>
                  <a:pt x="340519" y="481013"/>
                </a:lnTo>
                <a:lnTo>
                  <a:pt x="292894" y="452438"/>
                </a:lnTo>
                <a:lnTo>
                  <a:pt x="207169" y="397669"/>
                </a:lnTo>
                <a:lnTo>
                  <a:pt x="119063" y="326231"/>
                </a:lnTo>
                <a:lnTo>
                  <a:pt x="78581" y="285750"/>
                </a:lnTo>
                <a:lnTo>
                  <a:pt x="35719" y="240506"/>
                </a:lnTo>
                <a:lnTo>
                  <a:pt x="21431" y="223838"/>
                </a:lnTo>
                <a:lnTo>
                  <a:pt x="7144" y="195263"/>
                </a:lnTo>
                <a:lnTo>
                  <a:pt x="0" y="161925"/>
                </a:lnTo>
                <a:lnTo>
                  <a:pt x="2381" y="145256"/>
                </a:lnTo>
                <a:lnTo>
                  <a:pt x="7144" y="133350"/>
                </a:lnTo>
                <a:lnTo>
                  <a:pt x="14288" y="128588"/>
                </a:lnTo>
                <a:lnTo>
                  <a:pt x="21431" y="126206"/>
                </a:lnTo>
                <a:lnTo>
                  <a:pt x="33338" y="126206"/>
                </a:lnTo>
                <a:lnTo>
                  <a:pt x="52388" y="128588"/>
                </a:lnTo>
                <a:lnTo>
                  <a:pt x="88106" y="142875"/>
                </a:lnTo>
                <a:lnTo>
                  <a:pt x="159544" y="185738"/>
                </a:lnTo>
                <a:lnTo>
                  <a:pt x="202406" y="209550"/>
                </a:lnTo>
                <a:lnTo>
                  <a:pt x="245269" y="226219"/>
                </a:lnTo>
                <a:lnTo>
                  <a:pt x="302419" y="242888"/>
                </a:lnTo>
                <a:lnTo>
                  <a:pt x="354806" y="252413"/>
                </a:lnTo>
                <a:lnTo>
                  <a:pt x="400050" y="257175"/>
                </a:lnTo>
                <a:lnTo>
                  <a:pt x="471488" y="254794"/>
                </a:lnTo>
                <a:lnTo>
                  <a:pt x="609600" y="230981"/>
                </a:lnTo>
                <a:lnTo>
                  <a:pt x="942975" y="169069"/>
                </a:lnTo>
                <a:lnTo>
                  <a:pt x="1312069" y="102394"/>
                </a:lnTo>
                <a:lnTo>
                  <a:pt x="1669256" y="38100"/>
                </a:lnTo>
                <a:lnTo>
                  <a:pt x="1854994" y="9525"/>
                </a:lnTo>
                <a:lnTo>
                  <a:pt x="1914525" y="0"/>
                </a:lnTo>
                <a:lnTo>
                  <a:pt x="1935956" y="7144"/>
                </a:lnTo>
                <a:lnTo>
                  <a:pt x="2035969" y="64294"/>
                </a:lnTo>
                <a:lnTo>
                  <a:pt x="2078831" y="90488"/>
                </a:lnTo>
                <a:lnTo>
                  <a:pt x="2169319" y="150019"/>
                </a:lnTo>
                <a:lnTo>
                  <a:pt x="2219325" y="192881"/>
                </a:lnTo>
                <a:lnTo>
                  <a:pt x="2240756" y="211931"/>
                </a:lnTo>
                <a:lnTo>
                  <a:pt x="2247900" y="223838"/>
                </a:lnTo>
                <a:lnTo>
                  <a:pt x="2252663" y="238125"/>
                </a:lnTo>
                <a:lnTo>
                  <a:pt x="2252663" y="254794"/>
                </a:lnTo>
                <a:lnTo>
                  <a:pt x="2245519" y="283369"/>
                </a:lnTo>
                <a:lnTo>
                  <a:pt x="2233613" y="311944"/>
                </a:lnTo>
                <a:lnTo>
                  <a:pt x="2214563" y="342900"/>
                </a:lnTo>
                <a:lnTo>
                  <a:pt x="2183606" y="378619"/>
                </a:lnTo>
                <a:lnTo>
                  <a:pt x="2164556" y="395288"/>
                </a:lnTo>
                <a:lnTo>
                  <a:pt x="1895475" y="238125"/>
                </a:lnTo>
                <a:lnTo>
                  <a:pt x="1876425" y="230981"/>
                </a:lnTo>
                <a:lnTo>
                  <a:pt x="1845469" y="221456"/>
                </a:lnTo>
                <a:lnTo>
                  <a:pt x="1819275" y="216694"/>
                </a:lnTo>
                <a:lnTo>
                  <a:pt x="1781175" y="219075"/>
                </a:lnTo>
                <a:lnTo>
                  <a:pt x="1666875" y="2428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4697ED4-3919-4D73-B8DD-5AE15ACC0BEE}"/>
              </a:ext>
            </a:extLst>
          </p:cNvPr>
          <p:cNvSpPr/>
          <p:nvPr/>
        </p:nvSpPr>
        <p:spPr>
          <a:xfrm>
            <a:off x="5870575" y="1909763"/>
            <a:ext cx="877888" cy="2117725"/>
          </a:xfrm>
          <a:custGeom>
            <a:avLst/>
            <a:gdLst>
              <a:gd name="connsiteX0" fmla="*/ 557893 w 879022"/>
              <a:gd name="connsiteY0" fmla="*/ 293914 h 2117271"/>
              <a:gd name="connsiteX1" fmla="*/ 566058 w 879022"/>
              <a:gd name="connsiteY1" fmla="*/ 193221 h 2117271"/>
              <a:gd name="connsiteX2" fmla="*/ 568779 w 879022"/>
              <a:gd name="connsiteY2" fmla="*/ 133350 h 2117271"/>
              <a:gd name="connsiteX3" fmla="*/ 568779 w 879022"/>
              <a:gd name="connsiteY3" fmla="*/ 100693 h 2117271"/>
              <a:gd name="connsiteX4" fmla="*/ 566058 w 879022"/>
              <a:gd name="connsiteY4" fmla="*/ 84364 h 2117271"/>
              <a:gd name="connsiteX5" fmla="*/ 557893 w 879022"/>
              <a:gd name="connsiteY5" fmla="*/ 65314 h 2117271"/>
              <a:gd name="connsiteX6" fmla="*/ 530679 w 879022"/>
              <a:gd name="connsiteY6" fmla="*/ 46264 h 2117271"/>
              <a:gd name="connsiteX7" fmla="*/ 495300 w 879022"/>
              <a:gd name="connsiteY7" fmla="*/ 0 h 2117271"/>
              <a:gd name="connsiteX8" fmla="*/ 879022 w 879022"/>
              <a:gd name="connsiteY8" fmla="*/ 136071 h 2117271"/>
              <a:gd name="connsiteX9" fmla="*/ 840922 w 879022"/>
              <a:gd name="connsiteY9" fmla="*/ 190500 h 2117271"/>
              <a:gd name="connsiteX10" fmla="*/ 821872 w 879022"/>
              <a:gd name="connsiteY10" fmla="*/ 220436 h 2117271"/>
              <a:gd name="connsiteX11" fmla="*/ 813708 w 879022"/>
              <a:gd name="connsiteY11" fmla="*/ 253093 h 2117271"/>
              <a:gd name="connsiteX12" fmla="*/ 802822 w 879022"/>
              <a:gd name="connsiteY12" fmla="*/ 334736 h 2117271"/>
              <a:gd name="connsiteX13" fmla="*/ 778329 w 879022"/>
              <a:gd name="connsiteY13" fmla="*/ 487136 h 2117271"/>
              <a:gd name="connsiteX14" fmla="*/ 745672 w 879022"/>
              <a:gd name="connsiteY14" fmla="*/ 658586 h 2117271"/>
              <a:gd name="connsiteX15" fmla="*/ 702129 w 879022"/>
              <a:gd name="connsiteY15" fmla="*/ 854528 h 2117271"/>
              <a:gd name="connsiteX16" fmla="*/ 655865 w 879022"/>
              <a:gd name="connsiteY16" fmla="*/ 1020536 h 2117271"/>
              <a:gd name="connsiteX17" fmla="*/ 615043 w 879022"/>
              <a:gd name="connsiteY17" fmla="*/ 1159328 h 2117271"/>
              <a:gd name="connsiteX18" fmla="*/ 566058 w 879022"/>
              <a:gd name="connsiteY18" fmla="*/ 1295400 h 2117271"/>
              <a:gd name="connsiteX19" fmla="*/ 522515 w 879022"/>
              <a:gd name="connsiteY19" fmla="*/ 1412421 h 2117271"/>
              <a:gd name="connsiteX20" fmla="*/ 465365 w 879022"/>
              <a:gd name="connsiteY20" fmla="*/ 1543050 h 2117271"/>
              <a:gd name="connsiteX21" fmla="*/ 413658 w 879022"/>
              <a:gd name="connsiteY21" fmla="*/ 1651907 h 2117271"/>
              <a:gd name="connsiteX22" fmla="*/ 361950 w 879022"/>
              <a:gd name="connsiteY22" fmla="*/ 1749878 h 2117271"/>
              <a:gd name="connsiteX23" fmla="*/ 302079 w 879022"/>
              <a:gd name="connsiteY23" fmla="*/ 1853293 h 2117271"/>
              <a:gd name="connsiteX24" fmla="*/ 255815 w 879022"/>
              <a:gd name="connsiteY24" fmla="*/ 1926771 h 2117271"/>
              <a:gd name="connsiteX25" fmla="*/ 193222 w 879022"/>
              <a:gd name="connsiteY25" fmla="*/ 2005693 h 2117271"/>
              <a:gd name="connsiteX26" fmla="*/ 138793 w 879022"/>
              <a:gd name="connsiteY26" fmla="*/ 2062843 h 2117271"/>
              <a:gd name="connsiteX27" fmla="*/ 97972 w 879022"/>
              <a:gd name="connsiteY27" fmla="*/ 2100943 h 2117271"/>
              <a:gd name="connsiteX28" fmla="*/ 78922 w 879022"/>
              <a:gd name="connsiteY28" fmla="*/ 2109107 h 2117271"/>
              <a:gd name="connsiteX29" fmla="*/ 62593 w 879022"/>
              <a:gd name="connsiteY29" fmla="*/ 2117271 h 2117271"/>
              <a:gd name="connsiteX30" fmla="*/ 48986 w 879022"/>
              <a:gd name="connsiteY30" fmla="*/ 2117271 h 2117271"/>
              <a:gd name="connsiteX31" fmla="*/ 35379 w 879022"/>
              <a:gd name="connsiteY31" fmla="*/ 2111828 h 2117271"/>
              <a:gd name="connsiteX32" fmla="*/ 21772 w 879022"/>
              <a:gd name="connsiteY32" fmla="*/ 2095500 h 2117271"/>
              <a:gd name="connsiteX33" fmla="*/ 0 w 879022"/>
              <a:gd name="connsiteY33" fmla="*/ 2054678 h 2117271"/>
              <a:gd name="connsiteX34" fmla="*/ 29936 w 879022"/>
              <a:gd name="connsiteY34" fmla="*/ 1733550 h 2117271"/>
              <a:gd name="connsiteX35" fmla="*/ 32658 w 879022"/>
              <a:gd name="connsiteY35" fmla="*/ 1722664 h 2117271"/>
              <a:gd name="connsiteX36" fmla="*/ 51708 w 879022"/>
              <a:gd name="connsiteY36" fmla="*/ 1698171 h 2117271"/>
              <a:gd name="connsiteX37" fmla="*/ 81643 w 879022"/>
              <a:gd name="connsiteY37" fmla="*/ 1660071 h 2117271"/>
              <a:gd name="connsiteX38" fmla="*/ 117022 w 879022"/>
              <a:gd name="connsiteY38" fmla="*/ 1608364 h 2117271"/>
              <a:gd name="connsiteX39" fmla="*/ 160565 w 879022"/>
              <a:gd name="connsiteY39" fmla="*/ 1545771 h 2117271"/>
              <a:gd name="connsiteX40" fmla="*/ 201386 w 879022"/>
              <a:gd name="connsiteY40" fmla="*/ 1477736 h 2117271"/>
              <a:gd name="connsiteX41" fmla="*/ 239486 w 879022"/>
              <a:gd name="connsiteY41" fmla="*/ 1415143 h 2117271"/>
              <a:gd name="connsiteX42" fmla="*/ 261258 w 879022"/>
              <a:gd name="connsiteY42" fmla="*/ 1371600 h 2117271"/>
              <a:gd name="connsiteX43" fmla="*/ 288472 w 879022"/>
              <a:gd name="connsiteY43" fmla="*/ 1319893 h 2117271"/>
              <a:gd name="connsiteX44" fmla="*/ 318408 w 879022"/>
              <a:gd name="connsiteY44" fmla="*/ 1254578 h 2117271"/>
              <a:gd name="connsiteX45" fmla="*/ 359229 w 879022"/>
              <a:gd name="connsiteY45" fmla="*/ 1164771 h 2117271"/>
              <a:gd name="connsiteX46" fmla="*/ 389165 w 879022"/>
              <a:gd name="connsiteY46" fmla="*/ 1080407 h 2117271"/>
              <a:gd name="connsiteX47" fmla="*/ 416379 w 879022"/>
              <a:gd name="connsiteY47" fmla="*/ 1001486 h 2117271"/>
              <a:gd name="connsiteX48" fmla="*/ 435429 w 879022"/>
              <a:gd name="connsiteY48" fmla="*/ 944336 h 2117271"/>
              <a:gd name="connsiteX49" fmla="*/ 451758 w 879022"/>
              <a:gd name="connsiteY49" fmla="*/ 887186 h 2117271"/>
              <a:gd name="connsiteX50" fmla="*/ 468086 w 879022"/>
              <a:gd name="connsiteY50" fmla="*/ 827314 h 2117271"/>
              <a:gd name="connsiteX51" fmla="*/ 484415 w 879022"/>
              <a:gd name="connsiteY51" fmla="*/ 764721 h 2117271"/>
              <a:gd name="connsiteX52" fmla="*/ 500743 w 879022"/>
              <a:gd name="connsiteY52" fmla="*/ 688521 h 2117271"/>
              <a:gd name="connsiteX53" fmla="*/ 522515 w 879022"/>
              <a:gd name="connsiteY53" fmla="*/ 571500 h 2117271"/>
              <a:gd name="connsiteX54" fmla="*/ 538843 w 879022"/>
              <a:gd name="connsiteY54" fmla="*/ 465364 h 2117271"/>
              <a:gd name="connsiteX55" fmla="*/ 557893 w 879022"/>
              <a:gd name="connsiteY55" fmla="*/ 293914 h 21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79022" h="2117271">
                <a:moveTo>
                  <a:pt x="557893" y="293914"/>
                </a:moveTo>
                <a:lnTo>
                  <a:pt x="566058" y="193221"/>
                </a:lnTo>
                <a:lnTo>
                  <a:pt x="568779" y="133350"/>
                </a:lnTo>
                <a:lnTo>
                  <a:pt x="568779" y="100693"/>
                </a:lnTo>
                <a:lnTo>
                  <a:pt x="566058" y="84364"/>
                </a:lnTo>
                <a:lnTo>
                  <a:pt x="557893" y="65314"/>
                </a:lnTo>
                <a:lnTo>
                  <a:pt x="530679" y="46264"/>
                </a:lnTo>
                <a:lnTo>
                  <a:pt x="495300" y="0"/>
                </a:lnTo>
                <a:lnTo>
                  <a:pt x="879022" y="136071"/>
                </a:lnTo>
                <a:lnTo>
                  <a:pt x="840922" y="190500"/>
                </a:lnTo>
                <a:lnTo>
                  <a:pt x="821872" y="220436"/>
                </a:lnTo>
                <a:lnTo>
                  <a:pt x="813708" y="253093"/>
                </a:lnTo>
                <a:lnTo>
                  <a:pt x="802822" y="334736"/>
                </a:lnTo>
                <a:lnTo>
                  <a:pt x="778329" y="487136"/>
                </a:lnTo>
                <a:lnTo>
                  <a:pt x="745672" y="658586"/>
                </a:lnTo>
                <a:lnTo>
                  <a:pt x="702129" y="854528"/>
                </a:lnTo>
                <a:lnTo>
                  <a:pt x="655865" y="1020536"/>
                </a:lnTo>
                <a:lnTo>
                  <a:pt x="615043" y="1159328"/>
                </a:lnTo>
                <a:lnTo>
                  <a:pt x="566058" y="1295400"/>
                </a:lnTo>
                <a:lnTo>
                  <a:pt x="522515" y="1412421"/>
                </a:lnTo>
                <a:lnTo>
                  <a:pt x="465365" y="1543050"/>
                </a:lnTo>
                <a:lnTo>
                  <a:pt x="413658" y="1651907"/>
                </a:lnTo>
                <a:lnTo>
                  <a:pt x="361950" y="1749878"/>
                </a:lnTo>
                <a:lnTo>
                  <a:pt x="302079" y="1853293"/>
                </a:lnTo>
                <a:lnTo>
                  <a:pt x="255815" y="1926771"/>
                </a:lnTo>
                <a:lnTo>
                  <a:pt x="193222" y="2005693"/>
                </a:lnTo>
                <a:lnTo>
                  <a:pt x="138793" y="2062843"/>
                </a:lnTo>
                <a:lnTo>
                  <a:pt x="97972" y="2100943"/>
                </a:lnTo>
                <a:lnTo>
                  <a:pt x="78922" y="2109107"/>
                </a:lnTo>
                <a:lnTo>
                  <a:pt x="62593" y="2117271"/>
                </a:lnTo>
                <a:lnTo>
                  <a:pt x="48986" y="2117271"/>
                </a:lnTo>
                <a:lnTo>
                  <a:pt x="35379" y="2111828"/>
                </a:lnTo>
                <a:lnTo>
                  <a:pt x="21772" y="2095500"/>
                </a:lnTo>
                <a:lnTo>
                  <a:pt x="0" y="2054678"/>
                </a:lnTo>
                <a:lnTo>
                  <a:pt x="29936" y="1733550"/>
                </a:lnTo>
                <a:lnTo>
                  <a:pt x="32658" y="1722664"/>
                </a:lnTo>
                <a:lnTo>
                  <a:pt x="51708" y="1698171"/>
                </a:lnTo>
                <a:lnTo>
                  <a:pt x="81643" y="1660071"/>
                </a:lnTo>
                <a:lnTo>
                  <a:pt x="117022" y="1608364"/>
                </a:lnTo>
                <a:lnTo>
                  <a:pt x="160565" y="1545771"/>
                </a:lnTo>
                <a:lnTo>
                  <a:pt x="201386" y="1477736"/>
                </a:lnTo>
                <a:lnTo>
                  <a:pt x="239486" y="1415143"/>
                </a:lnTo>
                <a:lnTo>
                  <a:pt x="261258" y="1371600"/>
                </a:lnTo>
                <a:lnTo>
                  <a:pt x="288472" y="1319893"/>
                </a:lnTo>
                <a:lnTo>
                  <a:pt x="318408" y="1254578"/>
                </a:lnTo>
                <a:lnTo>
                  <a:pt x="359229" y="1164771"/>
                </a:lnTo>
                <a:lnTo>
                  <a:pt x="389165" y="1080407"/>
                </a:lnTo>
                <a:lnTo>
                  <a:pt x="416379" y="1001486"/>
                </a:lnTo>
                <a:lnTo>
                  <a:pt x="435429" y="944336"/>
                </a:lnTo>
                <a:lnTo>
                  <a:pt x="451758" y="887186"/>
                </a:lnTo>
                <a:lnTo>
                  <a:pt x="468086" y="827314"/>
                </a:lnTo>
                <a:lnTo>
                  <a:pt x="484415" y="764721"/>
                </a:lnTo>
                <a:lnTo>
                  <a:pt x="500743" y="688521"/>
                </a:lnTo>
                <a:lnTo>
                  <a:pt x="522515" y="571500"/>
                </a:lnTo>
                <a:lnTo>
                  <a:pt x="538843" y="465364"/>
                </a:lnTo>
                <a:lnTo>
                  <a:pt x="557893" y="2939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2FFC84E-6E44-4CFB-B7AE-9D177FB86667}"/>
              </a:ext>
            </a:extLst>
          </p:cNvPr>
          <p:cNvSpPr/>
          <p:nvPr/>
        </p:nvSpPr>
        <p:spPr>
          <a:xfrm>
            <a:off x="5313363" y="3440113"/>
            <a:ext cx="647700" cy="581025"/>
          </a:xfrm>
          <a:custGeom>
            <a:avLst/>
            <a:gdLst>
              <a:gd name="connsiteX0" fmla="*/ 240506 w 647700"/>
              <a:gd name="connsiteY0" fmla="*/ 80963 h 581025"/>
              <a:gd name="connsiteX1" fmla="*/ 385762 w 647700"/>
              <a:gd name="connsiteY1" fmla="*/ 138113 h 581025"/>
              <a:gd name="connsiteX2" fmla="*/ 483394 w 647700"/>
              <a:gd name="connsiteY2" fmla="*/ 178594 h 581025"/>
              <a:gd name="connsiteX3" fmla="*/ 519112 w 647700"/>
              <a:gd name="connsiteY3" fmla="*/ 190500 h 581025"/>
              <a:gd name="connsiteX4" fmla="*/ 542925 w 647700"/>
              <a:gd name="connsiteY4" fmla="*/ 195263 h 581025"/>
              <a:gd name="connsiteX5" fmla="*/ 564356 w 647700"/>
              <a:gd name="connsiteY5" fmla="*/ 197644 h 581025"/>
              <a:gd name="connsiteX6" fmla="*/ 581025 w 647700"/>
              <a:gd name="connsiteY6" fmla="*/ 197644 h 581025"/>
              <a:gd name="connsiteX7" fmla="*/ 588169 w 647700"/>
              <a:gd name="connsiteY7" fmla="*/ 195263 h 581025"/>
              <a:gd name="connsiteX8" fmla="*/ 614362 w 647700"/>
              <a:gd name="connsiteY8" fmla="*/ 161925 h 581025"/>
              <a:gd name="connsiteX9" fmla="*/ 647700 w 647700"/>
              <a:gd name="connsiteY9" fmla="*/ 121444 h 581025"/>
              <a:gd name="connsiteX10" fmla="*/ 604837 w 647700"/>
              <a:gd name="connsiteY10" fmla="*/ 581025 h 581025"/>
              <a:gd name="connsiteX11" fmla="*/ 581025 w 647700"/>
              <a:gd name="connsiteY11" fmla="*/ 564357 h 581025"/>
              <a:gd name="connsiteX12" fmla="*/ 554831 w 647700"/>
              <a:gd name="connsiteY12" fmla="*/ 519113 h 581025"/>
              <a:gd name="connsiteX13" fmla="*/ 535781 w 647700"/>
              <a:gd name="connsiteY13" fmla="*/ 485775 h 581025"/>
              <a:gd name="connsiteX14" fmla="*/ 514350 w 647700"/>
              <a:gd name="connsiteY14" fmla="*/ 454819 h 581025"/>
              <a:gd name="connsiteX15" fmla="*/ 488156 w 647700"/>
              <a:gd name="connsiteY15" fmla="*/ 421482 h 581025"/>
              <a:gd name="connsiteX16" fmla="*/ 473869 w 647700"/>
              <a:gd name="connsiteY16" fmla="*/ 404813 h 581025"/>
              <a:gd name="connsiteX17" fmla="*/ 457200 w 647700"/>
              <a:gd name="connsiteY17" fmla="*/ 388144 h 581025"/>
              <a:gd name="connsiteX18" fmla="*/ 435769 w 647700"/>
              <a:gd name="connsiteY18" fmla="*/ 369094 h 581025"/>
              <a:gd name="connsiteX19" fmla="*/ 390525 w 647700"/>
              <a:gd name="connsiteY19" fmla="*/ 328613 h 581025"/>
              <a:gd name="connsiteX20" fmla="*/ 326231 w 647700"/>
              <a:gd name="connsiteY20" fmla="*/ 278607 h 581025"/>
              <a:gd name="connsiteX21" fmla="*/ 240506 w 647700"/>
              <a:gd name="connsiteY21" fmla="*/ 216694 h 581025"/>
              <a:gd name="connsiteX22" fmla="*/ 164306 w 647700"/>
              <a:gd name="connsiteY22" fmla="*/ 161925 h 581025"/>
              <a:gd name="connsiteX23" fmla="*/ 88106 w 647700"/>
              <a:gd name="connsiteY23" fmla="*/ 107157 h 581025"/>
              <a:gd name="connsiteX24" fmla="*/ 21431 w 647700"/>
              <a:gd name="connsiteY24" fmla="*/ 61913 h 581025"/>
              <a:gd name="connsiteX25" fmla="*/ 14287 w 647700"/>
              <a:gd name="connsiteY25" fmla="*/ 54769 h 581025"/>
              <a:gd name="connsiteX26" fmla="*/ 4762 w 647700"/>
              <a:gd name="connsiteY26" fmla="*/ 40482 h 581025"/>
              <a:gd name="connsiteX27" fmla="*/ 0 w 647700"/>
              <a:gd name="connsiteY27" fmla="*/ 21432 h 581025"/>
              <a:gd name="connsiteX28" fmla="*/ 0 w 647700"/>
              <a:gd name="connsiteY28" fmla="*/ 11907 h 581025"/>
              <a:gd name="connsiteX29" fmla="*/ 7144 w 647700"/>
              <a:gd name="connsiteY29" fmla="*/ 2382 h 581025"/>
              <a:gd name="connsiteX30" fmla="*/ 14287 w 647700"/>
              <a:gd name="connsiteY30" fmla="*/ 0 h 581025"/>
              <a:gd name="connsiteX31" fmla="*/ 28575 w 647700"/>
              <a:gd name="connsiteY31" fmla="*/ 2382 h 581025"/>
              <a:gd name="connsiteX32" fmla="*/ 71437 w 647700"/>
              <a:gd name="connsiteY32" fmla="*/ 16669 h 581025"/>
              <a:gd name="connsiteX33" fmla="*/ 240506 w 647700"/>
              <a:gd name="connsiteY33" fmla="*/ 8096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47700" h="581025">
                <a:moveTo>
                  <a:pt x="240506" y="80963"/>
                </a:moveTo>
                <a:lnTo>
                  <a:pt x="385762" y="138113"/>
                </a:lnTo>
                <a:lnTo>
                  <a:pt x="483394" y="178594"/>
                </a:lnTo>
                <a:lnTo>
                  <a:pt x="519112" y="190500"/>
                </a:lnTo>
                <a:lnTo>
                  <a:pt x="542925" y="195263"/>
                </a:lnTo>
                <a:lnTo>
                  <a:pt x="564356" y="197644"/>
                </a:lnTo>
                <a:lnTo>
                  <a:pt x="581025" y="197644"/>
                </a:lnTo>
                <a:lnTo>
                  <a:pt x="588169" y="195263"/>
                </a:lnTo>
                <a:lnTo>
                  <a:pt x="614362" y="161925"/>
                </a:lnTo>
                <a:lnTo>
                  <a:pt x="647700" y="121444"/>
                </a:lnTo>
                <a:lnTo>
                  <a:pt x="604837" y="581025"/>
                </a:lnTo>
                <a:lnTo>
                  <a:pt x="581025" y="564357"/>
                </a:lnTo>
                <a:lnTo>
                  <a:pt x="554831" y="519113"/>
                </a:lnTo>
                <a:lnTo>
                  <a:pt x="535781" y="485775"/>
                </a:lnTo>
                <a:lnTo>
                  <a:pt x="514350" y="454819"/>
                </a:lnTo>
                <a:lnTo>
                  <a:pt x="488156" y="421482"/>
                </a:lnTo>
                <a:lnTo>
                  <a:pt x="473869" y="404813"/>
                </a:lnTo>
                <a:lnTo>
                  <a:pt x="457200" y="388144"/>
                </a:lnTo>
                <a:lnTo>
                  <a:pt x="435769" y="369094"/>
                </a:lnTo>
                <a:lnTo>
                  <a:pt x="390525" y="328613"/>
                </a:lnTo>
                <a:lnTo>
                  <a:pt x="326231" y="278607"/>
                </a:lnTo>
                <a:lnTo>
                  <a:pt x="240506" y="216694"/>
                </a:lnTo>
                <a:lnTo>
                  <a:pt x="164306" y="161925"/>
                </a:lnTo>
                <a:lnTo>
                  <a:pt x="88106" y="107157"/>
                </a:lnTo>
                <a:lnTo>
                  <a:pt x="21431" y="61913"/>
                </a:lnTo>
                <a:lnTo>
                  <a:pt x="14287" y="54769"/>
                </a:lnTo>
                <a:lnTo>
                  <a:pt x="4762" y="40482"/>
                </a:lnTo>
                <a:lnTo>
                  <a:pt x="0" y="21432"/>
                </a:lnTo>
                <a:lnTo>
                  <a:pt x="0" y="11907"/>
                </a:lnTo>
                <a:lnTo>
                  <a:pt x="7144" y="2382"/>
                </a:lnTo>
                <a:lnTo>
                  <a:pt x="14287" y="0"/>
                </a:lnTo>
                <a:lnTo>
                  <a:pt x="28575" y="2382"/>
                </a:lnTo>
                <a:lnTo>
                  <a:pt x="71437" y="16669"/>
                </a:lnTo>
                <a:lnTo>
                  <a:pt x="240506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D226B4B-8F8E-405D-B300-6204F659E133}"/>
              </a:ext>
            </a:extLst>
          </p:cNvPr>
          <p:cNvSpPr/>
          <p:nvPr/>
        </p:nvSpPr>
        <p:spPr>
          <a:xfrm>
            <a:off x="4194175" y="2071688"/>
            <a:ext cx="1462088" cy="1884362"/>
          </a:xfrm>
          <a:custGeom>
            <a:avLst/>
            <a:gdLst>
              <a:gd name="connsiteX0" fmla="*/ 1377863 w 1463040"/>
              <a:gd name="connsiteY0" fmla="*/ 400833 h 1883914"/>
              <a:gd name="connsiteX1" fmla="*/ 1322748 w 1463040"/>
              <a:gd name="connsiteY1" fmla="*/ 503546 h 1883914"/>
              <a:gd name="connsiteX2" fmla="*/ 1267634 w 1463040"/>
              <a:gd name="connsiteY2" fmla="*/ 593734 h 1883914"/>
              <a:gd name="connsiteX3" fmla="*/ 1212519 w 1463040"/>
              <a:gd name="connsiteY3" fmla="*/ 683921 h 1883914"/>
              <a:gd name="connsiteX4" fmla="*/ 1089764 w 1463040"/>
              <a:gd name="connsiteY4" fmla="*/ 894358 h 1883914"/>
              <a:gd name="connsiteX5" fmla="*/ 984546 w 1463040"/>
              <a:gd name="connsiteY5" fmla="*/ 1049681 h 1883914"/>
              <a:gd name="connsiteX6" fmla="*/ 894358 w 1463040"/>
              <a:gd name="connsiteY6" fmla="*/ 1164920 h 1883914"/>
              <a:gd name="connsiteX7" fmla="*/ 799161 w 1463040"/>
              <a:gd name="connsiteY7" fmla="*/ 1282665 h 1883914"/>
              <a:gd name="connsiteX8" fmla="*/ 729015 w 1463040"/>
              <a:gd name="connsiteY8" fmla="*/ 1357821 h 1883914"/>
              <a:gd name="connsiteX9" fmla="*/ 666385 w 1463040"/>
              <a:gd name="connsiteY9" fmla="*/ 1420451 h 1883914"/>
              <a:gd name="connsiteX10" fmla="*/ 588723 w 1463040"/>
              <a:gd name="connsiteY10" fmla="*/ 1490597 h 1883914"/>
              <a:gd name="connsiteX11" fmla="*/ 493525 w 1463040"/>
              <a:gd name="connsiteY11" fmla="*/ 1570764 h 1883914"/>
              <a:gd name="connsiteX12" fmla="*/ 393317 w 1463040"/>
              <a:gd name="connsiteY12" fmla="*/ 1653436 h 1883914"/>
              <a:gd name="connsiteX13" fmla="*/ 280583 w 1463040"/>
              <a:gd name="connsiteY13" fmla="*/ 1731097 h 1883914"/>
              <a:gd name="connsiteX14" fmla="*/ 157828 w 1463040"/>
              <a:gd name="connsiteY14" fmla="*/ 1811263 h 1883914"/>
              <a:gd name="connsiteX15" fmla="*/ 77661 w 1463040"/>
              <a:gd name="connsiteY15" fmla="*/ 1858862 h 1883914"/>
              <a:gd name="connsiteX16" fmla="*/ 50104 w 1463040"/>
              <a:gd name="connsiteY16" fmla="*/ 1873894 h 1883914"/>
              <a:gd name="connsiteX17" fmla="*/ 35073 w 1463040"/>
              <a:gd name="connsiteY17" fmla="*/ 1878904 h 1883914"/>
              <a:gd name="connsiteX18" fmla="*/ 22547 w 1463040"/>
              <a:gd name="connsiteY18" fmla="*/ 1883914 h 1883914"/>
              <a:gd name="connsiteX19" fmla="*/ 7516 w 1463040"/>
              <a:gd name="connsiteY19" fmla="*/ 1883914 h 1883914"/>
              <a:gd name="connsiteX20" fmla="*/ 0 w 1463040"/>
              <a:gd name="connsiteY20" fmla="*/ 1873894 h 1883914"/>
              <a:gd name="connsiteX21" fmla="*/ 2505 w 1463040"/>
              <a:gd name="connsiteY21" fmla="*/ 1851347 h 1883914"/>
              <a:gd name="connsiteX22" fmla="*/ 10021 w 1463040"/>
              <a:gd name="connsiteY22" fmla="*/ 1836316 h 1883914"/>
              <a:gd name="connsiteX23" fmla="*/ 40083 w 1463040"/>
              <a:gd name="connsiteY23" fmla="*/ 1803748 h 1883914"/>
              <a:gd name="connsiteX24" fmla="*/ 160333 w 1463040"/>
              <a:gd name="connsiteY24" fmla="*/ 1698529 h 1883914"/>
              <a:gd name="connsiteX25" fmla="*/ 265552 w 1463040"/>
              <a:gd name="connsiteY25" fmla="*/ 1603331 h 1883914"/>
              <a:gd name="connsiteX26" fmla="*/ 380791 w 1463040"/>
              <a:gd name="connsiteY26" fmla="*/ 1493102 h 1883914"/>
              <a:gd name="connsiteX27" fmla="*/ 455947 w 1463040"/>
              <a:gd name="connsiteY27" fmla="*/ 1412936 h 1883914"/>
              <a:gd name="connsiteX28" fmla="*/ 503546 w 1463040"/>
              <a:gd name="connsiteY28" fmla="*/ 1362832 h 1883914"/>
              <a:gd name="connsiteX29" fmla="*/ 563671 w 1463040"/>
              <a:gd name="connsiteY29" fmla="*/ 1295191 h 1883914"/>
              <a:gd name="connsiteX30" fmla="*/ 638827 w 1463040"/>
              <a:gd name="connsiteY30" fmla="*/ 1194983 h 1883914"/>
              <a:gd name="connsiteX31" fmla="*/ 708973 w 1463040"/>
              <a:gd name="connsiteY31" fmla="*/ 1097280 h 1883914"/>
              <a:gd name="connsiteX32" fmla="*/ 771603 w 1463040"/>
              <a:gd name="connsiteY32" fmla="*/ 1002082 h 1883914"/>
              <a:gd name="connsiteX33" fmla="*/ 844254 w 1463040"/>
              <a:gd name="connsiteY33" fmla="*/ 884337 h 1883914"/>
              <a:gd name="connsiteX34" fmla="*/ 919410 w 1463040"/>
              <a:gd name="connsiteY34" fmla="*/ 759077 h 1883914"/>
              <a:gd name="connsiteX35" fmla="*/ 1017113 w 1463040"/>
              <a:gd name="connsiteY35" fmla="*/ 563671 h 1883914"/>
              <a:gd name="connsiteX36" fmla="*/ 1047176 w 1463040"/>
              <a:gd name="connsiteY36" fmla="*/ 501041 h 1883914"/>
              <a:gd name="connsiteX37" fmla="*/ 1069723 w 1463040"/>
              <a:gd name="connsiteY37" fmla="*/ 445927 h 1883914"/>
              <a:gd name="connsiteX38" fmla="*/ 1094775 w 1463040"/>
              <a:gd name="connsiteY38" fmla="*/ 375781 h 1883914"/>
              <a:gd name="connsiteX39" fmla="*/ 1104796 w 1463040"/>
              <a:gd name="connsiteY39" fmla="*/ 343213 h 1883914"/>
              <a:gd name="connsiteX40" fmla="*/ 1114816 w 1463040"/>
              <a:gd name="connsiteY40" fmla="*/ 308140 h 1883914"/>
              <a:gd name="connsiteX41" fmla="*/ 1122332 w 1463040"/>
              <a:gd name="connsiteY41" fmla="*/ 260541 h 1883914"/>
              <a:gd name="connsiteX42" fmla="*/ 1124837 w 1463040"/>
              <a:gd name="connsiteY42" fmla="*/ 225468 h 1883914"/>
              <a:gd name="connsiteX43" fmla="*/ 1124837 w 1463040"/>
              <a:gd name="connsiteY43" fmla="*/ 202922 h 1883914"/>
              <a:gd name="connsiteX44" fmla="*/ 1124837 w 1463040"/>
              <a:gd name="connsiteY44" fmla="*/ 177870 h 1883914"/>
              <a:gd name="connsiteX45" fmla="*/ 1122332 w 1463040"/>
              <a:gd name="connsiteY45" fmla="*/ 145302 h 1883914"/>
              <a:gd name="connsiteX46" fmla="*/ 1117322 w 1463040"/>
              <a:gd name="connsiteY46" fmla="*/ 120250 h 1883914"/>
              <a:gd name="connsiteX47" fmla="*/ 1092270 w 1463040"/>
              <a:gd name="connsiteY47" fmla="*/ 0 h 1883914"/>
              <a:gd name="connsiteX48" fmla="*/ 1205004 w 1463040"/>
              <a:gd name="connsiteY48" fmla="*/ 5010 h 1883914"/>
              <a:gd name="connsiteX49" fmla="*/ 1335274 w 1463040"/>
              <a:gd name="connsiteY49" fmla="*/ 82672 h 1883914"/>
              <a:gd name="connsiteX50" fmla="*/ 1395399 w 1463040"/>
              <a:gd name="connsiteY50" fmla="*/ 127765 h 1883914"/>
              <a:gd name="connsiteX51" fmla="*/ 1425462 w 1463040"/>
              <a:gd name="connsiteY51" fmla="*/ 145302 h 1883914"/>
              <a:gd name="connsiteX52" fmla="*/ 1440493 w 1463040"/>
              <a:gd name="connsiteY52" fmla="*/ 155323 h 1883914"/>
              <a:gd name="connsiteX53" fmla="*/ 1450514 w 1463040"/>
              <a:gd name="connsiteY53" fmla="*/ 165343 h 1883914"/>
              <a:gd name="connsiteX54" fmla="*/ 1458030 w 1463040"/>
              <a:gd name="connsiteY54" fmla="*/ 180375 h 1883914"/>
              <a:gd name="connsiteX55" fmla="*/ 1460535 w 1463040"/>
              <a:gd name="connsiteY55" fmla="*/ 192901 h 1883914"/>
              <a:gd name="connsiteX56" fmla="*/ 1463040 w 1463040"/>
              <a:gd name="connsiteY56" fmla="*/ 212942 h 1883914"/>
              <a:gd name="connsiteX57" fmla="*/ 1458030 w 1463040"/>
              <a:gd name="connsiteY57" fmla="*/ 237994 h 1883914"/>
              <a:gd name="connsiteX58" fmla="*/ 1442998 w 1463040"/>
              <a:gd name="connsiteY58" fmla="*/ 275573 h 1883914"/>
              <a:gd name="connsiteX59" fmla="*/ 1425462 w 1463040"/>
              <a:gd name="connsiteY59" fmla="*/ 308140 h 1883914"/>
              <a:gd name="connsiteX60" fmla="*/ 1377863 w 1463040"/>
              <a:gd name="connsiteY60" fmla="*/ 400833 h 1883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63040" h="1883914">
                <a:moveTo>
                  <a:pt x="1377863" y="400833"/>
                </a:moveTo>
                <a:lnTo>
                  <a:pt x="1322748" y="503546"/>
                </a:lnTo>
                <a:lnTo>
                  <a:pt x="1267634" y="593734"/>
                </a:lnTo>
                <a:lnTo>
                  <a:pt x="1212519" y="683921"/>
                </a:lnTo>
                <a:lnTo>
                  <a:pt x="1089764" y="894358"/>
                </a:lnTo>
                <a:lnTo>
                  <a:pt x="984546" y="1049681"/>
                </a:lnTo>
                <a:lnTo>
                  <a:pt x="894358" y="1164920"/>
                </a:lnTo>
                <a:lnTo>
                  <a:pt x="799161" y="1282665"/>
                </a:lnTo>
                <a:lnTo>
                  <a:pt x="729015" y="1357821"/>
                </a:lnTo>
                <a:lnTo>
                  <a:pt x="666385" y="1420451"/>
                </a:lnTo>
                <a:lnTo>
                  <a:pt x="588723" y="1490597"/>
                </a:lnTo>
                <a:lnTo>
                  <a:pt x="493525" y="1570764"/>
                </a:lnTo>
                <a:lnTo>
                  <a:pt x="393317" y="1653436"/>
                </a:lnTo>
                <a:lnTo>
                  <a:pt x="280583" y="1731097"/>
                </a:lnTo>
                <a:lnTo>
                  <a:pt x="157828" y="1811263"/>
                </a:lnTo>
                <a:lnTo>
                  <a:pt x="77661" y="1858862"/>
                </a:lnTo>
                <a:lnTo>
                  <a:pt x="50104" y="1873894"/>
                </a:lnTo>
                <a:lnTo>
                  <a:pt x="35073" y="1878904"/>
                </a:lnTo>
                <a:lnTo>
                  <a:pt x="22547" y="1883914"/>
                </a:lnTo>
                <a:lnTo>
                  <a:pt x="7516" y="1883914"/>
                </a:lnTo>
                <a:lnTo>
                  <a:pt x="0" y="1873894"/>
                </a:lnTo>
                <a:lnTo>
                  <a:pt x="2505" y="1851347"/>
                </a:lnTo>
                <a:lnTo>
                  <a:pt x="10021" y="1836316"/>
                </a:lnTo>
                <a:lnTo>
                  <a:pt x="40083" y="1803748"/>
                </a:lnTo>
                <a:lnTo>
                  <a:pt x="160333" y="1698529"/>
                </a:lnTo>
                <a:lnTo>
                  <a:pt x="265552" y="1603331"/>
                </a:lnTo>
                <a:lnTo>
                  <a:pt x="380791" y="1493102"/>
                </a:lnTo>
                <a:lnTo>
                  <a:pt x="455947" y="1412936"/>
                </a:lnTo>
                <a:lnTo>
                  <a:pt x="503546" y="1362832"/>
                </a:lnTo>
                <a:lnTo>
                  <a:pt x="563671" y="1295191"/>
                </a:lnTo>
                <a:lnTo>
                  <a:pt x="638827" y="1194983"/>
                </a:lnTo>
                <a:lnTo>
                  <a:pt x="708973" y="1097280"/>
                </a:lnTo>
                <a:lnTo>
                  <a:pt x="771603" y="1002082"/>
                </a:lnTo>
                <a:lnTo>
                  <a:pt x="844254" y="884337"/>
                </a:lnTo>
                <a:lnTo>
                  <a:pt x="919410" y="759077"/>
                </a:lnTo>
                <a:lnTo>
                  <a:pt x="1017113" y="563671"/>
                </a:lnTo>
                <a:lnTo>
                  <a:pt x="1047176" y="501041"/>
                </a:lnTo>
                <a:lnTo>
                  <a:pt x="1069723" y="445927"/>
                </a:lnTo>
                <a:lnTo>
                  <a:pt x="1094775" y="375781"/>
                </a:lnTo>
                <a:lnTo>
                  <a:pt x="1104796" y="343213"/>
                </a:lnTo>
                <a:lnTo>
                  <a:pt x="1114816" y="308140"/>
                </a:lnTo>
                <a:lnTo>
                  <a:pt x="1122332" y="260541"/>
                </a:lnTo>
                <a:lnTo>
                  <a:pt x="1124837" y="225468"/>
                </a:lnTo>
                <a:lnTo>
                  <a:pt x="1124837" y="202922"/>
                </a:lnTo>
                <a:lnTo>
                  <a:pt x="1124837" y="177870"/>
                </a:lnTo>
                <a:lnTo>
                  <a:pt x="1122332" y="145302"/>
                </a:lnTo>
                <a:lnTo>
                  <a:pt x="1117322" y="120250"/>
                </a:lnTo>
                <a:lnTo>
                  <a:pt x="1092270" y="0"/>
                </a:lnTo>
                <a:lnTo>
                  <a:pt x="1205004" y="5010"/>
                </a:lnTo>
                <a:lnTo>
                  <a:pt x="1335274" y="82672"/>
                </a:lnTo>
                <a:lnTo>
                  <a:pt x="1395399" y="127765"/>
                </a:lnTo>
                <a:lnTo>
                  <a:pt x="1425462" y="145302"/>
                </a:lnTo>
                <a:lnTo>
                  <a:pt x="1440493" y="155323"/>
                </a:lnTo>
                <a:lnTo>
                  <a:pt x="1450514" y="165343"/>
                </a:lnTo>
                <a:lnTo>
                  <a:pt x="1458030" y="180375"/>
                </a:lnTo>
                <a:lnTo>
                  <a:pt x="1460535" y="192901"/>
                </a:lnTo>
                <a:lnTo>
                  <a:pt x="1463040" y="212942"/>
                </a:lnTo>
                <a:lnTo>
                  <a:pt x="1458030" y="237994"/>
                </a:lnTo>
                <a:lnTo>
                  <a:pt x="1442998" y="275573"/>
                </a:lnTo>
                <a:lnTo>
                  <a:pt x="1425462" y="308140"/>
                </a:lnTo>
                <a:lnTo>
                  <a:pt x="1377863" y="40083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28F637E-5190-4B2C-90BE-C96957527736}"/>
              </a:ext>
            </a:extLst>
          </p:cNvPr>
          <p:cNvSpPr/>
          <p:nvPr/>
        </p:nvSpPr>
        <p:spPr>
          <a:xfrm>
            <a:off x="4664075" y="2605088"/>
            <a:ext cx="1108075" cy="584200"/>
          </a:xfrm>
          <a:custGeom>
            <a:avLst/>
            <a:gdLst>
              <a:gd name="connsiteX0" fmla="*/ 849264 w 1107300"/>
              <a:gd name="connsiteY0" fmla="*/ 475989 h 583713"/>
              <a:gd name="connsiteX1" fmla="*/ 781624 w 1107300"/>
              <a:gd name="connsiteY1" fmla="*/ 430895 h 583713"/>
              <a:gd name="connsiteX2" fmla="*/ 726509 w 1107300"/>
              <a:gd name="connsiteY2" fmla="*/ 393317 h 583713"/>
              <a:gd name="connsiteX3" fmla="*/ 631311 w 1107300"/>
              <a:gd name="connsiteY3" fmla="*/ 330687 h 583713"/>
              <a:gd name="connsiteX4" fmla="*/ 443421 w 1107300"/>
              <a:gd name="connsiteY4" fmla="*/ 248015 h 583713"/>
              <a:gd name="connsiteX5" fmla="*/ 350728 w 1107300"/>
              <a:gd name="connsiteY5" fmla="*/ 197911 h 583713"/>
              <a:gd name="connsiteX6" fmla="*/ 258036 w 1107300"/>
              <a:gd name="connsiteY6" fmla="*/ 150312 h 583713"/>
              <a:gd name="connsiteX7" fmla="*/ 180374 w 1107300"/>
              <a:gd name="connsiteY7" fmla="*/ 117744 h 583713"/>
              <a:gd name="connsiteX8" fmla="*/ 112734 w 1107300"/>
              <a:gd name="connsiteY8" fmla="*/ 85177 h 583713"/>
              <a:gd name="connsiteX9" fmla="*/ 45093 w 1107300"/>
              <a:gd name="connsiteY9" fmla="*/ 60125 h 583713"/>
              <a:gd name="connsiteX10" fmla="*/ 17536 w 1107300"/>
              <a:gd name="connsiteY10" fmla="*/ 45093 h 583713"/>
              <a:gd name="connsiteX11" fmla="*/ 5010 w 1107300"/>
              <a:gd name="connsiteY11" fmla="*/ 35073 h 583713"/>
              <a:gd name="connsiteX12" fmla="*/ 0 w 1107300"/>
              <a:gd name="connsiteY12" fmla="*/ 25052 h 583713"/>
              <a:gd name="connsiteX13" fmla="*/ 2505 w 1107300"/>
              <a:gd name="connsiteY13" fmla="*/ 15031 h 583713"/>
              <a:gd name="connsiteX14" fmla="*/ 7515 w 1107300"/>
              <a:gd name="connsiteY14" fmla="*/ 5010 h 583713"/>
              <a:gd name="connsiteX15" fmla="*/ 25052 w 1107300"/>
              <a:gd name="connsiteY15" fmla="*/ 0 h 583713"/>
              <a:gd name="connsiteX16" fmla="*/ 75156 w 1107300"/>
              <a:gd name="connsiteY16" fmla="*/ 0 h 583713"/>
              <a:gd name="connsiteX17" fmla="*/ 230479 w 1107300"/>
              <a:gd name="connsiteY17" fmla="*/ 10021 h 583713"/>
              <a:gd name="connsiteX18" fmla="*/ 293109 w 1107300"/>
              <a:gd name="connsiteY18" fmla="*/ 15031 h 583713"/>
              <a:gd name="connsiteX19" fmla="*/ 388306 w 1107300"/>
              <a:gd name="connsiteY19" fmla="*/ 30062 h 583713"/>
              <a:gd name="connsiteX20" fmla="*/ 448431 w 1107300"/>
              <a:gd name="connsiteY20" fmla="*/ 42588 h 583713"/>
              <a:gd name="connsiteX21" fmla="*/ 536114 w 1107300"/>
              <a:gd name="connsiteY21" fmla="*/ 70145 h 583713"/>
              <a:gd name="connsiteX22" fmla="*/ 744046 w 1107300"/>
              <a:gd name="connsiteY22" fmla="*/ 130270 h 583713"/>
              <a:gd name="connsiteX23" fmla="*/ 834233 w 1107300"/>
              <a:gd name="connsiteY23" fmla="*/ 185385 h 583713"/>
              <a:gd name="connsiteX24" fmla="*/ 924420 w 1107300"/>
              <a:gd name="connsiteY24" fmla="*/ 250520 h 583713"/>
              <a:gd name="connsiteX25" fmla="*/ 972019 w 1107300"/>
              <a:gd name="connsiteY25" fmla="*/ 290604 h 583713"/>
              <a:gd name="connsiteX26" fmla="*/ 1014608 w 1107300"/>
              <a:gd name="connsiteY26" fmla="*/ 328182 h 583713"/>
              <a:gd name="connsiteX27" fmla="*/ 1042165 w 1107300"/>
              <a:gd name="connsiteY27" fmla="*/ 368265 h 583713"/>
              <a:gd name="connsiteX28" fmla="*/ 1079743 w 1107300"/>
              <a:gd name="connsiteY28" fmla="*/ 430895 h 583713"/>
              <a:gd name="connsiteX29" fmla="*/ 1094774 w 1107300"/>
              <a:gd name="connsiteY29" fmla="*/ 465968 h 583713"/>
              <a:gd name="connsiteX30" fmla="*/ 1107300 w 1107300"/>
              <a:gd name="connsiteY30" fmla="*/ 501041 h 583713"/>
              <a:gd name="connsiteX31" fmla="*/ 1107300 w 1107300"/>
              <a:gd name="connsiteY31" fmla="*/ 518577 h 583713"/>
              <a:gd name="connsiteX32" fmla="*/ 1102290 w 1107300"/>
              <a:gd name="connsiteY32" fmla="*/ 548640 h 583713"/>
              <a:gd name="connsiteX33" fmla="*/ 1092269 w 1107300"/>
              <a:gd name="connsiteY33" fmla="*/ 571187 h 583713"/>
              <a:gd name="connsiteX34" fmla="*/ 1084754 w 1107300"/>
              <a:gd name="connsiteY34" fmla="*/ 578702 h 583713"/>
              <a:gd name="connsiteX35" fmla="*/ 1067217 w 1107300"/>
              <a:gd name="connsiteY35" fmla="*/ 583713 h 583713"/>
              <a:gd name="connsiteX36" fmla="*/ 1052186 w 1107300"/>
              <a:gd name="connsiteY36" fmla="*/ 583713 h 583713"/>
              <a:gd name="connsiteX37" fmla="*/ 1022123 w 1107300"/>
              <a:gd name="connsiteY37" fmla="*/ 576197 h 583713"/>
              <a:gd name="connsiteX38" fmla="*/ 974525 w 1107300"/>
              <a:gd name="connsiteY38" fmla="*/ 558661 h 583713"/>
              <a:gd name="connsiteX39" fmla="*/ 849264 w 1107300"/>
              <a:gd name="connsiteY39" fmla="*/ 475989 h 58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07300" h="583713">
                <a:moveTo>
                  <a:pt x="849264" y="475989"/>
                </a:moveTo>
                <a:lnTo>
                  <a:pt x="781624" y="430895"/>
                </a:lnTo>
                <a:lnTo>
                  <a:pt x="726509" y="393317"/>
                </a:lnTo>
                <a:lnTo>
                  <a:pt x="631311" y="330687"/>
                </a:lnTo>
                <a:lnTo>
                  <a:pt x="443421" y="248015"/>
                </a:lnTo>
                <a:lnTo>
                  <a:pt x="350728" y="197911"/>
                </a:lnTo>
                <a:lnTo>
                  <a:pt x="258036" y="150312"/>
                </a:lnTo>
                <a:lnTo>
                  <a:pt x="180374" y="117744"/>
                </a:lnTo>
                <a:lnTo>
                  <a:pt x="112734" y="85177"/>
                </a:lnTo>
                <a:lnTo>
                  <a:pt x="45093" y="60125"/>
                </a:lnTo>
                <a:lnTo>
                  <a:pt x="17536" y="45093"/>
                </a:lnTo>
                <a:lnTo>
                  <a:pt x="5010" y="35073"/>
                </a:lnTo>
                <a:lnTo>
                  <a:pt x="0" y="25052"/>
                </a:lnTo>
                <a:lnTo>
                  <a:pt x="2505" y="15031"/>
                </a:lnTo>
                <a:lnTo>
                  <a:pt x="7515" y="5010"/>
                </a:lnTo>
                <a:lnTo>
                  <a:pt x="25052" y="0"/>
                </a:lnTo>
                <a:lnTo>
                  <a:pt x="75156" y="0"/>
                </a:lnTo>
                <a:lnTo>
                  <a:pt x="230479" y="10021"/>
                </a:lnTo>
                <a:lnTo>
                  <a:pt x="293109" y="15031"/>
                </a:lnTo>
                <a:lnTo>
                  <a:pt x="388306" y="30062"/>
                </a:lnTo>
                <a:lnTo>
                  <a:pt x="448431" y="42588"/>
                </a:lnTo>
                <a:lnTo>
                  <a:pt x="536114" y="70145"/>
                </a:lnTo>
                <a:lnTo>
                  <a:pt x="744046" y="130270"/>
                </a:lnTo>
                <a:lnTo>
                  <a:pt x="834233" y="185385"/>
                </a:lnTo>
                <a:lnTo>
                  <a:pt x="924420" y="250520"/>
                </a:lnTo>
                <a:lnTo>
                  <a:pt x="972019" y="290604"/>
                </a:lnTo>
                <a:lnTo>
                  <a:pt x="1014608" y="328182"/>
                </a:lnTo>
                <a:lnTo>
                  <a:pt x="1042165" y="368265"/>
                </a:lnTo>
                <a:lnTo>
                  <a:pt x="1079743" y="430895"/>
                </a:lnTo>
                <a:lnTo>
                  <a:pt x="1094774" y="465968"/>
                </a:lnTo>
                <a:lnTo>
                  <a:pt x="1107300" y="501041"/>
                </a:lnTo>
                <a:lnTo>
                  <a:pt x="1107300" y="518577"/>
                </a:lnTo>
                <a:lnTo>
                  <a:pt x="1102290" y="548640"/>
                </a:lnTo>
                <a:lnTo>
                  <a:pt x="1092269" y="571187"/>
                </a:lnTo>
                <a:lnTo>
                  <a:pt x="1084754" y="578702"/>
                </a:lnTo>
                <a:lnTo>
                  <a:pt x="1067217" y="583713"/>
                </a:lnTo>
                <a:lnTo>
                  <a:pt x="1052186" y="583713"/>
                </a:lnTo>
                <a:lnTo>
                  <a:pt x="1022123" y="576197"/>
                </a:lnTo>
                <a:lnTo>
                  <a:pt x="974525" y="558661"/>
                </a:lnTo>
                <a:lnTo>
                  <a:pt x="849264" y="47598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A735EC9-DC00-4C58-B605-9C83E2E0A1E2}"/>
              </a:ext>
            </a:extLst>
          </p:cNvPr>
          <p:cNvSpPr/>
          <p:nvPr/>
        </p:nvSpPr>
        <p:spPr>
          <a:xfrm>
            <a:off x="4119563" y="4421188"/>
            <a:ext cx="423862" cy="1177925"/>
          </a:xfrm>
          <a:custGeom>
            <a:avLst/>
            <a:gdLst>
              <a:gd name="connsiteX0" fmla="*/ 411956 w 423862"/>
              <a:gd name="connsiteY0" fmla="*/ 245269 h 1176338"/>
              <a:gd name="connsiteX1" fmla="*/ 407193 w 423862"/>
              <a:gd name="connsiteY1" fmla="*/ 378619 h 1176338"/>
              <a:gd name="connsiteX2" fmla="*/ 404812 w 423862"/>
              <a:gd name="connsiteY2" fmla="*/ 461963 h 1176338"/>
              <a:gd name="connsiteX3" fmla="*/ 402431 w 423862"/>
              <a:gd name="connsiteY3" fmla="*/ 528638 h 1176338"/>
              <a:gd name="connsiteX4" fmla="*/ 397668 w 423862"/>
              <a:gd name="connsiteY4" fmla="*/ 583407 h 1176338"/>
              <a:gd name="connsiteX5" fmla="*/ 388143 w 423862"/>
              <a:gd name="connsiteY5" fmla="*/ 652463 h 1176338"/>
              <a:gd name="connsiteX6" fmla="*/ 378618 w 423862"/>
              <a:gd name="connsiteY6" fmla="*/ 709613 h 1176338"/>
              <a:gd name="connsiteX7" fmla="*/ 361950 w 423862"/>
              <a:gd name="connsiteY7" fmla="*/ 781050 h 1176338"/>
              <a:gd name="connsiteX8" fmla="*/ 335756 w 423862"/>
              <a:gd name="connsiteY8" fmla="*/ 873919 h 1176338"/>
              <a:gd name="connsiteX9" fmla="*/ 311943 w 423862"/>
              <a:gd name="connsiteY9" fmla="*/ 940594 h 1176338"/>
              <a:gd name="connsiteX10" fmla="*/ 278606 w 423862"/>
              <a:gd name="connsiteY10" fmla="*/ 1016794 h 1176338"/>
              <a:gd name="connsiteX11" fmla="*/ 254793 w 423862"/>
              <a:gd name="connsiteY11" fmla="*/ 1059657 h 1176338"/>
              <a:gd name="connsiteX12" fmla="*/ 228600 w 423862"/>
              <a:gd name="connsiteY12" fmla="*/ 1102519 h 1176338"/>
              <a:gd name="connsiteX13" fmla="*/ 200025 w 423862"/>
              <a:gd name="connsiteY13" fmla="*/ 1133475 h 1176338"/>
              <a:gd name="connsiteX14" fmla="*/ 166687 w 423862"/>
              <a:gd name="connsiteY14" fmla="*/ 1159669 h 1176338"/>
              <a:gd name="connsiteX15" fmla="*/ 142875 w 423862"/>
              <a:gd name="connsiteY15" fmla="*/ 1171575 h 1176338"/>
              <a:gd name="connsiteX16" fmla="*/ 114300 w 423862"/>
              <a:gd name="connsiteY16" fmla="*/ 1176338 h 1176338"/>
              <a:gd name="connsiteX17" fmla="*/ 88106 w 423862"/>
              <a:gd name="connsiteY17" fmla="*/ 1171575 h 1176338"/>
              <a:gd name="connsiteX18" fmla="*/ 66675 w 423862"/>
              <a:gd name="connsiteY18" fmla="*/ 1154907 h 1176338"/>
              <a:gd name="connsiteX19" fmla="*/ 50006 w 423862"/>
              <a:gd name="connsiteY19" fmla="*/ 1135857 h 1176338"/>
              <a:gd name="connsiteX20" fmla="*/ 30956 w 423862"/>
              <a:gd name="connsiteY20" fmla="*/ 1104900 h 1176338"/>
              <a:gd name="connsiteX21" fmla="*/ 21431 w 423862"/>
              <a:gd name="connsiteY21" fmla="*/ 1076325 h 1176338"/>
              <a:gd name="connsiteX22" fmla="*/ 14287 w 423862"/>
              <a:gd name="connsiteY22" fmla="*/ 1035844 h 1176338"/>
              <a:gd name="connsiteX23" fmla="*/ 4762 w 423862"/>
              <a:gd name="connsiteY23" fmla="*/ 954882 h 1176338"/>
              <a:gd name="connsiteX24" fmla="*/ 0 w 423862"/>
              <a:gd name="connsiteY24" fmla="*/ 869157 h 1176338"/>
              <a:gd name="connsiteX25" fmla="*/ 0 w 423862"/>
              <a:gd name="connsiteY25" fmla="*/ 852488 h 1176338"/>
              <a:gd name="connsiteX26" fmla="*/ 7143 w 423862"/>
              <a:gd name="connsiteY26" fmla="*/ 831057 h 1176338"/>
              <a:gd name="connsiteX27" fmla="*/ 21431 w 423862"/>
              <a:gd name="connsiteY27" fmla="*/ 807244 h 1176338"/>
              <a:gd name="connsiteX28" fmla="*/ 40481 w 423862"/>
              <a:gd name="connsiteY28" fmla="*/ 783432 h 1176338"/>
              <a:gd name="connsiteX29" fmla="*/ 69056 w 423862"/>
              <a:gd name="connsiteY29" fmla="*/ 750094 h 1176338"/>
              <a:gd name="connsiteX30" fmla="*/ 95250 w 423862"/>
              <a:gd name="connsiteY30" fmla="*/ 721519 h 1176338"/>
              <a:gd name="connsiteX31" fmla="*/ 135731 w 423862"/>
              <a:gd name="connsiteY31" fmla="*/ 678657 h 1176338"/>
              <a:gd name="connsiteX32" fmla="*/ 159543 w 423862"/>
              <a:gd name="connsiteY32" fmla="*/ 654844 h 1176338"/>
              <a:gd name="connsiteX33" fmla="*/ 190500 w 423862"/>
              <a:gd name="connsiteY33" fmla="*/ 595313 h 1176338"/>
              <a:gd name="connsiteX34" fmla="*/ 219075 w 423862"/>
              <a:gd name="connsiteY34" fmla="*/ 538163 h 1176338"/>
              <a:gd name="connsiteX35" fmla="*/ 250031 w 423862"/>
              <a:gd name="connsiteY35" fmla="*/ 469107 h 1176338"/>
              <a:gd name="connsiteX36" fmla="*/ 273843 w 423862"/>
              <a:gd name="connsiteY36" fmla="*/ 411957 h 1176338"/>
              <a:gd name="connsiteX37" fmla="*/ 288131 w 423862"/>
              <a:gd name="connsiteY37" fmla="*/ 364332 h 1176338"/>
              <a:gd name="connsiteX38" fmla="*/ 302418 w 423862"/>
              <a:gd name="connsiteY38" fmla="*/ 321469 h 1176338"/>
              <a:gd name="connsiteX39" fmla="*/ 321468 w 423862"/>
              <a:gd name="connsiteY39" fmla="*/ 245269 h 1176338"/>
              <a:gd name="connsiteX40" fmla="*/ 342900 w 423862"/>
              <a:gd name="connsiteY40" fmla="*/ 142875 h 1176338"/>
              <a:gd name="connsiteX41" fmla="*/ 350043 w 423862"/>
              <a:gd name="connsiteY41" fmla="*/ 97632 h 1176338"/>
              <a:gd name="connsiteX42" fmla="*/ 354806 w 423862"/>
              <a:gd name="connsiteY42" fmla="*/ 50007 h 1176338"/>
              <a:gd name="connsiteX43" fmla="*/ 357187 w 423862"/>
              <a:gd name="connsiteY43" fmla="*/ 33338 h 1176338"/>
              <a:gd name="connsiteX44" fmla="*/ 371475 w 423862"/>
              <a:gd name="connsiteY44" fmla="*/ 11907 h 1176338"/>
              <a:gd name="connsiteX45" fmla="*/ 390525 w 423862"/>
              <a:gd name="connsiteY45" fmla="*/ 0 h 1176338"/>
              <a:gd name="connsiteX46" fmla="*/ 397668 w 423862"/>
              <a:gd name="connsiteY46" fmla="*/ 0 h 1176338"/>
              <a:gd name="connsiteX47" fmla="*/ 404812 w 423862"/>
              <a:gd name="connsiteY47" fmla="*/ 0 h 1176338"/>
              <a:gd name="connsiteX48" fmla="*/ 414337 w 423862"/>
              <a:gd name="connsiteY48" fmla="*/ 7144 h 1176338"/>
              <a:gd name="connsiteX49" fmla="*/ 421481 w 423862"/>
              <a:gd name="connsiteY49" fmla="*/ 23813 h 1176338"/>
              <a:gd name="connsiteX50" fmla="*/ 423862 w 423862"/>
              <a:gd name="connsiteY50" fmla="*/ 42863 h 1176338"/>
              <a:gd name="connsiteX51" fmla="*/ 411956 w 423862"/>
              <a:gd name="connsiteY51" fmla="*/ 245269 h 117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23862" h="1176338">
                <a:moveTo>
                  <a:pt x="411956" y="245269"/>
                </a:moveTo>
                <a:lnTo>
                  <a:pt x="407193" y="378619"/>
                </a:lnTo>
                <a:cubicBezTo>
                  <a:pt x="406399" y="406400"/>
                  <a:pt x="405606" y="434182"/>
                  <a:pt x="404812" y="461963"/>
                </a:cubicBezTo>
                <a:cubicBezTo>
                  <a:pt x="404018" y="484188"/>
                  <a:pt x="403225" y="506413"/>
                  <a:pt x="402431" y="528638"/>
                </a:cubicBezTo>
                <a:lnTo>
                  <a:pt x="397668" y="583407"/>
                </a:lnTo>
                <a:lnTo>
                  <a:pt x="388143" y="652463"/>
                </a:lnTo>
                <a:lnTo>
                  <a:pt x="378618" y="709613"/>
                </a:lnTo>
                <a:lnTo>
                  <a:pt x="361950" y="781050"/>
                </a:lnTo>
                <a:lnTo>
                  <a:pt x="335756" y="873919"/>
                </a:lnTo>
                <a:lnTo>
                  <a:pt x="311943" y="940594"/>
                </a:lnTo>
                <a:lnTo>
                  <a:pt x="278606" y="1016794"/>
                </a:lnTo>
                <a:lnTo>
                  <a:pt x="254793" y="1059657"/>
                </a:lnTo>
                <a:lnTo>
                  <a:pt x="228600" y="1102519"/>
                </a:lnTo>
                <a:lnTo>
                  <a:pt x="200025" y="1133475"/>
                </a:lnTo>
                <a:lnTo>
                  <a:pt x="166687" y="1159669"/>
                </a:lnTo>
                <a:lnTo>
                  <a:pt x="142875" y="1171575"/>
                </a:lnTo>
                <a:lnTo>
                  <a:pt x="114300" y="1176338"/>
                </a:lnTo>
                <a:lnTo>
                  <a:pt x="88106" y="1171575"/>
                </a:lnTo>
                <a:lnTo>
                  <a:pt x="66675" y="1154907"/>
                </a:lnTo>
                <a:lnTo>
                  <a:pt x="50006" y="1135857"/>
                </a:lnTo>
                <a:lnTo>
                  <a:pt x="30956" y="1104900"/>
                </a:lnTo>
                <a:lnTo>
                  <a:pt x="21431" y="1076325"/>
                </a:lnTo>
                <a:lnTo>
                  <a:pt x="14287" y="1035844"/>
                </a:lnTo>
                <a:lnTo>
                  <a:pt x="4762" y="954882"/>
                </a:lnTo>
                <a:lnTo>
                  <a:pt x="0" y="869157"/>
                </a:lnTo>
                <a:lnTo>
                  <a:pt x="0" y="852488"/>
                </a:lnTo>
                <a:lnTo>
                  <a:pt x="7143" y="831057"/>
                </a:lnTo>
                <a:lnTo>
                  <a:pt x="21431" y="807244"/>
                </a:lnTo>
                <a:lnTo>
                  <a:pt x="40481" y="783432"/>
                </a:lnTo>
                <a:lnTo>
                  <a:pt x="69056" y="750094"/>
                </a:lnTo>
                <a:lnTo>
                  <a:pt x="95250" y="721519"/>
                </a:lnTo>
                <a:lnTo>
                  <a:pt x="135731" y="678657"/>
                </a:lnTo>
                <a:lnTo>
                  <a:pt x="159543" y="654844"/>
                </a:lnTo>
                <a:lnTo>
                  <a:pt x="190500" y="595313"/>
                </a:lnTo>
                <a:lnTo>
                  <a:pt x="219075" y="538163"/>
                </a:lnTo>
                <a:lnTo>
                  <a:pt x="250031" y="469107"/>
                </a:lnTo>
                <a:lnTo>
                  <a:pt x="273843" y="411957"/>
                </a:lnTo>
                <a:lnTo>
                  <a:pt x="288131" y="364332"/>
                </a:lnTo>
                <a:lnTo>
                  <a:pt x="302418" y="321469"/>
                </a:lnTo>
                <a:lnTo>
                  <a:pt x="321468" y="245269"/>
                </a:lnTo>
                <a:lnTo>
                  <a:pt x="342900" y="142875"/>
                </a:lnTo>
                <a:lnTo>
                  <a:pt x="350043" y="97632"/>
                </a:lnTo>
                <a:lnTo>
                  <a:pt x="354806" y="50007"/>
                </a:lnTo>
                <a:lnTo>
                  <a:pt x="357187" y="33338"/>
                </a:lnTo>
                <a:lnTo>
                  <a:pt x="371475" y="11907"/>
                </a:lnTo>
                <a:lnTo>
                  <a:pt x="390525" y="0"/>
                </a:lnTo>
                <a:lnTo>
                  <a:pt x="397668" y="0"/>
                </a:lnTo>
                <a:lnTo>
                  <a:pt x="404812" y="0"/>
                </a:lnTo>
                <a:lnTo>
                  <a:pt x="414337" y="7144"/>
                </a:lnTo>
                <a:lnTo>
                  <a:pt x="421481" y="23813"/>
                </a:lnTo>
                <a:lnTo>
                  <a:pt x="423862" y="42863"/>
                </a:lnTo>
                <a:lnTo>
                  <a:pt x="411956" y="2452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016657C-28D7-49B3-90AF-A12F9BABCA12}"/>
              </a:ext>
            </a:extLst>
          </p:cNvPr>
          <p:cNvSpPr/>
          <p:nvPr/>
        </p:nvSpPr>
        <p:spPr>
          <a:xfrm>
            <a:off x="4837113" y="4183063"/>
            <a:ext cx="2419350" cy="1635125"/>
          </a:xfrm>
          <a:custGeom>
            <a:avLst/>
            <a:gdLst>
              <a:gd name="connsiteX0" fmla="*/ 154781 w 2419350"/>
              <a:gd name="connsiteY0" fmla="*/ 266700 h 1633538"/>
              <a:gd name="connsiteX1" fmla="*/ 207169 w 2419350"/>
              <a:gd name="connsiteY1" fmla="*/ 390525 h 1633538"/>
              <a:gd name="connsiteX2" fmla="*/ 254794 w 2419350"/>
              <a:gd name="connsiteY2" fmla="*/ 492919 h 1633538"/>
              <a:gd name="connsiteX3" fmla="*/ 311944 w 2419350"/>
              <a:gd name="connsiteY3" fmla="*/ 597694 h 1633538"/>
              <a:gd name="connsiteX4" fmla="*/ 357187 w 2419350"/>
              <a:gd name="connsiteY4" fmla="*/ 669132 h 1633538"/>
              <a:gd name="connsiteX5" fmla="*/ 409575 w 2419350"/>
              <a:gd name="connsiteY5" fmla="*/ 750094 h 1633538"/>
              <a:gd name="connsiteX6" fmla="*/ 445294 w 2419350"/>
              <a:gd name="connsiteY6" fmla="*/ 800100 h 1633538"/>
              <a:gd name="connsiteX7" fmla="*/ 495300 w 2419350"/>
              <a:gd name="connsiteY7" fmla="*/ 864394 h 1633538"/>
              <a:gd name="connsiteX8" fmla="*/ 542925 w 2419350"/>
              <a:gd name="connsiteY8" fmla="*/ 914400 h 1633538"/>
              <a:gd name="connsiteX9" fmla="*/ 595312 w 2419350"/>
              <a:gd name="connsiteY9" fmla="*/ 969169 h 1633538"/>
              <a:gd name="connsiteX10" fmla="*/ 645319 w 2419350"/>
              <a:gd name="connsiteY10" fmla="*/ 1016794 h 1633538"/>
              <a:gd name="connsiteX11" fmla="*/ 704850 w 2419350"/>
              <a:gd name="connsiteY11" fmla="*/ 1064419 h 1633538"/>
              <a:gd name="connsiteX12" fmla="*/ 757237 w 2419350"/>
              <a:gd name="connsiteY12" fmla="*/ 1097757 h 1633538"/>
              <a:gd name="connsiteX13" fmla="*/ 819150 w 2419350"/>
              <a:gd name="connsiteY13" fmla="*/ 1131094 h 1633538"/>
              <a:gd name="connsiteX14" fmla="*/ 907256 w 2419350"/>
              <a:gd name="connsiteY14" fmla="*/ 1176338 h 1633538"/>
              <a:gd name="connsiteX15" fmla="*/ 997744 w 2419350"/>
              <a:gd name="connsiteY15" fmla="*/ 1214438 h 1633538"/>
              <a:gd name="connsiteX16" fmla="*/ 1078706 w 2419350"/>
              <a:gd name="connsiteY16" fmla="*/ 1247775 h 1633538"/>
              <a:gd name="connsiteX17" fmla="*/ 1169194 w 2419350"/>
              <a:gd name="connsiteY17" fmla="*/ 1273969 h 1633538"/>
              <a:gd name="connsiteX18" fmla="*/ 1264444 w 2419350"/>
              <a:gd name="connsiteY18" fmla="*/ 1300163 h 1633538"/>
              <a:gd name="connsiteX19" fmla="*/ 1347787 w 2419350"/>
              <a:gd name="connsiteY19" fmla="*/ 1319213 h 1633538"/>
              <a:gd name="connsiteX20" fmla="*/ 1488281 w 2419350"/>
              <a:gd name="connsiteY20" fmla="*/ 1340644 h 1633538"/>
              <a:gd name="connsiteX21" fmla="*/ 1638300 w 2419350"/>
              <a:gd name="connsiteY21" fmla="*/ 1357313 h 1633538"/>
              <a:gd name="connsiteX22" fmla="*/ 1785937 w 2419350"/>
              <a:gd name="connsiteY22" fmla="*/ 1364457 h 1633538"/>
              <a:gd name="connsiteX23" fmla="*/ 1871662 w 2419350"/>
              <a:gd name="connsiteY23" fmla="*/ 1343025 h 1633538"/>
              <a:gd name="connsiteX24" fmla="*/ 2369344 w 2419350"/>
              <a:gd name="connsiteY24" fmla="*/ 1407319 h 1633538"/>
              <a:gd name="connsiteX25" fmla="*/ 2400300 w 2419350"/>
              <a:gd name="connsiteY25" fmla="*/ 1423988 h 1633538"/>
              <a:gd name="connsiteX26" fmla="*/ 2414587 w 2419350"/>
              <a:gd name="connsiteY26" fmla="*/ 1440657 h 1633538"/>
              <a:gd name="connsiteX27" fmla="*/ 2419350 w 2419350"/>
              <a:gd name="connsiteY27" fmla="*/ 1457325 h 1633538"/>
              <a:gd name="connsiteX28" fmla="*/ 2414587 w 2419350"/>
              <a:gd name="connsiteY28" fmla="*/ 1485900 h 1633538"/>
              <a:gd name="connsiteX29" fmla="*/ 2402681 w 2419350"/>
              <a:gd name="connsiteY29" fmla="*/ 1512094 h 1633538"/>
              <a:gd name="connsiteX30" fmla="*/ 2378869 w 2419350"/>
              <a:gd name="connsiteY30" fmla="*/ 1535907 h 1633538"/>
              <a:gd name="connsiteX31" fmla="*/ 2338387 w 2419350"/>
              <a:gd name="connsiteY31" fmla="*/ 1562100 h 1633538"/>
              <a:gd name="connsiteX32" fmla="*/ 2281237 w 2419350"/>
              <a:gd name="connsiteY32" fmla="*/ 1585913 h 1633538"/>
              <a:gd name="connsiteX33" fmla="*/ 2216944 w 2419350"/>
              <a:gd name="connsiteY33" fmla="*/ 1602582 h 1633538"/>
              <a:gd name="connsiteX34" fmla="*/ 2116931 w 2419350"/>
              <a:gd name="connsiteY34" fmla="*/ 1616869 h 1633538"/>
              <a:gd name="connsiteX35" fmla="*/ 1993106 w 2419350"/>
              <a:gd name="connsiteY35" fmla="*/ 1628775 h 1633538"/>
              <a:gd name="connsiteX36" fmla="*/ 1893094 w 2419350"/>
              <a:gd name="connsiteY36" fmla="*/ 1633538 h 1633538"/>
              <a:gd name="connsiteX37" fmla="*/ 1774031 w 2419350"/>
              <a:gd name="connsiteY37" fmla="*/ 1633538 h 1633538"/>
              <a:gd name="connsiteX38" fmla="*/ 1681162 w 2419350"/>
              <a:gd name="connsiteY38" fmla="*/ 1631157 h 1633538"/>
              <a:gd name="connsiteX39" fmla="*/ 1552575 w 2419350"/>
              <a:gd name="connsiteY39" fmla="*/ 1621632 h 1633538"/>
              <a:gd name="connsiteX40" fmla="*/ 1431131 w 2419350"/>
              <a:gd name="connsiteY40" fmla="*/ 1604963 h 1633538"/>
              <a:gd name="connsiteX41" fmla="*/ 1309687 w 2419350"/>
              <a:gd name="connsiteY41" fmla="*/ 1583532 h 1633538"/>
              <a:gd name="connsiteX42" fmla="*/ 1238250 w 2419350"/>
              <a:gd name="connsiteY42" fmla="*/ 1566863 h 1633538"/>
              <a:gd name="connsiteX43" fmla="*/ 1119187 w 2419350"/>
              <a:gd name="connsiteY43" fmla="*/ 1533525 h 1633538"/>
              <a:gd name="connsiteX44" fmla="*/ 1023937 w 2419350"/>
              <a:gd name="connsiteY44" fmla="*/ 1493044 h 1633538"/>
              <a:gd name="connsiteX45" fmla="*/ 945356 w 2419350"/>
              <a:gd name="connsiteY45" fmla="*/ 1459707 h 1633538"/>
              <a:gd name="connsiteX46" fmla="*/ 876300 w 2419350"/>
              <a:gd name="connsiteY46" fmla="*/ 1426369 h 1633538"/>
              <a:gd name="connsiteX47" fmla="*/ 816769 w 2419350"/>
              <a:gd name="connsiteY47" fmla="*/ 1393032 h 1633538"/>
              <a:gd name="connsiteX48" fmla="*/ 762000 w 2419350"/>
              <a:gd name="connsiteY48" fmla="*/ 1359694 h 1633538"/>
              <a:gd name="connsiteX49" fmla="*/ 707231 w 2419350"/>
              <a:gd name="connsiteY49" fmla="*/ 1326357 h 1633538"/>
              <a:gd name="connsiteX50" fmla="*/ 647700 w 2419350"/>
              <a:gd name="connsiteY50" fmla="*/ 1281113 h 1633538"/>
              <a:gd name="connsiteX51" fmla="*/ 585787 w 2419350"/>
              <a:gd name="connsiteY51" fmla="*/ 1226344 h 1633538"/>
              <a:gd name="connsiteX52" fmla="*/ 526256 w 2419350"/>
              <a:gd name="connsiteY52" fmla="*/ 1171575 h 1633538"/>
              <a:gd name="connsiteX53" fmla="*/ 461962 w 2419350"/>
              <a:gd name="connsiteY53" fmla="*/ 1102519 h 1633538"/>
              <a:gd name="connsiteX54" fmla="*/ 419100 w 2419350"/>
              <a:gd name="connsiteY54" fmla="*/ 1054894 h 1633538"/>
              <a:gd name="connsiteX55" fmla="*/ 378619 w 2419350"/>
              <a:gd name="connsiteY55" fmla="*/ 1002507 h 1633538"/>
              <a:gd name="connsiteX56" fmla="*/ 333375 w 2419350"/>
              <a:gd name="connsiteY56" fmla="*/ 940594 h 1633538"/>
              <a:gd name="connsiteX57" fmla="*/ 290512 w 2419350"/>
              <a:gd name="connsiteY57" fmla="*/ 876300 h 1633538"/>
              <a:gd name="connsiteX58" fmla="*/ 247650 w 2419350"/>
              <a:gd name="connsiteY58" fmla="*/ 800100 h 1633538"/>
              <a:gd name="connsiteX59" fmla="*/ 209550 w 2419350"/>
              <a:gd name="connsiteY59" fmla="*/ 721519 h 1633538"/>
              <a:gd name="connsiteX60" fmla="*/ 178594 w 2419350"/>
              <a:gd name="connsiteY60" fmla="*/ 659607 h 1633538"/>
              <a:gd name="connsiteX61" fmla="*/ 154781 w 2419350"/>
              <a:gd name="connsiteY61" fmla="*/ 600075 h 1633538"/>
              <a:gd name="connsiteX62" fmla="*/ 123825 w 2419350"/>
              <a:gd name="connsiteY62" fmla="*/ 526257 h 1633538"/>
              <a:gd name="connsiteX63" fmla="*/ 102394 w 2419350"/>
              <a:gd name="connsiteY63" fmla="*/ 457200 h 1633538"/>
              <a:gd name="connsiteX64" fmla="*/ 78581 w 2419350"/>
              <a:gd name="connsiteY64" fmla="*/ 392907 h 1633538"/>
              <a:gd name="connsiteX65" fmla="*/ 57150 w 2419350"/>
              <a:gd name="connsiteY65" fmla="*/ 319088 h 1633538"/>
              <a:gd name="connsiteX66" fmla="*/ 33337 w 2419350"/>
              <a:gd name="connsiteY66" fmla="*/ 223838 h 1633538"/>
              <a:gd name="connsiteX67" fmla="*/ 14287 w 2419350"/>
              <a:gd name="connsiteY67" fmla="*/ 138113 h 1633538"/>
              <a:gd name="connsiteX68" fmla="*/ 0 w 2419350"/>
              <a:gd name="connsiteY68" fmla="*/ 50007 h 1633538"/>
              <a:gd name="connsiteX69" fmla="*/ 0 w 2419350"/>
              <a:gd name="connsiteY69" fmla="*/ 26194 h 1633538"/>
              <a:gd name="connsiteX70" fmla="*/ 7144 w 2419350"/>
              <a:gd name="connsiteY70" fmla="*/ 7144 h 1633538"/>
              <a:gd name="connsiteX71" fmla="*/ 14287 w 2419350"/>
              <a:gd name="connsiteY71" fmla="*/ 0 h 1633538"/>
              <a:gd name="connsiteX72" fmla="*/ 23812 w 2419350"/>
              <a:gd name="connsiteY72" fmla="*/ 0 h 1633538"/>
              <a:gd name="connsiteX73" fmla="*/ 33337 w 2419350"/>
              <a:gd name="connsiteY73" fmla="*/ 2382 h 1633538"/>
              <a:gd name="connsiteX74" fmla="*/ 54769 w 2419350"/>
              <a:gd name="connsiteY74" fmla="*/ 16669 h 1633538"/>
              <a:gd name="connsiteX75" fmla="*/ 61912 w 2419350"/>
              <a:gd name="connsiteY75" fmla="*/ 23813 h 1633538"/>
              <a:gd name="connsiteX76" fmla="*/ 71437 w 2419350"/>
              <a:gd name="connsiteY76" fmla="*/ 52388 h 1633538"/>
              <a:gd name="connsiteX77" fmla="*/ 111919 w 2419350"/>
              <a:gd name="connsiteY77" fmla="*/ 157163 h 1633538"/>
              <a:gd name="connsiteX78" fmla="*/ 154781 w 2419350"/>
              <a:gd name="connsiteY78" fmla="*/ 266700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19350" h="1633538">
                <a:moveTo>
                  <a:pt x="154781" y="266700"/>
                </a:moveTo>
                <a:lnTo>
                  <a:pt x="207169" y="390525"/>
                </a:lnTo>
                <a:lnTo>
                  <a:pt x="254794" y="492919"/>
                </a:lnTo>
                <a:lnTo>
                  <a:pt x="311944" y="597694"/>
                </a:lnTo>
                <a:lnTo>
                  <a:pt x="357187" y="669132"/>
                </a:lnTo>
                <a:lnTo>
                  <a:pt x="409575" y="750094"/>
                </a:lnTo>
                <a:lnTo>
                  <a:pt x="445294" y="800100"/>
                </a:lnTo>
                <a:lnTo>
                  <a:pt x="495300" y="864394"/>
                </a:lnTo>
                <a:lnTo>
                  <a:pt x="542925" y="914400"/>
                </a:lnTo>
                <a:lnTo>
                  <a:pt x="595312" y="969169"/>
                </a:lnTo>
                <a:lnTo>
                  <a:pt x="645319" y="1016794"/>
                </a:lnTo>
                <a:lnTo>
                  <a:pt x="704850" y="1064419"/>
                </a:lnTo>
                <a:lnTo>
                  <a:pt x="757237" y="1097757"/>
                </a:lnTo>
                <a:lnTo>
                  <a:pt x="819150" y="1131094"/>
                </a:lnTo>
                <a:lnTo>
                  <a:pt x="907256" y="1176338"/>
                </a:lnTo>
                <a:lnTo>
                  <a:pt x="997744" y="1214438"/>
                </a:lnTo>
                <a:lnTo>
                  <a:pt x="1078706" y="1247775"/>
                </a:lnTo>
                <a:lnTo>
                  <a:pt x="1169194" y="1273969"/>
                </a:lnTo>
                <a:lnTo>
                  <a:pt x="1264444" y="1300163"/>
                </a:lnTo>
                <a:lnTo>
                  <a:pt x="1347787" y="1319213"/>
                </a:lnTo>
                <a:lnTo>
                  <a:pt x="1488281" y="1340644"/>
                </a:lnTo>
                <a:lnTo>
                  <a:pt x="1638300" y="1357313"/>
                </a:lnTo>
                <a:lnTo>
                  <a:pt x="1785937" y="1364457"/>
                </a:lnTo>
                <a:lnTo>
                  <a:pt x="1871662" y="1343025"/>
                </a:lnTo>
                <a:lnTo>
                  <a:pt x="2369344" y="1407319"/>
                </a:lnTo>
                <a:lnTo>
                  <a:pt x="2400300" y="1423988"/>
                </a:lnTo>
                <a:lnTo>
                  <a:pt x="2414587" y="1440657"/>
                </a:lnTo>
                <a:lnTo>
                  <a:pt x="2419350" y="1457325"/>
                </a:lnTo>
                <a:lnTo>
                  <a:pt x="2414587" y="1485900"/>
                </a:lnTo>
                <a:lnTo>
                  <a:pt x="2402681" y="1512094"/>
                </a:lnTo>
                <a:lnTo>
                  <a:pt x="2378869" y="1535907"/>
                </a:lnTo>
                <a:lnTo>
                  <a:pt x="2338387" y="1562100"/>
                </a:lnTo>
                <a:lnTo>
                  <a:pt x="2281237" y="1585913"/>
                </a:lnTo>
                <a:lnTo>
                  <a:pt x="2216944" y="1602582"/>
                </a:lnTo>
                <a:lnTo>
                  <a:pt x="2116931" y="1616869"/>
                </a:lnTo>
                <a:lnTo>
                  <a:pt x="1993106" y="1628775"/>
                </a:lnTo>
                <a:lnTo>
                  <a:pt x="1893094" y="1633538"/>
                </a:lnTo>
                <a:lnTo>
                  <a:pt x="1774031" y="1633538"/>
                </a:lnTo>
                <a:lnTo>
                  <a:pt x="1681162" y="1631157"/>
                </a:lnTo>
                <a:lnTo>
                  <a:pt x="1552575" y="1621632"/>
                </a:lnTo>
                <a:lnTo>
                  <a:pt x="1431131" y="1604963"/>
                </a:lnTo>
                <a:lnTo>
                  <a:pt x="1309687" y="1583532"/>
                </a:lnTo>
                <a:lnTo>
                  <a:pt x="1238250" y="1566863"/>
                </a:lnTo>
                <a:lnTo>
                  <a:pt x="1119187" y="1533525"/>
                </a:lnTo>
                <a:lnTo>
                  <a:pt x="1023937" y="1493044"/>
                </a:lnTo>
                <a:lnTo>
                  <a:pt x="945356" y="1459707"/>
                </a:lnTo>
                <a:lnTo>
                  <a:pt x="876300" y="1426369"/>
                </a:lnTo>
                <a:lnTo>
                  <a:pt x="816769" y="1393032"/>
                </a:lnTo>
                <a:lnTo>
                  <a:pt x="762000" y="1359694"/>
                </a:lnTo>
                <a:lnTo>
                  <a:pt x="707231" y="1326357"/>
                </a:lnTo>
                <a:lnTo>
                  <a:pt x="647700" y="1281113"/>
                </a:lnTo>
                <a:lnTo>
                  <a:pt x="585787" y="1226344"/>
                </a:lnTo>
                <a:lnTo>
                  <a:pt x="526256" y="1171575"/>
                </a:lnTo>
                <a:lnTo>
                  <a:pt x="461962" y="1102519"/>
                </a:lnTo>
                <a:lnTo>
                  <a:pt x="419100" y="1054894"/>
                </a:lnTo>
                <a:lnTo>
                  <a:pt x="378619" y="1002507"/>
                </a:lnTo>
                <a:lnTo>
                  <a:pt x="333375" y="940594"/>
                </a:lnTo>
                <a:lnTo>
                  <a:pt x="290512" y="876300"/>
                </a:lnTo>
                <a:lnTo>
                  <a:pt x="247650" y="800100"/>
                </a:lnTo>
                <a:lnTo>
                  <a:pt x="209550" y="721519"/>
                </a:lnTo>
                <a:lnTo>
                  <a:pt x="178594" y="659607"/>
                </a:lnTo>
                <a:lnTo>
                  <a:pt x="154781" y="600075"/>
                </a:lnTo>
                <a:lnTo>
                  <a:pt x="123825" y="526257"/>
                </a:lnTo>
                <a:lnTo>
                  <a:pt x="102394" y="457200"/>
                </a:lnTo>
                <a:lnTo>
                  <a:pt x="78581" y="392907"/>
                </a:lnTo>
                <a:lnTo>
                  <a:pt x="57150" y="319088"/>
                </a:lnTo>
                <a:lnTo>
                  <a:pt x="33337" y="223838"/>
                </a:lnTo>
                <a:lnTo>
                  <a:pt x="14287" y="138113"/>
                </a:lnTo>
                <a:lnTo>
                  <a:pt x="0" y="50007"/>
                </a:lnTo>
                <a:lnTo>
                  <a:pt x="0" y="26194"/>
                </a:lnTo>
                <a:lnTo>
                  <a:pt x="7144" y="7144"/>
                </a:lnTo>
                <a:lnTo>
                  <a:pt x="14287" y="0"/>
                </a:lnTo>
                <a:lnTo>
                  <a:pt x="23812" y="0"/>
                </a:lnTo>
                <a:lnTo>
                  <a:pt x="33337" y="2382"/>
                </a:lnTo>
                <a:lnTo>
                  <a:pt x="54769" y="16669"/>
                </a:lnTo>
                <a:lnTo>
                  <a:pt x="61912" y="23813"/>
                </a:lnTo>
                <a:lnTo>
                  <a:pt x="71437" y="52388"/>
                </a:lnTo>
                <a:lnTo>
                  <a:pt x="111919" y="157163"/>
                </a:lnTo>
                <a:lnTo>
                  <a:pt x="154781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C9B03895-26E0-4773-A31E-08BA27A979BD}"/>
              </a:ext>
            </a:extLst>
          </p:cNvPr>
          <p:cNvSpPr/>
          <p:nvPr/>
        </p:nvSpPr>
        <p:spPr>
          <a:xfrm>
            <a:off x="6440488" y="4829175"/>
            <a:ext cx="809625" cy="857250"/>
          </a:xfrm>
          <a:custGeom>
            <a:avLst/>
            <a:gdLst>
              <a:gd name="connsiteX0" fmla="*/ 114300 w 809625"/>
              <a:gd name="connsiteY0" fmla="*/ 83344 h 857250"/>
              <a:gd name="connsiteX1" fmla="*/ 226219 w 809625"/>
              <a:gd name="connsiteY1" fmla="*/ 209550 h 857250"/>
              <a:gd name="connsiteX2" fmla="*/ 302419 w 809625"/>
              <a:gd name="connsiteY2" fmla="*/ 302419 h 857250"/>
              <a:gd name="connsiteX3" fmla="*/ 388144 w 809625"/>
              <a:gd name="connsiteY3" fmla="*/ 404813 h 857250"/>
              <a:gd name="connsiteX4" fmla="*/ 433388 w 809625"/>
              <a:gd name="connsiteY4" fmla="*/ 459581 h 857250"/>
              <a:gd name="connsiteX5" fmla="*/ 559594 w 809625"/>
              <a:gd name="connsiteY5" fmla="*/ 571500 h 857250"/>
              <a:gd name="connsiteX6" fmla="*/ 711994 w 809625"/>
              <a:gd name="connsiteY6" fmla="*/ 707231 h 857250"/>
              <a:gd name="connsiteX7" fmla="*/ 773907 w 809625"/>
              <a:gd name="connsiteY7" fmla="*/ 762000 h 857250"/>
              <a:gd name="connsiteX8" fmla="*/ 795338 w 809625"/>
              <a:gd name="connsiteY8" fmla="*/ 778669 h 857250"/>
              <a:gd name="connsiteX9" fmla="*/ 807244 w 809625"/>
              <a:gd name="connsiteY9" fmla="*/ 797719 h 857250"/>
              <a:gd name="connsiteX10" fmla="*/ 809625 w 809625"/>
              <a:gd name="connsiteY10" fmla="*/ 812006 h 857250"/>
              <a:gd name="connsiteX11" fmla="*/ 800100 w 809625"/>
              <a:gd name="connsiteY11" fmla="*/ 857250 h 857250"/>
              <a:gd name="connsiteX12" fmla="*/ 197644 w 809625"/>
              <a:gd name="connsiteY12" fmla="*/ 719138 h 857250"/>
              <a:gd name="connsiteX13" fmla="*/ 252413 w 809625"/>
              <a:gd name="connsiteY13" fmla="*/ 700088 h 857250"/>
              <a:gd name="connsiteX14" fmla="*/ 266700 w 809625"/>
              <a:gd name="connsiteY14" fmla="*/ 692944 h 857250"/>
              <a:gd name="connsiteX15" fmla="*/ 266700 w 809625"/>
              <a:gd name="connsiteY15" fmla="*/ 671513 h 857250"/>
              <a:gd name="connsiteX16" fmla="*/ 269082 w 809625"/>
              <a:gd name="connsiteY16" fmla="*/ 616744 h 857250"/>
              <a:gd name="connsiteX17" fmla="*/ 269082 w 809625"/>
              <a:gd name="connsiteY17" fmla="*/ 569119 h 857250"/>
              <a:gd name="connsiteX18" fmla="*/ 264319 w 809625"/>
              <a:gd name="connsiteY18" fmla="*/ 545306 h 857250"/>
              <a:gd name="connsiteX19" fmla="*/ 247650 w 809625"/>
              <a:gd name="connsiteY19" fmla="*/ 495300 h 857250"/>
              <a:gd name="connsiteX20" fmla="*/ 207169 w 809625"/>
              <a:gd name="connsiteY20" fmla="*/ 402431 h 857250"/>
              <a:gd name="connsiteX21" fmla="*/ 166688 w 809625"/>
              <a:gd name="connsiteY21" fmla="*/ 326231 h 857250"/>
              <a:gd name="connsiteX22" fmla="*/ 109538 w 809625"/>
              <a:gd name="connsiteY22" fmla="*/ 226219 h 857250"/>
              <a:gd name="connsiteX23" fmla="*/ 50007 w 809625"/>
              <a:gd name="connsiteY23" fmla="*/ 133350 h 857250"/>
              <a:gd name="connsiteX24" fmla="*/ 2382 w 809625"/>
              <a:gd name="connsiteY24" fmla="*/ 54769 h 857250"/>
              <a:gd name="connsiteX25" fmla="*/ 0 w 809625"/>
              <a:gd name="connsiteY25" fmla="*/ 28575 h 857250"/>
              <a:gd name="connsiteX26" fmla="*/ 7144 w 809625"/>
              <a:gd name="connsiteY26" fmla="*/ 7144 h 857250"/>
              <a:gd name="connsiteX27" fmla="*/ 14288 w 809625"/>
              <a:gd name="connsiteY27" fmla="*/ 0 h 857250"/>
              <a:gd name="connsiteX28" fmla="*/ 26194 w 809625"/>
              <a:gd name="connsiteY28" fmla="*/ 0 h 857250"/>
              <a:gd name="connsiteX29" fmla="*/ 47625 w 809625"/>
              <a:gd name="connsiteY29" fmla="*/ 9525 h 857250"/>
              <a:gd name="connsiteX30" fmla="*/ 76200 w 809625"/>
              <a:gd name="connsiteY30" fmla="*/ 38100 h 857250"/>
              <a:gd name="connsiteX31" fmla="*/ 114300 w 809625"/>
              <a:gd name="connsiteY31" fmla="*/ 83344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9625" h="857250">
                <a:moveTo>
                  <a:pt x="114300" y="83344"/>
                </a:moveTo>
                <a:lnTo>
                  <a:pt x="226219" y="209550"/>
                </a:lnTo>
                <a:lnTo>
                  <a:pt x="302419" y="302419"/>
                </a:lnTo>
                <a:lnTo>
                  <a:pt x="388144" y="404813"/>
                </a:lnTo>
                <a:lnTo>
                  <a:pt x="433388" y="459581"/>
                </a:lnTo>
                <a:lnTo>
                  <a:pt x="559594" y="571500"/>
                </a:lnTo>
                <a:lnTo>
                  <a:pt x="711994" y="707231"/>
                </a:lnTo>
                <a:lnTo>
                  <a:pt x="773907" y="762000"/>
                </a:lnTo>
                <a:lnTo>
                  <a:pt x="795338" y="778669"/>
                </a:lnTo>
                <a:lnTo>
                  <a:pt x="807244" y="797719"/>
                </a:lnTo>
                <a:lnTo>
                  <a:pt x="809625" y="812006"/>
                </a:lnTo>
                <a:lnTo>
                  <a:pt x="800100" y="857250"/>
                </a:lnTo>
                <a:lnTo>
                  <a:pt x="197644" y="719138"/>
                </a:lnTo>
                <a:lnTo>
                  <a:pt x="252413" y="700088"/>
                </a:lnTo>
                <a:lnTo>
                  <a:pt x="266700" y="692944"/>
                </a:lnTo>
                <a:lnTo>
                  <a:pt x="266700" y="671513"/>
                </a:lnTo>
                <a:lnTo>
                  <a:pt x="269082" y="616744"/>
                </a:lnTo>
                <a:lnTo>
                  <a:pt x="269082" y="569119"/>
                </a:lnTo>
                <a:lnTo>
                  <a:pt x="264319" y="545306"/>
                </a:lnTo>
                <a:lnTo>
                  <a:pt x="247650" y="495300"/>
                </a:lnTo>
                <a:lnTo>
                  <a:pt x="207169" y="402431"/>
                </a:lnTo>
                <a:lnTo>
                  <a:pt x="166688" y="326231"/>
                </a:lnTo>
                <a:lnTo>
                  <a:pt x="109538" y="226219"/>
                </a:lnTo>
                <a:lnTo>
                  <a:pt x="50007" y="133350"/>
                </a:lnTo>
                <a:lnTo>
                  <a:pt x="2382" y="54769"/>
                </a:lnTo>
                <a:lnTo>
                  <a:pt x="0" y="28575"/>
                </a:lnTo>
                <a:lnTo>
                  <a:pt x="7144" y="7144"/>
                </a:lnTo>
                <a:lnTo>
                  <a:pt x="14288" y="0"/>
                </a:lnTo>
                <a:lnTo>
                  <a:pt x="26194" y="0"/>
                </a:lnTo>
                <a:lnTo>
                  <a:pt x="47625" y="9525"/>
                </a:lnTo>
                <a:lnTo>
                  <a:pt x="76200" y="38100"/>
                </a:lnTo>
                <a:lnTo>
                  <a:pt x="114300" y="833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72B5C8F-CC54-4F1D-B01A-0389A52AB0EC}"/>
              </a:ext>
            </a:extLst>
          </p:cNvPr>
          <p:cNvSpPr/>
          <p:nvPr/>
        </p:nvSpPr>
        <p:spPr>
          <a:xfrm>
            <a:off x="5614988" y="4183063"/>
            <a:ext cx="469900" cy="679450"/>
          </a:xfrm>
          <a:custGeom>
            <a:avLst/>
            <a:gdLst>
              <a:gd name="connsiteX0" fmla="*/ 135731 w 469106"/>
              <a:gd name="connsiteY0" fmla="*/ 423863 h 678657"/>
              <a:gd name="connsiteX1" fmla="*/ 100012 w 469106"/>
              <a:gd name="connsiteY1" fmla="*/ 364332 h 678657"/>
              <a:gd name="connsiteX2" fmla="*/ 73818 w 469106"/>
              <a:gd name="connsiteY2" fmla="*/ 311944 h 678657"/>
              <a:gd name="connsiteX3" fmla="*/ 50006 w 469106"/>
              <a:gd name="connsiteY3" fmla="*/ 257175 h 678657"/>
              <a:gd name="connsiteX4" fmla="*/ 28575 w 469106"/>
              <a:gd name="connsiteY4" fmla="*/ 200025 h 678657"/>
              <a:gd name="connsiteX5" fmla="*/ 16668 w 469106"/>
              <a:gd name="connsiteY5" fmla="*/ 147638 h 678657"/>
              <a:gd name="connsiteX6" fmla="*/ 4762 w 469106"/>
              <a:gd name="connsiteY6" fmla="*/ 97632 h 678657"/>
              <a:gd name="connsiteX7" fmla="*/ 0 w 469106"/>
              <a:gd name="connsiteY7" fmla="*/ 69057 h 678657"/>
              <a:gd name="connsiteX8" fmla="*/ 0 w 469106"/>
              <a:gd name="connsiteY8" fmla="*/ 45244 h 678657"/>
              <a:gd name="connsiteX9" fmla="*/ 2381 w 469106"/>
              <a:gd name="connsiteY9" fmla="*/ 23813 h 678657"/>
              <a:gd name="connsiteX10" fmla="*/ 7143 w 469106"/>
              <a:gd name="connsiteY10" fmla="*/ 9525 h 678657"/>
              <a:gd name="connsiteX11" fmla="*/ 11906 w 469106"/>
              <a:gd name="connsiteY11" fmla="*/ 0 h 678657"/>
              <a:gd name="connsiteX12" fmla="*/ 23812 w 469106"/>
              <a:gd name="connsiteY12" fmla="*/ 0 h 678657"/>
              <a:gd name="connsiteX13" fmla="*/ 40481 w 469106"/>
              <a:gd name="connsiteY13" fmla="*/ 7144 h 678657"/>
              <a:gd name="connsiteX14" fmla="*/ 61912 w 469106"/>
              <a:gd name="connsiteY14" fmla="*/ 23813 h 678657"/>
              <a:gd name="connsiteX15" fmla="*/ 69056 w 469106"/>
              <a:gd name="connsiteY15" fmla="*/ 42863 h 678657"/>
              <a:gd name="connsiteX16" fmla="*/ 88106 w 469106"/>
              <a:gd name="connsiteY16" fmla="*/ 83344 h 678657"/>
              <a:gd name="connsiteX17" fmla="*/ 107156 w 469106"/>
              <a:gd name="connsiteY17" fmla="*/ 119063 h 678657"/>
              <a:gd name="connsiteX18" fmla="*/ 130968 w 469106"/>
              <a:gd name="connsiteY18" fmla="*/ 150019 h 678657"/>
              <a:gd name="connsiteX19" fmla="*/ 161925 w 469106"/>
              <a:gd name="connsiteY19" fmla="*/ 176213 h 678657"/>
              <a:gd name="connsiteX20" fmla="*/ 445293 w 469106"/>
              <a:gd name="connsiteY20" fmla="*/ 561975 h 678657"/>
              <a:gd name="connsiteX21" fmla="*/ 464343 w 469106"/>
              <a:gd name="connsiteY21" fmla="*/ 609600 h 678657"/>
              <a:gd name="connsiteX22" fmla="*/ 469106 w 469106"/>
              <a:gd name="connsiteY22" fmla="*/ 631032 h 678657"/>
              <a:gd name="connsiteX23" fmla="*/ 469106 w 469106"/>
              <a:gd name="connsiteY23" fmla="*/ 645319 h 678657"/>
              <a:gd name="connsiteX24" fmla="*/ 461962 w 469106"/>
              <a:gd name="connsiteY24" fmla="*/ 664369 h 678657"/>
              <a:gd name="connsiteX25" fmla="*/ 454818 w 469106"/>
              <a:gd name="connsiteY25" fmla="*/ 671513 h 678657"/>
              <a:gd name="connsiteX26" fmla="*/ 442912 w 469106"/>
              <a:gd name="connsiteY26" fmla="*/ 676275 h 678657"/>
              <a:gd name="connsiteX27" fmla="*/ 421481 w 469106"/>
              <a:gd name="connsiteY27" fmla="*/ 678657 h 678657"/>
              <a:gd name="connsiteX28" fmla="*/ 400050 w 469106"/>
              <a:gd name="connsiteY28" fmla="*/ 678657 h 678657"/>
              <a:gd name="connsiteX29" fmla="*/ 385762 w 469106"/>
              <a:gd name="connsiteY29" fmla="*/ 673894 h 678657"/>
              <a:gd name="connsiteX30" fmla="*/ 350043 w 469106"/>
              <a:gd name="connsiteY30" fmla="*/ 650082 h 678657"/>
              <a:gd name="connsiteX31" fmla="*/ 297656 w 469106"/>
              <a:gd name="connsiteY31" fmla="*/ 609600 h 678657"/>
              <a:gd name="connsiteX32" fmla="*/ 247650 w 469106"/>
              <a:gd name="connsiteY32" fmla="*/ 561975 h 678657"/>
              <a:gd name="connsiteX33" fmla="*/ 216693 w 469106"/>
              <a:gd name="connsiteY33" fmla="*/ 528638 h 678657"/>
              <a:gd name="connsiteX34" fmla="*/ 183356 w 469106"/>
              <a:gd name="connsiteY34" fmla="*/ 492919 h 678657"/>
              <a:gd name="connsiteX35" fmla="*/ 135731 w 469106"/>
              <a:gd name="connsiteY35" fmla="*/ 423863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69106" h="678657">
                <a:moveTo>
                  <a:pt x="135731" y="423863"/>
                </a:moveTo>
                <a:lnTo>
                  <a:pt x="100012" y="364332"/>
                </a:lnTo>
                <a:lnTo>
                  <a:pt x="73818" y="311944"/>
                </a:lnTo>
                <a:lnTo>
                  <a:pt x="50006" y="257175"/>
                </a:lnTo>
                <a:lnTo>
                  <a:pt x="28575" y="200025"/>
                </a:lnTo>
                <a:lnTo>
                  <a:pt x="16668" y="147638"/>
                </a:lnTo>
                <a:lnTo>
                  <a:pt x="4762" y="97632"/>
                </a:lnTo>
                <a:lnTo>
                  <a:pt x="0" y="69057"/>
                </a:lnTo>
                <a:lnTo>
                  <a:pt x="0" y="45244"/>
                </a:lnTo>
                <a:lnTo>
                  <a:pt x="2381" y="23813"/>
                </a:lnTo>
                <a:lnTo>
                  <a:pt x="7143" y="9525"/>
                </a:lnTo>
                <a:lnTo>
                  <a:pt x="11906" y="0"/>
                </a:lnTo>
                <a:lnTo>
                  <a:pt x="23812" y="0"/>
                </a:lnTo>
                <a:lnTo>
                  <a:pt x="40481" y="7144"/>
                </a:lnTo>
                <a:lnTo>
                  <a:pt x="61912" y="23813"/>
                </a:lnTo>
                <a:lnTo>
                  <a:pt x="69056" y="42863"/>
                </a:lnTo>
                <a:lnTo>
                  <a:pt x="88106" y="83344"/>
                </a:lnTo>
                <a:lnTo>
                  <a:pt x="107156" y="119063"/>
                </a:lnTo>
                <a:lnTo>
                  <a:pt x="130968" y="150019"/>
                </a:lnTo>
                <a:lnTo>
                  <a:pt x="161925" y="176213"/>
                </a:lnTo>
                <a:lnTo>
                  <a:pt x="445293" y="561975"/>
                </a:lnTo>
                <a:lnTo>
                  <a:pt x="464343" y="609600"/>
                </a:lnTo>
                <a:lnTo>
                  <a:pt x="469106" y="631032"/>
                </a:lnTo>
                <a:lnTo>
                  <a:pt x="469106" y="645319"/>
                </a:lnTo>
                <a:lnTo>
                  <a:pt x="461962" y="664369"/>
                </a:lnTo>
                <a:lnTo>
                  <a:pt x="454818" y="671513"/>
                </a:lnTo>
                <a:lnTo>
                  <a:pt x="442912" y="676275"/>
                </a:lnTo>
                <a:lnTo>
                  <a:pt x="421481" y="678657"/>
                </a:lnTo>
                <a:lnTo>
                  <a:pt x="400050" y="678657"/>
                </a:lnTo>
                <a:lnTo>
                  <a:pt x="385762" y="673894"/>
                </a:lnTo>
                <a:lnTo>
                  <a:pt x="350043" y="650082"/>
                </a:lnTo>
                <a:lnTo>
                  <a:pt x="297656" y="609600"/>
                </a:lnTo>
                <a:lnTo>
                  <a:pt x="247650" y="561975"/>
                </a:lnTo>
                <a:lnTo>
                  <a:pt x="216693" y="528638"/>
                </a:lnTo>
                <a:lnTo>
                  <a:pt x="183356" y="492919"/>
                </a:lnTo>
                <a:lnTo>
                  <a:pt x="135731" y="4238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043AED4-DD0E-4B2A-B279-457937A5606D}"/>
              </a:ext>
            </a:extLst>
          </p:cNvPr>
          <p:cNvSpPr/>
          <p:nvPr/>
        </p:nvSpPr>
        <p:spPr>
          <a:xfrm>
            <a:off x="5722938" y="4217988"/>
            <a:ext cx="420687" cy="593725"/>
          </a:xfrm>
          <a:custGeom>
            <a:avLst/>
            <a:gdLst>
              <a:gd name="connsiteX0" fmla="*/ 364331 w 421481"/>
              <a:gd name="connsiteY0" fmla="*/ 123825 h 595312"/>
              <a:gd name="connsiteX1" fmla="*/ 326231 w 421481"/>
              <a:gd name="connsiteY1" fmla="*/ 192881 h 595312"/>
              <a:gd name="connsiteX2" fmla="*/ 307181 w 421481"/>
              <a:gd name="connsiteY2" fmla="*/ 238125 h 595312"/>
              <a:gd name="connsiteX3" fmla="*/ 300037 w 421481"/>
              <a:gd name="connsiteY3" fmla="*/ 269081 h 595312"/>
              <a:gd name="connsiteX4" fmla="*/ 295275 w 421481"/>
              <a:gd name="connsiteY4" fmla="*/ 309562 h 595312"/>
              <a:gd name="connsiteX5" fmla="*/ 297656 w 421481"/>
              <a:gd name="connsiteY5" fmla="*/ 354806 h 595312"/>
              <a:gd name="connsiteX6" fmla="*/ 302419 w 421481"/>
              <a:gd name="connsiteY6" fmla="*/ 390525 h 595312"/>
              <a:gd name="connsiteX7" fmla="*/ 309562 w 421481"/>
              <a:gd name="connsiteY7" fmla="*/ 433387 h 595312"/>
              <a:gd name="connsiteX8" fmla="*/ 323850 w 421481"/>
              <a:gd name="connsiteY8" fmla="*/ 488156 h 595312"/>
              <a:gd name="connsiteX9" fmla="*/ 335756 w 421481"/>
              <a:gd name="connsiteY9" fmla="*/ 523875 h 595312"/>
              <a:gd name="connsiteX10" fmla="*/ 352425 w 421481"/>
              <a:gd name="connsiteY10" fmla="*/ 569119 h 595312"/>
              <a:gd name="connsiteX11" fmla="*/ 357187 w 421481"/>
              <a:gd name="connsiteY11" fmla="*/ 595312 h 595312"/>
              <a:gd name="connsiteX12" fmla="*/ 0 w 421481"/>
              <a:gd name="connsiteY12" fmla="*/ 92869 h 595312"/>
              <a:gd name="connsiteX13" fmla="*/ 23812 w 421481"/>
              <a:gd name="connsiteY13" fmla="*/ 121444 h 595312"/>
              <a:gd name="connsiteX14" fmla="*/ 50006 w 421481"/>
              <a:gd name="connsiteY14" fmla="*/ 138112 h 595312"/>
              <a:gd name="connsiteX15" fmla="*/ 73819 w 421481"/>
              <a:gd name="connsiteY15" fmla="*/ 147637 h 595312"/>
              <a:gd name="connsiteX16" fmla="*/ 104775 w 421481"/>
              <a:gd name="connsiteY16" fmla="*/ 150019 h 595312"/>
              <a:gd name="connsiteX17" fmla="*/ 140494 w 421481"/>
              <a:gd name="connsiteY17" fmla="*/ 147637 h 595312"/>
              <a:gd name="connsiteX18" fmla="*/ 183356 w 421481"/>
              <a:gd name="connsiteY18" fmla="*/ 138112 h 595312"/>
              <a:gd name="connsiteX19" fmla="*/ 223837 w 421481"/>
              <a:gd name="connsiteY19" fmla="*/ 123825 h 595312"/>
              <a:gd name="connsiteX20" fmla="*/ 264319 w 421481"/>
              <a:gd name="connsiteY20" fmla="*/ 102394 h 595312"/>
              <a:gd name="connsiteX21" fmla="*/ 309562 w 421481"/>
              <a:gd name="connsiteY21" fmla="*/ 69056 h 595312"/>
              <a:gd name="connsiteX22" fmla="*/ 357187 w 421481"/>
              <a:gd name="connsiteY22" fmla="*/ 21431 h 595312"/>
              <a:gd name="connsiteX23" fmla="*/ 373856 w 421481"/>
              <a:gd name="connsiteY23" fmla="*/ 9525 h 595312"/>
              <a:gd name="connsiteX24" fmla="*/ 397669 w 421481"/>
              <a:gd name="connsiteY24" fmla="*/ 0 h 595312"/>
              <a:gd name="connsiteX25" fmla="*/ 407194 w 421481"/>
              <a:gd name="connsiteY25" fmla="*/ 0 h 595312"/>
              <a:gd name="connsiteX26" fmla="*/ 416719 w 421481"/>
              <a:gd name="connsiteY26" fmla="*/ 2381 h 595312"/>
              <a:gd name="connsiteX27" fmla="*/ 421481 w 421481"/>
              <a:gd name="connsiteY27" fmla="*/ 11906 h 595312"/>
              <a:gd name="connsiteX28" fmla="*/ 421481 w 421481"/>
              <a:gd name="connsiteY28" fmla="*/ 23812 h 595312"/>
              <a:gd name="connsiteX29" fmla="*/ 411956 w 421481"/>
              <a:gd name="connsiteY29" fmla="*/ 47625 h 595312"/>
              <a:gd name="connsiteX30" fmla="*/ 364331 w 421481"/>
              <a:gd name="connsiteY30" fmla="*/ 123825 h 59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1481" h="595312">
                <a:moveTo>
                  <a:pt x="364331" y="123825"/>
                </a:moveTo>
                <a:lnTo>
                  <a:pt x="326231" y="192881"/>
                </a:lnTo>
                <a:lnTo>
                  <a:pt x="307181" y="238125"/>
                </a:lnTo>
                <a:lnTo>
                  <a:pt x="300037" y="269081"/>
                </a:lnTo>
                <a:lnTo>
                  <a:pt x="295275" y="309562"/>
                </a:lnTo>
                <a:lnTo>
                  <a:pt x="297656" y="354806"/>
                </a:lnTo>
                <a:lnTo>
                  <a:pt x="302419" y="390525"/>
                </a:lnTo>
                <a:lnTo>
                  <a:pt x="309562" y="433387"/>
                </a:lnTo>
                <a:lnTo>
                  <a:pt x="323850" y="488156"/>
                </a:lnTo>
                <a:lnTo>
                  <a:pt x="335756" y="523875"/>
                </a:lnTo>
                <a:lnTo>
                  <a:pt x="352425" y="569119"/>
                </a:lnTo>
                <a:lnTo>
                  <a:pt x="357187" y="595312"/>
                </a:lnTo>
                <a:lnTo>
                  <a:pt x="0" y="92869"/>
                </a:lnTo>
                <a:lnTo>
                  <a:pt x="23812" y="121444"/>
                </a:lnTo>
                <a:lnTo>
                  <a:pt x="50006" y="138112"/>
                </a:lnTo>
                <a:lnTo>
                  <a:pt x="73819" y="147637"/>
                </a:lnTo>
                <a:lnTo>
                  <a:pt x="104775" y="150019"/>
                </a:lnTo>
                <a:lnTo>
                  <a:pt x="140494" y="147637"/>
                </a:lnTo>
                <a:lnTo>
                  <a:pt x="183356" y="138112"/>
                </a:lnTo>
                <a:lnTo>
                  <a:pt x="223837" y="123825"/>
                </a:lnTo>
                <a:lnTo>
                  <a:pt x="264319" y="102394"/>
                </a:lnTo>
                <a:lnTo>
                  <a:pt x="309562" y="69056"/>
                </a:lnTo>
                <a:lnTo>
                  <a:pt x="357187" y="21431"/>
                </a:lnTo>
                <a:lnTo>
                  <a:pt x="373856" y="9525"/>
                </a:lnTo>
                <a:lnTo>
                  <a:pt x="397669" y="0"/>
                </a:lnTo>
                <a:lnTo>
                  <a:pt x="407194" y="0"/>
                </a:lnTo>
                <a:lnTo>
                  <a:pt x="416719" y="2381"/>
                </a:lnTo>
                <a:lnTo>
                  <a:pt x="421481" y="11906"/>
                </a:lnTo>
                <a:lnTo>
                  <a:pt x="421481" y="23812"/>
                </a:lnTo>
                <a:lnTo>
                  <a:pt x="411956" y="47625"/>
                </a:lnTo>
                <a:lnTo>
                  <a:pt x="364331" y="123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6079638-7E61-4EB7-973F-EEDA726C3653}"/>
              </a:ext>
            </a:extLst>
          </p:cNvPr>
          <p:cNvSpPr/>
          <p:nvPr/>
        </p:nvSpPr>
        <p:spPr>
          <a:xfrm>
            <a:off x="6629400" y="4059238"/>
            <a:ext cx="666750" cy="962025"/>
          </a:xfrm>
          <a:custGeom>
            <a:avLst/>
            <a:gdLst>
              <a:gd name="connsiteX0" fmla="*/ 245269 w 666750"/>
              <a:gd name="connsiteY0" fmla="*/ 159544 h 962025"/>
              <a:gd name="connsiteX1" fmla="*/ 359569 w 666750"/>
              <a:gd name="connsiteY1" fmla="*/ 250032 h 962025"/>
              <a:gd name="connsiteX2" fmla="*/ 438150 w 666750"/>
              <a:gd name="connsiteY2" fmla="*/ 314325 h 962025"/>
              <a:gd name="connsiteX3" fmla="*/ 504825 w 666750"/>
              <a:gd name="connsiteY3" fmla="*/ 369094 h 962025"/>
              <a:gd name="connsiteX4" fmla="*/ 516731 w 666750"/>
              <a:gd name="connsiteY4" fmla="*/ 383382 h 962025"/>
              <a:gd name="connsiteX5" fmla="*/ 538163 w 666750"/>
              <a:gd name="connsiteY5" fmla="*/ 409575 h 962025"/>
              <a:gd name="connsiteX6" fmla="*/ 569119 w 666750"/>
              <a:gd name="connsiteY6" fmla="*/ 459582 h 962025"/>
              <a:gd name="connsiteX7" fmla="*/ 590550 w 666750"/>
              <a:gd name="connsiteY7" fmla="*/ 500063 h 962025"/>
              <a:gd name="connsiteX8" fmla="*/ 619125 w 666750"/>
              <a:gd name="connsiteY8" fmla="*/ 561975 h 962025"/>
              <a:gd name="connsiteX9" fmla="*/ 635794 w 666750"/>
              <a:gd name="connsiteY9" fmla="*/ 602457 h 962025"/>
              <a:gd name="connsiteX10" fmla="*/ 650081 w 666750"/>
              <a:gd name="connsiteY10" fmla="*/ 650082 h 962025"/>
              <a:gd name="connsiteX11" fmla="*/ 661988 w 666750"/>
              <a:gd name="connsiteY11" fmla="*/ 695325 h 962025"/>
              <a:gd name="connsiteX12" fmla="*/ 666750 w 666750"/>
              <a:gd name="connsiteY12" fmla="*/ 750094 h 962025"/>
              <a:gd name="connsiteX13" fmla="*/ 666750 w 666750"/>
              <a:gd name="connsiteY13" fmla="*/ 790575 h 962025"/>
              <a:gd name="connsiteX14" fmla="*/ 661988 w 666750"/>
              <a:gd name="connsiteY14" fmla="*/ 833438 h 962025"/>
              <a:gd name="connsiteX15" fmla="*/ 650081 w 666750"/>
              <a:gd name="connsiteY15" fmla="*/ 876300 h 962025"/>
              <a:gd name="connsiteX16" fmla="*/ 633413 w 666750"/>
              <a:gd name="connsiteY16" fmla="*/ 909638 h 962025"/>
              <a:gd name="connsiteX17" fmla="*/ 614363 w 666750"/>
              <a:gd name="connsiteY17" fmla="*/ 933450 h 962025"/>
              <a:gd name="connsiteX18" fmla="*/ 597694 w 666750"/>
              <a:gd name="connsiteY18" fmla="*/ 945357 h 962025"/>
              <a:gd name="connsiteX19" fmla="*/ 576263 w 666750"/>
              <a:gd name="connsiteY19" fmla="*/ 957263 h 962025"/>
              <a:gd name="connsiteX20" fmla="*/ 559594 w 666750"/>
              <a:gd name="connsiteY20" fmla="*/ 959644 h 962025"/>
              <a:gd name="connsiteX21" fmla="*/ 535781 w 666750"/>
              <a:gd name="connsiteY21" fmla="*/ 962025 h 962025"/>
              <a:gd name="connsiteX22" fmla="*/ 511969 w 666750"/>
              <a:gd name="connsiteY22" fmla="*/ 957263 h 962025"/>
              <a:gd name="connsiteX23" fmla="*/ 485775 w 666750"/>
              <a:gd name="connsiteY23" fmla="*/ 945357 h 962025"/>
              <a:gd name="connsiteX24" fmla="*/ 464344 w 666750"/>
              <a:gd name="connsiteY24" fmla="*/ 931069 h 962025"/>
              <a:gd name="connsiteX25" fmla="*/ 440531 w 666750"/>
              <a:gd name="connsiteY25" fmla="*/ 912019 h 962025"/>
              <a:gd name="connsiteX26" fmla="*/ 423863 w 666750"/>
              <a:gd name="connsiteY26" fmla="*/ 892969 h 962025"/>
              <a:gd name="connsiteX27" fmla="*/ 397669 w 666750"/>
              <a:gd name="connsiteY27" fmla="*/ 823913 h 962025"/>
              <a:gd name="connsiteX28" fmla="*/ 376238 w 666750"/>
              <a:gd name="connsiteY28" fmla="*/ 754857 h 962025"/>
              <a:gd name="connsiteX29" fmla="*/ 345281 w 666750"/>
              <a:gd name="connsiteY29" fmla="*/ 664369 h 962025"/>
              <a:gd name="connsiteX30" fmla="*/ 328613 w 666750"/>
              <a:gd name="connsiteY30" fmla="*/ 611982 h 962025"/>
              <a:gd name="connsiteX31" fmla="*/ 300038 w 666750"/>
              <a:gd name="connsiteY31" fmla="*/ 545307 h 962025"/>
              <a:gd name="connsiteX32" fmla="*/ 252413 w 666750"/>
              <a:gd name="connsiteY32" fmla="*/ 452438 h 962025"/>
              <a:gd name="connsiteX33" fmla="*/ 204788 w 666750"/>
              <a:gd name="connsiteY33" fmla="*/ 369094 h 962025"/>
              <a:gd name="connsiteX34" fmla="*/ 145256 w 666750"/>
              <a:gd name="connsiteY34" fmla="*/ 266700 h 962025"/>
              <a:gd name="connsiteX35" fmla="*/ 80963 w 666750"/>
              <a:gd name="connsiteY35" fmla="*/ 166688 h 962025"/>
              <a:gd name="connsiteX36" fmla="*/ 26194 w 666750"/>
              <a:gd name="connsiteY36" fmla="*/ 80963 h 962025"/>
              <a:gd name="connsiteX37" fmla="*/ 0 w 666750"/>
              <a:gd name="connsiteY37" fmla="*/ 28575 h 962025"/>
              <a:gd name="connsiteX38" fmla="*/ 0 w 666750"/>
              <a:gd name="connsiteY38" fmla="*/ 9525 h 962025"/>
              <a:gd name="connsiteX39" fmla="*/ 2381 w 666750"/>
              <a:gd name="connsiteY39" fmla="*/ 2382 h 962025"/>
              <a:gd name="connsiteX40" fmla="*/ 11906 w 666750"/>
              <a:gd name="connsiteY40" fmla="*/ 0 h 962025"/>
              <a:gd name="connsiteX41" fmla="*/ 35719 w 666750"/>
              <a:gd name="connsiteY41" fmla="*/ 4763 h 962025"/>
              <a:gd name="connsiteX42" fmla="*/ 76200 w 666750"/>
              <a:gd name="connsiteY42" fmla="*/ 28575 h 962025"/>
              <a:gd name="connsiteX43" fmla="*/ 176213 w 666750"/>
              <a:gd name="connsiteY43" fmla="*/ 107157 h 962025"/>
              <a:gd name="connsiteX44" fmla="*/ 245269 w 666750"/>
              <a:gd name="connsiteY44" fmla="*/ 159544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66750" h="962025">
                <a:moveTo>
                  <a:pt x="245269" y="159544"/>
                </a:moveTo>
                <a:lnTo>
                  <a:pt x="359569" y="250032"/>
                </a:lnTo>
                <a:lnTo>
                  <a:pt x="438150" y="314325"/>
                </a:lnTo>
                <a:lnTo>
                  <a:pt x="504825" y="369094"/>
                </a:lnTo>
                <a:lnTo>
                  <a:pt x="516731" y="383382"/>
                </a:lnTo>
                <a:lnTo>
                  <a:pt x="538163" y="409575"/>
                </a:lnTo>
                <a:lnTo>
                  <a:pt x="569119" y="459582"/>
                </a:lnTo>
                <a:lnTo>
                  <a:pt x="590550" y="500063"/>
                </a:lnTo>
                <a:lnTo>
                  <a:pt x="619125" y="561975"/>
                </a:lnTo>
                <a:lnTo>
                  <a:pt x="635794" y="602457"/>
                </a:lnTo>
                <a:lnTo>
                  <a:pt x="650081" y="650082"/>
                </a:lnTo>
                <a:lnTo>
                  <a:pt x="661988" y="695325"/>
                </a:lnTo>
                <a:lnTo>
                  <a:pt x="666750" y="750094"/>
                </a:lnTo>
                <a:lnTo>
                  <a:pt x="666750" y="790575"/>
                </a:lnTo>
                <a:lnTo>
                  <a:pt x="661988" y="833438"/>
                </a:lnTo>
                <a:lnTo>
                  <a:pt x="650081" y="876300"/>
                </a:lnTo>
                <a:lnTo>
                  <a:pt x="633413" y="909638"/>
                </a:lnTo>
                <a:lnTo>
                  <a:pt x="614363" y="933450"/>
                </a:lnTo>
                <a:lnTo>
                  <a:pt x="597694" y="945357"/>
                </a:lnTo>
                <a:lnTo>
                  <a:pt x="576263" y="957263"/>
                </a:lnTo>
                <a:lnTo>
                  <a:pt x="559594" y="959644"/>
                </a:lnTo>
                <a:lnTo>
                  <a:pt x="535781" y="962025"/>
                </a:lnTo>
                <a:lnTo>
                  <a:pt x="511969" y="957263"/>
                </a:lnTo>
                <a:lnTo>
                  <a:pt x="485775" y="945357"/>
                </a:lnTo>
                <a:lnTo>
                  <a:pt x="464344" y="931069"/>
                </a:lnTo>
                <a:lnTo>
                  <a:pt x="440531" y="912019"/>
                </a:lnTo>
                <a:lnTo>
                  <a:pt x="423863" y="892969"/>
                </a:lnTo>
                <a:lnTo>
                  <a:pt x="397669" y="823913"/>
                </a:lnTo>
                <a:lnTo>
                  <a:pt x="376238" y="754857"/>
                </a:lnTo>
                <a:lnTo>
                  <a:pt x="345281" y="664369"/>
                </a:lnTo>
                <a:lnTo>
                  <a:pt x="328613" y="611982"/>
                </a:lnTo>
                <a:lnTo>
                  <a:pt x="300038" y="545307"/>
                </a:lnTo>
                <a:lnTo>
                  <a:pt x="252413" y="452438"/>
                </a:lnTo>
                <a:lnTo>
                  <a:pt x="204788" y="369094"/>
                </a:lnTo>
                <a:lnTo>
                  <a:pt x="145256" y="266700"/>
                </a:lnTo>
                <a:lnTo>
                  <a:pt x="80963" y="166688"/>
                </a:lnTo>
                <a:lnTo>
                  <a:pt x="26194" y="80963"/>
                </a:lnTo>
                <a:lnTo>
                  <a:pt x="0" y="28575"/>
                </a:lnTo>
                <a:lnTo>
                  <a:pt x="0" y="9525"/>
                </a:lnTo>
                <a:lnTo>
                  <a:pt x="2381" y="2382"/>
                </a:lnTo>
                <a:lnTo>
                  <a:pt x="11906" y="0"/>
                </a:lnTo>
                <a:lnTo>
                  <a:pt x="35719" y="4763"/>
                </a:lnTo>
                <a:lnTo>
                  <a:pt x="76200" y="28575"/>
                </a:lnTo>
                <a:lnTo>
                  <a:pt x="176213" y="107157"/>
                </a:lnTo>
                <a:lnTo>
                  <a:pt x="245269" y="1595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5313C1C-E61A-4749-A24C-F86FFB9F73D9}"/>
              </a:ext>
            </a:extLst>
          </p:cNvPr>
          <p:cNvGrpSpPr>
            <a:grpSpLocks/>
          </p:cNvGrpSpPr>
          <p:nvPr/>
        </p:nvGrpSpPr>
        <p:grpSpPr bwMode="auto">
          <a:xfrm>
            <a:off x="2366963" y="1603375"/>
            <a:ext cx="4954587" cy="4254500"/>
            <a:chOff x="2493963" y="1716088"/>
            <a:chExt cx="4954587" cy="4254500"/>
          </a:xfrm>
        </p:grpSpPr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E993342C-EE0E-41A4-96DF-EE30B8B7C0F0}"/>
                </a:ext>
              </a:extLst>
            </p:cNvPr>
            <p:cNvSpPr/>
            <p:nvPr/>
          </p:nvSpPr>
          <p:spPr>
            <a:xfrm>
              <a:off x="2916238" y="1716088"/>
              <a:ext cx="1112837" cy="530225"/>
            </a:xfrm>
            <a:custGeom>
              <a:avLst/>
              <a:gdLst>
                <a:gd name="connsiteX0" fmla="*/ 873919 w 1112044"/>
                <a:gd name="connsiteY0" fmla="*/ 211932 h 528638"/>
                <a:gd name="connsiteX1" fmla="*/ 788194 w 1112044"/>
                <a:gd name="connsiteY1" fmla="*/ 200025 h 528638"/>
                <a:gd name="connsiteX2" fmla="*/ 723900 w 1112044"/>
                <a:gd name="connsiteY2" fmla="*/ 192882 h 528638"/>
                <a:gd name="connsiteX3" fmla="*/ 638175 w 1112044"/>
                <a:gd name="connsiteY3" fmla="*/ 180975 h 528638"/>
                <a:gd name="connsiteX4" fmla="*/ 554832 w 1112044"/>
                <a:gd name="connsiteY4" fmla="*/ 169069 h 528638"/>
                <a:gd name="connsiteX5" fmla="*/ 466725 w 1112044"/>
                <a:gd name="connsiteY5" fmla="*/ 154782 h 528638"/>
                <a:gd name="connsiteX6" fmla="*/ 409575 w 1112044"/>
                <a:gd name="connsiteY6" fmla="*/ 147638 h 528638"/>
                <a:gd name="connsiteX7" fmla="*/ 366713 w 1112044"/>
                <a:gd name="connsiteY7" fmla="*/ 140494 h 528638"/>
                <a:gd name="connsiteX8" fmla="*/ 311944 w 1112044"/>
                <a:gd name="connsiteY8" fmla="*/ 123825 h 528638"/>
                <a:gd name="connsiteX9" fmla="*/ 271463 w 1112044"/>
                <a:gd name="connsiteY9" fmla="*/ 109538 h 528638"/>
                <a:gd name="connsiteX10" fmla="*/ 219075 w 1112044"/>
                <a:gd name="connsiteY10" fmla="*/ 90488 h 528638"/>
                <a:gd name="connsiteX11" fmla="*/ 154782 w 1112044"/>
                <a:gd name="connsiteY11" fmla="*/ 59532 h 528638"/>
                <a:gd name="connsiteX12" fmla="*/ 95250 w 1112044"/>
                <a:gd name="connsiteY12" fmla="*/ 28575 h 528638"/>
                <a:gd name="connsiteX13" fmla="*/ 50007 w 1112044"/>
                <a:gd name="connsiteY13" fmla="*/ 7144 h 528638"/>
                <a:gd name="connsiteX14" fmla="*/ 28575 w 1112044"/>
                <a:gd name="connsiteY14" fmla="*/ 0 h 528638"/>
                <a:gd name="connsiteX15" fmla="*/ 14288 w 1112044"/>
                <a:gd name="connsiteY15" fmla="*/ 0 h 528638"/>
                <a:gd name="connsiteX16" fmla="*/ 4763 w 1112044"/>
                <a:gd name="connsiteY16" fmla="*/ 4763 h 528638"/>
                <a:gd name="connsiteX17" fmla="*/ 0 w 1112044"/>
                <a:gd name="connsiteY17" fmla="*/ 11907 h 528638"/>
                <a:gd name="connsiteX18" fmla="*/ 4763 w 1112044"/>
                <a:gd name="connsiteY18" fmla="*/ 33338 h 528638"/>
                <a:gd name="connsiteX19" fmla="*/ 11907 w 1112044"/>
                <a:gd name="connsiteY19" fmla="*/ 52388 h 528638"/>
                <a:gd name="connsiteX20" fmla="*/ 50007 w 1112044"/>
                <a:gd name="connsiteY20" fmla="*/ 80963 h 528638"/>
                <a:gd name="connsiteX21" fmla="*/ 147638 w 1112044"/>
                <a:gd name="connsiteY21" fmla="*/ 154782 h 528638"/>
                <a:gd name="connsiteX22" fmla="*/ 247650 w 1112044"/>
                <a:gd name="connsiteY22" fmla="*/ 223838 h 528638"/>
                <a:gd name="connsiteX23" fmla="*/ 345282 w 1112044"/>
                <a:gd name="connsiteY23" fmla="*/ 290513 h 528638"/>
                <a:gd name="connsiteX24" fmla="*/ 409575 w 1112044"/>
                <a:gd name="connsiteY24" fmla="*/ 330994 h 528638"/>
                <a:gd name="connsiteX25" fmla="*/ 504825 w 1112044"/>
                <a:gd name="connsiteY25" fmla="*/ 385763 h 528638"/>
                <a:gd name="connsiteX26" fmla="*/ 569119 w 1112044"/>
                <a:gd name="connsiteY26" fmla="*/ 419100 h 528638"/>
                <a:gd name="connsiteX27" fmla="*/ 633413 w 1112044"/>
                <a:gd name="connsiteY27" fmla="*/ 450057 h 528638"/>
                <a:gd name="connsiteX28" fmla="*/ 669132 w 1112044"/>
                <a:gd name="connsiteY28" fmla="*/ 466725 h 528638"/>
                <a:gd name="connsiteX29" fmla="*/ 704850 w 1112044"/>
                <a:gd name="connsiteY29" fmla="*/ 478632 h 528638"/>
                <a:gd name="connsiteX30" fmla="*/ 759619 w 1112044"/>
                <a:gd name="connsiteY30" fmla="*/ 500063 h 528638"/>
                <a:gd name="connsiteX31" fmla="*/ 807244 w 1112044"/>
                <a:gd name="connsiteY31" fmla="*/ 514350 h 528638"/>
                <a:gd name="connsiteX32" fmla="*/ 850107 w 1112044"/>
                <a:gd name="connsiteY32" fmla="*/ 521494 h 528638"/>
                <a:gd name="connsiteX33" fmla="*/ 881063 w 1112044"/>
                <a:gd name="connsiteY33" fmla="*/ 526257 h 528638"/>
                <a:gd name="connsiteX34" fmla="*/ 919163 w 1112044"/>
                <a:gd name="connsiteY34" fmla="*/ 528638 h 528638"/>
                <a:gd name="connsiteX35" fmla="*/ 962025 w 1112044"/>
                <a:gd name="connsiteY35" fmla="*/ 526257 h 528638"/>
                <a:gd name="connsiteX36" fmla="*/ 997744 w 1112044"/>
                <a:gd name="connsiteY36" fmla="*/ 521494 h 528638"/>
                <a:gd name="connsiteX37" fmla="*/ 1028700 w 1112044"/>
                <a:gd name="connsiteY37" fmla="*/ 511969 h 528638"/>
                <a:gd name="connsiteX38" fmla="*/ 1054894 w 1112044"/>
                <a:gd name="connsiteY38" fmla="*/ 497682 h 528638"/>
                <a:gd name="connsiteX39" fmla="*/ 1073944 w 1112044"/>
                <a:gd name="connsiteY39" fmla="*/ 485775 h 528638"/>
                <a:gd name="connsiteX40" fmla="*/ 1088232 w 1112044"/>
                <a:gd name="connsiteY40" fmla="*/ 471488 h 528638"/>
                <a:gd name="connsiteX41" fmla="*/ 1100138 w 1112044"/>
                <a:gd name="connsiteY41" fmla="*/ 450057 h 528638"/>
                <a:gd name="connsiteX42" fmla="*/ 1107282 w 1112044"/>
                <a:gd name="connsiteY42" fmla="*/ 426244 h 528638"/>
                <a:gd name="connsiteX43" fmla="*/ 1109663 w 1112044"/>
                <a:gd name="connsiteY43" fmla="*/ 404813 h 528638"/>
                <a:gd name="connsiteX44" fmla="*/ 1112044 w 1112044"/>
                <a:gd name="connsiteY44" fmla="*/ 369094 h 528638"/>
                <a:gd name="connsiteX45" fmla="*/ 1112044 w 1112044"/>
                <a:gd name="connsiteY45" fmla="*/ 345282 h 528638"/>
                <a:gd name="connsiteX46" fmla="*/ 1109663 w 1112044"/>
                <a:gd name="connsiteY46" fmla="*/ 328613 h 528638"/>
                <a:gd name="connsiteX47" fmla="*/ 1100138 w 1112044"/>
                <a:gd name="connsiteY47" fmla="*/ 304800 h 528638"/>
                <a:gd name="connsiteX48" fmla="*/ 1085850 w 1112044"/>
                <a:gd name="connsiteY48" fmla="*/ 283369 h 528638"/>
                <a:gd name="connsiteX49" fmla="*/ 1071563 w 1112044"/>
                <a:gd name="connsiteY49" fmla="*/ 266700 h 528638"/>
                <a:gd name="connsiteX50" fmla="*/ 1045369 w 1112044"/>
                <a:gd name="connsiteY50" fmla="*/ 252413 h 528638"/>
                <a:gd name="connsiteX51" fmla="*/ 1000125 w 1112044"/>
                <a:gd name="connsiteY51" fmla="*/ 235744 h 528638"/>
                <a:gd name="connsiteX52" fmla="*/ 873919 w 1112044"/>
                <a:gd name="connsiteY52" fmla="*/ 211932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12044" h="528638">
                  <a:moveTo>
                    <a:pt x="873919" y="211932"/>
                  </a:moveTo>
                  <a:lnTo>
                    <a:pt x="788194" y="200025"/>
                  </a:lnTo>
                  <a:lnTo>
                    <a:pt x="723900" y="192882"/>
                  </a:lnTo>
                  <a:lnTo>
                    <a:pt x="638175" y="180975"/>
                  </a:lnTo>
                  <a:lnTo>
                    <a:pt x="554832" y="169069"/>
                  </a:lnTo>
                  <a:lnTo>
                    <a:pt x="466725" y="154782"/>
                  </a:lnTo>
                  <a:lnTo>
                    <a:pt x="409575" y="147638"/>
                  </a:lnTo>
                  <a:lnTo>
                    <a:pt x="366713" y="140494"/>
                  </a:lnTo>
                  <a:lnTo>
                    <a:pt x="311944" y="123825"/>
                  </a:lnTo>
                  <a:lnTo>
                    <a:pt x="271463" y="109538"/>
                  </a:lnTo>
                  <a:lnTo>
                    <a:pt x="219075" y="90488"/>
                  </a:lnTo>
                  <a:lnTo>
                    <a:pt x="154782" y="59532"/>
                  </a:lnTo>
                  <a:lnTo>
                    <a:pt x="95250" y="28575"/>
                  </a:lnTo>
                  <a:lnTo>
                    <a:pt x="50007" y="7144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4763" y="4763"/>
                  </a:lnTo>
                  <a:lnTo>
                    <a:pt x="0" y="11907"/>
                  </a:lnTo>
                  <a:lnTo>
                    <a:pt x="4763" y="33338"/>
                  </a:lnTo>
                  <a:lnTo>
                    <a:pt x="11907" y="52388"/>
                  </a:lnTo>
                  <a:lnTo>
                    <a:pt x="50007" y="80963"/>
                  </a:lnTo>
                  <a:lnTo>
                    <a:pt x="147638" y="154782"/>
                  </a:lnTo>
                  <a:lnTo>
                    <a:pt x="247650" y="223838"/>
                  </a:lnTo>
                  <a:lnTo>
                    <a:pt x="345282" y="290513"/>
                  </a:lnTo>
                  <a:lnTo>
                    <a:pt x="409575" y="330994"/>
                  </a:lnTo>
                  <a:lnTo>
                    <a:pt x="504825" y="385763"/>
                  </a:lnTo>
                  <a:lnTo>
                    <a:pt x="569119" y="419100"/>
                  </a:lnTo>
                  <a:lnTo>
                    <a:pt x="633413" y="450057"/>
                  </a:lnTo>
                  <a:lnTo>
                    <a:pt x="669132" y="466725"/>
                  </a:lnTo>
                  <a:lnTo>
                    <a:pt x="704850" y="478632"/>
                  </a:lnTo>
                  <a:lnTo>
                    <a:pt x="759619" y="500063"/>
                  </a:lnTo>
                  <a:lnTo>
                    <a:pt x="807244" y="514350"/>
                  </a:lnTo>
                  <a:lnTo>
                    <a:pt x="850107" y="521494"/>
                  </a:lnTo>
                  <a:lnTo>
                    <a:pt x="881063" y="526257"/>
                  </a:lnTo>
                  <a:lnTo>
                    <a:pt x="919163" y="528638"/>
                  </a:lnTo>
                  <a:lnTo>
                    <a:pt x="962025" y="526257"/>
                  </a:lnTo>
                  <a:lnTo>
                    <a:pt x="997744" y="521494"/>
                  </a:lnTo>
                  <a:lnTo>
                    <a:pt x="1028700" y="511969"/>
                  </a:lnTo>
                  <a:lnTo>
                    <a:pt x="1054894" y="497682"/>
                  </a:lnTo>
                  <a:lnTo>
                    <a:pt x="1073944" y="485775"/>
                  </a:lnTo>
                  <a:lnTo>
                    <a:pt x="1088232" y="471488"/>
                  </a:lnTo>
                  <a:lnTo>
                    <a:pt x="1100138" y="450057"/>
                  </a:lnTo>
                  <a:lnTo>
                    <a:pt x="1107282" y="426244"/>
                  </a:lnTo>
                  <a:lnTo>
                    <a:pt x="1109663" y="404813"/>
                  </a:lnTo>
                  <a:lnTo>
                    <a:pt x="1112044" y="369094"/>
                  </a:lnTo>
                  <a:lnTo>
                    <a:pt x="1112044" y="345282"/>
                  </a:lnTo>
                  <a:lnTo>
                    <a:pt x="1109663" y="328613"/>
                  </a:lnTo>
                  <a:lnTo>
                    <a:pt x="1100138" y="304800"/>
                  </a:lnTo>
                  <a:lnTo>
                    <a:pt x="1085850" y="283369"/>
                  </a:lnTo>
                  <a:lnTo>
                    <a:pt x="1071563" y="266700"/>
                  </a:lnTo>
                  <a:lnTo>
                    <a:pt x="1045369" y="252413"/>
                  </a:lnTo>
                  <a:lnTo>
                    <a:pt x="1000125" y="235744"/>
                  </a:lnTo>
                  <a:lnTo>
                    <a:pt x="873919" y="2119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78EE0967-7C45-4D50-B327-5822B9C409E6}"/>
                </a:ext>
              </a:extLst>
            </p:cNvPr>
            <p:cNvSpPr/>
            <p:nvPr/>
          </p:nvSpPr>
          <p:spPr>
            <a:xfrm>
              <a:off x="2493963" y="2481263"/>
              <a:ext cx="2070100" cy="542925"/>
            </a:xfrm>
            <a:custGeom>
              <a:avLst/>
              <a:gdLst>
                <a:gd name="connsiteX0" fmla="*/ 1376362 w 2071687"/>
                <a:gd name="connsiteY0" fmla="*/ 102393 h 542925"/>
                <a:gd name="connsiteX1" fmla="*/ 1247775 w 2071687"/>
                <a:gd name="connsiteY1" fmla="*/ 130968 h 542925"/>
                <a:gd name="connsiteX2" fmla="*/ 1097756 w 2071687"/>
                <a:gd name="connsiteY2" fmla="*/ 166687 h 542925"/>
                <a:gd name="connsiteX3" fmla="*/ 962025 w 2071687"/>
                <a:gd name="connsiteY3" fmla="*/ 200025 h 542925"/>
                <a:gd name="connsiteX4" fmla="*/ 842962 w 2071687"/>
                <a:gd name="connsiteY4" fmla="*/ 230981 h 542925"/>
                <a:gd name="connsiteX5" fmla="*/ 707231 w 2071687"/>
                <a:gd name="connsiteY5" fmla="*/ 266700 h 542925"/>
                <a:gd name="connsiteX6" fmla="*/ 623887 w 2071687"/>
                <a:gd name="connsiteY6" fmla="*/ 288131 h 542925"/>
                <a:gd name="connsiteX7" fmla="*/ 571500 w 2071687"/>
                <a:gd name="connsiteY7" fmla="*/ 302418 h 542925"/>
                <a:gd name="connsiteX8" fmla="*/ 531019 w 2071687"/>
                <a:gd name="connsiteY8" fmla="*/ 314325 h 542925"/>
                <a:gd name="connsiteX9" fmla="*/ 483394 w 2071687"/>
                <a:gd name="connsiteY9" fmla="*/ 323850 h 542925"/>
                <a:gd name="connsiteX10" fmla="*/ 440531 w 2071687"/>
                <a:gd name="connsiteY10" fmla="*/ 328612 h 542925"/>
                <a:gd name="connsiteX11" fmla="*/ 400050 w 2071687"/>
                <a:gd name="connsiteY11" fmla="*/ 333375 h 542925"/>
                <a:gd name="connsiteX12" fmla="*/ 361950 w 2071687"/>
                <a:gd name="connsiteY12" fmla="*/ 333375 h 542925"/>
                <a:gd name="connsiteX13" fmla="*/ 307181 w 2071687"/>
                <a:gd name="connsiteY13" fmla="*/ 328612 h 542925"/>
                <a:gd name="connsiteX14" fmla="*/ 276225 w 2071687"/>
                <a:gd name="connsiteY14" fmla="*/ 326231 h 542925"/>
                <a:gd name="connsiteX15" fmla="*/ 226219 w 2071687"/>
                <a:gd name="connsiteY15" fmla="*/ 319087 h 542925"/>
                <a:gd name="connsiteX16" fmla="*/ 169069 w 2071687"/>
                <a:gd name="connsiteY16" fmla="*/ 302418 h 542925"/>
                <a:gd name="connsiteX17" fmla="*/ 123825 w 2071687"/>
                <a:gd name="connsiteY17" fmla="*/ 285750 h 542925"/>
                <a:gd name="connsiteX18" fmla="*/ 64294 w 2071687"/>
                <a:gd name="connsiteY18" fmla="*/ 254793 h 542925"/>
                <a:gd name="connsiteX19" fmla="*/ 35719 w 2071687"/>
                <a:gd name="connsiteY19" fmla="*/ 242887 h 542925"/>
                <a:gd name="connsiteX20" fmla="*/ 21431 w 2071687"/>
                <a:gd name="connsiteY20" fmla="*/ 240506 h 542925"/>
                <a:gd name="connsiteX21" fmla="*/ 4762 w 2071687"/>
                <a:gd name="connsiteY21" fmla="*/ 242887 h 542925"/>
                <a:gd name="connsiteX22" fmla="*/ 0 w 2071687"/>
                <a:gd name="connsiteY22" fmla="*/ 257175 h 542925"/>
                <a:gd name="connsiteX23" fmla="*/ 7144 w 2071687"/>
                <a:gd name="connsiteY23" fmla="*/ 280987 h 542925"/>
                <a:gd name="connsiteX24" fmla="*/ 19050 w 2071687"/>
                <a:gd name="connsiteY24" fmla="*/ 302418 h 542925"/>
                <a:gd name="connsiteX25" fmla="*/ 76200 w 2071687"/>
                <a:gd name="connsiteY25" fmla="*/ 352425 h 542925"/>
                <a:gd name="connsiteX26" fmla="*/ 171450 w 2071687"/>
                <a:gd name="connsiteY26" fmla="*/ 423862 h 542925"/>
                <a:gd name="connsiteX27" fmla="*/ 242887 w 2071687"/>
                <a:gd name="connsiteY27" fmla="*/ 469106 h 542925"/>
                <a:gd name="connsiteX28" fmla="*/ 316706 w 2071687"/>
                <a:gd name="connsiteY28" fmla="*/ 511968 h 542925"/>
                <a:gd name="connsiteX29" fmla="*/ 359569 w 2071687"/>
                <a:gd name="connsiteY29" fmla="*/ 531018 h 542925"/>
                <a:gd name="connsiteX30" fmla="*/ 388144 w 2071687"/>
                <a:gd name="connsiteY30" fmla="*/ 540543 h 542925"/>
                <a:gd name="connsiteX31" fmla="*/ 419100 w 2071687"/>
                <a:gd name="connsiteY31" fmla="*/ 542925 h 542925"/>
                <a:gd name="connsiteX32" fmla="*/ 471487 w 2071687"/>
                <a:gd name="connsiteY32" fmla="*/ 533400 h 542925"/>
                <a:gd name="connsiteX33" fmla="*/ 511969 w 2071687"/>
                <a:gd name="connsiteY33" fmla="*/ 519112 h 542925"/>
                <a:gd name="connsiteX34" fmla="*/ 640556 w 2071687"/>
                <a:gd name="connsiteY34" fmla="*/ 481012 h 542925"/>
                <a:gd name="connsiteX35" fmla="*/ 888206 w 2071687"/>
                <a:gd name="connsiteY35" fmla="*/ 416718 h 542925"/>
                <a:gd name="connsiteX36" fmla="*/ 1092994 w 2071687"/>
                <a:gd name="connsiteY36" fmla="*/ 364331 h 542925"/>
                <a:gd name="connsiteX37" fmla="*/ 1264444 w 2071687"/>
                <a:gd name="connsiteY37" fmla="*/ 328612 h 542925"/>
                <a:gd name="connsiteX38" fmla="*/ 1350169 w 2071687"/>
                <a:gd name="connsiteY38" fmla="*/ 309562 h 542925"/>
                <a:gd name="connsiteX39" fmla="*/ 1450181 w 2071687"/>
                <a:gd name="connsiteY39" fmla="*/ 292893 h 542925"/>
                <a:gd name="connsiteX40" fmla="*/ 1533525 w 2071687"/>
                <a:gd name="connsiteY40" fmla="*/ 283368 h 542925"/>
                <a:gd name="connsiteX41" fmla="*/ 1614487 w 2071687"/>
                <a:gd name="connsiteY41" fmla="*/ 273843 h 542925"/>
                <a:gd name="connsiteX42" fmla="*/ 1738312 w 2071687"/>
                <a:gd name="connsiteY42" fmla="*/ 273843 h 542925"/>
                <a:gd name="connsiteX43" fmla="*/ 1807369 w 2071687"/>
                <a:gd name="connsiteY43" fmla="*/ 271462 h 542925"/>
                <a:gd name="connsiteX44" fmla="*/ 1847850 w 2071687"/>
                <a:gd name="connsiteY44" fmla="*/ 269081 h 542925"/>
                <a:gd name="connsiteX45" fmla="*/ 1897856 w 2071687"/>
                <a:gd name="connsiteY45" fmla="*/ 264318 h 542925"/>
                <a:gd name="connsiteX46" fmla="*/ 1940719 w 2071687"/>
                <a:gd name="connsiteY46" fmla="*/ 259556 h 542925"/>
                <a:gd name="connsiteX47" fmla="*/ 2000250 w 2071687"/>
                <a:gd name="connsiteY47" fmla="*/ 245268 h 542925"/>
                <a:gd name="connsiteX48" fmla="*/ 2033587 w 2071687"/>
                <a:gd name="connsiteY48" fmla="*/ 233362 h 542925"/>
                <a:gd name="connsiteX49" fmla="*/ 2055019 w 2071687"/>
                <a:gd name="connsiteY49" fmla="*/ 221456 h 542925"/>
                <a:gd name="connsiteX50" fmla="*/ 2064544 w 2071687"/>
                <a:gd name="connsiteY50" fmla="*/ 209550 h 542925"/>
                <a:gd name="connsiteX51" fmla="*/ 2071687 w 2071687"/>
                <a:gd name="connsiteY51" fmla="*/ 192881 h 542925"/>
                <a:gd name="connsiteX52" fmla="*/ 2071687 w 2071687"/>
                <a:gd name="connsiteY52" fmla="*/ 185737 h 542925"/>
                <a:gd name="connsiteX53" fmla="*/ 2066925 w 2071687"/>
                <a:gd name="connsiteY53" fmla="*/ 169068 h 542925"/>
                <a:gd name="connsiteX54" fmla="*/ 2050256 w 2071687"/>
                <a:gd name="connsiteY54" fmla="*/ 147637 h 542925"/>
                <a:gd name="connsiteX55" fmla="*/ 2019300 w 2071687"/>
                <a:gd name="connsiteY55" fmla="*/ 126206 h 542925"/>
                <a:gd name="connsiteX56" fmla="*/ 1959769 w 2071687"/>
                <a:gd name="connsiteY56" fmla="*/ 92868 h 542925"/>
                <a:gd name="connsiteX57" fmla="*/ 1900237 w 2071687"/>
                <a:gd name="connsiteY57" fmla="*/ 66675 h 542925"/>
                <a:gd name="connsiteX58" fmla="*/ 1864519 w 2071687"/>
                <a:gd name="connsiteY58" fmla="*/ 52387 h 542925"/>
                <a:gd name="connsiteX59" fmla="*/ 1797844 w 2071687"/>
                <a:gd name="connsiteY59" fmla="*/ 33337 h 542925"/>
                <a:gd name="connsiteX60" fmla="*/ 1683544 w 2071687"/>
                <a:gd name="connsiteY60" fmla="*/ 9525 h 542925"/>
                <a:gd name="connsiteX61" fmla="*/ 1597819 w 2071687"/>
                <a:gd name="connsiteY61" fmla="*/ 0 h 542925"/>
                <a:gd name="connsiteX62" fmla="*/ 1574006 w 2071687"/>
                <a:gd name="connsiteY62" fmla="*/ 7143 h 542925"/>
                <a:gd name="connsiteX63" fmla="*/ 1533525 w 2071687"/>
                <a:gd name="connsiteY63" fmla="*/ 33337 h 542925"/>
                <a:gd name="connsiteX64" fmla="*/ 1457325 w 2071687"/>
                <a:gd name="connsiteY64" fmla="*/ 71437 h 542925"/>
                <a:gd name="connsiteX65" fmla="*/ 1376362 w 2071687"/>
                <a:gd name="connsiteY65" fmla="*/ 102393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71687" h="542925">
                  <a:moveTo>
                    <a:pt x="1376362" y="102393"/>
                  </a:moveTo>
                  <a:lnTo>
                    <a:pt x="1247775" y="130968"/>
                  </a:lnTo>
                  <a:lnTo>
                    <a:pt x="1097756" y="166687"/>
                  </a:lnTo>
                  <a:lnTo>
                    <a:pt x="962025" y="200025"/>
                  </a:lnTo>
                  <a:lnTo>
                    <a:pt x="842962" y="230981"/>
                  </a:lnTo>
                  <a:lnTo>
                    <a:pt x="707231" y="266700"/>
                  </a:lnTo>
                  <a:lnTo>
                    <a:pt x="623887" y="288131"/>
                  </a:lnTo>
                  <a:lnTo>
                    <a:pt x="571500" y="302418"/>
                  </a:lnTo>
                  <a:lnTo>
                    <a:pt x="531019" y="314325"/>
                  </a:lnTo>
                  <a:lnTo>
                    <a:pt x="483394" y="323850"/>
                  </a:lnTo>
                  <a:lnTo>
                    <a:pt x="440531" y="328612"/>
                  </a:lnTo>
                  <a:lnTo>
                    <a:pt x="400050" y="333375"/>
                  </a:lnTo>
                  <a:lnTo>
                    <a:pt x="361950" y="333375"/>
                  </a:lnTo>
                  <a:lnTo>
                    <a:pt x="307181" y="328612"/>
                  </a:lnTo>
                  <a:lnTo>
                    <a:pt x="276225" y="326231"/>
                  </a:lnTo>
                  <a:lnTo>
                    <a:pt x="226219" y="319087"/>
                  </a:lnTo>
                  <a:lnTo>
                    <a:pt x="169069" y="302418"/>
                  </a:lnTo>
                  <a:lnTo>
                    <a:pt x="123825" y="285750"/>
                  </a:lnTo>
                  <a:lnTo>
                    <a:pt x="64294" y="254793"/>
                  </a:lnTo>
                  <a:lnTo>
                    <a:pt x="35719" y="242887"/>
                  </a:lnTo>
                  <a:lnTo>
                    <a:pt x="21431" y="240506"/>
                  </a:lnTo>
                  <a:lnTo>
                    <a:pt x="4762" y="242887"/>
                  </a:lnTo>
                  <a:lnTo>
                    <a:pt x="0" y="257175"/>
                  </a:lnTo>
                  <a:lnTo>
                    <a:pt x="7144" y="280987"/>
                  </a:lnTo>
                  <a:lnTo>
                    <a:pt x="19050" y="302418"/>
                  </a:lnTo>
                  <a:lnTo>
                    <a:pt x="76200" y="352425"/>
                  </a:lnTo>
                  <a:lnTo>
                    <a:pt x="171450" y="423862"/>
                  </a:lnTo>
                  <a:lnTo>
                    <a:pt x="242887" y="469106"/>
                  </a:lnTo>
                  <a:lnTo>
                    <a:pt x="316706" y="511968"/>
                  </a:lnTo>
                  <a:lnTo>
                    <a:pt x="359569" y="531018"/>
                  </a:lnTo>
                  <a:lnTo>
                    <a:pt x="388144" y="540543"/>
                  </a:lnTo>
                  <a:lnTo>
                    <a:pt x="419100" y="542925"/>
                  </a:lnTo>
                  <a:lnTo>
                    <a:pt x="471487" y="533400"/>
                  </a:lnTo>
                  <a:lnTo>
                    <a:pt x="511969" y="519112"/>
                  </a:lnTo>
                  <a:lnTo>
                    <a:pt x="640556" y="481012"/>
                  </a:lnTo>
                  <a:lnTo>
                    <a:pt x="888206" y="416718"/>
                  </a:lnTo>
                  <a:lnTo>
                    <a:pt x="1092994" y="364331"/>
                  </a:lnTo>
                  <a:lnTo>
                    <a:pt x="1264444" y="328612"/>
                  </a:lnTo>
                  <a:lnTo>
                    <a:pt x="1350169" y="309562"/>
                  </a:lnTo>
                  <a:lnTo>
                    <a:pt x="1450181" y="292893"/>
                  </a:lnTo>
                  <a:lnTo>
                    <a:pt x="1533525" y="283368"/>
                  </a:lnTo>
                  <a:lnTo>
                    <a:pt x="1614487" y="273843"/>
                  </a:lnTo>
                  <a:lnTo>
                    <a:pt x="1738312" y="273843"/>
                  </a:lnTo>
                  <a:lnTo>
                    <a:pt x="1807369" y="271462"/>
                  </a:lnTo>
                  <a:lnTo>
                    <a:pt x="1847850" y="269081"/>
                  </a:lnTo>
                  <a:lnTo>
                    <a:pt x="1897856" y="264318"/>
                  </a:lnTo>
                  <a:lnTo>
                    <a:pt x="1940719" y="259556"/>
                  </a:lnTo>
                  <a:lnTo>
                    <a:pt x="2000250" y="245268"/>
                  </a:lnTo>
                  <a:lnTo>
                    <a:pt x="2033587" y="233362"/>
                  </a:lnTo>
                  <a:lnTo>
                    <a:pt x="2055019" y="221456"/>
                  </a:lnTo>
                  <a:lnTo>
                    <a:pt x="2064544" y="209550"/>
                  </a:lnTo>
                  <a:lnTo>
                    <a:pt x="2071687" y="192881"/>
                  </a:lnTo>
                  <a:lnTo>
                    <a:pt x="2071687" y="185737"/>
                  </a:lnTo>
                  <a:lnTo>
                    <a:pt x="2066925" y="169068"/>
                  </a:lnTo>
                  <a:lnTo>
                    <a:pt x="2050256" y="147637"/>
                  </a:lnTo>
                  <a:lnTo>
                    <a:pt x="2019300" y="126206"/>
                  </a:lnTo>
                  <a:lnTo>
                    <a:pt x="1959769" y="92868"/>
                  </a:lnTo>
                  <a:lnTo>
                    <a:pt x="1900237" y="66675"/>
                  </a:lnTo>
                  <a:lnTo>
                    <a:pt x="1864519" y="52387"/>
                  </a:lnTo>
                  <a:lnTo>
                    <a:pt x="1797844" y="33337"/>
                  </a:lnTo>
                  <a:lnTo>
                    <a:pt x="1683544" y="9525"/>
                  </a:lnTo>
                  <a:lnTo>
                    <a:pt x="1597819" y="0"/>
                  </a:lnTo>
                  <a:lnTo>
                    <a:pt x="1574006" y="7143"/>
                  </a:lnTo>
                  <a:lnTo>
                    <a:pt x="1533525" y="33337"/>
                  </a:lnTo>
                  <a:lnTo>
                    <a:pt x="1457325" y="71437"/>
                  </a:lnTo>
                  <a:lnTo>
                    <a:pt x="1376362" y="1023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E5ED236B-1F05-4AEF-807B-E3304B74F3B5}"/>
                </a:ext>
              </a:extLst>
            </p:cNvPr>
            <p:cNvSpPr/>
            <p:nvPr/>
          </p:nvSpPr>
          <p:spPr>
            <a:xfrm>
              <a:off x="2962275" y="3208338"/>
              <a:ext cx="1143000" cy="393700"/>
            </a:xfrm>
            <a:custGeom>
              <a:avLst/>
              <a:gdLst>
                <a:gd name="connsiteX0" fmla="*/ 904875 w 1143000"/>
                <a:gd name="connsiteY0" fmla="*/ 278606 h 395287"/>
                <a:gd name="connsiteX1" fmla="*/ 797719 w 1143000"/>
                <a:gd name="connsiteY1" fmla="*/ 307181 h 395287"/>
                <a:gd name="connsiteX2" fmla="*/ 726281 w 1143000"/>
                <a:gd name="connsiteY2" fmla="*/ 323850 h 395287"/>
                <a:gd name="connsiteX3" fmla="*/ 595313 w 1143000"/>
                <a:gd name="connsiteY3" fmla="*/ 352425 h 395287"/>
                <a:gd name="connsiteX4" fmla="*/ 457200 w 1143000"/>
                <a:gd name="connsiteY4" fmla="*/ 376237 h 395287"/>
                <a:gd name="connsiteX5" fmla="*/ 340519 w 1143000"/>
                <a:gd name="connsiteY5" fmla="*/ 392906 h 395287"/>
                <a:gd name="connsiteX6" fmla="*/ 326231 w 1143000"/>
                <a:gd name="connsiteY6" fmla="*/ 395287 h 395287"/>
                <a:gd name="connsiteX7" fmla="*/ 300038 w 1143000"/>
                <a:gd name="connsiteY7" fmla="*/ 392906 h 395287"/>
                <a:gd name="connsiteX8" fmla="*/ 230981 w 1143000"/>
                <a:gd name="connsiteY8" fmla="*/ 378619 h 395287"/>
                <a:gd name="connsiteX9" fmla="*/ 176213 w 1143000"/>
                <a:gd name="connsiteY9" fmla="*/ 357187 h 395287"/>
                <a:gd name="connsiteX10" fmla="*/ 126206 w 1143000"/>
                <a:gd name="connsiteY10" fmla="*/ 328612 h 395287"/>
                <a:gd name="connsiteX11" fmla="*/ 71438 w 1143000"/>
                <a:gd name="connsiteY11" fmla="*/ 290512 h 395287"/>
                <a:gd name="connsiteX12" fmla="*/ 26194 w 1143000"/>
                <a:gd name="connsiteY12" fmla="*/ 252412 h 395287"/>
                <a:gd name="connsiteX13" fmla="*/ 7144 w 1143000"/>
                <a:gd name="connsiteY13" fmla="*/ 230981 h 395287"/>
                <a:gd name="connsiteX14" fmla="*/ 0 w 1143000"/>
                <a:gd name="connsiteY14" fmla="*/ 216694 h 395287"/>
                <a:gd name="connsiteX15" fmla="*/ 2381 w 1143000"/>
                <a:gd name="connsiteY15" fmla="*/ 211931 h 395287"/>
                <a:gd name="connsiteX16" fmla="*/ 7144 w 1143000"/>
                <a:gd name="connsiteY16" fmla="*/ 202406 h 395287"/>
                <a:gd name="connsiteX17" fmla="*/ 26194 w 1143000"/>
                <a:gd name="connsiteY17" fmla="*/ 195262 h 395287"/>
                <a:gd name="connsiteX18" fmla="*/ 71438 w 1143000"/>
                <a:gd name="connsiteY18" fmla="*/ 202406 h 395287"/>
                <a:gd name="connsiteX19" fmla="*/ 145256 w 1143000"/>
                <a:gd name="connsiteY19" fmla="*/ 214312 h 395287"/>
                <a:gd name="connsiteX20" fmla="*/ 223838 w 1143000"/>
                <a:gd name="connsiteY20" fmla="*/ 219075 h 395287"/>
                <a:gd name="connsiteX21" fmla="*/ 333375 w 1143000"/>
                <a:gd name="connsiteY21" fmla="*/ 207169 h 395287"/>
                <a:gd name="connsiteX22" fmla="*/ 488156 w 1143000"/>
                <a:gd name="connsiteY22" fmla="*/ 173831 h 395287"/>
                <a:gd name="connsiteX23" fmla="*/ 626269 w 1143000"/>
                <a:gd name="connsiteY23" fmla="*/ 128587 h 395287"/>
                <a:gd name="connsiteX24" fmla="*/ 764381 w 1143000"/>
                <a:gd name="connsiteY24" fmla="*/ 71437 h 395287"/>
                <a:gd name="connsiteX25" fmla="*/ 859631 w 1143000"/>
                <a:gd name="connsiteY25" fmla="*/ 19050 h 395287"/>
                <a:gd name="connsiteX26" fmla="*/ 881063 w 1143000"/>
                <a:gd name="connsiteY26" fmla="*/ 9525 h 395287"/>
                <a:gd name="connsiteX27" fmla="*/ 909638 w 1143000"/>
                <a:gd name="connsiteY27" fmla="*/ 2381 h 395287"/>
                <a:gd name="connsiteX28" fmla="*/ 945356 w 1143000"/>
                <a:gd name="connsiteY28" fmla="*/ 0 h 395287"/>
                <a:gd name="connsiteX29" fmla="*/ 973931 w 1143000"/>
                <a:gd name="connsiteY29" fmla="*/ 0 h 395287"/>
                <a:gd name="connsiteX30" fmla="*/ 1000125 w 1143000"/>
                <a:gd name="connsiteY30" fmla="*/ 4762 h 395287"/>
                <a:gd name="connsiteX31" fmla="*/ 1040606 w 1143000"/>
                <a:gd name="connsiteY31" fmla="*/ 16669 h 395287"/>
                <a:gd name="connsiteX32" fmla="*/ 1078706 w 1143000"/>
                <a:gd name="connsiteY32" fmla="*/ 33337 h 395287"/>
                <a:gd name="connsiteX33" fmla="*/ 1102519 w 1143000"/>
                <a:gd name="connsiteY33" fmla="*/ 50006 h 395287"/>
                <a:gd name="connsiteX34" fmla="*/ 1116806 w 1143000"/>
                <a:gd name="connsiteY34" fmla="*/ 64294 h 395287"/>
                <a:gd name="connsiteX35" fmla="*/ 1133475 w 1143000"/>
                <a:gd name="connsiteY35" fmla="*/ 88106 h 395287"/>
                <a:gd name="connsiteX36" fmla="*/ 1140619 w 1143000"/>
                <a:gd name="connsiteY36" fmla="*/ 104775 h 395287"/>
                <a:gd name="connsiteX37" fmla="*/ 1143000 w 1143000"/>
                <a:gd name="connsiteY37" fmla="*/ 119062 h 395287"/>
                <a:gd name="connsiteX38" fmla="*/ 1140619 w 1143000"/>
                <a:gd name="connsiteY38" fmla="*/ 140494 h 395287"/>
                <a:gd name="connsiteX39" fmla="*/ 1131094 w 1143000"/>
                <a:gd name="connsiteY39" fmla="*/ 159544 h 395287"/>
                <a:gd name="connsiteX40" fmla="*/ 1114425 w 1143000"/>
                <a:gd name="connsiteY40" fmla="*/ 176212 h 395287"/>
                <a:gd name="connsiteX41" fmla="*/ 1076325 w 1143000"/>
                <a:gd name="connsiteY41" fmla="*/ 204787 h 395287"/>
                <a:gd name="connsiteX42" fmla="*/ 1016794 w 1143000"/>
                <a:gd name="connsiteY42" fmla="*/ 235744 h 395287"/>
                <a:gd name="connsiteX43" fmla="*/ 904875 w 1143000"/>
                <a:gd name="connsiteY43" fmla="*/ 278606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43000" h="395287">
                  <a:moveTo>
                    <a:pt x="904875" y="278606"/>
                  </a:moveTo>
                  <a:lnTo>
                    <a:pt x="797719" y="307181"/>
                  </a:lnTo>
                  <a:lnTo>
                    <a:pt x="726281" y="323850"/>
                  </a:lnTo>
                  <a:lnTo>
                    <a:pt x="595313" y="352425"/>
                  </a:lnTo>
                  <a:lnTo>
                    <a:pt x="457200" y="376237"/>
                  </a:lnTo>
                  <a:lnTo>
                    <a:pt x="340519" y="392906"/>
                  </a:lnTo>
                  <a:lnTo>
                    <a:pt x="326231" y="395287"/>
                  </a:lnTo>
                  <a:lnTo>
                    <a:pt x="300038" y="392906"/>
                  </a:lnTo>
                  <a:lnTo>
                    <a:pt x="230981" y="378619"/>
                  </a:lnTo>
                  <a:lnTo>
                    <a:pt x="176213" y="357187"/>
                  </a:lnTo>
                  <a:lnTo>
                    <a:pt x="126206" y="328612"/>
                  </a:lnTo>
                  <a:lnTo>
                    <a:pt x="71438" y="290512"/>
                  </a:lnTo>
                  <a:lnTo>
                    <a:pt x="26194" y="252412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2381" y="211931"/>
                  </a:lnTo>
                  <a:lnTo>
                    <a:pt x="7144" y="202406"/>
                  </a:lnTo>
                  <a:lnTo>
                    <a:pt x="26194" y="195262"/>
                  </a:lnTo>
                  <a:lnTo>
                    <a:pt x="71438" y="202406"/>
                  </a:lnTo>
                  <a:lnTo>
                    <a:pt x="145256" y="214312"/>
                  </a:lnTo>
                  <a:lnTo>
                    <a:pt x="223838" y="219075"/>
                  </a:lnTo>
                  <a:lnTo>
                    <a:pt x="333375" y="207169"/>
                  </a:lnTo>
                  <a:lnTo>
                    <a:pt x="488156" y="173831"/>
                  </a:lnTo>
                  <a:lnTo>
                    <a:pt x="626269" y="128587"/>
                  </a:lnTo>
                  <a:lnTo>
                    <a:pt x="764381" y="71437"/>
                  </a:lnTo>
                  <a:lnTo>
                    <a:pt x="859631" y="19050"/>
                  </a:lnTo>
                  <a:lnTo>
                    <a:pt x="881063" y="9525"/>
                  </a:lnTo>
                  <a:lnTo>
                    <a:pt x="909638" y="2381"/>
                  </a:lnTo>
                  <a:lnTo>
                    <a:pt x="945356" y="0"/>
                  </a:lnTo>
                  <a:lnTo>
                    <a:pt x="973931" y="0"/>
                  </a:lnTo>
                  <a:lnTo>
                    <a:pt x="1000125" y="4762"/>
                  </a:lnTo>
                  <a:lnTo>
                    <a:pt x="1040606" y="16669"/>
                  </a:lnTo>
                  <a:lnTo>
                    <a:pt x="1078706" y="33337"/>
                  </a:lnTo>
                  <a:lnTo>
                    <a:pt x="1102519" y="50006"/>
                  </a:lnTo>
                  <a:lnTo>
                    <a:pt x="1116806" y="64294"/>
                  </a:lnTo>
                  <a:lnTo>
                    <a:pt x="1133475" y="88106"/>
                  </a:lnTo>
                  <a:lnTo>
                    <a:pt x="1140619" y="104775"/>
                  </a:lnTo>
                  <a:lnTo>
                    <a:pt x="1143000" y="119062"/>
                  </a:lnTo>
                  <a:lnTo>
                    <a:pt x="1140619" y="140494"/>
                  </a:lnTo>
                  <a:lnTo>
                    <a:pt x="1131094" y="159544"/>
                  </a:lnTo>
                  <a:lnTo>
                    <a:pt x="1114425" y="176212"/>
                  </a:lnTo>
                  <a:lnTo>
                    <a:pt x="1076325" y="204787"/>
                  </a:lnTo>
                  <a:lnTo>
                    <a:pt x="1016794" y="235744"/>
                  </a:lnTo>
                  <a:lnTo>
                    <a:pt x="904875" y="2786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D79D4855-889C-4FEC-B721-33C72B87932D}"/>
                </a:ext>
              </a:extLst>
            </p:cNvPr>
            <p:cNvSpPr/>
            <p:nvPr/>
          </p:nvSpPr>
          <p:spPr>
            <a:xfrm>
              <a:off x="2992438" y="3805238"/>
              <a:ext cx="1122362" cy="377825"/>
            </a:xfrm>
            <a:custGeom>
              <a:avLst/>
              <a:gdLst>
                <a:gd name="connsiteX0" fmla="*/ 892969 w 1121569"/>
                <a:gd name="connsiteY0" fmla="*/ 245268 h 378618"/>
                <a:gd name="connsiteX1" fmla="*/ 781050 w 1121569"/>
                <a:gd name="connsiteY1" fmla="*/ 271462 h 378618"/>
                <a:gd name="connsiteX2" fmla="*/ 611982 w 1121569"/>
                <a:gd name="connsiteY2" fmla="*/ 314325 h 378618"/>
                <a:gd name="connsiteX3" fmla="*/ 485775 w 1121569"/>
                <a:gd name="connsiteY3" fmla="*/ 347662 h 378618"/>
                <a:gd name="connsiteX4" fmla="*/ 428625 w 1121569"/>
                <a:gd name="connsiteY4" fmla="*/ 361950 h 378618"/>
                <a:gd name="connsiteX5" fmla="*/ 385763 w 1121569"/>
                <a:gd name="connsiteY5" fmla="*/ 371475 h 378618"/>
                <a:gd name="connsiteX6" fmla="*/ 342900 w 1121569"/>
                <a:gd name="connsiteY6" fmla="*/ 376237 h 378618"/>
                <a:gd name="connsiteX7" fmla="*/ 304800 w 1121569"/>
                <a:gd name="connsiteY7" fmla="*/ 378618 h 378618"/>
                <a:gd name="connsiteX8" fmla="*/ 285750 w 1121569"/>
                <a:gd name="connsiteY8" fmla="*/ 376237 h 378618"/>
                <a:gd name="connsiteX9" fmla="*/ 238125 w 1121569"/>
                <a:gd name="connsiteY9" fmla="*/ 359568 h 378618"/>
                <a:gd name="connsiteX10" fmla="*/ 178594 w 1121569"/>
                <a:gd name="connsiteY10" fmla="*/ 330993 h 378618"/>
                <a:gd name="connsiteX11" fmla="*/ 116682 w 1121569"/>
                <a:gd name="connsiteY11" fmla="*/ 297656 h 378618"/>
                <a:gd name="connsiteX12" fmla="*/ 64294 w 1121569"/>
                <a:gd name="connsiteY12" fmla="*/ 266700 h 378618"/>
                <a:gd name="connsiteX13" fmla="*/ 28575 w 1121569"/>
                <a:gd name="connsiteY13" fmla="*/ 242887 h 378618"/>
                <a:gd name="connsiteX14" fmla="*/ 7144 w 1121569"/>
                <a:gd name="connsiteY14" fmla="*/ 226218 h 378618"/>
                <a:gd name="connsiteX15" fmla="*/ 2382 w 1121569"/>
                <a:gd name="connsiteY15" fmla="*/ 214312 h 378618"/>
                <a:gd name="connsiteX16" fmla="*/ 0 w 1121569"/>
                <a:gd name="connsiteY16" fmla="*/ 202406 h 378618"/>
                <a:gd name="connsiteX17" fmla="*/ 4763 w 1121569"/>
                <a:gd name="connsiteY17" fmla="*/ 197643 h 378618"/>
                <a:gd name="connsiteX18" fmla="*/ 19050 w 1121569"/>
                <a:gd name="connsiteY18" fmla="*/ 197643 h 378618"/>
                <a:gd name="connsiteX19" fmla="*/ 64294 w 1121569"/>
                <a:gd name="connsiteY19" fmla="*/ 202406 h 378618"/>
                <a:gd name="connsiteX20" fmla="*/ 152400 w 1121569"/>
                <a:gd name="connsiteY20" fmla="*/ 200025 h 378618"/>
                <a:gd name="connsiteX21" fmla="*/ 223838 w 1121569"/>
                <a:gd name="connsiteY21" fmla="*/ 190500 h 378618"/>
                <a:gd name="connsiteX22" fmla="*/ 304800 w 1121569"/>
                <a:gd name="connsiteY22" fmla="*/ 176212 h 378618"/>
                <a:gd name="connsiteX23" fmla="*/ 383382 w 1121569"/>
                <a:gd name="connsiteY23" fmla="*/ 154781 h 378618"/>
                <a:gd name="connsiteX24" fmla="*/ 547688 w 1121569"/>
                <a:gd name="connsiteY24" fmla="*/ 104775 h 378618"/>
                <a:gd name="connsiteX25" fmla="*/ 716757 w 1121569"/>
                <a:gd name="connsiteY25" fmla="*/ 40481 h 378618"/>
                <a:gd name="connsiteX26" fmla="*/ 766763 w 1121569"/>
                <a:gd name="connsiteY26" fmla="*/ 19050 h 378618"/>
                <a:gd name="connsiteX27" fmla="*/ 778669 w 1121569"/>
                <a:gd name="connsiteY27" fmla="*/ 11906 h 378618"/>
                <a:gd name="connsiteX28" fmla="*/ 800100 w 1121569"/>
                <a:gd name="connsiteY28" fmla="*/ 4762 h 378618"/>
                <a:gd name="connsiteX29" fmla="*/ 821532 w 1121569"/>
                <a:gd name="connsiteY29" fmla="*/ 2381 h 378618"/>
                <a:gd name="connsiteX30" fmla="*/ 845344 w 1121569"/>
                <a:gd name="connsiteY30" fmla="*/ 0 h 378618"/>
                <a:gd name="connsiteX31" fmla="*/ 871538 w 1121569"/>
                <a:gd name="connsiteY31" fmla="*/ 4762 h 378618"/>
                <a:gd name="connsiteX32" fmla="*/ 931069 w 1121569"/>
                <a:gd name="connsiteY32" fmla="*/ 26193 h 378618"/>
                <a:gd name="connsiteX33" fmla="*/ 988219 w 1121569"/>
                <a:gd name="connsiteY33" fmla="*/ 54768 h 378618"/>
                <a:gd name="connsiteX34" fmla="*/ 1038225 w 1121569"/>
                <a:gd name="connsiteY34" fmla="*/ 78581 h 378618"/>
                <a:gd name="connsiteX35" fmla="*/ 1085850 w 1121569"/>
                <a:gd name="connsiteY35" fmla="*/ 102393 h 378618"/>
                <a:gd name="connsiteX36" fmla="*/ 1104900 w 1121569"/>
                <a:gd name="connsiteY36" fmla="*/ 116681 h 378618"/>
                <a:gd name="connsiteX37" fmla="*/ 1121569 w 1121569"/>
                <a:gd name="connsiteY37" fmla="*/ 138112 h 378618"/>
                <a:gd name="connsiteX38" fmla="*/ 1121569 w 1121569"/>
                <a:gd name="connsiteY38" fmla="*/ 152400 h 378618"/>
                <a:gd name="connsiteX39" fmla="*/ 1119188 w 1121569"/>
                <a:gd name="connsiteY39" fmla="*/ 171450 h 378618"/>
                <a:gd name="connsiteX40" fmla="*/ 1107282 w 1121569"/>
                <a:gd name="connsiteY40" fmla="*/ 190500 h 378618"/>
                <a:gd name="connsiteX41" fmla="*/ 1088232 w 1121569"/>
                <a:gd name="connsiteY41" fmla="*/ 202406 h 378618"/>
                <a:gd name="connsiteX42" fmla="*/ 1052513 w 1121569"/>
                <a:gd name="connsiteY42" fmla="*/ 216693 h 378618"/>
                <a:gd name="connsiteX43" fmla="*/ 981075 w 1121569"/>
                <a:gd name="connsiteY43" fmla="*/ 235743 h 378618"/>
                <a:gd name="connsiteX44" fmla="*/ 892969 w 1121569"/>
                <a:gd name="connsiteY44" fmla="*/ 24526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21569" h="378618">
                  <a:moveTo>
                    <a:pt x="892969" y="245268"/>
                  </a:moveTo>
                  <a:lnTo>
                    <a:pt x="781050" y="271462"/>
                  </a:lnTo>
                  <a:lnTo>
                    <a:pt x="611982" y="314325"/>
                  </a:lnTo>
                  <a:lnTo>
                    <a:pt x="485775" y="347662"/>
                  </a:lnTo>
                  <a:lnTo>
                    <a:pt x="428625" y="361950"/>
                  </a:lnTo>
                  <a:lnTo>
                    <a:pt x="385763" y="371475"/>
                  </a:lnTo>
                  <a:lnTo>
                    <a:pt x="342900" y="376237"/>
                  </a:lnTo>
                  <a:lnTo>
                    <a:pt x="304800" y="378618"/>
                  </a:lnTo>
                  <a:lnTo>
                    <a:pt x="285750" y="376237"/>
                  </a:lnTo>
                  <a:lnTo>
                    <a:pt x="238125" y="359568"/>
                  </a:lnTo>
                  <a:lnTo>
                    <a:pt x="178594" y="330993"/>
                  </a:lnTo>
                  <a:lnTo>
                    <a:pt x="116682" y="297656"/>
                  </a:lnTo>
                  <a:lnTo>
                    <a:pt x="64294" y="266700"/>
                  </a:lnTo>
                  <a:lnTo>
                    <a:pt x="28575" y="242887"/>
                  </a:lnTo>
                  <a:lnTo>
                    <a:pt x="7144" y="226218"/>
                  </a:lnTo>
                  <a:lnTo>
                    <a:pt x="2382" y="214312"/>
                  </a:lnTo>
                  <a:lnTo>
                    <a:pt x="0" y="202406"/>
                  </a:lnTo>
                  <a:lnTo>
                    <a:pt x="4763" y="197643"/>
                  </a:lnTo>
                  <a:lnTo>
                    <a:pt x="19050" y="197643"/>
                  </a:lnTo>
                  <a:lnTo>
                    <a:pt x="64294" y="202406"/>
                  </a:lnTo>
                  <a:lnTo>
                    <a:pt x="152400" y="200025"/>
                  </a:lnTo>
                  <a:lnTo>
                    <a:pt x="223838" y="190500"/>
                  </a:lnTo>
                  <a:lnTo>
                    <a:pt x="304800" y="176212"/>
                  </a:lnTo>
                  <a:lnTo>
                    <a:pt x="383382" y="154781"/>
                  </a:lnTo>
                  <a:lnTo>
                    <a:pt x="547688" y="104775"/>
                  </a:lnTo>
                  <a:lnTo>
                    <a:pt x="716757" y="40481"/>
                  </a:lnTo>
                  <a:lnTo>
                    <a:pt x="766763" y="19050"/>
                  </a:lnTo>
                  <a:lnTo>
                    <a:pt x="778669" y="11906"/>
                  </a:lnTo>
                  <a:lnTo>
                    <a:pt x="800100" y="4762"/>
                  </a:lnTo>
                  <a:lnTo>
                    <a:pt x="821532" y="2381"/>
                  </a:lnTo>
                  <a:lnTo>
                    <a:pt x="845344" y="0"/>
                  </a:lnTo>
                  <a:lnTo>
                    <a:pt x="871538" y="4762"/>
                  </a:lnTo>
                  <a:lnTo>
                    <a:pt x="931069" y="26193"/>
                  </a:lnTo>
                  <a:lnTo>
                    <a:pt x="988219" y="54768"/>
                  </a:lnTo>
                  <a:lnTo>
                    <a:pt x="1038225" y="78581"/>
                  </a:lnTo>
                  <a:lnTo>
                    <a:pt x="1085850" y="102393"/>
                  </a:lnTo>
                  <a:lnTo>
                    <a:pt x="1104900" y="116681"/>
                  </a:lnTo>
                  <a:lnTo>
                    <a:pt x="1121569" y="138112"/>
                  </a:lnTo>
                  <a:lnTo>
                    <a:pt x="1121569" y="152400"/>
                  </a:lnTo>
                  <a:lnTo>
                    <a:pt x="1119188" y="171450"/>
                  </a:lnTo>
                  <a:lnTo>
                    <a:pt x="1107282" y="190500"/>
                  </a:lnTo>
                  <a:lnTo>
                    <a:pt x="1088232" y="202406"/>
                  </a:lnTo>
                  <a:lnTo>
                    <a:pt x="1052513" y="216693"/>
                  </a:lnTo>
                  <a:lnTo>
                    <a:pt x="981075" y="235743"/>
                  </a:lnTo>
                  <a:lnTo>
                    <a:pt x="892969" y="2452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45C7B546-ABD1-4409-B580-E9A6B03B4D9B}"/>
                </a:ext>
              </a:extLst>
            </p:cNvPr>
            <p:cNvSpPr/>
            <p:nvPr/>
          </p:nvSpPr>
          <p:spPr>
            <a:xfrm>
              <a:off x="2738438" y="4614863"/>
              <a:ext cx="595312" cy="1184275"/>
            </a:xfrm>
            <a:custGeom>
              <a:avLst/>
              <a:gdLst>
                <a:gd name="connsiteX0" fmla="*/ 407193 w 595312"/>
                <a:gd name="connsiteY0" fmla="*/ 366712 h 1183481"/>
                <a:gd name="connsiteX1" fmla="*/ 447675 w 595312"/>
                <a:gd name="connsiteY1" fmla="*/ 531018 h 1183481"/>
                <a:gd name="connsiteX2" fmla="*/ 492918 w 595312"/>
                <a:gd name="connsiteY2" fmla="*/ 702468 h 1183481"/>
                <a:gd name="connsiteX3" fmla="*/ 538162 w 595312"/>
                <a:gd name="connsiteY3" fmla="*/ 871537 h 1183481"/>
                <a:gd name="connsiteX4" fmla="*/ 595312 w 595312"/>
                <a:gd name="connsiteY4" fmla="*/ 981075 h 1183481"/>
                <a:gd name="connsiteX5" fmla="*/ 592931 w 595312"/>
                <a:gd name="connsiteY5" fmla="*/ 1042987 h 1183481"/>
                <a:gd name="connsiteX6" fmla="*/ 585787 w 595312"/>
                <a:gd name="connsiteY6" fmla="*/ 1090612 h 1183481"/>
                <a:gd name="connsiteX7" fmla="*/ 576262 w 595312"/>
                <a:gd name="connsiteY7" fmla="*/ 1126331 h 1183481"/>
                <a:gd name="connsiteX8" fmla="*/ 564356 w 595312"/>
                <a:gd name="connsiteY8" fmla="*/ 1150143 h 1183481"/>
                <a:gd name="connsiteX9" fmla="*/ 547687 w 595312"/>
                <a:gd name="connsiteY9" fmla="*/ 1166812 h 1183481"/>
                <a:gd name="connsiteX10" fmla="*/ 531018 w 595312"/>
                <a:gd name="connsiteY10" fmla="*/ 1178718 h 1183481"/>
                <a:gd name="connsiteX11" fmla="*/ 509587 w 595312"/>
                <a:gd name="connsiteY11" fmla="*/ 1183481 h 1183481"/>
                <a:gd name="connsiteX12" fmla="*/ 495300 w 595312"/>
                <a:gd name="connsiteY12" fmla="*/ 1181100 h 1183481"/>
                <a:gd name="connsiteX13" fmla="*/ 473868 w 595312"/>
                <a:gd name="connsiteY13" fmla="*/ 1173956 h 1183481"/>
                <a:gd name="connsiteX14" fmla="*/ 447675 w 595312"/>
                <a:gd name="connsiteY14" fmla="*/ 1157287 h 1183481"/>
                <a:gd name="connsiteX15" fmla="*/ 428625 w 595312"/>
                <a:gd name="connsiteY15" fmla="*/ 1140618 h 1183481"/>
                <a:gd name="connsiteX16" fmla="*/ 407193 w 595312"/>
                <a:gd name="connsiteY16" fmla="*/ 1121568 h 1183481"/>
                <a:gd name="connsiteX17" fmla="*/ 392906 w 595312"/>
                <a:gd name="connsiteY17" fmla="*/ 1104900 h 1183481"/>
                <a:gd name="connsiteX18" fmla="*/ 364331 w 595312"/>
                <a:gd name="connsiteY18" fmla="*/ 1064418 h 1183481"/>
                <a:gd name="connsiteX19" fmla="*/ 340518 w 595312"/>
                <a:gd name="connsiteY19" fmla="*/ 1021556 h 1183481"/>
                <a:gd name="connsiteX20" fmla="*/ 328612 w 595312"/>
                <a:gd name="connsiteY20" fmla="*/ 997743 h 1183481"/>
                <a:gd name="connsiteX21" fmla="*/ 323850 w 595312"/>
                <a:gd name="connsiteY21" fmla="*/ 962025 h 1183481"/>
                <a:gd name="connsiteX22" fmla="*/ 314325 w 595312"/>
                <a:gd name="connsiteY22" fmla="*/ 892968 h 1183481"/>
                <a:gd name="connsiteX23" fmla="*/ 300037 w 595312"/>
                <a:gd name="connsiteY23" fmla="*/ 809625 h 1183481"/>
                <a:gd name="connsiteX24" fmla="*/ 278606 w 595312"/>
                <a:gd name="connsiteY24" fmla="*/ 709612 h 1183481"/>
                <a:gd name="connsiteX25" fmla="*/ 252412 w 595312"/>
                <a:gd name="connsiteY25" fmla="*/ 585787 h 1183481"/>
                <a:gd name="connsiteX26" fmla="*/ 228600 w 595312"/>
                <a:gd name="connsiteY26" fmla="*/ 490537 h 1183481"/>
                <a:gd name="connsiteX27" fmla="*/ 204787 w 595312"/>
                <a:gd name="connsiteY27" fmla="*/ 395287 h 1183481"/>
                <a:gd name="connsiteX28" fmla="*/ 178593 w 595312"/>
                <a:gd name="connsiteY28" fmla="*/ 292893 h 1183481"/>
                <a:gd name="connsiteX29" fmla="*/ 164306 w 595312"/>
                <a:gd name="connsiteY29" fmla="*/ 242887 h 1183481"/>
                <a:gd name="connsiteX30" fmla="*/ 152400 w 595312"/>
                <a:gd name="connsiteY30" fmla="*/ 207168 h 1183481"/>
                <a:gd name="connsiteX31" fmla="*/ 140493 w 595312"/>
                <a:gd name="connsiteY31" fmla="*/ 183356 h 1183481"/>
                <a:gd name="connsiteX32" fmla="*/ 128587 w 595312"/>
                <a:gd name="connsiteY32" fmla="*/ 166687 h 1183481"/>
                <a:gd name="connsiteX33" fmla="*/ 111918 w 595312"/>
                <a:gd name="connsiteY33" fmla="*/ 142875 h 1183481"/>
                <a:gd name="connsiteX34" fmla="*/ 100012 w 595312"/>
                <a:gd name="connsiteY34" fmla="*/ 130968 h 1183481"/>
                <a:gd name="connsiteX35" fmla="*/ 83343 w 595312"/>
                <a:gd name="connsiteY35" fmla="*/ 114300 h 1183481"/>
                <a:gd name="connsiteX36" fmla="*/ 61912 w 595312"/>
                <a:gd name="connsiteY36" fmla="*/ 97631 h 1183481"/>
                <a:gd name="connsiteX37" fmla="*/ 33337 w 595312"/>
                <a:gd name="connsiteY37" fmla="*/ 76200 h 1183481"/>
                <a:gd name="connsiteX38" fmla="*/ 23812 w 595312"/>
                <a:gd name="connsiteY38" fmla="*/ 66675 h 1183481"/>
                <a:gd name="connsiteX39" fmla="*/ 9525 w 595312"/>
                <a:gd name="connsiteY39" fmla="*/ 52387 h 1183481"/>
                <a:gd name="connsiteX40" fmla="*/ 0 w 595312"/>
                <a:gd name="connsiteY40" fmla="*/ 23812 h 1183481"/>
                <a:gd name="connsiteX41" fmla="*/ 2381 w 595312"/>
                <a:gd name="connsiteY41" fmla="*/ 7143 h 1183481"/>
                <a:gd name="connsiteX42" fmla="*/ 7143 w 595312"/>
                <a:gd name="connsiteY42" fmla="*/ 2381 h 1183481"/>
                <a:gd name="connsiteX43" fmla="*/ 14287 w 595312"/>
                <a:gd name="connsiteY43" fmla="*/ 0 h 1183481"/>
                <a:gd name="connsiteX44" fmla="*/ 28575 w 595312"/>
                <a:gd name="connsiteY44" fmla="*/ 4762 h 1183481"/>
                <a:gd name="connsiteX45" fmla="*/ 76200 w 595312"/>
                <a:gd name="connsiteY45" fmla="*/ 23812 h 1183481"/>
                <a:gd name="connsiteX46" fmla="*/ 147637 w 595312"/>
                <a:gd name="connsiteY46" fmla="*/ 54768 h 1183481"/>
                <a:gd name="connsiteX47" fmla="*/ 259556 w 595312"/>
                <a:gd name="connsiteY47" fmla="*/ 104775 h 1183481"/>
                <a:gd name="connsiteX48" fmla="*/ 364331 w 595312"/>
                <a:gd name="connsiteY48" fmla="*/ 216693 h 1183481"/>
                <a:gd name="connsiteX49" fmla="*/ 407193 w 595312"/>
                <a:gd name="connsiteY49" fmla="*/ 36671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5312" h="1183481">
                  <a:moveTo>
                    <a:pt x="407193" y="366712"/>
                  </a:moveTo>
                  <a:lnTo>
                    <a:pt x="447675" y="531018"/>
                  </a:lnTo>
                  <a:lnTo>
                    <a:pt x="492918" y="702468"/>
                  </a:lnTo>
                  <a:lnTo>
                    <a:pt x="538162" y="871537"/>
                  </a:lnTo>
                  <a:lnTo>
                    <a:pt x="595312" y="981075"/>
                  </a:lnTo>
                  <a:cubicBezTo>
                    <a:pt x="594518" y="1001712"/>
                    <a:pt x="593725" y="1022350"/>
                    <a:pt x="592931" y="1042987"/>
                  </a:cubicBezTo>
                  <a:lnTo>
                    <a:pt x="585787" y="1090612"/>
                  </a:lnTo>
                  <a:lnTo>
                    <a:pt x="576262" y="1126331"/>
                  </a:lnTo>
                  <a:lnTo>
                    <a:pt x="564356" y="1150143"/>
                  </a:lnTo>
                  <a:lnTo>
                    <a:pt x="547687" y="1166812"/>
                  </a:lnTo>
                  <a:lnTo>
                    <a:pt x="531018" y="1178718"/>
                  </a:lnTo>
                  <a:lnTo>
                    <a:pt x="509587" y="1183481"/>
                  </a:lnTo>
                  <a:lnTo>
                    <a:pt x="495300" y="1181100"/>
                  </a:lnTo>
                  <a:lnTo>
                    <a:pt x="473868" y="1173956"/>
                  </a:lnTo>
                  <a:lnTo>
                    <a:pt x="447675" y="1157287"/>
                  </a:lnTo>
                  <a:lnTo>
                    <a:pt x="428625" y="1140618"/>
                  </a:lnTo>
                  <a:lnTo>
                    <a:pt x="407193" y="1121568"/>
                  </a:lnTo>
                  <a:lnTo>
                    <a:pt x="392906" y="1104900"/>
                  </a:lnTo>
                  <a:lnTo>
                    <a:pt x="364331" y="1064418"/>
                  </a:lnTo>
                  <a:lnTo>
                    <a:pt x="340518" y="1021556"/>
                  </a:lnTo>
                  <a:lnTo>
                    <a:pt x="328612" y="997743"/>
                  </a:lnTo>
                  <a:lnTo>
                    <a:pt x="323850" y="962025"/>
                  </a:lnTo>
                  <a:lnTo>
                    <a:pt x="314325" y="892968"/>
                  </a:lnTo>
                  <a:lnTo>
                    <a:pt x="300037" y="809625"/>
                  </a:lnTo>
                  <a:lnTo>
                    <a:pt x="278606" y="709612"/>
                  </a:lnTo>
                  <a:lnTo>
                    <a:pt x="252412" y="585787"/>
                  </a:lnTo>
                  <a:lnTo>
                    <a:pt x="228600" y="490537"/>
                  </a:lnTo>
                  <a:lnTo>
                    <a:pt x="204787" y="395287"/>
                  </a:lnTo>
                  <a:lnTo>
                    <a:pt x="178593" y="292893"/>
                  </a:lnTo>
                  <a:lnTo>
                    <a:pt x="164306" y="242887"/>
                  </a:lnTo>
                  <a:lnTo>
                    <a:pt x="152400" y="207168"/>
                  </a:lnTo>
                  <a:lnTo>
                    <a:pt x="140493" y="183356"/>
                  </a:lnTo>
                  <a:lnTo>
                    <a:pt x="128587" y="166687"/>
                  </a:lnTo>
                  <a:lnTo>
                    <a:pt x="111918" y="142875"/>
                  </a:lnTo>
                  <a:lnTo>
                    <a:pt x="100012" y="130968"/>
                  </a:lnTo>
                  <a:lnTo>
                    <a:pt x="83343" y="114300"/>
                  </a:lnTo>
                  <a:lnTo>
                    <a:pt x="61912" y="97631"/>
                  </a:lnTo>
                  <a:lnTo>
                    <a:pt x="33337" y="76200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28575" y="4762"/>
                  </a:lnTo>
                  <a:lnTo>
                    <a:pt x="76200" y="23812"/>
                  </a:lnTo>
                  <a:lnTo>
                    <a:pt x="147637" y="54768"/>
                  </a:lnTo>
                  <a:lnTo>
                    <a:pt x="259556" y="104775"/>
                  </a:lnTo>
                  <a:lnTo>
                    <a:pt x="364331" y="216693"/>
                  </a:lnTo>
                  <a:lnTo>
                    <a:pt x="407193" y="3667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465F17BD-B440-43A2-985F-DDCD9EABFC98}"/>
                </a:ext>
              </a:extLst>
            </p:cNvPr>
            <p:cNvSpPr/>
            <p:nvPr/>
          </p:nvSpPr>
          <p:spPr>
            <a:xfrm>
              <a:off x="2938463" y="4491038"/>
              <a:ext cx="1336675" cy="1071563"/>
            </a:xfrm>
            <a:custGeom>
              <a:avLst/>
              <a:gdLst>
                <a:gd name="connsiteX0" fmla="*/ 716756 w 1335881"/>
                <a:gd name="connsiteY0" fmla="*/ 271462 h 1071562"/>
                <a:gd name="connsiteX1" fmla="*/ 826293 w 1335881"/>
                <a:gd name="connsiteY1" fmla="*/ 245268 h 1071562"/>
                <a:gd name="connsiteX2" fmla="*/ 888206 w 1335881"/>
                <a:gd name="connsiteY2" fmla="*/ 230981 h 1071562"/>
                <a:gd name="connsiteX3" fmla="*/ 907256 w 1335881"/>
                <a:gd name="connsiteY3" fmla="*/ 230981 h 1071562"/>
                <a:gd name="connsiteX4" fmla="*/ 923925 w 1335881"/>
                <a:gd name="connsiteY4" fmla="*/ 235743 h 1071562"/>
                <a:gd name="connsiteX5" fmla="*/ 938212 w 1335881"/>
                <a:gd name="connsiteY5" fmla="*/ 242887 h 1071562"/>
                <a:gd name="connsiteX6" fmla="*/ 947737 w 1335881"/>
                <a:gd name="connsiteY6" fmla="*/ 252412 h 1071562"/>
                <a:gd name="connsiteX7" fmla="*/ 954881 w 1335881"/>
                <a:gd name="connsiteY7" fmla="*/ 264318 h 1071562"/>
                <a:gd name="connsiteX8" fmla="*/ 959643 w 1335881"/>
                <a:gd name="connsiteY8" fmla="*/ 280987 h 1071562"/>
                <a:gd name="connsiteX9" fmla="*/ 957262 w 1335881"/>
                <a:gd name="connsiteY9" fmla="*/ 326231 h 1071562"/>
                <a:gd name="connsiteX10" fmla="*/ 935831 w 1335881"/>
                <a:gd name="connsiteY10" fmla="*/ 459581 h 1071562"/>
                <a:gd name="connsiteX11" fmla="*/ 902493 w 1335881"/>
                <a:gd name="connsiteY11" fmla="*/ 654843 h 1071562"/>
                <a:gd name="connsiteX12" fmla="*/ 862012 w 1335881"/>
                <a:gd name="connsiteY12" fmla="*/ 878681 h 1071562"/>
                <a:gd name="connsiteX13" fmla="*/ 869156 w 1335881"/>
                <a:gd name="connsiteY13" fmla="*/ 1033462 h 1071562"/>
                <a:gd name="connsiteX14" fmla="*/ 888206 w 1335881"/>
                <a:gd name="connsiteY14" fmla="*/ 1045368 h 1071562"/>
                <a:gd name="connsiteX15" fmla="*/ 919162 w 1335881"/>
                <a:gd name="connsiteY15" fmla="*/ 1059656 h 1071562"/>
                <a:gd name="connsiteX16" fmla="*/ 947737 w 1335881"/>
                <a:gd name="connsiteY16" fmla="*/ 1066800 h 1071562"/>
                <a:gd name="connsiteX17" fmla="*/ 978693 w 1335881"/>
                <a:gd name="connsiteY17" fmla="*/ 1071562 h 1071562"/>
                <a:gd name="connsiteX18" fmla="*/ 1002506 w 1335881"/>
                <a:gd name="connsiteY18" fmla="*/ 1066800 h 1071562"/>
                <a:gd name="connsiteX19" fmla="*/ 1019175 w 1335881"/>
                <a:gd name="connsiteY19" fmla="*/ 1054893 h 1071562"/>
                <a:gd name="connsiteX20" fmla="*/ 1023937 w 1335881"/>
                <a:gd name="connsiteY20" fmla="*/ 1038225 h 1071562"/>
                <a:gd name="connsiteX21" fmla="*/ 1050131 w 1335881"/>
                <a:gd name="connsiteY21" fmla="*/ 947737 h 1071562"/>
                <a:gd name="connsiteX22" fmla="*/ 1095375 w 1335881"/>
                <a:gd name="connsiteY22" fmla="*/ 788193 h 1071562"/>
                <a:gd name="connsiteX23" fmla="*/ 1143000 w 1335881"/>
                <a:gd name="connsiteY23" fmla="*/ 628650 h 1071562"/>
                <a:gd name="connsiteX24" fmla="*/ 1197768 w 1335881"/>
                <a:gd name="connsiteY24" fmla="*/ 445293 h 1071562"/>
                <a:gd name="connsiteX25" fmla="*/ 1243012 w 1335881"/>
                <a:gd name="connsiteY25" fmla="*/ 302418 h 1071562"/>
                <a:gd name="connsiteX26" fmla="*/ 1250156 w 1335881"/>
                <a:gd name="connsiteY26" fmla="*/ 290512 h 1071562"/>
                <a:gd name="connsiteX27" fmla="*/ 1266825 w 1335881"/>
                <a:gd name="connsiteY27" fmla="*/ 276225 h 1071562"/>
                <a:gd name="connsiteX28" fmla="*/ 1288256 w 1335881"/>
                <a:gd name="connsiteY28" fmla="*/ 257175 h 1071562"/>
                <a:gd name="connsiteX29" fmla="*/ 1309687 w 1335881"/>
                <a:gd name="connsiteY29" fmla="*/ 230981 h 1071562"/>
                <a:gd name="connsiteX30" fmla="*/ 1326356 w 1335881"/>
                <a:gd name="connsiteY30" fmla="*/ 202406 h 1071562"/>
                <a:gd name="connsiteX31" fmla="*/ 1335881 w 1335881"/>
                <a:gd name="connsiteY31" fmla="*/ 176212 h 1071562"/>
                <a:gd name="connsiteX32" fmla="*/ 1335881 w 1335881"/>
                <a:gd name="connsiteY32" fmla="*/ 161925 h 1071562"/>
                <a:gd name="connsiteX33" fmla="*/ 1333500 w 1335881"/>
                <a:gd name="connsiteY33" fmla="*/ 154781 h 1071562"/>
                <a:gd name="connsiteX34" fmla="*/ 1316831 w 1335881"/>
                <a:gd name="connsiteY34" fmla="*/ 140493 h 1071562"/>
                <a:gd name="connsiteX35" fmla="*/ 1214437 w 1335881"/>
                <a:gd name="connsiteY35" fmla="*/ 88106 h 1071562"/>
                <a:gd name="connsiteX36" fmla="*/ 1095375 w 1335881"/>
                <a:gd name="connsiteY36" fmla="*/ 23812 h 1071562"/>
                <a:gd name="connsiteX37" fmla="*/ 1052512 w 1335881"/>
                <a:gd name="connsiteY37" fmla="*/ 2381 h 1071562"/>
                <a:gd name="connsiteX38" fmla="*/ 1033462 w 1335881"/>
                <a:gd name="connsiteY38" fmla="*/ 0 h 1071562"/>
                <a:gd name="connsiteX39" fmla="*/ 1007268 w 1335881"/>
                <a:gd name="connsiteY39" fmla="*/ 2381 h 1071562"/>
                <a:gd name="connsiteX40" fmla="*/ 942975 w 1335881"/>
                <a:gd name="connsiteY40" fmla="*/ 14287 h 1071562"/>
                <a:gd name="connsiteX41" fmla="*/ 809625 w 1335881"/>
                <a:gd name="connsiteY41" fmla="*/ 52387 h 1071562"/>
                <a:gd name="connsiteX42" fmla="*/ 676275 w 1335881"/>
                <a:gd name="connsiteY42" fmla="*/ 88106 h 1071562"/>
                <a:gd name="connsiteX43" fmla="*/ 502443 w 1335881"/>
                <a:gd name="connsiteY43" fmla="*/ 133350 h 1071562"/>
                <a:gd name="connsiteX44" fmla="*/ 366712 w 1335881"/>
                <a:gd name="connsiteY44" fmla="*/ 164306 h 1071562"/>
                <a:gd name="connsiteX45" fmla="*/ 204787 w 1335881"/>
                <a:gd name="connsiteY45" fmla="*/ 200025 h 1071562"/>
                <a:gd name="connsiteX46" fmla="*/ 0 w 1335881"/>
                <a:gd name="connsiteY46" fmla="*/ 242887 h 1071562"/>
                <a:gd name="connsiteX47" fmla="*/ 88106 w 1335881"/>
                <a:gd name="connsiteY47" fmla="*/ 376237 h 1071562"/>
                <a:gd name="connsiteX48" fmla="*/ 257175 w 1335881"/>
                <a:gd name="connsiteY48" fmla="*/ 354806 h 1071562"/>
                <a:gd name="connsiteX49" fmla="*/ 442912 w 1335881"/>
                <a:gd name="connsiteY49" fmla="*/ 323850 h 1071562"/>
                <a:gd name="connsiteX50" fmla="*/ 514350 w 1335881"/>
                <a:gd name="connsiteY50" fmla="*/ 311943 h 1071562"/>
                <a:gd name="connsiteX51" fmla="*/ 716756 w 1335881"/>
                <a:gd name="connsiteY51" fmla="*/ 271462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5881" h="1071562">
                  <a:moveTo>
                    <a:pt x="716756" y="271462"/>
                  </a:moveTo>
                  <a:lnTo>
                    <a:pt x="826293" y="245268"/>
                  </a:lnTo>
                  <a:lnTo>
                    <a:pt x="888206" y="230981"/>
                  </a:lnTo>
                  <a:lnTo>
                    <a:pt x="907256" y="230981"/>
                  </a:lnTo>
                  <a:lnTo>
                    <a:pt x="923925" y="235743"/>
                  </a:lnTo>
                  <a:lnTo>
                    <a:pt x="938212" y="242887"/>
                  </a:lnTo>
                  <a:lnTo>
                    <a:pt x="947737" y="252412"/>
                  </a:lnTo>
                  <a:lnTo>
                    <a:pt x="954881" y="264318"/>
                  </a:lnTo>
                  <a:lnTo>
                    <a:pt x="959643" y="280987"/>
                  </a:lnTo>
                  <a:lnTo>
                    <a:pt x="957262" y="326231"/>
                  </a:lnTo>
                  <a:lnTo>
                    <a:pt x="935831" y="459581"/>
                  </a:lnTo>
                  <a:lnTo>
                    <a:pt x="902493" y="654843"/>
                  </a:lnTo>
                  <a:lnTo>
                    <a:pt x="862012" y="878681"/>
                  </a:lnTo>
                  <a:lnTo>
                    <a:pt x="869156" y="1033462"/>
                  </a:lnTo>
                  <a:lnTo>
                    <a:pt x="888206" y="1045368"/>
                  </a:lnTo>
                  <a:lnTo>
                    <a:pt x="919162" y="1059656"/>
                  </a:lnTo>
                  <a:lnTo>
                    <a:pt x="947737" y="1066800"/>
                  </a:lnTo>
                  <a:lnTo>
                    <a:pt x="978693" y="1071562"/>
                  </a:lnTo>
                  <a:lnTo>
                    <a:pt x="1002506" y="1066800"/>
                  </a:lnTo>
                  <a:lnTo>
                    <a:pt x="1019175" y="1054893"/>
                  </a:lnTo>
                  <a:lnTo>
                    <a:pt x="1023937" y="1038225"/>
                  </a:lnTo>
                  <a:lnTo>
                    <a:pt x="1050131" y="947737"/>
                  </a:lnTo>
                  <a:lnTo>
                    <a:pt x="1095375" y="788193"/>
                  </a:lnTo>
                  <a:lnTo>
                    <a:pt x="1143000" y="628650"/>
                  </a:lnTo>
                  <a:lnTo>
                    <a:pt x="1197768" y="445293"/>
                  </a:lnTo>
                  <a:lnTo>
                    <a:pt x="1243012" y="302418"/>
                  </a:lnTo>
                  <a:lnTo>
                    <a:pt x="1250156" y="290512"/>
                  </a:lnTo>
                  <a:lnTo>
                    <a:pt x="1266825" y="276225"/>
                  </a:lnTo>
                  <a:lnTo>
                    <a:pt x="1288256" y="257175"/>
                  </a:lnTo>
                  <a:lnTo>
                    <a:pt x="1309687" y="230981"/>
                  </a:lnTo>
                  <a:lnTo>
                    <a:pt x="1326356" y="202406"/>
                  </a:lnTo>
                  <a:lnTo>
                    <a:pt x="1335881" y="176212"/>
                  </a:lnTo>
                  <a:lnTo>
                    <a:pt x="1335881" y="161925"/>
                  </a:lnTo>
                  <a:lnTo>
                    <a:pt x="1333500" y="154781"/>
                  </a:lnTo>
                  <a:lnTo>
                    <a:pt x="1316831" y="140493"/>
                  </a:lnTo>
                  <a:lnTo>
                    <a:pt x="1214437" y="88106"/>
                  </a:lnTo>
                  <a:lnTo>
                    <a:pt x="1095375" y="23812"/>
                  </a:lnTo>
                  <a:lnTo>
                    <a:pt x="1052512" y="2381"/>
                  </a:lnTo>
                  <a:lnTo>
                    <a:pt x="1033462" y="0"/>
                  </a:lnTo>
                  <a:lnTo>
                    <a:pt x="1007268" y="2381"/>
                  </a:lnTo>
                  <a:lnTo>
                    <a:pt x="942975" y="14287"/>
                  </a:lnTo>
                  <a:lnTo>
                    <a:pt x="809625" y="52387"/>
                  </a:lnTo>
                  <a:lnTo>
                    <a:pt x="676275" y="88106"/>
                  </a:lnTo>
                  <a:lnTo>
                    <a:pt x="502443" y="133350"/>
                  </a:lnTo>
                  <a:lnTo>
                    <a:pt x="366712" y="164306"/>
                  </a:lnTo>
                  <a:lnTo>
                    <a:pt x="204787" y="200025"/>
                  </a:lnTo>
                  <a:lnTo>
                    <a:pt x="0" y="242887"/>
                  </a:lnTo>
                  <a:lnTo>
                    <a:pt x="88106" y="376237"/>
                  </a:lnTo>
                  <a:lnTo>
                    <a:pt x="257175" y="354806"/>
                  </a:lnTo>
                  <a:lnTo>
                    <a:pt x="442912" y="323850"/>
                  </a:lnTo>
                  <a:lnTo>
                    <a:pt x="514350" y="311943"/>
                  </a:lnTo>
                  <a:lnTo>
                    <a:pt x="716756" y="2714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7A9475D3-5B18-4A5E-8864-208B8663C51A}"/>
                </a:ext>
              </a:extLst>
            </p:cNvPr>
            <p:cNvSpPr/>
            <p:nvPr/>
          </p:nvSpPr>
          <p:spPr>
            <a:xfrm>
              <a:off x="3211513" y="5335588"/>
              <a:ext cx="665162" cy="265113"/>
            </a:xfrm>
            <a:custGeom>
              <a:avLst/>
              <a:gdLst>
                <a:gd name="connsiteX0" fmla="*/ 504825 w 664369"/>
                <a:gd name="connsiteY0" fmla="*/ 26194 h 264319"/>
                <a:gd name="connsiteX1" fmla="*/ 278607 w 664369"/>
                <a:gd name="connsiteY1" fmla="*/ 71438 h 264319"/>
                <a:gd name="connsiteX2" fmla="*/ 90488 w 664369"/>
                <a:gd name="connsiteY2" fmla="*/ 111919 h 264319"/>
                <a:gd name="connsiteX3" fmla="*/ 0 w 664369"/>
                <a:gd name="connsiteY3" fmla="*/ 135732 h 264319"/>
                <a:gd name="connsiteX4" fmla="*/ 76200 w 664369"/>
                <a:gd name="connsiteY4" fmla="*/ 264319 h 264319"/>
                <a:gd name="connsiteX5" fmla="*/ 200025 w 664369"/>
                <a:gd name="connsiteY5" fmla="*/ 242888 h 264319"/>
                <a:gd name="connsiteX6" fmla="*/ 392907 w 664369"/>
                <a:gd name="connsiteY6" fmla="*/ 214313 h 264319"/>
                <a:gd name="connsiteX7" fmla="*/ 664369 w 664369"/>
                <a:gd name="connsiteY7" fmla="*/ 178594 h 264319"/>
                <a:gd name="connsiteX8" fmla="*/ 657225 w 664369"/>
                <a:gd name="connsiteY8" fmla="*/ 0 h 264319"/>
                <a:gd name="connsiteX9" fmla="*/ 504825 w 664369"/>
                <a:gd name="connsiteY9" fmla="*/ 2619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369" h="264319">
                  <a:moveTo>
                    <a:pt x="504825" y="26194"/>
                  </a:moveTo>
                  <a:lnTo>
                    <a:pt x="278607" y="71438"/>
                  </a:lnTo>
                  <a:lnTo>
                    <a:pt x="90488" y="111919"/>
                  </a:lnTo>
                  <a:lnTo>
                    <a:pt x="0" y="135732"/>
                  </a:lnTo>
                  <a:lnTo>
                    <a:pt x="76200" y="264319"/>
                  </a:lnTo>
                  <a:lnTo>
                    <a:pt x="200025" y="242888"/>
                  </a:lnTo>
                  <a:lnTo>
                    <a:pt x="392907" y="214313"/>
                  </a:lnTo>
                  <a:lnTo>
                    <a:pt x="664369" y="178594"/>
                  </a:lnTo>
                  <a:lnTo>
                    <a:pt x="657225" y="0"/>
                  </a:lnTo>
                  <a:lnTo>
                    <a:pt x="504825" y="26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D5996D7F-6021-4E0F-BC12-7A6A73C1D2E1}"/>
                </a:ext>
              </a:extLst>
            </p:cNvPr>
            <p:cNvSpPr/>
            <p:nvPr/>
          </p:nvSpPr>
          <p:spPr>
            <a:xfrm>
              <a:off x="4676775" y="1885951"/>
              <a:ext cx="2252663" cy="506412"/>
            </a:xfrm>
            <a:custGeom>
              <a:avLst/>
              <a:gdLst>
                <a:gd name="connsiteX0" fmla="*/ 1666875 w 2252663"/>
                <a:gd name="connsiteY0" fmla="*/ 242888 h 507206"/>
                <a:gd name="connsiteX1" fmla="*/ 1473994 w 2252663"/>
                <a:gd name="connsiteY1" fmla="*/ 276225 h 507206"/>
                <a:gd name="connsiteX2" fmla="*/ 1276350 w 2252663"/>
                <a:gd name="connsiteY2" fmla="*/ 314325 h 507206"/>
                <a:gd name="connsiteX3" fmla="*/ 1121569 w 2252663"/>
                <a:gd name="connsiteY3" fmla="*/ 342900 h 507206"/>
                <a:gd name="connsiteX4" fmla="*/ 1021556 w 2252663"/>
                <a:gd name="connsiteY4" fmla="*/ 361950 h 507206"/>
                <a:gd name="connsiteX5" fmla="*/ 912019 w 2252663"/>
                <a:gd name="connsiteY5" fmla="*/ 381000 h 507206"/>
                <a:gd name="connsiteX6" fmla="*/ 800100 w 2252663"/>
                <a:gd name="connsiteY6" fmla="*/ 419100 h 507206"/>
                <a:gd name="connsiteX7" fmla="*/ 728663 w 2252663"/>
                <a:gd name="connsiteY7" fmla="*/ 426244 h 507206"/>
                <a:gd name="connsiteX8" fmla="*/ 671513 w 2252663"/>
                <a:gd name="connsiteY8" fmla="*/ 438150 h 507206"/>
                <a:gd name="connsiteX9" fmla="*/ 621506 w 2252663"/>
                <a:gd name="connsiteY9" fmla="*/ 452438 h 507206"/>
                <a:gd name="connsiteX10" fmla="*/ 576263 w 2252663"/>
                <a:gd name="connsiteY10" fmla="*/ 469106 h 507206"/>
                <a:gd name="connsiteX11" fmla="*/ 540544 w 2252663"/>
                <a:gd name="connsiteY11" fmla="*/ 488156 h 507206"/>
                <a:gd name="connsiteX12" fmla="*/ 497681 w 2252663"/>
                <a:gd name="connsiteY12" fmla="*/ 502444 h 507206"/>
                <a:gd name="connsiteX13" fmla="*/ 466725 w 2252663"/>
                <a:gd name="connsiteY13" fmla="*/ 507206 h 507206"/>
                <a:gd name="connsiteX14" fmla="*/ 442913 w 2252663"/>
                <a:gd name="connsiteY14" fmla="*/ 507206 h 507206"/>
                <a:gd name="connsiteX15" fmla="*/ 416719 w 2252663"/>
                <a:gd name="connsiteY15" fmla="*/ 507206 h 507206"/>
                <a:gd name="connsiteX16" fmla="*/ 385763 w 2252663"/>
                <a:gd name="connsiteY16" fmla="*/ 500063 h 507206"/>
                <a:gd name="connsiteX17" fmla="*/ 340519 w 2252663"/>
                <a:gd name="connsiteY17" fmla="*/ 481013 h 507206"/>
                <a:gd name="connsiteX18" fmla="*/ 292894 w 2252663"/>
                <a:gd name="connsiteY18" fmla="*/ 452438 h 507206"/>
                <a:gd name="connsiteX19" fmla="*/ 207169 w 2252663"/>
                <a:gd name="connsiteY19" fmla="*/ 397669 h 507206"/>
                <a:gd name="connsiteX20" fmla="*/ 119063 w 2252663"/>
                <a:gd name="connsiteY20" fmla="*/ 326231 h 507206"/>
                <a:gd name="connsiteX21" fmla="*/ 78581 w 2252663"/>
                <a:gd name="connsiteY21" fmla="*/ 285750 h 507206"/>
                <a:gd name="connsiteX22" fmla="*/ 35719 w 2252663"/>
                <a:gd name="connsiteY22" fmla="*/ 240506 h 507206"/>
                <a:gd name="connsiteX23" fmla="*/ 21431 w 2252663"/>
                <a:gd name="connsiteY23" fmla="*/ 223838 h 507206"/>
                <a:gd name="connsiteX24" fmla="*/ 7144 w 2252663"/>
                <a:gd name="connsiteY24" fmla="*/ 195263 h 507206"/>
                <a:gd name="connsiteX25" fmla="*/ 0 w 2252663"/>
                <a:gd name="connsiteY25" fmla="*/ 161925 h 507206"/>
                <a:gd name="connsiteX26" fmla="*/ 2381 w 2252663"/>
                <a:gd name="connsiteY26" fmla="*/ 145256 h 507206"/>
                <a:gd name="connsiteX27" fmla="*/ 7144 w 2252663"/>
                <a:gd name="connsiteY27" fmla="*/ 133350 h 507206"/>
                <a:gd name="connsiteX28" fmla="*/ 14288 w 2252663"/>
                <a:gd name="connsiteY28" fmla="*/ 128588 h 507206"/>
                <a:gd name="connsiteX29" fmla="*/ 21431 w 2252663"/>
                <a:gd name="connsiteY29" fmla="*/ 126206 h 507206"/>
                <a:gd name="connsiteX30" fmla="*/ 33338 w 2252663"/>
                <a:gd name="connsiteY30" fmla="*/ 126206 h 507206"/>
                <a:gd name="connsiteX31" fmla="*/ 52388 w 2252663"/>
                <a:gd name="connsiteY31" fmla="*/ 128588 h 507206"/>
                <a:gd name="connsiteX32" fmla="*/ 88106 w 2252663"/>
                <a:gd name="connsiteY32" fmla="*/ 142875 h 507206"/>
                <a:gd name="connsiteX33" fmla="*/ 159544 w 2252663"/>
                <a:gd name="connsiteY33" fmla="*/ 185738 h 507206"/>
                <a:gd name="connsiteX34" fmla="*/ 202406 w 2252663"/>
                <a:gd name="connsiteY34" fmla="*/ 209550 h 507206"/>
                <a:gd name="connsiteX35" fmla="*/ 245269 w 2252663"/>
                <a:gd name="connsiteY35" fmla="*/ 226219 h 507206"/>
                <a:gd name="connsiteX36" fmla="*/ 302419 w 2252663"/>
                <a:gd name="connsiteY36" fmla="*/ 242888 h 507206"/>
                <a:gd name="connsiteX37" fmla="*/ 354806 w 2252663"/>
                <a:gd name="connsiteY37" fmla="*/ 252413 h 507206"/>
                <a:gd name="connsiteX38" fmla="*/ 400050 w 2252663"/>
                <a:gd name="connsiteY38" fmla="*/ 257175 h 507206"/>
                <a:gd name="connsiteX39" fmla="*/ 471488 w 2252663"/>
                <a:gd name="connsiteY39" fmla="*/ 254794 h 507206"/>
                <a:gd name="connsiteX40" fmla="*/ 609600 w 2252663"/>
                <a:gd name="connsiteY40" fmla="*/ 230981 h 507206"/>
                <a:gd name="connsiteX41" fmla="*/ 942975 w 2252663"/>
                <a:gd name="connsiteY41" fmla="*/ 169069 h 507206"/>
                <a:gd name="connsiteX42" fmla="*/ 1312069 w 2252663"/>
                <a:gd name="connsiteY42" fmla="*/ 102394 h 507206"/>
                <a:gd name="connsiteX43" fmla="*/ 1669256 w 2252663"/>
                <a:gd name="connsiteY43" fmla="*/ 38100 h 507206"/>
                <a:gd name="connsiteX44" fmla="*/ 1854994 w 2252663"/>
                <a:gd name="connsiteY44" fmla="*/ 9525 h 507206"/>
                <a:gd name="connsiteX45" fmla="*/ 1914525 w 2252663"/>
                <a:gd name="connsiteY45" fmla="*/ 0 h 507206"/>
                <a:gd name="connsiteX46" fmla="*/ 1935956 w 2252663"/>
                <a:gd name="connsiteY46" fmla="*/ 7144 h 507206"/>
                <a:gd name="connsiteX47" fmla="*/ 2035969 w 2252663"/>
                <a:gd name="connsiteY47" fmla="*/ 64294 h 507206"/>
                <a:gd name="connsiteX48" fmla="*/ 2078831 w 2252663"/>
                <a:gd name="connsiteY48" fmla="*/ 90488 h 507206"/>
                <a:gd name="connsiteX49" fmla="*/ 2169319 w 2252663"/>
                <a:gd name="connsiteY49" fmla="*/ 150019 h 507206"/>
                <a:gd name="connsiteX50" fmla="*/ 2219325 w 2252663"/>
                <a:gd name="connsiteY50" fmla="*/ 192881 h 507206"/>
                <a:gd name="connsiteX51" fmla="*/ 2240756 w 2252663"/>
                <a:gd name="connsiteY51" fmla="*/ 211931 h 507206"/>
                <a:gd name="connsiteX52" fmla="*/ 2247900 w 2252663"/>
                <a:gd name="connsiteY52" fmla="*/ 223838 h 507206"/>
                <a:gd name="connsiteX53" fmla="*/ 2252663 w 2252663"/>
                <a:gd name="connsiteY53" fmla="*/ 238125 h 507206"/>
                <a:gd name="connsiteX54" fmla="*/ 2252663 w 2252663"/>
                <a:gd name="connsiteY54" fmla="*/ 254794 h 507206"/>
                <a:gd name="connsiteX55" fmla="*/ 2245519 w 2252663"/>
                <a:gd name="connsiteY55" fmla="*/ 283369 h 507206"/>
                <a:gd name="connsiteX56" fmla="*/ 2233613 w 2252663"/>
                <a:gd name="connsiteY56" fmla="*/ 311944 h 507206"/>
                <a:gd name="connsiteX57" fmla="*/ 2214563 w 2252663"/>
                <a:gd name="connsiteY57" fmla="*/ 342900 h 507206"/>
                <a:gd name="connsiteX58" fmla="*/ 2183606 w 2252663"/>
                <a:gd name="connsiteY58" fmla="*/ 378619 h 507206"/>
                <a:gd name="connsiteX59" fmla="*/ 2164556 w 2252663"/>
                <a:gd name="connsiteY59" fmla="*/ 395288 h 507206"/>
                <a:gd name="connsiteX60" fmla="*/ 1895475 w 2252663"/>
                <a:gd name="connsiteY60" fmla="*/ 238125 h 507206"/>
                <a:gd name="connsiteX61" fmla="*/ 1876425 w 2252663"/>
                <a:gd name="connsiteY61" fmla="*/ 230981 h 507206"/>
                <a:gd name="connsiteX62" fmla="*/ 1845469 w 2252663"/>
                <a:gd name="connsiteY62" fmla="*/ 221456 h 507206"/>
                <a:gd name="connsiteX63" fmla="*/ 1819275 w 2252663"/>
                <a:gd name="connsiteY63" fmla="*/ 216694 h 507206"/>
                <a:gd name="connsiteX64" fmla="*/ 1781175 w 2252663"/>
                <a:gd name="connsiteY64" fmla="*/ 219075 h 507206"/>
                <a:gd name="connsiteX65" fmla="*/ 1666875 w 2252663"/>
                <a:gd name="connsiteY65" fmla="*/ 242888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2663" h="507206">
                  <a:moveTo>
                    <a:pt x="1666875" y="242888"/>
                  </a:moveTo>
                  <a:lnTo>
                    <a:pt x="1473994" y="276225"/>
                  </a:lnTo>
                  <a:lnTo>
                    <a:pt x="1276350" y="314325"/>
                  </a:lnTo>
                  <a:lnTo>
                    <a:pt x="1121569" y="342900"/>
                  </a:lnTo>
                  <a:lnTo>
                    <a:pt x="1021556" y="361950"/>
                  </a:lnTo>
                  <a:lnTo>
                    <a:pt x="912019" y="381000"/>
                  </a:lnTo>
                  <a:lnTo>
                    <a:pt x="800100" y="419100"/>
                  </a:lnTo>
                  <a:lnTo>
                    <a:pt x="728663" y="426244"/>
                  </a:lnTo>
                  <a:lnTo>
                    <a:pt x="671513" y="438150"/>
                  </a:lnTo>
                  <a:lnTo>
                    <a:pt x="621506" y="452438"/>
                  </a:lnTo>
                  <a:lnTo>
                    <a:pt x="576263" y="469106"/>
                  </a:lnTo>
                  <a:lnTo>
                    <a:pt x="540544" y="488156"/>
                  </a:lnTo>
                  <a:lnTo>
                    <a:pt x="497681" y="502444"/>
                  </a:lnTo>
                  <a:lnTo>
                    <a:pt x="466725" y="507206"/>
                  </a:lnTo>
                  <a:lnTo>
                    <a:pt x="442913" y="507206"/>
                  </a:lnTo>
                  <a:lnTo>
                    <a:pt x="416719" y="507206"/>
                  </a:lnTo>
                  <a:lnTo>
                    <a:pt x="385763" y="500063"/>
                  </a:lnTo>
                  <a:lnTo>
                    <a:pt x="340519" y="481013"/>
                  </a:lnTo>
                  <a:lnTo>
                    <a:pt x="292894" y="452438"/>
                  </a:lnTo>
                  <a:lnTo>
                    <a:pt x="207169" y="397669"/>
                  </a:lnTo>
                  <a:lnTo>
                    <a:pt x="119063" y="326231"/>
                  </a:lnTo>
                  <a:lnTo>
                    <a:pt x="78581" y="285750"/>
                  </a:lnTo>
                  <a:lnTo>
                    <a:pt x="35719" y="240506"/>
                  </a:lnTo>
                  <a:lnTo>
                    <a:pt x="21431" y="223838"/>
                  </a:lnTo>
                  <a:lnTo>
                    <a:pt x="7144" y="195263"/>
                  </a:lnTo>
                  <a:lnTo>
                    <a:pt x="0" y="161925"/>
                  </a:lnTo>
                  <a:lnTo>
                    <a:pt x="2381" y="145256"/>
                  </a:lnTo>
                  <a:lnTo>
                    <a:pt x="7144" y="133350"/>
                  </a:lnTo>
                  <a:lnTo>
                    <a:pt x="14288" y="128588"/>
                  </a:lnTo>
                  <a:lnTo>
                    <a:pt x="21431" y="126206"/>
                  </a:lnTo>
                  <a:lnTo>
                    <a:pt x="33338" y="126206"/>
                  </a:lnTo>
                  <a:lnTo>
                    <a:pt x="52388" y="128588"/>
                  </a:lnTo>
                  <a:lnTo>
                    <a:pt x="88106" y="142875"/>
                  </a:lnTo>
                  <a:lnTo>
                    <a:pt x="159544" y="185738"/>
                  </a:lnTo>
                  <a:lnTo>
                    <a:pt x="202406" y="209550"/>
                  </a:lnTo>
                  <a:lnTo>
                    <a:pt x="245269" y="226219"/>
                  </a:lnTo>
                  <a:lnTo>
                    <a:pt x="302419" y="242888"/>
                  </a:lnTo>
                  <a:lnTo>
                    <a:pt x="354806" y="252413"/>
                  </a:lnTo>
                  <a:lnTo>
                    <a:pt x="400050" y="257175"/>
                  </a:lnTo>
                  <a:lnTo>
                    <a:pt x="471488" y="254794"/>
                  </a:lnTo>
                  <a:lnTo>
                    <a:pt x="609600" y="230981"/>
                  </a:lnTo>
                  <a:lnTo>
                    <a:pt x="942975" y="169069"/>
                  </a:lnTo>
                  <a:lnTo>
                    <a:pt x="1312069" y="102394"/>
                  </a:lnTo>
                  <a:lnTo>
                    <a:pt x="1669256" y="38100"/>
                  </a:lnTo>
                  <a:lnTo>
                    <a:pt x="1854994" y="9525"/>
                  </a:lnTo>
                  <a:lnTo>
                    <a:pt x="1914525" y="0"/>
                  </a:lnTo>
                  <a:lnTo>
                    <a:pt x="1935956" y="7144"/>
                  </a:lnTo>
                  <a:lnTo>
                    <a:pt x="2035969" y="64294"/>
                  </a:lnTo>
                  <a:lnTo>
                    <a:pt x="2078831" y="90488"/>
                  </a:lnTo>
                  <a:lnTo>
                    <a:pt x="2169319" y="150019"/>
                  </a:lnTo>
                  <a:lnTo>
                    <a:pt x="2219325" y="192881"/>
                  </a:lnTo>
                  <a:lnTo>
                    <a:pt x="2240756" y="211931"/>
                  </a:lnTo>
                  <a:lnTo>
                    <a:pt x="2247900" y="223838"/>
                  </a:lnTo>
                  <a:lnTo>
                    <a:pt x="2252663" y="238125"/>
                  </a:lnTo>
                  <a:lnTo>
                    <a:pt x="2252663" y="254794"/>
                  </a:lnTo>
                  <a:lnTo>
                    <a:pt x="2245519" y="283369"/>
                  </a:lnTo>
                  <a:lnTo>
                    <a:pt x="2233613" y="311944"/>
                  </a:lnTo>
                  <a:lnTo>
                    <a:pt x="2214563" y="342900"/>
                  </a:lnTo>
                  <a:lnTo>
                    <a:pt x="2183606" y="378619"/>
                  </a:lnTo>
                  <a:lnTo>
                    <a:pt x="2164556" y="395288"/>
                  </a:lnTo>
                  <a:lnTo>
                    <a:pt x="1895475" y="238125"/>
                  </a:lnTo>
                  <a:lnTo>
                    <a:pt x="1876425" y="230981"/>
                  </a:lnTo>
                  <a:lnTo>
                    <a:pt x="1845469" y="221456"/>
                  </a:lnTo>
                  <a:lnTo>
                    <a:pt x="1819275" y="216694"/>
                  </a:lnTo>
                  <a:lnTo>
                    <a:pt x="1781175" y="219075"/>
                  </a:lnTo>
                  <a:lnTo>
                    <a:pt x="1666875" y="2428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0C47088B-EFEA-4221-9781-77A5069B9C5B}"/>
                </a:ext>
              </a:extLst>
            </p:cNvPr>
            <p:cNvSpPr/>
            <p:nvPr/>
          </p:nvSpPr>
          <p:spPr>
            <a:xfrm>
              <a:off x="6022975" y="2062163"/>
              <a:ext cx="877888" cy="2117725"/>
            </a:xfrm>
            <a:custGeom>
              <a:avLst/>
              <a:gdLst>
                <a:gd name="connsiteX0" fmla="*/ 557893 w 879022"/>
                <a:gd name="connsiteY0" fmla="*/ 293914 h 2117271"/>
                <a:gd name="connsiteX1" fmla="*/ 566058 w 879022"/>
                <a:gd name="connsiteY1" fmla="*/ 193221 h 2117271"/>
                <a:gd name="connsiteX2" fmla="*/ 568779 w 879022"/>
                <a:gd name="connsiteY2" fmla="*/ 133350 h 2117271"/>
                <a:gd name="connsiteX3" fmla="*/ 568779 w 879022"/>
                <a:gd name="connsiteY3" fmla="*/ 100693 h 2117271"/>
                <a:gd name="connsiteX4" fmla="*/ 566058 w 879022"/>
                <a:gd name="connsiteY4" fmla="*/ 84364 h 2117271"/>
                <a:gd name="connsiteX5" fmla="*/ 557893 w 879022"/>
                <a:gd name="connsiteY5" fmla="*/ 65314 h 2117271"/>
                <a:gd name="connsiteX6" fmla="*/ 530679 w 879022"/>
                <a:gd name="connsiteY6" fmla="*/ 46264 h 2117271"/>
                <a:gd name="connsiteX7" fmla="*/ 495300 w 879022"/>
                <a:gd name="connsiteY7" fmla="*/ 0 h 2117271"/>
                <a:gd name="connsiteX8" fmla="*/ 879022 w 879022"/>
                <a:gd name="connsiteY8" fmla="*/ 136071 h 2117271"/>
                <a:gd name="connsiteX9" fmla="*/ 840922 w 879022"/>
                <a:gd name="connsiteY9" fmla="*/ 190500 h 2117271"/>
                <a:gd name="connsiteX10" fmla="*/ 821872 w 879022"/>
                <a:gd name="connsiteY10" fmla="*/ 220436 h 2117271"/>
                <a:gd name="connsiteX11" fmla="*/ 813708 w 879022"/>
                <a:gd name="connsiteY11" fmla="*/ 253093 h 2117271"/>
                <a:gd name="connsiteX12" fmla="*/ 802822 w 879022"/>
                <a:gd name="connsiteY12" fmla="*/ 334736 h 2117271"/>
                <a:gd name="connsiteX13" fmla="*/ 778329 w 879022"/>
                <a:gd name="connsiteY13" fmla="*/ 487136 h 2117271"/>
                <a:gd name="connsiteX14" fmla="*/ 745672 w 879022"/>
                <a:gd name="connsiteY14" fmla="*/ 658586 h 2117271"/>
                <a:gd name="connsiteX15" fmla="*/ 702129 w 879022"/>
                <a:gd name="connsiteY15" fmla="*/ 854528 h 2117271"/>
                <a:gd name="connsiteX16" fmla="*/ 655865 w 879022"/>
                <a:gd name="connsiteY16" fmla="*/ 1020536 h 2117271"/>
                <a:gd name="connsiteX17" fmla="*/ 615043 w 879022"/>
                <a:gd name="connsiteY17" fmla="*/ 1159328 h 2117271"/>
                <a:gd name="connsiteX18" fmla="*/ 566058 w 879022"/>
                <a:gd name="connsiteY18" fmla="*/ 1295400 h 2117271"/>
                <a:gd name="connsiteX19" fmla="*/ 522515 w 879022"/>
                <a:gd name="connsiteY19" fmla="*/ 1412421 h 2117271"/>
                <a:gd name="connsiteX20" fmla="*/ 465365 w 879022"/>
                <a:gd name="connsiteY20" fmla="*/ 1543050 h 2117271"/>
                <a:gd name="connsiteX21" fmla="*/ 413658 w 879022"/>
                <a:gd name="connsiteY21" fmla="*/ 1651907 h 2117271"/>
                <a:gd name="connsiteX22" fmla="*/ 361950 w 879022"/>
                <a:gd name="connsiteY22" fmla="*/ 1749878 h 2117271"/>
                <a:gd name="connsiteX23" fmla="*/ 302079 w 879022"/>
                <a:gd name="connsiteY23" fmla="*/ 1853293 h 2117271"/>
                <a:gd name="connsiteX24" fmla="*/ 255815 w 879022"/>
                <a:gd name="connsiteY24" fmla="*/ 1926771 h 2117271"/>
                <a:gd name="connsiteX25" fmla="*/ 193222 w 879022"/>
                <a:gd name="connsiteY25" fmla="*/ 2005693 h 2117271"/>
                <a:gd name="connsiteX26" fmla="*/ 138793 w 879022"/>
                <a:gd name="connsiteY26" fmla="*/ 2062843 h 2117271"/>
                <a:gd name="connsiteX27" fmla="*/ 97972 w 879022"/>
                <a:gd name="connsiteY27" fmla="*/ 2100943 h 2117271"/>
                <a:gd name="connsiteX28" fmla="*/ 78922 w 879022"/>
                <a:gd name="connsiteY28" fmla="*/ 2109107 h 2117271"/>
                <a:gd name="connsiteX29" fmla="*/ 62593 w 879022"/>
                <a:gd name="connsiteY29" fmla="*/ 2117271 h 2117271"/>
                <a:gd name="connsiteX30" fmla="*/ 48986 w 879022"/>
                <a:gd name="connsiteY30" fmla="*/ 2117271 h 2117271"/>
                <a:gd name="connsiteX31" fmla="*/ 35379 w 879022"/>
                <a:gd name="connsiteY31" fmla="*/ 2111828 h 2117271"/>
                <a:gd name="connsiteX32" fmla="*/ 21772 w 879022"/>
                <a:gd name="connsiteY32" fmla="*/ 2095500 h 2117271"/>
                <a:gd name="connsiteX33" fmla="*/ 0 w 879022"/>
                <a:gd name="connsiteY33" fmla="*/ 2054678 h 2117271"/>
                <a:gd name="connsiteX34" fmla="*/ 29936 w 879022"/>
                <a:gd name="connsiteY34" fmla="*/ 1733550 h 2117271"/>
                <a:gd name="connsiteX35" fmla="*/ 32658 w 879022"/>
                <a:gd name="connsiteY35" fmla="*/ 1722664 h 2117271"/>
                <a:gd name="connsiteX36" fmla="*/ 51708 w 879022"/>
                <a:gd name="connsiteY36" fmla="*/ 1698171 h 2117271"/>
                <a:gd name="connsiteX37" fmla="*/ 81643 w 879022"/>
                <a:gd name="connsiteY37" fmla="*/ 1660071 h 2117271"/>
                <a:gd name="connsiteX38" fmla="*/ 117022 w 879022"/>
                <a:gd name="connsiteY38" fmla="*/ 1608364 h 2117271"/>
                <a:gd name="connsiteX39" fmla="*/ 160565 w 879022"/>
                <a:gd name="connsiteY39" fmla="*/ 1545771 h 2117271"/>
                <a:gd name="connsiteX40" fmla="*/ 201386 w 879022"/>
                <a:gd name="connsiteY40" fmla="*/ 1477736 h 2117271"/>
                <a:gd name="connsiteX41" fmla="*/ 239486 w 879022"/>
                <a:gd name="connsiteY41" fmla="*/ 1415143 h 2117271"/>
                <a:gd name="connsiteX42" fmla="*/ 261258 w 879022"/>
                <a:gd name="connsiteY42" fmla="*/ 1371600 h 2117271"/>
                <a:gd name="connsiteX43" fmla="*/ 288472 w 879022"/>
                <a:gd name="connsiteY43" fmla="*/ 1319893 h 2117271"/>
                <a:gd name="connsiteX44" fmla="*/ 318408 w 879022"/>
                <a:gd name="connsiteY44" fmla="*/ 1254578 h 2117271"/>
                <a:gd name="connsiteX45" fmla="*/ 359229 w 879022"/>
                <a:gd name="connsiteY45" fmla="*/ 1164771 h 2117271"/>
                <a:gd name="connsiteX46" fmla="*/ 389165 w 879022"/>
                <a:gd name="connsiteY46" fmla="*/ 1080407 h 2117271"/>
                <a:gd name="connsiteX47" fmla="*/ 416379 w 879022"/>
                <a:gd name="connsiteY47" fmla="*/ 1001486 h 2117271"/>
                <a:gd name="connsiteX48" fmla="*/ 435429 w 879022"/>
                <a:gd name="connsiteY48" fmla="*/ 944336 h 2117271"/>
                <a:gd name="connsiteX49" fmla="*/ 451758 w 879022"/>
                <a:gd name="connsiteY49" fmla="*/ 887186 h 2117271"/>
                <a:gd name="connsiteX50" fmla="*/ 468086 w 879022"/>
                <a:gd name="connsiteY50" fmla="*/ 827314 h 2117271"/>
                <a:gd name="connsiteX51" fmla="*/ 484415 w 879022"/>
                <a:gd name="connsiteY51" fmla="*/ 764721 h 2117271"/>
                <a:gd name="connsiteX52" fmla="*/ 500743 w 879022"/>
                <a:gd name="connsiteY52" fmla="*/ 688521 h 2117271"/>
                <a:gd name="connsiteX53" fmla="*/ 522515 w 879022"/>
                <a:gd name="connsiteY53" fmla="*/ 571500 h 2117271"/>
                <a:gd name="connsiteX54" fmla="*/ 538843 w 879022"/>
                <a:gd name="connsiteY54" fmla="*/ 465364 h 2117271"/>
                <a:gd name="connsiteX55" fmla="*/ 557893 w 879022"/>
                <a:gd name="connsiteY55" fmla="*/ 293914 h 21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79022" h="2117271">
                  <a:moveTo>
                    <a:pt x="557893" y="293914"/>
                  </a:moveTo>
                  <a:lnTo>
                    <a:pt x="566058" y="193221"/>
                  </a:lnTo>
                  <a:lnTo>
                    <a:pt x="568779" y="133350"/>
                  </a:lnTo>
                  <a:lnTo>
                    <a:pt x="568779" y="100693"/>
                  </a:lnTo>
                  <a:lnTo>
                    <a:pt x="566058" y="84364"/>
                  </a:lnTo>
                  <a:lnTo>
                    <a:pt x="557893" y="65314"/>
                  </a:lnTo>
                  <a:lnTo>
                    <a:pt x="530679" y="46264"/>
                  </a:lnTo>
                  <a:lnTo>
                    <a:pt x="495300" y="0"/>
                  </a:lnTo>
                  <a:lnTo>
                    <a:pt x="879022" y="136071"/>
                  </a:lnTo>
                  <a:lnTo>
                    <a:pt x="840922" y="190500"/>
                  </a:lnTo>
                  <a:lnTo>
                    <a:pt x="821872" y="220436"/>
                  </a:lnTo>
                  <a:lnTo>
                    <a:pt x="813708" y="253093"/>
                  </a:lnTo>
                  <a:lnTo>
                    <a:pt x="802822" y="334736"/>
                  </a:lnTo>
                  <a:lnTo>
                    <a:pt x="778329" y="487136"/>
                  </a:lnTo>
                  <a:lnTo>
                    <a:pt x="745672" y="658586"/>
                  </a:lnTo>
                  <a:lnTo>
                    <a:pt x="702129" y="854528"/>
                  </a:lnTo>
                  <a:lnTo>
                    <a:pt x="655865" y="1020536"/>
                  </a:lnTo>
                  <a:lnTo>
                    <a:pt x="615043" y="1159328"/>
                  </a:lnTo>
                  <a:lnTo>
                    <a:pt x="566058" y="1295400"/>
                  </a:lnTo>
                  <a:lnTo>
                    <a:pt x="522515" y="1412421"/>
                  </a:lnTo>
                  <a:lnTo>
                    <a:pt x="465365" y="1543050"/>
                  </a:lnTo>
                  <a:lnTo>
                    <a:pt x="413658" y="1651907"/>
                  </a:lnTo>
                  <a:lnTo>
                    <a:pt x="361950" y="1749878"/>
                  </a:lnTo>
                  <a:lnTo>
                    <a:pt x="302079" y="1853293"/>
                  </a:lnTo>
                  <a:lnTo>
                    <a:pt x="255815" y="1926771"/>
                  </a:lnTo>
                  <a:lnTo>
                    <a:pt x="193222" y="2005693"/>
                  </a:lnTo>
                  <a:lnTo>
                    <a:pt x="138793" y="2062843"/>
                  </a:lnTo>
                  <a:lnTo>
                    <a:pt x="97972" y="2100943"/>
                  </a:lnTo>
                  <a:lnTo>
                    <a:pt x="78922" y="2109107"/>
                  </a:lnTo>
                  <a:lnTo>
                    <a:pt x="62593" y="2117271"/>
                  </a:lnTo>
                  <a:lnTo>
                    <a:pt x="48986" y="2117271"/>
                  </a:lnTo>
                  <a:lnTo>
                    <a:pt x="35379" y="2111828"/>
                  </a:lnTo>
                  <a:lnTo>
                    <a:pt x="21772" y="2095500"/>
                  </a:lnTo>
                  <a:lnTo>
                    <a:pt x="0" y="2054678"/>
                  </a:lnTo>
                  <a:lnTo>
                    <a:pt x="29936" y="1733550"/>
                  </a:lnTo>
                  <a:lnTo>
                    <a:pt x="32658" y="1722664"/>
                  </a:lnTo>
                  <a:lnTo>
                    <a:pt x="51708" y="1698171"/>
                  </a:lnTo>
                  <a:lnTo>
                    <a:pt x="81643" y="1660071"/>
                  </a:lnTo>
                  <a:lnTo>
                    <a:pt x="117022" y="1608364"/>
                  </a:lnTo>
                  <a:lnTo>
                    <a:pt x="160565" y="1545771"/>
                  </a:lnTo>
                  <a:lnTo>
                    <a:pt x="201386" y="1477736"/>
                  </a:lnTo>
                  <a:lnTo>
                    <a:pt x="239486" y="1415143"/>
                  </a:lnTo>
                  <a:lnTo>
                    <a:pt x="261258" y="1371600"/>
                  </a:lnTo>
                  <a:lnTo>
                    <a:pt x="288472" y="1319893"/>
                  </a:lnTo>
                  <a:lnTo>
                    <a:pt x="318408" y="1254578"/>
                  </a:lnTo>
                  <a:lnTo>
                    <a:pt x="359229" y="1164771"/>
                  </a:lnTo>
                  <a:lnTo>
                    <a:pt x="389165" y="1080407"/>
                  </a:lnTo>
                  <a:lnTo>
                    <a:pt x="416379" y="1001486"/>
                  </a:lnTo>
                  <a:lnTo>
                    <a:pt x="435429" y="944336"/>
                  </a:lnTo>
                  <a:lnTo>
                    <a:pt x="451758" y="887186"/>
                  </a:lnTo>
                  <a:lnTo>
                    <a:pt x="468086" y="827314"/>
                  </a:lnTo>
                  <a:lnTo>
                    <a:pt x="484415" y="764721"/>
                  </a:lnTo>
                  <a:lnTo>
                    <a:pt x="500743" y="688521"/>
                  </a:lnTo>
                  <a:lnTo>
                    <a:pt x="522515" y="571500"/>
                  </a:lnTo>
                  <a:lnTo>
                    <a:pt x="538843" y="465364"/>
                  </a:lnTo>
                  <a:lnTo>
                    <a:pt x="557893" y="2939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E8AB0082-129F-4CA3-8DF3-8DAB79AF93DC}"/>
                </a:ext>
              </a:extLst>
            </p:cNvPr>
            <p:cNvSpPr/>
            <p:nvPr/>
          </p:nvSpPr>
          <p:spPr>
            <a:xfrm>
              <a:off x="5465763" y="3592513"/>
              <a:ext cx="647700" cy="581025"/>
            </a:xfrm>
            <a:custGeom>
              <a:avLst/>
              <a:gdLst>
                <a:gd name="connsiteX0" fmla="*/ 240506 w 647700"/>
                <a:gd name="connsiteY0" fmla="*/ 80963 h 581025"/>
                <a:gd name="connsiteX1" fmla="*/ 385762 w 647700"/>
                <a:gd name="connsiteY1" fmla="*/ 138113 h 581025"/>
                <a:gd name="connsiteX2" fmla="*/ 483394 w 647700"/>
                <a:gd name="connsiteY2" fmla="*/ 178594 h 581025"/>
                <a:gd name="connsiteX3" fmla="*/ 519112 w 647700"/>
                <a:gd name="connsiteY3" fmla="*/ 190500 h 581025"/>
                <a:gd name="connsiteX4" fmla="*/ 542925 w 647700"/>
                <a:gd name="connsiteY4" fmla="*/ 195263 h 581025"/>
                <a:gd name="connsiteX5" fmla="*/ 564356 w 647700"/>
                <a:gd name="connsiteY5" fmla="*/ 197644 h 581025"/>
                <a:gd name="connsiteX6" fmla="*/ 581025 w 647700"/>
                <a:gd name="connsiteY6" fmla="*/ 197644 h 581025"/>
                <a:gd name="connsiteX7" fmla="*/ 588169 w 647700"/>
                <a:gd name="connsiteY7" fmla="*/ 195263 h 581025"/>
                <a:gd name="connsiteX8" fmla="*/ 614362 w 647700"/>
                <a:gd name="connsiteY8" fmla="*/ 161925 h 581025"/>
                <a:gd name="connsiteX9" fmla="*/ 647700 w 647700"/>
                <a:gd name="connsiteY9" fmla="*/ 121444 h 581025"/>
                <a:gd name="connsiteX10" fmla="*/ 604837 w 647700"/>
                <a:gd name="connsiteY10" fmla="*/ 581025 h 581025"/>
                <a:gd name="connsiteX11" fmla="*/ 581025 w 647700"/>
                <a:gd name="connsiteY11" fmla="*/ 564357 h 581025"/>
                <a:gd name="connsiteX12" fmla="*/ 554831 w 647700"/>
                <a:gd name="connsiteY12" fmla="*/ 519113 h 581025"/>
                <a:gd name="connsiteX13" fmla="*/ 535781 w 647700"/>
                <a:gd name="connsiteY13" fmla="*/ 485775 h 581025"/>
                <a:gd name="connsiteX14" fmla="*/ 514350 w 647700"/>
                <a:gd name="connsiteY14" fmla="*/ 454819 h 581025"/>
                <a:gd name="connsiteX15" fmla="*/ 488156 w 647700"/>
                <a:gd name="connsiteY15" fmla="*/ 421482 h 581025"/>
                <a:gd name="connsiteX16" fmla="*/ 473869 w 647700"/>
                <a:gd name="connsiteY16" fmla="*/ 404813 h 581025"/>
                <a:gd name="connsiteX17" fmla="*/ 457200 w 647700"/>
                <a:gd name="connsiteY17" fmla="*/ 388144 h 581025"/>
                <a:gd name="connsiteX18" fmla="*/ 435769 w 647700"/>
                <a:gd name="connsiteY18" fmla="*/ 369094 h 581025"/>
                <a:gd name="connsiteX19" fmla="*/ 390525 w 647700"/>
                <a:gd name="connsiteY19" fmla="*/ 328613 h 581025"/>
                <a:gd name="connsiteX20" fmla="*/ 326231 w 647700"/>
                <a:gd name="connsiteY20" fmla="*/ 278607 h 581025"/>
                <a:gd name="connsiteX21" fmla="*/ 240506 w 647700"/>
                <a:gd name="connsiteY21" fmla="*/ 216694 h 581025"/>
                <a:gd name="connsiteX22" fmla="*/ 164306 w 647700"/>
                <a:gd name="connsiteY22" fmla="*/ 161925 h 581025"/>
                <a:gd name="connsiteX23" fmla="*/ 88106 w 647700"/>
                <a:gd name="connsiteY23" fmla="*/ 107157 h 581025"/>
                <a:gd name="connsiteX24" fmla="*/ 21431 w 647700"/>
                <a:gd name="connsiteY24" fmla="*/ 61913 h 581025"/>
                <a:gd name="connsiteX25" fmla="*/ 14287 w 647700"/>
                <a:gd name="connsiteY25" fmla="*/ 54769 h 581025"/>
                <a:gd name="connsiteX26" fmla="*/ 4762 w 647700"/>
                <a:gd name="connsiteY26" fmla="*/ 40482 h 581025"/>
                <a:gd name="connsiteX27" fmla="*/ 0 w 647700"/>
                <a:gd name="connsiteY27" fmla="*/ 21432 h 581025"/>
                <a:gd name="connsiteX28" fmla="*/ 0 w 647700"/>
                <a:gd name="connsiteY28" fmla="*/ 11907 h 581025"/>
                <a:gd name="connsiteX29" fmla="*/ 7144 w 647700"/>
                <a:gd name="connsiteY29" fmla="*/ 2382 h 581025"/>
                <a:gd name="connsiteX30" fmla="*/ 14287 w 647700"/>
                <a:gd name="connsiteY30" fmla="*/ 0 h 581025"/>
                <a:gd name="connsiteX31" fmla="*/ 28575 w 647700"/>
                <a:gd name="connsiteY31" fmla="*/ 2382 h 581025"/>
                <a:gd name="connsiteX32" fmla="*/ 71437 w 647700"/>
                <a:gd name="connsiteY32" fmla="*/ 16669 h 581025"/>
                <a:gd name="connsiteX33" fmla="*/ 240506 w 647700"/>
                <a:gd name="connsiteY33" fmla="*/ 8096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581025">
                  <a:moveTo>
                    <a:pt x="240506" y="80963"/>
                  </a:moveTo>
                  <a:lnTo>
                    <a:pt x="385762" y="138113"/>
                  </a:lnTo>
                  <a:lnTo>
                    <a:pt x="483394" y="178594"/>
                  </a:lnTo>
                  <a:lnTo>
                    <a:pt x="519112" y="190500"/>
                  </a:lnTo>
                  <a:lnTo>
                    <a:pt x="542925" y="195263"/>
                  </a:lnTo>
                  <a:lnTo>
                    <a:pt x="564356" y="197644"/>
                  </a:lnTo>
                  <a:lnTo>
                    <a:pt x="581025" y="197644"/>
                  </a:lnTo>
                  <a:lnTo>
                    <a:pt x="588169" y="195263"/>
                  </a:lnTo>
                  <a:lnTo>
                    <a:pt x="614362" y="161925"/>
                  </a:lnTo>
                  <a:lnTo>
                    <a:pt x="647700" y="121444"/>
                  </a:lnTo>
                  <a:lnTo>
                    <a:pt x="604837" y="581025"/>
                  </a:lnTo>
                  <a:lnTo>
                    <a:pt x="581025" y="564357"/>
                  </a:lnTo>
                  <a:lnTo>
                    <a:pt x="554831" y="519113"/>
                  </a:lnTo>
                  <a:lnTo>
                    <a:pt x="535781" y="485775"/>
                  </a:lnTo>
                  <a:lnTo>
                    <a:pt x="514350" y="454819"/>
                  </a:lnTo>
                  <a:lnTo>
                    <a:pt x="488156" y="421482"/>
                  </a:lnTo>
                  <a:lnTo>
                    <a:pt x="473869" y="404813"/>
                  </a:lnTo>
                  <a:lnTo>
                    <a:pt x="457200" y="388144"/>
                  </a:lnTo>
                  <a:lnTo>
                    <a:pt x="435769" y="369094"/>
                  </a:lnTo>
                  <a:lnTo>
                    <a:pt x="390525" y="328613"/>
                  </a:lnTo>
                  <a:lnTo>
                    <a:pt x="326231" y="278607"/>
                  </a:lnTo>
                  <a:lnTo>
                    <a:pt x="240506" y="216694"/>
                  </a:lnTo>
                  <a:lnTo>
                    <a:pt x="164306" y="161925"/>
                  </a:lnTo>
                  <a:lnTo>
                    <a:pt x="88106" y="107157"/>
                  </a:lnTo>
                  <a:lnTo>
                    <a:pt x="21431" y="61913"/>
                  </a:lnTo>
                  <a:lnTo>
                    <a:pt x="14287" y="54769"/>
                  </a:lnTo>
                  <a:lnTo>
                    <a:pt x="4762" y="40482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14287" y="0"/>
                  </a:lnTo>
                  <a:lnTo>
                    <a:pt x="28575" y="2382"/>
                  </a:lnTo>
                  <a:lnTo>
                    <a:pt x="71437" y="16669"/>
                  </a:lnTo>
                  <a:lnTo>
                    <a:pt x="240506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E11AD431-5F85-4B3C-AAE3-09144FDB578D}"/>
                </a:ext>
              </a:extLst>
            </p:cNvPr>
            <p:cNvSpPr/>
            <p:nvPr/>
          </p:nvSpPr>
          <p:spPr>
            <a:xfrm>
              <a:off x="4346575" y="2224088"/>
              <a:ext cx="1462088" cy="1884363"/>
            </a:xfrm>
            <a:custGeom>
              <a:avLst/>
              <a:gdLst>
                <a:gd name="connsiteX0" fmla="*/ 1377863 w 1463040"/>
                <a:gd name="connsiteY0" fmla="*/ 400833 h 1883914"/>
                <a:gd name="connsiteX1" fmla="*/ 1322748 w 1463040"/>
                <a:gd name="connsiteY1" fmla="*/ 503546 h 1883914"/>
                <a:gd name="connsiteX2" fmla="*/ 1267634 w 1463040"/>
                <a:gd name="connsiteY2" fmla="*/ 593734 h 1883914"/>
                <a:gd name="connsiteX3" fmla="*/ 1212519 w 1463040"/>
                <a:gd name="connsiteY3" fmla="*/ 683921 h 1883914"/>
                <a:gd name="connsiteX4" fmla="*/ 1089764 w 1463040"/>
                <a:gd name="connsiteY4" fmla="*/ 894358 h 1883914"/>
                <a:gd name="connsiteX5" fmla="*/ 984546 w 1463040"/>
                <a:gd name="connsiteY5" fmla="*/ 1049681 h 1883914"/>
                <a:gd name="connsiteX6" fmla="*/ 894358 w 1463040"/>
                <a:gd name="connsiteY6" fmla="*/ 1164920 h 1883914"/>
                <a:gd name="connsiteX7" fmla="*/ 799161 w 1463040"/>
                <a:gd name="connsiteY7" fmla="*/ 1282665 h 1883914"/>
                <a:gd name="connsiteX8" fmla="*/ 729015 w 1463040"/>
                <a:gd name="connsiteY8" fmla="*/ 1357821 h 1883914"/>
                <a:gd name="connsiteX9" fmla="*/ 666385 w 1463040"/>
                <a:gd name="connsiteY9" fmla="*/ 1420451 h 1883914"/>
                <a:gd name="connsiteX10" fmla="*/ 588723 w 1463040"/>
                <a:gd name="connsiteY10" fmla="*/ 1490597 h 1883914"/>
                <a:gd name="connsiteX11" fmla="*/ 493525 w 1463040"/>
                <a:gd name="connsiteY11" fmla="*/ 1570764 h 1883914"/>
                <a:gd name="connsiteX12" fmla="*/ 393317 w 1463040"/>
                <a:gd name="connsiteY12" fmla="*/ 1653436 h 1883914"/>
                <a:gd name="connsiteX13" fmla="*/ 280583 w 1463040"/>
                <a:gd name="connsiteY13" fmla="*/ 1731097 h 1883914"/>
                <a:gd name="connsiteX14" fmla="*/ 157828 w 1463040"/>
                <a:gd name="connsiteY14" fmla="*/ 1811263 h 1883914"/>
                <a:gd name="connsiteX15" fmla="*/ 77661 w 1463040"/>
                <a:gd name="connsiteY15" fmla="*/ 1858862 h 1883914"/>
                <a:gd name="connsiteX16" fmla="*/ 50104 w 1463040"/>
                <a:gd name="connsiteY16" fmla="*/ 1873894 h 1883914"/>
                <a:gd name="connsiteX17" fmla="*/ 35073 w 1463040"/>
                <a:gd name="connsiteY17" fmla="*/ 1878904 h 1883914"/>
                <a:gd name="connsiteX18" fmla="*/ 22547 w 1463040"/>
                <a:gd name="connsiteY18" fmla="*/ 1883914 h 1883914"/>
                <a:gd name="connsiteX19" fmla="*/ 7516 w 1463040"/>
                <a:gd name="connsiteY19" fmla="*/ 1883914 h 1883914"/>
                <a:gd name="connsiteX20" fmla="*/ 0 w 1463040"/>
                <a:gd name="connsiteY20" fmla="*/ 1873894 h 1883914"/>
                <a:gd name="connsiteX21" fmla="*/ 2505 w 1463040"/>
                <a:gd name="connsiteY21" fmla="*/ 1851347 h 1883914"/>
                <a:gd name="connsiteX22" fmla="*/ 10021 w 1463040"/>
                <a:gd name="connsiteY22" fmla="*/ 1836316 h 1883914"/>
                <a:gd name="connsiteX23" fmla="*/ 40083 w 1463040"/>
                <a:gd name="connsiteY23" fmla="*/ 1803748 h 1883914"/>
                <a:gd name="connsiteX24" fmla="*/ 160333 w 1463040"/>
                <a:gd name="connsiteY24" fmla="*/ 1698529 h 1883914"/>
                <a:gd name="connsiteX25" fmla="*/ 265552 w 1463040"/>
                <a:gd name="connsiteY25" fmla="*/ 1603331 h 1883914"/>
                <a:gd name="connsiteX26" fmla="*/ 380791 w 1463040"/>
                <a:gd name="connsiteY26" fmla="*/ 1493102 h 1883914"/>
                <a:gd name="connsiteX27" fmla="*/ 455947 w 1463040"/>
                <a:gd name="connsiteY27" fmla="*/ 1412936 h 1883914"/>
                <a:gd name="connsiteX28" fmla="*/ 503546 w 1463040"/>
                <a:gd name="connsiteY28" fmla="*/ 1362832 h 1883914"/>
                <a:gd name="connsiteX29" fmla="*/ 563671 w 1463040"/>
                <a:gd name="connsiteY29" fmla="*/ 1295191 h 1883914"/>
                <a:gd name="connsiteX30" fmla="*/ 638827 w 1463040"/>
                <a:gd name="connsiteY30" fmla="*/ 1194983 h 1883914"/>
                <a:gd name="connsiteX31" fmla="*/ 708973 w 1463040"/>
                <a:gd name="connsiteY31" fmla="*/ 1097280 h 1883914"/>
                <a:gd name="connsiteX32" fmla="*/ 771603 w 1463040"/>
                <a:gd name="connsiteY32" fmla="*/ 1002082 h 1883914"/>
                <a:gd name="connsiteX33" fmla="*/ 844254 w 1463040"/>
                <a:gd name="connsiteY33" fmla="*/ 884337 h 1883914"/>
                <a:gd name="connsiteX34" fmla="*/ 919410 w 1463040"/>
                <a:gd name="connsiteY34" fmla="*/ 759077 h 1883914"/>
                <a:gd name="connsiteX35" fmla="*/ 1017113 w 1463040"/>
                <a:gd name="connsiteY35" fmla="*/ 563671 h 1883914"/>
                <a:gd name="connsiteX36" fmla="*/ 1047176 w 1463040"/>
                <a:gd name="connsiteY36" fmla="*/ 501041 h 1883914"/>
                <a:gd name="connsiteX37" fmla="*/ 1069723 w 1463040"/>
                <a:gd name="connsiteY37" fmla="*/ 445927 h 1883914"/>
                <a:gd name="connsiteX38" fmla="*/ 1094775 w 1463040"/>
                <a:gd name="connsiteY38" fmla="*/ 375781 h 1883914"/>
                <a:gd name="connsiteX39" fmla="*/ 1104796 w 1463040"/>
                <a:gd name="connsiteY39" fmla="*/ 343213 h 1883914"/>
                <a:gd name="connsiteX40" fmla="*/ 1114816 w 1463040"/>
                <a:gd name="connsiteY40" fmla="*/ 308140 h 1883914"/>
                <a:gd name="connsiteX41" fmla="*/ 1122332 w 1463040"/>
                <a:gd name="connsiteY41" fmla="*/ 260541 h 1883914"/>
                <a:gd name="connsiteX42" fmla="*/ 1124837 w 1463040"/>
                <a:gd name="connsiteY42" fmla="*/ 225468 h 1883914"/>
                <a:gd name="connsiteX43" fmla="*/ 1124837 w 1463040"/>
                <a:gd name="connsiteY43" fmla="*/ 202922 h 1883914"/>
                <a:gd name="connsiteX44" fmla="*/ 1124837 w 1463040"/>
                <a:gd name="connsiteY44" fmla="*/ 177870 h 1883914"/>
                <a:gd name="connsiteX45" fmla="*/ 1122332 w 1463040"/>
                <a:gd name="connsiteY45" fmla="*/ 145302 h 1883914"/>
                <a:gd name="connsiteX46" fmla="*/ 1117322 w 1463040"/>
                <a:gd name="connsiteY46" fmla="*/ 120250 h 1883914"/>
                <a:gd name="connsiteX47" fmla="*/ 1092270 w 1463040"/>
                <a:gd name="connsiteY47" fmla="*/ 0 h 1883914"/>
                <a:gd name="connsiteX48" fmla="*/ 1205004 w 1463040"/>
                <a:gd name="connsiteY48" fmla="*/ 5010 h 1883914"/>
                <a:gd name="connsiteX49" fmla="*/ 1335274 w 1463040"/>
                <a:gd name="connsiteY49" fmla="*/ 82672 h 1883914"/>
                <a:gd name="connsiteX50" fmla="*/ 1395399 w 1463040"/>
                <a:gd name="connsiteY50" fmla="*/ 127765 h 1883914"/>
                <a:gd name="connsiteX51" fmla="*/ 1425462 w 1463040"/>
                <a:gd name="connsiteY51" fmla="*/ 145302 h 1883914"/>
                <a:gd name="connsiteX52" fmla="*/ 1440493 w 1463040"/>
                <a:gd name="connsiteY52" fmla="*/ 155323 h 1883914"/>
                <a:gd name="connsiteX53" fmla="*/ 1450514 w 1463040"/>
                <a:gd name="connsiteY53" fmla="*/ 165343 h 1883914"/>
                <a:gd name="connsiteX54" fmla="*/ 1458030 w 1463040"/>
                <a:gd name="connsiteY54" fmla="*/ 180375 h 1883914"/>
                <a:gd name="connsiteX55" fmla="*/ 1460535 w 1463040"/>
                <a:gd name="connsiteY55" fmla="*/ 192901 h 1883914"/>
                <a:gd name="connsiteX56" fmla="*/ 1463040 w 1463040"/>
                <a:gd name="connsiteY56" fmla="*/ 212942 h 1883914"/>
                <a:gd name="connsiteX57" fmla="*/ 1458030 w 1463040"/>
                <a:gd name="connsiteY57" fmla="*/ 237994 h 1883914"/>
                <a:gd name="connsiteX58" fmla="*/ 1442998 w 1463040"/>
                <a:gd name="connsiteY58" fmla="*/ 275573 h 1883914"/>
                <a:gd name="connsiteX59" fmla="*/ 1425462 w 1463040"/>
                <a:gd name="connsiteY59" fmla="*/ 308140 h 1883914"/>
                <a:gd name="connsiteX60" fmla="*/ 1377863 w 1463040"/>
                <a:gd name="connsiteY60" fmla="*/ 400833 h 188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40" h="1883914">
                  <a:moveTo>
                    <a:pt x="1377863" y="400833"/>
                  </a:moveTo>
                  <a:lnTo>
                    <a:pt x="1322748" y="503546"/>
                  </a:lnTo>
                  <a:lnTo>
                    <a:pt x="1267634" y="593734"/>
                  </a:lnTo>
                  <a:lnTo>
                    <a:pt x="1212519" y="683921"/>
                  </a:lnTo>
                  <a:lnTo>
                    <a:pt x="1089764" y="894358"/>
                  </a:lnTo>
                  <a:lnTo>
                    <a:pt x="984546" y="1049681"/>
                  </a:lnTo>
                  <a:lnTo>
                    <a:pt x="894358" y="1164920"/>
                  </a:lnTo>
                  <a:lnTo>
                    <a:pt x="799161" y="1282665"/>
                  </a:lnTo>
                  <a:lnTo>
                    <a:pt x="729015" y="1357821"/>
                  </a:lnTo>
                  <a:lnTo>
                    <a:pt x="666385" y="1420451"/>
                  </a:lnTo>
                  <a:lnTo>
                    <a:pt x="588723" y="1490597"/>
                  </a:lnTo>
                  <a:lnTo>
                    <a:pt x="493525" y="1570764"/>
                  </a:lnTo>
                  <a:lnTo>
                    <a:pt x="393317" y="1653436"/>
                  </a:lnTo>
                  <a:lnTo>
                    <a:pt x="280583" y="1731097"/>
                  </a:lnTo>
                  <a:lnTo>
                    <a:pt x="157828" y="1811263"/>
                  </a:lnTo>
                  <a:lnTo>
                    <a:pt x="77661" y="1858862"/>
                  </a:lnTo>
                  <a:lnTo>
                    <a:pt x="50104" y="1873894"/>
                  </a:lnTo>
                  <a:lnTo>
                    <a:pt x="35073" y="1878904"/>
                  </a:lnTo>
                  <a:lnTo>
                    <a:pt x="22547" y="1883914"/>
                  </a:lnTo>
                  <a:lnTo>
                    <a:pt x="7516" y="1883914"/>
                  </a:lnTo>
                  <a:lnTo>
                    <a:pt x="0" y="1873894"/>
                  </a:lnTo>
                  <a:lnTo>
                    <a:pt x="2505" y="1851347"/>
                  </a:lnTo>
                  <a:lnTo>
                    <a:pt x="10021" y="1836316"/>
                  </a:lnTo>
                  <a:lnTo>
                    <a:pt x="40083" y="1803748"/>
                  </a:lnTo>
                  <a:lnTo>
                    <a:pt x="160333" y="1698529"/>
                  </a:lnTo>
                  <a:lnTo>
                    <a:pt x="265552" y="1603331"/>
                  </a:lnTo>
                  <a:lnTo>
                    <a:pt x="380791" y="1493102"/>
                  </a:lnTo>
                  <a:lnTo>
                    <a:pt x="455947" y="1412936"/>
                  </a:lnTo>
                  <a:lnTo>
                    <a:pt x="503546" y="1362832"/>
                  </a:lnTo>
                  <a:lnTo>
                    <a:pt x="563671" y="1295191"/>
                  </a:lnTo>
                  <a:lnTo>
                    <a:pt x="638827" y="1194983"/>
                  </a:lnTo>
                  <a:lnTo>
                    <a:pt x="708973" y="1097280"/>
                  </a:lnTo>
                  <a:lnTo>
                    <a:pt x="771603" y="1002082"/>
                  </a:lnTo>
                  <a:lnTo>
                    <a:pt x="844254" y="884337"/>
                  </a:lnTo>
                  <a:lnTo>
                    <a:pt x="919410" y="759077"/>
                  </a:lnTo>
                  <a:lnTo>
                    <a:pt x="1017113" y="563671"/>
                  </a:lnTo>
                  <a:lnTo>
                    <a:pt x="1047176" y="501041"/>
                  </a:lnTo>
                  <a:lnTo>
                    <a:pt x="1069723" y="445927"/>
                  </a:lnTo>
                  <a:lnTo>
                    <a:pt x="1094775" y="375781"/>
                  </a:lnTo>
                  <a:lnTo>
                    <a:pt x="1104796" y="343213"/>
                  </a:lnTo>
                  <a:lnTo>
                    <a:pt x="1114816" y="308140"/>
                  </a:lnTo>
                  <a:lnTo>
                    <a:pt x="1122332" y="260541"/>
                  </a:lnTo>
                  <a:lnTo>
                    <a:pt x="1124837" y="225468"/>
                  </a:lnTo>
                  <a:lnTo>
                    <a:pt x="1124837" y="202922"/>
                  </a:lnTo>
                  <a:lnTo>
                    <a:pt x="1124837" y="177870"/>
                  </a:lnTo>
                  <a:lnTo>
                    <a:pt x="1122332" y="145302"/>
                  </a:lnTo>
                  <a:lnTo>
                    <a:pt x="1117322" y="120250"/>
                  </a:lnTo>
                  <a:lnTo>
                    <a:pt x="1092270" y="0"/>
                  </a:lnTo>
                  <a:lnTo>
                    <a:pt x="1205004" y="5010"/>
                  </a:lnTo>
                  <a:lnTo>
                    <a:pt x="1335274" y="82672"/>
                  </a:lnTo>
                  <a:lnTo>
                    <a:pt x="1395399" y="127765"/>
                  </a:lnTo>
                  <a:lnTo>
                    <a:pt x="1425462" y="145302"/>
                  </a:lnTo>
                  <a:lnTo>
                    <a:pt x="1440493" y="155323"/>
                  </a:lnTo>
                  <a:lnTo>
                    <a:pt x="1450514" y="165343"/>
                  </a:lnTo>
                  <a:lnTo>
                    <a:pt x="1458030" y="180375"/>
                  </a:lnTo>
                  <a:lnTo>
                    <a:pt x="1460535" y="192901"/>
                  </a:lnTo>
                  <a:lnTo>
                    <a:pt x="1463040" y="212942"/>
                  </a:lnTo>
                  <a:lnTo>
                    <a:pt x="1458030" y="237994"/>
                  </a:lnTo>
                  <a:lnTo>
                    <a:pt x="1442998" y="275573"/>
                  </a:lnTo>
                  <a:lnTo>
                    <a:pt x="1425462" y="308140"/>
                  </a:lnTo>
                  <a:lnTo>
                    <a:pt x="1377863" y="4008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24738B7B-A32A-4D57-974C-3F35CF47CCEF}"/>
                </a:ext>
              </a:extLst>
            </p:cNvPr>
            <p:cNvSpPr/>
            <p:nvPr/>
          </p:nvSpPr>
          <p:spPr>
            <a:xfrm>
              <a:off x="4816475" y="2757488"/>
              <a:ext cx="1108075" cy="584200"/>
            </a:xfrm>
            <a:custGeom>
              <a:avLst/>
              <a:gdLst>
                <a:gd name="connsiteX0" fmla="*/ 849264 w 1107300"/>
                <a:gd name="connsiteY0" fmla="*/ 475989 h 583713"/>
                <a:gd name="connsiteX1" fmla="*/ 781624 w 1107300"/>
                <a:gd name="connsiteY1" fmla="*/ 430895 h 583713"/>
                <a:gd name="connsiteX2" fmla="*/ 726509 w 1107300"/>
                <a:gd name="connsiteY2" fmla="*/ 393317 h 583713"/>
                <a:gd name="connsiteX3" fmla="*/ 631311 w 1107300"/>
                <a:gd name="connsiteY3" fmla="*/ 330687 h 583713"/>
                <a:gd name="connsiteX4" fmla="*/ 443421 w 1107300"/>
                <a:gd name="connsiteY4" fmla="*/ 248015 h 583713"/>
                <a:gd name="connsiteX5" fmla="*/ 350728 w 1107300"/>
                <a:gd name="connsiteY5" fmla="*/ 197911 h 583713"/>
                <a:gd name="connsiteX6" fmla="*/ 258036 w 1107300"/>
                <a:gd name="connsiteY6" fmla="*/ 150312 h 583713"/>
                <a:gd name="connsiteX7" fmla="*/ 180374 w 1107300"/>
                <a:gd name="connsiteY7" fmla="*/ 117744 h 583713"/>
                <a:gd name="connsiteX8" fmla="*/ 112734 w 1107300"/>
                <a:gd name="connsiteY8" fmla="*/ 85177 h 583713"/>
                <a:gd name="connsiteX9" fmla="*/ 45093 w 1107300"/>
                <a:gd name="connsiteY9" fmla="*/ 60125 h 583713"/>
                <a:gd name="connsiteX10" fmla="*/ 17536 w 1107300"/>
                <a:gd name="connsiteY10" fmla="*/ 45093 h 583713"/>
                <a:gd name="connsiteX11" fmla="*/ 5010 w 1107300"/>
                <a:gd name="connsiteY11" fmla="*/ 35073 h 583713"/>
                <a:gd name="connsiteX12" fmla="*/ 0 w 1107300"/>
                <a:gd name="connsiteY12" fmla="*/ 25052 h 583713"/>
                <a:gd name="connsiteX13" fmla="*/ 2505 w 1107300"/>
                <a:gd name="connsiteY13" fmla="*/ 15031 h 583713"/>
                <a:gd name="connsiteX14" fmla="*/ 7515 w 1107300"/>
                <a:gd name="connsiteY14" fmla="*/ 5010 h 583713"/>
                <a:gd name="connsiteX15" fmla="*/ 25052 w 1107300"/>
                <a:gd name="connsiteY15" fmla="*/ 0 h 583713"/>
                <a:gd name="connsiteX16" fmla="*/ 75156 w 1107300"/>
                <a:gd name="connsiteY16" fmla="*/ 0 h 583713"/>
                <a:gd name="connsiteX17" fmla="*/ 230479 w 1107300"/>
                <a:gd name="connsiteY17" fmla="*/ 10021 h 583713"/>
                <a:gd name="connsiteX18" fmla="*/ 293109 w 1107300"/>
                <a:gd name="connsiteY18" fmla="*/ 15031 h 583713"/>
                <a:gd name="connsiteX19" fmla="*/ 388306 w 1107300"/>
                <a:gd name="connsiteY19" fmla="*/ 30062 h 583713"/>
                <a:gd name="connsiteX20" fmla="*/ 448431 w 1107300"/>
                <a:gd name="connsiteY20" fmla="*/ 42588 h 583713"/>
                <a:gd name="connsiteX21" fmla="*/ 536114 w 1107300"/>
                <a:gd name="connsiteY21" fmla="*/ 70145 h 583713"/>
                <a:gd name="connsiteX22" fmla="*/ 744046 w 1107300"/>
                <a:gd name="connsiteY22" fmla="*/ 130270 h 583713"/>
                <a:gd name="connsiteX23" fmla="*/ 834233 w 1107300"/>
                <a:gd name="connsiteY23" fmla="*/ 185385 h 583713"/>
                <a:gd name="connsiteX24" fmla="*/ 924420 w 1107300"/>
                <a:gd name="connsiteY24" fmla="*/ 250520 h 583713"/>
                <a:gd name="connsiteX25" fmla="*/ 972019 w 1107300"/>
                <a:gd name="connsiteY25" fmla="*/ 290604 h 583713"/>
                <a:gd name="connsiteX26" fmla="*/ 1014608 w 1107300"/>
                <a:gd name="connsiteY26" fmla="*/ 328182 h 583713"/>
                <a:gd name="connsiteX27" fmla="*/ 1042165 w 1107300"/>
                <a:gd name="connsiteY27" fmla="*/ 368265 h 583713"/>
                <a:gd name="connsiteX28" fmla="*/ 1079743 w 1107300"/>
                <a:gd name="connsiteY28" fmla="*/ 430895 h 583713"/>
                <a:gd name="connsiteX29" fmla="*/ 1094774 w 1107300"/>
                <a:gd name="connsiteY29" fmla="*/ 465968 h 583713"/>
                <a:gd name="connsiteX30" fmla="*/ 1107300 w 1107300"/>
                <a:gd name="connsiteY30" fmla="*/ 501041 h 583713"/>
                <a:gd name="connsiteX31" fmla="*/ 1107300 w 1107300"/>
                <a:gd name="connsiteY31" fmla="*/ 518577 h 583713"/>
                <a:gd name="connsiteX32" fmla="*/ 1102290 w 1107300"/>
                <a:gd name="connsiteY32" fmla="*/ 548640 h 583713"/>
                <a:gd name="connsiteX33" fmla="*/ 1092269 w 1107300"/>
                <a:gd name="connsiteY33" fmla="*/ 571187 h 583713"/>
                <a:gd name="connsiteX34" fmla="*/ 1084754 w 1107300"/>
                <a:gd name="connsiteY34" fmla="*/ 578702 h 583713"/>
                <a:gd name="connsiteX35" fmla="*/ 1067217 w 1107300"/>
                <a:gd name="connsiteY35" fmla="*/ 583713 h 583713"/>
                <a:gd name="connsiteX36" fmla="*/ 1052186 w 1107300"/>
                <a:gd name="connsiteY36" fmla="*/ 583713 h 583713"/>
                <a:gd name="connsiteX37" fmla="*/ 1022123 w 1107300"/>
                <a:gd name="connsiteY37" fmla="*/ 576197 h 583713"/>
                <a:gd name="connsiteX38" fmla="*/ 974525 w 1107300"/>
                <a:gd name="connsiteY38" fmla="*/ 558661 h 583713"/>
                <a:gd name="connsiteX39" fmla="*/ 849264 w 1107300"/>
                <a:gd name="connsiteY39" fmla="*/ 475989 h 58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7300" h="583713">
                  <a:moveTo>
                    <a:pt x="849264" y="475989"/>
                  </a:moveTo>
                  <a:lnTo>
                    <a:pt x="781624" y="430895"/>
                  </a:lnTo>
                  <a:lnTo>
                    <a:pt x="726509" y="393317"/>
                  </a:lnTo>
                  <a:lnTo>
                    <a:pt x="631311" y="330687"/>
                  </a:lnTo>
                  <a:lnTo>
                    <a:pt x="443421" y="248015"/>
                  </a:lnTo>
                  <a:lnTo>
                    <a:pt x="350728" y="197911"/>
                  </a:lnTo>
                  <a:lnTo>
                    <a:pt x="258036" y="150312"/>
                  </a:lnTo>
                  <a:lnTo>
                    <a:pt x="180374" y="117744"/>
                  </a:lnTo>
                  <a:lnTo>
                    <a:pt x="112734" y="85177"/>
                  </a:lnTo>
                  <a:lnTo>
                    <a:pt x="45093" y="60125"/>
                  </a:lnTo>
                  <a:lnTo>
                    <a:pt x="17536" y="45093"/>
                  </a:lnTo>
                  <a:lnTo>
                    <a:pt x="5010" y="35073"/>
                  </a:lnTo>
                  <a:lnTo>
                    <a:pt x="0" y="25052"/>
                  </a:lnTo>
                  <a:lnTo>
                    <a:pt x="2505" y="15031"/>
                  </a:lnTo>
                  <a:lnTo>
                    <a:pt x="7515" y="5010"/>
                  </a:lnTo>
                  <a:lnTo>
                    <a:pt x="25052" y="0"/>
                  </a:lnTo>
                  <a:lnTo>
                    <a:pt x="75156" y="0"/>
                  </a:lnTo>
                  <a:lnTo>
                    <a:pt x="230479" y="10021"/>
                  </a:lnTo>
                  <a:lnTo>
                    <a:pt x="293109" y="15031"/>
                  </a:lnTo>
                  <a:lnTo>
                    <a:pt x="388306" y="30062"/>
                  </a:lnTo>
                  <a:lnTo>
                    <a:pt x="448431" y="42588"/>
                  </a:lnTo>
                  <a:lnTo>
                    <a:pt x="536114" y="70145"/>
                  </a:lnTo>
                  <a:lnTo>
                    <a:pt x="744046" y="130270"/>
                  </a:lnTo>
                  <a:lnTo>
                    <a:pt x="834233" y="185385"/>
                  </a:lnTo>
                  <a:lnTo>
                    <a:pt x="924420" y="250520"/>
                  </a:lnTo>
                  <a:lnTo>
                    <a:pt x="972019" y="290604"/>
                  </a:lnTo>
                  <a:lnTo>
                    <a:pt x="1014608" y="328182"/>
                  </a:lnTo>
                  <a:lnTo>
                    <a:pt x="1042165" y="368265"/>
                  </a:lnTo>
                  <a:lnTo>
                    <a:pt x="1079743" y="430895"/>
                  </a:lnTo>
                  <a:lnTo>
                    <a:pt x="1094774" y="465968"/>
                  </a:lnTo>
                  <a:lnTo>
                    <a:pt x="1107300" y="501041"/>
                  </a:lnTo>
                  <a:lnTo>
                    <a:pt x="1107300" y="518577"/>
                  </a:lnTo>
                  <a:lnTo>
                    <a:pt x="1102290" y="548640"/>
                  </a:lnTo>
                  <a:lnTo>
                    <a:pt x="1092269" y="571187"/>
                  </a:lnTo>
                  <a:lnTo>
                    <a:pt x="1084754" y="578702"/>
                  </a:lnTo>
                  <a:lnTo>
                    <a:pt x="1067217" y="583713"/>
                  </a:lnTo>
                  <a:lnTo>
                    <a:pt x="1052186" y="583713"/>
                  </a:lnTo>
                  <a:lnTo>
                    <a:pt x="1022123" y="576197"/>
                  </a:lnTo>
                  <a:lnTo>
                    <a:pt x="974525" y="558661"/>
                  </a:lnTo>
                  <a:lnTo>
                    <a:pt x="849264" y="47598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4FD1C176-2C0C-45A6-BCF3-0990B7C90CCE}"/>
                </a:ext>
              </a:extLst>
            </p:cNvPr>
            <p:cNvSpPr/>
            <p:nvPr/>
          </p:nvSpPr>
          <p:spPr>
            <a:xfrm>
              <a:off x="4271963" y="4573588"/>
              <a:ext cx="423862" cy="1177925"/>
            </a:xfrm>
            <a:custGeom>
              <a:avLst/>
              <a:gdLst>
                <a:gd name="connsiteX0" fmla="*/ 411956 w 423862"/>
                <a:gd name="connsiteY0" fmla="*/ 245269 h 1176338"/>
                <a:gd name="connsiteX1" fmla="*/ 407193 w 423862"/>
                <a:gd name="connsiteY1" fmla="*/ 378619 h 1176338"/>
                <a:gd name="connsiteX2" fmla="*/ 404812 w 423862"/>
                <a:gd name="connsiteY2" fmla="*/ 461963 h 1176338"/>
                <a:gd name="connsiteX3" fmla="*/ 402431 w 423862"/>
                <a:gd name="connsiteY3" fmla="*/ 528638 h 1176338"/>
                <a:gd name="connsiteX4" fmla="*/ 397668 w 423862"/>
                <a:gd name="connsiteY4" fmla="*/ 583407 h 1176338"/>
                <a:gd name="connsiteX5" fmla="*/ 388143 w 423862"/>
                <a:gd name="connsiteY5" fmla="*/ 652463 h 1176338"/>
                <a:gd name="connsiteX6" fmla="*/ 378618 w 423862"/>
                <a:gd name="connsiteY6" fmla="*/ 709613 h 1176338"/>
                <a:gd name="connsiteX7" fmla="*/ 361950 w 423862"/>
                <a:gd name="connsiteY7" fmla="*/ 781050 h 1176338"/>
                <a:gd name="connsiteX8" fmla="*/ 335756 w 423862"/>
                <a:gd name="connsiteY8" fmla="*/ 873919 h 1176338"/>
                <a:gd name="connsiteX9" fmla="*/ 311943 w 423862"/>
                <a:gd name="connsiteY9" fmla="*/ 940594 h 1176338"/>
                <a:gd name="connsiteX10" fmla="*/ 278606 w 423862"/>
                <a:gd name="connsiteY10" fmla="*/ 1016794 h 1176338"/>
                <a:gd name="connsiteX11" fmla="*/ 254793 w 423862"/>
                <a:gd name="connsiteY11" fmla="*/ 1059657 h 1176338"/>
                <a:gd name="connsiteX12" fmla="*/ 228600 w 423862"/>
                <a:gd name="connsiteY12" fmla="*/ 1102519 h 1176338"/>
                <a:gd name="connsiteX13" fmla="*/ 200025 w 423862"/>
                <a:gd name="connsiteY13" fmla="*/ 1133475 h 1176338"/>
                <a:gd name="connsiteX14" fmla="*/ 166687 w 423862"/>
                <a:gd name="connsiteY14" fmla="*/ 1159669 h 1176338"/>
                <a:gd name="connsiteX15" fmla="*/ 142875 w 423862"/>
                <a:gd name="connsiteY15" fmla="*/ 1171575 h 1176338"/>
                <a:gd name="connsiteX16" fmla="*/ 114300 w 423862"/>
                <a:gd name="connsiteY16" fmla="*/ 1176338 h 1176338"/>
                <a:gd name="connsiteX17" fmla="*/ 88106 w 423862"/>
                <a:gd name="connsiteY17" fmla="*/ 1171575 h 1176338"/>
                <a:gd name="connsiteX18" fmla="*/ 66675 w 423862"/>
                <a:gd name="connsiteY18" fmla="*/ 1154907 h 1176338"/>
                <a:gd name="connsiteX19" fmla="*/ 50006 w 423862"/>
                <a:gd name="connsiteY19" fmla="*/ 1135857 h 1176338"/>
                <a:gd name="connsiteX20" fmla="*/ 30956 w 423862"/>
                <a:gd name="connsiteY20" fmla="*/ 1104900 h 1176338"/>
                <a:gd name="connsiteX21" fmla="*/ 21431 w 423862"/>
                <a:gd name="connsiteY21" fmla="*/ 1076325 h 1176338"/>
                <a:gd name="connsiteX22" fmla="*/ 14287 w 423862"/>
                <a:gd name="connsiteY22" fmla="*/ 1035844 h 1176338"/>
                <a:gd name="connsiteX23" fmla="*/ 4762 w 423862"/>
                <a:gd name="connsiteY23" fmla="*/ 954882 h 1176338"/>
                <a:gd name="connsiteX24" fmla="*/ 0 w 423862"/>
                <a:gd name="connsiteY24" fmla="*/ 869157 h 1176338"/>
                <a:gd name="connsiteX25" fmla="*/ 0 w 423862"/>
                <a:gd name="connsiteY25" fmla="*/ 852488 h 1176338"/>
                <a:gd name="connsiteX26" fmla="*/ 7143 w 423862"/>
                <a:gd name="connsiteY26" fmla="*/ 831057 h 1176338"/>
                <a:gd name="connsiteX27" fmla="*/ 21431 w 423862"/>
                <a:gd name="connsiteY27" fmla="*/ 807244 h 1176338"/>
                <a:gd name="connsiteX28" fmla="*/ 40481 w 423862"/>
                <a:gd name="connsiteY28" fmla="*/ 783432 h 1176338"/>
                <a:gd name="connsiteX29" fmla="*/ 69056 w 423862"/>
                <a:gd name="connsiteY29" fmla="*/ 750094 h 1176338"/>
                <a:gd name="connsiteX30" fmla="*/ 95250 w 423862"/>
                <a:gd name="connsiteY30" fmla="*/ 721519 h 1176338"/>
                <a:gd name="connsiteX31" fmla="*/ 135731 w 423862"/>
                <a:gd name="connsiteY31" fmla="*/ 678657 h 1176338"/>
                <a:gd name="connsiteX32" fmla="*/ 159543 w 423862"/>
                <a:gd name="connsiteY32" fmla="*/ 654844 h 1176338"/>
                <a:gd name="connsiteX33" fmla="*/ 190500 w 423862"/>
                <a:gd name="connsiteY33" fmla="*/ 595313 h 1176338"/>
                <a:gd name="connsiteX34" fmla="*/ 219075 w 423862"/>
                <a:gd name="connsiteY34" fmla="*/ 538163 h 1176338"/>
                <a:gd name="connsiteX35" fmla="*/ 250031 w 423862"/>
                <a:gd name="connsiteY35" fmla="*/ 469107 h 1176338"/>
                <a:gd name="connsiteX36" fmla="*/ 273843 w 423862"/>
                <a:gd name="connsiteY36" fmla="*/ 411957 h 1176338"/>
                <a:gd name="connsiteX37" fmla="*/ 288131 w 423862"/>
                <a:gd name="connsiteY37" fmla="*/ 364332 h 1176338"/>
                <a:gd name="connsiteX38" fmla="*/ 302418 w 423862"/>
                <a:gd name="connsiteY38" fmla="*/ 321469 h 1176338"/>
                <a:gd name="connsiteX39" fmla="*/ 321468 w 423862"/>
                <a:gd name="connsiteY39" fmla="*/ 245269 h 1176338"/>
                <a:gd name="connsiteX40" fmla="*/ 342900 w 423862"/>
                <a:gd name="connsiteY40" fmla="*/ 142875 h 1176338"/>
                <a:gd name="connsiteX41" fmla="*/ 350043 w 423862"/>
                <a:gd name="connsiteY41" fmla="*/ 97632 h 1176338"/>
                <a:gd name="connsiteX42" fmla="*/ 354806 w 423862"/>
                <a:gd name="connsiteY42" fmla="*/ 50007 h 1176338"/>
                <a:gd name="connsiteX43" fmla="*/ 357187 w 423862"/>
                <a:gd name="connsiteY43" fmla="*/ 33338 h 1176338"/>
                <a:gd name="connsiteX44" fmla="*/ 371475 w 423862"/>
                <a:gd name="connsiteY44" fmla="*/ 11907 h 1176338"/>
                <a:gd name="connsiteX45" fmla="*/ 390525 w 423862"/>
                <a:gd name="connsiteY45" fmla="*/ 0 h 1176338"/>
                <a:gd name="connsiteX46" fmla="*/ 397668 w 423862"/>
                <a:gd name="connsiteY46" fmla="*/ 0 h 1176338"/>
                <a:gd name="connsiteX47" fmla="*/ 404812 w 423862"/>
                <a:gd name="connsiteY47" fmla="*/ 0 h 1176338"/>
                <a:gd name="connsiteX48" fmla="*/ 414337 w 423862"/>
                <a:gd name="connsiteY48" fmla="*/ 7144 h 1176338"/>
                <a:gd name="connsiteX49" fmla="*/ 421481 w 423862"/>
                <a:gd name="connsiteY49" fmla="*/ 23813 h 1176338"/>
                <a:gd name="connsiteX50" fmla="*/ 423862 w 423862"/>
                <a:gd name="connsiteY50" fmla="*/ 42863 h 1176338"/>
                <a:gd name="connsiteX51" fmla="*/ 411956 w 423862"/>
                <a:gd name="connsiteY51" fmla="*/ 245269 h 117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3862" h="1176338">
                  <a:moveTo>
                    <a:pt x="411956" y="245269"/>
                  </a:moveTo>
                  <a:lnTo>
                    <a:pt x="407193" y="378619"/>
                  </a:lnTo>
                  <a:cubicBezTo>
                    <a:pt x="406399" y="406400"/>
                    <a:pt x="405606" y="434182"/>
                    <a:pt x="404812" y="461963"/>
                  </a:cubicBezTo>
                  <a:cubicBezTo>
                    <a:pt x="404018" y="484188"/>
                    <a:pt x="403225" y="506413"/>
                    <a:pt x="402431" y="528638"/>
                  </a:cubicBezTo>
                  <a:lnTo>
                    <a:pt x="397668" y="583407"/>
                  </a:lnTo>
                  <a:lnTo>
                    <a:pt x="388143" y="652463"/>
                  </a:lnTo>
                  <a:lnTo>
                    <a:pt x="378618" y="709613"/>
                  </a:lnTo>
                  <a:lnTo>
                    <a:pt x="361950" y="781050"/>
                  </a:lnTo>
                  <a:lnTo>
                    <a:pt x="335756" y="873919"/>
                  </a:lnTo>
                  <a:lnTo>
                    <a:pt x="311943" y="940594"/>
                  </a:lnTo>
                  <a:lnTo>
                    <a:pt x="278606" y="1016794"/>
                  </a:lnTo>
                  <a:lnTo>
                    <a:pt x="254793" y="1059657"/>
                  </a:lnTo>
                  <a:lnTo>
                    <a:pt x="228600" y="1102519"/>
                  </a:lnTo>
                  <a:lnTo>
                    <a:pt x="200025" y="1133475"/>
                  </a:lnTo>
                  <a:lnTo>
                    <a:pt x="166687" y="1159669"/>
                  </a:lnTo>
                  <a:lnTo>
                    <a:pt x="142875" y="1171575"/>
                  </a:lnTo>
                  <a:lnTo>
                    <a:pt x="114300" y="1176338"/>
                  </a:lnTo>
                  <a:lnTo>
                    <a:pt x="88106" y="1171575"/>
                  </a:lnTo>
                  <a:lnTo>
                    <a:pt x="66675" y="1154907"/>
                  </a:lnTo>
                  <a:lnTo>
                    <a:pt x="50006" y="1135857"/>
                  </a:lnTo>
                  <a:lnTo>
                    <a:pt x="30956" y="1104900"/>
                  </a:lnTo>
                  <a:lnTo>
                    <a:pt x="21431" y="1076325"/>
                  </a:lnTo>
                  <a:lnTo>
                    <a:pt x="14287" y="1035844"/>
                  </a:lnTo>
                  <a:lnTo>
                    <a:pt x="4762" y="954882"/>
                  </a:lnTo>
                  <a:lnTo>
                    <a:pt x="0" y="869157"/>
                  </a:lnTo>
                  <a:lnTo>
                    <a:pt x="0" y="852488"/>
                  </a:lnTo>
                  <a:lnTo>
                    <a:pt x="7143" y="831057"/>
                  </a:lnTo>
                  <a:lnTo>
                    <a:pt x="21431" y="807244"/>
                  </a:lnTo>
                  <a:lnTo>
                    <a:pt x="40481" y="783432"/>
                  </a:lnTo>
                  <a:lnTo>
                    <a:pt x="69056" y="750094"/>
                  </a:lnTo>
                  <a:lnTo>
                    <a:pt x="95250" y="721519"/>
                  </a:lnTo>
                  <a:lnTo>
                    <a:pt x="135731" y="678657"/>
                  </a:lnTo>
                  <a:lnTo>
                    <a:pt x="159543" y="654844"/>
                  </a:lnTo>
                  <a:lnTo>
                    <a:pt x="190500" y="595313"/>
                  </a:lnTo>
                  <a:lnTo>
                    <a:pt x="219075" y="538163"/>
                  </a:lnTo>
                  <a:lnTo>
                    <a:pt x="250031" y="469107"/>
                  </a:lnTo>
                  <a:lnTo>
                    <a:pt x="273843" y="411957"/>
                  </a:lnTo>
                  <a:lnTo>
                    <a:pt x="288131" y="364332"/>
                  </a:lnTo>
                  <a:lnTo>
                    <a:pt x="302418" y="321469"/>
                  </a:lnTo>
                  <a:lnTo>
                    <a:pt x="321468" y="245269"/>
                  </a:lnTo>
                  <a:lnTo>
                    <a:pt x="342900" y="142875"/>
                  </a:lnTo>
                  <a:lnTo>
                    <a:pt x="350043" y="97632"/>
                  </a:lnTo>
                  <a:lnTo>
                    <a:pt x="354806" y="50007"/>
                  </a:lnTo>
                  <a:lnTo>
                    <a:pt x="357187" y="33338"/>
                  </a:lnTo>
                  <a:lnTo>
                    <a:pt x="371475" y="11907"/>
                  </a:lnTo>
                  <a:lnTo>
                    <a:pt x="390525" y="0"/>
                  </a:lnTo>
                  <a:lnTo>
                    <a:pt x="397668" y="0"/>
                  </a:lnTo>
                  <a:lnTo>
                    <a:pt x="404812" y="0"/>
                  </a:lnTo>
                  <a:lnTo>
                    <a:pt x="414337" y="7144"/>
                  </a:lnTo>
                  <a:lnTo>
                    <a:pt x="421481" y="23813"/>
                  </a:lnTo>
                  <a:lnTo>
                    <a:pt x="423862" y="42863"/>
                  </a:lnTo>
                  <a:lnTo>
                    <a:pt x="411956" y="2452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DE9D08E2-BDCC-4013-B5AD-171DB67D29F4}"/>
                </a:ext>
              </a:extLst>
            </p:cNvPr>
            <p:cNvSpPr/>
            <p:nvPr/>
          </p:nvSpPr>
          <p:spPr>
            <a:xfrm>
              <a:off x="4989513" y="4335463"/>
              <a:ext cx="2419350" cy="1635125"/>
            </a:xfrm>
            <a:custGeom>
              <a:avLst/>
              <a:gdLst>
                <a:gd name="connsiteX0" fmla="*/ 154781 w 2419350"/>
                <a:gd name="connsiteY0" fmla="*/ 266700 h 1633538"/>
                <a:gd name="connsiteX1" fmla="*/ 207169 w 2419350"/>
                <a:gd name="connsiteY1" fmla="*/ 390525 h 1633538"/>
                <a:gd name="connsiteX2" fmla="*/ 254794 w 2419350"/>
                <a:gd name="connsiteY2" fmla="*/ 492919 h 1633538"/>
                <a:gd name="connsiteX3" fmla="*/ 311944 w 2419350"/>
                <a:gd name="connsiteY3" fmla="*/ 597694 h 1633538"/>
                <a:gd name="connsiteX4" fmla="*/ 357187 w 2419350"/>
                <a:gd name="connsiteY4" fmla="*/ 669132 h 1633538"/>
                <a:gd name="connsiteX5" fmla="*/ 409575 w 2419350"/>
                <a:gd name="connsiteY5" fmla="*/ 750094 h 1633538"/>
                <a:gd name="connsiteX6" fmla="*/ 445294 w 2419350"/>
                <a:gd name="connsiteY6" fmla="*/ 800100 h 1633538"/>
                <a:gd name="connsiteX7" fmla="*/ 495300 w 2419350"/>
                <a:gd name="connsiteY7" fmla="*/ 864394 h 1633538"/>
                <a:gd name="connsiteX8" fmla="*/ 542925 w 2419350"/>
                <a:gd name="connsiteY8" fmla="*/ 914400 h 1633538"/>
                <a:gd name="connsiteX9" fmla="*/ 595312 w 2419350"/>
                <a:gd name="connsiteY9" fmla="*/ 969169 h 1633538"/>
                <a:gd name="connsiteX10" fmla="*/ 645319 w 2419350"/>
                <a:gd name="connsiteY10" fmla="*/ 1016794 h 1633538"/>
                <a:gd name="connsiteX11" fmla="*/ 704850 w 2419350"/>
                <a:gd name="connsiteY11" fmla="*/ 1064419 h 1633538"/>
                <a:gd name="connsiteX12" fmla="*/ 757237 w 2419350"/>
                <a:gd name="connsiteY12" fmla="*/ 1097757 h 1633538"/>
                <a:gd name="connsiteX13" fmla="*/ 819150 w 2419350"/>
                <a:gd name="connsiteY13" fmla="*/ 1131094 h 1633538"/>
                <a:gd name="connsiteX14" fmla="*/ 907256 w 2419350"/>
                <a:gd name="connsiteY14" fmla="*/ 1176338 h 1633538"/>
                <a:gd name="connsiteX15" fmla="*/ 997744 w 2419350"/>
                <a:gd name="connsiteY15" fmla="*/ 1214438 h 1633538"/>
                <a:gd name="connsiteX16" fmla="*/ 1078706 w 2419350"/>
                <a:gd name="connsiteY16" fmla="*/ 1247775 h 1633538"/>
                <a:gd name="connsiteX17" fmla="*/ 1169194 w 2419350"/>
                <a:gd name="connsiteY17" fmla="*/ 1273969 h 1633538"/>
                <a:gd name="connsiteX18" fmla="*/ 1264444 w 2419350"/>
                <a:gd name="connsiteY18" fmla="*/ 1300163 h 1633538"/>
                <a:gd name="connsiteX19" fmla="*/ 1347787 w 2419350"/>
                <a:gd name="connsiteY19" fmla="*/ 1319213 h 1633538"/>
                <a:gd name="connsiteX20" fmla="*/ 1488281 w 2419350"/>
                <a:gd name="connsiteY20" fmla="*/ 1340644 h 1633538"/>
                <a:gd name="connsiteX21" fmla="*/ 1638300 w 2419350"/>
                <a:gd name="connsiteY21" fmla="*/ 1357313 h 1633538"/>
                <a:gd name="connsiteX22" fmla="*/ 1785937 w 2419350"/>
                <a:gd name="connsiteY22" fmla="*/ 1364457 h 1633538"/>
                <a:gd name="connsiteX23" fmla="*/ 1871662 w 2419350"/>
                <a:gd name="connsiteY23" fmla="*/ 1343025 h 1633538"/>
                <a:gd name="connsiteX24" fmla="*/ 2369344 w 2419350"/>
                <a:gd name="connsiteY24" fmla="*/ 1407319 h 1633538"/>
                <a:gd name="connsiteX25" fmla="*/ 2400300 w 2419350"/>
                <a:gd name="connsiteY25" fmla="*/ 1423988 h 1633538"/>
                <a:gd name="connsiteX26" fmla="*/ 2414587 w 2419350"/>
                <a:gd name="connsiteY26" fmla="*/ 1440657 h 1633538"/>
                <a:gd name="connsiteX27" fmla="*/ 2419350 w 2419350"/>
                <a:gd name="connsiteY27" fmla="*/ 1457325 h 1633538"/>
                <a:gd name="connsiteX28" fmla="*/ 2414587 w 2419350"/>
                <a:gd name="connsiteY28" fmla="*/ 1485900 h 1633538"/>
                <a:gd name="connsiteX29" fmla="*/ 2402681 w 2419350"/>
                <a:gd name="connsiteY29" fmla="*/ 1512094 h 1633538"/>
                <a:gd name="connsiteX30" fmla="*/ 2378869 w 2419350"/>
                <a:gd name="connsiteY30" fmla="*/ 1535907 h 1633538"/>
                <a:gd name="connsiteX31" fmla="*/ 2338387 w 2419350"/>
                <a:gd name="connsiteY31" fmla="*/ 1562100 h 1633538"/>
                <a:gd name="connsiteX32" fmla="*/ 2281237 w 2419350"/>
                <a:gd name="connsiteY32" fmla="*/ 1585913 h 1633538"/>
                <a:gd name="connsiteX33" fmla="*/ 2216944 w 2419350"/>
                <a:gd name="connsiteY33" fmla="*/ 1602582 h 1633538"/>
                <a:gd name="connsiteX34" fmla="*/ 2116931 w 2419350"/>
                <a:gd name="connsiteY34" fmla="*/ 1616869 h 1633538"/>
                <a:gd name="connsiteX35" fmla="*/ 1993106 w 2419350"/>
                <a:gd name="connsiteY35" fmla="*/ 1628775 h 1633538"/>
                <a:gd name="connsiteX36" fmla="*/ 1893094 w 2419350"/>
                <a:gd name="connsiteY36" fmla="*/ 1633538 h 1633538"/>
                <a:gd name="connsiteX37" fmla="*/ 1774031 w 2419350"/>
                <a:gd name="connsiteY37" fmla="*/ 1633538 h 1633538"/>
                <a:gd name="connsiteX38" fmla="*/ 1681162 w 2419350"/>
                <a:gd name="connsiteY38" fmla="*/ 1631157 h 1633538"/>
                <a:gd name="connsiteX39" fmla="*/ 1552575 w 2419350"/>
                <a:gd name="connsiteY39" fmla="*/ 1621632 h 1633538"/>
                <a:gd name="connsiteX40" fmla="*/ 1431131 w 2419350"/>
                <a:gd name="connsiteY40" fmla="*/ 1604963 h 1633538"/>
                <a:gd name="connsiteX41" fmla="*/ 1309687 w 2419350"/>
                <a:gd name="connsiteY41" fmla="*/ 1583532 h 1633538"/>
                <a:gd name="connsiteX42" fmla="*/ 1238250 w 2419350"/>
                <a:gd name="connsiteY42" fmla="*/ 1566863 h 1633538"/>
                <a:gd name="connsiteX43" fmla="*/ 1119187 w 2419350"/>
                <a:gd name="connsiteY43" fmla="*/ 1533525 h 1633538"/>
                <a:gd name="connsiteX44" fmla="*/ 1023937 w 2419350"/>
                <a:gd name="connsiteY44" fmla="*/ 1493044 h 1633538"/>
                <a:gd name="connsiteX45" fmla="*/ 945356 w 2419350"/>
                <a:gd name="connsiteY45" fmla="*/ 1459707 h 1633538"/>
                <a:gd name="connsiteX46" fmla="*/ 876300 w 2419350"/>
                <a:gd name="connsiteY46" fmla="*/ 1426369 h 1633538"/>
                <a:gd name="connsiteX47" fmla="*/ 816769 w 2419350"/>
                <a:gd name="connsiteY47" fmla="*/ 1393032 h 1633538"/>
                <a:gd name="connsiteX48" fmla="*/ 762000 w 2419350"/>
                <a:gd name="connsiteY48" fmla="*/ 1359694 h 1633538"/>
                <a:gd name="connsiteX49" fmla="*/ 707231 w 2419350"/>
                <a:gd name="connsiteY49" fmla="*/ 1326357 h 1633538"/>
                <a:gd name="connsiteX50" fmla="*/ 647700 w 2419350"/>
                <a:gd name="connsiteY50" fmla="*/ 1281113 h 1633538"/>
                <a:gd name="connsiteX51" fmla="*/ 585787 w 2419350"/>
                <a:gd name="connsiteY51" fmla="*/ 1226344 h 1633538"/>
                <a:gd name="connsiteX52" fmla="*/ 526256 w 2419350"/>
                <a:gd name="connsiteY52" fmla="*/ 1171575 h 1633538"/>
                <a:gd name="connsiteX53" fmla="*/ 461962 w 2419350"/>
                <a:gd name="connsiteY53" fmla="*/ 1102519 h 1633538"/>
                <a:gd name="connsiteX54" fmla="*/ 419100 w 2419350"/>
                <a:gd name="connsiteY54" fmla="*/ 1054894 h 1633538"/>
                <a:gd name="connsiteX55" fmla="*/ 378619 w 2419350"/>
                <a:gd name="connsiteY55" fmla="*/ 1002507 h 1633538"/>
                <a:gd name="connsiteX56" fmla="*/ 333375 w 2419350"/>
                <a:gd name="connsiteY56" fmla="*/ 940594 h 1633538"/>
                <a:gd name="connsiteX57" fmla="*/ 290512 w 2419350"/>
                <a:gd name="connsiteY57" fmla="*/ 876300 h 1633538"/>
                <a:gd name="connsiteX58" fmla="*/ 247650 w 2419350"/>
                <a:gd name="connsiteY58" fmla="*/ 800100 h 1633538"/>
                <a:gd name="connsiteX59" fmla="*/ 209550 w 2419350"/>
                <a:gd name="connsiteY59" fmla="*/ 721519 h 1633538"/>
                <a:gd name="connsiteX60" fmla="*/ 178594 w 2419350"/>
                <a:gd name="connsiteY60" fmla="*/ 659607 h 1633538"/>
                <a:gd name="connsiteX61" fmla="*/ 154781 w 2419350"/>
                <a:gd name="connsiteY61" fmla="*/ 600075 h 1633538"/>
                <a:gd name="connsiteX62" fmla="*/ 123825 w 2419350"/>
                <a:gd name="connsiteY62" fmla="*/ 526257 h 1633538"/>
                <a:gd name="connsiteX63" fmla="*/ 102394 w 2419350"/>
                <a:gd name="connsiteY63" fmla="*/ 457200 h 1633538"/>
                <a:gd name="connsiteX64" fmla="*/ 78581 w 2419350"/>
                <a:gd name="connsiteY64" fmla="*/ 392907 h 1633538"/>
                <a:gd name="connsiteX65" fmla="*/ 57150 w 2419350"/>
                <a:gd name="connsiteY65" fmla="*/ 319088 h 1633538"/>
                <a:gd name="connsiteX66" fmla="*/ 33337 w 2419350"/>
                <a:gd name="connsiteY66" fmla="*/ 223838 h 1633538"/>
                <a:gd name="connsiteX67" fmla="*/ 14287 w 2419350"/>
                <a:gd name="connsiteY67" fmla="*/ 138113 h 1633538"/>
                <a:gd name="connsiteX68" fmla="*/ 0 w 2419350"/>
                <a:gd name="connsiteY68" fmla="*/ 50007 h 1633538"/>
                <a:gd name="connsiteX69" fmla="*/ 0 w 2419350"/>
                <a:gd name="connsiteY69" fmla="*/ 26194 h 1633538"/>
                <a:gd name="connsiteX70" fmla="*/ 7144 w 2419350"/>
                <a:gd name="connsiteY70" fmla="*/ 7144 h 1633538"/>
                <a:gd name="connsiteX71" fmla="*/ 14287 w 2419350"/>
                <a:gd name="connsiteY71" fmla="*/ 0 h 1633538"/>
                <a:gd name="connsiteX72" fmla="*/ 23812 w 2419350"/>
                <a:gd name="connsiteY72" fmla="*/ 0 h 1633538"/>
                <a:gd name="connsiteX73" fmla="*/ 33337 w 2419350"/>
                <a:gd name="connsiteY73" fmla="*/ 2382 h 1633538"/>
                <a:gd name="connsiteX74" fmla="*/ 54769 w 2419350"/>
                <a:gd name="connsiteY74" fmla="*/ 16669 h 1633538"/>
                <a:gd name="connsiteX75" fmla="*/ 61912 w 2419350"/>
                <a:gd name="connsiteY75" fmla="*/ 23813 h 1633538"/>
                <a:gd name="connsiteX76" fmla="*/ 71437 w 2419350"/>
                <a:gd name="connsiteY76" fmla="*/ 52388 h 1633538"/>
                <a:gd name="connsiteX77" fmla="*/ 111919 w 2419350"/>
                <a:gd name="connsiteY77" fmla="*/ 157163 h 1633538"/>
                <a:gd name="connsiteX78" fmla="*/ 154781 w 2419350"/>
                <a:gd name="connsiteY78" fmla="*/ 26670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419350" h="1633538">
                  <a:moveTo>
                    <a:pt x="154781" y="266700"/>
                  </a:moveTo>
                  <a:lnTo>
                    <a:pt x="207169" y="390525"/>
                  </a:lnTo>
                  <a:lnTo>
                    <a:pt x="254794" y="492919"/>
                  </a:lnTo>
                  <a:lnTo>
                    <a:pt x="311944" y="597694"/>
                  </a:lnTo>
                  <a:lnTo>
                    <a:pt x="357187" y="669132"/>
                  </a:lnTo>
                  <a:lnTo>
                    <a:pt x="409575" y="750094"/>
                  </a:lnTo>
                  <a:lnTo>
                    <a:pt x="445294" y="800100"/>
                  </a:lnTo>
                  <a:lnTo>
                    <a:pt x="495300" y="864394"/>
                  </a:lnTo>
                  <a:lnTo>
                    <a:pt x="542925" y="914400"/>
                  </a:lnTo>
                  <a:lnTo>
                    <a:pt x="595312" y="969169"/>
                  </a:lnTo>
                  <a:lnTo>
                    <a:pt x="645319" y="1016794"/>
                  </a:lnTo>
                  <a:lnTo>
                    <a:pt x="704850" y="1064419"/>
                  </a:lnTo>
                  <a:lnTo>
                    <a:pt x="757237" y="1097757"/>
                  </a:lnTo>
                  <a:lnTo>
                    <a:pt x="819150" y="1131094"/>
                  </a:lnTo>
                  <a:lnTo>
                    <a:pt x="907256" y="1176338"/>
                  </a:lnTo>
                  <a:lnTo>
                    <a:pt x="997744" y="1214438"/>
                  </a:lnTo>
                  <a:lnTo>
                    <a:pt x="1078706" y="1247775"/>
                  </a:lnTo>
                  <a:lnTo>
                    <a:pt x="1169194" y="1273969"/>
                  </a:lnTo>
                  <a:lnTo>
                    <a:pt x="1264444" y="1300163"/>
                  </a:lnTo>
                  <a:lnTo>
                    <a:pt x="1347787" y="1319213"/>
                  </a:lnTo>
                  <a:lnTo>
                    <a:pt x="1488281" y="1340644"/>
                  </a:lnTo>
                  <a:lnTo>
                    <a:pt x="1638300" y="1357313"/>
                  </a:lnTo>
                  <a:lnTo>
                    <a:pt x="1785937" y="1364457"/>
                  </a:lnTo>
                  <a:lnTo>
                    <a:pt x="1871662" y="1343025"/>
                  </a:lnTo>
                  <a:lnTo>
                    <a:pt x="2369344" y="1407319"/>
                  </a:lnTo>
                  <a:lnTo>
                    <a:pt x="2400300" y="1423988"/>
                  </a:lnTo>
                  <a:lnTo>
                    <a:pt x="2414587" y="1440657"/>
                  </a:lnTo>
                  <a:lnTo>
                    <a:pt x="2419350" y="1457325"/>
                  </a:lnTo>
                  <a:lnTo>
                    <a:pt x="2414587" y="1485900"/>
                  </a:lnTo>
                  <a:lnTo>
                    <a:pt x="2402681" y="1512094"/>
                  </a:lnTo>
                  <a:lnTo>
                    <a:pt x="2378869" y="1535907"/>
                  </a:lnTo>
                  <a:lnTo>
                    <a:pt x="2338387" y="1562100"/>
                  </a:lnTo>
                  <a:lnTo>
                    <a:pt x="2281237" y="1585913"/>
                  </a:lnTo>
                  <a:lnTo>
                    <a:pt x="2216944" y="1602582"/>
                  </a:lnTo>
                  <a:lnTo>
                    <a:pt x="2116931" y="1616869"/>
                  </a:lnTo>
                  <a:lnTo>
                    <a:pt x="1993106" y="1628775"/>
                  </a:lnTo>
                  <a:lnTo>
                    <a:pt x="1893094" y="1633538"/>
                  </a:lnTo>
                  <a:lnTo>
                    <a:pt x="1774031" y="1633538"/>
                  </a:lnTo>
                  <a:lnTo>
                    <a:pt x="1681162" y="1631157"/>
                  </a:lnTo>
                  <a:lnTo>
                    <a:pt x="1552575" y="1621632"/>
                  </a:lnTo>
                  <a:lnTo>
                    <a:pt x="1431131" y="1604963"/>
                  </a:lnTo>
                  <a:lnTo>
                    <a:pt x="1309687" y="1583532"/>
                  </a:lnTo>
                  <a:lnTo>
                    <a:pt x="1238250" y="1566863"/>
                  </a:lnTo>
                  <a:lnTo>
                    <a:pt x="1119187" y="1533525"/>
                  </a:lnTo>
                  <a:lnTo>
                    <a:pt x="1023937" y="1493044"/>
                  </a:lnTo>
                  <a:lnTo>
                    <a:pt x="945356" y="1459707"/>
                  </a:lnTo>
                  <a:lnTo>
                    <a:pt x="876300" y="1426369"/>
                  </a:lnTo>
                  <a:lnTo>
                    <a:pt x="816769" y="1393032"/>
                  </a:lnTo>
                  <a:lnTo>
                    <a:pt x="762000" y="1359694"/>
                  </a:lnTo>
                  <a:lnTo>
                    <a:pt x="707231" y="1326357"/>
                  </a:lnTo>
                  <a:lnTo>
                    <a:pt x="647700" y="1281113"/>
                  </a:lnTo>
                  <a:lnTo>
                    <a:pt x="585787" y="1226344"/>
                  </a:lnTo>
                  <a:lnTo>
                    <a:pt x="526256" y="1171575"/>
                  </a:lnTo>
                  <a:lnTo>
                    <a:pt x="461962" y="1102519"/>
                  </a:lnTo>
                  <a:lnTo>
                    <a:pt x="419100" y="1054894"/>
                  </a:lnTo>
                  <a:lnTo>
                    <a:pt x="378619" y="1002507"/>
                  </a:lnTo>
                  <a:lnTo>
                    <a:pt x="333375" y="940594"/>
                  </a:lnTo>
                  <a:lnTo>
                    <a:pt x="290512" y="876300"/>
                  </a:lnTo>
                  <a:lnTo>
                    <a:pt x="247650" y="800100"/>
                  </a:lnTo>
                  <a:lnTo>
                    <a:pt x="209550" y="721519"/>
                  </a:lnTo>
                  <a:lnTo>
                    <a:pt x="178594" y="659607"/>
                  </a:lnTo>
                  <a:lnTo>
                    <a:pt x="154781" y="600075"/>
                  </a:lnTo>
                  <a:lnTo>
                    <a:pt x="123825" y="526257"/>
                  </a:lnTo>
                  <a:lnTo>
                    <a:pt x="102394" y="457200"/>
                  </a:lnTo>
                  <a:lnTo>
                    <a:pt x="78581" y="392907"/>
                  </a:lnTo>
                  <a:lnTo>
                    <a:pt x="57150" y="319088"/>
                  </a:lnTo>
                  <a:lnTo>
                    <a:pt x="33337" y="223838"/>
                  </a:lnTo>
                  <a:lnTo>
                    <a:pt x="14287" y="138113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3337" y="2382"/>
                  </a:lnTo>
                  <a:lnTo>
                    <a:pt x="54769" y="16669"/>
                  </a:lnTo>
                  <a:lnTo>
                    <a:pt x="61912" y="23813"/>
                  </a:lnTo>
                  <a:lnTo>
                    <a:pt x="71437" y="52388"/>
                  </a:lnTo>
                  <a:lnTo>
                    <a:pt x="111919" y="157163"/>
                  </a:lnTo>
                  <a:lnTo>
                    <a:pt x="154781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291B02F6-3C5E-4657-B449-029E193FB975}"/>
                </a:ext>
              </a:extLst>
            </p:cNvPr>
            <p:cNvSpPr/>
            <p:nvPr/>
          </p:nvSpPr>
          <p:spPr>
            <a:xfrm>
              <a:off x="6592888" y="4981576"/>
              <a:ext cx="809625" cy="857250"/>
            </a:xfrm>
            <a:custGeom>
              <a:avLst/>
              <a:gdLst>
                <a:gd name="connsiteX0" fmla="*/ 114300 w 809625"/>
                <a:gd name="connsiteY0" fmla="*/ 83344 h 857250"/>
                <a:gd name="connsiteX1" fmla="*/ 226219 w 809625"/>
                <a:gd name="connsiteY1" fmla="*/ 209550 h 857250"/>
                <a:gd name="connsiteX2" fmla="*/ 302419 w 809625"/>
                <a:gd name="connsiteY2" fmla="*/ 302419 h 857250"/>
                <a:gd name="connsiteX3" fmla="*/ 388144 w 809625"/>
                <a:gd name="connsiteY3" fmla="*/ 404813 h 857250"/>
                <a:gd name="connsiteX4" fmla="*/ 433388 w 809625"/>
                <a:gd name="connsiteY4" fmla="*/ 459581 h 857250"/>
                <a:gd name="connsiteX5" fmla="*/ 559594 w 809625"/>
                <a:gd name="connsiteY5" fmla="*/ 571500 h 857250"/>
                <a:gd name="connsiteX6" fmla="*/ 711994 w 809625"/>
                <a:gd name="connsiteY6" fmla="*/ 707231 h 857250"/>
                <a:gd name="connsiteX7" fmla="*/ 773907 w 809625"/>
                <a:gd name="connsiteY7" fmla="*/ 762000 h 857250"/>
                <a:gd name="connsiteX8" fmla="*/ 795338 w 809625"/>
                <a:gd name="connsiteY8" fmla="*/ 778669 h 857250"/>
                <a:gd name="connsiteX9" fmla="*/ 807244 w 809625"/>
                <a:gd name="connsiteY9" fmla="*/ 797719 h 857250"/>
                <a:gd name="connsiteX10" fmla="*/ 809625 w 809625"/>
                <a:gd name="connsiteY10" fmla="*/ 812006 h 857250"/>
                <a:gd name="connsiteX11" fmla="*/ 800100 w 809625"/>
                <a:gd name="connsiteY11" fmla="*/ 857250 h 857250"/>
                <a:gd name="connsiteX12" fmla="*/ 197644 w 809625"/>
                <a:gd name="connsiteY12" fmla="*/ 719138 h 857250"/>
                <a:gd name="connsiteX13" fmla="*/ 252413 w 809625"/>
                <a:gd name="connsiteY13" fmla="*/ 700088 h 857250"/>
                <a:gd name="connsiteX14" fmla="*/ 266700 w 809625"/>
                <a:gd name="connsiteY14" fmla="*/ 692944 h 857250"/>
                <a:gd name="connsiteX15" fmla="*/ 266700 w 809625"/>
                <a:gd name="connsiteY15" fmla="*/ 671513 h 857250"/>
                <a:gd name="connsiteX16" fmla="*/ 269082 w 809625"/>
                <a:gd name="connsiteY16" fmla="*/ 616744 h 857250"/>
                <a:gd name="connsiteX17" fmla="*/ 269082 w 809625"/>
                <a:gd name="connsiteY17" fmla="*/ 569119 h 857250"/>
                <a:gd name="connsiteX18" fmla="*/ 264319 w 809625"/>
                <a:gd name="connsiteY18" fmla="*/ 545306 h 857250"/>
                <a:gd name="connsiteX19" fmla="*/ 247650 w 809625"/>
                <a:gd name="connsiteY19" fmla="*/ 495300 h 857250"/>
                <a:gd name="connsiteX20" fmla="*/ 207169 w 809625"/>
                <a:gd name="connsiteY20" fmla="*/ 402431 h 857250"/>
                <a:gd name="connsiteX21" fmla="*/ 166688 w 809625"/>
                <a:gd name="connsiteY21" fmla="*/ 326231 h 857250"/>
                <a:gd name="connsiteX22" fmla="*/ 109538 w 809625"/>
                <a:gd name="connsiteY22" fmla="*/ 226219 h 857250"/>
                <a:gd name="connsiteX23" fmla="*/ 50007 w 809625"/>
                <a:gd name="connsiteY23" fmla="*/ 133350 h 857250"/>
                <a:gd name="connsiteX24" fmla="*/ 2382 w 809625"/>
                <a:gd name="connsiteY24" fmla="*/ 54769 h 857250"/>
                <a:gd name="connsiteX25" fmla="*/ 0 w 809625"/>
                <a:gd name="connsiteY25" fmla="*/ 28575 h 857250"/>
                <a:gd name="connsiteX26" fmla="*/ 7144 w 809625"/>
                <a:gd name="connsiteY26" fmla="*/ 7144 h 857250"/>
                <a:gd name="connsiteX27" fmla="*/ 14288 w 809625"/>
                <a:gd name="connsiteY27" fmla="*/ 0 h 857250"/>
                <a:gd name="connsiteX28" fmla="*/ 26194 w 809625"/>
                <a:gd name="connsiteY28" fmla="*/ 0 h 857250"/>
                <a:gd name="connsiteX29" fmla="*/ 47625 w 809625"/>
                <a:gd name="connsiteY29" fmla="*/ 9525 h 857250"/>
                <a:gd name="connsiteX30" fmla="*/ 76200 w 809625"/>
                <a:gd name="connsiteY30" fmla="*/ 38100 h 857250"/>
                <a:gd name="connsiteX31" fmla="*/ 114300 w 809625"/>
                <a:gd name="connsiteY31" fmla="*/ 8334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9625" h="857250">
                  <a:moveTo>
                    <a:pt x="114300" y="83344"/>
                  </a:moveTo>
                  <a:lnTo>
                    <a:pt x="226219" y="209550"/>
                  </a:lnTo>
                  <a:lnTo>
                    <a:pt x="302419" y="302419"/>
                  </a:lnTo>
                  <a:lnTo>
                    <a:pt x="388144" y="404813"/>
                  </a:lnTo>
                  <a:lnTo>
                    <a:pt x="433388" y="459581"/>
                  </a:lnTo>
                  <a:lnTo>
                    <a:pt x="559594" y="571500"/>
                  </a:lnTo>
                  <a:lnTo>
                    <a:pt x="711994" y="707231"/>
                  </a:lnTo>
                  <a:lnTo>
                    <a:pt x="773907" y="762000"/>
                  </a:lnTo>
                  <a:lnTo>
                    <a:pt x="795338" y="778669"/>
                  </a:lnTo>
                  <a:lnTo>
                    <a:pt x="807244" y="797719"/>
                  </a:lnTo>
                  <a:lnTo>
                    <a:pt x="809625" y="812006"/>
                  </a:lnTo>
                  <a:lnTo>
                    <a:pt x="800100" y="857250"/>
                  </a:lnTo>
                  <a:lnTo>
                    <a:pt x="197644" y="719138"/>
                  </a:lnTo>
                  <a:lnTo>
                    <a:pt x="252413" y="700088"/>
                  </a:lnTo>
                  <a:lnTo>
                    <a:pt x="266700" y="692944"/>
                  </a:lnTo>
                  <a:lnTo>
                    <a:pt x="266700" y="671513"/>
                  </a:lnTo>
                  <a:lnTo>
                    <a:pt x="269082" y="616744"/>
                  </a:lnTo>
                  <a:lnTo>
                    <a:pt x="269082" y="569119"/>
                  </a:lnTo>
                  <a:lnTo>
                    <a:pt x="264319" y="545306"/>
                  </a:lnTo>
                  <a:lnTo>
                    <a:pt x="247650" y="495300"/>
                  </a:lnTo>
                  <a:lnTo>
                    <a:pt x="207169" y="402431"/>
                  </a:lnTo>
                  <a:lnTo>
                    <a:pt x="166688" y="326231"/>
                  </a:lnTo>
                  <a:lnTo>
                    <a:pt x="109538" y="226219"/>
                  </a:lnTo>
                  <a:lnTo>
                    <a:pt x="50007" y="133350"/>
                  </a:lnTo>
                  <a:lnTo>
                    <a:pt x="2382" y="54769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76200" y="38100"/>
                  </a:lnTo>
                  <a:lnTo>
                    <a:pt x="114300" y="833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23D2FD34-9ADD-4207-A670-DC5424B4A99C}"/>
                </a:ext>
              </a:extLst>
            </p:cNvPr>
            <p:cNvSpPr/>
            <p:nvPr/>
          </p:nvSpPr>
          <p:spPr>
            <a:xfrm>
              <a:off x="5767388" y="4335463"/>
              <a:ext cx="469900" cy="679450"/>
            </a:xfrm>
            <a:custGeom>
              <a:avLst/>
              <a:gdLst>
                <a:gd name="connsiteX0" fmla="*/ 135731 w 469106"/>
                <a:gd name="connsiteY0" fmla="*/ 423863 h 678657"/>
                <a:gd name="connsiteX1" fmla="*/ 100012 w 469106"/>
                <a:gd name="connsiteY1" fmla="*/ 364332 h 678657"/>
                <a:gd name="connsiteX2" fmla="*/ 73818 w 469106"/>
                <a:gd name="connsiteY2" fmla="*/ 311944 h 678657"/>
                <a:gd name="connsiteX3" fmla="*/ 50006 w 469106"/>
                <a:gd name="connsiteY3" fmla="*/ 257175 h 678657"/>
                <a:gd name="connsiteX4" fmla="*/ 28575 w 469106"/>
                <a:gd name="connsiteY4" fmla="*/ 200025 h 678657"/>
                <a:gd name="connsiteX5" fmla="*/ 16668 w 469106"/>
                <a:gd name="connsiteY5" fmla="*/ 147638 h 678657"/>
                <a:gd name="connsiteX6" fmla="*/ 4762 w 469106"/>
                <a:gd name="connsiteY6" fmla="*/ 97632 h 678657"/>
                <a:gd name="connsiteX7" fmla="*/ 0 w 469106"/>
                <a:gd name="connsiteY7" fmla="*/ 69057 h 678657"/>
                <a:gd name="connsiteX8" fmla="*/ 0 w 469106"/>
                <a:gd name="connsiteY8" fmla="*/ 45244 h 678657"/>
                <a:gd name="connsiteX9" fmla="*/ 2381 w 469106"/>
                <a:gd name="connsiteY9" fmla="*/ 23813 h 678657"/>
                <a:gd name="connsiteX10" fmla="*/ 7143 w 469106"/>
                <a:gd name="connsiteY10" fmla="*/ 9525 h 678657"/>
                <a:gd name="connsiteX11" fmla="*/ 11906 w 469106"/>
                <a:gd name="connsiteY11" fmla="*/ 0 h 678657"/>
                <a:gd name="connsiteX12" fmla="*/ 23812 w 469106"/>
                <a:gd name="connsiteY12" fmla="*/ 0 h 678657"/>
                <a:gd name="connsiteX13" fmla="*/ 40481 w 469106"/>
                <a:gd name="connsiteY13" fmla="*/ 7144 h 678657"/>
                <a:gd name="connsiteX14" fmla="*/ 61912 w 469106"/>
                <a:gd name="connsiteY14" fmla="*/ 23813 h 678657"/>
                <a:gd name="connsiteX15" fmla="*/ 69056 w 469106"/>
                <a:gd name="connsiteY15" fmla="*/ 42863 h 678657"/>
                <a:gd name="connsiteX16" fmla="*/ 88106 w 469106"/>
                <a:gd name="connsiteY16" fmla="*/ 83344 h 678657"/>
                <a:gd name="connsiteX17" fmla="*/ 107156 w 469106"/>
                <a:gd name="connsiteY17" fmla="*/ 119063 h 678657"/>
                <a:gd name="connsiteX18" fmla="*/ 130968 w 469106"/>
                <a:gd name="connsiteY18" fmla="*/ 150019 h 678657"/>
                <a:gd name="connsiteX19" fmla="*/ 161925 w 469106"/>
                <a:gd name="connsiteY19" fmla="*/ 176213 h 678657"/>
                <a:gd name="connsiteX20" fmla="*/ 445293 w 469106"/>
                <a:gd name="connsiteY20" fmla="*/ 561975 h 678657"/>
                <a:gd name="connsiteX21" fmla="*/ 464343 w 469106"/>
                <a:gd name="connsiteY21" fmla="*/ 609600 h 678657"/>
                <a:gd name="connsiteX22" fmla="*/ 469106 w 469106"/>
                <a:gd name="connsiteY22" fmla="*/ 631032 h 678657"/>
                <a:gd name="connsiteX23" fmla="*/ 469106 w 469106"/>
                <a:gd name="connsiteY23" fmla="*/ 645319 h 678657"/>
                <a:gd name="connsiteX24" fmla="*/ 461962 w 469106"/>
                <a:gd name="connsiteY24" fmla="*/ 664369 h 678657"/>
                <a:gd name="connsiteX25" fmla="*/ 454818 w 469106"/>
                <a:gd name="connsiteY25" fmla="*/ 671513 h 678657"/>
                <a:gd name="connsiteX26" fmla="*/ 442912 w 469106"/>
                <a:gd name="connsiteY26" fmla="*/ 676275 h 678657"/>
                <a:gd name="connsiteX27" fmla="*/ 421481 w 469106"/>
                <a:gd name="connsiteY27" fmla="*/ 678657 h 678657"/>
                <a:gd name="connsiteX28" fmla="*/ 400050 w 469106"/>
                <a:gd name="connsiteY28" fmla="*/ 678657 h 678657"/>
                <a:gd name="connsiteX29" fmla="*/ 385762 w 469106"/>
                <a:gd name="connsiteY29" fmla="*/ 673894 h 678657"/>
                <a:gd name="connsiteX30" fmla="*/ 350043 w 469106"/>
                <a:gd name="connsiteY30" fmla="*/ 650082 h 678657"/>
                <a:gd name="connsiteX31" fmla="*/ 297656 w 469106"/>
                <a:gd name="connsiteY31" fmla="*/ 609600 h 678657"/>
                <a:gd name="connsiteX32" fmla="*/ 247650 w 469106"/>
                <a:gd name="connsiteY32" fmla="*/ 561975 h 678657"/>
                <a:gd name="connsiteX33" fmla="*/ 216693 w 469106"/>
                <a:gd name="connsiteY33" fmla="*/ 528638 h 678657"/>
                <a:gd name="connsiteX34" fmla="*/ 183356 w 469106"/>
                <a:gd name="connsiteY34" fmla="*/ 492919 h 678657"/>
                <a:gd name="connsiteX35" fmla="*/ 135731 w 469106"/>
                <a:gd name="connsiteY35" fmla="*/ 423863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69106" h="678657">
                  <a:moveTo>
                    <a:pt x="135731" y="423863"/>
                  </a:moveTo>
                  <a:lnTo>
                    <a:pt x="100012" y="364332"/>
                  </a:lnTo>
                  <a:lnTo>
                    <a:pt x="73818" y="311944"/>
                  </a:lnTo>
                  <a:lnTo>
                    <a:pt x="50006" y="257175"/>
                  </a:lnTo>
                  <a:lnTo>
                    <a:pt x="28575" y="200025"/>
                  </a:lnTo>
                  <a:lnTo>
                    <a:pt x="16668" y="147638"/>
                  </a:lnTo>
                  <a:lnTo>
                    <a:pt x="4762" y="97632"/>
                  </a:lnTo>
                  <a:lnTo>
                    <a:pt x="0" y="69057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7143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7144"/>
                  </a:lnTo>
                  <a:lnTo>
                    <a:pt x="61912" y="23813"/>
                  </a:lnTo>
                  <a:lnTo>
                    <a:pt x="69056" y="42863"/>
                  </a:lnTo>
                  <a:lnTo>
                    <a:pt x="88106" y="83344"/>
                  </a:lnTo>
                  <a:lnTo>
                    <a:pt x="107156" y="119063"/>
                  </a:lnTo>
                  <a:lnTo>
                    <a:pt x="130968" y="150019"/>
                  </a:lnTo>
                  <a:lnTo>
                    <a:pt x="161925" y="176213"/>
                  </a:lnTo>
                  <a:lnTo>
                    <a:pt x="445293" y="561975"/>
                  </a:lnTo>
                  <a:lnTo>
                    <a:pt x="464343" y="609600"/>
                  </a:lnTo>
                  <a:lnTo>
                    <a:pt x="469106" y="631032"/>
                  </a:lnTo>
                  <a:lnTo>
                    <a:pt x="469106" y="645319"/>
                  </a:lnTo>
                  <a:lnTo>
                    <a:pt x="461962" y="664369"/>
                  </a:lnTo>
                  <a:lnTo>
                    <a:pt x="454818" y="671513"/>
                  </a:lnTo>
                  <a:lnTo>
                    <a:pt x="442912" y="676275"/>
                  </a:lnTo>
                  <a:lnTo>
                    <a:pt x="421481" y="678657"/>
                  </a:lnTo>
                  <a:lnTo>
                    <a:pt x="400050" y="678657"/>
                  </a:lnTo>
                  <a:lnTo>
                    <a:pt x="385762" y="673894"/>
                  </a:lnTo>
                  <a:lnTo>
                    <a:pt x="350043" y="650082"/>
                  </a:lnTo>
                  <a:lnTo>
                    <a:pt x="297656" y="609600"/>
                  </a:lnTo>
                  <a:lnTo>
                    <a:pt x="247650" y="561975"/>
                  </a:lnTo>
                  <a:lnTo>
                    <a:pt x="216693" y="528638"/>
                  </a:lnTo>
                  <a:lnTo>
                    <a:pt x="183356" y="492919"/>
                  </a:lnTo>
                  <a:lnTo>
                    <a:pt x="135731" y="4238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B70F35C0-755C-4CF3-B275-D625B1C26DBE}"/>
                </a:ext>
              </a:extLst>
            </p:cNvPr>
            <p:cNvSpPr/>
            <p:nvPr/>
          </p:nvSpPr>
          <p:spPr>
            <a:xfrm>
              <a:off x="5875338" y="4370388"/>
              <a:ext cx="420687" cy="593725"/>
            </a:xfrm>
            <a:custGeom>
              <a:avLst/>
              <a:gdLst>
                <a:gd name="connsiteX0" fmla="*/ 364331 w 421481"/>
                <a:gd name="connsiteY0" fmla="*/ 123825 h 595312"/>
                <a:gd name="connsiteX1" fmla="*/ 326231 w 421481"/>
                <a:gd name="connsiteY1" fmla="*/ 192881 h 595312"/>
                <a:gd name="connsiteX2" fmla="*/ 307181 w 421481"/>
                <a:gd name="connsiteY2" fmla="*/ 238125 h 595312"/>
                <a:gd name="connsiteX3" fmla="*/ 300037 w 421481"/>
                <a:gd name="connsiteY3" fmla="*/ 269081 h 595312"/>
                <a:gd name="connsiteX4" fmla="*/ 295275 w 421481"/>
                <a:gd name="connsiteY4" fmla="*/ 309562 h 595312"/>
                <a:gd name="connsiteX5" fmla="*/ 297656 w 421481"/>
                <a:gd name="connsiteY5" fmla="*/ 354806 h 595312"/>
                <a:gd name="connsiteX6" fmla="*/ 302419 w 421481"/>
                <a:gd name="connsiteY6" fmla="*/ 390525 h 595312"/>
                <a:gd name="connsiteX7" fmla="*/ 309562 w 421481"/>
                <a:gd name="connsiteY7" fmla="*/ 433387 h 595312"/>
                <a:gd name="connsiteX8" fmla="*/ 323850 w 421481"/>
                <a:gd name="connsiteY8" fmla="*/ 488156 h 595312"/>
                <a:gd name="connsiteX9" fmla="*/ 335756 w 421481"/>
                <a:gd name="connsiteY9" fmla="*/ 523875 h 595312"/>
                <a:gd name="connsiteX10" fmla="*/ 352425 w 421481"/>
                <a:gd name="connsiteY10" fmla="*/ 569119 h 595312"/>
                <a:gd name="connsiteX11" fmla="*/ 357187 w 421481"/>
                <a:gd name="connsiteY11" fmla="*/ 595312 h 595312"/>
                <a:gd name="connsiteX12" fmla="*/ 0 w 421481"/>
                <a:gd name="connsiteY12" fmla="*/ 92869 h 595312"/>
                <a:gd name="connsiteX13" fmla="*/ 23812 w 421481"/>
                <a:gd name="connsiteY13" fmla="*/ 121444 h 595312"/>
                <a:gd name="connsiteX14" fmla="*/ 50006 w 421481"/>
                <a:gd name="connsiteY14" fmla="*/ 138112 h 595312"/>
                <a:gd name="connsiteX15" fmla="*/ 73819 w 421481"/>
                <a:gd name="connsiteY15" fmla="*/ 147637 h 595312"/>
                <a:gd name="connsiteX16" fmla="*/ 104775 w 421481"/>
                <a:gd name="connsiteY16" fmla="*/ 150019 h 595312"/>
                <a:gd name="connsiteX17" fmla="*/ 140494 w 421481"/>
                <a:gd name="connsiteY17" fmla="*/ 147637 h 595312"/>
                <a:gd name="connsiteX18" fmla="*/ 183356 w 421481"/>
                <a:gd name="connsiteY18" fmla="*/ 138112 h 595312"/>
                <a:gd name="connsiteX19" fmla="*/ 223837 w 421481"/>
                <a:gd name="connsiteY19" fmla="*/ 123825 h 595312"/>
                <a:gd name="connsiteX20" fmla="*/ 264319 w 421481"/>
                <a:gd name="connsiteY20" fmla="*/ 102394 h 595312"/>
                <a:gd name="connsiteX21" fmla="*/ 309562 w 421481"/>
                <a:gd name="connsiteY21" fmla="*/ 69056 h 595312"/>
                <a:gd name="connsiteX22" fmla="*/ 357187 w 421481"/>
                <a:gd name="connsiteY22" fmla="*/ 21431 h 595312"/>
                <a:gd name="connsiteX23" fmla="*/ 373856 w 421481"/>
                <a:gd name="connsiteY23" fmla="*/ 9525 h 595312"/>
                <a:gd name="connsiteX24" fmla="*/ 397669 w 421481"/>
                <a:gd name="connsiteY24" fmla="*/ 0 h 595312"/>
                <a:gd name="connsiteX25" fmla="*/ 407194 w 421481"/>
                <a:gd name="connsiteY25" fmla="*/ 0 h 595312"/>
                <a:gd name="connsiteX26" fmla="*/ 416719 w 421481"/>
                <a:gd name="connsiteY26" fmla="*/ 2381 h 595312"/>
                <a:gd name="connsiteX27" fmla="*/ 421481 w 421481"/>
                <a:gd name="connsiteY27" fmla="*/ 11906 h 595312"/>
                <a:gd name="connsiteX28" fmla="*/ 421481 w 421481"/>
                <a:gd name="connsiteY28" fmla="*/ 23812 h 595312"/>
                <a:gd name="connsiteX29" fmla="*/ 411956 w 421481"/>
                <a:gd name="connsiteY29" fmla="*/ 47625 h 595312"/>
                <a:gd name="connsiteX30" fmla="*/ 364331 w 421481"/>
                <a:gd name="connsiteY30" fmla="*/ 12382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481" h="595312">
                  <a:moveTo>
                    <a:pt x="364331" y="123825"/>
                  </a:moveTo>
                  <a:lnTo>
                    <a:pt x="326231" y="192881"/>
                  </a:lnTo>
                  <a:lnTo>
                    <a:pt x="307181" y="238125"/>
                  </a:lnTo>
                  <a:lnTo>
                    <a:pt x="300037" y="269081"/>
                  </a:lnTo>
                  <a:lnTo>
                    <a:pt x="295275" y="309562"/>
                  </a:lnTo>
                  <a:lnTo>
                    <a:pt x="297656" y="354806"/>
                  </a:lnTo>
                  <a:lnTo>
                    <a:pt x="302419" y="390525"/>
                  </a:lnTo>
                  <a:lnTo>
                    <a:pt x="309562" y="433387"/>
                  </a:lnTo>
                  <a:lnTo>
                    <a:pt x="323850" y="488156"/>
                  </a:lnTo>
                  <a:lnTo>
                    <a:pt x="335756" y="523875"/>
                  </a:lnTo>
                  <a:lnTo>
                    <a:pt x="352425" y="569119"/>
                  </a:lnTo>
                  <a:lnTo>
                    <a:pt x="357187" y="595312"/>
                  </a:lnTo>
                  <a:lnTo>
                    <a:pt x="0" y="92869"/>
                  </a:lnTo>
                  <a:lnTo>
                    <a:pt x="23812" y="121444"/>
                  </a:lnTo>
                  <a:lnTo>
                    <a:pt x="50006" y="138112"/>
                  </a:lnTo>
                  <a:lnTo>
                    <a:pt x="73819" y="147637"/>
                  </a:lnTo>
                  <a:lnTo>
                    <a:pt x="104775" y="150019"/>
                  </a:lnTo>
                  <a:lnTo>
                    <a:pt x="140494" y="147637"/>
                  </a:lnTo>
                  <a:lnTo>
                    <a:pt x="183356" y="138112"/>
                  </a:lnTo>
                  <a:lnTo>
                    <a:pt x="223837" y="123825"/>
                  </a:lnTo>
                  <a:lnTo>
                    <a:pt x="264319" y="102394"/>
                  </a:lnTo>
                  <a:lnTo>
                    <a:pt x="309562" y="69056"/>
                  </a:lnTo>
                  <a:lnTo>
                    <a:pt x="357187" y="21431"/>
                  </a:lnTo>
                  <a:lnTo>
                    <a:pt x="373856" y="9525"/>
                  </a:lnTo>
                  <a:lnTo>
                    <a:pt x="397669" y="0"/>
                  </a:lnTo>
                  <a:lnTo>
                    <a:pt x="407194" y="0"/>
                  </a:lnTo>
                  <a:lnTo>
                    <a:pt x="416719" y="2381"/>
                  </a:lnTo>
                  <a:lnTo>
                    <a:pt x="421481" y="11906"/>
                  </a:lnTo>
                  <a:lnTo>
                    <a:pt x="421481" y="23812"/>
                  </a:lnTo>
                  <a:lnTo>
                    <a:pt x="411956" y="47625"/>
                  </a:lnTo>
                  <a:lnTo>
                    <a:pt x="364331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00908FEF-6EB9-4BE3-BAC1-06640508158A}"/>
                </a:ext>
              </a:extLst>
            </p:cNvPr>
            <p:cNvSpPr/>
            <p:nvPr/>
          </p:nvSpPr>
          <p:spPr>
            <a:xfrm>
              <a:off x="6781800" y="4211638"/>
              <a:ext cx="666750" cy="962025"/>
            </a:xfrm>
            <a:custGeom>
              <a:avLst/>
              <a:gdLst>
                <a:gd name="connsiteX0" fmla="*/ 245269 w 666750"/>
                <a:gd name="connsiteY0" fmla="*/ 159544 h 962025"/>
                <a:gd name="connsiteX1" fmla="*/ 359569 w 666750"/>
                <a:gd name="connsiteY1" fmla="*/ 250032 h 962025"/>
                <a:gd name="connsiteX2" fmla="*/ 438150 w 666750"/>
                <a:gd name="connsiteY2" fmla="*/ 314325 h 962025"/>
                <a:gd name="connsiteX3" fmla="*/ 504825 w 666750"/>
                <a:gd name="connsiteY3" fmla="*/ 369094 h 962025"/>
                <a:gd name="connsiteX4" fmla="*/ 516731 w 666750"/>
                <a:gd name="connsiteY4" fmla="*/ 383382 h 962025"/>
                <a:gd name="connsiteX5" fmla="*/ 538163 w 666750"/>
                <a:gd name="connsiteY5" fmla="*/ 409575 h 962025"/>
                <a:gd name="connsiteX6" fmla="*/ 569119 w 666750"/>
                <a:gd name="connsiteY6" fmla="*/ 459582 h 962025"/>
                <a:gd name="connsiteX7" fmla="*/ 590550 w 666750"/>
                <a:gd name="connsiteY7" fmla="*/ 500063 h 962025"/>
                <a:gd name="connsiteX8" fmla="*/ 619125 w 666750"/>
                <a:gd name="connsiteY8" fmla="*/ 561975 h 962025"/>
                <a:gd name="connsiteX9" fmla="*/ 635794 w 666750"/>
                <a:gd name="connsiteY9" fmla="*/ 602457 h 962025"/>
                <a:gd name="connsiteX10" fmla="*/ 650081 w 666750"/>
                <a:gd name="connsiteY10" fmla="*/ 650082 h 962025"/>
                <a:gd name="connsiteX11" fmla="*/ 661988 w 666750"/>
                <a:gd name="connsiteY11" fmla="*/ 695325 h 962025"/>
                <a:gd name="connsiteX12" fmla="*/ 666750 w 666750"/>
                <a:gd name="connsiteY12" fmla="*/ 750094 h 962025"/>
                <a:gd name="connsiteX13" fmla="*/ 666750 w 666750"/>
                <a:gd name="connsiteY13" fmla="*/ 790575 h 962025"/>
                <a:gd name="connsiteX14" fmla="*/ 661988 w 666750"/>
                <a:gd name="connsiteY14" fmla="*/ 833438 h 962025"/>
                <a:gd name="connsiteX15" fmla="*/ 650081 w 666750"/>
                <a:gd name="connsiteY15" fmla="*/ 876300 h 962025"/>
                <a:gd name="connsiteX16" fmla="*/ 633413 w 666750"/>
                <a:gd name="connsiteY16" fmla="*/ 909638 h 962025"/>
                <a:gd name="connsiteX17" fmla="*/ 614363 w 666750"/>
                <a:gd name="connsiteY17" fmla="*/ 933450 h 962025"/>
                <a:gd name="connsiteX18" fmla="*/ 597694 w 666750"/>
                <a:gd name="connsiteY18" fmla="*/ 945357 h 962025"/>
                <a:gd name="connsiteX19" fmla="*/ 576263 w 666750"/>
                <a:gd name="connsiteY19" fmla="*/ 957263 h 962025"/>
                <a:gd name="connsiteX20" fmla="*/ 559594 w 666750"/>
                <a:gd name="connsiteY20" fmla="*/ 959644 h 962025"/>
                <a:gd name="connsiteX21" fmla="*/ 535781 w 666750"/>
                <a:gd name="connsiteY21" fmla="*/ 962025 h 962025"/>
                <a:gd name="connsiteX22" fmla="*/ 511969 w 666750"/>
                <a:gd name="connsiteY22" fmla="*/ 957263 h 962025"/>
                <a:gd name="connsiteX23" fmla="*/ 485775 w 666750"/>
                <a:gd name="connsiteY23" fmla="*/ 945357 h 962025"/>
                <a:gd name="connsiteX24" fmla="*/ 464344 w 666750"/>
                <a:gd name="connsiteY24" fmla="*/ 931069 h 962025"/>
                <a:gd name="connsiteX25" fmla="*/ 440531 w 666750"/>
                <a:gd name="connsiteY25" fmla="*/ 912019 h 962025"/>
                <a:gd name="connsiteX26" fmla="*/ 423863 w 666750"/>
                <a:gd name="connsiteY26" fmla="*/ 892969 h 962025"/>
                <a:gd name="connsiteX27" fmla="*/ 397669 w 666750"/>
                <a:gd name="connsiteY27" fmla="*/ 823913 h 962025"/>
                <a:gd name="connsiteX28" fmla="*/ 376238 w 666750"/>
                <a:gd name="connsiteY28" fmla="*/ 754857 h 962025"/>
                <a:gd name="connsiteX29" fmla="*/ 345281 w 666750"/>
                <a:gd name="connsiteY29" fmla="*/ 664369 h 962025"/>
                <a:gd name="connsiteX30" fmla="*/ 328613 w 666750"/>
                <a:gd name="connsiteY30" fmla="*/ 611982 h 962025"/>
                <a:gd name="connsiteX31" fmla="*/ 300038 w 666750"/>
                <a:gd name="connsiteY31" fmla="*/ 545307 h 962025"/>
                <a:gd name="connsiteX32" fmla="*/ 252413 w 666750"/>
                <a:gd name="connsiteY32" fmla="*/ 452438 h 962025"/>
                <a:gd name="connsiteX33" fmla="*/ 204788 w 666750"/>
                <a:gd name="connsiteY33" fmla="*/ 369094 h 962025"/>
                <a:gd name="connsiteX34" fmla="*/ 145256 w 666750"/>
                <a:gd name="connsiteY34" fmla="*/ 266700 h 962025"/>
                <a:gd name="connsiteX35" fmla="*/ 80963 w 666750"/>
                <a:gd name="connsiteY35" fmla="*/ 166688 h 962025"/>
                <a:gd name="connsiteX36" fmla="*/ 26194 w 666750"/>
                <a:gd name="connsiteY36" fmla="*/ 80963 h 962025"/>
                <a:gd name="connsiteX37" fmla="*/ 0 w 666750"/>
                <a:gd name="connsiteY37" fmla="*/ 28575 h 962025"/>
                <a:gd name="connsiteX38" fmla="*/ 0 w 666750"/>
                <a:gd name="connsiteY38" fmla="*/ 9525 h 962025"/>
                <a:gd name="connsiteX39" fmla="*/ 2381 w 666750"/>
                <a:gd name="connsiteY39" fmla="*/ 2382 h 962025"/>
                <a:gd name="connsiteX40" fmla="*/ 11906 w 666750"/>
                <a:gd name="connsiteY40" fmla="*/ 0 h 962025"/>
                <a:gd name="connsiteX41" fmla="*/ 35719 w 666750"/>
                <a:gd name="connsiteY41" fmla="*/ 4763 h 962025"/>
                <a:gd name="connsiteX42" fmla="*/ 76200 w 666750"/>
                <a:gd name="connsiteY42" fmla="*/ 28575 h 962025"/>
                <a:gd name="connsiteX43" fmla="*/ 176213 w 666750"/>
                <a:gd name="connsiteY43" fmla="*/ 107157 h 962025"/>
                <a:gd name="connsiteX44" fmla="*/ 245269 w 666750"/>
                <a:gd name="connsiteY44" fmla="*/ 1595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66750" h="962025">
                  <a:moveTo>
                    <a:pt x="245269" y="159544"/>
                  </a:moveTo>
                  <a:lnTo>
                    <a:pt x="359569" y="250032"/>
                  </a:lnTo>
                  <a:lnTo>
                    <a:pt x="438150" y="314325"/>
                  </a:lnTo>
                  <a:lnTo>
                    <a:pt x="504825" y="369094"/>
                  </a:lnTo>
                  <a:lnTo>
                    <a:pt x="516731" y="383382"/>
                  </a:lnTo>
                  <a:lnTo>
                    <a:pt x="538163" y="409575"/>
                  </a:lnTo>
                  <a:lnTo>
                    <a:pt x="569119" y="459582"/>
                  </a:lnTo>
                  <a:lnTo>
                    <a:pt x="590550" y="500063"/>
                  </a:lnTo>
                  <a:lnTo>
                    <a:pt x="619125" y="561975"/>
                  </a:lnTo>
                  <a:lnTo>
                    <a:pt x="635794" y="602457"/>
                  </a:lnTo>
                  <a:lnTo>
                    <a:pt x="650081" y="650082"/>
                  </a:lnTo>
                  <a:lnTo>
                    <a:pt x="661988" y="695325"/>
                  </a:lnTo>
                  <a:lnTo>
                    <a:pt x="666750" y="750094"/>
                  </a:lnTo>
                  <a:lnTo>
                    <a:pt x="666750" y="790575"/>
                  </a:lnTo>
                  <a:lnTo>
                    <a:pt x="661988" y="833438"/>
                  </a:lnTo>
                  <a:lnTo>
                    <a:pt x="650081" y="876300"/>
                  </a:lnTo>
                  <a:lnTo>
                    <a:pt x="633413" y="909638"/>
                  </a:lnTo>
                  <a:lnTo>
                    <a:pt x="614363" y="933450"/>
                  </a:lnTo>
                  <a:lnTo>
                    <a:pt x="597694" y="945357"/>
                  </a:lnTo>
                  <a:lnTo>
                    <a:pt x="576263" y="957263"/>
                  </a:lnTo>
                  <a:lnTo>
                    <a:pt x="559594" y="959644"/>
                  </a:lnTo>
                  <a:lnTo>
                    <a:pt x="535781" y="962025"/>
                  </a:lnTo>
                  <a:lnTo>
                    <a:pt x="511969" y="957263"/>
                  </a:lnTo>
                  <a:lnTo>
                    <a:pt x="485775" y="945357"/>
                  </a:lnTo>
                  <a:lnTo>
                    <a:pt x="464344" y="931069"/>
                  </a:lnTo>
                  <a:lnTo>
                    <a:pt x="440531" y="912019"/>
                  </a:lnTo>
                  <a:lnTo>
                    <a:pt x="423863" y="892969"/>
                  </a:lnTo>
                  <a:lnTo>
                    <a:pt x="397669" y="823913"/>
                  </a:lnTo>
                  <a:lnTo>
                    <a:pt x="376238" y="754857"/>
                  </a:lnTo>
                  <a:lnTo>
                    <a:pt x="345281" y="664369"/>
                  </a:lnTo>
                  <a:lnTo>
                    <a:pt x="328613" y="611982"/>
                  </a:lnTo>
                  <a:lnTo>
                    <a:pt x="300038" y="545307"/>
                  </a:lnTo>
                  <a:lnTo>
                    <a:pt x="252413" y="452438"/>
                  </a:lnTo>
                  <a:lnTo>
                    <a:pt x="204788" y="369094"/>
                  </a:lnTo>
                  <a:lnTo>
                    <a:pt x="145256" y="266700"/>
                  </a:lnTo>
                  <a:lnTo>
                    <a:pt x="80963" y="166688"/>
                  </a:lnTo>
                  <a:lnTo>
                    <a:pt x="26194" y="80963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2381" y="2382"/>
                  </a:lnTo>
                  <a:lnTo>
                    <a:pt x="11906" y="0"/>
                  </a:lnTo>
                  <a:lnTo>
                    <a:pt x="35719" y="4763"/>
                  </a:lnTo>
                  <a:lnTo>
                    <a:pt x="76200" y="28575"/>
                  </a:lnTo>
                  <a:lnTo>
                    <a:pt x="176213" y="107157"/>
                  </a:lnTo>
                  <a:lnTo>
                    <a:pt x="245269" y="1595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8DCBFA12-B35F-4C58-8BEE-DE726D5A7840}"/>
              </a:ext>
            </a:extLst>
          </p:cNvPr>
          <p:cNvGrpSpPr>
            <a:grpSpLocks/>
          </p:cNvGrpSpPr>
          <p:nvPr/>
        </p:nvGrpSpPr>
        <p:grpSpPr bwMode="auto">
          <a:xfrm>
            <a:off x="2341563" y="1563688"/>
            <a:ext cx="4954587" cy="4254500"/>
            <a:chOff x="2341563" y="1563688"/>
            <a:chExt cx="4954587" cy="4254500"/>
          </a:xfrm>
        </p:grpSpPr>
        <p:sp>
          <p:nvSpPr>
            <p:cNvPr id="52" name="フリーフォーム 14">
              <a:extLst>
                <a:ext uri="{FF2B5EF4-FFF2-40B4-BE49-F238E27FC236}">
                  <a16:creationId xmlns:a16="http://schemas.microsoft.com/office/drawing/2014/main" id="{BA94B80B-2E2D-4639-8F4E-3FF44EB528B5}"/>
                </a:ext>
              </a:extLst>
            </p:cNvPr>
            <p:cNvSpPr/>
            <p:nvPr/>
          </p:nvSpPr>
          <p:spPr>
            <a:xfrm>
              <a:off x="2763838" y="1563688"/>
              <a:ext cx="1112837" cy="530225"/>
            </a:xfrm>
            <a:custGeom>
              <a:avLst/>
              <a:gdLst>
                <a:gd name="connsiteX0" fmla="*/ 873919 w 1112044"/>
                <a:gd name="connsiteY0" fmla="*/ 211932 h 528638"/>
                <a:gd name="connsiteX1" fmla="*/ 788194 w 1112044"/>
                <a:gd name="connsiteY1" fmla="*/ 200025 h 528638"/>
                <a:gd name="connsiteX2" fmla="*/ 723900 w 1112044"/>
                <a:gd name="connsiteY2" fmla="*/ 192882 h 528638"/>
                <a:gd name="connsiteX3" fmla="*/ 638175 w 1112044"/>
                <a:gd name="connsiteY3" fmla="*/ 180975 h 528638"/>
                <a:gd name="connsiteX4" fmla="*/ 554832 w 1112044"/>
                <a:gd name="connsiteY4" fmla="*/ 169069 h 528638"/>
                <a:gd name="connsiteX5" fmla="*/ 466725 w 1112044"/>
                <a:gd name="connsiteY5" fmla="*/ 154782 h 528638"/>
                <a:gd name="connsiteX6" fmla="*/ 409575 w 1112044"/>
                <a:gd name="connsiteY6" fmla="*/ 147638 h 528638"/>
                <a:gd name="connsiteX7" fmla="*/ 366713 w 1112044"/>
                <a:gd name="connsiteY7" fmla="*/ 140494 h 528638"/>
                <a:gd name="connsiteX8" fmla="*/ 311944 w 1112044"/>
                <a:gd name="connsiteY8" fmla="*/ 123825 h 528638"/>
                <a:gd name="connsiteX9" fmla="*/ 271463 w 1112044"/>
                <a:gd name="connsiteY9" fmla="*/ 109538 h 528638"/>
                <a:gd name="connsiteX10" fmla="*/ 219075 w 1112044"/>
                <a:gd name="connsiteY10" fmla="*/ 90488 h 528638"/>
                <a:gd name="connsiteX11" fmla="*/ 154782 w 1112044"/>
                <a:gd name="connsiteY11" fmla="*/ 59532 h 528638"/>
                <a:gd name="connsiteX12" fmla="*/ 95250 w 1112044"/>
                <a:gd name="connsiteY12" fmla="*/ 28575 h 528638"/>
                <a:gd name="connsiteX13" fmla="*/ 50007 w 1112044"/>
                <a:gd name="connsiteY13" fmla="*/ 7144 h 528638"/>
                <a:gd name="connsiteX14" fmla="*/ 28575 w 1112044"/>
                <a:gd name="connsiteY14" fmla="*/ 0 h 528638"/>
                <a:gd name="connsiteX15" fmla="*/ 14288 w 1112044"/>
                <a:gd name="connsiteY15" fmla="*/ 0 h 528638"/>
                <a:gd name="connsiteX16" fmla="*/ 4763 w 1112044"/>
                <a:gd name="connsiteY16" fmla="*/ 4763 h 528638"/>
                <a:gd name="connsiteX17" fmla="*/ 0 w 1112044"/>
                <a:gd name="connsiteY17" fmla="*/ 11907 h 528638"/>
                <a:gd name="connsiteX18" fmla="*/ 4763 w 1112044"/>
                <a:gd name="connsiteY18" fmla="*/ 33338 h 528638"/>
                <a:gd name="connsiteX19" fmla="*/ 11907 w 1112044"/>
                <a:gd name="connsiteY19" fmla="*/ 52388 h 528638"/>
                <a:gd name="connsiteX20" fmla="*/ 50007 w 1112044"/>
                <a:gd name="connsiteY20" fmla="*/ 80963 h 528638"/>
                <a:gd name="connsiteX21" fmla="*/ 147638 w 1112044"/>
                <a:gd name="connsiteY21" fmla="*/ 154782 h 528638"/>
                <a:gd name="connsiteX22" fmla="*/ 247650 w 1112044"/>
                <a:gd name="connsiteY22" fmla="*/ 223838 h 528638"/>
                <a:gd name="connsiteX23" fmla="*/ 345282 w 1112044"/>
                <a:gd name="connsiteY23" fmla="*/ 290513 h 528638"/>
                <a:gd name="connsiteX24" fmla="*/ 409575 w 1112044"/>
                <a:gd name="connsiteY24" fmla="*/ 330994 h 528638"/>
                <a:gd name="connsiteX25" fmla="*/ 504825 w 1112044"/>
                <a:gd name="connsiteY25" fmla="*/ 385763 h 528638"/>
                <a:gd name="connsiteX26" fmla="*/ 569119 w 1112044"/>
                <a:gd name="connsiteY26" fmla="*/ 419100 h 528638"/>
                <a:gd name="connsiteX27" fmla="*/ 633413 w 1112044"/>
                <a:gd name="connsiteY27" fmla="*/ 450057 h 528638"/>
                <a:gd name="connsiteX28" fmla="*/ 669132 w 1112044"/>
                <a:gd name="connsiteY28" fmla="*/ 466725 h 528638"/>
                <a:gd name="connsiteX29" fmla="*/ 704850 w 1112044"/>
                <a:gd name="connsiteY29" fmla="*/ 478632 h 528638"/>
                <a:gd name="connsiteX30" fmla="*/ 759619 w 1112044"/>
                <a:gd name="connsiteY30" fmla="*/ 500063 h 528638"/>
                <a:gd name="connsiteX31" fmla="*/ 807244 w 1112044"/>
                <a:gd name="connsiteY31" fmla="*/ 514350 h 528638"/>
                <a:gd name="connsiteX32" fmla="*/ 850107 w 1112044"/>
                <a:gd name="connsiteY32" fmla="*/ 521494 h 528638"/>
                <a:gd name="connsiteX33" fmla="*/ 881063 w 1112044"/>
                <a:gd name="connsiteY33" fmla="*/ 526257 h 528638"/>
                <a:gd name="connsiteX34" fmla="*/ 919163 w 1112044"/>
                <a:gd name="connsiteY34" fmla="*/ 528638 h 528638"/>
                <a:gd name="connsiteX35" fmla="*/ 962025 w 1112044"/>
                <a:gd name="connsiteY35" fmla="*/ 526257 h 528638"/>
                <a:gd name="connsiteX36" fmla="*/ 997744 w 1112044"/>
                <a:gd name="connsiteY36" fmla="*/ 521494 h 528638"/>
                <a:gd name="connsiteX37" fmla="*/ 1028700 w 1112044"/>
                <a:gd name="connsiteY37" fmla="*/ 511969 h 528638"/>
                <a:gd name="connsiteX38" fmla="*/ 1054894 w 1112044"/>
                <a:gd name="connsiteY38" fmla="*/ 497682 h 528638"/>
                <a:gd name="connsiteX39" fmla="*/ 1073944 w 1112044"/>
                <a:gd name="connsiteY39" fmla="*/ 485775 h 528638"/>
                <a:gd name="connsiteX40" fmla="*/ 1088232 w 1112044"/>
                <a:gd name="connsiteY40" fmla="*/ 471488 h 528638"/>
                <a:gd name="connsiteX41" fmla="*/ 1100138 w 1112044"/>
                <a:gd name="connsiteY41" fmla="*/ 450057 h 528638"/>
                <a:gd name="connsiteX42" fmla="*/ 1107282 w 1112044"/>
                <a:gd name="connsiteY42" fmla="*/ 426244 h 528638"/>
                <a:gd name="connsiteX43" fmla="*/ 1109663 w 1112044"/>
                <a:gd name="connsiteY43" fmla="*/ 404813 h 528638"/>
                <a:gd name="connsiteX44" fmla="*/ 1112044 w 1112044"/>
                <a:gd name="connsiteY44" fmla="*/ 369094 h 528638"/>
                <a:gd name="connsiteX45" fmla="*/ 1112044 w 1112044"/>
                <a:gd name="connsiteY45" fmla="*/ 345282 h 528638"/>
                <a:gd name="connsiteX46" fmla="*/ 1109663 w 1112044"/>
                <a:gd name="connsiteY46" fmla="*/ 328613 h 528638"/>
                <a:gd name="connsiteX47" fmla="*/ 1100138 w 1112044"/>
                <a:gd name="connsiteY47" fmla="*/ 304800 h 528638"/>
                <a:gd name="connsiteX48" fmla="*/ 1085850 w 1112044"/>
                <a:gd name="connsiteY48" fmla="*/ 283369 h 528638"/>
                <a:gd name="connsiteX49" fmla="*/ 1071563 w 1112044"/>
                <a:gd name="connsiteY49" fmla="*/ 266700 h 528638"/>
                <a:gd name="connsiteX50" fmla="*/ 1045369 w 1112044"/>
                <a:gd name="connsiteY50" fmla="*/ 252413 h 528638"/>
                <a:gd name="connsiteX51" fmla="*/ 1000125 w 1112044"/>
                <a:gd name="connsiteY51" fmla="*/ 235744 h 528638"/>
                <a:gd name="connsiteX52" fmla="*/ 873919 w 1112044"/>
                <a:gd name="connsiteY52" fmla="*/ 211932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12044" h="528638">
                  <a:moveTo>
                    <a:pt x="873919" y="211932"/>
                  </a:moveTo>
                  <a:lnTo>
                    <a:pt x="788194" y="200025"/>
                  </a:lnTo>
                  <a:lnTo>
                    <a:pt x="723900" y="192882"/>
                  </a:lnTo>
                  <a:lnTo>
                    <a:pt x="638175" y="180975"/>
                  </a:lnTo>
                  <a:lnTo>
                    <a:pt x="554832" y="169069"/>
                  </a:lnTo>
                  <a:lnTo>
                    <a:pt x="466725" y="154782"/>
                  </a:lnTo>
                  <a:lnTo>
                    <a:pt x="409575" y="147638"/>
                  </a:lnTo>
                  <a:lnTo>
                    <a:pt x="366713" y="140494"/>
                  </a:lnTo>
                  <a:lnTo>
                    <a:pt x="311944" y="123825"/>
                  </a:lnTo>
                  <a:lnTo>
                    <a:pt x="271463" y="109538"/>
                  </a:lnTo>
                  <a:lnTo>
                    <a:pt x="219075" y="90488"/>
                  </a:lnTo>
                  <a:lnTo>
                    <a:pt x="154782" y="59532"/>
                  </a:lnTo>
                  <a:lnTo>
                    <a:pt x="95250" y="28575"/>
                  </a:lnTo>
                  <a:lnTo>
                    <a:pt x="50007" y="7144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4763" y="4763"/>
                  </a:lnTo>
                  <a:lnTo>
                    <a:pt x="0" y="11907"/>
                  </a:lnTo>
                  <a:lnTo>
                    <a:pt x="4763" y="33338"/>
                  </a:lnTo>
                  <a:lnTo>
                    <a:pt x="11907" y="52388"/>
                  </a:lnTo>
                  <a:lnTo>
                    <a:pt x="50007" y="80963"/>
                  </a:lnTo>
                  <a:lnTo>
                    <a:pt x="147638" y="154782"/>
                  </a:lnTo>
                  <a:lnTo>
                    <a:pt x="247650" y="223838"/>
                  </a:lnTo>
                  <a:lnTo>
                    <a:pt x="345282" y="290513"/>
                  </a:lnTo>
                  <a:lnTo>
                    <a:pt x="409575" y="330994"/>
                  </a:lnTo>
                  <a:lnTo>
                    <a:pt x="504825" y="385763"/>
                  </a:lnTo>
                  <a:lnTo>
                    <a:pt x="569119" y="419100"/>
                  </a:lnTo>
                  <a:lnTo>
                    <a:pt x="633413" y="450057"/>
                  </a:lnTo>
                  <a:lnTo>
                    <a:pt x="669132" y="466725"/>
                  </a:lnTo>
                  <a:lnTo>
                    <a:pt x="704850" y="478632"/>
                  </a:lnTo>
                  <a:lnTo>
                    <a:pt x="759619" y="500063"/>
                  </a:lnTo>
                  <a:lnTo>
                    <a:pt x="807244" y="514350"/>
                  </a:lnTo>
                  <a:lnTo>
                    <a:pt x="850107" y="521494"/>
                  </a:lnTo>
                  <a:lnTo>
                    <a:pt x="881063" y="526257"/>
                  </a:lnTo>
                  <a:lnTo>
                    <a:pt x="919163" y="528638"/>
                  </a:lnTo>
                  <a:lnTo>
                    <a:pt x="962025" y="526257"/>
                  </a:lnTo>
                  <a:lnTo>
                    <a:pt x="997744" y="521494"/>
                  </a:lnTo>
                  <a:lnTo>
                    <a:pt x="1028700" y="511969"/>
                  </a:lnTo>
                  <a:lnTo>
                    <a:pt x="1054894" y="497682"/>
                  </a:lnTo>
                  <a:lnTo>
                    <a:pt x="1073944" y="485775"/>
                  </a:lnTo>
                  <a:lnTo>
                    <a:pt x="1088232" y="471488"/>
                  </a:lnTo>
                  <a:lnTo>
                    <a:pt x="1100138" y="450057"/>
                  </a:lnTo>
                  <a:lnTo>
                    <a:pt x="1107282" y="426244"/>
                  </a:lnTo>
                  <a:lnTo>
                    <a:pt x="1109663" y="404813"/>
                  </a:lnTo>
                  <a:lnTo>
                    <a:pt x="1112044" y="369094"/>
                  </a:lnTo>
                  <a:lnTo>
                    <a:pt x="1112044" y="345282"/>
                  </a:lnTo>
                  <a:lnTo>
                    <a:pt x="1109663" y="328613"/>
                  </a:lnTo>
                  <a:lnTo>
                    <a:pt x="1100138" y="304800"/>
                  </a:lnTo>
                  <a:lnTo>
                    <a:pt x="1085850" y="283369"/>
                  </a:lnTo>
                  <a:lnTo>
                    <a:pt x="1071563" y="266700"/>
                  </a:lnTo>
                  <a:lnTo>
                    <a:pt x="1045369" y="252413"/>
                  </a:lnTo>
                  <a:lnTo>
                    <a:pt x="1000125" y="235744"/>
                  </a:lnTo>
                  <a:lnTo>
                    <a:pt x="87391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5">
              <a:extLst>
                <a:ext uri="{FF2B5EF4-FFF2-40B4-BE49-F238E27FC236}">
                  <a16:creationId xmlns:a16="http://schemas.microsoft.com/office/drawing/2014/main" id="{36FBE7C5-7123-46E3-8C9D-8C0FC7D59897}"/>
                </a:ext>
              </a:extLst>
            </p:cNvPr>
            <p:cNvSpPr/>
            <p:nvPr/>
          </p:nvSpPr>
          <p:spPr>
            <a:xfrm>
              <a:off x="2341563" y="2328863"/>
              <a:ext cx="2070100" cy="542925"/>
            </a:xfrm>
            <a:custGeom>
              <a:avLst/>
              <a:gdLst>
                <a:gd name="connsiteX0" fmla="*/ 1376362 w 2071687"/>
                <a:gd name="connsiteY0" fmla="*/ 102393 h 542925"/>
                <a:gd name="connsiteX1" fmla="*/ 1247775 w 2071687"/>
                <a:gd name="connsiteY1" fmla="*/ 130968 h 542925"/>
                <a:gd name="connsiteX2" fmla="*/ 1097756 w 2071687"/>
                <a:gd name="connsiteY2" fmla="*/ 166687 h 542925"/>
                <a:gd name="connsiteX3" fmla="*/ 962025 w 2071687"/>
                <a:gd name="connsiteY3" fmla="*/ 200025 h 542925"/>
                <a:gd name="connsiteX4" fmla="*/ 842962 w 2071687"/>
                <a:gd name="connsiteY4" fmla="*/ 230981 h 542925"/>
                <a:gd name="connsiteX5" fmla="*/ 707231 w 2071687"/>
                <a:gd name="connsiteY5" fmla="*/ 266700 h 542925"/>
                <a:gd name="connsiteX6" fmla="*/ 623887 w 2071687"/>
                <a:gd name="connsiteY6" fmla="*/ 288131 h 542925"/>
                <a:gd name="connsiteX7" fmla="*/ 571500 w 2071687"/>
                <a:gd name="connsiteY7" fmla="*/ 302418 h 542925"/>
                <a:gd name="connsiteX8" fmla="*/ 531019 w 2071687"/>
                <a:gd name="connsiteY8" fmla="*/ 314325 h 542925"/>
                <a:gd name="connsiteX9" fmla="*/ 483394 w 2071687"/>
                <a:gd name="connsiteY9" fmla="*/ 323850 h 542925"/>
                <a:gd name="connsiteX10" fmla="*/ 440531 w 2071687"/>
                <a:gd name="connsiteY10" fmla="*/ 328612 h 542925"/>
                <a:gd name="connsiteX11" fmla="*/ 400050 w 2071687"/>
                <a:gd name="connsiteY11" fmla="*/ 333375 h 542925"/>
                <a:gd name="connsiteX12" fmla="*/ 361950 w 2071687"/>
                <a:gd name="connsiteY12" fmla="*/ 333375 h 542925"/>
                <a:gd name="connsiteX13" fmla="*/ 307181 w 2071687"/>
                <a:gd name="connsiteY13" fmla="*/ 328612 h 542925"/>
                <a:gd name="connsiteX14" fmla="*/ 276225 w 2071687"/>
                <a:gd name="connsiteY14" fmla="*/ 326231 h 542925"/>
                <a:gd name="connsiteX15" fmla="*/ 226219 w 2071687"/>
                <a:gd name="connsiteY15" fmla="*/ 319087 h 542925"/>
                <a:gd name="connsiteX16" fmla="*/ 169069 w 2071687"/>
                <a:gd name="connsiteY16" fmla="*/ 302418 h 542925"/>
                <a:gd name="connsiteX17" fmla="*/ 123825 w 2071687"/>
                <a:gd name="connsiteY17" fmla="*/ 285750 h 542925"/>
                <a:gd name="connsiteX18" fmla="*/ 64294 w 2071687"/>
                <a:gd name="connsiteY18" fmla="*/ 254793 h 542925"/>
                <a:gd name="connsiteX19" fmla="*/ 35719 w 2071687"/>
                <a:gd name="connsiteY19" fmla="*/ 242887 h 542925"/>
                <a:gd name="connsiteX20" fmla="*/ 21431 w 2071687"/>
                <a:gd name="connsiteY20" fmla="*/ 240506 h 542925"/>
                <a:gd name="connsiteX21" fmla="*/ 4762 w 2071687"/>
                <a:gd name="connsiteY21" fmla="*/ 242887 h 542925"/>
                <a:gd name="connsiteX22" fmla="*/ 0 w 2071687"/>
                <a:gd name="connsiteY22" fmla="*/ 257175 h 542925"/>
                <a:gd name="connsiteX23" fmla="*/ 7144 w 2071687"/>
                <a:gd name="connsiteY23" fmla="*/ 280987 h 542925"/>
                <a:gd name="connsiteX24" fmla="*/ 19050 w 2071687"/>
                <a:gd name="connsiteY24" fmla="*/ 302418 h 542925"/>
                <a:gd name="connsiteX25" fmla="*/ 76200 w 2071687"/>
                <a:gd name="connsiteY25" fmla="*/ 352425 h 542925"/>
                <a:gd name="connsiteX26" fmla="*/ 171450 w 2071687"/>
                <a:gd name="connsiteY26" fmla="*/ 423862 h 542925"/>
                <a:gd name="connsiteX27" fmla="*/ 242887 w 2071687"/>
                <a:gd name="connsiteY27" fmla="*/ 469106 h 542925"/>
                <a:gd name="connsiteX28" fmla="*/ 316706 w 2071687"/>
                <a:gd name="connsiteY28" fmla="*/ 511968 h 542925"/>
                <a:gd name="connsiteX29" fmla="*/ 359569 w 2071687"/>
                <a:gd name="connsiteY29" fmla="*/ 531018 h 542925"/>
                <a:gd name="connsiteX30" fmla="*/ 388144 w 2071687"/>
                <a:gd name="connsiteY30" fmla="*/ 540543 h 542925"/>
                <a:gd name="connsiteX31" fmla="*/ 419100 w 2071687"/>
                <a:gd name="connsiteY31" fmla="*/ 542925 h 542925"/>
                <a:gd name="connsiteX32" fmla="*/ 471487 w 2071687"/>
                <a:gd name="connsiteY32" fmla="*/ 533400 h 542925"/>
                <a:gd name="connsiteX33" fmla="*/ 511969 w 2071687"/>
                <a:gd name="connsiteY33" fmla="*/ 519112 h 542925"/>
                <a:gd name="connsiteX34" fmla="*/ 640556 w 2071687"/>
                <a:gd name="connsiteY34" fmla="*/ 481012 h 542925"/>
                <a:gd name="connsiteX35" fmla="*/ 888206 w 2071687"/>
                <a:gd name="connsiteY35" fmla="*/ 416718 h 542925"/>
                <a:gd name="connsiteX36" fmla="*/ 1092994 w 2071687"/>
                <a:gd name="connsiteY36" fmla="*/ 364331 h 542925"/>
                <a:gd name="connsiteX37" fmla="*/ 1264444 w 2071687"/>
                <a:gd name="connsiteY37" fmla="*/ 328612 h 542925"/>
                <a:gd name="connsiteX38" fmla="*/ 1350169 w 2071687"/>
                <a:gd name="connsiteY38" fmla="*/ 309562 h 542925"/>
                <a:gd name="connsiteX39" fmla="*/ 1450181 w 2071687"/>
                <a:gd name="connsiteY39" fmla="*/ 292893 h 542925"/>
                <a:gd name="connsiteX40" fmla="*/ 1533525 w 2071687"/>
                <a:gd name="connsiteY40" fmla="*/ 283368 h 542925"/>
                <a:gd name="connsiteX41" fmla="*/ 1614487 w 2071687"/>
                <a:gd name="connsiteY41" fmla="*/ 273843 h 542925"/>
                <a:gd name="connsiteX42" fmla="*/ 1738312 w 2071687"/>
                <a:gd name="connsiteY42" fmla="*/ 273843 h 542925"/>
                <a:gd name="connsiteX43" fmla="*/ 1807369 w 2071687"/>
                <a:gd name="connsiteY43" fmla="*/ 271462 h 542925"/>
                <a:gd name="connsiteX44" fmla="*/ 1847850 w 2071687"/>
                <a:gd name="connsiteY44" fmla="*/ 269081 h 542925"/>
                <a:gd name="connsiteX45" fmla="*/ 1897856 w 2071687"/>
                <a:gd name="connsiteY45" fmla="*/ 264318 h 542925"/>
                <a:gd name="connsiteX46" fmla="*/ 1940719 w 2071687"/>
                <a:gd name="connsiteY46" fmla="*/ 259556 h 542925"/>
                <a:gd name="connsiteX47" fmla="*/ 2000250 w 2071687"/>
                <a:gd name="connsiteY47" fmla="*/ 245268 h 542925"/>
                <a:gd name="connsiteX48" fmla="*/ 2033587 w 2071687"/>
                <a:gd name="connsiteY48" fmla="*/ 233362 h 542925"/>
                <a:gd name="connsiteX49" fmla="*/ 2055019 w 2071687"/>
                <a:gd name="connsiteY49" fmla="*/ 221456 h 542925"/>
                <a:gd name="connsiteX50" fmla="*/ 2064544 w 2071687"/>
                <a:gd name="connsiteY50" fmla="*/ 209550 h 542925"/>
                <a:gd name="connsiteX51" fmla="*/ 2071687 w 2071687"/>
                <a:gd name="connsiteY51" fmla="*/ 192881 h 542925"/>
                <a:gd name="connsiteX52" fmla="*/ 2071687 w 2071687"/>
                <a:gd name="connsiteY52" fmla="*/ 185737 h 542925"/>
                <a:gd name="connsiteX53" fmla="*/ 2066925 w 2071687"/>
                <a:gd name="connsiteY53" fmla="*/ 169068 h 542925"/>
                <a:gd name="connsiteX54" fmla="*/ 2050256 w 2071687"/>
                <a:gd name="connsiteY54" fmla="*/ 147637 h 542925"/>
                <a:gd name="connsiteX55" fmla="*/ 2019300 w 2071687"/>
                <a:gd name="connsiteY55" fmla="*/ 126206 h 542925"/>
                <a:gd name="connsiteX56" fmla="*/ 1959769 w 2071687"/>
                <a:gd name="connsiteY56" fmla="*/ 92868 h 542925"/>
                <a:gd name="connsiteX57" fmla="*/ 1900237 w 2071687"/>
                <a:gd name="connsiteY57" fmla="*/ 66675 h 542925"/>
                <a:gd name="connsiteX58" fmla="*/ 1864519 w 2071687"/>
                <a:gd name="connsiteY58" fmla="*/ 52387 h 542925"/>
                <a:gd name="connsiteX59" fmla="*/ 1797844 w 2071687"/>
                <a:gd name="connsiteY59" fmla="*/ 33337 h 542925"/>
                <a:gd name="connsiteX60" fmla="*/ 1683544 w 2071687"/>
                <a:gd name="connsiteY60" fmla="*/ 9525 h 542925"/>
                <a:gd name="connsiteX61" fmla="*/ 1597819 w 2071687"/>
                <a:gd name="connsiteY61" fmla="*/ 0 h 542925"/>
                <a:gd name="connsiteX62" fmla="*/ 1574006 w 2071687"/>
                <a:gd name="connsiteY62" fmla="*/ 7143 h 542925"/>
                <a:gd name="connsiteX63" fmla="*/ 1533525 w 2071687"/>
                <a:gd name="connsiteY63" fmla="*/ 33337 h 542925"/>
                <a:gd name="connsiteX64" fmla="*/ 1457325 w 2071687"/>
                <a:gd name="connsiteY64" fmla="*/ 71437 h 542925"/>
                <a:gd name="connsiteX65" fmla="*/ 1376362 w 2071687"/>
                <a:gd name="connsiteY65" fmla="*/ 102393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71687" h="542925">
                  <a:moveTo>
                    <a:pt x="1376362" y="102393"/>
                  </a:moveTo>
                  <a:lnTo>
                    <a:pt x="1247775" y="130968"/>
                  </a:lnTo>
                  <a:lnTo>
                    <a:pt x="1097756" y="166687"/>
                  </a:lnTo>
                  <a:lnTo>
                    <a:pt x="962025" y="200025"/>
                  </a:lnTo>
                  <a:lnTo>
                    <a:pt x="842962" y="230981"/>
                  </a:lnTo>
                  <a:lnTo>
                    <a:pt x="707231" y="266700"/>
                  </a:lnTo>
                  <a:lnTo>
                    <a:pt x="623887" y="288131"/>
                  </a:lnTo>
                  <a:lnTo>
                    <a:pt x="571500" y="302418"/>
                  </a:lnTo>
                  <a:lnTo>
                    <a:pt x="531019" y="314325"/>
                  </a:lnTo>
                  <a:lnTo>
                    <a:pt x="483394" y="323850"/>
                  </a:lnTo>
                  <a:lnTo>
                    <a:pt x="440531" y="328612"/>
                  </a:lnTo>
                  <a:lnTo>
                    <a:pt x="400050" y="333375"/>
                  </a:lnTo>
                  <a:lnTo>
                    <a:pt x="361950" y="333375"/>
                  </a:lnTo>
                  <a:lnTo>
                    <a:pt x="307181" y="328612"/>
                  </a:lnTo>
                  <a:lnTo>
                    <a:pt x="276225" y="326231"/>
                  </a:lnTo>
                  <a:lnTo>
                    <a:pt x="226219" y="319087"/>
                  </a:lnTo>
                  <a:lnTo>
                    <a:pt x="169069" y="302418"/>
                  </a:lnTo>
                  <a:lnTo>
                    <a:pt x="123825" y="285750"/>
                  </a:lnTo>
                  <a:lnTo>
                    <a:pt x="64294" y="254793"/>
                  </a:lnTo>
                  <a:lnTo>
                    <a:pt x="35719" y="242887"/>
                  </a:lnTo>
                  <a:lnTo>
                    <a:pt x="21431" y="240506"/>
                  </a:lnTo>
                  <a:lnTo>
                    <a:pt x="4762" y="242887"/>
                  </a:lnTo>
                  <a:lnTo>
                    <a:pt x="0" y="257175"/>
                  </a:lnTo>
                  <a:lnTo>
                    <a:pt x="7144" y="280987"/>
                  </a:lnTo>
                  <a:lnTo>
                    <a:pt x="19050" y="302418"/>
                  </a:lnTo>
                  <a:lnTo>
                    <a:pt x="76200" y="352425"/>
                  </a:lnTo>
                  <a:lnTo>
                    <a:pt x="171450" y="423862"/>
                  </a:lnTo>
                  <a:lnTo>
                    <a:pt x="242887" y="469106"/>
                  </a:lnTo>
                  <a:lnTo>
                    <a:pt x="316706" y="511968"/>
                  </a:lnTo>
                  <a:lnTo>
                    <a:pt x="359569" y="531018"/>
                  </a:lnTo>
                  <a:lnTo>
                    <a:pt x="388144" y="540543"/>
                  </a:lnTo>
                  <a:lnTo>
                    <a:pt x="419100" y="542925"/>
                  </a:lnTo>
                  <a:lnTo>
                    <a:pt x="471487" y="533400"/>
                  </a:lnTo>
                  <a:lnTo>
                    <a:pt x="511969" y="519112"/>
                  </a:lnTo>
                  <a:lnTo>
                    <a:pt x="640556" y="481012"/>
                  </a:lnTo>
                  <a:lnTo>
                    <a:pt x="888206" y="416718"/>
                  </a:lnTo>
                  <a:lnTo>
                    <a:pt x="1092994" y="364331"/>
                  </a:lnTo>
                  <a:lnTo>
                    <a:pt x="1264444" y="328612"/>
                  </a:lnTo>
                  <a:lnTo>
                    <a:pt x="1350169" y="309562"/>
                  </a:lnTo>
                  <a:lnTo>
                    <a:pt x="1450181" y="292893"/>
                  </a:lnTo>
                  <a:lnTo>
                    <a:pt x="1533525" y="283368"/>
                  </a:lnTo>
                  <a:lnTo>
                    <a:pt x="1614487" y="273843"/>
                  </a:lnTo>
                  <a:lnTo>
                    <a:pt x="1738312" y="273843"/>
                  </a:lnTo>
                  <a:lnTo>
                    <a:pt x="1807369" y="271462"/>
                  </a:lnTo>
                  <a:lnTo>
                    <a:pt x="1847850" y="269081"/>
                  </a:lnTo>
                  <a:lnTo>
                    <a:pt x="1897856" y="264318"/>
                  </a:lnTo>
                  <a:lnTo>
                    <a:pt x="1940719" y="259556"/>
                  </a:lnTo>
                  <a:lnTo>
                    <a:pt x="2000250" y="245268"/>
                  </a:lnTo>
                  <a:lnTo>
                    <a:pt x="2033587" y="233362"/>
                  </a:lnTo>
                  <a:lnTo>
                    <a:pt x="2055019" y="221456"/>
                  </a:lnTo>
                  <a:lnTo>
                    <a:pt x="2064544" y="209550"/>
                  </a:lnTo>
                  <a:lnTo>
                    <a:pt x="2071687" y="192881"/>
                  </a:lnTo>
                  <a:lnTo>
                    <a:pt x="2071687" y="185737"/>
                  </a:lnTo>
                  <a:lnTo>
                    <a:pt x="2066925" y="169068"/>
                  </a:lnTo>
                  <a:lnTo>
                    <a:pt x="2050256" y="147637"/>
                  </a:lnTo>
                  <a:lnTo>
                    <a:pt x="2019300" y="126206"/>
                  </a:lnTo>
                  <a:lnTo>
                    <a:pt x="1959769" y="92868"/>
                  </a:lnTo>
                  <a:lnTo>
                    <a:pt x="1900237" y="66675"/>
                  </a:lnTo>
                  <a:lnTo>
                    <a:pt x="1864519" y="52387"/>
                  </a:lnTo>
                  <a:lnTo>
                    <a:pt x="1797844" y="33337"/>
                  </a:lnTo>
                  <a:lnTo>
                    <a:pt x="1683544" y="9525"/>
                  </a:lnTo>
                  <a:lnTo>
                    <a:pt x="1597819" y="0"/>
                  </a:lnTo>
                  <a:lnTo>
                    <a:pt x="1574006" y="7143"/>
                  </a:lnTo>
                  <a:lnTo>
                    <a:pt x="1533525" y="33337"/>
                  </a:lnTo>
                  <a:lnTo>
                    <a:pt x="1457325" y="71437"/>
                  </a:lnTo>
                  <a:lnTo>
                    <a:pt x="137636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6">
              <a:extLst>
                <a:ext uri="{FF2B5EF4-FFF2-40B4-BE49-F238E27FC236}">
                  <a16:creationId xmlns:a16="http://schemas.microsoft.com/office/drawing/2014/main" id="{3A225960-A317-4F4B-9B09-5C1851611704}"/>
                </a:ext>
              </a:extLst>
            </p:cNvPr>
            <p:cNvSpPr/>
            <p:nvPr/>
          </p:nvSpPr>
          <p:spPr>
            <a:xfrm>
              <a:off x="2809875" y="3055938"/>
              <a:ext cx="1143000" cy="393700"/>
            </a:xfrm>
            <a:custGeom>
              <a:avLst/>
              <a:gdLst>
                <a:gd name="connsiteX0" fmla="*/ 904875 w 1143000"/>
                <a:gd name="connsiteY0" fmla="*/ 278606 h 395287"/>
                <a:gd name="connsiteX1" fmla="*/ 797719 w 1143000"/>
                <a:gd name="connsiteY1" fmla="*/ 307181 h 395287"/>
                <a:gd name="connsiteX2" fmla="*/ 726281 w 1143000"/>
                <a:gd name="connsiteY2" fmla="*/ 323850 h 395287"/>
                <a:gd name="connsiteX3" fmla="*/ 595313 w 1143000"/>
                <a:gd name="connsiteY3" fmla="*/ 352425 h 395287"/>
                <a:gd name="connsiteX4" fmla="*/ 457200 w 1143000"/>
                <a:gd name="connsiteY4" fmla="*/ 376237 h 395287"/>
                <a:gd name="connsiteX5" fmla="*/ 340519 w 1143000"/>
                <a:gd name="connsiteY5" fmla="*/ 392906 h 395287"/>
                <a:gd name="connsiteX6" fmla="*/ 326231 w 1143000"/>
                <a:gd name="connsiteY6" fmla="*/ 395287 h 395287"/>
                <a:gd name="connsiteX7" fmla="*/ 300038 w 1143000"/>
                <a:gd name="connsiteY7" fmla="*/ 392906 h 395287"/>
                <a:gd name="connsiteX8" fmla="*/ 230981 w 1143000"/>
                <a:gd name="connsiteY8" fmla="*/ 378619 h 395287"/>
                <a:gd name="connsiteX9" fmla="*/ 176213 w 1143000"/>
                <a:gd name="connsiteY9" fmla="*/ 357187 h 395287"/>
                <a:gd name="connsiteX10" fmla="*/ 126206 w 1143000"/>
                <a:gd name="connsiteY10" fmla="*/ 328612 h 395287"/>
                <a:gd name="connsiteX11" fmla="*/ 71438 w 1143000"/>
                <a:gd name="connsiteY11" fmla="*/ 290512 h 395287"/>
                <a:gd name="connsiteX12" fmla="*/ 26194 w 1143000"/>
                <a:gd name="connsiteY12" fmla="*/ 252412 h 395287"/>
                <a:gd name="connsiteX13" fmla="*/ 7144 w 1143000"/>
                <a:gd name="connsiteY13" fmla="*/ 230981 h 395287"/>
                <a:gd name="connsiteX14" fmla="*/ 0 w 1143000"/>
                <a:gd name="connsiteY14" fmla="*/ 216694 h 395287"/>
                <a:gd name="connsiteX15" fmla="*/ 2381 w 1143000"/>
                <a:gd name="connsiteY15" fmla="*/ 211931 h 395287"/>
                <a:gd name="connsiteX16" fmla="*/ 7144 w 1143000"/>
                <a:gd name="connsiteY16" fmla="*/ 202406 h 395287"/>
                <a:gd name="connsiteX17" fmla="*/ 26194 w 1143000"/>
                <a:gd name="connsiteY17" fmla="*/ 195262 h 395287"/>
                <a:gd name="connsiteX18" fmla="*/ 71438 w 1143000"/>
                <a:gd name="connsiteY18" fmla="*/ 202406 h 395287"/>
                <a:gd name="connsiteX19" fmla="*/ 145256 w 1143000"/>
                <a:gd name="connsiteY19" fmla="*/ 214312 h 395287"/>
                <a:gd name="connsiteX20" fmla="*/ 223838 w 1143000"/>
                <a:gd name="connsiteY20" fmla="*/ 219075 h 395287"/>
                <a:gd name="connsiteX21" fmla="*/ 333375 w 1143000"/>
                <a:gd name="connsiteY21" fmla="*/ 207169 h 395287"/>
                <a:gd name="connsiteX22" fmla="*/ 488156 w 1143000"/>
                <a:gd name="connsiteY22" fmla="*/ 173831 h 395287"/>
                <a:gd name="connsiteX23" fmla="*/ 626269 w 1143000"/>
                <a:gd name="connsiteY23" fmla="*/ 128587 h 395287"/>
                <a:gd name="connsiteX24" fmla="*/ 764381 w 1143000"/>
                <a:gd name="connsiteY24" fmla="*/ 71437 h 395287"/>
                <a:gd name="connsiteX25" fmla="*/ 859631 w 1143000"/>
                <a:gd name="connsiteY25" fmla="*/ 19050 h 395287"/>
                <a:gd name="connsiteX26" fmla="*/ 881063 w 1143000"/>
                <a:gd name="connsiteY26" fmla="*/ 9525 h 395287"/>
                <a:gd name="connsiteX27" fmla="*/ 909638 w 1143000"/>
                <a:gd name="connsiteY27" fmla="*/ 2381 h 395287"/>
                <a:gd name="connsiteX28" fmla="*/ 945356 w 1143000"/>
                <a:gd name="connsiteY28" fmla="*/ 0 h 395287"/>
                <a:gd name="connsiteX29" fmla="*/ 973931 w 1143000"/>
                <a:gd name="connsiteY29" fmla="*/ 0 h 395287"/>
                <a:gd name="connsiteX30" fmla="*/ 1000125 w 1143000"/>
                <a:gd name="connsiteY30" fmla="*/ 4762 h 395287"/>
                <a:gd name="connsiteX31" fmla="*/ 1040606 w 1143000"/>
                <a:gd name="connsiteY31" fmla="*/ 16669 h 395287"/>
                <a:gd name="connsiteX32" fmla="*/ 1078706 w 1143000"/>
                <a:gd name="connsiteY32" fmla="*/ 33337 h 395287"/>
                <a:gd name="connsiteX33" fmla="*/ 1102519 w 1143000"/>
                <a:gd name="connsiteY33" fmla="*/ 50006 h 395287"/>
                <a:gd name="connsiteX34" fmla="*/ 1116806 w 1143000"/>
                <a:gd name="connsiteY34" fmla="*/ 64294 h 395287"/>
                <a:gd name="connsiteX35" fmla="*/ 1133475 w 1143000"/>
                <a:gd name="connsiteY35" fmla="*/ 88106 h 395287"/>
                <a:gd name="connsiteX36" fmla="*/ 1140619 w 1143000"/>
                <a:gd name="connsiteY36" fmla="*/ 104775 h 395287"/>
                <a:gd name="connsiteX37" fmla="*/ 1143000 w 1143000"/>
                <a:gd name="connsiteY37" fmla="*/ 119062 h 395287"/>
                <a:gd name="connsiteX38" fmla="*/ 1140619 w 1143000"/>
                <a:gd name="connsiteY38" fmla="*/ 140494 h 395287"/>
                <a:gd name="connsiteX39" fmla="*/ 1131094 w 1143000"/>
                <a:gd name="connsiteY39" fmla="*/ 159544 h 395287"/>
                <a:gd name="connsiteX40" fmla="*/ 1114425 w 1143000"/>
                <a:gd name="connsiteY40" fmla="*/ 176212 h 395287"/>
                <a:gd name="connsiteX41" fmla="*/ 1076325 w 1143000"/>
                <a:gd name="connsiteY41" fmla="*/ 204787 h 395287"/>
                <a:gd name="connsiteX42" fmla="*/ 1016794 w 1143000"/>
                <a:gd name="connsiteY42" fmla="*/ 235744 h 395287"/>
                <a:gd name="connsiteX43" fmla="*/ 904875 w 1143000"/>
                <a:gd name="connsiteY43" fmla="*/ 278606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43000" h="395287">
                  <a:moveTo>
                    <a:pt x="904875" y="278606"/>
                  </a:moveTo>
                  <a:lnTo>
                    <a:pt x="797719" y="307181"/>
                  </a:lnTo>
                  <a:lnTo>
                    <a:pt x="726281" y="323850"/>
                  </a:lnTo>
                  <a:lnTo>
                    <a:pt x="595313" y="352425"/>
                  </a:lnTo>
                  <a:lnTo>
                    <a:pt x="457200" y="376237"/>
                  </a:lnTo>
                  <a:lnTo>
                    <a:pt x="340519" y="392906"/>
                  </a:lnTo>
                  <a:lnTo>
                    <a:pt x="326231" y="395287"/>
                  </a:lnTo>
                  <a:lnTo>
                    <a:pt x="300038" y="392906"/>
                  </a:lnTo>
                  <a:lnTo>
                    <a:pt x="230981" y="378619"/>
                  </a:lnTo>
                  <a:lnTo>
                    <a:pt x="176213" y="357187"/>
                  </a:lnTo>
                  <a:lnTo>
                    <a:pt x="126206" y="328612"/>
                  </a:lnTo>
                  <a:lnTo>
                    <a:pt x="71438" y="290512"/>
                  </a:lnTo>
                  <a:lnTo>
                    <a:pt x="26194" y="252412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2381" y="211931"/>
                  </a:lnTo>
                  <a:lnTo>
                    <a:pt x="7144" y="202406"/>
                  </a:lnTo>
                  <a:lnTo>
                    <a:pt x="26194" y="195262"/>
                  </a:lnTo>
                  <a:lnTo>
                    <a:pt x="71438" y="202406"/>
                  </a:lnTo>
                  <a:lnTo>
                    <a:pt x="145256" y="214312"/>
                  </a:lnTo>
                  <a:lnTo>
                    <a:pt x="223838" y="219075"/>
                  </a:lnTo>
                  <a:lnTo>
                    <a:pt x="333375" y="207169"/>
                  </a:lnTo>
                  <a:lnTo>
                    <a:pt x="488156" y="173831"/>
                  </a:lnTo>
                  <a:lnTo>
                    <a:pt x="626269" y="128587"/>
                  </a:lnTo>
                  <a:lnTo>
                    <a:pt x="764381" y="71437"/>
                  </a:lnTo>
                  <a:lnTo>
                    <a:pt x="859631" y="19050"/>
                  </a:lnTo>
                  <a:lnTo>
                    <a:pt x="881063" y="9525"/>
                  </a:lnTo>
                  <a:lnTo>
                    <a:pt x="909638" y="2381"/>
                  </a:lnTo>
                  <a:lnTo>
                    <a:pt x="945356" y="0"/>
                  </a:lnTo>
                  <a:lnTo>
                    <a:pt x="973931" y="0"/>
                  </a:lnTo>
                  <a:lnTo>
                    <a:pt x="1000125" y="4762"/>
                  </a:lnTo>
                  <a:lnTo>
                    <a:pt x="1040606" y="16669"/>
                  </a:lnTo>
                  <a:lnTo>
                    <a:pt x="1078706" y="33337"/>
                  </a:lnTo>
                  <a:lnTo>
                    <a:pt x="1102519" y="50006"/>
                  </a:lnTo>
                  <a:lnTo>
                    <a:pt x="1116806" y="64294"/>
                  </a:lnTo>
                  <a:lnTo>
                    <a:pt x="1133475" y="88106"/>
                  </a:lnTo>
                  <a:lnTo>
                    <a:pt x="1140619" y="104775"/>
                  </a:lnTo>
                  <a:lnTo>
                    <a:pt x="1143000" y="119062"/>
                  </a:lnTo>
                  <a:lnTo>
                    <a:pt x="1140619" y="140494"/>
                  </a:lnTo>
                  <a:lnTo>
                    <a:pt x="1131094" y="159544"/>
                  </a:lnTo>
                  <a:lnTo>
                    <a:pt x="1114425" y="176212"/>
                  </a:lnTo>
                  <a:lnTo>
                    <a:pt x="1076325" y="204787"/>
                  </a:lnTo>
                  <a:lnTo>
                    <a:pt x="1016794" y="235744"/>
                  </a:lnTo>
                  <a:lnTo>
                    <a:pt x="9048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7">
              <a:extLst>
                <a:ext uri="{FF2B5EF4-FFF2-40B4-BE49-F238E27FC236}">
                  <a16:creationId xmlns:a16="http://schemas.microsoft.com/office/drawing/2014/main" id="{427E2E08-7680-4322-9BB1-4DA529567787}"/>
                </a:ext>
              </a:extLst>
            </p:cNvPr>
            <p:cNvSpPr/>
            <p:nvPr/>
          </p:nvSpPr>
          <p:spPr>
            <a:xfrm>
              <a:off x="2840038" y="3652838"/>
              <a:ext cx="1122362" cy="377825"/>
            </a:xfrm>
            <a:custGeom>
              <a:avLst/>
              <a:gdLst>
                <a:gd name="connsiteX0" fmla="*/ 892969 w 1121569"/>
                <a:gd name="connsiteY0" fmla="*/ 245268 h 378618"/>
                <a:gd name="connsiteX1" fmla="*/ 781050 w 1121569"/>
                <a:gd name="connsiteY1" fmla="*/ 271462 h 378618"/>
                <a:gd name="connsiteX2" fmla="*/ 611982 w 1121569"/>
                <a:gd name="connsiteY2" fmla="*/ 314325 h 378618"/>
                <a:gd name="connsiteX3" fmla="*/ 485775 w 1121569"/>
                <a:gd name="connsiteY3" fmla="*/ 347662 h 378618"/>
                <a:gd name="connsiteX4" fmla="*/ 428625 w 1121569"/>
                <a:gd name="connsiteY4" fmla="*/ 361950 h 378618"/>
                <a:gd name="connsiteX5" fmla="*/ 385763 w 1121569"/>
                <a:gd name="connsiteY5" fmla="*/ 371475 h 378618"/>
                <a:gd name="connsiteX6" fmla="*/ 342900 w 1121569"/>
                <a:gd name="connsiteY6" fmla="*/ 376237 h 378618"/>
                <a:gd name="connsiteX7" fmla="*/ 304800 w 1121569"/>
                <a:gd name="connsiteY7" fmla="*/ 378618 h 378618"/>
                <a:gd name="connsiteX8" fmla="*/ 285750 w 1121569"/>
                <a:gd name="connsiteY8" fmla="*/ 376237 h 378618"/>
                <a:gd name="connsiteX9" fmla="*/ 238125 w 1121569"/>
                <a:gd name="connsiteY9" fmla="*/ 359568 h 378618"/>
                <a:gd name="connsiteX10" fmla="*/ 178594 w 1121569"/>
                <a:gd name="connsiteY10" fmla="*/ 330993 h 378618"/>
                <a:gd name="connsiteX11" fmla="*/ 116682 w 1121569"/>
                <a:gd name="connsiteY11" fmla="*/ 297656 h 378618"/>
                <a:gd name="connsiteX12" fmla="*/ 64294 w 1121569"/>
                <a:gd name="connsiteY12" fmla="*/ 266700 h 378618"/>
                <a:gd name="connsiteX13" fmla="*/ 28575 w 1121569"/>
                <a:gd name="connsiteY13" fmla="*/ 242887 h 378618"/>
                <a:gd name="connsiteX14" fmla="*/ 7144 w 1121569"/>
                <a:gd name="connsiteY14" fmla="*/ 226218 h 378618"/>
                <a:gd name="connsiteX15" fmla="*/ 2382 w 1121569"/>
                <a:gd name="connsiteY15" fmla="*/ 214312 h 378618"/>
                <a:gd name="connsiteX16" fmla="*/ 0 w 1121569"/>
                <a:gd name="connsiteY16" fmla="*/ 202406 h 378618"/>
                <a:gd name="connsiteX17" fmla="*/ 4763 w 1121569"/>
                <a:gd name="connsiteY17" fmla="*/ 197643 h 378618"/>
                <a:gd name="connsiteX18" fmla="*/ 19050 w 1121569"/>
                <a:gd name="connsiteY18" fmla="*/ 197643 h 378618"/>
                <a:gd name="connsiteX19" fmla="*/ 64294 w 1121569"/>
                <a:gd name="connsiteY19" fmla="*/ 202406 h 378618"/>
                <a:gd name="connsiteX20" fmla="*/ 152400 w 1121569"/>
                <a:gd name="connsiteY20" fmla="*/ 200025 h 378618"/>
                <a:gd name="connsiteX21" fmla="*/ 223838 w 1121569"/>
                <a:gd name="connsiteY21" fmla="*/ 190500 h 378618"/>
                <a:gd name="connsiteX22" fmla="*/ 304800 w 1121569"/>
                <a:gd name="connsiteY22" fmla="*/ 176212 h 378618"/>
                <a:gd name="connsiteX23" fmla="*/ 383382 w 1121569"/>
                <a:gd name="connsiteY23" fmla="*/ 154781 h 378618"/>
                <a:gd name="connsiteX24" fmla="*/ 547688 w 1121569"/>
                <a:gd name="connsiteY24" fmla="*/ 104775 h 378618"/>
                <a:gd name="connsiteX25" fmla="*/ 716757 w 1121569"/>
                <a:gd name="connsiteY25" fmla="*/ 40481 h 378618"/>
                <a:gd name="connsiteX26" fmla="*/ 766763 w 1121569"/>
                <a:gd name="connsiteY26" fmla="*/ 19050 h 378618"/>
                <a:gd name="connsiteX27" fmla="*/ 778669 w 1121569"/>
                <a:gd name="connsiteY27" fmla="*/ 11906 h 378618"/>
                <a:gd name="connsiteX28" fmla="*/ 800100 w 1121569"/>
                <a:gd name="connsiteY28" fmla="*/ 4762 h 378618"/>
                <a:gd name="connsiteX29" fmla="*/ 821532 w 1121569"/>
                <a:gd name="connsiteY29" fmla="*/ 2381 h 378618"/>
                <a:gd name="connsiteX30" fmla="*/ 845344 w 1121569"/>
                <a:gd name="connsiteY30" fmla="*/ 0 h 378618"/>
                <a:gd name="connsiteX31" fmla="*/ 871538 w 1121569"/>
                <a:gd name="connsiteY31" fmla="*/ 4762 h 378618"/>
                <a:gd name="connsiteX32" fmla="*/ 931069 w 1121569"/>
                <a:gd name="connsiteY32" fmla="*/ 26193 h 378618"/>
                <a:gd name="connsiteX33" fmla="*/ 988219 w 1121569"/>
                <a:gd name="connsiteY33" fmla="*/ 54768 h 378618"/>
                <a:gd name="connsiteX34" fmla="*/ 1038225 w 1121569"/>
                <a:gd name="connsiteY34" fmla="*/ 78581 h 378618"/>
                <a:gd name="connsiteX35" fmla="*/ 1085850 w 1121569"/>
                <a:gd name="connsiteY35" fmla="*/ 102393 h 378618"/>
                <a:gd name="connsiteX36" fmla="*/ 1104900 w 1121569"/>
                <a:gd name="connsiteY36" fmla="*/ 116681 h 378618"/>
                <a:gd name="connsiteX37" fmla="*/ 1121569 w 1121569"/>
                <a:gd name="connsiteY37" fmla="*/ 138112 h 378618"/>
                <a:gd name="connsiteX38" fmla="*/ 1121569 w 1121569"/>
                <a:gd name="connsiteY38" fmla="*/ 152400 h 378618"/>
                <a:gd name="connsiteX39" fmla="*/ 1119188 w 1121569"/>
                <a:gd name="connsiteY39" fmla="*/ 171450 h 378618"/>
                <a:gd name="connsiteX40" fmla="*/ 1107282 w 1121569"/>
                <a:gd name="connsiteY40" fmla="*/ 190500 h 378618"/>
                <a:gd name="connsiteX41" fmla="*/ 1088232 w 1121569"/>
                <a:gd name="connsiteY41" fmla="*/ 202406 h 378618"/>
                <a:gd name="connsiteX42" fmla="*/ 1052513 w 1121569"/>
                <a:gd name="connsiteY42" fmla="*/ 216693 h 378618"/>
                <a:gd name="connsiteX43" fmla="*/ 981075 w 1121569"/>
                <a:gd name="connsiteY43" fmla="*/ 235743 h 378618"/>
                <a:gd name="connsiteX44" fmla="*/ 892969 w 1121569"/>
                <a:gd name="connsiteY44" fmla="*/ 24526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21569" h="378618">
                  <a:moveTo>
                    <a:pt x="892969" y="245268"/>
                  </a:moveTo>
                  <a:lnTo>
                    <a:pt x="781050" y="271462"/>
                  </a:lnTo>
                  <a:lnTo>
                    <a:pt x="611982" y="314325"/>
                  </a:lnTo>
                  <a:lnTo>
                    <a:pt x="485775" y="347662"/>
                  </a:lnTo>
                  <a:lnTo>
                    <a:pt x="428625" y="361950"/>
                  </a:lnTo>
                  <a:lnTo>
                    <a:pt x="385763" y="371475"/>
                  </a:lnTo>
                  <a:lnTo>
                    <a:pt x="342900" y="376237"/>
                  </a:lnTo>
                  <a:lnTo>
                    <a:pt x="304800" y="378618"/>
                  </a:lnTo>
                  <a:lnTo>
                    <a:pt x="285750" y="376237"/>
                  </a:lnTo>
                  <a:lnTo>
                    <a:pt x="238125" y="359568"/>
                  </a:lnTo>
                  <a:lnTo>
                    <a:pt x="178594" y="330993"/>
                  </a:lnTo>
                  <a:lnTo>
                    <a:pt x="116682" y="297656"/>
                  </a:lnTo>
                  <a:lnTo>
                    <a:pt x="64294" y="266700"/>
                  </a:lnTo>
                  <a:lnTo>
                    <a:pt x="28575" y="242887"/>
                  </a:lnTo>
                  <a:lnTo>
                    <a:pt x="7144" y="226218"/>
                  </a:lnTo>
                  <a:lnTo>
                    <a:pt x="2382" y="214312"/>
                  </a:lnTo>
                  <a:lnTo>
                    <a:pt x="0" y="202406"/>
                  </a:lnTo>
                  <a:lnTo>
                    <a:pt x="4763" y="197643"/>
                  </a:lnTo>
                  <a:lnTo>
                    <a:pt x="19050" y="197643"/>
                  </a:lnTo>
                  <a:lnTo>
                    <a:pt x="64294" y="202406"/>
                  </a:lnTo>
                  <a:lnTo>
                    <a:pt x="152400" y="200025"/>
                  </a:lnTo>
                  <a:lnTo>
                    <a:pt x="223838" y="190500"/>
                  </a:lnTo>
                  <a:lnTo>
                    <a:pt x="304800" y="176212"/>
                  </a:lnTo>
                  <a:lnTo>
                    <a:pt x="383382" y="154781"/>
                  </a:lnTo>
                  <a:lnTo>
                    <a:pt x="547688" y="104775"/>
                  </a:lnTo>
                  <a:lnTo>
                    <a:pt x="716757" y="40481"/>
                  </a:lnTo>
                  <a:lnTo>
                    <a:pt x="766763" y="19050"/>
                  </a:lnTo>
                  <a:lnTo>
                    <a:pt x="778669" y="11906"/>
                  </a:lnTo>
                  <a:lnTo>
                    <a:pt x="800100" y="4762"/>
                  </a:lnTo>
                  <a:lnTo>
                    <a:pt x="821532" y="2381"/>
                  </a:lnTo>
                  <a:lnTo>
                    <a:pt x="845344" y="0"/>
                  </a:lnTo>
                  <a:lnTo>
                    <a:pt x="871538" y="4762"/>
                  </a:lnTo>
                  <a:lnTo>
                    <a:pt x="931069" y="26193"/>
                  </a:lnTo>
                  <a:lnTo>
                    <a:pt x="988219" y="54768"/>
                  </a:lnTo>
                  <a:lnTo>
                    <a:pt x="1038225" y="78581"/>
                  </a:lnTo>
                  <a:lnTo>
                    <a:pt x="1085850" y="102393"/>
                  </a:lnTo>
                  <a:lnTo>
                    <a:pt x="1104900" y="116681"/>
                  </a:lnTo>
                  <a:lnTo>
                    <a:pt x="1121569" y="138112"/>
                  </a:lnTo>
                  <a:lnTo>
                    <a:pt x="1121569" y="152400"/>
                  </a:lnTo>
                  <a:lnTo>
                    <a:pt x="1119188" y="171450"/>
                  </a:lnTo>
                  <a:lnTo>
                    <a:pt x="1107282" y="190500"/>
                  </a:lnTo>
                  <a:lnTo>
                    <a:pt x="1088232" y="202406"/>
                  </a:lnTo>
                  <a:lnTo>
                    <a:pt x="1052513" y="216693"/>
                  </a:lnTo>
                  <a:lnTo>
                    <a:pt x="981075" y="235743"/>
                  </a:lnTo>
                  <a:lnTo>
                    <a:pt x="892969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B6B99590-F416-49C0-98B0-62BD96E5B239}"/>
                </a:ext>
              </a:extLst>
            </p:cNvPr>
            <p:cNvSpPr/>
            <p:nvPr/>
          </p:nvSpPr>
          <p:spPr>
            <a:xfrm>
              <a:off x="2586038" y="4462463"/>
              <a:ext cx="595312" cy="1184275"/>
            </a:xfrm>
            <a:custGeom>
              <a:avLst/>
              <a:gdLst>
                <a:gd name="connsiteX0" fmla="*/ 407193 w 595312"/>
                <a:gd name="connsiteY0" fmla="*/ 366712 h 1183481"/>
                <a:gd name="connsiteX1" fmla="*/ 447675 w 595312"/>
                <a:gd name="connsiteY1" fmla="*/ 531018 h 1183481"/>
                <a:gd name="connsiteX2" fmla="*/ 492918 w 595312"/>
                <a:gd name="connsiteY2" fmla="*/ 702468 h 1183481"/>
                <a:gd name="connsiteX3" fmla="*/ 538162 w 595312"/>
                <a:gd name="connsiteY3" fmla="*/ 871537 h 1183481"/>
                <a:gd name="connsiteX4" fmla="*/ 595312 w 595312"/>
                <a:gd name="connsiteY4" fmla="*/ 981075 h 1183481"/>
                <a:gd name="connsiteX5" fmla="*/ 592931 w 595312"/>
                <a:gd name="connsiteY5" fmla="*/ 1042987 h 1183481"/>
                <a:gd name="connsiteX6" fmla="*/ 585787 w 595312"/>
                <a:gd name="connsiteY6" fmla="*/ 1090612 h 1183481"/>
                <a:gd name="connsiteX7" fmla="*/ 576262 w 595312"/>
                <a:gd name="connsiteY7" fmla="*/ 1126331 h 1183481"/>
                <a:gd name="connsiteX8" fmla="*/ 564356 w 595312"/>
                <a:gd name="connsiteY8" fmla="*/ 1150143 h 1183481"/>
                <a:gd name="connsiteX9" fmla="*/ 547687 w 595312"/>
                <a:gd name="connsiteY9" fmla="*/ 1166812 h 1183481"/>
                <a:gd name="connsiteX10" fmla="*/ 531018 w 595312"/>
                <a:gd name="connsiteY10" fmla="*/ 1178718 h 1183481"/>
                <a:gd name="connsiteX11" fmla="*/ 509587 w 595312"/>
                <a:gd name="connsiteY11" fmla="*/ 1183481 h 1183481"/>
                <a:gd name="connsiteX12" fmla="*/ 495300 w 595312"/>
                <a:gd name="connsiteY12" fmla="*/ 1181100 h 1183481"/>
                <a:gd name="connsiteX13" fmla="*/ 473868 w 595312"/>
                <a:gd name="connsiteY13" fmla="*/ 1173956 h 1183481"/>
                <a:gd name="connsiteX14" fmla="*/ 447675 w 595312"/>
                <a:gd name="connsiteY14" fmla="*/ 1157287 h 1183481"/>
                <a:gd name="connsiteX15" fmla="*/ 428625 w 595312"/>
                <a:gd name="connsiteY15" fmla="*/ 1140618 h 1183481"/>
                <a:gd name="connsiteX16" fmla="*/ 407193 w 595312"/>
                <a:gd name="connsiteY16" fmla="*/ 1121568 h 1183481"/>
                <a:gd name="connsiteX17" fmla="*/ 392906 w 595312"/>
                <a:gd name="connsiteY17" fmla="*/ 1104900 h 1183481"/>
                <a:gd name="connsiteX18" fmla="*/ 364331 w 595312"/>
                <a:gd name="connsiteY18" fmla="*/ 1064418 h 1183481"/>
                <a:gd name="connsiteX19" fmla="*/ 340518 w 595312"/>
                <a:gd name="connsiteY19" fmla="*/ 1021556 h 1183481"/>
                <a:gd name="connsiteX20" fmla="*/ 328612 w 595312"/>
                <a:gd name="connsiteY20" fmla="*/ 997743 h 1183481"/>
                <a:gd name="connsiteX21" fmla="*/ 323850 w 595312"/>
                <a:gd name="connsiteY21" fmla="*/ 962025 h 1183481"/>
                <a:gd name="connsiteX22" fmla="*/ 314325 w 595312"/>
                <a:gd name="connsiteY22" fmla="*/ 892968 h 1183481"/>
                <a:gd name="connsiteX23" fmla="*/ 300037 w 595312"/>
                <a:gd name="connsiteY23" fmla="*/ 809625 h 1183481"/>
                <a:gd name="connsiteX24" fmla="*/ 278606 w 595312"/>
                <a:gd name="connsiteY24" fmla="*/ 709612 h 1183481"/>
                <a:gd name="connsiteX25" fmla="*/ 252412 w 595312"/>
                <a:gd name="connsiteY25" fmla="*/ 585787 h 1183481"/>
                <a:gd name="connsiteX26" fmla="*/ 228600 w 595312"/>
                <a:gd name="connsiteY26" fmla="*/ 490537 h 1183481"/>
                <a:gd name="connsiteX27" fmla="*/ 204787 w 595312"/>
                <a:gd name="connsiteY27" fmla="*/ 395287 h 1183481"/>
                <a:gd name="connsiteX28" fmla="*/ 178593 w 595312"/>
                <a:gd name="connsiteY28" fmla="*/ 292893 h 1183481"/>
                <a:gd name="connsiteX29" fmla="*/ 164306 w 595312"/>
                <a:gd name="connsiteY29" fmla="*/ 242887 h 1183481"/>
                <a:gd name="connsiteX30" fmla="*/ 152400 w 595312"/>
                <a:gd name="connsiteY30" fmla="*/ 207168 h 1183481"/>
                <a:gd name="connsiteX31" fmla="*/ 140493 w 595312"/>
                <a:gd name="connsiteY31" fmla="*/ 183356 h 1183481"/>
                <a:gd name="connsiteX32" fmla="*/ 128587 w 595312"/>
                <a:gd name="connsiteY32" fmla="*/ 166687 h 1183481"/>
                <a:gd name="connsiteX33" fmla="*/ 111918 w 595312"/>
                <a:gd name="connsiteY33" fmla="*/ 142875 h 1183481"/>
                <a:gd name="connsiteX34" fmla="*/ 100012 w 595312"/>
                <a:gd name="connsiteY34" fmla="*/ 130968 h 1183481"/>
                <a:gd name="connsiteX35" fmla="*/ 83343 w 595312"/>
                <a:gd name="connsiteY35" fmla="*/ 114300 h 1183481"/>
                <a:gd name="connsiteX36" fmla="*/ 61912 w 595312"/>
                <a:gd name="connsiteY36" fmla="*/ 97631 h 1183481"/>
                <a:gd name="connsiteX37" fmla="*/ 33337 w 595312"/>
                <a:gd name="connsiteY37" fmla="*/ 76200 h 1183481"/>
                <a:gd name="connsiteX38" fmla="*/ 23812 w 595312"/>
                <a:gd name="connsiteY38" fmla="*/ 66675 h 1183481"/>
                <a:gd name="connsiteX39" fmla="*/ 9525 w 595312"/>
                <a:gd name="connsiteY39" fmla="*/ 52387 h 1183481"/>
                <a:gd name="connsiteX40" fmla="*/ 0 w 595312"/>
                <a:gd name="connsiteY40" fmla="*/ 23812 h 1183481"/>
                <a:gd name="connsiteX41" fmla="*/ 2381 w 595312"/>
                <a:gd name="connsiteY41" fmla="*/ 7143 h 1183481"/>
                <a:gd name="connsiteX42" fmla="*/ 7143 w 595312"/>
                <a:gd name="connsiteY42" fmla="*/ 2381 h 1183481"/>
                <a:gd name="connsiteX43" fmla="*/ 14287 w 595312"/>
                <a:gd name="connsiteY43" fmla="*/ 0 h 1183481"/>
                <a:gd name="connsiteX44" fmla="*/ 28575 w 595312"/>
                <a:gd name="connsiteY44" fmla="*/ 4762 h 1183481"/>
                <a:gd name="connsiteX45" fmla="*/ 76200 w 595312"/>
                <a:gd name="connsiteY45" fmla="*/ 23812 h 1183481"/>
                <a:gd name="connsiteX46" fmla="*/ 147637 w 595312"/>
                <a:gd name="connsiteY46" fmla="*/ 54768 h 1183481"/>
                <a:gd name="connsiteX47" fmla="*/ 259556 w 595312"/>
                <a:gd name="connsiteY47" fmla="*/ 104775 h 1183481"/>
                <a:gd name="connsiteX48" fmla="*/ 364331 w 595312"/>
                <a:gd name="connsiteY48" fmla="*/ 216693 h 1183481"/>
                <a:gd name="connsiteX49" fmla="*/ 407193 w 595312"/>
                <a:gd name="connsiteY49" fmla="*/ 36671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5312" h="1183481">
                  <a:moveTo>
                    <a:pt x="407193" y="366712"/>
                  </a:moveTo>
                  <a:lnTo>
                    <a:pt x="447675" y="531018"/>
                  </a:lnTo>
                  <a:lnTo>
                    <a:pt x="492918" y="702468"/>
                  </a:lnTo>
                  <a:lnTo>
                    <a:pt x="538162" y="871537"/>
                  </a:lnTo>
                  <a:lnTo>
                    <a:pt x="595312" y="981075"/>
                  </a:lnTo>
                  <a:cubicBezTo>
                    <a:pt x="594518" y="1001712"/>
                    <a:pt x="593725" y="1022350"/>
                    <a:pt x="592931" y="1042987"/>
                  </a:cubicBezTo>
                  <a:lnTo>
                    <a:pt x="585787" y="1090612"/>
                  </a:lnTo>
                  <a:lnTo>
                    <a:pt x="576262" y="1126331"/>
                  </a:lnTo>
                  <a:lnTo>
                    <a:pt x="564356" y="1150143"/>
                  </a:lnTo>
                  <a:lnTo>
                    <a:pt x="547687" y="1166812"/>
                  </a:lnTo>
                  <a:lnTo>
                    <a:pt x="531018" y="1178718"/>
                  </a:lnTo>
                  <a:lnTo>
                    <a:pt x="509587" y="1183481"/>
                  </a:lnTo>
                  <a:lnTo>
                    <a:pt x="495300" y="1181100"/>
                  </a:lnTo>
                  <a:lnTo>
                    <a:pt x="473868" y="1173956"/>
                  </a:lnTo>
                  <a:lnTo>
                    <a:pt x="447675" y="1157287"/>
                  </a:lnTo>
                  <a:lnTo>
                    <a:pt x="428625" y="1140618"/>
                  </a:lnTo>
                  <a:lnTo>
                    <a:pt x="407193" y="1121568"/>
                  </a:lnTo>
                  <a:lnTo>
                    <a:pt x="392906" y="1104900"/>
                  </a:lnTo>
                  <a:lnTo>
                    <a:pt x="364331" y="1064418"/>
                  </a:lnTo>
                  <a:lnTo>
                    <a:pt x="340518" y="1021556"/>
                  </a:lnTo>
                  <a:lnTo>
                    <a:pt x="328612" y="997743"/>
                  </a:lnTo>
                  <a:lnTo>
                    <a:pt x="323850" y="962025"/>
                  </a:lnTo>
                  <a:lnTo>
                    <a:pt x="314325" y="892968"/>
                  </a:lnTo>
                  <a:lnTo>
                    <a:pt x="300037" y="809625"/>
                  </a:lnTo>
                  <a:lnTo>
                    <a:pt x="278606" y="709612"/>
                  </a:lnTo>
                  <a:lnTo>
                    <a:pt x="252412" y="585787"/>
                  </a:lnTo>
                  <a:lnTo>
                    <a:pt x="228600" y="490537"/>
                  </a:lnTo>
                  <a:lnTo>
                    <a:pt x="204787" y="395287"/>
                  </a:lnTo>
                  <a:lnTo>
                    <a:pt x="178593" y="292893"/>
                  </a:lnTo>
                  <a:lnTo>
                    <a:pt x="164306" y="242887"/>
                  </a:lnTo>
                  <a:lnTo>
                    <a:pt x="152400" y="207168"/>
                  </a:lnTo>
                  <a:lnTo>
                    <a:pt x="140493" y="183356"/>
                  </a:lnTo>
                  <a:lnTo>
                    <a:pt x="128587" y="166687"/>
                  </a:lnTo>
                  <a:lnTo>
                    <a:pt x="111918" y="142875"/>
                  </a:lnTo>
                  <a:lnTo>
                    <a:pt x="100012" y="130968"/>
                  </a:lnTo>
                  <a:lnTo>
                    <a:pt x="83343" y="114300"/>
                  </a:lnTo>
                  <a:lnTo>
                    <a:pt x="61912" y="97631"/>
                  </a:lnTo>
                  <a:lnTo>
                    <a:pt x="33337" y="76200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28575" y="4762"/>
                  </a:lnTo>
                  <a:lnTo>
                    <a:pt x="76200" y="23812"/>
                  </a:lnTo>
                  <a:lnTo>
                    <a:pt x="147637" y="54768"/>
                  </a:lnTo>
                  <a:lnTo>
                    <a:pt x="259556" y="104775"/>
                  </a:lnTo>
                  <a:lnTo>
                    <a:pt x="364331" y="216693"/>
                  </a:lnTo>
                  <a:lnTo>
                    <a:pt x="40719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004FD9FF-59BC-4382-94CA-BA5D75475DC3}"/>
                </a:ext>
              </a:extLst>
            </p:cNvPr>
            <p:cNvSpPr/>
            <p:nvPr/>
          </p:nvSpPr>
          <p:spPr>
            <a:xfrm>
              <a:off x="2786063" y="4338638"/>
              <a:ext cx="1336675" cy="1071562"/>
            </a:xfrm>
            <a:custGeom>
              <a:avLst/>
              <a:gdLst>
                <a:gd name="connsiteX0" fmla="*/ 716756 w 1335881"/>
                <a:gd name="connsiteY0" fmla="*/ 271462 h 1071562"/>
                <a:gd name="connsiteX1" fmla="*/ 826293 w 1335881"/>
                <a:gd name="connsiteY1" fmla="*/ 245268 h 1071562"/>
                <a:gd name="connsiteX2" fmla="*/ 888206 w 1335881"/>
                <a:gd name="connsiteY2" fmla="*/ 230981 h 1071562"/>
                <a:gd name="connsiteX3" fmla="*/ 907256 w 1335881"/>
                <a:gd name="connsiteY3" fmla="*/ 230981 h 1071562"/>
                <a:gd name="connsiteX4" fmla="*/ 923925 w 1335881"/>
                <a:gd name="connsiteY4" fmla="*/ 235743 h 1071562"/>
                <a:gd name="connsiteX5" fmla="*/ 938212 w 1335881"/>
                <a:gd name="connsiteY5" fmla="*/ 242887 h 1071562"/>
                <a:gd name="connsiteX6" fmla="*/ 947737 w 1335881"/>
                <a:gd name="connsiteY6" fmla="*/ 252412 h 1071562"/>
                <a:gd name="connsiteX7" fmla="*/ 954881 w 1335881"/>
                <a:gd name="connsiteY7" fmla="*/ 264318 h 1071562"/>
                <a:gd name="connsiteX8" fmla="*/ 959643 w 1335881"/>
                <a:gd name="connsiteY8" fmla="*/ 280987 h 1071562"/>
                <a:gd name="connsiteX9" fmla="*/ 957262 w 1335881"/>
                <a:gd name="connsiteY9" fmla="*/ 326231 h 1071562"/>
                <a:gd name="connsiteX10" fmla="*/ 935831 w 1335881"/>
                <a:gd name="connsiteY10" fmla="*/ 459581 h 1071562"/>
                <a:gd name="connsiteX11" fmla="*/ 902493 w 1335881"/>
                <a:gd name="connsiteY11" fmla="*/ 654843 h 1071562"/>
                <a:gd name="connsiteX12" fmla="*/ 862012 w 1335881"/>
                <a:gd name="connsiteY12" fmla="*/ 878681 h 1071562"/>
                <a:gd name="connsiteX13" fmla="*/ 869156 w 1335881"/>
                <a:gd name="connsiteY13" fmla="*/ 1033462 h 1071562"/>
                <a:gd name="connsiteX14" fmla="*/ 888206 w 1335881"/>
                <a:gd name="connsiteY14" fmla="*/ 1045368 h 1071562"/>
                <a:gd name="connsiteX15" fmla="*/ 919162 w 1335881"/>
                <a:gd name="connsiteY15" fmla="*/ 1059656 h 1071562"/>
                <a:gd name="connsiteX16" fmla="*/ 947737 w 1335881"/>
                <a:gd name="connsiteY16" fmla="*/ 1066800 h 1071562"/>
                <a:gd name="connsiteX17" fmla="*/ 978693 w 1335881"/>
                <a:gd name="connsiteY17" fmla="*/ 1071562 h 1071562"/>
                <a:gd name="connsiteX18" fmla="*/ 1002506 w 1335881"/>
                <a:gd name="connsiteY18" fmla="*/ 1066800 h 1071562"/>
                <a:gd name="connsiteX19" fmla="*/ 1019175 w 1335881"/>
                <a:gd name="connsiteY19" fmla="*/ 1054893 h 1071562"/>
                <a:gd name="connsiteX20" fmla="*/ 1023937 w 1335881"/>
                <a:gd name="connsiteY20" fmla="*/ 1038225 h 1071562"/>
                <a:gd name="connsiteX21" fmla="*/ 1050131 w 1335881"/>
                <a:gd name="connsiteY21" fmla="*/ 947737 h 1071562"/>
                <a:gd name="connsiteX22" fmla="*/ 1095375 w 1335881"/>
                <a:gd name="connsiteY22" fmla="*/ 788193 h 1071562"/>
                <a:gd name="connsiteX23" fmla="*/ 1143000 w 1335881"/>
                <a:gd name="connsiteY23" fmla="*/ 628650 h 1071562"/>
                <a:gd name="connsiteX24" fmla="*/ 1197768 w 1335881"/>
                <a:gd name="connsiteY24" fmla="*/ 445293 h 1071562"/>
                <a:gd name="connsiteX25" fmla="*/ 1243012 w 1335881"/>
                <a:gd name="connsiteY25" fmla="*/ 302418 h 1071562"/>
                <a:gd name="connsiteX26" fmla="*/ 1250156 w 1335881"/>
                <a:gd name="connsiteY26" fmla="*/ 290512 h 1071562"/>
                <a:gd name="connsiteX27" fmla="*/ 1266825 w 1335881"/>
                <a:gd name="connsiteY27" fmla="*/ 276225 h 1071562"/>
                <a:gd name="connsiteX28" fmla="*/ 1288256 w 1335881"/>
                <a:gd name="connsiteY28" fmla="*/ 257175 h 1071562"/>
                <a:gd name="connsiteX29" fmla="*/ 1309687 w 1335881"/>
                <a:gd name="connsiteY29" fmla="*/ 230981 h 1071562"/>
                <a:gd name="connsiteX30" fmla="*/ 1326356 w 1335881"/>
                <a:gd name="connsiteY30" fmla="*/ 202406 h 1071562"/>
                <a:gd name="connsiteX31" fmla="*/ 1335881 w 1335881"/>
                <a:gd name="connsiteY31" fmla="*/ 176212 h 1071562"/>
                <a:gd name="connsiteX32" fmla="*/ 1335881 w 1335881"/>
                <a:gd name="connsiteY32" fmla="*/ 161925 h 1071562"/>
                <a:gd name="connsiteX33" fmla="*/ 1333500 w 1335881"/>
                <a:gd name="connsiteY33" fmla="*/ 154781 h 1071562"/>
                <a:gd name="connsiteX34" fmla="*/ 1316831 w 1335881"/>
                <a:gd name="connsiteY34" fmla="*/ 140493 h 1071562"/>
                <a:gd name="connsiteX35" fmla="*/ 1214437 w 1335881"/>
                <a:gd name="connsiteY35" fmla="*/ 88106 h 1071562"/>
                <a:gd name="connsiteX36" fmla="*/ 1095375 w 1335881"/>
                <a:gd name="connsiteY36" fmla="*/ 23812 h 1071562"/>
                <a:gd name="connsiteX37" fmla="*/ 1052512 w 1335881"/>
                <a:gd name="connsiteY37" fmla="*/ 2381 h 1071562"/>
                <a:gd name="connsiteX38" fmla="*/ 1033462 w 1335881"/>
                <a:gd name="connsiteY38" fmla="*/ 0 h 1071562"/>
                <a:gd name="connsiteX39" fmla="*/ 1007268 w 1335881"/>
                <a:gd name="connsiteY39" fmla="*/ 2381 h 1071562"/>
                <a:gd name="connsiteX40" fmla="*/ 942975 w 1335881"/>
                <a:gd name="connsiteY40" fmla="*/ 14287 h 1071562"/>
                <a:gd name="connsiteX41" fmla="*/ 809625 w 1335881"/>
                <a:gd name="connsiteY41" fmla="*/ 52387 h 1071562"/>
                <a:gd name="connsiteX42" fmla="*/ 676275 w 1335881"/>
                <a:gd name="connsiteY42" fmla="*/ 88106 h 1071562"/>
                <a:gd name="connsiteX43" fmla="*/ 502443 w 1335881"/>
                <a:gd name="connsiteY43" fmla="*/ 133350 h 1071562"/>
                <a:gd name="connsiteX44" fmla="*/ 366712 w 1335881"/>
                <a:gd name="connsiteY44" fmla="*/ 164306 h 1071562"/>
                <a:gd name="connsiteX45" fmla="*/ 204787 w 1335881"/>
                <a:gd name="connsiteY45" fmla="*/ 200025 h 1071562"/>
                <a:gd name="connsiteX46" fmla="*/ 0 w 1335881"/>
                <a:gd name="connsiteY46" fmla="*/ 242887 h 1071562"/>
                <a:gd name="connsiteX47" fmla="*/ 88106 w 1335881"/>
                <a:gd name="connsiteY47" fmla="*/ 376237 h 1071562"/>
                <a:gd name="connsiteX48" fmla="*/ 257175 w 1335881"/>
                <a:gd name="connsiteY48" fmla="*/ 354806 h 1071562"/>
                <a:gd name="connsiteX49" fmla="*/ 442912 w 1335881"/>
                <a:gd name="connsiteY49" fmla="*/ 323850 h 1071562"/>
                <a:gd name="connsiteX50" fmla="*/ 514350 w 1335881"/>
                <a:gd name="connsiteY50" fmla="*/ 311943 h 1071562"/>
                <a:gd name="connsiteX51" fmla="*/ 716756 w 1335881"/>
                <a:gd name="connsiteY51" fmla="*/ 271462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5881" h="1071562">
                  <a:moveTo>
                    <a:pt x="716756" y="271462"/>
                  </a:moveTo>
                  <a:lnTo>
                    <a:pt x="826293" y="245268"/>
                  </a:lnTo>
                  <a:lnTo>
                    <a:pt x="888206" y="230981"/>
                  </a:lnTo>
                  <a:lnTo>
                    <a:pt x="907256" y="230981"/>
                  </a:lnTo>
                  <a:lnTo>
                    <a:pt x="923925" y="235743"/>
                  </a:lnTo>
                  <a:lnTo>
                    <a:pt x="938212" y="242887"/>
                  </a:lnTo>
                  <a:lnTo>
                    <a:pt x="947737" y="252412"/>
                  </a:lnTo>
                  <a:lnTo>
                    <a:pt x="954881" y="264318"/>
                  </a:lnTo>
                  <a:lnTo>
                    <a:pt x="959643" y="280987"/>
                  </a:lnTo>
                  <a:lnTo>
                    <a:pt x="957262" y="326231"/>
                  </a:lnTo>
                  <a:lnTo>
                    <a:pt x="935831" y="459581"/>
                  </a:lnTo>
                  <a:lnTo>
                    <a:pt x="902493" y="654843"/>
                  </a:lnTo>
                  <a:lnTo>
                    <a:pt x="862012" y="878681"/>
                  </a:lnTo>
                  <a:lnTo>
                    <a:pt x="869156" y="1033462"/>
                  </a:lnTo>
                  <a:lnTo>
                    <a:pt x="888206" y="1045368"/>
                  </a:lnTo>
                  <a:lnTo>
                    <a:pt x="919162" y="1059656"/>
                  </a:lnTo>
                  <a:lnTo>
                    <a:pt x="947737" y="1066800"/>
                  </a:lnTo>
                  <a:lnTo>
                    <a:pt x="978693" y="1071562"/>
                  </a:lnTo>
                  <a:lnTo>
                    <a:pt x="1002506" y="1066800"/>
                  </a:lnTo>
                  <a:lnTo>
                    <a:pt x="1019175" y="1054893"/>
                  </a:lnTo>
                  <a:lnTo>
                    <a:pt x="1023937" y="1038225"/>
                  </a:lnTo>
                  <a:lnTo>
                    <a:pt x="1050131" y="947737"/>
                  </a:lnTo>
                  <a:lnTo>
                    <a:pt x="1095375" y="788193"/>
                  </a:lnTo>
                  <a:lnTo>
                    <a:pt x="1143000" y="628650"/>
                  </a:lnTo>
                  <a:lnTo>
                    <a:pt x="1197768" y="445293"/>
                  </a:lnTo>
                  <a:lnTo>
                    <a:pt x="1243012" y="302418"/>
                  </a:lnTo>
                  <a:lnTo>
                    <a:pt x="1250156" y="290512"/>
                  </a:lnTo>
                  <a:lnTo>
                    <a:pt x="1266825" y="276225"/>
                  </a:lnTo>
                  <a:lnTo>
                    <a:pt x="1288256" y="257175"/>
                  </a:lnTo>
                  <a:lnTo>
                    <a:pt x="1309687" y="230981"/>
                  </a:lnTo>
                  <a:lnTo>
                    <a:pt x="1326356" y="202406"/>
                  </a:lnTo>
                  <a:lnTo>
                    <a:pt x="1335881" y="176212"/>
                  </a:lnTo>
                  <a:lnTo>
                    <a:pt x="1335881" y="161925"/>
                  </a:lnTo>
                  <a:lnTo>
                    <a:pt x="1333500" y="154781"/>
                  </a:lnTo>
                  <a:lnTo>
                    <a:pt x="1316831" y="140493"/>
                  </a:lnTo>
                  <a:lnTo>
                    <a:pt x="1214437" y="88106"/>
                  </a:lnTo>
                  <a:lnTo>
                    <a:pt x="1095375" y="23812"/>
                  </a:lnTo>
                  <a:lnTo>
                    <a:pt x="1052512" y="2381"/>
                  </a:lnTo>
                  <a:lnTo>
                    <a:pt x="1033462" y="0"/>
                  </a:lnTo>
                  <a:lnTo>
                    <a:pt x="1007268" y="2381"/>
                  </a:lnTo>
                  <a:lnTo>
                    <a:pt x="942975" y="14287"/>
                  </a:lnTo>
                  <a:lnTo>
                    <a:pt x="809625" y="52387"/>
                  </a:lnTo>
                  <a:lnTo>
                    <a:pt x="676275" y="88106"/>
                  </a:lnTo>
                  <a:lnTo>
                    <a:pt x="502443" y="133350"/>
                  </a:lnTo>
                  <a:lnTo>
                    <a:pt x="366712" y="164306"/>
                  </a:lnTo>
                  <a:lnTo>
                    <a:pt x="204787" y="200025"/>
                  </a:lnTo>
                  <a:lnTo>
                    <a:pt x="0" y="242887"/>
                  </a:lnTo>
                  <a:lnTo>
                    <a:pt x="88106" y="376237"/>
                  </a:lnTo>
                  <a:lnTo>
                    <a:pt x="257175" y="354806"/>
                  </a:lnTo>
                  <a:lnTo>
                    <a:pt x="442912" y="323850"/>
                  </a:lnTo>
                  <a:lnTo>
                    <a:pt x="514350" y="311943"/>
                  </a:lnTo>
                  <a:lnTo>
                    <a:pt x="716756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0EFB350D-21A5-4E27-AC70-AED4876C2E58}"/>
                </a:ext>
              </a:extLst>
            </p:cNvPr>
            <p:cNvSpPr/>
            <p:nvPr/>
          </p:nvSpPr>
          <p:spPr>
            <a:xfrm>
              <a:off x="3059113" y="5183188"/>
              <a:ext cx="665162" cy="265112"/>
            </a:xfrm>
            <a:custGeom>
              <a:avLst/>
              <a:gdLst>
                <a:gd name="connsiteX0" fmla="*/ 504825 w 664369"/>
                <a:gd name="connsiteY0" fmla="*/ 26194 h 264319"/>
                <a:gd name="connsiteX1" fmla="*/ 278607 w 664369"/>
                <a:gd name="connsiteY1" fmla="*/ 71438 h 264319"/>
                <a:gd name="connsiteX2" fmla="*/ 90488 w 664369"/>
                <a:gd name="connsiteY2" fmla="*/ 111919 h 264319"/>
                <a:gd name="connsiteX3" fmla="*/ 0 w 664369"/>
                <a:gd name="connsiteY3" fmla="*/ 135732 h 264319"/>
                <a:gd name="connsiteX4" fmla="*/ 76200 w 664369"/>
                <a:gd name="connsiteY4" fmla="*/ 264319 h 264319"/>
                <a:gd name="connsiteX5" fmla="*/ 200025 w 664369"/>
                <a:gd name="connsiteY5" fmla="*/ 242888 h 264319"/>
                <a:gd name="connsiteX6" fmla="*/ 392907 w 664369"/>
                <a:gd name="connsiteY6" fmla="*/ 214313 h 264319"/>
                <a:gd name="connsiteX7" fmla="*/ 664369 w 664369"/>
                <a:gd name="connsiteY7" fmla="*/ 178594 h 264319"/>
                <a:gd name="connsiteX8" fmla="*/ 657225 w 664369"/>
                <a:gd name="connsiteY8" fmla="*/ 0 h 264319"/>
                <a:gd name="connsiteX9" fmla="*/ 504825 w 664369"/>
                <a:gd name="connsiteY9" fmla="*/ 2619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369" h="264319">
                  <a:moveTo>
                    <a:pt x="504825" y="26194"/>
                  </a:moveTo>
                  <a:lnTo>
                    <a:pt x="278607" y="71438"/>
                  </a:lnTo>
                  <a:lnTo>
                    <a:pt x="90488" y="111919"/>
                  </a:lnTo>
                  <a:lnTo>
                    <a:pt x="0" y="135732"/>
                  </a:lnTo>
                  <a:lnTo>
                    <a:pt x="76200" y="264319"/>
                  </a:lnTo>
                  <a:lnTo>
                    <a:pt x="200025" y="242888"/>
                  </a:lnTo>
                  <a:lnTo>
                    <a:pt x="392907" y="214313"/>
                  </a:lnTo>
                  <a:lnTo>
                    <a:pt x="664369" y="178594"/>
                  </a:lnTo>
                  <a:lnTo>
                    <a:pt x="657225" y="0"/>
                  </a:lnTo>
                  <a:lnTo>
                    <a:pt x="504825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97059A99-8031-4FD3-BFB9-D893C65AB957}"/>
                </a:ext>
              </a:extLst>
            </p:cNvPr>
            <p:cNvSpPr/>
            <p:nvPr/>
          </p:nvSpPr>
          <p:spPr>
            <a:xfrm>
              <a:off x="4524375" y="1733550"/>
              <a:ext cx="2252663" cy="506413"/>
            </a:xfrm>
            <a:custGeom>
              <a:avLst/>
              <a:gdLst>
                <a:gd name="connsiteX0" fmla="*/ 1666875 w 2252663"/>
                <a:gd name="connsiteY0" fmla="*/ 242888 h 507206"/>
                <a:gd name="connsiteX1" fmla="*/ 1473994 w 2252663"/>
                <a:gd name="connsiteY1" fmla="*/ 276225 h 507206"/>
                <a:gd name="connsiteX2" fmla="*/ 1276350 w 2252663"/>
                <a:gd name="connsiteY2" fmla="*/ 314325 h 507206"/>
                <a:gd name="connsiteX3" fmla="*/ 1121569 w 2252663"/>
                <a:gd name="connsiteY3" fmla="*/ 342900 h 507206"/>
                <a:gd name="connsiteX4" fmla="*/ 1021556 w 2252663"/>
                <a:gd name="connsiteY4" fmla="*/ 361950 h 507206"/>
                <a:gd name="connsiteX5" fmla="*/ 912019 w 2252663"/>
                <a:gd name="connsiteY5" fmla="*/ 381000 h 507206"/>
                <a:gd name="connsiteX6" fmla="*/ 800100 w 2252663"/>
                <a:gd name="connsiteY6" fmla="*/ 419100 h 507206"/>
                <a:gd name="connsiteX7" fmla="*/ 728663 w 2252663"/>
                <a:gd name="connsiteY7" fmla="*/ 426244 h 507206"/>
                <a:gd name="connsiteX8" fmla="*/ 671513 w 2252663"/>
                <a:gd name="connsiteY8" fmla="*/ 438150 h 507206"/>
                <a:gd name="connsiteX9" fmla="*/ 621506 w 2252663"/>
                <a:gd name="connsiteY9" fmla="*/ 452438 h 507206"/>
                <a:gd name="connsiteX10" fmla="*/ 576263 w 2252663"/>
                <a:gd name="connsiteY10" fmla="*/ 469106 h 507206"/>
                <a:gd name="connsiteX11" fmla="*/ 540544 w 2252663"/>
                <a:gd name="connsiteY11" fmla="*/ 488156 h 507206"/>
                <a:gd name="connsiteX12" fmla="*/ 497681 w 2252663"/>
                <a:gd name="connsiteY12" fmla="*/ 502444 h 507206"/>
                <a:gd name="connsiteX13" fmla="*/ 466725 w 2252663"/>
                <a:gd name="connsiteY13" fmla="*/ 507206 h 507206"/>
                <a:gd name="connsiteX14" fmla="*/ 442913 w 2252663"/>
                <a:gd name="connsiteY14" fmla="*/ 507206 h 507206"/>
                <a:gd name="connsiteX15" fmla="*/ 416719 w 2252663"/>
                <a:gd name="connsiteY15" fmla="*/ 507206 h 507206"/>
                <a:gd name="connsiteX16" fmla="*/ 385763 w 2252663"/>
                <a:gd name="connsiteY16" fmla="*/ 500063 h 507206"/>
                <a:gd name="connsiteX17" fmla="*/ 340519 w 2252663"/>
                <a:gd name="connsiteY17" fmla="*/ 481013 h 507206"/>
                <a:gd name="connsiteX18" fmla="*/ 292894 w 2252663"/>
                <a:gd name="connsiteY18" fmla="*/ 452438 h 507206"/>
                <a:gd name="connsiteX19" fmla="*/ 207169 w 2252663"/>
                <a:gd name="connsiteY19" fmla="*/ 397669 h 507206"/>
                <a:gd name="connsiteX20" fmla="*/ 119063 w 2252663"/>
                <a:gd name="connsiteY20" fmla="*/ 326231 h 507206"/>
                <a:gd name="connsiteX21" fmla="*/ 78581 w 2252663"/>
                <a:gd name="connsiteY21" fmla="*/ 285750 h 507206"/>
                <a:gd name="connsiteX22" fmla="*/ 35719 w 2252663"/>
                <a:gd name="connsiteY22" fmla="*/ 240506 h 507206"/>
                <a:gd name="connsiteX23" fmla="*/ 21431 w 2252663"/>
                <a:gd name="connsiteY23" fmla="*/ 223838 h 507206"/>
                <a:gd name="connsiteX24" fmla="*/ 7144 w 2252663"/>
                <a:gd name="connsiteY24" fmla="*/ 195263 h 507206"/>
                <a:gd name="connsiteX25" fmla="*/ 0 w 2252663"/>
                <a:gd name="connsiteY25" fmla="*/ 161925 h 507206"/>
                <a:gd name="connsiteX26" fmla="*/ 2381 w 2252663"/>
                <a:gd name="connsiteY26" fmla="*/ 145256 h 507206"/>
                <a:gd name="connsiteX27" fmla="*/ 7144 w 2252663"/>
                <a:gd name="connsiteY27" fmla="*/ 133350 h 507206"/>
                <a:gd name="connsiteX28" fmla="*/ 14288 w 2252663"/>
                <a:gd name="connsiteY28" fmla="*/ 128588 h 507206"/>
                <a:gd name="connsiteX29" fmla="*/ 21431 w 2252663"/>
                <a:gd name="connsiteY29" fmla="*/ 126206 h 507206"/>
                <a:gd name="connsiteX30" fmla="*/ 33338 w 2252663"/>
                <a:gd name="connsiteY30" fmla="*/ 126206 h 507206"/>
                <a:gd name="connsiteX31" fmla="*/ 52388 w 2252663"/>
                <a:gd name="connsiteY31" fmla="*/ 128588 h 507206"/>
                <a:gd name="connsiteX32" fmla="*/ 88106 w 2252663"/>
                <a:gd name="connsiteY32" fmla="*/ 142875 h 507206"/>
                <a:gd name="connsiteX33" fmla="*/ 159544 w 2252663"/>
                <a:gd name="connsiteY33" fmla="*/ 185738 h 507206"/>
                <a:gd name="connsiteX34" fmla="*/ 202406 w 2252663"/>
                <a:gd name="connsiteY34" fmla="*/ 209550 h 507206"/>
                <a:gd name="connsiteX35" fmla="*/ 245269 w 2252663"/>
                <a:gd name="connsiteY35" fmla="*/ 226219 h 507206"/>
                <a:gd name="connsiteX36" fmla="*/ 302419 w 2252663"/>
                <a:gd name="connsiteY36" fmla="*/ 242888 h 507206"/>
                <a:gd name="connsiteX37" fmla="*/ 354806 w 2252663"/>
                <a:gd name="connsiteY37" fmla="*/ 252413 h 507206"/>
                <a:gd name="connsiteX38" fmla="*/ 400050 w 2252663"/>
                <a:gd name="connsiteY38" fmla="*/ 257175 h 507206"/>
                <a:gd name="connsiteX39" fmla="*/ 471488 w 2252663"/>
                <a:gd name="connsiteY39" fmla="*/ 254794 h 507206"/>
                <a:gd name="connsiteX40" fmla="*/ 609600 w 2252663"/>
                <a:gd name="connsiteY40" fmla="*/ 230981 h 507206"/>
                <a:gd name="connsiteX41" fmla="*/ 942975 w 2252663"/>
                <a:gd name="connsiteY41" fmla="*/ 169069 h 507206"/>
                <a:gd name="connsiteX42" fmla="*/ 1312069 w 2252663"/>
                <a:gd name="connsiteY42" fmla="*/ 102394 h 507206"/>
                <a:gd name="connsiteX43" fmla="*/ 1669256 w 2252663"/>
                <a:gd name="connsiteY43" fmla="*/ 38100 h 507206"/>
                <a:gd name="connsiteX44" fmla="*/ 1854994 w 2252663"/>
                <a:gd name="connsiteY44" fmla="*/ 9525 h 507206"/>
                <a:gd name="connsiteX45" fmla="*/ 1914525 w 2252663"/>
                <a:gd name="connsiteY45" fmla="*/ 0 h 507206"/>
                <a:gd name="connsiteX46" fmla="*/ 1935956 w 2252663"/>
                <a:gd name="connsiteY46" fmla="*/ 7144 h 507206"/>
                <a:gd name="connsiteX47" fmla="*/ 2035969 w 2252663"/>
                <a:gd name="connsiteY47" fmla="*/ 64294 h 507206"/>
                <a:gd name="connsiteX48" fmla="*/ 2078831 w 2252663"/>
                <a:gd name="connsiteY48" fmla="*/ 90488 h 507206"/>
                <a:gd name="connsiteX49" fmla="*/ 2169319 w 2252663"/>
                <a:gd name="connsiteY49" fmla="*/ 150019 h 507206"/>
                <a:gd name="connsiteX50" fmla="*/ 2219325 w 2252663"/>
                <a:gd name="connsiteY50" fmla="*/ 192881 h 507206"/>
                <a:gd name="connsiteX51" fmla="*/ 2240756 w 2252663"/>
                <a:gd name="connsiteY51" fmla="*/ 211931 h 507206"/>
                <a:gd name="connsiteX52" fmla="*/ 2247900 w 2252663"/>
                <a:gd name="connsiteY52" fmla="*/ 223838 h 507206"/>
                <a:gd name="connsiteX53" fmla="*/ 2252663 w 2252663"/>
                <a:gd name="connsiteY53" fmla="*/ 238125 h 507206"/>
                <a:gd name="connsiteX54" fmla="*/ 2252663 w 2252663"/>
                <a:gd name="connsiteY54" fmla="*/ 254794 h 507206"/>
                <a:gd name="connsiteX55" fmla="*/ 2245519 w 2252663"/>
                <a:gd name="connsiteY55" fmla="*/ 283369 h 507206"/>
                <a:gd name="connsiteX56" fmla="*/ 2233613 w 2252663"/>
                <a:gd name="connsiteY56" fmla="*/ 311944 h 507206"/>
                <a:gd name="connsiteX57" fmla="*/ 2214563 w 2252663"/>
                <a:gd name="connsiteY57" fmla="*/ 342900 h 507206"/>
                <a:gd name="connsiteX58" fmla="*/ 2183606 w 2252663"/>
                <a:gd name="connsiteY58" fmla="*/ 378619 h 507206"/>
                <a:gd name="connsiteX59" fmla="*/ 2164556 w 2252663"/>
                <a:gd name="connsiteY59" fmla="*/ 395288 h 507206"/>
                <a:gd name="connsiteX60" fmla="*/ 1895475 w 2252663"/>
                <a:gd name="connsiteY60" fmla="*/ 238125 h 507206"/>
                <a:gd name="connsiteX61" fmla="*/ 1876425 w 2252663"/>
                <a:gd name="connsiteY61" fmla="*/ 230981 h 507206"/>
                <a:gd name="connsiteX62" fmla="*/ 1845469 w 2252663"/>
                <a:gd name="connsiteY62" fmla="*/ 221456 h 507206"/>
                <a:gd name="connsiteX63" fmla="*/ 1819275 w 2252663"/>
                <a:gd name="connsiteY63" fmla="*/ 216694 h 507206"/>
                <a:gd name="connsiteX64" fmla="*/ 1781175 w 2252663"/>
                <a:gd name="connsiteY64" fmla="*/ 219075 h 507206"/>
                <a:gd name="connsiteX65" fmla="*/ 1666875 w 2252663"/>
                <a:gd name="connsiteY65" fmla="*/ 242888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2663" h="507206">
                  <a:moveTo>
                    <a:pt x="1666875" y="242888"/>
                  </a:moveTo>
                  <a:lnTo>
                    <a:pt x="1473994" y="276225"/>
                  </a:lnTo>
                  <a:lnTo>
                    <a:pt x="1276350" y="314325"/>
                  </a:lnTo>
                  <a:lnTo>
                    <a:pt x="1121569" y="342900"/>
                  </a:lnTo>
                  <a:lnTo>
                    <a:pt x="1021556" y="361950"/>
                  </a:lnTo>
                  <a:lnTo>
                    <a:pt x="912019" y="381000"/>
                  </a:lnTo>
                  <a:lnTo>
                    <a:pt x="800100" y="419100"/>
                  </a:lnTo>
                  <a:lnTo>
                    <a:pt x="728663" y="426244"/>
                  </a:lnTo>
                  <a:lnTo>
                    <a:pt x="671513" y="438150"/>
                  </a:lnTo>
                  <a:lnTo>
                    <a:pt x="621506" y="452438"/>
                  </a:lnTo>
                  <a:lnTo>
                    <a:pt x="576263" y="469106"/>
                  </a:lnTo>
                  <a:lnTo>
                    <a:pt x="540544" y="488156"/>
                  </a:lnTo>
                  <a:lnTo>
                    <a:pt x="497681" y="502444"/>
                  </a:lnTo>
                  <a:lnTo>
                    <a:pt x="466725" y="507206"/>
                  </a:lnTo>
                  <a:lnTo>
                    <a:pt x="442913" y="507206"/>
                  </a:lnTo>
                  <a:lnTo>
                    <a:pt x="416719" y="507206"/>
                  </a:lnTo>
                  <a:lnTo>
                    <a:pt x="385763" y="500063"/>
                  </a:lnTo>
                  <a:lnTo>
                    <a:pt x="340519" y="481013"/>
                  </a:lnTo>
                  <a:lnTo>
                    <a:pt x="292894" y="452438"/>
                  </a:lnTo>
                  <a:lnTo>
                    <a:pt x="207169" y="397669"/>
                  </a:lnTo>
                  <a:lnTo>
                    <a:pt x="119063" y="326231"/>
                  </a:lnTo>
                  <a:lnTo>
                    <a:pt x="78581" y="285750"/>
                  </a:lnTo>
                  <a:lnTo>
                    <a:pt x="35719" y="240506"/>
                  </a:lnTo>
                  <a:lnTo>
                    <a:pt x="21431" y="223838"/>
                  </a:lnTo>
                  <a:lnTo>
                    <a:pt x="7144" y="195263"/>
                  </a:lnTo>
                  <a:lnTo>
                    <a:pt x="0" y="161925"/>
                  </a:lnTo>
                  <a:lnTo>
                    <a:pt x="2381" y="145256"/>
                  </a:lnTo>
                  <a:lnTo>
                    <a:pt x="7144" y="133350"/>
                  </a:lnTo>
                  <a:lnTo>
                    <a:pt x="14288" y="128588"/>
                  </a:lnTo>
                  <a:lnTo>
                    <a:pt x="21431" y="126206"/>
                  </a:lnTo>
                  <a:lnTo>
                    <a:pt x="33338" y="126206"/>
                  </a:lnTo>
                  <a:lnTo>
                    <a:pt x="52388" y="128588"/>
                  </a:lnTo>
                  <a:lnTo>
                    <a:pt x="88106" y="142875"/>
                  </a:lnTo>
                  <a:lnTo>
                    <a:pt x="159544" y="185738"/>
                  </a:lnTo>
                  <a:lnTo>
                    <a:pt x="202406" y="209550"/>
                  </a:lnTo>
                  <a:lnTo>
                    <a:pt x="245269" y="226219"/>
                  </a:lnTo>
                  <a:lnTo>
                    <a:pt x="302419" y="242888"/>
                  </a:lnTo>
                  <a:lnTo>
                    <a:pt x="354806" y="252413"/>
                  </a:lnTo>
                  <a:lnTo>
                    <a:pt x="400050" y="257175"/>
                  </a:lnTo>
                  <a:lnTo>
                    <a:pt x="471488" y="254794"/>
                  </a:lnTo>
                  <a:lnTo>
                    <a:pt x="609600" y="230981"/>
                  </a:lnTo>
                  <a:lnTo>
                    <a:pt x="942975" y="169069"/>
                  </a:lnTo>
                  <a:lnTo>
                    <a:pt x="1312069" y="102394"/>
                  </a:lnTo>
                  <a:lnTo>
                    <a:pt x="1669256" y="38100"/>
                  </a:lnTo>
                  <a:lnTo>
                    <a:pt x="1854994" y="9525"/>
                  </a:lnTo>
                  <a:lnTo>
                    <a:pt x="1914525" y="0"/>
                  </a:lnTo>
                  <a:lnTo>
                    <a:pt x="1935956" y="7144"/>
                  </a:lnTo>
                  <a:lnTo>
                    <a:pt x="2035969" y="64294"/>
                  </a:lnTo>
                  <a:lnTo>
                    <a:pt x="2078831" y="90488"/>
                  </a:lnTo>
                  <a:lnTo>
                    <a:pt x="2169319" y="150019"/>
                  </a:lnTo>
                  <a:lnTo>
                    <a:pt x="2219325" y="192881"/>
                  </a:lnTo>
                  <a:lnTo>
                    <a:pt x="2240756" y="211931"/>
                  </a:lnTo>
                  <a:lnTo>
                    <a:pt x="2247900" y="223838"/>
                  </a:lnTo>
                  <a:lnTo>
                    <a:pt x="2252663" y="238125"/>
                  </a:lnTo>
                  <a:lnTo>
                    <a:pt x="2252663" y="254794"/>
                  </a:lnTo>
                  <a:lnTo>
                    <a:pt x="2245519" y="283369"/>
                  </a:lnTo>
                  <a:lnTo>
                    <a:pt x="2233613" y="311944"/>
                  </a:lnTo>
                  <a:lnTo>
                    <a:pt x="2214563" y="342900"/>
                  </a:lnTo>
                  <a:lnTo>
                    <a:pt x="2183606" y="378619"/>
                  </a:lnTo>
                  <a:lnTo>
                    <a:pt x="2164556" y="395288"/>
                  </a:lnTo>
                  <a:lnTo>
                    <a:pt x="1895475" y="238125"/>
                  </a:lnTo>
                  <a:lnTo>
                    <a:pt x="1876425" y="230981"/>
                  </a:lnTo>
                  <a:lnTo>
                    <a:pt x="1845469" y="221456"/>
                  </a:lnTo>
                  <a:lnTo>
                    <a:pt x="1819275" y="216694"/>
                  </a:lnTo>
                  <a:lnTo>
                    <a:pt x="1781175" y="219075"/>
                  </a:lnTo>
                  <a:lnTo>
                    <a:pt x="1666875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BBCFA670-326B-4DED-B035-A5F45FDBFFD0}"/>
                </a:ext>
              </a:extLst>
            </p:cNvPr>
            <p:cNvSpPr/>
            <p:nvPr/>
          </p:nvSpPr>
          <p:spPr>
            <a:xfrm>
              <a:off x="5870575" y="1909763"/>
              <a:ext cx="877888" cy="2117725"/>
            </a:xfrm>
            <a:custGeom>
              <a:avLst/>
              <a:gdLst>
                <a:gd name="connsiteX0" fmla="*/ 557893 w 879022"/>
                <a:gd name="connsiteY0" fmla="*/ 293914 h 2117271"/>
                <a:gd name="connsiteX1" fmla="*/ 566058 w 879022"/>
                <a:gd name="connsiteY1" fmla="*/ 193221 h 2117271"/>
                <a:gd name="connsiteX2" fmla="*/ 568779 w 879022"/>
                <a:gd name="connsiteY2" fmla="*/ 133350 h 2117271"/>
                <a:gd name="connsiteX3" fmla="*/ 568779 w 879022"/>
                <a:gd name="connsiteY3" fmla="*/ 100693 h 2117271"/>
                <a:gd name="connsiteX4" fmla="*/ 566058 w 879022"/>
                <a:gd name="connsiteY4" fmla="*/ 84364 h 2117271"/>
                <a:gd name="connsiteX5" fmla="*/ 557893 w 879022"/>
                <a:gd name="connsiteY5" fmla="*/ 65314 h 2117271"/>
                <a:gd name="connsiteX6" fmla="*/ 530679 w 879022"/>
                <a:gd name="connsiteY6" fmla="*/ 46264 h 2117271"/>
                <a:gd name="connsiteX7" fmla="*/ 495300 w 879022"/>
                <a:gd name="connsiteY7" fmla="*/ 0 h 2117271"/>
                <a:gd name="connsiteX8" fmla="*/ 879022 w 879022"/>
                <a:gd name="connsiteY8" fmla="*/ 136071 h 2117271"/>
                <a:gd name="connsiteX9" fmla="*/ 840922 w 879022"/>
                <a:gd name="connsiteY9" fmla="*/ 190500 h 2117271"/>
                <a:gd name="connsiteX10" fmla="*/ 821872 w 879022"/>
                <a:gd name="connsiteY10" fmla="*/ 220436 h 2117271"/>
                <a:gd name="connsiteX11" fmla="*/ 813708 w 879022"/>
                <a:gd name="connsiteY11" fmla="*/ 253093 h 2117271"/>
                <a:gd name="connsiteX12" fmla="*/ 802822 w 879022"/>
                <a:gd name="connsiteY12" fmla="*/ 334736 h 2117271"/>
                <a:gd name="connsiteX13" fmla="*/ 778329 w 879022"/>
                <a:gd name="connsiteY13" fmla="*/ 487136 h 2117271"/>
                <a:gd name="connsiteX14" fmla="*/ 745672 w 879022"/>
                <a:gd name="connsiteY14" fmla="*/ 658586 h 2117271"/>
                <a:gd name="connsiteX15" fmla="*/ 702129 w 879022"/>
                <a:gd name="connsiteY15" fmla="*/ 854528 h 2117271"/>
                <a:gd name="connsiteX16" fmla="*/ 655865 w 879022"/>
                <a:gd name="connsiteY16" fmla="*/ 1020536 h 2117271"/>
                <a:gd name="connsiteX17" fmla="*/ 615043 w 879022"/>
                <a:gd name="connsiteY17" fmla="*/ 1159328 h 2117271"/>
                <a:gd name="connsiteX18" fmla="*/ 566058 w 879022"/>
                <a:gd name="connsiteY18" fmla="*/ 1295400 h 2117271"/>
                <a:gd name="connsiteX19" fmla="*/ 522515 w 879022"/>
                <a:gd name="connsiteY19" fmla="*/ 1412421 h 2117271"/>
                <a:gd name="connsiteX20" fmla="*/ 465365 w 879022"/>
                <a:gd name="connsiteY20" fmla="*/ 1543050 h 2117271"/>
                <a:gd name="connsiteX21" fmla="*/ 413658 w 879022"/>
                <a:gd name="connsiteY21" fmla="*/ 1651907 h 2117271"/>
                <a:gd name="connsiteX22" fmla="*/ 361950 w 879022"/>
                <a:gd name="connsiteY22" fmla="*/ 1749878 h 2117271"/>
                <a:gd name="connsiteX23" fmla="*/ 302079 w 879022"/>
                <a:gd name="connsiteY23" fmla="*/ 1853293 h 2117271"/>
                <a:gd name="connsiteX24" fmla="*/ 255815 w 879022"/>
                <a:gd name="connsiteY24" fmla="*/ 1926771 h 2117271"/>
                <a:gd name="connsiteX25" fmla="*/ 193222 w 879022"/>
                <a:gd name="connsiteY25" fmla="*/ 2005693 h 2117271"/>
                <a:gd name="connsiteX26" fmla="*/ 138793 w 879022"/>
                <a:gd name="connsiteY26" fmla="*/ 2062843 h 2117271"/>
                <a:gd name="connsiteX27" fmla="*/ 97972 w 879022"/>
                <a:gd name="connsiteY27" fmla="*/ 2100943 h 2117271"/>
                <a:gd name="connsiteX28" fmla="*/ 78922 w 879022"/>
                <a:gd name="connsiteY28" fmla="*/ 2109107 h 2117271"/>
                <a:gd name="connsiteX29" fmla="*/ 62593 w 879022"/>
                <a:gd name="connsiteY29" fmla="*/ 2117271 h 2117271"/>
                <a:gd name="connsiteX30" fmla="*/ 48986 w 879022"/>
                <a:gd name="connsiteY30" fmla="*/ 2117271 h 2117271"/>
                <a:gd name="connsiteX31" fmla="*/ 35379 w 879022"/>
                <a:gd name="connsiteY31" fmla="*/ 2111828 h 2117271"/>
                <a:gd name="connsiteX32" fmla="*/ 21772 w 879022"/>
                <a:gd name="connsiteY32" fmla="*/ 2095500 h 2117271"/>
                <a:gd name="connsiteX33" fmla="*/ 0 w 879022"/>
                <a:gd name="connsiteY33" fmla="*/ 2054678 h 2117271"/>
                <a:gd name="connsiteX34" fmla="*/ 29936 w 879022"/>
                <a:gd name="connsiteY34" fmla="*/ 1733550 h 2117271"/>
                <a:gd name="connsiteX35" fmla="*/ 32658 w 879022"/>
                <a:gd name="connsiteY35" fmla="*/ 1722664 h 2117271"/>
                <a:gd name="connsiteX36" fmla="*/ 51708 w 879022"/>
                <a:gd name="connsiteY36" fmla="*/ 1698171 h 2117271"/>
                <a:gd name="connsiteX37" fmla="*/ 81643 w 879022"/>
                <a:gd name="connsiteY37" fmla="*/ 1660071 h 2117271"/>
                <a:gd name="connsiteX38" fmla="*/ 117022 w 879022"/>
                <a:gd name="connsiteY38" fmla="*/ 1608364 h 2117271"/>
                <a:gd name="connsiteX39" fmla="*/ 160565 w 879022"/>
                <a:gd name="connsiteY39" fmla="*/ 1545771 h 2117271"/>
                <a:gd name="connsiteX40" fmla="*/ 201386 w 879022"/>
                <a:gd name="connsiteY40" fmla="*/ 1477736 h 2117271"/>
                <a:gd name="connsiteX41" fmla="*/ 239486 w 879022"/>
                <a:gd name="connsiteY41" fmla="*/ 1415143 h 2117271"/>
                <a:gd name="connsiteX42" fmla="*/ 261258 w 879022"/>
                <a:gd name="connsiteY42" fmla="*/ 1371600 h 2117271"/>
                <a:gd name="connsiteX43" fmla="*/ 288472 w 879022"/>
                <a:gd name="connsiteY43" fmla="*/ 1319893 h 2117271"/>
                <a:gd name="connsiteX44" fmla="*/ 318408 w 879022"/>
                <a:gd name="connsiteY44" fmla="*/ 1254578 h 2117271"/>
                <a:gd name="connsiteX45" fmla="*/ 359229 w 879022"/>
                <a:gd name="connsiteY45" fmla="*/ 1164771 h 2117271"/>
                <a:gd name="connsiteX46" fmla="*/ 389165 w 879022"/>
                <a:gd name="connsiteY46" fmla="*/ 1080407 h 2117271"/>
                <a:gd name="connsiteX47" fmla="*/ 416379 w 879022"/>
                <a:gd name="connsiteY47" fmla="*/ 1001486 h 2117271"/>
                <a:gd name="connsiteX48" fmla="*/ 435429 w 879022"/>
                <a:gd name="connsiteY48" fmla="*/ 944336 h 2117271"/>
                <a:gd name="connsiteX49" fmla="*/ 451758 w 879022"/>
                <a:gd name="connsiteY49" fmla="*/ 887186 h 2117271"/>
                <a:gd name="connsiteX50" fmla="*/ 468086 w 879022"/>
                <a:gd name="connsiteY50" fmla="*/ 827314 h 2117271"/>
                <a:gd name="connsiteX51" fmla="*/ 484415 w 879022"/>
                <a:gd name="connsiteY51" fmla="*/ 764721 h 2117271"/>
                <a:gd name="connsiteX52" fmla="*/ 500743 w 879022"/>
                <a:gd name="connsiteY52" fmla="*/ 688521 h 2117271"/>
                <a:gd name="connsiteX53" fmla="*/ 522515 w 879022"/>
                <a:gd name="connsiteY53" fmla="*/ 571500 h 2117271"/>
                <a:gd name="connsiteX54" fmla="*/ 538843 w 879022"/>
                <a:gd name="connsiteY54" fmla="*/ 465364 h 2117271"/>
                <a:gd name="connsiteX55" fmla="*/ 557893 w 879022"/>
                <a:gd name="connsiteY55" fmla="*/ 293914 h 21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79022" h="2117271">
                  <a:moveTo>
                    <a:pt x="557893" y="293914"/>
                  </a:moveTo>
                  <a:lnTo>
                    <a:pt x="566058" y="193221"/>
                  </a:lnTo>
                  <a:lnTo>
                    <a:pt x="568779" y="133350"/>
                  </a:lnTo>
                  <a:lnTo>
                    <a:pt x="568779" y="100693"/>
                  </a:lnTo>
                  <a:lnTo>
                    <a:pt x="566058" y="84364"/>
                  </a:lnTo>
                  <a:lnTo>
                    <a:pt x="557893" y="65314"/>
                  </a:lnTo>
                  <a:lnTo>
                    <a:pt x="530679" y="46264"/>
                  </a:lnTo>
                  <a:lnTo>
                    <a:pt x="495300" y="0"/>
                  </a:lnTo>
                  <a:lnTo>
                    <a:pt x="879022" y="136071"/>
                  </a:lnTo>
                  <a:lnTo>
                    <a:pt x="840922" y="190500"/>
                  </a:lnTo>
                  <a:lnTo>
                    <a:pt x="821872" y="220436"/>
                  </a:lnTo>
                  <a:lnTo>
                    <a:pt x="813708" y="253093"/>
                  </a:lnTo>
                  <a:lnTo>
                    <a:pt x="802822" y="334736"/>
                  </a:lnTo>
                  <a:lnTo>
                    <a:pt x="778329" y="487136"/>
                  </a:lnTo>
                  <a:lnTo>
                    <a:pt x="745672" y="658586"/>
                  </a:lnTo>
                  <a:lnTo>
                    <a:pt x="702129" y="854528"/>
                  </a:lnTo>
                  <a:lnTo>
                    <a:pt x="655865" y="1020536"/>
                  </a:lnTo>
                  <a:lnTo>
                    <a:pt x="615043" y="1159328"/>
                  </a:lnTo>
                  <a:lnTo>
                    <a:pt x="566058" y="1295400"/>
                  </a:lnTo>
                  <a:lnTo>
                    <a:pt x="522515" y="1412421"/>
                  </a:lnTo>
                  <a:lnTo>
                    <a:pt x="465365" y="1543050"/>
                  </a:lnTo>
                  <a:lnTo>
                    <a:pt x="413658" y="1651907"/>
                  </a:lnTo>
                  <a:lnTo>
                    <a:pt x="361950" y="1749878"/>
                  </a:lnTo>
                  <a:lnTo>
                    <a:pt x="302079" y="1853293"/>
                  </a:lnTo>
                  <a:lnTo>
                    <a:pt x="255815" y="1926771"/>
                  </a:lnTo>
                  <a:lnTo>
                    <a:pt x="193222" y="2005693"/>
                  </a:lnTo>
                  <a:lnTo>
                    <a:pt x="138793" y="2062843"/>
                  </a:lnTo>
                  <a:lnTo>
                    <a:pt x="97972" y="2100943"/>
                  </a:lnTo>
                  <a:lnTo>
                    <a:pt x="78922" y="2109107"/>
                  </a:lnTo>
                  <a:lnTo>
                    <a:pt x="62593" y="2117271"/>
                  </a:lnTo>
                  <a:lnTo>
                    <a:pt x="48986" y="2117271"/>
                  </a:lnTo>
                  <a:lnTo>
                    <a:pt x="35379" y="2111828"/>
                  </a:lnTo>
                  <a:lnTo>
                    <a:pt x="21772" y="2095500"/>
                  </a:lnTo>
                  <a:lnTo>
                    <a:pt x="0" y="2054678"/>
                  </a:lnTo>
                  <a:lnTo>
                    <a:pt x="29936" y="1733550"/>
                  </a:lnTo>
                  <a:lnTo>
                    <a:pt x="32658" y="1722664"/>
                  </a:lnTo>
                  <a:lnTo>
                    <a:pt x="51708" y="1698171"/>
                  </a:lnTo>
                  <a:lnTo>
                    <a:pt x="81643" y="1660071"/>
                  </a:lnTo>
                  <a:lnTo>
                    <a:pt x="117022" y="1608364"/>
                  </a:lnTo>
                  <a:lnTo>
                    <a:pt x="160565" y="1545771"/>
                  </a:lnTo>
                  <a:lnTo>
                    <a:pt x="201386" y="1477736"/>
                  </a:lnTo>
                  <a:lnTo>
                    <a:pt x="239486" y="1415143"/>
                  </a:lnTo>
                  <a:lnTo>
                    <a:pt x="261258" y="1371600"/>
                  </a:lnTo>
                  <a:lnTo>
                    <a:pt x="288472" y="1319893"/>
                  </a:lnTo>
                  <a:lnTo>
                    <a:pt x="318408" y="1254578"/>
                  </a:lnTo>
                  <a:lnTo>
                    <a:pt x="359229" y="1164771"/>
                  </a:lnTo>
                  <a:lnTo>
                    <a:pt x="389165" y="1080407"/>
                  </a:lnTo>
                  <a:lnTo>
                    <a:pt x="416379" y="1001486"/>
                  </a:lnTo>
                  <a:lnTo>
                    <a:pt x="435429" y="944336"/>
                  </a:lnTo>
                  <a:lnTo>
                    <a:pt x="451758" y="887186"/>
                  </a:lnTo>
                  <a:lnTo>
                    <a:pt x="468086" y="827314"/>
                  </a:lnTo>
                  <a:lnTo>
                    <a:pt x="484415" y="764721"/>
                  </a:lnTo>
                  <a:lnTo>
                    <a:pt x="500743" y="688521"/>
                  </a:lnTo>
                  <a:lnTo>
                    <a:pt x="522515" y="571500"/>
                  </a:lnTo>
                  <a:lnTo>
                    <a:pt x="538843" y="465364"/>
                  </a:lnTo>
                  <a:lnTo>
                    <a:pt x="557893" y="2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90E1189B-5E21-4D59-9331-BF16D04DB0C0}"/>
                </a:ext>
              </a:extLst>
            </p:cNvPr>
            <p:cNvSpPr/>
            <p:nvPr/>
          </p:nvSpPr>
          <p:spPr>
            <a:xfrm>
              <a:off x="5313363" y="3440113"/>
              <a:ext cx="647700" cy="581025"/>
            </a:xfrm>
            <a:custGeom>
              <a:avLst/>
              <a:gdLst>
                <a:gd name="connsiteX0" fmla="*/ 240506 w 647700"/>
                <a:gd name="connsiteY0" fmla="*/ 80963 h 581025"/>
                <a:gd name="connsiteX1" fmla="*/ 385762 w 647700"/>
                <a:gd name="connsiteY1" fmla="*/ 138113 h 581025"/>
                <a:gd name="connsiteX2" fmla="*/ 483394 w 647700"/>
                <a:gd name="connsiteY2" fmla="*/ 178594 h 581025"/>
                <a:gd name="connsiteX3" fmla="*/ 519112 w 647700"/>
                <a:gd name="connsiteY3" fmla="*/ 190500 h 581025"/>
                <a:gd name="connsiteX4" fmla="*/ 542925 w 647700"/>
                <a:gd name="connsiteY4" fmla="*/ 195263 h 581025"/>
                <a:gd name="connsiteX5" fmla="*/ 564356 w 647700"/>
                <a:gd name="connsiteY5" fmla="*/ 197644 h 581025"/>
                <a:gd name="connsiteX6" fmla="*/ 581025 w 647700"/>
                <a:gd name="connsiteY6" fmla="*/ 197644 h 581025"/>
                <a:gd name="connsiteX7" fmla="*/ 588169 w 647700"/>
                <a:gd name="connsiteY7" fmla="*/ 195263 h 581025"/>
                <a:gd name="connsiteX8" fmla="*/ 614362 w 647700"/>
                <a:gd name="connsiteY8" fmla="*/ 161925 h 581025"/>
                <a:gd name="connsiteX9" fmla="*/ 647700 w 647700"/>
                <a:gd name="connsiteY9" fmla="*/ 121444 h 581025"/>
                <a:gd name="connsiteX10" fmla="*/ 604837 w 647700"/>
                <a:gd name="connsiteY10" fmla="*/ 581025 h 581025"/>
                <a:gd name="connsiteX11" fmla="*/ 581025 w 647700"/>
                <a:gd name="connsiteY11" fmla="*/ 564357 h 581025"/>
                <a:gd name="connsiteX12" fmla="*/ 554831 w 647700"/>
                <a:gd name="connsiteY12" fmla="*/ 519113 h 581025"/>
                <a:gd name="connsiteX13" fmla="*/ 535781 w 647700"/>
                <a:gd name="connsiteY13" fmla="*/ 485775 h 581025"/>
                <a:gd name="connsiteX14" fmla="*/ 514350 w 647700"/>
                <a:gd name="connsiteY14" fmla="*/ 454819 h 581025"/>
                <a:gd name="connsiteX15" fmla="*/ 488156 w 647700"/>
                <a:gd name="connsiteY15" fmla="*/ 421482 h 581025"/>
                <a:gd name="connsiteX16" fmla="*/ 473869 w 647700"/>
                <a:gd name="connsiteY16" fmla="*/ 404813 h 581025"/>
                <a:gd name="connsiteX17" fmla="*/ 457200 w 647700"/>
                <a:gd name="connsiteY17" fmla="*/ 388144 h 581025"/>
                <a:gd name="connsiteX18" fmla="*/ 435769 w 647700"/>
                <a:gd name="connsiteY18" fmla="*/ 369094 h 581025"/>
                <a:gd name="connsiteX19" fmla="*/ 390525 w 647700"/>
                <a:gd name="connsiteY19" fmla="*/ 328613 h 581025"/>
                <a:gd name="connsiteX20" fmla="*/ 326231 w 647700"/>
                <a:gd name="connsiteY20" fmla="*/ 278607 h 581025"/>
                <a:gd name="connsiteX21" fmla="*/ 240506 w 647700"/>
                <a:gd name="connsiteY21" fmla="*/ 216694 h 581025"/>
                <a:gd name="connsiteX22" fmla="*/ 164306 w 647700"/>
                <a:gd name="connsiteY22" fmla="*/ 161925 h 581025"/>
                <a:gd name="connsiteX23" fmla="*/ 88106 w 647700"/>
                <a:gd name="connsiteY23" fmla="*/ 107157 h 581025"/>
                <a:gd name="connsiteX24" fmla="*/ 21431 w 647700"/>
                <a:gd name="connsiteY24" fmla="*/ 61913 h 581025"/>
                <a:gd name="connsiteX25" fmla="*/ 14287 w 647700"/>
                <a:gd name="connsiteY25" fmla="*/ 54769 h 581025"/>
                <a:gd name="connsiteX26" fmla="*/ 4762 w 647700"/>
                <a:gd name="connsiteY26" fmla="*/ 40482 h 581025"/>
                <a:gd name="connsiteX27" fmla="*/ 0 w 647700"/>
                <a:gd name="connsiteY27" fmla="*/ 21432 h 581025"/>
                <a:gd name="connsiteX28" fmla="*/ 0 w 647700"/>
                <a:gd name="connsiteY28" fmla="*/ 11907 h 581025"/>
                <a:gd name="connsiteX29" fmla="*/ 7144 w 647700"/>
                <a:gd name="connsiteY29" fmla="*/ 2382 h 581025"/>
                <a:gd name="connsiteX30" fmla="*/ 14287 w 647700"/>
                <a:gd name="connsiteY30" fmla="*/ 0 h 581025"/>
                <a:gd name="connsiteX31" fmla="*/ 28575 w 647700"/>
                <a:gd name="connsiteY31" fmla="*/ 2382 h 581025"/>
                <a:gd name="connsiteX32" fmla="*/ 71437 w 647700"/>
                <a:gd name="connsiteY32" fmla="*/ 16669 h 581025"/>
                <a:gd name="connsiteX33" fmla="*/ 240506 w 647700"/>
                <a:gd name="connsiteY33" fmla="*/ 8096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581025">
                  <a:moveTo>
                    <a:pt x="240506" y="80963"/>
                  </a:moveTo>
                  <a:lnTo>
                    <a:pt x="385762" y="138113"/>
                  </a:lnTo>
                  <a:lnTo>
                    <a:pt x="483394" y="178594"/>
                  </a:lnTo>
                  <a:lnTo>
                    <a:pt x="519112" y="190500"/>
                  </a:lnTo>
                  <a:lnTo>
                    <a:pt x="542925" y="195263"/>
                  </a:lnTo>
                  <a:lnTo>
                    <a:pt x="564356" y="197644"/>
                  </a:lnTo>
                  <a:lnTo>
                    <a:pt x="581025" y="197644"/>
                  </a:lnTo>
                  <a:lnTo>
                    <a:pt x="588169" y="195263"/>
                  </a:lnTo>
                  <a:lnTo>
                    <a:pt x="614362" y="161925"/>
                  </a:lnTo>
                  <a:lnTo>
                    <a:pt x="647700" y="121444"/>
                  </a:lnTo>
                  <a:lnTo>
                    <a:pt x="604837" y="581025"/>
                  </a:lnTo>
                  <a:lnTo>
                    <a:pt x="581025" y="564357"/>
                  </a:lnTo>
                  <a:lnTo>
                    <a:pt x="554831" y="519113"/>
                  </a:lnTo>
                  <a:lnTo>
                    <a:pt x="535781" y="485775"/>
                  </a:lnTo>
                  <a:lnTo>
                    <a:pt x="514350" y="454819"/>
                  </a:lnTo>
                  <a:lnTo>
                    <a:pt x="488156" y="421482"/>
                  </a:lnTo>
                  <a:lnTo>
                    <a:pt x="473869" y="404813"/>
                  </a:lnTo>
                  <a:lnTo>
                    <a:pt x="457200" y="388144"/>
                  </a:lnTo>
                  <a:lnTo>
                    <a:pt x="435769" y="369094"/>
                  </a:lnTo>
                  <a:lnTo>
                    <a:pt x="390525" y="328613"/>
                  </a:lnTo>
                  <a:lnTo>
                    <a:pt x="326231" y="278607"/>
                  </a:lnTo>
                  <a:lnTo>
                    <a:pt x="240506" y="216694"/>
                  </a:lnTo>
                  <a:lnTo>
                    <a:pt x="164306" y="161925"/>
                  </a:lnTo>
                  <a:lnTo>
                    <a:pt x="88106" y="107157"/>
                  </a:lnTo>
                  <a:lnTo>
                    <a:pt x="21431" y="61913"/>
                  </a:lnTo>
                  <a:lnTo>
                    <a:pt x="14287" y="54769"/>
                  </a:lnTo>
                  <a:lnTo>
                    <a:pt x="4762" y="40482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14287" y="0"/>
                  </a:lnTo>
                  <a:lnTo>
                    <a:pt x="28575" y="2382"/>
                  </a:lnTo>
                  <a:lnTo>
                    <a:pt x="71437" y="16669"/>
                  </a:lnTo>
                  <a:lnTo>
                    <a:pt x="2405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6">
              <a:extLst>
                <a:ext uri="{FF2B5EF4-FFF2-40B4-BE49-F238E27FC236}">
                  <a16:creationId xmlns:a16="http://schemas.microsoft.com/office/drawing/2014/main" id="{DF8E2EF3-BE60-4FD2-811E-3D6C84271E7E}"/>
                </a:ext>
              </a:extLst>
            </p:cNvPr>
            <p:cNvSpPr/>
            <p:nvPr/>
          </p:nvSpPr>
          <p:spPr>
            <a:xfrm>
              <a:off x="4194175" y="2071688"/>
              <a:ext cx="1462088" cy="1884362"/>
            </a:xfrm>
            <a:custGeom>
              <a:avLst/>
              <a:gdLst>
                <a:gd name="connsiteX0" fmla="*/ 1377863 w 1463040"/>
                <a:gd name="connsiteY0" fmla="*/ 400833 h 1883914"/>
                <a:gd name="connsiteX1" fmla="*/ 1322748 w 1463040"/>
                <a:gd name="connsiteY1" fmla="*/ 503546 h 1883914"/>
                <a:gd name="connsiteX2" fmla="*/ 1267634 w 1463040"/>
                <a:gd name="connsiteY2" fmla="*/ 593734 h 1883914"/>
                <a:gd name="connsiteX3" fmla="*/ 1212519 w 1463040"/>
                <a:gd name="connsiteY3" fmla="*/ 683921 h 1883914"/>
                <a:gd name="connsiteX4" fmla="*/ 1089764 w 1463040"/>
                <a:gd name="connsiteY4" fmla="*/ 894358 h 1883914"/>
                <a:gd name="connsiteX5" fmla="*/ 984546 w 1463040"/>
                <a:gd name="connsiteY5" fmla="*/ 1049681 h 1883914"/>
                <a:gd name="connsiteX6" fmla="*/ 894358 w 1463040"/>
                <a:gd name="connsiteY6" fmla="*/ 1164920 h 1883914"/>
                <a:gd name="connsiteX7" fmla="*/ 799161 w 1463040"/>
                <a:gd name="connsiteY7" fmla="*/ 1282665 h 1883914"/>
                <a:gd name="connsiteX8" fmla="*/ 729015 w 1463040"/>
                <a:gd name="connsiteY8" fmla="*/ 1357821 h 1883914"/>
                <a:gd name="connsiteX9" fmla="*/ 666385 w 1463040"/>
                <a:gd name="connsiteY9" fmla="*/ 1420451 h 1883914"/>
                <a:gd name="connsiteX10" fmla="*/ 588723 w 1463040"/>
                <a:gd name="connsiteY10" fmla="*/ 1490597 h 1883914"/>
                <a:gd name="connsiteX11" fmla="*/ 493525 w 1463040"/>
                <a:gd name="connsiteY11" fmla="*/ 1570764 h 1883914"/>
                <a:gd name="connsiteX12" fmla="*/ 393317 w 1463040"/>
                <a:gd name="connsiteY12" fmla="*/ 1653436 h 1883914"/>
                <a:gd name="connsiteX13" fmla="*/ 280583 w 1463040"/>
                <a:gd name="connsiteY13" fmla="*/ 1731097 h 1883914"/>
                <a:gd name="connsiteX14" fmla="*/ 157828 w 1463040"/>
                <a:gd name="connsiteY14" fmla="*/ 1811263 h 1883914"/>
                <a:gd name="connsiteX15" fmla="*/ 77661 w 1463040"/>
                <a:gd name="connsiteY15" fmla="*/ 1858862 h 1883914"/>
                <a:gd name="connsiteX16" fmla="*/ 50104 w 1463040"/>
                <a:gd name="connsiteY16" fmla="*/ 1873894 h 1883914"/>
                <a:gd name="connsiteX17" fmla="*/ 35073 w 1463040"/>
                <a:gd name="connsiteY17" fmla="*/ 1878904 h 1883914"/>
                <a:gd name="connsiteX18" fmla="*/ 22547 w 1463040"/>
                <a:gd name="connsiteY18" fmla="*/ 1883914 h 1883914"/>
                <a:gd name="connsiteX19" fmla="*/ 7516 w 1463040"/>
                <a:gd name="connsiteY19" fmla="*/ 1883914 h 1883914"/>
                <a:gd name="connsiteX20" fmla="*/ 0 w 1463040"/>
                <a:gd name="connsiteY20" fmla="*/ 1873894 h 1883914"/>
                <a:gd name="connsiteX21" fmla="*/ 2505 w 1463040"/>
                <a:gd name="connsiteY21" fmla="*/ 1851347 h 1883914"/>
                <a:gd name="connsiteX22" fmla="*/ 10021 w 1463040"/>
                <a:gd name="connsiteY22" fmla="*/ 1836316 h 1883914"/>
                <a:gd name="connsiteX23" fmla="*/ 40083 w 1463040"/>
                <a:gd name="connsiteY23" fmla="*/ 1803748 h 1883914"/>
                <a:gd name="connsiteX24" fmla="*/ 160333 w 1463040"/>
                <a:gd name="connsiteY24" fmla="*/ 1698529 h 1883914"/>
                <a:gd name="connsiteX25" fmla="*/ 265552 w 1463040"/>
                <a:gd name="connsiteY25" fmla="*/ 1603331 h 1883914"/>
                <a:gd name="connsiteX26" fmla="*/ 380791 w 1463040"/>
                <a:gd name="connsiteY26" fmla="*/ 1493102 h 1883914"/>
                <a:gd name="connsiteX27" fmla="*/ 455947 w 1463040"/>
                <a:gd name="connsiteY27" fmla="*/ 1412936 h 1883914"/>
                <a:gd name="connsiteX28" fmla="*/ 503546 w 1463040"/>
                <a:gd name="connsiteY28" fmla="*/ 1362832 h 1883914"/>
                <a:gd name="connsiteX29" fmla="*/ 563671 w 1463040"/>
                <a:gd name="connsiteY29" fmla="*/ 1295191 h 1883914"/>
                <a:gd name="connsiteX30" fmla="*/ 638827 w 1463040"/>
                <a:gd name="connsiteY30" fmla="*/ 1194983 h 1883914"/>
                <a:gd name="connsiteX31" fmla="*/ 708973 w 1463040"/>
                <a:gd name="connsiteY31" fmla="*/ 1097280 h 1883914"/>
                <a:gd name="connsiteX32" fmla="*/ 771603 w 1463040"/>
                <a:gd name="connsiteY32" fmla="*/ 1002082 h 1883914"/>
                <a:gd name="connsiteX33" fmla="*/ 844254 w 1463040"/>
                <a:gd name="connsiteY33" fmla="*/ 884337 h 1883914"/>
                <a:gd name="connsiteX34" fmla="*/ 919410 w 1463040"/>
                <a:gd name="connsiteY34" fmla="*/ 759077 h 1883914"/>
                <a:gd name="connsiteX35" fmla="*/ 1017113 w 1463040"/>
                <a:gd name="connsiteY35" fmla="*/ 563671 h 1883914"/>
                <a:gd name="connsiteX36" fmla="*/ 1047176 w 1463040"/>
                <a:gd name="connsiteY36" fmla="*/ 501041 h 1883914"/>
                <a:gd name="connsiteX37" fmla="*/ 1069723 w 1463040"/>
                <a:gd name="connsiteY37" fmla="*/ 445927 h 1883914"/>
                <a:gd name="connsiteX38" fmla="*/ 1094775 w 1463040"/>
                <a:gd name="connsiteY38" fmla="*/ 375781 h 1883914"/>
                <a:gd name="connsiteX39" fmla="*/ 1104796 w 1463040"/>
                <a:gd name="connsiteY39" fmla="*/ 343213 h 1883914"/>
                <a:gd name="connsiteX40" fmla="*/ 1114816 w 1463040"/>
                <a:gd name="connsiteY40" fmla="*/ 308140 h 1883914"/>
                <a:gd name="connsiteX41" fmla="*/ 1122332 w 1463040"/>
                <a:gd name="connsiteY41" fmla="*/ 260541 h 1883914"/>
                <a:gd name="connsiteX42" fmla="*/ 1124837 w 1463040"/>
                <a:gd name="connsiteY42" fmla="*/ 225468 h 1883914"/>
                <a:gd name="connsiteX43" fmla="*/ 1124837 w 1463040"/>
                <a:gd name="connsiteY43" fmla="*/ 202922 h 1883914"/>
                <a:gd name="connsiteX44" fmla="*/ 1124837 w 1463040"/>
                <a:gd name="connsiteY44" fmla="*/ 177870 h 1883914"/>
                <a:gd name="connsiteX45" fmla="*/ 1122332 w 1463040"/>
                <a:gd name="connsiteY45" fmla="*/ 145302 h 1883914"/>
                <a:gd name="connsiteX46" fmla="*/ 1117322 w 1463040"/>
                <a:gd name="connsiteY46" fmla="*/ 120250 h 1883914"/>
                <a:gd name="connsiteX47" fmla="*/ 1092270 w 1463040"/>
                <a:gd name="connsiteY47" fmla="*/ 0 h 1883914"/>
                <a:gd name="connsiteX48" fmla="*/ 1205004 w 1463040"/>
                <a:gd name="connsiteY48" fmla="*/ 5010 h 1883914"/>
                <a:gd name="connsiteX49" fmla="*/ 1335274 w 1463040"/>
                <a:gd name="connsiteY49" fmla="*/ 82672 h 1883914"/>
                <a:gd name="connsiteX50" fmla="*/ 1395399 w 1463040"/>
                <a:gd name="connsiteY50" fmla="*/ 127765 h 1883914"/>
                <a:gd name="connsiteX51" fmla="*/ 1425462 w 1463040"/>
                <a:gd name="connsiteY51" fmla="*/ 145302 h 1883914"/>
                <a:gd name="connsiteX52" fmla="*/ 1440493 w 1463040"/>
                <a:gd name="connsiteY52" fmla="*/ 155323 h 1883914"/>
                <a:gd name="connsiteX53" fmla="*/ 1450514 w 1463040"/>
                <a:gd name="connsiteY53" fmla="*/ 165343 h 1883914"/>
                <a:gd name="connsiteX54" fmla="*/ 1458030 w 1463040"/>
                <a:gd name="connsiteY54" fmla="*/ 180375 h 1883914"/>
                <a:gd name="connsiteX55" fmla="*/ 1460535 w 1463040"/>
                <a:gd name="connsiteY55" fmla="*/ 192901 h 1883914"/>
                <a:gd name="connsiteX56" fmla="*/ 1463040 w 1463040"/>
                <a:gd name="connsiteY56" fmla="*/ 212942 h 1883914"/>
                <a:gd name="connsiteX57" fmla="*/ 1458030 w 1463040"/>
                <a:gd name="connsiteY57" fmla="*/ 237994 h 1883914"/>
                <a:gd name="connsiteX58" fmla="*/ 1442998 w 1463040"/>
                <a:gd name="connsiteY58" fmla="*/ 275573 h 1883914"/>
                <a:gd name="connsiteX59" fmla="*/ 1425462 w 1463040"/>
                <a:gd name="connsiteY59" fmla="*/ 308140 h 1883914"/>
                <a:gd name="connsiteX60" fmla="*/ 1377863 w 1463040"/>
                <a:gd name="connsiteY60" fmla="*/ 400833 h 188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40" h="1883914">
                  <a:moveTo>
                    <a:pt x="1377863" y="400833"/>
                  </a:moveTo>
                  <a:lnTo>
                    <a:pt x="1322748" y="503546"/>
                  </a:lnTo>
                  <a:lnTo>
                    <a:pt x="1267634" y="593734"/>
                  </a:lnTo>
                  <a:lnTo>
                    <a:pt x="1212519" y="683921"/>
                  </a:lnTo>
                  <a:lnTo>
                    <a:pt x="1089764" y="894358"/>
                  </a:lnTo>
                  <a:lnTo>
                    <a:pt x="984546" y="1049681"/>
                  </a:lnTo>
                  <a:lnTo>
                    <a:pt x="894358" y="1164920"/>
                  </a:lnTo>
                  <a:lnTo>
                    <a:pt x="799161" y="1282665"/>
                  </a:lnTo>
                  <a:lnTo>
                    <a:pt x="729015" y="1357821"/>
                  </a:lnTo>
                  <a:lnTo>
                    <a:pt x="666385" y="1420451"/>
                  </a:lnTo>
                  <a:lnTo>
                    <a:pt x="588723" y="1490597"/>
                  </a:lnTo>
                  <a:lnTo>
                    <a:pt x="493525" y="1570764"/>
                  </a:lnTo>
                  <a:lnTo>
                    <a:pt x="393317" y="1653436"/>
                  </a:lnTo>
                  <a:lnTo>
                    <a:pt x="280583" y="1731097"/>
                  </a:lnTo>
                  <a:lnTo>
                    <a:pt x="157828" y="1811263"/>
                  </a:lnTo>
                  <a:lnTo>
                    <a:pt x="77661" y="1858862"/>
                  </a:lnTo>
                  <a:lnTo>
                    <a:pt x="50104" y="1873894"/>
                  </a:lnTo>
                  <a:lnTo>
                    <a:pt x="35073" y="1878904"/>
                  </a:lnTo>
                  <a:lnTo>
                    <a:pt x="22547" y="1883914"/>
                  </a:lnTo>
                  <a:lnTo>
                    <a:pt x="7516" y="1883914"/>
                  </a:lnTo>
                  <a:lnTo>
                    <a:pt x="0" y="1873894"/>
                  </a:lnTo>
                  <a:lnTo>
                    <a:pt x="2505" y="1851347"/>
                  </a:lnTo>
                  <a:lnTo>
                    <a:pt x="10021" y="1836316"/>
                  </a:lnTo>
                  <a:lnTo>
                    <a:pt x="40083" y="1803748"/>
                  </a:lnTo>
                  <a:lnTo>
                    <a:pt x="160333" y="1698529"/>
                  </a:lnTo>
                  <a:lnTo>
                    <a:pt x="265552" y="1603331"/>
                  </a:lnTo>
                  <a:lnTo>
                    <a:pt x="380791" y="1493102"/>
                  </a:lnTo>
                  <a:lnTo>
                    <a:pt x="455947" y="1412936"/>
                  </a:lnTo>
                  <a:lnTo>
                    <a:pt x="503546" y="1362832"/>
                  </a:lnTo>
                  <a:lnTo>
                    <a:pt x="563671" y="1295191"/>
                  </a:lnTo>
                  <a:lnTo>
                    <a:pt x="638827" y="1194983"/>
                  </a:lnTo>
                  <a:lnTo>
                    <a:pt x="708973" y="1097280"/>
                  </a:lnTo>
                  <a:lnTo>
                    <a:pt x="771603" y="1002082"/>
                  </a:lnTo>
                  <a:lnTo>
                    <a:pt x="844254" y="884337"/>
                  </a:lnTo>
                  <a:lnTo>
                    <a:pt x="919410" y="759077"/>
                  </a:lnTo>
                  <a:lnTo>
                    <a:pt x="1017113" y="563671"/>
                  </a:lnTo>
                  <a:lnTo>
                    <a:pt x="1047176" y="501041"/>
                  </a:lnTo>
                  <a:lnTo>
                    <a:pt x="1069723" y="445927"/>
                  </a:lnTo>
                  <a:lnTo>
                    <a:pt x="1094775" y="375781"/>
                  </a:lnTo>
                  <a:lnTo>
                    <a:pt x="1104796" y="343213"/>
                  </a:lnTo>
                  <a:lnTo>
                    <a:pt x="1114816" y="308140"/>
                  </a:lnTo>
                  <a:lnTo>
                    <a:pt x="1122332" y="260541"/>
                  </a:lnTo>
                  <a:lnTo>
                    <a:pt x="1124837" y="225468"/>
                  </a:lnTo>
                  <a:lnTo>
                    <a:pt x="1124837" y="202922"/>
                  </a:lnTo>
                  <a:lnTo>
                    <a:pt x="1124837" y="177870"/>
                  </a:lnTo>
                  <a:lnTo>
                    <a:pt x="1122332" y="145302"/>
                  </a:lnTo>
                  <a:lnTo>
                    <a:pt x="1117322" y="120250"/>
                  </a:lnTo>
                  <a:lnTo>
                    <a:pt x="1092270" y="0"/>
                  </a:lnTo>
                  <a:lnTo>
                    <a:pt x="1205004" y="5010"/>
                  </a:lnTo>
                  <a:lnTo>
                    <a:pt x="1335274" y="82672"/>
                  </a:lnTo>
                  <a:lnTo>
                    <a:pt x="1395399" y="127765"/>
                  </a:lnTo>
                  <a:lnTo>
                    <a:pt x="1425462" y="145302"/>
                  </a:lnTo>
                  <a:lnTo>
                    <a:pt x="1440493" y="155323"/>
                  </a:lnTo>
                  <a:lnTo>
                    <a:pt x="1450514" y="165343"/>
                  </a:lnTo>
                  <a:lnTo>
                    <a:pt x="1458030" y="180375"/>
                  </a:lnTo>
                  <a:lnTo>
                    <a:pt x="1460535" y="192901"/>
                  </a:lnTo>
                  <a:lnTo>
                    <a:pt x="1463040" y="212942"/>
                  </a:lnTo>
                  <a:lnTo>
                    <a:pt x="1458030" y="237994"/>
                  </a:lnTo>
                  <a:lnTo>
                    <a:pt x="1442998" y="275573"/>
                  </a:lnTo>
                  <a:lnTo>
                    <a:pt x="1425462" y="308140"/>
                  </a:lnTo>
                  <a:lnTo>
                    <a:pt x="1377863" y="4008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7">
              <a:extLst>
                <a:ext uri="{FF2B5EF4-FFF2-40B4-BE49-F238E27FC236}">
                  <a16:creationId xmlns:a16="http://schemas.microsoft.com/office/drawing/2014/main" id="{6E4C4EBB-E0BA-4D9E-8F11-85576C2009CE}"/>
                </a:ext>
              </a:extLst>
            </p:cNvPr>
            <p:cNvSpPr/>
            <p:nvPr/>
          </p:nvSpPr>
          <p:spPr>
            <a:xfrm>
              <a:off x="4664075" y="2605088"/>
              <a:ext cx="1108075" cy="584200"/>
            </a:xfrm>
            <a:custGeom>
              <a:avLst/>
              <a:gdLst>
                <a:gd name="connsiteX0" fmla="*/ 849264 w 1107300"/>
                <a:gd name="connsiteY0" fmla="*/ 475989 h 583713"/>
                <a:gd name="connsiteX1" fmla="*/ 781624 w 1107300"/>
                <a:gd name="connsiteY1" fmla="*/ 430895 h 583713"/>
                <a:gd name="connsiteX2" fmla="*/ 726509 w 1107300"/>
                <a:gd name="connsiteY2" fmla="*/ 393317 h 583713"/>
                <a:gd name="connsiteX3" fmla="*/ 631311 w 1107300"/>
                <a:gd name="connsiteY3" fmla="*/ 330687 h 583713"/>
                <a:gd name="connsiteX4" fmla="*/ 443421 w 1107300"/>
                <a:gd name="connsiteY4" fmla="*/ 248015 h 583713"/>
                <a:gd name="connsiteX5" fmla="*/ 350728 w 1107300"/>
                <a:gd name="connsiteY5" fmla="*/ 197911 h 583713"/>
                <a:gd name="connsiteX6" fmla="*/ 258036 w 1107300"/>
                <a:gd name="connsiteY6" fmla="*/ 150312 h 583713"/>
                <a:gd name="connsiteX7" fmla="*/ 180374 w 1107300"/>
                <a:gd name="connsiteY7" fmla="*/ 117744 h 583713"/>
                <a:gd name="connsiteX8" fmla="*/ 112734 w 1107300"/>
                <a:gd name="connsiteY8" fmla="*/ 85177 h 583713"/>
                <a:gd name="connsiteX9" fmla="*/ 45093 w 1107300"/>
                <a:gd name="connsiteY9" fmla="*/ 60125 h 583713"/>
                <a:gd name="connsiteX10" fmla="*/ 17536 w 1107300"/>
                <a:gd name="connsiteY10" fmla="*/ 45093 h 583713"/>
                <a:gd name="connsiteX11" fmla="*/ 5010 w 1107300"/>
                <a:gd name="connsiteY11" fmla="*/ 35073 h 583713"/>
                <a:gd name="connsiteX12" fmla="*/ 0 w 1107300"/>
                <a:gd name="connsiteY12" fmla="*/ 25052 h 583713"/>
                <a:gd name="connsiteX13" fmla="*/ 2505 w 1107300"/>
                <a:gd name="connsiteY13" fmla="*/ 15031 h 583713"/>
                <a:gd name="connsiteX14" fmla="*/ 7515 w 1107300"/>
                <a:gd name="connsiteY14" fmla="*/ 5010 h 583713"/>
                <a:gd name="connsiteX15" fmla="*/ 25052 w 1107300"/>
                <a:gd name="connsiteY15" fmla="*/ 0 h 583713"/>
                <a:gd name="connsiteX16" fmla="*/ 75156 w 1107300"/>
                <a:gd name="connsiteY16" fmla="*/ 0 h 583713"/>
                <a:gd name="connsiteX17" fmla="*/ 230479 w 1107300"/>
                <a:gd name="connsiteY17" fmla="*/ 10021 h 583713"/>
                <a:gd name="connsiteX18" fmla="*/ 293109 w 1107300"/>
                <a:gd name="connsiteY18" fmla="*/ 15031 h 583713"/>
                <a:gd name="connsiteX19" fmla="*/ 388306 w 1107300"/>
                <a:gd name="connsiteY19" fmla="*/ 30062 h 583713"/>
                <a:gd name="connsiteX20" fmla="*/ 448431 w 1107300"/>
                <a:gd name="connsiteY20" fmla="*/ 42588 h 583713"/>
                <a:gd name="connsiteX21" fmla="*/ 536114 w 1107300"/>
                <a:gd name="connsiteY21" fmla="*/ 70145 h 583713"/>
                <a:gd name="connsiteX22" fmla="*/ 744046 w 1107300"/>
                <a:gd name="connsiteY22" fmla="*/ 130270 h 583713"/>
                <a:gd name="connsiteX23" fmla="*/ 834233 w 1107300"/>
                <a:gd name="connsiteY23" fmla="*/ 185385 h 583713"/>
                <a:gd name="connsiteX24" fmla="*/ 924420 w 1107300"/>
                <a:gd name="connsiteY24" fmla="*/ 250520 h 583713"/>
                <a:gd name="connsiteX25" fmla="*/ 972019 w 1107300"/>
                <a:gd name="connsiteY25" fmla="*/ 290604 h 583713"/>
                <a:gd name="connsiteX26" fmla="*/ 1014608 w 1107300"/>
                <a:gd name="connsiteY26" fmla="*/ 328182 h 583713"/>
                <a:gd name="connsiteX27" fmla="*/ 1042165 w 1107300"/>
                <a:gd name="connsiteY27" fmla="*/ 368265 h 583713"/>
                <a:gd name="connsiteX28" fmla="*/ 1079743 w 1107300"/>
                <a:gd name="connsiteY28" fmla="*/ 430895 h 583713"/>
                <a:gd name="connsiteX29" fmla="*/ 1094774 w 1107300"/>
                <a:gd name="connsiteY29" fmla="*/ 465968 h 583713"/>
                <a:gd name="connsiteX30" fmla="*/ 1107300 w 1107300"/>
                <a:gd name="connsiteY30" fmla="*/ 501041 h 583713"/>
                <a:gd name="connsiteX31" fmla="*/ 1107300 w 1107300"/>
                <a:gd name="connsiteY31" fmla="*/ 518577 h 583713"/>
                <a:gd name="connsiteX32" fmla="*/ 1102290 w 1107300"/>
                <a:gd name="connsiteY32" fmla="*/ 548640 h 583713"/>
                <a:gd name="connsiteX33" fmla="*/ 1092269 w 1107300"/>
                <a:gd name="connsiteY33" fmla="*/ 571187 h 583713"/>
                <a:gd name="connsiteX34" fmla="*/ 1084754 w 1107300"/>
                <a:gd name="connsiteY34" fmla="*/ 578702 h 583713"/>
                <a:gd name="connsiteX35" fmla="*/ 1067217 w 1107300"/>
                <a:gd name="connsiteY35" fmla="*/ 583713 h 583713"/>
                <a:gd name="connsiteX36" fmla="*/ 1052186 w 1107300"/>
                <a:gd name="connsiteY36" fmla="*/ 583713 h 583713"/>
                <a:gd name="connsiteX37" fmla="*/ 1022123 w 1107300"/>
                <a:gd name="connsiteY37" fmla="*/ 576197 h 583713"/>
                <a:gd name="connsiteX38" fmla="*/ 974525 w 1107300"/>
                <a:gd name="connsiteY38" fmla="*/ 558661 h 583713"/>
                <a:gd name="connsiteX39" fmla="*/ 849264 w 1107300"/>
                <a:gd name="connsiteY39" fmla="*/ 475989 h 58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7300" h="583713">
                  <a:moveTo>
                    <a:pt x="849264" y="475989"/>
                  </a:moveTo>
                  <a:lnTo>
                    <a:pt x="781624" y="430895"/>
                  </a:lnTo>
                  <a:lnTo>
                    <a:pt x="726509" y="393317"/>
                  </a:lnTo>
                  <a:lnTo>
                    <a:pt x="631311" y="330687"/>
                  </a:lnTo>
                  <a:lnTo>
                    <a:pt x="443421" y="248015"/>
                  </a:lnTo>
                  <a:lnTo>
                    <a:pt x="350728" y="197911"/>
                  </a:lnTo>
                  <a:lnTo>
                    <a:pt x="258036" y="150312"/>
                  </a:lnTo>
                  <a:lnTo>
                    <a:pt x="180374" y="117744"/>
                  </a:lnTo>
                  <a:lnTo>
                    <a:pt x="112734" y="85177"/>
                  </a:lnTo>
                  <a:lnTo>
                    <a:pt x="45093" y="60125"/>
                  </a:lnTo>
                  <a:lnTo>
                    <a:pt x="17536" y="45093"/>
                  </a:lnTo>
                  <a:lnTo>
                    <a:pt x="5010" y="35073"/>
                  </a:lnTo>
                  <a:lnTo>
                    <a:pt x="0" y="25052"/>
                  </a:lnTo>
                  <a:lnTo>
                    <a:pt x="2505" y="15031"/>
                  </a:lnTo>
                  <a:lnTo>
                    <a:pt x="7515" y="5010"/>
                  </a:lnTo>
                  <a:lnTo>
                    <a:pt x="25052" y="0"/>
                  </a:lnTo>
                  <a:lnTo>
                    <a:pt x="75156" y="0"/>
                  </a:lnTo>
                  <a:lnTo>
                    <a:pt x="230479" y="10021"/>
                  </a:lnTo>
                  <a:lnTo>
                    <a:pt x="293109" y="15031"/>
                  </a:lnTo>
                  <a:lnTo>
                    <a:pt x="388306" y="30062"/>
                  </a:lnTo>
                  <a:lnTo>
                    <a:pt x="448431" y="42588"/>
                  </a:lnTo>
                  <a:lnTo>
                    <a:pt x="536114" y="70145"/>
                  </a:lnTo>
                  <a:lnTo>
                    <a:pt x="744046" y="130270"/>
                  </a:lnTo>
                  <a:lnTo>
                    <a:pt x="834233" y="185385"/>
                  </a:lnTo>
                  <a:lnTo>
                    <a:pt x="924420" y="250520"/>
                  </a:lnTo>
                  <a:lnTo>
                    <a:pt x="972019" y="290604"/>
                  </a:lnTo>
                  <a:lnTo>
                    <a:pt x="1014608" y="328182"/>
                  </a:lnTo>
                  <a:lnTo>
                    <a:pt x="1042165" y="368265"/>
                  </a:lnTo>
                  <a:lnTo>
                    <a:pt x="1079743" y="430895"/>
                  </a:lnTo>
                  <a:lnTo>
                    <a:pt x="1094774" y="465968"/>
                  </a:lnTo>
                  <a:lnTo>
                    <a:pt x="1107300" y="501041"/>
                  </a:lnTo>
                  <a:lnTo>
                    <a:pt x="1107300" y="518577"/>
                  </a:lnTo>
                  <a:lnTo>
                    <a:pt x="1102290" y="548640"/>
                  </a:lnTo>
                  <a:lnTo>
                    <a:pt x="1092269" y="571187"/>
                  </a:lnTo>
                  <a:lnTo>
                    <a:pt x="1084754" y="578702"/>
                  </a:lnTo>
                  <a:lnTo>
                    <a:pt x="1067217" y="583713"/>
                  </a:lnTo>
                  <a:lnTo>
                    <a:pt x="1052186" y="583713"/>
                  </a:lnTo>
                  <a:lnTo>
                    <a:pt x="1022123" y="576197"/>
                  </a:lnTo>
                  <a:lnTo>
                    <a:pt x="974525" y="558661"/>
                  </a:lnTo>
                  <a:lnTo>
                    <a:pt x="849264" y="475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2">
              <a:extLst>
                <a:ext uri="{FF2B5EF4-FFF2-40B4-BE49-F238E27FC236}">
                  <a16:creationId xmlns:a16="http://schemas.microsoft.com/office/drawing/2014/main" id="{383B4F36-C27D-47AC-8D7D-807DC9B0DF5C}"/>
                </a:ext>
              </a:extLst>
            </p:cNvPr>
            <p:cNvSpPr/>
            <p:nvPr/>
          </p:nvSpPr>
          <p:spPr>
            <a:xfrm>
              <a:off x="4119563" y="4421188"/>
              <a:ext cx="423862" cy="1177925"/>
            </a:xfrm>
            <a:custGeom>
              <a:avLst/>
              <a:gdLst>
                <a:gd name="connsiteX0" fmla="*/ 411956 w 423862"/>
                <a:gd name="connsiteY0" fmla="*/ 245269 h 1176338"/>
                <a:gd name="connsiteX1" fmla="*/ 407193 w 423862"/>
                <a:gd name="connsiteY1" fmla="*/ 378619 h 1176338"/>
                <a:gd name="connsiteX2" fmla="*/ 404812 w 423862"/>
                <a:gd name="connsiteY2" fmla="*/ 461963 h 1176338"/>
                <a:gd name="connsiteX3" fmla="*/ 402431 w 423862"/>
                <a:gd name="connsiteY3" fmla="*/ 528638 h 1176338"/>
                <a:gd name="connsiteX4" fmla="*/ 397668 w 423862"/>
                <a:gd name="connsiteY4" fmla="*/ 583407 h 1176338"/>
                <a:gd name="connsiteX5" fmla="*/ 388143 w 423862"/>
                <a:gd name="connsiteY5" fmla="*/ 652463 h 1176338"/>
                <a:gd name="connsiteX6" fmla="*/ 378618 w 423862"/>
                <a:gd name="connsiteY6" fmla="*/ 709613 h 1176338"/>
                <a:gd name="connsiteX7" fmla="*/ 361950 w 423862"/>
                <a:gd name="connsiteY7" fmla="*/ 781050 h 1176338"/>
                <a:gd name="connsiteX8" fmla="*/ 335756 w 423862"/>
                <a:gd name="connsiteY8" fmla="*/ 873919 h 1176338"/>
                <a:gd name="connsiteX9" fmla="*/ 311943 w 423862"/>
                <a:gd name="connsiteY9" fmla="*/ 940594 h 1176338"/>
                <a:gd name="connsiteX10" fmla="*/ 278606 w 423862"/>
                <a:gd name="connsiteY10" fmla="*/ 1016794 h 1176338"/>
                <a:gd name="connsiteX11" fmla="*/ 254793 w 423862"/>
                <a:gd name="connsiteY11" fmla="*/ 1059657 h 1176338"/>
                <a:gd name="connsiteX12" fmla="*/ 228600 w 423862"/>
                <a:gd name="connsiteY12" fmla="*/ 1102519 h 1176338"/>
                <a:gd name="connsiteX13" fmla="*/ 200025 w 423862"/>
                <a:gd name="connsiteY13" fmla="*/ 1133475 h 1176338"/>
                <a:gd name="connsiteX14" fmla="*/ 166687 w 423862"/>
                <a:gd name="connsiteY14" fmla="*/ 1159669 h 1176338"/>
                <a:gd name="connsiteX15" fmla="*/ 142875 w 423862"/>
                <a:gd name="connsiteY15" fmla="*/ 1171575 h 1176338"/>
                <a:gd name="connsiteX16" fmla="*/ 114300 w 423862"/>
                <a:gd name="connsiteY16" fmla="*/ 1176338 h 1176338"/>
                <a:gd name="connsiteX17" fmla="*/ 88106 w 423862"/>
                <a:gd name="connsiteY17" fmla="*/ 1171575 h 1176338"/>
                <a:gd name="connsiteX18" fmla="*/ 66675 w 423862"/>
                <a:gd name="connsiteY18" fmla="*/ 1154907 h 1176338"/>
                <a:gd name="connsiteX19" fmla="*/ 50006 w 423862"/>
                <a:gd name="connsiteY19" fmla="*/ 1135857 h 1176338"/>
                <a:gd name="connsiteX20" fmla="*/ 30956 w 423862"/>
                <a:gd name="connsiteY20" fmla="*/ 1104900 h 1176338"/>
                <a:gd name="connsiteX21" fmla="*/ 21431 w 423862"/>
                <a:gd name="connsiteY21" fmla="*/ 1076325 h 1176338"/>
                <a:gd name="connsiteX22" fmla="*/ 14287 w 423862"/>
                <a:gd name="connsiteY22" fmla="*/ 1035844 h 1176338"/>
                <a:gd name="connsiteX23" fmla="*/ 4762 w 423862"/>
                <a:gd name="connsiteY23" fmla="*/ 954882 h 1176338"/>
                <a:gd name="connsiteX24" fmla="*/ 0 w 423862"/>
                <a:gd name="connsiteY24" fmla="*/ 869157 h 1176338"/>
                <a:gd name="connsiteX25" fmla="*/ 0 w 423862"/>
                <a:gd name="connsiteY25" fmla="*/ 852488 h 1176338"/>
                <a:gd name="connsiteX26" fmla="*/ 7143 w 423862"/>
                <a:gd name="connsiteY26" fmla="*/ 831057 h 1176338"/>
                <a:gd name="connsiteX27" fmla="*/ 21431 w 423862"/>
                <a:gd name="connsiteY27" fmla="*/ 807244 h 1176338"/>
                <a:gd name="connsiteX28" fmla="*/ 40481 w 423862"/>
                <a:gd name="connsiteY28" fmla="*/ 783432 h 1176338"/>
                <a:gd name="connsiteX29" fmla="*/ 69056 w 423862"/>
                <a:gd name="connsiteY29" fmla="*/ 750094 h 1176338"/>
                <a:gd name="connsiteX30" fmla="*/ 95250 w 423862"/>
                <a:gd name="connsiteY30" fmla="*/ 721519 h 1176338"/>
                <a:gd name="connsiteX31" fmla="*/ 135731 w 423862"/>
                <a:gd name="connsiteY31" fmla="*/ 678657 h 1176338"/>
                <a:gd name="connsiteX32" fmla="*/ 159543 w 423862"/>
                <a:gd name="connsiteY32" fmla="*/ 654844 h 1176338"/>
                <a:gd name="connsiteX33" fmla="*/ 190500 w 423862"/>
                <a:gd name="connsiteY33" fmla="*/ 595313 h 1176338"/>
                <a:gd name="connsiteX34" fmla="*/ 219075 w 423862"/>
                <a:gd name="connsiteY34" fmla="*/ 538163 h 1176338"/>
                <a:gd name="connsiteX35" fmla="*/ 250031 w 423862"/>
                <a:gd name="connsiteY35" fmla="*/ 469107 h 1176338"/>
                <a:gd name="connsiteX36" fmla="*/ 273843 w 423862"/>
                <a:gd name="connsiteY36" fmla="*/ 411957 h 1176338"/>
                <a:gd name="connsiteX37" fmla="*/ 288131 w 423862"/>
                <a:gd name="connsiteY37" fmla="*/ 364332 h 1176338"/>
                <a:gd name="connsiteX38" fmla="*/ 302418 w 423862"/>
                <a:gd name="connsiteY38" fmla="*/ 321469 h 1176338"/>
                <a:gd name="connsiteX39" fmla="*/ 321468 w 423862"/>
                <a:gd name="connsiteY39" fmla="*/ 245269 h 1176338"/>
                <a:gd name="connsiteX40" fmla="*/ 342900 w 423862"/>
                <a:gd name="connsiteY40" fmla="*/ 142875 h 1176338"/>
                <a:gd name="connsiteX41" fmla="*/ 350043 w 423862"/>
                <a:gd name="connsiteY41" fmla="*/ 97632 h 1176338"/>
                <a:gd name="connsiteX42" fmla="*/ 354806 w 423862"/>
                <a:gd name="connsiteY42" fmla="*/ 50007 h 1176338"/>
                <a:gd name="connsiteX43" fmla="*/ 357187 w 423862"/>
                <a:gd name="connsiteY43" fmla="*/ 33338 h 1176338"/>
                <a:gd name="connsiteX44" fmla="*/ 371475 w 423862"/>
                <a:gd name="connsiteY44" fmla="*/ 11907 h 1176338"/>
                <a:gd name="connsiteX45" fmla="*/ 390525 w 423862"/>
                <a:gd name="connsiteY45" fmla="*/ 0 h 1176338"/>
                <a:gd name="connsiteX46" fmla="*/ 397668 w 423862"/>
                <a:gd name="connsiteY46" fmla="*/ 0 h 1176338"/>
                <a:gd name="connsiteX47" fmla="*/ 404812 w 423862"/>
                <a:gd name="connsiteY47" fmla="*/ 0 h 1176338"/>
                <a:gd name="connsiteX48" fmla="*/ 414337 w 423862"/>
                <a:gd name="connsiteY48" fmla="*/ 7144 h 1176338"/>
                <a:gd name="connsiteX49" fmla="*/ 421481 w 423862"/>
                <a:gd name="connsiteY49" fmla="*/ 23813 h 1176338"/>
                <a:gd name="connsiteX50" fmla="*/ 423862 w 423862"/>
                <a:gd name="connsiteY50" fmla="*/ 42863 h 1176338"/>
                <a:gd name="connsiteX51" fmla="*/ 411956 w 423862"/>
                <a:gd name="connsiteY51" fmla="*/ 245269 h 117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3862" h="1176338">
                  <a:moveTo>
                    <a:pt x="411956" y="245269"/>
                  </a:moveTo>
                  <a:lnTo>
                    <a:pt x="407193" y="378619"/>
                  </a:lnTo>
                  <a:cubicBezTo>
                    <a:pt x="406399" y="406400"/>
                    <a:pt x="405606" y="434182"/>
                    <a:pt x="404812" y="461963"/>
                  </a:cubicBezTo>
                  <a:cubicBezTo>
                    <a:pt x="404018" y="484188"/>
                    <a:pt x="403225" y="506413"/>
                    <a:pt x="402431" y="528638"/>
                  </a:cubicBezTo>
                  <a:lnTo>
                    <a:pt x="397668" y="583407"/>
                  </a:lnTo>
                  <a:lnTo>
                    <a:pt x="388143" y="652463"/>
                  </a:lnTo>
                  <a:lnTo>
                    <a:pt x="378618" y="709613"/>
                  </a:lnTo>
                  <a:lnTo>
                    <a:pt x="361950" y="781050"/>
                  </a:lnTo>
                  <a:lnTo>
                    <a:pt x="335756" y="873919"/>
                  </a:lnTo>
                  <a:lnTo>
                    <a:pt x="311943" y="940594"/>
                  </a:lnTo>
                  <a:lnTo>
                    <a:pt x="278606" y="1016794"/>
                  </a:lnTo>
                  <a:lnTo>
                    <a:pt x="254793" y="1059657"/>
                  </a:lnTo>
                  <a:lnTo>
                    <a:pt x="228600" y="1102519"/>
                  </a:lnTo>
                  <a:lnTo>
                    <a:pt x="200025" y="1133475"/>
                  </a:lnTo>
                  <a:lnTo>
                    <a:pt x="166687" y="1159669"/>
                  </a:lnTo>
                  <a:lnTo>
                    <a:pt x="142875" y="1171575"/>
                  </a:lnTo>
                  <a:lnTo>
                    <a:pt x="114300" y="1176338"/>
                  </a:lnTo>
                  <a:lnTo>
                    <a:pt x="88106" y="1171575"/>
                  </a:lnTo>
                  <a:lnTo>
                    <a:pt x="66675" y="1154907"/>
                  </a:lnTo>
                  <a:lnTo>
                    <a:pt x="50006" y="1135857"/>
                  </a:lnTo>
                  <a:lnTo>
                    <a:pt x="30956" y="1104900"/>
                  </a:lnTo>
                  <a:lnTo>
                    <a:pt x="21431" y="1076325"/>
                  </a:lnTo>
                  <a:lnTo>
                    <a:pt x="14287" y="1035844"/>
                  </a:lnTo>
                  <a:lnTo>
                    <a:pt x="4762" y="954882"/>
                  </a:lnTo>
                  <a:lnTo>
                    <a:pt x="0" y="869157"/>
                  </a:lnTo>
                  <a:lnTo>
                    <a:pt x="0" y="852488"/>
                  </a:lnTo>
                  <a:lnTo>
                    <a:pt x="7143" y="831057"/>
                  </a:lnTo>
                  <a:lnTo>
                    <a:pt x="21431" y="807244"/>
                  </a:lnTo>
                  <a:lnTo>
                    <a:pt x="40481" y="783432"/>
                  </a:lnTo>
                  <a:lnTo>
                    <a:pt x="69056" y="750094"/>
                  </a:lnTo>
                  <a:lnTo>
                    <a:pt x="95250" y="721519"/>
                  </a:lnTo>
                  <a:lnTo>
                    <a:pt x="135731" y="678657"/>
                  </a:lnTo>
                  <a:lnTo>
                    <a:pt x="159543" y="654844"/>
                  </a:lnTo>
                  <a:lnTo>
                    <a:pt x="190500" y="595313"/>
                  </a:lnTo>
                  <a:lnTo>
                    <a:pt x="219075" y="538163"/>
                  </a:lnTo>
                  <a:lnTo>
                    <a:pt x="250031" y="469107"/>
                  </a:lnTo>
                  <a:lnTo>
                    <a:pt x="273843" y="411957"/>
                  </a:lnTo>
                  <a:lnTo>
                    <a:pt x="288131" y="364332"/>
                  </a:lnTo>
                  <a:lnTo>
                    <a:pt x="302418" y="321469"/>
                  </a:lnTo>
                  <a:lnTo>
                    <a:pt x="321468" y="245269"/>
                  </a:lnTo>
                  <a:lnTo>
                    <a:pt x="342900" y="142875"/>
                  </a:lnTo>
                  <a:lnTo>
                    <a:pt x="350043" y="97632"/>
                  </a:lnTo>
                  <a:lnTo>
                    <a:pt x="354806" y="50007"/>
                  </a:lnTo>
                  <a:lnTo>
                    <a:pt x="357187" y="33338"/>
                  </a:lnTo>
                  <a:lnTo>
                    <a:pt x="371475" y="11907"/>
                  </a:lnTo>
                  <a:lnTo>
                    <a:pt x="390525" y="0"/>
                  </a:lnTo>
                  <a:lnTo>
                    <a:pt x="397668" y="0"/>
                  </a:lnTo>
                  <a:lnTo>
                    <a:pt x="404812" y="0"/>
                  </a:lnTo>
                  <a:lnTo>
                    <a:pt x="414337" y="7144"/>
                  </a:lnTo>
                  <a:lnTo>
                    <a:pt x="421481" y="23813"/>
                  </a:lnTo>
                  <a:lnTo>
                    <a:pt x="423862" y="42863"/>
                  </a:lnTo>
                  <a:lnTo>
                    <a:pt x="4119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0">
              <a:extLst>
                <a:ext uri="{FF2B5EF4-FFF2-40B4-BE49-F238E27FC236}">
                  <a16:creationId xmlns:a16="http://schemas.microsoft.com/office/drawing/2014/main" id="{145EED7E-4867-431B-AD66-14CB96BFF82A}"/>
                </a:ext>
              </a:extLst>
            </p:cNvPr>
            <p:cNvSpPr/>
            <p:nvPr/>
          </p:nvSpPr>
          <p:spPr>
            <a:xfrm>
              <a:off x="4837113" y="4183063"/>
              <a:ext cx="2419350" cy="1635125"/>
            </a:xfrm>
            <a:custGeom>
              <a:avLst/>
              <a:gdLst>
                <a:gd name="connsiteX0" fmla="*/ 154781 w 2419350"/>
                <a:gd name="connsiteY0" fmla="*/ 266700 h 1633538"/>
                <a:gd name="connsiteX1" fmla="*/ 207169 w 2419350"/>
                <a:gd name="connsiteY1" fmla="*/ 390525 h 1633538"/>
                <a:gd name="connsiteX2" fmla="*/ 254794 w 2419350"/>
                <a:gd name="connsiteY2" fmla="*/ 492919 h 1633538"/>
                <a:gd name="connsiteX3" fmla="*/ 311944 w 2419350"/>
                <a:gd name="connsiteY3" fmla="*/ 597694 h 1633538"/>
                <a:gd name="connsiteX4" fmla="*/ 357187 w 2419350"/>
                <a:gd name="connsiteY4" fmla="*/ 669132 h 1633538"/>
                <a:gd name="connsiteX5" fmla="*/ 409575 w 2419350"/>
                <a:gd name="connsiteY5" fmla="*/ 750094 h 1633538"/>
                <a:gd name="connsiteX6" fmla="*/ 445294 w 2419350"/>
                <a:gd name="connsiteY6" fmla="*/ 800100 h 1633538"/>
                <a:gd name="connsiteX7" fmla="*/ 495300 w 2419350"/>
                <a:gd name="connsiteY7" fmla="*/ 864394 h 1633538"/>
                <a:gd name="connsiteX8" fmla="*/ 542925 w 2419350"/>
                <a:gd name="connsiteY8" fmla="*/ 914400 h 1633538"/>
                <a:gd name="connsiteX9" fmla="*/ 595312 w 2419350"/>
                <a:gd name="connsiteY9" fmla="*/ 969169 h 1633538"/>
                <a:gd name="connsiteX10" fmla="*/ 645319 w 2419350"/>
                <a:gd name="connsiteY10" fmla="*/ 1016794 h 1633538"/>
                <a:gd name="connsiteX11" fmla="*/ 704850 w 2419350"/>
                <a:gd name="connsiteY11" fmla="*/ 1064419 h 1633538"/>
                <a:gd name="connsiteX12" fmla="*/ 757237 w 2419350"/>
                <a:gd name="connsiteY12" fmla="*/ 1097757 h 1633538"/>
                <a:gd name="connsiteX13" fmla="*/ 819150 w 2419350"/>
                <a:gd name="connsiteY13" fmla="*/ 1131094 h 1633538"/>
                <a:gd name="connsiteX14" fmla="*/ 907256 w 2419350"/>
                <a:gd name="connsiteY14" fmla="*/ 1176338 h 1633538"/>
                <a:gd name="connsiteX15" fmla="*/ 997744 w 2419350"/>
                <a:gd name="connsiteY15" fmla="*/ 1214438 h 1633538"/>
                <a:gd name="connsiteX16" fmla="*/ 1078706 w 2419350"/>
                <a:gd name="connsiteY16" fmla="*/ 1247775 h 1633538"/>
                <a:gd name="connsiteX17" fmla="*/ 1169194 w 2419350"/>
                <a:gd name="connsiteY17" fmla="*/ 1273969 h 1633538"/>
                <a:gd name="connsiteX18" fmla="*/ 1264444 w 2419350"/>
                <a:gd name="connsiteY18" fmla="*/ 1300163 h 1633538"/>
                <a:gd name="connsiteX19" fmla="*/ 1347787 w 2419350"/>
                <a:gd name="connsiteY19" fmla="*/ 1319213 h 1633538"/>
                <a:gd name="connsiteX20" fmla="*/ 1488281 w 2419350"/>
                <a:gd name="connsiteY20" fmla="*/ 1340644 h 1633538"/>
                <a:gd name="connsiteX21" fmla="*/ 1638300 w 2419350"/>
                <a:gd name="connsiteY21" fmla="*/ 1357313 h 1633538"/>
                <a:gd name="connsiteX22" fmla="*/ 1785937 w 2419350"/>
                <a:gd name="connsiteY22" fmla="*/ 1364457 h 1633538"/>
                <a:gd name="connsiteX23" fmla="*/ 1871662 w 2419350"/>
                <a:gd name="connsiteY23" fmla="*/ 1343025 h 1633538"/>
                <a:gd name="connsiteX24" fmla="*/ 2369344 w 2419350"/>
                <a:gd name="connsiteY24" fmla="*/ 1407319 h 1633538"/>
                <a:gd name="connsiteX25" fmla="*/ 2400300 w 2419350"/>
                <a:gd name="connsiteY25" fmla="*/ 1423988 h 1633538"/>
                <a:gd name="connsiteX26" fmla="*/ 2414587 w 2419350"/>
                <a:gd name="connsiteY26" fmla="*/ 1440657 h 1633538"/>
                <a:gd name="connsiteX27" fmla="*/ 2419350 w 2419350"/>
                <a:gd name="connsiteY27" fmla="*/ 1457325 h 1633538"/>
                <a:gd name="connsiteX28" fmla="*/ 2414587 w 2419350"/>
                <a:gd name="connsiteY28" fmla="*/ 1485900 h 1633538"/>
                <a:gd name="connsiteX29" fmla="*/ 2402681 w 2419350"/>
                <a:gd name="connsiteY29" fmla="*/ 1512094 h 1633538"/>
                <a:gd name="connsiteX30" fmla="*/ 2378869 w 2419350"/>
                <a:gd name="connsiteY30" fmla="*/ 1535907 h 1633538"/>
                <a:gd name="connsiteX31" fmla="*/ 2338387 w 2419350"/>
                <a:gd name="connsiteY31" fmla="*/ 1562100 h 1633538"/>
                <a:gd name="connsiteX32" fmla="*/ 2281237 w 2419350"/>
                <a:gd name="connsiteY32" fmla="*/ 1585913 h 1633538"/>
                <a:gd name="connsiteX33" fmla="*/ 2216944 w 2419350"/>
                <a:gd name="connsiteY33" fmla="*/ 1602582 h 1633538"/>
                <a:gd name="connsiteX34" fmla="*/ 2116931 w 2419350"/>
                <a:gd name="connsiteY34" fmla="*/ 1616869 h 1633538"/>
                <a:gd name="connsiteX35" fmla="*/ 1993106 w 2419350"/>
                <a:gd name="connsiteY35" fmla="*/ 1628775 h 1633538"/>
                <a:gd name="connsiteX36" fmla="*/ 1893094 w 2419350"/>
                <a:gd name="connsiteY36" fmla="*/ 1633538 h 1633538"/>
                <a:gd name="connsiteX37" fmla="*/ 1774031 w 2419350"/>
                <a:gd name="connsiteY37" fmla="*/ 1633538 h 1633538"/>
                <a:gd name="connsiteX38" fmla="*/ 1681162 w 2419350"/>
                <a:gd name="connsiteY38" fmla="*/ 1631157 h 1633538"/>
                <a:gd name="connsiteX39" fmla="*/ 1552575 w 2419350"/>
                <a:gd name="connsiteY39" fmla="*/ 1621632 h 1633538"/>
                <a:gd name="connsiteX40" fmla="*/ 1431131 w 2419350"/>
                <a:gd name="connsiteY40" fmla="*/ 1604963 h 1633538"/>
                <a:gd name="connsiteX41" fmla="*/ 1309687 w 2419350"/>
                <a:gd name="connsiteY41" fmla="*/ 1583532 h 1633538"/>
                <a:gd name="connsiteX42" fmla="*/ 1238250 w 2419350"/>
                <a:gd name="connsiteY42" fmla="*/ 1566863 h 1633538"/>
                <a:gd name="connsiteX43" fmla="*/ 1119187 w 2419350"/>
                <a:gd name="connsiteY43" fmla="*/ 1533525 h 1633538"/>
                <a:gd name="connsiteX44" fmla="*/ 1023937 w 2419350"/>
                <a:gd name="connsiteY44" fmla="*/ 1493044 h 1633538"/>
                <a:gd name="connsiteX45" fmla="*/ 945356 w 2419350"/>
                <a:gd name="connsiteY45" fmla="*/ 1459707 h 1633538"/>
                <a:gd name="connsiteX46" fmla="*/ 876300 w 2419350"/>
                <a:gd name="connsiteY46" fmla="*/ 1426369 h 1633538"/>
                <a:gd name="connsiteX47" fmla="*/ 816769 w 2419350"/>
                <a:gd name="connsiteY47" fmla="*/ 1393032 h 1633538"/>
                <a:gd name="connsiteX48" fmla="*/ 762000 w 2419350"/>
                <a:gd name="connsiteY48" fmla="*/ 1359694 h 1633538"/>
                <a:gd name="connsiteX49" fmla="*/ 707231 w 2419350"/>
                <a:gd name="connsiteY49" fmla="*/ 1326357 h 1633538"/>
                <a:gd name="connsiteX50" fmla="*/ 647700 w 2419350"/>
                <a:gd name="connsiteY50" fmla="*/ 1281113 h 1633538"/>
                <a:gd name="connsiteX51" fmla="*/ 585787 w 2419350"/>
                <a:gd name="connsiteY51" fmla="*/ 1226344 h 1633538"/>
                <a:gd name="connsiteX52" fmla="*/ 526256 w 2419350"/>
                <a:gd name="connsiteY52" fmla="*/ 1171575 h 1633538"/>
                <a:gd name="connsiteX53" fmla="*/ 461962 w 2419350"/>
                <a:gd name="connsiteY53" fmla="*/ 1102519 h 1633538"/>
                <a:gd name="connsiteX54" fmla="*/ 419100 w 2419350"/>
                <a:gd name="connsiteY54" fmla="*/ 1054894 h 1633538"/>
                <a:gd name="connsiteX55" fmla="*/ 378619 w 2419350"/>
                <a:gd name="connsiteY55" fmla="*/ 1002507 h 1633538"/>
                <a:gd name="connsiteX56" fmla="*/ 333375 w 2419350"/>
                <a:gd name="connsiteY56" fmla="*/ 940594 h 1633538"/>
                <a:gd name="connsiteX57" fmla="*/ 290512 w 2419350"/>
                <a:gd name="connsiteY57" fmla="*/ 876300 h 1633538"/>
                <a:gd name="connsiteX58" fmla="*/ 247650 w 2419350"/>
                <a:gd name="connsiteY58" fmla="*/ 800100 h 1633538"/>
                <a:gd name="connsiteX59" fmla="*/ 209550 w 2419350"/>
                <a:gd name="connsiteY59" fmla="*/ 721519 h 1633538"/>
                <a:gd name="connsiteX60" fmla="*/ 178594 w 2419350"/>
                <a:gd name="connsiteY60" fmla="*/ 659607 h 1633538"/>
                <a:gd name="connsiteX61" fmla="*/ 154781 w 2419350"/>
                <a:gd name="connsiteY61" fmla="*/ 600075 h 1633538"/>
                <a:gd name="connsiteX62" fmla="*/ 123825 w 2419350"/>
                <a:gd name="connsiteY62" fmla="*/ 526257 h 1633538"/>
                <a:gd name="connsiteX63" fmla="*/ 102394 w 2419350"/>
                <a:gd name="connsiteY63" fmla="*/ 457200 h 1633538"/>
                <a:gd name="connsiteX64" fmla="*/ 78581 w 2419350"/>
                <a:gd name="connsiteY64" fmla="*/ 392907 h 1633538"/>
                <a:gd name="connsiteX65" fmla="*/ 57150 w 2419350"/>
                <a:gd name="connsiteY65" fmla="*/ 319088 h 1633538"/>
                <a:gd name="connsiteX66" fmla="*/ 33337 w 2419350"/>
                <a:gd name="connsiteY66" fmla="*/ 223838 h 1633538"/>
                <a:gd name="connsiteX67" fmla="*/ 14287 w 2419350"/>
                <a:gd name="connsiteY67" fmla="*/ 138113 h 1633538"/>
                <a:gd name="connsiteX68" fmla="*/ 0 w 2419350"/>
                <a:gd name="connsiteY68" fmla="*/ 50007 h 1633538"/>
                <a:gd name="connsiteX69" fmla="*/ 0 w 2419350"/>
                <a:gd name="connsiteY69" fmla="*/ 26194 h 1633538"/>
                <a:gd name="connsiteX70" fmla="*/ 7144 w 2419350"/>
                <a:gd name="connsiteY70" fmla="*/ 7144 h 1633538"/>
                <a:gd name="connsiteX71" fmla="*/ 14287 w 2419350"/>
                <a:gd name="connsiteY71" fmla="*/ 0 h 1633538"/>
                <a:gd name="connsiteX72" fmla="*/ 23812 w 2419350"/>
                <a:gd name="connsiteY72" fmla="*/ 0 h 1633538"/>
                <a:gd name="connsiteX73" fmla="*/ 33337 w 2419350"/>
                <a:gd name="connsiteY73" fmla="*/ 2382 h 1633538"/>
                <a:gd name="connsiteX74" fmla="*/ 54769 w 2419350"/>
                <a:gd name="connsiteY74" fmla="*/ 16669 h 1633538"/>
                <a:gd name="connsiteX75" fmla="*/ 61912 w 2419350"/>
                <a:gd name="connsiteY75" fmla="*/ 23813 h 1633538"/>
                <a:gd name="connsiteX76" fmla="*/ 71437 w 2419350"/>
                <a:gd name="connsiteY76" fmla="*/ 52388 h 1633538"/>
                <a:gd name="connsiteX77" fmla="*/ 111919 w 2419350"/>
                <a:gd name="connsiteY77" fmla="*/ 157163 h 1633538"/>
                <a:gd name="connsiteX78" fmla="*/ 154781 w 2419350"/>
                <a:gd name="connsiteY78" fmla="*/ 26670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419350" h="1633538">
                  <a:moveTo>
                    <a:pt x="154781" y="266700"/>
                  </a:moveTo>
                  <a:lnTo>
                    <a:pt x="207169" y="390525"/>
                  </a:lnTo>
                  <a:lnTo>
                    <a:pt x="254794" y="492919"/>
                  </a:lnTo>
                  <a:lnTo>
                    <a:pt x="311944" y="597694"/>
                  </a:lnTo>
                  <a:lnTo>
                    <a:pt x="357187" y="669132"/>
                  </a:lnTo>
                  <a:lnTo>
                    <a:pt x="409575" y="750094"/>
                  </a:lnTo>
                  <a:lnTo>
                    <a:pt x="445294" y="800100"/>
                  </a:lnTo>
                  <a:lnTo>
                    <a:pt x="495300" y="864394"/>
                  </a:lnTo>
                  <a:lnTo>
                    <a:pt x="542925" y="914400"/>
                  </a:lnTo>
                  <a:lnTo>
                    <a:pt x="595312" y="969169"/>
                  </a:lnTo>
                  <a:lnTo>
                    <a:pt x="645319" y="1016794"/>
                  </a:lnTo>
                  <a:lnTo>
                    <a:pt x="704850" y="1064419"/>
                  </a:lnTo>
                  <a:lnTo>
                    <a:pt x="757237" y="1097757"/>
                  </a:lnTo>
                  <a:lnTo>
                    <a:pt x="819150" y="1131094"/>
                  </a:lnTo>
                  <a:lnTo>
                    <a:pt x="907256" y="1176338"/>
                  </a:lnTo>
                  <a:lnTo>
                    <a:pt x="997744" y="1214438"/>
                  </a:lnTo>
                  <a:lnTo>
                    <a:pt x="1078706" y="1247775"/>
                  </a:lnTo>
                  <a:lnTo>
                    <a:pt x="1169194" y="1273969"/>
                  </a:lnTo>
                  <a:lnTo>
                    <a:pt x="1264444" y="1300163"/>
                  </a:lnTo>
                  <a:lnTo>
                    <a:pt x="1347787" y="1319213"/>
                  </a:lnTo>
                  <a:lnTo>
                    <a:pt x="1488281" y="1340644"/>
                  </a:lnTo>
                  <a:lnTo>
                    <a:pt x="1638300" y="1357313"/>
                  </a:lnTo>
                  <a:lnTo>
                    <a:pt x="1785937" y="1364457"/>
                  </a:lnTo>
                  <a:lnTo>
                    <a:pt x="1871662" y="1343025"/>
                  </a:lnTo>
                  <a:lnTo>
                    <a:pt x="2369344" y="1407319"/>
                  </a:lnTo>
                  <a:lnTo>
                    <a:pt x="2400300" y="1423988"/>
                  </a:lnTo>
                  <a:lnTo>
                    <a:pt x="2414587" y="1440657"/>
                  </a:lnTo>
                  <a:lnTo>
                    <a:pt x="2419350" y="1457325"/>
                  </a:lnTo>
                  <a:lnTo>
                    <a:pt x="2414587" y="1485900"/>
                  </a:lnTo>
                  <a:lnTo>
                    <a:pt x="2402681" y="1512094"/>
                  </a:lnTo>
                  <a:lnTo>
                    <a:pt x="2378869" y="1535907"/>
                  </a:lnTo>
                  <a:lnTo>
                    <a:pt x="2338387" y="1562100"/>
                  </a:lnTo>
                  <a:lnTo>
                    <a:pt x="2281237" y="1585913"/>
                  </a:lnTo>
                  <a:lnTo>
                    <a:pt x="2216944" y="1602582"/>
                  </a:lnTo>
                  <a:lnTo>
                    <a:pt x="2116931" y="1616869"/>
                  </a:lnTo>
                  <a:lnTo>
                    <a:pt x="1993106" y="1628775"/>
                  </a:lnTo>
                  <a:lnTo>
                    <a:pt x="1893094" y="1633538"/>
                  </a:lnTo>
                  <a:lnTo>
                    <a:pt x="1774031" y="1633538"/>
                  </a:lnTo>
                  <a:lnTo>
                    <a:pt x="1681162" y="1631157"/>
                  </a:lnTo>
                  <a:lnTo>
                    <a:pt x="1552575" y="1621632"/>
                  </a:lnTo>
                  <a:lnTo>
                    <a:pt x="1431131" y="1604963"/>
                  </a:lnTo>
                  <a:lnTo>
                    <a:pt x="1309687" y="1583532"/>
                  </a:lnTo>
                  <a:lnTo>
                    <a:pt x="1238250" y="1566863"/>
                  </a:lnTo>
                  <a:lnTo>
                    <a:pt x="1119187" y="1533525"/>
                  </a:lnTo>
                  <a:lnTo>
                    <a:pt x="1023937" y="1493044"/>
                  </a:lnTo>
                  <a:lnTo>
                    <a:pt x="945356" y="1459707"/>
                  </a:lnTo>
                  <a:lnTo>
                    <a:pt x="876300" y="1426369"/>
                  </a:lnTo>
                  <a:lnTo>
                    <a:pt x="816769" y="1393032"/>
                  </a:lnTo>
                  <a:lnTo>
                    <a:pt x="762000" y="1359694"/>
                  </a:lnTo>
                  <a:lnTo>
                    <a:pt x="707231" y="1326357"/>
                  </a:lnTo>
                  <a:lnTo>
                    <a:pt x="647700" y="1281113"/>
                  </a:lnTo>
                  <a:lnTo>
                    <a:pt x="585787" y="1226344"/>
                  </a:lnTo>
                  <a:lnTo>
                    <a:pt x="526256" y="1171575"/>
                  </a:lnTo>
                  <a:lnTo>
                    <a:pt x="461962" y="1102519"/>
                  </a:lnTo>
                  <a:lnTo>
                    <a:pt x="419100" y="1054894"/>
                  </a:lnTo>
                  <a:lnTo>
                    <a:pt x="378619" y="1002507"/>
                  </a:lnTo>
                  <a:lnTo>
                    <a:pt x="333375" y="940594"/>
                  </a:lnTo>
                  <a:lnTo>
                    <a:pt x="290512" y="876300"/>
                  </a:lnTo>
                  <a:lnTo>
                    <a:pt x="247650" y="800100"/>
                  </a:lnTo>
                  <a:lnTo>
                    <a:pt x="209550" y="721519"/>
                  </a:lnTo>
                  <a:lnTo>
                    <a:pt x="178594" y="659607"/>
                  </a:lnTo>
                  <a:lnTo>
                    <a:pt x="154781" y="600075"/>
                  </a:lnTo>
                  <a:lnTo>
                    <a:pt x="123825" y="526257"/>
                  </a:lnTo>
                  <a:lnTo>
                    <a:pt x="102394" y="457200"/>
                  </a:lnTo>
                  <a:lnTo>
                    <a:pt x="78581" y="392907"/>
                  </a:lnTo>
                  <a:lnTo>
                    <a:pt x="57150" y="319088"/>
                  </a:lnTo>
                  <a:lnTo>
                    <a:pt x="33337" y="223838"/>
                  </a:lnTo>
                  <a:lnTo>
                    <a:pt x="14287" y="138113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3337" y="2382"/>
                  </a:lnTo>
                  <a:lnTo>
                    <a:pt x="54769" y="16669"/>
                  </a:lnTo>
                  <a:lnTo>
                    <a:pt x="61912" y="23813"/>
                  </a:lnTo>
                  <a:lnTo>
                    <a:pt x="71437" y="52388"/>
                  </a:lnTo>
                  <a:lnTo>
                    <a:pt x="111919" y="157163"/>
                  </a:lnTo>
                  <a:lnTo>
                    <a:pt x="1547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2">
              <a:extLst>
                <a:ext uri="{FF2B5EF4-FFF2-40B4-BE49-F238E27FC236}">
                  <a16:creationId xmlns:a16="http://schemas.microsoft.com/office/drawing/2014/main" id="{3EC3FA0E-DE8B-4B1A-8BF7-2C561D0A5F48}"/>
                </a:ext>
              </a:extLst>
            </p:cNvPr>
            <p:cNvSpPr/>
            <p:nvPr/>
          </p:nvSpPr>
          <p:spPr>
            <a:xfrm>
              <a:off x="6440488" y="4829175"/>
              <a:ext cx="809625" cy="857250"/>
            </a:xfrm>
            <a:custGeom>
              <a:avLst/>
              <a:gdLst>
                <a:gd name="connsiteX0" fmla="*/ 114300 w 809625"/>
                <a:gd name="connsiteY0" fmla="*/ 83344 h 857250"/>
                <a:gd name="connsiteX1" fmla="*/ 226219 w 809625"/>
                <a:gd name="connsiteY1" fmla="*/ 209550 h 857250"/>
                <a:gd name="connsiteX2" fmla="*/ 302419 w 809625"/>
                <a:gd name="connsiteY2" fmla="*/ 302419 h 857250"/>
                <a:gd name="connsiteX3" fmla="*/ 388144 w 809625"/>
                <a:gd name="connsiteY3" fmla="*/ 404813 h 857250"/>
                <a:gd name="connsiteX4" fmla="*/ 433388 w 809625"/>
                <a:gd name="connsiteY4" fmla="*/ 459581 h 857250"/>
                <a:gd name="connsiteX5" fmla="*/ 559594 w 809625"/>
                <a:gd name="connsiteY5" fmla="*/ 571500 h 857250"/>
                <a:gd name="connsiteX6" fmla="*/ 711994 w 809625"/>
                <a:gd name="connsiteY6" fmla="*/ 707231 h 857250"/>
                <a:gd name="connsiteX7" fmla="*/ 773907 w 809625"/>
                <a:gd name="connsiteY7" fmla="*/ 762000 h 857250"/>
                <a:gd name="connsiteX8" fmla="*/ 795338 w 809625"/>
                <a:gd name="connsiteY8" fmla="*/ 778669 h 857250"/>
                <a:gd name="connsiteX9" fmla="*/ 807244 w 809625"/>
                <a:gd name="connsiteY9" fmla="*/ 797719 h 857250"/>
                <a:gd name="connsiteX10" fmla="*/ 809625 w 809625"/>
                <a:gd name="connsiteY10" fmla="*/ 812006 h 857250"/>
                <a:gd name="connsiteX11" fmla="*/ 800100 w 809625"/>
                <a:gd name="connsiteY11" fmla="*/ 857250 h 857250"/>
                <a:gd name="connsiteX12" fmla="*/ 197644 w 809625"/>
                <a:gd name="connsiteY12" fmla="*/ 719138 h 857250"/>
                <a:gd name="connsiteX13" fmla="*/ 252413 w 809625"/>
                <a:gd name="connsiteY13" fmla="*/ 700088 h 857250"/>
                <a:gd name="connsiteX14" fmla="*/ 266700 w 809625"/>
                <a:gd name="connsiteY14" fmla="*/ 692944 h 857250"/>
                <a:gd name="connsiteX15" fmla="*/ 266700 w 809625"/>
                <a:gd name="connsiteY15" fmla="*/ 671513 h 857250"/>
                <a:gd name="connsiteX16" fmla="*/ 269082 w 809625"/>
                <a:gd name="connsiteY16" fmla="*/ 616744 h 857250"/>
                <a:gd name="connsiteX17" fmla="*/ 269082 w 809625"/>
                <a:gd name="connsiteY17" fmla="*/ 569119 h 857250"/>
                <a:gd name="connsiteX18" fmla="*/ 264319 w 809625"/>
                <a:gd name="connsiteY18" fmla="*/ 545306 h 857250"/>
                <a:gd name="connsiteX19" fmla="*/ 247650 w 809625"/>
                <a:gd name="connsiteY19" fmla="*/ 495300 h 857250"/>
                <a:gd name="connsiteX20" fmla="*/ 207169 w 809625"/>
                <a:gd name="connsiteY20" fmla="*/ 402431 h 857250"/>
                <a:gd name="connsiteX21" fmla="*/ 166688 w 809625"/>
                <a:gd name="connsiteY21" fmla="*/ 326231 h 857250"/>
                <a:gd name="connsiteX22" fmla="*/ 109538 w 809625"/>
                <a:gd name="connsiteY22" fmla="*/ 226219 h 857250"/>
                <a:gd name="connsiteX23" fmla="*/ 50007 w 809625"/>
                <a:gd name="connsiteY23" fmla="*/ 133350 h 857250"/>
                <a:gd name="connsiteX24" fmla="*/ 2382 w 809625"/>
                <a:gd name="connsiteY24" fmla="*/ 54769 h 857250"/>
                <a:gd name="connsiteX25" fmla="*/ 0 w 809625"/>
                <a:gd name="connsiteY25" fmla="*/ 28575 h 857250"/>
                <a:gd name="connsiteX26" fmla="*/ 7144 w 809625"/>
                <a:gd name="connsiteY26" fmla="*/ 7144 h 857250"/>
                <a:gd name="connsiteX27" fmla="*/ 14288 w 809625"/>
                <a:gd name="connsiteY27" fmla="*/ 0 h 857250"/>
                <a:gd name="connsiteX28" fmla="*/ 26194 w 809625"/>
                <a:gd name="connsiteY28" fmla="*/ 0 h 857250"/>
                <a:gd name="connsiteX29" fmla="*/ 47625 w 809625"/>
                <a:gd name="connsiteY29" fmla="*/ 9525 h 857250"/>
                <a:gd name="connsiteX30" fmla="*/ 76200 w 809625"/>
                <a:gd name="connsiteY30" fmla="*/ 38100 h 857250"/>
                <a:gd name="connsiteX31" fmla="*/ 114300 w 809625"/>
                <a:gd name="connsiteY31" fmla="*/ 8334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9625" h="857250">
                  <a:moveTo>
                    <a:pt x="114300" y="83344"/>
                  </a:moveTo>
                  <a:lnTo>
                    <a:pt x="226219" y="209550"/>
                  </a:lnTo>
                  <a:lnTo>
                    <a:pt x="302419" y="302419"/>
                  </a:lnTo>
                  <a:lnTo>
                    <a:pt x="388144" y="404813"/>
                  </a:lnTo>
                  <a:lnTo>
                    <a:pt x="433388" y="459581"/>
                  </a:lnTo>
                  <a:lnTo>
                    <a:pt x="559594" y="571500"/>
                  </a:lnTo>
                  <a:lnTo>
                    <a:pt x="711994" y="707231"/>
                  </a:lnTo>
                  <a:lnTo>
                    <a:pt x="773907" y="762000"/>
                  </a:lnTo>
                  <a:lnTo>
                    <a:pt x="795338" y="778669"/>
                  </a:lnTo>
                  <a:lnTo>
                    <a:pt x="807244" y="797719"/>
                  </a:lnTo>
                  <a:lnTo>
                    <a:pt x="809625" y="812006"/>
                  </a:lnTo>
                  <a:lnTo>
                    <a:pt x="800100" y="857250"/>
                  </a:lnTo>
                  <a:lnTo>
                    <a:pt x="197644" y="719138"/>
                  </a:lnTo>
                  <a:lnTo>
                    <a:pt x="252413" y="700088"/>
                  </a:lnTo>
                  <a:lnTo>
                    <a:pt x="266700" y="692944"/>
                  </a:lnTo>
                  <a:lnTo>
                    <a:pt x="266700" y="671513"/>
                  </a:lnTo>
                  <a:lnTo>
                    <a:pt x="269082" y="616744"/>
                  </a:lnTo>
                  <a:lnTo>
                    <a:pt x="269082" y="569119"/>
                  </a:lnTo>
                  <a:lnTo>
                    <a:pt x="264319" y="545306"/>
                  </a:lnTo>
                  <a:lnTo>
                    <a:pt x="247650" y="495300"/>
                  </a:lnTo>
                  <a:lnTo>
                    <a:pt x="207169" y="402431"/>
                  </a:lnTo>
                  <a:lnTo>
                    <a:pt x="166688" y="326231"/>
                  </a:lnTo>
                  <a:lnTo>
                    <a:pt x="109538" y="226219"/>
                  </a:lnTo>
                  <a:lnTo>
                    <a:pt x="50007" y="133350"/>
                  </a:lnTo>
                  <a:lnTo>
                    <a:pt x="2382" y="54769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76200" y="38100"/>
                  </a:lnTo>
                  <a:lnTo>
                    <a:pt x="114300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8">
              <a:extLst>
                <a:ext uri="{FF2B5EF4-FFF2-40B4-BE49-F238E27FC236}">
                  <a16:creationId xmlns:a16="http://schemas.microsoft.com/office/drawing/2014/main" id="{80BA2ADE-845D-493F-9ADB-E67CD59EA74B}"/>
                </a:ext>
              </a:extLst>
            </p:cNvPr>
            <p:cNvSpPr/>
            <p:nvPr/>
          </p:nvSpPr>
          <p:spPr>
            <a:xfrm>
              <a:off x="5614988" y="4183063"/>
              <a:ext cx="469900" cy="679450"/>
            </a:xfrm>
            <a:custGeom>
              <a:avLst/>
              <a:gdLst>
                <a:gd name="connsiteX0" fmla="*/ 135731 w 469106"/>
                <a:gd name="connsiteY0" fmla="*/ 423863 h 678657"/>
                <a:gd name="connsiteX1" fmla="*/ 100012 w 469106"/>
                <a:gd name="connsiteY1" fmla="*/ 364332 h 678657"/>
                <a:gd name="connsiteX2" fmla="*/ 73818 w 469106"/>
                <a:gd name="connsiteY2" fmla="*/ 311944 h 678657"/>
                <a:gd name="connsiteX3" fmla="*/ 50006 w 469106"/>
                <a:gd name="connsiteY3" fmla="*/ 257175 h 678657"/>
                <a:gd name="connsiteX4" fmla="*/ 28575 w 469106"/>
                <a:gd name="connsiteY4" fmla="*/ 200025 h 678657"/>
                <a:gd name="connsiteX5" fmla="*/ 16668 w 469106"/>
                <a:gd name="connsiteY5" fmla="*/ 147638 h 678657"/>
                <a:gd name="connsiteX6" fmla="*/ 4762 w 469106"/>
                <a:gd name="connsiteY6" fmla="*/ 97632 h 678657"/>
                <a:gd name="connsiteX7" fmla="*/ 0 w 469106"/>
                <a:gd name="connsiteY7" fmla="*/ 69057 h 678657"/>
                <a:gd name="connsiteX8" fmla="*/ 0 w 469106"/>
                <a:gd name="connsiteY8" fmla="*/ 45244 h 678657"/>
                <a:gd name="connsiteX9" fmla="*/ 2381 w 469106"/>
                <a:gd name="connsiteY9" fmla="*/ 23813 h 678657"/>
                <a:gd name="connsiteX10" fmla="*/ 7143 w 469106"/>
                <a:gd name="connsiteY10" fmla="*/ 9525 h 678657"/>
                <a:gd name="connsiteX11" fmla="*/ 11906 w 469106"/>
                <a:gd name="connsiteY11" fmla="*/ 0 h 678657"/>
                <a:gd name="connsiteX12" fmla="*/ 23812 w 469106"/>
                <a:gd name="connsiteY12" fmla="*/ 0 h 678657"/>
                <a:gd name="connsiteX13" fmla="*/ 40481 w 469106"/>
                <a:gd name="connsiteY13" fmla="*/ 7144 h 678657"/>
                <a:gd name="connsiteX14" fmla="*/ 61912 w 469106"/>
                <a:gd name="connsiteY14" fmla="*/ 23813 h 678657"/>
                <a:gd name="connsiteX15" fmla="*/ 69056 w 469106"/>
                <a:gd name="connsiteY15" fmla="*/ 42863 h 678657"/>
                <a:gd name="connsiteX16" fmla="*/ 88106 w 469106"/>
                <a:gd name="connsiteY16" fmla="*/ 83344 h 678657"/>
                <a:gd name="connsiteX17" fmla="*/ 107156 w 469106"/>
                <a:gd name="connsiteY17" fmla="*/ 119063 h 678657"/>
                <a:gd name="connsiteX18" fmla="*/ 130968 w 469106"/>
                <a:gd name="connsiteY18" fmla="*/ 150019 h 678657"/>
                <a:gd name="connsiteX19" fmla="*/ 161925 w 469106"/>
                <a:gd name="connsiteY19" fmla="*/ 176213 h 678657"/>
                <a:gd name="connsiteX20" fmla="*/ 445293 w 469106"/>
                <a:gd name="connsiteY20" fmla="*/ 561975 h 678657"/>
                <a:gd name="connsiteX21" fmla="*/ 464343 w 469106"/>
                <a:gd name="connsiteY21" fmla="*/ 609600 h 678657"/>
                <a:gd name="connsiteX22" fmla="*/ 469106 w 469106"/>
                <a:gd name="connsiteY22" fmla="*/ 631032 h 678657"/>
                <a:gd name="connsiteX23" fmla="*/ 469106 w 469106"/>
                <a:gd name="connsiteY23" fmla="*/ 645319 h 678657"/>
                <a:gd name="connsiteX24" fmla="*/ 461962 w 469106"/>
                <a:gd name="connsiteY24" fmla="*/ 664369 h 678657"/>
                <a:gd name="connsiteX25" fmla="*/ 454818 w 469106"/>
                <a:gd name="connsiteY25" fmla="*/ 671513 h 678657"/>
                <a:gd name="connsiteX26" fmla="*/ 442912 w 469106"/>
                <a:gd name="connsiteY26" fmla="*/ 676275 h 678657"/>
                <a:gd name="connsiteX27" fmla="*/ 421481 w 469106"/>
                <a:gd name="connsiteY27" fmla="*/ 678657 h 678657"/>
                <a:gd name="connsiteX28" fmla="*/ 400050 w 469106"/>
                <a:gd name="connsiteY28" fmla="*/ 678657 h 678657"/>
                <a:gd name="connsiteX29" fmla="*/ 385762 w 469106"/>
                <a:gd name="connsiteY29" fmla="*/ 673894 h 678657"/>
                <a:gd name="connsiteX30" fmla="*/ 350043 w 469106"/>
                <a:gd name="connsiteY30" fmla="*/ 650082 h 678657"/>
                <a:gd name="connsiteX31" fmla="*/ 297656 w 469106"/>
                <a:gd name="connsiteY31" fmla="*/ 609600 h 678657"/>
                <a:gd name="connsiteX32" fmla="*/ 247650 w 469106"/>
                <a:gd name="connsiteY32" fmla="*/ 561975 h 678657"/>
                <a:gd name="connsiteX33" fmla="*/ 216693 w 469106"/>
                <a:gd name="connsiteY33" fmla="*/ 528638 h 678657"/>
                <a:gd name="connsiteX34" fmla="*/ 183356 w 469106"/>
                <a:gd name="connsiteY34" fmla="*/ 492919 h 678657"/>
                <a:gd name="connsiteX35" fmla="*/ 135731 w 469106"/>
                <a:gd name="connsiteY35" fmla="*/ 423863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69106" h="678657">
                  <a:moveTo>
                    <a:pt x="135731" y="423863"/>
                  </a:moveTo>
                  <a:lnTo>
                    <a:pt x="100012" y="364332"/>
                  </a:lnTo>
                  <a:lnTo>
                    <a:pt x="73818" y="311944"/>
                  </a:lnTo>
                  <a:lnTo>
                    <a:pt x="50006" y="257175"/>
                  </a:lnTo>
                  <a:lnTo>
                    <a:pt x="28575" y="200025"/>
                  </a:lnTo>
                  <a:lnTo>
                    <a:pt x="16668" y="147638"/>
                  </a:lnTo>
                  <a:lnTo>
                    <a:pt x="4762" y="97632"/>
                  </a:lnTo>
                  <a:lnTo>
                    <a:pt x="0" y="69057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7143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7144"/>
                  </a:lnTo>
                  <a:lnTo>
                    <a:pt x="61912" y="23813"/>
                  </a:lnTo>
                  <a:lnTo>
                    <a:pt x="69056" y="42863"/>
                  </a:lnTo>
                  <a:lnTo>
                    <a:pt x="88106" y="83344"/>
                  </a:lnTo>
                  <a:lnTo>
                    <a:pt x="107156" y="119063"/>
                  </a:lnTo>
                  <a:lnTo>
                    <a:pt x="130968" y="150019"/>
                  </a:lnTo>
                  <a:lnTo>
                    <a:pt x="161925" y="176213"/>
                  </a:lnTo>
                  <a:lnTo>
                    <a:pt x="445293" y="561975"/>
                  </a:lnTo>
                  <a:lnTo>
                    <a:pt x="464343" y="609600"/>
                  </a:lnTo>
                  <a:lnTo>
                    <a:pt x="469106" y="631032"/>
                  </a:lnTo>
                  <a:lnTo>
                    <a:pt x="469106" y="645319"/>
                  </a:lnTo>
                  <a:lnTo>
                    <a:pt x="461962" y="664369"/>
                  </a:lnTo>
                  <a:lnTo>
                    <a:pt x="454818" y="671513"/>
                  </a:lnTo>
                  <a:lnTo>
                    <a:pt x="442912" y="676275"/>
                  </a:lnTo>
                  <a:lnTo>
                    <a:pt x="421481" y="678657"/>
                  </a:lnTo>
                  <a:lnTo>
                    <a:pt x="400050" y="678657"/>
                  </a:lnTo>
                  <a:lnTo>
                    <a:pt x="385762" y="673894"/>
                  </a:lnTo>
                  <a:lnTo>
                    <a:pt x="350043" y="650082"/>
                  </a:lnTo>
                  <a:lnTo>
                    <a:pt x="297656" y="609600"/>
                  </a:lnTo>
                  <a:lnTo>
                    <a:pt x="247650" y="561975"/>
                  </a:lnTo>
                  <a:lnTo>
                    <a:pt x="216693" y="528638"/>
                  </a:lnTo>
                  <a:lnTo>
                    <a:pt x="183356" y="492919"/>
                  </a:lnTo>
                  <a:lnTo>
                    <a:pt x="135731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9">
              <a:extLst>
                <a:ext uri="{FF2B5EF4-FFF2-40B4-BE49-F238E27FC236}">
                  <a16:creationId xmlns:a16="http://schemas.microsoft.com/office/drawing/2014/main" id="{693ADEEC-FD61-48C5-BBB5-E04D19536817}"/>
                </a:ext>
              </a:extLst>
            </p:cNvPr>
            <p:cNvSpPr/>
            <p:nvPr/>
          </p:nvSpPr>
          <p:spPr>
            <a:xfrm>
              <a:off x="5722938" y="4217988"/>
              <a:ext cx="420687" cy="593725"/>
            </a:xfrm>
            <a:custGeom>
              <a:avLst/>
              <a:gdLst>
                <a:gd name="connsiteX0" fmla="*/ 364331 w 421481"/>
                <a:gd name="connsiteY0" fmla="*/ 123825 h 595312"/>
                <a:gd name="connsiteX1" fmla="*/ 326231 w 421481"/>
                <a:gd name="connsiteY1" fmla="*/ 192881 h 595312"/>
                <a:gd name="connsiteX2" fmla="*/ 307181 w 421481"/>
                <a:gd name="connsiteY2" fmla="*/ 238125 h 595312"/>
                <a:gd name="connsiteX3" fmla="*/ 300037 w 421481"/>
                <a:gd name="connsiteY3" fmla="*/ 269081 h 595312"/>
                <a:gd name="connsiteX4" fmla="*/ 295275 w 421481"/>
                <a:gd name="connsiteY4" fmla="*/ 309562 h 595312"/>
                <a:gd name="connsiteX5" fmla="*/ 297656 w 421481"/>
                <a:gd name="connsiteY5" fmla="*/ 354806 h 595312"/>
                <a:gd name="connsiteX6" fmla="*/ 302419 w 421481"/>
                <a:gd name="connsiteY6" fmla="*/ 390525 h 595312"/>
                <a:gd name="connsiteX7" fmla="*/ 309562 w 421481"/>
                <a:gd name="connsiteY7" fmla="*/ 433387 h 595312"/>
                <a:gd name="connsiteX8" fmla="*/ 323850 w 421481"/>
                <a:gd name="connsiteY8" fmla="*/ 488156 h 595312"/>
                <a:gd name="connsiteX9" fmla="*/ 335756 w 421481"/>
                <a:gd name="connsiteY9" fmla="*/ 523875 h 595312"/>
                <a:gd name="connsiteX10" fmla="*/ 352425 w 421481"/>
                <a:gd name="connsiteY10" fmla="*/ 569119 h 595312"/>
                <a:gd name="connsiteX11" fmla="*/ 357187 w 421481"/>
                <a:gd name="connsiteY11" fmla="*/ 595312 h 595312"/>
                <a:gd name="connsiteX12" fmla="*/ 0 w 421481"/>
                <a:gd name="connsiteY12" fmla="*/ 92869 h 595312"/>
                <a:gd name="connsiteX13" fmla="*/ 23812 w 421481"/>
                <a:gd name="connsiteY13" fmla="*/ 121444 h 595312"/>
                <a:gd name="connsiteX14" fmla="*/ 50006 w 421481"/>
                <a:gd name="connsiteY14" fmla="*/ 138112 h 595312"/>
                <a:gd name="connsiteX15" fmla="*/ 73819 w 421481"/>
                <a:gd name="connsiteY15" fmla="*/ 147637 h 595312"/>
                <a:gd name="connsiteX16" fmla="*/ 104775 w 421481"/>
                <a:gd name="connsiteY16" fmla="*/ 150019 h 595312"/>
                <a:gd name="connsiteX17" fmla="*/ 140494 w 421481"/>
                <a:gd name="connsiteY17" fmla="*/ 147637 h 595312"/>
                <a:gd name="connsiteX18" fmla="*/ 183356 w 421481"/>
                <a:gd name="connsiteY18" fmla="*/ 138112 h 595312"/>
                <a:gd name="connsiteX19" fmla="*/ 223837 w 421481"/>
                <a:gd name="connsiteY19" fmla="*/ 123825 h 595312"/>
                <a:gd name="connsiteX20" fmla="*/ 264319 w 421481"/>
                <a:gd name="connsiteY20" fmla="*/ 102394 h 595312"/>
                <a:gd name="connsiteX21" fmla="*/ 309562 w 421481"/>
                <a:gd name="connsiteY21" fmla="*/ 69056 h 595312"/>
                <a:gd name="connsiteX22" fmla="*/ 357187 w 421481"/>
                <a:gd name="connsiteY22" fmla="*/ 21431 h 595312"/>
                <a:gd name="connsiteX23" fmla="*/ 373856 w 421481"/>
                <a:gd name="connsiteY23" fmla="*/ 9525 h 595312"/>
                <a:gd name="connsiteX24" fmla="*/ 397669 w 421481"/>
                <a:gd name="connsiteY24" fmla="*/ 0 h 595312"/>
                <a:gd name="connsiteX25" fmla="*/ 407194 w 421481"/>
                <a:gd name="connsiteY25" fmla="*/ 0 h 595312"/>
                <a:gd name="connsiteX26" fmla="*/ 416719 w 421481"/>
                <a:gd name="connsiteY26" fmla="*/ 2381 h 595312"/>
                <a:gd name="connsiteX27" fmla="*/ 421481 w 421481"/>
                <a:gd name="connsiteY27" fmla="*/ 11906 h 595312"/>
                <a:gd name="connsiteX28" fmla="*/ 421481 w 421481"/>
                <a:gd name="connsiteY28" fmla="*/ 23812 h 595312"/>
                <a:gd name="connsiteX29" fmla="*/ 411956 w 421481"/>
                <a:gd name="connsiteY29" fmla="*/ 47625 h 595312"/>
                <a:gd name="connsiteX30" fmla="*/ 364331 w 421481"/>
                <a:gd name="connsiteY30" fmla="*/ 12382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481" h="595312">
                  <a:moveTo>
                    <a:pt x="364331" y="123825"/>
                  </a:moveTo>
                  <a:lnTo>
                    <a:pt x="326231" y="192881"/>
                  </a:lnTo>
                  <a:lnTo>
                    <a:pt x="307181" y="238125"/>
                  </a:lnTo>
                  <a:lnTo>
                    <a:pt x="300037" y="269081"/>
                  </a:lnTo>
                  <a:lnTo>
                    <a:pt x="295275" y="309562"/>
                  </a:lnTo>
                  <a:lnTo>
                    <a:pt x="297656" y="354806"/>
                  </a:lnTo>
                  <a:lnTo>
                    <a:pt x="302419" y="390525"/>
                  </a:lnTo>
                  <a:lnTo>
                    <a:pt x="309562" y="433387"/>
                  </a:lnTo>
                  <a:lnTo>
                    <a:pt x="323850" y="488156"/>
                  </a:lnTo>
                  <a:lnTo>
                    <a:pt x="335756" y="523875"/>
                  </a:lnTo>
                  <a:lnTo>
                    <a:pt x="352425" y="569119"/>
                  </a:lnTo>
                  <a:lnTo>
                    <a:pt x="357187" y="595312"/>
                  </a:lnTo>
                  <a:lnTo>
                    <a:pt x="0" y="92869"/>
                  </a:lnTo>
                  <a:lnTo>
                    <a:pt x="23812" y="121444"/>
                  </a:lnTo>
                  <a:lnTo>
                    <a:pt x="50006" y="138112"/>
                  </a:lnTo>
                  <a:lnTo>
                    <a:pt x="73819" y="147637"/>
                  </a:lnTo>
                  <a:lnTo>
                    <a:pt x="104775" y="150019"/>
                  </a:lnTo>
                  <a:lnTo>
                    <a:pt x="140494" y="147637"/>
                  </a:lnTo>
                  <a:lnTo>
                    <a:pt x="183356" y="138112"/>
                  </a:lnTo>
                  <a:lnTo>
                    <a:pt x="223837" y="123825"/>
                  </a:lnTo>
                  <a:lnTo>
                    <a:pt x="264319" y="102394"/>
                  </a:lnTo>
                  <a:lnTo>
                    <a:pt x="309562" y="69056"/>
                  </a:lnTo>
                  <a:lnTo>
                    <a:pt x="357187" y="21431"/>
                  </a:lnTo>
                  <a:lnTo>
                    <a:pt x="373856" y="9525"/>
                  </a:lnTo>
                  <a:lnTo>
                    <a:pt x="397669" y="0"/>
                  </a:lnTo>
                  <a:lnTo>
                    <a:pt x="407194" y="0"/>
                  </a:lnTo>
                  <a:lnTo>
                    <a:pt x="416719" y="2381"/>
                  </a:lnTo>
                  <a:lnTo>
                    <a:pt x="421481" y="11906"/>
                  </a:lnTo>
                  <a:lnTo>
                    <a:pt x="421481" y="23812"/>
                  </a:lnTo>
                  <a:lnTo>
                    <a:pt x="411956" y="47625"/>
                  </a:lnTo>
                  <a:lnTo>
                    <a:pt x="3643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31">
              <a:extLst>
                <a:ext uri="{FF2B5EF4-FFF2-40B4-BE49-F238E27FC236}">
                  <a16:creationId xmlns:a16="http://schemas.microsoft.com/office/drawing/2014/main" id="{9BD7994E-DF94-4EAE-A757-4EF03005F10B}"/>
                </a:ext>
              </a:extLst>
            </p:cNvPr>
            <p:cNvSpPr/>
            <p:nvPr/>
          </p:nvSpPr>
          <p:spPr>
            <a:xfrm>
              <a:off x="6629400" y="4059238"/>
              <a:ext cx="666750" cy="962025"/>
            </a:xfrm>
            <a:custGeom>
              <a:avLst/>
              <a:gdLst>
                <a:gd name="connsiteX0" fmla="*/ 245269 w 666750"/>
                <a:gd name="connsiteY0" fmla="*/ 159544 h 962025"/>
                <a:gd name="connsiteX1" fmla="*/ 359569 w 666750"/>
                <a:gd name="connsiteY1" fmla="*/ 250032 h 962025"/>
                <a:gd name="connsiteX2" fmla="*/ 438150 w 666750"/>
                <a:gd name="connsiteY2" fmla="*/ 314325 h 962025"/>
                <a:gd name="connsiteX3" fmla="*/ 504825 w 666750"/>
                <a:gd name="connsiteY3" fmla="*/ 369094 h 962025"/>
                <a:gd name="connsiteX4" fmla="*/ 516731 w 666750"/>
                <a:gd name="connsiteY4" fmla="*/ 383382 h 962025"/>
                <a:gd name="connsiteX5" fmla="*/ 538163 w 666750"/>
                <a:gd name="connsiteY5" fmla="*/ 409575 h 962025"/>
                <a:gd name="connsiteX6" fmla="*/ 569119 w 666750"/>
                <a:gd name="connsiteY6" fmla="*/ 459582 h 962025"/>
                <a:gd name="connsiteX7" fmla="*/ 590550 w 666750"/>
                <a:gd name="connsiteY7" fmla="*/ 500063 h 962025"/>
                <a:gd name="connsiteX8" fmla="*/ 619125 w 666750"/>
                <a:gd name="connsiteY8" fmla="*/ 561975 h 962025"/>
                <a:gd name="connsiteX9" fmla="*/ 635794 w 666750"/>
                <a:gd name="connsiteY9" fmla="*/ 602457 h 962025"/>
                <a:gd name="connsiteX10" fmla="*/ 650081 w 666750"/>
                <a:gd name="connsiteY10" fmla="*/ 650082 h 962025"/>
                <a:gd name="connsiteX11" fmla="*/ 661988 w 666750"/>
                <a:gd name="connsiteY11" fmla="*/ 695325 h 962025"/>
                <a:gd name="connsiteX12" fmla="*/ 666750 w 666750"/>
                <a:gd name="connsiteY12" fmla="*/ 750094 h 962025"/>
                <a:gd name="connsiteX13" fmla="*/ 666750 w 666750"/>
                <a:gd name="connsiteY13" fmla="*/ 790575 h 962025"/>
                <a:gd name="connsiteX14" fmla="*/ 661988 w 666750"/>
                <a:gd name="connsiteY14" fmla="*/ 833438 h 962025"/>
                <a:gd name="connsiteX15" fmla="*/ 650081 w 666750"/>
                <a:gd name="connsiteY15" fmla="*/ 876300 h 962025"/>
                <a:gd name="connsiteX16" fmla="*/ 633413 w 666750"/>
                <a:gd name="connsiteY16" fmla="*/ 909638 h 962025"/>
                <a:gd name="connsiteX17" fmla="*/ 614363 w 666750"/>
                <a:gd name="connsiteY17" fmla="*/ 933450 h 962025"/>
                <a:gd name="connsiteX18" fmla="*/ 597694 w 666750"/>
                <a:gd name="connsiteY18" fmla="*/ 945357 h 962025"/>
                <a:gd name="connsiteX19" fmla="*/ 576263 w 666750"/>
                <a:gd name="connsiteY19" fmla="*/ 957263 h 962025"/>
                <a:gd name="connsiteX20" fmla="*/ 559594 w 666750"/>
                <a:gd name="connsiteY20" fmla="*/ 959644 h 962025"/>
                <a:gd name="connsiteX21" fmla="*/ 535781 w 666750"/>
                <a:gd name="connsiteY21" fmla="*/ 962025 h 962025"/>
                <a:gd name="connsiteX22" fmla="*/ 511969 w 666750"/>
                <a:gd name="connsiteY22" fmla="*/ 957263 h 962025"/>
                <a:gd name="connsiteX23" fmla="*/ 485775 w 666750"/>
                <a:gd name="connsiteY23" fmla="*/ 945357 h 962025"/>
                <a:gd name="connsiteX24" fmla="*/ 464344 w 666750"/>
                <a:gd name="connsiteY24" fmla="*/ 931069 h 962025"/>
                <a:gd name="connsiteX25" fmla="*/ 440531 w 666750"/>
                <a:gd name="connsiteY25" fmla="*/ 912019 h 962025"/>
                <a:gd name="connsiteX26" fmla="*/ 423863 w 666750"/>
                <a:gd name="connsiteY26" fmla="*/ 892969 h 962025"/>
                <a:gd name="connsiteX27" fmla="*/ 397669 w 666750"/>
                <a:gd name="connsiteY27" fmla="*/ 823913 h 962025"/>
                <a:gd name="connsiteX28" fmla="*/ 376238 w 666750"/>
                <a:gd name="connsiteY28" fmla="*/ 754857 h 962025"/>
                <a:gd name="connsiteX29" fmla="*/ 345281 w 666750"/>
                <a:gd name="connsiteY29" fmla="*/ 664369 h 962025"/>
                <a:gd name="connsiteX30" fmla="*/ 328613 w 666750"/>
                <a:gd name="connsiteY30" fmla="*/ 611982 h 962025"/>
                <a:gd name="connsiteX31" fmla="*/ 300038 w 666750"/>
                <a:gd name="connsiteY31" fmla="*/ 545307 h 962025"/>
                <a:gd name="connsiteX32" fmla="*/ 252413 w 666750"/>
                <a:gd name="connsiteY32" fmla="*/ 452438 h 962025"/>
                <a:gd name="connsiteX33" fmla="*/ 204788 w 666750"/>
                <a:gd name="connsiteY33" fmla="*/ 369094 h 962025"/>
                <a:gd name="connsiteX34" fmla="*/ 145256 w 666750"/>
                <a:gd name="connsiteY34" fmla="*/ 266700 h 962025"/>
                <a:gd name="connsiteX35" fmla="*/ 80963 w 666750"/>
                <a:gd name="connsiteY35" fmla="*/ 166688 h 962025"/>
                <a:gd name="connsiteX36" fmla="*/ 26194 w 666750"/>
                <a:gd name="connsiteY36" fmla="*/ 80963 h 962025"/>
                <a:gd name="connsiteX37" fmla="*/ 0 w 666750"/>
                <a:gd name="connsiteY37" fmla="*/ 28575 h 962025"/>
                <a:gd name="connsiteX38" fmla="*/ 0 w 666750"/>
                <a:gd name="connsiteY38" fmla="*/ 9525 h 962025"/>
                <a:gd name="connsiteX39" fmla="*/ 2381 w 666750"/>
                <a:gd name="connsiteY39" fmla="*/ 2382 h 962025"/>
                <a:gd name="connsiteX40" fmla="*/ 11906 w 666750"/>
                <a:gd name="connsiteY40" fmla="*/ 0 h 962025"/>
                <a:gd name="connsiteX41" fmla="*/ 35719 w 666750"/>
                <a:gd name="connsiteY41" fmla="*/ 4763 h 962025"/>
                <a:gd name="connsiteX42" fmla="*/ 76200 w 666750"/>
                <a:gd name="connsiteY42" fmla="*/ 28575 h 962025"/>
                <a:gd name="connsiteX43" fmla="*/ 176213 w 666750"/>
                <a:gd name="connsiteY43" fmla="*/ 107157 h 962025"/>
                <a:gd name="connsiteX44" fmla="*/ 245269 w 666750"/>
                <a:gd name="connsiteY44" fmla="*/ 1595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66750" h="962025">
                  <a:moveTo>
                    <a:pt x="245269" y="159544"/>
                  </a:moveTo>
                  <a:lnTo>
                    <a:pt x="359569" y="250032"/>
                  </a:lnTo>
                  <a:lnTo>
                    <a:pt x="438150" y="314325"/>
                  </a:lnTo>
                  <a:lnTo>
                    <a:pt x="504825" y="369094"/>
                  </a:lnTo>
                  <a:lnTo>
                    <a:pt x="516731" y="383382"/>
                  </a:lnTo>
                  <a:lnTo>
                    <a:pt x="538163" y="409575"/>
                  </a:lnTo>
                  <a:lnTo>
                    <a:pt x="569119" y="459582"/>
                  </a:lnTo>
                  <a:lnTo>
                    <a:pt x="590550" y="500063"/>
                  </a:lnTo>
                  <a:lnTo>
                    <a:pt x="619125" y="561975"/>
                  </a:lnTo>
                  <a:lnTo>
                    <a:pt x="635794" y="602457"/>
                  </a:lnTo>
                  <a:lnTo>
                    <a:pt x="650081" y="650082"/>
                  </a:lnTo>
                  <a:lnTo>
                    <a:pt x="661988" y="695325"/>
                  </a:lnTo>
                  <a:lnTo>
                    <a:pt x="666750" y="750094"/>
                  </a:lnTo>
                  <a:lnTo>
                    <a:pt x="666750" y="790575"/>
                  </a:lnTo>
                  <a:lnTo>
                    <a:pt x="661988" y="833438"/>
                  </a:lnTo>
                  <a:lnTo>
                    <a:pt x="650081" y="876300"/>
                  </a:lnTo>
                  <a:lnTo>
                    <a:pt x="633413" y="909638"/>
                  </a:lnTo>
                  <a:lnTo>
                    <a:pt x="614363" y="933450"/>
                  </a:lnTo>
                  <a:lnTo>
                    <a:pt x="597694" y="945357"/>
                  </a:lnTo>
                  <a:lnTo>
                    <a:pt x="576263" y="957263"/>
                  </a:lnTo>
                  <a:lnTo>
                    <a:pt x="559594" y="959644"/>
                  </a:lnTo>
                  <a:lnTo>
                    <a:pt x="535781" y="962025"/>
                  </a:lnTo>
                  <a:lnTo>
                    <a:pt x="511969" y="957263"/>
                  </a:lnTo>
                  <a:lnTo>
                    <a:pt x="485775" y="945357"/>
                  </a:lnTo>
                  <a:lnTo>
                    <a:pt x="464344" y="931069"/>
                  </a:lnTo>
                  <a:lnTo>
                    <a:pt x="440531" y="912019"/>
                  </a:lnTo>
                  <a:lnTo>
                    <a:pt x="423863" y="892969"/>
                  </a:lnTo>
                  <a:lnTo>
                    <a:pt x="397669" y="823913"/>
                  </a:lnTo>
                  <a:lnTo>
                    <a:pt x="376238" y="754857"/>
                  </a:lnTo>
                  <a:lnTo>
                    <a:pt x="345281" y="664369"/>
                  </a:lnTo>
                  <a:lnTo>
                    <a:pt x="328613" y="611982"/>
                  </a:lnTo>
                  <a:lnTo>
                    <a:pt x="300038" y="545307"/>
                  </a:lnTo>
                  <a:lnTo>
                    <a:pt x="252413" y="452438"/>
                  </a:lnTo>
                  <a:lnTo>
                    <a:pt x="204788" y="369094"/>
                  </a:lnTo>
                  <a:lnTo>
                    <a:pt x="145256" y="266700"/>
                  </a:lnTo>
                  <a:lnTo>
                    <a:pt x="80963" y="166688"/>
                  </a:lnTo>
                  <a:lnTo>
                    <a:pt x="26194" y="80963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2381" y="2382"/>
                  </a:lnTo>
                  <a:lnTo>
                    <a:pt x="11906" y="0"/>
                  </a:lnTo>
                  <a:lnTo>
                    <a:pt x="35719" y="4763"/>
                  </a:lnTo>
                  <a:lnTo>
                    <a:pt x="76200" y="28575"/>
                  </a:lnTo>
                  <a:lnTo>
                    <a:pt x="176213" y="107157"/>
                  </a:lnTo>
                  <a:lnTo>
                    <a:pt x="245269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20044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082" name="グループ化 1">
            <a:extLst>
              <a:ext uri="{FF2B5EF4-FFF2-40B4-BE49-F238E27FC236}">
                <a16:creationId xmlns:a16="http://schemas.microsoft.com/office/drawing/2014/main" id="{C95B6781-AE27-458F-804E-5B085AA0241A}"/>
              </a:ext>
            </a:extLst>
          </p:cNvPr>
          <p:cNvGrpSpPr>
            <a:grpSpLocks/>
          </p:cNvGrpSpPr>
          <p:nvPr/>
        </p:nvGrpSpPr>
        <p:grpSpPr bwMode="auto">
          <a:xfrm>
            <a:off x="2341563" y="1563688"/>
            <a:ext cx="4954587" cy="4254500"/>
            <a:chOff x="2341563" y="1563688"/>
            <a:chExt cx="4954587" cy="4254500"/>
          </a:xfrm>
        </p:grpSpPr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12313B37-AEF8-4A42-B3FC-F0E61D9062BC}"/>
                </a:ext>
              </a:extLst>
            </p:cNvPr>
            <p:cNvSpPr/>
            <p:nvPr/>
          </p:nvSpPr>
          <p:spPr>
            <a:xfrm>
              <a:off x="2763838" y="1563688"/>
              <a:ext cx="1112837" cy="530225"/>
            </a:xfrm>
            <a:custGeom>
              <a:avLst/>
              <a:gdLst>
                <a:gd name="connsiteX0" fmla="*/ 873919 w 1112044"/>
                <a:gd name="connsiteY0" fmla="*/ 211932 h 528638"/>
                <a:gd name="connsiteX1" fmla="*/ 788194 w 1112044"/>
                <a:gd name="connsiteY1" fmla="*/ 200025 h 528638"/>
                <a:gd name="connsiteX2" fmla="*/ 723900 w 1112044"/>
                <a:gd name="connsiteY2" fmla="*/ 192882 h 528638"/>
                <a:gd name="connsiteX3" fmla="*/ 638175 w 1112044"/>
                <a:gd name="connsiteY3" fmla="*/ 180975 h 528638"/>
                <a:gd name="connsiteX4" fmla="*/ 554832 w 1112044"/>
                <a:gd name="connsiteY4" fmla="*/ 169069 h 528638"/>
                <a:gd name="connsiteX5" fmla="*/ 466725 w 1112044"/>
                <a:gd name="connsiteY5" fmla="*/ 154782 h 528638"/>
                <a:gd name="connsiteX6" fmla="*/ 409575 w 1112044"/>
                <a:gd name="connsiteY6" fmla="*/ 147638 h 528638"/>
                <a:gd name="connsiteX7" fmla="*/ 366713 w 1112044"/>
                <a:gd name="connsiteY7" fmla="*/ 140494 h 528638"/>
                <a:gd name="connsiteX8" fmla="*/ 311944 w 1112044"/>
                <a:gd name="connsiteY8" fmla="*/ 123825 h 528638"/>
                <a:gd name="connsiteX9" fmla="*/ 271463 w 1112044"/>
                <a:gd name="connsiteY9" fmla="*/ 109538 h 528638"/>
                <a:gd name="connsiteX10" fmla="*/ 219075 w 1112044"/>
                <a:gd name="connsiteY10" fmla="*/ 90488 h 528638"/>
                <a:gd name="connsiteX11" fmla="*/ 154782 w 1112044"/>
                <a:gd name="connsiteY11" fmla="*/ 59532 h 528638"/>
                <a:gd name="connsiteX12" fmla="*/ 95250 w 1112044"/>
                <a:gd name="connsiteY12" fmla="*/ 28575 h 528638"/>
                <a:gd name="connsiteX13" fmla="*/ 50007 w 1112044"/>
                <a:gd name="connsiteY13" fmla="*/ 7144 h 528638"/>
                <a:gd name="connsiteX14" fmla="*/ 28575 w 1112044"/>
                <a:gd name="connsiteY14" fmla="*/ 0 h 528638"/>
                <a:gd name="connsiteX15" fmla="*/ 14288 w 1112044"/>
                <a:gd name="connsiteY15" fmla="*/ 0 h 528638"/>
                <a:gd name="connsiteX16" fmla="*/ 4763 w 1112044"/>
                <a:gd name="connsiteY16" fmla="*/ 4763 h 528638"/>
                <a:gd name="connsiteX17" fmla="*/ 0 w 1112044"/>
                <a:gd name="connsiteY17" fmla="*/ 11907 h 528638"/>
                <a:gd name="connsiteX18" fmla="*/ 4763 w 1112044"/>
                <a:gd name="connsiteY18" fmla="*/ 33338 h 528638"/>
                <a:gd name="connsiteX19" fmla="*/ 11907 w 1112044"/>
                <a:gd name="connsiteY19" fmla="*/ 52388 h 528638"/>
                <a:gd name="connsiteX20" fmla="*/ 50007 w 1112044"/>
                <a:gd name="connsiteY20" fmla="*/ 80963 h 528638"/>
                <a:gd name="connsiteX21" fmla="*/ 147638 w 1112044"/>
                <a:gd name="connsiteY21" fmla="*/ 154782 h 528638"/>
                <a:gd name="connsiteX22" fmla="*/ 247650 w 1112044"/>
                <a:gd name="connsiteY22" fmla="*/ 223838 h 528638"/>
                <a:gd name="connsiteX23" fmla="*/ 345282 w 1112044"/>
                <a:gd name="connsiteY23" fmla="*/ 290513 h 528638"/>
                <a:gd name="connsiteX24" fmla="*/ 409575 w 1112044"/>
                <a:gd name="connsiteY24" fmla="*/ 330994 h 528638"/>
                <a:gd name="connsiteX25" fmla="*/ 504825 w 1112044"/>
                <a:gd name="connsiteY25" fmla="*/ 385763 h 528638"/>
                <a:gd name="connsiteX26" fmla="*/ 569119 w 1112044"/>
                <a:gd name="connsiteY26" fmla="*/ 419100 h 528638"/>
                <a:gd name="connsiteX27" fmla="*/ 633413 w 1112044"/>
                <a:gd name="connsiteY27" fmla="*/ 450057 h 528638"/>
                <a:gd name="connsiteX28" fmla="*/ 669132 w 1112044"/>
                <a:gd name="connsiteY28" fmla="*/ 466725 h 528638"/>
                <a:gd name="connsiteX29" fmla="*/ 704850 w 1112044"/>
                <a:gd name="connsiteY29" fmla="*/ 478632 h 528638"/>
                <a:gd name="connsiteX30" fmla="*/ 759619 w 1112044"/>
                <a:gd name="connsiteY30" fmla="*/ 500063 h 528638"/>
                <a:gd name="connsiteX31" fmla="*/ 807244 w 1112044"/>
                <a:gd name="connsiteY31" fmla="*/ 514350 h 528638"/>
                <a:gd name="connsiteX32" fmla="*/ 850107 w 1112044"/>
                <a:gd name="connsiteY32" fmla="*/ 521494 h 528638"/>
                <a:gd name="connsiteX33" fmla="*/ 881063 w 1112044"/>
                <a:gd name="connsiteY33" fmla="*/ 526257 h 528638"/>
                <a:gd name="connsiteX34" fmla="*/ 919163 w 1112044"/>
                <a:gd name="connsiteY34" fmla="*/ 528638 h 528638"/>
                <a:gd name="connsiteX35" fmla="*/ 962025 w 1112044"/>
                <a:gd name="connsiteY35" fmla="*/ 526257 h 528638"/>
                <a:gd name="connsiteX36" fmla="*/ 997744 w 1112044"/>
                <a:gd name="connsiteY36" fmla="*/ 521494 h 528638"/>
                <a:gd name="connsiteX37" fmla="*/ 1028700 w 1112044"/>
                <a:gd name="connsiteY37" fmla="*/ 511969 h 528638"/>
                <a:gd name="connsiteX38" fmla="*/ 1054894 w 1112044"/>
                <a:gd name="connsiteY38" fmla="*/ 497682 h 528638"/>
                <a:gd name="connsiteX39" fmla="*/ 1073944 w 1112044"/>
                <a:gd name="connsiteY39" fmla="*/ 485775 h 528638"/>
                <a:gd name="connsiteX40" fmla="*/ 1088232 w 1112044"/>
                <a:gd name="connsiteY40" fmla="*/ 471488 h 528638"/>
                <a:gd name="connsiteX41" fmla="*/ 1100138 w 1112044"/>
                <a:gd name="connsiteY41" fmla="*/ 450057 h 528638"/>
                <a:gd name="connsiteX42" fmla="*/ 1107282 w 1112044"/>
                <a:gd name="connsiteY42" fmla="*/ 426244 h 528638"/>
                <a:gd name="connsiteX43" fmla="*/ 1109663 w 1112044"/>
                <a:gd name="connsiteY43" fmla="*/ 404813 h 528638"/>
                <a:gd name="connsiteX44" fmla="*/ 1112044 w 1112044"/>
                <a:gd name="connsiteY44" fmla="*/ 369094 h 528638"/>
                <a:gd name="connsiteX45" fmla="*/ 1112044 w 1112044"/>
                <a:gd name="connsiteY45" fmla="*/ 345282 h 528638"/>
                <a:gd name="connsiteX46" fmla="*/ 1109663 w 1112044"/>
                <a:gd name="connsiteY46" fmla="*/ 328613 h 528638"/>
                <a:gd name="connsiteX47" fmla="*/ 1100138 w 1112044"/>
                <a:gd name="connsiteY47" fmla="*/ 304800 h 528638"/>
                <a:gd name="connsiteX48" fmla="*/ 1085850 w 1112044"/>
                <a:gd name="connsiteY48" fmla="*/ 283369 h 528638"/>
                <a:gd name="connsiteX49" fmla="*/ 1071563 w 1112044"/>
                <a:gd name="connsiteY49" fmla="*/ 266700 h 528638"/>
                <a:gd name="connsiteX50" fmla="*/ 1045369 w 1112044"/>
                <a:gd name="connsiteY50" fmla="*/ 252413 h 528638"/>
                <a:gd name="connsiteX51" fmla="*/ 1000125 w 1112044"/>
                <a:gd name="connsiteY51" fmla="*/ 235744 h 528638"/>
                <a:gd name="connsiteX52" fmla="*/ 873919 w 1112044"/>
                <a:gd name="connsiteY52" fmla="*/ 211932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12044" h="528638">
                  <a:moveTo>
                    <a:pt x="873919" y="211932"/>
                  </a:moveTo>
                  <a:lnTo>
                    <a:pt x="788194" y="200025"/>
                  </a:lnTo>
                  <a:lnTo>
                    <a:pt x="723900" y="192882"/>
                  </a:lnTo>
                  <a:lnTo>
                    <a:pt x="638175" y="180975"/>
                  </a:lnTo>
                  <a:lnTo>
                    <a:pt x="554832" y="169069"/>
                  </a:lnTo>
                  <a:lnTo>
                    <a:pt x="466725" y="154782"/>
                  </a:lnTo>
                  <a:lnTo>
                    <a:pt x="409575" y="147638"/>
                  </a:lnTo>
                  <a:lnTo>
                    <a:pt x="366713" y="140494"/>
                  </a:lnTo>
                  <a:lnTo>
                    <a:pt x="311944" y="123825"/>
                  </a:lnTo>
                  <a:lnTo>
                    <a:pt x="271463" y="109538"/>
                  </a:lnTo>
                  <a:lnTo>
                    <a:pt x="219075" y="90488"/>
                  </a:lnTo>
                  <a:lnTo>
                    <a:pt x="154782" y="59532"/>
                  </a:lnTo>
                  <a:lnTo>
                    <a:pt x="95250" y="28575"/>
                  </a:lnTo>
                  <a:lnTo>
                    <a:pt x="50007" y="7144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4763" y="4763"/>
                  </a:lnTo>
                  <a:lnTo>
                    <a:pt x="0" y="11907"/>
                  </a:lnTo>
                  <a:lnTo>
                    <a:pt x="4763" y="33338"/>
                  </a:lnTo>
                  <a:lnTo>
                    <a:pt x="11907" y="52388"/>
                  </a:lnTo>
                  <a:lnTo>
                    <a:pt x="50007" y="80963"/>
                  </a:lnTo>
                  <a:lnTo>
                    <a:pt x="147638" y="154782"/>
                  </a:lnTo>
                  <a:lnTo>
                    <a:pt x="247650" y="223838"/>
                  </a:lnTo>
                  <a:lnTo>
                    <a:pt x="345282" y="290513"/>
                  </a:lnTo>
                  <a:lnTo>
                    <a:pt x="409575" y="330994"/>
                  </a:lnTo>
                  <a:lnTo>
                    <a:pt x="504825" y="385763"/>
                  </a:lnTo>
                  <a:lnTo>
                    <a:pt x="569119" y="419100"/>
                  </a:lnTo>
                  <a:lnTo>
                    <a:pt x="633413" y="450057"/>
                  </a:lnTo>
                  <a:lnTo>
                    <a:pt x="669132" y="466725"/>
                  </a:lnTo>
                  <a:lnTo>
                    <a:pt x="704850" y="478632"/>
                  </a:lnTo>
                  <a:lnTo>
                    <a:pt x="759619" y="500063"/>
                  </a:lnTo>
                  <a:lnTo>
                    <a:pt x="807244" y="514350"/>
                  </a:lnTo>
                  <a:lnTo>
                    <a:pt x="850107" y="521494"/>
                  </a:lnTo>
                  <a:lnTo>
                    <a:pt x="881063" y="526257"/>
                  </a:lnTo>
                  <a:lnTo>
                    <a:pt x="919163" y="528638"/>
                  </a:lnTo>
                  <a:lnTo>
                    <a:pt x="962025" y="526257"/>
                  </a:lnTo>
                  <a:lnTo>
                    <a:pt x="997744" y="521494"/>
                  </a:lnTo>
                  <a:lnTo>
                    <a:pt x="1028700" y="511969"/>
                  </a:lnTo>
                  <a:lnTo>
                    <a:pt x="1054894" y="497682"/>
                  </a:lnTo>
                  <a:lnTo>
                    <a:pt x="1073944" y="485775"/>
                  </a:lnTo>
                  <a:lnTo>
                    <a:pt x="1088232" y="471488"/>
                  </a:lnTo>
                  <a:lnTo>
                    <a:pt x="1100138" y="450057"/>
                  </a:lnTo>
                  <a:lnTo>
                    <a:pt x="1107282" y="426244"/>
                  </a:lnTo>
                  <a:lnTo>
                    <a:pt x="1109663" y="404813"/>
                  </a:lnTo>
                  <a:lnTo>
                    <a:pt x="1112044" y="369094"/>
                  </a:lnTo>
                  <a:lnTo>
                    <a:pt x="1112044" y="345282"/>
                  </a:lnTo>
                  <a:lnTo>
                    <a:pt x="1109663" y="328613"/>
                  </a:lnTo>
                  <a:lnTo>
                    <a:pt x="1100138" y="304800"/>
                  </a:lnTo>
                  <a:lnTo>
                    <a:pt x="1085850" y="283369"/>
                  </a:lnTo>
                  <a:lnTo>
                    <a:pt x="1071563" y="266700"/>
                  </a:lnTo>
                  <a:lnTo>
                    <a:pt x="1045369" y="252413"/>
                  </a:lnTo>
                  <a:lnTo>
                    <a:pt x="1000125" y="235744"/>
                  </a:lnTo>
                  <a:lnTo>
                    <a:pt x="87391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4DF21582-5B8B-4C0B-8822-30FD5A35AD3E}"/>
                </a:ext>
              </a:extLst>
            </p:cNvPr>
            <p:cNvSpPr/>
            <p:nvPr/>
          </p:nvSpPr>
          <p:spPr>
            <a:xfrm>
              <a:off x="2341563" y="2328863"/>
              <a:ext cx="2070100" cy="542925"/>
            </a:xfrm>
            <a:custGeom>
              <a:avLst/>
              <a:gdLst>
                <a:gd name="connsiteX0" fmla="*/ 1376362 w 2071687"/>
                <a:gd name="connsiteY0" fmla="*/ 102393 h 542925"/>
                <a:gd name="connsiteX1" fmla="*/ 1247775 w 2071687"/>
                <a:gd name="connsiteY1" fmla="*/ 130968 h 542925"/>
                <a:gd name="connsiteX2" fmla="*/ 1097756 w 2071687"/>
                <a:gd name="connsiteY2" fmla="*/ 166687 h 542925"/>
                <a:gd name="connsiteX3" fmla="*/ 962025 w 2071687"/>
                <a:gd name="connsiteY3" fmla="*/ 200025 h 542925"/>
                <a:gd name="connsiteX4" fmla="*/ 842962 w 2071687"/>
                <a:gd name="connsiteY4" fmla="*/ 230981 h 542925"/>
                <a:gd name="connsiteX5" fmla="*/ 707231 w 2071687"/>
                <a:gd name="connsiteY5" fmla="*/ 266700 h 542925"/>
                <a:gd name="connsiteX6" fmla="*/ 623887 w 2071687"/>
                <a:gd name="connsiteY6" fmla="*/ 288131 h 542925"/>
                <a:gd name="connsiteX7" fmla="*/ 571500 w 2071687"/>
                <a:gd name="connsiteY7" fmla="*/ 302418 h 542925"/>
                <a:gd name="connsiteX8" fmla="*/ 531019 w 2071687"/>
                <a:gd name="connsiteY8" fmla="*/ 314325 h 542925"/>
                <a:gd name="connsiteX9" fmla="*/ 483394 w 2071687"/>
                <a:gd name="connsiteY9" fmla="*/ 323850 h 542925"/>
                <a:gd name="connsiteX10" fmla="*/ 440531 w 2071687"/>
                <a:gd name="connsiteY10" fmla="*/ 328612 h 542925"/>
                <a:gd name="connsiteX11" fmla="*/ 400050 w 2071687"/>
                <a:gd name="connsiteY11" fmla="*/ 333375 h 542925"/>
                <a:gd name="connsiteX12" fmla="*/ 361950 w 2071687"/>
                <a:gd name="connsiteY12" fmla="*/ 333375 h 542925"/>
                <a:gd name="connsiteX13" fmla="*/ 307181 w 2071687"/>
                <a:gd name="connsiteY13" fmla="*/ 328612 h 542925"/>
                <a:gd name="connsiteX14" fmla="*/ 276225 w 2071687"/>
                <a:gd name="connsiteY14" fmla="*/ 326231 h 542925"/>
                <a:gd name="connsiteX15" fmla="*/ 226219 w 2071687"/>
                <a:gd name="connsiteY15" fmla="*/ 319087 h 542925"/>
                <a:gd name="connsiteX16" fmla="*/ 169069 w 2071687"/>
                <a:gd name="connsiteY16" fmla="*/ 302418 h 542925"/>
                <a:gd name="connsiteX17" fmla="*/ 123825 w 2071687"/>
                <a:gd name="connsiteY17" fmla="*/ 285750 h 542925"/>
                <a:gd name="connsiteX18" fmla="*/ 64294 w 2071687"/>
                <a:gd name="connsiteY18" fmla="*/ 254793 h 542925"/>
                <a:gd name="connsiteX19" fmla="*/ 35719 w 2071687"/>
                <a:gd name="connsiteY19" fmla="*/ 242887 h 542925"/>
                <a:gd name="connsiteX20" fmla="*/ 21431 w 2071687"/>
                <a:gd name="connsiteY20" fmla="*/ 240506 h 542925"/>
                <a:gd name="connsiteX21" fmla="*/ 4762 w 2071687"/>
                <a:gd name="connsiteY21" fmla="*/ 242887 h 542925"/>
                <a:gd name="connsiteX22" fmla="*/ 0 w 2071687"/>
                <a:gd name="connsiteY22" fmla="*/ 257175 h 542925"/>
                <a:gd name="connsiteX23" fmla="*/ 7144 w 2071687"/>
                <a:gd name="connsiteY23" fmla="*/ 280987 h 542925"/>
                <a:gd name="connsiteX24" fmla="*/ 19050 w 2071687"/>
                <a:gd name="connsiteY24" fmla="*/ 302418 h 542925"/>
                <a:gd name="connsiteX25" fmla="*/ 76200 w 2071687"/>
                <a:gd name="connsiteY25" fmla="*/ 352425 h 542925"/>
                <a:gd name="connsiteX26" fmla="*/ 171450 w 2071687"/>
                <a:gd name="connsiteY26" fmla="*/ 423862 h 542925"/>
                <a:gd name="connsiteX27" fmla="*/ 242887 w 2071687"/>
                <a:gd name="connsiteY27" fmla="*/ 469106 h 542925"/>
                <a:gd name="connsiteX28" fmla="*/ 316706 w 2071687"/>
                <a:gd name="connsiteY28" fmla="*/ 511968 h 542925"/>
                <a:gd name="connsiteX29" fmla="*/ 359569 w 2071687"/>
                <a:gd name="connsiteY29" fmla="*/ 531018 h 542925"/>
                <a:gd name="connsiteX30" fmla="*/ 388144 w 2071687"/>
                <a:gd name="connsiteY30" fmla="*/ 540543 h 542925"/>
                <a:gd name="connsiteX31" fmla="*/ 419100 w 2071687"/>
                <a:gd name="connsiteY31" fmla="*/ 542925 h 542925"/>
                <a:gd name="connsiteX32" fmla="*/ 471487 w 2071687"/>
                <a:gd name="connsiteY32" fmla="*/ 533400 h 542925"/>
                <a:gd name="connsiteX33" fmla="*/ 511969 w 2071687"/>
                <a:gd name="connsiteY33" fmla="*/ 519112 h 542925"/>
                <a:gd name="connsiteX34" fmla="*/ 640556 w 2071687"/>
                <a:gd name="connsiteY34" fmla="*/ 481012 h 542925"/>
                <a:gd name="connsiteX35" fmla="*/ 888206 w 2071687"/>
                <a:gd name="connsiteY35" fmla="*/ 416718 h 542925"/>
                <a:gd name="connsiteX36" fmla="*/ 1092994 w 2071687"/>
                <a:gd name="connsiteY36" fmla="*/ 364331 h 542925"/>
                <a:gd name="connsiteX37" fmla="*/ 1264444 w 2071687"/>
                <a:gd name="connsiteY37" fmla="*/ 328612 h 542925"/>
                <a:gd name="connsiteX38" fmla="*/ 1350169 w 2071687"/>
                <a:gd name="connsiteY38" fmla="*/ 309562 h 542925"/>
                <a:gd name="connsiteX39" fmla="*/ 1450181 w 2071687"/>
                <a:gd name="connsiteY39" fmla="*/ 292893 h 542925"/>
                <a:gd name="connsiteX40" fmla="*/ 1533525 w 2071687"/>
                <a:gd name="connsiteY40" fmla="*/ 283368 h 542925"/>
                <a:gd name="connsiteX41" fmla="*/ 1614487 w 2071687"/>
                <a:gd name="connsiteY41" fmla="*/ 273843 h 542925"/>
                <a:gd name="connsiteX42" fmla="*/ 1738312 w 2071687"/>
                <a:gd name="connsiteY42" fmla="*/ 273843 h 542925"/>
                <a:gd name="connsiteX43" fmla="*/ 1807369 w 2071687"/>
                <a:gd name="connsiteY43" fmla="*/ 271462 h 542925"/>
                <a:gd name="connsiteX44" fmla="*/ 1847850 w 2071687"/>
                <a:gd name="connsiteY44" fmla="*/ 269081 h 542925"/>
                <a:gd name="connsiteX45" fmla="*/ 1897856 w 2071687"/>
                <a:gd name="connsiteY45" fmla="*/ 264318 h 542925"/>
                <a:gd name="connsiteX46" fmla="*/ 1940719 w 2071687"/>
                <a:gd name="connsiteY46" fmla="*/ 259556 h 542925"/>
                <a:gd name="connsiteX47" fmla="*/ 2000250 w 2071687"/>
                <a:gd name="connsiteY47" fmla="*/ 245268 h 542925"/>
                <a:gd name="connsiteX48" fmla="*/ 2033587 w 2071687"/>
                <a:gd name="connsiteY48" fmla="*/ 233362 h 542925"/>
                <a:gd name="connsiteX49" fmla="*/ 2055019 w 2071687"/>
                <a:gd name="connsiteY49" fmla="*/ 221456 h 542925"/>
                <a:gd name="connsiteX50" fmla="*/ 2064544 w 2071687"/>
                <a:gd name="connsiteY50" fmla="*/ 209550 h 542925"/>
                <a:gd name="connsiteX51" fmla="*/ 2071687 w 2071687"/>
                <a:gd name="connsiteY51" fmla="*/ 192881 h 542925"/>
                <a:gd name="connsiteX52" fmla="*/ 2071687 w 2071687"/>
                <a:gd name="connsiteY52" fmla="*/ 185737 h 542925"/>
                <a:gd name="connsiteX53" fmla="*/ 2066925 w 2071687"/>
                <a:gd name="connsiteY53" fmla="*/ 169068 h 542925"/>
                <a:gd name="connsiteX54" fmla="*/ 2050256 w 2071687"/>
                <a:gd name="connsiteY54" fmla="*/ 147637 h 542925"/>
                <a:gd name="connsiteX55" fmla="*/ 2019300 w 2071687"/>
                <a:gd name="connsiteY55" fmla="*/ 126206 h 542925"/>
                <a:gd name="connsiteX56" fmla="*/ 1959769 w 2071687"/>
                <a:gd name="connsiteY56" fmla="*/ 92868 h 542925"/>
                <a:gd name="connsiteX57" fmla="*/ 1900237 w 2071687"/>
                <a:gd name="connsiteY57" fmla="*/ 66675 h 542925"/>
                <a:gd name="connsiteX58" fmla="*/ 1864519 w 2071687"/>
                <a:gd name="connsiteY58" fmla="*/ 52387 h 542925"/>
                <a:gd name="connsiteX59" fmla="*/ 1797844 w 2071687"/>
                <a:gd name="connsiteY59" fmla="*/ 33337 h 542925"/>
                <a:gd name="connsiteX60" fmla="*/ 1683544 w 2071687"/>
                <a:gd name="connsiteY60" fmla="*/ 9525 h 542925"/>
                <a:gd name="connsiteX61" fmla="*/ 1597819 w 2071687"/>
                <a:gd name="connsiteY61" fmla="*/ 0 h 542925"/>
                <a:gd name="connsiteX62" fmla="*/ 1574006 w 2071687"/>
                <a:gd name="connsiteY62" fmla="*/ 7143 h 542925"/>
                <a:gd name="connsiteX63" fmla="*/ 1533525 w 2071687"/>
                <a:gd name="connsiteY63" fmla="*/ 33337 h 542925"/>
                <a:gd name="connsiteX64" fmla="*/ 1457325 w 2071687"/>
                <a:gd name="connsiteY64" fmla="*/ 71437 h 542925"/>
                <a:gd name="connsiteX65" fmla="*/ 1376362 w 2071687"/>
                <a:gd name="connsiteY65" fmla="*/ 102393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71687" h="542925">
                  <a:moveTo>
                    <a:pt x="1376362" y="102393"/>
                  </a:moveTo>
                  <a:lnTo>
                    <a:pt x="1247775" y="130968"/>
                  </a:lnTo>
                  <a:lnTo>
                    <a:pt x="1097756" y="166687"/>
                  </a:lnTo>
                  <a:lnTo>
                    <a:pt x="962025" y="200025"/>
                  </a:lnTo>
                  <a:lnTo>
                    <a:pt x="842962" y="230981"/>
                  </a:lnTo>
                  <a:lnTo>
                    <a:pt x="707231" y="266700"/>
                  </a:lnTo>
                  <a:lnTo>
                    <a:pt x="623887" y="288131"/>
                  </a:lnTo>
                  <a:lnTo>
                    <a:pt x="571500" y="302418"/>
                  </a:lnTo>
                  <a:lnTo>
                    <a:pt x="531019" y="314325"/>
                  </a:lnTo>
                  <a:lnTo>
                    <a:pt x="483394" y="323850"/>
                  </a:lnTo>
                  <a:lnTo>
                    <a:pt x="440531" y="328612"/>
                  </a:lnTo>
                  <a:lnTo>
                    <a:pt x="400050" y="333375"/>
                  </a:lnTo>
                  <a:lnTo>
                    <a:pt x="361950" y="333375"/>
                  </a:lnTo>
                  <a:lnTo>
                    <a:pt x="307181" y="328612"/>
                  </a:lnTo>
                  <a:lnTo>
                    <a:pt x="276225" y="326231"/>
                  </a:lnTo>
                  <a:lnTo>
                    <a:pt x="226219" y="319087"/>
                  </a:lnTo>
                  <a:lnTo>
                    <a:pt x="169069" y="302418"/>
                  </a:lnTo>
                  <a:lnTo>
                    <a:pt x="123825" y="285750"/>
                  </a:lnTo>
                  <a:lnTo>
                    <a:pt x="64294" y="254793"/>
                  </a:lnTo>
                  <a:lnTo>
                    <a:pt x="35719" y="242887"/>
                  </a:lnTo>
                  <a:lnTo>
                    <a:pt x="21431" y="240506"/>
                  </a:lnTo>
                  <a:lnTo>
                    <a:pt x="4762" y="242887"/>
                  </a:lnTo>
                  <a:lnTo>
                    <a:pt x="0" y="257175"/>
                  </a:lnTo>
                  <a:lnTo>
                    <a:pt x="7144" y="280987"/>
                  </a:lnTo>
                  <a:lnTo>
                    <a:pt x="19050" y="302418"/>
                  </a:lnTo>
                  <a:lnTo>
                    <a:pt x="76200" y="352425"/>
                  </a:lnTo>
                  <a:lnTo>
                    <a:pt x="171450" y="423862"/>
                  </a:lnTo>
                  <a:lnTo>
                    <a:pt x="242887" y="469106"/>
                  </a:lnTo>
                  <a:lnTo>
                    <a:pt x="316706" y="511968"/>
                  </a:lnTo>
                  <a:lnTo>
                    <a:pt x="359569" y="531018"/>
                  </a:lnTo>
                  <a:lnTo>
                    <a:pt x="388144" y="540543"/>
                  </a:lnTo>
                  <a:lnTo>
                    <a:pt x="419100" y="542925"/>
                  </a:lnTo>
                  <a:lnTo>
                    <a:pt x="471487" y="533400"/>
                  </a:lnTo>
                  <a:lnTo>
                    <a:pt x="511969" y="519112"/>
                  </a:lnTo>
                  <a:lnTo>
                    <a:pt x="640556" y="481012"/>
                  </a:lnTo>
                  <a:lnTo>
                    <a:pt x="888206" y="416718"/>
                  </a:lnTo>
                  <a:lnTo>
                    <a:pt x="1092994" y="364331"/>
                  </a:lnTo>
                  <a:lnTo>
                    <a:pt x="1264444" y="328612"/>
                  </a:lnTo>
                  <a:lnTo>
                    <a:pt x="1350169" y="309562"/>
                  </a:lnTo>
                  <a:lnTo>
                    <a:pt x="1450181" y="292893"/>
                  </a:lnTo>
                  <a:lnTo>
                    <a:pt x="1533525" y="283368"/>
                  </a:lnTo>
                  <a:lnTo>
                    <a:pt x="1614487" y="273843"/>
                  </a:lnTo>
                  <a:lnTo>
                    <a:pt x="1738312" y="273843"/>
                  </a:lnTo>
                  <a:lnTo>
                    <a:pt x="1807369" y="271462"/>
                  </a:lnTo>
                  <a:lnTo>
                    <a:pt x="1847850" y="269081"/>
                  </a:lnTo>
                  <a:lnTo>
                    <a:pt x="1897856" y="264318"/>
                  </a:lnTo>
                  <a:lnTo>
                    <a:pt x="1940719" y="259556"/>
                  </a:lnTo>
                  <a:lnTo>
                    <a:pt x="2000250" y="245268"/>
                  </a:lnTo>
                  <a:lnTo>
                    <a:pt x="2033587" y="233362"/>
                  </a:lnTo>
                  <a:lnTo>
                    <a:pt x="2055019" y="221456"/>
                  </a:lnTo>
                  <a:lnTo>
                    <a:pt x="2064544" y="209550"/>
                  </a:lnTo>
                  <a:lnTo>
                    <a:pt x="2071687" y="192881"/>
                  </a:lnTo>
                  <a:lnTo>
                    <a:pt x="2071687" y="185737"/>
                  </a:lnTo>
                  <a:lnTo>
                    <a:pt x="2066925" y="169068"/>
                  </a:lnTo>
                  <a:lnTo>
                    <a:pt x="2050256" y="147637"/>
                  </a:lnTo>
                  <a:lnTo>
                    <a:pt x="2019300" y="126206"/>
                  </a:lnTo>
                  <a:lnTo>
                    <a:pt x="1959769" y="92868"/>
                  </a:lnTo>
                  <a:lnTo>
                    <a:pt x="1900237" y="66675"/>
                  </a:lnTo>
                  <a:lnTo>
                    <a:pt x="1864519" y="52387"/>
                  </a:lnTo>
                  <a:lnTo>
                    <a:pt x="1797844" y="33337"/>
                  </a:lnTo>
                  <a:lnTo>
                    <a:pt x="1683544" y="9525"/>
                  </a:lnTo>
                  <a:lnTo>
                    <a:pt x="1597819" y="0"/>
                  </a:lnTo>
                  <a:lnTo>
                    <a:pt x="1574006" y="7143"/>
                  </a:lnTo>
                  <a:lnTo>
                    <a:pt x="1533525" y="33337"/>
                  </a:lnTo>
                  <a:lnTo>
                    <a:pt x="1457325" y="71437"/>
                  </a:lnTo>
                  <a:lnTo>
                    <a:pt x="137636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1E0B2000-ACCF-4ECB-8453-56418ACA55DA}"/>
                </a:ext>
              </a:extLst>
            </p:cNvPr>
            <p:cNvSpPr/>
            <p:nvPr/>
          </p:nvSpPr>
          <p:spPr>
            <a:xfrm>
              <a:off x="2809875" y="3055938"/>
              <a:ext cx="1143000" cy="393700"/>
            </a:xfrm>
            <a:custGeom>
              <a:avLst/>
              <a:gdLst>
                <a:gd name="connsiteX0" fmla="*/ 904875 w 1143000"/>
                <a:gd name="connsiteY0" fmla="*/ 278606 h 395287"/>
                <a:gd name="connsiteX1" fmla="*/ 797719 w 1143000"/>
                <a:gd name="connsiteY1" fmla="*/ 307181 h 395287"/>
                <a:gd name="connsiteX2" fmla="*/ 726281 w 1143000"/>
                <a:gd name="connsiteY2" fmla="*/ 323850 h 395287"/>
                <a:gd name="connsiteX3" fmla="*/ 595313 w 1143000"/>
                <a:gd name="connsiteY3" fmla="*/ 352425 h 395287"/>
                <a:gd name="connsiteX4" fmla="*/ 457200 w 1143000"/>
                <a:gd name="connsiteY4" fmla="*/ 376237 h 395287"/>
                <a:gd name="connsiteX5" fmla="*/ 340519 w 1143000"/>
                <a:gd name="connsiteY5" fmla="*/ 392906 h 395287"/>
                <a:gd name="connsiteX6" fmla="*/ 326231 w 1143000"/>
                <a:gd name="connsiteY6" fmla="*/ 395287 h 395287"/>
                <a:gd name="connsiteX7" fmla="*/ 300038 w 1143000"/>
                <a:gd name="connsiteY7" fmla="*/ 392906 h 395287"/>
                <a:gd name="connsiteX8" fmla="*/ 230981 w 1143000"/>
                <a:gd name="connsiteY8" fmla="*/ 378619 h 395287"/>
                <a:gd name="connsiteX9" fmla="*/ 176213 w 1143000"/>
                <a:gd name="connsiteY9" fmla="*/ 357187 h 395287"/>
                <a:gd name="connsiteX10" fmla="*/ 126206 w 1143000"/>
                <a:gd name="connsiteY10" fmla="*/ 328612 h 395287"/>
                <a:gd name="connsiteX11" fmla="*/ 71438 w 1143000"/>
                <a:gd name="connsiteY11" fmla="*/ 290512 h 395287"/>
                <a:gd name="connsiteX12" fmla="*/ 26194 w 1143000"/>
                <a:gd name="connsiteY12" fmla="*/ 252412 h 395287"/>
                <a:gd name="connsiteX13" fmla="*/ 7144 w 1143000"/>
                <a:gd name="connsiteY13" fmla="*/ 230981 h 395287"/>
                <a:gd name="connsiteX14" fmla="*/ 0 w 1143000"/>
                <a:gd name="connsiteY14" fmla="*/ 216694 h 395287"/>
                <a:gd name="connsiteX15" fmla="*/ 2381 w 1143000"/>
                <a:gd name="connsiteY15" fmla="*/ 211931 h 395287"/>
                <a:gd name="connsiteX16" fmla="*/ 7144 w 1143000"/>
                <a:gd name="connsiteY16" fmla="*/ 202406 h 395287"/>
                <a:gd name="connsiteX17" fmla="*/ 26194 w 1143000"/>
                <a:gd name="connsiteY17" fmla="*/ 195262 h 395287"/>
                <a:gd name="connsiteX18" fmla="*/ 71438 w 1143000"/>
                <a:gd name="connsiteY18" fmla="*/ 202406 h 395287"/>
                <a:gd name="connsiteX19" fmla="*/ 145256 w 1143000"/>
                <a:gd name="connsiteY19" fmla="*/ 214312 h 395287"/>
                <a:gd name="connsiteX20" fmla="*/ 223838 w 1143000"/>
                <a:gd name="connsiteY20" fmla="*/ 219075 h 395287"/>
                <a:gd name="connsiteX21" fmla="*/ 333375 w 1143000"/>
                <a:gd name="connsiteY21" fmla="*/ 207169 h 395287"/>
                <a:gd name="connsiteX22" fmla="*/ 488156 w 1143000"/>
                <a:gd name="connsiteY22" fmla="*/ 173831 h 395287"/>
                <a:gd name="connsiteX23" fmla="*/ 626269 w 1143000"/>
                <a:gd name="connsiteY23" fmla="*/ 128587 h 395287"/>
                <a:gd name="connsiteX24" fmla="*/ 764381 w 1143000"/>
                <a:gd name="connsiteY24" fmla="*/ 71437 h 395287"/>
                <a:gd name="connsiteX25" fmla="*/ 859631 w 1143000"/>
                <a:gd name="connsiteY25" fmla="*/ 19050 h 395287"/>
                <a:gd name="connsiteX26" fmla="*/ 881063 w 1143000"/>
                <a:gd name="connsiteY26" fmla="*/ 9525 h 395287"/>
                <a:gd name="connsiteX27" fmla="*/ 909638 w 1143000"/>
                <a:gd name="connsiteY27" fmla="*/ 2381 h 395287"/>
                <a:gd name="connsiteX28" fmla="*/ 945356 w 1143000"/>
                <a:gd name="connsiteY28" fmla="*/ 0 h 395287"/>
                <a:gd name="connsiteX29" fmla="*/ 973931 w 1143000"/>
                <a:gd name="connsiteY29" fmla="*/ 0 h 395287"/>
                <a:gd name="connsiteX30" fmla="*/ 1000125 w 1143000"/>
                <a:gd name="connsiteY30" fmla="*/ 4762 h 395287"/>
                <a:gd name="connsiteX31" fmla="*/ 1040606 w 1143000"/>
                <a:gd name="connsiteY31" fmla="*/ 16669 h 395287"/>
                <a:gd name="connsiteX32" fmla="*/ 1078706 w 1143000"/>
                <a:gd name="connsiteY32" fmla="*/ 33337 h 395287"/>
                <a:gd name="connsiteX33" fmla="*/ 1102519 w 1143000"/>
                <a:gd name="connsiteY33" fmla="*/ 50006 h 395287"/>
                <a:gd name="connsiteX34" fmla="*/ 1116806 w 1143000"/>
                <a:gd name="connsiteY34" fmla="*/ 64294 h 395287"/>
                <a:gd name="connsiteX35" fmla="*/ 1133475 w 1143000"/>
                <a:gd name="connsiteY35" fmla="*/ 88106 h 395287"/>
                <a:gd name="connsiteX36" fmla="*/ 1140619 w 1143000"/>
                <a:gd name="connsiteY36" fmla="*/ 104775 h 395287"/>
                <a:gd name="connsiteX37" fmla="*/ 1143000 w 1143000"/>
                <a:gd name="connsiteY37" fmla="*/ 119062 h 395287"/>
                <a:gd name="connsiteX38" fmla="*/ 1140619 w 1143000"/>
                <a:gd name="connsiteY38" fmla="*/ 140494 h 395287"/>
                <a:gd name="connsiteX39" fmla="*/ 1131094 w 1143000"/>
                <a:gd name="connsiteY39" fmla="*/ 159544 h 395287"/>
                <a:gd name="connsiteX40" fmla="*/ 1114425 w 1143000"/>
                <a:gd name="connsiteY40" fmla="*/ 176212 h 395287"/>
                <a:gd name="connsiteX41" fmla="*/ 1076325 w 1143000"/>
                <a:gd name="connsiteY41" fmla="*/ 204787 h 395287"/>
                <a:gd name="connsiteX42" fmla="*/ 1016794 w 1143000"/>
                <a:gd name="connsiteY42" fmla="*/ 235744 h 395287"/>
                <a:gd name="connsiteX43" fmla="*/ 904875 w 1143000"/>
                <a:gd name="connsiteY43" fmla="*/ 278606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43000" h="395287">
                  <a:moveTo>
                    <a:pt x="904875" y="278606"/>
                  </a:moveTo>
                  <a:lnTo>
                    <a:pt x="797719" y="307181"/>
                  </a:lnTo>
                  <a:lnTo>
                    <a:pt x="726281" y="323850"/>
                  </a:lnTo>
                  <a:lnTo>
                    <a:pt x="595313" y="352425"/>
                  </a:lnTo>
                  <a:lnTo>
                    <a:pt x="457200" y="376237"/>
                  </a:lnTo>
                  <a:lnTo>
                    <a:pt x="340519" y="392906"/>
                  </a:lnTo>
                  <a:lnTo>
                    <a:pt x="326231" y="395287"/>
                  </a:lnTo>
                  <a:lnTo>
                    <a:pt x="300038" y="392906"/>
                  </a:lnTo>
                  <a:lnTo>
                    <a:pt x="230981" y="378619"/>
                  </a:lnTo>
                  <a:lnTo>
                    <a:pt x="176213" y="357187"/>
                  </a:lnTo>
                  <a:lnTo>
                    <a:pt x="126206" y="328612"/>
                  </a:lnTo>
                  <a:lnTo>
                    <a:pt x="71438" y="290512"/>
                  </a:lnTo>
                  <a:lnTo>
                    <a:pt x="26194" y="252412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2381" y="211931"/>
                  </a:lnTo>
                  <a:lnTo>
                    <a:pt x="7144" y="202406"/>
                  </a:lnTo>
                  <a:lnTo>
                    <a:pt x="26194" y="195262"/>
                  </a:lnTo>
                  <a:lnTo>
                    <a:pt x="71438" y="202406"/>
                  </a:lnTo>
                  <a:lnTo>
                    <a:pt x="145256" y="214312"/>
                  </a:lnTo>
                  <a:lnTo>
                    <a:pt x="223838" y="219075"/>
                  </a:lnTo>
                  <a:lnTo>
                    <a:pt x="333375" y="207169"/>
                  </a:lnTo>
                  <a:lnTo>
                    <a:pt x="488156" y="173831"/>
                  </a:lnTo>
                  <a:lnTo>
                    <a:pt x="626269" y="128587"/>
                  </a:lnTo>
                  <a:lnTo>
                    <a:pt x="764381" y="71437"/>
                  </a:lnTo>
                  <a:lnTo>
                    <a:pt x="859631" y="19050"/>
                  </a:lnTo>
                  <a:lnTo>
                    <a:pt x="881063" y="9525"/>
                  </a:lnTo>
                  <a:lnTo>
                    <a:pt x="909638" y="2381"/>
                  </a:lnTo>
                  <a:lnTo>
                    <a:pt x="945356" y="0"/>
                  </a:lnTo>
                  <a:lnTo>
                    <a:pt x="973931" y="0"/>
                  </a:lnTo>
                  <a:lnTo>
                    <a:pt x="1000125" y="4762"/>
                  </a:lnTo>
                  <a:lnTo>
                    <a:pt x="1040606" y="16669"/>
                  </a:lnTo>
                  <a:lnTo>
                    <a:pt x="1078706" y="33337"/>
                  </a:lnTo>
                  <a:lnTo>
                    <a:pt x="1102519" y="50006"/>
                  </a:lnTo>
                  <a:lnTo>
                    <a:pt x="1116806" y="64294"/>
                  </a:lnTo>
                  <a:lnTo>
                    <a:pt x="1133475" y="88106"/>
                  </a:lnTo>
                  <a:lnTo>
                    <a:pt x="1140619" y="104775"/>
                  </a:lnTo>
                  <a:lnTo>
                    <a:pt x="1143000" y="119062"/>
                  </a:lnTo>
                  <a:lnTo>
                    <a:pt x="1140619" y="140494"/>
                  </a:lnTo>
                  <a:lnTo>
                    <a:pt x="1131094" y="159544"/>
                  </a:lnTo>
                  <a:lnTo>
                    <a:pt x="1114425" y="176212"/>
                  </a:lnTo>
                  <a:lnTo>
                    <a:pt x="1076325" y="204787"/>
                  </a:lnTo>
                  <a:lnTo>
                    <a:pt x="1016794" y="235744"/>
                  </a:lnTo>
                  <a:lnTo>
                    <a:pt x="9048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F159F7F-E234-481A-970D-35D387B393E6}"/>
                </a:ext>
              </a:extLst>
            </p:cNvPr>
            <p:cNvSpPr/>
            <p:nvPr/>
          </p:nvSpPr>
          <p:spPr>
            <a:xfrm>
              <a:off x="2840038" y="3652838"/>
              <a:ext cx="1122362" cy="377825"/>
            </a:xfrm>
            <a:custGeom>
              <a:avLst/>
              <a:gdLst>
                <a:gd name="connsiteX0" fmla="*/ 892969 w 1121569"/>
                <a:gd name="connsiteY0" fmla="*/ 245268 h 378618"/>
                <a:gd name="connsiteX1" fmla="*/ 781050 w 1121569"/>
                <a:gd name="connsiteY1" fmla="*/ 271462 h 378618"/>
                <a:gd name="connsiteX2" fmla="*/ 611982 w 1121569"/>
                <a:gd name="connsiteY2" fmla="*/ 314325 h 378618"/>
                <a:gd name="connsiteX3" fmla="*/ 485775 w 1121569"/>
                <a:gd name="connsiteY3" fmla="*/ 347662 h 378618"/>
                <a:gd name="connsiteX4" fmla="*/ 428625 w 1121569"/>
                <a:gd name="connsiteY4" fmla="*/ 361950 h 378618"/>
                <a:gd name="connsiteX5" fmla="*/ 385763 w 1121569"/>
                <a:gd name="connsiteY5" fmla="*/ 371475 h 378618"/>
                <a:gd name="connsiteX6" fmla="*/ 342900 w 1121569"/>
                <a:gd name="connsiteY6" fmla="*/ 376237 h 378618"/>
                <a:gd name="connsiteX7" fmla="*/ 304800 w 1121569"/>
                <a:gd name="connsiteY7" fmla="*/ 378618 h 378618"/>
                <a:gd name="connsiteX8" fmla="*/ 285750 w 1121569"/>
                <a:gd name="connsiteY8" fmla="*/ 376237 h 378618"/>
                <a:gd name="connsiteX9" fmla="*/ 238125 w 1121569"/>
                <a:gd name="connsiteY9" fmla="*/ 359568 h 378618"/>
                <a:gd name="connsiteX10" fmla="*/ 178594 w 1121569"/>
                <a:gd name="connsiteY10" fmla="*/ 330993 h 378618"/>
                <a:gd name="connsiteX11" fmla="*/ 116682 w 1121569"/>
                <a:gd name="connsiteY11" fmla="*/ 297656 h 378618"/>
                <a:gd name="connsiteX12" fmla="*/ 64294 w 1121569"/>
                <a:gd name="connsiteY12" fmla="*/ 266700 h 378618"/>
                <a:gd name="connsiteX13" fmla="*/ 28575 w 1121569"/>
                <a:gd name="connsiteY13" fmla="*/ 242887 h 378618"/>
                <a:gd name="connsiteX14" fmla="*/ 7144 w 1121569"/>
                <a:gd name="connsiteY14" fmla="*/ 226218 h 378618"/>
                <a:gd name="connsiteX15" fmla="*/ 2382 w 1121569"/>
                <a:gd name="connsiteY15" fmla="*/ 214312 h 378618"/>
                <a:gd name="connsiteX16" fmla="*/ 0 w 1121569"/>
                <a:gd name="connsiteY16" fmla="*/ 202406 h 378618"/>
                <a:gd name="connsiteX17" fmla="*/ 4763 w 1121569"/>
                <a:gd name="connsiteY17" fmla="*/ 197643 h 378618"/>
                <a:gd name="connsiteX18" fmla="*/ 19050 w 1121569"/>
                <a:gd name="connsiteY18" fmla="*/ 197643 h 378618"/>
                <a:gd name="connsiteX19" fmla="*/ 64294 w 1121569"/>
                <a:gd name="connsiteY19" fmla="*/ 202406 h 378618"/>
                <a:gd name="connsiteX20" fmla="*/ 152400 w 1121569"/>
                <a:gd name="connsiteY20" fmla="*/ 200025 h 378618"/>
                <a:gd name="connsiteX21" fmla="*/ 223838 w 1121569"/>
                <a:gd name="connsiteY21" fmla="*/ 190500 h 378618"/>
                <a:gd name="connsiteX22" fmla="*/ 304800 w 1121569"/>
                <a:gd name="connsiteY22" fmla="*/ 176212 h 378618"/>
                <a:gd name="connsiteX23" fmla="*/ 383382 w 1121569"/>
                <a:gd name="connsiteY23" fmla="*/ 154781 h 378618"/>
                <a:gd name="connsiteX24" fmla="*/ 547688 w 1121569"/>
                <a:gd name="connsiteY24" fmla="*/ 104775 h 378618"/>
                <a:gd name="connsiteX25" fmla="*/ 716757 w 1121569"/>
                <a:gd name="connsiteY25" fmla="*/ 40481 h 378618"/>
                <a:gd name="connsiteX26" fmla="*/ 766763 w 1121569"/>
                <a:gd name="connsiteY26" fmla="*/ 19050 h 378618"/>
                <a:gd name="connsiteX27" fmla="*/ 778669 w 1121569"/>
                <a:gd name="connsiteY27" fmla="*/ 11906 h 378618"/>
                <a:gd name="connsiteX28" fmla="*/ 800100 w 1121569"/>
                <a:gd name="connsiteY28" fmla="*/ 4762 h 378618"/>
                <a:gd name="connsiteX29" fmla="*/ 821532 w 1121569"/>
                <a:gd name="connsiteY29" fmla="*/ 2381 h 378618"/>
                <a:gd name="connsiteX30" fmla="*/ 845344 w 1121569"/>
                <a:gd name="connsiteY30" fmla="*/ 0 h 378618"/>
                <a:gd name="connsiteX31" fmla="*/ 871538 w 1121569"/>
                <a:gd name="connsiteY31" fmla="*/ 4762 h 378618"/>
                <a:gd name="connsiteX32" fmla="*/ 931069 w 1121569"/>
                <a:gd name="connsiteY32" fmla="*/ 26193 h 378618"/>
                <a:gd name="connsiteX33" fmla="*/ 988219 w 1121569"/>
                <a:gd name="connsiteY33" fmla="*/ 54768 h 378618"/>
                <a:gd name="connsiteX34" fmla="*/ 1038225 w 1121569"/>
                <a:gd name="connsiteY34" fmla="*/ 78581 h 378618"/>
                <a:gd name="connsiteX35" fmla="*/ 1085850 w 1121569"/>
                <a:gd name="connsiteY35" fmla="*/ 102393 h 378618"/>
                <a:gd name="connsiteX36" fmla="*/ 1104900 w 1121569"/>
                <a:gd name="connsiteY36" fmla="*/ 116681 h 378618"/>
                <a:gd name="connsiteX37" fmla="*/ 1121569 w 1121569"/>
                <a:gd name="connsiteY37" fmla="*/ 138112 h 378618"/>
                <a:gd name="connsiteX38" fmla="*/ 1121569 w 1121569"/>
                <a:gd name="connsiteY38" fmla="*/ 152400 h 378618"/>
                <a:gd name="connsiteX39" fmla="*/ 1119188 w 1121569"/>
                <a:gd name="connsiteY39" fmla="*/ 171450 h 378618"/>
                <a:gd name="connsiteX40" fmla="*/ 1107282 w 1121569"/>
                <a:gd name="connsiteY40" fmla="*/ 190500 h 378618"/>
                <a:gd name="connsiteX41" fmla="*/ 1088232 w 1121569"/>
                <a:gd name="connsiteY41" fmla="*/ 202406 h 378618"/>
                <a:gd name="connsiteX42" fmla="*/ 1052513 w 1121569"/>
                <a:gd name="connsiteY42" fmla="*/ 216693 h 378618"/>
                <a:gd name="connsiteX43" fmla="*/ 981075 w 1121569"/>
                <a:gd name="connsiteY43" fmla="*/ 235743 h 378618"/>
                <a:gd name="connsiteX44" fmla="*/ 892969 w 1121569"/>
                <a:gd name="connsiteY44" fmla="*/ 24526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21569" h="378618">
                  <a:moveTo>
                    <a:pt x="892969" y="245268"/>
                  </a:moveTo>
                  <a:lnTo>
                    <a:pt x="781050" y="271462"/>
                  </a:lnTo>
                  <a:lnTo>
                    <a:pt x="611982" y="314325"/>
                  </a:lnTo>
                  <a:lnTo>
                    <a:pt x="485775" y="347662"/>
                  </a:lnTo>
                  <a:lnTo>
                    <a:pt x="428625" y="361950"/>
                  </a:lnTo>
                  <a:lnTo>
                    <a:pt x="385763" y="371475"/>
                  </a:lnTo>
                  <a:lnTo>
                    <a:pt x="342900" y="376237"/>
                  </a:lnTo>
                  <a:lnTo>
                    <a:pt x="304800" y="378618"/>
                  </a:lnTo>
                  <a:lnTo>
                    <a:pt x="285750" y="376237"/>
                  </a:lnTo>
                  <a:lnTo>
                    <a:pt x="238125" y="359568"/>
                  </a:lnTo>
                  <a:lnTo>
                    <a:pt x="178594" y="330993"/>
                  </a:lnTo>
                  <a:lnTo>
                    <a:pt x="116682" y="297656"/>
                  </a:lnTo>
                  <a:lnTo>
                    <a:pt x="64294" y="266700"/>
                  </a:lnTo>
                  <a:lnTo>
                    <a:pt x="28575" y="242887"/>
                  </a:lnTo>
                  <a:lnTo>
                    <a:pt x="7144" y="226218"/>
                  </a:lnTo>
                  <a:lnTo>
                    <a:pt x="2382" y="214312"/>
                  </a:lnTo>
                  <a:lnTo>
                    <a:pt x="0" y="202406"/>
                  </a:lnTo>
                  <a:lnTo>
                    <a:pt x="4763" y="197643"/>
                  </a:lnTo>
                  <a:lnTo>
                    <a:pt x="19050" y="197643"/>
                  </a:lnTo>
                  <a:lnTo>
                    <a:pt x="64294" y="202406"/>
                  </a:lnTo>
                  <a:lnTo>
                    <a:pt x="152400" y="200025"/>
                  </a:lnTo>
                  <a:lnTo>
                    <a:pt x="223838" y="190500"/>
                  </a:lnTo>
                  <a:lnTo>
                    <a:pt x="304800" y="176212"/>
                  </a:lnTo>
                  <a:lnTo>
                    <a:pt x="383382" y="154781"/>
                  </a:lnTo>
                  <a:lnTo>
                    <a:pt x="547688" y="104775"/>
                  </a:lnTo>
                  <a:lnTo>
                    <a:pt x="716757" y="40481"/>
                  </a:lnTo>
                  <a:lnTo>
                    <a:pt x="766763" y="19050"/>
                  </a:lnTo>
                  <a:lnTo>
                    <a:pt x="778669" y="11906"/>
                  </a:lnTo>
                  <a:lnTo>
                    <a:pt x="800100" y="4762"/>
                  </a:lnTo>
                  <a:lnTo>
                    <a:pt x="821532" y="2381"/>
                  </a:lnTo>
                  <a:lnTo>
                    <a:pt x="845344" y="0"/>
                  </a:lnTo>
                  <a:lnTo>
                    <a:pt x="871538" y="4762"/>
                  </a:lnTo>
                  <a:lnTo>
                    <a:pt x="931069" y="26193"/>
                  </a:lnTo>
                  <a:lnTo>
                    <a:pt x="988219" y="54768"/>
                  </a:lnTo>
                  <a:lnTo>
                    <a:pt x="1038225" y="78581"/>
                  </a:lnTo>
                  <a:lnTo>
                    <a:pt x="1085850" y="102393"/>
                  </a:lnTo>
                  <a:lnTo>
                    <a:pt x="1104900" y="116681"/>
                  </a:lnTo>
                  <a:lnTo>
                    <a:pt x="1121569" y="138112"/>
                  </a:lnTo>
                  <a:lnTo>
                    <a:pt x="1121569" y="152400"/>
                  </a:lnTo>
                  <a:lnTo>
                    <a:pt x="1119188" y="171450"/>
                  </a:lnTo>
                  <a:lnTo>
                    <a:pt x="1107282" y="190500"/>
                  </a:lnTo>
                  <a:lnTo>
                    <a:pt x="1088232" y="202406"/>
                  </a:lnTo>
                  <a:lnTo>
                    <a:pt x="1052513" y="216693"/>
                  </a:lnTo>
                  <a:lnTo>
                    <a:pt x="981075" y="235743"/>
                  </a:lnTo>
                  <a:lnTo>
                    <a:pt x="892969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72973B9-52B2-4DBE-BE87-A223195F91B7}"/>
                </a:ext>
              </a:extLst>
            </p:cNvPr>
            <p:cNvSpPr/>
            <p:nvPr/>
          </p:nvSpPr>
          <p:spPr>
            <a:xfrm>
              <a:off x="2586038" y="4462463"/>
              <a:ext cx="595312" cy="1184275"/>
            </a:xfrm>
            <a:custGeom>
              <a:avLst/>
              <a:gdLst>
                <a:gd name="connsiteX0" fmla="*/ 407193 w 595312"/>
                <a:gd name="connsiteY0" fmla="*/ 366712 h 1183481"/>
                <a:gd name="connsiteX1" fmla="*/ 447675 w 595312"/>
                <a:gd name="connsiteY1" fmla="*/ 531018 h 1183481"/>
                <a:gd name="connsiteX2" fmla="*/ 492918 w 595312"/>
                <a:gd name="connsiteY2" fmla="*/ 702468 h 1183481"/>
                <a:gd name="connsiteX3" fmla="*/ 538162 w 595312"/>
                <a:gd name="connsiteY3" fmla="*/ 871537 h 1183481"/>
                <a:gd name="connsiteX4" fmla="*/ 595312 w 595312"/>
                <a:gd name="connsiteY4" fmla="*/ 981075 h 1183481"/>
                <a:gd name="connsiteX5" fmla="*/ 592931 w 595312"/>
                <a:gd name="connsiteY5" fmla="*/ 1042987 h 1183481"/>
                <a:gd name="connsiteX6" fmla="*/ 585787 w 595312"/>
                <a:gd name="connsiteY6" fmla="*/ 1090612 h 1183481"/>
                <a:gd name="connsiteX7" fmla="*/ 576262 w 595312"/>
                <a:gd name="connsiteY7" fmla="*/ 1126331 h 1183481"/>
                <a:gd name="connsiteX8" fmla="*/ 564356 w 595312"/>
                <a:gd name="connsiteY8" fmla="*/ 1150143 h 1183481"/>
                <a:gd name="connsiteX9" fmla="*/ 547687 w 595312"/>
                <a:gd name="connsiteY9" fmla="*/ 1166812 h 1183481"/>
                <a:gd name="connsiteX10" fmla="*/ 531018 w 595312"/>
                <a:gd name="connsiteY10" fmla="*/ 1178718 h 1183481"/>
                <a:gd name="connsiteX11" fmla="*/ 509587 w 595312"/>
                <a:gd name="connsiteY11" fmla="*/ 1183481 h 1183481"/>
                <a:gd name="connsiteX12" fmla="*/ 495300 w 595312"/>
                <a:gd name="connsiteY12" fmla="*/ 1181100 h 1183481"/>
                <a:gd name="connsiteX13" fmla="*/ 473868 w 595312"/>
                <a:gd name="connsiteY13" fmla="*/ 1173956 h 1183481"/>
                <a:gd name="connsiteX14" fmla="*/ 447675 w 595312"/>
                <a:gd name="connsiteY14" fmla="*/ 1157287 h 1183481"/>
                <a:gd name="connsiteX15" fmla="*/ 428625 w 595312"/>
                <a:gd name="connsiteY15" fmla="*/ 1140618 h 1183481"/>
                <a:gd name="connsiteX16" fmla="*/ 407193 w 595312"/>
                <a:gd name="connsiteY16" fmla="*/ 1121568 h 1183481"/>
                <a:gd name="connsiteX17" fmla="*/ 392906 w 595312"/>
                <a:gd name="connsiteY17" fmla="*/ 1104900 h 1183481"/>
                <a:gd name="connsiteX18" fmla="*/ 364331 w 595312"/>
                <a:gd name="connsiteY18" fmla="*/ 1064418 h 1183481"/>
                <a:gd name="connsiteX19" fmla="*/ 340518 w 595312"/>
                <a:gd name="connsiteY19" fmla="*/ 1021556 h 1183481"/>
                <a:gd name="connsiteX20" fmla="*/ 328612 w 595312"/>
                <a:gd name="connsiteY20" fmla="*/ 997743 h 1183481"/>
                <a:gd name="connsiteX21" fmla="*/ 323850 w 595312"/>
                <a:gd name="connsiteY21" fmla="*/ 962025 h 1183481"/>
                <a:gd name="connsiteX22" fmla="*/ 314325 w 595312"/>
                <a:gd name="connsiteY22" fmla="*/ 892968 h 1183481"/>
                <a:gd name="connsiteX23" fmla="*/ 300037 w 595312"/>
                <a:gd name="connsiteY23" fmla="*/ 809625 h 1183481"/>
                <a:gd name="connsiteX24" fmla="*/ 278606 w 595312"/>
                <a:gd name="connsiteY24" fmla="*/ 709612 h 1183481"/>
                <a:gd name="connsiteX25" fmla="*/ 252412 w 595312"/>
                <a:gd name="connsiteY25" fmla="*/ 585787 h 1183481"/>
                <a:gd name="connsiteX26" fmla="*/ 228600 w 595312"/>
                <a:gd name="connsiteY26" fmla="*/ 490537 h 1183481"/>
                <a:gd name="connsiteX27" fmla="*/ 204787 w 595312"/>
                <a:gd name="connsiteY27" fmla="*/ 395287 h 1183481"/>
                <a:gd name="connsiteX28" fmla="*/ 178593 w 595312"/>
                <a:gd name="connsiteY28" fmla="*/ 292893 h 1183481"/>
                <a:gd name="connsiteX29" fmla="*/ 164306 w 595312"/>
                <a:gd name="connsiteY29" fmla="*/ 242887 h 1183481"/>
                <a:gd name="connsiteX30" fmla="*/ 152400 w 595312"/>
                <a:gd name="connsiteY30" fmla="*/ 207168 h 1183481"/>
                <a:gd name="connsiteX31" fmla="*/ 140493 w 595312"/>
                <a:gd name="connsiteY31" fmla="*/ 183356 h 1183481"/>
                <a:gd name="connsiteX32" fmla="*/ 128587 w 595312"/>
                <a:gd name="connsiteY32" fmla="*/ 166687 h 1183481"/>
                <a:gd name="connsiteX33" fmla="*/ 111918 w 595312"/>
                <a:gd name="connsiteY33" fmla="*/ 142875 h 1183481"/>
                <a:gd name="connsiteX34" fmla="*/ 100012 w 595312"/>
                <a:gd name="connsiteY34" fmla="*/ 130968 h 1183481"/>
                <a:gd name="connsiteX35" fmla="*/ 83343 w 595312"/>
                <a:gd name="connsiteY35" fmla="*/ 114300 h 1183481"/>
                <a:gd name="connsiteX36" fmla="*/ 61912 w 595312"/>
                <a:gd name="connsiteY36" fmla="*/ 97631 h 1183481"/>
                <a:gd name="connsiteX37" fmla="*/ 33337 w 595312"/>
                <a:gd name="connsiteY37" fmla="*/ 76200 h 1183481"/>
                <a:gd name="connsiteX38" fmla="*/ 23812 w 595312"/>
                <a:gd name="connsiteY38" fmla="*/ 66675 h 1183481"/>
                <a:gd name="connsiteX39" fmla="*/ 9525 w 595312"/>
                <a:gd name="connsiteY39" fmla="*/ 52387 h 1183481"/>
                <a:gd name="connsiteX40" fmla="*/ 0 w 595312"/>
                <a:gd name="connsiteY40" fmla="*/ 23812 h 1183481"/>
                <a:gd name="connsiteX41" fmla="*/ 2381 w 595312"/>
                <a:gd name="connsiteY41" fmla="*/ 7143 h 1183481"/>
                <a:gd name="connsiteX42" fmla="*/ 7143 w 595312"/>
                <a:gd name="connsiteY42" fmla="*/ 2381 h 1183481"/>
                <a:gd name="connsiteX43" fmla="*/ 14287 w 595312"/>
                <a:gd name="connsiteY43" fmla="*/ 0 h 1183481"/>
                <a:gd name="connsiteX44" fmla="*/ 28575 w 595312"/>
                <a:gd name="connsiteY44" fmla="*/ 4762 h 1183481"/>
                <a:gd name="connsiteX45" fmla="*/ 76200 w 595312"/>
                <a:gd name="connsiteY45" fmla="*/ 23812 h 1183481"/>
                <a:gd name="connsiteX46" fmla="*/ 147637 w 595312"/>
                <a:gd name="connsiteY46" fmla="*/ 54768 h 1183481"/>
                <a:gd name="connsiteX47" fmla="*/ 259556 w 595312"/>
                <a:gd name="connsiteY47" fmla="*/ 104775 h 1183481"/>
                <a:gd name="connsiteX48" fmla="*/ 364331 w 595312"/>
                <a:gd name="connsiteY48" fmla="*/ 216693 h 1183481"/>
                <a:gd name="connsiteX49" fmla="*/ 407193 w 595312"/>
                <a:gd name="connsiteY49" fmla="*/ 36671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5312" h="1183481">
                  <a:moveTo>
                    <a:pt x="407193" y="366712"/>
                  </a:moveTo>
                  <a:lnTo>
                    <a:pt x="447675" y="531018"/>
                  </a:lnTo>
                  <a:lnTo>
                    <a:pt x="492918" y="702468"/>
                  </a:lnTo>
                  <a:lnTo>
                    <a:pt x="538162" y="871537"/>
                  </a:lnTo>
                  <a:lnTo>
                    <a:pt x="595312" y="981075"/>
                  </a:lnTo>
                  <a:cubicBezTo>
                    <a:pt x="594518" y="1001712"/>
                    <a:pt x="593725" y="1022350"/>
                    <a:pt x="592931" y="1042987"/>
                  </a:cubicBezTo>
                  <a:lnTo>
                    <a:pt x="585787" y="1090612"/>
                  </a:lnTo>
                  <a:lnTo>
                    <a:pt x="576262" y="1126331"/>
                  </a:lnTo>
                  <a:lnTo>
                    <a:pt x="564356" y="1150143"/>
                  </a:lnTo>
                  <a:lnTo>
                    <a:pt x="547687" y="1166812"/>
                  </a:lnTo>
                  <a:lnTo>
                    <a:pt x="531018" y="1178718"/>
                  </a:lnTo>
                  <a:lnTo>
                    <a:pt x="509587" y="1183481"/>
                  </a:lnTo>
                  <a:lnTo>
                    <a:pt x="495300" y="1181100"/>
                  </a:lnTo>
                  <a:lnTo>
                    <a:pt x="473868" y="1173956"/>
                  </a:lnTo>
                  <a:lnTo>
                    <a:pt x="447675" y="1157287"/>
                  </a:lnTo>
                  <a:lnTo>
                    <a:pt x="428625" y="1140618"/>
                  </a:lnTo>
                  <a:lnTo>
                    <a:pt x="407193" y="1121568"/>
                  </a:lnTo>
                  <a:lnTo>
                    <a:pt x="392906" y="1104900"/>
                  </a:lnTo>
                  <a:lnTo>
                    <a:pt x="364331" y="1064418"/>
                  </a:lnTo>
                  <a:lnTo>
                    <a:pt x="340518" y="1021556"/>
                  </a:lnTo>
                  <a:lnTo>
                    <a:pt x="328612" y="997743"/>
                  </a:lnTo>
                  <a:lnTo>
                    <a:pt x="323850" y="962025"/>
                  </a:lnTo>
                  <a:lnTo>
                    <a:pt x="314325" y="892968"/>
                  </a:lnTo>
                  <a:lnTo>
                    <a:pt x="300037" y="809625"/>
                  </a:lnTo>
                  <a:lnTo>
                    <a:pt x="278606" y="709612"/>
                  </a:lnTo>
                  <a:lnTo>
                    <a:pt x="252412" y="585787"/>
                  </a:lnTo>
                  <a:lnTo>
                    <a:pt x="228600" y="490537"/>
                  </a:lnTo>
                  <a:lnTo>
                    <a:pt x="204787" y="395287"/>
                  </a:lnTo>
                  <a:lnTo>
                    <a:pt x="178593" y="292893"/>
                  </a:lnTo>
                  <a:lnTo>
                    <a:pt x="164306" y="242887"/>
                  </a:lnTo>
                  <a:lnTo>
                    <a:pt x="152400" y="207168"/>
                  </a:lnTo>
                  <a:lnTo>
                    <a:pt x="140493" y="183356"/>
                  </a:lnTo>
                  <a:lnTo>
                    <a:pt x="128587" y="166687"/>
                  </a:lnTo>
                  <a:lnTo>
                    <a:pt x="111918" y="142875"/>
                  </a:lnTo>
                  <a:lnTo>
                    <a:pt x="100012" y="130968"/>
                  </a:lnTo>
                  <a:lnTo>
                    <a:pt x="83343" y="114300"/>
                  </a:lnTo>
                  <a:lnTo>
                    <a:pt x="61912" y="97631"/>
                  </a:lnTo>
                  <a:lnTo>
                    <a:pt x="33337" y="76200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28575" y="4762"/>
                  </a:lnTo>
                  <a:lnTo>
                    <a:pt x="76200" y="23812"/>
                  </a:lnTo>
                  <a:lnTo>
                    <a:pt x="147637" y="54768"/>
                  </a:lnTo>
                  <a:lnTo>
                    <a:pt x="259556" y="104775"/>
                  </a:lnTo>
                  <a:lnTo>
                    <a:pt x="364331" y="216693"/>
                  </a:lnTo>
                  <a:lnTo>
                    <a:pt x="40719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383A9E7-B1AF-46C6-81C4-A83877A39677}"/>
                </a:ext>
              </a:extLst>
            </p:cNvPr>
            <p:cNvSpPr/>
            <p:nvPr/>
          </p:nvSpPr>
          <p:spPr>
            <a:xfrm>
              <a:off x="2786063" y="4338638"/>
              <a:ext cx="1336675" cy="1071562"/>
            </a:xfrm>
            <a:custGeom>
              <a:avLst/>
              <a:gdLst>
                <a:gd name="connsiteX0" fmla="*/ 716756 w 1335881"/>
                <a:gd name="connsiteY0" fmla="*/ 271462 h 1071562"/>
                <a:gd name="connsiteX1" fmla="*/ 826293 w 1335881"/>
                <a:gd name="connsiteY1" fmla="*/ 245268 h 1071562"/>
                <a:gd name="connsiteX2" fmla="*/ 888206 w 1335881"/>
                <a:gd name="connsiteY2" fmla="*/ 230981 h 1071562"/>
                <a:gd name="connsiteX3" fmla="*/ 907256 w 1335881"/>
                <a:gd name="connsiteY3" fmla="*/ 230981 h 1071562"/>
                <a:gd name="connsiteX4" fmla="*/ 923925 w 1335881"/>
                <a:gd name="connsiteY4" fmla="*/ 235743 h 1071562"/>
                <a:gd name="connsiteX5" fmla="*/ 938212 w 1335881"/>
                <a:gd name="connsiteY5" fmla="*/ 242887 h 1071562"/>
                <a:gd name="connsiteX6" fmla="*/ 947737 w 1335881"/>
                <a:gd name="connsiteY6" fmla="*/ 252412 h 1071562"/>
                <a:gd name="connsiteX7" fmla="*/ 954881 w 1335881"/>
                <a:gd name="connsiteY7" fmla="*/ 264318 h 1071562"/>
                <a:gd name="connsiteX8" fmla="*/ 959643 w 1335881"/>
                <a:gd name="connsiteY8" fmla="*/ 280987 h 1071562"/>
                <a:gd name="connsiteX9" fmla="*/ 957262 w 1335881"/>
                <a:gd name="connsiteY9" fmla="*/ 326231 h 1071562"/>
                <a:gd name="connsiteX10" fmla="*/ 935831 w 1335881"/>
                <a:gd name="connsiteY10" fmla="*/ 459581 h 1071562"/>
                <a:gd name="connsiteX11" fmla="*/ 902493 w 1335881"/>
                <a:gd name="connsiteY11" fmla="*/ 654843 h 1071562"/>
                <a:gd name="connsiteX12" fmla="*/ 862012 w 1335881"/>
                <a:gd name="connsiteY12" fmla="*/ 878681 h 1071562"/>
                <a:gd name="connsiteX13" fmla="*/ 869156 w 1335881"/>
                <a:gd name="connsiteY13" fmla="*/ 1033462 h 1071562"/>
                <a:gd name="connsiteX14" fmla="*/ 888206 w 1335881"/>
                <a:gd name="connsiteY14" fmla="*/ 1045368 h 1071562"/>
                <a:gd name="connsiteX15" fmla="*/ 919162 w 1335881"/>
                <a:gd name="connsiteY15" fmla="*/ 1059656 h 1071562"/>
                <a:gd name="connsiteX16" fmla="*/ 947737 w 1335881"/>
                <a:gd name="connsiteY16" fmla="*/ 1066800 h 1071562"/>
                <a:gd name="connsiteX17" fmla="*/ 978693 w 1335881"/>
                <a:gd name="connsiteY17" fmla="*/ 1071562 h 1071562"/>
                <a:gd name="connsiteX18" fmla="*/ 1002506 w 1335881"/>
                <a:gd name="connsiteY18" fmla="*/ 1066800 h 1071562"/>
                <a:gd name="connsiteX19" fmla="*/ 1019175 w 1335881"/>
                <a:gd name="connsiteY19" fmla="*/ 1054893 h 1071562"/>
                <a:gd name="connsiteX20" fmla="*/ 1023937 w 1335881"/>
                <a:gd name="connsiteY20" fmla="*/ 1038225 h 1071562"/>
                <a:gd name="connsiteX21" fmla="*/ 1050131 w 1335881"/>
                <a:gd name="connsiteY21" fmla="*/ 947737 h 1071562"/>
                <a:gd name="connsiteX22" fmla="*/ 1095375 w 1335881"/>
                <a:gd name="connsiteY22" fmla="*/ 788193 h 1071562"/>
                <a:gd name="connsiteX23" fmla="*/ 1143000 w 1335881"/>
                <a:gd name="connsiteY23" fmla="*/ 628650 h 1071562"/>
                <a:gd name="connsiteX24" fmla="*/ 1197768 w 1335881"/>
                <a:gd name="connsiteY24" fmla="*/ 445293 h 1071562"/>
                <a:gd name="connsiteX25" fmla="*/ 1243012 w 1335881"/>
                <a:gd name="connsiteY25" fmla="*/ 302418 h 1071562"/>
                <a:gd name="connsiteX26" fmla="*/ 1250156 w 1335881"/>
                <a:gd name="connsiteY26" fmla="*/ 290512 h 1071562"/>
                <a:gd name="connsiteX27" fmla="*/ 1266825 w 1335881"/>
                <a:gd name="connsiteY27" fmla="*/ 276225 h 1071562"/>
                <a:gd name="connsiteX28" fmla="*/ 1288256 w 1335881"/>
                <a:gd name="connsiteY28" fmla="*/ 257175 h 1071562"/>
                <a:gd name="connsiteX29" fmla="*/ 1309687 w 1335881"/>
                <a:gd name="connsiteY29" fmla="*/ 230981 h 1071562"/>
                <a:gd name="connsiteX30" fmla="*/ 1326356 w 1335881"/>
                <a:gd name="connsiteY30" fmla="*/ 202406 h 1071562"/>
                <a:gd name="connsiteX31" fmla="*/ 1335881 w 1335881"/>
                <a:gd name="connsiteY31" fmla="*/ 176212 h 1071562"/>
                <a:gd name="connsiteX32" fmla="*/ 1335881 w 1335881"/>
                <a:gd name="connsiteY32" fmla="*/ 161925 h 1071562"/>
                <a:gd name="connsiteX33" fmla="*/ 1333500 w 1335881"/>
                <a:gd name="connsiteY33" fmla="*/ 154781 h 1071562"/>
                <a:gd name="connsiteX34" fmla="*/ 1316831 w 1335881"/>
                <a:gd name="connsiteY34" fmla="*/ 140493 h 1071562"/>
                <a:gd name="connsiteX35" fmla="*/ 1214437 w 1335881"/>
                <a:gd name="connsiteY35" fmla="*/ 88106 h 1071562"/>
                <a:gd name="connsiteX36" fmla="*/ 1095375 w 1335881"/>
                <a:gd name="connsiteY36" fmla="*/ 23812 h 1071562"/>
                <a:gd name="connsiteX37" fmla="*/ 1052512 w 1335881"/>
                <a:gd name="connsiteY37" fmla="*/ 2381 h 1071562"/>
                <a:gd name="connsiteX38" fmla="*/ 1033462 w 1335881"/>
                <a:gd name="connsiteY38" fmla="*/ 0 h 1071562"/>
                <a:gd name="connsiteX39" fmla="*/ 1007268 w 1335881"/>
                <a:gd name="connsiteY39" fmla="*/ 2381 h 1071562"/>
                <a:gd name="connsiteX40" fmla="*/ 942975 w 1335881"/>
                <a:gd name="connsiteY40" fmla="*/ 14287 h 1071562"/>
                <a:gd name="connsiteX41" fmla="*/ 809625 w 1335881"/>
                <a:gd name="connsiteY41" fmla="*/ 52387 h 1071562"/>
                <a:gd name="connsiteX42" fmla="*/ 676275 w 1335881"/>
                <a:gd name="connsiteY42" fmla="*/ 88106 h 1071562"/>
                <a:gd name="connsiteX43" fmla="*/ 502443 w 1335881"/>
                <a:gd name="connsiteY43" fmla="*/ 133350 h 1071562"/>
                <a:gd name="connsiteX44" fmla="*/ 366712 w 1335881"/>
                <a:gd name="connsiteY44" fmla="*/ 164306 h 1071562"/>
                <a:gd name="connsiteX45" fmla="*/ 204787 w 1335881"/>
                <a:gd name="connsiteY45" fmla="*/ 200025 h 1071562"/>
                <a:gd name="connsiteX46" fmla="*/ 0 w 1335881"/>
                <a:gd name="connsiteY46" fmla="*/ 242887 h 1071562"/>
                <a:gd name="connsiteX47" fmla="*/ 88106 w 1335881"/>
                <a:gd name="connsiteY47" fmla="*/ 376237 h 1071562"/>
                <a:gd name="connsiteX48" fmla="*/ 257175 w 1335881"/>
                <a:gd name="connsiteY48" fmla="*/ 354806 h 1071562"/>
                <a:gd name="connsiteX49" fmla="*/ 442912 w 1335881"/>
                <a:gd name="connsiteY49" fmla="*/ 323850 h 1071562"/>
                <a:gd name="connsiteX50" fmla="*/ 514350 w 1335881"/>
                <a:gd name="connsiteY50" fmla="*/ 311943 h 1071562"/>
                <a:gd name="connsiteX51" fmla="*/ 716756 w 1335881"/>
                <a:gd name="connsiteY51" fmla="*/ 271462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5881" h="1071562">
                  <a:moveTo>
                    <a:pt x="716756" y="271462"/>
                  </a:moveTo>
                  <a:lnTo>
                    <a:pt x="826293" y="245268"/>
                  </a:lnTo>
                  <a:lnTo>
                    <a:pt x="888206" y="230981"/>
                  </a:lnTo>
                  <a:lnTo>
                    <a:pt x="907256" y="230981"/>
                  </a:lnTo>
                  <a:lnTo>
                    <a:pt x="923925" y="235743"/>
                  </a:lnTo>
                  <a:lnTo>
                    <a:pt x="938212" y="242887"/>
                  </a:lnTo>
                  <a:lnTo>
                    <a:pt x="947737" y="252412"/>
                  </a:lnTo>
                  <a:lnTo>
                    <a:pt x="954881" y="264318"/>
                  </a:lnTo>
                  <a:lnTo>
                    <a:pt x="959643" y="280987"/>
                  </a:lnTo>
                  <a:lnTo>
                    <a:pt x="957262" y="326231"/>
                  </a:lnTo>
                  <a:lnTo>
                    <a:pt x="935831" y="459581"/>
                  </a:lnTo>
                  <a:lnTo>
                    <a:pt x="902493" y="654843"/>
                  </a:lnTo>
                  <a:lnTo>
                    <a:pt x="862012" y="878681"/>
                  </a:lnTo>
                  <a:lnTo>
                    <a:pt x="869156" y="1033462"/>
                  </a:lnTo>
                  <a:lnTo>
                    <a:pt x="888206" y="1045368"/>
                  </a:lnTo>
                  <a:lnTo>
                    <a:pt x="919162" y="1059656"/>
                  </a:lnTo>
                  <a:lnTo>
                    <a:pt x="947737" y="1066800"/>
                  </a:lnTo>
                  <a:lnTo>
                    <a:pt x="978693" y="1071562"/>
                  </a:lnTo>
                  <a:lnTo>
                    <a:pt x="1002506" y="1066800"/>
                  </a:lnTo>
                  <a:lnTo>
                    <a:pt x="1019175" y="1054893"/>
                  </a:lnTo>
                  <a:lnTo>
                    <a:pt x="1023937" y="1038225"/>
                  </a:lnTo>
                  <a:lnTo>
                    <a:pt x="1050131" y="947737"/>
                  </a:lnTo>
                  <a:lnTo>
                    <a:pt x="1095375" y="788193"/>
                  </a:lnTo>
                  <a:lnTo>
                    <a:pt x="1143000" y="628650"/>
                  </a:lnTo>
                  <a:lnTo>
                    <a:pt x="1197768" y="445293"/>
                  </a:lnTo>
                  <a:lnTo>
                    <a:pt x="1243012" y="302418"/>
                  </a:lnTo>
                  <a:lnTo>
                    <a:pt x="1250156" y="290512"/>
                  </a:lnTo>
                  <a:lnTo>
                    <a:pt x="1266825" y="276225"/>
                  </a:lnTo>
                  <a:lnTo>
                    <a:pt x="1288256" y="257175"/>
                  </a:lnTo>
                  <a:lnTo>
                    <a:pt x="1309687" y="230981"/>
                  </a:lnTo>
                  <a:lnTo>
                    <a:pt x="1326356" y="202406"/>
                  </a:lnTo>
                  <a:lnTo>
                    <a:pt x="1335881" y="176212"/>
                  </a:lnTo>
                  <a:lnTo>
                    <a:pt x="1335881" y="161925"/>
                  </a:lnTo>
                  <a:lnTo>
                    <a:pt x="1333500" y="154781"/>
                  </a:lnTo>
                  <a:lnTo>
                    <a:pt x="1316831" y="140493"/>
                  </a:lnTo>
                  <a:lnTo>
                    <a:pt x="1214437" y="88106"/>
                  </a:lnTo>
                  <a:lnTo>
                    <a:pt x="1095375" y="23812"/>
                  </a:lnTo>
                  <a:lnTo>
                    <a:pt x="1052512" y="2381"/>
                  </a:lnTo>
                  <a:lnTo>
                    <a:pt x="1033462" y="0"/>
                  </a:lnTo>
                  <a:lnTo>
                    <a:pt x="1007268" y="2381"/>
                  </a:lnTo>
                  <a:lnTo>
                    <a:pt x="942975" y="14287"/>
                  </a:lnTo>
                  <a:lnTo>
                    <a:pt x="809625" y="52387"/>
                  </a:lnTo>
                  <a:lnTo>
                    <a:pt x="676275" y="88106"/>
                  </a:lnTo>
                  <a:lnTo>
                    <a:pt x="502443" y="133350"/>
                  </a:lnTo>
                  <a:lnTo>
                    <a:pt x="366712" y="164306"/>
                  </a:lnTo>
                  <a:lnTo>
                    <a:pt x="204787" y="200025"/>
                  </a:lnTo>
                  <a:lnTo>
                    <a:pt x="0" y="242887"/>
                  </a:lnTo>
                  <a:lnTo>
                    <a:pt x="88106" y="376237"/>
                  </a:lnTo>
                  <a:lnTo>
                    <a:pt x="257175" y="354806"/>
                  </a:lnTo>
                  <a:lnTo>
                    <a:pt x="442912" y="323850"/>
                  </a:lnTo>
                  <a:lnTo>
                    <a:pt x="514350" y="311943"/>
                  </a:lnTo>
                  <a:lnTo>
                    <a:pt x="716756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F103EFC-01F5-4397-9155-8F63CD447845}"/>
                </a:ext>
              </a:extLst>
            </p:cNvPr>
            <p:cNvSpPr/>
            <p:nvPr/>
          </p:nvSpPr>
          <p:spPr>
            <a:xfrm>
              <a:off x="3059113" y="5183188"/>
              <a:ext cx="665162" cy="265112"/>
            </a:xfrm>
            <a:custGeom>
              <a:avLst/>
              <a:gdLst>
                <a:gd name="connsiteX0" fmla="*/ 504825 w 664369"/>
                <a:gd name="connsiteY0" fmla="*/ 26194 h 264319"/>
                <a:gd name="connsiteX1" fmla="*/ 278607 w 664369"/>
                <a:gd name="connsiteY1" fmla="*/ 71438 h 264319"/>
                <a:gd name="connsiteX2" fmla="*/ 90488 w 664369"/>
                <a:gd name="connsiteY2" fmla="*/ 111919 h 264319"/>
                <a:gd name="connsiteX3" fmla="*/ 0 w 664369"/>
                <a:gd name="connsiteY3" fmla="*/ 135732 h 264319"/>
                <a:gd name="connsiteX4" fmla="*/ 76200 w 664369"/>
                <a:gd name="connsiteY4" fmla="*/ 264319 h 264319"/>
                <a:gd name="connsiteX5" fmla="*/ 200025 w 664369"/>
                <a:gd name="connsiteY5" fmla="*/ 242888 h 264319"/>
                <a:gd name="connsiteX6" fmla="*/ 392907 w 664369"/>
                <a:gd name="connsiteY6" fmla="*/ 214313 h 264319"/>
                <a:gd name="connsiteX7" fmla="*/ 664369 w 664369"/>
                <a:gd name="connsiteY7" fmla="*/ 178594 h 264319"/>
                <a:gd name="connsiteX8" fmla="*/ 657225 w 664369"/>
                <a:gd name="connsiteY8" fmla="*/ 0 h 264319"/>
                <a:gd name="connsiteX9" fmla="*/ 504825 w 664369"/>
                <a:gd name="connsiteY9" fmla="*/ 2619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369" h="264319">
                  <a:moveTo>
                    <a:pt x="504825" y="26194"/>
                  </a:moveTo>
                  <a:lnTo>
                    <a:pt x="278607" y="71438"/>
                  </a:lnTo>
                  <a:lnTo>
                    <a:pt x="90488" y="111919"/>
                  </a:lnTo>
                  <a:lnTo>
                    <a:pt x="0" y="135732"/>
                  </a:lnTo>
                  <a:lnTo>
                    <a:pt x="76200" y="264319"/>
                  </a:lnTo>
                  <a:lnTo>
                    <a:pt x="200025" y="242888"/>
                  </a:lnTo>
                  <a:lnTo>
                    <a:pt x="392907" y="214313"/>
                  </a:lnTo>
                  <a:lnTo>
                    <a:pt x="664369" y="178594"/>
                  </a:lnTo>
                  <a:lnTo>
                    <a:pt x="657225" y="0"/>
                  </a:lnTo>
                  <a:lnTo>
                    <a:pt x="504825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56BB2B1-FAB6-4276-83A8-906E40E77862}"/>
                </a:ext>
              </a:extLst>
            </p:cNvPr>
            <p:cNvSpPr/>
            <p:nvPr/>
          </p:nvSpPr>
          <p:spPr>
            <a:xfrm>
              <a:off x="4524375" y="1733550"/>
              <a:ext cx="2252663" cy="506413"/>
            </a:xfrm>
            <a:custGeom>
              <a:avLst/>
              <a:gdLst>
                <a:gd name="connsiteX0" fmla="*/ 1666875 w 2252663"/>
                <a:gd name="connsiteY0" fmla="*/ 242888 h 507206"/>
                <a:gd name="connsiteX1" fmla="*/ 1473994 w 2252663"/>
                <a:gd name="connsiteY1" fmla="*/ 276225 h 507206"/>
                <a:gd name="connsiteX2" fmla="*/ 1276350 w 2252663"/>
                <a:gd name="connsiteY2" fmla="*/ 314325 h 507206"/>
                <a:gd name="connsiteX3" fmla="*/ 1121569 w 2252663"/>
                <a:gd name="connsiteY3" fmla="*/ 342900 h 507206"/>
                <a:gd name="connsiteX4" fmla="*/ 1021556 w 2252663"/>
                <a:gd name="connsiteY4" fmla="*/ 361950 h 507206"/>
                <a:gd name="connsiteX5" fmla="*/ 912019 w 2252663"/>
                <a:gd name="connsiteY5" fmla="*/ 381000 h 507206"/>
                <a:gd name="connsiteX6" fmla="*/ 800100 w 2252663"/>
                <a:gd name="connsiteY6" fmla="*/ 419100 h 507206"/>
                <a:gd name="connsiteX7" fmla="*/ 728663 w 2252663"/>
                <a:gd name="connsiteY7" fmla="*/ 426244 h 507206"/>
                <a:gd name="connsiteX8" fmla="*/ 671513 w 2252663"/>
                <a:gd name="connsiteY8" fmla="*/ 438150 h 507206"/>
                <a:gd name="connsiteX9" fmla="*/ 621506 w 2252663"/>
                <a:gd name="connsiteY9" fmla="*/ 452438 h 507206"/>
                <a:gd name="connsiteX10" fmla="*/ 576263 w 2252663"/>
                <a:gd name="connsiteY10" fmla="*/ 469106 h 507206"/>
                <a:gd name="connsiteX11" fmla="*/ 540544 w 2252663"/>
                <a:gd name="connsiteY11" fmla="*/ 488156 h 507206"/>
                <a:gd name="connsiteX12" fmla="*/ 497681 w 2252663"/>
                <a:gd name="connsiteY12" fmla="*/ 502444 h 507206"/>
                <a:gd name="connsiteX13" fmla="*/ 466725 w 2252663"/>
                <a:gd name="connsiteY13" fmla="*/ 507206 h 507206"/>
                <a:gd name="connsiteX14" fmla="*/ 442913 w 2252663"/>
                <a:gd name="connsiteY14" fmla="*/ 507206 h 507206"/>
                <a:gd name="connsiteX15" fmla="*/ 416719 w 2252663"/>
                <a:gd name="connsiteY15" fmla="*/ 507206 h 507206"/>
                <a:gd name="connsiteX16" fmla="*/ 385763 w 2252663"/>
                <a:gd name="connsiteY16" fmla="*/ 500063 h 507206"/>
                <a:gd name="connsiteX17" fmla="*/ 340519 w 2252663"/>
                <a:gd name="connsiteY17" fmla="*/ 481013 h 507206"/>
                <a:gd name="connsiteX18" fmla="*/ 292894 w 2252663"/>
                <a:gd name="connsiteY18" fmla="*/ 452438 h 507206"/>
                <a:gd name="connsiteX19" fmla="*/ 207169 w 2252663"/>
                <a:gd name="connsiteY19" fmla="*/ 397669 h 507206"/>
                <a:gd name="connsiteX20" fmla="*/ 119063 w 2252663"/>
                <a:gd name="connsiteY20" fmla="*/ 326231 h 507206"/>
                <a:gd name="connsiteX21" fmla="*/ 78581 w 2252663"/>
                <a:gd name="connsiteY21" fmla="*/ 285750 h 507206"/>
                <a:gd name="connsiteX22" fmla="*/ 35719 w 2252663"/>
                <a:gd name="connsiteY22" fmla="*/ 240506 h 507206"/>
                <a:gd name="connsiteX23" fmla="*/ 21431 w 2252663"/>
                <a:gd name="connsiteY23" fmla="*/ 223838 h 507206"/>
                <a:gd name="connsiteX24" fmla="*/ 7144 w 2252663"/>
                <a:gd name="connsiteY24" fmla="*/ 195263 h 507206"/>
                <a:gd name="connsiteX25" fmla="*/ 0 w 2252663"/>
                <a:gd name="connsiteY25" fmla="*/ 161925 h 507206"/>
                <a:gd name="connsiteX26" fmla="*/ 2381 w 2252663"/>
                <a:gd name="connsiteY26" fmla="*/ 145256 h 507206"/>
                <a:gd name="connsiteX27" fmla="*/ 7144 w 2252663"/>
                <a:gd name="connsiteY27" fmla="*/ 133350 h 507206"/>
                <a:gd name="connsiteX28" fmla="*/ 14288 w 2252663"/>
                <a:gd name="connsiteY28" fmla="*/ 128588 h 507206"/>
                <a:gd name="connsiteX29" fmla="*/ 21431 w 2252663"/>
                <a:gd name="connsiteY29" fmla="*/ 126206 h 507206"/>
                <a:gd name="connsiteX30" fmla="*/ 33338 w 2252663"/>
                <a:gd name="connsiteY30" fmla="*/ 126206 h 507206"/>
                <a:gd name="connsiteX31" fmla="*/ 52388 w 2252663"/>
                <a:gd name="connsiteY31" fmla="*/ 128588 h 507206"/>
                <a:gd name="connsiteX32" fmla="*/ 88106 w 2252663"/>
                <a:gd name="connsiteY32" fmla="*/ 142875 h 507206"/>
                <a:gd name="connsiteX33" fmla="*/ 159544 w 2252663"/>
                <a:gd name="connsiteY33" fmla="*/ 185738 h 507206"/>
                <a:gd name="connsiteX34" fmla="*/ 202406 w 2252663"/>
                <a:gd name="connsiteY34" fmla="*/ 209550 h 507206"/>
                <a:gd name="connsiteX35" fmla="*/ 245269 w 2252663"/>
                <a:gd name="connsiteY35" fmla="*/ 226219 h 507206"/>
                <a:gd name="connsiteX36" fmla="*/ 302419 w 2252663"/>
                <a:gd name="connsiteY36" fmla="*/ 242888 h 507206"/>
                <a:gd name="connsiteX37" fmla="*/ 354806 w 2252663"/>
                <a:gd name="connsiteY37" fmla="*/ 252413 h 507206"/>
                <a:gd name="connsiteX38" fmla="*/ 400050 w 2252663"/>
                <a:gd name="connsiteY38" fmla="*/ 257175 h 507206"/>
                <a:gd name="connsiteX39" fmla="*/ 471488 w 2252663"/>
                <a:gd name="connsiteY39" fmla="*/ 254794 h 507206"/>
                <a:gd name="connsiteX40" fmla="*/ 609600 w 2252663"/>
                <a:gd name="connsiteY40" fmla="*/ 230981 h 507206"/>
                <a:gd name="connsiteX41" fmla="*/ 942975 w 2252663"/>
                <a:gd name="connsiteY41" fmla="*/ 169069 h 507206"/>
                <a:gd name="connsiteX42" fmla="*/ 1312069 w 2252663"/>
                <a:gd name="connsiteY42" fmla="*/ 102394 h 507206"/>
                <a:gd name="connsiteX43" fmla="*/ 1669256 w 2252663"/>
                <a:gd name="connsiteY43" fmla="*/ 38100 h 507206"/>
                <a:gd name="connsiteX44" fmla="*/ 1854994 w 2252663"/>
                <a:gd name="connsiteY44" fmla="*/ 9525 h 507206"/>
                <a:gd name="connsiteX45" fmla="*/ 1914525 w 2252663"/>
                <a:gd name="connsiteY45" fmla="*/ 0 h 507206"/>
                <a:gd name="connsiteX46" fmla="*/ 1935956 w 2252663"/>
                <a:gd name="connsiteY46" fmla="*/ 7144 h 507206"/>
                <a:gd name="connsiteX47" fmla="*/ 2035969 w 2252663"/>
                <a:gd name="connsiteY47" fmla="*/ 64294 h 507206"/>
                <a:gd name="connsiteX48" fmla="*/ 2078831 w 2252663"/>
                <a:gd name="connsiteY48" fmla="*/ 90488 h 507206"/>
                <a:gd name="connsiteX49" fmla="*/ 2169319 w 2252663"/>
                <a:gd name="connsiteY49" fmla="*/ 150019 h 507206"/>
                <a:gd name="connsiteX50" fmla="*/ 2219325 w 2252663"/>
                <a:gd name="connsiteY50" fmla="*/ 192881 h 507206"/>
                <a:gd name="connsiteX51" fmla="*/ 2240756 w 2252663"/>
                <a:gd name="connsiteY51" fmla="*/ 211931 h 507206"/>
                <a:gd name="connsiteX52" fmla="*/ 2247900 w 2252663"/>
                <a:gd name="connsiteY52" fmla="*/ 223838 h 507206"/>
                <a:gd name="connsiteX53" fmla="*/ 2252663 w 2252663"/>
                <a:gd name="connsiteY53" fmla="*/ 238125 h 507206"/>
                <a:gd name="connsiteX54" fmla="*/ 2252663 w 2252663"/>
                <a:gd name="connsiteY54" fmla="*/ 254794 h 507206"/>
                <a:gd name="connsiteX55" fmla="*/ 2245519 w 2252663"/>
                <a:gd name="connsiteY55" fmla="*/ 283369 h 507206"/>
                <a:gd name="connsiteX56" fmla="*/ 2233613 w 2252663"/>
                <a:gd name="connsiteY56" fmla="*/ 311944 h 507206"/>
                <a:gd name="connsiteX57" fmla="*/ 2214563 w 2252663"/>
                <a:gd name="connsiteY57" fmla="*/ 342900 h 507206"/>
                <a:gd name="connsiteX58" fmla="*/ 2183606 w 2252663"/>
                <a:gd name="connsiteY58" fmla="*/ 378619 h 507206"/>
                <a:gd name="connsiteX59" fmla="*/ 2164556 w 2252663"/>
                <a:gd name="connsiteY59" fmla="*/ 395288 h 507206"/>
                <a:gd name="connsiteX60" fmla="*/ 1895475 w 2252663"/>
                <a:gd name="connsiteY60" fmla="*/ 238125 h 507206"/>
                <a:gd name="connsiteX61" fmla="*/ 1876425 w 2252663"/>
                <a:gd name="connsiteY61" fmla="*/ 230981 h 507206"/>
                <a:gd name="connsiteX62" fmla="*/ 1845469 w 2252663"/>
                <a:gd name="connsiteY62" fmla="*/ 221456 h 507206"/>
                <a:gd name="connsiteX63" fmla="*/ 1819275 w 2252663"/>
                <a:gd name="connsiteY63" fmla="*/ 216694 h 507206"/>
                <a:gd name="connsiteX64" fmla="*/ 1781175 w 2252663"/>
                <a:gd name="connsiteY64" fmla="*/ 219075 h 507206"/>
                <a:gd name="connsiteX65" fmla="*/ 1666875 w 2252663"/>
                <a:gd name="connsiteY65" fmla="*/ 242888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2663" h="507206">
                  <a:moveTo>
                    <a:pt x="1666875" y="242888"/>
                  </a:moveTo>
                  <a:lnTo>
                    <a:pt x="1473994" y="276225"/>
                  </a:lnTo>
                  <a:lnTo>
                    <a:pt x="1276350" y="314325"/>
                  </a:lnTo>
                  <a:lnTo>
                    <a:pt x="1121569" y="342900"/>
                  </a:lnTo>
                  <a:lnTo>
                    <a:pt x="1021556" y="361950"/>
                  </a:lnTo>
                  <a:lnTo>
                    <a:pt x="912019" y="381000"/>
                  </a:lnTo>
                  <a:lnTo>
                    <a:pt x="800100" y="419100"/>
                  </a:lnTo>
                  <a:lnTo>
                    <a:pt x="728663" y="426244"/>
                  </a:lnTo>
                  <a:lnTo>
                    <a:pt x="671513" y="438150"/>
                  </a:lnTo>
                  <a:lnTo>
                    <a:pt x="621506" y="452438"/>
                  </a:lnTo>
                  <a:lnTo>
                    <a:pt x="576263" y="469106"/>
                  </a:lnTo>
                  <a:lnTo>
                    <a:pt x="540544" y="488156"/>
                  </a:lnTo>
                  <a:lnTo>
                    <a:pt x="497681" y="502444"/>
                  </a:lnTo>
                  <a:lnTo>
                    <a:pt x="466725" y="507206"/>
                  </a:lnTo>
                  <a:lnTo>
                    <a:pt x="442913" y="507206"/>
                  </a:lnTo>
                  <a:lnTo>
                    <a:pt x="416719" y="507206"/>
                  </a:lnTo>
                  <a:lnTo>
                    <a:pt x="385763" y="500063"/>
                  </a:lnTo>
                  <a:lnTo>
                    <a:pt x="340519" y="481013"/>
                  </a:lnTo>
                  <a:lnTo>
                    <a:pt x="292894" y="452438"/>
                  </a:lnTo>
                  <a:lnTo>
                    <a:pt x="207169" y="397669"/>
                  </a:lnTo>
                  <a:lnTo>
                    <a:pt x="119063" y="326231"/>
                  </a:lnTo>
                  <a:lnTo>
                    <a:pt x="78581" y="285750"/>
                  </a:lnTo>
                  <a:lnTo>
                    <a:pt x="35719" y="240506"/>
                  </a:lnTo>
                  <a:lnTo>
                    <a:pt x="21431" y="223838"/>
                  </a:lnTo>
                  <a:lnTo>
                    <a:pt x="7144" y="195263"/>
                  </a:lnTo>
                  <a:lnTo>
                    <a:pt x="0" y="161925"/>
                  </a:lnTo>
                  <a:lnTo>
                    <a:pt x="2381" y="145256"/>
                  </a:lnTo>
                  <a:lnTo>
                    <a:pt x="7144" y="133350"/>
                  </a:lnTo>
                  <a:lnTo>
                    <a:pt x="14288" y="128588"/>
                  </a:lnTo>
                  <a:lnTo>
                    <a:pt x="21431" y="126206"/>
                  </a:lnTo>
                  <a:lnTo>
                    <a:pt x="33338" y="126206"/>
                  </a:lnTo>
                  <a:lnTo>
                    <a:pt x="52388" y="128588"/>
                  </a:lnTo>
                  <a:lnTo>
                    <a:pt x="88106" y="142875"/>
                  </a:lnTo>
                  <a:lnTo>
                    <a:pt x="159544" y="185738"/>
                  </a:lnTo>
                  <a:lnTo>
                    <a:pt x="202406" y="209550"/>
                  </a:lnTo>
                  <a:lnTo>
                    <a:pt x="245269" y="226219"/>
                  </a:lnTo>
                  <a:lnTo>
                    <a:pt x="302419" y="242888"/>
                  </a:lnTo>
                  <a:lnTo>
                    <a:pt x="354806" y="252413"/>
                  </a:lnTo>
                  <a:lnTo>
                    <a:pt x="400050" y="257175"/>
                  </a:lnTo>
                  <a:lnTo>
                    <a:pt x="471488" y="254794"/>
                  </a:lnTo>
                  <a:lnTo>
                    <a:pt x="609600" y="230981"/>
                  </a:lnTo>
                  <a:lnTo>
                    <a:pt x="942975" y="169069"/>
                  </a:lnTo>
                  <a:lnTo>
                    <a:pt x="1312069" y="102394"/>
                  </a:lnTo>
                  <a:lnTo>
                    <a:pt x="1669256" y="38100"/>
                  </a:lnTo>
                  <a:lnTo>
                    <a:pt x="1854994" y="9525"/>
                  </a:lnTo>
                  <a:lnTo>
                    <a:pt x="1914525" y="0"/>
                  </a:lnTo>
                  <a:lnTo>
                    <a:pt x="1935956" y="7144"/>
                  </a:lnTo>
                  <a:lnTo>
                    <a:pt x="2035969" y="64294"/>
                  </a:lnTo>
                  <a:lnTo>
                    <a:pt x="2078831" y="90488"/>
                  </a:lnTo>
                  <a:lnTo>
                    <a:pt x="2169319" y="150019"/>
                  </a:lnTo>
                  <a:lnTo>
                    <a:pt x="2219325" y="192881"/>
                  </a:lnTo>
                  <a:lnTo>
                    <a:pt x="2240756" y="211931"/>
                  </a:lnTo>
                  <a:lnTo>
                    <a:pt x="2247900" y="223838"/>
                  </a:lnTo>
                  <a:lnTo>
                    <a:pt x="2252663" y="238125"/>
                  </a:lnTo>
                  <a:lnTo>
                    <a:pt x="2252663" y="254794"/>
                  </a:lnTo>
                  <a:lnTo>
                    <a:pt x="2245519" y="283369"/>
                  </a:lnTo>
                  <a:lnTo>
                    <a:pt x="2233613" y="311944"/>
                  </a:lnTo>
                  <a:lnTo>
                    <a:pt x="2214563" y="342900"/>
                  </a:lnTo>
                  <a:lnTo>
                    <a:pt x="2183606" y="378619"/>
                  </a:lnTo>
                  <a:lnTo>
                    <a:pt x="2164556" y="395288"/>
                  </a:lnTo>
                  <a:lnTo>
                    <a:pt x="1895475" y="238125"/>
                  </a:lnTo>
                  <a:lnTo>
                    <a:pt x="1876425" y="230981"/>
                  </a:lnTo>
                  <a:lnTo>
                    <a:pt x="1845469" y="221456"/>
                  </a:lnTo>
                  <a:lnTo>
                    <a:pt x="1819275" y="216694"/>
                  </a:lnTo>
                  <a:lnTo>
                    <a:pt x="1781175" y="219075"/>
                  </a:lnTo>
                  <a:lnTo>
                    <a:pt x="1666875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C442E28-DBBD-4D48-AC49-F5CFB1526540}"/>
                </a:ext>
              </a:extLst>
            </p:cNvPr>
            <p:cNvSpPr/>
            <p:nvPr/>
          </p:nvSpPr>
          <p:spPr>
            <a:xfrm>
              <a:off x="5870575" y="1909763"/>
              <a:ext cx="877888" cy="2117725"/>
            </a:xfrm>
            <a:custGeom>
              <a:avLst/>
              <a:gdLst>
                <a:gd name="connsiteX0" fmla="*/ 557893 w 879022"/>
                <a:gd name="connsiteY0" fmla="*/ 293914 h 2117271"/>
                <a:gd name="connsiteX1" fmla="*/ 566058 w 879022"/>
                <a:gd name="connsiteY1" fmla="*/ 193221 h 2117271"/>
                <a:gd name="connsiteX2" fmla="*/ 568779 w 879022"/>
                <a:gd name="connsiteY2" fmla="*/ 133350 h 2117271"/>
                <a:gd name="connsiteX3" fmla="*/ 568779 w 879022"/>
                <a:gd name="connsiteY3" fmla="*/ 100693 h 2117271"/>
                <a:gd name="connsiteX4" fmla="*/ 566058 w 879022"/>
                <a:gd name="connsiteY4" fmla="*/ 84364 h 2117271"/>
                <a:gd name="connsiteX5" fmla="*/ 557893 w 879022"/>
                <a:gd name="connsiteY5" fmla="*/ 65314 h 2117271"/>
                <a:gd name="connsiteX6" fmla="*/ 530679 w 879022"/>
                <a:gd name="connsiteY6" fmla="*/ 46264 h 2117271"/>
                <a:gd name="connsiteX7" fmla="*/ 495300 w 879022"/>
                <a:gd name="connsiteY7" fmla="*/ 0 h 2117271"/>
                <a:gd name="connsiteX8" fmla="*/ 879022 w 879022"/>
                <a:gd name="connsiteY8" fmla="*/ 136071 h 2117271"/>
                <a:gd name="connsiteX9" fmla="*/ 840922 w 879022"/>
                <a:gd name="connsiteY9" fmla="*/ 190500 h 2117271"/>
                <a:gd name="connsiteX10" fmla="*/ 821872 w 879022"/>
                <a:gd name="connsiteY10" fmla="*/ 220436 h 2117271"/>
                <a:gd name="connsiteX11" fmla="*/ 813708 w 879022"/>
                <a:gd name="connsiteY11" fmla="*/ 253093 h 2117271"/>
                <a:gd name="connsiteX12" fmla="*/ 802822 w 879022"/>
                <a:gd name="connsiteY12" fmla="*/ 334736 h 2117271"/>
                <a:gd name="connsiteX13" fmla="*/ 778329 w 879022"/>
                <a:gd name="connsiteY13" fmla="*/ 487136 h 2117271"/>
                <a:gd name="connsiteX14" fmla="*/ 745672 w 879022"/>
                <a:gd name="connsiteY14" fmla="*/ 658586 h 2117271"/>
                <a:gd name="connsiteX15" fmla="*/ 702129 w 879022"/>
                <a:gd name="connsiteY15" fmla="*/ 854528 h 2117271"/>
                <a:gd name="connsiteX16" fmla="*/ 655865 w 879022"/>
                <a:gd name="connsiteY16" fmla="*/ 1020536 h 2117271"/>
                <a:gd name="connsiteX17" fmla="*/ 615043 w 879022"/>
                <a:gd name="connsiteY17" fmla="*/ 1159328 h 2117271"/>
                <a:gd name="connsiteX18" fmla="*/ 566058 w 879022"/>
                <a:gd name="connsiteY18" fmla="*/ 1295400 h 2117271"/>
                <a:gd name="connsiteX19" fmla="*/ 522515 w 879022"/>
                <a:gd name="connsiteY19" fmla="*/ 1412421 h 2117271"/>
                <a:gd name="connsiteX20" fmla="*/ 465365 w 879022"/>
                <a:gd name="connsiteY20" fmla="*/ 1543050 h 2117271"/>
                <a:gd name="connsiteX21" fmla="*/ 413658 w 879022"/>
                <a:gd name="connsiteY21" fmla="*/ 1651907 h 2117271"/>
                <a:gd name="connsiteX22" fmla="*/ 361950 w 879022"/>
                <a:gd name="connsiteY22" fmla="*/ 1749878 h 2117271"/>
                <a:gd name="connsiteX23" fmla="*/ 302079 w 879022"/>
                <a:gd name="connsiteY23" fmla="*/ 1853293 h 2117271"/>
                <a:gd name="connsiteX24" fmla="*/ 255815 w 879022"/>
                <a:gd name="connsiteY24" fmla="*/ 1926771 h 2117271"/>
                <a:gd name="connsiteX25" fmla="*/ 193222 w 879022"/>
                <a:gd name="connsiteY25" fmla="*/ 2005693 h 2117271"/>
                <a:gd name="connsiteX26" fmla="*/ 138793 w 879022"/>
                <a:gd name="connsiteY26" fmla="*/ 2062843 h 2117271"/>
                <a:gd name="connsiteX27" fmla="*/ 97972 w 879022"/>
                <a:gd name="connsiteY27" fmla="*/ 2100943 h 2117271"/>
                <a:gd name="connsiteX28" fmla="*/ 78922 w 879022"/>
                <a:gd name="connsiteY28" fmla="*/ 2109107 h 2117271"/>
                <a:gd name="connsiteX29" fmla="*/ 62593 w 879022"/>
                <a:gd name="connsiteY29" fmla="*/ 2117271 h 2117271"/>
                <a:gd name="connsiteX30" fmla="*/ 48986 w 879022"/>
                <a:gd name="connsiteY30" fmla="*/ 2117271 h 2117271"/>
                <a:gd name="connsiteX31" fmla="*/ 35379 w 879022"/>
                <a:gd name="connsiteY31" fmla="*/ 2111828 h 2117271"/>
                <a:gd name="connsiteX32" fmla="*/ 21772 w 879022"/>
                <a:gd name="connsiteY32" fmla="*/ 2095500 h 2117271"/>
                <a:gd name="connsiteX33" fmla="*/ 0 w 879022"/>
                <a:gd name="connsiteY33" fmla="*/ 2054678 h 2117271"/>
                <a:gd name="connsiteX34" fmla="*/ 29936 w 879022"/>
                <a:gd name="connsiteY34" fmla="*/ 1733550 h 2117271"/>
                <a:gd name="connsiteX35" fmla="*/ 32658 w 879022"/>
                <a:gd name="connsiteY35" fmla="*/ 1722664 h 2117271"/>
                <a:gd name="connsiteX36" fmla="*/ 51708 w 879022"/>
                <a:gd name="connsiteY36" fmla="*/ 1698171 h 2117271"/>
                <a:gd name="connsiteX37" fmla="*/ 81643 w 879022"/>
                <a:gd name="connsiteY37" fmla="*/ 1660071 h 2117271"/>
                <a:gd name="connsiteX38" fmla="*/ 117022 w 879022"/>
                <a:gd name="connsiteY38" fmla="*/ 1608364 h 2117271"/>
                <a:gd name="connsiteX39" fmla="*/ 160565 w 879022"/>
                <a:gd name="connsiteY39" fmla="*/ 1545771 h 2117271"/>
                <a:gd name="connsiteX40" fmla="*/ 201386 w 879022"/>
                <a:gd name="connsiteY40" fmla="*/ 1477736 h 2117271"/>
                <a:gd name="connsiteX41" fmla="*/ 239486 w 879022"/>
                <a:gd name="connsiteY41" fmla="*/ 1415143 h 2117271"/>
                <a:gd name="connsiteX42" fmla="*/ 261258 w 879022"/>
                <a:gd name="connsiteY42" fmla="*/ 1371600 h 2117271"/>
                <a:gd name="connsiteX43" fmla="*/ 288472 w 879022"/>
                <a:gd name="connsiteY43" fmla="*/ 1319893 h 2117271"/>
                <a:gd name="connsiteX44" fmla="*/ 318408 w 879022"/>
                <a:gd name="connsiteY44" fmla="*/ 1254578 h 2117271"/>
                <a:gd name="connsiteX45" fmla="*/ 359229 w 879022"/>
                <a:gd name="connsiteY45" fmla="*/ 1164771 h 2117271"/>
                <a:gd name="connsiteX46" fmla="*/ 389165 w 879022"/>
                <a:gd name="connsiteY46" fmla="*/ 1080407 h 2117271"/>
                <a:gd name="connsiteX47" fmla="*/ 416379 w 879022"/>
                <a:gd name="connsiteY47" fmla="*/ 1001486 h 2117271"/>
                <a:gd name="connsiteX48" fmla="*/ 435429 w 879022"/>
                <a:gd name="connsiteY48" fmla="*/ 944336 h 2117271"/>
                <a:gd name="connsiteX49" fmla="*/ 451758 w 879022"/>
                <a:gd name="connsiteY49" fmla="*/ 887186 h 2117271"/>
                <a:gd name="connsiteX50" fmla="*/ 468086 w 879022"/>
                <a:gd name="connsiteY50" fmla="*/ 827314 h 2117271"/>
                <a:gd name="connsiteX51" fmla="*/ 484415 w 879022"/>
                <a:gd name="connsiteY51" fmla="*/ 764721 h 2117271"/>
                <a:gd name="connsiteX52" fmla="*/ 500743 w 879022"/>
                <a:gd name="connsiteY52" fmla="*/ 688521 h 2117271"/>
                <a:gd name="connsiteX53" fmla="*/ 522515 w 879022"/>
                <a:gd name="connsiteY53" fmla="*/ 571500 h 2117271"/>
                <a:gd name="connsiteX54" fmla="*/ 538843 w 879022"/>
                <a:gd name="connsiteY54" fmla="*/ 465364 h 2117271"/>
                <a:gd name="connsiteX55" fmla="*/ 557893 w 879022"/>
                <a:gd name="connsiteY55" fmla="*/ 293914 h 21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79022" h="2117271">
                  <a:moveTo>
                    <a:pt x="557893" y="293914"/>
                  </a:moveTo>
                  <a:lnTo>
                    <a:pt x="566058" y="193221"/>
                  </a:lnTo>
                  <a:lnTo>
                    <a:pt x="568779" y="133350"/>
                  </a:lnTo>
                  <a:lnTo>
                    <a:pt x="568779" y="100693"/>
                  </a:lnTo>
                  <a:lnTo>
                    <a:pt x="566058" y="84364"/>
                  </a:lnTo>
                  <a:lnTo>
                    <a:pt x="557893" y="65314"/>
                  </a:lnTo>
                  <a:lnTo>
                    <a:pt x="530679" y="46264"/>
                  </a:lnTo>
                  <a:lnTo>
                    <a:pt x="495300" y="0"/>
                  </a:lnTo>
                  <a:lnTo>
                    <a:pt x="879022" y="136071"/>
                  </a:lnTo>
                  <a:lnTo>
                    <a:pt x="840922" y="190500"/>
                  </a:lnTo>
                  <a:lnTo>
                    <a:pt x="821872" y="220436"/>
                  </a:lnTo>
                  <a:lnTo>
                    <a:pt x="813708" y="253093"/>
                  </a:lnTo>
                  <a:lnTo>
                    <a:pt x="802822" y="334736"/>
                  </a:lnTo>
                  <a:lnTo>
                    <a:pt x="778329" y="487136"/>
                  </a:lnTo>
                  <a:lnTo>
                    <a:pt x="745672" y="658586"/>
                  </a:lnTo>
                  <a:lnTo>
                    <a:pt x="702129" y="854528"/>
                  </a:lnTo>
                  <a:lnTo>
                    <a:pt x="655865" y="1020536"/>
                  </a:lnTo>
                  <a:lnTo>
                    <a:pt x="615043" y="1159328"/>
                  </a:lnTo>
                  <a:lnTo>
                    <a:pt x="566058" y="1295400"/>
                  </a:lnTo>
                  <a:lnTo>
                    <a:pt x="522515" y="1412421"/>
                  </a:lnTo>
                  <a:lnTo>
                    <a:pt x="465365" y="1543050"/>
                  </a:lnTo>
                  <a:lnTo>
                    <a:pt x="413658" y="1651907"/>
                  </a:lnTo>
                  <a:lnTo>
                    <a:pt x="361950" y="1749878"/>
                  </a:lnTo>
                  <a:lnTo>
                    <a:pt x="302079" y="1853293"/>
                  </a:lnTo>
                  <a:lnTo>
                    <a:pt x="255815" y="1926771"/>
                  </a:lnTo>
                  <a:lnTo>
                    <a:pt x="193222" y="2005693"/>
                  </a:lnTo>
                  <a:lnTo>
                    <a:pt x="138793" y="2062843"/>
                  </a:lnTo>
                  <a:lnTo>
                    <a:pt x="97972" y="2100943"/>
                  </a:lnTo>
                  <a:lnTo>
                    <a:pt x="78922" y="2109107"/>
                  </a:lnTo>
                  <a:lnTo>
                    <a:pt x="62593" y="2117271"/>
                  </a:lnTo>
                  <a:lnTo>
                    <a:pt x="48986" y="2117271"/>
                  </a:lnTo>
                  <a:lnTo>
                    <a:pt x="35379" y="2111828"/>
                  </a:lnTo>
                  <a:lnTo>
                    <a:pt x="21772" y="2095500"/>
                  </a:lnTo>
                  <a:lnTo>
                    <a:pt x="0" y="2054678"/>
                  </a:lnTo>
                  <a:lnTo>
                    <a:pt x="29936" y="1733550"/>
                  </a:lnTo>
                  <a:lnTo>
                    <a:pt x="32658" y="1722664"/>
                  </a:lnTo>
                  <a:lnTo>
                    <a:pt x="51708" y="1698171"/>
                  </a:lnTo>
                  <a:lnTo>
                    <a:pt x="81643" y="1660071"/>
                  </a:lnTo>
                  <a:lnTo>
                    <a:pt x="117022" y="1608364"/>
                  </a:lnTo>
                  <a:lnTo>
                    <a:pt x="160565" y="1545771"/>
                  </a:lnTo>
                  <a:lnTo>
                    <a:pt x="201386" y="1477736"/>
                  </a:lnTo>
                  <a:lnTo>
                    <a:pt x="239486" y="1415143"/>
                  </a:lnTo>
                  <a:lnTo>
                    <a:pt x="261258" y="1371600"/>
                  </a:lnTo>
                  <a:lnTo>
                    <a:pt x="288472" y="1319893"/>
                  </a:lnTo>
                  <a:lnTo>
                    <a:pt x="318408" y="1254578"/>
                  </a:lnTo>
                  <a:lnTo>
                    <a:pt x="359229" y="1164771"/>
                  </a:lnTo>
                  <a:lnTo>
                    <a:pt x="389165" y="1080407"/>
                  </a:lnTo>
                  <a:lnTo>
                    <a:pt x="416379" y="1001486"/>
                  </a:lnTo>
                  <a:lnTo>
                    <a:pt x="435429" y="944336"/>
                  </a:lnTo>
                  <a:lnTo>
                    <a:pt x="451758" y="887186"/>
                  </a:lnTo>
                  <a:lnTo>
                    <a:pt x="468086" y="827314"/>
                  </a:lnTo>
                  <a:lnTo>
                    <a:pt x="484415" y="764721"/>
                  </a:lnTo>
                  <a:lnTo>
                    <a:pt x="500743" y="688521"/>
                  </a:lnTo>
                  <a:lnTo>
                    <a:pt x="522515" y="571500"/>
                  </a:lnTo>
                  <a:lnTo>
                    <a:pt x="538843" y="465364"/>
                  </a:lnTo>
                  <a:lnTo>
                    <a:pt x="557893" y="2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EC008CF0-F243-4A66-8775-12A7C62C7059}"/>
                </a:ext>
              </a:extLst>
            </p:cNvPr>
            <p:cNvSpPr/>
            <p:nvPr/>
          </p:nvSpPr>
          <p:spPr>
            <a:xfrm>
              <a:off x="5313363" y="3440113"/>
              <a:ext cx="647700" cy="581025"/>
            </a:xfrm>
            <a:custGeom>
              <a:avLst/>
              <a:gdLst>
                <a:gd name="connsiteX0" fmla="*/ 240506 w 647700"/>
                <a:gd name="connsiteY0" fmla="*/ 80963 h 581025"/>
                <a:gd name="connsiteX1" fmla="*/ 385762 w 647700"/>
                <a:gd name="connsiteY1" fmla="*/ 138113 h 581025"/>
                <a:gd name="connsiteX2" fmla="*/ 483394 w 647700"/>
                <a:gd name="connsiteY2" fmla="*/ 178594 h 581025"/>
                <a:gd name="connsiteX3" fmla="*/ 519112 w 647700"/>
                <a:gd name="connsiteY3" fmla="*/ 190500 h 581025"/>
                <a:gd name="connsiteX4" fmla="*/ 542925 w 647700"/>
                <a:gd name="connsiteY4" fmla="*/ 195263 h 581025"/>
                <a:gd name="connsiteX5" fmla="*/ 564356 w 647700"/>
                <a:gd name="connsiteY5" fmla="*/ 197644 h 581025"/>
                <a:gd name="connsiteX6" fmla="*/ 581025 w 647700"/>
                <a:gd name="connsiteY6" fmla="*/ 197644 h 581025"/>
                <a:gd name="connsiteX7" fmla="*/ 588169 w 647700"/>
                <a:gd name="connsiteY7" fmla="*/ 195263 h 581025"/>
                <a:gd name="connsiteX8" fmla="*/ 614362 w 647700"/>
                <a:gd name="connsiteY8" fmla="*/ 161925 h 581025"/>
                <a:gd name="connsiteX9" fmla="*/ 647700 w 647700"/>
                <a:gd name="connsiteY9" fmla="*/ 121444 h 581025"/>
                <a:gd name="connsiteX10" fmla="*/ 604837 w 647700"/>
                <a:gd name="connsiteY10" fmla="*/ 581025 h 581025"/>
                <a:gd name="connsiteX11" fmla="*/ 581025 w 647700"/>
                <a:gd name="connsiteY11" fmla="*/ 564357 h 581025"/>
                <a:gd name="connsiteX12" fmla="*/ 554831 w 647700"/>
                <a:gd name="connsiteY12" fmla="*/ 519113 h 581025"/>
                <a:gd name="connsiteX13" fmla="*/ 535781 w 647700"/>
                <a:gd name="connsiteY13" fmla="*/ 485775 h 581025"/>
                <a:gd name="connsiteX14" fmla="*/ 514350 w 647700"/>
                <a:gd name="connsiteY14" fmla="*/ 454819 h 581025"/>
                <a:gd name="connsiteX15" fmla="*/ 488156 w 647700"/>
                <a:gd name="connsiteY15" fmla="*/ 421482 h 581025"/>
                <a:gd name="connsiteX16" fmla="*/ 473869 w 647700"/>
                <a:gd name="connsiteY16" fmla="*/ 404813 h 581025"/>
                <a:gd name="connsiteX17" fmla="*/ 457200 w 647700"/>
                <a:gd name="connsiteY17" fmla="*/ 388144 h 581025"/>
                <a:gd name="connsiteX18" fmla="*/ 435769 w 647700"/>
                <a:gd name="connsiteY18" fmla="*/ 369094 h 581025"/>
                <a:gd name="connsiteX19" fmla="*/ 390525 w 647700"/>
                <a:gd name="connsiteY19" fmla="*/ 328613 h 581025"/>
                <a:gd name="connsiteX20" fmla="*/ 326231 w 647700"/>
                <a:gd name="connsiteY20" fmla="*/ 278607 h 581025"/>
                <a:gd name="connsiteX21" fmla="*/ 240506 w 647700"/>
                <a:gd name="connsiteY21" fmla="*/ 216694 h 581025"/>
                <a:gd name="connsiteX22" fmla="*/ 164306 w 647700"/>
                <a:gd name="connsiteY22" fmla="*/ 161925 h 581025"/>
                <a:gd name="connsiteX23" fmla="*/ 88106 w 647700"/>
                <a:gd name="connsiteY23" fmla="*/ 107157 h 581025"/>
                <a:gd name="connsiteX24" fmla="*/ 21431 w 647700"/>
                <a:gd name="connsiteY24" fmla="*/ 61913 h 581025"/>
                <a:gd name="connsiteX25" fmla="*/ 14287 w 647700"/>
                <a:gd name="connsiteY25" fmla="*/ 54769 h 581025"/>
                <a:gd name="connsiteX26" fmla="*/ 4762 w 647700"/>
                <a:gd name="connsiteY26" fmla="*/ 40482 h 581025"/>
                <a:gd name="connsiteX27" fmla="*/ 0 w 647700"/>
                <a:gd name="connsiteY27" fmla="*/ 21432 h 581025"/>
                <a:gd name="connsiteX28" fmla="*/ 0 w 647700"/>
                <a:gd name="connsiteY28" fmla="*/ 11907 h 581025"/>
                <a:gd name="connsiteX29" fmla="*/ 7144 w 647700"/>
                <a:gd name="connsiteY29" fmla="*/ 2382 h 581025"/>
                <a:gd name="connsiteX30" fmla="*/ 14287 w 647700"/>
                <a:gd name="connsiteY30" fmla="*/ 0 h 581025"/>
                <a:gd name="connsiteX31" fmla="*/ 28575 w 647700"/>
                <a:gd name="connsiteY31" fmla="*/ 2382 h 581025"/>
                <a:gd name="connsiteX32" fmla="*/ 71437 w 647700"/>
                <a:gd name="connsiteY32" fmla="*/ 16669 h 581025"/>
                <a:gd name="connsiteX33" fmla="*/ 240506 w 647700"/>
                <a:gd name="connsiteY33" fmla="*/ 8096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581025">
                  <a:moveTo>
                    <a:pt x="240506" y="80963"/>
                  </a:moveTo>
                  <a:lnTo>
                    <a:pt x="385762" y="138113"/>
                  </a:lnTo>
                  <a:lnTo>
                    <a:pt x="483394" y="178594"/>
                  </a:lnTo>
                  <a:lnTo>
                    <a:pt x="519112" y="190500"/>
                  </a:lnTo>
                  <a:lnTo>
                    <a:pt x="542925" y="195263"/>
                  </a:lnTo>
                  <a:lnTo>
                    <a:pt x="564356" y="197644"/>
                  </a:lnTo>
                  <a:lnTo>
                    <a:pt x="581025" y="197644"/>
                  </a:lnTo>
                  <a:lnTo>
                    <a:pt x="588169" y="195263"/>
                  </a:lnTo>
                  <a:lnTo>
                    <a:pt x="614362" y="161925"/>
                  </a:lnTo>
                  <a:lnTo>
                    <a:pt x="647700" y="121444"/>
                  </a:lnTo>
                  <a:lnTo>
                    <a:pt x="604837" y="581025"/>
                  </a:lnTo>
                  <a:lnTo>
                    <a:pt x="581025" y="564357"/>
                  </a:lnTo>
                  <a:lnTo>
                    <a:pt x="554831" y="519113"/>
                  </a:lnTo>
                  <a:lnTo>
                    <a:pt x="535781" y="485775"/>
                  </a:lnTo>
                  <a:lnTo>
                    <a:pt x="514350" y="454819"/>
                  </a:lnTo>
                  <a:lnTo>
                    <a:pt x="488156" y="421482"/>
                  </a:lnTo>
                  <a:lnTo>
                    <a:pt x="473869" y="404813"/>
                  </a:lnTo>
                  <a:lnTo>
                    <a:pt x="457200" y="388144"/>
                  </a:lnTo>
                  <a:lnTo>
                    <a:pt x="435769" y="369094"/>
                  </a:lnTo>
                  <a:lnTo>
                    <a:pt x="390525" y="328613"/>
                  </a:lnTo>
                  <a:lnTo>
                    <a:pt x="326231" y="278607"/>
                  </a:lnTo>
                  <a:lnTo>
                    <a:pt x="240506" y="216694"/>
                  </a:lnTo>
                  <a:lnTo>
                    <a:pt x="164306" y="161925"/>
                  </a:lnTo>
                  <a:lnTo>
                    <a:pt x="88106" y="107157"/>
                  </a:lnTo>
                  <a:lnTo>
                    <a:pt x="21431" y="61913"/>
                  </a:lnTo>
                  <a:lnTo>
                    <a:pt x="14287" y="54769"/>
                  </a:lnTo>
                  <a:lnTo>
                    <a:pt x="4762" y="40482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14287" y="0"/>
                  </a:lnTo>
                  <a:lnTo>
                    <a:pt x="28575" y="2382"/>
                  </a:lnTo>
                  <a:lnTo>
                    <a:pt x="71437" y="16669"/>
                  </a:lnTo>
                  <a:lnTo>
                    <a:pt x="2405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3FB5090-4420-4122-B199-FC391E75F476}"/>
                </a:ext>
              </a:extLst>
            </p:cNvPr>
            <p:cNvSpPr/>
            <p:nvPr/>
          </p:nvSpPr>
          <p:spPr>
            <a:xfrm>
              <a:off x="4194175" y="2071688"/>
              <a:ext cx="1462088" cy="1884362"/>
            </a:xfrm>
            <a:custGeom>
              <a:avLst/>
              <a:gdLst>
                <a:gd name="connsiteX0" fmla="*/ 1377863 w 1463040"/>
                <a:gd name="connsiteY0" fmla="*/ 400833 h 1883914"/>
                <a:gd name="connsiteX1" fmla="*/ 1322748 w 1463040"/>
                <a:gd name="connsiteY1" fmla="*/ 503546 h 1883914"/>
                <a:gd name="connsiteX2" fmla="*/ 1267634 w 1463040"/>
                <a:gd name="connsiteY2" fmla="*/ 593734 h 1883914"/>
                <a:gd name="connsiteX3" fmla="*/ 1212519 w 1463040"/>
                <a:gd name="connsiteY3" fmla="*/ 683921 h 1883914"/>
                <a:gd name="connsiteX4" fmla="*/ 1089764 w 1463040"/>
                <a:gd name="connsiteY4" fmla="*/ 894358 h 1883914"/>
                <a:gd name="connsiteX5" fmla="*/ 984546 w 1463040"/>
                <a:gd name="connsiteY5" fmla="*/ 1049681 h 1883914"/>
                <a:gd name="connsiteX6" fmla="*/ 894358 w 1463040"/>
                <a:gd name="connsiteY6" fmla="*/ 1164920 h 1883914"/>
                <a:gd name="connsiteX7" fmla="*/ 799161 w 1463040"/>
                <a:gd name="connsiteY7" fmla="*/ 1282665 h 1883914"/>
                <a:gd name="connsiteX8" fmla="*/ 729015 w 1463040"/>
                <a:gd name="connsiteY8" fmla="*/ 1357821 h 1883914"/>
                <a:gd name="connsiteX9" fmla="*/ 666385 w 1463040"/>
                <a:gd name="connsiteY9" fmla="*/ 1420451 h 1883914"/>
                <a:gd name="connsiteX10" fmla="*/ 588723 w 1463040"/>
                <a:gd name="connsiteY10" fmla="*/ 1490597 h 1883914"/>
                <a:gd name="connsiteX11" fmla="*/ 493525 w 1463040"/>
                <a:gd name="connsiteY11" fmla="*/ 1570764 h 1883914"/>
                <a:gd name="connsiteX12" fmla="*/ 393317 w 1463040"/>
                <a:gd name="connsiteY12" fmla="*/ 1653436 h 1883914"/>
                <a:gd name="connsiteX13" fmla="*/ 280583 w 1463040"/>
                <a:gd name="connsiteY13" fmla="*/ 1731097 h 1883914"/>
                <a:gd name="connsiteX14" fmla="*/ 157828 w 1463040"/>
                <a:gd name="connsiteY14" fmla="*/ 1811263 h 1883914"/>
                <a:gd name="connsiteX15" fmla="*/ 77661 w 1463040"/>
                <a:gd name="connsiteY15" fmla="*/ 1858862 h 1883914"/>
                <a:gd name="connsiteX16" fmla="*/ 50104 w 1463040"/>
                <a:gd name="connsiteY16" fmla="*/ 1873894 h 1883914"/>
                <a:gd name="connsiteX17" fmla="*/ 35073 w 1463040"/>
                <a:gd name="connsiteY17" fmla="*/ 1878904 h 1883914"/>
                <a:gd name="connsiteX18" fmla="*/ 22547 w 1463040"/>
                <a:gd name="connsiteY18" fmla="*/ 1883914 h 1883914"/>
                <a:gd name="connsiteX19" fmla="*/ 7516 w 1463040"/>
                <a:gd name="connsiteY19" fmla="*/ 1883914 h 1883914"/>
                <a:gd name="connsiteX20" fmla="*/ 0 w 1463040"/>
                <a:gd name="connsiteY20" fmla="*/ 1873894 h 1883914"/>
                <a:gd name="connsiteX21" fmla="*/ 2505 w 1463040"/>
                <a:gd name="connsiteY21" fmla="*/ 1851347 h 1883914"/>
                <a:gd name="connsiteX22" fmla="*/ 10021 w 1463040"/>
                <a:gd name="connsiteY22" fmla="*/ 1836316 h 1883914"/>
                <a:gd name="connsiteX23" fmla="*/ 40083 w 1463040"/>
                <a:gd name="connsiteY23" fmla="*/ 1803748 h 1883914"/>
                <a:gd name="connsiteX24" fmla="*/ 160333 w 1463040"/>
                <a:gd name="connsiteY24" fmla="*/ 1698529 h 1883914"/>
                <a:gd name="connsiteX25" fmla="*/ 265552 w 1463040"/>
                <a:gd name="connsiteY25" fmla="*/ 1603331 h 1883914"/>
                <a:gd name="connsiteX26" fmla="*/ 380791 w 1463040"/>
                <a:gd name="connsiteY26" fmla="*/ 1493102 h 1883914"/>
                <a:gd name="connsiteX27" fmla="*/ 455947 w 1463040"/>
                <a:gd name="connsiteY27" fmla="*/ 1412936 h 1883914"/>
                <a:gd name="connsiteX28" fmla="*/ 503546 w 1463040"/>
                <a:gd name="connsiteY28" fmla="*/ 1362832 h 1883914"/>
                <a:gd name="connsiteX29" fmla="*/ 563671 w 1463040"/>
                <a:gd name="connsiteY29" fmla="*/ 1295191 h 1883914"/>
                <a:gd name="connsiteX30" fmla="*/ 638827 w 1463040"/>
                <a:gd name="connsiteY30" fmla="*/ 1194983 h 1883914"/>
                <a:gd name="connsiteX31" fmla="*/ 708973 w 1463040"/>
                <a:gd name="connsiteY31" fmla="*/ 1097280 h 1883914"/>
                <a:gd name="connsiteX32" fmla="*/ 771603 w 1463040"/>
                <a:gd name="connsiteY32" fmla="*/ 1002082 h 1883914"/>
                <a:gd name="connsiteX33" fmla="*/ 844254 w 1463040"/>
                <a:gd name="connsiteY33" fmla="*/ 884337 h 1883914"/>
                <a:gd name="connsiteX34" fmla="*/ 919410 w 1463040"/>
                <a:gd name="connsiteY34" fmla="*/ 759077 h 1883914"/>
                <a:gd name="connsiteX35" fmla="*/ 1017113 w 1463040"/>
                <a:gd name="connsiteY35" fmla="*/ 563671 h 1883914"/>
                <a:gd name="connsiteX36" fmla="*/ 1047176 w 1463040"/>
                <a:gd name="connsiteY36" fmla="*/ 501041 h 1883914"/>
                <a:gd name="connsiteX37" fmla="*/ 1069723 w 1463040"/>
                <a:gd name="connsiteY37" fmla="*/ 445927 h 1883914"/>
                <a:gd name="connsiteX38" fmla="*/ 1094775 w 1463040"/>
                <a:gd name="connsiteY38" fmla="*/ 375781 h 1883914"/>
                <a:gd name="connsiteX39" fmla="*/ 1104796 w 1463040"/>
                <a:gd name="connsiteY39" fmla="*/ 343213 h 1883914"/>
                <a:gd name="connsiteX40" fmla="*/ 1114816 w 1463040"/>
                <a:gd name="connsiteY40" fmla="*/ 308140 h 1883914"/>
                <a:gd name="connsiteX41" fmla="*/ 1122332 w 1463040"/>
                <a:gd name="connsiteY41" fmla="*/ 260541 h 1883914"/>
                <a:gd name="connsiteX42" fmla="*/ 1124837 w 1463040"/>
                <a:gd name="connsiteY42" fmla="*/ 225468 h 1883914"/>
                <a:gd name="connsiteX43" fmla="*/ 1124837 w 1463040"/>
                <a:gd name="connsiteY43" fmla="*/ 202922 h 1883914"/>
                <a:gd name="connsiteX44" fmla="*/ 1124837 w 1463040"/>
                <a:gd name="connsiteY44" fmla="*/ 177870 h 1883914"/>
                <a:gd name="connsiteX45" fmla="*/ 1122332 w 1463040"/>
                <a:gd name="connsiteY45" fmla="*/ 145302 h 1883914"/>
                <a:gd name="connsiteX46" fmla="*/ 1117322 w 1463040"/>
                <a:gd name="connsiteY46" fmla="*/ 120250 h 1883914"/>
                <a:gd name="connsiteX47" fmla="*/ 1092270 w 1463040"/>
                <a:gd name="connsiteY47" fmla="*/ 0 h 1883914"/>
                <a:gd name="connsiteX48" fmla="*/ 1205004 w 1463040"/>
                <a:gd name="connsiteY48" fmla="*/ 5010 h 1883914"/>
                <a:gd name="connsiteX49" fmla="*/ 1335274 w 1463040"/>
                <a:gd name="connsiteY49" fmla="*/ 82672 h 1883914"/>
                <a:gd name="connsiteX50" fmla="*/ 1395399 w 1463040"/>
                <a:gd name="connsiteY50" fmla="*/ 127765 h 1883914"/>
                <a:gd name="connsiteX51" fmla="*/ 1425462 w 1463040"/>
                <a:gd name="connsiteY51" fmla="*/ 145302 h 1883914"/>
                <a:gd name="connsiteX52" fmla="*/ 1440493 w 1463040"/>
                <a:gd name="connsiteY52" fmla="*/ 155323 h 1883914"/>
                <a:gd name="connsiteX53" fmla="*/ 1450514 w 1463040"/>
                <a:gd name="connsiteY53" fmla="*/ 165343 h 1883914"/>
                <a:gd name="connsiteX54" fmla="*/ 1458030 w 1463040"/>
                <a:gd name="connsiteY54" fmla="*/ 180375 h 1883914"/>
                <a:gd name="connsiteX55" fmla="*/ 1460535 w 1463040"/>
                <a:gd name="connsiteY55" fmla="*/ 192901 h 1883914"/>
                <a:gd name="connsiteX56" fmla="*/ 1463040 w 1463040"/>
                <a:gd name="connsiteY56" fmla="*/ 212942 h 1883914"/>
                <a:gd name="connsiteX57" fmla="*/ 1458030 w 1463040"/>
                <a:gd name="connsiteY57" fmla="*/ 237994 h 1883914"/>
                <a:gd name="connsiteX58" fmla="*/ 1442998 w 1463040"/>
                <a:gd name="connsiteY58" fmla="*/ 275573 h 1883914"/>
                <a:gd name="connsiteX59" fmla="*/ 1425462 w 1463040"/>
                <a:gd name="connsiteY59" fmla="*/ 308140 h 1883914"/>
                <a:gd name="connsiteX60" fmla="*/ 1377863 w 1463040"/>
                <a:gd name="connsiteY60" fmla="*/ 400833 h 188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40" h="1883914">
                  <a:moveTo>
                    <a:pt x="1377863" y="400833"/>
                  </a:moveTo>
                  <a:lnTo>
                    <a:pt x="1322748" y="503546"/>
                  </a:lnTo>
                  <a:lnTo>
                    <a:pt x="1267634" y="593734"/>
                  </a:lnTo>
                  <a:lnTo>
                    <a:pt x="1212519" y="683921"/>
                  </a:lnTo>
                  <a:lnTo>
                    <a:pt x="1089764" y="894358"/>
                  </a:lnTo>
                  <a:lnTo>
                    <a:pt x="984546" y="1049681"/>
                  </a:lnTo>
                  <a:lnTo>
                    <a:pt x="894358" y="1164920"/>
                  </a:lnTo>
                  <a:lnTo>
                    <a:pt x="799161" y="1282665"/>
                  </a:lnTo>
                  <a:lnTo>
                    <a:pt x="729015" y="1357821"/>
                  </a:lnTo>
                  <a:lnTo>
                    <a:pt x="666385" y="1420451"/>
                  </a:lnTo>
                  <a:lnTo>
                    <a:pt x="588723" y="1490597"/>
                  </a:lnTo>
                  <a:lnTo>
                    <a:pt x="493525" y="1570764"/>
                  </a:lnTo>
                  <a:lnTo>
                    <a:pt x="393317" y="1653436"/>
                  </a:lnTo>
                  <a:lnTo>
                    <a:pt x="280583" y="1731097"/>
                  </a:lnTo>
                  <a:lnTo>
                    <a:pt x="157828" y="1811263"/>
                  </a:lnTo>
                  <a:lnTo>
                    <a:pt x="77661" y="1858862"/>
                  </a:lnTo>
                  <a:lnTo>
                    <a:pt x="50104" y="1873894"/>
                  </a:lnTo>
                  <a:lnTo>
                    <a:pt x="35073" y="1878904"/>
                  </a:lnTo>
                  <a:lnTo>
                    <a:pt x="22547" y="1883914"/>
                  </a:lnTo>
                  <a:lnTo>
                    <a:pt x="7516" y="1883914"/>
                  </a:lnTo>
                  <a:lnTo>
                    <a:pt x="0" y="1873894"/>
                  </a:lnTo>
                  <a:lnTo>
                    <a:pt x="2505" y="1851347"/>
                  </a:lnTo>
                  <a:lnTo>
                    <a:pt x="10021" y="1836316"/>
                  </a:lnTo>
                  <a:lnTo>
                    <a:pt x="40083" y="1803748"/>
                  </a:lnTo>
                  <a:lnTo>
                    <a:pt x="160333" y="1698529"/>
                  </a:lnTo>
                  <a:lnTo>
                    <a:pt x="265552" y="1603331"/>
                  </a:lnTo>
                  <a:lnTo>
                    <a:pt x="380791" y="1493102"/>
                  </a:lnTo>
                  <a:lnTo>
                    <a:pt x="455947" y="1412936"/>
                  </a:lnTo>
                  <a:lnTo>
                    <a:pt x="503546" y="1362832"/>
                  </a:lnTo>
                  <a:lnTo>
                    <a:pt x="563671" y="1295191"/>
                  </a:lnTo>
                  <a:lnTo>
                    <a:pt x="638827" y="1194983"/>
                  </a:lnTo>
                  <a:lnTo>
                    <a:pt x="708973" y="1097280"/>
                  </a:lnTo>
                  <a:lnTo>
                    <a:pt x="771603" y="1002082"/>
                  </a:lnTo>
                  <a:lnTo>
                    <a:pt x="844254" y="884337"/>
                  </a:lnTo>
                  <a:lnTo>
                    <a:pt x="919410" y="759077"/>
                  </a:lnTo>
                  <a:lnTo>
                    <a:pt x="1017113" y="563671"/>
                  </a:lnTo>
                  <a:lnTo>
                    <a:pt x="1047176" y="501041"/>
                  </a:lnTo>
                  <a:lnTo>
                    <a:pt x="1069723" y="445927"/>
                  </a:lnTo>
                  <a:lnTo>
                    <a:pt x="1094775" y="375781"/>
                  </a:lnTo>
                  <a:lnTo>
                    <a:pt x="1104796" y="343213"/>
                  </a:lnTo>
                  <a:lnTo>
                    <a:pt x="1114816" y="308140"/>
                  </a:lnTo>
                  <a:lnTo>
                    <a:pt x="1122332" y="260541"/>
                  </a:lnTo>
                  <a:lnTo>
                    <a:pt x="1124837" y="225468"/>
                  </a:lnTo>
                  <a:lnTo>
                    <a:pt x="1124837" y="202922"/>
                  </a:lnTo>
                  <a:lnTo>
                    <a:pt x="1124837" y="177870"/>
                  </a:lnTo>
                  <a:lnTo>
                    <a:pt x="1122332" y="145302"/>
                  </a:lnTo>
                  <a:lnTo>
                    <a:pt x="1117322" y="120250"/>
                  </a:lnTo>
                  <a:lnTo>
                    <a:pt x="1092270" y="0"/>
                  </a:lnTo>
                  <a:lnTo>
                    <a:pt x="1205004" y="5010"/>
                  </a:lnTo>
                  <a:lnTo>
                    <a:pt x="1335274" y="82672"/>
                  </a:lnTo>
                  <a:lnTo>
                    <a:pt x="1395399" y="127765"/>
                  </a:lnTo>
                  <a:lnTo>
                    <a:pt x="1425462" y="145302"/>
                  </a:lnTo>
                  <a:lnTo>
                    <a:pt x="1440493" y="155323"/>
                  </a:lnTo>
                  <a:lnTo>
                    <a:pt x="1450514" y="165343"/>
                  </a:lnTo>
                  <a:lnTo>
                    <a:pt x="1458030" y="180375"/>
                  </a:lnTo>
                  <a:lnTo>
                    <a:pt x="1460535" y="192901"/>
                  </a:lnTo>
                  <a:lnTo>
                    <a:pt x="1463040" y="212942"/>
                  </a:lnTo>
                  <a:lnTo>
                    <a:pt x="1458030" y="237994"/>
                  </a:lnTo>
                  <a:lnTo>
                    <a:pt x="1442998" y="275573"/>
                  </a:lnTo>
                  <a:lnTo>
                    <a:pt x="1425462" y="308140"/>
                  </a:lnTo>
                  <a:lnTo>
                    <a:pt x="1377863" y="4008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B3F8D47C-A078-4A4C-BBE1-135EC6BA1C3A}"/>
                </a:ext>
              </a:extLst>
            </p:cNvPr>
            <p:cNvSpPr/>
            <p:nvPr/>
          </p:nvSpPr>
          <p:spPr>
            <a:xfrm>
              <a:off x="4664075" y="2605088"/>
              <a:ext cx="1108075" cy="584200"/>
            </a:xfrm>
            <a:custGeom>
              <a:avLst/>
              <a:gdLst>
                <a:gd name="connsiteX0" fmla="*/ 849264 w 1107300"/>
                <a:gd name="connsiteY0" fmla="*/ 475989 h 583713"/>
                <a:gd name="connsiteX1" fmla="*/ 781624 w 1107300"/>
                <a:gd name="connsiteY1" fmla="*/ 430895 h 583713"/>
                <a:gd name="connsiteX2" fmla="*/ 726509 w 1107300"/>
                <a:gd name="connsiteY2" fmla="*/ 393317 h 583713"/>
                <a:gd name="connsiteX3" fmla="*/ 631311 w 1107300"/>
                <a:gd name="connsiteY3" fmla="*/ 330687 h 583713"/>
                <a:gd name="connsiteX4" fmla="*/ 443421 w 1107300"/>
                <a:gd name="connsiteY4" fmla="*/ 248015 h 583713"/>
                <a:gd name="connsiteX5" fmla="*/ 350728 w 1107300"/>
                <a:gd name="connsiteY5" fmla="*/ 197911 h 583713"/>
                <a:gd name="connsiteX6" fmla="*/ 258036 w 1107300"/>
                <a:gd name="connsiteY6" fmla="*/ 150312 h 583713"/>
                <a:gd name="connsiteX7" fmla="*/ 180374 w 1107300"/>
                <a:gd name="connsiteY7" fmla="*/ 117744 h 583713"/>
                <a:gd name="connsiteX8" fmla="*/ 112734 w 1107300"/>
                <a:gd name="connsiteY8" fmla="*/ 85177 h 583713"/>
                <a:gd name="connsiteX9" fmla="*/ 45093 w 1107300"/>
                <a:gd name="connsiteY9" fmla="*/ 60125 h 583713"/>
                <a:gd name="connsiteX10" fmla="*/ 17536 w 1107300"/>
                <a:gd name="connsiteY10" fmla="*/ 45093 h 583713"/>
                <a:gd name="connsiteX11" fmla="*/ 5010 w 1107300"/>
                <a:gd name="connsiteY11" fmla="*/ 35073 h 583713"/>
                <a:gd name="connsiteX12" fmla="*/ 0 w 1107300"/>
                <a:gd name="connsiteY12" fmla="*/ 25052 h 583713"/>
                <a:gd name="connsiteX13" fmla="*/ 2505 w 1107300"/>
                <a:gd name="connsiteY13" fmla="*/ 15031 h 583713"/>
                <a:gd name="connsiteX14" fmla="*/ 7515 w 1107300"/>
                <a:gd name="connsiteY14" fmla="*/ 5010 h 583713"/>
                <a:gd name="connsiteX15" fmla="*/ 25052 w 1107300"/>
                <a:gd name="connsiteY15" fmla="*/ 0 h 583713"/>
                <a:gd name="connsiteX16" fmla="*/ 75156 w 1107300"/>
                <a:gd name="connsiteY16" fmla="*/ 0 h 583713"/>
                <a:gd name="connsiteX17" fmla="*/ 230479 w 1107300"/>
                <a:gd name="connsiteY17" fmla="*/ 10021 h 583713"/>
                <a:gd name="connsiteX18" fmla="*/ 293109 w 1107300"/>
                <a:gd name="connsiteY18" fmla="*/ 15031 h 583713"/>
                <a:gd name="connsiteX19" fmla="*/ 388306 w 1107300"/>
                <a:gd name="connsiteY19" fmla="*/ 30062 h 583713"/>
                <a:gd name="connsiteX20" fmla="*/ 448431 w 1107300"/>
                <a:gd name="connsiteY20" fmla="*/ 42588 h 583713"/>
                <a:gd name="connsiteX21" fmla="*/ 536114 w 1107300"/>
                <a:gd name="connsiteY21" fmla="*/ 70145 h 583713"/>
                <a:gd name="connsiteX22" fmla="*/ 744046 w 1107300"/>
                <a:gd name="connsiteY22" fmla="*/ 130270 h 583713"/>
                <a:gd name="connsiteX23" fmla="*/ 834233 w 1107300"/>
                <a:gd name="connsiteY23" fmla="*/ 185385 h 583713"/>
                <a:gd name="connsiteX24" fmla="*/ 924420 w 1107300"/>
                <a:gd name="connsiteY24" fmla="*/ 250520 h 583713"/>
                <a:gd name="connsiteX25" fmla="*/ 972019 w 1107300"/>
                <a:gd name="connsiteY25" fmla="*/ 290604 h 583713"/>
                <a:gd name="connsiteX26" fmla="*/ 1014608 w 1107300"/>
                <a:gd name="connsiteY26" fmla="*/ 328182 h 583713"/>
                <a:gd name="connsiteX27" fmla="*/ 1042165 w 1107300"/>
                <a:gd name="connsiteY27" fmla="*/ 368265 h 583713"/>
                <a:gd name="connsiteX28" fmla="*/ 1079743 w 1107300"/>
                <a:gd name="connsiteY28" fmla="*/ 430895 h 583713"/>
                <a:gd name="connsiteX29" fmla="*/ 1094774 w 1107300"/>
                <a:gd name="connsiteY29" fmla="*/ 465968 h 583713"/>
                <a:gd name="connsiteX30" fmla="*/ 1107300 w 1107300"/>
                <a:gd name="connsiteY30" fmla="*/ 501041 h 583713"/>
                <a:gd name="connsiteX31" fmla="*/ 1107300 w 1107300"/>
                <a:gd name="connsiteY31" fmla="*/ 518577 h 583713"/>
                <a:gd name="connsiteX32" fmla="*/ 1102290 w 1107300"/>
                <a:gd name="connsiteY32" fmla="*/ 548640 h 583713"/>
                <a:gd name="connsiteX33" fmla="*/ 1092269 w 1107300"/>
                <a:gd name="connsiteY33" fmla="*/ 571187 h 583713"/>
                <a:gd name="connsiteX34" fmla="*/ 1084754 w 1107300"/>
                <a:gd name="connsiteY34" fmla="*/ 578702 h 583713"/>
                <a:gd name="connsiteX35" fmla="*/ 1067217 w 1107300"/>
                <a:gd name="connsiteY35" fmla="*/ 583713 h 583713"/>
                <a:gd name="connsiteX36" fmla="*/ 1052186 w 1107300"/>
                <a:gd name="connsiteY36" fmla="*/ 583713 h 583713"/>
                <a:gd name="connsiteX37" fmla="*/ 1022123 w 1107300"/>
                <a:gd name="connsiteY37" fmla="*/ 576197 h 583713"/>
                <a:gd name="connsiteX38" fmla="*/ 974525 w 1107300"/>
                <a:gd name="connsiteY38" fmla="*/ 558661 h 583713"/>
                <a:gd name="connsiteX39" fmla="*/ 849264 w 1107300"/>
                <a:gd name="connsiteY39" fmla="*/ 475989 h 58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7300" h="583713">
                  <a:moveTo>
                    <a:pt x="849264" y="475989"/>
                  </a:moveTo>
                  <a:lnTo>
                    <a:pt x="781624" y="430895"/>
                  </a:lnTo>
                  <a:lnTo>
                    <a:pt x="726509" y="393317"/>
                  </a:lnTo>
                  <a:lnTo>
                    <a:pt x="631311" y="330687"/>
                  </a:lnTo>
                  <a:lnTo>
                    <a:pt x="443421" y="248015"/>
                  </a:lnTo>
                  <a:lnTo>
                    <a:pt x="350728" y="197911"/>
                  </a:lnTo>
                  <a:lnTo>
                    <a:pt x="258036" y="150312"/>
                  </a:lnTo>
                  <a:lnTo>
                    <a:pt x="180374" y="117744"/>
                  </a:lnTo>
                  <a:lnTo>
                    <a:pt x="112734" y="85177"/>
                  </a:lnTo>
                  <a:lnTo>
                    <a:pt x="45093" y="60125"/>
                  </a:lnTo>
                  <a:lnTo>
                    <a:pt x="17536" y="45093"/>
                  </a:lnTo>
                  <a:lnTo>
                    <a:pt x="5010" y="35073"/>
                  </a:lnTo>
                  <a:lnTo>
                    <a:pt x="0" y="25052"/>
                  </a:lnTo>
                  <a:lnTo>
                    <a:pt x="2505" y="15031"/>
                  </a:lnTo>
                  <a:lnTo>
                    <a:pt x="7515" y="5010"/>
                  </a:lnTo>
                  <a:lnTo>
                    <a:pt x="25052" y="0"/>
                  </a:lnTo>
                  <a:lnTo>
                    <a:pt x="75156" y="0"/>
                  </a:lnTo>
                  <a:lnTo>
                    <a:pt x="230479" y="10021"/>
                  </a:lnTo>
                  <a:lnTo>
                    <a:pt x="293109" y="15031"/>
                  </a:lnTo>
                  <a:lnTo>
                    <a:pt x="388306" y="30062"/>
                  </a:lnTo>
                  <a:lnTo>
                    <a:pt x="448431" y="42588"/>
                  </a:lnTo>
                  <a:lnTo>
                    <a:pt x="536114" y="70145"/>
                  </a:lnTo>
                  <a:lnTo>
                    <a:pt x="744046" y="130270"/>
                  </a:lnTo>
                  <a:lnTo>
                    <a:pt x="834233" y="185385"/>
                  </a:lnTo>
                  <a:lnTo>
                    <a:pt x="924420" y="250520"/>
                  </a:lnTo>
                  <a:lnTo>
                    <a:pt x="972019" y="290604"/>
                  </a:lnTo>
                  <a:lnTo>
                    <a:pt x="1014608" y="328182"/>
                  </a:lnTo>
                  <a:lnTo>
                    <a:pt x="1042165" y="368265"/>
                  </a:lnTo>
                  <a:lnTo>
                    <a:pt x="1079743" y="430895"/>
                  </a:lnTo>
                  <a:lnTo>
                    <a:pt x="1094774" y="465968"/>
                  </a:lnTo>
                  <a:lnTo>
                    <a:pt x="1107300" y="501041"/>
                  </a:lnTo>
                  <a:lnTo>
                    <a:pt x="1107300" y="518577"/>
                  </a:lnTo>
                  <a:lnTo>
                    <a:pt x="1102290" y="548640"/>
                  </a:lnTo>
                  <a:lnTo>
                    <a:pt x="1092269" y="571187"/>
                  </a:lnTo>
                  <a:lnTo>
                    <a:pt x="1084754" y="578702"/>
                  </a:lnTo>
                  <a:lnTo>
                    <a:pt x="1067217" y="583713"/>
                  </a:lnTo>
                  <a:lnTo>
                    <a:pt x="1052186" y="583713"/>
                  </a:lnTo>
                  <a:lnTo>
                    <a:pt x="1022123" y="576197"/>
                  </a:lnTo>
                  <a:lnTo>
                    <a:pt x="974525" y="558661"/>
                  </a:lnTo>
                  <a:lnTo>
                    <a:pt x="849264" y="475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BE61229-BB68-40A2-A990-A6B596D7AEEE}"/>
                </a:ext>
              </a:extLst>
            </p:cNvPr>
            <p:cNvSpPr/>
            <p:nvPr/>
          </p:nvSpPr>
          <p:spPr>
            <a:xfrm>
              <a:off x="4119563" y="4421188"/>
              <a:ext cx="423862" cy="1177925"/>
            </a:xfrm>
            <a:custGeom>
              <a:avLst/>
              <a:gdLst>
                <a:gd name="connsiteX0" fmla="*/ 411956 w 423862"/>
                <a:gd name="connsiteY0" fmla="*/ 245269 h 1176338"/>
                <a:gd name="connsiteX1" fmla="*/ 407193 w 423862"/>
                <a:gd name="connsiteY1" fmla="*/ 378619 h 1176338"/>
                <a:gd name="connsiteX2" fmla="*/ 404812 w 423862"/>
                <a:gd name="connsiteY2" fmla="*/ 461963 h 1176338"/>
                <a:gd name="connsiteX3" fmla="*/ 402431 w 423862"/>
                <a:gd name="connsiteY3" fmla="*/ 528638 h 1176338"/>
                <a:gd name="connsiteX4" fmla="*/ 397668 w 423862"/>
                <a:gd name="connsiteY4" fmla="*/ 583407 h 1176338"/>
                <a:gd name="connsiteX5" fmla="*/ 388143 w 423862"/>
                <a:gd name="connsiteY5" fmla="*/ 652463 h 1176338"/>
                <a:gd name="connsiteX6" fmla="*/ 378618 w 423862"/>
                <a:gd name="connsiteY6" fmla="*/ 709613 h 1176338"/>
                <a:gd name="connsiteX7" fmla="*/ 361950 w 423862"/>
                <a:gd name="connsiteY7" fmla="*/ 781050 h 1176338"/>
                <a:gd name="connsiteX8" fmla="*/ 335756 w 423862"/>
                <a:gd name="connsiteY8" fmla="*/ 873919 h 1176338"/>
                <a:gd name="connsiteX9" fmla="*/ 311943 w 423862"/>
                <a:gd name="connsiteY9" fmla="*/ 940594 h 1176338"/>
                <a:gd name="connsiteX10" fmla="*/ 278606 w 423862"/>
                <a:gd name="connsiteY10" fmla="*/ 1016794 h 1176338"/>
                <a:gd name="connsiteX11" fmla="*/ 254793 w 423862"/>
                <a:gd name="connsiteY11" fmla="*/ 1059657 h 1176338"/>
                <a:gd name="connsiteX12" fmla="*/ 228600 w 423862"/>
                <a:gd name="connsiteY12" fmla="*/ 1102519 h 1176338"/>
                <a:gd name="connsiteX13" fmla="*/ 200025 w 423862"/>
                <a:gd name="connsiteY13" fmla="*/ 1133475 h 1176338"/>
                <a:gd name="connsiteX14" fmla="*/ 166687 w 423862"/>
                <a:gd name="connsiteY14" fmla="*/ 1159669 h 1176338"/>
                <a:gd name="connsiteX15" fmla="*/ 142875 w 423862"/>
                <a:gd name="connsiteY15" fmla="*/ 1171575 h 1176338"/>
                <a:gd name="connsiteX16" fmla="*/ 114300 w 423862"/>
                <a:gd name="connsiteY16" fmla="*/ 1176338 h 1176338"/>
                <a:gd name="connsiteX17" fmla="*/ 88106 w 423862"/>
                <a:gd name="connsiteY17" fmla="*/ 1171575 h 1176338"/>
                <a:gd name="connsiteX18" fmla="*/ 66675 w 423862"/>
                <a:gd name="connsiteY18" fmla="*/ 1154907 h 1176338"/>
                <a:gd name="connsiteX19" fmla="*/ 50006 w 423862"/>
                <a:gd name="connsiteY19" fmla="*/ 1135857 h 1176338"/>
                <a:gd name="connsiteX20" fmla="*/ 30956 w 423862"/>
                <a:gd name="connsiteY20" fmla="*/ 1104900 h 1176338"/>
                <a:gd name="connsiteX21" fmla="*/ 21431 w 423862"/>
                <a:gd name="connsiteY21" fmla="*/ 1076325 h 1176338"/>
                <a:gd name="connsiteX22" fmla="*/ 14287 w 423862"/>
                <a:gd name="connsiteY22" fmla="*/ 1035844 h 1176338"/>
                <a:gd name="connsiteX23" fmla="*/ 4762 w 423862"/>
                <a:gd name="connsiteY23" fmla="*/ 954882 h 1176338"/>
                <a:gd name="connsiteX24" fmla="*/ 0 w 423862"/>
                <a:gd name="connsiteY24" fmla="*/ 869157 h 1176338"/>
                <a:gd name="connsiteX25" fmla="*/ 0 w 423862"/>
                <a:gd name="connsiteY25" fmla="*/ 852488 h 1176338"/>
                <a:gd name="connsiteX26" fmla="*/ 7143 w 423862"/>
                <a:gd name="connsiteY26" fmla="*/ 831057 h 1176338"/>
                <a:gd name="connsiteX27" fmla="*/ 21431 w 423862"/>
                <a:gd name="connsiteY27" fmla="*/ 807244 h 1176338"/>
                <a:gd name="connsiteX28" fmla="*/ 40481 w 423862"/>
                <a:gd name="connsiteY28" fmla="*/ 783432 h 1176338"/>
                <a:gd name="connsiteX29" fmla="*/ 69056 w 423862"/>
                <a:gd name="connsiteY29" fmla="*/ 750094 h 1176338"/>
                <a:gd name="connsiteX30" fmla="*/ 95250 w 423862"/>
                <a:gd name="connsiteY30" fmla="*/ 721519 h 1176338"/>
                <a:gd name="connsiteX31" fmla="*/ 135731 w 423862"/>
                <a:gd name="connsiteY31" fmla="*/ 678657 h 1176338"/>
                <a:gd name="connsiteX32" fmla="*/ 159543 w 423862"/>
                <a:gd name="connsiteY32" fmla="*/ 654844 h 1176338"/>
                <a:gd name="connsiteX33" fmla="*/ 190500 w 423862"/>
                <a:gd name="connsiteY33" fmla="*/ 595313 h 1176338"/>
                <a:gd name="connsiteX34" fmla="*/ 219075 w 423862"/>
                <a:gd name="connsiteY34" fmla="*/ 538163 h 1176338"/>
                <a:gd name="connsiteX35" fmla="*/ 250031 w 423862"/>
                <a:gd name="connsiteY35" fmla="*/ 469107 h 1176338"/>
                <a:gd name="connsiteX36" fmla="*/ 273843 w 423862"/>
                <a:gd name="connsiteY36" fmla="*/ 411957 h 1176338"/>
                <a:gd name="connsiteX37" fmla="*/ 288131 w 423862"/>
                <a:gd name="connsiteY37" fmla="*/ 364332 h 1176338"/>
                <a:gd name="connsiteX38" fmla="*/ 302418 w 423862"/>
                <a:gd name="connsiteY38" fmla="*/ 321469 h 1176338"/>
                <a:gd name="connsiteX39" fmla="*/ 321468 w 423862"/>
                <a:gd name="connsiteY39" fmla="*/ 245269 h 1176338"/>
                <a:gd name="connsiteX40" fmla="*/ 342900 w 423862"/>
                <a:gd name="connsiteY40" fmla="*/ 142875 h 1176338"/>
                <a:gd name="connsiteX41" fmla="*/ 350043 w 423862"/>
                <a:gd name="connsiteY41" fmla="*/ 97632 h 1176338"/>
                <a:gd name="connsiteX42" fmla="*/ 354806 w 423862"/>
                <a:gd name="connsiteY42" fmla="*/ 50007 h 1176338"/>
                <a:gd name="connsiteX43" fmla="*/ 357187 w 423862"/>
                <a:gd name="connsiteY43" fmla="*/ 33338 h 1176338"/>
                <a:gd name="connsiteX44" fmla="*/ 371475 w 423862"/>
                <a:gd name="connsiteY44" fmla="*/ 11907 h 1176338"/>
                <a:gd name="connsiteX45" fmla="*/ 390525 w 423862"/>
                <a:gd name="connsiteY45" fmla="*/ 0 h 1176338"/>
                <a:gd name="connsiteX46" fmla="*/ 397668 w 423862"/>
                <a:gd name="connsiteY46" fmla="*/ 0 h 1176338"/>
                <a:gd name="connsiteX47" fmla="*/ 404812 w 423862"/>
                <a:gd name="connsiteY47" fmla="*/ 0 h 1176338"/>
                <a:gd name="connsiteX48" fmla="*/ 414337 w 423862"/>
                <a:gd name="connsiteY48" fmla="*/ 7144 h 1176338"/>
                <a:gd name="connsiteX49" fmla="*/ 421481 w 423862"/>
                <a:gd name="connsiteY49" fmla="*/ 23813 h 1176338"/>
                <a:gd name="connsiteX50" fmla="*/ 423862 w 423862"/>
                <a:gd name="connsiteY50" fmla="*/ 42863 h 1176338"/>
                <a:gd name="connsiteX51" fmla="*/ 411956 w 423862"/>
                <a:gd name="connsiteY51" fmla="*/ 245269 h 117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3862" h="1176338">
                  <a:moveTo>
                    <a:pt x="411956" y="245269"/>
                  </a:moveTo>
                  <a:lnTo>
                    <a:pt x="407193" y="378619"/>
                  </a:lnTo>
                  <a:cubicBezTo>
                    <a:pt x="406399" y="406400"/>
                    <a:pt x="405606" y="434182"/>
                    <a:pt x="404812" y="461963"/>
                  </a:cubicBezTo>
                  <a:cubicBezTo>
                    <a:pt x="404018" y="484188"/>
                    <a:pt x="403225" y="506413"/>
                    <a:pt x="402431" y="528638"/>
                  </a:cubicBezTo>
                  <a:lnTo>
                    <a:pt x="397668" y="583407"/>
                  </a:lnTo>
                  <a:lnTo>
                    <a:pt x="388143" y="652463"/>
                  </a:lnTo>
                  <a:lnTo>
                    <a:pt x="378618" y="709613"/>
                  </a:lnTo>
                  <a:lnTo>
                    <a:pt x="361950" y="781050"/>
                  </a:lnTo>
                  <a:lnTo>
                    <a:pt x="335756" y="873919"/>
                  </a:lnTo>
                  <a:lnTo>
                    <a:pt x="311943" y="940594"/>
                  </a:lnTo>
                  <a:lnTo>
                    <a:pt x="278606" y="1016794"/>
                  </a:lnTo>
                  <a:lnTo>
                    <a:pt x="254793" y="1059657"/>
                  </a:lnTo>
                  <a:lnTo>
                    <a:pt x="228600" y="1102519"/>
                  </a:lnTo>
                  <a:lnTo>
                    <a:pt x="200025" y="1133475"/>
                  </a:lnTo>
                  <a:lnTo>
                    <a:pt x="166687" y="1159669"/>
                  </a:lnTo>
                  <a:lnTo>
                    <a:pt x="142875" y="1171575"/>
                  </a:lnTo>
                  <a:lnTo>
                    <a:pt x="114300" y="1176338"/>
                  </a:lnTo>
                  <a:lnTo>
                    <a:pt x="88106" y="1171575"/>
                  </a:lnTo>
                  <a:lnTo>
                    <a:pt x="66675" y="1154907"/>
                  </a:lnTo>
                  <a:lnTo>
                    <a:pt x="50006" y="1135857"/>
                  </a:lnTo>
                  <a:lnTo>
                    <a:pt x="30956" y="1104900"/>
                  </a:lnTo>
                  <a:lnTo>
                    <a:pt x="21431" y="1076325"/>
                  </a:lnTo>
                  <a:lnTo>
                    <a:pt x="14287" y="1035844"/>
                  </a:lnTo>
                  <a:lnTo>
                    <a:pt x="4762" y="954882"/>
                  </a:lnTo>
                  <a:lnTo>
                    <a:pt x="0" y="869157"/>
                  </a:lnTo>
                  <a:lnTo>
                    <a:pt x="0" y="852488"/>
                  </a:lnTo>
                  <a:lnTo>
                    <a:pt x="7143" y="831057"/>
                  </a:lnTo>
                  <a:lnTo>
                    <a:pt x="21431" y="807244"/>
                  </a:lnTo>
                  <a:lnTo>
                    <a:pt x="40481" y="783432"/>
                  </a:lnTo>
                  <a:lnTo>
                    <a:pt x="69056" y="750094"/>
                  </a:lnTo>
                  <a:lnTo>
                    <a:pt x="95250" y="721519"/>
                  </a:lnTo>
                  <a:lnTo>
                    <a:pt x="135731" y="678657"/>
                  </a:lnTo>
                  <a:lnTo>
                    <a:pt x="159543" y="654844"/>
                  </a:lnTo>
                  <a:lnTo>
                    <a:pt x="190500" y="595313"/>
                  </a:lnTo>
                  <a:lnTo>
                    <a:pt x="219075" y="538163"/>
                  </a:lnTo>
                  <a:lnTo>
                    <a:pt x="250031" y="469107"/>
                  </a:lnTo>
                  <a:lnTo>
                    <a:pt x="273843" y="411957"/>
                  </a:lnTo>
                  <a:lnTo>
                    <a:pt x="288131" y="364332"/>
                  </a:lnTo>
                  <a:lnTo>
                    <a:pt x="302418" y="321469"/>
                  </a:lnTo>
                  <a:lnTo>
                    <a:pt x="321468" y="245269"/>
                  </a:lnTo>
                  <a:lnTo>
                    <a:pt x="342900" y="142875"/>
                  </a:lnTo>
                  <a:lnTo>
                    <a:pt x="350043" y="97632"/>
                  </a:lnTo>
                  <a:lnTo>
                    <a:pt x="354806" y="50007"/>
                  </a:lnTo>
                  <a:lnTo>
                    <a:pt x="357187" y="33338"/>
                  </a:lnTo>
                  <a:lnTo>
                    <a:pt x="371475" y="11907"/>
                  </a:lnTo>
                  <a:lnTo>
                    <a:pt x="390525" y="0"/>
                  </a:lnTo>
                  <a:lnTo>
                    <a:pt x="397668" y="0"/>
                  </a:lnTo>
                  <a:lnTo>
                    <a:pt x="404812" y="0"/>
                  </a:lnTo>
                  <a:lnTo>
                    <a:pt x="414337" y="7144"/>
                  </a:lnTo>
                  <a:lnTo>
                    <a:pt x="421481" y="23813"/>
                  </a:lnTo>
                  <a:lnTo>
                    <a:pt x="423862" y="42863"/>
                  </a:lnTo>
                  <a:lnTo>
                    <a:pt x="4119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35825D9-88B9-4F98-A75E-8B891B067473}"/>
                </a:ext>
              </a:extLst>
            </p:cNvPr>
            <p:cNvSpPr/>
            <p:nvPr/>
          </p:nvSpPr>
          <p:spPr>
            <a:xfrm>
              <a:off x="4837113" y="4183063"/>
              <a:ext cx="2419350" cy="1635125"/>
            </a:xfrm>
            <a:custGeom>
              <a:avLst/>
              <a:gdLst>
                <a:gd name="connsiteX0" fmla="*/ 154781 w 2419350"/>
                <a:gd name="connsiteY0" fmla="*/ 266700 h 1633538"/>
                <a:gd name="connsiteX1" fmla="*/ 207169 w 2419350"/>
                <a:gd name="connsiteY1" fmla="*/ 390525 h 1633538"/>
                <a:gd name="connsiteX2" fmla="*/ 254794 w 2419350"/>
                <a:gd name="connsiteY2" fmla="*/ 492919 h 1633538"/>
                <a:gd name="connsiteX3" fmla="*/ 311944 w 2419350"/>
                <a:gd name="connsiteY3" fmla="*/ 597694 h 1633538"/>
                <a:gd name="connsiteX4" fmla="*/ 357187 w 2419350"/>
                <a:gd name="connsiteY4" fmla="*/ 669132 h 1633538"/>
                <a:gd name="connsiteX5" fmla="*/ 409575 w 2419350"/>
                <a:gd name="connsiteY5" fmla="*/ 750094 h 1633538"/>
                <a:gd name="connsiteX6" fmla="*/ 445294 w 2419350"/>
                <a:gd name="connsiteY6" fmla="*/ 800100 h 1633538"/>
                <a:gd name="connsiteX7" fmla="*/ 495300 w 2419350"/>
                <a:gd name="connsiteY7" fmla="*/ 864394 h 1633538"/>
                <a:gd name="connsiteX8" fmla="*/ 542925 w 2419350"/>
                <a:gd name="connsiteY8" fmla="*/ 914400 h 1633538"/>
                <a:gd name="connsiteX9" fmla="*/ 595312 w 2419350"/>
                <a:gd name="connsiteY9" fmla="*/ 969169 h 1633538"/>
                <a:gd name="connsiteX10" fmla="*/ 645319 w 2419350"/>
                <a:gd name="connsiteY10" fmla="*/ 1016794 h 1633538"/>
                <a:gd name="connsiteX11" fmla="*/ 704850 w 2419350"/>
                <a:gd name="connsiteY11" fmla="*/ 1064419 h 1633538"/>
                <a:gd name="connsiteX12" fmla="*/ 757237 w 2419350"/>
                <a:gd name="connsiteY12" fmla="*/ 1097757 h 1633538"/>
                <a:gd name="connsiteX13" fmla="*/ 819150 w 2419350"/>
                <a:gd name="connsiteY13" fmla="*/ 1131094 h 1633538"/>
                <a:gd name="connsiteX14" fmla="*/ 907256 w 2419350"/>
                <a:gd name="connsiteY14" fmla="*/ 1176338 h 1633538"/>
                <a:gd name="connsiteX15" fmla="*/ 997744 w 2419350"/>
                <a:gd name="connsiteY15" fmla="*/ 1214438 h 1633538"/>
                <a:gd name="connsiteX16" fmla="*/ 1078706 w 2419350"/>
                <a:gd name="connsiteY16" fmla="*/ 1247775 h 1633538"/>
                <a:gd name="connsiteX17" fmla="*/ 1169194 w 2419350"/>
                <a:gd name="connsiteY17" fmla="*/ 1273969 h 1633538"/>
                <a:gd name="connsiteX18" fmla="*/ 1264444 w 2419350"/>
                <a:gd name="connsiteY18" fmla="*/ 1300163 h 1633538"/>
                <a:gd name="connsiteX19" fmla="*/ 1347787 w 2419350"/>
                <a:gd name="connsiteY19" fmla="*/ 1319213 h 1633538"/>
                <a:gd name="connsiteX20" fmla="*/ 1488281 w 2419350"/>
                <a:gd name="connsiteY20" fmla="*/ 1340644 h 1633538"/>
                <a:gd name="connsiteX21" fmla="*/ 1638300 w 2419350"/>
                <a:gd name="connsiteY21" fmla="*/ 1357313 h 1633538"/>
                <a:gd name="connsiteX22" fmla="*/ 1785937 w 2419350"/>
                <a:gd name="connsiteY22" fmla="*/ 1364457 h 1633538"/>
                <a:gd name="connsiteX23" fmla="*/ 1871662 w 2419350"/>
                <a:gd name="connsiteY23" fmla="*/ 1343025 h 1633538"/>
                <a:gd name="connsiteX24" fmla="*/ 2369344 w 2419350"/>
                <a:gd name="connsiteY24" fmla="*/ 1407319 h 1633538"/>
                <a:gd name="connsiteX25" fmla="*/ 2400300 w 2419350"/>
                <a:gd name="connsiteY25" fmla="*/ 1423988 h 1633538"/>
                <a:gd name="connsiteX26" fmla="*/ 2414587 w 2419350"/>
                <a:gd name="connsiteY26" fmla="*/ 1440657 h 1633538"/>
                <a:gd name="connsiteX27" fmla="*/ 2419350 w 2419350"/>
                <a:gd name="connsiteY27" fmla="*/ 1457325 h 1633538"/>
                <a:gd name="connsiteX28" fmla="*/ 2414587 w 2419350"/>
                <a:gd name="connsiteY28" fmla="*/ 1485900 h 1633538"/>
                <a:gd name="connsiteX29" fmla="*/ 2402681 w 2419350"/>
                <a:gd name="connsiteY29" fmla="*/ 1512094 h 1633538"/>
                <a:gd name="connsiteX30" fmla="*/ 2378869 w 2419350"/>
                <a:gd name="connsiteY30" fmla="*/ 1535907 h 1633538"/>
                <a:gd name="connsiteX31" fmla="*/ 2338387 w 2419350"/>
                <a:gd name="connsiteY31" fmla="*/ 1562100 h 1633538"/>
                <a:gd name="connsiteX32" fmla="*/ 2281237 w 2419350"/>
                <a:gd name="connsiteY32" fmla="*/ 1585913 h 1633538"/>
                <a:gd name="connsiteX33" fmla="*/ 2216944 w 2419350"/>
                <a:gd name="connsiteY33" fmla="*/ 1602582 h 1633538"/>
                <a:gd name="connsiteX34" fmla="*/ 2116931 w 2419350"/>
                <a:gd name="connsiteY34" fmla="*/ 1616869 h 1633538"/>
                <a:gd name="connsiteX35" fmla="*/ 1993106 w 2419350"/>
                <a:gd name="connsiteY35" fmla="*/ 1628775 h 1633538"/>
                <a:gd name="connsiteX36" fmla="*/ 1893094 w 2419350"/>
                <a:gd name="connsiteY36" fmla="*/ 1633538 h 1633538"/>
                <a:gd name="connsiteX37" fmla="*/ 1774031 w 2419350"/>
                <a:gd name="connsiteY37" fmla="*/ 1633538 h 1633538"/>
                <a:gd name="connsiteX38" fmla="*/ 1681162 w 2419350"/>
                <a:gd name="connsiteY38" fmla="*/ 1631157 h 1633538"/>
                <a:gd name="connsiteX39" fmla="*/ 1552575 w 2419350"/>
                <a:gd name="connsiteY39" fmla="*/ 1621632 h 1633538"/>
                <a:gd name="connsiteX40" fmla="*/ 1431131 w 2419350"/>
                <a:gd name="connsiteY40" fmla="*/ 1604963 h 1633538"/>
                <a:gd name="connsiteX41" fmla="*/ 1309687 w 2419350"/>
                <a:gd name="connsiteY41" fmla="*/ 1583532 h 1633538"/>
                <a:gd name="connsiteX42" fmla="*/ 1238250 w 2419350"/>
                <a:gd name="connsiteY42" fmla="*/ 1566863 h 1633538"/>
                <a:gd name="connsiteX43" fmla="*/ 1119187 w 2419350"/>
                <a:gd name="connsiteY43" fmla="*/ 1533525 h 1633538"/>
                <a:gd name="connsiteX44" fmla="*/ 1023937 w 2419350"/>
                <a:gd name="connsiteY44" fmla="*/ 1493044 h 1633538"/>
                <a:gd name="connsiteX45" fmla="*/ 945356 w 2419350"/>
                <a:gd name="connsiteY45" fmla="*/ 1459707 h 1633538"/>
                <a:gd name="connsiteX46" fmla="*/ 876300 w 2419350"/>
                <a:gd name="connsiteY46" fmla="*/ 1426369 h 1633538"/>
                <a:gd name="connsiteX47" fmla="*/ 816769 w 2419350"/>
                <a:gd name="connsiteY47" fmla="*/ 1393032 h 1633538"/>
                <a:gd name="connsiteX48" fmla="*/ 762000 w 2419350"/>
                <a:gd name="connsiteY48" fmla="*/ 1359694 h 1633538"/>
                <a:gd name="connsiteX49" fmla="*/ 707231 w 2419350"/>
                <a:gd name="connsiteY49" fmla="*/ 1326357 h 1633538"/>
                <a:gd name="connsiteX50" fmla="*/ 647700 w 2419350"/>
                <a:gd name="connsiteY50" fmla="*/ 1281113 h 1633538"/>
                <a:gd name="connsiteX51" fmla="*/ 585787 w 2419350"/>
                <a:gd name="connsiteY51" fmla="*/ 1226344 h 1633538"/>
                <a:gd name="connsiteX52" fmla="*/ 526256 w 2419350"/>
                <a:gd name="connsiteY52" fmla="*/ 1171575 h 1633538"/>
                <a:gd name="connsiteX53" fmla="*/ 461962 w 2419350"/>
                <a:gd name="connsiteY53" fmla="*/ 1102519 h 1633538"/>
                <a:gd name="connsiteX54" fmla="*/ 419100 w 2419350"/>
                <a:gd name="connsiteY54" fmla="*/ 1054894 h 1633538"/>
                <a:gd name="connsiteX55" fmla="*/ 378619 w 2419350"/>
                <a:gd name="connsiteY55" fmla="*/ 1002507 h 1633538"/>
                <a:gd name="connsiteX56" fmla="*/ 333375 w 2419350"/>
                <a:gd name="connsiteY56" fmla="*/ 940594 h 1633538"/>
                <a:gd name="connsiteX57" fmla="*/ 290512 w 2419350"/>
                <a:gd name="connsiteY57" fmla="*/ 876300 h 1633538"/>
                <a:gd name="connsiteX58" fmla="*/ 247650 w 2419350"/>
                <a:gd name="connsiteY58" fmla="*/ 800100 h 1633538"/>
                <a:gd name="connsiteX59" fmla="*/ 209550 w 2419350"/>
                <a:gd name="connsiteY59" fmla="*/ 721519 h 1633538"/>
                <a:gd name="connsiteX60" fmla="*/ 178594 w 2419350"/>
                <a:gd name="connsiteY60" fmla="*/ 659607 h 1633538"/>
                <a:gd name="connsiteX61" fmla="*/ 154781 w 2419350"/>
                <a:gd name="connsiteY61" fmla="*/ 600075 h 1633538"/>
                <a:gd name="connsiteX62" fmla="*/ 123825 w 2419350"/>
                <a:gd name="connsiteY62" fmla="*/ 526257 h 1633538"/>
                <a:gd name="connsiteX63" fmla="*/ 102394 w 2419350"/>
                <a:gd name="connsiteY63" fmla="*/ 457200 h 1633538"/>
                <a:gd name="connsiteX64" fmla="*/ 78581 w 2419350"/>
                <a:gd name="connsiteY64" fmla="*/ 392907 h 1633538"/>
                <a:gd name="connsiteX65" fmla="*/ 57150 w 2419350"/>
                <a:gd name="connsiteY65" fmla="*/ 319088 h 1633538"/>
                <a:gd name="connsiteX66" fmla="*/ 33337 w 2419350"/>
                <a:gd name="connsiteY66" fmla="*/ 223838 h 1633538"/>
                <a:gd name="connsiteX67" fmla="*/ 14287 w 2419350"/>
                <a:gd name="connsiteY67" fmla="*/ 138113 h 1633538"/>
                <a:gd name="connsiteX68" fmla="*/ 0 w 2419350"/>
                <a:gd name="connsiteY68" fmla="*/ 50007 h 1633538"/>
                <a:gd name="connsiteX69" fmla="*/ 0 w 2419350"/>
                <a:gd name="connsiteY69" fmla="*/ 26194 h 1633538"/>
                <a:gd name="connsiteX70" fmla="*/ 7144 w 2419350"/>
                <a:gd name="connsiteY70" fmla="*/ 7144 h 1633538"/>
                <a:gd name="connsiteX71" fmla="*/ 14287 w 2419350"/>
                <a:gd name="connsiteY71" fmla="*/ 0 h 1633538"/>
                <a:gd name="connsiteX72" fmla="*/ 23812 w 2419350"/>
                <a:gd name="connsiteY72" fmla="*/ 0 h 1633538"/>
                <a:gd name="connsiteX73" fmla="*/ 33337 w 2419350"/>
                <a:gd name="connsiteY73" fmla="*/ 2382 h 1633538"/>
                <a:gd name="connsiteX74" fmla="*/ 54769 w 2419350"/>
                <a:gd name="connsiteY74" fmla="*/ 16669 h 1633538"/>
                <a:gd name="connsiteX75" fmla="*/ 61912 w 2419350"/>
                <a:gd name="connsiteY75" fmla="*/ 23813 h 1633538"/>
                <a:gd name="connsiteX76" fmla="*/ 71437 w 2419350"/>
                <a:gd name="connsiteY76" fmla="*/ 52388 h 1633538"/>
                <a:gd name="connsiteX77" fmla="*/ 111919 w 2419350"/>
                <a:gd name="connsiteY77" fmla="*/ 157163 h 1633538"/>
                <a:gd name="connsiteX78" fmla="*/ 154781 w 2419350"/>
                <a:gd name="connsiteY78" fmla="*/ 26670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419350" h="1633538">
                  <a:moveTo>
                    <a:pt x="154781" y="266700"/>
                  </a:moveTo>
                  <a:lnTo>
                    <a:pt x="207169" y="390525"/>
                  </a:lnTo>
                  <a:lnTo>
                    <a:pt x="254794" y="492919"/>
                  </a:lnTo>
                  <a:lnTo>
                    <a:pt x="311944" y="597694"/>
                  </a:lnTo>
                  <a:lnTo>
                    <a:pt x="357187" y="669132"/>
                  </a:lnTo>
                  <a:lnTo>
                    <a:pt x="409575" y="750094"/>
                  </a:lnTo>
                  <a:lnTo>
                    <a:pt x="445294" y="800100"/>
                  </a:lnTo>
                  <a:lnTo>
                    <a:pt x="495300" y="864394"/>
                  </a:lnTo>
                  <a:lnTo>
                    <a:pt x="542925" y="914400"/>
                  </a:lnTo>
                  <a:lnTo>
                    <a:pt x="595312" y="969169"/>
                  </a:lnTo>
                  <a:lnTo>
                    <a:pt x="645319" y="1016794"/>
                  </a:lnTo>
                  <a:lnTo>
                    <a:pt x="704850" y="1064419"/>
                  </a:lnTo>
                  <a:lnTo>
                    <a:pt x="757237" y="1097757"/>
                  </a:lnTo>
                  <a:lnTo>
                    <a:pt x="819150" y="1131094"/>
                  </a:lnTo>
                  <a:lnTo>
                    <a:pt x="907256" y="1176338"/>
                  </a:lnTo>
                  <a:lnTo>
                    <a:pt x="997744" y="1214438"/>
                  </a:lnTo>
                  <a:lnTo>
                    <a:pt x="1078706" y="1247775"/>
                  </a:lnTo>
                  <a:lnTo>
                    <a:pt x="1169194" y="1273969"/>
                  </a:lnTo>
                  <a:lnTo>
                    <a:pt x="1264444" y="1300163"/>
                  </a:lnTo>
                  <a:lnTo>
                    <a:pt x="1347787" y="1319213"/>
                  </a:lnTo>
                  <a:lnTo>
                    <a:pt x="1488281" y="1340644"/>
                  </a:lnTo>
                  <a:lnTo>
                    <a:pt x="1638300" y="1357313"/>
                  </a:lnTo>
                  <a:lnTo>
                    <a:pt x="1785937" y="1364457"/>
                  </a:lnTo>
                  <a:lnTo>
                    <a:pt x="1871662" y="1343025"/>
                  </a:lnTo>
                  <a:lnTo>
                    <a:pt x="2369344" y="1407319"/>
                  </a:lnTo>
                  <a:lnTo>
                    <a:pt x="2400300" y="1423988"/>
                  </a:lnTo>
                  <a:lnTo>
                    <a:pt x="2414587" y="1440657"/>
                  </a:lnTo>
                  <a:lnTo>
                    <a:pt x="2419350" y="1457325"/>
                  </a:lnTo>
                  <a:lnTo>
                    <a:pt x="2414587" y="1485900"/>
                  </a:lnTo>
                  <a:lnTo>
                    <a:pt x="2402681" y="1512094"/>
                  </a:lnTo>
                  <a:lnTo>
                    <a:pt x="2378869" y="1535907"/>
                  </a:lnTo>
                  <a:lnTo>
                    <a:pt x="2338387" y="1562100"/>
                  </a:lnTo>
                  <a:lnTo>
                    <a:pt x="2281237" y="1585913"/>
                  </a:lnTo>
                  <a:lnTo>
                    <a:pt x="2216944" y="1602582"/>
                  </a:lnTo>
                  <a:lnTo>
                    <a:pt x="2116931" y="1616869"/>
                  </a:lnTo>
                  <a:lnTo>
                    <a:pt x="1993106" y="1628775"/>
                  </a:lnTo>
                  <a:lnTo>
                    <a:pt x="1893094" y="1633538"/>
                  </a:lnTo>
                  <a:lnTo>
                    <a:pt x="1774031" y="1633538"/>
                  </a:lnTo>
                  <a:lnTo>
                    <a:pt x="1681162" y="1631157"/>
                  </a:lnTo>
                  <a:lnTo>
                    <a:pt x="1552575" y="1621632"/>
                  </a:lnTo>
                  <a:lnTo>
                    <a:pt x="1431131" y="1604963"/>
                  </a:lnTo>
                  <a:lnTo>
                    <a:pt x="1309687" y="1583532"/>
                  </a:lnTo>
                  <a:lnTo>
                    <a:pt x="1238250" y="1566863"/>
                  </a:lnTo>
                  <a:lnTo>
                    <a:pt x="1119187" y="1533525"/>
                  </a:lnTo>
                  <a:lnTo>
                    <a:pt x="1023937" y="1493044"/>
                  </a:lnTo>
                  <a:lnTo>
                    <a:pt x="945356" y="1459707"/>
                  </a:lnTo>
                  <a:lnTo>
                    <a:pt x="876300" y="1426369"/>
                  </a:lnTo>
                  <a:lnTo>
                    <a:pt x="816769" y="1393032"/>
                  </a:lnTo>
                  <a:lnTo>
                    <a:pt x="762000" y="1359694"/>
                  </a:lnTo>
                  <a:lnTo>
                    <a:pt x="707231" y="1326357"/>
                  </a:lnTo>
                  <a:lnTo>
                    <a:pt x="647700" y="1281113"/>
                  </a:lnTo>
                  <a:lnTo>
                    <a:pt x="585787" y="1226344"/>
                  </a:lnTo>
                  <a:lnTo>
                    <a:pt x="526256" y="1171575"/>
                  </a:lnTo>
                  <a:lnTo>
                    <a:pt x="461962" y="1102519"/>
                  </a:lnTo>
                  <a:lnTo>
                    <a:pt x="419100" y="1054894"/>
                  </a:lnTo>
                  <a:lnTo>
                    <a:pt x="378619" y="1002507"/>
                  </a:lnTo>
                  <a:lnTo>
                    <a:pt x="333375" y="940594"/>
                  </a:lnTo>
                  <a:lnTo>
                    <a:pt x="290512" y="876300"/>
                  </a:lnTo>
                  <a:lnTo>
                    <a:pt x="247650" y="800100"/>
                  </a:lnTo>
                  <a:lnTo>
                    <a:pt x="209550" y="721519"/>
                  </a:lnTo>
                  <a:lnTo>
                    <a:pt x="178594" y="659607"/>
                  </a:lnTo>
                  <a:lnTo>
                    <a:pt x="154781" y="600075"/>
                  </a:lnTo>
                  <a:lnTo>
                    <a:pt x="123825" y="526257"/>
                  </a:lnTo>
                  <a:lnTo>
                    <a:pt x="102394" y="457200"/>
                  </a:lnTo>
                  <a:lnTo>
                    <a:pt x="78581" y="392907"/>
                  </a:lnTo>
                  <a:lnTo>
                    <a:pt x="57150" y="319088"/>
                  </a:lnTo>
                  <a:lnTo>
                    <a:pt x="33337" y="223838"/>
                  </a:lnTo>
                  <a:lnTo>
                    <a:pt x="14287" y="138113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3337" y="2382"/>
                  </a:lnTo>
                  <a:lnTo>
                    <a:pt x="54769" y="16669"/>
                  </a:lnTo>
                  <a:lnTo>
                    <a:pt x="61912" y="23813"/>
                  </a:lnTo>
                  <a:lnTo>
                    <a:pt x="71437" y="52388"/>
                  </a:lnTo>
                  <a:lnTo>
                    <a:pt x="111919" y="157163"/>
                  </a:lnTo>
                  <a:lnTo>
                    <a:pt x="1547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5393CEF9-EB47-46EC-904A-DDAAD59F3B73}"/>
                </a:ext>
              </a:extLst>
            </p:cNvPr>
            <p:cNvSpPr/>
            <p:nvPr/>
          </p:nvSpPr>
          <p:spPr>
            <a:xfrm>
              <a:off x="6440488" y="4829175"/>
              <a:ext cx="809625" cy="857250"/>
            </a:xfrm>
            <a:custGeom>
              <a:avLst/>
              <a:gdLst>
                <a:gd name="connsiteX0" fmla="*/ 114300 w 809625"/>
                <a:gd name="connsiteY0" fmla="*/ 83344 h 857250"/>
                <a:gd name="connsiteX1" fmla="*/ 226219 w 809625"/>
                <a:gd name="connsiteY1" fmla="*/ 209550 h 857250"/>
                <a:gd name="connsiteX2" fmla="*/ 302419 w 809625"/>
                <a:gd name="connsiteY2" fmla="*/ 302419 h 857250"/>
                <a:gd name="connsiteX3" fmla="*/ 388144 w 809625"/>
                <a:gd name="connsiteY3" fmla="*/ 404813 h 857250"/>
                <a:gd name="connsiteX4" fmla="*/ 433388 w 809625"/>
                <a:gd name="connsiteY4" fmla="*/ 459581 h 857250"/>
                <a:gd name="connsiteX5" fmla="*/ 559594 w 809625"/>
                <a:gd name="connsiteY5" fmla="*/ 571500 h 857250"/>
                <a:gd name="connsiteX6" fmla="*/ 711994 w 809625"/>
                <a:gd name="connsiteY6" fmla="*/ 707231 h 857250"/>
                <a:gd name="connsiteX7" fmla="*/ 773907 w 809625"/>
                <a:gd name="connsiteY7" fmla="*/ 762000 h 857250"/>
                <a:gd name="connsiteX8" fmla="*/ 795338 w 809625"/>
                <a:gd name="connsiteY8" fmla="*/ 778669 h 857250"/>
                <a:gd name="connsiteX9" fmla="*/ 807244 w 809625"/>
                <a:gd name="connsiteY9" fmla="*/ 797719 h 857250"/>
                <a:gd name="connsiteX10" fmla="*/ 809625 w 809625"/>
                <a:gd name="connsiteY10" fmla="*/ 812006 h 857250"/>
                <a:gd name="connsiteX11" fmla="*/ 800100 w 809625"/>
                <a:gd name="connsiteY11" fmla="*/ 857250 h 857250"/>
                <a:gd name="connsiteX12" fmla="*/ 197644 w 809625"/>
                <a:gd name="connsiteY12" fmla="*/ 719138 h 857250"/>
                <a:gd name="connsiteX13" fmla="*/ 252413 w 809625"/>
                <a:gd name="connsiteY13" fmla="*/ 700088 h 857250"/>
                <a:gd name="connsiteX14" fmla="*/ 266700 w 809625"/>
                <a:gd name="connsiteY14" fmla="*/ 692944 h 857250"/>
                <a:gd name="connsiteX15" fmla="*/ 266700 w 809625"/>
                <a:gd name="connsiteY15" fmla="*/ 671513 h 857250"/>
                <a:gd name="connsiteX16" fmla="*/ 269082 w 809625"/>
                <a:gd name="connsiteY16" fmla="*/ 616744 h 857250"/>
                <a:gd name="connsiteX17" fmla="*/ 269082 w 809625"/>
                <a:gd name="connsiteY17" fmla="*/ 569119 h 857250"/>
                <a:gd name="connsiteX18" fmla="*/ 264319 w 809625"/>
                <a:gd name="connsiteY18" fmla="*/ 545306 h 857250"/>
                <a:gd name="connsiteX19" fmla="*/ 247650 w 809625"/>
                <a:gd name="connsiteY19" fmla="*/ 495300 h 857250"/>
                <a:gd name="connsiteX20" fmla="*/ 207169 w 809625"/>
                <a:gd name="connsiteY20" fmla="*/ 402431 h 857250"/>
                <a:gd name="connsiteX21" fmla="*/ 166688 w 809625"/>
                <a:gd name="connsiteY21" fmla="*/ 326231 h 857250"/>
                <a:gd name="connsiteX22" fmla="*/ 109538 w 809625"/>
                <a:gd name="connsiteY22" fmla="*/ 226219 h 857250"/>
                <a:gd name="connsiteX23" fmla="*/ 50007 w 809625"/>
                <a:gd name="connsiteY23" fmla="*/ 133350 h 857250"/>
                <a:gd name="connsiteX24" fmla="*/ 2382 w 809625"/>
                <a:gd name="connsiteY24" fmla="*/ 54769 h 857250"/>
                <a:gd name="connsiteX25" fmla="*/ 0 w 809625"/>
                <a:gd name="connsiteY25" fmla="*/ 28575 h 857250"/>
                <a:gd name="connsiteX26" fmla="*/ 7144 w 809625"/>
                <a:gd name="connsiteY26" fmla="*/ 7144 h 857250"/>
                <a:gd name="connsiteX27" fmla="*/ 14288 w 809625"/>
                <a:gd name="connsiteY27" fmla="*/ 0 h 857250"/>
                <a:gd name="connsiteX28" fmla="*/ 26194 w 809625"/>
                <a:gd name="connsiteY28" fmla="*/ 0 h 857250"/>
                <a:gd name="connsiteX29" fmla="*/ 47625 w 809625"/>
                <a:gd name="connsiteY29" fmla="*/ 9525 h 857250"/>
                <a:gd name="connsiteX30" fmla="*/ 76200 w 809625"/>
                <a:gd name="connsiteY30" fmla="*/ 38100 h 857250"/>
                <a:gd name="connsiteX31" fmla="*/ 114300 w 809625"/>
                <a:gd name="connsiteY31" fmla="*/ 8334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9625" h="857250">
                  <a:moveTo>
                    <a:pt x="114300" y="83344"/>
                  </a:moveTo>
                  <a:lnTo>
                    <a:pt x="226219" y="209550"/>
                  </a:lnTo>
                  <a:lnTo>
                    <a:pt x="302419" y="302419"/>
                  </a:lnTo>
                  <a:lnTo>
                    <a:pt x="388144" y="404813"/>
                  </a:lnTo>
                  <a:lnTo>
                    <a:pt x="433388" y="459581"/>
                  </a:lnTo>
                  <a:lnTo>
                    <a:pt x="559594" y="571500"/>
                  </a:lnTo>
                  <a:lnTo>
                    <a:pt x="711994" y="707231"/>
                  </a:lnTo>
                  <a:lnTo>
                    <a:pt x="773907" y="762000"/>
                  </a:lnTo>
                  <a:lnTo>
                    <a:pt x="795338" y="778669"/>
                  </a:lnTo>
                  <a:lnTo>
                    <a:pt x="807244" y="797719"/>
                  </a:lnTo>
                  <a:lnTo>
                    <a:pt x="809625" y="812006"/>
                  </a:lnTo>
                  <a:lnTo>
                    <a:pt x="800100" y="857250"/>
                  </a:lnTo>
                  <a:lnTo>
                    <a:pt x="197644" y="719138"/>
                  </a:lnTo>
                  <a:lnTo>
                    <a:pt x="252413" y="700088"/>
                  </a:lnTo>
                  <a:lnTo>
                    <a:pt x="266700" y="692944"/>
                  </a:lnTo>
                  <a:lnTo>
                    <a:pt x="266700" y="671513"/>
                  </a:lnTo>
                  <a:lnTo>
                    <a:pt x="269082" y="616744"/>
                  </a:lnTo>
                  <a:lnTo>
                    <a:pt x="269082" y="569119"/>
                  </a:lnTo>
                  <a:lnTo>
                    <a:pt x="264319" y="545306"/>
                  </a:lnTo>
                  <a:lnTo>
                    <a:pt x="247650" y="495300"/>
                  </a:lnTo>
                  <a:lnTo>
                    <a:pt x="207169" y="402431"/>
                  </a:lnTo>
                  <a:lnTo>
                    <a:pt x="166688" y="326231"/>
                  </a:lnTo>
                  <a:lnTo>
                    <a:pt x="109538" y="226219"/>
                  </a:lnTo>
                  <a:lnTo>
                    <a:pt x="50007" y="133350"/>
                  </a:lnTo>
                  <a:lnTo>
                    <a:pt x="2382" y="54769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76200" y="38100"/>
                  </a:lnTo>
                  <a:lnTo>
                    <a:pt x="114300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9CAB35BB-D4E5-4475-8ECD-081387867BED}"/>
                </a:ext>
              </a:extLst>
            </p:cNvPr>
            <p:cNvSpPr/>
            <p:nvPr/>
          </p:nvSpPr>
          <p:spPr>
            <a:xfrm>
              <a:off x="5614988" y="4183063"/>
              <a:ext cx="469900" cy="679450"/>
            </a:xfrm>
            <a:custGeom>
              <a:avLst/>
              <a:gdLst>
                <a:gd name="connsiteX0" fmla="*/ 135731 w 469106"/>
                <a:gd name="connsiteY0" fmla="*/ 423863 h 678657"/>
                <a:gd name="connsiteX1" fmla="*/ 100012 w 469106"/>
                <a:gd name="connsiteY1" fmla="*/ 364332 h 678657"/>
                <a:gd name="connsiteX2" fmla="*/ 73818 w 469106"/>
                <a:gd name="connsiteY2" fmla="*/ 311944 h 678657"/>
                <a:gd name="connsiteX3" fmla="*/ 50006 w 469106"/>
                <a:gd name="connsiteY3" fmla="*/ 257175 h 678657"/>
                <a:gd name="connsiteX4" fmla="*/ 28575 w 469106"/>
                <a:gd name="connsiteY4" fmla="*/ 200025 h 678657"/>
                <a:gd name="connsiteX5" fmla="*/ 16668 w 469106"/>
                <a:gd name="connsiteY5" fmla="*/ 147638 h 678657"/>
                <a:gd name="connsiteX6" fmla="*/ 4762 w 469106"/>
                <a:gd name="connsiteY6" fmla="*/ 97632 h 678657"/>
                <a:gd name="connsiteX7" fmla="*/ 0 w 469106"/>
                <a:gd name="connsiteY7" fmla="*/ 69057 h 678657"/>
                <a:gd name="connsiteX8" fmla="*/ 0 w 469106"/>
                <a:gd name="connsiteY8" fmla="*/ 45244 h 678657"/>
                <a:gd name="connsiteX9" fmla="*/ 2381 w 469106"/>
                <a:gd name="connsiteY9" fmla="*/ 23813 h 678657"/>
                <a:gd name="connsiteX10" fmla="*/ 7143 w 469106"/>
                <a:gd name="connsiteY10" fmla="*/ 9525 h 678657"/>
                <a:gd name="connsiteX11" fmla="*/ 11906 w 469106"/>
                <a:gd name="connsiteY11" fmla="*/ 0 h 678657"/>
                <a:gd name="connsiteX12" fmla="*/ 23812 w 469106"/>
                <a:gd name="connsiteY12" fmla="*/ 0 h 678657"/>
                <a:gd name="connsiteX13" fmla="*/ 40481 w 469106"/>
                <a:gd name="connsiteY13" fmla="*/ 7144 h 678657"/>
                <a:gd name="connsiteX14" fmla="*/ 61912 w 469106"/>
                <a:gd name="connsiteY14" fmla="*/ 23813 h 678657"/>
                <a:gd name="connsiteX15" fmla="*/ 69056 w 469106"/>
                <a:gd name="connsiteY15" fmla="*/ 42863 h 678657"/>
                <a:gd name="connsiteX16" fmla="*/ 88106 w 469106"/>
                <a:gd name="connsiteY16" fmla="*/ 83344 h 678657"/>
                <a:gd name="connsiteX17" fmla="*/ 107156 w 469106"/>
                <a:gd name="connsiteY17" fmla="*/ 119063 h 678657"/>
                <a:gd name="connsiteX18" fmla="*/ 130968 w 469106"/>
                <a:gd name="connsiteY18" fmla="*/ 150019 h 678657"/>
                <a:gd name="connsiteX19" fmla="*/ 161925 w 469106"/>
                <a:gd name="connsiteY19" fmla="*/ 176213 h 678657"/>
                <a:gd name="connsiteX20" fmla="*/ 445293 w 469106"/>
                <a:gd name="connsiteY20" fmla="*/ 561975 h 678657"/>
                <a:gd name="connsiteX21" fmla="*/ 464343 w 469106"/>
                <a:gd name="connsiteY21" fmla="*/ 609600 h 678657"/>
                <a:gd name="connsiteX22" fmla="*/ 469106 w 469106"/>
                <a:gd name="connsiteY22" fmla="*/ 631032 h 678657"/>
                <a:gd name="connsiteX23" fmla="*/ 469106 w 469106"/>
                <a:gd name="connsiteY23" fmla="*/ 645319 h 678657"/>
                <a:gd name="connsiteX24" fmla="*/ 461962 w 469106"/>
                <a:gd name="connsiteY24" fmla="*/ 664369 h 678657"/>
                <a:gd name="connsiteX25" fmla="*/ 454818 w 469106"/>
                <a:gd name="connsiteY25" fmla="*/ 671513 h 678657"/>
                <a:gd name="connsiteX26" fmla="*/ 442912 w 469106"/>
                <a:gd name="connsiteY26" fmla="*/ 676275 h 678657"/>
                <a:gd name="connsiteX27" fmla="*/ 421481 w 469106"/>
                <a:gd name="connsiteY27" fmla="*/ 678657 h 678657"/>
                <a:gd name="connsiteX28" fmla="*/ 400050 w 469106"/>
                <a:gd name="connsiteY28" fmla="*/ 678657 h 678657"/>
                <a:gd name="connsiteX29" fmla="*/ 385762 w 469106"/>
                <a:gd name="connsiteY29" fmla="*/ 673894 h 678657"/>
                <a:gd name="connsiteX30" fmla="*/ 350043 w 469106"/>
                <a:gd name="connsiteY30" fmla="*/ 650082 h 678657"/>
                <a:gd name="connsiteX31" fmla="*/ 297656 w 469106"/>
                <a:gd name="connsiteY31" fmla="*/ 609600 h 678657"/>
                <a:gd name="connsiteX32" fmla="*/ 247650 w 469106"/>
                <a:gd name="connsiteY32" fmla="*/ 561975 h 678657"/>
                <a:gd name="connsiteX33" fmla="*/ 216693 w 469106"/>
                <a:gd name="connsiteY33" fmla="*/ 528638 h 678657"/>
                <a:gd name="connsiteX34" fmla="*/ 183356 w 469106"/>
                <a:gd name="connsiteY34" fmla="*/ 492919 h 678657"/>
                <a:gd name="connsiteX35" fmla="*/ 135731 w 469106"/>
                <a:gd name="connsiteY35" fmla="*/ 423863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69106" h="678657">
                  <a:moveTo>
                    <a:pt x="135731" y="423863"/>
                  </a:moveTo>
                  <a:lnTo>
                    <a:pt x="100012" y="364332"/>
                  </a:lnTo>
                  <a:lnTo>
                    <a:pt x="73818" y="311944"/>
                  </a:lnTo>
                  <a:lnTo>
                    <a:pt x="50006" y="257175"/>
                  </a:lnTo>
                  <a:lnTo>
                    <a:pt x="28575" y="200025"/>
                  </a:lnTo>
                  <a:lnTo>
                    <a:pt x="16668" y="147638"/>
                  </a:lnTo>
                  <a:lnTo>
                    <a:pt x="4762" y="97632"/>
                  </a:lnTo>
                  <a:lnTo>
                    <a:pt x="0" y="69057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7143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7144"/>
                  </a:lnTo>
                  <a:lnTo>
                    <a:pt x="61912" y="23813"/>
                  </a:lnTo>
                  <a:lnTo>
                    <a:pt x="69056" y="42863"/>
                  </a:lnTo>
                  <a:lnTo>
                    <a:pt x="88106" y="83344"/>
                  </a:lnTo>
                  <a:lnTo>
                    <a:pt x="107156" y="119063"/>
                  </a:lnTo>
                  <a:lnTo>
                    <a:pt x="130968" y="150019"/>
                  </a:lnTo>
                  <a:lnTo>
                    <a:pt x="161925" y="176213"/>
                  </a:lnTo>
                  <a:lnTo>
                    <a:pt x="445293" y="561975"/>
                  </a:lnTo>
                  <a:lnTo>
                    <a:pt x="464343" y="609600"/>
                  </a:lnTo>
                  <a:lnTo>
                    <a:pt x="469106" y="631032"/>
                  </a:lnTo>
                  <a:lnTo>
                    <a:pt x="469106" y="645319"/>
                  </a:lnTo>
                  <a:lnTo>
                    <a:pt x="461962" y="664369"/>
                  </a:lnTo>
                  <a:lnTo>
                    <a:pt x="454818" y="671513"/>
                  </a:lnTo>
                  <a:lnTo>
                    <a:pt x="442912" y="676275"/>
                  </a:lnTo>
                  <a:lnTo>
                    <a:pt x="421481" y="678657"/>
                  </a:lnTo>
                  <a:lnTo>
                    <a:pt x="400050" y="678657"/>
                  </a:lnTo>
                  <a:lnTo>
                    <a:pt x="385762" y="673894"/>
                  </a:lnTo>
                  <a:lnTo>
                    <a:pt x="350043" y="650082"/>
                  </a:lnTo>
                  <a:lnTo>
                    <a:pt x="297656" y="609600"/>
                  </a:lnTo>
                  <a:lnTo>
                    <a:pt x="247650" y="561975"/>
                  </a:lnTo>
                  <a:lnTo>
                    <a:pt x="216693" y="528638"/>
                  </a:lnTo>
                  <a:lnTo>
                    <a:pt x="183356" y="492919"/>
                  </a:lnTo>
                  <a:lnTo>
                    <a:pt x="135731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33538D8A-A96F-4939-9A0A-4CDB4EA4CD99}"/>
                </a:ext>
              </a:extLst>
            </p:cNvPr>
            <p:cNvSpPr/>
            <p:nvPr/>
          </p:nvSpPr>
          <p:spPr>
            <a:xfrm>
              <a:off x="5722938" y="4217988"/>
              <a:ext cx="420687" cy="593725"/>
            </a:xfrm>
            <a:custGeom>
              <a:avLst/>
              <a:gdLst>
                <a:gd name="connsiteX0" fmla="*/ 364331 w 421481"/>
                <a:gd name="connsiteY0" fmla="*/ 123825 h 595312"/>
                <a:gd name="connsiteX1" fmla="*/ 326231 w 421481"/>
                <a:gd name="connsiteY1" fmla="*/ 192881 h 595312"/>
                <a:gd name="connsiteX2" fmla="*/ 307181 w 421481"/>
                <a:gd name="connsiteY2" fmla="*/ 238125 h 595312"/>
                <a:gd name="connsiteX3" fmla="*/ 300037 w 421481"/>
                <a:gd name="connsiteY3" fmla="*/ 269081 h 595312"/>
                <a:gd name="connsiteX4" fmla="*/ 295275 w 421481"/>
                <a:gd name="connsiteY4" fmla="*/ 309562 h 595312"/>
                <a:gd name="connsiteX5" fmla="*/ 297656 w 421481"/>
                <a:gd name="connsiteY5" fmla="*/ 354806 h 595312"/>
                <a:gd name="connsiteX6" fmla="*/ 302419 w 421481"/>
                <a:gd name="connsiteY6" fmla="*/ 390525 h 595312"/>
                <a:gd name="connsiteX7" fmla="*/ 309562 w 421481"/>
                <a:gd name="connsiteY7" fmla="*/ 433387 h 595312"/>
                <a:gd name="connsiteX8" fmla="*/ 323850 w 421481"/>
                <a:gd name="connsiteY8" fmla="*/ 488156 h 595312"/>
                <a:gd name="connsiteX9" fmla="*/ 335756 w 421481"/>
                <a:gd name="connsiteY9" fmla="*/ 523875 h 595312"/>
                <a:gd name="connsiteX10" fmla="*/ 352425 w 421481"/>
                <a:gd name="connsiteY10" fmla="*/ 569119 h 595312"/>
                <a:gd name="connsiteX11" fmla="*/ 357187 w 421481"/>
                <a:gd name="connsiteY11" fmla="*/ 595312 h 595312"/>
                <a:gd name="connsiteX12" fmla="*/ 0 w 421481"/>
                <a:gd name="connsiteY12" fmla="*/ 92869 h 595312"/>
                <a:gd name="connsiteX13" fmla="*/ 23812 w 421481"/>
                <a:gd name="connsiteY13" fmla="*/ 121444 h 595312"/>
                <a:gd name="connsiteX14" fmla="*/ 50006 w 421481"/>
                <a:gd name="connsiteY14" fmla="*/ 138112 h 595312"/>
                <a:gd name="connsiteX15" fmla="*/ 73819 w 421481"/>
                <a:gd name="connsiteY15" fmla="*/ 147637 h 595312"/>
                <a:gd name="connsiteX16" fmla="*/ 104775 w 421481"/>
                <a:gd name="connsiteY16" fmla="*/ 150019 h 595312"/>
                <a:gd name="connsiteX17" fmla="*/ 140494 w 421481"/>
                <a:gd name="connsiteY17" fmla="*/ 147637 h 595312"/>
                <a:gd name="connsiteX18" fmla="*/ 183356 w 421481"/>
                <a:gd name="connsiteY18" fmla="*/ 138112 h 595312"/>
                <a:gd name="connsiteX19" fmla="*/ 223837 w 421481"/>
                <a:gd name="connsiteY19" fmla="*/ 123825 h 595312"/>
                <a:gd name="connsiteX20" fmla="*/ 264319 w 421481"/>
                <a:gd name="connsiteY20" fmla="*/ 102394 h 595312"/>
                <a:gd name="connsiteX21" fmla="*/ 309562 w 421481"/>
                <a:gd name="connsiteY21" fmla="*/ 69056 h 595312"/>
                <a:gd name="connsiteX22" fmla="*/ 357187 w 421481"/>
                <a:gd name="connsiteY22" fmla="*/ 21431 h 595312"/>
                <a:gd name="connsiteX23" fmla="*/ 373856 w 421481"/>
                <a:gd name="connsiteY23" fmla="*/ 9525 h 595312"/>
                <a:gd name="connsiteX24" fmla="*/ 397669 w 421481"/>
                <a:gd name="connsiteY24" fmla="*/ 0 h 595312"/>
                <a:gd name="connsiteX25" fmla="*/ 407194 w 421481"/>
                <a:gd name="connsiteY25" fmla="*/ 0 h 595312"/>
                <a:gd name="connsiteX26" fmla="*/ 416719 w 421481"/>
                <a:gd name="connsiteY26" fmla="*/ 2381 h 595312"/>
                <a:gd name="connsiteX27" fmla="*/ 421481 w 421481"/>
                <a:gd name="connsiteY27" fmla="*/ 11906 h 595312"/>
                <a:gd name="connsiteX28" fmla="*/ 421481 w 421481"/>
                <a:gd name="connsiteY28" fmla="*/ 23812 h 595312"/>
                <a:gd name="connsiteX29" fmla="*/ 411956 w 421481"/>
                <a:gd name="connsiteY29" fmla="*/ 47625 h 595312"/>
                <a:gd name="connsiteX30" fmla="*/ 364331 w 421481"/>
                <a:gd name="connsiteY30" fmla="*/ 12382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481" h="595312">
                  <a:moveTo>
                    <a:pt x="364331" y="123825"/>
                  </a:moveTo>
                  <a:lnTo>
                    <a:pt x="326231" y="192881"/>
                  </a:lnTo>
                  <a:lnTo>
                    <a:pt x="307181" y="238125"/>
                  </a:lnTo>
                  <a:lnTo>
                    <a:pt x="300037" y="269081"/>
                  </a:lnTo>
                  <a:lnTo>
                    <a:pt x="295275" y="309562"/>
                  </a:lnTo>
                  <a:lnTo>
                    <a:pt x="297656" y="354806"/>
                  </a:lnTo>
                  <a:lnTo>
                    <a:pt x="302419" y="390525"/>
                  </a:lnTo>
                  <a:lnTo>
                    <a:pt x="309562" y="433387"/>
                  </a:lnTo>
                  <a:lnTo>
                    <a:pt x="323850" y="488156"/>
                  </a:lnTo>
                  <a:lnTo>
                    <a:pt x="335756" y="523875"/>
                  </a:lnTo>
                  <a:lnTo>
                    <a:pt x="352425" y="569119"/>
                  </a:lnTo>
                  <a:lnTo>
                    <a:pt x="357187" y="595312"/>
                  </a:lnTo>
                  <a:lnTo>
                    <a:pt x="0" y="92869"/>
                  </a:lnTo>
                  <a:lnTo>
                    <a:pt x="23812" y="121444"/>
                  </a:lnTo>
                  <a:lnTo>
                    <a:pt x="50006" y="138112"/>
                  </a:lnTo>
                  <a:lnTo>
                    <a:pt x="73819" y="147637"/>
                  </a:lnTo>
                  <a:lnTo>
                    <a:pt x="104775" y="150019"/>
                  </a:lnTo>
                  <a:lnTo>
                    <a:pt x="140494" y="147637"/>
                  </a:lnTo>
                  <a:lnTo>
                    <a:pt x="183356" y="138112"/>
                  </a:lnTo>
                  <a:lnTo>
                    <a:pt x="223837" y="123825"/>
                  </a:lnTo>
                  <a:lnTo>
                    <a:pt x="264319" y="102394"/>
                  </a:lnTo>
                  <a:lnTo>
                    <a:pt x="309562" y="69056"/>
                  </a:lnTo>
                  <a:lnTo>
                    <a:pt x="357187" y="21431"/>
                  </a:lnTo>
                  <a:lnTo>
                    <a:pt x="373856" y="9525"/>
                  </a:lnTo>
                  <a:lnTo>
                    <a:pt x="397669" y="0"/>
                  </a:lnTo>
                  <a:lnTo>
                    <a:pt x="407194" y="0"/>
                  </a:lnTo>
                  <a:lnTo>
                    <a:pt x="416719" y="2381"/>
                  </a:lnTo>
                  <a:lnTo>
                    <a:pt x="421481" y="11906"/>
                  </a:lnTo>
                  <a:lnTo>
                    <a:pt x="421481" y="23812"/>
                  </a:lnTo>
                  <a:lnTo>
                    <a:pt x="411956" y="47625"/>
                  </a:lnTo>
                  <a:lnTo>
                    <a:pt x="3643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5726F5C-3CBC-46A6-BA25-B5C13E6FDB90}"/>
                </a:ext>
              </a:extLst>
            </p:cNvPr>
            <p:cNvSpPr/>
            <p:nvPr/>
          </p:nvSpPr>
          <p:spPr>
            <a:xfrm>
              <a:off x="6629400" y="4059238"/>
              <a:ext cx="666750" cy="962025"/>
            </a:xfrm>
            <a:custGeom>
              <a:avLst/>
              <a:gdLst>
                <a:gd name="connsiteX0" fmla="*/ 245269 w 666750"/>
                <a:gd name="connsiteY0" fmla="*/ 159544 h 962025"/>
                <a:gd name="connsiteX1" fmla="*/ 359569 w 666750"/>
                <a:gd name="connsiteY1" fmla="*/ 250032 h 962025"/>
                <a:gd name="connsiteX2" fmla="*/ 438150 w 666750"/>
                <a:gd name="connsiteY2" fmla="*/ 314325 h 962025"/>
                <a:gd name="connsiteX3" fmla="*/ 504825 w 666750"/>
                <a:gd name="connsiteY3" fmla="*/ 369094 h 962025"/>
                <a:gd name="connsiteX4" fmla="*/ 516731 w 666750"/>
                <a:gd name="connsiteY4" fmla="*/ 383382 h 962025"/>
                <a:gd name="connsiteX5" fmla="*/ 538163 w 666750"/>
                <a:gd name="connsiteY5" fmla="*/ 409575 h 962025"/>
                <a:gd name="connsiteX6" fmla="*/ 569119 w 666750"/>
                <a:gd name="connsiteY6" fmla="*/ 459582 h 962025"/>
                <a:gd name="connsiteX7" fmla="*/ 590550 w 666750"/>
                <a:gd name="connsiteY7" fmla="*/ 500063 h 962025"/>
                <a:gd name="connsiteX8" fmla="*/ 619125 w 666750"/>
                <a:gd name="connsiteY8" fmla="*/ 561975 h 962025"/>
                <a:gd name="connsiteX9" fmla="*/ 635794 w 666750"/>
                <a:gd name="connsiteY9" fmla="*/ 602457 h 962025"/>
                <a:gd name="connsiteX10" fmla="*/ 650081 w 666750"/>
                <a:gd name="connsiteY10" fmla="*/ 650082 h 962025"/>
                <a:gd name="connsiteX11" fmla="*/ 661988 w 666750"/>
                <a:gd name="connsiteY11" fmla="*/ 695325 h 962025"/>
                <a:gd name="connsiteX12" fmla="*/ 666750 w 666750"/>
                <a:gd name="connsiteY12" fmla="*/ 750094 h 962025"/>
                <a:gd name="connsiteX13" fmla="*/ 666750 w 666750"/>
                <a:gd name="connsiteY13" fmla="*/ 790575 h 962025"/>
                <a:gd name="connsiteX14" fmla="*/ 661988 w 666750"/>
                <a:gd name="connsiteY14" fmla="*/ 833438 h 962025"/>
                <a:gd name="connsiteX15" fmla="*/ 650081 w 666750"/>
                <a:gd name="connsiteY15" fmla="*/ 876300 h 962025"/>
                <a:gd name="connsiteX16" fmla="*/ 633413 w 666750"/>
                <a:gd name="connsiteY16" fmla="*/ 909638 h 962025"/>
                <a:gd name="connsiteX17" fmla="*/ 614363 w 666750"/>
                <a:gd name="connsiteY17" fmla="*/ 933450 h 962025"/>
                <a:gd name="connsiteX18" fmla="*/ 597694 w 666750"/>
                <a:gd name="connsiteY18" fmla="*/ 945357 h 962025"/>
                <a:gd name="connsiteX19" fmla="*/ 576263 w 666750"/>
                <a:gd name="connsiteY19" fmla="*/ 957263 h 962025"/>
                <a:gd name="connsiteX20" fmla="*/ 559594 w 666750"/>
                <a:gd name="connsiteY20" fmla="*/ 959644 h 962025"/>
                <a:gd name="connsiteX21" fmla="*/ 535781 w 666750"/>
                <a:gd name="connsiteY21" fmla="*/ 962025 h 962025"/>
                <a:gd name="connsiteX22" fmla="*/ 511969 w 666750"/>
                <a:gd name="connsiteY22" fmla="*/ 957263 h 962025"/>
                <a:gd name="connsiteX23" fmla="*/ 485775 w 666750"/>
                <a:gd name="connsiteY23" fmla="*/ 945357 h 962025"/>
                <a:gd name="connsiteX24" fmla="*/ 464344 w 666750"/>
                <a:gd name="connsiteY24" fmla="*/ 931069 h 962025"/>
                <a:gd name="connsiteX25" fmla="*/ 440531 w 666750"/>
                <a:gd name="connsiteY25" fmla="*/ 912019 h 962025"/>
                <a:gd name="connsiteX26" fmla="*/ 423863 w 666750"/>
                <a:gd name="connsiteY26" fmla="*/ 892969 h 962025"/>
                <a:gd name="connsiteX27" fmla="*/ 397669 w 666750"/>
                <a:gd name="connsiteY27" fmla="*/ 823913 h 962025"/>
                <a:gd name="connsiteX28" fmla="*/ 376238 w 666750"/>
                <a:gd name="connsiteY28" fmla="*/ 754857 h 962025"/>
                <a:gd name="connsiteX29" fmla="*/ 345281 w 666750"/>
                <a:gd name="connsiteY29" fmla="*/ 664369 h 962025"/>
                <a:gd name="connsiteX30" fmla="*/ 328613 w 666750"/>
                <a:gd name="connsiteY30" fmla="*/ 611982 h 962025"/>
                <a:gd name="connsiteX31" fmla="*/ 300038 w 666750"/>
                <a:gd name="connsiteY31" fmla="*/ 545307 h 962025"/>
                <a:gd name="connsiteX32" fmla="*/ 252413 w 666750"/>
                <a:gd name="connsiteY32" fmla="*/ 452438 h 962025"/>
                <a:gd name="connsiteX33" fmla="*/ 204788 w 666750"/>
                <a:gd name="connsiteY33" fmla="*/ 369094 h 962025"/>
                <a:gd name="connsiteX34" fmla="*/ 145256 w 666750"/>
                <a:gd name="connsiteY34" fmla="*/ 266700 h 962025"/>
                <a:gd name="connsiteX35" fmla="*/ 80963 w 666750"/>
                <a:gd name="connsiteY35" fmla="*/ 166688 h 962025"/>
                <a:gd name="connsiteX36" fmla="*/ 26194 w 666750"/>
                <a:gd name="connsiteY36" fmla="*/ 80963 h 962025"/>
                <a:gd name="connsiteX37" fmla="*/ 0 w 666750"/>
                <a:gd name="connsiteY37" fmla="*/ 28575 h 962025"/>
                <a:gd name="connsiteX38" fmla="*/ 0 w 666750"/>
                <a:gd name="connsiteY38" fmla="*/ 9525 h 962025"/>
                <a:gd name="connsiteX39" fmla="*/ 2381 w 666750"/>
                <a:gd name="connsiteY39" fmla="*/ 2382 h 962025"/>
                <a:gd name="connsiteX40" fmla="*/ 11906 w 666750"/>
                <a:gd name="connsiteY40" fmla="*/ 0 h 962025"/>
                <a:gd name="connsiteX41" fmla="*/ 35719 w 666750"/>
                <a:gd name="connsiteY41" fmla="*/ 4763 h 962025"/>
                <a:gd name="connsiteX42" fmla="*/ 76200 w 666750"/>
                <a:gd name="connsiteY42" fmla="*/ 28575 h 962025"/>
                <a:gd name="connsiteX43" fmla="*/ 176213 w 666750"/>
                <a:gd name="connsiteY43" fmla="*/ 107157 h 962025"/>
                <a:gd name="connsiteX44" fmla="*/ 245269 w 666750"/>
                <a:gd name="connsiteY44" fmla="*/ 1595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66750" h="962025">
                  <a:moveTo>
                    <a:pt x="245269" y="159544"/>
                  </a:moveTo>
                  <a:lnTo>
                    <a:pt x="359569" y="250032"/>
                  </a:lnTo>
                  <a:lnTo>
                    <a:pt x="438150" y="314325"/>
                  </a:lnTo>
                  <a:lnTo>
                    <a:pt x="504825" y="369094"/>
                  </a:lnTo>
                  <a:lnTo>
                    <a:pt x="516731" y="383382"/>
                  </a:lnTo>
                  <a:lnTo>
                    <a:pt x="538163" y="409575"/>
                  </a:lnTo>
                  <a:lnTo>
                    <a:pt x="569119" y="459582"/>
                  </a:lnTo>
                  <a:lnTo>
                    <a:pt x="590550" y="500063"/>
                  </a:lnTo>
                  <a:lnTo>
                    <a:pt x="619125" y="561975"/>
                  </a:lnTo>
                  <a:lnTo>
                    <a:pt x="635794" y="602457"/>
                  </a:lnTo>
                  <a:lnTo>
                    <a:pt x="650081" y="650082"/>
                  </a:lnTo>
                  <a:lnTo>
                    <a:pt x="661988" y="695325"/>
                  </a:lnTo>
                  <a:lnTo>
                    <a:pt x="666750" y="750094"/>
                  </a:lnTo>
                  <a:lnTo>
                    <a:pt x="666750" y="790575"/>
                  </a:lnTo>
                  <a:lnTo>
                    <a:pt x="661988" y="833438"/>
                  </a:lnTo>
                  <a:lnTo>
                    <a:pt x="650081" y="876300"/>
                  </a:lnTo>
                  <a:lnTo>
                    <a:pt x="633413" y="909638"/>
                  </a:lnTo>
                  <a:lnTo>
                    <a:pt x="614363" y="933450"/>
                  </a:lnTo>
                  <a:lnTo>
                    <a:pt x="597694" y="945357"/>
                  </a:lnTo>
                  <a:lnTo>
                    <a:pt x="576263" y="957263"/>
                  </a:lnTo>
                  <a:lnTo>
                    <a:pt x="559594" y="959644"/>
                  </a:lnTo>
                  <a:lnTo>
                    <a:pt x="535781" y="962025"/>
                  </a:lnTo>
                  <a:lnTo>
                    <a:pt x="511969" y="957263"/>
                  </a:lnTo>
                  <a:lnTo>
                    <a:pt x="485775" y="945357"/>
                  </a:lnTo>
                  <a:lnTo>
                    <a:pt x="464344" y="931069"/>
                  </a:lnTo>
                  <a:lnTo>
                    <a:pt x="440531" y="912019"/>
                  </a:lnTo>
                  <a:lnTo>
                    <a:pt x="423863" y="892969"/>
                  </a:lnTo>
                  <a:lnTo>
                    <a:pt x="397669" y="823913"/>
                  </a:lnTo>
                  <a:lnTo>
                    <a:pt x="376238" y="754857"/>
                  </a:lnTo>
                  <a:lnTo>
                    <a:pt x="345281" y="664369"/>
                  </a:lnTo>
                  <a:lnTo>
                    <a:pt x="328613" y="611982"/>
                  </a:lnTo>
                  <a:lnTo>
                    <a:pt x="300038" y="545307"/>
                  </a:lnTo>
                  <a:lnTo>
                    <a:pt x="252413" y="452438"/>
                  </a:lnTo>
                  <a:lnTo>
                    <a:pt x="204788" y="369094"/>
                  </a:lnTo>
                  <a:lnTo>
                    <a:pt x="145256" y="266700"/>
                  </a:lnTo>
                  <a:lnTo>
                    <a:pt x="80963" y="166688"/>
                  </a:lnTo>
                  <a:lnTo>
                    <a:pt x="26194" y="80963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2381" y="2382"/>
                  </a:lnTo>
                  <a:lnTo>
                    <a:pt x="11906" y="0"/>
                  </a:lnTo>
                  <a:lnTo>
                    <a:pt x="35719" y="4763"/>
                  </a:lnTo>
                  <a:lnTo>
                    <a:pt x="76200" y="28575"/>
                  </a:lnTo>
                  <a:lnTo>
                    <a:pt x="176213" y="107157"/>
                  </a:lnTo>
                  <a:lnTo>
                    <a:pt x="245269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9754271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50B49178-B0D7-4953-9CE4-B2DB454E0B34}"/>
              </a:ext>
            </a:extLst>
          </p:cNvPr>
          <p:cNvSpPr/>
          <p:nvPr/>
        </p:nvSpPr>
        <p:spPr>
          <a:xfrm>
            <a:off x="3754438" y="1685925"/>
            <a:ext cx="2876550" cy="1152525"/>
          </a:xfrm>
          <a:custGeom>
            <a:avLst/>
            <a:gdLst>
              <a:gd name="connsiteX0" fmla="*/ 1862138 w 2876550"/>
              <a:gd name="connsiteY0" fmla="*/ 95250 h 1152525"/>
              <a:gd name="connsiteX1" fmla="*/ 1662113 w 2876550"/>
              <a:gd name="connsiteY1" fmla="*/ 119063 h 1152525"/>
              <a:gd name="connsiteX2" fmla="*/ 1504950 w 2876550"/>
              <a:gd name="connsiteY2" fmla="*/ 135731 h 1152525"/>
              <a:gd name="connsiteX3" fmla="*/ 1340644 w 2876550"/>
              <a:gd name="connsiteY3" fmla="*/ 154781 h 1152525"/>
              <a:gd name="connsiteX4" fmla="*/ 1150144 w 2876550"/>
              <a:gd name="connsiteY4" fmla="*/ 176213 h 1152525"/>
              <a:gd name="connsiteX5" fmla="*/ 992982 w 2876550"/>
              <a:gd name="connsiteY5" fmla="*/ 192881 h 1152525"/>
              <a:gd name="connsiteX6" fmla="*/ 750094 w 2876550"/>
              <a:gd name="connsiteY6" fmla="*/ 219075 h 1152525"/>
              <a:gd name="connsiteX7" fmla="*/ 571500 w 2876550"/>
              <a:gd name="connsiteY7" fmla="*/ 238125 h 1152525"/>
              <a:gd name="connsiteX8" fmla="*/ 342900 w 2876550"/>
              <a:gd name="connsiteY8" fmla="*/ 261938 h 1152525"/>
              <a:gd name="connsiteX9" fmla="*/ 154782 w 2876550"/>
              <a:gd name="connsiteY9" fmla="*/ 280988 h 1152525"/>
              <a:gd name="connsiteX10" fmla="*/ 0 w 2876550"/>
              <a:gd name="connsiteY10" fmla="*/ 295275 h 1152525"/>
              <a:gd name="connsiteX11" fmla="*/ 30957 w 2876550"/>
              <a:gd name="connsiteY11" fmla="*/ 452438 h 1152525"/>
              <a:gd name="connsiteX12" fmla="*/ 276225 w 2876550"/>
              <a:gd name="connsiteY12" fmla="*/ 428625 h 1152525"/>
              <a:gd name="connsiteX13" fmla="*/ 473869 w 2876550"/>
              <a:gd name="connsiteY13" fmla="*/ 409575 h 1152525"/>
              <a:gd name="connsiteX14" fmla="*/ 797719 w 2876550"/>
              <a:gd name="connsiteY14" fmla="*/ 376238 h 1152525"/>
              <a:gd name="connsiteX15" fmla="*/ 1123950 w 2876550"/>
              <a:gd name="connsiteY15" fmla="*/ 342900 h 1152525"/>
              <a:gd name="connsiteX16" fmla="*/ 1419225 w 2876550"/>
              <a:gd name="connsiteY16" fmla="*/ 309563 h 1152525"/>
              <a:gd name="connsiteX17" fmla="*/ 1666875 w 2876550"/>
              <a:gd name="connsiteY17" fmla="*/ 280988 h 1152525"/>
              <a:gd name="connsiteX18" fmla="*/ 1974057 w 2876550"/>
              <a:gd name="connsiteY18" fmla="*/ 247650 h 1152525"/>
              <a:gd name="connsiteX19" fmla="*/ 2255044 w 2876550"/>
              <a:gd name="connsiteY19" fmla="*/ 214313 h 1152525"/>
              <a:gd name="connsiteX20" fmla="*/ 2350294 w 2876550"/>
              <a:gd name="connsiteY20" fmla="*/ 202406 h 1152525"/>
              <a:gd name="connsiteX21" fmla="*/ 2378869 w 2876550"/>
              <a:gd name="connsiteY21" fmla="*/ 204788 h 1152525"/>
              <a:gd name="connsiteX22" fmla="*/ 2407444 w 2876550"/>
              <a:gd name="connsiteY22" fmla="*/ 209550 h 1152525"/>
              <a:gd name="connsiteX23" fmla="*/ 2424113 w 2876550"/>
              <a:gd name="connsiteY23" fmla="*/ 216694 h 1152525"/>
              <a:gd name="connsiteX24" fmla="*/ 2431257 w 2876550"/>
              <a:gd name="connsiteY24" fmla="*/ 223838 h 1152525"/>
              <a:gd name="connsiteX25" fmla="*/ 2443163 w 2876550"/>
              <a:gd name="connsiteY25" fmla="*/ 238125 h 1152525"/>
              <a:gd name="connsiteX26" fmla="*/ 2450307 w 2876550"/>
              <a:gd name="connsiteY26" fmla="*/ 254794 h 1152525"/>
              <a:gd name="connsiteX27" fmla="*/ 2452688 w 2876550"/>
              <a:gd name="connsiteY27" fmla="*/ 273844 h 1152525"/>
              <a:gd name="connsiteX28" fmla="*/ 2447925 w 2876550"/>
              <a:gd name="connsiteY28" fmla="*/ 316706 h 1152525"/>
              <a:gd name="connsiteX29" fmla="*/ 2438400 w 2876550"/>
              <a:gd name="connsiteY29" fmla="*/ 361950 h 1152525"/>
              <a:gd name="connsiteX30" fmla="*/ 2414588 w 2876550"/>
              <a:gd name="connsiteY30" fmla="*/ 485775 h 1152525"/>
              <a:gd name="connsiteX31" fmla="*/ 2388394 w 2876550"/>
              <a:gd name="connsiteY31" fmla="*/ 609600 h 1152525"/>
              <a:gd name="connsiteX32" fmla="*/ 2352675 w 2876550"/>
              <a:gd name="connsiteY32" fmla="*/ 764381 h 1152525"/>
              <a:gd name="connsiteX33" fmla="*/ 2324100 w 2876550"/>
              <a:gd name="connsiteY33" fmla="*/ 878681 h 1152525"/>
              <a:gd name="connsiteX34" fmla="*/ 2290763 w 2876550"/>
              <a:gd name="connsiteY34" fmla="*/ 1054894 h 1152525"/>
              <a:gd name="connsiteX35" fmla="*/ 2312194 w 2876550"/>
              <a:gd name="connsiteY35" fmla="*/ 1088231 h 1152525"/>
              <a:gd name="connsiteX36" fmla="*/ 2336007 w 2876550"/>
              <a:gd name="connsiteY36" fmla="*/ 1112044 h 1152525"/>
              <a:gd name="connsiteX37" fmla="*/ 2355057 w 2876550"/>
              <a:gd name="connsiteY37" fmla="*/ 1126331 h 1152525"/>
              <a:gd name="connsiteX38" fmla="*/ 2383632 w 2876550"/>
              <a:gd name="connsiteY38" fmla="*/ 1140619 h 1152525"/>
              <a:gd name="connsiteX39" fmla="*/ 2397919 w 2876550"/>
              <a:gd name="connsiteY39" fmla="*/ 1147763 h 1152525"/>
              <a:gd name="connsiteX40" fmla="*/ 2419350 w 2876550"/>
              <a:gd name="connsiteY40" fmla="*/ 1152525 h 1152525"/>
              <a:gd name="connsiteX41" fmla="*/ 2447925 w 2876550"/>
              <a:gd name="connsiteY41" fmla="*/ 1150144 h 1152525"/>
              <a:gd name="connsiteX42" fmla="*/ 2481263 w 2876550"/>
              <a:gd name="connsiteY42" fmla="*/ 1140619 h 1152525"/>
              <a:gd name="connsiteX43" fmla="*/ 2507457 w 2876550"/>
              <a:gd name="connsiteY43" fmla="*/ 1128713 h 1152525"/>
              <a:gd name="connsiteX44" fmla="*/ 2526507 w 2876550"/>
              <a:gd name="connsiteY44" fmla="*/ 1109663 h 1152525"/>
              <a:gd name="connsiteX45" fmla="*/ 2538413 w 2876550"/>
              <a:gd name="connsiteY45" fmla="*/ 1088231 h 1152525"/>
              <a:gd name="connsiteX46" fmla="*/ 2547938 w 2876550"/>
              <a:gd name="connsiteY46" fmla="*/ 1059656 h 1152525"/>
              <a:gd name="connsiteX47" fmla="*/ 2559844 w 2876550"/>
              <a:gd name="connsiteY47" fmla="*/ 1016794 h 1152525"/>
              <a:gd name="connsiteX48" fmla="*/ 2569369 w 2876550"/>
              <a:gd name="connsiteY48" fmla="*/ 976313 h 1152525"/>
              <a:gd name="connsiteX49" fmla="*/ 2574132 w 2876550"/>
              <a:gd name="connsiteY49" fmla="*/ 935831 h 1152525"/>
              <a:gd name="connsiteX50" fmla="*/ 2583657 w 2876550"/>
              <a:gd name="connsiteY50" fmla="*/ 873919 h 1152525"/>
              <a:gd name="connsiteX51" fmla="*/ 2595563 w 2876550"/>
              <a:gd name="connsiteY51" fmla="*/ 814388 h 1152525"/>
              <a:gd name="connsiteX52" fmla="*/ 2616994 w 2876550"/>
              <a:gd name="connsiteY52" fmla="*/ 742950 h 1152525"/>
              <a:gd name="connsiteX53" fmla="*/ 2638425 w 2876550"/>
              <a:gd name="connsiteY53" fmla="*/ 676275 h 1152525"/>
              <a:gd name="connsiteX54" fmla="*/ 2662238 w 2876550"/>
              <a:gd name="connsiteY54" fmla="*/ 616744 h 1152525"/>
              <a:gd name="connsiteX55" fmla="*/ 2690813 w 2876550"/>
              <a:gd name="connsiteY55" fmla="*/ 554831 h 1152525"/>
              <a:gd name="connsiteX56" fmla="*/ 2712244 w 2876550"/>
              <a:gd name="connsiteY56" fmla="*/ 514350 h 1152525"/>
              <a:gd name="connsiteX57" fmla="*/ 2740819 w 2876550"/>
              <a:gd name="connsiteY57" fmla="*/ 476250 h 1152525"/>
              <a:gd name="connsiteX58" fmla="*/ 2778919 w 2876550"/>
              <a:gd name="connsiteY58" fmla="*/ 428625 h 1152525"/>
              <a:gd name="connsiteX59" fmla="*/ 2809875 w 2876550"/>
              <a:gd name="connsiteY59" fmla="*/ 392906 h 1152525"/>
              <a:gd name="connsiteX60" fmla="*/ 2819400 w 2876550"/>
              <a:gd name="connsiteY60" fmla="*/ 381000 h 1152525"/>
              <a:gd name="connsiteX61" fmla="*/ 2836069 w 2876550"/>
              <a:gd name="connsiteY61" fmla="*/ 371475 h 1152525"/>
              <a:gd name="connsiteX62" fmla="*/ 2850357 w 2876550"/>
              <a:gd name="connsiteY62" fmla="*/ 361950 h 1152525"/>
              <a:gd name="connsiteX63" fmla="*/ 2867025 w 2876550"/>
              <a:gd name="connsiteY63" fmla="*/ 345281 h 1152525"/>
              <a:gd name="connsiteX64" fmla="*/ 2876550 w 2876550"/>
              <a:gd name="connsiteY64" fmla="*/ 326231 h 1152525"/>
              <a:gd name="connsiteX65" fmla="*/ 2876550 w 2876550"/>
              <a:gd name="connsiteY65" fmla="*/ 311944 h 1152525"/>
              <a:gd name="connsiteX66" fmla="*/ 2874169 w 2876550"/>
              <a:gd name="connsiteY66" fmla="*/ 295275 h 1152525"/>
              <a:gd name="connsiteX67" fmla="*/ 2869407 w 2876550"/>
              <a:gd name="connsiteY67" fmla="*/ 276225 h 1152525"/>
              <a:gd name="connsiteX68" fmla="*/ 2859882 w 2876550"/>
              <a:gd name="connsiteY68" fmla="*/ 257175 h 1152525"/>
              <a:gd name="connsiteX69" fmla="*/ 2840832 w 2876550"/>
              <a:gd name="connsiteY69" fmla="*/ 235744 h 1152525"/>
              <a:gd name="connsiteX70" fmla="*/ 2814638 w 2876550"/>
              <a:gd name="connsiteY70" fmla="*/ 209550 h 1152525"/>
              <a:gd name="connsiteX71" fmla="*/ 2764632 w 2876550"/>
              <a:gd name="connsiteY71" fmla="*/ 171450 h 1152525"/>
              <a:gd name="connsiteX72" fmla="*/ 2695575 w 2876550"/>
              <a:gd name="connsiteY72" fmla="*/ 121444 h 1152525"/>
              <a:gd name="connsiteX73" fmla="*/ 2605088 w 2876550"/>
              <a:gd name="connsiteY73" fmla="*/ 61913 h 1152525"/>
              <a:gd name="connsiteX74" fmla="*/ 2566988 w 2876550"/>
              <a:gd name="connsiteY74" fmla="*/ 40481 h 1152525"/>
              <a:gd name="connsiteX75" fmla="*/ 2514600 w 2876550"/>
              <a:gd name="connsiteY75" fmla="*/ 14288 h 1152525"/>
              <a:gd name="connsiteX76" fmla="*/ 2488407 w 2876550"/>
              <a:gd name="connsiteY76" fmla="*/ 4763 h 1152525"/>
              <a:gd name="connsiteX77" fmla="*/ 2464594 w 2876550"/>
              <a:gd name="connsiteY77" fmla="*/ 0 h 1152525"/>
              <a:gd name="connsiteX78" fmla="*/ 2450307 w 2876550"/>
              <a:gd name="connsiteY78" fmla="*/ 0 h 1152525"/>
              <a:gd name="connsiteX79" fmla="*/ 2428875 w 2876550"/>
              <a:gd name="connsiteY79" fmla="*/ 9525 h 1152525"/>
              <a:gd name="connsiteX80" fmla="*/ 2376488 w 2876550"/>
              <a:gd name="connsiteY80" fmla="*/ 23813 h 1152525"/>
              <a:gd name="connsiteX81" fmla="*/ 2286000 w 2876550"/>
              <a:gd name="connsiteY81" fmla="*/ 42863 h 1152525"/>
              <a:gd name="connsiteX82" fmla="*/ 2200275 w 2876550"/>
              <a:gd name="connsiteY82" fmla="*/ 54769 h 1152525"/>
              <a:gd name="connsiteX83" fmla="*/ 1862138 w 2876550"/>
              <a:gd name="connsiteY83" fmla="*/ 952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876550" h="1152525">
                <a:moveTo>
                  <a:pt x="1862138" y="95250"/>
                </a:moveTo>
                <a:lnTo>
                  <a:pt x="1662113" y="119063"/>
                </a:lnTo>
                <a:lnTo>
                  <a:pt x="1504950" y="135731"/>
                </a:lnTo>
                <a:lnTo>
                  <a:pt x="1340644" y="154781"/>
                </a:lnTo>
                <a:lnTo>
                  <a:pt x="1150144" y="176213"/>
                </a:lnTo>
                <a:lnTo>
                  <a:pt x="992982" y="192881"/>
                </a:lnTo>
                <a:lnTo>
                  <a:pt x="750094" y="219075"/>
                </a:lnTo>
                <a:lnTo>
                  <a:pt x="571500" y="238125"/>
                </a:lnTo>
                <a:lnTo>
                  <a:pt x="342900" y="261938"/>
                </a:lnTo>
                <a:lnTo>
                  <a:pt x="154782" y="280988"/>
                </a:lnTo>
                <a:lnTo>
                  <a:pt x="0" y="295275"/>
                </a:lnTo>
                <a:lnTo>
                  <a:pt x="30957" y="452438"/>
                </a:lnTo>
                <a:lnTo>
                  <a:pt x="276225" y="428625"/>
                </a:lnTo>
                <a:lnTo>
                  <a:pt x="473869" y="409575"/>
                </a:lnTo>
                <a:lnTo>
                  <a:pt x="797719" y="376238"/>
                </a:lnTo>
                <a:lnTo>
                  <a:pt x="1123950" y="342900"/>
                </a:lnTo>
                <a:lnTo>
                  <a:pt x="1419225" y="309563"/>
                </a:lnTo>
                <a:lnTo>
                  <a:pt x="1666875" y="280988"/>
                </a:lnTo>
                <a:lnTo>
                  <a:pt x="1974057" y="247650"/>
                </a:lnTo>
                <a:lnTo>
                  <a:pt x="2255044" y="214313"/>
                </a:lnTo>
                <a:lnTo>
                  <a:pt x="2350294" y="202406"/>
                </a:lnTo>
                <a:lnTo>
                  <a:pt x="2378869" y="204788"/>
                </a:lnTo>
                <a:lnTo>
                  <a:pt x="2407444" y="209550"/>
                </a:lnTo>
                <a:lnTo>
                  <a:pt x="2424113" y="216694"/>
                </a:lnTo>
                <a:lnTo>
                  <a:pt x="2431257" y="223838"/>
                </a:lnTo>
                <a:lnTo>
                  <a:pt x="2443163" y="238125"/>
                </a:lnTo>
                <a:lnTo>
                  <a:pt x="2450307" y="254794"/>
                </a:lnTo>
                <a:lnTo>
                  <a:pt x="2452688" y="273844"/>
                </a:lnTo>
                <a:lnTo>
                  <a:pt x="2447925" y="316706"/>
                </a:lnTo>
                <a:lnTo>
                  <a:pt x="2438400" y="361950"/>
                </a:lnTo>
                <a:lnTo>
                  <a:pt x="2414588" y="485775"/>
                </a:lnTo>
                <a:lnTo>
                  <a:pt x="2388394" y="609600"/>
                </a:lnTo>
                <a:lnTo>
                  <a:pt x="2352675" y="764381"/>
                </a:lnTo>
                <a:lnTo>
                  <a:pt x="2324100" y="878681"/>
                </a:lnTo>
                <a:lnTo>
                  <a:pt x="2290763" y="1054894"/>
                </a:lnTo>
                <a:lnTo>
                  <a:pt x="2312194" y="1088231"/>
                </a:lnTo>
                <a:lnTo>
                  <a:pt x="2336007" y="1112044"/>
                </a:lnTo>
                <a:lnTo>
                  <a:pt x="2355057" y="1126331"/>
                </a:lnTo>
                <a:lnTo>
                  <a:pt x="2383632" y="1140619"/>
                </a:lnTo>
                <a:lnTo>
                  <a:pt x="2397919" y="1147763"/>
                </a:lnTo>
                <a:lnTo>
                  <a:pt x="2419350" y="1152525"/>
                </a:lnTo>
                <a:lnTo>
                  <a:pt x="2447925" y="1150144"/>
                </a:lnTo>
                <a:lnTo>
                  <a:pt x="2481263" y="1140619"/>
                </a:lnTo>
                <a:lnTo>
                  <a:pt x="2507457" y="1128713"/>
                </a:lnTo>
                <a:lnTo>
                  <a:pt x="2526507" y="1109663"/>
                </a:lnTo>
                <a:lnTo>
                  <a:pt x="2538413" y="1088231"/>
                </a:lnTo>
                <a:lnTo>
                  <a:pt x="2547938" y="1059656"/>
                </a:lnTo>
                <a:lnTo>
                  <a:pt x="2559844" y="1016794"/>
                </a:lnTo>
                <a:lnTo>
                  <a:pt x="2569369" y="976313"/>
                </a:lnTo>
                <a:lnTo>
                  <a:pt x="2574132" y="935831"/>
                </a:lnTo>
                <a:lnTo>
                  <a:pt x="2583657" y="873919"/>
                </a:lnTo>
                <a:lnTo>
                  <a:pt x="2595563" y="814388"/>
                </a:lnTo>
                <a:lnTo>
                  <a:pt x="2616994" y="742950"/>
                </a:lnTo>
                <a:lnTo>
                  <a:pt x="2638425" y="676275"/>
                </a:lnTo>
                <a:lnTo>
                  <a:pt x="2662238" y="616744"/>
                </a:lnTo>
                <a:lnTo>
                  <a:pt x="2690813" y="554831"/>
                </a:lnTo>
                <a:lnTo>
                  <a:pt x="2712244" y="514350"/>
                </a:lnTo>
                <a:lnTo>
                  <a:pt x="2740819" y="476250"/>
                </a:lnTo>
                <a:lnTo>
                  <a:pt x="2778919" y="428625"/>
                </a:lnTo>
                <a:lnTo>
                  <a:pt x="2809875" y="392906"/>
                </a:lnTo>
                <a:lnTo>
                  <a:pt x="2819400" y="381000"/>
                </a:lnTo>
                <a:lnTo>
                  <a:pt x="2836069" y="371475"/>
                </a:lnTo>
                <a:lnTo>
                  <a:pt x="2850357" y="361950"/>
                </a:lnTo>
                <a:lnTo>
                  <a:pt x="2867025" y="345281"/>
                </a:lnTo>
                <a:lnTo>
                  <a:pt x="2876550" y="326231"/>
                </a:lnTo>
                <a:lnTo>
                  <a:pt x="2876550" y="311944"/>
                </a:lnTo>
                <a:lnTo>
                  <a:pt x="2874169" y="295275"/>
                </a:lnTo>
                <a:lnTo>
                  <a:pt x="2869407" y="276225"/>
                </a:lnTo>
                <a:lnTo>
                  <a:pt x="2859882" y="257175"/>
                </a:lnTo>
                <a:lnTo>
                  <a:pt x="2840832" y="235744"/>
                </a:lnTo>
                <a:lnTo>
                  <a:pt x="2814638" y="209550"/>
                </a:lnTo>
                <a:lnTo>
                  <a:pt x="2764632" y="171450"/>
                </a:lnTo>
                <a:lnTo>
                  <a:pt x="2695575" y="121444"/>
                </a:lnTo>
                <a:lnTo>
                  <a:pt x="2605088" y="61913"/>
                </a:lnTo>
                <a:lnTo>
                  <a:pt x="2566988" y="40481"/>
                </a:lnTo>
                <a:lnTo>
                  <a:pt x="2514600" y="14288"/>
                </a:lnTo>
                <a:lnTo>
                  <a:pt x="2488407" y="4763"/>
                </a:lnTo>
                <a:lnTo>
                  <a:pt x="2464594" y="0"/>
                </a:lnTo>
                <a:lnTo>
                  <a:pt x="2450307" y="0"/>
                </a:lnTo>
                <a:lnTo>
                  <a:pt x="2428875" y="9525"/>
                </a:lnTo>
                <a:lnTo>
                  <a:pt x="2376488" y="23813"/>
                </a:lnTo>
                <a:lnTo>
                  <a:pt x="2286000" y="42863"/>
                </a:lnTo>
                <a:lnTo>
                  <a:pt x="2200275" y="54769"/>
                </a:lnTo>
                <a:lnTo>
                  <a:pt x="1862138" y="9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36C8A340-1DD3-4168-9D8B-5324384B2068}"/>
              </a:ext>
            </a:extLst>
          </p:cNvPr>
          <p:cNvSpPr/>
          <p:nvPr/>
        </p:nvSpPr>
        <p:spPr>
          <a:xfrm>
            <a:off x="3748088" y="2528888"/>
            <a:ext cx="2400300" cy="414337"/>
          </a:xfrm>
          <a:custGeom>
            <a:avLst/>
            <a:gdLst>
              <a:gd name="connsiteX0" fmla="*/ 1519237 w 2400300"/>
              <a:gd name="connsiteY0" fmla="*/ 104775 h 414337"/>
              <a:gd name="connsiteX1" fmla="*/ 1743075 w 2400300"/>
              <a:gd name="connsiteY1" fmla="*/ 78581 h 414337"/>
              <a:gd name="connsiteX2" fmla="*/ 1997868 w 2400300"/>
              <a:gd name="connsiteY2" fmla="*/ 47625 h 414337"/>
              <a:gd name="connsiteX3" fmla="*/ 2235993 w 2400300"/>
              <a:gd name="connsiteY3" fmla="*/ 19050 h 414337"/>
              <a:gd name="connsiteX4" fmla="*/ 2400300 w 2400300"/>
              <a:gd name="connsiteY4" fmla="*/ 0 h 414337"/>
              <a:gd name="connsiteX5" fmla="*/ 2376487 w 2400300"/>
              <a:gd name="connsiteY5" fmla="*/ 200025 h 414337"/>
              <a:gd name="connsiteX6" fmla="*/ 2162175 w 2400300"/>
              <a:gd name="connsiteY6" fmla="*/ 223837 h 414337"/>
              <a:gd name="connsiteX7" fmla="*/ 1935956 w 2400300"/>
              <a:gd name="connsiteY7" fmla="*/ 245268 h 414337"/>
              <a:gd name="connsiteX8" fmla="*/ 1695450 w 2400300"/>
              <a:gd name="connsiteY8" fmla="*/ 266700 h 414337"/>
              <a:gd name="connsiteX9" fmla="*/ 1438275 w 2400300"/>
              <a:gd name="connsiteY9" fmla="*/ 288131 h 414337"/>
              <a:gd name="connsiteX10" fmla="*/ 1126331 w 2400300"/>
              <a:gd name="connsiteY10" fmla="*/ 319087 h 414337"/>
              <a:gd name="connsiteX11" fmla="*/ 883443 w 2400300"/>
              <a:gd name="connsiteY11" fmla="*/ 338137 h 414337"/>
              <a:gd name="connsiteX12" fmla="*/ 652462 w 2400300"/>
              <a:gd name="connsiteY12" fmla="*/ 359568 h 414337"/>
              <a:gd name="connsiteX13" fmla="*/ 383381 w 2400300"/>
              <a:gd name="connsiteY13" fmla="*/ 383381 h 414337"/>
              <a:gd name="connsiteX14" fmla="*/ 200025 w 2400300"/>
              <a:gd name="connsiteY14" fmla="*/ 400050 h 414337"/>
              <a:gd name="connsiteX15" fmla="*/ 0 w 2400300"/>
              <a:gd name="connsiteY15" fmla="*/ 414337 h 414337"/>
              <a:gd name="connsiteX16" fmla="*/ 28575 w 2400300"/>
              <a:gd name="connsiteY16" fmla="*/ 230981 h 414337"/>
              <a:gd name="connsiteX17" fmla="*/ 216693 w 2400300"/>
              <a:gd name="connsiteY17" fmla="*/ 223837 h 414337"/>
              <a:gd name="connsiteX18" fmla="*/ 459581 w 2400300"/>
              <a:gd name="connsiteY18" fmla="*/ 207168 h 414337"/>
              <a:gd name="connsiteX19" fmla="*/ 800100 w 2400300"/>
              <a:gd name="connsiteY19" fmla="*/ 178593 h 414337"/>
              <a:gd name="connsiteX20" fmla="*/ 1076325 w 2400300"/>
              <a:gd name="connsiteY20" fmla="*/ 152400 h 414337"/>
              <a:gd name="connsiteX21" fmla="*/ 1519237 w 2400300"/>
              <a:gd name="connsiteY21" fmla="*/ 104775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400300" h="414337">
                <a:moveTo>
                  <a:pt x="1519237" y="104775"/>
                </a:moveTo>
                <a:lnTo>
                  <a:pt x="1743075" y="78581"/>
                </a:lnTo>
                <a:lnTo>
                  <a:pt x="1997868" y="47625"/>
                </a:lnTo>
                <a:lnTo>
                  <a:pt x="2235993" y="19050"/>
                </a:lnTo>
                <a:lnTo>
                  <a:pt x="2400300" y="0"/>
                </a:lnTo>
                <a:lnTo>
                  <a:pt x="2376487" y="200025"/>
                </a:lnTo>
                <a:lnTo>
                  <a:pt x="2162175" y="223837"/>
                </a:lnTo>
                <a:lnTo>
                  <a:pt x="1935956" y="245268"/>
                </a:lnTo>
                <a:lnTo>
                  <a:pt x="1695450" y="266700"/>
                </a:lnTo>
                <a:lnTo>
                  <a:pt x="1438275" y="288131"/>
                </a:lnTo>
                <a:lnTo>
                  <a:pt x="1126331" y="319087"/>
                </a:lnTo>
                <a:lnTo>
                  <a:pt x="883443" y="338137"/>
                </a:lnTo>
                <a:lnTo>
                  <a:pt x="652462" y="359568"/>
                </a:lnTo>
                <a:lnTo>
                  <a:pt x="383381" y="383381"/>
                </a:lnTo>
                <a:lnTo>
                  <a:pt x="200025" y="400050"/>
                </a:lnTo>
                <a:lnTo>
                  <a:pt x="0" y="414337"/>
                </a:lnTo>
                <a:lnTo>
                  <a:pt x="28575" y="230981"/>
                </a:lnTo>
                <a:lnTo>
                  <a:pt x="216693" y="223837"/>
                </a:lnTo>
                <a:lnTo>
                  <a:pt x="459581" y="207168"/>
                </a:lnTo>
                <a:lnTo>
                  <a:pt x="800100" y="178593"/>
                </a:lnTo>
                <a:lnTo>
                  <a:pt x="1076325" y="152400"/>
                </a:lnTo>
                <a:lnTo>
                  <a:pt x="1519237" y="104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F793304-48D7-4F24-963B-DD58623850C7}"/>
              </a:ext>
            </a:extLst>
          </p:cNvPr>
          <p:cNvSpPr/>
          <p:nvPr/>
        </p:nvSpPr>
        <p:spPr>
          <a:xfrm rot="16200000">
            <a:off x="1499394" y="3032919"/>
            <a:ext cx="3556000" cy="1239838"/>
          </a:xfrm>
          <a:custGeom>
            <a:avLst/>
            <a:gdLst>
              <a:gd name="connsiteX0" fmla="*/ 1820147 w 3556641"/>
              <a:gd name="connsiteY0" fmla="*/ 784596 h 1240353"/>
              <a:gd name="connsiteX1" fmla="*/ 1923990 w 3556641"/>
              <a:gd name="connsiteY1" fmla="*/ 810557 h 1240353"/>
              <a:gd name="connsiteX2" fmla="*/ 2053795 w 3556641"/>
              <a:gd name="connsiteY2" fmla="*/ 836517 h 1240353"/>
              <a:gd name="connsiteX3" fmla="*/ 2203791 w 3556641"/>
              <a:gd name="connsiteY3" fmla="*/ 865363 h 1240353"/>
              <a:gd name="connsiteX4" fmla="*/ 2391286 w 3556641"/>
              <a:gd name="connsiteY4" fmla="*/ 894208 h 1240353"/>
              <a:gd name="connsiteX5" fmla="*/ 2512437 w 3556641"/>
              <a:gd name="connsiteY5" fmla="*/ 911516 h 1240353"/>
              <a:gd name="connsiteX6" fmla="*/ 2708586 w 3556641"/>
              <a:gd name="connsiteY6" fmla="*/ 931707 h 1240353"/>
              <a:gd name="connsiteX7" fmla="*/ 2855697 w 3556641"/>
              <a:gd name="connsiteY7" fmla="*/ 943246 h 1240353"/>
              <a:gd name="connsiteX8" fmla="*/ 2979733 w 3556641"/>
              <a:gd name="connsiteY8" fmla="*/ 949015 h 1240353"/>
              <a:gd name="connsiteX9" fmla="*/ 3095114 w 3556641"/>
              <a:gd name="connsiteY9" fmla="*/ 949015 h 1240353"/>
              <a:gd name="connsiteX10" fmla="*/ 3152805 w 3556641"/>
              <a:gd name="connsiteY10" fmla="*/ 949015 h 1240353"/>
              <a:gd name="connsiteX11" fmla="*/ 3190304 w 3556641"/>
              <a:gd name="connsiteY11" fmla="*/ 946130 h 1240353"/>
              <a:gd name="connsiteX12" fmla="*/ 3233573 w 3556641"/>
              <a:gd name="connsiteY12" fmla="*/ 937476 h 1240353"/>
              <a:gd name="connsiteX13" fmla="*/ 3273956 w 3556641"/>
              <a:gd name="connsiteY13" fmla="*/ 925938 h 1240353"/>
              <a:gd name="connsiteX14" fmla="*/ 3331647 w 3556641"/>
              <a:gd name="connsiteY14" fmla="*/ 905747 h 1240353"/>
              <a:gd name="connsiteX15" fmla="*/ 3383569 w 3556641"/>
              <a:gd name="connsiteY15" fmla="*/ 879786 h 1240353"/>
              <a:gd name="connsiteX16" fmla="*/ 3441260 w 3556641"/>
              <a:gd name="connsiteY16" fmla="*/ 842287 h 1240353"/>
              <a:gd name="connsiteX17" fmla="*/ 3484528 w 3556641"/>
              <a:gd name="connsiteY17" fmla="*/ 807672 h 1240353"/>
              <a:gd name="connsiteX18" fmla="*/ 3507604 w 3556641"/>
              <a:gd name="connsiteY18" fmla="*/ 787480 h 1240353"/>
              <a:gd name="connsiteX19" fmla="*/ 3524911 w 3556641"/>
              <a:gd name="connsiteY19" fmla="*/ 775942 h 1240353"/>
              <a:gd name="connsiteX20" fmla="*/ 3536450 w 3556641"/>
              <a:gd name="connsiteY20" fmla="*/ 773058 h 1240353"/>
              <a:gd name="connsiteX21" fmla="*/ 3542219 w 3556641"/>
              <a:gd name="connsiteY21" fmla="*/ 773058 h 1240353"/>
              <a:gd name="connsiteX22" fmla="*/ 3547988 w 3556641"/>
              <a:gd name="connsiteY22" fmla="*/ 773058 h 1240353"/>
              <a:gd name="connsiteX23" fmla="*/ 3556641 w 3556641"/>
              <a:gd name="connsiteY23" fmla="*/ 778827 h 1240353"/>
              <a:gd name="connsiteX24" fmla="*/ 3556641 w 3556641"/>
              <a:gd name="connsiteY24" fmla="*/ 793249 h 1240353"/>
              <a:gd name="connsiteX25" fmla="*/ 3550872 w 3556641"/>
              <a:gd name="connsiteY25" fmla="*/ 836517 h 1240353"/>
              <a:gd name="connsiteX26" fmla="*/ 3536450 w 3556641"/>
              <a:gd name="connsiteY26" fmla="*/ 885555 h 1240353"/>
              <a:gd name="connsiteX27" fmla="*/ 3524911 w 3556641"/>
              <a:gd name="connsiteY27" fmla="*/ 940361 h 1240353"/>
              <a:gd name="connsiteX28" fmla="*/ 3507604 w 3556641"/>
              <a:gd name="connsiteY28" fmla="*/ 1003821 h 1240353"/>
              <a:gd name="connsiteX29" fmla="*/ 3475874 w 3556641"/>
              <a:gd name="connsiteY29" fmla="*/ 1090357 h 1240353"/>
              <a:gd name="connsiteX30" fmla="*/ 3455682 w 3556641"/>
              <a:gd name="connsiteY30" fmla="*/ 1148048 h 1240353"/>
              <a:gd name="connsiteX31" fmla="*/ 3314340 w 3556641"/>
              <a:gd name="connsiteY31" fmla="*/ 1191316 h 1240353"/>
              <a:gd name="connsiteX32" fmla="*/ 3259533 w 3556641"/>
              <a:gd name="connsiteY32" fmla="*/ 1211508 h 1240353"/>
              <a:gd name="connsiteX33" fmla="*/ 3219150 w 3556641"/>
              <a:gd name="connsiteY33" fmla="*/ 1223046 h 1240353"/>
              <a:gd name="connsiteX34" fmla="*/ 3178766 w 3556641"/>
              <a:gd name="connsiteY34" fmla="*/ 1234584 h 1240353"/>
              <a:gd name="connsiteX35" fmla="*/ 3129729 w 3556641"/>
              <a:gd name="connsiteY35" fmla="*/ 1240353 h 1240353"/>
              <a:gd name="connsiteX36" fmla="*/ 3100884 w 3556641"/>
              <a:gd name="connsiteY36" fmla="*/ 1240353 h 1240353"/>
              <a:gd name="connsiteX37" fmla="*/ 3069154 w 3556641"/>
              <a:gd name="connsiteY37" fmla="*/ 1237469 h 1240353"/>
              <a:gd name="connsiteX38" fmla="*/ 2976848 w 3556641"/>
              <a:gd name="connsiteY38" fmla="*/ 1225931 h 1240353"/>
              <a:gd name="connsiteX39" fmla="*/ 2826852 w 3556641"/>
              <a:gd name="connsiteY39" fmla="*/ 1208623 h 1240353"/>
              <a:gd name="connsiteX40" fmla="*/ 2645126 w 3556641"/>
              <a:gd name="connsiteY40" fmla="*/ 1194201 h 1240353"/>
              <a:gd name="connsiteX41" fmla="*/ 2411478 w 3556641"/>
              <a:gd name="connsiteY41" fmla="*/ 1159586 h 1240353"/>
              <a:gd name="connsiteX42" fmla="*/ 2229752 w 3556641"/>
              <a:gd name="connsiteY42" fmla="*/ 1127856 h 1240353"/>
              <a:gd name="connsiteX43" fmla="*/ 2010526 w 3556641"/>
              <a:gd name="connsiteY43" fmla="*/ 1078819 h 1240353"/>
              <a:gd name="connsiteX44" fmla="*/ 1765340 w 3556641"/>
              <a:gd name="connsiteY44" fmla="*/ 1015359 h 1240353"/>
              <a:gd name="connsiteX45" fmla="*/ 1551884 w 3556641"/>
              <a:gd name="connsiteY45" fmla="*/ 949015 h 1240353"/>
              <a:gd name="connsiteX46" fmla="*/ 1404773 w 3556641"/>
              <a:gd name="connsiteY46" fmla="*/ 897093 h 1240353"/>
              <a:gd name="connsiteX47" fmla="*/ 1306698 w 3556641"/>
              <a:gd name="connsiteY47" fmla="*/ 859594 h 1240353"/>
              <a:gd name="connsiteX48" fmla="*/ 1197085 w 3556641"/>
              <a:gd name="connsiteY48" fmla="*/ 816326 h 1240353"/>
              <a:gd name="connsiteX49" fmla="*/ 1096126 w 3556641"/>
              <a:gd name="connsiteY49" fmla="*/ 773058 h 1240353"/>
              <a:gd name="connsiteX50" fmla="*/ 969207 w 3556641"/>
              <a:gd name="connsiteY50" fmla="*/ 712482 h 1240353"/>
              <a:gd name="connsiteX51" fmla="*/ 819210 w 3556641"/>
              <a:gd name="connsiteY51" fmla="*/ 628830 h 1240353"/>
              <a:gd name="connsiteX52" fmla="*/ 669214 w 3556641"/>
              <a:gd name="connsiteY52" fmla="*/ 536525 h 1240353"/>
              <a:gd name="connsiteX53" fmla="*/ 530756 w 3556641"/>
              <a:gd name="connsiteY53" fmla="*/ 449989 h 1240353"/>
              <a:gd name="connsiteX54" fmla="*/ 372106 w 3556641"/>
              <a:gd name="connsiteY54" fmla="*/ 340376 h 1240353"/>
              <a:gd name="connsiteX55" fmla="*/ 265378 w 3556641"/>
              <a:gd name="connsiteY55" fmla="*/ 259609 h 1240353"/>
              <a:gd name="connsiteX56" fmla="*/ 181726 w 3556641"/>
              <a:gd name="connsiteY56" fmla="*/ 196149 h 1240353"/>
              <a:gd name="connsiteX57" fmla="*/ 80767 w 3556641"/>
              <a:gd name="connsiteY57" fmla="*/ 115382 h 1240353"/>
              <a:gd name="connsiteX58" fmla="*/ 37499 w 3556641"/>
              <a:gd name="connsiteY58" fmla="*/ 77883 h 1240353"/>
              <a:gd name="connsiteX59" fmla="*/ 23077 w 3556641"/>
              <a:gd name="connsiteY59" fmla="*/ 60576 h 1240353"/>
              <a:gd name="connsiteX60" fmla="*/ 2885 w 3556641"/>
              <a:gd name="connsiteY60" fmla="*/ 25961 h 1240353"/>
              <a:gd name="connsiteX61" fmla="*/ 0 w 3556641"/>
              <a:gd name="connsiteY61" fmla="*/ 11538 h 1240353"/>
              <a:gd name="connsiteX62" fmla="*/ 5769 w 3556641"/>
              <a:gd name="connsiteY62" fmla="*/ 0 h 1240353"/>
              <a:gd name="connsiteX63" fmla="*/ 11538 w 3556641"/>
              <a:gd name="connsiteY63" fmla="*/ 0 h 1240353"/>
              <a:gd name="connsiteX64" fmla="*/ 23077 w 3556641"/>
              <a:gd name="connsiteY64" fmla="*/ 2885 h 1240353"/>
              <a:gd name="connsiteX65" fmla="*/ 54807 w 3556641"/>
              <a:gd name="connsiteY65" fmla="*/ 14423 h 1240353"/>
              <a:gd name="connsiteX66" fmla="*/ 103844 w 3556641"/>
              <a:gd name="connsiteY66" fmla="*/ 46153 h 1240353"/>
              <a:gd name="connsiteX67" fmla="*/ 199034 w 3556641"/>
              <a:gd name="connsiteY67" fmla="*/ 103844 h 1240353"/>
              <a:gd name="connsiteX68" fmla="*/ 311531 w 3556641"/>
              <a:gd name="connsiteY68" fmla="*/ 167304 h 1240353"/>
              <a:gd name="connsiteX69" fmla="*/ 392298 w 3556641"/>
              <a:gd name="connsiteY69" fmla="*/ 213456 h 1240353"/>
              <a:gd name="connsiteX70" fmla="*/ 501911 w 3556641"/>
              <a:gd name="connsiteY70" fmla="*/ 274032 h 1240353"/>
              <a:gd name="connsiteX71" fmla="*/ 574024 w 3556641"/>
              <a:gd name="connsiteY71" fmla="*/ 311531 h 1240353"/>
              <a:gd name="connsiteX72" fmla="*/ 677868 w 3556641"/>
              <a:gd name="connsiteY72" fmla="*/ 363452 h 1240353"/>
              <a:gd name="connsiteX73" fmla="*/ 807672 w 3556641"/>
              <a:gd name="connsiteY73" fmla="*/ 424028 h 1240353"/>
              <a:gd name="connsiteX74" fmla="*/ 928823 w 3556641"/>
              <a:gd name="connsiteY74" fmla="*/ 481719 h 1240353"/>
              <a:gd name="connsiteX75" fmla="*/ 1078819 w 3556641"/>
              <a:gd name="connsiteY75" fmla="*/ 545179 h 1240353"/>
              <a:gd name="connsiteX76" fmla="*/ 1217277 w 3556641"/>
              <a:gd name="connsiteY76" fmla="*/ 599985 h 1240353"/>
              <a:gd name="connsiteX77" fmla="*/ 1349966 w 3556641"/>
              <a:gd name="connsiteY77" fmla="*/ 646138 h 1240353"/>
              <a:gd name="connsiteX78" fmla="*/ 1479771 w 3556641"/>
              <a:gd name="connsiteY78" fmla="*/ 692290 h 1240353"/>
              <a:gd name="connsiteX79" fmla="*/ 1623998 w 3556641"/>
              <a:gd name="connsiteY79" fmla="*/ 735558 h 1240353"/>
              <a:gd name="connsiteX80" fmla="*/ 1820147 w 3556641"/>
              <a:gd name="connsiteY80" fmla="*/ 784596 h 1240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556641" h="1240353">
                <a:moveTo>
                  <a:pt x="1820147" y="784596"/>
                </a:moveTo>
                <a:lnTo>
                  <a:pt x="1923990" y="810557"/>
                </a:lnTo>
                <a:lnTo>
                  <a:pt x="2053795" y="836517"/>
                </a:lnTo>
                <a:lnTo>
                  <a:pt x="2203791" y="865363"/>
                </a:lnTo>
                <a:lnTo>
                  <a:pt x="2391286" y="894208"/>
                </a:lnTo>
                <a:lnTo>
                  <a:pt x="2512437" y="911516"/>
                </a:lnTo>
                <a:lnTo>
                  <a:pt x="2708586" y="931707"/>
                </a:lnTo>
                <a:lnTo>
                  <a:pt x="2855697" y="943246"/>
                </a:lnTo>
                <a:lnTo>
                  <a:pt x="2979733" y="949015"/>
                </a:lnTo>
                <a:lnTo>
                  <a:pt x="3095114" y="949015"/>
                </a:lnTo>
                <a:lnTo>
                  <a:pt x="3152805" y="949015"/>
                </a:lnTo>
                <a:lnTo>
                  <a:pt x="3190304" y="946130"/>
                </a:lnTo>
                <a:lnTo>
                  <a:pt x="3233573" y="937476"/>
                </a:lnTo>
                <a:lnTo>
                  <a:pt x="3273956" y="925938"/>
                </a:lnTo>
                <a:lnTo>
                  <a:pt x="3331647" y="905747"/>
                </a:lnTo>
                <a:lnTo>
                  <a:pt x="3383569" y="879786"/>
                </a:lnTo>
                <a:lnTo>
                  <a:pt x="3441260" y="842287"/>
                </a:lnTo>
                <a:lnTo>
                  <a:pt x="3484528" y="807672"/>
                </a:lnTo>
                <a:lnTo>
                  <a:pt x="3507604" y="787480"/>
                </a:lnTo>
                <a:lnTo>
                  <a:pt x="3524911" y="775942"/>
                </a:lnTo>
                <a:lnTo>
                  <a:pt x="3536450" y="773058"/>
                </a:lnTo>
                <a:lnTo>
                  <a:pt x="3542219" y="773058"/>
                </a:lnTo>
                <a:lnTo>
                  <a:pt x="3547988" y="773058"/>
                </a:lnTo>
                <a:lnTo>
                  <a:pt x="3556641" y="778827"/>
                </a:lnTo>
                <a:lnTo>
                  <a:pt x="3556641" y="793249"/>
                </a:lnTo>
                <a:lnTo>
                  <a:pt x="3550872" y="836517"/>
                </a:lnTo>
                <a:lnTo>
                  <a:pt x="3536450" y="885555"/>
                </a:lnTo>
                <a:lnTo>
                  <a:pt x="3524911" y="940361"/>
                </a:lnTo>
                <a:lnTo>
                  <a:pt x="3507604" y="1003821"/>
                </a:lnTo>
                <a:lnTo>
                  <a:pt x="3475874" y="1090357"/>
                </a:lnTo>
                <a:lnTo>
                  <a:pt x="3455682" y="1148048"/>
                </a:lnTo>
                <a:lnTo>
                  <a:pt x="3314340" y="1191316"/>
                </a:lnTo>
                <a:lnTo>
                  <a:pt x="3259533" y="1211508"/>
                </a:lnTo>
                <a:lnTo>
                  <a:pt x="3219150" y="1223046"/>
                </a:lnTo>
                <a:lnTo>
                  <a:pt x="3178766" y="1234584"/>
                </a:lnTo>
                <a:lnTo>
                  <a:pt x="3129729" y="1240353"/>
                </a:lnTo>
                <a:lnTo>
                  <a:pt x="3100884" y="1240353"/>
                </a:lnTo>
                <a:lnTo>
                  <a:pt x="3069154" y="1237469"/>
                </a:lnTo>
                <a:lnTo>
                  <a:pt x="2976848" y="1225931"/>
                </a:lnTo>
                <a:lnTo>
                  <a:pt x="2826852" y="1208623"/>
                </a:lnTo>
                <a:lnTo>
                  <a:pt x="2645126" y="1194201"/>
                </a:lnTo>
                <a:lnTo>
                  <a:pt x="2411478" y="1159586"/>
                </a:lnTo>
                <a:lnTo>
                  <a:pt x="2229752" y="1127856"/>
                </a:lnTo>
                <a:lnTo>
                  <a:pt x="2010526" y="1078819"/>
                </a:lnTo>
                <a:lnTo>
                  <a:pt x="1765340" y="1015359"/>
                </a:lnTo>
                <a:lnTo>
                  <a:pt x="1551884" y="949015"/>
                </a:lnTo>
                <a:lnTo>
                  <a:pt x="1404773" y="897093"/>
                </a:lnTo>
                <a:lnTo>
                  <a:pt x="1306698" y="859594"/>
                </a:lnTo>
                <a:lnTo>
                  <a:pt x="1197085" y="816326"/>
                </a:lnTo>
                <a:lnTo>
                  <a:pt x="1096126" y="773058"/>
                </a:lnTo>
                <a:lnTo>
                  <a:pt x="969207" y="712482"/>
                </a:lnTo>
                <a:lnTo>
                  <a:pt x="819210" y="628830"/>
                </a:lnTo>
                <a:lnTo>
                  <a:pt x="669214" y="536525"/>
                </a:lnTo>
                <a:lnTo>
                  <a:pt x="530756" y="449989"/>
                </a:lnTo>
                <a:lnTo>
                  <a:pt x="372106" y="340376"/>
                </a:lnTo>
                <a:lnTo>
                  <a:pt x="265378" y="259609"/>
                </a:lnTo>
                <a:lnTo>
                  <a:pt x="181726" y="196149"/>
                </a:lnTo>
                <a:lnTo>
                  <a:pt x="80767" y="115382"/>
                </a:lnTo>
                <a:lnTo>
                  <a:pt x="37499" y="77883"/>
                </a:lnTo>
                <a:lnTo>
                  <a:pt x="23077" y="60576"/>
                </a:lnTo>
                <a:lnTo>
                  <a:pt x="2885" y="25961"/>
                </a:lnTo>
                <a:lnTo>
                  <a:pt x="0" y="11538"/>
                </a:lnTo>
                <a:lnTo>
                  <a:pt x="5769" y="0"/>
                </a:lnTo>
                <a:lnTo>
                  <a:pt x="11538" y="0"/>
                </a:lnTo>
                <a:lnTo>
                  <a:pt x="23077" y="2885"/>
                </a:lnTo>
                <a:lnTo>
                  <a:pt x="54807" y="14423"/>
                </a:lnTo>
                <a:lnTo>
                  <a:pt x="103844" y="46153"/>
                </a:lnTo>
                <a:lnTo>
                  <a:pt x="199034" y="103844"/>
                </a:lnTo>
                <a:lnTo>
                  <a:pt x="311531" y="167304"/>
                </a:lnTo>
                <a:lnTo>
                  <a:pt x="392298" y="213456"/>
                </a:lnTo>
                <a:lnTo>
                  <a:pt x="501911" y="274032"/>
                </a:lnTo>
                <a:lnTo>
                  <a:pt x="574024" y="311531"/>
                </a:lnTo>
                <a:lnTo>
                  <a:pt x="677868" y="363452"/>
                </a:lnTo>
                <a:lnTo>
                  <a:pt x="807672" y="424028"/>
                </a:lnTo>
                <a:lnTo>
                  <a:pt x="928823" y="481719"/>
                </a:lnTo>
                <a:lnTo>
                  <a:pt x="1078819" y="545179"/>
                </a:lnTo>
                <a:lnTo>
                  <a:pt x="1217277" y="599985"/>
                </a:lnTo>
                <a:lnTo>
                  <a:pt x="1349966" y="646138"/>
                </a:lnTo>
                <a:lnTo>
                  <a:pt x="1479771" y="692290"/>
                </a:lnTo>
                <a:lnTo>
                  <a:pt x="1623998" y="735558"/>
                </a:lnTo>
                <a:lnTo>
                  <a:pt x="1820147" y="7845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FA7F58C6-3EEB-412A-AE5E-FAA3E31CE498}"/>
              </a:ext>
            </a:extLst>
          </p:cNvPr>
          <p:cNvSpPr/>
          <p:nvPr/>
        </p:nvSpPr>
        <p:spPr>
          <a:xfrm>
            <a:off x="3678238" y="3871913"/>
            <a:ext cx="598487" cy="2032000"/>
          </a:xfrm>
          <a:custGeom>
            <a:avLst/>
            <a:gdLst>
              <a:gd name="connsiteX0" fmla="*/ 417559 w 597267"/>
              <a:gd name="connsiteY0" fmla="*/ 438700 h 2032293"/>
              <a:gd name="connsiteX1" fmla="*/ 449272 w 597267"/>
              <a:gd name="connsiteY1" fmla="*/ 718834 h 2032293"/>
              <a:gd name="connsiteX2" fmla="*/ 467771 w 597267"/>
              <a:gd name="connsiteY2" fmla="*/ 874758 h 2032293"/>
              <a:gd name="connsiteX3" fmla="*/ 483628 w 597267"/>
              <a:gd name="connsiteY3" fmla="*/ 961970 h 2032293"/>
              <a:gd name="connsiteX4" fmla="*/ 502127 w 597267"/>
              <a:gd name="connsiteY4" fmla="*/ 1162821 h 2032293"/>
              <a:gd name="connsiteX5" fmla="*/ 528555 w 597267"/>
              <a:gd name="connsiteY5" fmla="*/ 1458811 h 2032293"/>
              <a:gd name="connsiteX6" fmla="*/ 554983 w 597267"/>
              <a:gd name="connsiteY6" fmla="*/ 1746874 h 2032293"/>
              <a:gd name="connsiteX7" fmla="*/ 597267 w 597267"/>
              <a:gd name="connsiteY7" fmla="*/ 1879012 h 2032293"/>
              <a:gd name="connsiteX8" fmla="*/ 589339 w 597267"/>
              <a:gd name="connsiteY8" fmla="*/ 1918654 h 2032293"/>
              <a:gd name="connsiteX9" fmla="*/ 576125 w 597267"/>
              <a:gd name="connsiteY9" fmla="*/ 1963581 h 2032293"/>
              <a:gd name="connsiteX10" fmla="*/ 562911 w 597267"/>
              <a:gd name="connsiteY10" fmla="*/ 1992652 h 2032293"/>
              <a:gd name="connsiteX11" fmla="*/ 547055 w 597267"/>
              <a:gd name="connsiteY11" fmla="*/ 2011151 h 2032293"/>
              <a:gd name="connsiteX12" fmla="*/ 533841 w 597267"/>
              <a:gd name="connsiteY12" fmla="*/ 2021722 h 2032293"/>
              <a:gd name="connsiteX13" fmla="*/ 517984 w 597267"/>
              <a:gd name="connsiteY13" fmla="*/ 2029651 h 2032293"/>
              <a:gd name="connsiteX14" fmla="*/ 504770 w 597267"/>
              <a:gd name="connsiteY14" fmla="*/ 2032293 h 2032293"/>
              <a:gd name="connsiteX15" fmla="*/ 488913 w 597267"/>
              <a:gd name="connsiteY15" fmla="*/ 2027008 h 2032293"/>
              <a:gd name="connsiteX16" fmla="*/ 467771 w 597267"/>
              <a:gd name="connsiteY16" fmla="*/ 2016437 h 2032293"/>
              <a:gd name="connsiteX17" fmla="*/ 443986 w 597267"/>
              <a:gd name="connsiteY17" fmla="*/ 1995295 h 2032293"/>
              <a:gd name="connsiteX18" fmla="*/ 428130 w 597267"/>
              <a:gd name="connsiteY18" fmla="*/ 1976795 h 2032293"/>
              <a:gd name="connsiteX19" fmla="*/ 406987 w 597267"/>
              <a:gd name="connsiteY19" fmla="*/ 1953010 h 2032293"/>
              <a:gd name="connsiteX20" fmla="*/ 388488 w 597267"/>
              <a:gd name="connsiteY20" fmla="*/ 1929225 h 2032293"/>
              <a:gd name="connsiteX21" fmla="*/ 367346 w 597267"/>
              <a:gd name="connsiteY21" fmla="*/ 1892226 h 2032293"/>
              <a:gd name="connsiteX22" fmla="*/ 348846 w 597267"/>
              <a:gd name="connsiteY22" fmla="*/ 1855227 h 2032293"/>
              <a:gd name="connsiteX23" fmla="*/ 335633 w 597267"/>
              <a:gd name="connsiteY23" fmla="*/ 1815586 h 2032293"/>
              <a:gd name="connsiteX24" fmla="*/ 319776 w 597267"/>
              <a:gd name="connsiteY24" fmla="*/ 1765373 h 2032293"/>
              <a:gd name="connsiteX25" fmla="*/ 309205 w 597267"/>
              <a:gd name="connsiteY25" fmla="*/ 1715160 h 2032293"/>
              <a:gd name="connsiteX26" fmla="*/ 309205 w 597267"/>
              <a:gd name="connsiteY26" fmla="*/ 1699304 h 2032293"/>
              <a:gd name="connsiteX27" fmla="*/ 306562 w 597267"/>
              <a:gd name="connsiteY27" fmla="*/ 1627949 h 2032293"/>
              <a:gd name="connsiteX28" fmla="*/ 306562 w 597267"/>
              <a:gd name="connsiteY28" fmla="*/ 1519595 h 2032293"/>
              <a:gd name="connsiteX29" fmla="*/ 306562 w 597267"/>
              <a:gd name="connsiteY29" fmla="*/ 1482596 h 2032293"/>
              <a:gd name="connsiteX30" fmla="*/ 298634 w 597267"/>
              <a:gd name="connsiteY30" fmla="*/ 1384814 h 2032293"/>
              <a:gd name="connsiteX31" fmla="*/ 288063 w 597267"/>
              <a:gd name="connsiteY31" fmla="*/ 1220962 h 2032293"/>
              <a:gd name="connsiteX32" fmla="*/ 269563 w 597267"/>
              <a:gd name="connsiteY32" fmla="*/ 1006897 h 2032293"/>
              <a:gd name="connsiteX33" fmla="*/ 248421 w 597267"/>
              <a:gd name="connsiteY33" fmla="*/ 739977 h 2032293"/>
              <a:gd name="connsiteX34" fmla="*/ 227279 w 597267"/>
              <a:gd name="connsiteY34" fmla="*/ 478342 h 2032293"/>
              <a:gd name="connsiteX35" fmla="*/ 219350 w 597267"/>
              <a:gd name="connsiteY35" fmla="*/ 362060 h 2032293"/>
              <a:gd name="connsiteX36" fmla="*/ 211422 w 597267"/>
              <a:gd name="connsiteY36" fmla="*/ 327704 h 2032293"/>
              <a:gd name="connsiteX37" fmla="*/ 203494 w 597267"/>
              <a:gd name="connsiteY37" fmla="*/ 293348 h 2032293"/>
              <a:gd name="connsiteX38" fmla="*/ 184994 w 597267"/>
              <a:gd name="connsiteY38" fmla="*/ 248421 h 2032293"/>
              <a:gd name="connsiteX39" fmla="*/ 150638 w 597267"/>
              <a:gd name="connsiteY39" fmla="*/ 198208 h 2032293"/>
              <a:gd name="connsiteX40" fmla="*/ 150638 w 597267"/>
              <a:gd name="connsiteY40" fmla="*/ 198208 h 2032293"/>
              <a:gd name="connsiteX41" fmla="*/ 134782 w 597267"/>
              <a:gd name="connsiteY41" fmla="*/ 179708 h 2032293"/>
              <a:gd name="connsiteX42" fmla="*/ 113640 w 597267"/>
              <a:gd name="connsiteY42" fmla="*/ 158566 h 2032293"/>
              <a:gd name="connsiteX43" fmla="*/ 92497 w 597267"/>
              <a:gd name="connsiteY43" fmla="*/ 140067 h 2032293"/>
              <a:gd name="connsiteX44" fmla="*/ 73998 w 597267"/>
              <a:gd name="connsiteY44" fmla="*/ 124210 h 2032293"/>
              <a:gd name="connsiteX45" fmla="*/ 55498 w 597267"/>
              <a:gd name="connsiteY45" fmla="*/ 110996 h 2032293"/>
              <a:gd name="connsiteX46" fmla="*/ 39642 w 597267"/>
              <a:gd name="connsiteY46" fmla="*/ 95140 h 2032293"/>
              <a:gd name="connsiteX47" fmla="*/ 15857 w 597267"/>
              <a:gd name="connsiteY47" fmla="*/ 66069 h 2032293"/>
              <a:gd name="connsiteX48" fmla="*/ 5286 w 597267"/>
              <a:gd name="connsiteY48" fmla="*/ 44927 h 2032293"/>
              <a:gd name="connsiteX49" fmla="*/ 0 w 597267"/>
              <a:gd name="connsiteY49" fmla="*/ 31713 h 2032293"/>
              <a:gd name="connsiteX50" fmla="*/ 0 w 597267"/>
              <a:gd name="connsiteY50" fmla="*/ 18499 h 2032293"/>
              <a:gd name="connsiteX51" fmla="*/ 2643 w 597267"/>
              <a:gd name="connsiteY51" fmla="*/ 7928 h 2032293"/>
              <a:gd name="connsiteX52" fmla="*/ 10571 w 597267"/>
              <a:gd name="connsiteY52" fmla="*/ 2643 h 2032293"/>
              <a:gd name="connsiteX53" fmla="*/ 44927 w 597267"/>
              <a:gd name="connsiteY53" fmla="*/ 0 h 2032293"/>
              <a:gd name="connsiteX54" fmla="*/ 103068 w 597267"/>
              <a:gd name="connsiteY54" fmla="*/ 10571 h 2032293"/>
              <a:gd name="connsiteX55" fmla="*/ 184994 w 597267"/>
              <a:gd name="connsiteY55" fmla="*/ 23785 h 2032293"/>
              <a:gd name="connsiteX56" fmla="*/ 251064 w 597267"/>
              <a:gd name="connsiteY56" fmla="*/ 39641 h 2032293"/>
              <a:gd name="connsiteX57" fmla="*/ 319776 w 597267"/>
              <a:gd name="connsiteY57" fmla="*/ 55498 h 2032293"/>
              <a:gd name="connsiteX58" fmla="*/ 391131 w 597267"/>
              <a:gd name="connsiteY58" fmla="*/ 224636 h 2032293"/>
              <a:gd name="connsiteX59" fmla="*/ 417559 w 597267"/>
              <a:gd name="connsiteY59" fmla="*/ 438700 h 203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97267" h="2032293">
                <a:moveTo>
                  <a:pt x="417559" y="438700"/>
                </a:moveTo>
                <a:lnTo>
                  <a:pt x="449272" y="718834"/>
                </a:lnTo>
                <a:lnTo>
                  <a:pt x="467771" y="874758"/>
                </a:lnTo>
                <a:lnTo>
                  <a:pt x="483628" y="961970"/>
                </a:lnTo>
                <a:lnTo>
                  <a:pt x="502127" y="1162821"/>
                </a:lnTo>
                <a:lnTo>
                  <a:pt x="528555" y="1458811"/>
                </a:lnTo>
                <a:lnTo>
                  <a:pt x="554983" y="1746874"/>
                </a:lnTo>
                <a:lnTo>
                  <a:pt x="597267" y="1879012"/>
                </a:lnTo>
                <a:lnTo>
                  <a:pt x="589339" y="1918654"/>
                </a:lnTo>
                <a:lnTo>
                  <a:pt x="576125" y="1963581"/>
                </a:lnTo>
                <a:lnTo>
                  <a:pt x="562911" y="1992652"/>
                </a:lnTo>
                <a:lnTo>
                  <a:pt x="547055" y="2011151"/>
                </a:lnTo>
                <a:lnTo>
                  <a:pt x="533841" y="2021722"/>
                </a:lnTo>
                <a:lnTo>
                  <a:pt x="517984" y="2029651"/>
                </a:lnTo>
                <a:lnTo>
                  <a:pt x="504770" y="2032293"/>
                </a:lnTo>
                <a:lnTo>
                  <a:pt x="488913" y="2027008"/>
                </a:lnTo>
                <a:lnTo>
                  <a:pt x="467771" y="2016437"/>
                </a:lnTo>
                <a:lnTo>
                  <a:pt x="443986" y="1995295"/>
                </a:lnTo>
                <a:lnTo>
                  <a:pt x="428130" y="1976795"/>
                </a:lnTo>
                <a:lnTo>
                  <a:pt x="406987" y="1953010"/>
                </a:lnTo>
                <a:lnTo>
                  <a:pt x="388488" y="1929225"/>
                </a:lnTo>
                <a:lnTo>
                  <a:pt x="367346" y="1892226"/>
                </a:lnTo>
                <a:lnTo>
                  <a:pt x="348846" y="1855227"/>
                </a:lnTo>
                <a:lnTo>
                  <a:pt x="335633" y="1815586"/>
                </a:lnTo>
                <a:lnTo>
                  <a:pt x="319776" y="1765373"/>
                </a:lnTo>
                <a:lnTo>
                  <a:pt x="309205" y="1715160"/>
                </a:lnTo>
                <a:lnTo>
                  <a:pt x="309205" y="1699304"/>
                </a:lnTo>
                <a:lnTo>
                  <a:pt x="306562" y="1627949"/>
                </a:lnTo>
                <a:lnTo>
                  <a:pt x="306562" y="1519595"/>
                </a:lnTo>
                <a:lnTo>
                  <a:pt x="306562" y="1482596"/>
                </a:lnTo>
                <a:lnTo>
                  <a:pt x="298634" y="1384814"/>
                </a:lnTo>
                <a:lnTo>
                  <a:pt x="288063" y="1220962"/>
                </a:lnTo>
                <a:lnTo>
                  <a:pt x="269563" y="1006897"/>
                </a:lnTo>
                <a:lnTo>
                  <a:pt x="248421" y="739977"/>
                </a:lnTo>
                <a:lnTo>
                  <a:pt x="227279" y="478342"/>
                </a:lnTo>
                <a:lnTo>
                  <a:pt x="219350" y="362060"/>
                </a:lnTo>
                <a:lnTo>
                  <a:pt x="211422" y="327704"/>
                </a:lnTo>
                <a:lnTo>
                  <a:pt x="203494" y="293348"/>
                </a:lnTo>
                <a:lnTo>
                  <a:pt x="184994" y="248421"/>
                </a:lnTo>
                <a:lnTo>
                  <a:pt x="150638" y="198208"/>
                </a:lnTo>
                <a:lnTo>
                  <a:pt x="150638" y="198208"/>
                </a:lnTo>
                <a:lnTo>
                  <a:pt x="134782" y="179708"/>
                </a:lnTo>
                <a:lnTo>
                  <a:pt x="113640" y="158566"/>
                </a:lnTo>
                <a:lnTo>
                  <a:pt x="92497" y="140067"/>
                </a:lnTo>
                <a:lnTo>
                  <a:pt x="73998" y="124210"/>
                </a:lnTo>
                <a:lnTo>
                  <a:pt x="55498" y="110996"/>
                </a:lnTo>
                <a:lnTo>
                  <a:pt x="39642" y="95140"/>
                </a:lnTo>
                <a:lnTo>
                  <a:pt x="15857" y="66069"/>
                </a:lnTo>
                <a:lnTo>
                  <a:pt x="5286" y="44927"/>
                </a:lnTo>
                <a:lnTo>
                  <a:pt x="0" y="31713"/>
                </a:lnTo>
                <a:lnTo>
                  <a:pt x="0" y="18499"/>
                </a:lnTo>
                <a:lnTo>
                  <a:pt x="2643" y="7928"/>
                </a:lnTo>
                <a:lnTo>
                  <a:pt x="10571" y="2643"/>
                </a:lnTo>
                <a:lnTo>
                  <a:pt x="44927" y="0"/>
                </a:lnTo>
                <a:lnTo>
                  <a:pt x="103068" y="10571"/>
                </a:lnTo>
                <a:lnTo>
                  <a:pt x="184994" y="23785"/>
                </a:lnTo>
                <a:lnTo>
                  <a:pt x="251064" y="39641"/>
                </a:lnTo>
                <a:lnTo>
                  <a:pt x="319776" y="55498"/>
                </a:lnTo>
                <a:lnTo>
                  <a:pt x="391131" y="224636"/>
                </a:lnTo>
                <a:lnTo>
                  <a:pt x="417559" y="438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AFAC5109-0C8A-4932-8C20-4C74EC931F0E}"/>
              </a:ext>
            </a:extLst>
          </p:cNvPr>
          <p:cNvSpPr/>
          <p:nvPr/>
        </p:nvSpPr>
        <p:spPr>
          <a:xfrm>
            <a:off x="3933825" y="3614738"/>
            <a:ext cx="2865438" cy="2168525"/>
          </a:xfrm>
          <a:custGeom>
            <a:avLst/>
            <a:gdLst>
              <a:gd name="connsiteX0" fmla="*/ 928823 w 2864351"/>
              <a:gd name="connsiteY0" fmla="*/ 256724 h 2169176"/>
              <a:gd name="connsiteX1" fmla="*/ 793249 w 2864351"/>
              <a:gd name="connsiteY1" fmla="*/ 276916 h 2169176"/>
              <a:gd name="connsiteX2" fmla="*/ 651907 w 2864351"/>
              <a:gd name="connsiteY2" fmla="*/ 297108 h 2169176"/>
              <a:gd name="connsiteX3" fmla="*/ 533640 w 2864351"/>
              <a:gd name="connsiteY3" fmla="*/ 314415 h 2169176"/>
              <a:gd name="connsiteX4" fmla="*/ 447104 w 2864351"/>
              <a:gd name="connsiteY4" fmla="*/ 325953 h 2169176"/>
              <a:gd name="connsiteX5" fmla="*/ 392298 w 2864351"/>
              <a:gd name="connsiteY5" fmla="*/ 331722 h 2169176"/>
              <a:gd name="connsiteX6" fmla="*/ 331722 w 2864351"/>
              <a:gd name="connsiteY6" fmla="*/ 334607 h 2169176"/>
              <a:gd name="connsiteX7" fmla="*/ 253840 w 2864351"/>
              <a:gd name="connsiteY7" fmla="*/ 337491 h 2169176"/>
              <a:gd name="connsiteX8" fmla="*/ 190380 w 2864351"/>
              <a:gd name="connsiteY8" fmla="*/ 337491 h 2169176"/>
              <a:gd name="connsiteX9" fmla="*/ 141343 w 2864351"/>
              <a:gd name="connsiteY9" fmla="*/ 334607 h 2169176"/>
              <a:gd name="connsiteX10" fmla="*/ 89421 w 2864351"/>
              <a:gd name="connsiteY10" fmla="*/ 320184 h 2169176"/>
              <a:gd name="connsiteX11" fmla="*/ 66345 w 2864351"/>
              <a:gd name="connsiteY11" fmla="*/ 314415 h 2169176"/>
              <a:gd name="connsiteX12" fmla="*/ 0 w 2864351"/>
              <a:gd name="connsiteY12" fmla="*/ 299992 h 2169176"/>
              <a:gd name="connsiteX13" fmla="*/ 49037 w 2864351"/>
              <a:gd name="connsiteY13" fmla="*/ 493257 h 2169176"/>
              <a:gd name="connsiteX14" fmla="*/ 161534 w 2864351"/>
              <a:gd name="connsiteY14" fmla="*/ 513448 h 2169176"/>
              <a:gd name="connsiteX15" fmla="*/ 204803 w 2864351"/>
              <a:gd name="connsiteY15" fmla="*/ 519218 h 2169176"/>
              <a:gd name="connsiteX16" fmla="*/ 291339 w 2864351"/>
              <a:gd name="connsiteY16" fmla="*/ 513448 h 2169176"/>
              <a:gd name="connsiteX17" fmla="*/ 409605 w 2864351"/>
              <a:gd name="connsiteY17" fmla="*/ 499026 h 2169176"/>
              <a:gd name="connsiteX18" fmla="*/ 623061 w 2864351"/>
              <a:gd name="connsiteY18" fmla="*/ 473065 h 2169176"/>
              <a:gd name="connsiteX19" fmla="*/ 862478 w 2864351"/>
              <a:gd name="connsiteY19" fmla="*/ 438450 h 2169176"/>
              <a:gd name="connsiteX20" fmla="*/ 1159586 w 2864351"/>
              <a:gd name="connsiteY20" fmla="*/ 392298 h 2169176"/>
              <a:gd name="connsiteX21" fmla="*/ 1424964 w 2864351"/>
              <a:gd name="connsiteY21" fmla="*/ 343260 h 2169176"/>
              <a:gd name="connsiteX22" fmla="*/ 1499962 w 2864351"/>
              <a:gd name="connsiteY22" fmla="*/ 328838 h 2169176"/>
              <a:gd name="connsiteX23" fmla="*/ 1580729 w 2864351"/>
              <a:gd name="connsiteY23" fmla="*/ 317300 h 2169176"/>
              <a:gd name="connsiteX24" fmla="*/ 1696111 w 2864351"/>
              <a:gd name="connsiteY24" fmla="*/ 302877 h 2169176"/>
              <a:gd name="connsiteX25" fmla="*/ 1791301 w 2864351"/>
              <a:gd name="connsiteY25" fmla="*/ 294223 h 2169176"/>
              <a:gd name="connsiteX26" fmla="*/ 1973027 w 2864351"/>
              <a:gd name="connsiteY26" fmla="*/ 279800 h 2169176"/>
              <a:gd name="connsiteX27" fmla="*/ 2102832 w 2864351"/>
              <a:gd name="connsiteY27" fmla="*/ 271147 h 2169176"/>
              <a:gd name="connsiteX28" fmla="*/ 2229752 w 2864351"/>
              <a:gd name="connsiteY28" fmla="*/ 265378 h 2169176"/>
              <a:gd name="connsiteX29" fmla="*/ 2362440 w 2864351"/>
              <a:gd name="connsiteY29" fmla="*/ 259609 h 2169176"/>
              <a:gd name="connsiteX30" fmla="*/ 2391286 w 2864351"/>
              <a:gd name="connsiteY30" fmla="*/ 265378 h 2169176"/>
              <a:gd name="connsiteX31" fmla="*/ 2411478 w 2864351"/>
              <a:gd name="connsiteY31" fmla="*/ 271147 h 2169176"/>
              <a:gd name="connsiteX32" fmla="*/ 2425900 w 2864351"/>
              <a:gd name="connsiteY32" fmla="*/ 279800 h 2169176"/>
              <a:gd name="connsiteX33" fmla="*/ 2437439 w 2864351"/>
              <a:gd name="connsiteY33" fmla="*/ 285570 h 2169176"/>
              <a:gd name="connsiteX34" fmla="*/ 2446092 w 2864351"/>
              <a:gd name="connsiteY34" fmla="*/ 294223 h 2169176"/>
              <a:gd name="connsiteX35" fmla="*/ 2451861 w 2864351"/>
              <a:gd name="connsiteY35" fmla="*/ 305761 h 2169176"/>
              <a:gd name="connsiteX36" fmla="*/ 2460515 w 2864351"/>
              <a:gd name="connsiteY36" fmla="*/ 328838 h 2169176"/>
              <a:gd name="connsiteX37" fmla="*/ 2460515 w 2864351"/>
              <a:gd name="connsiteY37" fmla="*/ 346145 h 2169176"/>
              <a:gd name="connsiteX38" fmla="*/ 2454746 w 2864351"/>
              <a:gd name="connsiteY38" fmla="*/ 458642 h 2169176"/>
              <a:gd name="connsiteX39" fmla="*/ 2437439 w 2864351"/>
              <a:gd name="connsiteY39" fmla="*/ 703828 h 2169176"/>
              <a:gd name="connsiteX40" fmla="*/ 2414362 w 2864351"/>
              <a:gd name="connsiteY40" fmla="*/ 1006705 h 2169176"/>
              <a:gd name="connsiteX41" fmla="*/ 2397055 w 2864351"/>
              <a:gd name="connsiteY41" fmla="*/ 1064396 h 2169176"/>
              <a:gd name="connsiteX42" fmla="*/ 2373979 w 2864351"/>
              <a:gd name="connsiteY42" fmla="*/ 1225930 h 2169176"/>
              <a:gd name="connsiteX43" fmla="*/ 2327826 w 2864351"/>
              <a:gd name="connsiteY43" fmla="*/ 1514385 h 2169176"/>
              <a:gd name="connsiteX44" fmla="*/ 2278789 w 2864351"/>
              <a:gd name="connsiteY44" fmla="*/ 1811493 h 2169176"/>
              <a:gd name="connsiteX45" fmla="*/ 2316288 w 2864351"/>
              <a:gd name="connsiteY45" fmla="*/ 2120139 h 2169176"/>
              <a:gd name="connsiteX46" fmla="*/ 2336480 w 2864351"/>
              <a:gd name="connsiteY46" fmla="*/ 2143215 h 2169176"/>
              <a:gd name="connsiteX47" fmla="*/ 2356671 w 2864351"/>
              <a:gd name="connsiteY47" fmla="*/ 2157638 h 2169176"/>
              <a:gd name="connsiteX48" fmla="*/ 2373979 w 2864351"/>
              <a:gd name="connsiteY48" fmla="*/ 2166291 h 2169176"/>
              <a:gd name="connsiteX49" fmla="*/ 2391286 w 2864351"/>
              <a:gd name="connsiteY49" fmla="*/ 2169176 h 2169176"/>
              <a:gd name="connsiteX50" fmla="*/ 2408593 w 2864351"/>
              <a:gd name="connsiteY50" fmla="*/ 2169176 h 2169176"/>
              <a:gd name="connsiteX51" fmla="*/ 2423016 w 2864351"/>
              <a:gd name="connsiteY51" fmla="*/ 2166291 h 2169176"/>
              <a:gd name="connsiteX52" fmla="*/ 2440323 w 2864351"/>
              <a:gd name="connsiteY52" fmla="*/ 2154753 h 2169176"/>
              <a:gd name="connsiteX53" fmla="*/ 2460515 w 2864351"/>
              <a:gd name="connsiteY53" fmla="*/ 2134561 h 2169176"/>
              <a:gd name="connsiteX54" fmla="*/ 2477822 w 2864351"/>
              <a:gd name="connsiteY54" fmla="*/ 2105716 h 2169176"/>
              <a:gd name="connsiteX55" fmla="*/ 2486476 w 2864351"/>
              <a:gd name="connsiteY55" fmla="*/ 2079755 h 2169176"/>
              <a:gd name="connsiteX56" fmla="*/ 2492245 w 2864351"/>
              <a:gd name="connsiteY56" fmla="*/ 2062448 h 2169176"/>
              <a:gd name="connsiteX57" fmla="*/ 2506668 w 2864351"/>
              <a:gd name="connsiteY57" fmla="*/ 2010526 h 2169176"/>
              <a:gd name="connsiteX58" fmla="*/ 2518206 w 2864351"/>
              <a:gd name="connsiteY58" fmla="*/ 1973027 h 2169176"/>
              <a:gd name="connsiteX59" fmla="*/ 2532628 w 2864351"/>
              <a:gd name="connsiteY59" fmla="*/ 1903798 h 2169176"/>
              <a:gd name="connsiteX60" fmla="*/ 2544167 w 2864351"/>
              <a:gd name="connsiteY60" fmla="*/ 1840338 h 2169176"/>
              <a:gd name="connsiteX61" fmla="*/ 2558589 w 2864351"/>
              <a:gd name="connsiteY61" fmla="*/ 1724956 h 2169176"/>
              <a:gd name="connsiteX62" fmla="*/ 2584550 w 2864351"/>
              <a:gd name="connsiteY62" fmla="*/ 1540346 h 2169176"/>
              <a:gd name="connsiteX63" fmla="*/ 2616280 w 2864351"/>
              <a:gd name="connsiteY63" fmla="*/ 1335543 h 2169176"/>
              <a:gd name="connsiteX64" fmla="*/ 2650895 w 2864351"/>
              <a:gd name="connsiteY64" fmla="*/ 1099011 h 2169176"/>
              <a:gd name="connsiteX65" fmla="*/ 2679740 w 2864351"/>
              <a:gd name="connsiteY65" fmla="*/ 894208 h 2169176"/>
              <a:gd name="connsiteX66" fmla="*/ 2708586 w 2864351"/>
              <a:gd name="connsiteY66" fmla="*/ 692290 h 2169176"/>
              <a:gd name="connsiteX67" fmla="*/ 2725893 w 2864351"/>
              <a:gd name="connsiteY67" fmla="*/ 568255 h 2169176"/>
              <a:gd name="connsiteX68" fmla="*/ 2734546 w 2864351"/>
              <a:gd name="connsiteY68" fmla="*/ 530756 h 2169176"/>
              <a:gd name="connsiteX69" fmla="*/ 2746085 w 2864351"/>
              <a:gd name="connsiteY69" fmla="*/ 501910 h 2169176"/>
              <a:gd name="connsiteX70" fmla="*/ 2757623 w 2864351"/>
              <a:gd name="connsiteY70" fmla="*/ 475949 h 2169176"/>
              <a:gd name="connsiteX71" fmla="*/ 2774930 w 2864351"/>
              <a:gd name="connsiteY71" fmla="*/ 447104 h 2169176"/>
              <a:gd name="connsiteX72" fmla="*/ 2795122 w 2864351"/>
              <a:gd name="connsiteY72" fmla="*/ 418259 h 2169176"/>
              <a:gd name="connsiteX73" fmla="*/ 2821083 w 2864351"/>
              <a:gd name="connsiteY73" fmla="*/ 392298 h 2169176"/>
              <a:gd name="connsiteX74" fmla="*/ 2835505 w 2864351"/>
              <a:gd name="connsiteY74" fmla="*/ 377875 h 2169176"/>
              <a:gd name="connsiteX75" fmla="*/ 2847044 w 2864351"/>
              <a:gd name="connsiteY75" fmla="*/ 366337 h 2169176"/>
              <a:gd name="connsiteX76" fmla="*/ 2855697 w 2864351"/>
              <a:gd name="connsiteY76" fmla="*/ 351914 h 2169176"/>
              <a:gd name="connsiteX77" fmla="*/ 2861466 w 2864351"/>
              <a:gd name="connsiteY77" fmla="*/ 340376 h 2169176"/>
              <a:gd name="connsiteX78" fmla="*/ 2864351 w 2864351"/>
              <a:gd name="connsiteY78" fmla="*/ 325953 h 2169176"/>
              <a:gd name="connsiteX79" fmla="*/ 2864351 w 2864351"/>
              <a:gd name="connsiteY79" fmla="*/ 314415 h 2169176"/>
              <a:gd name="connsiteX80" fmla="*/ 2861466 w 2864351"/>
              <a:gd name="connsiteY80" fmla="*/ 299992 h 2169176"/>
              <a:gd name="connsiteX81" fmla="*/ 2858582 w 2864351"/>
              <a:gd name="connsiteY81" fmla="*/ 285570 h 2169176"/>
              <a:gd name="connsiteX82" fmla="*/ 2844159 w 2864351"/>
              <a:gd name="connsiteY82" fmla="*/ 259609 h 2169176"/>
              <a:gd name="connsiteX83" fmla="*/ 2815314 w 2864351"/>
              <a:gd name="connsiteY83" fmla="*/ 224994 h 2169176"/>
              <a:gd name="connsiteX84" fmla="*/ 2754738 w 2864351"/>
              <a:gd name="connsiteY84" fmla="*/ 173072 h 2169176"/>
              <a:gd name="connsiteX85" fmla="*/ 2679740 w 2864351"/>
              <a:gd name="connsiteY85" fmla="*/ 112497 h 2169176"/>
              <a:gd name="connsiteX86" fmla="*/ 2584550 w 2864351"/>
              <a:gd name="connsiteY86" fmla="*/ 46153 h 2169176"/>
              <a:gd name="connsiteX87" fmla="*/ 2526859 w 2864351"/>
              <a:gd name="connsiteY87" fmla="*/ 14423 h 2169176"/>
              <a:gd name="connsiteX88" fmla="*/ 2500899 w 2864351"/>
              <a:gd name="connsiteY88" fmla="*/ 5769 h 2169176"/>
              <a:gd name="connsiteX89" fmla="*/ 2477822 w 2864351"/>
              <a:gd name="connsiteY89" fmla="*/ 0 h 2169176"/>
              <a:gd name="connsiteX90" fmla="*/ 2463399 w 2864351"/>
              <a:gd name="connsiteY90" fmla="*/ 0 h 2169176"/>
              <a:gd name="connsiteX91" fmla="*/ 2448977 w 2864351"/>
              <a:gd name="connsiteY91" fmla="*/ 5769 h 2169176"/>
              <a:gd name="connsiteX92" fmla="*/ 2437439 w 2864351"/>
              <a:gd name="connsiteY92" fmla="*/ 14423 h 2169176"/>
              <a:gd name="connsiteX93" fmla="*/ 2391286 w 2864351"/>
              <a:gd name="connsiteY93" fmla="*/ 28845 h 2169176"/>
              <a:gd name="connsiteX94" fmla="*/ 2264366 w 2864351"/>
              <a:gd name="connsiteY94" fmla="*/ 57691 h 2169176"/>
              <a:gd name="connsiteX95" fmla="*/ 2229752 w 2864351"/>
              <a:gd name="connsiteY95" fmla="*/ 63460 h 2169176"/>
              <a:gd name="connsiteX96" fmla="*/ 2125908 w 2864351"/>
              <a:gd name="connsiteY96" fmla="*/ 77883 h 2169176"/>
              <a:gd name="connsiteX97" fmla="*/ 1900914 w 2864351"/>
              <a:gd name="connsiteY97" fmla="*/ 106728 h 2169176"/>
              <a:gd name="connsiteX98" fmla="*/ 1664381 w 2864351"/>
              <a:gd name="connsiteY98" fmla="*/ 138458 h 2169176"/>
              <a:gd name="connsiteX99" fmla="*/ 1471117 w 2864351"/>
              <a:gd name="connsiteY99" fmla="*/ 164419 h 2169176"/>
              <a:gd name="connsiteX100" fmla="*/ 1387465 w 2864351"/>
              <a:gd name="connsiteY100" fmla="*/ 175957 h 2169176"/>
              <a:gd name="connsiteX101" fmla="*/ 928823 w 2864351"/>
              <a:gd name="connsiteY101" fmla="*/ 256724 h 2169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2864351" h="2169176">
                <a:moveTo>
                  <a:pt x="928823" y="256724"/>
                </a:moveTo>
                <a:lnTo>
                  <a:pt x="793249" y="276916"/>
                </a:lnTo>
                <a:lnTo>
                  <a:pt x="651907" y="297108"/>
                </a:lnTo>
                <a:lnTo>
                  <a:pt x="533640" y="314415"/>
                </a:lnTo>
                <a:lnTo>
                  <a:pt x="447104" y="325953"/>
                </a:lnTo>
                <a:lnTo>
                  <a:pt x="392298" y="331722"/>
                </a:lnTo>
                <a:lnTo>
                  <a:pt x="331722" y="334607"/>
                </a:lnTo>
                <a:lnTo>
                  <a:pt x="253840" y="337491"/>
                </a:lnTo>
                <a:lnTo>
                  <a:pt x="190380" y="337491"/>
                </a:lnTo>
                <a:lnTo>
                  <a:pt x="141343" y="334607"/>
                </a:lnTo>
                <a:lnTo>
                  <a:pt x="89421" y="320184"/>
                </a:lnTo>
                <a:lnTo>
                  <a:pt x="66345" y="314415"/>
                </a:lnTo>
                <a:lnTo>
                  <a:pt x="0" y="299992"/>
                </a:lnTo>
                <a:lnTo>
                  <a:pt x="49037" y="493257"/>
                </a:lnTo>
                <a:lnTo>
                  <a:pt x="161534" y="513448"/>
                </a:lnTo>
                <a:lnTo>
                  <a:pt x="204803" y="519218"/>
                </a:lnTo>
                <a:lnTo>
                  <a:pt x="291339" y="513448"/>
                </a:lnTo>
                <a:lnTo>
                  <a:pt x="409605" y="499026"/>
                </a:lnTo>
                <a:lnTo>
                  <a:pt x="623061" y="473065"/>
                </a:lnTo>
                <a:lnTo>
                  <a:pt x="862478" y="438450"/>
                </a:lnTo>
                <a:lnTo>
                  <a:pt x="1159586" y="392298"/>
                </a:lnTo>
                <a:lnTo>
                  <a:pt x="1424964" y="343260"/>
                </a:lnTo>
                <a:lnTo>
                  <a:pt x="1499962" y="328838"/>
                </a:lnTo>
                <a:lnTo>
                  <a:pt x="1580729" y="317300"/>
                </a:lnTo>
                <a:lnTo>
                  <a:pt x="1696111" y="302877"/>
                </a:lnTo>
                <a:lnTo>
                  <a:pt x="1791301" y="294223"/>
                </a:lnTo>
                <a:lnTo>
                  <a:pt x="1973027" y="279800"/>
                </a:lnTo>
                <a:lnTo>
                  <a:pt x="2102832" y="271147"/>
                </a:lnTo>
                <a:lnTo>
                  <a:pt x="2229752" y="265378"/>
                </a:lnTo>
                <a:lnTo>
                  <a:pt x="2362440" y="259609"/>
                </a:lnTo>
                <a:lnTo>
                  <a:pt x="2391286" y="265378"/>
                </a:lnTo>
                <a:lnTo>
                  <a:pt x="2411478" y="271147"/>
                </a:lnTo>
                <a:lnTo>
                  <a:pt x="2425900" y="279800"/>
                </a:lnTo>
                <a:lnTo>
                  <a:pt x="2437439" y="285570"/>
                </a:lnTo>
                <a:lnTo>
                  <a:pt x="2446092" y="294223"/>
                </a:lnTo>
                <a:lnTo>
                  <a:pt x="2451861" y="305761"/>
                </a:lnTo>
                <a:lnTo>
                  <a:pt x="2460515" y="328838"/>
                </a:lnTo>
                <a:lnTo>
                  <a:pt x="2460515" y="346145"/>
                </a:lnTo>
                <a:lnTo>
                  <a:pt x="2454746" y="458642"/>
                </a:lnTo>
                <a:lnTo>
                  <a:pt x="2437439" y="703828"/>
                </a:lnTo>
                <a:lnTo>
                  <a:pt x="2414362" y="1006705"/>
                </a:lnTo>
                <a:lnTo>
                  <a:pt x="2397055" y="1064396"/>
                </a:lnTo>
                <a:lnTo>
                  <a:pt x="2373979" y="1225930"/>
                </a:lnTo>
                <a:lnTo>
                  <a:pt x="2327826" y="1514385"/>
                </a:lnTo>
                <a:lnTo>
                  <a:pt x="2278789" y="1811493"/>
                </a:lnTo>
                <a:lnTo>
                  <a:pt x="2316288" y="2120139"/>
                </a:lnTo>
                <a:lnTo>
                  <a:pt x="2336480" y="2143215"/>
                </a:lnTo>
                <a:lnTo>
                  <a:pt x="2356671" y="2157638"/>
                </a:lnTo>
                <a:lnTo>
                  <a:pt x="2373979" y="2166291"/>
                </a:lnTo>
                <a:lnTo>
                  <a:pt x="2391286" y="2169176"/>
                </a:lnTo>
                <a:lnTo>
                  <a:pt x="2408593" y="2169176"/>
                </a:lnTo>
                <a:lnTo>
                  <a:pt x="2423016" y="2166291"/>
                </a:lnTo>
                <a:lnTo>
                  <a:pt x="2440323" y="2154753"/>
                </a:lnTo>
                <a:lnTo>
                  <a:pt x="2460515" y="2134561"/>
                </a:lnTo>
                <a:lnTo>
                  <a:pt x="2477822" y="2105716"/>
                </a:lnTo>
                <a:lnTo>
                  <a:pt x="2486476" y="2079755"/>
                </a:lnTo>
                <a:lnTo>
                  <a:pt x="2492245" y="2062448"/>
                </a:lnTo>
                <a:lnTo>
                  <a:pt x="2506668" y="2010526"/>
                </a:lnTo>
                <a:lnTo>
                  <a:pt x="2518206" y="1973027"/>
                </a:lnTo>
                <a:lnTo>
                  <a:pt x="2532628" y="1903798"/>
                </a:lnTo>
                <a:lnTo>
                  <a:pt x="2544167" y="1840338"/>
                </a:lnTo>
                <a:lnTo>
                  <a:pt x="2558589" y="1724956"/>
                </a:lnTo>
                <a:lnTo>
                  <a:pt x="2584550" y="1540346"/>
                </a:lnTo>
                <a:lnTo>
                  <a:pt x="2616280" y="1335543"/>
                </a:lnTo>
                <a:lnTo>
                  <a:pt x="2650895" y="1099011"/>
                </a:lnTo>
                <a:lnTo>
                  <a:pt x="2679740" y="894208"/>
                </a:lnTo>
                <a:lnTo>
                  <a:pt x="2708586" y="692290"/>
                </a:lnTo>
                <a:lnTo>
                  <a:pt x="2725893" y="568255"/>
                </a:lnTo>
                <a:lnTo>
                  <a:pt x="2734546" y="530756"/>
                </a:lnTo>
                <a:lnTo>
                  <a:pt x="2746085" y="501910"/>
                </a:lnTo>
                <a:lnTo>
                  <a:pt x="2757623" y="475949"/>
                </a:lnTo>
                <a:lnTo>
                  <a:pt x="2774930" y="447104"/>
                </a:lnTo>
                <a:lnTo>
                  <a:pt x="2795122" y="418259"/>
                </a:lnTo>
                <a:lnTo>
                  <a:pt x="2821083" y="392298"/>
                </a:lnTo>
                <a:lnTo>
                  <a:pt x="2835505" y="377875"/>
                </a:lnTo>
                <a:lnTo>
                  <a:pt x="2847044" y="366337"/>
                </a:lnTo>
                <a:lnTo>
                  <a:pt x="2855697" y="351914"/>
                </a:lnTo>
                <a:lnTo>
                  <a:pt x="2861466" y="340376"/>
                </a:lnTo>
                <a:lnTo>
                  <a:pt x="2864351" y="325953"/>
                </a:lnTo>
                <a:lnTo>
                  <a:pt x="2864351" y="314415"/>
                </a:lnTo>
                <a:lnTo>
                  <a:pt x="2861466" y="299992"/>
                </a:lnTo>
                <a:lnTo>
                  <a:pt x="2858582" y="285570"/>
                </a:lnTo>
                <a:lnTo>
                  <a:pt x="2844159" y="259609"/>
                </a:lnTo>
                <a:lnTo>
                  <a:pt x="2815314" y="224994"/>
                </a:lnTo>
                <a:lnTo>
                  <a:pt x="2754738" y="173072"/>
                </a:lnTo>
                <a:lnTo>
                  <a:pt x="2679740" y="112497"/>
                </a:lnTo>
                <a:lnTo>
                  <a:pt x="2584550" y="46153"/>
                </a:lnTo>
                <a:lnTo>
                  <a:pt x="2526859" y="14423"/>
                </a:lnTo>
                <a:lnTo>
                  <a:pt x="2500899" y="5769"/>
                </a:lnTo>
                <a:lnTo>
                  <a:pt x="2477822" y="0"/>
                </a:lnTo>
                <a:lnTo>
                  <a:pt x="2463399" y="0"/>
                </a:lnTo>
                <a:lnTo>
                  <a:pt x="2448977" y="5769"/>
                </a:lnTo>
                <a:lnTo>
                  <a:pt x="2437439" y="14423"/>
                </a:lnTo>
                <a:lnTo>
                  <a:pt x="2391286" y="28845"/>
                </a:lnTo>
                <a:lnTo>
                  <a:pt x="2264366" y="57691"/>
                </a:lnTo>
                <a:lnTo>
                  <a:pt x="2229752" y="63460"/>
                </a:lnTo>
                <a:lnTo>
                  <a:pt x="2125908" y="77883"/>
                </a:lnTo>
                <a:lnTo>
                  <a:pt x="1900914" y="106728"/>
                </a:lnTo>
                <a:lnTo>
                  <a:pt x="1664381" y="138458"/>
                </a:lnTo>
                <a:lnTo>
                  <a:pt x="1471117" y="164419"/>
                </a:lnTo>
                <a:lnTo>
                  <a:pt x="1387465" y="175957"/>
                </a:lnTo>
                <a:lnTo>
                  <a:pt x="928823" y="25672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9180C6AA-0181-4718-B216-6DDBD5EC9A0F}"/>
              </a:ext>
            </a:extLst>
          </p:cNvPr>
          <p:cNvSpPr/>
          <p:nvPr/>
        </p:nvSpPr>
        <p:spPr>
          <a:xfrm rot="16200000">
            <a:off x="3902869" y="4071144"/>
            <a:ext cx="2524125" cy="515937"/>
          </a:xfrm>
          <a:custGeom>
            <a:avLst/>
            <a:gdLst>
              <a:gd name="connsiteX0" fmla="*/ 1338262 w 2524125"/>
              <a:gd name="connsiteY0" fmla="*/ 173832 h 516732"/>
              <a:gd name="connsiteX1" fmla="*/ 1135856 w 2524125"/>
              <a:gd name="connsiteY1" fmla="*/ 173832 h 516732"/>
              <a:gd name="connsiteX2" fmla="*/ 952500 w 2524125"/>
              <a:gd name="connsiteY2" fmla="*/ 171450 h 516732"/>
              <a:gd name="connsiteX3" fmla="*/ 747712 w 2524125"/>
              <a:gd name="connsiteY3" fmla="*/ 173832 h 516732"/>
              <a:gd name="connsiteX4" fmla="*/ 564356 w 2524125"/>
              <a:gd name="connsiteY4" fmla="*/ 173832 h 516732"/>
              <a:gd name="connsiteX5" fmla="*/ 333375 w 2524125"/>
              <a:gd name="connsiteY5" fmla="*/ 173832 h 516732"/>
              <a:gd name="connsiteX6" fmla="*/ 0 w 2524125"/>
              <a:gd name="connsiteY6" fmla="*/ 173832 h 516732"/>
              <a:gd name="connsiteX7" fmla="*/ 16668 w 2524125"/>
              <a:gd name="connsiteY7" fmla="*/ 397669 h 516732"/>
              <a:gd name="connsiteX8" fmla="*/ 185737 w 2524125"/>
              <a:gd name="connsiteY8" fmla="*/ 400050 h 516732"/>
              <a:gd name="connsiteX9" fmla="*/ 376237 w 2524125"/>
              <a:gd name="connsiteY9" fmla="*/ 407194 h 516732"/>
              <a:gd name="connsiteX10" fmla="*/ 611981 w 2524125"/>
              <a:gd name="connsiteY10" fmla="*/ 414338 h 516732"/>
              <a:gd name="connsiteX11" fmla="*/ 845343 w 2524125"/>
              <a:gd name="connsiteY11" fmla="*/ 419100 h 516732"/>
              <a:gd name="connsiteX12" fmla="*/ 1107281 w 2524125"/>
              <a:gd name="connsiteY12" fmla="*/ 419100 h 516732"/>
              <a:gd name="connsiteX13" fmla="*/ 1293018 w 2524125"/>
              <a:gd name="connsiteY13" fmla="*/ 419100 h 516732"/>
              <a:gd name="connsiteX14" fmla="*/ 1490662 w 2524125"/>
              <a:gd name="connsiteY14" fmla="*/ 419100 h 516732"/>
              <a:gd name="connsiteX15" fmla="*/ 1647825 w 2524125"/>
              <a:gd name="connsiteY15" fmla="*/ 419100 h 516732"/>
              <a:gd name="connsiteX16" fmla="*/ 1781175 w 2524125"/>
              <a:gd name="connsiteY16" fmla="*/ 442913 h 516732"/>
              <a:gd name="connsiteX17" fmla="*/ 1847850 w 2524125"/>
              <a:gd name="connsiteY17" fmla="*/ 438150 h 516732"/>
              <a:gd name="connsiteX18" fmla="*/ 1907381 w 2524125"/>
              <a:gd name="connsiteY18" fmla="*/ 433388 h 516732"/>
              <a:gd name="connsiteX19" fmla="*/ 1962150 w 2524125"/>
              <a:gd name="connsiteY19" fmla="*/ 433388 h 516732"/>
              <a:gd name="connsiteX20" fmla="*/ 2016918 w 2524125"/>
              <a:gd name="connsiteY20" fmla="*/ 433388 h 516732"/>
              <a:gd name="connsiteX21" fmla="*/ 2064543 w 2524125"/>
              <a:gd name="connsiteY21" fmla="*/ 435769 h 516732"/>
              <a:gd name="connsiteX22" fmla="*/ 2116931 w 2524125"/>
              <a:gd name="connsiteY22" fmla="*/ 440532 h 516732"/>
              <a:gd name="connsiteX23" fmla="*/ 2166937 w 2524125"/>
              <a:gd name="connsiteY23" fmla="*/ 450057 h 516732"/>
              <a:gd name="connsiteX24" fmla="*/ 2190750 w 2524125"/>
              <a:gd name="connsiteY24" fmla="*/ 457200 h 516732"/>
              <a:gd name="connsiteX25" fmla="*/ 2202656 w 2524125"/>
              <a:gd name="connsiteY25" fmla="*/ 461963 h 516732"/>
              <a:gd name="connsiteX26" fmla="*/ 2214562 w 2524125"/>
              <a:gd name="connsiteY26" fmla="*/ 471488 h 516732"/>
              <a:gd name="connsiteX27" fmla="*/ 2233612 w 2524125"/>
              <a:gd name="connsiteY27" fmla="*/ 488157 h 516732"/>
              <a:gd name="connsiteX28" fmla="*/ 2252662 w 2524125"/>
              <a:gd name="connsiteY28" fmla="*/ 500063 h 516732"/>
              <a:gd name="connsiteX29" fmla="*/ 2281237 w 2524125"/>
              <a:gd name="connsiteY29" fmla="*/ 511969 h 516732"/>
              <a:gd name="connsiteX30" fmla="*/ 2309812 w 2524125"/>
              <a:gd name="connsiteY30" fmla="*/ 516732 h 516732"/>
              <a:gd name="connsiteX31" fmla="*/ 2326481 w 2524125"/>
              <a:gd name="connsiteY31" fmla="*/ 516732 h 516732"/>
              <a:gd name="connsiteX32" fmla="*/ 2343150 w 2524125"/>
              <a:gd name="connsiteY32" fmla="*/ 509588 h 516732"/>
              <a:gd name="connsiteX33" fmla="*/ 2366962 w 2524125"/>
              <a:gd name="connsiteY33" fmla="*/ 492919 h 516732"/>
              <a:gd name="connsiteX34" fmla="*/ 2386012 w 2524125"/>
              <a:gd name="connsiteY34" fmla="*/ 471488 h 516732"/>
              <a:gd name="connsiteX35" fmla="*/ 2407443 w 2524125"/>
              <a:gd name="connsiteY35" fmla="*/ 435769 h 516732"/>
              <a:gd name="connsiteX36" fmla="*/ 2428875 w 2524125"/>
              <a:gd name="connsiteY36" fmla="*/ 397669 h 516732"/>
              <a:gd name="connsiteX37" fmla="*/ 2450306 w 2524125"/>
              <a:gd name="connsiteY37" fmla="*/ 364332 h 516732"/>
              <a:gd name="connsiteX38" fmla="*/ 2466975 w 2524125"/>
              <a:gd name="connsiteY38" fmla="*/ 330994 h 516732"/>
              <a:gd name="connsiteX39" fmla="*/ 2483643 w 2524125"/>
              <a:gd name="connsiteY39" fmla="*/ 288132 h 516732"/>
              <a:gd name="connsiteX40" fmla="*/ 2493168 w 2524125"/>
              <a:gd name="connsiteY40" fmla="*/ 254794 h 516732"/>
              <a:gd name="connsiteX41" fmla="*/ 2505075 w 2524125"/>
              <a:gd name="connsiteY41" fmla="*/ 207169 h 516732"/>
              <a:gd name="connsiteX42" fmla="*/ 2512218 w 2524125"/>
              <a:gd name="connsiteY42" fmla="*/ 161925 h 516732"/>
              <a:gd name="connsiteX43" fmla="*/ 2521743 w 2524125"/>
              <a:gd name="connsiteY43" fmla="*/ 102394 h 516732"/>
              <a:gd name="connsiteX44" fmla="*/ 2524125 w 2524125"/>
              <a:gd name="connsiteY44" fmla="*/ 57150 h 516732"/>
              <a:gd name="connsiteX45" fmla="*/ 2521743 w 2524125"/>
              <a:gd name="connsiteY45" fmla="*/ 28575 h 516732"/>
              <a:gd name="connsiteX46" fmla="*/ 2516981 w 2524125"/>
              <a:gd name="connsiteY46" fmla="*/ 11907 h 516732"/>
              <a:gd name="connsiteX47" fmla="*/ 2509837 w 2524125"/>
              <a:gd name="connsiteY47" fmla="*/ 2382 h 516732"/>
              <a:gd name="connsiteX48" fmla="*/ 2502693 w 2524125"/>
              <a:gd name="connsiteY48" fmla="*/ 0 h 516732"/>
              <a:gd name="connsiteX49" fmla="*/ 2490787 w 2524125"/>
              <a:gd name="connsiteY49" fmla="*/ 0 h 516732"/>
              <a:gd name="connsiteX50" fmla="*/ 2471737 w 2524125"/>
              <a:gd name="connsiteY50" fmla="*/ 7144 h 516732"/>
              <a:gd name="connsiteX51" fmla="*/ 2450306 w 2524125"/>
              <a:gd name="connsiteY51" fmla="*/ 21432 h 516732"/>
              <a:gd name="connsiteX52" fmla="*/ 2433637 w 2524125"/>
              <a:gd name="connsiteY52" fmla="*/ 42863 h 516732"/>
              <a:gd name="connsiteX53" fmla="*/ 2407443 w 2524125"/>
              <a:gd name="connsiteY53" fmla="*/ 76200 h 516732"/>
              <a:gd name="connsiteX54" fmla="*/ 2364581 w 2524125"/>
              <a:gd name="connsiteY54" fmla="*/ 119063 h 516732"/>
              <a:gd name="connsiteX55" fmla="*/ 2324100 w 2524125"/>
              <a:gd name="connsiteY55" fmla="*/ 142875 h 516732"/>
              <a:gd name="connsiteX56" fmla="*/ 2290762 w 2524125"/>
              <a:gd name="connsiteY56" fmla="*/ 154782 h 516732"/>
              <a:gd name="connsiteX57" fmla="*/ 2243137 w 2524125"/>
              <a:gd name="connsiteY57" fmla="*/ 166688 h 516732"/>
              <a:gd name="connsiteX58" fmla="*/ 2197893 w 2524125"/>
              <a:gd name="connsiteY58" fmla="*/ 173832 h 516732"/>
              <a:gd name="connsiteX59" fmla="*/ 2100262 w 2524125"/>
              <a:gd name="connsiteY59" fmla="*/ 176213 h 516732"/>
              <a:gd name="connsiteX60" fmla="*/ 2005012 w 2524125"/>
              <a:gd name="connsiteY60" fmla="*/ 183357 h 516732"/>
              <a:gd name="connsiteX61" fmla="*/ 1845468 w 2524125"/>
              <a:gd name="connsiteY61" fmla="*/ 183357 h 516732"/>
              <a:gd name="connsiteX62" fmla="*/ 1738312 w 2524125"/>
              <a:gd name="connsiteY62" fmla="*/ 173832 h 516732"/>
              <a:gd name="connsiteX63" fmla="*/ 1338262 w 2524125"/>
              <a:gd name="connsiteY63" fmla="*/ 173832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24125" h="516732">
                <a:moveTo>
                  <a:pt x="1338262" y="173832"/>
                </a:moveTo>
                <a:lnTo>
                  <a:pt x="1135856" y="173832"/>
                </a:lnTo>
                <a:lnTo>
                  <a:pt x="952500" y="171450"/>
                </a:lnTo>
                <a:lnTo>
                  <a:pt x="747712" y="173832"/>
                </a:lnTo>
                <a:lnTo>
                  <a:pt x="564356" y="173832"/>
                </a:lnTo>
                <a:lnTo>
                  <a:pt x="333375" y="173832"/>
                </a:lnTo>
                <a:lnTo>
                  <a:pt x="0" y="173832"/>
                </a:lnTo>
                <a:lnTo>
                  <a:pt x="16668" y="397669"/>
                </a:lnTo>
                <a:lnTo>
                  <a:pt x="185737" y="400050"/>
                </a:lnTo>
                <a:lnTo>
                  <a:pt x="376237" y="407194"/>
                </a:lnTo>
                <a:lnTo>
                  <a:pt x="611981" y="414338"/>
                </a:lnTo>
                <a:lnTo>
                  <a:pt x="845343" y="419100"/>
                </a:lnTo>
                <a:lnTo>
                  <a:pt x="1107281" y="419100"/>
                </a:lnTo>
                <a:lnTo>
                  <a:pt x="1293018" y="419100"/>
                </a:lnTo>
                <a:lnTo>
                  <a:pt x="1490662" y="419100"/>
                </a:lnTo>
                <a:lnTo>
                  <a:pt x="1647825" y="419100"/>
                </a:lnTo>
                <a:lnTo>
                  <a:pt x="1781175" y="442913"/>
                </a:lnTo>
                <a:lnTo>
                  <a:pt x="1847850" y="438150"/>
                </a:lnTo>
                <a:lnTo>
                  <a:pt x="1907381" y="433388"/>
                </a:lnTo>
                <a:lnTo>
                  <a:pt x="1962150" y="433388"/>
                </a:lnTo>
                <a:lnTo>
                  <a:pt x="2016918" y="433388"/>
                </a:lnTo>
                <a:lnTo>
                  <a:pt x="2064543" y="435769"/>
                </a:lnTo>
                <a:lnTo>
                  <a:pt x="2116931" y="440532"/>
                </a:lnTo>
                <a:lnTo>
                  <a:pt x="2166937" y="450057"/>
                </a:lnTo>
                <a:lnTo>
                  <a:pt x="2190750" y="457200"/>
                </a:lnTo>
                <a:lnTo>
                  <a:pt x="2202656" y="461963"/>
                </a:lnTo>
                <a:lnTo>
                  <a:pt x="2214562" y="471488"/>
                </a:lnTo>
                <a:lnTo>
                  <a:pt x="2233612" y="488157"/>
                </a:lnTo>
                <a:lnTo>
                  <a:pt x="2252662" y="500063"/>
                </a:lnTo>
                <a:lnTo>
                  <a:pt x="2281237" y="511969"/>
                </a:lnTo>
                <a:lnTo>
                  <a:pt x="2309812" y="516732"/>
                </a:lnTo>
                <a:lnTo>
                  <a:pt x="2326481" y="516732"/>
                </a:lnTo>
                <a:lnTo>
                  <a:pt x="2343150" y="509588"/>
                </a:lnTo>
                <a:lnTo>
                  <a:pt x="2366962" y="492919"/>
                </a:lnTo>
                <a:lnTo>
                  <a:pt x="2386012" y="471488"/>
                </a:lnTo>
                <a:lnTo>
                  <a:pt x="2407443" y="435769"/>
                </a:lnTo>
                <a:lnTo>
                  <a:pt x="2428875" y="397669"/>
                </a:lnTo>
                <a:lnTo>
                  <a:pt x="2450306" y="364332"/>
                </a:lnTo>
                <a:lnTo>
                  <a:pt x="2466975" y="330994"/>
                </a:lnTo>
                <a:lnTo>
                  <a:pt x="2483643" y="288132"/>
                </a:lnTo>
                <a:lnTo>
                  <a:pt x="2493168" y="254794"/>
                </a:lnTo>
                <a:lnTo>
                  <a:pt x="2505075" y="207169"/>
                </a:lnTo>
                <a:lnTo>
                  <a:pt x="2512218" y="161925"/>
                </a:lnTo>
                <a:lnTo>
                  <a:pt x="2521743" y="102394"/>
                </a:lnTo>
                <a:lnTo>
                  <a:pt x="2524125" y="57150"/>
                </a:lnTo>
                <a:lnTo>
                  <a:pt x="2521743" y="28575"/>
                </a:lnTo>
                <a:lnTo>
                  <a:pt x="2516981" y="11907"/>
                </a:lnTo>
                <a:lnTo>
                  <a:pt x="2509837" y="2382"/>
                </a:lnTo>
                <a:lnTo>
                  <a:pt x="2502693" y="0"/>
                </a:lnTo>
                <a:lnTo>
                  <a:pt x="2490787" y="0"/>
                </a:lnTo>
                <a:lnTo>
                  <a:pt x="2471737" y="7144"/>
                </a:lnTo>
                <a:lnTo>
                  <a:pt x="2450306" y="21432"/>
                </a:lnTo>
                <a:lnTo>
                  <a:pt x="2433637" y="42863"/>
                </a:lnTo>
                <a:lnTo>
                  <a:pt x="2407443" y="76200"/>
                </a:lnTo>
                <a:lnTo>
                  <a:pt x="2364581" y="119063"/>
                </a:lnTo>
                <a:lnTo>
                  <a:pt x="2324100" y="142875"/>
                </a:lnTo>
                <a:lnTo>
                  <a:pt x="2290762" y="154782"/>
                </a:lnTo>
                <a:lnTo>
                  <a:pt x="2243137" y="166688"/>
                </a:lnTo>
                <a:lnTo>
                  <a:pt x="2197893" y="173832"/>
                </a:lnTo>
                <a:lnTo>
                  <a:pt x="2100262" y="176213"/>
                </a:lnTo>
                <a:lnTo>
                  <a:pt x="2005012" y="183357"/>
                </a:lnTo>
                <a:lnTo>
                  <a:pt x="1845468" y="183357"/>
                </a:lnTo>
                <a:lnTo>
                  <a:pt x="1738312" y="173832"/>
                </a:lnTo>
                <a:lnTo>
                  <a:pt x="1338262" y="173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951F3478-F539-4155-94D8-58287DFBA360}"/>
              </a:ext>
            </a:extLst>
          </p:cNvPr>
          <p:cNvSpPr/>
          <p:nvPr/>
        </p:nvSpPr>
        <p:spPr>
          <a:xfrm>
            <a:off x="4095750" y="4478338"/>
            <a:ext cx="2322513" cy="419100"/>
          </a:xfrm>
          <a:custGeom>
            <a:avLst/>
            <a:gdLst>
              <a:gd name="connsiteX0" fmla="*/ 1800225 w 2321719"/>
              <a:gd name="connsiteY0" fmla="*/ 221457 h 419100"/>
              <a:gd name="connsiteX1" fmla="*/ 1662113 w 2321719"/>
              <a:gd name="connsiteY1" fmla="*/ 238125 h 419100"/>
              <a:gd name="connsiteX2" fmla="*/ 1483519 w 2321719"/>
              <a:gd name="connsiteY2" fmla="*/ 261938 h 419100"/>
              <a:gd name="connsiteX3" fmla="*/ 1369219 w 2321719"/>
              <a:gd name="connsiteY3" fmla="*/ 273844 h 419100"/>
              <a:gd name="connsiteX4" fmla="*/ 1223963 w 2321719"/>
              <a:gd name="connsiteY4" fmla="*/ 290513 h 419100"/>
              <a:gd name="connsiteX5" fmla="*/ 995363 w 2321719"/>
              <a:gd name="connsiteY5" fmla="*/ 333375 h 419100"/>
              <a:gd name="connsiteX6" fmla="*/ 828675 w 2321719"/>
              <a:gd name="connsiteY6" fmla="*/ 354807 h 419100"/>
              <a:gd name="connsiteX7" fmla="*/ 697706 w 2321719"/>
              <a:gd name="connsiteY7" fmla="*/ 371475 h 419100"/>
              <a:gd name="connsiteX8" fmla="*/ 564356 w 2321719"/>
              <a:gd name="connsiteY8" fmla="*/ 383382 h 419100"/>
              <a:gd name="connsiteX9" fmla="*/ 452438 w 2321719"/>
              <a:gd name="connsiteY9" fmla="*/ 392907 h 419100"/>
              <a:gd name="connsiteX10" fmla="*/ 369094 w 2321719"/>
              <a:gd name="connsiteY10" fmla="*/ 400050 h 419100"/>
              <a:gd name="connsiteX11" fmla="*/ 335756 w 2321719"/>
              <a:gd name="connsiteY11" fmla="*/ 407194 h 419100"/>
              <a:gd name="connsiteX12" fmla="*/ 269081 w 2321719"/>
              <a:gd name="connsiteY12" fmla="*/ 416719 h 419100"/>
              <a:gd name="connsiteX13" fmla="*/ 235744 w 2321719"/>
              <a:gd name="connsiteY13" fmla="*/ 419100 h 419100"/>
              <a:gd name="connsiteX14" fmla="*/ 200025 w 2321719"/>
              <a:gd name="connsiteY14" fmla="*/ 419100 h 419100"/>
              <a:gd name="connsiteX15" fmla="*/ 161925 w 2321719"/>
              <a:gd name="connsiteY15" fmla="*/ 414338 h 419100"/>
              <a:gd name="connsiteX16" fmla="*/ 114300 w 2321719"/>
              <a:gd name="connsiteY16" fmla="*/ 402432 h 419100"/>
              <a:gd name="connsiteX17" fmla="*/ 4763 w 2321719"/>
              <a:gd name="connsiteY17" fmla="*/ 359569 h 419100"/>
              <a:gd name="connsiteX18" fmla="*/ 0 w 2321719"/>
              <a:gd name="connsiteY18" fmla="*/ 245269 h 419100"/>
              <a:gd name="connsiteX19" fmla="*/ 133350 w 2321719"/>
              <a:gd name="connsiteY19" fmla="*/ 245269 h 419100"/>
              <a:gd name="connsiteX20" fmla="*/ 295275 w 2321719"/>
              <a:gd name="connsiteY20" fmla="*/ 245269 h 419100"/>
              <a:gd name="connsiteX21" fmla="*/ 371475 w 2321719"/>
              <a:gd name="connsiteY21" fmla="*/ 233363 h 419100"/>
              <a:gd name="connsiteX22" fmla="*/ 571500 w 2321719"/>
              <a:gd name="connsiteY22" fmla="*/ 207169 h 419100"/>
              <a:gd name="connsiteX23" fmla="*/ 800100 w 2321719"/>
              <a:gd name="connsiteY23" fmla="*/ 178594 h 419100"/>
              <a:gd name="connsiteX24" fmla="*/ 1014413 w 2321719"/>
              <a:gd name="connsiteY24" fmla="*/ 152400 h 419100"/>
              <a:gd name="connsiteX25" fmla="*/ 1216819 w 2321719"/>
              <a:gd name="connsiteY25" fmla="*/ 114300 h 419100"/>
              <a:gd name="connsiteX26" fmla="*/ 1419225 w 2321719"/>
              <a:gd name="connsiteY26" fmla="*/ 85725 h 419100"/>
              <a:gd name="connsiteX27" fmla="*/ 1626394 w 2321719"/>
              <a:gd name="connsiteY27" fmla="*/ 54769 h 419100"/>
              <a:gd name="connsiteX28" fmla="*/ 1814513 w 2321719"/>
              <a:gd name="connsiteY28" fmla="*/ 26194 h 419100"/>
              <a:gd name="connsiteX29" fmla="*/ 1981200 w 2321719"/>
              <a:gd name="connsiteY29" fmla="*/ 0 h 419100"/>
              <a:gd name="connsiteX30" fmla="*/ 1993106 w 2321719"/>
              <a:gd name="connsiteY30" fmla="*/ 0 h 419100"/>
              <a:gd name="connsiteX31" fmla="*/ 2047875 w 2321719"/>
              <a:gd name="connsiteY31" fmla="*/ 9525 h 419100"/>
              <a:gd name="connsiteX32" fmla="*/ 2102644 w 2321719"/>
              <a:gd name="connsiteY32" fmla="*/ 23813 h 419100"/>
              <a:gd name="connsiteX33" fmla="*/ 2145506 w 2321719"/>
              <a:gd name="connsiteY33" fmla="*/ 38100 h 419100"/>
              <a:gd name="connsiteX34" fmla="*/ 2197894 w 2321719"/>
              <a:gd name="connsiteY34" fmla="*/ 61913 h 419100"/>
              <a:gd name="connsiteX35" fmla="*/ 2245519 w 2321719"/>
              <a:gd name="connsiteY35" fmla="*/ 95250 h 419100"/>
              <a:gd name="connsiteX36" fmla="*/ 2300288 w 2321719"/>
              <a:gd name="connsiteY36" fmla="*/ 135732 h 419100"/>
              <a:gd name="connsiteX37" fmla="*/ 2321719 w 2321719"/>
              <a:gd name="connsiteY37" fmla="*/ 150019 h 419100"/>
              <a:gd name="connsiteX38" fmla="*/ 2302669 w 2321719"/>
              <a:gd name="connsiteY38" fmla="*/ 228600 h 419100"/>
              <a:gd name="connsiteX39" fmla="*/ 2164556 w 2321719"/>
              <a:gd name="connsiteY39" fmla="*/ 216694 h 419100"/>
              <a:gd name="connsiteX40" fmla="*/ 2076450 w 2321719"/>
              <a:gd name="connsiteY40" fmla="*/ 211932 h 419100"/>
              <a:gd name="connsiteX41" fmla="*/ 1962150 w 2321719"/>
              <a:gd name="connsiteY41" fmla="*/ 211932 h 419100"/>
              <a:gd name="connsiteX42" fmla="*/ 1800225 w 2321719"/>
              <a:gd name="connsiteY42" fmla="*/ 221457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21719" h="419100">
                <a:moveTo>
                  <a:pt x="1800225" y="221457"/>
                </a:moveTo>
                <a:lnTo>
                  <a:pt x="1662113" y="238125"/>
                </a:lnTo>
                <a:lnTo>
                  <a:pt x="1483519" y="261938"/>
                </a:lnTo>
                <a:lnTo>
                  <a:pt x="1369219" y="273844"/>
                </a:lnTo>
                <a:lnTo>
                  <a:pt x="1223963" y="290513"/>
                </a:lnTo>
                <a:lnTo>
                  <a:pt x="995363" y="333375"/>
                </a:lnTo>
                <a:lnTo>
                  <a:pt x="828675" y="354807"/>
                </a:lnTo>
                <a:lnTo>
                  <a:pt x="697706" y="371475"/>
                </a:lnTo>
                <a:lnTo>
                  <a:pt x="564356" y="383382"/>
                </a:lnTo>
                <a:lnTo>
                  <a:pt x="452438" y="392907"/>
                </a:lnTo>
                <a:lnTo>
                  <a:pt x="369094" y="400050"/>
                </a:lnTo>
                <a:lnTo>
                  <a:pt x="335756" y="407194"/>
                </a:lnTo>
                <a:lnTo>
                  <a:pt x="269081" y="416719"/>
                </a:lnTo>
                <a:lnTo>
                  <a:pt x="235744" y="419100"/>
                </a:lnTo>
                <a:lnTo>
                  <a:pt x="200025" y="419100"/>
                </a:lnTo>
                <a:lnTo>
                  <a:pt x="161925" y="414338"/>
                </a:lnTo>
                <a:lnTo>
                  <a:pt x="114300" y="402432"/>
                </a:lnTo>
                <a:lnTo>
                  <a:pt x="4763" y="359569"/>
                </a:lnTo>
                <a:lnTo>
                  <a:pt x="0" y="245269"/>
                </a:lnTo>
                <a:lnTo>
                  <a:pt x="133350" y="245269"/>
                </a:lnTo>
                <a:lnTo>
                  <a:pt x="295275" y="245269"/>
                </a:lnTo>
                <a:lnTo>
                  <a:pt x="371475" y="233363"/>
                </a:lnTo>
                <a:lnTo>
                  <a:pt x="571500" y="207169"/>
                </a:lnTo>
                <a:lnTo>
                  <a:pt x="800100" y="178594"/>
                </a:lnTo>
                <a:lnTo>
                  <a:pt x="1014413" y="152400"/>
                </a:lnTo>
                <a:lnTo>
                  <a:pt x="1216819" y="114300"/>
                </a:lnTo>
                <a:lnTo>
                  <a:pt x="1419225" y="85725"/>
                </a:lnTo>
                <a:lnTo>
                  <a:pt x="1626394" y="54769"/>
                </a:lnTo>
                <a:lnTo>
                  <a:pt x="1814513" y="26194"/>
                </a:lnTo>
                <a:lnTo>
                  <a:pt x="1981200" y="0"/>
                </a:lnTo>
                <a:lnTo>
                  <a:pt x="1993106" y="0"/>
                </a:lnTo>
                <a:lnTo>
                  <a:pt x="2047875" y="9525"/>
                </a:lnTo>
                <a:lnTo>
                  <a:pt x="2102644" y="23813"/>
                </a:lnTo>
                <a:lnTo>
                  <a:pt x="2145506" y="38100"/>
                </a:lnTo>
                <a:lnTo>
                  <a:pt x="2197894" y="61913"/>
                </a:lnTo>
                <a:lnTo>
                  <a:pt x="2245519" y="95250"/>
                </a:lnTo>
                <a:lnTo>
                  <a:pt x="2300288" y="135732"/>
                </a:lnTo>
                <a:lnTo>
                  <a:pt x="2321719" y="150019"/>
                </a:lnTo>
                <a:lnTo>
                  <a:pt x="2302669" y="228600"/>
                </a:lnTo>
                <a:lnTo>
                  <a:pt x="2164556" y="216694"/>
                </a:lnTo>
                <a:lnTo>
                  <a:pt x="2076450" y="211932"/>
                </a:lnTo>
                <a:lnTo>
                  <a:pt x="1962150" y="211932"/>
                </a:lnTo>
                <a:lnTo>
                  <a:pt x="1800225" y="2214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31666FB5-FA66-4AD8-B782-70D45BD4C8F9}"/>
              </a:ext>
            </a:extLst>
          </p:cNvPr>
          <p:cNvSpPr/>
          <p:nvPr/>
        </p:nvSpPr>
        <p:spPr>
          <a:xfrm>
            <a:off x="4186238" y="5392738"/>
            <a:ext cx="2127250" cy="387350"/>
          </a:xfrm>
          <a:custGeom>
            <a:avLst/>
            <a:gdLst>
              <a:gd name="connsiteX0" fmla="*/ 1304925 w 2126456"/>
              <a:gd name="connsiteY0" fmla="*/ 250032 h 385763"/>
              <a:gd name="connsiteX1" fmla="*/ 1090612 w 2126456"/>
              <a:gd name="connsiteY1" fmla="*/ 266700 h 385763"/>
              <a:gd name="connsiteX2" fmla="*/ 900112 w 2126456"/>
              <a:gd name="connsiteY2" fmla="*/ 283369 h 385763"/>
              <a:gd name="connsiteX3" fmla="*/ 664368 w 2126456"/>
              <a:gd name="connsiteY3" fmla="*/ 304800 h 385763"/>
              <a:gd name="connsiteX4" fmla="*/ 407193 w 2126456"/>
              <a:gd name="connsiteY4" fmla="*/ 328613 h 385763"/>
              <a:gd name="connsiteX5" fmla="*/ 171450 w 2126456"/>
              <a:gd name="connsiteY5" fmla="*/ 350044 h 385763"/>
              <a:gd name="connsiteX6" fmla="*/ 21431 w 2126456"/>
              <a:gd name="connsiteY6" fmla="*/ 364332 h 385763"/>
              <a:gd name="connsiteX7" fmla="*/ 0 w 2126456"/>
              <a:gd name="connsiteY7" fmla="*/ 204788 h 385763"/>
              <a:gd name="connsiteX8" fmla="*/ 173831 w 2126456"/>
              <a:gd name="connsiteY8" fmla="*/ 188119 h 385763"/>
              <a:gd name="connsiteX9" fmla="*/ 545306 w 2126456"/>
              <a:gd name="connsiteY9" fmla="*/ 150019 h 385763"/>
              <a:gd name="connsiteX10" fmla="*/ 835818 w 2126456"/>
              <a:gd name="connsiteY10" fmla="*/ 119063 h 385763"/>
              <a:gd name="connsiteX11" fmla="*/ 916781 w 2126456"/>
              <a:gd name="connsiteY11" fmla="*/ 109538 h 385763"/>
              <a:gd name="connsiteX12" fmla="*/ 1109662 w 2126456"/>
              <a:gd name="connsiteY12" fmla="*/ 90488 h 385763"/>
              <a:gd name="connsiteX13" fmla="*/ 1345406 w 2126456"/>
              <a:gd name="connsiteY13" fmla="*/ 73819 h 385763"/>
              <a:gd name="connsiteX14" fmla="*/ 1607343 w 2126456"/>
              <a:gd name="connsiteY14" fmla="*/ 50007 h 385763"/>
              <a:gd name="connsiteX15" fmla="*/ 1857375 w 2126456"/>
              <a:gd name="connsiteY15" fmla="*/ 23813 h 385763"/>
              <a:gd name="connsiteX16" fmla="*/ 1874043 w 2126456"/>
              <a:gd name="connsiteY16" fmla="*/ 21432 h 385763"/>
              <a:gd name="connsiteX17" fmla="*/ 1909762 w 2126456"/>
              <a:gd name="connsiteY17" fmla="*/ 14288 h 385763"/>
              <a:gd name="connsiteX18" fmla="*/ 1943100 w 2126456"/>
              <a:gd name="connsiteY18" fmla="*/ 7144 h 385763"/>
              <a:gd name="connsiteX19" fmla="*/ 1981200 w 2126456"/>
              <a:gd name="connsiteY19" fmla="*/ 4763 h 385763"/>
              <a:gd name="connsiteX20" fmla="*/ 2107406 w 2126456"/>
              <a:gd name="connsiteY20" fmla="*/ 0 h 385763"/>
              <a:gd name="connsiteX21" fmla="*/ 2126456 w 2126456"/>
              <a:gd name="connsiteY21" fmla="*/ 385763 h 385763"/>
              <a:gd name="connsiteX22" fmla="*/ 2090737 w 2126456"/>
              <a:gd name="connsiteY22" fmla="*/ 366713 h 385763"/>
              <a:gd name="connsiteX23" fmla="*/ 2062162 w 2126456"/>
              <a:gd name="connsiteY23" fmla="*/ 345282 h 385763"/>
              <a:gd name="connsiteX24" fmla="*/ 2035968 w 2126456"/>
              <a:gd name="connsiteY24" fmla="*/ 323850 h 385763"/>
              <a:gd name="connsiteX25" fmla="*/ 2007393 w 2126456"/>
              <a:gd name="connsiteY25" fmla="*/ 297657 h 385763"/>
              <a:gd name="connsiteX26" fmla="*/ 1969293 w 2126456"/>
              <a:gd name="connsiteY26" fmla="*/ 261938 h 385763"/>
              <a:gd name="connsiteX27" fmla="*/ 1935956 w 2126456"/>
              <a:gd name="connsiteY27" fmla="*/ 223838 h 385763"/>
              <a:gd name="connsiteX28" fmla="*/ 1921668 w 2126456"/>
              <a:gd name="connsiteY28" fmla="*/ 204788 h 385763"/>
              <a:gd name="connsiteX29" fmla="*/ 1843087 w 2126456"/>
              <a:gd name="connsiteY29" fmla="*/ 207169 h 385763"/>
              <a:gd name="connsiteX30" fmla="*/ 1676400 w 2126456"/>
              <a:gd name="connsiteY30" fmla="*/ 221457 h 385763"/>
              <a:gd name="connsiteX31" fmla="*/ 1304925 w 2126456"/>
              <a:gd name="connsiteY31" fmla="*/ 250032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26456" h="385763">
                <a:moveTo>
                  <a:pt x="1304925" y="250032"/>
                </a:moveTo>
                <a:lnTo>
                  <a:pt x="1090612" y="266700"/>
                </a:lnTo>
                <a:lnTo>
                  <a:pt x="900112" y="283369"/>
                </a:lnTo>
                <a:lnTo>
                  <a:pt x="664368" y="304800"/>
                </a:lnTo>
                <a:lnTo>
                  <a:pt x="407193" y="328613"/>
                </a:lnTo>
                <a:lnTo>
                  <a:pt x="171450" y="350044"/>
                </a:lnTo>
                <a:lnTo>
                  <a:pt x="21431" y="364332"/>
                </a:lnTo>
                <a:lnTo>
                  <a:pt x="0" y="204788"/>
                </a:lnTo>
                <a:lnTo>
                  <a:pt x="173831" y="188119"/>
                </a:lnTo>
                <a:lnTo>
                  <a:pt x="545306" y="150019"/>
                </a:lnTo>
                <a:lnTo>
                  <a:pt x="835818" y="119063"/>
                </a:lnTo>
                <a:lnTo>
                  <a:pt x="916781" y="109538"/>
                </a:lnTo>
                <a:lnTo>
                  <a:pt x="1109662" y="90488"/>
                </a:lnTo>
                <a:lnTo>
                  <a:pt x="1345406" y="73819"/>
                </a:lnTo>
                <a:lnTo>
                  <a:pt x="1607343" y="50007"/>
                </a:lnTo>
                <a:lnTo>
                  <a:pt x="1857375" y="23813"/>
                </a:lnTo>
                <a:lnTo>
                  <a:pt x="1874043" y="21432"/>
                </a:lnTo>
                <a:lnTo>
                  <a:pt x="1909762" y="14288"/>
                </a:lnTo>
                <a:lnTo>
                  <a:pt x="1943100" y="7144"/>
                </a:lnTo>
                <a:lnTo>
                  <a:pt x="1981200" y="4763"/>
                </a:lnTo>
                <a:lnTo>
                  <a:pt x="2107406" y="0"/>
                </a:lnTo>
                <a:lnTo>
                  <a:pt x="2126456" y="385763"/>
                </a:lnTo>
                <a:lnTo>
                  <a:pt x="2090737" y="366713"/>
                </a:lnTo>
                <a:lnTo>
                  <a:pt x="2062162" y="345282"/>
                </a:lnTo>
                <a:lnTo>
                  <a:pt x="2035968" y="323850"/>
                </a:lnTo>
                <a:lnTo>
                  <a:pt x="2007393" y="297657"/>
                </a:lnTo>
                <a:lnTo>
                  <a:pt x="1969293" y="261938"/>
                </a:lnTo>
                <a:lnTo>
                  <a:pt x="1935956" y="223838"/>
                </a:lnTo>
                <a:lnTo>
                  <a:pt x="1921668" y="204788"/>
                </a:lnTo>
                <a:lnTo>
                  <a:pt x="1843087" y="207169"/>
                </a:lnTo>
                <a:lnTo>
                  <a:pt x="1676400" y="221457"/>
                </a:lnTo>
                <a:lnTo>
                  <a:pt x="1304925" y="250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062BB96-1AAF-4A1B-A8CC-68C9ACDAF83C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685925"/>
            <a:ext cx="4141788" cy="4217988"/>
            <a:chOff x="2809875" y="1838325"/>
            <a:chExt cx="4141788" cy="4217988"/>
          </a:xfrm>
        </p:grpSpPr>
        <p:sp>
          <p:nvSpPr>
            <p:cNvPr id="18" name="フリーフォーム 119">
              <a:extLst>
                <a:ext uri="{FF2B5EF4-FFF2-40B4-BE49-F238E27FC236}">
                  <a16:creationId xmlns:a16="http://schemas.microsoft.com/office/drawing/2014/main" id="{9D6C7338-C074-402A-80E9-000D23665266}"/>
                </a:ext>
              </a:extLst>
            </p:cNvPr>
            <p:cNvSpPr/>
            <p:nvPr/>
          </p:nvSpPr>
          <p:spPr>
            <a:xfrm>
              <a:off x="3906838" y="1838325"/>
              <a:ext cx="2876550" cy="1152525"/>
            </a:xfrm>
            <a:custGeom>
              <a:avLst/>
              <a:gdLst>
                <a:gd name="connsiteX0" fmla="*/ 1862138 w 2876550"/>
                <a:gd name="connsiteY0" fmla="*/ 95250 h 1152525"/>
                <a:gd name="connsiteX1" fmla="*/ 1662113 w 2876550"/>
                <a:gd name="connsiteY1" fmla="*/ 119063 h 1152525"/>
                <a:gd name="connsiteX2" fmla="*/ 1504950 w 2876550"/>
                <a:gd name="connsiteY2" fmla="*/ 135731 h 1152525"/>
                <a:gd name="connsiteX3" fmla="*/ 1340644 w 2876550"/>
                <a:gd name="connsiteY3" fmla="*/ 154781 h 1152525"/>
                <a:gd name="connsiteX4" fmla="*/ 1150144 w 2876550"/>
                <a:gd name="connsiteY4" fmla="*/ 176213 h 1152525"/>
                <a:gd name="connsiteX5" fmla="*/ 992982 w 2876550"/>
                <a:gd name="connsiteY5" fmla="*/ 192881 h 1152525"/>
                <a:gd name="connsiteX6" fmla="*/ 750094 w 2876550"/>
                <a:gd name="connsiteY6" fmla="*/ 219075 h 1152525"/>
                <a:gd name="connsiteX7" fmla="*/ 571500 w 2876550"/>
                <a:gd name="connsiteY7" fmla="*/ 238125 h 1152525"/>
                <a:gd name="connsiteX8" fmla="*/ 342900 w 2876550"/>
                <a:gd name="connsiteY8" fmla="*/ 261938 h 1152525"/>
                <a:gd name="connsiteX9" fmla="*/ 154782 w 2876550"/>
                <a:gd name="connsiteY9" fmla="*/ 280988 h 1152525"/>
                <a:gd name="connsiteX10" fmla="*/ 0 w 2876550"/>
                <a:gd name="connsiteY10" fmla="*/ 295275 h 1152525"/>
                <a:gd name="connsiteX11" fmla="*/ 30957 w 2876550"/>
                <a:gd name="connsiteY11" fmla="*/ 452438 h 1152525"/>
                <a:gd name="connsiteX12" fmla="*/ 276225 w 2876550"/>
                <a:gd name="connsiteY12" fmla="*/ 428625 h 1152525"/>
                <a:gd name="connsiteX13" fmla="*/ 473869 w 2876550"/>
                <a:gd name="connsiteY13" fmla="*/ 409575 h 1152525"/>
                <a:gd name="connsiteX14" fmla="*/ 797719 w 2876550"/>
                <a:gd name="connsiteY14" fmla="*/ 376238 h 1152525"/>
                <a:gd name="connsiteX15" fmla="*/ 1123950 w 2876550"/>
                <a:gd name="connsiteY15" fmla="*/ 342900 h 1152525"/>
                <a:gd name="connsiteX16" fmla="*/ 1419225 w 2876550"/>
                <a:gd name="connsiteY16" fmla="*/ 309563 h 1152525"/>
                <a:gd name="connsiteX17" fmla="*/ 1666875 w 2876550"/>
                <a:gd name="connsiteY17" fmla="*/ 280988 h 1152525"/>
                <a:gd name="connsiteX18" fmla="*/ 1974057 w 2876550"/>
                <a:gd name="connsiteY18" fmla="*/ 247650 h 1152525"/>
                <a:gd name="connsiteX19" fmla="*/ 2255044 w 2876550"/>
                <a:gd name="connsiteY19" fmla="*/ 214313 h 1152525"/>
                <a:gd name="connsiteX20" fmla="*/ 2350294 w 2876550"/>
                <a:gd name="connsiteY20" fmla="*/ 202406 h 1152525"/>
                <a:gd name="connsiteX21" fmla="*/ 2378869 w 2876550"/>
                <a:gd name="connsiteY21" fmla="*/ 204788 h 1152525"/>
                <a:gd name="connsiteX22" fmla="*/ 2407444 w 2876550"/>
                <a:gd name="connsiteY22" fmla="*/ 209550 h 1152525"/>
                <a:gd name="connsiteX23" fmla="*/ 2424113 w 2876550"/>
                <a:gd name="connsiteY23" fmla="*/ 216694 h 1152525"/>
                <a:gd name="connsiteX24" fmla="*/ 2431257 w 2876550"/>
                <a:gd name="connsiteY24" fmla="*/ 223838 h 1152525"/>
                <a:gd name="connsiteX25" fmla="*/ 2443163 w 2876550"/>
                <a:gd name="connsiteY25" fmla="*/ 238125 h 1152525"/>
                <a:gd name="connsiteX26" fmla="*/ 2450307 w 2876550"/>
                <a:gd name="connsiteY26" fmla="*/ 254794 h 1152525"/>
                <a:gd name="connsiteX27" fmla="*/ 2452688 w 2876550"/>
                <a:gd name="connsiteY27" fmla="*/ 273844 h 1152525"/>
                <a:gd name="connsiteX28" fmla="*/ 2447925 w 2876550"/>
                <a:gd name="connsiteY28" fmla="*/ 316706 h 1152525"/>
                <a:gd name="connsiteX29" fmla="*/ 2438400 w 2876550"/>
                <a:gd name="connsiteY29" fmla="*/ 361950 h 1152525"/>
                <a:gd name="connsiteX30" fmla="*/ 2414588 w 2876550"/>
                <a:gd name="connsiteY30" fmla="*/ 485775 h 1152525"/>
                <a:gd name="connsiteX31" fmla="*/ 2388394 w 2876550"/>
                <a:gd name="connsiteY31" fmla="*/ 609600 h 1152525"/>
                <a:gd name="connsiteX32" fmla="*/ 2352675 w 2876550"/>
                <a:gd name="connsiteY32" fmla="*/ 764381 h 1152525"/>
                <a:gd name="connsiteX33" fmla="*/ 2324100 w 2876550"/>
                <a:gd name="connsiteY33" fmla="*/ 878681 h 1152525"/>
                <a:gd name="connsiteX34" fmla="*/ 2290763 w 2876550"/>
                <a:gd name="connsiteY34" fmla="*/ 1054894 h 1152525"/>
                <a:gd name="connsiteX35" fmla="*/ 2312194 w 2876550"/>
                <a:gd name="connsiteY35" fmla="*/ 1088231 h 1152525"/>
                <a:gd name="connsiteX36" fmla="*/ 2336007 w 2876550"/>
                <a:gd name="connsiteY36" fmla="*/ 1112044 h 1152525"/>
                <a:gd name="connsiteX37" fmla="*/ 2355057 w 2876550"/>
                <a:gd name="connsiteY37" fmla="*/ 1126331 h 1152525"/>
                <a:gd name="connsiteX38" fmla="*/ 2383632 w 2876550"/>
                <a:gd name="connsiteY38" fmla="*/ 1140619 h 1152525"/>
                <a:gd name="connsiteX39" fmla="*/ 2397919 w 2876550"/>
                <a:gd name="connsiteY39" fmla="*/ 1147763 h 1152525"/>
                <a:gd name="connsiteX40" fmla="*/ 2419350 w 2876550"/>
                <a:gd name="connsiteY40" fmla="*/ 1152525 h 1152525"/>
                <a:gd name="connsiteX41" fmla="*/ 2447925 w 2876550"/>
                <a:gd name="connsiteY41" fmla="*/ 1150144 h 1152525"/>
                <a:gd name="connsiteX42" fmla="*/ 2481263 w 2876550"/>
                <a:gd name="connsiteY42" fmla="*/ 1140619 h 1152525"/>
                <a:gd name="connsiteX43" fmla="*/ 2507457 w 2876550"/>
                <a:gd name="connsiteY43" fmla="*/ 1128713 h 1152525"/>
                <a:gd name="connsiteX44" fmla="*/ 2526507 w 2876550"/>
                <a:gd name="connsiteY44" fmla="*/ 1109663 h 1152525"/>
                <a:gd name="connsiteX45" fmla="*/ 2538413 w 2876550"/>
                <a:gd name="connsiteY45" fmla="*/ 1088231 h 1152525"/>
                <a:gd name="connsiteX46" fmla="*/ 2547938 w 2876550"/>
                <a:gd name="connsiteY46" fmla="*/ 1059656 h 1152525"/>
                <a:gd name="connsiteX47" fmla="*/ 2559844 w 2876550"/>
                <a:gd name="connsiteY47" fmla="*/ 1016794 h 1152525"/>
                <a:gd name="connsiteX48" fmla="*/ 2569369 w 2876550"/>
                <a:gd name="connsiteY48" fmla="*/ 976313 h 1152525"/>
                <a:gd name="connsiteX49" fmla="*/ 2574132 w 2876550"/>
                <a:gd name="connsiteY49" fmla="*/ 935831 h 1152525"/>
                <a:gd name="connsiteX50" fmla="*/ 2583657 w 2876550"/>
                <a:gd name="connsiteY50" fmla="*/ 873919 h 1152525"/>
                <a:gd name="connsiteX51" fmla="*/ 2595563 w 2876550"/>
                <a:gd name="connsiteY51" fmla="*/ 814388 h 1152525"/>
                <a:gd name="connsiteX52" fmla="*/ 2616994 w 2876550"/>
                <a:gd name="connsiteY52" fmla="*/ 742950 h 1152525"/>
                <a:gd name="connsiteX53" fmla="*/ 2638425 w 2876550"/>
                <a:gd name="connsiteY53" fmla="*/ 676275 h 1152525"/>
                <a:gd name="connsiteX54" fmla="*/ 2662238 w 2876550"/>
                <a:gd name="connsiteY54" fmla="*/ 616744 h 1152525"/>
                <a:gd name="connsiteX55" fmla="*/ 2690813 w 2876550"/>
                <a:gd name="connsiteY55" fmla="*/ 554831 h 1152525"/>
                <a:gd name="connsiteX56" fmla="*/ 2712244 w 2876550"/>
                <a:gd name="connsiteY56" fmla="*/ 514350 h 1152525"/>
                <a:gd name="connsiteX57" fmla="*/ 2740819 w 2876550"/>
                <a:gd name="connsiteY57" fmla="*/ 476250 h 1152525"/>
                <a:gd name="connsiteX58" fmla="*/ 2778919 w 2876550"/>
                <a:gd name="connsiteY58" fmla="*/ 428625 h 1152525"/>
                <a:gd name="connsiteX59" fmla="*/ 2809875 w 2876550"/>
                <a:gd name="connsiteY59" fmla="*/ 392906 h 1152525"/>
                <a:gd name="connsiteX60" fmla="*/ 2819400 w 2876550"/>
                <a:gd name="connsiteY60" fmla="*/ 381000 h 1152525"/>
                <a:gd name="connsiteX61" fmla="*/ 2836069 w 2876550"/>
                <a:gd name="connsiteY61" fmla="*/ 371475 h 1152525"/>
                <a:gd name="connsiteX62" fmla="*/ 2850357 w 2876550"/>
                <a:gd name="connsiteY62" fmla="*/ 361950 h 1152525"/>
                <a:gd name="connsiteX63" fmla="*/ 2867025 w 2876550"/>
                <a:gd name="connsiteY63" fmla="*/ 345281 h 1152525"/>
                <a:gd name="connsiteX64" fmla="*/ 2876550 w 2876550"/>
                <a:gd name="connsiteY64" fmla="*/ 326231 h 1152525"/>
                <a:gd name="connsiteX65" fmla="*/ 2876550 w 2876550"/>
                <a:gd name="connsiteY65" fmla="*/ 311944 h 1152525"/>
                <a:gd name="connsiteX66" fmla="*/ 2874169 w 2876550"/>
                <a:gd name="connsiteY66" fmla="*/ 295275 h 1152525"/>
                <a:gd name="connsiteX67" fmla="*/ 2869407 w 2876550"/>
                <a:gd name="connsiteY67" fmla="*/ 276225 h 1152525"/>
                <a:gd name="connsiteX68" fmla="*/ 2859882 w 2876550"/>
                <a:gd name="connsiteY68" fmla="*/ 257175 h 1152525"/>
                <a:gd name="connsiteX69" fmla="*/ 2840832 w 2876550"/>
                <a:gd name="connsiteY69" fmla="*/ 235744 h 1152525"/>
                <a:gd name="connsiteX70" fmla="*/ 2814638 w 2876550"/>
                <a:gd name="connsiteY70" fmla="*/ 209550 h 1152525"/>
                <a:gd name="connsiteX71" fmla="*/ 2764632 w 2876550"/>
                <a:gd name="connsiteY71" fmla="*/ 171450 h 1152525"/>
                <a:gd name="connsiteX72" fmla="*/ 2695575 w 2876550"/>
                <a:gd name="connsiteY72" fmla="*/ 121444 h 1152525"/>
                <a:gd name="connsiteX73" fmla="*/ 2605088 w 2876550"/>
                <a:gd name="connsiteY73" fmla="*/ 61913 h 1152525"/>
                <a:gd name="connsiteX74" fmla="*/ 2566988 w 2876550"/>
                <a:gd name="connsiteY74" fmla="*/ 40481 h 1152525"/>
                <a:gd name="connsiteX75" fmla="*/ 2514600 w 2876550"/>
                <a:gd name="connsiteY75" fmla="*/ 14288 h 1152525"/>
                <a:gd name="connsiteX76" fmla="*/ 2488407 w 2876550"/>
                <a:gd name="connsiteY76" fmla="*/ 4763 h 1152525"/>
                <a:gd name="connsiteX77" fmla="*/ 2464594 w 2876550"/>
                <a:gd name="connsiteY77" fmla="*/ 0 h 1152525"/>
                <a:gd name="connsiteX78" fmla="*/ 2450307 w 2876550"/>
                <a:gd name="connsiteY78" fmla="*/ 0 h 1152525"/>
                <a:gd name="connsiteX79" fmla="*/ 2428875 w 2876550"/>
                <a:gd name="connsiteY79" fmla="*/ 9525 h 1152525"/>
                <a:gd name="connsiteX80" fmla="*/ 2376488 w 2876550"/>
                <a:gd name="connsiteY80" fmla="*/ 23813 h 1152525"/>
                <a:gd name="connsiteX81" fmla="*/ 2286000 w 2876550"/>
                <a:gd name="connsiteY81" fmla="*/ 42863 h 1152525"/>
                <a:gd name="connsiteX82" fmla="*/ 2200275 w 2876550"/>
                <a:gd name="connsiteY82" fmla="*/ 54769 h 1152525"/>
                <a:gd name="connsiteX83" fmla="*/ 1862138 w 2876550"/>
                <a:gd name="connsiteY83" fmla="*/ 952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76550" h="1152525">
                  <a:moveTo>
                    <a:pt x="1862138" y="95250"/>
                  </a:moveTo>
                  <a:lnTo>
                    <a:pt x="1662113" y="119063"/>
                  </a:lnTo>
                  <a:lnTo>
                    <a:pt x="1504950" y="135731"/>
                  </a:lnTo>
                  <a:lnTo>
                    <a:pt x="1340644" y="154781"/>
                  </a:lnTo>
                  <a:lnTo>
                    <a:pt x="1150144" y="176213"/>
                  </a:lnTo>
                  <a:lnTo>
                    <a:pt x="992982" y="192881"/>
                  </a:lnTo>
                  <a:lnTo>
                    <a:pt x="750094" y="219075"/>
                  </a:lnTo>
                  <a:lnTo>
                    <a:pt x="571500" y="238125"/>
                  </a:lnTo>
                  <a:lnTo>
                    <a:pt x="342900" y="261938"/>
                  </a:lnTo>
                  <a:lnTo>
                    <a:pt x="154782" y="280988"/>
                  </a:lnTo>
                  <a:lnTo>
                    <a:pt x="0" y="295275"/>
                  </a:lnTo>
                  <a:lnTo>
                    <a:pt x="30957" y="452438"/>
                  </a:lnTo>
                  <a:lnTo>
                    <a:pt x="276225" y="428625"/>
                  </a:lnTo>
                  <a:lnTo>
                    <a:pt x="473869" y="409575"/>
                  </a:lnTo>
                  <a:lnTo>
                    <a:pt x="797719" y="376238"/>
                  </a:lnTo>
                  <a:lnTo>
                    <a:pt x="1123950" y="342900"/>
                  </a:lnTo>
                  <a:lnTo>
                    <a:pt x="1419225" y="309563"/>
                  </a:lnTo>
                  <a:lnTo>
                    <a:pt x="1666875" y="280988"/>
                  </a:lnTo>
                  <a:lnTo>
                    <a:pt x="1974057" y="247650"/>
                  </a:lnTo>
                  <a:lnTo>
                    <a:pt x="2255044" y="214313"/>
                  </a:lnTo>
                  <a:lnTo>
                    <a:pt x="2350294" y="202406"/>
                  </a:lnTo>
                  <a:lnTo>
                    <a:pt x="2378869" y="204788"/>
                  </a:lnTo>
                  <a:lnTo>
                    <a:pt x="2407444" y="209550"/>
                  </a:lnTo>
                  <a:lnTo>
                    <a:pt x="2424113" y="216694"/>
                  </a:lnTo>
                  <a:lnTo>
                    <a:pt x="2431257" y="223838"/>
                  </a:lnTo>
                  <a:lnTo>
                    <a:pt x="2443163" y="238125"/>
                  </a:lnTo>
                  <a:lnTo>
                    <a:pt x="2450307" y="254794"/>
                  </a:lnTo>
                  <a:lnTo>
                    <a:pt x="2452688" y="273844"/>
                  </a:lnTo>
                  <a:lnTo>
                    <a:pt x="2447925" y="316706"/>
                  </a:lnTo>
                  <a:lnTo>
                    <a:pt x="2438400" y="361950"/>
                  </a:lnTo>
                  <a:lnTo>
                    <a:pt x="2414588" y="485775"/>
                  </a:lnTo>
                  <a:lnTo>
                    <a:pt x="2388394" y="609600"/>
                  </a:lnTo>
                  <a:lnTo>
                    <a:pt x="2352675" y="764381"/>
                  </a:lnTo>
                  <a:lnTo>
                    <a:pt x="2324100" y="878681"/>
                  </a:lnTo>
                  <a:lnTo>
                    <a:pt x="2290763" y="1054894"/>
                  </a:lnTo>
                  <a:lnTo>
                    <a:pt x="2312194" y="1088231"/>
                  </a:lnTo>
                  <a:lnTo>
                    <a:pt x="2336007" y="1112044"/>
                  </a:lnTo>
                  <a:lnTo>
                    <a:pt x="2355057" y="1126331"/>
                  </a:lnTo>
                  <a:lnTo>
                    <a:pt x="2383632" y="1140619"/>
                  </a:lnTo>
                  <a:lnTo>
                    <a:pt x="2397919" y="1147763"/>
                  </a:lnTo>
                  <a:lnTo>
                    <a:pt x="2419350" y="1152525"/>
                  </a:lnTo>
                  <a:lnTo>
                    <a:pt x="2447925" y="1150144"/>
                  </a:lnTo>
                  <a:lnTo>
                    <a:pt x="2481263" y="1140619"/>
                  </a:lnTo>
                  <a:lnTo>
                    <a:pt x="2507457" y="1128713"/>
                  </a:lnTo>
                  <a:lnTo>
                    <a:pt x="2526507" y="1109663"/>
                  </a:lnTo>
                  <a:lnTo>
                    <a:pt x="2538413" y="1088231"/>
                  </a:lnTo>
                  <a:lnTo>
                    <a:pt x="2547938" y="1059656"/>
                  </a:lnTo>
                  <a:lnTo>
                    <a:pt x="2559844" y="1016794"/>
                  </a:lnTo>
                  <a:lnTo>
                    <a:pt x="2569369" y="976313"/>
                  </a:lnTo>
                  <a:lnTo>
                    <a:pt x="2574132" y="935831"/>
                  </a:lnTo>
                  <a:lnTo>
                    <a:pt x="2583657" y="873919"/>
                  </a:lnTo>
                  <a:lnTo>
                    <a:pt x="2595563" y="814388"/>
                  </a:lnTo>
                  <a:lnTo>
                    <a:pt x="2616994" y="742950"/>
                  </a:lnTo>
                  <a:lnTo>
                    <a:pt x="2638425" y="676275"/>
                  </a:lnTo>
                  <a:lnTo>
                    <a:pt x="2662238" y="616744"/>
                  </a:lnTo>
                  <a:lnTo>
                    <a:pt x="2690813" y="554831"/>
                  </a:lnTo>
                  <a:lnTo>
                    <a:pt x="2712244" y="514350"/>
                  </a:lnTo>
                  <a:lnTo>
                    <a:pt x="2740819" y="476250"/>
                  </a:lnTo>
                  <a:lnTo>
                    <a:pt x="2778919" y="428625"/>
                  </a:lnTo>
                  <a:lnTo>
                    <a:pt x="2809875" y="392906"/>
                  </a:lnTo>
                  <a:lnTo>
                    <a:pt x="2819400" y="381000"/>
                  </a:lnTo>
                  <a:lnTo>
                    <a:pt x="2836069" y="371475"/>
                  </a:lnTo>
                  <a:lnTo>
                    <a:pt x="2850357" y="361950"/>
                  </a:lnTo>
                  <a:lnTo>
                    <a:pt x="2867025" y="345281"/>
                  </a:lnTo>
                  <a:lnTo>
                    <a:pt x="2876550" y="326231"/>
                  </a:lnTo>
                  <a:lnTo>
                    <a:pt x="2876550" y="311944"/>
                  </a:lnTo>
                  <a:lnTo>
                    <a:pt x="2874169" y="295275"/>
                  </a:lnTo>
                  <a:lnTo>
                    <a:pt x="2869407" y="276225"/>
                  </a:lnTo>
                  <a:lnTo>
                    <a:pt x="2859882" y="257175"/>
                  </a:lnTo>
                  <a:lnTo>
                    <a:pt x="2840832" y="235744"/>
                  </a:lnTo>
                  <a:lnTo>
                    <a:pt x="2814638" y="209550"/>
                  </a:lnTo>
                  <a:lnTo>
                    <a:pt x="2764632" y="171450"/>
                  </a:lnTo>
                  <a:lnTo>
                    <a:pt x="2695575" y="121444"/>
                  </a:lnTo>
                  <a:lnTo>
                    <a:pt x="2605088" y="61913"/>
                  </a:lnTo>
                  <a:lnTo>
                    <a:pt x="2566988" y="40481"/>
                  </a:lnTo>
                  <a:lnTo>
                    <a:pt x="2514600" y="14288"/>
                  </a:lnTo>
                  <a:lnTo>
                    <a:pt x="2488407" y="4763"/>
                  </a:lnTo>
                  <a:lnTo>
                    <a:pt x="2464594" y="0"/>
                  </a:lnTo>
                  <a:lnTo>
                    <a:pt x="2450307" y="0"/>
                  </a:lnTo>
                  <a:lnTo>
                    <a:pt x="2428875" y="9525"/>
                  </a:lnTo>
                  <a:lnTo>
                    <a:pt x="2376488" y="23813"/>
                  </a:lnTo>
                  <a:lnTo>
                    <a:pt x="2286000" y="42863"/>
                  </a:lnTo>
                  <a:lnTo>
                    <a:pt x="2200275" y="54769"/>
                  </a:lnTo>
                  <a:lnTo>
                    <a:pt x="1862138" y="9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0">
              <a:extLst>
                <a:ext uri="{FF2B5EF4-FFF2-40B4-BE49-F238E27FC236}">
                  <a16:creationId xmlns:a16="http://schemas.microsoft.com/office/drawing/2014/main" id="{6BBEB144-0CC6-4665-B65F-8FCFC4EBD6E2}"/>
                </a:ext>
              </a:extLst>
            </p:cNvPr>
            <p:cNvSpPr/>
            <p:nvPr/>
          </p:nvSpPr>
          <p:spPr>
            <a:xfrm>
              <a:off x="3900488" y="2681288"/>
              <a:ext cx="2400300" cy="414337"/>
            </a:xfrm>
            <a:custGeom>
              <a:avLst/>
              <a:gdLst>
                <a:gd name="connsiteX0" fmla="*/ 1519237 w 2400300"/>
                <a:gd name="connsiteY0" fmla="*/ 104775 h 414337"/>
                <a:gd name="connsiteX1" fmla="*/ 1743075 w 2400300"/>
                <a:gd name="connsiteY1" fmla="*/ 78581 h 414337"/>
                <a:gd name="connsiteX2" fmla="*/ 1997868 w 2400300"/>
                <a:gd name="connsiteY2" fmla="*/ 47625 h 414337"/>
                <a:gd name="connsiteX3" fmla="*/ 2235993 w 2400300"/>
                <a:gd name="connsiteY3" fmla="*/ 19050 h 414337"/>
                <a:gd name="connsiteX4" fmla="*/ 2400300 w 2400300"/>
                <a:gd name="connsiteY4" fmla="*/ 0 h 414337"/>
                <a:gd name="connsiteX5" fmla="*/ 2376487 w 2400300"/>
                <a:gd name="connsiteY5" fmla="*/ 200025 h 414337"/>
                <a:gd name="connsiteX6" fmla="*/ 2162175 w 2400300"/>
                <a:gd name="connsiteY6" fmla="*/ 223837 h 414337"/>
                <a:gd name="connsiteX7" fmla="*/ 1935956 w 2400300"/>
                <a:gd name="connsiteY7" fmla="*/ 245268 h 414337"/>
                <a:gd name="connsiteX8" fmla="*/ 1695450 w 2400300"/>
                <a:gd name="connsiteY8" fmla="*/ 266700 h 414337"/>
                <a:gd name="connsiteX9" fmla="*/ 1438275 w 2400300"/>
                <a:gd name="connsiteY9" fmla="*/ 288131 h 414337"/>
                <a:gd name="connsiteX10" fmla="*/ 1126331 w 2400300"/>
                <a:gd name="connsiteY10" fmla="*/ 319087 h 414337"/>
                <a:gd name="connsiteX11" fmla="*/ 883443 w 2400300"/>
                <a:gd name="connsiteY11" fmla="*/ 338137 h 414337"/>
                <a:gd name="connsiteX12" fmla="*/ 652462 w 2400300"/>
                <a:gd name="connsiteY12" fmla="*/ 359568 h 414337"/>
                <a:gd name="connsiteX13" fmla="*/ 383381 w 2400300"/>
                <a:gd name="connsiteY13" fmla="*/ 383381 h 414337"/>
                <a:gd name="connsiteX14" fmla="*/ 200025 w 2400300"/>
                <a:gd name="connsiteY14" fmla="*/ 400050 h 414337"/>
                <a:gd name="connsiteX15" fmla="*/ 0 w 2400300"/>
                <a:gd name="connsiteY15" fmla="*/ 414337 h 414337"/>
                <a:gd name="connsiteX16" fmla="*/ 28575 w 2400300"/>
                <a:gd name="connsiteY16" fmla="*/ 230981 h 414337"/>
                <a:gd name="connsiteX17" fmla="*/ 216693 w 2400300"/>
                <a:gd name="connsiteY17" fmla="*/ 223837 h 414337"/>
                <a:gd name="connsiteX18" fmla="*/ 459581 w 2400300"/>
                <a:gd name="connsiteY18" fmla="*/ 207168 h 414337"/>
                <a:gd name="connsiteX19" fmla="*/ 800100 w 2400300"/>
                <a:gd name="connsiteY19" fmla="*/ 178593 h 414337"/>
                <a:gd name="connsiteX20" fmla="*/ 1076325 w 2400300"/>
                <a:gd name="connsiteY20" fmla="*/ 152400 h 414337"/>
                <a:gd name="connsiteX21" fmla="*/ 1519237 w 2400300"/>
                <a:gd name="connsiteY21" fmla="*/ 1047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00300" h="414337">
                  <a:moveTo>
                    <a:pt x="1519237" y="104775"/>
                  </a:moveTo>
                  <a:lnTo>
                    <a:pt x="1743075" y="78581"/>
                  </a:lnTo>
                  <a:lnTo>
                    <a:pt x="1997868" y="47625"/>
                  </a:lnTo>
                  <a:lnTo>
                    <a:pt x="2235993" y="19050"/>
                  </a:lnTo>
                  <a:lnTo>
                    <a:pt x="2400300" y="0"/>
                  </a:lnTo>
                  <a:lnTo>
                    <a:pt x="2376487" y="200025"/>
                  </a:lnTo>
                  <a:lnTo>
                    <a:pt x="2162175" y="223837"/>
                  </a:lnTo>
                  <a:lnTo>
                    <a:pt x="1935956" y="245268"/>
                  </a:lnTo>
                  <a:lnTo>
                    <a:pt x="1695450" y="266700"/>
                  </a:lnTo>
                  <a:lnTo>
                    <a:pt x="1438275" y="288131"/>
                  </a:lnTo>
                  <a:lnTo>
                    <a:pt x="1126331" y="319087"/>
                  </a:lnTo>
                  <a:lnTo>
                    <a:pt x="883443" y="338137"/>
                  </a:lnTo>
                  <a:lnTo>
                    <a:pt x="652462" y="359568"/>
                  </a:lnTo>
                  <a:lnTo>
                    <a:pt x="383381" y="383381"/>
                  </a:lnTo>
                  <a:lnTo>
                    <a:pt x="200025" y="400050"/>
                  </a:lnTo>
                  <a:lnTo>
                    <a:pt x="0" y="414337"/>
                  </a:lnTo>
                  <a:lnTo>
                    <a:pt x="28575" y="230981"/>
                  </a:lnTo>
                  <a:lnTo>
                    <a:pt x="216693" y="223837"/>
                  </a:lnTo>
                  <a:lnTo>
                    <a:pt x="459581" y="207168"/>
                  </a:lnTo>
                  <a:lnTo>
                    <a:pt x="800100" y="178593"/>
                  </a:lnTo>
                  <a:lnTo>
                    <a:pt x="1076325" y="152400"/>
                  </a:lnTo>
                  <a:lnTo>
                    <a:pt x="1519237" y="104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6">
              <a:extLst>
                <a:ext uri="{FF2B5EF4-FFF2-40B4-BE49-F238E27FC236}">
                  <a16:creationId xmlns:a16="http://schemas.microsoft.com/office/drawing/2014/main" id="{0C968EF3-399C-4910-B9CC-27D6B500C8D6}"/>
                </a:ext>
              </a:extLst>
            </p:cNvPr>
            <p:cNvSpPr/>
            <p:nvPr/>
          </p:nvSpPr>
          <p:spPr>
            <a:xfrm rot="16200000">
              <a:off x="1651794" y="3185319"/>
              <a:ext cx="3556000" cy="1239838"/>
            </a:xfrm>
            <a:custGeom>
              <a:avLst/>
              <a:gdLst>
                <a:gd name="connsiteX0" fmla="*/ 1820147 w 3556641"/>
                <a:gd name="connsiteY0" fmla="*/ 784596 h 1240353"/>
                <a:gd name="connsiteX1" fmla="*/ 1923990 w 3556641"/>
                <a:gd name="connsiteY1" fmla="*/ 810557 h 1240353"/>
                <a:gd name="connsiteX2" fmla="*/ 2053795 w 3556641"/>
                <a:gd name="connsiteY2" fmla="*/ 836517 h 1240353"/>
                <a:gd name="connsiteX3" fmla="*/ 2203791 w 3556641"/>
                <a:gd name="connsiteY3" fmla="*/ 865363 h 1240353"/>
                <a:gd name="connsiteX4" fmla="*/ 2391286 w 3556641"/>
                <a:gd name="connsiteY4" fmla="*/ 894208 h 1240353"/>
                <a:gd name="connsiteX5" fmla="*/ 2512437 w 3556641"/>
                <a:gd name="connsiteY5" fmla="*/ 911516 h 1240353"/>
                <a:gd name="connsiteX6" fmla="*/ 2708586 w 3556641"/>
                <a:gd name="connsiteY6" fmla="*/ 931707 h 1240353"/>
                <a:gd name="connsiteX7" fmla="*/ 2855697 w 3556641"/>
                <a:gd name="connsiteY7" fmla="*/ 943246 h 1240353"/>
                <a:gd name="connsiteX8" fmla="*/ 2979733 w 3556641"/>
                <a:gd name="connsiteY8" fmla="*/ 949015 h 1240353"/>
                <a:gd name="connsiteX9" fmla="*/ 3095114 w 3556641"/>
                <a:gd name="connsiteY9" fmla="*/ 949015 h 1240353"/>
                <a:gd name="connsiteX10" fmla="*/ 3152805 w 3556641"/>
                <a:gd name="connsiteY10" fmla="*/ 949015 h 1240353"/>
                <a:gd name="connsiteX11" fmla="*/ 3190304 w 3556641"/>
                <a:gd name="connsiteY11" fmla="*/ 946130 h 1240353"/>
                <a:gd name="connsiteX12" fmla="*/ 3233573 w 3556641"/>
                <a:gd name="connsiteY12" fmla="*/ 937476 h 1240353"/>
                <a:gd name="connsiteX13" fmla="*/ 3273956 w 3556641"/>
                <a:gd name="connsiteY13" fmla="*/ 925938 h 1240353"/>
                <a:gd name="connsiteX14" fmla="*/ 3331647 w 3556641"/>
                <a:gd name="connsiteY14" fmla="*/ 905747 h 1240353"/>
                <a:gd name="connsiteX15" fmla="*/ 3383569 w 3556641"/>
                <a:gd name="connsiteY15" fmla="*/ 879786 h 1240353"/>
                <a:gd name="connsiteX16" fmla="*/ 3441260 w 3556641"/>
                <a:gd name="connsiteY16" fmla="*/ 842287 h 1240353"/>
                <a:gd name="connsiteX17" fmla="*/ 3484528 w 3556641"/>
                <a:gd name="connsiteY17" fmla="*/ 807672 h 1240353"/>
                <a:gd name="connsiteX18" fmla="*/ 3507604 w 3556641"/>
                <a:gd name="connsiteY18" fmla="*/ 787480 h 1240353"/>
                <a:gd name="connsiteX19" fmla="*/ 3524911 w 3556641"/>
                <a:gd name="connsiteY19" fmla="*/ 775942 h 1240353"/>
                <a:gd name="connsiteX20" fmla="*/ 3536450 w 3556641"/>
                <a:gd name="connsiteY20" fmla="*/ 773058 h 1240353"/>
                <a:gd name="connsiteX21" fmla="*/ 3542219 w 3556641"/>
                <a:gd name="connsiteY21" fmla="*/ 773058 h 1240353"/>
                <a:gd name="connsiteX22" fmla="*/ 3547988 w 3556641"/>
                <a:gd name="connsiteY22" fmla="*/ 773058 h 1240353"/>
                <a:gd name="connsiteX23" fmla="*/ 3556641 w 3556641"/>
                <a:gd name="connsiteY23" fmla="*/ 778827 h 1240353"/>
                <a:gd name="connsiteX24" fmla="*/ 3556641 w 3556641"/>
                <a:gd name="connsiteY24" fmla="*/ 793249 h 1240353"/>
                <a:gd name="connsiteX25" fmla="*/ 3550872 w 3556641"/>
                <a:gd name="connsiteY25" fmla="*/ 836517 h 1240353"/>
                <a:gd name="connsiteX26" fmla="*/ 3536450 w 3556641"/>
                <a:gd name="connsiteY26" fmla="*/ 885555 h 1240353"/>
                <a:gd name="connsiteX27" fmla="*/ 3524911 w 3556641"/>
                <a:gd name="connsiteY27" fmla="*/ 940361 h 1240353"/>
                <a:gd name="connsiteX28" fmla="*/ 3507604 w 3556641"/>
                <a:gd name="connsiteY28" fmla="*/ 1003821 h 1240353"/>
                <a:gd name="connsiteX29" fmla="*/ 3475874 w 3556641"/>
                <a:gd name="connsiteY29" fmla="*/ 1090357 h 1240353"/>
                <a:gd name="connsiteX30" fmla="*/ 3455682 w 3556641"/>
                <a:gd name="connsiteY30" fmla="*/ 1148048 h 1240353"/>
                <a:gd name="connsiteX31" fmla="*/ 3314340 w 3556641"/>
                <a:gd name="connsiteY31" fmla="*/ 1191316 h 1240353"/>
                <a:gd name="connsiteX32" fmla="*/ 3259533 w 3556641"/>
                <a:gd name="connsiteY32" fmla="*/ 1211508 h 1240353"/>
                <a:gd name="connsiteX33" fmla="*/ 3219150 w 3556641"/>
                <a:gd name="connsiteY33" fmla="*/ 1223046 h 1240353"/>
                <a:gd name="connsiteX34" fmla="*/ 3178766 w 3556641"/>
                <a:gd name="connsiteY34" fmla="*/ 1234584 h 1240353"/>
                <a:gd name="connsiteX35" fmla="*/ 3129729 w 3556641"/>
                <a:gd name="connsiteY35" fmla="*/ 1240353 h 1240353"/>
                <a:gd name="connsiteX36" fmla="*/ 3100884 w 3556641"/>
                <a:gd name="connsiteY36" fmla="*/ 1240353 h 1240353"/>
                <a:gd name="connsiteX37" fmla="*/ 3069154 w 3556641"/>
                <a:gd name="connsiteY37" fmla="*/ 1237469 h 1240353"/>
                <a:gd name="connsiteX38" fmla="*/ 2976848 w 3556641"/>
                <a:gd name="connsiteY38" fmla="*/ 1225931 h 1240353"/>
                <a:gd name="connsiteX39" fmla="*/ 2826852 w 3556641"/>
                <a:gd name="connsiteY39" fmla="*/ 1208623 h 1240353"/>
                <a:gd name="connsiteX40" fmla="*/ 2645126 w 3556641"/>
                <a:gd name="connsiteY40" fmla="*/ 1194201 h 1240353"/>
                <a:gd name="connsiteX41" fmla="*/ 2411478 w 3556641"/>
                <a:gd name="connsiteY41" fmla="*/ 1159586 h 1240353"/>
                <a:gd name="connsiteX42" fmla="*/ 2229752 w 3556641"/>
                <a:gd name="connsiteY42" fmla="*/ 1127856 h 1240353"/>
                <a:gd name="connsiteX43" fmla="*/ 2010526 w 3556641"/>
                <a:gd name="connsiteY43" fmla="*/ 1078819 h 1240353"/>
                <a:gd name="connsiteX44" fmla="*/ 1765340 w 3556641"/>
                <a:gd name="connsiteY44" fmla="*/ 1015359 h 1240353"/>
                <a:gd name="connsiteX45" fmla="*/ 1551884 w 3556641"/>
                <a:gd name="connsiteY45" fmla="*/ 949015 h 1240353"/>
                <a:gd name="connsiteX46" fmla="*/ 1404773 w 3556641"/>
                <a:gd name="connsiteY46" fmla="*/ 897093 h 1240353"/>
                <a:gd name="connsiteX47" fmla="*/ 1306698 w 3556641"/>
                <a:gd name="connsiteY47" fmla="*/ 859594 h 1240353"/>
                <a:gd name="connsiteX48" fmla="*/ 1197085 w 3556641"/>
                <a:gd name="connsiteY48" fmla="*/ 816326 h 1240353"/>
                <a:gd name="connsiteX49" fmla="*/ 1096126 w 3556641"/>
                <a:gd name="connsiteY49" fmla="*/ 773058 h 1240353"/>
                <a:gd name="connsiteX50" fmla="*/ 969207 w 3556641"/>
                <a:gd name="connsiteY50" fmla="*/ 712482 h 1240353"/>
                <a:gd name="connsiteX51" fmla="*/ 819210 w 3556641"/>
                <a:gd name="connsiteY51" fmla="*/ 628830 h 1240353"/>
                <a:gd name="connsiteX52" fmla="*/ 669214 w 3556641"/>
                <a:gd name="connsiteY52" fmla="*/ 536525 h 1240353"/>
                <a:gd name="connsiteX53" fmla="*/ 530756 w 3556641"/>
                <a:gd name="connsiteY53" fmla="*/ 449989 h 1240353"/>
                <a:gd name="connsiteX54" fmla="*/ 372106 w 3556641"/>
                <a:gd name="connsiteY54" fmla="*/ 340376 h 1240353"/>
                <a:gd name="connsiteX55" fmla="*/ 265378 w 3556641"/>
                <a:gd name="connsiteY55" fmla="*/ 259609 h 1240353"/>
                <a:gd name="connsiteX56" fmla="*/ 181726 w 3556641"/>
                <a:gd name="connsiteY56" fmla="*/ 196149 h 1240353"/>
                <a:gd name="connsiteX57" fmla="*/ 80767 w 3556641"/>
                <a:gd name="connsiteY57" fmla="*/ 115382 h 1240353"/>
                <a:gd name="connsiteX58" fmla="*/ 37499 w 3556641"/>
                <a:gd name="connsiteY58" fmla="*/ 77883 h 1240353"/>
                <a:gd name="connsiteX59" fmla="*/ 23077 w 3556641"/>
                <a:gd name="connsiteY59" fmla="*/ 60576 h 1240353"/>
                <a:gd name="connsiteX60" fmla="*/ 2885 w 3556641"/>
                <a:gd name="connsiteY60" fmla="*/ 25961 h 1240353"/>
                <a:gd name="connsiteX61" fmla="*/ 0 w 3556641"/>
                <a:gd name="connsiteY61" fmla="*/ 11538 h 1240353"/>
                <a:gd name="connsiteX62" fmla="*/ 5769 w 3556641"/>
                <a:gd name="connsiteY62" fmla="*/ 0 h 1240353"/>
                <a:gd name="connsiteX63" fmla="*/ 11538 w 3556641"/>
                <a:gd name="connsiteY63" fmla="*/ 0 h 1240353"/>
                <a:gd name="connsiteX64" fmla="*/ 23077 w 3556641"/>
                <a:gd name="connsiteY64" fmla="*/ 2885 h 1240353"/>
                <a:gd name="connsiteX65" fmla="*/ 54807 w 3556641"/>
                <a:gd name="connsiteY65" fmla="*/ 14423 h 1240353"/>
                <a:gd name="connsiteX66" fmla="*/ 103844 w 3556641"/>
                <a:gd name="connsiteY66" fmla="*/ 46153 h 1240353"/>
                <a:gd name="connsiteX67" fmla="*/ 199034 w 3556641"/>
                <a:gd name="connsiteY67" fmla="*/ 103844 h 1240353"/>
                <a:gd name="connsiteX68" fmla="*/ 311531 w 3556641"/>
                <a:gd name="connsiteY68" fmla="*/ 167304 h 1240353"/>
                <a:gd name="connsiteX69" fmla="*/ 392298 w 3556641"/>
                <a:gd name="connsiteY69" fmla="*/ 213456 h 1240353"/>
                <a:gd name="connsiteX70" fmla="*/ 501911 w 3556641"/>
                <a:gd name="connsiteY70" fmla="*/ 274032 h 1240353"/>
                <a:gd name="connsiteX71" fmla="*/ 574024 w 3556641"/>
                <a:gd name="connsiteY71" fmla="*/ 311531 h 1240353"/>
                <a:gd name="connsiteX72" fmla="*/ 677868 w 3556641"/>
                <a:gd name="connsiteY72" fmla="*/ 363452 h 1240353"/>
                <a:gd name="connsiteX73" fmla="*/ 807672 w 3556641"/>
                <a:gd name="connsiteY73" fmla="*/ 424028 h 1240353"/>
                <a:gd name="connsiteX74" fmla="*/ 928823 w 3556641"/>
                <a:gd name="connsiteY74" fmla="*/ 481719 h 1240353"/>
                <a:gd name="connsiteX75" fmla="*/ 1078819 w 3556641"/>
                <a:gd name="connsiteY75" fmla="*/ 545179 h 1240353"/>
                <a:gd name="connsiteX76" fmla="*/ 1217277 w 3556641"/>
                <a:gd name="connsiteY76" fmla="*/ 599985 h 1240353"/>
                <a:gd name="connsiteX77" fmla="*/ 1349966 w 3556641"/>
                <a:gd name="connsiteY77" fmla="*/ 646138 h 1240353"/>
                <a:gd name="connsiteX78" fmla="*/ 1479771 w 3556641"/>
                <a:gd name="connsiteY78" fmla="*/ 692290 h 1240353"/>
                <a:gd name="connsiteX79" fmla="*/ 1623998 w 3556641"/>
                <a:gd name="connsiteY79" fmla="*/ 735558 h 1240353"/>
                <a:gd name="connsiteX80" fmla="*/ 1820147 w 3556641"/>
                <a:gd name="connsiteY80" fmla="*/ 784596 h 12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556641" h="1240353">
                  <a:moveTo>
                    <a:pt x="1820147" y="784596"/>
                  </a:moveTo>
                  <a:lnTo>
                    <a:pt x="1923990" y="810557"/>
                  </a:lnTo>
                  <a:lnTo>
                    <a:pt x="2053795" y="836517"/>
                  </a:lnTo>
                  <a:lnTo>
                    <a:pt x="2203791" y="865363"/>
                  </a:lnTo>
                  <a:lnTo>
                    <a:pt x="2391286" y="894208"/>
                  </a:lnTo>
                  <a:lnTo>
                    <a:pt x="2512437" y="911516"/>
                  </a:lnTo>
                  <a:lnTo>
                    <a:pt x="2708586" y="931707"/>
                  </a:lnTo>
                  <a:lnTo>
                    <a:pt x="2855697" y="943246"/>
                  </a:lnTo>
                  <a:lnTo>
                    <a:pt x="2979733" y="949015"/>
                  </a:lnTo>
                  <a:lnTo>
                    <a:pt x="3095114" y="949015"/>
                  </a:lnTo>
                  <a:lnTo>
                    <a:pt x="3152805" y="949015"/>
                  </a:lnTo>
                  <a:lnTo>
                    <a:pt x="3190304" y="946130"/>
                  </a:lnTo>
                  <a:lnTo>
                    <a:pt x="3233573" y="937476"/>
                  </a:lnTo>
                  <a:lnTo>
                    <a:pt x="3273956" y="925938"/>
                  </a:lnTo>
                  <a:lnTo>
                    <a:pt x="3331647" y="905747"/>
                  </a:lnTo>
                  <a:lnTo>
                    <a:pt x="3383569" y="879786"/>
                  </a:lnTo>
                  <a:lnTo>
                    <a:pt x="3441260" y="842287"/>
                  </a:lnTo>
                  <a:lnTo>
                    <a:pt x="3484528" y="807672"/>
                  </a:lnTo>
                  <a:lnTo>
                    <a:pt x="3507604" y="787480"/>
                  </a:lnTo>
                  <a:lnTo>
                    <a:pt x="3524911" y="775942"/>
                  </a:lnTo>
                  <a:lnTo>
                    <a:pt x="3536450" y="773058"/>
                  </a:lnTo>
                  <a:lnTo>
                    <a:pt x="3542219" y="773058"/>
                  </a:lnTo>
                  <a:lnTo>
                    <a:pt x="3547988" y="773058"/>
                  </a:lnTo>
                  <a:lnTo>
                    <a:pt x="3556641" y="778827"/>
                  </a:lnTo>
                  <a:lnTo>
                    <a:pt x="3556641" y="793249"/>
                  </a:lnTo>
                  <a:lnTo>
                    <a:pt x="3550872" y="836517"/>
                  </a:lnTo>
                  <a:lnTo>
                    <a:pt x="3536450" y="885555"/>
                  </a:lnTo>
                  <a:lnTo>
                    <a:pt x="3524911" y="940361"/>
                  </a:lnTo>
                  <a:lnTo>
                    <a:pt x="3507604" y="1003821"/>
                  </a:lnTo>
                  <a:lnTo>
                    <a:pt x="3475874" y="1090357"/>
                  </a:lnTo>
                  <a:lnTo>
                    <a:pt x="3455682" y="1148048"/>
                  </a:lnTo>
                  <a:lnTo>
                    <a:pt x="3314340" y="1191316"/>
                  </a:lnTo>
                  <a:lnTo>
                    <a:pt x="3259533" y="1211508"/>
                  </a:lnTo>
                  <a:lnTo>
                    <a:pt x="3219150" y="1223046"/>
                  </a:lnTo>
                  <a:lnTo>
                    <a:pt x="3178766" y="1234584"/>
                  </a:lnTo>
                  <a:lnTo>
                    <a:pt x="3129729" y="1240353"/>
                  </a:lnTo>
                  <a:lnTo>
                    <a:pt x="3100884" y="1240353"/>
                  </a:lnTo>
                  <a:lnTo>
                    <a:pt x="3069154" y="1237469"/>
                  </a:lnTo>
                  <a:lnTo>
                    <a:pt x="2976848" y="1225931"/>
                  </a:lnTo>
                  <a:lnTo>
                    <a:pt x="2826852" y="1208623"/>
                  </a:lnTo>
                  <a:lnTo>
                    <a:pt x="2645126" y="1194201"/>
                  </a:lnTo>
                  <a:lnTo>
                    <a:pt x="2411478" y="1159586"/>
                  </a:lnTo>
                  <a:lnTo>
                    <a:pt x="2229752" y="1127856"/>
                  </a:lnTo>
                  <a:lnTo>
                    <a:pt x="2010526" y="1078819"/>
                  </a:lnTo>
                  <a:lnTo>
                    <a:pt x="1765340" y="1015359"/>
                  </a:lnTo>
                  <a:lnTo>
                    <a:pt x="1551884" y="949015"/>
                  </a:lnTo>
                  <a:lnTo>
                    <a:pt x="1404773" y="897093"/>
                  </a:lnTo>
                  <a:lnTo>
                    <a:pt x="1306698" y="859594"/>
                  </a:lnTo>
                  <a:lnTo>
                    <a:pt x="1197085" y="816326"/>
                  </a:lnTo>
                  <a:lnTo>
                    <a:pt x="1096126" y="773058"/>
                  </a:lnTo>
                  <a:lnTo>
                    <a:pt x="969207" y="712482"/>
                  </a:lnTo>
                  <a:lnTo>
                    <a:pt x="819210" y="628830"/>
                  </a:lnTo>
                  <a:lnTo>
                    <a:pt x="669214" y="536525"/>
                  </a:lnTo>
                  <a:lnTo>
                    <a:pt x="530756" y="449989"/>
                  </a:lnTo>
                  <a:lnTo>
                    <a:pt x="372106" y="340376"/>
                  </a:lnTo>
                  <a:lnTo>
                    <a:pt x="265378" y="259609"/>
                  </a:lnTo>
                  <a:lnTo>
                    <a:pt x="181726" y="196149"/>
                  </a:lnTo>
                  <a:lnTo>
                    <a:pt x="80767" y="115382"/>
                  </a:lnTo>
                  <a:lnTo>
                    <a:pt x="37499" y="77883"/>
                  </a:lnTo>
                  <a:lnTo>
                    <a:pt x="23077" y="60576"/>
                  </a:lnTo>
                  <a:lnTo>
                    <a:pt x="2885" y="25961"/>
                  </a:lnTo>
                  <a:lnTo>
                    <a:pt x="0" y="11538"/>
                  </a:lnTo>
                  <a:lnTo>
                    <a:pt x="5769" y="0"/>
                  </a:lnTo>
                  <a:lnTo>
                    <a:pt x="11538" y="0"/>
                  </a:lnTo>
                  <a:lnTo>
                    <a:pt x="23077" y="2885"/>
                  </a:lnTo>
                  <a:lnTo>
                    <a:pt x="54807" y="14423"/>
                  </a:lnTo>
                  <a:lnTo>
                    <a:pt x="103844" y="46153"/>
                  </a:lnTo>
                  <a:lnTo>
                    <a:pt x="199034" y="103844"/>
                  </a:lnTo>
                  <a:lnTo>
                    <a:pt x="311531" y="167304"/>
                  </a:lnTo>
                  <a:lnTo>
                    <a:pt x="392298" y="213456"/>
                  </a:lnTo>
                  <a:lnTo>
                    <a:pt x="501911" y="274032"/>
                  </a:lnTo>
                  <a:lnTo>
                    <a:pt x="574024" y="311531"/>
                  </a:lnTo>
                  <a:lnTo>
                    <a:pt x="677868" y="363452"/>
                  </a:lnTo>
                  <a:lnTo>
                    <a:pt x="807672" y="424028"/>
                  </a:lnTo>
                  <a:lnTo>
                    <a:pt x="928823" y="481719"/>
                  </a:lnTo>
                  <a:lnTo>
                    <a:pt x="1078819" y="545179"/>
                  </a:lnTo>
                  <a:lnTo>
                    <a:pt x="1217277" y="599985"/>
                  </a:lnTo>
                  <a:lnTo>
                    <a:pt x="1349966" y="646138"/>
                  </a:lnTo>
                  <a:lnTo>
                    <a:pt x="1479771" y="692290"/>
                  </a:lnTo>
                  <a:lnTo>
                    <a:pt x="1623998" y="735558"/>
                  </a:lnTo>
                  <a:lnTo>
                    <a:pt x="1820147" y="7845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1">
              <a:extLst>
                <a:ext uri="{FF2B5EF4-FFF2-40B4-BE49-F238E27FC236}">
                  <a16:creationId xmlns:a16="http://schemas.microsoft.com/office/drawing/2014/main" id="{C0DA7E2A-29D1-46D1-8810-A992BDAAC5D9}"/>
                </a:ext>
              </a:extLst>
            </p:cNvPr>
            <p:cNvSpPr/>
            <p:nvPr/>
          </p:nvSpPr>
          <p:spPr>
            <a:xfrm>
              <a:off x="3830638" y="4024313"/>
              <a:ext cx="598487" cy="2032000"/>
            </a:xfrm>
            <a:custGeom>
              <a:avLst/>
              <a:gdLst>
                <a:gd name="connsiteX0" fmla="*/ 417559 w 597267"/>
                <a:gd name="connsiteY0" fmla="*/ 438700 h 2032293"/>
                <a:gd name="connsiteX1" fmla="*/ 449272 w 597267"/>
                <a:gd name="connsiteY1" fmla="*/ 718834 h 2032293"/>
                <a:gd name="connsiteX2" fmla="*/ 467771 w 597267"/>
                <a:gd name="connsiteY2" fmla="*/ 874758 h 2032293"/>
                <a:gd name="connsiteX3" fmla="*/ 483628 w 597267"/>
                <a:gd name="connsiteY3" fmla="*/ 961970 h 2032293"/>
                <a:gd name="connsiteX4" fmla="*/ 502127 w 597267"/>
                <a:gd name="connsiteY4" fmla="*/ 1162821 h 2032293"/>
                <a:gd name="connsiteX5" fmla="*/ 528555 w 597267"/>
                <a:gd name="connsiteY5" fmla="*/ 1458811 h 2032293"/>
                <a:gd name="connsiteX6" fmla="*/ 554983 w 597267"/>
                <a:gd name="connsiteY6" fmla="*/ 1746874 h 2032293"/>
                <a:gd name="connsiteX7" fmla="*/ 597267 w 597267"/>
                <a:gd name="connsiteY7" fmla="*/ 1879012 h 2032293"/>
                <a:gd name="connsiteX8" fmla="*/ 589339 w 597267"/>
                <a:gd name="connsiteY8" fmla="*/ 1918654 h 2032293"/>
                <a:gd name="connsiteX9" fmla="*/ 576125 w 597267"/>
                <a:gd name="connsiteY9" fmla="*/ 1963581 h 2032293"/>
                <a:gd name="connsiteX10" fmla="*/ 562911 w 597267"/>
                <a:gd name="connsiteY10" fmla="*/ 1992652 h 2032293"/>
                <a:gd name="connsiteX11" fmla="*/ 547055 w 597267"/>
                <a:gd name="connsiteY11" fmla="*/ 2011151 h 2032293"/>
                <a:gd name="connsiteX12" fmla="*/ 533841 w 597267"/>
                <a:gd name="connsiteY12" fmla="*/ 2021722 h 2032293"/>
                <a:gd name="connsiteX13" fmla="*/ 517984 w 597267"/>
                <a:gd name="connsiteY13" fmla="*/ 2029651 h 2032293"/>
                <a:gd name="connsiteX14" fmla="*/ 504770 w 597267"/>
                <a:gd name="connsiteY14" fmla="*/ 2032293 h 2032293"/>
                <a:gd name="connsiteX15" fmla="*/ 488913 w 597267"/>
                <a:gd name="connsiteY15" fmla="*/ 2027008 h 2032293"/>
                <a:gd name="connsiteX16" fmla="*/ 467771 w 597267"/>
                <a:gd name="connsiteY16" fmla="*/ 2016437 h 2032293"/>
                <a:gd name="connsiteX17" fmla="*/ 443986 w 597267"/>
                <a:gd name="connsiteY17" fmla="*/ 1995295 h 2032293"/>
                <a:gd name="connsiteX18" fmla="*/ 428130 w 597267"/>
                <a:gd name="connsiteY18" fmla="*/ 1976795 h 2032293"/>
                <a:gd name="connsiteX19" fmla="*/ 406987 w 597267"/>
                <a:gd name="connsiteY19" fmla="*/ 1953010 h 2032293"/>
                <a:gd name="connsiteX20" fmla="*/ 388488 w 597267"/>
                <a:gd name="connsiteY20" fmla="*/ 1929225 h 2032293"/>
                <a:gd name="connsiteX21" fmla="*/ 367346 w 597267"/>
                <a:gd name="connsiteY21" fmla="*/ 1892226 h 2032293"/>
                <a:gd name="connsiteX22" fmla="*/ 348846 w 597267"/>
                <a:gd name="connsiteY22" fmla="*/ 1855227 h 2032293"/>
                <a:gd name="connsiteX23" fmla="*/ 335633 w 597267"/>
                <a:gd name="connsiteY23" fmla="*/ 1815586 h 2032293"/>
                <a:gd name="connsiteX24" fmla="*/ 319776 w 597267"/>
                <a:gd name="connsiteY24" fmla="*/ 1765373 h 2032293"/>
                <a:gd name="connsiteX25" fmla="*/ 309205 w 597267"/>
                <a:gd name="connsiteY25" fmla="*/ 1715160 h 2032293"/>
                <a:gd name="connsiteX26" fmla="*/ 309205 w 597267"/>
                <a:gd name="connsiteY26" fmla="*/ 1699304 h 2032293"/>
                <a:gd name="connsiteX27" fmla="*/ 306562 w 597267"/>
                <a:gd name="connsiteY27" fmla="*/ 1627949 h 2032293"/>
                <a:gd name="connsiteX28" fmla="*/ 306562 w 597267"/>
                <a:gd name="connsiteY28" fmla="*/ 1519595 h 2032293"/>
                <a:gd name="connsiteX29" fmla="*/ 306562 w 597267"/>
                <a:gd name="connsiteY29" fmla="*/ 1482596 h 2032293"/>
                <a:gd name="connsiteX30" fmla="*/ 298634 w 597267"/>
                <a:gd name="connsiteY30" fmla="*/ 1384814 h 2032293"/>
                <a:gd name="connsiteX31" fmla="*/ 288063 w 597267"/>
                <a:gd name="connsiteY31" fmla="*/ 1220962 h 2032293"/>
                <a:gd name="connsiteX32" fmla="*/ 269563 w 597267"/>
                <a:gd name="connsiteY32" fmla="*/ 1006897 h 2032293"/>
                <a:gd name="connsiteX33" fmla="*/ 248421 w 597267"/>
                <a:gd name="connsiteY33" fmla="*/ 739977 h 2032293"/>
                <a:gd name="connsiteX34" fmla="*/ 227279 w 597267"/>
                <a:gd name="connsiteY34" fmla="*/ 478342 h 2032293"/>
                <a:gd name="connsiteX35" fmla="*/ 219350 w 597267"/>
                <a:gd name="connsiteY35" fmla="*/ 362060 h 2032293"/>
                <a:gd name="connsiteX36" fmla="*/ 211422 w 597267"/>
                <a:gd name="connsiteY36" fmla="*/ 327704 h 2032293"/>
                <a:gd name="connsiteX37" fmla="*/ 203494 w 597267"/>
                <a:gd name="connsiteY37" fmla="*/ 293348 h 2032293"/>
                <a:gd name="connsiteX38" fmla="*/ 184994 w 597267"/>
                <a:gd name="connsiteY38" fmla="*/ 248421 h 2032293"/>
                <a:gd name="connsiteX39" fmla="*/ 150638 w 597267"/>
                <a:gd name="connsiteY39" fmla="*/ 198208 h 2032293"/>
                <a:gd name="connsiteX40" fmla="*/ 150638 w 597267"/>
                <a:gd name="connsiteY40" fmla="*/ 198208 h 2032293"/>
                <a:gd name="connsiteX41" fmla="*/ 134782 w 597267"/>
                <a:gd name="connsiteY41" fmla="*/ 179708 h 2032293"/>
                <a:gd name="connsiteX42" fmla="*/ 113640 w 597267"/>
                <a:gd name="connsiteY42" fmla="*/ 158566 h 2032293"/>
                <a:gd name="connsiteX43" fmla="*/ 92497 w 597267"/>
                <a:gd name="connsiteY43" fmla="*/ 140067 h 2032293"/>
                <a:gd name="connsiteX44" fmla="*/ 73998 w 597267"/>
                <a:gd name="connsiteY44" fmla="*/ 124210 h 2032293"/>
                <a:gd name="connsiteX45" fmla="*/ 55498 w 597267"/>
                <a:gd name="connsiteY45" fmla="*/ 110996 h 2032293"/>
                <a:gd name="connsiteX46" fmla="*/ 39642 w 597267"/>
                <a:gd name="connsiteY46" fmla="*/ 95140 h 2032293"/>
                <a:gd name="connsiteX47" fmla="*/ 15857 w 597267"/>
                <a:gd name="connsiteY47" fmla="*/ 66069 h 2032293"/>
                <a:gd name="connsiteX48" fmla="*/ 5286 w 597267"/>
                <a:gd name="connsiteY48" fmla="*/ 44927 h 2032293"/>
                <a:gd name="connsiteX49" fmla="*/ 0 w 597267"/>
                <a:gd name="connsiteY49" fmla="*/ 31713 h 2032293"/>
                <a:gd name="connsiteX50" fmla="*/ 0 w 597267"/>
                <a:gd name="connsiteY50" fmla="*/ 18499 h 2032293"/>
                <a:gd name="connsiteX51" fmla="*/ 2643 w 597267"/>
                <a:gd name="connsiteY51" fmla="*/ 7928 h 2032293"/>
                <a:gd name="connsiteX52" fmla="*/ 10571 w 597267"/>
                <a:gd name="connsiteY52" fmla="*/ 2643 h 2032293"/>
                <a:gd name="connsiteX53" fmla="*/ 44927 w 597267"/>
                <a:gd name="connsiteY53" fmla="*/ 0 h 2032293"/>
                <a:gd name="connsiteX54" fmla="*/ 103068 w 597267"/>
                <a:gd name="connsiteY54" fmla="*/ 10571 h 2032293"/>
                <a:gd name="connsiteX55" fmla="*/ 184994 w 597267"/>
                <a:gd name="connsiteY55" fmla="*/ 23785 h 2032293"/>
                <a:gd name="connsiteX56" fmla="*/ 251064 w 597267"/>
                <a:gd name="connsiteY56" fmla="*/ 39641 h 2032293"/>
                <a:gd name="connsiteX57" fmla="*/ 319776 w 597267"/>
                <a:gd name="connsiteY57" fmla="*/ 55498 h 2032293"/>
                <a:gd name="connsiteX58" fmla="*/ 391131 w 597267"/>
                <a:gd name="connsiteY58" fmla="*/ 224636 h 2032293"/>
                <a:gd name="connsiteX59" fmla="*/ 417559 w 597267"/>
                <a:gd name="connsiteY59" fmla="*/ 438700 h 203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97267" h="2032293">
                  <a:moveTo>
                    <a:pt x="417559" y="438700"/>
                  </a:moveTo>
                  <a:lnTo>
                    <a:pt x="449272" y="718834"/>
                  </a:lnTo>
                  <a:lnTo>
                    <a:pt x="467771" y="874758"/>
                  </a:lnTo>
                  <a:lnTo>
                    <a:pt x="483628" y="961970"/>
                  </a:lnTo>
                  <a:lnTo>
                    <a:pt x="502127" y="1162821"/>
                  </a:lnTo>
                  <a:lnTo>
                    <a:pt x="528555" y="1458811"/>
                  </a:lnTo>
                  <a:lnTo>
                    <a:pt x="554983" y="1746874"/>
                  </a:lnTo>
                  <a:lnTo>
                    <a:pt x="597267" y="1879012"/>
                  </a:lnTo>
                  <a:lnTo>
                    <a:pt x="589339" y="1918654"/>
                  </a:lnTo>
                  <a:lnTo>
                    <a:pt x="576125" y="1963581"/>
                  </a:lnTo>
                  <a:lnTo>
                    <a:pt x="562911" y="1992652"/>
                  </a:lnTo>
                  <a:lnTo>
                    <a:pt x="547055" y="2011151"/>
                  </a:lnTo>
                  <a:lnTo>
                    <a:pt x="533841" y="2021722"/>
                  </a:lnTo>
                  <a:lnTo>
                    <a:pt x="517984" y="2029651"/>
                  </a:lnTo>
                  <a:lnTo>
                    <a:pt x="504770" y="2032293"/>
                  </a:lnTo>
                  <a:lnTo>
                    <a:pt x="488913" y="2027008"/>
                  </a:lnTo>
                  <a:lnTo>
                    <a:pt x="467771" y="2016437"/>
                  </a:lnTo>
                  <a:lnTo>
                    <a:pt x="443986" y="1995295"/>
                  </a:lnTo>
                  <a:lnTo>
                    <a:pt x="428130" y="1976795"/>
                  </a:lnTo>
                  <a:lnTo>
                    <a:pt x="406987" y="1953010"/>
                  </a:lnTo>
                  <a:lnTo>
                    <a:pt x="388488" y="1929225"/>
                  </a:lnTo>
                  <a:lnTo>
                    <a:pt x="367346" y="1892226"/>
                  </a:lnTo>
                  <a:lnTo>
                    <a:pt x="348846" y="1855227"/>
                  </a:lnTo>
                  <a:lnTo>
                    <a:pt x="335633" y="1815586"/>
                  </a:lnTo>
                  <a:lnTo>
                    <a:pt x="319776" y="1765373"/>
                  </a:lnTo>
                  <a:lnTo>
                    <a:pt x="309205" y="1715160"/>
                  </a:lnTo>
                  <a:lnTo>
                    <a:pt x="309205" y="1699304"/>
                  </a:lnTo>
                  <a:lnTo>
                    <a:pt x="306562" y="1627949"/>
                  </a:lnTo>
                  <a:lnTo>
                    <a:pt x="306562" y="1519595"/>
                  </a:lnTo>
                  <a:lnTo>
                    <a:pt x="306562" y="1482596"/>
                  </a:lnTo>
                  <a:lnTo>
                    <a:pt x="298634" y="1384814"/>
                  </a:lnTo>
                  <a:lnTo>
                    <a:pt x="288063" y="1220962"/>
                  </a:lnTo>
                  <a:lnTo>
                    <a:pt x="269563" y="1006897"/>
                  </a:lnTo>
                  <a:lnTo>
                    <a:pt x="248421" y="739977"/>
                  </a:lnTo>
                  <a:lnTo>
                    <a:pt x="227279" y="478342"/>
                  </a:lnTo>
                  <a:lnTo>
                    <a:pt x="219350" y="362060"/>
                  </a:lnTo>
                  <a:lnTo>
                    <a:pt x="211422" y="327704"/>
                  </a:lnTo>
                  <a:lnTo>
                    <a:pt x="203494" y="293348"/>
                  </a:lnTo>
                  <a:lnTo>
                    <a:pt x="184994" y="248421"/>
                  </a:lnTo>
                  <a:lnTo>
                    <a:pt x="150638" y="198208"/>
                  </a:lnTo>
                  <a:lnTo>
                    <a:pt x="150638" y="198208"/>
                  </a:lnTo>
                  <a:lnTo>
                    <a:pt x="134782" y="179708"/>
                  </a:lnTo>
                  <a:lnTo>
                    <a:pt x="113640" y="158566"/>
                  </a:lnTo>
                  <a:lnTo>
                    <a:pt x="92497" y="140067"/>
                  </a:lnTo>
                  <a:lnTo>
                    <a:pt x="73998" y="124210"/>
                  </a:lnTo>
                  <a:lnTo>
                    <a:pt x="55498" y="110996"/>
                  </a:lnTo>
                  <a:lnTo>
                    <a:pt x="39642" y="95140"/>
                  </a:lnTo>
                  <a:lnTo>
                    <a:pt x="15857" y="66069"/>
                  </a:lnTo>
                  <a:lnTo>
                    <a:pt x="5286" y="44927"/>
                  </a:lnTo>
                  <a:lnTo>
                    <a:pt x="0" y="31713"/>
                  </a:lnTo>
                  <a:lnTo>
                    <a:pt x="0" y="18499"/>
                  </a:lnTo>
                  <a:lnTo>
                    <a:pt x="2643" y="7928"/>
                  </a:lnTo>
                  <a:lnTo>
                    <a:pt x="10571" y="2643"/>
                  </a:lnTo>
                  <a:lnTo>
                    <a:pt x="44927" y="0"/>
                  </a:lnTo>
                  <a:lnTo>
                    <a:pt x="103068" y="10571"/>
                  </a:lnTo>
                  <a:lnTo>
                    <a:pt x="184994" y="23785"/>
                  </a:lnTo>
                  <a:lnTo>
                    <a:pt x="251064" y="39641"/>
                  </a:lnTo>
                  <a:lnTo>
                    <a:pt x="319776" y="55498"/>
                  </a:lnTo>
                  <a:lnTo>
                    <a:pt x="391131" y="224636"/>
                  </a:lnTo>
                  <a:lnTo>
                    <a:pt x="417559" y="438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2">
              <a:extLst>
                <a:ext uri="{FF2B5EF4-FFF2-40B4-BE49-F238E27FC236}">
                  <a16:creationId xmlns:a16="http://schemas.microsoft.com/office/drawing/2014/main" id="{EC6B4CF8-BD88-4689-8F18-AA2116EF4F81}"/>
                </a:ext>
              </a:extLst>
            </p:cNvPr>
            <p:cNvSpPr/>
            <p:nvPr/>
          </p:nvSpPr>
          <p:spPr>
            <a:xfrm>
              <a:off x="4086225" y="3767138"/>
              <a:ext cx="2865438" cy="2168525"/>
            </a:xfrm>
            <a:custGeom>
              <a:avLst/>
              <a:gdLst>
                <a:gd name="connsiteX0" fmla="*/ 928823 w 2864351"/>
                <a:gd name="connsiteY0" fmla="*/ 256724 h 2169176"/>
                <a:gd name="connsiteX1" fmla="*/ 793249 w 2864351"/>
                <a:gd name="connsiteY1" fmla="*/ 276916 h 2169176"/>
                <a:gd name="connsiteX2" fmla="*/ 651907 w 2864351"/>
                <a:gd name="connsiteY2" fmla="*/ 297108 h 2169176"/>
                <a:gd name="connsiteX3" fmla="*/ 533640 w 2864351"/>
                <a:gd name="connsiteY3" fmla="*/ 314415 h 2169176"/>
                <a:gd name="connsiteX4" fmla="*/ 447104 w 2864351"/>
                <a:gd name="connsiteY4" fmla="*/ 325953 h 2169176"/>
                <a:gd name="connsiteX5" fmla="*/ 392298 w 2864351"/>
                <a:gd name="connsiteY5" fmla="*/ 331722 h 2169176"/>
                <a:gd name="connsiteX6" fmla="*/ 331722 w 2864351"/>
                <a:gd name="connsiteY6" fmla="*/ 334607 h 2169176"/>
                <a:gd name="connsiteX7" fmla="*/ 253840 w 2864351"/>
                <a:gd name="connsiteY7" fmla="*/ 337491 h 2169176"/>
                <a:gd name="connsiteX8" fmla="*/ 190380 w 2864351"/>
                <a:gd name="connsiteY8" fmla="*/ 337491 h 2169176"/>
                <a:gd name="connsiteX9" fmla="*/ 141343 w 2864351"/>
                <a:gd name="connsiteY9" fmla="*/ 334607 h 2169176"/>
                <a:gd name="connsiteX10" fmla="*/ 89421 w 2864351"/>
                <a:gd name="connsiteY10" fmla="*/ 320184 h 2169176"/>
                <a:gd name="connsiteX11" fmla="*/ 66345 w 2864351"/>
                <a:gd name="connsiteY11" fmla="*/ 314415 h 2169176"/>
                <a:gd name="connsiteX12" fmla="*/ 0 w 2864351"/>
                <a:gd name="connsiteY12" fmla="*/ 299992 h 2169176"/>
                <a:gd name="connsiteX13" fmla="*/ 49037 w 2864351"/>
                <a:gd name="connsiteY13" fmla="*/ 493257 h 2169176"/>
                <a:gd name="connsiteX14" fmla="*/ 161534 w 2864351"/>
                <a:gd name="connsiteY14" fmla="*/ 513448 h 2169176"/>
                <a:gd name="connsiteX15" fmla="*/ 204803 w 2864351"/>
                <a:gd name="connsiteY15" fmla="*/ 519218 h 2169176"/>
                <a:gd name="connsiteX16" fmla="*/ 291339 w 2864351"/>
                <a:gd name="connsiteY16" fmla="*/ 513448 h 2169176"/>
                <a:gd name="connsiteX17" fmla="*/ 409605 w 2864351"/>
                <a:gd name="connsiteY17" fmla="*/ 499026 h 2169176"/>
                <a:gd name="connsiteX18" fmla="*/ 623061 w 2864351"/>
                <a:gd name="connsiteY18" fmla="*/ 473065 h 2169176"/>
                <a:gd name="connsiteX19" fmla="*/ 862478 w 2864351"/>
                <a:gd name="connsiteY19" fmla="*/ 438450 h 2169176"/>
                <a:gd name="connsiteX20" fmla="*/ 1159586 w 2864351"/>
                <a:gd name="connsiteY20" fmla="*/ 392298 h 2169176"/>
                <a:gd name="connsiteX21" fmla="*/ 1424964 w 2864351"/>
                <a:gd name="connsiteY21" fmla="*/ 343260 h 2169176"/>
                <a:gd name="connsiteX22" fmla="*/ 1499962 w 2864351"/>
                <a:gd name="connsiteY22" fmla="*/ 328838 h 2169176"/>
                <a:gd name="connsiteX23" fmla="*/ 1580729 w 2864351"/>
                <a:gd name="connsiteY23" fmla="*/ 317300 h 2169176"/>
                <a:gd name="connsiteX24" fmla="*/ 1696111 w 2864351"/>
                <a:gd name="connsiteY24" fmla="*/ 302877 h 2169176"/>
                <a:gd name="connsiteX25" fmla="*/ 1791301 w 2864351"/>
                <a:gd name="connsiteY25" fmla="*/ 294223 h 2169176"/>
                <a:gd name="connsiteX26" fmla="*/ 1973027 w 2864351"/>
                <a:gd name="connsiteY26" fmla="*/ 279800 h 2169176"/>
                <a:gd name="connsiteX27" fmla="*/ 2102832 w 2864351"/>
                <a:gd name="connsiteY27" fmla="*/ 271147 h 2169176"/>
                <a:gd name="connsiteX28" fmla="*/ 2229752 w 2864351"/>
                <a:gd name="connsiteY28" fmla="*/ 265378 h 2169176"/>
                <a:gd name="connsiteX29" fmla="*/ 2362440 w 2864351"/>
                <a:gd name="connsiteY29" fmla="*/ 259609 h 2169176"/>
                <a:gd name="connsiteX30" fmla="*/ 2391286 w 2864351"/>
                <a:gd name="connsiteY30" fmla="*/ 265378 h 2169176"/>
                <a:gd name="connsiteX31" fmla="*/ 2411478 w 2864351"/>
                <a:gd name="connsiteY31" fmla="*/ 271147 h 2169176"/>
                <a:gd name="connsiteX32" fmla="*/ 2425900 w 2864351"/>
                <a:gd name="connsiteY32" fmla="*/ 279800 h 2169176"/>
                <a:gd name="connsiteX33" fmla="*/ 2437439 w 2864351"/>
                <a:gd name="connsiteY33" fmla="*/ 285570 h 2169176"/>
                <a:gd name="connsiteX34" fmla="*/ 2446092 w 2864351"/>
                <a:gd name="connsiteY34" fmla="*/ 294223 h 2169176"/>
                <a:gd name="connsiteX35" fmla="*/ 2451861 w 2864351"/>
                <a:gd name="connsiteY35" fmla="*/ 305761 h 2169176"/>
                <a:gd name="connsiteX36" fmla="*/ 2460515 w 2864351"/>
                <a:gd name="connsiteY36" fmla="*/ 328838 h 2169176"/>
                <a:gd name="connsiteX37" fmla="*/ 2460515 w 2864351"/>
                <a:gd name="connsiteY37" fmla="*/ 346145 h 2169176"/>
                <a:gd name="connsiteX38" fmla="*/ 2454746 w 2864351"/>
                <a:gd name="connsiteY38" fmla="*/ 458642 h 2169176"/>
                <a:gd name="connsiteX39" fmla="*/ 2437439 w 2864351"/>
                <a:gd name="connsiteY39" fmla="*/ 703828 h 2169176"/>
                <a:gd name="connsiteX40" fmla="*/ 2414362 w 2864351"/>
                <a:gd name="connsiteY40" fmla="*/ 1006705 h 2169176"/>
                <a:gd name="connsiteX41" fmla="*/ 2397055 w 2864351"/>
                <a:gd name="connsiteY41" fmla="*/ 1064396 h 2169176"/>
                <a:gd name="connsiteX42" fmla="*/ 2373979 w 2864351"/>
                <a:gd name="connsiteY42" fmla="*/ 1225930 h 2169176"/>
                <a:gd name="connsiteX43" fmla="*/ 2327826 w 2864351"/>
                <a:gd name="connsiteY43" fmla="*/ 1514385 h 2169176"/>
                <a:gd name="connsiteX44" fmla="*/ 2278789 w 2864351"/>
                <a:gd name="connsiteY44" fmla="*/ 1811493 h 2169176"/>
                <a:gd name="connsiteX45" fmla="*/ 2316288 w 2864351"/>
                <a:gd name="connsiteY45" fmla="*/ 2120139 h 2169176"/>
                <a:gd name="connsiteX46" fmla="*/ 2336480 w 2864351"/>
                <a:gd name="connsiteY46" fmla="*/ 2143215 h 2169176"/>
                <a:gd name="connsiteX47" fmla="*/ 2356671 w 2864351"/>
                <a:gd name="connsiteY47" fmla="*/ 2157638 h 2169176"/>
                <a:gd name="connsiteX48" fmla="*/ 2373979 w 2864351"/>
                <a:gd name="connsiteY48" fmla="*/ 2166291 h 2169176"/>
                <a:gd name="connsiteX49" fmla="*/ 2391286 w 2864351"/>
                <a:gd name="connsiteY49" fmla="*/ 2169176 h 2169176"/>
                <a:gd name="connsiteX50" fmla="*/ 2408593 w 2864351"/>
                <a:gd name="connsiteY50" fmla="*/ 2169176 h 2169176"/>
                <a:gd name="connsiteX51" fmla="*/ 2423016 w 2864351"/>
                <a:gd name="connsiteY51" fmla="*/ 2166291 h 2169176"/>
                <a:gd name="connsiteX52" fmla="*/ 2440323 w 2864351"/>
                <a:gd name="connsiteY52" fmla="*/ 2154753 h 2169176"/>
                <a:gd name="connsiteX53" fmla="*/ 2460515 w 2864351"/>
                <a:gd name="connsiteY53" fmla="*/ 2134561 h 2169176"/>
                <a:gd name="connsiteX54" fmla="*/ 2477822 w 2864351"/>
                <a:gd name="connsiteY54" fmla="*/ 2105716 h 2169176"/>
                <a:gd name="connsiteX55" fmla="*/ 2486476 w 2864351"/>
                <a:gd name="connsiteY55" fmla="*/ 2079755 h 2169176"/>
                <a:gd name="connsiteX56" fmla="*/ 2492245 w 2864351"/>
                <a:gd name="connsiteY56" fmla="*/ 2062448 h 2169176"/>
                <a:gd name="connsiteX57" fmla="*/ 2506668 w 2864351"/>
                <a:gd name="connsiteY57" fmla="*/ 2010526 h 2169176"/>
                <a:gd name="connsiteX58" fmla="*/ 2518206 w 2864351"/>
                <a:gd name="connsiteY58" fmla="*/ 1973027 h 2169176"/>
                <a:gd name="connsiteX59" fmla="*/ 2532628 w 2864351"/>
                <a:gd name="connsiteY59" fmla="*/ 1903798 h 2169176"/>
                <a:gd name="connsiteX60" fmla="*/ 2544167 w 2864351"/>
                <a:gd name="connsiteY60" fmla="*/ 1840338 h 2169176"/>
                <a:gd name="connsiteX61" fmla="*/ 2558589 w 2864351"/>
                <a:gd name="connsiteY61" fmla="*/ 1724956 h 2169176"/>
                <a:gd name="connsiteX62" fmla="*/ 2584550 w 2864351"/>
                <a:gd name="connsiteY62" fmla="*/ 1540346 h 2169176"/>
                <a:gd name="connsiteX63" fmla="*/ 2616280 w 2864351"/>
                <a:gd name="connsiteY63" fmla="*/ 1335543 h 2169176"/>
                <a:gd name="connsiteX64" fmla="*/ 2650895 w 2864351"/>
                <a:gd name="connsiteY64" fmla="*/ 1099011 h 2169176"/>
                <a:gd name="connsiteX65" fmla="*/ 2679740 w 2864351"/>
                <a:gd name="connsiteY65" fmla="*/ 894208 h 2169176"/>
                <a:gd name="connsiteX66" fmla="*/ 2708586 w 2864351"/>
                <a:gd name="connsiteY66" fmla="*/ 692290 h 2169176"/>
                <a:gd name="connsiteX67" fmla="*/ 2725893 w 2864351"/>
                <a:gd name="connsiteY67" fmla="*/ 568255 h 2169176"/>
                <a:gd name="connsiteX68" fmla="*/ 2734546 w 2864351"/>
                <a:gd name="connsiteY68" fmla="*/ 530756 h 2169176"/>
                <a:gd name="connsiteX69" fmla="*/ 2746085 w 2864351"/>
                <a:gd name="connsiteY69" fmla="*/ 501910 h 2169176"/>
                <a:gd name="connsiteX70" fmla="*/ 2757623 w 2864351"/>
                <a:gd name="connsiteY70" fmla="*/ 475949 h 2169176"/>
                <a:gd name="connsiteX71" fmla="*/ 2774930 w 2864351"/>
                <a:gd name="connsiteY71" fmla="*/ 447104 h 2169176"/>
                <a:gd name="connsiteX72" fmla="*/ 2795122 w 2864351"/>
                <a:gd name="connsiteY72" fmla="*/ 418259 h 2169176"/>
                <a:gd name="connsiteX73" fmla="*/ 2821083 w 2864351"/>
                <a:gd name="connsiteY73" fmla="*/ 392298 h 2169176"/>
                <a:gd name="connsiteX74" fmla="*/ 2835505 w 2864351"/>
                <a:gd name="connsiteY74" fmla="*/ 377875 h 2169176"/>
                <a:gd name="connsiteX75" fmla="*/ 2847044 w 2864351"/>
                <a:gd name="connsiteY75" fmla="*/ 366337 h 2169176"/>
                <a:gd name="connsiteX76" fmla="*/ 2855697 w 2864351"/>
                <a:gd name="connsiteY76" fmla="*/ 351914 h 2169176"/>
                <a:gd name="connsiteX77" fmla="*/ 2861466 w 2864351"/>
                <a:gd name="connsiteY77" fmla="*/ 340376 h 2169176"/>
                <a:gd name="connsiteX78" fmla="*/ 2864351 w 2864351"/>
                <a:gd name="connsiteY78" fmla="*/ 325953 h 2169176"/>
                <a:gd name="connsiteX79" fmla="*/ 2864351 w 2864351"/>
                <a:gd name="connsiteY79" fmla="*/ 314415 h 2169176"/>
                <a:gd name="connsiteX80" fmla="*/ 2861466 w 2864351"/>
                <a:gd name="connsiteY80" fmla="*/ 299992 h 2169176"/>
                <a:gd name="connsiteX81" fmla="*/ 2858582 w 2864351"/>
                <a:gd name="connsiteY81" fmla="*/ 285570 h 2169176"/>
                <a:gd name="connsiteX82" fmla="*/ 2844159 w 2864351"/>
                <a:gd name="connsiteY82" fmla="*/ 259609 h 2169176"/>
                <a:gd name="connsiteX83" fmla="*/ 2815314 w 2864351"/>
                <a:gd name="connsiteY83" fmla="*/ 224994 h 2169176"/>
                <a:gd name="connsiteX84" fmla="*/ 2754738 w 2864351"/>
                <a:gd name="connsiteY84" fmla="*/ 173072 h 2169176"/>
                <a:gd name="connsiteX85" fmla="*/ 2679740 w 2864351"/>
                <a:gd name="connsiteY85" fmla="*/ 112497 h 2169176"/>
                <a:gd name="connsiteX86" fmla="*/ 2584550 w 2864351"/>
                <a:gd name="connsiteY86" fmla="*/ 46153 h 2169176"/>
                <a:gd name="connsiteX87" fmla="*/ 2526859 w 2864351"/>
                <a:gd name="connsiteY87" fmla="*/ 14423 h 2169176"/>
                <a:gd name="connsiteX88" fmla="*/ 2500899 w 2864351"/>
                <a:gd name="connsiteY88" fmla="*/ 5769 h 2169176"/>
                <a:gd name="connsiteX89" fmla="*/ 2477822 w 2864351"/>
                <a:gd name="connsiteY89" fmla="*/ 0 h 2169176"/>
                <a:gd name="connsiteX90" fmla="*/ 2463399 w 2864351"/>
                <a:gd name="connsiteY90" fmla="*/ 0 h 2169176"/>
                <a:gd name="connsiteX91" fmla="*/ 2448977 w 2864351"/>
                <a:gd name="connsiteY91" fmla="*/ 5769 h 2169176"/>
                <a:gd name="connsiteX92" fmla="*/ 2437439 w 2864351"/>
                <a:gd name="connsiteY92" fmla="*/ 14423 h 2169176"/>
                <a:gd name="connsiteX93" fmla="*/ 2391286 w 2864351"/>
                <a:gd name="connsiteY93" fmla="*/ 28845 h 2169176"/>
                <a:gd name="connsiteX94" fmla="*/ 2264366 w 2864351"/>
                <a:gd name="connsiteY94" fmla="*/ 57691 h 2169176"/>
                <a:gd name="connsiteX95" fmla="*/ 2229752 w 2864351"/>
                <a:gd name="connsiteY95" fmla="*/ 63460 h 2169176"/>
                <a:gd name="connsiteX96" fmla="*/ 2125908 w 2864351"/>
                <a:gd name="connsiteY96" fmla="*/ 77883 h 2169176"/>
                <a:gd name="connsiteX97" fmla="*/ 1900914 w 2864351"/>
                <a:gd name="connsiteY97" fmla="*/ 106728 h 2169176"/>
                <a:gd name="connsiteX98" fmla="*/ 1664381 w 2864351"/>
                <a:gd name="connsiteY98" fmla="*/ 138458 h 2169176"/>
                <a:gd name="connsiteX99" fmla="*/ 1471117 w 2864351"/>
                <a:gd name="connsiteY99" fmla="*/ 164419 h 2169176"/>
                <a:gd name="connsiteX100" fmla="*/ 1387465 w 2864351"/>
                <a:gd name="connsiteY100" fmla="*/ 175957 h 2169176"/>
                <a:gd name="connsiteX101" fmla="*/ 928823 w 2864351"/>
                <a:gd name="connsiteY101" fmla="*/ 256724 h 216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864351" h="2169176">
                  <a:moveTo>
                    <a:pt x="928823" y="256724"/>
                  </a:moveTo>
                  <a:lnTo>
                    <a:pt x="793249" y="276916"/>
                  </a:lnTo>
                  <a:lnTo>
                    <a:pt x="651907" y="297108"/>
                  </a:lnTo>
                  <a:lnTo>
                    <a:pt x="533640" y="314415"/>
                  </a:lnTo>
                  <a:lnTo>
                    <a:pt x="447104" y="325953"/>
                  </a:lnTo>
                  <a:lnTo>
                    <a:pt x="392298" y="331722"/>
                  </a:lnTo>
                  <a:lnTo>
                    <a:pt x="331722" y="334607"/>
                  </a:lnTo>
                  <a:lnTo>
                    <a:pt x="253840" y="337491"/>
                  </a:lnTo>
                  <a:lnTo>
                    <a:pt x="190380" y="337491"/>
                  </a:lnTo>
                  <a:lnTo>
                    <a:pt x="141343" y="334607"/>
                  </a:lnTo>
                  <a:lnTo>
                    <a:pt x="89421" y="320184"/>
                  </a:lnTo>
                  <a:lnTo>
                    <a:pt x="66345" y="314415"/>
                  </a:lnTo>
                  <a:lnTo>
                    <a:pt x="0" y="299992"/>
                  </a:lnTo>
                  <a:lnTo>
                    <a:pt x="49037" y="493257"/>
                  </a:lnTo>
                  <a:lnTo>
                    <a:pt x="161534" y="513448"/>
                  </a:lnTo>
                  <a:lnTo>
                    <a:pt x="204803" y="519218"/>
                  </a:lnTo>
                  <a:lnTo>
                    <a:pt x="291339" y="513448"/>
                  </a:lnTo>
                  <a:lnTo>
                    <a:pt x="409605" y="499026"/>
                  </a:lnTo>
                  <a:lnTo>
                    <a:pt x="623061" y="473065"/>
                  </a:lnTo>
                  <a:lnTo>
                    <a:pt x="862478" y="438450"/>
                  </a:lnTo>
                  <a:lnTo>
                    <a:pt x="1159586" y="392298"/>
                  </a:lnTo>
                  <a:lnTo>
                    <a:pt x="1424964" y="343260"/>
                  </a:lnTo>
                  <a:lnTo>
                    <a:pt x="1499962" y="328838"/>
                  </a:lnTo>
                  <a:lnTo>
                    <a:pt x="1580729" y="317300"/>
                  </a:lnTo>
                  <a:lnTo>
                    <a:pt x="1696111" y="302877"/>
                  </a:lnTo>
                  <a:lnTo>
                    <a:pt x="1791301" y="294223"/>
                  </a:lnTo>
                  <a:lnTo>
                    <a:pt x="1973027" y="279800"/>
                  </a:lnTo>
                  <a:lnTo>
                    <a:pt x="2102832" y="271147"/>
                  </a:lnTo>
                  <a:lnTo>
                    <a:pt x="2229752" y="265378"/>
                  </a:lnTo>
                  <a:lnTo>
                    <a:pt x="2362440" y="259609"/>
                  </a:lnTo>
                  <a:lnTo>
                    <a:pt x="2391286" y="265378"/>
                  </a:lnTo>
                  <a:lnTo>
                    <a:pt x="2411478" y="271147"/>
                  </a:lnTo>
                  <a:lnTo>
                    <a:pt x="2425900" y="279800"/>
                  </a:lnTo>
                  <a:lnTo>
                    <a:pt x="2437439" y="285570"/>
                  </a:lnTo>
                  <a:lnTo>
                    <a:pt x="2446092" y="294223"/>
                  </a:lnTo>
                  <a:lnTo>
                    <a:pt x="2451861" y="305761"/>
                  </a:lnTo>
                  <a:lnTo>
                    <a:pt x="2460515" y="328838"/>
                  </a:lnTo>
                  <a:lnTo>
                    <a:pt x="2460515" y="346145"/>
                  </a:lnTo>
                  <a:lnTo>
                    <a:pt x="2454746" y="458642"/>
                  </a:lnTo>
                  <a:lnTo>
                    <a:pt x="2437439" y="703828"/>
                  </a:lnTo>
                  <a:lnTo>
                    <a:pt x="2414362" y="1006705"/>
                  </a:lnTo>
                  <a:lnTo>
                    <a:pt x="2397055" y="1064396"/>
                  </a:lnTo>
                  <a:lnTo>
                    <a:pt x="2373979" y="1225930"/>
                  </a:lnTo>
                  <a:lnTo>
                    <a:pt x="2327826" y="1514385"/>
                  </a:lnTo>
                  <a:lnTo>
                    <a:pt x="2278789" y="1811493"/>
                  </a:lnTo>
                  <a:lnTo>
                    <a:pt x="2316288" y="2120139"/>
                  </a:lnTo>
                  <a:lnTo>
                    <a:pt x="2336480" y="2143215"/>
                  </a:lnTo>
                  <a:lnTo>
                    <a:pt x="2356671" y="2157638"/>
                  </a:lnTo>
                  <a:lnTo>
                    <a:pt x="2373979" y="2166291"/>
                  </a:lnTo>
                  <a:lnTo>
                    <a:pt x="2391286" y="2169176"/>
                  </a:lnTo>
                  <a:lnTo>
                    <a:pt x="2408593" y="2169176"/>
                  </a:lnTo>
                  <a:lnTo>
                    <a:pt x="2423016" y="2166291"/>
                  </a:lnTo>
                  <a:lnTo>
                    <a:pt x="2440323" y="2154753"/>
                  </a:lnTo>
                  <a:lnTo>
                    <a:pt x="2460515" y="2134561"/>
                  </a:lnTo>
                  <a:lnTo>
                    <a:pt x="2477822" y="2105716"/>
                  </a:lnTo>
                  <a:lnTo>
                    <a:pt x="2486476" y="2079755"/>
                  </a:lnTo>
                  <a:lnTo>
                    <a:pt x="2492245" y="2062448"/>
                  </a:lnTo>
                  <a:lnTo>
                    <a:pt x="2506668" y="2010526"/>
                  </a:lnTo>
                  <a:lnTo>
                    <a:pt x="2518206" y="1973027"/>
                  </a:lnTo>
                  <a:lnTo>
                    <a:pt x="2532628" y="1903798"/>
                  </a:lnTo>
                  <a:lnTo>
                    <a:pt x="2544167" y="1840338"/>
                  </a:lnTo>
                  <a:lnTo>
                    <a:pt x="2558589" y="1724956"/>
                  </a:lnTo>
                  <a:lnTo>
                    <a:pt x="2584550" y="1540346"/>
                  </a:lnTo>
                  <a:lnTo>
                    <a:pt x="2616280" y="1335543"/>
                  </a:lnTo>
                  <a:lnTo>
                    <a:pt x="2650895" y="1099011"/>
                  </a:lnTo>
                  <a:lnTo>
                    <a:pt x="2679740" y="894208"/>
                  </a:lnTo>
                  <a:lnTo>
                    <a:pt x="2708586" y="692290"/>
                  </a:lnTo>
                  <a:lnTo>
                    <a:pt x="2725893" y="568255"/>
                  </a:lnTo>
                  <a:lnTo>
                    <a:pt x="2734546" y="530756"/>
                  </a:lnTo>
                  <a:lnTo>
                    <a:pt x="2746085" y="501910"/>
                  </a:lnTo>
                  <a:lnTo>
                    <a:pt x="2757623" y="475949"/>
                  </a:lnTo>
                  <a:lnTo>
                    <a:pt x="2774930" y="447104"/>
                  </a:lnTo>
                  <a:lnTo>
                    <a:pt x="2795122" y="418259"/>
                  </a:lnTo>
                  <a:lnTo>
                    <a:pt x="2821083" y="392298"/>
                  </a:lnTo>
                  <a:lnTo>
                    <a:pt x="2835505" y="377875"/>
                  </a:lnTo>
                  <a:lnTo>
                    <a:pt x="2847044" y="366337"/>
                  </a:lnTo>
                  <a:lnTo>
                    <a:pt x="2855697" y="351914"/>
                  </a:lnTo>
                  <a:lnTo>
                    <a:pt x="2861466" y="340376"/>
                  </a:lnTo>
                  <a:lnTo>
                    <a:pt x="2864351" y="325953"/>
                  </a:lnTo>
                  <a:lnTo>
                    <a:pt x="2864351" y="314415"/>
                  </a:lnTo>
                  <a:lnTo>
                    <a:pt x="2861466" y="299992"/>
                  </a:lnTo>
                  <a:lnTo>
                    <a:pt x="2858582" y="285570"/>
                  </a:lnTo>
                  <a:lnTo>
                    <a:pt x="2844159" y="259609"/>
                  </a:lnTo>
                  <a:lnTo>
                    <a:pt x="2815314" y="224994"/>
                  </a:lnTo>
                  <a:lnTo>
                    <a:pt x="2754738" y="173072"/>
                  </a:lnTo>
                  <a:lnTo>
                    <a:pt x="2679740" y="112497"/>
                  </a:lnTo>
                  <a:lnTo>
                    <a:pt x="2584550" y="46153"/>
                  </a:lnTo>
                  <a:lnTo>
                    <a:pt x="2526859" y="14423"/>
                  </a:lnTo>
                  <a:lnTo>
                    <a:pt x="2500899" y="5769"/>
                  </a:lnTo>
                  <a:lnTo>
                    <a:pt x="2477822" y="0"/>
                  </a:lnTo>
                  <a:lnTo>
                    <a:pt x="2463399" y="0"/>
                  </a:lnTo>
                  <a:lnTo>
                    <a:pt x="2448977" y="5769"/>
                  </a:lnTo>
                  <a:lnTo>
                    <a:pt x="2437439" y="14423"/>
                  </a:lnTo>
                  <a:lnTo>
                    <a:pt x="2391286" y="28845"/>
                  </a:lnTo>
                  <a:lnTo>
                    <a:pt x="2264366" y="57691"/>
                  </a:lnTo>
                  <a:lnTo>
                    <a:pt x="2229752" y="63460"/>
                  </a:lnTo>
                  <a:lnTo>
                    <a:pt x="2125908" y="77883"/>
                  </a:lnTo>
                  <a:lnTo>
                    <a:pt x="1900914" y="106728"/>
                  </a:lnTo>
                  <a:lnTo>
                    <a:pt x="1664381" y="138458"/>
                  </a:lnTo>
                  <a:lnTo>
                    <a:pt x="1471117" y="164419"/>
                  </a:lnTo>
                  <a:lnTo>
                    <a:pt x="1387465" y="175957"/>
                  </a:lnTo>
                  <a:lnTo>
                    <a:pt x="928823" y="2567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7">
              <a:extLst>
                <a:ext uri="{FF2B5EF4-FFF2-40B4-BE49-F238E27FC236}">
                  <a16:creationId xmlns:a16="http://schemas.microsoft.com/office/drawing/2014/main" id="{3DF24A40-AEA6-40F7-98FC-FDFDC1786782}"/>
                </a:ext>
              </a:extLst>
            </p:cNvPr>
            <p:cNvSpPr/>
            <p:nvPr/>
          </p:nvSpPr>
          <p:spPr>
            <a:xfrm rot="16200000">
              <a:off x="4055269" y="4223544"/>
              <a:ext cx="2524125" cy="515937"/>
            </a:xfrm>
            <a:custGeom>
              <a:avLst/>
              <a:gdLst>
                <a:gd name="connsiteX0" fmla="*/ 1338262 w 2524125"/>
                <a:gd name="connsiteY0" fmla="*/ 173832 h 516732"/>
                <a:gd name="connsiteX1" fmla="*/ 1135856 w 2524125"/>
                <a:gd name="connsiteY1" fmla="*/ 173832 h 516732"/>
                <a:gd name="connsiteX2" fmla="*/ 952500 w 2524125"/>
                <a:gd name="connsiteY2" fmla="*/ 171450 h 516732"/>
                <a:gd name="connsiteX3" fmla="*/ 747712 w 2524125"/>
                <a:gd name="connsiteY3" fmla="*/ 173832 h 516732"/>
                <a:gd name="connsiteX4" fmla="*/ 564356 w 2524125"/>
                <a:gd name="connsiteY4" fmla="*/ 173832 h 516732"/>
                <a:gd name="connsiteX5" fmla="*/ 333375 w 2524125"/>
                <a:gd name="connsiteY5" fmla="*/ 173832 h 516732"/>
                <a:gd name="connsiteX6" fmla="*/ 0 w 2524125"/>
                <a:gd name="connsiteY6" fmla="*/ 173832 h 516732"/>
                <a:gd name="connsiteX7" fmla="*/ 16668 w 2524125"/>
                <a:gd name="connsiteY7" fmla="*/ 397669 h 516732"/>
                <a:gd name="connsiteX8" fmla="*/ 185737 w 2524125"/>
                <a:gd name="connsiteY8" fmla="*/ 400050 h 516732"/>
                <a:gd name="connsiteX9" fmla="*/ 376237 w 2524125"/>
                <a:gd name="connsiteY9" fmla="*/ 407194 h 516732"/>
                <a:gd name="connsiteX10" fmla="*/ 611981 w 2524125"/>
                <a:gd name="connsiteY10" fmla="*/ 414338 h 516732"/>
                <a:gd name="connsiteX11" fmla="*/ 845343 w 2524125"/>
                <a:gd name="connsiteY11" fmla="*/ 419100 h 516732"/>
                <a:gd name="connsiteX12" fmla="*/ 1107281 w 2524125"/>
                <a:gd name="connsiteY12" fmla="*/ 419100 h 516732"/>
                <a:gd name="connsiteX13" fmla="*/ 1293018 w 2524125"/>
                <a:gd name="connsiteY13" fmla="*/ 419100 h 516732"/>
                <a:gd name="connsiteX14" fmla="*/ 1490662 w 2524125"/>
                <a:gd name="connsiteY14" fmla="*/ 419100 h 516732"/>
                <a:gd name="connsiteX15" fmla="*/ 1647825 w 2524125"/>
                <a:gd name="connsiteY15" fmla="*/ 419100 h 516732"/>
                <a:gd name="connsiteX16" fmla="*/ 1781175 w 2524125"/>
                <a:gd name="connsiteY16" fmla="*/ 442913 h 516732"/>
                <a:gd name="connsiteX17" fmla="*/ 1847850 w 2524125"/>
                <a:gd name="connsiteY17" fmla="*/ 438150 h 516732"/>
                <a:gd name="connsiteX18" fmla="*/ 1907381 w 2524125"/>
                <a:gd name="connsiteY18" fmla="*/ 433388 h 516732"/>
                <a:gd name="connsiteX19" fmla="*/ 1962150 w 2524125"/>
                <a:gd name="connsiteY19" fmla="*/ 433388 h 516732"/>
                <a:gd name="connsiteX20" fmla="*/ 2016918 w 2524125"/>
                <a:gd name="connsiteY20" fmla="*/ 433388 h 516732"/>
                <a:gd name="connsiteX21" fmla="*/ 2064543 w 2524125"/>
                <a:gd name="connsiteY21" fmla="*/ 435769 h 516732"/>
                <a:gd name="connsiteX22" fmla="*/ 2116931 w 2524125"/>
                <a:gd name="connsiteY22" fmla="*/ 440532 h 516732"/>
                <a:gd name="connsiteX23" fmla="*/ 2166937 w 2524125"/>
                <a:gd name="connsiteY23" fmla="*/ 450057 h 516732"/>
                <a:gd name="connsiteX24" fmla="*/ 2190750 w 2524125"/>
                <a:gd name="connsiteY24" fmla="*/ 457200 h 516732"/>
                <a:gd name="connsiteX25" fmla="*/ 2202656 w 2524125"/>
                <a:gd name="connsiteY25" fmla="*/ 461963 h 516732"/>
                <a:gd name="connsiteX26" fmla="*/ 2214562 w 2524125"/>
                <a:gd name="connsiteY26" fmla="*/ 471488 h 516732"/>
                <a:gd name="connsiteX27" fmla="*/ 2233612 w 2524125"/>
                <a:gd name="connsiteY27" fmla="*/ 488157 h 516732"/>
                <a:gd name="connsiteX28" fmla="*/ 2252662 w 2524125"/>
                <a:gd name="connsiteY28" fmla="*/ 500063 h 516732"/>
                <a:gd name="connsiteX29" fmla="*/ 2281237 w 2524125"/>
                <a:gd name="connsiteY29" fmla="*/ 511969 h 516732"/>
                <a:gd name="connsiteX30" fmla="*/ 2309812 w 2524125"/>
                <a:gd name="connsiteY30" fmla="*/ 516732 h 516732"/>
                <a:gd name="connsiteX31" fmla="*/ 2326481 w 2524125"/>
                <a:gd name="connsiteY31" fmla="*/ 516732 h 516732"/>
                <a:gd name="connsiteX32" fmla="*/ 2343150 w 2524125"/>
                <a:gd name="connsiteY32" fmla="*/ 509588 h 516732"/>
                <a:gd name="connsiteX33" fmla="*/ 2366962 w 2524125"/>
                <a:gd name="connsiteY33" fmla="*/ 492919 h 516732"/>
                <a:gd name="connsiteX34" fmla="*/ 2386012 w 2524125"/>
                <a:gd name="connsiteY34" fmla="*/ 471488 h 516732"/>
                <a:gd name="connsiteX35" fmla="*/ 2407443 w 2524125"/>
                <a:gd name="connsiteY35" fmla="*/ 435769 h 516732"/>
                <a:gd name="connsiteX36" fmla="*/ 2428875 w 2524125"/>
                <a:gd name="connsiteY36" fmla="*/ 397669 h 516732"/>
                <a:gd name="connsiteX37" fmla="*/ 2450306 w 2524125"/>
                <a:gd name="connsiteY37" fmla="*/ 364332 h 516732"/>
                <a:gd name="connsiteX38" fmla="*/ 2466975 w 2524125"/>
                <a:gd name="connsiteY38" fmla="*/ 330994 h 516732"/>
                <a:gd name="connsiteX39" fmla="*/ 2483643 w 2524125"/>
                <a:gd name="connsiteY39" fmla="*/ 288132 h 516732"/>
                <a:gd name="connsiteX40" fmla="*/ 2493168 w 2524125"/>
                <a:gd name="connsiteY40" fmla="*/ 254794 h 516732"/>
                <a:gd name="connsiteX41" fmla="*/ 2505075 w 2524125"/>
                <a:gd name="connsiteY41" fmla="*/ 207169 h 516732"/>
                <a:gd name="connsiteX42" fmla="*/ 2512218 w 2524125"/>
                <a:gd name="connsiteY42" fmla="*/ 161925 h 516732"/>
                <a:gd name="connsiteX43" fmla="*/ 2521743 w 2524125"/>
                <a:gd name="connsiteY43" fmla="*/ 102394 h 516732"/>
                <a:gd name="connsiteX44" fmla="*/ 2524125 w 2524125"/>
                <a:gd name="connsiteY44" fmla="*/ 57150 h 516732"/>
                <a:gd name="connsiteX45" fmla="*/ 2521743 w 2524125"/>
                <a:gd name="connsiteY45" fmla="*/ 28575 h 516732"/>
                <a:gd name="connsiteX46" fmla="*/ 2516981 w 2524125"/>
                <a:gd name="connsiteY46" fmla="*/ 11907 h 516732"/>
                <a:gd name="connsiteX47" fmla="*/ 2509837 w 2524125"/>
                <a:gd name="connsiteY47" fmla="*/ 2382 h 516732"/>
                <a:gd name="connsiteX48" fmla="*/ 2502693 w 2524125"/>
                <a:gd name="connsiteY48" fmla="*/ 0 h 516732"/>
                <a:gd name="connsiteX49" fmla="*/ 2490787 w 2524125"/>
                <a:gd name="connsiteY49" fmla="*/ 0 h 516732"/>
                <a:gd name="connsiteX50" fmla="*/ 2471737 w 2524125"/>
                <a:gd name="connsiteY50" fmla="*/ 7144 h 516732"/>
                <a:gd name="connsiteX51" fmla="*/ 2450306 w 2524125"/>
                <a:gd name="connsiteY51" fmla="*/ 21432 h 516732"/>
                <a:gd name="connsiteX52" fmla="*/ 2433637 w 2524125"/>
                <a:gd name="connsiteY52" fmla="*/ 42863 h 516732"/>
                <a:gd name="connsiteX53" fmla="*/ 2407443 w 2524125"/>
                <a:gd name="connsiteY53" fmla="*/ 76200 h 516732"/>
                <a:gd name="connsiteX54" fmla="*/ 2364581 w 2524125"/>
                <a:gd name="connsiteY54" fmla="*/ 119063 h 516732"/>
                <a:gd name="connsiteX55" fmla="*/ 2324100 w 2524125"/>
                <a:gd name="connsiteY55" fmla="*/ 142875 h 516732"/>
                <a:gd name="connsiteX56" fmla="*/ 2290762 w 2524125"/>
                <a:gd name="connsiteY56" fmla="*/ 154782 h 516732"/>
                <a:gd name="connsiteX57" fmla="*/ 2243137 w 2524125"/>
                <a:gd name="connsiteY57" fmla="*/ 166688 h 516732"/>
                <a:gd name="connsiteX58" fmla="*/ 2197893 w 2524125"/>
                <a:gd name="connsiteY58" fmla="*/ 173832 h 516732"/>
                <a:gd name="connsiteX59" fmla="*/ 2100262 w 2524125"/>
                <a:gd name="connsiteY59" fmla="*/ 176213 h 516732"/>
                <a:gd name="connsiteX60" fmla="*/ 2005012 w 2524125"/>
                <a:gd name="connsiteY60" fmla="*/ 183357 h 516732"/>
                <a:gd name="connsiteX61" fmla="*/ 1845468 w 2524125"/>
                <a:gd name="connsiteY61" fmla="*/ 183357 h 516732"/>
                <a:gd name="connsiteX62" fmla="*/ 1738312 w 2524125"/>
                <a:gd name="connsiteY62" fmla="*/ 173832 h 516732"/>
                <a:gd name="connsiteX63" fmla="*/ 1338262 w 2524125"/>
                <a:gd name="connsiteY63" fmla="*/ 173832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4125" h="516732">
                  <a:moveTo>
                    <a:pt x="1338262" y="173832"/>
                  </a:moveTo>
                  <a:lnTo>
                    <a:pt x="1135856" y="173832"/>
                  </a:lnTo>
                  <a:lnTo>
                    <a:pt x="952500" y="171450"/>
                  </a:lnTo>
                  <a:lnTo>
                    <a:pt x="747712" y="173832"/>
                  </a:lnTo>
                  <a:lnTo>
                    <a:pt x="564356" y="173832"/>
                  </a:lnTo>
                  <a:lnTo>
                    <a:pt x="333375" y="173832"/>
                  </a:lnTo>
                  <a:lnTo>
                    <a:pt x="0" y="173832"/>
                  </a:lnTo>
                  <a:lnTo>
                    <a:pt x="16668" y="397669"/>
                  </a:lnTo>
                  <a:lnTo>
                    <a:pt x="185737" y="400050"/>
                  </a:lnTo>
                  <a:lnTo>
                    <a:pt x="376237" y="407194"/>
                  </a:lnTo>
                  <a:lnTo>
                    <a:pt x="611981" y="414338"/>
                  </a:lnTo>
                  <a:lnTo>
                    <a:pt x="845343" y="419100"/>
                  </a:lnTo>
                  <a:lnTo>
                    <a:pt x="1107281" y="419100"/>
                  </a:lnTo>
                  <a:lnTo>
                    <a:pt x="1293018" y="419100"/>
                  </a:lnTo>
                  <a:lnTo>
                    <a:pt x="1490662" y="419100"/>
                  </a:lnTo>
                  <a:lnTo>
                    <a:pt x="1647825" y="419100"/>
                  </a:lnTo>
                  <a:lnTo>
                    <a:pt x="1781175" y="442913"/>
                  </a:lnTo>
                  <a:lnTo>
                    <a:pt x="1847850" y="438150"/>
                  </a:lnTo>
                  <a:lnTo>
                    <a:pt x="1907381" y="433388"/>
                  </a:lnTo>
                  <a:lnTo>
                    <a:pt x="1962150" y="433388"/>
                  </a:lnTo>
                  <a:lnTo>
                    <a:pt x="2016918" y="433388"/>
                  </a:lnTo>
                  <a:lnTo>
                    <a:pt x="2064543" y="435769"/>
                  </a:lnTo>
                  <a:lnTo>
                    <a:pt x="2116931" y="440532"/>
                  </a:lnTo>
                  <a:lnTo>
                    <a:pt x="2166937" y="450057"/>
                  </a:lnTo>
                  <a:lnTo>
                    <a:pt x="2190750" y="457200"/>
                  </a:lnTo>
                  <a:lnTo>
                    <a:pt x="2202656" y="461963"/>
                  </a:lnTo>
                  <a:lnTo>
                    <a:pt x="2214562" y="471488"/>
                  </a:lnTo>
                  <a:lnTo>
                    <a:pt x="2233612" y="488157"/>
                  </a:lnTo>
                  <a:lnTo>
                    <a:pt x="2252662" y="500063"/>
                  </a:lnTo>
                  <a:lnTo>
                    <a:pt x="2281237" y="511969"/>
                  </a:lnTo>
                  <a:lnTo>
                    <a:pt x="2309812" y="516732"/>
                  </a:lnTo>
                  <a:lnTo>
                    <a:pt x="2326481" y="516732"/>
                  </a:lnTo>
                  <a:lnTo>
                    <a:pt x="2343150" y="509588"/>
                  </a:lnTo>
                  <a:lnTo>
                    <a:pt x="2366962" y="492919"/>
                  </a:lnTo>
                  <a:lnTo>
                    <a:pt x="2386012" y="471488"/>
                  </a:lnTo>
                  <a:lnTo>
                    <a:pt x="2407443" y="435769"/>
                  </a:lnTo>
                  <a:lnTo>
                    <a:pt x="2428875" y="397669"/>
                  </a:lnTo>
                  <a:lnTo>
                    <a:pt x="2450306" y="364332"/>
                  </a:lnTo>
                  <a:lnTo>
                    <a:pt x="2466975" y="330994"/>
                  </a:lnTo>
                  <a:lnTo>
                    <a:pt x="2483643" y="288132"/>
                  </a:lnTo>
                  <a:lnTo>
                    <a:pt x="2493168" y="254794"/>
                  </a:lnTo>
                  <a:lnTo>
                    <a:pt x="2505075" y="207169"/>
                  </a:lnTo>
                  <a:lnTo>
                    <a:pt x="2512218" y="161925"/>
                  </a:lnTo>
                  <a:lnTo>
                    <a:pt x="2521743" y="102394"/>
                  </a:lnTo>
                  <a:lnTo>
                    <a:pt x="2524125" y="57150"/>
                  </a:lnTo>
                  <a:lnTo>
                    <a:pt x="2521743" y="28575"/>
                  </a:lnTo>
                  <a:lnTo>
                    <a:pt x="2516981" y="11907"/>
                  </a:lnTo>
                  <a:lnTo>
                    <a:pt x="2509837" y="2382"/>
                  </a:lnTo>
                  <a:lnTo>
                    <a:pt x="2502693" y="0"/>
                  </a:lnTo>
                  <a:lnTo>
                    <a:pt x="2490787" y="0"/>
                  </a:lnTo>
                  <a:lnTo>
                    <a:pt x="2471737" y="7144"/>
                  </a:lnTo>
                  <a:lnTo>
                    <a:pt x="2450306" y="21432"/>
                  </a:lnTo>
                  <a:lnTo>
                    <a:pt x="2433637" y="42863"/>
                  </a:lnTo>
                  <a:lnTo>
                    <a:pt x="2407443" y="76200"/>
                  </a:lnTo>
                  <a:lnTo>
                    <a:pt x="2364581" y="119063"/>
                  </a:lnTo>
                  <a:lnTo>
                    <a:pt x="2324100" y="142875"/>
                  </a:lnTo>
                  <a:lnTo>
                    <a:pt x="2290762" y="154782"/>
                  </a:lnTo>
                  <a:lnTo>
                    <a:pt x="2243137" y="166688"/>
                  </a:lnTo>
                  <a:lnTo>
                    <a:pt x="2197893" y="173832"/>
                  </a:lnTo>
                  <a:lnTo>
                    <a:pt x="2100262" y="176213"/>
                  </a:lnTo>
                  <a:lnTo>
                    <a:pt x="2005012" y="183357"/>
                  </a:lnTo>
                  <a:lnTo>
                    <a:pt x="1845468" y="183357"/>
                  </a:lnTo>
                  <a:lnTo>
                    <a:pt x="1738312" y="173832"/>
                  </a:lnTo>
                  <a:lnTo>
                    <a:pt x="1338262" y="173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3">
              <a:extLst>
                <a:ext uri="{FF2B5EF4-FFF2-40B4-BE49-F238E27FC236}">
                  <a16:creationId xmlns:a16="http://schemas.microsoft.com/office/drawing/2014/main" id="{B017C0A3-AE2F-4504-A6C1-7E3A68DCD238}"/>
                </a:ext>
              </a:extLst>
            </p:cNvPr>
            <p:cNvSpPr/>
            <p:nvPr/>
          </p:nvSpPr>
          <p:spPr>
            <a:xfrm>
              <a:off x="4248150" y="4630738"/>
              <a:ext cx="2322513" cy="419100"/>
            </a:xfrm>
            <a:custGeom>
              <a:avLst/>
              <a:gdLst>
                <a:gd name="connsiteX0" fmla="*/ 1800225 w 2321719"/>
                <a:gd name="connsiteY0" fmla="*/ 221457 h 419100"/>
                <a:gd name="connsiteX1" fmla="*/ 1662113 w 2321719"/>
                <a:gd name="connsiteY1" fmla="*/ 238125 h 419100"/>
                <a:gd name="connsiteX2" fmla="*/ 1483519 w 2321719"/>
                <a:gd name="connsiteY2" fmla="*/ 261938 h 419100"/>
                <a:gd name="connsiteX3" fmla="*/ 1369219 w 2321719"/>
                <a:gd name="connsiteY3" fmla="*/ 273844 h 419100"/>
                <a:gd name="connsiteX4" fmla="*/ 1223963 w 2321719"/>
                <a:gd name="connsiteY4" fmla="*/ 290513 h 419100"/>
                <a:gd name="connsiteX5" fmla="*/ 995363 w 2321719"/>
                <a:gd name="connsiteY5" fmla="*/ 333375 h 419100"/>
                <a:gd name="connsiteX6" fmla="*/ 828675 w 2321719"/>
                <a:gd name="connsiteY6" fmla="*/ 354807 h 419100"/>
                <a:gd name="connsiteX7" fmla="*/ 697706 w 2321719"/>
                <a:gd name="connsiteY7" fmla="*/ 371475 h 419100"/>
                <a:gd name="connsiteX8" fmla="*/ 564356 w 2321719"/>
                <a:gd name="connsiteY8" fmla="*/ 383382 h 419100"/>
                <a:gd name="connsiteX9" fmla="*/ 452438 w 2321719"/>
                <a:gd name="connsiteY9" fmla="*/ 392907 h 419100"/>
                <a:gd name="connsiteX10" fmla="*/ 369094 w 2321719"/>
                <a:gd name="connsiteY10" fmla="*/ 400050 h 419100"/>
                <a:gd name="connsiteX11" fmla="*/ 335756 w 2321719"/>
                <a:gd name="connsiteY11" fmla="*/ 407194 h 419100"/>
                <a:gd name="connsiteX12" fmla="*/ 269081 w 2321719"/>
                <a:gd name="connsiteY12" fmla="*/ 416719 h 419100"/>
                <a:gd name="connsiteX13" fmla="*/ 235744 w 2321719"/>
                <a:gd name="connsiteY13" fmla="*/ 419100 h 419100"/>
                <a:gd name="connsiteX14" fmla="*/ 200025 w 2321719"/>
                <a:gd name="connsiteY14" fmla="*/ 419100 h 419100"/>
                <a:gd name="connsiteX15" fmla="*/ 161925 w 2321719"/>
                <a:gd name="connsiteY15" fmla="*/ 414338 h 419100"/>
                <a:gd name="connsiteX16" fmla="*/ 114300 w 2321719"/>
                <a:gd name="connsiteY16" fmla="*/ 402432 h 419100"/>
                <a:gd name="connsiteX17" fmla="*/ 4763 w 2321719"/>
                <a:gd name="connsiteY17" fmla="*/ 359569 h 419100"/>
                <a:gd name="connsiteX18" fmla="*/ 0 w 2321719"/>
                <a:gd name="connsiteY18" fmla="*/ 245269 h 419100"/>
                <a:gd name="connsiteX19" fmla="*/ 133350 w 2321719"/>
                <a:gd name="connsiteY19" fmla="*/ 245269 h 419100"/>
                <a:gd name="connsiteX20" fmla="*/ 295275 w 2321719"/>
                <a:gd name="connsiteY20" fmla="*/ 245269 h 419100"/>
                <a:gd name="connsiteX21" fmla="*/ 371475 w 2321719"/>
                <a:gd name="connsiteY21" fmla="*/ 233363 h 419100"/>
                <a:gd name="connsiteX22" fmla="*/ 571500 w 2321719"/>
                <a:gd name="connsiteY22" fmla="*/ 207169 h 419100"/>
                <a:gd name="connsiteX23" fmla="*/ 800100 w 2321719"/>
                <a:gd name="connsiteY23" fmla="*/ 178594 h 419100"/>
                <a:gd name="connsiteX24" fmla="*/ 1014413 w 2321719"/>
                <a:gd name="connsiteY24" fmla="*/ 152400 h 419100"/>
                <a:gd name="connsiteX25" fmla="*/ 1216819 w 2321719"/>
                <a:gd name="connsiteY25" fmla="*/ 114300 h 419100"/>
                <a:gd name="connsiteX26" fmla="*/ 1419225 w 2321719"/>
                <a:gd name="connsiteY26" fmla="*/ 85725 h 419100"/>
                <a:gd name="connsiteX27" fmla="*/ 1626394 w 2321719"/>
                <a:gd name="connsiteY27" fmla="*/ 54769 h 419100"/>
                <a:gd name="connsiteX28" fmla="*/ 1814513 w 2321719"/>
                <a:gd name="connsiteY28" fmla="*/ 26194 h 419100"/>
                <a:gd name="connsiteX29" fmla="*/ 1981200 w 2321719"/>
                <a:gd name="connsiteY29" fmla="*/ 0 h 419100"/>
                <a:gd name="connsiteX30" fmla="*/ 1993106 w 2321719"/>
                <a:gd name="connsiteY30" fmla="*/ 0 h 419100"/>
                <a:gd name="connsiteX31" fmla="*/ 2047875 w 2321719"/>
                <a:gd name="connsiteY31" fmla="*/ 9525 h 419100"/>
                <a:gd name="connsiteX32" fmla="*/ 2102644 w 2321719"/>
                <a:gd name="connsiteY32" fmla="*/ 23813 h 419100"/>
                <a:gd name="connsiteX33" fmla="*/ 2145506 w 2321719"/>
                <a:gd name="connsiteY33" fmla="*/ 38100 h 419100"/>
                <a:gd name="connsiteX34" fmla="*/ 2197894 w 2321719"/>
                <a:gd name="connsiteY34" fmla="*/ 61913 h 419100"/>
                <a:gd name="connsiteX35" fmla="*/ 2245519 w 2321719"/>
                <a:gd name="connsiteY35" fmla="*/ 95250 h 419100"/>
                <a:gd name="connsiteX36" fmla="*/ 2300288 w 2321719"/>
                <a:gd name="connsiteY36" fmla="*/ 135732 h 419100"/>
                <a:gd name="connsiteX37" fmla="*/ 2321719 w 2321719"/>
                <a:gd name="connsiteY37" fmla="*/ 150019 h 419100"/>
                <a:gd name="connsiteX38" fmla="*/ 2302669 w 2321719"/>
                <a:gd name="connsiteY38" fmla="*/ 228600 h 419100"/>
                <a:gd name="connsiteX39" fmla="*/ 2164556 w 2321719"/>
                <a:gd name="connsiteY39" fmla="*/ 216694 h 419100"/>
                <a:gd name="connsiteX40" fmla="*/ 2076450 w 2321719"/>
                <a:gd name="connsiteY40" fmla="*/ 211932 h 419100"/>
                <a:gd name="connsiteX41" fmla="*/ 1962150 w 2321719"/>
                <a:gd name="connsiteY41" fmla="*/ 211932 h 419100"/>
                <a:gd name="connsiteX42" fmla="*/ 1800225 w 2321719"/>
                <a:gd name="connsiteY42" fmla="*/ 22145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1719" h="419100">
                  <a:moveTo>
                    <a:pt x="1800225" y="221457"/>
                  </a:moveTo>
                  <a:lnTo>
                    <a:pt x="1662113" y="238125"/>
                  </a:lnTo>
                  <a:lnTo>
                    <a:pt x="1483519" y="261938"/>
                  </a:lnTo>
                  <a:lnTo>
                    <a:pt x="1369219" y="273844"/>
                  </a:lnTo>
                  <a:lnTo>
                    <a:pt x="1223963" y="290513"/>
                  </a:lnTo>
                  <a:lnTo>
                    <a:pt x="995363" y="333375"/>
                  </a:lnTo>
                  <a:lnTo>
                    <a:pt x="828675" y="354807"/>
                  </a:lnTo>
                  <a:lnTo>
                    <a:pt x="697706" y="371475"/>
                  </a:lnTo>
                  <a:lnTo>
                    <a:pt x="564356" y="383382"/>
                  </a:lnTo>
                  <a:lnTo>
                    <a:pt x="452438" y="392907"/>
                  </a:lnTo>
                  <a:lnTo>
                    <a:pt x="369094" y="400050"/>
                  </a:lnTo>
                  <a:lnTo>
                    <a:pt x="335756" y="407194"/>
                  </a:lnTo>
                  <a:lnTo>
                    <a:pt x="269081" y="416719"/>
                  </a:lnTo>
                  <a:lnTo>
                    <a:pt x="235744" y="419100"/>
                  </a:lnTo>
                  <a:lnTo>
                    <a:pt x="200025" y="419100"/>
                  </a:lnTo>
                  <a:lnTo>
                    <a:pt x="161925" y="414338"/>
                  </a:lnTo>
                  <a:lnTo>
                    <a:pt x="114300" y="402432"/>
                  </a:lnTo>
                  <a:lnTo>
                    <a:pt x="4763" y="359569"/>
                  </a:lnTo>
                  <a:lnTo>
                    <a:pt x="0" y="245269"/>
                  </a:lnTo>
                  <a:lnTo>
                    <a:pt x="133350" y="245269"/>
                  </a:lnTo>
                  <a:lnTo>
                    <a:pt x="295275" y="245269"/>
                  </a:lnTo>
                  <a:lnTo>
                    <a:pt x="371475" y="233363"/>
                  </a:lnTo>
                  <a:lnTo>
                    <a:pt x="571500" y="207169"/>
                  </a:lnTo>
                  <a:lnTo>
                    <a:pt x="800100" y="178594"/>
                  </a:lnTo>
                  <a:lnTo>
                    <a:pt x="1014413" y="152400"/>
                  </a:lnTo>
                  <a:lnTo>
                    <a:pt x="1216819" y="114300"/>
                  </a:lnTo>
                  <a:lnTo>
                    <a:pt x="1419225" y="85725"/>
                  </a:lnTo>
                  <a:lnTo>
                    <a:pt x="1626394" y="54769"/>
                  </a:lnTo>
                  <a:lnTo>
                    <a:pt x="1814513" y="26194"/>
                  </a:lnTo>
                  <a:lnTo>
                    <a:pt x="1981200" y="0"/>
                  </a:lnTo>
                  <a:lnTo>
                    <a:pt x="1993106" y="0"/>
                  </a:lnTo>
                  <a:lnTo>
                    <a:pt x="2047875" y="9525"/>
                  </a:lnTo>
                  <a:lnTo>
                    <a:pt x="2102644" y="23813"/>
                  </a:lnTo>
                  <a:lnTo>
                    <a:pt x="2145506" y="38100"/>
                  </a:lnTo>
                  <a:lnTo>
                    <a:pt x="2197894" y="61913"/>
                  </a:lnTo>
                  <a:lnTo>
                    <a:pt x="2245519" y="95250"/>
                  </a:lnTo>
                  <a:lnTo>
                    <a:pt x="2300288" y="135732"/>
                  </a:lnTo>
                  <a:lnTo>
                    <a:pt x="2321719" y="150019"/>
                  </a:lnTo>
                  <a:lnTo>
                    <a:pt x="2302669" y="228600"/>
                  </a:lnTo>
                  <a:lnTo>
                    <a:pt x="2164556" y="216694"/>
                  </a:lnTo>
                  <a:lnTo>
                    <a:pt x="2076450" y="211932"/>
                  </a:lnTo>
                  <a:lnTo>
                    <a:pt x="1962150" y="211932"/>
                  </a:lnTo>
                  <a:lnTo>
                    <a:pt x="1800225" y="2214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4">
              <a:extLst>
                <a:ext uri="{FF2B5EF4-FFF2-40B4-BE49-F238E27FC236}">
                  <a16:creationId xmlns:a16="http://schemas.microsoft.com/office/drawing/2014/main" id="{BAAE8128-81E7-4518-B053-AD1832407EDF}"/>
                </a:ext>
              </a:extLst>
            </p:cNvPr>
            <p:cNvSpPr/>
            <p:nvPr/>
          </p:nvSpPr>
          <p:spPr>
            <a:xfrm>
              <a:off x="4338638" y="5545138"/>
              <a:ext cx="2127250" cy="387350"/>
            </a:xfrm>
            <a:custGeom>
              <a:avLst/>
              <a:gdLst>
                <a:gd name="connsiteX0" fmla="*/ 1304925 w 2126456"/>
                <a:gd name="connsiteY0" fmla="*/ 250032 h 385763"/>
                <a:gd name="connsiteX1" fmla="*/ 1090612 w 2126456"/>
                <a:gd name="connsiteY1" fmla="*/ 266700 h 385763"/>
                <a:gd name="connsiteX2" fmla="*/ 900112 w 2126456"/>
                <a:gd name="connsiteY2" fmla="*/ 283369 h 385763"/>
                <a:gd name="connsiteX3" fmla="*/ 664368 w 2126456"/>
                <a:gd name="connsiteY3" fmla="*/ 304800 h 385763"/>
                <a:gd name="connsiteX4" fmla="*/ 407193 w 2126456"/>
                <a:gd name="connsiteY4" fmla="*/ 328613 h 385763"/>
                <a:gd name="connsiteX5" fmla="*/ 171450 w 2126456"/>
                <a:gd name="connsiteY5" fmla="*/ 350044 h 385763"/>
                <a:gd name="connsiteX6" fmla="*/ 21431 w 2126456"/>
                <a:gd name="connsiteY6" fmla="*/ 364332 h 385763"/>
                <a:gd name="connsiteX7" fmla="*/ 0 w 2126456"/>
                <a:gd name="connsiteY7" fmla="*/ 204788 h 385763"/>
                <a:gd name="connsiteX8" fmla="*/ 173831 w 2126456"/>
                <a:gd name="connsiteY8" fmla="*/ 188119 h 385763"/>
                <a:gd name="connsiteX9" fmla="*/ 545306 w 2126456"/>
                <a:gd name="connsiteY9" fmla="*/ 150019 h 385763"/>
                <a:gd name="connsiteX10" fmla="*/ 835818 w 2126456"/>
                <a:gd name="connsiteY10" fmla="*/ 119063 h 385763"/>
                <a:gd name="connsiteX11" fmla="*/ 916781 w 2126456"/>
                <a:gd name="connsiteY11" fmla="*/ 109538 h 385763"/>
                <a:gd name="connsiteX12" fmla="*/ 1109662 w 2126456"/>
                <a:gd name="connsiteY12" fmla="*/ 90488 h 385763"/>
                <a:gd name="connsiteX13" fmla="*/ 1345406 w 2126456"/>
                <a:gd name="connsiteY13" fmla="*/ 73819 h 385763"/>
                <a:gd name="connsiteX14" fmla="*/ 1607343 w 2126456"/>
                <a:gd name="connsiteY14" fmla="*/ 50007 h 385763"/>
                <a:gd name="connsiteX15" fmla="*/ 1857375 w 2126456"/>
                <a:gd name="connsiteY15" fmla="*/ 23813 h 385763"/>
                <a:gd name="connsiteX16" fmla="*/ 1874043 w 2126456"/>
                <a:gd name="connsiteY16" fmla="*/ 21432 h 385763"/>
                <a:gd name="connsiteX17" fmla="*/ 1909762 w 2126456"/>
                <a:gd name="connsiteY17" fmla="*/ 14288 h 385763"/>
                <a:gd name="connsiteX18" fmla="*/ 1943100 w 2126456"/>
                <a:gd name="connsiteY18" fmla="*/ 7144 h 385763"/>
                <a:gd name="connsiteX19" fmla="*/ 1981200 w 2126456"/>
                <a:gd name="connsiteY19" fmla="*/ 4763 h 385763"/>
                <a:gd name="connsiteX20" fmla="*/ 2107406 w 2126456"/>
                <a:gd name="connsiteY20" fmla="*/ 0 h 385763"/>
                <a:gd name="connsiteX21" fmla="*/ 2126456 w 2126456"/>
                <a:gd name="connsiteY21" fmla="*/ 385763 h 385763"/>
                <a:gd name="connsiteX22" fmla="*/ 2090737 w 2126456"/>
                <a:gd name="connsiteY22" fmla="*/ 366713 h 385763"/>
                <a:gd name="connsiteX23" fmla="*/ 2062162 w 2126456"/>
                <a:gd name="connsiteY23" fmla="*/ 345282 h 385763"/>
                <a:gd name="connsiteX24" fmla="*/ 2035968 w 2126456"/>
                <a:gd name="connsiteY24" fmla="*/ 323850 h 385763"/>
                <a:gd name="connsiteX25" fmla="*/ 2007393 w 2126456"/>
                <a:gd name="connsiteY25" fmla="*/ 297657 h 385763"/>
                <a:gd name="connsiteX26" fmla="*/ 1969293 w 2126456"/>
                <a:gd name="connsiteY26" fmla="*/ 261938 h 385763"/>
                <a:gd name="connsiteX27" fmla="*/ 1935956 w 2126456"/>
                <a:gd name="connsiteY27" fmla="*/ 223838 h 385763"/>
                <a:gd name="connsiteX28" fmla="*/ 1921668 w 2126456"/>
                <a:gd name="connsiteY28" fmla="*/ 204788 h 385763"/>
                <a:gd name="connsiteX29" fmla="*/ 1843087 w 2126456"/>
                <a:gd name="connsiteY29" fmla="*/ 207169 h 385763"/>
                <a:gd name="connsiteX30" fmla="*/ 1676400 w 2126456"/>
                <a:gd name="connsiteY30" fmla="*/ 221457 h 385763"/>
                <a:gd name="connsiteX31" fmla="*/ 1304925 w 2126456"/>
                <a:gd name="connsiteY31" fmla="*/ 250032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26456" h="385763">
                  <a:moveTo>
                    <a:pt x="1304925" y="250032"/>
                  </a:moveTo>
                  <a:lnTo>
                    <a:pt x="1090612" y="266700"/>
                  </a:lnTo>
                  <a:lnTo>
                    <a:pt x="900112" y="283369"/>
                  </a:lnTo>
                  <a:lnTo>
                    <a:pt x="664368" y="304800"/>
                  </a:lnTo>
                  <a:lnTo>
                    <a:pt x="407193" y="328613"/>
                  </a:lnTo>
                  <a:lnTo>
                    <a:pt x="171450" y="350044"/>
                  </a:lnTo>
                  <a:lnTo>
                    <a:pt x="21431" y="364332"/>
                  </a:lnTo>
                  <a:lnTo>
                    <a:pt x="0" y="204788"/>
                  </a:lnTo>
                  <a:lnTo>
                    <a:pt x="173831" y="188119"/>
                  </a:lnTo>
                  <a:lnTo>
                    <a:pt x="545306" y="150019"/>
                  </a:lnTo>
                  <a:lnTo>
                    <a:pt x="835818" y="119063"/>
                  </a:lnTo>
                  <a:lnTo>
                    <a:pt x="916781" y="109538"/>
                  </a:lnTo>
                  <a:lnTo>
                    <a:pt x="1109662" y="90488"/>
                  </a:lnTo>
                  <a:lnTo>
                    <a:pt x="1345406" y="73819"/>
                  </a:lnTo>
                  <a:lnTo>
                    <a:pt x="1607343" y="50007"/>
                  </a:lnTo>
                  <a:lnTo>
                    <a:pt x="1857375" y="23813"/>
                  </a:lnTo>
                  <a:lnTo>
                    <a:pt x="1874043" y="21432"/>
                  </a:lnTo>
                  <a:lnTo>
                    <a:pt x="1909762" y="14288"/>
                  </a:lnTo>
                  <a:lnTo>
                    <a:pt x="1943100" y="7144"/>
                  </a:lnTo>
                  <a:lnTo>
                    <a:pt x="1981200" y="4763"/>
                  </a:lnTo>
                  <a:lnTo>
                    <a:pt x="2107406" y="0"/>
                  </a:lnTo>
                  <a:lnTo>
                    <a:pt x="2126456" y="385763"/>
                  </a:lnTo>
                  <a:lnTo>
                    <a:pt x="2090737" y="366713"/>
                  </a:lnTo>
                  <a:lnTo>
                    <a:pt x="2062162" y="345282"/>
                  </a:lnTo>
                  <a:lnTo>
                    <a:pt x="2035968" y="323850"/>
                  </a:lnTo>
                  <a:lnTo>
                    <a:pt x="2007393" y="297657"/>
                  </a:lnTo>
                  <a:lnTo>
                    <a:pt x="1969293" y="261938"/>
                  </a:lnTo>
                  <a:lnTo>
                    <a:pt x="1935956" y="223838"/>
                  </a:lnTo>
                  <a:lnTo>
                    <a:pt x="1921668" y="204788"/>
                  </a:lnTo>
                  <a:lnTo>
                    <a:pt x="1843087" y="207169"/>
                  </a:lnTo>
                  <a:lnTo>
                    <a:pt x="1676400" y="221457"/>
                  </a:lnTo>
                  <a:lnTo>
                    <a:pt x="1304925" y="250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E79A5841-4AFB-414E-A397-494D84C0AFC5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685925"/>
            <a:ext cx="4141788" cy="4217988"/>
            <a:chOff x="2657475" y="1685925"/>
            <a:chExt cx="4141788" cy="4217988"/>
          </a:xfrm>
        </p:grpSpPr>
        <p:sp>
          <p:nvSpPr>
            <p:cNvPr id="28" name="フリーフォーム 119">
              <a:extLst>
                <a:ext uri="{FF2B5EF4-FFF2-40B4-BE49-F238E27FC236}">
                  <a16:creationId xmlns:a16="http://schemas.microsoft.com/office/drawing/2014/main" id="{633EE713-5C0E-4237-A46C-4450D817FDC4}"/>
                </a:ext>
              </a:extLst>
            </p:cNvPr>
            <p:cNvSpPr/>
            <p:nvPr/>
          </p:nvSpPr>
          <p:spPr>
            <a:xfrm>
              <a:off x="3754438" y="1685925"/>
              <a:ext cx="2876550" cy="1152525"/>
            </a:xfrm>
            <a:custGeom>
              <a:avLst/>
              <a:gdLst>
                <a:gd name="connsiteX0" fmla="*/ 1862138 w 2876550"/>
                <a:gd name="connsiteY0" fmla="*/ 95250 h 1152525"/>
                <a:gd name="connsiteX1" fmla="*/ 1662113 w 2876550"/>
                <a:gd name="connsiteY1" fmla="*/ 119063 h 1152525"/>
                <a:gd name="connsiteX2" fmla="*/ 1504950 w 2876550"/>
                <a:gd name="connsiteY2" fmla="*/ 135731 h 1152525"/>
                <a:gd name="connsiteX3" fmla="*/ 1340644 w 2876550"/>
                <a:gd name="connsiteY3" fmla="*/ 154781 h 1152525"/>
                <a:gd name="connsiteX4" fmla="*/ 1150144 w 2876550"/>
                <a:gd name="connsiteY4" fmla="*/ 176213 h 1152525"/>
                <a:gd name="connsiteX5" fmla="*/ 992982 w 2876550"/>
                <a:gd name="connsiteY5" fmla="*/ 192881 h 1152525"/>
                <a:gd name="connsiteX6" fmla="*/ 750094 w 2876550"/>
                <a:gd name="connsiteY6" fmla="*/ 219075 h 1152525"/>
                <a:gd name="connsiteX7" fmla="*/ 571500 w 2876550"/>
                <a:gd name="connsiteY7" fmla="*/ 238125 h 1152525"/>
                <a:gd name="connsiteX8" fmla="*/ 342900 w 2876550"/>
                <a:gd name="connsiteY8" fmla="*/ 261938 h 1152525"/>
                <a:gd name="connsiteX9" fmla="*/ 154782 w 2876550"/>
                <a:gd name="connsiteY9" fmla="*/ 280988 h 1152525"/>
                <a:gd name="connsiteX10" fmla="*/ 0 w 2876550"/>
                <a:gd name="connsiteY10" fmla="*/ 295275 h 1152525"/>
                <a:gd name="connsiteX11" fmla="*/ 30957 w 2876550"/>
                <a:gd name="connsiteY11" fmla="*/ 452438 h 1152525"/>
                <a:gd name="connsiteX12" fmla="*/ 276225 w 2876550"/>
                <a:gd name="connsiteY12" fmla="*/ 428625 h 1152525"/>
                <a:gd name="connsiteX13" fmla="*/ 473869 w 2876550"/>
                <a:gd name="connsiteY13" fmla="*/ 409575 h 1152525"/>
                <a:gd name="connsiteX14" fmla="*/ 797719 w 2876550"/>
                <a:gd name="connsiteY14" fmla="*/ 376238 h 1152525"/>
                <a:gd name="connsiteX15" fmla="*/ 1123950 w 2876550"/>
                <a:gd name="connsiteY15" fmla="*/ 342900 h 1152525"/>
                <a:gd name="connsiteX16" fmla="*/ 1419225 w 2876550"/>
                <a:gd name="connsiteY16" fmla="*/ 309563 h 1152525"/>
                <a:gd name="connsiteX17" fmla="*/ 1666875 w 2876550"/>
                <a:gd name="connsiteY17" fmla="*/ 280988 h 1152525"/>
                <a:gd name="connsiteX18" fmla="*/ 1974057 w 2876550"/>
                <a:gd name="connsiteY18" fmla="*/ 247650 h 1152525"/>
                <a:gd name="connsiteX19" fmla="*/ 2255044 w 2876550"/>
                <a:gd name="connsiteY19" fmla="*/ 214313 h 1152525"/>
                <a:gd name="connsiteX20" fmla="*/ 2350294 w 2876550"/>
                <a:gd name="connsiteY20" fmla="*/ 202406 h 1152525"/>
                <a:gd name="connsiteX21" fmla="*/ 2378869 w 2876550"/>
                <a:gd name="connsiteY21" fmla="*/ 204788 h 1152525"/>
                <a:gd name="connsiteX22" fmla="*/ 2407444 w 2876550"/>
                <a:gd name="connsiteY22" fmla="*/ 209550 h 1152525"/>
                <a:gd name="connsiteX23" fmla="*/ 2424113 w 2876550"/>
                <a:gd name="connsiteY23" fmla="*/ 216694 h 1152525"/>
                <a:gd name="connsiteX24" fmla="*/ 2431257 w 2876550"/>
                <a:gd name="connsiteY24" fmla="*/ 223838 h 1152525"/>
                <a:gd name="connsiteX25" fmla="*/ 2443163 w 2876550"/>
                <a:gd name="connsiteY25" fmla="*/ 238125 h 1152525"/>
                <a:gd name="connsiteX26" fmla="*/ 2450307 w 2876550"/>
                <a:gd name="connsiteY26" fmla="*/ 254794 h 1152525"/>
                <a:gd name="connsiteX27" fmla="*/ 2452688 w 2876550"/>
                <a:gd name="connsiteY27" fmla="*/ 273844 h 1152525"/>
                <a:gd name="connsiteX28" fmla="*/ 2447925 w 2876550"/>
                <a:gd name="connsiteY28" fmla="*/ 316706 h 1152525"/>
                <a:gd name="connsiteX29" fmla="*/ 2438400 w 2876550"/>
                <a:gd name="connsiteY29" fmla="*/ 361950 h 1152525"/>
                <a:gd name="connsiteX30" fmla="*/ 2414588 w 2876550"/>
                <a:gd name="connsiteY30" fmla="*/ 485775 h 1152525"/>
                <a:gd name="connsiteX31" fmla="*/ 2388394 w 2876550"/>
                <a:gd name="connsiteY31" fmla="*/ 609600 h 1152525"/>
                <a:gd name="connsiteX32" fmla="*/ 2352675 w 2876550"/>
                <a:gd name="connsiteY32" fmla="*/ 764381 h 1152525"/>
                <a:gd name="connsiteX33" fmla="*/ 2324100 w 2876550"/>
                <a:gd name="connsiteY33" fmla="*/ 878681 h 1152525"/>
                <a:gd name="connsiteX34" fmla="*/ 2290763 w 2876550"/>
                <a:gd name="connsiteY34" fmla="*/ 1054894 h 1152525"/>
                <a:gd name="connsiteX35" fmla="*/ 2312194 w 2876550"/>
                <a:gd name="connsiteY35" fmla="*/ 1088231 h 1152525"/>
                <a:gd name="connsiteX36" fmla="*/ 2336007 w 2876550"/>
                <a:gd name="connsiteY36" fmla="*/ 1112044 h 1152525"/>
                <a:gd name="connsiteX37" fmla="*/ 2355057 w 2876550"/>
                <a:gd name="connsiteY37" fmla="*/ 1126331 h 1152525"/>
                <a:gd name="connsiteX38" fmla="*/ 2383632 w 2876550"/>
                <a:gd name="connsiteY38" fmla="*/ 1140619 h 1152525"/>
                <a:gd name="connsiteX39" fmla="*/ 2397919 w 2876550"/>
                <a:gd name="connsiteY39" fmla="*/ 1147763 h 1152525"/>
                <a:gd name="connsiteX40" fmla="*/ 2419350 w 2876550"/>
                <a:gd name="connsiteY40" fmla="*/ 1152525 h 1152525"/>
                <a:gd name="connsiteX41" fmla="*/ 2447925 w 2876550"/>
                <a:gd name="connsiteY41" fmla="*/ 1150144 h 1152525"/>
                <a:gd name="connsiteX42" fmla="*/ 2481263 w 2876550"/>
                <a:gd name="connsiteY42" fmla="*/ 1140619 h 1152525"/>
                <a:gd name="connsiteX43" fmla="*/ 2507457 w 2876550"/>
                <a:gd name="connsiteY43" fmla="*/ 1128713 h 1152525"/>
                <a:gd name="connsiteX44" fmla="*/ 2526507 w 2876550"/>
                <a:gd name="connsiteY44" fmla="*/ 1109663 h 1152525"/>
                <a:gd name="connsiteX45" fmla="*/ 2538413 w 2876550"/>
                <a:gd name="connsiteY45" fmla="*/ 1088231 h 1152525"/>
                <a:gd name="connsiteX46" fmla="*/ 2547938 w 2876550"/>
                <a:gd name="connsiteY46" fmla="*/ 1059656 h 1152525"/>
                <a:gd name="connsiteX47" fmla="*/ 2559844 w 2876550"/>
                <a:gd name="connsiteY47" fmla="*/ 1016794 h 1152525"/>
                <a:gd name="connsiteX48" fmla="*/ 2569369 w 2876550"/>
                <a:gd name="connsiteY48" fmla="*/ 976313 h 1152525"/>
                <a:gd name="connsiteX49" fmla="*/ 2574132 w 2876550"/>
                <a:gd name="connsiteY49" fmla="*/ 935831 h 1152525"/>
                <a:gd name="connsiteX50" fmla="*/ 2583657 w 2876550"/>
                <a:gd name="connsiteY50" fmla="*/ 873919 h 1152525"/>
                <a:gd name="connsiteX51" fmla="*/ 2595563 w 2876550"/>
                <a:gd name="connsiteY51" fmla="*/ 814388 h 1152525"/>
                <a:gd name="connsiteX52" fmla="*/ 2616994 w 2876550"/>
                <a:gd name="connsiteY52" fmla="*/ 742950 h 1152525"/>
                <a:gd name="connsiteX53" fmla="*/ 2638425 w 2876550"/>
                <a:gd name="connsiteY53" fmla="*/ 676275 h 1152525"/>
                <a:gd name="connsiteX54" fmla="*/ 2662238 w 2876550"/>
                <a:gd name="connsiteY54" fmla="*/ 616744 h 1152525"/>
                <a:gd name="connsiteX55" fmla="*/ 2690813 w 2876550"/>
                <a:gd name="connsiteY55" fmla="*/ 554831 h 1152525"/>
                <a:gd name="connsiteX56" fmla="*/ 2712244 w 2876550"/>
                <a:gd name="connsiteY56" fmla="*/ 514350 h 1152525"/>
                <a:gd name="connsiteX57" fmla="*/ 2740819 w 2876550"/>
                <a:gd name="connsiteY57" fmla="*/ 476250 h 1152525"/>
                <a:gd name="connsiteX58" fmla="*/ 2778919 w 2876550"/>
                <a:gd name="connsiteY58" fmla="*/ 428625 h 1152525"/>
                <a:gd name="connsiteX59" fmla="*/ 2809875 w 2876550"/>
                <a:gd name="connsiteY59" fmla="*/ 392906 h 1152525"/>
                <a:gd name="connsiteX60" fmla="*/ 2819400 w 2876550"/>
                <a:gd name="connsiteY60" fmla="*/ 381000 h 1152525"/>
                <a:gd name="connsiteX61" fmla="*/ 2836069 w 2876550"/>
                <a:gd name="connsiteY61" fmla="*/ 371475 h 1152525"/>
                <a:gd name="connsiteX62" fmla="*/ 2850357 w 2876550"/>
                <a:gd name="connsiteY62" fmla="*/ 361950 h 1152525"/>
                <a:gd name="connsiteX63" fmla="*/ 2867025 w 2876550"/>
                <a:gd name="connsiteY63" fmla="*/ 345281 h 1152525"/>
                <a:gd name="connsiteX64" fmla="*/ 2876550 w 2876550"/>
                <a:gd name="connsiteY64" fmla="*/ 326231 h 1152525"/>
                <a:gd name="connsiteX65" fmla="*/ 2876550 w 2876550"/>
                <a:gd name="connsiteY65" fmla="*/ 311944 h 1152525"/>
                <a:gd name="connsiteX66" fmla="*/ 2874169 w 2876550"/>
                <a:gd name="connsiteY66" fmla="*/ 295275 h 1152525"/>
                <a:gd name="connsiteX67" fmla="*/ 2869407 w 2876550"/>
                <a:gd name="connsiteY67" fmla="*/ 276225 h 1152525"/>
                <a:gd name="connsiteX68" fmla="*/ 2859882 w 2876550"/>
                <a:gd name="connsiteY68" fmla="*/ 257175 h 1152525"/>
                <a:gd name="connsiteX69" fmla="*/ 2840832 w 2876550"/>
                <a:gd name="connsiteY69" fmla="*/ 235744 h 1152525"/>
                <a:gd name="connsiteX70" fmla="*/ 2814638 w 2876550"/>
                <a:gd name="connsiteY70" fmla="*/ 209550 h 1152525"/>
                <a:gd name="connsiteX71" fmla="*/ 2764632 w 2876550"/>
                <a:gd name="connsiteY71" fmla="*/ 171450 h 1152525"/>
                <a:gd name="connsiteX72" fmla="*/ 2695575 w 2876550"/>
                <a:gd name="connsiteY72" fmla="*/ 121444 h 1152525"/>
                <a:gd name="connsiteX73" fmla="*/ 2605088 w 2876550"/>
                <a:gd name="connsiteY73" fmla="*/ 61913 h 1152525"/>
                <a:gd name="connsiteX74" fmla="*/ 2566988 w 2876550"/>
                <a:gd name="connsiteY74" fmla="*/ 40481 h 1152525"/>
                <a:gd name="connsiteX75" fmla="*/ 2514600 w 2876550"/>
                <a:gd name="connsiteY75" fmla="*/ 14288 h 1152525"/>
                <a:gd name="connsiteX76" fmla="*/ 2488407 w 2876550"/>
                <a:gd name="connsiteY76" fmla="*/ 4763 h 1152525"/>
                <a:gd name="connsiteX77" fmla="*/ 2464594 w 2876550"/>
                <a:gd name="connsiteY77" fmla="*/ 0 h 1152525"/>
                <a:gd name="connsiteX78" fmla="*/ 2450307 w 2876550"/>
                <a:gd name="connsiteY78" fmla="*/ 0 h 1152525"/>
                <a:gd name="connsiteX79" fmla="*/ 2428875 w 2876550"/>
                <a:gd name="connsiteY79" fmla="*/ 9525 h 1152525"/>
                <a:gd name="connsiteX80" fmla="*/ 2376488 w 2876550"/>
                <a:gd name="connsiteY80" fmla="*/ 23813 h 1152525"/>
                <a:gd name="connsiteX81" fmla="*/ 2286000 w 2876550"/>
                <a:gd name="connsiteY81" fmla="*/ 42863 h 1152525"/>
                <a:gd name="connsiteX82" fmla="*/ 2200275 w 2876550"/>
                <a:gd name="connsiteY82" fmla="*/ 54769 h 1152525"/>
                <a:gd name="connsiteX83" fmla="*/ 1862138 w 2876550"/>
                <a:gd name="connsiteY83" fmla="*/ 952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76550" h="1152525">
                  <a:moveTo>
                    <a:pt x="1862138" y="95250"/>
                  </a:moveTo>
                  <a:lnTo>
                    <a:pt x="1662113" y="119063"/>
                  </a:lnTo>
                  <a:lnTo>
                    <a:pt x="1504950" y="135731"/>
                  </a:lnTo>
                  <a:lnTo>
                    <a:pt x="1340644" y="154781"/>
                  </a:lnTo>
                  <a:lnTo>
                    <a:pt x="1150144" y="176213"/>
                  </a:lnTo>
                  <a:lnTo>
                    <a:pt x="992982" y="192881"/>
                  </a:lnTo>
                  <a:lnTo>
                    <a:pt x="750094" y="219075"/>
                  </a:lnTo>
                  <a:lnTo>
                    <a:pt x="571500" y="238125"/>
                  </a:lnTo>
                  <a:lnTo>
                    <a:pt x="342900" y="261938"/>
                  </a:lnTo>
                  <a:lnTo>
                    <a:pt x="154782" y="280988"/>
                  </a:lnTo>
                  <a:lnTo>
                    <a:pt x="0" y="295275"/>
                  </a:lnTo>
                  <a:lnTo>
                    <a:pt x="30957" y="452438"/>
                  </a:lnTo>
                  <a:lnTo>
                    <a:pt x="276225" y="428625"/>
                  </a:lnTo>
                  <a:lnTo>
                    <a:pt x="473869" y="409575"/>
                  </a:lnTo>
                  <a:lnTo>
                    <a:pt x="797719" y="376238"/>
                  </a:lnTo>
                  <a:lnTo>
                    <a:pt x="1123950" y="342900"/>
                  </a:lnTo>
                  <a:lnTo>
                    <a:pt x="1419225" y="309563"/>
                  </a:lnTo>
                  <a:lnTo>
                    <a:pt x="1666875" y="280988"/>
                  </a:lnTo>
                  <a:lnTo>
                    <a:pt x="1974057" y="247650"/>
                  </a:lnTo>
                  <a:lnTo>
                    <a:pt x="2255044" y="214313"/>
                  </a:lnTo>
                  <a:lnTo>
                    <a:pt x="2350294" y="202406"/>
                  </a:lnTo>
                  <a:lnTo>
                    <a:pt x="2378869" y="204788"/>
                  </a:lnTo>
                  <a:lnTo>
                    <a:pt x="2407444" y="209550"/>
                  </a:lnTo>
                  <a:lnTo>
                    <a:pt x="2424113" y="216694"/>
                  </a:lnTo>
                  <a:lnTo>
                    <a:pt x="2431257" y="223838"/>
                  </a:lnTo>
                  <a:lnTo>
                    <a:pt x="2443163" y="238125"/>
                  </a:lnTo>
                  <a:lnTo>
                    <a:pt x="2450307" y="254794"/>
                  </a:lnTo>
                  <a:lnTo>
                    <a:pt x="2452688" y="273844"/>
                  </a:lnTo>
                  <a:lnTo>
                    <a:pt x="2447925" y="316706"/>
                  </a:lnTo>
                  <a:lnTo>
                    <a:pt x="2438400" y="361950"/>
                  </a:lnTo>
                  <a:lnTo>
                    <a:pt x="2414588" y="485775"/>
                  </a:lnTo>
                  <a:lnTo>
                    <a:pt x="2388394" y="609600"/>
                  </a:lnTo>
                  <a:lnTo>
                    <a:pt x="2352675" y="764381"/>
                  </a:lnTo>
                  <a:lnTo>
                    <a:pt x="2324100" y="878681"/>
                  </a:lnTo>
                  <a:lnTo>
                    <a:pt x="2290763" y="1054894"/>
                  </a:lnTo>
                  <a:lnTo>
                    <a:pt x="2312194" y="1088231"/>
                  </a:lnTo>
                  <a:lnTo>
                    <a:pt x="2336007" y="1112044"/>
                  </a:lnTo>
                  <a:lnTo>
                    <a:pt x="2355057" y="1126331"/>
                  </a:lnTo>
                  <a:lnTo>
                    <a:pt x="2383632" y="1140619"/>
                  </a:lnTo>
                  <a:lnTo>
                    <a:pt x="2397919" y="1147763"/>
                  </a:lnTo>
                  <a:lnTo>
                    <a:pt x="2419350" y="1152525"/>
                  </a:lnTo>
                  <a:lnTo>
                    <a:pt x="2447925" y="1150144"/>
                  </a:lnTo>
                  <a:lnTo>
                    <a:pt x="2481263" y="1140619"/>
                  </a:lnTo>
                  <a:lnTo>
                    <a:pt x="2507457" y="1128713"/>
                  </a:lnTo>
                  <a:lnTo>
                    <a:pt x="2526507" y="1109663"/>
                  </a:lnTo>
                  <a:lnTo>
                    <a:pt x="2538413" y="1088231"/>
                  </a:lnTo>
                  <a:lnTo>
                    <a:pt x="2547938" y="1059656"/>
                  </a:lnTo>
                  <a:lnTo>
                    <a:pt x="2559844" y="1016794"/>
                  </a:lnTo>
                  <a:lnTo>
                    <a:pt x="2569369" y="976313"/>
                  </a:lnTo>
                  <a:lnTo>
                    <a:pt x="2574132" y="935831"/>
                  </a:lnTo>
                  <a:lnTo>
                    <a:pt x="2583657" y="873919"/>
                  </a:lnTo>
                  <a:lnTo>
                    <a:pt x="2595563" y="814388"/>
                  </a:lnTo>
                  <a:lnTo>
                    <a:pt x="2616994" y="742950"/>
                  </a:lnTo>
                  <a:lnTo>
                    <a:pt x="2638425" y="676275"/>
                  </a:lnTo>
                  <a:lnTo>
                    <a:pt x="2662238" y="616744"/>
                  </a:lnTo>
                  <a:lnTo>
                    <a:pt x="2690813" y="554831"/>
                  </a:lnTo>
                  <a:lnTo>
                    <a:pt x="2712244" y="514350"/>
                  </a:lnTo>
                  <a:lnTo>
                    <a:pt x="2740819" y="476250"/>
                  </a:lnTo>
                  <a:lnTo>
                    <a:pt x="2778919" y="428625"/>
                  </a:lnTo>
                  <a:lnTo>
                    <a:pt x="2809875" y="392906"/>
                  </a:lnTo>
                  <a:lnTo>
                    <a:pt x="2819400" y="381000"/>
                  </a:lnTo>
                  <a:lnTo>
                    <a:pt x="2836069" y="371475"/>
                  </a:lnTo>
                  <a:lnTo>
                    <a:pt x="2850357" y="361950"/>
                  </a:lnTo>
                  <a:lnTo>
                    <a:pt x="2867025" y="345281"/>
                  </a:lnTo>
                  <a:lnTo>
                    <a:pt x="2876550" y="326231"/>
                  </a:lnTo>
                  <a:lnTo>
                    <a:pt x="2876550" y="311944"/>
                  </a:lnTo>
                  <a:lnTo>
                    <a:pt x="2874169" y="295275"/>
                  </a:lnTo>
                  <a:lnTo>
                    <a:pt x="2869407" y="276225"/>
                  </a:lnTo>
                  <a:lnTo>
                    <a:pt x="2859882" y="257175"/>
                  </a:lnTo>
                  <a:lnTo>
                    <a:pt x="2840832" y="235744"/>
                  </a:lnTo>
                  <a:lnTo>
                    <a:pt x="2814638" y="209550"/>
                  </a:lnTo>
                  <a:lnTo>
                    <a:pt x="2764632" y="171450"/>
                  </a:lnTo>
                  <a:lnTo>
                    <a:pt x="2695575" y="121444"/>
                  </a:lnTo>
                  <a:lnTo>
                    <a:pt x="2605088" y="61913"/>
                  </a:lnTo>
                  <a:lnTo>
                    <a:pt x="2566988" y="40481"/>
                  </a:lnTo>
                  <a:lnTo>
                    <a:pt x="2514600" y="14288"/>
                  </a:lnTo>
                  <a:lnTo>
                    <a:pt x="2488407" y="4763"/>
                  </a:lnTo>
                  <a:lnTo>
                    <a:pt x="2464594" y="0"/>
                  </a:lnTo>
                  <a:lnTo>
                    <a:pt x="2450307" y="0"/>
                  </a:lnTo>
                  <a:lnTo>
                    <a:pt x="2428875" y="9525"/>
                  </a:lnTo>
                  <a:lnTo>
                    <a:pt x="2376488" y="23813"/>
                  </a:lnTo>
                  <a:lnTo>
                    <a:pt x="2286000" y="42863"/>
                  </a:lnTo>
                  <a:lnTo>
                    <a:pt x="2200275" y="54769"/>
                  </a:lnTo>
                  <a:lnTo>
                    <a:pt x="186213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0">
              <a:extLst>
                <a:ext uri="{FF2B5EF4-FFF2-40B4-BE49-F238E27FC236}">
                  <a16:creationId xmlns:a16="http://schemas.microsoft.com/office/drawing/2014/main" id="{5E37A16F-1665-4F7E-9CF6-0794D066C761}"/>
                </a:ext>
              </a:extLst>
            </p:cNvPr>
            <p:cNvSpPr/>
            <p:nvPr/>
          </p:nvSpPr>
          <p:spPr>
            <a:xfrm>
              <a:off x="3748088" y="2528888"/>
              <a:ext cx="2400300" cy="414337"/>
            </a:xfrm>
            <a:custGeom>
              <a:avLst/>
              <a:gdLst>
                <a:gd name="connsiteX0" fmla="*/ 1519237 w 2400300"/>
                <a:gd name="connsiteY0" fmla="*/ 104775 h 414337"/>
                <a:gd name="connsiteX1" fmla="*/ 1743075 w 2400300"/>
                <a:gd name="connsiteY1" fmla="*/ 78581 h 414337"/>
                <a:gd name="connsiteX2" fmla="*/ 1997868 w 2400300"/>
                <a:gd name="connsiteY2" fmla="*/ 47625 h 414337"/>
                <a:gd name="connsiteX3" fmla="*/ 2235993 w 2400300"/>
                <a:gd name="connsiteY3" fmla="*/ 19050 h 414337"/>
                <a:gd name="connsiteX4" fmla="*/ 2400300 w 2400300"/>
                <a:gd name="connsiteY4" fmla="*/ 0 h 414337"/>
                <a:gd name="connsiteX5" fmla="*/ 2376487 w 2400300"/>
                <a:gd name="connsiteY5" fmla="*/ 200025 h 414337"/>
                <a:gd name="connsiteX6" fmla="*/ 2162175 w 2400300"/>
                <a:gd name="connsiteY6" fmla="*/ 223837 h 414337"/>
                <a:gd name="connsiteX7" fmla="*/ 1935956 w 2400300"/>
                <a:gd name="connsiteY7" fmla="*/ 245268 h 414337"/>
                <a:gd name="connsiteX8" fmla="*/ 1695450 w 2400300"/>
                <a:gd name="connsiteY8" fmla="*/ 266700 h 414337"/>
                <a:gd name="connsiteX9" fmla="*/ 1438275 w 2400300"/>
                <a:gd name="connsiteY9" fmla="*/ 288131 h 414337"/>
                <a:gd name="connsiteX10" fmla="*/ 1126331 w 2400300"/>
                <a:gd name="connsiteY10" fmla="*/ 319087 h 414337"/>
                <a:gd name="connsiteX11" fmla="*/ 883443 w 2400300"/>
                <a:gd name="connsiteY11" fmla="*/ 338137 h 414337"/>
                <a:gd name="connsiteX12" fmla="*/ 652462 w 2400300"/>
                <a:gd name="connsiteY12" fmla="*/ 359568 h 414337"/>
                <a:gd name="connsiteX13" fmla="*/ 383381 w 2400300"/>
                <a:gd name="connsiteY13" fmla="*/ 383381 h 414337"/>
                <a:gd name="connsiteX14" fmla="*/ 200025 w 2400300"/>
                <a:gd name="connsiteY14" fmla="*/ 400050 h 414337"/>
                <a:gd name="connsiteX15" fmla="*/ 0 w 2400300"/>
                <a:gd name="connsiteY15" fmla="*/ 414337 h 414337"/>
                <a:gd name="connsiteX16" fmla="*/ 28575 w 2400300"/>
                <a:gd name="connsiteY16" fmla="*/ 230981 h 414337"/>
                <a:gd name="connsiteX17" fmla="*/ 216693 w 2400300"/>
                <a:gd name="connsiteY17" fmla="*/ 223837 h 414337"/>
                <a:gd name="connsiteX18" fmla="*/ 459581 w 2400300"/>
                <a:gd name="connsiteY18" fmla="*/ 207168 h 414337"/>
                <a:gd name="connsiteX19" fmla="*/ 800100 w 2400300"/>
                <a:gd name="connsiteY19" fmla="*/ 178593 h 414337"/>
                <a:gd name="connsiteX20" fmla="*/ 1076325 w 2400300"/>
                <a:gd name="connsiteY20" fmla="*/ 152400 h 414337"/>
                <a:gd name="connsiteX21" fmla="*/ 1519237 w 2400300"/>
                <a:gd name="connsiteY21" fmla="*/ 1047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00300" h="414337">
                  <a:moveTo>
                    <a:pt x="1519237" y="104775"/>
                  </a:moveTo>
                  <a:lnTo>
                    <a:pt x="1743075" y="78581"/>
                  </a:lnTo>
                  <a:lnTo>
                    <a:pt x="1997868" y="47625"/>
                  </a:lnTo>
                  <a:lnTo>
                    <a:pt x="2235993" y="19050"/>
                  </a:lnTo>
                  <a:lnTo>
                    <a:pt x="2400300" y="0"/>
                  </a:lnTo>
                  <a:lnTo>
                    <a:pt x="2376487" y="200025"/>
                  </a:lnTo>
                  <a:lnTo>
                    <a:pt x="2162175" y="223837"/>
                  </a:lnTo>
                  <a:lnTo>
                    <a:pt x="1935956" y="245268"/>
                  </a:lnTo>
                  <a:lnTo>
                    <a:pt x="1695450" y="266700"/>
                  </a:lnTo>
                  <a:lnTo>
                    <a:pt x="1438275" y="288131"/>
                  </a:lnTo>
                  <a:lnTo>
                    <a:pt x="1126331" y="319087"/>
                  </a:lnTo>
                  <a:lnTo>
                    <a:pt x="883443" y="338137"/>
                  </a:lnTo>
                  <a:lnTo>
                    <a:pt x="652462" y="359568"/>
                  </a:lnTo>
                  <a:lnTo>
                    <a:pt x="383381" y="383381"/>
                  </a:lnTo>
                  <a:lnTo>
                    <a:pt x="200025" y="400050"/>
                  </a:lnTo>
                  <a:lnTo>
                    <a:pt x="0" y="414337"/>
                  </a:lnTo>
                  <a:lnTo>
                    <a:pt x="28575" y="230981"/>
                  </a:lnTo>
                  <a:lnTo>
                    <a:pt x="216693" y="223837"/>
                  </a:lnTo>
                  <a:lnTo>
                    <a:pt x="459581" y="207168"/>
                  </a:lnTo>
                  <a:lnTo>
                    <a:pt x="800100" y="178593"/>
                  </a:lnTo>
                  <a:lnTo>
                    <a:pt x="1076325" y="152400"/>
                  </a:lnTo>
                  <a:lnTo>
                    <a:pt x="151923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6">
              <a:extLst>
                <a:ext uri="{FF2B5EF4-FFF2-40B4-BE49-F238E27FC236}">
                  <a16:creationId xmlns:a16="http://schemas.microsoft.com/office/drawing/2014/main" id="{D56D22A4-2696-47B8-8FCC-7F3D9A2B4321}"/>
                </a:ext>
              </a:extLst>
            </p:cNvPr>
            <p:cNvSpPr/>
            <p:nvPr/>
          </p:nvSpPr>
          <p:spPr>
            <a:xfrm rot="16200000">
              <a:off x="1499394" y="3032919"/>
              <a:ext cx="3556000" cy="1239838"/>
            </a:xfrm>
            <a:custGeom>
              <a:avLst/>
              <a:gdLst>
                <a:gd name="connsiteX0" fmla="*/ 1820147 w 3556641"/>
                <a:gd name="connsiteY0" fmla="*/ 784596 h 1240353"/>
                <a:gd name="connsiteX1" fmla="*/ 1923990 w 3556641"/>
                <a:gd name="connsiteY1" fmla="*/ 810557 h 1240353"/>
                <a:gd name="connsiteX2" fmla="*/ 2053795 w 3556641"/>
                <a:gd name="connsiteY2" fmla="*/ 836517 h 1240353"/>
                <a:gd name="connsiteX3" fmla="*/ 2203791 w 3556641"/>
                <a:gd name="connsiteY3" fmla="*/ 865363 h 1240353"/>
                <a:gd name="connsiteX4" fmla="*/ 2391286 w 3556641"/>
                <a:gd name="connsiteY4" fmla="*/ 894208 h 1240353"/>
                <a:gd name="connsiteX5" fmla="*/ 2512437 w 3556641"/>
                <a:gd name="connsiteY5" fmla="*/ 911516 h 1240353"/>
                <a:gd name="connsiteX6" fmla="*/ 2708586 w 3556641"/>
                <a:gd name="connsiteY6" fmla="*/ 931707 h 1240353"/>
                <a:gd name="connsiteX7" fmla="*/ 2855697 w 3556641"/>
                <a:gd name="connsiteY7" fmla="*/ 943246 h 1240353"/>
                <a:gd name="connsiteX8" fmla="*/ 2979733 w 3556641"/>
                <a:gd name="connsiteY8" fmla="*/ 949015 h 1240353"/>
                <a:gd name="connsiteX9" fmla="*/ 3095114 w 3556641"/>
                <a:gd name="connsiteY9" fmla="*/ 949015 h 1240353"/>
                <a:gd name="connsiteX10" fmla="*/ 3152805 w 3556641"/>
                <a:gd name="connsiteY10" fmla="*/ 949015 h 1240353"/>
                <a:gd name="connsiteX11" fmla="*/ 3190304 w 3556641"/>
                <a:gd name="connsiteY11" fmla="*/ 946130 h 1240353"/>
                <a:gd name="connsiteX12" fmla="*/ 3233573 w 3556641"/>
                <a:gd name="connsiteY12" fmla="*/ 937476 h 1240353"/>
                <a:gd name="connsiteX13" fmla="*/ 3273956 w 3556641"/>
                <a:gd name="connsiteY13" fmla="*/ 925938 h 1240353"/>
                <a:gd name="connsiteX14" fmla="*/ 3331647 w 3556641"/>
                <a:gd name="connsiteY14" fmla="*/ 905747 h 1240353"/>
                <a:gd name="connsiteX15" fmla="*/ 3383569 w 3556641"/>
                <a:gd name="connsiteY15" fmla="*/ 879786 h 1240353"/>
                <a:gd name="connsiteX16" fmla="*/ 3441260 w 3556641"/>
                <a:gd name="connsiteY16" fmla="*/ 842287 h 1240353"/>
                <a:gd name="connsiteX17" fmla="*/ 3484528 w 3556641"/>
                <a:gd name="connsiteY17" fmla="*/ 807672 h 1240353"/>
                <a:gd name="connsiteX18" fmla="*/ 3507604 w 3556641"/>
                <a:gd name="connsiteY18" fmla="*/ 787480 h 1240353"/>
                <a:gd name="connsiteX19" fmla="*/ 3524911 w 3556641"/>
                <a:gd name="connsiteY19" fmla="*/ 775942 h 1240353"/>
                <a:gd name="connsiteX20" fmla="*/ 3536450 w 3556641"/>
                <a:gd name="connsiteY20" fmla="*/ 773058 h 1240353"/>
                <a:gd name="connsiteX21" fmla="*/ 3542219 w 3556641"/>
                <a:gd name="connsiteY21" fmla="*/ 773058 h 1240353"/>
                <a:gd name="connsiteX22" fmla="*/ 3547988 w 3556641"/>
                <a:gd name="connsiteY22" fmla="*/ 773058 h 1240353"/>
                <a:gd name="connsiteX23" fmla="*/ 3556641 w 3556641"/>
                <a:gd name="connsiteY23" fmla="*/ 778827 h 1240353"/>
                <a:gd name="connsiteX24" fmla="*/ 3556641 w 3556641"/>
                <a:gd name="connsiteY24" fmla="*/ 793249 h 1240353"/>
                <a:gd name="connsiteX25" fmla="*/ 3550872 w 3556641"/>
                <a:gd name="connsiteY25" fmla="*/ 836517 h 1240353"/>
                <a:gd name="connsiteX26" fmla="*/ 3536450 w 3556641"/>
                <a:gd name="connsiteY26" fmla="*/ 885555 h 1240353"/>
                <a:gd name="connsiteX27" fmla="*/ 3524911 w 3556641"/>
                <a:gd name="connsiteY27" fmla="*/ 940361 h 1240353"/>
                <a:gd name="connsiteX28" fmla="*/ 3507604 w 3556641"/>
                <a:gd name="connsiteY28" fmla="*/ 1003821 h 1240353"/>
                <a:gd name="connsiteX29" fmla="*/ 3475874 w 3556641"/>
                <a:gd name="connsiteY29" fmla="*/ 1090357 h 1240353"/>
                <a:gd name="connsiteX30" fmla="*/ 3455682 w 3556641"/>
                <a:gd name="connsiteY30" fmla="*/ 1148048 h 1240353"/>
                <a:gd name="connsiteX31" fmla="*/ 3314340 w 3556641"/>
                <a:gd name="connsiteY31" fmla="*/ 1191316 h 1240353"/>
                <a:gd name="connsiteX32" fmla="*/ 3259533 w 3556641"/>
                <a:gd name="connsiteY32" fmla="*/ 1211508 h 1240353"/>
                <a:gd name="connsiteX33" fmla="*/ 3219150 w 3556641"/>
                <a:gd name="connsiteY33" fmla="*/ 1223046 h 1240353"/>
                <a:gd name="connsiteX34" fmla="*/ 3178766 w 3556641"/>
                <a:gd name="connsiteY34" fmla="*/ 1234584 h 1240353"/>
                <a:gd name="connsiteX35" fmla="*/ 3129729 w 3556641"/>
                <a:gd name="connsiteY35" fmla="*/ 1240353 h 1240353"/>
                <a:gd name="connsiteX36" fmla="*/ 3100884 w 3556641"/>
                <a:gd name="connsiteY36" fmla="*/ 1240353 h 1240353"/>
                <a:gd name="connsiteX37" fmla="*/ 3069154 w 3556641"/>
                <a:gd name="connsiteY37" fmla="*/ 1237469 h 1240353"/>
                <a:gd name="connsiteX38" fmla="*/ 2976848 w 3556641"/>
                <a:gd name="connsiteY38" fmla="*/ 1225931 h 1240353"/>
                <a:gd name="connsiteX39" fmla="*/ 2826852 w 3556641"/>
                <a:gd name="connsiteY39" fmla="*/ 1208623 h 1240353"/>
                <a:gd name="connsiteX40" fmla="*/ 2645126 w 3556641"/>
                <a:gd name="connsiteY40" fmla="*/ 1194201 h 1240353"/>
                <a:gd name="connsiteX41" fmla="*/ 2411478 w 3556641"/>
                <a:gd name="connsiteY41" fmla="*/ 1159586 h 1240353"/>
                <a:gd name="connsiteX42" fmla="*/ 2229752 w 3556641"/>
                <a:gd name="connsiteY42" fmla="*/ 1127856 h 1240353"/>
                <a:gd name="connsiteX43" fmla="*/ 2010526 w 3556641"/>
                <a:gd name="connsiteY43" fmla="*/ 1078819 h 1240353"/>
                <a:gd name="connsiteX44" fmla="*/ 1765340 w 3556641"/>
                <a:gd name="connsiteY44" fmla="*/ 1015359 h 1240353"/>
                <a:gd name="connsiteX45" fmla="*/ 1551884 w 3556641"/>
                <a:gd name="connsiteY45" fmla="*/ 949015 h 1240353"/>
                <a:gd name="connsiteX46" fmla="*/ 1404773 w 3556641"/>
                <a:gd name="connsiteY46" fmla="*/ 897093 h 1240353"/>
                <a:gd name="connsiteX47" fmla="*/ 1306698 w 3556641"/>
                <a:gd name="connsiteY47" fmla="*/ 859594 h 1240353"/>
                <a:gd name="connsiteX48" fmla="*/ 1197085 w 3556641"/>
                <a:gd name="connsiteY48" fmla="*/ 816326 h 1240353"/>
                <a:gd name="connsiteX49" fmla="*/ 1096126 w 3556641"/>
                <a:gd name="connsiteY49" fmla="*/ 773058 h 1240353"/>
                <a:gd name="connsiteX50" fmla="*/ 969207 w 3556641"/>
                <a:gd name="connsiteY50" fmla="*/ 712482 h 1240353"/>
                <a:gd name="connsiteX51" fmla="*/ 819210 w 3556641"/>
                <a:gd name="connsiteY51" fmla="*/ 628830 h 1240353"/>
                <a:gd name="connsiteX52" fmla="*/ 669214 w 3556641"/>
                <a:gd name="connsiteY52" fmla="*/ 536525 h 1240353"/>
                <a:gd name="connsiteX53" fmla="*/ 530756 w 3556641"/>
                <a:gd name="connsiteY53" fmla="*/ 449989 h 1240353"/>
                <a:gd name="connsiteX54" fmla="*/ 372106 w 3556641"/>
                <a:gd name="connsiteY54" fmla="*/ 340376 h 1240353"/>
                <a:gd name="connsiteX55" fmla="*/ 265378 w 3556641"/>
                <a:gd name="connsiteY55" fmla="*/ 259609 h 1240353"/>
                <a:gd name="connsiteX56" fmla="*/ 181726 w 3556641"/>
                <a:gd name="connsiteY56" fmla="*/ 196149 h 1240353"/>
                <a:gd name="connsiteX57" fmla="*/ 80767 w 3556641"/>
                <a:gd name="connsiteY57" fmla="*/ 115382 h 1240353"/>
                <a:gd name="connsiteX58" fmla="*/ 37499 w 3556641"/>
                <a:gd name="connsiteY58" fmla="*/ 77883 h 1240353"/>
                <a:gd name="connsiteX59" fmla="*/ 23077 w 3556641"/>
                <a:gd name="connsiteY59" fmla="*/ 60576 h 1240353"/>
                <a:gd name="connsiteX60" fmla="*/ 2885 w 3556641"/>
                <a:gd name="connsiteY60" fmla="*/ 25961 h 1240353"/>
                <a:gd name="connsiteX61" fmla="*/ 0 w 3556641"/>
                <a:gd name="connsiteY61" fmla="*/ 11538 h 1240353"/>
                <a:gd name="connsiteX62" fmla="*/ 5769 w 3556641"/>
                <a:gd name="connsiteY62" fmla="*/ 0 h 1240353"/>
                <a:gd name="connsiteX63" fmla="*/ 11538 w 3556641"/>
                <a:gd name="connsiteY63" fmla="*/ 0 h 1240353"/>
                <a:gd name="connsiteX64" fmla="*/ 23077 w 3556641"/>
                <a:gd name="connsiteY64" fmla="*/ 2885 h 1240353"/>
                <a:gd name="connsiteX65" fmla="*/ 54807 w 3556641"/>
                <a:gd name="connsiteY65" fmla="*/ 14423 h 1240353"/>
                <a:gd name="connsiteX66" fmla="*/ 103844 w 3556641"/>
                <a:gd name="connsiteY66" fmla="*/ 46153 h 1240353"/>
                <a:gd name="connsiteX67" fmla="*/ 199034 w 3556641"/>
                <a:gd name="connsiteY67" fmla="*/ 103844 h 1240353"/>
                <a:gd name="connsiteX68" fmla="*/ 311531 w 3556641"/>
                <a:gd name="connsiteY68" fmla="*/ 167304 h 1240353"/>
                <a:gd name="connsiteX69" fmla="*/ 392298 w 3556641"/>
                <a:gd name="connsiteY69" fmla="*/ 213456 h 1240353"/>
                <a:gd name="connsiteX70" fmla="*/ 501911 w 3556641"/>
                <a:gd name="connsiteY70" fmla="*/ 274032 h 1240353"/>
                <a:gd name="connsiteX71" fmla="*/ 574024 w 3556641"/>
                <a:gd name="connsiteY71" fmla="*/ 311531 h 1240353"/>
                <a:gd name="connsiteX72" fmla="*/ 677868 w 3556641"/>
                <a:gd name="connsiteY72" fmla="*/ 363452 h 1240353"/>
                <a:gd name="connsiteX73" fmla="*/ 807672 w 3556641"/>
                <a:gd name="connsiteY73" fmla="*/ 424028 h 1240353"/>
                <a:gd name="connsiteX74" fmla="*/ 928823 w 3556641"/>
                <a:gd name="connsiteY74" fmla="*/ 481719 h 1240353"/>
                <a:gd name="connsiteX75" fmla="*/ 1078819 w 3556641"/>
                <a:gd name="connsiteY75" fmla="*/ 545179 h 1240353"/>
                <a:gd name="connsiteX76" fmla="*/ 1217277 w 3556641"/>
                <a:gd name="connsiteY76" fmla="*/ 599985 h 1240353"/>
                <a:gd name="connsiteX77" fmla="*/ 1349966 w 3556641"/>
                <a:gd name="connsiteY77" fmla="*/ 646138 h 1240353"/>
                <a:gd name="connsiteX78" fmla="*/ 1479771 w 3556641"/>
                <a:gd name="connsiteY78" fmla="*/ 692290 h 1240353"/>
                <a:gd name="connsiteX79" fmla="*/ 1623998 w 3556641"/>
                <a:gd name="connsiteY79" fmla="*/ 735558 h 1240353"/>
                <a:gd name="connsiteX80" fmla="*/ 1820147 w 3556641"/>
                <a:gd name="connsiteY80" fmla="*/ 784596 h 12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556641" h="1240353">
                  <a:moveTo>
                    <a:pt x="1820147" y="784596"/>
                  </a:moveTo>
                  <a:lnTo>
                    <a:pt x="1923990" y="810557"/>
                  </a:lnTo>
                  <a:lnTo>
                    <a:pt x="2053795" y="836517"/>
                  </a:lnTo>
                  <a:lnTo>
                    <a:pt x="2203791" y="865363"/>
                  </a:lnTo>
                  <a:lnTo>
                    <a:pt x="2391286" y="894208"/>
                  </a:lnTo>
                  <a:lnTo>
                    <a:pt x="2512437" y="911516"/>
                  </a:lnTo>
                  <a:lnTo>
                    <a:pt x="2708586" y="931707"/>
                  </a:lnTo>
                  <a:lnTo>
                    <a:pt x="2855697" y="943246"/>
                  </a:lnTo>
                  <a:lnTo>
                    <a:pt x="2979733" y="949015"/>
                  </a:lnTo>
                  <a:lnTo>
                    <a:pt x="3095114" y="949015"/>
                  </a:lnTo>
                  <a:lnTo>
                    <a:pt x="3152805" y="949015"/>
                  </a:lnTo>
                  <a:lnTo>
                    <a:pt x="3190304" y="946130"/>
                  </a:lnTo>
                  <a:lnTo>
                    <a:pt x="3233573" y="937476"/>
                  </a:lnTo>
                  <a:lnTo>
                    <a:pt x="3273956" y="925938"/>
                  </a:lnTo>
                  <a:lnTo>
                    <a:pt x="3331647" y="905747"/>
                  </a:lnTo>
                  <a:lnTo>
                    <a:pt x="3383569" y="879786"/>
                  </a:lnTo>
                  <a:lnTo>
                    <a:pt x="3441260" y="842287"/>
                  </a:lnTo>
                  <a:lnTo>
                    <a:pt x="3484528" y="807672"/>
                  </a:lnTo>
                  <a:lnTo>
                    <a:pt x="3507604" y="787480"/>
                  </a:lnTo>
                  <a:lnTo>
                    <a:pt x="3524911" y="775942"/>
                  </a:lnTo>
                  <a:lnTo>
                    <a:pt x="3536450" y="773058"/>
                  </a:lnTo>
                  <a:lnTo>
                    <a:pt x="3542219" y="773058"/>
                  </a:lnTo>
                  <a:lnTo>
                    <a:pt x="3547988" y="773058"/>
                  </a:lnTo>
                  <a:lnTo>
                    <a:pt x="3556641" y="778827"/>
                  </a:lnTo>
                  <a:lnTo>
                    <a:pt x="3556641" y="793249"/>
                  </a:lnTo>
                  <a:lnTo>
                    <a:pt x="3550872" y="836517"/>
                  </a:lnTo>
                  <a:lnTo>
                    <a:pt x="3536450" y="885555"/>
                  </a:lnTo>
                  <a:lnTo>
                    <a:pt x="3524911" y="940361"/>
                  </a:lnTo>
                  <a:lnTo>
                    <a:pt x="3507604" y="1003821"/>
                  </a:lnTo>
                  <a:lnTo>
                    <a:pt x="3475874" y="1090357"/>
                  </a:lnTo>
                  <a:lnTo>
                    <a:pt x="3455682" y="1148048"/>
                  </a:lnTo>
                  <a:lnTo>
                    <a:pt x="3314340" y="1191316"/>
                  </a:lnTo>
                  <a:lnTo>
                    <a:pt x="3259533" y="1211508"/>
                  </a:lnTo>
                  <a:lnTo>
                    <a:pt x="3219150" y="1223046"/>
                  </a:lnTo>
                  <a:lnTo>
                    <a:pt x="3178766" y="1234584"/>
                  </a:lnTo>
                  <a:lnTo>
                    <a:pt x="3129729" y="1240353"/>
                  </a:lnTo>
                  <a:lnTo>
                    <a:pt x="3100884" y="1240353"/>
                  </a:lnTo>
                  <a:lnTo>
                    <a:pt x="3069154" y="1237469"/>
                  </a:lnTo>
                  <a:lnTo>
                    <a:pt x="2976848" y="1225931"/>
                  </a:lnTo>
                  <a:lnTo>
                    <a:pt x="2826852" y="1208623"/>
                  </a:lnTo>
                  <a:lnTo>
                    <a:pt x="2645126" y="1194201"/>
                  </a:lnTo>
                  <a:lnTo>
                    <a:pt x="2411478" y="1159586"/>
                  </a:lnTo>
                  <a:lnTo>
                    <a:pt x="2229752" y="1127856"/>
                  </a:lnTo>
                  <a:lnTo>
                    <a:pt x="2010526" y="1078819"/>
                  </a:lnTo>
                  <a:lnTo>
                    <a:pt x="1765340" y="1015359"/>
                  </a:lnTo>
                  <a:lnTo>
                    <a:pt x="1551884" y="949015"/>
                  </a:lnTo>
                  <a:lnTo>
                    <a:pt x="1404773" y="897093"/>
                  </a:lnTo>
                  <a:lnTo>
                    <a:pt x="1306698" y="859594"/>
                  </a:lnTo>
                  <a:lnTo>
                    <a:pt x="1197085" y="816326"/>
                  </a:lnTo>
                  <a:lnTo>
                    <a:pt x="1096126" y="773058"/>
                  </a:lnTo>
                  <a:lnTo>
                    <a:pt x="969207" y="712482"/>
                  </a:lnTo>
                  <a:lnTo>
                    <a:pt x="819210" y="628830"/>
                  </a:lnTo>
                  <a:lnTo>
                    <a:pt x="669214" y="536525"/>
                  </a:lnTo>
                  <a:lnTo>
                    <a:pt x="530756" y="449989"/>
                  </a:lnTo>
                  <a:lnTo>
                    <a:pt x="372106" y="340376"/>
                  </a:lnTo>
                  <a:lnTo>
                    <a:pt x="265378" y="259609"/>
                  </a:lnTo>
                  <a:lnTo>
                    <a:pt x="181726" y="196149"/>
                  </a:lnTo>
                  <a:lnTo>
                    <a:pt x="80767" y="115382"/>
                  </a:lnTo>
                  <a:lnTo>
                    <a:pt x="37499" y="77883"/>
                  </a:lnTo>
                  <a:lnTo>
                    <a:pt x="23077" y="60576"/>
                  </a:lnTo>
                  <a:lnTo>
                    <a:pt x="2885" y="25961"/>
                  </a:lnTo>
                  <a:lnTo>
                    <a:pt x="0" y="11538"/>
                  </a:lnTo>
                  <a:lnTo>
                    <a:pt x="5769" y="0"/>
                  </a:lnTo>
                  <a:lnTo>
                    <a:pt x="11538" y="0"/>
                  </a:lnTo>
                  <a:lnTo>
                    <a:pt x="23077" y="2885"/>
                  </a:lnTo>
                  <a:lnTo>
                    <a:pt x="54807" y="14423"/>
                  </a:lnTo>
                  <a:lnTo>
                    <a:pt x="103844" y="46153"/>
                  </a:lnTo>
                  <a:lnTo>
                    <a:pt x="199034" y="103844"/>
                  </a:lnTo>
                  <a:lnTo>
                    <a:pt x="311531" y="167304"/>
                  </a:lnTo>
                  <a:lnTo>
                    <a:pt x="392298" y="213456"/>
                  </a:lnTo>
                  <a:lnTo>
                    <a:pt x="501911" y="274032"/>
                  </a:lnTo>
                  <a:lnTo>
                    <a:pt x="574024" y="311531"/>
                  </a:lnTo>
                  <a:lnTo>
                    <a:pt x="677868" y="363452"/>
                  </a:lnTo>
                  <a:lnTo>
                    <a:pt x="807672" y="424028"/>
                  </a:lnTo>
                  <a:lnTo>
                    <a:pt x="928823" y="481719"/>
                  </a:lnTo>
                  <a:lnTo>
                    <a:pt x="1078819" y="545179"/>
                  </a:lnTo>
                  <a:lnTo>
                    <a:pt x="1217277" y="599985"/>
                  </a:lnTo>
                  <a:lnTo>
                    <a:pt x="1349966" y="646138"/>
                  </a:lnTo>
                  <a:lnTo>
                    <a:pt x="1479771" y="692290"/>
                  </a:lnTo>
                  <a:lnTo>
                    <a:pt x="1623998" y="735558"/>
                  </a:lnTo>
                  <a:lnTo>
                    <a:pt x="1820147" y="7845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1">
              <a:extLst>
                <a:ext uri="{FF2B5EF4-FFF2-40B4-BE49-F238E27FC236}">
                  <a16:creationId xmlns:a16="http://schemas.microsoft.com/office/drawing/2014/main" id="{4D131104-83F7-4530-98A3-7EB7A46FF087}"/>
                </a:ext>
              </a:extLst>
            </p:cNvPr>
            <p:cNvSpPr/>
            <p:nvPr/>
          </p:nvSpPr>
          <p:spPr>
            <a:xfrm>
              <a:off x="3678238" y="3871913"/>
              <a:ext cx="598487" cy="2032000"/>
            </a:xfrm>
            <a:custGeom>
              <a:avLst/>
              <a:gdLst>
                <a:gd name="connsiteX0" fmla="*/ 417559 w 597267"/>
                <a:gd name="connsiteY0" fmla="*/ 438700 h 2032293"/>
                <a:gd name="connsiteX1" fmla="*/ 449272 w 597267"/>
                <a:gd name="connsiteY1" fmla="*/ 718834 h 2032293"/>
                <a:gd name="connsiteX2" fmla="*/ 467771 w 597267"/>
                <a:gd name="connsiteY2" fmla="*/ 874758 h 2032293"/>
                <a:gd name="connsiteX3" fmla="*/ 483628 w 597267"/>
                <a:gd name="connsiteY3" fmla="*/ 961970 h 2032293"/>
                <a:gd name="connsiteX4" fmla="*/ 502127 w 597267"/>
                <a:gd name="connsiteY4" fmla="*/ 1162821 h 2032293"/>
                <a:gd name="connsiteX5" fmla="*/ 528555 w 597267"/>
                <a:gd name="connsiteY5" fmla="*/ 1458811 h 2032293"/>
                <a:gd name="connsiteX6" fmla="*/ 554983 w 597267"/>
                <a:gd name="connsiteY6" fmla="*/ 1746874 h 2032293"/>
                <a:gd name="connsiteX7" fmla="*/ 597267 w 597267"/>
                <a:gd name="connsiteY7" fmla="*/ 1879012 h 2032293"/>
                <a:gd name="connsiteX8" fmla="*/ 589339 w 597267"/>
                <a:gd name="connsiteY8" fmla="*/ 1918654 h 2032293"/>
                <a:gd name="connsiteX9" fmla="*/ 576125 w 597267"/>
                <a:gd name="connsiteY9" fmla="*/ 1963581 h 2032293"/>
                <a:gd name="connsiteX10" fmla="*/ 562911 w 597267"/>
                <a:gd name="connsiteY10" fmla="*/ 1992652 h 2032293"/>
                <a:gd name="connsiteX11" fmla="*/ 547055 w 597267"/>
                <a:gd name="connsiteY11" fmla="*/ 2011151 h 2032293"/>
                <a:gd name="connsiteX12" fmla="*/ 533841 w 597267"/>
                <a:gd name="connsiteY12" fmla="*/ 2021722 h 2032293"/>
                <a:gd name="connsiteX13" fmla="*/ 517984 w 597267"/>
                <a:gd name="connsiteY13" fmla="*/ 2029651 h 2032293"/>
                <a:gd name="connsiteX14" fmla="*/ 504770 w 597267"/>
                <a:gd name="connsiteY14" fmla="*/ 2032293 h 2032293"/>
                <a:gd name="connsiteX15" fmla="*/ 488913 w 597267"/>
                <a:gd name="connsiteY15" fmla="*/ 2027008 h 2032293"/>
                <a:gd name="connsiteX16" fmla="*/ 467771 w 597267"/>
                <a:gd name="connsiteY16" fmla="*/ 2016437 h 2032293"/>
                <a:gd name="connsiteX17" fmla="*/ 443986 w 597267"/>
                <a:gd name="connsiteY17" fmla="*/ 1995295 h 2032293"/>
                <a:gd name="connsiteX18" fmla="*/ 428130 w 597267"/>
                <a:gd name="connsiteY18" fmla="*/ 1976795 h 2032293"/>
                <a:gd name="connsiteX19" fmla="*/ 406987 w 597267"/>
                <a:gd name="connsiteY19" fmla="*/ 1953010 h 2032293"/>
                <a:gd name="connsiteX20" fmla="*/ 388488 w 597267"/>
                <a:gd name="connsiteY20" fmla="*/ 1929225 h 2032293"/>
                <a:gd name="connsiteX21" fmla="*/ 367346 w 597267"/>
                <a:gd name="connsiteY21" fmla="*/ 1892226 h 2032293"/>
                <a:gd name="connsiteX22" fmla="*/ 348846 w 597267"/>
                <a:gd name="connsiteY22" fmla="*/ 1855227 h 2032293"/>
                <a:gd name="connsiteX23" fmla="*/ 335633 w 597267"/>
                <a:gd name="connsiteY23" fmla="*/ 1815586 h 2032293"/>
                <a:gd name="connsiteX24" fmla="*/ 319776 w 597267"/>
                <a:gd name="connsiteY24" fmla="*/ 1765373 h 2032293"/>
                <a:gd name="connsiteX25" fmla="*/ 309205 w 597267"/>
                <a:gd name="connsiteY25" fmla="*/ 1715160 h 2032293"/>
                <a:gd name="connsiteX26" fmla="*/ 309205 w 597267"/>
                <a:gd name="connsiteY26" fmla="*/ 1699304 h 2032293"/>
                <a:gd name="connsiteX27" fmla="*/ 306562 w 597267"/>
                <a:gd name="connsiteY27" fmla="*/ 1627949 h 2032293"/>
                <a:gd name="connsiteX28" fmla="*/ 306562 w 597267"/>
                <a:gd name="connsiteY28" fmla="*/ 1519595 h 2032293"/>
                <a:gd name="connsiteX29" fmla="*/ 306562 w 597267"/>
                <a:gd name="connsiteY29" fmla="*/ 1482596 h 2032293"/>
                <a:gd name="connsiteX30" fmla="*/ 298634 w 597267"/>
                <a:gd name="connsiteY30" fmla="*/ 1384814 h 2032293"/>
                <a:gd name="connsiteX31" fmla="*/ 288063 w 597267"/>
                <a:gd name="connsiteY31" fmla="*/ 1220962 h 2032293"/>
                <a:gd name="connsiteX32" fmla="*/ 269563 w 597267"/>
                <a:gd name="connsiteY32" fmla="*/ 1006897 h 2032293"/>
                <a:gd name="connsiteX33" fmla="*/ 248421 w 597267"/>
                <a:gd name="connsiteY33" fmla="*/ 739977 h 2032293"/>
                <a:gd name="connsiteX34" fmla="*/ 227279 w 597267"/>
                <a:gd name="connsiteY34" fmla="*/ 478342 h 2032293"/>
                <a:gd name="connsiteX35" fmla="*/ 219350 w 597267"/>
                <a:gd name="connsiteY35" fmla="*/ 362060 h 2032293"/>
                <a:gd name="connsiteX36" fmla="*/ 211422 w 597267"/>
                <a:gd name="connsiteY36" fmla="*/ 327704 h 2032293"/>
                <a:gd name="connsiteX37" fmla="*/ 203494 w 597267"/>
                <a:gd name="connsiteY37" fmla="*/ 293348 h 2032293"/>
                <a:gd name="connsiteX38" fmla="*/ 184994 w 597267"/>
                <a:gd name="connsiteY38" fmla="*/ 248421 h 2032293"/>
                <a:gd name="connsiteX39" fmla="*/ 150638 w 597267"/>
                <a:gd name="connsiteY39" fmla="*/ 198208 h 2032293"/>
                <a:gd name="connsiteX40" fmla="*/ 150638 w 597267"/>
                <a:gd name="connsiteY40" fmla="*/ 198208 h 2032293"/>
                <a:gd name="connsiteX41" fmla="*/ 134782 w 597267"/>
                <a:gd name="connsiteY41" fmla="*/ 179708 h 2032293"/>
                <a:gd name="connsiteX42" fmla="*/ 113640 w 597267"/>
                <a:gd name="connsiteY42" fmla="*/ 158566 h 2032293"/>
                <a:gd name="connsiteX43" fmla="*/ 92497 w 597267"/>
                <a:gd name="connsiteY43" fmla="*/ 140067 h 2032293"/>
                <a:gd name="connsiteX44" fmla="*/ 73998 w 597267"/>
                <a:gd name="connsiteY44" fmla="*/ 124210 h 2032293"/>
                <a:gd name="connsiteX45" fmla="*/ 55498 w 597267"/>
                <a:gd name="connsiteY45" fmla="*/ 110996 h 2032293"/>
                <a:gd name="connsiteX46" fmla="*/ 39642 w 597267"/>
                <a:gd name="connsiteY46" fmla="*/ 95140 h 2032293"/>
                <a:gd name="connsiteX47" fmla="*/ 15857 w 597267"/>
                <a:gd name="connsiteY47" fmla="*/ 66069 h 2032293"/>
                <a:gd name="connsiteX48" fmla="*/ 5286 w 597267"/>
                <a:gd name="connsiteY48" fmla="*/ 44927 h 2032293"/>
                <a:gd name="connsiteX49" fmla="*/ 0 w 597267"/>
                <a:gd name="connsiteY49" fmla="*/ 31713 h 2032293"/>
                <a:gd name="connsiteX50" fmla="*/ 0 w 597267"/>
                <a:gd name="connsiteY50" fmla="*/ 18499 h 2032293"/>
                <a:gd name="connsiteX51" fmla="*/ 2643 w 597267"/>
                <a:gd name="connsiteY51" fmla="*/ 7928 h 2032293"/>
                <a:gd name="connsiteX52" fmla="*/ 10571 w 597267"/>
                <a:gd name="connsiteY52" fmla="*/ 2643 h 2032293"/>
                <a:gd name="connsiteX53" fmla="*/ 44927 w 597267"/>
                <a:gd name="connsiteY53" fmla="*/ 0 h 2032293"/>
                <a:gd name="connsiteX54" fmla="*/ 103068 w 597267"/>
                <a:gd name="connsiteY54" fmla="*/ 10571 h 2032293"/>
                <a:gd name="connsiteX55" fmla="*/ 184994 w 597267"/>
                <a:gd name="connsiteY55" fmla="*/ 23785 h 2032293"/>
                <a:gd name="connsiteX56" fmla="*/ 251064 w 597267"/>
                <a:gd name="connsiteY56" fmla="*/ 39641 h 2032293"/>
                <a:gd name="connsiteX57" fmla="*/ 319776 w 597267"/>
                <a:gd name="connsiteY57" fmla="*/ 55498 h 2032293"/>
                <a:gd name="connsiteX58" fmla="*/ 391131 w 597267"/>
                <a:gd name="connsiteY58" fmla="*/ 224636 h 2032293"/>
                <a:gd name="connsiteX59" fmla="*/ 417559 w 597267"/>
                <a:gd name="connsiteY59" fmla="*/ 438700 h 203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97267" h="2032293">
                  <a:moveTo>
                    <a:pt x="417559" y="438700"/>
                  </a:moveTo>
                  <a:lnTo>
                    <a:pt x="449272" y="718834"/>
                  </a:lnTo>
                  <a:lnTo>
                    <a:pt x="467771" y="874758"/>
                  </a:lnTo>
                  <a:lnTo>
                    <a:pt x="483628" y="961970"/>
                  </a:lnTo>
                  <a:lnTo>
                    <a:pt x="502127" y="1162821"/>
                  </a:lnTo>
                  <a:lnTo>
                    <a:pt x="528555" y="1458811"/>
                  </a:lnTo>
                  <a:lnTo>
                    <a:pt x="554983" y="1746874"/>
                  </a:lnTo>
                  <a:lnTo>
                    <a:pt x="597267" y="1879012"/>
                  </a:lnTo>
                  <a:lnTo>
                    <a:pt x="589339" y="1918654"/>
                  </a:lnTo>
                  <a:lnTo>
                    <a:pt x="576125" y="1963581"/>
                  </a:lnTo>
                  <a:lnTo>
                    <a:pt x="562911" y="1992652"/>
                  </a:lnTo>
                  <a:lnTo>
                    <a:pt x="547055" y="2011151"/>
                  </a:lnTo>
                  <a:lnTo>
                    <a:pt x="533841" y="2021722"/>
                  </a:lnTo>
                  <a:lnTo>
                    <a:pt x="517984" y="2029651"/>
                  </a:lnTo>
                  <a:lnTo>
                    <a:pt x="504770" y="2032293"/>
                  </a:lnTo>
                  <a:lnTo>
                    <a:pt x="488913" y="2027008"/>
                  </a:lnTo>
                  <a:lnTo>
                    <a:pt x="467771" y="2016437"/>
                  </a:lnTo>
                  <a:lnTo>
                    <a:pt x="443986" y="1995295"/>
                  </a:lnTo>
                  <a:lnTo>
                    <a:pt x="428130" y="1976795"/>
                  </a:lnTo>
                  <a:lnTo>
                    <a:pt x="406987" y="1953010"/>
                  </a:lnTo>
                  <a:lnTo>
                    <a:pt x="388488" y="1929225"/>
                  </a:lnTo>
                  <a:lnTo>
                    <a:pt x="367346" y="1892226"/>
                  </a:lnTo>
                  <a:lnTo>
                    <a:pt x="348846" y="1855227"/>
                  </a:lnTo>
                  <a:lnTo>
                    <a:pt x="335633" y="1815586"/>
                  </a:lnTo>
                  <a:lnTo>
                    <a:pt x="319776" y="1765373"/>
                  </a:lnTo>
                  <a:lnTo>
                    <a:pt x="309205" y="1715160"/>
                  </a:lnTo>
                  <a:lnTo>
                    <a:pt x="309205" y="1699304"/>
                  </a:lnTo>
                  <a:lnTo>
                    <a:pt x="306562" y="1627949"/>
                  </a:lnTo>
                  <a:lnTo>
                    <a:pt x="306562" y="1519595"/>
                  </a:lnTo>
                  <a:lnTo>
                    <a:pt x="306562" y="1482596"/>
                  </a:lnTo>
                  <a:lnTo>
                    <a:pt x="298634" y="1384814"/>
                  </a:lnTo>
                  <a:lnTo>
                    <a:pt x="288063" y="1220962"/>
                  </a:lnTo>
                  <a:lnTo>
                    <a:pt x="269563" y="1006897"/>
                  </a:lnTo>
                  <a:lnTo>
                    <a:pt x="248421" y="739977"/>
                  </a:lnTo>
                  <a:lnTo>
                    <a:pt x="227279" y="478342"/>
                  </a:lnTo>
                  <a:lnTo>
                    <a:pt x="219350" y="362060"/>
                  </a:lnTo>
                  <a:lnTo>
                    <a:pt x="211422" y="327704"/>
                  </a:lnTo>
                  <a:lnTo>
                    <a:pt x="203494" y="293348"/>
                  </a:lnTo>
                  <a:lnTo>
                    <a:pt x="184994" y="248421"/>
                  </a:lnTo>
                  <a:lnTo>
                    <a:pt x="150638" y="198208"/>
                  </a:lnTo>
                  <a:lnTo>
                    <a:pt x="150638" y="198208"/>
                  </a:lnTo>
                  <a:lnTo>
                    <a:pt x="134782" y="179708"/>
                  </a:lnTo>
                  <a:lnTo>
                    <a:pt x="113640" y="158566"/>
                  </a:lnTo>
                  <a:lnTo>
                    <a:pt x="92497" y="140067"/>
                  </a:lnTo>
                  <a:lnTo>
                    <a:pt x="73998" y="124210"/>
                  </a:lnTo>
                  <a:lnTo>
                    <a:pt x="55498" y="110996"/>
                  </a:lnTo>
                  <a:lnTo>
                    <a:pt x="39642" y="95140"/>
                  </a:lnTo>
                  <a:lnTo>
                    <a:pt x="15857" y="66069"/>
                  </a:lnTo>
                  <a:lnTo>
                    <a:pt x="5286" y="44927"/>
                  </a:lnTo>
                  <a:lnTo>
                    <a:pt x="0" y="31713"/>
                  </a:lnTo>
                  <a:lnTo>
                    <a:pt x="0" y="18499"/>
                  </a:lnTo>
                  <a:lnTo>
                    <a:pt x="2643" y="7928"/>
                  </a:lnTo>
                  <a:lnTo>
                    <a:pt x="10571" y="2643"/>
                  </a:lnTo>
                  <a:lnTo>
                    <a:pt x="44927" y="0"/>
                  </a:lnTo>
                  <a:lnTo>
                    <a:pt x="103068" y="10571"/>
                  </a:lnTo>
                  <a:lnTo>
                    <a:pt x="184994" y="23785"/>
                  </a:lnTo>
                  <a:lnTo>
                    <a:pt x="251064" y="39641"/>
                  </a:lnTo>
                  <a:lnTo>
                    <a:pt x="319776" y="55498"/>
                  </a:lnTo>
                  <a:lnTo>
                    <a:pt x="391131" y="224636"/>
                  </a:lnTo>
                  <a:lnTo>
                    <a:pt x="417559" y="43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2">
              <a:extLst>
                <a:ext uri="{FF2B5EF4-FFF2-40B4-BE49-F238E27FC236}">
                  <a16:creationId xmlns:a16="http://schemas.microsoft.com/office/drawing/2014/main" id="{302539BF-3361-440B-8C85-B575DB6D466A}"/>
                </a:ext>
              </a:extLst>
            </p:cNvPr>
            <p:cNvSpPr/>
            <p:nvPr/>
          </p:nvSpPr>
          <p:spPr>
            <a:xfrm>
              <a:off x="3933825" y="3614738"/>
              <a:ext cx="2865438" cy="2168525"/>
            </a:xfrm>
            <a:custGeom>
              <a:avLst/>
              <a:gdLst>
                <a:gd name="connsiteX0" fmla="*/ 928823 w 2864351"/>
                <a:gd name="connsiteY0" fmla="*/ 256724 h 2169176"/>
                <a:gd name="connsiteX1" fmla="*/ 793249 w 2864351"/>
                <a:gd name="connsiteY1" fmla="*/ 276916 h 2169176"/>
                <a:gd name="connsiteX2" fmla="*/ 651907 w 2864351"/>
                <a:gd name="connsiteY2" fmla="*/ 297108 h 2169176"/>
                <a:gd name="connsiteX3" fmla="*/ 533640 w 2864351"/>
                <a:gd name="connsiteY3" fmla="*/ 314415 h 2169176"/>
                <a:gd name="connsiteX4" fmla="*/ 447104 w 2864351"/>
                <a:gd name="connsiteY4" fmla="*/ 325953 h 2169176"/>
                <a:gd name="connsiteX5" fmla="*/ 392298 w 2864351"/>
                <a:gd name="connsiteY5" fmla="*/ 331722 h 2169176"/>
                <a:gd name="connsiteX6" fmla="*/ 331722 w 2864351"/>
                <a:gd name="connsiteY6" fmla="*/ 334607 h 2169176"/>
                <a:gd name="connsiteX7" fmla="*/ 253840 w 2864351"/>
                <a:gd name="connsiteY7" fmla="*/ 337491 h 2169176"/>
                <a:gd name="connsiteX8" fmla="*/ 190380 w 2864351"/>
                <a:gd name="connsiteY8" fmla="*/ 337491 h 2169176"/>
                <a:gd name="connsiteX9" fmla="*/ 141343 w 2864351"/>
                <a:gd name="connsiteY9" fmla="*/ 334607 h 2169176"/>
                <a:gd name="connsiteX10" fmla="*/ 89421 w 2864351"/>
                <a:gd name="connsiteY10" fmla="*/ 320184 h 2169176"/>
                <a:gd name="connsiteX11" fmla="*/ 66345 w 2864351"/>
                <a:gd name="connsiteY11" fmla="*/ 314415 h 2169176"/>
                <a:gd name="connsiteX12" fmla="*/ 0 w 2864351"/>
                <a:gd name="connsiteY12" fmla="*/ 299992 h 2169176"/>
                <a:gd name="connsiteX13" fmla="*/ 49037 w 2864351"/>
                <a:gd name="connsiteY13" fmla="*/ 493257 h 2169176"/>
                <a:gd name="connsiteX14" fmla="*/ 161534 w 2864351"/>
                <a:gd name="connsiteY14" fmla="*/ 513448 h 2169176"/>
                <a:gd name="connsiteX15" fmla="*/ 204803 w 2864351"/>
                <a:gd name="connsiteY15" fmla="*/ 519218 h 2169176"/>
                <a:gd name="connsiteX16" fmla="*/ 291339 w 2864351"/>
                <a:gd name="connsiteY16" fmla="*/ 513448 h 2169176"/>
                <a:gd name="connsiteX17" fmla="*/ 409605 w 2864351"/>
                <a:gd name="connsiteY17" fmla="*/ 499026 h 2169176"/>
                <a:gd name="connsiteX18" fmla="*/ 623061 w 2864351"/>
                <a:gd name="connsiteY18" fmla="*/ 473065 h 2169176"/>
                <a:gd name="connsiteX19" fmla="*/ 862478 w 2864351"/>
                <a:gd name="connsiteY19" fmla="*/ 438450 h 2169176"/>
                <a:gd name="connsiteX20" fmla="*/ 1159586 w 2864351"/>
                <a:gd name="connsiteY20" fmla="*/ 392298 h 2169176"/>
                <a:gd name="connsiteX21" fmla="*/ 1424964 w 2864351"/>
                <a:gd name="connsiteY21" fmla="*/ 343260 h 2169176"/>
                <a:gd name="connsiteX22" fmla="*/ 1499962 w 2864351"/>
                <a:gd name="connsiteY22" fmla="*/ 328838 h 2169176"/>
                <a:gd name="connsiteX23" fmla="*/ 1580729 w 2864351"/>
                <a:gd name="connsiteY23" fmla="*/ 317300 h 2169176"/>
                <a:gd name="connsiteX24" fmla="*/ 1696111 w 2864351"/>
                <a:gd name="connsiteY24" fmla="*/ 302877 h 2169176"/>
                <a:gd name="connsiteX25" fmla="*/ 1791301 w 2864351"/>
                <a:gd name="connsiteY25" fmla="*/ 294223 h 2169176"/>
                <a:gd name="connsiteX26" fmla="*/ 1973027 w 2864351"/>
                <a:gd name="connsiteY26" fmla="*/ 279800 h 2169176"/>
                <a:gd name="connsiteX27" fmla="*/ 2102832 w 2864351"/>
                <a:gd name="connsiteY27" fmla="*/ 271147 h 2169176"/>
                <a:gd name="connsiteX28" fmla="*/ 2229752 w 2864351"/>
                <a:gd name="connsiteY28" fmla="*/ 265378 h 2169176"/>
                <a:gd name="connsiteX29" fmla="*/ 2362440 w 2864351"/>
                <a:gd name="connsiteY29" fmla="*/ 259609 h 2169176"/>
                <a:gd name="connsiteX30" fmla="*/ 2391286 w 2864351"/>
                <a:gd name="connsiteY30" fmla="*/ 265378 h 2169176"/>
                <a:gd name="connsiteX31" fmla="*/ 2411478 w 2864351"/>
                <a:gd name="connsiteY31" fmla="*/ 271147 h 2169176"/>
                <a:gd name="connsiteX32" fmla="*/ 2425900 w 2864351"/>
                <a:gd name="connsiteY32" fmla="*/ 279800 h 2169176"/>
                <a:gd name="connsiteX33" fmla="*/ 2437439 w 2864351"/>
                <a:gd name="connsiteY33" fmla="*/ 285570 h 2169176"/>
                <a:gd name="connsiteX34" fmla="*/ 2446092 w 2864351"/>
                <a:gd name="connsiteY34" fmla="*/ 294223 h 2169176"/>
                <a:gd name="connsiteX35" fmla="*/ 2451861 w 2864351"/>
                <a:gd name="connsiteY35" fmla="*/ 305761 h 2169176"/>
                <a:gd name="connsiteX36" fmla="*/ 2460515 w 2864351"/>
                <a:gd name="connsiteY36" fmla="*/ 328838 h 2169176"/>
                <a:gd name="connsiteX37" fmla="*/ 2460515 w 2864351"/>
                <a:gd name="connsiteY37" fmla="*/ 346145 h 2169176"/>
                <a:gd name="connsiteX38" fmla="*/ 2454746 w 2864351"/>
                <a:gd name="connsiteY38" fmla="*/ 458642 h 2169176"/>
                <a:gd name="connsiteX39" fmla="*/ 2437439 w 2864351"/>
                <a:gd name="connsiteY39" fmla="*/ 703828 h 2169176"/>
                <a:gd name="connsiteX40" fmla="*/ 2414362 w 2864351"/>
                <a:gd name="connsiteY40" fmla="*/ 1006705 h 2169176"/>
                <a:gd name="connsiteX41" fmla="*/ 2397055 w 2864351"/>
                <a:gd name="connsiteY41" fmla="*/ 1064396 h 2169176"/>
                <a:gd name="connsiteX42" fmla="*/ 2373979 w 2864351"/>
                <a:gd name="connsiteY42" fmla="*/ 1225930 h 2169176"/>
                <a:gd name="connsiteX43" fmla="*/ 2327826 w 2864351"/>
                <a:gd name="connsiteY43" fmla="*/ 1514385 h 2169176"/>
                <a:gd name="connsiteX44" fmla="*/ 2278789 w 2864351"/>
                <a:gd name="connsiteY44" fmla="*/ 1811493 h 2169176"/>
                <a:gd name="connsiteX45" fmla="*/ 2316288 w 2864351"/>
                <a:gd name="connsiteY45" fmla="*/ 2120139 h 2169176"/>
                <a:gd name="connsiteX46" fmla="*/ 2336480 w 2864351"/>
                <a:gd name="connsiteY46" fmla="*/ 2143215 h 2169176"/>
                <a:gd name="connsiteX47" fmla="*/ 2356671 w 2864351"/>
                <a:gd name="connsiteY47" fmla="*/ 2157638 h 2169176"/>
                <a:gd name="connsiteX48" fmla="*/ 2373979 w 2864351"/>
                <a:gd name="connsiteY48" fmla="*/ 2166291 h 2169176"/>
                <a:gd name="connsiteX49" fmla="*/ 2391286 w 2864351"/>
                <a:gd name="connsiteY49" fmla="*/ 2169176 h 2169176"/>
                <a:gd name="connsiteX50" fmla="*/ 2408593 w 2864351"/>
                <a:gd name="connsiteY50" fmla="*/ 2169176 h 2169176"/>
                <a:gd name="connsiteX51" fmla="*/ 2423016 w 2864351"/>
                <a:gd name="connsiteY51" fmla="*/ 2166291 h 2169176"/>
                <a:gd name="connsiteX52" fmla="*/ 2440323 w 2864351"/>
                <a:gd name="connsiteY52" fmla="*/ 2154753 h 2169176"/>
                <a:gd name="connsiteX53" fmla="*/ 2460515 w 2864351"/>
                <a:gd name="connsiteY53" fmla="*/ 2134561 h 2169176"/>
                <a:gd name="connsiteX54" fmla="*/ 2477822 w 2864351"/>
                <a:gd name="connsiteY54" fmla="*/ 2105716 h 2169176"/>
                <a:gd name="connsiteX55" fmla="*/ 2486476 w 2864351"/>
                <a:gd name="connsiteY55" fmla="*/ 2079755 h 2169176"/>
                <a:gd name="connsiteX56" fmla="*/ 2492245 w 2864351"/>
                <a:gd name="connsiteY56" fmla="*/ 2062448 h 2169176"/>
                <a:gd name="connsiteX57" fmla="*/ 2506668 w 2864351"/>
                <a:gd name="connsiteY57" fmla="*/ 2010526 h 2169176"/>
                <a:gd name="connsiteX58" fmla="*/ 2518206 w 2864351"/>
                <a:gd name="connsiteY58" fmla="*/ 1973027 h 2169176"/>
                <a:gd name="connsiteX59" fmla="*/ 2532628 w 2864351"/>
                <a:gd name="connsiteY59" fmla="*/ 1903798 h 2169176"/>
                <a:gd name="connsiteX60" fmla="*/ 2544167 w 2864351"/>
                <a:gd name="connsiteY60" fmla="*/ 1840338 h 2169176"/>
                <a:gd name="connsiteX61" fmla="*/ 2558589 w 2864351"/>
                <a:gd name="connsiteY61" fmla="*/ 1724956 h 2169176"/>
                <a:gd name="connsiteX62" fmla="*/ 2584550 w 2864351"/>
                <a:gd name="connsiteY62" fmla="*/ 1540346 h 2169176"/>
                <a:gd name="connsiteX63" fmla="*/ 2616280 w 2864351"/>
                <a:gd name="connsiteY63" fmla="*/ 1335543 h 2169176"/>
                <a:gd name="connsiteX64" fmla="*/ 2650895 w 2864351"/>
                <a:gd name="connsiteY64" fmla="*/ 1099011 h 2169176"/>
                <a:gd name="connsiteX65" fmla="*/ 2679740 w 2864351"/>
                <a:gd name="connsiteY65" fmla="*/ 894208 h 2169176"/>
                <a:gd name="connsiteX66" fmla="*/ 2708586 w 2864351"/>
                <a:gd name="connsiteY66" fmla="*/ 692290 h 2169176"/>
                <a:gd name="connsiteX67" fmla="*/ 2725893 w 2864351"/>
                <a:gd name="connsiteY67" fmla="*/ 568255 h 2169176"/>
                <a:gd name="connsiteX68" fmla="*/ 2734546 w 2864351"/>
                <a:gd name="connsiteY68" fmla="*/ 530756 h 2169176"/>
                <a:gd name="connsiteX69" fmla="*/ 2746085 w 2864351"/>
                <a:gd name="connsiteY69" fmla="*/ 501910 h 2169176"/>
                <a:gd name="connsiteX70" fmla="*/ 2757623 w 2864351"/>
                <a:gd name="connsiteY70" fmla="*/ 475949 h 2169176"/>
                <a:gd name="connsiteX71" fmla="*/ 2774930 w 2864351"/>
                <a:gd name="connsiteY71" fmla="*/ 447104 h 2169176"/>
                <a:gd name="connsiteX72" fmla="*/ 2795122 w 2864351"/>
                <a:gd name="connsiteY72" fmla="*/ 418259 h 2169176"/>
                <a:gd name="connsiteX73" fmla="*/ 2821083 w 2864351"/>
                <a:gd name="connsiteY73" fmla="*/ 392298 h 2169176"/>
                <a:gd name="connsiteX74" fmla="*/ 2835505 w 2864351"/>
                <a:gd name="connsiteY74" fmla="*/ 377875 h 2169176"/>
                <a:gd name="connsiteX75" fmla="*/ 2847044 w 2864351"/>
                <a:gd name="connsiteY75" fmla="*/ 366337 h 2169176"/>
                <a:gd name="connsiteX76" fmla="*/ 2855697 w 2864351"/>
                <a:gd name="connsiteY76" fmla="*/ 351914 h 2169176"/>
                <a:gd name="connsiteX77" fmla="*/ 2861466 w 2864351"/>
                <a:gd name="connsiteY77" fmla="*/ 340376 h 2169176"/>
                <a:gd name="connsiteX78" fmla="*/ 2864351 w 2864351"/>
                <a:gd name="connsiteY78" fmla="*/ 325953 h 2169176"/>
                <a:gd name="connsiteX79" fmla="*/ 2864351 w 2864351"/>
                <a:gd name="connsiteY79" fmla="*/ 314415 h 2169176"/>
                <a:gd name="connsiteX80" fmla="*/ 2861466 w 2864351"/>
                <a:gd name="connsiteY80" fmla="*/ 299992 h 2169176"/>
                <a:gd name="connsiteX81" fmla="*/ 2858582 w 2864351"/>
                <a:gd name="connsiteY81" fmla="*/ 285570 h 2169176"/>
                <a:gd name="connsiteX82" fmla="*/ 2844159 w 2864351"/>
                <a:gd name="connsiteY82" fmla="*/ 259609 h 2169176"/>
                <a:gd name="connsiteX83" fmla="*/ 2815314 w 2864351"/>
                <a:gd name="connsiteY83" fmla="*/ 224994 h 2169176"/>
                <a:gd name="connsiteX84" fmla="*/ 2754738 w 2864351"/>
                <a:gd name="connsiteY84" fmla="*/ 173072 h 2169176"/>
                <a:gd name="connsiteX85" fmla="*/ 2679740 w 2864351"/>
                <a:gd name="connsiteY85" fmla="*/ 112497 h 2169176"/>
                <a:gd name="connsiteX86" fmla="*/ 2584550 w 2864351"/>
                <a:gd name="connsiteY86" fmla="*/ 46153 h 2169176"/>
                <a:gd name="connsiteX87" fmla="*/ 2526859 w 2864351"/>
                <a:gd name="connsiteY87" fmla="*/ 14423 h 2169176"/>
                <a:gd name="connsiteX88" fmla="*/ 2500899 w 2864351"/>
                <a:gd name="connsiteY88" fmla="*/ 5769 h 2169176"/>
                <a:gd name="connsiteX89" fmla="*/ 2477822 w 2864351"/>
                <a:gd name="connsiteY89" fmla="*/ 0 h 2169176"/>
                <a:gd name="connsiteX90" fmla="*/ 2463399 w 2864351"/>
                <a:gd name="connsiteY90" fmla="*/ 0 h 2169176"/>
                <a:gd name="connsiteX91" fmla="*/ 2448977 w 2864351"/>
                <a:gd name="connsiteY91" fmla="*/ 5769 h 2169176"/>
                <a:gd name="connsiteX92" fmla="*/ 2437439 w 2864351"/>
                <a:gd name="connsiteY92" fmla="*/ 14423 h 2169176"/>
                <a:gd name="connsiteX93" fmla="*/ 2391286 w 2864351"/>
                <a:gd name="connsiteY93" fmla="*/ 28845 h 2169176"/>
                <a:gd name="connsiteX94" fmla="*/ 2264366 w 2864351"/>
                <a:gd name="connsiteY94" fmla="*/ 57691 h 2169176"/>
                <a:gd name="connsiteX95" fmla="*/ 2229752 w 2864351"/>
                <a:gd name="connsiteY95" fmla="*/ 63460 h 2169176"/>
                <a:gd name="connsiteX96" fmla="*/ 2125908 w 2864351"/>
                <a:gd name="connsiteY96" fmla="*/ 77883 h 2169176"/>
                <a:gd name="connsiteX97" fmla="*/ 1900914 w 2864351"/>
                <a:gd name="connsiteY97" fmla="*/ 106728 h 2169176"/>
                <a:gd name="connsiteX98" fmla="*/ 1664381 w 2864351"/>
                <a:gd name="connsiteY98" fmla="*/ 138458 h 2169176"/>
                <a:gd name="connsiteX99" fmla="*/ 1471117 w 2864351"/>
                <a:gd name="connsiteY99" fmla="*/ 164419 h 2169176"/>
                <a:gd name="connsiteX100" fmla="*/ 1387465 w 2864351"/>
                <a:gd name="connsiteY100" fmla="*/ 175957 h 2169176"/>
                <a:gd name="connsiteX101" fmla="*/ 928823 w 2864351"/>
                <a:gd name="connsiteY101" fmla="*/ 256724 h 216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864351" h="2169176">
                  <a:moveTo>
                    <a:pt x="928823" y="256724"/>
                  </a:moveTo>
                  <a:lnTo>
                    <a:pt x="793249" y="276916"/>
                  </a:lnTo>
                  <a:lnTo>
                    <a:pt x="651907" y="297108"/>
                  </a:lnTo>
                  <a:lnTo>
                    <a:pt x="533640" y="314415"/>
                  </a:lnTo>
                  <a:lnTo>
                    <a:pt x="447104" y="325953"/>
                  </a:lnTo>
                  <a:lnTo>
                    <a:pt x="392298" y="331722"/>
                  </a:lnTo>
                  <a:lnTo>
                    <a:pt x="331722" y="334607"/>
                  </a:lnTo>
                  <a:lnTo>
                    <a:pt x="253840" y="337491"/>
                  </a:lnTo>
                  <a:lnTo>
                    <a:pt x="190380" y="337491"/>
                  </a:lnTo>
                  <a:lnTo>
                    <a:pt x="141343" y="334607"/>
                  </a:lnTo>
                  <a:lnTo>
                    <a:pt x="89421" y="320184"/>
                  </a:lnTo>
                  <a:lnTo>
                    <a:pt x="66345" y="314415"/>
                  </a:lnTo>
                  <a:lnTo>
                    <a:pt x="0" y="299992"/>
                  </a:lnTo>
                  <a:lnTo>
                    <a:pt x="49037" y="493257"/>
                  </a:lnTo>
                  <a:lnTo>
                    <a:pt x="161534" y="513448"/>
                  </a:lnTo>
                  <a:lnTo>
                    <a:pt x="204803" y="519218"/>
                  </a:lnTo>
                  <a:lnTo>
                    <a:pt x="291339" y="513448"/>
                  </a:lnTo>
                  <a:lnTo>
                    <a:pt x="409605" y="499026"/>
                  </a:lnTo>
                  <a:lnTo>
                    <a:pt x="623061" y="473065"/>
                  </a:lnTo>
                  <a:lnTo>
                    <a:pt x="862478" y="438450"/>
                  </a:lnTo>
                  <a:lnTo>
                    <a:pt x="1159586" y="392298"/>
                  </a:lnTo>
                  <a:lnTo>
                    <a:pt x="1424964" y="343260"/>
                  </a:lnTo>
                  <a:lnTo>
                    <a:pt x="1499962" y="328838"/>
                  </a:lnTo>
                  <a:lnTo>
                    <a:pt x="1580729" y="317300"/>
                  </a:lnTo>
                  <a:lnTo>
                    <a:pt x="1696111" y="302877"/>
                  </a:lnTo>
                  <a:lnTo>
                    <a:pt x="1791301" y="294223"/>
                  </a:lnTo>
                  <a:lnTo>
                    <a:pt x="1973027" y="279800"/>
                  </a:lnTo>
                  <a:lnTo>
                    <a:pt x="2102832" y="271147"/>
                  </a:lnTo>
                  <a:lnTo>
                    <a:pt x="2229752" y="265378"/>
                  </a:lnTo>
                  <a:lnTo>
                    <a:pt x="2362440" y="259609"/>
                  </a:lnTo>
                  <a:lnTo>
                    <a:pt x="2391286" y="265378"/>
                  </a:lnTo>
                  <a:lnTo>
                    <a:pt x="2411478" y="271147"/>
                  </a:lnTo>
                  <a:lnTo>
                    <a:pt x="2425900" y="279800"/>
                  </a:lnTo>
                  <a:lnTo>
                    <a:pt x="2437439" y="285570"/>
                  </a:lnTo>
                  <a:lnTo>
                    <a:pt x="2446092" y="294223"/>
                  </a:lnTo>
                  <a:lnTo>
                    <a:pt x="2451861" y="305761"/>
                  </a:lnTo>
                  <a:lnTo>
                    <a:pt x="2460515" y="328838"/>
                  </a:lnTo>
                  <a:lnTo>
                    <a:pt x="2460515" y="346145"/>
                  </a:lnTo>
                  <a:lnTo>
                    <a:pt x="2454746" y="458642"/>
                  </a:lnTo>
                  <a:lnTo>
                    <a:pt x="2437439" y="703828"/>
                  </a:lnTo>
                  <a:lnTo>
                    <a:pt x="2414362" y="1006705"/>
                  </a:lnTo>
                  <a:lnTo>
                    <a:pt x="2397055" y="1064396"/>
                  </a:lnTo>
                  <a:lnTo>
                    <a:pt x="2373979" y="1225930"/>
                  </a:lnTo>
                  <a:lnTo>
                    <a:pt x="2327826" y="1514385"/>
                  </a:lnTo>
                  <a:lnTo>
                    <a:pt x="2278789" y="1811493"/>
                  </a:lnTo>
                  <a:lnTo>
                    <a:pt x="2316288" y="2120139"/>
                  </a:lnTo>
                  <a:lnTo>
                    <a:pt x="2336480" y="2143215"/>
                  </a:lnTo>
                  <a:lnTo>
                    <a:pt x="2356671" y="2157638"/>
                  </a:lnTo>
                  <a:lnTo>
                    <a:pt x="2373979" y="2166291"/>
                  </a:lnTo>
                  <a:lnTo>
                    <a:pt x="2391286" y="2169176"/>
                  </a:lnTo>
                  <a:lnTo>
                    <a:pt x="2408593" y="2169176"/>
                  </a:lnTo>
                  <a:lnTo>
                    <a:pt x="2423016" y="2166291"/>
                  </a:lnTo>
                  <a:lnTo>
                    <a:pt x="2440323" y="2154753"/>
                  </a:lnTo>
                  <a:lnTo>
                    <a:pt x="2460515" y="2134561"/>
                  </a:lnTo>
                  <a:lnTo>
                    <a:pt x="2477822" y="2105716"/>
                  </a:lnTo>
                  <a:lnTo>
                    <a:pt x="2486476" y="2079755"/>
                  </a:lnTo>
                  <a:lnTo>
                    <a:pt x="2492245" y="2062448"/>
                  </a:lnTo>
                  <a:lnTo>
                    <a:pt x="2506668" y="2010526"/>
                  </a:lnTo>
                  <a:lnTo>
                    <a:pt x="2518206" y="1973027"/>
                  </a:lnTo>
                  <a:lnTo>
                    <a:pt x="2532628" y="1903798"/>
                  </a:lnTo>
                  <a:lnTo>
                    <a:pt x="2544167" y="1840338"/>
                  </a:lnTo>
                  <a:lnTo>
                    <a:pt x="2558589" y="1724956"/>
                  </a:lnTo>
                  <a:lnTo>
                    <a:pt x="2584550" y="1540346"/>
                  </a:lnTo>
                  <a:lnTo>
                    <a:pt x="2616280" y="1335543"/>
                  </a:lnTo>
                  <a:lnTo>
                    <a:pt x="2650895" y="1099011"/>
                  </a:lnTo>
                  <a:lnTo>
                    <a:pt x="2679740" y="894208"/>
                  </a:lnTo>
                  <a:lnTo>
                    <a:pt x="2708586" y="692290"/>
                  </a:lnTo>
                  <a:lnTo>
                    <a:pt x="2725893" y="568255"/>
                  </a:lnTo>
                  <a:lnTo>
                    <a:pt x="2734546" y="530756"/>
                  </a:lnTo>
                  <a:lnTo>
                    <a:pt x="2746085" y="501910"/>
                  </a:lnTo>
                  <a:lnTo>
                    <a:pt x="2757623" y="475949"/>
                  </a:lnTo>
                  <a:lnTo>
                    <a:pt x="2774930" y="447104"/>
                  </a:lnTo>
                  <a:lnTo>
                    <a:pt x="2795122" y="418259"/>
                  </a:lnTo>
                  <a:lnTo>
                    <a:pt x="2821083" y="392298"/>
                  </a:lnTo>
                  <a:lnTo>
                    <a:pt x="2835505" y="377875"/>
                  </a:lnTo>
                  <a:lnTo>
                    <a:pt x="2847044" y="366337"/>
                  </a:lnTo>
                  <a:lnTo>
                    <a:pt x="2855697" y="351914"/>
                  </a:lnTo>
                  <a:lnTo>
                    <a:pt x="2861466" y="340376"/>
                  </a:lnTo>
                  <a:lnTo>
                    <a:pt x="2864351" y="325953"/>
                  </a:lnTo>
                  <a:lnTo>
                    <a:pt x="2864351" y="314415"/>
                  </a:lnTo>
                  <a:lnTo>
                    <a:pt x="2861466" y="299992"/>
                  </a:lnTo>
                  <a:lnTo>
                    <a:pt x="2858582" y="285570"/>
                  </a:lnTo>
                  <a:lnTo>
                    <a:pt x="2844159" y="259609"/>
                  </a:lnTo>
                  <a:lnTo>
                    <a:pt x="2815314" y="224994"/>
                  </a:lnTo>
                  <a:lnTo>
                    <a:pt x="2754738" y="173072"/>
                  </a:lnTo>
                  <a:lnTo>
                    <a:pt x="2679740" y="112497"/>
                  </a:lnTo>
                  <a:lnTo>
                    <a:pt x="2584550" y="46153"/>
                  </a:lnTo>
                  <a:lnTo>
                    <a:pt x="2526859" y="14423"/>
                  </a:lnTo>
                  <a:lnTo>
                    <a:pt x="2500899" y="5769"/>
                  </a:lnTo>
                  <a:lnTo>
                    <a:pt x="2477822" y="0"/>
                  </a:lnTo>
                  <a:lnTo>
                    <a:pt x="2463399" y="0"/>
                  </a:lnTo>
                  <a:lnTo>
                    <a:pt x="2448977" y="5769"/>
                  </a:lnTo>
                  <a:lnTo>
                    <a:pt x="2437439" y="14423"/>
                  </a:lnTo>
                  <a:lnTo>
                    <a:pt x="2391286" y="28845"/>
                  </a:lnTo>
                  <a:lnTo>
                    <a:pt x="2264366" y="57691"/>
                  </a:lnTo>
                  <a:lnTo>
                    <a:pt x="2229752" y="63460"/>
                  </a:lnTo>
                  <a:lnTo>
                    <a:pt x="2125908" y="77883"/>
                  </a:lnTo>
                  <a:lnTo>
                    <a:pt x="1900914" y="106728"/>
                  </a:lnTo>
                  <a:lnTo>
                    <a:pt x="1664381" y="138458"/>
                  </a:lnTo>
                  <a:lnTo>
                    <a:pt x="1471117" y="164419"/>
                  </a:lnTo>
                  <a:lnTo>
                    <a:pt x="1387465" y="175957"/>
                  </a:lnTo>
                  <a:lnTo>
                    <a:pt x="928823" y="256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7">
              <a:extLst>
                <a:ext uri="{FF2B5EF4-FFF2-40B4-BE49-F238E27FC236}">
                  <a16:creationId xmlns:a16="http://schemas.microsoft.com/office/drawing/2014/main" id="{3DA195F8-B959-4BDD-A0FC-EA986591C874}"/>
                </a:ext>
              </a:extLst>
            </p:cNvPr>
            <p:cNvSpPr/>
            <p:nvPr/>
          </p:nvSpPr>
          <p:spPr>
            <a:xfrm rot="16200000">
              <a:off x="3902869" y="4071144"/>
              <a:ext cx="2524125" cy="515937"/>
            </a:xfrm>
            <a:custGeom>
              <a:avLst/>
              <a:gdLst>
                <a:gd name="connsiteX0" fmla="*/ 1338262 w 2524125"/>
                <a:gd name="connsiteY0" fmla="*/ 173832 h 516732"/>
                <a:gd name="connsiteX1" fmla="*/ 1135856 w 2524125"/>
                <a:gd name="connsiteY1" fmla="*/ 173832 h 516732"/>
                <a:gd name="connsiteX2" fmla="*/ 952500 w 2524125"/>
                <a:gd name="connsiteY2" fmla="*/ 171450 h 516732"/>
                <a:gd name="connsiteX3" fmla="*/ 747712 w 2524125"/>
                <a:gd name="connsiteY3" fmla="*/ 173832 h 516732"/>
                <a:gd name="connsiteX4" fmla="*/ 564356 w 2524125"/>
                <a:gd name="connsiteY4" fmla="*/ 173832 h 516732"/>
                <a:gd name="connsiteX5" fmla="*/ 333375 w 2524125"/>
                <a:gd name="connsiteY5" fmla="*/ 173832 h 516732"/>
                <a:gd name="connsiteX6" fmla="*/ 0 w 2524125"/>
                <a:gd name="connsiteY6" fmla="*/ 173832 h 516732"/>
                <a:gd name="connsiteX7" fmla="*/ 16668 w 2524125"/>
                <a:gd name="connsiteY7" fmla="*/ 397669 h 516732"/>
                <a:gd name="connsiteX8" fmla="*/ 185737 w 2524125"/>
                <a:gd name="connsiteY8" fmla="*/ 400050 h 516732"/>
                <a:gd name="connsiteX9" fmla="*/ 376237 w 2524125"/>
                <a:gd name="connsiteY9" fmla="*/ 407194 h 516732"/>
                <a:gd name="connsiteX10" fmla="*/ 611981 w 2524125"/>
                <a:gd name="connsiteY10" fmla="*/ 414338 h 516732"/>
                <a:gd name="connsiteX11" fmla="*/ 845343 w 2524125"/>
                <a:gd name="connsiteY11" fmla="*/ 419100 h 516732"/>
                <a:gd name="connsiteX12" fmla="*/ 1107281 w 2524125"/>
                <a:gd name="connsiteY12" fmla="*/ 419100 h 516732"/>
                <a:gd name="connsiteX13" fmla="*/ 1293018 w 2524125"/>
                <a:gd name="connsiteY13" fmla="*/ 419100 h 516732"/>
                <a:gd name="connsiteX14" fmla="*/ 1490662 w 2524125"/>
                <a:gd name="connsiteY14" fmla="*/ 419100 h 516732"/>
                <a:gd name="connsiteX15" fmla="*/ 1647825 w 2524125"/>
                <a:gd name="connsiteY15" fmla="*/ 419100 h 516732"/>
                <a:gd name="connsiteX16" fmla="*/ 1781175 w 2524125"/>
                <a:gd name="connsiteY16" fmla="*/ 442913 h 516732"/>
                <a:gd name="connsiteX17" fmla="*/ 1847850 w 2524125"/>
                <a:gd name="connsiteY17" fmla="*/ 438150 h 516732"/>
                <a:gd name="connsiteX18" fmla="*/ 1907381 w 2524125"/>
                <a:gd name="connsiteY18" fmla="*/ 433388 h 516732"/>
                <a:gd name="connsiteX19" fmla="*/ 1962150 w 2524125"/>
                <a:gd name="connsiteY19" fmla="*/ 433388 h 516732"/>
                <a:gd name="connsiteX20" fmla="*/ 2016918 w 2524125"/>
                <a:gd name="connsiteY20" fmla="*/ 433388 h 516732"/>
                <a:gd name="connsiteX21" fmla="*/ 2064543 w 2524125"/>
                <a:gd name="connsiteY21" fmla="*/ 435769 h 516732"/>
                <a:gd name="connsiteX22" fmla="*/ 2116931 w 2524125"/>
                <a:gd name="connsiteY22" fmla="*/ 440532 h 516732"/>
                <a:gd name="connsiteX23" fmla="*/ 2166937 w 2524125"/>
                <a:gd name="connsiteY23" fmla="*/ 450057 h 516732"/>
                <a:gd name="connsiteX24" fmla="*/ 2190750 w 2524125"/>
                <a:gd name="connsiteY24" fmla="*/ 457200 h 516732"/>
                <a:gd name="connsiteX25" fmla="*/ 2202656 w 2524125"/>
                <a:gd name="connsiteY25" fmla="*/ 461963 h 516732"/>
                <a:gd name="connsiteX26" fmla="*/ 2214562 w 2524125"/>
                <a:gd name="connsiteY26" fmla="*/ 471488 h 516732"/>
                <a:gd name="connsiteX27" fmla="*/ 2233612 w 2524125"/>
                <a:gd name="connsiteY27" fmla="*/ 488157 h 516732"/>
                <a:gd name="connsiteX28" fmla="*/ 2252662 w 2524125"/>
                <a:gd name="connsiteY28" fmla="*/ 500063 h 516732"/>
                <a:gd name="connsiteX29" fmla="*/ 2281237 w 2524125"/>
                <a:gd name="connsiteY29" fmla="*/ 511969 h 516732"/>
                <a:gd name="connsiteX30" fmla="*/ 2309812 w 2524125"/>
                <a:gd name="connsiteY30" fmla="*/ 516732 h 516732"/>
                <a:gd name="connsiteX31" fmla="*/ 2326481 w 2524125"/>
                <a:gd name="connsiteY31" fmla="*/ 516732 h 516732"/>
                <a:gd name="connsiteX32" fmla="*/ 2343150 w 2524125"/>
                <a:gd name="connsiteY32" fmla="*/ 509588 h 516732"/>
                <a:gd name="connsiteX33" fmla="*/ 2366962 w 2524125"/>
                <a:gd name="connsiteY33" fmla="*/ 492919 h 516732"/>
                <a:gd name="connsiteX34" fmla="*/ 2386012 w 2524125"/>
                <a:gd name="connsiteY34" fmla="*/ 471488 h 516732"/>
                <a:gd name="connsiteX35" fmla="*/ 2407443 w 2524125"/>
                <a:gd name="connsiteY35" fmla="*/ 435769 h 516732"/>
                <a:gd name="connsiteX36" fmla="*/ 2428875 w 2524125"/>
                <a:gd name="connsiteY36" fmla="*/ 397669 h 516732"/>
                <a:gd name="connsiteX37" fmla="*/ 2450306 w 2524125"/>
                <a:gd name="connsiteY37" fmla="*/ 364332 h 516732"/>
                <a:gd name="connsiteX38" fmla="*/ 2466975 w 2524125"/>
                <a:gd name="connsiteY38" fmla="*/ 330994 h 516732"/>
                <a:gd name="connsiteX39" fmla="*/ 2483643 w 2524125"/>
                <a:gd name="connsiteY39" fmla="*/ 288132 h 516732"/>
                <a:gd name="connsiteX40" fmla="*/ 2493168 w 2524125"/>
                <a:gd name="connsiteY40" fmla="*/ 254794 h 516732"/>
                <a:gd name="connsiteX41" fmla="*/ 2505075 w 2524125"/>
                <a:gd name="connsiteY41" fmla="*/ 207169 h 516732"/>
                <a:gd name="connsiteX42" fmla="*/ 2512218 w 2524125"/>
                <a:gd name="connsiteY42" fmla="*/ 161925 h 516732"/>
                <a:gd name="connsiteX43" fmla="*/ 2521743 w 2524125"/>
                <a:gd name="connsiteY43" fmla="*/ 102394 h 516732"/>
                <a:gd name="connsiteX44" fmla="*/ 2524125 w 2524125"/>
                <a:gd name="connsiteY44" fmla="*/ 57150 h 516732"/>
                <a:gd name="connsiteX45" fmla="*/ 2521743 w 2524125"/>
                <a:gd name="connsiteY45" fmla="*/ 28575 h 516732"/>
                <a:gd name="connsiteX46" fmla="*/ 2516981 w 2524125"/>
                <a:gd name="connsiteY46" fmla="*/ 11907 h 516732"/>
                <a:gd name="connsiteX47" fmla="*/ 2509837 w 2524125"/>
                <a:gd name="connsiteY47" fmla="*/ 2382 h 516732"/>
                <a:gd name="connsiteX48" fmla="*/ 2502693 w 2524125"/>
                <a:gd name="connsiteY48" fmla="*/ 0 h 516732"/>
                <a:gd name="connsiteX49" fmla="*/ 2490787 w 2524125"/>
                <a:gd name="connsiteY49" fmla="*/ 0 h 516732"/>
                <a:gd name="connsiteX50" fmla="*/ 2471737 w 2524125"/>
                <a:gd name="connsiteY50" fmla="*/ 7144 h 516732"/>
                <a:gd name="connsiteX51" fmla="*/ 2450306 w 2524125"/>
                <a:gd name="connsiteY51" fmla="*/ 21432 h 516732"/>
                <a:gd name="connsiteX52" fmla="*/ 2433637 w 2524125"/>
                <a:gd name="connsiteY52" fmla="*/ 42863 h 516732"/>
                <a:gd name="connsiteX53" fmla="*/ 2407443 w 2524125"/>
                <a:gd name="connsiteY53" fmla="*/ 76200 h 516732"/>
                <a:gd name="connsiteX54" fmla="*/ 2364581 w 2524125"/>
                <a:gd name="connsiteY54" fmla="*/ 119063 h 516732"/>
                <a:gd name="connsiteX55" fmla="*/ 2324100 w 2524125"/>
                <a:gd name="connsiteY55" fmla="*/ 142875 h 516732"/>
                <a:gd name="connsiteX56" fmla="*/ 2290762 w 2524125"/>
                <a:gd name="connsiteY56" fmla="*/ 154782 h 516732"/>
                <a:gd name="connsiteX57" fmla="*/ 2243137 w 2524125"/>
                <a:gd name="connsiteY57" fmla="*/ 166688 h 516732"/>
                <a:gd name="connsiteX58" fmla="*/ 2197893 w 2524125"/>
                <a:gd name="connsiteY58" fmla="*/ 173832 h 516732"/>
                <a:gd name="connsiteX59" fmla="*/ 2100262 w 2524125"/>
                <a:gd name="connsiteY59" fmla="*/ 176213 h 516732"/>
                <a:gd name="connsiteX60" fmla="*/ 2005012 w 2524125"/>
                <a:gd name="connsiteY60" fmla="*/ 183357 h 516732"/>
                <a:gd name="connsiteX61" fmla="*/ 1845468 w 2524125"/>
                <a:gd name="connsiteY61" fmla="*/ 183357 h 516732"/>
                <a:gd name="connsiteX62" fmla="*/ 1738312 w 2524125"/>
                <a:gd name="connsiteY62" fmla="*/ 173832 h 516732"/>
                <a:gd name="connsiteX63" fmla="*/ 1338262 w 2524125"/>
                <a:gd name="connsiteY63" fmla="*/ 173832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4125" h="516732">
                  <a:moveTo>
                    <a:pt x="1338262" y="173832"/>
                  </a:moveTo>
                  <a:lnTo>
                    <a:pt x="1135856" y="173832"/>
                  </a:lnTo>
                  <a:lnTo>
                    <a:pt x="952500" y="171450"/>
                  </a:lnTo>
                  <a:lnTo>
                    <a:pt x="747712" y="173832"/>
                  </a:lnTo>
                  <a:lnTo>
                    <a:pt x="564356" y="173832"/>
                  </a:lnTo>
                  <a:lnTo>
                    <a:pt x="333375" y="173832"/>
                  </a:lnTo>
                  <a:lnTo>
                    <a:pt x="0" y="173832"/>
                  </a:lnTo>
                  <a:lnTo>
                    <a:pt x="16668" y="397669"/>
                  </a:lnTo>
                  <a:lnTo>
                    <a:pt x="185737" y="400050"/>
                  </a:lnTo>
                  <a:lnTo>
                    <a:pt x="376237" y="407194"/>
                  </a:lnTo>
                  <a:lnTo>
                    <a:pt x="611981" y="414338"/>
                  </a:lnTo>
                  <a:lnTo>
                    <a:pt x="845343" y="419100"/>
                  </a:lnTo>
                  <a:lnTo>
                    <a:pt x="1107281" y="419100"/>
                  </a:lnTo>
                  <a:lnTo>
                    <a:pt x="1293018" y="419100"/>
                  </a:lnTo>
                  <a:lnTo>
                    <a:pt x="1490662" y="419100"/>
                  </a:lnTo>
                  <a:lnTo>
                    <a:pt x="1647825" y="419100"/>
                  </a:lnTo>
                  <a:lnTo>
                    <a:pt x="1781175" y="442913"/>
                  </a:lnTo>
                  <a:lnTo>
                    <a:pt x="1847850" y="438150"/>
                  </a:lnTo>
                  <a:lnTo>
                    <a:pt x="1907381" y="433388"/>
                  </a:lnTo>
                  <a:lnTo>
                    <a:pt x="1962150" y="433388"/>
                  </a:lnTo>
                  <a:lnTo>
                    <a:pt x="2016918" y="433388"/>
                  </a:lnTo>
                  <a:lnTo>
                    <a:pt x="2064543" y="435769"/>
                  </a:lnTo>
                  <a:lnTo>
                    <a:pt x="2116931" y="440532"/>
                  </a:lnTo>
                  <a:lnTo>
                    <a:pt x="2166937" y="450057"/>
                  </a:lnTo>
                  <a:lnTo>
                    <a:pt x="2190750" y="457200"/>
                  </a:lnTo>
                  <a:lnTo>
                    <a:pt x="2202656" y="461963"/>
                  </a:lnTo>
                  <a:lnTo>
                    <a:pt x="2214562" y="471488"/>
                  </a:lnTo>
                  <a:lnTo>
                    <a:pt x="2233612" y="488157"/>
                  </a:lnTo>
                  <a:lnTo>
                    <a:pt x="2252662" y="500063"/>
                  </a:lnTo>
                  <a:lnTo>
                    <a:pt x="2281237" y="511969"/>
                  </a:lnTo>
                  <a:lnTo>
                    <a:pt x="2309812" y="516732"/>
                  </a:lnTo>
                  <a:lnTo>
                    <a:pt x="2326481" y="516732"/>
                  </a:lnTo>
                  <a:lnTo>
                    <a:pt x="2343150" y="509588"/>
                  </a:lnTo>
                  <a:lnTo>
                    <a:pt x="2366962" y="492919"/>
                  </a:lnTo>
                  <a:lnTo>
                    <a:pt x="2386012" y="471488"/>
                  </a:lnTo>
                  <a:lnTo>
                    <a:pt x="2407443" y="435769"/>
                  </a:lnTo>
                  <a:lnTo>
                    <a:pt x="2428875" y="397669"/>
                  </a:lnTo>
                  <a:lnTo>
                    <a:pt x="2450306" y="364332"/>
                  </a:lnTo>
                  <a:lnTo>
                    <a:pt x="2466975" y="330994"/>
                  </a:lnTo>
                  <a:lnTo>
                    <a:pt x="2483643" y="288132"/>
                  </a:lnTo>
                  <a:lnTo>
                    <a:pt x="2493168" y="254794"/>
                  </a:lnTo>
                  <a:lnTo>
                    <a:pt x="2505075" y="207169"/>
                  </a:lnTo>
                  <a:lnTo>
                    <a:pt x="2512218" y="161925"/>
                  </a:lnTo>
                  <a:lnTo>
                    <a:pt x="2521743" y="102394"/>
                  </a:lnTo>
                  <a:lnTo>
                    <a:pt x="2524125" y="57150"/>
                  </a:lnTo>
                  <a:lnTo>
                    <a:pt x="2521743" y="28575"/>
                  </a:lnTo>
                  <a:lnTo>
                    <a:pt x="2516981" y="11907"/>
                  </a:lnTo>
                  <a:lnTo>
                    <a:pt x="2509837" y="2382"/>
                  </a:lnTo>
                  <a:lnTo>
                    <a:pt x="2502693" y="0"/>
                  </a:lnTo>
                  <a:lnTo>
                    <a:pt x="2490787" y="0"/>
                  </a:lnTo>
                  <a:lnTo>
                    <a:pt x="2471737" y="7144"/>
                  </a:lnTo>
                  <a:lnTo>
                    <a:pt x="2450306" y="21432"/>
                  </a:lnTo>
                  <a:lnTo>
                    <a:pt x="2433637" y="42863"/>
                  </a:lnTo>
                  <a:lnTo>
                    <a:pt x="2407443" y="76200"/>
                  </a:lnTo>
                  <a:lnTo>
                    <a:pt x="2364581" y="119063"/>
                  </a:lnTo>
                  <a:lnTo>
                    <a:pt x="2324100" y="142875"/>
                  </a:lnTo>
                  <a:lnTo>
                    <a:pt x="2290762" y="154782"/>
                  </a:lnTo>
                  <a:lnTo>
                    <a:pt x="2243137" y="166688"/>
                  </a:lnTo>
                  <a:lnTo>
                    <a:pt x="2197893" y="173832"/>
                  </a:lnTo>
                  <a:lnTo>
                    <a:pt x="2100262" y="176213"/>
                  </a:lnTo>
                  <a:lnTo>
                    <a:pt x="2005012" y="183357"/>
                  </a:lnTo>
                  <a:lnTo>
                    <a:pt x="1845468" y="183357"/>
                  </a:lnTo>
                  <a:lnTo>
                    <a:pt x="1738312" y="173832"/>
                  </a:lnTo>
                  <a:lnTo>
                    <a:pt x="1338262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3">
              <a:extLst>
                <a:ext uri="{FF2B5EF4-FFF2-40B4-BE49-F238E27FC236}">
                  <a16:creationId xmlns:a16="http://schemas.microsoft.com/office/drawing/2014/main" id="{C1AB0DEB-6E01-4788-804F-F22CE46B71D8}"/>
                </a:ext>
              </a:extLst>
            </p:cNvPr>
            <p:cNvSpPr/>
            <p:nvPr/>
          </p:nvSpPr>
          <p:spPr>
            <a:xfrm>
              <a:off x="4095750" y="4478338"/>
              <a:ext cx="2322513" cy="419100"/>
            </a:xfrm>
            <a:custGeom>
              <a:avLst/>
              <a:gdLst>
                <a:gd name="connsiteX0" fmla="*/ 1800225 w 2321719"/>
                <a:gd name="connsiteY0" fmla="*/ 221457 h 419100"/>
                <a:gd name="connsiteX1" fmla="*/ 1662113 w 2321719"/>
                <a:gd name="connsiteY1" fmla="*/ 238125 h 419100"/>
                <a:gd name="connsiteX2" fmla="*/ 1483519 w 2321719"/>
                <a:gd name="connsiteY2" fmla="*/ 261938 h 419100"/>
                <a:gd name="connsiteX3" fmla="*/ 1369219 w 2321719"/>
                <a:gd name="connsiteY3" fmla="*/ 273844 h 419100"/>
                <a:gd name="connsiteX4" fmla="*/ 1223963 w 2321719"/>
                <a:gd name="connsiteY4" fmla="*/ 290513 h 419100"/>
                <a:gd name="connsiteX5" fmla="*/ 995363 w 2321719"/>
                <a:gd name="connsiteY5" fmla="*/ 333375 h 419100"/>
                <a:gd name="connsiteX6" fmla="*/ 828675 w 2321719"/>
                <a:gd name="connsiteY6" fmla="*/ 354807 h 419100"/>
                <a:gd name="connsiteX7" fmla="*/ 697706 w 2321719"/>
                <a:gd name="connsiteY7" fmla="*/ 371475 h 419100"/>
                <a:gd name="connsiteX8" fmla="*/ 564356 w 2321719"/>
                <a:gd name="connsiteY8" fmla="*/ 383382 h 419100"/>
                <a:gd name="connsiteX9" fmla="*/ 452438 w 2321719"/>
                <a:gd name="connsiteY9" fmla="*/ 392907 h 419100"/>
                <a:gd name="connsiteX10" fmla="*/ 369094 w 2321719"/>
                <a:gd name="connsiteY10" fmla="*/ 400050 h 419100"/>
                <a:gd name="connsiteX11" fmla="*/ 335756 w 2321719"/>
                <a:gd name="connsiteY11" fmla="*/ 407194 h 419100"/>
                <a:gd name="connsiteX12" fmla="*/ 269081 w 2321719"/>
                <a:gd name="connsiteY12" fmla="*/ 416719 h 419100"/>
                <a:gd name="connsiteX13" fmla="*/ 235744 w 2321719"/>
                <a:gd name="connsiteY13" fmla="*/ 419100 h 419100"/>
                <a:gd name="connsiteX14" fmla="*/ 200025 w 2321719"/>
                <a:gd name="connsiteY14" fmla="*/ 419100 h 419100"/>
                <a:gd name="connsiteX15" fmla="*/ 161925 w 2321719"/>
                <a:gd name="connsiteY15" fmla="*/ 414338 h 419100"/>
                <a:gd name="connsiteX16" fmla="*/ 114300 w 2321719"/>
                <a:gd name="connsiteY16" fmla="*/ 402432 h 419100"/>
                <a:gd name="connsiteX17" fmla="*/ 4763 w 2321719"/>
                <a:gd name="connsiteY17" fmla="*/ 359569 h 419100"/>
                <a:gd name="connsiteX18" fmla="*/ 0 w 2321719"/>
                <a:gd name="connsiteY18" fmla="*/ 245269 h 419100"/>
                <a:gd name="connsiteX19" fmla="*/ 133350 w 2321719"/>
                <a:gd name="connsiteY19" fmla="*/ 245269 h 419100"/>
                <a:gd name="connsiteX20" fmla="*/ 295275 w 2321719"/>
                <a:gd name="connsiteY20" fmla="*/ 245269 h 419100"/>
                <a:gd name="connsiteX21" fmla="*/ 371475 w 2321719"/>
                <a:gd name="connsiteY21" fmla="*/ 233363 h 419100"/>
                <a:gd name="connsiteX22" fmla="*/ 571500 w 2321719"/>
                <a:gd name="connsiteY22" fmla="*/ 207169 h 419100"/>
                <a:gd name="connsiteX23" fmla="*/ 800100 w 2321719"/>
                <a:gd name="connsiteY23" fmla="*/ 178594 h 419100"/>
                <a:gd name="connsiteX24" fmla="*/ 1014413 w 2321719"/>
                <a:gd name="connsiteY24" fmla="*/ 152400 h 419100"/>
                <a:gd name="connsiteX25" fmla="*/ 1216819 w 2321719"/>
                <a:gd name="connsiteY25" fmla="*/ 114300 h 419100"/>
                <a:gd name="connsiteX26" fmla="*/ 1419225 w 2321719"/>
                <a:gd name="connsiteY26" fmla="*/ 85725 h 419100"/>
                <a:gd name="connsiteX27" fmla="*/ 1626394 w 2321719"/>
                <a:gd name="connsiteY27" fmla="*/ 54769 h 419100"/>
                <a:gd name="connsiteX28" fmla="*/ 1814513 w 2321719"/>
                <a:gd name="connsiteY28" fmla="*/ 26194 h 419100"/>
                <a:gd name="connsiteX29" fmla="*/ 1981200 w 2321719"/>
                <a:gd name="connsiteY29" fmla="*/ 0 h 419100"/>
                <a:gd name="connsiteX30" fmla="*/ 1993106 w 2321719"/>
                <a:gd name="connsiteY30" fmla="*/ 0 h 419100"/>
                <a:gd name="connsiteX31" fmla="*/ 2047875 w 2321719"/>
                <a:gd name="connsiteY31" fmla="*/ 9525 h 419100"/>
                <a:gd name="connsiteX32" fmla="*/ 2102644 w 2321719"/>
                <a:gd name="connsiteY32" fmla="*/ 23813 h 419100"/>
                <a:gd name="connsiteX33" fmla="*/ 2145506 w 2321719"/>
                <a:gd name="connsiteY33" fmla="*/ 38100 h 419100"/>
                <a:gd name="connsiteX34" fmla="*/ 2197894 w 2321719"/>
                <a:gd name="connsiteY34" fmla="*/ 61913 h 419100"/>
                <a:gd name="connsiteX35" fmla="*/ 2245519 w 2321719"/>
                <a:gd name="connsiteY35" fmla="*/ 95250 h 419100"/>
                <a:gd name="connsiteX36" fmla="*/ 2300288 w 2321719"/>
                <a:gd name="connsiteY36" fmla="*/ 135732 h 419100"/>
                <a:gd name="connsiteX37" fmla="*/ 2321719 w 2321719"/>
                <a:gd name="connsiteY37" fmla="*/ 150019 h 419100"/>
                <a:gd name="connsiteX38" fmla="*/ 2302669 w 2321719"/>
                <a:gd name="connsiteY38" fmla="*/ 228600 h 419100"/>
                <a:gd name="connsiteX39" fmla="*/ 2164556 w 2321719"/>
                <a:gd name="connsiteY39" fmla="*/ 216694 h 419100"/>
                <a:gd name="connsiteX40" fmla="*/ 2076450 w 2321719"/>
                <a:gd name="connsiteY40" fmla="*/ 211932 h 419100"/>
                <a:gd name="connsiteX41" fmla="*/ 1962150 w 2321719"/>
                <a:gd name="connsiteY41" fmla="*/ 211932 h 419100"/>
                <a:gd name="connsiteX42" fmla="*/ 1800225 w 2321719"/>
                <a:gd name="connsiteY42" fmla="*/ 22145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1719" h="419100">
                  <a:moveTo>
                    <a:pt x="1800225" y="221457"/>
                  </a:moveTo>
                  <a:lnTo>
                    <a:pt x="1662113" y="238125"/>
                  </a:lnTo>
                  <a:lnTo>
                    <a:pt x="1483519" y="261938"/>
                  </a:lnTo>
                  <a:lnTo>
                    <a:pt x="1369219" y="273844"/>
                  </a:lnTo>
                  <a:lnTo>
                    <a:pt x="1223963" y="290513"/>
                  </a:lnTo>
                  <a:lnTo>
                    <a:pt x="995363" y="333375"/>
                  </a:lnTo>
                  <a:lnTo>
                    <a:pt x="828675" y="354807"/>
                  </a:lnTo>
                  <a:lnTo>
                    <a:pt x="697706" y="371475"/>
                  </a:lnTo>
                  <a:lnTo>
                    <a:pt x="564356" y="383382"/>
                  </a:lnTo>
                  <a:lnTo>
                    <a:pt x="452438" y="392907"/>
                  </a:lnTo>
                  <a:lnTo>
                    <a:pt x="369094" y="400050"/>
                  </a:lnTo>
                  <a:lnTo>
                    <a:pt x="335756" y="407194"/>
                  </a:lnTo>
                  <a:lnTo>
                    <a:pt x="269081" y="416719"/>
                  </a:lnTo>
                  <a:lnTo>
                    <a:pt x="235744" y="419100"/>
                  </a:lnTo>
                  <a:lnTo>
                    <a:pt x="200025" y="419100"/>
                  </a:lnTo>
                  <a:lnTo>
                    <a:pt x="161925" y="414338"/>
                  </a:lnTo>
                  <a:lnTo>
                    <a:pt x="114300" y="402432"/>
                  </a:lnTo>
                  <a:lnTo>
                    <a:pt x="4763" y="359569"/>
                  </a:lnTo>
                  <a:lnTo>
                    <a:pt x="0" y="245269"/>
                  </a:lnTo>
                  <a:lnTo>
                    <a:pt x="133350" y="245269"/>
                  </a:lnTo>
                  <a:lnTo>
                    <a:pt x="295275" y="245269"/>
                  </a:lnTo>
                  <a:lnTo>
                    <a:pt x="371475" y="233363"/>
                  </a:lnTo>
                  <a:lnTo>
                    <a:pt x="571500" y="207169"/>
                  </a:lnTo>
                  <a:lnTo>
                    <a:pt x="800100" y="178594"/>
                  </a:lnTo>
                  <a:lnTo>
                    <a:pt x="1014413" y="152400"/>
                  </a:lnTo>
                  <a:lnTo>
                    <a:pt x="1216819" y="114300"/>
                  </a:lnTo>
                  <a:lnTo>
                    <a:pt x="1419225" y="85725"/>
                  </a:lnTo>
                  <a:lnTo>
                    <a:pt x="1626394" y="54769"/>
                  </a:lnTo>
                  <a:lnTo>
                    <a:pt x="1814513" y="26194"/>
                  </a:lnTo>
                  <a:lnTo>
                    <a:pt x="1981200" y="0"/>
                  </a:lnTo>
                  <a:lnTo>
                    <a:pt x="1993106" y="0"/>
                  </a:lnTo>
                  <a:lnTo>
                    <a:pt x="2047875" y="9525"/>
                  </a:lnTo>
                  <a:lnTo>
                    <a:pt x="2102644" y="23813"/>
                  </a:lnTo>
                  <a:lnTo>
                    <a:pt x="2145506" y="38100"/>
                  </a:lnTo>
                  <a:lnTo>
                    <a:pt x="2197894" y="61913"/>
                  </a:lnTo>
                  <a:lnTo>
                    <a:pt x="2245519" y="95250"/>
                  </a:lnTo>
                  <a:lnTo>
                    <a:pt x="2300288" y="135732"/>
                  </a:lnTo>
                  <a:lnTo>
                    <a:pt x="2321719" y="150019"/>
                  </a:lnTo>
                  <a:lnTo>
                    <a:pt x="2302669" y="228600"/>
                  </a:lnTo>
                  <a:lnTo>
                    <a:pt x="2164556" y="216694"/>
                  </a:lnTo>
                  <a:lnTo>
                    <a:pt x="2076450" y="211932"/>
                  </a:lnTo>
                  <a:lnTo>
                    <a:pt x="1962150" y="211932"/>
                  </a:lnTo>
                  <a:lnTo>
                    <a:pt x="1800225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4">
              <a:extLst>
                <a:ext uri="{FF2B5EF4-FFF2-40B4-BE49-F238E27FC236}">
                  <a16:creationId xmlns:a16="http://schemas.microsoft.com/office/drawing/2014/main" id="{B9D35CB7-5DA4-4D68-B865-1C275426CE62}"/>
                </a:ext>
              </a:extLst>
            </p:cNvPr>
            <p:cNvSpPr/>
            <p:nvPr/>
          </p:nvSpPr>
          <p:spPr>
            <a:xfrm>
              <a:off x="4186238" y="5392738"/>
              <a:ext cx="2127250" cy="387350"/>
            </a:xfrm>
            <a:custGeom>
              <a:avLst/>
              <a:gdLst>
                <a:gd name="connsiteX0" fmla="*/ 1304925 w 2126456"/>
                <a:gd name="connsiteY0" fmla="*/ 250032 h 385763"/>
                <a:gd name="connsiteX1" fmla="*/ 1090612 w 2126456"/>
                <a:gd name="connsiteY1" fmla="*/ 266700 h 385763"/>
                <a:gd name="connsiteX2" fmla="*/ 900112 w 2126456"/>
                <a:gd name="connsiteY2" fmla="*/ 283369 h 385763"/>
                <a:gd name="connsiteX3" fmla="*/ 664368 w 2126456"/>
                <a:gd name="connsiteY3" fmla="*/ 304800 h 385763"/>
                <a:gd name="connsiteX4" fmla="*/ 407193 w 2126456"/>
                <a:gd name="connsiteY4" fmla="*/ 328613 h 385763"/>
                <a:gd name="connsiteX5" fmla="*/ 171450 w 2126456"/>
                <a:gd name="connsiteY5" fmla="*/ 350044 h 385763"/>
                <a:gd name="connsiteX6" fmla="*/ 21431 w 2126456"/>
                <a:gd name="connsiteY6" fmla="*/ 364332 h 385763"/>
                <a:gd name="connsiteX7" fmla="*/ 0 w 2126456"/>
                <a:gd name="connsiteY7" fmla="*/ 204788 h 385763"/>
                <a:gd name="connsiteX8" fmla="*/ 173831 w 2126456"/>
                <a:gd name="connsiteY8" fmla="*/ 188119 h 385763"/>
                <a:gd name="connsiteX9" fmla="*/ 545306 w 2126456"/>
                <a:gd name="connsiteY9" fmla="*/ 150019 h 385763"/>
                <a:gd name="connsiteX10" fmla="*/ 835818 w 2126456"/>
                <a:gd name="connsiteY10" fmla="*/ 119063 h 385763"/>
                <a:gd name="connsiteX11" fmla="*/ 916781 w 2126456"/>
                <a:gd name="connsiteY11" fmla="*/ 109538 h 385763"/>
                <a:gd name="connsiteX12" fmla="*/ 1109662 w 2126456"/>
                <a:gd name="connsiteY12" fmla="*/ 90488 h 385763"/>
                <a:gd name="connsiteX13" fmla="*/ 1345406 w 2126456"/>
                <a:gd name="connsiteY13" fmla="*/ 73819 h 385763"/>
                <a:gd name="connsiteX14" fmla="*/ 1607343 w 2126456"/>
                <a:gd name="connsiteY14" fmla="*/ 50007 h 385763"/>
                <a:gd name="connsiteX15" fmla="*/ 1857375 w 2126456"/>
                <a:gd name="connsiteY15" fmla="*/ 23813 h 385763"/>
                <a:gd name="connsiteX16" fmla="*/ 1874043 w 2126456"/>
                <a:gd name="connsiteY16" fmla="*/ 21432 h 385763"/>
                <a:gd name="connsiteX17" fmla="*/ 1909762 w 2126456"/>
                <a:gd name="connsiteY17" fmla="*/ 14288 h 385763"/>
                <a:gd name="connsiteX18" fmla="*/ 1943100 w 2126456"/>
                <a:gd name="connsiteY18" fmla="*/ 7144 h 385763"/>
                <a:gd name="connsiteX19" fmla="*/ 1981200 w 2126456"/>
                <a:gd name="connsiteY19" fmla="*/ 4763 h 385763"/>
                <a:gd name="connsiteX20" fmla="*/ 2107406 w 2126456"/>
                <a:gd name="connsiteY20" fmla="*/ 0 h 385763"/>
                <a:gd name="connsiteX21" fmla="*/ 2126456 w 2126456"/>
                <a:gd name="connsiteY21" fmla="*/ 385763 h 385763"/>
                <a:gd name="connsiteX22" fmla="*/ 2090737 w 2126456"/>
                <a:gd name="connsiteY22" fmla="*/ 366713 h 385763"/>
                <a:gd name="connsiteX23" fmla="*/ 2062162 w 2126456"/>
                <a:gd name="connsiteY23" fmla="*/ 345282 h 385763"/>
                <a:gd name="connsiteX24" fmla="*/ 2035968 w 2126456"/>
                <a:gd name="connsiteY24" fmla="*/ 323850 h 385763"/>
                <a:gd name="connsiteX25" fmla="*/ 2007393 w 2126456"/>
                <a:gd name="connsiteY25" fmla="*/ 297657 h 385763"/>
                <a:gd name="connsiteX26" fmla="*/ 1969293 w 2126456"/>
                <a:gd name="connsiteY26" fmla="*/ 261938 h 385763"/>
                <a:gd name="connsiteX27" fmla="*/ 1935956 w 2126456"/>
                <a:gd name="connsiteY27" fmla="*/ 223838 h 385763"/>
                <a:gd name="connsiteX28" fmla="*/ 1921668 w 2126456"/>
                <a:gd name="connsiteY28" fmla="*/ 204788 h 385763"/>
                <a:gd name="connsiteX29" fmla="*/ 1843087 w 2126456"/>
                <a:gd name="connsiteY29" fmla="*/ 207169 h 385763"/>
                <a:gd name="connsiteX30" fmla="*/ 1676400 w 2126456"/>
                <a:gd name="connsiteY30" fmla="*/ 221457 h 385763"/>
                <a:gd name="connsiteX31" fmla="*/ 1304925 w 2126456"/>
                <a:gd name="connsiteY31" fmla="*/ 250032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26456" h="385763">
                  <a:moveTo>
                    <a:pt x="1304925" y="250032"/>
                  </a:moveTo>
                  <a:lnTo>
                    <a:pt x="1090612" y="266700"/>
                  </a:lnTo>
                  <a:lnTo>
                    <a:pt x="900112" y="283369"/>
                  </a:lnTo>
                  <a:lnTo>
                    <a:pt x="664368" y="304800"/>
                  </a:lnTo>
                  <a:lnTo>
                    <a:pt x="407193" y="328613"/>
                  </a:lnTo>
                  <a:lnTo>
                    <a:pt x="171450" y="350044"/>
                  </a:lnTo>
                  <a:lnTo>
                    <a:pt x="21431" y="364332"/>
                  </a:lnTo>
                  <a:lnTo>
                    <a:pt x="0" y="204788"/>
                  </a:lnTo>
                  <a:lnTo>
                    <a:pt x="173831" y="188119"/>
                  </a:lnTo>
                  <a:lnTo>
                    <a:pt x="545306" y="150019"/>
                  </a:lnTo>
                  <a:lnTo>
                    <a:pt x="835818" y="119063"/>
                  </a:lnTo>
                  <a:lnTo>
                    <a:pt x="916781" y="109538"/>
                  </a:lnTo>
                  <a:lnTo>
                    <a:pt x="1109662" y="90488"/>
                  </a:lnTo>
                  <a:lnTo>
                    <a:pt x="1345406" y="73819"/>
                  </a:lnTo>
                  <a:lnTo>
                    <a:pt x="1607343" y="50007"/>
                  </a:lnTo>
                  <a:lnTo>
                    <a:pt x="1857375" y="23813"/>
                  </a:lnTo>
                  <a:lnTo>
                    <a:pt x="1874043" y="21432"/>
                  </a:lnTo>
                  <a:lnTo>
                    <a:pt x="1909762" y="14288"/>
                  </a:lnTo>
                  <a:lnTo>
                    <a:pt x="1943100" y="7144"/>
                  </a:lnTo>
                  <a:lnTo>
                    <a:pt x="1981200" y="4763"/>
                  </a:lnTo>
                  <a:lnTo>
                    <a:pt x="2107406" y="0"/>
                  </a:lnTo>
                  <a:lnTo>
                    <a:pt x="2126456" y="385763"/>
                  </a:lnTo>
                  <a:lnTo>
                    <a:pt x="2090737" y="366713"/>
                  </a:lnTo>
                  <a:lnTo>
                    <a:pt x="2062162" y="345282"/>
                  </a:lnTo>
                  <a:lnTo>
                    <a:pt x="2035968" y="323850"/>
                  </a:lnTo>
                  <a:lnTo>
                    <a:pt x="2007393" y="297657"/>
                  </a:lnTo>
                  <a:lnTo>
                    <a:pt x="1969293" y="261938"/>
                  </a:lnTo>
                  <a:lnTo>
                    <a:pt x="1935956" y="223838"/>
                  </a:lnTo>
                  <a:lnTo>
                    <a:pt x="1921668" y="204788"/>
                  </a:lnTo>
                  <a:lnTo>
                    <a:pt x="1843087" y="207169"/>
                  </a:lnTo>
                  <a:lnTo>
                    <a:pt x="1676400" y="221457"/>
                  </a:lnTo>
                  <a:lnTo>
                    <a:pt x="130492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02421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42" name="グループ化 1">
            <a:extLst>
              <a:ext uri="{FF2B5EF4-FFF2-40B4-BE49-F238E27FC236}">
                <a16:creationId xmlns:a16="http://schemas.microsoft.com/office/drawing/2014/main" id="{8952A761-D92F-460E-8AD8-B0359B4E86A2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685925"/>
            <a:ext cx="4141788" cy="4217988"/>
            <a:chOff x="2657475" y="1685925"/>
            <a:chExt cx="4141788" cy="4217988"/>
          </a:xfrm>
        </p:grpSpPr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C8284D22-7730-41F9-A94A-9213EAD8289B}"/>
                </a:ext>
              </a:extLst>
            </p:cNvPr>
            <p:cNvSpPr/>
            <p:nvPr/>
          </p:nvSpPr>
          <p:spPr>
            <a:xfrm>
              <a:off x="3754438" y="1685925"/>
              <a:ext cx="2876550" cy="1152525"/>
            </a:xfrm>
            <a:custGeom>
              <a:avLst/>
              <a:gdLst>
                <a:gd name="connsiteX0" fmla="*/ 1862138 w 2876550"/>
                <a:gd name="connsiteY0" fmla="*/ 95250 h 1152525"/>
                <a:gd name="connsiteX1" fmla="*/ 1662113 w 2876550"/>
                <a:gd name="connsiteY1" fmla="*/ 119063 h 1152525"/>
                <a:gd name="connsiteX2" fmla="*/ 1504950 w 2876550"/>
                <a:gd name="connsiteY2" fmla="*/ 135731 h 1152525"/>
                <a:gd name="connsiteX3" fmla="*/ 1340644 w 2876550"/>
                <a:gd name="connsiteY3" fmla="*/ 154781 h 1152525"/>
                <a:gd name="connsiteX4" fmla="*/ 1150144 w 2876550"/>
                <a:gd name="connsiteY4" fmla="*/ 176213 h 1152525"/>
                <a:gd name="connsiteX5" fmla="*/ 992982 w 2876550"/>
                <a:gd name="connsiteY5" fmla="*/ 192881 h 1152525"/>
                <a:gd name="connsiteX6" fmla="*/ 750094 w 2876550"/>
                <a:gd name="connsiteY6" fmla="*/ 219075 h 1152525"/>
                <a:gd name="connsiteX7" fmla="*/ 571500 w 2876550"/>
                <a:gd name="connsiteY7" fmla="*/ 238125 h 1152525"/>
                <a:gd name="connsiteX8" fmla="*/ 342900 w 2876550"/>
                <a:gd name="connsiteY8" fmla="*/ 261938 h 1152525"/>
                <a:gd name="connsiteX9" fmla="*/ 154782 w 2876550"/>
                <a:gd name="connsiteY9" fmla="*/ 280988 h 1152525"/>
                <a:gd name="connsiteX10" fmla="*/ 0 w 2876550"/>
                <a:gd name="connsiteY10" fmla="*/ 295275 h 1152525"/>
                <a:gd name="connsiteX11" fmla="*/ 30957 w 2876550"/>
                <a:gd name="connsiteY11" fmla="*/ 452438 h 1152525"/>
                <a:gd name="connsiteX12" fmla="*/ 276225 w 2876550"/>
                <a:gd name="connsiteY12" fmla="*/ 428625 h 1152525"/>
                <a:gd name="connsiteX13" fmla="*/ 473869 w 2876550"/>
                <a:gd name="connsiteY13" fmla="*/ 409575 h 1152525"/>
                <a:gd name="connsiteX14" fmla="*/ 797719 w 2876550"/>
                <a:gd name="connsiteY14" fmla="*/ 376238 h 1152525"/>
                <a:gd name="connsiteX15" fmla="*/ 1123950 w 2876550"/>
                <a:gd name="connsiteY15" fmla="*/ 342900 h 1152525"/>
                <a:gd name="connsiteX16" fmla="*/ 1419225 w 2876550"/>
                <a:gd name="connsiteY16" fmla="*/ 309563 h 1152525"/>
                <a:gd name="connsiteX17" fmla="*/ 1666875 w 2876550"/>
                <a:gd name="connsiteY17" fmla="*/ 280988 h 1152525"/>
                <a:gd name="connsiteX18" fmla="*/ 1974057 w 2876550"/>
                <a:gd name="connsiteY18" fmla="*/ 247650 h 1152525"/>
                <a:gd name="connsiteX19" fmla="*/ 2255044 w 2876550"/>
                <a:gd name="connsiteY19" fmla="*/ 214313 h 1152525"/>
                <a:gd name="connsiteX20" fmla="*/ 2350294 w 2876550"/>
                <a:gd name="connsiteY20" fmla="*/ 202406 h 1152525"/>
                <a:gd name="connsiteX21" fmla="*/ 2378869 w 2876550"/>
                <a:gd name="connsiteY21" fmla="*/ 204788 h 1152525"/>
                <a:gd name="connsiteX22" fmla="*/ 2407444 w 2876550"/>
                <a:gd name="connsiteY22" fmla="*/ 209550 h 1152525"/>
                <a:gd name="connsiteX23" fmla="*/ 2424113 w 2876550"/>
                <a:gd name="connsiteY23" fmla="*/ 216694 h 1152525"/>
                <a:gd name="connsiteX24" fmla="*/ 2431257 w 2876550"/>
                <a:gd name="connsiteY24" fmla="*/ 223838 h 1152525"/>
                <a:gd name="connsiteX25" fmla="*/ 2443163 w 2876550"/>
                <a:gd name="connsiteY25" fmla="*/ 238125 h 1152525"/>
                <a:gd name="connsiteX26" fmla="*/ 2450307 w 2876550"/>
                <a:gd name="connsiteY26" fmla="*/ 254794 h 1152525"/>
                <a:gd name="connsiteX27" fmla="*/ 2452688 w 2876550"/>
                <a:gd name="connsiteY27" fmla="*/ 273844 h 1152525"/>
                <a:gd name="connsiteX28" fmla="*/ 2447925 w 2876550"/>
                <a:gd name="connsiteY28" fmla="*/ 316706 h 1152525"/>
                <a:gd name="connsiteX29" fmla="*/ 2438400 w 2876550"/>
                <a:gd name="connsiteY29" fmla="*/ 361950 h 1152525"/>
                <a:gd name="connsiteX30" fmla="*/ 2414588 w 2876550"/>
                <a:gd name="connsiteY30" fmla="*/ 485775 h 1152525"/>
                <a:gd name="connsiteX31" fmla="*/ 2388394 w 2876550"/>
                <a:gd name="connsiteY31" fmla="*/ 609600 h 1152525"/>
                <a:gd name="connsiteX32" fmla="*/ 2352675 w 2876550"/>
                <a:gd name="connsiteY32" fmla="*/ 764381 h 1152525"/>
                <a:gd name="connsiteX33" fmla="*/ 2324100 w 2876550"/>
                <a:gd name="connsiteY33" fmla="*/ 878681 h 1152525"/>
                <a:gd name="connsiteX34" fmla="*/ 2290763 w 2876550"/>
                <a:gd name="connsiteY34" fmla="*/ 1054894 h 1152525"/>
                <a:gd name="connsiteX35" fmla="*/ 2312194 w 2876550"/>
                <a:gd name="connsiteY35" fmla="*/ 1088231 h 1152525"/>
                <a:gd name="connsiteX36" fmla="*/ 2336007 w 2876550"/>
                <a:gd name="connsiteY36" fmla="*/ 1112044 h 1152525"/>
                <a:gd name="connsiteX37" fmla="*/ 2355057 w 2876550"/>
                <a:gd name="connsiteY37" fmla="*/ 1126331 h 1152525"/>
                <a:gd name="connsiteX38" fmla="*/ 2383632 w 2876550"/>
                <a:gd name="connsiteY38" fmla="*/ 1140619 h 1152525"/>
                <a:gd name="connsiteX39" fmla="*/ 2397919 w 2876550"/>
                <a:gd name="connsiteY39" fmla="*/ 1147763 h 1152525"/>
                <a:gd name="connsiteX40" fmla="*/ 2419350 w 2876550"/>
                <a:gd name="connsiteY40" fmla="*/ 1152525 h 1152525"/>
                <a:gd name="connsiteX41" fmla="*/ 2447925 w 2876550"/>
                <a:gd name="connsiteY41" fmla="*/ 1150144 h 1152525"/>
                <a:gd name="connsiteX42" fmla="*/ 2481263 w 2876550"/>
                <a:gd name="connsiteY42" fmla="*/ 1140619 h 1152525"/>
                <a:gd name="connsiteX43" fmla="*/ 2507457 w 2876550"/>
                <a:gd name="connsiteY43" fmla="*/ 1128713 h 1152525"/>
                <a:gd name="connsiteX44" fmla="*/ 2526507 w 2876550"/>
                <a:gd name="connsiteY44" fmla="*/ 1109663 h 1152525"/>
                <a:gd name="connsiteX45" fmla="*/ 2538413 w 2876550"/>
                <a:gd name="connsiteY45" fmla="*/ 1088231 h 1152525"/>
                <a:gd name="connsiteX46" fmla="*/ 2547938 w 2876550"/>
                <a:gd name="connsiteY46" fmla="*/ 1059656 h 1152525"/>
                <a:gd name="connsiteX47" fmla="*/ 2559844 w 2876550"/>
                <a:gd name="connsiteY47" fmla="*/ 1016794 h 1152525"/>
                <a:gd name="connsiteX48" fmla="*/ 2569369 w 2876550"/>
                <a:gd name="connsiteY48" fmla="*/ 976313 h 1152525"/>
                <a:gd name="connsiteX49" fmla="*/ 2574132 w 2876550"/>
                <a:gd name="connsiteY49" fmla="*/ 935831 h 1152525"/>
                <a:gd name="connsiteX50" fmla="*/ 2583657 w 2876550"/>
                <a:gd name="connsiteY50" fmla="*/ 873919 h 1152525"/>
                <a:gd name="connsiteX51" fmla="*/ 2595563 w 2876550"/>
                <a:gd name="connsiteY51" fmla="*/ 814388 h 1152525"/>
                <a:gd name="connsiteX52" fmla="*/ 2616994 w 2876550"/>
                <a:gd name="connsiteY52" fmla="*/ 742950 h 1152525"/>
                <a:gd name="connsiteX53" fmla="*/ 2638425 w 2876550"/>
                <a:gd name="connsiteY53" fmla="*/ 676275 h 1152525"/>
                <a:gd name="connsiteX54" fmla="*/ 2662238 w 2876550"/>
                <a:gd name="connsiteY54" fmla="*/ 616744 h 1152525"/>
                <a:gd name="connsiteX55" fmla="*/ 2690813 w 2876550"/>
                <a:gd name="connsiteY55" fmla="*/ 554831 h 1152525"/>
                <a:gd name="connsiteX56" fmla="*/ 2712244 w 2876550"/>
                <a:gd name="connsiteY56" fmla="*/ 514350 h 1152525"/>
                <a:gd name="connsiteX57" fmla="*/ 2740819 w 2876550"/>
                <a:gd name="connsiteY57" fmla="*/ 476250 h 1152525"/>
                <a:gd name="connsiteX58" fmla="*/ 2778919 w 2876550"/>
                <a:gd name="connsiteY58" fmla="*/ 428625 h 1152525"/>
                <a:gd name="connsiteX59" fmla="*/ 2809875 w 2876550"/>
                <a:gd name="connsiteY59" fmla="*/ 392906 h 1152525"/>
                <a:gd name="connsiteX60" fmla="*/ 2819400 w 2876550"/>
                <a:gd name="connsiteY60" fmla="*/ 381000 h 1152525"/>
                <a:gd name="connsiteX61" fmla="*/ 2836069 w 2876550"/>
                <a:gd name="connsiteY61" fmla="*/ 371475 h 1152525"/>
                <a:gd name="connsiteX62" fmla="*/ 2850357 w 2876550"/>
                <a:gd name="connsiteY62" fmla="*/ 361950 h 1152525"/>
                <a:gd name="connsiteX63" fmla="*/ 2867025 w 2876550"/>
                <a:gd name="connsiteY63" fmla="*/ 345281 h 1152525"/>
                <a:gd name="connsiteX64" fmla="*/ 2876550 w 2876550"/>
                <a:gd name="connsiteY64" fmla="*/ 326231 h 1152525"/>
                <a:gd name="connsiteX65" fmla="*/ 2876550 w 2876550"/>
                <a:gd name="connsiteY65" fmla="*/ 311944 h 1152525"/>
                <a:gd name="connsiteX66" fmla="*/ 2874169 w 2876550"/>
                <a:gd name="connsiteY66" fmla="*/ 295275 h 1152525"/>
                <a:gd name="connsiteX67" fmla="*/ 2869407 w 2876550"/>
                <a:gd name="connsiteY67" fmla="*/ 276225 h 1152525"/>
                <a:gd name="connsiteX68" fmla="*/ 2859882 w 2876550"/>
                <a:gd name="connsiteY68" fmla="*/ 257175 h 1152525"/>
                <a:gd name="connsiteX69" fmla="*/ 2840832 w 2876550"/>
                <a:gd name="connsiteY69" fmla="*/ 235744 h 1152525"/>
                <a:gd name="connsiteX70" fmla="*/ 2814638 w 2876550"/>
                <a:gd name="connsiteY70" fmla="*/ 209550 h 1152525"/>
                <a:gd name="connsiteX71" fmla="*/ 2764632 w 2876550"/>
                <a:gd name="connsiteY71" fmla="*/ 171450 h 1152525"/>
                <a:gd name="connsiteX72" fmla="*/ 2695575 w 2876550"/>
                <a:gd name="connsiteY72" fmla="*/ 121444 h 1152525"/>
                <a:gd name="connsiteX73" fmla="*/ 2605088 w 2876550"/>
                <a:gd name="connsiteY73" fmla="*/ 61913 h 1152525"/>
                <a:gd name="connsiteX74" fmla="*/ 2566988 w 2876550"/>
                <a:gd name="connsiteY74" fmla="*/ 40481 h 1152525"/>
                <a:gd name="connsiteX75" fmla="*/ 2514600 w 2876550"/>
                <a:gd name="connsiteY75" fmla="*/ 14288 h 1152525"/>
                <a:gd name="connsiteX76" fmla="*/ 2488407 w 2876550"/>
                <a:gd name="connsiteY76" fmla="*/ 4763 h 1152525"/>
                <a:gd name="connsiteX77" fmla="*/ 2464594 w 2876550"/>
                <a:gd name="connsiteY77" fmla="*/ 0 h 1152525"/>
                <a:gd name="connsiteX78" fmla="*/ 2450307 w 2876550"/>
                <a:gd name="connsiteY78" fmla="*/ 0 h 1152525"/>
                <a:gd name="connsiteX79" fmla="*/ 2428875 w 2876550"/>
                <a:gd name="connsiteY79" fmla="*/ 9525 h 1152525"/>
                <a:gd name="connsiteX80" fmla="*/ 2376488 w 2876550"/>
                <a:gd name="connsiteY80" fmla="*/ 23813 h 1152525"/>
                <a:gd name="connsiteX81" fmla="*/ 2286000 w 2876550"/>
                <a:gd name="connsiteY81" fmla="*/ 42863 h 1152525"/>
                <a:gd name="connsiteX82" fmla="*/ 2200275 w 2876550"/>
                <a:gd name="connsiteY82" fmla="*/ 54769 h 1152525"/>
                <a:gd name="connsiteX83" fmla="*/ 1862138 w 2876550"/>
                <a:gd name="connsiteY83" fmla="*/ 952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76550" h="1152525">
                  <a:moveTo>
                    <a:pt x="1862138" y="95250"/>
                  </a:moveTo>
                  <a:lnTo>
                    <a:pt x="1662113" y="119063"/>
                  </a:lnTo>
                  <a:lnTo>
                    <a:pt x="1504950" y="135731"/>
                  </a:lnTo>
                  <a:lnTo>
                    <a:pt x="1340644" y="154781"/>
                  </a:lnTo>
                  <a:lnTo>
                    <a:pt x="1150144" y="176213"/>
                  </a:lnTo>
                  <a:lnTo>
                    <a:pt x="992982" y="192881"/>
                  </a:lnTo>
                  <a:lnTo>
                    <a:pt x="750094" y="219075"/>
                  </a:lnTo>
                  <a:lnTo>
                    <a:pt x="571500" y="238125"/>
                  </a:lnTo>
                  <a:lnTo>
                    <a:pt x="342900" y="261938"/>
                  </a:lnTo>
                  <a:lnTo>
                    <a:pt x="154782" y="280988"/>
                  </a:lnTo>
                  <a:lnTo>
                    <a:pt x="0" y="295275"/>
                  </a:lnTo>
                  <a:lnTo>
                    <a:pt x="30957" y="452438"/>
                  </a:lnTo>
                  <a:lnTo>
                    <a:pt x="276225" y="428625"/>
                  </a:lnTo>
                  <a:lnTo>
                    <a:pt x="473869" y="409575"/>
                  </a:lnTo>
                  <a:lnTo>
                    <a:pt x="797719" y="376238"/>
                  </a:lnTo>
                  <a:lnTo>
                    <a:pt x="1123950" y="342900"/>
                  </a:lnTo>
                  <a:lnTo>
                    <a:pt x="1419225" y="309563"/>
                  </a:lnTo>
                  <a:lnTo>
                    <a:pt x="1666875" y="280988"/>
                  </a:lnTo>
                  <a:lnTo>
                    <a:pt x="1974057" y="247650"/>
                  </a:lnTo>
                  <a:lnTo>
                    <a:pt x="2255044" y="214313"/>
                  </a:lnTo>
                  <a:lnTo>
                    <a:pt x="2350294" y="202406"/>
                  </a:lnTo>
                  <a:lnTo>
                    <a:pt x="2378869" y="204788"/>
                  </a:lnTo>
                  <a:lnTo>
                    <a:pt x="2407444" y="209550"/>
                  </a:lnTo>
                  <a:lnTo>
                    <a:pt x="2424113" y="216694"/>
                  </a:lnTo>
                  <a:lnTo>
                    <a:pt x="2431257" y="223838"/>
                  </a:lnTo>
                  <a:lnTo>
                    <a:pt x="2443163" y="238125"/>
                  </a:lnTo>
                  <a:lnTo>
                    <a:pt x="2450307" y="254794"/>
                  </a:lnTo>
                  <a:lnTo>
                    <a:pt x="2452688" y="273844"/>
                  </a:lnTo>
                  <a:lnTo>
                    <a:pt x="2447925" y="316706"/>
                  </a:lnTo>
                  <a:lnTo>
                    <a:pt x="2438400" y="361950"/>
                  </a:lnTo>
                  <a:lnTo>
                    <a:pt x="2414588" y="485775"/>
                  </a:lnTo>
                  <a:lnTo>
                    <a:pt x="2388394" y="609600"/>
                  </a:lnTo>
                  <a:lnTo>
                    <a:pt x="2352675" y="764381"/>
                  </a:lnTo>
                  <a:lnTo>
                    <a:pt x="2324100" y="878681"/>
                  </a:lnTo>
                  <a:lnTo>
                    <a:pt x="2290763" y="1054894"/>
                  </a:lnTo>
                  <a:lnTo>
                    <a:pt x="2312194" y="1088231"/>
                  </a:lnTo>
                  <a:lnTo>
                    <a:pt x="2336007" y="1112044"/>
                  </a:lnTo>
                  <a:lnTo>
                    <a:pt x="2355057" y="1126331"/>
                  </a:lnTo>
                  <a:lnTo>
                    <a:pt x="2383632" y="1140619"/>
                  </a:lnTo>
                  <a:lnTo>
                    <a:pt x="2397919" y="1147763"/>
                  </a:lnTo>
                  <a:lnTo>
                    <a:pt x="2419350" y="1152525"/>
                  </a:lnTo>
                  <a:lnTo>
                    <a:pt x="2447925" y="1150144"/>
                  </a:lnTo>
                  <a:lnTo>
                    <a:pt x="2481263" y="1140619"/>
                  </a:lnTo>
                  <a:lnTo>
                    <a:pt x="2507457" y="1128713"/>
                  </a:lnTo>
                  <a:lnTo>
                    <a:pt x="2526507" y="1109663"/>
                  </a:lnTo>
                  <a:lnTo>
                    <a:pt x="2538413" y="1088231"/>
                  </a:lnTo>
                  <a:lnTo>
                    <a:pt x="2547938" y="1059656"/>
                  </a:lnTo>
                  <a:lnTo>
                    <a:pt x="2559844" y="1016794"/>
                  </a:lnTo>
                  <a:lnTo>
                    <a:pt x="2569369" y="976313"/>
                  </a:lnTo>
                  <a:lnTo>
                    <a:pt x="2574132" y="935831"/>
                  </a:lnTo>
                  <a:lnTo>
                    <a:pt x="2583657" y="873919"/>
                  </a:lnTo>
                  <a:lnTo>
                    <a:pt x="2595563" y="814388"/>
                  </a:lnTo>
                  <a:lnTo>
                    <a:pt x="2616994" y="742950"/>
                  </a:lnTo>
                  <a:lnTo>
                    <a:pt x="2638425" y="676275"/>
                  </a:lnTo>
                  <a:lnTo>
                    <a:pt x="2662238" y="616744"/>
                  </a:lnTo>
                  <a:lnTo>
                    <a:pt x="2690813" y="554831"/>
                  </a:lnTo>
                  <a:lnTo>
                    <a:pt x="2712244" y="514350"/>
                  </a:lnTo>
                  <a:lnTo>
                    <a:pt x="2740819" y="476250"/>
                  </a:lnTo>
                  <a:lnTo>
                    <a:pt x="2778919" y="428625"/>
                  </a:lnTo>
                  <a:lnTo>
                    <a:pt x="2809875" y="392906"/>
                  </a:lnTo>
                  <a:lnTo>
                    <a:pt x="2819400" y="381000"/>
                  </a:lnTo>
                  <a:lnTo>
                    <a:pt x="2836069" y="371475"/>
                  </a:lnTo>
                  <a:lnTo>
                    <a:pt x="2850357" y="361950"/>
                  </a:lnTo>
                  <a:lnTo>
                    <a:pt x="2867025" y="345281"/>
                  </a:lnTo>
                  <a:lnTo>
                    <a:pt x="2876550" y="326231"/>
                  </a:lnTo>
                  <a:lnTo>
                    <a:pt x="2876550" y="311944"/>
                  </a:lnTo>
                  <a:lnTo>
                    <a:pt x="2874169" y="295275"/>
                  </a:lnTo>
                  <a:lnTo>
                    <a:pt x="2869407" y="276225"/>
                  </a:lnTo>
                  <a:lnTo>
                    <a:pt x="2859882" y="257175"/>
                  </a:lnTo>
                  <a:lnTo>
                    <a:pt x="2840832" y="235744"/>
                  </a:lnTo>
                  <a:lnTo>
                    <a:pt x="2814638" y="209550"/>
                  </a:lnTo>
                  <a:lnTo>
                    <a:pt x="2764632" y="171450"/>
                  </a:lnTo>
                  <a:lnTo>
                    <a:pt x="2695575" y="121444"/>
                  </a:lnTo>
                  <a:lnTo>
                    <a:pt x="2605088" y="61913"/>
                  </a:lnTo>
                  <a:lnTo>
                    <a:pt x="2566988" y="40481"/>
                  </a:lnTo>
                  <a:lnTo>
                    <a:pt x="2514600" y="14288"/>
                  </a:lnTo>
                  <a:lnTo>
                    <a:pt x="2488407" y="4763"/>
                  </a:lnTo>
                  <a:lnTo>
                    <a:pt x="2464594" y="0"/>
                  </a:lnTo>
                  <a:lnTo>
                    <a:pt x="2450307" y="0"/>
                  </a:lnTo>
                  <a:lnTo>
                    <a:pt x="2428875" y="9525"/>
                  </a:lnTo>
                  <a:lnTo>
                    <a:pt x="2376488" y="23813"/>
                  </a:lnTo>
                  <a:lnTo>
                    <a:pt x="2286000" y="42863"/>
                  </a:lnTo>
                  <a:lnTo>
                    <a:pt x="2200275" y="54769"/>
                  </a:lnTo>
                  <a:lnTo>
                    <a:pt x="1862138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0858240C-CE49-44EC-AB74-F39B51C895A1}"/>
                </a:ext>
              </a:extLst>
            </p:cNvPr>
            <p:cNvSpPr/>
            <p:nvPr/>
          </p:nvSpPr>
          <p:spPr>
            <a:xfrm>
              <a:off x="3748088" y="2528888"/>
              <a:ext cx="2400300" cy="414337"/>
            </a:xfrm>
            <a:custGeom>
              <a:avLst/>
              <a:gdLst>
                <a:gd name="connsiteX0" fmla="*/ 1519237 w 2400300"/>
                <a:gd name="connsiteY0" fmla="*/ 104775 h 414337"/>
                <a:gd name="connsiteX1" fmla="*/ 1743075 w 2400300"/>
                <a:gd name="connsiteY1" fmla="*/ 78581 h 414337"/>
                <a:gd name="connsiteX2" fmla="*/ 1997868 w 2400300"/>
                <a:gd name="connsiteY2" fmla="*/ 47625 h 414337"/>
                <a:gd name="connsiteX3" fmla="*/ 2235993 w 2400300"/>
                <a:gd name="connsiteY3" fmla="*/ 19050 h 414337"/>
                <a:gd name="connsiteX4" fmla="*/ 2400300 w 2400300"/>
                <a:gd name="connsiteY4" fmla="*/ 0 h 414337"/>
                <a:gd name="connsiteX5" fmla="*/ 2376487 w 2400300"/>
                <a:gd name="connsiteY5" fmla="*/ 200025 h 414337"/>
                <a:gd name="connsiteX6" fmla="*/ 2162175 w 2400300"/>
                <a:gd name="connsiteY6" fmla="*/ 223837 h 414337"/>
                <a:gd name="connsiteX7" fmla="*/ 1935956 w 2400300"/>
                <a:gd name="connsiteY7" fmla="*/ 245268 h 414337"/>
                <a:gd name="connsiteX8" fmla="*/ 1695450 w 2400300"/>
                <a:gd name="connsiteY8" fmla="*/ 266700 h 414337"/>
                <a:gd name="connsiteX9" fmla="*/ 1438275 w 2400300"/>
                <a:gd name="connsiteY9" fmla="*/ 288131 h 414337"/>
                <a:gd name="connsiteX10" fmla="*/ 1126331 w 2400300"/>
                <a:gd name="connsiteY10" fmla="*/ 319087 h 414337"/>
                <a:gd name="connsiteX11" fmla="*/ 883443 w 2400300"/>
                <a:gd name="connsiteY11" fmla="*/ 338137 h 414337"/>
                <a:gd name="connsiteX12" fmla="*/ 652462 w 2400300"/>
                <a:gd name="connsiteY12" fmla="*/ 359568 h 414337"/>
                <a:gd name="connsiteX13" fmla="*/ 383381 w 2400300"/>
                <a:gd name="connsiteY13" fmla="*/ 383381 h 414337"/>
                <a:gd name="connsiteX14" fmla="*/ 200025 w 2400300"/>
                <a:gd name="connsiteY14" fmla="*/ 400050 h 414337"/>
                <a:gd name="connsiteX15" fmla="*/ 0 w 2400300"/>
                <a:gd name="connsiteY15" fmla="*/ 414337 h 414337"/>
                <a:gd name="connsiteX16" fmla="*/ 28575 w 2400300"/>
                <a:gd name="connsiteY16" fmla="*/ 230981 h 414337"/>
                <a:gd name="connsiteX17" fmla="*/ 216693 w 2400300"/>
                <a:gd name="connsiteY17" fmla="*/ 223837 h 414337"/>
                <a:gd name="connsiteX18" fmla="*/ 459581 w 2400300"/>
                <a:gd name="connsiteY18" fmla="*/ 207168 h 414337"/>
                <a:gd name="connsiteX19" fmla="*/ 800100 w 2400300"/>
                <a:gd name="connsiteY19" fmla="*/ 178593 h 414337"/>
                <a:gd name="connsiteX20" fmla="*/ 1076325 w 2400300"/>
                <a:gd name="connsiteY20" fmla="*/ 152400 h 414337"/>
                <a:gd name="connsiteX21" fmla="*/ 1519237 w 2400300"/>
                <a:gd name="connsiteY21" fmla="*/ 104775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00300" h="414337">
                  <a:moveTo>
                    <a:pt x="1519237" y="104775"/>
                  </a:moveTo>
                  <a:lnTo>
                    <a:pt x="1743075" y="78581"/>
                  </a:lnTo>
                  <a:lnTo>
                    <a:pt x="1997868" y="47625"/>
                  </a:lnTo>
                  <a:lnTo>
                    <a:pt x="2235993" y="19050"/>
                  </a:lnTo>
                  <a:lnTo>
                    <a:pt x="2400300" y="0"/>
                  </a:lnTo>
                  <a:lnTo>
                    <a:pt x="2376487" y="200025"/>
                  </a:lnTo>
                  <a:lnTo>
                    <a:pt x="2162175" y="223837"/>
                  </a:lnTo>
                  <a:lnTo>
                    <a:pt x="1935956" y="245268"/>
                  </a:lnTo>
                  <a:lnTo>
                    <a:pt x="1695450" y="266700"/>
                  </a:lnTo>
                  <a:lnTo>
                    <a:pt x="1438275" y="288131"/>
                  </a:lnTo>
                  <a:lnTo>
                    <a:pt x="1126331" y="319087"/>
                  </a:lnTo>
                  <a:lnTo>
                    <a:pt x="883443" y="338137"/>
                  </a:lnTo>
                  <a:lnTo>
                    <a:pt x="652462" y="359568"/>
                  </a:lnTo>
                  <a:lnTo>
                    <a:pt x="383381" y="383381"/>
                  </a:lnTo>
                  <a:lnTo>
                    <a:pt x="200025" y="400050"/>
                  </a:lnTo>
                  <a:lnTo>
                    <a:pt x="0" y="414337"/>
                  </a:lnTo>
                  <a:lnTo>
                    <a:pt x="28575" y="230981"/>
                  </a:lnTo>
                  <a:lnTo>
                    <a:pt x="216693" y="223837"/>
                  </a:lnTo>
                  <a:lnTo>
                    <a:pt x="459581" y="207168"/>
                  </a:lnTo>
                  <a:lnTo>
                    <a:pt x="800100" y="178593"/>
                  </a:lnTo>
                  <a:lnTo>
                    <a:pt x="1076325" y="152400"/>
                  </a:lnTo>
                  <a:lnTo>
                    <a:pt x="151923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9C01D77D-7780-413B-90B0-65F8CD10B34A}"/>
                </a:ext>
              </a:extLst>
            </p:cNvPr>
            <p:cNvSpPr/>
            <p:nvPr/>
          </p:nvSpPr>
          <p:spPr>
            <a:xfrm rot="16200000">
              <a:off x="1499394" y="3032919"/>
              <a:ext cx="3556000" cy="1239838"/>
            </a:xfrm>
            <a:custGeom>
              <a:avLst/>
              <a:gdLst>
                <a:gd name="connsiteX0" fmla="*/ 1820147 w 3556641"/>
                <a:gd name="connsiteY0" fmla="*/ 784596 h 1240353"/>
                <a:gd name="connsiteX1" fmla="*/ 1923990 w 3556641"/>
                <a:gd name="connsiteY1" fmla="*/ 810557 h 1240353"/>
                <a:gd name="connsiteX2" fmla="*/ 2053795 w 3556641"/>
                <a:gd name="connsiteY2" fmla="*/ 836517 h 1240353"/>
                <a:gd name="connsiteX3" fmla="*/ 2203791 w 3556641"/>
                <a:gd name="connsiteY3" fmla="*/ 865363 h 1240353"/>
                <a:gd name="connsiteX4" fmla="*/ 2391286 w 3556641"/>
                <a:gd name="connsiteY4" fmla="*/ 894208 h 1240353"/>
                <a:gd name="connsiteX5" fmla="*/ 2512437 w 3556641"/>
                <a:gd name="connsiteY5" fmla="*/ 911516 h 1240353"/>
                <a:gd name="connsiteX6" fmla="*/ 2708586 w 3556641"/>
                <a:gd name="connsiteY6" fmla="*/ 931707 h 1240353"/>
                <a:gd name="connsiteX7" fmla="*/ 2855697 w 3556641"/>
                <a:gd name="connsiteY7" fmla="*/ 943246 h 1240353"/>
                <a:gd name="connsiteX8" fmla="*/ 2979733 w 3556641"/>
                <a:gd name="connsiteY8" fmla="*/ 949015 h 1240353"/>
                <a:gd name="connsiteX9" fmla="*/ 3095114 w 3556641"/>
                <a:gd name="connsiteY9" fmla="*/ 949015 h 1240353"/>
                <a:gd name="connsiteX10" fmla="*/ 3152805 w 3556641"/>
                <a:gd name="connsiteY10" fmla="*/ 949015 h 1240353"/>
                <a:gd name="connsiteX11" fmla="*/ 3190304 w 3556641"/>
                <a:gd name="connsiteY11" fmla="*/ 946130 h 1240353"/>
                <a:gd name="connsiteX12" fmla="*/ 3233573 w 3556641"/>
                <a:gd name="connsiteY12" fmla="*/ 937476 h 1240353"/>
                <a:gd name="connsiteX13" fmla="*/ 3273956 w 3556641"/>
                <a:gd name="connsiteY13" fmla="*/ 925938 h 1240353"/>
                <a:gd name="connsiteX14" fmla="*/ 3331647 w 3556641"/>
                <a:gd name="connsiteY14" fmla="*/ 905747 h 1240353"/>
                <a:gd name="connsiteX15" fmla="*/ 3383569 w 3556641"/>
                <a:gd name="connsiteY15" fmla="*/ 879786 h 1240353"/>
                <a:gd name="connsiteX16" fmla="*/ 3441260 w 3556641"/>
                <a:gd name="connsiteY16" fmla="*/ 842287 h 1240353"/>
                <a:gd name="connsiteX17" fmla="*/ 3484528 w 3556641"/>
                <a:gd name="connsiteY17" fmla="*/ 807672 h 1240353"/>
                <a:gd name="connsiteX18" fmla="*/ 3507604 w 3556641"/>
                <a:gd name="connsiteY18" fmla="*/ 787480 h 1240353"/>
                <a:gd name="connsiteX19" fmla="*/ 3524911 w 3556641"/>
                <a:gd name="connsiteY19" fmla="*/ 775942 h 1240353"/>
                <a:gd name="connsiteX20" fmla="*/ 3536450 w 3556641"/>
                <a:gd name="connsiteY20" fmla="*/ 773058 h 1240353"/>
                <a:gd name="connsiteX21" fmla="*/ 3542219 w 3556641"/>
                <a:gd name="connsiteY21" fmla="*/ 773058 h 1240353"/>
                <a:gd name="connsiteX22" fmla="*/ 3547988 w 3556641"/>
                <a:gd name="connsiteY22" fmla="*/ 773058 h 1240353"/>
                <a:gd name="connsiteX23" fmla="*/ 3556641 w 3556641"/>
                <a:gd name="connsiteY23" fmla="*/ 778827 h 1240353"/>
                <a:gd name="connsiteX24" fmla="*/ 3556641 w 3556641"/>
                <a:gd name="connsiteY24" fmla="*/ 793249 h 1240353"/>
                <a:gd name="connsiteX25" fmla="*/ 3550872 w 3556641"/>
                <a:gd name="connsiteY25" fmla="*/ 836517 h 1240353"/>
                <a:gd name="connsiteX26" fmla="*/ 3536450 w 3556641"/>
                <a:gd name="connsiteY26" fmla="*/ 885555 h 1240353"/>
                <a:gd name="connsiteX27" fmla="*/ 3524911 w 3556641"/>
                <a:gd name="connsiteY27" fmla="*/ 940361 h 1240353"/>
                <a:gd name="connsiteX28" fmla="*/ 3507604 w 3556641"/>
                <a:gd name="connsiteY28" fmla="*/ 1003821 h 1240353"/>
                <a:gd name="connsiteX29" fmla="*/ 3475874 w 3556641"/>
                <a:gd name="connsiteY29" fmla="*/ 1090357 h 1240353"/>
                <a:gd name="connsiteX30" fmla="*/ 3455682 w 3556641"/>
                <a:gd name="connsiteY30" fmla="*/ 1148048 h 1240353"/>
                <a:gd name="connsiteX31" fmla="*/ 3314340 w 3556641"/>
                <a:gd name="connsiteY31" fmla="*/ 1191316 h 1240353"/>
                <a:gd name="connsiteX32" fmla="*/ 3259533 w 3556641"/>
                <a:gd name="connsiteY32" fmla="*/ 1211508 h 1240353"/>
                <a:gd name="connsiteX33" fmla="*/ 3219150 w 3556641"/>
                <a:gd name="connsiteY33" fmla="*/ 1223046 h 1240353"/>
                <a:gd name="connsiteX34" fmla="*/ 3178766 w 3556641"/>
                <a:gd name="connsiteY34" fmla="*/ 1234584 h 1240353"/>
                <a:gd name="connsiteX35" fmla="*/ 3129729 w 3556641"/>
                <a:gd name="connsiteY35" fmla="*/ 1240353 h 1240353"/>
                <a:gd name="connsiteX36" fmla="*/ 3100884 w 3556641"/>
                <a:gd name="connsiteY36" fmla="*/ 1240353 h 1240353"/>
                <a:gd name="connsiteX37" fmla="*/ 3069154 w 3556641"/>
                <a:gd name="connsiteY37" fmla="*/ 1237469 h 1240353"/>
                <a:gd name="connsiteX38" fmla="*/ 2976848 w 3556641"/>
                <a:gd name="connsiteY38" fmla="*/ 1225931 h 1240353"/>
                <a:gd name="connsiteX39" fmla="*/ 2826852 w 3556641"/>
                <a:gd name="connsiteY39" fmla="*/ 1208623 h 1240353"/>
                <a:gd name="connsiteX40" fmla="*/ 2645126 w 3556641"/>
                <a:gd name="connsiteY40" fmla="*/ 1194201 h 1240353"/>
                <a:gd name="connsiteX41" fmla="*/ 2411478 w 3556641"/>
                <a:gd name="connsiteY41" fmla="*/ 1159586 h 1240353"/>
                <a:gd name="connsiteX42" fmla="*/ 2229752 w 3556641"/>
                <a:gd name="connsiteY42" fmla="*/ 1127856 h 1240353"/>
                <a:gd name="connsiteX43" fmla="*/ 2010526 w 3556641"/>
                <a:gd name="connsiteY43" fmla="*/ 1078819 h 1240353"/>
                <a:gd name="connsiteX44" fmla="*/ 1765340 w 3556641"/>
                <a:gd name="connsiteY44" fmla="*/ 1015359 h 1240353"/>
                <a:gd name="connsiteX45" fmla="*/ 1551884 w 3556641"/>
                <a:gd name="connsiteY45" fmla="*/ 949015 h 1240353"/>
                <a:gd name="connsiteX46" fmla="*/ 1404773 w 3556641"/>
                <a:gd name="connsiteY46" fmla="*/ 897093 h 1240353"/>
                <a:gd name="connsiteX47" fmla="*/ 1306698 w 3556641"/>
                <a:gd name="connsiteY47" fmla="*/ 859594 h 1240353"/>
                <a:gd name="connsiteX48" fmla="*/ 1197085 w 3556641"/>
                <a:gd name="connsiteY48" fmla="*/ 816326 h 1240353"/>
                <a:gd name="connsiteX49" fmla="*/ 1096126 w 3556641"/>
                <a:gd name="connsiteY49" fmla="*/ 773058 h 1240353"/>
                <a:gd name="connsiteX50" fmla="*/ 969207 w 3556641"/>
                <a:gd name="connsiteY50" fmla="*/ 712482 h 1240353"/>
                <a:gd name="connsiteX51" fmla="*/ 819210 w 3556641"/>
                <a:gd name="connsiteY51" fmla="*/ 628830 h 1240353"/>
                <a:gd name="connsiteX52" fmla="*/ 669214 w 3556641"/>
                <a:gd name="connsiteY52" fmla="*/ 536525 h 1240353"/>
                <a:gd name="connsiteX53" fmla="*/ 530756 w 3556641"/>
                <a:gd name="connsiteY53" fmla="*/ 449989 h 1240353"/>
                <a:gd name="connsiteX54" fmla="*/ 372106 w 3556641"/>
                <a:gd name="connsiteY54" fmla="*/ 340376 h 1240353"/>
                <a:gd name="connsiteX55" fmla="*/ 265378 w 3556641"/>
                <a:gd name="connsiteY55" fmla="*/ 259609 h 1240353"/>
                <a:gd name="connsiteX56" fmla="*/ 181726 w 3556641"/>
                <a:gd name="connsiteY56" fmla="*/ 196149 h 1240353"/>
                <a:gd name="connsiteX57" fmla="*/ 80767 w 3556641"/>
                <a:gd name="connsiteY57" fmla="*/ 115382 h 1240353"/>
                <a:gd name="connsiteX58" fmla="*/ 37499 w 3556641"/>
                <a:gd name="connsiteY58" fmla="*/ 77883 h 1240353"/>
                <a:gd name="connsiteX59" fmla="*/ 23077 w 3556641"/>
                <a:gd name="connsiteY59" fmla="*/ 60576 h 1240353"/>
                <a:gd name="connsiteX60" fmla="*/ 2885 w 3556641"/>
                <a:gd name="connsiteY60" fmla="*/ 25961 h 1240353"/>
                <a:gd name="connsiteX61" fmla="*/ 0 w 3556641"/>
                <a:gd name="connsiteY61" fmla="*/ 11538 h 1240353"/>
                <a:gd name="connsiteX62" fmla="*/ 5769 w 3556641"/>
                <a:gd name="connsiteY62" fmla="*/ 0 h 1240353"/>
                <a:gd name="connsiteX63" fmla="*/ 11538 w 3556641"/>
                <a:gd name="connsiteY63" fmla="*/ 0 h 1240353"/>
                <a:gd name="connsiteX64" fmla="*/ 23077 w 3556641"/>
                <a:gd name="connsiteY64" fmla="*/ 2885 h 1240353"/>
                <a:gd name="connsiteX65" fmla="*/ 54807 w 3556641"/>
                <a:gd name="connsiteY65" fmla="*/ 14423 h 1240353"/>
                <a:gd name="connsiteX66" fmla="*/ 103844 w 3556641"/>
                <a:gd name="connsiteY66" fmla="*/ 46153 h 1240353"/>
                <a:gd name="connsiteX67" fmla="*/ 199034 w 3556641"/>
                <a:gd name="connsiteY67" fmla="*/ 103844 h 1240353"/>
                <a:gd name="connsiteX68" fmla="*/ 311531 w 3556641"/>
                <a:gd name="connsiteY68" fmla="*/ 167304 h 1240353"/>
                <a:gd name="connsiteX69" fmla="*/ 392298 w 3556641"/>
                <a:gd name="connsiteY69" fmla="*/ 213456 h 1240353"/>
                <a:gd name="connsiteX70" fmla="*/ 501911 w 3556641"/>
                <a:gd name="connsiteY70" fmla="*/ 274032 h 1240353"/>
                <a:gd name="connsiteX71" fmla="*/ 574024 w 3556641"/>
                <a:gd name="connsiteY71" fmla="*/ 311531 h 1240353"/>
                <a:gd name="connsiteX72" fmla="*/ 677868 w 3556641"/>
                <a:gd name="connsiteY72" fmla="*/ 363452 h 1240353"/>
                <a:gd name="connsiteX73" fmla="*/ 807672 w 3556641"/>
                <a:gd name="connsiteY73" fmla="*/ 424028 h 1240353"/>
                <a:gd name="connsiteX74" fmla="*/ 928823 w 3556641"/>
                <a:gd name="connsiteY74" fmla="*/ 481719 h 1240353"/>
                <a:gd name="connsiteX75" fmla="*/ 1078819 w 3556641"/>
                <a:gd name="connsiteY75" fmla="*/ 545179 h 1240353"/>
                <a:gd name="connsiteX76" fmla="*/ 1217277 w 3556641"/>
                <a:gd name="connsiteY76" fmla="*/ 599985 h 1240353"/>
                <a:gd name="connsiteX77" fmla="*/ 1349966 w 3556641"/>
                <a:gd name="connsiteY77" fmla="*/ 646138 h 1240353"/>
                <a:gd name="connsiteX78" fmla="*/ 1479771 w 3556641"/>
                <a:gd name="connsiteY78" fmla="*/ 692290 h 1240353"/>
                <a:gd name="connsiteX79" fmla="*/ 1623998 w 3556641"/>
                <a:gd name="connsiteY79" fmla="*/ 735558 h 1240353"/>
                <a:gd name="connsiteX80" fmla="*/ 1820147 w 3556641"/>
                <a:gd name="connsiteY80" fmla="*/ 784596 h 124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556641" h="1240353">
                  <a:moveTo>
                    <a:pt x="1820147" y="784596"/>
                  </a:moveTo>
                  <a:lnTo>
                    <a:pt x="1923990" y="810557"/>
                  </a:lnTo>
                  <a:lnTo>
                    <a:pt x="2053795" y="836517"/>
                  </a:lnTo>
                  <a:lnTo>
                    <a:pt x="2203791" y="865363"/>
                  </a:lnTo>
                  <a:lnTo>
                    <a:pt x="2391286" y="894208"/>
                  </a:lnTo>
                  <a:lnTo>
                    <a:pt x="2512437" y="911516"/>
                  </a:lnTo>
                  <a:lnTo>
                    <a:pt x="2708586" y="931707"/>
                  </a:lnTo>
                  <a:lnTo>
                    <a:pt x="2855697" y="943246"/>
                  </a:lnTo>
                  <a:lnTo>
                    <a:pt x="2979733" y="949015"/>
                  </a:lnTo>
                  <a:lnTo>
                    <a:pt x="3095114" y="949015"/>
                  </a:lnTo>
                  <a:lnTo>
                    <a:pt x="3152805" y="949015"/>
                  </a:lnTo>
                  <a:lnTo>
                    <a:pt x="3190304" y="946130"/>
                  </a:lnTo>
                  <a:lnTo>
                    <a:pt x="3233573" y="937476"/>
                  </a:lnTo>
                  <a:lnTo>
                    <a:pt x="3273956" y="925938"/>
                  </a:lnTo>
                  <a:lnTo>
                    <a:pt x="3331647" y="905747"/>
                  </a:lnTo>
                  <a:lnTo>
                    <a:pt x="3383569" y="879786"/>
                  </a:lnTo>
                  <a:lnTo>
                    <a:pt x="3441260" y="842287"/>
                  </a:lnTo>
                  <a:lnTo>
                    <a:pt x="3484528" y="807672"/>
                  </a:lnTo>
                  <a:lnTo>
                    <a:pt x="3507604" y="787480"/>
                  </a:lnTo>
                  <a:lnTo>
                    <a:pt x="3524911" y="775942"/>
                  </a:lnTo>
                  <a:lnTo>
                    <a:pt x="3536450" y="773058"/>
                  </a:lnTo>
                  <a:lnTo>
                    <a:pt x="3542219" y="773058"/>
                  </a:lnTo>
                  <a:lnTo>
                    <a:pt x="3547988" y="773058"/>
                  </a:lnTo>
                  <a:lnTo>
                    <a:pt x="3556641" y="778827"/>
                  </a:lnTo>
                  <a:lnTo>
                    <a:pt x="3556641" y="793249"/>
                  </a:lnTo>
                  <a:lnTo>
                    <a:pt x="3550872" y="836517"/>
                  </a:lnTo>
                  <a:lnTo>
                    <a:pt x="3536450" y="885555"/>
                  </a:lnTo>
                  <a:lnTo>
                    <a:pt x="3524911" y="940361"/>
                  </a:lnTo>
                  <a:lnTo>
                    <a:pt x="3507604" y="1003821"/>
                  </a:lnTo>
                  <a:lnTo>
                    <a:pt x="3475874" y="1090357"/>
                  </a:lnTo>
                  <a:lnTo>
                    <a:pt x="3455682" y="1148048"/>
                  </a:lnTo>
                  <a:lnTo>
                    <a:pt x="3314340" y="1191316"/>
                  </a:lnTo>
                  <a:lnTo>
                    <a:pt x="3259533" y="1211508"/>
                  </a:lnTo>
                  <a:lnTo>
                    <a:pt x="3219150" y="1223046"/>
                  </a:lnTo>
                  <a:lnTo>
                    <a:pt x="3178766" y="1234584"/>
                  </a:lnTo>
                  <a:lnTo>
                    <a:pt x="3129729" y="1240353"/>
                  </a:lnTo>
                  <a:lnTo>
                    <a:pt x="3100884" y="1240353"/>
                  </a:lnTo>
                  <a:lnTo>
                    <a:pt x="3069154" y="1237469"/>
                  </a:lnTo>
                  <a:lnTo>
                    <a:pt x="2976848" y="1225931"/>
                  </a:lnTo>
                  <a:lnTo>
                    <a:pt x="2826852" y="1208623"/>
                  </a:lnTo>
                  <a:lnTo>
                    <a:pt x="2645126" y="1194201"/>
                  </a:lnTo>
                  <a:lnTo>
                    <a:pt x="2411478" y="1159586"/>
                  </a:lnTo>
                  <a:lnTo>
                    <a:pt x="2229752" y="1127856"/>
                  </a:lnTo>
                  <a:lnTo>
                    <a:pt x="2010526" y="1078819"/>
                  </a:lnTo>
                  <a:lnTo>
                    <a:pt x="1765340" y="1015359"/>
                  </a:lnTo>
                  <a:lnTo>
                    <a:pt x="1551884" y="949015"/>
                  </a:lnTo>
                  <a:lnTo>
                    <a:pt x="1404773" y="897093"/>
                  </a:lnTo>
                  <a:lnTo>
                    <a:pt x="1306698" y="859594"/>
                  </a:lnTo>
                  <a:lnTo>
                    <a:pt x="1197085" y="816326"/>
                  </a:lnTo>
                  <a:lnTo>
                    <a:pt x="1096126" y="773058"/>
                  </a:lnTo>
                  <a:lnTo>
                    <a:pt x="969207" y="712482"/>
                  </a:lnTo>
                  <a:lnTo>
                    <a:pt x="819210" y="628830"/>
                  </a:lnTo>
                  <a:lnTo>
                    <a:pt x="669214" y="536525"/>
                  </a:lnTo>
                  <a:lnTo>
                    <a:pt x="530756" y="449989"/>
                  </a:lnTo>
                  <a:lnTo>
                    <a:pt x="372106" y="340376"/>
                  </a:lnTo>
                  <a:lnTo>
                    <a:pt x="265378" y="259609"/>
                  </a:lnTo>
                  <a:lnTo>
                    <a:pt x="181726" y="196149"/>
                  </a:lnTo>
                  <a:lnTo>
                    <a:pt x="80767" y="115382"/>
                  </a:lnTo>
                  <a:lnTo>
                    <a:pt x="37499" y="77883"/>
                  </a:lnTo>
                  <a:lnTo>
                    <a:pt x="23077" y="60576"/>
                  </a:lnTo>
                  <a:lnTo>
                    <a:pt x="2885" y="25961"/>
                  </a:lnTo>
                  <a:lnTo>
                    <a:pt x="0" y="11538"/>
                  </a:lnTo>
                  <a:lnTo>
                    <a:pt x="5769" y="0"/>
                  </a:lnTo>
                  <a:lnTo>
                    <a:pt x="11538" y="0"/>
                  </a:lnTo>
                  <a:lnTo>
                    <a:pt x="23077" y="2885"/>
                  </a:lnTo>
                  <a:lnTo>
                    <a:pt x="54807" y="14423"/>
                  </a:lnTo>
                  <a:lnTo>
                    <a:pt x="103844" y="46153"/>
                  </a:lnTo>
                  <a:lnTo>
                    <a:pt x="199034" y="103844"/>
                  </a:lnTo>
                  <a:lnTo>
                    <a:pt x="311531" y="167304"/>
                  </a:lnTo>
                  <a:lnTo>
                    <a:pt x="392298" y="213456"/>
                  </a:lnTo>
                  <a:lnTo>
                    <a:pt x="501911" y="274032"/>
                  </a:lnTo>
                  <a:lnTo>
                    <a:pt x="574024" y="311531"/>
                  </a:lnTo>
                  <a:lnTo>
                    <a:pt x="677868" y="363452"/>
                  </a:lnTo>
                  <a:lnTo>
                    <a:pt x="807672" y="424028"/>
                  </a:lnTo>
                  <a:lnTo>
                    <a:pt x="928823" y="481719"/>
                  </a:lnTo>
                  <a:lnTo>
                    <a:pt x="1078819" y="545179"/>
                  </a:lnTo>
                  <a:lnTo>
                    <a:pt x="1217277" y="599985"/>
                  </a:lnTo>
                  <a:lnTo>
                    <a:pt x="1349966" y="646138"/>
                  </a:lnTo>
                  <a:lnTo>
                    <a:pt x="1479771" y="692290"/>
                  </a:lnTo>
                  <a:lnTo>
                    <a:pt x="1623998" y="735558"/>
                  </a:lnTo>
                  <a:lnTo>
                    <a:pt x="1820147" y="7845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16BFD361-B0B6-4510-A0EC-BD3BC7BE730B}"/>
                </a:ext>
              </a:extLst>
            </p:cNvPr>
            <p:cNvSpPr/>
            <p:nvPr/>
          </p:nvSpPr>
          <p:spPr>
            <a:xfrm>
              <a:off x="3678238" y="3871913"/>
              <a:ext cx="598487" cy="2032000"/>
            </a:xfrm>
            <a:custGeom>
              <a:avLst/>
              <a:gdLst>
                <a:gd name="connsiteX0" fmla="*/ 417559 w 597267"/>
                <a:gd name="connsiteY0" fmla="*/ 438700 h 2032293"/>
                <a:gd name="connsiteX1" fmla="*/ 449272 w 597267"/>
                <a:gd name="connsiteY1" fmla="*/ 718834 h 2032293"/>
                <a:gd name="connsiteX2" fmla="*/ 467771 w 597267"/>
                <a:gd name="connsiteY2" fmla="*/ 874758 h 2032293"/>
                <a:gd name="connsiteX3" fmla="*/ 483628 w 597267"/>
                <a:gd name="connsiteY3" fmla="*/ 961970 h 2032293"/>
                <a:gd name="connsiteX4" fmla="*/ 502127 w 597267"/>
                <a:gd name="connsiteY4" fmla="*/ 1162821 h 2032293"/>
                <a:gd name="connsiteX5" fmla="*/ 528555 w 597267"/>
                <a:gd name="connsiteY5" fmla="*/ 1458811 h 2032293"/>
                <a:gd name="connsiteX6" fmla="*/ 554983 w 597267"/>
                <a:gd name="connsiteY6" fmla="*/ 1746874 h 2032293"/>
                <a:gd name="connsiteX7" fmla="*/ 597267 w 597267"/>
                <a:gd name="connsiteY7" fmla="*/ 1879012 h 2032293"/>
                <a:gd name="connsiteX8" fmla="*/ 589339 w 597267"/>
                <a:gd name="connsiteY8" fmla="*/ 1918654 h 2032293"/>
                <a:gd name="connsiteX9" fmla="*/ 576125 w 597267"/>
                <a:gd name="connsiteY9" fmla="*/ 1963581 h 2032293"/>
                <a:gd name="connsiteX10" fmla="*/ 562911 w 597267"/>
                <a:gd name="connsiteY10" fmla="*/ 1992652 h 2032293"/>
                <a:gd name="connsiteX11" fmla="*/ 547055 w 597267"/>
                <a:gd name="connsiteY11" fmla="*/ 2011151 h 2032293"/>
                <a:gd name="connsiteX12" fmla="*/ 533841 w 597267"/>
                <a:gd name="connsiteY12" fmla="*/ 2021722 h 2032293"/>
                <a:gd name="connsiteX13" fmla="*/ 517984 w 597267"/>
                <a:gd name="connsiteY13" fmla="*/ 2029651 h 2032293"/>
                <a:gd name="connsiteX14" fmla="*/ 504770 w 597267"/>
                <a:gd name="connsiteY14" fmla="*/ 2032293 h 2032293"/>
                <a:gd name="connsiteX15" fmla="*/ 488913 w 597267"/>
                <a:gd name="connsiteY15" fmla="*/ 2027008 h 2032293"/>
                <a:gd name="connsiteX16" fmla="*/ 467771 w 597267"/>
                <a:gd name="connsiteY16" fmla="*/ 2016437 h 2032293"/>
                <a:gd name="connsiteX17" fmla="*/ 443986 w 597267"/>
                <a:gd name="connsiteY17" fmla="*/ 1995295 h 2032293"/>
                <a:gd name="connsiteX18" fmla="*/ 428130 w 597267"/>
                <a:gd name="connsiteY18" fmla="*/ 1976795 h 2032293"/>
                <a:gd name="connsiteX19" fmla="*/ 406987 w 597267"/>
                <a:gd name="connsiteY19" fmla="*/ 1953010 h 2032293"/>
                <a:gd name="connsiteX20" fmla="*/ 388488 w 597267"/>
                <a:gd name="connsiteY20" fmla="*/ 1929225 h 2032293"/>
                <a:gd name="connsiteX21" fmla="*/ 367346 w 597267"/>
                <a:gd name="connsiteY21" fmla="*/ 1892226 h 2032293"/>
                <a:gd name="connsiteX22" fmla="*/ 348846 w 597267"/>
                <a:gd name="connsiteY22" fmla="*/ 1855227 h 2032293"/>
                <a:gd name="connsiteX23" fmla="*/ 335633 w 597267"/>
                <a:gd name="connsiteY23" fmla="*/ 1815586 h 2032293"/>
                <a:gd name="connsiteX24" fmla="*/ 319776 w 597267"/>
                <a:gd name="connsiteY24" fmla="*/ 1765373 h 2032293"/>
                <a:gd name="connsiteX25" fmla="*/ 309205 w 597267"/>
                <a:gd name="connsiteY25" fmla="*/ 1715160 h 2032293"/>
                <a:gd name="connsiteX26" fmla="*/ 309205 w 597267"/>
                <a:gd name="connsiteY26" fmla="*/ 1699304 h 2032293"/>
                <a:gd name="connsiteX27" fmla="*/ 306562 w 597267"/>
                <a:gd name="connsiteY27" fmla="*/ 1627949 h 2032293"/>
                <a:gd name="connsiteX28" fmla="*/ 306562 w 597267"/>
                <a:gd name="connsiteY28" fmla="*/ 1519595 h 2032293"/>
                <a:gd name="connsiteX29" fmla="*/ 306562 w 597267"/>
                <a:gd name="connsiteY29" fmla="*/ 1482596 h 2032293"/>
                <a:gd name="connsiteX30" fmla="*/ 298634 w 597267"/>
                <a:gd name="connsiteY30" fmla="*/ 1384814 h 2032293"/>
                <a:gd name="connsiteX31" fmla="*/ 288063 w 597267"/>
                <a:gd name="connsiteY31" fmla="*/ 1220962 h 2032293"/>
                <a:gd name="connsiteX32" fmla="*/ 269563 w 597267"/>
                <a:gd name="connsiteY32" fmla="*/ 1006897 h 2032293"/>
                <a:gd name="connsiteX33" fmla="*/ 248421 w 597267"/>
                <a:gd name="connsiteY33" fmla="*/ 739977 h 2032293"/>
                <a:gd name="connsiteX34" fmla="*/ 227279 w 597267"/>
                <a:gd name="connsiteY34" fmla="*/ 478342 h 2032293"/>
                <a:gd name="connsiteX35" fmla="*/ 219350 w 597267"/>
                <a:gd name="connsiteY35" fmla="*/ 362060 h 2032293"/>
                <a:gd name="connsiteX36" fmla="*/ 211422 w 597267"/>
                <a:gd name="connsiteY36" fmla="*/ 327704 h 2032293"/>
                <a:gd name="connsiteX37" fmla="*/ 203494 w 597267"/>
                <a:gd name="connsiteY37" fmla="*/ 293348 h 2032293"/>
                <a:gd name="connsiteX38" fmla="*/ 184994 w 597267"/>
                <a:gd name="connsiteY38" fmla="*/ 248421 h 2032293"/>
                <a:gd name="connsiteX39" fmla="*/ 150638 w 597267"/>
                <a:gd name="connsiteY39" fmla="*/ 198208 h 2032293"/>
                <a:gd name="connsiteX40" fmla="*/ 150638 w 597267"/>
                <a:gd name="connsiteY40" fmla="*/ 198208 h 2032293"/>
                <a:gd name="connsiteX41" fmla="*/ 134782 w 597267"/>
                <a:gd name="connsiteY41" fmla="*/ 179708 h 2032293"/>
                <a:gd name="connsiteX42" fmla="*/ 113640 w 597267"/>
                <a:gd name="connsiteY42" fmla="*/ 158566 h 2032293"/>
                <a:gd name="connsiteX43" fmla="*/ 92497 w 597267"/>
                <a:gd name="connsiteY43" fmla="*/ 140067 h 2032293"/>
                <a:gd name="connsiteX44" fmla="*/ 73998 w 597267"/>
                <a:gd name="connsiteY44" fmla="*/ 124210 h 2032293"/>
                <a:gd name="connsiteX45" fmla="*/ 55498 w 597267"/>
                <a:gd name="connsiteY45" fmla="*/ 110996 h 2032293"/>
                <a:gd name="connsiteX46" fmla="*/ 39642 w 597267"/>
                <a:gd name="connsiteY46" fmla="*/ 95140 h 2032293"/>
                <a:gd name="connsiteX47" fmla="*/ 15857 w 597267"/>
                <a:gd name="connsiteY47" fmla="*/ 66069 h 2032293"/>
                <a:gd name="connsiteX48" fmla="*/ 5286 w 597267"/>
                <a:gd name="connsiteY48" fmla="*/ 44927 h 2032293"/>
                <a:gd name="connsiteX49" fmla="*/ 0 w 597267"/>
                <a:gd name="connsiteY49" fmla="*/ 31713 h 2032293"/>
                <a:gd name="connsiteX50" fmla="*/ 0 w 597267"/>
                <a:gd name="connsiteY50" fmla="*/ 18499 h 2032293"/>
                <a:gd name="connsiteX51" fmla="*/ 2643 w 597267"/>
                <a:gd name="connsiteY51" fmla="*/ 7928 h 2032293"/>
                <a:gd name="connsiteX52" fmla="*/ 10571 w 597267"/>
                <a:gd name="connsiteY52" fmla="*/ 2643 h 2032293"/>
                <a:gd name="connsiteX53" fmla="*/ 44927 w 597267"/>
                <a:gd name="connsiteY53" fmla="*/ 0 h 2032293"/>
                <a:gd name="connsiteX54" fmla="*/ 103068 w 597267"/>
                <a:gd name="connsiteY54" fmla="*/ 10571 h 2032293"/>
                <a:gd name="connsiteX55" fmla="*/ 184994 w 597267"/>
                <a:gd name="connsiteY55" fmla="*/ 23785 h 2032293"/>
                <a:gd name="connsiteX56" fmla="*/ 251064 w 597267"/>
                <a:gd name="connsiteY56" fmla="*/ 39641 h 2032293"/>
                <a:gd name="connsiteX57" fmla="*/ 319776 w 597267"/>
                <a:gd name="connsiteY57" fmla="*/ 55498 h 2032293"/>
                <a:gd name="connsiteX58" fmla="*/ 391131 w 597267"/>
                <a:gd name="connsiteY58" fmla="*/ 224636 h 2032293"/>
                <a:gd name="connsiteX59" fmla="*/ 417559 w 597267"/>
                <a:gd name="connsiteY59" fmla="*/ 438700 h 203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97267" h="2032293">
                  <a:moveTo>
                    <a:pt x="417559" y="438700"/>
                  </a:moveTo>
                  <a:lnTo>
                    <a:pt x="449272" y="718834"/>
                  </a:lnTo>
                  <a:lnTo>
                    <a:pt x="467771" y="874758"/>
                  </a:lnTo>
                  <a:lnTo>
                    <a:pt x="483628" y="961970"/>
                  </a:lnTo>
                  <a:lnTo>
                    <a:pt x="502127" y="1162821"/>
                  </a:lnTo>
                  <a:lnTo>
                    <a:pt x="528555" y="1458811"/>
                  </a:lnTo>
                  <a:lnTo>
                    <a:pt x="554983" y="1746874"/>
                  </a:lnTo>
                  <a:lnTo>
                    <a:pt x="597267" y="1879012"/>
                  </a:lnTo>
                  <a:lnTo>
                    <a:pt x="589339" y="1918654"/>
                  </a:lnTo>
                  <a:lnTo>
                    <a:pt x="576125" y="1963581"/>
                  </a:lnTo>
                  <a:lnTo>
                    <a:pt x="562911" y="1992652"/>
                  </a:lnTo>
                  <a:lnTo>
                    <a:pt x="547055" y="2011151"/>
                  </a:lnTo>
                  <a:lnTo>
                    <a:pt x="533841" y="2021722"/>
                  </a:lnTo>
                  <a:lnTo>
                    <a:pt x="517984" y="2029651"/>
                  </a:lnTo>
                  <a:lnTo>
                    <a:pt x="504770" y="2032293"/>
                  </a:lnTo>
                  <a:lnTo>
                    <a:pt x="488913" y="2027008"/>
                  </a:lnTo>
                  <a:lnTo>
                    <a:pt x="467771" y="2016437"/>
                  </a:lnTo>
                  <a:lnTo>
                    <a:pt x="443986" y="1995295"/>
                  </a:lnTo>
                  <a:lnTo>
                    <a:pt x="428130" y="1976795"/>
                  </a:lnTo>
                  <a:lnTo>
                    <a:pt x="406987" y="1953010"/>
                  </a:lnTo>
                  <a:lnTo>
                    <a:pt x="388488" y="1929225"/>
                  </a:lnTo>
                  <a:lnTo>
                    <a:pt x="367346" y="1892226"/>
                  </a:lnTo>
                  <a:lnTo>
                    <a:pt x="348846" y="1855227"/>
                  </a:lnTo>
                  <a:lnTo>
                    <a:pt x="335633" y="1815586"/>
                  </a:lnTo>
                  <a:lnTo>
                    <a:pt x="319776" y="1765373"/>
                  </a:lnTo>
                  <a:lnTo>
                    <a:pt x="309205" y="1715160"/>
                  </a:lnTo>
                  <a:lnTo>
                    <a:pt x="309205" y="1699304"/>
                  </a:lnTo>
                  <a:lnTo>
                    <a:pt x="306562" y="1627949"/>
                  </a:lnTo>
                  <a:lnTo>
                    <a:pt x="306562" y="1519595"/>
                  </a:lnTo>
                  <a:lnTo>
                    <a:pt x="306562" y="1482596"/>
                  </a:lnTo>
                  <a:lnTo>
                    <a:pt x="298634" y="1384814"/>
                  </a:lnTo>
                  <a:lnTo>
                    <a:pt x="288063" y="1220962"/>
                  </a:lnTo>
                  <a:lnTo>
                    <a:pt x="269563" y="1006897"/>
                  </a:lnTo>
                  <a:lnTo>
                    <a:pt x="248421" y="739977"/>
                  </a:lnTo>
                  <a:lnTo>
                    <a:pt x="227279" y="478342"/>
                  </a:lnTo>
                  <a:lnTo>
                    <a:pt x="219350" y="362060"/>
                  </a:lnTo>
                  <a:lnTo>
                    <a:pt x="211422" y="327704"/>
                  </a:lnTo>
                  <a:lnTo>
                    <a:pt x="203494" y="293348"/>
                  </a:lnTo>
                  <a:lnTo>
                    <a:pt x="184994" y="248421"/>
                  </a:lnTo>
                  <a:lnTo>
                    <a:pt x="150638" y="198208"/>
                  </a:lnTo>
                  <a:lnTo>
                    <a:pt x="150638" y="198208"/>
                  </a:lnTo>
                  <a:lnTo>
                    <a:pt x="134782" y="179708"/>
                  </a:lnTo>
                  <a:lnTo>
                    <a:pt x="113640" y="158566"/>
                  </a:lnTo>
                  <a:lnTo>
                    <a:pt x="92497" y="140067"/>
                  </a:lnTo>
                  <a:lnTo>
                    <a:pt x="73998" y="124210"/>
                  </a:lnTo>
                  <a:lnTo>
                    <a:pt x="55498" y="110996"/>
                  </a:lnTo>
                  <a:lnTo>
                    <a:pt x="39642" y="95140"/>
                  </a:lnTo>
                  <a:lnTo>
                    <a:pt x="15857" y="66069"/>
                  </a:lnTo>
                  <a:lnTo>
                    <a:pt x="5286" y="44927"/>
                  </a:lnTo>
                  <a:lnTo>
                    <a:pt x="0" y="31713"/>
                  </a:lnTo>
                  <a:lnTo>
                    <a:pt x="0" y="18499"/>
                  </a:lnTo>
                  <a:lnTo>
                    <a:pt x="2643" y="7928"/>
                  </a:lnTo>
                  <a:lnTo>
                    <a:pt x="10571" y="2643"/>
                  </a:lnTo>
                  <a:lnTo>
                    <a:pt x="44927" y="0"/>
                  </a:lnTo>
                  <a:lnTo>
                    <a:pt x="103068" y="10571"/>
                  </a:lnTo>
                  <a:lnTo>
                    <a:pt x="184994" y="23785"/>
                  </a:lnTo>
                  <a:lnTo>
                    <a:pt x="251064" y="39641"/>
                  </a:lnTo>
                  <a:lnTo>
                    <a:pt x="319776" y="55498"/>
                  </a:lnTo>
                  <a:lnTo>
                    <a:pt x="391131" y="224636"/>
                  </a:lnTo>
                  <a:lnTo>
                    <a:pt x="417559" y="43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18872BFC-9E3F-43C3-ADB3-0DCAE514DF95}"/>
                </a:ext>
              </a:extLst>
            </p:cNvPr>
            <p:cNvSpPr/>
            <p:nvPr/>
          </p:nvSpPr>
          <p:spPr>
            <a:xfrm>
              <a:off x="3933825" y="3614738"/>
              <a:ext cx="2865438" cy="2168525"/>
            </a:xfrm>
            <a:custGeom>
              <a:avLst/>
              <a:gdLst>
                <a:gd name="connsiteX0" fmla="*/ 928823 w 2864351"/>
                <a:gd name="connsiteY0" fmla="*/ 256724 h 2169176"/>
                <a:gd name="connsiteX1" fmla="*/ 793249 w 2864351"/>
                <a:gd name="connsiteY1" fmla="*/ 276916 h 2169176"/>
                <a:gd name="connsiteX2" fmla="*/ 651907 w 2864351"/>
                <a:gd name="connsiteY2" fmla="*/ 297108 h 2169176"/>
                <a:gd name="connsiteX3" fmla="*/ 533640 w 2864351"/>
                <a:gd name="connsiteY3" fmla="*/ 314415 h 2169176"/>
                <a:gd name="connsiteX4" fmla="*/ 447104 w 2864351"/>
                <a:gd name="connsiteY4" fmla="*/ 325953 h 2169176"/>
                <a:gd name="connsiteX5" fmla="*/ 392298 w 2864351"/>
                <a:gd name="connsiteY5" fmla="*/ 331722 h 2169176"/>
                <a:gd name="connsiteX6" fmla="*/ 331722 w 2864351"/>
                <a:gd name="connsiteY6" fmla="*/ 334607 h 2169176"/>
                <a:gd name="connsiteX7" fmla="*/ 253840 w 2864351"/>
                <a:gd name="connsiteY7" fmla="*/ 337491 h 2169176"/>
                <a:gd name="connsiteX8" fmla="*/ 190380 w 2864351"/>
                <a:gd name="connsiteY8" fmla="*/ 337491 h 2169176"/>
                <a:gd name="connsiteX9" fmla="*/ 141343 w 2864351"/>
                <a:gd name="connsiteY9" fmla="*/ 334607 h 2169176"/>
                <a:gd name="connsiteX10" fmla="*/ 89421 w 2864351"/>
                <a:gd name="connsiteY10" fmla="*/ 320184 h 2169176"/>
                <a:gd name="connsiteX11" fmla="*/ 66345 w 2864351"/>
                <a:gd name="connsiteY11" fmla="*/ 314415 h 2169176"/>
                <a:gd name="connsiteX12" fmla="*/ 0 w 2864351"/>
                <a:gd name="connsiteY12" fmla="*/ 299992 h 2169176"/>
                <a:gd name="connsiteX13" fmla="*/ 49037 w 2864351"/>
                <a:gd name="connsiteY13" fmla="*/ 493257 h 2169176"/>
                <a:gd name="connsiteX14" fmla="*/ 161534 w 2864351"/>
                <a:gd name="connsiteY14" fmla="*/ 513448 h 2169176"/>
                <a:gd name="connsiteX15" fmla="*/ 204803 w 2864351"/>
                <a:gd name="connsiteY15" fmla="*/ 519218 h 2169176"/>
                <a:gd name="connsiteX16" fmla="*/ 291339 w 2864351"/>
                <a:gd name="connsiteY16" fmla="*/ 513448 h 2169176"/>
                <a:gd name="connsiteX17" fmla="*/ 409605 w 2864351"/>
                <a:gd name="connsiteY17" fmla="*/ 499026 h 2169176"/>
                <a:gd name="connsiteX18" fmla="*/ 623061 w 2864351"/>
                <a:gd name="connsiteY18" fmla="*/ 473065 h 2169176"/>
                <a:gd name="connsiteX19" fmla="*/ 862478 w 2864351"/>
                <a:gd name="connsiteY19" fmla="*/ 438450 h 2169176"/>
                <a:gd name="connsiteX20" fmla="*/ 1159586 w 2864351"/>
                <a:gd name="connsiteY20" fmla="*/ 392298 h 2169176"/>
                <a:gd name="connsiteX21" fmla="*/ 1424964 w 2864351"/>
                <a:gd name="connsiteY21" fmla="*/ 343260 h 2169176"/>
                <a:gd name="connsiteX22" fmla="*/ 1499962 w 2864351"/>
                <a:gd name="connsiteY22" fmla="*/ 328838 h 2169176"/>
                <a:gd name="connsiteX23" fmla="*/ 1580729 w 2864351"/>
                <a:gd name="connsiteY23" fmla="*/ 317300 h 2169176"/>
                <a:gd name="connsiteX24" fmla="*/ 1696111 w 2864351"/>
                <a:gd name="connsiteY24" fmla="*/ 302877 h 2169176"/>
                <a:gd name="connsiteX25" fmla="*/ 1791301 w 2864351"/>
                <a:gd name="connsiteY25" fmla="*/ 294223 h 2169176"/>
                <a:gd name="connsiteX26" fmla="*/ 1973027 w 2864351"/>
                <a:gd name="connsiteY26" fmla="*/ 279800 h 2169176"/>
                <a:gd name="connsiteX27" fmla="*/ 2102832 w 2864351"/>
                <a:gd name="connsiteY27" fmla="*/ 271147 h 2169176"/>
                <a:gd name="connsiteX28" fmla="*/ 2229752 w 2864351"/>
                <a:gd name="connsiteY28" fmla="*/ 265378 h 2169176"/>
                <a:gd name="connsiteX29" fmla="*/ 2362440 w 2864351"/>
                <a:gd name="connsiteY29" fmla="*/ 259609 h 2169176"/>
                <a:gd name="connsiteX30" fmla="*/ 2391286 w 2864351"/>
                <a:gd name="connsiteY30" fmla="*/ 265378 h 2169176"/>
                <a:gd name="connsiteX31" fmla="*/ 2411478 w 2864351"/>
                <a:gd name="connsiteY31" fmla="*/ 271147 h 2169176"/>
                <a:gd name="connsiteX32" fmla="*/ 2425900 w 2864351"/>
                <a:gd name="connsiteY32" fmla="*/ 279800 h 2169176"/>
                <a:gd name="connsiteX33" fmla="*/ 2437439 w 2864351"/>
                <a:gd name="connsiteY33" fmla="*/ 285570 h 2169176"/>
                <a:gd name="connsiteX34" fmla="*/ 2446092 w 2864351"/>
                <a:gd name="connsiteY34" fmla="*/ 294223 h 2169176"/>
                <a:gd name="connsiteX35" fmla="*/ 2451861 w 2864351"/>
                <a:gd name="connsiteY35" fmla="*/ 305761 h 2169176"/>
                <a:gd name="connsiteX36" fmla="*/ 2460515 w 2864351"/>
                <a:gd name="connsiteY36" fmla="*/ 328838 h 2169176"/>
                <a:gd name="connsiteX37" fmla="*/ 2460515 w 2864351"/>
                <a:gd name="connsiteY37" fmla="*/ 346145 h 2169176"/>
                <a:gd name="connsiteX38" fmla="*/ 2454746 w 2864351"/>
                <a:gd name="connsiteY38" fmla="*/ 458642 h 2169176"/>
                <a:gd name="connsiteX39" fmla="*/ 2437439 w 2864351"/>
                <a:gd name="connsiteY39" fmla="*/ 703828 h 2169176"/>
                <a:gd name="connsiteX40" fmla="*/ 2414362 w 2864351"/>
                <a:gd name="connsiteY40" fmla="*/ 1006705 h 2169176"/>
                <a:gd name="connsiteX41" fmla="*/ 2397055 w 2864351"/>
                <a:gd name="connsiteY41" fmla="*/ 1064396 h 2169176"/>
                <a:gd name="connsiteX42" fmla="*/ 2373979 w 2864351"/>
                <a:gd name="connsiteY42" fmla="*/ 1225930 h 2169176"/>
                <a:gd name="connsiteX43" fmla="*/ 2327826 w 2864351"/>
                <a:gd name="connsiteY43" fmla="*/ 1514385 h 2169176"/>
                <a:gd name="connsiteX44" fmla="*/ 2278789 w 2864351"/>
                <a:gd name="connsiteY44" fmla="*/ 1811493 h 2169176"/>
                <a:gd name="connsiteX45" fmla="*/ 2316288 w 2864351"/>
                <a:gd name="connsiteY45" fmla="*/ 2120139 h 2169176"/>
                <a:gd name="connsiteX46" fmla="*/ 2336480 w 2864351"/>
                <a:gd name="connsiteY46" fmla="*/ 2143215 h 2169176"/>
                <a:gd name="connsiteX47" fmla="*/ 2356671 w 2864351"/>
                <a:gd name="connsiteY47" fmla="*/ 2157638 h 2169176"/>
                <a:gd name="connsiteX48" fmla="*/ 2373979 w 2864351"/>
                <a:gd name="connsiteY48" fmla="*/ 2166291 h 2169176"/>
                <a:gd name="connsiteX49" fmla="*/ 2391286 w 2864351"/>
                <a:gd name="connsiteY49" fmla="*/ 2169176 h 2169176"/>
                <a:gd name="connsiteX50" fmla="*/ 2408593 w 2864351"/>
                <a:gd name="connsiteY50" fmla="*/ 2169176 h 2169176"/>
                <a:gd name="connsiteX51" fmla="*/ 2423016 w 2864351"/>
                <a:gd name="connsiteY51" fmla="*/ 2166291 h 2169176"/>
                <a:gd name="connsiteX52" fmla="*/ 2440323 w 2864351"/>
                <a:gd name="connsiteY52" fmla="*/ 2154753 h 2169176"/>
                <a:gd name="connsiteX53" fmla="*/ 2460515 w 2864351"/>
                <a:gd name="connsiteY53" fmla="*/ 2134561 h 2169176"/>
                <a:gd name="connsiteX54" fmla="*/ 2477822 w 2864351"/>
                <a:gd name="connsiteY54" fmla="*/ 2105716 h 2169176"/>
                <a:gd name="connsiteX55" fmla="*/ 2486476 w 2864351"/>
                <a:gd name="connsiteY55" fmla="*/ 2079755 h 2169176"/>
                <a:gd name="connsiteX56" fmla="*/ 2492245 w 2864351"/>
                <a:gd name="connsiteY56" fmla="*/ 2062448 h 2169176"/>
                <a:gd name="connsiteX57" fmla="*/ 2506668 w 2864351"/>
                <a:gd name="connsiteY57" fmla="*/ 2010526 h 2169176"/>
                <a:gd name="connsiteX58" fmla="*/ 2518206 w 2864351"/>
                <a:gd name="connsiteY58" fmla="*/ 1973027 h 2169176"/>
                <a:gd name="connsiteX59" fmla="*/ 2532628 w 2864351"/>
                <a:gd name="connsiteY59" fmla="*/ 1903798 h 2169176"/>
                <a:gd name="connsiteX60" fmla="*/ 2544167 w 2864351"/>
                <a:gd name="connsiteY60" fmla="*/ 1840338 h 2169176"/>
                <a:gd name="connsiteX61" fmla="*/ 2558589 w 2864351"/>
                <a:gd name="connsiteY61" fmla="*/ 1724956 h 2169176"/>
                <a:gd name="connsiteX62" fmla="*/ 2584550 w 2864351"/>
                <a:gd name="connsiteY62" fmla="*/ 1540346 h 2169176"/>
                <a:gd name="connsiteX63" fmla="*/ 2616280 w 2864351"/>
                <a:gd name="connsiteY63" fmla="*/ 1335543 h 2169176"/>
                <a:gd name="connsiteX64" fmla="*/ 2650895 w 2864351"/>
                <a:gd name="connsiteY64" fmla="*/ 1099011 h 2169176"/>
                <a:gd name="connsiteX65" fmla="*/ 2679740 w 2864351"/>
                <a:gd name="connsiteY65" fmla="*/ 894208 h 2169176"/>
                <a:gd name="connsiteX66" fmla="*/ 2708586 w 2864351"/>
                <a:gd name="connsiteY66" fmla="*/ 692290 h 2169176"/>
                <a:gd name="connsiteX67" fmla="*/ 2725893 w 2864351"/>
                <a:gd name="connsiteY67" fmla="*/ 568255 h 2169176"/>
                <a:gd name="connsiteX68" fmla="*/ 2734546 w 2864351"/>
                <a:gd name="connsiteY68" fmla="*/ 530756 h 2169176"/>
                <a:gd name="connsiteX69" fmla="*/ 2746085 w 2864351"/>
                <a:gd name="connsiteY69" fmla="*/ 501910 h 2169176"/>
                <a:gd name="connsiteX70" fmla="*/ 2757623 w 2864351"/>
                <a:gd name="connsiteY70" fmla="*/ 475949 h 2169176"/>
                <a:gd name="connsiteX71" fmla="*/ 2774930 w 2864351"/>
                <a:gd name="connsiteY71" fmla="*/ 447104 h 2169176"/>
                <a:gd name="connsiteX72" fmla="*/ 2795122 w 2864351"/>
                <a:gd name="connsiteY72" fmla="*/ 418259 h 2169176"/>
                <a:gd name="connsiteX73" fmla="*/ 2821083 w 2864351"/>
                <a:gd name="connsiteY73" fmla="*/ 392298 h 2169176"/>
                <a:gd name="connsiteX74" fmla="*/ 2835505 w 2864351"/>
                <a:gd name="connsiteY74" fmla="*/ 377875 h 2169176"/>
                <a:gd name="connsiteX75" fmla="*/ 2847044 w 2864351"/>
                <a:gd name="connsiteY75" fmla="*/ 366337 h 2169176"/>
                <a:gd name="connsiteX76" fmla="*/ 2855697 w 2864351"/>
                <a:gd name="connsiteY76" fmla="*/ 351914 h 2169176"/>
                <a:gd name="connsiteX77" fmla="*/ 2861466 w 2864351"/>
                <a:gd name="connsiteY77" fmla="*/ 340376 h 2169176"/>
                <a:gd name="connsiteX78" fmla="*/ 2864351 w 2864351"/>
                <a:gd name="connsiteY78" fmla="*/ 325953 h 2169176"/>
                <a:gd name="connsiteX79" fmla="*/ 2864351 w 2864351"/>
                <a:gd name="connsiteY79" fmla="*/ 314415 h 2169176"/>
                <a:gd name="connsiteX80" fmla="*/ 2861466 w 2864351"/>
                <a:gd name="connsiteY80" fmla="*/ 299992 h 2169176"/>
                <a:gd name="connsiteX81" fmla="*/ 2858582 w 2864351"/>
                <a:gd name="connsiteY81" fmla="*/ 285570 h 2169176"/>
                <a:gd name="connsiteX82" fmla="*/ 2844159 w 2864351"/>
                <a:gd name="connsiteY82" fmla="*/ 259609 h 2169176"/>
                <a:gd name="connsiteX83" fmla="*/ 2815314 w 2864351"/>
                <a:gd name="connsiteY83" fmla="*/ 224994 h 2169176"/>
                <a:gd name="connsiteX84" fmla="*/ 2754738 w 2864351"/>
                <a:gd name="connsiteY84" fmla="*/ 173072 h 2169176"/>
                <a:gd name="connsiteX85" fmla="*/ 2679740 w 2864351"/>
                <a:gd name="connsiteY85" fmla="*/ 112497 h 2169176"/>
                <a:gd name="connsiteX86" fmla="*/ 2584550 w 2864351"/>
                <a:gd name="connsiteY86" fmla="*/ 46153 h 2169176"/>
                <a:gd name="connsiteX87" fmla="*/ 2526859 w 2864351"/>
                <a:gd name="connsiteY87" fmla="*/ 14423 h 2169176"/>
                <a:gd name="connsiteX88" fmla="*/ 2500899 w 2864351"/>
                <a:gd name="connsiteY88" fmla="*/ 5769 h 2169176"/>
                <a:gd name="connsiteX89" fmla="*/ 2477822 w 2864351"/>
                <a:gd name="connsiteY89" fmla="*/ 0 h 2169176"/>
                <a:gd name="connsiteX90" fmla="*/ 2463399 w 2864351"/>
                <a:gd name="connsiteY90" fmla="*/ 0 h 2169176"/>
                <a:gd name="connsiteX91" fmla="*/ 2448977 w 2864351"/>
                <a:gd name="connsiteY91" fmla="*/ 5769 h 2169176"/>
                <a:gd name="connsiteX92" fmla="*/ 2437439 w 2864351"/>
                <a:gd name="connsiteY92" fmla="*/ 14423 h 2169176"/>
                <a:gd name="connsiteX93" fmla="*/ 2391286 w 2864351"/>
                <a:gd name="connsiteY93" fmla="*/ 28845 h 2169176"/>
                <a:gd name="connsiteX94" fmla="*/ 2264366 w 2864351"/>
                <a:gd name="connsiteY94" fmla="*/ 57691 h 2169176"/>
                <a:gd name="connsiteX95" fmla="*/ 2229752 w 2864351"/>
                <a:gd name="connsiteY95" fmla="*/ 63460 h 2169176"/>
                <a:gd name="connsiteX96" fmla="*/ 2125908 w 2864351"/>
                <a:gd name="connsiteY96" fmla="*/ 77883 h 2169176"/>
                <a:gd name="connsiteX97" fmla="*/ 1900914 w 2864351"/>
                <a:gd name="connsiteY97" fmla="*/ 106728 h 2169176"/>
                <a:gd name="connsiteX98" fmla="*/ 1664381 w 2864351"/>
                <a:gd name="connsiteY98" fmla="*/ 138458 h 2169176"/>
                <a:gd name="connsiteX99" fmla="*/ 1471117 w 2864351"/>
                <a:gd name="connsiteY99" fmla="*/ 164419 h 2169176"/>
                <a:gd name="connsiteX100" fmla="*/ 1387465 w 2864351"/>
                <a:gd name="connsiteY100" fmla="*/ 175957 h 2169176"/>
                <a:gd name="connsiteX101" fmla="*/ 928823 w 2864351"/>
                <a:gd name="connsiteY101" fmla="*/ 256724 h 2169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864351" h="2169176">
                  <a:moveTo>
                    <a:pt x="928823" y="256724"/>
                  </a:moveTo>
                  <a:lnTo>
                    <a:pt x="793249" y="276916"/>
                  </a:lnTo>
                  <a:lnTo>
                    <a:pt x="651907" y="297108"/>
                  </a:lnTo>
                  <a:lnTo>
                    <a:pt x="533640" y="314415"/>
                  </a:lnTo>
                  <a:lnTo>
                    <a:pt x="447104" y="325953"/>
                  </a:lnTo>
                  <a:lnTo>
                    <a:pt x="392298" y="331722"/>
                  </a:lnTo>
                  <a:lnTo>
                    <a:pt x="331722" y="334607"/>
                  </a:lnTo>
                  <a:lnTo>
                    <a:pt x="253840" y="337491"/>
                  </a:lnTo>
                  <a:lnTo>
                    <a:pt x="190380" y="337491"/>
                  </a:lnTo>
                  <a:lnTo>
                    <a:pt x="141343" y="334607"/>
                  </a:lnTo>
                  <a:lnTo>
                    <a:pt x="89421" y="320184"/>
                  </a:lnTo>
                  <a:lnTo>
                    <a:pt x="66345" y="314415"/>
                  </a:lnTo>
                  <a:lnTo>
                    <a:pt x="0" y="299992"/>
                  </a:lnTo>
                  <a:lnTo>
                    <a:pt x="49037" y="493257"/>
                  </a:lnTo>
                  <a:lnTo>
                    <a:pt x="161534" y="513448"/>
                  </a:lnTo>
                  <a:lnTo>
                    <a:pt x="204803" y="519218"/>
                  </a:lnTo>
                  <a:lnTo>
                    <a:pt x="291339" y="513448"/>
                  </a:lnTo>
                  <a:lnTo>
                    <a:pt x="409605" y="499026"/>
                  </a:lnTo>
                  <a:lnTo>
                    <a:pt x="623061" y="473065"/>
                  </a:lnTo>
                  <a:lnTo>
                    <a:pt x="862478" y="438450"/>
                  </a:lnTo>
                  <a:lnTo>
                    <a:pt x="1159586" y="392298"/>
                  </a:lnTo>
                  <a:lnTo>
                    <a:pt x="1424964" y="343260"/>
                  </a:lnTo>
                  <a:lnTo>
                    <a:pt x="1499962" y="328838"/>
                  </a:lnTo>
                  <a:lnTo>
                    <a:pt x="1580729" y="317300"/>
                  </a:lnTo>
                  <a:lnTo>
                    <a:pt x="1696111" y="302877"/>
                  </a:lnTo>
                  <a:lnTo>
                    <a:pt x="1791301" y="294223"/>
                  </a:lnTo>
                  <a:lnTo>
                    <a:pt x="1973027" y="279800"/>
                  </a:lnTo>
                  <a:lnTo>
                    <a:pt x="2102832" y="271147"/>
                  </a:lnTo>
                  <a:lnTo>
                    <a:pt x="2229752" y="265378"/>
                  </a:lnTo>
                  <a:lnTo>
                    <a:pt x="2362440" y="259609"/>
                  </a:lnTo>
                  <a:lnTo>
                    <a:pt x="2391286" y="265378"/>
                  </a:lnTo>
                  <a:lnTo>
                    <a:pt x="2411478" y="271147"/>
                  </a:lnTo>
                  <a:lnTo>
                    <a:pt x="2425900" y="279800"/>
                  </a:lnTo>
                  <a:lnTo>
                    <a:pt x="2437439" y="285570"/>
                  </a:lnTo>
                  <a:lnTo>
                    <a:pt x="2446092" y="294223"/>
                  </a:lnTo>
                  <a:lnTo>
                    <a:pt x="2451861" y="305761"/>
                  </a:lnTo>
                  <a:lnTo>
                    <a:pt x="2460515" y="328838"/>
                  </a:lnTo>
                  <a:lnTo>
                    <a:pt x="2460515" y="346145"/>
                  </a:lnTo>
                  <a:lnTo>
                    <a:pt x="2454746" y="458642"/>
                  </a:lnTo>
                  <a:lnTo>
                    <a:pt x="2437439" y="703828"/>
                  </a:lnTo>
                  <a:lnTo>
                    <a:pt x="2414362" y="1006705"/>
                  </a:lnTo>
                  <a:lnTo>
                    <a:pt x="2397055" y="1064396"/>
                  </a:lnTo>
                  <a:lnTo>
                    <a:pt x="2373979" y="1225930"/>
                  </a:lnTo>
                  <a:lnTo>
                    <a:pt x="2327826" y="1514385"/>
                  </a:lnTo>
                  <a:lnTo>
                    <a:pt x="2278789" y="1811493"/>
                  </a:lnTo>
                  <a:lnTo>
                    <a:pt x="2316288" y="2120139"/>
                  </a:lnTo>
                  <a:lnTo>
                    <a:pt x="2336480" y="2143215"/>
                  </a:lnTo>
                  <a:lnTo>
                    <a:pt x="2356671" y="2157638"/>
                  </a:lnTo>
                  <a:lnTo>
                    <a:pt x="2373979" y="2166291"/>
                  </a:lnTo>
                  <a:lnTo>
                    <a:pt x="2391286" y="2169176"/>
                  </a:lnTo>
                  <a:lnTo>
                    <a:pt x="2408593" y="2169176"/>
                  </a:lnTo>
                  <a:lnTo>
                    <a:pt x="2423016" y="2166291"/>
                  </a:lnTo>
                  <a:lnTo>
                    <a:pt x="2440323" y="2154753"/>
                  </a:lnTo>
                  <a:lnTo>
                    <a:pt x="2460515" y="2134561"/>
                  </a:lnTo>
                  <a:lnTo>
                    <a:pt x="2477822" y="2105716"/>
                  </a:lnTo>
                  <a:lnTo>
                    <a:pt x="2486476" y="2079755"/>
                  </a:lnTo>
                  <a:lnTo>
                    <a:pt x="2492245" y="2062448"/>
                  </a:lnTo>
                  <a:lnTo>
                    <a:pt x="2506668" y="2010526"/>
                  </a:lnTo>
                  <a:lnTo>
                    <a:pt x="2518206" y="1973027"/>
                  </a:lnTo>
                  <a:lnTo>
                    <a:pt x="2532628" y="1903798"/>
                  </a:lnTo>
                  <a:lnTo>
                    <a:pt x="2544167" y="1840338"/>
                  </a:lnTo>
                  <a:lnTo>
                    <a:pt x="2558589" y="1724956"/>
                  </a:lnTo>
                  <a:lnTo>
                    <a:pt x="2584550" y="1540346"/>
                  </a:lnTo>
                  <a:lnTo>
                    <a:pt x="2616280" y="1335543"/>
                  </a:lnTo>
                  <a:lnTo>
                    <a:pt x="2650895" y="1099011"/>
                  </a:lnTo>
                  <a:lnTo>
                    <a:pt x="2679740" y="894208"/>
                  </a:lnTo>
                  <a:lnTo>
                    <a:pt x="2708586" y="692290"/>
                  </a:lnTo>
                  <a:lnTo>
                    <a:pt x="2725893" y="568255"/>
                  </a:lnTo>
                  <a:lnTo>
                    <a:pt x="2734546" y="530756"/>
                  </a:lnTo>
                  <a:lnTo>
                    <a:pt x="2746085" y="501910"/>
                  </a:lnTo>
                  <a:lnTo>
                    <a:pt x="2757623" y="475949"/>
                  </a:lnTo>
                  <a:lnTo>
                    <a:pt x="2774930" y="447104"/>
                  </a:lnTo>
                  <a:lnTo>
                    <a:pt x="2795122" y="418259"/>
                  </a:lnTo>
                  <a:lnTo>
                    <a:pt x="2821083" y="392298"/>
                  </a:lnTo>
                  <a:lnTo>
                    <a:pt x="2835505" y="377875"/>
                  </a:lnTo>
                  <a:lnTo>
                    <a:pt x="2847044" y="366337"/>
                  </a:lnTo>
                  <a:lnTo>
                    <a:pt x="2855697" y="351914"/>
                  </a:lnTo>
                  <a:lnTo>
                    <a:pt x="2861466" y="340376"/>
                  </a:lnTo>
                  <a:lnTo>
                    <a:pt x="2864351" y="325953"/>
                  </a:lnTo>
                  <a:lnTo>
                    <a:pt x="2864351" y="314415"/>
                  </a:lnTo>
                  <a:lnTo>
                    <a:pt x="2861466" y="299992"/>
                  </a:lnTo>
                  <a:lnTo>
                    <a:pt x="2858582" y="285570"/>
                  </a:lnTo>
                  <a:lnTo>
                    <a:pt x="2844159" y="259609"/>
                  </a:lnTo>
                  <a:lnTo>
                    <a:pt x="2815314" y="224994"/>
                  </a:lnTo>
                  <a:lnTo>
                    <a:pt x="2754738" y="173072"/>
                  </a:lnTo>
                  <a:lnTo>
                    <a:pt x="2679740" y="112497"/>
                  </a:lnTo>
                  <a:lnTo>
                    <a:pt x="2584550" y="46153"/>
                  </a:lnTo>
                  <a:lnTo>
                    <a:pt x="2526859" y="14423"/>
                  </a:lnTo>
                  <a:lnTo>
                    <a:pt x="2500899" y="5769"/>
                  </a:lnTo>
                  <a:lnTo>
                    <a:pt x="2477822" y="0"/>
                  </a:lnTo>
                  <a:lnTo>
                    <a:pt x="2463399" y="0"/>
                  </a:lnTo>
                  <a:lnTo>
                    <a:pt x="2448977" y="5769"/>
                  </a:lnTo>
                  <a:lnTo>
                    <a:pt x="2437439" y="14423"/>
                  </a:lnTo>
                  <a:lnTo>
                    <a:pt x="2391286" y="28845"/>
                  </a:lnTo>
                  <a:lnTo>
                    <a:pt x="2264366" y="57691"/>
                  </a:lnTo>
                  <a:lnTo>
                    <a:pt x="2229752" y="63460"/>
                  </a:lnTo>
                  <a:lnTo>
                    <a:pt x="2125908" y="77883"/>
                  </a:lnTo>
                  <a:lnTo>
                    <a:pt x="1900914" y="106728"/>
                  </a:lnTo>
                  <a:lnTo>
                    <a:pt x="1664381" y="138458"/>
                  </a:lnTo>
                  <a:lnTo>
                    <a:pt x="1471117" y="164419"/>
                  </a:lnTo>
                  <a:lnTo>
                    <a:pt x="1387465" y="175957"/>
                  </a:lnTo>
                  <a:lnTo>
                    <a:pt x="928823" y="256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49F133AB-9C35-4A73-AE88-A0119485118E}"/>
                </a:ext>
              </a:extLst>
            </p:cNvPr>
            <p:cNvSpPr/>
            <p:nvPr/>
          </p:nvSpPr>
          <p:spPr>
            <a:xfrm rot="16200000">
              <a:off x="3902869" y="4071144"/>
              <a:ext cx="2524125" cy="515937"/>
            </a:xfrm>
            <a:custGeom>
              <a:avLst/>
              <a:gdLst>
                <a:gd name="connsiteX0" fmla="*/ 1338262 w 2524125"/>
                <a:gd name="connsiteY0" fmla="*/ 173832 h 516732"/>
                <a:gd name="connsiteX1" fmla="*/ 1135856 w 2524125"/>
                <a:gd name="connsiteY1" fmla="*/ 173832 h 516732"/>
                <a:gd name="connsiteX2" fmla="*/ 952500 w 2524125"/>
                <a:gd name="connsiteY2" fmla="*/ 171450 h 516732"/>
                <a:gd name="connsiteX3" fmla="*/ 747712 w 2524125"/>
                <a:gd name="connsiteY3" fmla="*/ 173832 h 516732"/>
                <a:gd name="connsiteX4" fmla="*/ 564356 w 2524125"/>
                <a:gd name="connsiteY4" fmla="*/ 173832 h 516732"/>
                <a:gd name="connsiteX5" fmla="*/ 333375 w 2524125"/>
                <a:gd name="connsiteY5" fmla="*/ 173832 h 516732"/>
                <a:gd name="connsiteX6" fmla="*/ 0 w 2524125"/>
                <a:gd name="connsiteY6" fmla="*/ 173832 h 516732"/>
                <a:gd name="connsiteX7" fmla="*/ 16668 w 2524125"/>
                <a:gd name="connsiteY7" fmla="*/ 397669 h 516732"/>
                <a:gd name="connsiteX8" fmla="*/ 185737 w 2524125"/>
                <a:gd name="connsiteY8" fmla="*/ 400050 h 516732"/>
                <a:gd name="connsiteX9" fmla="*/ 376237 w 2524125"/>
                <a:gd name="connsiteY9" fmla="*/ 407194 h 516732"/>
                <a:gd name="connsiteX10" fmla="*/ 611981 w 2524125"/>
                <a:gd name="connsiteY10" fmla="*/ 414338 h 516732"/>
                <a:gd name="connsiteX11" fmla="*/ 845343 w 2524125"/>
                <a:gd name="connsiteY11" fmla="*/ 419100 h 516732"/>
                <a:gd name="connsiteX12" fmla="*/ 1107281 w 2524125"/>
                <a:gd name="connsiteY12" fmla="*/ 419100 h 516732"/>
                <a:gd name="connsiteX13" fmla="*/ 1293018 w 2524125"/>
                <a:gd name="connsiteY13" fmla="*/ 419100 h 516732"/>
                <a:gd name="connsiteX14" fmla="*/ 1490662 w 2524125"/>
                <a:gd name="connsiteY14" fmla="*/ 419100 h 516732"/>
                <a:gd name="connsiteX15" fmla="*/ 1647825 w 2524125"/>
                <a:gd name="connsiteY15" fmla="*/ 419100 h 516732"/>
                <a:gd name="connsiteX16" fmla="*/ 1781175 w 2524125"/>
                <a:gd name="connsiteY16" fmla="*/ 442913 h 516732"/>
                <a:gd name="connsiteX17" fmla="*/ 1847850 w 2524125"/>
                <a:gd name="connsiteY17" fmla="*/ 438150 h 516732"/>
                <a:gd name="connsiteX18" fmla="*/ 1907381 w 2524125"/>
                <a:gd name="connsiteY18" fmla="*/ 433388 h 516732"/>
                <a:gd name="connsiteX19" fmla="*/ 1962150 w 2524125"/>
                <a:gd name="connsiteY19" fmla="*/ 433388 h 516732"/>
                <a:gd name="connsiteX20" fmla="*/ 2016918 w 2524125"/>
                <a:gd name="connsiteY20" fmla="*/ 433388 h 516732"/>
                <a:gd name="connsiteX21" fmla="*/ 2064543 w 2524125"/>
                <a:gd name="connsiteY21" fmla="*/ 435769 h 516732"/>
                <a:gd name="connsiteX22" fmla="*/ 2116931 w 2524125"/>
                <a:gd name="connsiteY22" fmla="*/ 440532 h 516732"/>
                <a:gd name="connsiteX23" fmla="*/ 2166937 w 2524125"/>
                <a:gd name="connsiteY23" fmla="*/ 450057 h 516732"/>
                <a:gd name="connsiteX24" fmla="*/ 2190750 w 2524125"/>
                <a:gd name="connsiteY24" fmla="*/ 457200 h 516732"/>
                <a:gd name="connsiteX25" fmla="*/ 2202656 w 2524125"/>
                <a:gd name="connsiteY25" fmla="*/ 461963 h 516732"/>
                <a:gd name="connsiteX26" fmla="*/ 2214562 w 2524125"/>
                <a:gd name="connsiteY26" fmla="*/ 471488 h 516732"/>
                <a:gd name="connsiteX27" fmla="*/ 2233612 w 2524125"/>
                <a:gd name="connsiteY27" fmla="*/ 488157 h 516732"/>
                <a:gd name="connsiteX28" fmla="*/ 2252662 w 2524125"/>
                <a:gd name="connsiteY28" fmla="*/ 500063 h 516732"/>
                <a:gd name="connsiteX29" fmla="*/ 2281237 w 2524125"/>
                <a:gd name="connsiteY29" fmla="*/ 511969 h 516732"/>
                <a:gd name="connsiteX30" fmla="*/ 2309812 w 2524125"/>
                <a:gd name="connsiteY30" fmla="*/ 516732 h 516732"/>
                <a:gd name="connsiteX31" fmla="*/ 2326481 w 2524125"/>
                <a:gd name="connsiteY31" fmla="*/ 516732 h 516732"/>
                <a:gd name="connsiteX32" fmla="*/ 2343150 w 2524125"/>
                <a:gd name="connsiteY32" fmla="*/ 509588 h 516732"/>
                <a:gd name="connsiteX33" fmla="*/ 2366962 w 2524125"/>
                <a:gd name="connsiteY33" fmla="*/ 492919 h 516732"/>
                <a:gd name="connsiteX34" fmla="*/ 2386012 w 2524125"/>
                <a:gd name="connsiteY34" fmla="*/ 471488 h 516732"/>
                <a:gd name="connsiteX35" fmla="*/ 2407443 w 2524125"/>
                <a:gd name="connsiteY35" fmla="*/ 435769 h 516732"/>
                <a:gd name="connsiteX36" fmla="*/ 2428875 w 2524125"/>
                <a:gd name="connsiteY36" fmla="*/ 397669 h 516732"/>
                <a:gd name="connsiteX37" fmla="*/ 2450306 w 2524125"/>
                <a:gd name="connsiteY37" fmla="*/ 364332 h 516732"/>
                <a:gd name="connsiteX38" fmla="*/ 2466975 w 2524125"/>
                <a:gd name="connsiteY38" fmla="*/ 330994 h 516732"/>
                <a:gd name="connsiteX39" fmla="*/ 2483643 w 2524125"/>
                <a:gd name="connsiteY39" fmla="*/ 288132 h 516732"/>
                <a:gd name="connsiteX40" fmla="*/ 2493168 w 2524125"/>
                <a:gd name="connsiteY40" fmla="*/ 254794 h 516732"/>
                <a:gd name="connsiteX41" fmla="*/ 2505075 w 2524125"/>
                <a:gd name="connsiteY41" fmla="*/ 207169 h 516732"/>
                <a:gd name="connsiteX42" fmla="*/ 2512218 w 2524125"/>
                <a:gd name="connsiteY42" fmla="*/ 161925 h 516732"/>
                <a:gd name="connsiteX43" fmla="*/ 2521743 w 2524125"/>
                <a:gd name="connsiteY43" fmla="*/ 102394 h 516732"/>
                <a:gd name="connsiteX44" fmla="*/ 2524125 w 2524125"/>
                <a:gd name="connsiteY44" fmla="*/ 57150 h 516732"/>
                <a:gd name="connsiteX45" fmla="*/ 2521743 w 2524125"/>
                <a:gd name="connsiteY45" fmla="*/ 28575 h 516732"/>
                <a:gd name="connsiteX46" fmla="*/ 2516981 w 2524125"/>
                <a:gd name="connsiteY46" fmla="*/ 11907 h 516732"/>
                <a:gd name="connsiteX47" fmla="*/ 2509837 w 2524125"/>
                <a:gd name="connsiteY47" fmla="*/ 2382 h 516732"/>
                <a:gd name="connsiteX48" fmla="*/ 2502693 w 2524125"/>
                <a:gd name="connsiteY48" fmla="*/ 0 h 516732"/>
                <a:gd name="connsiteX49" fmla="*/ 2490787 w 2524125"/>
                <a:gd name="connsiteY49" fmla="*/ 0 h 516732"/>
                <a:gd name="connsiteX50" fmla="*/ 2471737 w 2524125"/>
                <a:gd name="connsiteY50" fmla="*/ 7144 h 516732"/>
                <a:gd name="connsiteX51" fmla="*/ 2450306 w 2524125"/>
                <a:gd name="connsiteY51" fmla="*/ 21432 h 516732"/>
                <a:gd name="connsiteX52" fmla="*/ 2433637 w 2524125"/>
                <a:gd name="connsiteY52" fmla="*/ 42863 h 516732"/>
                <a:gd name="connsiteX53" fmla="*/ 2407443 w 2524125"/>
                <a:gd name="connsiteY53" fmla="*/ 76200 h 516732"/>
                <a:gd name="connsiteX54" fmla="*/ 2364581 w 2524125"/>
                <a:gd name="connsiteY54" fmla="*/ 119063 h 516732"/>
                <a:gd name="connsiteX55" fmla="*/ 2324100 w 2524125"/>
                <a:gd name="connsiteY55" fmla="*/ 142875 h 516732"/>
                <a:gd name="connsiteX56" fmla="*/ 2290762 w 2524125"/>
                <a:gd name="connsiteY56" fmla="*/ 154782 h 516732"/>
                <a:gd name="connsiteX57" fmla="*/ 2243137 w 2524125"/>
                <a:gd name="connsiteY57" fmla="*/ 166688 h 516732"/>
                <a:gd name="connsiteX58" fmla="*/ 2197893 w 2524125"/>
                <a:gd name="connsiteY58" fmla="*/ 173832 h 516732"/>
                <a:gd name="connsiteX59" fmla="*/ 2100262 w 2524125"/>
                <a:gd name="connsiteY59" fmla="*/ 176213 h 516732"/>
                <a:gd name="connsiteX60" fmla="*/ 2005012 w 2524125"/>
                <a:gd name="connsiteY60" fmla="*/ 183357 h 516732"/>
                <a:gd name="connsiteX61" fmla="*/ 1845468 w 2524125"/>
                <a:gd name="connsiteY61" fmla="*/ 183357 h 516732"/>
                <a:gd name="connsiteX62" fmla="*/ 1738312 w 2524125"/>
                <a:gd name="connsiteY62" fmla="*/ 173832 h 516732"/>
                <a:gd name="connsiteX63" fmla="*/ 1338262 w 2524125"/>
                <a:gd name="connsiteY63" fmla="*/ 173832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4125" h="516732">
                  <a:moveTo>
                    <a:pt x="1338262" y="173832"/>
                  </a:moveTo>
                  <a:lnTo>
                    <a:pt x="1135856" y="173832"/>
                  </a:lnTo>
                  <a:lnTo>
                    <a:pt x="952500" y="171450"/>
                  </a:lnTo>
                  <a:lnTo>
                    <a:pt x="747712" y="173832"/>
                  </a:lnTo>
                  <a:lnTo>
                    <a:pt x="564356" y="173832"/>
                  </a:lnTo>
                  <a:lnTo>
                    <a:pt x="333375" y="173832"/>
                  </a:lnTo>
                  <a:lnTo>
                    <a:pt x="0" y="173832"/>
                  </a:lnTo>
                  <a:lnTo>
                    <a:pt x="16668" y="397669"/>
                  </a:lnTo>
                  <a:lnTo>
                    <a:pt x="185737" y="400050"/>
                  </a:lnTo>
                  <a:lnTo>
                    <a:pt x="376237" y="407194"/>
                  </a:lnTo>
                  <a:lnTo>
                    <a:pt x="611981" y="414338"/>
                  </a:lnTo>
                  <a:lnTo>
                    <a:pt x="845343" y="419100"/>
                  </a:lnTo>
                  <a:lnTo>
                    <a:pt x="1107281" y="419100"/>
                  </a:lnTo>
                  <a:lnTo>
                    <a:pt x="1293018" y="419100"/>
                  </a:lnTo>
                  <a:lnTo>
                    <a:pt x="1490662" y="419100"/>
                  </a:lnTo>
                  <a:lnTo>
                    <a:pt x="1647825" y="419100"/>
                  </a:lnTo>
                  <a:lnTo>
                    <a:pt x="1781175" y="442913"/>
                  </a:lnTo>
                  <a:lnTo>
                    <a:pt x="1847850" y="438150"/>
                  </a:lnTo>
                  <a:lnTo>
                    <a:pt x="1907381" y="433388"/>
                  </a:lnTo>
                  <a:lnTo>
                    <a:pt x="1962150" y="433388"/>
                  </a:lnTo>
                  <a:lnTo>
                    <a:pt x="2016918" y="433388"/>
                  </a:lnTo>
                  <a:lnTo>
                    <a:pt x="2064543" y="435769"/>
                  </a:lnTo>
                  <a:lnTo>
                    <a:pt x="2116931" y="440532"/>
                  </a:lnTo>
                  <a:lnTo>
                    <a:pt x="2166937" y="450057"/>
                  </a:lnTo>
                  <a:lnTo>
                    <a:pt x="2190750" y="457200"/>
                  </a:lnTo>
                  <a:lnTo>
                    <a:pt x="2202656" y="461963"/>
                  </a:lnTo>
                  <a:lnTo>
                    <a:pt x="2214562" y="471488"/>
                  </a:lnTo>
                  <a:lnTo>
                    <a:pt x="2233612" y="488157"/>
                  </a:lnTo>
                  <a:lnTo>
                    <a:pt x="2252662" y="500063"/>
                  </a:lnTo>
                  <a:lnTo>
                    <a:pt x="2281237" y="511969"/>
                  </a:lnTo>
                  <a:lnTo>
                    <a:pt x="2309812" y="516732"/>
                  </a:lnTo>
                  <a:lnTo>
                    <a:pt x="2326481" y="516732"/>
                  </a:lnTo>
                  <a:lnTo>
                    <a:pt x="2343150" y="509588"/>
                  </a:lnTo>
                  <a:lnTo>
                    <a:pt x="2366962" y="492919"/>
                  </a:lnTo>
                  <a:lnTo>
                    <a:pt x="2386012" y="471488"/>
                  </a:lnTo>
                  <a:lnTo>
                    <a:pt x="2407443" y="435769"/>
                  </a:lnTo>
                  <a:lnTo>
                    <a:pt x="2428875" y="397669"/>
                  </a:lnTo>
                  <a:lnTo>
                    <a:pt x="2450306" y="364332"/>
                  </a:lnTo>
                  <a:lnTo>
                    <a:pt x="2466975" y="330994"/>
                  </a:lnTo>
                  <a:lnTo>
                    <a:pt x="2483643" y="288132"/>
                  </a:lnTo>
                  <a:lnTo>
                    <a:pt x="2493168" y="254794"/>
                  </a:lnTo>
                  <a:lnTo>
                    <a:pt x="2505075" y="207169"/>
                  </a:lnTo>
                  <a:lnTo>
                    <a:pt x="2512218" y="161925"/>
                  </a:lnTo>
                  <a:lnTo>
                    <a:pt x="2521743" y="102394"/>
                  </a:lnTo>
                  <a:lnTo>
                    <a:pt x="2524125" y="57150"/>
                  </a:lnTo>
                  <a:lnTo>
                    <a:pt x="2521743" y="28575"/>
                  </a:lnTo>
                  <a:lnTo>
                    <a:pt x="2516981" y="11907"/>
                  </a:lnTo>
                  <a:lnTo>
                    <a:pt x="2509837" y="2382"/>
                  </a:lnTo>
                  <a:lnTo>
                    <a:pt x="2502693" y="0"/>
                  </a:lnTo>
                  <a:lnTo>
                    <a:pt x="2490787" y="0"/>
                  </a:lnTo>
                  <a:lnTo>
                    <a:pt x="2471737" y="7144"/>
                  </a:lnTo>
                  <a:lnTo>
                    <a:pt x="2450306" y="21432"/>
                  </a:lnTo>
                  <a:lnTo>
                    <a:pt x="2433637" y="42863"/>
                  </a:lnTo>
                  <a:lnTo>
                    <a:pt x="2407443" y="76200"/>
                  </a:lnTo>
                  <a:lnTo>
                    <a:pt x="2364581" y="119063"/>
                  </a:lnTo>
                  <a:lnTo>
                    <a:pt x="2324100" y="142875"/>
                  </a:lnTo>
                  <a:lnTo>
                    <a:pt x="2290762" y="154782"/>
                  </a:lnTo>
                  <a:lnTo>
                    <a:pt x="2243137" y="166688"/>
                  </a:lnTo>
                  <a:lnTo>
                    <a:pt x="2197893" y="173832"/>
                  </a:lnTo>
                  <a:lnTo>
                    <a:pt x="2100262" y="176213"/>
                  </a:lnTo>
                  <a:lnTo>
                    <a:pt x="2005012" y="183357"/>
                  </a:lnTo>
                  <a:lnTo>
                    <a:pt x="1845468" y="183357"/>
                  </a:lnTo>
                  <a:lnTo>
                    <a:pt x="1738312" y="173832"/>
                  </a:lnTo>
                  <a:lnTo>
                    <a:pt x="1338262" y="173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B927AB89-37A5-4138-B46E-A389F2710625}"/>
                </a:ext>
              </a:extLst>
            </p:cNvPr>
            <p:cNvSpPr/>
            <p:nvPr/>
          </p:nvSpPr>
          <p:spPr>
            <a:xfrm>
              <a:off x="4095750" y="4478338"/>
              <a:ext cx="2322513" cy="419100"/>
            </a:xfrm>
            <a:custGeom>
              <a:avLst/>
              <a:gdLst>
                <a:gd name="connsiteX0" fmla="*/ 1800225 w 2321719"/>
                <a:gd name="connsiteY0" fmla="*/ 221457 h 419100"/>
                <a:gd name="connsiteX1" fmla="*/ 1662113 w 2321719"/>
                <a:gd name="connsiteY1" fmla="*/ 238125 h 419100"/>
                <a:gd name="connsiteX2" fmla="*/ 1483519 w 2321719"/>
                <a:gd name="connsiteY2" fmla="*/ 261938 h 419100"/>
                <a:gd name="connsiteX3" fmla="*/ 1369219 w 2321719"/>
                <a:gd name="connsiteY3" fmla="*/ 273844 h 419100"/>
                <a:gd name="connsiteX4" fmla="*/ 1223963 w 2321719"/>
                <a:gd name="connsiteY4" fmla="*/ 290513 h 419100"/>
                <a:gd name="connsiteX5" fmla="*/ 995363 w 2321719"/>
                <a:gd name="connsiteY5" fmla="*/ 333375 h 419100"/>
                <a:gd name="connsiteX6" fmla="*/ 828675 w 2321719"/>
                <a:gd name="connsiteY6" fmla="*/ 354807 h 419100"/>
                <a:gd name="connsiteX7" fmla="*/ 697706 w 2321719"/>
                <a:gd name="connsiteY7" fmla="*/ 371475 h 419100"/>
                <a:gd name="connsiteX8" fmla="*/ 564356 w 2321719"/>
                <a:gd name="connsiteY8" fmla="*/ 383382 h 419100"/>
                <a:gd name="connsiteX9" fmla="*/ 452438 w 2321719"/>
                <a:gd name="connsiteY9" fmla="*/ 392907 h 419100"/>
                <a:gd name="connsiteX10" fmla="*/ 369094 w 2321719"/>
                <a:gd name="connsiteY10" fmla="*/ 400050 h 419100"/>
                <a:gd name="connsiteX11" fmla="*/ 335756 w 2321719"/>
                <a:gd name="connsiteY11" fmla="*/ 407194 h 419100"/>
                <a:gd name="connsiteX12" fmla="*/ 269081 w 2321719"/>
                <a:gd name="connsiteY12" fmla="*/ 416719 h 419100"/>
                <a:gd name="connsiteX13" fmla="*/ 235744 w 2321719"/>
                <a:gd name="connsiteY13" fmla="*/ 419100 h 419100"/>
                <a:gd name="connsiteX14" fmla="*/ 200025 w 2321719"/>
                <a:gd name="connsiteY14" fmla="*/ 419100 h 419100"/>
                <a:gd name="connsiteX15" fmla="*/ 161925 w 2321719"/>
                <a:gd name="connsiteY15" fmla="*/ 414338 h 419100"/>
                <a:gd name="connsiteX16" fmla="*/ 114300 w 2321719"/>
                <a:gd name="connsiteY16" fmla="*/ 402432 h 419100"/>
                <a:gd name="connsiteX17" fmla="*/ 4763 w 2321719"/>
                <a:gd name="connsiteY17" fmla="*/ 359569 h 419100"/>
                <a:gd name="connsiteX18" fmla="*/ 0 w 2321719"/>
                <a:gd name="connsiteY18" fmla="*/ 245269 h 419100"/>
                <a:gd name="connsiteX19" fmla="*/ 133350 w 2321719"/>
                <a:gd name="connsiteY19" fmla="*/ 245269 h 419100"/>
                <a:gd name="connsiteX20" fmla="*/ 295275 w 2321719"/>
                <a:gd name="connsiteY20" fmla="*/ 245269 h 419100"/>
                <a:gd name="connsiteX21" fmla="*/ 371475 w 2321719"/>
                <a:gd name="connsiteY21" fmla="*/ 233363 h 419100"/>
                <a:gd name="connsiteX22" fmla="*/ 571500 w 2321719"/>
                <a:gd name="connsiteY22" fmla="*/ 207169 h 419100"/>
                <a:gd name="connsiteX23" fmla="*/ 800100 w 2321719"/>
                <a:gd name="connsiteY23" fmla="*/ 178594 h 419100"/>
                <a:gd name="connsiteX24" fmla="*/ 1014413 w 2321719"/>
                <a:gd name="connsiteY24" fmla="*/ 152400 h 419100"/>
                <a:gd name="connsiteX25" fmla="*/ 1216819 w 2321719"/>
                <a:gd name="connsiteY25" fmla="*/ 114300 h 419100"/>
                <a:gd name="connsiteX26" fmla="*/ 1419225 w 2321719"/>
                <a:gd name="connsiteY26" fmla="*/ 85725 h 419100"/>
                <a:gd name="connsiteX27" fmla="*/ 1626394 w 2321719"/>
                <a:gd name="connsiteY27" fmla="*/ 54769 h 419100"/>
                <a:gd name="connsiteX28" fmla="*/ 1814513 w 2321719"/>
                <a:gd name="connsiteY28" fmla="*/ 26194 h 419100"/>
                <a:gd name="connsiteX29" fmla="*/ 1981200 w 2321719"/>
                <a:gd name="connsiteY29" fmla="*/ 0 h 419100"/>
                <a:gd name="connsiteX30" fmla="*/ 1993106 w 2321719"/>
                <a:gd name="connsiteY30" fmla="*/ 0 h 419100"/>
                <a:gd name="connsiteX31" fmla="*/ 2047875 w 2321719"/>
                <a:gd name="connsiteY31" fmla="*/ 9525 h 419100"/>
                <a:gd name="connsiteX32" fmla="*/ 2102644 w 2321719"/>
                <a:gd name="connsiteY32" fmla="*/ 23813 h 419100"/>
                <a:gd name="connsiteX33" fmla="*/ 2145506 w 2321719"/>
                <a:gd name="connsiteY33" fmla="*/ 38100 h 419100"/>
                <a:gd name="connsiteX34" fmla="*/ 2197894 w 2321719"/>
                <a:gd name="connsiteY34" fmla="*/ 61913 h 419100"/>
                <a:gd name="connsiteX35" fmla="*/ 2245519 w 2321719"/>
                <a:gd name="connsiteY35" fmla="*/ 95250 h 419100"/>
                <a:gd name="connsiteX36" fmla="*/ 2300288 w 2321719"/>
                <a:gd name="connsiteY36" fmla="*/ 135732 h 419100"/>
                <a:gd name="connsiteX37" fmla="*/ 2321719 w 2321719"/>
                <a:gd name="connsiteY37" fmla="*/ 150019 h 419100"/>
                <a:gd name="connsiteX38" fmla="*/ 2302669 w 2321719"/>
                <a:gd name="connsiteY38" fmla="*/ 228600 h 419100"/>
                <a:gd name="connsiteX39" fmla="*/ 2164556 w 2321719"/>
                <a:gd name="connsiteY39" fmla="*/ 216694 h 419100"/>
                <a:gd name="connsiteX40" fmla="*/ 2076450 w 2321719"/>
                <a:gd name="connsiteY40" fmla="*/ 211932 h 419100"/>
                <a:gd name="connsiteX41" fmla="*/ 1962150 w 2321719"/>
                <a:gd name="connsiteY41" fmla="*/ 211932 h 419100"/>
                <a:gd name="connsiteX42" fmla="*/ 1800225 w 2321719"/>
                <a:gd name="connsiteY42" fmla="*/ 22145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21719" h="419100">
                  <a:moveTo>
                    <a:pt x="1800225" y="221457"/>
                  </a:moveTo>
                  <a:lnTo>
                    <a:pt x="1662113" y="238125"/>
                  </a:lnTo>
                  <a:lnTo>
                    <a:pt x="1483519" y="261938"/>
                  </a:lnTo>
                  <a:lnTo>
                    <a:pt x="1369219" y="273844"/>
                  </a:lnTo>
                  <a:lnTo>
                    <a:pt x="1223963" y="290513"/>
                  </a:lnTo>
                  <a:lnTo>
                    <a:pt x="995363" y="333375"/>
                  </a:lnTo>
                  <a:lnTo>
                    <a:pt x="828675" y="354807"/>
                  </a:lnTo>
                  <a:lnTo>
                    <a:pt x="697706" y="371475"/>
                  </a:lnTo>
                  <a:lnTo>
                    <a:pt x="564356" y="383382"/>
                  </a:lnTo>
                  <a:lnTo>
                    <a:pt x="452438" y="392907"/>
                  </a:lnTo>
                  <a:lnTo>
                    <a:pt x="369094" y="400050"/>
                  </a:lnTo>
                  <a:lnTo>
                    <a:pt x="335756" y="407194"/>
                  </a:lnTo>
                  <a:lnTo>
                    <a:pt x="269081" y="416719"/>
                  </a:lnTo>
                  <a:lnTo>
                    <a:pt x="235744" y="419100"/>
                  </a:lnTo>
                  <a:lnTo>
                    <a:pt x="200025" y="419100"/>
                  </a:lnTo>
                  <a:lnTo>
                    <a:pt x="161925" y="414338"/>
                  </a:lnTo>
                  <a:lnTo>
                    <a:pt x="114300" y="402432"/>
                  </a:lnTo>
                  <a:lnTo>
                    <a:pt x="4763" y="359569"/>
                  </a:lnTo>
                  <a:lnTo>
                    <a:pt x="0" y="245269"/>
                  </a:lnTo>
                  <a:lnTo>
                    <a:pt x="133350" y="245269"/>
                  </a:lnTo>
                  <a:lnTo>
                    <a:pt x="295275" y="245269"/>
                  </a:lnTo>
                  <a:lnTo>
                    <a:pt x="371475" y="233363"/>
                  </a:lnTo>
                  <a:lnTo>
                    <a:pt x="571500" y="207169"/>
                  </a:lnTo>
                  <a:lnTo>
                    <a:pt x="800100" y="178594"/>
                  </a:lnTo>
                  <a:lnTo>
                    <a:pt x="1014413" y="152400"/>
                  </a:lnTo>
                  <a:lnTo>
                    <a:pt x="1216819" y="114300"/>
                  </a:lnTo>
                  <a:lnTo>
                    <a:pt x="1419225" y="85725"/>
                  </a:lnTo>
                  <a:lnTo>
                    <a:pt x="1626394" y="54769"/>
                  </a:lnTo>
                  <a:lnTo>
                    <a:pt x="1814513" y="26194"/>
                  </a:lnTo>
                  <a:lnTo>
                    <a:pt x="1981200" y="0"/>
                  </a:lnTo>
                  <a:lnTo>
                    <a:pt x="1993106" y="0"/>
                  </a:lnTo>
                  <a:lnTo>
                    <a:pt x="2047875" y="9525"/>
                  </a:lnTo>
                  <a:lnTo>
                    <a:pt x="2102644" y="23813"/>
                  </a:lnTo>
                  <a:lnTo>
                    <a:pt x="2145506" y="38100"/>
                  </a:lnTo>
                  <a:lnTo>
                    <a:pt x="2197894" y="61913"/>
                  </a:lnTo>
                  <a:lnTo>
                    <a:pt x="2245519" y="95250"/>
                  </a:lnTo>
                  <a:lnTo>
                    <a:pt x="2300288" y="135732"/>
                  </a:lnTo>
                  <a:lnTo>
                    <a:pt x="2321719" y="150019"/>
                  </a:lnTo>
                  <a:lnTo>
                    <a:pt x="2302669" y="228600"/>
                  </a:lnTo>
                  <a:lnTo>
                    <a:pt x="2164556" y="216694"/>
                  </a:lnTo>
                  <a:lnTo>
                    <a:pt x="2076450" y="211932"/>
                  </a:lnTo>
                  <a:lnTo>
                    <a:pt x="1962150" y="211932"/>
                  </a:lnTo>
                  <a:lnTo>
                    <a:pt x="1800225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3E9B957C-BDFB-432B-907E-96DA4FBEBC15}"/>
                </a:ext>
              </a:extLst>
            </p:cNvPr>
            <p:cNvSpPr/>
            <p:nvPr/>
          </p:nvSpPr>
          <p:spPr>
            <a:xfrm>
              <a:off x="4186238" y="5392738"/>
              <a:ext cx="2127250" cy="387350"/>
            </a:xfrm>
            <a:custGeom>
              <a:avLst/>
              <a:gdLst>
                <a:gd name="connsiteX0" fmla="*/ 1304925 w 2126456"/>
                <a:gd name="connsiteY0" fmla="*/ 250032 h 385763"/>
                <a:gd name="connsiteX1" fmla="*/ 1090612 w 2126456"/>
                <a:gd name="connsiteY1" fmla="*/ 266700 h 385763"/>
                <a:gd name="connsiteX2" fmla="*/ 900112 w 2126456"/>
                <a:gd name="connsiteY2" fmla="*/ 283369 h 385763"/>
                <a:gd name="connsiteX3" fmla="*/ 664368 w 2126456"/>
                <a:gd name="connsiteY3" fmla="*/ 304800 h 385763"/>
                <a:gd name="connsiteX4" fmla="*/ 407193 w 2126456"/>
                <a:gd name="connsiteY4" fmla="*/ 328613 h 385763"/>
                <a:gd name="connsiteX5" fmla="*/ 171450 w 2126456"/>
                <a:gd name="connsiteY5" fmla="*/ 350044 h 385763"/>
                <a:gd name="connsiteX6" fmla="*/ 21431 w 2126456"/>
                <a:gd name="connsiteY6" fmla="*/ 364332 h 385763"/>
                <a:gd name="connsiteX7" fmla="*/ 0 w 2126456"/>
                <a:gd name="connsiteY7" fmla="*/ 204788 h 385763"/>
                <a:gd name="connsiteX8" fmla="*/ 173831 w 2126456"/>
                <a:gd name="connsiteY8" fmla="*/ 188119 h 385763"/>
                <a:gd name="connsiteX9" fmla="*/ 545306 w 2126456"/>
                <a:gd name="connsiteY9" fmla="*/ 150019 h 385763"/>
                <a:gd name="connsiteX10" fmla="*/ 835818 w 2126456"/>
                <a:gd name="connsiteY10" fmla="*/ 119063 h 385763"/>
                <a:gd name="connsiteX11" fmla="*/ 916781 w 2126456"/>
                <a:gd name="connsiteY11" fmla="*/ 109538 h 385763"/>
                <a:gd name="connsiteX12" fmla="*/ 1109662 w 2126456"/>
                <a:gd name="connsiteY12" fmla="*/ 90488 h 385763"/>
                <a:gd name="connsiteX13" fmla="*/ 1345406 w 2126456"/>
                <a:gd name="connsiteY13" fmla="*/ 73819 h 385763"/>
                <a:gd name="connsiteX14" fmla="*/ 1607343 w 2126456"/>
                <a:gd name="connsiteY14" fmla="*/ 50007 h 385763"/>
                <a:gd name="connsiteX15" fmla="*/ 1857375 w 2126456"/>
                <a:gd name="connsiteY15" fmla="*/ 23813 h 385763"/>
                <a:gd name="connsiteX16" fmla="*/ 1874043 w 2126456"/>
                <a:gd name="connsiteY16" fmla="*/ 21432 h 385763"/>
                <a:gd name="connsiteX17" fmla="*/ 1909762 w 2126456"/>
                <a:gd name="connsiteY17" fmla="*/ 14288 h 385763"/>
                <a:gd name="connsiteX18" fmla="*/ 1943100 w 2126456"/>
                <a:gd name="connsiteY18" fmla="*/ 7144 h 385763"/>
                <a:gd name="connsiteX19" fmla="*/ 1981200 w 2126456"/>
                <a:gd name="connsiteY19" fmla="*/ 4763 h 385763"/>
                <a:gd name="connsiteX20" fmla="*/ 2107406 w 2126456"/>
                <a:gd name="connsiteY20" fmla="*/ 0 h 385763"/>
                <a:gd name="connsiteX21" fmla="*/ 2126456 w 2126456"/>
                <a:gd name="connsiteY21" fmla="*/ 385763 h 385763"/>
                <a:gd name="connsiteX22" fmla="*/ 2090737 w 2126456"/>
                <a:gd name="connsiteY22" fmla="*/ 366713 h 385763"/>
                <a:gd name="connsiteX23" fmla="*/ 2062162 w 2126456"/>
                <a:gd name="connsiteY23" fmla="*/ 345282 h 385763"/>
                <a:gd name="connsiteX24" fmla="*/ 2035968 w 2126456"/>
                <a:gd name="connsiteY24" fmla="*/ 323850 h 385763"/>
                <a:gd name="connsiteX25" fmla="*/ 2007393 w 2126456"/>
                <a:gd name="connsiteY25" fmla="*/ 297657 h 385763"/>
                <a:gd name="connsiteX26" fmla="*/ 1969293 w 2126456"/>
                <a:gd name="connsiteY26" fmla="*/ 261938 h 385763"/>
                <a:gd name="connsiteX27" fmla="*/ 1935956 w 2126456"/>
                <a:gd name="connsiteY27" fmla="*/ 223838 h 385763"/>
                <a:gd name="connsiteX28" fmla="*/ 1921668 w 2126456"/>
                <a:gd name="connsiteY28" fmla="*/ 204788 h 385763"/>
                <a:gd name="connsiteX29" fmla="*/ 1843087 w 2126456"/>
                <a:gd name="connsiteY29" fmla="*/ 207169 h 385763"/>
                <a:gd name="connsiteX30" fmla="*/ 1676400 w 2126456"/>
                <a:gd name="connsiteY30" fmla="*/ 221457 h 385763"/>
                <a:gd name="connsiteX31" fmla="*/ 1304925 w 2126456"/>
                <a:gd name="connsiteY31" fmla="*/ 250032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26456" h="385763">
                  <a:moveTo>
                    <a:pt x="1304925" y="250032"/>
                  </a:moveTo>
                  <a:lnTo>
                    <a:pt x="1090612" y="266700"/>
                  </a:lnTo>
                  <a:lnTo>
                    <a:pt x="900112" y="283369"/>
                  </a:lnTo>
                  <a:lnTo>
                    <a:pt x="664368" y="304800"/>
                  </a:lnTo>
                  <a:lnTo>
                    <a:pt x="407193" y="328613"/>
                  </a:lnTo>
                  <a:lnTo>
                    <a:pt x="171450" y="350044"/>
                  </a:lnTo>
                  <a:lnTo>
                    <a:pt x="21431" y="364332"/>
                  </a:lnTo>
                  <a:lnTo>
                    <a:pt x="0" y="204788"/>
                  </a:lnTo>
                  <a:lnTo>
                    <a:pt x="173831" y="188119"/>
                  </a:lnTo>
                  <a:lnTo>
                    <a:pt x="545306" y="150019"/>
                  </a:lnTo>
                  <a:lnTo>
                    <a:pt x="835818" y="119063"/>
                  </a:lnTo>
                  <a:lnTo>
                    <a:pt x="916781" y="109538"/>
                  </a:lnTo>
                  <a:lnTo>
                    <a:pt x="1109662" y="90488"/>
                  </a:lnTo>
                  <a:lnTo>
                    <a:pt x="1345406" y="73819"/>
                  </a:lnTo>
                  <a:lnTo>
                    <a:pt x="1607343" y="50007"/>
                  </a:lnTo>
                  <a:lnTo>
                    <a:pt x="1857375" y="23813"/>
                  </a:lnTo>
                  <a:lnTo>
                    <a:pt x="1874043" y="21432"/>
                  </a:lnTo>
                  <a:lnTo>
                    <a:pt x="1909762" y="14288"/>
                  </a:lnTo>
                  <a:lnTo>
                    <a:pt x="1943100" y="7144"/>
                  </a:lnTo>
                  <a:lnTo>
                    <a:pt x="1981200" y="4763"/>
                  </a:lnTo>
                  <a:lnTo>
                    <a:pt x="2107406" y="0"/>
                  </a:lnTo>
                  <a:lnTo>
                    <a:pt x="2126456" y="385763"/>
                  </a:lnTo>
                  <a:lnTo>
                    <a:pt x="2090737" y="366713"/>
                  </a:lnTo>
                  <a:lnTo>
                    <a:pt x="2062162" y="345282"/>
                  </a:lnTo>
                  <a:lnTo>
                    <a:pt x="2035968" y="323850"/>
                  </a:lnTo>
                  <a:lnTo>
                    <a:pt x="2007393" y="297657"/>
                  </a:lnTo>
                  <a:lnTo>
                    <a:pt x="1969293" y="261938"/>
                  </a:lnTo>
                  <a:lnTo>
                    <a:pt x="1935956" y="223838"/>
                  </a:lnTo>
                  <a:lnTo>
                    <a:pt x="1921668" y="204788"/>
                  </a:lnTo>
                  <a:lnTo>
                    <a:pt x="1843087" y="207169"/>
                  </a:lnTo>
                  <a:lnTo>
                    <a:pt x="1676400" y="221457"/>
                  </a:lnTo>
                  <a:lnTo>
                    <a:pt x="1304925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92709721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62738A33-B2D9-4847-9D39-7967C3C5E5CF}"/>
              </a:ext>
            </a:extLst>
          </p:cNvPr>
          <p:cNvSpPr/>
          <p:nvPr/>
        </p:nvSpPr>
        <p:spPr>
          <a:xfrm>
            <a:off x="2967038" y="1585913"/>
            <a:ext cx="995362" cy="504825"/>
          </a:xfrm>
          <a:custGeom>
            <a:avLst/>
            <a:gdLst>
              <a:gd name="connsiteX0" fmla="*/ 395287 w 995362"/>
              <a:gd name="connsiteY0" fmla="*/ 354806 h 504825"/>
              <a:gd name="connsiteX1" fmla="*/ 328612 w 995362"/>
              <a:gd name="connsiteY1" fmla="*/ 311943 h 504825"/>
              <a:gd name="connsiteX2" fmla="*/ 242887 w 995362"/>
              <a:gd name="connsiteY2" fmla="*/ 252412 h 504825"/>
              <a:gd name="connsiteX3" fmla="*/ 152400 w 995362"/>
              <a:gd name="connsiteY3" fmla="*/ 180975 h 504825"/>
              <a:gd name="connsiteX4" fmla="*/ 61912 w 995362"/>
              <a:gd name="connsiteY4" fmla="*/ 104775 h 504825"/>
              <a:gd name="connsiteX5" fmla="*/ 16668 w 995362"/>
              <a:gd name="connsiteY5" fmla="*/ 61912 h 504825"/>
              <a:gd name="connsiteX6" fmla="*/ 2381 w 995362"/>
              <a:gd name="connsiteY6" fmla="*/ 33337 h 504825"/>
              <a:gd name="connsiteX7" fmla="*/ 0 w 995362"/>
              <a:gd name="connsiteY7" fmla="*/ 14287 h 504825"/>
              <a:gd name="connsiteX8" fmla="*/ 4762 w 995362"/>
              <a:gd name="connsiteY8" fmla="*/ 2381 h 504825"/>
              <a:gd name="connsiteX9" fmla="*/ 11906 w 995362"/>
              <a:gd name="connsiteY9" fmla="*/ 0 h 504825"/>
              <a:gd name="connsiteX10" fmla="*/ 28575 w 995362"/>
              <a:gd name="connsiteY10" fmla="*/ 0 h 504825"/>
              <a:gd name="connsiteX11" fmla="*/ 45243 w 995362"/>
              <a:gd name="connsiteY11" fmla="*/ 4762 h 504825"/>
              <a:gd name="connsiteX12" fmla="*/ 80962 w 995362"/>
              <a:gd name="connsiteY12" fmla="*/ 26193 h 504825"/>
              <a:gd name="connsiteX13" fmla="*/ 142875 w 995362"/>
              <a:gd name="connsiteY13" fmla="*/ 69056 h 504825"/>
              <a:gd name="connsiteX14" fmla="*/ 235743 w 995362"/>
              <a:gd name="connsiteY14" fmla="*/ 121443 h 504825"/>
              <a:gd name="connsiteX15" fmla="*/ 307181 w 995362"/>
              <a:gd name="connsiteY15" fmla="*/ 157162 h 504825"/>
              <a:gd name="connsiteX16" fmla="*/ 423862 w 995362"/>
              <a:gd name="connsiteY16" fmla="*/ 202406 h 504825"/>
              <a:gd name="connsiteX17" fmla="*/ 514350 w 995362"/>
              <a:gd name="connsiteY17" fmla="*/ 223837 h 504825"/>
              <a:gd name="connsiteX18" fmla="*/ 597693 w 995362"/>
              <a:gd name="connsiteY18" fmla="*/ 240506 h 504825"/>
              <a:gd name="connsiteX19" fmla="*/ 692943 w 995362"/>
              <a:gd name="connsiteY19" fmla="*/ 252412 h 504825"/>
              <a:gd name="connsiteX20" fmla="*/ 814387 w 995362"/>
              <a:gd name="connsiteY20" fmla="*/ 257175 h 504825"/>
              <a:gd name="connsiteX21" fmla="*/ 850106 w 995362"/>
              <a:gd name="connsiteY21" fmla="*/ 257175 h 504825"/>
              <a:gd name="connsiteX22" fmla="*/ 873918 w 995362"/>
              <a:gd name="connsiteY22" fmla="*/ 261937 h 504825"/>
              <a:gd name="connsiteX23" fmla="*/ 907256 w 995362"/>
              <a:gd name="connsiteY23" fmla="*/ 273843 h 504825"/>
              <a:gd name="connsiteX24" fmla="*/ 940593 w 995362"/>
              <a:gd name="connsiteY24" fmla="*/ 292893 h 504825"/>
              <a:gd name="connsiteX25" fmla="*/ 957262 w 995362"/>
              <a:gd name="connsiteY25" fmla="*/ 307181 h 504825"/>
              <a:gd name="connsiteX26" fmla="*/ 976312 w 995362"/>
              <a:gd name="connsiteY26" fmla="*/ 326231 h 504825"/>
              <a:gd name="connsiteX27" fmla="*/ 985837 w 995362"/>
              <a:gd name="connsiteY27" fmla="*/ 340518 h 504825"/>
              <a:gd name="connsiteX28" fmla="*/ 990600 w 995362"/>
              <a:gd name="connsiteY28" fmla="*/ 357187 h 504825"/>
              <a:gd name="connsiteX29" fmla="*/ 995362 w 995362"/>
              <a:gd name="connsiteY29" fmla="*/ 378618 h 504825"/>
              <a:gd name="connsiteX30" fmla="*/ 995362 w 995362"/>
              <a:gd name="connsiteY30" fmla="*/ 400050 h 504825"/>
              <a:gd name="connsiteX31" fmla="*/ 990600 w 995362"/>
              <a:gd name="connsiteY31" fmla="*/ 431006 h 504825"/>
              <a:gd name="connsiteX32" fmla="*/ 971550 w 995362"/>
              <a:gd name="connsiteY32" fmla="*/ 461962 h 504825"/>
              <a:gd name="connsiteX33" fmla="*/ 947737 w 995362"/>
              <a:gd name="connsiteY33" fmla="*/ 483393 h 504825"/>
              <a:gd name="connsiteX34" fmla="*/ 921543 w 995362"/>
              <a:gd name="connsiteY34" fmla="*/ 495300 h 504825"/>
              <a:gd name="connsiteX35" fmla="*/ 890587 w 995362"/>
              <a:gd name="connsiteY35" fmla="*/ 504825 h 504825"/>
              <a:gd name="connsiteX36" fmla="*/ 847725 w 995362"/>
              <a:gd name="connsiteY36" fmla="*/ 504825 h 504825"/>
              <a:gd name="connsiteX37" fmla="*/ 762000 w 995362"/>
              <a:gd name="connsiteY37" fmla="*/ 495300 h 504825"/>
              <a:gd name="connsiteX38" fmla="*/ 690562 w 995362"/>
              <a:gd name="connsiteY38" fmla="*/ 478631 h 504825"/>
              <a:gd name="connsiteX39" fmla="*/ 609600 w 995362"/>
              <a:gd name="connsiteY39" fmla="*/ 454818 h 504825"/>
              <a:gd name="connsiteX40" fmla="*/ 519112 w 995362"/>
              <a:gd name="connsiteY40" fmla="*/ 416718 h 504825"/>
              <a:gd name="connsiteX41" fmla="*/ 395287 w 995362"/>
              <a:gd name="connsiteY41" fmla="*/ 354806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95362" h="504825">
                <a:moveTo>
                  <a:pt x="395287" y="354806"/>
                </a:moveTo>
                <a:lnTo>
                  <a:pt x="328612" y="311943"/>
                </a:lnTo>
                <a:lnTo>
                  <a:pt x="242887" y="252412"/>
                </a:lnTo>
                <a:lnTo>
                  <a:pt x="152400" y="180975"/>
                </a:lnTo>
                <a:lnTo>
                  <a:pt x="61912" y="104775"/>
                </a:lnTo>
                <a:lnTo>
                  <a:pt x="16668" y="61912"/>
                </a:lnTo>
                <a:lnTo>
                  <a:pt x="2381" y="33337"/>
                </a:lnTo>
                <a:lnTo>
                  <a:pt x="0" y="14287"/>
                </a:lnTo>
                <a:lnTo>
                  <a:pt x="4762" y="2381"/>
                </a:lnTo>
                <a:lnTo>
                  <a:pt x="11906" y="0"/>
                </a:lnTo>
                <a:lnTo>
                  <a:pt x="28575" y="0"/>
                </a:lnTo>
                <a:lnTo>
                  <a:pt x="45243" y="4762"/>
                </a:lnTo>
                <a:lnTo>
                  <a:pt x="80962" y="26193"/>
                </a:lnTo>
                <a:lnTo>
                  <a:pt x="142875" y="69056"/>
                </a:lnTo>
                <a:lnTo>
                  <a:pt x="235743" y="121443"/>
                </a:lnTo>
                <a:lnTo>
                  <a:pt x="307181" y="157162"/>
                </a:lnTo>
                <a:lnTo>
                  <a:pt x="423862" y="202406"/>
                </a:lnTo>
                <a:lnTo>
                  <a:pt x="514350" y="223837"/>
                </a:lnTo>
                <a:lnTo>
                  <a:pt x="597693" y="240506"/>
                </a:lnTo>
                <a:lnTo>
                  <a:pt x="692943" y="252412"/>
                </a:lnTo>
                <a:lnTo>
                  <a:pt x="814387" y="257175"/>
                </a:lnTo>
                <a:lnTo>
                  <a:pt x="850106" y="257175"/>
                </a:lnTo>
                <a:lnTo>
                  <a:pt x="873918" y="261937"/>
                </a:lnTo>
                <a:lnTo>
                  <a:pt x="907256" y="273843"/>
                </a:lnTo>
                <a:lnTo>
                  <a:pt x="940593" y="292893"/>
                </a:lnTo>
                <a:lnTo>
                  <a:pt x="957262" y="307181"/>
                </a:lnTo>
                <a:lnTo>
                  <a:pt x="976312" y="326231"/>
                </a:lnTo>
                <a:lnTo>
                  <a:pt x="985837" y="340518"/>
                </a:lnTo>
                <a:lnTo>
                  <a:pt x="990600" y="357187"/>
                </a:lnTo>
                <a:lnTo>
                  <a:pt x="995362" y="378618"/>
                </a:lnTo>
                <a:lnTo>
                  <a:pt x="995362" y="400050"/>
                </a:lnTo>
                <a:lnTo>
                  <a:pt x="990600" y="431006"/>
                </a:lnTo>
                <a:lnTo>
                  <a:pt x="971550" y="461962"/>
                </a:lnTo>
                <a:lnTo>
                  <a:pt x="947737" y="483393"/>
                </a:lnTo>
                <a:lnTo>
                  <a:pt x="921543" y="495300"/>
                </a:lnTo>
                <a:lnTo>
                  <a:pt x="890587" y="504825"/>
                </a:lnTo>
                <a:lnTo>
                  <a:pt x="847725" y="504825"/>
                </a:lnTo>
                <a:lnTo>
                  <a:pt x="762000" y="495300"/>
                </a:lnTo>
                <a:lnTo>
                  <a:pt x="690562" y="478631"/>
                </a:lnTo>
                <a:lnTo>
                  <a:pt x="609600" y="454818"/>
                </a:lnTo>
                <a:lnTo>
                  <a:pt x="519112" y="416718"/>
                </a:lnTo>
                <a:lnTo>
                  <a:pt x="395287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35D736CD-085D-41CB-A753-72B506980C6B}"/>
              </a:ext>
            </a:extLst>
          </p:cNvPr>
          <p:cNvSpPr/>
          <p:nvPr/>
        </p:nvSpPr>
        <p:spPr>
          <a:xfrm>
            <a:off x="2476500" y="2335213"/>
            <a:ext cx="2195513" cy="577850"/>
          </a:xfrm>
          <a:custGeom>
            <a:avLst/>
            <a:gdLst>
              <a:gd name="connsiteX0" fmla="*/ 1047750 w 2195513"/>
              <a:gd name="connsiteY0" fmla="*/ 197644 h 576263"/>
              <a:gd name="connsiteX1" fmla="*/ 804863 w 2195513"/>
              <a:gd name="connsiteY1" fmla="*/ 250032 h 576263"/>
              <a:gd name="connsiteX2" fmla="*/ 604838 w 2195513"/>
              <a:gd name="connsiteY2" fmla="*/ 295275 h 576263"/>
              <a:gd name="connsiteX3" fmla="*/ 531019 w 2195513"/>
              <a:gd name="connsiteY3" fmla="*/ 311944 h 576263"/>
              <a:gd name="connsiteX4" fmla="*/ 492919 w 2195513"/>
              <a:gd name="connsiteY4" fmla="*/ 314325 h 576263"/>
              <a:gd name="connsiteX5" fmla="*/ 426244 w 2195513"/>
              <a:gd name="connsiteY5" fmla="*/ 314325 h 576263"/>
              <a:gd name="connsiteX6" fmla="*/ 366713 w 2195513"/>
              <a:gd name="connsiteY6" fmla="*/ 309563 h 576263"/>
              <a:gd name="connsiteX7" fmla="*/ 307181 w 2195513"/>
              <a:gd name="connsiteY7" fmla="*/ 302419 h 576263"/>
              <a:gd name="connsiteX8" fmla="*/ 223838 w 2195513"/>
              <a:gd name="connsiteY8" fmla="*/ 280988 h 576263"/>
              <a:gd name="connsiteX9" fmla="*/ 173831 w 2195513"/>
              <a:gd name="connsiteY9" fmla="*/ 261938 h 576263"/>
              <a:gd name="connsiteX10" fmla="*/ 114300 w 2195513"/>
              <a:gd name="connsiteY10" fmla="*/ 233363 h 576263"/>
              <a:gd name="connsiteX11" fmla="*/ 85725 w 2195513"/>
              <a:gd name="connsiteY11" fmla="*/ 219075 h 576263"/>
              <a:gd name="connsiteX12" fmla="*/ 52388 w 2195513"/>
              <a:gd name="connsiteY12" fmla="*/ 197644 h 576263"/>
              <a:gd name="connsiteX13" fmla="*/ 23813 w 2195513"/>
              <a:gd name="connsiteY13" fmla="*/ 185738 h 576263"/>
              <a:gd name="connsiteX14" fmla="*/ 11906 w 2195513"/>
              <a:gd name="connsiteY14" fmla="*/ 185738 h 576263"/>
              <a:gd name="connsiteX15" fmla="*/ 2381 w 2195513"/>
              <a:gd name="connsiteY15" fmla="*/ 188119 h 576263"/>
              <a:gd name="connsiteX16" fmla="*/ 0 w 2195513"/>
              <a:gd name="connsiteY16" fmla="*/ 200025 h 576263"/>
              <a:gd name="connsiteX17" fmla="*/ 4763 w 2195513"/>
              <a:gd name="connsiteY17" fmla="*/ 226219 h 576263"/>
              <a:gd name="connsiteX18" fmla="*/ 26194 w 2195513"/>
              <a:gd name="connsiteY18" fmla="*/ 266700 h 576263"/>
              <a:gd name="connsiteX19" fmla="*/ 45244 w 2195513"/>
              <a:gd name="connsiteY19" fmla="*/ 295275 h 576263"/>
              <a:gd name="connsiteX20" fmla="*/ 76200 w 2195513"/>
              <a:gd name="connsiteY20" fmla="*/ 328613 h 576263"/>
              <a:gd name="connsiteX21" fmla="*/ 135731 w 2195513"/>
              <a:gd name="connsiteY21" fmla="*/ 378619 h 576263"/>
              <a:gd name="connsiteX22" fmla="*/ 238125 w 2195513"/>
              <a:gd name="connsiteY22" fmla="*/ 454819 h 576263"/>
              <a:gd name="connsiteX23" fmla="*/ 340519 w 2195513"/>
              <a:gd name="connsiteY23" fmla="*/ 519113 h 576263"/>
              <a:gd name="connsiteX24" fmla="*/ 411956 w 2195513"/>
              <a:gd name="connsiteY24" fmla="*/ 564357 h 576263"/>
              <a:gd name="connsiteX25" fmla="*/ 438150 w 2195513"/>
              <a:gd name="connsiteY25" fmla="*/ 576263 h 576263"/>
              <a:gd name="connsiteX26" fmla="*/ 461963 w 2195513"/>
              <a:gd name="connsiteY26" fmla="*/ 566738 h 576263"/>
              <a:gd name="connsiteX27" fmla="*/ 507206 w 2195513"/>
              <a:gd name="connsiteY27" fmla="*/ 542925 h 576263"/>
              <a:gd name="connsiteX28" fmla="*/ 616744 w 2195513"/>
              <a:gd name="connsiteY28" fmla="*/ 500063 h 576263"/>
              <a:gd name="connsiteX29" fmla="*/ 735806 w 2195513"/>
              <a:gd name="connsiteY29" fmla="*/ 466725 h 576263"/>
              <a:gd name="connsiteX30" fmla="*/ 835819 w 2195513"/>
              <a:gd name="connsiteY30" fmla="*/ 435769 h 576263"/>
              <a:gd name="connsiteX31" fmla="*/ 995363 w 2195513"/>
              <a:gd name="connsiteY31" fmla="*/ 390525 h 576263"/>
              <a:gd name="connsiteX32" fmla="*/ 1138238 w 2195513"/>
              <a:gd name="connsiteY32" fmla="*/ 354807 h 576263"/>
              <a:gd name="connsiteX33" fmla="*/ 1309688 w 2195513"/>
              <a:gd name="connsiteY33" fmla="*/ 321469 h 576263"/>
              <a:gd name="connsiteX34" fmla="*/ 1500188 w 2195513"/>
              <a:gd name="connsiteY34" fmla="*/ 285750 h 576263"/>
              <a:gd name="connsiteX35" fmla="*/ 1709738 w 2195513"/>
              <a:gd name="connsiteY35" fmla="*/ 257175 h 576263"/>
              <a:gd name="connsiteX36" fmla="*/ 1864519 w 2195513"/>
              <a:gd name="connsiteY36" fmla="*/ 242888 h 576263"/>
              <a:gd name="connsiteX37" fmla="*/ 2028825 w 2195513"/>
              <a:gd name="connsiteY37" fmla="*/ 228600 h 576263"/>
              <a:gd name="connsiteX38" fmla="*/ 2112169 w 2195513"/>
              <a:gd name="connsiteY38" fmla="*/ 221457 h 576263"/>
              <a:gd name="connsiteX39" fmla="*/ 2133600 w 2195513"/>
              <a:gd name="connsiteY39" fmla="*/ 214313 h 576263"/>
              <a:gd name="connsiteX40" fmla="*/ 2159794 w 2195513"/>
              <a:gd name="connsiteY40" fmla="*/ 200025 h 576263"/>
              <a:gd name="connsiteX41" fmla="*/ 2181225 w 2195513"/>
              <a:gd name="connsiteY41" fmla="*/ 180975 h 576263"/>
              <a:gd name="connsiteX42" fmla="*/ 2193131 w 2195513"/>
              <a:gd name="connsiteY42" fmla="*/ 157163 h 576263"/>
              <a:gd name="connsiteX43" fmla="*/ 2195513 w 2195513"/>
              <a:gd name="connsiteY43" fmla="*/ 133350 h 576263"/>
              <a:gd name="connsiteX44" fmla="*/ 2188369 w 2195513"/>
              <a:gd name="connsiteY44" fmla="*/ 102394 h 576263"/>
              <a:gd name="connsiteX45" fmla="*/ 2183606 w 2195513"/>
              <a:gd name="connsiteY45" fmla="*/ 90488 h 576263"/>
              <a:gd name="connsiteX46" fmla="*/ 2162175 w 2195513"/>
              <a:gd name="connsiteY46" fmla="*/ 78582 h 576263"/>
              <a:gd name="connsiteX47" fmla="*/ 2090738 w 2195513"/>
              <a:gd name="connsiteY47" fmla="*/ 54769 h 576263"/>
              <a:gd name="connsiteX48" fmla="*/ 1990725 w 2195513"/>
              <a:gd name="connsiteY48" fmla="*/ 23813 h 576263"/>
              <a:gd name="connsiteX49" fmla="*/ 1900238 w 2195513"/>
              <a:gd name="connsiteY49" fmla="*/ 7144 h 576263"/>
              <a:gd name="connsiteX50" fmla="*/ 1809750 w 2195513"/>
              <a:gd name="connsiteY50" fmla="*/ 0 h 576263"/>
              <a:gd name="connsiteX51" fmla="*/ 1774031 w 2195513"/>
              <a:gd name="connsiteY51" fmla="*/ 7144 h 576263"/>
              <a:gd name="connsiteX52" fmla="*/ 1695450 w 2195513"/>
              <a:gd name="connsiteY52" fmla="*/ 45244 h 576263"/>
              <a:gd name="connsiteX53" fmla="*/ 1626394 w 2195513"/>
              <a:gd name="connsiteY53" fmla="*/ 85725 h 576263"/>
              <a:gd name="connsiteX54" fmla="*/ 1583531 w 2195513"/>
              <a:gd name="connsiteY54" fmla="*/ 97632 h 576263"/>
              <a:gd name="connsiteX55" fmla="*/ 1297781 w 2195513"/>
              <a:gd name="connsiteY55" fmla="*/ 147638 h 576263"/>
              <a:gd name="connsiteX56" fmla="*/ 1047750 w 2195513"/>
              <a:gd name="connsiteY56" fmla="*/ 197644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195513" h="576263">
                <a:moveTo>
                  <a:pt x="1047750" y="197644"/>
                </a:moveTo>
                <a:lnTo>
                  <a:pt x="804863" y="250032"/>
                </a:lnTo>
                <a:lnTo>
                  <a:pt x="604838" y="295275"/>
                </a:lnTo>
                <a:lnTo>
                  <a:pt x="531019" y="311944"/>
                </a:lnTo>
                <a:lnTo>
                  <a:pt x="492919" y="314325"/>
                </a:lnTo>
                <a:lnTo>
                  <a:pt x="426244" y="314325"/>
                </a:lnTo>
                <a:lnTo>
                  <a:pt x="366713" y="309563"/>
                </a:lnTo>
                <a:lnTo>
                  <a:pt x="307181" y="302419"/>
                </a:lnTo>
                <a:lnTo>
                  <a:pt x="223838" y="280988"/>
                </a:lnTo>
                <a:lnTo>
                  <a:pt x="173831" y="261938"/>
                </a:lnTo>
                <a:lnTo>
                  <a:pt x="114300" y="233363"/>
                </a:lnTo>
                <a:lnTo>
                  <a:pt x="85725" y="219075"/>
                </a:lnTo>
                <a:lnTo>
                  <a:pt x="52388" y="197644"/>
                </a:lnTo>
                <a:lnTo>
                  <a:pt x="23813" y="185738"/>
                </a:lnTo>
                <a:lnTo>
                  <a:pt x="11906" y="185738"/>
                </a:lnTo>
                <a:lnTo>
                  <a:pt x="2381" y="188119"/>
                </a:lnTo>
                <a:lnTo>
                  <a:pt x="0" y="200025"/>
                </a:lnTo>
                <a:lnTo>
                  <a:pt x="4763" y="226219"/>
                </a:lnTo>
                <a:lnTo>
                  <a:pt x="26194" y="266700"/>
                </a:lnTo>
                <a:lnTo>
                  <a:pt x="45244" y="295275"/>
                </a:lnTo>
                <a:lnTo>
                  <a:pt x="76200" y="328613"/>
                </a:lnTo>
                <a:lnTo>
                  <a:pt x="135731" y="378619"/>
                </a:lnTo>
                <a:lnTo>
                  <a:pt x="238125" y="454819"/>
                </a:lnTo>
                <a:lnTo>
                  <a:pt x="340519" y="519113"/>
                </a:lnTo>
                <a:lnTo>
                  <a:pt x="411956" y="564357"/>
                </a:lnTo>
                <a:lnTo>
                  <a:pt x="438150" y="576263"/>
                </a:lnTo>
                <a:lnTo>
                  <a:pt x="461963" y="566738"/>
                </a:lnTo>
                <a:lnTo>
                  <a:pt x="507206" y="542925"/>
                </a:lnTo>
                <a:lnTo>
                  <a:pt x="616744" y="500063"/>
                </a:lnTo>
                <a:lnTo>
                  <a:pt x="735806" y="466725"/>
                </a:lnTo>
                <a:lnTo>
                  <a:pt x="835819" y="435769"/>
                </a:lnTo>
                <a:lnTo>
                  <a:pt x="995363" y="390525"/>
                </a:lnTo>
                <a:lnTo>
                  <a:pt x="1138238" y="354807"/>
                </a:lnTo>
                <a:lnTo>
                  <a:pt x="1309688" y="321469"/>
                </a:lnTo>
                <a:lnTo>
                  <a:pt x="1500188" y="285750"/>
                </a:lnTo>
                <a:lnTo>
                  <a:pt x="1709738" y="257175"/>
                </a:lnTo>
                <a:lnTo>
                  <a:pt x="1864519" y="242888"/>
                </a:lnTo>
                <a:lnTo>
                  <a:pt x="2028825" y="228600"/>
                </a:lnTo>
                <a:lnTo>
                  <a:pt x="2112169" y="221457"/>
                </a:lnTo>
                <a:lnTo>
                  <a:pt x="2133600" y="214313"/>
                </a:lnTo>
                <a:lnTo>
                  <a:pt x="2159794" y="200025"/>
                </a:lnTo>
                <a:lnTo>
                  <a:pt x="2181225" y="180975"/>
                </a:lnTo>
                <a:lnTo>
                  <a:pt x="2193131" y="157163"/>
                </a:lnTo>
                <a:lnTo>
                  <a:pt x="2195513" y="133350"/>
                </a:lnTo>
                <a:lnTo>
                  <a:pt x="2188369" y="102394"/>
                </a:lnTo>
                <a:lnTo>
                  <a:pt x="2183606" y="90488"/>
                </a:lnTo>
                <a:lnTo>
                  <a:pt x="2162175" y="78582"/>
                </a:lnTo>
                <a:lnTo>
                  <a:pt x="2090738" y="54769"/>
                </a:lnTo>
                <a:lnTo>
                  <a:pt x="1990725" y="23813"/>
                </a:lnTo>
                <a:lnTo>
                  <a:pt x="1900238" y="7144"/>
                </a:lnTo>
                <a:lnTo>
                  <a:pt x="1809750" y="0"/>
                </a:lnTo>
                <a:lnTo>
                  <a:pt x="1774031" y="7144"/>
                </a:lnTo>
                <a:lnTo>
                  <a:pt x="1695450" y="45244"/>
                </a:lnTo>
                <a:lnTo>
                  <a:pt x="1626394" y="85725"/>
                </a:lnTo>
                <a:lnTo>
                  <a:pt x="1583531" y="97632"/>
                </a:lnTo>
                <a:lnTo>
                  <a:pt x="1297781" y="147638"/>
                </a:lnTo>
                <a:lnTo>
                  <a:pt x="1047750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C2810690-1EB3-4930-9785-781729635712}"/>
              </a:ext>
            </a:extLst>
          </p:cNvPr>
          <p:cNvSpPr/>
          <p:nvPr/>
        </p:nvSpPr>
        <p:spPr>
          <a:xfrm>
            <a:off x="3036888" y="3124200"/>
            <a:ext cx="1146175" cy="350838"/>
          </a:xfrm>
          <a:custGeom>
            <a:avLst/>
            <a:gdLst>
              <a:gd name="connsiteX0" fmla="*/ 576262 w 1147762"/>
              <a:gd name="connsiteY0" fmla="*/ 130969 h 350044"/>
              <a:gd name="connsiteX1" fmla="*/ 459581 w 1147762"/>
              <a:gd name="connsiteY1" fmla="*/ 166688 h 350044"/>
              <a:gd name="connsiteX2" fmla="*/ 388144 w 1147762"/>
              <a:gd name="connsiteY2" fmla="*/ 183356 h 350044"/>
              <a:gd name="connsiteX3" fmla="*/ 323850 w 1147762"/>
              <a:gd name="connsiteY3" fmla="*/ 190500 h 350044"/>
              <a:gd name="connsiteX4" fmla="*/ 264319 w 1147762"/>
              <a:gd name="connsiteY4" fmla="*/ 195263 h 350044"/>
              <a:gd name="connsiteX5" fmla="*/ 233362 w 1147762"/>
              <a:gd name="connsiteY5" fmla="*/ 192881 h 350044"/>
              <a:gd name="connsiteX6" fmla="*/ 173831 w 1147762"/>
              <a:gd name="connsiteY6" fmla="*/ 183356 h 350044"/>
              <a:gd name="connsiteX7" fmla="*/ 126206 w 1147762"/>
              <a:gd name="connsiteY7" fmla="*/ 166688 h 350044"/>
              <a:gd name="connsiteX8" fmla="*/ 100012 w 1147762"/>
              <a:gd name="connsiteY8" fmla="*/ 154781 h 350044"/>
              <a:gd name="connsiteX9" fmla="*/ 66675 w 1147762"/>
              <a:gd name="connsiteY9" fmla="*/ 133350 h 350044"/>
              <a:gd name="connsiteX10" fmla="*/ 30956 w 1147762"/>
              <a:gd name="connsiteY10" fmla="*/ 116681 h 350044"/>
              <a:gd name="connsiteX11" fmla="*/ 7144 w 1147762"/>
              <a:gd name="connsiteY11" fmla="*/ 114300 h 350044"/>
              <a:gd name="connsiteX12" fmla="*/ 2381 w 1147762"/>
              <a:gd name="connsiteY12" fmla="*/ 119063 h 350044"/>
              <a:gd name="connsiteX13" fmla="*/ 0 w 1147762"/>
              <a:gd name="connsiteY13" fmla="*/ 135731 h 350044"/>
              <a:gd name="connsiteX14" fmla="*/ 9525 w 1147762"/>
              <a:gd name="connsiteY14" fmla="*/ 164306 h 350044"/>
              <a:gd name="connsiteX15" fmla="*/ 26194 w 1147762"/>
              <a:gd name="connsiteY15" fmla="*/ 190500 h 350044"/>
              <a:gd name="connsiteX16" fmla="*/ 71437 w 1147762"/>
              <a:gd name="connsiteY16" fmla="*/ 240506 h 350044"/>
              <a:gd name="connsiteX17" fmla="*/ 114300 w 1147762"/>
              <a:gd name="connsiteY17" fmla="*/ 276225 h 350044"/>
              <a:gd name="connsiteX18" fmla="*/ 157162 w 1147762"/>
              <a:gd name="connsiteY18" fmla="*/ 304800 h 350044"/>
              <a:gd name="connsiteX19" fmla="*/ 200025 w 1147762"/>
              <a:gd name="connsiteY19" fmla="*/ 326231 h 350044"/>
              <a:gd name="connsiteX20" fmla="*/ 245269 w 1147762"/>
              <a:gd name="connsiteY20" fmla="*/ 340519 h 350044"/>
              <a:gd name="connsiteX21" fmla="*/ 290512 w 1147762"/>
              <a:gd name="connsiteY21" fmla="*/ 350044 h 350044"/>
              <a:gd name="connsiteX22" fmla="*/ 409575 w 1147762"/>
              <a:gd name="connsiteY22" fmla="*/ 347663 h 350044"/>
              <a:gd name="connsiteX23" fmla="*/ 557212 w 1147762"/>
              <a:gd name="connsiteY23" fmla="*/ 333375 h 350044"/>
              <a:gd name="connsiteX24" fmla="*/ 690562 w 1147762"/>
              <a:gd name="connsiteY24" fmla="*/ 309563 h 350044"/>
              <a:gd name="connsiteX25" fmla="*/ 857250 w 1147762"/>
              <a:gd name="connsiteY25" fmla="*/ 266700 h 350044"/>
              <a:gd name="connsiteX26" fmla="*/ 969169 w 1147762"/>
              <a:gd name="connsiteY26" fmla="*/ 233363 h 350044"/>
              <a:gd name="connsiteX27" fmla="*/ 1040606 w 1147762"/>
              <a:gd name="connsiteY27" fmla="*/ 214313 h 350044"/>
              <a:gd name="connsiteX28" fmla="*/ 1097756 w 1147762"/>
              <a:gd name="connsiteY28" fmla="*/ 188119 h 350044"/>
              <a:gd name="connsiteX29" fmla="*/ 1128712 w 1147762"/>
              <a:gd name="connsiteY29" fmla="*/ 171450 h 350044"/>
              <a:gd name="connsiteX30" fmla="*/ 1138237 w 1147762"/>
              <a:gd name="connsiteY30" fmla="*/ 161925 h 350044"/>
              <a:gd name="connsiteX31" fmla="*/ 1145381 w 1147762"/>
              <a:gd name="connsiteY31" fmla="*/ 147638 h 350044"/>
              <a:gd name="connsiteX32" fmla="*/ 1147762 w 1147762"/>
              <a:gd name="connsiteY32" fmla="*/ 126206 h 350044"/>
              <a:gd name="connsiteX33" fmla="*/ 1145381 w 1147762"/>
              <a:gd name="connsiteY33" fmla="*/ 114300 h 350044"/>
              <a:gd name="connsiteX34" fmla="*/ 1135856 w 1147762"/>
              <a:gd name="connsiteY34" fmla="*/ 100013 h 350044"/>
              <a:gd name="connsiteX35" fmla="*/ 1114425 w 1147762"/>
              <a:gd name="connsiteY35" fmla="*/ 76200 h 350044"/>
              <a:gd name="connsiteX36" fmla="*/ 1090612 w 1147762"/>
              <a:gd name="connsiteY36" fmla="*/ 61913 h 350044"/>
              <a:gd name="connsiteX37" fmla="*/ 1031081 w 1147762"/>
              <a:gd name="connsiteY37" fmla="*/ 35719 h 350044"/>
              <a:gd name="connsiteX38" fmla="*/ 978694 w 1147762"/>
              <a:gd name="connsiteY38" fmla="*/ 16669 h 350044"/>
              <a:gd name="connsiteX39" fmla="*/ 940594 w 1147762"/>
              <a:gd name="connsiteY39" fmla="*/ 7144 h 350044"/>
              <a:gd name="connsiteX40" fmla="*/ 897731 w 1147762"/>
              <a:gd name="connsiteY40" fmla="*/ 0 h 350044"/>
              <a:gd name="connsiteX41" fmla="*/ 862012 w 1147762"/>
              <a:gd name="connsiteY41" fmla="*/ 2381 h 350044"/>
              <a:gd name="connsiteX42" fmla="*/ 828675 w 1147762"/>
              <a:gd name="connsiteY42" fmla="*/ 9525 h 350044"/>
              <a:gd name="connsiteX43" fmla="*/ 792956 w 1147762"/>
              <a:gd name="connsiteY43" fmla="*/ 26194 h 350044"/>
              <a:gd name="connsiteX44" fmla="*/ 757237 w 1147762"/>
              <a:gd name="connsiteY44" fmla="*/ 54769 h 350044"/>
              <a:gd name="connsiteX45" fmla="*/ 685800 w 1147762"/>
              <a:gd name="connsiteY45" fmla="*/ 88106 h 350044"/>
              <a:gd name="connsiteX46" fmla="*/ 576262 w 1147762"/>
              <a:gd name="connsiteY46" fmla="*/ 130969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47762" h="350044">
                <a:moveTo>
                  <a:pt x="576262" y="130969"/>
                </a:moveTo>
                <a:lnTo>
                  <a:pt x="459581" y="166688"/>
                </a:lnTo>
                <a:lnTo>
                  <a:pt x="388144" y="183356"/>
                </a:lnTo>
                <a:lnTo>
                  <a:pt x="323850" y="190500"/>
                </a:lnTo>
                <a:lnTo>
                  <a:pt x="264319" y="195263"/>
                </a:lnTo>
                <a:lnTo>
                  <a:pt x="233362" y="192881"/>
                </a:lnTo>
                <a:lnTo>
                  <a:pt x="173831" y="183356"/>
                </a:lnTo>
                <a:lnTo>
                  <a:pt x="126206" y="166688"/>
                </a:lnTo>
                <a:lnTo>
                  <a:pt x="100012" y="154781"/>
                </a:lnTo>
                <a:lnTo>
                  <a:pt x="66675" y="133350"/>
                </a:lnTo>
                <a:lnTo>
                  <a:pt x="30956" y="116681"/>
                </a:lnTo>
                <a:lnTo>
                  <a:pt x="7144" y="114300"/>
                </a:lnTo>
                <a:lnTo>
                  <a:pt x="2381" y="119063"/>
                </a:lnTo>
                <a:lnTo>
                  <a:pt x="0" y="135731"/>
                </a:lnTo>
                <a:lnTo>
                  <a:pt x="9525" y="164306"/>
                </a:lnTo>
                <a:lnTo>
                  <a:pt x="26194" y="190500"/>
                </a:lnTo>
                <a:lnTo>
                  <a:pt x="71437" y="240506"/>
                </a:lnTo>
                <a:lnTo>
                  <a:pt x="114300" y="276225"/>
                </a:lnTo>
                <a:lnTo>
                  <a:pt x="157162" y="304800"/>
                </a:lnTo>
                <a:lnTo>
                  <a:pt x="200025" y="326231"/>
                </a:lnTo>
                <a:lnTo>
                  <a:pt x="245269" y="340519"/>
                </a:lnTo>
                <a:lnTo>
                  <a:pt x="290512" y="350044"/>
                </a:lnTo>
                <a:lnTo>
                  <a:pt x="409575" y="347663"/>
                </a:lnTo>
                <a:lnTo>
                  <a:pt x="557212" y="333375"/>
                </a:lnTo>
                <a:lnTo>
                  <a:pt x="690562" y="309563"/>
                </a:lnTo>
                <a:lnTo>
                  <a:pt x="857250" y="266700"/>
                </a:lnTo>
                <a:lnTo>
                  <a:pt x="969169" y="233363"/>
                </a:lnTo>
                <a:lnTo>
                  <a:pt x="1040606" y="214313"/>
                </a:lnTo>
                <a:lnTo>
                  <a:pt x="1097756" y="188119"/>
                </a:lnTo>
                <a:lnTo>
                  <a:pt x="1128712" y="171450"/>
                </a:lnTo>
                <a:lnTo>
                  <a:pt x="1138237" y="161925"/>
                </a:lnTo>
                <a:lnTo>
                  <a:pt x="1145381" y="147638"/>
                </a:lnTo>
                <a:lnTo>
                  <a:pt x="1147762" y="126206"/>
                </a:lnTo>
                <a:lnTo>
                  <a:pt x="1145381" y="114300"/>
                </a:lnTo>
                <a:lnTo>
                  <a:pt x="1135856" y="100013"/>
                </a:lnTo>
                <a:lnTo>
                  <a:pt x="1114425" y="76200"/>
                </a:lnTo>
                <a:lnTo>
                  <a:pt x="1090612" y="61913"/>
                </a:lnTo>
                <a:lnTo>
                  <a:pt x="1031081" y="35719"/>
                </a:lnTo>
                <a:lnTo>
                  <a:pt x="978694" y="16669"/>
                </a:lnTo>
                <a:lnTo>
                  <a:pt x="940594" y="7144"/>
                </a:lnTo>
                <a:lnTo>
                  <a:pt x="897731" y="0"/>
                </a:lnTo>
                <a:lnTo>
                  <a:pt x="862012" y="2381"/>
                </a:lnTo>
                <a:lnTo>
                  <a:pt x="828675" y="9525"/>
                </a:lnTo>
                <a:lnTo>
                  <a:pt x="792956" y="26194"/>
                </a:lnTo>
                <a:lnTo>
                  <a:pt x="757237" y="54769"/>
                </a:lnTo>
                <a:lnTo>
                  <a:pt x="685800" y="88106"/>
                </a:lnTo>
                <a:lnTo>
                  <a:pt x="576262" y="130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74360DAC-B257-4988-B9AC-12CAFE0BC935}"/>
              </a:ext>
            </a:extLst>
          </p:cNvPr>
          <p:cNvSpPr/>
          <p:nvPr/>
        </p:nvSpPr>
        <p:spPr>
          <a:xfrm>
            <a:off x="3030538" y="3783013"/>
            <a:ext cx="1179512" cy="339725"/>
          </a:xfrm>
          <a:custGeom>
            <a:avLst/>
            <a:gdLst>
              <a:gd name="connsiteX0" fmla="*/ 845344 w 1178719"/>
              <a:gd name="connsiteY0" fmla="*/ 257175 h 338138"/>
              <a:gd name="connsiteX1" fmla="*/ 709613 w 1178719"/>
              <a:gd name="connsiteY1" fmla="*/ 288132 h 338138"/>
              <a:gd name="connsiteX2" fmla="*/ 607219 w 1178719"/>
              <a:gd name="connsiteY2" fmla="*/ 309563 h 338138"/>
              <a:gd name="connsiteX3" fmla="*/ 495300 w 1178719"/>
              <a:gd name="connsiteY3" fmla="*/ 330994 h 338138"/>
              <a:gd name="connsiteX4" fmla="*/ 411957 w 1178719"/>
              <a:gd name="connsiteY4" fmla="*/ 338138 h 338138"/>
              <a:gd name="connsiteX5" fmla="*/ 357188 w 1178719"/>
              <a:gd name="connsiteY5" fmla="*/ 338138 h 338138"/>
              <a:gd name="connsiteX6" fmla="*/ 314325 w 1178719"/>
              <a:gd name="connsiteY6" fmla="*/ 330994 h 338138"/>
              <a:gd name="connsiteX7" fmla="*/ 233363 w 1178719"/>
              <a:gd name="connsiteY7" fmla="*/ 307182 h 338138"/>
              <a:gd name="connsiteX8" fmla="*/ 195263 w 1178719"/>
              <a:gd name="connsiteY8" fmla="*/ 290513 h 338138"/>
              <a:gd name="connsiteX9" fmla="*/ 142875 w 1178719"/>
              <a:gd name="connsiteY9" fmla="*/ 261938 h 338138"/>
              <a:gd name="connsiteX10" fmla="*/ 92869 w 1178719"/>
              <a:gd name="connsiteY10" fmla="*/ 228600 h 338138"/>
              <a:gd name="connsiteX11" fmla="*/ 47625 w 1178719"/>
              <a:gd name="connsiteY11" fmla="*/ 192882 h 338138"/>
              <a:gd name="connsiteX12" fmla="*/ 19050 w 1178719"/>
              <a:gd name="connsiteY12" fmla="*/ 164307 h 338138"/>
              <a:gd name="connsiteX13" fmla="*/ 4763 w 1178719"/>
              <a:gd name="connsiteY13" fmla="*/ 138113 h 338138"/>
              <a:gd name="connsiteX14" fmla="*/ 0 w 1178719"/>
              <a:gd name="connsiteY14" fmla="*/ 111919 h 338138"/>
              <a:gd name="connsiteX15" fmla="*/ 7144 w 1178719"/>
              <a:gd name="connsiteY15" fmla="*/ 100013 h 338138"/>
              <a:gd name="connsiteX16" fmla="*/ 19050 w 1178719"/>
              <a:gd name="connsiteY16" fmla="*/ 100013 h 338138"/>
              <a:gd name="connsiteX17" fmla="*/ 54769 w 1178719"/>
              <a:gd name="connsiteY17" fmla="*/ 111919 h 338138"/>
              <a:gd name="connsiteX18" fmla="*/ 140494 w 1178719"/>
              <a:gd name="connsiteY18" fmla="*/ 133350 h 338138"/>
              <a:gd name="connsiteX19" fmla="*/ 221457 w 1178719"/>
              <a:gd name="connsiteY19" fmla="*/ 147638 h 338138"/>
              <a:gd name="connsiteX20" fmla="*/ 304800 w 1178719"/>
              <a:gd name="connsiteY20" fmla="*/ 157163 h 338138"/>
              <a:gd name="connsiteX21" fmla="*/ 366713 w 1178719"/>
              <a:gd name="connsiteY21" fmla="*/ 159544 h 338138"/>
              <a:gd name="connsiteX22" fmla="*/ 469107 w 1178719"/>
              <a:gd name="connsiteY22" fmla="*/ 152400 h 338138"/>
              <a:gd name="connsiteX23" fmla="*/ 569119 w 1178719"/>
              <a:gd name="connsiteY23" fmla="*/ 128588 h 338138"/>
              <a:gd name="connsiteX24" fmla="*/ 664369 w 1178719"/>
              <a:gd name="connsiteY24" fmla="*/ 100013 h 338138"/>
              <a:gd name="connsiteX25" fmla="*/ 778669 w 1178719"/>
              <a:gd name="connsiteY25" fmla="*/ 54769 h 338138"/>
              <a:gd name="connsiteX26" fmla="*/ 840582 w 1178719"/>
              <a:gd name="connsiteY26" fmla="*/ 21432 h 338138"/>
              <a:gd name="connsiteX27" fmla="*/ 862013 w 1178719"/>
              <a:gd name="connsiteY27" fmla="*/ 7144 h 338138"/>
              <a:gd name="connsiteX28" fmla="*/ 888207 w 1178719"/>
              <a:gd name="connsiteY28" fmla="*/ 0 h 338138"/>
              <a:gd name="connsiteX29" fmla="*/ 973932 w 1178719"/>
              <a:gd name="connsiteY29" fmla="*/ 0 h 338138"/>
              <a:gd name="connsiteX30" fmla="*/ 1033463 w 1178719"/>
              <a:gd name="connsiteY30" fmla="*/ 11907 h 338138"/>
              <a:gd name="connsiteX31" fmla="*/ 1088232 w 1178719"/>
              <a:gd name="connsiteY31" fmla="*/ 30957 h 338138"/>
              <a:gd name="connsiteX32" fmla="*/ 1126332 w 1178719"/>
              <a:gd name="connsiteY32" fmla="*/ 50007 h 338138"/>
              <a:gd name="connsiteX33" fmla="*/ 1143000 w 1178719"/>
              <a:gd name="connsiteY33" fmla="*/ 57150 h 338138"/>
              <a:gd name="connsiteX34" fmla="*/ 1162050 w 1178719"/>
              <a:gd name="connsiteY34" fmla="*/ 73819 h 338138"/>
              <a:gd name="connsiteX35" fmla="*/ 1173957 w 1178719"/>
              <a:gd name="connsiteY35" fmla="*/ 97632 h 338138"/>
              <a:gd name="connsiteX36" fmla="*/ 1178719 w 1178719"/>
              <a:gd name="connsiteY36" fmla="*/ 130969 h 338138"/>
              <a:gd name="connsiteX37" fmla="*/ 1173957 w 1178719"/>
              <a:gd name="connsiteY37" fmla="*/ 154782 h 338138"/>
              <a:gd name="connsiteX38" fmla="*/ 1159669 w 1178719"/>
              <a:gd name="connsiteY38" fmla="*/ 178594 h 338138"/>
              <a:gd name="connsiteX39" fmla="*/ 1121569 w 1178719"/>
              <a:gd name="connsiteY39" fmla="*/ 192882 h 338138"/>
              <a:gd name="connsiteX40" fmla="*/ 845344 w 1178719"/>
              <a:gd name="connsiteY40" fmla="*/ 257175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78719" h="338138">
                <a:moveTo>
                  <a:pt x="845344" y="257175"/>
                </a:moveTo>
                <a:lnTo>
                  <a:pt x="709613" y="288132"/>
                </a:lnTo>
                <a:lnTo>
                  <a:pt x="607219" y="309563"/>
                </a:lnTo>
                <a:lnTo>
                  <a:pt x="495300" y="330994"/>
                </a:lnTo>
                <a:lnTo>
                  <a:pt x="411957" y="338138"/>
                </a:lnTo>
                <a:lnTo>
                  <a:pt x="357188" y="338138"/>
                </a:lnTo>
                <a:lnTo>
                  <a:pt x="314325" y="330994"/>
                </a:lnTo>
                <a:lnTo>
                  <a:pt x="233363" y="307182"/>
                </a:lnTo>
                <a:lnTo>
                  <a:pt x="195263" y="290513"/>
                </a:lnTo>
                <a:lnTo>
                  <a:pt x="142875" y="261938"/>
                </a:lnTo>
                <a:lnTo>
                  <a:pt x="92869" y="228600"/>
                </a:lnTo>
                <a:lnTo>
                  <a:pt x="47625" y="192882"/>
                </a:lnTo>
                <a:lnTo>
                  <a:pt x="19050" y="164307"/>
                </a:lnTo>
                <a:lnTo>
                  <a:pt x="4763" y="138113"/>
                </a:lnTo>
                <a:lnTo>
                  <a:pt x="0" y="111919"/>
                </a:lnTo>
                <a:lnTo>
                  <a:pt x="7144" y="100013"/>
                </a:lnTo>
                <a:lnTo>
                  <a:pt x="19050" y="100013"/>
                </a:lnTo>
                <a:lnTo>
                  <a:pt x="54769" y="111919"/>
                </a:lnTo>
                <a:lnTo>
                  <a:pt x="140494" y="133350"/>
                </a:lnTo>
                <a:lnTo>
                  <a:pt x="221457" y="147638"/>
                </a:lnTo>
                <a:lnTo>
                  <a:pt x="304800" y="157163"/>
                </a:lnTo>
                <a:lnTo>
                  <a:pt x="366713" y="159544"/>
                </a:lnTo>
                <a:lnTo>
                  <a:pt x="469107" y="152400"/>
                </a:lnTo>
                <a:lnTo>
                  <a:pt x="569119" y="128588"/>
                </a:lnTo>
                <a:lnTo>
                  <a:pt x="664369" y="100013"/>
                </a:lnTo>
                <a:lnTo>
                  <a:pt x="778669" y="54769"/>
                </a:lnTo>
                <a:lnTo>
                  <a:pt x="840582" y="21432"/>
                </a:lnTo>
                <a:lnTo>
                  <a:pt x="862013" y="7144"/>
                </a:lnTo>
                <a:lnTo>
                  <a:pt x="888207" y="0"/>
                </a:lnTo>
                <a:lnTo>
                  <a:pt x="973932" y="0"/>
                </a:lnTo>
                <a:lnTo>
                  <a:pt x="1033463" y="11907"/>
                </a:lnTo>
                <a:lnTo>
                  <a:pt x="1088232" y="30957"/>
                </a:lnTo>
                <a:lnTo>
                  <a:pt x="1126332" y="50007"/>
                </a:lnTo>
                <a:lnTo>
                  <a:pt x="1143000" y="57150"/>
                </a:lnTo>
                <a:lnTo>
                  <a:pt x="1162050" y="73819"/>
                </a:lnTo>
                <a:lnTo>
                  <a:pt x="1173957" y="97632"/>
                </a:lnTo>
                <a:lnTo>
                  <a:pt x="1178719" y="130969"/>
                </a:lnTo>
                <a:lnTo>
                  <a:pt x="1173957" y="154782"/>
                </a:lnTo>
                <a:lnTo>
                  <a:pt x="1159669" y="178594"/>
                </a:lnTo>
                <a:lnTo>
                  <a:pt x="1121569" y="192882"/>
                </a:lnTo>
                <a:lnTo>
                  <a:pt x="845344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BCC938EA-244B-4FC3-A42B-5FF8474AD0DF}"/>
              </a:ext>
            </a:extLst>
          </p:cNvPr>
          <p:cNvSpPr/>
          <p:nvPr/>
        </p:nvSpPr>
        <p:spPr>
          <a:xfrm>
            <a:off x="2767013" y="4579938"/>
            <a:ext cx="561975" cy="1203325"/>
          </a:xfrm>
          <a:custGeom>
            <a:avLst/>
            <a:gdLst>
              <a:gd name="connsiteX0" fmla="*/ 423862 w 561975"/>
              <a:gd name="connsiteY0" fmla="*/ 502444 h 1204912"/>
              <a:gd name="connsiteX1" fmla="*/ 364331 w 561975"/>
              <a:gd name="connsiteY1" fmla="*/ 233362 h 1204912"/>
              <a:gd name="connsiteX2" fmla="*/ 304800 w 561975"/>
              <a:gd name="connsiteY2" fmla="*/ 126206 h 1204912"/>
              <a:gd name="connsiteX3" fmla="*/ 280987 w 561975"/>
              <a:gd name="connsiteY3" fmla="*/ 102394 h 1204912"/>
              <a:gd name="connsiteX4" fmla="*/ 245268 w 561975"/>
              <a:gd name="connsiteY4" fmla="*/ 73819 h 1204912"/>
              <a:gd name="connsiteX5" fmla="*/ 219075 w 561975"/>
              <a:gd name="connsiteY5" fmla="*/ 57150 h 1204912"/>
              <a:gd name="connsiteX6" fmla="*/ 185737 w 561975"/>
              <a:gd name="connsiteY6" fmla="*/ 38100 h 1204912"/>
              <a:gd name="connsiteX7" fmla="*/ 147637 w 561975"/>
              <a:gd name="connsiteY7" fmla="*/ 23812 h 1204912"/>
              <a:gd name="connsiteX8" fmla="*/ 97631 w 561975"/>
              <a:gd name="connsiteY8" fmla="*/ 11906 h 1204912"/>
              <a:gd name="connsiteX9" fmla="*/ 59531 w 561975"/>
              <a:gd name="connsiteY9" fmla="*/ 9525 h 1204912"/>
              <a:gd name="connsiteX10" fmla="*/ 42862 w 561975"/>
              <a:gd name="connsiteY10" fmla="*/ 4762 h 1204912"/>
              <a:gd name="connsiteX11" fmla="*/ 14287 w 561975"/>
              <a:gd name="connsiteY11" fmla="*/ 0 h 1204912"/>
              <a:gd name="connsiteX12" fmla="*/ 2381 w 561975"/>
              <a:gd name="connsiteY12" fmla="*/ 4762 h 1204912"/>
              <a:gd name="connsiteX13" fmla="*/ 0 w 561975"/>
              <a:gd name="connsiteY13" fmla="*/ 14287 h 1204912"/>
              <a:gd name="connsiteX14" fmla="*/ 7143 w 561975"/>
              <a:gd name="connsiteY14" fmla="*/ 38100 h 1204912"/>
              <a:gd name="connsiteX15" fmla="*/ 28575 w 561975"/>
              <a:gd name="connsiteY15" fmla="*/ 66675 h 1204912"/>
              <a:gd name="connsiteX16" fmla="*/ 59531 w 561975"/>
              <a:gd name="connsiteY16" fmla="*/ 102394 h 1204912"/>
              <a:gd name="connsiteX17" fmla="*/ 88106 w 561975"/>
              <a:gd name="connsiteY17" fmla="*/ 147637 h 1204912"/>
              <a:gd name="connsiteX18" fmla="*/ 116681 w 561975"/>
              <a:gd name="connsiteY18" fmla="*/ 195262 h 1204912"/>
              <a:gd name="connsiteX19" fmla="*/ 142875 w 561975"/>
              <a:gd name="connsiteY19" fmla="*/ 242887 h 1204912"/>
              <a:gd name="connsiteX20" fmla="*/ 180975 w 561975"/>
              <a:gd name="connsiteY20" fmla="*/ 361950 h 1204912"/>
              <a:gd name="connsiteX21" fmla="*/ 202406 w 561975"/>
              <a:gd name="connsiteY21" fmla="*/ 454819 h 1204912"/>
              <a:gd name="connsiteX22" fmla="*/ 238125 w 561975"/>
              <a:gd name="connsiteY22" fmla="*/ 619125 h 1204912"/>
              <a:gd name="connsiteX23" fmla="*/ 269081 w 561975"/>
              <a:gd name="connsiteY23" fmla="*/ 781050 h 1204912"/>
              <a:gd name="connsiteX24" fmla="*/ 295275 w 561975"/>
              <a:gd name="connsiteY24" fmla="*/ 935831 h 1204912"/>
              <a:gd name="connsiteX25" fmla="*/ 302418 w 561975"/>
              <a:gd name="connsiteY25" fmla="*/ 969169 h 1204912"/>
              <a:gd name="connsiteX26" fmla="*/ 333375 w 561975"/>
              <a:gd name="connsiteY26" fmla="*/ 1031081 h 1204912"/>
              <a:gd name="connsiteX27" fmla="*/ 383381 w 561975"/>
              <a:gd name="connsiteY27" fmla="*/ 1097756 h 1204912"/>
              <a:gd name="connsiteX28" fmla="*/ 428625 w 561975"/>
              <a:gd name="connsiteY28" fmla="*/ 1147762 h 1204912"/>
              <a:gd name="connsiteX29" fmla="*/ 481012 w 561975"/>
              <a:gd name="connsiteY29" fmla="*/ 1193006 h 1204912"/>
              <a:gd name="connsiteX30" fmla="*/ 502443 w 561975"/>
              <a:gd name="connsiteY30" fmla="*/ 1202531 h 1204912"/>
              <a:gd name="connsiteX31" fmla="*/ 516731 w 561975"/>
              <a:gd name="connsiteY31" fmla="*/ 1204912 h 1204912"/>
              <a:gd name="connsiteX32" fmla="*/ 531018 w 561975"/>
              <a:gd name="connsiteY32" fmla="*/ 1204912 h 1204912"/>
              <a:gd name="connsiteX33" fmla="*/ 540543 w 561975"/>
              <a:gd name="connsiteY33" fmla="*/ 1197769 h 1204912"/>
              <a:gd name="connsiteX34" fmla="*/ 554831 w 561975"/>
              <a:gd name="connsiteY34" fmla="*/ 1181100 h 1204912"/>
              <a:gd name="connsiteX35" fmla="*/ 559593 w 561975"/>
              <a:gd name="connsiteY35" fmla="*/ 1162050 h 1204912"/>
              <a:gd name="connsiteX36" fmla="*/ 561975 w 561975"/>
              <a:gd name="connsiteY36" fmla="*/ 1119187 h 1204912"/>
              <a:gd name="connsiteX37" fmla="*/ 559593 w 561975"/>
              <a:gd name="connsiteY37" fmla="*/ 1066800 h 1204912"/>
              <a:gd name="connsiteX38" fmla="*/ 547687 w 561975"/>
              <a:gd name="connsiteY38" fmla="*/ 978694 h 1204912"/>
              <a:gd name="connsiteX39" fmla="*/ 502443 w 561975"/>
              <a:gd name="connsiteY39" fmla="*/ 847725 h 1204912"/>
              <a:gd name="connsiteX40" fmla="*/ 423862 w 561975"/>
              <a:gd name="connsiteY40" fmla="*/ 502444 h 120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1975" h="1204912">
                <a:moveTo>
                  <a:pt x="423862" y="502444"/>
                </a:moveTo>
                <a:lnTo>
                  <a:pt x="364331" y="233362"/>
                </a:lnTo>
                <a:lnTo>
                  <a:pt x="304800" y="126206"/>
                </a:lnTo>
                <a:lnTo>
                  <a:pt x="280987" y="102394"/>
                </a:lnTo>
                <a:lnTo>
                  <a:pt x="245268" y="73819"/>
                </a:lnTo>
                <a:lnTo>
                  <a:pt x="219075" y="57150"/>
                </a:lnTo>
                <a:lnTo>
                  <a:pt x="185737" y="38100"/>
                </a:lnTo>
                <a:lnTo>
                  <a:pt x="147637" y="23812"/>
                </a:lnTo>
                <a:lnTo>
                  <a:pt x="97631" y="11906"/>
                </a:lnTo>
                <a:lnTo>
                  <a:pt x="59531" y="9525"/>
                </a:lnTo>
                <a:lnTo>
                  <a:pt x="42862" y="4762"/>
                </a:lnTo>
                <a:lnTo>
                  <a:pt x="14287" y="0"/>
                </a:lnTo>
                <a:lnTo>
                  <a:pt x="2381" y="4762"/>
                </a:lnTo>
                <a:lnTo>
                  <a:pt x="0" y="14287"/>
                </a:lnTo>
                <a:lnTo>
                  <a:pt x="7143" y="38100"/>
                </a:lnTo>
                <a:lnTo>
                  <a:pt x="28575" y="66675"/>
                </a:lnTo>
                <a:lnTo>
                  <a:pt x="59531" y="102394"/>
                </a:lnTo>
                <a:lnTo>
                  <a:pt x="88106" y="147637"/>
                </a:lnTo>
                <a:lnTo>
                  <a:pt x="116681" y="195262"/>
                </a:lnTo>
                <a:lnTo>
                  <a:pt x="142875" y="242887"/>
                </a:lnTo>
                <a:lnTo>
                  <a:pt x="180975" y="361950"/>
                </a:lnTo>
                <a:lnTo>
                  <a:pt x="202406" y="454819"/>
                </a:lnTo>
                <a:lnTo>
                  <a:pt x="238125" y="619125"/>
                </a:lnTo>
                <a:lnTo>
                  <a:pt x="269081" y="781050"/>
                </a:lnTo>
                <a:lnTo>
                  <a:pt x="295275" y="935831"/>
                </a:lnTo>
                <a:lnTo>
                  <a:pt x="302418" y="969169"/>
                </a:lnTo>
                <a:lnTo>
                  <a:pt x="333375" y="1031081"/>
                </a:lnTo>
                <a:lnTo>
                  <a:pt x="383381" y="1097756"/>
                </a:lnTo>
                <a:lnTo>
                  <a:pt x="428625" y="1147762"/>
                </a:lnTo>
                <a:lnTo>
                  <a:pt x="481012" y="1193006"/>
                </a:lnTo>
                <a:lnTo>
                  <a:pt x="502443" y="1202531"/>
                </a:lnTo>
                <a:lnTo>
                  <a:pt x="516731" y="1204912"/>
                </a:lnTo>
                <a:lnTo>
                  <a:pt x="531018" y="1204912"/>
                </a:lnTo>
                <a:lnTo>
                  <a:pt x="540543" y="1197769"/>
                </a:lnTo>
                <a:lnTo>
                  <a:pt x="554831" y="1181100"/>
                </a:lnTo>
                <a:lnTo>
                  <a:pt x="559593" y="1162050"/>
                </a:lnTo>
                <a:lnTo>
                  <a:pt x="561975" y="1119187"/>
                </a:lnTo>
                <a:lnTo>
                  <a:pt x="559593" y="1066800"/>
                </a:lnTo>
                <a:lnTo>
                  <a:pt x="547687" y="978694"/>
                </a:lnTo>
                <a:lnTo>
                  <a:pt x="502443" y="847725"/>
                </a:lnTo>
                <a:lnTo>
                  <a:pt x="423862" y="502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41ED92BE-7593-4832-8EC5-8F0465479C13}"/>
              </a:ext>
            </a:extLst>
          </p:cNvPr>
          <p:cNvSpPr/>
          <p:nvPr/>
        </p:nvSpPr>
        <p:spPr>
          <a:xfrm>
            <a:off x="3021013" y="4411663"/>
            <a:ext cx="1466850" cy="1108075"/>
          </a:xfrm>
          <a:custGeom>
            <a:avLst/>
            <a:gdLst>
              <a:gd name="connsiteX0" fmla="*/ 621507 w 1466850"/>
              <a:gd name="connsiteY0" fmla="*/ 164307 h 1107282"/>
              <a:gd name="connsiteX1" fmla="*/ 395288 w 1466850"/>
              <a:gd name="connsiteY1" fmla="*/ 216694 h 1107282"/>
              <a:gd name="connsiteX2" fmla="*/ 0 w 1466850"/>
              <a:gd name="connsiteY2" fmla="*/ 302419 h 1107282"/>
              <a:gd name="connsiteX3" fmla="*/ 61913 w 1466850"/>
              <a:gd name="connsiteY3" fmla="*/ 435769 h 1107282"/>
              <a:gd name="connsiteX4" fmla="*/ 345282 w 1466850"/>
              <a:gd name="connsiteY4" fmla="*/ 376238 h 1107282"/>
              <a:gd name="connsiteX5" fmla="*/ 664369 w 1466850"/>
              <a:gd name="connsiteY5" fmla="*/ 302419 h 1107282"/>
              <a:gd name="connsiteX6" fmla="*/ 964407 w 1466850"/>
              <a:gd name="connsiteY6" fmla="*/ 228600 h 1107282"/>
              <a:gd name="connsiteX7" fmla="*/ 1004888 w 1466850"/>
              <a:gd name="connsiteY7" fmla="*/ 221457 h 1107282"/>
              <a:gd name="connsiteX8" fmla="*/ 1026319 w 1466850"/>
              <a:gd name="connsiteY8" fmla="*/ 221457 h 1107282"/>
              <a:gd name="connsiteX9" fmla="*/ 1040607 w 1466850"/>
              <a:gd name="connsiteY9" fmla="*/ 223838 h 1107282"/>
              <a:gd name="connsiteX10" fmla="*/ 1052513 w 1466850"/>
              <a:gd name="connsiteY10" fmla="*/ 233363 h 1107282"/>
              <a:gd name="connsiteX11" fmla="*/ 1062038 w 1466850"/>
              <a:gd name="connsiteY11" fmla="*/ 242888 h 1107282"/>
              <a:gd name="connsiteX12" fmla="*/ 1071563 w 1466850"/>
              <a:gd name="connsiteY12" fmla="*/ 271463 h 1107282"/>
              <a:gd name="connsiteX13" fmla="*/ 1073944 w 1466850"/>
              <a:gd name="connsiteY13" fmla="*/ 304800 h 1107282"/>
              <a:gd name="connsiteX14" fmla="*/ 1066800 w 1466850"/>
              <a:gd name="connsiteY14" fmla="*/ 361950 h 1107282"/>
              <a:gd name="connsiteX15" fmla="*/ 1023938 w 1466850"/>
              <a:gd name="connsiteY15" fmla="*/ 635794 h 1107282"/>
              <a:gd name="connsiteX16" fmla="*/ 981075 w 1466850"/>
              <a:gd name="connsiteY16" fmla="*/ 904875 h 1107282"/>
              <a:gd name="connsiteX17" fmla="*/ 1023938 w 1466850"/>
              <a:gd name="connsiteY17" fmla="*/ 1081088 h 1107282"/>
              <a:gd name="connsiteX18" fmla="*/ 1035844 w 1466850"/>
              <a:gd name="connsiteY18" fmla="*/ 1092994 h 1107282"/>
              <a:gd name="connsiteX19" fmla="*/ 1050132 w 1466850"/>
              <a:gd name="connsiteY19" fmla="*/ 1102519 h 1107282"/>
              <a:gd name="connsiteX20" fmla="*/ 1071563 w 1466850"/>
              <a:gd name="connsiteY20" fmla="*/ 1107282 h 1107282"/>
              <a:gd name="connsiteX21" fmla="*/ 1090613 w 1466850"/>
              <a:gd name="connsiteY21" fmla="*/ 1104900 h 1107282"/>
              <a:gd name="connsiteX22" fmla="*/ 1112044 w 1466850"/>
              <a:gd name="connsiteY22" fmla="*/ 1095375 h 1107282"/>
              <a:gd name="connsiteX23" fmla="*/ 1135857 w 1466850"/>
              <a:gd name="connsiteY23" fmla="*/ 1069182 h 1107282"/>
              <a:gd name="connsiteX24" fmla="*/ 1162050 w 1466850"/>
              <a:gd name="connsiteY24" fmla="*/ 1026319 h 1107282"/>
              <a:gd name="connsiteX25" fmla="*/ 1188244 w 1466850"/>
              <a:gd name="connsiteY25" fmla="*/ 952500 h 1107282"/>
              <a:gd name="connsiteX26" fmla="*/ 1245394 w 1466850"/>
              <a:gd name="connsiteY26" fmla="*/ 778669 h 1107282"/>
              <a:gd name="connsiteX27" fmla="*/ 1307307 w 1466850"/>
              <a:gd name="connsiteY27" fmla="*/ 559594 h 1107282"/>
              <a:gd name="connsiteX28" fmla="*/ 1364457 w 1466850"/>
              <a:gd name="connsiteY28" fmla="*/ 340519 h 1107282"/>
              <a:gd name="connsiteX29" fmla="*/ 1373982 w 1466850"/>
              <a:gd name="connsiteY29" fmla="*/ 333375 h 1107282"/>
              <a:gd name="connsiteX30" fmla="*/ 1397794 w 1466850"/>
              <a:gd name="connsiteY30" fmla="*/ 323850 h 1107282"/>
              <a:gd name="connsiteX31" fmla="*/ 1428750 w 1466850"/>
              <a:gd name="connsiteY31" fmla="*/ 311944 h 1107282"/>
              <a:gd name="connsiteX32" fmla="*/ 1452563 w 1466850"/>
              <a:gd name="connsiteY32" fmla="*/ 295275 h 1107282"/>
              <a:gd name="connsiteX33" fmla="*/ 1464469 w 1466850"/>
              <a:gd name="connsiteY33" fmla="*/ 280988 h 1107282"/>
              <a:gd name="connsiteX34" fmla="*/ 1466850 w 1466850"/>
              <a:gd name="connsiteY34" fmla="*/ 259557 h 1107282"/>
              <a:gd name="connsiteX35" fmla="*/ 1464469 w 1466850"/>
              <a:gd name="connsiteY35" fmla="*/ 240507 h 1107282"/>
              <a:gd name="connsiteX36" fmla="*/ 1457325 w 1466850"/>
              <a:gd name="connsiteY36" fmla="*/ 221457 h 1107282"/>
              <a:gd name="connsiteX37" fmla="*/ 1428750 w 1466850"/>
              <a:gd name="connsiteY37" fmla="*/ 190500 h 1107282"/>
              <a:gd name="connsiteX38" fmla="*/ 1343025 w 1466850"/>
              <a:gd name="connsiteY38" fmla="*/ 121444 h 1107282"/>
              <a:gd name="connsiteX39" fmla="*/ 1273969 w 1466850"/>
              <a:gd name="connsiteY39" fmla="*/ 71438 h 1107282"/>
              <a:gd name="connsiteX40" fmla="*/ 1185863 w 1466850"/>
              <a:gd name="connsiteY40" fmla="*/ 11907 h 1107282"/>
              <a:gd name="connsiteX41" fmla="*/ 1164432 w 1466850"/>
              <a:gd name="connsiteY41" fmla="*/ 0 h 1107282"/>
              <a:gd name="connsiteX42" fmla="*/ 1119188 w 1466850"/>
              <a:gd name="connsiteY42" fmla="*/ 11907 h 1107282"/>
              <a:gd name="connsiteX43" fmla="*/ 921544 w 1466850"/>
              <a:gd name="connsiteY43" fmla="*/ 78582 h 1107282"/>
              <a:gd name="connsiteX44" fmla="*/ 802482 w 1466850"/>
              <a:gd name="connsiteY44" fmla="*/ 119063 h 1107282"/>
              <a:gd name="connsiteX45" fmla="*/ 621507 w 1466850"/>
              <a:gd name="connsiteY45" fmla="*/ 164307 h 1107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66850" h="1107282">
                <a:moveTo>
                  <a:pt x="621507" y="164307"/>
                </a:moveTo>
                <a:lnTo>
                  <a:pt x="395288" y="216694"/>
                </a:lnTo>
                <a:lnTo>
                  <a:pt x="0" y="302419"/>
                </a:lnTo>
                <a:lnTo>
                  <a:pt x="61913" y="435769"/>
                </a:lnTo>
                <a:lnTo>
                  <a:pt x="345282" y="376238"/>
                </a:lnTo>
                <a:lnTo>
                  <a:pt x="664369" y="302419"/>
                </a:lnTo>
                <a:lnTo>
                  <a:pt x="964407" y="228600"/>
                </a:lnTo>
                <a:lnTo>
                  <a:pt x="1004888" y="221457"/>
                </a:lnTo>
                <a:lnTo>
                  <a:pt x="1026319" y="221457"/>
                </a:lnTo>
                <a:lnTo>
                  <a:pt x="1040607" y="223838"/>
                </a:lnTo>
                <a:lnTo>
                  <a:pt x="1052513" y="233363"/>
                </a:lnTo>
                <a:lnTo>
                  <a:pt x="1062038" y="242888"/>
                </a:lnTo>
                <a:lnTo>
                  <a:pt x="1071563" y="271463"/>
                </a:lnTo>
                <a:lnTo>
                  <a:pt x="1073944" y="304800"/>
                </a:lnTo>
                <a:lnTo>
                  <a:pt x="1066800" y="361950"/>
                </a:lnTo>
                <a:lnTo>
                  <a:pt x="1023938" y="635794"/>
                </a:lnTo>
                <a:lnTo>
                  <a:pt x="981075" y="904875"/>
                </a:lnTo>
                <a:lnTo>
                  <a:pt x="1023938" y="1081088"/>
                </a:lnTo>
                <a:lnTo>
                  <a:pt x="1035844" y="1092994"/>
                </a:lnTo>
                <a:lnTo>
                  <a:pt x="1050132" y="1102519"/>
                </a:lnTo>
                <a:lnTo>
                  <a:pt x="1071563" y="1107282"/>
                </a:lnTo>
                <a:lnTo>
                  <a:pt x="1090613" y="1104900"/>
                </a:lnTo>
                <a:lnTo>
                  <a:pt x="1112044" y="1095375"/>
                </a:lnTo>
                <a:lnTo>
                  <a:pt x="1135857" y="1069182"/>
                </a:lnTo>
                <a:lnTo>
                  <a:pt x="1162050" y="1026319"/>
                </a:lnTo>
                <a:lnTo>
                  <a:pt x="1188244" y="952500"/>
                </a:lnTo>
                <a:lnTo>
                  <a:pt x="1245394" y="778669"/>
                </a:lnTo>
                <a:lnTo>
                  <a:pt x="1307307" y="559594"/>
                </a:lnTo>
                <a:lnTo>
                  <a:pt x="1364457" y="340519"/>
                </a:lnTo>
                <a:lnTo>
                  <a:pt x="1373982" y="333375"/>
                </a:lnTo>
                <a:lnTo>
                  <a:pt x="1397794" y="323850"/>
                </a:lnTo>
                <a:lnTo>
                  <a:pt x="1428750" y="311944"/>
                </a:lnTo>
                <a:lnTo>
                  <a:pt x="1452563" y="295275"/>
                </a:lnTo>
                <a:lnTo>
                  <a:pt x="1464469" y="280988"/>
                </a:lnTo>
                <a:lnTo>
                  <a:pt x="1466850" y="259557"/>
                </a:lnTo>
                <a:lnTo>
                  <a:pt x="1464469" y="240507"/>
                </a:lnTo>
                <a:lnTo>
                  <a:pt x="1457325" y="221457"/>
                </a:lnTo>
                <a:lnTo>
                  <a:pt x="1428750" y="190500"/>
                </a:lnTo>
                <a:lnTo>
                  <a:pt x="1343025" y="121444"/>
                </a:lnTo>
                <a:lnTo>
                  <a:pt x="1273969" y="71438"/>
                </a:lnTo>
                <a:lnTo>
                  <a:pt x="1185863" y="11907"/>
                </a:lnTo>
                <a:lnTo>
                  <a:pt x="1164432" y="0"/>
                </a:lnTo>
                <a:lnTo>
                  <a:pt x="1119188" y="11907"/>
                </a:lnTo>
                <a:lnTo>
                  <a:pt x="921544" y="78582"/>
                </a:lnTo>
                <a:lnTo>
                  <a:pt x="802482" y="119063"/>
                </a:lnTo>
                <a:lnTo>
                  <a:pt x="621507" y="164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B98C9F3-C288-4740-934B-AE88964A3FC3}"/>
              </a:ext>
            </a:extLst>
          </p:cNvPr>
          <p:cNvSpPr/>
          <p:nvPr/>
        </p:nvSpPr>
        <p:spPr>
          <a:xfrm>
            <a:off x="3186113" y="5259388"/>
            <a:ext cx="928687" cy="327025"/>
          </a:xfrm>
          <a:custGeom>
            <a:avLst/>
            <a:gdLst>
              <a:gd name="connsiteX0" fmla="*/ 452437 w 928687"/>
              <a:gd name="connsiteY0" fmla="*/ 80963 h 326232"/>
              <a:gd name="connsiteX1" fmla="*/ 0 w 928687"/>
              <a:gd name="connsiteY1" fmla="*/ 200025 h 326232"/>
              <a:gd name="connsiteX2" fmla="*/ 50006 w 928687"/>
              <a:gd name="connsiteY2" fmla="*/ 326232 h 326232"/>
              <a:gd name="connsiteX3" fmla="*/ 419100 w 928687"/>
              <a:gd name="connsiteY3" fmla="*/ 261938 h 326232"/>
              <a:gd name="connsiteX4" fmla="*/ 738187 w 928687"/>
              <a:gd name="connsiteY4" fmla="*/ 195263 h 326232"/>
              <a:gd name="connsiteX5" fmla="*/ 778668 w 928687"/>
              <a:gd name="connsiteY5" fmla="*/ 197644 h 326232"/>
              <a:gd name="connsiteX6" fmla="*/ 807243 w 928687"/>
              <a:gd name="connsiteY6" fmla="*/ 204788 h 326232"/>
              <a:gd name="connsiteX7" fmla="*/ 833437 w 928687"/>
              <a:gd name="connsiteY7" fmla="*/ 216694 h 326232"/>
              <a:gd name="connsiteX8" fmla="*/ 847725 w 928687"/>
              <a:gd name="connsiteY8" fmla="*/ 228600 h 326232"/>
              <a:gd name="connsiteX9" fmla="*/ 864393 w 928687"/>
              <a:gd name="connsiteY9" fmla="*/ 242888 h 326232"/>
              <a:gd name="connsiteX10" fmla="*/ 895350 w 928687"/>
              <a:gd name="connsiteY10" fmla="*/ 254794 h 326232"/>
              <a:gd name="connsiteX11" fmla="*/ 928687 w 928687"/>
              <a:gd name="connsiteY11" fmla="*/ 252413 h 326232"/>
              <a:gd name="connsiteX12" fmla="*/ 888206 w 928687"/>
              <a:gd name="connsiteY12" fmla="*/ 45244 h 326232"/>
              <a:gd name="connsiteX13" fmla="*/ 807243 w 928687"/>
              <a:gd name="connsiteY13" fmla="*/ 9525 h 326232"/>
              <a:gd name="connsiteX14" fmla="*/ 773906 w 928687"/>
              <a:gd name="connsiteY14" fmla="*/ 0 h 326232"/>
              <a:gd name="connsiteX15" fmla="*/ 754856 w 928687"/>
              <a:gd name="connsiteY15" fmla="*/ 0 h 326232"/>
              <a:gd name="connsiteX16" fmla="*/ 685800 w 928687"/>
              <a:gd name="connsiteY16" fmla="*/ 19050 h 326232"/>
              <a:gd name="connsiteX17" fmla="*/ 452437 w 928687"/>
              <a:gd name="connsiteY17" fmla="*/ 80963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28687" h="326232">
                <a:moveTo>
                  <a:pt x="452437" y="80963"/>
                </a:moveTo>
                <a:lnTo>
                  <a:pt x="0" y="200025"/>
                </a:lnTo>
                <a:lnTo>
                  <a:pt x="50006" y="326232"/>
                </a:lnTo>
                <a:lnTo>
                  <a:pt x="419100" y="261938"/>
                </a:lnTo>
                <a:lnTo>
                  <a:pt x="738187" y="195263"/>
                </a:lnTo>
                <a:lnTo>
                  <a:pt x="778668" y="197644"/>
                </a:lnTo>
                <a:lnTo>
                  <a:pt x="807243" y="204788"/>
                </a:lnTo>
                <a:lnTo>
                  <a:pt x="833437" y="216694"/>
                </a:lnTo>
                <a:lnTo>
                  <a:pt x="847725" y="228600"/>
                </a:lnTo>
                <a:lnTo>
                  <a:pt x="864393" y="242888"/>
                </a:lnTo>
                <a:lnTo>
                  <a:pt x="895350" y="254794"/>
                </a:lnTo>
                <a:lnTo>
                  <a:pt x="928687" y="252413"/>
                </a:lnTo>
                <a:lnTo>
                  <a:pt x="888206" y="45244"/>
                </a:lnTo>
                <a:lnTo>
                  <a:pt x="807243" y="9525"/>
                </a:lnTo>
                <a:lnTo>
                  <a:pt x="773906" y="0"/>
                </a:lnTo>
                <a:lnTo>
                  <a:pt x="754856" y="0"/>
                </a:lnTo>
                <a:lnTo>
                  <a:pt x="685800" y="19050"/>
                </a:lnTo>
                <a:lnTo>
                  <a:pt x="452437" y="809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4AFF3948-02F1-40F9-9E63-01A7C60D58B1}"/>
              </a:ext>
            </a:extLst>
          </p:cNvPr>
          <p:cNvSpPr/>
          <p:nvPr/>
        </p:nvSpPr>
        <p:spPr>
          <a:xfrm>
            <a:off x="5116513" y="2001838"/>
            <a:ext cx="1765300" cy="1389062"/>
          </a:xfrm>
          <a:custGeom>
            <a:avLst/>
            <a:gdLst>
              <a:gd name="connsiteX0" fmla="*/ 835819 w 1764507"/>
              <a:gd name="connsiteY0" fmla="*/ 342900 h 1388269"/>
              <a:gd name="connsiteX1" fmla="*/ 464344 w 1764507"/>
              <a:gd name="connsiteY1" fmla="*/ 397669 h 1388269"/>
              <a:gd name="connsiteX2" fmla="*/ 14288 w 1764507"/>
              <a:gd name="connsiteY2" fmla="*/ 457200 h 1388269"/>
              <a:gd name="connsiteX3" fmla="*/ 0 w 1764507"/>
              <a:gd name="connsiteY3" fmla="*/ 264319 h 1388269"/>
              <a:gd name="connsiteX4" fmla="*/ 85725 w 1764507"/>
              <a:gd name="connsiteY4" fmla="*/ 280988 h 1388269"/>
              <a:gd name="connsiteX5" fmla="*/ 159544 w 1764507"/>
              <a:gd name="connsiteY5" fmla="*/ 285750 h 1388269"/>
              <a:gd name="connsiteX6" fmla="*/ 228600 w 1764507"/>
              <a:gd name="connsiteY6" fmla="*/ 288132 h 1388269"/>
              <a:gd name="connsiteX7" fmla="*/ 371475 w 1764507"/>
              <a:gd name="connsiteY7" fmla="*/ 257175 h 1388269"/>
              <a:gd name="connsiteX8" fmla="*/ 754857 w 1764507"/>
              <a:gd name="connsiteY8" fmla="*/ 173832 h 1388269"/>
              <a:gd name="connsiteX9" fmla="*/ 1078707 w 1764507"/>
              <a:gd name="connsiteY9" fmla="*/ 100013 h 1388269"/>
              <a:gd name="connsiteX10" fmla="*/ 1233488 w 1764507"/>
              <a:gd name="connsiteY10" fmla="*/ 64294 h 1388269"/>
              <a:gd name="connsiteX11" fmla="*/ 1257300 w 1764507"/>
              <a:gd name="connsiteY11" fmla="*/ 45244 h 1388269"/>
              <a:gd name="connsiteX12" fmla="*/ 1290638 w 1764507"/>
              <a:gd name="connsiteY12" fmla="*/ 28575 h 1388269"/>
              <a:gd name="connsiteX13" fmla="*/ 1345407 w 1764507"/>
              <a:gd name="connsiteY13" fmla="*/ 9525 h 1388269"/>
              <a:gd name="connsiteX14" fmla="*/ 1393032 w 1764507"/>
              <a:gd name="connsiteY14" fmla="*/ 0 h 1388269"/>
              <a:gd name="connsiteX15" fmla="*/ 1409700 w 1764507"/>
              <a:gd name="connsiteY15" fmla="*/ 4763 h 1388269"/>
              <a:gd name="connsiteX16" fmla="*/ 1488282 w 1764507"/>
              <a:gd name="connsiteY16" fmla="*/ 45244 h 1388269"/>
              <a:gd name="connsiteX17" fmla="*/ 1535907 w 1764507"/>
              <a:gd name="connsiteY17" fmla="*/ 73819 h 1388269"/>
              <a:gd name="connsiteX18" fmla="*/ 1593057 w 1764507"/>
              <a:gd name="connsiteY18" fmla="*/ 116682 h 1388269"/>
              <a:gd name="connsiteX19" fmla="*/ 1666875 w 1764507"/>
              <a:gd name="connsiteY19" fmla="*/ 173832 h 1388269"/>
              <a:gd name="connsiteX20" fmla="*/ 1726407 w 1764507"/>
              <a:gd name="connsiteY20" fmla="*/ 226219 h 1388269"/>
              <a:gd name="connsiteX21" fmla="*/ 1757363 w 1764507"/>
              <a:gd name="connsiteY21" fmla="*/ 264319 h 1388269"/>
              <a:gd name="connsiteX22" fmla="*/ 1764507 w 1764507"/>
              <a:gd name="connsiteY22" fmla="*/ 278607 h 1388269"/>
              <a:gd name="connsiteX23" fmla="*/ 1764507 w 1764507"/>
              <a:gd name="connsiteY23" fmla="*/ 285750 h 1388269"/>
              <a:gd name="connsiteX24" fmla="*/ 1759744 w 1764507"/>
              <a:gd name="connsiteY24" fmla="*/ 297657 h 1388269"/>
              <a:gd name="connsiteX25" fmla="*/ 1733550 w 1764507"/>
              <a:gd name="connsiteY25" fmla="*/ 323850 h 1388269"/>
              <a:gd name="connsiteX26" fmla="*/ 1681163 w 1764507"/>
              <a:gd name="connsiteY26" fmla="*/ 390525 h 1388269"/>
              <a:gd name="connsiteX27" fmla="*/ 1654969 w 1764507"/>
              <a:gd name="connsiteY27" fmla="*/ 428625 h 1388269"/>
              <a:gd name="connsiteX28" fmla="*/ 1628775 w 1764507"/>
              <a:gd name="connsiteY28" fmla="*/ 519113 h 1388269"/>
              <a:gd name="connsiteX29" fmla="*/ 1585913 w 1764507"/>
              <a:gd name="connsiteY29" fmla="*/ 685800 h 1388269"/>
              <a:gd name="connsiteX30" fmla="*/ 1540669 w 1764507"/>
              <a:gd name="connsiteY30" fmla="*/ 881063 h 1388269"/>
              <a:gd name="connsiteX31" fmla="*/ 1493044 w 1764507"/>
              <a:gd name="connsiteY31" fmla="*/ 1100138 h 1388269"/>
              <a:gd name="connsiteX32" fmla="*/ 1466850 w 1764507"/>
              <a:gd name="connsiteY32" fmla="*/ 1212057 h 1388269"/>
              <a:gd name="connsiteX33" fmla="*/ 1443038 w 1764507"/>
              <a:gd name="connsiteY33" fmla="*/ 1269207 h 1388269"/>
              <a:gd name="connsiteX34" fmla="*/ 1414463 w 1764507"/>
              <a:gd name="connsiteY34" fmla="*/ 1312069 h 1388269"/>
              <a:gd name="connsiteX35" fmla="*/ 1395413 w 1764507"/>
              <a:gd name="connsiteY35" fmla="*/ 1338263 h 1388269"/>
              <a:gd name="connsiteX36" fmla="*/ 1364457 w 1764507"/>
              <a:gd name="connsiteY36" fmla="*/ 1364457 h 1388269"/>
              <a:gd name="connsiteX37" fmla="*/ 1343025 w 1764507"/>
              <a:gd name="connsiteY37" fmla="*/ 1376363 h 1388269"/>
              <a:gd name="connsiteX38" fmla="*/ 1312069 w 1764507"/>
              <a:gd name="connsiteY38" fmla="*/ 1388269 h 1388269"/>
              <a:gd name="connsiteX39" fmla="*/ 1281113 w 1764507"/>
              <a:gd name="connsiteY39" fmla="*/ 1388269 h 1388269"/>
              <a:gd name="connsiteX40" fmla="*/ 1240632 w 1764507"/>
              <a:gd name="connsiteY40" fmla="*/ 1381125 h 1388269"/>
              <a:gd name="connsiteX41" fmla="*/ 1259682 w 1764507"/>
              <a:gd name="connsiteY41" fmla="*/ 1119188 h 1388269"/>
              <a:gd name="connsiteX42" fmla="*/ 1290638 w 1764507"/>
              <a:gd name="connsiteY42" fmla="*/ 938213 h 1388269"/>
              <a:gd name="connsiteX43" fmla="*/ 1312069 w 1764507"/>
              <a:gd name="connsiteY43" fmla="*/ 792957 h 1388269"/>
              <a:gd name="connsiteX44" fmla="*/ 1338263 w 1764507"/>
              <a:gd name="connsiteY44" fmla="*/ 597694 h 1388269"/>
              <a:gd name="connsiteX45" fmla="*/ 1362075 w 1764507"/>
              <a:gd name="connsiteY45" fmla="*/ 423863 h 1388269"/>
              <a:gd name="connsiteX46" fmla="*/ 1369219 w 1764507"/>
              <a:gd name="connsiteY46" fmla="*/ 352425 h 1388269"/>
              <a:gd name="connsiteX47" fmla="*/ 1366838 w 1764507"/>
              <a:gd name="connsiteY47" fmla="*/ 328613 h 1388269"/>
              <a:gd name="connsiteX48" fmla="*/ 1359694 w 1764507"/>
              <a:gd name="connsiteY48" fmla="*/ 300038 h 1388269"/>
              <a:gd name="connsiteX49" fmla="*/ 1345407 w 1764507"/>
              <a:gd name="connsiteY49" fmla="*/ 280988 h 1388269"/>
              <a:gd name="connsiteX50" fmla="*/ 1323975 w 1764507"/>
              <a:gd name="connsiteY50" fmla="*/ 269082 h 1388269"/>
              <a:gd name="connsiteX51" fmla="*/ 1285875 w 1764507"/>
              <a:gd name="connsiteY51" fmla="*/ 271463 h 1388269"/>
              <a:gd name="connsiteX52" fmla="*/ 1173957 w 1764507"/>
              <a:gd name="connsiteY52" fmla="*/ 290513 h 1388269"/>
              <a:gd name="connsiteX53" fmla="*/ 835819 w 1764507"/>
              <a:gd name="connsiteY53" fmla="*/ 342900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64507" h="1388269">
                <a:moveTo>
                  <a:pt x="835819" y="342900"/>
                </a:moveTo>
                <a:lnTo>
                  <a:pt x="464344" y="397669"/>
                </a:lnTo>
                <a:lnTo>
                  <a:pt x="14288" y="457200"/>
                </a:lnTo>
                <a:lnTo>
                  <a:pt x="0" y="264319"/>
                </a:lnTo>
                <a:lnTo>
                  <a:pt x="85725" y="280988"/>
                </a:lnTo>
                <a:lnTo>
                  <a:pt x="159544" y="285750"/>
                </a:lnTo>
                <a:lnTo>
                  <a:pt x="228600" y="288132"/>
                </a:lnTo>
                <a:lnTo>
                  <a:pt x="371475" y="257175"/>
                </a:lnTo>
                <a:lnTo>
                  <a:pt x="754857" y="173832"/>
                </a:lnTo>
                <a:lnTo>
                  <a:pt x="1078707" y="100013"/>
                </a:lnTo>
                <a:lnTo>
                  <a:pt x="1233488" y="64294"/>
                </a:lnTo>
                <a:lnTo>
                  <a:pt x="1257300" y="45244"/>
                </a:lnTo>
                <a:lnTo>
                  <a:pt x="1290638" y="28575"/>
                </a:lnTo>
                <a:lnTo>
                  <a:pt x="1345407" y="9525"/>
                </a:lnTo>
                <a:lnTo>
                  <a:pt x="1393032" y="0"/>
                </a:lnTo>
                <a:lnTo>
                  <a:pt x="1409700" y="4763"/>
                </a:lnTo>
                <a:lnTo>
                  <a:pt x="1488282" y="45244"/>
                </a:lnTo>
                <a:lnTo>
                  <a:pt x="1535907" y="73819"/>
                </a:lnTo>
                <a:lnTo>
                  <a:pt x="1593057" y="116682"/>
                </a:lnTo>
                <a:lnTo>
                  <a:pt x="1666875" y="173832"/>
                </a:lnTo>
                <a:lnTo>
                  <a:pt x="1726407" y="226219"/>
                </a:lnTo>
                <a:lnTo>
                  <a:pt x="1757363" y="264319"/>
                </a:lnTo>
                <a:lnTo>
                  <a:pt x="1764507" y="278607"/>
                </a:lnTo>
                <a:lnTo>
                  <a:pt x="1764507" y="285750"/>
                </a:lnTo>
                <a:lnTo>
                  <a:pt x="1759744" y="297657"/>
                </a:lnTo>
                <a:lnTo>
                  <a:pt x="1733550" y="323850"/>
                </a:lnTo>
                <a:lnTo>
                  <a:pt x="1681163" y="390525"/>
                </a:lnTo>
                <a:lnTo>
                  <a:pt x="1654969" y="428625"/>
                </a:lnTo>
                <a:lnTo>
                  <a:pt x="1628775" y="519113"/>
                </a:lnTo>
                <a:lnTo>
                  <a:pt x="1585913" y="685800"/>
                </a:lnTo>
                <a:lnTo>
                  <a:pt x="1540669" y="881063"/>
                </a:lnTo>
                <a:lnTo>
                  <a:pt x="1493044" y="1100138"/>
                </a:lnTo>
                <a:lnTo>
                  <a:pt x="1466850" y="1212057"/>
                </a:lnTo>
                <a:lnTo>
                  <a:pt x="1443038" y="1269207"/>
                </a:lnTo>
                <a:lnTo>
                  <a:pt x="1414463" y="1312069"/>
                </a:lnTo>
                <a:lnTo>
                  <a:pt x="1395413" y="1338263"/>
                </a:lnTo>
                <a:lnTo>
                  <a:pt x="1364457" y="1364457"/>
                </a:lnTo>
                <a:lnTo>
                  <a:pt x="1343025" y="1376363"/>
                </a:lnTo>
                <a:lnTo>
                  <a:pt x="1312069" y="1388269"/>
                </a:lnTo>
                <a:lnTo>
                  <a:pt x="1281113" y="1388269"/>
                </a:lnTo>
                <a:lnTo>
                  <a:pt x="1240632" y="1381125"/>
                </a:lnTo>
                <a:lnTo>
                  <a:pt x="1259682" y="1119188"/>
                </a:lnTo>
                <a:lnTo>
                  <a:pt x="1290638" y="938213"/>
                </a:lnTo>
                <a:lnTo>
                  <a:pt x="1312069" y="792957"/>
                </a:lnTo>
                <a:lnTo>
                  <a:pt x="1338263" y="597694"/>
                </a:lnTo>
                <a:lnTo>
                  <a:pt x="1362075" y="423863"/>
                </a:lnTo>
                <a:lnTo>
                  <a:pt x="1369219" y="352425"/>
                </a:lnTo>
                <a:lnTo>
                  <a:pt x="1366838" y="328613"/>
                </a:lnTo>
                <a:lnTo>
                  <a:pt x="1359694" y="300038"/>
                </a:lnTo>
                <a:lnTo>
                  <a:pt x="1345407" y="280988"/>
                </a:lnTo>
                <a:lnTo>
                  <a:pt x="1323975" y="269082"/>
                </a:lnTo>
                <a:lnTo>
                  <a:pt x="1285875" y="271463"/>
                </a:lnTo>
                <a:lnTo>
                  <a:pt x="1173957" y="290513"/>
                </a:lnTo>
                <a:lnTo>
                  <a:pt x="835819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33E8DDC6-2A47-4BAC-AFDC-AA05ED14174E}"/>
              </a:ext>
            </a:extLst>
          </p:cNvPr>
          <p:cNvSpPr/>
          <p:nvPr/>
        </p:nvSpPr>
        <p:spPr>
          <a:xfrm>
            <a:off x="5124450" y="3124200"/>
            <a:ext cx="1309688" cy="360363"/>
          </a:xfrm>
          <a:custGeom>
            <a:avLst/>
            <a:gdLst>
              <a:gd name="connsiteX0" fmla="*/ 588169 w 1309688"/>
              <a:gd name="connsiteY0" fmla="*/ 140494 h 359569"/>
              <a:gd name="connsiteX1" fmla="*/ 876300 w 1309688"/>
              <a:gd name="connsiteY1" fmla="*/ 85725 h 359569"/>
              <a:gd name="connsiteX2" fmla="*/ 995363 w 1309688"/>
              <a:gd name="connsiteY2" fmla="*/ 61913 h 359569"/>
              <a:gd name="connsiteX3" fmla="*/ 1009650 w 1309688"/>
              <a:gd name="connsiteY3" fmla="*/ 54769 h 359569"/>
              <a:gd name="connsiteX4" fmla="*/ 1026319 w 1309688"/>
              <a:gd name="connsiteY4" fmla="*/ 40481 h 359569"/>
              <a:gd name="connsiteX5" fmla="*/ 1047750 w 1309688"/>
              <a:gd name="connsiteY5" fmla="*/ 28575 h 359569"/>
              <a:gd name="connsiteX6" fmla="*/ 1095375 w 1309688"/>
              <a:gd name="connsiteY6" fmla="*/ 9525 h 359569"/>
              <a:gd name="connsiteX7" fmla="*/ 1150144 w 1309688"/>
              <a:gd name="connsiteY7" fmla="*/ 0 h 359569"/>
              <a:gd name="connsiteX8" fmla="*/ 1193006 w 1309688"/>
              <a:gd name="connsiteY8" fmla="*/ 2381 h 359569"/>
              <a:gd name="connsiteX9" fmla="*/ 1226344 w 1309688"/>
              <a:gd name="connsiteY9" fmla="*/ 9525 h 359569"/>
              <a:gd name="connsiteX10" fmla="*/ 1309688 w 1309688"/>
              <a:gd name="connsiteY10" fmla="*/ 30956 h 359569"/>
              <a:gd name="connsiteX11" fmla="*/ 1300163 w 1309688"/>
              <a:gd name="connsiteY11" fmla="*/ 264319 h 359569"/>
              <a:gd name="connsiteX12" fmla="*/ 1231106 w 1309688"/>
              <a:gd name="connsiteY12" fmla="*/ 257175 h 359569"/>
              <a:gd name="connsiteX13" fmla="*/ 1207294 w 1309688"/>
              <a:gd name="connsiteY13" fmla="*/ 242888 h 359569"/>
              <a:gd name="connsiteX14" fmla="*/ 1176338 w 1309688"/>
              <a:gd name="connsiteY14" fmla="*/ 226219 h 359569"/>
              <a:gd name="connsiteX15" fmla="*/ 1143000 w 1309688"/>
              <a:gd name="connsiteY15" fmla="*/ 214313 h 359569"/>
              <a:gd name="connsiteX16" fmla="*/ 1100138 w 1309688"/>
              <a:gd name="connsiteY16" fmla="*/ 209550 h 359569"/>
              <a:gd name="connsiteX17" fmla="*/ 1040606 w 1309688"/>
              <a:gd name="connsiteY17" fmla="*/ 214313 h 359569"/>
              <a:gd name="connsiteX18" fmla="*/ 902494 w 1309688"/>
              <a:gd name="connsiteY18" fmla="*/ 240506 h 359569"/>
              <a:gd name="connsiteX19" fmla="*/ 652463 w 1309688"/>
              <a:gd name="connsiteY19" fmla="*/ 283369 h 359569"/>
              <a:gd name="connsiteX20" fmla="*/ 516731 w 1309688"/>
              <a:gd name="connsiteY20" fmla="*/ 307181 h 359569"/>
              <a:gd name="connsiteX21" fmla="*/ 438150 w 1309688"/>
              <a:gd name="connsiteY21" fmla="*/ 328613 h 359569"/>
              <a:gd name="connsiteX22" fmla="*/ 309563 w 1309688"/>
              <a:gd name="connsiteY22" fmla="*/ 350044 h 359569"/>
              <a:gd name="connsiteX23" fmla="*/ 195263 w 1309688"/>
              <a:gd name="connsiteY23" fmla="*/ 359569 h 359569"/>
              <a:gd name="connsiteX24" fmla="*/ 126206 w 1309688"/>
              <a:gd name="connsiteY24" fmla="*/ 354806 h 359569"/>
              <a:gd name="connsiteX25" fmla="*/ 0 w 1309688"/>
              <a:gd name="connsiteY25" fmla="*/ 333375 h 359569"/>
              <a:gd name="connsiteX26" fmla="*/ 4763 w 1309688"/>
              <a:gd name="connsiteY26" fmla="*/ 235744 h 359569"/>
              <a:gd name="connsiteX27" fmla="*/ 326231 w 1309688"/>
              <a:gd name="connsiteY27" fmla="*/ 183356 h 359569"/>
              <a:gd name="connsiteX28" fmla="*/ 588169 w 1309688"/>
              <a:gd name="connsiteY28" fmla="*/ 140494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09688" h="359569">
                <a:moveTo>
                  <a:pt x="588169" y="140494"/>
                </a:moveTo>
                <a:lnTo>
                  <a:pt x="876300" y="85725"/>
                </a:lnTo>
                <a:lnTo>
                  <a:pt x="995363" y="61913"/>
                </a:lnTo>
                <a:lnTo>
                  <a:pt x="1009650" y="54769"/>
                </a:lnTo>
                <a:lnTo>
                  <a:pt x="1026319" y="40481"/>
                </a:lnTo>
                <a:lnTo>
                  <a:pt x="1047750" y="28575"/>
                </a:lnTo>
                <a:lnTo>
                  <a:pt x="1095375" y="9525"/>
                </a:lnTo>
                <a:lnTo>
                  <a:pt x="1150144" y="0"/>
                </a:lnTo>
                <a:lnTo>
                  <a:pt x="1193006" y="2381"/>
                </a:lnTo>
                <a:lnTo>
                  <a:pt x="1226344" y="9525"/>
                </a:lnTo>
                <a:lnTo>
                  <a:pt x="1309688" y="30956"/>
                </a:lnTo>
                <a:lnTo>
                  <a:pt x="1300163" y="264319"/>
                </a:lnTo>
                <a:lnTo>
                  <a:pt x="1231106" y="257175"/>
                </a:lnTo>
                <a:lnTo>
                  <a:pt x="1207294" y="242888"/>
                </a:lnTo>
                <a:lnTo>
                  <a:pt x="1176338" y="226219"/>
                </a:lnTo>
                <a:lnTo>
                  <a:pt x="1143000" y="214313"/>
                </a:lnTo>
                <a:lnTo>
                  <a:pt x="1100138" y="209550"/>
                </a:lnTo>
                <a:lnTo>
                  <a:pt x="1040606" y="214313"/>
                </a:lnTo>
                <a:lnTo>
                  <a:pt x="902494" y="240506"/>
                </a:lnTo>
                <a:lnTo>
                  <a:pt x="652463" y="283369"/>
                </a:lnTo>
                <a:lnTo>
                  <a:pt x="516731" y="307181"/>
                </a:lnTo>
                <a:lnTo>
                  <a:pt x="438150" y="328613"/>
                </a:lnTo>
                <a:lnTo>
                  <a:pt x="309563" y="350044"/>
                </a:lnTo>
                <a:lnTo>
                  <a:pt x="195263" y="359569"/>
                </a:lnTo>
                <a:lnTo>
                  <a:pt x="126206" y="354806"/>
                </a:lnTo>
                <a:lnTo>
                  <a:pt x="0" y="333375"/>
                </a:lnTo>
                <a:lnTo>
                  <a:pt x="4763" y="235744"/>
                </a:lnTo>
                <a:lnTo>
                  <a:pt x="326231" y="183356"/>
                </a:lnTo>
                <a:lnTo>
                  <a:pt x="588169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711C1472-5FCB-4B93-AE56-BCB8B3E2820C}"/>
              </a:ext>
            </a:extLst>
          </p:cNvPr>
          <p:cNvSpPr/>
          <p:nvPr/>
        </p:nvSpPr>
        <p:spPr>
          <a:xfrm>
            <a:off x="4422775" y="2149475"/>
            <a:ext cx="850900" cy="3527425"/>
          </a:xfrm>
          <a:custGeom>
            <a:avLst/>
            <a:gdLst>
              <a:gd name="connsiteX0" fmla="*/ 583948 w 851026"/>
              <a:gd name="connsiteY0" fmla="*/ 1077362 h 3526325"/>
              <a:gd name="connsiteX1" fmla="*/ 593002 w 851026"/>
              <a:gd name="connsiteY1" fmla="*/ 810285 h 3526325"/>
              <a:gd name="connsiteX2" fmla="*/ 588475 w 851026"/>
              <a:gd name="connsiteY2" fmla="*/ 615636 h 3526325"/>
              <a:gd name="connsiteX3" fmla="*/ 583948 w 851026"/>
              <a:gd name="connsiteY3" fmla="*/ 529628 h 3526325"/>
              <a:gd name="connsiteX4" fmla="*/ 574895 w 851026"/>
              <a:gd name="connsiteY4" fmla="*/ 434566 h 3526325"/>
              <a:gd name="connsiteX5" fmla="*/ 561315 w 851026"/>
              <a:gd name="connsiteY5" fmla="*/ 325925 h 3526325"/>
              <a:gd name="connsiteX6" fmla="*/ 543208 w 851026"/>
              <a:gd name="connsiteY6" fmla="*/ 267077 h 3526325"/>
              <a:gd name="connsiteX7" fmla="*/ 520574 w 851026"/>
              <a:gd name="connsiteY7" fmla="*/ 221810 h 3526325"/>
              <a:gd name="connsiteX8" fmla="*/ 493414 w 851026"/>
              <a:gd name="connsiteY8" fmla="*/ 176543 h 3526325"/>
              <a:gd name="connsiteX9" fmla="*/ 466253 w 851026"/>
              <a:gd name="connsiteY9" fmla="*/ 135802 h 3526325"/>
              <a:gd name="connsiteX10" fmla="*/ 439093 w 851026"/>
              <a:gd name="connsiteY10" fmla="*/ 104115 h 3526325"/>
              <a:gd name="connsiteX11" fmla="*/ 407406 w 851026"/>
              <a:gd name="connsiteY11" fmla="*/ 67901 h 3526325"/>
              <a:gd name="connsiteX12" fmla="*/ 398352 w 851026"/>
              <a:gd name="connsiteY12" fmla="*/ 27160 h 3526325"/>
              <a:gd name="connsiteX13" fmla="*/ 402879 w 851026"/>
              <a:gd name="connsiteY13" fmla="*/ 13580 h 3526325"/>
              <a:gd name="connsiteX14" fmla="*/ 416459 w 851026"/>
              <a:gd name="connsiteY14" fmla="*/ 0 h 3526325"/>
              <a:gd name="connsiteX15" fmla="*/ 430039 w 851026"/>
              <a:gd name="connsiteY15" fmla="*/ 0 h 3526325"/>
              <a:gd name="connsiteX16" fmla="*/ 452673 w 851026"/>
              <a:gd name="connsiteY16" fmla="*/ 4527 h 3526325"/>
              <a:gd name="connsiteX17" fmla="*/ 493414 w 851026"/>
              <a:gd name="connsiteY17" fmla="*/ 31687 h 3526325"/>
              <a:gd name="connsiteX18" fmla="*/ 556788 w 851026"/>
              <a:gd name="connsiteY18" fmla="*/ 67901 h 3526325"/>
              <a:gd name="connsiteX19" fmla="*/ 615635 w 851026"/>
              <a:gd name="connsiteY19" fmla="*/ 90535 h 3526325"/>
              <a:gd name="connsiteX20" fmla="*/ 706170 w 851026"/>
              <a:gd name="connsiteY20" fmla="*/ 117695 h 3526325"/>
              <a:gd name="connsiteX21" fmla="*/ 792178 w 851026"/>
              <a:gd name="connsiteY21" fmla="*/ 140329 h 3526325"/>
              <a:gd name="connsiteX22" fmla="*/ 828392 w 851026"/>
              <a:gd name="connsiteY22" fmla="*/ 330452 h 3526325"/>
              <a:gd name="connsiteX23" fmla="*/ 837445 w 851026"/>
              <a:gd name="connsiteY23" fmla="*/ 389299 h 3526325"/>
              <a:gd name="connsiteX24" fmla="*/ 841972 w 851026"/>
              <a:gd name="connsiteY24" fmla="*/ 484360 h 3526325"/>
              <a:gd name="connsiteX25" fmla="*/ 851026 w 851026"/>
              <a:gd name="connsiteY25" fmla="*/ 715224 h 3526325"/>
              <a:gd name="connsiteX26" fmla="*/ 846499 w 851026"/>
              <a:gd name="connsiteY26" fmla="*/ 1009461 h 3526325"/>
              <a:gd name="connsiteX27" fmla="*/ 832919 w 851026"/>
              <a:gd name="connsiteY27" fmla="*/ 1235798 h 3526325"/>
              <a:gd name="connsiteX28" fmla="*/ 819338 w 851026"/>
              <a:gd name="connsiteY28" fmla="*/ 1303699 h 3526325"/>
              <a:gd name="connsiteX29" fmla="*/ 792178 w 851026"/>
              <a:gd name="connsiteY29" fmla="*/ 1516455 h 3526325"/>
              <a:gd name="connsiteX30" fmla="*/ 760491 w 851026"/>
              <a:gd name="connsiteY30" fmla="*/ 1733739 h 3526325"/>
              <a:gd name="connsiteX31" fmla="*/ 710697 w 851026"/>
              <a:gd name="connsiteY31" fmla="*/ 1996289 h 3526325"/>
              <a:gd name="connsiteX32" fmla="*/ 642796 w 851026"/>
              <a:gd name="connsiteY32" fmla="*/ 2263366 h 3526325"/>
              <a:gd name="connsiteX33" fmla="*/ 570368 w 851026"/>
              <a:gd name="connsiteY33" fmla="*/ 2503283 h 3526325"/>
              <a:gd name="connsiteX34" fmla="*/ 479833 w 851026"/>
              <a:gd name="connsiteY34" fmla="*/ 2743200 h 3526325"/>
              <a:gd name="connsiteX35" fmla="*/ 402879 w 851026"/>
              <a:gd name="connsiteY35" fmla="*/ 2915216 h 3526325"/>
              <a:gd name="connsiteX36" fmla="*/ 348558 w 851026"/>
              <a:gd name="connsiteY36" fmla="*/ 3028384 h 3526325"/>
              <a:gd name="connsiteX37" fmla="*/ 221810 w 851026"/>
              <a:gd name="connsiteY37" fmla="*/ 3263774 h 3526325"/>
              <a:gd name="connsiteX38" fmla="*/ 90534 w 851026"/>
              <a:gd name="connsiteY38" fmla="*/ 3462951 h 3526325"/>
              <a:gd name="connsiteX39" fmla="*/ 54321 w 851026"/>
              <a:gd name="connsiteY39" fmla="*/ 3512745 h 3526325"/>
              <a:gd name="connsiteX40" fmla="*/ 27160 w 851026"/>
              <a:gd name="connsiteY40" fmla="*/ 3526325 h 3526325"/>
              <a:gd name="connsiteX41" fmla="*/ 9053 w 851026"/>
              <a:gd name="connsiteY41" fmla="*/ 3526325 h 3526325"/>
              <a:gd name="connsiteX42" fmla="*/ 0 w 851026"/>
              <a:gd name="connsiteY42" fmla="*/ 3512745 h 3526325"/>
              <a:gd name="connsiteX43" fmla="*/ 0 w 851026"/>
              <a:gd name="connsiteY43" fmla="*/ 3490111 h 3526325"/>
              <a:gd name="connsiteX44" fmla="*/ 40740 w 851026"/>
              <a:gd name="connsiteY44" fmla="*/ 3408630 h 3526325"/>
              <a:gd name="connsiteX45" fmla="*/ 113168 w 851026"/>
              <a:gd name="connsiteY45" fmla="*/ 3254721 h 3526325"/>
              <a:gd name="connsiteX46" fmla="*/ 221810 w 851026"/>
              <a:gd name="connsiteY46" fmla="*/ 2992170 h 3526325"/>
              <a:gd name="connsiteX47" fmla="*/ 285184 w 851026"/>
              <a:gd name="connsiteY47" fmla="*/ 2811101 h 3526325"/>
              <a:gd name="connsiteX48" fmla="*/ 334978 w 851026"/>
              <a:gd name="connsiteY48" fmla="*/ 2648139 h 3526325"/>
              <a:gd name="connsiteX49" fmla="*/ 380245 w 851026"/>
              <a:gd name="connsiteY49" fmla="*/ 2494230 h 3526325"/>
              <a:gd name="connsiteX50" fmla="*/ 416459 w 851026"/>
              <a:gd name="connsiteY50" fmla="*/ 2349374 h 3526325"/>
              <a:gd name="connsiteX51" fmla="*/ 448146 w 851026"/>
              <a:gd name="connsiteY51" fmla="*/ 2227152 h 3526325"/>
              <a:gd name="connsiteX52" fmla="*/ 493414 w 851026"/>
              <a:gd name="connsiteY52" fmla="*/ 1991762 h 3526325"/>
              <a:gd name="connsiteX53" fmla="*/ 520574 w 851026"/>
              <a:gd name="connsiteY53" fmla="*/ 1828800 h 3526325"/>
              <a:gd name="connsiteX54" fmla="*/ 534154 w 851026"/>
              <a:gd name="connsiteY54" fmla="*/ 1729212 h 3526325"/>
              <a:gd name="connsiteX55" fmla="*/ 556788 w 851026"/>
              <a:gd name="connsiteY55" fmla="*/ 1534562 h 3526325"/>
              <a:gd name="connsiteX56" fmla="*/ 574895 w 851026"/>
              <a:gd name="connsiteY56" fmla="*/ 1335386 h 3526325"/>
              <a:gd name="connsiteX57" fmla="*/ 583948 w 851026"/>
              <a:gd name="connsiteY57" fmla="*/ 1077362 h 352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851026" h="3526325">
                <a:moveTo>
                  <a:pt x="583948" y="1077362"/>
                </a:moveTo>
                <a:lnTo>
                  <a:pt x="593002" y="810285"/>
                </a:lnTo>
                <a:lnTo>
                  <a:pt x="588475" y="615636"/>
                </a:lnTo>
                <a:lnTo>
                  <a:pt x="583948" y="529628"/>
                </a:lnTo>
                <a:lnTo>
                  <a:pt x="574895" y="434566"/>
                </a:lnTo>
                <a:lnTo>
                  <a:pt x="561315" y="325925"/>
                </a:lnTo>
                <a:lnTo>
                  <a:pt x="543208" y="267077"/>
                </a:lnTo>
                <a:lnTo>
                  <a:pt x="520574" y="221810"/>
                </a:lnTo>
                <a:lnTo>
                  <a:pt x="493414" y="176543"/>
                </a:lnTo>
                <a:lnTo>
                  <a:pt x="466253" y="135802"/>
                </a:lnTo>
                <a:lnTo>
                  <a:pt x="439093" y="104115"/>
                </a:lnTo>
                <a:lnTo>
                  <a:pt x="407406" y="67901"/>
                </a:lnTo>
                <a:lnTo>
                  <a:pt x="398352" y="27160"/>
                </a:lnTo>
                <a:lnTo>
                  <a:pt x="402879" y="13580"/>
                </a:lnTo>
                <a:lnTo>
                  <a:pt x="416459" y="0"/>
                </a:lnTo>
                <a:lnTo>
                  <a:pt x="430039" y="0"/>
                </a:lnTo>
                <a:lnTo>
                  <a:pt x="452673" y="4527"/>
                </a:lnTo>
                <a:lnTo>
                  <a:pt x="493414" y="31687"/>
                </a:lnTo>
                <a:lnTo>
                  <a:pt x="556788" y="67901"/>
                </a:lnTo>
                <a:lnTo>
                  <a:pt x="615635" y="90535"/>
                </a:lnTo>
                <a:lnTo>
                  <a:pt x="706170" y="117695"/>
                </a:lnTo>
                <a:lnTo>
                  <a:pt x="792178" y="140329"/>
                </a:lnTo>
                <a:lnTo>
                  <a:pt x="828392" y="330452"/>
                </a:lnTo>
                <a:lnTo>
                  <a:pt x="837445" y="389299"/>
                </a:lnTo>
                <a:lnTo>
                  <a:pt x="841972" y="484360"/>
                </a:lnTo>
                <a:lnTo>
                  <a:pt x="851026" y="715224"/>
                </a:lnTo>
                <a:lnTo>
                  <a:pt x="846499" y="1009461"/>
                </a:lnTo>
                <a:lnTo>
                  <a:pt x="832919" y="1235798"/>
                </a:lnTo>
                <a:lnTo>
                  <a:pt x="819338" y="1303699"/>
                </a:lnTo>
                <a:lnTo>
                  <a:pt x="792178" y="1516455"/>
                </a:lnTo>
                <a:lnTo>
                  <a:pt x="760491" y="1733739"/>
                </a:lnTo>
                <a:lnTo>
                  <a:pt x="710697" y="1996289"/>
                </a:lnTo>
                <a:lnTo>
                  <a:pt x="642796" y="2263366"/>
                </a:lnTo>
                <a:lnTo>
                  <a:pt x="570368" y="2503283"/>
                </a:lnTo>
                <a:lnTo>
                  <a:pt x="479833" y="2743200"/>
                </a:lnTo>
                <a:lnTo>
                  <a:pt x="402879" y="2915216"/>
                </a:lnTo>
                <a:lnTo>
                  <a:pt x="348558" y="3028384"/>
                </a:lnTo>
                <a:lnTo>
                  <a:pt x="221810" y="3263774"/>
                </a:lnTo>
                <a:lnTo>
                  <a:pt x="90534" y="3462951"/>
                </a:lnTo>
                <a:lnTo>
                  <a:pt x="54321" y="3512745"/>
                </a:lnTo>
                <a:lnTo>
                  <a:pt x="27160" y="3526325"/>
                </a:lnTo>
                <a:lnTo>
                  <a:pt x="9053" y="3526325"/>
                </a:lnTo>
                <a:lnTo>
                  <a:pt x="0" y="3512745"/>
                </a:lnTo>
                <a:lnTo>
                  <a:pt x="0" y="3490111"/>
                </a:lnTo>
                <a:lnTo>
                  <a:pt x="40740" y="3408630"/>
                </a:lnTo>
                <a:lnTo>
                  <a:pt x="113168" y="3254721"/>
                </a:lnTo>
                <a:lnTo>
                  <a:pt x="221810" y="2992170"/>
                </a:lnTo>
                <a:lnTo>
                  <a:pt x="285184" y="2811101"/>
                </a:lnTo>
                <a:lnTo>
                  <a:pt x="334978" y="2648139"/>
                </a:lnTo>
                <a:lnTo>
                  <a:pt x="380245" y="2494230"/>
                </a:lnTo>
                <a:lnTo>
                  <a:pt x="416459" y="2349374"/>
                </a:lnTo>
                <a:lnTo>
                  <a:pt x="448146" y="2227152"/>
                </a:lnTo>
                <a:lnTo>
                  <a:pt x="493414" y="1991762"/>
                </a:lnTo>
                <a:lnTo>
                  <a:pt x="520574" y="1828800"/>
                </a:lnTo>
                <a:lnTo>
                  <a:pt x="534154" y="1729212"/>
                </a:lnTo>
                <a:lnTo>
                  <a:pt x="556788" y="1534562"/>
                </a:lnTo>
                <a:lnTo>
                  <a:pt x="574895" y="1335386"/>
                </a:lnTo>
                <a:lnTo>
                  <a:pt x="583948" y="1077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F9055026-199F-4938-B273-DFE8A3914D99}"/>
              </a:ext>
            </a:extLst>
          </p:cNvPr>
          <p:cNvSpPr/>
          <p:nvPr/>
        </p:nvSpPr>
        <p:spPr>
          <a:xfrm>
            <a:off x="5600700" y="3402013"/>
            <a:ext cx="2063750" cy="2184400"/>
          </a:xfrm>
          <a:custGeom>
            <a:avLst/>
            <a:gdLst>
              <a:gd name="connsiteX0" fmla="*/ 485775 w 2063750"/>
              <a:gd name="connsiteY0" fmla="*/ 911225 h 2184400"/>
              <a:gd name="connsiteX1" fmla="*/ 365125 w 2063750"/>
              <a:gd name="connsiteY1" fmla="*/ 688975 h 2184400"/>
              <a:gd name="connsiteX2" fmla="*/ 260350 w 2063750"/>
              <a:gd name="connsiteY2" fmla="*/ 498475 h 2184400"/>
              <a:gd name="connsiteX3" fmla="*/ 155575 w 2063750"/>
              <a:gd name="connsiteY3" fmla="*/ 304800 h 2184400"/>
              <a:gd name="connsiteX4" fmla="*/ 0 w 2063750"/>
              <a:gd name="connsiteY4" fmla="*/ 19050 h 2184400"/>
              <a:gd name="connsiteX5" fmla="*/ 85725 w 2063750"/>
              <a:gd name="connsiteY5" fmla="*/ 0 h 2184400"/>
              <a:gd name="connsiteX6" fmla="*/ 196850 w 2063750"/>
              <a:gd name="connsiteY6" fmla="*/ 155575 h 2184400"/>
              <a:gd name="connsiteX7" fmla="*/ 387350 w 2063750"/>
              <a:gd name="connsiteY7" fmla="*/ 419100 h 2184400"/>
              <a:gd name="connsiteX8" fmla="*/ 536575 w 2063750"/>
              <a:gd name="connsiteY8" fmla="*/ 628650 h 2184400"/>
              <a:gd name="connsiteX9" fmla="*/ 692150 w 2063750"/>
              <a:gd name="connsiteY9" fmla="*/ 844550 h 2184400"/>
              <a:gd name="connsiteX10" fmla="*/ 850900 w 2063750"/>
              <a:gd name="connsiteY10" fmla="*/ 1066800 h 2184400"/>
              <a:gd name="connsiteX11" fmla="*/ 987425 w 2063750"/>
              <a:gd name="connsiteY11" fmla="*/ 1260475 h 2184400"/>
              <a:gd name="connsiteX12" fmla="*/ 1114425 w 2063750"/>
              <a:gd name="connsiteY12" fmla="*/ 1431925 h 2184400"/>
              <a:gd name="connsiteX13" fmla="*/ 1193800 w 2063750"/>
              <a:gd name="connsiteY13" fmla="*/ 1527175 h 2184400"/>
              <a:gd name="connsiteX14" fmla="*/ 1273175 w 2063750"/>
              <a:gd name="connsiteY14" fmla="*/ 1606550 h 2184400"/>
              <a:gd name="connsiteX15" fmla="*/ 1381125 w 2063750"/>
              <a:gd name="connsiteY15" fmla="*/ 1708150 h 2184400"/>
              <a:gd name="connsiteX16" fmla="*/ 1577975 w 2063750"/>
              <a:gd name="connsiteY16" fmla="*/ 1857375 h 2184400"/>
              <a:gd name="connsiteX17" fmla="*/ 1752600 w 2063750"/>
              <a:gd name="connsiteY17" fmla="*/ 1978025 h 2184400"/>
              <a:gd name="connsiteX18" fmla="*/ 1949450 w 2063750"/>
              <a:gd name="connsiteY18" fmla="*/ 2095500 h 2184400"/>
              <a:gd name="connsiteX19" fmla="*/ 2044700 w 2063750"/>
              <a:gd name="connsiteY19" fmla="*/ 2146300 h 2184400"/>
              <a:gd name="connsiteX20" fmla="*/ 2060575 w 2063750"/>
              <a:gd name="connsiteY20" fmla="*/ 2155825 h 2184400"/>
              <a:gd name="connsiteX21" fmla="*/ 2063750 w 2063750"/>
              <a:gd name="connsiteY21" fmla="*/ 2162175 h 2184400"/>
              <a:gd name="connsiteX22" fmla="*/ 2057400 w 2063750"/>
              <a:gd name="connsiteY22" fmla="*/ 2178050 h 2184400"/>
              <a:gd name="connsiteX23" fmla="*/ 2035175 w 2063750"/>
              <a:gd name="connsiteY23" fmla="*/ 2184400 h 2184400"/>
              <a:gd name="connsiteX24" fmla="*/ 1958975 w 2063750"/>
              <a:gd name="connsiteY24" fmla="*/ 2184400 h 2184400"/>
              <a:gd name="connsiteX25" fmla="*/ 1717675 w 2063750"/>
              <a:gd name="connsiteY25" fmla="*/ 2165350 h 2184400"/>
              <a:gd name="connsiteX26" fmla="*/ 1428750 w 2063750"/>
              <a:gd name="connsiteY26" fmla="*/ 2136775 h 2184400"/>
              <a:gd name="connsiteX27" fmla="*/ 1327150 w 2063750"/>
              <a:gd name="connsiteY27" fmla="*/ 2124075 h 2184400"/>
              <a:gd name="connsiteX28" fmla="*/ 1279525 w 2063750"/>
              <a:gd name="connsiteY28" fmla="*/ 2111375 h 2184400"/>
              <a:gd name="connsiteX29" fmla="*/ 1200150 w 2063750"/>
              <a:gd name="connsiteY29" fmla="*/ 2073275 h 2184400"/>
              <a:gd name="connsiteX30" fmla="*/ 1155700 w 2063750"/>
              <a:gd name="connsiteY30" fmla="*/ 2044700 h 2184400"/>
              <a:gd name="connsiteX31" fmla="*/ 1130300 w 2063750"/>
              <a:gd name="connsiteY31" fmla="*/ 2016125 h 2184400"/>
              <a:gd name="connsiteX32" fmla="*/ 1041400 w 2063750"/>
              <a:gd name="connsiteY32" fmla="*/ 1885950 h 2184400"/>
              <a:gd name="connsiteX33" fmla="*/ 914400 w 2063750"/>
              <a:gd name="connsiteY33" fmla="*/ 1682750 h 2184400"/>
              <a:gd name="connsiteX34" fmla="*/ 800100 w 2063750"/>
              <a:gd name="connsiteY34" fmla="*/ 1479550 h 2184400"/>
              <a:gd name="connsiteX35" fmla="*/ 730250 w 2063750"/>
              <a:gd name="connsiteY35" fmla="*/ 1339850 h 2184400"/>
              <a:gd name="connsiteX36" fmla="*/ 647700 w 2063750"/>
              <a:gd name="connsiteY36" fmla="*/ 1200150 h 2184400"/>
              <a:gd name="connsiteX37" fmla="*/ 485775 w 2063750"/>
              <a:gd name="connsiteY37" fmla="*/ 911225 h 218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63750" h="2184400">
                <a:moveTo>
                  <a:pt x="485775" y="911225"/>
                </a:moveTo>
                <a:lnTo>
                  <a:pt x="365125" y="688975"/>
                </a:lnTo>
                <a:lnTo>
                  <a:pt x="260350" y="498475"/>
                </a:lnTo>
                <a:lnTo>
                  <a:pt x="155575" y="304800"/>
                </a:lnTo>
                <a:lnTo>
                  <a:pt x="0" y="19050"/>
                </a:lnTo>
                <a:lnTo>
                  <a:pt x="85725" y="0"/>
                </a:lnTo>
                <a:lnTo>
                  <a:pt x="196850" y="155575"/>
                </a:lnTo>
                <a:lnTo>
                  <a:pt x="387350" y="419100"/>
                </a:lnTo>
                <a:lnTo>
                  <a:pt x="536575" y="628650"/>
                </a:lnTo>
                <a:lnTo>
                  <a:pt x="692150" y="844550"/>
                </a:lnTo>
                <a:lnTo>
                  <a:pt x="850900" y="1066800"/>
                </a:lnTo>
                <a:lnTo>
                  <a:pt x="987425" y="1260475"/>
                </a:lnTo>
                <a:lnTo>
                  <a:pt x="1114425" y="1431925"/>
                </a:lnTo>
                <a:lnTo>
                  <a:pt x="1193800" y="1527175"/>
                </a:lnTo>
                <a:lnTo>
                  <a:pt x="1273175" y="1606550"/>
                </a:lnTo>
                <a:lnTo>
                  <a:pt x="1381125" y="1708150"/>
                </a:lnTo>
                <a:lnTo>
                  <a:pt x="1577975" y="1857375"/>
                </a:lnTo>
                <a:lnTo>
                  <a:pt x="1752600" y="1978025"/>
                </a:lnTo>
                <a:lnTo>
                  <a:pt x="1949450" y="2095500"/>
                </a:lnTo>
                <a:lnTo>
                  <a:pt x="2044700" y="2146300"/>
                </a:lnTo>
                <a:lnTo>
                  <a:pt x="2060575" y="2155825"/>
                </a:lnTo>
                <a:lnTo>
                  <a:pt x="2063750" y="2162175"/>
                </a:lnTo>
                <a:lnTo>
                  <a:pt x="2057400" y="2178050"/>
                </a:lnTo>
                <a:lnTo>
                  <a:pt x="2035175" y="2184400"/>
                </a:lnTo>
                <a:lnTo>
                  <a:pt x="1958975" y="2184400"/>
                </a:lnTo>
                <a:lnTo>
                  <a:pt x="1717675" y="2165350"/>
                </a:lnTo>
                <a:lnTo>
                  <a:pt x="1428750" y="2136775"/>
                </a:lnTo>
                <a:lnTo>
                  <a:pt x="1327150" y="2124075"/>
                </a:lnTo>
                <a:lnTo>
                  <a:pt x="1279525" y="2111375"/>
                </a:lnTo>
                <a:lnTo>
                  <a:pt x="1200150" y="2073275"/>
                </a:lnTo>
                <a:lnTo>
                  <a:pt x="1155700" y="2044700"/>
                </a:lnTo>
                <a:lnTo>
                  <a:pt x="1130300" y="2016125"/>
                </a:lnTo>
                <a:lnTo>
                  <a:pt x="1041400" y="1885950"/>
                </a:lnTo>
                <a:lnTo>
                  <a:pt x="914400" y="1682750"/>
                </a:lnTo>
                <a:lnTo>
                  <a:pt x="800100" y="1479550"/>
                </a:lnTo>
                <a:lnTo>
                  <a:pt x="730250" y="1339850"/>
                </a:lnTo>
                <a:lnTo>
                  <a:pt x="647700" y="1200150"/>
                </a:lnTo>
                <a:lnTo>
                  <a:pt x="485775" y="911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6DAB39-F75E-4B41-A31D-437E79A24C7F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1585913"/>
            <a:ext cx="5187950" cy="4197350"/>
            <a:chOff x="2628900" y="1738313"/>
            <a:chExt cx="5187950" cy="4197350"/>
          </a:xfrm>
        </p:grpSpPr>
        <p:sp>
          <p:nvSpPr>
            <p:cNvPr id="13" name="フリーフォーム 101">
              <a:extLst>
                <a:ext uri="{FF2B5EF4-FFF2-40B4-BE49-F238E27FC236}">
                  <a16:creationId xmlns:a16="http://schemas.microsoft.com/office/drawing/2014/main" id="{3BA7C631-693D-4FFE-A2D5-FC8405A9B577}"/>
                </a:ext>
              </a:extLst>
            </p:cNvPr>
            <p:cNvSpPr/>
            <p:nvPr/>
          </p:nvSpPr>
          <p:spPr>
            <a:xfrm>
              <a:off x="3119437" y="1738313"/>
              <a:ext cx="995363" cy="504825"/>
            </a:xfrm>
            <a:custGeom>
              <a:avLst/>
              <a:gdLst>
                <a:gd name="connsiteX0" fmla="*/ 395287 w 995362"/>
                <a:gd name="connsiteY0" fmla="*/ 354806 h 504825"/>
                <a:gd name="connsiteX1" fmla="*/ 328612 w 995362"/>
                <a:gd name="connsiteY1" fmla="*/ 311943 h 504825"/>
                <a:gd name="connsiteX2" fmla="*/ 242887 w 995362"/>
                <a:gd name="connsiteY2" fmla="*/ 252412 h 504825"/>
                <a:gd name="connsiteX3" fmla="*/ 152400 w 995362"/>
                <a:gd name="connsiteY3" fmla="*/ 180975 h 504825"/>
                <a:gd name="connsiteX4" fmla="*/ 61912 w 995362"/>
                <a:gd name="connsiteY4" fmla="*/ 104775 h 504825"/>
                <a:gd name="connsiteX5" fmla="*/ 16668 w 995362"/>
                <a:gd name="connsiteY5" fmla="*/ 61912 h 504825"/>
                <a:gd name="connsiteX6" fmla="*/ 2381 w 995362"/>
                <a:gd name="connsiteY6" fmla="*/ 33337 h 504825"/>
                <a:gd name="connsiteX7" fmla="*/ 0 w 995362"/>
                <a:gd name="connsiteY7" fmla="*/ 14287 h 504825"/>
                <a:gd name="connsiteX8" fmla="*/ 4762 w 995362"/>
                <a:gd name="connsiteY8" fmla="*/ 2381 h 504825"/>
                <a:gd name="connsiteX9" fmla="*/ 11906 w 995362"/>
                <a:gd name="connsiteY9" fmla="*/ 0 h 504825"/>
                <a:gd name="connsiteX10" fmla="*/ 28575 w 995362"/>
                <a:gd name="connsiteY10" fmla="*/ 0 h 504825"/>
                <a:gd name="connsiteX11" fmla="*/ 45243 w 995362"/>
                <a:gd name="connsiteY11" fmla="*/ 4762 h 504825"/>
                <a:gd name="connsiteX12" fmla="*/ 80962 w 995362"/>
                <a:gd name="connsiteY12" fmla="*/ 26193 h 504825"/>
                <a:gd name="connsiteX13" fmla="*/ 142875 w 995362"/>
                <a:gd name="connsiteY13" fmla="*/ 69056 h 504825"/>
                <a:gd name="connsiteX14" fmla="*/ 235743 w 995362"/>
                <a:gd name="connsiteY14" fmla="*/ 121443 h 504825"/>
                <a:gd name="connsiteX15" fmla="*/ 307181 w 995362"/>
                <a:gd name="connsiteY15" fmla="*/ 157162 h 504825"/>
                <a:gd name="connsiteX16" fmla="*/ 423862 w 995362"/>
                <a:gd name="connsiteY16" fmla="*/ 202406 h 504825"/>
                <a:gd name="connsiteX17" fmla="*/ 514350 w 995362"/>
                <a:gd name="connsiteY17" fmla="*/ 223837 h 504825"/>
                <a:gd name="connsiteX18" fmla="*/ 597693 w 995362"/>
                <a:gd name="connsiteY18" fmla="*/ 240506 h 504825"/>
                <a:gd name="connsiteX19" fmla="*/ 692943 w 995362"/>
                <a:gd name="connsiteY19" fmla="*/ 252412 h 504825"/>
                <a:gd name="connsiteX20" fmla="*/ 814387 w 995362"/>
                <a:gd name="connsiteY20" fmla="*/ 257175 h 504825"/>
                <a:gd name="connsiteX21" fmla="*/ 850106 w 995362"/>
                <a:gd name="connsiteY21" fmla="*/ 257175 h 504825"/>
                <a:gd name="connsiteX22" fmla="*/ 873918 w 995362"/>
                <a:gd name="connsiteY22" fmla="*/ 261937 h 504825"/>
                <a:gd name="connsiteX23" fmla="*/ 907256 w 995362"/>
                <a:gd name="connsiteY23" fmla="*/ 273843 h 504825"/>
                <a:gd name="connsiteX24" fmla="*/ 940593 w 995362"/>
                <a:gd name="connsiteY24" fmla="*/ 292893 h 504825"/>
                <a:gd name="connsiteX25" fmla="*/ 957262 w 995362"/>
                <a:gd name="connsiteY25" fmla="*/ 307181 h 504825"/>
                <a:gd name="connsiteX26" fmla="*/ 976312 w 995362"/>
                <a:gd name="connsiteY26" fmla="*/ 326231 h 504825"/>
                <a:gd name="connsiteX27" fmla="*/ 985837 w 995362"/>
                <a:gd name="connsiteY27" fmla="*/ 340518 h 504825"/>
                <a:gd name="connsiteX28" fmla="*/ 990600 w 995362"/>
                <a:gd name="connsiteY28" fmla="*/ 357187 h 504825"/>
                <a:gd name="connsiteX29" fmla="*/ 995362 w 995362"/>
                <a:gd name="connsiteY29" fmla="*/ 378618 h 504825"/>
                <a:gd name="connsiteX30" fmla="*/ 995362 w 995362"/>
                <a:gd name="connsiteY30" fmla="*/ 400050 h 504825"/>
                <a:gd name="connsiteX31" fmla="*/ 990600 w 995362"/>
                <a:gd name="connsiteY31" fmla="*/ 431006 h 504825"/>
                <a:gd name="connsiteX32" fmla="*/ 971550 w 995362"/>
                <a:gd name="connsiteY32" fmla="*/ 461962 h 504825"/>
                <a:gd name="connsiteX33" fmla="*/ 947737 w 995362"/>
                <a:gd name="connsiteY33" fmla="*/ 483393 h 504825"/>
                <a:gd name="connsiteX34" fmla="*/ 921543 w 995362"/>
                <a:gd name="connsiteY34" fmla="*/ 495300 h 504825"/>
                <a:gd name="connsiteX35" fmla="*/ 890587 w 995362"/>
                <a:gd name="connsiteY35" fmla="*/ 504825 h 504825"/>
                <a:gd name="connsiteX36" fmla="*/ 847725 w 995362"/>
                <a:gd name="connsiteY36" fmla="*/ 504825 h 504825"/>
                <a:gd name="connsiteX37" fmla="*/ 762000 w 995362"/>
                <a:gd name="connsiteY37" fmla="*/ 495300 h 504825"/>
                <a:gd name="connsiteX38" fmla="*/ 690562 w 995362"/>
                <a:gd name="connsiteY38" fmla="*/ 478631 h 504825"/>
                <a:gd name="connsiteX39" fmla="*/ 609600 w 995362"/>
                <a:gd name="connsiteY39" fmla="*/ 454818 h 504825"/>
                <a:gd name="connsiteX40" fmla="*/ 519112 w 995362"/>
                <a:gd name="connsiteY40" fmla="*/ 416718 h 504825"/>
                <a:gd name="connsiteX41" fmla="*/ 395287 w 995362"/>
                <a:gd name="connsiteY41" fmla="*/ 3548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5362" h="504825">
                  <a:moveTo>
                    <a:pt x="395287" y="354806"/>
                  </a:moveTo>
                  <a:lnTo>
                    <a:pt x="328612" y="311943"/>
                  </a:lnTo>
                  <a:lnTo>
                    <a:pt x="242887" y="252412"/>
                  </a:lnTo>
                  <a:lnTo>
                    <a:pt x="152400" y="180975"/>
                  </a:lnTo>
                  <a:lnTo>
                    <a:pt x="61912" y="104775"/>
                  </a:lnTo>
                  <a:lnTo>
                    <a:pt x="16668" y="61912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5243" y="4762"/>
                  </a:lnTo>
                  <a:lnTo>
                    <a:pt x="80962" y="26193"/>
                  </a:lnTo>
                  <a:lnTo>
                    <a:pt x="142875" y="69056"/>
                  </a:lnTo>
                  <a:lnTo>
                    <a:pt x="235743" y="121443"/>
                  </a:lnTo>
                  <a:lnTo>
                    <a:pt x="307181" y="157162"/>
                  </a:lnTo>
                  <a:lnTo>
                    <a:pt x="423862" y="202406"/>
                  </a:lnTo>
                  <a:lnTo>
                    <a:pt x="514350" y="223837"/>
                  </a:lnTo>
                  <a:lnTo>
                    <a:pt x="597693" y="240506"/>
                  </a:lnTo>
                  <a:lnTo>
                    <a:pt x="692943" y="252412"/>
                  </a:lnTo>
                  <a:lnTo>
                    <a:pt x="814387" y="257175"/>
                  </a:lnTo>
                  <a:lnTo>
                    <a:pt x="850106" y="257175"/>
                  </a:lnTo>
                  <a:lnTo>
                    <a:pt x="873918" y="261937"/>
                  </a:lnTo>
                  <a:lnTo>
                    <a:pt x="907256" y="273843"/>
                  </a:lnTo>
                  <a:lnTo>
                    <a:pt x="940593" y="292893"/>
                  </a:lnTo>
                  <a:lnTo>
                    <a:pt x="957262" y="307181"/>
                  </a:lnTo>
                  <a:lnTo>
                    <a:pt x="976312" y="326231"/>
                  </a:lnTo>
                  <a:lnTo>
                    <a:pt x="985837" y="340518"/>
                  </a:lnTo>
                  <a:lnTo>
                    <a:pt x="990600" y="357187"/>
                  </a:lnTo>
                  <a:lnTo>
                    <a:pt x="995362" y="378618"/>
                  </a:lnTo>
                  <a:lnTo>
                    <a:pt x="995362" y="400050"/>
                  </a:lnTo>
                  <a:lnTo>
                    <a:pt x="990600" y="431006"/>
                  </a:lnTo>
                  <a:lnTo>
                    <a:pt x="971550" y="461962"/>
                  </a:lnTo>
                  <a:lnTo>
                    <a:pt x="947737" y="483393"/>
                  </a:lnTo>
                  <a:lnTo>
                    <a:pt x="921543" y="495300"/>
                  </a:lnTo>
                  <a:lnTo>
                    <a:pt x="890587" y="504825"/>
                  </a:lnTo>
                  <a:lnTo>
                    <a:pt x="847725" y="504825"/>
                  </a:lnTo>
                  <a:lnTo>
                    <a:pt x="762000" y="495300"/>
                  </a:lnTo>
                  <a:lnTo>
                    <a:pt x="690562" y="478631"/>
                  </a:lnTo>
                  <a:lnTo>
                    <a:pt x="609600" y="454818"/>
                  </a:lnTo>
                  <a:lnTo>
                    <a:pt x="519112" y="416718"/>
                  </a:lnTo>
                  <a:lnTo>
                    <a:pt x="395287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2">
              <a:extLst>
                <a:ext uri="{FF2B5EF4-FFF2-40B4-BE49-F238E27FC236}">
                  <a16:creationId xmlns:a16="http://schemas.microsoft.com/office/drawing/2014/main" id="{D25F1100-932D-49CB-B50A-0539993B68EB}"/>
                </a:ext>
              </a:extLst>
            </p:cNvPr>
            <p:cNvSpPr/>
            <p:nvPr/>
          </p:nvSpPr>
          <p:spPr>
            <a:xfrm>
              <a:off x="2628900" y="2487613"/>
              <a:ext cx="2195512" cy="577850"/>
            </a:xfrm>
            <a:custGeom>
              <a:avLst/>
              <a:gdLst>
                <a:gd name="connsiteX0" fmla="*/ 1047750 w 2195513"/>
                <a:gd name="connsiteY0" fmla="*/ 197644 h 576263"/>
                <a:gd name="connsiteX1" fmla="*/ 804863 w 2195513"/>
                <a:gd name="connsiteY1" fmla="*/ 250032 h 576263"/>
                <a:gd name="connsiteX2" fmla="*/ 604838 w 2195513"/>
                <a:gd name="connsiteY2" fmla="*/ 295275 h 576263"/>
                <a:gd name="connsiteX3" fmla="*/ 531019 w 2195513"/>
                <a:gd name="connsiteY3" fmla="*/ 311944 h 576263"/>
                <a:gd name="connsiteX4" fmla="*/ 492919 w 2195513"/>
                <a:gd name="connsiteY4" fmla="*/ 314325 h 576263"/>
                <a:gd name="connsiteX5" fmla="*/ 426244 w 2195513"/>
                <a:gd name="connsiteY5" fmla="*/ 314325 h 576263"/>
                <a:gd name="connsiteX6" fmla="*/ 366713 w 2195513"/>
                <a:gd name="connsiteY6" fmla="*/ 309563 h 576263"/>
                <a:gd name="connsiteX7" fmla="*/ 307181 w 2195513"/>
                <a:gd name="connsiteY7" fmla="*/ 302419 h 576263"/>
                <a:gd name="connsiteX8" fmla="*/ 223838 w 2195513"/>
                <a:gd name="connsiteY8" fmla="*/ 280988 h 576263"/>
                <a:gd name="connsiteX9" fmla="*/ 173831 w 2195513"/>
                <a:gd name="connsiteY9" fmla="*/ 261938 h 576263"/>
                <a:gd name="connsiteX10" fmla="*/ 114300 w 2195513"/>
                <a:gd name="connsiteY10" fmla="*/ 233363 h 576263"/>
                <a:gd name="connsiteX11" fmla="*/ 85725 w 2195513"/>
                <a:gd name="connsiteY11" fmla="*/ 219075 h 576263"/>
                <a:gd name="connsiteX12" fmla="*/ 52388 w 2195513"/>
                <a:gd name="connsiteY12" fmla="*/ 197644 h 576263"/>
                <a:gd name="connsiteX13" fmla="*/ 23813 w 2195513"/>
                <a:gd name="connsiteY13" fmla="*/ 185738 h 576263"/>
                <a:gd name="connsiteX14" fmla="*/ 11906 w 2195513"/>
                <a:gd name="connsiteY14" fmla="*/ 185738 h 576263"/>
                <a:gd name="connsiteX15" fmla="*/ 2381 w 2195513"/>
                <a:gd name="connsiteY15" fmla="*/ 188119 h 576263"/>
                <a:gd name="connsiteX16" fmla="*/ 0 w 2195513"/>
                <a:gd name="connsiteY16" fmla="*/ 200025 h 576263"/>
                <a:gd name="connsiteX17" fmla="*/ 4763 w 2195513"/>
                <a:gd name="connsiteY17" fmla="*/ 226219 h 576263"/>
                <a:gd name="connsiteX18" fmla="*/ 26194 w 2195513"/>
                <a:gd name="connsiteY18" fmla="*/ 266700 h 576263"/>
                <a:gd name="connsiteX19" fmla="*/ 45244 w 2195513"/>
                <a:gd name="connsiteY19" fmla="*/ 295275 h 576263"/>
                <a:gd name="connsiteX20" fmla="*/ 76200 w 2195513"/>
                <a:gd name="connsiteY20" fmla="*/ 328613 h 576263"/>
                <a:gd name="connsiteX21" fmla="*/ 135731 w 2195513"/>
                <a:gd name="connsiteY21" fmla="*/ 378619 h 576263"/>
                <a:gd name="connsiteX22" fmla="*/ 238125 w 2195513"/>
                <a:gd name="connsiteY22" fmla="*/ 454819 h 576263"/>
                <a:gd name="connsiteX23" fmla="*/ 340519 w 2195513"/>
                <a:gd name="connsiteY23" fmla="*/ 519113 h 576263"/>
                <a:gd name="connsiteX24" fmla="*/ 411956 w 2195513"/>
                <a:gd name="connsiteY24" fmla="*/ 564357 h 576263"/>
                <a:gd name="connsiteX25" fmla="*/ 438150 w 2195513"/>
                <a:gd name="connsiteY25" fmla="*/ 576263 h 576263"/>
                <a:gd name="connsiteX26" fmla="*/ 461963 w 2195513"/>
                <a:gd name="connsiteY26" fmla="*/ 566738 h 576263"/>
                <a:gd name="connsiteX27" fmla="*/ 507206 w 2195513"/>
                <a:gd name="connsiteY27" fmla="*/ 542925 h 576263"/>
                <a:gd name="connsiteX28" fmla="*/ 616744 w 2195513"/>
                <a:gd name="connsiteY28" fmla="*/ 500063 h 576263"/>
                <a:gd name="connsiteX29" fmla="*/ 735806 w 2195513"/>
                <a:gd name="connsiteY29" fmla="*/ 466725 h 576263"/>
                <a:gd name="connsiteX30" fmla="*/ 835819 w 2195513"/>
                <a:gd name="connsiteY30" fmla="*/ 435769 h 576263"/>
                <a:gd name="connsiteX31" fmla="*/ 995363 w 2195513"/>
                <a:gd name="connsiteY31" fmla="*/ 390525 h 576263"/>
                <a:gd name="connsiteX32" fmla="*/ 1138238 w 2195513"/>
                <a:gd name="connsiteY32" fmla="*/ 354807 h 576263"/>
                <a:gd name="connsiteX33" fmla="*/ 1309688 w 2195513"/>
                <a:gd name="connsiteY33" fmla="*/ 321469 h 576263"/>
                <a:gd name="connsiteX34" fmla="*/ 1500188 w 2195513"/>
                <a:gd name="connsiteY34" fmla="*/ 285750 h 576263"/>
                <a:gd name="connsiteX35" fmla="*/ 1709738 w 2195513"/>
                <a:gd name="connsiteY35" fmla="*/ 257175 h 576263"/>
                <a:gd name="connsiteX36" fmla="*/ 1864519 w 2195513"/>
                <a:gd name="connsiteY36" fmla="*/ 242888 h 576263"/>
                <a:gd name="connsiteX37" fmla="*/ 2028825 w 2195513"/>
                <a:gd name="connsiteY37" fmla="*/ 228600 h 576263"/>
                <a:gd name="connsiteX38" fmla="*/ 2112169 w 2195513"/>
                <a:gd name="connsiteY38" fmla="*/ 221457 h 576263"/>
                <a:gd name="connsiteX39" fmla="*/ 2133600 w 2195513"/>
                <a:gd name="connsiteY39" fmla="*/ 214313 h 576263"/>
                <a:gd name="connsiteX40" fmla="*/ 2159794 w 2195513"/>
                <a:gd name="connsiteY40" fmla="*/ 200025 h 576263"/>
                <a:gd name="connsiteX41" fmla="*/ 2181225 w 2195513"/>
                <a:gd name="connsiteY41" fmla="*/ 180975 h 576263"/>
                <a:gd name="connsiteX42" fmla="*/ 2193131 w 2195513"/>
                <a:gd name="connsiteY42" fmla="*/ 157163 h 576263"/>
                <a:gd name="connsiteX43" fmla="*/ 2195513 w 2195513"/>
                <a:gd name="connsiteY43" fmla="*/ 133350 h 576263"/>
                <a:gd name="connsiteX44" fmla="*/ 2188369 w 2195513"/>
                <a:gd name="connsiteY44" fmla="*/ 102394 h 576263"/>
                <a:gd name="connsiteX45" fmla="*/ 2183606 w 2195513"/>
                <a:gd name="connsiteY45" fmla="*/ 90488 h 576263"/>
                <a:gd name="connsiteX46" fmla="*/ 2162175 w 2195513"/>
                <a:gd name="connsiteY46" fmla="*/ 78582 h 576263"/>
                <a:gd name="connsiteX47" fmla="*/ 2090738 w 2195513"/>
                <a:gd name="connsiteY47" fmla="*/ 54769 h 576263"/>
                <a:gd name="connsiteX48" fmla="*/ 1990725 w 2195513"/>
                <a:gd name="connsiteY48" fmla="*/ 23813 h 576263"/>
                <a:gd name="connsiteX49" fmla="*/ 1900238 w 2195513"/>
                <a:gd name="connsiteY49" fmla="*/ 7144 h 576263"/>
                <a:gd name="connsiteX50" fmla="*/ 1809750 w 2195513"/>
                <a:gd name="connsiteY50" fmla="*/ 0 h 576263"/>
                <a:gd name="connsiteX51" fmla="*/ 1774031 w 2195513"/>
                <a:gd name="connsiteY51" fmla="*/ 7144 h 576263"/>
                <a:gd name="connsiteX52" fmla="*/ 1695450 w 2195513"/>
                <a:gd name="connsiteY52" fmla="*/ 45244 h 576263"/>
                <a:gd name="connsiteX53" fmla="*/ 1626394 w 2195513"/>
                <a:gd name="connsiteY53" fmla="*/ 85725 h 576263"/>
                <a:gd name="connsiteX54" fmla="*/ 1583531 w 2195513"/>
                <a:gd name="connsiteY54" fmla="*/ 97632 h 576263"/>
                <a:gd name="connsiteX55" fmla="*/ 1297781 w 2195513"/>
                <a:gd name="connsiteY55" fmla="*/ 147638 h 576263"/>
                <a:gd name="connsiteX56" fmla="*/ 1047750 w 2195513"/>
                <a:gd name="connsiteY56" fmla="*/ 1976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5513" h="576263">
                  <a:moveTo>
                    <a:pt x="1047750" y="197644"/>
                  </a:moveTo>
                  <a:lnTo>
                    <a:pt x="804863" y="250032"/>
                  </a:lnTo>
                  <a:lnTo>
                    <a:pt x="604838" y="295275"/>
                  </a:lnTo>
                  <a:lnTo>
                    <a:pt x="531019" y="311944"/>
                  </a:lnTo>
                  <a:lnTo>
                    <a:pt x="492919" y="314325"/>
                  </a:lnTo>
                  <a:lnTo>
                    <a:pt x="426244" y="314325"/>
                  </a:lnTo>
                  <a:lnTo>
                    <a:pt x="366713" y="309563"/>
                  </a:lnTo>
                  <a:lnTo>
                    <a:pt x="307181" y="302419"/>
                  </a:lnTo>
                  <a:lnTo>
                    <a:pt x="223838" y="280988"/>
                  </a:lnTo>
                  <a:lnTo>
                    <a:pt x="173831" y="261938"/>
                  </a:lnTo>
                  <a:lnTo>
                    <a:pt x="114300" y="233363"/>
                  </a:lnTo>
                  <a:lnTo>
                    <a:pt x="85725" y="219075"/>
                  </a:lnTo>
                  <a:lnTo>
                    <a:pt x="52388" y="197644"/>
                  </a:lnTo>
                  <a:lnTo>
                    <a:pt x="23813" y="185738"/>
                  </a:lnTo>
                  <a:lnTo>
                    <a:pt x="11906" y="185738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4763" y="226219"/>
                  </a:lnTo>
                  <a:lnTo>
                    <a:pt x="26194" y="266700"/>
                  </a:lnTo>
                  <a:lnTo>
                    <a:pt x="45244" y="295275"/>
                  </a:lnTo>
                  <a:lnTo>
                    <a:pt x="76200" y="328613"/>
                  </a:lnTo>
                  <a:lnTo>
                    <a:pt x="135731" y="378619"/>
                  </a:lnTo>
                  <a:lnTo>
                    <a:pt x="238125" y="454819"/>
                  </a:lnTo>
                  <a:lnTo>
                    <a:pt x="340519" y="519113"/>
                  </a:lnTo>
                  <a:lnTo>
                    <a:pt x="411956" y="564357"/>
                  </a:lnTo>
                  <a:lnTo>
                    <a:pt x="438150" y="576263"/>
                  </a:lnTo>
                  <a:lnTo>
                    <a:pt x="461963" y="566738"/>
                  </a:lnTo>
                  <a:lnTo>
                    <a:pt x="507206" y="542925"/>
                  </a:lnTo>
                  <a:lnTo>
                    <a:pt x="616744" y="500063"/>
                  </a:lnTo>
                  <a:lnTo>
                    <a:pt x="735806" y="466725"/>
                  </a:lnTo>
                  <a:lnTo>
                    <a:pt x="835819" y="435769"/>
                  </a:lnTo>
                  <a:lnTo>
                    <a:pt x="995363" y="390525"/>
                  </a:lnTo>
                  <a:lnTo>
                    <a:pt x="1138238" y="354807"/>
                  </a:lnTo>
                  <a:lnTo>
                    <a:pt x="1309688" y="321469"/>
                  </a:lnTo>
                  <a:lnTo>
                    <a:pt x="1500188" y="285750"/>
                  </a:lnTo>
                  <a:lnTo>
                    <a:pt x="1709738" y="257175"/>
                  </a:lnTo>
                  <a:lnTo>
                    <a:pt x="1864519" y="242888"/>
                  </a:lnTo>
                  <a:lnTo>
                    <a:pt x="2028825" y="228600"/>
                  </a:lnTo>
                  <a:lnTo>
                    <a:pt x="2112169" y="221457"/>
                  </a:lnTo>
                  <a:lnTo>
                    <a:pt x="2133600" y="214313"/>
                  </a:lnTo>
                  <a:lnTo>
                    <a:pt x="2159794" y="200025"/>
                  </a:lnTo>
                  <a:lnTo>
                    <a:pt x="2181225" y="180975"/>
                  </a:lnTo>
                  <a:lnTo>
                    <a:pt x="2193131" y="157163"/>
                  </a:lnTo>
                  <a:lnTo>
                    <a:pt x="2195513" y="133350"/>
                  </a:lnTo>
                  <a:lnTo>
                    <a:pt x="2188369" y="102394"/>
                  </a:lnTo>
                  <a:lnTo>
                    <a:pt x="2183606" y="90488"/>
                  </a:lnTo>
                  <a:lnTo>
                    <a:pt x="2162175" y="78582"/>
                  </a:lnTo>
                  <a:lnTo>
                    <a:pt x="2090738" y="54769"/>
                  </a:lnTo>
                  <a:lnTo>
                    <a:pt x="1990725" y="23813"/>
                  </a:lnTo>
                  <a:lnTo>
                    <a:pt x="1900238" y="7144"/>
                  </a:lnTo>
                  <a:lnTo>
                    <a:pt x="1809750" y="0"/>
                  </a:lnTo>
                  <a:lnTo>
                    <a:pt x="1774031" y="7144"/>
                  </a:lnTo>
                  <a:lnTo>
                    <a:pt x="1695450" y="45244"/>
                  </a:lnTo>
                  <a:lnTo>
                    <a:pt x="1626394" y="85725"/>
                  </a:lnTo>
                  <a:lnTo>
                    <a:pt x="1583531" y="97632"/>
                  </a:lnTo>
                  <a:lnTo>
                    <a:pt x="1297781" y="147638"/>
                  </a:lnTo>
                  <a:lnTo>
                    <a:pt x="1047750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3">
              <a:extLst>
                <a:ext uri="{FF2B5EF4-FFF2-40B4-BE49-F238E27FC236}">
                  <a16:creationId xmlns:a16="http://schemas.microsoft.com/office/drawing/2014/main" id="{6667AC67-BB94-4885-87A2-A24604D15E2A}"/>
                </a:ext>
              </a:extLst>
            </p:cNvPr>
            <p:cNvSpPr/>
            <p:nvPr/>
          </p:nvSpPr>
          <p:spPr>
            <a:xfrm>
              <a:off x="3189287" y="3276600"/>
              <a:ext cx="1146175" cy="350838"/>
            </a:xfrm>
            <a:custGeom>
              <a:avLst/>
              <a:gdLst>
                <a:gd name="connsiteX0" fmla="*/ 576262 w 1147762"/>
                <a:gd name="connsiteY0" fmla="*/ 130969 h 350044"/>
                <a:gd name="connsiteX1" fmla="*/ 459581 w 1147762"/>
                <a:gd name="connsiteY1" fmla="*/ 166688 h 350044"/>
                <a:gd name="connsiteX2" fmla="*/ 388144 w 1147762"/>
                <a:gd name="connsiteY2" fmla="*/ 183356 h 350044"/>
                <a:gd name="connsiteX3" fmla="*/ 323850 w 1147762"/>
                <a:gd name="connsiteY3" fmla="*/ 190500 h 350044"/>
                <a:gd name="connsiteX4" fmla="*/ 264319 w 1147762"/>
                <a:gd name="connsiteY4" fmla="*/ 195263 h 350044"/>
                <a:gd name="connsiteX5" fmla="*/ 233362 w 1147762"/>
                <a:gd name="connsiteY5" fmla="*/ 192881 h 350044"/>
                <a:gd name="connsiteX6" fmla="*/ 173831 w 1147762"/>
                <a:gd name="connsiteY6" fmla="*/ 183356 h 350044"/>
                <a:gd name="connsiteX7" fmla="*/ 126206 w 1147762"/>
                <a:gd name="connsiteY7" fmla="*/ 166688 h 350044"/>
                <a:gd name="connsiteX8" fmla="*/ 100012 w 1147762"/>
                <a:gd name="connsiteY8" fmla="*/ 154781 h 350044"/>
                <a:gd name="connsiteX9" fmla="*/ 66675 w 1147762"/>
                <a:gd name="connsiteY9" fmla="*/ 133350 h 350044"/>
                <a:gd name="connsiteX10" fmla="*/ 30956 w 1147762"/>
                <a:gd name="connsiteY10" fmla="*/ 116681 h 350044"/>
                <a:gd name="connsiteX11" fmla="*/ 7144 w 1147762"/>
                <a:gd name="connsiteY11" fmla="*/ 114300 h 350044"/>
                <a:gd name="connsiteX12" fmla="*/ 2381 w 1147762"/>
                <a:gd name="connsiteY12" fmla="*/ 119063 h 350044"/>
                <a:gd name="connsiteX13" fmla="*/ 0 w 1147762"/>
                <a:gd name="connsiteY13" fmla="*/ 135731 h 350044"/>
                <a:gd name="connsiteX14" fmla="*/ 9525 w 1147762"/>
                <a:gd name="connsiteY14" fmla="*/ 164306 h 350044"/>
                <a:gd name="connsiteX15" fmla="*/ 26194 w 1147762"/>
                <a:gd name="connsiteY15" fmla="*/ 190500 h 350044"/>
                <a:gd name="connsiteX16" fmla="*/ 71437 w 1147762"/>
                <a:gd name="connsiteY16" fmla="*/ 240506 h 350044"/>
                <a:gd name="connsiteX17" fmla="*/ 114300 w 1147762"/>
                <a:gd name="connsiteY17" fmla="*/ 276225 h 350044"/>
                <a:gd name="connsiteX18" fmla="*/ 157162 w 1147762"/>
                <a:gd name="connsiteY18" fmla="*/ 304800 h 350044"/>
                <a:gd name="connsiteX19" fmla="*/ 200025 w 1147762"/>
                <a:gd name="connsiteY19" fmla="*/ 326231 h 350044"/>
                <a:gd name="connsiteX20" fmla="*/ 245269 w 1147762"/>
                <a:gd name="connsiteY20" fmla="*/ 340519 h 350044"/>
                <a:gd name="connsiteX21" fmla="*/ 290512 w 1147762"/>
                <a:gd name="connsiteY21" fmla="*/ 350044 h 350044"/>
                <a:gd name="connsiteX22" fmla="*/ 409575 w 1147762"/>
                <a:gd name="connsiteY22" fmla="*/ 347663 h 350044"/>
                <a:gd name="connsiteX23" fmla="*/ 557212 w 1147762"/>
                <a:gd name="connsiteY23" fmla="*/ 333375 h 350044"/>
                <a:gd name="connsiteX24" fmla="*/ 690562 w 1147762"/>
                <a:gd name="connsiteY24" fmla="*/ 309563 h 350044"/>
                <a:gd name="connsiteX25" fmla="*/ 857250 w 1147762"/>
                <a:gd name="connsiteY25" fmla="*/ 266700 h 350044"/>
                <a:gd name="connsiteX26" fmla="*/ 969169 w 1147762"/>
                <a:gd name="connsiteY26" fmla="*/ 233363 h 350044"/>
                <a:gd name="connsiteX27" fmla="*/ 1040606 w 1147762"/>
                <a:gd name="connsiteY27" fmla="*/ 214313 h 350044"/>
                <a:gd name="connsiteX28" fmla="*/ 1097756 w 1147762"/>
                <a:gd name="connsiteY28" fmla="*/ 188119 h 350044"/>
                <a:gd name="connsiteX29" fmla="*/ 1128712 w 1147762"/>
                <a:gd name="connsiteY29" fmla="*/ 171450 h 350044"/>
                <a:gd name="connsiteX30" fmla="*/ 1138237 w 1147762"/>
                <a:gd name="connsiteY30" fmla="*/ 161925 h 350044"/>
                <a:gd name="connsiteX31" fmla="*/ 1145381 w 1147762"/>
                <a:gd name="connsiteY31" fmla="*/ 147638 h 350044"/>
                <a:gd name="connsiteX32" fmla="*/ 1147762 w 1147762"/>
                <a:gd name="connsiteY32" fmla="*/ 126206 h 350044"/>
                <a:gd name="connsiteX33" fmla="*/ 1145381 w 1147762"/>
                <a:gd name="connsiteY33" fmla="*/ 114300 h 350044"/>
                <a:gd name="connsiteX34" fmla="*/ 1135856 w 1147762"/>
                <a:gd name="connsiteY34" fmla="*/ 100013 h 350044"/>
                <a:gd name="connsiteX35" fmla="*/ 1114425 w 1147762"/>
                <a:gd name="connsiteY35" fmla="*/ 76200 h 350044"/>
                <a:gd name="connsiteX36" fmla="*/ 1090612 w 1147762"/>
                <a:gd name="connsiteY36" fmla="*/ 61913 h 350044"/>
                <a:gd name="connsiteX37" fmla="*/ 1031081 w 1147762"/>
                <a:gd name="connsiteY37" fmla="*/ 35719 h 350044"/>
                <a:gd name="connsiteX38" fmla="*/ 978694 w 1147762"/>
                <a:gd name="connsiteY38" fmla="*/ 16669 h 350044"/>
                <a:gd name="connsiteX39" fmla="*/ 940594 w 1147762"/>
                <a:gd name="connsiteY39" fmla="*/ 7144 h 350044"/>
                <a:gd name="connsiteX40" fmla="*/ 897731 w 1147762"/>
                <a:gd name="connsiteY40" fmla="*/ 0 h 350044"/>
                <a:gd name="connsiteX41" fmla="*/ 862012 w 1147762"/>
                <a:gd name="connsiteY41" fmla="*/ 2381 h 350044"/>
                <a:gd name="connsiteX42" fmla="*/ 828675 w 1147762"/>
                <a:gd name="connsiteY42" fmla="*/ 9525 h 350044"/>
                <a:gd name="connsiteX43" fmla="*/ 792956 w 1147762"/>
                <a:gd name="connsiteY43" fmla="*/ 26194 h 350044"/>
                <a:gd name="connsiteX44" fmla="*/ 757237 w 1147762"/>
                <a:gd name="connsiteY44" fmla="*/ 54769 h 350044"/>
                <a:gd name="connsiteX45" fmla="*/ 685800 w 1147762"/>
                <a:gd name="connsiteY45" fmla="*/ 88106 h 350044"/>
                <a:gd name="connsiteX46" fmla="*/ 576262 w 1147762"/>
                <a:gd name="connsiteY46" fmla="*/ 130969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7762" h="350044">
                  <a:moveTo>
                    <a:pt x="576262" y="130969"/>
                  </a:moveTo>
                  <a:lnTo>
                    <a:pt x="459581" y="166688"/>
                  </a:lnTo>
                  <a:lnTo>
                    <a:pt x="388144" y="183356"/>
                  </a:lnTo>
                  <a:lnTo>
                    <a:pt x="323850" y="190500"/>
                  </a:lnTo>
                  <a:lnTo>
                    <a:pt x="264319" y="195263"/>
                  </a:lnTo>
                  <a:lnTo>
                    <a:pt x="233362" y="192881"/>
                  </a:lnTo>
                  <a:lnTo>
                    <a:pt x="173831" y="183356"/>
                  </a:lnTo>
                  <a:lnTo>
                    <a:pt x="126206" y="166688"/>
                  </a:lnTo>
                  <a:lnTo>
                    <a:pt x="100012" y="154781"/>
                  </a:lnTo>
                  <a:lnTo>
                    <a:pt x="66675" y="133350"/>
                  </a:lnTo>
                  <a:lnTo>
                    <a:pt x="30956" y="116681"/>
                  </a:lnTo>
                  <a:lnTo>
                    <a:pt x="7144" y="114300"/>
                  </a:lnTo>
                  <a:lnTo>
                    <a:pt x="2381" y="119063"/>
                  </a:lnTo>
                  <a:lnTo>
                    <a:pt x="0" y="135731"/>
                  </a:lnTo>
                  <a:lnTo>
                    <a:pt x="9525" y="164306"/>
                  </a:lnTo>
                  <a:lnTo>
                    <a:pt x="26194" y="190500"/>
                  </a:lnTo>
                  <a:lnTo>
                    <a:pt x="71437" y="240506"/>
                  </a:lnTo>
                  <a:lnTo>
                    <a:pt x="114300" y="276225"/>
                  </a:lnTo>
                  <a:lnTo>
                    <a:pt x="157162" y="304800"/>
                  </a:lnTo>
                  <a:lnTo>
                    <a:pt x="200025" y="326231"/>
                  </a:lnTo>
                  <a:lnTo>
                    <a:pt x="245269" y="340519"/>
                  </a:lnTo>
                  <a:lnTo>
                    <a:pt x="290512" y="350044"/>
                  </a:lnTo>
                  <a:lnTo>
                    <a:pt x="409575" y="347663"/>
                  </a:lnTo>
                  <a:lnTo>
                    <a:pt x="557212" y="333375"/>
                  </a:lnTo>
                  <a:lnTo>
                    <a:pt x="690562" y="309563"/>
                  </a:lnTo>
                  <a:lnTo>
                    <a:pt x="857250" y="266700"/>
                  </a:lnTo>
                  <a:lnTo>
                    <a:pt x="969169" y="233363"/>
                  </a:lnTo>
                  <a:lnTo>
                    <a:pt x="1040606" y="214313"/>
                  </a:lnTo>
                  <a:lnTo>
                    <a:pt x="1097756" y="188119"/>
                  </a:lnTo>
                  <a:lnTo>
                    <a:pt x="1128712" y="171450"/>
                  </a:lnTo>
                  <a:lnTo>
                    <a:pt x="1138237" y="161925"/>
                  </a:lnTo>
                  <a:lnTo>
                    <a:pt x="1145381" y="147638"/>
                  </a:lnTo>
                  <a:lnTo>
                    <a:pt x="1147762" y="126206"/>
                  </a:lnTo>
                  <a:lnTo>
                    <a:pt x="1145381" y="114300"/>
                  </a:lnTo>
                  <a:lnTo>
                    <a:pt x="1135856" y="100013"/>
                  </a:lnTo>
                  <a:lnTo>
                    <a:pt x="1114425" y="76200"/>
                  </a:lnTo>
                  <a:lnTo>
                    <a:pt x="1090612" y="61913"/>
                  </a:lnTo>
                  <a:lnTo>
                    <a:pt x="1031081" y="35719"/>
                  </a:lnTo>
                  <a:lnTo>
                    <a:pt x="978694" y="16669"/>
                  </a:lnTo>
                  <a:lnTo>
                    <a:pt x="940594" y="7144"/>
                  </a:lnTo>
                  <a:lnTo>
                    <a:pt x="897731" y="0"/>
                  </a:lnTo>
                  <a:lnTo>
                    <a:pt x="862012" y="2381"/>
                  </a:lnTo>
                  <a:lnTo>
                    <a:pt x="828675" y="9525"/>
                  </a:lnTo>
                  <a:lnTo>
                    <a:pt x="792956" y="26194"/>
                  </a:lnTo>
                  <a:lnTo>
                    <a:pt x="757237" y="54769"/>
                  </a:lnTo>
                  <a:lnTo>
                    <a:pt x="685800" y="88106"/>
                  </a:lnTo>
                  <a:lnTo>
                    <a:pt x="576262" y="130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4">
              <a:extLst>
                <a:ext uri="{FF2B5EF4-FFF2-40B4-BE49-F238E27FC236}">
                  <a16:creationId xmlns:a16="http://schemas.microsoft.com/office/drawing/2014/main" id="{A9A431FF-2FCF-42D8-B99D-7B4548555DBB}"/>
                </a:ext>
              </a:extLst>
            </p:cNvPr>
            <p:cNvSpPr/>
            <p:nvPr/>
          </p:nvSpPr>
          <p:spPr>
            <a:xfrm>
              <a:off x="3182937" y="3935413"/>
              <a:ext cx="1179513" cy="339725"/>
            </a:xfrm>
            <a:custGeom>
              <a:avLst/>
              <a:gdLst>
                <a:gd name="connsiteX0" fmla="*/ 845344 w 1178719"/>
                <a:gd name="connsiteY0" fmla="*/ 257175 h 338138"/>
                <a:gd name="connsiteX1" fmla="*/ 709613 w 1178719"/>
                <a:gd name="connsiteY1" fmla="*/ 288132 h 338138"/>
                <a:gd name="connsiteX2" fmla="*/ 607219 w 1178719"/>
                <a:gd name="connsiteY2" fmla="*/ 309563 h 338138"/>
                <a:gd name="connsiteX3" fmla="*/ 495300 w 1178719"/>
                <a:gd name="connsiteY3" fmla="*/ 330994 h 338138"/>
                <a:gd name="connsiteX4" fmla="*/ 411957 w 1178719"/>
                <a:gd name="connsiteY4" fmla="*/ 338138 h 338138"/>
                <a:gd name="connsiteX5" fmla="*/ 357188 w 1178719"/>
                <a:gd name="connsiteY5" fmla="*/ 338138 h 338138"/>
                <a:gd name="connsiteX6" fmla="*/ 314325 w 1178719"/>
                <a:gd name="connsiteY6" fmla="*/ 330994 h 338138"/>
                <a:gd name="connsiteX7" fmla="*/ 233363 w 1178719"/>
                <a:gd name="connsiteY7" fmla="*/ 307182 h 338138"/>
                <a:gd name="connsiteX8" fmla="*/ 195263 w 1178719"/>
                <a:gd name="connsiteY8" fmla="*/ 290513 h 338138"/>
                <a:gd name="connsiteX9" fmla="*/ 142875 w 1178719"/>
                <a:gd name="connsiteY9" fmla="*/ 261938 h 338138"/>
                <a:gd name="connsiteX10" fmla="*/ 92869 w 1178719"/>
                <a:gd name="connsiteY10" fmla="*/ 228600 h 338138"/>
                <a:gd name="connsiteX11" fmla="*/ 47625 w 1178719"/>
                <a:gd name="connsiteY11" fmla="*/ 192882 h 338138"/>
                <a:gd name="connsiteX12" fmla="*/ 19050 w 1178719"/>
                <a:gd name="connsiteY12" fmla="*/ 164307 h 338138"/>
                <a:gd name="connsiteX13" fmla="*/ 4763 w 1178719"/>
                <a:gd name="connsiteY13" fmla="*/ 138113 h 338138"/>
                <a:gd name="connsiteX14" fmla="*/ 0 w 1178719"/>
                <a:gd name="connsiteY14" fmla="*/ 111919 h 338138"/>
                <a:gd name="connsiteX15" fmla="*/ 7144 w 1178719"/>
                <a:gd name="connsiteY15" fmla="*/ 100013 h 338138"/>
                <a:gd name="connsiteX16" fmla="*/ 19050 w 1178719"/>
                <a:gd name="connsiteY16" fmla="*/ 100013 h 338138"/>
                <a:gd name="connsiteX17" fmla="*/ 54769 w 1178719"/>
                <a:gd name="connsiteY17" fmla="*/ 111919 h 338138"/>
                <a:gd name="connsiteX18" fmla="*/ 140494 w 1178719"/>
                <a:gd name="connsiteY18" fmla="*/ 133350 h 338138"/>
                <a:gd name="connsiteX19" fmla="*/ 221457 w 1178719"/>
                <a:gd name="connsiteY19" fmla="*/ 147638 h 338138"/>
                <a:gd name="connsiteX20" fmla="*/ 304800 w 1178719"/>
                <a:gd name="connsiteY20" fmla="*/ 157163 h 338138"/>
                <a:gd name="connsiteX21" fmla="*/ 366713 w 1178719"/>
                <a:gd name="connsiteY21" fmla="*/ 159544 h 338138"/>
                <a:gd name="connsiteX22" fmla="*/ 469107 w 1178719"/>
                <a:gd name="connsiteY22" fmla="*/ 152400 h 338138"/>
                <a:gd name="connsiteX23" fmla="*/ 569119 w 1178719"/>
                <a:gd name="connsiteY23" fmla="*/ 128588 h 338138"/>
                <a:gd name="connsiteX24" fmla="*/ 664369 w 1178719"/>
                <a:gd name="connsiteY24" fmla="*/ 100013 h 338138"/>
                <a:gd name="connsiteX25" fmla="*/ 778669 w 1178719"/>
                <a:gd name="connsiteY25" fmla="*/ 54769 h 338138"/>
                <a:gd name="connsiteX26" fmla="*/ 840582 w 1178719"/>
                <a:gd name="connsiteY26" fmla="*/ 21432 h 338138"/>
                <a:gd name="connsiteX27" fmla="*/ 862013 w 1178719"/>
                <a:gd name="connsiteY27" fmla="*/ 7144 h 338138"/>
                <a:gd name="connsiteX28" fmla="*/ 888207 w 1178719"/>
                <a:gd name="connsiteY28" fmla="*/ 0 h 338138"/>
                <a:gd name="connsiteX29" fmla="*/ 973932 w 1178719"/>
                <a:gd name="connsiteY29" fmla="*/ 0 h 338138"/>
                <a:gd name="connsiteX30" fmla="*/ 1033463 w 1178719"/>
                <a:gd name="connsiteY30" fmla="*/ 11907 h 338138"/>
                <a:gd name="connsiteX31" fmla="*/ 1088232 w 1178719"/>
                <a:gd name="connsiteY31" fmla="*/ 30957 h 338138"/>
                <a:gd name="connsiteX32" fmla="*/ 1126332 w 1178719"/>
                <a:gd name="connsiteY32" fmla="*/ 50007 h 338138"/>
                <a:gd name="connsiteX33" fmla="*/ 1143000 w 1178719"/>
                <a:gd name="connsiteY33" fmla="*/ 57150 h 338138"/>
                <a:gd name="connsiteX34" fmla="*/ 1162050 w 1178719"/>
                <a:gd name="connsiteY34" fmla="*/ 73819 h 338138"/>
                <a:gd name="connsiteX35" fmla="*/ 1173957 w 1178719"/>
                <a:gd name="connsiteY35" fmla="*/ 97632 h 338138"/>
                <a:gd name="connsiteX36" fmla="*/ 1178719 w 1178719"/>
                <a:gd name="connsiteY36" fmla="*/ 130969 h 338138"/>
                <a:gd name="connsiteX37" fmla="*/ 1173957 w 1178719"/>
                <a:gd name="connsiteY37" fmla="*/ 154782 h 338138"/>
                <a:gd name="connsiteX38" fmla="*/ 1159669 w 1178719"/>
                <a:gd name="connsiteY38" fmla="*/ 178594 h 338138"/>
                <a:gd name="connsiteX39" fmla="*/ 1121569 w 1178719"/>
                <a:gd name="connsiteY39" fmla="*/ 192882 h 338138"/>
                <a:gd name="connsiteX40" fmla="*/ 845344 w 1178719"/>
                <a:gd name="connsiteY40" fmla="*/ 25717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8719" h="338138">
                  <a:moveTo>
                    <a:pt x="845344" y="257175"/>
                  </a:moveTo>
                  <a:lnTo>
                    <a:pt x="709613" y="288132"/>
                  </a:lnTo>
                  <a:lnTo>
                    <a:pt x="607219" y="309563"/>
                  </a:lnTo>
                  <a:lnTo>
                    <a:pt x="495300" y="330994"/>
                  </a:lnTo>
                  <a:lnTo>
                    <a:pt x="411957" y="338138"/>
                  </a:lnTo>
                  <a:lnTo>
                    <a:pt x="357188" y="338138"/>
                  </a:lnTo>
                  <a:lnTo>
                    <a:pt x="314325" y="330994"/>
                  </a:lnTo>
                  <a:lnTo>
                    <a:pt x="233363" y="307182"/>
                  </a:lnTo>
                  <a:lnTo>
                    <a:pt x="195263" y="290513"/>
                  </a:lnTo>
                  <a:lnTo>
                    <a:pt x="142875" y="261938"/>
                  </a:lnTo>
                  <a:lnTo>
                    <a:pt x="92869" y="228600"/>
                  </a:lnTo>
                  <a:lnTo>
                    <a:pt x="47625" y="192882"/>
                  </a:lnTo>
                  <a:lnTo>
                    <a:pt x="19050" y="164307"/>
                  </a:lnTo>
                  <a:lnTo>
                    <a:pt x="4763" y="138113"/>
                  </a:lnTo>
                  <a:lnTo>
                    <a:pt x="0" y="111919"/>
                  </a:lnTo>
                  <a:lnTo>
                    <a:pt x="7144" y="100013"/>
                  </a:lnTo>
                  <a:lnTo>
                    <a:pt x="19050" y="100013"/>
                  </a:lnTo>
                  <a:lnTo>
                    <a:pt x="54769" y="111919"/>
                  </a:lnTo>
                  <a:lnTo>
                    <a:pt x="140494" y="133350"/>
                  </a:lnTo>
                  <a:lnTo>
                    <a:pt x="221457" y="147638"/>
                  </a:lnTo>
                  <a:lnTo>
                    <a:pt x="304800" y="157163"/>
                  </a:lnTo>
                  <a:lnTo>
                    <a:pt x="366713" y="159544"/>
                  </a:lnTo>
                  <a:lnTo>
                    <a:pt x="469107" y="152400"/>
                  </a:lnTo>
                  <a:lnTo>
                    <a:pt x="569119" y="128588"/>
                  </a:lnTo>
                  <a:lnTo>
                    <a:pt x="664369" y="100013"/>
                  </a:lnTo>
                  <a:lnTo>
                    <a:pt x="778669" y="54769"/>
                  </a:lnTo>
                  <a:lnTo>
                    <a:pt x="840582" y="21432"/>
                  </a:lnTo>
                  <a:lnTo>
                    <a:pt x="862013" y="7144"/>
                  </a:lnTo>
                  <a:lnTo>
                    <a:pt x="888207" y="0"/>
                  </a:lnTo>
                  <a:lnTo>
                    <a:pt x="973932" y="0"/>
                  </a:lnTo>
                  <a:lnTo>
                    <a:pt x="1033463" y="11907"/>
                  </a:lnTo>
                  <a:lnTo>
                    <a:pt x="1088232" y="30957"/>
                  </a:lnTo>
                  <a:lnTo>
                    <a:pt x="1126332" y="50007"/>
                  </a:lnTo>
                  <a:lnTo>
                    <a:pt x="1143000" y="57150"/>
                  </a:lnTo>
                  <a:lnTo>
                    <a:pt x="1162050" y="73819"/>
                  </a:lnTo>
                  <a:lnTo>
                    <a:pt x="1173957" y="97632"/>
                  </a:lnTo>
                  <a:lnTo>
                    <a:pt x="1178719" y="130969"/>
                  </a:lnTo>
                  <a:lnTo>
                    <a:pt x="1173957" y="154782"/>
                  </a:lnTo>
                  <a:lnTo>
                    <a:pt x="1159669" y="178594"/>
                  </a:lnTo>
                  <a:lnTo>
                    <a:pt x="1121569" y="192882"/>
                  </a:lnTo>
                  <a:lnTo>
                    <a:pt x="845344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5">
              <a:extLst>
                <a:ext uri="{FF2B5EF4-FFF2-40B4-BE49-F238E27FC236}">
                  <a16:creationId xmlns:a16="http://schemas.microsoft.com/office/drawing/2014/main" id="{A01BEC62-995B-4A6D-A62B-42C1D60DF2AB}"/>
                </a:ext>
              </a:extLst>
            </p:cNvPr>
            <p:cNvSpPr/>
            <p:nvPr/>
          </p:nvSpPr>
          <p:spPr>
            <a:xfrm>
              <a:off x="2919412" y="4732338"/>
              <a:ext cx="561975" cy="1203325"/>
            </a:xfrm>
            <a:custGeom>
              <a:avLst/>
              <a:gdLst>
                <a:gd name="connsiteX0" fmla="*/ 423862 w 561975"/>
                <a:gd name="connsiteY0" fmla="*/ 502444 h 1204912"/>
                <a:gd name="connsiteX1" fmla="*/ 364331 w 561975"/>
                <a:gd name="connsiteY1" fmla="*/ 233362 h 1204912"/>
                <a:gd name="connsiteX2" fmla="*/ 304800 w 561975"/>
                <a:gd name="connsiteY2" fmla="*/ 126206 h 1204912"/>
                <a:gd name="connsiteX3" fmla="*/ 280987 w 561975"/>
                <a:gd name="connsiteY3" fmla="*/ 102394 h 1204912"/>
                <a:gd name="connsiteX4" fmla="*/ 245268 w 561975"/>
                <a:gd name="connsiteY4" fmla="*/ 73819 h 1204912"/>
                <a:gd name="connsiteX5" fmla="*/ 219075 w 561975"/>
                <a:gd name="connsiteY5" fmla="*/ 57150 h 1204912"/>
                <a:gd name="connsiteX6" fmla="*/ 185737 w 561975"/>
                <a:gd name="connsiteY6" fmla="*/ 38100 h 1204912"/>
                <a:gd name="connsiteX7" fmla="*/ 147637 w 561975"/>
                <a:gd name="connsiteY7" fmla="*/ 23812 h 1204912"/>
                <a:gd name="connsiteX8" fmla="*/ 97631 w 561975"/>
                <a:gd name="connsiteY8" fmla="*/ 11906 h 1204912"/>
                <a:gd name="connsiteX9" fmla="*/ 59531 w 561975"/>
                <a:gd name="connsiteY9" fmla="*/ 9525 h 1204912"/>
                <a:gd name="connsiteX10" fmla="*/ 42862 w 561975"/>
                <a:gd name="connsiteY10" fmla="*/ 4762 h 1204912"/>
                <a:gd name="connsiteX11" fmla="*/ 14287 w 561975"/>
                <a:gd name="connsiteY11" fmla="*/ 0 h 1204912"/>
                <a:gd name="connsiteX12" fmla="*/ 2381 w 561975"/>
                <a:gd name="connsiteY12" fmla="*/ 4762 h 1204912"/>
                <a:gd name="connsiteX13" fmla="*/ 0 w 561975"/>
                <a:gd name="connsiteY13" fmla="*/ 14287 h 1204912"/>
                <a:gd name="connsiteX14" fmla="*/ 7143 w 561975"/>
                <a:gd name="connsiteY14" fmla="*/ 38100 h 1204912"/>
                <a:gd name="connsiteX15" fmla="*/ 28575 w 561975"/>
                <a:gd name="connsiteY15" fmla="*/ 66675 h 1204912"/>
                <a:gd name="connsiteX16" fmla="*/ 59531 w 561975"/>
                <a:gd name="connsiteY16" fmla="*/ 102394 h 1204912"/>
                <a:gd name="connsiteX17" fmla="*/ 88106 w 561975"/>
                <a:gd name="connsiteY17" fmla="*/ 147637 h 1204912"/>
                <a:gd name="connsiteX18" fmla="*/ 116681 w 561975"/>
                <a:gd name="connsiteY18" fmla="*/ 195262 h 1204912"/>
                <a:gd name="connsiteX19" fmla="*/ 142875 w 561975"/>
                <a:gd name="connsiteY19" fmla="*/ 242887 h 1204912"/>
                <a:gd name="connsiteX20" fmla="*/ 180975 w 561975"/>
                <a:gd name="connsiteY20" fmla="*/ 361950 h 1204912"/>
                <a:gd name="connsiteX21" fmla="*/ 202406 w 561975"/>
                <a:gd name="connsiteY21" fmla="*/ 454819 h 1204912"/>
                <a:gd name="connsiteX22" fmla="*/ 238125 w 561975"/>
                <a:gd name="connsiteY22" fmla="*/ 619125 h 1204912"/>
                <a:gd name="connsiteX23" fmla="*/ 269081 w 561975"/>
                <a:gd name="connsiteY23" fmla="*/ 781050 h 1204912"/>
                <a:gd name="connsiteX24" fmla="*/ 295275 w 561975"/>
                <a:gd name="connsiteY24" fmla="*/ 935831 h 1204912"/>
                <a:gd name="connsiteX25" fmla="*/ 302418 w 561975"/>
                <a:gd name="connsiteY25" fmla="*/ 969169 h 1204912"/>
                <a:gd name="connsiteX26" fmla="*/ 333375 w 561975"/>
                <a:gd name="connsiteY26" fmla="*/ 1031081 h 1204912"/>
                <a:gd name="connsiteX27" fmla="*/ 383381 w 561975"/>
                <a:gd name="connsiteY27" fmla="*/ 1097756 h 1204912"/>
                <a:gd name="connsiteX28" fmla="*/ 428625 w 561975"/>
                <a:gd name="connsiteY28" fmla="*/ 1147762 h 1204912"/>
                <a:gd name="connsiteX29" fmla="*/ 481012 w 561975"/>
                <a:gd name="connsiteY29" fmla="*/ 1193006 h 1204912"/>
                <a:gd name="connsiteX30" fmla="*/ 502443 w 561975"/>
                <a:gd name="connsiteY30" fmla="*/ 1202531 h 1204912"/>
                <a:gd name="connsiteX31" fmla="*/ 516731 w 561975"/>
                <a:gd name="connsiteY31" fmla="*/ 1204912 h 1204912"/>
                <a:gd name="connsiteX32" fmla="*/ 531018 w 561975"/>
                <a:gd name="connsiteY32" fmla="*/ 1204912 h 1204912"/>
                <a:gd name="connsiteX33" fmla="*/ 540543 w 561975"/>
                <a:gd name="connsiteY33" fmla="*/ 1197769 h 1204912"/>
                <a:gd name="connsiteX34" fmla="*/ 554831 w 561975"/>
                <a:gd name="connsiteY34" fmla="*/ 1181100 h 1204912"/>
                <a:gd name="connsiteX35" fmla="*/ 559593 w 561975"/>
                <a:gd name="connsiteY35" fmla="*/ 1162050 h 1204912"/>
                <a:gd name="connsiteX36" fmla="*/ 561975 w 561975"/>
                <a:gd name="connsiteY36" fmla="*/ 1119187 h 1204912"/>
                <a:gd name="connsiteX37" fmla="*/ 559593 w 561975"/>
                <a:gd name="connsiteY37" fmla="*/ 1066800 h 1204912"/>
                <a:gd name="connsiteX38" fmla="*/ 547687 w 561975"/>
                <a:gd name="connsiteY38" fmla="*/ 978694 h 1204912"/>
                <a:gd name="connsiteX39" fmla="*/ 502443 w 561975"/>
                <a:gd name="connsiteY39" fmla="*/ 847725 h 1204912"/>
                <a:gd name="connsiteX40" fmla="*/ 423862 w 561975"/>
                <a:gd name="connsiteY40" fmla="*/ 502444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04912">
                  <a:moveTo>
                    <a:pt x="423862" y="502444"/>
                  </a:moveTo>
                  <a:lnTo>
                    <a:pt x="364331" y="233362"/>
                  </a:lnTo>
                  <a:lnTo>
                    <a:pt x="304800" y="126206"/>
                  </a:lnTo>
                  <a:lnTo>
                    <a:pt x="280987" y="102394"/>
                  </a:lnTo>
                  <a:lnTo>
                    <a:pt x="245268" y="73819"/>
                  </a:lnTo>
                  <a:lnTo>
                    <a:pt x="219075" y="57150"/>
                  </a:lnTo>
                  <a:lnTo>
                    <a:pt x="185737" y="38100"/>
                  </a:lnTo>
                  <a:lnTo>
                    <a:pt x="147637" y="23812"/>
                  </a:lnTo>
                  <a:lnTo>
                    <a:pt x="97631" y="11906"/>
                  </a:lnTo>
                  <a:lnTo>
                    <a:pt x="59531" y="9525"/>
                  </a:lnTo>
                  <a:lnTo>
                    <a:pt x="42862" y="4762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7143" y="38100"/>
                  </a:lnTo>
                  <a:lnTo>
                    <a:pt x="28575" y="66675"/>
                  </a:lnTo>
                  <a:lnTo>
                    <a:pt x="59531" y="102394"/>
                  </a:lnTo>
                  <a:lnTo>
                    <a:pt x="88106" y="147637"/>
                  </a:lnTo>
                  <a:lnTo>
                    <a:pt x="116681" y="195262"/>
                  </a:lnTo>
                  <a:lnTo>
                    <a:pt x="142875" y="242887"/>
                  </a:lnTo>
                  <a:lnTo>
                    <a:pt x="180975" y="361950"/>
                  </a:lnTo>
                  <a:lnTo>
                    <a:pt x="202406" y="454819"/>
                  </a:lnTo>
                  <a:lnTo>
                    <a:pt x="238125" y="619125"/>
                  </a:lnTo>
                  <a:lnTo>
                    <a:pt x="269081" y="781050"/>
                  </a:lnTo>
                  <a:lnTo>
                    <a:pt x="295275" y="935831"/>
                  </a:lnTo>
                  <a:lnTo>
                    <a:pt x="302418" y="969169"/>
                  </a:lnTo>
                  <a:lnTo>
                    <a:pt x="333375" y="1031081"/>
                  </a:lnTo>
                  <a:lnTo>
                    <a:pt x="383381" y="1097756"/>
                  </a:lnTo>
                  <a:lnTo>
                    <a:pt x="428625" y="1147762"/>
                  </a:lnTo>
                  <a:lnTo>
                    <a:pt x="481012" y="1193006"/>
                  </a:lnTo>
                  <a:lnTo>
                    <a:pt x="502443" y="1202531"/>
                  </a:lnTo>
                  <a:lnTo>
                    <a:pt x="516731" y="1204912"/>
                  </a:lnTo>
                  <a:lnTo>
                    <a:pt x="531018" y="1204912"/>
                  </a:lnTo>
                  <a:lnTo>
                    <a:pt x="540543" y="1197769"/>
                  </a:lnTo>
                  <a:lnTo>
                    <a:pt x="554831" y="1181100"/>
                  </a:lnTo>
                  <a:lnTo>
                    <a:pt x="559593" y="1162050"/>
                  </a:lnTo>
                  <a:lnTo>
                    <a:pt x="561975" y="1119187"/>
                  </a:lnTo>
                  <a:lnTo>
                    <a:pt x="559593" y="1066800"/>
                  </a:lnTo>
                  <a:lnTo>
                    <a:pt x="547687" y="978694"/>
                  </a:lnTo>
                  <a:lnTo>
                    <a:pt x="502443" y="847725"/>
                  </a:lnTo>
                  <a:lnTo>
                    <a:pt x="423862" y="502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6">
              <a:extLst>
                <a:ext uri="{FF2B5EF4-FFF2-40B4-BE49-F238E27FC236}">
                  <a16:creationId xmlns:a16="http://schemas.microsoft.com/office/drawing/2014/main" id="{4C82DC55-FE8F-4891-BB8F-3B3F53E7A4C4}"/>
                </a:ext>
              </a:extLst>
            </p:cNvPr>
            <p:cNvSpPr/>
            <p:nvPr/>
          </p:nvSpPr>
          <p:spPr>
            <a:xfrm>
              <a:off x="3173412" y="4564063"/>
              <a:ext cx="1466850" cy="1108075"/>
            </a:xfrm>
            <a:custGeom>
              <a:avLst/>
              <a:gdLst>
                <a:gd name="connsiteX0" fmla="*/ 621507 w 1466850"/>
                <a:gd name="connsiteY0" fmla="*/ 164307 h 1107282"/>
                <a:gd name="connsiteX1" fmla="*/ 395288 w 1466850"/>
                <a:gd name="connsiteY1" fmla="*/ 216694 h 1107282"/>
                <a:gd name="connsiteX2" fmla="*/ 0 w 1466850"/>
                <a:gd name="connsiteY2" fmla="*/ 302419 h 1107282"/>
                <a:gd name="connsiteX3" fmla="*/ 61913 w 1466850"/>
                <a:gd name="connsiteY3" fmla="*/ 435769 h 1107282"/>
                <a:gd name="connsiteX4" fmla="*/ 345282 w 1466850"/>
                <a:gd name="connsiteY4" fmla="*/ 376238 h 1107282"/>
                <a:gd name="connsiteX5" fmla="*/ 664369 w 1466850"/>
                <a:gd name="connsiteY5" fmla="*/ 302419 h 1107282"/>
                <a:gd name="connsiteX6" fmla="*/ 964407 w 1466850"/>
                <a:gd name="connsiteY6" fmla="*/ 228600 h 1107282"/>
                <a:gd name="connsiteX7" fmla="*/ 1004888 w 1466850"/>
                <a:gd name="connsiteY7" fmla="*/ 221457 h 1107282"/>
                <a:gd name="connsiteX8" fmla="*/ 1026319 w 1466850"/>
                <a:gd name="connsiteY8" fmla="*/ 221457 h 1107282"/>
                <a:gd name="connsiteX9" fmla="*/ 1040607 w 1466850"/>
                <a:gd name="connsiteY9" fmla="*/ 223838 h 1107282"/>
                <a:gd name="connsiteX10" fmla="*/ 1052513 w 1466850"/>
                <a:gd name="connsiteY10" fmla="*/ 233363 h 1107282"/>
                <a:gd name="connsiteX11" fmla="*/ 1062038 w 1466850"/>
                <a:gd name="connsiteY11" fmla="*/ 242888 h 1107282"/>
                <a:gd name="connsiteX12" fmla="*/ 1071563 w 1466850"/>
                <a:gd name="connsiteY12" fmla="*/ 271463 h 1107282"/>
                <a:gd name="connsiteX13" fmla="*/ 1073944 w 1466850"/>
                <a:gd name="connsiteY13" fmla="*/ 304800 h 1107282"/>
                <a:gd name="connsiteX14" fmla="*/ 1066800 w 1466850"/>
                <a:gd name="connsiteY14" fmla="*/ 361950 h 1107282"/>
                <a:gd name="connsiteX15" fmla="*/ 1023938 w 1466850"/>
                <a:gd name="connsiteY15" fmla="*/ 635794 h 1107282"/>
                <a:gd name="connsiteX16" fmla="*/ 981075 w 1466850"/>
                <a:gd name="connsiteY16" fmla="*/ 904875 h 1107282"/>
                <a:gd name="connsiteX17" fmla="*/ 1023938 w 1466850"/>
                <a:gd name="connsiteY17" fmla="*/ 1081088 h 1107282"/>
                <a:gd name="connsiteX18" fmla="*/ 1035844 w 1466850"/>
                <a:gd name="connsiteY18" fmla="*/ 1092994 h 1107282"/>
                <a:gd name="connsiteX19" fmla="*/ 1050132 w 1466850"/>
                <a:gd name="connsiteY19" fmla="*/ 1102519 h 1107282"/>
                <a:gd name="connsiteX20" fmla="*/ 1071563 w 1466850"/>
                <a:gd name="connsiteY20" fmla="*/ 1107282 h 1107282"/>
                <a:gd name="connsiteX21" fmla="*/ 1090613 w 1466850"/>
                <a:gd name="connsiteY21" fmla="*/ 1104900 h 1107282"/>
                <a:gd name="connsiteX22" fmla="*/ 1112044 w 1466850"/>
                <a:gd name="connsiteY22" fmla="*/ 1095375 h 1107282"/>
                <a:gd name="connsiteX23" fmla="*/ 1135857 w 1466850"/>
                <a:gd name="connsiteY23" fmla="*/ 1069182 h 1107282"/>
                <a:gd name="connsiteX24" fmla="*/ 1162050 w 1466850"/>
                <a:gd name="connsiteY24" fmla="*/ 1026319 h 1107282"/>
                <a:gd name="connsiteX25" fmla="*/ 1188244 w 1466850"/>
                <a:gd name="connsiteY25" fmla="*/ 952500 h 1107282"/>
                <a:gd name="connsiteX26" fmla="*/ 1245394 w 1466850"/>
                <a:gd name="connsiteY26" fmla="*/ 778669 h 1107282"/>
                <a:gd name="connsiteX27" fmla="*/ 1307307 w 1466850"/>
                <a:gd name="connsiteY27" fmla="*/ 559594 h 1107282"/>
                <a:gd name="connsiteX28" fmla="*/ 1364457 w 1466850"/>
                <a:gd name="connsiteY28" fmla="*/ 340519 h 1107282"/>
                <a:gd name="connsiteX29" fmla="*/ 1373982 w 1466850"/>
                <a:gd name="connsiteY29" fmla="*/ 333375 h 1107282"/>
                <a:gd name="connsiteX30" fmla="*/ 1397794 w 1466850"/>
                <a:gd name="connsiteY30" fmla="*/ 323850 h 1107282"/>
                <a:gd name="connsiteX31" fmla="*/ 1428750 w 1466850"/>
                <a:gd name="connsiteY31" fmla="*/ 311944 h 1107282"/>
                <a:gd name="connsiteX32" fmla="*/ 1452563 w 1466850"/>
                <a:gd name="connsiteY32" fmla="*/ 295275 h 1107282"/>
                <a:gd name="connsiteX33" fmla="*/ 1464469 w 1466850"/>
                <a:gd name="connsiteY33" fmla="*/ 280988 h 1107282"/>
                <a:gd name="connsiteX34" fmla="*/ 1466850 w 1466850"/>
                <a:gd name="connsiteY34" fmla="*/ 259557 h 1107282"/>
                <a:gd name="connsiteX35" fmla="*/ 1464469 w 1466850"/>
                <a:gd name="connsiteY35" fmla="*/ 240507 h 1107282"/>
                <a:gd name="connsiteX36" fmla="*/ 1457325 w 1466850"/>
                <a:gd name="connsiteY36" fmla="*/ 221457 h 1107282"/>
                <a:gd name="connsiteX37" fmla="*/ 1428750 w 1466850"/>
                <a:gd name="connsiteY37" fmla="*/ 190500 h 1107282"/>
                <a:gd name="connsiteX38" fmla="*/ 1343025 w 1466850"/>
                <a:gd name="connsiteY38" fmla="*/ 121444 h 1107282"/>
                <a:gd name="connsiteX39" fmla="*/ 1273969 w 1466850"/>
                <a:gd name="connsiteY39" fmla="*/ 71438 h 1107282"/>
                <a:gd name="connsiteX40" fmla="*/ 1185863 w 1466850"/>
                <a:gd name="connsiteY40" fmla="*/ 11907 h 1107282"/>
                <a:gd name="connsiteX41" fmla="*/ 1164432 w 1466850"/>
                <a:gd name="connsiteY41" fmla="*/ 0 h 1107282"/>
                <a:gd name="connsiteX42" fmla="*/ 1119188 w 1466850"/>
                <a:gd name="connsiteY42" fmla="*/ 11907 h 1107282"/>
                <a:gd name="connsiteX43" fmla="*/ 921544 w 1466850"/>
                <a:gd name="connsiteY43" fmla="*/ 78582 h 1107282"/>
                <a:gd name="connsiteX44" fmla="*/ 802482 w 1466850"/>
                <a:gd name="connsiteY44" fmla="*/ 119063 h 1107282"/>
                <a:gd name="connsiteX45" fmla="*/ 621507 w 1466850"/>
                <a:gd name="connsiteY45" fmla="*/ 164307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66850" h="1107282">
                  <a:moveTo>
                    <a:pt x="621507" y="164307"/>
                  </a:moveTo>
                  <a:lnTo>
                    <a:pt x="395288" y="216694"/>
                  </a:lnTo>
                  <a:lnTo>
                    <a:pt x="0" y="302419"/>
                  </a:lnTo>
                  <a:lnTo>
                    <a:pt x="61913" y="435769"/>
                  </a:lnTo>
                  <a:lnTo>
                    <a:pt x="345282" y="376238"/>
                  </a:lnTo>
                  <a:lnTo>
                    <a:pt x="664369" y="302419"/>
                  </a:lnTo>
                  <a:lnTo>
                    <a:pt x="964407" y="228600"/>
                  </a:lnTo>
                  <a:lnTo>
                    <a:pt x="1004888" y="221457"/>
                  </a:lnTo>
                  <a:lnTo>
                    <a:pt x="1026319" y="221457"/>
                  </a:lnTo>
                  <a:lnTo>
                    <a:pt x="1040607" y="223838"/>
                  </a:lnTo>
                  <a:lnTo>
                    <a:pt x="1052513" y="233363"/>
                  </a:lnTo>
                  <a:lnTo>
                    <a:pt x="1062038" y="242888"/>
                  </a:lnTo>
                  <a:lnTo>
                    <a:pt x="1071563" y="271463"/>
                  </a:lnTo>
                  <a:lnTo>
                    <a:pt x="1073944" y="304800"/>
                  </a:lnTo>
                  <a:lnTo>
                    <a:pt x="1066800" y="361950"/>
                  </a:lnTo>
                  <a:lnTo>
                    <a:pt x="1023938" y="635794"/>
                  </a:lnTo>
                  <a:lnTo>
                    <a:pt x="981075" y="904875"/>
                  </a:lnTo>
                  <a:lnTo>
                    <a:pt x="1023938" y="1081088"/>
                  </a:lnTo>
                  <a:lnTo>
                    <a:pt x="1035844" y="1092994"/>
                  </a:lnTo>
                  <a:lnTo>
                    <a:pt x="1050132" y="1102519"/>
                  </a:lnTo>
                  <a:lnTo>
                    <a:pt x="1071563" y="1107282"/>
                  </a:lnTo>
                  <a:lnTo>
                    <a:pt x="1090613" y="1104900"/>
                  </a:lnTo>
                  <a:lnTo>
                    <a:pt x="1112044" y="1095375"/>
                  </a:lnTo>
                  <a:lnTo>
                    <a:pt x="1135857" y="1069182"/>
                  </a:lnTo>
                  <a:lnTo>
                    <a:pt x="1162050" y="1026319"/>
                  </a:lnTo>
                  <a:lnTo>
                    <a:pt x="1188244" y="952500"/>
                  </a:lnTo>
                  <a:lnTo>
                    <a:pt x="1245394" y="778669"/>
                  </a:lnTo>
                  <a:lnTo>
                    <a:pt x="1307307" y="559594"/>
                  </a:lnTo>
                  <a:lnTo>
                    <a:pt x="1364457" y="340519"/>
                  </a:lnTo>
                  <a:lnTo>
                    <a:pt x="1373982" y="333375"/>
                  </a:lnTo>
                  <a:lnTo>
                    <a:pt x="1397794" y="323850"/>
                  </a:lnTo>
                  <a:lnTo>
                    <a:pt x="1428750" y="311944"/>
                  </a:lnTo>
                  <a:lnTo>
                    <a:pt x="1452563" y="295275"/>
                  </a:lnTo>
                  <a:lnTo>
                    <a:pt x="1464469" y="280988"/>
                  </a:lnTo>
                  <a:lnTo>
                    <a:pt x="1466850" y="259557"/>
                  </a:lnTo>
                  <a:lnTo>
                    <a:pt x="1464469" y="240507"/>
                  </a:lnTo>
                  <a:lnTo>
                    <a:pt x="1457325" y="221457"/>
                  </a:lnTo>
                  <a:lnTo>
                    <a:pt x="1428750" y="190500"/>
                  </a:lnTo>
                  <a:lnTo>
                    <a:pt x="1343025" y="121444"/>
                  </a:lnTo>
                  <a:lnTo>
                    <a:pt x="1273969" y="71438"/>
                  </a:lnTo>
                  <a:lnTo>
                    <a:pt x="1185863" y="11907"/>
                  </a:lnTo>
                  <a:lnTo>
                    <a:pt x="1164432" y="0"/>
                  </a:lnTo>
                  <a:lnTo>
                    <a:pt x="1119188" y="11907"/>
                  </a:lnTo>
                  <a:lnTo>
                    <a:pt x="921544" y="78582"/>
                  </a:lnTo>
                  <a:lnTo>
                    <a:pt x="802482" y="119063"/>
                  </a:lnTo>
                  <a:lnTo>
                    <a:pt x="621507" y="164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7">
              <a:extLst>
                <a:ext uri="{FF2B5EF4-FFF2-40B4-BE49-F238E27FC236}">
                  <a16:creationId xmlns:a16="http://schemas.microsoft.com/office/drawing/2014/main" id="{90057D4E-B522-49D2-B975-2854A895CDC2}"/>
                </a:ext>
              </a:extLst>
            </p:cNvPr>
            <p:cNvSpPr/>
            <p:nvPr/>
          </p:nvSpPr>
          <p:spPr>
            <a:xfrm>
              <a:off x="3338512" y="5411788"/>
              <a:ext cx="928688" cy="327025"/>
            </a:xfrm>
            <a:custGeom>
              <a:avLst/>
              <a:gdLst>
                <a:gd name="connsiteX0" fmla="*/ 452437 w 928687"/>
                <a:gd name="connsiteY0" fmla="*/ 80963 h 326232"/>
                <a:gd name="connsiteX1" fmla="*/ 0 w 928687"/>
                <a:gd name="connsiteY1" fmla="*/ 200025 h 326232"/>
                <a:gd name="connsiteX2" fmla="*/ 50006 w 928687"/>
                <a:gd name="connsiteY2" fmla="*/ 326232 h 326232"/>
                <a:gd name="connsiteX3" fmla="*/ 419100 w 928687"/>
                <a:gd name="connsiteY3" fmla="*/ 261938 h 326232"/>
                <a:gd name="connsiteX4" fmla="*/ 738187 w 928687"/>
                <a:gd name="connsiteY4" fmla="*/ 195263 h 326232"/>
                <a:gd name="connsiteX5" fmla="*/ 778668 w 928687"/>
                <a:gd name="connsiteY5" fmla="*/ 197644 h 326232"/>
                <a:gd name="connsiteX6" fmla="*/ 807243 w 928687"/>
                <a:gd name="connsiteY6" fmla="*/ 204788 h 326232"/>
                <a:gd name="connsiteX7" fmla="*/ 833437 w 928687"/>
                <a:gd name="connsiteY7" fmla="*/ 216694 h 326232"/>
                <a:gd name="connsiteX8" fmla="*/ 847725 w 928687"/>
                <a:gd name="connsiteY8" fmla="*/ 228600 h 326232"/>
                <a:gd name="connsiteX9" fmla="*/ 864393 w 928687"/>
                <a:gd name="connsiteY9" fmla="*/ 242888 h 326232"/>
                <a:gd name="connsiteX10" fmla="*/ 895350 w 928687"/>
                <a:gd name="connsiteY10" fmla="*/ 254794 h 326232"/>
                <a:gd name="connsiteX11" fmla="*/ 928687 w 928687"/>
                <a:gd name="connsiteY11" fmla="*/ 252413 h 326232"/>
                <a:gd name="connsiteX12" fmla="*/ 888206 w 928687"/>
                <a:gd name="connsiteY12" fmla="*/ 45244 h 326232"/>
                <a:gd name="connsiteX13" fmla="*/ 807243 w 928687"/>
                <a:gd name="connsiteY13" fmla="*/ 9525 h 326232"/>
                <a:gd name="connsiteX14" fmla="*/ 773906 w 928687"/>
                <a:gd name="connsiteY14" fmla="*/ 0 h 326232"/>
                <a:gd name="connsiteX15" fmla="*/ 754856 w 928687"/>
                <a:gd name="connsiteY15" fmla="*/ 0 h 326232"/>
                <a:gd name="connsiteX16" fmla="*/ 685800 w 928687"/>
                <a:gd name="connsiteY16" fmla="*/ 19050 h 326232"/>
                <a:gd name="connsiteX17" fmla="*/ 452437 w 928687"/>
                <a:gd name="connsiteY17" fmla="*/ 80963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8687" h="326232">
                  <a:moveTo>
                    <a:pt x="452437" y="80963"/>
                  </a:moveTo>
                  <a:lnTo>
                    <a:pt x="0" y="200025"/>
                  </a:lnTo>
                  <a:lnTo>
                    <a:pt x="50006" y="326232"/>
                  </a:lnTo>
                  <a:lnTo>
                    <a:pt x="419100" y="261938"/>
                  </a:lnTo>
                  <a:lnTo>
                    <a:pt x="738187" y="195263"/>
                  </a:lnTo>
                  <a:lnTo>
                    <a:pt x="778668" y="197644"/>
                  </a:lnTo>
                  <a:lnTo>
                    <a:pt x="807243" y="204788"/>
                  </a:lnTo>
                  <a:lnTo>
                    <a:pt x="833437" y="216694"/>
                  </a:lnTo>
                  <a:lnTo>
                    <a:pt x="847725" y="228600"/>
                  </a:lnTo>
                  <a:lnTo>
                    <a:pt x="864393" y="242888"/>
                  </a:lnTo>
                  <a:lnTo>
                    <a:pt x="895350" y="254794"/>
                  </a:lnTo>
                  <a:lnTo>
                    <a:pt x="928687" y="252413"/>
                  </a:lnTo>
                  <a:lnTo>
                    <a:pt x="888206" y="45244"/>
                  </a:lnTo>
                  <a:lnTo>
                    <a:pt x="807243" y="9525"/>
                  </a:lnTo>
                  <a:lnTo>
                    <a:pt x="773906" y="0"/>
                  </a:lnTo>
                  <a:lnTo>
                    <a:pt x="754856" y="0"/>
                  </a:lnTo>
                  <a:lnTo>
                    <a:pt x="685800" y="19050"/>
                  </a:lnTo>
                  <a:lnTo>
                    <a:pt x="452437" y="809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8">
              <a:extLst>
                <a:ext uri="{FF2B5EF4-FFF2-40B4-BE49-F238E27FC236}">
                  <a16:creationId xmlns:a16="http://schemas.microsoft.com/office/drawing/2014/main" id="{66249FEE-CC40-4697-8B92-B50867955EC1}"/>
                </a:ext>
              </a:extLst>
            </p:cNvPr>
            <p:cNvSpPr/>
            <p:nvPr/>
          </p:nvSpPr>
          <p:spPr>
            <a:xfrm>
              <a:off x="5268912" y="2154238"/>
              <a:ext cx="1765300" cy="1389062"/>
            </a:xfrm>
            <a:custGeom>
              <a:avLst/>
              <a:gdLst>
                <a:gd name="connsiteX0" fmla="*/ 835819 w 1764507"/>
                <a:gd name="connsiteY0" fmla="*/ 342900 h 1388269"/>
                <a:gd name="connsiteX1" fmla="*/ 464344 w 1764507"/>
                <a:gd name="connsiteY1" fmla="*/ 397669 h 1388269"/>
                <a:gd name="connsiteX2" fmla="*/ 14288 w 1764507"/>
                <a:gd name="connsiteY2" fmla="*/ 457200 h 1388269"/>
                <a:gd name="connsiteX3" fmla="*/ 0 w 1764507"/>
                <a:gd name="connsiteY3" fmla="*/ 264319 h 1388269"/>
                <a:gd name="connsiteX4" fmla="*/ 85725 w 1764507"/>
                <a:gd name="connsiteY4" fmla="*/ 280988 h 1388269"/>
                <a:gd name="connsiteX5" fmla="*/ 159544 w 1764507"/>
                <a:gd name="connsiteY5" fmla="*/ 285750 h 1388269"/>
                <a:gd name="connsiteX6" fmla="*/ 228600 w 1764507"/>
                <a:gd name="connsiteY6" fmla="*/ 288132 h 1388269"/>
                <a:gd name="connsiteX7" fmla="*/ 371475 w 1764507"/>
                <a:gd name="connsiteY7" fmla="*/ 257175 h 1388269"/>
                <a:gd name="connsiteX8" fmla="*/ 754857 w 1764507"/>
                <a:gd name="connsiteY8" fmla="*/ 173832 h 1388269"/>
                <a:gd name="connsiteX9" fmla="*/ 1078707 w 1764507"/>
                <a:gd name="connsiteY9" fmla="*/ 100013 h 1388269"/>
                <a:gd name="connsiteX10" fmla="*/ 1233488 w 1764507"/>
                <a:gd name="connsiteY10" fmla="*/ 64294 h 1388269"/>
                <a:gd name="connsiteX11" fmla="*/ 1257300 w 1764507"/>
                <a:gd name="connsiteY11" fmla="*/ 45244 h 1388269"/>
                <a:gd name="connsiteX12" fmla="*/ 1290638 w 1764507"/>
                <a:gd name="connsiteY12" fmla="*/ 28575 h 1388269"/>
                <a:gd name="connsiteX13" fmla="*/ 1345407 w 1764507"/>
                <a:gd name="connsiteY13" fmla="*/ 9525 h 1388269"/>
                <a:gd name="connsiteX14" fmla="*/ 1393032 w 1764507"/>
                <a:gd name="connsiteY14" fmla="*/ 0 h 1388269"/>
                <a:gd name="connsiteX15" fmla="*/ 1409700 w 1764507"/>
                <a:gd name="connsiteY15" fmla="*/ 4763 h 1388269"/>
                <a:gd name="connsiteX16" fmla="*/ 1488282 w 1764507"/>
                <a:gd name="connsiteY16" fmla="*/ 45244 h 1388269"/>
                <a:gd name="connsiteX17" fmla="*/ 1535907 w 1764507"/>
                <a:gd name="connsiteY17" fmla="*/ 73819 h 1388269"/>
                <a:gd name="connsiteX18" fmla="*/ 1593057 w 1764507"/>
                <a:gd name="connsiteY18" fmla="*/ 116682 h 1388269"/>
                <a:gd name="connsiteX19" fmla="*/ 1666875 w 1764507"/>
                <a:gd name="connsiteY19" fmla="*/ 173832 h 1388269"/>
                <a:gd name="connsiteX20" fmla="*/ 1726407 w 1764507"/>
                <a:gd name="connsiteY20" fmla="*/ 226219 h 1388269"/>
                <a:gd name="connsiteX21" fmla="*/ 1757363 w 1764507"/>
                <a:gd name="connsiteY21" fmla="*/ 264319 h 1388269"/>
                <a:gd name="connsiteX22" fmla="*/ 1764507 w 1764507"/>
                <a:gd name="connsiteY22" fmla="*/ 278607 h 1388269"/>
                <a:gd name="connsiteX23" fmla="*/ 1764507 w 1764507"/>
                <a:gd name="connsiteY23" fmla="*/ 285750 h 1388269"/>
                <a:gd name="connsiteX24" fmla="*/ 1759744 w 1764507"/>
                <a:gd name="connsiteY24" fmla="*/ 297657 h 1388269"/>
                <a:gd name="connsiteX25" fmla="*/ 1733550 w 1764507"/>
                <a:gd name="connsiteY25" fmla="*/ 323850 h 1388269"/>
                <a:gd name="connsiteX26" fmla="*/ 1681163 w 1764507"/>
                <a:gd name="connsiteY26" fmla="*/ 390525 h 1388269"/>
                <a:gd name="connsiteX27" fmla="*/ 1654969 w 1764507"/>
                <a:gd name="connsiteY27" fmla="*/ 428625 h 1388269"/>
                <a:gd name="connsiteX28" fmla="*/ 1628775 w 1764507"/>
                <a:gd name="connsiteY28" fmla="*/ 519113 h 1388269"/>
                <a:gd name="connsiteX29" fmla="*/ 1585913 w 1764507"/>
                <a:gd name="connsiteY29" fmla="*/ 685800 h 1388269"/>
                <a:gd name="connsiteX30" fmla="*/ 1540669 w 1764507"/>
                <a:gd name="connsiteY30" fmla="*/ 881063 h 1388269"/>
                <a:gd name="connsiteX31" fmla="*/ 1493044 w 1764507"/>
                <a:gd name="connsiteY31" fmla="*/ 1100138 h 1388269"/>
                <a:gd name="connsiteX32" fmla="*/ 1466850 w 1764507"/>
                <a:gd name="connsiteY32" fmla="*/ 1212057 h 1388269"/>
                <a:gd name="connsiteX33" fmla="*/ 1443038 w 1764507"/>
                <a:gd name="connsiteY33" fmla="*/ 1269207 h 1388269"/>
                <a:gd name="connsiteX34" fmla="*/ 1414463 w 1764507"/>
                <a:gd name="connsiteY34" fmla="*/ 1312069 h 1388269"/>
                <a:gd name="connsiteX35" fmla="*/ 1395413 w 1764507"/>
                <a:gd name="connsiteY35" fmla="*/ 1338263 h 1388269"/>
                <a:gd name="connsiteX36" fmla="*/ 1364457 w 1764507"/>
                <a:gd name="connsiteY36" fmla="*/ 1364457 h 1388269"/>
                <a:gd name="connsiteX37" fmla="*/ 1343025 w 1764507"/>
                <a:gd name="connsiteY37" fmla="*/ 1376363 h 1388269"/>
                <a:gd name="connsiteX38" fmla="*/ 1312069 w 1764507"/>
                <a:gd name="connsiteY38" fmla="*/ 1388269 h 1388269"/>
                <a:gd name="connsiteX39" fmla="*/ 1281113 w 1764507"/>
                <a:gd name="connsiteY39" fmla="*/ 1388269 h 1388269"/>
                <a:gd name="connsiteX40" fmla="*/ 1240632 w 1764507"/>
                <a:gd name="connsiteY40" fmla="*/ 1381125 h 1388269"/>
                <a:gd name="connsiteX41" fmla="*/ 1259682 w 1764507"/>
                <a:gd name="connsiteY41" fmla="*/ 1119188 h 1388269"/>
                <a:gd name="connsiteX42" fmla="*/ 1290638 w 1764507"/>
                <a:gd name="connsiteY42" fmla="*/ 938213 h 1388269"/>
                <a:gd name="connsiteX43" fmla="*/ 1312069 w 1764507"/>
                <a:gd name="connsiteY43" fmla="*/ 792957 h 1388269"/>
                <a:gd name="connsiteX44" fmla="*/ 1338263 w 1764507"/>
                <a:gd name="connsiteY44" fmla="*/ 597694 h 1388269"/>
                <a:gd name="connsiteX45" fmla="*/ 1362075 w 1764507"/>
                <a:gd name="connsiteY45" fmla="*/ 423863 h 1388269"/>
                <a:gd name="connsiteX46" fmla="*/ 1369219 w 1764507"/>
                <a:gd name="connsiteY46" fmla="*/ 352425 h 1388269"/>
                <a:gd name="connsiteX47" fmla="*/ 1366838 w 1764507"/>
                <a:gd name="connsiteY47" fmla="*/ 328613 h 1388269"/>
                <a:gd name="connsiteX48" fmla="*/ 1359694 w 1764507"/>
                <a:gd name="connsiteY48" fmla="*/ 300038 h 1388269"/>
                <a:gd name="connsiteX49" fmla="*/ 1345407 w 1764507"/>
                <a:gd name="connsiteY49" fmla="*/ 280988 h 1388269"/>
                <a:gd name="connsiteX50" fmla="*/ 1323975 w 1764507"/>
                <a:gd name="connsiteY50" fmla="*/ 269082 h 1388269"/>
                <a:gd name="connsiteX51" fmla="*/ 1285875 w 1764507"/>
                <a:gd name="connsiteY51" fmla="*/ 271463 h 1388269"/>
                <a:gd name="connsiteX52" fmla="*/ 1173957 w 1764507"/>
                <a:gd name="connsiteY52" fmla="*/ 290513 h 1388269"/>
                <a:gd name="connsiteX53" fmla="*/ 835819 w 1764507"/>
                <a:gd name="connsiteY53" fmla="*/ 34290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4507" h="1388269">
                  <a:moveTo>
                    <a:pt x="835819" y="342900"/>
                  </a:moveTo>
                  <a:lnTo>
                    <a:pt x="464344" y="397669"/>
                  </a:lnTo>
                  <a:lnTo>
                    <a:pt x="14288" y="457200"/>
                  </a:lnTo>
                  <a:lnTo>
                    <a:pt x="0" y="264319"/>
                  </a:lnTo>
                  <a:lnTo>
                    <a:pt x="85725" y="280988"/>
                  </a:lnTo>
                  <a:lnTo>
                    <a:pt x="159544" y="285750"/>
                  </a:lnTo>
                  <a:lnTo>
                    <a:pt x="228600" y="288132"/>
                  </a:lnTo>
                  <a:lnTo>
                    <a:pt x="371475" y="257175"/>
                  </a:lnTo>
                  <a:lnTo>
                    <a:pt x="754857" y="173832"/>
                  </a:lnTo>
                  <a:lnTo>
                    <a:pt x="1078707" y="100013"/>
                  </a:lnTo>
                  <a:lnTo>
                    <a:pt x="1233488" y="64294"/>
                  </a:lnTo>
                  <a:lnTo>
                    <a:pt x="1257300" y="45244"/>
                  </a:lnTo>
                  <a:lnTo>
                    <a:pt x="1290638" y="28575"/>
                  </a:lnTo>
                  <a:lnTo>
                    <a:pt x="1345407" y="9525"/>
                  </a:lnTo>
                  <a:lnTo>
                    <a:pt x="1393032" y="0"/>
                  </a:lnTo>
                  <a:lnTo>
                    <a:pt x="1409700" y="4763"/>
                  </a:lnTo>
                  <a:lnTo>
                    <a:pt x="1488282" y="45244"/>
                  </a:lnTo>
                  <a:lnTo>
                    <a:pt x="1535907" y="73819"/>
                  </a:lnTo>
                  <a:lnTo>
                    <a:pt x="1593057" y="116682"/>
                  </a:lnTo>
                  <a:lnTo>
                    <a:pt x="1666875" y="173832"/>
                  </a:lnTo>
                  <a:lnTo>
                    <a:pt x="1726407" y="226219"/>
                  </a:lnTo>
                  <a:lnTo>
                    <a:pt x="1757363" y="264319"/>
                  </a:lnTo>
                  <a:lnTo>
                    <a:pt x="1764507" y="278607"/>
                  </a:lnTo>
                  <a:lnTo>
                    <a:pt x="1764507" y="285750"/>
                  </a:lnTo>
                  <a:lnTo>
                    <a:pt x="1759744" y="297657"/>
                  </a:lnTo>
                  <a:lnTo>
                    <a:pt x="1733550" y="323850"/>
                  </a:lnTo>
                  <a:lnTo>
                    <a:pt x="1681163" y="390525"/>
                  </a:lnTo>
                  <a:lnTo>
                    <a:pt x="1654969" y="428625"/>
                  </a:lnTo>
                  <a:lnTo>
                    <a:pt x="1628775" y="519113"/>
                  </a:lnTo>
                  <a:lnTo>
                    <a:pt x="1585913" y="685800"/>
                  </a:lnTo>
                  <a:lnTo>
                    <a:pt x="1540669" y="881063"/>
                  </a:lnTo>
                  <a:lnTo>
                    <a:pt x="1493044" y="1100138"/>
                  </a:lnTo>
                  <a:lnTo>
                    <a:pt x="1466850" y="1212057"/>
                  </a:lnTo>
                  <a:lnTo>
                    <a:pt x="1443038" y="1269207"/>
                  </a:lnTo>
                  <a:lnTo>
                    <a:pt x="1414463" y="1312069"/>
                  </a:lnTo>
                  <a:lnTo>
                    <a:pt x="1395413" y="1338263"/>
                  </a:lnTo>
                  <a:lnTo>
                    <a:pt x="1364457" y="1364457"/>
                  </a:lnTo>
                  <a:lnTo>
                    <a:pt x="1343025" y="1376363"/>
                  </a:lnTo>
                  <a:lnTo>
                    <a:pt x="1312069" y="1388269"/>
                  </a:lnTo>
                  <a:lnTo>
                    <a:pt x="1281113" y="1388269"/>
                  </a:lnTo>
                  <a:lnTo>
                    <a:pt x="1240632" y="1381125"/>
                  </a:lnTo>
                  <a:lnTo>
                    <a:pt x="1259682" y="1119188"/>
                  </a:lnTo>
                  <a:lnTo>
                    <a:pt x="1290638" y="938213"/>
                  </a:lnTo>
                  <a:lnTo>
                    <a:pt x="1312069" y="792957"/>
                  </a:lnTo>
                  <a:lnTo>
                    <a:pt x="1338263" y="597694"/>
                  </a:lnTo>
                  <a:lnTo>
                    <a:pt x="1362075" y="423863"/>
                  </a:lnTo>
                  <a:lnTo>
                    <a:pt x="1369219" y="352425"/>
                  </a:lnTo>
                  <a:lnTo>
                    <a:pt x="1366838" y="328613"/>
                  </a:lnTo>
                  <a:lnTo>
                    <a:pt x="1359694" y="300038"/>
                  </a:lnTo>
                  <a:lnTo>
                    <a:pt x="1345407" y="280988"/>
                  </a:lnTo>
                  <a:lnTo>
                    <a:pt x="1323975" y="269082"/>
                  </a:lnTo>
                  <a:lnTo>
                    <a:pt x="1285875" y="271463"/>
                  </a:lnTo>
                  <a:lnTo>
                    <a:pt x="1173957" y="290513"/>
                  </a:lnTo>
                  <a:lnTo>
                    <a:pt x="835819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9">
              <a:extLst>
                <a:ext uri="{FF2B5EF4-FFF2-40B4-BE49-F238E27FC236}">
                  <a16:creationId xmlns:a16="http://schemas.microsoft.com/office/drawing/2014/main" id="{C07434DD-542B-4E36-8BED-CFDBDA30E67A}"/>
                </a:ext>
              </a:extLst>
            </p:cNvPr>
            <p:cNvSpPr/>
            <p:nvPr/>
          </p:nvSpPr>
          <p:spPr>
            <a:xfrm>
              <a:off x="5276850" y="3276600"/>
              <a:ext cx="1309687" cy="360363"/>
            </a:xfrm>
            <a:custGeom>
              <a:avLst/>
              <a:gdLst>
                <a:gd name="connsiteX0" fmla="*/ 588169 w 1309688"/>
                <a:gd name="connsiteY0" fmla="*/ 140494 h 359569"/>
                <a:gd name="connsiteX1" fmla="*/ 876300 w 1309688"/>
                <a:gd name="connsiteY1" fmla="*/ 85725 h 359569"/>
                <a:gd name="connsiteX2" fmla="*/ 995363 w 1309688"/>
                <a:gd name="connsiteY2" fmla="*/ 61913 h 359569"/>
                <a:gd name="connsiteX3" fmla="*/ 1009650 w 1309688"/>
                <a:gd name="connsiteY3" fmla="*/ 54769 h 359569"/>
                <a:gd name="connsiteX4" fmla="*/ 1026319 w 1309688"/>
                <a:gd name="connsiteY4" fmla="*/ 40481 h 359569"/>
                <a:gd name="connsiteX5" fmla="*/ 1047750 w 1309688"/>
                <a:gd name="connsiteY5" fmla="*/ 28575 h 359569"/>
                <a:gd name="connsiteX6" fmla="*/ 1095375 w 1309688"/>
                <a:gd name="connsiteY6" fmla="*/ 9525 h 359569"/>
                <a:gd name="connsiteX7" fmla="*/ 1150144 w 1309688"/>
                <a:gd name="connsiteY7" fmla="*/ 0 h 359569"/>
                <a:gd name="connsiteX8" fmla="*/ 1193006 w 1309688"/>
                <a:gd name="connsiteY8" fmla="*/ 2381 h 359569"/>
                <a:gd name="connsiteX9" fmla="*/ 1226344 w 1309688"/>
                <a:gd name="connsiteY9" fmla="*/ 9525 h 359569"/>
                <a:gd name="connsiteX10" fmla="*/ 1309688 w 1309688"/>
                <a:gd name="connsiteY10" fmla="*/ 30956 h 359569"/>
                <a:gd name="connsiteX11" fmla="*/ 1300163 w 1309688"/>
                <a:gd name="connsiteY11" fmla="*/ 264319 h 359569"/>
                <a:gd name="connsiteX12" fmla="*/ 1231106 w 1309688"/>
                <a:gd name="connsiteY12" fmla="*/ 257175 h 359569"/>
                <a:gd name="connsiteX13" fmla="*/ 1207294 w 1309688"/>
                <a:gd name="connsiteY13" fmla="*/ 242888 h 359569"/>
                <a:gd name="connsiteX14" fmla="*/ 1176338 w 1309688"/>
                <a:gd name="connsiteY14" fmla="*/ 226219 h 359569"/>
                <a:gd name="connsiteX15" fmla="*/ 1143000 w 1309688"/>
                <a:gd name="connsiteY15" fmla="*/ 214313 h 359569"/>
                <a:gd name="connsiteX16" fmla="*/ 1100138 w 1309688"/>
                <a:gd name="connsiteY16" fmla="*/ 209550 h 359569"/>
                <a:gd name="connsiteX17" fmla="*/ 1040606 w 1309688"/>
                <a:gd name="connsiteY17" fmla="*/ 214313 h 359569"/>
                <a:gd name="connsiteX18" fmla="*/ 902494 w 1309688"/>
                <a:gd name="connsiteY18" fmla="*/ 240506 h 359569"/>
                <a:gd name="connsiteX19" fmla="*/ 652463 w 1309688"/>
                <a:gd name="connsiteY19" fmla="*/ 283369 h 359569"/>
                <a:gd name="connsiteX20" fmla="*/ 516731 w 1309688"/>
                <a:gd name="connsiteY20" fmla="*/ 307181 h 359569"/>
                <a:gd name="connsiteX21" fmla="*/ 438150 w 1309688"/>
                <a:gd name="connsiteY21" fmla="*/ 328613 h 359569"/>
                <a:gd name="connsiteX22" fmla="*/ 309563 w 1309688"/>
                <a:gd name="connsiteY22" fmla="*/ 350044 h 359569"/>
                <a:gd name="connsiteX23" fmla="*/ 195263 w 1309688"/>
                <a:gd name="connsiteY23" fmla="*/ 359569 h 359569"/>
                <a:gd name="connsiteX24" fmla="*/ 126206 w 1309688"/>
                <a:gd name="connsiteY24" fmla="*/ 354806 h 359569"/>
                <a:gd name="connsiteX25" fmla="*/ 0 w 1309688"/>
                <a:gd name="connsiteY25" fmla="*/ 333375 h 359569"/>
                <a:gd name="connsiteX26" fmla="*/ 4763 w 1309688"/>
                <a:gd name="connsiteY26" fmla="*/ 235744 h 359569"/>
                <a:gd name="connsiteX27" fmla="*/ 326231 w 1309688"/>
                <a:gd name="connsiteY27" fmla="*/ 183356 h 359569"/>
                <a:gd name="connsiteX28" fmla="*/ 588169 w 1309688"/>
                <a:gd name="connsiteY28" fmla="*/ 140494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9688" h="359569">
                  <a:moveTo>
                    <a:pt x="588169" y="140494"/>
                  </a:moveTo>
                  <a:lnTo>
                    <a:pt x="876300" y="85725"/>
                  </a:lnTo>
                  <a:lnTo>
                    <a:pt x="995363" y="61913"/>
                  </a:lnTo>
                  <a:lnTo>
                    <a:pt x="1009650" y="54769"/>
                  </a:lnTo>
                  <a:lnTo>
                    <a:pt x="1026319" y="40481"/>
                  </a:lnTo>
                  <a:lnTo>
                    <a:pt x="1047750" y="28575"/>
                  </a:lnTo>
                  <a:lnTo>
                    <a:pt x="1095375" y="9525"/>
                  </a:lnTo>
                  <a:lnTo>
                    <a:pt x="1150144" y="0"/>
                  </a:lnTo>
                  <a:lnTo>
                    <a:pt x="1193006" y="2381"/>
                  </a:lnTo>
                  <a:lnTo>
                    <a:pt x="1226344" y="9525"/>
                  </a:lnTo>
                  <a:lnTo>
                    <a:pt x="1309688" y="30956"/>
                  </a:lnTo>
                  <a:lnTo>
                    <a:pt x="1300163" y="264319"/>
                  </a:lnTo>
                  <a:lnTo>
                    <a:pt x="1231106" y="257175"/>
                  </a:lnTo>
                  <a:lnTo>
                    <a:pt x="1207294" y="242888"/>
                  </a:lnTo>
                  <a:lnTo>
                    <a:pt x="1176338" y="226219"/>
                  </a:lnTo>
                  <a:lnTo>
                    <a:pt x="1143000" y="214313"/>
                  </a:lnTo>
                  <a:lnTo>
                    <a:pt x="1100138" y="209550"/>
                  </a:lnTo>
                  <a:lnTo>
                    <a:pt x="1040606" y="214313"/>
                  </a:lnTo>
                  <a:lnTo>
                    <a:pt x="902494" y="240506"/>
                  </a:lnTo>
                  <a:lnTo>
                    <a:pt x="652463" y="283369"/>
                  </a:lnTo>
                  <a:lnTo>
                    <a:pt x="516731" y="307181"/>
                  </a:lnTo>
                  <a:lnTo>
                    <a:pt x="438150" y="328613"/>
                  </a:lnTo>
                  <a:lnTo>
                    <a:pt x="309563" y="350044"/>
                  </a:lnTo>
                  <a:lnTo>
                    <a:pt x="195263" y="359569"/>
                  </a:lnTo>
                  <a:lnTo>
                    <a:pt x="126206" y="354806"/>
                  </a:lnTo>
                  <a:lnTo>
                    <a:pt x="0" y="333375"/>
                  </a:lnTo>
                  <a:lnTo>
                    <a:pt x="4763" y="235744"/>
                  </a:lnTo>
                  <a:lnTo>
                    <a:pt x="326231" y="183356"/>
                  </a:lnTo>
                  <a:lnTo>
                    <a:pt x="588169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0">
              <a:extLst>
                <a:ext uri="{FF2B5EF4-FFF2-40B4-BE49-F238E27FC236}">
                  <a16:creationId xmlns:a16="http://schemas.microsoft.com/office/drawing/2014/main" id="{2A37BFBC-D6CB-4013-9864-64F02741D04E}"/>
                </a:ext>
              </a:extLst>
            </p:cNvPr>
            <p:cNvSpPr/>
            <p:nvPr/>
          </p:nvSpPr>
          <p:spPr>
            <a:xfrm>
              <a:off x="4575175" y="2301875"/>
              <a:ext cx="850900" cy="3527425"/>
            </a:xfrm>
            <a:custGeom>
              <a:avLst/>
              <a:gdLst>
                <a:gd name="connsiteX0" fmla="*/ 583948 w 851026"/>
                <a:gd name="connsiteY0" fmla="*/ 1077362 h 3526325"/>
                <a:gd name="connsiteX1" fmla="*/ 593002 w 851026"/>
                <a:gd name="connsiteY1" fmla="*/ 810285 h 3526325"/>
                <a:gd name="connsiteX2" fmla="*/ 588475 w 851026"/>
                <a:gd name="connsiteY2" fmla="*/ 615636 h 3526325"/>
                <a:gd name="connsiteX3" fmla="*/ 583948 w 851026"/>
                <a:gd name="connsiteY3" fmla="*/ 529628 h 3526325"/>
                <a:gd name="connsiteX4" fmla="*/ 574895 w 851026"/>
                <a:gd name="connsiteY4" fmla="*/ 434566 h 3526325"/>
                <a:gd name="connsiteX5" fmla="*/ 561315 w 851026"/>
                <a:gd name="connsiteY5" fmla="*/ 325925 h 3526325"/>
                <a:gd name="connsiteX6" fmla="*/ 543208 w 851026"/>
                <a:gd name="connsiteY6" fmla="*/ 267077 h 3526325"/>
                <a:gd name="connsiteX7" fmla="*/ 520574 w 851026"/>
                <a:gd name="connsiteY7" fmla="*/ 221810 h 3526325"/>
                <a:gd name="connsiteX8" fmla="*/ 493414 w 851026"/>
                <a:gd name="connsiteY8" fmla="*/ 176543 h 3526325"/>
                <a:gd name="connsiteX9" fmla="*/ 466253 w 851026"/>
                <a:gd name="connsiteY9" fmla="*/ 135802 h 3526325"/>
                <a:gd name="connsiteX10" fmla="*/ 439093 w 851026"/>
                <a:gd name="connsiteY10" fmla="*/ 104115 h 3526325"/>
                <a:gd name="connsiteX11" fmla="*/ 407406 w 851026"/>
                <a:gd name="connsiteY11" fmla="*/ 67901 h 3526325"/>
                <a:gd name="connsiteX12" fmla="*/ 398352 w 851026"/>
                <a:gd name="connsiteY12" fmla="*/ 27160 h 3526325"/>
                <a:gd name="connsiteX13" fmla="*/ 402879 w 851026"/>
                <a:gd name="connsiteY13" fmla="*/ 13580 h 3526325"/>
                <a:gd name="connsiteX14" fmla="*/ 416459 w 851026"/>
                <a:gd name="connsiteY14" fmla="*/ 0 h 3526325"/>
                <a:gd name="connsiteX15" fmla="*/ 430039 w 851026"/>
                <a:gd name="connsiteY15" fmla="*/ 0 h 3526325"/>
                <a:gd name="connsiteX16" fmla="*/ 452673 w 851026"/>
                <a:gd name="connsiteY16" fmla="*/ 4527 h 3526325"/>
                <a:gd name="connsiteX17" fmla="*/ 493414 w 851026"/>
                <a:gd name="connsiteY17" fmla="*/ 31687 h 3526325"/>
                <a:gd name="connsiteX18" fmla="*/ 556788 w 851026"/>
                <a:gd name="connsiteY18" fmla="*/ 67901 h 3526325"/>
                <a:gd name="connsiteX19" fmla="*/ 615635 w 851026"/>
                <a:gd name="connsiteY19" fmla="*/ 90535 h 3526325"/>
                <a:gd name="connsiteX20" fmla="*/ 706170 w 851026"/>
                <a:gd name="connsiteY20" fmla="*/ 117695 h 3526325"/>
                <a:gd name="connsiteX21" fmla="*/ 792178 w 851026"/>
                <a:gd name="connsiteY21" fmla="*/ 140329 h 3526325"/>
                <a:gd name="connsiteX22" fmla="*/ 828392 w 851026"/>
                <a:gd name="connsiteY22" fmla="*/ 330452 h 3526325"/>
                <a:gd name="connsiteX23" fmla="*/ 837445 w 851026"/>
                <a:gd name="connsiteY23" fmla="*/ 389299 h 3526325"/>
                <a:gd name="connsiteX24" fmla="*/ 841972 w 851026"/>
                <a:gd name="connsiteY24" fmla="*/ 484360 h 3526325"/>
                <a:gd name="connsiteX25" fmla="*/ 851026 w 851026"/>
                <a:gd name="connsiteY25" fmla="*/ 715224 h 3526325"/>
                <a:gd name="connsiteX26" fmla="*/ 846499 w 851026"/>
                <a:gd name="connsiteY26" fmla="*/ 1009461 h 3526325"/>
                <a:gd name="connsiteX27" fmla="*/ 832919 w 851026"/>
                <a:gd name="connsiteY27" fmla="*/ 1235798 h 3526325"/>
                <a:gd name="connsiteX28" fmla="*/ 819338 w 851026"/>
                <a:gd name="connsiteY28" fmla="*/ 1303699 h 3526325"/>
                <a:gd name="connsiteX29" fmla="*/ 792178 w 851026"/>
                <a:gd name="connsiteY29" fmla="*/ 1516455 h 3526325"/>
                <a:gd name="connsiteX30" fmla="*/ 760491 w 851026"/>
                <a:gd name="connsiteY30" fmla="*/ 1733739 h 3526325"/>
                <a:gd name="connsiteX31" fmla="*/ 710697 w 851026"/>
                <a:gd name="connsiteY31" fmla="*/ 1996289 h 3526325"/>
                <a:gd name="connsiteX32" fmla="*/ 642796 w 851026"/>
                <a:gd name="connsiteY32" fmla="*/ 2263366 h 3526325"/>
                <a:gd name="connsiteX33" fmla="*/ 570368 w 851026"/>
                <a:gd name="connsiteY33" fmla="*/ 2503283 h 3526325"/>
                <a:gd name="connsiteX34" fmla="*/ 479833 w 851026"/>
                <a:gd name="connsiteY34" fmla="*/ 2743200 h 3526325"/>
                <a:gd name="connsiteX35" fmla="*/ 402879 w 851026"/>
                <a:gd name="connsiteY35" fmla="*/ 2915216 h 3526325"/>
                <a:gd name="connsiteX36" fmla="*/ 348558 w 851026"/>
                <a:gd name="connsiteY36" fmla="*/ 3028384 h 3526325"/>
                <a:gd name="connsiteX37" fmla="*/ 221810 w 851026"/>
                <a:gd name="connsiteY37" fmla="*/ 3263774 h 3526325"/>
                <a:gd name="connsiteX38" fmla="*/ 90534 w 851026"/>
                <a:gd name="connsiteY38" fmla="*/ 3462951 h 3526325"/>
                <a:gd name="connsiteX39" fmla="*/ 54321 w 851026"/>
                <a:gd name="connsiteY39" fmla="*/ 3512745 h 3526325"/>
                <a:gd name="connsiteX40" fmla="*/ 27160 w 851026"/>
                <a:gd name="connsiteY40" fmla="*/ 3526325 h 3526325"/>
                <a:gd name="connsiteX41" fmla="*/ 9053 w 851026"/>
                <a:gd name="connsiteY41" fmla="*/ 3526325 h 3526325"/>
                <a:gd name="connsiteX42" fmla="*/ 0 w 851026"/>
                <a:gd name="connsiteY42" fmla="*/ 3512745 h 3526325"/>
                <a:gd name="connsiteX43" fmla="*/ 0 w 851026"/>
                <a:gd name="connsiteY43" fmla="*/ 3490111 h 3526325"/>
                <a:gd name="connsiteX44" fmla="*/ 40740 w 851026"/>
                <a:gd name="connsiteY44" fmla="*/ 3408630 h 3526325"/>
                <a:gd name="connsiteX45" fmla="*/ 113168 w 851026"/>
                <a:gd name="connsiteY45" fmla="*/ 3254721 h 3526325"/>
                <a:gd name="connsiteX46" fmla="*/ 221810 w 851026"/>
                <a:gd name="connsiteY46" fmla="*/ 2992170 h 3526325"/>
                <a:gd name="connsiteX47" fmla="*/ 285184 w 851026"/>
                <a:gd name="connsiteY47" fmla="*/ 2811101 h 3526325"/>
                <a:gd name="connsiteX48" fmla="*/ 334978 w 851026"/>
                <a:gd name="connsiteY48" fmla="*/ 2648139 h 3526325"/>
                <a:gd name="connsiteX49" fmla="*/ 380245 w 851026"/>
                <a:gd name="connsiteY49" fmla="*/ 2494230 h 3526325"/>
                <a:gd name="connsiteX50" fmla="*/ 416459 w 851026"/>
                <a:gd name="connsiteY50" fmla="*/ 2349374 h 3526325"/>
                <a:gd name="connsiteX51" fmla="*/ 448146 w 851026"/>
                <a:gd name="connsiteY51" fmla="*/ 2227152 h 3526325"/>
                <a:gd name="connsiteX52" fmla="*/ 493414 w 851026"/>
                <a:gd name="connsiteY52" fmla="*/ 1991762 h 3526325"/>
                <a:gd name="connsiteX53" fmla="*/ 520574 w 851026"/>
                <a:gd name="connsiteY53" fmla="*/ 1828800 h 3526325"/>
                <a:gd name="connsiteX54" fmla="*/ 534154 w 851026"/>
                <a:gd name="connsiteY54" fmla="*/ 1729212 h 3526325"/>
                <a:gd name="connsiteX55" fmla="*/ 556788 w 851026"/>
                <a:gd name="connsiteY55" fmla="*/ 1534562 h 3526325"/>
                <a:gd name="connsiteX56" fmla="*/ 574895 w 851026"/>
                <a:gd name="connsiteY56" fmla="*/ 1335386 h 3526325"/>
                <a:gd name="connsiteX57" fmla="*/ 583948 w 851026"/>
                <a:gd name="connsiteY57" fmla="*/ 1077362 h 352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51026" h="3526325">
                  <a:moveTo>
                    <a:pt x="583948" y="1077362"/>
                  </a:moveTo>
                  <a:lnTo>
                    <a:pt x="593002" y="810285"/>
                  </a:lnTo>
                  <a:lnTo>
                    <a:pt x="588475" y="615636"/>
                  </a:lnTo>
                  <a:lnTo>
                    <a:pt x="583948" y="529628"/>
                  </a:lnTo>
                  <a:lnTo>
                    <a:pt x="574895" y="434566"/>
                  </a:lnTo>
                  <a:lnTo>
                    <a:pt x="561315" y="325925"/>
                  </a:lnTo>
                  <a:lnTo>
                    <a:pt x="543208" y="267077"/>
                  </a:lnTo>
                  <a:lnTo>
                    <a:pt x="520574" y="221810"/>
                  </a:lnTo>
                  <a:lnTo>
                    <a:pt x="493414" y="176543"/>
                  </a:lnTo>
                  <a:lnTo>
                    <a:pt x="466253" y="135802"/>
                  </a:lnTo>
                  <a:lnTo>
                    <a:pt x="439093" y="104115"/>
                  </a:lnTo>
                  <a:lnTo>
                    <a:pt x="407406" y="67901"/>
                  </a:lnTo>
                  <a:lnTo>
                    <a:pt x="398352" y="27160"/>
                  </a:lnTo>
                  <a:lnTo>
                    <a:pt x="402879" y="13580"/>
                  </a:lnTo>
                  <a:lnTo>
                    <a:pt x="416459" y="0"/>
                  </a:lnTo>
                  <a:lnTo>
                    <a:pt x="430039" y="0"/>
                  </a:lnTo>
                  <a:lnTo>
                    <a:pt x="452673" y="4527"/>
                  </a:lnTo>
                  <a:lnTo>
                    <a:pt x="493414" y="31687"/>
                  </a:lnTo>
                  <a:lnTo>
                    <a:pt x="556788" y="67901"/>
                  </a:lnTo>
                  <a:lnTo>
                    <a:pt x="615635" y="90535"/>
                  </a:lnTo>
                  <a:lnTo>
                    <a:pt x="706170" y="117695"/>
                  </a:lnTo>
                  <a:lnTo>
                    <a:pt x="792178" y="140329"/>
                  </a:lnTo>
                  <a:lnTo>
                    <a:pt x="828392" y="330452"/>
                  </a:lnTo>
                  <a:lnTo>
                    <a:pt x="837445" y="389299"/>
                  </a:lnTo>
                  <a:lnTo>
                    <a:pt x="841972" y="484360"/>
                  </a:lnTo>
                  <a:lnTo>
                    <a:pt x="851026" y="715224"/>
                  </a:lnTo>
                  <a:lnTo>
                    <a:pt x="846499" y="1009461"/>
                  </a:lnTo>
                  <a:lnTo>
                    <a:pt x="832919" y="1235798"/>
                  </a:lnTo>
                  <a:lnTo>
                    <a:pt x="819338" y="1303699"/>
                  </a:lnTo>
                  <a:lnTo>
                    <a:pt x="792178" y="1516455"/>
                  </a:lnTo>
                  <a:lnTo>
                    <a:pt x="760491" y="1733739"/>
                  </a:lnTo>
                  <a:lnTo>
                    <a:pt x="710697" y="1996289"/>
                  </a:lnTo>
                  <a:lnTo>
                    <a:pt x="642796" y="2263366"/>
                  </a:lnTo>
                  <a:lnTo>
                    <a:pt x="570368" y="2503283"/>
                  </a:lnTo>
                  <a:lnTo>
                    <a:pt x="479833" y="2743200"/>
                  </a:lnTo>
                  <a:lnTo>
                    <a:pt x="402879" y="2915216"/>
                  </a:lnTo>
                  <a:lnTo>
                    <a:pt x="348558" y="3028384"/>
                  </a:lnTo>
                  <a:lnTo>
                    <a:pt x="221810" y="3263774"/>
                  </a:lnTo>
                  <a:lnTo>
                    <a:pt x="90534" y="3462951"/>
                  </a:lnTo>
                  <a:lnTo>
                    <a:pt x="54321" y="3512745"/>
                  </a:lnTo>
                  <a:lnTo>
                    <a:pt x="27160" y="3526325"/>
                  </a:lnTo>
                  <a:lnTo>
                    <a:pt x="9053" y="3526325"/>
                  </a:lnTo>
                  <a:lnTo>
                    <a:pt x="0" y="3512745"/>
                  </a:lnTo>
                  <a:lnTo>
                    <a:pt x="0" y="3490111"/>
                  </a:lnTo>
                  <a:lnTo>
                    <a:pt x="40740" y="3408630"/>
                  </a:lnTo>
                  <a:lnTo>
                    <a:pt x="113168" y="3254721"/>
                  </a:lnTo>
                  <a:lnTo>
                    <a:pt x="221810" y="2992170"/>
                  </a:lnTo>
                  <a:lnTo>
                    <a:pt x="285184" y="2811101"/>
                  </a:lnTo>
                  <a:lnTo>
                    <a:pt x="334978" y="2648139"/>
                  </a:lnTo>
                  <a:lnTo>
                    <a:pt x="380245" y="2494230"/>
                  </a:lnTo>
                  <a:lnTo>
                    <a:pt x="416459" y="2349374"/>
                  </a:lnTo>
                  <a:lnTo>
                    <a:pt x="448146" y="2227152"/>
                  </a:lnTo>
                  <a:lnTo>
                    <a:pt x="493414" y="1991762"/>
                  </a:lnTo>
                  <a:lnTo>
                    <a:pt x="520574" y="1828800"/>
                  </a:lnTo>
                  <a:lnTo>
                    <a:pt x="534154" y="1729212"/>
                  </a:lnTo>
                  <a:lnTo>
                    <a:pt x="556788" y="1534562"/>
                  </a:lnTo>
                  <a:lnTo>
                    <a:pt x="574895" y="1335386"/>
                  </a:lnTo>
                  <a:lnTo>
                    <a:pt x="583948" y="1077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1">
              <a:extLst>
                <a:ext uri="{FF2B5EF4-FFF2-40B4-BE49-F238E27FC236}">
                  <a16:creationId xmlns:a16="http://schemas.microsoft.com/office/drawing/2014/main" id="{C0BFD828-2F94-4219-BEF8-A59FA56FB1A4}"/>
                </a:ext>
              </a:extLst>
            </p:cNvPr>
            <p:cNvSpPr/>
            <p:nvPr/>
          </p:nvSpPr>
          <p:spPr>
            <a:xfrm>
              <a:off x="5753100" y="3554413"/>
              <a:ext cx="2063750" cy="2184400"/>
            </a:xfrm>
            <a:custGeom>
              <a:avLst/>
              <a:gdLst>
                <a:gd name="connsiteX0" fmla="*/ 485775 w 2063750"/>
                <a:gd name="connsiteY0" fmla="*/ 911225 h 2184400"/>
                <a:gd name="connsiteX1" fmla="*/ 365125 w 2063750"/>
                <a:gd name="connsiteY1" fmla="*/ 688975 h 2184400"/>
                <a:gd name="connsiteX2" fmla="*/ 260350 w 2063750"/>
                <a:gd name="connsiteY2" fmla="*/ 498475 h 2184400"/>
                <a:gd name="connsiteX3" fmla="*/ 155575 w 2063750"/>
                <a:gd name="connsiteY3" fmla="*/ 304800 h 2184400"/>
                <a:gd name="connsiteX4" fmla="*/ 0 w 2063750"/>
                <a:gd name="connsiteY4" fmla="*/ 19050 h 2184400"/>
                <a:gd name="connsiteX5" fmla="*/ 85725 w 2063750"/>
                <a:gd name="connsiteY5" fmla="*/ 0 h 2184400"/>
                <a:gd name="connsiteX6" fmla="*/ 196850 w 2063750"/>
                <a:gd name="connsiteY6" fmla="*/ 155575 h 2184400"/>
                <a:gd name="connsiteX7" fmla="*/ 387350 w 2063750"/>
                <a:gd name="connsiteY7" fmla="*/ 419100 h 2184400"/>
                <a:gd name="connsiteX8" fmla="*/ 536575 w 2063750"/>
                <a:gd name="connsiteY8" fmla="*/ 628650 h 2184400"/>
                <a:gd name="connsiteX9" fmla="*/ 692150 w 2063750"/>
                <a:gd name="connsiteY9" fmla="*/ 844550 h 2184400"/>
                <a:gd name="connsiteX10" fmla="*/ 850900 w 2063750"/>
                <a:gd name="connsiteY10" fmla="*/ 1066800 h 2184400"/>
                <a:gd name="connsiteX11" fmla="*/ 987425 w 2063750"/>
                <a:gd name="connsiteY11" fmla="*/ 1260475 h 2184400"/>
                <a:gd name="connsiteX12" fmla="*/ 1114425 w 2063750"/>
                <a:gd name="connsiteY12" fmla="*/ 1431925 h 2184400"/>
                <a:gd name="connsiteX13" fmla="*/ 1193800 w 2063750"/>
                <a:gd name="connsiteY13" fmla="*/ 1527175 h 2184400"/>
                <a:gd name="connsiteX14" fmla="*/ 1273175 w 2063750"/>
                <a:gd name="connsiteY14" fmla="*/ 1606550 h 2184400"/>
                <a:gd name="connsiteX15" fmla="*/ 1381125 w 2063750"/>
                <a:gd name="connsiteY15" fmla="*/ 1708150 h 2184400"/>
                <a:gd name="connsiteX16" fmla="*/ 1577975 w 2063750"/>
                <a:gd name="connsiteY16" fmla="*/ 1857375 h 2184400"/>
                <a:gd name="connsiteX17" fmla="*/ 1752600 w 2063750"/>
                <a:gd name="connsiteY17" fmla="*/ 1978025 h 2184400"/>
                <a:gd name="connsiteX18" fmla="*/ 1949450 w 2063750"/>
                <a:gd name="connsiteY18" fmla="*/ 2095500 h 2184400"/>
                <a:gd name="connsiteX19" fmla="*/ 2044700 w 2063750"/>
                <a:gd name="connsiteY19" fmla="*/ 2146300 h 2184400"/>
                <a:gd name="connsiteX20" fmla="*/ 2060575 w 2063750"/>
                <a:gd name="connsiteY20" fmla="*/ 2155825 h 2184400"/>
                <a:gd name="connsiteX21" fmla="*/ 2063750 w 2063750"/>
                <a:gd name="connsiteY21" fmla="*/ 2162175 h 2184400"/>
                <a:gd name="connsiteX22" fmla="*/ 2057400 w 2063750"/>
                <a:gd name="connsiteY22" fmla="*/ 2178050 h 2184400"/>
                <a:gd name="connsiteX23" fmla="*/ 2035175 w 2063750"/>
                <a:gd name="connsiteY23" fmla="*/ 2184400 h 2184400"/>
                <a:gd name="connsiteX24" fmla="*/ 1958975 w 2063750"/>
                <a:gd name="connsiteY24" fmla="*/ 2184400 h 2184400"/>
                <a:gd name="connsiteX25" fmla="*/ 1717675 w 2063750"/>
                <a:gd name="connsiteY25" fmla="*/ 2165350 h 2184400"/>
                <a:gd name="connsiteX26" fmla="*/ 1428750 w 2063750"/>
                <a:gd name="connsiteY26" fmla="*/ 2136775 h 2184400"/>
                <a:gd name="connsiteX27" fmla="*/ 1327150 w 2063750"/>
                <a:gd name="connsiteY27" fmla="*/ 2124075 h 2184400"/>
                <a:gd name="connsiteX28" fmla="*/ 1279525 w 2063750"/>
                <a:gd name="connsiteY28" fmla="*/ 2111375 h 2184400"/>
                <a:gd name="connsiteX29" fmla="*/ 1200150 w 2063750"/>
                <a:gd name="connsiteY29" fmla="*/ 2073275 h 2184400"/>
                <a:gd name="connsiteX30" fmla="*/ 1155700 w 2063750"/>
                <a:gd name="connsiteY30" fmla="*/ 2044700 h 2184400"/>
                <a:gd name="connsiteX31" fmla="*/ 1130300 w 2063750"/>
                <a:gd name="connsiteY31" fmla="*/ 2016125 h 2184400"/>
                <a:gd name="connsiteX32" fmla="*/ 1041400 w 2063750"/>
                <a:gd name="connsiteY32" fmla="*/ 1885950 h 2184400"/>
                <a:gd name="connsiteX33" fmla="*/ 914400 w 2063750"/>
                <a:gd name="connsiteY33" fmla="*/ 1682750 h 2184400"/>
                <a:gd name="connsiteX34" fmla="*/ 800100 w 2063750"/>
                <a:gd name="connsiteY34" fmla="*/ 1479550 h 2184400"/>
                <a:gd name="connsiteX35" fmla="*/ 730250 w 2063750"/>
                <a:gd name="connsiteY35" fmla="*/ 1339850 h 2184400"/>
                <a:gd name="connsiteX36" fmla="*/ 647700 w 2063750"/>
                <a:gd name="connsiteY36" fmla="*/ 1200150 h 2184400"/>
                <a:gd name="connsiteX37" fmla="*/ 485775 w 2063750"/>
                <a:gd name="connsiteY37" fmla="*/ 911225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3750" h="2184400">
                  <a:moveTo>
                    <a:pt x="485775" y="911225"/>
                  </a:moveTo>
                  <a:lnTo>
                    <a:pt x="365125" y="688975"/>
                  </a:lnTo>
                  <a:lnTo>
                    <a:pt x="260350" y="498475"/>
                  </a:lnTo>
                  <a:lnTo>
                    <a:pt x="155575" y="304800"/>
                  </a:lnTo>
                  <a:lnTo>
                    <a:pt x="0" y="19050"/>
                  </a:lnTo>
                  <a:lnTo>
                    <a:pt x="85725" y="0"/>
                  </a:lnTo>
                  <a:lnTo>
                    <a:pt x="196850" y="155575"/>
                  </a:lnTo>
                  <a:lnTo>
                    <a:pt x="387350" y="419100"/>
                  </a:lnTo>
                  <a:lnTo>
                    <a:pt x="536575" y="628650"/>
                  </a:lnTo>
                  <a:lnTo>
                    <a:pt x="692150" y="844550"/>
                  </a:lnTo>
                  <a:lnTo>
                    <a:pt x="850900" y="1066800"/>
                  </a:lnTo>
                  <a:lnTo>
                    <a:pt x="987425" y="1260475"/>
                  </a:lnTo>
                  <a:lnTo>
                    <a:pt x="1114425" y="1431925"/>
                  </a:lnTo>
                  <a:lnTo>
                    <a:pt x="1193800" y="1527175"/>
                  </a:lnTo>
                  <a:lnTo>
                    <a:pt x="1273175" y="1606550"/>
                  </a:lnTo>
                  <a:lnTo>
                    <a:pt x="1381125" y="1708150"/>
                  </a:lnTo>
                  <a:lnTo>
                    <a:pt x="1577975" y="1857375"/>
                  </a:lnTo>
                  <a:lnTo>
                    <a:pt x="1752600" y="1978025"/>
                  </a:lnTo>
                  <a:lnTo>
                    <a:pt x="1949450" y="2095500"/>
                  </a:lnTo>
                  <a:lnTo>
                    <a:pt x="2044700" y="2146300"/>
                  </a:lnTo>
                  <a:lnTo>
                    <a:pt x="2060575" y="2155825"/>
                  </a:lnTo>
                  <a:lnTo>
                    <a:pt x="2063750" y="2162175"/>
                  </a:lnTo>
                  <a:lnTo>
                    <a:pt x="2057400" y="2178050"/>
                  </a:lnTo>
                  <a:lnTo>
                    <a:pt x="2035175" y="2184400"/>
                  </a:lnTo>
                  <a:lnTo>
                    <a:pt x="1958975" y="2184400"/>
                  </a:lnTo>
                  <a:lnTo>
                    <a:pt x="1717675" y="2165350"/>
                  </a:lnTo>
                  <a:lnTo>
                    <a:pt x="1428750" y="2136775"/>
                  </a:lnTo>
                  <a:lnTo>
                    <a:pt x="1327150" y="2124075"/>
                  </a:lnTo>
                  <a:lnTo>
                    <a:pt x="1279525" y="2111375"/>
                  </a:lnTo>
                  <a:lnTo>
                    <a:pt x="1200150" y="2073275"/>
                  </a:lnTo>
                  <a:lnTo>
                    <a:pt x="1155700" y="2044700"/>
                  </a:lnTo>
                  <a:lnTo>
                    <a:pt x="1130300" y="2016125"/>
                  </a:lnTo>
                  <a:lnTo>
                    <a:pt x="1041400" y="1885950"/>
                  </a:lnTo>
                  <a:lnTo>
                    <a:pt x="914400" y="1682750"/>
                  </a:lnTo>
                  <a:lnTo>
                    <a:pt x="800100" y="1479550"/>
                  </a:lnTo>
                  <a:lnTo>
                    <a:pt x="730250" y="1339850"/>
                  </a:lnTo>
                  <a:lnTo>
                    <a:pt x="647700" y="1200150"/>
                  </a:lnTo>
                  <a:lnTo>
                    <a:pt x="485775" y="911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CB1297D4-19CB-4891-94BB-84B9EFA21814}"/>
              </a:ext>
            </a:extLst>
          </p:cNvPr>
          <p:cNvGrpSpPr>
            <a:grpSpLocks/>
          </p:cNvGrpSpPr>
          <p:nvPr/>
        </p:nvGrpSpPr>
        <p:grpSpPr bwMode="auto">
          <a:xfrm>
            <a:off x="2473325" y="1585913"/>
            <a:ext cx="5130800" cy="4197350"/>
            <a:chOff x="2476500" y="1585913"/>
            <a:chExt cx="5130800" cy="4197350"/>
          </a:xfrm>
        </p:grpSpPr>
        <p:sp>
          <p:nvSpPr>
            <p:cNvPr id="26" name="フリーフォーム 101">
              <a:extLst>
                <a:ext uri="{FF2B5EF4-FFF2-40B4-BE49-F238E27FC236}">
                  <a16:creationId xmlns:a16="http://schemas.microsoft.com/office/drawing/2014/main" id="{78191DEE-6562-4C6B-B695-2A171ED74B60}"/>
                </a:ext>
              </a:extLst>
            </p:cNvPr>
            <p:cNvSpPr/>
            <p:nvPr/>
          </p:nvSpPr>
          <p:spPr>
            <a:xfrm>
              <a:off x="2967038" y="1585913"/>
              <a:ext cx="995362" cy="504825"/>
            </a:xfrm>
            <a:custGeom>
              <a:avLst/>
              <a:gdLst>
                <a:gd name="connsiteX0" fmla="*/ 395287 w 995362"/>
                <a:gd name="connsiteY0" fmla="*/ 354806 h 504825"/>
                <a:gd name="connsiteX1" fmla="*/ 328612 w 995362"/>
                <a:gd name="connsiteY1" fmla="*/ 311943 h 504825"/>
                <a:gd name="connsiteX2" fmla="*/ 242887 w 995362"/>
                <a:gd name="connsiteY2" fmla="*/ 252412 h 504825"/>
                <a:gd name="connsiteX3" fmla="*/ 152400 w 995362"/>
                <a:gd name="connsiteY3" fmla="*/ 180975 h 504825"/>
                <a:gd name="connsiteX4" fmla="*/ 61912 w 995362"/>
                <a:gd name="connsiteY4" fmla="*/ 104775 h 504825"/>
                <a:gd name="connsiteX5" fmla="*/ 16668 w 995362"/>
                <a:gd name="connsiteY5" fmla="*/ 61912 h 504825"/>
                <a:gd name="connsiteX6" fmla="*/ 2381 w 995362"/>
                <a:gd name="connsiteY6" fmla="*/ 33337 h 504825"/>
                <a:gd name="connsiteX7" fmla="*/ 0 w 995362"/>
                <a:gd name="connsiteY7" fmla="*/ 14287 h 504825"/>
                <a:gd name="connsiteX8" fmla="*/ 4762 w 995362"/>
                <a:gd name="connsiteY8" fmla="*/ 2381 h 504825"/>
                <a:gd name="connsiteX9" fmla="*/ 11906 w 995362"/>
                <a:gd name="connsiteY9" fmla="*/ 0 h 504825"/>
                <a:gd name="connsiteX10" fmla="*/ 28575 w 995362"/>
                <a:gd name="connsiteY10" fmla="*/ 0 h 504825"/>
                <a:gd name="connsiteX11" fmla="*/ 45243 w 995362"/>
                <a:gd name="connsiteY11" fmla="*/ 4762 h 504825"/>
                <a:gd name="connsiteX12" fmla="*/ 80962 w 995362"/>
                <a:gd name="connsiteY12" fmla="*/ 26193 h 504825"/>
                <a:gd name="connsiteX13" fmla="*/ 142875 w 995362"/>
                <a:gd name="connsiteY13" fmla="*/ 69056 h 504825"/>
                <a:gd name="connsiteX14" fmla="*/ 235743 w 995362"/>
                <a:gd name="connsiteY14" fmla="*/ 121443 h 504825"/>
                <a:gd name="connsiteX15" fmla="*/ 307181 w 995362"/>
                <a:gd name="connsiteY15" fmla="*/ 157162 h 504825"/>
                <a:gd name="connsiteX16" fmla="*/ 423862 w 995362"/>
                <a:gd name="connsiteY16" fmla="*/ 202406 h 504825"/>
                <a:gd name="connsiteX17" fmla="*/ 514350 w 995362"/>
                <a:gd name="connsiteY17" fmla="*/ 223837 h 504825"/>
                <a:gd name="connsiteX18" fmla="*/ 597693 w 995362"/>
                <a:gd name="connsiteY18" fmla="*/ 240506 h 504825"/>
                <a:gd name="connsiteX19" fmla="*/ 692943 w 995362"/>
                <a:gd name="connsiteY19" fmla="*/ 252412 h 504825"/>
                <a:gd name="connsiteX20" fmla="*/ 814387 w 995362"/>
                <a:gd name="connsiteY20" fmla="*/ 257175 h 504825"/>
                <a:gd name="connsiteX21" fmla="*/ 850106 w 995362"/>
                <a:gd name="connsiteY21" fmla="*/ 257175 h 504825"/>
                <a:gd name="connsiteX22" fmla="*/ 873918 w 995362"/>
                <a:gd name="connsiteY22" fmla="*/ 261937 h 504825"/>
                <a:gd name="connsiteX23" fmla="*/ 907256 w 995362"/>
                <a:gd name="connsiteY23" fmla="*/ 273843 h 504825"/>
                <a:gd name="connsiteX24" fmla="*/ 940593 w 995362"/>
                <a:gd name="connsiteY24" fmla="*/ 292893 h 504825"/>
                <a:gd name="connsiteX25" fmla="*/ 957262 w 995362"/>
                <a:gd name="connsiteY25" fmla="*/ 307181 h 504825"/>
                <a:gd name="connsiteX26" fmla="*/ 976312 w 995362"/>
                <a:gd name="connsiteY26" fmla="*/ 326231 h 504825"/>
                <a:gd name="connsiteX27" fmla="*/ 985837 w 995362"/>
                <a:gd name="connsiteY27" fmla="*/ 340518 h 504825"/>
                <a:gd name="connsiteX28" fmla="*/ 990600 w 995362"/>
                <a:gd name="connsiteY28" fmla="*/ 357187 h 504825"/>
                <a:gd name="connsiteX29" fmla="*/ 995362 w 995362"/>
                <a:gd name="connsiteY29" fmla="*/ 378618 h 504825"/>
                <a:gd name="connsiteX30" fmla="*/ 995362 w 995362"/>
                <a:gd name="connsiteY30" fmla="*/ 400050 h 504825"/>
                <a:gd name="connsiteX31" fmla="*/ 990600 w 995362"/>
                <a:gd name="connsiteY31" fmla="*/ 431006 h 504825"/>
                <a:gd name="connsiteX32" fmla="*/ 971550 w 995362"/>
                <a:gd name="connsiteY32" fmla="*/ 461962 h 504825"/>
                <a:gd name="connsiteX33" fmla="*/ 947737 w 995362"/>
                <a:gd name="connsiteY33" fmla="*/ 483393 h 504825"/>
                <a:gd name="connsiteX34" fmla="*/ 921543 w 995362"/>
                <a:gd name="connsiteY34" fmla="*/ 495300 h 504825"/>
                <a:gd name="connsiteX35" fmla="*/ 890587 w 995362"/>
                <a:gd name="connsiteY35" fmla="*/ 504825 h 504825"/>
                <a:gd name="connsiteX36" fmla="*/ 847725 w 995362"/>
                <a:gd name="connsiteY36" fmla="*/ 504825 h 504825"/>
                <a:gd name="connsiteX37" fmla="*/ 762000 w 995362"/>
                <a:gd name="connsiteY37" fmla="*/ 495300 h 504825"/>
                <a:gd name="connsiteX38" fmla="*/ 690562 w 995362"/>
                <a:gd name="connsiteY38" fmla="*/ 478631 h 504825"/>
                <a:gd name="connsiteX39" fmla="*/ 609600 w 995362"/>
                <a:gd name="connsiteY39" fmla="*/ 454818 h 504825"/>
                <a:gd name="connsiteX40" fmla="*/ 519112 w 995362"/>
                <a:gd name="connsiteY40" fmla="*/ 416718 h 504825"/>
                <a:gd name="connsiteX41" fmla="*/ 395287 w 995362"/>
                <a:gd name="connsiteY41" fmla="*/ 3548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5362" h="504825">
                  <a:moveTo>
                    <a:pt x="395287" y="354806"/>
                  </a:moveTo>
                  <a:lnTo>
                    <a:pt x="328612" y="311943"/>
                  </a:lnTo>
                  <a:lnTo>
                    <a:pt x="242887" y="252412"/>
                  </a:lnTo>
                  <a:lnTo>
                    <a:pt x="152400" y="180975"/>
                  </a:lnTo>
                  <a:lnTo>
                    <a:pt x="61912" y="104775"/>
                  </a:lnTo>
                  <a:lnTo>
                    <a:pt x="16668" y="61912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5243" y="4762"/>
                  </a:lnTo>
                  <a:lnTo>
                    <a:pt x="80962" y="26193"/>
                  </a:lnTo>
                  <a:lnTo>
                    <a:pt x="142875" y="69056"/>
                  </a:lnTo>
                  <a:lnTo>
                    <a:pt x="235743" y="121443"/>
                  </a:lnTo>
                  <a:lnTo>
                    <a:pt x="307181" y="157162"/>
                  </a:lnTo>
                  <a:lnTo>
                    <a:pt x="423862" y="202406"/>
                  </a:lnTo>
                  <a:lnTo>
                    <a:pt x="514350" y="223837"/>
                  </a:lnTo>
                  <a:lnTo>
                    <a:pt x="597693" y="240506"/>
                  </a:lnTo>
                  <a:lnTo>
                    <a:pt x="692943" y="252412"/>
                  </a:lnTo>
                  <a:lnTo>
                    <a:pt x="814387" y="257175"/>
                  </a:lnTo>
                  <a:lnTo>
                    <a:pt x="850106" y="257175"/>
                  </a:lnTo>
                  <a:lnTo>
                    <a:pt x="873918" y="261937"/>
                  </a:lnTo>
                  <a:lnTo>
                    <a:pt x="907256" y="273843"/>
                  </a:lnTo>
                  <a:lnTo>
                    <a:pt x="940593" y="292893"/>
                  </a:lnTo>
                  <a:lnTo>
                    <a:pt x="957262" y="307181"/>
                  </a:lnTo>
                  <a:lnTo>
                    <a:pt x="976312" y="326231"/>
                  </a:lnTo>
                  <a:lnTo>
                    <a:pt x="985837" y="340518"/>
                  </a:lnTo>
                  <a:lnTo>
                    <a:pt x="990600" y="357187"/>
                  </a:lnTo>
                  <a:lnTo>
                    <a:pt x="995362" y="378618"/>
                  </a:lnTo>
                  <a:lnTo>
                    <a:pt x="995362" y="400050"/>
                  </a:lnTo>
                  <a:lnTo>
                    <a:pt x="990600" y="431006"/>
                  </a:lnTo>
                  <a:lnTo>
                    <a:pt x="971550" y="461962"/>
                  </a:lnTo>
                  <a:lnTo>
                    <a:pt x="947737" y="483393"/>
                  </a:lnTo>
                  <a:lnTo>
                    <a:pt x="921543" y="495300"/>
                  </a:lnTo>
                  <a:lnTo>
                    <a:pt x="890587" y="504825"/>
                  </a:lnTo>
                  <a:lnTo>
                    <a:pt x="847725" y="504825"/>
                  </a:lnTo>
                  <a:lnTo>
                    <a:pt x="762000" y="495300"/>
                  </a:lnTo>
                  <a:lnTo>
                    <a:pt x="690562" y="478631"/>
                  </a:lnTo>
                  <a:lnTo>
                    <a:pt x="609600" y="454818"/>
                  </a:lnTo>
                  <a:lnTo>
                    <a:pt x="519112" y="416718"/>
                  </a:lnTo>
                  <a:lnTo>
                    <a:pt x="395287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2">
              <a:extLst>
                <a:ext uri="{FF2B5EF4-FFF2-40B4-BE49-F238E27FC236}">
                  <a16:creationId xmlns:a16="http://schemas.microsoft.com/office/drawing/2014/main" id="{0C80C3B6-1A31-44EE-A9BE-AFDB2435BFDA}"/>
                </a:ext>
              </a:extLst>
            </p:cNvPr>
            <p:cNvSpPr/>
            <p:nvPr/>
          </p:nvSpPr>
          <p:spPr>
            <a:xfrm>
              <a:off x="2476500" y="2335213"/>
              <a:ext cx="2195513" cy="577850"/>
            </a:xfrm>
            <a:custGeom>
              <a:avLst/>
              <a:gdLst>
                <a:gd name="connsiteX0" fmla="*/ 1047750 w 2195513"/>
                <a:gd name="connsiteY0" fmla="*/ 197644 h 576263"/>
                <a:gd name="connsiteX1" fmla="*/ 804863 w 2195513"/>
                <a:gd name="connsiteY1" fmla="*/ 250032 h 576263"/>
                <a:gd name="connsiteX2" fmla="*/ 604838 w 2195513"/>
                <a:gd name="connsiteY2" fmla="*/ 295275 h 576263"/>
                <a:gd name="connsiteX3" fmla="*/ 531019 w 2195513"/>
                <a:gd name="connsiteY3" fmla="*/ 311944 h 576263"/>
                <a:gd name="connsiteX4" fmla="*/ 492919 w 2195513"/>
                <a:gd name="connsiteY4" fmla="*/ 314325 h 576263"/>
                <a:gd name="connsiteX5" fmla="*/ 426244 w 2195513"/>
                <a:gd name="connsiteY5" fmla="*/ 314325 h 576263"/>
                <a:gd name="connsiteX6" fmla="*/ 366713 w 2195513"/>
                <a:gd name="connsiteY6" fmla="*/ 309563 h 576263"/>
                <a:gd name="connsiteX7" fmla="*/ 307181 w 2195513"/>
                <a:gd name="connsiteY7" fmla="*/ 302419 h 576263"/>
                <a:gd name="connsiteX8" fmla="*/ 223838 w 2195513"/>
                <a:gd name="connsiteY8" fmla="*/ 280988 h 576263"/>
                <a:gd name="connsiteX9" fmla="*/ 173831 w 2195513"/>
                <a:gd name="connsiteY9" fmla="*/ 261938 h 576263"/>
                <a:gd name="connsiteX10" fmla="*/ 114300 w 2195513"/>
                <a:gd name="connsiteY10" fmla="*/ 233363 h 576263"/>
                <a:gd name="connsiteX11" fmla="*/ 85725 w 2195513"/>
                <a:gd name="connsiteY11" fmla="*/ 219075 h 576263"/>
                <a:gd name="connsiteX12" fmla="*/ 52388 w 2195513"/>
                <a:gd name="connsiteY12" fmla="*/ 197644 h 576263"/>
                <a:gd name="connsiteX13" fmla="*/ 23813 w 2195513"/>
                <a:gd name="connsiteY13" fmla="*/ 185738 h 576263"/>
                <a:gd name="connsiteX14" fmla="*/ 11906 w 2195513"/>
                <a:gd name="connsiteY14" fmla="*/ 185738 h 576263"/>
                <a:gd name="connsiteX15" fmla="*/ 2381 w 2195513"/>
                <a:gd name="connsiteY15" fmla="*/ 188119 h 576263"/>
                <a:gd name="connsiteX16" fmla="*/ 0 w 2195513"/>
                <a:gd name="connsiteY16" fmla="*/ 200025 h 576263"/>
                <a:gd name="connsiteX17" fmla="*/ 4763 w 2195513"/>
                <a:gd name="connsiteY17" fmla="*/ 226219 h 576263"/>
                <a:gd name="connsiteX18" fmla="*/ 26194 w 2195513"/>
                <a:gd name="connsiteY18" fmla="*/ 266700 h 576263"/>
                <a:gd name="connsiteX19" fmla="*/ 45244 w 2195513"/>
                <a:gd name="connsiteY19" fmla="*/ 295275 h 576263"/>
                <a:gd name="connsiteX20" fmla="*/ 76200 w 2195513"/>
                <a:gd name="connsiteY20" fmla="*/ 328613 h 576263"/>
                <a:gd name="connsiteX21" fmla="*/ 135731 w 2195513"/>
                <a:gd name="connsiteY21" fmla="*/ 378619 h 576263"/>
                <a:gd name="connsiteX22" fmla="*/ 238125 w 2195513"/>
                <a:gd name="connsiteY22" fmla="*/ 454819 h 576263"/>
                <a:gd name="connsiteX23" fmla="*/ 340519 w 2195513"/>
                <a:gd name="connsiteY23" fmla="*/ 519113 h 576263"/>
                <a:gd name="connsiteX24" fmla="*/ 411956 w 2195513"/>
                <a:gd name="connsiteY24" fmla="*/ 564357 h 576263"/>
                <a:gd name="connsiteX25" fmla="*/ 438150 w 2195513"/>
                <a:gd name="connsiteY25" fmla="*/ 576263 h 576263"/>
                <a:gd name="connsiteX26" fmla="*/ 461963 w 2195513"/>
                <a:gd name="connsiteY26" fmla="*/ 566738 h 576263"/>
                <a:gd name="connsiteX27" fmla="*/ 507206 w 2195513"/>
                <a:gd name="connsiteY27" fmla="*/ 542925 h 576263"/>
                <a:gd name="connsiteX28" fmla="*/ 616744 w 2195513"/>
                <a:gd name="connsiteY28" fmla="*/ 500063 h 576263"/>
                <a:gd name="connsiteX29" fmla="*/ 735806 w 2195513"/>
                <a:gd name="connsiteY29" fmla="*/ 466725 h 576263"/>
                <a:gd name="connsiteX30" fmla="*/ 835819 w 2195513"/>
                <a:gd name="connsiteY30" fmla="*/ 435769 h 576263"/>
                <a:gd name="connsiteX31" fmla="*/ 995363 w 2195513"/>
                <a:gd name="connsiteY31" fmla="*/ 390525 h 576263"/>
                <a:gd name="connsiteX32" fmla="*/ 1138238 w 2195513"/>
                <a:gd name="connsiteY32" fmla="*/ 354807 h 576263"/>
                <a:gd name="connsiteX33" fmla="*/ 1309688 w 2195513"/>
                <a:gd name="connsiteY33" fmla="*/ 321469 h 576263"/>
                <a:gd name="connsiteX34" fmla="*/ 1500188 w 2195513"/>
                <a:gd name="connsiteY34" fmla="*/ 285750 h 576263"/>
                <a:gd name="connsiteX35" fmla="*/ 1709738 w 2195513"/>
                <a:gd name="connsiteY35" fmla="*/ 257175 h 576263"/>
                <a:gd name="connsiteX36" fmla="*/ 1864519 w 2195513"/>
                <a:gd name="connsiteY36" fmla="*/ 242888 h 576263"/>
                <a:gd name="connsiteX37" fmla="*/ 2028825 w 2195513"/>
                <a:gd name="connsiteY37" fmla="*/ 228600 h 576263"/>
                <a:gd name="connsiteX38" fmla="*/ 2112169 w 2195513"/>
                <a:gd name="connsiteY38" fmla="*/ 221457 h 576263"/>
                <a:gd name="connsiteX39" fmla="*/ 2133600 w 2195513"/>
                <a:gd name="connsiteY39" fmla="*/ 214313 h 576263"/>
                <a:gd name="connsiteX40" fmla="*/ 2159794 w 2195513"/>
                <a:gd name="connsiteY40" fmla="*/ 200025 h 576263"/>
                <a:gd name="connsiteX41" fmla="*/ 2181225 w 2195513"/>
                <a:gd name="connsiteY41" fmla="*/ 180975 h 576263"/>
                <a:gd name="connsiteX42" fmla="*/ 2193131 w 2195513"/>
                <a:gd name="connsiteY42" fmla="*/ 157163 h 576263"/>
                <a:gd name="connsiteX43" fmla="*/ 2195513 w 2195513"/>
                <a:gd name="connsiteY43" fmla="*/ 133350 h 576263"/>
                <a:gd name="connsiteX44" fmla="*/ 2188369 w 2195513"/>
                <a:gd name="connsiteY44" fmla="*/ 102394 h 576263"/>
                <a:gd name="connsiteX45" fmla="*/ 2183606 w 2195513"/>
                <a:gd name="connsiteY45" fmla="*/ 90488 h 576263"/>
                <a:gd name="connsiteX46" fmla="*/ 2162175 w 2195513"/>
                <a:gd name="connsiteY46" fmla="*/ 78582 h 576263"/>
                <a:gd name="connsiteX47" fmla="*/ 2090738 w 2195513"/>
                <a:gd name="connsiteY47" fmla="*/ 54769 h 576263"/>
                <a:gd name="connsiteX48" fmla="*/ 1990725 w 2195513"/>
                <a:gd name="connsiteY48" fmla="*/ 23813 h 576263"/>
                <a:gd name="connsiteX49" fmla="*/ 1900238 w 2195513"/>
                <a:gd name="connsiteY49" fmla="*/ 7144 h 576263"/>
                <a:gd name="connsiteX50" fmla="*/ 1809750 w 2195513"/>
                <a:gd name="connsiteY50" fmla="*/ 0 h 576263"/>
                <a:gd name="connsiteX51" fmla="*/ 1774031 w 2195513"/>
                <a:gd name="connsiteY51" fmla="*/ 7144 h 576263"/>
                <a:gd name="connsiteX52" fmla="*/ 1695450 w 2195513"/>
                <a:gd name="connsiteY52" fmla="*/ 45244 h 576263"/>
                <a:gd name="connsiteX53" fmla="*/ 1626394 w 2195513"/>
                <a:gd name="connsiteY53" fmla="*/ 85725 h 576263"/>
                <a:gd name="connsiteX54" fmla="*/ 1583531 w 2195513"/>
                <a:gd name="connsiteY54" fmla="*/ 97632 h 576263"/>
                <a:gd name="connsiteX55" fmla="*/ 1297781 w 2195513"/>
                <a:gd name="connsiteY55" fmla="*/ 147638 h 576263"/>
                <a:gd name="connsiteX56" fmla="*/ 1047750 w 2195513"/>
                <a:gd name="connsiteY56" fmla="*/ 1976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5513" h="576263">
                  <a:moveTo>
                    <a:pt x="1047750" y="197644"/>
                  </a:moveTo>
                  <a:lnTo>
                    <a:pt x="804863" y="250032"/>
                  </a:lnTo>
                  <a:lnTo>
                    <a:pt x="604838" y="295275"/>
                  </a:lnTo>
                  <a:lnTo>
                    <a:pt x="531019" y="311944"/>
                  </a:lnTo>
                  <a:lnTo>
                    <a:pt x="492919" y="314325"/>
                  </a:lnTo>
                  <a:lnTo>
                    <a:pt x="426244" y="314325"/>
                  </a:lnTo>
                  <a:lnTo>
                    <a:pt x="366713" y="309563"/>
                  </a:lnTo>
                  <a:lnTo>
                    <a:pt x="307181" y="302419"/>
                  </a:lnTo>
                  <a:lnTo>
                    <a:pt x="223838" y="280988"/>
                  </a:lnTo>
                  <a:lnTo>
                    <a:pt x="173831" y="261938"/>
                  </a:lnTo>
                  <a:lnTo>
                    <a:pt x="114300" y="233363"/>
                  </a:lnTo>
                  <a:lnTo>
                    <a:pt x="85725" y="219075"/>
                  </a:lnTo>
                  <a:lnTo>
                    <a:pt x="52388" y="197644"/>
                  </a:lnTo>
                  <a:lnTo>
                    <a:pt x="23813" y="185738"/>
                  </a:lnTo>
                  <a:lnTo>
                    <a:pt x="11906" y="185738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4763" y="226219"/>
                  </a:lnTo>
                  <a:lnTo>
                    <a:pt x="26194" y="266700"/>
                  </a:lnTo>
                  <a:lnTo>
                    <a:pt x="45244" y="295275"/>
                  </a:lnTo>
                  <a:lnTo>
                    <a:pt x="76200" y="328613"/>
                  </a:lnTo>
                  <a:lnTo>
                    <a:pt x="135731" y="378619"/>
                  </a:lnTo>
                  <a:lnTo>
                    <a:pt x="238125" y="454819"/>
                  </a:lnTo>
                  <a:lnTo>
                    <a:pt x="340519" y="519113"/>
                  </a:lnTo>
                  <a:lnTo>
                    <a:pt x="411956" y="564357"/>
                  </a:lnTo>
                  <a:lnTo>
                    <a:pt x="438150" y="576263"/>
                  </a:lnTo>
                  <a:lnTo>
                    <a:pt x="461963" y="566738"/>
                  </a:lnTo>
                  <a:lnTo>
                    <a:pt x="507206" y="542925"/>
                  </a:lnTo>
                  <a:lnTo>
                    <a:pt x="616744" y="500063"/>
                  </a:lnTo>
                  <a:lnTo>
                    <a:pt x="735806" y="466725"/>
                  </a:lnTo>
                  <a:lnTo>
                    <a:pt x="835819" y="435769"/>
                  </a:lnTo>
                  <a:lnTo>
                    <a:pt x="995363" y="390525"/>
                  </a:lnTo>
                  <a:lnTo>
                    <a:pt x="1138238" y="354807"/>
                  </a:lnTo>
                  <a:lnTo>
                    <a:pt x="1309688" y="321469"/>
                  </a:lnTo>
                  <a:lnTo>
                    <a:pt x="1500188" y="285750"/>
                  </a:lnTo>
                  <a:lnTo>
                    <a:pt x="1709738" y="257175"/>
                  </a:lnTo>
                  <a:lnTo>
                    <a:pt x="1864519" y="242888"/>
                  </a:lnTo>
                  <a:lnTo>
                    <a:pt x="2028825" y="228600"/>
                  </a:lnTo>
                  <a:lnTo>
                    <a:pt x="2112169" y="221457"/>
                  </a:lnTo>
                  <a:lnTo>
                    <a:pt x="2133600" y="214313"/>
                  </a:lnTo>
                  <a:lnTo>
                    <a:pt x="2159794" y="200025"/>
                  </a:lnTo>
                  <a:lnTo>
                    <a:pt x="2181225" y="180975"/>
                  </a:lnTo>
                  <a:lnTo>
                    <a:pt x="2193131" y="157163"/>
                  </a:lnTo>
                  <a:lnTo>
                    <a:pt x="2195513" y="133350"/>
                  </a:lnTo>
                  <a:lnTo>
                    <a:pt x="2188369" y="102394"/>
                  </a:lnTo>
                  <a:lnTo>
                    <a:pt x="2183606" y="90488"/>
                  </a:lnTo>
                  <a:lnTo>
                    <a:pt x="2162175" y="78582"/>
                  </a:lnTo>
                  <a:lnTo>
                    <a:pt x="2090738" y="54769"/>
                  </a:lnTo>
                  <a:lnTo>
                    <a:pt x="1990725" y="23813"/>
                  </a:lnTo>
                  <a:lnTo>
                    <a:pt x="1900238" y="7144"/>
                  </a:lnTo>
                  <a:lnTo>
                    <a:pt x="1809750" y="0"/>
                  </a:lnTo>
                  <a:lnTo>
                    <a:pt x="1774031" y="7144"/>
                  </a:lnTo>
                  <a:lnTo>
                    <a:pt x="1695450" y="45244"/>
                  </a:lnTo>
                  <a:lnTo>
                    <a:pt x="1626394" y="85725"/>
                  </a:lnTo>
                  <a:lnTo>
                    <a:pt x="1583531" y="97632"/>
                  </a:lnTo>
                  <a:lnTo>
                    <a:pt x="1297781" y="147638"/>
                  </a:lnTo>
                  <a:lnTo>
                    <a:pt x="104775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3">
              <a:extLst>
                <a:ext uri="{FF2B5EF4-FFF2-40B4-BE49-F238E27FC236}">
                  <a16:creationId xmlns:a16="http://schemas.microsoft.com/office/drawing/2014/main" id="{8006C201-27E5-4067-829D-045638F16F81}"/>
                </a:ext>
              </a:extLst>
            </p:cNvPr>
            <p:cNvSpPr/>
            <p:nvPr/>
          </p:nvSpPr>
          <p:spPr>
            <a:xfrm>
              <a:off x="3036888" y="3124200"/>
              <a:ext cx="1146175" cy="350838"/>
            </a:xfrm>
            <a:custGeom>
              <a:avLst/>
              <a:gdLst>
                <a:gd name="connsiteX0" fmla="*/ 576262 w 1147762"/>
                <a:gd name="connsiteY0" fmla="*/ 130969 h 350044"/>
                <a:gd name="connsiteX1" fmla="*/ 459581 w 1147762"/>
                <a:gd name="connsiteY1" fmla="*/ 166688 h 350044"/>
                <a:gd name="connsiteX2" fmla="*/ 388144 w 1147762"/>
                <a:gd name="connsiteY2" fmla="*/ 183356 h 350044"/>
                <a:gd name="connsiteX3" fmla="*/ 323850 w 1147762"/>
                <a:gd name="connsiteY3" fmla="*/ 190500 h 350044"/>
                <a:gd name="connsiteX4" fmla="*/ 264319 w 1147762"/>
                <a:gd name="connsiteY4" fmla="*/ 195263 h 350044"/>
                <a:gd name="connsiteX5" fmla="*/ 233362 w 1147762"/>
                <a:gd name="connsiteY5" fmla="*/ 192881 h 350044"/>
                <a:gd name="connsiteX6" fmla="*/ 173831 w 1147762"/>
                <a:gd name="connsiteY6" fmla="*/ 183356 h 350044"/>
                <a:gd name="connsiteX7" fmla="*/ 126206 w 1147762"/>
                <a:gd name="connsiteY7" fmla="*/ 166688 h 350044"/>
                <a:gd name="connsiteX8" fmla="*/ 100012 w 1147762"/>
                <a:gd name="connsiteY8" fmla="*/ 154781 h 350044"/>
                <a:gd name="connsiteX9" fmla="*/ 66675 w 1147762"/>
                <a:gd name="connsiteY9" fmla="*/ 133350 h 350044"/>
                <a:gd name="connsiteX10" fmla="*/ 30956 w 1147762"/>
                <a:gd name="connsiteY10" fmla="*/ 116681 h 350044"/>
                <a:gd name="connsiteX11" fmla="*/ 7144 w 1147762"/>
                <a:gd name="connsiteY11" fmla="*/ 114300 h 350044"/>
                <a:gd name="connsiteX12" fmla="*/ 2381 w 1147762"/>
                <a:gd name="connsiteY12" fmla="*/ 119063 h 350044"/>
                <a:gd name="connsiteX13" fmla="*/ 0 w 1147762"/>
                <a:gd name="connsiteY13" fmla="*/ 135731 h 350044"/>
                <a:gd name="connsiteX14" fmla="*/ 9525 w 1147762"/>
                <a:gd name="connsiteY14" fmla="*/ 164306 h 350044"/>
                <a:gd name="connsiteX15" fmla="*/ 26194 w 1147762"/>
                <a:gd name="connsiteY15" fmla="*/ 190500 h 350044"/>
                <a:gd name="connsiteX16" fmla="*/ 71437 w 1147762"/>
                <a:gd name="connsiteY16" fmla="*/ 240506 h 350044"/>
                <a:gd name="connsiteX17" fmla="*/ 114300 w 1147762"/>
                <a:gd name="connsiteY17" fmla="*/ 276225 h 350044"/>
                <a:gd name="connsiteX18" fmla="*/ 157162 w 1147762"/>
                <a:gd name="connsiteY18" fmla="*/ 304800 h 350044"/>
                <a:gd name="connsiteX19" fmla="*/ 200025 w 1147762"/>
                <a:gd name="connsiteY19" fmla="*/ 326231 h 350044"/>
                <a:gd name="connsiteX20" fmla="*/ 245269 w 1147762"/>
                <a:gd name="connsiteY20" fmla="*/ 340519 h 350044"/>
                <a:gd name="connsiteX21" fmla="*/ 290512 w 1147762"/>
                <a:gd name="connsiteY21" fmla="*/ 350044 h 350044"/>
                <a:gd name="connsiteX22" fmla="*/ 409575 w 1147762"/>
                <a:gd name="connsiteY22" fmla="*/ 347663 h 350044"/>
                <a:gd name="connsiteX23" fmla="*/ 557212 w 1147762"/>
                <a:gd name="connsiteY23" fmla="*/ 333375 h 350044"/>
                <a:gd name="connsiteX24" fmla="*/ 690562 w 1147762"/>
                <a:gd name="connsiteY24" fmla="*/ 309563 h 350044"/>
                <a:gd name="connsiteX25" fmla="*/ 857250 w 1147762"/>
                <a:gd name="connsiteY25" fmla="*/ 266700 h 350044"/>
                <a:gd name="connsiteX26" fmla="*/ 969169 w 1147762"/>
                <a:gd name="connsiteY26" fmla="*/ 233363 h 350044"/>
                <a:gd name="connsiteX27" fmla="*/ 1040606 w 1147762"/>
                <a:gd name="connsiteY27" fmla="*/ 214313 h 350044"/>
                <a:gd name="connsiteX28" fmla="*/ 1097756 w 1147762"/>
                <a:gd name="connsiteY28" fmla="*/ 188119 h 350044"/>
                <a:gd name="connsiteX29" fmla="*/ 1128712 w 1147762"/>
                <a:gd name="connsiteY29" fmla="*/ 171450 h 350044"/>
                <a:gd name="connsiteX30" fmla="*/ 1138237 w 1147762"/>
                <a:gd name="connsiteY30" fmla="*/ 161925 h 350044"/>
                <a:gd name="connsiteX31" fmla="*/ 1145381 w 1147762"/>
                <a:gd name="connsiteY31" fmla="*/ 147638 h 350044"/>
                <a:gd name="connsiteX32" fmla="*/ 1147762 w 1147762"/>
                <a:gd name="connsiteY32" fmla="*/ 126206 h 350044"/>
                <a:gd name="connsiteX33" fmla="*/ 1145381 w 1147762"/>
                <a:gd name="connsiteY33" fmla="*/ 114300 h 350044"/>
                <a:gd name="connsiteX34" fmla="*/ 1135856 w 1147762"/>
                <a:gd name="connsiteY34" fmla="*/ 100013 h 350044"/>
                <a:gd name="connsiteX35" fmla="*/ 1114425 w 1147762"/>
                <a:gd name="connsiteY35" fmla="*/ 76200 h 350044"/>
                <a:gd name="connsiteX36" fmla="*/ 1090612 w 1147762"/>
                <a:gd name="connsiteY36" fmla="*/ 61913 h 350044"/>
                <a:gd name="connsiteX37" fmla="*/ 1031081 w 1147762"/>
                <a:gd name="connsiteY37" fmla="*/ 35719 h 350044"/>
                <a:gd name="connsiteX38" fmla="*/ 978694 w 1147762"/>
                <a:gd name="connsiteY38" fmla="*/ 16669 h 350044"/>
                <a:gd name="connsiteX39" fmla="*/ 940594 w 1147762"/>
                <a:gd name="connsiteY39" fmla="*/ 7144 h 350044"/>
                <a:gd name="connsiteX40" fmla="*/ 897731 w 1147762"/>
                <a:gd name="connsiteY40" fmla="*/ 0 h 350044"/>
                <a:gd name="connsiteX41" fmla="*/ 862012 w 1147762"/>
                <a:gd name="connsiteY41" fmla="*/ 2381 h 350044"/>
                <a:gd name="connsiteX42" fmla="*/ 828675 w 1147762"/>
                <a:gd name="connsiteY42" fmla="*/ 9525 h 350044"/>
                <a:gd name="connsiteX43" fmla="*/ 792956 w 1147762"/>
                <a:gd name="connsiteY43" fmla="*/ 26194 h 350044"/>
                <a:gd name="connsiteX44" fmla="*/ 757237 w 1147762"/>
                <a:gd name="connsiteY44" fmla="*/ 54769 h 350044"/>
                <a:gd name="connsiteX45" fmla="*/ 685800 w 1147762"/>
                <a:gd name="connsiteY45" fmla="*/ 88106 h 350044"/>
                <a:gd name="connsiteX46" fmla="*/ 576262 w 1147762"/>
                <a:gd name="connsiteY46" fmla="*/ 130969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7762" h="350044">
                  <a:moveTo>
                    <a:pt x="576262" y="130969"/>
                  </a:moveTo>
                  <a:lnTo>
                    <a:pt x="459581" y="166688"/>
                  </a:lnTo>
                  <a:lnTo>
                    <a:pt x="388144" y="183356"/>
                  </a:lnTo>
                  <a:lnTo>
                    <a:pt x="323850" y="190500"/>
                  </a:lnTo>
                  <a:lnTo>
                    <a:pt x="264319" y="195263"/>
                  </a:lnTo>
                  <a:lnTo>
                    <a:pt x="233362" y="192881"/>
                  </a:lnTo>
                  <a:lnTo>
                    <a:pt x="173831" y="183356"/>
                  </a:lnTo>
                  <a:lnTo>
                    <a:pt x="126206" y="166688"/>
                  </a:lnTo>
                  <a:lnTo>
                    <a:pt x="100012" y="154781"/>
                  </a:lnTo>
                  <a:lnTo>
                    <a:pt x="66675" y="133350"/>
                  </a:lnTo>
                  <a:lnTo>
                    <a:pt x="30956" y="116681"/>
                  </a:lnTo>
                  <a:lnTo>
                    <a:pt x="7144" y="114300"/>
                  </a:lnTo>
                  <a:lnTo>
                    <a:pt x="2381" y="119063"/>
                  </a:lnTo>
                  <a:lnTo>
                    <a:pt x="0" y="135731"/>
                  </a:lnTo>
                  <a:lnTo>
                    <a:pt x="9525" y="164306"/>
                  </a:lnTo>
                  <a:lnTo>
                    <a:pt x="26194" y="190500"/>
                  </a:lnTo>
                  <a:lnTo>
                    <a:pt x="71437" y="240506"/>
                  </a:lnTo>
                  <a:lnTo>
                    <a:pt x="114300" y="276225"/>
                  </a:lnTo>
                  <a:lnTo>
                    <a:pt x="157162" y="304800"/>
                  </a:lnTo>
                  <a:lnTo>
                    <a:pt x="200025" y="326231"/>
                  </a:lnTo>
                  <a:lnTo>
                    <a:pt x="245269" y="340519"/>
                  </a:lnTo>
                  <a:lnTo>
                    <a:pt x="290512" y="350044"/>
                  </a:lnTo>
                  <a:lnTo>
                    <a:pt x="409575" y="347663"/>
                  </a:lnTo>
                  <a:lnTo>
                    <a:pt x="557212" y="333375"/>
                  </a:lnTo>
                  <a:lnTo>
                    <a:pt x="690562" y="309563"/>
                  </a:lnTo>
                  <a:lnTo>
                    <a:pt x="857250" y="266700"/>
                  </a:lnTo>
                  <a:lnTo>
                    <a:pt x="969169" y="233363"/>
                  </a:lnTo>
                  <a:lnTo>
                    <a:pt x="1040606" y="214313"/>
                  </a:lnTo>
                  <a:lnTo>
                    <a:pt x="1097756" y="188119"/>
                  </a:lnTo>
                  <a:lnTo>
                    <a:pt x="1128712" y="171450"/>
                  </a:lnTo>
                  <a:lnTo>
                    <a:pt x="1138237" y="161925"/>
                  </a:lnTo>
                  <a:lnTo>
                    <a:pt x="1145381" y="147638"/>
                  </a:lnTo>
                  <a:lnTo>
                    <a:pt x="1147762" y="126206"/>
                  </a:lnTo>
                  <a:lnTo>
                    <a:pt x="1145381" y="114300"/>
                  </a:lnTo>
                  <a:lnTo>
                    <a:pt x="1135856" y="100013"/>
                  </a:lnTo>
                  <a:lnTo>
                    <a:pt x="1114425" y="76200"/>
                  </a:lnTo>
                  <a:lnTo>
                    <a:pt x="1090612" y="61913"/>
                  </a:lnTo>
                  <a:lnTo>
                    <a:pt x="1031081" y="35719"/>
                  </a:lnTo>
                  <a:lnTo>
                    <a:pt x="978694" y="16669"/>
                  </a:lnTo>
                  <a:lnTo>
                    <a:pt x="940594" y="7144"/>
                  </a:lnTo>
                  <a:lnTo>
                    <a:pt x="897731" y="0"/>
                  </a:lnTo>
                  <a:lnTo>
                    <a:pt x="862012" y="2381"/>
                  </a:lnTo>
                  <a:lnTo>
                    <a:pt x="828675" y="9525"/>
                  </a:lnTo>
                  <a:lnTo>
                    <a:pt x="792956" y="26194"/>
                  </a:lnTo>
                  <a:lnTo>
                    <a:pt x="757237" y="54769"/>
                  </a:lnTo>
                  <a:lnTo>
                    <a:pt x="685800" y="88106"/>
                  </a:lnTo>
                  <a:lnTo>
                    <a:pt x="576262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4">
              <a:extLst>
                <a:ext uri="{FF2B5EF4-FFF2-40B4-BE49-F238E27FC236}">
                  <a16:creationId xmlns:a16="http://schemas.microsoft.com/office/drawing/2014/main" id="{8132A902-3D4B-4709-B116-34F4467EABC1}"/>
                </a:ext>
              </a:extLst>
            </p:cNvPr>
            <p:cNvSpPr/>
            <p:nvPr/>
          </p:nvSpPr>
          <p:spPr>
            <a:xfrm>
              <a:off x="3030538" y="3783013"/>
              <a:ext cx="1179512" cy="339725"/>
            </a:xfrm>
            <a:custGeom>
              <a:avLst/>
              <a:gdLst>
                <a:gd name="connsiteX0" fmla="*/ 845344 w 1178719"/>
                <a:gd name="connsiteY0" fmla="*/ 257175 h 338138"/>
                <a:gd name="connsiteX1" fmla="*/ 709613 w 1178719"/>
                <a:gd name="connsiteY1" fmla="*/ 288132 h 338138"/>
                <a:gd name="connsiteX2" fmla="*/ 607219 w 1178719"/>
                <a:gd name="connsiteY2" fmla="*/ 309563 h 338138"/>
                <a:gd name="connsiteX3" fmla="*/ 495300 w 1178719"/>
                <a:gd name="connsiteY3" fmla="*/ 330994 h 338138"/>
                <a:gd name="connsiteX4" fmla="*/ 411957 w 1178719"/>
                <a:gd name="connsiteY4" fmla="*/ 338138 h 338138"/>
                <a:gd name="connsiteX5" fmla="*/ 357188 w 1178719"/>
                <a:gd name="connsiteY5" fmla="*/ 338138 h 338138"/>
                <a:gd name="connsiteX6" fmla="*/ 314325 w 1178719"/>
                <a:gd name="connsiteY6" fmla="*/ 330994 h 338138"/>
                <a:gd name="connsiteX7" fmla="*/ 233363 w 1178719"/>
                <a:gd name="connsiteY7" fmla="*/ 307182 h 338138"/>
                <a:gd name="connsiteX8" fmla="*/ 195263 w 1178719"/>
                <a:gd name="connsiteY8" fmla="*/ 290513 h 338138"/>
                <a:gd name="connsiteX9" fmla="*/ 142875 w 1178719"/>
                <a:gd name="connsiteY9" fmla="*/ 261938 h 338138"/>
                <a:gd name="connsiteX10" fmla="*/ 92869 w 1178719"/>
                <a:gd name="connsiteY10" fmla="*/ 228600 h 338138"/>
                <a:gd name="connsiteX11" fmla="*/ 47625 w 1178719"/>
                <a:gd name="connsiteY11" fmla="*/ 192882 h 338138"/>
                <a:gd name="connsiteX12" fmla="*/ 19050 w 1178719"/>
                <a:gd name="connsiteY12" fmla="*/ 164307 h 338138"/>
                <a:gd name="connsiteX13" fmla="*/ 4763 w 1178719"/>
                <a:gd name="connsiteY13" fmla="*/ 138113 h 338138"/>
                <a:gd name="connsiteX14" fmla="*/ 0 w 1178719"/>
                <a:gd name="connsiteY14" fmla="*/ 111919 h 338138"/>
                <a:gd name="connsiteX15" fmla="*/ 7144 w 1178719"/>
                <a:gd name="connsiteY15" fmla="*/ 100013 h 338138"/>
                <a:gd name="connsiteX16" fmla="*/ 19050 w 1178719"/>
                <a:gd name="connsiteY16" fmla="*/ 100013 h 338138"/>
                <a:gd name="connsiteX17" fmla="*/ 54769 w 1178719"/>
                <a:gd name="connsiteY17" fmla="*/ 111919 h 338138"/>
                <a:gd name="connsiteX18" fmla="*/ 140494 w 1178719"/>
                <a:gd name="connsiteY18" fmla="*/ 133350 h 338138"/>
                <a:gd name="connsiteX19" fmla="*/ 221457 w 1178719"/>
                <a:gd name="connsiteY19" fmla="*/ 147638 h 338138"/>
                <a:gd name="connsiteX20" fmla="*/ 304800 w 1178719"/>
                <a:gd name="connsiteY20" fmla="*/ 157163 h 338138"/>
                <a:gd name="connsiteX21" fmla="*/ 366713 w 1178719"/>
                <a:gd name="connsiteY21" fmla="*/ 159544 h 338138"/>
                <a:gd name="connsiteX22" fmla="*/ 469107 w 1178719"/>
                <a:gd name="connsiteY22" fmla="*/ 152400 h 338138"/>
                <a:gd name="connsiteX23" fmla="*/ 569119 w 1178719"/>
                <a:gd name="connsiteY23" fmla="*/ 128588 h 338138"/>
                <a:gd name="connsiteX24" fmla="*/ 664369 w 1178719"/>
                <a:gd name="connsiteY24" fmla="*/ 100013 h 338138"/>
                <a:gd name="connsiteX25" fmla="*/ 778669 w 1178719"/>
                <a:gd name="connsiteY25" fmla="*/ 54769 h 338138"/>
                <a:gd name="connsiteX26" fmla="*/ 840582 w 1178719"/>
                <a:gd name="connsiteY26" fmla="*/ 21432 h 338138"/>
                <a:gd name="connsiteX27" fmla="*/ 862013 w 1178719"/>
                <a:gd name="connsiteY27" fmla="*/ 7144 h 338138"/>
                <a:gd name="connsiteX28" fmla="*/ 888207 w 1178719"/>
                <a:gd name="connsiteY28" fmla="*/ 0 h 338138"/>
                <a:gd name="connsiteX29" fmla="*/ 973932 w 1178719"/>
                <a:gd name="connsiteY29" fmla="*/ 0 h 338138"/>
                <a:gd name="connsiteX30" fmla="*/ 1033463 w 1178719"/>
                <a:gd name="connsiteY30" fmla="*/ 11907 h 338138"/>
                <a:gd name="connsiteX31" fmla="*/ 1088232 w 1178719"/>
                <a:gd name="connsiteY31" fmla="*/ 30957 h 338138"/>
                <a:gd name="connsiteX32" fmla="*/ 1126332 w 1178719"/>
                <a:gd name="connsiteY32" fmla="*/ 50007 h 338138"/>
                <a:gd name="connsiteX33" fmla="*/ 1143000 w 1178719"/>
                <a:gd name="connsiteY33" fmla="*/ 57150 h 338138"/>
                <a:gd name="connsiteX34" fmla="*/ 1162050 w 1178719"/>
                <a:gd name="connsiteY34" fmla="*/ 73819 h 338138"/>
                <a:gd name="connsiteX35" fmla="*/ 1173957 w 1178719"/>
                <a:gd name="connsiteY35" fmla="*/ 97632 h 338138"/>
                <a:gd name="connsiteX36" fmla="*/ 1178719 w 1178719"/>
                <a:gd name="connsiteY36" fmla="*/ 130969 h 338138"/>
                <a:gd name="connsiteX37" fmla="*/ 1173957 w 1178719"/>
                <a:gd name="connsiteY37" fmla="*/ 154782 h 338138"/>
                <a:gd name="connsiteX38" fmla="*/ 1159669 w 1178719"/>
                <a:gd name="connsiteY38" fmla="*/ 178594 h 338138"/>
                <a:gd name="connsiteX39" fmla="*/ 1121569 w 1178719"/>
                <a:gd name="connsiteY39" fmla="*/ 192882 h 338138"/>
                <a:gd name="connsiteX40" fmla="*/ 845344 w 1178719"/>
                <a:gd name="connsiteY40" fmla="*/ 25717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8719" h="338138">
                  <a:moveTo>
                    <a:pt x="845344" y="257175"/>
                  </a:moveTo>
                  <a:lnTo>
                    <a:pt x="709613" y="288132"/>
                  </a:lnTo>
                  <a:lnTo>
                    <a:pt x="607219" y="309563"/>
                  </a:lnTo>
                  <a:lnTo>
                    <a:pt x="495300" y="330994"/>
                  </a:lnTo>
                  <a:lnTo>
                    <a:pt x="411957" y="338138"/>
                  </a:lnTo>
                  <a:lnTo>
                    <a:pt x="357188" y="338138"/>
                  </a:lnTo>
                  <a:lnTo>
                    <a:pt x="314325" y="330994"/>
                  </a:lnTo>
                  <a:lnTo>
                    <a:pt x="233363" y="307182"/>
                  </a:lnTo>
                  <a:lnTo>
                    <a:pt x="195263" y="290513"/>
                  </a:lnTo>
                  <a:lnTo>
                    <a:pt x="142875" y="261938"/>
                  </a:lnTo>
                  <a:lnTo>
                    <a:pt x="92869" y="228600"/>
                  </a:lnTo>
                  <a:lnTo>
                    <a:pt x="47625" y="192882"/>
                  </a:lnTo>
                  <a:lnTo>
                    <a:pt x="19050" y="164307"/>
                  </a:lnTo>
                  <a:lnTo>
                    <a:pt x="4763" y="138113"/>
                  </a:lnTo>
                  <a:lnTo>
                    <a:pt x="0" y="111919"/>
                  </a:lnTo>
                  <a:lnTo>
                    <a:pt x="7144" y="100013"/>
                  </a:lnTo>
                  <a:lnTo>
                    <a:pt x="19050" y="100013"/>
                  </a:lnTo>
                  <a:lnTo>
                    <a:pt x="54769" y="111919"/>
                  </a:lnTo>
                  <a:lnTo>
                    <a:pt x="140494" y="133350"/>
                  </a:lnTo>
                  <a:lnTo>
                    <a:pt x="221457" y="147638"/>
                  </a:lnTo>
                  <a:lnTo>
                    <a:pt x="304800" y="157163"/>
                  </a:lnTo>
                  <a:lnTo>
                    <a:pt x="366713" y="159544"/>
                  </a:lnTo>
                  <a:lnTo>
                    <a:pt x="469107" y="152400"/>
                  </a:lnTo>
                  <a:lnTo>
                    <a:pt x="569119" y="128588"/>
                  </a:lnTo>
                  <a:lnTo>
                    <a:pt x="664369" y="100013"/>
                  </a:lnTo>
                  <a:lnTo>
                    <a:pt x="778669" y="54769"/>
                  </a:lnTo>
                  <a:lnTo>
                    <a:pt x="840582" y="21432"/>
                  </a:lnTo>
                  <a:lnTo>
                    <a:pt x="862013" y="7144"/>
                  </a:lnTo>
                  <a:lnTo>
                    <a:pt x="888207" y="0"/>
                  </a:lnTo>
                  <a:lnTo>
                    <a:pt x="973932" y="0"/>
                  </a:lnTo>
                  <a:lnTo>
                    <a:pt x="1033463" y="11907"/>
                  </a:lnTo>
                  <a:lnTo>
                    <a:pt x="1088232" y="30957"/>
                  </a:lnTo>
                  <a:lnTo>
                    <a:pt x="1126332" y="50007"/>
                  </a:lnTo>
                  <a:lnTo>
                    <a:pt x="1143000" y="57150"/>
                  </a:lnTo>
                  <a:lnTo>
                    <a:pt x="1162050" y="73819"/>
                  </a:lnTo>
                  <a:lnTo>
                    <a:pt x="1173957" y="97632"/>
                  </a:lnTo>
                  <a:lnTo>
                    <a:pt x="1178719" y="130969"/>
                  </a:lnTo>
                  <a:lnTo>
                    <a:pt x="1173957" y="154782"/>
                  </a:lnTo>
                  <a:lnTo>
                    <a:pt x="1159669" y="178594"/>
                  </a:lnTo>
                  <a:lnTo>
                    <a:pt x="1121569" y="192882"/>
                  </a:lnTo>
                  <a:lnTo>
                    <a:pt x="845344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5">
              <a:extLst>
                <a:ext uri="{FF2B5EF4-FFF2-40B4-BE49-F238E27FC236}">
                  <a16:creationId xmlns:a16="http://schemas.microsoft.com/office/drawing/2014/main" id="{D919A706-EC6C-4C26-86BB-7F5F6E9FBF4D}"/>
                </a:ext>
              </a:extLst>
            </p:cNvPr>
            <p:cNvSpPr/>
            <p:nvPr/>
          </p:nvSpPr>
          <p:spPr>
            <a:xfrm>
              <a:off x="2767013" y="4579938"/>
              <a:ext cx="561975" cy="1203325"/>
            </a:xfrm>
            <a:custGeom>
              <a:avLst/>
              <a:gdLst>
                <a:gd name="connsiteX0" fmla="*/ 423862 w 561975"/>
                <a:gd name="connsiteY0" fmla="*/ 502444 h 1204912"/>
                <a:gd name="connsiteX1" fmla="*/ 364331 w 561975"/>
                <a:gd name="connsiteY1" fmla="*/ 233362 h 1204912"/>
                <a:gd name="connsiteX2" fmla="*/ 304800 w 561975"/>
                <a:gd name="connsiteY2" fmla="*/ 126206 h 1204912"/>
                <a:gd name="connsiteX3" fmla="*/ 280987 w 561975"/>
                <a:gd name="connsiteY3" fmla="*/ 102394 h 1204912"/>
                <a:gd name="connsiteX4" fmla="*/ 245268 w 561975"/>
                <a:gd name="connsiteY4" fmla="*/ 73819 h 1204912"/>
                <a:gd name="connsiteX5" fmla="*/ 219075 w 561975"/>
                <a:gd name="connsiteY5" fmla="*/ 57150 h 1204912"/>
                <a:gd name="connsiteX6" fmla="*/ 185737 w 561975"/>
                <a:gd name="connsiteY6" fmla="*/ 38100 h 1204912"/>
                <a:gd name="connsiteX7" fmla="*/ 147637 w 561975"/>
                <a:gd name="connsiteY7" fmla="*/ 23812 h 1204912"/>
                <a:gd name="connsiteX8" fmla="*/ 97631 w 561975"/>
                <a:gd name="connsiteY8" fmla="*/ 11906 h 1204912"/>
                <a:gd name="connsiteX9" fmla="*/ 59531 w 561975"/>
                <a:gd name="connsiteY9" fmla="*/ 9525 h 1204912"/>
                <a:gd name="connsiteX10" fmla="*/ 42862 w 561975"/>
                <a:gd name="connsiteY10" fmla="*/ 4762 h 1204912"/>
                <a:gd name="connsiteX11" fmla="*/ 14287 w 561975"/>
                <a:gd name="connsiteY11" fmla="*/ 0 h 1204912"/>
                <a:gd name="connsiteX12" fmla="*/ 2381 w 561975"/>
                <a:gd name="connsiteY12" fmla="*/ 4762 h 1204912"/>
                <a:gd name="connsiteX13" fmla="*/ 0 w 561975"/>
                <a:gd name="connsiteY13" fmla="*/ 14287 h 1204912"/>
                <a:gd name="connsiteX14" fmla="*/ 7143 w 561975"/>
                <a:gd name="connsiteY14" fmla="*/ 38100 h 1204912"/>
                <a:gd name="connsiteX15" fmla="*/ 28575 w 561975"/>
                <a:gd name="connsiteY15" fmla="*/ 66675 h 1204912"/>
                <a:gd name="connsiteX16" fmla="*/ 59531 w 561975"/>
                <a:gd name="connsiteY16" fmla="*/ 102394 h 1204912"/>
                <a:gd name="connsiteX17" fmla="*/ 88106 w 561975"/>
                <a:gd name="connsiteY17" fmla="*/ 147637 h 1204912"/>
                <a:gd name="connsiteX18" fmla="*/ 116681 w 561975"/>
                <a:gd name="connsiteY18" fmla="*/ 195262 h 1204912"/>
                <a:gd name="connsiteX19" fmla="*/ 142875 w 561975"/>
                <a:gd name="connsiteY19" fmla="*/ 242887 h 1204912"/>
                <a:gd name="connsiteX20" fmla="*/ 180975 w 561975"/>
                <a:gd name="connsiteY20" fmla="*/ 361950 h 1204912"/>
                <a:gd name="connsiteX21" fmla="*/ 202406 w 561975"/>
                <a:gd name="connsiteY21" fmla="*/ 454819 h 1204912"/>
                <a:gd name="connsiteX22" fmla="*/ 238125 w 561975"/>
                <a:gd name="connsiteY22" fmla="*/ 619125 h 1204912"/>
                <a:gd name="connsiteX23" fmla="*/ 269081 w 561975"/>
                <a:gd name="connsiteY23" fmla="*/ 781050 h 1204912"/>
                <a:gd name="connsiteX24" fmla="*/ 295275 w 561975"/>
                <a:gd name="connsiteY24" fmla="*/ 935831 h 1204912"/>
                <a:gd name="connsiteX25" fmla="*/ 302418 w 561975"/>
                <a:gd name="connsiteY25" fmla="*/ 969169 h 1204912"/>
                <a:gd name="connsiteX26" fmla="*/ 333375 w 561975"/>
                <a:gd name="connsiteY26" fmla="*/ 1031081 h 1204912"/>
                <a:gd name="connsiteX27" fmla="*/ 383381 w 561975"/>
                <a:gd name="connsiteY27" fmla="*/ 1097756 h 1204912"/>
                <a:gd name="connsiteX28" fmla="*/ 428625 w 561975"/>
                <a:gd name="connsiteY28" fmla="*/ 1147762 h 1204912"/>
                <a:gd name="connsiteX29" fmla="*/ 481012 w 561975"/>
                <a:gd name="connsiteY29" fmla="*/ 1193006 h 1204912"/>
                <a:gd name="connsiteX30" fmla="*/ 502443 w 561975"/>
                <a:gd name="connsiteY30" fmla="*/ 1202531 h 1204912"/>
                <a:gd name="connsiteX31" fmla="*/ 516731 w 561975"/>
                <a:gd name="connsiteY31" fmla="*/ 1204912 h 1204912"/>
                <a:gd name="connsiteX32" fmla="*/ 531018 w 561975"/>
                <a:gd name="connsiteY32" fmla="*/ 1204912 h 1204912"/>
                <a:gd name="connsiteX33" fmla="*/ 540543 w 561975"/>
                <a:gd name="connsiteY33" fmla="*/ 1197769 h 1204912"/>
                <a:gd name="connsiteX34" fmla="*/ 554831 w 561975"/>
                <a:gd name="connsiteY34" fmla="*/ 1181100 h 1204912"/>
                <a:gd name="connsiteX35" fmla="*/ 559593 w 561975"/>
                <a:gd name="connsiteY35" fmla="*/ 1162050 h 1204912"/>
                <a:gd name="connsiteX36" fmla="*/ 561975 w 561975"/>
                <a:gd name="connsiteY36" fmla="*/ 1119187 h 1204912"/>
                <a:gd name="connsiteX37" fmla="*/ 559593 w 561975"/>
                <a:gd name="connsiteY37" fmla="*/ 1066800 h 1204912"/>
                <a:gd name="connsiteX38" fmla="*/ 547687 w 561975"/>
                <a:gd name="connsiteY38" fmla="*/ 978694 h 1204912"/>
                <a:gd name="connsiteX39" fmla="*/ 502443 w 561975"/>
                <a:gd name="connsiteY39" fmla="*/ 847725 h 1204912"/>
                <a:gd name="connsiteX40" fmla="*/ 423862 w 561975"/>
                <a:gd name="connsiteY40" fmla="*/ 502444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04912">
                  <a:moveTo>
                    <a:pt x="423862" y="502444"/>
                  </a:moveTo>
                  <a:lnTo>
                    <a:pt x="364331" y="233362"/>
                  </a:lnTo>
                  <a:lnTo>
                    <a:pt x="304800" y="126206"/>
                  </a:lnTo>
                  <a:lnTo>
                    <a:pt x="280987" y="102394"/>
                  </a:lnTo>
                  <a:lnTo>
                    <a:pt x="245268" y="73819"/>
                  </a:lnTo>
                  <a:lnTo>
                    <a:pt x="219075" y="57150"/>
                  </a:lnTo>
                  <a:lnTo>
                    <a:pt x="185737" y="38100"/>
                  </a:lnTo>
                  <a:lnTo>
                    <a:pt x="147637" y="23812"/>
                  </a:lnTo>
                  <a:lnTo>
                    <a:pt x="97631" y="11906"/>
                  </a:lnTo>
                  <a:lnTo>
                    <a:pt x="59531" y="9525"/>
                  </a:lnTo>
                  <a:lnTo>
                    <a:pt x="42862" y="4762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7143" y="38100"/>
                  </a:lnTo>
                  <a:lnTo>
                    <a:pt x="28575" y="66675"/>
                  </a:lnTo>
                  <a:lnTo>
                    <a:pt x="59531" y="102394"/>
                  </a:lnTo>
                  <a:lnTo>
                    <a:pt x="88106" y="147637"/>
                  </a:lnTo>
                  <a:lnTo>
                    <a:pt x="116681" y="195262"/>
                  </a:lnTo>
                  <a:lnTo>
                    <a:pt x="142875" y="242887"/>
                  </a:lnTo>
                  <a:lnTo>
                    <a:pt x="180975" y="361950"/>
                  </a:lnTo>
                  <a:lnTo>
                    <a:pt x="202406" y="454819"/>
                  </a:lnTo>
                  <a:lnTo>
                    <a:pt x="238125" y="619125"/>
                  </a:lnTo>
                  <a:lnTo>
                    <a:pt x="269081" y="781050"/>
                  </a:lnTo>
                  <a:lnTo>
                    <a:pt x="295275" y="935831"/>
                  </a:lnTo>
                  <a:lnTo>
                    <a:pt x="302418" y="969169"/>
                  </a:lnTo>
                  <a:lnTo>
                    <a:pt x="333375" y="1031081"/>
                  </a:lnTo>
                  <a:lnTo>
                    <a:pt x="383381" y="1097756"/>
                  </a:lnTo>
                  <a:lnTo>
                    <a:pt x="428625" y="1147762"/>
                  </a:lnTo>
                  <a:lnTo>
                    <a:pt x="481012" y="1193006"/>
                  </a:lnTo>
                  <a:lnTo>
                    <a:pt x="502443" y="1202531"/>
                  </a:lnTo>
                  <a:lnTo>
                    <a:pt x="516731" y="1204912"/>
                  </a:lnTo>
                  <a:lnTo>
                    <a:pt x="531018" y="1204912"/>
                  </a:lnTo>
                  <a:lnTo>
                    <a:pt x="540543" y="1197769"/>
                  </a:lnTo>
                  <a:lnTo>
                    <a:pt x="554831" y="1181100"/>
                  </a:lnTo>
                  <a:lnTo>
                    <a:pt x="559593" y="1162050"/>
                  </a:lnTo>
                  <a:lnTo>
                    <a:pt x="561975" y="1119187"/>
                  </a:lnTo>
                  <a:lnTo>
                    <a:pt x="559593" y="1066800"/>
                  </a:lnTo>
                  <a:lnTo>
                    <a:pt x="547687" y="978694"/>
                  </a:lnTo>
                  <a:lnTo>
                    <a:pt x="502443" y="847725"/>
                  </a:lnTo>
                  <a:lnTo>
                    <a:pt x="42386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6">
              <a:extLst>
                <a:ext uri="{FF2B5EF4-FFF2-40B4-BE49-F238E27FC236}">
                  <a16:creationId xmlns:a16="http://schemas.microsoft.com/office/drawing/2014/main" id="{3B1D1425-17A7-4BBB-B085-6B03B300C5E3}"/>
                </a:ext>
              </a:extLst>
            </p:cNvPr>
            <p:cNvSpPr/>
            <p:nvPr/>
          </p:nvSpPr>
          <p:spPr>
            <a:xfrm>
              <a:off x="3021013" y="4411663"/>
              <a:ext cx="1466850" cy="1108075"/>
            </a:xfrm>
            <a:custGeom>
              <a:avLst/>
              <a:gdLst>
                <a:gd name="connsiteX0" fmla="*/ 621507 w 1466850"/>
                <a:gd name="connsiteY0" fmla="*/ 164307 h 1107282"/>
                <a:gd name="connsiteX1" fmla="*/ 395288 w 1466850"/>
                <a:gd name="connsiteY1" fmla="*/ 216694 h 1107282"/>
                <a:gd name="connsiteX2" fmla="*/ 0 w 1466850"/>
                <a:gd name="connsiteY2" fmla="*/ 302419 h 1107282"/>
                <a:gd name="connsiteX3" fmla="*/ 61913 w 1466850"/>
                <a:gd name="connsiteY3" fmla="*/ 435769 h 1107282"/>
                <a:gd name="connsiteX4" fmla="*/ 345282 w 1466850"/>
                <a:gd name="connsiteY4" fmla="*/ 376238 h 1107282"/>
                <a:gd name="connsiteX5" fmla="*/ 664369 w 1466850"/>
                <a:gd name="connsiteY5" fmla="*/ 302419 h 1107282"/>
                <a:gd name="connsiteX6" fmla="*/ 964407 w 1466850"/>
                <a:gd name="connsiteY6" fmla="*/ 228600 h 1107282"/>
                <a:gd name="connsiteX7" fmla="*/ 1004888 w 1466850"/>
                <a:gd name="connsiteY7" fmla="*/ 221457 h 1107282"/>
                <a:gd name="connsiteX8" fmla="*/ 1026319 w 1466850"/>
                <a:gd name="connsiteY8" fmla="*/ 221457 h 1107282"/>
                <a:gd name="connsiteX9" fmla="*/ 1040607 w 1466850"/>
                <a:gd name="connsiteY9" fmla="*/ 223838 h 1107282"/>
                <a:gd name="connsiteX10" fmla="*/ 1052513 w 1466850"/>
                <a:gd name="connsiteY10" fmla="*/ 233363 h 1107282"/>
                <a:gd name="connsiteX11" fmla="*/ 1062038 w 1466850"/>
                <a:gd name="connsiteY11" fmla="*/ 242888 h 1107282"/>
                <a:gd name="connsiteX12" fmla="*/ 1071563 w 1466850"/>
                <a:gd name="connsiteY12" fmla="*/ 271463 h 1107282"/>
                <a:gd name="connsiteX13" fmla="*/ 1073944 w 1466850"/>
                <a:gd name="connsiteY13" fmla="*/ 304800 h 1107282"/>
                <a:gd name="connsiteX14" fmla="*/ 1066800 w 1466850"/>
                <a:gd name="connsiteY14" fmla="*/ 361950 h 1107282"/>
                <a:gd name="connsiteX15" fmla="*/ 1023938 w 1466850"/>
                <a:gd name="connsiteY15" fmla="*/ 635794 h 1107282"/>
                <a:gd name="connsiteX16" fmla="*/ 981075 w 1466850"/>
                <a:gd name="connsiteY16" fmla="*/ 904875 h 1107282"/>
                <a:gd name="connsiteX17" fmla="*/ 1023938 w 1466850"/>
                <a:gd name="connsiteY17" fmla="*/ 1081088 h 1107282"/>
                <a:gd name="connsiteX18" fmla="*/ 1035844 w 1466850"/>
                <a:gd name="connsiteY18" fmla="*/ 1092994 h 1107282"/>
                <a:gd name="connsiteX19" fmla="*/ 1050132 w 1466850"/>
                <a:gd name="connsiteY19" fmla="*/ 1102519 h 1107282"/>
                <a:gd name="connsiteX20" fmla="*/ 1071563 w 1466850"/>
                <a:gd name="connsiteY20" fmla="*/ 1107282 h 1107282"/>
                <a:gd name="connsiteX21" fmla="*/ 1090613 w 1466850"/>
                <a:gd name="connsiteY21" fmla="*/ 1104900 h 1107282"/>
                <a:gd name="connsiteX22" fmla="*/ 1112044 w 1466850"/>
                <a:gd name="connsiteY22" fmla="*/ 1095375 h 1107282"/>
                <a:gd name="connsiteX23" fmla="*/ 1135857 w 1466850"/>
                <a:gd name="connsiteY23" fmla="*/ 1069182 h 1107282"/>
                <a:gd name="connsiteX24" fmla="*/ 1162050 w 1466850"/>
                <a:gd name="connsiteY24" fmla="*/ 1026319 h 1107282"/>
                <a:gd name="connsiteX25" fmla="*/ 1188244 w 1466850"/>
                <a:gd name="connsiteY25" fmla="*/ 952500 h 1107282"/>
                <a:gd name="connsiteX26" fmla="*/ 1245394 w 1466850"/>
                <a:gd name="connsiteY26" fmla="*/ 778669 h 1107282"/>
                <a:gd name="connsiteX27" fmla="*/ 1307307 w 1466850"/>
                <a:gd name="connsiteY27" fmla="*/ 559594 h 1107282"/>
                <a:gd name="connsiteX28" fmla="*/ 1364457 w 1466850"/>
                <a:gd name="connsiteY28" fmla="*/ 340519 h 1107282"/>
                <a:gd name="connsiteX29" fmla="*/ 1373982 w 1466850"/>
                <a:gd name="connsiteY29" fmla="*/ 333375 h 1107282"/>
                <a:gd name="connsiteX30" fmla="*/ 1397794 w 1466850"/>
                <a:gd name="connsiteY30" fmla="*/ 323850 h 1107282"/>
                <a:gd name="connsiteX31" fmla="*/ 1428750 w 1466850"/>
                <a:gd name="connsiteY31" fmla="*/ 311944 h 1107282"/>
                <a:gd name="connsiteX32" fmla="*/ 1452563 w 1466850"/>
                <a:gd name="connsiteY32" fmla="*/ 295275 h 1107282"/>
                <a:gd name="connsiteX33" fmla="*/ 1464469 w 1466850"/>
                <a:gd name="connsiteY33" fmla="*/ 280988 h 1107282"/>
                <a:gd name="connsiteX34" fmla="*/ 1466850 w 1466850"/>
                <a:gd name="connsiteY34" fmla="*/ 259557 h 1107282"/>
                <a:gd name="connsiteX35" fmla="*/ 1464469 w 1466850"/>
                <a:gd name="connsiteY35" fmla="*/ 240507 h 1107282"/>
                <a:gd name="connsiteX36" fmla="*/ 1457325 w 1466850"/>
                <a:gd name="connsiteY36" fmla="*/ 221457 h 1107282"/>
                <a:gd name="connsiteX37" fmla="*/ 1428750 w 1466850"/>
                <a:gd name="connsiteY37" fmla="*/ 190500 h 1107282"/>
                <a:gd name="connsiteX38" fmla="*/ 1343025 w 1466850"/>
                <a:gd name="connsiteY38" fmla="*/ 121444 h 1107282"/>
                <a:gd name="connsiteX39" fmla="*/ 1273969 w 1466850"/>
                <a:gd name="connsiteY39" fmla="*/ 71438 h 1107282"/>
                <a:gd name="connsiteX40" fmla="*/ 1185863 w 1466850"/>
                <a:gd name="connsiteY40" fmla="*/ 11907 h 1107282"/>
                <a:gd name="connsiteX41" fmla="*/ 1164432 w 1466850"/>
                <a:gd name="connsiteY41" fmla="*/ 0 h 1107282"/>
                <a:gd name="connsiteX42" fmla="*/ 1119188 w 1466850"/>
                <a:gd name="connsiteY42" fmla="*/ 11907 h 1107282"/>
                <a:gd name="connsiteX43" fmla="*/ 921544 w 1466850"/>
                <a:gd name="connsiteY43" fmla="*/ 78582 h 1107282"/>
                <a:gd name="connsiteX44" fmla="*/ 802482 w 1466850"/>
                <a:gd name="connsiteY44" fmla="*/ 119063 h 1107282"/>
                <a:gd name="connsiteX45" fmla="*/ 621507 w 1466850"/>
                <a:gd name="connsiteY45" fmla="*/ 164307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66850" h="1107282">
                  <a:moveTo>
                    <a:pt x="621507" y="164307"/>
                  </a:moveTo>
                  <a:lnTo>
                    <a:pt x="395288" y="216694"/>
                  </a:lnTo>
                  <a:lnTo>
                    <a:pt x="0" y="302419"/>
                  </a:lnTo>
                  <a:lnTo>
                    <a:pt x="61913" y="435769"/>
                  </a:lnTo>
                  <a:lnTo>
                    <a:pt x="345282" y="376238"/>
                  </a:lnTo>
                  <a:lnTo>
                    <a:pt x="664369" y="302419"/>
                  </a:lnTo>
                  <a:lnTo>
                    <a:pt x="964407" y="228600"/>
                  </a:lnTo>
                  <a:lnTo>
                    <a:pt x="1004888" y="221457"/>
                  </a:lnTo>
                  <a:lnTo>
                    <a:pt x="1026319" y="221457"/>
                  </a:lnTo>
                  <a:lnTo>
                    <a:pt x="1040607" y="223838"/>
                  </a:lnTo>
                  <a:lnTo>
                    <a:pt x="1052513" y="233363"/>
                  </a:lnTo>
                  <a:lnTo>
                    <a:pt x="1062038" y="242888"/>
                  </a:lnTo>
                  <a:lnTo>
                    <a:pt x="1071563" y="271463"/>
                  </a:lnTo>
                  <a:lnTo>
                    <a:pt x="1073944" y="304800"/>
                  </a:lnTo>
                  <a:lnTo>
                    <a:pt x="1066800" y="361950"/>
                  </a:lnTo>
                  <a:lnTo>
                    <a:pt x="1023938" y="635794"/>
                  </a:lnTo>
                  <a:lnTo>
                    <a:pt x="981075" y="904875"/>
                  </a:lnTo>
                  <a:lnTo>
                    <a:pt x="1023938" y="1081088"/>
                  </a:lnTo>
                  <a:lnTo>
                    <a:pt x="1035844" y="1092994"/>
                  </a:lnTo>
                  <a:lnTo>
                    <a:pt x="1050132" y="1102519"/>
                  </a:lnTo>
                  <a:lnTo>
                    <a:pt x="1071563" y="1107282"/>
                  </a:lnTo>
                  <a:lnTo>
                    <a:pt x="1090613" y="1104900"/>
                  </a:lnTo>
                  <a:lnTo>
                    <a:pt x="1112044" y="1095375"/>
                  </a:lnTo>
                  <a:lnTo>
                    <a:pt x="1135857" y="1069182"/>
                  </a:lnTo>
                  <a:lnTo>
                    <a:pt x="1162050" y="1026319"/>
                  </a:lnTo>
                  <a:lnTo>
                    <a:pt x="1188244" y="952500"/>
                  </a:lnTo>
                  <a:lnTo>
                    <a:pt x="1245394" y="778669"/>
                  </a:lnTo>
                  <a:lnTo>
                    <a:pt x="1307307" y="559594"/>
                  </a:lnTo>
                  <a:lnTo>
                    <a:pt x="1364457" y="340519"/>
                  </a:lnTo>
                  <a:lnTo>
                    <a:pt x="1373982" y="333375"/>
                  </a:lnTo>
                  <a:lnTo>
                    <a:pt x="1397794" y="323850"/>
                  </a:lnTo>
                  <a:lnTo>
                    <a:pt x="1428750" y="311944"/>
                  </a:lnTo>
                  <a:lnTo>
                    <a:pt x="1452563" y="295275"/>
                  </a:lnTo>
                  <a:lnTo>
                    <a:pt x="1464469" y="280988"/>
                  </a:lnTo>
                  <a:lnTo>
                    <a:pt x="1466850" y="259557"/>
                  </a:lnTo>
                  <a:lnTo>
                    <a:pt x="1464469" y="240507"/>
                  </a:lnTo>
                  <a:lnTo>
                    <a:pt x="1457325" y="221457"/>
                  </a:lnTo>
                  <a:lnTo>
                    <a:pt x="1428750" y="190500"/>
                  </a:lnTo>
                  <a:lnTo>
                    <a:pt x="1343025" y="121444"/>
                  </a:lnTo>
                  <a:lnTo>
                    <a:pt x="1273969" y="71438"/>
                  </a:lnTo>
                  <a:lnTo>
                    <a:pt x="1185863" y="11907"/>
                  </a:lnTo>
                  <a:lnTo>
                    <a:pt x="1164432" y="0"/>
                  </a:lnTo>
                  <a:lnTo>
                    <a:pt x="1119188" y="11907"/>
                  </a:lnTo>
                  <a:lnTo>
                    <a:pt x="921544" y="78582"/>
                  </a:lnTo>
                  <a:lnTo>
                    <a:pt x="802482" y="119063"/>
                  </a:lnTo>
                  <a:lnTo>
                    <a:pt x="62150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7">
              <a:extLst>
                <a:ext uri="{FF2B5EF4-FFF2-40B4-BE49-F238E27FC236}">
                  <a16:creationId xmlns:a16="http://schemas.microsoft.com/office/drawing/2014/main" id="{44F8032E-FB55-43E3-B67D-349ACE2F146C}"/>
                </a:ext>
              </a:extLst>
            </p:cNvPr>
            <p:cNvSpPr/>
            <p:nvPr/>
          </p:nvSpPr>
          <p:spPr>
            <a:xfrm>
              <a:off x="3186113" y="5259388"/>
              <a:ext cx="928687" cy="327025"/>
            </a:xfrm>
            <a:custGeom>
              <a:avLst/>
              <a:gdLst>
                <a:gd name="connsiteX0" fmla="*/ 452437 w 928687"/>
                <a:gd name="connsiteY0" fmla="*/ 80963 h 326232"/>
                <a:gd name="connsiteX1" fmla="*/ 0 w 928687"/>
                <a:gd name="connsiteY1" fmla="*/ 200025 h 326232"/>
                <a:gd name="connsiteX2" fmla="*/ 50006 w 928687"/>
                <a:gd name="connsiteY2" fmla="*/ 326232 h 326232"/>
                <a:gd name="connsiteX3" fmla="*/ 419100 w 928687"/>
                <a:gd name="connsiteY3" fmla="*/ 261938 h 326232"/>
                <a:gd name="connsiteX4" fmla="*/ 738187 w 928687"/>
                <a:gd name="connsiteY4" fmla="*/ 195263 h 326232"/>
                <a:gd name="connsiteX5" fmla="*/ 778668 w 928687"/>
                <a:gd name="connsiteY5" fmla="*/ 197644 h 326232"/>
                <a:gd name="connsiteX6" fmla="*/ 807243 w 928687"/>
                <a:gd name="connsiteY6" fmla="*/ 204788 h 326232"/>
                <a:gd name="connsiteX7" fmla="*/ 833437 w 928687"/>
                <a:gd name="connsiteY7" fmla="*/ 216694 h 326232"/>
                <a:gd name="connsiteX8" fmla="*/ 847725 w 928687"/>
                <a:gd name="connsiteY8" fmla="*/ 228600 h 326232"/>
                <a:gd name="connsiteX9" fmla="*/ 864393 w 928687"/>
                <a:gd name="connsiteY9" fmla="*/ 242888 h 326232"/>
                <a:gd name="connsiteX10" fmla="*/ 895350 w 928687"/>
                <a:gd name="connsiteY10" fmla="*/ 254794 h 326232"/>
                <a:gd name="connsiteX11" fmla="*/ 928687 w 928687"/>
                <a:gd name="connsiteY11" fmla="*/ 252413 h 326232"/>
                <a:gd name="connsiteX12" fmla="*/ 888206 w 928687"/>
                <a:gd name="connsiteY12" fmla="*/ 45244 h 326232"/>
                <a:gd name="connsiteX13" fmla="*/ 807243 w 928687"/>
                <a:gd name="connsiteY13" fmla="*/ 9525 h 326232"/>
                <a:gd name="connsiteX14" fmla="*/ 773906 w 928687"/>
                <a:gd name="connsiteY14" fmla="*/ 0 h 326232"/>
                <a:gd name="connsiteX15" fmla="*/ 754856 w 928687"/>
                <a:gd name="connsiteY15" fmla="*/ 0 h 326232"/>
                <a:gd name="connsiteX16" fmla="*/ 685800 w 928687"/>
                <a:gd name="connsiteY16" fmla="*/ 19050 h 326232"/>
                <a:gd name="connsiteX17" fmla="*/ 452437 w 928687"/>
                <a:gd name="connsiteY17" fmla="*/ 80963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8687" h="326232">
                  <a:moveTo>
                    <a:pt x="452437" y="80963"/>
                  </a:moveTo>
                  <a:lnTo>
                    <a:pt x="0" y="200025"/>
                  </a:lnTo>
                  <a:lnTo>
                    <a:pt x="50006" y="326232"/>
                  </a:lnTo>
                  <a:lnTo>
                    <a:pt x="419100" y="261938"/>
                  </a:lnTo>
                  <a:lnTo>
                    <a:pt x="738187" y="195263"/>
                  </a:lnTo>
                  <a:lnTo>
                    <a:pt x="778668" y="197644"/>
                  </a:lnTo>
                  <a:lnTo>
                    <a:pt x="807243" y="204788"/>
                  </a:lnTo>
                  <a:lnTo>
                    <a:pt x="833437" y="216694"/>
                  </a:lnTo>
                  <a:lnTo>
                    <a:pt x="847725" y="228600"/>
                  </a:lnTo>
                  <a:lnTo>
                    <a:pt x="864393" y="242888"/>
                  </a:lnTo>
                  <a:lnTo>
                    <a:pt x="895350" y="254794"/>
                  </a:lnTo>
                  <a:lnTo>
                    <a:pt x="928687" y="252413"/>
                  </a:lnTo>
                  <a:lnTo>
                    <a:pt x="888206" y="45244"/>
                  </a:lnTo>
                  <a:lnTo>
                    <a:pt x="807243" y="9525"/>
                  </a:lnTo>
                  <a:lnTo>
                    <a:pt x="773906" y="0"/>
                  </a:lnTo>
                  <a:lnTo>
                    <a:pt x="754856" y="0"/>
                  </a:lnTo>
                  <a:lnTo>
                    <a:pt x="685800" y="19050"/>
                  </a:lnTo>
                  <a:lnTo>
                    <a:pt x="45243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8">
              <a:extLst>
                <a:ext uri="{FF2B5EF4-FFF2-40B4-BE49-F238E27FC236}">
                  <a16:creationId xmlns:a16="http://schemas.microsoft.com/office/drawing/2014/main" id="{99D927AA-FBCD-4804-9892-C41A66F244B8}"/>
                </a:ext>
              </a:extLst>
            </p:cNvPr>
            <p:cNvSpPr/>
            <p:nvPr/>
          </p:nvSpPr>
          <p:spPr>
            <a:xfrm>
              <a:off x="5116513" y="2001838"/>
              <a:ext cx="1765300" cy="1389062"/>
            </a:xfrm>
            <a:custGeom>
              <a:avLst/>
              <a:gdLst>
                <a:gd name="connsiteX0" fmla="*/ 835819 w 1764507"/>
                <a:gd name="connsiteY0" fmla="*/ 342900 h 1388269"/>
                <a:gd name="connsiteX1" fmla="*/ 464344 w 1764507"/>
                <a:gd name="connsiteY1" fmla="*/ 397669 h 1388269"/>
                <a:gd name="connsiteX2" fmla="*/ 14288 w 1764507"/>
                <a:gd name="connsiteY2" fmla="*/ 457200 h 1388269"/>
                <a:gd name="connsiteX3" fmla="*/ 0 w 1764507"/>
                <a:gd name="connsiteY3" fmla="*/ 264319 h 1388269"/>
                <a:gd name="connsiteX4" fmla="*/ 85725 w 1764507"/>
                <a:gd name="connsiteY4" fmla="*/ 280988 h 1388269"/>
                <a:gd name="connsiteX5" fmla="*/ 159544 w 1764507"/>
                <a:gd name="connsiteY5" fmla="*/ 285750 h 1388269"/>
                <a:gd name="connsiteX6" fmla="*/ 228600 w 1764507"/>
                <a:gd name="connsiteY6" fmla="*/ 288132 h 1388269"/>
                <a:gd name="connsiteX7" fmla="*/ 371475 w 1764507"/>
                <a:gd name="connsiteY7" fmla="*/ 257175 h 1388269"/>
                <a:gd name="connsiteX8" fmla="*/ 754857 w 1764507"/>
                <a:gd name="connsiteY8" fmla="*/ 173832 h 1388269"/>
                <a:gd name="connsiteX9" fmla="*/ 1078707 w 1764507"/>
                <a:gd name="connsiteY9" fmla="*/ 100013 h 1388269"/>
                <a:gd name="connsiteX10" fmla="*/ 1233488 w 1764507"/>
                <a:gd name="connsiteY10" fmla="*/ 64294 h 1388269"/>
                <a:gd name="connsiteX11" fmla="*/ 1257300 w 1764507"/>
                <a:gd name="connsiteY11" fmla="*/ 45244 h 1388269"/>
                <a:gd name="connsiteX12" fmla="*/ 1290638 w 1764507"/>
                <a:gd name="connsiteY12" fmla="*/ 28575 h 1388269"/>
                <a:gd name="connsiteX13" fmla="*/ 1345407 w 1764507"/>
                <a:gd name="connsiteY13" fmla="*/ 9525 h 1388269"/>
                <a:gd name="connsiteX14" fmla="*/ 1393032 w 1764507"/>
                <a:gd name="connsiteY14" fmla="*/ 0 h 1388269"/>
                <a:gd name="connsiteX15" fmla="*/ 1409700 w 1764507"/>
                <a:gd name="connsiteY15" fmla="*/ 4763 h 1388269"/>
                <a:gd name="connsiteX16" fmla="*/ 1488282 w 1764507"/>
                <a:gd name="connsiteY16" fmla="*/ 45244 h 1388269"/>
                <a:gd name="connsiteX17" fmla="*/ 1535907 w 1764507"/>
                <a:gd name="connsiteY17" fmla="*/ 73819 h 1388269"/>
                <a:gd name="connsiteX18" fmla="*/ 1593057 w 1764507"/>
                <a:gd name="connsiteY18" fmla="*/ 116682 h 1388269"/>
                <a:gd name="connsiteX19" fmla="*/ 1666875 w 1764507"/>
                <a:gd name="connsiteY19" fmla="*/ 173832 h 1388269"/>
                <a:gd name="connsiteX20" fmla="*/ 1726407 w 1764507"/>
                <a:gd name="connsiteY20" fmla="*/ 226219 h 1388269"/>
                <a:gd name="connsiteX21" fmla="*/ 1757363 w 1764507"/>
                <a:gd name="connsiteY21" fmla="*/ 264319 h 1388269"/>
                <a:gd name="connsiteX22" fmla="*/ 1764507 w 1764507"/>
                <a:gd name="connsiteY22" fmla="*/ 278607 h 1388269"/>
                <a:gd name="connsiteX23" fmla="*/ 1764507 w 1764507"/>
                <a:gd name="connsiteY23" fmla="*/ 285750 h 1388269"/>
                <a:gd name="connsiteX24" fmla="*/ 1759744 w 1764507"/>
                <a:gd name="connsiteY24" fmla="*/ 297657 h 1388269"/>
                <a:gd name="connsiteX25" fmla="*/ 1733550 w 1764507"/>
                <a:gd name="connsiteY25" fmla="*/ 323850 h 1388269"/>
                <a:gd name="connsiteX26" fmla="*/ 1681163 w 1764507"/>
                <a:gd name="connsiteY26" fmla="*/ 390525 h 1388269"/>
                <a:gd name="connsiteX27" fmla="*/ 1654969 w 1764507"/>
                <a:gd name="connsiteY27" fmla="*/ 428625 h 1388269"/>
                <a:gd name="connsiteX28" fmla="*/ 1628775 w 1764507"/>
                <a:gd name="connsiteY28" fmla="*/ 519113 h 1388269"/>
                <a:gd name="connsiteX29" fmla="*/ 1585913 w 1764507"/>
                <a:gd name="connsiteY29" fmla="*/ 685800 h 1388269"/>
                <a:gd name="connsiteX30" fmla="*/ 1540669 w 1764507"/>
                <a:gd name="connsiteY30" fmla="*/ 881063 h 1388269"/>
                <a:gd name="connsiteX31" fmla="*/ 1493044 w 1764507"/>
                <a:gd name="connsiteY31" fmla="*/ 1100138 h 1388269"/>
                <a:gd name="connsiteX32" fmla="*/ 1466850 w 1764507"/>
                <a:gd name="connsiteY32" fmla="*/ 1212057 h 1388269"/>
                <a:gd name="connsiteX33" fmla="*/ 1443038 w 1764507"/>
                <a:gd name="connsiteY33" fmla="*/ 1269207 h 1388269"/>
                <a:gd name="connsiteX34" fmla="*/ 1414463 w 1764507"/>
                <a:gd name="connsiteY34" fmla="*/ 1312069 h 1388269"/>
                <a:gd name="connsiteX35" fmla="*/ 1395413 w 1764507"/>
                <a:gd name="connsiteY35" fmla="*/ 1338263 h 1388269"/>
                <a:gd name="connsiteX36" fmla="*/ 1364457 w 1764507"/>
                <a:gd name="connsiteY36" fmla="*/ 1364457 h 1388269"/>
                <a:gd name="connsiteX37" fmla="*/ 1343025 w 1764507"/>
                <a:gd name="connsiteY37" fmla="*/ 1376363 h 1388269"/>
                <a:gd name="connsiteX38" fmla="*/ 1312069 w 1764507"/>
                <a:gd name="connsiteY38" fmla="*/ 1388269 h 1388269"/>
                <a:gd name="connsiteX39" fmla="*/ 1281113 w 1764507"/>
                <a:gd name="connsiteY39" fmla="*/ 1388269 h 1388269"/>
                <a:gd name="connsiteX40" fmla="*/ 1240632 w 1764507"/>
                <a:gd name="connsiteY40" fmla="*/ 1381125 h 1388269"/>
                <a:gd name="connsiteX41" fmla="*/ 1259682 w 1764507"/>
                <a:gd name="connsiteY41" fmla="*/ 1119188 h 1388269"/>
                <a:gd name="connsiteX42" fmla="*/ 1290638 w 1764507"/>
                <a:gd name="connsiteY42" fmla="*/ 938213 h 1388269"/>
                <a:gd name="connsiteX43" fmla="*/ 1312069 w 1764507"/>
                <a:gd name="connsiteY43" fmla="*/ 792957 h 1388269"/>
                <a:gd name="connsiteX44" fmla="*/ 1338263 w 1764507"/>
                <a:gd name="connsiteY44" fmla="*/ 597694 h 1388269"/>
                <a:gd name="connsiteX45" fmla="*/ 1362075 w 1764507"/>
                <a:gd name="connsiteY45" fmla="*/ 423863 h 1388269"/>
                <a:gd name="connsiteX46" fmla="*/ 1369219 w 1764507"/>
                <a:gd name="connsiteY46" fmla="*/ 352425 h 1388269"/>
                <a:gd name="connsiteX47" fmla="*/ 1366838 w 1764507"/>
                <a:gd name="connsiteY47" fmla="*/ 328613 h 1388269"/>
                <a:gd name="connsiteX48" fmla="*/ 1359694 w 1764507"/>
                <a:gd name="connsiteY48" fmla="*/ 300038 h 1388269"/>
                <a:gd name="connsiteX49" fmla="*/ 1345407 w 1764507"/>
                <a:gd name="connsiteY49" fmla="*/ 280988 h 1388269"/>
                <a:gd name="connsiteX50" fmla="*/ 1323975 w 1764507"/>
                <a:gd name="connsiteY50" fmla="*/ 269082 h 1388269"/>
                <a:gd name="connsiteX51" fmla="*/ 1285875 w 1764507"/>
                <a:gd name="connsiteY51" fmla="*/ 271463 h 1388269"/>
                <a:gd name="connsiteX52" fmla="*/ 1173957 w 1764507"/>
                <a:gd name="connsiteY52" fmla="*/ 290513 h 1388269"/>
                <a:gd name="connsiteX53" fmla="*/ 835819 w 1764507"/>
                <a:gd name="connsiteY53" fmla="*/ 34290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4507" h="1388269">
                  <a:moveTo>
                    <a:pt x="835819" y="342900"/>
                  </a:moveTo>
                  <a:lnTo>
                    <a:pt x="464344" y="397669"/>
                  </a:lnTo>
                  <a:lnTo>
                    <a:pt x="14288" y="457200"/>
                  </a:lnTo>
                  <a:lnTo>
                    <a:pt x="0" y="264319"/>
                  </a:lnTo>
                  <a:lnTo>
                    <a:pt x="85725" y="280988"/>
                  </a:lnTo>
                  <a:lnTo>
                    <a:pt x="159544" y="285750"/>
                  </a:lnTo>
                  <a:lnTo>
                    <a:pt x="228600" y="288132"/>
                  </a:lnTo>
                  <a:lnTo>
                    <a:pt x="371475" y="257175"/>
                  </a:lnTo>
                  <a:lnTo>
                    <a:pt x="754857" y="173832"/>
                  </a:lnTo>
                  <a:lnTo>
                    <a:pt x="1078707" y="100013"/>
                  </a:lnTo>
                  <a:lnTo>
                    <a:pt x="1233488" y="64294"/>
                  </a:lnTo>
                  <a:lnTo>
                    <a:pt x="1257300" y="45244"/>
                  </a:lnTo>
                  <a:lnTo>
                    <a:pt x="1290638" y="28575"/>
                  </a:lnTo>
                  <a:lnTo>
                    <a:pt x="1345407" y="9525"/>
                  </a:lnTo>
                  <a:lnTo>
                    <a:pt x="1393032" y="0"/>
                  </a:lnTo>
                  <a:lnTo>
                    <a:pt x="1409700" y="4763"/>
                  </a:lnTo>
                  <a:lnTo>
                    <a:pt x="1488282" y="45244"/>
                  </a:lnTo>
                  <a:lnTo>
                    <a:pt x="1535907" y="73819"/>
                  </a:lnTo>
                  <a:lnTo>
                    <a:pt x="1593057" y="116682"/>
                  </a:lnTo>
                  <a:lnTo>
                    <a:pt x="1666875" y="173832"/>
                  </a:lnTo>
                  <a:lnTo>
                    <a:pt x="1726407" y="226219"/>
                  </a:lnTo>
                  <a:lnTo>
                    <a:pt x="1757363" y="264319"/>
                  </a:lnTo>
                  <a:lnTo>
                    <a:pt x="1764507" y="278607"/>
                  </a:lnTo>
                  <a:lnTo>
                    <a:pt x="1764507" y="285750"/>
                  </a:lnTo>
                  <a:lnTo>
                    <a:pt x="1759744" y="297657"/>
                  </a:lnTo>
                  <a:lnTo>
                    <a:pt x="1733550" y="323850"/>
                  </a:lnTo>
                  <a:lnTo>
                    <a:pt x="1681163" y="390525"/>
                  </a:lnTo>
                  <a:lnTo>
                    <a:pt x="1654969" y="428625"/>
                  </a:lnTo>
                  <a:lnTo>
                    <a:pt x="1628775" y="519113"/>
                  </a:lnTo>
                  <a:lnTo>
                    <a:pt x="1585913" y="685800"/>
                  </a:lnTo>
                  <a:lnTo>
                    <a:pt x="1540669" y="881063"/>
                  </a:lnTo>
                  <a:lnTo>
                    <a:pt x="1493044" y="1100138"/>
                  </a:lnTo>
                  <a:lnTo>
                    <a:pt x="1466850" y="1212057"/>
                  </a:lnTo>
                  <a:lnTo>
                    <a:pt x="1443038" y="1269207"/>
                  </a:lnTo>
                  <a:lnTo>
                    <a:pt x="1414463" y="1312069"/>
                  </a:lnTo>
                  <a:lnTo>
                    <a:pt x="1395413" y="1338263"/>
                  </a:lnTo>
                  <a:lnTo>
                    <a:pt x="1364457" y="1364457"/>
                  </a:lnTo>
                  <a:lnTo>
                    <a:pt x="1343025" y="1376363"/>
                  </a:lnTo>
                  <a:lnTo>
                    <a:pt x="1312069" y="1388269"/>
                  </a:lnTo>
                  <a:lnTo>
                    <a:pt x="1281113" y="1388269"/>
                  </a:lnTo>
                  <a:lnTo>
                    <a:pt x="1240632" y="1381125"/>
                  </a:lnTo>
                  <a:lnTo>
                    <a:pt x="1259682" y="1119188"/>
                  </a:lnTo>
                  <a:lnTo>
                    <a:pt x="1290638" y="938213"/>
                  </a:lnTo>
                  <a:lnTo>
                    <a:pt x="1312069" y="792957"/>
                  </a:lnTo>
                  <a:lnTo>
                    <a:pt x="1338263" y="597694"/>
                  </a:lnTo>
                  <a:lnTo>
                    <a:pt x="1362075" y="423863"/>
                  </a:lnTo>
                  <a:lnTo>
                    <a:pt x="1369219" y="352425"/>
                  </a:lnTo>
                  <a:lnTo>
                    <a:pt x="1366838" y="328613"/>
                  </a:lnTo>
                  <a:lnTo>
                    <a:pt x="1359694" y="300038"/>
                  </a:lnTo>
                  <a:lnTo>
                    <a:pt x="1345407" y="280988"/>
                  </a:lnTo>
                  <a:lnTo>
                    <a:pt x="1323975" y="269082"/>
                  </a:lnTo>
                  <a:lnTo>
                    <a:pt x="1285875" y="271463"/>
                  </a:lnTo>
                  <a:lnTo>
                    <a:pt x="1173957" y="290513"/>
                  </a:lnTo>
                  <a:lnTo>
                    <a:pt x="83581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9">
              <a:extLst>
                <a:ext uri="{FF2B5EF4-FFF2-40B4-BE49-F238E27FC236}">
                  <a16:creationId xmlns:a16="http://schemas.microsoft.com/office/drawing/2014/main" id="{0C870CDD-3AD5-462E-B960-33D02C0F1A01}"/>
                </a:ext>
              </a:extLst>
            </p:cNvPr>
            <p:cNvSpPr/>
            <p:nvPr/>
          </p:nvSpPr>
          <p:spPr>
            <a:xfrm>
              <a:off x="5124450" y="3124200"/>
              <a:ext cx="1309688" cy="360363"/>
            </a:xfrm>
            <a:custGeom>
              <a:avLst/>
              <a:gdLst>
                <a:gd name="connsiteX0" fmla="*/ 588169 w 1309688"/>
                <a:gd name="connsiteY0" fmla="*/ 140494 h 359569"/>
                <a:gd name="connsiteX1" fmla="*/ 876300 w 1309688"/>
                <a:gd name="connsiteY1" fmla="*/ 85725 h 359569"/>
                <a:gd name="connsiteX2" fmla="*/ 995363 w 1309688"/>
                <a:gd name="connsiteY2" fmla="*/ 61913 h 359569"/>
                <a:gd name="connsiteX3" fmla="*/ 1009650 w 1309688"/>
                <a:gd name="connsiteY3" fmla="*/ 54769 h 359569"/>
                <a:gd name="connsiteX4" fmla="*/ 1026319 w 1309688"/>
                <a:gd name="connsiteY4" fmla="*/ 40481 h 359569"/>
                <a:gd name="connsiteX5" fmla="*/ 1047750 w 1309688"/>
                <a:gd name="connsiteY5" fmla="*/ 28575 h 359569"/>
                <a:gd name="connsiteX6" fmla="*/ 1095375 w 1309688"/>
                <a:gd name="connsiteY6" fmla="*/ 9525 h 359569"/>
                <a:gd name="connsiteX7" fmla="*/ 1150144 w 1309688"/>
                <a:gd name="connsiteY7" fmla="*/ 0 h 359569"/>
                <a:gd name="connsiteX8" fmla="*/ 1193006 w 1309688"/>
                <a:gd name="connsiteY8" fmla="*/ 2381 h 359569"/>
                <a:gd name="connsiteX9" fmla="*/ 1226344 w 1309688"/>
                <a:gd name="connsiteY9" fmla="*/ 9525 h 359569"/>
                <a:gd name="connsiteX10" fmla="*/ 1309688 w 1309688"/>
                <a:gd name="connsiteY10" fmla="*/ 30956 h 359569"/>
                <a:gd name="connsiteX11" fmla="*/ 1300163 w 1309688"/>
                <a:gd name="connsiteY11" fmla="*/ 264319 h 359569"/>
                <a:gd name="connsiteX12" fmla="*/ 1231106 w 1309688"/>
                <a:gd name="connsiteY12" fmla="*/ 257175 h 359569"/>
                <a:gd name="connsiteX13" fmla="*/ 1207294 w 1309688"/>
                <a:gd name="connsiteY13" fmla="*/ 242888 h 359569"/>
                <a:gd name="connsiteX14" fmla="*/ 1176338 w 1309688"/>
                <a:gd name="connsiteY14" fmla="*/ 226219 h 359569"/>
                <a:gd name="connsiteX15" fmla="*/ 1143000 w 1309688"/>
                <a:gd name="connsiteY15" fmla="*/ 214313 h 359569"/>
                <a:gd name="connsiteX16" fmla="*/ 1100138 w 1309688"/>
                <a:gd name="connsiteY16" fmla="*/ 209550 h 359569"/>
                <a:gd name="connsiteX17" fmla="*/ 1040606 w 1309688"/>
                <a:gd name="connsiteY17" fmla="*/ 214313 h 359569"/>
                <a:gd name="connsiteX18" fmla="*/ 902494 w 1309688"/>
                <a:gd name="connsiteY18" fmla="*/ 240506 h 359569"/>
                <a:gd name="connsiteX19" fmla="*/ 652463 w 1309688"/>
                <a:gd name="connsiteY19" fmla="*/ 283369 h 359569"/>
                <a:gd name="connsiteX20" fmla="*/ 516731 w 1309688"/>
                <a:gd name="connsiteY20" fmla="*/ 307181 h 359569"/>
                <a:gd name="connsiteX21" fmla="*/ 438150 w 1309688"/>
                <a:gd name="connsiteY21" fmla="*/ 328613 h 359569"/>
                <a:gd name="connsiteX22" fmla="*/ 309563 w 1309688"/>
                <a:gd name="connsiteY22" fmla="*/ 350044 h 359569"/>
                <a:gd name="connsiteX23" fmla="*/ 195263 w 1309688"/>
                <a:gd name="connsiteY23" fmla="*/ 359569 h 359569"/>
                <a:gd name="connsiteX24" fmla="*/ 126206 w 1309688"/>
                <a:gd name="connsiteY24" fmla="*/ 354806 h 359569"/>
                <a:gd name="connsiteX25" fmla="*/ 0 w 1309688"/>
                <a:gd name="connsiteY25" fmla="*/ 333375 h 359569"/>
                <a:gd name="connsiteX26" fmla="*/ 4763 w 1309688"/>
                <a:gd name="connsiteY26" fmla="*/ 235744 h 359569"/>
                <a:gd name="connsiteX27" fmla="*/ 326231 w 1309688"/>
                <a:gd name="connsiteY27" fmla="*/ 183356 h 359569"/>
                <a:gd name="connsiteX28" fmla="*/ 588169 w 1309688"/>
                <a:gd name="connsiteY28" fmla="*/ 140494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9688" h="359569">
                  <a:moveTo>
                    <a:pt x="588169" y="140494"/>
                  </a:moveTo>
                  <a:lnTo>
                    <a:pt x="876300" y="85725"/>
                  </a:lnTo>
                  <a:lnTo>
                    <a:pt x="995363" y="61913"/>
                  </a:lnTo>
                  <a:lnTo>
                    <a:pt x="1009650" y="54769"/>
                  </a:lnTo>
                  <a:lnTo>
                    <a:pt x="1026319" y="40481"/>
                  </a:lnTo>
                  <a:lnTo>
                    <a:pt x="1047750" y="28575"/>
                  </a:lnTo>
                  <a:lnTo>
                    <a:pt x="1095375" y="9525"/>
                  </a:lnTo>
                  <a:lnTo>
                    <a:pt x="1150144" y="0"/>
                  </a:lnTo>
                  <a:lnTo>
                    <a:pt x="1193006" y="2381"/>
                  </a:lnTo>
                  <a:lnTo>
                    <a:pt x="1226344" y="9525"/>
                  </a:lnTo>
                  <a:lnTo>
                    <a:pt x="1309688" y="30956"/>
                  </a:lnTo>
                  <a:lnTo>
                    <a:pt x="1300163" y="264319"/>
                  </a:lnTo>
                  <a:lnTo>
                    <a:pt x="1231106" y="257175"/>
                  </a:lnTo>
                  <a:lnTo>
                    <a:pt x="1207294" y="242888"/>
                  </a:lnTo>
                  <a:lnTo>
                    <a:pt x="1176338" y="226219"/>
                  </a:lnTo>
                  <a:lnTo>
                    <a:pt x="1143000" y="214313"/>
                  </a:lnTo>
                  <a:lnTo>
                    <a:pt x="1100138" y="209550"/>
                  </a:lnTo>
                  <a:lnTo>
                    <a:pt x="1040606" y="214313"/>
                  </a:lnTo>
                  <a:lnTo>
                    <a:pt x="902494" y="240506"/>
                  </a:lnTo>
                  <a:lnTo>
                    <a:pt x="652463" y="283369"/>
                  </a:lnTo>
                  <a:lnTo>
                    <a:pt x="516731" y="307181"/>
                  </a:lnTo>
                  <a:lnTo>
                    <a:pt x="438150" y="328613"/>
                  </a:lnTo>
                  <a:lnTo>
                    <a:pt x="309563" y="350044"/>
                  </a:lnTo>
                  <a:lnTo>
                    <a:pt x="195263" y="359569"/>
                  </a:lnTo>
                  <a:lnTo>
                    <a:pt x="126206" y="354806"/>
                  </a:lnTo>
                  <a:lnTo>
                    <a:pt x="0" y="333375"/>
                  </a:lnTo>
                  <a:lnTo>
                    <a:pt x="4763" y="235744"/>
                  </a:lnTo>
                  <a:lnTo>
                    <a:pt x="326231" y="183356"/>
                  </a:lnTo>
                  <a:lnTo>
                    <a:pt x="5881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0">
              <a:extLst>
                <a:ext uri="{FF2B5EF4-FFF2-40B4-BE49-F238E27FC236}">
                  <a16:creationId xmlns:a16="http://schemas.microsoft.com/office/drawing/2014/main" id="{CD6AB70F-F0B9-472E-8654-958174B02D87}"/>
                </a:ext>
              </a:extLst>
            </p:cNvPr>
            <p:cNvSpPr/>
            <p:nvPr/>
          </p:nvSpPr>
          <p:spPr>
            <a:xfrm>
              <a:off x="4422775" y="2149475"/>
              <a:ext cx="850900" cy="3527425"/>
            </a:xfrm>
            <a:custGeom>
              <a:avLst/>
              <a:gdLst>
                <a:gd name="connsiteX0" fmla="*/ 583948 w 851026"/>
                <a:gd name="connsiteY0" fmla="*/ 1077362 h 3526325"/>
                <a:gd name="connsiteX1" fmla="*/ 593002 w 851026"/>
                <a:gd name="connsiteY1" fmla="*/ 810285 h 3526325"/>
                <a:gd name="connsiteX2" fmla="*/ 588475 w 851026"/>
                <a:gd name="connsiteY2" fmla="*/ 615636 h 3526325"/>
                <a:gd name="connsiteX3" fmla="*/ 583948 w 851026"/>
                <a:gd name="connsiteY3" fmla="*/ 529628 h 3526325"/>
                <a:gd name="connsiteX4" fmla="*/ 574895 w 851026"/>
                <a:gd name="connsiteY4" fmla="*/ 434566 h 3526325"/>
                <a:gd name="connsiteX5" fmla="*/ 561315 w 851026"/>
                <a:gd name="connsiteY5" fmla="*/ 325925 h 3526325"/>
                <a:gd name="connsiteX6" fmla="*/ 543208 w 851026"/>
                <a:gd name="connsiteY6" fmla="*/ 267077 h 3526325"/>
                <a:gd name="connsiteX7" fmla="*/ 520574 w 851026"/>
                <a:gd name="connsiteY7" fmla="*/ 221810 h 3526325"/>
                <a:gd name="connsiteX8" fmla="*/ 493414 w 851026"/>
                <a:gd name="connsiteY8" fmla="*/ 176543 h 3526325"/>
                <a:gd name="connsiteX9" fmla="*/ 466253 w 851026"/>
                <a:gd name="connsiteY9" fmla="*/ 135802 h 3526325"/>
                <a:gd name="connsiteX10" fmla="*/ 439093 w 851026"/>
                <a:gd name="connsiteY10" fmla="*/ 104115 h 3526325"/>
                <a:gd name="connsiteX11" fmla="*/ 407406 w 851026"/>
                <a:gd name="connsiteY11" fmla="*/ 67901 h 3526325"/>
                <a:gd name="connsiteX12" fmla="*/ 398352 w 851026"/>
                <a:gd name="connsiteY12" fmla="*/ 27160 h 3526325"/>
                <a:gd name="connsiteX13" fmla="*/ 402879 w 851026"/>
                <a:gd name="connsiteY13" fmla="*/ 13580 h 3526325"/>
                <a:gd name="connsiteX14" fmla="*/ 416459 w 851026"/>
                <a:gd name="connsiteY14" fmla="*/ 0 h 3526325"/>
                <a:gd name="connsiteX15" fmla="*/ 430039 w 851026"/>
                <a:gd name="connsiteY15" fmla="*/ 0 h 3526325"/>
                <a:gd name="connsiteX16" fmla="*/ 452673 w 851026"/>
                <a:gd name="connsiteY16" fmla="*/ 4527 h 3526325"/>
                <a:gd name="connsiteX17" fmla="*/ 493414 w 851026"/>
                <a:gd name="connsiteY17" fmla="*/ 31687 h 3526325"/>
                <a:gd name="connsiteX18" fmla="*/ 556788 w 851026"/>
                <a:gd name="connsiteY18" fmla="*/ 67901 h 3526325"/>
                <a:gd name="connsiteX19" fmla="*/ 615635 w 851026"/>
                <a:gd name="connsiteY19" fmla="*/ 90535 h 3526325"/>
                <a:gd name="connsiteX20" fmla="*/ 706170 w 851026"/>
                <a:gd name="connsiteY20" fmla="*/ 117695 h 3526325"/>
                <a:gd name="connsiteX21" fmla="*/ 792178 w 851026"/>
                <a:gd name="connsiteY21" fmla="*/ 140329 h 3526325"/>
                <a:gd name="connsiteX22" fmla="*/ 828392 w 851026"/>
                <a:gd name="connsiteY22" fmla="*/ 330452 h 3526325"/>
                <a:gd name="connsiteX23" fmla="*/ 837445 w 851026"/>
                <a:gd name="connsiteY23" fmla="*/ 389299 h 3526325"/>
                <a:gd name="connsiteX24" fmla="*/ 841972 w 851026"/>
                <a:gd name="connsiteY24" fmla="*/ 484360 h 3526325"/>
                <a:gd name="connsiteX25" fmla="*/ 851026 w 851026"/>
                <a:gd name="connsiteY25" fmla="*/ 715224 h 3526325"/>
                <a:gd name="connsiteX26" fmla="*/ 846499 w 851026"/>
                <a:gd name="connsiteY26" fmla="*/ 1009461 h 3526325"/>
                <a:gd name="connsiteX27" fmla="*/ 832919 w 851026"/>
                <a:gd name="connsiteY27" fmla="*/ 1235798 h 3526325"/>
                <a:gd name="connsiteX28" fmla="*/ 819338 w 851026"/>
                <a:gd name="connsiteY28" fmla="*/ 1303699 h 3526325"/>
                <a:gd name="connsiteX29" fmla="*/ 792178 w 851026"/>
                <a:gd name="connsiteY29" fmla="*/ 1516455 h 3526325"/>
                <a:gd name="connsiteX30" fmla="*/ 760491 w 851026"/>
                <a:gd name="connsiteY30" fmla="*/ 1733739 h 3526325"/>
                <a:gd name="connsiteX31" fmla="*/ 710697 w 851026"/>
                <a:gd name="connsiteY31" fmla="*/ 1996289 h 3526325"/>
                <a:gd name="connsiteX32" fmla="*/ 642796 w 851026"/>
                <a:gd name="connsiteY32" fmla="*/ 2263366 h 3526325"/>
                <a:gd name="connsiteX33" fmla="*/ 570368 w 851026"/>
                <a:gd name="connsiteY33" fmla="*/ 2503283 h 3526325"/>
                <a:gd name="connsiteX34" fmla="*/ 479833 w 851026"/>
                <a:gd name="connsiteY34" fmla="*/ 2743200 h 3526325"/>
                <a:gd name="connsiteX35" fmla="*/ 402879 w 851026"/>
                <a:gd name="connsiteY35" fmla="*/ 2915216 h 3526325"/>
                <a:gd name="connsiteX36" fmla="*/ 348558 w 851026"/>
                <a:gd name="connsiteY36" fmla="*/ 3028384 h 3526325"/>
                <a:gd name="connsiteX37" fmla="*/ 221810 w 851026"/>
                <a:gd name="connsiteY37" fmla="*/ 3263774 h 3526325"/>
                <a:gd name="connsiteX38" fmla="*/ 90534 w 851026"/>
                <a:gd name="connsiteY38" fmla="*/ 3462951 h 3526325"/>
                <a:gd name="connsiteX39" fmla="*/ 54321 w 851026"/>
                <a:gd name="connsiteY39" fmla="*/ 3512745 h 3526325"/>
                <a:gd name="connsiteX40" fmla="*/ 27160 w 851026"/>
                <a:gd name="connsiteY40" fmla="*/ 3526325 h 3526325"/>
                <a:gd name="connsiteX41" fmla="*/ 9053 w 851026"/>
                <a:gd name="connsiteY41" fmla="*/ 3526325 h 3526325"/>
                <a:gd name="connsiteX42" fmla="*/ 0 w 851026"/>
                <a:gd name="connsiteY42" fmla="*/ 3512745 h 3526325"/>
                <a:gd name="connsiteX43" fmla="*/ 0 w 851026"/>
                <a:gd name="connsiteY43" fmla="*/ 3490111 h 3526325"/>
                <a:gd name="connsiteX44" fmla="*/ 40740 w 851026"/>
                <a:gd name="connsiteY44" fmla="*/ 3408630 h 3526325"/>
                <a:gd name="connsiteX45" fmla="*/ 113168 w 851026"/>
                <a:gd name="connsiteY45" fmla="*/ 3254721 h 3526325"/>
                <a:gd name="connsiteX46" fmla="*/ 221810 w 851026"/>
                <a:gd name="connsiteY46" fmla="*/ 2992170 h 3526325"/>
                <a:gd name="connsiteX47" fmla="*/ 285184 w 851026"/>
                <a:gd name="connsiteY47" fmla="*/ 2811101 h 3526325"/>
                <a:gd name="connsiteX48" fmla="*/ 334978 w 851026"/>
                <a:gd name="connsiteY48" fmla="*/ 2648139 h 3526325"/>
                <a:gd name="connsiteX49" fmla="*/ 380245 w 851026"/>
                <a:gd name="connsiteY49" fmla="*/ 2494230 h 3526325"/>
                <a:gd name="connsiteX50" fmla="*/ 416459 w 851026"/>
                <a:gd name="connsiteY50" fmla="*/ 2349374 h 3526325"/>
                <a:gd name="connsiteX51" fmla="*/ 448146 w 851026"/>
                <a:gd name="connsiteY51" fmla="*/ 2227152 h 3526325"/>
                <a:gd name="connsiteX52" fmla="*/ 493414 w 851026"/>
                <a:gd name="connsiteY52" fmla="*/ 1991762 h 3526325"/>
                <a:gd name="connsiteX53" fmla="*/ 520574 w 851026"/>
                <a:gd name="connsiteY53" fmla="*/ 1828800 h 3526325"/>
                <a:gd name="connsiteX54" fmla="*/ 534154 w 851026"/>
                <a:gd name="connsiteY54" fmla="*/ 1729212 h 3526325"/>
                <a:gd name="connsiteX55" fmla="*/ 556788 w 851026"/>
                <a:gd name="connsiteY55" fmla="*/ 1534562 h 3526325"/>
                <a:gd name="connsiteX56" fmla="*/ 574895 w 851026"/>
                <a:gd name="connsiteY56" fmla="*/ 1335386 h 3526325"/>
                <a:gd name="connsiteX57" fmla="*/ 583948 w 851026"/>
                <a:gd name="connsiteY57" fmla="*/ 1077362 h 352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51026" h="3526325">
                  <a:moveTo>
                    <a:pt x="583948" y="1077362"/>
                  </a:moveTo>
                  <a:lnTo>
                    <a:pt x="593002" y="810285"/>
                  </a:lnTo>
                  <a:lnTo>
                    <a:pt x="588475" y="615636"/>
                  </a:lnTo>
                  <a:lnTo>
                    <a:pt x="583948" y="529628"/>
                  </a:lnTo>
                  <a:lnTo>
                    <a:pt x="574895" y="434566"/>
                  </a:lnTo>
                  <a:lnTo>
                    <a:pt x="561315" y="325925"/>
                  </a:lnTo>
                  <a:lnTo>
                    <a:pt x="543208" y="267077"/>
                  </a:lnTo>
                  <a:lnTo>
                    <a:pt x="520574" y="221810"/>
                  </a:lnTo>
                  <a:lnTo>
                    <a:pt x="493414" y="176543"/>
                  </a:lnTo>
                  <a:lnTo>
                    <a:pt x="466253" y="135802"/>
                  </a:lnTo>
                  <a:lnTo>
                    <a:pt x="439093" y="104115"/>
                  </a:lnTo>
                  <a:lnTo>
                    <a:pt x="407406" y="67901"/>
                  </a:lnTo>
                  <a:lnTo>
                    <a:pt x="398352" y="27160"/>
                  </a:lnTo>
                  <a:lnTo>
                    <a:pt x="402879" y="13580"/>
                  </a:lnTo>
                  <a:lnTo>
                    <a:pt x="416459" y="0"/>
                  </a:lnTo>
                  <a:lnTo>
                    <a:pt x="430039" y="0"/>
                  </a:lnTo>
                  <a:lnTo>
                    <a:pt x="452673" y="4527"/>
                  </a:lnTo>
                  <a:lnTo>
                    <a:pt x="493414" y="31687"/>
                  </a:lnTo>
                  <a:lnTo>
                    <a:pt x="556788" y="67901"/>
                  </a:lnTo>
                  <a:lnTo>
                    <a:pt x="615635" y="90535"/>
                  </a:lnTo>
                  <a:lnTo>
                    <a:pt x="706170" y="117695"/>
                  </a:lnTo>
                  <a:lnTo>
                    <a:pt x="792178" y="140329"/>
                  </a:lnTo>
                  <a:lnTo>
                    <a:pt x="828392" y="330452"/>
                  </a:lnTo>
                  <a:lnTo>
                    <a:pt x="837445" y="389299"/>
                  </a:lnTo>
                  <a:lnTo>
                    <a:pt x="841972" y="484360"/>
                  </a:lnTo>
                  <a:lnTo>
                    <a:pt x="851026" y="715224"/>
                  </a:lnTo>
                  <a:lnTo>
                    <a:pt x="846499" y="1009461"/>
                  </a:lnTo>
                  <a:lnTo>
                    <a:pt x="832919" y="1235798"/>
                  </a:lnTo>
                  <a:lnTo>
                    <a:pt x="819338" y="1303699"/>
                  </a:lnTo>
                  <a:lnTo>
                    <a:pt x="792178" y="1516455"/>
                  </a:lnTo>
                  <a:lnTo>
                    <a:pt x="760491" y="1733739"/>
                  </a:lnTo>
                  <a:lnTo>
                    <a:pt x="710697" y="1996289"/>
                  </a:lnTo>
                  <a:lnTo>
                    <a:pt x="642796" y="2263366"/>
                  </a:lnTo>
                  <a:lnTo>
                    <a:pt x="570368" y="2503283"/>
                  </a:lnTo>
                  <a:lnTo>
                    <a:pt x="479833" y="2743200"/>
                  </a:lnTo>
                  <a:lnTo>
                    <a:pt x="402879" y="2915216"/>
                  </a:lnTo>
                  <a:lnTo>
                    <a:pt x="348558" y="3028384"/>
                  </a:lnTo>
                  <a:lnTo>
                    <a:pt x="221810" y="3263774"/>
                  </a:lnTo>
                  <a:lnTo>
                    <a:pt x="90534" y="3462951"/>
                  </a:lnTo>
                  <a:lnTo>
                    <a:pt x="54321" y="3512745"/>
                  </a:lnTo>
                  <a:lnTo>
                    <a:pt x="27160" y="3526325"/>
                  </a:lnTo>
                  <a:lnTo>
                    <a:pt x="9053" y="3526325"/>
                  </a:lnTo>
                  <a:lnTo>
                    <a:pt x="0" y="3512745"/>
                  </a:lnTo>
                  <a:lnTo>
                    <a:pt x="0" y="3490111"/>
                  </a:lnTo>
                  <a:lnTo>
                    <a:pt x="40740" y="3408630"/>
                  </a:lnTo>
                  <a:lnTo>
                    <a:pt x="113168" y="3254721"/>
                  </a:lnTo>
                  <a:lnTo>
                    <a:pt x="221810" y="2992170"/>
                  </a:lnTo>
                  <a:lnTo>
                    <a:pt x="285184" y="2811101"/>
                  </a:lnTo>
                  <a:lnTo>
                    <a:pt x="334978" y="2648139"/>
                  </a:lnTo>
                  <a:lnTo>
                    <a:pt x="380245" y="2494230"/>
                  </a:lnTo>
                  <a:lnTo>
                    <a:pt x="416459" y="2349374"/>
                  </a:lnTo>
                  <a:lnTo>
                    <a:pt x="448146" y="2227152"/>
                  </a:lnTo>
                  <a:lnTo>
                    <a:pt x="493414" y="1991762"/>
                  </a:lnTo>
                  <a:lnTo>
                    <a:pt x="520574" y="1828800"/>
                  </a:lnTo>
                  <a:lnTo>
                    <a:pt x="534154" y="1729212"/>
                  </a:lnTo>
                  <a:lnTo>
                    <a:pt x="556788" y="1534562"/>
                  </a:lnTo>
                  <a:lnTo>
                    <a:pt x="574895" y="1335386"/>
                  </a:lnTo>
                  <a:lnTo>
                    <a:pt x="583948" y="1077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1">
              <a:extLst>
                <a:ext uri="{FF2B5EF4-FFF2-40B4-BE49-F238E27FC236}">
                  <a16:creationId xmlns:a16="http://schemas.microsoft.com/office/drawing/2014/main" id="{076591BE-4011-49D8-9FFF-4D144283CE4C}"/>
                </a:ext>
              </a:extLst>
            </p:cNvPr>
            <p:cNvSpPr/>
            <p:nvPr/>
          </p:nvSpPr>
          <p:spPr>
            <a:xfrm>
              <a:off x="5543550" y="3384550"/>
              <a:ext cx="2063750" cy="2184400"/>
            </a:xfrm>
            <a:custGeom>
              <a:avLst/>
              <a:gdLst>
                <a:gd name="connsiteX0" fmla="*/ 485775 w 2063750"/>
                <a:gd name="connsiteY0" fmla="*/ 911225 h 2184400"/>
                <a:gd name="connsiteX1" fmla="*/ 365125 w 2063750"/>
                <a:gd name="connsiteY1" fmla="*/ 688975 h 2184400"/>
                <a:gd name="connsiteX2" fmla="*/ 260350 w 2063750"/>
                <a:gd name="connsiteY2" fmla="*/ 498475 h 2184400"/>
                <a:gd name="connsiteX3" fmla="*/ 155575 w 2063750"/>
                <a:gd name="connsiteY3" fmla="*/ 304800 h 2184400"/>
                <a:gd name="connsiteX4" fmla="*/ 0 w 2063750"/>
                <a:gd name="connsiteY4" fmla="*/ 19050 h 2184400"/>
                <a:gd name="connsiteX5" fmla="*/ 85725 w 2063750"/>
                <a:gd name="connsiteY5" fmla="*/ 0 h 2184400"/>
                <a:gd name="connsiteX6" fmla="*/ 196850 w 2063750"/>
                <a:gd name="connsiteY6" fmla="*/ 155575 h 2184400"/>
                <a:gd name="connsiteX7" fmla="*/ 387350 w 2063750"/>
                <a:gd name="connsiteY7" fmla="*/ 419100 h 2184400"/>
                <a:gd name="connsiteX8" fmla="*/ 536575 w 2063750"/>
                <a:gd name="connsiteY8" fmla="*/ 628650 h 2184400"/>
                <a:gd name="connsiteX9" fmla="*/ 692150 w 2063750"/>
                <a:gd name="connsiteY9" fmla="*/ 844550 h 2184400"/>
                <a:gd name="connsiteX10" fmla="*/ 850900 w 2063750"/>
                <a:gd name="connsiteY10" fmla="*/ 1066800 h 2184400"/>
                <a:gd name="connsiteX11" fmla="*/ 987425 w 2063750"/>
                <a:gd name="connsiteY11" fmla="*/ 1260475 h 2184400"/>
                <a:gd name="connsiteX12" fmla="*/ 1114425 w 2063750"/>
                <a:gd name="connsiteY12" fmla="*/ 1431925 h 2184400"/>
                <a:gd name="connsiteX13" fmla="*/ 1193800 w 2063750"/>
                <a:gd name="connsiteY13" fmla="*/ 1527175 h 2184400"/>
                <a:gd name="connsiteX14" fmla="*/ 1273175 w 2063750"/>
                <a:gd name="connsiteY14" fmla="*/ 1606550 h 2184400"/>
                <a:gd name="connsiteX15" fmla="*/ 1381125 w 2063750"/>
                <a:gd name="connsiteY15" fmla="*/ 1708150 h 2184400"/>
                <a:gd name="connsiteX16" fmla="*/ 1577975 w 2063750"/>
                <a:gd name="connsiteY16" fmla="*/ 1857375 h 2184400"/>
                <a:gd name="connsiteX17" fmla="*/ 1752600 w 2063750"/>
                <a:gd name="connsiteY17" fmla="*/ 1978025 h 2184400"/>
                <a:gd name="connsiteX18" fmla="*/ 1949450 w 2063750"/>
                <a:gd name="connsiteY18" fmla="*/ 2095500 h 2184400"/>
                <a:gd name="connsiteX19" fmla="*/ 2044700 w 2063750"/>
                <a:gd name="connsiteY19" fmla="*/ 2146300 h 2184400"/>
                <a:gd name="connsiteX20" fmla="*/ 2060575 w 2063750"/>
                <a:gd name="connsiteY20" fmla="*/ 2155825 h 2184400"/>
                <a:gd name="connsiteX21" fmla="*/ 2063750 w 2063750"/>
                <a:gd name="connsiteY21" fmla="*/ 2162175 h 2184400"/>
                <a:gd name="connsiteX22" fmla="*/ 2057400 w 2063750"/>
                <a:gd name="connsiteY22" fmla="*/ 2178050 h 2184400"/>
                <a:gd name="connsiteX23" fmla="*/ 2035175 w 2063750"/>
                <a:gd name="connsiteY23" fmla="*/ 2184400 h 2184400"/>
                <a:gd name="connsiteX24" fmla="*/ 1958975 w 2063750"/>
                <a:gd name="connsiteY24" fmla="*/ 2184400 h 2184400"/>
                <a:gd name="connsiteX25" fmla="*/ 1717675 w 2063750"/>
                <a:gd name="connsiteY25" fmla="*/ 2165350 h 2184400"/>
                <a:gd name="connsiteX26" fmla="*/ 1428750 w 2063750"/>
                <a:gd name="connsiteY26" fmla="*/ 2136775 h 2184400"/>
                <a:gd name="connsiteX27" fmla="*/ 1327150 w 2063750"/>
                <a:gd name="connsiteY27" fmla="*/ 2124075 h 2184400"/>
                <a:gd name="connsiteX28" fmla="*/ 1279525 w 2063750"/>
                <a:gd name="connsiteY28" fmla="*/ 2111375 h 2184400"/>
                <a:gd name="connsiteX29" fmla="*/ 1200150 w 2063750"/>
                <a:gd name="connsiteY29" fmla="*/ 2073275 h 2184400"/>
                <a:gd name="connsiteX30" fmla="*/ 1155700 w 2063750"/>
                <a:gd name="connsiteY30" fmla="*/ 2044700 h 2184400"/>
                <a:gd name="connsiteX31" fmla="*/ 1130300 w 2063750"/>
                <a:gd name="connsiteY31" fmla="*/ 2016125 h 2184400"/>
                <a:gd name="connsiteX32" fmla="*/ 1041400 w 2063750"/>
                <a:gd name="connsiteY32" fmla="*/ 1885950 h 2184400"/>
                <a:gd name="connsiteX33" fmla="*/ 914400 w 2063750"/>
                <a:gd name="connsiteY33" fmla="*/ 1682750 h 2184400"/>
                <a:gd name="connsiteX34" fmla="*/ 800100 w 2063750"/>
                <a:gd name="connsiteY34" fmla="*/ 1479550 h 2184400"/>
                <a:gd name="connsiteX35" fmla="*/ 730250 w 2063750"/>
                <a:gd name="connsiteY35" fmla="*/ 1339850 h 2184400"/>
                <a:gd name="connsiteX36" fmla="*/ 647700 w 2063750"/>
                <a:gd name="connsiteY36" fmla="*/ 1200150 h 2184400"/>
                <a:gd name="connsiteX37" fmla="*/ 485775 w 2063750"/>
                <a:gd name="connsiteY37" fmla="*/ 911225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3750" h="2184400">
                  <a:moveTo>
                    <a:pt x="485775" y="911225"/>
                  </a:moveTo>
                  <a:lnTo>
                    <a:pt x="365125" y="688975"/>
                  </a:lnTo>
                  <a:lnTo>
                    <a:pt x="260350" y="498475"/>
                  </a:lnTo>
                  <a:lnTo>
                    <a:pt x="155575" y="304800"/>
                  </a:lnTo>
                  <a:lnTo>
                    <a:pt x="0" y="19050"/>
                  </a:lnTo>
                  <a:lnTo>
                    <a:pt x="85725" y="0"/>
                  </a:lnTo>
                  <a:lnTo>
                    <a:pt x="196850" y="155575"/>
                  </a:lnTo>
                  <a:lnTo>
                    <a:pt x="387350" y="419100"/>
                  </a:lnTo>
                  <a:lnTo>
                    <a:pt x="536575" y="628650"/>
                  </a:lnTo>
                  <a:lnTo>
                    <a:pt x="692150" y="844550"/>
                  </a:lnTo>
                  <a:lnTo>
                    <a:pt x="850900" y="1066800"/>
                  </a:lnTo>
                  <a:lnTo>
                    <a:pt x="987425" y="1260475"/>
                  </a:lnTo>
                  <a:lnTo>
                    <a:pt x="1114425" y="1431925"/>
                  </a:lnTo>
                  <a:lnTo>
                    <a:pt x="1193800" y="1527175"/>
                  </a:lnTo>
                  <a:lnTo>
                    <a:pt x="1273175" y="1606550"/>
                  </a:lnTo>
                  <a:lnTo>
                    <a:pt x="1381125" y="1708150"/>
                  </a:lnTo>
                  <a:lnTo>
                    <a:pt x="1577975" y="1857375"/>
                  </a:lnTo>
                  <a:lnTo>
                    <a:pt x="1752600" y="1978025"/>
                  </a:lnTo>
                  <a:lnTo>
                    <a:pt x="1949450" y="2095500"/>
                  </a:lnTo>
                  <a:lnTo>
                    <a:pt x="2044700" y="2146300"/>
                  </a:lnTo>
                  <a:lnTo>
                    <a:pt x="2060575" y="2155825"/>
                  </a:lnTo>
                  <a:lnTo>
                    <a:pt x="2063750" y="2162175"/>
                  </a:lnTo>
                  <a:lnTo>
                    <a:pt x="2057400" y="2178050"/>
                  </a:lnTo>
                  <a:lnTo>
                    <a:pt x="2035175" y="2184400"/>
                  </a:lnTo>
                  <a:lnTo>
                    <a:pt x="1958975" y="2184400"/>
                  </a:lnTo>
                  <a:lnTo>
                    <a:pt x="1717675" y="2165350"/>
                  </a:lnTo>
                  <a:lnTo>
                    <a:pt x="1428750" y="2136775"/>
                  </a:lnTo>
                  <a:lnTo>
                    <a:pt x="1327150" y="2124075"/>
                  </a:lnTo>
                  <a:lnTo>
                    <a:pt x="1279525" y="2111375"/>
                  </a:lnTo>
                  <a:lnTo>
                    <a:pt x="1200150" y="2073275"/>
                  </a:lnTo>
                  <a:lnTo>
                    <a:pt x="1155700" y="2044700"/>
                  </a:lnTo>
                  <a:lnTo>
                    <a:pt x="1130300" y="2016125"/>
                  </a:lnTo>
                  <a:lnTo>
                    <a:pt x="1041400" y="1885950"/>
                  </a:lnTo>
                  <a:lnTo>
                    <a:pt x="914400" y="1682750"/>
                  </a:lnTo>
                  <a:lnTo>
                    <a:pt x="800100" y="1479550"/>
                  </a:lnTo>
                  <a:lnTo>
                    <a:pt x="730250" y="1339850"/>
                  </a:lnTo>
                  <a:lnTo>
                    <a:pt x="647700" y="1200150"/>
                  </a:lnTo>
                  <a:lnTo>
                    <a:pt x="485775" y="911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7745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5458" name="グループ化 1">
            <a:extLst>
              <a:ext uri="{FF2B5EF4-FFF2-40B4-BE49-F238E27FC236}">
                <a16:creationId xmlns:a16="http://schemas.microsoft.com/office/drawing/2014/main" id="{C091B0E4-3498-4AA2-8AA8-0AB7FA952269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85913"/>
            <a:ext cx="5130800" cy="4197350"/>
            <a:chOff x="2476500" y="1585913"/>
            <a:chExt cx="5130800" cy="4197350"/>
          </a:xfrm>
        </p:grpSpPr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926D5192-835F-4E1D-B2C4-22A78FA6AA50}"/>
                </a:ext>
              </a:extLst>
            </p:cNvPr>
            <p:cNvSpPr/>
            <p:nvPr/>
          </p:nvSpPr>
          <p:spPr>
            <a:xfrm>
              <a:off x="2967038" y="1585913"/>
              <a:ext cx="995362" cy="504825"/>
            </a:xfrm>
            <a:custGeom>
              <a:avLst/>
              <a:gdLst>
                <a:gd name="connsiteX0" fmla="*/ 395287 w 995362"/>
                <a:gd name="connsiteY0" fmla="*/ 354806 h 504825"/>
                <a:gd name="connsiteX1" fmla="*/ 328612 w 995362"/>
                <a:gd name="connsiteY1" fmla="*/ 311943 h 504825"/>
                <a:gd name="connsiteX2" fmla="*/ 242887 w 995362"/>
                <a:gd name="connsiteY2" fmla="*/ 252412 h 504825"/>
                <a:gd name="connsiteX3" fmla="*/ 152400 w 995362"/>
                <a:gd name="connsiteY3" fmla="*/ 180975 h 504825"/>
                <a:gd name="connsiteX4" fmla="*/ 61912 w 995362"/>
                <a:gd name="connsiteY4" fmla="*/ 104775 h 504825"/>
                <a:gd name="connsiteX5" fmla="*/ 16668 w 995362"/>
                <a:gd name="connsiteY5" fmla="*/ 61912 h 504825"/>
                <a:gd name="connsiteX6" fmla="*/ 2381 w 995362"/>
                <a:gd name="connsiteY6" fmla="*/ 33337 h 504825"/>
                <a:gd name="connsiteX7" fmla="*/ 0 w 995362"/>
                <a:gd name="connsiteY7" fmla="*/ 14287 h 504825"/>
                <a:gd name="connsiteX8" fmla="*/ 4762 w 995362"/>
                <a:gd name="connsiteY8" fmla="*/ 2381 h 504825"/>
                <a:gd name="connsiteX9" fmla="*/ 11906 w 995362"/>
                <a:gd name="connsiteY9" fmla="*/ 0 h 504825"/>
                <a:gd name="connsiteX10" fmla="*/ 28575 w 995362"/>
                <a:gd name="connsiteY10" fmla="*/ 0 h 504825"/>
                <a:gd name="connsiteX11" fmla="*/ 45243 w 995362"/>
                <a:gd name="connsiteY11" fmla="*/ 4762 h 504825"/>
                <a:gd name="connsiteX12" fmla="*/ 80962 w 995362"/>
                <a:gd name="connsiteY12" fmla="*/ 26193 h 504825"/>
                <a:gd name="connsiteX13" fmla="*/ 142875 w 995362"/>
                <a:gd name="connsiteY13" fmla="*/ 69056 h 504825"/>
                <a:gd name="connsiteX14" fmla="*/ 235743 w 995362"/>
                <a:gd name="connsiteY14" fmla="*/ 121443 h 504825"/>
                <a:gd name="connsiteX15" fmla="*/ 307181 w 995362"/>
                <a:gd name="connsiteY15" fmla="*/ 157162 h 504825"/>
                <a:gd name="connsiteX16" fmla="*/ 423862 w 995362"/>
                <a:gd name="connsiteY16" fmla="*/ 202406 h 504825"/>
                <a:gd name="connsiteX17" fmla="*/ 514350 w 995362"/>
                <a:gd name="connsiteY17" fmla="*/ 223837 h 504825"/>
                <a:gd name="connsiteX18" fmla="*/ 597693 w 995362"/>
                <a:gd name="connsiteY18" fmla="*/ 240506 h 504825"/>
                <a:gd name="connsiteX19" fmla="*/ 692943 w 995362"/>
                <a:gd name="connsiteY19" fmla="*/ 252412 h 504825"/>
                <a:gd name="connsiteX20" fmla="*/ 814387 w 995362"/>
                <a:gd name="connsiteY20" fmla="*/ 257175 h 504825"/>
                <a:gd name="connsiteX21" fmla="*/ 850106 w 995362"/>
                <a:gd name="connsiteY21" fmla="*/ 257175 h 504825"/>
                <a:gd name="connsiteX22" fmla="*/ 873918 w 995362"/>
                <a:gd name="connsiteY22" fmla="*/ 261937 h 504825"/>
                <a:gd name="connsiteX23" fmla="*/ 907256 w 995362"/>
                <a:gd name="connsiteY23" fmla="*/ 273843 h 504825"/>
                <a:gd name="connsiteX24" fmla="*/ 940593 w 995362"/>
                <a:gd name="connsiteY24" fmla="*/ 292893 h 504825"/>
                <a:gd name="connsiteX25" fmla="*/ 957262 w 995362"/>
                <a:gd name="connsiteY25" fmla="*/ 307181 h 504825"/>
                <a:gd name="connsiteX26" fmla="*/ 976312 w 995362"/>
                <a:gd name="connsiteY26" fmla="*/ 326231 h 504825"/>
                <a:gd name="connsiteX27" fmla="*/ 985837 w 995362"/>
                <a:gd name="connsiteY27" fmla="*/ 340518 h 504825"/>
                <a:gd name="connsiteX28" fmla="*/ 990600 w 995362"/>
                <a:gd name="connsiteY28" fmla="*/ 357187 h 504825"/>
                <a:gd name="connsiteX29" fmla="*/ 995362 w 995362"/>
                <a:gd name="connsiteY29" fmla="*/ 378618 h 504825"/>
                <a:gd name="connsiteX30" fmla="*/ 995362 w 995362"/>
                <a:gd name="connsiteY30" fmla="*/ 400050 h 504825"/>
                <a:gd name="connsiteX31" fmla="*/ 990600 w 995362"/>
                <a:gd name="connsiteY31" fmla="*/ 431006 h 504825"/>
                <a:gd name="connsiteX32" fmla="*/ 971550 w 995362"/>
                <a:gd name="connsiteY32" fmla="*/ 461962 h 504825"/>
                <a:gd name="connsiteX33" fmla="*/ 947737 w 995362"/>
                <a:gd name="connsiteY33" fmla="*/ 483393 h 504825"/>
                <a:gd name="connsiteX34" fmla="*/ 921543 w 995362"/>
                <a:gd name="connsiteY34" fmla="*/ 495300 h 504825"/>
                <a:gd name="connsiteX35" fmla="*/ 890587 w 995362"/>
                <a:gd name="connsiteY35" fmla="*/ 504825 h 504825"/>
                <a:gd name="connsiteX36" fmla="*/ 847725 w 995362"/>
                <a:gd name="connsiteY36" fmla="*/ 504825 h 504825"/>
                <a:gd name="connsiteX37" fmla="*/ 762000 w 995362"/>
                <a:gd name="connsiteY37" fmla="*/ 495300 h 504825"/>
                <a:gd name="connsiteX38" fmla="*/ 690562 w 995362"/>
                <a:gd name="connsiteY38" fmla="*/ 478631 h 504825"/>
                <a:gd name="connsiteX39" fmla="*/ 609600 w 995362"/>
                <a:gd name="connsiteY39" fmla="*/ 454818 h 504825"/>
                <a:gd name="connsiteX40" fmla="*/ 519112 w 995362"/>
                <a:gd name="connsiteY40" fmla="*/ 416718 h 504825"/>
                <a:gd name="connsiteX41" fmla="*/ 395287 w 995362"/>
                <a:gd name="connsiteY41" fmla="*/ 354806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95362" h="504825">
                  <a:moveTo>
                    <a:pt x="395287" y="354806"/>
                  </a:moveTo>
                  <a:lnTo>
                    <a:pt x="328612" y="311943"/>
                  </a:lnTo>
                  <a:lnTo>
                    <a:pt x="242887" y="252412"/>
                  </a:lnTo>
                  <a:lnTo>
                    <a:pt x="152400" y="180975"/>
                  </a:lnTo>
                  <a:lnTo>
                    <a:pt x="61912" y="104775"/>
                  </a:lnTo>
                  <a:lnTo>
                    <a:pt x="16668" y="61912"/>
                  </a:lnTo>
                  <a:lnTo>
                    <a:pt x="2381" y="33337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45243" y="4762"/>
                  </a:lnTo>
                  <a:lnTo>
                    <a:pt x="80962" y="26193"/>
                  </a:lnTo>
                  <a:lnTo>
                    <a:pt x="142875" y="69056"/>
                  </a:lnTo>
                  <a:lnTo>
                    <a:pt x="235743" y="121443"/>
                  </a:lnTo>
                  <a:lnTo>
                    <a:pt x="307181" y="157162"/>
                  </a:lnTo>
                  <a:lnTo>
                    <a:pt x="423862" y="202406"/>
                  </a:lnTo>
                  <a:lnTo>
                    <a:pt x="514350" y="223837"/>
                  </a:lnTo>
                  <a:lnTo>
                    <a:pt x="597693" y="240506"/>
                  </a:lnTo>
                  <a:lnTo>
                    <a:pt x="692943" y="252412"/>
                  </a:lnTo>
                  <a:lnTo>
                    <a:pt x="814387" y="257175"/>
                  </a:lnTo>
                  <a:lnTo>
                    <a:pt x="850106" y="257175"/>
                  </a:lnTo>
                  <a:lnTo>
                    <a:pt x="873918" y="261937"/>
                  </a:lnTo>
                  <a:lnTo>
                    <a:pt x="907256" y="273843"/>
                  </a:lnTo>
                  <a:lnTo>
                    <a:pt x="940593" y="292893"/>
                  </a:lnTo>
                  <a:lnTo>
                    <a:pt x="957262" y="307181"/>
                  </a:lnTo>
                  <a:lnTo>
                    <a:pt x="976312" y="326231"/>
                  </a:lnTo>
                  <a:lnTo>
                    <a:pt x="985837" y="340518"/>
                  </a:lnTo>
                  <a:lnTo>
                    <a:pt x="990600" y="357187"/>
                  </a:lnTo>
                  <a:lnTo>
                    <a:pt x="995362" y="378618"/>
                  </a:lnTo>
                  <a:lnTo>
                    <a:pt x="995362" y="400050"/>
                  </a:lnTo>
                  <a:lnTo>
                    <a:pt x="990600" y="431006"/>
                  </a:lnTo>
                  <a:lnTo>
                    <a:pt x="971550" y="461962"/>
                  </a:lnTo>
                  <a:lnTo>
                    <a:pt x="947737" y="483393"/>
                  </a:lnTo>
                  <a:lnTo>
                    <a:pt x="921543" y="495300"/>
                  </a:lnTo>
                  <a:lnTo>
                    <a:pt x="890587" y="504825"/>
                  </a:lnTo>
                  <a:lnTo>
                    <a:pt x="847725" y="504825"/>
                  </a:lnTo>
                  <a:lnTo>
                    <a:pt x="762000" y="495300"/>
                  </a:lnTo>
                  <a:lnTo>
                    <a:pt x="690562" y="478631"/>
                  </a:lnTo>
                  <a:lnTo>
                    <a:pt x="609600" y="454818"/>
                  </a:lnTo>
                  <a:lnTo>
                    <a:pt x="519112" y="416718"/>
                  </a:lnTo>
                  <a:lnTo>
                    <a:pt x="395287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5AE7B5A9-D591-4464-91E2-B17F7A297293}"/>
                </a:ext>
              </a:extLst>
            </p:cNvPr>
            <p:cNvSpPr/>
            <p:nvPr/>
          </p:nvSpPr>
          <p:spPr>
            <a:xfrm>
              <a:off x="2476500" y="2335213"/>
              <a:ext cx="2195513" cy="577850"/>
            </a:xfrm>
            <a:custGeom>
              <a:avLst/>
              <a:gdLst>
                <a:gd name="connsiteX0" fmla="*/ 1047750 w 2195513"/>
                <a:gd name="connsiteY0" fmla="*/ 197644 h 576263"/>
                <a:gd name="connsiteX1" fmla="*/ 804863 w 2195513"/>
                <a:gd name="connsiteY1" fmla="*/ 250032 h 576263"/>
                <a:gd name="connsiteX2" fmla="*/ 604838 w 2195513"/>
                <a:gd name="connsiteY2" fmla="*/ 295275 h 576263"/>
                <a:gd name="connsiteX3" fmla="*/ 531019 w 2195513"/>
                <a:gd name="connsiteY3" fmla="*/ 311944 h 576263"/>
                <a:gd name="connsiteX4" fmla="*/ 492919 w 2195513"/>
                <a:gd name="connsiteY4" fmla="*/ 314325 h 576263"/>
                <a:gd name="connsiteX5" fmla="*/ 426244 w 2195513"/>
                <a:gd name="connsiteY5" fmla="*/ 314325 h 576263"/>
                <a:gd name="connsiteX6" fmla="*/ 366713 w 2195513"/>
                <a:gd name="connsiteY6" fmla="*/ 309563 h 576263"/>
                <a:gd name="connsiteX7" fmla="*/ 307181 w 2195513"/>
                <a:gd name="connsiteY7" fmla="*/ 302419 h 576263"/>
                <a:gd name="connsiteX8" fmla="*/ 223838 w 2195513"/>
                <a:gd name="connsiteY8" fmla="*/ 280988 h 576263"/>
                <a:gd name="connsiteX9" fmla="*/ 173831 w 2195513"/>
                <a:gd name="connsiteY9" fmla="*/ 261938 h 576263"/>
                <a:gd name="connsiteX10" fmla="*/ 114300 w 2195513"/>
                <a:gd name="connsiteY10" fmla="*/ 233363 h 576263"/>
                <a:gd name="connsiteX11" fmla="*/ 85725 w 2195513"/>
                <a:gd name="connsiteY11" fmla="*/ 219075 h 576263"/>
                <a:gd name="connsiteX12" fmla="*/ 52388 w 2195513"/>
                <a:gd name="connsiteY12" fmla="*/ 197644 h 576263"/>
                <a:gd name="connsiteX13" fmla="*/ 23813 w 2195513"/>
                <a:gd name="connsiteY13" fmla="*/ 185738 h 576263"/>
                <a:gd name="connsiteX14" fmla="*/ 11906 w 2195513"/>
                <a:gd name="connsiteY14" fmla="*/ 185738 h 576263"/>
                <a:gd name="connsiteX15" fmla="*/ 2381 w 2195513"/>
                <a:gd name="connsiteY15" fmla="*/ 188119 h 576263"/>
                <a:gd name="connsiteX16" fmla="*/ 0 w 2195513"/>
                <a:gd name="connsiteY16" fmla="*/ 200025 h 576263"/>
                <a:gd name="connsiteX17" fmla="*/ 4763 w 2195513"/>
                <a:gd name="connsiteY17" fmla="*/ 226219 h 576263"/>
                <a:gd name="connsiteX18" fmla="*/ 26194 w 2195513"/>
                <a:gd name="connsiteY18" fmla="*/ 266700 h 576263"/>
                <a:gd name="connsiteX19" fmla="*/ 45244 w 2195513"/>
                <a:gd name="connsiteY19" fmla="*/ 295275 h 576263"/>
                <a:gd name="connsiteX20" fmla="*/ 76200 w 2195513"/>
                <a:gd name="connsiteY20" fmla="*/ 328613 h 576263"/>
                <a:gd name="connsiteX21" fmla="*/ 135731 w 2195513"/>
                <a:gd name="connsiteY21" fmla="*/ 378619 h 576263"/>
                <a:gd name="connsiteX22" fmla="*/ 238125 w 2195513"/>
                <a:gd name="connsiteY22" fmla="*/ 454819 h 576263"/>
                <a:gd name="connsiteX23" fmla="*/ 340519 w 2195513"/>
                <a:gd name="connsiteY23" fmla="*/ 519113 h 576263"/>
                <a:gd name="connsiteX24" fmla="*/ 411956 w 2195513"/>
                <a:gd name="connsiteY24" fmla="*/ 564357 h 576263"/>
                <a:gd name="connsiteX25" fmla="*/ 438150 w 2195513"/>
                <a:gd name="connsiteY25" fmla="*/ 576263 h 576263"/>
                <a:gd name="connsiteX26" fmla="*/ 461963 w 2195513"/>
                <a:gd name="connsiteY26" fmla="*/ 566738 h 576263"/>
                <a:gd name="connsiteX27" fmla="*/ 507206 w 2195513"/>
                <a:gd name="connsiteY27" fmla="*/ 542925 h 576263"/>
                <a:gd name="connsiteX28" fmla="*/ 616744 w 2195513"/>
                <a:gd name="connsiteY28" fmla="*/ 500063 h 576263"/>
                <a:gd name="connsiteX29" fmla="*/ 735806 w 2195513"/>
                <a:gd name="connsiteY29" fmla="*/ 466725 h 576263"/>
                <a:gd name="connsiteX30" fmla="*/ 835819 w 2195513"/>
                <a:gd name="connsiteY30" fmla="*/ 435769 h 576263"/>
                <a:gd name="connsiteX31" fmla="*/ 995363 w 2195513"/>
                <a:gd name="connsiteY31" fmla="*/ 390525 h 576263"/>
                <a:gd name="connsiteX32" fmla="*/ 1138238 w 2195513"/>
                <a:gd name="connsiteY32" fmla="*/ 354807 h 576263"/>
                <a:gd name="connsiteX33" fmla="*/ 1309688 w 2195513"/>
                <a:gd name="connsiteY33" fmla="*/ 321469 h 576263"/>
                <a:gd name="connsiteX34" fmla="*/ 1500188 w 2195513"/>
                <a:gd name="connsiteY34" fmla="*/ 285750 h 576263"/>
                <a:gd name="connsiteX35" fmla="*/ 1709738 w 2195513"/>
                <a:gd name="connsiteY35" fmla="*/ 257175 h 576263"/>
                <a:gd name="connsiteX36" fmla="*/ 1864519 w 2195513"/>
                <a:gd name="connsiteY36" fmla="*/ 242888 h 576263"/>
                <a:gd name="connsiteX37" fmla="*/ 2028825 w 2195513"/>
                <a:gd name="connsiteY37" fmla="*/ 228600 h 576263"/>
                <a:gd name="connsiteX38" fmla="*/ 2112169 w 2195513"/>
                <a:gd name="connsiteY38" fmla="*/ 221457 h 576263"/>
                <a:gd name="connsiteX39" fmla="*/ 2133600 w 2195513"/>
                <a:gd name="connsiteY39" fmla="*/ 214313 h 576263"/>
                <a:gd name="connsiteX40" fmla="*/ 2159794 w 2195513"/>
                <a:gd name="connsiteY40" fmla="*/ 200025 h 576263"/>
                <a:gd name="connsiteX41" fmla="*/ 2181225 w 2195513"/>
                <a:gd name="connsiteY41" fmla="*/ 180975 h 576263"/>
                <a:gd name="connsiteX42" fmla="*/ 2193131 w 2195513"/>
                <a:gd name="connsiteY42" fmla="*/ 157163 h 576263"/>
                <a:gd name="connsiteX43" fmla="*/ 2195513 w 2195513"/>
                <a:gd name="connsiteY43" fmla="*/ 133350 h 576263"/>
                <a:gd name="connsiteX44" fmla="*/ 2188369 w 2195513"/>
                <a:gd name="connsiteY44" fmla="*/ 102394 h 576263"/>
                <a:gd name="connsiteX45" fmla="*/ 2183606 w 2195513"/>
                <a:gd name="connsiteY45" fmla="*/ 90488 h 576263"/>
                <a:gd name="connsiteX46" fmla="*/ 2162175 w 2195513"/>
                <a:gd name="connsiteY46" fmla="*/ 78582 h 576263"/>
                <a:gd name="connsiteX47" fmla="*/ 2090738 w 2195513"/>
                <a:gd name="connsiteY47" fmla="*/ 54769 h 576263"/>
                <a:gd name="connsiteX48" fmla="*/ 1990725 w 2195513"/>
                <a:gd name="connsiteY48" fmla="*/ 23813 h 576263"/>
                <a:gd name="connsiteX49" fmla="*/ 1900238 w 2195513"/>
                <a:gd name="connsiteY49" fmla="*/ 7144 h 576263"/>
                <a:gd name="connsiteX50" fmla="*/ 1809750 w 2195513"/>
                <a:gd name="connsiteY50" fmla="*/ 0 h 576263"/>
                <a:gd name="connsiteX51" fmla="*/ 1774031 w 2195513"/>
                <a:gd name="connsiteY51" fmla="*/ 7144 h 576263"/>
                <a:gd name="connsiteX52" fmla="*/ 1695450 w 2195513"/>
                <a:gd name="connsiteY52" fmla="*/ 45244 h 576263"/>
                <a:gd name="connsiteX53" fmla="*/ 1626394 w 2195513"/>
                <a:gd name="connsiteY53" fmla="*/ 85725 h 576263"/>
                <a:gd name="connsiteX54" fmla="*/ 1583531 w 2195513"/>
                <a:gd name="connsiteY54" fmla="*/ 97632 h 576263"/>
                <a:gd name="connsiteX55" fmla="*/ 1297781 w 2195513"/>
                <a:gd name="connsiteY55" fmla="*/ 147638 h 576263"/>
                <a:gd name="connsiteX56" fmla="*/ 1047750 w 2195513"/>
                <a:gd name="connsiteY56" fmla="*/ 197644 h 576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195513" h="576263">
                  <a:moveTo>
                    <a:pt x="1047750" y="197644"/>
                  </a:moveTo>
                  <a:lnTo>
                    <a:pt x="804863" y="250032"/>
                  </a:lnTo>
                  <a:lnTo>
                    <a:pt x="604838" y="295275"/>
                  </a:lnTo>
                  <a:lnTo>
                    <a:pt x="531019" y="311944"/>
                  </a:lnTo>
                  <a:lnTo>
                    <a:pt x="492919" y="314325"/>
                  </a:lnTo>
                  <a:lnTo>
                    <a:pt x="426244" y="314325"/>
                  </a:lnTo>
                  <a:lnTo>
                    <a:pt x="366713" y="309563"/>
                  </a:lnTo>
                  <a:lnTo>
                    <a:pt x="307181" y="302419"/>
                  </a:lnTo>
                  <a:lnTo>
                    <a:pt x="223838" y="280988"/>
                  </a:lnTo>
                  <a:lnTo>
                    <a:pt x="173831" y="261938"/>
                  </a:lnTo>
                  <a:lnTo>
                    <a:pt x="114300" y="233363"/>
                  </a:lnTo>
                  <a:lnTo>
                    <a:pt x="85725" y="219075"/>
                  </a:lnTo>
                  <a:lnTo>
                    <a:pt x="52388" y="197644"/>
                  </a:lnTo>
                  <a:lnTo>
                    <a:pt x="23813" y="185738"/>
                  </a:lnTo>
                  <a:lnTo>
                    <a:pt x="11906" y="185738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4763" y="226219"/>
                  </a:lnTo>
                  <a:lnTo>
                    <a:pt x="26194" y="266700"/>
                  </a:lnTo>
                  <a:lnTo>
                    <a:pt x="45244" y="295275"/>
                  </a:lnTo>
                  <a:lnTo>
                    <a:pt x="76200" y="328613"/>
                  </a:lnTo>
                  <a:lnTo>
                    <a:pt x="135731" y="378619"/>
                  </a:lnTo>
                  <a:lnTo>
                    <a:pt x="238125" y="454819"/>
                  </a:lnTo>
                  <a:lnTo>
                    <a:pt x="340519" y="519113"/>
                  </a:lnTo>
                  <a:lnTo>
                    <a:pt x="411956" y="564357"/>
                  </a:lnTo>
                  <a:lnTo>
                    <a:pt x="438150" y="576263"/>
                  </a:lnTo>
                  <a:lnTo>
                    <a:pt x="461963" y="566738"/>
                  </a:lnTo>
                  <a:lnTo>
                    <a:pt x="507206" y="542925"/>
                  </a:lnTo>
                  <a:lnTo>
                    <a:pt x="616744" y="500063"/>
                  </a:lnTo>
                  <a:lnTo>
                    <a:pt x="735806" y="466725"/>
                  </a:lnTo>
                  <a:lnTo>
                    <a:pt x="835819" y="435769"/>
                  </a:lnTo>
                  <a:lnTo>
                    <a:pt x="995363" y="390525"/>
                  </a:lnTo>
                  <a:lnTo>
                    <a:pt x="1138238" y="354807"/>
                  </a:lnTo>
                  <a:lnTo>
                    <a:pt x="1309688" y="321469"/>
                  </a:lnTo>
                  <a:lnTo>
                    <a:pt x="1500188" y="285750"/>
                  </a:lnTo>
                  <a:lnTo>
                    <a:pt x="1709738" y="257175"/>
                  </a:lnTo>
                  <a:lnTo>
                    <a:pt x="1864519" y="242888"/>
                  </a:lnTo>
                  <a:lnTo>
                    <a:pt x="2028825" y="228600"/>
                  </a:lnTo>
                  <a:lnTo>
                    <a:pt x="2112169" y="221457"/>
                  </a:lnTo>
                  <a:lnTo>
                    <a:pt x="2133600" y="214313"/>
                  </a:lnTo>
                  <a:lnTo>
                    <a:pt x="2159794" y="200025"/>
                  </a:lnTo>
                  <a:lnTo>
                    <a:pt x="2181225" y="180975"/>
                  </a:lnTo>
                  <a:lnTo>
                    <a:pt x="2193131" y="157163"/>
                  </a:lnTo>
                  <a:lnTo>
                    <a:pt x="2195513" y="133350"/>
                  </a:lnTo>
                  <a:lnTo>
                    <a:pt x="2188369" y="102394"/>
                  </a:lnTo>
                  <a:lnTo>
                    <a:pt x="2183606" y="90488"/>
                  </a:lnTo>
                  <a:lnTo>
                    <a:pt x="2162175" y="78582"/>
                  </a:lnTo>
                  <a:lnTo>
                    <a:pt x="2090738" y="54769"/>
                  </a:lnTo>
                  <a:lnTo>
                    <a:pt x="1990725" y="23813"/>
                  </a:lnTo>
                  <a:lnTo>
                    <a:pt x="1900238" y="7144"/>
                  </a:lnTo>
                  <a:lnTo>
                    <a:pt x="1809750" y="0"/>
                  </a:lnTo>
                  <a:lnTo>
                    <a:pt x="1774031" y="7144"/>
                  </a:lnTo>
                  <a:lnTo>
                    <a:pt x="1695450" y="45244"/>
                  </a:lnTo>
                  <a:lnTo>
                    <a:pt x="1626394" y="85725"/>
                  </a:lnTo>
                  <a:lnTo>
                    <a:pt x="1583531" y="97632"/>
                  </a:lnTo>
                  <a:lnTo>
                    <a:pt x="1297781" y="147638"/>
                  </a:lnTo>
                  <a:lnTo>
                    <a:pt x="1047750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B258E4EA-168E-4570-A58E-3E44D3ECDE27}"/>
                </a:ext>
              </a:extLst>
            </p:cNvPr>
            <p:cNvSpPr/>
            <p:nvPr/>
          </p:nvSpPr>
          <p:spPr>
            <a:xfrm>
              <a:off x="3036888" y="3124200"/>
              <a:ext cx="1146175" cy="350838"/>
            </a:xfrm>
            <a:custGeom>
              <a:avLst/>
              <a:gdLst>
                <a:gd name="connsiteX0" fmla="*/ 576262 w 1147762"/>
                <a:gd name="connsiteY0" fmla="*/ 130969 h 350044"/>
                <a:gd name="connsiteX1" fmla="*/ 459581 w 1147762"/>
                <a:gd name="connsiteY1" fmla="*/ 166688 h 350044"/>
                <a:gd name="connsiteX2" fmla="*/ 388144 w 1147762"/>
                <a:gd name="connsiteY2" fmla="*/ 183356 h 350044"/>
                <a:gd name="connsiteX3" fmla="*/ 323850 w 1147762"/>
                <a:gd name="connsiteY3" fmla="*/ 190500 h 350044"/>
                <a:gd name="connsiteX4" fmla="*/ 264319 w 1147762"/>
                <a:gd name="connsiteY4" fmla="*/ 195263 h 350044"/>
                <a:gd name="connsiteX5" fmla="*/ 233362 w 1147762"/>
                <a:gd name="connsiteY5" fmla="*/ 192881 h 350044"/>
                <a:gd name="connsiteX6" fmla="*/ 173831 w 1147762"/>
                <a:gd name="connsiteY6" fmla="*/ 183356 h 350044"/>
                <a:gd name="connsiteX7" fmla="*/ 126206 w 1147762"/>
                <a:gd name="connsiteY7" fmla="*/ 166688 h 350044"/>
                <a:gd name="connsiteX8" fmla="*/ 100012 w 1147762"/>
                <a:gd name="connsiteY8" fmla="*/ 154781 h 350044"/>
                <a:gd name="connsiteX9" fmla="*/ 66675 w 1147762"/>
                <a:gd name="connsiteY9" fmla="*/ 133350 h 350044"/>
                <a:gd name="connsiteX10" fmla="*/ 30956 w 1147762"/>
                <a:gd name="connsiteY10" fmla="*/ 116681 h 350044"/>
                <a:gd name="connsiteX11" fmla="*/ 7144 w 1147762"/>
                <a:gd name="connsiteY11" fmla="*/ 114300 h 350044"/>
                <a:gd name="connsiteX12" fmla="*/ 2381 w 1147762"/>
                <a:gd name="connsiteY12" fmla="*/ 119063 h 350044"/>
                <a:gd name="connsiteX13" fmla="*/ 0 w 1147762"/>
                <a:gd name="connsiteY13" fmla="*/ 135731 h 350044"/>
                <a:gd name="connsiteX14" fmla="*/ 9525 w 1147762"/>
                <a:gd name="connsiteY14" fmla="*/ 164306 h 350044"/>
                <a:gd name="connsiteX15" fmla="*/ 26194 w 1147762"/>
                <a:gd name="connsiteY15" fmla="*/ 190500 h 350044"/>
                <a:gd name="connsiteX16" fmla="*/ 71437 w 1147762"/>
                <a:gd name="connsiteY16" fmla="*/ 240506 h 350044"/>
                <a:gd name="connsiteX17" fmla="*/ 114300 w 1147762"/>
                <a:gd name="connsiteY17" fmla="*/ 276225 h 350044"/>
                <a:gd name="connsiteX18" fmla="*/ 157162 w 1147762"/>
                <a:gd name="connsiteY18" fmla="*/ 304800 h 350044"/>
                <a:gd name="connsiteX19" fmla="*/ 200025 w 1147762"/>
                <a:gd name="connsiteY19" fmla="*/ 326231 h 350044"/>
                <a:gd name="connsiteX20" fmla="*/ 245269 w 1147762"/>
                <a:gd name="connsiteY20" fmla="*/ 340519 h 350044"/>
                <a:gd name="connsiteX21" fmla="*/ 290512 w 1147762"/>
                <a:gd name="connsiteY21" fmla="*/ 350044 h 350044"/>
                <a:gd name="connsiteX22" fmla="*/ 409575 w 1147762"/>
                <a:gd name="connsiteY22" fmla="*/ 347663 h 350044"/>
                <a:gd name="connsiteX23" fmla="*/ 557212 w 1147762"/>
                <a:gd name="connsiteY23" fmla="*/ 333375 h 350044"/>
                <a:gd name="connsiteX24" fmla="*/ 690562 w 1147762"/>
                <a:gd name="connsiteY24" fmla="*/ 309563 h 350044"/>
                <a:gd name="connsiteX25" fmla="*/ 857250 w 1147762"/>
                <a:gd name="connsiteY25" fmla="*/ 266700 h 350044"/>
                <a:gd name="connsiteX26" fmla="*/ 969169 w 1147762"/>
                <a:gd name="connsiteY26" fmla="*/ 233363 h 350044"/>
                <a:gd name="connsiteX27" fmla="*/ 1040606 w 1147762"/>
                <a:gd name="connsiteY27" fmla="*/ 214313 h 350044"/>
                <a:gd name="connsiteX28" fmla="*/ 1097756 w 1147762"/>
                <a:gd name="connsiteY28" fmla="*/ 188119 h 350044"/>
                <a:gd name="connsiteX29" fmla="*/ 1128712 w 1147762"/>
                <a:gd name="connsiteY29" fmla="*/ 171450 h 350044"/>
                <a:gd name="connsiteX30" fmla="*/ 1138237 w 1147762"/>
                <a:gd name="connsiteY30" fmla="*/ 161925 h 350044"/>
                <a:gd name="connsiteX31" fmla="*/ 1145381 w 1147762"/>
                <a:gd name="connsiteY31" fmla="*/ 147638 h 350044"/>
                <a:gd name="connsiteX32" fmla="*/ 1147762 w 1147762"/>
                <a:gd name="connsiteY32" fmla="*/ 126206 h 350044"/>
                <a:gd name="connsiteX33" fmla="*/ 1145381 w 1147762"/>
                <a:gd name="connsiteY33" fmla="*/ 114300 h 350044"/>
                <a:gd name="connsiteX34" fmla="*/ 1135856 w 1147762"/>
                <a:gd name="connsiteY34" fmla="*/ 100013 h 350044"/>
                <a:gd name="connsiteX35" fmla="*/ 1114425 w 1147762"/>
                <a:gd name="connsiteY35" fmla="*/ 76200 h 350044"/>
                <a:gd name="connsiteX36" fmla="*/ 1090612 w 1147762"/>
                <a:gd name="connsiteY36" fmla="*/ 61913 h 350044"/>
                <a:gd name="connsiteX37" fmla="*/ 1031081 w 1147762"/>
                <a:gd name="connsiteY37" fmla="*/ 35719 h 350044"/>
                <a:gd name="connsiteX38" fmla="*/ 978694 w 1147762"/>
                <a:gd name="connsiteY38" fmla="*/ 16669 h 350044"/>
                <a:gd name="connsiteX39" fmla="*/ 940594 w 1147762"/>
                <a:gd name="connsiteY39" fmla="*/ 7144 h 350044"/>
                <a:gd name="connsiteX40" fmla="*/ 897731 w 1147762"/>
                <a:gd name="connsiteY40" fmla="*/ 0 h 350044"/>
                <a:gd name="connsiteX41" fmla="*/ 862012 w 1147762"/>
                <a:gd name="connsiteY41" fmla="*/ 2381 h 350044"/>
                <a:gd name="connsiteX42" fmla="*/ 828675 w 1147762"/>
                <a:gd name="connsiteY42" fmla="*/ 9525 h 350044"/>
                <a:gd name="connsiteX43" fmla="*/ 792956 w 1147762"/>
                <a:gd name="connsiteY43" fmla="*/ 26194 h 350044"/>
                <a:gd name="connsiteX44" fmla="*/ 757237 w 1147762"/>
                <a:gd name="connsiteY44" fmla="*/ 54769 h 350044"/>
                <a:gd name="connsiteX45" fmla="*/ 685800 w 1147762"/>
                <a:gd name="connsiteY45" fmla="*/ 88106 h 350044"/>
                <a:gd name="connsiteX46" fmla="*/ 576262 w 1147762"/>
                <a:gd name="connsiteY46" fmla="*/ 130969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47762" h="350044">
                  <a:moveTo>
                    <a:pt x="576262" y="130969"/>
                  </a:moveTo>
                  <a:lnTo>
                    <a:pt x="459581" y="166688"/>
                  </a:lnTo>
                  <a:lnTo>
                    <a:pt x="388144" y="183356"/>
                  </a:lnTo>
                  <a:lnTo>
                    <a:pt x="323850" y="190500"/>
                  </a:lnTo>
                  <a:lnTo>
                    <a:pt x="264319" y="195263"/>
                  </a:lnTo>
                  <a:lnTo>
                    <a:pt x="233362" y="192881"/>
                  </a:lnTo>
                  <a:lnTo>
                    <a:pt x="173831" y="183356"/>
                  </a:lnTo>
                  <a:lnTo>
                    <a:pt x="126206" y="166688"/>
                  </a:lnTo>
                  <a:lnTo>
                    <a:pt x="100012" y="154781"/>
                  </a:lnTo>
                  <a:lnTo>
                    <a:pt x="66675" y="133350"/>
                  </a:lnTo>
                  <a:lnTo>
                    <a:pt x="30956" y="116681"/>
                  </a:lnTo>
                  <a:lnTo>
                    <a:pt x="7144" y="114300"/>
                  </a:lnTo>
                  <a:lnTo>
                    <a:pt x="2381" y="119063"/>
                  </a:lnTo>
                  <a:lnTo>
                    <a:pt x="0" y="135731"/>
                  </a:lnTo>
                  <a:lnTo>
                    <a:pt x="9525" y="164306"/>
                  </a:lnTo>
                  <a:lnTo>
                    <a:pt x="26194" y="190500"/>
                  </a:lnTo>
                  <a:lnTo>
                    <a:pt x="71437" y="240506"/>
                  </a:lnTo>
                  <a:lnTo>
                    <a:pt x="114300" y="276225"/>
                  </a:lnTo>
                  <a:lnTo>
                    <a:pt x="157162" y="304800"/>
                  </a:lnTo>
                  <a:lnTo>
                    <a:pt x="200025" y="326231"/>
                  </a:lnTo>
                  <a:lnTo>
                    <a:pt x="245269" y="340519"/>
                  </a:lnTo>
                  <a:lnTo>
                    <a:pt x="290512" y="350044"/>
                  </a:lnTo>
                  <a:lnTo>
                    <a:pt x="409575" y="347663"/>
                  </a:lnTo>
                  <a:lnTo>
                    <a:pt x="557212" y="333375"/>
                  </a:lnTo>
                  <a:lnTo>
                    <a:pt x="690562" y="309563"/>
                  </a:lnTo>
                  <a:lnTo>
                    <a:pt x="857250" y="266700"/>
                  </a:lnTo>
                  <a:lnTo>
                    <a:pt x="969169" y="233363"/>
                  </a:lnTo>
                  <a:lnTo>
                    <a:pt x="1040606" y="214313"/>
                  </a:lnTo>
                  <a:lnTo>
                    <a:pt x="1097756" y="188119"/>
                  </a:lnTo>
                  <a:lnTo>
                    <a:pt x="1128712" y="171450"/>
                  </a:lnTo>
                  <a:lnTo>
                    <a:pt x="1138237" y="161925"/>
                  </a:lnTo>
                  <a:lnTo>
                    <a:pt x="1145381" y="147638"/>
                  </a:lnTo>
                  <a:lnTo>
                    <a:pt x="1147762" y="126206"/>
                  </a:lnTo>
                  <a:lnTo>
                    <a:pt x="1145381" y="114300"/>
                  </a:lnTo>
                  <a:lnTo>
                    <a:pt x="1135856" y="100013"/>
                  </a:lnTo>
                  <a:lnTo>
                    <a:pt x="1114425" y="76200"/>
                  </a:lnTo>
                  <a:lnTo>
                    <a:pt x="1090612" y="61913"/>
                  </a:lnTo>
                  <a:lnTo>
                    <a:pt x="1031081" y="35719"/>
                  </a:lnTo>
                  <a:lnTo>
                    <a:pt x="978694" y="16669"/>
                  </a:lnTo>
                  <a:lnTo>
                    <a:pt x="940594" y="7144"/>
                  </a:lnTo>
                  <a:lnTo>
                    <a:pt x="897731" y="0"/>
                  </a:lnTo>
                  <a:lnTo>
                    <a:pt x="862012" y="2381"/>
                  </a:lnTo>
                  <a:lnTo>
                    <a:pt x="828675" y="9525"/>
                  </a:lnTo>
                  <a:lnTo>
                    <a:pt x="792956" y="26194"/>
                  </a:lnTo>
                  <a:lnTo>
                    <a:pt x="757237" y="54769"/>
                  </a:lnTo>
                  <a:lnTo>
                    <a:pt x="685800" y="88106"/>
                  </a:lnTo>
                  <a:lnTo>
                    <a:pt x="576262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1F9CF8E9-834D-42CF-BECC-452B9B92DC61}"/>
                </a:ext>
              </a:extLst>
            </p:cNvPr>
            <p:cNvSpPr/>
            <p:nvPr/>
          </p:nvSpPr>
          <p:spPr>
            <a:xfrm>
              <a:off x="3030538" y="3783013"/>
              <a:ext cx="1179512" cy="339725"/>
            </a:xfrm>
            <a:custGeom>
              <a:avLst/>
              <a:gdLst>
                <a:gd name="connsiteX0" fmla="*/ 845344 w 1178719"/>
                <a:gd name="connsiteY0" fmla="*/ 257175 h 338138"/>
                <a:gd name="connsiteX1" fmla="*/ 709613 w 1178719"/>
                <a:gd name="connsiteY1" fmla="*/ 288132 h 338138"/>
                <a:gd name="connsiteX2" fmla="*/ 607219 w 1178719"/>
                <a:gd name="connsiteY2" fmla="*/ 309563 h 338138"/>
                <a:gd name="connsiteX3" fmla="*/ 495300 w 1178719"/>
                <a:gd name="connsiteY3" fmla="*/ 330994 h 338138"/>
                <a:gd name="connsiteX4" fmla="*/ 411957 w 1178719"/>
                <a:gd name="connsiteY4" fmla="*/ 338138 h 338138"/>
                <a:gd name="connsiteX5" fmla="*/ 357188 w 1178719"/>
                <a:gd name="connsiteY5" fmla="*/ 338138 h 338138"/>
                <a:gd name="connsiteX6" fmla="*/ 314325 w 1178719"/>
                <a:gd name="connsiteY6" fmla="*/ 330994 h 338138"/>
                <a:gd name="connsiteX7" fmla="*/ 233363 w 1178719"/>
                <a:gd name="connsiteY7" fmla="*/ 307182 h 338138"/>
                <a:gd name="connsiteX8" fmla="*/ 195263 w 1178719"/>
                <a:gd name="connsiteY8" fmla="*/ 290513 h 338138"/>
                <a:gd name="connsiteX9" fmla="*/ 142875 w 1178719"/>
                <a:gd name="connsiteY9" fmla="*/ 261938 h 338138"/>
                <a:gd name="connsiteX10" fmla="*/ 92869 w 1178719"/>
                <a:gd name="connsiteY10" fmla="*/ 228600 h 338138"/>
                <a:gd name="connsiteX11" fmla="*/ 47625 w 1178719"/>
                <a:gd name="connsiteY11" fmla="*/ 192882 h 338138"/>
                <a:gd name="connsiteX12" fmla="*/ 19050 w 1178719"/>
                <a:gd name="connsiteY12" fmla="*/ 164307 h 338138"/>
                <a:gd name="connsiteX13" fmla="*/ 4763 w 1178719"/>
                <a:gd name="connsiteY13" fmla="*/ 138113 h 338138"/>
                <a:gd name="connsiteX14" fmla="*/ 0 w 1178719"/>
                <a:gd name="connsiteY14" fmla="*/ 111919 h 338138"/>
                <a:gd name="connsiteX15" fmla="*/ 7144 w 1178719"/>
                <a:gd name="connsiteY15" fmla="*/ 100013 h 338138"/>
                <a:gd name="connsiteX16" fmla="*/ 19050 w 1178719"/>
                <a:gd name="connsiteY16" fmla="*/ 100013 h 338138"/>
                <a:gd name="connsiteX17" fmla="*/ 54769 w 1178719"/>
                <a:gd name="connsiteY17" fmla="*/ 111919 h 338138"/>
                <a:gd name="connsiteX18" fmla="*/ 140494 w 1178719"/>
                <a:gd name="connsiteY18" fmla="*/ 133350 h 338138"/>
                <a:gd name="connsiteX19" fmla="*/ 221457 w 1178719"/>
                <a:gd name="connsiteY19" fmla="*/ 147638 h 338138"/>
                <a:gd name="connsiteX20" fmla="*/ 304800 w 1178719"/>
                <a:gd name="connsiteY20" fmla="*/ 157163 h 338138"/>
                <a:gd name="connsiteX21" fmla="*/ 366713 w 1178719"/>
                <a:gd name="connsiteY21" fmla="*/ 159544 h 338138"/>
                <a:gd name="connsiteX22" fmla="*/ 469107 w 1178719"/>
                <a:gd name="connsiteY22" fmla="*/ 152400 h 338138"/>
                <a:gd name="connsiteX23" fmla="*/ 569119 w 1178719"/>
                <a:gd name="connsiteY23" fmla="*/ 128588 h 338138"/>
                <a:gd name="connsiteX24" fmla="*/ 664369 w 1178719"/>
                <a:gd name="connsiteY24" fmla="*/ 100013 h 338138"/>
                <a:gd name="connsiteX25" fmla="*/ 778669 w 1178719"/>
                <a:gd name="connsiteY25" fmla="*/ 54769 h 338138"/>
                <a:gd name="connsiteX26" fmla="*/ 840582 w 1178719"/>
                <a:gd name="connsiteY26" fmla="*/ 21432 h 338138"/>
                <a:gd name="connsiteX27" fmla="*/ 862013 w 1178719"/>
                <a:gd name="connsiteY27" fmla="*/ 7144 h 338138"/>
                <a:gd name="connsiteX28" fmla="*/ 888207 w 1178719"/>
                <a:gd name="connsiteY28" fmla="*/ 0 h 338138"/>
                <a:gd name="connsiteX29" fmla="*/ 973932 w 1178719"/>
                <a:gd name="connsiteY29" fmla="*/ 0 h 338138"/>
                <a:gd name="connsiteX30" fmla="*/ 1033463 w 1178719"/>
                <a:gd name="connsiteY30" fmla="*/ 11907 h 338138"/>
                <a:gd name="connsiteX31" fmla="*/ 1088232 w 1178719"/>
                <a:gd name="connsiteY31" fmla="*/ 30957 h 338138"/>
                <a:gd name="connsiteX32" fmla="*/ 1126332 w 1178719"/>
                <a:gd name="connsiteY32" fmla="*/ 50007 h 338138"/>
                <a:gd name="connsiteX33" fmla="*/ 1143000 w 1178719"/>
                <a:gd name="connsiteY33" fmla="*/ 57150 h 338138"/>
                <a:gd name="connsiteX34" fmla="*/ 1162050 w 1178719"/>
                <a:gd name="connsiteY34" fmla="*/ 73819 h 338138"/>
                <a:gd name="connsiteX35" fmla="*/ 1173957 w 1178719"/>
                <a:gd name="connsiteY35" fmla="*/ 97632 h 338138"/>
                <a:gd name="connsiteX36" fmla="*/ 1178719 w 1178719"/>
                <a:gd name="connsiteY36" fmla="*/ 130969 h 338138"/>
                <a:gd name="connsiteX37" fmla="*/ 1173957 w 1178719"/>
                <a:gd name="connsiteY37" fmla="*/ 154782 h 338138"/>
                <a:gd name="connsiteX38" fmla="*/ 1159669 w 1178719"/>
                <a:gd name="connsiteY38" fmla="*/ 178594 h 338138"/>
                <a:gd name="connsiteX39" fmla="*/ 1121569 w 1178719"/>
                <a:gd name="connsiteY39" fmla="*/ 192882 h 338138"/>
                <a:gd name="connsiteX40" fmla="*/ 845344 w 1178719"/>
                <a:gd name="connsiteY40" fmla="*/ 25717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8719" h="338138">
                  <a:moveTo>
                    <a:pt x="845344" y="257175"/>
                  </a:moveTo>
                  <a:lnTo>
                    <a:pt x="709613" y="288132"/>
                  </a:lnTo>
                  <a:lnTo>
                    <a:pt x="607219" y="309563"/>
                  </a:lnTo>
                  <a:lnTo>
                    <a:pt x="495300" y="330994"/>
                  </a:lnTo>
                  <a:lnTo>
                    <a:pt x="411957" y="338138"/>
                  </a:lnTo>
                  <a:lnTo>
                    <a:pt x="357188" y="338138"/>
                  </a:lnTo>
                  <a:lnTo>
                    <a:pt x="314325" y="330994"/>
                  </a:lnTo>
                  <a:lnTo>
                    <a:pt x="233363" y="307182"/>
                  </a:lnTo>
                  <a:lnTo>
                    <a:pt x="195263" y="290513"/>
                  </a:lnTo>
                  <a:lnTo>
                    <a:pt x="142875" y="261938"/>
                  </a:lnTo>
                  <a:lnTo>
                    <a:pt x="92869" y="228600"/>
                  </a:lnTo>
                  <a:lnTo>
                    <a:pt x="47625" y="192882"/>
                  </a:lnTo>
                  <a:lnTo>
                    <a:pt x="19050" y="164307"/>
                  </a:lnTo>
                  <a:lnTo>
                    <a:pt x="4763" y="138113"/>
                  </a:lnTo>
                  <a:lnTo>
                    <a:pt x="0" y="111919"/>
                  </a:lnTo>
                  <a:lnTo>
                    <a:pt x="7144" y="100013"/>
                  </a:lnTo>
                  <a:lnTo>
                    <a:pt x="19050" y="100013"/>
                  </a:lnTo>
                  <a:lnTo>
                    <a:pt x="54769" y="111919"/>
                  </a:lnTo>
                  <a:lnTo>
                    <a:pt x="140494" y="133350"/>
                  </a:lnTo>
                  <a:lnTo>
                    <a:pt x="221457" y="147638"/>
                  </a:lnTo>
                  <a:lnTo>
                    <a:pt x="304800" y="157163"/>
                  </a:lnTo>
                  <a:lnTo>
                    <a:pt x="366713" y="159544"/>
                  </a:lnTo>
                  <a:lnTo>
                    <a:pt x="469107" y="152400"/>
                  </a:lnTo>
                  <a:lnTo>
                    <a:pt x="569119" y="128588"/>
                  </a:lnTo>
                  <a:lnTo>
                    <a:pt x="664369" y="100013"/>
                  </a:lnTo>
                  <a:lnTo>
                    <a:pt x="778669" y="54769"/>
                  </a:lnTo>
                  <a:lnTo>
                    <a:pt x="840582" y="21432"/>
                  </a:lnTo>
                  <a:lnTo>
                    <a:pt x="862013" y="7144"/>
                  </a:lnTo>
                  <a:lnTo>
                    <a:pt x="888207" y="0"/>
                  </a:lnTo>
                  <a:lnTo>
                    <a:pt x="973932" y="0"/>
                  </a:lnTo>
                  <a:lnTo>
                    <a:pt x="1033463" y="11907"/>
                  </a:lnTo>
                  <a:lnTo>
                    <a:pt x="1088232" y="30957"/>
                  </a:lnTo>
                  <a:lnTo>
                    <a:pt x="1126332" y="50007"/>
                  </a:lnTo>
                  <a:lnTo>
                    <a:pt x="1143000" y="57150"/>
                  </a:lnTo>
                  <a:lnTo>
                    <a:pt x="1162050" y="73819"/>
                  </a:lnTo>
                  <a:lnTo>
                    <a:pt x="1173957" y="97632"/>
                  </a:lnTo>
                  <a:lnTo>
                    <a:pt x="1178719" y="130969"/>
                  </a:lnTo>
                  <a:lnTo>
                    <a:pt x="1173957" y="154782"/>
                  </a:lnTo>
                  <a:lnTo>
                    <a:pt x="1159669" y="178594"/>
                  </a:lnTo>
                  <a:lnTo>
                    <a:pt x="1121569" y="192882"/>
                  </a:lnTo>
                  <a:lnTo>
                    <a:pt x="845344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4C23F56A-601D-4563-BA57-305B475CFBE0}"/>
                </a:ext>
              </a:extLst>
            </p:cNvPr>
            <p:cNvSpPr/>
            <p:nvPr/>
          </p:nvSpPr>
          <p:spPr>
            <a:xfrm>
              <a:off x="2767013" y="4579938"/>
              <a:ext cx="561975" cy="1203325"/>
            </a:xfrm>
            <a:custGeom>
              <a:avLst/>
              <a:gdLst>
                <a:gd name="connsiteX0" fmla="*/ 423862 w 561975"/>
                <a:gd name="connsiteY0" fmla="*/ 502444 h 1204912"/>
                <a:gd name="connsiteX1" fmla="*/ 364331 w 561975"/>
                <a:gd name="connsiteY1" fmla="*/ 233362 h 1204912"/>
                <a:gd name="connsiteX2" fmla="*/ 304800 w 561975"/>
                <a:gd name="connsiteY2" fmla="*/ 126206 h 1204912"/>
                <a:gd name="connsiteX3" fmla="*/ 280987 w 561975"/>
                <a:gd name="connsiteY3" fmla="*/ 102394 h 1204912"/>
                <a:gd name="connsiteX4" fmla="*/ 245268 w 561975"/>
                <a:gd name="connsiteY4" fmla="*/ 73819 h 1204912"/>
                <a:gd name="connsiteX5" fmla="*/ 219075 w 561975"/>
                <a:gd name="connsiteY5" fmla="*/ 57150 h 1204912"/>
                <a:gd name="connsiteX6" fmla="*/ 185737 w 561975"/>
                <a:gd name="connsiteY6" fmla="*/ 38100 h 1204912"/>
                <a:gd name="connsiteX7" fmla="*/ 147637 w 561975"/>
                <a:gd name="connsiteY7" fmla="*/ 23812 h 1204912"/>
                <a:gd name="connsiteX8" fmla="*/ 97631 w 561975"/>
                <a:gd name="connsiteY8" fmla="*/ 11906 h 1204912"/>
                <a:gd name="connsiteX9" fmla="*/ 59531 w 561975"/>
                <a:gd name="connsiteY9" fmla="*/ 9525 h 1204912"/>
                <a:gd name="connsiteX10" fmla="*/ 42862 w 561975"/>
                <a:gd name="connsiteY10" fmla="*/ 4762 h 1204912"/>
                <a:gd name="connsiteX11" fmla="*/ 14287 w 561975"/>
                <a:gd name="connsiteY11" fmla="*/ 0 h 1204912"/>
                <a:gd name="connsiteX12" fmla="*/ 2381 w 561975"/>
                <a:gd name="connsiteY12" fmla="*/ 4762 h 1204912"/>
                <a:gd name="connsiteX13" fmla="*/ 0 w 561975"/>
                <a:gd name="connsiteY13" fmla="*/ 14287 h 1204912"/>
                <a:gd name="connsiteX14" fmla="*/ 7143 w 561975"/>
                <a:gd name="connsiteY14" fmla="*/ 38100 h 1204912"/>
                <a:gd name="connsiteX15" fmla="*/ 28575 w 561975"/>
                <a:gd name="connsiteY15" fmla="*/ 66675 h 1204912"/>
                <a:gd name="connsiteX16" fmla="*/ 59531 w 561975"/>
                <a:gd name="connsiteY16" fmla="*/ 102394 h 1204912"/>
                <a:gd name="connsiteX17" fmla="*/ 88106 w 561975"/>
                <a:gd name="connsiteY17" fmla="*/ 147637 h 1204912"/>
                <a:gd name="connsiteX18" fmla="*/ 116681 w 561975"/>
                <a:gd name="connsiteY18" fmla="*/ 195262 h 1204912"/>
                <a:gd name="connsiteX19" fmla="*/ 142875 w 561975"/>
                <a:gd name="connsiteY19" fmla="*/ 242887 h 1204912"/>
                <a:gd name="connsiteX20" fmla="*/ 180975 w 561975"/>
                <a:gd name="connsiteY20" fmla="*/ 361950 h 1204912"/>
                <a:gd name="connsiteX21" fmla="*/ 202406 w 561975"/>
                <a:gd name="connsiteY21" fmla="*/ 454819 h 1204912"/>
                <a:gd name="connsiteX22" fmla="*/ 238125 w 561975"/>
                <a:gd name="connsiteY22" fmla="*/ 619125 h 1204912"/>
                <a:gd name="connsiteX23" fmla="*/ 269081 w 561975"/>
                <a:gd name="connsiteY23" fmla="*/ 781050 h 1204912"/>
                <a:gd name="connsiteX24" fmla="*/ 295275 w 561975"/>
                <a:gd name="connsiteY24" fmla="*/ 935831 h 1204912"/>
                <a:gd name="connsiteX25" fmla="*/ 302418 w 561975"/>
                <a:gd name="connsiteY25" fmla="*/ 969169 h 1204912"/>
                <a:gd name="connsiteX26" fmla="*/ 333375 w 561975"/>
                <a:gd name="connsiteY26" fmla="*/ 1031081 h 1204912"/>
                <a:gd name="connsiteX27" fmla="*/ 383381 w 561975"/>
                <a:gd name="connsiteY27" fmla="*/ 1097756 h 1204912"/>
                <a:gd name="connsiteX28" fmla="*/ 428625 w 561975"/>
                <a:gd name="connsiteY28" fmla="*/ 1147762 h 1204912"/>
                <a:gd name="connsiteX29" fmla="*/ 481012 w 561975"/>
                <a:gd name="connsiteY29" fmla="*/ 1193006 h 1204912"/>
                <a:gd name="connsiteX30" fmla="*/ 502443 w 561975"/>
                <a:gd name="connsiteY30" fmla="*/ 1202531 h 1204912"/>
                <a:gd name="connsiteX31" fmla="*/ 516731 w 561975"/>
                <a:gd name="connsiteY31" fmla="*/ 1204912 h 1204912"/>
                <a:gd name="connsiteX32" fmla="*/ 531018 w 561975"/>
                <a:gd name="connsiteY32" fmla="*/ 1204912 h 1204912"/>
                <a:gd name="connsiteX33" fmla="*/ 540543 w 561975"/>
                <a:gd name="connsiteY33" fmla="*/ 1197769 h 1204912"/>
                <a:gd name="connsiteX34" fmla="*/ 554831 w 561975"/>
                <a:gd name="connsiteY34" fmla="*/ 1181100 h 1204912"/>
                <a:gd name="connsiteX35" fmla="*/ 559593 w 561975"/>
                <a:gd name="connsiteY35" fmla="*/ 1162050 h 1204912"/>
                <a:gd name="connsiteX36" fmla="*/ 561975 w 561975"/>
                <a:gd name="connsiteY36" fmla="*/ 1119187 h 1204912"/>
                <a:gd name="connsiteX37" fmla="*/ 559593 w 561975"/>
                <a:gd name="connsiteY37" fmla="*/ 1066800 h 1204912"/>
                <a:gd name="connsiteX38" fmla="*/ 547687 w 561975"/>
                <a:gd name="connsiteY38" fmla="*/ 978694 h 1204912"/>
                <a:gd name="connsiteX39" fmla="*/ 502443 w 561975"/>
                <a:gd name="connsiteY39" fmla="*/ 847725 h 1204912"/>
                <a:gd name="connsiteX40" fmla="*/ 423862 w 561975"/>
                <a:gd name="connsiteY40" fmla="*/ 502444 h 120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04912">
                  <a:moveTo>
                    <a:pt x="423862" y="502444"/>
                  </a:moveTo>
                  <a:lnTo>
                    <a:pt x="364331" y="233362"/>
                  </a:lnTo>
                  <a:lnTo>
                    <a:pt x="304800" y="126206"/>
                  </a:lnTo>
                  <a:lnTo>
                    <a:pt x="280987" y="102394"/>
                  </a:lnTo>
                  <a:lnTo>
                    <a:pt x="245268" y="73819"/>
                  </a:lnTo>
                  <a:lnTo>
                    <a:pt x="219075" y="57150"/>
                  </a:lnTo>
                  <a:lnTo>
                    <a:pt x="185737" y="38100"/>
                  </a:lnTo>
                  <a:lnTo>
                    <a:pt x="147637" y="23812"/>
                  </a:lnTo>
                  <a:lnTo>
                    <a:pt x="97631" y="11906"/>
                  </a:lnTo>
                  <a:lnTo>
                    <a:pt x="59531" y="9525"/>
                  </a:lnTo>
                  <a:lnTo>
                    <a:pt x="42862" y="4762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7143" y="38100"/>
                  </a:lnTo>
                  <a:lnTo>
                    <a:pt x="28575" y="66675"/>
                  </a:lnTo>
                  <a:lnTo>
                    <a:pt x="59531" y="102394"/>
                  </a:lnTo>
                  <a:lnTo>
                    <a:pt x="88106" y="147637"/>
                  </a:lnTo>
                  <a:lnTo>
                    <a:pt x="116681" y="195262"/>
                  </a:lnTo>
                  <a:lnTo>
                    <a:pt x="142875" y="242887"/>
                  </a:lnTo>
                  <a:lnTo>
                    <a:pt x="180975" y="361950"/>
                  </a:lnTo>
                  <a:lnTo>
                    <a:pt x="202406" y="454819"/>
                  </a:lnTo>
                  <a:lnTo>
                    <a:pt x="238125" y="619125"/>
                  </a:lnTo>
                  <a:lnTo>
                    <a:pt x="269081" y="781050"/>
                  </a:lnTo>
                  <a:lnTo>
                    <a:pt x="295275" y="935831"/>
                  </a:lnTo>
                  <a:lnTo>
                    <a:pt x="302418" y="969169"/>
                  </a:lnTo>
                  <a:lnTo>
                    <a:pt x="333375" y="1031081"/>
                  </a:lnTo>
                  <a:lnTo>
                    <a:pt x="383381" y="1097756"/>
                  </a:lnTo>
                  <a:lnTo>
                    <a:pt x="428625" y="1147762"/>
                  </a:lnTo>
                  <a:lnTo>
                    <a:pt x="481012" y="1193006"/>
                  </a:lnTo>
                  <a:lnTo>
                    <a:pt x="502443" y="1202531"/>
                  </a:lnTo>
                  <a:lnTo>
                    <a:pt x="516731" y="1204912"/>
                  </a:lnTo>
                  <a:lnTo>
                    <a:pt x="531018" y="1204912"/>
                  </a:lnTo>
                  <a:lnTo>
                    <a:pt x="540543" y="1197769"/>
                  </a:lnTo>
                  <a:lnTo>
                    <a:pt x="554831" y="1181100"/>
                  </a:lnTo>
                  <a:lnTo>
                    <a:pt x="559593" y="1162050"/>
                  </a:lnTo>
                  <a:lnTo>
                    <a:pt x="561975" y="1119187"/>
                  </a:lnTo>
                  <a:lnTo>
                    <a:pt x="559593" y="1066800"/>
                  </a:lnTo>
                  <a:lnTo>
                    <a:pt x="547687" y="978694"/>
                  </a:lnTo>
                  <a:lnTo>
                    <a:pt x="502443" y="847725"/>
                  </a:lnTo>
                  <a:lnTo>
                    <a:pt x="423862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52717D08-10D9-4F64-A8C3-0C06781768C2}"/>
                </a:ext>
              </a:extLst>
            </p:cNvPr>
            <p:cNvSpPr/>
            <p:nvPr/>
          </p:nvSpPr>
          <p:spPr>
            <a:xfrm>
              <a:off x="3021013" y="4411663"/>
              <a:ext cx="1466850" cy="1108075"/>
            </a:xfrm>
            <a:custGeom>
              <a:avLst/>
              <a:gdLst>
                <a:gd name="connsiteX0" fmla="*/ 621507 w 1466850"/>
                <a:gd name="connsiteY0" fmla="*/ 164307 h 1107282"/>
                <a:gd name="connsiteX1" fmla="*/ 395288 w 1466850"/>
                <a:gd name="connsiteY1" fmla="*/ 216694 h 1107282"/>
                <a:gd name="connsiteX2" fmla="*/ 0 w 1466850"/>
                <a:gd name="connsiteY2" fmla="*/ 302419 h 1107282"/>
                <a:gd name="connsiteX3" fmla="*/ 61913 w 1466850"/>
                <a:gd name="connsiteY3" fmla="*/ 435769 h 1107282"/>
                <a:gd name="connsiteX4" fmla="*/ 345282 w 1466850"/>
                <a:gd name="connsiteY4" fmla="*/ 376238 h 1107282"/>
                <a:gd name="connsiteX5" fmla="*/ 664369 w 1466850"/>
                <a:gd name="connsiteY5" fmla="*/ 302419 h 1107282"/>
                <a:gd name="connsiteX6" fmla="*/ 964407 w 1466850"/>
                <a:gd name="connsiteY6" fmla="*/ 228600 h 1107282"/>
                <a:gd name="connsiteX7" fmla="*/ 1004888 w 1466850"/>
                <a:gd name="connsiteY7" fmla="*/ 221457 h 1107282"/>
                <a:gd name="connsiteX8" fmla="*/ 1026319 w 1466850"/>
                <a:gd name="connsiteY8" fmla="*/ 221457 h 1107282"/>
                <a:gd name="connsiteX9" fmla="*/ 1040607 w 1466850"/>
                <a:gd name="connsiteY9" fmla="*/ 223838 h 1107282"/>
                <a:gd name="connsiteX10" fmla="*/ 1052513 w 1466850"/>
                <a:gd name="connsiteY10" fmla="*/ 233363 h 1107282"/>
                <a:gd name="connsiteX11" fmla="*/ 1062038 w 1466850"/>
                <a:gd name="connsiteY11" fmla="*/ 242888 h 1107282"/>
                <a:gd name="connsiteX12" fmla="*/ 1071563 w 1466850"/>
                <a:gd name="connsiteY12" fmla="*/ 271463 h 1107282"/>
                <a:gd name="connsiteX13" fmla="*/ 1073944 w 1466850"/>
                <a:gd name="connsiteY13" fmla="*/ 304800 h 1107282"/>
                <a:gd name="connsiteX14" fmla="*/ 1066800 w 1466850"/>
                <a:gd name="connsiteY14" fmla="*/ 361950 h 1107282"/>
                <a:gd name="connsiteX15" fmla="*/ 1023938 w 1466850"/>
                <a:gd name="connsiteY15" fmla="*/ 635794 h 1107282"/>
                <a:gd name="connsiteX16" fmla="*/ 981075 w 1466850"/>
                <a:gd name="connsiteY16" fmla="*/ 904875 h 1107282"/>
                <a:gd name="connsiteX17" fmla="*/ 1023938 w 1466850"/>
                <a:gd name="connsiteY17" fmla="*/ 1081088 h 1107282"/>
                <a:gd name="connsiteX18" fmla="*/ 1035844 w 1466850"/>
                <a:gd name="connsiteY18" fmla="*/ 1092994 h 1107282"/>
                <a:gd name="connsiteX19" fmla="*/ 1050132 w 1466850"/>
                <a:gd name="connsiteY19" fmla="*/ 1102519 h 1107282"/>
                <a:gd name="connsiteX20" fmla="*/ 1071563 w 1466850"/>
                <a:gd name="connsiteY20" fmla="*/ 1107282 h 1107282"/>
                <a:gd name="connsiteX21" fmla="*/ 1090613 w 1466850"/>
                <a:gd name="connsiteY21" fmla="*/ 1104900 h 1107282"/>
                <a:gd name="connsiteX22" fmla="*/ 1112044 w 1466850"/>
                <a:gd name="connsiteY22" fmla="*/ 1095375 h 1107282"/>
                <a:gd name="connsiteX23" fmla="*/ 1135857 w 1466850"/>
                <a:gd name="connsiteY23" fmla="*/ 1069182 h 1107282"/>
                <a:gd name="connsiteX24" fmla="*/ 1162050 w 1466850"/>
                <a:gd name="connsiteY24" fmla="*/ 1026319 h 1107282"/>
                <a:gd name="connsiteX25" fmla="*/ 1188244 w 1466850"/>
                <a:gd name="connsiteY25" fmla="*/ 952500 h 1107282"/>
                <a:gd name="connsiteX26" fmla="*/ 1245394 w 1466850"/>
                <a:gd name="connsiteY26" fmla="*/ 778669 h 1107282"/>
                <a:gd name="connsiteX27" fmla="*/ 1307307 w 1466850"/>
                <a:gd name="connsiteY27" fmla="*/ 559594 h 1107282"/>
                <a:gd name="connsiteX28" fmla="*/ 1364457 w 1466850"/>
                <a:gd name="connsiteY28" fmla="*/ 340519 h 1107282"/>
                <a:gd name="connsiteX29" fmla="*/ 1373982 w 1466850"/>
                <a:gd name="connsiteY29" fmla="*/ 333375 h 1107282"/>
                <a:gd name="connsiteX30" fmla="*/ 1397794 w 1466850"/>
                <a:gd name="connsiteY30" fmla="*/ 323850 h 1107282"/>
                <a:gd name="connsiteX31" fmla="*/ 1428750 w 1466850"/>
                <a:gd name="connsiteY31" fmla="*/ 311944 h 1107282"/>
                <a:gd name="connsiteX32" fmla="*/ 1452563 w 1466850"/>
                <a:gd name="connsiteY32" fmla="*/ 295275 h 1107282"/>
                <a:gd name="connsiteX33" fmla="*/ 1464469 w 1466850"/>
                <a:gd name="connsiteY33" fmla="*/ 280988 h 1107282"/>
                <a:gd name="connsiteX34" fmla="*/ 1466850 w 1466850"/>
                <a:gd name="connsiteY34" fmla="*/ 259557 h 1107282"/>
                <a:gd name="connsiteX35" fmla="*/ 1464469 w 1466850"/>
                <a:gd name="connsiteY35" fmla="*/ 240507 h 1107282"/>
                <a:gd name="connsiteX36" fmla="*/ 1457325 w 1466850"/>
                <a:gd name="connsiteY36" fmla="*/ 221457 h 1107282"/>
                <a:gd name="connsiteX37" fmla="*/ 1428750 w 1466850"/>
                <a:gd name="connsiteY37" fmla="*/ 190500 h 1107282"/>
                <a:gd name="connsiteX38" fmla="*/ 1343025 w 1466850"/>
                <a:gd name="connsiteY38" fmla="*/ 121444 h 1107282"/>
                <a:gd name="connsiteX39" fmla="*/ 1273969 w 1466850"/>
                <a:gd name="connsiteY39" fmla="*/ 71438 h 1107282"/>
                <a:gd name="connsiteX40" fmla="*/ 1185863 w 1466850"/>
                <a:gd name="connsiteY40" fmla="*/ 11907 h 1107282"/>
                <a:gd name="connsiteX41" fmla="*/ 1164432 w 1466850"/>
                <a:gd name="connsiteY41" fmla="*/ 0 h 1107282"/>
                <a:gd name="connsiteX42" fmla="*/ 1119188 w 1466850"/>
                <a:gd name="connsiteY42" fmla="*/ 11907 h 1107282"/>
                <a:gd name="connsiteX43" fmla="*/ 921544 w 1466850"/>
                <a:gd name="connsiteY43" fmla="*/ 78582 h 1107282"/>
                <a:gd name="connsiteX44" fmla="*/ 802482 w 1466850"/>
                <a:gd name="connsiteY44" fmla="*/ 119063 h 1107282"/>
                <a:gd name="connsiteX45" fmla="*/ 621507 w 1466850"/>
                <a:gd name="connsiteY45" fmla="*/ 164307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66850" h="1107282">
                  <a:moveTo>
                    <a:pt x="621507" y="164307"/>
                  </a:moveTo>
                  <a:lnTo>
                    <a:pt x="395288" y="216694"/>
                  </a:lnTo>
                  <a:lnTo>
                    <a:pt x="0" y="302419"/>
                  </a:lnTo>
                  <a:lnTo>
                    <a:pt x="61913" y="435769"/>
                  </a:lnTo>
                  <a:lnTo>
                    <a:pt x="345282" y="376238"/>
                  </a:lnTo>
                  <a:lnTo>
                    <a:pt x="664369" y="302419"/>
                  </a:lnTo>
                  <a:lnTo>
                    <a:pt x="964407" y="228600"/>
                  </a:lnTo>
                  <a:lnTo>
                    <a:pt x="1004888" y="221457"/>
                  </a:lnTo>
                  <a:lnTo>
                    <a:pt x="1026319" y="221457"/>
                  </a:lnTo>
                  <a:lnTo>
                    <a:pt x="1040607" y="223838"/>
                  </a:lnTo>
                  <a:lnTo>
                    <a:pt x="1052513" y="233363"/>
                  </a:lnTo>
                  <a:lnTo>
                    <a:pt x="1062038" y="242888"/>
                  </a:lnTo>
                  <a:lnTo>
                    <a:pt x="1071563" y="271463"/>
                  </a:lnTo>
                  <a:lnTo>
                    <a:pt x="1073944" y="304800"/>
                  </a:lnTo>
                  <a:lnTo>
                    <a:pt x="1066800" y="361950"/>
                  </a:lnTo>
                  <a:lnTo>
                    <a:pt x="1023938" y="635794"/>
                  </a:lnTo>
                  <a:lnTo>
                    <a:pt x="981075" y="904875"/>
                  </a:lnTo>
                  <a:lnTo>
                    <a:pt x="1023938" y="1081088"/>
                  </a:lnTo>
                  <a:lnTo>
                    <a:pt x="1035844" y="1092994"/>
                  </a:lnTo>
                  <a:lnTo>
                    <a:pt x="1050132" y="1102519"/>
                  </a:lnTo>
                  <a:lnTo>
                    <a:pt x="1071563" y="1107282"/>
                  </a:lnTo>
                  <a:lnTo>
                    <a:pt x="1090613" y="1104900"/>
                  </a:lnTo>
                  <a:lnTo>
                    <a:pt x="1112044" y="1095375"/>
                  </a:lnTo>
                  <a:lnTo>
                    <a:pt x="1135857" y="1069182"/>
                  </a:lnTo>
                  <a:lnTo>
                    <a:pt x="1162050" y="1026319"/>
                  </a:lnTo>
                  <a:lnTo>
                    <a:pt x="1188244" y="952500"/>
                  </a:lnTo>
                  <a:lnTo>
                    <a:pt x="1245394" y="778669"/>
                  </a:lnTo>
                  <a:lnTo>
                    <a:pt x="1307307" y="559594"/>
                  </a:lnTo>
                  <a:lnTo>
                    <a:pt x="1364457" y="340519"/>
                  </a:lnTo>
                  <a:lnTo>
                    <a:pt x="1373982" y="333375"/>
                  </a:lnTo>
                  <a:lnTo>
                    <a:pt x="1397794" y="323850"/>
                  </a:lnTo>
                  <a:lnTo>
                    <a:pt x="1428750" y="311944"/>
                  </a:lnTo>
                  <a:lnTo>
                    <a:pt x="1452563" y="295275"/>
                  </a:lnTo>
                  <a:lnTo>
                    <a:pt x="1464469" y="280988"/>
                  </a:lnTo>
                  <a:lnTo>
                    <a:pt x="1466850" y="259557"/>
                  </a:lnTo>
                  <a:lnTo>
                    <a:pt x="1464469" y="240507"/>
                  </a:lnTo>
                  <a:lnTo>
                    <a:pt x="1457325" y="221457"/>
                  </a:lnTo>
                  <a:lnTo>
                    <a:pt x="1428750" y="190500"/>
                  </a:lnTo>
                  <a:lnTo>
                    <a:pt x="1343025" y="121444"/>
                  </a:lnTo>
                  <a:lnTo>
                    <a:pt x="1273969" y="71438"/>
                  </a:lnTo>
                  <a:lnTo>
                    <a:pt x="1185863" y="11907"/>
                  </a:lnTo>
                  <a:lnTo>
                    <a:pt x="1164432" y="0"/>
                  </a:lnTo>
                  <a:lnTo>
                    <a:pt x="1119188" y="11907"/>
                  </a:lnTo>
                  <a:lnTo>
                    <a:pt x="921544" y="78582"/>
                  </a:lnTo>
                  <a:lnTo>
                    <a:pt x="802482" y="119063"/>
                  </a:lnTo>
                  <a:lnTo>
                    <a:pt x="62150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F0A148D2-F6D5-4A67-8FA8-E525661060A5}"/>
                </a:ext>
              </a:extLst>
            </p:cNvPr>
            <p:cNvSpPr/>
            <p:nvPr/>
          </p:nvSpPr>
          <p:spPr>
            <a:xfrm>
              <a:off x="3186113" y="5259388"/>
              <a:ext cx="928687" cy="327025"/>
            </a:xfrm>
            <a:custGeom>
              <a:avLst/>
              <a:gdLst>
                <a:gd name="connsiteX0" fmla="*/ 452437 w 928687"/>
                <a:gd name="connsiteY0" fmla="*/ 80963 h 326232"/>
                <a:gd name="connsiteX1" fmla="*/ 0 w 928687"/>
                <a:gd name="connsiteY1" fmla="*/ 200025 h 326232"/>
                <a:gd name="connsiteX2" fmla="*/ 50006 w 928687"/>
                <a:gd name="connsiteY2" fmla="*/ 326232 h 326232"/>
                <a:gd name="connsiteX3" fmla="*/ 419100 w 928687"/>
                <a:gd name="connsiteY3" fmla="*/ 261938 h 326232"/>
                <a:gd name="connsiteX4" fmla="*/ 738187 w 928687"/>
                <a:gd name="connsiteY4" fmla="*/ 195263 h 326232"/>
                <a:gd name="connsiteX5" fmla="*/ 778668 w 928687"/>
                <a:gd name="connsiteY5" fmla="*/ 197644 h 326232"/>
                <a:gd name="connsiteX6" fmla="*/ 807243 w 928687"/>
                <a:gd name="connsiteY6" fmla="*/ 204788 h 326232"/>
                <a:gd name="connsiteX7" fmla="*/ 833437 w 928687"/>
                <a:gd name="connsiteY7" fmla="*/ 216694 h 326232"/>
                <a:gd name="connsiteX8" fmla="*/ 847725 w 928687"/>
                <a:gd name="connsiteY8" fmla="*/ 228600 h 326232"/>
                <a:gd name="connsiteX9" fmla="*/ 864393 w 928687"/>
                <a:gd name="connsiteY9" fmla="*/ 242888 h 326232"/>
                <a:gd name="connsiteX10" fmla="*/ 895350 w 928687"/>
                <a:gd name="connsiteY10" fmla="*/ 254794 h 326232"/>
                <a:gd name="connsiteX11" fmla="*/ 928687 w 928687"/>
                <a:gd name="connsiteY11" fmla="*/ 252413 h 326232"/>
                <a:gd name="connsiteX12" fmla="*/ 888206 w 928687"/>
                <a:gd name="connsiteY12" fmla="*/ 45244 h 326232"/>
                <a:gd name="connsiteX13" fmla="*/ 807243 w 928687"/>
                <a:gd name="connsiteY13" fmla="*/ 9525 h 326232"/>
                <a:gd name="connsiteX14" fmla="*/ 773906 w 928687"/>
                <a:gd name="connsiteY14" fmla="*/ 0 h 326232"/>
                <a:gd name="connsiteX15" fmla="*/ 754856 w 928687"/>
                <a:gd name="connsiteY15" fmla="*/ 0 h 326232"/>
                <a:gd name="connsiteX16" fmla="*/ 685800 w 928687"/>
                <a:gd name="connsiteY16" fmla="*/ 19050 h 326232"/>
                <a:gd name="connsiteX17" fmla="*/ 452437 w 928687"/>
                <a:gd name="connsiteY17" fmla="*/ 80963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8687" h="326232">
                  <a:moveTo>
                    <a:pt x="452437" y="80963"/>
                  </a:moveTo>
                  <a:lnTo>
                    <a:pt x="0" y="200025"/>
                  </a:lnTo>
                  <a:lnTo>
                    <a:pt x="50006" y="326232"/>
                  </a:lnTo>
                  <a:lnTo>
                    <a:pt x="419100" y="261938"/>
                  </a:lnTo>
                  <a:lnTo>
                    <a:pt x="738187" y="195263"/>
                  </a:lnTo>
                  <a:lnTo>
                    <a:pt x="778668" y="197644"/>
                  </a:lnTo>
                  <a:lnTo>
                    <a:pt x="807243" y="204788"/>
                  </a:lnTo>
                  <a:lnTo>
                    <a:pt x="833437" y="216694"/>
                  </a:lnTo>
                  <a:lnTo>
                    <a:pt x="847725" y="228600"/>
                  </a:lnTo>
                  <a:lnTo>
                    <a:pt x="864393" y="242888"/>
                  </a:lnTo>
                  <a:lnTo>
                    <a:pt x="895350" y="254794"/>
                  </a:lnTo>
                  <a:lnTo>
                    <a:pt x="928687" y="252413"/>
                  </a:lnTo>
                  <a:lnTo>
                    <a:pt x="888206" y="45244"/>
                  </a:lnTo>
                  <a:lnTo>
                    <a:pt x="807243" y="9525"/>
                  </a:lnTo>
                  <a:lnTo>
                    <a:pt x="773906" y="0"/>
                  </a:lnTo>
                  <a:lnTo>
                    <a:pt x="754856" y="0"/>
                  </a:lnTo>
                  <a:lnTo>
                    <a:pt x="685800" y="19050"/>
                  </a:lnTo>
                  <a:lnTo>
                    <a:pt x="452437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8E90D96F-BBA4-4B08-A565-B12F52F1CFCF}"/>
                </a:ext>
              </a:extLst>
            </p:cNvPr>
            <p:cNvSpPr/>
            <p:nvPr/>
          </p:nvSpPr>
          <p:spPr>
            <a:xfrm>
              <a:off x="5116513" y="2001838"/>
              <a:ext cx="1765300" cy="1389062"/>
            </a:xfrm>
            <a:custGeom>
              <a:avLst/>
              <a:gdLst>
                <a:gd name="connsiteX0" fmla="*/ 835819 w 1764507"/>
                <a:gd name="connsiteY0" fmla="*/ 342900 h 1388269"/>
                <a:gd name="connsiteX1" fmla="*/ 464344 w 1764507"/>
                <a:gd name="connsiteY1" fmla="*/ 397669 h 1388269"/>
                <a:gd name="connsiteX2" fmla="*/ 14288 w 1764507"/>
                <a:gd name="connsiteY2" fmla="*/ 457200 h 1388269"/>
                <a:gd name="connsiteX3" fmla="*/ 0 w 1764507"/>
                <a:gd name="connsiteY3" fmla="*/ 264319 h 1388269"/>
                <a:gd name="connsiteX4" fmla="*/ 85725 w 1764507"/>
                <a:gd name="connsiteY4" fmla="*/ 280988 h 1388269"/>
                <a:gd name="connsiteX5" fmla="*/ 159544 w 1764507"/>
                <a:gd name="connsiteY5" fmla="*/ 285750 h 1388269"/>
                <a:gd name="connsiteX6" fmla="*/ 228600 w 1764507"/>
                <a:gd name="connsiteY6" fmla="*/ 288132 h 1388269"/>
                <a:gd name="connsiteX7" fmla="*/ 371475 w 1764507"/>
                <a:gd name="connsiteY7" fmla="*/ 257175 h 1388269"/>
                <a:gd name="connsiteX8" fmla="*/ 754857 w 1764507"/>
                <a:gd name="connsiteY8" fmla="*/ 173832 h 1388269"/>
                <a:gd name="connsiteX9" fmla="*/ 1078707 w 1764507"/>
                <a:gd name="connsiteY9" fmla="*/ 100013 h 1388269"/>
                <a:gd name="connsiteX10" fmla="*/ 1233488 w 1764507"/>
                <a:gd name="connsiteY10" fmla="*/ 64294 h 1388269"/>
                <a:gd name="connsiteX11" fmla="*/ 1257300 w 1764507"/>
                <a:gd name="connsiteY11" fmla="*/ 45244 h 1388269"/>
                <a:gd name="connsiteX12" fmla="*/ 1290638 w 1764507"/>
                <a:gd name="connsiteY12" fmla="*/ 28575 h 1388269"/>
                <a:gd name="connsiteX13" fmla="*/ 1345407 w 1764507"/>
                <a:gd name="connsiteY13" fmla="*/ 9525 h 1388269"/>
                <a:gd name="connsiteX14" fmla="*/ 1393032 w 1764507"/>
                <a:gd name="connsiteY14" fmla="*/ 0 h 1388269"/>
                <a:gd name="connsiteX15" fmla="*/ 1409700 w 1764507"/>
                <a:gd name="connsiteY15" fmla="*/ 4763 h 1388269"/>
                <a:gd name="connsiteX16" fmla="*/ 1488282 w 1764507"/>
                <a:gd name="connsiteY16" fmla="*/ 45244 h 1388269"/>
                <a:gd name="connsiteX17" fmla="*/ 1535907 w 1764507"/>
                <a:gd name="connsiteY17" fmla="*/ 73819 h 1388269"/>
                <a:gd name="connsiteX18" fmla="*/ 1593057 w 1764507"/>
                <a:gd name="connsiteY18" fmla="*/ 116682 h 1388269"/>
                <a:gd name="connsiteX19" fmla="*/ 1666875 w 1764507"/>
                <a:gd name="connsiteY19" fmla="*/ 173832 h 1388269"/>
                <a:gd name="connsiteX20" fmla="*/ 1726407 w 1764507"/>
                <a:gd name="connsiteY20" fmla="*/ 226219 h 1388269"/>
                <a:gd name="connsiteX21" fmla="*/ 1757363 w 1764507"/>
                <a:gd name="connsiteY21" fmla="*/ 264319 h 1388269"/>
                <a:gd name="connsiteX22" fmla="*/ 1764507 w 1764507"/>
                <a:gd name="connsiteY22" fmla="*/ 278607 h 1388269"/>
                <a:gd name="connsiteX23" fmla="*/ 1764507 w 1764507"/>
                <a:gd name="connsiteY23" fmla="*/ 285750 h 1388269"/>
                <a:gd name="connsiteX24" fmla="*/ 1759744 w 1764507"/>
                <a:gd name="connsiteY24" fmla="*/ 297657 h 1388269"/>
                <a:gd name="connsiteX25" fmla="*/ 1733550 w 1764507"/>
                <a:gd name="connsiteY25" fmla="*/ 323850 h 1388269"/>
                <a:gd name="connsiteX26" fmla="*/ 1681163 w 1764507"/>
                <a:gd name="connsiteY26" fmla="*/ 390525 h 1388269"/>
                <a:gd name="connsiteX27" fmla="*/ 1654969 w 1764507"/>
                <a:gd name="connsiteY27" fmla="*/ 428625 h 1388269"/>
                <a:gd name="connsiteX28" fmla="*/ 1628775 w 1764507"/>
                <a:gd name="connsiteY28" fmla="*/ 519113 h 1388269"/>
                <a:gd name="connsiteX29" fmla="*/ 1585913 w 1764507"/>
                <a:gd name="connsiteY29" fmla="*/ 685800 h 1388269"/>
                <a:gd name="connsiteX30" fmla="*/ 1540669 w 1764507"/>
                <a:gd name="connsiteY30" fmla="*/ 881063 h 1388269"/>
                <a:gd name="connsiteX31" fmla="*/ 1493044 w 1764507"/>
                <a:gd name="connsiteY31" fmla="*/ 1100138 h 1388269"/>
                <a:gd name="connsiteX32" fmla="*/ 1466850 w 1764507"/>
                <a:gd name="connsiteY32" fmla="*/ 1212057 h 1388269"/>
                <a:gd name="connsiteX33" fmla="*/ 1443038 w 1764507"/>
                <a:gd name="connsiteY33" fmla="*/ 1269207 h 1388269"/>
                <a:gd name="connsiteX34" fmla="*/ 1414463 w 1764507"/>
                <a:gd name="connsiteY34" fmla="*/ 1312069 h 1388269"/>
                <a:gd name="connsiteX35" fmla="*/ 1395413 w 1764507"/>
                <a:gd name="connsiteY35" fmla="*/ 1338263 h 1388269"/>
                <a:gd name="connsiteX36" fmla="*/ 1364457 w 1764507"/>
                <a:gd name="connsiteY36" fmla="*/ 1364457 h 1388269"/>
                <a:gd name="connsiteX37" fmla="*/ 1343025 w 1764507"/>
                <a:gd name="connsiteY37" fmla="*/ 1376363 h 1388269"/>
                <a:gd name="connsiteX38" fmla="*/ 1312069 w 1764507"/>
                <a:gd name="connsiteY38" fmla="*/ 1388269 h 1388269"/>
                <a:gd name="connsiteX39" fmla="*/ 1281113 w 1764507"/>
                <a:gd name="connsiteY39" fmla="*/ 1388269 h 1388269"/>
                <a:gd name="connsiteX40" fmla="*/ 1240632 w 1764507"/>
                <a:gd name="connsiteY40" fmla="*/ 1381125 h 1388269"/>
                <a:gd name="connsiteX41" fmla="*/ 1259682 w 1764507"/>
                <a:gd name="connsiteY41" fmla="*/ 1119188 h 1388269"/>
                <a:gd name="connsiteX42" fmla="*/ 1290638 w 1764507"/>
                <a:gd name="connsiteY42" fmla="*/ 938213 h 1388269"/>
                <a:gd name="connsiteX43" fmla="*/ 1312069 w 1764507"/>
                <a:gd name="connsiteY43" fmla="*/ 792957 h 1388269"/>
                <a:gd name="connsiteX44" fmla="*/ 1338263 w 1764507"/>
                <a:gd name="connsiteY44" fmla="*/ 597694 h 1388269"/>
                <a:gd name="connsiteX45" fmla="*/ 1362075 w 1764507"/>
                <a:gd name="connsiteY45" fmla="*/ 423863 h 1388269"/>
                <a:gd name="connsiteX46" fmla="*/ 1369219 w 1764507"/>
                <a:gd name="connsiteY46" fmla="*/ 352425 h 1388269"/>
                <a:gd name="connsiteX47" fmla="*/ 1366838 w 1764507"/>
                <a:gd name="connsiteY47" fmla="*/ 328613 h 1388269"/>
                <a:gd name="connsiteX48" fmla="*/ 1359694 w 1764507"/>
                <a:gd name="connsiteY48" fmla="*/ 300038 h 1388269"/>
                <a:gd name="connsiteX49" fmla="*/ 1345407 w 1764507"/>
                <a:gd name="connsiteY49" fmla="*/ 280988 h 1388269"/>
                <a:gd name="connsiteX50" fmla="*/ 1323975 w 1764507"/>
                <a:gd name="connsiteY50" fmla="*/ 269082 h 1388269"/>
                <a:gd name="connsiteX51" fmla="*/ 1285875 w 1764507"/>
                <a:gd name="connsiteY51" fmla="*/ 271463 h 1388269"/>
                <a:gd name="connsiteX52" fmla="*/ 1173957 w 1764507"/>
                <a:gd name="connsiteY52" fmla="*/ 290513 h 1388269"/>
                <a:gd name="connsiteX53" fmla="*/ 835819 w 1764507"/>
                <a:gd name="connsiteY53" fmla="*/ 342900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4507" h="1388269">
                  <a:moveTo>
                    <a:pt x="835819" y="342900"/>
                  </a:moveTo>
                  <a:lnTo>
                    <a:pt x="464344" y="397669"/>
                  </a:lnTo>
                  <a:lnTo>
                    <a:pt x="14288" y="457200"/>
                  </a:lnTo>
                  <a:lnTo>
                    <a:pt x="0" y="264319"/>
                  </a:lnTo>
                  <a:lnTo>
                    <a:pt x="85725" y="280988"/>
                  </a:lnTo>
                  <a:lnTo>
                    <a:pt x="159544" y="285750"/>
                  </a:lnTo>
                  <a:lnTo>
                    <a:pt x="228600" y="288132"/>
                  </a:lnTo>
                  <a:lnTo>
                    <a:pt x="371475" y="257175"/>
                  </a:lnTo>
                  <a:lnTo>
                    <a:pt x="754857" y="173832"/>
                  </a:lnTo>
                  <a:lnTo>
                    <a:pt x="1078707" y="100013"/>
                  </a:lnTo>
                  <a:lnTo>
                    <a:pt x="1233488" y="64294"/>
                  </a:lnTo>
                  <a:lnTo>
                    <a:pt x="1257300" y="45244"/>
                  </a:lnTo>
                  <a:lnTo>
                    <a:pt x="1290638" y="28575"/>
                  </a:lnTo>
                  <a:lnTo>
                    <a:pt x="1345407" y="9525"/>
                  </a:lnTo>
                  <a:lnTo>
                    <a:pt x="1393032" y="0"/>
                  </a:lnTo>
                  <a:lnTo>
                    <a:pt x="1409700" y="4763"/>
                  </a:lnTo>
                  <a:lnTo>
                    <a:pt x="1488282" y="45244"/>
                  </a:lnTo>
                  <a:lnTo>
                    <a:pt x="1535907" y="73819"/>
                  </a:lnTo>
                  <a:lnTo>
                    <a:pt x="1593057" y="116682"/>
                  </a:lnTo>
                  <a:lnTo>
                    <a:pt x="1666875" y="173832"/>
                  </a:lnTo>
                  <a:lnTo>
                    <a:pt x="1726407" y="226219"/>
                  </a:lnTo>
                  <a:lnTo>
                    <a:pt x="1757363" y="264319"/>
                  </a:lnTo>
                  <a:lnTo>
                    <a:pt x="1764507" y="278607"/>
                  </a:lnTo>
                  <a:lnTo>
                    <a:pt x="1764507" y="285750"/>
                  </a:lnTo>
                  <a:lnTo>
                    <a:pt x="1759744" y="297657"/>
                  </a:lnTo>
                  <a:lnTo>
                    <a:pt x="1733550" y="323850"/>
                  </a:lnTo>
                  <a:lnTo>
                    <a:pt x="1681163" y="390525"/>
                  </a:lnTo>
                  <a:lnTo>
                    <a:pt x="1654969" y="428625"/>
                  </a:lnTo>
                  <a:lnTo>
                    <a:pt x="1628775" y="519113"/>
                  </a:lnTo>
                  <a:lnTo>
                    <a:pt x="1585913" y="685800"/>
                  </a:lnTo>
                  <a:lnTo>
                    <a:pt x="1540669" y="881063"/>
                  </a:lnTo>
                  <a:lnTo>
                    <a:pt x="1493044" y="1100138"/>
                  </a:lnTo>
                  <a:lnTo>
                    <a:pt x="1466850" y="1212057"/>
                  </a:lnTo>
                  <a:lnTo>
                    <a:pt x="1443038" y="1269207"/>
                  </a:lnTo>
                  <a:lnTo>
                    <a:pt x="1414463" y="1312069"/>
                  </a:lnTo>
                  <a:lnTo>
                    <a:pt x="1395413" y="1338263"/>
                  </a:lnTo>
                  <a:lnTo>
                    <a:pt x="1364457" y="1364457"/>
                  </a:lnTo>
                  <a:lnTo>
                    <a:pt x="1343025" y="1376363"/>
                  </a:lnTo>
                  <a:lnTo>
                    <a:pt x="1312069" y="1388269"/>
                  </a:lnTo>
                  <a:lnTo>
                    <a:pt x="1281113" y="1388269"/>
                  </a:lnTo>
                  <a:lnTo>
                    <a:pt x="1240632" y="1381125"/>
                  </a:lnTo>
                  <a:lnTo>
                    <a:pt x="1259682" y="1119188"/>
                  </a:lnTo>
                  <a:lnTo>
                    <a:pt x="1290638" y="938213"/>
                  </a:lnTo>
                  <a:lnTo>
                    <a:pt x="1312069" y="792957"/>
                  </a:lnTo>
                  <a:lnTo>
                    <a:pt x="1338263" y="597694"/>
                  </a:lnTo>
                  <a:lnTo>
                    <a:pt x="1362075" y="423863"/>
                  </a:lnTo>
                  <a:lnTo>
                    <a:pt x="1369219" y="352425"/>
                  </a:lnTo>
                  <a:lnTo>
                    <a:pt x="1366838" y="328613"/>
                  </a:lnTo>
                  <a:lnTo>
                    <a:pt x="1359694" y="300038"/>
                  </a:lnTo>
                  <a:lnTo>
                    <a:pt x="1345407" y="280988"/>
                  </a:lnTo>
                  <a:lnTo>
                    <a:pt x="1323975" y="269082"/>
                  </a:lnTo>
                  <a:lnTo>
                    <a:pt x="1285875" y="271463"/>
                  </a:lnTo>
                  <a:lnTo>
                    <a:pt x="1173957" y="290513"/>
                  </a:lnTo>
                  <a:lnTo>
                    <a:pt x="835819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A51C3C86-7F35-4BEF-BCFB-6350C94018F6}"/>
                </a:ext>
              </a:extLst>
            </p:cNvPr>
            <p:cNvSpPr/>
            <p:nvPr/>
          </p:nvSpPr>
          <p:spPr>
            <a:xfrm>
              <a:off x="5124450" y="3124200"/>
              <a:ext cx="1309688" cy="360363"/>
            </a:xfrm>
            <a:custGeom>
              <a:avLst/>
              <a:gdLst>
                <a:gd name="connsiteX0" fmla="*/ 588169 w 1309688"/>
                <a:gd name="connsiteY0" fmla="*/ 140494 h 359569"/>
                <a:gd name="connsiteX1" fmla="*/ 876300 w 1309688"/>
                <a:gd name="connsiteY1" fmla="*/ 85725 h 359569"/>
                <a:gd name="connsiteX2" fmla="*/ 995363 w 1309688"/>
                <a:gd name="connsiteY2" fmla="*/ 61913 h 359569"/>
                <a:gd name="connsiteX3" fmla="*/ 1009650 w 1309688"/>
                <a:gd name="connsiteY3" fmla="*/ 54769 h 359569"/>
                <a:gd name="connsiteX4" fmla="*/ 1026319 w 1309688"/>
                <a:gd name="connsiteY4" fmla="*/ 40481 h 359569"/>
                <a:gd name="connsiteX5" fmla="*/ 1047750 w 1309688"/>
                <a:gd name="connsiteY5" fmla="*/ 28575 h 359569"/>
                <a:gd name="connsiteX6" fmla="*/ 1095375 w 1309688"/>
                <a:gd name="connsiteY6" fmla="*/ 9525 h 359569"/>
                <a:gd name="connsiteX7" fmla="*/ 1150144 w 1309688"/>
                <a:gd name="connsiteY7" fmla="*/ 0 h 359569"/>
                <a:gd name="connsiteX8" fmla="*/ 1193006 w 1309688"/>
                <a:gd name="connsiteY8" fmla="*/ 2381 h 359569"/>
                <a:gd name="connsiteX9" fmla="*/ 1226344 w 1309688"/>
                <a:gd name="connsiteY9" fmla="*/ 9525 h 359569"/>
                <a:gd name="connsiteX10" fmla="*/ 1309688 w 1309688"/>
                <a:gd name="connsiteY10" fmla="*/ 30956 h 359569"/>
                <a:gd name="connsiteX11" fmla="*/ 1300163 w 1309688"/>
                <a:gd name="connsiteY11" fmla="*/ 264319 h 359569"/>
                <a:gd name="connsiteX12" fmla="*/ 1231106 w 1309688"/>
                <a:gd name="connsiteY12" fmla="*/ 257175 h 359569"/>
                <a:gd name="connsiteX13" fmla="*/ 1207294 w 1309688"/>
                <a:gd name="connsiteY13" fmla="*/ 242888 h 359569"/>
                <a:gd name="connsiteX14" fmla="*/ 1176338 w 1309688"/>
                <a:gd name="connsiteY14" fmla="*/ 226219 h 359569"/>
                <a:gd name="connsiteX15" fmla="*/ 1143000 w 1309688"/>
                <a:gd name="connsiteY15" fmla="*/ 214313 h 359569"/>
                <a:gd name="connsiteX16" fmla="*/ 1100138 w 1309688"/>
                <a:gd name="connsiteY16" fmla="*/ 209550 h 359569"/>
                <a:gd name="connsiteX17" fmla="*/ 1040606 w 1309688"/>
                <a:gd name="connsiteY17" fmla="*/ 214313 h 359569"/>
                <a:gd name="connsiteX18" fmla="*/ 902494 w 1309688"/>
                <a:gd name="connsiteY18" fmla="*/ 240506 h 359569"/>
                <a:gd name="connsiteX19" fmla="*/ 652463 w 1309688"/>
                <a:gd name="connsiteY19" fmla="*/ 283369 h 359569"/>
                <a:gd name="connsiteX20" fmla="*/ 516731 w 1309688"/>
                <a:gd name="connsiteY20" fmla="*/ 307181 h 359569"/>
                <a:gd name="connsiteX21" fmla="*/ 438150 w 1309688"/>
                <a:gd name="connsiteY21" fmla="*/ 328613 h 359569"/>
                <a:gd name="connsiteX22" fmla="*/ 309563 w 1309688"/>
                <a:gd name="connsiteY22" fmla="*/ 350044 h 359569"/>
                <a:gd name="connsiteX23" fmla="*/ 195263 w 1309688"/>
                <a:gd name="connsiteY23" fmla="*/ 359569 h 359569"/>
                <a:gd name="connsiteX24" fmla="*/ 126206 w 1309688"/>
                <a:gd name="connsiteY24" fmla="*/ 354806 h 359569"/>
                <a:gd name="connsiteX25" fmla="*/ 0 w 1309688"/>
                <a:gd name="connsiteY25" fmla="*/ 333375 h 359569"/>
                <a:gd name="connsiteX26" fmla="*/ 4763 w 1309688"/>
                <a:gd name="connsiteY26" fmla="*/ 235744 h 359569"/>
                <a:gd name="connsiteX27" fmla="*/ 326231 w 1309688"/>
                <a:gd name="connsiteY27" fmla="*/ 183356 h 359569"/>
                <a:gd name="connsiteX28" fmla="*/ 588169 w 1309688"/>
                <a:gd name="connsiteY28" fmla="*/ 140494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09688" h="359569">
                  <a:moveTo>
                    <a:pt x="588169" y="140494"/>
                  </a:moveTo>
                  <a:lnTo>
                    <a:pt x="876300" y="85725"/>
                  </a:lnTo>
                  <a:lnTo>
                    <a:pt x="995363" y="61913"/>
                  </a:lnTo>
                  <a:lnTo>
                    <a:pt x="1009650" y="54769"/>
                  </a:lnTo>
                  <a:lnTo>
                    <a:pt x="1026319" y="40481"/>
                  </a:lnTo>
                  <a:lnTo>
                    <a:pt x="1047750" y="28575"/>
                  </a:lnTo>
                  <a:lnTo>
                    <a:pt x="1095375" y="9525"/>
                  </a:lnTo>
                  <a:lnTo>
                    <a:pt x="1150144" y="0"/>
                  </a:lnTo>
                  <a:lnTo>
                    <a:pt x="1193006" y="2381"/>
                  </a:lnTo>
                  <a:lnTo>
                    <a:pt x="1226344" y="9525"/>
                  </a:lnTo>
                  <a:lnTo>
                    <a:pt x="1309688" y="30956"/>
                  </a:lnTo>
                  <a:lnTo>
                    <a:pt x="1300163" y="264319"/>
                  </a:lnTo>
                  <a:lnTo>
                    <a:pt x="1231106" y="257175"/>
                  </a:lnTo>
                  <a:lnTo>
                    <a:pt x="1207294" y="242888"/>
                  </a:lnTo>
                  <a:lnTo>
                    <a:pt x="1176338" y="226219"/>
                  </a:lnTo>
                  <a:lnTo>
                    <a:pt x="1143000" y="214313"/>
                  </a:lnTo>
                  <a:lnTo>
                    <a:pt x="1100138" y="209550"/>
                  </a:lnTo>
                  <a:lnTo>
                    <a:pt x="1040606" y="214313"/>
                  </a:lnTo>
                  <a:lnTo>
                    <a:pt x="902494" y="240506"/>
                  </a:lnTo>
                  <a:lnTo>
                    <a:pt x="652463" y="283369"/>
                  </a:lnTo>
                  <a:lnTo>
                    <a:pt x="516731" y="307181"/>
                  </a:lnTo>
                  <a:lnTo>
                    <a:pt x="438150" y="328613"/>
                  </a:lnTo>
                  <a:lnTo>
                    <a:pt x="309563" y="350044"/>
                  </a:lnTo>
                  <a:lnTo>
                    <a:pt x="195263" y="359569"/>
                  </a:lnTo>
                  <a:lnTo>
                    <a:pt x="126206" y="354806"/>
                  </a:lnTo>
                  <a:lnTo>
                    <a:pt x="0" y="333375"/>
                  </a:lnTo>
                  <a:lnTo>
                    <a:pt x="4763" y="235744"/>
                  </a:lnTo>
                  <a:lnTo>
                    <a:pt x="326231" y="183356"/>
                  </a:lnTo>
                  <a:lnTo>
                    <a:pt x="58816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7A48166F-FBFB-44E8-BBBE-05EDC0DBCA1A}"/>
                </a:ext>
              </a:extLst>
            </p:cNvPr>
            <p:cNvSpPr/>
            <p:nvPr/>
          </p:nvSpPr>
          <p:spPr>
            <a:xfrm>
              <a:off x="4422775" y="2149475"/>
              <a:ext cx="850900" cy="3527425"/>
            </a:xfrm>
            <a:custGeom>
              <a:avLst/>
              <a:gdLst>
                <a:gd name="connsiteX0" fmla="*/ 583948 w 851026"/>
                <a:gd name="connsiteY0" fmla="*/ 1077362 h 3526325"/>
                <a:gd name="connsiteX1" fmla="*/ 593002 w 851026"/>
                <a:gd name="connsiteY1" fmla="*/ 810285 h 3526325"/>
                <a:gd name="connsiteX2" fmla="*/ 588475 w 851026"/>
                <a:gd name="connsiteY2" fmla="*/ 615636 h 3526325"/>
                <a:gd name="connsiteX3" fmla="*/ 583948 w 851026"/>
                <a:gd name="connsiteY3" fmla="*/ 529628 h 3526325"/>
                <a:gd name="connsiteX4" fmla="*/ 574895 w 851026"/>
                <a:gd name="connsiteY4" fmla="*/ 434566 h 3526325"/>
                <a:gd name="connsiteX5" fmla="*/ 561315 w 851026"/>
                <a:gd name="connsiteY5" fmla="*/ 325925 h 3526325"/>
                <a:gd name="connsiteX6" fmla="*/ 543208 w 851026"/>
                <a:gd name="connsiteY6" fmla="*/ 267077 h 3526325"/>
                <a:gd name="connsiteX7" fmla="*/ 520574 w 851026"/>
                <a:gd name="connsiteY7" fmla="*/ 221810 h 3526325"/>
                <a:gd name="connsiteX8" fmla="*/ 493414 w 851026"/>
                <a:gd name="connsiteY8" fmla="*/ 176543 h 3526325"/>
                <a:gd name="connsiteX9" fmla="*/ 466253 w 851026"/>
                <a:gd name="connsiteY9" fmla="*/ 135802 h 3526325"/>
                <a:gd name="connsiteX10" fmla="*/ 439093 w 851026"/>
                <a:gd name="connsiteY10" fmla="*/ 104115 h 3526325"/>
                <a:gd name="connsiteX11" fmla="*/ 407406 w 851026"/>
                <a:gd name="connsiteY11" fmla="*/ 67901 h 3526325"/>
                <a:gd name="connsiteX12" fmla="*/ 398352 w 851026"/>
                <a:gd name="connsiteY12" fmla="*/ 27160 h 3526325"/>
                <a:gd name="connsiteX13" fmla="*/ 402879 w 851026"/>
                <a:gd name="connsiteY13" fmla="*/ 13580 h 3526325"/>
                <a:gd name="connsiteX14" fmla="*/ 416459 w 851026"/>
                <a:gd name="connsiteY14" fmla="*/ 0 h 3526325"/>
                <a:gd name="connsiteX15" fmla="*/ 430039 w 851026"/>
                <a:gd name="connsiteY15" fmla="*/ 0 h 3526325"/>
                <a:gd name="connsiteX16" fmla="*/ 452673 w 851026"/>
                <a:gd name="connsiteY16" fmla="*/ 4527 h 3526325"/>
                <a:gd name="connsiteX17" fmla="*/ 493414 w 851026"/>
                <a:gd name="connsiteY17" fmla="*/ 31687 h 3526325"/>
                <a:gd name="connsiteX18" fmla="*/ 556788 w 851026"/>
                <a:gd name="connsiteY18" fmla="*/ 67901 h 3526325"/>
                <a:gd name="connsiteX19" fmla="*/ 615635 w 851026"/>
                <a:gd name="connsiteY19" fmla="*/ 90535 h 3526325"/>
                <a:gd name="connsiteX20" fmla="*/ 706170 w 851026"/>
                <a:gd name="connsiteY20" fmla="*/ 117695 h 3526325"/>
                <a:gd name="connsiteX21" fmla="*/ 792178 w 851026"/>
                <a:gd name="connsiteY21" fmla="*/ 140329 h 3526325"/>
                <a:gd name="connsiteX22" fmla="*/ 828392 w 851026"/>
                <a:gd name="connsiteY22" fmla="*/ 330452 h 3526325"/>
                <a:gd name="connsiteX23" fmla="*/ 837445 w 851026"/>
                <a:gd name="connsiteY23" fmla="*/ 389299 h 3526325"/>
                <a:gd name="connsiteX24" fmla="*/ 841972 w 851026"/>
                <a:gd name="connsiteY24" fmla="*/ 484360 h 3526325"/>
                <a:gd name="connsiteX25" fmla="*/ 851026 w 851026"/>
                <a:gd name="connsiteY25" fmla="*/ 715224 h 3526325"/>
                <a:gd name="connsiteX26" fmla="*/ 846499 w 851026"/>
                <a:gd name="connsiteY26" fmla="*/ 1009461 h 3526325"/>
                <a:gd name="connsiteX27" fmla="*/ 832919 w 851026"/>
                <a:gd name="connsiteY27" fmla="*/ 1235798 h 3526325"/>
                <a:gd name="connsiteX28" fmla="*/ 819338 w 851026"/>
                <a:gd name="connsiteY28" fmla="*/ 1303699 h 3526325"/>
                <a:gd name="connsiteX29" fmla="*/ 792178 w 851026"/>
                <a:gd name="connsiteY29" fmla="*/ 1516455 h 3526325"/>
                <a:gd name="connsiteX30" fmla="*/ 760491 w 851026"/>
                <a:gd name="connsiteY30" fmla="*/ 1733739 h 3526325"/>
                <a:gd name="connsiteX31" fmla="*/ 710697 w 851026"/>
                <a:gd name="connsiteY31" fmla="*/ 1996289 h 3526325"/>
                <a:gd name="connsiteX32" fmla="*/ 642796 w 851026"/>
                <a:gd name="connsiteY32" fmla="*/ 2263366 h 3526325"/>
                <a:gd name="connsiteX33" fmla="*/ 570368 w 851026"/>
                <a:gd name="connsiteY33" fmla="*/ 2503283 h 3526325"/>
                <a:gd name="connsiteX34" fmla="*/ 479833 w 851026"/>
                <a:gd name="connsiteY34" fmla="*/ 2743200 h 3526325"/>
                <a:gd name="connsiteX35" fmla="*/ 402879 w 851026"/>
                <a:gd name="connsiteY35" fmla="*/ 2915216 h 3526325"/>
                <a:gd name="connsiteX36" fmla="*/ 348558 w 851026"/>
                <a:gd name="connsiteY36" fmla="*/ 3028384 h 3526325"/>
                <a:gd name="connsiteX37" fmla="*/ 221810 w 851026"/>
                <a:gd name="connsiteY37" fmla="*/ 3263774 h 3526325"/>
                <a:gd name="connsiteX38" fmla="*/ 90534 w 851026"/>
                <a:gd name="connsiteY38" fmla="*/ 3462951 h 3526325"/>
                <a:gd name="connsiteX39" fmla="*/ 54321 w 851026"/>
                <a:gd name="connsiteY39" fmla="*/ 3512745 h 3526325"/>
                <a:gd name="connsiteX40" fmla="*/ 27160 w 851026"/>
                <a:gd name="connsiteY40" fmla="*/ 3526325 h 3526325"/>
                <a:gd name="connsiteX41" fmla="*/ 9053 w 851026"/>
                <a:gd name="connsiteY41" fmla="*/ 3526325 h 3526325"/>
                <a:gd name="connsiteX42" fmla="*/ 0 w 851026"/>
                <a:gd name="connsiteY42" fmla="*/ 3512745 h 3526325"/>
                <a:gd name="connsiteX43" fmla="*/ 0 w 851026"/>
                <a:gd name="connsiteY43" fmla="*/ 3490111 h 3526325"/>
                <a:gd name="connsiteX44" fmla="*/ 40740 w 851026"/>
                <a:gd name="connsiteY44" fmla="*/ 3408630 h 3526325"/>
                <a:gd name="connsiteX45" fmla="*/ 113168 w 851026"/>
                <a:gd name="connsiteY45" fmla="*/ 3254721 h 3526325"/>
                <a:gd name="connsiteX46" fmla="*/ 221810 w 851026"/>
                <a:gd name="connsiteY46" fmla="*/ 2992170 h 3526325"/>
                <a:gd name="connsiteX47" fmla="*/ 285184 w 851026"/>
                <a:gd name="connsiteY47" fmla="*/ 2811101 h 3526325"/>
                <a:gd name="connsiteX48" fmla="*/ 334978 w 851026"/>
                <a:gd name="connsiteY48" fmla="*/ 2648139 h 3526325"/>
                <a:gd name="connsiteX49" fmla="*/ 380245 w 851026"/>
                <a:gd name="connsiteY49" fmla="*/ 2494230 h 3526325"/>
                <a:gd name="connsiteX50" fmla="*/ 416459 w 851026"/>
                <a:gd name="connsiteY50" fmla="*/ 2349374 h 3526325"/>
                <a:gd name="connsiteX51" fmla="*/ 448146 w 851026"/>
                <a:gd name="connsiteY51" fmla="*/ 2227152 h 3526325"/>
                <a:gd name="connsiteX52" fmla="*/ 493414 w 851026"/>
                <a:gd name="connsiteY52" fmla="*/ 1991762 h 3526325"/>
                <a:gd name="connsiteX53" fmla="*/ 520574 w 851026"/>
                <a:gd name="connsiteY53" fmla="*/ 1828800 h 3526325"/>
                <a:gd name="connsiteX54" fmla="*/ 534154 w 851026"/>
                <a:gd name="connsiteY54" fmla="*/ 1729212 h 3526325"/>
                <a:gd name="connsiteX55" fmla="*/ 556788 w 851026"/>
                <a:gd name="connsiteY55" fmla="*/ 1534562 h 3526325"/>
                <a:gd name="connsiteX56" fmla="*/ 574895 w 851026"/>
                <a:gd name="connsiteY56" fmla="*/ 1335386 h 3526325"/>
                <a:gd name="connsiteX57" fmla="*/ 583948 w 851026"/>
                <a:gd name="connsiteY57" fmla="*/ 1077362 h 352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851026" h="3526325">
                  <a:moveTo>
                    <a:pt x="583948" y="1077362"/>
                  </a:moveTo>
                  <a:lnTo>
                    <a:pt x="593002" y="810285"/>
                  </a:lnTo>
                  <a:lnTo>
                    <a:pt x="588475" y="615636"/>
                  </a:lnTo>
                  <a:lnTo>
                    <a:pt x="583948" y="529628"/>
                  </a:lnTo>
                  <a:lnTo>
                    <a:pt x="574895" y="434566"/>
                  </a:lnTo>
                  <a:lnTo>
                    <a:pt x="561315" y="325925"/>
                  </a:lnTo>
                  <a:lnTo>
                    <a:pt x="543208" y="267077"/>
                  </a:lnTo>
                  <a:lnTo>
                    <a:pt x="520574" y="221810"/>
                  </a:lnTo>
                  <a:lnTo>
                    <a:pt x="493414" y="176543"/>
                  </a:lnTo>
                  <a:lnTo>
                    <a:pt x="466253" y="135802"/>
                  </a:lnTo>
                  <a:lnTo>
                    <a:pt x="439093" y="104115"/>
                  </a:lnTo>
                  <a:lnTo>
                    <a:pt x="407406" y="67901"/>
                  </a:lnTo>
                  <a:lnTo>
                    <a:pt x="398352" y="27160"/>
                  </a:lnTo>
                  <a:lnTo>
                    <a:pt x="402879" y="13580"/>
                  </a:lnTo>
                  <a:lnTo>
                    <a:pt x="416459" y="0"/>
                  </a:lnTo>
                  <a:lnTo>
                    <a:pt x="430039" y="0"/>
                  </a:lnTo>
                  <a:lnTo>
                    <a:pt x="452673" y="4527"/>
                  </a:lnTo>
                  <a:lnTo>
                    <a:pt x="493414" y="31687"/>
                  </a:lnTo>
                  <a:lnTo>
                    <a:pt x="556788" y="67901"/>
                  </a:lnTo>
                  <a:lnTo>
                    <a:pt x="615635" y="90535"/>
                  </a:lnTo>
                  <a:lnTo>
                    <a:pt x="706170" y="117695"/>
                  </a:lnTo>
                  <a:lnTo>
                    <a:pt x="792178" y="140329"/>
                  </a:lnTo>
                  <a:lnTo>
                    <a:pt x="828392" y="330452"/>
                  </a:lnTo>
                  <a:lnTo>
                    <a:pt x="837445" y="389299"/>
                  </a:lnTo>
                  <a:lnTo>
                    <a:pt x="841972" y="484360"/>
                  </a:lnTo>
                  <a:lnTo>
                    <a:pt x="851026" y="715224"/>
                  </a:lnTo>
                  <a:lnTo>
                    <a:pt x="846499" y="1009461"/>
                  </a:lnTo>
                  <a:lnTo>
                    <a:pt x="832919" y="1235798"/>
                  </a:lnTo>
                  <a:lnTo>
                    <a:pt x="819338" y="1303699"/>
                  </a:lnTo>
                  <a:lnTo>
                    <a:pt x="792178" y="1516455"/>
                  </a:lnTo>
                  <a:lnTo>
                    <a:pt x="760491" y="1733739"/>
                  </a:lnTo>
                  <a:lnTo>
                    <a:pt x="710697" y="1996289"/>
                  </a:lnTo>
                  <a:lnTo>
                    <a:pt x="642796" y="2263366"/>
                  </a:lnTo>
                  <a:lnTo>
                    <a:pt x="570368" y="2503283"/>
                  </a:lnTo>
                  <a:lnTo>
                    <a:pt x="479833" y="2743200"/>
                  </a:lnTo>
                  <a:lnTo>
                    <a:pt x="402879" y="2915216"/>
                  </a:lnTo>
                  <a:lnTo>
                    <a:pt x="348558" y="3028384"/>
                  </a:lnTo>
                  <a:lnTo>
                    <a:pt x="221810" y="3263774"/>
                  </a:lnTo>
                  <a:lnTo>
                    <a:pt x="90534" y="3462951"/>
                  </a:lnTo>
                  <a:lnTo>
                    <a:pt x="54321" y="3512745"/>
                  </a:lnTo>
                  <a:lnTo>
                    <a:pt x="27160" y="3526325"/>
                  </a:lnTo>
                  <a:lnTo>
                    <a:pt x="9053" y="3526325"/>
                  </a:lnTo>
                  <a:lnTo>
                    <a:pt x="0" y="3512745"/>
                  </a:lnTo>
                  <a:lnTo>
                    <a:pt x="0" y="3490111"/>
                  </a:lnTo>
                  <a:lnTo>
                    <a:pt x="40740" y="3408630"/>
                  </a:lnTo>
                  <a:lnTo>
                    <a:pt x="113168" y="3254721"/>
                  </a:lnTo>
                  <a:lnTo>
                    <a:pt x="221810" y="2992170"/>
                  </a:lnTo>
                  <a:lnTo>
                    <a:pt x="285184" y="2811101"/>
                  </a:lnTo>
                  <a:lnTo>
                    <a:pt x="334978" y="2648139"/>
                  </a:lnTo>
                  <a:lnTo>
                    <a:pt x="380245" y="2494230"/>
                  </a:lnTo>
                  <a:lnTo>
                    <a:pt x="416459" y="2349374"/>
                  </a:lnTo>
                  <a:lnTo>
                    <a:pt x="448146" y="2227152"/>
                  </a:lnTo>
                  <a:lnTo>
                    <a:pt x="493414" y="1991762"/>
                  </a:lnTo>
                  <a:lnTo>
                    <a:pt x="520574" y="1828800"/>
                  </a:lnTo>
                  <a:lnTo>
                    <a:pt x="534154" y="1729212"/>
                  </a:lnTo>
                  <a:lnTo>
                    <a:pt x="556788" y="1534562"/>
                  </a:lnTo>
                  <a:lnTo>
                    <a:pt x="574895" y="1335386"/>
                  </a:lnTo>
                  <a:lnTo>
                    <a:pt x="583948" y="1077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0BA18439-F505-447B-9A7B-E5A4F3494B5B}"/>
                </a:ext>
              </a:extLst>
            </p:cNvPr>
            <p:cNvSpPr/>
            <p:nvPr/>
          </p:nvSpPr>
          <p:spPr>
            <a:xfrm>
              <a:off x="5543550" y="3384550"/>
              <a:ext cx="2063750" cy="2184400"/>
            </a:xfrm>
            <a:custGeom>
              <a:avLst/>
              <a:gdLst>
                <a:gd name="connsiteX0" fmla="*/ 485775 w 2063750"/>
                <a:gd name="connsiteY0" fmla="*/ 911225 h 2184400"/>
                <a:gd name="connsiteX1" fmla="*/ 365125 w 2063750"/>
                <a:gd name="connsiteY1" fmla="*/ 688975 h 2184400"/>
                <a:gd name="connsiteX2" fmla="*/ 260350 w 2063750"/>
                <a:gd name="connsiteY2" fmla="*/ 498475 h 2184400"/>
                <a:gd name="connsiteX3" fmla="*/ 155575 w 2063750"/>
                <a:gd name="connsiteY3" fmla="*/ 304800 h 2184400"/>
                <a:gd name="connsiteX4" fmla="*/ 0 w 2063750"/>
                <a:gd name="connsiteY4" fmla="*/ 19050 h 2184400"/>
                <a:gd name="connsiteX5" fmla="*/ 85725 w 2063750"/>
                <a:gd name="connsiteY5" fmla="*/ 0 h 2184400"/>
                <a:gd name="connsiteX6" fmla="*/ 196850 w 2063750"/>
                <a:gd name="connsiteY6" fmla="*/ 155575 h 2184400"/>
                <a:gd name="connsiteX7" fmla="*/ 387350 w 2063750"/>
                <a:gd name="connsiteY7" fmla="*/ 419100 h 2184400"/>
                <a:gd name="connsiteX8" fmla="*/ 536575 w 2063750"/>
                <a:gd name="connsiteY8" fmla="*/ 628650 h 2184400"/>
                <a:gd name="connsiteX9" fmla="*/ 692150 w 2063750"/>
                <a:gd name="connsiteY9" fmla="*/ 844550 h 2184400"/>
                <a:gd name="connsiteX10" fmla="*/ 850900 w 2063750"/>
                <a:gd name="connsiteY10" fmla="*/ 1066800 h 2184400"/>
                <a:gd name="connsiteX11" fmla="*/ 987425 w 2063750"/>
                <a:gd name="connsiteY11" fmla="*/ 1260475 h 2184400"/>
                <a:gd name="connsiteX12" fmla="*/ 1114425 w 2063750"/>
                <a:gd name="connsiteY12" fmla="*/ 1431925 h 2184400"/>
                <a:gd name="connsiteX13" fmla="*/ 1193800 w 2063750"/>
                <a:gd name="connsiteY13" fmla="*/ 1527175 h 2184400"/>
                <a:gd name="connsiteX14" fmla="*/ 1273175 w 2063750"/>
                <a:gd name="connsiteY14" fmla="*/ 1606550 h 2184400"/>
                <a:gd name="connsiteX15" fmla="*/ 1381125 w 2063750"/>
                <a:gd name="connsiteY15" fmla="*/ 1708150 h 2184400"/>
                <a:gd name="connsiteX16" fmla="*/ 1577975 w 2063750"/>
                <a:gd name="connsiteY16" fmla="*/ 1857375 h 2184400"/>
                <a:gd name="connsiteX17" fmla="*/ 1752600 w 2063750"/>
                <a:gd name="connsiteY17" fmla="*/ 1978025 h 2184400"/>
                <a:gd name="connsiteX18" fmla="*/ 1949450 w 2063750"/>
                <a:gd name="connsiteY18" fmla="*/ 2095500 h 2184400"/>
                <a:gd name="connsiteX19" fmla="*/ 2044700 w 2063750"/>
                <a:gd name="connsiteY19" fmla="*/ 2146300 h 2184400"/>
                <a:gd name="connsiteX20" fmla="*/ 2060575 w 2063750"/>
                <a:gd name="connsiteY20" fmla="*/ 2155825 h 2184400"/>
                <a:gd name="connsiteX21" fmla="*/ 2063750 w 2063750"/>
                <a:gd name="connsiteY21" fmla="*/ 2162175 h 2184400"/>
                <a:gd name="connsiteX22" fmla="*/ 2057400 w 2063750"/>
                <a:gd name="connsiteY22" fmla="*/ 2178050 h 2184400"/>
                <a:gd name="connsiteX23" fmla="*/ 2035175 w 2063750"/>
                <a:gd name="connsiteY23" fmla="*/ 2184400 h 2184400"/>
                <a:gd name="connsiteX24" fmla="*/ 1958975 w 2063750"/>
                <a:gd name="connsiteY24" fmla="*/ 2184400 h 2184400"/>
                <a:gd name="connsiteX25" fmla="*/ 1717675 w 2063750"/>
                <a:gd name="connsiteY25" fmla="*/ 2165350 h 2184400"/>
                <a:gd name="connsiteX26" fmla="*/ 1428750 w 2063750"/>
                <a:gd name="connsiteY26" fmla="*/ 2136775 h 2184400"/>
                <a:gd name="connsiteX27" fmla="*/ 1327150 w 2063750"/>
                <a:gd name="connsiteY27" fmla="*/ 2124075 h 2184400"/>
                <a:gd name="connsiteX28" fmla="*/ 1279525 w 2063750"/>
                <a:gd name="connsiteY28" fmla="*/ 2111375 h 2184400"/>
                <a:gd name="connsiteX29" fmla="*/ 1200150 w 2063750"/>
                <a:gd name="connsiteY29" fmla="*/ 2073275 h 2184400"/>
                <a:gd name="connsiteX30" fmla="*/ 1155700 w 2063750"/>
                <a:gd name="connsiteY30" fmla="*/ 2044700 h 2184400"/>
                <a:gd name="connsiteX31" fmla="*/ 1130300 w 2063750"/>
                <a:gd name="connsiteY31" fmla="*/ 2016125 h 2184400"/>
                <a:gd name="connsiteX32" fmla="*/ 1041400 w 2063750"/>
                <a:gd name="connsiteY32" fmla="*/ 1885950 h 2184400"/>
                <a:gd name="connsiteX33" fmla="*/ 914400 w 2063750"/>
                <a:gd name="connsiteY33" fmla="*/ 1682750 h 2184400"/>
                <a:gd name="connsiteX34" fmla="*/ 800100 w 2063750"/>
                <a:gd name="connsiteY34" fmla="*/ 1479550 h 2184400"/>
                <a:gd name="connsiteX35" fmla="*/ 730250 w 2063750"/>
                <a:gd name="connsiteY35" fmla="*/ 1339850 h 2184400"/>
                <a:gd name="connsiteX36" fmla="*/ 647700 w 2063750"/>
                <a:gd name="connsiteY36" fmla="*/ 1200150 h 2184400"/>
                <a:gd name="connsiteX37" fmla="*/ 485775 w 2063750"/>
                <a:gd name="connsiteY37" fmla="*/ 911225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3750" h="2184400">
                  <a:moveTo>
                    <a:pt x="485775" y="911225"/>
                  </a:moveTo>
                  <a:lnTo>
                    <a:pt x="365125" y="688975"/>
                  </a:lnTo>
                  <a:lnTo>
                    <a:pt x="260350" y="498475"/>
                  </a:lnTo>
                  <a:lnTo>
                    <a:pt x="155575" y="304800"/>
                  </a:lnTo>
                  <a:lnTo>
                    <a:pt x="0" y="19050"/>
                  </a:lnTo>
                  <a:lnTo>
                    <a:pt x="85725" y="0"/>
                  </a:lnTo>
                  <a:lnTo>
                    <a:pt x="196850" y="155575"/>
                  </a:lnTo>
                  <a:lnTo>
                    <a:pt x="387350" y="419100"/>
                  </a:lnTo>
                  <a:lnTo>
                    <a:pt x="536575" y="628650"/>
                  </a:lnTo>
                  <a:lnTo>
                    <a:pt x="692150" y="844550"/>
                  </a:lnTo>
                  <a:lnTo>
                    <a:pt x="850900" y="1066800"/>
                  </a:lnTo>
                  <a:lnTo>
                    <a:pt x="987425" y="1260475"/>
                  </a:lnTo>
                  <a:lnTo>
                    <a:pt x="1114425" y="1431925"/>
                  </a:lnTo>
                  <a:lnTo>
                    <a:pt x="1193800" y="1527175"/>
                  </a:lnTo>
                  <a:lnTo>
                    <a:pt x="1273175" y="1606550"/>
                  </a:lnTo>
                  <a:lnTo>
                    <a:pt x="1381125" y="1708150"/>
                  </a:lnTo>
                  <a:lnTo>
                    <a:pt x="1577975" y="1857375"/>
                  </a:lnTo>
                  <a:lnTo>
                    <a:pt x="1752600" y="1978025"/>
                  </a:lnTo>
                  <a:lnTo>
                    <a:pt x="1949450" y="2095500"/>
                  </a:lnTo>
                  <a:lnTo>
                    <a:pt x="2044700" y="2146300"/>
                  </a:lnTo>
                  <a:lnTo>
                    <a:pt x="2060575" y="2155825"/>
                  </a:lnTo>
                  <a:lnTo>
                    <a:pt x="2063750" y="2162175"/>
                  </a:lnTo>
                  <a:lnTo>
                    <a:pt x="2057400" y="2178050"/>
                  </a:lnTo>
                  <a:lnTo>
                    <a:pt x="2035175" y="2184400"/>
                  </a:lnTo>
                  <a:lnTo>
                    <a:pt x="1958975" y="2184400"/>
                  </a:lnTo>
                  <a:lnTo>
                    <a:pt x="1717675" y="2165350"/>
                  </a:lnTo>
                  <a:lnTo>
                    <a:pt x="1428750" y="2136775"/>
                  </a:lnTo>
                  <a:lnTo>
                    <a:pt x="1327150" y="2124075"/>
                  </a:lnTo>
                  <a:lnTo>
                    <a:pt x="1279525" y="2111375"/>
                  </a:lnTo>
                  <a:lnTo>
                    <a:pt x="1200150" y="2073275"/>
                  </a:lnTo>
                  <a:lnTo>
                    <a:pt x="1155700" y="2044700"/>
                  </a:lnTo>
                  <a:lnTo>
                    <a:pt x="1130300" y="2016125"/>
                  </a:lnTo>
                  <a:lnTo>
                    <a:pt x="1041400" y="1885950"/>
                  </a:lnTo>
                  <a:lnTo>
                    <a:pt x="914400" y="1682750"/>
                  </a:lnTo>
                  <a:lnTo>
                    <a:pt x="800100" y="1479550"/>
                  </a:lnTo>
                  <a:lnTo>
                    <a:pt x="730250" y="1339850"/>
                  </a:lnTo>
                  <a:lnTo>
                    <a:pt x="647700" y="1200150"/>
                  </a:lnTo>
                  <a:lnTo>
                    <a:pt x="485775" y="911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80448554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1DAB7393-F2B5-486B-897A-F2DFA710B147}"/>
              </a:ext>
            </a:extLst>
          </p:cNvPr>
          <p:cNvSpPr/>
          <p:nvPr/>
        </p:nvSpPr>
        <p:spPr>
          <a:xfrm>
            <a:off x="2568575" y="1598613"/>
            <a:ext cx="1430338" cy="2381250"/>
          </a:xfrm>
          <a:custGeom>
            <a:avLst/>
            <a:gdLst>
              <a:gd name="connsiteX0" fmla="*/ 1187493 w 1429901"/>
              <a:gd name="connsiteY0" fmla="*/ 665855 h 2381122"/>
              <a:gd name="connsiteX1" fmla="*/ 1129192 w 1429901"/>
              <a:gd name="connsiteY1" fmla="*/ 782456 h 2381122"/>
              <a:gd name="connsiteX2" fmla="*/ 1049412 w 1429901"/>
              <a:gd name="connsiteY2" fmla="*/ 935879 h 2381122"/>
              <a:gd name="connsiteX3" fmla="*/ 960427 w 1429901"/>
              <a:gd name="connsiteY3" fmla="*/ 1113849 h 2381122"/>
              <a:gd name="connsiteX4" fmla="*/ 914400 w 1429901"/>
              <a:gd name="connsiteY4" fmla="*/ 1205903 h 2381122"/>
              <a:gd name="connsiteX5" fmla="*/ 782456 w 1429901"/>
              <a:gd name="connsiteY5" fmla="*/ 1445243 h 2381122"/>
              <a:gd name="connsiteX6" fmla="*/ 687334 w 1429901"/>
              <a:gd name="connsiteY6" fmla="*/ 1586392 h 2381122"/>
              <a:gd name="connsiteX7" fmla="*/ 555391 w 1429901"/>
              <a:gd name="connsiteY7" fmla="*/ 1773568 h 2381122"/>
              <a:gd name="connsiteX8" fmla="*/ 426515 w 1429901"/>
              <a:gd name="connsiteY8" fmla="*/ 1942333 h 2381122"/>
              <a:gd name="connsiteX9" fmla="*/ 236271 w 1429901"/>
              <a:gd name="connsiteY9" fmla="*/ 2169398 h 2381122"/>
              <a:gd name="connsiteX10" fmla="*/ 101259 w 1429901"/>
              <a:gd name="connsiteY10" fmla="*/ 2319753 h 2381122"/>
              <a:gd name="connsiteX11" fmla="*/ 67506 w 1429901"/>
              <a:gd name="connsiteY11" fmla="*/ 2359643 h 2381122"/>
              <a:gd name="connsiteX12" fmla="*/ 46027 w 1429901"/>
              <a:gd name="connsiteY12" fmla="*/ 2371917 h 2381122"/>
              <a:gd name="connsiteX13" fmla="*/ 30685 w 1429901"/>
              <a:gd name="connsiteY13" fmla="*/ 2378053 h 2381122"/>
              <a:gd name="connsiteX14" fmla="*/ 21479 w 1429901"/>
              <a:gd name="connsiteY14" fmla="*/ 2381122 h 2381122"/>
              <a:gd name="connsiteX15" fmla="*/ 15342 w 1429901"/>
              <a:gd name="connsiteY15" fmla="*/ 2381122 h 2381122"/>
              <a:gd name="connsiteX16" fmla="*/ 6137 w 1429901"/>
              <a:gd name="connsiteY16" fmla="*/ 2378053 h 2381122"/>
              <a:gd name="connsiteX17" fmla="*/ 0 w 1429901"/>
              <a:gd name="connsiteY17" fmla="*/ 2368848 h 2381122"/>
              <a:gd name="connsiteX18" fmla="*/ 0 w 1429901"/>
              <a:gd name="connsiteY18" fmla="*/ 2353506 h 2381122"/>
              <a:gd name="connsiteX19" fmla="*/ 12274 w 1429901"/>
              <a:gd name="connsiteY19" fmla="*/ 2319753 h 2381122"/>
              <a:gd name="connsiteX20" fmla="*/ 79780 w 1429901"/>
              <a:gd name="connsiteY20" fmla="*/ 2224631 h 2381122"/>
              <a:gd name="connsiteX21" fmla="*/ 202518 w 1429901"/>
              <a:gd name="connsiteY21" fmla="*/ 2037455 h 2381122"/>
              <a:gd name="connsiteX22" fmla="*/ 306846 w 1429901"/>
              <a:gd name="connsiteY22" fmla="*/ 1877895 h 2381122"/>
              <a:gd name="connsiteX23" fmla="*/ 398899 w 1429901"/>
              <a:gd name="connsiteY23" fmla="*/ 1718335 h 2381122"/>
              <a:gd name="connsiteX24" fmla="*/ 466405 w 1429901"/>
              <a:gd name="connsiteY24" fmla="*/ 1604802 h 2381122"/>
              <a:gd name="connsiteX25" fmla="*/ 533911 w 1429901"/>
              <a:gd name="connsiteY25" fmla="*/ 1485133 h 2381122"/>
              <a:gd name="connsiteX26" fmla="*/ 610623 w 1429901"/>
              <a:gd name="connsiteY26" fmla="*/ 1334778 h 2381122"/>
              <a:gd name="connsiteX27" fmla="*/ 681197 w 1429901"/>
              <a:gd name="connsiteY27" fmla="*/ 1196698 h 2381122"/>
              <a:gd name="connsiteX28" fmla="*/ 764046 w 1429901"/>
              <a:gd name="connsiteY28" fmla="*/ 1027933 h 2381122"/>
              <a:gd name="connsiteX29" fmla="*/ 843825 w 1429901"/>
              <a:gd name="connsiteY29" fmla="*/ 849962 h 2381122"/>
              <a:gd name="connsiteX30" fmla="*/ 908263 w 1429901"/>
              <a:gd name="connsiteY30" fmla="*/ 705745 h 2381122"/>
              <a:gd name="connsiteX31" fmla="*/ 975769 w 1429901"/>
              <a:gd name="connsiteY31" fmla="*/ 536980 h 2381122"/>
              <a:gd name="connsiteX32" fmla="*/ 1021796 w 1429901"/>
              <a:gd name="connsiteY32" fmla="*/ 417310 h 2381122"/>
              <a:gd name="connsiteX33" fmla="*/ 1064754 w 1429901"/>
              <a:gd name="connsiteY33" fmla="*/ 300708 h 2381122"/>
              <a:gd name="connsiteX34" fmla="*/ 1086234 w 1429901"/>
              <a:gd name="connsiteY34" fmla="*/ 248545 h 2381122"/>
              <a:gd name="connsiteX35" fmla="*/ 1089302 w 1429901"/>
              <a:gd name="connsiteY35" fmla="*/ 223997 h 2381122"/>
              <a:gd name="connsiteX36" fmla="*/ 1086234 w 1429901"/>
              <a:gd name="connsiteY36" fmla="*/ 196381 h 2381122"/>
              <a:gd name="connsiteX37" fmla="*/ 1083165 w 1429901"/>
              <a:gd name="connsiteY37" fmla="*/ 181039 h 2381122"/>
              <a:gd name="connsiteX38" fmla="*/ 1058617 w 1429901"/>
              <a:gd name="connsiteY38" fmla="*/ 159560 h 2381122"/>
              <a:gd name="connsiteX39" fmla="*/ 1009522 w 1429901"/>
              <a:gd name="connsiteY39" fmla="*/ 122738 h 2381122"/>
              <a:gd name="connsiteX40" fmla="*/ 969632 w 1429901"/>
              <a:gd name="connsiteY40" fmla="*/ 92053 h 2381122"/>
              <a:gd name="connsiteX41" fmla="*/ 942016 w 1429901"/>
              <a:gd name="connsiteY41" fmla="*/ 70574 h 2381122"/>
              <a:gd name="connsiteX42" fmla="*/ 929742 w 1429901"/>
              <a:gd name="connsiteY42" fmla="*/ 52164 h 2381122"/>
              <a:gd name="connsiteX43" fmla="*/ 923605 w 1429901"/>
              <a:gd name="connsiteY43" fmla="*/ 39890 h 2381122"/>
              <a:gd name="connsiteX44" fmla="*/ 923605 w 1429901"/>
              <a:gd name="connsiteY44" fmla="*/ 30684 h 2381122"/>
              <a:gd name="connsiteX45" fmla="*/ 926674 w 1429901"/>
              <a:gd name="connsiteY45" fmla="*/ 18411 h 2381122"/>
              <a:gd name="connsiteX46" fmla="*/ 935879 w 1429901"/>
              <a:gd name="connsiteY46" fmla="*/ 12274 h 2381122"/>
              <a:gd name="connsiteX47" fmla="*/ 960427 w 1429901"/>
              <a:gd name="connsiteY47" fmla="*/ 6137 h 2381122"/>
              <a:gd name="connsiteX48" fmla="*/ 994180 w 1429901"/>
              <a:gd name="connsiteY48" fmla="*/ 3068 h 2381122"/>
              <a:gd name="connsiteX49" fmla="*/ 1031001 w 1429901"/>
              <a:gd name="connsiteY49" fmla="*/ 0 h 2381122"/>
              <a:gd name="connsiteX50" fmla="*/ 1080097 w 1429901"/>
              <a:gd name="connsiteY50" fmla="*/ 6137 h 2381122"/>
              <a:gd name="connsiteX51" fmla="*/ 1119987 w 1429901"/>
              <a:gd name="connsiteY51" fmla="*/ 15342 h 2381122"/>
              <a:gd name="connsiteX52" fmla="*/ 1187493 w 1429901"/>
              <a:gd name="connsiteY52" fmla="*/ 42958 h 2381122"/>
              <a:gd name="connsiteX53" fmla="*/ 1248862 w 1429901"/>
              <a:gd name="connsiteY53" fmla="*/ 79780 h 2381122"/>
              <a:gd name="connsiteX54" fmla="*/ 1297957 w 1429901"/>
              <a:gd name="connsiteY54" fmla="*/ 113533 h 2381122"/>
              <a:gd name="connsiteX55" fmla="*/ 1374668 w 1429901"/>
              <a:gd name="connsiteY55" fmla="*/ 171833 h 2381122"/>
              <a:gd name="connsiteX56" fmla="*/ 1399216 w 1429901"/>
              <a:gd name="connsiteY56" fmla="*/ 196381 h 2381122"/>
              <a:gd name="connsiteX57" fmla="*/ 1414558 w 1429901"/>
              <a:gd name="connsiteY57" fmla="*/ 217860 h 2381122"/>
              <a:gd name="connsiteX58" fmla="*/ 1423764 w 1429901"/>
              <a:gd name="connsiteY58" fmla="*/ 233202 h 2381122"/>
              <a:gd name="connsiteX59" fmla="*/ 1429901 w 1429901"/>
              <a:gd name="connsiteY59" fmla="*/ 251613 h 2381122"/>
              <a:gd name="connsiteX60" fmla="*/ 1426832 w 1429901"/>
              <a:gd name="connsiteY60" fmla="*/ 273092 h 2381122"/>
              <a:gd name="connsiteX61" fmla="*/ 1420695 w 1429901"/>
              <a:gd name="connsiteY61" fmla="*/ 288435 h 2381122"/>
              <a:gd name="connsiteX62" fmla="*/ 1408421 w 1429901"/>
              <a:gd name="connsiteY62" fmla="*/ 297640 h 2381122"/>
              <a:gd name="connsiteX63" fmla="*/ 1383874 w 1429901"/>
              <a:gd name="connsiteY63" fmla="*/ 309914 h 2381122"/>
              <a:gd name="connsiteX64" fmla="*/ 1368532 w 1429901"/>
              <a:gd name="connsiteY64" fmla="*/ 316051 h 2381122"/>
              <a:gd name="connsiteX65" fmla="*/ 1331710 w 1429901"/>
              <a:gd name="connsiteY65" fmla="*/ 352872 h 2381122"/>
              <a:gd name="connsiteX66" fmla="*/ 1307162 w 1429901"/>
              <a:gd name="connsiteY66" fmla="*/ 380488 h 2381122"/>
              <a:gd name="connsiteX67" fmla="*/ 1285683 w 1429901"/>
              <a:gd name="connsiteY67" fmla="*/ 432652 h 2381122"/>
              <a:gd name="connsiteX68" fmla="*/ 1248862 w 1429901"/>
              <a:gd name="connsiteY68" fmla="*/ 527774 h 2381122"/>
              <a:gd name="connsiteX69" fmla="*/ 1187493 w 1429901"/>
              <a:gd name="connsiteY69" fmla="*/ 665855 h 23811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429901" h="2381122">
                <a:moveTo>
                  <a:pt x="1187493" y="665855"/>
                </a:moveTo>
                <a:lnTo>
                  <a:pt x="1129192" y="782456"/>
                </a:lnTo>
                <a:lnTo>
                  <a:pt x="1049412" y="935879"/>
                </a:lnTo>
                <a:lnTo>
                  <a:pt x="960427" y="1113849"/>
                </a:lnTo>
                <a:lnTo>
                  <a:pt x="914400" y="1205903"/>
                </a:lnTo>
                <a:lnTo>
                  <a:pt x="782456" y="1445243"/>
                </a:lnTo>
                <a:lnTo>
                  <a:pt x="687334" y="1586392"/>
                </a:lnTo>
                <a:lnTo>
                  <a:pt x="555391" y="1773568"/>
                </a:lnTo>
                <a:lnTo>
                  <a:pt x="426515" y="1942333"/>
                </a:lnTo>
                <a:lnTo>
                  <a:pt x="236271" y="2169398"/>
                </a:lnTo>
                <a:lnTo>
                  <a:pt x="101259" y="2319753"/>
                </a:lnTo>
                <a:lnTo>
                  <a:pt x="67506" y="2359643"/>
                </a:lnTo>
                <a:lnTo>
                  <a:pt x="46027" y="2371917"/>
                </a:lnTo>
                <a:lnTo>
                  <a:pt x="30685" y="2378053"/>
                </a:lnTo>
                <a:lnTo>
                  <a:pt x="21479" y="2381122"/>
                </a:lnTo>
                <a:lnTo>
                  <a:pt x="15342" y="2381122"/>
                </a:lnTo>
                <a:lnTo>
                  <a:pt x="6137" y="2378053"/>
                </a:lnTo>
                <a:lnTo>
                  <a:pt x="0" y="2368848"/>
                </a:lnTo>
                <a:lnTo>
                  <a:pt x="0" y="2353506"/>
                </a:lnTo>
                <a:lnTo>
                  <a:pt x="12274" y="2319753"/>
                </a:lnTo>
                <a:lnTo>
                  <a:pt x="79780" y="2224631"/>
                </a:lnTo>
                <a:lnTo>
                  <a:pt x="202518" y="2037455"/>
                </a:lnTo>
                <a:lnTo>
                  <a:pt x="306846" y="1877895"/>
                </a:lnTo>
                <a:lnTo>
                  <a:pt x="398899" y="1718335"/>
                </a:lnTo>
                <a:lnTo>
                  <a:pt x="466405" y="1604802"/>
                </a:lnTo>
                <a:lnTo>
                  <a:pt x="533911" y="1485133"/>
                </a:lnTo>
                <a:lnTo>
                  <a:pt x="610623" y="1334778"/>
                </a:lnTo>
                <a:lnTo>
                  <a:pt x="681197" y="1196698"/>
                </a:lnTo>
                <a:lnTo>
                  <a:pt x="764046" y="1027933"/>
                </a:lnTo>
                <a:lnTo>
                  <a:pt x="843825" y="849962"/>
                </a:lnTo>
                <a:lnTo>
                  <a:pt x="908263" y="705745"/>
                </a:lnTo>
                <a:lnTo>
                  <a:pt x="975769" y="536980"/>
                </a:lnTo>
                <a:lnTo>
                  <a:pt x="1021796" y="417310"/>
                </a:lnTo>
                <a:lnTo>
                  <a:pt x="1064754" y="300708"/>
                </a:lnTo>
                <a:lnTo>
                  <a:pt x="1086234" y="248545"/>
                </a:lnTo>
                <a:lnTo>
                  <a:pt x="1089302" y="223997"/>
                </a:lnTo>
                <a:lnTo>
                  <a:pt x="1086234" y="196381"/>
                </a:lnTo>
                <a:lnTo>
                  <a:pt x="1083165" y="181039"/>
                </a:lnTo>
                <a:lnTo>
                  <a:pt x="1058617" y="159560"/>
                </a:lnTo>
                <a:lnTo>
                  <a:pt x="1009522" y="122738"/>
                </a:lnTo>
                <a:lnTo>
                  <a:pt x="969632" y="92053"/>
                </a:lnTo>
                <a:lnTo>
                  <a:pt x="942016" y="70574"/>
                </a:lnTo>
                <a:lnTo>
                  <a:pt x="929742" y="52164"/>
                </a:lnTo>
                <a:lnTo>
                  <a:pt x="923605" y="39890"/>
                </a:lnTo>
                <a:lnTo>
                  <a:pt x="923605" y="30684"/>
                </a:lnTo>
                <a:lnTo>
                  <a:pt x="926674" y="18411"/>
                </a:lnTo>
                <a:lnTo>
                  <a:pt x="935879" y="12274"/>
                </a:lnTo>
                <a:lnTo>
                  <a:pt x="960427" y="6137"/>
                </a:lnTo>
                <a:lnTo>
                  <a:pt x="994180" y="3068"/>
                </a:lnTo>
                <a:lnTo>
                  <a:pt x="1031001" y="0"/>
                </a:lnTo>
                <a:lnTo>
                  <a:pt x="1080097" y="6137"/>
                </a:lnTo>
                <a:lnTo>
                  <a:pt x="1119987" y="15342"/>
                </a:lnTo>
                <a:lnTo>
                  <a:pt x="1187493" y="42958"/>
                </a:lnTo>
                <a:lnTo>
                  <a:pt x="1248862" y="79780"/>
                </a:lnTo>
                <a:lnTo>
                  <a:pt x="1297957" y="113533"/>
                </a:lnTo>
                <a:lnTo>
                  <a:pt x="1374668" y="171833"/>
                </a:lnTo>
                <a:lnTo>
                  <a:pt x="1399216" y="196381"/>
                </a:lnTo>
                <a:lnTo>
                  <a:pt x="1414558" y="217860"/>
                </a:lnTo>
                <a:lnTo>
                  <a:pt x="1423764" y="233202"/>
                </a:lnTo>
                <a:lnTo>
                  <a:pt x="1429901" y="251613"/>
                </a:lnTo>
                <a:lnTo>
                  <a:pt x="1426832" y="273092"/>
                </a:lnTo>
                <a:lnTo>
                  <a:pt x="1420695" y="288435"/>
                </a:lnTo>
                <a:lnTo>
                  <a:pt x="1408421" y="297640"/>
                </a:lnTo>
                <a:lnTo>
                  <a:pt x="1383874" y="309914"/>
                </a:lnTo>
                <a:lnTo>
                  <a:pt x="1368532" y="316051"/>
                </a:lnTo>
                <a:lnTo>
                  <a:pt x="1331710" y="352872"/>
                </a:lnTo>
                <a:lnTo>
                  <a:pt x="1307162" y="380488"/>
                </a:lnTo>
                <a:lnTo>
                  <a:pt x="1285683" y="432652"/>
                </a:lnTo>
                <a:lnTo>
                  <a:pt x="1248862" y="527774"/>
                </a:lnTo>
                <a:lnTo>
                  <a:pt x="1187493" y="66585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AE58C490-1B68-41B9-A766-5A6986AE43D4}"/>
              </a:ext>
            </a:extLst>
          </p:cNvPr>
          <p:cNvSpPr/>
          <p:nvPr/>
        </p:nvSpPr>
        <p:spPr>
          <a:xfrm>
            <a:off x="3271838" y="2743200"/>
            <a:ext cx="334962" cy="3051175"/>
          </a:xfrm>
          <a:custGeom>
            <a:avLst/>
            <a:gdLst>
              <a:gd name="connsiteX0" fmla="*/ 330740 w 334631"/>
              <a:gd name="connsiteY0" fmla="*/ 719847 h 3050594"/>
              <a:gd name="connsiteX1" fmla="*/ 334631 w 334631"/>
              <a:gd name="connsiteY1" fmla="*/ 435799 h 3050594"/>
              <a:gd name="connsiteX2" fmla="*/ 334631 w 334631"/>
              <a:gd name="connsiteY2" fmla="*/ 249028 h 3050594"/>
              <a:gd name="connsiteX3" fmla="*/ 334631 w 334631"/>
              <a:gd name="connsiteY3" fmla="*/ 229573 h 3050594"/>
              <a:gd name="connsiteX4" fmla="*/ 334631 w 334631"/>
              <a:gd name="connsiteY4" fmla="*/ 225682 h 3050594"/>
              <a:gd name="connsiteX5" fmla="*/ 322958 w 334631"/>
              <a:gd name="connsiteY5" fmla="*/ 198444 h 3050594"/>
              <a:gd name="connsiteX6" fmla="*/ 299612 w 334631"/>
              <a:gd name="connsiteY6" fmla="*/ 155643 h 3050594"/>
              <a:gd name="connsiteX7" fmla="*/ 268483 w 334631"/>
              <a:gd name="connsiteY7" fmla="*/ 101168 h 3050594"/>
              <a:gd name="connsiteX8" fmla="*/ 190662 w 334631"/>
              <a:gd name="connsiteY8" fmla="*/ 0 h 3050594"/>
              <a:gd name="connsiteX9" fmla="*/ 46692 w 334631"/>
              <a:gd name="connsiteY9" fmla="*/ 245137 h 3050594"/>
              <a:gd name="connsiteX10" fmla="*/ 101167 w 334631"/>
              <a:gd name="connsiteY10" fmla="*/ 299612 h 3050594"/>
              <a:gd name="connsiteX11" fmla="*/ 112841 w 334631"/>
              <a:gd name="connsiteY11" fmla="*/ 322958 h 3050594"/>
              <a:gd name="connsiteX12" fmla="*/ 132296 w 334631"/>
              <a:gd name="connsiteY12" fmla="*/ 361869 h 3050594"/>
              <a:gd name="connsiteX13" fmla="*/ 147860 w 334631"/>
              <a:gd name="connsiteY13" fmla="*/ 400780 h 3050594"/>
              <a:gd name="connsiteX14" fmla="*/ 155642 w 334631"/>
              <a:gd name="connsiteY14" fmla="*/ 439690 h 3050594"/>
              <a:gd name="connsiteX15" fmla="*/ 155642 w 334631"/>
              <a:gd name="connsiteY15" fmla="*/ 575877 h 3050594"/>
              <a:gd name="connsiteX16" fmla="*/ 155642 w 334631"/>
              <a:gd name="connsiteY16" fmla="*/ 871598 h 3050594"/>
              <a:gd name="connsiteX17" fmla="*/ 155642 w 334631"/>
              <a:gd name="connsiteY17" fmla="*/ 1101171 h 3050594"/>
              <a:gd name="connsiteX18" fmla="*/ 147860 w 334631"/>
              <a:gd name="connsiteY18" fmla="*/ 1291833 h 3050594"/>
              <a:gd name="connsiteX19" fmla="*/ 128405 w 334631"/>
              <a:gd name="connsiteY19" fmla="*/ 1591445 h 3050594"/>
              <a:gd name="connsiteX20" fmla="*/ 105058 w 334631"/>
              <a:gd name="connsiteY20" fmla="*/ 1887166 h 3050594"/>
              <a:gd name="connsiteX21" fmla="*/ 77821 w 334631"/>
              <a:gd name="connsiteY21" fmla="*/ 2182887 h 3050594"/>
              <a:gd name="connsiteX22" fmla="*/ 66148 w 334631"/>
              <a:gd name="connsiteY22" fmla="*/ 2315183 h 3050594"/>
              <a:gd name="connsiteX23" fmla="*/ 50584 w 334631"/>
              <a:gd name="connsiteY23" fmla="*/ 2381331 h 3050594"/>
              <a:gd name="connsiteX24" fmla="*/ 19455 w 334631"/>
              <a:gd name="connsiteY24" fmla="*/ 2509736 h 3050594"/>
              <a:gd name="connsiteX25" fmla="*/ 0 w 334631"/>
              <a:gd name="connsiteY25" fmla="*/ 2610904 h 3050594"/>
              <a:gd name="connsiteX26" fmla="*/ 3891 w 334631"/>
              <a:gd name="connsiteY26" fmla="*/ 2673161 h 3050594"/>
              <a:gd name="connsiteX27" fmla="*/ 15564 w 334631"/>
              <a:gd name="connsiteY27" fmla="*/ 2731527 h 3050594"/>
              <a:gd name="connsiteX28" fmla="*/ 50584 w 334631"/>
              <a:gd name="connsiteY28" fmla="*/ 2848259 h 3050594"/>
              <a:gd name="connsiteX29" fmla="*/ 81712 w 334631"/>
              <a:gd name="connsiteY29" fmla="*/ 2933862 h 3050594"/>
              <a:gd name="connsiteX30" fmla="*/ 108949 w 334631"/>
              <a:gd name="connsiteY30" fmla="*/ 2984446 h 3050594"/>
              <a:gd name="connsiteX31" fmla="*/ 132296 w 334631"/>
              <a:gd name="connsiteY31" fmla="*/ 3015574 h 3050594"/>
              <a:gd name="connsiteX32" fmla="*/ 155642 w 334631"/>
              <a:gd name="connsiteY32" fmla="*/ 3038921 h 3050594"/>
              <a:gd name="connsiteX33" fmla="*/ 182880 w 334631"/>
              <a:gd name="connsiteY33" fmla="*/ 3050594 h 3050594"/>
              <a:gd name="connsiteX34" fmla="*/ 198444 w 334631"/>
              <a:gd name="connsiteY34" fmla="*/ 3050594 h 3050594"/>
              <a:gd name="connsiteX35" fmla="*/ 221790 w 334631"/>
              <a:gd name="connsiteY35" fmla="*/ 3031139 h 3050594"/>
              <a:gd name="connsiteX36" fmla="*/ 245137 w 334631"/>
              <a:gd name="connsiteY36" fmla="*/ 2992228 h 3050594"/>
              <a:gd name="connsiteX37" fmla="*/ 260701 w 334631"/>
              <a:gd name="connsiteY37" fmla="*/ 2949426 h 3050594"/>
              <a:gd name="connsiteX38" fmla="*/ 268483 w 334631"/>
              <a:gd name="connsiteY38" fmla="*/ 2910516 h 3050594"/>
              <a:gd name="connsiteX39" fmla="*/ 272374 w 334631"/>
              <a:gd name="connsiteY39" fmla="*/ 2813239 h 3050594"/>
              <a:gd name="connsiteX40" fmla="*/ 284047 w 334631"/>
              <a:gd name="connsiteY40" fmla="*/ 2583666 h 3050594"/>
              <a:gd name="connsiteX41" fmla="*/ 299612 w 334631"/>
              <a:gd name="connsiteY41" fmla="*/ 2295728 h 3050594"/>
              <a:gd name="connsiteX42" fmla="*/ 311285 w 334631"/>
              <a:gd name="connsiteY42" fmla="*/ 2023353 h 3050594"/>
              <a:gd name="connsiteX43" fmla="*/ 315176 w 334631"/>
              <a:gd name="connsiteY43" fmla="*/ 1832691 h 3050594"/>
              <a:gd name="connsiteX44" fmla="*/ 322958 w 334631"/>
              <a:gd name="connsiteY44" fmla="*/ 1463040 h 3050594"/>
              <a:gd name="connsiteX45" fmla="*/ 330740 w 334631"/>
              <a:gd name="connsiteY45" fmla="*/ 719847 h 305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34631" h="3050594">
                <a:moveTo>
                  <a:pt x="330740" y="719847"/>
                </a:moveTo>
                <a:lnTo>
                  <a:pt x="334631" y="435799"/>
                </a:lnTo>
                <a:lnTo>
                  <a:pt x="334631" y="249028"/>
                </a:lnTo>
                <a:lnTo>
                  <a:pt x="334631" y="229573"/>
                </a:lnTo>
                <a:lnTo>
                  <a:pt x="334631" y="225682"/>
                </a:lnTo>
                <a:lnTo>
                  <a:pt x="322958" y="198444"/>
                </a:lnTo>
                <a:lnTo>
                  <a:pt x="299612" y="155643"/>
                </a:lnTo>
                <a:lnTo>
                  <a:pt x="268483" y="101168"/>
                </a:lnTo>
                <a:lnTo>
                  <a:pt x="190662" y="0"/>
                </a:lnTo>
                <a:lnTo>
                  <a:pt x="46692" y="245137"/>
                </a:lnTo>
                <a:lnTo>
                  <a:pt x="101167" y="299612"/>
                </a:lnTo>
                <a:lnTo>
                  <a:pt x="112841" y="322958"/>
                </a:lnTo>
                <a:lnTo>
                  <a:pt x="132296" y="361869"/>
                </a:lnTo>
                <a:lnTo>
                  <a:pt x="147860" y="400780"/>
                </a:lnTo>
                <a:lnTo>
                  <a:pt x="155642" y="439690"/>
                </a:lnTo>
                <a:lnTo>
                  <a:pt x="155642" y="575877"/>
                </a:lnTo>
                <a:lnTo>
                  <a:pt x="155642" y="871598"/>
                </a:lnTo>
                <a:lnTo>
                  <a:pt x="155642" y="1101171"/>
                </a:lnTo>
                <a:lnTo>
                  <a:pt x="147860" y="1291833"/>
                </a:lnTo>
                <a:lnTo>
                  <a:pt x="128405" y="1591445"/>
                </a:lnTo>
                <a:lnTo>
                  <a:pt x="105058" y="1887166"/>
                </a:lnTo>
                <a:lnTo>
                  <a:pt x="77821" y="2182887"/>
                </a:lnTo>
                <a:lnTo>
                  <a:pt x="66148" y="2315183"/>
                </a:lnTo>
                <a:lnTo>
                  <a:pt x="50584" y="2381331"/>
                </a:lnTo>
                <a:lnTo>
                  <a:pt x="19455" y="2509736"/>
                </a:lnTo>
                <a:lnTo>
                  <a:pt x="0" y="2610904"/>
                </a:lnTo>
                <a:lnTo>
                  <a:pt x="3891" y="2673161"/>
                </a:lnTo>
                <a:lnTo>
                  <a:pt x="15564" y="2731527"/>
                </a:lnTo>
                <a:lnTo>
                  <a:pt x="50584" y="2848259"/>
                </a:lnTo>
                <a:lnTo>
                  <a:pt x="81712" y="2933862"/>
                </a:lnTo>
                <a:lnTo>
                  <a:pt x="108949" y="2984446"/>
                </a:lnTo>
                <a:lnTo>
                  <a:pt x="132296" y="3015574"/>
                </a:lnTo>
                <a:lnTo>
                  <a:pt x="155642" y="3038921"/>
                </a:lnTo>
                <a:lnTo>
                  <a:pt x="182880" y="3050594"/>
                </a:lnTo>
                <a:lnTo>
                  <a:pt x="198444" y="3050594"/>
                </a:lnTo>
                <a:lnTo>
                  <a:pt x="221790" y="3031139"/>
                </a:lnTo>
                <a:lnTo>
                  <a:pt x="245137" y="2992228"/>
                </a:lnTo>
                <a:lnTo>
                  <a:pt x="260701" y="2949426"/>
                </a:lnTo>
                <a:lnTo>
                  <a:pt x="268483" y="2910516"/>
                </a:lnTo>
                <a:lnTo>
                  <a:pt x="272374" y="2813239"/>
                </a:lnTo>
                <a:lnTo>
                  <a:pt x="284047" y="2583666"/>
                </a:lnTo>
                <a:lnTo>
                  <a:pt x="299612" y="2295728"/>
                </a:lnTo>
                <a:lnTo>
                  <a:pt x="311285" y="2023353"/>
                </a:lnTo>
                <a:lnTo>
                  <a:pt x="315176" y="1832691"/>
                </a:lnTo>
                <a:lnTo>
                  <a:pt x="322958" y="1463040"/>
                </a:lnTo>
                <a:lnTo>
                  <a:pt x="330740" y="71984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100C1803-3DED-40FA-B741-7B5F8F3755DF}"/>
              </a:ext>
            </a:extLst>
          </p:cNvPr>
          <p:cNvSpPr/>
          <p:nvPr/>
        </p:nvSpPr>
        <p:spPr>
          <a:xfrm>
            <a:off x="3952875" y="1504950"/>
            <a:ext cx="1144588" cy="1335088"/>
          </a:xfrm>
          <a:custGeom>
            <a:avLst/>
            <a:gdLst>
              <a:gd name="connsiteX0" fmla="*/ 719138 w 1145381"/>
              <a:gd name="connsiteY0" fmla="*/ 350044 h 1335881"/>
              <a:gd name="connsiteX1" fmla="*/ 661988 w 1145381"/>
              <a:gd name="connsiteY1" fmla="*/ 442913 h 1335881"/>
              <a:gd name="connsiteX2" fmla="*/ 607219 w 1145381"/>
              <a:gd name="connsiteY2" fmla="*/ 528638 h 1335881"/>
              <a:gd name="connsiteX3" fmla="*/ 576263 w 1145381"/>
              <a:gd name="connsiteY3" fmla="*/ 573881 h 1335881"/>
              <a:gd name="connsiteX4" fmla="*/ 545306 w 1145381"/>
              <a:gd name="connsiteY4" fmla="*/ 616744 h 1335881"/>
              <a:gd name="connsiteX5" fmla="*/ 452438 w 1145381"/>
              <a:gd name="connsiteY5" fmla="*/ 731044 h 1335881"/>
              <a:gd name="connsiteX6" fmla="*/ 361950 w 1145381"/>
              <a:gd name="connsiteY6" fmla="*/ 840581 h 1335881"/>
              <a:gd name="connsiteX7" fmla="*/ 273844 w 1145381"/>
              <a:gd name="connsiteY7" fmla="*/ 952500 h 1335881"/>
              <a:gd name="connsiteX8" fmla="*/ 195263 w 1145381"/>
              <a:gd name="connsiteY8" fmla="*/ 1050131 h 1335881"/>
              <a:gd name="connsiteX9" fmla="*/ 104775 w 1145381"/>
              <a:gd name="connsiteY9" fmla="*/ 1162050 h 1335881"/>
              <a:gd name="connsiteX10" fmla="*/ 21431 w 1145381"/>
              <a:gd name="connsiteY10" fmla="*/ 1264444 h 1335881"/>
              <a:gd name="connsiteX11" fmla="*/ 4763 w 1145381"/>
              <a:gd name="connsiteY11" fmla="*/ 1290638 h 1335881"/>
              <a:gd name="connsiteX12" fmla="*/ 0 w 1145381"/>
              <a:gd name="connsiteY12" fmla="*/ 1304925 h 1335881"/>
              <a:gd name="connsiteX13" fmla="*/ 0 w 1145381"/>
              <a:gd name="connsiteY13" fmla="*/ 1321594 h 1335881"/>
              <a:gd name="connsiteX14" fmla="*/ 2381 w 1145381"/>
              <a:gd name="connsiteY14" fmla="*/ 1331119 h 1335881"/>
              <a:gd name="connsiteX15" fmla="*/ 4763 w 1145381"/>
              <a:gd name="connsiteY15" fmla="*/ 1333500 h 1335881"/>
              <a:gd name="connsiteX16" fmla="*/ 11906 w 1145381"/>
              <a:gd name="connsiteY16" fmla="*/ 1335881 h 1335881"/>
              <a:gd name="connsiteX17" fmla="*/ 30956 w 1145381"/>
              <a:gd name="connsiteY17" fmla="*/ 1331119 h 1335881"/>
              <a:gd name="connsiteX18" fmla="*/ 50006 w 1145381"/>
              <a:gd name="connsiteY18" fmla="*/ 1323975 h 1335881"/>
              <a:gd name="connsiteX19" fmla="*/ 100013 w 1145381"/>
              <a:gd name="connsiteY19" fmla="*/ 1283494 h 1335881"/>
              <a:gd name="connsiteX20" fmla="*/ 195263 w 1145381"/>
              <a:gd name="connsiteY20" fmla="*/ 1197769 h 1335881"/>
              <a:gd name="connsiteX21" fmla="*/ 326231 w 1145381"/>
              <a:gd name="connsiteY21" fmla="*/ 1078706 h 1335881"/>
              <a:gd name="connsiteX22" fmla="*/ 450056 w 1145381"/>
              <a:gd name="connsiteY22" fmla="*/ 966788 h 1335881"/>
              <a:gd name="connsiteX23" fmla="*/ 571500 w 1145381"/>
              <a:gd name="connsiteY23" fmla="*/ 847725 h 1335881"/>
              <a:gd name="connsiteX24" fmla="*/ 666750 w 1145381"/>
              <a:gd name="connsiteY24" fmla="*/ 757238 h 1335881"/>
              <a:gd name="connsiteX25" fmla="*/ 866775 w 1145381"/>
              <a:gd name="connsiteY25" fmla="*/ 526256 h 1335881"/>
              <a:gd name="connsiteX26" fmla="*/ 959644 w 1145381"/>
              <a:gd name="connsiteY26" fmla="*/ 409575 h 1335881"/>
              <a:gd name="connsiteX27" fmla="*/ 1007269 w 1145381"/>
              <a:gd name="connsiteY27" fmla="*/ 340519 h 1335881"/>
              <a:gd name="connsiteX28" fmla="*/ 1033463 w 1145381"/>
              <a:gd name="connsiteY28" fmla="*/ 309563 h 1335881"/>
              <a:gd name="connsiteX29" fmla="*/ 1054894 w 1145381"/>
              <a:gd name="connsiteY29" fmla="*/ 292894 h 1335881"/>
              <a:gd name="connsiteX30" fmla="*/ 1081088 w 1145381"/>
              <a:gd name="connsiteY30" fmla="*/ 273844 h 1335881"/>
              <a:gd name="connsiteX31" fmla="*/ 1095375 w 1145381"/>
              <a:gd name="connsiteY31" fmla="*/ 269081 h 1335881"/>
              <a:gd name="connsiteX32" fmla="*/ 1119188 w 1145381"/>
              <a:gd name="connsiteY32" fmla="*/ 261938 h 1335881"/>
              <a:gd name="connsiteX33" fmla="*/ 1135856 w 1145381"/>
              <a:gd name="connsiteY33" fmla="*/ 254794 h 1335881"/>
              <a:gd name="connsiteX34" fmla="*/ 1145381 w 1145381"/>
              <a:gd name="connsiteY34" fmla="*/ 242888 h 1335881"/>
              <a:gd name="connsiteX35" fmla="*/ 1145381 w 1145381"/>
              <a:gd name="connsiteY35" fmla="*/ 228600 h 1335881"/>
              <a:gd name="connsiteX36" fmla="*/ 1138238 w 1145381"/>
              <a:gd name="connsiteY36" fmla="*/ 204788 h 1335881"/>
              <a:gd name="connsiteX37" fmla="*/ 1121569 w 1145381"/>
              <a:gd name="connsiteY37" fmla="*/ 178594 h 1335881"/>
              <a:gd name="connsiteX38" fmla="*/ 1078706 w 1145381"/>
              <a:gd name="connsiteY38" fmla="*/ 138113 h 1335881"/>
              <a:gd name="connsiteX39" fmla="*/ 1023938 w 1145381"/>
              <a:gd name="connsiteY39" fmla="*/ 92869 h 1335881"/>
              <a:gd name="connsiteX40" fmla="*/ 964406 w 1145381"/>
              <a:gd name="connsiteY40" fmla="*/ 52388 h 1335881"/>
              <a:gd name="connsiteX41" fmla="*/ 928688 w 1145381"/>
              <a:gd name="connsiteY41" fmla="*/ 33338 h 1335881"/>
              <a:gd name="connsiteX42" fmla="*/ 883444 w 1145381"/>
              <a:gd name="connsiteY42" fmla="*/ 16669 h 1335881"/>
              <a:gd name="connsiteX43" fmla="*/ 831056 w 1145381"/>
              <a:gd name="connsiteY43" fmla="*/ 4763 h 1335881"/>
              <a:gd name="connsiteX44" fmla="*/ 792956 w 1145381"/>
              <a:gd name="connsiteY44" fmla="*/ 0 h 1335881"/>
              <a:gd name="connsiteX45" fmla="*/ 745331 w 1145381"/>
              <a:gd name="connsiteY45" fmla="*/ 2381 h 1335881"/>
              <a:gd name="connsiteX46" fmla="*/ 711994 w 1145381"/>
              <a:gd name="connsiteY46" fmla="*/ 7144 h 1335881"/>
              <a:gd name="connsiteX47" fmla="*/ 685800 w 1145381"/>
              <a:gd name="connsiteY47" fmla="*/ 16669 h 1335881"/>
              <a:gd name="connsiteX48" fmla="*/ 673894 w 1145381"/>
              <a:gd name="connsiteY48" fmla="*/ 23813 h 1335881"/>
              <a:gd name="connsiteX49" fmla="*/ 669131 w 1145381"/>
              <a:gd name="connsiteY49" fmla="*/ 40481 h 1335881"/>
              <a:gd name="connsiteX50" fmla="*/ 671513 w 1145381"/>
              <a:gd name="connsiteY50" fmla="*/ 52388 h 1335881"/>
              <a:gd name="connsiteX51" fmla="*/ 690563 w 1145381"/>
              <a:gd name="connsiteY51" fmla="*/ 71438 h 1335881"/>
              <a:gd name="connsiteX52" fmla="*/ 742950 w 1145381"/>
              <a:gd name="connsiteY52" fmla="*/ 104775 h 1335881"/>
              <a:gd name="connsiteX53" fmla="*/ 769144 w 1145381"/>
              <a:gd name="connsiteY53" fmla="*/ 126206 h 1335881"/>
              <a:gd name="connsiteX54" fmla="*/ 785813 w 1145381"/>
              <a:gd name="connsiteY54" fmla="*/ 147638 h 1335881"/>
              <a:gd name="connsiteX55" fmla="*/ 792956 w 1145381"/>
              <a:gd name="connsiteY55" fmla="*/ 159544 h 1335881"/>
              <a:gd name="connsiteX56" fmla="*/ 792956 w 1145381"/>
              <a:gd name="connsiteY56" fmla="*/ 171450 h 1335881"/>
              <a:gd name="connsiteX57" fmla="*/ 790575 w 1145381"/>
              <a:gd name="connsiteY57" fmla="*/ 190500 h 1335881"/>
              <a:gd name="connsiteX58" fmla="*/ 783431 w 1145381"/>
              <a:gd name="connsiteY58" fmla="*/ 216694 h 1335881"/>
              <a:gd name="connsiteX59" fmla="*/ 769144 w 1145381"/>
              <a:gd name="connsiteY59" fmla="*/ 259556 h 1335881"/>
              <a:gd name="connsiteX60" fmla="*/ 719138 w 1145381"/>
              <a:gd name="connsiteY60" fmla="*/ 350044 h 1335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145381" h="1335881">
                <a:moveTo>
                  <a:pt x="719138" y="350044"/>
                </a:moveTo>
                <a:lnTo>
                  <a:pt x="661988" y="442913"/>
                </a:lnTo>
                <a:lnTo>
                  <a:pt x="607219" y="528638"/>
                </a:lnTo>
                <a:lnTo>
                  <a:pt x="576263" y="573881"/>
                </a:lnTo>
                <a:lnTo>
                  <a:pt x="545306" y="616744"/>
                </a:lnTo>
                <a:lnTo>
                  <a:pt x="452438" y="731044"/>
                </a:lnTo>
                <a:lnTo>
                  <a:pt x="361950" y="840581"/>
                </a:lnTo>
                <a:lnTo>
                  <a:pt x="273844" y="952500"/>
                </a:lnTo>
                <a:lnTo>
                  <a:pt x="195263" y="1050131"/>
                </a:lnTo>
                <a:lnTo>
                  <a:pt x="104775" y="1162050"/>
                </a:lnTo>
                <a:lnTo>
                  <a:pt x="21431" y="1264444"/>
                </a:lnTo>
                <a:lnTo>
                  <a:pt x="4763" y="1290638"/>
                </a:lnTo>
                <a:lnTo>
                  <a:pt x="0" y="1304925"/>
                </a:lnTo>
                <a:lnTo>
                  <a:pt x="0" y="1321594"/>
                </a:lnTo>
                <a:lnTo>
                  <a:pt x="2381" y="1331119"/>
                </a:lnTo>
                <a:lnTo>
                  <a:pt x="4763" y="1333500"/>
                </a:lnTo>
                <a:lnTo>
                  <a:pt x="11906" y="1335881"/>
                </a:lnTo>
                <a:lnTo>
                  <a:pt x="30956" y="1331119"/>
                </a:lnTo>
                <a:lnTo>
                  <a:pt x="50006" y="1323975"/>
                </a:lnTo>
                <a:lnTo>
                  <a:pt x="100013" y="1283494"/>
                </a:lnTo>
                <a:lnTo>
                  <a:pt x="195263" y="1197769"/>
                </a:lnTo>
                <a:lnTo>
                  <a:pt x="326231" y="1078706"/>
                </a:lnTo>
                <a:lnTo>
                  <a:pt x="450056" y="966788"/>
                </a:lnTo>
                <a:lnTo>
                  <a:pt x="571500" y="847725"/>
                </a:lnTo>
                <a:lnTo>
                  <a:pt x="666750" y="757238"/>
                </a:lnTo>
                <a:lnTo>
                  <a:pt x="866775" y="526256"/>
                </a:lnTo>
                <a:lnTo>
                  <a:pt x="959644" y="409575"/>
                </a:lnTo>
                <a:lnTo>
                  <a:pt x="1007269" y="340519"/>
                </a:lnTo>
                <a:lnTo>
                  <a:pt x="1033463" y="309563"/>
                </a:lnTo>
                <a:lnTo>
                  <a:pt x="1054894" y="292894"/>
                </a:lnTo>
                <a:lnTo>
                  <a:pt x="1081088" y="273844"/>
                </a:lnTo>
                <a:lnTo>
                  <a:pt x="1095375" y="269081"/>
                </a:lnTo>
                <a:lnTo>
                  <a:pt x="1119188" y="261938"/>
                </a:lnTo>
                <a:lnTo>
                  <a:pt x="1135856" y="254794"/>
                </a:lnTo>
                <a:lnTo>
                  <a:pt x="1145381" y="242888"/>
                </a:lnTo>
                <a:lnTo>
                  <a:pt x="1145381" y="228600"/>
                </a:lnTo>
                <a:lnTo>
                  <a:pt x="1138238" y="204788"/>
                </a:lnTo>
                <a:lnTo>
                  <a:pt x="1121569" y="178594"/>
                </a:lnTo>
                <a:lnTo>
                  <a:pt x="1078706" y="138113"/>
                </a:lnTo>
                <a:lnTo>
                  <a:pt x="1023938" y="92869"/>
                </a:lnTo>
                <a:lnTo>
                  <a:pt x="964406" y="52388"/>
                </a:lnTo>
                <a:lnTo>
                  <a:pt x="928688" y="33338"/>
                </a:lnTo>
                <a:lnTo>
                  <a:pt x="883444" y="16669"/>
                </a:lnTo>
                <a:lnTo>
                  <a:pt x="831056" y="4763"/>
                </a:lnTo>
                <a:lnTo>
                  <a:pt x="792956" y="0"/>
                </a:lnTo>
                <a:lnTo>
                  <a:pt x="745331" y="2381"/>
                </a:lnTo>
                <a:lnTo>
                  <a:pt x="711994" y="7144"/>
                </a:lnTo>
                <a:lnTo>
                  <a:pt x="685800" y="16669"/>
                </a:lnTo>
                <a:lnTo>
                  <a:pt x="673894" y="23813"/>
                </a:lnTo>
                <a:lnTo>
                  <a:pt x="669131" y="40481"/>
                </a:lnTo>
                <a:lnTo>
                  <a:pt x="671513" y="52388"/>
                </a:lnTo>
                <a:lnTo>
                  <a:pt x="690563" y="71438"/>
                </a:lnTo>
                <a:lnTo>
                  <a:pt x="742950" y="104775"/>
                </a:lnTo>
                <a:lnTo>
                  <a:pt x="769144" y="126206"/>
                </a:lnTo>
                <a:lnTo>
                  <a:pt x="785813" y="147638"/>
                </a:lnTo>
                <a:lnTo>
                  <a:pt x="792956" y="159544"/>
                </a:lnTo>
                <a:lnTo>
                  <a:pt x="792956" y="171450"/>
                </a:lnTo>
                <a:lnTo>
                  <a:pt x="790575" y="190500"/>
                </a:lnTo>
                <a:lnTo>
                  <a:pt x="783431" y="216694"/>
                </a:lnTo>
                <a:lnTo>
                  <a:pt x="769144" y="259556"/>
                </a:lnTo>
                <a:lnTo>
                  <a:pt x="719138" y="350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F98DB15C-31DA-4855-A7F9-7B035FECC6AD}"/>
              </a:ext>
            </a:extLst>
          </p:cNvPr>
          <p:cNvSpPr/>
          <p:nvPr/>
        </p:nvSpPr>
        <p:spPr>
          <a:xfrm>
            <a:off x="4557713" y="1792288"/>
            <a:ext cx="2052637" cy="457200"/>
          </a:xfrm>
          <a:custGeom>
            <a:avLst/>
            <a:gdLst>
              <a:gd name="connsiteX0" fmla="*/ 1259681 w 2052637"/>
              <a:gd name="connsiteY0" fmla="*/ 335757 h 457200"/>
              <a:gd name="connsiteX1" fmla="*/ 983456 w 2052637"/>
              <a:gd name="connsiteY1" fmla="*/ 371475 h 457200"/>
              <a:gd name="connsiteX2" fmla="*/ 807243 w 2052637"/>
              <a:gd name="connsiteY2" fmla="*/ 390525 h 457200"/>
              <a:gd name="connsiteX3" fmla="*/ 564356 w 2052637"/>
              <a:gd name="connsiteY3" fmla="*/ 416719 h 457200"/>
              <a:gd name="connsiteX4" fmla="*/ 354806 w 2052637"/>
              <a:gd name="connsiteY4" fmla="*/ 433388 h 457200"/>
              <a:gd name="connsiteX5" fmla="*/ 200025 w 2052637"/>
              <a:gd name="connsiteY5" fmla="*/ 445294 h 457200"/>
              <a:gd name="connsiteX6" fmla="*/ 0 w 2052637"/>
              <a:gd name="connsiteY6" fmla="*/ 457200 h 457200"/>
              <a:gd name="connsiteX7" fmla="*/ 152400 w 2052637"/>
              <a:gd name="connsiteY7" fmla="*/ 266700 h 457200"/>
              <a:gd name="connsiteX8" fmla="*/ 316706 w 2052637"/>
              <a:gd name="connsiteY8" fmla="*/ 273844 h 457200"/>
              <a:gd name="connsiteX9" fmla="*/ 392906 w 2052637"/>
              <a:gd name="connsiteY9" fmla="*/ 273844 h 457200"/>
              <a:gd name="connsiteX10" fmla="*/ 626268 w 2052637"/>
              <a:gd name="connsiteY10" fmla="*/ 250032 h 457200"/>
              <a:gd name="connsiteX11" fmla="*/ 912018 w 2052637"/>
              <a:gd name="connsiteY11" fmla="*/ 209550 h 457200"/>
              <a:gd name="connsiteX12" fmla="*/ 1154906 w 2052637"/>
              <a:gd name="connsiteY12" fmla="*/ 164307 h 457200"/>
              <a:gd name="connsiteX13" fmla="*/ 1354931 w 2052637"/>
              <a:gd name="connsiteY13" fmla="*/ 121444 h 457200"/>
              <a:gd name="connsiteX14" fmla="*/ 1412081 w 2052637"/>
              <a:gd name="connsiteY14" fmla="*/ 102394 h 457200"/>
              <a:gd name="connsiteX15" fmla="*/ 1476375 w 2052637"/>
              <a:gd name="connsiteY15" fmla="*/ 76200 h 457200"/>
              <a:gd name="connsiteX16" fmla="*/ 1540668 w 2052637"/>
              <a:gd name="connsiteY16" fmla="*/ 47625 h 457200"/>
              <a:gd name="connsiteX17" fmla="*/ 1597818 w 2052637"/>
              <a:gd name="connsiteY17" fmla="*/ 16669 h 457200"/>
              <a:gd name="connsiteX18" fmla="*/ 1621631 w 2052637"/>
              <a:gd name="connsiteY18" fmla="*/ 4763 h 457200"/>
              <a:gd name="connsiteX19" fmla="*/ 1669256 w 2052637"/>
              <a:gd name="connsiteY19" fmla="*/ 0 h 457200"/>
              <a:gd name="connsiteX20" fmla="*/ 1721643 w 2052637"/>
              <a:gd name="connsiteY20" fmla="*/ 2382 h 457200"/>
              <a:gd name="connsiteX21" fmla="*/ 1800225 w 2052637"/>
              <a:gd name="connsiteY21" fmla="*/ 14288 h 457200"/>
              <a:gd name="connsiteX22" fmla="*/ 1888331 w 2052637"/>
              <a:gd name="connsiteY22" fmla="*/ 33338 h 457200"/>
              <a:gd name="connsiteX23" fmla="*/ 1933575 w 2052637"/>
              <a:gd name="connsiteY23" fmla="*/ 45244 h 457200"/>
              <a:gd name="connsiteX24" fmla="*/ 1957387 w 2052637"/>
              <a:gd name="connsiteY24" fmla="*/ 52388 h 457200"/>
              <a:gd name="connsiteX25" fmla="*/ 1990725 w 2052637"/>
              <a:gd name="connsiteY25" fmla="*/ 73819 h 457200"/>
              <a:gd name="connsiteX26" fmla="*/ 2024062 w 2052637"/>
              <a:gd name="connsiteY26" fmla="*/ 97632 h 457200"/>
              <a:gd name="connsiteX27" fmla="*/ 2035968 w 2052637"/>
              <a:gd name="connsiteY27" fmla="*/ 109538 h 457200"/>
              <a:gd name="connsiteX28" fmla="*/ 2047875 w 2052637"/>
              <a:gd name="connsiteY28" fmla="*/ 130969 h 457200"/>
              <a:gd name="connsiteX29" fmla="*/ 2052637 w 2052637"/>
              <a:gd name="connsiteY29" fmla="*/ 145257 h 457200"/>
              <a:gd name="connsiteX30" fmla="*/ 2052637 w 2052637"/>
              <a:gd name="connsiteY30" fmla="*/ 157163 h 457200"/>
              <a:gd name="connsiteX31" fmla="*/ 2045493 w 2052637"/>
              <a:gd name="connsiteY31" fmla="*/ 173832 h 457200"/>
              <a:gd name="connsiteX32" fmla="*/ 2028825 w 2052637"/>
              <a:gd name="connsiteY32" fmla="*/ 192882 h 457200"/>
              <a:gd name="connsiteX33" fmla="*/ 2009775 w 2052637"/>
              <a:gd name="connsiteY33" fmla="*/ 204788 h 457200"/>
              <a:gd name="connsiteX34" fmla="*/ 1971675 w 2052637"/>
              <a:gd name="connsiteY34" fmla="*/ 223838 h 457200"/>
              <a:gd name="connsiteX35" fmla="*/ 1950243 w 2052637"/>
              <a:gd name="connsiteY35" fmla="*/ 230982 h 457200"/>
              <a:gd name="connsiteX36" fmla="*/ 1869281 w 2052637"/>
              <a:gd name="connsiteY36" fmla="*/ 245269 h 457200"/>
              <a:gd name="connsiteX37" fmla="*/ 1678781 w 2052637"/>
              <a:gd name="connsiteY37" fmla="*/ 273844 h 457200"/>
              <a:gd name="connsiteX38" fmla="*/ 1528762 w 2052637"/>
              <a:gd name="connsiteY38" fmla="*/ 297657 h 457200"/>
              <a:gd name="connsiteX39" fmla="*/ 1259681 w 2052637"/>
              <a:gd name="connsiteY39" fmla="*/ 335757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52637" h="457200">
                <a:moveTo>
                  <a:pt x="1259681" y="335757"/>
                </a:moveTo>
                <a:lnTo>
                  <a:pt x="983456" y="371475"/>
                </a:lnTo>
                <a:lnTo>
                  <a:pt x="807243" y="390525"/>
                </a:lnTo>
                <a:lnTo>
                  <a:pt x="564356" y="416719"/>
                </a:lnTo>
                <a:lnTo>
                  <a:pt x="354806" y="433388"/>
                </a:lnTo>
                <a:lnTo>
                  <a:pt x="200025" y="445294"/>
                </a:lnTo>
                <a:lnTo>
                  <a:pt x="0" y="457200"/>
                </a:lnTo>
                <a:lnTo>
                  <a:pt x="152400" y="266700"/>
                </a:lnTo>
                <a:lnTo>
                  <a:pt x="316706" y="273844"/>
                </a:lnTo>
                <a:lnTo>
                  <a:pt x="392906" y="273844"/>
                </a:lnTo>
                <a:lnTo>
                  <a:pt x="626268" y="250032"/>
                </a:lnTo>
                <a:lnTo>
                  <a:pt x="912018" y="209550"/>
                </a:lnTo>
                <a:lnTo>
                  <a:pt x="1154906" y="164307"/>
                </a:lnTo>
                <a:lnTo>
                  <a:pt x="1354931" y="121444"/>
                </a:lnTo>
                <a:lnTo>
                  <a:pt x="1412081" y="102394"/>
                </a:lnTo>
                <a:lnTo>
                  <a:pt x="1476375" y="76200"/>
                </a:lnTo>
                <a:lnTo>
                  <a:pt x="1540668" y="47625"/>
                </a:lnTo>
                <a:lnTo>
                  <a:pt x="1597818" y="16669"/>
                </a:lnTo>
                <a:lnTo>
                  <a:pt x="1621631" y="4763"/>
                </a:lnTo>
                <a:lnTo>
                  <a:pt x="1669256" y="0"/>
                </a:lnTo>
                <a:lnTo>
                  <a:pt x="1721643" y="2382"/>
                </a:lnTo>
                <a:lnTo>
                  <a:pt x="1800225" y="14288"/>
                </a:lnTo>
                <a:lnTo>
                  <a:pt x="1888331" y="33338"/>
                </a:lnTo>
                <a:lnTo>
                  <a:pt x="1933575" y="45244"/>
                </a:lnTo>
                <a:lnTo>
                  <a:pt x="1957387" y="52388"/>
                </a:lnTo>
                <a:lnTo>
                  <a:pt x="1990725" y="73819"/>
                </a:lnTo>
                <a:lnTo>
                  <a:pt x="2024062" y="97632"/>
                </a:lnTo>
                <a:lnTo>
                  <a:pt x="2035968" y="109538"/>
                </a:lnTo>
                <a:lnTo>
                  <a:pt x="2047875" y="130969"/>
                </a:lnTo>
                <a:lnTo>
                  <a:pt x="2052637" y="145257"/>
                </a:lnTo>
                <a:lnTo>
                  <a:pt x="2052637" y="157163"/>
                </a:lnTo>
                <a:lnTo>
                  <a:pt x="2045493" y="173832"/>
                </a:lnTo>
                <a:lnTo>
                  <a:pt x="2028825" y="192882"/>
                </a:lnTo>
                <a:lnTo>
                  <a:pt x="2009775" y="204788"/>
                </a:lnTo>
                <a:lnTo>
                  <a:pt x="1971675" y="223838"/>
                </a:lnTo>
                <a:lnTo>
                  <a:pt x="1950243" y="230982"/>
                </a:lnTo>
                <a:lnTo>
                  <a:pt x="1869281" y="245269"/>
                </a:lnTo>
                <a:lnTo>
                  <a:pt x="1678781" y="273844"/>
                </a:lnTo>
                <a:lnTo>
                  <a:pt x="1528762" y="297657"/>
                </a:lnTo>
                <a:lnTo>
                  <a:pt x="1259681" y="3357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CDA577E4-1030-40A6-B623-F4420DE302B0}"/>
              </a:ext>
            </a:extLst>
          </p:cNvPr>
          <p:cNvSpPr/>
          <p:nvPr/>
        </p:nvSpPr>
        <p:spPr>
          <a:xfrm>
            <a:off x="4506913" y="2509838"/>
            <a:ext cx="417512" cy="1138237"/>
          </a:xfrm>
          <a:custGeom>
            <a:avLst/>
            <a:gdLst>
              <a:gd name="connsiteX0" fmla="*/ 416719 w 416719"/>
              <a:gd name="connsiteY0" fmla="*/ 314325 h 1138237"/>
              <a:gd name="connsiteX1" fmla="*/ 416719 w 416719"/>
              <a:gd name="connsiteY1" fmla="*/ 500062 h 1138237"/>
              <a:gd name="connsiteX2" fmla="*/ 416719 w 416719"/>
              <a:gd name="connsiteY2" fmla="*/ 702468 h 1138237"/>
              <a:gd name="connsiteX3" fmla="*/ 416719 w 416719"/>
              <a:gd name="connsiteY3" fmla="*/ 885825 h 1138237"/>
              <a:gd name="connsiteX4" fmla="*/ 416719 w 416719"/>
              <a:gd name="connsiteY4" fmla="*/ 1000125 h 1138237"/>
              <a:gd name="connsiteX5" fmla="*/ 414338 w 416719"/>
              <a:gd name="connsiteY5" fmla="*/ 1045368 h 1138237"/>
              <a:gd name="connsiteX6" fmla="*/ 407194 w 416719"/>
              <a:gd name="connsiteY6" fmla="*/ 1083468 h 1138237"/>
              <a:gd name="connsiteX7" fmla="*/ 395288 w 416719"/>
              <a:gd name="connsiteY7" fmla="*/ 1112043 h 1138237"/>
              <a:gd name="connsiteX8" fmla="*/ 383382 w 416719"/>
              <a:gd name="connsiteY8" fmla="*/ 1126331 h 1138237"/>
              <a:gd name="connsiteX9" fmla="*/ 369094 w 416719"/>
              <a:gd name="connsiteY9" fmla="*/ 1135856 h 1138237"/>
              <a:gd name="connsiteX10" fmla="*/ 350044 w 416719"/>
              <a:gd name="connsiteY10" fmla="*/ 1138237 h 1138237"/>
              <a:gd name="connsiteX11" fmla="*/ 328613 w 416719"/>
              <a:gd name="connsiteY11" fmla="*/ 1133475 h 1138237"/>
              <a:gd name="connsiteX12" fmla="*/ 304800 w 416719"/>
              <a:gd name="connsiteY12" fmla="*/ 1121568 h 1138237"/>
              <a:gd name="connsiteX13" fmla="*/ 276225 w 416719"/>
              <a:gd name="connsiteY13" fmla="*/ 1097756 h 1138237"/>
              <a:gd name="connsiteX14" fmla="*/ 254794 w 416719"/>
              <a:gd name="connsiteY14" fmla="*/ 1071562 h 1138237"/>
              <a:gd name="connsiteX15" fmla="*/ 235744 w 416719"/>
              <a:gd name="connsiteY15" fmla="*/ 1042987 h 1138237"/>
              <a:gd name="connsiteX16" fmla="*/ 223838 w 416719"/>
              <a:gd name="connsiteY16" fmla="*/ 1014412 h 1138237"/>
              <a:gd name="connsiteX17" fmla="*/ 214313 w 416719"/>
              <a:gd name="connsiteY17" fmla="*/ 985837 h 1138237"/>
              <a:gd name="connsiteX18" fmla="*/ 214313 w 416719"/>
              <a:gd name="connsiteY18" fmla="*/ 926306 h 1138237"/>
              <a:gd name="connsiteX19" fmla="*/ 214313 w 416719"/>
              <a:gd name="connsiteY19" fmla="*/ 828675 h 1138237"/>
              <a:gd name="connsiteX20" fmla="*/ 214313 w 416719"/>
              <a:gd name="connsiteY20" fmla="*/ 659606 h 1138237"/>
              <a:gd name="connsiteX21" fmla="*/ 209550 w 416719"/>
              <a:gd name="connsiteY21" fmla="*/ 528637 h 1138237"/>
              <a:gd name="connsiteX22" fmla="*/ 204788 w 416719"/>
              <a:gd name="connsiteY22" fmla="*/ 388143 h 1138237"/>
              <a:gd name="connsiteX23" fmla="*/ 202407 w 416719"/>
              <a:gd name="connsiteY23" fmla="*/ 316706 h 1138237"/>
              <a:gd name="connsiteX24" fmla="*/ 195263 w 416719"/>
              <a:gd name="connsiteY24" fmla="*/ 247650 h 1138237"/>
              <a:gd name="connsiteX25" fmla="*/ 185738 w 416719"/>
              <a:gd name="connsiteY25" fmla="*/ 209550 h 1138237"/>
              <a:gd name="connsiteX26" fmla="*/ 173832 w 416719"/>
              <a:gd name="connsiteY26" fmla="*/ 185737 h 1138237"/>
              <a:gd name="connsiteX27" fmla="*/ 157163 w 416719"/>
              <a:gd name="connsiteY27" fmla="*/ 161925 h 1138237"/>
              <a:gd name="connsiteX28" fmla="*/ 135732 w 416719"/>
              <a:gd name="connsiteY28" fmla="*/ 140493 h 1138237"/>
              <a:gd name="connsiteX29" fmla="*/ 102394 w 416719"/>
              <a:gd name="connsiteY29" fmla="*/ 109537 h 1138237"/>
              <a:gd name="connsiteX30" fmla="*/ 66675 w 416719"/>
              <a:gd name="connsiteY30" fmla="*/ 83343 h 1138237"/>
              <a:gd name="connsiteX31" fmla="*/ 28575 w 416719"/>
              <a:gd name="connsiteY31" fmla="*/ 59531 h 1138237"/>
              <a:gd name="connsiteX32" fmla="*/ 14288 w 416719"/>
              <a:gd name="connsiteY32" fmla="*/ 52387 h 1138237"/>
              <a:gd name="connsiteX33" fmla="*/ 7144 w 416719"/>
              <a:gd name="connsiteY33" fmla="*/ 45243 h 1138237"/>
              <a:gd name="connsiteX34" fmla="*/ 0 w 416719"/>
              <a:gd name="connsiteY34" fmla="*/ 23812 h 1138237"/>
              <a:gd name="connsiteX35" fmla="*/ 0 w 416719"/>
              <a:gd name="connsiteY35" fmla="*/ 11906 h 1138237"/>
              <a:gd name="connsiteX36" fmla="*/ 7144 w 416719"/>
              <a:gd name="connsiteY36" fmla="*/ 0 h 1138237"/>
              <a:gd name="connsiteX37" fmla="*/ 33338 w 416719"/>
              <a:gd name="connsiteY37" fmla="*/ 0 h 1138237"/>
              <a:gd name="connsiteX38" fmla="*/ 183357 w 416719"/>
              <a:gd name="connsiteY38" fmla="*/ 28575 h 1138237"/>
              <a:gd name="connsiteX39" fmla="*/ 364332 w 416719"/>
              <a:gd name="connsiteY39" fmla="*/ 69056 h 1138237"/>
              <a:gd name="connsiteX40" fmla="*/ 414338 w 416719"/>
              <a:gd name="connsiteY40" fmla="*/ 180975 h 1138237"/>
              <a:gd name="connsiteX41" fmla="*/ 416719 w 416719"/>
              <a:gd name="connsiteY41" fmla="*/ 314325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6719" h="1138237">
                <a:moveTo>
                  <a:pt x="416719" y="314325"/>
                </a:moveTo>
                <a:lnTo>
                  <a:pt x="416719" y="500062"/>
                </a:lnTo>
                <a:lnTo>
                  <a:pt x="416719" y="702468"/>
                </a:lnTo>
                <a:lnTo>
                  <a:pt x="416719" y="885825"/>
                </a:lnTo>
                <a:lnTo>
                  <a:pt x="416719" y="1000125"/>
                </a:lnTo>
                <a:lnTo>
                  <a:pt x="414338" y="1045368"/>
                </a:lnTo>
                <a:lnTo>
                  <a:pt x="407194" y="1083468"/>
                </a:lnTo>
                <a:lnTo>
                  <a:pt x="395288" y="1112043"/>
                </a:lnTo>
                <a:lnTo>
                  <a:pt x="383382" y="1126331"/>
                </a:lnTo>
                <a:lnTo>
                  <a:pt x="369094" y="1135856"/>
                </a:lnTo>
                <a:lnTo>
                  <a:pt x="350044" y="1138237"/>
                </a:lnTo>
                <a:lnTo>
                  <a:pt x="328613" y="1133475"/>
                </a:lnTo>
                <a:lnTo>
                  <a:pt x="304800" y="1121568"/>
                </a:lnTo>
                <a:lnTo>
                  <a:pt x="276225" y="1097756"/>
                </a:lnTo>
                <a:lnTo>
                  <a:pt x="254794" y="1071562"/>
                </a:lnTo>
                <a:lnTo>
                  <a:pt x="235744" y="1042987"/>
                </a:lnTo>
                <a:lnTo>
                  <a:pt x="223838" y="1014412"/>
                </a:lnTo>
                <a:lnTo>
                  <a:pt x="214313" y="985837"/>
                </a:lnTo>
                <a:lnTo>
                  <a:pt x="214313" y="926306"/>
                </a:lnTo>
                <a:lnTo>
                  <a:pt x="214313" y="828675"/>
                </a:lnTo>
                <a:lnTo>
                  <a:pt x="214313" y="659606"/>
                </a:lnTo>
                <a:lnTo>
                  <a:pt x="209550" y="528637"/>
                </a:lnTo>
                <a:lnTo>
                  <a:pt x="204788" y="388143"/>
                </a:lnTo>
                <a:cubicBezTo>
                  <a:pt x="203994" y="364331"/>
                  <a:pt x="203201" y="340518"/>
                  <a:pt x="202407" y="316706"/>
                </a:cubicBezTo>
                <a:lnTo>
                  <a:pt x="195263" y="247650"/>
                </a:lnTo>
                <a:lnTo>
                  <a:pt x="185738" y="209550"/>
                </a:lnTo>
                <a:lnTo>
                  <a:pt x="173832" y="185737"/>
                </a:lnTo>
                <a:lnTo>
                  <a:pt x="157163" y="161925"/>
                </a:lnTo>
                <a:lnTo>
                  <a:pt x="135732" y="140493"/>
                </a:lnTo>
                <a:lnTo>
                  <a:pt x="102394" y="109537"/>
                </a:lnTo>
                <a:lnTo>
                  <a:pt x="66675" y="83343"/>
                </a:lnTo>
                <a:lnTo>
                  <a:pt x="28575" y="59531"/>
                </a:lnTo>
                <a:lnTo>
                  <a:pt x="14288" y="52387"/>
                </a:lnTo>
                <a:lnTo>
                  <a:pt x="7144" y="45243"/>
                </a:lnTo>
                <a:lnTo>
                  <a:pt x="0" y="23812"/>
                </a:lnTo>
                <a:lnTo>
                  <a:pt x="0" y="11906"/>
                </a:lnTo>
                <a:lnTo>
                  <a:pt x="7144" y="0"/>
                </a:lnTo>
                <a:lnTo>
                  <a:pt x="33338" y="0"/>
                </a:lnTo>
                <a:lnTo>
                  <a:pt x="183357" y="28575"/>
                </a:lnTo>
                <a:lnTo>
                  <a:pt x="364332" y="69056"/>
                </a:lnTo>
                <a:lnTo>
                  <a:pt x="414338" y="180975"/>
                </a:lnTo>
                <a:cubicBezTo>
                  <a:pt x="415132" y="225425"/>
                  <a:pt x="415925" y="269875"/>
                  <a:pt x="416719" y="314325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5CB3AA1F-56E1-4B52-BBE9-A0364BD56615}"/>
              </a:ext>
            </a:extLst>
          </p:cNvPr>
          <p:cNvSpPr/>
          <p:nvPr/>
        </p:nvSpPr>
        <p:spPr>
          <a:xfrm>
            <a:off x="4814888" y="2382838"/>
            <a:ext cx="1476375" cy="1150937"/>
          </a:xfrm>
          <a:custGeom>
            <a:avLst/>
            <a:gdLst>
              <a:gd name="connsiteX0" fmla="*/ 800100 w 1476375"/>
              <a:gd name="connsiteY0" fmla="*/ 233363 h 1150144"/>
              <a:gd name="connsiteX1" fmla="*/ 519112 w 1476375"/>
              <a:gd name="connsiteY1" fmla="*/ 273844 h 1150144"/>
              <a:gd name="connsiteX2" fmla="*/ 242887 w 1476375"/>
              <a:gd name="connsiteY2" fmla="*/ 311944 h 1150144"/>
              <a:gd name="connsiteX3" fmla="*/ 57150 w 1476375"/>
              <a:gd name="connsiteY3" fmla="*/ 338138 h 1150144"/>
              <a:gd name="connsiteX4" fmla="*/ 0 w 1476375"/>
              <a:gd name="connsiteY4" fmla="*/ 200025 h 1150144"/>
              <a:gd name="connsiteX5" fmla="*/ 100012 w 1476375"/>
              <a:gd name="connsiteY5" fmla="*/ 190500 h 1150144"/>
              <a:gd name="connsiteX6" fmla="*/ 321468 w 1476375"/>
              <a:gd name="connsiteY6" fmla="*/ 157163 h 1150144"/>
              <a:gd name="connsiteX7" fmla="*/ 635793 w 1476375"/>
              <a:gd name="connsiteY7" fmla="*/ 107157 h 1150144"/>
              <a:gd name="connsiteX8" fmla="*/ 954881 w 1476375"/>
              <a:gd name="connsiteY8" fmla="*/ 47625 h 1150144"/>
              <a:gd name="connsiteX9" fmla="*/ 1171575 w 1476375"/>
              <a:gd name="connsiteY9" fmla="*/ 0 h 1150144"/>
              <a:gd name="connsiteX10" fmla="*/ 1181100 w 1476375"/>
              <a:gd name="connsiteY10" fmla="*/ 0 h 1150144"/>
              <a:gd name="connsiteX11" fmla="*/ 1204912 w 1476375"/>
              <a:gd name="connsiteY11" fmla="*/ 2382 h 1150144"/>
              <a:gd name="connsiteX12" fmla="*/ 1250156 w 1476375"/>
              <a:gd name="connsiteY12" fmla="*/ 19050 h 1150144"/>
              <a:gd name="connsiteX13" fmla="*/ 1297781 w 1476375"/>
              <a:gd name="connsiteY13" fmla="*/ 42863 h 1150144"/>
              <a:gd name="connsiteX14" fmla="*/ 1340643 w 1476375"/>
              <a:gd name="connsiteY14" fmla="*/ 69057 h 1150144"/>
              <a:gd name="connsiteX15" fmla="*/ 1385887 w 1476375"/>
              <a:gd name="connsiteY15" fmla="*/ 102394 h 1150144"/>
              <a:gd name="connsiteX16" fmla="*/ 1438275 w 1476375"/>
              <a:gd name="connsiteY16" fmla="*/ 142875 h 1150144"/>
              <a:gd name="connsiteX17" fmla="*/ 1457325 w 1476375"/>
              <a:gd name="connsiteY17" fmla="*/ 159544 h 1150144"/>
              <a:gd name="connsiteX18" fmla="*/ 1466850 w 1476375"/>
              <a:gd name="connsiteY18" fmla="*/ 171450 h 1150144"/>
              <a:gd name="connsiteX19" fmla="*/ 1471612 w 1476375"/>
              <a:gd name="connsiteY19" fmla="*/ 185738 h 1150144"/>
              <a:gd name="connsiteX20" fmla="*/ 1476375 w 1476375"/>
              <a:gd name="connsiteY20" fmla="*/ 209550 h 1150144"/>
              <a:gd name="connsiteX21" fmla="*/ 1471612 w 1476375"/>
              <a:gd name="connsiteY21" fmla="*/ 226219 h 1150144"/>
              <a:gd name="connsiteX22" fmla="*/ 1459706 w 1476375"/>
              <a:gd name="connsiteY22" fmla="*/ 247650 h 1150144"/>
              <a:gd name="connsiteX23" fmla="*/ 1445418 w 1476375"/>
              <a:gd name="connsiteY23" fmla="*/ 266700 h 1150144"/>
              <a:gd name="connsiteX24" fmla="*/ 1419225 w 1476375"/>
              <a:gd name="connsiteY24" fmla="*/ 295275 h 1150144"/>
              <a:gd name="connsiteX25" fmla="*/ 1407318 w 1476375"/>
              <a:gd name="connsiteY25" fmla="*/ 307182 h 1150144"/>
              <a:gd name="connsiteX26" fmla="*/ 1402556 w 1476375"/>
              <a:gd name="connsiteY26" fmla="*/ 316707 h 1150144"/>
              <a:gd name="connsiteX27" fmla="*/ 1388268 w 1476375"/>
              <a:gd name="connsiteY27" fmla="*/ 435769 h 1150144"/>
              <a:gd name="connsiteX28" fmla="*/ 1359693 w 1476375"/>
              <a:gd name="connsiteY28" fmla="*/ 650082 h 1150144"/>
              <a:gd name="connsiteX29" fmla="*/ 1321593 w 1476375"/>
              <a:gd name="connsiteY29" fmla="*/ 959644 h 1150144"/>
              <a:gd name="connsiteX30" fmla="*/ 1312068 w 1476375"/>
              <a:gd name="connsiteY30" fmla="*/ 1007269 h 1150144"/>
              <a:gd name="connsiteX31" fmla="*/ 1295400 w 1476375"/>
              <a:gd name="connsiteY31" fmla="*/ 1050132 h 1150144"/>
              <a:gd name="connsiteX32" fmla="*/ 1276350 w 1476375"/>
              <a:gd name="connsiteY32" fmla="*/ 1088232 h 1150144"/>
              <a:gd name="connsiteX33" fmla="*/ 1254918 w 1476375"/>
              <a:gd name="connsiteY33" fmla="*/ 1121569 h 1150144"/>
              <a:gd name="connsiteX34" fmla="*/ 1233487 w 1476375"/>
              <a:gd name="connsiteY34" fmla="*/ 1140619 h 1150144"/>
              <a:gd name="connsiteX35" fmla="*/ 1212056 w 1476375"/>
              <a:gd name="connsiteY35" fmla="*/ 1150144 h 1150144"/>
              <a:gd name="connsiteX36" fmla="*/ 1197768 w 1476375"/>
              <a:gd name="connsiteY36" fmla="*/ 1150144 h 1150144"/>
              <a:gd name="connsiteX37" fmla="*/ 1178718 w 1476375"/>
              <a:gd name="connsiteY37" fmla="*/ 1138238 h 1150144"/>
              <a:gd name="connsiteX38" fmla="*/ 1166812 w 1476375"/>
              <a:gd name="connsiteY38" fmla="*/ 1123950 h 1150144"/>
              <a:gd name="connsiteX39" fmla="*/ 1109662 w 1476375"/>
              <a:gd name="connsiteY39" fmla="*/ 919163 h 1150144"/>
              <a:gd name="connsiteX40" fmla="*/ 1119187 w 1476375"/>
              <a:gd name="connsiteY40" fmla="*/ 838200 h 1150144"/>
              <a:gd name="connsiteX41" fmla="*/ 1126331 w 1476375"/>
              <a:gd name="connsiteY41" fmla="*/ 781050 h 1150144"/>
              <a:gd name="connsiteX42" fmla="*/ 1131093 w 1476375"/>
              <a:gd name="connsiteY42" fmla="*/ 716757 h 1150144"/>
              <a:gd name="connsiteX43" fmla="*/ 1135856 w 1476375"/>
              <a:gd name="connsiteY43" fmla="*/ 604838 h 1150144"/>
              <a:gd name="connsiteX44" fmla="*/ 1138237 w 1476375"/>
              <a:gd name="connsiteY44" fmla="*/ 573882 h 1150144"/>
              <a:gd name="connsiteX45" fmla="*/ 1157287 w 1476375"/>
              <a:gd name="connsiteY45" fmla="*/ 511969 h 1150144"/>
              <a:gd name="connsiteX46" fmla="*/ 1157287 w 1476375"/>
              <a:gd name="connsiteY46" fmla="*/ 419100 h 1150144"/>
              <a:gd name="connsiteX47" fmla="*/ 1152525 w 1476375"/>
              <a:gd name="connsiteY47" fmla="*/ 335757 h 1150144"/>
              <a:gd name="connsiteX48" fmla="*/ 1147762 w 1476375"/>
              <a:gd name="connsiteY48" fmla="*/ 283369 h 1150144"/>
              <a:gd name="connsiteX49" fmla="*/ 1140618 w 1476375"/>
              <a:gd name="connsiteY49" fmla="*/ 238125 h 1150144"/>
              <a:gd name="connsiteX50" fmla="*/ 1135856 w 1476375"/>
              <a:gd name="connsiteY50" fmla="*/ 219075 h 1150144"/>
              <a:gd name="connsiteX51" fmla="*/ 1126331 w 1476375"/>
              <a:gd name="connsiteY51" fmla="*/ 202407 h 1150144"/>
              <a:gd name="connsiteX52" fmla="*/ 1116806 w 1476375"/>
              <a:gd name="connsiteY52" fmla="*/ 197644 h 1150144"/>
              <a:gd name="connsiteX53" fmla="*/ 1092993 w 1476375"/>
              <a:gd name="connsiteY53" fmla="*/ 190500 h 1150144"/>
              <a:gd name="connsiteX54" fmla="*/ 1047750 w 1476375"/>
              <a:gd name="connsiteY54" fmla="*/ 197644 h 1150144"/>
              <a:gd name="connsiteX55" fmla="*/ 988218 w 1476375"/>
              <a:gd name="connsiteY55" fmla="*/ 204788 h 1150144"/>
              <a:gd name="connsiteX56" fmla="*/ 800100 w 1476375"/>
              <a:gd name="connsiteY56" fmla="*/ 233363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76375" h="1150144">
                <a:moveTo>
                  <a:pt x="800100" y="233363"/>
                </a:moveTo>
                <a:lnTo>
                  <a:pt x="519112" y="273844"/>
                </a:lnTo>
                <a:lnTo>
                  <a:pt x="242887" y="311944"/>
                </a:lnTo>
                <a:lnTo>
                  <a:pt x="57150" y="338138"/>
                </a:lnTo>
                <a:lnTo>
                  <a:pt x="0" y="200025"/>
                </a:lnTo>
                <a:lnTo>
                  <a:pt x="100012" y="190500"/>
                </a:lnTo>
                <a:lnTo>
                  <a:pt x="321468" y="157163"/>
                </a:lnTo>
                <a:lnTo>
                  <a:pt x="635793" y="107157"/>
                </a:lnTo>
                <a:lnTo>
                  <a:pt x="954881" y="47625"/>
                </a:lnTo>
                <a:lnTo>
                  <a:pt x="1171575" y="0"/>
                </a:lnTo>
                <a:lnTo>
                  <a:pt x="1181100" y="0"/>
                </a:lnTo>
                <a:lnTo>
                  <a:pt x="1204912" y="2382"/>
                </a:lnTo>
                <a:lnTo>
                  <a:pt x="1250156" y="19050"/>
                </a:lnTo>
                <a:lnTo>
                  <a:pt x="1297781" y="42863"/>
                </a:lnTo>
                <a:lnTo>
                  <a:pt x="1340643" y="69057"/>
                </a:lnTo>
                <a:lnTo>
                  <a:pt x="1385887" y="102394"/>
                </a:lnTo>
                <a:lnTo>
                  <a:pt x="1438275" y="142875"/>
                </a:lnTo>
                <a:lnTo>
                  <a:pt x="1457325" y="159544"/>
                </a:lnTo>
                <a:lnTo>
                  <a:pt x="1466850" y="171450"/>
                </a:lnTo>
                <a:lnTo>
                  <a:pt x="1471612" y="185738"/>
                </a:lnTo>
                <a:lnTo>
                  <a:pt x="1476375" y="209550"/>
                </a:lnTo>
                <a:lnTo>
                  <a:pt x="1471612" y="226219"/>
                </a:lnTo>
                <a:lnTo>
                  <a:pt x="1459706" y="247650"/>
                </a:lnTo>
                <a:lnTo>
                  <a:pt x="1445418" y="266700"/>
                </a:lnTo>
                <a:lnTo>
                  <a:pt x="1419225" y="295275"/>
                </a:lnTo>
                <a:lnTo>
                  <a:pt x="1407318" y="307182"/>
                </a:lnTo>
                <a:lnTo>
                  <a:pt x="1402556" y="316707"/>
                </a:lnTo>
                <a:lnTo>
                  <a:pt x="1388268" y="435769"/>
                </a:lnTo>
                <a:lnTo>
                  <a:pt x="1359693" y="650082"/>
                </a:lnTo>
                <a:lnTo>
                  <a:pt x="1321593" y="959644"/>
                </a:lnTo>
                <a:lnTo>
                  <a:pt x="1312068" y="1007269"/>
                </a:lnTo>
                <a:lnTo>
                  <a:pt x="1295400" y="1050132"/>
                </a:lnTo>
                <a:lnTo>
                  <a:pt x="1276350" y="1088232"/>
                </a:lnTo>
                <a:lnTo>
                  <a:pt x="1254918" y="1121569"/>
                </a:lnTo>
                <a:lnTo>
                  <a:pt x="1233487" y="1140619"/>
                </a:lnTo>
                <a:lnTo>
                  <a:pt x="1212056" y="1150144"/>
                </a:lnTo>
                <a:lnTo>
                  <a:pt x="1197768" y="1150144"/>
                </a:lnTo>
                <a:lnTo>
                  <a:pt x="1178718" y="1138238"/>
                </a:lnTo>
                <a:lnTo>
                  <a:pt x="1166812" y="1123950"/>
                </a:lnTo>
                <a:lnTo>
                  <a:pt x="1109662" y="919163"/>
                </a:lnTo>
                <a:lnTo>
                  <a:pt x="1119187" y="838200"/>
                </a:lnTo>
                <a:lnTo>
                  <a:pt x="1126331" y="781050"/>
                </a:lnTo>
                <a:lnTo>
                  <a:pt x="1131093" y="716757"/>
                </a:lnTo>
                <a:lnTo>
                  <a:pt x="1135856" y="604838"/>
                </a:lnTo>
                <a:lnTo>
                  <a:pt x="1138237" y="573882"/>
                </a:lnTo>
                <a:lnTo>
                  <a:pt x="1157287" y="511969"/>
                </a:lnTo>
                <a:lnTo>
                  <a:pt x="1157287" y="419100"/>
                </a:lnTo>
                <a:lnTo>
                  <a:pt x="1152525" y="335757"/>
                </a:lnTo>
                <a:lnTo>
                  <a:pt x="1147762" y="283369"/>
                </a:lnTo>
                <a:lnTo>
                  <a:pt x="1140618" y="238125"/>
                </a:lnTo>
                <a:lnTo>
                  <a:pt x="1135856" y="219075"/>
                </a:lnTo>
                <a:lnTo>
                  <a:pt x="1126331" y="202407"/>
                </a:lnTo>
                <a:lnTo>
                  <a:pt x="1116806" y="197644"/>
                </a:lnTo>
                <a:lnTo>
                  <a:pt x="1092993" y="190500"/>
                </a:lnTo>
                <a:lnTo>
                  <a:pt x="1047750" y="197644"/>
                </a:lnTo>
                <a:lnTo>
                  <a:pt x="988218" y="204788"/>
                </a:lnTo>
                <a:lnTo>
                  <a:pt x="800100" y="2333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C1A4F5A6-F086-43BC-87F9-B71A7A42E24C}"/>
              </a:ext>
            </a:extLst>
          </p:cNvPr>
          <p:cNvSpPr/>
          <p:nvPr/>
        </p:nvSpPr>
        <p:spPr>
          <a:xfrm>
            <a:off x="4859338" y="2827338"/>
            <a:ext cx="1162050" cy="276225"/>
          </a:xfrm>
          <a:custGeom>
            <a:avLst/>
            <a:gdLst>
              <a:gd name="connsiteX0" fmla="*/ 933450 w 1162050"/>
              <a:gd name="connsiteY0" fmla="*/ 164306 h 276225"/>
              <a:gd name="connsiteX1" fmla="*/ 1066800 w 1162050"/>
              <a:gd name="connsiteY1" fmla="*/ 157162 h 276225"/>
              <a:gd name="connsiteX2" fmla="*/ 1162050 w 1162050"/>
              <a:gd name="connsiteY2" fmla="*/ 164306 h 276225"/>
              <a:gd name="connsiteX3" fmla="*/ 1162050 w 1162050"/>
              <a:gd name="connsiteY3" fmla="*/ 57150 h 276225"/>
              <a:gd name="connsiteX4" fmla="*/ 1057275 w 1162050"/>
              <a:gd name="connsiteY4" fmla="*/ 26194 h 276225"/>
              <a:gd name="connsiteX5" fmla="*/ 981075 w 1162050"/>
              <a:gd name="connsiteY5" fmla="*/ 7144 h 276225"/>
              <a:gd name="connsiteX6" fmla="*/ 914400 w 1162050"/>
              <a:gd name="connsiteY6" fmla="*/ 0 h 276225"/>
              <a:gd name="connsiteX7" fmla="*/ 900113 w 1162050"/>
              <a:gd name="connsiteY7" fmla="*/ 2381 h 276225"/>
              <a:gd name="connsiteX8" fmla="*/ 857250 w 1162050"/>
              <a:gd name="connsiteY8" fmla="*/ 19050 h 276225"/>
              <a:gd name="connsiteX9" fmla="*/ 788194 w 1162050"/>
              <a:gd name="connsiteY9" fmla="*/ 40481 h 276225"/>
              <a:gd name="connsiteX10" fmla="*/ 728663 w 1162050"/>
              <a:gd name="connsiteY10" fmla="*/ 54769 h 276225"/>
              <a:gd name="connsiteX11" fmla="*/ 659607 w 1162050"/>
              <a:gd name="connsiteY11" fmla="*/ 66675 h 276225"/>
              <a:gd name="connsiteX12" fmla="*/ 604838 w 1162050"/>
              <a:gd name="connsiteY12" fmla="*/ 76200 h 276225"/>
              <a:gd name="connsiteX13" fmla="*/ 481013 w 1162050"/>
              <a:gd name="connsiteY13" fmla="*/ 92869 h 276225"/>
              <a:gd name="connsiteX14" fmla="*/ 347663 w 1162050"/>
              <a:gd name="connsiteY14" fmla="*/ 111919 h 276225"/>
              <a:gd name="connsiteX15" fmla="*/ 221457 w 1162050"/>
              <a:gd name="connsiteY15" fmla="*/ 130969 h 276225"/>
              <a:gd name="connsiteX16" fmla="*/ 114300 w 1162050"/>
              <a:gd name="connsiteY16" fmla="*/ 147637 h 276225"/>
              <a:gd name="connsiteX17" fmla="*/ 0 w 1162050"/>
              <a:gd name="connsiteY17" fmla="*/ 164306 h 276225"/>
              <a:gd name="connsiteX18" fmla="*/ 9525 w 1162050"/>
              <a:gd name="connsiteY18" fmla="*/ 276225 h 276225"/>
              <a:gd name="connsiteX19" fmla="*/ 157163 w 1162050"/>
              <a:gd name="connsiteY19" fmla="*/ 252412 h 276225"/>
              <a:gd name="connsiteX20" fmla="*/ 309563 w 1162050"/>
              <a:gd name="connsiteY20" fmla="*/ 230981 h 276225"/>
              <a:gd name="connsiteX21" fmla="*/ 473869 w 1162050"/>
              <a:gd name="connsiteY21" fmla="*/ 207169 h 276225"/>
              <a:gd name="connsiteX22" fmla="*/ 688182 w 1162050"/>
              <a:gd name="connsiteY22" fmla="*/ 185737 h 276225"/>
              <a:gd name="connsiteX23" fmla="*/ 933450 w 1162050"/>
              <a:gd name="connsiteY23" fmla="*/ 164306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62050" h="276225">
                <a:moveTo>
                  <a:pt x="933450" y="164306"/>
                </a:moveTo>
                <a:lnTo>
                  <a:pt x="1066800" y="157162"/>
                </a:lnTo>
                <a:lnTo>
                  <a:pt x="1162050" y="164306"/>
                </a:lnTo>
                <a:lnTo>
                  <a:pt x="1162050" y="57150"/>
                </a:lnTo>
                <a:lnTo>
                  <a:pt x="1057275" y="26194"/>
                </a:lnTo>
                <a:lnTo>
                  <a:pt x="981075" y="7144"/>
                </a:lnTo>
                <a:lnTo>
                  <a:pt x="914400" y="0"/>
                </a:lnTo>
                <a:lnTo>
                  <a:pt x="900113" y="2381"/>
                </a:lnTo>
                <a:lnTo>
                  <a:pt x="857250" y="19050"/>
                </a:lnTo>
                <a:lnTo>
                  <a:pt x="788194" y="40481"/>
                </a:lnTo>
                <a:lnTo>
                  <a:pt x="728663" y="54769"/>
                </a:lnTo>
                <a:lnTo>
                  <a:pt x="659607" y="66675"/>
                </a:lnTo>
                <a:lnTo>
                  <a:pt x="604838" y="76200"/>
                </a:lnTo>
                <a:lnTo>
                  <a:pt x="481013" y="92869"/>
                </a:lnTo>
                <a:lnTo>
                  <a:pt x="347663" y="111919"/>
                </a:lnTo>
                <a:lnTo>
                  <a:pt x="221457" y="130969"/>
                </a:lnTo>
                <a:lnTo>
                  <a:pt x="114300" y="147637"/>
                </a:lnTo>
                <a:lnTo>
                  <a:pt x="0" y="164306"/>
                </a:lnTo>
                <a:lnTo>
                  <a:pt x="9525" y="276225"/>
                </a:lnTo>
                <a:lnTo>
                  <a:pt x="157163" y="252412"/>
                </a:lnTo>
                <a:lnTo>
                  <a:pt x="309563" y="230981"/>
                </a:lnTo>
                <a:lnTo>
                  <a:pt x="473869" y="207169"/>
                </a:lnTo>
                <a:lnTo>
                  <a:pt x="688182" y="185737"/>
                </a:lnTo>
                <a:lnTo>
                  <a:pt x="933450" y="1643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8F18638B-D840-4644-975F-4ACF27F34A64}"/>
              </a:ext>
            </a:extLst>
          </p:cNvPr>
          <p:cNvSpPr/>
          <p:nvPr/>
        </p:nvSpPr>
        <p:spPr>
          <a:xfrm>
            <a:off x="4872038" y="3248025"/>
            <a:ext cx="1146175" cy="280988"/>
          </a:xfrm>
          <a:custGeom>
            <a:avLst/>
            <a:gdLst>
              <a:gd name="connsiteX0" fmla="*/ 850106 w 1145381"/>
              <a:gd name="connsiteY0" fmla="*/ 150019 h 280988"/>
              <a:gd name="connsiteX1" fmla="*/ 688181 w 1145381"/>
              <a:gd name="connsiteY1" fmla="*/ 169069 h 280988"/>
              <a:gd name="connsiteX2" fmla="*/ 473868 w 1145381"/>
              <a:gd name="connsiteY2" fmla="*/ 195263 h 280988"/>
              <a:gd name="connsiteX3" fmla="*/ 357187 w 1145381"/>
              <a:gd name="connsiteY3" fmla="*/ 207169 h 280988"/>
              <a:gd name="connsiteX4" fmla="*/ 238125 w 1145381"/>
              <a:gd name="connsiteY4" fmla="*/ 219075 h 280988"/>
              <a:gd name="connsiteX5" fmla="*/ 171450 w 1145381"/>
              <a:gd name="connsiteY5" fmla="*/ 226219 h 280988"/>
              <a:gd name="connsiteX6" fmla="*/ 95250 w 1145381"/>
              <a:gd name="connsiteY6" fmla="*/ 238125 h 280988"/>
              <a:gd name="connsiteX7" fmla="*/ 0 w 1145381"/>
              <a:gd name="connsiteY7" fmla="*/ 257175 h 280988"/>
              <a:gd name="connsiteX8" fmla="*/ 2381 w 1145381"/>
              <a:gd name="connsiteY8" fmla="*/ 116681 h 280988"/>
              <a:gd name="connsiteX9" fmla="*/ 157162 w 1145381"/>
              <a:gd name="connsiteY9" fmla="*/ 104775 h 280988"/>
              <a:gd name="connsiteX10" fmla="*/ 364331 w 1145381"/>
              <a:gd name="connsiteY10" fmla="*/ 80963 h 280988"/>
              <a:gd name="connsiteX11" fmla="*/ 581025 w 1145381"/>
              <a:gd name="connsiteY11" fmla="*/ 54769 h 280988"/>
              <a:gd name="connsiteX12" fmla="*/ 766762 w 1145381"/>
              <a:gd name="connsiteY12" fmla="*/ 26194 h 280988"/>
              <a:gd name="connsiteX13" fmla="*/ 900112 w 1145381"/>
              <a:gd name="connsiteY13" fmla="*/ 0 h 280988"/>
              <a:gd name="connsiteX14" fmla="*/ 952500 w 1145381"/>
              <a:gd name="connsiteY14" fmla="*/ 4763 h 280988"/>
              <a:gd name="connsiteX15" fmla="*/ 1009650 w 1145381"/>
              <a:gd name="connsiteY15" fmla="*/ 11906 h 280988"/>
              <a:gd name="connsiteX16" fmla="*/ 1123950 w 1145381"/>
              <a:gd name="connsiteY16" fmla="*/ 35719 h 280988"/>
              <a:gd name="connsiteX17" fmla="*/ 1145381 w 1145381"/>
              <a:gd name="connsiteY17" fmla="*/ 280988 h 280988"/>
              <a:gd name="connsiteX18" fmla="*/ 1131093 w 1145381"/>
              <a:gd name="connsiteY18" fmla="*/ 276225 h 280988"/>
              <a:gd name="connsiteX19" fmla="*/ 1107281 w 1145381"/>
              <a:gd name="connsiteY19" fmla="*/ 259556 h 280988"/>
              <a:gd name="connsiteX20" fmla="*/ 1085850 w 1145381"/>
              <a:gd name="connsiteY20" fmla="*/ 233363 h 280988"/>
              <a:gd name="connsiteX21" fmla="*/ 1045368 w 1145381"/>
              <a:gd name="connsiteY21" fmla="*/ 200025 h 280988"/>
              <a:gd name="connsiteX22" fmla="*/ 995362 w 1145381"/>
              <a:gd name="connsiteY22" fmla="*/ 164306 h 280988"/>
              <a:gd name="connsiteX23" fmla="*/ 957262 w 1145381"/>
              <a:gd name="connsiteY23" fmla="*/ 142875 h 280988"/>
              <a:gd name="connsiteX24" fmla="*/ 933450 w 1145381"/>
              <a:gd name="connsiteY24" fmla="*/ 140494 h 280988"/>
              <a:gd name="connsiteX25" fmla="*/ 850106 w 1145381"/>
              <a:gd name="connsiteY25" fmla="*/ 150019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45381" h="280988">
                <a:moveTo>
                  <a:pt x="850106" y="150019"/>
                </a:moveTo>
                <a:lnTo>
                  <a:pt x="688181" y="169069"/>
                </a:lnTo>
                <a:lnTo>
                  <a:pt x="473868" y="195263"/>
                </a:lnTo>
                <a:lnTo>
                  <a:pt x="357187" y="207169"/>
                </a:lnTo>
                <a:lnTo>
                  <a:pt x="238125" y="219075"/>
                </a:lnTo>
                <a:lnTo>
                  <a:pt x="171450" y="226219"/>
                </a:lnTo>
                <a:lnTo>
                  <a:pt x="95250" y="238125"/>
                </a:lnTo>
                <a:lnTo>
                  <a:pt x="0" y="257175"/>
                </a:lnTo>
                <a:cubicBezTo>
                  <a:pt x="794" y="210344"/>
                  <a:pt x="1587" y="163512"/>
                  <a:pt x="2381" y="116681"/>
                </a:cubicBezTo>
                <a:lnTo>
                  <a:pt x="157162" y="104775"/>
                </a:lnTo>
                <a:lnTo>
                  <a:pt x="364331" y="80963"/>
                </a:lnTo>
                <a:lnTo>
                  <a:pt x="581025" y="54769"/>
                </a:lnTo>
                <a:lnTo>
                  <a:pt x="766762" y="26194"/>
                </a:lnTo>
                <a:lnTo>
                  <a:pt x="900112" y="0"/>
                </a:lnTo>
                <a:lnTo>
                  <a:pt x="952500" y="4763"/>
                </a:lnTo>
                <a:lnTo>
                  <a:pt x="1009650" y="11906"/>
                </a:lnTo>
                <a:lnTo>
                  <a:pt x="1123950" y="35719"/>
                </a:lnTo>
                <a:lnTo>
                  <a:pt x="1145381" y="280988"/>
                </a:lnTo>
                <a:lnTo>
                  <a:pt x="1131093" y="276225"/>
                </a:lnTo>
                <a:lnTo>
                  <a:pt x="1107281" y="259556"/>
                </a:lnTo>
                <a:lnTo>
                  <a:pt x="1085850" y="233363"/>
                </a:lnTo>
                <a:lnTo>
                  <a:pt x="1045368" y="200025"/>
                </a:lnTo>
                <a:lnTo>
                  <a:pt x="995362" y="164306"/>
                </a:lnTo>
                <a:lnTo>
                  <a:pt x="957262" y="142875"/>
                </a:lnTo>
                <a:lnTo>
                  <a:pt x="933450" y="140494"/>
                </a:lnTo>
                <a:lnTo>
                  <a:pt x="850106" y="1500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43C2F257-8CC9-42F2-9BF1-F801B3863833}"/>
              </a:ext>
            </a:extLst>
          </p:cNvPr>
          <p:cNvSpPr/>
          <p:nvPr/>
        </p:nvSpPr>
        <p:spPr>
          <a:xfrm>
            <a:off x="3835400" y="3565525"/>
            <a:ext cx="3173413" cy="511175"/>
          </a:xfrm>
          <a:custGeom>
            <a:avLst/>
            <a:gdLst>
              <a:gd name="connsiteX0" fmla="*/ 1973044 w 3173355"/>
              <a:gd name="connsiteY0" fmla="*/ 139092 h 512579"/>
              <a:gd name="connsiteX1" fmla="*/ 1748951 w 3173355"/>
              <a:gd name="connsiteY1" fmla="*/ 162274 h 512579"/>
              <a:gd name="connsiteX2" fmla="*/ 1604708 w 3173355"/>
              <a:gd name="connsiteY2" fmla="*/ 177729 h 512579"/>
              <a:gd name="connsiteX3" fmla="*/ 1378040 w 3173355"/>
              <a:gd name="connsiteY3" fmla="*/ 198335 h 512579"/>
              <a:gd name="connsiteX4" fmla="*/ 1220918 w 3173355"/>
              <a:gd name="connsiteY4" fmla="*/ 216365 h 512579"/>
              <a:gd name="connsiteX5" fmla="*/ 1040613 w 3173355"/>
              <a:gd name="connsiteY5" fmla="*/ 231820 h 512579"/>
              <a:gd name="connsiteX6" fmla="*/ 904097 w 3173355"/>
              <a:gd name="connsiteY6" fmla="*/ 244699 h 512579"/>
              <a:gd name="connsiteX7" fmla="*/ 785612 w 3173355"/>
              <a:gd name="connsiteY7" fmla="*/ 255002 h 512579"/>
              <a:gd name="connsiteX8" fmla="*/ 680005 w 3173355"/>
              <a:gd name="connsiteY8" fmla="*/ 262729 h 512579"/>
              <a:gd name="connsiteX9" fmla="*/ 507428 w 3173355"/>
              <a:gd name="connsiteY9" fmla="*/ 278184 h 512579"/>
              <a:gd name="connsiteX10" fmla="*/ 396670 w 3173355"/>
              <a:gd name="connsiteY10" fmla="*/ 285911 h 512579"/>
              <a:gd name="connsiteX11" fmla="*/ 332275 w 3173355"/>
              <a:gd name="connsiteY11" fmla="*/ 288487 h 512579"/>
              <a:gd name="connsiteX12" fmla="*/ 296215 w 3173355"/>
              <a:gd name="connsiteY12" fmla="*/ 293638 h 512579"/>
              <a:gd name="connsiteX13" fmla="*/ 262729 w 3173355"/>
              <a:gd name="connsiteY13" fmla="*/ 291063 h 512579"/>
              <a:gd name="connsiteX14" fmla="*/ 218941 w 3173355"/>
              <a:gd name="connsiteY14" fmla="*/ 283335 h 512579"/>
              <a:gd name="connsiteX15" fmla="*/ 172577 w 3173355"/>
              <a:gd name="connsiteY15" fmla="*/ 270456 h 512579"/>
              <a:gd name="connsiteX16" fmla="*/ 131365 w 3173355"/>
              <a:gd name="connsiteY16" fmla="*/ 249850 h 512579"/>
              <a:gd name="connsiteX17" fmla="*/ 97880 w 3173355"/>
              <a:gd name="connsiteY17" fmla="*/ 229244 h 512579"/>
              <a:gd name="connsiteX18" fmla="*/ 66971 w 3173355"/>
              <a:gd name="connsiteY18" fmla="*/ 203486 h 512579"/>
              <a:gd name="connsiteX19" fmla="*/ 41213 w 3173355"/>
              <a:gd name="connsiteY19" fmla="*/ 190607 h 512579"/>
              <a:gd name="connsiteX20" fmla="*/ 10304 w 3173355"/>
              <a:gd name="connsiteY20" fmla="*/ 182880 h 512579"/>
              <a:gd name="connsiteX21" fmla="*/ 0 w 3173355"/>
              <a:gd name="connsiteY21" fmla="*/ 190607 h 512579"/>
              <a:gd name="connsiteX22" fmla="*/ 0 w 3173355"/>
              <a:gd name="connsiteY22" fmla="*/ 200911 h 512579"/>
              <a:gd name="connsiteX23" fmla="*/ 12879 w 3173355"/>
              <a:gd name="connsiteY23" fmla="*/ 236971 h 512579"/>
              <a:gd name="connsiteX24" fmla="*/ 46364 w 3173355"/>
              <a:gd name="connsiteY24" fmla="*/ 280760 h 512579"/>
              <a:gd name="connsiteX25" fmla="*/ 121062 w 3173355"/>
              <a:gd name="connsiteY25" fmla="*/ 360609 h 512579"/>
              <a:gd name="connsiteX26" fmla="*/ 185456 w 3173355"/>
              <a:gd name="connsiteY26" fmla="*/ 417276 h 512579"/>
              <a:gd name="connsiteX27" fmla="*/ 229244 w 3173355"/>
              <a:gd name="connsiteY27" fmla="*/ 448185 h 512579"/>
              <a:gd name="connsiteX28" fmla="*/ 285911 w 3173355"/>
              <a:gd name="connsiteY28" fmla="*/ 476518 h 512579"/>
              <a:gd name="connsiteX29" fmla="*/ 355457 w 3173355"/>
              <a:gd name="connsiteY29" fmla="*/ 502276 h 512579"/>
              <a:gd name="connsiteX30" fmla="*/ 399246 w 3173355"/>
              <a:gd name="connsiteY30" fmla="*/ 512579 h 512579"/>
              <a:gd name="connsiteX31" fmla="*/ 458488 w 3173355"/>
              <a:gd name="connsiteY31" fmla="*/ 497125 h 512579"/>
              <a:gd name="connsiteX32" fmla="*/ 558944 w 3173355"/>
              <a:gd name="connsiteY32" fmla="*/ 473943 h 512579"/>
              <a:gd name="connsiteX33" fmla="*/ 641368 w 3173355"/>
              <a:gd name="connsiteY33" fmla="*/ 458488 h 512579"/>
              <a:gd name="connsiteX34" fmla="*/ 754702 w 3173355"/>
              <a:gd name="connsiteY34" fmla="*/ 440458 h 512579"/>
              <a:gd name="connsiteX35" fmla="*/ 860309 w 3173355"/>
              <a:gd name="connsiteY35" fmla="*/ 419851 h 512579"/>
              <a:gd name="connsiteX36" fmla="*/ 996825 w 3173355"/>
              <a:gd name="connsiteY36" fmla="*/ 401821 h 512579"/>
              <a:gd name="connsiteX37" fmla="*/ 1220918 w 3173355"/>
              <a:gd name="connsiteY37" fmla="*/ 373487 h 512579"/>
              <a:gd name="connsiteX38" fmla="*/ 1421828 w 3173355"/>
              <a:gd name="connsiteY38" fmla="*/ 350305 h 512579"/>
              <a:gd name="connsiteX39" fmla="*/ 1656224 w 3173355"/>
              <a:gd name="connsiteY39" fmla="*/ 327123 h 512579"/>
              <a:gd name="connsiteX40" fmla="*/ 1895771 w 3173355"/>
              <a:gd name="connsiteY40" fmla="*/ 303942 h 512579"/>
              <a:gd name="connsiteX41" fmla="*/ 2073499 w 3173355"/>
              <a:gd name="connsiteY41" fmla="*/ 288487 h 512579"/>
              <a:gd name="connsiteX42" fmla="*/ 2266682 w 3173355"/>
              <a:gd name="connsiteY42" fmla="*/ 275608 h 512579"/>
              <a:gd name="connsiteX43" fmla="*/ 2537138 w 3173355"/>
              <a:gd name="connsiteY43" fmla="*/ 267881 h 512579"/>
              <a:gd name="connsiteX44" fmla="*/ 2817898 w 3173355"/>
              <a:gd name="connsiteY44" fmla="*/ 262729 h 512579"/>
              <a:gd name="connsiteX45" fmla="*/ 3080627 w 3173355"/>
              <a:gd name="connsiteY45" fmla="*/ 265305 h 512579"/>
              <a:gd name="connsiteX46" fmla="*/ 3098657 w 3173355"/>
              <a:gd name="connsiteY46" fmla="*/ 265305 h 512579"/>
              <a:gd name="connsiteX47" fmla="*/ 3116688 w 3173355"/>
              <a:gd name="connsiteY47" fmla="*/ 257578 h 512579"/>
              <a:gd name="connsiteX48" fmla="*/ 3152749 w 3173355"/>
              <a:gd name="connsiteY48" fmla="*/ 231820 h 512579"/>
              <a:gd name="connsiteX49" fmla="*/ 3170779 w 3173355"/>
              <a:gd name="connsiteY49" fmla="*/ 208638 h 512579"/>
              <a:gd name="connsiteX50" fmla="*/ 3173355 w 3173355"/>
              <a:gd name="connsiteY50" fmla="*/ 193183 h 512579"/>
              <a:gd name="connsiteX51" fmla="*/ 3168203 w 3173355"/>
              <a:gd name="connsiteY51" fmla="*/ 175153 h 512579"/>
              <a:gd name="connsiteX52" fmla="*/ 3160476 w 3173355"/>
              <a:gd name="connsiteY52" fmla="*/ 159698 h 512579"/>
              <a:gd name="connsiteX53" fmla="*/ 3126991 w 3173355"/>
              <a:gd name="connsiteY53" fmla="*/ 136516 h 512579"/>
              <a:gd name="connsiteX54" fmla="*/ 3044566 w 3173355"/>
              <a:gd name="connsiteY54" fmla="*/ 90152 h 512579"/>
              <a:gd name="connsiteX55" fmla="*/ 2936384 w 3173355"/>
              <a:gd name="connsiteY55" fmla="*/ 41213 h 512579"/>
              <a:gd name="connsiteX56" fmla="*/ 2843656 w 3173355"/>
              <a:gd name="connsiteY56" fmla="*/ 2576 h 512579"/>
              <a:gd name="connsiteX57" fmla="*/ 2830777 w 3173355"/>
              <a:gd name="connsiteY57" fmla="*/ 0 h 512579"/>
              <a:gd name="connsiteX58" fmla="*/ 2815322 w 3173355"/>
              <a:gd name="connsiteY58" fmla="*/ 5152 h 512579"/>
              <a:gd name="connsiteX59" fmla="*/ 2784413 w 3173355"/>
              <a:gd name="connsiteY59" fmla="*/ 23182 h 512579"/>
              <a:gd name="connsiteX60" fmla="*/ 2722594 w 3173355"/>
              <a:gd name="connsiteY60" fmla="*/ 48940 h 512579"/>
              <a:gd name="connsiteX61" fmla="*/ 2665927 w 3173355"/>
              <a:gd name="connsiteY61" fmla="*/ 66970 h 512579"/>
              <a:gd name="connsiteX62" fmla="*/ 2575775 w 3173355"/>
              <a:gd name="connsiteY62" fmla="*/ 77273 h 512579"/>
              <a:gd name="connsiteX63" fmla="*/ 2333652 w 3173355"/>
              <a:gd name="connsiteY63" fmla="*/ 100455 h 512579"/>
              <a:gd name="connsiteX64" fmla="*/ 2091529 w 3173355"/>
              <a:gd name="connsiteY64" fmla="*/ 126213 h 512579"/>
              <a:gd name="connsiteX65" fmla="*/ 1973044 w 3173355"/>
              <a:gd name="connsiteY65" fmla="*/ 139092 h 51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73355" h="512579">
                <a:moveTo>
                  <a:pt x="1973044" y="139092"/>
                </a:moveTo>
                <a:lnTo>
                  <a:pt x="1748951" y="162274"/>
                </a:lnTo>
                <a:lnTo>
                  <a:pt x="1604708" y="177729"/>
                </a:lnTo>
                <a:lnTo>
                  <a:pt x="1378040" y="198335"/>
                </a:lnTo>
                <a:lnTo>
                  <a:pt x="1220918" y="216365"/>
                </a:lnTo>
                <a:lnTo>
                  <a:pt x="1040613" y="231820"/>
                </a:lnTo>
                <a:lnTo>
                  <a:pt x="904097" y="244699"/>
                </a:lnTo>
                <a:lnTo>
                  <a:pt x="785612" y="255002"/>
                </a:lnTo>
                <a:lnTo>
                  <a:pt x="680005" y="262729"/>
                </a:lnTo>
                <a:lnTo>
                  <a:pt x="507428" y="278184"/>
                </a:lnTo>
                <a:lnTo>
                  <a:pt x="396670" y="285911"/>
                </a:lnTo>
                <a:lnTo>
                  <a:pt x="332275" y="288487"/>
                </a:lnTo>
                <a:lnTo>
                  <a:pt x="296215" y="293638"/>
                </a:lnTo>
                <a:lnTo>
                  <a:pt x="262729" y="291063"/>
                </a:lnTo>
                <a:lnTo>
                  <a:pt x="218941" y="283335"/>
                </a:lnTo>
                <a:lnTo>
                  <a:pt x="172577" y="270456"/>
                </a:lnTo>
                <a:lnTo>
                  <a:pt x="131365" y="249850"/>
                </a:lnTo>
                <a:lnTo>
                  <a:pt x="97880" y="229244"/>
                </a:lnTo>
                <a:lnTo>
                  <a:pt x="66971" y="203486"/>
                </a:lnTo>
                <a:lnTo>
                  <a:pt x="41213" y="190607"/>
                </a:lnTo>
                <a:lnTo>
                  <a:pt x="10304" y="182880"/>
                </a:lnTo>
                <a:lnTo>
                  <a:pt x="0" y="190607"/>
                </a:lnTo>
                <a:lnTo>
                  <a:pt x="0" y="200911"/>
                </a:lnTo>
                <a:lnTo>
                  <a:pt x="12879" y="236971"/>
                </a:lnTo>
                <a:lnTo>
                  <a:pt x="46364" y="280760"/>
                </a:lnTo>
                <a:lnTo>
                  <a:pt x="121062" y="360609"/>
                </a:lnTo>
                <a:lnTo>
                  <a:pt x="185456" y="417276"/>
                </a:lnTo>
                <a:lnTo>
                  <a:pt x="229244" y="448185"/>
                </a:lnTo>
                <a:lnTo>
                  <a:pt x="285911" y="476518"/>
                </a:lnTo>
                <a:lnTo>
                  <a:pt x="355457" y="502276"/>
                </a:lnTo>
                <a:lnTo>
                  <a:pt x="399246" y="512579"/>
                </a:lnTo>
                <a:lnTo>
                  <a:pt x="458488" y="497125"/>
                </a:lnTo>
                <a:lnTo>
                  <a:pt x="558944" y="473943"/>
                </a:lnTo>
                <a:lnTo>
                  <a:pt x="641368" y="458488"/>
                </a:lnTo>
                <a:lnTo>
                  <a:pt x="754702" y="440458"/>
                </a:lnTo>
                <a:lnTo>
                  <a:pt x="860309" y="419851"/>
                </a:lnTo>
                <a:lnTo>
                  <a:pt x="996825" y="401821"/>
                </a:lnTo>
                <a:lnTo>
                  <a:pt x="1220918" y="373487"/>
                </a:lnTo>
                <a:lnTo>
                  <a:pt x="1421828" y="350305"/>
                </a:lnTo>
                <a:lnTo>
                  <a:pt x="1656224" y="327123"/>
                </a:lnTo>
                <a:lnTo>
                  <a:pt x="1895771" y="303942"/>
                </a:lnTo>
                <a:lnTo>
                  <a:pt x="2073499" y="288487"/>
                </a:lnTo>
                <a:lnTo>
                  <a:pt x="2266682" y="275608"/>
                </a:lnTo>
                <a:lnTo>
                  <a:pt x="2537138" y="267881"/>
                </a:lnTo>
                <a:lnTo>
                  <a:pt x="2817898" y="262729"/>
                </a:lnTo>
                <a:lnTo>
                  <a:pt x="3080627" y="265305"/>
                </a:lnTo>
                <a:lnTo>
                  <a:pt x="3098657" y="265305"/>
                </a:lnTo>
                <a:lnTo>
                  <a:pt x="3116688" y="257578"/>
                </a:lnTo>
                <a:lnTo>
                  <a:pt x="3152749" y="231820"/>
                </a:lnTo>
                <a:lnTo>
                  <a:pt x="3170779" y="208638"/>
                </a:lnTo>
                <a:lnTo>
                  <a:pt x="3173355" y="193183"/>
                </a:lnTo>
                <a:lnTo>
                  <a:pt x="3168203" y="175153"/>
                </a:lnTo>
                <a:lnTo>
                  <a:pt x="3160476" y="159698"/>
                </a:lnTo>
                <a:lnTo>
                  <a:pt x="3126991" y="136516"/>
                </a:lnTo>
                <a:lnTo>
                  <a:pt x="3044566" y="90152"/>
                </a:lnTo>
                <a:lnTo>
                  <a:pt x="2936384" y="41213"/>
                </a:lnTo>
                <a:lnTo>
                  <a:pt x="2843656" y="2576"/>
                </a:lnTo>
                <a:lnTo>
                  <a:pt x="2830777" y="0"/>
                </a:lnTo>
                <a:lnTo>
                  <a:pt x="2815322" y="5152"/>
                </a:lnTo>
                <a:lnTo>
                  <a:pt x="2784413" y="23182"/>
                </a:lnTo>
                <a:lnTo>
                  <a:pt x="2722594" y="48940"/>
                </a:lnTo>
                <a:lnTo>
                  <a:pt x="2665927" y="66970"/>
                </a:lnTo>
                <a:lnTo>
                  <a:pt x="2575775" y="77273"/>
                </a:lnTo>
                <a:lnTo>
                  <a:pt x="2333652" y="100455"/>
                </a:lnTo>
                <a:lnTo>
                  <a:pt x="2091529" y="126213"/>
                </a:lnTo>
                <a:lnTo>
                  <a:pt x="1973044" y="13909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74F6566B-16D0-4FF0-82D5-D79287B88700}"/>
              </a:ext>
            </a:extLst>
          </p:cNvPr>
          <p:cNvSpPr/>
          <p:nvPr/>
        </p:nvSpPr>
        <p:spPr>
          <a:xfrm>
            <a:off x="3751263" y="3943350"/>
            <a:ext cx="1125537" cy="985838"/>
          </a:xfrm>
          <a:custGeom>
            <a:avLst/>
            <a:gdLst>
              <a:gd name="connsiteX0" fmla="*/ 797719 w 1126331"/>
              <a:gd name="connsiteY0" fmla="*/ 245269 h 985838"/>
              <a:gd name="connsiteX1" fmla="*/ 685800 w 1126331"/>
              <a:gd name="connsiteY1" fmla="*/ 369094 h 985838"/>
              <a:gd name="connsiteX2" fmla="*/ 600075 w 1126331"/>
              <a:gd name="connsiteY2" fmla="*/ 454819 h 985838"/>
              <a:gd name="connsiteX3" fmla="*/ 533400 w 1126331"/>
              <a:gd name="connsiteY3" fmla="*/ 521494 h 985838"/>
              <a:gd name="connsiteX4" fmla="*/ 466725 w 1126331"/>
              <a:gd name="connsiteY4" fmla="*/ 583406 h 985838"/>
              <a:gd name="connsiteX5" fmla="*/ 333375 w 1126331"/>
              <a:gd name="connsiteY5" fmla="*/ 697706 h 985838"/>
              <a:gd name="connsiteX6" fmla="*/ 223837 w 1126331"/>
              <a:gd name="connsiteY6" fmla="*/ 781050 h 985838"/>
              <a:gd name="connsiteX7" fmla="*/ 121444 w 1126331"/>
              <a:gd name="connsiteY7" fmla="*/ 857250 h 985838"/>
              <a:gd name="connsiteX8" fmla="*/ 33337 w 1126331"/>
              <a:gd name="connsiteY8" fmla="*/ 921544 h 985838"/>
              <a:gd name="connsiteX9" fmla="*/ 7144 w 1126331"/>
              <a:gd name="connsiteY9" fmla="*/ 942975 h 985838"/>
              <a:gd name="connsiteX10" fmla="*/ 0 w 1126331"/>
              <a:gd name="connsiteY10" fmla="*/ 959644 h 985838"/>
              <a:gd name="connsiteX11" fmla="*/ 0 w 1126331"/>
              <a:gd name="connsiteY11" fmla="*/ 969169 h 985838"/>
              <a:gd name="connsiteX12" fmla="*/ 4762 w 1126331"/>
              <a:gd name="connsiteY12" fmla="*/ 976313 h 985838"/>
              <a:gd name="connsiteX13" fmla="*/ 14287 w 1126331"/>
              <a:gd name="connsiteY13" fmla="*/ 985838 h 985838"/>
              <a:gd name="connsiteX14" fmla="*/ 40481 w 1126331"/>
              <a:gd name="connsiteY14" fmla="*/ 985838 h 985838"/>
              <a:gd name="connsiteX15" fmla="*/ 83344 w 1126331"/>
              <a:gd name="connsiteY15" fmla="*/ 969169 h 985838"/>
              <a:gd name="connsiteX16" fmla="*/ 300037 w 1126331"/>
              <a:gd name="connsiteY16" fmla="*/ 866775 h 985838"/>
              <a:gd name="connsiteX17" fmla="*/ 502444 w 1126331"/>
              <a:gd name="connsiteY17" fmla="*/ 752475 h 985838"/>
              <a:gd name="connsiteX18" fmla="*/ 714375 w 1126331"/>
              <a:gd name="connsiteY18" fmla="*/ 616744 h 985838"/>
              <a:gd name="connsiteX19" fmla="*/ 854869 w 1126331"/>
              <a:gd name="connsiteY19" fmla="*/ 519113 h 985838"/>
              <a:gd name="connsiteX20" fmla="*/ 1021556 w 1126331"/>
              <a:gd name="connsiteY20" fmla="*/ 354806 h 985838"/>
              <a:gd name="connsiteX21" fmla="*/ 1088231 w 1126331"/>
              <a:gd name="connsiteY21" fmla="*/ 280988 h 985838"/>
              <a:gd name="connsiteX22" fmla="*/ 1121569 w 1126331"/>
              <a:gd name="connsiteY22" fmla="*/ 235744 h 985838"/>
              <a:gd name="connsiteX23" fmla="*/ 1126331 w 1126331"/>
              <a:gd name="connsiteY23" fmla="*/ 223838 h 985838"/>
              <a:gd name="connsiteX24" fmla="*/ 1126331 w 1126331"/>
              <a:gd name="connsiteY24" fmla="*/ 216694 h 985838"/>
              <a:gd name="connsiteX25" fmla="*/ 1114425 w 1126331"/>
              <a:gd name="connsiteY25" fmla="*/ 200025 h 985838"/>
              <a:gd name="connsiteX26" fmla="*/ 1047750 w 1126331"/>
              <a:gd name="connsiteY26" fmla="*/ 135731 h 985838"/>
              <a:gd name="connsiteX27" fmla="*/ 990600 w 1126331"/>
              <a:gd name="connsiteY27" fmla="*/ 88106 h 985838"/>
              <a:gd name="connsiteX28" fmla="*/ 871537 w 1126331"/>
              <a:gd name="connsiteY28" fmla="*/ 0 h 985838"/>
              <a:gd name="connsiteX29" fmla="*/ 788194 w 1126331"/>
              <a:gd name="connsiteY29" fmla="*/ 23813 h 985838"/>
              <a:gd name="connsiteX30" fmla="*/ 826294 w 1126331"/>
              <a:gd name="connsiteY30" fmla="*/ 80963 h 985838"/>
              <a:gd name="connsiteX31" fmla="*/ 840581 w 1126331"/>
              <a:gd name="connsiteY31" fmla="*/ 109538 h 985838"/>
              <a:gd name="connsiteX32" fmla="*/ 845344 w 1126331"/>
              <a:gd name="connsiteY32" fmla="*/ 123825 h 985838"/>
              <a:gd name="connsiteX33" fmla="*/ 847725 w 1126331"/>
              <a:gd name="connsiteY33" fmla="*/ 152400 h 985838"/>
              <a:gd name="connsiteX34" fmla="*/ 847725 w 1126331"/>
              <a:gd name="connsiteY34" fmla="*/ 171450 h 985838"/>
              <a:gd name="connsiteX35" fmla="*/ 838200 w 1126331"/>
              <a:gd name="connsiteY35" fmla="*/ 197644 h 985838"/>
              <a:gd name="connsiteX36" fmla="*/ 797719 w 1126331"/>
              <a:gd name="connsiteY36" fmla="*/ 245269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26331" h="985838">
                <a:moveTo>
                  <a:pt x="797719" y="245269"/>
                </a:moveTo>
                <a:lnTo>
                  <a:pt x="685800" y="369094"/>
                </a:lnTo>
                <a:lnTo>
                  <a:pt x="600075" y="454819"/>
                </a:lnTo>
                <a:lnTo>
                  <a:pt x="533400" y="521494"/>
                </a:lnTo>
                <a:lnTo>
                  <a:pt x="466725" y="583406"/>
                </a:lnTo>
                <a:lnTo>
                  <a:pt x="333375" y="697706"/>
                </a:lnTo>
                <a:lnTo>
                  <a:pt x="223837" y="781050"/>
                </a:lnTo>
                <a:lnTo>
                  <a:pt x="121444" y="857250"/>
                </a:lnTo>
                <a:lnTo>
                  <a:pt x="33337" y="921544"/>
                </a:lnTo>
                <a:lnTo>
                  <a:pt x="7144" y="942975"/>
                </a:lnTo>
                <a:lnTo>
                  <a:pt x="0" y="959644"/>
                </a:lnTo>
                <a:lnTo>
                  <a:pt x="0" y="969169"/>
                </a:lnTo>
                <a:lnTo>
                  <a:pt x="4762" y="976313"/>
                </a:lnTo>
                <a:lnTo>
                  <a:pt x="14287" y="985838"/>
                </a:lnTo>
                <a:lnTo>
                  <a:pt x="40481" y="985838"/>
                </a:lnTo>
                <a:lnTo>
                  <a:pt x="83344" y="969169"/>
                </a:lnTo>
                <a:lnTo>
                  <a:pt x="300037" y="866775"/>
                </a:lnTo>
                <a:lnTo>
                  <a:pt x="502444" y="752475"/>
                </a:lnTo>
                <a:lnTo>
                  <a:pt x="714375" y="616744"/>
                </a:lnTo>
                <a:lnTo>
                  <a:pt x="854869" y="519113"/>
                </a:lnTo>
                <a:lnTo>
                  <a:pt x="1021556" y="354806"/>
                </a:lnTo>
                <a:lnTo>
                  <a:pt x="1088231" y="280988"/>
                </a:lnTo>
                <a:lnTo>
                  <a:pt x="1121569" y="235744"/>
                </a:lnTo>
                <a:lnTo>
                  <a:pt x="1126331" y="223838"/>
                </a:lnTo>
                <a:lnTo>
                  <a:pt x="1126331" y="216694"/>
                </a:lnTo>
                <a:lnTo>
                  <a:pt x="1114425" y="200025"/>
                </a:lnTo>
                <a:lnTo>
                  <a:pt x="1047750" y="135731"/>
                </a:lnTo>
                <a:lnTo>
                  <a:pt x="990600" y="88106"/>
                </a:lnTo>
                <a:lnTo>
                  <a:pt x="871537" y="0"/>
                </a:lnTo>
                <a:lnTo>
                  <a:pt x="788194" y="23813"/>
                </a:lnTo>
                <a:lnTo>
                  <a:pt x="826294" y="80963"/>
                </a:lnTo>
                <a:lnTo>
                  <a:pt x="840581" y="109538"/>
                </a:lnTo>
                <a:lnTo>
                  <a:pt x="845344" y="123825"/>
                </a:lnTo>
                <a:lnTo>
                  <a:pt x="847725" y="152400"/>
                </a:lnTo>
                <a:lnTo>
                  <a:pt x="847725" y="171450"/>
                </a:lnTo>
                <a:lnTo>
                  <a:pt x="838200" y="197644"/>
                </a:lnTo>
                <a:lnTo>
                  <a:pt x="797719" y="2452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13021419-C3EA-4740-9738-EBB7E7857209}"/>
              </a:ext>
            </a:extLst>
          </p:cNvPr>
          <p:cNvSpPr/>
          <p:nvPr/>
        </p:nvSpPr>
        <p:spPr>
          <a:xfrm>
            <a:off x="4538663" y="4144963"/>
            <a:ext cx="2422525" cy="333375"/>
          </a:xfrm>
          <a:custGeom>
            <a:avLst/>
            <a:gdLst>
              <a:gd name="connsiteX0" fmla="*/ 1690687 w 2421731"/>
              <a:gd name="connsiteY0" fmla="*/ 69057 h 333375"/>
              <a:gd name="connsiteX1" fmla="*/ 1545431 w 2421731"/>
              <a:gd name="connsiteY1" fmla="*/ 83344 h 333375"/>
              <a:gd name="connsiteX2" fmla="*/ 1378743 w 2421731"/>
              <a:gd name="connsiteY2" fmla="*/ 95250 h 333375"/>
              <a:gd name="connsiteX3" fmla="*/ 1235868 w 2421731"/>
              <a:gd name="connsiteY3" fmla="*/ 104775 h 333375"/>
              <a:gd name="connsiteX4" fmla="*/ 1131093 w 2421731"/>
              <a:gd name="connsiteY4" fmla="*/ 109538 h 333375"/>
              <a:gd name="connsiteX5" fmla="*/ 1062037 w 2421731"/>
              <a:gd name="connsiteY5" fmla="*/ 116682 h 333375"/>
              <a:gd name="connsiteX6" fmla="*/ 928687 w 2421731"/>
              <a:gd name="connsiteY6" fmla="*/ 133350 h 333375"/>
              <a:gd name="connsiteX7" fmla="*/ 792956 w 2421731"/>
              <a:gd name="connsiteY7" fmla="*/ 145257 h 333375"/>
              <a:gd name="connsiteX8" fmla="*/ 661987 w 2421731"/>
              <a:gd name="connsiteY8" fmla="*/ 157163 h 333375"/>
              <a:gd name="connsiteX9" fmla="*/ 554831 w 2421731"/>
              <a:gd name="connsiteY9" fmla="*/ 164307 h 333375"/>
              <a:gd name="connsiteX10" fmla="*/ 454818 w 2421731"/>
              <a:gd name="connsiteY10" fmla="*/ 169069 h 333375"/>
              <a:gd name="connsiteX11" fmla="*/ 364331 w 2421731"/>
              <a:gd name="connsiteY11" fmla="*/ 169069 h 333375"/>
              <a:gd name="connsiteX12" fmla="*/ 280987 w 2421731"/>
              <a:gd name="connsiteY12" fmla="*/ 164307 h 333375"/>
              <a:gd name="connsiteX13" fmla="*/ 230981 w 2421731"/>
              <a:gd name="connsiteY13" fmla="*/ 154782 h 333375"/>
              <a:gd name="connsiteX14" fmla="*/ 154781 w 2421731"/>
              <a:gd name="connsiteY14" fmla="*/ 126207 h 333375"/>
              <a:gd name="connsiteX15" fmla="*/ 0 w 2421731"/>
              <a:gd name="connsiteY15" fmla="*/ 300038 h 333375"/>
              <a:gd name="connsiteX16" fmla="*/ 100012 w 2421731"/>
              <a:gd name="connsiteY16" fmla="*/ 314325 h 333375"/>
              <a:gd name="connsiteX17" fmla="*/ 204787 w 2421731"/>
              <a:gd name="connsiteY17" fmla="*/ 328613 h 333375"/>
              <a:gd name="connsiteX18" fmla="*/ 333375 w 2421731"/>
              <a:gd name="connsiteY18" fmla="*/ 333375 h 333375"/>
              <a:gd name="connsiteX19" fmla="*/ 447675 w 2421731"/>
              <a:gd name="connsiteY19" fmla="*/ 333375 h 333375"/>
              <a:gd name="connsiteX20" fmla="*/ 545306 w 2421731"/>
              <a:gd name="connsiteY20" fmla="*/ 316707 h 333375"/>
              <a:gd name="connsiteX21" fmla="*/ 719137 w 2421731"/>
              <a:gd name="connsiteY21" fmla="*/ 295275 h 333375"/>
              <a:gd name="connsiteX22" fmla="*/ 928687 w 2421731"/>
              <a:gd name="connsiteY22" fmla="*/ 271463 h 333375"/>
              <a:gd name="connsiteX23" fmla="*/ 997743 w 2421731"/>
              <a:gd name="connsiteY23" fmla="*/ 261938 h 333375"/>
              <a:gd name="connsiteX24" fmla="*/ 1114425 w 2421731"/>
              <a:gd name="connsiteY24" fmla="*/ 242888 h 333375"/>
              <a:gd name="connsiteX25" fmla="*/ 1359693 w 2421731"/>
              <a:gd name="connsiteY25" fmla="*/ 230982 h 333375"/>
              <a:gd name="connsiteX26" fmla="*/ 1683543 w 2421731"/>
              <a:gd name="connsiteY26" fmla="*/ 214313 h 333375"/>
              <a:gd name="connsiteX27" fmla="*/ 1940718 w 2421731"/>
              <a:gd name="connsiteY27" fmla="*/ 202407 h 333375"/>
              <a:gd name="connsiteX28" fmla="*/ 2033587 w 2421731"/>
              <a:gd name="connsiteY28" fmla="*/ 200025 h 333375"/>
              <a:gd name="connsiteX29" fmla="*/ 2393156 w 2421731"/>
              <a:gd name="connsiteY29" fmla="*/ 302419 h 333375"/>
              <a:gd name="connsiteX30" fmla="*/ 2412206 w 2421731"/>
              <a:gd name="connsiteY30" fmla="*/ 288132 h 333375"/>
              <a:gd name="connsiteX31" fmla="*/ 2419350 w 2421731"/>
              <a:gd name="connsiteY31" fmla="*/ 271463 h 333375"/>
              <a:gd name="connsiteX32" fmla="*/ 2421731 w 2421731"/>
              <a:gd name="connsiteY32" fmla="*/ 252413 h 333375"/>
              <a:gd name="connsiteX33" fmla="*/ 2421731 w 2421731"/>
              <a:gd name="connsiteY33" fmla="*/ 238125 h 333375"/>
              <a:gd name="connsiteX34" fmla="*/ 2416968 w 2421731"/>
              <a:gd name="connsiteY34" fmla="*/ 216694 h 333375"/>
              <a:gd name="connsiteX35" fmla="*/ 2402681 w 2421731"/>
              <a:gd name="connsiteY35" fmla="*/ 188119 h 333375"/>
              <a:gd name="connsiteX36" fmla="*/ 2386012 w 2421731"/>
              <a:gd name="connsiteY36" fmla="*/ 164307 h 333375"/>
              <a:gd name="connsiteX37" fmla="*/ 2347912 w 2421731"/>
              <a:gd name="connsiteY37" fmla="*/ 135732 h 333375"/>
              <a:gd name="connsiteX38" fmla="*/ 2257425 w 2421731"/>
              <a:gd name="connsiteY38" fmla="*/ 78582 h 333375"/>
              <a:gd name="connsiteX39" fmla="*/ 2183606 w 2421731"/>
              <a:gd name="connsiteY39" fmla="*/ 35719 h 333375"/>
              <a:gd name="connsiteX40" fmla="*/ 2112168 w 2421731"/>
              <a:gd name="connsiteY40" fmla="*/ 0 h 333375"/>
              <a:gd name="connsiteX41" fmla="*/ 2097881 w 2421731"/>
              <a:gd name="connsiteY41" fmla="*/ 2382 h 333375"/>
              <a:gd name="connsiteX42" fmla="*/ 2057400 w 2421731"/>
              <a:gd name="connsiteY42" fmla="*/ 16669 h 333375"/>
              <a:gd name="connsiteX43" fmla="*/ 1959768 w 2421731"/>
              <a:gd name="connsiteY43" fmla="*/ 40482 h 333375"/>
              <a:gd name="connsiteX44" fmla="*/ 1933575 w 2421731"/>
              <a:gd name="connsiteY44" fmla="*/ 45244 h 333375"/>
              <a:gd name="connsiteX45" fmla="*/ 1850231 w 2421731"/>
              <a:gd name="connsiteY45" fmla="*/ 54769 h 333375"/>
              <a:gd name="connsiteX46" fmla="*/ 1690687 w 2421731"/>
              <a:gd name="connsiteY46" fmla="*/ 69057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21731" h="333375">
                <a:moveTo>
                  <a:pt x="1690687" y="69057"/>
                </a:moveTo>
                <a:lnTo>
                  <a:pt x="1545431" y="83344"/>
                </a:lnTo>
                <a:lnTo>
                  <a:pt x="1378743" y="95250"/>
                </a:lnTo>
                <a:lnTo>
                  <a:pt x="1235868" y="104775"/>
                </a:lnTo>
                <a:lnTo>
                  <a:pt x="1131093" y="109538"/>
                </a:lnTo>
                <a:lnTo>
                  <a:pt x="1062037" y="116682"/>
                </a:lnTo>
                <a:lnTo>
                  <a:pt x="928687" y="133350"/>
                </a:lnTo>
                <a:lnTo>
                  <a:pt x="792956" y="145257"/>
                </a:lnTo>
                <a:lnTo>
                  <a:pt x="661987" y="157163"/>
                </a:lnTo>
                <a:lnTo>
                  <a:pt x="554831" y="164307"/>
                </a:lnTo>
                <a:lnTo>
                  <a:pt x="454818" y="169069"/>
                </a:lnTo>
                <a:lnTo>
                  <a:pt x="364331" y="169069"/>
                </a:lnTo>
                <a:lnTo>
                  <a:pt x="280987" y="164307"/>
                </a:lnTo>
                <a:lnTo>
                  <a:pt x="230981" y="154782"/>
                </a:lnTo>
                <a:lnTo>
                  <a:pt x="154781" y="126207"/>
                </a:lnTo>
                <a:lnTo>
                  <a:pt x="0" y="300038"/>
                </a:lnTo>
                <a:lnTo>
                  <a:pt x="100012" y="314325"/>
                </a:lnTo>
                <a:lnTo>
                  <a:pt x="204787" y="328613"/>
                </a:lnTo>
                <a:lnTo>
                  <a:pt x="333375" y="333375"/>
                </a:lnTo>
                <a:lnTo>
                  <a:pt x="447675" y="333375"/>
                </a:lnTo>
                <a:lnTo>
                  <a:pt x="545306" y="316707"/>
                </a:lnTo>
                <a:lnTo>
                  <a:pt x="719137" y="295275"/>
                </a:lnTo>
                <a:lnTo>
                  <a:pt x="928687" y="271463"/>
                </a:lnTo>
                <a:lnTo>
                  <a:pt x="997743" y="261938"/>
                </a:lnTo>
                <a:lnTo>
                  <a:pt x="1114425" y="242888"/>
                </a:lnTo>
                <a:lnTo>
                  <a:pt x="1359693" y="230982"/>
                </a:lnTo>
                <a:lnTo>
                  <a:pt x="1683543" y="214313"/>
                </a:lnTo>
                <a:lnTo>
                  <a:pt x="1940718" y="202407"/>
                </a:lnTo>
                <a:lnTo>
                  <a:pt x="2033587" y="200025"/>
                </a:lnTo>
                <a:lnTo>
                  <a:pt x="2393156" y="302419"/>
                </a:lnTo>
                <a:lnTo>
                  <a:pt x="2412206" y="288132"/>
                </a:lnTo>
                <a:lnTo>
                  <a:pt x="2419350" y="271463"/>
                </a:lnTo>
                <a:lnTo>
                  <a:pt x="2421731" y="252413"/>
                </a:lnTo>
                <a:lnTo>
                  <a:pt x="2421731" y="238125"/>
                </a:lnTo>
                <a:lnTo>
                  <a:pt x="2416968" y="216694"/>
                </a:lnTo>
                <a:lnTo>
                  <a:pt x="2402681" y="188119"/>
                </a:lnTo>
                <a:lnTo>
                  <a:pt x="2386012" y="164307"/>
                </a:lnTo>
                <a:lnTo>
                  <a:pt x="2347912" y="135732"/>
                </a:lnTo>
                <a:lnTo>
                  <a:pt x="2257425" y="78582"/>
                </a:lnTo>
                <a:lnTo>
                  <a:pt x="2183606" y="35719"/>
                </a:lnTo>
                <a:lnTo>
                  <a:pt x="2112168" y="0"/>
                </a:lnTo>
                <a:lnTo>
                  <a:pt x="2097881" y="2382"/>
                </a:lnTo>
                <a:lnTo>
                  <a:pt x="2057400" y="16669"/>
                </a:lnTo>
                <a:lnTo>
                  <a:pt x="1959768" y="40482"/>
                </a:lnTo>
                <a:lnTo>
                  <a:pt x="1933575" y="45244"/>
                </a:lnTo>
                <a:lnTo>
                  <a:pt x="1850231" y="54769"/>
                </a:lnTo>
                <a:lnTo>
                  <a:pt x="1690687" y="690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B01926F6-D4C3-45EB-B8F2-46846C82FF7B}"/>
              </a:ext>
            </a:extLst>
          </p:cNvPr>
          <p:cNvSpPr/>
          <p:nvPr/>
        </p:nvSpPr>
        <p:spPr>
          <a:xfrm>
            <a:off x="5992813" y="4297363"/>
            <a:ext cx="962025" cy="1793875"/>
          </a:xfrm>
          <a:custGeom>
            <a:avLst/>
            <a:gdLst>
              <a:gd name="connsiteX0" fmla="*/ 783432 w 962025"/>
              <a:gd name="connsiteY0" fmla="*/ 581025 h 1793082"/>
              <a:gd name="connsiteX1" fmla="*/ 733425 w 962025"/>
              <a:gd name="connsiteY1" fmla="*/ 742950 h 1793082"/>
              <a:gd name="connsiteX2" fmla="*/ 690563 w 962025"/>
              <a:gd name="connsiteY2" fmla="*/ 862013 h 1793082"/>
              <a:gd name="connsiteX3" fmla="*/ 642938 w 962025"/>
              <a:gd name="connsiteY3" fmla="*/ 985838 h 1793082"/>
              <a:gd name="connsiteX4" fmla="*/ 590550 w 962025"/>
              <a:gd name="connsiteY4" fmla="*/ 1109663 h 1793082"/>
              <a:gd name="connsiteX5" fmla="*/ 523875 w 962025"/>
              <a:gd name="connsiteY5" fmla="*/ 1247775 h 1793082"/>
              <a:gd name="connsiteX6" fmla="*/ 481013 w 962025"/>
              <a:gd name="connsiteY6" fmla="*/ 1326357 h 1793082"/>
              <a:gd name="connsiteX7" fmla="*/ 421482 w 962025"/>
              <a:gd name="connsiteY7" fmla="*/ 1426369 h 1793082"/>
              <a:gd name="connsiteX8" fmla="*/ 373857 w 962025"/>
              <a:gd name="connsiteY8" fmla="*/ 1500188 h 1793082"/>
              <a:gd name="connsiteX9" fmla="*/ 338138 w 962025"/>
              <a:gd name="connsiteY9" fmla="*/ 1559719 h 1793082"/>
              <a:gd name="connsiteX10" fmla="*/ 314325 w 962025"/>
              <a:gd name="connsiteY10" fmla="*/ 1595438 h 1793082"/>
              <a:gd name="connsiteX11" fmla="*/ 266700 w 962025"/>
              <a:gd name="connsiteY11" fmla="*/ 1657350 h 1793082"/>
              <a:gd name="connsiteX12" fmla="*/ 211932 w 962025"/>
              <a:gd name="connsiteY12" fmla="*/ 1716882 h 1793082"/>
              <a:gd name="connsiteX13" fmla="*/ 166688 w 962025"/>
              <a:gd name="connsiteY13" fmla="*/ 1757363 h 1793082"/>
              <a:gd name="connsiteX14" fmla="*/ 142875 w 962025"/>
              <a:gd name="connsiteY14" fmla="*/ 1774032 h 1793082"/>
              <a:gd name="connsiteX15" fmla="*/ 104775 w 962025"/>
              <a:gd name="connsiteY15" fmla="*/ 1788319 h 1793082"/>
              <a:gd name="connsiteX16" fmla="*/ 69057 w 962025"/>
              <a:gd name="connsiteY16" fmla="*/ 1793082 h 1793082"/>
              <a:gd name="connsiteX17" fmla="*/ 47625 w 962025"/>
              <a:gd name="connsiteY17" fmla="*/ 1790700 h 1793082"/>
              <a:gd name="connsiteX18" fmla="*/ 28575 w 962025"/>
              <a:gd name="connsiteY18" fmla="*/ 1781175 h 1793082"/>
              <a:gd name="connsiteX19" fmla="*/ 16669 w 962025"/>
              <a:gd name="connsiteY19" fmla="*/ 1769269 h 1793082"/>
              <a:gd name="connsiteX20" fmla="*/ 7144 w 962025"/>
              <a:gd name="connsiteY20" fmla="*/ 1752600 h 1793082"/>
              <a:gd name="connsiteX21" fmla="*/ 0 w 962025"/>
              <a:gd name="connsiteY21" fmla="*/ 1719263 h 1793082"/>
              <a:gd name="connsiteX22" fmla="*/ 0 w 962025"/>
              <a:gd name="connsiteY22" fmla="*/ 1676400 h 1793082"/>
              <a:gd name="connsiteX23" fmla="*/ 209550 w 962025"/>
              <a:gd name="connsiteY23" fmla="*/ 1264444 h 1793082"/>
              <a:gd name="connsiteX24" fmla="*/ 254794 w 962025"/>
              <a:gd name="connsiteY24" fmla="*/ 1204913 h 1793082"/>
              <a:gd name="connsiteX25" fmla="*/ 292894 w 962025"/>
              <a:gd name="connsiteY25" fmla="*/ 1150144 h 1793082"/>
              <a:gd name="connsiteX26" fmla="*/ 321469 w 962025"/>
              <a:gd name="connsiteY26" fmla="*/ 1100138 h 1793082"/>
              <a:gd name="connsiteX27" fmla="*/ 352425 w 962025"/>
              <a:gd name="connsiteY27" fmla="*/ 1042988 h 1793082"/>
              <a:gd name="connsiteX28" fmla="*/ 388144 w 962025"/>
              <a:gd name="connsiteY28" fmla="*/ 966788 h 1793082"/>
              <a:gd name="connsiteX29" fmla="*/ 423863 w 962025"/>
              <a:gd name="connsiteY29" fmla="*/ 885825 h 1793082"/>
              <a:gd name="connsiteX30" fmla="*/ 447675 w 962025"/>
              <a:gd name="connsiteY30" fmla="*/ 819150 h 1793082"/>
              <a:gd name="connsiteX31" fmla="*/ 466725 w 962025"/>
              <a:gd name="connsiteY31" fmla="*/ 771525 h 1793082"/>
              <a:gd name="connsiteX32" fmla="*/ 488157 w 962025"/>
              <a:gd name="connsiteY32" fmla="*/ 697707 h 1793082"/>
              <a:gd name="connsiteX33" fmla="*/ 516732 w 962025"/>
              <a:gd name="connsiteY33" fmla="*/ 597694 h 1793082"/>
              <a:gd name="connsiteX34" fmla="*/ 547688 w 962025"/>
              <a:gd name="connsiteY34" fmla="*/ 495300 h 1793082"/>
              <a:gd name="connsiteX35" fmla="*/ 590550 w 962025"/>
              <a:gd name="connsiteY35" fmla="*/ 347663 h 1793082"/>
              <a:gd name="connsiteX36" fmla="*/ 635794 w 962025"/>
              <a:gd name="connsiteY36" fmla="*/ 197644 h 1793082"/>
              <a:gd name="connsiteX37" fmla="*/ 647700 w 962025"/>
              <a:gd name="connsiteY37" fmla="*/ 161925 h 1793082"/>
              <a:gd name="connsiteX38" fmla="*/ 650082 w 962025"/>
              <a:gd name="connsiteY38" fmla="*/ 147638 h 1793082"/>
              <a:gd name="connsiteX39" fmla="*/ 647700 w 962025"/>
              <a:gd name="connsiteY39" fmla="*/ 130969 h 1793082"/>
              <a:gd name="connsiteX40" fmla="*/ 645319 w 962025"/>
              <a:gd name="connsiteY40" fmla="*/ 111919 h 1793082"/>
              <a:gd name="connsiteX41" fmla="*/ 635794 w 962025"/>
              <a:gd name="connsiteY41" fmla="*/ 88107 h 1793082"/>
              <a:gd name="connsiteX42" fmla="*/ 626269 w 962025"/>
              <a:gd name="connsiteY42" fmla="*/ 73819 h 1793082"/>
              <a:gd name="connsiteX43" fmla="*/ 614363 w 962025"/>
              <a:gd name="connsiteY43" fmla="*/ 59532 h 1793082"/>
              <a:gd name="connsiteX44" fmla="*/ 566738 w 962025"/>
              <a:gd name="connsiteY44" fmla="*/ 0 h 1793082"/>
              <a:gd name="connsiteX45" fmla="*/ 962025 w 962025"/>
              <a:gd name="connsiteY45" fmla="*/ 83344 h 1793082"/>
              <a:gd name="connsiteX46" fmla="*/ 962025 w 962025"/>
              <a:gd name="connsiteY46" fmla="*/ 114300 h 1793082"/>
              <a:gd name="connsiteX47" fmla="*/ 954882 w 962025"/>
              <a:gd name="connsiteY47" fmla="*/ 135732 h 1793082"/>
              <a:gd name="connsiteX48" fmla="*/ 938213 w 962025"/>
              <a:gd name="connsiteY48" fmla="*/ 152400 h 1793082"/>
              <a:gd name="connsiteX49" fmla="*/ 923925 w 962025"/>
              <a:gd name="connsiteY49" fmla="*/ 166688 h 1793082"/>
              <a:gd name="connsiteX50" fmla="*/ 904875 w 962025"/>
              <a:gd name="connsiteY50" fmla="*/ 195263 h 1793082"/>
              <a:gd name="connsiteX51" fmla="*/ 885825 w 962025"/>
              <a:gd name="connsiteY51" fmla="*/ 233363 h 1793082"/>
              <a:gd name="connsiteX52" fmla="*/ 866775 w 962025"/>
              <a:gd name="connsiteY52" fmla="*/ 278607 h 1793082"/>
              <a:gd name="connsiteX53" fmla="*/ 850107 w 962025"/>
              <a:gd name="connsiteY53" fmla="*/ 330994 h 1793082"/>
              <a:gd name="connsiteX54" fmla="*/ 828675 w 962025"/>
              <a:gd name="connsiteY54" fmla="*/ 411957 h 1793082"/>
              <a:gd name="connsiteX55" fmla="*/ 809625 w 962025"/>
              <a:gd name="connsiteY55" fmla="*/ 495300 h 1793082"/>
              <a:gd name="connsiteX56" fmla="*/ 783432 w 962025"/>
              <a:gd name="connsiteY56" fmla="*/ 581025 h 1793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962025" h="1793082">
                <a:moveTo>
                  <a:pt x="783432" y="581025"/>
                </a:moveTo>
                <a:lnTo>
                  <a:pt x="733425" y="742950"/>
                </a:lnTo>
                <a:lnTo>
                  <a:pt x="690563" y="862013"/>
                </a:lnTo>
                <a:lnTo>
                  <a:pt x="642938" y="985838"/>
                </a:lnTo>
                <a:lnTo>
                  <a:pt x="590550" y="1109663"/>
                </a:lnTo>
                <a:lnTo>
                  <a:pt x="523875" y="1247775"/>
                </a:lnTo>
                <a:lnTo>
                  <a:pt x="481013" y="1326357"/>
                </a:lnTo>
                <a:lnTo>
                  <a:pt x="421482" y="1426369"/>
                </a:lnTo>
                <a:lnTo>
                  <a:pt x="373857" y="1500188"/>
                </a:lnTo>
                <a:lnTo>
                  <a:pt x="338138" y="1559719"/>
                </a:lnTo>
                <a:lnTo>
                  <a:pt x="314325" y="1595438"/>
                </a:lnTo>
                <a:lnTo>
                  <a:pt x="266700" y="1657350"/>
                </a:lnTo>
                <a:lnTo>
                  <a:pt x="211932" y="1716882"/>
                </a:lnTo>
                <a:lnTo>
                  <a:pt x="166688" y="1757363"/>
                </a:lnTo>
                <a:lnTo>
                  <a:pt x="142875" y="1774032"/>
                </a:lnTo>
                <a:lnTo>
                  <a:pt x="104775" y="1788319"/>
                </a:lnTo>
                <a:lnTo>
                  <a:pt x="69057" y="1793082"/>
                </a:lnTo>
                <a:lnTo>
                  <a:pt x="47625" y="1790700"/>
                </a:lnTo>
                <a:lnTo>
                  <a:pt x="28575" y="1781175"/>
                </a:lnTo>
                <a:lnTo>
                  <a:pt x="16669" y="1769269"/>
                </a:lnTo>
                <a:lnTo>
                  <a:pt x="7144" y="1752600"/>
                </a:lnTo>
                <a:lnTo>
                  <a:pt x="0" y="1719263"/>
                </a:lnTo>
                <a:lnTo>
                  <a:pt x="0" y="1676400"/>
                </a:lnTo>
                <a:lnTo>
                  <a:pt x="209550" y="1264444"/>
                </a:lnTo>
                <a:lnTo>
                  <a:pt x="254794" y="1204913"/>
                </a:lnTo>
                <a:lnTo>
                  <a:pt x="292894" y="1150144"/>
                </a:lnTo>
                <a:lnTo>
                  <a:pt x="321469" y="1100138"/>
                </a:lnTo>
                <a:lnTo>
                  <a:pt x="352425" y="1042988"/>
                </a:lnTo>
                <a:lnTo>
                  <a:pt x="388144" y="966788"/>
                </a:lnTo>
                <a:lnTo>
                  <a:pt x="423863" y="885825"/>
                </a:lnTo>
                <a:lnTo>
                  <a:pt x="447675" y="819150"/>
                </a:lnTo>
                <a:lnTo>
                  <a:pt x="466725" y="771525"/>
                </a:lnTo>
                <a:lnTo>
                  <a:pt x="488157" y="697707"/>
                </a:lnTo>
                <a:lnTo>
                  <a:pt x="516732" y="597694"/>
                </a:lnTo>
                <a:lnTo>
                  <a:pt x="547688" y="495300"/>
                </a:lnTo>
                <a:lnTo>
                  <a:pt x="590550" y="347663"/>
                </a:lnTo>
                <a:lnTo>
                  <a:pt x="635794" y="197644"/>
                </a:lnTo>
                <a:lnTo>
                  <a:pt x="647700" y="161925"/>
                </a:lnTo>
                <a:lnTo>
                  <a:pt x="650082" y="147638"/>
                </a:lnTo>
                <a:lnTo>
                  <a:pt x="647700" y="130969"/>
                </a:lnTo>
                <a:lnTo>
                  <a:pt x="645319" y="111919"/>
                </a:lnTo>
                <a:lnTo>
                  <a:pt x="635794" y="88107"/>
                </a:lnTo>
                <a:lnTo>
                  <a:pt x="626269" y="73819"/>
                </a:lnTo>
                <a:lnTo>
                  <a:pt x="614363" y="59532"/>
                </a:lnTo>
                <a:lnTo>
                  <a:pt x="566738" y="0"/>
                </a:lnTo>
                <a:lnTo>
                  <a:pt x="962025" y="83344"/>
                </a:lnTo>
                <a:lnTo>
                  <a:pt x="962025" y="114300"/>
                </a:lnTo>
                <a:lnTo>
                  <a:pt x="954882" y="135732"/>
                </a:lnTo>
                <a:lnTo>
                  <a:pt x="938213" y="152400"/>
                </a:lnTo>
                <a:lnTo>
                  <a:pt x="923925" y="166688"/>
                </a:lnTo>
                <a:lnTo>
                  <a:pt x="904875" y="195263"/>
                </a:lnTo>
                <a:lnTo>
                  <a:pt x="885825" y="233363"/>
                </a:lnTo>
                <a:lnTo>
                  <a:pt x="866775" y="278607"/>
                </a:lnTo>
                <a:lnTo>
                  <a:pt x="850107" y="330994"/>
                </a:lnTo>
                <a:lnTo>
                  <a:pt x="828675" y="411957"/>
                </a:lnTo>
                <a:lnTo>
                  <a:pt x="809625" y="495300"/>
                </a:lnTo>
                <a:lnTo>
                  <a:pt x="783432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CFC7646E-55C6-429D-8AC7-989FDB671FB8}"/>
              </a:ext>
            </a:extLst>
          </p:cNvPr>
          <p:cNvSpPr/>
          <p:nvPr/>
        </p:nvSpPr>
        <p:spPr>
          <a:xfrm>
            <a:off x="5538788" y="5481638"/>
            <a:ext cx="728662" cy="558800"/>
          </a:xfrm>
          <a:custGeom>
            <a:avLst/>
            <a:gdLst>
              <a:gd name="connsiteX0" fmla="*/ 223837 w 728662"/>
              <a:gd name="connsiteY0" fmla="*/ 147637 h 559593"/>
              <a:gd name="connsiteX1" fmla="*/ 392906 w 728662"/>
              <a:gd name="connsiteY1" fmla="*/ 171450 h 559593"/>
              <a:gd name="connsiteX2" fmla="*/ 445293 w 728662"/>
              <a:gd name="connsiteY2" fmla="*/ 178593 h 559593"/>
              <a:gd name="connsiteX3" fmla="*/ 471487 w 728662"/>
              <a:gd name="connsiteY3" fmla="*/ 178593 h 559593"/>
              <a:gd name="connsiteX4" fmla="*/ 500062 w 728662"/>
              <a:gd name="connsiteY4" fmla="*/ 178593 h 559593"/>
              <a:gd name="connsiteX5" fmla="*/ 528637 w 728662"/>
              <a:gd name="connsiteY5" fmla="*/ 171450 h 559593"/>
              <a:gd name="connsiteX6" fmla="*/ 554831 w 728662"/>
              <a:gd name="connsiteY6" fmla="*/ 161925 h 559593"/>
              <a:gd name="connsiteX7" fmla="*/ 585787 w 728662"/>
              <a:gd name="connsiteY7" fmla="*/ 147637 h 559593"/>
              <a:gd name="connsiteX8" fmla="*/ 616743 w 728662"/>
              <a:gd name="connsiteY8" fmla="*/ 126206 h 559593"/>
              <a:gd name="connsiteX9" fmla="*/ 650081 w 728662"/>
              <a:gd name="connsiteY9" fmla="*/ 97631 h 559593"/>
              <a:gd name="connsiteX10" fmla="*/ 671512 w 728662"/>
              <a:gd name="connsiteY10" fmla="*/ 71437 h 559593"/>
              <a:gd name="connsiteX11" fmla="*/ 711993 w 728662"/>
              <a:gd name="connsiteY11" fmla="*/ 21431 h 559593"/>
              <a:gd name="connsiteX12" fmla="*/ 728662 w 728662"/>
              <a:gd name="connsiteY12" fmla="*/ 0 h 559593"/>
              <a:gd name="connsiteX13" fmla="*/ 726281 w 728662"/>
              <a:gd name="connsiteY13" fmla="*/ 4762 h 559593"/>
              <a:gd name="connsiteX14" fmla="*/ 464343 w 728662"/>
              <a:gd name="connsiteY14" fmla="*/ 559593 h 559593"/>
              <a:gd name="connsiteX15" fmla="*/ 457200 w 728662"/>
              <a:gd name="connsiteY15" fmla="*/ 538162 h 559593"/>
              <a:gd name="connsiteX16" fmla="*/ 454818 w 728662"/>
              <a:gd name="connsiteY16" fmla="*/ 495300 h 559593"/>
              <a:gd name="connsiteX17" fmla="*/ 450056 w 728662"/>
              <a:gd name="connsiteY17" fmla="*/ 466725 h 559593"/>
              <a:gd name="connsiteX18" fmla="*/ 440531 w 728662"/>
              <a:gd name="connsiteY18" fmla="*/ 442912 h 559593"/>
              <a:gd name="connsiteX19" fmla="*/ 416718 w 728662"/>
              <a:gd name="connsiteY19" fmla="*/ 411956 h 559593"/>
              <a:gd name="connsiteX20" fmla="*/ 390525 w 728662"/>
              <a:gd name="connsiteY20" fmla="*/ 383381 h 559593"/>
              <a:gd name="connsiteX21" fmla="*/ 359568 w 728662"/>
              <a:gd name="connsiteY21" fmla="*/ 352425 h 559593"/>
              <a:gd name="connsiteX22" fmla="*/ 326231 w 728662"/>
              <a:gd name="connsiteY22" fmla="*/ 328612 h 559593"/>
              <a:gd name="connsiteX23" fmla="*/ 250031 w 728662"/>
              <a:gd name="connsiteY23" fmla="*/ 285750 h 559593"/>
              <a:gd name="connsiteX24" fmla="*/ 154781 w 728662"/>
              <a:gd name="connsiteY24" fmla="*/ 228600 h 559593"/>
              <a:gd name="connsiteX25" fmla="*/ 59531 w 728662"/>
              <a:gd name="connsiteY25" fmla="*/ 176212 h 559593"/>
              <a:gd name="connsiteX26" fmla="*/ 14287 w 728662"/>
              <a:gd name="connsiteY26" fmla="*/ 147637 h 559593"/>
              <a:gd name="connsiteX27" fmla="*/ 0 w 728662"/>
              <a:gd name="connsiteY27" fmla="*/ 133350 h 559593"/>
              <a:gd name="connsiteX28" fmla="*/ 0 w 728662"/>
              <a:gd name="connsiteY28" fmla="*/ 128587 h 559593"/>
              <a:gd name="connsiteX29" fmla="*/ 0 w 728662"/>
              <a:gd name="connsiteY29" fmla="*/ 126206 h 559593"/>
              <a:gd name="connsiteX30" fmla="*/ 0 w 728662"/>
              <a:gd name="connsiteY30" fmla="*/ 121443 h 559593"/>
              <a:gd name="connsiteX31" fmla="*/ 11906 w 728662"/>
              <a:gd name="connsiteY31" fmla="*/ 116681 h 559593"/>
              <a:gd name="connsiteX32" fmla="*/ 50006 w 728662"/>
              <a:gd name="connsiteY32" fmla="*/ 116681 h 559593"/>
              <a:gd name="connsiteX33" fmla="*/ 107156 w 728662"/>
              <a:gd name="connsiteY33" fmla="*/ 126206 h 559593"/>
              <a:gd name="connsiteX34" fmla="*/ 223837 w 728662"/>
              <a:gd name="connsiteY34" fmla="*/ 147637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28662" h="559593">
                <a:moveTo>
                  <a:pt x="223837" y="147637"/>
                </a:moveTo>
                <a:lnTo>
                  <a:pt x="392906" y="171450"/>
                </a:lnTo>
                <a:lnTo>
                  <a:pt x="445293" y="178593"/>
                </a:lnTo>
                <a:lnTo>
                  <a:pt x="471487" y="178593"/>
                </a:lnTo>
                <a:lnTo>
                  <a:pt x="500062" y="178593"/>
                </a:lnTo>
                <a:lnTo>
                  <a:pt x="528637" y="171450"/>
                </a:lnTo>
                <a:lnTo>
                  <a:pt x="554831" y="161925"/>
                </a:lnTo>
                <a:lnTo>
                  <a:pt x="585787" y="147637"/>
                </a:lnTo>
                <a:lnTo>
                  <a:pt x="616743" y="126206"/>
                </a:lnTo>
                <a:lnTo>
                  <a:pt x="650081" y="97631"/>
                </a:lnTo>
                <a:lnTo>
                  <a:pt x="671512" y="71437"/>
                </a:lnTo>
                <a:lnTo>
                  <a:pt x="711993" y="21431"/>
                </a:lnTo>
                <a:lnTo>
                  <a:pt x="728662" y="0"/>
                </a:lnTo>
                <a:lnTo>
                  <a:pt x="726281" y="4762"/>
                </a:lnTo>
                <a:lnTo>
                  <a:pt x="464343" y="559593"/>
                </a:lnTo>
                <a:lnTo>
                  <a:pt x="457200" y="538162"/>
                </a:lnTo>
                <a:lnTo>
                  <a:pt x="454818" y="495300"/>
                </a:lnTo>
                <a:lnTo>
                  <a:pt x="450056" y="466725"/>
                </a:lnTo>
                <a:lnTo>
                  <a:pt x="440531" y="442912"/>
                </a:lnTo>
                <a:lnTo>
                  <a:pt x="416718" y="411956"/>
                </a:lnTo>
                <a:lnTo>
                  <a:pt x="390525" y="383381"/>
                </a:lnTo>
                <a:lnTo>
                  <a:pt x="359568" y="352425"/>
                </a:lnTo>
                <a:lnTo>
                  <a:pt x="326231" y="328612"/>
                </a:lnTo>
                <a:lnTo>
                  <a:pt x="250031" y="285750"/>
                </a:lnTo>
                <a:lnTo>
                  <a:pt x="154781" y="228600"/>
                </a:lnTo>
                <a:lnTo>
                  <a:pt x="59531" y="176212"/>
                </a:lnTo>
                <a:lnTo>
                  <a:pt x="14287" y="147637"/>
                </a:lnTo>
                <a:lnTo>
                  <a:pt x="0" y="133350"/>
                </a:lnTo>
                <a:lnTo>
                  <a:pt x="0" y="128587"/>
                </a:lnTo>
                <a:lnTo>
                  <a:pt x="0" y="126206"/>
                </a:lnTo>
                <a:lnTo>
                  <a:pt x="0" y="121443"/>
                </a:lnTo>
                <a:lnTo>
                  <a:pt x="11906" y="116681"/>
                </a:lnTo>
                <a:lnTo>
                  <a:pt x="50006" y="116681"/>
                </a:lnTo>
                <a:lnTo>
                  <a:pt x="107156" y="126206"/>
                </a:lnTo>
                <a:lnTo>
                  <a:pt x="223837" y="1476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8159F0D8-0505-4F57-9518-8FD7B738EA16}"/>
              </a:ext>
            </a:extLst>
          </p:cNvPr>
          <p:cNvSpPr/>
          <p:nvPr/>
        </p:nvSpPr>
        <p:spPr>
          <a:xfrm>
            <a:off x="3986213" y="4410075"/>
            <a:ext cx="1243012" cy="1106488"/>
          </a:xfrm>
          <a:custGeom>
            <a:avLst/>
            <a:gdLst>
              <a:gd name="connsiteX0" fmla="*/ 835818 w 1243012"/>
              <a:gd name="connsiteY0" fmla="*/ 342900 h 1107281"/>
              <a:gd name="connsiteX1" fmla="*/ 759618 w 1243012"/>
              <a:gd name="connsiteY1" fmla="*/ 421481 h 1107281"/>
              <a:gd name="connsiteX2" fmla="*/ 704850 w 1243012"/>
              <a:gd name="connsiteY2" fmla="*/ 478631 h 1107281"/>
              <a:gd name="connsiteX3" fmla="*/ 616743 w 1243012"/>
              <a:gd name="connsiteY3" fmla="*/ 561975 h 1107281"/>
              <a:gd name="connsiteX4" fmla="*/ 507206 w 1243012"/>
              <a:gd name="connsiteY4" fmla="*/ 661988 h 1107281"/>
              <a:gd name="connsiteX5" fmla="*/ 350043 w 1243012"/>
              <a:gd name="connsiteY5" fmla="*/ 795338 h 1107281"/>
              <a:gd name="connsiteX6" fmla="*/ 247650 w 1243012"/>
              <a:gd name="connsiteY6" fmla="*/ 876300 h 1107281"/>
              <a:gd name="connsiteX7" fmla="*/ 145256 w 1243012"/>
              <a:gd name="connsiteY7" fmla="*/ 957263 h 1107281"/>
              <a:gd name="connsiteX8" fmla="*/ 66675 w 1243012"/>
              <a:gd name="connsiteY8" fmla="*/ 1016794 h 1107281"/>
              <a:gd name="connsiteX9" fmla="*/ 26193 w 1243012"/>
              <a:gd name="connsiteY9" fmla="*/ 1047750 h 1107281"/>
              <a:gd name="connsiteX10" fmla="*/ 14287 w 1243012"/>
              <a:gd name="connsiteY10" fmla="*/ 1059656 h 1107281"/>
              <a:gd name="connsiteX11" fmla="*/ 2381 w 1243012"/>
              <a:gd name="connsiteY11" fmla="*/ 1081088 h 1107281"/>
              <a:gd name="connsiteX12" fmla="*/ 0 w 1243012"/>
              <a:gd name="connsiteY12" fmla="*/ 1097756 h 1107281"/>
              <a:gd name="connsiteX13" fmla="*/ 7143 w 1243012"/>
              <a:gd name="connsiteY13" fmla="*/ 1102519 h 1107281"/>
              <a:gd name="connsiteX14" fmla="*/ 16668 w 1243012"/>
              <a:gd name="connsiteY14" fmla="*/ 1107281 h 1107281"/>
              <a:gd name="connsiteX15" fmla="*/ 45243 w 1243012"/>
              <a:gd name="connsiteY15" fmla="*/ 1102519 h 1107281"/>
              <a:gd name="connsiteX16" fmla="*/ 95250 w 1243012"/>
              <a:gd name="connsiteY16" fmla="*/ 1078706 h 1107281"/>
              <a:gd name="connsiteX17" fmla="*/ 204787 w 1243012"/>
              <a:gd name="connsiteY17" fmla="*/ 1014413 h 1107281"/>
              <a:gd name="connsiteX18" fmla="*/ 330993 w 1243012"/>
              <a:gd name="connsiteY18" fmla="*/ 935831 h 1107281"/>
              <a:gd name="connsiteX19" fmla="*/ 500062 w 1243012"/>
              <a:gd name="connsiteY19" fmla="*/ 833438 h 1107281"/>
              <a:gd name="connsiteX20" fmla="*/ 650081 w 1243012"/>
              <a:gd name="connsiteY20" fmla="*/ 740569 h 1107281"/>
              <a:gd name="connsiteX21" fmla="*/ 707231 w 1243012"/>
              <a:gd name="connsiteY21" fmla="*/ 704850 h 1107281"/>
              <a:gd name="connsiteX22" fmla="*/ 819150 w 1243012"/>
              <a:gd name="connsiteY22" fmla="*/ 621506 h 1107281"/>
              <a:gd name="connsiteX23" fmla="*/ 959643 w 1243012"/>
              <a:gd name="connsiteY23" fmla="*/ 497681 h 1107281"/>
              <a:gd name="connsiteX24" fmla="*/ 1052512 w 1243012"/>
              <a:gd name="connsiteY24" fmla="*/ 407194 h 1107281"/>
              <a:gd name="connsiteX25" fmla="*/ 1133475 w 1243012"/>
              <a:gd name="connsiteY25" fmla="*/ 321469 h 1107281"/>
              <a:gd name="connsiteX26" fmla="*/ 1181100 w 1243012"/>
              <a:gd name="connsiteY26" fmla="*/ 273844 h 1107281"/>
              <a:gd name="connsiteX27" fmla="*/ 1185862 w 1243012"/>
              <a:gd name="connsiteY27" fmla="*/ 269081 h 1107281"/>
              <a:gd name="connsiteX28" fmla="*/ 1195387 w 1243012"/>
              <a:gd name="connsiteY28" fmla="*/ 264319 h 1107281"/>
              <a:gd name="connsiteX29" fmla="*/ 1219200 w 1243012"/>
              <a:gd name="connsiteY29" fmla="*/ 254794 h 1107281"/>
              <a:gd name="connsiteX30" fmla="*/ 1235868 w 1243012"/>
              <a:gd name="connsiteY30" fmla="*/ 240506 h 1107281"/>
              <a:gd name="connsiteX31" fmla="*/ 1240631 w 1243012"/>
              <a:gd name="connsiteY31" fmla="*/ 226219 h 1107281"/>
              <a:gd name="connsiteX32" fmla="*/ 1243012 w 1243012"/>
              <a:gd name="connsiteY32" fmla="*/ 209550 h 1107281"/>
              <a:gd name="connsiteX33" fmla="*/ 1243012 w 1243012"/>
              <a:gd name="connsiteY33" fmla="*/ 188119 h 1107281"/>
              <a:gd name="connsiteX34" fmla="*/ 1233487 w 1243012"/>
              <a:gd name="connsiteY34" fmla="*/ 152400 h 1107281"/>
              <a:gd name="connsiteX35" fmla="*/ 1223962 w 1243012"/>
              <a:gd name="connsiteY35" fmla="*/ 135731 h 1107281"/>
              <a:gd name="connsiteX36" fmla="*/ 1200150 w 1243012"/>
              <a:gd name="connsiteY36" fmla="*/ 119063 h 1107281"/>
              <a:gd name="connsiteX37" fmla="*/ 1164431 w 1243012"/>
              <a:gd name="connsiteY37" fmla="*/ 92869 h 1107281"/>
              <a:gd name="connsiteX38" fmla="*/ 1135856 w 1243012"/>
              <a:gd name="connsiteY38" fmla="*/ 64294 h 1107281"/>
              <a:gd name="connsiteX39" fmla="*/ 1078706 w 1243012"/>
              <a:gd name="connsiteY39" fmla="*/ 0 h 1107281"/>
              <a:gd name="connsiteX40" fmla="*/ 950118 w 1243012"/>
              <a:gd name="connsiteY40" fmla="*/ 26194 h 1107281"/>
              <a:gd name="connsiteX41" fmla="*/ 981075 w 1243012"/>
              <a:gd name="connsiteY41" fmla="*/ 80963 h 1107281"/>
              <a:gd name="connsiteX42" fmla="*/ 985837 w 1243012"/>
              <a:gd name="connsiteY42" fmla="*/ 104775 h 1107281"/>
              <a:gd name="connsiteX43" fmla="*/ 983456 w 1243012"/>
              <a:gd name="connsiteY43" fmla="*/ 128588 h 1107281"/>
              <a:gd name="connsiteX44" fmla="*/ 971550 w 1243012"/>
              <a:gd name="connsiteY44" fmla="*/ 166688 h 1107281"/>
              <a:gd name="connsiteX45" fmla="*/ 945356 w 1243012"/>
              <a:gd name="connsiteY45" fmla="*/ 211931 h 1107281"/>
              <a:gd name="connsiteX46" fmla="*/ 914400 w 1243012"/>
              <a:gd name="connsiteY46" fmla="*/ 252413 h 1107281"/>
              <a:gd name="connsiteX47" fmla="*/ 835818 w 1243012"/>
              <a:gd name="connsiteY47" fmla="*/ 342900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43012" h="1107281">
                <a:moveTo>
                  <a:pt x="835818" y="342900"/>
                </a:moveTo>
                <a:lnTo>
                  <a:pt x="759618" y="421481"/>
                </a:lnTo>
                <a:lnTo>
                  <a:pt x="704850" y="478631"/>
                </a:lnTo>
                <a:lnTo>
                  <a:pt x="616743" y="561975"/>
                </a:lnTo>
                <a:lnTo>
                  <a:pt x="507206" y="661988"/>
                </a:lnTo>
                <a:lnTo>
                  <a:pt x="350043" y="795338"/>
                </a:lnTo>
                <a:lnTo>
                  <a:pt x="247650" y="876300"/>
                </a:lnTo>
                <a:lnTo>
                  <a:pt x="145256" y="957263"/>
                </a:lnTo>
                <a:lnTo>
                  <a:pt x="66675" y="1016794"/>
                </a:lnTo>
                <a:lnTo>
                  <a:pt x="26193" y="1047750"/>
                </a:lnTo>
                <a:lnTo>
                  <a:pt x="14287" y="1059656"/>
                </a:lnTo>
                <a:lnTo>
                  <a:pt x="2381" y="1081088"/>
                </a:lnTo>
                <a:lnTo>
                  <a:pt x="0" y="1097756"/>
                </a:lnTo>
                <a:lnTo>
                  <a:pt x="7143" y="1102519"/>
                </a:lnTo>
                <a:lnTo>
                  <a:pt x="16668" y="1107281"/>
                </a:lnTo>
                <a:lnTo>
                  <a:pt x="45243" y="1102519"/>
                </a:lnTo>
                <a:lnTo>
                  <a:pt x="95250" y="1078706"/>
                </a:lnTo>
                <a:lnTo>
                  <a:pt x="204787" y="1014413"/>
                </a:lnTo>
                <a:lnTo>
                  <a:pt x="330993" y="935831"/>
                </a:lnTo>
                <a:lnTo>
                  <a:pt x="500062" y="833438"/>
                </a:lnTo>
                <a:lnTo>
                  <a:pt x="650081" y="740569"/>
                </a:lnTo>
                <a:lnTo>
                  <a:pt x="707231" y="704850"/>
                </a:lnTo>
                <a:lnTo>
                  <a:pt x="819150" y="621506"/>
                </a:lnTo>
                <a:lnTo>
                  <a:pt x="959643" y="497681"/>
                </a:lnTo>
                <a:lnTo>
                  <a:pt x="1052512" y="407194"/>
                </a:lnTo>
                <a:lnTo>
                  <a:pt x="1133475" y="321469"/>
                </a:lnTo>
                <a:lnTo>
                  <a:pt x="1181100" y="273844"/>
                </a:lnTo>
                <a:lnTo>
                  <a:pt x="1185862" y="269081"/>
                </a:lnTo>
                <a:lnTo>
                  <a:pt x="1195387" y="264319"/>
                </a:lnTo>
                <a:lnTo>
                  <a:pt x="1219200" y="254794"/>
                </a:lnTo>
                <a:lnTo>
                  <a:pt x="1235868" y="240506"/>
                </a:lnTo>
                <a:lnTo>
                  <a:pt x="1240631" y="226219"/>
                </a:lnTo>
                <a:lnTo>
                  <a:pt x="1243012" y="209550"/>
                </a:lnTo>
                <a:lnTo>
                  <a:pt x="1243012" y="188119"/>
                </a:lnTo>
                <a:lnTo>
                  <a:pt x="1233487" y="152400"/>
                </a:lnTo>
                <a:lnTo>
                  <a:pt x="1223962" y="135731"/>
                </a:lnTo>
                <a:lnTo>
                  <a:pt x="1200150" y="119063"/>
                </a:lnTo>
                <a:lnTo>
                  <a:pt x="1164431" y="92869"/>
                </a:lnTo>
                <a:lnTo>
                  <a:pt x="1135856" y="64294"/>
                </a:lnTo>
                <a:lnTo>
                  <a:pt x="1078706" y="0"/>
                </a:lnTo>
                <a:lnTo>
                  <a:pt x="950118" y="26194"/>
                </a:lnTo>
                <a:lnTo>
                  <a:pt x="981075" y="80963"/>
                </a:lnTo>
                <a:lnTo>
                  <a:pt x="985837" y="104775"/>
                </a:lnTo>
                <a:lnTo>
                  <a:pt x="983456" y="128588"/>
                </a:lnTo>
                <a:lnTo>
                  <a:pt x="971550" y="166688"/>
                </a:lnTo>
                <a:lnTo>
                  <a:pt x="945356" y="211931"/>
                </a:lnTo>
                <a:lnTo>
                  <a:pt x="914400" y="252413"/>
                </a:lnTo>
                <a:lnTo>
                  <a:pt x="835818" y="342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DFB169F7-2B88-4569-845A-2210A338F85D}"/>
              </a:ext>
            </a:extLst>
          </p:cNvPr>
          <p:cNvSpPr/>
          <p:nvPr/>
        </p:nvSpPr>
        <p:spPr>
          <a:xfrm>
            <a:off x="4429125" y="4344988"/>
            <a:ext cx="1524000" cy="1603375"/>
          </a:xfrm>
          <a:custGeom>
            <a:avLst/>
            <a:gdLst>
              <a:gd name="connsiteX0" fmla="*/ 1302544 w 1524000"/>
              <a:gd name="connsiteY0" fmla="*/ 576263 h 1602582"/>
              <a:gd name="connsiteX1" fmla="*/ 1145381 w 1524000"/>
              <a:gd name="connsiteY1" fmla="*/ 773907 h 1602582"/>
              <a:gd name="connsiteX2" fmla="*/ 1083469 w 1524000"/>
              <a:gd name="connsiteY2" fmla="*/ 847725 h 1602582"/>
              <a:gd name="connsiteX3" fmla="*/ 1019175 w 1524000"/>
              <a:gd name="connsiteY3" fmla="*/ 921544 h 1602582"/>
              <a:gd name="connsiteX4" fmla="*/ 952500 w 1524000"/>
              <a:gd name="connsiteY4" fmla="*/ 992982 h 1602582"/>
              <a:gd name="connsiteX5" fmla="*/ 890588 w 1524000"/>
              <a:gd name="connsiteY5" fmla="*/ 1057275 h 1602582"/>
              <a:gd name="connsiteX6" fmla="*/ 812006 w 1524000"/>
              <a:gd name="connsiteY6" fmla="*/ 1126332 h 1602582"/>
              <a:gd name="connsiteX7" fmla="*/ 733425 w 1524000"/>
              <a:gd name="connsiteY7" fmla="*/ 1185863 h 1602582"/>
              <a:gd name="connsiteX8" fmla="*/ 616744 w 1524000"/>
              <a:gd name="connsiteY8" fmla="*/ 1266825 h 1602582"/>
              <a:gd name="connsiteX9" fmla="*/ 483394 w 1524000"/>
              <a:gd name="connsiteY9" fmla="*/ 1350169 h 1602582"/>
              <a:gd name="connsiteX10" fmla="*/ 311944 w 1524000"/>
              <a:gd name="connsiteY10" fmla="*/ 1452563 h 1602582"/>
              <a:gd name="connsiteX11" fmla="*/ 114300 w 1524000"/>
              <a:gd name="connsiteY11" fmla="*/ 1559719 h 1602582"/>
              <a:gd name="connsiteX12" fmla="*/ 40481 w 1524000"/>
              <a:gd name="connsiteY12" fmla="*/ 1597819 h 1602582"/>
              <a:gd name="connsiteX13" fmla="*/ 23813 w 1524000"/>
              <a:gd name="connsiteY13" fmla="*/ 1602582 h 1602582"/>
              <a:gd name="connsiteX14" fmla="*/ 9525 w 1524000"/>
              <a:gd name="connsiteY14" fmla="*/ 1602582 h 1602582"/>
              <a:gd name="connsiteX15" fmla="*/ 0 w 1524000"/>
              <a:gd name="connsiteY15" fmla="*/ 1597819 h 1602582"/>
              <a:gd name="connsiteX16" fmla="*/ 9525 w 1524000"/>
              <a:gd name="connsiteY16" fmla="*/ 1581150 h 1602582"/>
              <a:gd name="connsiteX17" fmla="*/ 42863 w 1524000"/>
              <a:gd name="connsiteY17" fmla="*/ 1545432 h 1602582"/>
              <a:gd name="connsiteX18" fmla="*/ 119063 w 1524000"/>
              <a:gd name="connsiteY18" fmla="*/ 1485900 h 1602582"/>
              <a:gd name="connsiteX19" fmla="*/ 273844 w 1524000"/>
              <a:gd name="connsiteY19" fmla="*/ 1369219 h 1602582"/>
              <a:gd name="connsiteX20" fmla="*/ 409575 w 1524000"/>
              <a:gd name="connsiteY20" fmla="*/ 1262063 h 1602582"/>
              <a:gd name="connsiteX21" fmla="*/ 554831 w 1524000"/>
              <a:gd name="connsiteY21" fmla="*/ 1140619 h 1602582"/>
              <a:gd name="connsiteX22" fmla="*/ 650081 w 1524000"/>
              <a:gd name="connsiteY22" fmla="*/ 1052513 h 1602582"/>
              <a:gd name="connsiteX23" fmla="*/ 752475 w 1524000"/>
              <a:gd name="connsiteY23" fmla="*/ 957263 h 1602582"/>
              <a:gd name="connsiteX24" fmla="*/ 842963 w 1524000"/>
              <a:gd name="connsiteY24" fmla="*/ 864394 h 1602582"/>
              <a:gd name="connsiteX25" fmla="*/ 909638 w 1524000"/>
              <a:gd name="connsiteY25" fmla="*/ 790575 h 1602582"/>
              <a:gd name="connsiteX26" fmla="*/ 957263 w 1524000"/>
              <a:gd name="connsiteY26" fmla="*/ 733425 h 1602582"/>
              <a:gd name="connsiteX27" fmla="*/ 1035844 w 1524000"/>
              <a:gd name="connsiteY27" fmla="*/ 633413 h 1602582"/>
              <a:gd name="connsiteX28" fmla="*/ 1066800 w 1524000"/>
              <a:gd name="connsiteY28" fmla="*/ 585788 h 1602582"/>
              <a:gd name="connsiteX29" fmla="*/ 1085850 w 1524000"/>
              <a:gd name="connsiteY29" fmla="*/ 559594 h 1602582"/>
              <a:gd name="connsiteX30" fmla="*/ 1114425 w 1524000"/>
              <a:gd name="connsiteY30" fmla="*/ 514350 h 1602582"/>
              <a:gd name="connsiteX31" fmla="*/ 1147763 w 1524000"/>
              <a:gd name="connsiteY31" fmla="*/ 452438 h 1602582"/>
              <a:gd name="connsiteX32" fmla="*/ 1166813 w 1524000"/>
              <a:gd name="connsiteY32" fmla="*/ 411957 h 1602582"/>
              <a:gd name="connsiteX33" fmla="*/ 1181100 w 1524000"/>
              <a:gd name="connsiteY33" fmla="*/ 376238 h 1602582"/>
              <a:gd name="connsiteX34" fmla="*/ 1195388 w 1524000"/>
              <a:gd name="connsiteY34" fmla="*/ 333375 h 1602582"/>
              <a:gd name="connsiteX35" fmla="*/ 1202531 w 1524000"/>
              <a:gd name="connsiteY35" fmla="*/ 297657 h 1602582"/>
              <a:gd name="connsiteX36" fmla="*/ 1207294 w 1524000"/>
              <a:gd name="connsiteY36" fmla="*/ 269082 h 1602582"/>
              <a:gd name="connsiteX37" fmla="*/ 1207294 w 1524000"/>
              <a:gd name="connsiteY37" fmla="*/ 245269 h 1602582"/>
              <a:gd name="connsiteX38" fmla="*/ 1207294 w 1524000"/>
              <a:gd name="connsiteY38" fmla="*/ 238125 h 1602582"/>
              <a:gd name="connsiteX39" fmla="*/ 1195388 w 1524000"/>
              <a:gd name="connsiteY39" fmla="*/ 211932 h 1602582"/>
              <a:gd name="connsiteX40" fmla="*/ 1171575 w 1524000"/>
              <a:gd name="connsiteY40" fmla="*/ 176213 h 1602582"/>
              <a:gd name="connsiteX41" fmla="*/ 1147763 w 1524000"/>
              <a:gd name="connsiteY41" fmla="*/ 145257 h 1602582"/>
              <a:gd name="connsiteX42" fmla="*/ 1116806 w 1524000"/>
              <a:gd name="connsiteY42" fmla="*/ 109538 h 1602582"/>
              <a:gd name="connsiteX43" fmla="*/ 1026319 w 1524000"/>
              <a:gd name="connsiteY43" fmla="*/ 14288 h 1602582"/>
              <a:gd name="connsiteX44" fmla="*/ 1162050 w 1524000"/>
              <a:gd name="connsiteY44" fmla="*/ 0 h 1602582"/>
              <a:gd name="connsiteX45" fmla="*/ 1295400 w 1524000"/>
              <a:gd name="connsiteY45" fmla="*/ 78582 h 1602582"/>
              <a:gd name="connsiteX46" fmla="*/ 1357313 w 1524000"/>
              <a:gd name="connsiteY46" fmla="*/ 119063 h 1602582"/>
              <a:gd name="connsiteX47" fmla="*/ 1423988 w 1524000"/>
              <a:gd name="connsiteY47" fmla="*/ 171450 h 1602582"/>
              <a:gd name="connsiteX48" fmla="*/ 1476375 w 1524000"/>
              <a:gd name="connsiteY48" fmla="*/ 219075 h 1602582"/>
              <a:gd name="connsiteX49" fmla="*/ 1502569 w 1524000"/>
              <a:gd name="connsiteY49" fmla="*/ 245269 h 1602582"/>
              <a:gd name="connsiteX50" fmla="*/ 1516856 w 1524000"/>
              <a:gd name="connsiteY50" fmla="*/ 264319 h 1602582"/>
              <a:gd name="connsiteX51" fmla="*/ 1521619 w 1524000"/>
              <a:gd name="connsiteY51" fmla="*/ 276225 h 1602582"/>
              <a:gd name="connsiteX52" fmla="*/ 1524000 w 1524000"/>
              <a:gd name="connsiteY52" fmla="*/ 288132 h 1602582"/>
              <a:gd name="connsiteX53" fmla="*/ 1521619 w 1524000"/>
              <a:gd name="connsiteY53" fmla="*/ 304800 h 1602582"/>
              <a:gd name="connsiteX54" fmla="*/ 1512094 w 1524000"/>
              <a:gd name="connsiteY54" fmla="*/ 330994 h 1602582"/>
              <a:gd name="connsiteX55" fmla="*/ 1493044 w 1524000"/>
              <a:gd name="connsiteY55" fmla="*/ 357188 h 1602582"/>
              <a:gd name="connsiteX56" fmla="*/ 1464469 w 1524000"/>
              <a:gd name="connsiteY56" fmla="*/ 378619 h 1602582"/>
              <a:gd name="connsiteX57" fmla="*/ 1435894 w 1524000"/>
              <a:gd name="connsiteY57" fmla="*/ 395288 h 1602582"/>
              <a:gd name="connsiteX58" fmla="*/ 1397794 w 1524000"/>
              <a:gd name="connsiteY58" fmla="*/ 445294 h 1602582"/>
              <a:gd name="connsiteX59" fmla="*/ 1302544 w 1524000"/>
              <a:gd name="connsiteY59" fmla="*/ 576263 h 16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24000" h="1602582">
                <a:moveTo>
                  <a:pt x="1302544" y="576263"/>
                </a:moveTo>
                <a:lnTo>
                  <a:pt x="1145381" y="773907"/>
                </a:lnTo>
                <a:lnTo>
                  <a:pt x="1083469" y="847725"/>
                </a:lnTo>
                <a:lnTo>
                  <a:pt x="1019175" y="921544"/>
                </a:lnTo>
                <a:lnTo>
                  <a:pt x="952500" y="992982"/>
                </a:lnTo>
                <a:lnTo>
                  <a:pt x="890588" y="1057275"/>
                </a:lnTo>
                <a:lnTo>
                  <a:pt x="812006" y="1126332"/>
                </a:lnTo>
                <a:lnTo>
                  <a:pt x="733425" y="1185863"/>
                </a:lnTo>
                <a:lnTo>
                  <a:pt x="616744" y="1266825"/>
                </a:lnTo>
                <a:lnTo>
                  <a:pt x="483394" y="1350169"/>
                </a:lnTo>
                <a:lnTo>
                  <a:pt x="311944" y="1452563"/>
                </a:lnTo>
                <a:lnTo>
                  <a:pt x="114300" y="1559719"/>
                </a:lnTo>
                <a:lnTo>
                  <a:pt x="40481" y="1597819"/>
                </a:lnTo>
                <a:lnTo>
                  <a:pt x="23813" y="1602582"/>
                </a:lnTo>
                <a:lnTo>
                  <a:pt x="9525" y="1602582"/>
                </a:lnTo>
                <a:lnTo>
                  <a:pt x="0" y="1597819"/>
                </a:lnTo>
                <a:lnTo>
                  <a:pt x="9525" y="1581150"/>
                </a:lnTo>
                <a:lnTo>
                  <a:pt x="42863" y="1545432"/>
                </a:lnTo>
                <a:lnTo>
                  <a:pt x="119063" y="1485900"/>
                </a:lnTo>
                <a:lnTo>
                  <a:pt x="273844" y="1369219"/>
                </a:lnTo>
                <a:lnTo>
                  <a:pt x="409575" y="1262063"/>
                </a:lnTo>
                <a:lnTo>
                  <a:pt x="554831" y="1140619"/>
                </a:lnTo>
                <a:lnTo>
                  <a:pt x="650081" y="1052513"/>
                </a:lnTo>
                <a:lnTo>
                  <a:pt x="752475" y="957263"/>
                </a:lnTo>
                <a:lnTo>
                  <a:pt x="842963" y="864394"/>
                </a:lnTo>
                <a:lnTo>
                  <a:pt x="909638" y="790575"/>
                </a:lnTo>
                <a:lnTo>
                  <a:pt x="957263" y="733425"/>
                </a:lnTo>
                <a:lnTo>
                  <a:pt x="1035844" y="633413"/>
                </a:lnTo>
                <a:lnTo>
                  <a:pt x="1066800" y="585788"/>
                </a:lnTo>
                <a:lnTo>
                  <a:pt x="1085850" y="559594"/>
                </a:lnTo>
                <a:lnTo>
                  <a:pt x="1114425" y="514350"/>
                </a:lnTo>
                <a:lnTo>
                  <a:pt x="1147763" y="452438"/>
                </a:lnTo>
                <a:lnTo>
                  <a:pt x="1166813" y="411957"/>
                </a:lnTo>
                <a:lnTo>
                  <a:pt x="1181100" y="376238"/>
                </a:lnTo>
                <a:lnTo>
                  <a:pt x="1195388" y="333375"/>
                </a:lnTo>
                <a:lnTo>
                  <a:pt x="1202531" y="297657"/>
                </a:lnTo>
                <a:lnTo>
                  <a:pt x="1207294" y="269082"/>
                </a:lnTo>
                <a:lnTo>
                  <a:pt x="1207294" y="245269"/>
                </a:lnTo>
                <a:lnTo>
                  <a:pt x="1207294" y="238125"/>
                </a:lnTo>
                <a:lnTo>
                  <a:pt x="1195388" y="211932"/>
                </a:lnTo>
                <a:lnTo>
                  <a:pt x="1171575" y="176213"/>
                </a:lnTo>
                <a:lnTo>
                  <a:pt x="1147763" y="145257"/>
                </a:lnTo>
                <a:lnTo>
                  <a:pt x="1116806" y="109538"/>
                </a:lnTo>
                <a:lnTo>
                  <a:pt x="1026319" y="14288"/>
                </a:lnTo>
                <a:lnTo>
                  <a:pt x="1162050" y="0"/>
                </a:lnTo>
                <a:lnTo>
                  <a:pt x="1295400" y="78582"/>
                </a:lnTo>
                <a:lnTo>
                  <a:pt x="1357313" y="119063"/>
                </a:lnTo>
                <a:lnTo>
                  <a:pt x="1423988" y="171450"/>
                </a:lnTo>
                <a:lnTo>
                  <a:pt x="1476375" y="219075"/>
                </a:lnTo>
                <a:lnTo>
                  <a:pt x="1502569" y="245269"/>
                </a:lnTo>
                <a:lnTo>
                  <a:pt x="1516856" y="264319"/>
                </a:lnTo>
                <a:lnTo>
                  <a:pt x="1521619" y="276225"/>
                </a:lnTo>
                <a:lnTo>
                  <a:pt x="1524000" y="288132"/>
                </a:lnTo>
                <a:lnTo>
                  <a:pt x="1521619" y="304800"/>
                </a:lnTo>
                <a:lnTo>
                  <a:pt x="1512094" y="330994"/>
                </a:lnTo>
                <a:lnTo>
                  <a:pt x="1493044" y="357188"/>
                </a:lnTo>
                <a:lnTo>
                  <a:pt x="1464469" y="378619"/>
                </a:lnTo>
                <a:lnTo>
                  <a:pt x="1435894" y="395288"/>
                </a:lnTo>
                <a:lnTo>
                  <a:pt x="1397794" y="445294"/>
                </a:lnTo>
                <a:lnTo>
                  <a:pt x="1302544" y="5762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2097EB2-3B6B-4BE6-8F80-E11E8C3FE718}"/>
              </a:ext>
            </a:extLst>
          </p:cNvPr>
          <p:cNvGrpSpPr>
            <a:grpSpLocks/>
          </p:cNvGrpSpPr>
          <p:nvPr/>
        </p:nvGrpSpPr>
        <p:grpSpPr bwMode="auto">
          <a:xfrm>
            <a:off x="2576513" y="1504950"/>
            <a:ext cx="4440237" cy="4586288"/>
            <a:chOff x="2720975" y="1657350"/>
            <a:chExt cx="4440238" cy="4586288"/>
          </a:xfrm>
        </p:grpSpPr>
        <p:sp>
          <p:nvSpPr>
            <p:cNvPr id="17" name="フリーフォーム 107">
              <a:extLst>
                <a:ext uri="{FF2B5EF4-FFF2-40B4-BE49-F238E27FC236}">
                  <a16:creationId xmlns:a16="http://schemas.microsoft.com/office/drawing/2014/main" id="{9082E918-285E-4113-838E-6EC4122085B7}"/>
                </a:ext>
              </a:extLst>
            </p:cNvPr>
            <p:cNvSpPr/>
            <p:nvPr/>
          </p:nvSpPr>
          <p:spPr>
            <a:xfrm>
              <a:off x="2720975" y="1751013"/>
              <a:ext cx="1430337" cy="2381250"/>
            </a:xfrm>
            <a:custGeom>
              <a:avLst/>
              <a:gdLst>
                <a:gd name="connsiteX0" fmla="*/ 1187493 w 1429901"/>
                <a:gd name="connsiteY0" fmla="*/ 665855 h 2381122"/>
                <a:gd name="connsiteX1" fmla="*/ 1129192 w 1429901"/>
                <a:gd name="connsiteY1" fmla="*/ 782456 h 2381122"/>
                <a:gd name="connsiteX2" fmla="*/ 1049412 w 1429901"/>
                <a:gd name="connsiteY2" fmla="*/ 935879 h 2381122"/>
                <a:gd name="connsiteX3" fmla="*/ 960427 w 1429901"/>
                <a:gd name="connsiteY3" fmla="*/ 1113849 h 2381122"/>
                <a:gd name="connsiteX4" fmla="*/ 914400 w 1429901"/>
                <a:gd name="connsiteY4" fmla="*/ 1205903 h 2381122"/>
                <a:gd name="connsiteX5" fmla="*/ 782456 w 1429901"/>
                <a:gd name="connsiteY5" fmla="*/ 1445243 h 2381122"/>
                <a:gd name="connsiteX6" fmla="*/ 687334 w 1429901"/>
                <a:gd name="connsiteY6" fmla="*/ 1586392 h 2381122"/>
                <a:gd name="connsiteX7" fmla="*/ 555391 w 1429901"/>
                <a:gd name="connsiteY7" fmla="*/ 1773568 h 2381122"/>
                <a:gd name="connsiteX8" fmla="*/ 426515 w 1429901"/>
                <a:gd name="connsiteY8" fmla="*/ 1942333 h 2381122"/>
                <a:gd name="connsiteX9" fmla="*/ 236271 w 1429901"/>
                <a:gd name="connsiteY9" fmla="*/ 2169398 h 2381122"/>
                <a:gd name="connsiteX10" fmla="*/ 101259 w 1429901"/>
                <a:gd name="connsiteY10" fmla="*/ 2319753 h 2381122"/>
                <a:gd name="connsiteX11" fmla="*/ 67506 w 1429901"/>
                <a:gd name="connsiteY11" fmla="*/ 2359643 h 2381122"/>
                <a:gd name="connsiteX12" fmla="*/ 46027 w 1429901"/>
                <a:gd name="connsiteY12" fmla="*/ 2371917 h 2381122"/>
                <a:gd name="connsiteX13" fmla="*/ 30685 w 1429901"/>
                <a:gd name="connsiteY13" fmla="*/ 2378053 h 2381122"/>
                <a:gd name="connsiteX14" fmla="*/ 21479 w 1429901"/>
                <a:gd name="connsiteY14" fmla="*/ 2381122 h 2381122"/>
                <a:gd name="connsiteX15" fmla="*/ 15342 w 1429901"/>
                <a:gd name="connsiteY15" fmla="*/ 2381122 h 2381122"/>
                <a:gd name="connsiteX16" fmla="*/ 6137 w 1429901"/>
                <a:gd name="connsiteY16" fmla="*/ 2378053 h 2381122"/>
                <a:gd name="connsiteX17" fmla="*/ 0 w 1429901"/>
                <a:gd name="connsiteY17" fmla="*/ 2368848 h 2381122"/>
                <a:gd name="connsiteX18" fmla="*/ 0 w 1429901"/>
                <a:gd name="connsiteY18" fmla="*/ 2353506 h 2381122"/>
                <a:gd name="connsiteX19" fmla="*/ 12274 w 1429901"/>
                <a:gd name="connsiteY19" fmla="*/ 2319753 h 2381122"/>
                <a:gd name="connsiteX20" fmla="*/ 79780 w 1429901"/>
                <a:gd name="connsiteY20" fmla="*/ 2224631 h 2381122"/>
                <a:gd name="connsiteX21" fmla="*/ 202518 w 1429901"/>
                <a:gd name="connsiteY21" fmla="*/ 2037455 h 2381122"/>
                <a:gd name="connsiteX22" fmla="*/ 306846 w 1429901"/>
                <a:gd name="connsiteY22" fmla="*/ 1877895 h 2381122"/>
                <a:gd name="connsiteX23" fmla="*/ 398899 w 1429901"/>
                <a:gd name="connsiteY23" fmla="*/ 1718335 h 2381122"/>
                <a:gd name="connsiteX24" fmla="*/ 466405 w 1429901"/>
                <a:gd name="connsiteY24" fmla="*/ 1604802 h 2381122"/>
                <a:gd name="connsiteX25" fmla="*/ 533911 w 1429901"/>
                <a:gd name="connsiteY25" fmla="*/ 1485133 h 2381122"/>
                <a:gd name="connsiteX26" fmla="*/ 610623 w 1429901"/>
                <a:gd name="connsiteY26" fmla="*/ 1334778 h 2381122"/>
                <a:gd name="connsiteX27" fmla="*/ 681197 w 1429901"/>
                <a:gd name="connsiteY27" fmla="*/ 1196698 h 2381122"/>
                <a:gd name="connsiteX28" fmla="*/ 764046 w 1429901"/>
                <a:gd name="connsiteY28" fmla="*/ 1027933 h 2381122"/>
                <a:gd name="connsiteX29" fmla="*/ 843825 w 1429901"/>
                <a:gd name="connsiteY29" fmla="*/ 849962 h 2381122"/>
                <a:gd name="connsiteX30" fmla="*/ 908263 w 1429901"/>
                <a:gd name="connsiteY30" fmla="*/ 705745 h 2381122"/>
                <a:gd name="connsiteX31" fmla="*/ 975769 w 1429901"/>
                <a:gd name="connsiteY31" fmla="*/ 536980 h 2381122"/>
                <a:gd name="connsiteX32" fmla="*/ 1021796 w 1429901"/>
                <a:gd name="connsiteY32" fmla="*/ 417310 h 2381122"/>
                <a:gd name="connsiteX33" fmla="*/ 1064754 w 1429901"/>
                <a:gd name="connsiteY33" fmla="*/ 300708 h 2381122"/>
                <a:gd name="connsiteX34" fmla="*/ 1086234 w 1429901"/>
                <a:gd name="connsiteY34" fmla="*/ 248545 h 2381122"/>
                <a:gd name="connsiteX35" fmla="*/ 1089302 w 1429901"/>
                <a:gd name="connsiteY35" fmla="*/ 223997 h 2381122"/>
                <a:gd name="connsiteX36" fmla="*/ 1086234 w 1429901"/>
                <a:gd name="connsiteY36" fmla="*/ 196381 h 2381122"/>
                <a:gd name="connsiteX37" fmla="*/ 1083165 w 1429901"/>
                <a:gd name="connsiteY37" fmla="*/ 181039 h 2381122"/>
                <a:gd name="connsiteX38" fmla="*/ 1058617 w 1429901"/>
                <a:gd name="connsiteY38" fmla="*/ 159560 h 2381122"/>
                <a:gd name="connsiteX39" fmla="*/ 1009522 w 1429901"/>
                <a:gd name="connsiteY39" fmla="*/ 122738 h 2381122"/>
                <a:gd name="connsiteX40" fmla="*/ 969632 w 1429901"/>
                <a:gd name="connsiteY40" fmla="*/ 92053 h 2381122"/>
                <a:gd name="connsiteX41" fmla="*/ 942016 w 1429901"/>
                <a:gd name="connsiteY41" fmla="*/ 70574 h 2381122"/>
                <a:gd name="connsiteX42" fmla="*/ 929742 w 1429901"/>
                <a:gd name="connsiteY42" fmla="*/ 52164 h 2381122"/>
                <a:gd name="connsiteX43" fmla="*/ 923605 w 1429901"/>
                <a:gd name="connsiteY43" fmla="*/ 39890 h 2381122"/>
                <a:gd name="connsiteX44" fmla="*/ 923605 w 1429901"/>
                <a:gd name="connsiteY44" fmla="*/ 30684 h 2381122"/>
                <a:gd name="connsiteX45" fmla="*/ 926674 w 1429901"/>
                <a:gd name="connsiteY45" fmla="*/ 18411 h 2381122"/>
                <a:gd name="connsiteX46" fmla="*/ 935879 w 1429901"/>
                <a:gd name="connsiteY46" fmla="*/ 12274 h 2381122"/>
                <a:gd name="connsiteX47" fmla="*/ 960427 w 1429901"/>
                <a:gd name="connsiteY47" fmla="*/ 6137 h 2381122"/>
                <a:gd name="connsiteX48" fmla="*/ 994180 w 1429901"/>
                <a:gd name="connsiteY48" fmla="*/ 3068 h 2381122"/>
                <a:gd name="connsiteX49" fmla="*/ 1031001 w 1429901"/>
                <a:gd name="connsiteY49" fmla="*/ 0 h 2381122"/>
                <a:gd name="connsiteX50" fmla="*/ 1080097 w 1429901"/>
                <a:gd name="connsiteY50" fmla="*/ 6137 h 2381122"/>
                <a:gd name="connsiteX51" fmla="*/ 1119987 w 1429901"/>
                <a:gd name="connsiteY51" fmla="*/ 15342 h 2381122"/>
                <a:gd name="connsiteX52" fmla="*/ 1187493 w 1429901"/>
                <a:gd name="connsiteY52" fmla="*/ 42958 h 2381122"/>
                <a:gd name="connsiteX53" fmla="*/ 1248862 w 1429901"/>
                <a:gd name="connsiteY53" fmla="*/ 79780 h 2381122"/>
                <a:gd name="connsiteX54" fmla="*/ 1297957 w 1429901"/>
                <a:gd name="connsiteY54" fmla="*/ 113533 h 2381122"/>
                <a:gd name="connsiteX55" fmla="*/ 1374668 w 1429901"/>
                <a:gd name="connsiteY55" fmla="*/ 171833 h 2381122"/>
                <a:gd name="connsiteX56" fmla="*/ 1399216 w 1429901"/>
                <a:gd name="connsiteY56" fmla="*/ 196381 h 2381122"/>
                <a:gd name="connsiteX57" fmla="*/ 1414558 w 1429901"/>
                <a:gd name="connsiteY57" fmla="*/ 217860 h 2381122"/>
                <a:gd name="connsiteX58" fmla="*/ 1423764 w 1429901"/>
                <a:gd name="connsiteY58" fmla="*/ 233202 h 2381122"/>
                <a:gd name="connsiteX59" fmla="*/ 1429901 w 1429901"/>
                <a:gd name="connsiteY59" fmla="*/ 251613 h 2381122"/>
                <a:gd name="connsiteX60" fmla="*/ 1426832 w 1429901"/>
                <a:gd name="connsiteY60" fmla="*/ 273092 h 2381122"/>
                <a:gd name="connsiteX61" fmla="*/ 1420695 w 1429901"/>
                <a:gd name="connsiteY61" fmla="*/ 288435 h 2381122"/>
                <a:gd name="connsiteX62" fmla="*/ 1408421 w 1429901"/>
                <a:gd name="connsiteY62" fmla="*/ 297640 h 2381122"/>
                <a:gd name="connsiteX63" fmla="*/ 1383874 w 1429901"/>
                <a:gd name="connsiteY63" fmla="*/ 309914 h 2381122"/>
                <a:gd name="connsiteX64" fmla="*/ 1368532 w 1429901"/>
                <a:gd name="connsiteY64" fmla="*/ 316051 h 2381122"/>
                <a:gd name="connsiteX65" fmla="*/ 1331710 w 1429901"/>
                <a:gd name="connsiteY65" fmla="*/ 352872 h 2381122"/>
                <a:gd name="connsiteX66" fmla="*/ 1307162 w 1429901"/>
                <a:gd name="connsiteY66" fmla="*/ 380488 h 2381122"/>
                <a:gd name="connsiteX67" fmla="*/ 1285683 w 1429901"/>
                <a:gd name="connsiteY67" fmla="*/ 432652 h 2381122"/>
                <a:gd name="connsiteX68" fmla="*/ 1248862 w 1429901"/>
                <a:gd name="connsiteY68" fmla="*/ 527774 h 2381122"/>
                <a:gd name="connsiteX69" fmla="*/ 1187493 w 1429901"/>
                <a:gd name="connsiteY69" fmla="*/ 665855 h 238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429901" h="2381122">
                  <a:moveTo>
                    <a:pt x="1187493" y="665855"/>
                  </a:moveTo>
                  <a:lnTo>
                    <a:pt x="1129192" y="782456"/>
                  </a:lnTo>
                  <a:lnTo>
                    <a:pt x="1049412" y="935879"/>
                  </a:lnTo>
                  <a:lnTo>
                    <a:pt x="960427" y="1113849"/>
                  </a:lnTo>
                  <a:lnTo>
                    <a:pt x="914400" y="1205903"/>
                  </a:lnTo>
                  <a:lnTo>
                    <a:pt x="782456" y="1445243"/>
                  </a:lnTo>
                  <a:lnTo>
                    <a:pt x="687334" y="1586392"/>
                  </a:lnTo>
                  <a:lnTo>
                    <a:pt x="555391" y="1773568"/>
                  </a:lnTo>
                  <a:lnTo>
                    <a:pt x="426515" y="1942333"/>
                  </a:lnTo>
                  <a:lnTo>
                    <a:pt x="236271" y="2169398"/>
                  </a:lnTo>
                  <a:lnTo>
                    <a:pt x="101259" y="2319753"/>
                  </a:lnTo>
                  <a:lnTo>
                    <a:pt x="67506" y="2359643"/>
                  </a:lnTo>
                  <a:lnTo>
                    <a:pt x="46027" y="2371917"/>
                  </a:lnTo>
                  <a:lnTo>
                    <a:pt x="30685" y="2378053"/>
                  </a:lnTo>
                  <a:lnTo>
                    <a:pt x="21479" y="2381122"/>
                  </a:lnTo>
                  <a:lnTo>
                    <a:pt x="15342" y="2381122"/>
                  </a:lnTo>
                  <a:lnTo>
                    <a:pt x="6137" y="2378053"/>
                  </a:lnTo>
                  <a:lnTo>
                    <a:pt x="0" y="2368848"/>
                  </a:lnTo>
                  <a:lnTo>
                    <a:pt x="0" y="2353506"/>
                  </a:lnTo>
                  <a:lnTo>
                    <a:pt x="12274" y="2319753"/>
                  </a:lnTo>
                  <a:lnTo>
                    <a:pt x="79780" y="2224631"/>
                  </a:lnTo>
                  <a:lnTo>
                    <a:pt x="202518" y="2037455"/>
                  </a:lnTo>
                  <a:lnTo>
                    <a:pt x="306846" y="1877895"/>
                  </a:lnTo>
                  <a:lnTo>
                    <a:pt x="398899" y="1718335"/>
                  </a:lnTo>
                  <a:lnTo>
                    <a:pt x="466405" y="1604802"/>
                  </a:lnTo>
                  <a:lnTo>
                    <a:pt x="533911" y="1485133"/>
                  </a:lnTo>
                  <a:lnTo>
                    <a:pt x="610623" y="1334778"/>
                  </a:lnTo>
                  <a:lnTo>
                    <a:pt x="681197" y="1196698"/>
                  </a:lnTo>
                  <a:lnTo>
                    <a:pt x="764046" y="1027933"/>
                  </a:lnTo>
                  <a:lnTo>
                    <a:pt x="843825" y="849962"/>
                  </a:lnTo>
                  <a:lnTo>
                    <a:pt x="908263" y="705745"/>
                  </a:lnTo>
                  <a:lnTo>
                    <a:pt x="975769" y="536980"/>
                  </a:lnTo>
                  <a:lnTo>
                    <a:pt x="1021796" y="417310"/>
                  </a:lnTo>
                  <a:lnTo>
                    <a:pt x="1064754" y="300708"/>
                  </a:lnTo>
                  <a:lnTo>
                    <a:pt x="1086234" y="248545"/>
                  </a:lnTo>
                  <a:lnTo>
                    <a:pt x="1089302" y="223997"/>
                  </a:lnTo>
                  <a:lnTo>
                    <a:pt x="1086234" y="196381"/>
                  </a:lnTo>
                  <a:lnTo>
                    <a:pt x="1083165" y="181039"/>
                  </a:lnTo>
                  <a:lnTo>
                    <a:pt x="1058617" y="159560"/>
                  </a:lnTo>
                  <a:lnTo>
                    <a:pt x="1009522" y="122738"/>
                  </a:lnTo>
                  <a:lnTo>
                    <a:pt x="969632" y="92053"/>
                  </a:lnTo>
                  <a:lnTo>
                    <a:pt x="942016" y="70574"/>
                  </a:lnTo>
                  <a:lnTo>
                    <a:pt x="929742" y="52164"/>
                  </a:lnTo>
                  <a:lnTo>
                    <a:pt x="923605" y="39890"/>
                  </a:lnTo>
                  <a:lnTo>
                    <a:pt x="923605" y="30684"/>
                  </a:lnTo>
                  <a:lnTo>
                    <a:pt x="926674" y="18411"/>
                  </a:lnTo>
                  <a:lnTo>
                    <a:pt x="935879" y="12274"/>
                  </a:lnTo>
                  <a:lnTo>
                    <a:pt x="960427" y="6137"/>
                  </a:lnTo>
                  <a:lnTo>
                    <a:pt x="994180" y="3068"/>
                  </a:lnTo>
                  <a:lnTo>
                    <a:pt x="1031001" y="0"/>
                  </a:lnTo>
                  <a:lnTo>
                    <a:pt x="1080097" y="6137"/>
                  </a:lnTo>
                  <a:lnTo>
                    <a:pt x="1119987" y="15342"/>
                  </a:lnTo>
                  <a:lnTo>
                    <a:pt x="1187493" y="42958"/>
                  </a:lnTo>
                  <a:lnTo>
                    <a:pt x="1248862" y="79780"/>
                  </a:lnTo>
                  <a:lnTo>
                    <a:pt x="1297957" y="113533"/>
                  </a:lnTo>
                  <a:lnTo>
                    <a:pt x="1374668" y="171833"/>
                  </a:lnTo>
                  <a:lnTo>
                    <a:pt x="1399216" y="196381"/>
                  </a:lnTo>
                  <a:lnTo>
                    <a:pt x="1414558" y="217860"/>
                  </a:lnTo>
                  <a:lnTo>
                    <a:pt x="1423764" y="233202"/>
                  </a:lnTo>
                  <a:lnTo>
                    <a:pt x="1429901" y="251613"/>
                  </a:lnTo>
                  <a:lnTo>
                    <a:pt x="1426832" y="273092"/>
                  </a:lnTo>
                  <a:lnTo>
                    <a:pt x="1420695" y="288435"/>
                  </a:lnTo>
                  <a:lnTo>
                    <a:pt x="1408421" y="297640"/>
                  </a:lnTo>
                  <a:lnTo>
                    <a:pt x="1383874" y="309914"/>
                  </a:lnTo>
                  <a:lnTo>
                    <a:pt x="1368532" y="316051"/>
                  </a:lnTo>
                  <a:lnTo>
                    <a:pt x="1331710" y="352872"/>
                  </a:lnTo>
                  <a:lnTo>
                    <a:pt x="1307162" y="380488"/>
                  </a:lnTo>
                  <a:lnTo>
                    <a:pt x="1285683" y="432652"/>
                  </a:lnTo>
                  <a:lnTo>
                    <a:pt x="1248862" y="527774"/>
                  </a:lnTo>
                  <a:lnTo>
                    <a:pt x="1187493" y="66585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8">
              <a:extLst>
                <a:ext uri="{FF2B5EF4-FFF2-40B4-BE49-F238E27FC236}">
                  <a16:creationId xmlns:a16="http://schemas.microsoft.com/office/drawing/2014/main" id="{ADCB88F4-911F-48C6-86EB-0D43A9AA62D4}"/>
                </a:ext>
              </a:extLst>
            </p:cNvPr>
            <p:cNvSpPr/>
            <p:nvPr/>
          </p:nvSpPr>
          <p:spPr>
            <a:xfrm>
              <a:off x="3424237" y="2895600"/>
              <a:ext cx="334963" cy="3051175"/>
            </a:xfrm>
            <a:custGeom>
              <a:avLst/>
              <a:gdLst>
                <a:gd name="connsiteX0" fmla="*/ 330740 w 334631"/>
                <a:gd name="connsiteY0" fmla="*/ 719847 h 3050594"/>
                <a:gd name="connsiteX1" fmla="*/ 334631 w 334631"/>
                <a:gd name="connsiteY1" fmla="*/ 435799 h 3050594"/>
                <a:gd name="connsiteX2" fmla="*/ 334631 w 334631"/>
                <a:gd name="connsiteY2" fmla="*/ 249028 h 3050594"/>
                <a:gd name="connsiteX3" fmla="*/ 334631 w 334631"/>
                <a:gd name="connsiteY3" fmla="*/ 229573 h 3050594"/>
                <a:gd name="connsiteX4" fmla="*/ 334631 w 334631"/>
                <a:gd name="connsiteY4" fmla="*/ 225682 h 3050594"/>
                <a:gd name="connsiteX5" fmla="*/ 322958 w 334631"/>
                <a:gd name="connsiteY5" fmla="*/ 198444 h 3050594"/>
                <a:gd name="connsiteX6" fmla="*/ 299612 w 334631"/>
                <a:gd name="connsiteY6" fmla="*/ 155643 h 3050594"/>
                <a:gd name="connsiteX7" fmla="*/ 268483 w 334631"/>
                <a:gd name="connsiteY7" fmla="*/ 101168 h 3050594"/>
                <a:gd name="connsiteX8" fmla="*/ 190662 w 334631"/>
                <a:gd name="connsiteY8" fmla="*/ 0 h 3050594"/>
                <a:gd name="connsiteX9" fmla="*/ 46692 w 334631"/>
                <a:gd name="connsiteY9" fmla="*/ 245137 h 3050594"/>
                <a:gd name="connsiteX10" fmla="*/ 101167 w 334631"/>
                <a:gd name="connsiteY10" fmla="*/ 299612 h 3050594"/>
                <a:gd name="connsiteX11" fmla="*/ 112841 w 334631"/>
                <a:gd name="connsiteY11" fmla="*/ 322958 h 3050594"/>
                <a:gd name="connsiteX12" fmla="*/ 132296 w 334631"/>
                <a:gd name="connsiteY12" fmla="*/ 361869 h 3050594"/>
                <a:gd name="connsiteX13" fmla="*/ 147860 w 334631"/>
                <a:gd name="connsiteY13" fmla="*/ 400780 h 3050594"/>
                <a:gd name="connsiteX14" fmla="*/ 155642 w 334631"/>
                <a:gd name="connsiteY14" fmla="*/ 439690 h 3050594"/>
                <a:gd name="connsiteX15" fmla="*/ 155642 w 334631"/>
                <a:gd name="connsiteY15" fmla="*/ 575877 h 3050594"/>
                <a:gd name="connsiteX16" fmla="*/ 155642 w 334631"/>
                <a:gd name="connsiteY16" fmla="*/ 871598 h 3050594"/>
                <a:gd name="connsiteX17" fmla="*/ 155642 w 334631"/>
                <a:gd name="connsiteY17" fmla="*/ 1101171 h 3050594"/>
                <a:gd name="connsiteX18" fmla="*/ 147860 w 334631"/>
                <a:gd name="connsiteY18" fmla="*/ 1291833 h 3050594"/>
                <a:gd name="connsiteX19" fmla="*/ 128405 w 334631"/>
                <a:gd name="connsiteY19" fmla="*/ 1591445 h 3050594"/>
                <a:gd name="connsiteX20" fmla="*/ 105058 w 334631"/>
                <a:gd name="connsiteY20" fmla="*/ 1887166 h 3050594"/>
                <a:gd name="connsiteX21" fmla="*/ 77821 w 334631"/>
                <a:gd name="connsiteY21" fmla="*/ 2182887 h 3050594"/>
                <a:gd name="connsiteX22" fmla="*/ 66148 w 334631"/>
                <a:gd name="connsiteY22" fmla="*/ 2315183 h 3050594"/>
                <a:gd name="connsiteX23" fmla="*/ 50584 w 334631"/>
                <a:gd name="connsiteY23" fmla="*/ 2381331 h 3050594"/>
                <a:gd name="connsiteX24" fmla="*/ 19455 w 334631"/>
                <a:gd name="connsiteY24" fmla="*/ 2509736 h 3050594"/>
                <a:gd name="connsiteX25" fmla="*/ 0 w 334631"/>
                <a:gd name="connsiteY25" fmla="*/ 2610904 h 3050594"/>
                <a:gd name="connsiteX26" fmla="*/ 3891 w 334631"/>
                <a:gd name="connsiteY26" fmla="*/ 2673161 h 3050594"/>
                <a:gd name="connsiteX27" fmla="*/ 15564 w 334631"/>
                <a:gd name="connsiteY27" fmla="*/ 2731527 h 3050594"/>
                <a:gd name="connsiteX28" fmla="*/ 50584 w 334631"/>
                <a:gd name="connsiteY28" fmla="*/ 2848259 h 3050594"/>
                <a:gd name="connsiteX29" fmla="*/ 81712 w 334631"/>
                <a:gd name="connsiteY29" fmla="*/ 2933862 h 3050594"/>
                <a:gd name="connsiteX30" fmla="*/ 108949 w 334631"/>
                <a:gd name="connsiteY30" fmla="*/ 2984446 h 3050594"/>
                <a:gd name="connsiteX31" fmla="*/ 132296 w 334631"/>
                <a:gd name="connsiteY31" fmla="*/ 3015574 h 3050594"/>
                <a:gd name="connsiteX32" fmla="*/ 155642 w 334631"/>
                <a:gd name="connsiteY32" fmla="*/ 3038921 h 3050594"/>
                <a:gd name="connsiteX33" fmla="*/ 182880 w 334631"/>
                <a:gd name="connsiteY33" fmla="*/ 3050594 h 3050594"/>
                <a:gd name="connsiteX34" fmla="*/ 198444 w 334631"/>
                <a:gd name="connsiteY34" fmla="*/ 3050594 h 3050594"/>
                <a:gd name="connsiteX35" fmla="*/ 221790 w 334631"/>
                <a:gd name="connsiteY35" fmla="*/ 3031139 h 3050594"/>
                <a:gd name="connsiteX36" fmla="*/ 245137 w 334631"/>
                <a:gd name="connsiteY36" fmla="*/ 2992228 h 3050594"/>
                <a:gd name="connsiteX37" fmla="*/ 260701 w 334631"/>
                <a:gd name="connsiteY37" fmla="*/ 2949426 h 3050594"/>
                <a:gd name="connsiteX38" fmla="*/ 268483 w 334631"/>
                <a:gd name="connsiteY38" fmla="*/ 2910516 h 3050594"/>
                <a:gd name="connsiteX39" fmla="*/ 272374 w 334631"/>
                <a:gd name="connsiteY39" fmla="*/ 2813239 h 3050594"/>
                <a:gd name="connsiteX40" fmla="*/ 284047 w 334631"/>
                <a:gd name="connsiteY40" fmla="*/ 2583666 h 3050594"/>
                <a:gd name="connsiteX41" fmla="*/ 299612 w 334631"/>
                <a:gd name="connsiteY41" fmla="*/ 2295728 h 3050594"/>
                <a:gd name="connsiteX42" fmla="*/ 311285 w 334631"/>
                <a:gd name="connsiteY42" fmla="*/ 2023353 h 3050594"/>
                <a:gd name="connsiteX43" fmla="*/ 315176 w 334631"/>
                <a:gd name="connsiteY43" fmla="*/ 1832691 h 3050594"/>
                <a:gd name="connsiteX44" fmla="*/ 322958 w 334631"/>
                <a:gd name="connsiteY44" fmla="*/ 1463040 h 3050594"/>
                <a:gd name="connsiteX45" fmla="*/ 330740 w 334631"/>
                <a:gd name="connsiteY45" fmla="*/ 719847 h 30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631" h="3050594">
                  <a:moveTo>
                    <a:pt x="330740" y="719847"/>
                  </a:moveTo>
                  <a:lnTo>
                    <a:pt x="334631" y="435799"/>
                  </a:lnTo>
                  <a:lnTo>
                    <a:pt x="334631" y="249028"/>
                  </a:lnTo>
                  <a:lnTo>
                    <a:pt x="334631" y="229573"/>
                  </a:lnTo>
                  <a:lnTo>
                    <a:pt x="334631" y="225682"/>
                  </a:lnTo>
                  <a:lnTo>
                    <a:pt x="322958" y="198444"/>
                  </a:lnTo>
                  <a:lnTo>
                    <a:pt x="299612" y="155643"/>
                  </a:lnTo>
                  <a:lnTo>
                    <a:pt x="268483" y="101168"/>
                  </a:lnTo>
                  <a:lnTo>
                    <a:pt x="190662" y="0"/>
                  </a:lnTo>
                  <a:lnTo>
                    <a:pt x="46692" y="245137"/>
                  </a:lnTo>
                  <a:lnTo>
                    <a:pt x="101167" y="299612"/>
                  </a:lnTo>
                  <a:lnTo>
                    <a:pt x="112841" y="322958"/>
                  </a:lnTo>
                  <a:lnTo>
                    <a:pt x="132296" y="361869"/>
                  </a:lnTo>
                  <a:lnTo>
                    <a:pt x="147860" y="400780"/>
                  </a:lnTo>
                  <a:lnTo>
                    <a:pt x="155642" y="439690"/>
                  </a:lnTo>
                  <a:lnTo>
                    <a:pt x="155642" y="575877"/>
                  </a:lnTo>
                  <a:lnTo>
                    <a:pt x="155642" y="871598"/>
                  </a:lnTo>
                  <a:lnTo>
                    <a:pt x="155642" y="1101171"/>
                  </a:lnTo>
                  <a:lnTo>
                    <a:pt x="147860" y="1291833"/>
                  </a:lnTo>
                  <a:lnTo>
                    <a:pt x="128405" y="1591445"/>
                  </a:lnTo>
                  <a:lnTo>
                    <a:pt x="105058" y="1887166"/>
                  </a:lnTo>
                  <a:lnTo>
                    <a:pt x="77821" y="2182887"/>
                  </a:lnTo>
                  <a:lnTo>
                    <a:pt x="66148" y="2315183"/>
                  </a:lnTo>
                  <a:lnTo>
                    <a:pt x="50584" y="2381331"/>
                  </a:lnTo>
                  <a:lnTo>
                    <a:pt x="19455" y="2509736"/>
                  </a:lnTo>
                  <a:lnTo>
                    <a:pt x="0" y="2610904"/>
                  </a:lnTo>
                  <a:lnTo>
                    <a:pt x="3891" y="2673161"/>
                  </a:lnTo>
                  <a:lnTo>
                    <a:pt x="15564" y="2731527"/>
                  </a:lnTo>
                  <a:lnTo>
                    <a:pt x="50584" y="2848259"/>
                  </a:lnTo>
                  <a:lnTo>
                    <a:pt x="81712" y="2933862"/>
                  </a:lnTo>
                  <a:lnTo>
                    <a:pt x="108949" y="2984446"/>
                  </a:lnTo>
                  <a:lnTo>
                    <a:pt x="132296" y="3015574"/>
                  </a:lnTo>
                  <a:lnTo>
                    <a:pt x="155642" y="3038921"/>
                  </a:lnTo>
                  <a:lnTo>
                    <a:pt x="182880" y="3050594"/>
                  </a:lnTo>
                  <a:lnTo>
                    <a:pt x="198444" y="3050594"/>
                  </a:lnTo>
                  <a:lnTo>
                    <a:pt x="221790" y="3031139"/>
                  </a:lnTo>
                  <a:lnTo>
                    <a:pt x="245137" y="2992228"/>
                  </a:lnTo>
                  <a:lnTo>
                    <a:pt x="260701" y="2949426"/>
                  </a:lnTo>
                  <a:lnTo>
                    <a:pt x="268483" y="2910516"/>
                  </a:lnTo>
                  <a:lnTo>
                    <a:pt x="272374" y="2813239"/>
                  </a:lnTo>
                  <a:lnTo>
                    <a:pt x="284047" y="2583666"/>
                  </a:lnTo>
                  <a:lnTo>
                    <a:pt x="299612" y="2295728"/>
                  </a:lnTo>
                  <a:lnTo>
                    <a:pt x="311285" y="2023353"/>
                  </a:lnTo>
                  <a:lnTo>
                    <a:pt x="315176" y="1832691"/>
                  </a:lnTo>
                  <a:lnTo>
                    <a:pt x="322958" y="1463040"/>
                  </a:lnTo>
                  <a:lnTo>
                    <a:pt x="330740" y="71984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9">
              <a:extLst>
                <a:ext uri="{FF2B5EF4-FFF2-40B4-BE49-F238E27FC236}">
                  <a16:creationId xmlns:a16="http://schemas.microsoft.com/office/drawing/2014/main" id="{F9A0D7B6-FB35-486D-8F8D-A0B5E7FF6E9E}"/>
                </a:ext>
              </a:extLst>
            </p:cNvPr>
            <p:cNvSpPr/>
            <p:nvPr/>
          </p:nvSpPr>
          <p:spPr>
            <a:xfrm>
              <a:off x="4105275" y="1657350"/>
              <a:ext cx="1144587" cy="1335088"/>
            </a:xfrm>
            <a:custGeom>
              <a:avLst/>
              <a:gdLst>
                <a:gd name="connsiteX0" fmla="*/ 719138 w 1145381"/>
                <a:gd name="connsiteY0" fmla="*/ 350044 h 1335881"/>
                <a:gd name="connsiteX1" fmla="*/ 661988 w 1145381"/>
                <a:gd name="connsiteY1" fmla="*/ 442913 h 1335881"/>
                <a:gd name="connsiteX2" fmla="*/ 607219 w 1145381"/>
                <a:gd name="connsiteY2" fmla="*/ 528638 h 1335881"/>
                <a:gd name="connsiteX3" fmla="*/ 576263 w 1145381"/>
                <a:gd name="connsiteY3" fmla="*/ 573881 h 1335881"/>
                <a:gd name="connsiteX4" fmla="*/ 545306 w 1145381"/>
                <a:gd name="connsiteY4" fmla="*/ 616744 h 1335881"/>
                <a:gd name="connsiteX5" fmla="*/ 452438 w 1145381"/>
                <a:gd name="connsiteY5" fmla="*/ 731044 h 1335881"/>
                <a:gd name="connsiteX6" fmla="*/ 361950 w 1145381"/>
                <a:gd name="connsiteY6" fmla="*/ 840581 h 1335881"/>
                <a:gd name="connsiteX7" fmla="*/ 273844 w 1145381"/>
                <a:gd name="connsiteY7" fmla="*/ 952500 h 1335881"/>
                <a:gd name="connsiteX8" fmla="*/ 195263 w 1145381"/>
                <a:gd name="connsiteY8" fmla="*/ 1050131 h 1335881"/>
                <a:gd name="connsiteX9" fmla="*/ 104775 w 1145381"/>
                <a:gd name="connsiteY9" fmla="*/ 1162050 h 1335881"/>
                <a:gd name="connsiteX10" fmla="*/ 21431 w 1145381"/>
                <a:gd name="connsiteY10" fmla="*/ 1264444 h 1335881"/>
                <a:gd name="connsiteX11" fmla="*/ 4763 w 1145381"/>
                <a:gd name="connsiteY11" fmla="*/ 1290638 h 1335881"/>
                <a:gd name="connsiteX12" fmla="*/ 0 w 1145381"/>
                <a:gd name="connsiteY12" fmla="*/ 1304925 h 1335881"/>
                <a:gd name="connsiteX13" fmla="*/ 0 w 1145381"/>
                <a:gd name="connsiteY13" fmla="*/ 1321594 h 1335881"/>
                <a:gd name="connsiteX14" fmla="*/ 2381 w 1145381"/>
                <a:gd name="connsiteY14" fmla="*/ 1331119 h 1335881"/>
                <a:gd name="connsiteX15" fmla="*/ 4763 w 1145381"/>
                <a:gd name="connsiteY15" fmla="*/ 1333500 h 1335881"/>
                <a:gd name="connsiteX16" fmla="*/ 11906 w 1145381"/>
                <a:gd name="connsiteY16" fmla="*/ 1335881 h 1335881"/>
                <a:gd name="connsiteX17" fmla="*/ 30956 w 1145381"/>
                <a:gd name="connsiteY17" fmla="*/ 1331119 h 1335881"/>
                <a:gd name="connsiteX18" fmla="*/ 50006 w 1145381"/>
                <a:gd name="connsiteY18" fmla="*/ 1323975 h 1335881"/>
                <a:gd name="connsiteX19" fmla="*/ 100013 w 1145381"/>
                <a:gd name="connsiteY19" fmla="*/ 1283494 h 1335881"/>
                <a:gd name="connsiteX20" fmla="*/ 195263 w 1145381"/>
                <a:gd name="connsiteY20" fmla="*/ 1197769 h 1335881"/>
                <a:gd name="connsiteX21" fmla="*/ 326231 w 1145381"/>
                <a:gd name="connsiteY21" fmla="*/ 1078706 h 1335881"/>
                <a:gd name="connsiteX22" fmla="*/ 450056 w 1145381"/>
                <a:gd name="connsiteY22" fmla="*/ 966788 h 1335881"/>
                <a:gd name="connsiteX23" fmla="*/ 571500 w 1145381"/>
                <a:gd name="connsiteY23" fmla="*/ 847725 h 1335881"/>
                <a:gd name="connsiteX24" fmla="*/ 666750 w 1145381"/>
                <a:gd name="connsiteY24" fmla="*/ 757238 h 1335881"/>
                <a:gd name="connsiteX25" fmla="*/ 866775 w 1145381"/>
                <a:gd name="connsiteY25" fmla="*/ 526256 h 1335881"/>
                <a:gd name="connsiteX26" fmla="*/ 959644 w 1145381"/>
                <a:gd name="connsiteY26" fmla="*/ 409575 h 1335881"/>
                <a:gd name="connsiteX27" fmla="*/ 1007269 w 1145381"/>
                <a:gd name="connsiteY27" fmla="*/ 340519 h 1335881"/>
                <a:gd name="connsiteX28" fmla="*/ 1033463 w 1145381"/>
                <a:gd name="connsiteY28" fmla="*/ 309563 h 1335881"/>
                <a:gd name="connsiteX29" fmla="*/ 1054894 w 1145381"/>
                <a:gd name="connsiteY29" fmla="*/ 292894 h 1335881"/>
                <a:gd name="connsiteX30" fmla="*/ 1081088 w 1145381"/>
                <a:gd name="connsiteY30" fmla="*/ 273844 h 1335881"/>
                <a:gd name="connsiteX31" fmla="*/ 1095375 w 1145381"/>
                <a:gd name="connsiteY31" fmla="*/ 269081 h 1335881"/>
                <a:gd name="connsiteX32" fmla="*/ 1119188 w 1145381"/>
                <a:gd name="connsiteY32" fmla="*/ 261938 h 1335881"/>
                <a:gd name="connsiteX33" fmla="*/ 1135856 w 1145381"/>
                <a:gd name="connsiteY33" fmla="*/ 254794 h 1335881"/>
                <a:gd name="connsiteX34" fmla="*/ 1145381 w 1145381"/>
                <a:gd name="connsiteY34" fmla="*/ 242888 h 1335881"/>
                <a:gd name="connsiteX35" fmla="*/ 1145381 w 1145381"/>
                <a:gd name="connsiteY35" fmla="*/ 228600 h 1335881"/>
                <a:gd name="connsiteX36" fmla="*/ 1138238 w 1145381"/>
                <a:gd name="connsiteY36" fmla="*/ 204788 h 1335881"/>
                <a:gd name="connsiteX37" fmla="*/ 1121569 w 1145381"/>
                <a:gd name="connsiteY37" fmla="*/ 178594 h 1335881"/>
                <a:gd name="connsiteX38" fmla="*/ 1078706 w 1145381"/>
                <a:gd name="connsiteY38" fmla="*/ 138113 h 1335881"/>
                <a:gd name="connsiteX39" fmla="*/ 1023938 w 1145381"/>
                <a:gd name="connsiteY39" fmla="*/ 92869 h 1335881"/>
                <a:gd name="connsiteX40" fmla="*/ 964406 w 1145381"/>
                <a:gd name="connsiteY40" fmla="*/ 52388 h 1335881"/>
                <a:gd name="connsiteX41" fmla="*/ 928688 w 1145381"/>
                <a:gd name="connsiteY41" fmla="*/ 33338 h 1335881"/>
                <a:gd name="connsiteX42" fmla="*/ 883444 w 1145381"/>
                <a:gd name="connsiteY42" fmla="*/ 16669 h 1335881"/>
                <a:gd name="connsiteX43" fmla="*/ 831056 w 1145381"/>
                <a:gd name="connsiteY43" fmla="*/ 4763 h 1335881"/>
                <a:gd name="connsiteX44" fmla="*/ 792956 w 1145381"/>
                <a:gd name="connsiteY44" fmla="*/ 0 h 1335881"/>
                <a:gd name="connsiteX45" fmla="*/ 745331 w 1145381"/>
                <a:gd name="connsiteY45" fmla="*/ 2381 h 1335881"/>
                <a:gd name="connsiteX46" fmla="*/ 711994 w 1145381"/>
                <a:gd name="connsiteY46" fmla="*/ 7144 h 1335881"/>
                <a:gd name="connsiteX47" fmla="*/ 685800 w 1145381"/>
                <a:gd name="connsiteY47" fmla="*/ 16669 h 1335881"/>
                <a:gd name="connsiteX48" fmla="*/ 673894 w 1145381"/>
                <a:gd name="connsiteY48" fmla="*/ 23813 h 1335881"/>
                <a:gd name="connsiteX49" fmla="*/ 669131 w 1145381"/>
                <a:gd name="connsiteY49" fmla="*/ 40481 h 1335881"/>
                <a:gd name="connsiteX50" fmla="*/ 671513 w 1145381"/>
                <a:gd name="connsiteY50" fmla="*/ 52388 h 1335881"/>
                <a:gd name="connsiteX51" fmla="*/ 690563 w 1145381"/>
                <a:gd name="connsiteY51" fmla="*/ 71438 h 1335881"/>
                <a:gd name="connsiteX52" fmla="*/ 742950 w 1145381"/>
                <a:gd name="connsiteY52" fmla="*/ 104775 h 1335881"/>
                <a:gd name="connsiteX53" fmla="*/ 769144 w 1145381"/>
                <a:gd name="connsiteY53" fmla="*/ 126206 h 1335881"/>
                <a:gd name="connsiteX54" fmla="*/ 785813 w 1145381"/>
                <a:gd name="connsiteY54" fmla="*/ 147638 h 1335881"/>
                <a:gd name="connsiteX55" fmla="*/ 792956 w 1145381"/>
                <a:gd name="connsiteY55" fmla="*/ 159544 h 1335881"/>
                <a:gd name="connsiteX56" fmla="*/ 792956 w 1145381"/>
                <a:gd name="connsiteY56" fmla="*/ 171450 h 1335881"/>
                <a:gd name="connsiteX57" fmla="*/ 790575 w 1145381"/>
                <a:gd name="connsiteY57" fmla="*/ 190500 h 1335881"/>
                <a:gd name="connsiteX58" fmla="*/ 783431 w 1145381"/>
                <a:gd name="connsiteY58" fmla="*/ 216694 h 1335881"/>
                <a:gd name="connsiteX59" fmla="*/ 769144 w 1145381"/>
                <a:gd name="connsiteY59" fmla="*/ 259556 h 1335881"/>
                <a:gd name="connsiteX60" fmla="*/ 719138 w 1145381"/>
                <a:gd name="connsiteY60" fmla="*/ 350044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45381" h="1335881">
                  <a:moveTo>
                    <a:pt x="719138" y="350044"/>
                  </a:moveTo>
                  <a:lnTo>
                    <a:pt x="661988" y="442913"/>
                  </a:lnTo>
                  <a:lnTo>
                    <a:pt x="607219" y="528638"/>
                  </a:lnTo>
                  <a:lnTo>
                    <a:pt x="576263" y="573881"/>
                  </a:lnTo>
                  <a:lnTo>
                    <a:pt x="545306" y="616744"/>
                  </a:lnTo>
                  <a:lnTo>
                    <a:pt x="452438" y="731044"/>
                  </a:lnTo>
                  <a:lnTo>
                    <a:pt x="361950" y="840581"/>
                  </a:lnTo>
                  <a:lnTo>
                    <a:pt x="273844" y="952500"/>
                  </a:lnTo>
                  <a:lnTo>
                    <a:pt x="195263" y="1050131"/>
                  </a:lnTo>
                  <a:lnTo>
                    <a:pt x="104775" y="1162050"/>
                  </a:lnTo>
                  <a:lnTo>
                    <a:pt x="21431" y="1264444"/>
                  </a:lnTo>
                  <a:lnTo>
                    <a:pt x="4763" y="1290638"/>
                  </a:lnTo>
                  <a:lnTo>
                    <a:pt x="0" y="1304925"/>
                  </a:lnTo>
                  <a:lnTo>
                    <a:pt x="0" y="1321594"/>
                  </a:lnTo>
                  <a:lnTo>
                    <a:pt x="2381" y="1331119"/>
                  </a:lnTo>
                  <a:lnTo>
                    <a:pt x="4763" y="1333500"/>
                  </a:lnTo>
                  <a:lnTo>
                    <a:pt x="11906" y="1335881"/>
                  </a:lnTo>
                  <a:lnTo>
                    <a:pt x="30956" y="1331119"/>
                  </a:lnTo>
                  <a:lnTo>
                    <a:pt x="50006" y="1323975"/>
                  </a:lnTo>
                  <a:lnTo>
                    <a:pt x="100013" y="1283494"/>
                  </a:lnTo>
                  <a:lnTo>
                    <a:pt x="195263" y="1197769"/>
                  </a:lnTo>
                  <a:lnTo>
                    <a:pt x="326231" y="1078706"/>
                  </a:lnTo>
                  <a:lnTo>
                    <a:pt x="450056" y="966788"/>
                  </a:lnTo>
                  <a:lnTo>
                    <a:pt x="571500" y="847725"/>
                  </a:lnTo>
                  <a:lnTo>
                    <a:pt x="666750" y="757238"/>
                  </a:lnTo>
                  <a:lnTo>
                    <a:pt x="866775" y="526256"/>
                  </a:lnTo>
                  <a:lnTo>
                    <a:pt x="959644" y="409575"/>
                  </a:lnTo>
                  <a:lnTo>
                    <a:pt x="1007269" y="340519"/>
                  </a:lnTo>
                  <a:lnTo>
                    <a:pt x="1033463" y="309563"/>
                  </a:lnTo>
                  <a:lnTo>
                    <a:pt x="1054894" y="292894"/>
                  </a:lnTo>
                  <a:lnTo>
                    <a:pt x="1081088" y="273844"/>
                  </a:lnTo>
                  <a:lnTo>
                    <a:pt x="1095375" y="269081"/>
                  </a:lnTo>
                  <a:lnTo>
                    <a:pt x="1119188" y="261938"/>
                  </a:lnTo>
                  <a:lnTo>
                    <a:pt x="1135856" y="254794"/>
                  </a:lnTo>
                  <a:lnTo>
                    <a:pt x="1145381" y="242888"/>
                  </a:lnTo>
                  <a:lnTo>
                    <a:pt x="1145381" y="228600"/>
                  </a:lnTo>
                  <a:lnTo>
                    <a:pt x="1138238" y="204788"/>
                  </a:lnTo>
                  <a:lnTo>
                    <a:pt x="1121569" y="178594"/>
                  </a:lnTo>
                  <a:lnTo>
                    <a:pt x="1078706" y="138113"/>
                  </a:lnTo>
                  <a:lnTo>
                    <a:pt x="1023938" y="92869"/>
                  </a:lnTo>
                  <a:lnTo>
                    <a:pt x="964406" y="52388"/>
                  </a:lnTo>
                  <a:lnTo>
                    <a:pt x="928688" y="33338"/>
                  </a:lnTo>
                  <a:lnTo>
                    <a:pt x="883444" y="16669"/>
                  </a:lnTo>
                  <a:lnTo>
                    <a:pt x="831056" y="4763"/>
                  </a:lnTo>
                  <a:lnTo>
                    <a:pt x="792956" y="0"/>
                  </a:lnTo>
                  <a:lnTo>
                    <a:pt x="745331" y="2381"/>
                  </a:lnTo>
                  <a:lnTo>
                    <a:pt x="711994" y="7144"/>
                  </a:lnTo>
                  <a:lnTo>
                    <a:pt x="685800" y="16669"/>
                  </a:lnTo>
                  <a:lnTo>
                    <a:pt x="673894" y="23813"/>
                  </a:lnTo>
                  <a:lnTo>
                    <a:pt x="669131" y="40481"/>
                  </a:lnTo>
                  <a:lnTo>
                    <a:pt x="671513" y="52388"/>
                  </a:lnTo>
                  <a:lnTo>
                    <a:pt x="690563" y="71438"/>
                  </a:lnTo>
                  <a:lnTo>
                    <a:pt x="742950" y="104775"/>
                  </a:lnTo>
                  <a:lnTo>
                    <a:pt x="769144" y="126206"/>
                  </a:lnTo>
                  <a:lnTo>
                    <a:pt x="785813" y="147638"/>
                  </a:lnTo>
                  <a:lnTo>
                    <a:pt x="792956" y="159544"/>
                  </a:lnTo>
                  <a:lnTo>
                    <a:pt x="792956" y="171450"/>
                  </a:lnTo>
                  <a:lnTo>
                    <a:pt x="790575" y="190500"/>
                  </a:lnTo>
                  <a:lnTo>
                    <a:pt x="783431" y="216694"/>
                  </a:lnTo>
                  <a:lnTo>
                    <a:pt x="769144" y="259556"/>
                  </a:lnTo>
                  <a:lnTo>
                    <a:pt x="719138" y="350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0">
              <a:extLst>
                <a:ext uri="{FF2B5EF4-FFF2-40B4-BE49-F238E27FC236}">
                  <a16:creationId xmlns:a16="http://schemas.microsoft.com/office/drawing/2014/main" id="{71F3D1CD-906E-4609-BCD3-4B10863CFEA3}"/>
                </a:ext>
              </a:extLst>
            </p:cNvPr>
            <p:cNvSpPr/>
            <p:nvPr/>
          </p:nvSpPr>
          <p:spPr>
            <a:xfrm>
              <a:off x="4710112" y="1944688"/>
              <a:ext cx="2052638" cy="457200"/>
            </a:xfrm>
            <a:custGeom>
              <a:avLst/>
              <a:gdLst>
                <a:gd name="connsiteX0" fmla="*/ 1259681 w 2052637"/>
                <a:gd name="connsiteY0" fmla="*/ 335757 h 457200"/>
                <a:gd name="connsiteX1" fmla="*/ 983456 w 2052637"/>
                <a:gd name="connsiteY1" fmla="*/ 371475 h 457200"/>
                <a:gd name="connsiteX2" fmla="*/ 807243 w 2052637"/>
                <a:gd name="connsiteY2" fmla="*/ 390525 h 457200"/>
                <a:gd name="connsiteX3" fmla="*/ 564356 w 2052637"/>
                <a:gd name="connsiteY3" fmla="*/ 416719 h 457200"/>
                <a:gd name="connsiteX4" fmla="*/ 354806 w 2052637"/>
                <a:gd name="connsiteY4" fmla="*/ 433388 h 457200"/>
                <a:gd name="connsiteX5" fmla="*/ 200025 w 2052637"/>
                <a:gd name="connsiteY5" fmla="*/ 445294 h 457200"/>
                <a:gd name="connsiteX6" fmla="*/ 0 w 2052637"/>
                <a:gd name="connsiteY6" fmla="*/ 457200 h 457200"/>
                <a:gd name="connsiteX7" fmla="*/ 152400 w 2052637"/>
                <a:gd name="connsiteY7" fmla="*/ 266700 h 457200"/>
                <a:gd name="connsiteX8" fmla="*/ 316706 w 2052637"/>
                <a:gd name="connsiteY8" fmla="*/ 273844 h 457200"/>
                <a:gd name="connsiteX9" fmla="*/ 392906 w 2052637"/>
                <a:gd name="connsiteY9" fmla="*/ 273844 h 457200"/>
                <a:gd name="connsiteX10" fmla="*/ 626268 w 2052637"/>
                <a:gd name="connsiteY10" fmla="*/ 250032 h 457200"/>
                <a:gd name="connsiteX11" fmla="*/ 912018 w 2052637"/>
                <a:gd name="connsiteY11" fmla="*/ 209550 h 457200"/>
                <a:gd name="connsiteX12" fmla="*/ 1154906 w 2052637"/>
                <a:gd name="connsiteY12" fmla="*/ 164307 h 457200"/>
                <a:gd name="connsiteX13" fmla="*/ 1354931 w 2052637"/>
                <a:gd name="connsiteY13" fmla="*/ 121444 h 457200"/>
                <a:gd name="connsiteX14" fmla="*/ 1412081 w 2052637"/>
                <a:gd name="connsiteY14" fmla="*/ 102394 h 457200"/>
                <a:gd name="connsiteX15" fmla="*/ 1476375 w 2052637"/>
                <a:gd name="connsiteY15" fmla="*/ 76200 h 457200"/>
                <a:gd name="connsiteX16" fmla="*/ 1540668 w 2052637"/>
                <a:gd name="connsiteY16" fmla="*/ 47625 h 457200"/>
                <a:gd name="connsiteX17" fmla="*/ 1597818 w 2052637"/>
                <a:gd name="connsiteY17" fmla="*/ 16669 h 457200"/>
                <a:gd name="connsiteX18" fmla="*/ 1621631 w 2052637"/>
                <a:gd name="connsiteY18" fmla="*/ 4763 h 457200"/>
                <a:gd name="connsiteX19" fmla="*/ 1669256 w 2052637"/>
                <a:gd name="connsiteY19" fmla="*/ 0 h 457200"/>
                <a:gd name="connsiteX20" fmla="*/ 1721643 w 2052637"/>
                <a:gd name="connsiteY20" fmla="*/ 2382 h 457200"/>
                <a:gd name="connsiteX21" fmla="*/ 1800225 w 2052637"/>
                <a:gd name="connsiteY21" fmla="*/ 14288 h 457200"/>
                <a:gd name="connsiteX22" fmla="*/ 1888331 w 2052637"/>
                <a:gd name="connsiteY22" fmla="*/ 33338 h 457200"/>
                <a:gd name="connsiteX23" fmla="*/ 1933575 w 2052637"/>
                <a:gd name="connsiteY23" fmla="*/ 45244 h 457200"/>
                <a:gd name="connsiteX24" fmla="*/ 1957387 w 2052637"/>
                <a:gd name="connsiteY24" fmla="*/ 52388 h 457200"/>
                <a:gd name="connsiteX25" fmla="*/ 1990725 w 2052637"/>
                <a:gd name="connsiteY25" fmla="*/ 73819 h 457200"/>
                <a:gd name="connsiteX26" fmla="*/ 2024062 w 2052637"/>
                <a:gd name="connsiteY26" fmla="*/ 97632 h 457200"/>
                <a:gd name="connsiteX27" fmla="*/ 2035968 w 2052637"/>
                <a:gd name="connsiteY27" fmla="*/ 109538 h 457200"/>
                <a:gd name="connsiteX28" fmla="*/ 2047875 w 2052637"/>
                <a:gd name="connsiteY28" fmla="*/ 130969 h 457200"/>
                <a:gd name="connsiteX29" fmla="*/ 2052637 w 2052637"/>
                <a:gd name="connsiteY29" fmla="*/ 145257 h 457200"/>
                <a:gd name="connsiteX30" fmla="*/ 2052637 w 2052637"/>
                <a:gd name="connsiteY30" fmla="*/ 157163 h 457200"/>
                <a:gd name="connsiteX31" fmla="*/ 2045493 w 2052637"/>
                <a:gd name="connsiteY31" fmla="*/ 173832 h 457200"/>
                <a:gd name="connsiteX32" fmla="*/ 2028825 w 2052637"/>
                <a:gd name="connsiteY32" fmla="*/ 192882 h 457200"/>
                <a:gd name="connsiteX33" fmla="*/ 2009775 w 2052637"/>
                <a:gd name="connsiteY33" fmla="*/ 204788 h 457200"/>
                <a:gd name="connsiteX34" fmla="*/ 1971675 w 2052637"/>
                <a:gd name="connsiteY34" fmla="*/ 223838 h 457200"/>
                <a:gd name="connsiteX35" fmla="*/ 1950243 w 2052637"/>
                <a:gd name="connsiteY35" fmla="*/ 230982 h 457200"/>
                <a:gd name="connsiteX36" fmla="*/ 1869281 w 2052637"/>
                <a:gd name="connsiteY36" fmla="*/ 245269 h 457200"/>
                <a:gd name="connsiteX37" fmla="*/ 1678781 w 2052637"/>
                <a:gd name="connsiteY37" fmla="*/ 273844 h 457200"/>
                <a:gd name="connsiteX38" fmla="*/ 1528762 w 2052637"/>
                <a:gd name="connsiteY38" fmla="*/ 297657 h 457200"/>
                <a:gd name="connsiteX39" fmla="*/ 1259681 w 2052637"/>
                <a:gd name="connsiteY39" fmla="*/ 335757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52637" h="457200">
                  <a:moveTo>
                    <a:pt x="1259681" y="335757"/>
                  </a:moveTo>
                  <a:lnTo>
                    <a:pt x="983456" y="371475"/>
                  </a:lnTo>
                  <a:lnTo>
                    <a:pt x="807243" y="390525"/>
                  </a:lnTo>
                  <a:lnTo>
                    <a:pt x="564356" y="416719"/>
                  </a:lnTo>
                  <a:lnTo>
                    <a:pt x="354806" y="433388"/>
                  </a:lnTo>
                  <a:lnTo>
                    <a:pt x="200025" y="445294"/>
                  </a:lnTo>
                  <a:lnTo>
                    <a:pt x="0" y="457200"/>
                  </a:lnTo>
                  <a:lnTo>
                    <a:pt x="152400" y="266700"/>
                  </a:lnTo>
                  <a:lnTo>
                    <a:pt x="316706" y="273844"/>
                  </a:lnTo>
                  <a:lnTo>
                    <a:pt x="392906" y="273844"/>
                  </a:lnTo>
                  <a:lnTo>
                    <a:pt x="626268" y="250032"/>
                  </a:lnTo>
                  <a:lnTo>
                    <a:pt x="912018" y="209550"/>
                  </a:lnTo>
                  <a:lnTo>
                    <a:pt x="1154906" y="164307"/>
                  </a:lnTo>
                  <a:lnTo>
                    <a:pt x="1354931" y="121444"/>
                  </a:lnTo>
                  <a:lnTo>
                    <a:pt x="1412081" y="102394"/>
                  </a:lnTo>
                  <a:lnTo>
                    <a:pt x="1476375" y="76200"/>
                  </a:lnTo>
                  <a:lnTo>
                    <a:pt x="1540668" y="47625"/>
                  </a:lnTo>
                  <a:lnTo>
                    <a:pt x="1597818" y="16669"/>
                  </a:lnTo>
                  <a:lnTo>
                    <a:pt x="1621631" y="4763"/>
                  </a:lnTo>
                  <a:lnTo>
                    <a:pt x="1669256" y="0"/>
                  </a:lnTo>
                  <a:lnTo>
                    <a:pt x="1721643" y="2382"/>
                  </a:lnTo>
                  <a:lnTo>
                    <a:pt x="1800225" y="14288"/>
                  </a:lnTo>
                  <a:lnTo>
                    <a:pt x="1888331" y="33338"/>
                  </a:lnTo>
                  <a:lnTo>
                    <a:pt x="1933575" y="45244"/>
                  </a:lnTo>
                  <a:lnTo>
                    <a:pt x="1957387" y="52388"/>
                  </a:lnTo>
                  <a:lnTo>
                    <a:pt x="1990725" y="73819"/>
                  </a:lnTo>
                  <a:lnTo>
                    <a:pt x="2024062" y="97632"/>
                  </a:lnTo>
                  <a:lnTo>
                    <a:pt x="2035968" y="109538"/>
                  </a:lnTo>
                  <a:lnTo>
                    <a:pt x="2047875" y="130969"/>
                  </a:lnTo>
                  <a:lnTo>
                    <a:pt x="2052637" y="145257"/>
                  </a:lnTo>
                  <a:lnTo>
                    <a:pt x="2052637" y="157163"/>
                  </a:lnTo>
                  <a:lnTo>
                    <a:pt x="2045493" y="173832"/>
                  </a:lnTo>
                  <a:lnTo>
                    <a:pt x="2028825" y="192882"/>
                  </a:lnTo>
                  <a:lnTo>
                    <a:pt x="2009775" y="204788"/>
                  </a:lnTo>
                  <a:lnTo>
                    <a:pt x="1971675" y="223838"/>
                  </a:lnTo>
                  <a:lnTo>
                    <a:pt x="1950243" y="230982"/>
                  </a:lnTo>
                  <a:lnTo>
                    <a:pt x="1869281" y="245269"/>
                  </a:lnTo>
                  <a:lnTo>
                    <a:pt x="1678781" y="273844"/>
                  </a:lnTo>
                  <a:lnTo>
                    <a:pt x="1528762" y="297657"/>
                  </a:lnTo>
                  <a:lnTo>
                    <a:pt x="1259681" y="3357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1">
              <a:extLst>
                <a:ext uri="{FF2B5EF4-FFF2-40B4-BE49-F238E27FC236}">
                  <a16:creationId xmlns:a16="http://schemas.microsoft.com/office/drawing/2014/main" id="{1703DF8C-BB43-4FE3-9264-034B2C25E541}"/>
                </a:ext>
              </a:extLst>
            </p:cNvPr>
            <p:cNvSpPr/>
            <p:nvPr/>
          </p:nvSpPr>
          <p:spPr>
            <a:xfrm>
              <a:off x="4659312" y="2662238"/>
              <a:ext cx="417513" cy="1138237"/>
            </a:xfrm>
            <a:custGeom>
              <a:avLst/>
              <a:gdLst>
                <a:gd name="connsiteX0" fmla="*/ 416719 w 416719"/>
                <a:gd name="connsiteY0" fmla="*/ 314325 h 1138237"/>
                <a:gd name="connsiteX1" fmla="*/ 416719 w 416719"/>
                <a:gd name="connsiteY1" fmla="*/ 500062 h 1138237"/>
                <a:gd name="connsiteX2" fmla="*/ 416719 w 416719"/>
                <a:gd name="connsiteY2" fmla="*/ 702468 h 1138237"/>
                <a:gd name="connsiteX3" fmla="*/ 416719 w 416719"/>
                <a:gd name="connsiteY3" fmla="*/ 885825 h 1138237"/>
                <a:gd name="connsiteX4" fmla="*/ 416719 w 416719"/>
                <a:gd name="connsiteY4" fmla="*/ 1000125 h 1138237"/>
                <a:gd name="connsiteX5" fmla="*/ 414338 w 416719"/>
                <a:gd name="connsiteY5" fmla="*/ 1045368 h 1138237"/>
                <a:gd name="connsiteX6" fmla="*/ 407194 w 416719"/>
                <a:gd name="connsiteY6" fmla="*/ 1083468 h 1138237"/>
                <a:gd name="connsiteX7" fmla="*/ 395288 w 416719"/>
                <a:gd name="connsiteY7" fmla="*/ 1112043 h 1138237"/>
                <a:gd name="connsiteX8" fmla="*/ 383382 w 416719"/>
                <a:gd name="connsiteY8" fmla="*/ 1126331 h 1138237"/>
                <a:gd name="connsiteX9" fmla="*/ 369094 w 416719"/>
                <a:gd name="connsiteY9" fmla="*/ 1135856 h 1138237"/>
                <a:gd name="connsiteX10" fmla="*/ 350044 w 416719"/>
                <a:gd name="connsiteY10" fmla="*/ 1138237 h 1138237"/>
                <a:gd name="connsiteX11" fmla="*/ 328613 w 416719"/>
                <a:gd name="connsiteY11" fmla="*/ 1133475 h 1138237"/>
                <a:gd name="connsiteX12" fmla="*/ 304800 w 416719"/>
                <a:gd name="connsiteY12" fmla="*/ 1121568 h 1138237"/>
                <a:gd name="connsiteX13" fmla="*/ 276225 w 416719"/>
                <a:gd name="connsiteY13" fmla="*/ 1097756 h 1138237"/>
                <a:gd name="connsiteX14" fmla="*/ 254794 w 416719"/>
                <a:gd name="connsiteY14" fmla="*/ 1071562 h 1138237"/>
                <a:gd name="connsiteX15" fmla="*/ 235744 w 416719"/>
                <a:gd name="connsiteY15" fmla="*/ 1042987 h 1138237"/>
                <a:gd name="connsiteX16" fmla="*/ 223838 w 416719"/>
                <a:gd name="connsiteY16" fmla="*/ 1014412 h 1138237"/>
                <a:gd name="connsiteX17" fmla="*/ 214313 w 416719"/>
                <a:gd name="connsiteY17" fmla="*/ 985837 h 1138237"/>
                <a:gd name="connsiteX18" fmla="*/ 214313 w 416719"/>
                <a:gd name="connsiteY18" fmla="*/ 926306 h 1138237"/>
                <a:gd name="connsiteX19" fmla="*/ 214313 w 416719"/>
                <a:gd name="connsiteY19" fmla="*/ 828675 h 1138237"/>
                <a:gd name="connsiteX20" fmla="*/ 214313 w 416719"/>
                <a:gd name="connsiteY20" fmla="*/ 659606 h 1138237"/>
                <a:gd name="connsiteX21" fmla="*/ 209550 w 416719"/>
                <a:gd name="connsiteY21" fmla="*/ 528637 h 1138237"/>
                <a:gd name="connsiteX22" fmla="*/ 204788 w 416719"/>
                <a:gd name="connsiteY22" fmla="*/ 388143 h 1138237"/>
                <a:gd name="connsiteX23" fmla="*/ 202407 w 416719"/>
                <a:gd name="connsiteY23" fmla="*/ 316706 h 1138237"/>
                <a:gd name="connsiteX24" fmla="*/ 195263 w 416719"/>
                <a:gd name="connsiteY24" fmla="*/ 247650 h 1138237"/>
                <a:gd name="connsiteX25" fmla="*/ 185738 w 416719"/>
                <a:gd name="connsiteY25" fmla="*/ 209550 h 1138237"/>
                <a:gd name="connsiteX26" fmla="*/ 173832 w 416719"/>
                <a:gd name="connsiteY26" fmla="*/ 185737 h 1138237"/>
                <a:gd name="connsiteX27" fmla="*/ 157163 w 416719"/>
                <a:gd name="connsiteY27" fmla="*/ 161925 h 1138237"/>
                <a:gd name="connsiteX28" fmla="*/ 135732 w 416719"/>
                <a:gd name="connsiteY28" fmla="*/ 140493 h 1138237"/>
                <a:gd name="connsiteX29" fmla="*/ 102394 w 416719"/>
                <a:gd name="connsiteY29" fmla="*/ 109537 h 1138237"/>
                <a:gd name="connsiteX30" fmla="*/ 66675 w 416719"/>
                <a:gd name="connsiteY30" fmla="*/ 83343 h 1138237"/>
                <a:gd name="connsiteX31" fmla="*/ 28575 w 416719"/>
                <a:gd name="connsiteY31" fmla="*/ 59531 h 1138237"/>
                <a:gd name="connsiteX32" fmla="*/ 14288 w 416719"/>
                <a:gd name="connsiteY32" fmla="*/ 52387 h 1138237"/>
                <a:gd name="connsiteX33" fmla="*/ 7144 w 416719"/>
                <a:gd name="connsiteY33" fmla="*/ 45243 h 1138237"/>
                <a:gd name="connsiteX34" fmla="*/ 0 w 416719"/>
                <a:gd name="connsiteY34" fmla="*/ 23812 h 1138237"/>
                <a:gd name="connsiteX35" fmla="*/ 0 w 416719"/>
                <a:gd name="connsiteY35" fmla="*/ 11906 h 1138237"/>
                <a:gd name="connsiteX36" fmla="*/ 7144 w 416719"/>
                <a:gd name="connsiteY36" fmla="*/ 0 h 1138237"/>
                <a:gd name="connsiteX37" fmla="*/ 33338 w 416719"/>
                <a:gd name="connsiteY37" fmla="*/ 0 h 1138237"/>
                <a:gd name="connsiteX38" fmla="*/ 183357 w 416719"/>
                <a:gd name="connsiteY38" fmla="*/ 28575 h 1138237"/>
                <a:gd name="connsiteX39" fmla="*/ 364332 w 416719"/>
                <a:gd name="connsiteY39" fmla="*/ 69056 h 1138237"/>
                <a:gd name="connsiteX40" fmla="*/ 414338 w 416719"/>
                <a:gd name="connsiteY40" fmla="*/ 180975 h 1138237"/>
                <a:gd name="connsiteX41" fmla="*/ 416719 w 416719"/>
                <a:gd name="connsiteY41" fmla="*/ 31432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6719" h="1138237">
                  <a:moveTo>
                    <a:pt x="416719" y="314325"/>
                  </a:moveTo>
                  <a:lnTo>
                    <a:pt x="416719" y="500062"/>
                  </a:lnTo>
                  <a:lnTo>
                    <a:pt x="416719" y="702468"/>
                  </a:lnTo>
                  <a:lnTo>
                    <a:pt x="416719" y="885825"/>
                  </a:lnTo>
                  <a:lnTo>
                    <a:pt x="416719" y="1000125"/>
                  </a:lnTo>
                  <a:lnTo>
                    <a:pt x="414338" y="1045368"/>
                  </a:lnTo>
                  <a:lnTo>
                    <a:pt x="407194" y="1083468"/>
                  </a:lnTo>
                  <a:lnTo>
                    <a:pt x="395288" y="1112043"/>
                  </a:lnTo>
                  <a:lnTo>
                    <a:pt x="383382" y="1126331"/>
                  </a:lnTo>
                  <a:lnTo>
                    <a:pt x="369094" y="1135856"/>
                  </a:lnTo>
                  <a:lnTo>
                    <a:pt x="350044" y="1138237"/>
                  </a:lnTo>
                  <a:lnTo>
                    <a:pt x="328613" y="1133475"/>
                  </a:lnTo>
                  <a:lnTo>
                    <a:pt x="304800" y="1121568"/>
                  </a:lnTo>
                  <a:lnTo>
                    <a:pt x="276225" y="1097756"/>
                  </a:lnTo>
                  <a:lnTo>
                    <a:pt x="254794" y="1071562"/>
                  </a:lnTo>
                  <a:lnTo>
                    <a:pt x="235744" y="1042987"/>
                  </a:lnTo>
                  <a:lnTo>
                    <a:pt x="223838" y="1014412"/>
                  </a:lnTo>
                  <a:lnTo>
                    <a:pt x="214313" y="985837"/>
                  </a:lnTo>
                  <a:lnTo>
                    <a:pt x="214313" y="926306"/>
                  </a:lnTo>
                  <a:lnTo>
                    <a:pt x="214313" y="828675"/>
                  </a:lnTo>
                  <a:lnTo>
                    <a:pt x="214313" y="659606"/>
                  </a:lnTo>
                  <a:lnTo>
                    <a:pt x="209550" y="528637"/>
                  </a:lnTo>
                  <a:lnTo>
                    <a:pt x="204788" y="388143"/>
                  </a:lnTo>
                  <a:cubicBezTo>
                    <a:pt x="203994" y="364331"/>
                    <a:pt x="203201" y="340518"/>
                    <a:pt x="202407" y="316706"/>
                  </a:cubicBezTo>
                  <a:lnTo>
                    <a:pt x="195263" y="247650"/>
                  </a:lnTo>
                  <a:lnTo>
                    <a:pt x="185738" y="209550"/>
                  </a:lnTo>
                  <a:lnTo>
                    <a:pt x="173832" y="185737"/>
                  </a:lnTo>
                  <a:lnTo>
                    <a:pt x="157163" y="161925"/>
                  </a:lnTo>
                  <a:lnTo>
                    <a:pt x="135732" y="140493"/>
                  </a:lnTo>
                  <a:lnTo>
                    <a:pt x="102394" y="109537"/>
                  </a:lnTo>
                  <a:lnTo>
                    <a:pt x="66675" y="83343"/>
                  </a:lnTo>
                  <a:lnTo>
                    <a:pt x="28575" y="59531"/>
                  </a:lnTo>
                  <a:lnTo>
                    <a:pt x="14288" y="52387"/>
                  </a:lnTo>
                  <a:lnTo>
                    <a:pt x="7144" y="45243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33338" y="0"/>
                  </a:lnTo>
                  <a:lnTo>
                    <a:pt x="183357" y="28575"/>
                  </a:lnTo>
                  <a:lnTo>
                    <a:pt x="364332" y="69056"/>
                  </a:lnTo>
                  <a:lnTo>
                    <a:pt x="414338" y="180975"/>
                  </a:lnTo>
                  <a:cubicBezTo>
                    <a:pt x="415132" y="225425"/>
                    <a:pt x="415925" y="269875"/>
                    <a:pt x="416719" y="314325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2">
              <a:extLst>
                <a:ext uri="{FF2B5EF4-FFF2-40B4-BE49-F238E27FC236}">
                  <a16:creationId xmlns:a16="http://schemas.microsoft.com/office/drawing/2014/main" id="{473B9981-15CC-4EEF-BEEE-17F25C36DB36}"/>
                </a:ext>
              </a:extLst>
            </p:cNvPr>
            <p:cNvSpPr/>
            <p:nvPr/>
          </p:nvSpPr>
          <p:spPr>
            <a:xfrm>
              <a:off x="4967288" y="2535238"/>
              <a:ext cx="1476375" cy="1150937"/>
            </a:xfrm>
            <a:custGeom>
              <a:avLst/>
              <a:gdLst>
                <a:gd name="connsiteX0" fmla="*/ 800100 w 1476375"/>
                <a:gd name="connsiteY0" fmla="*/ 233363 h 1150144"/>
                <a:gd name="connsiteX1" fmla="*/ 519112 w 1476375"/>
                <a:gd name="connsiteY1" fmla="*/ 273844 h 1150144"/>
                <a:gd name="connsiteX2" fmla="*/ 242887 w 1476375"/>
                <a:gd name="connsiteY2" fmla="*/ 311944 h 1150144"/>
                <a:gd name="connsiteX3" fmla="*/ 57150 w 1476375"/>
                <a:gd name="connsiteY3" fmla="*/ 338138 h 1150144"/>
                <a:gd name="connsiteX4" fmla="*/ 0 w 1476375"/>
                <a:gd name="connsiteY4" fmla="*/ 200025 h 1150144"/>
                <a:gd name="connsiteX5" fmla="*/ 100012 w 1476375"/>
                <a:gd name="connsiteY5" fmla="*/ 190500 h 1150144"/>
                <a:gd name="connsiteX6" fmla="*/ 321468 w 1476375"/>
                <a:gd name="connsiteY6" fmla="*/ 157163 h 1150144"/>
                <a:gd name="connsiteX7" fmla="*/ 635793 w 1476375"/>
                <a:gd name="connsiteY7" fmla="*/ 107157 h 1150144"/>
                <a:gd name="connsiteX8" fmla="*/ 954881 w 1476375"/>
                <a:gd name="connsiteY8" fmla="*/ 47625 h 1150144"/>
                <a:gd name="connsiteX9" fmla="*/ 1171575 w 1476375"/>
                <a:gd name="connsiteY9" fmla="*/ 0 h 1150144"/>
                <a:gd name="connsiteX10" fmla="*/ 1181100 w 1476375"/>
                <a:gd name="connsiteY10" fmla="*/ 0 h 1150144"/>
                <a:gd name="connsiteX11" fmla="*/ 1204912 w 1476375"/>
                <a:gd name="connsiteY11" fmla="*/ 2382 h 1150144"/>
                <a:gd name="connsiteX12" fmla="*/ 1250156 w 1476375"/>
                <a:gd name="connsiteY12" fmla="*/ 19050 h 1150144"/>
                <a:gd name="connsiteX13" fmla="*/ 1297781 w 1476375"/>
                <a:gd name="connsiteY13" fmla="*/ 42863 h 1150144"/>
                <a:gd name="connsiteX14" fmla="*/ 1340643 w 1476375"/>
                <a:gd name="connsiteY14" fmla="*/ 69057 h 1150144"/>
                <a:gd name="connsiteX15" fmla="*/ 1385887 w 1476375"/>
                <a:gd name="connsiteY15" fmla="*/ 102394 h 1150144"/>
                <a:gd name="connsiteX16" fmla="*/ 1438275 w 1476375"/>
                <a:gd name="connsiteY16" fmla="*/ 142875 h 1150144"/>
                <a:gd name="connsiteX17" fmla="*/ 1457325 w 1476375"/>
                <a:gd name="connsiteY17" fmla="*/ 159544 h 1150144"/>
                <a:gd name="connsiteX18" fmla="*/ 1466850 w 1476375"/>
                <a:gd name="connsiteY18" fmla="*/ 171450 h 1150144"/>
                <a:gd name="connsiteX19" fmla="*/ 1471612 w 1476375"/>
                <a:gd name="connsiteY19" fmla="*/ 185738 h 1150144"/>
                <a:gd name="connsiteX20" fmla="*/ 1476375 w 1476375"/>
                <a:gd name="connsiteY20" fmla="*/ 209550 h 1150144"/>
                <a:gd name="connsiteX21" fmla="*/ 1471612 w 1476375"/>
                <a:gd name="connsiteY21" fmla="*/ 226219 h 1150144"/>
                <a:gd name="connsiteX22" fmla="*/ 1459706 w 1476375"/>
                <a:gd name="connsiteY22" fmla="*/ 247650 h 1150144"/>
                <a:gd name="connsiteX23" fmla="*/ 1445418 w 1476375"/>
                <a:gd name="connsiteY23" fmla="*/ 266700 h 1150144"/>
                <a:gd name="connsiteX24" fmla="*/ 1419225 w 1476375"/>
                <a:gd name="connsiteY24" fmla="*/ 295275 h 1150144"/>
                <a:gd name="connsiteX25" fmla="*/ 1407318 w 1476375"/>
                <a:gd name="connsiteY25" fmla="*/ 307182 h 1150144"/>
                <a:gd name="connsiteX26" fmla="*/ 1402556 w 1476375"/>
                <a:gd name="connsiteY26" fmla="*/ 316707 h 1150144"/>
                <a:gd name="connsiteX27" fmla="*/ 1388268 w 1476375"/>
                <a:gd name="connsiteY27" fmla="*/ 435769 h 1150144"/>
                <a:gd name="connsiteX28" fmla="*/ 1359693 w 1476375"/>
                <a:gd name="connsiteY28" fmla="*/ 650082 h 1150144"/>
                <a:gd name="connsiteX29" fmla="*/ 1321593 w 1476375"/>
                <a:gd name="connsiteY29" fmla="*/ 959644 h 1150144"/>
                <a:gd name="connsiteX30" fmla="*/ 1312068 w 1476375"/>
                <a:gd name="connsiteY30" fmla="*/ 1007269 h 1150144"/>
                <a:gd name="connsiteX31" fmla="*/ 1295400 w 1476375"/>
                <a:gd name="connsiteY31" fmla="*/ 1050132 h 1150144"/>
                <a:gd name="connsiteX32" fmla="*/ 1276350 w 1476375"/>
                <a:gd name="connsiteY32" fmla="*/ 1088232 h 1150144"/>
                <a:gd name="connsiteX33" fmla="*/ 1254918 w 1476375"/>
                <a:gd name="connsiteY33" fmla="*/ 1121569 h 1150144"/>
                <a:gd name="connsiteX34" fmla="*/ 1233487 w 1476375"/>
                <a:gd name="connsiteY34" fmla="*/ 1140619 h 1150144"/>
                <a:gd name="connsiteX35" fmla="*/ 1212056 w 1476375"/>
                <a:gd name="connsiteY35" fmla="*/ 1150144 h 1150144"/>
                <a:gd name="connsiteX36" fmla="*/ 1197768 w 1476375"/>
                <a:gd name="connsiteY36" fmla="*/ 1150144 h 1150144"/>
                <a:gd name="connsiteX37" fmla="*/ 1178718 w 1476375"/>
                <a:gd name="connsiteY37" fmla="*/ 1138238 h 1150144"/>
                <a:gd name="connsiteX38" fmla="*/ 1166812 w 1476375"/>
                <a:gd name="connsiteY38" fmla="*/ 1123950 h 1150144"/>
                <a:gd name="connsiteX39" fmla="*/ 1109662 w 1476375"/>
                <a:gd name="connsiteY39" fmla="*/ 919163 h 1150144"/>
                <a:gd name="connsiteX40" fmla="*/ 1119187 w 1476375"/>
                <a:gd name="connsiteY40" fmla="*/ 838200 h 1150144"/>
                <a:gd name="connsiteX41" fmla="*/ 1126331 w 1476375"/>
                <a:gd name="connsiteY41" fmla="*/ 781050 h 1150144"/>
                <a:gd name="connsiteX42" fmla="*/ 1131093 w 1476375"/>
                <a:gd name="connsiteY42" fmla="*/ 716757 h 1150144"/>
                <a:gd name="connsiteX43" fmla="*/ 1135856 w 1476375"/>
                <a:gd name="connsiteY43" fmla="*/ 604838 h 1150144"/>
                <a:gd name="connsiteX44" fmla="*/ 1138237 w 1476375"/>
                <a:gd name="connsiteY44" fmla="*/ 573882 h 1150144"/>
                <a:gd name="connsiteX45" fmla="*/ 1157287 w 1476375"/>
                <a:gd name="connsiteY45" fmla="*/ 511969 h 1150144"/>
                <a:gd name="connsiteX46" fmla="*/ 1157287 w 1476375"/>
                <a:gd name="connsiteY46" fmla="*/ 419100 h 1150144"/>
                <a:gd name="connsiteX47" fmla="*/ 1152525 w 1476375"/>
                <a:gd name="connsiteY47" fmla="*/ 335757 h 1150144"/>
                <a:gd name="connsiteX48" fmla="*/ 1147762 w 1476375"/>
                <a:gd name="connsiteY48" fmla="*/ 283369 h 1150144"/>
                <a:gd name="connsiteX49" fmla="*/ 1140618 w 1476375"/>
                <a:gd name="connsiteY49" fmla="*/ 238125 h 1150144"/>
                <a:gd name="connsiteX50" fmla="*/ 1135856 w 1476375"/>
                <a:gd name="connsiteY50" fmla="*/ 219075 h 1150144"/>
                <a:gd name="connsiteX51" fmla="*/ 1126331 w 1476375"/>
                <a:gd name="connsiteY51" fmla="*/ 202407 h 1150144"/>
                <a:gd name="connsiteX52" fmla="*/ 1116806 w 1476375"/>
                <a:gd name="connsiteY52" fmla="*/ 197644 h 1150144"/>
                <a:gd name="connsiteX53" fmla="*/ 1092993 w 1476375"/>
                <a:gd name="connsiteY53" fmla="*/ 190500 h 1150144"/>
                <a:gd name="connsiteX54" fmla="*/ 1047750 w 1476375"/>
                <a:gd name="connsiteY54" fmla="*/ 197644 h 1150144"/>
                <a:gd name="connsiteX55" fmla="*/ 988218 w 1476375"/>
                <a:gd name="connsiteY55" fmla="*/ 204788 h 1150144"/>
                <a:gd name="connsiteX56" fmla="*/ 800100 w 1476375"/>
                <a:gd name="connsiteY56" fmla="*/ 233363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1150144">
                  <a:moveTo>
                    <a:pt x="800100" y="233363"/>
                  </a:moveTo>
                  <a:lnTo>
                    <a:pt x="519112" y="273844"/>
                  </a:lnTo>
                  <a:lnTo>
                    <a:pt x="242887" y="311944"/>
                  </a:lnTo>
                  <a:lnTo>
                    <a:pt x="57150" y="338138"/>
                  </a:lnTo>
                  <a:lnTo>
                    <a:pt x="0" y="200025"/>
                  </a:lnTo>
                  <a:lnTo>
                    <a:pt x="100012" y="190500"/>
                  </a:lnTo>
                  <a:lnTo>
                    <a:pt x="321468" y="157163"/>
                  </a:lnTo>
                  <a:lnTo>
                    <a:pt x="635793" y="107157"/>
                  </a:lnTo>
                  <a:lnTo>
                    <a:pt x="954881" y="47625"/>
                  </a:lnTo>
                  <a:lnTo>
                    <a:pt x="1171575" y="0"/>
                  </a:lnTo>
                  <a:lnTo>
                    <a:pt x="1181100" y="0"/>
                  </a:lnTo>
                  <a:lnTo>
                    <a:pt x="1204912" y="2382"/>
                  </a:lnTo>
                  <a:lnTo>
                    <a:pt x="1250156" y="19050"/>
                  </a:lnTo>
                  <a:lnTo>
                    <a:pt x="1297781" y="42863"/>
                  </a:lnTo>
                  <a:lnTo>
                    <a:pt x="1340643" y="69057"/>
                  </a:lnTo>
                  <a:lnTo>
                    <a:pt x="1385887" y="102394"/>
                  </a:lnTo>
                  <a:lnTo>
                    <a:pt x="1438275" y="142875"/>
                  </a:lnTo>
                  <a:lnTo>
                    <a:pt x="1457325" y="159544"/>
                  </a:lnTo>
                  <a:lnTo>
                    <a:pt x="1466850" y="171450"/>
                  </a:lnTo>
                  <a:lnTo>
                    <a:pt x="1471612" y="185738"/>
                  </a:lnTo>
                  <a:lnTo>
                    <a:pt x="1476375" y="209550"/>
                  </a:lnTo>
                  <a:lnTo>
                    <a:pt x="1471612" y="226219"/>
                  </a:lnTo>
                  <a:lnTo>
                    <a:pt x="1459706" y="247650"/>
                  </a:lnTo>
                  <a:lnTo>
                    <a:pt x="1445418" y="266700"/>
                  </a:lnTo>
                  <a:lnTo>
                    <a:pt x="1419225" y="295275"/>
                  </a:lnTo>
                  <a:lnTo>
                    <a:pt x="1407318" y="307182"/>
                  </a:lnTo>
                  <a:lnTo>
                    <a:pt x="1402556" y="316707"/>
                  </a:lnTo>
                  <a:lnTo>
                    <a:pt x="1388268" y="435769"/>
                  </a:lnTo>
                  <a:lnTo>
                    <a:pt x="1359693" y="650082"/>
                  </a:lnTo>
                  <a:lnTo>
                    <a:pt x="1321593" y="959644"/>
                  </a:lnTo>
                  <a:lnTo>
                    <a:pt x="1312068" y="1007269"/>
                  </a:lnTo>
                  <a:lnTo>
                    <a:pt x="1295400" y="1050132"/>
                  </a:lnTo>
                  <a:lnTo>
                    <a:pt x="1276350" y="1088232"/>
                  </a:lnTo>
                  <a:lnTo>
                    <a:pt x="1254918" y="1121569"/>
                  </a:lnTo>
                  <a:lnTo>
                    <a:pt x="1233487" y="1140619"/>
                  </a:lnTo>
                  <a:lnTo>
                    <a:pt x="1212056" y="1150144"/>
                  </a:lnTo>
                  <a:lnTo>
                    <a:pt x="1197768" y="1150144"/>
                  </a:lnTo>
                  <a:lnTo>
                    <a:pt x="1178718" y="1138238"/>
                  </a:lnTo>
                  <a:lnTo>
                    <a:pt x="1166812" y="1123950"/>
                  </a:lnTo>
                  <a:lnTo>
                    <a:pt x="1109662" y="919163"/>
                  </a:lnTo>
                  <a:lnTo>
                    <a:pt x="1119187" y="838200"/>
                  </a:lnTo>
                  <a:lnTo>
                    <a:pt x="1126331" y="781050"/>
                  </a:lnTo>
                  <a:lnTo>
                    <a:pt x="1131093" y="716757"/>
                  </a:lnTo>
                  <a:lnTo>
                    <a:pt x="1135856" y="604838"/>
                  </a:lnTo>
                  <a:lnTo>
                    <a:pt x="1138237" y="573882"/>
                  </a:lnTo>
                  <a:lnTo>
                    <a:pt x="1157287" y="511969"/>
                  </a:lnTo>
                  <a:lnTo>
                    <a:pt x="1157287" y="419100"/>
                  </a:lnTo>
                  <a:lnTo>
                    <a:pt x="1152525" y="335757"/>
                  </a:lnTo>
                  <a:lnTo>
                    <a:pt x="1147762" y="283369"/>
                  </a:lnTo>
                  <a:lnTo>
                    <a:pt x="1140618" y="238125"/>
                  </a:lnTo>
                  <a:lnTo>
                    <a:pt x="1135856" y="219075"/>
                  </a:lnTo>
                  <a:lnTo>
                    <a:pt x="1126331" y="202407"/>
                  </a:lnTo>
                  <a:lnTo>
                    <a:pt x="1116806" y="197644"/>
                  </a:lnTo>
                  <a:lnTo>
                    <a:pt x="1092993" y="190500"/>
                  </a:lnTo>
                  <a:lnTo>
                    <a:pt x="1047750" y="197644"/>
                  </a:lnTo>
                  <a:lnTo>
                    <a:pt x="988218" y="204788"/>
                  </a:lnTo>
                  <a:lnTo>
                    <a:pt x="800100" y="2333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3">
              <a:extLst>
                <a:ext uri="{FF2B5EF4-FFF2-40B4-BE49-F238E27FC236}">
                  <a16:creationId xmlns:a16="http://schemas.microsoft.com/office/drawing/2014/main" id="{EDB9CDFF-2FC0-4DA0-8051-651A193A0956}"/>
                </a:ext>
              </a:extLst>
            </p:cNvPr>
            <p:cNvSpPr/>
            <p:nvPr/>
          </p:nvSpPr>
          <p:spPr>
            <a:xfrm>
              <a:off x="5011738" y="2979738"/>
              <a:ext cx="1162050" cy="276225"/>
            </a:xfrm>
            <a:custGeom>
              <a:avLst/>
              <a:gdLst>
                <a:gd name="connsiteX0" fmla="*/ 933450 w 1162050"/>
                <a:gd name="connsiteY0" fmla="*/ 164306 h 276225"/>
                <a:gd name="connsiteX1" fmla="*/ 1066800 w 1162050"/>
                <a:gd name="connsiteY1" fmla="*/ 157162 h 276225"/>
                <a:gd name="connsiteX2" fmla="*/ 1162050 w 1162050"/>
                <a:gd name="connsiteY2" fmla="*/ 164306 h 276225"/>
                <a:gd name="connsiteX3" fmla="*/ 1162050 w 1162050"/>
                <a:gd name="connsiteY3" fmla="*/ 57150 h 276225"/>
                <a:gd name="connsiteX4" fmla="*/ 1057275 w 1162050"/>
                <a:gd name="connsiteY4" fmla="*/ 26194 h 276225"/>
                <a:gd name="connsiteX5" fmla="*/ 981075 w 1162050"/>
                <a:gd name="connsiteY5" fmla="*/ 7144 h 276225"/>
                <a:gd name="connsiteX6" fmla="*/ 914400 w 1162050"/>
                <a:gd name="connsiteY6" fmla="*/ 0 h 276225"/>
                <a:gd name="connsiteX7" fmla="*/ 900113 w 1162050"/>
                <a:gd name="connsiteY7" fmla="*/ 2381 h 276225"/>
                <a:gd name="connsiteX8" fmla="*/ 857250 w 1162050"/>
                <a:gd name="connsiteY8" fmla="*/ 19050 h 276225"/>
                <a:gd name="connsiteX9" fmla="*/ 788194 w 1162050"/>
                <a:gd name="connsiteY9" fmla="*/ 40481 h 276225"/>
                <a:gd name="connsiteX10" fmla="*/ 728663 w 1162050"/>
                <a:gd name="connsiteY10" fmla="*/ 54769 h 276225"/>
                <a:gd name="connsiteX11" fmla="*/ 659607 w 1162050"/>
                <a:gd name="connsiteY11" fmla="*/ 66675 h 276225"/>
                <a:gd name="connsiteX12" fmla="*/ 604838 w 1162050"/>
                <a:gd name="connsiteY12" fmla="*/ 76200 h 276225"/>
                <a:gd name="connsiteX13" fmla="*/ 481013 w 1162050"/>
                <a:gd name="connsiteY13" fmla="*/ 92869 h 276225"/>
                <a:gd name="connsiteX14" fmla="*/ 347663 w 1162050"/>
                <a:gd name="connsiteY14" fmla="*/ 111919 h 276225"/>
                <a:gd name="connsiteX15" fmla="*/ 221457 w 1162050"/>
                <a:gd name="connsiteY15" fmla="*/ 130969 h 276225"/>
                <a:gd name="connsiteX16" fmla="*/ 114300 w 1162050"/>
                <a:gd name="connsiteY16" fmla="*/ 147637 h 276225"/>
                <a:gd name="connsiteX17" fmla="*/ 0 w 1162050"/>
                <a:gd name="connsiteY17" fmla="*/ 164306 h 276225"/>
                <a:gd name="connsiteX18" fmla="*/ 9525 w 1162050"/>
                <a:gd name="connsiteY18" fmla="*/ 276225 h 276225"/>
                <a:gd name="connsiteX19" fmla="*/ 157163 w 1162050"/>
                <a:gd name="connsiteY19" fmla="*/ 252412 h 276225"/>
                <a:gd name="connsiteX20" fmla="*/ 309563 w 1162050"/>
                <a:gd name="connsiteY20" fmla="*/ 230981 h 276225"/>
                <a:gd name="connsiteX21" fmla="*/ 473869 w 1162050"/>
                <a:gd name="connsiteY21" fmla="*/ 207169 h 276225"/>
                <a:gd name="connsiteX22" fmla="*/ 688182 w 1162050"/>
                <a:gd name="connsiteY22" fmla="*/ 185737 h 276225"/>
                <a:gd name="connsiteX23" fmla="*/ 933450 w 1162050"/>
                <a:gd name="connsiteY23" fmla="*/ 164306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050" h="276225">
                  <a:moveTo>
                    <a:pt x="933450" y="164306"/>
                  </a:moveTo>
                  <a:lnTo>
                    <a:pt x="1066800" y="157162"/>
                  </a:lnTo>
                  <a:lnTo>
                    <a:pt x="1162050" y="164306"/>
                  </a:lnTo>
                  <a:lnTo>
                    <a:pt x="1162050" y="57150"/>
                  </a:lnTo>
                  <a:lnTo>
                    <a:pt x="1057275" y="26194"/>
                  </a:lnTo>
                  <a:lnTo>
                    <a:pt x="981075" y="7144"/>
                  </a:lnTo>
                  <a:lnTo>
                    <a:pt x="914400" y="0"/>
                  </a:lnTo>
                  <a:lnTo>
                    <a:pt x="900113" y="2381"/>
                  </a:lnTo>
                  <a:lnTo>
                    <a:pt x="857250" y="19050"/>
                  </a:lnTo>
                  <a:lnTo>
                    <a:pt x="788194" y="40481"/>
                  </a:lnTo>
                  <a:lnTo>
                    <a:pt x="728663" y="54769"/>
                  </a:lnTo>
                  <a:lnTo>
                    <a:pt x="659607" y="66675"/>
                  </a:lnTo>
                  <a:lnTo>
                    <a:pt x="604838" y="76200"/>
                  </a:lnTo>
                  <a:lnTo>
                    <a:pt x="481013" y="92869"/>
                  </a:lnTo>
                  <a:lnTo>
                    <a:pt x="347663" y="111919"/>
                  </a:lnTo>
                  <a:lnTo>
                    <a:pt x="221457" y="130969"/>
                  </a:lnTo>
                  <a:lnTo>
                    <a:pt x="114300" y="147637"/>
                  </a:lnTo>
                  <a:lnTo>
                    <a:pt x="0" y="164306"/>
                  </a:lnTo>
                  <a:lnTo>
                    <a:pt x="9525" y="276225"/>
                  </a:lnTo>
                  <a:lnTo>
                    <a:pt x="157163" y="252412"/>
                  </a:lnTo>
                  <a:lnTo>
                    <a:pt x="309563" y="230981"/>
                  </a:lnTo>
                  <a:lnTo>
                    <a:pt x="473869" y="207169"/>
                  </a:lnTo>
                  <a:lnTo>
                    <a:pt x="688182" y="185737"/>
                  </a:lnTo>
                  <a:lnTo>
                    <a:pt x="933450" y="1643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4">
              <a:extLst>
                <a:ext uri="{FF2B5EF4-FFF2-40B4-BE49-F238E27FC236}">
                  <a16:creationId xmlns:a16="http://schemas.microsoft.com/office/drawing/2014/main" id="{BB6C2F4C-B12D-4AA0-8066-1905BAC0DBEC}"/>
                </a:ext>
              </a:extLst>
            </p:cNvPr>
            <p:cNvSpPr/>
            <p:nvPr/>
          </p:nvSpPr>
          <p:spPr>
            <a:xfrm>
              <a:off x="5024438" y="3400425"/>
              <a:ext cx="1146175" cy="280988"/>
            </a:xfrm>
            <a:custGeom>
              <a:avLst/>
              <a:gdLst>
                <a:gd name="connsiteX0" fmla="*/ 850106 w 1145381"/>
                <a:gd name="connsiteY0" fmla="*/ 150019 h 280988"/>
                <a:gd name="connsiteX1" fmla="*/ 688181 w 1145381"/>
                <a:gd name="connsiteY1" fmla="*/ 169069 h 280988"/>
                <a:gd name="connsiteX2" fmla="*/ 473868 w 1145381"/>
                <a:gd name="connsiteY2" fmla="*/ 195263 h 280988"/>
                <a:gd name="connsiteX3" fmla="*/ 357187 w 1145381"/>
                <a:gd name="connsiteY3" fmla="*/ 207169 h 280988"/>
                <a:gd name="connsiteX4" fmla="*/ 238125 w 1145381"/>
                <a:gd name="connsiteY4" fmla="*/ 219075 h 280988"/>
                <a:gd name="connsiteX5" fmla="*/ 171450 w 1145381"/>
                <a:gd name="connsiteY5" fmla="*/ 226219 h 280988"/>
                <a:gd name="connsiteX6" fmla="*/ 95250 w 1145381"/>
                <a:gd name="connsiteY6" fmla="*/ 238125 h 280988"/>
                <a:gd name="connsiteX7" fmla="*/ 0 w 1145381"/>
                <a:gd name="connsiteY7" fmla="*/ 257175 h 280988"/>
                <a:gd name="connsiteX8" fmla="*/ 2381 w 1145381"/>
                <a:gd name="connsiteY8" fmla="*/ 116681 h 280988"/>
                <a:gd name="connsiteX9" fmla="*/ 157162 w 1145381"/>
                <a:gd name="connsiteY9" fmla="*/ 104775 h 280988"/>
                <a:gd name="connsiteX10" fmla="*/ 364331 w 1145381"/>
                <a:gd name="connsiteY10" fmla="*/ 80963 h 280988"/>
                <a:gd name="connsiteX11" fmla="*/ 581025 w 1145381"/>
                <a:gd name="connsiteY11" fmla="*/ 54769 h 280988"/>
                <a:gd name="connsiteX12" fmla="*/ 766762 w 1145381"/>
                <a:gd name="connsiteY12" fmla="*/ 26194 h 280988"/>
                <a:gd name="connsiteX13" fmla="*/ 900112 w 1145381"/>
                <a:gd name="connsiteY13" fmla="*/ 0 h 280988"/>
                <a:gd name="connsiteX14" fmla="*/ 952500 w 1145381"/>
                <a:gd name="connsiteY14" fmla="*/ 4763 h 280988"/>
                <a:gd name="connsiteX15" fmla="*/ 1009650 w 1145381"/>
                <a:gd name="connsiteY15" fmla="*/ 11906 h 280988"/>
                <a:gd name="connsiteX16" fmla="*/ 1123950 w 1145381"/>
                <a:gd name="connsiteY16" fmla="*/ 35719 h 280988"/>
                <a:gd name="connsiteX17" fmla="*/ 1145381 w 1145381"/>
                <a:gd name="connsiteY17" fmla="*/ 280988 h 280988"/>
                <a:gd name="connsiteX18" fmla="*/ 1131093 w 1145381"/>
                <a:gd name="connsiteY18" fmla="*/ 276225 h 280988"/>
                <a:gd name="connsiteX19" fmla="*/ 1107281 w 1145381"/>
                <a:gd name="connsiteY19" fmla="*/ 259556 h 280988"/>
                <a:gd name="connsiteX20" fmla="*/ 1085850 w 1145381"/>
                <a:gd name="connsiteY20" fmla="*/ 233363 h 280988"/>
                <a:gd name="connsiteX21" fmla="*/ 1045368 w 1145381"/>
                <a:gd name="connsiteY21" fmla="*/ 200025 h 280988"/>
                <a:gd name="connsiteX22" fmla="*/ 995362 w 1145381"/>
                <a:gd name="connsiteY22" fmla="*/ 164306 h 280988"/>
                <a:gd name="connsiteX23" fmla="*/ 957262 w 1145381"/>
                <a:gd name="connsiteY23" fmla="*/ 142875 h 280988"/>
                <a:gd name="connsiteX24" fmla="*/ 933450 w 1145381"/>
                <a:gd name="connsiteY24" fmla="*/ 140494 h 280988"/>
                <a:gd name="connsiteX25" fmla="*/ 850106 w 1145381"/>
                <a:gd name="connsiteY25" fmla="*/ 150019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5381" h="280988">
                  <a:moveTo>
                    <a:pt x="850106" y="150019"/>
                  </a:moveTo>
                  <a:lnTo>
                    <a:pt x="688181" y="169069"/>
                  </a:lnTo>
                  <a:lnTo>
                    <a:pt x="473868" y="195263"/>
                  </a:lnTo>
                  <a:lnTo>
                    <a:pt x="357187" y="207169"/>
                  </a:lnTo>
                  <a:lnTo>
                    <a:pt x="238125" y="219075"/>
                  </a:lnTo>
                  <a:lnTo>
                    <a:pt x="171450" y="226219"/>
                  </a:lnTo>
                  <a:lnTo>
                    <a:pt x="95250" y="238125"/>
                  </a:lnTo>
                  <a:lnTo>
                    <a:pt x="0" y="257175"/>
                  </a:lnTo>
                  <a:cubicBezTo>
                    <a:pt x="794" y="210344"/>
                    <a:pt x="1587" y="163512"/>
                    <a:pt x="2381" y="116681"/>
                  </a:cubicBezTo>
                  <a:lnTo>
                    <a:pt x="157162" y="104775"/>
                  </a:lnTo>
                  <a:lnTo>
                    <a:pt x="364331" y="80963"/>
                  </a:lnTo>
                  <a:lnTo>
                    <a:pt x="581025" y="54769"/>
                  </a:lnTo>
                  <a:lnTo>
                    <a:pt x="766762" y="26194"/>
                  </a:lnTo>
                  <a:lnTo>
                    <a:pt x="900112" y="0"/>
                  </a:lnTo>
                  <a:lnTo>
                    <a:pt x="952500" y="4763"/>
                  </a:lnTo>
                  <a:lnTo>
                    <a:pt x="1009650" y="11906"/>
                  </a:lnTo>
                  <a:lnTo>
                    <a:pt x="1123950" y="35719"/>
                  </a:lnTo>
                  <a:lnTo>
                    <a:pt x="1145381" y="280988"/>
                  </a:lnTo>
                  <a:lnTo>
                    <a:pt x="1131093" y="276225"/>
                  </a:lnTo>
                  <a:lnTo>
                    <a:pt x="1107281" y="259556"/>
                  </a:lnTo>
                  <a:lnTo>
                    <a:pt x="1085850" y="233363"/>
                  </a:lnTo>
                  <a:lnTo>
                    <a:pt x="1045368" y="200025"/>
                  </a:lnTo>
                  <a:lnTo>
                    <a:pt x="995362" y="164306"/>
                  </a:lnTo>
                  <a:lnTo>
                    <a:pt x="957262" y="142875"/>
                  </a:lnTo>
                  <a:lnTo>
                    <a:pt x="933450" y="140494"/>
                  </a:lnTo>
                  <a:lnTo>
                    <a:pt x="850106" y="1500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5">
              <a:extLst>
                <a:ext uri="{FF2B5EF4-FFF2-40B4-BE49-F238E27FC236}">
                  <a16:creationId xmlns:a16="http://schemas.microsoft.com/office/drawing/2014/main" id="{7A4923A7-BED8-4DFE-9293-E12E17A23C74}"/>
                </a:ext>
              </a:extLst>
            </p:cNvPr>
            <p:cNvSpPr/>
            <p:nvPr/>
          </p:nvSpPr>
          <p:spPr>
            <a:xfrm>
              <a:off x="3987800" y="3717925"/>
              <a:ext cx="3173413" cy="511175"/>
            </a:xfrm>
            <a:custGeom>
              <a:avLst/>
              <a:gdLst>
                <a:gd name="connsiteX0" fmla="*/ 1973044 w 3173355"/>
                <a:gd name="connsiteY0" fmla="*/ 139092 h 512579"/>
                <a:gd name="connsiteX1" fmla="*/ 1748951 w 3173355"/>
                <a:gd name="connsiteY1" fmla="*/ 162274 h 512579"/>
                <a:gd name="connsiteX2" fmla="*/ 1604708 w 3173355"/>
                <a:gd name="connsiteY2" fmla="*/ 177729 h 512579"/>
                <a:gd name="connsiteX3" fmla="*/ 1378040 w 3173355"/>
                <a:gd name="connsiteY3" fmla="*/ 198335 h 512579"/>
                <a:gd name="connsiteX4" fmla="*/ 1220918 w 3173355"/>
                <a:gd name="connsiteY4" fmla="*/ 216365 h 512579"/>
                <a:gd name="connsiteX5" fmla="*/ 1040613 w 3173355"/>
                <a:gd name="connsiteY5" fmla="*/ 231820 h 512579"/>
                <a:gd name="connsiteX6" fmla="*/ 904097 w 3173355"/>
                <a:gd name="connsiteY6" fmla="*/ 244699 h 512579"/>
                <a:gd name="connsiteX7" fmla="*/ 785612 w 3173355"/>
                <a:gd name="connsiteY7" fmla="*/ 255002 h 512579"/>
                <a:gd name="connsiteX8" fmla="*/ 680005 w 3173355"/>
                <a:gd name="connsiteY8" fmla="*/ 262729 h 512579"/>
                <a:gd name="connsiteX9" fmla="*/ 507428 w 3173355"/>
                <a:gd name="connsiteY9" fmla="*/ 278184 h 512579"/>
                <a:gd name="connsiteX10" fmla="*/ 396670 w 3173355"/>
                <a:gd name="connsiteY10" fmla="*/ 285911 h 512579"/>
                <a:gd name="connsiteX11" fmla="*/ 332275 w 3173355"/>
                <a:gd name="connsiteY11" fmla="*/ 288487 h 512579"/>
                <a:gd name="connsiteX12" fmla="*/ 296215 w 3173355"/>
                <a:gd name="connsiteY12" fmla="*/ 293638 h 512579"/>
                <a:gd name="connsiteX13" fmla="*/ 262729 w 3173355"/>
                <a:gd name="connsiteY13" fmla="*/ 291063 h 512579"/>
                <a:gd name="connsiteX14" fmla="*/ 218941 w 3173355"/>
                <a:gd name="connsiteY14" fmla="*/ 283335 h 512579"/>
                <a:gd name="connsiteX15" fmla="*/ 172577 w 3173355"/>
                <a:gd name="connsiteY15" fmla="*/ 270456 h 512579"/>
                <a:gd name="connsiteX16" fmla="*/ 131365 w 3173355"/>
                <a:gd name="connsiteY16" fmla="*/ 249850 h 512579"/>
                <a:gd name="connsiteX17" fmla="*/ 97880 w 3173355"/>
                <a:gd name="connsiteY17" fmla="*/ 229244 h 512579"/>
                <a:gd name="connsiteX18" fmla="*/ 66971 w 3173355"/>
                <a:gd name="connsiteY18" fmla="*/ 203486 h 512579"/>
                <a:gd name="connsiteX19" fmla="*/ 41213 w 3173355"/>
                <a:gd name="connsiteY19" fmla="*/ 190607 h 512579"/>
                <a:gd name="connsiteX20" fmla="*/ 10304 w 3173355"/>
                <a:gd name="connsiteY20" fmla="*/ 182880 h 512579"/>
                <a:gd name="connsiteX21" fmla="*/ 0 w 3173355"/>
                <a:gd name="connsiteY21" fmla="*/ 190607 h 512579"/>
                <a:gd name="connsiteX22" fmla="*/ 0 w 3173355"/>
                <a:gd name="connsiteY22" fmla="*/ 200911 h 512579"/>
                <a:gd name="connsiteX23" fmla="*/ 12879 w 3173355"/>
                <a:gd name="connsiteY23" fmla="*/ 236971 h 512579"/>
                <a:gd name="connsiteX24" fmla="*/ 46364 w 3173355"/>
                <a:gd name="connsiteY24" fmla="*/ 280760 h 512579"/>
                <a:gd name="connsiteX25" fmla="*/ 121062 w 3173355"/>
                <a:gd name="connsiteY25" fmla="*/ 360609 h 512579"/>
                <a:gd name="connsiteX26" fmla="*/ 185456 w 3173355"/>
                <a:gd name="connsiteY26" fmla="*/ 417276 h 512579"/>
                <a:gd name="connsiteX27" fmla="*/ 229244 w 3173355"/>
                <a:gd name="connsiteY27" fmla="*/ 448185 h 512579"/>
                <a:gd name="connsiteX28" fmla="*/ 285911 w 3173355"/>
                <a:gd name="connsiteY28" fmla="*/ 476518 h 512579"/>
                <a:gd name="connsiteX29" fmla="*/ 355457 w 3173355"/>
                <a:gd name="connsiteY29" fmla="*/ 502276 h 512579"/>
                <a:gd name="connsiteX30" fmla="*/ 399246 w 3173355"/>
                <a:gd name="connsiteY30" fmla="*/ 512579 h 512579"/>
                <a:gd name="connsiteX31" fmla="*/ 458488 w 3173355"/>
                <a:gd name="connsiteY31" fmla="*/ 497125 h 512579"/>
                <a:gd name="connsiteX32" fmla="*/ 558944 w 3173355"/>
                <a:gd name="connsiteY32" fmla="*/ 473943 h 512579"/>
                <a:gd name="connsiteX33" fmla="*/ 641368 w 3173355"/>
                <a:gd name="connsiteY33" fmla="*/ 458488 h 512579"/>
                <a:gd name="connsiteX34" fmla="*/ 754702 w 3173355"/>
                <a:gd name="connsiteY34" fmla="*/ 440458 h 512579"/>
                <a:gd name="connsiteX35" fmla="*/ 860309 w 3173355"/>
                <a:gd name="connsiteY35" fmla="*/ 419851 h 512579"/>
                <a:gd name="connsiteX36" fmla="*/ 996825 w 3173355"/>
                <a:gd name="connsiteY36" fmla="*/ 401821 h 512579"/>
                <a:gd name="connsiteX37" fmla="*/ 1220918 w 3173355"/>
                <a:gd name="connsiteY37" fmla="*/ 373487 h 512579"/>
                <a:gd name="connsiteX38" fmla="*/ 1421828 w 3173355"/>
                <a:gd name="connsiteY38" fmla="*/ 350305 h 512579"/>
                <a:gd name="connsiteX39" fmla="*/ 1656224 w 3173355"/>
                <a:gd name="connsiteY39" fmla="*/ 327123 h 512579"/>
                <a:gd name="connsiteX40" fmla="*/ 1895771 w 3173355"/>
                <a:gd name="connsiteY40" fmla="*/ 303942 h 512579"/>
                <a:gd name="connsiteX41" fmla="*/ 2073499 w 3173355"/>
                <a:gd name="connsiteY41" fmla="*/ 288487 h 512579"/>
                <a:gd name="connsiteX42" fmla="*/ 2266682 w 3173355"/>
                <a:gd name="connsiteY42" fmla="*/ 275608 h 512579"/>
                <a:gd name="connsiteX43" fmla="*/ 2537138 w 3173355"/>
                <a:gd name="connsiteY43" fmla="*/ 267881 h 512579"/>
                <a:gd name="connsiteX44" fmla="*/ 2817898 w 3173355"/>
                <a:gd name="connsiteY44" fmla="*/ 262729 h 512579"/>
                <a:gd name="connsiteX45" fmla="*/ 3080627 w 3173355"/>
                <a:gd name="connsiteY45" fmla="*/ 265305 h 512579"/>
                <a:gd name="connsiteX46" fmla="*/ 3098657 w 3173355"/>
                <a:gd name="connsiteY46" fmla="*/ 265305 h 512579"/>
                <a:gd name="connsiteX47" fmla="*/ 3116688 w 3173355"/>
                <a:gd name="connsiteY47" fmla="*/ 257578 h 512579"/>
                <a:gd name="connsiteX48" fmla="*/ 3152749 w 3173355"/>
                <a:gd name="connsiteY48" fmla="*/ 231820 h 512579"/>
                <a:gd name="connsiteX49" fmla="*/ 3170779 w 3173355"/>
                <a:gd name="connsiteY49" fmla="*/ 208638 h 512579"/>
                <a:gd name="connsiteX50" fmla="*/ 3173355 w 3173355"/>
                <a:gd name="connsiteY50" fmla="*/ 193183 h 512579"/>
                <a:gd name="connsiteX51" fmla="*/ 3168203 w 3173355"/>
                <a:gd name="connsiteY51" fmla="*/ 175153 h 512579"/>
                <a:gd name="connsiteX52" fmla="*/ 3160476 w 3173355"/>
                <a:gd name="connsiteY52" fmla="*/ 159698 h 512579"/>
                <a:gd name="connsiteX53" fmla="*/ 3126991 w 3173355"/>
                <a:gd name="connsiteY53" fmla="*/ 136516 h 512579"/>
                <a:gd name="connsiteX54" fmla="*/ 3044566 w 3173355"/>
                <a:gd name="connsiteY54" fmla="*/ 90152 h 512579"/>
                <a:gd name="connsiteX55" fmla="*/ 2936384 w 3173355"/>
                <a:gd name="connsiteY55" fmla="*/ 41213 h 512579"/>
                <a:gd name="connsiteX56" fmla="*/ 2843656 w 3173355"/>
                <a:gd name="connsiteY56" fmla="*/ 2576 h 512579"/>
                <a:gd name="connsiteX57" fmla="*/ 2830777 w 3173355"/>
                <a:gd name="connsiteY57" fmla="*/ 0 h 512579"/>
                <a:gd name="connsiteX58" fmla="*/ 2815322 w 3173355"/>
                <a:gd name="connsiteY58" fmla="*/ 5152 h 512579"/>
                <a:gd name="connsiteX59" fmla="*/ 2784413 w 3173355"/>
                <a:gd name="connsiteY59" fmla="*/ 23182 h 512579"/>
                <a:gd name="connsiteX60" fmla="*/ 2722594 w 3173355"/>
                <a:gd name="connsiteY60" fmla="*/ 48940 h 512579"/>
                <a:gd name="connsiteX61" fmla="*/ 2665927 w 3173355"/>
                <a:gd name="connsiteY61" fmla="*/ 66970 h 512579"/>
                <a:gd name="connsiteX62" fmla="*/ 2575775 w 3173355"/>
                <a:gd name="connsiteY62" fmla="*/ 77273 h 512579"/>
                <a:gd name="connsiteX63" fmla="*/ 2333652 w 3173355"/>
                <a:gd name="connsiteY63" fmla="*/ 100455 h 512579"/>
                <a:gd name="connsiteX64" fmla="*/ 2091529 w 3173355"/>
                <a:gd name="connsiteY64" fmla="*/ 126213 h 512579"/>
                <a:gd name="connsiteX65" fmla="*/ 1973044 w 3173355"/>
                <a:gd name="connsiteY65" fmla="*/ 139092 h 51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3355" h="512579">
                  <a:moveTo>
                    <a:pt x="1973044" y="139092"/>
                  </a:moveTo>
                  <a:lnTo>
                    <a:pt x="1748951" y="162274"/>
                  </a:lnTo>
                  <a:lnTo>
                    <a:pt x="1604708" y="177729"/>
                  </a:lnTo>
                  <a:lnTo>
                    <a:pt x="1378040" y="198335"/>
                  </a:lnTo>
                  <a:lnTo>
                    <a:pt x="1220918" y="216365"/>
                  </a:lnTo>
                  <a:lnTo>
                    <a:pt x="1040613" y="231820"/>
                  </a:lnTo>
                  <a:lnTo>
                    <a:pt x="904097" y="244699"/>
                  </a:lnTo>
                  <a:lnTo>
                    <a:pt x="785612" y="255002"/>
                  </a:lnTo>
                  <a:lnTo>
                    <a:pt x="680005" y="262729"/>
                  </a:lnTo>
                  <a:lnTo>
                    <a:pt x="507428" y="278184"/>
                  </a:lnTo>
                  <a:lnTo>
                    <a:pt x="396670" y="285911"/>
                  </a:lnTo>
                  <a:lnTo>
                    <a:pt x="332275" y="288487"/>
                  </a:lnTo>
                  <a:lnTo>
                    <a:pt x="296215" y="293638"/>
                  </a:lnTo>
                  <a:lnTo>
                    <a:pt x="262729" y="291063"/>
                  </a:lnTo>
                  <a:lnTo>
                    <a:pt x="218941" y="283335"/>
                  </a:lnTo>
                  <a:lnTo>
                    <a:pt x="172577" y="270456"/>
                  </a:lnTo>
                  <a:lnTo>
                    <a:pt x="131365" y="249850"/>
                  </a:lnTo>
                  <a:lnTo>
                    <a:pt x="97880" y="229244"/>
                  </a:lnTo>
                  <a:lnTo>
                    <a:pt x="66971" y="203486"/>
                  </a:lnTo>
                  <a:lnTo>
                    <a:pt x="41213" y="190607"/>
                  </a:lnTo>
                  <a:lnTo>
                    <a:pt x="10304" y="182880"/>
                  </a:lnTo>
                  <a:lnTo>
                    <a:pt x="0" y="190607"/>
                  </a:lnTo>
                  <a:lnTo>
                    <a:pt x="0" y="200911"/>
                  </a:lnTo>
                  <a:lnTo>
                    <a:pt x="12879" y="236971"/>
                  </a:lnTo>
                  <a:lnTo>
                    <a:pt x="46364" y="280760"/>
                  </a:lnTo>
                  <a:lnTo>
                    <a:pt x="121062" y="360609"/>
                  </a:lnTo>
                  <a:lnTo>
                    <a:pt x="185456" y="417276"/>
                  </a:lnTo>
                  <a:lnTo>
                    <a:pt x="229244" y="448185"/>
                  </a:lnTo>
                  <a:lnTo>
                    <a:pt x="285911" y="476518"/>
                  </a:lnTo>
                  <a:lnTo>
                    <a:pt x="355457" y="502276"/>
                  </a:lnTo>
                  <a:lnTo>
                    <a:pt x="399246" y="512579"/>
                  </a:lnTo>
                  <a:lnTo>
                    <a:pt x="458488" y="497125"/>
                  </a:lnTo>
                  <a:lnTo>
                    <a:pt x="558944" y="473943"/>
                  </a:lnTo>
                  <a:lnTo>
                    <a:pt x="641368" y="458488"/>
                  </a:lnTo>
                  <a:lnTo>
                    <a:pt x="754702" y="440458"/>
                  </a:lnTo>
                  <a:lnTo>
                    <a:pt x="860309" y="419851"/>
                  </a:lnTo>
                  <a:lnTo>
                    <a:pt x="996825" y="401821"/>
                  </a:lnTo>
                  <a:lnTo>
                    <a:pt x="1220918" y="373487"/>
                  </a:lnTo>
                  <a:lnTo>
                    <a:pt x="1421828" y="350305"/>
                  </a:lnTo>
                  <a:lnTo>
                    <a:pt x="1656224" y="327123"/>
                  </a:lnTo>
                  <a:lnTo>
                    <a:pt x="1895771" y="303942"/>
                  </a:lnTo>
                  <a:lnTo>
                    <a:pt x="2073499" y="288487"/>
                  </a:lnTo>
                  <a:lnTo>
                    <a:pt x="2266682" y="275608"/>
                  </a:lnTo>
                  <a:lnTo>
                    <a:pt x="2537138" y="267881"/>
                  </a:lnTo>
                  <a:lnTo>
                    <a:pt x="2817898" y="262729"/>
                  </a:lnTo>
                  <a:lnTo>
                    <a:pt x="3080627" y="265305"/>
                  </a:lnTo>
                  <a:lnTo>
                    <a:pt x="3098657" y="265305"/>
                  </a:lnTo>
                  <a:lnTo>
                    <a:pt x="3116688" y="257578"/>
                  </a:lnTo>
                  <a:lnTo>
                    <a:pt x="3152749" y="231820"/>
                  </a:lnTo>
                  <a:lnTo>
                    <a:pt x="3170779" y="208638"/>
                  </a:lnTo>
                  <a:lnTo>
                    <a:pt x="3173355" y="193183"/>
                  </a:lnTo>
                  <a:lnTo>
                    <a:pt x="3168203" y="175153"/>
                  </a:lnTo>
                  <a:lnTo>
                    <a:pt x="3160476" y="159698"/>
                  </a:lnTo>
                  <a:lnTo>
                    <a:pt x="3126991" y="136516"/>
                  </a:lnTo>
                  <a:lnTo>
                    <a:pt x="3044566" y="90152"/>
                  </a:lnTo>
                  <a:lnTo>
                    <a:pt x="2936384" y="41213"/>
                  </a:lnTo>
                  <a:lnTo>
                    <a:pt x="2843656" y="2576"/>
                  </a:lnTo>
                  <a:lnTo>
                    <a:pt x="2830777" y="0"/>
                  </a:lnTo>
                  <a:lnTo>
                    <a:pt x="2815322" y="5152"/>
                  </a:lnTo>
                  <a:lnTo>
                    <a:pt x="2784413" y="23182"/>
                  </a:lnTo>
                  <a:lnTo>
                    <a:pt x="2722594" y="48940"/>
                  </a:lnTo>
                  <a:lnTo>
                    <a:pt x="2665927" y="66970"/>
                  </a:lnTo>
                  <a:lnTo>
                    <a:pt x="2575775" y="77273"/>
                  </a:lnTo>
                  <a:lnTo>
                    <a:pt x="2333652" y="100455"/>
                  </a:lnTo>
                  <a:lnTo>
                    <a:pt x="2091529" y="126213"/>
                  </a:lnTo>
                  <a:lnTo>
                    <a:pt x="1973044" y="13909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6">
              <a:extLst>
                <a:ext uri="{FF2B5EF4-FFF2-40B4-BE49-F238E27FC236}">
                  <a16:creationId xmlns:a16="http://schemas.microsoft.com/office/drawing/2014/main" id="{B29B34AB-1204-4A04-973D-4F70073DDAE2}"/>
                </a:ext>
              </a:extLst>
            </p:cNvPr>
            <p:cNvSpPr/>
            <p:nvPr/>
          </p:nvSpPr>
          <p:spPr>
            <a:xfrm>
              <a:off x="3903662" y="4095750"/>
              <a:ext cx="1125538" cy="985838"/>
            </a:xfrm>
            <a:custGeom>
              <a:avLst/>
              <a:gdLst>
                <a:gd name="connsiteX0" fmla="*/ 797719 w 1126331"/>
                <a:gd name="connsiteY0" fmla="*/ 245269 h 985838"/>
                <a:gd name="connsiteX1" fmla="*/ 685800 w 1126331"/>
                <a:gd name="connsiteY1" fmla="*/ 369094 h 985838"/>
                <a:gd name="connsiteX2" fmla="*/ 600075 w 1126331"/>
                <a:gd name="connsiteY2" fmla="*/ 454819 h 985838"/>
                <a:gd name="connsiteX3" fmla="*/ 533400 w 1126331"/>
                <a:gd name="connsiteY3" fmla="*/ 521494 h 985838"/>
                <a:gd name="connsiteX4" fmla="*/ 466725 w 1126331"/>
                <a:gd name="connsiteY4" fmla="*/ 583406 h 985838"/>
                <a:gd name="connsiteX5" fmla="*/ 333375 w 1126331"/>
                <a:gd name="connsiteY5" fmla="*/ 697706 h 985838"/>
                <a:gd name="connsiteX6" fmla="*/ 223837 w 1126331"/>
                <a:gd name="connsiteY6" fmla="*/ 781050 h 985838"/>
                <a:gd name="connsiteX7" fmla="*/ 121444 w 1126331"/>
                <a:gd name="connsiteY7" fmla="*/ 857250 h 985838"/>
                <a:gd name="connsiteX8" fmla="*/ 33337 w 1126331"/>
                <a:gd name="connsiteY8" fmla="*/ 921544 h 985838"/>
                <a:gd name="connsiteX9" fmla="*/ 7144 w 1126331"/>
                <a:gd name="connsiteY9" fmla="*/ 942975 h 985838"/>
                <a:gd name="connsiteX10" fmla="*/ 0 w 1126331"/>
                <a:gd name="connsiteY10" fmla="*/ 959644 h 985838"/>
                <a:gd name="connsiteX11" fmla="*/ 0 w 1126331"/>
                <a:gd name="connsiteY11" fmla="*/ 969169 h 985838"/>
                <a:gd name="connsiteX12" fmla="*/ 4762 w 1126331"/>
                <a:gd name="connsiteY12" fmla="*/ 976313 h 985838"/>
                <a:gd name="connsiteX13" fmla="*/ 14287 w 1126331"/>
                <a:gd name="connsiteY13" fmla="*/ 985838 h 985838"/>
                <a:gd name="connsiteX14" fmla="*/ 40481 w 1126331"/>
                <a:gd name="connsiteY14" fmla="*/ 985838 h 985838"/>
                <a:gd name="connsiteX15" fmla="*/ 83344 w 1126331"/>
                <a:gd name="connsiteY15" fmla="*/ 969169 h 985838"/>
                <a:gd name="connsiteX16" fmla="*/ 300037 w 1126331"/>
                <a:gd name="connsiteY16" fmla="*/ 866775 h 985838"/>
                <a:gd name="connsiteX17" fmla="*/ 502444 w 1126331"/>
                <a:gd name="connsiteY17" fmla="*/ 752475 h 985838"/>
                <a:gd name="connsiteX18" fmla="*/ 714375 w 1126331"/>
                <a:gd name="connsiteY18" fmla="*/ 616744 h 985838"/>
                <a:gd name="connsiteX19" fmla="*/ 854869 w 1126331"/>
                <a:gd name="connsiteY19" fmla="*/ 519113 h 985838"/>
                <a:gd name="connsiteX20" fmla="*/ 1021556 w 1126331"/>
                <a:gd name="connsiteY20" fmla="*/ 354806 h 985838"/>
                <a:gd name="connsiteX21" fmla="*/ 1088231 w 1126331"/>
                <a:gd name="connsiteY21" fmla="*/ 280988 h 985838"/>
                <a:gd name="connsiteX22" fmla="*/ 1121569 w 1126331"/>
                <a:gd name="connsiteY22" fmla="*/ 235744 h 985838"/>
                <a:gd name="connsiteX23" fmla="*/ 1126331 w 1126331"/>
                <a:gd name="connsiteY23" fmla="*/ 223838 h 985838"/>
                <a:gd name="connsiteX24" fmla="*/ 1126331 w 1126331"/>
                <a:gd name="connsiteY24" fmla="*/ 216694 h 985838"/>
                <a:gd name="connsiteX25" fmla="*/ 1114425 w 1126331"/>
                <a:gd name="connsiteY25" fmla="*/ 200025 h 985838"/>
                <a:gd name="connsiteX26" fmla="*/ 1047750 w 1126331"/>
                <a:gd name="connsiteY26" fmla="*/ 135731 h 985838"/>
                <a:gd name="connsiteX27" fmla="*/ 990600 w 1126331"/>
                <a:gd name="connsiteY27" fmla="*/ 88106 h 985838"/>
                <a:gd name="connsiteX28" fmla="*/ 871537 w 1126331"/>
                <a:gd name="connsiteY28" fmla="*/ 0 h 985838"/>
                <a:gd name="connsiteX29" fmla="*/ 788194 w 1126331"/>
                <a:gd name="connsiteY29" fmla="*/ 23813 h 985838"/>
                <a:gd name="connsiteX30" fmla="*/ 826294 w 1126331"/>
                <a:gd name="connsiteY30" fmla="*/ 80963 h 985838"/>
                <a:gd name="connsiteX31" fmla="*/ 840581 w 1126331"/>
                <a:gd name="connsiteY31" fmla="*/ 109538 h 985838"/>
                <a:gd name="connsiteX32" fmla="*/ 845344 w 1126331"/>
                <a:gd name="connsiteY32" fmla="*/ 123825 h 985838"/>
                <a:gd name="connsiteX33" fmla="*/ 847725 w 1126331"/>
                <a:gd name="connsiteY33" fmla="*/ 152400 h 985838"/>
                <a:gd name="connsiteX34" fmla="*/ 847725 w 1126331"/>
                <a:gd name="connsiteY34" fmla="*/ 171450 h 985838"/>
                <a:gd name="connsiteX35" fmla="*/ 838200 w 1126331"/>
                <a:gd name="connsiteY35" fmla="*/ 197644 h 985838"/>
                <a:gd name="connsiteX36" fmla="*/ 797719 w 1126331"/>
                <a:gd name="connsiteY36" fmla="*/ 245269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26331" h="985838">
                  <a:moveTo>
                    <a:pt x="797719" y="245269"/>
                  </a:moveTo>
                  <a:lnTo>
                    <a:pt x="685800" y="369094"/>
                  </a:lnTo>
                  <a:lnTo>
                    <a:pt x="600075" y="454819"/>
                  </a:lnTo>
                  <a:lnTo>
                    <a:pt x="533400" y="521494"/>
                  </a:lnTo>
                  <a:lnTo>
                    <a:pt x="466725" y="583406"/>
                  </a:lnTo>
                  <a:lnTo>
                    <a:pt x="333375" y="697706"/>
                  </a:lnTo>
                  <a:lnTo>
                    <a:pt x="223837" y="781050"/>
                  </a:lnTo>
                  <a:lnTo>
                    <a:pt x="121444" y="857250"/>
                  </a:lnTo>
                  <a:lnTo>
                    <a:pt x="33337" y="921544"/>
                  </a:lnTo>
                  <a:lnTo>
                    <a:pt x="7144" y="942975"/>
                  </a:lnTo>
                  <a:lnTo>
                    <a:pt x="0" y="959644"/>
                  </a:lnTo>
                  <a:lnTo>
                    <a:pt x="0" y="969169"/>
                  </a:lnTo>
                  <a:lnTo>
                    <a:pt x="4762" y="976313"/>
                  </a:lnTo>
                  <a:lnTo>
                    <a:pt x="14287" y="985838"/>
                  </a:lnTo>
                  <a:lnTo>
                    <a:pt x="40481" y="985838"/>
                  </a:lnTo>
                  <a:lnTo>
                    <a:pt x="83344" y="969169"/>
                  </a:lnTo>
                  <a:lnTo>
                    <a:pt x="300037" y="866775"/>
                  </a:lnTo>
                  <a:lnTo>
                    <a:pt x="502444" y="752475"/>
                  </a:lnTo>
                  <a:lnTo>
                    <a:pt x="714375" y="616744"/>
                  </a:lnTo>
                  <a:lnTo>
                    <a:pt x="854869" y="519113"/>
                  </a:lnTo>
                  <a:lnTo>
                    <a:pt x="1021556" y="354806"/>
                  </a:lnTo>
                  <a:lnTo>
                    <a:pt x="1088231" y="280988"/>
                  </a:lnTo>
                  <a:lnTo>
                    <a:pt x="1121569" y="235744"/>
                  </a:lnTo>
                  <a:lnTo>
                    <a:pt x="1126331" y="223838"/>
                  </a:lnTo>
                  <a:lnTo>
                    <a:pt x="1126331" y="216694"/>
                  </a:lnTo>
                  <a:lnTo>
                    <a:pt x="1114425" y="200025"/>
                  </a:lnTo>
                  <a:lnTo>
                    <a:pt x="1047750" y="135731"/>
                  </a:lnTo>
                  <a:lnTo>
                    <a:pt x="990600" y="88106"/>
                  </a:lnTo>
                  <a:lnTo>
                    <a:pt x="871537" y="0"/>
                  </a:lnTo>
                  <a:lnTo>
                    <a:pt x="788194" y="23813"/>
                  </a:lnTo>
                  <a:lnTo>
                    <a:pt x="826294" y="80963"/>
                  </a:lnTo>
                  <a:lnTo>
                    <a:pt x="840581" y="109538"/>
                  </a:lnTo>
                  <a:lnTo>
                    <a:pt x="845344" y="123825"/>
                  </a:lnTo>
                  <a:lnTo>
                    <a:pt x="847725" y="152400"/>
                  </a:lnTo>
                  <a:lnTo>
                    <a:pt x="847725" y="171450"/>
                  </a:lnTo>
                  <a:lnTo>
                    <a:pt x="838200" y="197644"/>
                  </a:lnTo>
                  <a:lnTo>
                    <a:pt x="797719" y="2452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7">
              <a:extLst>
                <a:ext uri="{FF2B5EF4-FFF2-40B4-BE49-F238E27FC236}">
                  <a16:creationId xmlns:a16="http://schemas.microsoft.com/office/drawing/2014/main" id="{1C703D57-80FB-4F5F-8D20-19222DB42105}"/>
                </a:ext>
              </a:extLst>
            </p:cNvPr>
            <p:cNvSpPr/>
            <p:nvPr/>
          </p:nvSpPr>
          <p:spPr>
            <a:xfrm>
              <a:off x="4691062" y="4297363"/>
              <a:ext cx="2422526" cy="333375"/>
            </a:xfrm>
            <a:custGeom>
              <a:avLst/>
              <a:gdLst>
                <a:gd name="connsiteX0" fmla="*/ 1690687 w 2421731"/>
                <a:gd name="connsiteY0" fmla="*/ 69057 h 333375"/>
                <a:gd name="connsiteX1" fmla="*/ 1545431 w 2421731"/>
                <a:gd name="connsiteY1" fmla="*/ 83344 h 333375"/>
                <a:gd name="connsiteX2" fmla="*/ 1378743 w 2421731"/>
                <a:gd name="connsiteY2" fmla="*/ 95250 h 333375"/>
                <a:gd name="connsiteX3" fmla="*/ 1235868 w 2421731"/>
                <a:gd name="connsiteY3" fmla="*/ 104775 h 333375"/>
                <a:gd name="connsiteX4" fmla="*/ 1131093 w 2421731"/>
                <a:gd name="connsiteY4" fmla="*/ 109538 h 333375"/>
                <a:gd name="connsiteX5" fmla="*/ 1062037 w 2421731"/>
                <a:gd name="connsiteY5" fmla="*/ 116682 h 333375"/>
                <a:gd name="connsiteX6" fmla="*/ 928687 w 2421731"/>
                <a:gd name="connsiteY6" fmla="*/ 133350 h 333375"/>
                <a:gd name="connsiteX7" fmla="*/ 792956 w 2421731"/>
                <a:gd name="connsiteY7" fmla="*/ 145257 h 333375"/>
                <a:gd name="connsiteX8" fmla="*/ 661987 w 2421731"/>
                <a:gd name="connsiteY8" fmla="*/ 157163 h 333375"/>
                <a:gd name="connsiteX9" fmla="*/ 554831 w 2421731"/>
                <a:gd name="connsiteY9" fmla="*/ 164307 h 333375"/>
                <a:gd name="connsiteX10" fmla="*/ 454818 w 2421731"/>
                <a:gd name="connsiteY10" fmla="*/ 169069 h 333375"/>
                <a:gd name="connsiteX11" fmla="*/ 364331 w 2421731"/>
                <a:gd name="connsiteY11" fmla="*/ 169069 h 333375"/>
                <a:gd name="connsiteX12" fmla="*/ 280987 w 2421731"/>
                <a:gd name="connsiteY12" fmla="*/ 164307 h 333375"/>
                <a:gd name="connsiteX13" fmla="*/ 230981 w 2421731"/>
                <a:gd name="connsiteY13" fmla="*/ 154782 h 333375"/>
                <a:gd name="connsiteX14" fmla="*/ 154781 w 2421731"/>
                <a:gd name="connsiteY14" fmla="*/ 126207 h 333375"/>
                <a:gd name="connsiteX15" fmla="*/ 0 w 2421731"/>
                <a:gd name="connsiteY15" fmla="*/ 300038 h 333375"/>
                <a:gd name="connsiteX16" fmla="*/ 100012 w 2421731"/>
                <a:gd name="connsiteY16" fmla="*/ 314325 h 333375"/>
                <a:gd name="connsiteX17" fmla="*/ 204787 w 2421731"/>
                <a:gd name="connsiteY17" fmla="*/ 328613 h 333375"/>
                <a:gd name="connsiteX18" fmla="*/ 333375 w 2421731"/>
                <a:gd name="connsiteY18" fmla="*/ 333375 h 333375"/>
                <a:gd name="connsiteX19" fmla="*/ 447675 w 2421731"/>
                <a:gd name="connsiteY19" fmla="*/ 333375 h 333375"/>
                <a:gd name="connsiteX20" fmla="*/ 545306 w 2421731"/>
                <a:gd name="connsiteY20" fmla="*/ 316707 h 333375"/>
                <a:gd name="connsiteX21" fmla="*/ 719137 w 2421731"/>
                <a:gd name="connsiteY21" fmla="*/ 295275 h 333375"/>
                <a:gd name="connsiteX22" fmla="*/ 928687 w 2421731"/>
                <a:gd name="connsiteY22" fmla="*/ 271463 h 333375"/>
                <a:gd name="connsiteX23" fmla="*/ 997743 w 2421731"/>
                <a:gd name="connsiteY23" fmla="*/ 261938 h 333375"/>
                <a:gd name="connsiteX24" fmla="*/ 1114425 w 2421731"/>
                <a:gd name="connsiteY24" fmla="*/ 242888 h 333375"/>
                <a:gd name="connsiteX25" fmla="*/ 1359693 w 2421731"/>
                <a:gd name="connsiteY25" fmla="*/ 230982 h 333375"/>
                <a:gd name="connsiteX26" fmla="*/ 1683543 w 2421731"/>
                <a:gd name="connsiteY26" fmla="*/ 214313 h 333375"/>
                <a:gd name="connsiteX27" fmla="*/ 1940718 w 2421731"/>
                <a:gd name="connsiteY27" fmla="*/ 202407 h 333375"/>
                <a:gd name="connsiteX28" fmla="*/ 2033587 w 2421731"/>
                <a:gd name="connsiteY28" fmla="*/ 200025 h 333375"/>
                <a:gd name="connsiteX29" fmla="*/ 2393156 w 2421731"/>
                <a:gd name="connsiteY29" fmla="*/ 302419 h 333375"/>
                <a:gd name="connsiteX30" fmla="*/ 2412206 w 2421731"/>
                <a:gd name="connsiteY30" fmla="*/ 288132 h 333375"/>
                <a:gd name="connsiteX31" fmla="*/ 2419350 w 2421731"/>
                <a:gd name="connsiteY31" fmla="*/ 271463 h 333375"/>
                <a:gd name="connsiteX32" fmla="*/ 2421731 w 2421731"/>
                <a:gd name="connsiteY32" fmla="*/ 252413 h 333375"/>
                <a:gd name="connsiteX33" fmla="*/ 2421731 w 2421731"/>
                <a:gd name="connsiteY33" fmla="*/ 238125 h 333375"/>
                <a:gd name="connsiteX34" fmla="*/ 2416968 w 2421731"/>
                <a:gd name="connsiteY34" fmla="*/ 216694 h 333375"/>
                <a:gd name="connsiteX35" fmla="*/ 2402681 w 2421731"/>
                <a:gd name="connsiteY35" fmla="*/ 188119 h 333375"/>
                <a:gd name="connsiteX36" fmla="*/ 2386012 w 2421731"/>
                <a:gd name="connsiteY36" fmla="*/ 164307 h 333375"/>
                <a:gd name="connsiteX37" fmla="*/ 2347912 w 2421731"/>
                <a:gd name="connsiteY37" fmla="*/ 135732 h 333375"/>
                <a:gd name="connsiteX38" fmla="*/ 2257425 w 2421731"/>
                <a:gd name="connsiteY38" fmla="*/ 78582 h 333375"/>
                <a:gd name="connsiteX39" fmla="*/ 2183606 w 2421731"/>
                <a:gd name="connsiteY39" fmla="*/ 35719 h 333375"/>
                <a:gd name="connsiteX40" fmla="*/ 2112168 w 2421731"/>
                <a:gd name="connsiteY40" fmla="*/ 0 h 333375"/>
                <a:gd name="connsiteX41" fmla="*/ 2097881 w 2421731"/>
                <a:gd name="connsiteY41" fmla="*/ 2382 h 333375"/>
                <a:gd name="connsiteX42" fmla="*/ 2057400 w 2421731"/>
                <a:gd name="connsiteY42" fmla="*/ 16669 h 333375"/>
                <a:gd name="connsiteX43" fmla="*/ 1959768 w 2421731"/>
                <a:gd name="connsiteY43" fmla="*/ 40482 h 333375"/>
                <a:gd name="connsiteX44" fmla="*/ 1933575 w 2421731"/>
                <a:gd name="connsiteY44" fmla="*/ 45244 h 333375"/>
                <a:gd name="connsiteX45" fmla="*/ 1850231 w 2421731"/>
                <a:gd name="connsiteY45" fmla="*/ 54769 h 333375"/>
                <a:gd name="connsiteX46" fmla="*/ 1690687 w 2421731"/>
                <a:gd name="connsiteY46" fmla="*/ 6905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1731" h="333375">
                  <a:moveTo>
                    <a:pt x="1690687" y="69057"/>
                  </a:moveTo>
                  <a:lnTo>
                    <a:pt x="1545431" y="83344"/>
                  </a:lnTo>
                  <a:lnTo>
                    <a:pt x="1378743" y="95250"/>
                  </a:lnTo>
                  <a:lnTo>
                    <a:pt x="1235868" y="104775"/>
                  </a:lnTo>
                  <a:lnTo>
                    <a:pt x="1131093" y="109538"/>
                  </a:lnTo>
                  <a:lnTo>
                    <a:pt x="1062037" y="116682"/>
                  </a:lnTo>
                  <a:lnTo>
                    <a:pt x="928687" y="133350"/>
                  </a:lnTo>
                  <a:lnTo>
                    <a:pt x="792956" y="145257"/>
                  </a:lnTo>
                  <a:lnTo>
                    <a:pt x="661987" y="157163"/>
                  </a:lnTo>
                  <a:lnTo>
                    <a:pt x="554831" y="164307"/>
                  </a:lnTo>
                  <a:lnTo>
                    <a:pt x="454818" y="169069"/>
                  </a:lnTo>
                  <a:lnTo>
                    <a:pt x="364331" y="169069"/>
                  </a:lnTo>
                  <a:lnTo>
                    <a:pt x="280987" y="164307"/>
                  </a:lnTo>
                  <a:lnTo>
                    <a:pt x="230981" y="154782"/>
                  </a:lnTo>
                  <a:lnTo>
                    <a:pt x="154781" y="126207"/>
                  </a:lnTo>
                  <a:lnTo>
                    <a:pt x="0" y="300038"/>
                  </a:lnTo>
                  <a:lnTo>
                    <a:pt x="100012" y="314325"/>
                  </a:lnTo>
                  <a:lnTo>
                    <a:pt x="204787" y="328613"/>
                  </a:lnTo>
                  <a:lnTo>
                    <a:pt x="333375" y="333375"/>
                  </a:lnTo>
                  <a:lnTo>
                    <a:pt x="447675" y="333375"/>
                  </a:lnTo>
                  <a:lnTo>
                    <a:pt x="545306" y="316707"/>
                  </a:lnTo>
                  <a:lnTo>
                    <a:pt x="719137" y="295275"/>
                  </a:lnTo>
                  <a:lnTo>
                    <a:pt x="928687" y="271463"/>
                  </a:lnTo>
                  <a:lnTo>
                    <a:pt x="997743" y="261938"/>
                  </a:lnTo>
                  <a:lnTo>
                    <a:pt x="1114425" y="242888"/>
                  </a:lnTo>
                  <a:lnTo>
                    <a:pt x="1359693" y="230982"/>
                  </a:lnTo>
                  <a:lnTo>
                    <a:pt x="1683543" y="214313"/>
                  </a:lnTo>
                  <a:lnTo>
                    <a:pt x="1940718" y="202407"/>
                  </a:lnTo>
                  <a:lnTo>
                    <a:pt x="2033587" y="200025"/>
                  </a:lnTo>
                  <a:lnTo>
                    <a:pt x="2393156" y="302419"/>
                  </a:lnTo>
                  <a:lnTo>
                    <a:pt x="2412206" y="288132"/>
                  </a:lnTo>
                  <a:lnTo>
                    <a:pt x="2419350" y="271463"/>
                  </a:lnTo>
                  <a:lnTo>
                    <a:pt x="2421731" y="252413"/>
                  </a:lnTo>
                  <a:lnTo>
                    <a:pt x="2421731" y="238125"/>
                  </a:lnTo>
                  <a:lnTo>
                    <a:pt x="2416968" y="216694"/>
                  </a:lnTo>
                  <a:lnTo>
                    <a:pt x="2402681" y="188119"/>
                  </a:lnTo>
                  <a:lnTo>
                    <a:pt x="2386012" y="164307"/>
                  </a:lnTo>
                  <a:lnTo>
                    <a:pt x="2347912" y="135732"/>
                  </a:lnTo>
                  <a:lnTo>
                    <a:pt x="2257425" y="78582"/>
                  </a:lnTo>
                  <a:lnTo>
                    <a:pt x="2183606" y="35719"/>
                  </a:lnTo>
                  <a:lnTo>
                    <a:pt x="2112168" y="0"/>
                  </a:lnTo>
                  <a:lnTo>
                    <a:pt x="2097881" y="2382"/>
                  </a:lnTo>
                  <a:lnTo>
                    <a:pt x="2057400" y="16669"/>
                  </a:lnTo>
                  <a:lnTo>
                    <a:pt x="1959768" y="40482"/>
                  </a:lnTo>
                  <a:lnTo>
                    <a:pt x="1933575" y="45244"/>
                  </a:lnTo>
                  <a:lnTo>
                    <a:pt x="1850231" y="54769"/>
                  </a:lnTo>
                  <a:lnTo>
                    <a:pt x="1690687" y="690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8">
              <a:extLst>
                <a:ext uri="{FF2B5EF4-FFF2-40B4-BE49-F238E27FC236}">
                  <a16:creationId xmlns:a16="http://schemas.microsoft.com/office/drawing/2014/main" id="{6F103D99-D590-4257-8144-ACF91418D48A}"/>
                </a:ext>
              </a:extLst>
            </p:cNvPr>
            <p:cNvSpPr/>
            <p:nvPr/>
          </p:nvSpPr>
          <p:spPr>
            <a:xfrm>
              <a:off x="6145213" y="4449763"/>
              <a:ext cx="962025" cy="1793875"/>
            </a:xfrm>
            <a:custGeom>
              <a:avLst/>
              <a:gdLst>
                <a:gd name="connsiteX0" fmla="*/ 783432 w 962025"/>
                <a:gd name="connsiteY0" fmla="*/ 581025 h 1793082"/>
                <a:gd name="connsiteX1" fmla="*/ 733425 w 962025"/>
                <a:gd name="connsiteY1" fmla="*/ 742950 h 1793082"/>
                <a:gd name="connsiteX2" fmla="*/ 690563 w 962025"/>
                <a:gd name="connsiteY2" fmla="*/ 862013 h 1793082"/>
                <a:gd name="connsiteX3" fmla="*/ 642938 w 962025"/>
                <a:gd name="connsiteY3" fmla="*/ 985838 h 1793082"/>
                <a:gd name="connsiteX4" fmla="*/ 590550 w 962025"/>
                <a:gd name="connsiteY4" fmla="*/ 1109663 h 1793082"/>
                <a:gd name="connsiteX5" fmla="*/ 523875 w 962025"/>
                <a:gd name="connsiteY5" fmla="*/ 1247775 h 1793082"/>
                <a:gd name="connsiteX6" fmla="*/ 481013 w 962025"/>
                <a:gd name="connsiteY6" fmla="*/ 1326357 h 1793082"/>
                <a:gd name="connsiteX7" fmla="*/ 421482 w 962025"/>
                <a:gd name="connsiteY7" fmla="*/ 1426369 h 1793082"/>
                <a:gd name="connsiteX8" fmla="*/ 373857 w 962025"/>
                <a:gd name="connsiteY8" fmla="*/ 1500188 h 1793082"/>
                <a:gd name="connsiteX9" fmla="*/ 338138 w 962025"/>
                <a:gd name="connsiteY9" fmla="*/ 1559719 h 1793082"/>
                <a:gd name="connsiteX10" fmla="*/ 314325 w 962025"/>
                <a:gd name="connsiteY10" fmla="*/ 1595438 h 1793082"/>
                <a:gd name="connsiteX11" fmla="*/ 266700 w 962025"/>
                <a:gd name="connsiteY11" fmla="*/ 1657350 h 1793082"/>
                <a:gd name="connsiteX12" fmla="*/ 211932 w 962025"/>
                <a:gd name="connsiteY12" fmla="*/ 1716882 h 1793082"/>
                <a:gd name="connsiteX13" fmla="*/ 166688 w 962025"/>
                <a:gd name="connsiteY13" fmla="*/ 1757363 h 1793082"/>
                <a:gd name="connsiteX14" fmla="*/ 142875 w 962025"/>
                <a:gd name="connsiteY14" fmla="*/ 1774032 h 1793082"/>
                <a:gd name="connsiteX15" fmla="*/ 104775 w 962025"/>
                <a:gd name="connsiteY15" fmla="*/ 1788319 h 1793082"/>
                <a:gd name="connsiteX16" fmla="*/ 69057 w 962025"/>
                <a:gd name="connsiteY16" fmla="*/ 1793082 h 1793082"/>
                <a:gd name="connsiteX17" fmla="*/ 47625 w 962025"/>
                <a:gd name="connsiteY17" fmla="*/ 1790700 h 1793082"/>
                <a:gd name="connsiteX18" fmla="*/ 28575 w 962025"/>
                <a:gd name="connsiteY18" fmla="*/ 1781175 h 1793082"/>
                <a:gd name="connsiteX19" fmla="*/ 16669 w 962025"/>
                <a:gd name="connsiteY19" fmla="*/ 1769269 h 1793082"/>
                <a:gd name="connsiteX20" fmla="*/ 7144 w 962025"/>
                <a:gd name="connsiteY20" fmla="*/ 1752600 h 1793082"/>
                <a:gd name="connsiteX21" fmla="*/ 0 w 962025"/>
                <a:gd name="connsiteY21" fmla="*/ 1719263 h 1793082"/>
                <a:gd name="connsiteX22" fmla="*/ 0 w 962025"/>
                <a:gd name="connsiteY22" fmla="*/ 1676400 h 1793082"/>
                <a:gd name="connsiteX23" fmla="*/ 209550 w 962025"/>
                <a:gd name="connsiteY23" fmla="*/ 1264444 h 1793082"/>
                <a:gd name="connsiteX24" fmla="*/ 254794 w 962025"/>
                <a:gd name="connsiteY24" fmla="*/ 1204913 h 1793082"/>
                <a:gd name="connsiteX25" fmla="*/ 292894 w 962025"/>
                <a:gd name="connsiteY25" fmla="*/ 1150144 h 1793082"/>
                <a:gd name="connsiteX26" fmla="*/ 321469 w 962025"/>
                <a:gd name="connsiteY26" fmla="*/ 1100138 h 1793082"/>
                <a:gd name="connsiteX27" fmla="*/ 352425 w 962025"/>
                <a:gd name="connsiteY27" fmla="*/ 1042988 h 1793082"/>
                <a:gd name="connsiteX28" fmla="*/ 388144 w 962025"/>
                <a:gd name="connsiteY28" fmla="*/ 966788 h 1793082"/>
                <a:gd name="connsiteX29" fmla="*/ 423863 w 962025"/>
                <a:gd name="connsiteY29" fmla="*/ 885825 h 1793082"/>
                <a:gd name="connsiteX30" fmla="*/ 447675 w 962025"/>
                <a:gd name="connsiteY30" fmla="*/ 819150 h 1793082"/>
                <a:gd name="connsiteX31" fmla="*/ 466725 w 962025"/>
                <a:gd name="connsiteY31" fmla="*/ 771525 h 1793082"/>
                <a:gd name="connsiteX32" fmla="*/ 488157 w 962025"/>
                <a:gd name="connsiteY32" fmla="*/ 697707 h 1793082"/>
                <a:gd name="connsiteX33" fmla="*/ 516732 w 962025"/>
                <a:gd name="connsiteY33" fmla="*/ 597694 h 1793082"/>
                <a:gd name="connsiteX34" fmla="*/ 547688 w 962025"/>
                <a:gd name="connsiteY34" fmla="*/ 495300 h 1793082"/>
                <a:gd name="connsiteX35" fmla="*/ 590550 w 962025"/>
                <a:gd name="connsiteY35" fmla="*/ 347663 h 1793082"/>
                <a:gd name="connsiteX36" fmla="*/ 635794 w 962025"/>
                <a:gd name="connsiteY36" fmla="*/ 197644 h 1793082"/>
                <a:gd name="connsiteX37" fmla="*/ 647700 w 962025"/>
                <a:gd name="connsiteY37" fmla="*/ 161925 h 1793082"/>
                <a:gd name="connsiteX38" fmla="*/ 650082 w 962025"/>
                <a:gd name="connsiteY38" fmla="*/ 147638 h 1793082"/>
                <a:gd name="connsiteX39" fmla="*/ 647700 w 962025"/>
                <a:gd name="connsiteY39" fmla="*/ 130969 h 1793082"/>
                <a:gd name="connsiteX40" fmla="*/ 645319 w 962025"/>
                <a:gd name="connsiteY40" fmla="*/ 111919 h 1793082"/>
                <a:gd name="connsiteX41" fmla="*/ 635794 w 962025"/>
                <a:gd name="connsiteY41" fmla="*/ 88107 h 1793082"/>
                <a:gd name="connsiteX42" fmla="*/ 626269 w 962025"/>
                <a:gd name="connsiteY42" fmla="*/ 73819 h 1793082"/>
                <a:gd name="connsiteX43" fmla="*/ 614363 w 962025"/>
                <a:gd name="connsiteY43" fmla="*/ 59532 h 1793082"/>
                <a:gd name="connsiteX44" fmla="*/ 566738 w 962025"/>
                <a:gd name="connsiteY44" fmla="*/ 0 h 1793082"/>
                <a:gd name="connsiteX45" fmla="*/ 962025 w 962025"/>
                <a:gd name="connsiteY45" fmla="*/ 83344 h 1793082"/>
                <a:gd name="connsiteX46" fmla="*/ 962025 w 962025"/>
                <a:gd name="connsiteY46" fmla="*/ 114300 h 1793082"/>
                <a:gd name="connsiteX47" fmla="*/ 954882 w 962025"/>
                <a:gd name="connsiteY47" fmla="*/ 135732 h 1793082"/>
                <a:gd name="connsiteX48" fmla="*/ 938213 w 962025"/>
                <a:gd name="connsiteY48" fmla="*/ 152400 h 1793082"/>
                <a:gd name="connsiteX49" fmla="*/ 923925 w 962025"/>
                <a:gd name="connsiteY49" fmla="*/ 166688 h 1793082"/>
                <a:gd name="connsiteX50" fmla="*/ 904875 w 962025"/>
                <a:gd name="connsiteY50" fmla="*/ 195263 h 1793082"/>
                <a:gd name="connsiteX51" fmla="*/ 885825 w 962025"/>
                <a:gd name="connsiteY51" fmla="*/ 233363 h 1793082"/>
                <a:gd name="connsiteX52" fmla="*/ 866775 w 962025"/>
                <a:gd name="connsiteY52" fmla="*/ 278607 h 1793082"/>
                <a:gd name="connsiteX53" fmla="*/ 850107 w 962025"/>
                <a:gd name="connsiteY53" fmla="*/ 330994 h 1793082"/>
                <a:gd name="connsiteX54" fmla="*/ 828675 w 962025"/>
                <a:gd name="connsiteY54" fmla="*/ 411957 h 1793082"/>
                <a:gd name="connsiteX55" fmla="*/ 809625 w 962025"/>
                <a:gd name="connsiteY55" fmla="*/ 495300 h 1793082"/>
                <a:gd name="connsiteX56" fmla="*/ 783432 w 962025"/>
                <a:gd name="connsiteY56" fmla="*/ 581025 h 179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62025" h="1793082">
                  <a:moveTo>
                    <a:pt x="783432" y="581025"/>
                  </a:moveTo>
                  <a:lnTo>
                    <a:pt x="733425" y="742950"/>
                  </a:lnTo>
                  <a:lnTo>
                    <a:pt x="690563" y="862013"/>
                  </a:lnTo>
                  <a:lnTo>
                    <a:pt x="642938" y="985838"/>
                  </a:lnTo>
                  <a:lnTo>
                    <a:pt x="590550" y="1109663"/>
                  </a:lnTo>
                  <a:lnTo>
                    <a:pt x="523875" y="1247775"/>
                  </a:lnTo>
                  <a:lnTo>
                    <a:pt x="481013" y="1326357"/>
                  </a:lnTo>
                  <a:lnTo>
                    <a:pt x="421482" y="1426369"/>
                  </a:lnTo>
                  <a:lnTo>
                    <a:pt x="373857" y="1500188"/>
                  </a:lnTo>
                  <a:lnTo>
                    <a:pt x="338138" y="1559719"/>
                  </a:lnTo>
                  <a:lnTo>
                    <a:pt x="314325" y="1595438"/>
                  </a:lnTo>
                  <a:lnTo>
                    <a:pt x="266700" y="1657350"/>
                  </a:lnTo>
                  <a:lnTo>
                    <a:pt x="211932" y="1716882"/>
                  </a:lnTo>
                  <a:lnTo>
                    <a:pt x="166688" y="1757363"/>
                  </a:lnTo>
                  <a:lnTo>
                    <a:pt x="142875" y="1774032"/>
                  </a:lnTo>
                  <a:lnTo>
                    <a:pt x="104775" y="1788319"/>
                  </a:lnTo>
                  <a:lnTo>
                    <a:pt x="69057" y="1793082"/>
                  </a:lnTo>
                  <a:lnTo>
                    <a:pt x="47625" y="1790700"/>
                  </a:lnTo>
                  <a:lnTo>
                    <a:pt x="28575" y="1781175"/>
                  </a:lnTo>
                  <a:lnTo>
                    <a:pt x="16669" y="1769269"/>
                  </a:lnTo>
                  <a:lnTo>
                    <a:pt x="7144" y="1752600"/>
                  </a:lnTo>
                  <a:lnTo>
                    <a:pt x="0" y="1719263"/>
                  </a:lnTo>
                  <a:lnTo>
                    <a:pt x="0" y="1676400"/>
                  </a:lnTo>
                  <a:lnTo>
                    <a:pt x="209550" y="1264444"/>
                  </a:lnTo>
                  <a:lnTo>
                    <a:pt x="254794" y="1204913"/>
                  </a:lnTo>
                  <a:lnTo>
                    <a:pt x="292894" y="1150144"/>
                  </a:lnTo>
                  <a:lnTo>
                    <a:pt x="321469" y="1100138"/>
                  </a:lnTo>
                  <a:lnTo>
                    <a:pt x="352425" y="1042988"/>
                  </a:lnTo>
                  <a:lnTo>
                    <a:pt x="388144" y="966788"/>
                  </a:lnTo>
                  <a:lnTo>
                    <a:pt x="423863" y="885825"/>
                  </a:lnTo>
                  <a:lnTo>
                    <a:pt x="447675" y="819150"/>
                  </a:lnTo>
                  <a:lnTo>
                    <a:pt x="466725" y="771525"/>
                  </a:lnTo>
                  <a:lnTo>
                    <a:pt x="488157" y="697707"/>
                  </a:lnTo>
                  <a:lnTo>
                    <a:pt x="516732" y="597694"/>
                  </a:lnTo>
                  <a:lnTo>
                    <a:pt x="547688" y="495300"/>
                  </a:lnTo>
                  <a:lnTo>
                    <a:pt x="590550" y="347663"/>
                  </a:lnTo>
                  <a:lnTo>
                    <a:pt x="635794" y="197644"/>
                  </a:lnTo>
                  <a:lnTo>
                    <a:pt x="647700" y="161925"/>
                  </a:lnTo>
                  <a:lnTo>
                    <a:pt x="650082" y="147638"/>
                  </a:lnTo>
                  <a:lnTo>
                    <a:pt x="647700" y="130969"/>
                  </a:lnTo>
                  <a:lnTo>
                    <a:pt x="645319" y="111919"/>
                  </a:lnTo>
                  <a:lnTo>
                    <a:pt x="635794" y="88107"/>
                  </a:lnTo>
                  <a:lnTo>
                    <a:pt x="626269" y="73819"/>
                  </a:lnTo>
                  <a:lnTo>
                    <a:pt x="614363" y="59532"/>
                  </a:lnTo>
                  <a:lnTo>
                    <a:pt x="566738" y="0"/>
                  </a:lnTo>
                  <a:lnTo>
                    <a:pt x="962025" y="83344"/>
                  </a:lnTo>
                  <a:lnTo>
                    <a:pt x="962025" y="114300"/>
                  </a:lnTo>
                  <a:lnTo>
                    <a:pt x="954882" y="135732"/>
                  </a:lnTo>
                  <a:lnTo>
                    <a:pt x="938213" y="152400"/>
                  </a:lnTo>
                  <a:lnTo>
                    <a:pt x="923925" y="166688"/>
                  </a:lnTo>
                  <a:lnTo>
                    <a:pt x="904875" y="195263"/>
                  </a:lnTo>
                  <a:lnTo>
                    <a:pt x="885825" y="233363"/>
                  </a:lnTo>
                  <a:lnTo>
                    <a:pt x="866775" y="278607"/>
                  </a:lnTo>
                  <a:lnTo>
                    <a:pt x="850107" y="330994"/>
                  </a:lnTo>
                  <a:lnTo>
                    <a:pt x="828675" y="411957"/>
                  </a:lnTo>
                  <a:lnTo>
                    <a:pt x="809625" y="495300"/>
                  </a:lnTo>
                  <a:lnTo>
                    <a:pt x="783432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9">
              <a:extLst>
                <a:ext uri="{FF2B5EF4-FFF2-40B4-BE49-F238E27FC236}">
                  <a16:creationId xmlns:a16="http://schemas.microsoft.com/office/drawing/2014/main" id="{D907BFE7-F2A6-4A25-832C-F8FCA36666E2}"/>
                </a:ext>
              </a:extLst>
            </p:cNvPr>
            <p:cNvSpPr/>
            <p:nvPr/>
          </p:nvSpPr>
          <p:spPr>
            <a:xfrm>
              <a:off x="5691188" y="5634038"/>
              <a:ext cx="728663" cy="558800"/>
            </a:xfrm>
            <a:custGeom>
              <a:avLst/>
              <a:gdLst>
                <a:gd name="connsiteX0" fmla="*/ 223837 w 728662"/>
                <a:gd name="connsiteY0" fmla="*/ 147637 h 559593"/>
                <a:gd name="connsiteX1" fmla="*/ 392906 w 728662"/>
                <a:gd name="connsiteY1" fmla="*/ 171450 h 559593"/>
                <a:gd name="connsiteX2" fmla="*/ 445293 w 728662"/>
                <a:gd name="connsiteY2" fmla="*/ 178593 h 559593"/>
                <a:gd name="connsiteX3" fmla="*/ 471487 w 728662"/>
                <a:gd name="connsiteY3" fmla="*/ 178593 h 559593"/>
                <a:gd name="connsiteX4" fmla="*/ 500062 w 728662"/>
                <a:gd name="connsiteY4" fmla="*/ 178593 h 559593"/>
                <a:gd name="connsiteX5" fmla="*/ 528637 w 728662"/>
                <a:gd name="connsiteY5" fmla="*/ 171450 h 559593"/>
                <a:gd name="connsiteX6" fmla="*/ 554831 w 728662"/>
                <a:gd name="connsiteY6" fmla="*/ 161925 h 559593"/>
                <a:gd name="connsiteX7" fmla="*/ 585787 w 728662"/>
                <a:gd name="connsiteY7" fmla="*/ 147637 h 559593"/>
                <a:gd name="connsiteX8" fmla="*/ 616743 w 728662"/>
                <a:gd name="connsiteY8" fmla="*/ 126206 h 559593"/>
                <a:gd name="connsiteX9" fmla="*/ 650081 w 728662"/>
                <a:gd name="connsiteY9" fmla="*/ 97631 h 559593"/>
                <a:gd name="connsiteX10" fmla="*/ 671512 w 728662"/>
                <a:gd name="connsiteY10" fmla="*/ 71437 h 559593"/>
                <a:gd name="connsiteX11" fmla="*/ 711993 w 728662"/>
                <a:gd name="connsiteY11" fmla="*/ 21431 h 559593"/>
                <a:gd name="connsiteX12" fmla="*/ 728662 w 728662"/>
                <a:gd name="connsiteY12" fmla="*/ 0 h 559593"/>
                <a:gd name="connsiteX13" fmla="*/ 726281 w 728662"/>
                <a:gd name="connsiteY13" fmla="*/ 4762 h 559593"/>
                <a:gd name="connsiteX14" fmla="*/ 464343 w 728662"/>
                <a:gd name="connsiteY14" fmla="*/ 559593 h 559593"/>
                <a:gd name="connsiteX15" fmla="*/ 457200 w 728662"/>
                <a:gd name="connsiteY15" fmla="*/ 538162 h 559593"/>
                <a:gd name="connsiteX16" fmla="*/ 454818 w 728662"/>
                <a:gd name="connsiteY16" fmla="*/ 495300 h 559593"/>
                <a:gd name="connsiteX17" fmla="*/ 450056 w 728662"/>
                <a:gd name="connsiteY17" fmla="*/ 466725 h 559593"/>
                <a:gd name="connsiteX18" fmla="*/ 440531 w 728662"/>
                <a:gd name="connsiteY18" fmla="*/ 442912 h 559593"/>
                <a:gd name="connsiteX19" fmla="*/ 416718 w 728662"/>
                <a:gd name="connsiteY19" fmla="*/ 411956 h 559593"/>
                <a:gd name="connsiteX20" fmla="*/ 390525 w 728662"/>
                <a:gd name="connsiteY20" fmla="*/ 383381 h 559593"/>
                <a:gd name="connsiteX21" fmla="*/ 359568 w 728662"/>
                <a:gd name="connsiteY21" fmla="*/ 352425 h 559593"/>
                <a:gd name="connsiteX22" fmla="*/ 326231 w 728662"/>
                <a:gd name="connsiteY22" fmla="*/ 328612 h 559593"/>
                <a:gd name="connsiteX23" fmla="*/ 250031 w 728662"/>
                <a:gd name="connsiteY23" fmla="*/ 285750 h 559593"/>
                <a:gd name="connsiteX24" fmla="*/ 154781 w 728662"/>
                <a:gd name="connsiteY24" fmla="*/ 228600 h 559593"/>
                <a:gd name="connsiteX25" fmla="*/ 59531 w 728662"/>
                <a:gd name="connsiteY25" fmla="*/ 176212 h 559593"/>
                <a:gd name="connsiteX26" fmla="*/ 14287 w 728662"/>
                <a:gd name="connsiteY26" fmla="*/ 147637 h 559593"/>
                <a:gd name="connsiteX27" fmla="*/ 0 w 728662"/>
                <a:gd name="connsiteY27" fmla="*/ 133350 h 559593"/>
                <a:gd name="connsiteX28" fmla="*/ 0 w 728662"/>
                <a:gd name="connsiteY28" fmla="*/ 128587 h 559593"/>
                <a:gd name="connsiteX29" fmla="*/ 0 w 728662"/>
                <a:gd name="connsiteY29" fmla="*/ 126206 h 559593"/>
                <a:gd name="connsiteX30" fmla="*/ 0 w 728662"/>
                <a:gd name="connsiteY30" fmla="*/ 121443 h 559593"/>
                <a:gd name="connsiteX31" fmla="*/ 11906 w 728662"/>
                <a:gd name="connsiteY31" fmla="*/ 116681 h 559593"/>
                <a:gd name="connsiteX32" fmla="*/ 50006 w 728662"/>
                <a:gd name="connsiteY32" fmla="*/ 116681 h 559593"/>
                <a:gd name="connsiteX33" fmla="*/ 107156 w 728662"/>
                <a:gd name="connsiteY33" fmla="*/ 126206 h 559593"/>
                <a:gd name="connsiteX34" fmla="*/ 223837 w 728662"/>
                <a:gd name="connsiteY34" fmla="*/ 147637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28662" h="559593">
                  <a:moveTo>
                    <a:pt x="223837" y="147637"/>
                  </a:moveTo>
                  <a:lnTo>
                    <a:pt x="392906" y="171450"/>
                  </a:lnTo>
                  <a:lnTo>
                    <a:pt x="445293" y="178593"/>
                  </a:lnTo>
                  <a:lnTo>
                    <a:pt x="471487" y="178593"/>
                  </a:lnTo>
                  <a:lnTo>
                    <a:pt x="500062" y="178593"/>
                  </a:lnTo>
                  <a:lnTo>
                    <a:pt x="528637" y="171450"/>
                  </a:lnTo>
                  <a:lnTo>
                    <a:pt x="554831" y="161925"/>
                  </a:lnTo>
                  <a:lnTo>
                    <a:pt x="585787" y="147637"/>
                  </a:lnTo>
                  <a:lnTo>
                    <a:pt x="616743" y="126206"/>
                  </a:lnTo>
                  <a:lnTo>
                    <a:pt x="650081" y="97631"/>
                  </a:lnTo>
                  <a:lnTo>
                    <a:pt x="671512" y="71437"/>
                  </a:lnTo>
                  <a:lnTo>
                    <a:pt x="711993" y="21431"/>
                  </a:lnTo>
                  <a:lnTo>
                    <a:pt x="728662" y="0"/>
                  </a:lnTo>
                  <a:lnTo>
                    <a:pt x="726281" y="4762"/>
                  </a:lnTo>
                  <a:lnTo>
                    <a:pt x="464343" y="559593"/>
                  </a:lnTo>
                  <a:lnTo>
                    <a:pt x="457200" y="538162"/>
                  </a:lnTo>
                  <a:lnTo>
                    <a:pt x="454818" y="495300"/>
                  </a:lnTo>
                  <a:lnTo>
                    <a:pt x="450056" y="466725"/>
                  </a:lnTo>
                  <a:lnTo>
                    <a:pt x="440531" y="442912"/>
                  </a:lnTo>
                  <a:lnTo>
                    <a:pt x="416718" y="411956"/>
                  </a:lnTo>
                  <a:lnTo>
                    <a:pt x="390525" y="383381"/>
                  </a:lnTo>
                  <a:lnTo>
                    <a:pt x="359568" y="352425"/>
                  </a:lnTo>
                  <a:lnTo>
                    <a:pt x="326231" y="328612"/>
                  </a:lnTo>
                  <a:lnTo>
                    <a:pt x="250031" y="285750"/>
                  </a:lnTo>
                  <a:lnTo>
                    <a:pt x="154781" y="228600"/>
                  </a:lnTo>
                  <a:lnTo>
                    <a:pt x="59531" y="176212"/>
                  </a:lnTo>
                  <a:lnTo>
                    <a:pt x="14287" y="147637"/>
                  </a:lnTo>
                  <a:lnTo>
                    <a:pt x="0" y="133350"/>
                  </a:lnTo>
                  <a:lnTo>
                    <a:pt x="0" y="128587"/>
                  </a:lnTo>
                  <a:lnTo>
                    <a:pt x="0" y="126206"/>
                  </a:lnTo>
                  <a:lnTo>
                    <a:pt x="0" y="121443"/>
                  </a:lnTo>
                  <a:lnTo>
                    <a:pt x="11906" y="116681"/>
                  </a:lnTo>
                  <a:lnTo>
                    <a:pt x="50006" y="116681"/>
                  </a:lnTo>
                  <a:lnTo>
                    <a:pt x="107156" y="126206"/>
                  </a:lnTo>
                  <a:lnTo>
                    <a:pt x="223837" y="1476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0">
              <a:extLst>
                <a:ext uri="{FF2B5EF4-FFF2-40B4-BE49-F238E27FC236}">
                  <a16:creationId xmlns:a16="http://schemas.microsoft.com/office/drawing/2014/main" id="{C9029B59-87D8-4956-9CAB-0F4A231E7CA5}"/>
                </a:ext>
              </a:extLst>
            </p:cNvPr>
            <p:cNvSpPr/>
            <p:nvPr/>
          </p:nvSpPr>
          <p:spPr>
            <a:xfrm>
              <a:off x="4138612" y="4562475"/>
              <a:ext cx="1243013" cy="1106488"/>
            </a:xfrm>
            <a:custGeom>
              <a:avLst/>
              <a:gdLst>
                <a:gd name="connsiteX0" fmla="*/ 835818 w 1243012"/>
                <a:gd name="connsiteY0" fmla="*/ 342900 h 1107281"/>
                <a:gd name="connsiteX1" fmla="*/ 759618 w 1243012"/>
                <a:gd name="connsiteY1" fmla="*/ 421481 h 1107281"/>
                <a:gd name="connsiteX2" fmla="*/ 704850 w 1243012"/>
                <a:gd name="connsiteY2" fmla="*/ 478631 h 1107281"/>
                <a:gd name="connsiteX3" fmla="*/ 616743 w 1243012"/>
                <a:gd name="connsiteY3" fmla="*/ 561975 h 1107281"/>
                <a:gd name="connsiteX4" fmla="*/ 507206 w 1243012"/>
                <a:gd name="connsiteY4" fmla="*/ 661988 h 1107281"/>
                <a:gd name="connsiteX5" fmla="*/ 350043 w 1243012"/>
                <a:gd name="connsiteY5" fmla="*/ 795338 h 1107281"/>
                <a:gd name="connsiteX6" fmla="*/ 247650 w 1243012"/>
                <a:gd name="connsiteY6" fmla="*/ 876300 h 1107281"/>
                <a:gd name="connsiteX7" fmla="*/ 145256 w 1243012"/>
                <a:gd name="connsiteY7" fmla="*/ 957263 h 1107281"/>
                <a:gd name="connsiteX8" fmla="*/ 66675 w 1243012"/>
                <a:gd name="connsiteY8" fmla="*/ 1016794 h 1107281"/>
                <a:gd name="connsiteX9" fmla="*/ 26193 w 1243012"/>
                <a:gd name="connsiteY9" fmla="*/ 1047750 h 1107281"/>
                <a:gd name="connsiteX10" fmla="*/ 14287 w 1243012"/>
                <a:gd name="connsiteY10" fmla="*/ 1059656 h 1107281"/>
                <a:gd name="connsiteX11" fmla="*/ 2381 w 1243012"/>
                <a:gd name="connsiteY11" fmla="*/ 1081088 h 1107281"/>
                <a:gd name="connsiteX12" fmla="*/ 0 w 1243012"/>
                <a:gd name="connsiteY12" fmla="*/ 1097756 h 1107281"/>
                <a:gd name="connsiteX13" fmla="*/ 7143 w 1243012"/>
                <a:gd name="connsiteY13" fmla="*/ 1102519 h 1107281"/>
                <a:gd name="connsiteX14" fmla="*/ 16668 w 1243012"/>
                <a:gd name="connsiteY14" fmla="*/ 1107281 h 1107281"/>
                <a:gd name="connsiteX15" fmla="*/ 45243 w 1243012"/>
                <a:gd name="connsiteY15" fmla="*/ 1102519 h 1107281"/>
                <a:gd name="connsiteX16" fmla="*/ 95250 w 1243012"/>
                <a:gd name="connsiteY16" fmla="*/ 1078706 h 1107281"/>
                <a:gd name="connsiteX17" fmla="*/ 204787 w 1243012"/>
                <a:gd name="connsiteY17" fmla="*/ 1014413 h 1107281"/>
                <a:gd name="connsiteX18" fmla="*/ 330993 w 1243012"/>
                <a:gd name="connsiteY18" fmla="*/ 935831 h 1107281"/>
                <a:gd name="connsiteX19" fmla="*/ 500062 w 1243012"/>
                <a:gd name="connsiteY19" fmla="*/ 833438 h 1107281"/>
                <a:gd name="connsiteX20" fmla="*/ 650081 w 1243012"/>
                <a:gd name="connsiteY20" fmla="*/ 740569 h 1107281"/>
                <a:gd name="connsiteX21" fmla="*/ 707231 w 1243012"/>
                <a:gd name="connsiteY21" fmla="*/ 704850 h 1107281"/>
                <a:gd name="connsiteX22" fmla="*/ 819150 w 1243012"/>
                <a:gd name="connsiteY22" fmla="*/ 621506 h 1107281"/>
                <a:gd name="connsiteX23" fmla="*/ 959643 w 1243012"/>
                <a:gd name="connsiteY23" fmla="*/ 497681 h 1107281"/>
                <a:gd name="connsiteX24" fmla="*/ 1052512 w 1243012"/>
                <a:gd name="connsiteY24" fmla="*/ 407194 h 1107281"/>
                <a:gd name="connsiteX25" fmla="*/ 1133475 w 1243012"/>
                <a:gd name="connsiteY25" fmla="*/ 321469 h 1107281"/>
                <a:gd name="connsiteX26" fmla="*/ 1181100 w 1243012"/>
                <a:gd name="connsiteY26" fmla="*/ 273844 h 1107281"/>
                <a:gd name="connsiteX27" fmla="*/ 1185862 w 1243012"/>
                <a:gd name="connsiteY27" fmla="*/ 269081 h 1107281"/>
                <a:gd name="connsiteX28" fmla="*/ 1195387 w 1243012"/>
                <a:gd name="connsiteY28" fmla="*/ 264319 h 1107281"/>
                <a:gd name="connsiteX29" fmla="*/ 1219200 w 1243012"/>
                <a:gd name="connsiteY29" fmla="*/ 254794 h 1107281"/>
                <a:gd name="connsiteX30" fmla="*/ 1235868 w 1243012"/>
                <a:gd name="connsiteY30" fmla="*/ 240506 h 1107281"/>
                <a:gd name="connsiteX31" fmla="*/ 1240631 w 1243012"/>
                <a:gd name="connsiteY31" fmla="*/ 226219 h 1107281"/>
                <a:gd name="connsiteX32" fmla="*/ 1243012 w 1243012"/>
                <a:gd name="connsiteY32" fmla="*/ 209550 h 1107281"/>
                <a:gd name="connsiteX33" fmla="*/ 1243012 w 1243012"/>
                <a:gd name="connsiteY33" fmla="*/ 188119 h 1107281"/>
                <a:gd name="connsiteX34" fmla="*/ 1233487 w 1243012"/>
                <a:gd name="connsiteY34" fmla="*/ 152400 h 1107281"/>
                <a:gd name="connsiteX35" fmla="*/ 1223962 w 1243012"/>
                <a:gd name="connsiteY35" fmla="*/ 135731 h 1107281"/>
                <a:gd name="connsiteX36" fmla="*/ 1200150 w 1243012"/>
                <a:gd name="connsiteY36" fmla="*/ 119063 h 1107281"/>
                <a:gd name="connsiteX37" fmla="*/ 1164431 w 1243012"/>
                <a:gd name="connsiteY37" fmla="*/ 92869 h 1107281"/>
                <a:gd name="connsiteX38" fmla="*/ 1135856 w 1243012"/>
                <a:gd name="connsiteY38" fmla="*/ 64294 h 1107281"/>
                <a:gd name="connsiteX39" fmla="*/ 1078706 w 1243012"/>
                <a:gd name="connsiteY39" fmla="*/ 0 h 1107281"/>
                <a:gd name="connsiteX40" fmla="*/ 950118 w 1243012"/>
                <a:gd name="connsiteY40" fmla="*/ 26194 h 1107281"/>
                <a:gd name="connsiteX41" fmla="*/ 981075 w 1243012"/>
                <a:gd name="connsiteY41" fmla="*/ 80963 h 1107281"/>
                <a:gd name="connsiteX42" fmla="*/ 985837 w 1243012"/>
                <a:gd name="connsiteY42" fmla="*/ 104775 h 1107281"/>
                <a:gd name="connsiteX43" fmla="*/ 983456 w 1243012"/>
                <a:gd name="connsiteY43" fmla="*/ 128588 h 1107281"/>
                <a:gd name="connsiteX44" fmla="*/ 971550 w 1243012"/>
                <a:gd name="connsiteY44" fmla="*/ 166688 h 1107281"/>
                <a:gd name="connsiteX45" fmla="*/ 945356 w 1243012"/>
                <a:gd name="connsiteY45" fmla="*/ 211931 h 1107281"/>
                <a:gd name="connsiteX46" fmla="*/ 914400 w 1243012"/>
                <a:gd name="connsiteY46" fmla="*/ 252413 h 1107281"/>
                <a:gd name="connsiteX47" fmla="*/ 835818 w 1243012"/>
                <a:gd name="connsiteY47" fmla="*/ 342900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43012" h="1107281">
                  <a:moveTo>
                    <a:pt x="835818" y="342900"/>
                  </a:moveTo>
                  <a:lnTo>
                    <a:pt x="759618" y="421481"/>
                  </a:lnTo>
                  <a:lnTo>
                    <a:pt x="704850" y="478631"/>
                  </a:lnTo>
                  <a:lnTo>
                    <a:pt x="616743" y="561975"/>
                  </a:lnTo>
                  <a:lnTo>
                    <a:pt x="507206" y="661988"/>
                  </a:lnTo>
                  <a:lnTo>
                    <a:pt x="350043" y="795338"/>
                  </a:lnTo>
                  <a:lnTo>
                    <a:pt x="247650" y="876300"/>
                  </a:lnTo>
                  <a:lnTo>
                    <a:pt x="145256" y="957263"/>
                  </a:lnTo>
                  <a:lnTo>
                    <a:pt x="66675" y="1016794"/>
                  </a:lnTo>
                  <a:lnTo>
                    <a:pt x="26193" y="1047750"/>
                  </a:lnTo>
                  <a:lnTo>
                    <a:pt x="14287" y="1059656"/>
                  </a:lnTo>
                  <a:lnTo>
                    <a:pt x="2381" y="1081088"/>
                  </a:lnTo>
                  <a:lnTo>
                    <a:pt x="0" y="1097756"/>
                  </a:lnTo>
                  <a:lnTo>
                    <a:pt x="7143" y="1102519"/>
                  </a:lnTo>
                  <a:lnTo>
                    <a:pt x="16668" y="1107281"/>
                  </a:lnTo>
                  <a:lnTo>
                    <a:pt x="45243" y="1102519"/>
                  </a:lnTo>
                  <a:lnTo>
                    <a:pt x="95250" y="1078706"/>
                  </a:lnTo>
                  <a:lnTo>
                    <a:pt x="204787" y="1014413"/>
                  </a:lnTo>
                  <a:lnTo>
                    <a:pt x="330993" y="935831"/>
                  </a:lnTo>
                  <a:lnTo>
                    <a:pt x="500062" y="833438"/>
                  </a:lnTo>
                  <a:lnTo>
                    <a:pt x="650081" y="740569"/>
                  </a:lnTo>
                  <a:lnTo>
                    <a:pt x="707231" y="704850"/>
                  </a:lnTo>
                  <a:lnTo>
                    <a:pt x="819150" y="621506"/>
                  </a:lnTo>
                  <a:lnTo>
                    <a:pt x="959643" y="497681"/>
                  </a:lnTo>
                  <a:lnTo>
                    <a:pt x="1052512" y="407194"/>
                  </a:lnTo>
                  <a:lnTo>
                    <a:pt x="1133475" y="321469"/>
                  </a:lnTo>
                  <a:lnTo>
                    <a:pt x="1181100" y="273844"/>
                  </a:lnTo>
                  <a:lnTo>
                    <a:pt x="1185862" y="269081"/>
                  </a:lnTo>
                  <a:lnTo>
                    <a:pt x="1195387" y="264319"/>
                  </a:lnTo>
                  <a:lnTo>
                    <a:pt x="1219200" y="254794"/>
                  </a:lnTo>
                  <a:lnTo>
                    <a:pt x="1235868" y="240506"/>
                  </a:lnTo>
                  <a:lnTo>
                    <a:pt x="1240631" y="226219"/>
                  </a:lnTo>
                  <a:lnTo>
                    <a:pt x="1243012" y="209550"/>
                  </a:lnTo>
                  <a:lnTo>
                    <a:pt x="1243012" y="188119"/>
                  </a:lnTo>
                  <a:lnTo>
                    <a:pt x="1233487" y="152400"/>
                  </a:lnTo>
                  <a:lnTo>
                    <a:pt x="1223962" y="135731"/>
                  </a:lnTo>
                  <a:lnTo>
                    <a:pt x="1200150" y="119063"/>
                  </a:lnTo>
                  <a:lnTo>
                    <a:pt x="1164431" y="92869"/>
                  </a:lnTo>
                  <a:lnTo>
                    <a:pt x="1135856" y="64294"/>
                  </a:lnTo>
                  <a:lnTo>
                    <a:pt x="1078706" y="0"/>
                  </a:lnTo>
                  <a:lnTo>
                    <a:pt x="950118" y="26194"/>
                  </a:lnTo>
                  <a:lnTo>
                    <a:pt x="981075" y="80963"/>
                  </a:lnTo>
                  <a:lnTo>
                    <a:pt x="985837" y="104775"/>
                  </a:lnTo>
                  <a:lnTo>
                    <a:pt x="983456" y="128588"/>
                  </a:lnTo>
                  <a:lnTo>
                    <a:pt x="971550" y="166688"/>
                  </a:lnTo>
                  <a:lnTo>
                    <a:pt x="945356" y="211931"/>
                  </a:lnTo>
                  <a:lnTo>
                    <a:pt x="914400" y="252413"/>
                  </a:lnTo>
                  <a:lnTo>
                    <a:pt x="835818" y="342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1">
              <a:extLst>
                <a:ext uri="{FF2B5EF4-FFF2-40B4-BE49-F238E27FC236}">
                  <a16:creationId xmlns:a16="http://schemas.microsoft.com/office/drawing/2014/main" id="{AA9D807B-D197-4E9C-8C1B-6EFAB0FF883D}"/>
                </a:ext>
              </a:extLst>
            </p:cNvPr>
            <p:cNvSpPr/>
            <p:nvPr/>
          </p:nvSpPr>
          <p:spPr>
            <a:xfrm>
              <a:off x="4581525" y="4497388"/>
              <a:ext cx="1524000" cy="1603375"/>
            </a:xfrm>
            <a:custGeom>
              <a:avLst/>
              <a:gdLst>
                <a:gd name="connsiteX0" fmla="*/ 1302544 w 1524000"/>
                <a:gd name="connsiteY0" fmla="*/ 576263 h 1602582"/>
                <a:gd name="connsiteX1" fmla="*/ 1145381 w 1524000"/>
                <a:gd name="connsiteY1" fmla="*/ 773907 h 1602582"/>
                <a:gd name="connsiteX2" fmla="*/ 1083469 w 1524000"/>
                <a:gd name="connsiteY2" fmla="*/ 847725 h 1602582"/>
                <a:gd name="connsiteX3" fmla="*/ 1019175 w 1524000"/>
                <a:gd name="connsiteY3" fmla="*/ 921544 h 1602582"/>
                <a:gd name="connsiteX4" fmla="*/ 952500 w 1524000"/>
                <a:gd name="connsiteY4" fmla="*/ 992982 h 1602582"/>
                <a:gd name="connsiteX5" fmla="*/ 890588 w 1524000"/>
                <a:gd name="connsiteY5" fmla="*/ 1057275 h 1602582"/>
                <a:gd name="connsiteX6" fmla="*/ 812006 w 1524000"/>
                <a:gd name="connsiteY6" fmla="*/ 1126332 h 1602582"/>
                <a:gd name="connsiteX7" fmla="*/ 733425 w 1524000"/>
                <a:gd name="connsiteY7" fmla="*/ 1185863 h 1602582"/>
                <a:gd name="connsiteX8" fmla="*/ 616744 w 1524000"/>
                <a:gd name="connsiteY8" fmla="*/ 1266825 h 1602582"/>
                <a:gd name="connsiteX9" fmla="*/ 483394 w 1524000"/>
                <a:gd name="connsiteY9" fmla="*/ 1350169 h 1602582"/>
                <a:gd name="connsiteX10" fmla="*/ 311944 w 1524000"/>
                <a:gd name="connsiteY10" fmla="*/ 1452563 h 1602582"/>
                <a:gd name="connsiteX11" fmla="*/ 114300 w 1524000"/>
                <a:gd name="connsiteY11" fmla="*/ 1559719 h 1602582"/>
                <a:gd name="connsiteX12" fmla="*/ 40481 w 1524000"/>
                <a:gd name="connsiteY12" fmla="*/ 1597819 h 1602582"/>
                <a:gd name="connsiteX13" fmla="*/ 23813 w 1524000"/>
                <a:gd name="connsiteY13" fmla="*/ 1602582 h 1602582"/>
                <a:gd name="connsiteX14" fmla="*/ 9525 w 1524000"/>
                <a:gd name="connsiteY14" fmla="*/ 1602582 h 1602582"/>
                <a:gd name="connsiteX15" fmla="*/ 0 w 1524000"/>
                <a:gd name="connsiteY15" fmla="*/ 1597819 h 1602582"/>
                <a:gd name="connsiteX16" fmla="*/ 9525 w 1524000"/>
                <a:gd name="connsiteY16" fmla="*/ 1581150 h 1602582"/>
                <a:gd name="connsiteX17" fmla="*/ 42863 w 1524000"/>
                <a:gd name="connsiteY17" fmla="*/ 1545432 h 1602582"/>
                <a:gd name="connsiteX18" fmla="*/ 119063 w 1524000"/>
                <a:gd name="connsiteY18" fmla="*/ 1485900 h 1602582"/>
                <a:gd name="connsiteX19" fmla="*/ 273844 w 1524000"/>
                <a:gd name="connsiteY19" fmla="*/ 1369219 h 1602582"/>
                <a:gd name="connsiteX20" fmla="*/ 409575 w 1524000"/>
                <a:gd name="connsiteY20" fmla="*/ 1262063 h 1602582"/>
                <a:gd name="connsiteX21" fmla="*/ 554831 w 1524000"/>
                <a:gd name="connsiteY21" fmla="*/ 1140619 h 1602582"/>
                <a:gd name="connsiteX22" fmla="*/ 650081 w 1524000"/>
                <a:gd name="connsiteY22" fmla="*/ 1052513 h 1602582"/>
                <a:gd name="connsiteX23" fmla="*/ 752475 w 1524000"/>
                <a:gd name="connsiteY23" fmla="*/ 957263 h 1602582"/>
                <a:gd name="connsiteX24" fmla="*/ 842963 w 1524000"/>
                <a:gd name="connsiteY24" fmla="*/ 864394 h 1602582"/>
                <a:gd name="connsiteX25" fmla="*/ 909638 w 1524000"/>
                <a:gd name="connsiteY25" fmla="*/ 790575 h 1602582"/>
                <a:gd name="connsiteX26" fmla="*/ 957263 w 1524000"/>
                <a:gd name="connsiteY26" fmla="*/ 733425 h 1602582"/>
                <a:gd name="connsiteX27" fmla="*/ 1035844 w 1524000"/>
                <a:gd name="connsiteY27" fmla="*/ 633413 h 1602582"/>
                <a:gd name="connsiteX28" fmla="*/ 1066800 w 1524000"/>
                <a:gd name="connsiteY28" fmla="*/ 585788 h 1602582"/>
                <a:gd name="connsiteX29" fmla="*/ 1085850 w 1524000"/>
                <a:gd name="connsiteY29" fmla="*/ 559594 h 1602582"/>
                <a:gd name="connsiteX30" fmla="*/ 1114425 w 1524000"/>
                <a:gd name="connsiteY30" fmla="*/ 514350 h 1602582"/>
                <a:gd name="connsiteX31" fmla="*/ 1147763 w 1524000"/>
                <a:gd name="connsiteY31" fmla="*/ 452438 h 1602582"/>
                <a:gd name="connsiteX32" fmla="*/ 1166813 w 1524000"/>
                <a:gd name="connsiteY32" fmla="*/ 411957 h 1602582"/>
                <a:gd name="connsiteX33" fmla="*/ 1181100 w 1524000"/>
                <a:gd name="connsiteY33" fmla="*/ 376238 h 1602582"/>
                <a:gd name="connsiteX34" fmla="*/ 1195388 w 1524000"/>
                <a:gd name="connsiteY34" fmla="*/ 333375 h 1602582"/>
                <a:gd name="connsiteX35" fmla="*/ 1202531 w 1524000"/>
                <a:gd name="connsiteY35" fmla="*/ 297657 h 1602582"/>
                <a:gd name="connsiteX36" fmla="*/ 1207294 w 1524000"/>
                <a:gd name="connsiteY36" fmla="*/ 269082 h 1602582"/>
                <a:gd name="connsiteX37" fmla="*/ 1207294 w 1524000"/>
                <a:gd name="connsiteY37" fmla="*/ 245269 h 1602582"/>
                <a:gd name="connsiteX38" fmla="*/ 1207294 w 1524000"/>
                <a:gd name="connsiteY38" fmla="*/ 238125 h 1602582"/>
                <a:gd name="connsiteX39" fmla="*/ 1195388 w 1524000"/>
                <a:gd name="connsiteY39" fmla="*/ 211932 h 1602582"/>
                <a:gd name="connsiteX40" fmla="*/ 1171575 w 1524000"/>
                <a:gd name="connsiteY40" fmla="*/ 176213 h 1602582"/>
                <a:gd name="connsiteX41" fmla="*/ 1147763 w 1524000"/>
                <a:gd name="connsiteY41" fmla="*/ 145257 h 1602582"/>
                <a:gd name="connsiteX42" fmla="*/ 1116806 w 1524000"/>
                <a:gd name="connsiteY42" fmla="*/ 109538 h 1602582"/>
                <a:gd name="connsiteX43" fmla="*/ 1026319 w 1524000"/>
                <a:gd name="connsiteY43" fmla="*/ 14288 h 1602582"/>
                <a:gd name="connsiteX44" fmla="*/ 1162050 w 1524000"/>
                <a:gd name="connsiteY44" fmla="*/ 0 h 1602582"/>
                <a:gd name="connsiteX45" fmla="*/ 1295400 w 1524000"/>
                <a:gd name="connsiteY45" fmla="*/ 78582 h 1602582"/>
                <a:gd name="connsiteX46" fmla="*/ 1357313 w 1524000"/>
                <a:gd name="connsiteY46" fmla="*/ 119063 h 1602582"/>
                <a:gd name="connsiteX47" fmla="*/ 1423988 w 1524000"/>
                <a:gd name="connsiteY47" fmla="*/ 171450 h 1602582"/>
                <a:gd name="connsiteX48" fmla="*/ 1476375 w 1524000"/>
                <a:gd name="connsiteY48" fmla="*/ 219075 h 1602582"/>
                <a:gd name="connsiteX49" fmla="*/ 1502569 w 1524000"/>
                <a:gd name="connsiteY49" fmla="*/ 245269 h 1602582"/>
                <a:gd name="connsiteX50" fmla="*/ 1516856 w 1524000"/>
                <a:gd name="connsiteY50" fmla="*/ 264319 h 1602582"/>
                <a:gd name="connsiteX51" fmla="*/ 1521619 w 1524000"/>
                <a:gd name="connsiteY51" fmla="*/ 276225 h 1602582"/>
                <a:gd name="connsiteX52" fmla="*/ 1524000 w 1524000"/>
                <a:gd name="connsiteY52" fmla="*/ 288132 h 1602582"/>
                <a:gd name="connsiteX53" fmla="*/ 1521619 w 1524000"/>
                <a:gd name="connsiteY53" fmla="*/ 304800 h 1602582"/>
                <a:gd name="connsiteX54" fmla="*/ 1512094 w 1524000"/>
                <a:gd name="connsiteY54" fmla="*/ 330994 h 1602582"/>
                <a:gd name="connsiteX55" fmla="*/ 1493044 w 1524000"/>
                <a:gd name="connsiteY55" fmla="*/ 357188 h 1602582"/>
                <a:gd name="connsiteX56" fmla="*/ 1464469 w 1524000"/>
                <a:gd name="connsiteY56" fmla="*/ 378619 h 1602582"/>
                <a:gd name="connsiteX57" fmla="*/ 1435894 w 1524000"/>
                <a:gd name="connsiteY57" fmla="*/ 395288 h 1602582"/>
                <a:gd name="connsiteX58" fmla="*/ 1397794 w 1524000"/>
                <a:gd name="connsiteY58" fmla="*/ 445294 h 1602582"/>
                <a:gd name="connsiteX59" fmla="*/ 1302544 w 1524000"/>
                <a:gd name="connsiteY59" fmla="*/ 576263 h 160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24000" h="1602582">
                  <a:moveTo>
                    <a:pt x="1302544" y="576263"/>
                  </a:moveTo>
                  <a:lnTo>
                    <a:pt x="1145381" y="773907"/>
                  </a:lnTo>
                  <a:lnTo>
                    <a:pt x="1083469" y="847725"/>
                  </a:lnTo>
                  <a:lnTo>
                    <a:pt x="1019175" y="921544"/>
                  </a:lnTo>
                  <a:lnTo>
                    <a:pt x="952500" y="992982"/>
                  </a:lnTo>
                  <a:lnTo>
                    <a:pt x="890588" y="1057275"/>
                  </a:lnTo>
                  <a:lnTo>
                    <a:pt x="812006" y="1126332"/>
                  </a:lnTo>
                  <a:lnTo>
                    <a:pt x="733425" y="1185863"/>
                  </a:lnTo>
                  <a:lnTo>
                    <a:pt x="616744" y="1266825"/>
                  </a:lnTo>
                  <a:lnTo>
                    <a:pt x="483394" y="1350169"/>
                  </a:lnTo>
                  <a:lnTo>
                    <a:pt x="311944" y="1452563"/>
                  </a:lnTo>
                  <a:lnTo>
                    <a:pt x="114300" y="1559719"/>
                  </a:lnTo>
                  <a:lnTo>
                    <a:pt x="40481" y="1597819"/>
                  </a:lnTo>
                  <a:lnTo>
                    <a:pt x="23813" y="1602582"/>
                  </a:lnTo>
                  <a:lnTo>
                    <a:pt x="9525" y="1602582"/>
                  </a:lnTo>
                  <a:lnTo>
                    <a:pt x="0" y="1597819"/>
                  </a:lnTo>
                  <a:lnTo>
                    <a:pt x="9525" y="1581150"/>
                  </a:lnTo>
                  <a:lnTo>
                    <a:pt x="42863" y="1545432"/>
                  </a:lnTo>
                  <a:lnTo>
                    <a:pt x="119063" y="1485900"/>
                  </a:lnTo>
                  <a:lnTo>
                    <a:pt x="273844" y="1369219"/>
                  </a:lnTo>
                  <a:lnTo>
                    <a:pt x="409575" y="1262063"/>
                  </a:lnTo>
                  <a:lnTo>
                    <a:pt x="554831" y="1140619"/>
                  </a:lnTo>
                  <a:lnTo>
                    <a:pt x="650081" y="1052513"/>
                  </a:lnTo>
                  <a:lnTo>
                    <a:pt x="752475" y="957263"/>
                  </a:lnTo>
                  <a:lnTo>
                    <a:pt x="842963" y="864394"/>
                  </a:lnTo>
                  <a:lnTo>
                    <a:pt x="909638" y="790575"/>
                  </a:lnTo>
                  <a:lnTo>
                    <a:pt x="957263" y="733425"/>
                  </a:lnTo>
                  <a:lnTo>
                    <a:pt x="1035844" y="633413"/>
                  </a:lnTo>
                  <a:lnTo>
                    <a:pt x="1066800" y="585788"/>
                  </a:lnTo>
                  <a:lnTo>
                    <a:pt x="1085850" y="559594"/>
                  </a:lnTo>
                  <a:lnTo>
                    <a:pt x="1114425" y="514350"/>
                  </a:lnTo>
                  <a:lnTo>
                    <a:pt x="1147763" y="452438"/>
                  </a:lnTo>
                  <a:lnTo>
                    <a:pt x="1166813" y="411957"/>
                  </a:lnTo>
                  <a:lnTo>
                    <a:pt x="1181100" y="376238"/>
                  </a:lnTo>
                  <a:lnTo>
                    <a:pt x="1195388" y="333375"/>
                  </a:lnTo>
                  <a:lnTo>
                    <a:pt x="1202531" y="297657"/>
                  </a:lnTo>
                  <a:lnTo>
                    <a:pt x="1207294" y="269082"/>
                  </a:lnTo>
                  <a:lnTo>
                    <a:pt x="1207294" y="245269"/>
                  </a:lnTo>
                  <a:lnTo>
                    <a:pt x="1207294" y="238125"/>
                  </a:lnTo>
                  <a:lnTo>
                    <a:pt x="1195388" y="211932"/>
                  </a:lnTo>
                  <a:lnTo>
                    <a:pt x="1171575" y="176213"/>
                  </a:lnTo>
                  <a:lnTo>
                    <a:pt x="1147763" y="145257"/>
                  </a:lnTo>
                  <a:lnTo>
                    <a:pt x="1116806" y="109538"/>
                  </a:lnTo>
                  <a:lnTo>
                    <a:pt x="1026319" y="14288"/>
                  </a:lnTo>
                  <a:lnTo>
                    <a:pt x="1162050" y="0"/>
                  </a:lnTo>
                  <a:lnTo>
                    <a:pt x="1295400" y="78582"/>
                  </a:lnTo>
                  <a:lnTo>
                    <a:pt x="1357313" y="119063"/>
                  </a:lnTo>
                  <a:lnTo>
                    <a:pt x="1423988" y="171450"/>
                  </a:lnTo>
                  <a:lnTo>
                    <a:pt x="1476375" y="219075"/>
                  </a:lnTo>
                  <a:lnTo>
                    <a:pt x="1502569" y="245269"/>
                  </a:lnTo>
                  <a:lnTo>
                    <a:pt x="1516856" y="264319"/>
                  </a:lnTo>
                  <a:lnTo>
                    <a:pt x="1521619" y="276225"/>
                  </a:lnTo>
                  <a:lnTo>
                    <a:pt x="1524000" y="288132"/>
                  </a:lnTo>
                  <a:lnTo>
                    <a:pt x="1521619" y="304800"/>
                  </a:lnTo>
                  <a:lnTo>
                    <a:pt x="1512094" y="330994"/>
                  </a:lnTo>
                  <a:lnTo>
                    <a:pt x="1493044" y="357188"/>
                  </a:lnTo>
                  <a:lnTo>
                    <a:pt x="1464469" y="378619"/>
                  </a:lnTo>
                  <a:lnTo>
                    <a:pt x="1435894" y="395288"/>
                  </a:lnTo>
                  <a:lnTo>
                    <a:pt x="1397794" y="445294"/>
                  </a:lnTo>
                  <a:lnTo>
                    <a:pt x="1302544" y="5762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4EA2F1A7-2712-4F97-96FD-59A5B09CF4B4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504950"/>
            <a:ext cx="4440238" cy="4586288"/>
            <a:chOff x="2568575" y="1504950"/>
            <a:chExt cx="4440238" cy="4586288"/>
          </a:xfrm>
        </p:grpSpPr>
        <p:sp>
          <p:nvSpPr>
            <p:cNvPr id="34" name="フリーフォーム 107">
              <a:extLst>
                <a:ext uri="{FF2B5EF4-FFF2-40B4-BE49-F238E27FC236}">
                  <a16:creationId xmlns:a16="http://schemas.microsoft.com/office/drawing/2014/main" id="{0A429EE9-F529-4CF0-B8CE-EEA5F703F193}"/>
                </a:ext>
              </a:extLst>
            </p:cNvPr>
            <p:cNvSpPr/>
            <p:nvPr/>
          </p:nvSpPr>
          <p:spPr>
            <a:xfrm>
              <a:off x="2568575" y="1598613"/>
              <a:ext cx="1430338" cy="2381250"/>
            </a:xfrm>
            <a:custGeom>
              <a:avLst/>
              <a:gdLst>
                <a:gd name="connsiteX0" fmla="*/ 1187493 w 1429901"/>
                <a:gd name="connsiteY0" fmla="*/ 665855 h 2381122"/>
                <a:gd name="connsiteX1" fmla="*/ 1129192 w 1429901"/>
                <a:gd name="connsiteY1" fmla="*/ 782456 h 2381122"/>
                <a:gd name="connsiteX2" fmla="*/ 1049412 w 1429901"/>
                <a:gd name="connsiteY2" fmla="*/ 935879 h 2381122"/>
                <a:gd name="connsiteX3" fmla="*/ 960427 w 1429901"/>
                <a:gd name="connsiteY3" fmla="*/ 1113849 h 2381122"/>
                <a:gd name="connsiteX4" fmla="*/ 914400 w 1429901"/>
                <a:gd name="connsiteY4" fmla="*/ 1205903 h 2381122"/>
                <a:gd name="connsiteX5" fmla="*/ 782456 w 1429901"/>
                <a:gd name="connsiteY5" fmla="*/ 1445243 h 2381122"/>
                <a:gd name="connsiteX6" fmla="*/ 687334 w 1429901"/>
                <a:gd name="connsiteY6" fmla="*/ 1586392 h 2381122"/>
                <a:gd name="connsiteX7" fmla="*/ 555391 w 1429901"/>
                <a:gd name="connsiteY7" fmla="*/ 1773568 h 2381122"/>
                <a:gd name="connsiteX8" fmla="*/ 426515 w 1429901"/>
                <a:gd name="connsiteY8" fmla="*/ 1942333 h 2381122"/>
                <a:gd name="connsiteX9" fmla="*/ 236271 w 1429901"/>
                <a:gd name="connsiteY9" fmla="*/ 2169398 h 2381122"/>
                <a:gd name="connsiteX10" fmla="*/ 101259 w 1429901"/>
                <a:gd name="connsiteY10" fmla="*/ 2319753 h 2381122"/>
                <a:gd name="connsiteX11" fmla="*/ 67506 w 1429901"/>
                <a:gd name="connsiteY11" fmla="*/ 2359643 h 2381122"/>
                <a:gd name="connsiteX12" fmla="*/ 46027 w 1429901"/>
                <a:gd name="connsiteY12" fmla="*/ 2371917 h 2381122"/>
                <a:gd name="connsiteX13" fmla="*/ 30685 w 1429901"/>
                <a:gd name="connsiteY13" fmla="*/ 2378053 h 2381122"/>
                <a:gd name="connsiteX14" fmla="*/ 21479 w 1429901"/>
                <a:gd name="connsiteY14" fmla="*/ 2381122 h 2381122"/>
                <a:gd name="connsiteX15" fmla="*/ 15342 w 1429901"/>
                <a:gd name="connsiteY15" fmla="*/ 2381122 h 2381122"/>
                <a:gd name="connsiteX16" fmla="*/ 6137 w 1429901"/>
                <a:gd name="connsiteY16" fmla="*/ 2378053 h 2381122"/>
                <a:gd name="connsiteX17" fmla="*/ 0 w 1429901"/>
                <a:gd name="connsiteY17" fmla="*/ 2368848 h 2381122"/>
                <a:gd name="connsiteX18" fmla="*/ 0 w 1429901"/>
                <a:gd name="connsiteY18" fmla="*/ 2353506 h 2381122"/>
                <a:gd name="connsiteX19" fmla="*/ 12274 w 1429901"/>
                <a:gd name="connsiteY19" fmla="*/ 2319753 h 2381122"/>
                <a:gd name="connsiteX20" fmla="*/ 79780 w 1429901"/>
                <a:gd name="connsiteY20" fmla="*/ 2224631 h 2381122"/>
                <a:gd name="connsiteX21" fmla="*/ 202518 w 1429901"/>
                <a:gd name="connsiteY21" fmla="*/ 2037455 h 2381122"/>
                <a:gd name="connsiteX22" fmla="*/ 306846 w 1429901"/>
                <a:gd name="connsiteY22" fmla="*/ 1877895 h 2381122"/>
                <a:gd name="connsiteX23" fmla="*/ 398899 w 1429901"/>
                <a:gd name="connsiteY23" fmla="*/ 1718335 h 2381122"/>
                <a:gd name="connsiteX24" fmla="*/ 466405 w 1429901"/>
                <a:gd name="connsiteY24" fmla="*/ 1604802 h 2381122"/>
                <a:gd name="connsiteX25" fmla="*/ 533911 w 1429901"/>
                <a:gd name="connsiteY25" fmla="*/ 1485133 h 2381122"/>
                <a:gd name="connsiteX26" fmla="*/ 610623 w 1429901"/>
                <a:gd name="connsiteY26" fmla="*/ 1334778 h 2381122"/>
                <a:gd name="connsiteX27" fmla="*/ 681197 w 1429901"/>
                <a:gd name="connsiteY27" fmla="*/ 1196698 h 2381122"/>
                <a:gd name="connsiteX28" fmla="*/ 764046 w 1429901"/>
                <a:gd name="connsiteY28" fmla="*/ 1027933 h 2381122"/>
                <a:gd name="connsiteX29" fmla="*/ 843825 w 1429901"/>
                <a:gd name="connsiteY29" fmla="*/ 849962 h 2381122"/>
                <a:gd name="connsiteX30" fmla="*/ 908263 w 1429901"/>
                <a:gd name="connsiteY30" fmla="*/ 705745 h 2381122"/>
                <a:gd name="connsiteX31" fmla="*/ 975769 w 1429901"/>
                <a:gd name="connsiteY31" fmla="*/ 536980 h 2381122"/>
                <a:gd name="connsiteX32" fmla="*/ 1021796 w 1429901"/>
                <a:gd name="connsiteY32" fmla="*/ 417310 h 2381122"/>
                <a:gd name="connsiteX33" fmla="*/ 1064754 w 1429901"/>
                <a:gd name="connsiteY33" fmla="*/ 300708 h 2381122"/>
                <a:gd name="connsiteX34" fmla="*/ 1086234 w 1429901"/>
                <a:gd name="connsiteY34" fmla="*/ 248545 h 2381122"/>
                <a:gd name="connsiteX35" fmla="*/ 1089302 w 1429901"/>
                <a:gd name="connsiteY35" fmla="*/ 223997 h 2381122"/>
                <a:gd name="connsiteX36" fmla="*/ 1086234 w 1429901"/>
                <a:gd name="connsiteY36" fmla="*/ 196381 h 2381122"/>
                <a:gd name="connsiteX37" fmla="*/ 1083165 w 1429901"/>
                <a:gd name="connsiteY37" fmla="*/ 181039 h 2381122"/>
                <a:gd name="connsiteX38" fmla="*/ 1058617 w 1429901"/>
                <a:gd name="connsiteY38" fmla="*/ 159560 h 2381122"/>
                <a:gd name="connsiteX39" fmla="*/ 1009522 w 1429901"/>
                <a:gd name="connsiteY39" fmla="*/ 122738 h 2381122"/>
                <a:gd name="connsiteX40" fmla="*/ 969632 w 1429901"/>
                <a:gd name="connsiteY40" fmla="*/ 92053 h 2381122"/>
                <a:gd name="connsiteX41" fmla="*/ 942016 w 1429901"/>
                <a:gd name="connsiteY41" fmla="*/ 70574 h 2381122"/>
                <a:gd name="connsiteX42" fmla="*/ 929742 w 1429901"/>
                <a:gd name="connsiteY42" fmla="*/ 52164 h 2381122"/>
                <a:gd name="connsiteX43" fmla="*/ 923605 w 1429901"/>
                <a:gd name="connsiteY43" fmla="*/ 39890 h 2381122"/>
                <a:gd name="connsiteX44" fmla="*/ 923605 w 1429901"/>
                <a:gd name="connsiteY44" fmla="*/ 30684 h 2381122"/>
                <a:gd name="connsiteX45" fmla="*/ 926674 w 1429901"/>
                <a:gd name="connsiteY45" fmla="*/ 18411 h 2381122"/>
                <a:gd name="connsiteX46" fmla="*/ 935879 w 1429901"/>
                <a:gd name="connsiteY46" fmla="*/ 12274 h 2381122"/>
                <a:gd name="connsiteX47" fmla="*/ 960427 w 1429901"/>
                <a:gd name="connsiteY47" fmla="*/ 6137 h 2381122"/>
                <a:gd name="connsiteX48" fmla="*/ 994180 w 1429901"/>
                <a:gd name="connsiteY48" fmla="*/ 3068 h 2381122"/>
                <a:gd name="connsiteX49" fmla="*/ 1031001 w 1429901"/>
                <a:gd name="connsiteY49" fmla="*/ 0 h 2381122"/>
                <a:gd name="connsiteX50" fmla="*/ 1080097 w 1429901"/>
                <a:gd name="connsiteY50" fmla="*/ 6137 h 2381122"/>
                <a:gd name="connsiteX51" fmla="*/ 1119987 w 1429901"/>
                <a:gd name="connsiteY51" fmla="*/ 15342 h 2381122"/>
                <a:gd name="connsiteX52" fmla="*/ 1187493 w 1429901"/>
                <a:gd name="connsiteY52" fmla="*/ 42958 h 2381122"/>
                <a:gd name="connsiteX53" fmla="*/ 1248862 w 1429901"/>
                <a:gd name="connsiteY53" fmla="*/ 79780 h 2381122"/>
                <a:gd name="connsiteX54" fmla="*/ 1297957 w 1429901"/>
                <a:gd name="connsiteY54" fmla="*/ 113533 h 2381122"/>
                <a:gd name="connsiteX55" fmla="*/ 1374668 w 1429901"/>
                <a:gd name="connsiteY55" fmla="*/ 171833 h 2381122"/>
                <a:gd name="connsiteX56" fmla="*/ 1399216 w 1429901"/>
                <a:gd name="connsiteY56" fmla="*/ 196381 h 2381122"/>
                <a:gd name="connsiteX57" fmla="*/ 1414558 w 1429901"/>
                <a:gd name="connsiteY57" fmla="*/ 217860 h 2381122"/>
                <a:gd name="connsiteX58" fmla="*/ 1423764 w 1429901"/>
                <a:gd name="connsiteY58" fmla="*/ 233202 h 2381122"/>
                <a:gd name="connsiteX59" fmla="*/ 1429901 w 1429901"/>
                <a:gd name="connsiteY59" fmla="*/ 251613 h 2381122"/>
                <a:gd name="connsiteX60" fmla="*/ 1426832 w 1429901"/>
                <a:gd name="connsiteY60" fmla="*/ 273092 h 2381122"/>
                <a:gd name="connsiteX61" fmla="*/ 1420695 w 1429901"/>
                <a:gd name="connsiteY61" fmla="*/ 288435 h 2381122"/>
                <a:gd name="connsiteX62" fmla="*/ 1408421 w 1429901"/>
                <a:gd name="connsiteY62" fmla="*/ 297640 h 2381122"/>
                <a:gd name="connsiteX63" fmla="*/ 1383874 w 1429901"/>
                <a:gd name="connsiteY63" fmla="*/ 309914 h 2381122"/>
                <a:gd name="connsiteX64" fmla="*/ 1368532 w 1429901"/>
                <a:gd name="connsiteY64" fmla="*/ 316051 h 2381122"/>
                <a:gd name="connsiteX65" fmla="*/ 1331710 w 1429901"/>
                <a:gd name="connsiteY65" fmla="*/ 352872 h 2381122"/>
                <a:gd name="connsiteX66" fmla="*/ 1307162 w 1429901"/>
                <a:gd name="connsiteY66" fmla="*/ 380488 h 2381122"/>
                <a:gd name="connsiteX67" fmla="*/ 1285683 w 1429901"/>
                <a:gd name="connsiteY67" fmla="*/ 432652 h 2381122"/>
                <a:gd name="connsiteX68" fmla="*/ 1248862 w 1429901"/>
                <a:gd name="connsiteY68" fmla="*/ 527774 h 2381122"/>
                <a:gd name="connsiteX69" fmla="*/ 1187493 w 1429901"/>
                <a:gd name="connsiteY69" fmla="*/ 665855 h 238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429901" h="2381122">
                  <a:moveTo>
                    <a:pt x="1187493" y="665855"/>
                  </a:moveTo>
                  <a:lnTo>
                    <a:pt x="1129192" y="782456"/>
                  </a:lnTo>
                  <a:lnTo>
                    <a:pt x="1049412" y="935879"/>
                  </a:lnTo>
                  <a:lnTo>
                    <a:pt x="960427" y="1113849"/>
                  </a:lnTo>
                  <a:lnTo>
                    <a:pt x="914400" y="1205903"/>
                  </a:lnTo>
                  <a:lnTo>
                    <a:pt x="782456" y="1445243"/>
                  </a:lnTo>
                  <a:lnTo>
                    <a:pt x="687334" y="1586392"/>
                  </a:lnTo>
                  <a:lnTo>
                    <a:pt x="555391" y="1773568"/>
                  </a:lnTo>
                  <a:lnTo>
                    <a:pt x="426515" y="1942333"/>
                  </a:lnTo>
                  <a:lnTo>
                    <a:pt x="236271" y="2169398"/>
                  </a:lnTo>
                  <a:lnTo>
                    <a:pt x="101259" y="2319753"/>
                  </a:lnTo>
                  <a:lnTo>
                    <a:pt x="67506" y="2359643"/>
                  </a:lnTo>
                  <a:lnTo>
                    <a:pt x="46027" y="2371917"/>
                  </a:lnTo>
                  <a:lnTo>
                    <a:pt x="30685" y="2378053"/>
                  </a:lnTo>
                  <a:lnTo>
                    <a:pt x="21479" y="2381122"/>
                  </a:lnTo>
                  <a:lnTo>
                    <a:pt x="15342" y="2381122"/>
                  </a:lnTo>
                  <a:lnTo>
                    <a:pt x="6137" y="2378053"/>
                  </a:lnTo>
                  <a:lnTo>
                    <a:pt x="0" y="2368848"/>
                  </a:lnTo>
                  <a:lnTo>
                    <a:pt x="0" y="2353506"/>
                  </a:lnTo>
                  <a:lnTo>
                    <a:pt x="12274" y="2319753"/>
                  </a:lnTo>
                  <a:lnTo>
                    <a:pt x="79780" y="2224631"/>
                  </a:lnTo>
                  <a:lnTo>
                    <a:pt x="202518" y="2037455"/>
                  </a:lnTo>
                  <a:lnTo>
                    <a:pt x="306846" y="1877895"/>
                  </a:lnTo>
                  <a:lnTo>
                    <a:pt x="398899" y="1718335"/>
                  </a:lnTo>
                  <a:lnTo>
                    <a:pt x="466405" y="1604802"/>
                  </a:lnTo>
                  <a:lnTo>
                    <a:pt x="533911" y="1485133"/>
                  </a:lnTo>
                  <a:lnTo>
                    <a:pt x="610623" y="1334778"/>
                  </a:lnTo>
                  <a:lnTo>
                    <a:pt x="681197" y="1196698"/>
                  </a:lnTo>
                  <a:lnTo>
                    <a:pt x="764046" y="1027933"/>
                  </a:lnTo>
                  <a:lnTo>
                    <a:pt x="843825" y="849962"/>
                  </a:lnTo>
                  <a:lnTo>
                    <a:pt x="908263" y="705745"/>
                  </a:lnTo>
                  <a:lnTo>
                    <a:pt x="975769" y="536980"/>
                  </a:lnTo>
                  <a:lnTo>
                    <a:pt x="1021796" y="417310"/>
                  </a:lnTo>
                  <a:lnTo>
                    <a:pt x="1064754" y="300708"/>
                  </a:lnTo>
                  <a:lnTo>
                    <a:pt x="1086234" y="248545"/>
                  </a:lnTo>
                  <a:lnTo>
                    <a:pt x="1089302" y="223997"/>
                  </a:lnTo>
                  <a:lnTo>
                    <a:pt x="1086234" y="196381"/>
                  </a:lnTo>
                  <a:lnTo>
                    <a:pt x="1083165" y="181039"/>
                  </a:lnTo>
                  <a:lnTo>
                    <a:pt x="1058617" y="159560"/>
                  </a:lnTo>
                  <a:lnTo>
                    <a:pt x="1009522" y="122738"/>
                  </a:lnTo>
                  <a:lnTo>
                    <a:pt x="969632" y="92053"/>
                  </a:lnTo>
                  <a:lnTo>
                    <a:pt x="942016" y="70574"/>
                  </a:lnTo>
                  <a:lnTo>
                    <a:pt x="929742" y="52164"/>
                  </a:lnTo>
                  <a:lnTo>
                    <a:pt x="923605" y="39890"/>
                  </a:lnTo>
                  <a:lnTo>
                    <a:pt x="923605" y="30684"/>
                  </a:lnTo>
                  <a:lnTo>
                    <a:pt x="926674" y="18411"/>
                  </a:lnTo>
                  <a:lnTo>
                    <a:pt x="935879" y="12274"/>
                  </a:lnTo>
                  <a:lnTo>
                    <a:pt x="960427" y="6137"/>
                  </a:lnTo>
                  <a:lnTo>
                    <a:pt x="994180" y="3068"/>
                  </a:lnTo>
                  <a:lnTo>
                    <a:pt x="1031001" y="0"/>
                  </a:lnTo>
                  <a:lnTo>
                    <a:pt x="1080097" y="6137"/>
                  </a:lnTo>
                  <a:lnTo>
                    <a:pt x="1119987" y="15342"/>
                  </a:lnTo>
                  <a:lnTo>
                    <a:pt x="1187493" y="42958"/>
                  </a:lnTo>
                  <a:lnTo>
                    <a:pt x="1248862" y="79780"/>
                  </a:lnTo>
                  <a:lnTo>
                    <a:pt x="1297957" y="113533"/>
                  </a:lnTo>
                  <a:lnTo>
                    <a:pt x="1374668" y="171833"/>
                  </a:lnTo>
                  <a:lnTo>
                    <a:pt x="1399216" y="196381"/>
                  </a:lnTo>
                  <a:lnTo>
                    <a:pt x="1414558" y="217860"/>
                  </a:lnTo>
                  <a:lnTo>
                    <a:pt x="1423764" y="233202"/>
                  </a:lnTo>
                  <a:lnTo>
                    <a:pt x="1429901" y="251613"/>
                  </a:lnTo>
                  <a:lnTo>
                    <a:pt x="1426832" y="273092"/>
                  </a:lnTo>
                  <a:lnTo>
                    <a:pt x="1420695" y="288435"/>
                  </a:lnTo>
                  <a:lnTo>
                    <a:pt x="1408421" y="297640"/>
                  </a:lnTo>
                  <a:lnTo>
                    <a:pt x="1383874" y="309914"/>
                  </a:lnTo>
                  <a:lnTo>
                    <a:pt x="1368532" y="316051"/>
                  </a:lnTo>
                  <a:lnTo>
                    <a:pt x="1331710" y="352872"/>
                  </a:lnTo>
                  <a:lnTo>
                    <a:pt x="1307162" y="380488"/>
                  </a:lnTo>
                  <a:lnTo>
                    <a:pt x="1285683" y="432652"/>
                  </a:lnTo>
                  <a:lnTo>
                    <a:pt x="1248862" y="527774"/>
                  </a:lnTo>
                  <a:lnTo>
                    <a:pt x="1187493" y="6658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8">
              <a:extLst>
                <a:ext uri="{FF2B5EF4-FFF2-40B4-BE49-F238E27FC236}">
                  <a16:creationId xmlns:a16="http://schemas.microsoft.com/office/drawing/2014/main" id="{40F0651E-99CA-443D-8700-F53B0BA6FB96}"/>
                </a:ext>
              </a:extLst>
            </p:cNvPr>
            <p:cNvSpPr/>
            <p:nvPr/>
          </p:nvSpPr>
          <p:spPr>
            <a:xfrm>
              <a:off x="3271838" y="2743200"/>
              <a:ext cx="334962" cy="3051175"/>
            </a:xfrm>
            <a:custGeom>
              <a:avLst/>
              <a:gdLst>
                <a:gd name="connsiteX0" fmla="*/ 330740 w 334631"/>
                <a:gd name="connsiteY0" fmla="*/ 719847 h 3050594"/>
                <a:gd name="connsiteX1" fmla="*/ 334631 w 334631"/>
                <a:gd name="connsiteY1" fmla="*/ 435799 h 3050594"/>
                <a:gd name="connsiteX2" fmla="*/ 334631 w 334631"/>
                <a:gd name="connsiteY2" fmla="*/ 249028 h 3050594"/>
                <a:gd name="connsiteX3" fmla="*/ 334631 w 334631"/>
                <a:gd name="connsiteY3" fmla="*/ 229573 h 3050594"/>
                <a:gd name="connsiteX4" fmla="*/ 334631 w 334631"/>
                <a:gd name="connsiteY4" fmla="*/ 225682 h 3050594"/>
                <a:gd name="connsiteX5" fmla="*/ 322958 w 334631"/>
                <a:gd name="connsiteY5" fmla="*/ 198444 h 3050594"/>
                <a:gd name="connsiteX6" fmla="*/ 299612 w 334631"/>
                <a:gd name="connsiteY6" fmla="*/ 155643 h 3050594"/>
                <a:gd name="connsiteX7" fmla="*/ 268483 w 334631"/>
                <a:gd name="connsiteY7" fmla="*/ 101168 h 3050594"/>
                <a:gd name="connsiteX8" fmla="*/ 190662 w 334631"/>
                <a:gd name="connsiteY8" fmla="*/ 0 h 3050594"/>
                <a:gd name="connsiteX9" fmla="*/ 46692 w 334631"/>
                <a:gd name="connsiteY9" fmla="*/ 245137 h 3050594"/>
                <a:gd name="connsiteX10" fmla="*/ 101167 w 334631"/>
                <a:gd name="connsiteY10" fmla="*/ 299612 h 3050594"/>
                <a:gd name="connsiteX11" fmla="*/ 112841 w 334631"/>
                <a:gd name="connsiteY11" fmla="*/ 322958 h 3050594"/>
                <a:gd name="connsiteX12" fmla="*/ 132296 w 334631"/>
                <a:gd name="connsiteY12" fmla="*/ 361869 h 3050594"/>
                <a:gd name="connsiteX13" fmla="*/ 147860 w 334631"/>
                <a:gd name="connsiteY13" fmla="*/ 400780 h 3050594"/>
                <a:gd name="connsiteX14" fmla="*/ 155642 w 334631"/>
                <a:gd name="connsiteY14" fmla="*/ 439690 h 3050594"/>
                <a:gd name="connsiteX15" fmla="*/ 155642 w 334631"/>
                <a:gd name="connsiteY15" fmla="*/ 575877 h 3050594"/>
                <a:gd name="connsiteX16" fmla="*/ 155642 w 334631"/>
                <a:gd name="connsiteY16" fmla="*/ 871598 h 3050594"/>
                <a:gd name="connsiteX17" fmla="*/ 155642 w 334631"/>
                <a:gd name="connsiteY17" fmla="*/ 1101171 h 3050594"/>
                <a:gd name="connsiteX18" fmla="*/ 147860 w 334631"/>
                <a:gd name="connsiteY18" fmla="*/ 1291833 h 3050594"/>
                <a:gd name="connsiteX19" fmla="*/ 128405 w 334631"/>
                <a:gd name="connsiteY19" fmla="*/ 1591445 h 3050594"/>
                <a:gd name="connsiteX20" fmla="*/ 105058 w 334631"/>
                <a:gd name="connsiteY20" fmla="*/ 1887166 h 3050594"/>
                <a:gd name="connsiteX21" fmla="*/ 77821 w 334631"/>
                <a:gd name="connsiteY21" fmla="*/ 2182887 h 3050594"/>
                <a:gd name="connsiteX22" fmla="*/ 66148 w 334631"/>
                <a:gd name="connsiteY22" fmla="*/ 2315183 h 3050594"/>
                <a:gd name="connsiteX23" fmla="*/ 50584 w 334631"/>
                <a:gd name="connsiteY23" fmla="*/ 2381331 h 3050594"/>
                <a:gd name="connsiteX24" fmla="*/ 19455 w 334631"/>
                <a:gd name="connsiteY24" fmla="*/ 2509736 h 3050594"/>
                <a:gd name="connsiteX25" fmla="*/ 0 w 334631"/>
                <a:gd name="connsiteY25" fmla="*/ 2610904 h 3050594"/>
                <a:gd name="connsiteX26" fmla="*/ 3891 w 334631"/>
                <a:gd name="connsiteY26" fmla="*/ 2673161 h 3050594"/>
                <a:gd name="connsiteX27" fmla="*/ 15564 w 334631"/>
                <a:gd name="connsiteY27" fmla="*/ 2731527 h 3050594"/>
                <a:gd name="connsiteX28" fmla="*/ 50584 w 334631"/>
                <a:gd name="connsiteY28" fmla="*/ 2848259 h 3050594"/>
                <a:gd name="connsiteX29" fmla="*/ 81712 w 334631"/>
                <a:gd name="connsiteY29" fmla="*/ 2933862 h 3050594"/>
                <a:gd name="connsiteX30" fmla="*/ 108949 w 334631"/>
                <a:gd name="connsiteY30" fmla="*/ 2984446 h 3050594"/>
                <a:gd name="connsiteX31" fmla="*/ 132296 w 334631"/>
                <a:gd name="connsiteY31" fmla="*/ 3015574 h 3050594"/>
                <a:gd name="connsiteX32" fmla="*/ 155642 w 334631"/>
                <a:gd name="connsiteY32" fmla="*/ 3038921 h 3050594"/>
                <a:gd name="connsiteX33" fmla="*/ 182880 w 334631"/>
                <a:gd name="connsiteY33" fmla="*/ 3050594 h 3050594"/>
                <a:gd name="connsiteX34" fmla="*/ 198444 w 334631"/>
                <a:gd name="connsiteY34" fmla="*/ 3050594 h 3050594"/>
                <a:gd name="connsiteX35" fmla="*/ 221790 w 334631"/>
                <a:gd name="connsiteY35" fmla="*/ 3031139 h 3050594"/>
                <a:gd name="connsiteX36" fmla="*/ 245137 w 334631"/>
                <a:gd name="connsiteY36" fmla="*/ 2992228 h 3050594"/>
                <a:gd name="connsiteX37" fmla="*/ 260701 w 334631"/>
                <a:gd name="connsiteY37" fmla="*/ 2949426 h 3050594"/>
                <a:gd name="connsiteX38" fmla="*/ 268483 w 334631"/>
                <a:gd name="connsiteY38" fmla="*/ 2910516 h 3050594"/>
                <a:gd name="connsiteX39" fmla="*/ 272374 w 334631"/>
                <a:gd name="connsiteY39" fmla="*/ 2813239 h 3050594"/>
                <a:gd name="connsiteX40" fmla="*/ 284047 w 334631"/>
                <a:gd name="connsiteY40" fmla="*/ 2583666 h 3050594"/>
                <a:gd name="connsiteX41" fmla="*/ 299612 w 334631"/>
                <a:gd name="connsiteY41" fmla="*/ 2295728 h 3050594"/>
                <a:gd name="connsiteX42" fmla="*/ 311285 w 334631"/>
                <a:gd name="connsiteY42" fmla="*/ 2023353 h 3050594"/>
                <a:gd name="connsiteX43" fmla="*/ 315176 w 334631"/>
                <a:gd name="connsiteY43" fmla="*/ 1832691 h 3050594"/>
                <a:gd name="connsiteX44" fmla="*/ 322958 w 334631"/>
                <a:gd name="connsiteY44" fmla="*/ 1463040 h 3050594"/>
                <a:gd name="connsiteX45" fmla="*/ 330740 w 334631"/>
                <a:gd name="connsiteY45" fmla="*/ 719847 h 30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631" h="3050594">
                  <a:moveTo>
                    <a:pt x="330740" y="719847"/>
                  </a:moveTo>
                  <a:lnTo>
                    <a:pt x="334631" y="435799"/>
                  </a:lnTo>
                  <a:lnTo>
                    <a:pt x="334631" y="249028"/>
                  </a:lnTo>
                  <a:lnTo>
                    <a:pt x="334631" y="229573"/>
                  </a:lnTo>
                  <a:lnTo>
                    <a:pt x="334631" y="225682"/>
                  </a:lnTo>
                  <a:lnTo>
                    <a:pt x="322958" y="198444"/>
                  </a:lnTo>
                  <a:lnTo>
                    <a:pt x="299612" y="155643"/>
                  </a:lnTo>
                  <a:lnTo>
                    <a:pt x="268483" y="101168"/>
                  </a:lnTo>
                  <a:lnTo>
                    <a:pt x="190662" y="0"/>
                  </a:lnTo>
                  <a:lnTo>
                    <a:pt x="46692" y="245137"/>
                  </a:lnTo>
                  <a:lnTo>
                    <a:pt x="101167" y="299612"/>
                  </a:lnTo>
                  <a:lnTo>
                    <a:pt x="112841" y="322958"/>
                  </a:lnTo>
                  <a:lnTo>
                    <a:pt x="132296" y="361869"/>
                  </a:lnTo>
                  <a:lnTo>
                    <a:pt x="147860" y="400780"/>
                  </a:lnTo>
                  <a:lnTo>
                    <a:pt x="155642" y="439690"/>
                  </a:lnTo>
                  <a:lnTo>
                    <a:pt x="155642" y="575877"/>
                  </a:lnTo>
                  <a:lnTo>
                    <a:pt x="155642" y="871598"/>
                  </a:lnTo>
                  <a:lnTo>
                    <a:pt x="155642" y="1101171"/>
                  </a:lnTo>
                  <a:lnTo>
                    <a:pt x="147860" y="1291833"/>
                  </a:lnTo>
                  <a:lnTo>
                    <a:pt x="128405" y="1591445"/>
                  </a:lnTo>
                  <a:lnTo>
                    <a:pt x="105058" y="1887166"/>
                  </a:lnTo>
                  <a:lnTo>
                    <a:pt x="77821" y="2182887"/>
                  </a:lnTo>
                  <a:lnTo>
                    <a:pt x="66148" y="2315183"/>
                  </a:lnTo>
                  <a:lnTo>
                    <a:pt x="50584" y="2381331"/>
                  </a:lnTo>
                  <a:lnTo>
                    <a:pt x="19455" y="2509736"/>
                  </a:lnTo>
                  <a:lnTo>
                    <a:pt x="0" y="2610904"/>
                  </a:lnTo>
                  <a:lnTo>
                    <a:pt x="3891" y="2673161"/>
                  </a:lnTo>
                  <a:lnTo>
                    <a:pt x="15564" y="2731527"/>
                  </a:lnTo>
                  <a:lnTo>
                    <a:pt x="50584" y="2848259"/>
                  </a:lnTo>
                  <a:lnTo>
                    <a:pt x="81712" y="2933862"/>
                  </a:lnTo>
                  <a:lnTo>
                    <a:pt x="108949" y="2984446"/>
                  </a:lnTo>
                  <a:lnTo>
                    <a:pt x="132296" y="3015574"/>
                  </a:lnTo>
                  <a:lnTo>
                    <a:pt x="155642" y="3038921"/>
                  </a:lnTo>
                  <a:lnTo>
                    <a:pt x="182880" y="3050594"/>
                  </a:lnTo>
                  <a:lnTo>
                    <a:pt x="198444" y="3050594"/>
                  </a:lnTo>
                  <a:lnTo>
                    <a:pt x="221790" y="3031139"/>
                  </a:lnTo>
                  <a:lnTo>
                    <a:pt x="245137" y="2992228"/>
                  </a:lnTo>
                  <a:lnTo>
                    <a:pt x="260701" y="2949426"/>
                  </a:lnTo>
                  <a:lnTo>
                    <a:pt x="268483" y="2910516"/>
                  </a:lnTo>
                  <a:lnTo>
                    <a:pt x="272374" y="2813239"/>
                  </a:lnTo>
                  <a:lnTo>
                    <a:pt x="284047" y="2583666"/>
                  </a:lnTo>
                  <a:lnTo>
                    <a:pt x="299612" y="2295728"/>
                  </a:lnTo>
                  <a:lnTo>
                    <a:pt x="311285" y="2023353"/>
                  </a:lnTo>
                  <a:lnTo>
                    <a:pt x="315176" y="1832691"/>
                  </a:lnTo>
                  <a:lnTo>
                    <a:pt x="322958" y="1463040"/>
                  </a:lnTo>
                  <a:lnTo>
                    <a:pt x="330740" y="719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9">
              <a:extLst>
                <a:ext uri="{FF2B5EF4-FFF2-40B4-BE49-F238E27FC236}">
                  <a16:creationId xmlns:a16="http://schemas.microsoft.com/office/drawing/2014/main" id="{B988F7E1-E27A-419D-A3CB-EFE27751D7CE}"/>
                </a:ext>
              </a:extLst>
            </p:cNvPr>
            <p:cNvSpPr/>
            <p:nvPr/>
          </p:nvSpPr>
          <p:spPr>
            <a:xfrm>
              <a:off x="3952875" y="1504950"/>
              <a:ext cx="1144588" cy="1335088"/>
            </a:xfrm>
            <a:custGeom>
              <a:avLst/>
              <a:gdLst>
                <a:gd name="connsiteX0" fmla="*/ 719138 w 1145381"/>
                <a:gd name="connsiteY0" fmla="*/ 350044 h 1335881"/>
                <a:gd name="connsiteX1" fmla="*/ 661988 w 1145381"/>
                <a:gd name="connsiteY1" fmla="*/ 442913 h 1335881"/>
                <a:gd name="connsiteX2" fmla="*/ 607219 w 1145381"/>
                <a:gd name="connsiteY2" fmla="*/ 528638 h 1335881"/>
                <a:gd name="connsiteX3" fmla="*/ 576263 w 1145381"/>
                <a:gd name="connsiteY3" fmla="*/ 573881 h 1335881"/>
                <a:gd name="connsiteX4" fmla="*/ 545306 w 1145381"/>
                <a:gd name="connsiteY4" fmla="*/ 616744 h 1335881"/>
                <a:gd name="connsiteX5" fmla="*/ 452438 w 1145381"/>
                <a:gd name="connsiteY5" fmla="*/ 731044 h 1335881"/>
                <a:gd name="connsiteX6" fmla="*/ 361950 w 1145381"/>
                <a:gd name="connsiteY6" fmla="*/ 840581 h 1335881"/>
                <a:gd name="connsiteX7" fmla="*/ 273844 w 1145381"/>
                <a:gd name="connsiteY7" fmla="*/ 952500 h 1335881"/>
                <a:gd name="connsiteX8" fmla="*/ 195263 w 1145381"/>
                <a:gd name="connsiteY8" fmla="*/ 1050131 h 1335881"/>
                <a:gd name="connsiteX9" fmla="*/ 104775 w 1145381"/>
                <a:gd name="connsiteY9" fmla="*/ 1162050 h 1335881"/>
                <a:gd name="connsiteX10" fmla="*/ 21431 w 1145381"/>
                <a:gd name="connsiteY10" fmla="*/ 1264444 h 1335881"/>
                <a:gd name="connsiteX11" fmla="*/ 4763 w 1145381"/>
                <a:gd name="connsiteY11" fmla="*/ 1290638 h 1335881"/>
                <a:gd name="connsiteX12" fmla="*/ 0 w 1145381"/>
                <a:gd name="connsiteY12" fmla="*/ 1304925 h 1335881"/>
                <a:gd name="connsiteX13" fmla="*/ 0 w 1145381"/>
                <a:gd name="connsiteY13" fmla="*/ 1321594 h 1335881"/>
                <a:gd name="connsiteX14" fmla="*/ 2381 w 1145381"/>
                <a:gd name="connsiteY14" fmla="*/ 1331119 h 1335881"/>
                <a:gd name="connsiteX15" fmla="*/ 4763 w 1145381"/>
                <a:gd name="connsiteY15" fmla="*/ 1333500 h 1335881"/>
                <a:gd name="connsiteX16" fmla="*/ 11906 w 1145381"/>
                <a:gd name="connsiteY16" fmla="*/ 1335881 h 1335881"/>
                <a:gd name="connsiteX17" fmla="*/ 30956 w 1145381"/>
                <a:gd name="connsiteY17" fmla="*/ 1331119 h 1335881"/>
                <a:gd name="connsiteX18" fmla="*/ 50006 w 1145381"/>
                <a:gd name="connsiteY18" fmla="*/ 1323975 h 1335881"/>
                <a:gd name="connsiteX19" fmla="*/ 100013 w 1145381"/>
                <a:gd name="connsiteY19" fmla="*/ 1283494 h 1335881"/>
                <a:gd name="connsiteX20" fmla="*/ 195263 w 1145381"/>
                <a:gd name="connsiteY20" fmla="*/ 1197769 h 1335881"/>
                <a:gd name="connsiteX21" fmla="*/ 326231 w 1145381"/>
                <a:gd name="connsiteY21" fmla="*/ 1078706 h 1335881"/>
                <a:gd name="connsiteX22" fmla="*/ 450056 w 1145381"/>
                <a:gd name="connsiteY22" fmla="*/ 966788 h 1335881"/>
                <a:gd name="connsiteX23" fmla="*/ 571500 w 1145381"/>
                <a:gd name="connsiteY23" fmla="*/ 847725 h 1335881"/>
                <a:gd name="connsiteX24" fmla="*/ 666750 w 1145381"/>
                <a:gd name="connsiteY24" fmla="*/ 757238 h 1335881"/>
                <a:gd name="connsiteX25" fmla="*/ 866775 w 1145381"/>
                <a:gd name="connsiteY25" fmla="*/ 526256 h 1335881"/>
                <a:gd name="connsiteX26" fmla="*/ 959644 w 1145381"/>
                <a:gd name="connsiteY26" fmla="*/ 409575 h 1335881"/>
                <a:gd name="connsiteX27" fmla="*/ 1007269 w 1145381"/>
                <a:gd name="connsiteY27" fmla="*/ 340519 h 1335881"/>
                <a:gd name="connsiteX28" fmla="*/ 1033463 w 1145381"/>
                <a:gd name="connsiteY28" fmla="*/ 309563 h 1335881"/>
                <a:gd name="connsiteX29" fmla="*/ 1054894 w 1145381"/>
                <a:gd name="connsiteY29" fmla="*/ 292894 h 1335881"/>
                <a:gd name="connsiteX30" fmla="*/ 1081088 w 1145381"/>
                <a:gd name="connsiteY30" fmla="*/ 273844 h 1335881"/>
                <a:gd name="connsiteX31" fmla="*/ 1095375 w 1145381"/>
                <a:gd name="connsiteY31" fmla="*/ 269081 h 1335881"/>
                <a:gd name="connsiteX32" fmla="*/ 1119188 w 1145381"/>
                <a:gd name="connsiteY32" fmla="*/ 261938 h 1335881"/>
                <a:gd name="connsiteX33" fmla="*/ 1135856 w 1145381"/>
                <a:gd name="connsiteY33" fmla="*/ 254794 h 1335881"/>
                <a:gd name="connsiteX34" fmla="*/ 1145381 w 1145381"/>
                <a:gd name="connsiteY34" fmla="*/ 242888 h 1335881"/>
                <a:gd name="connsiteX35" fmla="*/ 1145381 w 1145381"/>
                <a:gd name="connsiteY35" fmla="*/ 228600 h 1335881"/>
                <a:gd name="connsiteX36" fmla="*/ 1138238 w 1145381"/>
                <a:gd name="connsiteY36" fmla="*/ 204788 h 1335881"/>
                <a:gd name="connsiteX37" fmla="*/ 1121569 w 1145381"/>
                <a:gd name="connsiteY37" fmla="*/ 178594 h 1335881"/>
                <a:gd name="connsiteX38" fmla="*/ 1078706 w 1145381"/>
                <a:gd name="connsiteY38" fmla="*/ 138113 h 1335881"/>
                <a:gd name="connsiteX39" fmla="*/ 1023938 w 1145381"/>
                <a:gd name="connsiteY39" fmla="*/ 92869 h 1335881"/>
                <a:gd name="connsiteX40" fmla="*/ 964406 w 1145381"/>
                <a:gd name="connsiteY40" fmla="*/ 52388 h 1335881"/>
                <a:gd name="connsiteX41" fmla="*/ 928688 w 1145381"/>
                <a:gd name="connsiteY41" fmla="*/ 33338 h 1335881"/>
                <a:gd name="connsiteX42" fmla="*/ 883444 w 1145381"/>
                <a:gd name="connsiteY42" fmla="*/ 16669 h 1335881"/>
                <a:gd name="connsiteX43" fmla="*/ 831056 w 1145381"/>
                <a:gd name="connsiteY43" fmla="*/ 4763 h 1335881"/>
                <a:gd name="connsiteX44" fmla="*/ 792956 w 1145381"/>
                <a:gd name="connsiteY44" fmla="*/ 0 h 1335881"/>
                <a:gd name="connsiteX45" fmla="*/ 745331 w 1145381"/>
                <a:gd name="connsiteY45" fmla="*/ 2381 h 1335881"/>
                <a:gd name="connsiteX46" fmla="*/ 711994 w 1145381"/>
                <a:gd name="connsiteY46" fmla="*/ 7144 h 1335881"/>
                <a:gd name="connsiteX47" fmla="*/ 685800 w 1145381"/>
                <a:gd name="connsiteY47" fmla="*/ 16669 h 1335881"/>
                <a:gd name="connsiteX48" fmla="*/ 673894 w 1145381"/>
                <a:gd name="connsiteY48" fmla="*/ 23813 h 1335881"/>
                <a:gd name="connsiteX49" fmla="*/ 669131 w 1145381"/>
                <a:gd name="connsiteY49" fmla="*/ 40481 h 1335881"/>
                <a:gd name="connsiteX50" fmla="*/ 671513 w 1145381"/>
                <a:gd name="connsiteY50" fmla="*/ 52388 h 1335881"/>
                <a:gd name="connsiteX51" fmla="*/ 690563 w 1145381"/>
                <a:gd name="connsiteY51" fmla="*/ 71438 h 1335881"/>
                <a:gd name="connsiteX52" fmla="*/ 742950 w 1145381"/>
                <a:gd name="connsiteY52" fmla="*/ 104775 h 1335881"/>
                <a:gd name="connsiteX53" fmla="*/ 769144 w 1145381"/>
                <a:gd name="connsiteY53" fmla="*/ 126206 h 1335881"/>
                <a:gd name="connsiteX54" fmla="*/ 785813 w 1145381"/>
                <a:gd name="connsiteY54" fmla="*/ 147638 h 1335881"/>
                <a:gd name="connsiteX55" fmla="*/ 792956 w 1145381"/>
                <a:gd name="connsiteY55" fmla="*/ 159544 h 1335881"/>
                <a:gd name="connsiteX56" fmla="*/ 792956 w 1145381"/>
                <a:gd name="connsiteY56" fmla="*/ 171450 h 1335881"/>
                <a:gd name="connsiteX57" fmla="*/ 790575 w 1145381"/>
                <a:gd name="connsiteY57" fmla="*/ 190500 h 1335881"/>
                <a:gd name="connsiteX58" fmla="*/ 783431 w 1145381"/>
                <a:gd name="connsiteY58" fmla="*/ 216694 h 1335881"/>
                <a:gd name="connsiteX59" fmla="*/ 769144 w 1145381"/>
                <a:gd name="connsiteY59" fmla="*/ 259556 h 1335881"/>
                <a:gd name="connsiteX60" fmla="*/ 719138 w 1145381"/>
                <a:gd name="connsiteY60" fmla="*/ 350044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45381" h="1335881">
                  <a:moveTo>
                    <a:pt x="719138" y="350044"/>
                  </a:moveTo>
                  <a:lnTo>
                    <a:pt x="661988" y="442913"/>
                  </a:lnTo>
                  <a:lnTo>
                    <a:pt x="607219" y="528638"/>
                  </a:lnTo>
                  <a:lnTo>
                    <a:pt x="576263" y="573881"/>
                  </a:lnTo>
                  <a:lnTo>
                    <a:pt x="545306" y="616744"/>
                  </a:lnTo>
                  <a:lnTo>
                    <a:pt x="452438" y="731044"/>
                  </a:lnTo>
                  <a:lnTo>
                    <a:pt x="361950" y="840581"/>
                  </a:lnTo>
                  <a:lnTo>
                    <a:pt x="273844" y="952500"/>
                  </a:lnTo>
                  <a:lnTo>
                    <a:pt x="195263" y="1050131"/>
                  </a:lnTo>
                  <a:lnTo>
                    <a:pt x="104775" y="1162050"/>
                  </a:lnTo>
                  <a:lnTo>
                    <a:pt x="21431" y="1264444"/>
                  </a:lnTo>
                  <a:lnTo>
                    <a:pt x="4763" y="1290638"/>
                  </a:lnTo>
                  <a:lnTo>
                    <a:pt x="0" y="1304925"/>
                  </a:lnTo>
                  <a:lnTo>
                    <a:pt x="0" y="1321594"/>
                  </a:lnTo>
                  <a:lnTo>
                    <a:pt x="2381" y="1331119"/>
                  </a:lnTo>
                  <a:lnTo>
                    <a:pt x="4763" y="1333500"/>
                  </a:lnTo>
                  <a:lnTo>
                    <a:pt x="11906" y="1335881"/>
                  </a:lnTo>
                  <a:lnTo>
                    <a:pt x="30956" y="1331119"/>
                  </a:lnTo>
                  <a:lnTo>
                    <a:pt x="50006" y="1323975"/>
                  </a:lnTo>
                  <a:lnTo>
                    <a:pt x="100013" y="1283494"/>
                  </a:lnTo>
                  <a:lnTo>
                    <a:pt x="195263" y="1197769"/>
                  </a:lnTo>
                  <a:lnTo>
                    <a:pt x="326231" y="1078706"/>
                  </a:lnTo>
                  <a:lnTo>
                    <a:pt x="450056" y="966788"/>
                  </a:lnTo>
                  <a:lnTo>
                    <a:pt x="571500" y="847725"/>
                  </a:lnTo>
                  <a:lnTo>
                    <a:pt x="666750" y="757238"/>
                  </a:lnTo>
                  <a:lnTo>
                    <a:pt x="866775" y="526256"/>
                  </a:lnTo>
                  <a:lnTo>
                    <a:pt x="959644" y="409575"/>
                  </a:lnTo>
                  <a:lnTo>
                    <a:pt x="1007269" y="340519"/>
                  </a:lnTo>
                  <a:lnTo>
                    <a:pt x="1033463" y="309563"/>
                  </a:lnTo>
                  <a:lnTo>
                    <a:pt x="1054894" y="292894"/>
                  </a:lnTo>
                  <a:lnTo>
                    <a:pt x="1081088" y="273844"/>
                  </a:lnTo>
                  <a:lnTo>
                    <a:pt x="1095375" y="269081"/>
                  </a:lnTo>
                  <a:lnTo>
                    <a:pt x="1119188" y="261938"/>
                  </a:lnTo>
                  <a:lnTo>
                    <a:pt x="1135856" y="254794"/>
                  </a:lnTo>
                  <a:lnTo>
                    <a:pt x="1145381" y="242888"/>
                  </a:lnTo>
                  <a:lnTo>
                    <a:pt x="1145381" y="228600"/>
                  </a:lnTo>
                  <a:lnTo>
                    <a:pt x="1138238" y="204788"/>
                  </a:lnTo>
                  <a:lnTo>
                    <a:pt x="1121569" y="178594"/>
                  </a:lnTo>
                  <a:lnTo>
                    <a:pt x="1078706" y="138113"/>
                  </a:lnTo>
                  <a:lnTo>
                    <a:pt x="1023938" y="92869"/>
                  </a:lnTo>
                  <a:lnTo>
                    <a:pt x="964406" y="52388"/>
                  </a:lnTo>
                  <a:lnTo>
                    <a:pt x="928688" y="33338"/>
                  </a:lnTo>
                  <a:lnTo>
                    <a:pt x="883444" y="16669"/>
                  </a:lnTo>
                  <a:lnTo>
                    <a:pt x="831056" y="4763"/>
                  </a:lnTo>
                  <a:lnTo>
                    <a:pt x="792956" y="0"/>
                  </a:lnTo>
                  <a:lnTo>
                    <a:pt x="745331" y="2381"/>
                  </a:lnTo>
                  <a:lnTo>
                    <a:pt x="711994" y="7144"/>
                  </a:lnTo>
                  <a:lnTo>
                    <a:pt x="685800" y="16669"/>
                  </a:lnTo>
                  <a:lnTo>
                    <a:pt x="673894" y="23813"/>
                  </a:lnTo>
                  <a:lnTo>
                    <a:pt x="669131" y="40481"/>
                  </a:lnTo>
                  <a:lnTo>
                    <a:pt x="671513" y="52388"/>
                  </a:lnTo>
                  <a:lnTo>
                    <a:pt x="690563" y="71438"/>
                  </a:lnTo>
                  <a:lnTo>
                    <a:pt x="742950" y="104775"/>
                  </a:lnTo>
                  <a:lnTo>
                    <a:pt x="769144" y="126206"/>
                  </a:lnTo>
                  <a:lnTo>
                    <a:pt x="785813" y="147638"/>
                  </a:lnTo>
                  <a:lnTo>
                    <a:pt x="792956" y="159544"/>
                  </a:lnTo>
                  <a:lnTo>
                    <a:pt x="792956" y="171450"/>
                  </a:lnTo>
                  <a:lnTo>
                    <a:pt x="790575" y="190500"/>
                  </a:lnTo>
                  <a:lnTo>
                    <a:pt x="783431" y="216694"/>
                  </a:lnTo>
                  <a:lnTo>
                    <a:pt x="769144" y="259556"/>
                  </a:lnTo>
                  <a:lnTo>
                    <a:pt x="71913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0">
              <a:extLst>
                <a:ext uri="{FF2B5EF4-FFF2-40B4-BE49-F238E27FC236}">
                  <a16:creationId xmlns:a16="http://schemas.microsoft.com/office/drawing/2014/main" id="{FA5D30FE-292F-47BA-8701-09E1A9E3F3DF}"/>
                </a:ext>
              </a:extLst>
            </p:cNvPr>
            <p:cNvSpPr/>
            <p:nvPr/>
          </p:nvSpPr>
          <p:spPr>
            <a:xfrm>
              <a:off x="4557713" y="1792288"/>
              <a:ext cx="2052637" cy="457200"/>
            </a:xfrm>
            <a:custGeom>
              <a:avLst/>
              <a:gdLst>
                <a:gd name="connsiteX0" fmla="*/ 1259681 w 2052637"/>
                <a:gd name="connsiteY0" fmla="*/ 335757 h 457200"/>
                <a:gd name="connsiteX1" fmla="*/ 983456 w 2052637"/>
                <a:gd name="connsiteY1" fmla="*/ 371475 h 457200"/>
                <a:gd name="connsiteX2" fmla="*/ 807243 w 2052637"/>
                <a:gd name="connsiteY2" fmla="*/ 390525 h 457200"/>
                <a:gd name="connsiteX3" fmla="*/ 564356 w 2052637"/>
                <a:gd name="connsiteY3" fmla="*/ 416719 h 457200"/>
                <a:gd name="connsiteX4" fmla="*/ 354806 w 2052637"/>
                <a:gd name="connsiteY4" fmla="*/ 433388 h 457200"/>
                <a:gd name="connsiteX5" fmla="*/ 200025 w 2052637"/>
                <a:gd name="connsiteY5" fmla="*/ 445294 h 457200"/>
                <a:gd name="connsiteX6" fmla="*/ 0 w 2052637"/>
                <a:gd name="connsiteY6" fmla="*/ 457200 h 457200"/>
                <a:gd name="connsiteX7" fmla="*/ 152400 w 2052637"/>
                <a:gd name="connsiteY7" fmla="*/ 266700 h 457200"/>
                <a:gd name="connsiteX8" fmla="*/ 316706 w 2052637"/>
                <a:gd name="connsiteY8" fmla="*/ 273844 h 457200"/>
                <a:gd name="connsiteX9" fmla="*/ 392906 w 2052637"/>
                <a:gd name="connsiteY9" fmla="*/ 273844 h 457200"/>
                <a:gd name="connsiteX10" fmla="*/ 626268 w 2052637"/>
                <a:gd name="connsiteY10" fmla="*/ 250032 h 457200"/>
                <a:gd name="connsiteX11" fmla="*/ 912018 w 2052637"/>
                <a:gd name="connsiteY11" fmla="*/ 209550 h 457200"/>
                <a:gd name="connsiteX12" fmla="*/ 1154906 w 2052637"/>
                <a:gd name="connsiteY12" fmla="*/ 164307 h 457200"/>
                <a:gd name="connsiteX13" fmla="*/ 1354931 w 2052637"/>
                <a:gd name="connsiteY13" fmla="*/ 121444 h 457200"/>
                <a:gd name="connsiteX14" fmla="*/ 1412081 w 2052637"/>
                <a:gd name="connsiteY14" fmla="*/ 102394 h 457200"/>
                <a:gd name="connsiteX15" fmla="*/ 1476375 w 2052637"/>
                <a:gd name="connsiteY15" fmla="*/ 76200 h 457200"/>
                <a:gd name="connsiteX16" fmla="*/ 1540668 w 2052637"/>
                <a:gd name="connsiteY16" fmla="*/ 47625 h 457200"/>
                <a:gd name="connsiteX17" fmla="*/ 1597818 w 2052637"/>
                <a:gd name="connsiteY17" fmla="*/ 16669 h 457200"/>
                <a:gd name="connsiteX18" fmla="*/ 1621631 w 2052637"/>
                <a:gd name="connsiteY18" fmla="*/ 4763 h 457200"/>
                <a:gd name="connsiteX19" fmla="*/ 1669256 w 2052637"/>
                <a:gd name="connsiteY19" fmla="*/ 0 h 457200"/>
                <a:gd name="connsiteX20" fmla="*/ 1721643 w 2052637"/>
                <a:gd name="connsiteY20" fmla="*/ 2382 h 457200"/>
                <a:gd name="connsiteX21" fmla="*/ 1800225 w 2052637"/>
                <a:gd name="connsiteY21" fmla="*/ 14288 h 457200"/>
                <a:gd name="connsiteX22" fmla="*/ 1888331 w 2052637"/>
                <a:gd name="connsiteY22" fmla="*/ 33338 h 457200"/>
                <a:gd name="connsiteX23" fmla="*/ 1933575 w 2052637"/>
                <a:gd name="connsiteY23" fmla="*/ 45244 h 457200"/>
                <a:gd name="connsiteX24" fmla="*/ 1957387 w 2052637"/>
                <a:gd name="connsiteY24" fmla="*/ 52388 h 457200"/>
                <a:gd name="connsiteX25" fmla="*/ 1990725 w 2052637"/>
                <a:gd name="connsiteY25" fmla="*/ 73819 h 457200"/>
                <a:gd name="connsiteX26" fmla="*/ 2024062 w 2052637"/>
                <a:gd name="connsiteY26" fmla="*/ 97632 h 457200"/>
                <a:gd name="connsiteX27" fmla="*/ 2035968 w 2052637"/>
                <a:gd name="connsiteY27" fmla="*/ 109538 h 457200"/>
                <a:gd name="connsiteX28" fmla="*/ 2047875 w 2052637"/>
                <a:gd name="connsiteY28" fmla="*/ 130969 h 457200"/>
                <a:gd name="connsiteX29" fmla="*/ 2052637 w 2052637"/>
                <a:gd name="connsiteY29" fmla="*/ 145257 h 457200"/>
                <a:gd name="connsiteX30" fmla="*/ 2052637 w 2052637"/>
                <a:gd name="connsiteY30" fmla="*/ 157163 h 457200"/>
                <a:gd name="connsiteX31" fmla="*/ 2045493 w 2052637"/>
                <a:gd name="connsiteY31" fmla="*/ 173832 h 457200"/>
                <a:gd name="connsiteX32" fmla="*/ 2028825 w 2052637"/>
                <a:gd name="connsiteY32" fmla="*/ 192882 h 457200"/>
                <a:gd name="connsiteX33" fmla="*/ 2009775 w 2052637"/>
                <a:gd name="connsiteY33" fmla="*/ 204788 h 457200"/>
                <a:gd name="connsiteX34" fmla="*/ 1971675 w 2052637"/>
                <a:gd name="connsiteY34" fmla="*/ 223838 h 457200"/>
                <a:gd name="connsiteX35" fmla="*/ 1950243 w 2052637"/>
                <a:gd name="connsiteY35" fmla="*/ 230982 h 457200"/>
                <a:gd name="connsiteX36" fmla="*/ 1869281 w 2052637"/>
                <a:gd name="connsiteY36" fmla="*/ 245269 h 457200"/>
                <a:gd name="connsiteX37" fmla="*/ 1678781 w 2052637"/>
                <a:gd name="connsiteY37" fmla="*/ 273844 h 457200"/>
                <a:gd name="connsiteX38" fmla="*/ 1528762 w 2052637"/>
                <a:gd name="connsiteY38" fmla="*/ 297657 h 457200"/>
                <a:gd name="connsiteX39" fmla="*/ 1259681 w 2052637"/>
                <a:gd name="connsiteY39" fmla="*/ 335757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52637" h="457200">
                  <a:moveTo>
                    <a:pt x="1259681" y="335757"/>
                  </a:moveTo>
                  <a:lnTo>
                    <a:pt x="983456" y="371475"/>
                  </a:lnTo>
                  <a:lnTo>
                    <a:pt x="807243" y="390525"/>
                  </a:lnTo>
                  <a:lnTo>
                    <a:pt x="564356" y="416719"/>
                  </a:lnTo>
                  <a:lnTo>
                    <a:pt x="354806" y="433388"/>
                  </a:lnTo>
                  <a:lnTo>
                    <a:pt x="200025" y="445294"/>
                  </a:lnTo>
                  <a:lnTo>
                    <a:pt x="0" y="457200"/>
                  </a:lnTo>
                  <a:lnTo>
                    <a:pt x="152400" y="266700"/>
                  </a:lnTo>
                  <a:lnTo>
                    <a:pt x="316706" y="273844"/>
                  </a:lnTo>
                  <a:lnTo>
                    <a:pt x="392906" y="273844"/>
                  </a:lnTo>
                  <a:lnTo>
                    <a:pt x="626268" y="250032"/>
                  </a:lnTo>
                  <a:lnTo>
                    <a:pt x="912018" y="209550"/>
                  </a:lnTo>
                  <a:lnTo>
                    <a:pt x="1154906" y="164307"/>
                  </a:lnTo>
                  <a:lnTo>
                    <a:pt x="1354931" y="121444"/>
                  </a:lnTo>
                  <a:lnTo>
                    <a:pt x="1412081" y="102394"/>
                  </a:lnTo>
                  <a:lnTo>
                    <a:pt x="1476375" y="76200"/>
                  </a:lnTo>
                  <a:lnTo>
                    <a:pt x="1540668" y="47625"/>
                  </a:lnTo>
                  <a:lnTo>
                    <a:pt x="1597818" y="16669"/>
                  </a:lnTo>
                  <a:lnTo>
                    <a:pt x="1621631" y="4763"/>
                  </a:lnTo>
                  <a:lnTo>
                    <a:pt x="1669256" y="0"/>
                  </a:lnTo>
                  <a:lnTo>
                    <a:pt x="1721643" y="2382"/>
                  </a:lnTo>
                  <a:lnTo>
                    <a:pt x="1800225" y="14288"/>
                  </a:lnTo>
                  <a:lnTo>
                    <a:pt x="1888331" y="33338"/>
                  </a:lnTo>
                  <a:lnTo>
                    <a:pt x="1933575" y="45244"/>
                  </a:lnTo>
                  <a:lnTo>
                    <a:pt x="1957387" y="52388"/>
                  </a:lnTo>
                  <a:lnTo>
                    <a:pt x="1990725" y="73819"/>
                  </a:lnTo>
                  <a:lnTo>
                    <a:pt x="2024062" y="97632"/>
                  </a:lnTo>
                  <a:lnTo>
                    <a:pt x="2035968" y="109538"/>
                  </a:lnTo>
                  <a:lnTo>
                    <a:pt x="2047875" y="130969"/>
                  </a:lnTo>
                  <a:lnTo>
                    <a:pt x="2052637" y="145257"/>
                  </a:lnTo>
                  <a:lnTo>
                    <a:pt x="2052637" y="157163"/>
                  </a:lnTo>
                  <a:lnTo>
                    <a:pt x="2045493" y="173832"/>
                  </a:lnTo>
                  <a:lnTo>
                    <a:pt x="2028825" y="192882"/>
                  </a:lnTo>
                  <a:lnTo>
                    <a:pt x="2009775" y="204788"/>
                  </a:lnTo>
                  <a:lnTo>
                    <a:pt x="1971675" y="223838"/>
                  </a:lnTo>
                  <a:lnTo>
                    <a:pt x="1950243" y="230982"/>
                  </a:lnTo>
                  <a:lnTo>
                    <a:pt x="1869281" y="245269"/>
                  </a:lnTo>
                  <a:lnTo>
                    <a:pt x="1678781" y="273844"/>
                  </a:lnTo>
                  <a:lnTo>
                    <a:pt x="1528762" y="297657"/>
                  </a:lnTo>
                  <a:lnTo>
                    <a:pt x="1259681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1">
              <a:extLst>
                <a:ext uri="{FF2B5EF4-FFF2-40B4-BE49-F238E27FC236}">
                  <a16:creationId xmlns:a16="http://schemas.microsoft.com/office/drawing/2014/main" id="{02FD1AF1-0E51-4F48-84FC-2C69DB358CF0}"/>
                </a:ext>
              </a:extLst>
            </p:cNvPr>
            <p:cNvSpPr/>
            <p:nvPr/>
          </p:nvSpPr>
          <p:spPr>
            <a:xfrm>
              <a:off x="4506913" y="2509838"/>
              <a:ext cx="417512" cy="1138237"/>
            </a:xfrm>
            <a:custGeom>
              <a:avLst/>
              <a:gdLst>
                <a:gd name="connsiteX0" fmla="*/ 416719 w 416719"/>
                <a:gd name="connsiteY0" fmla="*/ 314325 h 1138237"/>
                <a:gd name="connsiteX1" fmla="*/ 416719 w 416719"/>
                <a:gd name="connsiteY1" fmla="*/ 500062 h 1138237"/>
                <a:gd name="connsiteX2" fmla="*/ 416719 w 416719"/>
                <a:gd name="connsiteY2" fmla="*/ 702468 h 1138237"/>
                <a:gd name="connsiteX3" fmla="*/ 416719 w 416719"/>
                <a:gd name="connsiteY3" fmla="*/ 885825 h 1138237"/>
                <a:gd name="connsiteX4" fmla="*/ 416719 w 416719"/>
                <a:gd name="connsiteY4" fmla="*/ 1000125 h 1138237"/>
                <a:gd name="connsiteX5" fmla="*/ 414338 w 416719"/>
                <a:gd name="connsiteY5" fmla="*/ 1045368 h 1138237"/>
                <a:gd name="connsiteX6" fmla="*/ 407194 w 416719"/>
                <a:gd name="connsiteY6" fmla="*/ 1083468 h 1138237"/>
                <a:gd name="connsiteX7" fmla="*/ 395288 w 416719"/>
                <a:gd name="connsiteY7" fmla="*/ 1112043 h 1138237"/>
                <a:gd name="connsiteX8" fmla="*/ 383382 w 416719"/>
                <a:gd name="connsiteY8" fmla="*/ 1126331 h 1138237"/>
                <a:gd name="connsiteX9" fmla="*/ 369094 w 416719"/>
                <a:gd name="connsiteY9" fmla="*/ 1135856 h 1138237"/>
                <a:gd name="connsiteX10" fmla="*/ 350044 w 416719"/>
                <a:gd name="connsiteY10" fmla="*/ 1138237 h 1138237"/>
                <a:gd name="connsiteX11" fmla="*/ 328613 w 416719"/>
                <a:gd name="connsiteY11" fmla="*/ 1133475 h 1138237"/>
                <a:gd name="connsiteX12" fmla="*/ 304800 w 416719"/>
                <a:gd name="connsiteY12" fmla="*/ 1121568 h 1138237"/>
                <a:gd name="connsiteX13" fmla="*/ 276225 w 416719"/>
                <a:gd name="connsiteY13" fmla="*/ 1097756 h 1138237"/>
                <a:gd name="connsiteX14" fmla="*/ 254794 w 416719"/>
                <a:gd name="connsiteY14" fmla="*/ 1071562 h 1138237"/>
                <a:gd name="connsiteX15" fmla="*/ 235744 w 416719"/>
                <a:gd name="connsiteY15" fmla="*/ 1042987 h 1138237"/>
                <a:gd name="connsiteX16" fmla="*/ 223838 w 416719"/>
                <a:gd name="connsiteY16" fmla="*/ 1014412 h 1138237"/>
                <a:gd name="connsiteX17" fmla="*/ 214313 w 416719"/>
                <a:gd name="connsiteY17" fmla="*/ 985837 h 1138237"/>
                <a:gd name="connsiteX18" fmla="*/ 214313 w 416719"/>
                <a:gd name="connsiteY18" fmla="*/ 926306 h 1138237"/>
                <a:gd name="connsiteX19" fmla="*/ 214313 w 416719"/>
                <a:gd name="connsiteY19" fmla="*/ 828675 h 1138237"/>
                <a:gd name="connsiteX20" fmla="*/ 214313 w 416719"/>
                <a:gd name="connsiteY20" fmla="*/ 659606 h 1138237"/>
                <a:gd name="connsiteX21" fmla="*/ 209550 w 416719"/>
                <a:gd name="connsiteY21" fmla="*/ 528637 h 1138237"/>
                <a:gd name="connsiteX22" fmla="*/ 204788 w 416719"/>
                <a:gd name="connsiteY22" fmla="*/ 388143 h 1138237"/>
                <a:gd name="connsiteX23" fmla="*/ 202407 w 416719"/>
                <a:gd name="connsiteY23" fmla="*/ 316706 h 1138237"/>
                <a:gd name="connsiteX24" fmla="*/ 195263 w 416719"/>
                <a:gd name="connsiteY24" fmla="*/ 247650 h 1138237"/>
                <a:gd name="connsiteX25" fmla="*/ 185738 w 416719"/>
                <a:gd name="connsiteY25" fmla="*/ 209550 h 1138237"/>
                <a:gd name="connsiteX26" fmla="*/ 173832 w 416719"/>
                <a:gd name="connsiteY26" fmla="*/ 185737 h 1138237"/>
                <a:gd name="connsiteX27" fmla="*/ 157163 w 416719"/>
                <a:gd name="connsiteY27" fmla="*/ 161925 h 1138237"/>
                <a:gd name="connsiteX28" fmla="*/ 135732 w 416719"/>
                <a:gd name="connsiteY28" fmla="*/ 140493 h 1138237"/>
                <a:gd name="connsiteX29" fmla="*/ 102394 w 416719"/>
                <a:gd name="connsiteY29" fmla="*/ 109537 h 1138237"/>
                <a:gd name="connsiteX30" fmla="*/ 66675 w 416719"/>
                <a:gd name="connsiteY30" fmla="*/ 83343 h 1138237"/>
                <a:gd name="connsiteX31" fmla="*/ 28575 w 416719"/>
                <a:gd name="connsiteY31" fmla="*/ 59531 h 1138237"/>
                <a:gd name="connsiteX32" fmla="*/ 14288 w 416719"/>
                <a:gd name="connsiteY32" fmla="*/ 52387 h 1138237"/>
                <a:gd name="connsiteX33" fmla="*/ 7144 w 416719"/>
                <a:gd name="connsiteY33" fmla="*/ 45243 h 1138237"/>
                <a:gd name="connsiteX34" fmla="*/ 0 w 416719"/>
                <a:gd name="connsiteY34" fmla="*/ 23812 h 1138237"/>
                <a:gd name="connsiteX35" fmla="*/ 0 w 416719"/>
                <a:gd name="connsiteY35" fmla="*/ 11906 h 1138237"/>
                <a:gd name="connsiteX36" fmla="*/ 7144 w 416719"/>
                <a:gd name="connsiteY36" fmla="*/ 0 h 1138237"/>
                <a:gd name="connsiteX37" fmla="*/ 33338 w 416719"/>
                <a:gd name="connsiteY37" fmla="*/ 0 h 1138237"/>
                <a:gd name="connsiteX38" fmla="*/ 183357 w 416719"/>
                <a:gd name="connsiteY38" fmla="*/ 28575 h 1138237"/>
                <a:gd name="connsiteX39" fmla="*/ 364332 w 416719"/>
                <a:gd name="connsiteY39" fmla="*/ 69056 h 1138237"/>
                <a:gd name="connsiteX40" fmla="*/ 414338 w 416719"/>
                <a:gd name="connsiteY40" fmla="*/ 180975 h 1138237"/>
                <a:gd name="connsiteX41" fmla="*/ 416719 w 416719"/>
                <a:gd name="connsiteY41" fmla="*/ 31432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6719" h="1138237">
                  <a:moveTo>
                    <a:pt x="416719" y="314325"/>
                  </a:moveTo>
                  <a:lnTo>
                    <a:pt x="416719" y="500062"/>
                  </a:lnTo>
                  <a:lnTo>
                    <a:pt x="416719" y="702468"/>
                  </a:lnTo>
                  <a:lnTo>
                    <a:pt x="416719" y="885825"/>
                  </a:lnTo>
                  <a:lnTo>
                    <a:pt x="416719" y="1000125"/>
                  </a:lnTo>
                  <a:lnTo>
                    <a:pt x="414338" y="1045368"/>
                  </a:lnTo>
                  <a:lnTo>
                    <a:pt x="407194" y="1083468"/>
                  </a:lnTo>
                  <a:lnTo>
                    <a:pt x="395288" y="1112043"/>
                  </a:lnTo>
                  <a:lnTo>
                    <a:pt x="383382" y="1126331"/>
                  </a:lnTo>
                  <a:lnTo>
                    <a:pt x="369094" y="1135856"/>
                  </a:lnTo>
                  <a:lnTo>
                    <a:pt x="350044" y="1138237"/>
                  </a:lnTo>
                  <a:lnTo>
                    <a:pt x="328613" y="1133475"/>
                  </a:lnTo>
                  <a:lnTo>
                    <a:pt x="304800" y="1121568"/>
                  </a:lnTo>
                  <a:lnTo>
                    <a:pt x="276225" y="1097756"/>
                  </a:lnTo>
                  <a:lnTo>
                    <a:pt x="254794" y="1071562"/>
                  </a:lnTo>
                  <a:lnTo>
                    <a:pt x="235744" y="1042987"/>
                  </a:lnTo>
                  <a:lnTo>
                    <a:pt x="223838" y="1014412"/>
                  </a:lnTo>
                  <a:lnTo>
                    <a:pt x="214313" y="985837"/>
                  </a:lnTo>
                  <a:lnTo>
                    <a:pt x="214313" y="926306"/>
                  </a:lnTo>
                  <a:lnTo>
                    <a:pt x="214313" y="828675"/>
                  </a:lnTo>
                  <a:lnTo>
                    <a:pt x="214313" y="659606"/>
                  </a:lnTo>
                  <a:lnTo>
                    <a:pt x="209550" y="528637"/>
                  </a:lnTo>
                  <a:lnTo>
                    <a:pt x="204788" y="388143"/>
                  </a:lnTo>
                  <a:cubicBezTo>
                    <a:pt x="203994" y="364331"/>
                    <a:pt x="203201" y="340518"/>
                    <a:pt x="202407" y="316706"/>
                  </a:cubicBezTo>
                  <a:lnTo>
                    <a:pt x="195263" y="247650"/>
                  </a:lnTo>
                  <a:lnTo>
                    <a:pt x="185738" y="209550"/>
                  </a:lnTo>
                  <a:lnTo>
                    <a:pt x="173832" y="185737"/>
                  </a:lnTo>
                  <a:lnTo>
                    <a:pt x="157163" y="161925"/>
                  </a:lnTo>
                  <a:lnTo>
                    <a:pt x="135732" y="140493"/>
                  </a:lnTo>
                  <a:lnTo>
                    <a:pt x="102394" y="109537"/>
                  </a:lnTo>
                  <a:lnTo>
                    <a:pt x="66675" y="83343"/>
                  </a:lnTo>
                  <a:lnTo>
                    <a:pt x="28575" y="59531"/>
                  </a:lnTo>
                  <a:lnTo>
                    <a:pt x="14288" y="52387"/>
                  </a:lnTo>
                  <a:lnTo>
                    <a:pt x="7144" y="45243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33338" y="0"/>
                  </a:lnTo>
                  <a:lnTo>
                    <a:pt x="183357" y="28575"/>
                  </a:lnTo>
                  <a:lnTo>
                    <a:pt x="364332" y="69056"/>
                  </a:lnTo>
                  <a:lnTo>
                    <a:pt x="414338" y="180975"/>
                  </a:lnTo>
                  <a:cubicBezTo>
                    <a:pt x="415132" y="225425"/>
                    <a:pt x="415925" y="269875"/>
                    <a:pt x="416719" y="3143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2">
              <a:extLst>
                <a:ext uri="{FF2B5EF4-FFF2-40B4-BE49-F238E27FC236}">
                  <a16:creationId xmlns:a16="http://schemas.microsoft.com/office/drawing/2014/main" id="{52D128F3-3FA7-4D42-ADF8-44371091C9FD}"/>
                </a:ext>
              </a:extLst>
            </p:cNvPr>
            <p:cNvSpPr/>
            <p:nvPr/>
          </p:nvSpPr>
          <p:spPr>
            <a:xfrm>
              <a:off x="4814888" y="2382838"/>
              <a:ext cx="1476375" cy="1150937"/>
            </a:xfrm>
            <a:custGeom>
              <a:avLst/>
              <a:gdLst>
                <a:gd name="connsiteX0" fmla="*/ 800100 w 1476375"/>
                <a:gd name="connsiteY0" fmla="*/ 233363 h 1150144"/>
                <a:gd name="connsiteX1" fmla="*/ 519112 w 1476375"/>
                <a:gd name="connsiteY1" fmla="*/ 273844 h 1150144"/>
                <a:gd name="connsiteX2" fmla="*/ 242887 w 1476375"/>
                <a:gd name="connsiteY2" fmla="*/ 311944 h 1150144"/>
                <a:gd name="connsiteX3" fmla="*/ 57150 w 1476375"/>
                <a:gd name="connsiteY3" fmla="*/ 338138 h 1150144"/>
                <a:gd name="connsiteX4" fmla="*/ 0 w 1476375"/>
                <a:gd name="connsiteY4" fmla="*/ 200025 h 1150144"/>
                <a:gd name="connsiteX5" fmla="*/ 100012 w 1476375"/>
                <a:gd name="connsiteY5" fmla="*/ 190500 h 1150144"/>
                <a:gd name="connsiteX6" fmla="*/ 321468 w 1476375"/>
                <a:gd name="connsiteY6" fmla="*/ 157163 h 1150144"/>
                <a:gd name="connsiteX7" fmla="*/ 635793 w 1476375"/>
                <a:gd name="connsiteY7" fmla="*/ 107157 h 1150144"/>
                <a:gd name="connsiteX8" fmla="*/ 954881 w 1476375"/>
                <a:gd name="connsiteY8" fmla="*/ 47625 h 1150144"/>
                <a:gd name="connsiteX9" fmla="*/ 1171575 w 1476375"/>
                <a:gd name="connsiteY9" fmla="*/ 0 h 1150144"/>
                <a:gd name="connsiteX10" fmla="*/ 1181100 w 1476375"/>
                <a:gd name="connsiteY10" fmla="*/ 0 h 1150144"/>
                <a:gd name="connsiteX11" fmla="*/ 1204912 w 1476375"/>
                <a:gd name="connsiteY11" fmla="*/ 2382 h 1150144"/>
                <a:gd name="connsiteX12" fmla="*/ 1250156 w 1476375"/>
                <a:gd name="connsiteY12" fmla="*/ 19050 h 1150144"/>
                <a:gd name="connsiteX13" fmla="*/ 1297781 w 1476375"/>
                <a:gd name="connsiteY13" fmla="*/ 42863 h 1150144"/>
                <a:gd name="connsiteX14" fmla="*/ 1340643 w 1476375"/>
                <a:gd name="connsiteY14" fmla="*/ 69057 h 1150144"/>
                <a:gd name="connsiteX15" fmla="*/ 1385887 w 1476375"/>
                <a:gd name="connsiteY15" fmla="*/ 102394 h 1150144"/>
                <a:gd name="connsiteX16" fmla="*/ 1438275 w 1476375"/>
                <a:gd name="connsiteY16" fmla="*/ 142875 h 1150144"/>
                <a:gd name="connsiteX17" fmla="*/ 1457325 w 1476375"/>
                <a:gd name="connsiteY17" fmla="*/ 159544 h 1150144"/>
                <a:gd name="connsiteX18" fmla="*/ 1466850 w 1476375"/>
                <a:gd name="connsiteY18" fmla="*/ 171450 h 1150144"/>
                <a:gd name="connsiteX19" fmla="*/ 1471612 w 1476375"/>
                <a:gd name="connsiteY19" fmla="*/ 185738 h 1150144"/>
                <a:gd name="connsiteX20" fmla="*/ 1476375 w 1476375"/>
                <a:gd name="connsiteY20" fmla="*/ 209550 h 1150144"/>
                <a:gd name="connsiteX21" fmla="*/ 1471612 w 1476375"/>
                <a:gd name="connsiteY21" fmla="*/ 226219 h 1150144"/>
                <a:gd name="connsiteX22" fmla="*/ 1459706 w 1476375"/>
                <a:gd name="connsiteY22" fmla="*/ 247650 h 1150144"/>
                <a:gd name="connsiteX23" fmla="*/ 1445418 w 1476375"/>
                <a:gd name="connsiteY23" fmla="*/ 266700 h 1150144"/>
                <a:gd name="connsiteX24" fmla="*/ 1419225 w 1476375"/>
                <a:gd name="connsiteY24" fmla="*/ 295275 h 1150144"/>
                <a:gd name="connsiteX25" fmla="*/ 1407318 w 1476375"/>
                <a:gd name="connsiteY25" fmla="*/ 307182 h 1150144"/>
                <a:gd name="connsiteX26" fmla="*/ 1402556 w 1476375"/>
                <a:gd name="connsiteY26" fmla="*/ 316707 h 1150144"/>
                <a:gd name="connsiteX27" fmla="*/ 1388268 w 1476375"/>
                <a:gd name="connsiteY27" fmla="*/ 435769 h 1150144"/>
                <a:gd name="connsiteX28" fmla="*/ 1359693 w 1476375"/>
                <a:gd name="connsiteY28" fmla="*/ 650082 h 1150144"/>
                <a:gd name="connsiteX29" fmla="*/ 1321593 w 1476375"/>
                <a:gd name="connsiteY29" fmla="*/ 959644 h 1150144"/>
                <a:gd name="connsiteX30" fmla="*/ 1312068 w 1476375"/>
                <a:gd name="connsiteY30" fmla="*/ 1007269 h 1150144"/>
                <a:gd name="connsiteX31" fmla="*/ 1295400 w 1476375"/>
                <a:gd name="connsiteY31" fmla="*/ 1050132 h 1150144"/>
                <a:gd name="connsiteX32" fmla="*/ 1276350 w 1476375"/>
                <a:gd name="connsiteY32" fmla="*/ 1088232 h 1150144"/>
                <a:gd name="connsiteX33" fmla="*/ 1254918 w 1476375"/>
                <a:gd name="connsiteY33" fmla="*/ 1121569 h 1150144"/>
                <a:gd name="connsiteX34" fmla="*/ 1233487 w 1476375"/>
                <a:gd name="connsiteY34" fmla="*/ 1140619 h 1150144"/>
                <a:gd name="connsiteX35" fmla="*/ 1212056 w 1476375"/>
                <a:gd name="connsiteY35" fmla="*/ 1150144 h 1150144"/>
                <a:gd name="connsiteX36" fmla="*/ 1197768 w 1476375"/>
                <a:gd name="connsiteY36" fmla="*/ 1150144 h 1150144"/>
                <a:gd name="connsiteX37" fmla="*/ 1178718 w 1476375"/>
                <a:gd name="connsiteY37" fmla="*/ 1138238 h 1150144"/>
                <a:gd name="connsiteX38" fmla="*/ 1166812 w 1476375"/>
                <a:gd name="connsiteY38" fmla="*/ 1123950 h 1150144"/>
                <a:gd name="connsiteX39" fmla="*/ 1109662 w 1476375"/>
                <a:gd name="connsiteY39" fmla="*/ 919163 h 1150144"/>
                <a:gd name="connsiteX40" fmla="*/ 1119187 w 1476375"/>
                <a:gd name="connsiteY40" fmla="*/ 838200 h 1150144"/>
                <a:gd name="connsiteX41" fmla="*/ 1126331 w 1476375"/>
                <a:gd name="connsiteY41" fmla="*/ 781050 h 1150144"/>
                <a:gd name="connsiteX42" fmla="*/ 1131093 w 1476375"/>
                <a:gd name="connsiteY42" fmla="*/ 716757 h 1150144"/>
                <a:gd name="connsiteX43" fmla="*/ 1135856 w 1476375"/>
                <a:gd name="connsiteY43" fmla="*/ 604838 h 1150144"/>
                <a:gd name="connsiteX44" fmla="*/ 1138237 w 1476375"/>
                <a:gd name="connsiteY44" fmla="*/ 573882 h 1150144"/>
                <a:gd name="connsiteX45" fmla="*/ 1157287 w 1476375"/>
                <a:gd name="connsiteY45" fmla="*/ 511969 h 1150144"/>
                <a:gd name="connsiteX46" fmla="*/ 1157287 w 1476375"/>
                <a:gd name="connsiteY46" fmla="*/ 419100 h 1150144"/>
                <a:gd name="connsiteX47" fmla="*/ 1152525 w 1476375"/>
                <a:gd name="connsiteY47" fmla="*/ 335757 h 1150144"/>
                <a:gd name="connsiteX48" fmla="*/ 1147762 w 1476375"/>
                <a:gd name="connsiteY48" fmla="*/ 283369 h 1150144"/>
                <a:gd name="connsiteX49" fmla="*/ 1140618 w 1476375"/>
                <a:gd name="connsiteY49" fmla="*/ 238125 h 1150144"/>
                <a:gd name="connsiteX50" fmla="*/ 1135856 w 1476375"/>
                <a:gd name="connsiteY50" fmla="*/ 219075 h 1150144"/>
                <a:gd name="connsiteX51" fmla="*/ 1126331 w 1476375"/>
                <a:gd name="connsiteY51" fmla="*/ 202407 h 1150144"/>
                <a:gd name="connsiteX52" fmla="*/ 1116806 w 1476375"/>
                <a:gd name="connsiteY52" fmla="*/ 197644 h 1150144"/>
                <a:gd name="connsiteX53" fmla="*/ 1092993 w 1476375"/>
                <a:gd name="connsiteY53" fmla="*/ 190500 h 1150144"/>
                <a:gd name="connsiteX54" fmla="*/ 1047750 w 1476375"/>
                <a:gd name="connsiteY54" fmla="*/ 197644 h 1150144"/>
                <a:gd name="connsiteX55" fmla="*/ 988218 w 1476375"/>
                <a:gd name="connsiteY55" fmla="*/ 204788 h 1150144"/>
                <a:gd name="connsiteX56" fmla="*/ 800100 w 1476375"/>
                <a:gd name="connsiteY56" fmla="*/ 233363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1150144">
                  <a:moveTo>
                    <a:pt x="800100" y="233363"/>
                  </a:moveTo>
                  <a:lnTo>
                    <a:pt x="519112" y="273844"/>
                  </a:lnTo>
                  <a:lnTo>
                    <a:pt x="242887" y="311944"/>
                  </a:lnTo>
                  <a:lnTo>
                    <a:pt x="57150" y="338138"/>
                  </a:lnTo>
                  <a:lnTo>
                    <a:pt x="0" y="200025"/>
                  </a:lnTo>
                  <a:lnTo>
                    <a:pt x="100012" y="190500"/>
                  </a:lnTo>
                  <a:lnTo>
                    <a:pt x="321468" y="157163"/>
                  </a:lnTo>
                  <a:lnTo>
                    <a:pt x="635793" y="107157"/>
                  </a:lnTo>
                  <a:lnTo>
                    <a:pt x="954881" y="47625"/>
                  </a:lnTo>
                  <a:lnTo>
                    <a:pt x="1171575" y="0"/>
                  </a:lnTo>
                  <a:lnTo>
                    <a:pt x="1181100" y="0"/>
                  </a:lnTo>
                  <a:lnTo>
                    <a:pt x="1204912" y="2382"/>
                  </a:lnTo>
                  <a:lnTo>
                    <a:pt x="1250156" y="19050"/>
                  </a:lnTo>
                  <a:lnTo>
                    <a:pt x="1297781" y="42863"/>
                  </a:lnTo>
                  <a:lnTo>
                    <a:pt x="1340643" y="69057"/>
                  </a:lnTo>
                  <a:lnTo>
                    <a:pt x="1385887" y="102394"/>
                  </a:lnTo>
                  <a:lnTo>
                    <a:pt x="1438275" y="142875"/>
                  </a:lnTo>
                  <a:lnTo>
                    <a:pt x="1457325" y="159544"/>
                  </a:lnTo>
                  <a:lnTo>
                    <a:pt x="1466850" y="171450"/>
                  </a:lnTo>
                  <a:lnTo>
                    <a:pt x="1471612" y="185738"/>
                  </a:lnTo>
                  <a:lnTo>
                    <a:pt x="1476375" y="209550"/>
                  </a:lnTo>
                  <a:lnTo>
                    <a:pt x="1471612" y="226219"/>
                  </a:lnTo>
                  <a:lnTo>
                    <a:pt x="1459706" y="247650"/>
                  </a:lnTo>
                  <a:lnTo>
                    <a:pt x="1445418" y="266700"/>
                  </a:lnTo>
                  <a:lnTo>
                    <a:pt x="1419225" y="295275"/>
                  </a:lnTo>
                  <a:lnTo>
                    <a:pt x="1407318" y="307182"/>
                  </a:lnTo>
                  <a:lnTo>
                    <a:pt x="1402556" y="316707"/>
                  </a:lnTo>
                  <a:lnTo>
                    <a:pt x="1388268" y="435769"/>
                  </a:lnTo>
                  <a:lnTo>
                    <a:pt x="1359693" y="650082"/>
                  </a:lnTo>
                  <a:lnTo>
                    <a:pt x="1321593" y="959644"/>
                  </a:lnTo>
                  <a:lnTo>
                    <a:pt x="1312068" y="1007269"/>
                  </a:lnTo>
                  <a:lnTo>
                    <a:pt x="1295400" y="1050132"/>
                  </a:lnTo>
                  <a:lnTo>
                    <a:pt x="1276350" y="1088232"/>
                  </a:lnTo>
                  <a:lnTo>
                    <a:pt x="1254918" y="1121569"/>
                  </a:lnTo>
                  <a:lnTo>
                    <a:pt x="1233487" y="1140619"/>
                  </a:lnTo>
                  <a:lnTo>
                    <a:pt x="1212056" y="1150144"/>
                  </a:lnTo>
                  <a:lnTo>
                    <a:pt x="1197768" y="1150144"/>
                  </a:lnTo>
                  <a:lnTo>
                    <a:pt x="1178718" y="1138238"/>
                  </a:lnTo>
                  <a:lnTo>
                    <a:pt x="1166812" y="1123950"/>
                  </a:lnTo>
                  <a:lnTo>
                    <a:pt x="1109662" y="919163"/>
                  </a:lnTo>
                  <a:lnTo>
                    <a:pt x="1119187" y="838200"/>
                  </a:lnTo>
                  <a:lnTo>
                    <a:pt x="1126331" y="781050"/>
                  </a:lnTo>
                  <a:lnTo>
                    <a:pt x="1131093" y="716757"/>
                  </a:lnTo>
                  <a:lnTo>
                    <a:pt x="1135856" y="604838"/>
                  </a:lnTo>
                  <a:lnTo>
                    <a:pt x="1138237" y="573882"/>
                  </a:lnTo>
                  <a:lnTo>
                    <a:pt x="1157287" y="511969"/>
                  </a:lnTo>
                  <a:lnTo>
                    <a:pt x="1157287" y="419100"/>
                  </a:lnTo>
                  <a:lnTo>
                    <a:pt x="1152525" y="335757"/>
                  </a:lnTo>
                  <a:lnTo>
                    <a:pt x="1147762" y="283369"/>
                  </a:lnTo>
                  <a:lnTo>
                    <a:pt x="1140618" y="238125"/>
                  </a:lnTo>
                  <a:lnTo>
                    <a:pt x="1135856" y="219075"/>
                  </a:lnTo>
                  <a:lnTo>
                    <a:pt x="1126331" y="202407"/>
                  </a:lnTo>
                  <a:lnTo>
                    <a:pt x="1116806" y="197644"/>
                  </a:lnTo>
                  <a:lnTo>
                    <a:pt x="1092993" y="190500"/>
                  </a:lnTo>
                  <a:lnTo>
                    <a:pt x="1047750" y="197644"/>
                  </a:lnTo>
                  <a:lnTo>
                    <a:pt x="988218" y="204788"/>
                  </a:lnTo>
                  <a:lnTo>
                    <a:pt x="8001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3">
              <a:extLst>
                <a:ext uri="{FF2B5EF4-FFF2-40B4-BE49-F238E27FC236}">
                  <a16:creationId xmlns:a16="http://schemas.microsoft.com/office/drawing/2014/main" id="{85E7BF73-9EE2-4A5D-B34E-6D9E58194754}"/>
                </a:ext>
              </a:extLst>
            </p:cNvPr>
            <p:cNvSpPr/>
            <p:nvPr/>
          </p:nvSpPr>
          <p:spPr>
            <a:xfrm>
              <a:off x="4859338" y="2827338"/>
              <a:ext cx="1162050" cy="276225"/>
            </a:xfrm>
            <a:custGeom>
              <a:avLst/>
              <a:gdLst>
                <a:gd name="connsiteX0" fmla="*/ 933450 w 1162050"/>
                <a:gd name="connsiteY0" fmla="*/ 164306 h 276225"/>
                <a:gd name="connsiteX1" fmla="*/ 1066800 w 1162050"/>
                <a:gd name="connsiteY1" fmla="*/ 157162 h 276225"/>
                <a:gd name="connsiteX2" fmla="*/ 1162050 w 1162050"/>
                <a:gd name="connsiteY2" fmla="*/ 164306 h 276225"/>
                <a:gd name="connsiteX3" fmla="*/ 1162050 w 1162050"/>
                <a:gd name="connsiteY3" fmla="*/ 57150 h 276225"/>
                <a:gd name="connsiteX4" fmla="*/ 1057275 w 1162050"/>
                <a:gd name="connsiteY4" fmla="*/ 26194 h 276225"/>
                <a:gd name="connsiteX5" fmla="*/ 981075 w 1162050"/>
                <a:gd name="connsiteY5" fmla="*/ 7144 h 276225"/>
                <a:gd name="connsiteX6" fmla="*/ 914400 w 1162050"/>
                <a:gd name="connsiteY6" fmla="*/ 0 h 276225"/>
                <a:gd name="connsiteX7" fmla="*/ 900113 w 1162050"/>
                <a:gd name="connsiteY7" fmla="*/ 2381 h 276225"/>
                <a:gd name="connsiteX8" fmla="*/ 857250 w 1162050"/>
                <a:gd name="connsiteY8" fmla="*/ 19050 h 276225"/>
                <a:gd name="connsiteX9" fmla="*/ 788194 w 1162050"/>
                <a:gd name="connsiteY9" fmla="*/ 40481 h 276225"/>
                <a:gd name="connsiteX10" fmla="*/ 728663 w 1162050"/>
                <a:gd name="connsiteY10" fmla="*/ 54769 h 276225"/>
                <a:gd name="connsiteX11" fmla="*/ 659607 w 1162050"/>
                <a:gd name="connsiteY11" fmla="*/ 66675 h 276225"/>
                <a:gd name="connsiteX12" fmla="*/ 604838 w 1162050"/>
                <a:gd name="connsiteY12" fmla="*/ 76200 h 276225"/>
                <a:gd name="connsiteX13" fmla="*/ 481013 w 1162050"/>
                <a:gd name="connsiteY13" fmla="*/ 92869 h 276225"/>
                <a:gd name="connsiteX14" fmla="*/ 347663 w 1162050"/>
                <a:gd name="connsiteY14" fmla="*/ 111919 h 276225"/>
                <a:gd name="connsiteX15" fmla="*/ 221457 w 1162050"/>
                <a:gd name="connsiteY15" fmla="*/ 130969 h 276225"/>
                <a:gd name="connsiteX16" fmla="*/ 114300 w 1162050"/>
                <a:gd name="connsiteY16" fmla="*/ 147637 h 276225"/>
                <a:gd name="connsiteX17" fmla="*/ 0 w 1162050"/>
                <a:gd name="connsiteY17" fmla="*/ 164306 h 276225"/>
                <a:gd name="connsiteX18" fmla="*/ 9525 w 1162050"/>
                <a:gd name="connsiteY18" fmla="*/ 276225 h 276225"/>
                <a:gd name="connsiteX19" fmla="*/ 157163 w 1162050"/>
                <a:gd name="connsiteY19" fmla="*/ 252412 h 276225"/>
                <a:gd name="connsiteX20" fmla="*/ 309563 w 1162050"/>
                <a:gd name="connsiteY20" fmla="*/ 230981 h 276225"/>
                <a:gd name="connsiteX21" fmla="*/ 473869 w 1162050"/>
                <a:gd name="connsiteY21" fmla="*/ 207169 h 276225"/>
                <a:gd name="connsiteX22" fmla="*/ 688182 w 1162050"/>
                <a:gd name="connsiteY22" fmla="*/ 185737 h 276225"/>
                <a:gd name="connsiteX23" fmla="*/ 933450 w 1162050"/>
                <a:gd name="connsiteY23" fmla="*/ 164306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050" h="276225">
                  <a:moveTo>
                    <a:pt x="933450" y="164306"/>
                  </a:moveTo>
                  <a:lnTo>
                    <a:pt x="1066800" y="157162"/>
                  </a:lnTo>
                  <a:lnTo>
                    <a:pt x="1162050" y="164306"/>
                  </a:lnTo>
                  <a:lnTo>
                    <a:pt x="1162050" y="57150"/>
                  </a:lnTo>
                  <a:lnTo>
                    <a:pt x="1057275" y="26194"/>
                  </a:lnTo>
                  <a:lnTo>
                    <a:pt x="981075" y="7144"/>
                  </a:lnTo>
                  <a:lnTo>
                    <a:pt x="914400" y="0"/>
                  </a:lnTo>
                  <a:lnTo>
                    <a:pt x="900113" y="2381"/>
                  </a:lnTo>
                  <a:lnTo>
                    <a:pt x="857250" y="19050"/>
                  </a:lnTo>
                  <a:lnTo>
                    <a:pt x="788194" y="40481"/>
                  </a:lnTo>
                  <a:lnTo>
                    <a:pt x="728663" y="54769"/>
                  </a:lnTo>
                  <a:lnTo>
                    <a:pt x="659607" y="66675"/>
                  </a:lnTo>
                  <a:lnTo>
                    <a:pt x="604838" y="76200"/>
                  </a:lnTo>
                  <a:lnTo>
                    <a:pt x="481013" y="92869"/>
                  </a:lnTo>
                  <a:lnTo>
                    <a:pt x="347663" y="111919"/>
                  </a:lnTo>
                  <a:lnTo>
                    <a:pt x="221457" y="130969"/>
                  </a:lnTo>
                  <a:lnTo>
                    <a:pt x="114300" y="147637"/>
                  </a:lnTo>
                  <a:lnTo>
                    <a:pt x="0" y="164306"/>
                  </a:lnTo>
                  <a:lnTo>
                    <a:pt x="9525" y="276225"/>
                  </a:lnTo>
                  <a:lnTo>
                    <a:pt x="157163" y="252412"/>
                  </a:lnTo>
                  <a:lnTo>
                    <a:pt x="309563" y="230981"/>
                  </a:lnTo>
                  <a:lnTo>
                    <a:pt x="473869" y="207169"/>
                  </a:lnTo>
                  <a:lnTo>
                    <a:pt x="688182" y="185737"/>
                  </a:lnTo>
                  <a:lnTo>
                    <a:pt x="93345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4">
              <a:extLst>
                <a:ext uri="{FF2B5EF4-FFF2-40B4-BE49-F238E27FC236}">
                  <a16:creationId xmlns:a16="http://schemas.microsoft.com/office/drawing/2014/main" id="{C998A0AB-F1BF-4F3A-AB13-257F6C65234B}"/>
                </a:ext>
              </a:extLst>
            </p:cNvPr>
            <p:cNvSpPr/>
            <p:nvPr/>
          </p:nvSpPr>
          <p:spPr>
            <a:xfrm>
              <a:off x="4872038" y="3248025"/>
              <a:ext cx="1146175" cy="280988"/>
            </a:xfrm>
            <a:custGeom>
              <a:avLst/>
              <a:gdLst>
                <a:gd name="connsiteX0" fmla="*/ 850106 w 1145381"/>
                <a:gd name="connsiteY0" fmla="*/ 150019 h 280988"/>
                <a:gd name="connsiteX1" fmla="*/ 688181 w 1145381"/>
                <a:gd name="connsiteY1" fmla="*/ 169069 h 280988"/>
                <a:gd name="connsiteX2" fmla="*/ 473868 w 1145381"/>
                <a:gd name="connsiteY2" fmla="*/ 195263 h 280988"/>
                <a:gd name="connsiteX3" fmla="*/ 357187 w 1145381"/>
                <a:gd name="connsiteY3" fmla="*/ 207169 h 280988"/>
                <a:gd name="connsiteX4" fmla="*/ 238125 w 1145381"/>
                <a:gd name="connsiteY4" fmla="*/ 219075 h 280988"/>
                <a:gd name="connsiteX5" fmla="*/ 171450 w 1145381"/>
                <a:gd name="connsiteY5" fmla="*/ 226219 h 280988"/>
                <a:gd name="connsiteX6" fmla="*/ 95250 w 1145381"/>
                <a:gd name="connsiteY6" fmla="*/ 238125 h 280988"/>
                <a:gd name="connsiteX7" fmla="*/ 0 w 1145381"/>
                <a:gd name="connsiteY7" fmla="*/ 257175 h 280988"/>
                <a:gd name="connsiteX8" fmla="*/ 2381 w 1145381"/>
                <a:gd name="connsiteY8" fmla="*/ 116681 h 280988"/>
                <a:gd name="connsiteX9" fmla="*/ 157162 w 1145381"/>
                <a:gd name="connsiteY9" fmla="*/ 104775 h 280988"/>
                <a:gd name="connsiteX10" fmla="*/ 364331 w 1145381"/>
                <a:gd name="connsiteY10" fmla="*/ 80963 h 280988"/>
                <a:gd name="connsiteX11" fmla="*/ 581025 w 1145381"/>
                <a:gd name="connsiteY11" fmla="*/ 54769 h 280988"/>
                <a:gd name="connsiteX12" fmla="*/ 766762 w 1145381"/>
                <a:gd name="connsiteY12" fmla="*/ 26194 h 280988"/>
                <a:gd name="connsiteX13" fmla="*/ 900112 w 1145381"/>
                <a:gd name="connsiteY13" fmla="*/ 0 h 280988"/>
                <a:gd name="connsiteX14" fmla="*/ 952500 w 1145381"/>
                <a:gd name="connsiteY14" fmla="*/ 4763 h 280988"/>
                <a:gd name="connsiteX15" fmla="*/ 1009650 w 1145381"/>
                <a:gd name="connsiteY15" fmla="*/ 11906 h 280988"/>
                <a:gd name="connsiteX16" fmla="*/ 1123950 w 1145381"/>
                <a:gd name="connsiteY16" fmla="*/ 35719 h 280988"/>
                <a:gd name="connsiteX17" fmla="*/ 1145381 w 1145381"/>
                <a:gd name="connsiteY17" fmla="*/ 280988 h 280988"/>
                <a:gd name="connsiteX18" fmla="*/ 1131093 w 1145381"/>
                <a:gd name="connsiteY18" fmla="*/ 276225 h 280988"/>
                <a:gd name="connsiteX19" fmla="*/ 1107281 w 1145381"/>
                <a:gd name="connsiteY19" fmla="*/ 259556 h 280988"/>
                <a:gd name="connsiteX20" fmla="*/ 1085850 w 1145381"/>
                <a:gd name="connsiteY20" fmla="*/ 233363 h 280988"/>
                <a:gd name="connsiteX21" fmla="*/ 1045368 w 1145381"/>
                <a:gd name="connsiteY21" fmla="*/ 200025 h 280988"/>
                <a:gd name="connsiteX22" fmla="*/ 995362 w 1145381"/>
                <a:gd name="connsiteY22" fmla="*/ 164306 h 280988"/>
                <a:gd name="connsiteX23" fmla="*/ 957262 w 1145381"/>
                <a:gd name="connsiteY23" fmla="*/ 142875 h 280988"/>
                <a:gd name="connsiteX24" fmla="*/ 933450 w 1145381"/>
                <a:gd name="connsiteY24" fmla="*/ 140494 h 280988"/>
                <a:gd name="connsiteX25" fmla="*/ 850106 w 1145381"/>
                <a:gd name="connsiteY25" fmla="*/ 150019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5381" h="280988">
                  <a:moveTo>
                    <a:pt x="850106" y="150019"/>
                  </a:moveTo>
                  <a:lnTo>
                    <a:pt x="688181" y="169069"/>
                  </a:lnTo>
                  <a:lnTo>
                    <a:pt x="473868" y="195263"/>
                  </a:lnTo>
                  <a:lnTo>
                    <a:pt x="357187" y="207169"/>
                  </a:lnTo>
                  <a:lnTo>
                    <a:pt x="238125" y="219075"/>
                  </a:lnTo>
                  <a:lnTo>
                    <a:pt x="171450" y="226219"/>
                  </a:lnTo>
                  <a:lnTo>
                    <a:pt x="95250" y="238125"/>
                  </a:lnTo>
                  <a:lnTo>
                    <a:pt x="0" y="257175"/>
                  </a:lnTo>
                  <a:cubicBezTo>
                    <a:pt x="794" y="210344"/>
                    <a:pt x="1587" y="163512"/>
                    <a:pt x="2381" y="116681"/>
                  </a:cubicBezTo>
                  <a:lnTo>
                    <a:pt x="157162" y="104775"/>
                  </a:lnTo>
                  <a:lnTo>
                    <a:pt x="364331" y="80963"/>
                  </a:lnTo>
                  <a:lnTo>
                    <a:pt x="581025" y="54769"/>
                  </a:lnTo>
                  <a:lnTo>
                    <a:pt x="766762" y="26194"/>
                  </a:lnTo>
                  <a:lnTo>
                    <a:pt x="900112" y="0"/>
                  </a:lnTo>
                  <a:lnTo>
                    <a:pt x="952500" y="4763"/>
                  </a:lnTo>
                  <a:lnTo>
                    <a:pt x="1009650" y="11906"/>
                  </a:lnTo>
                  <a:lnTo>
                    <a:pt x="1123950" y="35719"/>
                  </a:lnTo>
                  <a:lnTo>
                    <a:pt x="1145381" y="280988"/>
                  </a:lnTo>
                  <a:lnTo>
                    <a:pt x="1131093" y="276225"/>
                  </a:lnTo>
                  <a:lnTo>
                    <a:pt x="1107281" y="259556"/>
                  </a:lnTo>
                  <a:lnTo>
                    <a:pt x="1085850" y="233363"/>
                  </a:lnTo>
                  <a:lnTo>
                    <a:pt x="1045368" y="200025"/>
                  </a:lnTo>
                  <a:lnTo>
                    <a:pt x="995362" y="164306"/>
                  </a:lnTo>
                  <a:lnTo>
                    <a:pt x="957262" y="142875"/>
                  </a:lnTo>
                  <a:lnTo>
                    <a:pt x="933450" y="140494"/>
                  </a:lnTo>
                  <a:lnTo>
                    <a:pt x="850106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5">
              <a:extLst>
                <a:ext uri="{FF2B5EF4-FFF2-40B4-BE49-F238E27FC236}">
                  <a16:creationId xmlns:a16="http://schemas.microsoft.com/office/drawing/2014/main" id="{3FBFCB87-F705-43D6-9F80-917E2058EC56}"/>
                </a:ext>
              </a:extLst>
            </p:cNvPr>
            <p:cNvSpPr/>
            <p:nvPr/>
          </p:nvSpPr>
          <p:spPr>
            <a:xfrm>
              <a:off x="3835400" y="3565525"/>
              <a:ext cx="3173413" cy="511175"/>
            </a:xfrm>
            <a:custGeom>
              <a:avLst/>
              <a:gdLst>
                <a:gd name="connsiteX0" fmla="*/ 1973044 w 3173355"/>
                <a:gd name="connsiteY0" fmla="*/ 139092 h 512579"/>
                <a:gd name="connsiteX1" fmla="*/ 1748951 w 3173355"/>
                <a:gd name="connsiteY1" fmla="*/ 162274 h 512579"/>
                <a:gd name="connsiteX2" fmla="*/ 1604708 w 3173355"/>
                <a:gd name="connsiteY2" fmla="*/ 177729 h 512579"/>
                <a:gd name="connsiteX3" fmla="*/ 1378040 w 3173355"/>
                <a:gd name="connsiteY3" fmla="*/ 198335 h 512579"/>
                <a:gd name="connsiteX4" fmla="*/ 1220918 w 3173355"/>
                <a:gd name="connsiteY4" fmla="*/ 216365 h 512579"/>
                <a:gd name="connsiteX5" fmla="*/ 1040613 w 3173355"/>
                <a:gd name="connsiteY5" fmla="*/ 231820 h 512579"/>
                <a:gd name="connsiteX6" fmla="*/ 904097 w 3173355"/>
                <a:gd name="connsiteY6" fmla="*/ 244699 h 512579"/>
                <a:gd name="connsiteX7" fmla="*/ 785612 w 3173355"/>
                <a:gd name="connsiteY7" fmla="*/ 255002 h 512579"/>
                <a:gd name="connsiteX8" fmla="*/ 680005 w 3173355"/>
                <a:gd name="connsiteY8" fmla="*/ 262729 h 512579"/>
                <a:gd name="connsiteX9" fmla="*/ 507428 w 3173355"/>
                <a:gd name="connsiteY9" fmla="*/ 278184 h 512579"/>
                <a:gd name="connsiteX10" fmla="*/ 396670 w 3173355"/>
                <a:gd name="connsiteY10" fmla="*/ 285911 h 512579"/>
                <a:gd name="connsiteX11" fmla="*/ 332275 w 3173355"/>
                <a:gd name="connsiteY11" fmla="*/ 288487 h 512579"/>
                <a:gd name="connsiteX12" fmla="*/ 296215 w 3173355"/>
                <a:gd name="connsiteY12" fmla="*/ 293638 h 512579"/>
                <a:gd name="connsiteX13" fmla="*/ 262729 w 3173355"/>
                <a:gd name="connsiteY13" fmla="*/ 291063 h 512579"/>
                <a:gd name="connsiteX14" fmla="*/ 218941 w 3173355"/>
                <a:gd name="connsiteY14" fmla="*/ 283335 h 512579"/>
                <a:gd name="connsiteX15" fmla="*/ 172577 w 3173355"/>
                <a:gd name="connsiteY15" fmla="*/ 270456 h 512579"/>
                <a:gd name="connsiteX16" fmla="*/ 131365 w 3173355"/>
                <a:gd name="connsiteY16" fmla="*/ 249850 h 512579"/>
                <a:gd name="connsiteX17" fmla="*/ 97880 w 3173355"/>
                <a:gd name="connsiteY17" fmla="*/ 229244 h 512579"/>
                <a:gd name="connsiteX18" fmla="*/ 66971 w 3173355"/>
                <a:gd name="connsiteY18" fmla="*/ 203486 h 512579"/>
                <a:gd name="connsiteX19" fmla="*/ 41213 w 3173355"/>
                <a:gd name="connsiteY19" fmla="*/ 190607 h 512579"/>
                <a:gd name="connsiteX20" fmla="*/ 10304 w 3173355"/>
                <a:gd name="connsiteY20" fmla="*/ 182880 h 512579"/>
                <a:gd name="connsiteX21" fmla="*/ 0 w 3173355"/>
                <a:gd name="connsiteY21" fmla="*/ 190607 h 512579"/>
                <a:gd name="connsiteX22" fmla="*/ 0 w 3173355"/>
                <a:gd name="connsiteY22" fmla="*/ 200911 h 512579"/>
                <a:gd name="connsiteX23" fmla="*/ 12879 w 3173355"/>
                <a:gd name="connsiteY23" fmla="*/ 236971 h 512579"/>
                <a:gd name="connsiteX24" fmla="*/ 46364 w 3173355"/>
                <a:gd name="connsiteY24" fmla="*/ 280760 h 512579"/>
                <a:gd name="connsiteX25" fmla="*/ 121062 w 3173355"/>
                <a:gd name="connsiteY25" fmla="*/ 360609 h 512579"/>
                <a:gd name="connsiteX26" fmla="*/ 185456 w 3173355"/>
                <a:gd name="connsiteY26" fmla="*/ 417276 h 512579"/>
                <a:gd name="connsiteX27" fmla="*/ 229244 w 3173355"/>
                <a:gd name="connsiteY27" fmla="*/ 448185 h 512579"/>
                <a:gd name="connsiteX28" fmla="*/ 285911 w 3173355"/>
                <a:gd name="connsiteY28" fmla="*/ 476518 h 512579"/>
                <a:gd name="connsiteX29" fmla="*/ 355457 w 3173355"/>
                <a:gd name="connsiteY29" fmla="*/ 502276 h 512579"/>
                <a:gd name="connsiteX30" fmla="*/ 399246 w 3173355"/>
                <a:gd name="connsiteY30" fmla="*/ 512579 h 512579"/>
                <a:gd name="connsiteX31" fmla="*/ 458488 w 3173355"/>
                <a:gd name="connsiteY31" fmla="*/ 497125 h 512579"/>
                <a:gd name="connsiteX32" fmla="*/ 558944 w 3173355"/>
                <a:gd name="connsiteY32" fmla="*/ 473943 h 512579"/>
                <a:gd name="connsiteX33" fmla="*/ 641368 w 3173355"/>
                <a:gd name="connsiteY33" fmla="*/ 458488 h 512579"/>
                <a:gd name="connsiteX34" fmla="*/ 754702 w 3173355"/>
                <a:gd name="connsiteY34" fmla="*/ 440458 h 512579"/>
                <a:gd name="connsiteX35" fmla="*/ 860309 w 3173355"/>
                <a:gd name="connsiteY35" fmla="*/ 419851 h 512579"/>
                <a:gd name="connsiteX36" fmla="*/ 996825 w 3173355"/>
                <a:gd name="connsiteY36" fmla="*/ 401821 h 512579"/>
                <a:gd name="connsiteX37" fmla="*/ 1220918 w 3173355"/>
                <a:gd name="connsiteY37" fmla="*/ 373487 h 512579"/>
                <a:gd name="connsiteX38" fmla="*/ 1421828 w 3173355"/>
                <a:gd name="connsiteY38" fmla="*/ 350305 h 512579"/>
                <a:gd name="connsiteX39" fmla="*/ 1656224 w 3173355"/>
                <a:gd name="connsiteY39" fmla="*/ 327123 h 512579"/>
                <a:gd name="connsiteX40" fmla="*/ 1895771 w 3173355"/>
                <a:gd name="connsiteY40" fmla="*/ 303942 h 512579"/>
                <a:gd name="connsiteX41" fmla="*/ 2073499 w 3173355"/>
                <a:gd name="connsiteY41" fmla="*/ 288487 h 512579"/>
                <a:gd name="connsiteX42" fmla="*/ 2266682 w 3173355"/>
                <a:gd name="connsiteY42" fmla="*/ 275608 h 512579"/>
                <a:gd name="connsiteX43" fmla="*/ 2537138 w 3173355"/>
                <a:gd name="connsiteY43" fmla="*/ 267881 h 512579"/>
                <a:gd name="connsiteX44" fmla="*/ 2817898 w 3173355"/>
                <a:gd name="connsiteY44" fmla="*/ 262729 h 512579"/>
                <a:gd name="connsiteX45" fmla="*/ 3080627 w 3173355"/>
                <a:gd name="connsiteY45" fmla="*/ 265305 h 512579"/>
                <a:gd name="connsiteX46" fmla="*/ 3098657 w 3173355"/>
                <a:gd name="connsiteY46" fmla="*/ 265305 h 512579"/>
                <a:gd name="connsiteX47" fmla="*/ 3116688 w 3173355"/>
                <a:gd name="connsiteY47" fmla="*/ 257578 h 512579"/>
                <a:gd name="connsiteX48" fmla="*/ 3152749 w 3173355"/>
                <a:gd name="connsiteY48" fmla="*/ 231820 h 512579"/>
                <a:gd name="connsiteX49" fmla="*/ 3170779 w 3173355"/>
                <a:gd name="connsiteY49" fmla="*/ 208638 h 512579"/>
                <a:gd name="connsiteX50" fmla="*/ 3173355 w 3173355"/>
                <a:gd name="connsiteY50" fmla="*/ 193183 h 512579"/>
                <a:gd name="connsiteX51" fmla="*/ 3168203 w 3173355"/>
                <a:gd name="connsiteY51" fmla="*/ 175153 h 512579"/>
                <a:gd name="connsiteX52" fmla="*/ 3160476 w 3173355"/>
                <a:gd name="connsiteY52" fmla="*/ 159698 h 512579"/>
                <a:gd name="connsiteX53" fmla="*/ 3126991 w 3173355"/>
                <a:gd name="connsiteY53" fmla="*/ 136516 h 512579"/>
                <a:gd name="connsiteX54" fmla="*/ 3044566 w 3173355"/>
                <a:gd name="connsiteY54" fmla="*/ 90152 h 512579"/>
                <a:gd name="connsiteX55" fmla="*/ 2936384 w 3173355"/>
                <a:gd name="connsiteY55" fmla="*/ 41213 h 512579"/>
                <a:gd name="connsiteX56" fmla="*/ 2843656 w 3173355"/>
                <a:gd name="connsiteY56" fmla="*/ 2576 h 512579"/>
                <a:gd name="connsiteX57" fmla="*/ 2830777 w 3173355"/>
                <a:gd name="connsiteY57" fmla="*/ 0 h 512579"/>
                <a:gd name="connsiteX58" fmla="*/ 2815322 w 3173355"/>
                <a:gd name="connsiteY58" fmla="*/ 5152 h 512579"/>
                <a:gd name="connsiteX59" fmla="*/ 2784413 w 3173355"/>
                <a:gd name="connsiteY59" fmla="*/ 23182 h 512579"/>
                <a:gd name="connsiteX60" fmla="*/ 2722594 w 3173355"/>
                <a:gd name="connsiteY60" fmla="*/ 48940 h 512579"/>
                <a:gd name="connsiteX61" fmla="*/ 2665927 w 3173355"/>
                <a:gd name="connsiteY61" fmla="*/ 66970 h 512579"/>
                <a:gd name="connsiteX62" fmla="*/ 2575775 w 3173355"/>
                <a:gd name="connsiteY62" fmla="*/ 77273 h 512579"/>
                <a:gd name="connsiteX63" fmla="*/ 2333652 w 3173355"/>
                <a:gd name="connsiteY63" fmla="*/ 100455 h 512579"/>
                <a:gd name="connsiteX64" fmla="*/ 2091529 w 3173355"/>
                <a:gd name="connsiteY64" fmla="*/ 126213 h 512579"/>
                <a:gd name="connsiteX65" fmla="*/ 1973044 w 3173355"/>
                <a:gd name="connsiteY65" fmla="*/ 139092 h 51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3355" h="512579">
                  <a:moveTo>
                    <a:pt x="1973044" y="139092"/>
                  </a:moveTo>
                  <a:lnTo>
                    <a:pt x="1748951" y="162274"/>
                  </a:lnTo>
                  <a:lnTo>
                    <a:pt x="1604708" y="177729"/>
                  </a:lnTo>
                  <a:lnTo>
                    <a:pt x="1378040" y="198335"/>
                  </a:lnTo>
                  <a:lnTo>
                    <a:pt x="1220918" y="216365"/>
                  </a:lnTo>
                  <a:lnTo>
                    <a:pt x="1040613" y="231820"/>
                  </a:lnTo>
                  <a:lnTo>
                    <a:pt x="904097" y="244699"/>
                  </a:lnTo>
                  <a:lnTo>
                    <a:pt x="785612" y="255002"/>
                  </a:lnTo>
                  <a:lnTo>
                    <a:pt x="680005" y="262729"/>
                  </a:lnTo>
                  <a:lnTo>
                    <a:pt x="507428" y="278184"/>
                  </a:lnTo>
                  <a:lnTo>
                    <a:pt x="396670" y="285911"/>
                  </a:lnTo>
                  <a:lnTo>
                    <a:pt x="332275" y="288487"/>
                  </a:lnTo>
                  <a:lnTo>
                    <a:pt x="296215" y="293638"/>
                  </a:lnTo>
                  <a:lnTo>
                    <a:pt x="262729" y="291063"/>
                  </a:lnTo>
                  <a:lnTo>
                    <a:pt x="218941" y="283335"/>
                  </a:lnTo>
                  <a:lnTo>
                    <a:pt x="172577" y="270456"/>
                  </a:lnTo>
                  <a:lnTo>
                    <a:pt x="131365" y="249850"/>
                  </a:lnTo>
                  <a:lnTo>
                    <a:pt x="97880" y="229244"/>
                  </a:lnTo>
                  <a:lnTo>
                    <a:pt x="66971" y="203486"/>
                  </a:lnTo>
                  <a:lnTo>
                    <a:pt x="41213" y="190607"/>
                  </a:lnTo>
                  <a:lnTo>
                    <a:pt x="10304" y="182880"/>
                  </a:lnTo>
                  <a:lnTo>
                    <a:pt x="0" y="190607"/>
                  </a:lnTo>
                  <a:lnTo>
                    <a:pt x="0" y="200911"/>
                  </a:lnTo>
                  <a:lnTo>
                    <a:pt x="12879" y="236971"/>
                  </a:lnTo>
                  <a:lnTo>
                    <a:pt x="46364" y="280760"/>
                  </a:lnTo>
                  <a:lnTo>
                    <a:pt x="121062" y="360609"/>
                  </a:lnTo>
                  <a:lnTo>
                    <a:pt x="185456" y="417276"/>
                  </a:lnTo>
                  <a:lnTo>
                    <a:pt x="229244" y="448185"/>
                  </a:lnTo>
                  <a:lnTo>
                    <a:pt x="285911" y="476518"/>
                  </a:lnTo>
                  <a:lnTo>
                    <a:pt x="355457" y="502276"/>
                  </a:lnTo>
                  <a:lnTo>
                    <a:pt x="399246" y="512579"/>
                  </a:lnTo>
                  <a:lnTo>
                    <a:pt x="458488" y="497125"/>
                  </a:lnTo>
                  <a:lnTo>
                    <a:pt x="558944" y="473943"/>
                  </a:lnTo>
                  <a:lnTo>
                    <a:pt x="641368" y="458488"/>
                  </a:lnTo>
                  <a:lnTo>
                    <a:pt x="754702" y="440458"/>
                  </a:lnTo>
                  <a:lnTo>
                    <a:pt x="860309" y="419851"/>
                  </a:lnTo>
                  <a:lnTo>
                    <a:pt x="996825" y="401821"/>
                  </a:lnTo>
                  <a:lnTo>
                    <a:pt x="1220918" y="373487"/>
                  </a:lnTo>
                  <a:lnTo>
                    <a:pt x="1421828" y="350305"/>
                  </a:lnTo>
                  <a:lnTo>
                    <a:pt x="1656224" y="327123"/>
                  </a:lnTo>
                  <a:lnTo>
                    <a:pt x="1895771" y="303942"/>
                  </a:lnTo>
                  <a:lnTo>
                    <a:pt x="2073499" y="288487"/>
                  </a:lnTo>
                  <a:lnTo>
                    <a:pt x="2266682" y="275608"/>
                  </a:lnTo>
                  <a:lnTo>
                    <a:pt x="2537138" y="267881"/>
                  </a:lnTo>
                  <a:lnTo>
                    <a:pt x="2817898" y="262729"/>
                  </a:lnTo>
                  <a:lnTo>
                    <a:pt x="3080627" y="265305"/>
                  </a:lnTo>
                  <a:lnTo>
                    <a:pt x="3098657" y="265305"/>
                  </a:lnTo>
                  <a:lnTo>
                    <a:pt x="3116688" y="257578"/>
                  </a:lnTo>
                  <a:lnTo>
                    <a:pt x="3152749" y="231820"/>
                  </a:lnTo>
                  <a:lnTo>
                    <a:pt x="3170779" y="208638"/>
                  </a:lnTo>
                  <a:lnTo>
                    <a:pt x="3173355" y="193183"/>
                  </a:lnTo>
                  <a:lnTo>
                    <a:pt x="3168203" y="175153"/>
                  </a:lnTo>
                  <a:lnTo>
                    <a:pt x="3160476" y="159698"/>
                  </a:lnTo>
                  <a:lnTo>
                    <a:pt x="3126991" y="136516"/>
                  </a:lnTo>
                  <a:lnTo>
                    <a:pt x="3044566" y="90152"/>
                  </a:lnTo>
                  <a:lnTo>
                    <a:pt x="2936384" y="41213"/>
                  </a:lnTo>
                  <a:lnTo>
                    <a:pt x="2843656" y="2576"/>
                  </a:lnTo>
                  <a:lnTo>
                    <a:pt x="2830777" y="0"/>
                  </a:lnTo>
                  <a:lnTo>
                    <a:pt x="2815322" y="5152"/>
                  </a:lnTo>
                  <a:lnTo>
                    <a:pt x="2784413" y="23182"/>
                  </a:lnTo>
                  <a:lnTo>
                    <a:pt x="2722594" y="48940"/>
                  </a:lnTo>
                  <a:lnTo>
                    <a:pt x="2665927" y="66970"/>
                  </a:lnTo>
                  <a:lnTo>
                    <a:pt x="2575775" y="77273"/>
                  </a:lnTo>
                  <a:lnTo>
                    <a:pt x="2333652" y="100455"/>
                  </a:lnTo>
                  <a:lnTo>
                    <a:pt x="2091529" y="126213"/>
                  </a:lnTo>
                  <a:lnTo>
                    <a:pt x="1973044" y="139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6">
              <a:extLst>
                <a:ext uri="{FF2B5EF4-FFF2-40B4-BE49-F238E27FC236}">
                  <a16:creationId xmlns:a16="http://schemas.microsoft.com/office/drawing/2014/main" id="{0E7623D5-D085-4B18-BD07-D217C296BDF7}"/>
                </a:ext>
              </a:extLst>
            </p:cNvPr>
            <p:cNvSpPr/>
            <p:nvPr/>
          </p:nvSpPr>
          <p:spPr>
            <a:xfrm>
              <a:off x="3751263" y="3943350"/>
              <a:ext cx="1125537" cy="985838"/>
            </a:xfrm>
            <a:custGeom>
              <a:avLst/>
              <a:gdLst>
                <a:gd name="connsiteX0" fmla="*/ 797719 w 1126331"/>
                <a:gd name="connsiteY0" fmla="*/ 245269 h 985838"/>
                <a:gd name="connsiteX1" fmla="*/ 685800 w 1126331"/>
                <a:gd name="connsiteY1" fmla="*/ 369094 h 985838"/>
                <a:gd name="connsiteX2" fmla="*/ 600075 w 1126331"/>
                <a:gd name="connsiteY2" fmla="*/ 454819 h 985838"/>
                <a:gd name="connsiteX3" fmla="*/ 533400 w 1126331"/>
                <a:gd name="connsiteY3" fmla="*/ 521494 h 985838"/>
                <a:gd name="connsiteX4" fmla="*/ 466725 w 1126331"/>
                <a:gd name="connsiteY4" fmla="*/ 583406 h 985838"/>
                <a:gd name="connsiteX5" fmla="*/ 333375 w 1126331"/>
                <a:gd name="connsiteY5" fmla="*/ 697706 h 985838"/>
                <a:gd name="connsiteX6" fmla="*/ 223837 w 1126331"/>
                <a:gd name="connsiteY6" fmla="*/ 781050 h 985838"/>
                <a:gd name="connsiteX7" fmla="*/ 121444 w 1126331"/>
                <a:gd name="connsiteY7" fmla="*/ 857250 h 985838"/>
                <a:gd name="connsiteX8" fmla="*/ 33337 w 1126331"/>
                <a:gd name="connsiteY8" fmla="*/ 921544 h 985838"/>
                <a:gd name="connsiteX9" fmla="*/ 7144 w 1126331"/>
                <a:gd name="connsiteY9" fmla="*/ 942975 h 985838"/>
                <a:gd name="connsiteX10" fmla="*/ 0 w 1126331"/>
                <a:gd name="connsiteY10" fmla="*/ 959644 h 985838"/>
                <a:gd name="connsiteX11" fmla="*/ 0 w 1126331"/>
                <a:gd name="connsiteY11" fmla="*/ 969169 h 985838"/>
                <a:gd name="connsiteX12" fmla="*/ 4762 w 1126331"/>
                <a:gd name="connsiteY12" fmla="*/ 976313 h 985838"/>
                <a:gd name="connsiteX13" fmla="*/ 14287 w 1126331"/>
                <a:gd name="connsiteY13" fmla="*/ 985838 h 985838"/>
                <a:gd name="connsiteX14" fmla="*/ 40481 w 1126331"/>
                <a:gd name="connsiteY14" fmla="*/ 985838 h 985838"/>
                <a:gd name="connsiteX15" fmla="*/ 83344 w 1126331"/>
                <a:gd name="connsiteY15" fmla="*/ 969169 h 985838"/>
                <a:gd name="connsiteX16" fmla="*/ 300037 w 1126331"/>
                <a:gd name="connsiteY16" fmla="*/ 866775 h 985838"/>
                <a:gd name="connsiteX17" fmla="*/ 502444 w 1126331"/>
                <a:gd name="connsiteY17" fmla="*/ 752475 h 985838"/>
                <a:gd name="connsiteX18" fmla="*/ 714375 w 1126331"/>
                <a:gd name="connsiteY18" fmla="*/ 616744 h 985838"/>
                <a:gd name="connsiteX19" fmla="*/ 854869 w 1126331"/>
                <a:gd name="connsiteY19" fmla="*/ 519113 h 985838"/>
                <a:gd name="connsiteX20" fmla="*/ 1021556 w 1126331"/>
                <a:gd name="connsiteY20" fmla="*/ 354806 h 985838"/>
                <a:gd name="connsiteX21" fmla="*/ 1088231 w 1126331"/>
                <a:gd name="connsiteY21" fmla="*/ 280988 h 985838"/>
                <a:gd name="connsiteX22" fmla="*/ 1121569 w 1126331"/>
                <a:gd name="connsiteY22" fmla="*/ 235744 h 985838"/>
                <a:gd name="connsiteX23" fmla="*/ 1126331 w 1126331"/>
                <a:gd name="connsiteY23" fmla="*/ 223838 h 985838"/>
                <a:gd name="connsiteX24" fmla="*/ 1126331 w 1126331"/>
                <a:gd name="connsiteY24" fmla="*/ 216694 h 985838"/>
                <a:gd name="connsiteX25" fmla="*/ 1114425 w 1126331"/>
                <a:gd name="connsiteY25" fmla="*/ 200025 h 985838"/>
                <a:gd name="connsiteX26" fmla="*/ 1047750 w 1126331"/>
                <a:gd name="connsiteY26" fmla="*/ 135731 h 985838"/>
                <a:gd name="connsiteX27" fmla="*/ 990600 w 1126331"/>
                <a:gd name="connsiteY27" fmla="*/ 88106 h 985838"/>
                <a:gd name="connsiteX28" fmla="*/ 871537 w 1126331"/>
                <a:gd name="connsiteY28" fmla="*/ 0 h 985838"/>
                <a:gd name="connsiteX29" fmla="*/ 788194 w 1126331"/>
                <a:gd name="connsiteY29" fmla="*/ 23813 h 985838"/>
                <a:gd name="connsiteX30" fmla="*/ 826294 w 1126331"/>
                <a:gd name="connsiteY30" fmla="*/ 80963 h 985838"/>
                <a:gd name="connsiteX31" fmla="*/ 840581 w 1126331"/>
                <a:gd name="connsiteY31" fmla="*/ 109538 h 985838"/>
                <a:gd name="connsiteX32" fmla="*/ 845344 w 1126331"/>
                <a:gd name="connsiteY32" fmla="*/ 123825 h 985838"/>
                <a:gd name="connsiteX33" fmla="*/ 847725 w 1126331"/>
                <a:gd name="connsiteY33" fmla="*/ 152400 h 985838"/>
                <a:gd name="connsiteX34" fmla="*/ 847725 w 1126331"/>
                <a:gd name="connsiteY34" fmla="*/ 171450 h 985838"/>
                <a:gd name="connsiteX35" fmla="*/ 838200 w 1126331"/>
                <a:gd name="connsiteY35" fmla="*/ 197644 h 985838"/>
                <a:gd name="connsiteX36" fmla="*/ 797719 w 1126331"/>
                <a:gd name="connsiteY36" fmla="*/ 245269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26331" h="985838">
                  <a:moveTo>
                    <a:pt x="797719" y="245269"/>
                  </a:moveTo>
                  <a:lnTo>
                    <a:pt x="685800" y="369094"/>
                  </a:lnTo>
                  <a:lnTo>
                    <a:pt x="600075" y="454819"/>
                  </a:lnTo>
                  <a:lnTo>
                    <a:pt x="533400" y="521494"/>
                  </a:lnTo>
                  <a:lnTo>
                    <a:pt x="466725" y="583406"/>
                  </a:lnTo>
                  <a:lnTo>
                    <a:pt x="333375" y="697706"/>
                  </a:lnTo>
                  <a:lnTo>
                    <a:pt x="223837" y="781050"/>
                  </a:lnTo>
                  <a:lnTo>
                    <a:pt x="121444" y="857250"/>
                  </a:lnTo>
                  <a:lnTo>
                    <a:pt x="33337" y="921544"/>
                  </a:lnTo>
                  <a:lnTo>
                    <a:pt x="7144" y="942975"/>
                  </a:lnTo>
                  <a:lnTo>
                    <a:pt x="0" y="959644"/>
                  </a:lnTo>
                  <a:lnTo>
                    <a:pt x="0" y="969169"/>
                  </a:lnTo>
                  <a:lnTo>
                    <a:pt x="4762" y="976313"/>
                  </a:lnTo>
                  <a:lnTo>
                    <a:pt x="14287" y="985838"/>
                  </a:lnTo>
                  <a:lnTo>
                    <a:pt x="40481" y="985838"/>
                  </a:lnTo>
                  <a:lnTo>
                    <a:pt x="83344" y="969169"/>
                  </a:lnTo>
                  <a:lnTo>
                    <a:pt x="300037" y="866775"/>
                  </a:lnTo>
                  <a:lnTo>
                    <a:pt x="502444" y="752475"/>
                  </a:lnTo>
                  <a:lnTo>
                    <a:pt x="714375" y="616744"/>
                  </a:lnTo>
                  <a:lnTo>
                    <a:pt x="854869" y="519113"/>
                  </a:lnTo>
                  <a:lnTo>
                    <a:pt x="1021556" y="354806"/>
                  </a:lnTo>
                  <a:lnTo>
                    <a:pt x="1088231" y="280988"/>
                  </a:lnTo>
                  <a:lnTo>
                    <a:pt x="1121569" y="235744"/>
                  </a:lnTo>
                  <a:lnTo>
                    <a:pt x="1126331" y="223838"/>
                  </a:lnTo>
                  <a:lnTo>
                    <a:pt x="1126331" y="216694"/>
                  </a:lnTo>
                  <a:lnTo>
                    <a:pt x="1114425" y="200025"/>
                  </a:lnTo>
                  <a:lnTo>
                    <a:pt x="1047750" y="135731"/>
                  </a:lnTo>
                  <a:lnTo>
                    <a:pt x="990600" y="88106"/>
                  </a:lnTo>
                  <a:lnTo>
                    <a:pt x="871537" y="0"/>
                  </a:lnTo>
                  <a:lnTo>
                    <a:pt x="788194" y="23813"/>
                  </a:lnTo>
                  <a:lnTo>
                    <a:pt x="826294" y="80963"/>
                  </a:lnTo>
                  <a:lnTo>
                    <a:pt x="840581" y="109538"/>
                  </a:lnTo>
                  <a:lnTo>
                    <a:pt x="845344" y="123825"/>
                  </a:lnTo>
                  <a:lnTo>
                    <a:pt x="847725" y="152400"/>
                  </a:lnTo>
                  <a:lnTo>
                    <a:pt x="847725" y="171450"/>
                  </a:lnTo>
                  <a:lnTo>
                    <a:pt x="838200" y="197644"/>
                  </a:lnTo>
                  <a:lnTo>
                    <a:pt x="797719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7">
              <a:extLst>
                <a:ext uri="{FF2B5EF4-FFF2-40B4-BE49-F238E27FC236}">
                  <a16:creationId xmlns:a16="http://schemas.microsoft.com/office/drawing/2014/main" id="{1053F71B-8E8E-4021-9CC4-574EF3A0907F}"/>
                </a:ext>
              </a:extLst>
            </p:cNvPr>
            <p:cNvSpPr/>
            <p:nvPr/>
          </p:nvSpPr>
          <p:spPr>
            <a:xfrm>
              <a:off x="4538663" y="4144963"/>
              <a:ext cx="2422525" cy="333375"/>
            </a:xfrm>
            <a:custGeom>
              <a:avLst/>
              <a:gdLst>
                <a:gd name="connsiteX0" fmla="*/ 1690687 w 2421731"/>
                <a:gd name="connsiteY0" fmla="*/ 69057 h 333375"/>
                <a:gd name="connsiteX1" fmla="*/ 1545431 w 2421731"/>
                <a:gd name="connsiteY1" fmla="*/ 83344 h 333375"/>
                <a:gd name="connsiteX2" fmla="*/ 1378743 w 2421731"/>
                <a:gd name="connsiteY2" fmla="*/ 95250 h 333375"/>
                <a:gd name="connsiteX3" fmla="*/ 1235868 w 2421731"/>
                <a:gd name="connsiteY3" fmla="*/ 104775 h 333375"/>
                <a:gd name="connsiteX4" fmla="*/ 1131093 w 2421731"/>
                <a:gd name="connsiteY4" fmla="*/ 109538 h 333375"/>
                <a:gd name="connsiteX5" fmla="*/ 1062037 w 2421731"/>
                <a:gd name="connsiteY5" fmla="*/ 116682 h 333375"/>
                <a:gd name="connsiteX6" fmla="*/ 928687 w 2421731"/>
                <a:gd name="connsiteY6" fmla="*/ 133350 h 333375"/>
                <a:gd name="connsiteX7" fmla="*/ 792956 w 2421731"/>
                <a:gd name="connsiteY7" fmla="*/ 145257 h 333375"/>
                <a:gd name="connsiteX8" fmla="*/ 661987 w 2421731"/>
                <a:gd name="connsiteY8" fmla="*/ 157163 h 333375"/>
                <a:gd name="connsiteX9" fmla="*/ 554831 w 2421731"/>
                <a:gd name="connsiteY9" fmla="*/ 164307 h 333375"/>
                <a:gd name="connsiteX10" fmla="*/ 454818 w 2421731"/>
                <a:gd name="connsiteY10" fmla="*/ 169069 h 333375"/>
                <a:gd name="connsiteX11" fmla="*/ 364331 w 2421731"/>
                <a:gd name="connsiteY11" fmla="*/ 169069 h 333375"/>
                <a:gd name="connsiteX12" fmla="*/ 280987 w 2421731"/>
                <a:gd name="connsiteY12" fmla="*/ 164307 h 333375"/>
                <a:gd name="connsiteX13" fmla="*/ 230981 w 2421731"/>
                <a:gd name="connsiteY13" fmla="*/ 154782 h 333375"/>
                <a:gd name="connsiteX14" fmla="*/ 154781 w 2421731"/>
                <a:gd name="connsiteY14" fmla="*/ 126207 h 333375"/>
                <a:gd name="connsiteX15" fmla="*/ 0 w 2421731"/>
                <a:gd name="connsiteY15" fmla="*/ 300038 h 333375"/>
                <a:gd name="connsiteX16" fmla="*/ 100012 w 2421731"/>
                <a:gd name="connsiteY16" fmla="*/ 314325 h 333375"/>
                <a:gd name="connsiteX17" fmla="*/ 204787 w 2421731"/>
                <a:gd name="connsiteY17" fmla="*/ 328613 h 333375"/>
                <a:gd name="connsiteX18" fmla="*/ 333375 w 2421731"/>
                <a:gd name="connsiteY18" fmla="*/ 333375 h 333375"/>
                <a:gd name="connsiteX19" fmla="*/ 447675 w 2421731"/>
                <a:gd name="connsiteY19" fmla="*/ 333375 h 333375"/>
                <a:gd name="connsiteX20" fmla="*/ 545306 w 2421731"/>
                <a:gd name="connsiteY20" fmla="*/ 316707 h 333375"/>
                <a:gd name="connsiteX21" fmla="*/ 719137 w 2421731"/>
                <a:gd name="connsiteY21" fmla="*/ 295275 h 333375"/>
                <a:gd name="connsiteX22" fmla="*/ 928687 w 2421731"/>
                <a:gd name="connsiteY22" fmla="*/ 271463 h 333375"/>
                <a:gd name="connsiteX23" fmla="*/ 997743 w 2421731"/>
                <a:gd name="connsiteY23" fmla="*/ 261938 h 333375"/>
                <a:gd name="connsiteX24" fmla="*/ 1114425 w 2421731"/>
                <a:gd name="connsiteY24" fmla="*/ 242888 h 333375"/>
                <a:gd name="connsiteX25" fmla="*/ 1359693 w 2421731"/>
                <a:gd name="connsiteY25" fmla="*/ 230982 h 333375"/>
                <a:gd name="connsiteX26" fmla="*/ 1683543 w 2421731"/>
                <a:gd name="connsiteY26" fmla="*/ 214313 h 333375"/>
                <a:gd name="connsiteX27" fmla="*/ 1940718 w 2421731"/>
                <a:gd name="connsiteY27" fmla="*/ 202407 h 333375"/>
                <a:gd name="connsiteX28" fmla="*/ 2033587 w 2421731"/>
                <a:gd name="connsiteY28" fmla="*/ 200025 h 333375"/>
                <a:gd name="connsiteX29" fmla="*/ 2393156 w 2421731"/>
                <a:gd name="connsiteY29" fmla="*/ 302419 h 333375"/>
                <a:gd name="connsiteX30" fmla="*/ 2412206 w 2421731"/>
                <a:gd name="connsiteY30" fmla="*/ 288132 h 333375"/>
                <a:gd name="connsiteX31" fmla="*/ 2419350 w 2421731"/>
                <a:gd name="connsiteY31" fmla="*/ 271463 h 333375"/>
                <a:gd name="connsiteX32" fmla="*/ 2421731 w 2421731"/>
                <a:gd name="connsiteY32" fmla="*/ 252413 h 333375"/>
                <a:gd name="connsiteX33" fmla="*/ 2421731 w 2421731"/>
                <a:gd name="connsiteY33" fmla="*/ 238125 h 333375"/>
                <a:gd name="connsiteX34" fmla="*/ 2416968 w 2421731"/>
                <a:gd name="connsiteY34" fmla="*/ 216694 h 333375"/>
                <a:gd name="connsiteX35" fmla="*/ 2402681 w 2421731"/>
                <a:gd name="connsiteY35" fmla="*/ 188119 h 333375"/>
                <a:gd name="connsiteX36" fmla="*/ 2386012 w 2421731"/>
                <a:gd name="connsiteY36" fmla="*/ 164307 h 333375"/>
                <a:gd name="connsiteX37" fmla="*/ 2347912 w 2421731"/>
                <a:gd name="connsiteY37" fmla="*/ 135732 h 333375"/>
                <a:gd name="connsiteX38" fmla="*/ 2257425 w 2421731"/>
                <a:gd name="connsiteY38" fmla="*/ 78582 h 333375"/>
                <a:gd name="connsiteX39" fmla="*/ 2183606 w 2421731"/>
                <a:gd name="connsiteY39" fmla="*/ 35719 h 333375"/>
                <a:gd name="connsiteX40" fmla="*/ 2112168 w 2421731"/>
                <a:gd name="connsiteY40" fmla="*/ 0 h 333375"/>
                <a:gd name="connsiteX41" fmla="*/ 2097881 w 2421731"/>
                <a:gd name="connsiteY41" fmla="*/ 2382 h 333375"/>
                <a:gd name="connsiteX42" fmla="*/ 2057400 w 2421731"/>
                <a:gd name="connsiteY42" fmla="*/ 16669 h 333375"/>
                <a:gd name="connsiteX43" fmla="*/ 1959768 w 2421731"/>
                <a:gd name="connsiteY43" fmla="*/ 40482 h 333375"/>
                <a:gd name="connsiteX44" fmla="*/ 1933575 w 2421731"/>
                <a:gd name="connsiteY44" fmla="*/ 45244 h 333375"/>
                <a:gd name="connsiteX45" fmla="*/ 1850231 w 2421731"/>
                <a:gd name="connsiteY45" fmla="*/ 54769 h 333375"/>
                <a:gd name="connsiteX46" fmla="*/ 1690687 w 2421731"/>
                <a:gd name="connsiteY46" fmla="*/ 6905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1731" h="333375">
                  <a:moveTo>
                    <a:pt x="1690687" y="69057"/>
                  </a:moveTo>
                  <a:lnTo>
                    <a:pt x="1545431" y="83344"/>
                  </a:lnTo>
                  <a:lnTo>
                    <a:pt x="1378743" y="95250"/>
                  </a:lnTo>
                  <a:lnTo>
                    <a:pt x="1235868" y="104775"/>
                  </a:lnTo>
                  <a:lnTo>
                    <a:pt x="1131093" y="109538"/>
                  </a:lnTo>
                  <a:lnTo>
                    <a:pt x="1062037" y="116682"/>
                  </a:lnTo>
                  <a:lnTo>
                    <a:pt x="928687" y="133350"/>
                  </a:lnTo>
                  <a:lnTo>
                    <a:pt x="792956" y="145257"/>
                  </a:lnTo>
                  <a:lnTo>
                    <a:pt x="661987" y="157163"/>
                  </a:lnTo>
                  <a:lnTo>
                    <a:pt x="554831" y="164307"/>
                  </a:lnTo>
                  <a:lnTo>
                    <a:pt x="454818" y="169069"/>
                  </a:lnTo>
                  <a:lnTo>
                    <a:pt x="364331" y="169069"/>
                  </a:lnTo>
                  <a:lnTo>
                    <a:pt x="280987" y="164307"/>
                  </a:lnTo>
                  <a:lnTo>
                    <a:pt x="230981" y="154782"/>
                  </a:lnTo>
                  <a:lnTo>
                    <a:pt x="154781" y="126207"/>
                  </a:lnTo>
                  <a:lnTo>
                    <a:pt x="0" y="300038"/>
                  </a:lnTo>
                  <a:lnTo>
                    <a:pt x="100012" y="314325"/>
                  </a:lnTo>
                  <a:lnTo>
                    <a:pt x="204787" y="328613"/>
                  </a:lnTo>
                  <a:lnTo>
                    <a:pt x="333375" y="333375"/>
                  </a:lnTo>
                  <a:lnTo>
                    <a:pt x="447675" y="333375"/>
                  </a:lnTo>
                  <a:lnTo>
                    <a:pt x="545306" y="316707"/>
                  </a:lnTo>
                  <a:lnTo>
                    <a:pt x="719137" y="295275"/>
                  </a:lnTo>
                  <a:lnTo>
                    <a:pt x="928687" y="271463"/>
                  </a:lnTo>
                  <a:lnTo>
                    <a:pt x="997743" y="261938"/>
                  </a:lnTo>
                  <a:lnTo>
                    <a:pt x="1114425" y="242888"/>
                  </a:lnTo>
                  <a:lnTo>
                    <a:pt x="1359693" y="230982"/>
                  </a:lnTo>
                  <a:lnTo>
                    <a:pt x="1683543" y="214313"/>
                  </a:lnTo>
                  <a:lnTo>
                    <a:pt x="1940718" y="202407"/>
                  </a:lnTo>
                  <a:lnTo>
                    <a:pt x="2033587" y="200025"/>
                  </a:lnTo>
                  <a:lnTo>
                    <a:pt x="2393156" y="302419"/>
                  </a:lnTo>
                  <a:lnTo>
                    <a:pt x="2412206" y="288132"/>
                  </a:lnTo>
                  <a:lnTo>
                    <a:pt x="2419350" y="271463"/>
                  </a:lnTo>
                  <a:lnTo>
                    <a:pt x="2421731" y="252413"/>
                  </a:lnTo>
                  <a:lnTo>
                    <a:pt x="2421731" y="238125"/>
                  </a:lnTo>
                  <a:lnTo>
                    <a:pt x="2416968" y="216694"/>
                  </a:lnTo>
                  <a:lnTo>
                    <a:pt x="2402681" y="188119"/>
                  </a:lnTo>
                  <a:lnTo>
                    <a:pt x="2386012" y="164307"/>
                  </a:lnTo>
                  <a:lnTo>
                    <a:pt x="2347912" y="135732"/>
                  </a:lnTo>
                  <a:lnTo>
                    <a:pt x="2257425" y="78582"/>
                  </a:lnTo>
                  <a:lnTo>
                    <a:pt x="2183606" y="35719"/>
                  </a:lnTo>
                  <a:lnTo>
                    <a:pt x="2112168" y="0"/>
                  </a:lnTo>
                  <a:lnTo>
                    <a:pt x="2097881" y="2382"/>
                  </a:lnTo>
                  <a:lnTo>
                    <a:pt x="2057400" y="16669"/>
                  </a:lnTo>
                  <a:lnTo>
                    <a:pt x="1959768" y="40482"/>
                  </a:lnTo>
                  <a:lnTo>
                    <a:pt x="1933575" y="45244"/>
                  </a:lnTo>
                  <a:lnTo>
                    <a:pt x="1850231" y="54769"/>
                  </a:lnTo>
                  <a:lnTo>
                    <a:pt x="1690687" y="69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8">
              <a:extLst>
                <a:ext uri="{FF2B5EF4-FFF2-40B4-BE49-F238E27FC236}">
                  <a16:creationId xmlns:a16="http://schemas.microsoft.com/office/drawing/2014/main" id="{9E6C1CDB-8A40-4DA6-992F-E17F7790BDCF}"/>
                </a:ext>
              </a:extLst>
            </p:cNvPr>
            <p:cNvSpPr/>
            <p:nvPr/>
          </p:nvSpPr>
          <p:spPr>
            <a:xfrm>
              <a:off x="5992813" y="4297363"/>
              <a:ext cx="962025" cy="1793875"/>
            </a:xfrm>
            <a:custGeom>
              <a:avLst/>
              <a:gdLst>
                <a:gd name="connsiteX0" fmla="*/ 783432 w 962025"/>
                <a:gd name="connsiteY0" fmla="*/ 581025 h 1793082"/>
                <a:gd name="connsiteX1" fmla="*/ 733425 w 962025"/>
                <a:gd name="connsiteY1" fmla="*/ 742950 h 1793082"/>
                <a:gd name="connsiteX2" fmla="*/ 690563 w 962025"/>
                <a:gd name="connsiteY2" fmla="*/ 862013 h 1793082"/>
                <a:gd name="connsiteX3" fmla="*/ 642938 w 962025"/>
                <a:gd name="connsiteY3" fmla="*/ 985838 h 1793082"/>
                <a:gd name="connsiteX4" fmla="*/ 590550 w 962025"/>
                <a:gd name="connsiteY4" fmla="*/ 1109663 h 1793082"/>
                <a:gd name="connsiteX5" fmla="*/ 523875 w 962025"/>
                <a:gd name="connsiteY5" fmla="*/ 1247775 h 1793082"/>
                <a:gd name="connsiteX6" fmla="*/ 481013 w 962025"/>
                <a:gd name="connsiteY6" fmla="*/ 1326357 h 1793082"/>
                <a:gd name="connsiteX7" fmla="*/ 421482 w 962025"/>
                <a:gd name="connsiteY7" fmla="*/ 1426369 h 1793082"/>
                <a:gd name="connsiteX8" fmla="*/ 373857 w 962025"/>
                <a:gd name="connsiteY8" fmla="*/ 1500188 h 1793082"/>
                <a:gd name="connsiteX9" fmla="*/ 338138 w 962025"/>
                <a:gd name="connsiteY9" fmla="*/ 1559719 h 1793082"/>
                <a:gd name="connsiteX10" fmla="*/ 314325 w 962025"/>
                <a:gd name="connsiteY10" fmla="*/ 1595438 h 1793082"/>
                <a:gd name="connsiteX11" fmla="*/ 266700 w 962025"/>
                <a:gd name="connsiteY11" fmla="*/ 1657350 h 1793082"/>
                <a:gd name="connsiteX12" fmla="*/ 211932 w 962025"/>
                <a:gd name="connsiteY12" fmla="*/ 1716882 h 1793082"/>
                <a:gd name="connsiteX13" fmla="*/ 166688 w 962025"/>
                <a:gd name="connsiteY13" fmla="*/ 1757363 h 1793082"/>
                <a:gd name="connsiteX14" fmla="*/ 142875 w 962025"/>
                <a:gd name="connsiteY14" fmla="*/ 1774032 h 1793082"/>
                <a:gd name="connsiteX15" fmla="*/ 104775 w 962025"/>
                <a:gd name="connsiteY15" fmla="*/ 1788319 h 1793082"/>
                <a:gd name="connsiteX16" fmla="*/ 69057 w 962025"/>
                <a:gd name="connsiteY16" fmla="*/ 1793082 h 1793082"/>
                <a:gd name="connsiteX17" fmla="*/ 47625 w 962025"/>
                <a:gd name="connsiteY17" fmla="*/ 1790700 h 1793082"/>
                <a:gd name="connsiteX18" fmla="*/ 28575 w 962025"/>
                <a:gd name="connsiteY18" fmla="*/ 1781175 h 1793082"/>
                <a:gd name="connsiteX19" fmla="*/ 16669 w 962025"/>
                <a:gd name="connsiteY19" fmla="*/ 1769269 h 1793082"/>
                <a:gd name="connsiteX20" fmla="*/ 7144 w 962025"/>
                <a:gd name="connsiteY20" fmla="*/ 1752600 h 1793082"/>
                <a:gd name="connsiteX21" fmla="*/ 0 w 962025"/>
                <a:gd name="connsiteY21" fmla="*/ 1719263 h 1793082"/>
                <a:gd name="connsiteX22" fmla="*/ 0 w 962025"/>
                <a:gd name="connsiteY22" fmla="*/ 1676400 h 1793082"/>
                <a:gd name="connsiteX23" fmla="*/ 209550 w 962025"/>
                <a:gd name="connsiteY23" fmla="*/ 1264444 h 1793082"/>
                <a:gd name="connsiteX24" fmla="*/ 254794 w 962025"/>
                <a:gd name="connsiteY24" fmla="*/ 1204913 h 1793082"/>
                <a:gd name="connsiteX25" fmla="*/ 292894 w 962025"/>
                <a:gd name="connsiteY25" fmla="*/ 1150144 h 1793082"/>
                <a:gd name="connsiteX26" fmla="*/ 321469 w 962025"/>
                <a:gd name="connsiteY26" fmla="*/ 1100138 h 1793082"/>
                <a:gd name="connsiteX27" fmla="*/ 352425 w 962025"/>
                <a:gd name="connsiteY27" fmla="*/ 1042988 h 1793082"/>
                <a:gd name="connsiteX28" fmla="*/ 388144 w 962025"/>
                <a:gd name="connsiteY28" fmla="*/ 966788 h 1793082"/>
                <a:gd name="connsiteX29" fmla="*/ 423863 w 962025"/>
                <a:gd name="connsiteY29" fmla="*/ 885825 h 1793082"/>
                <a:gd name="connsiteX30" fmla="*/ 447675 w 962025"/>
                <a:gd name="connsiteY30" fmla="*/ 819150 h 1793082"/>
                <a:gd name="connsiteX31" fmla="*/ 466725 w 962025"/>
                <a:gd name="connsiteY31" fmla="*/ 771525 h 1793082"/>
                <a:gd name="connsiteX32" fmla="*/ 488157 w 962025"/>
                <a:gd name="connsiteY32" fmla="*/ 697707 h 1793082"/>
                <a:gd name="connsiteX33" fmla="*/ 516732 w 962025"/>
                <a:gd name="connsiteY33" fmla="*/ 597694 h 1793082"/>
                <a:gd name="connsiteX34" fmla="*/ 547688 w 962025"/>
                <a:gd name="connsiteY34" fmla="*/ 495300 h 1793082"/>
                <a:gd name="connsiteX35" fmla="*/ 590550 w 962025"/>
                <a:gd name="connsiteY35" fmla="*/ 347663 h 1793082"/>
                <a:gd name="connsiteX36" fmla="*/ 635794 w 962025"/>
                <a:gd name="connsiteY36" fmla="*/ 197644 h 1793082"/>
                <a:gd name="connsiteX37" fmla="*/ 647700 w 962025"/>
                <a:gd name="connsiteY37" fmla="*/ 161925 h 1793082"/>
                <a:gd name="connsiteX38" fmla="*/ 650082 w 962025"/>
                <a:gd name="connsiteY38" fmla="*/ 147638 h 1793082"/>
                <a:gd name="connsiteX39" fmla="*/ 647700 w 962025"/>
                <a:gd name="connsiteY39" fmla="*/ 130969 h 1793082"/>
                <a:gd name="connsiteX40" fmla="*/ 645319 w 962025"/>
                <a:gd name="connsiteY40" fmla="*/ 111919 h 1793082"/>
                <a:gd name="connsiteX41" fmla="*/ 635794 w 962025"/>
                <a:gd name="connsiteY41" fmla="*/ 88107 h 1793082"/>
                <a:gd name="connsiteX42" fmla="*/ 626269 w 962025"/>
                <a:gd name="connsiteY42" fmla="*/ 73819 h 1793082"/>
                <a:gd name="connsiteX43" fmla="*/ 614363 w 962025"/>
                <a:gd name="connsiteY43" fmla="*/ 59532 h 1793082"/>
                <a:gd name="connsiteX44" fmla="*/ 566738 w 962025"/>
                <a:gd name="connsiteY44" fmla="*/ 0 h 1793082"/>
                <a:gd name="connsiteX45" fmla="*/ 962025 w 962025"/>
                <a:gd name="connsiteY45" fmla="*/ 83344 h 1793082"/>
                <a:gd name="connsiteX46" fmla="*/ 962025 w 962025"/>
                <a:gd name="connsiteY46" fmla="*/ 114300 h 1793082"/>
                <a:gd name="connsiteX47" fmla="*/ 954882 w 962025"/>
                <a:gd name="connsiteY47" fmla="*/ 135732 h 1793082"/>
                <a:gd name="connsiteX48" fmla="*/ 938213 w 962025"/>
                <a:gd name="connsiteY48" fmla="*/ 152400 h 1793082"/>
                <a:gd name="connsiteX49" fmla="*/ 923925 w 962025"/>
                <a:gd name="connsiteY49" fmla="*/ 166688 h 1793082"/>
                <a:gd name="connsiteX50" fmla="*/ 904875 w 962025"/>
                <a:gd name="connsiteY50" fmla="*/ 195263 h 1793082"/>
                <a:gd name="connsiteX51" fmla="*/ 885825 w 962025"/>
                <a:gd name="connsiteY51" fmla="*/ 233363 h 1793082"/>
                <a:gd name="connsiteX52" fmla="*/ 866775 w 962025"/>
                <a:gd name="connsiteY52" fmla="*/ 278607 h 1793082"/>
                <a:gd name="connsiteX53" fmla="*/ 850107 w 962025"/>
                <a:gd name="connsiteY53" fmla="*/ 330994 h 1793082"/>
                <a:gd name="connsiteX54" fmla="*/ 828675 w 962025"/>
                <a:gd name="connsiteY54" fmla="*/ 411957 h 1793082"/>
                <a:gd name="connsiteX55" fmla="*/ 809625 w 962025"/>
                <a:gd name="connsiteY55" fmla="*/ 495300 h 1793082"/>
                <a:gd name="connsiteX56" fmla="*/ 783432 w 962025"/>
                <a:gd name="connsiteY56" fmla="*/ 581025 h 179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62025" h="1793082">
                  <a:moveTo>
                    <a:pt x="783432" y="581025"/>
                  </a:moveTo>
                  <a:lnTo>
                    <a:pt x="733425" y="742950"/>
                  </a:lnTo>
                  <a:lnTo>
                    <a:pt x="690563" y="862013"/>
                  </a:lnTo>
                  <a:lnTo>
                    <a:pt x="642938" y="985838"/>
                  </a:lnTo>
                  <a:lnTo>
                    <a:pt x="590550" y="1109663"/>
                  </a:lnTo>
                  <a:lnTo>
                    <a:pt x="523875" y="1247775"/>
                  </a:lnTo>
                  <a:lnTo>
                    <a:pt x="481013" y="1326357"/>
                  </a:lnTo>
                  <a:lnTo>
                    <a:pt x="421482" y="1426369"/>
                  </a:lnTo>
                  <a:lnTo>
                    <a:pt x="373857" y="1500188"/>
                  </a:lnTo>
                  <a:lnTo>
                    <a:pt x="338138" y="1559719"/>
                  </a:lnTo>
                  <a:lnTo>
                    <a:pt x="314325" y="1595438"/>
                  </a:lnTo>
                  <a:lnTo>
                    <a:pt x="266700" y="1657350"/>
                  </a:lnTo>
                  <a:lnTo>
                    <a:pt x="211932" y="1716882"/>
                  </a:lnTo>
                  <a:lnTo>
                    <a:pt x="166688" y="1757363"/>
                  </a:lnTo>
                  <a:lnTo>
                    <a:pt x="142875" y="1774032"/>
                  </a:lnTo>
                  <a:lnTo>
                    <a:pt x="104775" y="1788319"/>
                  </a:lnTo>
                  <a:lnTo>
                    <a:pt x="69057" y="1793082"/>
                  </a:lnTo>
                  <a:lnTo>
                    <a:pt x="47625" y="1790700"/>
                  </a:lnTo>
                  <a:lnTo>
                    <a:pt x="28575" y="1781175"/>
                  </a:lnTo>
                  <a:lnTo>
                    <a:pt x="16669" y="1769269"/>
                  </a:lnTo>
                  <a:lnTo>
                    <a:pt x="7144" y="1752600"/>
                  </a:lnTo>
                  <a:lnTo>
                    <a:pt x="0" y="1719263"/>
                  </a:lnTo>
                  <a:lnTo>
                    <a:pt x="0" y="1676400"/>
                  </a:lnTo>
                  <a:lnTo>
                    <a:pt x="209550" y="1264444"/>
                  </a:lnTo>
                  <a:lnTo>
                    <a:pt x="254794" y="1204913"/>
                  </a:lnTo>
                  <a:lnTo>
                    <a:pt x="292894" y="1150144"/>
                  </a:lnTo>
                  <a:lnTo>
                    <a:pt x="321469" y="1100138"/>
                  </a:lnTo>
                  <a:lnTo>
                    <a:pt x="352425" y="1042988"/>
                  </a:lnTo>
                  <a:lnTo>
                    <a:pt x="388144" y="966788"/>
                  </a:lnTo>
                  <a:lnTo>
                    <a:pt x="423863" y="885825"/>
                  </a:lnTo>
                  <a:lnTo>
                    <a:pt x="447675" y="819150"/>
                  </a:lnTo>
                  <a:lnTo>
                    <a:pt x="466725" y="771525"/>
                  </a:lnTo>
                  <a:lnTo>
                    <a:pt x="488157" y="697707"/>
                  </a:lnTo>
                  <a:lnTo>
                    <a:pt x="516732" y="597694"/>
                  </a:lnTo>
                  <a:lnTo>
                    <a:pt x="547688" y="495300"/>
                  </a:lnTo>
                  <a:lnTo>
                    <a:pt x="590550" y="347663"/>
                  </a:lnTo>
                  <a:lnTo>
                    <a:pt x="635794" y="197644"/>
                  </a:lnTo>
                  <a:lnTo>
                    <a:pt x="647700" y="161925"/>
                  </a:lnTo>
                  <a:lnTo>
                    <a:pt x="650082" y="147638"/>
                  </a:lnTo>
                  <a:lnTo>
                    <a:pt x="647700" y="130969"/>
                  </a:lnTo>
                  <a:lnTo>
                    <a:pt x="645319" y="111919"/>
                  </a:lnTo>
                  <a:lnTo>
                    <a:pt x="635794" y="88107"/>
                  </a:lnTo>
                  <a:lnTo>
                    <a:pt x="626269" y="73819"/>
                  </a:lnTo>
                  <a:lnTo>
                    <a:pt x="614363" y="59532"/>
                  </a:lnTo>
                  <a:lnTo>
                    <a:pt x="566738" y="0"/>
                  </a:lnTo>
                  <a:lnTo>
                    <a:pt x="962025" y="83344"/>
                  </a:lnTo>
                  <a:lnTo>
                    <a:pt x="962025" y="114300"/>
                  </a:lnTo>
                  <a:lnTo>
                    <a:pt x="954882" y="135732"/>
                  </a:lnTo>
                  <a:lnTo>
                    <a:pt x="938213" y="152400"/>
                  </a:lnTo>
                  <a:lnTo>
                    <a:pt x="923925" y="166688"/>
                  </a:lnTo>
                  <a:lnTo>
                    <a:pt x="904875" y="195263"/>
                  </a:lnTo>
                  <a:lnTo>
                    <a:pt x="885825" y="233363"/>
                  </a:lnTo>
                  <a:lnTo>
                    <a:pt x="866775" y="278607"/>
                  </a:lnTo>
                  <a:lnTo>
                    <a:pt x="850107" y="330994"/>
                  </a:lnTo>
                  <a:lnTo>
                    <a:pt x="828675" y="411957"/>
                  </a:lnTo>
                  <a:lnTo>
                    <a:pt x="809625" y="495300"/>
                  </a:lnTo>
                  <a:lnTo>
                    <a:pt x="783432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9">
              <a:extLst>
                <a:ext uri="{FF2B5EF4-FFF2-40B4-BE49-F238E27FC236}">
                  <a16:creationId xmlns:a16="http://schemas.microsoft.com/office/drawing/2014/main" id="{B3664AE6-CFC7-441D-B0D8-00B9A3137CB7}"/>
                </a:ext>
              </a:extLst>
            </p:cNvPr>
            <p:cNvSpPr/>
            <p:nvPr/>
          </p:nvSpPr>
          <p:spPr>
            <a:xfrm>
              <a:off x="5538788" y="5481638"/>
              <a:ext cx="728662" cy="558800"/>
            </a:xfrm>
            <a:custGeom>
              <a:avLst/>
              <a:gdLst>
                <a:gd name="connsiteX0" fmla="*/ 223837 w 728662"/>
                <a:gd name="connsiteY0" fmla="*/ 147637 h 559593"/>
                <a:gd name="connsiteX1" fmla="*/ 392906 w 728662"/>
                <a:gd name="connsiteY1" fmla="*/ 171450 h 559593"/>
                <a:gd name="connsiteX2" fmla="*/ 445293 w 728662"/>
                <a:gd name="connsiteY2" fmla="*/ 178593 h 559593"/>
                <a:gd name="connsiteX3" fmla="*/ 471487 w 728662"/>
                <a:gd name="connsiteY3" fmla="*/ 178593 h 559593"/>
                <a:gd name="connsiteX4" fmla="*/ 500062 w 728662"/>
                <a:gd name="connsiteY4" fmla="*/ 178593 h 559593"/>
                <a:gd name="connsiteX5" fmla="*/ 528637 w 728662"/>
                <a:gd name="connsiteY5" fmla="*/ 171450 h 559593"/>
                <a:gd name="connsiteX6" fmla="*/ 554831 w 728662"/>
                <a:gd name="connsiteY6" fmla="*/ 161925 h 559593"/>
                <a:gd name="connsiteX7" fmla="*/ 585787 w 728662"/>
                <a:gd name="connsiteY7" fmla="*/ 147637 h 559593"/>
                <a:gd name="connsiteX8" fmla="*/ 616743 w 728662"/>
                <a:gd name="connsiteY8" fmla="*/ 126206 h 559593"/>
                <a:gd name="connsiteX9" fmla="*/ 650081 w 728662"/>
                <a:gd name="connsiteY9" fmla="*/ 97631 h 559593"/>
                <a:gd name="connsiteX10" fmla="*/ 671512 w 728662"/>
                <a:gd name="connsiteY10" fmla="*/ 71437 h 559593"/>
                <a:gd name="connsiteX11" fmla="*/ 711993 w 728662"/>
                <a:gd name="connsiteY11" fmla="*/ 21431 h 559593"/>
                <a:gd name="connsiteX12" fmla="*/ 728662 w 728662"/>
                <a:gd name="connsiteY12" fmla="*/ 0 h 559593"/>
                <a:gd name="connsiteX13" fmla="*/ 726281 w 728662"/>
                <a:gd name="connsiteY13" fmla="*/ 4762 h 559593"/>
                <a:gd name="connsiteX14" fmla="*/ 464343 w 728662"/>
                <a:gd name="connsiteY14" fmla="*/ 559593 h 559593"/>
                <a:gd name="connsiteX15" fmla="*/ 457200 w 728662"/>
                <a:gd name="connsiteY15" fmla="*/ 538162 h 559593"/>
                <a:gd name="connsiteX16" fmla="*/ 454818 w 728662"/>
                <a:gd name="connsiteY16" fmla="*/ 495300 h 559593"/>
                <a:gd name="connsiteX17" fmla="*/ 450056 w 728662"/>
                <a:gd name="connsiteY17" fmla="*/ 466725 h 559593"/>
                <a:gd name="connsiteX18" fmla="*/ 440531 w 728662"/>
                <a:gd name="connsiteY18" fmla="*/ 442912 h 559593"/>
                <a:gd name="connsiteX19" fmla="*/ 416718 w 728662"/>
                <a:gd name="connsiteY19" fmla="*/ 411956 h 559593"/>
                <a:gd name="connsiteX20" fmla="*/ 390525 w 728662"/>
                <a:gd name="connsiteY20" fmla="*/ 383381 h 559593"/>
                <a:gd name="connsiteX21" fmla="*/ 359568 w 728662"/>
                <a:gd name="connsiteY21" fmla="*/ 352425 h 559593"/>
                <a:gd name="connsiteX22" fmla="*/ 326231 w 728662"/>
                <a:gd name="connsiteY22" fmla="*/ 328612 h 559593"/>
                <a:gd name="connsiteX23" fmla="*/ 250031 w 728662"/>
                <a:gd name="connsiteY23" fmla="*/ 285750 h 559593"/>
                <a:gd name="connsiteX24" fmla="*/ 154781 w 728662"/>
                <a:gd name="connsiteY24" fmla="*/ 228600 h 559593"/>
                <a:gd name="connsiteX25" fmla="*/ 59531 w 728662"/>
                <a:gd name="connsiteY25" fmla="*/ 176212 h 559593"/>
                <a:gd name="connsiteX26" fmla="*/ 14287 w 728662"/>
                <a:gd name="connsiteY26" fmla="*/ 147637 h 559593"/>
                <a:gd name="connsiteX27" fmla="*/ 0 w 728662"/>
                <a:gd name="connsiteY27" fmla="*/ 133350 h 559593"/>
                <a:gd name="connsiteX28" fmla="*/ 0 w 728662"/>
                <a:gd name="connsiteY28" fmla="*/ 128587 h 559593"/>
                <a:gd name="connsiteX29" fmla="*/ 0 w 728662"/>
                <a:gd name="connsiteY29" fmla="*/ 126206 h 559593"/>
                <a:gd name="connsiteX30" fmla="*/ 0 w 728662"/>
                <a:gd name="connsiteY30" fmla="*/ 121443 h 559593"/>
                <a:gd name="connsiteX31" fmla="*/ 11906 w 728662"/>
                <a:gd name="connsiteY31" fmla="*/ 116681 h 559593"/>
                <a:gd name="connsiteX32" fmla="*/ 50006 w 728662"/>
                <a:gd name="connsiteY32" fmla="*/ 116681 h 559593"/>
                <a:gd name="connsiteX33" fmla="*/ 107156 w 728662"/>
                <a:gd name="connsiteY33" fmla="*/ 126206 h 559593"/>
                <a:gd name="connsiteX34" fmla="*/ 223837 w 728662"/>
                <a:gd name="connsiteY34" fmla="*/ 147637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28662" h="559593">
                  <a:moveTo>
                    <a:pt x="223837" y="147637"/>
                  </a:moveTo>
                  <a:lnTo>
                    <a:pt x="392906" y="171450"/>
                  </a:lnTo>
                  <a:lnTo>
                    <a:pt x="445293" y="178593"/>
                  </a:lnTo>
                  <a:lnTo>
                    <a:pt x="471487" y="178593"/>
                  </a:lnTo>
                  <a:lnTo>
                    <a:pt x="500062" y="178593"/>
                  </a:lnTo>
                  <a:lnTo>
                    <a:pt x="528637" y="171450"/>
                  </a:lnTo>
                  <a:lnTo>
                    <a:pt x="554831" y="161925"/>
                  </a:lnTo>
                  <a:lnTo>
                    <a:pt x="585787" y="147637"/>
                  </a:lnTo>
                  <a:lnTo>
                    <a:pt x="616743" y="126206"/>
                  </a:lnTo>
                  <a:lnTo>
                    <a:pt x="650081" y="97631"/>
                  </a:lnTo>
                  <a:lnTo>
                    <a:pt x="671512" y="71437"/>
                  </a:lnTo>
                  <a:lnTo>
                    <a:pt x="711993" y="21431"/>
                  </a:lnTo>
                  <a:lnTo>
                    <a:pt x="728662" y="0"/>
                  </a:lnTo>
                  <a:lnTo>
                    <a:pt x="726281" y="4762"/>
                  </a:lnTo>
                  <a:lnTo>
                    <a:pt x="464343" y="559593"/>
                  </a:lnTo>
                  <a:lnTo>
                    <a:pt x="457200" y="538162"/>
                  </a:lnTo>
                  <a:lnTo>
                    <a:pt x="454818" y="495300"/>
                  </a:lnTo>
                  <a:lnTo>
                    <a:pt x="450056" y="466725"/>
                  </a:lnTo>
                  <a:lnTo>
                    <a:pt x="440531" y="442912"/>
                  </a:lnTo>
                  <a:lnTo>
                    <a:pt x="416718" y="411956"/>
                  </a:lnTo>
                  <a:lnTo>
                    <a:pt x="390525" y="383381"/>
                  </a:lnTo>
                  <a:lnTo>
                    <a:pt x="359568" y="352425"/>
                  </a:lnTo>
                  <a:lnTo>
                    <a:pt x="326231" y="328612"/>
                  </a:lnTo>
                  <a:lnTo>
                    <a:pt x="250031" y="285750"/>
                  </a:lnTo>
                  <a:lnTo>
                    <a:pt x="154781" y="228600"/>
                  </a:lnTo>
                  <a:lnTo>
                    <a:pt x="59531" y="176212"/>
                  </a:lnTo>
                  <a:lnTo>
                    <a:pt x="14287" y="147637"/>
                  </a:lnTo>
                  <a:lnTo>
                    <a:pt x="0" y="133350"/>
                  </a:lnTo>
                  <a:lnTo>
                    <a:pt x="0" y="128587"/>
                  </a:lnTo>
                  <a:lnTo>
                    <a:pt x="0" y="126206"/>
                  </a:lnTo>
                  <a:lnTo>
                    <a:pt x="0" y="121443"/>
                  </a:lnTo>
                  <a:lnTo>
                    <a:pt x="11906" y="116681"/>
                  </a:lnTo>
                  <a:lnTo>
                    <a:pt x="50006" y="116681"/>
                  </a:lnTo>
                  <a:lnTo>
                    <a:pt x="107156" y="126206"/>
                  </a:lnTo>
                  <a:lnTo>
                    <a:pt x="223837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0">
              <a:extLst>
                <a:ext uri="{FF2B5EF4-FFF2-40B4-BE49-F238E27FC236}">
                  <a16:creationId xmlns:a16="http://schemas.microsoft.com/office/drawing/2014/main" id="{627D9878-74CC-4E93-B621-710BF4D04227}"/>
                </a:ext>
              </a:extLst>
            </p:cNvPr>
            <p:cNvSpPr/>
            <p:nvPr/>
          </p:nvSpPr>
          <p:spPr>
            <a:xfrm>
              <a:off x="3986213" y="4410075"/>
              <a:ext cx="1243012" cy="1106488"/>
            </a:xfrm>
            <a:custGeom>
              <a:avLst/>
              <a:gdLst>
                <a:gd name="connsiteX0" fmla="*/ 835818 w 1243012"/>
                <a:gd name="connsiteY0" fmla="*/ 342900 h 1107281"/>
                <a:gd name="connsiteX1" fmla="*/ 759618 w 1243012"/>
                <a:gd name="connsiteY1" fmla="*/ 421481 h 1107281"/>
                <a:gd name="connsiteX2" fmla="*/ 704850 w 1243012"/>
                <a:gd name="connsiteY2" fmla="*/ 478631 h 1107281"/>
                <a:gd name="connsiteX3" fmla="*/ 616743 w 1243012"/>
                <a:gd name="connsiteY3" fmla="*/ 561975 h 1107281"/>
                <a:gd name="connsiteX4" fmla="*/ 507206 w 1243012"/>
                <a:gd name="connsiteY4" fmla="*/ 661988 h 1107281"/>
                <a:gd name="connsiteX5" fmla="*/ 350043 w 1243012"/>
                <a:gd name="connsiteY5" fmla="*/ 795338 h 1107281"/>
                <a:gd name="connsiteX6" fmla="*/ 247650 w 1243012"/>
                <a:gd name="connsiteY6" fmla="*/ 876300 h 1107281"/>
                <a:gd name="connsiteX7" fmla="*/ 145256 w 1243012"/>
                <a:gd name="connsiteY7" fmla="*/ 957263 h 1107281"/>
                <a:gd name="connsiteX8" fmla="*/ 66675 w 1243012"/>
                <a:gd name="connsiteY8" fmla="*/ 1016794 h 1107281"/>
                <a:gd name="connsiteX9" fmla="*/ 26193 w 1243012"/>
                <a:gd name="connsiteY9" fmla="*/ 1047750 h 1107281"/>
                <a:gd name="connsiteX10" fmla="*/ 14287 w 1243012"/>
                <a:gd name="connsiteY10" fmla="*/ 1059656 h 1107281"/>
                <a:gd name="connsiteX11" fmla="*/ 2381 w 1243012"/>
                <a:gd name="connsiteY11" fmla="*/ 1081088 h 1107281"/>
                <a:gd name="connsiteX12" fmla="*/ 0 w 1243012"/>
                <a:gd name="connsiteY12" fmla="*/ 1097756 h 1107281"/>
                <a:gd name="connsiteX13" fmla="*/ 7143 w 1243012"/>
                <a:gd name="connsiteY13" fmla="*/ 1102519 h 1107281"/>
                <a:gd name="connsiteX14" fmla="*/ 16668 w 1243012"/>
                <a:gd name="connsiteY14" fmla="*/ 1107281 h 1107281"/>
                <a:gd name="connsiteX15" fmla="*/ 45243 w 1243012"/>
                <a:gd name="connsiteY15" fmla="*/ 1102519 h 1107281"/>
                <a:gd name="connsiteX16" fmla="*/ 95250 w 1243012"/>
                <a:gd name="connsiteY16" fmla="*/ 1078706 h 1107281"/>
                <a:gd name="connsiteX17" fmla="*/ 204787 w 1243012"/>
                <a:gd name="connsiteY17" fmla="*/ 1014413 h 1107281"/>
                <a:gd name="connsiteX18" fmla="*/ 330993 w 1243012"/>
                <a:gd name="connsiteY18" fmla="*/ 935831 h 1107281"/>
                <a:gd name="connsiteX19" fmla="*/ 500062 w 1243012"/>
                <a:gd name="connsiteY19" fmla="*/ 833438 h 1107281"/>
                <a:gd name="connsiteX20" fmla="*/ 650081 w 1243012"/>
                <a:gd name="connsiteY20" fmla="*/ 740569 h 1107281"/>
                <a:gd name="connsiteX21" fmla="*/ 707231 w 1243012"/>
                <a:gd name="connsiteY21" fmla="*/ 704850 h 1107281"/>
                <a:gd name="connsiteX22" fmla="*/ 819150 w 1243012"/>
                <a:gd name="connsiteY22" fmla="*/ 621506 h 1107281"/>
                <a:gd name="connsiteX23" fmla="*/ 959643 w 1243012"/>
                <a:gd name="connsiteY23" fmla="*/ 497681 h 1107281"/>
                <a:gd name="connsiteX24" fmla="*/ 1052512 w 1243012"/>
                <a:gd name="connsiteY24" fmla="*/ 407194 h 1107281"/>
                <a:gd name="connsiteX25" fmla="*/ 1133475 w 1243012"/>
                <a:gd name="connsiteY25" fmla="*/ 321469 h 1107281"/>
                <a:gd name="connsiteX26" fmla="*/ 1181100 w 1243012"/>
                <a:gd name="connsiteY26" fmla="*/ 273844 h 1107281"/>
                <a:gd name="connsiteX27" fmla="*/ 1185862 w 1243012"/>
                <a:gd name="connsiteY27" fmla="*/ 269081 h 1107281"/>
                <a:gd name="connsiteX28" fmla="*/ 1195387 w 1243012"/>
                <a:gd name="connsiteY28" fmla="*/ 264319 h 1107281"/>
                <a:gd name="connsiteX29" fmla="*/ 1219200 w 1243012"/>
                <a:gd name="connsiteY29" fmla="*/ 254794 h 1107281"/>
                <a:gd name="connsiteX30" fmla="*/ 1235868 w 1243012"/>
                <a:gd name="connsiteY30" fmla="*/ 240506 h 1107281"/>
                <a:gd name="connsiteX31" fmla="*/ 1240631 w 1243012"/>
                <a:gd name="connsiteY31" fmla="*/ 226219 h 1107281"/>
                <a:gd name="connsiteX32" fmla="*/ 1243012 w 1243012"/>
                <a:gd name="connsiteY32" fmla="*/ 209550 h 1107281"/>
                <a:gd name="connsiteX33" fmla="*/ 1243012 w 1243012"/>
                <a:gd name="connsiteY33" fmla="*/ 188119 h 1107281"/>
                <a:gd name="connsiteX34" fmla="*/ 1233487 w 1243012"/>
                <a:gd name="connsiteY34" fmla="*/ 152400 h 1107281"/>
                <a:gd name="connsiteX35" fmla="*/ 1223962 w 1243012"/>
                <a:gd name="connsiteY35" fmla="*/ 135731 h 1107281"/>
                <a:gd name="connsiteX36" fmla="*/ 1200150 w 1243012"/>
                <a:gd name="connsiteY36" fmla="*/ 119063 h 1107281"/>
                <a:gd name="connsiteX37" fmla="*/ 1164431 w 1243012"/>
                <a:gd name="connsiteY37" fmla="*/ 92869 h 1107281"/>
                <a:gd name="connsiteX38" fmla="*/ 1135856 w 1243012"/>
                <a:gd name="connsiteY38" fmla="*/ 64294 h 1107281"/>
                <a:gd name="connsiteX39" fmla="*/ 1078706 w 1243012"/>
                <a:gd name="connsiteY39" fmla="*/ 0 h 1107281"/>
                <a:gd name="connsiteX40" fmla="*/ 950118 w 1243012"/>
                <a:gd name="connsiteY40" fmla="*/ 26194 h 1107281"/>
                <a:gd name="connsiteX41" fmla="*/ 981075 w 1243012"/>
                <a:gd name="connsiteY41" fmla="*/ 80963 h 1107281"/>
                <a:gd name="connsiteX42" fmla="*/ 985837 w 1243012"/>
                <a:gd name="connsiteY42" fmla="*/ 104775 h 1107281"/>
                <a:gd name="connsiteX43" fmla="*/ 983456 w 1243012"/>
                <a:gd name="connsiteY43" fmla="*/ 128588 h 1107281"/>
                <a:gd name="connsiteX44" fmla="*/ 971550 w 1243012"/>
                <a:gd name="connsiteY44" fmla="*/ 166688 h 1107281"/>
                <a:gd name="connsiteX45" fmla="*/ 945356 w 1243012"/>
                <a:gd name="connsiteY45" fmla="*/ 211931 h 1107281"/>
                <a:gd name="connsiteX46" fmla="*/ 914400 w 1243012"/>
                <a:gd name="connsiteY46" fmla="*/ 252413 h 1107281"/>
                <a:gd name="connsiteX47" fmla="*/ 835818 w 1243012"/>
                <a:gd name="connsiteY47" fmla="*/ 342900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43012" h="1107281">
                  <a:moveTo>
                    <a:pt x="835818" y="342900"/>
                  </a:moveTo>
                  <a:lnTo>
                    <a:pt x="759618" y="421481"/>
                  </a:lnTo>
                  <a:lnTo>
                    <a:pt x="704850" y="478631"/>
                  </a:lnTo>
                  <a:lnTo>
                    <a:pt x="616743" y="561975"/>
                  </a:lnTo>
                  <a:lnTo>
                    <a:pt x="507206" y="661988"/>
                  </a:lnTo>
                  <a:lnTo>
                    <a:pt x="350043" y="795338"/>
                  </a:lnTo>
                  <a:lnTo>
                    <a:pt x="247650" y="876300"/>
                  </a:lnTo>
                  <a:lnTo>
                    <a:pt x="145256" y="957263"/>
                  </a:lnTo>
                  <a:lnTo>
                    <a:pt x="66675" y="1016794"/>
                  </a:lnTo>
                  <a:lnTo>
                    <a:pt x="26193" y="1047750"/>
                  </a:lnTo>
                  <a:lnTo>
                    <a:pt x="14287" y="1059656"/>
                  </a:lnTo>
                  <a:lnTo>
                    <a:pt x="2381" y="1081088"/>
                  </a:lnTo>
                  <a:lnTo>
                    <a:pt x="0" y="1097756"/>
                  </a:lnTo>
                  <a:lnTo>
                    <a:pt x="7143" y="1102519"/>
                  </a:lnTo>
                  <a:lnTo>
                    <a:pt x="16668" y="1107281"/>
                  </a:lnTo>
                  <a:lnTo>
                    <a:pt x="45243" y="1102519"/>
                  </a:lnTo>
                  <a:lnTo>
                    <a:pt x="95250" y="1078706"/>
                  </a:lnTo>
                  <a:lnTo>
                    <a:pt x="204787" y="1014413"/>
                  </a:lnTo>
                  <a:lnTo>
                    <a:pt x="330993" y="935831"/>
                  </a:lnTo>
                  <a:lnTo>
                    <a:pt x="500062" y="833438"/>
                  </a:lnTo>
                  <a:lnTo>
                    <a:pt x="650081" y="740569"/>
                  </a:lnTo>
                  <a:lnTo>
                    <a:pt x="707231" y="704850"/>
                  </a:lnTo>
                  <a:lnTo>
                    <a:pt x="819150" y="621506"/>
                  </a:lnTo>
                  <a:lnTo>
                    <a:pt x="959643" y="497681"/>
                  </a:lnTo>
                  <a:lnTo>
                    <a:pt x="1052512" y="407194"/>
                  </a:lnTo>
                  <a:lnTo>
                    <a:pt x="1133475" y="321469"/>
                  </a:lnTo>
                  <a:lnTo>
                    <a:pt x="1181100" y="273844"/>
                  </a:lnTo>
                  <a:lnTo>
                    <a:pt x="1185862" y="269081"/>
                  </a:lnTo>
                  <a:lnTo>
                    <a:pt x="1195387" y="264319"/>
                  </a:lnTo>
                  <a:lnTo>
                    <a:pt x="1219200" y="254794"/>
                  </a:lnTo>
                  <a:lnTo>
                    <a:pt x="1235868" y="240506"/>
                  </a:lnTo>
                  <a:lnTo>
                    <a:pt x="1240631" y="226219"/>
                  </a:lnTo>
                  <a:lnTo>
                    <a:pt x="1243012" y="209550"/>
                  </a:lnTo>
                  <a:lnTo>
                    <a:pt x="1243012" y="188119"/>
                  </a:lnTo>
                  <a:lnTo>
                    <a:pt x="1233487" y="152400"/>
                  </a:lnTo>
                  <a:lnTo>
                    <a:pt x="1223962" y="135731"/>
                  </a:lnTo>
                  <a:lnTo>
                    <a:pt x="1200150" y="119063"/>
                  </a:lnTo>
                  <a:lnTo>
                    <a:pt x="1164431" y="92869"/>
                  </a:lnTo>
                  <a:lnTo>
                    <a:pt x="1135856" y="64294"/>
                  </a:lnTo>
                  <a:lnTo>
                    <a:pt x="1078706" y="0"/>
                  </a:lnTo>
                  <a:lnTo>
                    <a:pt x="950118" y="26194"/>
                  </a:lnTo>
                  <a:lnTo>
                    <a:pt x="981075" y="80963"/>
                  </a:lnTo>
                  <a:lnTo>
                    <a:pt x="985837" y="104775"/>
                  </a:lnTo>
                  <a:lnTo>
                    <a:pt x="983456" y="128588"/>
                  </a:lnTo>
                  <a:lnTo>
                    <a:pt x="971550" y="166688"/>
                  </a:lnTo>
                  <a:lnTo>
                    <a:pt x="945356" y="211931"/>
                  </a:lnTo>
                  <a:lnTo>
                    <a:pt x="914400" y="252413"/>
                  </a:lnTo>
                  <a:lnTo>
                    <a:pt x="835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1">
              <a:extLst>
                <a:ext uri="{FF2B5EF4-FFF2-40B4-BE49-F238E27FC236}">
                  <a16:creationId xmlns:a16="http://schemas.microsoft.com/office/drawing/2014/main" id="{905D81DD-4376-46B0-B54A-05897B0653EF}"/>
                </a:ext>
              </a:extLst>
            </p:cNvPr>
            <p:cNvSpPr/>
            <p:nvPr/>
          </p:nvSpPr>
          <p:spPr>
            <a:xfrm>
              <a:off x="4429125" y="4344988"/>
              <a:ext cx="1524000" cy="1603375"/>
            </a:xfrm>
            <a:custGeom>
              <a:avLst/>
              <a:gdLst>
                <a:gd name="connsiteX0" fmla="*/ 1302544 w 1524000"/>
                <a:gd name="connsiteY0" fmla="*/ 576263 h 1602582"/>
                <a:gd name="connsiteX1" fmla="*/ 1145381 w 1524000"/>
                <a:gd name="connsiteY1" fmla="*/ 773907 h 1602582"/>
                <a:gd name="connsiteX2" fmla="*/ 1083469 w 1524000"/>
                <a:gd name="connsiteY2" fmla="*/ 847725 h 1602582"/>
                <a:gd name="connsiteX3" fmla="*/ 1019175 w 1524000"/>
                <a:gd name="connsiteY3" fmla="*/ 921544 h 1602582"/>
                <a:gd name="connsiteX4" fmla="*/ 952500 w 1524000"/>
                <a:gd name="connsiteY4" fmla="*/ 992982 h 1602582"/>
                <a:gd name="connsiteX5" fmla="*/ 890588 w 1524000"/>
                <a:gd name="connsiteY5" fmla="*/ 1057275 h 1602582"/>
                <a:gd name="connsiteX6" fmla="*/ 812006 w 1524000"/>
                <a:gd name="connsiteY6" fmla="*/ 1126332 h 1602582"/>
                <a:gd name="connsiteX7" fmla="*/ 733425 w 1524000"/>
                <a:gd name="connsiteY7" fmla="*/ 1185863 h 1602582"/>
                <a:gd name="connsiteX8" fmla="*/ 616744 w 1524000"/>
                <a:gd name="connsiteY8" fmla="*/ 1266825 h 1602582"/>
                <a:gd name="connsiteX9" fmla="*/ 483394 w 1524000"/>
                <a:gd name="connsiteY9" fmla="*/ 1350169 h 1602582"/>
                <a:gd name="connsiteX10" fmla="*/ 311944 w 1524000"/>
                <a:gd name="connsiteY10" fmla="*/ 1452563 h 1602582"/>
                <a:gd name="connsiteX11" fmla="*/ 114300 w 1524000"/>
                <a:gd name="connsiteY11" fmla="*/ 1559719 h 1602582"/>
                <a:gd name="connsiteX12" fmla="*/ 40481 w 1524000"/>
                <a:gd name="connsiteY12" fmla="*/ 1597819 h 1602582"/>
                <a:gd name="connsiteX13" fmla="*/ 23813 w 1524000"/>
                <a:gd name="connsiteY13" fmla="*/ 1602582 h 1602582"/>
                <a:gd name="connsiteX14" fmla="*/ 9525 w 1524000"/>
                <a:gd name="connsiteY14" fmla="*/ 1602582 h 1602582"/>
                <a:gd name="connsiteX15" fmla="*/ 0 w 1524000"/>
                <a:gd name="connsiteY15" fmla="*/ 1597819 h 1602582"/>
                <a:gd name="connsiteX16" fmla="*/ 9525 w 1524000"/>
                <a:gd name="connsiteY16" fmla="*/ 1581150 h 1602582"/>
                <a:gd name="connsiteX17" fmla="*/ 42863 w 1524000"/>
                <a:gd name="connsiteY17" fmla="*/ 1545432 h 1602582"/>
                <a:gd name="connsiteX18" fmla="*/ 119063 w 1524000"/>
                <a:gd name="connsiteY18" fmla="*/ 1485900 h 1602582"/>
                <a:gd name="connsiteX19" fmla="*/ 273844 w 1524000"/>
                <a:gd name="connsiteY19" fmla="*/ 1369219 h 1602582"/>
                <a:gd name="connsiteX20" fmla="*/ 409575 w 1524000"/>
                <a:gd name="connsiteY20" fmla="*/ 1262063 h 1602582"/>
                <a:gd name="connsiteX21" fmla="*/ 554831 w 1524000"/>
                <a:gd name="connsiteY21" fmla="*/ 1140619 h 1602582"/>
                <a:gd name="connsiteX22" fmla="*/ 650081 w 1524000"/>
                <a:gd name="connsiteY22" fmla="*/ 1052513 h 1602582"/>
                <a:gd name="connsiteX23" fmla="*/ 752475 w 1524000"/>
                <a:gd name="connsiteY23" fmla="*/ 957263 h 1602582"/>
                <a:gd name="connsiteX24" fmla="*/ 842963 w 1524000"/>
                <a:gd name="connsiteY24" fmla="*/ 864394 h 1602582"/>
                <a:gd name="connsiteX25" fmla="*/ 909638 w 1524000"/>
                <a:gd name="connsiteY25" fmla="*/ 790575 h 1602582"/>
                <a:gd name="connsiteX26" fmla="*/ 957263 w 1524000"/>
                <a:gd name="connsiteY26" fmla="*/ 733425 h 1602582"/>
                <a:gd name="connsiteX27" fmla="*/ 1035844 w 1524000"/>
                <a:gd name="connsiteY27" fmla="*/ 633413 h 1602582"/>
                <a:gd name="connsiteX28" fmla="*/ 1066800 w 1524000"/>
                <a:gd name="connsiteY28" fmla="*/ 585788 h 1602582"/>
                <a:gd name="connsiteX29" fmla="*/ 1085850 w 1524000"/>
                <a:gd name="connsiteY29" fmla="*/ 559594 h 1602582"/>
                <a:gd name="connsiteX30" fmla="*/ 1114425 w 1524000"/>
                <a:gd name="connsiteY30" fmla="*/ 514350 h 1602582"/>
                <a:gd name="connsiteX31" fmla="*/ 1147763 w 1524000"/>
                <a:gd name="connsiteY31" fmla="*/ 452438 h 1602582"/>
                <a:gd name="connsiteX32" fmla="*/ 1166813 w 1524000"/>
                <a:gd name="connsiteY32" fmla="*/ 411957 h 1602582"/>
                <a:gd name="connsiteX33" fmla="*/ 1181100 w 1524000"/>
                <a:gd name="connsiteY33" fmla="*/ 376238 h 1602582"/>
                <a:gd name="connsiteX34" fmla="*/ 1195388 w 1524000"/>
                <a:gd name="connsiteY34" fmla="*/ 333375 h 1602582"/>
                <a:gd name="connsiteX35" fmla="*/ 1202531 w 1524000"/>
                <a:gd name="connsiteY35" fmla="*/ 297657 h 1602582"/>
                <a:gd name="connsiteX36" fmla="*/ 1207294 w 1524000"/>
                <a:gd name="connsiteY36" fmla="*/ 269082 h 1602582"/>
                <a:gd name="connsiteX37" fmla="*/ 1207294 w 1524000"/>
                <a:gd name="connsiteY37" fmla="*/ 245269 h 1602582"/>
                <a:gd name="connsiteX38" fmla="*/ 1207294 w 1524000"/>
                <a:gd name="connsiteY38" fmla="*/ 238125 h 1602582"/>
                <a:gd name="connsiteX39" fmla="*/ 1195388 w 1524000"/>
                <a:gd name="connsiteY39" fmla="*/ 211932 h 1602582"/>
                <a:gd name="connsiteX40" fmla="*/ 1171575 w 1524000"/>
                <a:gd name="connsiteY40" fmla="*/ 176213 h 1602582"/>
                <a:gd name="connsiteX41" fmla="*/ 1147763 w 1524000"/>
                <a:gd name="connsiteY41" fmla="*/ 145257 h 1602582"/>
                <a:gd name="connsiteX42" fmla="*/ 1116806 w 1524000"/>
                <a:gd name="connsiteY42" fmla="*/ 109538 h 1602582"/>
                <a:gd name="connsiteX43" fmla="*/ 1026319 w 1524000"/>
                <a:gd name="connsiteY43" fmla="*/ 14288 h 1602582"/>
                <a:gd name="connsiteX44" fmla="*/ 1162050 w 1524000"/>
                <a:gd name="connsiteY44" fmla="*/ 0 h 1602582"/>
                <a:gd name="connsiteX45" fmla="*/ 1295400 w 1524000"/>
                <a:gd name="connsiteY45" fmla="*/ 78582 h 1602582"/>
                <a:gd name="connsiteX46" fmla="*/ 1357313 w 1524000"/>
                <a:gd name="connsiteY46" fmla="*/ 119063 h 1602582"/>
                <a:gd name="connsiteX47" fmla="*/ 1423988 w 1524000"/>
                <a:gd name="connsiteY47" fmla="*/ 171450 h 1602582"/>
                <a:gd name="connsiteX48" fmla="*/ 1476375 w 1524000"/>
                <a:gd name="connsiteY48" fmla="*/ 219075 h 1602582"/>
                <a:gd name="connsiteX49" fmla="*/ 1502569 w 1524000"/>
                <a:gd name="connsiteY49" fmla="*/ 245269 h 1602582"/>
                <a:gd name="connsiteX50" fmla="*/ 1516856 w 1524000"/>
                <a:gd name="connsiteY50" fmla="*/ 264319 h 1602582"/>
                <a:gd name="connsiteX51" fmla="*/ 1521619 w 1524000"/>
                <a:gd name="connsiteY51" fmla="*/ 276225 h 1602582"/>
                <a:gd name="connsiteX52" fmla="*/ 1524000 w 1524000"/>
                <a:gd name="connsiteY52" fmla="*/ 288132 h 1602582"/>
                <a:gd name="connsiteX53" fmla="*/ 1521619 w 1524000"/>
                <a:gd name="connsiteY53" fmla="*/ 304800 h 1602582"/>
                <a:gd name="connsiteX54" fmla="*/ 1512094 w 1524000"/>
                <a:gd name="connsiteY54" fmla="*/ 330994 h 1602582"/>
                <a:gd name="connsiteX55" fmla="*/ 1493044 w 1524000"/>
                <a:gd name="connsiteY55" fmla="*/ 357188 h 1602582"/>
                <a:gd name="connsiteX56" fmla="*/ 1464469 w 1524000"/>
                <a:gd name="connsiteY56" fmla="*/ 378619 h 1602582"/>
                <a:gd name="connsiteX57" fmla="*/ 1435894 w 1524000"/>
                <a:gd name="connsiteY57" fmla="*/ 395288 h 1602582"/>
                <a:gd name="connsiteX58" fmla="*/ 1397794 w 1524000"/>
                <a:gd name="connsiteY58" fmla="*/ 445294 h 1602582"/>
                <a:gd name="connsiteX59" fmla="*/ 1302544 w 1524000"/>
                <a:gd name="connsiteY59" fmla="*/ 576263 h 160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24000" h="1602582">
                  <a:moveTo>
                    <a:pt x="1302544" y="576263"/>
                  </a:moveTo>
                  <a:lnTo>
                    <a:pt x="1145381" y="773907"/>
                  </a:lnTo>
                  <a:lnTo>
                    <a:pt x="1083469" y="847725"/>
                  </a:lnTo>
                  <a:lnTo>
                    <a:pt x="1019175" y="921544"/>
                  </a:lnTo>
                  <a:lnTo>
                    <a:pt x="952500" y="992982"/>
                  </a:lnTo>
                  <a:lnTo>
                    <a:pt x="890588" y="1057275"/>
                  </a:lnTo>
                  <a:lnTo>
                    <a:pt x="812006" y="1126332"/>
                  </a:lnTo>
                  <a:lnTo>
                    <a:pt x="733425" y="1185863"/>
                  </a:lnTo>
                  <a:lnTo>
                    <a:pt x="616744" y="1266825"/>
                  </a:lnTo>
                  <a:lnTo>
                    <a:pt x="483394" y="1350169"/>
                  </a:lnTo>
                  <a:lnTo>
                    <a:pt x="311944" y="1452563"/>
                  </a:lnTo>
                  <a:lnTo>
                    <a:pt x="114300" y="1559719"/>
                  </a:lnTo>
                  <a:lnTo>
                    <a:pt x="40481" y="1597819"/>
                  </a:lnTo>
                  <a:lnTo>
                    <a:pt x="23813" y="1602582"/>
                  </a:lnTo>
                  <a:lnTo>
                    <a:pt x="9525" y="1602582"/>
                  </a:lnTo>
                  <a:lnTo>
                    <a:pt x="0" y="1597819"/>
                  </a:lnTo>
                  <a:lnTo>
                    <a:pt x="9525" y="1581150"/>
                  </a:lnTo>
                  <a:lnTo>
                    <a:pt x="42863" y="1545432"/>
                  </a:lnTo>
                  <a:lnTo>
                    <a:pt x="119063" y="1485900"/>
                  </a:lnTo>
                  <a:lnTo>
                    <a:pt x="273844" y="1369219"/>
                  </a:lnTo>
                  <a:lnTo>
                    <a:pt x="409575" y="1262063"/>
                  </a:lnTo>
                  <a:lnTo>
                    <a:pt x="554831" y="1140619"/>
                  </a:lnTo>
                  <a:lnTo>
                    <a:pt x="650081" y="1052513"/>
                  </a:lnTo>
                  <a:lnTo>
                    <a:pt x="752475" y="957263"/>
                  </a:lnTo>
                  <a:lnTo>
                    <a:pt x="842963" y="864394"/>
                  </a:lnTo>
                  <a:lnTo>
                    <a:pt x="909638" y="790575"/>
                  </a:lnTo>
                  <a:lnTo>
                    <a:pt x="957263" y="733425"/>
                  </a:lnTo>
                  <a:lnTo>
                    <a:pt x="1035844" y="633413"/>
                  </a:lnTo>
                  <a:lnTo>
                    <a:pt x="1066800" y="585788"/>
                  </a:lnTo>
                  <a:lnTo>
                    <a:pt x="1085850" y="559594"/>
                  </a:lnTo>
                  <a:lnTo>
                    <a:pt x="1114425" y="514350"/>
                  </a:lnTo>
                  <a:lnTo>
                    <a:pt x="1147763" y="452438"/>
                  </a:lnTo>
                  <a:lnTo>
                    <a:pt x="1166813" y="411957"/>
                  </a:lnTo>
                  <a:lnTo>
                    <a:pt x="1181100" y="376238"/>
                  </a:lnTo>
                  <a:lnTo>
                    <a:pt x="1195388" y="333375"/>
                  </a:lnTo>
                  <a:lnTo>
                    <a:pt x="1202531" y="297657"/>
                  </a:lnTo>
                  <a:lnTo>
                    <a:pt x="1207294" y="269082"/>
                  </a:lnTo>
                  <a:lnTo>
                    <a:pt x="1207294" y="245269"/>
                  </a:lnTo>
                  <a:lnTo>
                    <a:pt x="1207294" y="238125"/>
                  </a:lnTo>
                  <a:lnTo>
                    <a:pt x="1195388" y="211932"/>
                  </a:lnTo>
                  <a:lnTo>
                    <a:pt x="1171575" y="176213"/>
                  </a:lnTo>
                  <a:lnTo>
                    <a:pt x="1147763" y="145257"/>
                  </a:lnTo>
                  <a:lnTo>
                    <a:pt x="1116806" y="109538"/>
                  </a:lnTo>
                  <a:lnTo>
                    <a:pt x="1026319" y="14288"/>
                  </a:lnTo>
                  <a:lnTo>
                    <a:pt x="1162050" y="0"/>
                  </a:lnTo>
                  <a:lnTo>
                    <a:pt x="1295400" y="78582"/>
                  </a:lnTo>
                  <a:lnTo>
                    <a:pt x="1357313" y="119063"/>
                  </a:lnTo>
                  <a:lnTo>
                    <a:pt x="1423988" y="171450"/>
                  </a:lnTo>
                  <a:lnTo>
                    <a:pt x="1476375" y="219075"/>
                  </a:lnTo>
                  <a:lnTo>
                    <a:pt x="1502569" y="245269"/>
                  </a:lnTo>
                  <a:lnTo>
                    <a:pt x="1516856" y="264319"/>
                  </a:lnTo>
                  <a:lnTo>
                    <a:pt x="1521619" y="276225"/>
                  </a:lnTo>
                  <a:lnTo>
                    <a:pt x="1524000" y="288132"/>
                  </a:lnTo>
                  <a:lnTo>
                    <a:pt x="1521619" y="304800"/>
                  </a:lnTo>
                  <a:lnTo>
                    <a:pt x="1512094" y="330994"/>
                  </a:lnTo>
                  <a:lnTo>
                    <a:pt x="1493044" y="357188"/>
                  </a:lnTo>
                  <a:lnTo>
                    <a:pt x="1464469" y="378619"/>
                  </a:lnTo>
                  <a:lnTo>
                    <a:pt x="1435894" y="395288"/>
                  </a:lnTo>
                  <a:lnTo>
                    <a:pt x="1397794" y="445294"/>
                  </a:lnTo>
                  <a:lnTo>
                    <a:pt x="1302544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グループ化 1">
            <a:extLst>
              <a:ext uri="{FF2B5EF4-FFF2-40B4-BE49-F238E27FC236}">
                <a16:creationId xmlns:a16="http://schemas.microsoft.com/office/drawing/2014/main" id="{B36EEBAA-2D48-451B-ACC0-4DCBA5480E05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504950"/>
            <a:ext cx="4440238" cy="4586288"/>
            <a:chOff x="2568575" y="1504950"/>
            <a:chExt cx="4440238" cy="4586288"/>
          </a:xfrm>
        </p:grpSpPr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45BF075A-AFBA-41C9-9E98-4C66CE4D470B}"/>
                </a:ext>
              </a:extLst>
            </p:cNvPr>
            <p:cNvSpPr/>
            <p:nvPr/>
          </p:nvSpPr>
          <p:spPr>
            <a:xfrm>
              <a:off x="2568575" y="1598613"/>
              <a:ext cx="1430338" cy="2381250"/>
            </a:xfrm>
            <a:custGeom>
              <a:avLst/>
              <a:gdLst>
                <a:gd name="connsiteX0" fmla="*/ 1187493 w 1429901"/>
                <a:gd name="connsiteY0" fmla="*/ 665855 h 2381122"/>
                <a:gd name="connsiteX1" fmla="*/ 1129192 w 1429901"/>
                <a:gd name="connsiteY1" fmla="*/ 782456 h 2381122"/>
                <a:gd name="connsiteX2" fmla="*/ 1049412 w 1429901"/>
                <a:gd name="connsiteY2" fmla="*/ 935879 h 2381122"/>
                <a:gd name="connsiteX3" fmla="*/ 960427 w 1429901"/>
                <a:gd name="connsiteY3" fmla="*/ 1113849 h 2381122"/>
                <a:gd name="connsiteX4" fmla="*/ 914400 w 1429901"/>
                <a:gd name="connsiteY4" fmla="*/ 1205903 h 2381122"/>
                <a:gd name="connsiteX5" fmla="*/ 782456 w 1429901"/>
                <a:gd name="connsiteY5" fmla="*/ 1445243 h 2381122"/>
                <a:gd name="connsiteX6" fmla="*/ 687334 w 1429901"/>
                <a:gd name="connsiteY6" fmla="*/ 1586392 h 2381122"/>
                <a:gd name="connsiteX7" fmla="*/ 555391 w 1429901"/>
                <a:gd name="connsiteY7" fmla="*/ 1773568 h 2381122"/>
                <a:gd name="connsiteX8" fmla="*/ 426515 w 1429901"/>
                <a:gd name="connsiteY8" fmla="*/ 1942333 h 2381122"/>
                <a:gd name="connsiteX9" fmla="*/ 236271 w 1429901"/>
                <a:gd name="connsiteY9" fmla="*/ 2169398 h 2381122"/>
                <a:gd name="connsiteX10" fmla="*/ 101259 w 1429901"/>
                <a:gd name="connsiteY10" fmla="*/ 2319753 h 2381122"/>
                <a:gd name="connsiteX11" fmla="*/ 67506 w 1429901"/>
                <a:gd name="connsiteY11" fmla="*/ 2359643 h 2381122"/>
                <a:gd name="connsiteX12" fmla="*/ 46027 w 1429901"/>
                <a:gd name="connsiteY12" fmla="*/ 2371917 h 2381122"/>
                <a:gd name="connsiteX13" fmla="*/ 30685 w 1429901"/>
                <a:gd name="connsiteY13" fmla="*/ 2378053 h 2381122"/>
                <a:gd name="connsiteX14" fmla="*/ 21479 w 1429901"/>
                <a:gd name="connsiteY14" fmla="*/ 2381122 h 2381122"/>
                <a:gd name="connsiteX15" fmla="*/ 15342 w 1429901"/>
                <a:gd name="connsiteY15" fmla="*/ 2381122 h 2381122"/>
                <a:gd name="connsiteX16" fmla="*/ 6137 w 1429901"/>
                <a:gd name="connsiteY16" fmla="*/ 2378053 h 2381122"/>
                <a:gd name="connsiteX17" fmla="*/ 0 w 1429901"/>
                <a:gd name="connsiteY17" fmla="*/ 2368848 h 2381122"/>
                <a:gd name="connsiteX18" fmla="*/ 0 w 1429901"/>
                <a:gd name="connsiteY18" fmla="*/ 2353506 h 2381122"/>
                <a:gd name="connsiteX19" fmla="*/ 12274 w 1429901"/>
                <a:gd name="connsiteY19" fmla="*/ 2319753 h 2381122"/>
                <a:gd name="connsiteX20" fmla="*/ 79780 w 1429901"/>
                <a:gd name="connsiteY20" fmla="*/ 2224631 h 2381122"/>
                <a:gd name="connsiteX21" fmla="*/ 202518 w 1429901"/>
                <a:gd name="connsiteY21" fmla="*/ 2037455 h 2381122"/>
                <a:gd name="connsiteX22" fmla="*/ 306846 w 1429901"/>
                <a:gd name="connsiteY22" fmla="*/ 1877895 h 2381122"/>
                <a:gd name="connsiteX23" fmla="*/ 398899 w 1429901"/>
                <a:gd name="connsiteY23" fmla="*/ 1718335 h 2381122"/>
                <a:gd name="connsiteX24" fmla="*/ 466405 w 1429901"/>
                <a:gd name="connsiteY24" fmla="*/ 1604802 h 2381122"/>
                <a:gd name="connsiteX25" fmla="*/ 533911 w 1429901"/>
                <a:gd name="connsiteY25" fmla="*/ 1485133 h 2381122"/>
                <a:gd name="connsiteX26" fmla="*/ 610623 w 1429901"/>
                <a:gd name="connsiteY26" fmla="*/ 1334778 h 2381122"/>
                <a:gd name="connsiteX27" fmla="*/ 681197 w 1429901"/>
                <a:gd name="connsiteY27" fmla="*/ 1196698 h 2381122"/>
                <a:gd name="connsiteX28" fmla="*/ 764046 w 1429901"/>
                <a:gd name="connsiteY28" fmla="*/ 1027933 h 2381122"/>
                <a:gd name="connsiteX29" fmla="*/ 843825 w 1429901"/>
                <a:gd name="connsiteY29" fmla="*/ 849962 h 2381122"/>
                <a:gd name="connsiteX30" fmla="*/ 908263 w 1429901"/>
                <a:gd name="connsiteY30" fmla="*/ 705745 h 2381122"/>
                <a:gd name="connsiteX31" fmla="*/ 975769 w 1429901"/>
                <a:gd name="connsiteY31" fmla="*/ 536980 h 2381122"/>
                <a:gd name="connsiteX32" fmla="*/ 1021796 w 1429901"/>
                <a:gd name="connsiteY32" fmla="*/ 417310 h 2381122"/>
                <a:gd name="connsiteX33" fmla="*/ 1064754 w 1429901"/>
                <a:gd name="connsiteY33" fmla="*/ 300708 h 2381122"/>
                <a:gd name="connsiteX34" fmla="*/ 1086234 w 1429901"/>
                <a:gd name="connsiteY34" fmla="*/ 248545 h 2381122"/>
                <a:gd name="connsiteX35" fmla="*/ 1089302 w 1429901"/>
                <a:gd name="connsiteY35" fmla="*/ 223997 h 2381122"/>
                <a:gd name="connsiteX36" fmla="*/ 1086234 w 1429901"/>
                <a:gd name="connsiteY36" fmla="*/ 196381 h 2381122"/>
                <a:gd name="connsiteX37" fmla="*/ 1083165 w 1429901"/>
                <a:gd name="connsiteY37" fmla="*/ 181039 h 2381122"/>
                <a:gd name="connsiteX38" fmla="*/ 1058617 w 1429901"/>
                <a:gd name="connsiteY38" fmla="*/ 159560 h 2381122"/>
                <a:gd name="connsiteX39" fmla="*/ 1009522 w 1429901"/>
                <a:gd name="connsiteY39" fmla="*/ 122738 h 2381122"/>
                <a:gd name="connsiteX40" fmla="*/ 969632 w 1429901"/>
                <a:gd name="connsiteY40" fmla="*/ 92053 h 2381122"/>
                <a:gd name="connsiteX41" fmla="*/ 942016 w 1429901"/>
                <a:gd name="connsiteY41" fmla="*/ 70574 h 2381122"/>
                <a:gd name="connsiteX42" fmla="*/ 929742 w 1429901"/>
                <a:gd name="connsiteY42" fmla="*/ 52164 h 2381122"/>
                <a:gd name="connsiteX43" fmla="*/ 923605 w 1429901"/>
                <a:gd name="connsiteY43" fmla="*/ 39890 h 2381122"/>
                <a:gd name="connsiteX44" fmla="*/ 923605 w 1429901"/>
                <a:gd name="connsiteY44" fmla="*/ 30684 h 2381122"/>
                <a:gd name="connsiteX45" fmla="*/ 926674 w 1429901"/>
                <a:gd name="connsiteY45" fmla="*/ 18411 h 2381122"/>
                <a:gd name="connsiteX46" fmla="*/ 935879 w 1429901"/>
                <a:gd name="connsiteY46" fmla="*/ 12274 h 2381122"/>
                <a:gd name="connsiteX47" fmla="*/ 960427 w 1429901"/>
                <a:gd name="connsiteY47" fmla="*/ 6137 h 2381122"/>
                <a:gd name="connsiteX48" fmla="*/ 994180 w 1429901"/>
                <a:gd name="connsiteY48" fmla="*/ 3068 h 2381122"/>
                <a:gd name="connsiteX49" fmla="*/ 1031001 w 1429901"/>
                <a:gd name="connsiteY49" fmla="*/ 0 h 2381122"/>
                <a:gd name="connsiteX50" fmla="*/ 1080097 w 1429901"/>
                <a:gd name="connsiteY50" fmla="*/ 6137 h 2381122"/>
                <a:gd name="connsiteX51" fmla="*/ 1119987 w 1429901"/>
                <a:gd name="connsiteY51" fmla="*/ 15342 h 2381122"/>
                <a:gd name="connsiteX52" fmla="*/ 1187493 w 1429901"/>
                <a:gd name="connsiteY52" fmla="*/ 42958 h 2381122"/>
                <a:gd name="connsiteX53" fmla="*/ 1248862 w 1429901"/>
                <a:gd name="connsiteY53" fmla="*/ 79780 h 2381122"/>
                <a:gd name="connsiteX54" fmla="*/ 1297957 w 1429901"/>
                <a:gd name="connsiteY54" fmla="*/ 113533 h 2381122"/>
                <a:gd name="connsiteX55" fmla="*/ 1374668 w 1429901"/>
                <a:gd name="connsiteY55" fmla="*/ 171833 h 2381122"/>
                <a:gd name="connsiteX56" fmla="*/ 1399216 w 1429901"/>
                <a:gd name="connsiteY56" fmla="*/ 196381 h 2381122"/>
                <a:gd name="connsiteX57" fmla="*/ 1414558 w 1429901"/>
                <a:gd name="connsiteY57" fmla="*/ 217860 h 2381122"/>
                <a:gd name="connsiteX58" fmla="*/ 1423764 w 1429901"/>
                <a:gd name="connsiteY58" fmla="*/ 233202 h 2381122"/>
                <a:gd name="connsiteX59" fmla="*/ 1429901 w 1429901"/>
                <a:gd name="connsiteY59" fmla="*/ 251613 h 2381122"/>
                <a:gd name="connsiteX60" fmla="*/ 1426832 w 1429901"/>
                <a:gd name="connsiteY60" fmla="*/ 273092 h 2381122"/>
                <a:gd name="connsiteX61" fmla="*/ 1420695 w 1429901"/>
                <a:gd name="connsiteY61" fmla="*/ 288435 h 2381122"/>
                <a:gd name="connsiteX62" fmla="*/ 1408421 w 1429901"/>
                <a:gd name="connsiteY62" fmla="*/ 297640 h 2381122"/>
                <a:gd name="connsiteX63" fmla="*/ 1383874 w 1429901"/>
                <a:gd name="connsiteY63" fmla="*/ 309914 h 2381122"/>
                <a:gd name="connsiteX64" fmla="*/ 1368532 w 1429901"/>
                <a:gd name="connsiteY64" fmla="*/ 316051 h 2381122"/>
                <a:gd name="connsiteX65" fmla="*/ 1331710 w 1429901"/>
                <a:gd name="connsiteY65" fmla="*/ 352872 h 2381122"/>
                <a:gd name="connsiteX66" fmla="*/ 1307162 w 1429901"/>
                <a:gd name="connsiteY66" fmla="*/ 380488 h 2381122"/>
                <a:gd name="connsiteX67" fmla="*/ 1285683 w 1429901"/>
                <a:gd name="connsiteY67" fmla="*/ 432652 h 2381122"/>
                <a:gd name="connsiteX68" fmla="*/ 1248862 w 1429901"/>
                <a:gd name="connsiteY68" fmla="*/ 527774 h 2381122"/>
                <a:gd name="connsiteX69" fmla="*/ 1187493 w 1429901"/>
                <a:gd name="connsiteY69" fmla="*/ 665855 h 2381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429901" h="2381122">
                  <a:moveTo>
                    <a:pt x="1187493" y="665855"/>
                  </a:moveTo>
                  <a:lnTo>
                    <a:pt x="1129192" y="782456"/>
                  </a:lnTo>
                  <a:lnTo>
                    <a:pt x="1049412" y="935879"/>
                  </a:lnTo>
                  <a:lnTo>
                    <a:pt x="960427" y="1113849"/>
                  </a:lnTo>
                  <a:lnTo>
                    <a:pt x="914400" y="1205903"/>
                  </a:lnTo>
                  <a:lnTo>
                    <a:pt x="782456" y="1445243"/>
                  </a:lnTo>
                  <a:lnTo>
                    <a:pt x="687334" y="1586392"/>
                  </a:lnTo>
                  <a:lnTo>
                    <a:pt x="555391" y="1773568"/>
                  </a:lnTo>
                  <a:lnTo>
                    <a:pt x="426515" y="1942333"/>
                  </a:lnTo>
                  <a:lnTo>
                    <a:pt x="236271" y="2169398"/>
                  </a:lnTo>
                  <a:lnTo>
                    <a:pt x="101259" y="2319753"/>
                  </a:lnTo>
                  <a:lnTo>
                    <a:pt x="67506" y="2359643"/>
                  </a:lnTo>
                  <a:lnTo>
                    <a:pt x="46027" y="2371917"/>
                  </a:lnTo>
                  <a:lnTo>
                    <a:pt x="30685" y="2378053"/>
                  </a:lnTo>
                  <a:lnTo>
                    <a:pt x="21479" y="2381122"/>
                  </a:lnTo>
                  <a:lnTo>
                    <a:pt x="15342" y="2381122"/>
                  </a:lnTo>
                  <a:lnTo>
                    <a:pt x="6137" y="2378053"/>
                  </a:lnTo>
                  <a:lnTo>
                    <a:pt x="0" y="2368848"/>
                  </a:lnTo>
                  <a:lnTo>
                    <a:pt x="0" y="2353506"/>
                  </a:lnTo>
                  <a:lnTo>
                    <a:pt x="12274" y="2319753"/>
                  </a:lnTo>
                  <a:lnTo>
                    <a:pt x="79780" y="2224631"/>
                  </a:lnTo>
                  <a:lnTo>
                    <a:pt x="202518" y="2037455"/>
                  </a:lnTo>
                  <a:lnTo>
                    <a:pt x="306846" y="1877895"/>
                  </a:lnTo>
                  <a:lnTo>
                    <a:pt x="398899" y="1718335"/>
                  </a:lnTo>
                  <a:lnTo>
                    <a:pt x="466405" y="1604802"/>
                  </a:lnTo>
                  <a:lnTo>
                    <a:pt x="533911" y="1485133"/>
                  </a:lnTo>
                  <a:lnTo>
                    <a:pt x="610623" y="1334778"/>
                  </a:lnTo>
                  <a:lnTo>
                    <a:pt x="681197" y="1196698"/>
                  </a:lnTo>
                  <a:lnTo>
                    <a:pt x="764046" y="1027933"/>
                  </a:lnTo>
                  <a:lnTo>
                    <a:pt x="843825" y="849962"/>
                  </a:lnTo>
                  <a:lnTo>
                    <a:pt x="908263" y="705745"/>
                  </a:lnTo>
                  <a:lnTo>
                    <a:pt x="975769" y="536980"/>
                  </a:lnTo>
                  <a:lnTo>
                    <a:pt x="1021796" y="417310"/>
                  </a:lnTo>
                  <a:lnTo>
                    <a:pt x="1064754" y="300708"/>
                  </a:lnTo>
                  <a:lnTo>
                    <a:pt x="1086234" y="248545"/>
                  </a:lnTo>
                  <a:lnTo>
                    <a:pt x="1089302" y="223997"/>
                  </a:lnTo>
                  <a:lnTo>
                    <a:pt x="1086234" y="196381"/>
                  </a:lnTo>
                  <a:lnTo>
                    <a:pt x="1083165" y="181039"/>
                  </a:lnTo>
                  <a:lnTo>
                    <a:pt x="1058617" y="159560"/>
                  </a:lnTo>
                  <a:lnTo>
                    <a:pt x="1009522" y="122738"/>
                  </a:lnTo>
                  <a:lnTo>
                    <a:pt x="969632" y="92053"/>
                  </a:lnTo>
                  <a:lnTo>
                    <a:pt x="942016" y="70574"/>
                  </a:lnTo>
                  <a:lnTo>
                    <a:pt x="929742" y="52164"/>
                  </a:lnTo>
                  <a:lnTo>
                    <a:pt x="923605" y="39890"/>
                  </a:lnTo>
                  <a:lnTo>
                    <a:pt x="923605" y="30684"/>
                  </a:lnTo>
                  <a:lnTo>
                    <a:pt x="926674" y="18411"/>
                  </a:lnTo>
                  <a:lnTo>
                    <a:pt x="935879" y="12274"/>
                  </a:lnTo>
                  <a:lnTo>
                    <a:pt x="960427" y="6137"/>
                  </a:lnTo>
                  <a:lnTo>
                    <a:pt x="994180" y="3068"/>
                  </a:lnTo>
                  <a:lnTo>
                    <a:pt x="1031001" y="0"/>
                  </a:lnTo>
                  <a:lnTo>
                    <a:pt x="1080097" y="6137"/>
                  </a:lnTo>
                  <a:lnTo>
                    <a:pt x="1119987" y="15342"/>
                  </a:lnTo>
                  <a:lnTo>
                    <a:pt x="1187493" y="42958"/>
                  </a:lnTo>
                  <a:lnTo>
                    <a:pt x="1248862" y="79780"/>
                  </a:lnTo>
                  <a:lnTo>
                    <a:pt x="1297957" y="113533"/>
                  </a:lnTo>
                  <a:lnTo>
                    <a:pt x="1374668" y="171833"/>
                  </a:lnTo>
                  <a:lnTo>
                    <a:pt x="1399216" y="196381"/>
                  </a:lnTo>
                  <a:lnTo>
                    <a:pt x="1414558" y="217860"/>
                  </a:lnTo>
                  <a:lnTo>
                    <a:pt x="1423764" y="233202"/>
                  </a:lnTo>
                  <a:lnTo>
                    <a:pt x="1429901" y="251613"/>
                  </a:lnTo>
                  <a:lnTo>
                    <a:pt x="1426832" y="273092"/>
                  </a:lnTo>
                  <a:lnTo>
                    <a:pt x="1420695" y="288435"/>
                  </a:lnTo>
                  <a:lnTo>
                    <a:pt x="1408421" y="297640"/>
                  </a:lnTo>
                  <a:lnTo>
                    <a:pt x="1383874" y="309914"/>
                  </a:lnTo>
                  <a:lnTo>
                    <a:pt x="1368532" y="316051"/>
                  </a:lnTo>
                  <a:lnTo>
                    <a:pt x="1331710" y="352872"/>
                  </a:lnTo>
                  <a:lnTo>
                    <a:pt x="1307162" y="380488"/>
                  </a:lnTo>
                  <a:lnTo>
                    <a:pt x="1285683" y="432652"/>
                  </a:lnTo>
                  <a:lnTo>
                    <a:pt x="1248862" y="527774"/>
                  </a:lnTo>
                  <a:lnTo>
                    <a:pt x="1187493" y="6658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25042DBC-D47B-47ED-8861-54CC51ECD71D}"/>
                </a:ext>
              </a:extLst>
            </p:cNvPr>
            <p:cNvSpPr/>
            <p:nvPr/>
          </p:nvSpPr>
          <p:spPr>
            <a:xfrm>
              <a:off x="3271838" y="2743200"/>
              <a:ext cx="334962" cy="3051175"/>
            </a:xfrm>
            <a:custGeom>
              <a:avLst/>
              <a:gdLst>
                <a:gd name="connsiteX0" fmla="*/ 330740 w 334631"/>
                <a:gd name="connsiteY0" fmla="*/ 719847 h 3050594"/>
                <a:gd name="connsiteX1" fmla="*/ 334631 w 334631"/>
                <a:gd name="connsiteY1" fmla="*/ 435799 h 3050594"/>
                <a:gd name="connsiteX2" fmla="*/ 334631 w 334631"/>
                <a:gd name="connsiteY2" fmla="*/ 249028 h 3050594"/>
                <a:gd name="connsiteX3" fmla="*/ 334631 w 334631"/>
                <a:gd name="connsiteY3" fmla="*/ 229573 h 3050594"/>
                <a:gd name="connsiteX4" fmla="*/ 334631 w 334631"/>
                <a:gd name="connsiteY4" fmla="*/ 225682 h 3050594"/>
                <a:gd name="connsiteX5" fmla="*/ 322958 w 334631"/>
                <a:gd name="connsiteY5" fmla="*/ 198444 h 3050594"/>
                <a:gd name="connsiteX6" fmla="*/ 299612 w 334631"/>
                <a:gd name="connsiteY6" fmla="*/ 155643 h 3050594"/>
                <a:gd name="connsiteX7" fmla="*/ 268483 w 334631"/>
                <a:gd name="connsiteY7" fmla="*/ 101168 h 3050594"/>
                <a:gd name="connsiteX8" fmla="*/ 190662 w 334631"/>
                <a:gd name="connsiteY8" fmla="*/ 0 h 3050594"/>
                <a:gd name="connsiteX9" fmla="*/ 46692 w 334631"/>
                <a:gd name="connsiteY9" fmla="*/ 245137 h 3050594"/>
                <a:gd name="connsiteX10" fmla="*/ 101167 w 334631"/>
                <a:gd name="connsiteY10" fmla="*/ 299612 h 3050594"/>
                <a:gd name="connsiteX11" fmla="*/ 112841 w 334631"/>
                <a:gd name="connsiteY11" fmla="*/ 322958 h 3050594"/>
                <a:gd name="connsiteX12" fmla="*/ 132296 w 334631"/>
                <a:gd name="connsiteY12" fmla="*/ 361869 h 3050594"/>
                <a:gd name="connsiteX13" fmla="*/ 147860 w 334631"/>
                <a:gd name="connsiteY13" fmla="*/ 400780 h 3050594"/>
                <a:gd name="connsiteX14" fmla="*/ 155642 w 334631"/>
                <a:gd name="connsiteY14" fmla="*/ 439690 h 3050594"/>
                <a:gd name="connsiteX15" fmla="*/ 155642 w 334631"/>
                <a:gd name="connsiteY15" fmla="*/ 575877 h 3050594"/>
                <a:gd name="connsiteX16" fmla="*/ 155642 w 334631"/>
                <a:gd name="connsiteY16" fmla="*/ 871598 h 3050594"/>
                <a:gd name="connsiteX17" fmla="*/ 155642 w 334631"/>
                <a:gd name="connsiteY17" fmla="*/ 1101171 h 3050594"/>
                <a:gd name="connsiteX18" fmla="*/ 147860 w 334631"/>
                <a:gd name="connsiteY18" fmla="*/ 1291833 h 3050594"/>
                <a:gd name="connsiteX19" fmla="*/ 128405 w 334631"/>
                <a:gd name="connsiteY19" fmla="*/ 1591445 h 3050594"/>
                <a:gd name="connsiteX20" fmla="*/ 105058 w 334631"/>
                <a:gd name="connsiteY20" fmla="*/ 1887166 h 3050594"/>
                <a:gd name="connsiteX21" fmla="*/ 77821 w 334631"/>
                <a:gd name="connsiteY21" fmla="*/ 2182887 h 3050594"/>
                <a:gd name="connsiteX22" fmla="*/ 66148 w 334631"/>
                <a:gd name="connsiteY22" fmla="*/ 2315183 h 3050594"/>
                <a:gd name="connsiteX23" fmla="*/ 50584 w 334631"/>
                <a:gd name="connsiteY23" fmla="*/ 2381331 h 3050594"/>
                <a:gd name="connsiteX24" fmla="*/ 19455 w 334631"/>
                <a:gd name="connsiteY24" fmla="*/ 2509736 h 3050594"/>
                <a:gd name="connsiteX25" fmla="*/ 0 w 334631"/>
                <a:gd name="connsiteY25" fmla="*/ 2610904 h 3050594"/>
                <a:gd name="connsiteX26" fmla="*/ 3891 w 334631"/>
                <a:gd name="connsiteY26" fmla="*/ 2673161 h 3050594"/>
                <a:gd name="connsiteX27" fmla="*/ 15564 w 334631"/>
                <a:gd name="connsiteY27" fmla="*/ 2731527 h 3050594"/>
                <a:gd name="connsiteX28" fmla="*/ 50584 w 334631"/>
                <a:gd name="connsiteY28" fmla="*/ 2848259 h 3050594"/>
                <a:gd name="connsiteX29" fmla="*/ 81712 w 334631"/>
                <a:gd name="connsiteY29" fmla="*/ 2933862 h 3050594"/>
                <a:gd name="connsiteX30" fmla="*/ 108949 w 334631"/>
                <a:gd name="connsiteY30" fmla="*/ 2984446 h 3050594"/>
                <a:gd name="connsiteX31" fmla="*/ 132296 w 334631"/>
                <a:gd name="connsiteY31" fmla="*/ 3015574 h 3050594"/>
                <a:gd name="connsiteX32" fmla="*/ 155642 w 334631"/>
                <a:gd name="connsiteY32" fmla="*/ 3038921 h 3050594"/>
                <a:gd name="connsiteX33" fmla="*/ 182880 w 334631"/>
                <a:gd name="connsiteY33" fmla="*/ 3050594 h 3050594"/>
                <a:gd name="connsiteX34" fmla="*/ 198444 w 334631"/>
                <a:gd name="connsiteY34" fmla="*/ 3050594 h 3050594"/>
                <a:gd name="connsiteX35" fmla="*/ 221790 w 334631"/>
                <a:gd name="connsiteY35" fmla="*/ 3031139 h 3050594"/>
                <a:gd name="connsiteX36" fmla="*/ 245137 w 334631"/>
                <a:gd name="connsiteY36" fmla="*/ 2992228 h 3050594"/>
                <a:gd name="connsiteX37" fmla="*/ 260701 w 334631"/>
                <a:gd name="connsiteY37" fmla="*/ 2949426 h 3050594"/>
                <a:gd name="connsiteX38" fmla="*/ 268483 w 334631"/>
                <a:gd name="connsiteY38" fmla="*/ 2910516 h 3050594"/>
                <a:gd name="connsiteX39" fmla="*/ 272374 w 334631"/>
                <a:gd name="connsiteY39" fmla="*/ 2813239 h 3050594"/>
                <a:gd name="connsiteX40" fmla="*/ 284047 w 334631"/>
                <a:gd name="connsiteY40" fmla="*/ 2583666 h 3050594"/>
                <a:gd name="connsiteX41" fmla="*/ 299612 w 334631"/>
                <a:gd name="connsiteY41" fmla="*/ 2295728 h 3050594"/>
                <a:gd name="connsiteX42" fmla="*/ 311285 w 334631"/>
                <a:gd name="connsiteY42" fmla="*/ 2023353 h 3050594"/>
                <a:gd name="connsiteX43" fmla="*/ 315176 w 334631"/>
                <a:gd name="connsiteY43" fmla="*/ 1832691 h 3050594"/>
                <a:gd name="connsiteX44" fmla="*/ 322958 w 334631"/>
                <a:gd name="connsiteY44" fmla="*/ 1463040 h 3050594"/>
                <a:gd name="connsiteX45" fmla="*/ 330740 w 334631"/>
                <a:gd name="connsiteY45" fmla="*/ 719847 h 30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631" h="3050594">
                  <a:moveTo>
                    <a:pt x="330740" y="719847"/>
                  </a:moveTo>
                  <a:lnTo>
                    <a:pt x="334631" y="435799"/>
                  </a:lnTo>
                  <a:lnTo>
                    <a:pt x="334631" y="249028"/>
                  </a:lnTo>
                  <a:lnTo>
                    <a:pt x="334631" y="229573"/>
                  </a:lnTo>
                  <a:lnTo>
                    <a:pt x="334631" y="225682"/>
                  </a:lnTo>
                  <a:lnTo>
                    <a:pt x="322958" y="198444"/>
                  </a:lnTo>
                  <a:lnTo>
                    <a:pt x="299612" y="155643"/>
                  </a:lnTo>
                  <a:lnTo>
                    <a:pt x="268483" y="101168"/>
                  </a:lnTo>
                  <a:lnTo>
                    <a:pt x="190662" y="0"/>
                  </a:lnTo>
                  <a:lnTo>
                    <a:pt x="46692" y="245137"/>
                  </a:lnTo>
                  <a:lnTo>
                    <a:pt x="101167" y="299612"/>
                  </a:lnTo>
                  <a:lnTo>
                    <a:pt x="112841" y="322958"/>
                  </a:lnTo>
                  <a:lnTo>
                    <a:pt x="132296" y="361869"/>
                  </a:lnTo>
                  <a:lnTo>
                    <a:pt x="147860" y="400780"/>
                  </a:lnTo>
                  <a:lnTo>
                    <a:pt x="155642" y="439690"/>
                  </a:lnTo>
                  <a:lnTo>
                    <a:pt x="155642" y="575877"/>
                  </a:lnTo>
                  <a:lnTo>
                    <a:pt x="155642" y="871598"/>
                  </a:lnTo>
                  <a:lnTo>
                    <a:pt x="155642" y="1101171"/>
                  </a:lnTo>
                  <a:lnTo>
                    <a:pt x="147860" y="1291833"/>
                  </a:lnTo>
                  <a:lnTo>
                    <a:pt x="128405" y="1591445"/>
                  </a:lnTo>
                  <a:lnTo>
                    <a:pt x="105058" y="1887166"/>
                  </a:lnTo>
                  <a:lnTo>
                    <a:pt x="77821" y="2182887"/>
                  </a:lnTo>
                  <a:lnTo>
                    <a:pt x="66148" y="2315183"/>
                  </a:lnTo>
                  <a:lnTo>
                    <a:pt x="50584" y="2381331"/>
                  </a:lnTo>
                  <a:lnTo>
                    <a:pt x="19455" y="2509736"/>
                  </a:lnTo>
                  <a:lnTo>
                    <a:pt x="0" y="2610904"/>
                  </a:lnTo>
                  <a:lnTo>
                    <a:pt x="3891" y="2673161"/>
                  </a:lnTo>
                  <a:lnTo>
                    <a:pt x="15564" y="2731527"/>
                  </a:lnTo>
                  <a:lnTo>
                    <a:pt x="50584" y="2848259"/>
                  </a:lnTo>
                  <a:lnTo>
                    <a:pt x="81712" y="2933862"/>
                  </a:lnTo>
                  <a:lnTo>
                    <a:pt x="108949" y="2984446"/>
                  </a:lnTo>
                  <a:lnTo>
                    <a:pt x="132296" y="3015574"/>
                  </a:lnTo>
                  <a:lnTo>
                    <a:pt x="155642" y="3038921"/>
                  </a:lnTo>
                  <a:lnTo>
                    <a:pt x="182880" y="3050594"/>
                  </a:lnTo>
                  <a:lnTo>
                    <a:pt x="198444" y="3050594"/>
                  </a:lnTo>
                  <a:lnTo>
                    <a:pt x="221790" y="3031139"/>
                  </a:lnTo>
                  <a:lnTo>
                    <a:pt x="245137" y="2992228"/>
                  </a:lnTo>
                  <a:lnTo>
                    <a:pt x="260701" y="2949426"/>
                  </a:lnTo>
                  <a:lnTo>
                    <a:pt x="268483" y="2910516"/>
                  </a:lnTo>
                  <a:lnTo>
                    <a:pt x="272374" y="2813239"/>
                  </a:lnTo>
                  <a:lnTo>
                    <a:pt x="284047" y="2583666"/>
                  </a:lnTo>
                  <a:lnTo>
                    <a:pt x="299612" y="2295728"/>
                  </a:lnTo>
                  <a:lnTo>
                    <a:pt x="311285" y="2023353"/>
                  </a:lnTo>
                  <a:lnTo>
                    <a:pt x="315176" y="1832691"/>
                  </a:lnTo>
                  <a:lnTo>
                    <a:pt x="322958" y="1463040"/>
                  </a:lnTo>
                  <a:lnTo>
                    <a:pt x="330740" y="719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932ECFC9-CB2E-498D-BA51-8B7BEE4E8D50}"/>
                </a:ext>
              </a:extLst>
            </p:cNvPr>
            <p:cNvSpPr/>
            <p:nvPr/>
          </p:nvSpPr>
          <p:spPr>
            <a:xfrm>
              <a:off x="3952875" y="1504950"/>
              <a:ext cx="1144588" cy="1335088"/>
            </a:xfrm>
            <a:custGeom>
              <a:avLst/>
              <a:gdLst>
                <a:gd name="connsiteX0" fmla="*/ 719138 w 1145381"/>
                <a:gd name="connsiteY0" fmla="*/ 350044 h 1335881"/>
                <a:gd name="connsiteX1" fmla="*/ 661988 w 1145381"/>
                <a:gd name="connsiteY1" fmla="*/ 442913 h 1335881"/>
                <a:gd name="connsiteX2" fmla="*/ 607219 w 1145381"/>
                <a:gd name="connsiteY2" fmla="*/ 528638 h 1335881"/>
                <a:gd name="connsiteX3" fmla="*/ 576263 w 1145381"/>
                <a:gd name="connsiteY3" fmla="*/ 573881 h 1335881"/>
                <a:gd name="connsiteX4" fmla="*/ 545306 w 1145381"/>
                <a:gd name="connsiteY4" fmla="*/ 616744 h 1335881"/>
                <a:gd name="connsiteX5" fmla="*/ 452438 w 1145381"/>
                <a:gd name="connsiteY5" fmla="*/ 731044 h 1335881"/>
                <a:gd name="connsiteX6" fmla="*/ 361950 w 1145381"/>
                <a:gd name="connsiteY6" fmla="*/ 840581 h 1335881"/>
                <a:gd name="connsiteX7" fmla="*/ 273844 w 1145381"/>
                <a:gd name="connsiteY7" fmla="*/ 952500 h 1335881"/>
                <a:gd name="connsiteX8" fmla="*/ 195263 w 1145381"/>
                <a:gd name="connsiteY8" fmla="*/ 1050131 h 1335881"/>
                <a:gd name="connsiteX9" fmla="*/ 104775 w 1145381"/>
                <a:gd name="connsiteY9" fmla="*/ 1162050 h 1335881"/>
                <a:gd name="connsiteX10" fmla="*/ 21431 w 1145381"/>
                <a:gd name="connsiteY10" fmla="*/ 1264444 h 1335881"/>
                <a:gd name="connsiteX11" fmla="*/ 4763 w 1145381"/>
                <a:gd name="connsiteY11" fmla="*/ 1290638 h 1335881"/>
                <a:gd name="connsiteX12" fmla="*/ 0 w 1145381"/>
                <a:gd name="connsiteY12" fmla="*/ 1304925 h 1335881"/>
                <a:gd name="connsiteX13" fmla="*/ 0 w 1145381"/>
                <a:gd name="connsiteY13" fmla="*/ 1321594 h 1335881"/>
                <a:gd name="connsiteX14" fmla="*/ 2381 w 1145381"/>
                <a:gd name="connsiteY14" fmla="*/ 1331119 h 1335881"/>
                <a:gd name="connsiteX15" fmla="*/ 4763 w 1145381"/>
                <a:gd name="connsiteY15" fmla="*/ 1333500 h 1335881"/>
                <a:gd name="connsiteX16" fmla="*/ 11906 w 1145381"/>
                <a:gd name="connsiteY16" fmla="*/ 1335881 h 1335881"/>
                <a:gd name="connsiteX17" fmla="*/ 30956 w 1145381"/>
                <a:gd name="connsiteY17" fmla="*/ 1331119 h 1335881"/>
                <a:gd name="connsiteX18" fmla="*/ 50006 w 1145381"/>
                <a:gd name="connsiteY18" fmla="*/ 1323975 h 1335881"/>
                <a:gd name="connsiteX19" fmla="*/ 100013 w 1145381"/>
                <a:gd name="connsiteY19" fmla="*/ 1283494 h 1335881"/>
                <a:gd name="connsiteX20" fmla="*/ 195263 w 1145381"/>
                <a:gd name="connsiteY20" fmla="*/ 1197769 h 1335881"/>
                <a:gd name="connsiteX21" fmla="*/ 326231 w 1145381"/>
                <a:gd name="connsiteY21" fmla="*/ 1078706 h 1335881"/>
                <a:gd name="connsiteX22" fmla="*/ 450056 w 1145381"/>
                <a:gd name="connsiteY22" fmla="*/ 966788 h 1335881"/>
                <a:gd name="connsiteX23" fmla="*/ 571500 w 1145381"/>
                <a:gd name="connsiteY23" fmla="*/ 847725 h 1335881"/>
                <a:gd name="connsiteX24" fmla="*/ 666750 w 1145381"/>
                <a:gd name="connsiteY24" fmla="*/ 757238 h 1335881"/>
                <a:gd name="connsiteX25" fmla="*/ 866775 w 1145381"/>
                <a:gd name="connsiteY25" fmla="*/ 526256 h 1335881"/>
                <a:gd name="connsiteX26" fmla="*/ 959644 w 1145381"/>
                <a:gd name="connsiteY26" fmla="*/ 409575 h 1335881"/>
                <a:gd name="connsiteX27" fmla="*/ 1007269 w 1145381"/>
                <a:gd name="connsiteY27" fmla="*/ 340519 h 1335881"/>
                <a:gd name="connsiteX28" fmla="*/ 1033463 w 1145381"/>
                <a:gd name="connsiteY28" fmla="*/ 309563 h 1335881"/>
                <a:gd name="connsiteX29" fmla="*/ 1054894 w 1145381"/>
                <a:gd name="connsiteY29" fmla="*/ 292894 h 1335881"/>
                <a:gd name="connsiteX30" fmla="*/ 1081088 w 1145381"/>
                <a:gd name="connsiteY30" fmla="*/ 273844 h 1335881"/>
                <a:gd name="connsiteX31" fmla="*/ 1095375 w 1145381"/>
                <a:gd name="connsiteY31" fmla="*/ 269081 h 1335881"/>
                <a:gd name="connsiteX32" fmla="*/ 1119188 w 1145381"/>
                <a:gd name="connsiteY32" fmla="*/ 261938 h 1335881"/>
                <a:gd name="connsiteX33" fmla="*/ 1135856 w 1145381"/>
                <a:gd name="connsiteY33" fmla="*/ 254794 h 1335881"/>
                <a:gd name="connsiteX34" fmla="*/ 1145381 w 1145381"/>
                <a:gd name="connsiteY34" fmla="*/ 242888 h 1335881"/>
                <a:gd name="connsiteX35" fmla="*/ 1145381 w 1145381"/>
                <a:gd name="connsiteY35" fmla="*/ 228600 h 1335881"/>
                <a:gd name="connsiteX36" fmla="*/ 1138238 w 1145381"/>
                <a:gd name="connsiteY36" fmla="*/ 204788 h 1335881"/>
                <a:gd name="connsiteX37" fmla="*/ 1121569 w 1145381"/>
                <a:gd name="connsiteY37" fmla="*/ 178594 h 1335881"/>
                <a:gd name="connsiteX38" fmla="*/ 1078706 w 1145381"/>
                <a:gd name="connsiteY38" fmla="*/ 138113 h 1335881"/>
                <a:gd name="connsiteX39" fmla="*/ 1023938 w 1145381"/>
                <a:gd name="connsiteY39" fmla="*/ 92869 h 1335881"/>
                <a:gd name="connsiteX40" fmla="*/ 964406 w 1145381"/>
                <a:gd name="connsiteY40" fmla="*/ 52388 h 1335881"/>
                <a:gd name="connsiteX41" fmla="*/ 928688 w 1145381"/>
                <a:gd name="connsiteY41" fmla="*/ 33338 h 1335881"/>
                <a:gd name="connsiteX42" fmla="*/ 883444 w 1145381"/>
                <a:gd name="connsiteY42" fmla="*/ 16669 h 1335881"/>
                <a:gd name="connsiteX43" fmla="*/ 831056 w 1145381"/>
                <a:gd name="connsiteY43" fmla="*/ 4763 h 1335881"/>
                <a:gd name="connsiteX44" fmla="*/ 792956 w 1145381"/>
                <a:gd name="connsiteY44" fmla="*/ 0 h 1335881"/>
                <a:gd name="connsiteX45" fmla="*/ 745331 w 1145381"/>
                <a:gd name="connsiteY45" fmla="*/ 2381 h 1335881"/>
                <a:gd name="connsiteX46" fmla="*/ 711994 w 1145381"/>
                <a:gd name="connsiteY46" fmla="*/ 7144 h 1335881"/>
                <a:gd name="connsiteX47" fmla="*/ 685800 w 1145381"/>
                <a:gd name="connsiteY47" fmla="*/ 16669 h 1335881"/>
                <a:gd name="connsiteX48" fmla="*/ 673894 w 1145381"/>
                <a:gd name="connsiteY48" fmla="*/ 23813 h 1335881"/>
                <a:gd name="connsiteX49" fmla="*/ 669131 w 1145381"/>
                <a:gd name="connsiteY49" fmla="*/ 40481 h 1335881"/>
                <a:gd name="connsiteX50" fmla="*/ 671513 w 1145381"/>
                <a:gd name="connsiteY50" fmla="*/ 52388 h 1335881"/>
                <a:gd name="connsiteX51" fmla="*/ 690563 w 1145381"/>
                <a:gd name="connsiteY51" fmla="*/ 71438 h 1335881"/>
                <a:gd name="connsiteX52" fmla="*/ 742950 w 1145381"/>
                <a:gd name="connsiteY52" fmla="*/ 104775 h 1335881"/>
                <a:gd name="connsiteX53" fmla="*/ 769144 w 1145381"/>
                <a:gd name="connsiteY53" fmla="*/ 126206 h 1335881"/>
                <a:gd name="connsiteX54" fmla="*/ 785813 w 1145381"/>
                <a:gd name="connsiteY54" fmla="*/ 147638 h 1335881"/>
                <a:gd name="connsiteX55" fmla="*/ 792956 w 1145381"/>
                <a:gd name="connsiteY55" fmla="*/ 159544 h 1335881"/>
                <a:gd name="connsiteX56" fmla="*/ 792956 w 1145381"/>
                <a:gd name="connsiteY56" fmla="*/ 171450 h 1335881"/>
                <a:gd name="connsiteX57" fmla="*/ 790575 w 1145381"/>
                <a:gd name="connsiteY57" fmla="*/ 190500 h 1335881"/>
                <a:gd name="connsiteX58" fmla="*/ 783431 w 1145381"/>
                <a:gd name="connsiteY58" fmla="*/ 216694 h 1335881"/>
                <a:gd name="connsiteX59" fmla="*/ 769144 w 1145381"/>
                <a:gd name="connsiteY59" fmla="*/ 259556 h 1335881"/>
                <a:gd name="connsiteX60" fmla="*/ 719138 w 1145381"/>
                <a:gd name="connsiteY60" fmla="*/ 350044 h 1335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145381" h="1335881">
                  <a:moveTo>
                    <a:pt x="719138" y="350044"/>
                  </a:moveTo>
                  <a:lnTo>
                    <a:pt x="661988" y="442913"/>
                  </a:lnTo>
                  <a:lnTo>
                    <a:pt x="607219" y="528638"/>
                  </a:lnTo>
                  <a:lnTo>
                    <a:pt x="576263" y="573881"/>
                  </a:lnTo>
                  <a:lnTo>
                    <a:pt x="545306" y="616744"/>
                  </a:lnTo>
                  <a:lnTo>
                    <a:pt x="452438" y="731044"/>
                  </a:lnTo>
                  <a:lnTo>
                    <a:pt x="361950" y="840581"/>
                  </a:lnTo>
                  <a:lnTo>
                    <a:pt x="273844" y="952500"/>
                  </a:lnTo>
                  <a:lnTo>
                    <a:pt x="195263" y="1050131"/>
                  </a:lnTo>
                  <a:lnTo>
                    <a:pt x="104775" y="1162050"/>
                  </a:lnTo>
                  <a:lnTo>
                    <a:pt x="21431" y="1264444"/>
                  </a:lnTo>
                  <a:lnTo>
                    <a:pt x="4763" y="1290638"/>
                  </a:lnTo>
                  <a:lnTo>
                    <a:pt x="0" y="1304925"/>
                  </a:lnTo>
                  <a:lnTo>
                    <a:pt x="0" y="1321594"/>
                  </a:lnTo>
                  <a:lnTo>
                    <a:pt x="2381" y="1331119"/>
                  </a:lnTo>
                  <a:lnTo>
                    <a:pt x="4763" y="1333500"/>
                  </a:lnTo>
                  <a:lnTo>
                    <a:pt x="11906" y="1335881"/>
                  </a:lnTo>
                  <a:lnTo>
                    <a:pt x="30956" y="1331119"/>
                  </a:lnTo>
                  <a:lnTo>
                    <a:pt x="50006" y="1323975"/>
                  </a:lnTo>
                  <a:lnTo>
                    <a:pt x="100013" y="1283494"/>
                  </a:lnTo>
                  <a:lnTo>
                    <a:pt x="195263" y="1197769"/>
                  </a:lnTo>
                  <a:lnTo>
                    <a:pt x="326231" y="1078706"/>
                  </a:lnTo>
                  <a:lnTo>
                    <a:pt x="450056" y="966788"/>
                  </a:lnTo>
                  <a:lnTo>
                    <a:pt x="571500" y="847725"/>
                  </a:lnTo>
                  <a:lnTo>
                    <a:pt x="666750" y="757238"/>
                  </a:lnTo>
                  <a:lnTo>
                    <a:pt x="866775" y="526256"/>
                  </a:lnTo>
                  <a:lnTo>
                    <a:pt x="959644" y="409575"/>
                  </a:lnTo>
                  <a:lnTo>
                    <a:pt x="1007269" y="340519"/>
                  </a:lnTo>
                  <a:lnTo>
                    <a:pt x="1033463" y="309563"/>
                  </a:lnTo>
                  <a:lnTo>
                    <a:pt x="1054894" y="292894"/>
                  </a:lnTo>
                  <a:lnTo>
                    <a:pt x="1081088" y="273844"/>
                  </a:lnTo>
                  <a:lnTo>
                    <a:pt x="1095375" y="269081"/>
                  </a:lnTo>
                  <a:lnTo>
                    <a:pt x="1119188" y="261938"/>
                  </a:lnTo>
                  <a:lnTo>
                    <a:pt x="1135856" y="254794"/>
                  </a:lnTo>
                  <a:lnTo>
                    <a:pt x="1145381" y="242888"/>
                  </a:lnTo>
                  <a:lnTo>
                    <a:pt x="1145381" y="228600"/>
                  </a:lnTo>
                  <a:lnTo>
                    <a:pt x="1138238" y="204788"/>
                  </a:lnTo>
                  <a:lnTo>
                    <a:pt x="1121569" y="178594"/>
                  </a:lnTo>
                  <a:lnTo>
                    <a:pt x="1078706" y="138113"/>
                  </a:lnTo>
                  <a:lnTo>
                    <a:pt x="1023938" y="92869"/>
                  </a:lnTo>
                  <a:lnTo>
                    <a:pt x="964406" y="52388"/>
                  </a:lnTo>
                  <a:lnTo>
                    <a:pt x="928688" y="33338"/>
                  </a:lnTo>
                  <a:lnTo>
                    <a:pt x="883444" y="16669"/>
                  </a:lnTo>
                  <a:lnTo>
                    <a:pt x="831056" y="4763"/>
                  </a:lnTo>
                  <a:lnTo>
                    <a:pt x="792956" y="0"/>
                  </a:lnTo>
                  <a:lnTo>
                    <a:pt x="745331" y="2381"/>
                  </a:lnTo>
                  <a:lnTo>
                    <a:pt x="711994" y="7144"/>
                  </a:lnTo>
                  <a:lnTo>
                    <a:pt x="685800" y="16669"/>
                  </a:lnTo>
                  <a:lnTo>
                    <a:pt x="673894" y="23813"/>
                  </a:lnTo>
                  <a:lnTo>
                    <a:pt x="669131" y="40481"/>
                  </a:lnTo>
                  <a:lnTo>
                    <a:pt x="671513" y="52388"/>
                  </a:lnTo>
                  <a:lnTo>
                    <a:pt x="690563" y="71438"/>
                  </a:lnTo>
                  <a:lnTo>
                    <a:pt x="742950" y="104775"/>
                  </a:lnTo>
                  <a:lnTo>
                    <a:pt x="769144" y="126206"/>
                  </a:lnTo>
                  <a:lnTo>
                    <a:pt x="785813" y="147638"/>
                  </a:lnTo>
                  <a:lnTo>
                    <a:pt x="792956" y="159544"/>
                  </a:lnTo>
                  <a:lnTo>
                    <a:pt x="792956" y="171450"/>
                  </a:lnTo>
                  <a:lnTo>
                    <a:pt x="790575" y="190500"/>
                  </a:lnTo>
                  <a:lnTo>
                    <a:pt x="783431" y="216694"/>
                  </a:lnTo>
                  <a:lnTo>
                    <a:pt x="769144" y="259556"/>
                  </a:lnTo>
                  <a:lnTo>
                    <a:pt x="719138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C2E91950-544F-4735-AF34-E446D4C94FE6}"/>
                </a:ext>
              </a:extLst>
            </p:cNvPr>
            <p:cNvSpPr/>
            <p:nvPr/>
          </p:nvSpPr>
          <p:spPr>
            <a:xfrm>
              <a:off x="4557713" y="1792288"/>
              <a:ext cx="2052637" cy="457200"/>
            </a:xfrm>
            <a:custGeom>
              <a:avLst/>
              <a:gdLst>
                <a:gd name="connsiteX0" fmla="*/ 1259681 w 2052637"/>
                <a:gd name="connsiteY0" fmla="*/ 335757 h 457200"/>
                <a:gd name="connsiteX1" fmla="*/ 983456 w 2052637"/>
                <a:gd name="connsiteY1" fmla="*/ 371475 h 457200"/>
                <a:gd name="connsiteX2" fmla="*/ 807243 w 2052637"/>
                <a:gd name="connsiteY2" fmla="*/ 390525 h 457200"/>
                <a:gd name="connsiteX3" fmla="*/ 564356 w 2052637"/>
                <a:gd name="connsiteY3" fmla="*/ 416719 h 457200"/>
                <a:gd name="connsiteX4" fmla="*/ 354806 w 2052637"/>
                <a:gd name="connsiteY4" fmla="*/ 433388 h 457200"/>
                <a:gd name="connsiteX5" fmla="*/ 200025 w 2052637"/>
                <a:gd name="connsiteY5" fmla="*/ 445294 h 457200"/>
                <a:gd name="connsiteX6" fmla="*/ 0 w 2052637"/>
                <a:gd name="connsiteY6" fmla="*/ 457200 h 457200"/>
                <a:gd name="connsiteX7" fmla="*/ 152400 w 2052637"/>
                <a:gd name="connsiteY7" fmla="*/ 266700 h 457200"/>
                <a:gd name="connsiteX8" fmla="*/ 316706 w 2052637"/>
                <a:gd name="connsiteY8" fmla="*/ 273844 h 457200"/>
                <a:gd name="connsiteX9" fmla="*/ 392906 w 2052637"/>
                <a:gd name="connsiteY9" fmla="*/ 273844 h 457200"/>
                <a:gd name="connsiteX10" fmla="*/ 626268 w 2052637"/>
                <a:gd name="connsiteY10" fmla="*/ 250032 h 457200"/>
                <a:gd name="connsiteX11" fmla="*/ 912018 w 2052637"/>
                <a:gd name="connsiteY11" fmla="*/ 209550 h 457200"/>
                <a:gd name="connsiteX12" fmla="*/ 1154906 w 2052637"/>
                <a:gd name="connsiteY12" fmla="*/ 164307 h 457200"/>
                <a:gd name="connsiteX13" fmla="*/ 1354931 w 2052637"/>
                <a:gd name="connsiteY13" fmla="*/ 121444 h 457200"/>
                <a:gd name="connsiteX14" fmla="*/ 1412081 w 2052637"/>
                <a:gd name="connsiteY14" fmla="*/ 102394 h 457200"/>
                <a:gd name="connsiteX15" fmla="*/ 1476375 w 2052637"/>
                <a:gd name="connsiteY15" fmla="*/ 76200 h 457200"/>
                <a:gd name="connsiteX16" fmla="*/ 1540668 w 2052637"/>
                <a:gd name="connsiteY16" fmla="*/ 47625 h 457200"/>
                <a:gd name="connsiteX17" fmla="*/ 1597818 w 2052637"/>
                <a:gd name="connsiteY17" fmla="*/ 16669 h 457200"/>
                <a:gd name="connsiteX18" fmla="*/ 1621631 w 2052637"/>
                <a:gd name="connsiteY18" fmla="*/ 4763 h 457200"/>
                <a:gd name="connsiteX19" fmla="*/ 1669256 w 2052637"/>
                <a:gd name="connsiteY19" fmla="*/ 0 h 457200"/>
                <a:gd name="connsiteX20" fmla="*/ 1721643 w 2052637"/>
                <a:gd name="connsiteY20" fmla="*/ 2382 h 457200"/>
                <a:gd name="connsiteX21" fmla="*/ 1800225 w 2052637"/>
                <a:gd name="connsiteY21" fmla="*/ 14288 h 457200"/>
                <a:gd name="connsiteX22" fmla="*/ 1888331 w 2052637"/>
                <a:gd name="connsiteY22" fmla="*/ 33338 h 457200"/>
                <a:gd name="connsiteX23" fmla="*/ 1933575 w 2052637"/>
                <a:gd name="connsiteY23" fmla="*/ 45244 h 457200"/>
                <a:gd name="connsiteX24" fmla="*/ 1957387 w 2052637"/>
                <a:gd name="connsiteY24" fmla="*/ 52388 h 457200"/>
                <a:gd name="connsiteX25" fmla="*/ 1990725 w 2052637"/>
                <a:gd name="connsiteY25" fmla="*/ 73819 h 457200"/>
                <a:gd name="connsiteX26" fmla="*/ 2024062 w 2052637"/>
                <a:gd name="connsiteY26" fmla="*/ 97632 h 457200"/>
                <a:gd name="connsiteX27" fmla="*/ 2035968 w 2052637"/>
                <a:gd name="connsiteY27" fmla="*/ 109538 h 457200"/>
                <a:gd name="connsiteX28" fmla="*/ 2047875 w 2052637"/>
                <a:gd name="connsiteY28" fmla="*/ 130969 h 457200"/>
                <a:gd name="connsiteX29" fmla="*/ 2052637 w 2052637"/>
                <a:gd name="connsiteY29" fmla="*/ 145257 h 457200"/>
                <a:gd name="connsiteX30" fmla="*/ 2052637 w 2052637"/>
                <a:gd name="connsiteY30" fmla="*/ 157163 h 457200"/>
                <a:gd name="connsiteX31" fmla="*/ 2045493 w 2052637"/>
                <a:gd name="connsiteY31" fmla="*/ 173832 h 457200"/>
                <a:gd name="connsiteX32" fmla="*/ 2028825 w 2052637"/>
                <a:gd name="connsiteY32" fmla="*/ 192882 h 457200"/>
                <a:gd name="connsiteX33" fmla="*/ 2009775 w 2052637"/>
                <a:gd name="connsiteY33" fmla="*/ 204788 h 457200"/>
                <a:gd name="connsiteX34" fmla="*/ 1971675 w 2052637"/>
                <a:gd name="connsiteY34" fmla="*/ 223838 h 457200"/>
                <a:gd name="connsiteX35" fmla="*/ 1950243 w 2052637"/>
                <a:gd name="connsiteY35" fmla="*/ 230982 h 457200"/>
                <a:gd name="connsiteX36" fmla="*/ 1869281 w 2052637"/>
                <a:gd name="connsiteY36" fmla="*/ 245269 h 457200"/>
                <a:gd name="connsiteX37" fmla="*/ 1678781 w 2052637"/>
                <a:gd name="connsiteY37" fmla="*/ 273844 h 457200"/>
                <a:gd name="connsiteX38" fmla="*/ 1528762 w 2052637"/>
                <a:gd name="connsiteY38" fmla="*/ 297657 h 457200"/>
                <a:gd name="connsiteX39" fmla="*/ 1259681 w 2052637"/>
                <a:gd name="connsiteY39" fmla="*/ 335757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52637" h="457200">
                  <a:moveTo>
                    <a:pt x="1259681" y="335757"/>
                  </a:moveTo>
                  <a:lnTo>
                    <a:pt x="983456" y="371475"/>
                  </a:lnTo>
                  <a:lnTo>
                    <a:pt x="807243" y="390525"/>
                  </a:lnTo>
                  <a:lnTo>
                    <a:pt x="564356" y="416719"/>
                  </a:lnTo>
                  <a:lnTo>
                    <a:pt x="354806" y="433388"/>
                  </a:lnTo>
                  <a:lnTo>
                    <a:pt x="200025" y="445294"/>
                  </a:lnTo>
                  <a:lnTo>
                    <a:pt x="0" y="457200"/>
                  </a:lnTo>
                  <a:lnTo>
                    <a:pt x="152400" y="266700"/>
                  </a:lnTo>
                  <a:lnTo>
                    <a:pt x="316706" y="273844"/>
                  </a:lnTo>
                  <a:lnTo>
                    <a:pt x="392906" y="273844"/>
                  </a:lnTo>
                  <a:lnTo>
                    <a:pt x="626268" y="250032"/>
                  </a:lnTo>
                  <a:lnTo>
                    <a:pt x="912018" y="209550"/>
                  </a:lnTo>
                  <a:lnTo>
                    <a:pt x="1154906" y="164307"/>
                  </a:lnTo>
                  <a:lnTo>
                    <a:pt x="1354931" y="121444"/>
                  </a:lnTo>
                  <a:lnTo>
                    <a:pt x="1412081" y="102394"/>
                  </a:lnTo>
                  <a:lnTo>
                    <a:pt x="1476375" y="76200"/>
                  </a:lnTo>
                  <a:lnTo>
                    <a:pt x="1540668" y="47625"/>
                  </a:lnTo>
                  <a:lnTo>
                    <a:pt x="1597818" y="16669"/>
                  </a:lnTo>
                  <a:lnTo>
                    <a:pt x="1621631" y="4763"/>
                  </a:lnTo>
                  <a:lnTo>
                    <a:pt x="1669256" y="0"/>
                  </a:lnTo>
                  <a:lnTo>
                    <a:pt x="1721643" y="2382"/>
                  </a:lnTo>
                  <a:lnTo>
                    <a:pt x="1800225" y="14288"/>
                  </a:lnTo>
                  <a:lnTo>
                    <a:pt x="1888331" y="33338"/>
                  </a:lnTo>
                  <a:lnTo>
                    <a:pt x="1933575" y="45244"/>
                  </a:lnTo>
                  <a:lnTo>
                    <a:pt x="1957387" y="52388"/>
                  </a:lnTo>
                  <a:lnTo>
                    <a:pt x="1990725" y="73819"/>
                  </a:lnTo>
                  <a:lnTo>
                    <a:pt x="2024062" y="97632"/>
                  </a:lnTo>
                  <a:lnTo>
                    <a:pt x="2035968" y="109538"/>
                  </a:lnTo>
                  <a:lnTo>
                    <a:pt x="2047875" y="130969"/>
                  </a:lnTo>
                  <a:lnTo>
                    <a:pt x="2052637" y="145257"/>
                  </a:lnTo>
                  <a:lnTo>
                    <a:pt x="2052637" y="157163"/>
                  </a:lnTo>
                  <a:lnTo>
                    <a:pt x="2045493" y="173832"/>
                  </a:lnTo>
                  <a:lnTo>
                    <a:pt x="2028825" y="192882"/>
                  </a:lnTo>
                  <a:lnTo>
                    <a:pt x="2009775" y="204788"/>
                  </a:lnTo>
                  <a:lnTo>
                    <a:pt x="1971675" y="223838"/>
                  </a:lnTo>
                  <a:lnTo>
                    <a:pt x="1950243" y="230982"/>
                  </a:lnTo>
                  <a:lnTo>
                    <a:pt x="1869281" y="245269"/>
                  </a:lnTo>
                  <a:lnTo>
                    <a:pt x="1678781" y="273844"/>
                  </a:lnTo>
                  <a:lnTo>
                    <a:pt x="1528762" y="297657"/>
                  </a:lnTo>
                  <a:lnTo>
                    <a:pt x="1259681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39A8A46E-432F-416E-AAAB-3F25C313466F}"/>
                </a:ext>
              </a:extLst>
            </p:cNvPr>
            <p:cNvSpPr/>
            <p:nvPr/>
          </p:nvSpPr>
          <p:spPr>
            <a:xfrm>
              <a:off x="4506913" y="2509838"/>
              <a:ext cx="417512" cy="1138237"/>
            </a:xfrm>
            <a:custGeom>
              <a:avLst/>
              <a:gdLst>
                <a:gd name="connsiteX0" fmla="*/ 416719 w 416719"/>
                <a:gd name="connsiteY0" fmla="*/ 314325 h 1138237"/>
                <a:gd name="connsiteX1" fmla="*/ 416719 w 416719"/>
                <a:gd name="connsiteY1" fmla="*/ 500062 h 1138237"/>
                <a:gd name="connsiteX2" fmla="*/ 416719 w 416719"/>
                <a:gd name="connsiteY2" fmla="*/ 702468 h 1138237"/>
                <a:gd name="connsiteX3" fmla="*/ 416719 w 416719"/>
                <a:gd name="connsiteY3" fmla="*/ 885825 h 1138237"/>
                <a:gd name="connsiteX4" fmla="*/ 416719 w 416719"/>
                <a:gd name="connsiteY4" fmla="*/ 1000125 h 1138237"/>
                <a:gd name="connsiteX5" fmla="*/ 414338 w 416719"/>
                <a:gd name="connsiteY5" fmla="*/ 1045368 h 1138237"/>
                <a:gd name="connsiteX6" fmla="*/ 407194 w 416719"/>
                <a:gd name="connsiteY6" fmla="*/ 1083468 h 1138237"/>
                <a:gd name="connsiteX7" fmla="*/ 395288 w 416719"/>
                <a:gd name="connsiteY7" fmla="*/ 1112043 h 1138237"/>
                <a:gd name="connsiteX8" fmla="*/ 383382 w 416719"/>
                <a:gd name="connsiteY8" fmla="*/ 1126331 h 1138237"/>
                <a:gd name="connsiteX9" fmla="*/ 369094 w 416719"/>
                <a:gd name="connsiteY9" fmla="*/ 1135856 h 1138237"/>
                <a:gd name="connsiteX10" fmla="*/ 350044 w 416719"/>
                <a:gd name="connsiteY10" fmla="*/ 1138237 h 1138237"/>
                <a:gd name="connsiteX11" fmla="*/ 328613 w 416719"/>
                <a:gd name="connsiteY11" fmla="*/ 1133475 h 1138237"/>
                <a:gd name="connsiteX12" fmla="*/ 304800 w 416719"/>
                <a:gd name="connsiteY12" fmla="*/ 1121568 h 1138237"/>
                <a:gd name="connsiteX13" fmla="*/ 276225 w 416719"/>
                <a:gd name="connsiteY13" fmla="*/ 1097756 h 1138237"/>
                <a:gd name="connsiteX14" fmla="*/ 254794 w 416719"/>
                <a:gd name="connsiteY14" fmla="*/ 1071562 h 1138237"/>
                <a:gd name="connsiteX15" fmla="*/ 235744 w 416719"/>
                <a:gd name="connsiteY15" fmla="*/ 1042987 h 1138237"/>
                <a:gd name="connsiteX16" fmla="*/ 223838 w 416719"/>
                <a:gd name="connsiteY16" fmla="*/ 1014412 h 1138237"/>
                <a:gd name="connsiteX17" fmla="*/ 214313 w 416719"/>
                <a:gd name="connsiteY17" fmla="*/ 985837 h 1138237"/>
                <a:gd name="connsiteX18" fmla="*/ 214313 w 416719"/>
                <a:gd name="connsiteY18" fmla="*/ 926306 h 1138237"/>
                <a:gd name="connsiteX19" fmla="*/ 214313 w 416719"/>
                <a:gd name="connsiteY19" fmla="*/ 828675 h 1138237"/>
                <a:gd name="connsiteX20" fmla="*/ 214313 w 416719"/>
                <a:gd name="connsiteY20" fmla="*/ 659606 h 1138237"/>
                <a:gd name="connsiteX21" fmla="*/ 209550 w 416719"/>
                <a:gd name="connsiteY21" fmla="*/ 528637 h 1138237"/>
                <a:gd name="connsiteX22" fmla="*/ 204788 w 416719"/>
                <a:gd name="connsiteY22" fmla="*/ 388143 h 1138237"/>
                <a:gd name="connsiteX23" fmla="*/ 202407 w 416719"/>
                <a:gd name="connsiteY23" fmla="*/ 316706 h 1138237"/>
                <a:gd name="connsiteX24" fmla="*/ 195263 w 416719"/>
                <a:gd name="connsiteY24" fmla="*/ 247650 h 1138237"/>
                <a:gd name="connsiteX25" fmla="*/ 185738 w 416719"/>
                <a:gd name="connsiteY25" fmla="*/ 209550 h 1138237"/>
                <a:gd name="connsiteX26" fmla="*/ 173832 w 416719"/>
                <a:gd name="connsiteY26" fmla="*/ 185737 h 1138237"/>
                <a:gd name="connsiteX27" fmla="*/ 157163 w 416719"/>
                <a:gd name="connsiteY27" fmla="*/ 161925 h 1138237"/>
                <a:gd name="connsiteX28" fmla="*/ 135732 w 416719"/>
                <a:gd name="connsiteY28" fmla="*/ 140493 h 1138237"/>
                <a:gd name="connsiteX29" fmla="*/ 102394 w 416719"/>
                <a:gd name="connsiteY29" fmla="*/ 109537 h 1138237"/>
                <a:gd name="connsiteX30" fmla="*/ 66675 w 416719"/>
                <a:gd name="connsiteY30" fmla="*/ 83343 h 1138237"/>
                <a:gd name="connsiteX31" fmla="*/ 28575 w 416719"/>
                <a:gd name="connsiteY31" fmla="*/ 59531 h 1138237"/>
                <a:gd name="connsiteX32" fmla="*/ 14288 w 416719"/>
                <a:gd name="connsiteY32" fmla="*/ 52387 h 1138237"/>
                <a:gd name="connsiteX33" fmla="*/ 7144 w 416719"/>
                <a:gd name="connsiteY33" fmla="*/ 45243 h 1138237"/>
                <a:gd name="connsiteX34" fmla="*/ 0 w 416719"/>
                <a:gd name="connsiteY34" fmla="*/ 23812 h 1138237"/>
                <a:gd name="connsiteX35" fmla="*/ 0 w 416719"/>
                <a:gd name="connsiteY35" fmla="*/ 11906 h 1138237"/>
                <a:gd name="connsiteX36" fmla="*/ 7144 w 416719"/>
                <a:gd name="connsiteY36" fmla="*/ 0 h 1138237"/>
                <a:gd name="connsiteX37" fmla="*/ 33338 w 416719"/>
                <a:gd name="connsiteY37" fmla="*/ 0 h 1138237"/>
                <a:gd name="connsiteX38" fmla="*/ 183357 w 416719"/>
                <a:gd name="connsiteY38" fmla="*/ 28575 h 1138237"/>
                <a:gd name="connsiteX39" fmla="*/ 364332 w 416719"/>
                <a:gd name="connsiteY39" fmla="*/ 69056 h 1138237"/>
                <a:gd name="connsiteX40" fmla="*/ 414338 w 416719"/>
                <a:gd name="connsiteY40" fmla="*/ 180975 h 1138237"/>
                <a:gd name="connsiteX41" fmla="*/ 416719 w 416719"/>
                <a:gd name="connsiteY41" fmla="*/ 31432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6719" h="1138237">
                  <a:moveTo>
                    <a:pt x="416719" y="314325"/>
                  </a:moveTo>
                  <a:lnTo>
                    <a:pt x="416719" y="500062"/>
                  </a:lnTo>
                  <a:lnTo>
                    <a:pt x="416719" y="702468"/>
                  </a:lnTo>
                  <a:lnTo>
                    <a:pt x="416719" y="885825"/>
                  </a:lnTo>
                  <a:lnTo>
                    <a:pt x="416719" y="1000125"/>
                  </a:lnTo>
                  <a:lnTo>
                    <a:pt x="414338" y="1045368"/>
                  </a:lnTo>
                  <a:lnTo>
                    <a:pt x="407194" y="1083468"/>
                  </a:lnTo>
                  <a:lnTo>
                    <a:pt x="395288" y="1112043"/>
                  </a:lnTo>
                  <a:lnTo>
                    <a:pt x="383382" y="1126331"/>
                  </a:lnTo>
                  <a:lnTo>
                    <a:pt x="369094" y="1135856"/>
                  </a:lnTo>
                  <a:lnTo>
                    <a:pt x="350044" y="1138237"/>
                  </a:lnTo>
                  <a:lnTo>
                    <a:pt x="328613" y="1133475"/>
                  </a:lnTo>
                  <a:lnTo>
                    <a:pt x="304800" y="1121568"/>
                  </a:lnTo>
                  <a:lnTo>
                    <a:pt x="276225" y="1097756"/>
                  </a:lnTo>
                  <a:lnTo>
                    <a:pt x="254794" y="1071562"/>
                  </a:lnTo>
                  <a:lnTo>
                    <a:pt x="235744" y="1042987"/>
                  </a:lnTo>
                  <a:lnTo>
                    <a:pt x="223838" y="1014412"/>
                  </a:lnTo>
                  <a:lnTo>
                    <a:pt x="214313" y="985837"/>
                  </a:lnTo>
                  <a:lnTo>
                    <a:pt x="214313" y="926306"/>
                  </a:lnTo>
                  <a:lnTo>
                    <a:pt x="214313" y="828675"/>
                  </a:lnTo>
                  <a:lnTo>
                    <a:pt x="214313" y="659606"/>
                  </a:lnTo>
                  <a:lnTo>
                    <a:pt x="209550" y="528637"/>
                  </a:lnTo>
                  <a:lnTo>
                    <a:pt x="204788" y="388143"/>
                  </a:lnTo>
                  <a:cubicBezTo>
                    <a:pt x="203994" y="364331"/>
                    <a:pt x="203201" y="340518"/>
                    <a:pt x="202407" y="316706"/>
                  </a:cubicBezTo>
                  <a:lnTo>
                    <a:pt x="195263" y="247650"/>
                  </a:lnTo>
                  <a:lnTo>
                    <a:pt x="185738" y="209550"/>
                  </a:lnTo>
                  <a:lnTo>
                    <a:pt x="173832" y="185737"/>
                  </a:lnTo>
                  <a:lnTo>
                    <a:pt x="157163" y="161925"/>
                  </a:lnTo>
                  <a:lnTo>
                    <a:pt x="135732" y="140493"/>
                  </a:lnTo>
                  <a:lnTo>
                    <a:pt x="102394" y="109537"/>
                  </a:lnTo>
                  <a:lnTo>
                    <a:pt x="66675" y="83343"/>
                  </a:lnTo>
                  <a:lnTo>
                    <a:pt x="28575" y="59531"/>
                  </a:lnTo>
                  <a:lnTo>
                    <a:pt x="14288" y="52387"/>
                  </a:lnTo>
                  <a:lnTo>
                    <a:pt x="7144" y="45243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33338" y="0"/>
                  </a:lnTo>
                  <a:lnTo>
                    <a:pt x="183357" y="28575"/>
                  </a:lnTo>
                  <a:lnTo>
                    <a:pt x="364332" y="69056"/>
                  </a:lnTo>
                  <a:lnTo>
                    <a:pt x="414338" y="180975"/>
                  </a:lnTo>
                  <a:cubicBezTo>
                    <a:pt x="415132" y="225425"/>
                    <a:pt x="415925" y="269875"/>
                    <a:pt x="416719" y="3143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0584B787-F6D5-45C8-A0BC-5E097BF960B9}"/>
                </a:ext>
              </a:extLst>
            </p:cNvPr>
            <p:cNvSpPr/>
            <p:nvPr/>
          </p:nvSpPr>
          <p:spPr>
            <a:xfrm>
              <a:off x="4814888" y="2382838"/>
              <a:ext cx="1476375" cy="1150937"/>
            </a:xfrm>
            <a:custGeom>
              <a:avLst/>
              <a:gdLst>
                <a:gd name="connsiteX0" fmla="*/ 800100 w 1476375"/>
                <a:gd name="connsiteY0" fmla="*/ 233363 h 1150144"/>
                <a:gd name="connsiteX1" fmla="*/ 519112 w 1476375"/>
                <a:gd name="connsiteY1" fmla="*/ 273844 h 1150144"/>
                <a:gd name="connsiteX2" fmla="*/ 242887 w 1476375"/>
                <a:gd name="connsiteY2" fmla="*/ 311944 h 1150144"/>
                <a:gd name="connsiteX3" fmla="*/ 57150 w 1476375"/>
                <a:gd name="connsiteY3" fmla="*/ 338138 h 1150144"/>
                <a:gd name="connsiteX4" fmla="*/ 0 w 1476375"/>
                <a:gd name="connsiteY4" fmla="*/ 200025 h 1150144"/>
                <a:gd name="connsiteX5" fmla="*/ 100012 w 1476375"/>
                <a:gd name="connsiteY5" fmla="*/ 190500 h 1150144"/>
                <a:gd name="connsiteX6" fmla="*/ 321468 w 1476375"/>
                <a:gd name="connsiteY6" fmla="*/ 157163 h 1150144"/>
                <a:gd name="connsiteX7" fmla="*/ 635793 w 1476375"/>
                <a:gd name="connsiteY7" fmla="*/ 107157 h 1150144"/>
                <a:gd name="connsiteX8" fmla="*/ 954881 w 1476375"/>
                <a:gd name="connsiteY8" fmla="*/ 47625 h 1150144"/>
                <a:gd name="connsiteX9" fmla="*/ 1171575 w 1476375"/>
                <a:gd name="connsiteY9" fmla="*/ 0 h 1150144"/>
                <a:gd name="connsiteX10" fmla="*/ 1181100 w 1476375"/>
                <a:gd name="connsiteY10" fmla="*/ 0 h 1150144"/>
                <a:gd name="connsiteX11" fmla="*/ 1204912 w 1476375"/>
                <a:gd name="connsiteY11" fmla="*/ 2382 h 1150144"/>
                <a:gd name="connsiteX12" fmla="*/ 1250156 w 1476375"/>
                <a:gd name="connsiteY12" fmla="*/ 19050 h 1150144"/>
                <a:gd name="connsiteX13" fmla="*/ 1297781 w 1476375"/>
                <a:gd name="connsiteY13" fmla="*/ 42863 h 1150144"/>
                <a:gd name="connsiteX14" fmla="*/ 1340643 w 1476375"/>
                <a:gd name="connsiteY14" fmla="*/ 69057 h 1150144"/>
                <a:gd name="connsiteX15" fmla="*/ 1385887 w 1476375"/>
                <a:gd name="connsiteY15" fmla="*/ 102394 h 1150144"/>
                <a:gd name="connsiteX16" fmla="*/ 1438275 w 1476375"/>
                <a:gd name="connsiteY16" fmla="*/ 142875 h 1150144"/>
                <a:gd name="connsiteX17" fmla="*/ 1457325 w 1476375"/>
                <a:gd name="connsiteY17" fmla="*/ 159544 h 1150144"/>
                <a:gd name="connsiteX18" fmla="*/ 1466850 w 1476375"/>
                <a:gd name="connsiteY18" fmla="*/ 171450 h 1150144"/>
                <a:gd name="connsiteX19" fmla="*/ 1471612 w 1476375"/>
                <a:gd name="connsiteY19" fmla="*/ 185738 h 1150144"/>
                <a:gd name="connsiteX20" fmla="*/ 1476375 w 1476375"/>
                <a:gd name="connsiteY20" fmla="*/ 209550 h 1150144"/>
                <a:gd name="connsiteX21" fmla="*/ 1471612 w 1476375"/>
                <a:gd name="connsiteY21" fmla="*/ 226219 h 1150144"/>
                <a:gd name="connsiteX22" fmla="*/ 1459706 w 1476375"/>
                <a:gd name="connsiteY22" fmla="*/ 247650 h 1150144"/>
                <a:gd name="connsiteX23" fmla="*/ 1445418 w 1476375"/>
                <a:gd name="connsiteY23" fmla="*/ 266700 h 1150144"/>
                <a:gd name="connsiteX24" fmla="*/ 1419225 w 1476375"/>
                <a:gd name="connsiteY24" fmla="*/ 295275 h 1150144"/>
                <a:gd name="connsiteX25" fmla="*/ 1407318 w 1476375"/>
                <a:gd name="connsiteY25" fmla="*/ 307182 h 1150144"/>
                <a:gd name="connsiteX26" fmla="*/ 1402556 w 1476375"/>
                <a:gd name="connsiteY26" fmla="*/ 316707 h 1150144"/>
                <a:gd name="connsiteX27" fmla="*/ 1388268 w 1476375"/>
                <a:gd name="connsiteY27" fmla="*/ 435769 h 1150144"/>
                <a:gd name="connsiteX28" fmla="*/ 1359693 w 1476375"/>
                <a:gd name="connsiteY28" fmla="*/ 650082 h 1150144"/>
                <a:gd name="connsiteX29" fmla="*/ 1321593 w 1476375"/>
                <a:gd name="connsiteY29" fmla="*/ 959644 h 1150144"/>
                <a:gd name="connsiteX30" fmla="*/ 1312068 w 1476375"/>
                <a:gd name="connsiteY30" fmla="*/ 1007269 h 1150144"/>
                <a:gd name="connsiteX31" fmla="*/ 1295400 w 1476375"/>
                <a:gd name="connsiteY31" fmla="*/ 1050132 h 1150144"/>
                <a:gd name="connsiteX32" fmla="*/ 1276350 w 1476375"/>
                <a:gd name="connsiteY32" fmla="*/ 1088232 h 1150144"/>
                <a:gd name="connsiteX33" fmla="*/ 1254918 w 1476375"/>
                <a:gd name="connsiteY33" fmla="*/ 1121569 h 1150144"/>
                <a:gd name="connsiteX34" fmla="*/ 1233487 w 1476375"/>
                <a:gd name="connsiteY34" fmla="*/ 1140619 h 1150144"/>
                <a:gd name="connsiteX35" fmla="*/ 1212056 w 1476375"/>
                <a:gd name="connsiteY35" fmla="*/ 1150144 h 1150144"/>
                <a:gd name="connsiteX36" fmla="*/ 1197768 w 1476375"/>
                <a:gd name="connsiteY36" fmla="*/ 1150144 h 1150144"/>
                <a:gd name="connsiteX37" fmla="*/ 1178718 w 1476375"/>
                <a:gd name="connsiteY37" fmla="*/ 1138238 h 1150144"/>
                <a:gd name="connsiteX38" fmla="*/ 1166812 w 1476375"/>
                <a:gd name="connsiteY38" fmla="*/ 1123950 h 1150144"/>
                <a:gd name="connsiteX39" fmla="*/ 1109662 w 1476375"/>
                <a:gd name="connsiteY39" fmla="*/ 919163 h 1150144"/>
                <a:gd name="connsiteX40" fmla="*/ 1119187 w 1476375"/>
                <a:gd name="connsiteY40" fmla="*/ 838200 h 1150144"/>
                <a:gd name="connsiteX41" fmla="*/ 1126331 w 1476375"/>
                <a:gd name="connsiteY41" fmla="*/ 781050 h 1150144"/>
                <a:gd name="connsiteX42" fmla="*/ 1131093 w 1476375"/>
                <a:gd name="connsiteY42" fmla="*/ 716757 h 1150144"/>
                <a:gd name="connsiteX43" fmla="*/ 1135856 w 1476375"/>
                <a:gd name="connsiteY43" fmla="*/ 604838 h 1150144"/>
                <a:gd name="connsiteX44" fmla="*/ 1138237 w 1476375"/>
                <a:gd name="connsiteY44" fmla="*/ 573882 h 1150144"/>
                <a:gd name="connsiteX45" fmla="*/ 1157287 w 1476375"/>
                <a:gd name="connsiteY45" fmla="*/ 511969 h 1150144"/>
                <a:gd name="connsiteX46" fmla="*/ 1157287 w 1476375"/>
                <a:gd name="connsiteY46" fmla="*/ 419100 h 1150144"/>
                <a:gd name="connsiteX47" fmla="*/ 1152525 w 1476375"/>
                <a:gd name="connsiteY47" fmla="*/ 335757 h 1150144"/>
                <a:gd name="connsiteX48" fmla="*/ 1147762 w 1476375"/>
                <a:gd name="connsiteY48" fmla="*/ 283369 h 1150144"/>
                <a:gd name="connsiteX49" fmla="*/ 1140618 w 1476375"/>
                <a:gd name="connsiteY49" fmla="*/ 238125 h 1150144"/>
                <a:gd name="connsiteX50" fmla="*/ 1135856 w 1476375"/>
                <a:gd name="connsiteY50" fmla="*/ 219075 h 1150144"/>
                <a:gd name="connsiteX51" fmla="*/ 1126331 w 1476375"/>
                <a:gd name="connsiteY51" fmla="*/ 202407 h 1150144"/>
                <a:gd name="connsiteX52" fmla="*/ 1116806 w 1476375"/>
                <a:gd name="connsiteY52" fmla="*/ 197644 h 1150144"/>
                <a:gd name="connsiteX53" fmla="*/ 1092993 w 1476375"/>
                <a:gd name="connsiteY53" fmla="*/ 190500 h 1150144"/>
                <a:gd name="connsiteX54" fmla="*/ 1047750 w 1476375"/>
                <a:gd name="connsiteY54" fmla="*/ 197644 h 1150144"/>
                <a:gd name="connsiteX55" fmla="*/ 988218 w 1476375"/>
                <a:gd name="connsiteY55" fmla="*/ 204788 h 1150144"/>
                <a:gd name="connsiteX56" fmla="*/ 800100 w 1476375"/>
                <a:gd name="connsiteY56" fmla="*/ 233363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1150144">
                  <a:moveTo>
                    <a:pt x="800100" y="233363"/>
                  </a:moveTo>
                  <a:lnTo>
                    <a:pt x="519112" y="273844"/>
                  </a:lnTo>
                  <a:lnTo>
                    <a:pt x="242887" y="311944"/>
                  </a:lnTo>
                  <a:lnTo>
                    <a:pt x="57150" y="338138"/>
                  </a:lnTo>
                  <a:lnTo>
                    <a:pt x="0" y="200025"/>
                  </a:lnTo>
                  <a:lnTo>
                    <a:pt x="100012" y="190500"/>
                  </a:lnTo>
                  <a:lnTo>
                    <a:pt x="321468" y="157163"/>
                  </a:lnTo>
                  <a:lnTo>
                    <a:pt x="635793" y="107157"/>
                  </a:lnTo>
                  <a:lnTo>
                    <a:pt x="954881" y="47625"/>
                  </a:lnTo>
                  <a:lnTo>
                    <a:pt x="1171575" y="0"/>
                  </a:lnTo>
                  <a:lnTo>
                    <a:pt x="1181100" y="0"/>
                  </a:lnTo>
                  <a:lnTo>
                    <a:pt x="1204912" y="2382"/>
                  </a:lnTo>
                  <a:lnTo>
                    <a:pt x="1250156" y="19050"/>
                  </a:lnTo>
                  <a:lnTo>
                    <a:pt x="1297781" y="42863"/>
                  </a:lnTo>
                  <a:lnTo>
                    <a:pt x="1340643" y="69057"/>
                  </a:lnTo>
                  <a:lnTo>
                    <a:pt x="1385887" y="102394"/>
                  </a:lnTo>
                  <a:lnTo>
                    <a:pt x="1438275" y="142875"/>
                  </a:lnTo>
                  <a:lnTo>
                    <a:pt x="1457325" y="159544"/>
                  </a:lnTo>
                  <a:lnTo>
                    <a:pt x="1466850" y="171450"/>
                  </a:lnTo>
                  <a:lnTo>
                    <a:pt x="1471612" y="185738"/>
                  </a:lnTo>
                  <a:lnTo>
                    <a:pt x="1476375" y="209550"/>
                  </a:lnTo>
                  <a:lnTo>
                    <a:pt x="1471612" y="226219"/>
                  </a:lnTo>
                  <a:lnTo>
                    <a:pt x="1459706" y="247650"/>
                  </a:lnTo>
                  <a:lnTo>
                    <a:pt x="1445418" y="266700"/>
                  </a:lnTo>
                  <a:lnTo>
                    <a:pt x="1419225" y="295275"/>
                  </a:lnTo>
                  <a:lnTo>
                    <a:pt x="1407318" y="307182"/>
                  </a:lnTo>
                  <a:lnTo>
                    <a:pt x="1402556" y="316707"/>
                  </a:lnTo>
                  <a:lnTo>
                    <a:pt x="1388268" y="435769"/>
                  </a:lnTo>
                  <a:lnTo>
                    <a:pt x="1359693" y="650082"/>
                  </a:lnTo>
                  <a:lnTo>
                    <a:pt x="1321593" y="959644"/>
                  </a:lnTo>
                  <a:lnTo>
                    <a:pt x="1312068" y="1007269"/>
                  </a:lnTo>
                  <a:lnTo>
                    <a:pt x="1295400" y="1050132"/>
                  </a:lnTo>
                  <a:lnTo>
                    <a:pt x="1276350" y="1088232"/>
                  </a:lnTo>
                  <a:lnTo>
                    <a:pt x="1254918" y="1121569"/>
                  </a:lnTo>
                  <a:lnTo>
                    <a:pt x="1233487" y="1140619"/>
                  </a:lnTo>
                  <a:lnTo>
                    <a:pt x="1212056" y="1150144"/>
                  </a:lnTo>
                  <a:lnTo>
                    <a:pt x="1197768" y="1150144"/>
                  </a:lnTo>
                  <a:lnTo>
                    <a:pt x="1178718" y="1138238"/>
                  </a:lnTo>
                  <a:lnTo>
                    <a:pt x="1166812" y="1123950"/>
                  </a:lnTo>
                  <a:lnTo>
                    <a:pt x="1109662" y="919163"/>
                  </a:lnTo>
                  <a:lnTo>
                    <a:pt x="1119187" y="838200"/>
                  </a:lnTo>
                  <a:lnTo>
                    <a:pt x="1126331" y="781050"/>
                  </a:lnTo>
                  <a:lnTo>
                    <a:pt x="1131093" y="716757"/>
                  </a:lnTo>
                  <a:lnTo>
                    <a:pt x="1135856" y="604838"/>
                  </a:lnTo>
                  <a:lnTo>
                    <a:pt x="1138237" y="573882"/>
                  </a:lnTo>
                  <a:lnTo>
                    <a:pt x="1157287" y="511969"/>
                  </a:lnTo>
                  <a:lnTo>
                    <a:pt x="1157287" y="419100"/>
                  </a:lnTo>
                  <a:lnTo>
                    <a:pt x="1152525" y="335757"/>
                  </a:lnTo>
                  <a:lnTo>
                    <a:pt x="1147762" y="283369"/>
                  </a:lnTo>
                  <a:lnTo>
                    <a:pt x="1140618" y="238125"/>
                  </a:lnTo>
                  <a:lnTo>
                    <a:pt x="1135856" y="219075"/>
                  </a:lnTo>
                  <a:lnTo>
                    <a:pt x="1126331" y="202407"/>
                  </a:lnTo>
                  <a:lnTo>
                    <a:pt x="1116806" y="197644"/>
                  </a:lnTo>
                  <a:lnTo>
                    <a:pt x="1092993" y="190500"/>
                  </a:lnTo>
                  <a:lnTo>
                    <a:pt x="1047750" y="197644"/>
                  </a:lnTo>
                  <a:lnTo>
                    <a:pt x="988218" y="204788"/>
                  </a:lnTo>
                  <a:lnTo>
                    <a:pt x="8001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031CFCEC-F482-4077-8787-A4C8FA54AFC8}"/>
                </a:ext>
              </a:extLst>
            </p:cNvPr>
            <p:cNvSpPr/>
            <p:nvPr/>
          </p:nvSpPr>
          <p:spPr>
            <a:xfrm>
              <a:off x="4859338" y="2827338"/>
              <a:ext cx="1162050" cy="276225"/>
            </a:xfrm>
            <a:custGeom>
              <a:avLst/>
              <a:gdLst>
                <a:gd name="connsiteX0" fmla="*/ 933450 w 1162050"/>
                <a:gd name="connsiteY0" fmla="*/ 164306 h 276225"/>
                <a:gd name="connsiteX1" fmla="*/ 1066800 w 1162050"/>
                <a:gd name="connsiteY1" fmla="*/ 157162 h 276225"/>
                <a:gd name="connsiteX2" fmla="*/ 1162050 w 1162050"/>
                <a:gd name="connsiteY2" fmla="*/ 164306 h 276225"/>
                <a:gd name="connsiteX3" fmla="*/ 1162050 w 1162050"/>
                <a:gd name="connsiteY3" fmla="*/ 57150 h 276225"/>
                <a:gd name="connsiteX4" fmla="*/ 1057275 w 1162050"/>
                <a:gd name="connsiteY4" fmla="*/ 26194 h 276225"/>
                <a:gd name="connsiteX5" fmla="*/ 981075 w 1162050"/>
                <a:gd name="connsiteY5" fmla="*/ 7144 h 276225"/>
                <a:gd name="connsiteX6" fmla="*/ 914400 w 1162050"/>
                <a:gd name="connsiteY6" fmla="*/ 0 h 276225"/>
                <a:gd name="connsiteX7" fmla="*/ 900113 w 1162050"/>
                <a:gd name="connsiteY7" fmla="*/ 2381 h 276225"/>
                <a:gd name="connsiteX8" fmla="*/ 857250 w 1162050"/>
                <a:gd name="connsiteY8" fmla="*/ 19050 h 276225"/>
                <a:gd name="connsiteX9" fmla="*/ 788194 w 1162050"/>
                <a:gd name="connsiteY9" fmla="*/ 40481 h 276225"/>
                <a:gd name="connsiteX10" fmla="*/ 728663 w 1162050"/>
                <a:gd name="connsiteY10" fmla="*/ 54769 h 276225"/>
                <a:gd name="connsiteX11" fmla="*/ 659607 w 1162050"/>
                <a:gd name="connsiteY11" fmla="*/ 66675 h 276225"/>
                <a:gd name="connsiteX12" fmla="*/ 604838 w 1162050"/>
                <a:gd name="connsiteY12" fmla="*/ 76200 h 276225"/>
                <a:gd name="connsiteX13" fmla="*/ 481013 w 1162050"/>
                <a:gd name="connsiteY13" fmla="*/ 92869 h 276225"/>
                <a:gd name="connsiteX14" fmla="*/ 347663 w 1162050"/>
                <a:gd name="connsiteY14" fmla="*/ 111919 h 276225"/>
                <a:gd name="connsiteX15" fmla="*/ 221457 w 1162050"/>
                <a:gd name="connsiteY15" fmla="*/ 130969 h 276225"/>
                <a:gd name="connsiteX16" fmla="*/ 114300 w 1162050"/>
                <a:gd name="connsiteY16" fmla="*/ 147637 h 276225"/>
                <a:gd name="connsiteX17" fmla="*/ 0 w 1162050"/>
                <a:gd name="connsiteY17" fmla="*/ 164306 h 276225"/>
                <a:gd name="connsiteX18" fmla="*/ 9525 w 1162050"/>
                <a:gd name="connsiteY18" fmla="*/ 276225 h 276225"/>
                <a:gd name="connsiteX19" fmla="*/ 157163 w 1162050"/>
                <a:gd name="connsiteY19" fmla="*/ 252412 h 276225"/>
                <a:gd name="connsiteX20" fmla="*/ 309563 w 1162050"/>
                <a:gd name="connsiteY20" fmla="*/ 230981 h 276225"/>
                <a:gd name="connsiteX21" fmla="*/ 473869 w 1162050"/>
                <a:gd name="connsiteY21" fmla="*/ 207169 h 276225"/>
                <a:gd name="connsiteX22" fmla="*/ 688182 w 1162050"/>
                <a:gd name="connsiteY22" fmla="*/ 185737 h 276225"/>
                <a:gd name="connsiteX23" fmla="*/ 933450 w 1162050"/>
                <a:gd name="connsiteY23" fmla="*/ 164306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2050" h="276225">
                  <a:moveTo>
                    <a:pt x="933450" y="164306"/>
                  </a:moveTo>
                  <a:lnTo>
                    <a:pt x="1066800" y="157162"/>
                  </a:lnTo>
                  <a:lnTo>
                    <a:pt x="1162050" y="164306"/>
                  </a:lnTo>
                  <a:lnTo>
                    <a:pt x="1162050" y="57150"/>
                  </a:lnTo>
                  <a:lnTo>
                    <a:pt x="1057275" y="26194"/>
                  </a:lnTo>
                  <a:lnTo>
                    <a:pt x="981075" y="7144"/>
                  </a:lnTo>
                  <a:lnTo>
                    <a:pt x="914400" y="0"/>
                  </a:lnTo>
                  <a:lnTo>
                    <a:pt x="900113" y="2381"/>
                  </a:lnTo>
                  <a:lnTo>
                    <a:pt x="857250" y="19050"/>
                  </a:lnTo>
                  <a:lnTo>
                    <a:pt x="788194" y="40481"/>
                  </a:lnTo>
                  <a:lnTo>
                    <a:pt x="728663" y="54769"/>
                  </a:lnTo>
                  <a:lnTo>
                    <a:pt x="659607" y="66675"/>
                  </a:lnTo>
                  <a:lnTo>
                    <a:pt x="604838" y="76200"/>
                  </a:lnTo>
                  <a:lnTo>
                    <a:pt x="481013" y="92869"/>
                  </a:lnTo>
                  <a:lnTo>
                    <a:pt x="347663" y="111919"/>
                  </a:lnTo>
                  <a:lnTo>
                    <a:pt x="221457" y="130969"/>
                  </a:lnTo>
                  <a:lnTo>
                    <a:pt x="114300" y="147637"/>
                  </a:lnTo>
                  <a:lnTo>
                    <a:pt x="0" y="164306"/>
                  </a:lnTo>
                  <a:lnTo>
                    <a:pt x="9525" y="276225"/>
                  </a:lnTo>
                  <a:lnTo>
                    <a:pt x="157163" y="252412"/>
                  </a:lnTo>
                  <a:lnTo>
                    <a:pt x="309563" y="230981"/>
                  </a:lnTo>
                  <a:lnTo>
                    <a:pt x="473869" y="207169"/>
                  </a:lnTo>
                  <a:lnTo>
                    <a:pt x="688182" y="185737"/>
                  </a:lnTo>
                  <a:lnTo>
                    <a:pt x="93345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B2AD38C2-F43F-4AD6-815B-61FA21134CDF}"/>
                </a:ext>
              </a:extLst>
            </p:cNvPr>
            <p:cNvSpPr/>
            <p:nvPr/>
          </p:nvSpPr>
          <p:spPr>
            <a:xfrm>
              <a:off x="4872038" y="3248025"/>
              <a:ext cx="1146175" cy="280988"/>
            </a:xfrm>
            <a:custGeom>
              <a:avLst/>
              <a:gdLst>
                <a:gd name="connsiteX0" fmla="*/ 850106 w 1145381"/>
                <a:gd name="connsiteY0" fmla="*/ 150019 h 280988"/>
                <a:gd name="connsiteX1" fmla="*/ 688181 w 1145381"/>
                <a:gd name="connsiteY1" fmla="*/ 169069 h 280988"/>
                <a:gd name="connsiteX2" fmla="*/ 473868 w 1145381"/>
                <a:gd name="connsiteY2" fmla="*/ 195263 h 280988"/>
                <a:gd name="connsiteX3" fmla="*/ 357187 w 1145381"/>
                <a:gd name="connsiteY3" fmla="*/ 207169 h 280988"/>
                <a:gd name="connsiteX4" fmla="*/ 238125 w 1145381"/>
                <a:gd name="connsiteY4" fmla="*/ 219075 h 280988"/>
                <a:gd name="connsiteX5" fmla="*/ 171450 w 1145381"/>
                <a:gd name="connsiteY5" fmla="*/ 226219 h 280988"/>
                <a:gd name="connsiteX6" fmla="*/ 95250 w 1145381"/>
                <a:gd name="connsiteY6" fmla="*/ 238125 h 280988"/>
                <a:gd name="connsiteX7" fmla="*/ 0 w 1145381"/>
                <a:gd name="connsiteY7" fmla="*/ 257175 h 280988"/>
                <a:gd name="connsiteX8" fmla="*/ 2381 w 1145381"/>
                <a:gd name="connsiteY8" fmla="*/ 116681 h 280988"/>
                <a:gd name="connsiteX9" fmla="*/ 157162 w 1145381"/>
                <a:gd name="connsiteY9" fmla="*/ 104775 h 280988"/>
                <a:gd name="connsiteX10" fmla="*/ 364331 w 1145381"/>
                <a:gd name="connsiteY10" fmla="*/ 80963 h 280988"/>
                <a:gd name="connsiteX11" fmla="*/ 581025 w 1145381"/>
                <a:gd name="connsiteY11" fmla="*/ 54769 h 280988"/>
                <a:gd name="connsiteX12" fmla="*/ 766762 w 1145381"/>
                <a:gd name="connsiteY12" fmla="*/ 26194 h 280988"/>
                <a:gd name="connsiteX13" fmla="*/ 900112 w 1145381"/>
                <a:gd name="connsiteY13" fmla="*/ 0 h 280988"/>
                <a:gd name="connsiteX14" fmla="*/ 952500 w 1145381"/>
                <a:gd name="connsiteY14" fmla="*/ 4763 h 280988"/>
                <a:gd name="connsiteX15" fmla="*/ 1009650 w 1145381"/>
                <a:gd name="connsiteY15" fmla="*/ 11906 h 280988"/>
                <a:gd name="connsiteX16" fmla="*/ 1123950 w 1145381"/>
                <a:gd name="connsiteY16" fmla="*/ 35719 h 280988"/>
                <a:gd name="connsiteX17" fmla="*/ 1145381 w 1145381"/>
                <a:gd name="connsiteY17" fmla="*/ 280988 h 280988"/>
                <a:gd name="connsiteX18" fmla="*/ 1131093 w 1145381"/>
                <a:gd name="connsiteY18" fmla="*/ 276225 h 280988"/>
                <a:gd name="connsiteX19" fmla="*/ 1107281 w 1145381"/>
                <a:gd name="connsiteY19" fmla="*/ 259556 h 280988"/>
                <a:gd name="connsiteX20" fmla="*/ 1085850 w 1145381"/>
                <a:gd name="connsiteY20" fmla="*/ 233363 h 280988"/>
                <a:gd name="connsiteX21" fmla="*/ 1045368 w 1145381"/>
                <a:gd name="connsiteY21" fmla="*/ 200025 h 280988"/>
                <a:gd name="connsiteX22" fmla="*/ 995362 w 1145381"/>
                <a:gd name="connsiteY22" fmla="*/ 164306 h 280988"/>
                <a:gd name="connsiteX23" fmla="*/ 957262 w 1145381"/>
                <a:gd name="connsiteY23" fmla="*/ 142875 h 280988"/>
                <a:gd name="connsiteX24" fmla="*/ 933450 w 1145381"/>
                <a:gd name="connsiteY24" fmla="*/ 140494 h 280988"/>
                <a:gd name="connsiteX25" fmla="*/ 850106 w 1145381"/>
                <a:gd name="connsiteY25" fmla="*/ 150019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45381" h="280988">
                  <a:moveTo>
                    <a:pt x="850106" y="150019"/>
                  </a:moveTo>
                  <a:lnTo>
                    <a:pt x="688181" y="169069"/>
                  </a:lnTo>
                  <a:lnTo>
                    <a:pt x="473868" y="195263"/>
                  </a:lnTo>
                  <a:lnTo>
                    <a:pt x="357187" y="207169"/>
                  </a:lnTo>
                  <a:lnTo>
                    <a:pt x="238125" y="219075"/>
                  </a:lnTo>
                  <a:lnTo>
                    <a:pt x="171450" y="226219"/>
                  </a:lnTo>
                  <a:lnTo>
                    <a:pt x="95250" y="238125"/>
                  </a:lnTo>
                  <a:lnTo>
                    <a:pt x="0" y="257175"/>
                  </a:lnTo>
                  <a:cubicBezTo>
                    <a:pt x="794" y="210344"/>
                    <a:pt x="1587" y="163512"/>
                    <a:pt x="2381" y="116681"/>
                  </a:cubicBezTo>
                  <a:lnTo>
                    <a:pt x="157162" y="104775"/>
                  </a:lnTo>
                  <a:lnTo>
                    <a:pt x="364331" y="80963"/>
                  </a:lnTo>
                  <a:lnTo>
                    <a:pt x="581025" y="54769"/>
                  </a:lnTo>
                  <a:lnTo>
                    <a:pt x="766762" y="26194"/>
                  </a:lnTo>
                  <a:lnTo>
                    <a:pt x="900112" y="0"/>
                  </a:lnTo>
                  <a:lnTo>
                    <a:pt x="952500" y="4763"/>
                  </a:lnTo>
                  <a:lnTo>
                    <a:pt x="1009650" y="11906"/>
                  </a:lnTo>
                  <a:lnTo>
                    <a:pt x="1123950" y="35719"/>
                  </a:lnTo>
                  <a:lnTo>
                    <a:pt x="1145381" y="280988"/>
                  </a:lnTo>
                  <a:lnTo>
                    <a:pt x="1131093" y="276225"/>
                  </a:lnTo>
                  <a:lnTo>
                    <a:pt x="1107281" y="259556"/>
                  </a:lnTo>
                  <a:lnTo>
                    <a:pt x="1085850" y="233363"/>
                  </a:lnTo>
                  <a:lnTo>
                    <a:pt x="1045368" y="200025"/>
                  </a:lnTo>
                  <a:lnTo>
                    <a:pt x="995362" y="164306"/>
                  </a:lnTo>
                  <a:lnTo>
                    <a:pt x="957262" y="142875"/>
                  </a:lnTo>
                  <a:lnTo>
                    <a:pt x="933450" y="140494"/>
                  </a:lnTo>
                  <a:lnTo>
                    <a:pt x="850106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2BF4144C-51F4-49AF-8224-6719AE68D721}"/>
                </a:ext>
              </a:extLst>
            </p:cNvPr>
            <p:cNvSpPr/>
            <p:nvPr/>
          </p:nvSpPr>
          <p:spPr>
            <a:xfrm>
              <a:off x="3835400" y="3565525"/>
              <a:ext cx="3173413" cy="511175"/>
            </a:xfrm>
            <a:custGeom>
              <a:avLst/>
              <a:gdLst>
                <a:gd name="connsiteX0" fmla="*/ 1973044 w 3173355"/>
                <a:gd name="connsiteY0" fmla="*/ 139092 h 512579"/>
                <a:gd name="connsiteX1" fmla="*/ 1748951 w 3173355"/>
                <a:gd name="connsiteY1" fmla="*/ 162274 h 512579"/>
                <a:gd name="connsiteX2" fmla="*/ 1604708 w 3173355"/>
                <a:gd name="connsiteY2" fmla="*/ 177729 h 512579"/>
                <a:gd name="connsiteX3" fmla="*/ 1378040 w 3173355"/>
                <a:gd name="connsiteY3" fmla="*/ 198335 h 512579"/>
                <a:gd name="connsiteX4" fmla="*/ 1220918 w 3173355"/>
                <a:gd name="connsiteY4" fmla="*/ 216365 h 512579"/>
                <a:gd name="connsiteX5" fmla="*/ 1040613 w 3173355"/>
                <a:gd name="connsiteY5" fmla="*/ 231820 h 512579"/>
                <a:gd name="connsiteX6" fmla="*/ 904097 w 3173355"/>
                <a:gd name="connsiteY6" fmla="*/ 244699 h 512579"/>
                <a:gd name="connsiteX7" fmla="*/ 785612 w 3173355"/>
                <a:gd name="connsiteY7" fmla="*/ 255002 h 512579"/>
                <a:gd name="connsiteX8" fmla="*/ 680005 w 3173355"/>
                <a:gd name="connsiteY8" fmla="*/ 262729 h 512579"/>
                <a:gd name="connsiteX9" fmla="*/ 507428 w 3173355"/>
                <a:gd name="connsiteY9" fmla="*/ 278184 h 512579"/>
                <a:gd name="connsiteX10" fmla="*/ 396670 w 3173355"/>
                <a:gd name="connsiteY10" fmla="*/ 285911 h 512579"/>
                <a:gd name="connsiteX11" fmla="*/ 332275 w 3173355"/>
                <a:gd name="connsiteY11" fmla="*/ 288487 h 512579"/>
                <a:gd name="connsiteX12" fmla="*/ 296215 w 3173355"/>
                <a:gd name="connsiteY12" fmla="*/ 293638 h 512579"/>
                <a:gd name="connsiteX13" fmla="*/ 262729 w 3173355"/>
                <a:gd name="connsiteY13" fmla="*/ 291063 h 512579"/>
                <a:gd name="connsiteX14" fmla="*/ 218941 w 3173355"/>
                <a:gd name="connsiteY14" fmla="*/ 283335 h 512579"/>
                <a:gd name="connsiteX15" fmla="*/ 172577 w 3173355"/>
                <a:gd name="connsiteY15" fmla="*/ 270456 h 512579"/>
                <a:gd name="connsiteX16" fmla="*/ 131365 w 3173355"/>
                <a:gd name="connsiteY16" fmla="*/ 249850 h 512579"/>
                <a:gd name="connsiteX17" fmla="*/ 97880 w 3173355"/>
                <a:gd name="connsiteY17" fmla="*/ 229244 h 512579"/>
                <a:gd name="connsiteX18" fmla="*/ 66971 w 3173355"/>
                <a:gd name="connsiteY18" fmla="*/ 203486 h 512579"/>
                <a:gd name="connsiteX19" fmla="*/ 41213 w 3173355"/>
                <a:gd name="connsiteY19" fmla="*/ 190607 h 512579"/>
                <a:gd name="connsiteX20" fmla="*/ 10304 w 3173355"/>
                <a:gd name="connsiteY20" fmla="*/ 182880 h 512579"/>
                <a:gd name="connsiteX21" fmla="*/ 0 w 3173355"/>
                <a:gd name="connsiteY21" fmla="*/ 190607 h 512579"/>
                <a:gd name="connsiteX22" fmla="*/ 0 w 3173355"/>
                <a:gd name="connsiteY22" fmla="*/ 200911 h 512579"/>
                <a:gd name="connsiteX23" fmla="*/ 12879 w 3173355"/>
                <a:gd name="connsiteY23" fmla="*/ 236971 h 512579"/>
                <a:gd name="connsiteX24" fmla="*/ 46364 w 3173355"/>
                <a:gd name="connsiteY24" fmla="*/ 280760 h 512579"/>
                <a:gd name="connsiteX25" fmla="*/ 121062 w 3173355"/>
                <a:gd name="connsiteY25" fmla="*/ 360609 h 512579"/>
                <a:gd name="connsiteX26" fmla="*/ 185456 w 3173355"/>
                <a:gd name="connsiteY26" fmla="*/ 417276 h 512579"/>
                <a:gd name="connsiteX27" fmla="*/ 229244 w 3173355"/>
                <a:gd name="connsiteY27" fmla="*/ 448185 h 512579"/>
                <a:gd name="connsiteX28" fmla="*/ 285911 w 3173355"/>
                <a:gd name="connsiteY28" fmla="*/ 476518 h 512579"/>
                <a:gd name="connsiteX29" fmla="*/ 355457 w 3173355"/>
                <a:gd name="connsiteY29" fmla="*/ 502276 h 512579"/>
                <a:gd name="connsiteX30" fmla="*/ 399246 w 3173355"/>
                <a:gd name="connsiteY30" fmla="*/ 512579 h 512579"/>
                <a:gd name="connsiteX31" fmla="*/ 458488 w 3173355"/>
                <a:gd name="connsiteY31" fmla="*/ 497125 h 512579"/>
                <a:gd name="connsiteX32" fmla="*/ 558944 w 3173355"/>
                <a:gd name="connsiteY32" fmla="*/ 473943 h 512579"/>
                <a:gd name="connsiteX33" fmla="*/ 641368 w 3173355"/>
                <a:gd name="connsiteY33" fmla="*/ 458488 h 512579"/>
                <a:gd name="connsiteX34" fmla="*/ 754702 w 3173355"/>
                <a:gd name="connsiteY34" fmla="*/ 440458 h 512579"/>
                <a:gd name="connsiteX35" fmla="*/ 860309 w 3173355"/>
                <a:gd name="connsiteY35" fmla="*/ 419851 h 512579"/>
                <a:gd name="connsiteX36" fmla="*/ 996825 w 3173355"/>
                <a:gd name="connsiteY36" fmla="*/ 401821 h 512579"/>
                <a:gd name="connsiteX37" fmla="*/ 1220918 w 3173355"/>
                <a:gd name="connsiteY37" fmla="*/ 373487 h 512579"/>
                <a:gd name="connsiteX38" fmla="*/ 1421828 w 3173355"/>
                <a:gd name="connsiteY38" fmla="*/ 350305 h 512579"/>
                <a:gd name="connsiteX39" fmla="*/ 1656224 w 3173355"/>
                <a:gd name="connsiteY39" fmla="*/ 327123 h 512579"/>
                <a:gd name="connsiteX40" fmla="*/ 1895771 w 3173355"/>
                <a:gd name="connsiteY40" fmla="*/ 303942 h 512579"/>
                <a:gd name="connsiteX41" fmla="*/ 2073499 w 3173355"/>
                <a:gd name="connsiteY41" fmla="*/ 288487 h 512579"/>
                <a:gd name="connsiteX42" fmla="*/ 2266682 w 3173355"/>
                <a:gd name="connsiteY42" fmla="*/ 275608 h 512579"/>
                <a:gd name="connsiteX43" fmla="*/ 2537138 w 3173355"/>
                <a:gd name="connsiteY43" fmla="*/ 267881 h 512579"/>
                <a:gd name="connsiteX44" fmla="*/ 2817898 w 3173355"/>
                <a:gd name="connsiteY44" fmla="*/ 262729 h 512579"/>
                <a:gd name="connsiteX45" fmla="*/ 3080627 w 3173355"/>
                <a:gd name="connsiteY45" fmla="*/ 265305 h 512579"/>
                <a:gd name="connsiteX46" fmla="*/ 3098657 w 3173355"/>
                <a:gd name="connsiteY46" fmla="*/ 265305 h 512579"/>
                <a:gd name="connsiteX47" fmla="*/ 3116688 w 3173355"/>
                <a:gd name="connsiteY47" fmla="*/ 257578 h 512579"/>
                <a:gd name="connsiteX48" fmla="*/ 3152749 w 3173355"/>
                <a:gd name="connsiteY48" fmla="*/ 231820 h 512579"/>
                <a:gd name="connsiteX49" fmla="*/ 3170779 w 3173355"/>
                <a:gd name="connsiteY49" fmla="*/ 208638 h 512579"/>
                <a:gd name="connsiteX50" fmla="*/ 3173355 w 3173355"/>
                <a:gd name="connsiteY50" fmla="*/ 193183 h 512579"/>
                <a:gd name="connsiteX51" fmla="*/ 3168203 w 3173355"/>
                <a:gd name="connsiteY51" fmla="*/ 175153 h 512579"/>
                <a:gd name="connsiteX52" fmla="*/ 3160476 w 3173355"/>
                <a:gd name="connsiteY52" fmla="*/ 159698 h 512579"/>
                <a:gd name="connsiteX53" fmla="*/ 3126991 w 3173355"/>
                <a:gd name="connsiteY53" fmla="*/ 136516 h 512579"/>
                <a:gd name="connsiteX54" fmla="*/ 3044566 w 3173355"/>
                <a:gd name="connsiteY54" fmla="*/ 90152 h 512579"/>
                <a:gd name="connsiteX55" fmla="*/ 2936384 w 3173355"/>
                <a:gd name="connsiteY55" fmla="*/ 41213 h 512579"/>
                <a:gd name="connsiteX56" fmla="*/ 2843656 w 3173355"/>
                <a:gd name="connsiteY56" fmla="*/ 2576 h 512579"/>
                <a:gd name="connsiteX57" fmla="*/ 2830777 w 3173355"/>
                <a:gd name="connsiteY57" fmla="*/ 0 h 512579"/>
                <a:gd name="connsiteX58" fmla="*/ 2815322 w 3173355"/>
                <a:gd name="connsiteY58" fmla="*/ 5152 h 512579"/>
                <a:gd name="connsiteX59" fmla="*/ 2784413 w 3173355"/>
                <a:gd name="connsiteY59" fmla="*/ 23182 h 512579"/>
                <a:gd name="connsiteX60" fmla="*/ 2722594 w 3173355"/>
                <a:gd name="connsiteY60" fmla="*/ 48940 h 512579"/>
                <a:gd name="connsiteX61" fmla="*/ 2665927 w 3173355"/>
                <a:gd name="connsiteY61" fmla="*/ 66970 h 512579"/>
                <a:gd name="connsiteX62" fmla="*/ 2575775 w 3173355"/>
                <a:gd name="connsiteY62" fmla="*/ 77273 h 512579"/>
                <a:gd name="connsiteX63" fmla="*/ 2333652 w 3173355"/>
                <a:gd name="connsiteY63" fmla="*/ 100455 h 512579"/>
                <a:gd name="connsiteX64" fmla="*/ 2091529 w 3173355"/>
                <a:gd name="connsiteY64" fmla="*/ 126213 h 512579"/>
                <a:gd name="connsiteX65" fmla="*/ 1973044 w 3173355"/>
                <a:gd name="connsiteY65" fmla="*/ 139092 h 51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3355" h="512579">
                  <a:moveTo>
                    <a:pt x="1973044" y="139092"/>
                  </a:moveTo>
                  <a:lnTo>
                    <a:pt x="1748951" y="162274"/>
                  </a:lnTo>
                  <a:lnTo>
                    <a:pt x="1604708" y="177729"/>
                  </a:lnTo>
                  <a:lnTo>
                    <a:pt x="1378040" y="198335"/>
                  </a:lnTo>
                  <a:lnTo>
                    <a:pt x="1220918" y="216365"/>
                  </a:lnTo>
                  <a:lnTo>
                    <a:pt x="1040613" y="231820"/>
                  </a:lnTo>
                  <a:lnTo>
                    <a:pt x="904097" y="244699"/>
                  </a:lnTo>
                  <a:lnTo>
                    <a:pt x="785612" y="255002"/>
                  </a:lnTo>
                  <a:lnTo>
                    <a:pt x="680005" y="262729"/>
                  </a:lnTo>
                  <a:lnTo>
                    <a:pt x="507428" y="278184"/>
                  </a:lnTo>
                  <a:lnTo>
                    <a:pt x="396670" y="285911"/>
                  </a:lnTo>
                  <a:lnTo>
                    <a:pt x="332275" y="288487"/>
                  </a:lnTo>
                  <a:lnTo>
                    <a:pt x="296215" y="293638"/>
                  </a:lnTo>
                  <a:lnTo>
                    <a:pt x="262729" y="291063"/>
                  </a:lnTo>
                  <a:lnTo>
                    <a:pt x="218941" y="283335"/>
                  </a:lnTo>
                  <a:lnTo>
                    <a:pt x="172577" y="270456"/>
                  </a:lnTo>
                  <a:lnTo>
                    <a:pt x="131365" y="249850"/>
                  </a:lnTo>
                  <a:lnTo>
                    <a:pt x="97880" y="229244"/>
                  </a:lnTo>
                  <a:lnTo>
                    <a:pt x="66971" y="203486"/>
                  </a:lnTo>
                  <a:lnTo>
                    <a:pt x="41213" y="190607"/>
                  </a:lnTo>
                  <a:lnTo>
                    <a:pt x="10304" y="182880"/>
                  </a:lnTo>
                  <a:lnTo>
                    <a:pt x="0" y="190607"/>
                  </a:lnTo>
                  <a:lnTo>
                    <a:pt x="0" y="200911"/>
                  </a:lnTo>
                  <a:lnTo>
                    <a:pt x="12879" y="236971"/>
                  </a:lnTo>
                  <a:lnTo>
                    <a:pt x="46364" y="280760"/>
                  </a:lnTo>
                  <a:lnTo>
                    <a:pt x="121062" y="360609"/>
                  </a:lnTo>
                  <a:lnTo>
                    <a:pt x="185456" y="417276"/>
                  </a:lnTo>
                  <a:lnTo>
                    <a:pt x="229244" y="448185"/>
                  </a:lnTo>
                  <a:lnTo>
                    <a:pt x="285911" y="476518"/>
                  </a:lnTo>
                  <a:lnTo>
                    <a:pt x="355457" y="502276"/>
                  </a:lnTo>
                  <a:lnTo>
                    <a:pt x="399246" y="512579"/>
                  </a:lnTo>
                  <a:lnTo>
                    <a:pt x="458488" y="497125"/>
                  </a:lnTo>
                  <a:lnTo>
                    <a:pt x="558944" y="473943"/>
                  </a:lnTo>
                  <a:lnTo>
                    <a:pt x="641368" y="458488"/>
                  </a:lnTo>
                  <a:lnTo>
                    <a:pt x="754702" y="440458"/>
                  </a:lnTo>
                  <a:lnTo>
                    <a:pt x="860309" y="419851"/>
                  </a:lnTo>
                  <a:lnTo>
                    <a:pt x="996825" y="401821"/>
                  </a:lnTo>
                  <a:lnTo>
                    <a:pt x="1220918" y="373487"/>
                  </a:lnTo>
                  <a:lnTo>
                    <a:pt x="1421828" y="350305"/>
                  </a:lnTo>
                  <a:lnTo>
                    <a:pt x="1656224" y="327123"/>
                  </a:lnTo>
                  <a:lnTo>
                    <a:pt x="1895771" y="303942"/>
                  </a:lnTo>
                  <a:lnTo>
                    <a:pt x="2073499" y="288487"/>
                  </a:lnTo>
                  <a:lnTo>
                    <a:pt x="2266682" y="275608"/>
                  </a:lnTo>
                  <a:lnTo>
                    <a:pt x="2537138" y="267881"/>
                  </a:lnTo>
                  <a:lnTo>
                    <a:pt x="2817898" y="262729"/>
                  </a:lnTo>
                  <a:lnTo>
                    <a:pt x="3080627" y="265305"/>
                  </a:lnTo>
                  <a:lnTo>
                    <a:pt x="3098657" y="265305"/>
                  </a:lnTo>
                  <a:lnTo>
                    <a:pt x="3116688" y="257578"/>
                  </a:lnTo>
                  <a:lnTo>
                    <a:pt x="3152749" y="231820"/>
                  </a:lnTo>
                  <a:lnTo>
                    <a:pt x="3170779" y="208638"/>
                  </a:lnTo>
                  <a:lnTo>
                    <a:pt x="3173355" y="193183"/>
                  </a:lnTo>
                  <a:lnTo>
                    <a:pt x="3168203" y="175153"/>
                  </a:lnTo>
                  <a:lnTo>
                    <a:pt x="3160476" y="159698"/>
                  </a:lnTo>
                  <a:lnTo>
                    <a:pt x="3126991" y="136516"/>
                  </a:lnTo>
                  <a:lnTo>
                    <a:pt x="3044566" y="90152"/>
                  </a:lnTo>
                  <a:lnTo>
                    <a:pt x="2936384" y="41213"/>
                  </a:lnTo>
                  <a:lnTo>
                    <a:pt x="2843656" y="2576"/>
                  </a:lnTo>
                  <a:lnTo>
                    <a:pt x="2830777" y="0"/>
                  </a:lnTo>
                  <a:lnTo>
                    <a:pt x="2815322" y="5152"/>
                  </a:lnTo>
                  <a:lnTo>
                    <a:pt x="2784413" y="23182"/>
                  </a:lnTo>
                  <a:lnTo>
                    <a:pt x="2722594" y="48940"/>
                  </a:lnTo>
                  <a:lnTo>
                    <a:pt x="2665927" y="66970"/>
                  </a:lnTo>
                  <a:lnTo>
                    <a:pt x="2575775" y="77273"/>
                  </a:lnTo>
                  <a:lnTo>
                    <a:pt x="2333652" y="100455"/>
                  </a:lnTo>
                  <a:lnTo>
                    <a:pt x="2091529" y="126213"/>
                  </a:lnTo>
                  <a:lnTo>
                    <a:pt x="1973044" y="139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7B6CD4BF-6284-4C4A-B4D3-E4E4A94F4E1F}"/>
                </a:ext>
              </a:extLst>
            </p:cNvPr>
            <p:cNvSpPr/>
            <p:nvPr/>
          </p:nvSpPr>
          <p:spPr>
            <a:xfrm>
              <a:off x="3751263" y="3943350"/>
              <a:ext cx="1125537" cy="985838"/>
            </a:xfrm>
            <a:custGeom>
              <a:avLst/>
              <a:gdLst>
                <a:gd name="connsiteX0" fmla="*/ 797719 w 1126331"/>
                <a:gd name="connsiteY0" fmla="*/ 245269 h 985838"/>
                <a:gd name="connsiteX1" fmla="*/ 685800 w 1126331"/>
                <a:gd name="connsiteY1" fmla="*/ 369094 h 985838"/>
                <a:gd name="connsiteX2" fmla="*/ 600075 w 1126331"/>
                <a:gd name="connsiteY2" fmla="*/ 454819 h 985838"/>
                <a:gd name="connsiteX3" fmla="*/ 533400 w 1126331"/>
                <a:gd name="connsiteY3" fmla="*/ 521494 h 985838"/>
                <a:gd name="connsiteX4" fmla="*/ 466725 w 1126331"/>
                <a:gd name="connsiteY4" fmla="*/ 583406 h 985838"/>
                <a:gd name="connsiteX5" fmla="*/ 333375 w 1126331"/>
                <a:gd name="connsiteY5" fmla="*/ 697706 h 985838"/>
                <a:gd name="connsiteX6" fmla="*/ 223837 w 1126331"/>
                <a:gd name="connsiteY6" fmla="*/ 781050 h 985838"/>
                <a:gd name="connsiteX7" fmla="*/ 121444 w 1126331"/>
                <a:gd name="connsiteY7" fmla="*/ 857250 h 985838"/>
                <a:gd name="connsiteX8" fmla="*/ 33337 w 1126331"/>
                <a:gd name="connsiteY8" fmla="*/ 921544 h 985838"/>
                <a:gd name="connsiteX9" fmla="*/ 7144 w 1126331"/>
                <a:gd name="connsiteY9" fmla="*/ 942975 h 985838"/>
                <a:gd name="connsiteX10" fmla="*/ 0 w 1126331"/>
                <a:gd name="connsiteY10" fmla="*/ 959644 h 985838"/>
                <a:gd name="connsiteX11" fmla="*/ 0 w 1126331"/>
                <a:gd name="connsiteY11" fmla="*/ 969169 h 985838"/>
                <a:gd name="connsiteX12" fmla="*/ 4762 w 1126331"/>
                <a:gd name="connsiteY12" fmla="*/ 976313 h 985838"/>
                <a:gd name="connsiteX13" fmla="*/ 14287 w 1126331"/>
                <a:gd name="connsiteY13" fmla="*/ 985838 h 985838"/>
                <a:gd name="connsiteX14" fmla="*/ 40481 w 1126331"/>
                <a:gd name="connsiteY14" fmla="*/ 985838 h 985838"/>
                <a:gd name="connsiteX15" fmla="*/ 83344 w 1126331"/>
                <a:gd name="connsiteY15" fmla="*/ 969169 h 985838"/>
                <a:gd name="connsiteX16" fmla="*/ 300037 w 1126331"/>
                <a:gd name="connsiteY16" fmla="*/ 866775 h 985838"/>
                <a:gd name="connsiteX17" fmla="*/ 502444 w 1126331"/>
                <a:gd name="connsiteY17" fmla="*/ 752475 h 985838"/>
                <a:gd name="connsiteX18" fmla="*/ 714375 w 1126331"/>
                <a:gd name="connsiteY18" fmla="*/ 616744 h 985838"/>
                <a:gd name="connsiteX19" fmla="*/ 854869 w 1126331"/>
                <a:gd name="connsiteY19" fmla="*/ 519113 h 985838"/>
                <a:gd name="connsiteX20" fmla="*/ 1021556 w 1126331"/>
                <a:gd name="connsiteY20" fmla="*/ 354806 h 985838"/>
                <a:gd name="connsiteX21" fmla="*/ 1088231 w 1126331"/>
                <a:gd name="connsiteY21" fmla="*/ 280988 h 985838"/>
                <a:gd name="connsiteX22" fmla="*/ 1121569 w 1126331"/>
                <a:gd name="connsiteY22" fmla="*/ 235744 h 985838"/>
                <a:gd name="connsiteX23" fmla="*/ 1126331 w 1126331"/>
                <a:gd name="connsiteY23" fmla="*/ 223838 h 985838"/>
                <a:gd name="connsiteX24" fmla="*/ 1126331 w 1126331"/>
                <a:gd name="connsiteY24" fmla="*/ 216694 h 985838"/>
                <a:gd name="connsiteX25" fmla="*/ 1114425 w 1126331"/>
                <a:gd name="connsiteY25" fmla="*/ 200025 h 985838"/>
                <a:gd name="connsiteX26" fmla="*/ 1047750 w 1126331"/>
                <a:gd name="connsiteY26" fmla="*/ 135731 h 985838"/>
                <a:gd name="connsiteX27" fmla="*/ 990600 w 1126331"/>
                <a:gd name="connsiteY27" fmla="*/ 88106 h 985838"/>
                <a:gd name="connsiteX28" fmla="*/ 871537 w 1126331"/>
                <a:gd name="connsiteY28" fmla="*/ 0 h 985838"/>
                <a:gd name="connsiteX29" fmla="*/ 788194 w 1126331"/>
                <a:gd name="connsiteY29" fmla="*/ 23813 h 985838"/>
                <a:gd name="connsiteX30" fmla="*/ 826294 w 1126331"/>
                <a:gd name="connsiteY30" fmla="*/ 80963 h 985838"/>
                <a:gd name="connsiteX31" fmla="*/ 840581 w 1126331"/>
                <a:gd name="connsiteY31" fmla="*/ 109538 h 985838"/>
                <a:gd name="connsiteX32" fmla="*/ 845344 w 1126331"/>
                <a:gd name="connsiteY32" fmla="*/ 123825 h 985838"/>
                <a:gd name="connsiteX33" fmla="*/ 847725 w 1126331"/>
                <a:gd name="connsiteY33" fmla="*/ 152400 h 985838"/>
                <a:gd name="connsiteX34" fmla="*/ 847725 w 1126331"/>
                <a:gd name="connsiteY34" fmla="*/ 171450 h 985838"/>
                <a:gd name="connsiteX35" fmla="*/ 838200 w 1126331"/>
                <a:gd name="connsiteY35" fmla="*/ 197644 h 985838"/>
                <a:gd name="connsiteX36" fmla="*/ 797719 w 1126331"/>
                <a:gd name="connsiteY36" fmla="*/ 245269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26331" h="985838">
                  <a:moveTo>
                    <a:pt x="797719" y="245269"/>
                  </a:moveTo>
                  <a:lnTo>
                    <a:pt x="685800" y="369094"/>
                  </a:lnTo>
                  <a:lnTo>
                    <a:pt x="600075" y="454819"/>
                  </a:lnTo>
                  <a:lnTo>
                    <a:pt x="533400" y="521494"/>
                  </a:lnTo>
                  <a:lnTo>
                    <a:pt x="466725" y="583406"/>
                  </a:lnTo>
                  <a:lnTo>
                    <a:pt x="333375" y="697706"/>
                  </a:lnTo>
                  <a:lnTo>
                    <a:pt x="223837" y="781050"/>
                  </a:lnTo>
                  <a:lnTo>
                    <a:pt x="121444" y="857250"/>
                  </a:lnTo>
                  <a:lnTo>
                    <a:pt x="33337" y="921544"/>
                  </a:lnTo>
                  <a:lnTo>
                    <a:pt x="7144" y="942975"/>
                  </a:lnTo>
                  <a:lnTo>
                    <a:pt x="0" y="959644"/>
                  </a:lnTo>
                  <a:lnTo>
                    <a:pt x="0" y="969169"/>
                  </a:lnTo>
                  <a:lnTo>
                    <a:pt x="4762" y="976313"/>
                  </a:lnTo>
                  <a:lnTo>
                    <a:pt x="14287" y="985838"/>
                  </a:lnTo>
                  <a:lnTo>
                    <a:pt x="40481" y="985838"/>
                  </a:lnTo>
                  <a:lnTo>
                    <a:pt x="83344" y="969169"/>
                  </a:lnTo>
                  <a:lnTo>
                    <a:pt x="300037" y="866775"/>
                  </a:lnTo>
                  <a:lnTo>
                    <a:pt x="502444" y="752475"/>
                  </a:lnTo>
                  <a:lnTo>
                    <a:pt x="714375" y="616744"/>
                  </a:lnTo>
                  <a:lnTo>
                    <a:pt x="854869" y="519113"/>
                  </a:lnTo>
                  <a:lnTo>
                    <a:pt x="1021556" y="354806"/>
                  </a:lnTo>
                  <a:lnTo>
                    <a:pt x="1088231" y="280988"/>
                  </a:lnTo>
                  <a:lnTo>
                    <a:pt x="1121569" y="235744"/>
                  </a:lnTo>
                  <a:lnTo>
                    <a:pt x="1126331" y="223838"/>
                  </a:lnTo>
                  <a:lnTo>
                    <a:pt x="1126331" y="216694"/>
                  </a:lnTo>
                  <a:lnTo>
                    <a:pt x="1114425" y="200025"/>
                  </a:lnTo>
                  <a:lnTo>
                    <a:pt x="1047750" y="135731"/>
                  </a:lnTo>
                  <a:lnTo>
                    <a:pt x="990600" y="88106"/>
                  </a:lnTo>
                  <a:lnTo>
                    <a:pt x="871537" y="0"/>
                  </a:lnTo>
                  <a:lnTo>
                    <a:pt x="788194" y="23813"/>
                  </a:lnTo>
                  <a:lnTo>
                    <a:pt x="826294" y="80963"/>
                  </a:lnTo>
                  <a:lnTo>
                    <a:pt x="840581" y="109538"/>
                  </a:lnTo>
                  <a:lnTo>
                    <a:pt x="845344" y="123825"/>
                  </a:lnTo>
                  <a:lnTo>
                    <a:pt x="847725" y="152400"/>
                  </a:lnTo>
                  <a:lnTo>
                    <a:pt x="847725" y="171450"/>
                  </a:lnTo>
                  <a:lnTo>
                    <a:pt x="838200" y="197644"/>
                  </a:lnTo>
                  <a:lnTo>
                    <a:pt x="797719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B2FC3408-2C32-4A25-B986-C38C2EFFF178}"/>
                </a:ext>
              </a:extLst>
            </p:cNvPr>
            <p:cNvSpPr/>
            <p:nvPr/>
          </p:nvSpPr>
          <p:spPr>
            <a:xfrm>
              <a:off x="4538663" y="4144963"/>
              <a:ext cx="2422525" cy="333375"/>
            </a:xfrm>
            <a:custGeom>
              <a:avLst/>
              <a:gdLst>
                <a:gd name="connsiteX0" fmla="*/ 1690687 w 2421731"/>
                <a:gd name="connsiteY0" fmla="*/ 69057 h 333375"/>
                <a:gd name="connsiteX1" fmla="*/ 1545431 w 2421731"/>
                <a:gd name="connsiteY1" fmla="*/ 83344 h 333375"/>
                <a:gd name="connsiteX2" fmla="*/ 1378743 w 2421731"/>
                <a:gd name="connsiteY2" fmla="*/ 95250 h 333375"/>
                <a:gd name="connsiteX3" fmla="*/ 1235868 w 2421731"/>
                <a:gd name="connsiteY3" fmla="*/ 104775 h 333375"/>
                <a:gd name="connsiteX4" fmla="*/ 1131093 w 2421731"/>
                <a:gd name="connsiteY4" fmla="*/ 109538 h 333375"/>
                <a:gd name="connsiteX5" fmla="*/ 1062037 w 2421731"/>
                <a:gd name="connsiteY5" fmla="*/ 116682 h 333375"/>
                <a:gd name="connsiteX6" fmla="*/ 928687 w 2421731"/>
                <a:gd name="connsiteY6" fmla="*/ 133350 h 333375"/>
                <a:gd name="connsiteX7" fmla="*/ 792956 w 2421731"/>
                <a:gd name="connsiteY7" fmla="*/ 145257 h 333375"/>
                <a:gd name="connsiteX8" fmla="*/ 661987 w 2421731"/>
                <a:gd name="connsiteY8" fmla="*/ 157163 h 333375"/>
                <a:gd name="connsiteX9" fmla="*/ 554831 w 2421731"/>
                <a:gd name="connsiteY9" fmla="*/ 164307 h 333375"/>
                <a:gd name="connsiteX10" fmla="*/ 454818 w 2421731"/>
                <a:gd name="connsiteY10" fmla="*/ 169069 h 333375"/>
                <a:gd name="connsiteX11" fmla="*/ 364331 w 2421731"/>
                <a:gd name="connsiteY11" fmla="*/ 169069 h 333375"/>
                <a:gd name="connsiteX12" fmla="*/ 280987 w 2421731"/>
                <a:gd name="connsiteY12" fmla="*/ 164307 h 333375"/>
                <a:gd name="connsiteX13" fmla="*/ 230981 w 2421731"/>
                <a:gd name="connsiteY13" fmla="*/ 154782 h 333375"/>
                <a:gd name="connsiteX14" fmla="*/ 154781 w 2421731"/>
                <a:gd name="connsiteY14" fmla="*/ 126207 h 333375"/>
                <a:gd name="connsiteX15" fmla="*/ 0 w 2421731"/>
                <a:gd name="connsiteY15" fmla="*/ 300038 h 333375"/>
                <a:gd name="connsiteX16" fmla="*/ 100012 w 2421731"/>
                <a:gd name="connsiteY16" fmla="*/ 314325 h 333375"/>
                <a:gd name="connsiteX17" fmla="*/ 204787 w 2421731"/>
                <a:gd name="connsiteY17" fmla="*/ 328613 h 333375"/>
                <a:gd name="connsiteX18" fmla="*/ 333375 w 2421731"/>
                <a:gd name="connsiteY18" fmla="*/ 333375 h 333375"/>
                <a:gd name="connsiteX19" fmla="*/ 447675 w 2421731"/>
                <a:gd name="connsiteY19" fmla="*/ 333375 h 333375"/>
                <a:gd name="connsiteX20" fmla="*/ 545306 w 2421731"/>
                <a:gd name="connsiteY20" fmla="*/ 316707 h 333375"/>
                <a:gd name="connsiteX21" fmla="*/ 719137 w 2421731"/>
                <a:gd name="connsiteY21" fmla="*/ 295275 h 333375"/>
                <a:gd name="connsiteX22" fmla="*/ 928687 w 2421731"/>
                <a:gd name="connsiteY22" fmla="*/ 271463 h 333375"/>
                <a:gd name="connsiteX23" fmla="*/ 997743 w 2421731"/>
                <a:gd name="connsiteY23" fmla="*/ 261938 h 333375"/>
                <a:gd name="connsiteX24" fmla="*/ 1114425 w 2421731"/>
                <a:gd name="connsiteY24" fmla="*/ 242888 h 333375"/>
                <a:gd name="connsiteX25" fmla="*/ 1359693 w 2421731"/>
                <a:gd name="connsiteY25" fmla="*/ 230982 h 333375"/>
                <a:gd name="connsiteX26" fmla="*/ 1683543 w 2421731"/>
                <a:gd name="connsiteY26" fmla="*/ 214313 h 333375"/>
                <a:gd name="connsiteX27" fmla="*/ 1940718 w 2421731"/>
                <a:gd name="connsiteY27" fmla="*/ 202407 h 333375"/>
                <a:gd name="connsiteX28" fmla="*/ 2033587 w 2421731"/>
                <a:gd name="connsiteY28" fmla="*/ 200025 h 333375"/>
                <a:gd name="connsiteX29" fmla="*/ 2393156 w 2421731"/>
                <a:gd name="connsiteY29" fmla="*/ 302419 h 333375"/>
                <a:gd name="connsiteX30" fmla="*/ 2412206 w 2421731"/>
                <a:gd name="connsiteY30" fmla="*/ 288132 h 333375"/>
                <a:gd name="connsiteX31" fmla="*/ 2419350 w 2421731"/>
                <a:gd name="connsiteY31" fmla="*/ 271463 h 333375"/>
                <a:gd name="connsiteX32" fmla="*/ 2421731 w 2421731"/>
                <a:gd name="connsiteY32" fmla="*/ 252413 h 333375"/>
                <a:gd name="connsiteX33" fmla="*/ 2421731 w 2421731"/>
                <a:gd name="connsiteY33" fmla="*/ 238125 h 333375"/>
                <a:gd name="connsiteX34" fmla="*/ 2416968 w 2421731"/>
                <a:gd name="connsiteY34" fmla="*/ 216694 h 333375"/>
                <a:gd name="connsiteX35" fmla="*/ 2402681 w 2421731"/>
                <a:gd name="connsiteY35" fmla="*/ 188119 h 333375"/>
                <a:gd name="connsiteX36" fmla="*/ 2386012 w 2421731"/>
                <a:gd name="connsiteY36" fmla="*/ 164307 h 333375"/>
                <a:gd name="connsiteX37" fmla="*/ 2347912 w 2421731"/>
                <a:gd name="connsiteY37" fmla="*/ 135732 h 333375"/>
                <a:gd name="connsiteX38" fmla="*/ 2257425 w 2421731"/>
                <a:gd name="connsiteY38" fmla="*/ 78582 h 333375"/>
                <a:gd name="connsiteX39" fmla="*/ 2183606 w 2421731"/>
                <a:gd name="connsiteY39" fmla="*/ 35719 h 333375"/>
                <a:gd name="connsiteX40" fmla="*/ 2112168 w 2421731"/>
                <a:gd name="connsiteY40" fmla="*/ 0 h 333375"/>
                <a:gd name="connsiteX41" fmla="*/ 2097881 w 2421731"/>
                <a:gd name="connsiteY41" fmla="*/ 2382 h 333375"/>
                <a:gd name="connsiteX42" fmla="*/ 2057400 w 2421731"/>
                <a:gd name="connsiteY42" fmla="*/ 16669 h 333375"/>
                <a:gd name="connsiteX43" fmla="*/ 1959768 w 2421731"/>
                <a:gd name="connsiteY43" fmla="*/ 40482 h 333375"/>
                <a:gd name="connsiteX44" fmla="*/ 1933575 w 2421731"/>
                <a:gd name="connsiteY44" fmla="*/ 45244 h 333375"/>
                <a:gd name="connsiteX45" fmla="*/ 1850231 w 2421731"/>
                <a:gd name="connsiteY45" fmla="*/ 54769 h 333375"/>
                <a:gd name="connsiteX46" fmla="*/ 1690687 w 2421731"/>
                <a:gd name="connsiteY46" fmla="*/ 6905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1731" h="333375">
                  <a:moveTo>
                    <a:pt x="1690687" y="69057"/>
                  </a:moveTo>
                  <a:lnTo>
                    <a:pt x="1545431" y="83344"/>
                  </a:lnTo>
                  <a:lnTo>
                    <a:pt x="1378743" y="95250"/>
                  </a:lnTo>
                  <a:lnTo>
                    <a:pt x="1235868" y="104775"/>
                  </a:lnTo>
                  <a:lnTo>
                    <a:pt x="1131093" y="109538"/>
                  </a:lnTo>
                  <a:lnTo>
                    <a:pt x="1062037" y="116682"/>
                  </a:lnTo>
                  <a:lnTo>
                    <a:pt x="928687" y="133350"/>
                  </a:lnTo>
                  <a:lnTo>
                    <a:pt x="792956" y="145257"/>
                  </a:lnTo>
                  <a:lnTo>
                    <a:pt x="661987" y="157163"/>
                  </a:lnTo>
                  <a:lnTo>
                    <a:pt x="554831" y="164307"/>
                  </a:lnTo>
                  <a:lnTo>
                    <a:pt x="454818" y="169069"/>
                  </a:lnTo>
                  <a:lnTo>
                    <a:pt x="364331" y="169069"/>
                  </a:lnTo>
                  <a:lnTo>
                    <a:pt x="280987" y="164307"/>
                  </a:lnTo>
                  <a:lnTo>
                    <a:pt x="230981" y="154782"/>
                  </a:lnTo>
                  <a:lnTo>
                    <a:pt x="154781" y="126207"/>
                  </a:lnTo>
                  <a:lnTo>
                    <a:pt x="0" y="300038"/>
                  </a:lnTo>
                  <a:lnTo>
                    <a:pt x="100012" y="314325"/>
                  </a:lnTo>
                  <a:lnTo>
                    <a:pt x="204787" y="328613"/>
                  </a:lnTo>
                  <a:lnTo>
                    <a:pt x="333375" y="333375"/>
                  </a:lnTo>
                  <a:lnTo>
                    <a:pt x="447675" y="333375"/>
                  </a:lnTo>
                  <a:lnTo>
                    <a:pt x="545306" y="316707"/>
                  </a:lnTo>
                  <a:lnTo>
                    <a:pt x="719137" y="295275"/>
                  </a:lnTo>
                  <a:lnTo>
                    <a:pt x="928687" y="271463"/>
                  </a:lnTo>
                  <a:lnTo>
                    <a:pt x="997743" y="261938"/>
                  </a:lnTo>
                  <a:lnTo>
                    <a:pt x="1114425" y="242888"/>
                  </a:lnTo>
                  <a:lnTo>
                    <a:pt x="1359693" y="230982"/>
                  </a:lnTo>
                  <a:lnTo>
                    <a:pt x="1683543" y="214313"/>
                  </a:lnTo>
                  <a:lnTo>
                    <a:pt x="1940718" y="202407"/>
                  </a:lnTo>
                  <a:lnTo>
                    <a:pt x="2033587" y="200025"/>
                  </a:lnTo>
                  <a:lnTo>
                    <a:pt x="2393156" y="302419"/>
                  </a:lnTo>
                  <a:lnTo>
                    <a:pt x="2412206" y="288132"/>
                  </a:lnTo>
                  <a:lnTo>
                    <a:pt x="2419350" y="271463"/>
                  </a:lnTo>
                  <a:lnTo>
                    <a:pt x="2421731" y="252413"/>
                  </a:lnTo>
                  <a:lnTo>
                    <a:pt x="2421731" y="238125"/>
                  </a:lnTo>
                  <a:lnTo>
                    <a:pt x="2416968" y="216694"/>
                  </a:lnTo>
                  <a:lnTo>
                    <a:pt x="2402681" y="188119"/>
                  </a:lnTo>
                  <a:lnTo>
                    <a:pt x="2386012" y="164307"/>
                  </a:lnTo>
                  <a:lnTo>
                    <a:pt x="2347912" y="135732"/>
                  </a:lnTo>
                  <a:lnTo>
                    <a:pt x="2257425" y="78582"/>
                  </a:lnTo>
                  <a:lnTo>
                    <a:pt x="2183606" y="35719"/>
                  </a:lnTo>
                  <a:lnTo>
                    <a:pt x="2112168" y="0"/>
                  </a:lnTo>
                  <a:lnTo>
                    <a:pt x="2097881" y="2382"/>
                  </a:lnTo>
                  <a:lnTo>
                    <a:pt x="2057400" y="16669"/>
                  </a:lnTo>
                  <a:lnTo>
                    <a:pt x="1959768" y="40482"/>
                  </a:lnTo>
                  <a:lnTo>
                    <a:pt x="1933575" y="45244"/>
                  </a:lnTo>
                  <a:lnTo>
                    <a:pt x="1850231" y="54769"/>
                  </a:lnTo>
                  <a:lnTo>
                    <a:pt x="1690687" y="69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BEAFFE2F-E2D0-41E1-A034-EB4733B9A874}"/>
                </a:ext>
              </a:extLst>
            </p:cNvPr>
            <p:cNvSpPr/>
            <p:nvPr/>
          </p:nvSpPr>
          <p:spPr>
            <a:xfrm>
              <a:off x="5992813" y="4297363"/>
              <a:ext cx="962025" cy="1793875"/>
            </a:xfrm>
            <a:custGeom>
              <a:avLst/>
              <a:gdLst>
                <a:gd name="connsiteX0" fmla="*/ 783432 w 962025"/>
                <a:gd name="connsiteY0" fmla="*/ 581025 h 1793082"/>
                <a:gd name="connsiteX1" fmla="*/ 733425 w 962025"/>
                <a:gd name="connsiteY1" fmla="*/ 742950 h 1793082"/>
                <a:gd name="connsiteX2" fmla="*/ 690563 w 962025"/>
                <a:gd name="connsiteY2" fmla="*/ 862013 h 1793082"/>
                <a:gd name="connsiteX3" fmla="*/ 642938 w 962025"/>
                <a:gd name="connsiteY3" fmla="*/ 985838 h 1793082"/>
                <a:gd name="connsiteX4" fmla="*/ 590550 w 962025"/>
                <a:gd name="connsiteY4" fmla="*/ 1109663 h 1793082"/>
                <a:gd name="connsiteX5" fmla="*/ 523875 w 962025"/>
                <a:gd name="connsiteY5" fmla="*/ 1247775 h 1793082"/>
                <a:gd name="connsiteX6" fmla="*/ 481013 w 962025"/>
                <a:gd name="connsiteY6" fmla="*/ 1326357 h 1793082"/>
                <a:gd name="connsiteX7" fmla="*/ 421482 w 962025"/>
                <a:gd name="connsiteY7" fmla="*/ 1426369 h 1793082"/>
                <a:gd name="connsiteX8" fmla="*/ 373857 w 962025"/>
                <a:gd name="connsiteY8" fmla="*/ 1500188 h 1793082"/>
                <a:gd name="connsiteX9" fmla="*/ 338138 w 962025"/>
                <a:gd name="connsiteY9" fmla="*/ 1559719 h 1793082"/>
                <a:gd name="connsiteX10" fmla="*/ 314325 w 962025"/>
                <a:gd name="connsiteY10" fmla="*/ 1595438 h 1793082"/>
                <a:gd name="connsiteX11" fmla="*/ 266700 w 962025"/>
                <a:gd name="connsiteY11" fmla="*/ 1657350 h 1793082"/>
                <a:gd name="connsiteX12" fmla="*/ 211932 w 962025"/>
                <a:gd name="connsiteY12" fmla="*/ 1716882 h 1793082"/>
                <a:gd name="connsiteX13" fmla="*/ 166688 w 962025"/>
                <a:gd name="connsiteY13" fmla="*/ 1757363 h 1793082"/>
                <a:gd name="connsiteX14" fmla="*/ 142875 w 962025"/>
                <a:gd name="connsiteY14" fmla="*/ 1774032 h 1793082"/>
                <a:gd name="connsiteX15" fmla="*/ 104775 w 962025"/>
                <a:gd name="connsiteY15" fmla="*/ 1788319 h 1793082"/>
                <a:gd name="connsiteX16" fmla="*/ 69057 w 962025"/>
                <a:gd name="connsiteY16" fmla="*/ 1793082 h 1793082"/>
                <a:gd name="connsiteX17" fmla="*/ 47625 w 962025"/>
                <a:gd name="connsiteY17" fmla="*/ 1790700 h 1793082"/>
                <a:gd name="connsiteX18" fmla="*/ 28575 w 962025"/>
                <a:gd name="connsiteY18" fmla="*/ 1781175 h 1793082"/>
                <a:gd name="connsiteX19" fmla="*/ 16669 w 962025"/>
                <a:gd name="connsiteY19" fmla="*/ 1769269 h 1793082"/>
                <a:gd name="connsiteX20" fmla="*/ 7144 w 962025"/>
                <a:gd name="connsiteY20" fmla="*/ 1752600 h 1793082"/>
                <a:gd name="connsiteX21" fmla="*/ 0 w 962025"/>
                <a:gd name="connsiteY21" fmla="*/ 1719263 h 1793082"/>
                <a:gd name="connsiteX22" fmla="*/ 0 w 962025"/>
                <a:gd name="connsiteY22" fmla="*/ 1676400 h 1793082"/>
                <a:gd name="connsiteX23" fmla="*/ 209550 w 962025"/>
                <a:gd name="connsiteY23" fmla="*/ 1264444 h 1793082"/>
                <a:gd name="connsiteX24" fmla="*/ 254794 w 962025"/>
                <a:gd name="connsiteY24" fmla="*/ 1204913 h 1793082"/>
                <a:gd name="connsiteX25" fmla="*/ 292894 w 962025"/>
                <a:gd name="connsiteY25" fmla="*/ 1150144 h 1793082"/>
                <a:gd name="connsiteX26" fmla="*/ 321469 w 962025"/>
                <a:gd name="connsiteY26" fmla="*/ 1100138 h 1793082"/>
                <a:gd name="connsiteX27" fmla="*/ 352425 w 962025"/>
                <a:gd name="connsiteY27" fmla="*/ 1042988 h 1793082"/>
                <a:gd name="connsiteX28" fmla="*/ 388144 w 962025"/>
                <a:gd name="connsiteY28" fmla="*/ 966788 h 1793082"/>
                <a:gd name="connsiteX29" fmla="*/ 423863 w 962025"/>
                <a:gd name="connsiteY29" fmla="*/ 885825 h 1793082"/>
                <a:gd name="connsiteX30" fmla="*/ 447675 w 962025"/>
                <a:gd name="connsiteY30" fmla="*/ 819150 h 1793082"/>
                <a:gd name="connsiteX31" fmla="*/ 466725 w 962025"/>
                <a:gd name="connsiteY31" fmla="*/ 771525 h 1793082"/>
                <a:gd name="connsiteX32" fmla="*/ 488157 w 962025"/>
                <a:gd name="connsiteY32" fmla="*/ 697707 h 1793082"/>
                <a:gd name="connsiteX33" fmla="*/ 516732 w 962025"/>
                <a:gd name="connsiteY33" fmla="*/ 597694 h 1793082"/>
                <a:gd name="connsiteX34" fmla="*/ 547688 w 962025"/>
                <a:gd name="connsiteY34" fmla="*/ 495300 h 1793082"/>
                <a:gd name="connsiteX35" fmla="*/ 590550 w 962025"/>
                <a:gd name="connsiteY35" fmla="*/ 347663 h 1793082"/>
                <a:gd name="connsiteX36" fmla="*/ 635794 w 962025"/>
                <a:gd name="connsiteY36" fmla="*/ 197644 h 1793082"/>
                <a:gd name="connsiteX37" fmla="*/ 647700 w 962025"/>
                <a:gd name="connsiteY37" fmla="*/ 161925 h 1793082"/>
                <a:gd name="connsiteX38" fmla="*/ 650082 w 962025"/>
                <a:gd name="connsiteY38" fmla="*/ 147638 h 1793082"/>
                <a:gd name="connsiteX39" fmla="*/ 647700 w 962025"/>
                <a:gd name="connsiteY39" fmla="*/ 130969 h 1793082"/>
                <a:gd name="connsiteX40" fmla="*/ 645319 w 962025"/>
                <a:gd name="connsiteY40" fmla="*/ 111919 h 1793082"/>
                <a:gd name="connsiteX41" fmla="*/ 635794 w 962025"/>
                <a:gd name="connsiteY41" fmla="*/ 88107 h 1793082"/>
                <a:gd name="connsiteX42" fmla="*/ 626269 w 962025"/>
                <a:gd name="connsiteY42" fmla="*/ 73819 h 1793082"/>
                <a:gd name="connsiteX43" fmla="*/ 614363 w 962025"/>
                <a:gd name="connsiteY43" fmla="*/ 59532 h 1793082"/>
                <a:gd name="connsiteX44" fmla="*/ 566738 w 962025"/>
                <a:gd name="connsiteY44" fmla="*/ 0 h 1793082"/>
                <a:gd name="connsiteX45" fmla="*/ 962025 w 962025"/>
                <a:gd name="connsiteY45" fmla="*/ 83344 h 1793082"/>
                <a:gd name="connsiteX46" fmla="*/ 962025 w 962025"/>
                <a:gd name="connsiteY46" fmla="*/ 114300 h 1793082"/>
                <a:gd name="connsiteX47" fmla="*/ 954882 w 962025"/>
                <a:gd name="connsiteY47" fmla="*/ 135732 h 1793082"/>
                <a:gd name="connsiteX48" fmla="*/ 938213 w 962025"/>
                <a:gd name="connsiteY48" fmla="*/ 152400 h 1793082"/>
                <a:gd name="connsiteX49" fmla="*/ 923925 w 962025"/>
                <a:gd name="connsiteY49" fmla="*/ 166688 h 1793082"/>
                <a:gd name="connsiteX50" fmla="*/ 904875 w 962025"/>
                <a:gd name="connsiteY50" fmla="*/ 195263 h 1793082"/>
                <a:gd name="connsiteX51" fmla="*/ 885825 w 962025"/>
                <a:gd name="connsiteY51" fmla="*/ 233363 h 1793082"/>
                <a:gd name="connsiteX52" fmla="*/ 866775 w 962025"/>
                <a:gd name="connsiteY52" fmla="*/ 278607 h 1793082"/>
                <a:gd name="connsiteX53" fmla="*/ 850107 w 962025"/>
                <a:gd name="connsiteY53" fmla="*/ 330994 h 1793082"/>
                <a:gd name="connsiteX54" fmla="*/ 828675 w 962025"/>
                <a:gd name="connsiteY54" fmla="*/ 411957 h 1793082"/>
                <a:gd name="connsiteX55" fmla="*/ 809625 w 962025"/>
                <a:gd name="connsiteY55" fmla="*/ 495300 h 1793082"/>
                <a:gd name="connsiteX56" fmla="*/ 783432 w 962025"/>
                <a:gd name="connsiteY56" fmla="*/ 581025 h 179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962025" h="1793082">
                  <a:moveTo>
                    <a:pt x="783432" y="581025"/>
                  </a:moveTo>
                  <a:lnTo>
                    <a:pt x="733425" y="742950"/>
                  </a:lnTo>
                  <a:lnTo>
                    <a:pt x="690563" y="862013"/>
                  </a:lnTo>
                  <a:lnTo>
                    <a:pt x="642938" y="985838"/>
                  </a:lnTo>
                  <a:lnTo>
                    <a:pt x="590550" y="1109663"/>
                  </a:lnTo>
                  <a:lnTo>
                    <a:pt x="523875" y="1247775"/>
                  </a:lnTo>
                  <a:lnTo>
                    <a:pt x="481013" y="1326357"/>
                  </a:lnTo>
                  <a:lnTo>
                    <a:pt x="421482" y="1426369"/>
                  </a:lnTo>
                  <a:lnTo>
                    <a:pt x="373857" y="1500188"/>
                  </a:lnTo>
                  <a:lnTo>
                    <a:pt x="338138" y="1559719"/>
                  </a:lnTo>
                  <a:lnTo>
                    <a:pt x="314325" y="1595438"/>
                  </a:lnTo>
                  <a:lnTo>
                    <a:pt x="266700" y="1657350"/>
                  </a:lnTo>
                  <a:lnTo>
                    <a:pt x="211932" y="1716882"/>
                  </a:lnTo>
                  <a:lnTo>
                    <a:pt x="166688" y="1757363"/>
                  </a:lnTo>
                  <a:lnTo>
                    <a:pt x="142875" y="1774032"/>
                  </a:lnTo>
                  <a:lnTo>
                    <a:pt x="104775" y="1788319"/>
                  </a:lnTo>
                  <a:lnTo>
                    <a:pt x="69057" y="1793082"/>
                  </a:lnTo>
                  <a:lnTo>
                    <a:pt x="47625" y="1790700"/>
                  </a:lnTo>
                  <a:lnTo>
                    <a:pt x="28575" y="1781175"/>
                  </a:lnTo>
                  <a:lnTo>
                    <a:pt x="16669" y="1769269"/>
                  </a:lnTo>
                  <a:lnTo>
                    <a:pt x="7144" y="1752600"/>
                  </a:lnTo>
                  <a:lnTo>
                    <a:pt x="0" y="1719263"/>
                  </a:lnTo>
                  <a:lnTo>
                    <a:pt x="0" y="1676400"/>
                  </a:lnTo>
                  <a:lnTo>
                    <a:pt x="209550" y="1264444"/>
                  </a:lnTo>
                  <a:lnTo>
                    <a:pt x="254794" y="1204913"/>
                  </a:lnTo>
                  <a:lnTo>
                    <a:pt x="292894" y="1150144"/>
                  </a:lnTo>
                  <a:lnTo>
                    <a:pt x="321469" y="1100138"/>
                  </a:lnTo>
                  <a:lnTo>
                    <a:pt x="352425" y="1042988"/>
                  </a:lnTo>
                  <a:lnTo>
                    <a:pt x="388144" y="966788"/>
                  </a:lnTo>
                  <a:lnTo>
                    <a:pt x="423863" y="885825"/>
                  </a:lnTo>
                  <a:lnTo>
                    <a:pt x="447675" y="819150"/>
                  </a:lnTo>
                  <a:lnTo>
                    <a:pt x="466725" y="771525"/>
                  </a:lnTo>
                  <a:lnTo>
                    <a:pt x="488157" y="697707"/>
                  </a:lnTo>
                  <a:lnTo>
                    <a:pt x="516732" y="597694"/>
                  </a:lnTo>
                  <a:lnTo>
                    <a:pt x="547688" y="495300"/>
                  </a:lnTo>
                  <a:lnTo>
                    <a:pt x="590550" y="347663"/>
                  </a:lnTo>
                  <a:lnTo>
                    <a:pt x="635794" y="197644"/>
                  </a:lnTo>
                  <a:lnTo>
                    <a:pt x="647700" y="161925"/>
                  </a:lnTo>
                  <a:lnTo>
                    <a:pt x="650082" y="147638"/>
                  </a:lnTo>
                  <a:lnTo>
                    <a:pt x="647700" y="130969"/>
                  </a:lnTo>
                  <a:lnTo>
                    <a:pt x="645319" y="111919"/>
                  </a:lnTo>
                  <a:lnTo>
                    <a:pt x="635794" y="88107"/>
                  </a:lnTo>
                  <a:lnTo>
                    <a:pt x="626269" y="73819"/>
                  </a:lnTo>
                  <a:lnTo>
                    <a:pt x="614363" y="59532"/>
                  </a:lnTo>
                  <a:lnTo>
                    <a:pt x="566738" y="0"/>
                  </a:lnTo>
                  <a:lnTo>
                    <a:pt x="962025" y="83344"/>
                  </a:lnTo>
                  <a:lnTo>
                    <a:pt x="962025" y="114300"/>
                  </a:lnTo>
                  <a:lnTo>
                    <a:pt x="954882" y="135732"/>
                  </a:lnTo>
                  <a:lnTo>
                    <a:pt x="938213" y="152400"/>
                  </a:lnTo>
                  <a:lnTo>
                    <a:pt x="923925" y="166688"/>
                  </a:lnTo>
                  <a:lnTo>
                    <a:pt x="904875" y="195263"/>
                  </a:lnTo>
                  <a:lnTo>
                    <a:pt x="885825" y="233363"/>
                  </a:lnTo>
                  <a:lnTo>
                    <a:pt x="866775" y="278607"/>
                  </a:lnTo>
                  <a:lnTo>
                    <a:pt x="850107" y="330994"/>
                  </a:lnTo>
                  <a:lnTo>
                    <a:pt x="828675" y="411957"/>
                  </a:lnTo>
                  <a:lnTo>
                    <a:pt x="809625" y="495300"/>
                  </a:lnTo>
                  <a:lnTo>
                    <a:pt x="783432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59B37A3-F176-4A1D-AA72-91FA5987F0CB}"/>
                </a:ext>
              </a:extLst>
            </p:cNvPr>
            <p:cNvSpPr/>
            <p:nvPr/>
          </p:nvSpPr>
          <p:spPr>
            <a:xfrm>
              <a:off x="5538788" y="5481638"/>
              <a:ext cx="728662" cy="558800"/>
            </a:xfrm>
            <a:custGeom>
              <a:avLst/>
              <a:gdLst>
                <a:gd name="connsiteX0" fmla="*/ 223837 w 728662"/>
                <a:gd name="connsiteY0" fmla="*/ 147637 h 559593"/>
                <a:gd name="connsiteX1" fmla="*/ 392906 w 728662"/>
                <a:gd name="connsiteY1" fmla="*/ 171450 h 559593"/>
                <a:gd name="connsiteX2" fmla="*/ 445293 w 728662"/>
                <a:gd name="connsiteY2" fmla="*/ 178593 h 559593"/>
                <a:gd name="connsiteX3" fmla="*/ 471487 w 728662"/>
                <a:gd name="connsiteY3" fmla="*/ 178593 h 559593"/>
                <a:gd name="connsiteX4" fmla="*/ 500062 w 728662"/>
                <a:gd name="connsiteY4" fmla="*/ 178593 h 559593"/>
                <a:gd name="connsiteX5" fmla="*/ 528637 w 728662"/>
                <a:gd name="connsiteY5" fmla="*/ 171450 h 559593"/>
                <a:gd name="connsiteX6" fmla="*/ 554831 w 728662"/>
                <a:gd name="connsiteY6" fmla="*/ 161925 h 559593"/>
                <a:gd name="connsiteX7" fmla="*/ 585787 w 728662"/>
                <a:gd name="connsiteY7" fmla="*/ 147637 h 559593"/>
                <a:gd name="connsiteX8" fmla="*/ 616743 w 728662"/>
                <a:gd name="connsiteY8" fmla="*/ 126206 h 559593"/>
                <a:gd name="connsiteX9" fmla="*/ 650081 w 728662"/>
                <a:gd name="connsiteY9" fmla="*/ 97631 h 559593"/>
                <a:gd name="connsiteX10" fmla="*/ 671512 w 728662"/>
                <a:gd name="connsiteY10" fmla="*/ 71437 h 559593"/>
                <a:gd name="connsiteX11" fmla="*/ 711993 w 728662"/>
                <a:gd name="connsiteY11" fmla="*/ 21431 h 559593"/>
                <a:gd name="connsiteX12" fmla="*/ 728662 w 728662"/>
                <a:gd name="connsiteY12" fmla="*/ 0 h 559593"/>
                <a:gd name="connsiteX13" fmla="*/ 726281 w 728662"/>
                <a:gd name="connsiteY13" fmla="*/ 4762 h 559593"/>
                <a:gd name="connsiteX14" fmla="*/ 464343 w 728662"/>
                <a:gd name="connsiteY14" fmla="*/ 559593 h 559593"/>
                <a:gd name="connsiteX15" fmla="*/ 457200 w 728662"/>
                <a:gd name="connsiteY15" fmla="*/ 538162 h 559593"/>
                <a:gd name="connsiteX16" fmla="*/ 454818 w 728662"/>
                <a:gd name="connsiteY16" fmla="*/ 495300 h 559593"/>
                <a:gd name="connsiteX17" fmla="*/ 450056 w 728662"/>
                <a:gd name="connsiteY17" fmla="*/ 466725 h 559593"/>
                <a:gd name="connsiteX18" fmla="*/ 440531 w 728662"/>
                <a:gd name="connsiteY18" fmla="*/ 442912 h 559593"/>
                <a:gd name="connsiteX19" fmla="*/ 416718 w 728662"/>
                <a:gd name="connsiteY19" fmla="*/ 411956 h 559593"/>
                <a:gd name="connsiteX20" fmla="*/ 390525 w 728662"/>
                <a:gd name="connsiteY20" fmla="*/ 383381 h 559593"/>
                <a:gd name="connsiteX21" fmla="*/ 359568 w 728662"/>
                <a:gd name="connsiteY21" fmla="*/ 352425 h 559593"/>
                <a:gd name="connsiteX22" fmla="*/ 326231 w 728662"/>
                <a:gd name="connsiteY22" fmla="*/ 328612 h 559593"/>
                <a:gd name="connsiteX23" fmla="*/ 250031 w 728662"/>
                <a:gd name="connsiteY23" fmla="*/ 285750 h 559593"/>
                <a:gd name="connsiteX24" fmla="*/ 154781 w 728662"/>
                <a:gd name="connsiteY24" fmla="*/ 228600 h 559593"/>
                <a:gd name="connsiteX25" fmla="*/ 59531 w 728662"/>
                <a:gd name="connsiteY25" fmla="*/ 176212 h 559593"/>
                <a:gd name="connsiteX26" fmla="*/ 14287 w 728662"/>
                <a:gd name="connsiteY26" fmla="*/ 147637 h 559593"/>
                <a:gd name="connsiteX27" fmla="*/ 0 w 728662"/>
                <a:gd name="connsiteY27" fmla="*/ 133350 h 559593"/>
                <a:gd name="connsiteX28" fmla="*/ 0 w 728662"/>
                <a:gd name="connsiteY28" fmla="*/ 128587 h 559593"/>
                <a:gd name="connsiteX29" fmla="*/ 0 w 728662"/>
                <a:gd name="connsiteY29" fmla="*/ 126206 h 559593"/>
                <a:gd name="connsiteX30" fmla="*/ 0 w 728662"/>
                <a:gd name="connsiteY30" fmla="*/ 121443 h 559593"/>
                <a:gd name="connsiteX31" fmla="*/ 11906 w 728662"/>
                <a:gd name="connsiteY31" fmla="*/ 116681 h 559593"/>
                <a:gd name="connsiteX32" fmla="*/ 50006 w 728662"/>
                <a:gd name="connsiteY32" fmla="*/ 116681 h 559593"/>
                <a:gd name="connsiteX33" fmla="*/ 107156 w 728662"/>
                <a:gd name="connsiteY33" fmla="*/ 126206 h 559593"/>
                <a:gd name="connsiteX34" fmla="*/ 223837 w 728662"/>
                <a:gd name="connsiteY34" fmla="*/ 147637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28662" h="559593">
                  <a:moveTo>
                    <a:pt x="223837" y="147637"/>
                  </a:moveTo>
                  <a:lnTo>
                    <a:pt x="392906" y="171450"/>
                  </a:lnTo>
                  <a:lnTo>
                    <a:pt x="445293" y="178593"/>
                  </a:lnTo>
                  <a:lnTo>
                    <a:pt x="471487" y="178593"/>
                  </a:lnTo>
                  <a:lnTo>
                    <a:pt x="500062" y="178593"/>
                  </a:lnTo>
                  <a:lnTo>
                    <a:pt x="528637" y="171450"/>
                  </a:lnTo>
                  <a:lnTo>
                    <a:pt x="554831" y="161925"/>
                  </a:lnTo>
                  <a:lnTo>
                    <a:pt x="585787" y="147637"/>
                  </a:lnTo>
                  <a:lnTo>
                    <a:pt x="616743" y="126206"/>
                  </a:lnTo>
                  <a:lnTo>
                    <a:pt x="650081" y="97631"/>
                  </a:lnTo>
                  <a:lnTo>
                    <a:pt x="671512" y="71437"/>
                  </a:lnTo>
                  <a:lnTo>
                    <a:pt x="711993" y="21431"/>
                  </a:lnTo>
                  <a:lnTo>
                    <a:pt x="728662" y="0"/>
                  </a:lnTo>
                  <a:lnTo>
                    <a:pt x="726281" y="4762"/>
                  </a:lnTo>
                  <a:lnTo>
                    <a:pt x="464343" y="559593"/>
                  </a:lnTo>
                  <a:lnTo>
                    <a:pt x="457200" y="538162"/>
                  </a:lnTo>
                  <a:lnTo>
                    <a:pt x="454818" y="495300"/>
                  </a:lnTo>
                  <a:lnTo>
                    <a:pt x="450056" y="466725"/>
                  </a:lnTo>
                  <a:lnTo>
                    <a:pt x="440531" y="442912"/>
                  </a:lnTo>
                  <a:lnTo>
                    <a:pt x="416718" y="411956"/>
                  </a:lnTo>
                  <a:lnTo>
                    <a:pt x="390525" y="383381"/>
                  </a:lnTo>
                  <a:lnTo>
                    <a:pt x="359568" y="352425"/>
                  </a:lnTo>
                  <a:lnTo>
                    <a:pt x="326231" y="328612"/>
                  </a:lnTo>
                  <a:lnTo>
                    <a:pt x="250031" y="285750"/>
                  </a:lnTo>
                  <a:lnTo>
                    <a:pt x="154781" y="228600"/>
                  </a:lnTo>
                  <a:lnTo>
                    <a:pt x="59531" y="176212"/>
                  </a:lnTo>
                  <a:lnTo>
                    <a:pt x="14287" y="147637"/>
                  </a:lnTo>
                  <a:lnTo>
                    <a:pt x="0" y="133350"/>
                  </a:lnTo>
                  <a:lnTo>
                    <a:pt x="0" y="128587"/>
                  </a:lnTo>
                  <a:lnTo>
                    <a:pt x="0" y="126206"/>
                  </a:lnTo>
                  <a:lnTo>
                    <a:pt x="0" y="121443"/>
                  </a:lnTo>
                  <a:lnTo>
                    <a:pt x="11906" y="116681"/>
                  </a:lnTo>
                  <a:lnTo>
                    <a:pt x="50006" y="116681"/>
                  </a:lnTo>
                  <a:lnTo>
                    <a:pt x="107156" y="126206"/>
                  </a:lnTo>
                  <a:lnTo>
                    <a:pt x="223837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FA632DA2-9AC7-4392-8034-780DDFBEDDF0}"/>
                </a:ext>
              </a:extLst>
            </p:cNvPr>
            <p:cNvSpPr/>
            <p:nvPr/>
          </p:nvSpPr>
          <p:spPr>
            <a:xfrm>
              <a:off x="3986213" y="4410075"/>
              <a:ext cx="1243012" cy="1106488"/>
            </a:xfrm>
            <a:custGeom>
              <a:avLst/>
              <a:gdLst>
                <a:gd name="connsiteX0" fmla="*/ 835818 w 1243012"/>
                <a:gd name="connsiteY0" fmla="*/ 342900 h 1107281"/>
                <a:gd name="connsiteX1" fmla="*/ 759618 w 1243012"/>
                <a:gd name="connsiteY1" fmla="*/ 421481 h 1107281"/>
                <a:gd name="connsiteX2" fmla="*/ 704850 w 1243012"/>
                <a:gd name="connsiteY2" fmla="*/ 478631 h 1107281"/>
                <a:gd name="connsiteX3" fmla="*/ 616743 w 1243012"/>
                <a:gd name="connsiteY3" fmla="*/ 561975 h 1107281"/>
                <a:gd name="connsiteX4" fmla="*/ 507206 w 1243012"/>
                <a:gd name="connsiteY4" fmla="*/ 661988 h 1107281"/>
                <a:gd name="connsiteX5" fmla="*/ 350043 w 1243012"/>
                <a:gd name="connsiteY5" fmla="*/ 795338 h 1107281"/>
                <a:gd name="connsiteX6" fmla="*/ 247650 w 1243012"/>
                <a:gd name="connsiteY6" fmla="*/ 876300 h 1107281"/>
                <a:gd name="connsiteX7" fmla="*/ 145256 w 1243012"/>
                <a:gd name="connsiteY7" fmla="*/ 957263 h 1107281"/>
                <a:gd name="connsiteX8" fmla="*/ 66675 w 1243012"/>
                <a:gd name="connsiteY8" fmla="*/ 1016794 h 1107281"/>
                <a:gd name="connsiteX9" fmla="*/ 26193 w 1243012"/>
                <a:gd name="connsiteY9" fmla="*/ 1047750 h 1107281"/>
                <a:gd name="connsiteX10" fmla="*/ 14287 w 1243012"/>
                <a:gd name="connsiteY10" fmla="*/ 1059656 h 1107281"/>
                <a:gd name="connsiteX11" fmla="*/ 2381 w 1243012"/>
                <a:gd name="connsiteY11" fmla="*/ 1081088 h 1107281"/>
                <a:gd name="connsiteX12" fmla="*/ 0 w 1243012"/>
                <a:gd name="connsiteY12" fmla="*/ 1097756 h 1107281"/>
                <a:gd name="connsiteX13" fmla="*/ 7143 w 1243012"/>
                <a:gd name="connsiteY13" fmla="*/ 1102519 h 1107281"/>
                <a:gd name="connsiteX14" fmla="*/ 16668 w 1243012"/>
                <a:gd name="connsiteY14" fmla="*/ 1107281 h 1107281"/>
                <a:gd name="connsiteX15" fmla="*/ 45243 w 1243012"/>
                <a:gd name="connsiteY15" fmla="*/ 1102519 h 1107281"/>
                <a:gd name="connsiteX16" fmla="*/ 95250 w 1243012"/>
                <a:gd name="connsiteY16" fmla="*/ 1078706 h 1107281"/>
                <a:gd name="connsiteX17" fmla="*/ 204787 w 1243012"/>
                <a:gd name="connsiteY17" fmla="*/ 1014413 h 1107281"/>
                <a:gd name="connsiteX18" fmla="*/ 330993 w 1243012"/>
                <a:gd name="connsiteY18" fmla="*/ 935831 h 1107281"/>
                <a:gd name="connsiteX19" fmla="*/ 500062 w 1243012"/>
                <a:gd name="connsiteY19" fmla="*/ 833438 h 1107281"/>
                <a:gd name="connsiteX20" fmla="*/ 650081 w 1243012"/>
                <a:gd name="connsiteY20" fmla="*/ 740569 h 1107281"/>
                <a:gd name="connsiteX21" fmla="*/ 707231 w 1243012"/>
                <a:gd name="connsiteY21" fmla="*/ 704850 h 1107281"/>
                <a:gd name="connsiteX22" fmla="*/ 819150 w 1243012"/>
                <a:gd name="connsiteY22" fmla="*/ 621506 h 1107281"/>
                <a:gd name="connsiteX23" fmla="*/ 959643 w 1243012"/>
                <a:gd name="connsiteY23" fmla="*/ 497681 h 1107281"/>
                <a:gd name="connsiteX24" fmla="*/ 1052512 w 1243012"/>
                <a:gd name="connsiteY24" fmla="*/ 407194 h 1107281"/>
                <a:gd name="connsiteX25" fmla="*/ 1133475 w 1243012"/>
                <a:gd name="connsiteY25" fmla="*/ 321469 h 1107281"/>
                <a:gd name="connsiteX26" fmla="*/ 1181100 w 1243012"/>
                <a:gd name="connsiteY26" fmla="*/ 273844 h 1107281"/>
                <a:gd name="connsiteX27" fmla="*/ 1185862 w 1243012"/>
                <a:gd name="connsiteY27" fmla="*/ 269081 h 1107281"/>
                <a:gd name="connsiteX28" fmla="*/ 1195387 w 1243012"/>
                <a:gd name="connsiteY28" fmla="*/ 264319 h 1107281"/>
                <a:gd name="connsiteX29" fmla="*/ 1219200 w 1243012"/>
                <a:gd name="connsiteY29" fmla="*/ 254794 h 1107281"/>
                <a:gd name="connsiteX30" fmla="*/ 1235868 w 1243012"/>
                <a:gd name="connsiteY30" fmla="*/ 240506 h 1107281"/>
                <a:gd name="connsiteX31" fmla="*/ 1240631 w 1243012"/>
                <a:gd name="connsiteY31" fmla="*/ 226219 h 1107281"/>
                <a:gd name="connsiteX32" fmla="*/ 1243012 w 1243012"/>
                <a:gd name="connsiteY32" fmla="*/ 209550 h 1107281"/>
                <a:gd name="connsiteX33" fmla="*/ 1243012 w 1243012"/>
                <a:gd name="connsiteY33" fmla="*/ 188119 h 1107281"/>
                <a:gd name="connsiteX34" fmla="*/ 1233487 w 1243012"/>
                <a:gd name="connsiteY34" fmla="*/ 152400 h 1107281"/>
                <a:gd name="connsiteX35" fmla="*/ 1223962 w 1243012"/>
                <a:gd name="connsiteY35" fmla="*/ 135731 h 1107281"/>
                <a:gd name="connsiteX36" fmla="*/ 1200150 w 1243012"/>
                <a:gd name="connsiteY36" fmla="*/ 119063 h 1107281"/>
                <a:gd name="connsiteX37" fmla="*/ 1164431 w 1243012"/>
                <a:gd name="connsiteY37" fmla="*/ 92869 h 1107281"/>
                <a:gd name="connsiteX38" fmla="*/ 1135856 w 1243012"/>
                <a:gd name="connsiteY38" fmla="*/ 64294 h 1107281"/>
                <a:gd name="connsiteX39" fmla="*/ 1078706 w 1243012"/>
                <a:gd name="connsiteY39" fmla="*/ 0 h 1107281"/>
                <a:gd name="connsiteX40" fmla="*/ 950118 w 1243012"/>
                <a:gd name="connsiteY40" fmla="*/ 26194 h 1107281"/>
                <a:gd name="connsiteX41" fmla="*/ 981075 w 1243012"/>
                <a:gd name="connsiteY41" fmla="*/ 80963 h 1107281"/>
                <a:gd name="connsiteX42" fmla="*/ 985837 w 1243012"/>
                <a:gd name="connsiteY42" fmla="*/ 104775 h 1107281"/>
                <a:gd name="connsiteX43" fmla="*/ 983456 w 1243012"/>
                <a:gd name="connsiteY43" fmla="*/ 128588 h 1107281"/>
                <a:gd name="connsiteX44" fmla="*/ 971550 w 1243012"/>
                <a:gd name="connsiteY44" fmla="*/ 166688 h 1107281"/>
                <a:gd name="connsiteX45" fmla="*/ 945356 w 1243012"/>
                <a:gd name="connsiteY45" fmla="*/ 211931 h 1107281"/>
                <a:gd name="connsiteX46" fmla="*/ 914400 w 1243012"/>
                <a:gd name="connsiteY46" fmla="*/ 252413 h 1107281"/>
                <a:gd name="connsiteX47" fmla="*/ 835818 w 1243012"/>
                <a:gd name="connsiteY47" fmla="*/ 342900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43012" h="1107281">
                  <a:moveTo>
                    <a:pt x="835818" y="342900"/>
                  </a:moveTo>
                  <a:lnTo>
                    <a:pt x="759618" y="421481"/>
                  </a:lnTo>
                  <a:lnTo>
                    <a:pt x="704850" y="478631"/>
                  </a:lnTo>
                  <a:lnTo>
                    <a:pt x="616743" y="561975"/>
                  </a:lnTo>
                  <a:lnTo>
                    <a:pt x="507206" y="661988"/>
                  </a:lnTo>
                  <a:lnTo>
                    <a:pt x="350043" y="795338"/>
                  </a:lnTo>
                  <a:lnTo>
                    <a:pt x="247650" y="876300"/>
                  </a:lnTo>
                  <a:lnTo>
                    <a:pt x="145256" y="957263"/>
                  </a:lnTo>
                  <a:lnTo>
                    <a:pt x="66675" y="1016794"/>
                  </a:lnTo>
                  <a:lnTo>
                    <a:pt x="26193" y="1047750"/>
                  </a:lnTo>
                  <a:lnTo>
                    <a:pt x="14287" y="1059656"/>
                  </a:lnTo>
                  <a:lnTo>
                    <a:pt x="2381" y="1081088"/>
                  </a:lnTo>
                  <a:lnTo>
                    <a:pt x="0" y="1097756"/>
                  </a:lnTo>
                  <a:lnTo>
                    <a:pt x="7143" y="1102519"/>
                  </a:lnTo>
                  <a:lnTo>
                    <a:pt x="16668" y="1107281"/>
                  </a:lnTo>
                  <a:lnTo>
                    <a:pt x="45243" y="1102519"/>
                  </a:lnTo>
                  <a:lnTo>
                    <a:pt x="95250" y="1078706"/>
                  </a:lnTo>
                  <a:lnTo>
                    <a:pt x="204787" y="1014413"/>
                  </a:lnTo>
                  <a:lnTo>
                    <a:pt x="330993" y="935831"/>
                  </a:lnTo>
                  <a:lnTo>
                    <a:pt x="500062" y="833438"/>
                  </a:lnTo>
                  <a:lnTo>
                    <a:pt x="650081" y="740569"/>
                  </a:lnTo>
                  <a:lnTo>
                    <a:pt x="707231" y="704850"/>
                  </a:lnTo>
                  <a:lnTo>
                    <a:pt x="819150" y="621506"/>
                  </a:lnTo>
                  <a:lnTo>
                    <a:pt x="959643" y="497681"/>
                  </a:lnTo>
                  <a:lnTo>
                    <a:pt x="1052512" y="407194"/>
                  </a:lnTo>
                  <a:lnTo>
                    <a:pt x="1133475" y="321469"/>
                  </a:lnTo>
                  <a:lnTo>
                    <a:pt x="1181100" y="273844"/>
                  </a:lnTo>
                  <a:lnTo>
                    <a:pt x="1185862" y="269081"/>
                  </a:lnTo>
                  <a:lnTo>
                    <a:pt x="1195387" y="264319"/>
                  </a:lnTo>
                  <a:lnTo>
                    <a:pt x="1219200" y="254794"/>
                  </a:lnTo>
                  <a:lnTo>
                    <a:pt x="1235868" y="240506"/>
                  </a:lnTo>
                  <a:lnTo>
                    <a:pt x="1240631" y="226219"/>
                  </a:lnTo>
                  <a:lnTo>
                    <a:pt x="1243012" y="209550"/>
                  </a:lnTo>
                  <a:lnTo>
                    <a:pt x="1243012" y="188119"/>
                  </a:lnTo>
                  <a:lnTo>
                    <a:pt x="1233487" y="152400"/>
                  </a:lnTo>
                  <a:lnTo>
                    <a:pt x="1223962" y="135731"/>
                  </a:lnTo>
                  <a:lnTo>
                    <a:pt x="1200150" y="119063"/>
                  </a:lnTo>
                  <a:lnTo>
                    <a:pt x="1164431" y="92869"/>
                  </a:lnTo>
                  <a:lnTo>
                    <a:pt x="1135856" y="64294"/>
                  </a:lnTo>
                  <a:lnTo>
                    <a:pt x="1078706" y="0"/>
                  </a:lnTo>
                  <a:lnTo>
                    <a:pt x="950118" y="26194"/>
                  </a:lnTo>
                  <a:lnTo>
                    <a:pt x="981075" y="80963"/>
                  </a:lnTo>
                  <a:lnTo>
                    <a:pt x="985837" y="104775"/>
                  </a:lnTo>
                  <a:lnTo>
                    <a:pt x="983456" y="128588"/>
                  </a:lnTo>
                  <a:lnTo>
                    <a:pt x="971550" y="166688"/>
                  </a:lnTo>
                  <a:lnTo>
                    <a:pt x="945356" y="211931"/>
                  </a:lnTo>
                  <a:lnTo>
                    <a:pt x="914400" y="252413"/>
                  </a:lnTo>
                  <a:lnTo>
                    <a:pt x="835818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7A9807C3-ACC3-4BE0-8323-FFE563BB11E8}"/>
                </a:ext>
              </a:extLst>
            </p:cNvPr>
            <p:cNvSpPr/>
            <p:nvPr/>
          </p:nvSpPr>
          <p:spPr>
            <a:xfrm>
              <a:off x="4429125" y="4344988"/>
              <a:ext cx="1524000" cy="1603375"/>
            </a:xfrm>
            <a:custGeom>
              <a:avLst/>
              <a:gdLst>
                <a:gd name="connsiteX0" fmla="*/ 1302544 w 1524000"/>
                <a:gd name="connsiteY0" fmla="*/ 576263 h 1602582"/>
                <a:gd name="connsiteX1" fmla="*/ 1145381 w 1524000"/>
                <a:gd name="connsiteY1" fmla="*/ 773907 h 1602582"/>
                <a:gd name="connsiteX2" fmla="*/ 1083469 w 1524000"/>
                <a:gd name="connsiteY2" fmla="*/ 847725 h 1602582"/>
                <a:gd name="connsiteX3" fmla="*/ 1019175 w 1524000"/>
                <a:gd name="connsiteY3" fmla="*/ 921544 h 1602582"/>
                <a:gd name="connsiteX4" fmla="*/ 952500 w 1524000"/>
                <a:gd name="connsiteY4" fmla="*/ 992982 h 1602582"/>
                <a:gd name="connsiteX5" fmla="*/ 890588 w 1524000"/>
                <a:gd name="connsiteY5" fmla="*/ 1057275 h 1602582"/>
                <a:gd name="connsiteX6" fmla="*/ 812006 w 1524000"/>
                <a:gd name="connsiteY6" fmla="*/ 1126332 h 1602582"/>
                <a:gd name="connsiteX7" fmla="*/ 733425 w 1524000"/>
                <a:gd name="connsiteY7" fmla="*/ 1185863 h 1602582"/>
                <a:gd name="connsiteX8" fmla="*/ 616744 w 1524000"/>
                <a:gd name="connsiteY8" fmla="*/ 1266825 h 1602582"/>
                <a:gd name="connsiteX9" fmla="*/ 483394 w 1524000"/>
                <a:gd name="connsiteY9" fmla="*/ 1350169 h 1602582"/>
                <a:gd name="connsiteX10" fmla="*/ 311944 w 1524000"/>
                <a:gd name="connsiteY10" fmla="*/ 1452563 h 1602582"/>
                <a:gd name="connsiteX11" fmla="*/ 114300 w 1524000"/>
                <a:gd name="connsiteY11" fmla="*/ 1559719 h 1602582"/>
                <a:gd name="connsiteX12" fmla="*/ 40481 w 1524000"/>
                <a:gd name="connsiteY12" fmla="*/ 1597819 h 1602582"/>
                <a:gd name="connsiteX13" fmla="*/ 23813 w 1524000"/>
                <a:gd name="connsiteY13" fmla="*/ 1602582 h 1602582"/>
                <a:gd name="connsiteX14" fmla="*/ 9525 w 1524000"/>
                <a:gd name="connsiteY14" fmla="*/ 1602582 h 1602582"/>
                <a:gd name="connsiteX15" fmla="*/ 0 w 1524000"/>
                <a:gd name="connsiteY15" fmla="*/ 1597819 h 1602582"/>
                <a:gd name="connsiteX16" fmla="*/ 9525 w 1524000"/>
                <a:gd name="connsiteY16" fmla="*/ 1581150 h 1602582"/>
                <a:gd name="connsiteX17" fmla="*/ 42863 w 1524000"/>
                <a:gd name="connsiteY17" fmla="*/ 1545432 h 1602582"/>
                <a:gd name="connsiteX18" fmla="*/ 119063 w 1524000"/>
                <a:gd name="connsiteY18" fmla="*/ 1485900 h 1602582"/>
                <a:gd name="connsiteX19" fmla="*/ 273844 w 1524000"/>
                <a:gd name="connsiteY19" fmla="*/ 1369219 h 1602582"/>
                <a:gd name="connsiteX20" fmla="*/ 409575 w 1524000"/>
                <a:gd name="connsiteY20" fmla="*/ 1262063 h 1602582"/>
                <a:gd name="connsiteX21" fmla="*/ 554831 w 1524000"/>
                <a:gd name="connsiteY21" fmla="*/ 1140619 h 1602582"/>
                <a:gd name="connsiteX22" fmla="*/ 650081 w 1524000"/>
                <a:gd name="connsiteY22" fmla="*/ 1052513 h 1602582"/>
                <a:gd name="connsiteX23" fmla="*/ 752475 w 1524000"/>
                <a:gd name="connsiteY23" fmla="*/ 957263 h 1602582"/>
                <a:gd name="connsiteX24" fmla="*/ 842963 w 1524000"/>
                <a:gd name="connsiteY24" fmla="*/ 864394 h 1602582"/>
                <a:gd name="connsiteX25" fmla="*/ 909638 w 1524000"/>
                <a:gd name="connsiteY25" fmla="*/ 790575 h 1602582"/>
                <a:gd name="connsiteX26" fmla="*/ 957263 w 1524000"/>
                <a:gd name="connsiteY26" fmla="*/ 733425 h 1602582"/>
                <a:gd name="connsiteX27" fmla="*/ 1035844 w 1524000"/>
                <a:gd name="connsiteY27" fmla="*/ 633413 h 1602582"/>
                <a:gd name="connsiteX28" fmla="*/ 1066800 w 1524000"/>
                <a:gd name="connsiteY28" fmla="*/ 585788 h 1602582"/>
                <a:gd name="connsiteX29" fmla="*/ 1085850 w 1524000"/>
                <a:gd name="connsiteY29" fmla="*/ 559594 h 1602582"/>
                <a:gd name="connsiteX30" fmla="*/ 1114425 w 1524000"/>
                <a:gd name="connsiteY30" fmla="*/ 514350 h 1602582"/>
                <a:gd name="connsiteX31" fmla="*/ 1147763 w 1524000"/>
                <a:gd name="connsiteY31" fmla="*/ 452438 h 1602582"/>
                <a:gd name="connsiteX32" fmla="*/ 1166813 w 1524000"/>
                <a:gd name="connsiteY32" fmla="*/ 411957 h 1602582"/>
                <a:gd name="connsiteX33" fmla="*/ 1181100 w 1524000"/>
                <a:gd name="connsiteY33" fmla="*/ 376238 h 1602582"/>
                <a:gd name="connsiteX34" fmla="*/ 1195388 w 1524000"/>
                <a:gd name="connsiteY34" fmla="*/ 333375 h 1602582"/>
                <a:gd name="connsiteX35" fmla="*/ 1202531 w 1524000"/>
                <a:gd name="connsiteY35" fmla="*/ 297657 h 1602582"/>
                <a:gd name="connsiteX36" fmla="*/ 1207294 w 1524000"/>
                <a:gd name="connsiteY36" fmla="*/ 269082 h 1602582"/>
                <a:gd name="connsiteX37" fmla="*/ 1207294 w 1524000"/>
                <a:gd name="connsiteY37" fmla="*/ 245269 h 1602582"/>
                <a:gd name="connsiteX38" fmla="*/ 1207294 w 1524000"/>
                <a:gd name="connsiteY38" fmla="*/ 238125 h 1602582"/>
                <a:gd name="connsiteX39" fmla="*/ 1195388 w 1524000"/>
                <a:gd name="connsiteY39" fmla="*/ 211932 h 1602582"/>
                <a:gd name="connsiteX40" fmla="*/ 1171575 w 1524000"/>
                <a:gd name="connsiteY40" fmla="*/ 176213 h 1602582"/>
                <a:gd name="connsiteX41" fmla="*/ 1147763 w 1524000"/>
                <a:gd name="connsiteY41" fmla="*/ 145257 h 1602582"/>
                <a:gd name="connsiteX42" fmla="*/ 1116806 w 1524000"/>
                <a:gd name="connsiteY42" fmla="*/ 109538 h 1602582"/>
                <a:gd name="connsiteX43" fmla="*/ 1026319 w 1524000"/>
                <a:gd name="connsiteY43" fmla="*/ 14288 h 1602582"/>
                <a:gd name="connsiteX44" fmla="*/ 1162050 w 1524000"/>
                <a:gd name="connsiteY44" fmla="*/ 0 h 1602582"/>
                <a:gd name="connsiteX45" fmla="*/ 1295400 w 1524000"/>
                <a:gd name="connsiteY45" fmla="*/ 78582 h 1602582"/>
                <a:gd name="connsiteX46" fmla="*/ 1357313 w 1524000"/>
                <a:gd name="connsiteY46" fmla="*/ 119063 h 1602582"/>
                <a:gd name="connsiteX47" fmla="*/ 1423988 w 1524000"/>
                <a:gd name="connsiteY47" fmla="*/ 171450 h 1602582"/>
                <a:gd name="connsiteX48" fmla="*/ 1476375 w 1524000"/>
                <a:gd name="connsiteY48" fmla="*/ 219075 h 1602582"/>
                <a:gd name="connsiteX49" fmla="*/ 1502569 w 1524000"/>
                <a:gd name="connsiteY49" fmla="*/ 245269 h 1602582"/>
                <a:gd name="connsiteX50" fmla="*/ 1516856 w 1524000"/>
                <a:gd name="connsiteY50" fmla="*/ 264319 h 1602582"/>
                <a:gd name="connsiteX51" fmla="*/ 1521619 w 1524000"/>
                <a:gd name="connsiteY51" fmla="*/ 276225 h 1602582"/>
                <a:gd name="connsiteX52" fmla="*/ 1524000 w 1524000"/>
                <a:gd name="connsiteY52" fmla="*/ 288132 h 1602582"/>
                <a:gd name="connsiteX53" fmla="*/ 1521619 w 1524000"/>
                <a:gd name="connsiteY53" fmla="*/ 304800 h 1602582"/>
                <a:gd name="connsiteX54" fmla="*/ 1512094 w 1524000"/>
                <a:gd name="connsiteY54" fmla="*/ 330994 h 1602582"/>
                <a:gd name="connsiteX55" fmla="*/ 1493044 w 1524000"/>
                <a:gd name="connsiteY55" fmla="*/ 357188 h 1602582"/>
                <a:gd name="connsiteX56" fmla="*/ 1464469 w 1524000"/>
                <a:gd name="connsiteY56" fmla="*/ 378619 h 1602582"/>
                <a:gd name="connsiteX57" fmla="*/ 1435894 w 1524000"/>
                <a:gd name="connsiteY57" fmla="*/ 395288 h 1602582"/>
                <a:gd name="connsiteX58" fmla="*/ 1397794 w 1524000"/>
                <a:gd name="connsiteY58" fmla="*/ 445294 h 1602582"/>
                <a:gd name="connsiteX59" fmla="*/ 1302544 w 1524000"/>
                <a:gd name="connsiteY59" fmla="*/ 576263 h 160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24000" h="1602582">
                  <a:moveTo>
                    <a:pt x="1302544" y="576263"/>
                  </a:moveTo>
                  <a:lnTo>
                    <a:pt x="1145381" y="773907"/>
                  </a:lnTo>
                  <a:lnTo>
                    <a:pt x="1083469" y="847725"/>
                  </a:lnTo>
                  <a:lnTo>
                    <a:pt x="1019175" y="921544"/>
                  </a:lnTo>
                  <a:lnTo>
                    <a:pt x="952500" y="992982"/>
                  </a:lnTo>
                  <a:lnTo>
                    <a:pt x="890588" y="1057275"/>
                  </a:lnTo>
                  <a:lnTo>
                    <a:pt x="812006" y="1126332"/>
                  </a:lnTo>
                  <a:lnTo>
                    <a:pt x="733425" y="1185863"/>
                  </a:lnTo>
                  <a:lnTo>
                    <a:pt x="616744" y="1266825"/>
                  </a:lnTo>
                  <a:lnTo>
                    <a:pt x="483394" y="1350169"/>
                  </a:lnTo>
                  <a:lnTo>
                    <a:pt x="311944" y="1452563"/>
                  </a:lnTo>
                  <a:lnTo>
                    <a:pt x="114300" y="1559719"/>
                  </a:lnTo>
                  <a:lnTo>
                    <a:pt x="40481" y="1597819"/>
                  </a:lnTo>
                  <a:lnTo>
                    <a:pt x="23813" y="1602582"/>
                  </a:lnTo>
                  <a:lnTo>
                    <a:pt x="9525" y="1602582"/>
                  </a:lnTo>
                  <a:lnTo>
                    <a:pt x="0" y="1597819"/>
                  </a:lnTo>
                  <a:lnTo>
                    <a:pt x="9525" y="1581150"/>
                  </a:lnTo>
                  <a:lnTo>
                    <a:pt x="42863" y="1545432"/>
                  </a:lnTo>
                  <a:lnTo>
                    <a:pt x="119063" y="1485900"/>
                  </a:lnTo>
                  <a:lnTo>
                    <a:pt x="273844" y="1369219"/>
                  </a:lnTo>
                  <a:lnTo>
                    <a:pt x="409575" y="1262063"/>
                  </a:lnTo>
                  <a:lnTo>
                    <a:pt x="554831" y="1140619"/>
                  </a:lnTo>
                  <a:lnTo>
                    <a:pt x="650081" y="1052513"/>
                  </a:lnTo>
                  <a:lnTo>
                    <a:pt x="752475" y="957263"/>
                  </a:lnTo>
                  <a:lnTo>
                    <a:pt x="842963" y="864394"/>
                  </a:lnTo>
                  <a:lnTo>
                    <a:pt x="909638" y="790575"/>
                  </a:lnTo>
                  <a:lnTo>
                    <a:pt x="957263" y="733425"/>
                  </a:lnTo>
                  <a:lnTo>
                    <a:pt x="1035844" y="633413"/>
                  </a:lnTo>
                  <a:lnTo>
                    <a:pt x="1066800" y="585788"/>
                  </a:lnTo>
                  <a:lnTo>
                    <a:pt x="1085850" y="559594"/>
                  </a:lnTo>
                  <a:lnTo>
                    <a:pt x="1114425" y="514350"/>
                  </a:lnTo>
                  <a:lnTo>
                    <a:pt x="1147763" y="452438"/>
                  </a:lnTo>
                  <a:lnTo>
                    <a:pt x="1166813" y="411957"/>
                  </a:lnTo>
                  <a:lnTo>
                    <a:pt x="1181100" y="376238"/>
                  </a:lnTo>
                  <a:lnTo>
                    <a:pt x="1195388" y="333375"/>
                  </a:lnTo>
                  <a:lnTo>
                    <a:pt x="1202531" y="297657"/>
                  </a:lnTo>
                  <a:lnTo>
                    <a:pt x="1207294" y="269082"/>
                  </a:lnTo>
                  <a:lnTo>
                    <a:pt x="1207294" y="245269"/>
                  </a:lnTo>
                  <a:lnTo>
                    <a:pt x="1207294" y="238125"/>
                  </a:lnTo>
                  <a:lnTo>
                    <a:pt x="1195388" y="211932"/>
                  </a:lnTo>
                  <a:lnTo>
                    <a:pt x="1171575" y="176213"/>
                  </a:lnTo>
                  <a:lnTo>
                    <a:pt x="1147763" y="145257"/>
                  </a:lnTo>
                  <a:lnTo>
                    <a:pt x="1116806" y="109538"/>
                  </a:lnTo>
                  <a:lnTo>
                    <a:pt x="1026319" y="14288"/>
                  </a:lnTo>
                  <a:lnTo>
                    <a:pt x="1162050" y="0"/>
                  </a:lnTo>
                  <a:lnTo>
                    <a:pt x="1295400" y="78582"/>
                  </a:lnTo>
                  <a:lnTo>
                    <a:pt x="1357313" y="119063"/>
                  </a:lnTo>
                  <a:lnTo>
                    <a:pt x="1423988" y="171450"/>
                  </a:lnTo>
                  <a:lnTo>
                    <a:pt x="1476375" y="219075"/>
                  </a:lnTo>
                  <a:lnTo>
                    <a:pt x="1502569" y="245269"/>
                  </a:lnTo>
                  <a:lnTo>
                    <a:pt x="1516856" y="264319"/>
                  </a:lnTo>
                  <a:lnTo>
                    <a:pt x="1521619" y="276225"/>
                  </a:lnTo>
                  <a:lnTo>
                    <a:pt x="1524000" y="288132"/>
                  </a:lnTo>
                  <a:lnTo>
                    <a:pt x="1521619" y="304800"/>
                  </a:lnTo>
                  <a:lnTo>
                    <a:pt x="1512094" y="330994"/>
                  </a:lnTo>
                  <a:lnTo>
                    <a:pt x="1493044" y="357188"/>
                  </a:lnTo>
                  <a:lnTo>
                    <a:pt x="1464469" y="378619"/>
                  </a:lnTo>
                  <a:lnTo>
                    <a:pt x="1435894" y="395288"/>
                  </a:lnTo>
                  <a:lnTo>
                    <a:pt x="1397794" y="445294"/>
                  </a:lnTo>
                  <a:lnTo>
                    <a:pt x="1302544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4822E49-B85E-416F-9C34-DCD01E717FD4}"/>
              </a:ext>
            </a:extLst>
          </p:cNvPr>
          <p:cNvSpPr/>
          <p:nvPr/>
        </p:nvSpPr>
        <p:spPr>
          <a:xfrm>
            <a:off x="3232150" y="2490788"/>
            <a:ext cx="3038475" cy="579437"/>
          </a:xfrm>
          <a:custGeom>
            <a:avLst/>
            <a:gdLst>
              <a:gd name="connsiteX0" fmla="*/ 2070847 w 3039035"/>
              <a:gd name="connsiteY0" fmla="*/ 107577 h 579446"/>
              <a:gd name="connsiteX1" fmla="*/ 1968160 w 3039035"/>
              <a:gd name="connsiteY1" fmla="*/ 117356 h 579446"/>
              <a:gd name="connsiteX2" fmla="*/ 1821465 w 3039035"/>
              <a:gd name="connsiteY2" fmla="*/ 132026 h 579446"/>
              <a:gd name="connsiteX3" fmla="*/ 1706554 w 3039035"/>
              <a:gd name="connsiteY3" fmla="*/ 144251 h 579446"/>
              <a:gd name="connsiteX4" fmla="*/ 1528075 w 3039035"/>
              <a:gd name="connsiteY4" fmla="*/ 161365 h 579446"/>
              <a:gd name="connsiteX5" fmla="*/ 1256689 w 3039035"/>
              <a:gd name="connsiteY5" fmla="*/ 200484 h 579446"/>
              <a:gd name="connsiteX6" fmla="*/ 1188231 w 3039035"/>
              <a:gd name="connsiteY6" fmla="*/ 217598 h 579446"/>
              <a:gd name="connsiteX7" fmla="*/ 1083099 w 3039035"/>
              <a:gd name="connsiteY7" fmla="*/ 244492 h 579446"/>
              <a:gd name="connsiteX8" fmla="*/ 987748 w 3039035"/>
              <a:gd name="connsiteY8" fmla="*/ 266497 h 579446"/>
              <a:gd name="connsiteX9" fmla="*/ 865502 w 3039035"/>
              <a:gd name="connsiteY9" fmla="*/ 290946 h 579446"/>
              <a:gd name="connsiteX10" fmla="*/ 770150 w 3039035"/>
              <a:gd name="connsiteY10" fmla="*/ 308060 h 579446"/>
              <a:gd name="connsiteX11" fmla="*/ 662573 w 3039035"/>
              <a:gd name="connsiteY11" fmla="*/ 327620 h 579446"/>
              <a:gd name="connsiteX12" fmla="*/ 581891 w 3039035"/>
              <a:gd name="connsiteY12" fmla="*/ 339844 h 579446"/>
              <a:gd name="connsiteX13" fmla="*/ 493874 w 3039035"/>
              <a:gd name="connsiteY13" fmla="*/ 354514 h 579446"/>
              <a:gd name="connsiteX14" fmla="*/ 440086 w 3039035"/>
              <a:gd name="connsiteY14" fmla="*/ 359403 h 579446"/>
              <a:gd name="connsiteX15" fmla="*/ 388742 w 3039035"/>
              <a:gd name="connsiteY15" fmla="*/ 361848 h 579446"/>
              <a:gd name="connsiteX16" fmla="*/ 334954 w 3039035"/>
              <a:gd name="connsiteY16" fmla="*/ 361848 h 579446"/>
              <a:gd name="connsiteX17" fmla="*/ 303170 w 3039035"/>
              <a:gd name="connsiteY17" fmla="*/ 361848 h 579446"/>
              <a:gd name="connsiteX18" fmla="*/ 264051 w 3039035"/>
              <a:gd name="connsiteY18" fmla="*/ 356959 h 579446"/>
              <a:gd name="connsiteX19" fmla="*/ 229822 w 3039035"/>
              <a:gd name="connsiteY19" fmla="*/ 352069 h 579446"/>
              <a:gd name="connsiteX20" fmla="*/ 190704 w 3039035"/>
              <a:gd name="connsiteY20" fmla="*/ 344734 h 579446"/>
              <a:gd name="connsiteX21" fmla="*/ 156475 w 3039035"/>
              <a:gd name="connsiteY21" fmla="*/ 334954 h 579446"/>
              <a:gd name="connsiteX22" fmla="*/ 114911 w 3039035"/>
              <a:gd name="connsiteY22" fmla="*/ 317840 h 579446"/>
              <a:gd name="connsiteX23" fmla="*/ 80682 w 3039035"/>
              <a:gd name="connsiteY23" fmla="*/ 300725 h 579446"/>
              <a:gd name="connsiteX24" fmla="*/ 61123 w 3039035"/>
              <a:gd name="connsiteY24" fmla="*/ 290946 h 579446"/>
              <a:gd name="connsiteX25" fmla="*/ 39119 w 3039035"/>
              <a:gd name="connsiteY25" fmla="*/ 278721 h 579446"/>
              <a:gd name="connsiteX26" fmla="*/ 24449 w 3039035"/>
              <a:gd name="connsiteY26" fmla="*/ 276276 h 579446"/>
              <a:gd name="connsiteX27" fmla="*/ 9780 w 3039035"/>
              <a:gd name="connsiteY27" fmla="*/ 276276 h 579446"/>
              <a:gd name="connsiteX28" fmla="*/ 2445 w 3039035"/>
              <a:gd name="connsiteY28" fmla="*/ 281166 h 579446"/>
              <a:gd name="connsiteX29" fmla="*/ 0 w 3039035"/>
              <a:gd name="connsiteY29" fmla="*/ 288501 h 579446"/>
              <a:gd name="connsiteX30" fmla="*/ 4890 w 3039035"/>
              <a:gd name="connsiteY30" fmla="*/ 308060 h 579446"/>
              <a:gd name="connsiteX31" fmla="*/ 19559 w 3039035"/>
              <a:gd name="connsiteY31" fmla="*/ 334954 h 579446"/>
              <a:gd name="connsiteX32" fmla="*/ 58678 w 3039035"/>
              <a:gd name="connsiteY32" fmla="*/ 369183 h 579446"/>
              <a:gd name="connsiteX33" fmla="*/ 124691 w 3039035"/>
              <a:gd name="connsiteY33" fmla="*/ 418082 h 579446"/>
              <a:gd name="connsiteX34" fmla="*/ 190704 w 3039035"/>
              <a:gd name="connsiteY34" fmla="*/ 459645 h 579446"/>
              <a:gd name="connsiteX35" fmla="*/ 249382 w 3039035"/>
              <a:gd name="connsiteY35" fmla="*/ 493874 h 579446"/>
              <a:gd name="connsiteX36" fmla="*/ 295835 w 3039035"/>
              <a:gd name="connsiteY36" fmla="*/ 515878 h 579446"/>
              <a:gd name="connsiteX37" fmla="*/ 342289 w 3039035"/>
              <a:gd name="connsiteY37" fmla="*/ 535438 h 579446"/>
              <a:gd name="connsiteX38" fmla="*/ 388742 w 3039035"/>
              <a:gd name="connsiteY38" fmla="*/ 552552 h 579446"/>
              <a:gd name="connsiteX39" fmla="*/ 449865 w 3039035"/>
              <a:gd name="connsiteY39" fmla="*/ 569667 h 579446"/>
              <a:gd name="connsiteX40" fmla="*/ 520768 w 3039035"/>
              <a:gd name="connsiteY40" fmla="*/ 579446 h 579446"/>
              <a:gd name="connsiteX41" fmla="*/ 528103 w 3039035"/>
              <a:gd name="connsiteY41" fmla="*/ 579446 h 579446"/>
              <a:gd name="connsiteX42" fmla="*/ 574556 w 3039035"/>
              <a:gd name="connsiteY42" fmla="*/ 569667 h 579446"/>
              <a:gd name="connsiteX43" fmla="*/ 704137 w 3039035"/>
              <a:gd name="connsiteY43" fmla="*/ 530548 h 579446"/>
              <a:gd name="connsiteX44" fmla="*/ 875281 w 3039035"/>
              <a:gd name="connsiteY44" fmla="*/ 484094 h 579446"/>
              <a:gd name="connsiteX45" fmla="*/ 1012197 w 3039035"/>
              <a:gd name="connsiteY45" fmla="*/ 447421 h 579446"/>
              <a:gd name="connsiteX46" fmla="*/ 1136888 w 3039035"/>
              <a:gd name="connsiteY46" fmla="*/ 418082 h 579446"/>
              <a:gd name="connsiteX47" fmla="*/ 1437613 w 3039035"/>
              <a:gd name="connsiteY47" fmla="*/ 359403 h 579446"/>
              <a:gd name="connsiteX48" fmla="*/ 1623427 w 3039035"/>
              <a:gd name="connsiteY48" fmla="*/ 337399 h 579446"/>
              <a:gd name="connsiteX49" fmla="*/ 1870364 w 3039035"/>
              <a:gd name="connsiteY49" fmla="*/ 308060 h 579446"/>
              <a:gd name="connsiteX50" fmla="*/ 1982830 w 3039035"/>
              <a:gd name="connsiteY50" fmla="*/ 290946 h 579446"/>
              <a:gd name="connsiteX51" fmla="*/ 2158864 w 3039035"/>
              <a:gd name="connsiteY51" fmla="*/ 283611 h 579446"/>
              <a:gd name="connsiteX52" fmla="*/ 2381352 w 3039035"/>
              <a:gd name="connsiteY52" fmla="*/ 276276 h 579446"/>
              <a:gd name="connsiteX53" fmla="*/ 2620954 w 3039035"/>
              <a:gd name="connsiteY53" fmla="*/ 271386 h 579446"/>
              <a:gd name="connsiteX54" fmla="*/ 2877671 w 3039035"/>
              <a:gd name="connsiteY54" fmla="*/ 268941 h 579446"/>
              <a:gd name="connsiteX55" fmla="*/ 2977912 w 3039035"/>
              <a:gd name="connsiteY55" fmla="*/ 268941 h 579446"/>
              <a:gd name="connsiteX56" fmla="*/ 2995027 w 3039035"/>
              <a:gd name="connsiteY56" fmla="*/ 264052 h 579446"/>
              <a:gd name="connsiteX57" fmla="*/ 3019476 w 3039035"/>
              <a:gd name="connsiteY57" fmla="*/ 249382 h 579446"/>
              <a:gd name="connsiteX58" fmla="*/ 3031700 w 3039035"/>
              <a:gd name="connsiteY58" fmla="*/ 237157 h 579446"/>
              <a:gd name="connsiteX59" fmla="*/ 3036590 w 3039035"/>
              <a:gd name="connsiteY59" fmla="*/ 222488 h 579446"/>
              <a:gd name="connsiteX60" fmla="*/ 3039035 w 3039035"/>
              <a:gd name="connsiteY60" fmla="*/ 212708 h 579446"/>
              <a:gd name="connsiteX61" fmla="*/ 3039035 w 3039035"/>
              <a:gd name="connsiteY61" fmla="*/ 198039 h 579446"/>
              <a:gd name="connsiteX62" fmla="*/ 3034145 w 3039035"/>
              <a:gd name="connsiteY62" fmla="*/ 183369 h 579446"/>
              <a:gd name="connsiteX63" fmla="*/ 3019476 w 3039035"/>
              <a:gd name="connsiteY63" fmla="*/ 163810 h 579446"/>
              <a:gd name="connsiteX64" fmla="*/ 2987692 w 3039035"/>
              <a:gd name="connsiteY64" fmla="*/ 136916 h 579446"/>
              <a:gd name="connsiteX65" fmla="*/ 2941238 w 3039035"/>
              <a:gd name="connsiteY65" fmla="*/ 107577 h 579446"/>
              <a:gd name="connsiteX66" fmla="*/ 2892340 w 3039035"/>
              <a:gd name="connsiteY66" fmla="*/ 83128 h 579446"/>
              <a:gd name="connsiteX67" fmla="*/ 2828772 w 3039035"/>
              <a:gd name="connsiteY67" fmla="*/ 53788 h 579446"/>
              <a:gd name="connsiteX68" fmla="*/ 2748090 w 3039035"/>
              <a:gd name="connsiteY68" fmla="*/ 26894 h 579446"/>
              <a:gd name="connsiteX69" fmla="*/ 2657628 w 3039035"/>
              <a:gd name="connsiteY69" fmla="*/ 0 h 579446"/>
              <a:gd name="connsiteX70" fmla="*/ 2625844 w 3039035"/>
              <a:gd name="connsiteY70" fmla="*/ 9780 h 579446"/>
              <a:gd name="connsiteX71" fmla="*/ 2554941 w 3039035"/>
              <a:gd name="connsiteY71" fmla="*/ 39119 h 579446"/>
              <a:gd name="connsiteX72" fmla="*/ 2525602 w 3039035"/>
              <a:gd name="connsiteY72" fmla="*/ 48899 h 579446"/>
              <a:gd name="connsiteX73" fmla="*/ 2396021 w 3039035"/>
              <a:gd name="connsiteY73" fmla="*/ 66013 h 579446"/>
              <a:gd name="connsiteX74" fmla="*/ 2180868 w 3039035"/>
              <a:gd name="connsiteY74" fmla="*/ 92907 h 579446"/>
              <a:gd name="connsiteX75" fmla="*/ 2070847 w 3039035"/>
              <a:gd name="connsiteY75" fmla="*/ 107577 h 579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039035" h="579446">
                <a:moveTo>
                  <a:pt x="2070847" y="107577"/>
                </a:moveTo>
                <a:lnTo>
                  <a:pt x="1968160" y="117356"/>
                </a:lnTo>
                <a:lnTo>
                  <a:pt x="1821465" y="132026"/>
                </a:lnTo>
                <a:lnTo>
                  <a:pt x="1706554" y="144251"/>
                </a:lnTo>
                <a:lnTo>
                  <a:pt x="1528075" y="161365"/>
                </a:lnTo>
                <a:lnTo>
                  <a:pt x="1256689" y="200484"/>
                </a:lnTo>
                <a:lnTo>
                  <a:pt x="1188231" y="217598"/>
                </a:lnTo>
                <a:lnTo>
                  <a:pt x="1083099" y="244492"/>
                </a:lnTo>
                <a:lnTo>
                  <a:pt x="987748" y="266497"/>
                </a:lnTo>
                <a:lnTo>
                  <a:pt x="865502" y="290946"/>
                </a:lnTo>
                <a:lnTo>
                  <a:pt x="770150" y="308060"/>
                </a:lnTo>
                <a:lnTo>
                  <a:pt x="662573" y="327620"/>
                </a:lnTo>
                <a:lnTo>
                  <a:pt x="581891" y="339844"/>
                </a:lnTo>
                <a:lnTo>
                  <a:pt x="493874" y="354514"/>
                </a:lnTo>
                <a:lnTo>
                  <a:pt x="440086" y="359403"/>
                </a:lnTo>
                <a:lnTo>
                  <a:pt x="388742" y="361848"/>
                </a:lnTo>
                <a:lnTo>
                  <a:pt x="334954" y="361848"/>
                </a:lnTo>
                <a:lnTo>
                  <a:pt x="303170" y="361848"/>
                </a:lnTo>
                <a:lnTo>
                  <a:pt x="264051" y="356959"/>
                </a:lnTo>
                <a:lnTo>
                  <a:pt x="229822" y="352069"/>
                </a:lnTo>
                <a:lnTo>
                  <a:pt x="190704" y="344734"/>
                </a:lnTo>
                <a:lnTo>
                  <a:pt x="156475" y="334954"/>
                </a:lnTo>
                <a:lnTo>
                  <a:pt x="114911" y="317840"/>
                </a:lnTo>
                <a:lnTo>
                  <a:pt x="80682" y="300725"/>
                </a:lnTo>
                <a:lnTo>
                  <a:pt x="61123" y="290946"/>
                </a:lnTo>
                <a:lnTo>
                  <a:pt x="39119" y="278721"/>
                </a:lnTo>
                <a:lnTo>
                  <a:pt x="24449" y="276276"/>
                </a:lnTo>
                <a:lnTo>
                  <a:pt x="9780" y="276276"/>
                </a:lnTo>
                <a:lnTo>
                  <a:pt x="2445" y="281166"/>
                </a:lnTo>
                <a:lnTo>
                  <a:pt x="0" y="288501"/>
                </a:lnTo>
                <a:lnTo>
                  <a:pt x="4890" y="308060"/>
                </a:lnTo>
                <a:lnTo>
                  <a:pt x="19559" y="334954"/>
                </a:lnTo>
                <a:lnTo>
                  <a:pt x="58678" y="369183"/>
                </a:lnTo>
                <a:lnTo>
                  <a:pt x="124691" y="418082"/>
                </a:lnTo>
                <a:lnTo>
                  <a:pt x="190704" y="459645"/>
                </a:lnTo>
                <a:lnTo>
                  <a:pt x="249382" y="493874"/>
                </a:lnTo>
                <a:lnTo>
                  <a:pt x="295835" y="515878"/>
                </a:lnTo>
                <a:lnTo>
                  <a:pt x="342289" y="535438"/>
                </a:lnTo>
                <a:lnTo>
                  <a:pt x="388742" y="552552"/>
                </a:lnTo>
                <a:lnTo>
                  <a:pt x="449865" y="569667"/>
                </a:lnTo>
                <a:lnTo>
                  <a:pt x="520768" y="579446"/>
                </a:lnTo>
                <a:lnTo>
                  <a:pt x="528103" y="579446"/>
                </a:lnTo>
                <a:lnTo>
                  <a:pt x="574556" y="569667"/>
                </a:lnTo>
                <a:lnTo>
                  <a:pt x="704137" y="530548"/>
                </a:lnTo>
                <a:lnTo>
                  <a:pt x="875281" y="484094"/>
                </a:lnTo>
                <a:lnTo>
                  <a:pt x="1012197" y="447421"/>
                </a:lnTo>
                <a:lnTo>
                  <a:pt x="1136888" y="418082"/>
                </a:lnTo>
                <a:lnTo>
                  <a:pt x="1437613" y="359403"/>
                </a:lnTo>
                <a:lnTo>
                  <a:pt x="1623427" y="337399"/>
                </a:lnTo>
                <a:lnTo>
                  <a:pt x="1870364" y="308060"/>
                </a:lnTo>
                <a:lnTo>
                  <a:pt x="1982830" y="290946"/>
                </a:lnTo>
                <a:lnTo>
                  <a:pt x="2158864" y="283611"/>
                </a:lnTo>
                <a:lnTo>
                  <a:pt x="2381352" y="276276"/>
                </a:lnTo>
                <a:lnTo>
                  <a:pt x="2620954" y="271386"/>
                </a:lnTo>
                <a:lnTo>
                  <a:pt x="2877671" y="268941"/>
                </a:lnTo>
                <a:lnTo>
                  <a:pt x="2977912" y="268941"/>
                </a:lnTo>
                <a:lnTo>
                  <a:pt x="2995027" y="264052"/>
                </a:lnTo>
                <a:lnTo>
                  <a:pt x="3019476" y="249382"/>
                </a:lnTo>
                <a:lnTo>
                  <a:pt x="3031700" y="237157"/>
                </a:lnTo>
                <a:lnTo>
                  <a:pt x="3036590" y="222488"/>
                </a:lnTo>
                <a:lnTo>
                  <a:pt x="3039035" y="212708"/>
                </a:lnTo>
                <a:lnTo>
                  <a:pt x="3039035" y="198039"/>
                </a:lnTo>
                <a:lnTo>
                  <a:pt x="3034145" y="183369"/>
                </a:lnTo>
                <a:lnTo>
                  <a:pt x="3019476" y="163810"/>
                </a:lnTo>
                <a:lnTo>
                  <a:pt x="2987692" y="136916"/>
                </a:lnTo>
                <a:lnTo>
                  <a:pt x="2941238" y="107577"/>
                </a:lnTo>
                <a:lnTo>
                  <a:pt x="2892340" y="83128"/>
                </a:lnTo>
                <a:lnTo>
                  <a:pt x="2828772" y="53788"/>
                </a:lnTo>
                <a:lnTo>
                  <a:pt x="2748090" y="26894"/>
                </a:lnTo>
                <a:lnTo>
                  <a:pt x="2657628" y="0"/>
                </a:lnTo>
                <a:lnTo>
                  <a:pt x="2625844" y="9780"/>
                </a:lnTo>
                <a:lnTo>
                  <a:pt x="2554941" y="39119"/>
                </a:lnTo>
                <a:lnTo>
                  <a:pt x="2525602" y="48899"/>
                </a:lnTo>
                <a:lnTo>
                  <a:pt x="2396021" y="66013"/>
                </a:lnTo>
                <a:lnTo>
                  <a:pt x="2180868" y="92907"/>
                </a:lnTo>
                <a:lnTo>
                  <a:pt x="2070847" y="10757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466E0B7-2436-4B98-B190-E2C410208423}"/>
              </a:ext>
            </a:extLst>
          </p:cNvPr>
          <p:cNvSpPr/>
          <p:nvPr/>
        </p:nvSpPr>
        <p:spPr>
          <a:xfrm>
            <a:off x="2951163" y="1644650"/>
            <a:ext cx="3538537" cy="642938"/>
          </a:xfrm>
          <a:custGeom>
            <a:avLst/>
            <a:gdLst>
              <a:gd name="connsiteX0" fmla="*/ 2287442 w 3539334"/>
              <a:gd name="connsiteY0" fmla="*/ 149996 h 643253"/>
              <a:gd name="connsiteX1" fmla="*/ 2045141 w 3539334"/>
              <a:gd name="connsiteY1" fmla="*/ 181726 h 643253"/>
              <a:gd name="connsiteX2" fmla="*/ 1808608 w 3539334"/>
              <a:gd name="connsiteY2" fmla="*/ 213456 h 643253"/>
              <a:gd name="connsiteX3" fmla="*/ 1494193 w 3539334"/>
              <a:gd name="connsiteY3" fmla="*/ 253840 h 643253"/>
              <a:gd name="connsiteX4" fmla="*/ 1214392 w 3539334"/>
              <a:gd name="connsiteY4" fmla="*/ 291339 h 643253"/>
              <a:gd name="connsiteX5" fmla="*/ 974975 w 3539334"/>
              <a:gd name="connsiteY5" fmla="*/ 323069 h 643253"/>
              <a:gd name="connsiteX6" fmla="*/ 698059 w 3539334"/>
              <a:gd name="connsiteY6" fmla="*/ 360568 h 643253"/>
              <a:gd name="connsiteX7" fmla="*/ 625946 w 3539334"/>
              <a:gd name="connsiteY7" fmla="*/ 369222 h 643253"/>
              <a:gd name="connsiteX8" fmla="*/ 553832 w 3539334"/>
              <a:gd name="connsiteY8" fmla="*/ 374991 h 643253"/>
              <a:gd name="connsiteX9" fmla="*/ 507680 w 3539334"/>
              <a:gd name="connsiteY9" fmla="*/ 377875 h 643253"/>
              <a:gd name="connsiteX10" fmla="*/ 470181 w 3539334"/>
              <a:gd name="connsiteY10" fmla="*/ 377875 h 643253"/>
              <a:gd name="connsiteX11" fmla="*/ 438451 w 3539334"/>
              <a:gd name="connsiteY11" fmla="*/ 377875 h 643253"/>
              <a:gd name="connsiteX12" fmla="*/ 395182 w 3539334"/>
              <a:gd name="connsiteY12" fmla="*/ 372106 h 643253"/>
              <a:gd name="connsiteX13" fmla="*/ 346145 w 3539334"/>
              <a:gd name="connsiteY13" fmla="*/ 363453 h 643253"/>
              <a:gd name="connsiteX14" fmla="*/ 282685 w 3539334"/>
              <a:gd name="connsiteY14" fmla="*/ 346145 h 643253"/>
              <a:gd name="connsiteX15" fmla="*/ 224994 w 3539334"/>
              <a:gd name="connsiteY15" fmla="*/ 325954 h 643253"/>
              <a:gd name="connsiteX16" fmla="*/ 144227 w 3539334"/>
              <a:gd name="connsiteY16" fmla="*/ 288455 h 643253"/>
              <a:gd name="connsiteX17" fmla="*/ 83652 w 3539334"/>
              <a:gd name="connsiteY17" fmla="*/ 256725 h 643253"/>
              <a:gd name="connsiteX18" fmla="*/ 46153 w 3539334"/>
              <a:gd name="connsiteY18" fmla="*/ 233648 h 643253"/>
              <a:gd name="connsiteX19" fmla="*/ 31730 w 3539334"/>
              <a:gd name="connsiteY19" fmla="*/ 227879 h 643253"/>
              <a:gd name="connsiteX20" fmla="*/ 14423 w 3539334"/>
              <a:gd name="connsiteY20" fmla="*/ 224995 h 643253"/>
              <a:gd name="connsiteX21" fmla="*/ 2885 w 3539334"/>
              <a:gd name="connsiteY21" fmla="*/ 227879 h 643253"/>
              <a:gd name="connsiteX22" fmla="*/ 0 w 3539334"/>
              <a:gd name="connsiteY22" fmla="*/ 236533 h 643253"/>
              <a:gd name="connsiteX23" fmla="*/ 8654 w 3539334"/>
              <a:gd name="connsiteY23" fmla="*/ 262494 h 643253"/>
              <a:gd name="connsiteX24" fmla="*/ 34615 w 3539334"/>
              <a:gd name="connsiteY24" fmla="*/ 302877 h 643253"/>
              <a:gd name="connsiteX25" fmla="*/ 86536 w 3539334"/>
              <a:gd name="connsiteY25" fmla="*/ 366337 h 643253"/>
              <a:gd name="connsiteX26" fmla="*/ 129804 w 3539334"/>
              <a:gd name="connsiteY26" fmla="*/ 409605 h 643253"/>
              <a:gd name="connsiteX27" fmla="*/ 175957 w 3539334"/>
              <a:gd name="connsiteY27" fmla="*/ 452873 h 643253"/>
              <a:gd name="connsiteX28" fmla="*/ 216341 w 3539334"/>
              <a:gd name="connsiteY28" fmla="*/ 487488 h 643253"/>
              <a:gd name="connsiteX29" fmla="*/ 271147 w 3539334"/>
              <a:gd name="connsiteY29" fmla="*/ 527872 h 643253"/>
              <a:gd name="connsiteX30" fmla="*/ 334607 w 3539334"/>
              <a:gd name="connsiteY30" fmla="*/ 565371 h 643253"/>
              <a:gd name="connsiteX31" fmla="*/ 406721 w 3539334"/>
              <a:gd name="connsiteY31" fmla="*/ 599985 h 643253"/>
              <a:gd name="connsiteX32" fmla="*/ 478834 w 3539334"/>
              <a:gd name="connsiteY32" fmla="*/ 625946 h 643253"/>
              <a:gd name="connsiteX33" fmla="*/ 527871 w 3539334"/>
              <a:gd name="connsiteY33" fmla="*/ 643253 h 643253"/>
              <a:gd name="connsiteX34" fmla="*/ 539410 w 3539334"/>
              <a:gd name="connsiteY34" fmla="*/ 643253 h 643253"/>
              <a:gd name="connsiteX35" fmla="*/ 591331 w 3539334"/>
              <a:gd name="connsiteY35" fmla="*/ 628831 h 643253"/>
              <a:gd name="connsiteX36" fmla="*/ 683637 w 3539334"/>
              <a:gd name="connsiteY36" fmla="*/ 594216 h 643253"/>
              <a:gd name="connsiteX37" fmla="*/ 738443 w 3539334"/>
              <a:gd name="connsiteY37" fmla="*/ 576909 h 643253"/>
              <a:gd name="connsiteX38" fmla="*/ 845171 w 3539334"/>
              <a:gd name="connsiteY38" fmla="*/ 550948 h 643253"/>
              <a:gd name="connsiteX39" fmla="*/ 1009590 w 3539334"/>
              <a:gd name="connsiteY39" fmla="*/ 513449 h 643253"/>
              <a:gd name="connsiteX40" fmla="*/ 1150933 w 3539334"/>
              <a:gd name="connsiteY40" fmla="*/ 487488 h 643253"/>
              <a:gd name="connsiteX41" fmla="*/ 1263430 w 3539334"/>
              <a:gd name="connsiteY41" fmla="*/ 470181 h 643253"/>
              <a:gd name="connsiteX42" fmla="*/ 1370158 w 3539334"/>
              <a:gd name="connsiteY42" fmla="*/ 455758 h 643253"/>
              <a:gd name="connsiteX43" fmla="*/ 1514385 w 3539334"/>
              <a:gd name="connsiteY43" fmla="*/ 441335 h 643253"/>
              <a:gd name="connsiteX44" fmla="*/ 1748033 w 3539334"/>
              <a:gd name="connsiteY44" fmla="*/ 409605 h 643253"/>
              <a:gd name="connsiteX45" fmla="*/ 1973027 w 3539334"/>
              <a:gd name="connsiteY45" fmla="*/ 374991 h 643253"/>
              <a:gd name="connsiteX46" fmla="*/ 2134562 w 3539334"/>
              <a:gd name="connsiteY46" fmla="*/ 354799 h 643253"/>
              <a:gd name="connsiteX47" fmla="*/ 2304750 w 3539334"/>
              <a:gd name="connsiteY47" fmla="*/ 337492 h 643253"/>
              <a:gd name="connsiteX48" fmla="*/ 2350902 w 3539334"/>
              <a:gd name="connsiteY48" fmla="*/ 334607 h 643253"/>
              <a:gd name="connsiteX49" fmla="*/ 2428785 w 3539334"/>
              <a:gd name="connsiteY49" fmla="*/ 323069 h 643253"/>
              <a:gd name="connsiteX50" fmla="*/ 2509552 w 3539334"/>
              <a:gd name="connsiteY50" fmla="*/ 314415 h 643253"/>
              <a:gd name="connsiteX51" fmla="*/ 2624934 w 3539334"/>
              <a:gd name="connsiteY51" fmla="*/ 302877 h 643253"/>
              <a:gd name="connsiteX52" fmla="*/ 2780699 w 3539334"/>
              <a:gd name="connsiteY52" fmla="*/ 294224 h 643253"/>
              <a:gd name="connsiteX53" fmla="*/ 2950887 w 3539334"/>
              <a:gd name="connsiteY53" fmla="*/ 291339 h 643253"/>
              <a:gd name="connsiteX54" fmla="*/ 3178766 w 3539334"/>
              <a:gd name="connsiteY54" fmla="*/ 299993 h 643253"/>
              <a:gd name="connsiteX55" fmla="*/ 3360492 w 3539334"/>
              <a:gd name="connsiteY55" fmla="*/ 308646 h 643253"/>
              <a:gd name="connsiteX56" fmla="*/ 3423952 w 3539334"/>
              <a:gd name="connsiteY56" fmla="*/ 311531 h 643253"/>
              <a:gd name="connsiteX57" fmla="*/ 3472989 w 3539334"/>
              <a:gd name="connsiteY57" fmla="*/ 302877 h 643253"/>
              <a:gd name="connsiteX58" fmla="*/ 3501835 w 3539334"/>
              <a:gd name="connsiteY58" fmla="*/ 288455 h 643253"/>
              <a:gd name="connsiteX59" fmla="*/ 3513373 w 3539334"/>
              <a:gd name="connsiteY59" fmla="*/ 279801 h 643253"/>
              <a:gd name="connsiteX60" fmla="*/ 3530680 w 3539334"/>
              <a:gd name="connsiteY60" fmla="*/ 256725 h 643253"/>
              <a:gd name="connsiteX61" fmla="*/ 3536449 w 3539334"/>
              <a:gd name="connsiteY61" fmla="*/ 239417 h 643253"/>
              <a:gd name="connsiteX62" fmla="*/ 3539334 w 3539334"/>
              <a:gd name="connsiteY62" fmla="*/ 216341 h 643253"/>
              <a:gd name="connsiteX63" fmla="*/ 3536449 w 3539334"/>
              <a:gd name="connsiteY63" fmla="*/ 196149 h 643253"/>
              <a:gd name="connsiteX64" fmla="*/ 3530680 w 3539334"/>
              <a:gd name="connsiteY64" fmla="*/ 181726 h 643253"/>
              <a:gd name="connsiteX65" fmla="*/ 3519142 w 3539334"/>
              <a:gd name="connsiteY65" fmla="*/ 167304 h 643253"/>
              <a:gd name="connsiteX66" fmla="*/ 3490297 w 3539334"/>
              <a:gd name="connsiteY66" fmla="*/ 152881 h 643253"/>
              <a:gd name="connsiteX67" fmla="*/ 3438375 w 3539334"/>
              <a:gd name="connsiteY67" fmla="*/ 121151 h 643253"/>
              <a:gd name="connsiteX68" fmla="*/ 3369146 w 3539334"/>
              <a:gd name="connsiteY68" fmla="*/ 89421 h 643253"/>
              <a:gd name="connsiteX69" fmla="*/ 3282610 w 3539334"/>
              <a:gd name="connsiteY69" fmla="*/ 57691 h 643253"/>
              <a:gd name="connsiteX70" fmla="*/ 3175881 w 3539334"/>
              <a:gd name="connsiteY70" fmla="*/ 28846 h 643253"/>
              <a:gd name="connsiteX71" fmla="*/ 3051846 w 3539334"/>
              <a:gd name="connsiteY71" fmla="*/ 5769 h 643253"/>
              <a:gd name="connsiteX72" fmla="*/ 3011463 w 3539334"/>
              <a:gd name="connsiteY72" fmla="*/ 0 h 643253"/>
              <a:gd name="connsiteX73" fmla="*/ 2999924 w 3539334"/>
              <a:gd name="connsiteY73" fmla="*/ 0 h 643253"/>
              <a:gd name="connsiteX74" fmla="*/ 2959541 w 3539334"/>
              <a:gd name="connsiteY74" fmla="*/ 17308 h 643253"/>
              <a:gd name="connsiteX75" fmla="*/ 2878774 w 3539334"/>
              <a:gd name="connsiteY75" fmla="*/ 49037 h 643253"/>
              <a:gd name="connsiteX76" fmla="*/ 2763392 w 3539334"/>
              <a:gd name="connsiteY76" fmla="*/ 86537 h 643253"/>
              <a:gd name="connsiteX77" fmla="*/ 2711470 w 3539334"/>
              <a:gd name="connsiteY77" fmla="*/ 92306 h 643253"/>
              <a:gd name="connsiteX78" fmla="*/ 2498014 w 3539334"/>
              <a:gd name="connsiteY78" fmla="*/ 121151 h 643253"/>
              <a:gd name="connsiteX79" fmla="*/ 2287442 w 3539334"/>
              <a:gd name="connsiteY79" fmla="*/ 149996 h 643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539334" h="643253">
                <a:moveTo>
                  <a:pt x="2287442" y="149996"/>
                </a:moveTo>
                <a:lnTo>
                  <a:pt x="2045141" y="181726"/>
                </a:lnTo>
                <a:lnTo>
                  <a:pt x="1808608" y="213456"/>
                </a:lnTo>
                <a:lnTo>
                  <a:pt x="1494193" y="253840"/>
                </a:lnTo>
                <a:lnTo>
                  <a:pt x="1214392" y="291339"/>
                </a:lnTo>
                <a:lnTo>
                  <a:pt x="974975" y="323069"/>
                </a:lnTo>
                <a:lnTo>
                  <a:pt x="698059" y="360568"/>
                </a:lnTo>
                <a:lnTo>
                  <a:pt x="625946" y="369222"/>
                </a:lnTo>
                <a:lnTo>
                  <a:pt x="553832" y="374991"/>
                </a:lnTo>
                <a:lnTo>
                  <a:pt x="507680" y="377875"/>
                </a:lnTo>
                <a:lnTo>
                  <a:pt x="470181" y="377875"/>
                </a:lnTo>
                <a:lnTo>
                  <a:pt x="438451" y="377875"/>
                </a:lnTo>
                <a:lnTo>
                  <a:pt x="395182" y="372106"/>
                </a:lnTo>
                <a:lnTo>
                  <a:pt x="346145" y="363453"/>
                </a:lnTo>
                <a:lnTo>
                  <a:pt x="282685" y="346145"/>
                </a:lnTo>
                <a:lnTo>
                  <a:pt x="224994" y="325954"/>
                </a:lnTo>
                <a:lnTo>
                  <a:pt x="144227" y="288455"/>
                </a:lnTo>
                <a:lnTo>
                  <a:pt x="83652" y="256725"/>
                </a:lnTo>
                <a:lnTo>
                  <a:pt x="46153" y="233648"/>
                </a:lnTo>
                <a:lnTo>
                  <a:pt x="31730" y="227879"/>
                </a:lnTo>
                <a:lnTo>
                  <a:pt x="14423" y="224995"/>
                </a:lnTo>
                <a:lnTo>
                  <a:pt x="2885" y="227879"/>
                </a:lnTo>
                <a:lnTo>
                  <a:pt x="0" y="236533"/>
                </a:lnTo>
                <a:lnTo>
                  <a:pt x="8654" y="262494"/>
                </a:lnTo>
                <a:lnTo>
                  <a:pt x="34615" y="302877"/>
                </a:lnTo>
                <a:lnTo>
                  <a:pt x="86536" y="366337"/>
                </a:lnTo>
                <a:lnTo>
                  <a:pt x="129804" y="409605"/>
                </a:lnTo>
                <a:lnTo>
                  <a:pt x="175957" y="452873"/>
                </a:lnTo>
                <a:lnTo>
                  <a:pt x="216341" y="487488"/>
                </a:lnTo>
                <a:lnTo>
                  <a:pt x="271147" y="527872"/>
                </a:lnTo>
                <a:lnTo>
                  <a:pt x="334607" y="565371"/>
                </a:lnTo>
                <a:lnTo>
                  <a:pt x="406721" y="599985"/>
                </a:lnTo>
                <a:lnTo>
                  <a:pt x="478834" y="625946"/>
                </a:lnTo>
                <a:lnTo>
                  <a:pt x="527871" y="643253"/>
                </a:lnTo>
                <a:lnTo>
                  <a:pt x="539410" y="643253"/>
                </a:lnTo>
                <a:lnTo>
                  <a:pt x="591331" y="628831"/>
                </a:lnTo>
                <a:lnTo>
                  <a:pt x="683637" y="594216"/>
                </a:lnTo>
                <a:lnTo>
                  <a:pt x="738443" y="576909"/>
                </a:lnTo>
                <a:lnTo>
                  <a:pt x="845171" y="550948"/>
                </a:lnTo>
                <a:lnTo>
                  <a:pt x="1009590" y="513449"/>
                </a:lnTo>
                <a:lnTo>
                  <a:pt x="1150933" y="487488"/>
                </a:lnTo>
                <a:lnTo>
                  <a:pt x="1263430" y="470181"/>
                </a:lnTo>
                <a:lnTo>
                  <a:pt x="1370158" y="455758"/>
                </a:lnTo>
                <a:lnTo>
                  <a:pt x="1514385" y="441335"/>
                </a:lnTo>
                <a:lnTo>
                  <a:pt x="1748033" y="409605"/>
                </a:lnTo>
                <a:lnTo>
                  <a:pt x="1973027" y="374991"/>
                </a:lnTo>
                <a:lnTo>
                  <a:pt x="2134562" y="354799"/>
                </a:lnTo>
                <a:lnTo>
                  <a:pt x="2304750" y="337492"/>
                </a:lnTo>
                <a:lnTo>
                  <a:pt x="2350902" y="334607"/>
                </a:lnTo>
                <a:lnTo>
                  <a:pt x="2428785" y="323069"/>
                </a:lnTo>
                <a:lnTo>
                  <a:pt x="2509552" y="314415"/>
                </a:lnTo>
                <a:lnTo>
                  <a:pt x="2624934" y="302877"/>
                </a:lnTo>
                <a:lnTo>
                  <a:pt x="2780699" y="294224"/>
                </a:lnTo>
                <a:lnTo>
                  <a:pt x="2950887" y="291339"/>
                </a:lnTo>
                <a:lnTo>
                  <a:pt x="3178766" y="299993"/>
                </a:lnTo>
                <a:lnTo>
                  <a:pt x="3360492" y="308646"/>
                </a:lnTo>
                <a:lnTo>
                  <a:pt x="3423952" y="311531"/>
                </a:lnTo>
                <a:lnTo>
                  <a:pt x="3472989" y="302877"/>
                </a:lnTo>
                <a:lnTo>
                  <a:pt x="3501835" y="288455"/>
                </a:lnTo>
                <a:lnTo>
                  <a:pt x="3513373" y="279801"/>
                </a:lnTo>
                <a:lnTo>
                  <a:pt x="3530680" y="256725"/>
                </a:lnTo>
                <a:lnTo>
                  <a:pt x="3536449" y="239417"/>
                </a:lnTo>
                <a:lnTo>
                  <a:pt x="3539334" y="216341"/>
                </a:lnTo>
                <a:lnTo>
                  <a:pt x="3536449" y="196149"/>
                </a:lnTo>
                <a:lnTo>
                  <a:pt x="3530680" y="181726"/>
                </a:lnTo>
                <a:lnTo>
                  <a:pt x="3519142" y="167304"/>
                </a:lnTo>
                <a:lnTo>
                  <a:pt x="3490297" y="152881"/>
                </a:lnTo>
                <a:lnTo>
                  <a:pt x="3438375" y="121151"/>
                </a:lnTo>
                <a:lnTo>
                  <a:pt x="3369146" y="89421"/>
                </a:lnTo>
                <a:lnTo>
                  <a:pt x="3282610" y="57691"/>
                </a:lnTo>
                <a:lnTo>
                  <a:pt x="3175881" y="28846"/>
                </a:lnTo>
                <a:lnTo>
                  <a:pt x="3051846" y="5769"/>
                </a:lnTo>
                <a:lnTo>
                  <a:pt x="3011463" y="0"/>
                </a:lnTo>
                <a:lnTo>
                  <a:pt x="2999924" y="0"/>
                </a:lnTo>
                <a:lnTo>
                  <a:pt x="2959541" y="17308"/>
                </a:lnTo>
                <a:lnTo>
                  <a:pt x="2878774" y="49037"/>
                </a:lnTo>
                <a:lnTo>
                  <a:pt x="2763392" y="86537"/>
                </a:lnTo>
                <a:lnTo>
                  <a:pt x="2711470" y="92306"/>
                </a:lnTo>
                <a:lnTo>
                  <a:pt x="2498014" y="121151"/>
                </a:lnTo>
                <a:lnTo>
                  <a:pt x="2287442" y="14999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E30FCE3-927D-44FB-9E02-00C2F07E47A0}"/>
              </a:ext>
            </a:extLst>
          </p:cNvPr>
          <p:cNvSpPr/>
          <p:nvPr/>
        </p:nvSpPr>
        <p:spPr>
          <a:xfrm>
            <a:off x="2711450" y="2016125"/>
            <a:ext cx="2273300" cy="2495550"/>
          </a:xfrm>
          <a:custGeom>
            <a:avLst/>
            <a:gdLst>
              <a:gd name="connsiteX0" fmla="*/ 1530350 w 2273300"/>
              <a:gd name="connsiteY0" fmla="*/ 1047750 h 2495550"/>
              <a:gd name="connsiteX1" fmla="*/ 1431925 w 2273300"/>
              <a:gd name="connsiteY1" fmla="*/ 1177925 h 2495550"/>
              <a:gd name="connsiteX2" fmla="*/ 1336675 w 2273300"/>
              <a:gd name="connsiteY2" fmla="*/ 1298575 h 2495550"/>
              <a:gd name="connsiteX3" fmla="*/ 1209675 w 2273300"/>
              <a:gd name="connsiteY3" fmla="*/ 1444625 h 2495550"/>
              <a:gd name="connsiteX4" fmla="*/ 1082675 w 2273300"/>
              <a:gd name="connsiteY4" fmla="*/ 1581150 h 2495550"/>
              <a:gd name="connsiteX5" fmla="*/ 955675 w 2273300"/>
              <a:gd name="connsiteY5" fmla="*/ 1711325 h 2495550"/>
              <a:gd name="connsiteX6" fmla="*/ 838200 w 2273300"/>
              <a:gd name="connsiteY6" fmla="*/ 1822450 h 2495550"/>
              <a:gd name="connsiteX7" fmla="*/ 704850 w 2273300"/>
              <a:gd name="connsiteY7" fmla="*/ 1936750 h 2495550"/>
              <a:gd name="connsiteX8" fmla="*/ 565150 w 2273300"/>
              <a:gd name="connsiteY8" fmla="*/ 2047875 h 2495550"/>
              <a:gd name="connsiteX9" fmla="*/ 419100 w 2273300"/>
              <a:gd name="connsiteY9" fmla="*/ 2159000 h 2495550"/>
              <a:gd name="connsiteX10" fmla="*/ 276225 w 2273300"/>
              <a:gd name="connsiteY10" fmla="*/ 2260600 h 2495550"/>
              <a:gd name="connsiteX11" fmla="*/ 117475 w 2273300"/>
              <a:gd name="connsiteY11" fmla="*/ 2359025 h 2495550"/>
              <a:gd name="connsiteX12" fmla="*/ 31750 w 2273300"/>
              <a:gd name="connsiteY12" fmla="*/ 2409825 h 2495550"/>
              <a:gd name="connsiteX13" fmla="*/ 12700 w 2273300"/>
              <a:gd name="connsiteY13" fmla="*/ 2432050 h 2495550"/>
              <a:gd name="connsiteX14" fmla="*/ 3175 w 2273300"/>
              <a:gd name="connsiteY14" fmla="*/ 2454275 h 2495550"/>
              <a:gd name="connsiteX15" fmla="*/ 0 w 2273300"/>
              <a:gd name="connsiteY15" fmla="*/ 2479675 h 2495550"/>
              <a:gd name="connsiteX16" fmla="*/ 6350 w 2273300"/>
              <a:gd name="connsiteY16" fmla="*/ 2492375 h 2495550"/>
              <a:gd name="connsiteX17" fmla="*/ 15875 w 2273300"/>
              <a:gd name="connsiteY17" fmla="*/ 2495550 h 2495550"/>
              <a:gd name="connsiteX18" fmla="*/ 57150 w 2273300"/>
              <a:gd name="connsiteY18" fmla="*/ 2489200 h 2495550"/>
              <a:gd name="connsiteX19" fmla="*/ 155575 w 2273300"/>
              <a:gd name="connsiteY19" fmla="*/ 2441575 h 2495550"/>
              <a:gd name="connsiteX20" fmla="*/ 342900 w 2273300"/>
              <a:gd name="connsiteY20" fmla="*/ 2343150 h 2495550"/>
              <a:gd name="connsiteX21" fmla="*/ 488950 w 2273300"/>
              <a:gd name="connsiteY21" fmla="*/ 2257425 h 2495550"/>
              <a:gd name="connsiteX22" fmla="*/ 688975 w 2273300"/>
              <a:gd name="connsiteY22" fmla="*/ 2124075 h 2495550"/>
              <a:gd name="connsiteX23" fmla="*/ 901700 w 2273300"/>
              <a:gd name="connsiteY23" fmla="*/ 1974850 h 2495550"/>
              <a:gd name="connsiteX24" fmla="*/ 955675 w 2273300"/>
              <a:gd name="connsiteY24" fmla="*/ 1949450 h 2495550"/>
              <a:gd name="connsiteX25" fmla="*/ 1108075 w 2273300"/>
              <a:gd name="connsiteY25" fmla="*/ 1822450 h 2495550"/>
              <a:gd name="connsiteX26" fmla="*/ 1225550 w 2273300"/>
              <a:gd name="connsiteY26" fmla="*/ 1717675 h 2495550"/>
              <a:gd name="connsiteX27" fmla="*/ 1298575 w 2273300"/>
              <a:gd name="connsiteY27" fmla="*/ 1647825 h 2495550"/>
              <a:gd name="connsiteX28" fmla="*/ 1400175 w 2273300"/>
              <a:gd name="connsiteY28" fmla="*/ 1552575 h 2495550"/>
              <a:gd name="connsiteX29" fmla="*/ 1492250 w 2273300"/>
              <a:gd name="connsiteY29" fmla="*/ 1460500 h 2495550"/>
              <a:gd name="connsiteX30" fmla="*/ 1584325 w 2273300"/>
              <a:gd name="connsiteY30" fmla="*/ 1368425 h 2495550"/>
              <a:gd name="connsiteX31" fmla="*/ 1666875 w 2273300"/>
              <a:gd name="connsiteY31" fmla="*/ 1273175 h 2495550"/>
              <a:gd name="connsiteX32" fmla="*/ 1765300 w 2273300"/>
              <a:gd name="connsiteY32" fmla="*/ 1146175 h 2495550"/>
              <a:gd name="connsiteX33" fmla="*/ 1873250 w 2273300"/>
              <a:gd name="connsiteY33" fmla="*/ 984250 h 2495550"/>
              <a:gd name="connsiteX34" fmla="*/ 1984375 w 2273300"/>
              <a:gd name="connsiteY34" fmla="*/ 803275 h 2495550"/>
              <a:gd name="connsiteX35" fmla="*/ 2073275 w 2273300"/>
              <a:gd name="connsiteY35" fmla="*/ 641350 h 2495550"/>
              <a:gd name="connsiteX36" fmla="*/ 2114550 w 2273300"/>
              <a:gd name="connsiteY36" fmla="*/ 536575 h 2495550"/>
              <a:gd name="connsiteX37" fmla="*/ 2155825 w 2273300"/>
              <a:gd name="connsiteY37" fmla="*/ 434975 h 2495550"/>
              <a:gd name="connsiteX38" fmla="*/ 2178050 w 2273300"/>
              <a:gd name="connsiteY38" fmla="*/ 390525 h 2495550"/>
              <a:gd name="connsiteX39" fmla="*/ 2197100 w 2273300"/>
              <a:gd name="connsiteY39" fmla="*/ 365125 h 2495550"/>
              <a:gd name="connsiteX40" fmla="*/ 2228850 w 2273300"/>
              <a:gd name="connsiteY40" fmla="*/ 339725 h 2495550"/>
              <a:gd name="connsiteX41" fmla="*/ 2254250 w 2273300"/>
              <a:gd name="connsiteY41" fmla="*/ 320675 h 2495550"/>
              <a:gd name="connsiteX42" fmla="*/ 2266950 w 2273300"/>
              <a:gd name="connsiteY42" fmla="*/ 298450 h 2495550"/>
              <a:gd name="connsiteX43" fmla="*/ 2273300 w 2273300"/>
              <a:gd name="connsiteY43" fmla="*/ 269875 h 2495550"/>
              <a:gd name="connsiteX44" fmla="*/ 2266950 w 2273300"/>
              <a:gd name="connsiteY44" fmla="*/ 238125 h 2495550"/>
              <a:gd name="connsiteX45" fmla="*/ 2254250 w 2273300"/>
              <a:gd name="connsiteY45" fmla="*/ 222250 h 2495550"/>
              <a:gd name="connsiteX46" fmla="*/ 2228850 w 2273300"/>
              <a:gd name="connsiteY46" fmla="*/ 203200 h 2495550"/>
              <a:gd name="connsiteX47" fmla="*/ 2146300 w 2273300"/>
              <a:gd name="connsiteY47" fmla="*/ 155575 h 2495550"/>
              <a:gd name="connsiteX48" fmla="*/ 2066925 w 2273300"/>
              <a:gd name="connsiteY48" fmla="*/ 111125 h 2495550"/>
              <a:gd name="connsiteX49" fmla="*/ 2006600 w 2273300"/>
              <a:gd name="connsiteY49" fmla="*/ 82550 h 2495550"/>
              <a:gd name="connsiteX50" fmla="*/ 1851025 w 2273300"/>
              <a:gd name="connsiteY50" fmla="*/ 0 h 2495550"/>
              <a:gd name="connsiteX51" fmla="*/ 1651000 w 2273300"/>
              <a:gd name="connsiteY51" fmla="*/ 38100 h 2495550"/>
              <a:gd name="connsiteX52" fmla="*/ 1752600 w 2273300"/>
              <a:gd name="connsiteY52" fmla="*/ 82550 h 2495550"/>
              <a:gd name="connsiteX53" fmla="*/ 1781175 w 2273300"/>
              <a:gd name="connsiteY53" fmla="*/ 95250 h 2495550"/>
              <a:gd name="connsiteX54" fmla="*/ 1819275 w 2273300"/>
              <a:gd name="connsiteY54" fmla="*/ 120650 h 2495550"/>
              <a:gd name="connsiteX55" fmla="*/ 1851025 w 2273300"/>
              <a:gd name="connsiteY55" fmla="*/ 152400 h 2495550"/>
              <a:gd name="connsiteX56" fmla="*/ 1882775 w 2273300"/>
              <a:gd name="connsiteY56" fmla="*/ 187325 h 2495550"/>
              <a:gd name="connsiteX57" fmla="*/ 1905000 w 2273300"/>
              <a:gd name="connsiteY57" fmla="*/ 225425 h 2495550"/>
              <a:gd name="connsiteX58" fmla="*/ 1914525 w 2273300"/>
              <a:gd name="connsiteY58" fmla="*/ 269875 h 2495550"/>
              <a:gd name="connsiteX59" fmla="*/ 1914525 w 2273300"/>
              <a:gd name="connsiteY59" fmla="*/ 307975 h 2495550"/>
              <a:gd name="connsiteX60" fmla="*/ 1895475 w 2273300"/>
              <a:gd name="connsiteY60" fmla="*/ 374650 h 2495550"/>
              <a:gd name="connsiteX61" fmla="*/ 1851025 w 2273300"/>
              <a:gd name="connsiteY61" fmla="*/ 501650 h 2495550"/>
              <a:gd name="connsiteX62" fmla="*/ 1790700 w 2273300"/>
              <a:gd name="connsiteY62" fmla="*/ 628650 h 2495550"/>
              <a:gd name="connsiteX63" fmla="*/ 1749425 w 2273300"/>
              <a:gd name="connsiteY63" fmla="*/ 708025 h 2495550"/>
              <a:gd name="connsiteX64" fmla="*/ 1530350 w 2273300"/>
              <a:gd name="connsiteY64" fmla="*/ 1047750 h 249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73300" h="2495550">
                <a:moveTo>
                  <a:pt x="1530350" y="1047750"/>
                </a:moveTo>
                <a:lnTo>
                  <a:pt x="1431925" y="1177925"/>
                </a:lnTo>
                <a:lnTo>
                  <a:pt x="1336675" y="1298575"/>
                </a:lnTo>
                <a:lnTo>
                  <a:pt x="1209675" y="1444625"/>
                </a:lnTo>
                <a:lnTo>
                  <a:pt x="1082675" y="1581150"/>
                </a:lnTo>
                <a:lnTo>
                  <a:pt x="955675" y="1711325"/>
                </a:lnTo>
                <a:lnTo>
                  <a:pt x="838200" y="1822450"/>
                </a:lnTo>
                <a:lnTo>
                  <a:pt x="704850" y="1936750"/>
                </a:lnTo>
                <a:lnTo>
                  <a:pt x="565150" y="2047875"/>
                </a:lnTo>
                <a:lnTo>
                  <a:pt x="419100" y="2159000"/>
                </a:lnTo>
                <a:lnTo>
                  <a:pt x="276225" y="2260600"/>
                </a:lnTo>
                <a:lnTo>
                  <a:pt x="117475" y="2359025"/>
                </a:lnTo>
                <a:lnTo>
                  <a:pt x="31750" y="2409825"/>
                </a:lnTo>
                <a:lnTo>
                  <a:pt x="12700" y="2432050"/>
                </a:lnTo>
                <a:lnTo>
                  <a:pt x="3175" y="2454275"/>
                </a:lnTo>
                <a:lnTo>
                  <a:pt x="0" y="2479675"/>
                </a:lnTo>
                <a:lnTo>
                  <a:pt x="6350" y="2492375"/>
                </a:lnTo>
                <a:lnTo>
                  <a:pt x="15875" y="2495550"/>
                </a:lnTo>
                <a:lnTo>
                  <a:pt x="57150" y="2489200"/>
                </a:lnTo>
                <a:lnTo>
                  <a:pt x="155575" y="2441575"/>
                </a:lnTo>
                <a:lnTo>
                  <a:pt x="342900" y="2343150"/>
                </a:lnTo>
                <a:lnTo>
                  <a:pt x="488950" y="2257425"/>
                </a:lnTo>
                <a:lnTo>
                  <a:pt x="688975" y="2124075"/>
                </a:lnTo>
                <a:lnTo>
                  <a:pt x="901700" y="1974850"/>
                </a:lnTo>
                <a:lnTo>
                  <a:pt x="955675" y="1949450"/>
                </a:lnTo>
                <a:lnTo>
                  <a:pt x="1108075" y="1822450"/>
                </a:lnTo>
                <a:lnTo>
                  <a:pt x="1225550" y="1717675"/>
                </a:lnTo>
                <a:lnTo>
                  <a:pt x="1298575" y="1647825"/>
                </a:lnTo>
                <a:lnTo>
                  <a:pt x="1400175" y="1552575"/>
                </a:lnTo>
                <a:lnTo>
                  <a:pt x="1492250" y="1460500"/>
                </a:lnTo>
                <a:lnTo>
                  <a:pt x="1584325" y="1368425"/>
                </a:lnTo>
                <a:lnTo>
                  <a:pt x="1666875" y="1273175"/>
                </a:lnTo>
                <a:lnTo>
                  <a:pt x="1765300" y="1146175"/>
                </a:lnTo>
                <a:lnTo>
                  <a:pt x="1873250" y="984250"/>
                </a:lnTo>
                <a:lnTo>
                  <a:pt x="1984375" y="803275"/>
                </a:lnTo>
                <a:lnTo>
                  <a:pt x="2073275" y="641350"/>
                </a:lnTo>
                <a:lnTo>
                  <a:pt x="2114550" y="536575"/>
                </a:lnTo>
                <a:lnTo>
                  <a:pt x="2155825" y="434975"/>
                </a:lnTo>
                <a:lnTo>
                  <a:pt x="2178050" y="390525"/>
                </a:lnTo>
                <a:lnTo>
                  <a:pt x="2197100" y="365125"/>
                </a:lnTo>
                <a:lnTo>
                  <a:pt x="2228850" y="339725"/>
                </a:lnTo>
                <a:lnTo>
                  <a:pt x="2254250" y="320675"/>
                </a:lnTo>
                <a:lnTo>
                  <a:pt x="2266950" y="298450"/>
                </a:lnTo>
                <a:lnTo>
                  <a:pt x="2273300" y="269875"/>
                </a:lnTo>
                <a:lnTo>
                  <a:pt x="2266950" y="238125"/>
                </a:lnTo>
                <a:lnTo>
                  <a:pt x="2254250" y="222250"/>
                </a:lnTo>
                <a:lnTo>
                  <a:pt x="2228850" y="203200"/>
                </a:lnTo>
                <a:lnTo>
                  <a:pt x="2146300" y="155575"/>
                </a:lnTo>
                <a:lnTo>
                  <a:pt x="2066925" y="111125"/>
                </a:lnTo>
                <a:lnTo>
                  <a:pt x="2006600" y="82550"/>
                </a:lnTo>
                <a:lnTo>
                  <a:pt x="1851025" y="0"/>
                </a:lnTo>
                <a:lnTo>
                  <a:pt x="1651000" y="38100"/>
                </a:lnTo>
                <a:lnTo>
                  <a:pt x="1752600" y="82550"/>
                </a:lnTo>
                <a:lnTo>
                  <a:pt x="1781175" y="95250"/>
                </a:lnTo>
                <a:lnTo>
                  <a:pt x="1819275" y="120650"/>
                </a:lnTo>
                <a:lnTo>
                  <a:pt x="1851025" y="152400"/>
                </a:lnTo>
                <a:lnTo>
                  <a:pt x="1882775" y="187325"/>
                </a:lnTo>
                <a:lnTo>
                  <a:pt x="1905000" y="225425"/>
                </a:lnTo>
                <a:lnTo>
                  <a:pt x="1914525" y="269875"/>
                </a:lnTo>
                <a:lnTo>
                  <a:pt x="1914525" y="307975"/>
                </a:lnTo>
                <a:lnTo>
                  <a:pt x="1895475" y="374650"/>
                </a:lnTo>
                <a:lnTo>
                  <a:pt x="1851025" y="501650"/>
                </a:lnTo>
                <a:lnTo>
                  <a:pt x="1790700" y="628650"/>
                </a:lnTo>
                <a:lnTo>
                  <a:pt x="1749425" y="708025"/>
                </a:lnTo>
                <a:lnTo>
                  <a:pt x="1530350" y="1047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9A0C90D-E550-4F91-A21F-50B5BE5593E6}"/>
              </a:ext>
            </a:extLst>
          </p:cNvPr>
          <p:cNvSpPr/>
          <p:nvPr/>
        </p:nvSpPr>
        <p:spPr>
          <a:xfrm>
            <a:off x="5021263" y="2732088"/>
            <a:ext cx="2378075" cy="1501775"/>
          </a:xfrm>
          <a:custGeom>
            <a:avLst/>
            <a:gdLst>
              <a:gd name="connsiteX0" fmla="*/ 845344 w 2376488"/>
              <a:gd name="connsiteY0" fmla="*/ 916781 h 1502569"/>
              <a:gd name="connsiteX1" fmla="*/ 750094 w 2376488"/>
              <a:gd name="connsiteY1" fmla="*/ 821531 h 1502569"/>
              <a:gd name="connsiteX2" fmla="*/ 626269 w 2376488"/>
              <a:gd name="connsiteY2" fmla="*/ 690562 h 1502569"/>
              <a:gd name="connsiteX3" fmla="*/ 523875 w 2376488"/>
              <a:gd name="connsiteY3" fmla="*/ 581025 h 1502569"/>
              <a:gd name="connsiteX4" fmla="*/ 378619 w 2376488"/>
              <a:gd name="connsiteY4" fmla="*/ 423862 h 1502569"/>
              <a:gd name="connsiteX5" fmla="*/ 252413 w 2376488"/>
              <a:gd name="connsiteY5" fmla="*/ 288131 h 1502569"/>
              <a:gd name="connsiteX6" fmla="*/ 116682 w 2376488"/>
              <a:gd name="connsiteY6" fmla="*/ 138112 h 1502569"/>
              <a:gd name="connsiteX7" fmla="*/ 0 w 2376488"/>
              <a:gd name="connsiteY7" fmla="*/ 9525 h 1502569"/>
              <a:gd name="connsiteX8" fmla="*/ 171450 w 2376488"/>
              <a:gd name="connsiteY8" fmla="*/ 0 h 1502569"/>
              <a:gd name="connsiteX9" fmla="*/ 304800 w 2376488"/>
              <a:gd name="connsiteY9" fmla="*/ 140494 h 1502569"/>
              <a:gd name="connsiteX10" fmla="*/ 442913 w 2376488"/>
              <a:gd name="connsiteY10" fmla="*/ 271462 h 1502569"/>
              <a:gd name="connsiteX11" fmla="*/ 604838 w 2376488"/>
              <a:gd name="connsiteY11" fmla="*/ 421481 h 1502569"/>
              <a:gd name="connsiteX12" fmla="*/ 752475 w 2376488"/>
              <a:gd name="connsiteY12" fmla="*/ 550069 h 1502569"/>
              <a:gd name="connsiteX13" fmla="*/ 933450 w 2376488"/>
              <a:gd name="connsiteY13" fmla="*/ 697706 h 1502569"/>
              <a:gd name="connsiteX14" fmla="*/ 1057275 w 2376488"/>
              <a:gd name="connsiteY14" fmla="*/ 792956 h 1502569"/>
              <a:gd name="connsiteX15" fmla="*/ 1231107 w 2376488"/>
              <a:gd name="connsiteY15" fmla="*/ 916781 h 1502569"/>
              <a:gd name="connsiteX16" fmla="*/ 1402557 w 2376488"/>
              <a:gd name="connsiteY16" fmla="*/ 1028700 h 1502569"/>
              <a:gd name="connsiteX17" fmla="*/ 1595438 w 2376488"/>
              <a:gd name="connsiteY17" fmla="*/ 1135856 h 1502569"/>
              <a:gd name="connsiteX18" fmla="*/ 1809750 w 2376488"/>
              <a:gd name="connsiteY18" fmla="*/ 1235869 h 1502569"/>
              <a:gd name="connsiteX19" fmla="*/ 1978819 w 2376488"/>
              <a:gd name="connsiteY19" fmla="*/ 1302544 h 1502569"/>
              <a:gd name="connsiteX20" fmla="*/ 2171700 w 2376488"/>
              <a:gd name="connsiteY20" fmla="*/ 1369219 h 1502569"/>
              <a:gd name="connsiteX21" fmla="*/ 2336007 w 2376488"/>
              <a:gd name="connsiteY21" fmla="*/ 1421606 h 1502569"/>
              <a:gd name="connsiteX22" fmla="*/ 2359819 w 2376488"/>
              <a:gd name="connsiteY22" fmla="*/ 1431131 h 1502569"/>
              <a:gd name="connsiteX23" fmla="*/ 2369344 w 2376488"/>
              <a:gd name="connsiteY23" fmla="*/ 1438275 h 1502569"/>
              <a:gd name="connsiteX24" fmla="*/ 2374107 w 2376488"/>
              <a:gd name="connsiteY24" fmla="*/ 1447800 h 1502569"/>
              <a:gd name="connsiteX25" fmla="*/ 2376488 w 2376488"/>
              <a:gd name="connsiteY25" fmla="*/ 1459706 h 1502569"/>
              <a:gd name="connsiteX26" fmla="*/ 2371725 w 2376488"/>
              <a:gd name="connsiteY26" fmla="*/ 1469231 h 1502569"/>
              <a:gd name="connsiteX27" fmla="*/ 2355057 w 2376488"/>
              <a:gd name="connsiteY27" fmla="*/ 1483519 h 1502569"/>
              <a:gd name="connsiteX28" fmla="*/ 2324100 w 2376488"/>
              <a:gd name="connsiteY28" fmla="*/ 1497806 h 1502569"/>
              <a:gd name="connsiteX29" fmla="*/ 2300288 w 2376488"/>
              <a:gd name="connsiteY29" fmla="*/ 1502569 h 1502569"/>
              <a:gd name="connsiteX30" fmla="*/ 2162175 w 2376488"/>
              <a:gd name="connsiteY30" fmla="*/ 1500187 h 1502569"/>
              <a:gd name="connsiteX31" fmla="*/ 1978819 w 2376488"/>
              <a:gd name="connsiteY31" fmla="*/ 1502569 h 1502569"/>
              <a:gd name="connsiteX32" fmla="*/ 1704975 w 2376488"/>
              <a:gd name="connsiteY32" fmla="*/ 1500187 h 1502569"/>
              <a:gd name="connsiteX33" fmla="*/ 1519238 w 2376488"/>
              <a:gd name="connsiteY33" fmla="*/ 1502569 h 1502569"/>
              <a:gd name="connsiteX34" fmla="*/ 1473994 w 2376488"/>
              <a:gd name="connsiteY34" fmla="*/ 1497806 h 1502569"/>
              <a:gd name="connsiteX35" fmla="*/ 1438275 w 2376488"/>
              <a:gd name="connsiteY35" fmla="*/ 1488281 h 1502569"/>
              <a:gd name="connsiteX36" fmla="*/ 1412082 w 2376488"/>
              <a:gd name="connsiteY36" fmla="*/ 1473994 h 1502569"/>
              <a:gd name="connsiteX37" fmla="*/ 1381125 w 2376488"/>
              <a:gd name="connsiteY37" fmla="*/ 1454944 h 1502569"/>
              <a:gd name="connsiteX38" fmla="*/ 1335882 w 2376488"/>
              <a:gd name="connsiteY38" fmla="*/ 1419225 h 1502569"/>
              <a:gd name="connsiteX39" fmla="*/ 1240632 w 2376488"/>
              <a:gd name="connsiteY39" fmla="*/ 1326356 h 1502569"/>
              <a:gd name="connsiteX40" fmla="*/ 1145382 w 2376488"/>
              <a:gd name="connsiteY40" fmla="*/ 1226344 h 1502569"/>
              <a:gd name="connsiteX41" fmla="*/ 1033463 w 2376488"/>
              <a:gd name="connsiteY41" fmla="*/ 1116806 h 1502569"/>
              <a:gd name="connsiteX42" fmla="*/ 845344 w 2376488"/>
              <a:gd name="connsiteY42" fmla="*/ 916781 h 150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76488" h="1502569">
                <a:moveTo>
                  <a:pt x="845344" y="916781"/>
                </a:moveTo>
                <a:lnTo>
                  <a:pt x="750094" y="821531"/>
                </a:lnTo>
                <a:lnTo>
                  <a:pt x="626269" y="690562"/>
                </a:lnTo>
                <a:lnTo>
                  <a:pt x="523875" y="581025"/>
                </a:lnTo>
                <a:lnTo>
                  <a:pt x="378619" y="423862"/>
                </a:lnTo>
                <a:lnTo>
                  <a:pt x="252413" y="288131"/>
                </a:lnTo>
                <a:lnTo>
                  <a:pt x="116682" y="138112"/>
                </a:lnTo>
                <a:lnTo>
                  <a:pt x="0" y="9525"/>
                </a:lnTo>
                <a:lnTo>
                  <a:pt x="171450" y="0"/>
                </a:lnTo>
                <a:lnTo>
                  <a:pt x="304800" y="140494"/>
                </a:lnTo>
                <a:lnTo>
                  <a:pt x="442913" y="271462"/>
                </a:lnTo>
                <a:lnTo>
                  <a:pt x="604838" y="421481"/>
                </a:lnTo>
                <a:lnTo>
                  <a:pt x="752475" y="550069"/>
                </a:lnTo>
                <a:lnTo>
                  <a:pt x="933450" y="697706"/>
                </a:lnTo>
                <a:lnTo>
                  <a:pt x="1057275" y="792956"/>
                </a:lnTo>
                <a:lnTo>
                  <a:pt x="1231107" y="916781"/>
                </a:lnTo>
                <a:lnTo>
                  <a:pt x="1402557" y="1028700"/>
                </a:lnTo>
                <a:lnTo>
                  <a:pt x="1595438" y="1135856"/>
                </a:lnTo>
                <a:lnTo>
                  <a:pt x="1809750" y="1235869"/>
                </a:lnTo>
                <a:lnTo>
                  <a:pt x="1978819" y="1302544"/>
                </a:lnTo>
                <a:lnTo>
                  <a:pt x="2171700" y="1369219"/>
                </a:lnTo>
                <a:lnTo>
                  <a:pt x="2336007" y="1421606"/>
                </a:lnTo>
                <a:lnTo>
                  <a:pt x="2359819" y="1431131"/>
                </a:lnTo>
                <a:lnTo>
                  <a:pt x="2369344" y="1438275"/>
                </a:lnTo>
                <a:lnTo>
                  <a:pt x="2374107" y="1447800"/>
                </a:lnTo>
                <a:lnTo>
                  <a:pt x="2376488" y="1459706"/>
                </a:lnTo>
                <a:lnTo>
                  <a:pt x="2371725" y="1469231"/>
                </a:lnTo>
                <a:lnTo>
                  <a:pt x="2355057" y="1483519"/>
                </a:lnTo>
                <a:lnTo>
                  <a:pt x="2324100" y="1497806"/>
                </a:lnTo>
                <a:lnTo>
                  <a:pt x="2300288" y="1502569"/>
                </a:lnTo>
                <a:lnTo>
                  <a:pt x="2162175" y="1500187"/>
                </a:lnTo>
                <a:lnTo>
                  <a:pt x="1978819" y="1502569"/>
                </a:lnTo>
                <a:lnTo>
                  <a:pt x="1704975" y="1500187"/>
                </a:lnTo>
                <a:lnTo>
                  <a:pt x="1519238" y="1502569"/>
                </a:lnTo>
                <a:lnTo>
                  <a:pt x="1473994" y="1497806"/>
                </a:lnTo>
                <a:lnTo>
                  <a:pt x="1438275" y="1488281"/>
                </a:lnTo>
                <a:lnTo>
                  <a:pt x="1412082" y="1473994"/>
                </a:lnTo>
                <a:lnTo>
                  <a:pt x="1381125" y="1454944"/>
                </a:lnTo>
                <a:lnTo>
                  <a:pt x="1335882" y="1419225"/>
                </a:lnTo>
                <a:lnTo>
                  <a:pt x="1240632" y="1326356"/>
                </a:lnTo>
                <a:lnTo>
                  <a:pt x="1145382" y="1226344"/>
                </a:lnTo>
                <a:lnTo>
                  <a:pt x="1033463" y="1116806"/>
                </a:lnTo>
                <a:lnTo>
                  <a:pt x="845344" y="9167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6F30B1F2-AF84-48C2-9605-D61C5AE08933}"/>
              </a:ext>
            </a:extLst>
          </p:cNvPr>
          <p:cNvSpPr/>
          <p:nvPr/>
        </p:nvSpPr>
        <p:spPr>
          <a:xfrm>
            <a:off x="3554413" y="3943350"/>
            <a:ext cx="541337" cy="1122363"/>
          </a:xfrm>
          <a:custGeom>
            <a:avLst/>
            <a:gdLst>
              <a:gd name="connsiteX0" fmla="*/ 466725 w 540544"/>
              <a:gd name="connsiteY0" fmla="*/ 500063 h 1121569"/>
              <a:gd name="connsiteX1" fmla="*/ 423863 w 540544"/>
              <a:gd name="connsiteY1" fmla="*/ 280988 h 1121569"/>
              <a:gd name="connsiteX2" fmla="*/ 364332 w 540544"/>
              <a:gd name="connsiteY2" fmla="*/ 159544 h 1121569"/>
              <a:gd name="connsiteX3" fmla="*/ 326232 w 540544"/>
              <a:gd name="connsiteY3" fmla="*/ 116681 h 1121569"/>
              <a:gd name="connsiteX4" fmla="*/ 276225 w 540544"/>
              <a:gd name="connsiteY4" fmla="*/ 73819 h 1121569"/>
              <a:gd name="connsiteX5" fmla="*/ 252413 w 540544"/>
              <a:gd name="connsiteY5" fmla="*/ 59531 h 1121569"/>
              <a:gd name="connsiteX6" fmla="*/ 223838 w 540544"/>
              <a:gd name="connsiteY6" fmla="*/ 45244 h 1121569"/>
              <a:gd name="connsiteX7" fmla="*/ 200025 w 540544"/>
              <a:gd name="connsiteY7" fmla="*/ 35719 h 1121569"/>
              <a:gd name="connsiteX8" fmla="*/ 152400 w 540544"/>
              <a:gd name="connsiteY8" fmla="*/ 21431 h 1121569"/>
              <a:gd name="connsiteX9" fmla="*/ 47625 w 540544"/>
              <a:gd name="connsiteY9" fmla="*/ 0 h 1121569"/>
              <a:gd name="connsiteX10" fmla="*/ 0 w 540544"/>
              <a:gd name="connsiteY10" fmla="*/ 35719 h 1121569"/>
              <a:gd name="connsiteX11" fmla="*/ 57150 w 540544"/>
              <a:gd name="connsiteY11" fmla="*/ 88106 h 1121569"/>
              <a:gd name="connsiteX12" fmla="*/ 102394 w 540544"/>
              <a:gd name="connsiteY12" fmla="*/ 142875 h 1121569"/>
              <a:gd name="connsiteX13" fmla="*/ 135732 w 540544"/>
              <a:gd name="connsiteY13" fmla="*/ 197644 h 1121569"/>
              <a:gd name="connsiteX14" fmla="*/ 178594 w 540544"/>
              <a:gd name="connsiteY14" fmla="*/ 290513 h 1121569"/>
              <a:gd name="connsiteX15" fmla="*/ 202407 w 540544"/>
              <a:gd name="connsiteY15" fmla="*/ 359569 h 1121569"/>
              <a:gd name="connsiteX16" fmla="*/ 223838 w 540544"/>
              <a:gd name="connsiteY16" fmla="*/ 438150 h 1121569"/>
              <a:gd name="connsiteX17" fmla="*/ 240507 w 540544"/>
              <a:gd name="connsiteY17" fmla="*/ 516731 h 1121569"/>
              <a:gd name="connsiteX18" fmla="*/ 264319 w 540544"/>
              <a:gd name="connsiteY18" fmla="*/ 647700 h 1121569"/>
              <a:gd name="connsiteX19" fmla="*/ 273844 w 540544"/>
              <a:gd name="connsiteY19" fmla="*/ 709613 h 1121569"/>
              <a:gd name="connsiteX20" fmla="*/ 276225 w 540544"/>
              <a:gd name="connsiteY20" fmla="*/ 773906 h 1121569"/>
              <a:gd name="connsiteX21" fmla="*/ 280988 w 540544"/>
              <a:gd name="connsiteY21" fmla="*/ 814388 h 1121569"/>
              <a:gd name="connsiteX22" fmla="*/ 292894 w 540544"/>
              <a:gd name="connsiteY22" fmla="*/ 873919 h 1121569"/>
              <a:gd name="connsiteX23" fmla="*/ 309563 w 540544"/>
              <a:gd name="connsiteY23" fmla="*/ 923925 h 1121569"/>
              <a:gd name="connsiteX24" fmla="*/ 342900 w 540544"/>
              <a:gd name="connsiteY24" fmla="*/ 995363 h 1121569"/>
              <a:gd name="connsiteX25" fmla="*/ 366713 w 540544"/>
              <a:gd name="connsiteY25" fmla="*/ 1038225 h 1121569"/>
              <a:gd name="connsiteX26" fmla="*/ 392907 w 540544"/>
              <a:gd name="connsiteY26" fmla="*/ 1076325 h 1121569"/>
              <a:gd name="connsiteX27" fmla="*/ 416719 w 540544"/>
              <a:gd name="connsiteY27" fmla="*/ 1102519 h 1121569"/>
              <a:gd name="connsiteX28" fmla="*/ 440532 w 540544"/>
              <a:gd name="connsiteY28" fmla="*/ 1116806 h 1121569"/>
              <a:gd name="connsiteX29" fmla="*/ 461963 w 540544"/>
              <a:gd name="connsiteY29" fmla="*/ 1121569 h 1121569"/>
              <a:gd name="connsiteX30" fmla="*/ 481013 w 540544"/>
              <a:gd name="connsiteY30" fmla="*/ 1119188 h 1121569"/>
              <a:gd name="connsiteX31" fmla="*/ 509588 w 540544"/>
              <a:gd name="connsiteY31" fmla="*/ 1104900 h 1121569"/>
              <a:gd name="connsiteX32" fmla="*/ 533400 w 540544"/>
              <a:gd name="connsiteY32" fmla="*/ 1083469 h 1121569"/>
              <a:gd name="connsiteX33" fmla="*/ 540544 w 540544"/>
              <a:gd name="connsiteY33" fmla="*/ 1064419 h 1121569"/>
              <a:gd name="connsiteX34" fmla="*/ 540544 w 540544"/>
              <a:gd name="connsiteY34" fmla="*/ 912019 h 1121569"/>
              <a:gd name="connsiteX35" fmla="*/ 511969 w 540544"/>
              <a:gd name="connsiteY35" fmla="*/ 731044 h 1121569"/>
              <a:gd name="connsiteX36" fmla="*/ 466725 w 540544"/>
              <a:gd name="connsiteY36" fmla="*/ 500063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40544" h="1121569">
                <a:moveTo>
                  <a:pt x="466725" y="500063"/>
                </a:moveTo>
                <a:lnTo>
                  <a:pt x="423863" y="280988"/>
                </a:lnTo>
                <a:lnTo>
                  <a:pt x="364332" y="159544"/>
                </a:lnTo>
                <a:lnTo>
                  <a:pt x="326232" y="116681"/>
                </a:lnTo>
                <a:lnTo>
                  <a:pt x="276225" y="73819"/>
                </a:lnTo>
                <a:lnTo>
                  <a:pt x="252413" y="59531"/>
                </a:lnTo>
                <a:lnTo>
                  <a:pt x="223838" y="45244"/>
                </a:lnTo>
                <a:lnTo>
                  <a:pt x="200025" y="35719"/>
                </a:lnTo>
                <a:lnTo>
                  <a:pt x="152400" y="21431"/>
                </a:lnTo>
                <a:lnTo>
                  <a:pt x="47625" y="0"/>
                </a:lnTo>
                <a:lnTo>
                  <a:pt x="0" y="35719"/>
                </a:lnTo>
                <a:lnTo>
                  <a:pt x="57150" y="88106"/>
                </a:lnTo>
                <a:lnTo>
                  <a:pt x="102394" y="142875"/>
                </a:lnTo>
                <a:lnTo>
                  <a:pt x="135732" y="197644"/>
                </a:lnTo>
                <a:lnTo>
                  <a:pt x="178594" y="290513"/>
                </a:lnTo>
                <a:lnTo>
                  <a:pt x="202407" y="359569"/>
                </a:lnTo>
                <a:lnTo>
                  <a:pt x="223838" y="438150"/>
                </a:lnTo>
                <a:lnTo>
                  <a:pt x="240507" y="516731"/>
                </a:lnTo>
                <a:lnTo>
                  <a:pt x="264319" y="647700"/>
                </a:lnTo>
                <a:lnTo>
                  <a:pt x="273844" y="709613"/>
                </a:lnTo>
                <a:cubicBezTo>
                  <a:pt x="274638" y="731044"/>
                  <a:pt x="275431" y="752475"/>
                  <a:pt x="276225" y="773906"/>
                </a:cubicBezTo>
                <a:lnTo>
                  <a:pt x="280988" y="814388"/>
                </a:lnTo>
                <a:lnTo>
                  <a:pt x="292894" y="873919"/>
                </a:lnTo>
                <a:lnTo>
                  <a:pt x="309563" y="923925"/>
                </a:lnTo>
                <a:lnTo>
                  <a:pt x="342900" y="995363"/>
                </a:lnTo>
                <a:lnTo>
                  <a:pt x="366713" y="1038225"/>
                </a:lnTo>
                <a:lnTo>
                  <a:pt x="392907" y="1076325"/>
                </a:lnTo>
                <a:lnTo>
                  <a:pt x="416719" y="1102519"/>
                </a:lnTo>
                <a:lnTo>
                  <a:pt x="440532" y="1116806"/>
                </a:lnTo>
                <a:lnTo>
                  <a:pt x="461963" y="1121569"/>
                </a:lnTo>
                <a:lnTo>
                  <a:pt x="481013" y="1119188"/>
                </a:lnTo>
                <a:lnTo>
                  <a:pt x="509588" y="1104900"/>
                </a:lnTo>
                <a:lnTo>
                  <a:pt x="533400" y="1083469"/>
                </a:lnTo>
                <a:lnTo>
                  <a:pt x="540544" y="1064419"/>
                </a:lnTo>
                <a:lnTo>
                  <a:pt x="540544" y="912019"/>
                </a:lnTo>
                <a:lnTo>
                  <a:pt x="511969" y="731044"/>
                </a:lnTo>
                <a:lnTo>
                  <a:pt x="466725" y="500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C9B44DA-A2BC-4FE1-9CD9-3708FF08DAE3}"/>
              </a:ext>
            </a:extLst>
          </p:cNvPr>
          <p:cNvSpPr/>
          <p:nvPr/>
        </p:nvSpPr>
        <p:spPr>
          <a:xfrm>
            <a:off x="3836988" y="3852863"/>
            <a:ext cx="2266950" cy="949325"/>
          </a:xfrm>
          <a:custGeom>
            <a:avLst/>
            <a:gdLst>
              <a:gd name="connsiteX0" fmla="*/ 723900 w 2266950"/>
              <a:gd name="connsiteY0" fmla="*/ 178593 h 950118"/>
              <a:gd name="connsiteX1" fmla="*/ 392906 w 2266950"/>
              <a:gd name="connsiteY1" fmla="*/ 214312 h 950118"/>
              <a:gd name="connsiteX2" fmla="*/ 33337 w 2266950"/>
              <a:gd name="connsiteY2" fmla="*/ 252412 h 950118"/>
              <a:gd name="connsiteX3" fmla="*/ 0 w 2266950"/>
              <a:gd name="connsiteY3" fmla="*/ 259556 h 950118"/>
              <a:gd name="connsiteX4" fmla="*/ 50006 w 2266950"/>
              <a:gd name="connsiteY4" fmla="*/ 407193 h 950118"/>
              <a:gd name="connsiteX5" fmla="*/ 302419 w 2266950"/>
              <a:gd name="connsiteY5" fmla="*/ 392906 h 950118"/>
              <a:gd name="connsiteX6" fmla="*/ 650081 w 2266950"/>
              <a:gd name="connsiteY6" fmla="*/ 371475 h 950118"/>
              <a:gd name="connsiteX7" fmla="*/ 907256 w 2266950"/>
              <a:gd name="connsiteY7" fmla="*/ 357187 h 950118"/>
              <a:gd name="connsiteX8" fmla="*/ 1109662 w 2266950"/>
              <a:gd name="connsiteY8" fmla="*/ 316706 h 950118"/>
              <a:gd name="connsiteX9" fmla="*/ 1373981 w 2266950"/>
              <a:gd name="connsiteY9" fmla="*/ 283368 h 950118"/>
              <a:gd name="connsiteX10" fmla="*/ 1666875 w 2266950"/>
              <a:gd name="connsiteY10" fmla="*/ 247650 h 950118"/>
              <a:gd name="connsiteX11" fmla="*/ 1833562 w 2266950"/>
              <a:gd name="connsiteY11" fmla="*/ 226218 h 950118"/>
              <a:gd name="connsiteX12" fmla="*/ 1866900 w 2266950"/>
              <a:gd name="connsiteY12" fmla="*/ 223837 h 950118"/>
              <a:gd name="connsiteX13" fmla="*/ 1897856 w 2266950"/>
              <a:gd name="connsiteY13" fmla="*/ 230981 h 950118"/>
              <a:gd name="connsiteX14" fmla="*/ 1916906 w 2266950"/>
              <a:gd name="connsiteY14" fmla="*/ 240506 h 950118"/>
              <a:gd name="connsiteX15" fmla="*/ 1931194 w 2266950"/>
              <a:gd name="connsiteY15" fmla="*/ 257175 h 950118"/>
              <a:gd name="connsiteX16" fmla="*/ 1935956 w 2266950"/>
              <a:gd name="connsiteY16" fmla="*/ 276225 h 950118"/>
              <a:gd name="connsiteX17" fmla="*/ 1935956 w 2266950"/>
              <a:gd name="connsiteY17" fmla="*/ 307181 h 950118"/>
              <a:gd name="connsiteX18" fmla="*/ 1914525 w 2266950"/>
              <a:gd name="connsiteY18" fmla="*/ 416718 h 950118"/>
              <a:gd name="connsiteX19" fmla="*/ 1878806 w 2266950"/>
              <a:gd name="connsiteY19" fmla="*/ 538162 h 950118"/>
              <a:gd name="connsiteX20" fmla="*/ 1859756 w 2266950"/>
              <a:gd name="connsiteY20" fmla="*/ 595312 h 950118"/>
              <a:gd name="connsiteX21" fmla="*/ 1809750 w 2266950"/>
              <a:gd name="connsiteY21" fmla="*/ 728662 h 950118"/>
              <a:gd name="connsiteX22" fmla="*/ 1762125 w 2266950"/>
              <a:gd name="connsiteY22" fmla="*/ 876300 h 950118"/>
              <a:gd name="connsiteX23" fmla="*/ 1788319 w 2266950"/>
              <a:gd name="connsiteY23" fmla="*/ 916781 h 950118"/>
              <a:gd name="connsiteX24" fmla="*/ 1812131 w 2266950"/>
              <a:gd name="connsiteY24" fmla="*/ 935831 h 950118"/>
              <a:gd name="connsiteX25" fmla="*/ 1840706 w 2266950"/>
              <a:gd name="connsiteY25" fmla="*/ 947737 h 950118"/>
              <a:gd name="connsiteX26" fmla="*/ 1859756 w 2266950"/>
              <a:gd name="connsiteY26" fmla="*/ 950118 h 950118"/>
              <a:gd name="connsiteX27" fmla="*/ 1890712 w 2266950"/>
              <a:gd name="connsiteY27" fmla="*/ 947737 h 950118"/>
              <a:gd name="connsiteX28" fmla="*/ 1919287 w 2266950"/>
              <a:gd name="connsiteY28" fmla="*/ 938212 h 950118"/>
              <a:gd name="connsiteX29" fmla="*/ 1945481 w 2266950"/>
              <a:gd name="connsiteY29" fmla="*/ 919162 h 950118"/>
              <a:gd name="connsiteX30" fmla="*/ 1969294 w 2266950"/>
              <a:gd name="connsiteY30" fmla="*/ 892968 h 950118"/>
              <a:gd name="connsiteX31" fmla="*/ 1995487 w 2266950"/>
              <a:gd name="connsiteY31" fmla="*/ 852487 h 950118"/>
              <a:gd name="connsiteX32" fmla="*/ 2009775 w 2266950"/>
              <a:gd name="connsiteY32" fmla="*/ 821531 h 950118"/>
              <a:gd name="connsiteX33" fmla="*/ 2026444 w 2266950"/>
              <a:gd name="connsiteY33" fmla="*/ 778668 h 950118"/>
              <a:gd name="connsiteX34" fmla="*/ 2043112 w 2266950"/>
              <a:gd name="connsiteY34" fmla="*/ 723900 h 950118"/>
              <a:gd name="connsiteX35" fmla="*/ 2057400 w 2266950"/>
              <a:gd name="connsiteY35" fmla="*/ 669131 h 950118"/>
              <a:gd name="connsiteX36" fmla="*/ 2083594 w 2266950"/>
              <a:gd name="connsiteY36" fmla="*/ 595312 h 950118"/>
              <a:gd name="connsiteX37" fmla="*/ 2128837 w 2266950"/>
              <a:gd name="connsiteY37" fmla="*/ 483393 h 950118"/>
              <a:gd name="connsiteX38" fmla="*/ 2164556 w 2266950"/>
              <a:gd name="connsiteY38" fmla="*/ 414337 h 950118"/>
              <a:gd name="connsiteX39" fmla="*/ 2190750 w 2266950"/>
              <a:gd name="connsiteY39" fmla="*/ 381000 h 950118"/>
              <a:gd name="connsiteX40" fmla="*/ 2221706 w 2266950"/>
              <a:gd name="connsiteY40" fmla="*/ 350043 h 950118"/>
              <a:gd name="connsiteX41" fmla="*/ 2235994 w 2266950"/>
              <a:gd name="connsiteY41" fmla="*/ 342900 h 950118"/>
              <a:gd name="connsiteX42" fmla="*/ 2250281 w 2266950"/>
              <a:gd name="connsiteY42" fmla="*/ 335756 h 950118"/>
              <a:gd name="connsiteX43" fmla="*/ 2259806 w 2266950"/>
              <a:gd name="connsiteY43" fmla="*/ 321468 h 950118"/>
              <a:gd name="connsiteX44" fmla="*/ 2266950 w 2266950"/>
              <a:gd name="connsiteY44" fmla="*/ 295275 h 950118"/>
              <a:gd name="connsiteX45" fmla="*/ 2266950 w 2266950"/>
              <a:gd name="connsiteY45" fmla="*/ 264318 h 950118"/>
              <a:gd name="connsiteX46" fmla="*/ 2257425 w 2266950"/>
              <a:gd name="connsiteY46" fmla="*/ 235743 h 950118"/>
              <a:gd name="connsiteX47" fmla="*/ 2228850 w 2266950"/>
              <a:gd name="connsiteY47" fmla="*/ 200025 h 950118"/>
              <a:gd name="connsiteX48" fmla="*/ 2169319 w 2266950"/>
              <a:gd name="connsiteY48" fmla="*/ 154781 h 950118"/>
              <a:gd name="connsiteX49" fmla="*/ 2093119 w 2266950"/>
              <a:gd name="connsiteY49" fmla="*/ 102393 h 950118"/>
              <a:gd name="connsiteX50" fmla="*/ 2019300 w 2266950"/>
              <a:gd name="connsiteY50" fmla="*/ 54768 h 950118"/>
              <a:gd name="connsiteX51" fmla="*/ 1964531 w 2266950"/>
              <a:gd name="connsiteY51" fmla="*/ 26193 h 950118"/>
              <a:gd name="connsiteX52" fmla="*/ 1909762 w 2266950"/>
              <a:gd name="connsiteY52" fmla="*/ 7143 h 950118"/>
              <a:gd name="connsiteX53" fmla="*/ 1874044 w 2266950"/>
              <a:gd name="connsiteY53" fmla="*/ 0 h 950118"/>
              <a:gd name="connsiteX54" fmla="*/ 1857375 w 2266950"/>
              <a:gd name="connsiteY54" fmla="*/ 4762 h 950118"/>
              <a:gd name="connsiteX55" fmla="*/ 1795462 w 2266950"/>
              <a:gd name="connsiteY55" fmla="*/ 35718 h 950118"/>
              <a:gd name="connsiteX56" fmla="*/ 1750219 w 2266950"/>
              <a:gd name="connsiteY56" fmla="*/ 47625 h 950118"/>
              <a:gd name="connsiteX57" fmla="*/ 1588294 w 2266950"/>
              <a:gd name="connsiteY57" fmla="*/ 76200 h 950118"/>
              <a:gd name="connsiteX58" fmla="*/ 1373981 w 2266950"/>
              <a:gd name="connsiteY58" fmla="*/ 104775 h 950118"/>
              <a:gd name="connsiteX59" fmla="*/ 1095375 w 2266950"/>
              <a:gd name="connsiteY59" fmla="*/ 138112 h 950118"/>
              <a:gd name="connsiteX60" fmla="*/ 723900 w 2266950"/>
              <a:gd name="connsiteY60" fmla="*/ 178593 h 95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66950" h="950118">
                <a:moveTo>
                  <a:pt x="723900" y="178593"/>
                </a:moveTo>
                <a:lnTo>
                  <a:pt x="392906" y="214312"/>
                </a:lnTo>
                <a:lnTo>
                  <a:pt x="33337" y="252412"/>
                </a:lnTo>
                <a:lnTo>
                  <a:pt x="0" y="259556"/>
                </a:lnTo>
                <a:lnTo>
                  <a:pt x="50006" y="407193"/>
                </a:lnTo>
                <a:lnTo>
                  <a:pt x="302419" y="392906"/>
                </a:lnTo>
                <a:lnTo>
                  <a:pt x="650081" y="371475"/>
                </a:lnTo>
                <a:lnTo>
                  <a:pt x="907256" y="357187"/>
                </a:lnTo>
                <a:lnTo>
                  <a:pt x="1109662" y="316706"/>
                </a:lnTo>
                <a:lnTo>
                  <a:pt x="1373981" y="283368"/>
                </a:lnTo>
                <a:lnTo>
                  <a:pt x="1666875" y="247650"/>
                </a:lnTo>
                <a:lnTo>
                  <a:pt x="1833562" y="226218"/>
                </a:lnTo>
                <a:lnTo>
                  <a:pt x="1866900" y="223837"/>
                </a:lnTo>
                <a:lnTo>
                  <a:pt x="1897856" y="230981"/>
                </a:lnTo>
                <a:lnTo>
                  <a:pt x="1916906" y="240506"/>
                </a:lnTo>
                <a:lnTo>
                  <a:pt x="1931194" y="257175"/>
                </a:lnTo>
                <a:lnTo>
                  <a:pt x="1935956" y="276225"/>
                </a:lnTo>
                <a:lnTo>
                  <a:pt x="1935956" y="307181"/>
                </a:lnTo>
                <a:lnTo>
                  <a:pt x="1914525" y="416718"/>
                </a:lnTo>
                <a:lnTo>
                  <a:pt x="1878806" y="538162"/>
                </a:lnTo>
                <a:lnTo>
                  <a:pt x="1859756" y="595312"/>
                </a:lnTo>
                <a:lnTo>
                  <a:pt x="1809750" y="728662"/>
                </a:lnTo>
                <a:lnTo>
                  <a:pt x="1762125" y="876300"/>
                </a:lnTo>
                <a:lnTo>
                  <a:pt x="1788319" y="916781"/>
                </a:lnTo>
                <a:lnTo>
                  <a:pt x="1812131" y="935831"/>
                </a:lnTo>
                <a:lnTo>
                  <a:pt x="1840706" y="947737"/>
                </a:lnTo>
                <a:lnTo>
                  <a:pt x="1859756" y="950118"/>
                </a:lnTo>
                <a:lnTo>
                  <a:pt x="1890712" y="947737"/>
                </a:lnTo>
                <a:lnTo>
                  <a:pt x="1919287" y="938212"/>
                </a:lnTo>
                <a:lnTo>
                  <a:pt x="1945481" y="919162"/>
                </a:lnTo>
                <a:lnTo>
                  <a:pt x="1969294" y="892968"/>
                </a:lnTo>
                <a:lnTo>
                  <a:pt x="1995487" y="852487"/>
                </a:lnTo>
                <a:lnTo>
                  <a:pt x="2009775" y="821531"/>
                </a:lnTo>
                <a:lnTo>
                  <a:pt x="2026444" y="778668"/>
                </a:lnTo>
                <a:lnTo>
                  <a:pt x="2043112" y="723900"/>
                </a:lnTo>
                <a:lnTo>
                  <a:pt x="2057400" y="669131"/>
                </a:lnTo>
                <a:lnTo>
                  <a:pt x="2083594" y="595312"/>
                </a:lnTo>
                <a:lnTo>
                  <a:pt x="2128837" y="483393"/>
                </a:lnTo>
                <a:lnTo>
                  <a:pt x="2164556" y="414337"/>
                </a:lnTo>
                <a:lnTo>
                  <a:pt x="2190750" y="381000"/>
                </a:lnTo>
                <a:lnTo>
                  <a:pt x="2221706" y="350043"/>
                </a:lnTo>
                <a:lnTo>
                  <a:pt x="2235994" y="342900"/>
                </a:lnTo>
                <a:lnTo>
                  <a:pt x="2250281" y="335756"/>
                </a:lnTo>
                <a:lnTo>
                  <a:pt x="2259806" y="321468"/>
                </a:lnTo>
                <a:lnTo>
                  <a:pt x="2266950" y="295275"/>
                </a:lnTo>
                <a:lnTo>
                  <a:pt x="2266950" y="264318"/>
                </a:lnTo>
                <a:lnTo>
                  <a:pt x="2257425" y="235743"/>
                </a:lnTo>
                <a:lnTo>
                  <a:pt x="2228850" y="200025"/>
                </a:lnTo>
                <a:lnTo>
                  <a:pt x="2169319" y="154781"/>
                </a:lnTo>
                <a:lnTo>
                  <a:pt x="2093119" y="102393"/>
                </a:lnTo>
                <a:lnTo>
                  <a:pt x="2019300" y="54768"/>
                </a:lnTo>
                <a:lnTo>
                  <a:pt x="1964531" y="26193"/>
                </a:lnTo>
                <a:lnTo>
                  <a:pt x="1909762" y="7143"/>
                </a:lnTo>
                <a:lnTo>
                  <a:pt x="1874044" y="0"/>
                </a:lnTo>
                <a:lnTo>
                  <a:pt x="1857375" y="4762"/>
                </a:lnTo>
                <a:lnTo>
                  <a:pt x="1795462" y="35718"/>
                </a:lnTo>
                <a:lnTo>
                  <a:pt x="1750219" y="47625"/>
                </a:lnTo>
                <a:lnTo>
                  <a:pt x="1588294" y="76200"/>
                </a:lnTo>
                <a:lnTo>
                  <a:pt x="1373981" y="104775"/>
                </a:lnTo>
                <a:lnTo>
                  <a:pt x="1095375" y="138112"/>
                </a:lnTo>
                <a:lnTo>
                  <a:pt x="723900" y="1785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8B880C9-127F-4A27-932C-DEF5C31800BD}"/>
              </a:ext>
            </a:extLst>
          </p:cNvPr>
          <p:cNvSpPr/>
          <p:nvPr/>
        </p:nvSpPr>
        <p:spPr>
          <a:xfrm>
            <a:off x="4000500" y="4543425"/>
            <a:ext cx="1719263" cy="341313"/>
          </a:xfrm>
          <a:custGeom>
            <a:avLst/>
            <a:gdLst>
              <a:gd name="connsiteX0" fmla="*/ 626269 w 1719263"/>
              <a:gd name="connsiteY0" fmla="*/ 121444 h 340519"/>
              <a:gd name="connsiteX1" fmla="*/ 402431 w 1719263"/>
              <a:gd name="connsiteY1" fmla="*/ 135731 h 340519"/>
              <a:gd name="connsiteX2" fmla="*/ 150019 w 1719263"/>
              <a:gd name="connsiteY2" fmla="*/ 152400 h 340519"/>
              <a:gd name="connsiteX3" fmla="*/ 0 w 1719263"/>
              <a:gd name="connsiteY3" fmla="*/ 164306 h 340519"/>
              <a:gd name="connsiteX4" fmla="*/ 23813 w 1719263"/>
              <a:gd name="connsiteY4" fmla="*/ 340519 h 340519"/>
              <a:gd name="connsiteX5" fmla="*/ 235744 w 1719263"/>
              <a:gd name="connsiteY5" fmla="*/ 326231 h 340519"/>
              <a:gd name="connsiteX6" fmla="*/ 428625 w 1719263"/>
              <a:gd name="connsiteY6" fmla="*/ 307181 h 340519"/>
              <a:gd name="connsiteX7" fmla="*/ 635794 w 1719263"/>
              <a:gd name="connsiteY7" fmla="*/ 280988 h 340519"/>
              <a:gd name="connsiteX8" fmla="*/ 747713 w 1719263"/>
              <a:gd name="connsiteY8" fmla="*/ 269081 h 340519"/>
              <a:gd name="connsiteX9" fmla="*/ 959644 w 1719263"/>
              <a:gd name="connsiteY9" fmla="*/ 245269 h 340519"/>
              <a:gd name="connsiteX10" fmla="*/ 1135856 w 1719263"/>
              <a:gd name="connsiteY10" fmla="*/ 233363 h 340519"/>
              <a:gd name="connsiteX11" fmla="*/ 1323975 w 1719263"/>
              <a:gd name="connsiteY11" fmla="*/ 214313 h 340519"/>
              <a:gd name="connsiteX12" fmla="*/ 1526381 w 1719263"/>
              <a:gd name="connsiteY12" fmla="*/ 190500 h 340519"/>
              <a:gd name="connsiteX13" fmla="*/ 1681163 w 1719263"/>
              <a:gd name="connsiteY13" fmla="*/ 178594 h 340519"/>
              <a:gd name="connsiteX14" fmla="*/ 1719263 w 1719263"/>
              <a:gd name="connsiteY14" fmla="*/ 0 h 340519"/>
              <a:gd name="connsiteX15" fmla="*/ 1547813 w 1719263"/>
              <a:gd name="connsiteY15" fmla="*/ 14288 h 340519"/>
              <a:gd name="connsiteX16" fmla="*/ 1309688 w 1719263"/>
              <a:gd name="connsiteY16" fmla="*/ 35719 h 340519"/>
              <a:gd name="connsiteX17" fmla="*/ 1092994 w 1719263"/>
              <a:gd name="connsiteY17" fmla="*/ 57150 h 340519"/>
              <a:gd name="connsiteX18" fmla="*/ 940594 w 1719263"/>
              <a:gd name="connsiteY18" fmla="*/ 73819 h 340519"/>
              <a:gd name="connsiteX19" fmla="*/ 745331 w 1719263"/>
              <a:gd name="connsiteY19" fmla="*/ 111919 h 340519"/>
              <a:gd name="connsiteX20" fmla="*/ 626269 w 1719263"/>
              <a:gd name="connsiteY20" fmla="*/ 12144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19263" h="340519">
                <a:moveTo>
                  <a:pt x="626269" y="121444"/>
                </a:moveTo>
                <a:lnTo>
                  <a:pt x="402431" y="135731"/>
                </a:lnTo>
                <a:lnTo>
                  <a:pt x="150019" y="152400"/>
                </a:lnTo>
                <a:lnTo>
                  <a:pt x="0" y="164306"/>
                </a:lnTo>
                <a:lnTo>
                  <a:pt x="23813" y="340519"/>
                </a:lnTo>
                <a:lnTo>
                  <a:pt x="235744" y="326231"/>
                </a:lnTo>
                <a:lnTo>
                  <a:pt x="428625" y="307181"/>
                </a:lnTo>
                <a:lnTo>
                  <a:pt x="635794" y="280988"/>
                </a:lnTo>
                <a:lnTo>
                  <a:pt x="747713" y="269081"/>
                </a:lnTo>
                <a:lnTo>
                  <a:pt x="959644" y="245269"/>
                </a:lnTo>
                <a:lnTo>
                  <a:pt x="1135856" y="233363"/>
                </a:lnTo>
                <a:lnTo>
                  <a:pt x="1323975" y="214313"/>
                </a:lnTo>
                <a:lnTo>
                  <a:pt x="1526381" y="190500"/>
                </a:lnTo>
                <a:lnTo>
                  <a:pt x="1681163" y="178594"/>
                </a:lnTo>
                <a:lnTo>
                  <a:pt x="1719263" y="0"/>
                </a:lnTo>
                <a:lnTo>
                  <a:pt x="1547813" y="14288"/>
                </a:lnTo>
                <a:lnTo>
                  <a:pt x="1309688" y="35719"/>
                </a:lnTo>
                <a:lnTo>
                  <a:pt x="1092994" y="57150"/>
                </a:lnTo>
                <a:lnTo>
                  <a:pt x="940594" y="73819"/>
                </a:lnTo>
                <a:lnTo>
                  <a:pt x="745331" y="111919"/>
                </a:lnTo>
                <a:lnTo>
                  <a:pt x="626269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9344BD70-3600-47CB-ABD2-7C3C015008E5}"/>
              </a:ext>
            </a:extLst>
          </p:cNvPr>
          <p:cNvSpPr/>
          <p:nvPr/>
        </p:nvSpPr>
        <p:spPr>
          <a:xfrm>
            <a:off x="4518025" y="3294063"/>
            <a:ext cx="523875" cy="2222500"/>
          </a:xfrm>
          <a:custGeom>
            <a:avLst/>
            <a:gdLst>
              <a:gd name="connsiteX0" fmla="*/ 202538 w 524216"/>
              <a:gd name="connsiteY0" fmla="*/ 1245013 h 2221962"/>
              <a:gd name="connsiteX1" fmla="*/ 202538 w 524216"/>
              <a:gd name="connsiteY1" fmla="*/ 899507 h 2221962"/>
              <a:gd name="connsiteX2" fmla="*/ 205517 w 524216"/>
              <a:gd name="connsiteY2" fmla="*/ 613571 h 2221962"/>
              <a:gd name="connsiteX3" fmla="*/ 202538 w 524216"/>
              <a:gd name="connsiteY3" fmla="*/ 449754 h 2221962"/>
              <a:gd name="connsiteX4" fmla="*/ 202538 w 524216"/>
              <a:gd name="connsiteY4" fmla="*/ 402098 h 2221962"/>
              <a:gd name="connsiteX5" fmla="*/ 199560 w 524216"/>
              <a:gd name="connsiteY5" fmla="*/ 369334 h 2221962"/>
              <a:gd name="connsiteX6" fmla="*/ 193603 w 524216"/>
              <a:gd name="connsiteY6" fmla="*/ 330613 h 2221962"/>
              <a:gd name="connsiteX7" fmla="*/ 181689 w 524216"/>
              <a:gd name="connsiteY7" fmla="*/ 294871 h 2221962"/>
              <a:gd name="connsiteX8" fmla="*/ 169775 w 524216"/>
              <a:gd name="connsiteY8" fmla="*/ 262108 h 2221962"/>
              <a:gd name="connsiteX9" fmla="*/ 148925 w 524216"/>
              <a:gd name="connsiteY9" fmla="*/ 229344 h 2221962"/>
              <a:gd name="connsiteX10" fmla="*/ 128076 w 524216"/>
              <a:gd name="connsiteY10" fmla="*/ 202538 h 2221962"/>
              <a:gd name="connsiteX11" fmla="*/ 86377 w 524216"/>
              <a:gd name="connsiteY11" fmla="*/ 157860 h 2221962"/>
              <a:gd name="connsiteX12" fmla="*/ 47656 w 524216"/>
              <a:gd name="connsiteY12" fmla="*/ 116161 h 2221962"/>
              <a:gd name="connsiteX13" fmla="*/ 8935 w 524216"/>
              <a:gd name="connsiteY13" fmla="*/ 77441 h 2221962"/>
              <a:gd name="connsiteX14" fmla="*/ 0 w 524216"/>
              <a:gd name="connsiteY14" fmla="*/ 59570 h 2221962"/>
              <a:gd name="connsiteX15" fmla="*/ 0 w 524216"/>
              <a:gd name="connsiteY15" fmla="*/ 38720 h 2221962"/>
              <a:gd name="connsiteX16" fmla="*/ 5957 w 524216"/>
              <a:gd name="connsiteY16" fmla="*/ 11914 h 2221962"/>
              <a:gd name="connsiteX17" fmla="*/ 17871 w 524216"/>
              <a:gd name="connsiteY17" fmla="*/ 5957 h 2221962"/>
              <a:gd name="connsiteX18" fmla="*/ 38720 w 524216"/>
              <a:gd name="connsiteY18" fmla="*/ 0 h 2221962"/>
              <a:gd name="connsiteX19" fmla="*/ 77441 w 524216"/>
              <a:gd name="connsiteY19" fmla="*/ 8935 h 2221962"/>
              <a:gd name="connsiteX20" fmla="*/ 229345 w 524216"/>
              <a:gd name="connsiteY20" fmla="*/ 74462 h 2221962"/>
              <a:gd name="connsiteX21" fmla="*/ 321678 w 524216"/>
              <a:gd name="connsiteY21" fmla="*/ 122118 h 2221962"/>
              <a:gd name="connsiteX22" fmla="*/ 414012 w 524216"/>
              <a:gd name="connsiteY22" fmla="*/ 175731 h 2221962"/>
              <a:gd name="connsiteX23" fmla="*/ 479539 w 524216"/>
              <a:gd name="connsiteY23" fmla="*/ 223387 h 2221962"/>
              <a:gd name="connsiteX24" fmla="*/ 500388 w 524216"/>
              <a:gd name="connsiteY24" fmla="*/ 238280 h 2221962"/>
              <a:gd name="connsiteX25" fmla="*/ 515281 w 524216"/>
              <a:gd name="connsiteY25" fmla="*/ 253172 h 2221962"/>
              <a:gd name="connsiteX26" fmla="*/ 521238 w 524216"/>
              <a:gd name="connsiteY26" fmla="*/ 268065 h 2221962"/>
              <a:gd name="connsiteX27" fmla="*/ 524216 w 524216"/>
              <a:gd name="connsiteY27" fmla="*/ 285936 h 2221962"/>
              <a:gd name="connsiteX28" fmla="*/ 512302 w 524216"/>
              <a:gd name="connsiteY28" fmla="*/ 309764 h 2221962"/>
              <a:gd name="connsiteX29" fmla="*/ 497410 w 524216"/>
              <a:gd name="connsiteY29" fmla="*/ 333592 h 2221962"/>
              <a:gd name="connsiteX30" fmla="*/ 476560 w 524216"/>
              <a:gd name="connsiteY30" fmla="*/ 357420 h 2221962"/>
              <a:gd name="connsiteX31" fmla="*/ 461668 w 524216"/>
              <a:gd name="connsiteY31" fmla="*/ 402098 h 2221962"/>
              <a:gd name="connsiteX32" fmla="*/ 452732 w 524216"/>
              <a:gd name="connsiteY32" fmla="*/ 455711 h 2221962"/>
              <a:gd name="connsiteX33" fmla="*/ 449754 w 524216"/>
              <a:gd name="connsiteY33" fmla="*/ 542087 h 2221962"/>
              <a:gd name="connsiteX34" fmla="*/ 449754 w 524216"/>
              <a:gd name="connsiteY34" fmla="*/ 732711 h 2221962"/>
              <a:gd name="connsiteX35" fmla="*/ 449754 w 524216"/>
              <a:gd name="connsiteY35" fmla="*/ 1352240 h 2221962"/>
              <a:gd name="connsiteX36" fmla="*/ 425926 w 524216"/>
              <a:gd name="connsiteY36" fmla="*/ 1483294 h 2221962"/>
              <a:gd name="connsiteX37" fmla="*/ 428904 w 524216"/>
              <a:gd name="connsiteY37" fmla="*/ 2171327 h 2221962"/>
              <a:gd name="connsiteX38" fmla="*/ 202538 w 524216"/>
              <a:gd name="connsiteY38" fmla="*/ 2221962 h 2221962"/>
              <a:gd name="connsiteX39" fmla="*/ 202538 w 524216"/>
              <a:gd name="connsiteY39" fmla="*/ 2001553 h 2221962"/>
              <a:gd name="connsiteX40" fmla="*/ 202538 w 524216"/>
              <a:gd name="connsiteY40" fmla="*/ 1721574 h 2221962"/>
              <a:gd name="connsiteX41" fmla="*/ 202538 w 524216"/>
              <a:gd name="connsiteY41" fmla="*/ 1245013 h 222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24216" h="2221962">
                <a:moveTo>
                  <a:pt x="202538" y="1245013"/>
                </a:moveTo>
                <a:lnTo>
                  <a:pt x="202538" y="899507"/>
                </a:lnTo>
                <a:lnTo>
                  <a:pt x="205517" y="613571"/>
                </a:lnTo>
                <a:lnTo>
                  <a:pt x="202538" y="449754"/>
                </a:lnTo>
                <a:lnTo>
                  <a:pt x="202538" y="402098"/>
                </a:lnTo>
                <a:lnTo>
                  <a:pt x="199560" y="369334"/>
                </a:lnTo>
                <a:lnTo>
                  <a:pt x="193603" y="330613"/>
                </a:lnTo>
                <a:lnTo>
                  <a:pt x="181689" y="294871"/>
                </a:lnTo>
                <a:lnTo>
                  <a:pt x="169775" y="262108"/>
                </a:lnTo>
                <a:lnTo>
                  <a:pt x="148925" y="229344"/>
                </a:lnTo>
                <a:lnTo>
                  <a:pt x="128076" y="202538"/>
                </a:lnTo>
                <a:lnTo>
                  <a:pt x="86377" y="157860"/>
                </a:lnTo>
                <a:lnTo>
                  <a:pt x="47656" y="116161"/>
                </a:lnTo>
                <a:lnTo>
                  <a:pt x="8935" y="77441"/>
                </a:lnTo>
                <a:lnTo>
                  <a:pt x="0" y="59570"/>
                </a:lnTo>
                <a:lnTo>
                  <a:pt x="0" y="38720"/>
                </a:lnTo>
                <a:lnTo>
                  <a:pt x="5957" y="11914"/>
                </a:lnTo>
                <a:lnTo>
                  <a:pt x="17871" y="5957"/>
                </a:lnTo>
                <a:lnTo>
                  <a:pt x="38720" y="0"/>
                </a:lnTo>
                <a:lnTo>
                  <a:pt x="77441" y="8935"/>
                </a:lnTo>
                <a:lnTo>
                  <a:pt x="229345" y="74462"/>
                </a:lnTo>
                <a:lnTo>
                  <a:pt x="321678" y="122118"/>
                </a:lnTo>
                <a:lnTo>
                  <a:pt x="414012" y="175731"/>
                </a:lnTo>
                <a:lnTo>
                  <a:pt x="479539" y="223387"/>
                </a:lnTo>
                <a:lnTo>
                  <a:pt x="500388" y="238280"/>
                </a:lnTo>
                <a:lnTo>
                  <a:pt x="515281" y="253172"/>
                </a:lnTo>
                <a:lnTo>
                  <a:pt x="521238" y="268065"/>
                </a:lnTo>
                <a:lnTo>
                  <a:pt x="524216" y="285936"/>
                </a:lnTo>
                <a:lnTo>
                  <a:pt x="512302" y="309764"/>
                </a:lnTo>
                <a:lnTo>
                  <a:pt x="497410" y="333592"/>
                </a:lnTo>
                <a:lnTo>
                  <a:pt x="476560" y="357420"/>
                </a:lnTo>
                <a:lnTo>
                  <a:pt x="461668" y="402098"/>
                </a:lnTo>
                <a:lnTo>
                  <a:pt x="452732" y="455711"/>
                </a:lnTo>
                <a:lnTo>
                  <a:pt x="449754" y="542087"/>
                </a:lnTo>
                <a:lnTo>
                  <a:pt x="449754" y="732711"/>
                </a:lnTo>
                <a:lnTo>
                  <a:pt x="449754" y="1352240"/>
                </a:lnTo>
                <a:lnTo>
                  <a:pt x="425926" y="1483294"/>
                </a:lnTo>
                <a:cubicBezTo>
                  <a:pt x="426919" y="1712638"/>
                  <a:pt x="427911" y="1941983"/>
                  <a:pt x="428904" y="2171327"/>
                </a:cubicBezTo>
                <a:lnTo>
                  <a:pt x="202538" y="2221962"/>
                </a:lnTo>
                <a:lnTo>
                  <a:pt x="202538" y="2001553"/>
                </a:lnTo>
                <a:lnTo>
                  <a:pt x="202538" y="1721574"/>
                </a:lnTo>
                <a:lnTo>
                  <a:pt x="202538" y="1245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4E579710-1794-407E-BA1C-7B0F30B419FA}"/>
              </a:ext>
            </a:extLst>
          </p:cNvPr>
          <p:cNvSpPr/>
          <p:nvPr/>
        </p:nvSpPr>
        <p:spPr>
          <a:xfrm>
            <a:off x="3243263" y="5176838"/>
            <a:ext cx="2746375" cy="690562"/>
          </a:xfrm>
          <a:custGeom>
            <a:avLst/>
            <a:gdLst>
              <a:gd name="connsiteX0" fmla="*/ 2395537 w 2745581"/>
              <a:gd name="connsiteY0" fmla="*/ 52387 h 690562"/>
              <a:gd name="connsiteX1" fmla="*/ 2255043 w 2745581"/>
              <a:gd name="connsiteY1" fmla="*/ 80962 h 690562"/>
              <a:gd name="connsiteX2" fmla="*/ 2095500 w 2745581"/>
              <a:gd name="connsiteY2" fmla="*/ 109537 h 690562"/>
              <a:gd name="connsiteX3" fmla="*/ 1962150 w 2745581"/>
              <a:gd name="connsiteY3" fmla="*/ 130968 h 690562"/>
              <a:gd name="connsiteX4" fmla="*/ 1864518 w 2745581"/>
              <a:gd name="connsiteY4" fmla="*/ 147637 h 690562"/>
              <a:gd name="connsiteX5" fmla="*/ 1735931 w 2745581"/>
              <a:gd name="connsiteY5" fmla="*/ 166687 h 690562"/>
              <a:gd name="connsiteX6" fmla="*/ 1669256 w 2745581"/>
              <a:gd name="connsiteY6" fmla="*/ 173831 h 690562"/>
              <a:gd name="connsiteX7" fmla="*/ 1395412 w 2745581"/>
              <a:gd name="connsiteY7" fmla="*/ 238125 h 690562"/>
              <a:gd name="connsiteX8" fmla="*/ 1273968 w 2745581"/>
              <a:gd name="connsiteY8" fmla="*/ 264318 h 690562"/>
              <a:gd name="connsiteX9" fmla="*/ 1164431 w 2745581"/>
              <a:gd name="connsiteY9" fmla="*/ 283368 h 690562"/>
              <a:gd name="connsiteX10" fmla="*/ 1057275 w 2745581"/>
              <a:gd name="connsiteY10" fmla="*/ 300037 h 690562"/>
              <a:gd name="connsiteX11" fmla="*/ 926306 w 2745581"/>
              <a:gd name="connsiteY11" fmla="*/ 321468 h 690562"/>
              <a:gd name="connsiteX12" fmla="*/ 790575 w 2745581"/>
              <a:gd name="connsiteY12" fmla="*/ 338137 h 690562"/>
              <a:gd name="connsiteX13" fmla="*/ 607218 w 2745581"/>
              <a:gd name="connsiteY13" fmla="*/ 354806 h 690562"/>
              <a:gd name="connsiteX14" fmla="*/ 447675 w 2745581"/>
              <a:gd name="connsiteY14" fmla="*/ 369093 h 690562"/>
              <a:gd name="connsiteX15" fmla="*/ 385762 w 2745581"/>
              <a:gd name="connsiteY15" fmla="*/ 373856 h 690562"/>
              <a:gd name="connsiteX16" fmla="*/ 326231 w 2745581"/>
              <a:gd name="connsiteY16" fmla="*/ 371475 h 690562"/>
              <a:gd name="connsiteX17" fmla="*/ 271462 w 2745581"/>
              <a:gd name="connsiteY17" fmla="*/ 361950 h 690562"/>
              <a:gd name="connsiteX18" fmla="*/ 202406 w 2745581"/>
              <a:gd name="connsiteY18" fmla="*/ 340518 h 690562"/>
              <a:gd name="connsiteX19" fmla="*/ 123825 w 2745581"/>
              <a:gd name="connsiteY19" fmla="*/ 300037 h 690562"/>
              <a:gd name="connsiteX20" fmla="*/ 97631 w 2745581"/>
              <a:gd name="connsiteY20" fmla="*/ 280987 h 690562"/>
              <a:gd name="connsiteX21" fmla="*/ 57150 w 2745581"/>
              <a:gd name="connsiteY21" fmla="*/ 242887 h 690562"/>
              <a:gd name="connsiteX22" fmla="*/ 33337 w 2745581"/>
              <a:gd name="connsiteY22" fmla="*/ 228600 h 690562"/>
              <a:gd name="connsiteX23" fmla="*/ 16668 w 2745581"/>
              <a:gd name="connsiteY23" fmla="*/ 228600 h 690562"/>
              <a:gd name="connsiteX24" fmla="*/ 4762 w 2745581"/>
              <a:gd name="connsiteY24" fmla="*/ 235743 h 690562"/>
              <a:gd name="connsiteX25" fmla="*/ 0 w 2745581"/>
              <a:gd name="connsiteY25" fmla="*/ 264318 h 690562"/>
              <a:gd name="connsiteX26" fmla="*/ 4762 w 2745581"/>
              <a:gd name="connsiteY26" fmla="*/ 302418 h 690562"/>
              <a:gd name="connsiteX27" fmla="*/ 64293 w 2745581"/>
              <a:gd name="connsiteY27" fmla="*/ 381000 h 690562"/>
              <a:gd name="connsiteX28" fmla="*/ 114300 w 2745581"/>
              <a:gd name="connsiteY28" fmla="*/ 433387 h 690562"/>
              <a:gd name="connsiteX29" fmla="*/ 164306 w 2745581"/>
              <a:gd name="connsiteY29" fmla="*/ 483393 h 690562"/>
              <a:gd name="connsiteX30" fmla="*/ 226218 w 2745581"/>
              <a:gd name="connsiteY30" fmla="*/ 535781 h 690562"/>
              <a:gd name="connsiteX31" fmla="*/ 283368 w 2745581"/>
              <a:gd name="connsiteY31" fmla="*/ 581025 h 690562"/>
              <a:gd name="connsiteX32" fmla="*/ 328612 w 2745581"/>
              <a:gd name="connsiteY32" fmla="*/ 609600 h 690562"/>
              <a:gd name="connsiteX33" fmla="*/ 404812 w 2745581"/>
              <a:gd name="connsiteY33" fmla="*/ 654843 h 690562"/>
              <a:gd name="connsiteX34" fmla="*/ 457200 w 2745581"/>
              <a:gd name="connsiteY34" fmla="*/ 678656 h 690562"/>
              <a:gd name="connsiteX35" fmla="*/ 481012 w 2745581"/>
              <a:gd name="connsiteY35" fmla="*/ 688181 h 690562"/>
              <a:gd name="connsiteX36" fmla="*/ 490537 w 2745581"/>
              <a:gd name="connsiteY36" fmla="*/ 690562 h 690562"/>
              <a:gd name="connsiteX37" fmla="*/ 514350 w 2745581"/>
              <a:gd name="connsiteY37" fmla="*/ 690562 h 690562"/>
              <a:gd name="connsiteX38" fmla="*/ 550068 w 2745581"/>
              <a:gd name="connsiteY38" fmla="*/ 678656 h 690562"/>
              <a:gd name="connsiteX39" fmla="*/ 597693 w 2745581"/>
              <a:gd name="connsiteY39" fmla="*/ 647700 h 690562"/>
              <a:gd name="connsiteX40" fmla="*/ 659606 w 2745581"/>
              <a:gd name="connsiteY40" fmla="*/ 623887 h 690562"/>
              <a:gd name="connsiteX41" fmla="*/ 783431 w 2745581"/>
              <a:gd name="connsiteY41" fmla="*/ 581025 h 690562"/>
              <a:gd name="connsiteX42" fmla="*/ 992981 w 2745581"/>
              <a:gd name="connsiteY42" fmla="*/ 528637 h 690562"/>
              <a:gd name="connsiteX43" fmla="*/ 1159668 w 2745581"/>
              <a:gd name="connsiteY43" fmla="*/ 492918 h 690562"/>
              <a:gd name="connsiteX44" fmla="*/ 1323975 w 2745581"/>
              <a:gd name="connsiteY44" fmla="*/ 457200 h 690562"/>
              <a:gd name="connsiteX45" fmla="*/ 1545431 w 2745581"/>
              <a:gd name="connsiteY45" fmla="*/ 407193 h 690562"/>
              <a:gd name="connsiteX46" fmla="*/ 1812131 w 2745581"/>
              <a:gd name="connsiteY46" fmla="*/ 347662 h 690562"/>
              <a:gd name="connsiteX47" fmla="*/ 2062162 w 2745581"/>
              <a:gd name="connsiteY47" fmla="*/ 283368 h 690562"/>
              <a:gd name="connsiteX48" fmla="*/ 2290762 w 2745581"/>
              <a:gd name="connsiteY48" fmla="*/ 223837 h 690562"/>
              <a:gd name="connsiteX49" fmla="*/ 2478881 w 2745581"/>
              <a:gd name="connsiteY49" fmla="*/ 173831 h 690562"/>
              <a:gd name="connsiteX50" fmla="*/ 2628900 w 2745581"/>
              <a:gd name="connsiteY50" fmla="*/ 130968 h 690562"/>
              <a:gd name="connsiteX51" fmla="*/ 2745581 w 2745581"/>
              <a:gd name="connsiteY51" fmla="*/ 104775 h 690562"/>
              <a:gd name="connsiteX52" fmla="*/ 2655093 w 2745581"/>
              <a:gd name="connsiteY52" fmla="*/ 0 h 690562"/>
              <a:gd name="connsiteX53" fmla="*/ 2545556 w 2745581"/>
              <a:gd name="connsiteY53" fmla="*/ 19050 h 690562"/>
              <a:gd name="connsiteX54" fmla="*/ 2395537 w 2745581"/>
              <a:gd name="connsiteY54" fmla="*/ 52387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45581" h="690562">
                <a:moveTo>
                  <a:pt x="2395537" y="52387"/>
                </a:moveTo>
                <a:lnTo>
                  <a:pt x="2255043" y="80962"/>
                </a:lnTo>
                <a:lnTo>
                  <a:pt x="2095500" y="109537"/>
                </a:lnTo>
                <a:lnTo>
                  <a:pt x="1962150" y="130968"/>
                </a:lnTo>
                <a:lnTo>
                  <a:pt x="1864518" y="147637"/>
                </a:lnTo>
                <a:lnTo>
                  <a:pt x="1735931" y="166687"/>
                </a:lnTo>
                <a:lnTo>
                  <a:pt x="1669256" y="173831"/>
                </a:lnTo>
                <a:lnTo>
                  <a:pt x="1395412" y="238125"/>
                </a:lnTo>
                <a:lnTo>
                  <a:pt x="1273968" y="264318"/>
                </a:lnTo>
                <a:lnTo>
                  <a:pt x="1164431" y="283368"/>
                </a:lnTo>
                <a:lnTo>
                  <a:pt x="1057275" y="300037"/>
                </a:lnTo>
                <a:lnTo>
                  <a:pt x="926306" y="321468"/>
                </a:lnTo>
                <a:lnTo>
                  <a:pt x="790575" y="338137"/>
                </a:lnTo>
                <a:lnTo>
                  <a:pt x="607218" y="354806"/>
                </a:lnTo>
                <a:lnTo>
                  <a:pt x="447675" y="369093"/>
                </a:lnTo>
                <a:lnTo>
                  <a:pt x="385762" y="373856"/>
                </a:lnTo>
                <a:lnTo>
                  <a:pt x="326231" y="371475"/>
                </a:lnTo>
                <a:lnTo>
                  <a:pt x="271462" y="361950"/>
                </a:lnTo>
                <a:lnTo>
                  <a:pt x="202406" y="340518"/>
                </a:lnTo>
                <a:lnTo>
                  <a:pt x="123825" y="300037"/>
                </a:lnTo>
                <a:lnTo>
                  <a:pt x="97631" y="280987"/>
                </a:lnTo>
                <a:lnTo>
                  <a:pt x="57150" y="242887"/>
                </a:lnTo>
                <a:lnTo>
                  <a:pt x="33337" y="228600"/>
                </a:lnTo>
                <a:lnTo>
                  <a:pt x="16668" y="228600"/>
                </a:lnTo>
                <a:lnTo>
                  <a:pt x="4762" y="235743"/>
                </a:lnTo>
                <a:lnTo>
                  <a:pt x="0" y="264318"/>
                </a:lnTo>
                <a:lnTo>
                  <a:pt x="4762" y="302418"/>
                </a:lnTo>
                <a:lnTo>
                  <a:pt x="64293" y="381000"/>
                </a:lnTo>
                <a:lnTo>
                  <a:pt x="114300" y="433387"/>
                </a:lnTo>
                <a:lnTo>
                  <a:pt x="164306" y="483393"/>
                </a:lnTo>
                <a:lnTo>
                  <a:pt x="226218" y="535781"/>
                </a:lnTo>
                <a:lnTo>
                  <a:pt x="283368" y="581025"/>
                </a:lnTo>
                <a:lnTo>
                  <a:pt x="328612" y="609600"/>
                </a:lnTo>
                <a:lnTo>
                  <a:pt x="404812" y="654843"/>
                </a:lnTo>
                <a:lnTo>
                  <a:pt x="457200" y="678656"/>
                </a:lnTo>
                <a:lnTo>
                  <a:pt x="481012" y="688181"/>
                </a:lnTo>
                <a:lnTo>
                  <a:pt x="490537" y="690562"/>
                </a:lnTo>
                <a:lnTo>
                  <a:pt x="514350" y="690562"/>
                </a:lnTo>
                <a:lnTo>
                  <a:pt x="550068" y="678656"/>
                </a:lnTo>
                <a:lnTo>
                  <a:pt x="597693" y="647700"/>
                </a:lnTo>
                <a:lnTo>
                  <a:pt x="659606" y="623887"/>
                </a:lnTo>
                <a:lnTo>
                  <a:pt x="783431" y="581025"/>
                </a:lnTo>
                <a:lnTo>
                  <a:pt x="992981" y="528637"/>
                </a:lnTo>
                <a:lnTo>
                  <a:pt x="1159668" y="492918"/>
                </a:lnTo>
                <a:lnTo>
                  <a:pt x="1323975" y="457200"/>
                </a:lnTo>
                <a:lnTo>
                  <a:pt x="1545431" y="407193"/>
                </a:lnTo>
                <a:lnTo>
                  <a:pt x="1812131" y="347662"/>
                </a:lnTo>
                <a:lnTo>
                  <a:pt x="2062162" y="283368"/>
                </a:lnTo>
                <a:lnTo>
                  <a:pt x="2290762" y="223837"/>
                </a:lnTo>
                <a:lnTo>
                  <a:pt x="2478881" y="173831"/>
                </a:lnTo>
                <a:lnTo>
                  <a:pt x="2628900" y="130968"/>
                </a:lnTo>
                <a:lnTo>
                  <a:pt x="2745581" y="104775"/>
                </a:lnTo>
                <a:lnTo>
                  <a:pt x="2655093" y="0"/>
                </a:lnTo>
                <a:lnTo>
                  <a:pt x="2545556" y="19050"/>
                </a:lnTo>
                <a:lnTo>
                  <a:pt x="2395537" y="52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01C11D24-9629-45D0-A966-F8ADF171C433}"/>
              </a:ext>
            </a:extLst>
          </p:cNvPr>
          <p:cNvSpPr/>
          <p:nvPr/>
        </p:nvSpPr>
        <p:spPr>
          <a:xfrm>
            <a:off x="5557838" y="4913313"/>
            <a:ext cx="882650" cy="911225"/>
          </a:xfrm>
          <a:custGeom>
            <a:avLst/>
            <a:gdLst>
              <a:gd name="connsiteX0" fmla="*/ 466725 w 883443"/>
              <a:gd name="connsiteY0" fmla="*/ 538162 h 912019"/>
              <a:gd name="connsiteX1" fmla="*/ 426243 w 883443"/>
              <a:gd name="connsiteY1" fmla="*/ 490537 h 912019"/>
              <a:gd name="connsiteX2" fmla="*/ 390525 w 883443"/>
              <a:gd name="connsiteY2" fmla="*/ 452437 h 912019"/>
              <a:gd name="connsiteX3" fmla="*/ 321468 w 883443"/>
              <a:gd name="connsiteY3" fmla="*/ 383381 h 912019"/>
              <a:gd name="connsiteX4" fmla="*/ 200025 w 883443"/>
              <a:gd name="connsiteY4" fmla="*/ 245269 h 912019"/>
              <a:gd name="connsiteX5" fmla="*/ 130968 w 883443"/>
              <a:gd name="connsiteY5" fmla="*/ 173831 h 912019"/>
              <a:gd name="connsiteX6" fmla="*/ 61912 w 883443"/>
              <a:gd name="connsiteY6" fmla="*/ 107156 h 912019"/>
              <a:gd name="connsiteX7" fmla="*/ 23812 w 883443"/>
              <a:gd name="connsiteY7" fmla="*/ 69056 h 912019"/>
              <a:gd name="connsiteX8" fmla="*/ 9525 w 883443"/>
              <a:gd name="connsiteY8" fmla="*/ 47625 h 912019"/>
              <a:gd name="connsiteX9" fmla="*/ 0 w 883443"/>
              <a:gd name="connsiteY9" fmla="*/ 19050 h 912019"/>
              <a:gd name="connsiteX10" fmla="*/ 4762 w 883443"/>
              <a:gd name="connsiteY10" fmla="*/ 2381 h 912019"/>
              <a:gd name="connsiteX11" fmla="*/ 16668 w 883443"/>
              <a:gd name="connsiteY11" fmla="*/ 0 h 912019"/>
              <a:gd name="connsiteX12" fmla="*/ 57150 w 883443"/>
              <a:gd name="connsiteY12" fmla="*/ 14287 h 912019"/>
              <a:gd name="connsiteX13" fmla="*/ 211931 w 883443"/>
              <a:gd name="connsiteY13" fmla="*/ 100012 h 912019"/>
              <a:gd name="connsiteX14" fmla="*/ 416718 w 883443"/>
              <a:gd name="connsiteY14" fmla="*/ 219075 h 912019"/>
              <a:gd name="connsiteX15" fmla="*/ 697706 w 883443"/>
              <a:gd name="connsiteY15" fmla="*/ 383381 h 912019"/>
              <a:gd name="connsiteX16" fmla="*/ 733425 w 883443"/>
              <a:gd name="connsiteY16" fmla="*/ 402431 h 912019"/>
              <a:gd name="connsiteX17" fmla="*/ 752475 w 883443"/>
              <a:gd name="connsiteY17" fmla="*/ 419100 h 912019"/>
              <a:gd name="connsiteX18" fmla="*/ 781050 w 883443"/>
              <a:gd name="connsiteY18" fmla="*/ 464344 h 912019"/>
              <a:gd name="connsiteX19" fmla="*/ 819150 w 883443"/>
              <a:gd name="connsiteY19" fmla="*/ 542925 h 912019"/>
              <a:gd name="connsiteX20" fmla="*/ 845343 w 883443"/>
              <a:gd name="connsiteY20" fmla="*/ 616744 h 912019"/>
              <a:gd name="connsiteX21" fmla="*/ 864393 w 883443"/>
              <a:gd name="connsiteY21" fmla="*/ 685800 h 912019"/>
              <a:gd name="connsiteX22" fmla="*/ 878681 w 883443"/>
              <a:gd name="connsiteY22" fmla="*/ 776287 h 912019"/>
              <a:gd name="connsiteX23" fmla="*/ 883443 w 883443"/>
              <a:gd name="connsiteY23" fmla="*/ 847725 h 912019"/>
              <a:gd name="connsiteX24" fmla="*/ 876300 w 883443"/>
              <a:gd name="connsiteY24" fmla="*/ 871537 h 912019"/>
              <a:gd name="connsiteX25" fmla="*/ 852487 w 883443"/>
              <a:gd name="connsiteY25" fmla="*/ 897731 h 912019"/>
              <a:gd name="connsiteX26" fmla="*/ 823912 w 883443"/>
              <a:gd name="connsiteY26" fmla="*/ 912019 h 912019"/>
              <a:gd name="connsiteX27" fmla="*/ 797718 w 883443"/>
              <a:gd name="connsiteY27" fmla="*/ 912019 h 912019"/>
              <a:gd name="connsiteX28" fmla="*/ 757237 w 883443"/>
              <a:gd name="connsiteY28" fmla="*/ 895350 h 912019"/>
              <a:gd name="connsiteX29" fmla="*/ 702468 w 883443"/>
              <a:gd name="connsiteY29" fmla="*/ 854869 h 912019"/>
              <a:gd name="connsiteX30" fmla="*/ 681037 w 883443"/>
              <a:gd name="connsiteY30" fmla="*/ 835819 h 912019"/>
              <a:gd name="connsiteX31" fmla="*/ 647700 w 883443"/>
              <a:gd name="connsiteY31" fmla="*/ 783431 h 912019"/>
              <a:gd name="connsiteX32" fmla="*/ 614362 w 883443"/>
              <a:gd name="connsiteY32" fmla="*/ 733425 h 912019"/>
              <a:gd name="connsiteX33" fmla="*/ 573881 w 883443"/>
              <a:gd name="connsiteY33" fmla="*/ 671512 h 912019"/>
              <a:gd name="connsiteX34" fmla="*/ 523875 w 883443"/>
              <a:gd name="connsiteY34" fmla="*/ 607219 h 912019"/>
              <a:gd name="connsiteX35" fmla="*/ 466725 w 883443"/>
              <a:gd name="connsiteY35" fmla="*/ 538162 h 9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83443" h="912019">
                <a:moveTo>
                  <a:pt x="466725" y="538162"/>
                </a:moveTo>
                <a:lnTo>
                  <a:pt x="426243" y="490537"/>
                </a:lnTo>
                <a:lnTo>
                  <a:pt x="390525" y="452437"/>
                </a:lnTo>
                <a:lnTo>
                  <a:pt x="321468" y="383381"/>
                </a:lnTo>
                <a:lnTo>
                  <a:pt x="200025" y="245269"/>
                </a:lnTo>
                <a:lnTo>
                  <a:pt x="130968" y="173831"/>
                </a:lnTo>
                <a:lnTo>
                  <a:pt x="61912" y="107156"/>
                </a:lnTo>
                <a:lnTo>
                  <a:pt x="23812" y="69056"/>
                </a:lnTo>
                <a:lnTo>
                  <a:pt x="9525" y="47625"/>
                </a:lnTo>
                <a:lnTo>
                  <a:pt x="0" y="19050"/>
                </a:lnTo>
                <a:lnTo>
                  <a:pt x="4762" y="2381"/>
                </a:lnTo>
                <a:lnTo>
                  <a:pt x="16668" y="0"/>
                </a:lnTo>
                <a:lnTo>
                  <a:pt x="57150" y="14287"/>
                </a:lnTo>
                <a:lnTo>
                  <a:pt x="211931" y="100012"/>
                </a:lnTo>
                <a:lnTo>
                  <a:pt x="416718" y="219075"/>
                </a:lnTo>
                <a:lnTo>
                  <a:pt x="697706" y="383381"/>
                </a:lnTo>
                <a:lnTo>
                  <a:pt x="733425" y="402431"/>
                </a:lnTo>
                <a:lnTo>
                  <a:pt x="752475" y="419100"/>
                </a:lnTo>
                <a:lnTo>
                  <a:pt x="781050" y="464344"/>
                </a:lnTo>
                <a:lnTo>
                  <a:pt x="819150" y="542925"/>
                </a:lnTo>
                <a:lnTo>
                  <a:pt x="845343" y="616744"/>
                </a:lnTo>
                <a:lnTo>
                  <a:pt x="864393" y="685800"/>
                </a:lnTo>
                <a:lnTo>
                  <a:pt x="878681" y="776287"/>
                </a:lnTo>
                <a:lnTo>
                  <a:pt x="883443" y="847725"/>
                </a:lnTo>
                <a:lnTo>
                  <a:pt x="876300" y="871537"/>
                </a:lnTo>
                <a:lnTo>
                  <a:pt x="852487" y="897731"/>
                </a:lnTo>
                <a:lnTo>
                  <a:pt x="823912" y="912019"/>
                </a:lnTo>
                <a:lnTo>
                  <a:pt x="797718" y="912019"/>
                </a:lnTo>
                <a:lnTo>
                  <a:pt x="757237" y="895350"/>
                </a:lnTo>
                <a:lnTo>
                  <a:pt x="702468" y="854869"/>
                </a:lnTo>
                <a:lnTo>
                  <a:pt x="681037" y="835819"/>
                </a:lnTo>
                <a:lnTo>
                  <a:pt x="647700" y="783431"/>
                </a:lnTo>
                <a:lnTo>
                  <a:pt x="614362" y="733425"/>
                </a:lnTo>
                <a:lnTo>
                  <a:pt x="573881" y="671512"/>
                </a:lnTo>
                <a:lnTo>
                  <a:pt x="523875" y="607219"/>
                </a:lnTo>
                <a:lnTo>
                  <a:pt x="466725" y="5381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1020" name="テキスト ボックス 1">
            <a:extLst>
              <a:ext uri="{FF2B5EF4-FFF2-40B4-BE49-F238E27FC236}">
                <a16:creationId xmlns:a16="http://schemas.microsoft.com/office/drawing/2014/main" id="{AB7BF892-BFBE-4782-93A4-F2EAED52A5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1263" y="6483350"/>
            <a:ext cx="185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067ADA-D893-4313-BF7E-076DBF6E2ADB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651000"/>
            <a:ext cx="5035550" cy="5207000"/>
            <a:chOff x="2863850" y="1797050"/>
            <a:chExt cx="5035550" cy="5207000"/>
          </a:xfrm>
        </p:grpSpPr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C0B25D4D-F0A4-499C-8F62-FF612BA3DD05}"/>
                </a:ext>
              </a:extLst>
            </p:cNvPr>
            <p:cNvSpPr/>
            <p:nvPr/>
          </p:nvSpPr>
          <p:spPr>
            <a:xfrm>
              <a:off x="3384550" y="2643188"/>
              <a:ext cx="3038475" cy="579437"/>
            </a:xfrm>
            <a:custGeom>
              <a:avLst/>
              <a:gdLst>
                <a:gd name="connsiteX0" fmla="*/ 2070847 w 3039035"/>
                <a:gd name="connsiteY0" fmla="*/ 107577 h 579446"/>
                <a:gd name="connsiteX1" fmla="*/ 1968160 w 3039035"/>
                <a:gd name="connsiteY1" fmla="*/ 117356 h 579446"/>
                <a:gd name="connsiteX2" fmla="*/ 1821465 w 3039035"/>
                <a:gd name="connsiteY2" fmla="*/ 132026 h 579446"/>
                <a:gd name="connsiteX3" fmla="*/ 1706554 w 3039035"/>
                <a:gd name="connsiteY3" fmla="*/ 144251 h 579446"/>
                <a:gd name="connsiteX4" fmla="*/ 1528075 w 3039035"/>
                <a:gd name="connsiteY4" fmla="*/ 161365 h 579446"/>
                <a:gd name="connsiteX5" fmla="*/ 1256689 w 3039035"/>
                <a:gd name="connsiteY5" fmla="*/ 200484 h 579446"/>
                <a:gd name="connsiteX6" fmla="*/ 1188231 w 3039035"/>
                <a:gd name="connsiteY6" fmla="*/ 217598 h 579446"/>
                <a:gd name="connsiteX7" fmla="*/ 1083099 w 3039035"/>
                <a:gd name="connsiteY7" fmla="*/ 244492 h 579446"/>
                <a:gd name="connsiteX8" fmla="*/ 987748 w 3039035"/>
                <a:gd name="connsiteY8" fmla="*/ 266497 h 579446"/>
                <a:gd name="connsiteX9" fmla="*/ 865502 w 3039035"/>
                <a:gd name="connsiteY9" fmla="*/ 290946 h 579446"/>
                <a:gd name="connsiteX10" fmla="*/ 770150 w 3039035"/>
                <a:gd name="connsiteY10" fmla="*/ 308060 h 579446"/>
                <a:gd name="connsiteX11" fmla="*/ 662573 w 3039035"/>
                <a:gd name="connsiteY11" fmla="*/ 327620 h 579446"/>
                <a:gd name="connsiteX12" fmla="*/ 581891 w 3039035"/>
                <a:gd name="connsiteY12" fmla="*/ 339844 h 579446"/>
                <a:gd name="connsiteX13" fmla="*/ 493874 w 3039035"/>
                <a:gd name="connsiteY13" fmla="*/ 354514 h 579446"/>
                <a:gd name="connsiteX14" fmla="*/ 440086 w 3039035"/>
                <a:gd name="connsiteY14" fmla="*/ 359403 h 579446"/>
                <a:gd name="connsiteX15" fmla="*/ 388742 w 3039035"/>
                <a:gd name="connsiteY15" fmla="*/ 361848 h 579446"/>
                <a:gd name="connsiteX16" fmla="*/ 334954 w 3039035"/>
                <a:gd name="connsiteY16" fmla="*/ 361848 h 579446"/>
                <a:gd name="connsiteX17" fmla="*/ 303170 w 3039035"/>
                <a:gd name="connsiteY17" fmla="*/ 361848 h 579446"/>
                <a:gd name="connsiteX18" fmla="*/ 264051 w 3039035"/>
                <a:gd name="connsiteY18" fmla="*/ 356959 h 579446"/>
                <a:gd name="connsiteX19" fmla="*/ 229822 w 3039035"/>
                <a:gd name="connsiteY19" fmla="*/ 352069 h 579446"/>
                <a:gd name="connsiteX20" fmla="*/ 190704 w 3039035"/>
                <a:gd name="connsiteY20" fmla="*/ 344734 h 579446"/>
                <a:gd name="connsiteX21" fmla="*/ 156475 w 3039035"/>
                <a:gd name="connsiteY21" fmla="*/ 334954 h 579446"/>
                <a:gd name="connsiteX22" fmla="*/ 114911 w 3039035"/>
                <a:gd name="connsiteY22" fmla="*/ 317840 h 579446"/>
                <a:gd name="connsiteX23" fmla="*/ 80682 w 3039035"/>
                <a:gd name="connsiteY23" fmla="*/ 300725 h 579446"/>
                <a:gd name="connsiteX24" fmla="*/ 61123 w 3039035"/>
                <a:gd name="connsiteY24" fmla="*/ 290946 h 579446"/>
                <a:gd name="connsiteX25" fmla="*/ 39119 w 3039035"/>
                <a:gd name="connsiteY25" fmla="*/ 278721 h 579446"/>
                <a:gd name="connsiteX26" fmla="*/ 24449 w 3039035"/>
                <a:gd name="connsiteY26" fmla="*/ 276276 h 579446"/>
                <a:gd name="connsiteX27" fmla="*/ 9780 w 3039035"/>
                <a:gd name="connsiteY27" fmla="*/ 276276 h 579446"/>
                <a:gd name="connsiteX28" fmla="*/ 2445 w 3039035"/>
                <a:gd name="connsiteY28" fmla="*/ 281166 h 579446"/>
                <a:gd name="connsiteX29" fmla="*/ 0 w 3039035"/>
                <a:gd name="connsiteY29" fmla="*/ 288501 h 579446"/>
                <a:gd name="connsiteX30" fmla="*/ 4890 w 3039035"/>
                <a:gd name="connsiteY30" fmla="*/ 308060 h 579446"/>
                <a:gd name="connsiteX31" fmla="*/ 19559 w 3039035"/>
                <a:gd name="connsiteY31" fmla="*/ 334954 h 579446"/>
                <a:gd name="connsiteX32" fmla="*/ 58678 w 3039035"/>
                <a:gd name="connsiteY32" fmla="*/ 369183 h 579446"/>
                <a:gd name="connsiteX33" fmla="*/ 124691 w 3039035"/>
                <a:gd name="connsiteY33" fmla="*/ 418082 h 579446"/>
                <a:gd name="connsiteX34" fmla="*/ 190704 w 3039035"/>
                <a:gd name="connsiteY34" fmla="*/ 459645 h 579446"/>
                <a:gd name="connsiteX35" fmla="*/ 249382 w 3039035"/>
                <a:gd name="connsiteY35" fmla="*/ 493874 h 579446"/>
                <a:gd name="connsiteX36" fmla="*/ 295835 w 3039035"/>
                <a:gd name="connsiteY36" fmla="*/ 515878 h 579446"/>
                <a:gd name="connsiteX37" fmla="*/ 342289 w 3039035"/>
                <a:gd name="connsiteY37" fmla="*/ 535438 h 579446"/>
                <a:gd name="connsiteX38" fmla="*/ 388742 w 3039035"/>
                <a:gd name="connsiteY38" fmla="*/ 552552 h 579446"/>
                <a:gd name="connsiteX39" fmla="*/ 449865 w 3039035"/>
                <a:gd name="connsiteY39" fmla="*/ 569667 h 579446"/>
                <a:gd name="connsiteX40" fmla="*/ 520768 w 3039035"/>
                <a:gd name="connsiteY40" fmla="*/ 579446 h 579446"/>
                <a:gd name="connsiteX41" fmla="*/ 528103 w 3039035"/>
                <a:gd name="connsiteY41" fmla="*/ 579446 h 579446"/>
                <a:gd name="connsiteX42" fmla="*/ 574556 w 3039035"/>
                <a:gd name="connsiteY42" fmla="*/ 569667 h 579446"/>
                <a:gd name="connsiteX43" fmla="*/ 704137 w 3039035"/>
                <a:gd name="connsiteY43" fmla="*/ 530548 h 579446"/>
                <a:gd name="connsiteX44" fmla="*/ 875281 w 3039035"/>
                <a:gd name="connsiteY44" fmla="*/ 484094 h 579446"/>
                <a:gd name="connsiteX45" fmla="*/ 1012197 w 3039035"/>
                <a:gd name="connsiteY45" fmla="*/ 447421 h 579446"/>
                <a:gd name="connsiteX46" fmla="*/ 1136888 w 3039035"/>
                <a:gd name="connsiteY46" fmla="*/ 418082 h 579446"/>
                <a:gd name="connsiteX47" fmla="*/ 1437613 w 3039035"/>
                <a:gd name="connsiteY47" fmla="*/ 359403 h 579446"/>
                <a:gd name="connsiteX48" fmla="*/ 1623427 w 3039035"/>
                <a:gd name="connsiteY48" fmla="*/ 337399 h 579446"/>
                <a:gd name="connsiteX49" fmla="*/ 1870364 w 3039035"/>
                <a:gd name="connsiteY49" fmla="*/ 308060 h 579446"/>
                <a:gd name="connsiteX50" fmla="*/ 1982830 w 3039035"/>
                <a:gd name="connsiteY50" fmla="*/ 290946 h 579446"/>
                <a:gd name="connsiteX51" fmla="*/ 2158864 w 3039035"/>
                <a:gd name="connsiteY51" fmla="*/ 283611 h 579446"/>
                <a:gd name="connsiteX52" fmla="*/ 2381352 w 3039035"/>
                <a:gd name="connsiteY52" fmla="*/ 276276 h 579446"/>
                <a:gd name="connsiteX53" fmla="*/ 2620954 w 3039035"/>
                <a:gd name="connsiteY53" fmla="*/ 271386 h 579446"/>
                <a:gd name="connsiteX54" fmla="*/ 2877671 w 3039035"/>
                <a:gd name="connsiteY54" fmla="*/ 268941 h 579446"/>
                <a:gd name="connsiteX55" fmla="*/ 2977912 w 3039035"/>
                <a:gd name="connsiteY55" fmla="*/ 268941 h 579446"/>
                <a:gd name="connsiteX56" fmla="*/ 2995027 w 3039035"/>
                <a:gd name="connsiteY56" fmla="*/ 264052 h 579446"/>
                <a:gd name="connsiteX57" fmla="*/ 3019476 w 3039035"/>
                <a:gd name="connsiteY57" fmla="*/ 249382 h 579446"/>
                <a:gd name="connsiteX58" fmla="*/ 3031700 w 3039035"/>
                <a:gd name="connsiteY58" fmla="*/ 237157 h 579446"/>
                <a:gd name="connsiteX59" fmla="*/ 3036590 w 3039035"/>
                <a:gd name="connsiteY59" fmla="*/ 222488 h 579446"/>
                <a:gd name="connsiteX60" fmla="*/ 3039035 w 3039035"/>
                <a:gd name="connsiteY60" fmla="*/ 212708 h 579446"/>
                <a:gd name="connsiteX61" fmla="*/ 3039035 w 3039035"/>
                <a:gd name="connsiteY61" fmla="*/ 198039 h 579446"/>
                <a:gd name="connsiteX62" fmla="*/ 3034145 w 3039035"/>
                <a:gd name="connsiteY62" fmla="*/ 183369 h 579446"/>
                <a:gd name="connsiteX63" fmla="*/ 3019476 w 3039035"/>
                <a:gd name="connsiteY63" fmla="*/ 163810 h 579446"/>
                <a:gd name="connsiteX64" fmla="*/ 2987692 w 3039035"/>
                <a:gd name="connsiteY64" fmla="*/ 136916 h 579446"/>
                <a:gd name="connsiteX65" fmla="*/ 2941238 w 3039035"/>
                <a:gd name="connsiteY65" fmla="*/ 107577 h 579446"/>
                <a:gd name="connsiteX66" fmla="*/ 2892340 w 3039035"/>
                <a:gd name="connsiteY66" fmla="*/ 83128 h 579446"/>
                <a:gd name="connsiteX67" fmla="*/ 2828772 w 3039035"/>
                <a:gd name="connsiteY67" fmla="*/ 53788 h 579446"/>
                <a:gd name="connsiteX68" fmla="*/ 2748090 w 3039035"/>
                <a:gd name="connsiteY68" fmla="*/ 26894 h 579446"/>
                <a:gd name="connsiteX69" fmla="*/ 2657628 w 3039035"/>
                <a:gd name="connsiteY69" fmla="*/ 0 h 579446"/>
                <a:gd name="connsiteX70" fmla="*/ 2625844 w 3039035"/>
                <a:gd name="connsiteY70" fmla="*/ 9780 h 579446"/>
                <a:gd name="connsiteX71" fmla="*/ 2554941 w 3039035"/>
                <a:gd name="connsiteY71" fmla="*/ 39119 h 579446"/>
                <a:gd name="connsiteX72" fmla="*/ 2525602 w 3039035"/>
                <a:gd name="connsiteY72" fmla="*/ 48899 h 579446"/>
                <a:gd name="connsiteX73" fmla="*/ 2396021 w 3039035"/>
                <a:gd name="connsiteY73" fmla="*/ 66013 h 579446"/>
                <a:gd name="connsiteX74" fmla="*/ 2180868 w 3039035"/>
                <a:gd name="connsiteY74" fmla="*/ 92907 h 579446"/>
                <a:gd name="connsiteX75" fmla="*/ 2070847 w 3039035"/>
                <a:gd name="connsiteY75" fmla="*/ 107577 h 5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039035" h="579446">
                  <a:moveTo>
                    <a:pt x="2070847" y="107577"/>
                  </a:moveTo>
                  <a:lnTo>
                    <a:pt x="1968160" y="117356"/>
                  </a:lnTo>
                  <a:lnTo>
                    <a:pt x="1821465" y="132026"/>
                  </a:lnTo>
                  <a:lnTo>
                    <a:pt x="1706554" y="144251"/>
                  </a:lnTo>
                  <a:lnTo>
                    <a:pt x="1528075" y="161365"/>
                  </a:lnTo>
                  <a:lnTo>
                    <a:pt x="1256689" y="200484"/>
                  </a:lnTo>
                  <a:lnTo>
                    <a:pt x="1188231" y="217598"/>
                  </a:lnTo>
                  <a:lnTo>
                    <a:pt x="1083099" y="244492"/>
                  </a:lnTo>
                  <a:lnTo>
                    <a:pt x="987748" y="266497"/>
                  </a:lnTo>
                  <a:lnTo>
                    <a:pt x="865502" y="290946"/>
                  </a:lnTo>
                  <a:lnTo>
                    <a:pt x="770150" y="308060"/>
                  </a:lnTo>
                  <a:lnTo>
                    <a:pt x="662573" y="327620"/>
                  </a:lnTo>
                  <a:lnTo>
                    <a:pt x="581891" y="339844"/>
                  </a:lnTo>
                  <a:lnTo>
                    <a:pt x="493874" y="354514"/>
                  </a:lnTo>
                  <a:lnTo>
                    <a:pt x="440086" y="359403"/>
                  </a:lnTo>
                  <a:lnTo>
                    <a:pt x="388742" y="361848"/>
                  </a:lnTo>
                  <a:lnTo>
                    <a:pt x="334954" y="361848"/>
                  </a:lnTo>
                  <a:lnTo>
                    <a:pt x="303170" y="361848"/>
                  </a:lnTo>
                  <a:lnTo>
                    <a:pt x="264051" y="356959"/>
                  </a:lnTo>
                  <a:lnTo>
                    <a:pt x="229822" y="352069"/>
                  </a:lnTo>
                  <a:lnTo>
                    <a:pt x="190704" y="344734"/>
                  </a:lnTo>
                  <a:lnTo>
                    <a:pt x="156475" y="334954"/>
                  </a:lnTo>
                  <a:lnTo>
                    <a:pt x="114911" y="317840"/>
                  </a:lnTo>
                  <a:lnTo>
                    <a:pt x="80682" y="300725"/>
                  </a:lnTo>
                  <a:lnTo>
                    <a:pt x="61123" y="290946"/>
                  </a:lnTo>
                  <a:lnTo>
                    <a:pt x="39119" y="278721"/>
                  </a:lnTo>
                  <a:lnTo>
                    <a:pt x="24449" y="276276"/>
                  </a:lnTo>
                  <a:lnTo>
                    <a:pt x="9780" y="276276"/>
                  </a:lnTo>
                  <a:lnTo>
                    <a:pt x="2445" y="281166"/>
                  </a:lnTo>
                  <a:lnTo>
                    <a:pt x="0" y="288501"/>
                  </a:lnTo>
                  <a:lnTo>
                    <a:pt x="4890" y="308060"/>
                  </a:lnTo>
                  <a:lnTo>
                    <a:pt x="19559" y="334954"/>
                  </a:lnTo>
                  <a:lnTo>
                    <a:pt x="58678" y="369183"/>
                  </a:lnTo>
                  <a:lnTo>
                    <a:pt x="124691" y="418082"/>
                  </a:lnTo>
                  <a:lnTo>
                    <a:pt x="190704" y="459645"/>
                  </a:lnTo>
                  <a:lnTo>
                    <a:pt x="249382" y="493874"/>
                  </a:lnTo>
                  <a:lnTo>
                    <a:pt x="295835" y="515878"/>
                  </a:lnTo>
                  <a:lnTo>
                    <a:pt x="342289" y="535438"/>
                  </a:lnTo>
                  <a:lnTo>
                    <a:pt x="388742" y="552552"/>
                  </a:lnTo>
                  <a:lnTo>
                    <a:pt x="449865" y="569667"/>
                  </a:lnTo>
                  <a:lnTo>
                    <a:pt x="520768" y="579446"/>
                  </a:lnTo>
                  <a:lnTo>
                    <a:pt x="528103" y="579446"/>
                  </a:lnTo>
                  <a:lnTo>
                    <a:pt x="574556" y="569667"/>
                  </a:lnTo>
                  <a:lnTo>
                    <a:pt x="704137" y="530548"/>
                  </a:lnTo>
                  <a:lnTo>
                    <a:pt x="875281" y="484094"/>
                  </a:lnTo>
                  <a:lnTo>
                    <a:pt x="1012197" y="447421"/>
                  </a:lnTo>
                  <a:lnTo>
                    <a:pt x="1136888" y="418082"/>
                  </a:lnTo>
                  <a:lnTo>
                    <a:pt x="1437613" y="359403"/>
                  </a:lnTo>
                  <a:lnTo>
                    <a:pt x="1623427" y="337399"/>
                  </a:lnTo>
                  <a:lnTo>
                    <a:pt x="1870364" y="308060"/>
                  </a:lnTo>
                  <a:lnTo>
                    <a:pt x="1982830" y="290946"/>
                  </a:lnTo>
                  <a:lnTo>
                    <a:pt x="2158864" y="283611"/>
                  </a:lnTo>
                  <a:lnTo>
                    <a:pt x="2381352" y="276276"/>
                  </a:lnTo>
                  <a:lnTo>
                    <a:pt x="2620954" y="271386"/>
                  </a:lnTo>
                  <a:lnTo>
                    <a:pt x="2877671" y="268941"/>
                  </a:lnTo>
                  <a:lnTo>
                    <a:pt x="2977912" y="268941"/>
                  </a:lnTo>
                  <a:lnTo>
                    <a:pt x="2995027" y="264052"/>
                  </a:lnTo>
                  <a:lnTo>
                    <a:pt x="3019476" y="249382"/>
                  </a:lnTo>
                  <a:lnTo>
                    <a:pt x="3031700" y="237157"/>
                  </a:lnTo>
                  <a:lnTo>
                    <a:pt x="3036590" y="222488"/>
                  </a:lnTo>
                  <a:lnTo>
                    <a:pt x="3039035" y="212708"/>
                  </a:lnTo>
                  <a:lnTo>
                    <a:pt x="3039035" y="198039"/>
                  </a:lnTo>
                  <a:lnTo>
                    <a:pt x="3034145" y="183369"/>
                  </a:lnTo>
                  <a:lnTo>
                    <a:pt x="3019476" y="163810"/>
                  </a:lnTo>
                  <a:lnTo>
                    <a:pt x="2987692" y="136916"/>
                  </a:lnTo>
                  <a:lnTo>
                    <a:pt x="2941238" y="107577"/>
                  </a:lnTo>
                  <a:lnTo>
                    <a:pt x="2892340" y="83128"/>
                  </a:lnTo>
                  <a:lnTo>
                    <a:pt x="2828772" y="53788"/>
                  </a:lnTo>
                  <a:lnTo>
                    <a:pt x="2748090" y="26894"/>
                  </a:lnTo>
                  <a:lnTo>
                    <a:pt x="2657628" y="0"/>
                  </a:lnTo>
                  <a:lnTo>
                    <a:pt x="2625844" y="9780"/>
                  </a:lnTo>
                  <a:lnTo>
                    <a:pt x="2554941" y="39119"/>
                  </a:lnTo>
                  <a:lnTo>
                    <a:pt x="2525602" y="48899"/>
                  </a:lnTo>
                  <a:lnTo>
                    <a:pt x="2396021" y="66013"/>
                  </a:lnTo>
                  <a:lnTo>
                    <a:pt x="2180868" y="92907"/>
                  </a:lnTo>
                  <a:lnTo>
                    <a:pt x="2070847" y="10757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8">
              <a:extLst>
                <a:ext uri="{FF2B5EF4-FFF2-40B4-BE49-F238E27FC236}">
                  <a16:creationId xmlns:a16="http://schemas.microsoft.com/office/drawing/2014/main" id="{58C252A2-97DE-44C6-BDE0-14221B056C60}"/>
                </a:ext>
              </a:extLst>
            </p:cNvPr>
            <p:cNvSpPr/>
            <p:nvPr/>
          </p:nvSpPr>
          <p:spPr>
            <a:xfrm>
              <a:off x="3103563" y="1797050"/>
              <a:ext cx="3538537" cy="642938"/>
            </a:xfrm>
            <a:custGeom>
              <a:avLst/>
              <a:gdLst>
                <a:gd name="connsiteX0" fmla="*/ 2287442 w 3539334"/>
                <a:gd name="connsiteY0" fmla="*/ 149996 h 643253"/>
                <a:gd name="connsiteX1" fmla="*/ 2045141 w 3539334"/>
                <a:gd name="connsiteY1" fmla="*/ 181726 h 643253"/>
                <a:gd name="connsiteX2" fmla="*/ 1808608 w 3539334"/>
                <a:gd name="connsiteY2" fmla="*/ 213456 h 643253"/>
                <a:gd name="connsiteX3" fmla="*/ 1494193 w 3539334"/>
                <a:gd name="connsiteY3" fmla="*/ 253840 h 643253"/>
                <a:gd name="connsiteX4" fmla="*/ 1214392 w 3539334"/>
                <a:gd name="connsiteY4" fmla="*/ 291339 h 643253"/>
                <a:gd name="connsiteX5" fmla="*/ 974975 w 3539334"/>
                <a:gd name="connsiteY5" fmla="*/ 323069 h 643253"/>
                <a:gd name="connsiteX6" fmla="*/ 698059 w 3539334"/>
                <a:gd name="connsiteY6" fmla="*/ 360568 h 643253"/>
                <a:gd name="connsiteX7" fmla="*/ 625946 w 3539334"/>
                <a:gd name="connsiteY7" fmla="*/ 369222 h 643253"/>
                <a:gd name="connsiteX8" fmla="*/ 553832 w 3539334"/>
                <a:gd name="connsiteY8" fmla="*/ 374991 h 643253"/>
                <a:gd name="connsiteX9" fmla="*/ 507680 w 3539334"/>
                <a:gd name="connsiteY9" fmla="*/ 377875 h 643253"/>
                <a:gd name="connsiteX10" fmla="*/ 470181 w 3539334"/>
                <a:gd name="connsiteY10" fmla="*/ 377875 h 643253"/>
                <a:gd name="connsiteX11" fmla="*/ 438451 w 3539334"/>
                <a:gd name="connsiteY11" fmla="*/ 377875 h 643253"/>
                <a:gd name="connsiteX12" fmla="*/ 395182 w 3539334"/>
                <a:gd name="connsiteY12" fmla="*/ 372106 h 643253"/>
                <a:gd name="connsiteX13" fmla="*/ 346145 w 3539334"/>
                <a:gd name="connsiteY13" fmla="*/ 363453 h 643253"/>
                <a:gd name="connsiteX14" fmla="*/ 282685 w 3539334"/>
                <a:gd name="connsiteY14" fmla="*/ 346145 h 643253"/>
                <a:gd name="connsiteX15" fmla="*/ 224994 w 3539334"/>
                <a:gd name="connsiteY15" fmla="*/ 325954 h 643253"/>
                <a:gd name="connsiteX16" fmla="*/ 144227 w 3539334"/>
                <a:gd name="connsiteY16" fmla="*/ 288455 h 643253"/>
                <a:gd name="connsiteX17" fmla="*/ 83652 w 3539334"/>
                <a:gd name="connsiteY17" fmla="*/ 256725 h 643253"/>
                <a:gd name="connsiteX18" fmla="*/ 46153 w 3539334"/>
                <a:gd name="connsiteY18" fmla="*/ 233648 h 643253"/>
                <a:gd name="connsiteX19" fmla="*/ 31730 w 3539334"/>
                <a:gd name="connsiteY19" fmla="*/ 227879 h 643253"/>
                <a:gd name="connsiteX20" fmla="*/ 14423 w 3539334"/>
                <a:gd name="connsiteY20" fmla="*/ 224995 h 643253"/>
                <a:gd name="connsiteX21" fmla="*/ 2885 w 3539334"/>
                <a:gd name="connsiteY21" fmla="*/ 227879 h 643253"/>
                <a:gd name="connsiteX22" fmla="*/ 0 w 3539334"/>
                <a:gd name="connsiteY22" fmla="*/ 236533 h 643253"/>
                <a:gd name="connsiteX23" fmla="*/ 8654 w 3539334"/>
                <a:gd name="connsiteY23" fmla="*/ 262494 h 643253"/>
                <a:gd name="connsiteX24" fmla="*/ 34615 w 3539334"/>
                <a:gd name="connsiteY24" fmla="*/ 302877 h 643253"/>
                <a:gd name="connsiteX25" fmla="*/ 86536 w 3539334"/>
                <a:gd name="connsiteY25" fmla="*/ 366337 h 643253"/>
                <a:gd name="connsiteX26" fmla="*/ 129804 w 3539334"/>
                <a:gd name="connsiteY26" fmla="*/ 409605 h 643253"/>
                <a:gd name="connsiteX27" fmla="*/ 175957 w 3539334"/>
                <a:gd name="connsiteY27" fmla="*/ 452873 h 643253"/>
                <a:gd name="connsiteX28" fmla="*/ 216341 w 3539334"/>
                <a:gd name="connsiteY28" fmla="*/ 487488 h 643253"/>
                <a:gd name="connsiteX29" fmla="*/ 271147 w 3539334"/>
                <a:gd name="connsiteY29" fmla="*/ 527872 h 643253"/>
                <a:gd name="connsiteX30" fmla="*/ 334607 w 3539334"/>
                <a:gd name="connsiteY30" fmla="*/ 565371 h 643253"/>
                <a:gd name="connsiteX31" fmla="*/ 406721 w 3539334"/>
                <a:gd name="connsiteY31" fmla="*/ 599985 h 643253"/>
                <a:gd name="connsiteX32" fmla="*/ 478834 w 3539334"/>
                <a:gd name="connsiteY32" fmla="*/ 625946 h 643253"/>
                <a:gd name="connsiteX33" fmla="*/ 527871 w 3539334"/>
                <a:gd name="connsiteY33" fmla="*/ 643253 h 643253"/>
                <a:gd name="connsiteX34" fmla="*/ 539410 w 3539334"/>
                <a:gd name="connsiteY34" fmla="*/ 643253 h 643253"/>
                <a:gd name="connsiteX35" fmla="*/ 591331 w 3539334"/>
                <a:gd name="connsiteY35" fmla="*/ 628831 h 643253"/>
                <a:gd name="connsiteX36" fmla="*/ 683637 w 3539334"/>
                <a:gd name="connsiteY36" fmla="*/ 594216 h 643253"/>
                <a:gd name="connsiteX37" fmla="*/ 738443 w 3539334"/>
                <a:gd name="connsiteY37" fmla="*/ 576909 h 643253"/>
                <a:gd name="connsiteX38" fmla="*/ 845171 w 3539334"/>
                <a:gd name="connsiteY38" fmla="*/ 550948 h 643253"/>
                <a:gd name="connsiteX39" fmla="*/ 1009590 w 3539334"/>
                <a:gd name="connsiteY39" fmla="*/ 513449 h 643253"/>
                <a:gd name="connsiteX40" fmla="*/ 1150933 w 3539334"/>
                <a:gd name="connsiteY40" fmla="*/ 487488 h 643253"/>
                <a:gd name="connsiteX41" fmla="*/ 1263430 w 3539334"/>
                <a:gd name="connsiteY41" fmla="*/ 470181 h 643253"/>
                <a:gd name="connsiteX42" fmla="*/ 1370158 w 3539334"/>
                <a:gd name="connsiteY42" fmla="*/ 455758 h 643253"/>
                <a:gd name="connsiteX43" fmla="*/ 1514385 w 3539334"/>
                <a:gd name="connsiteY43" fmla="*/ 441335 h 643253"/>
                <a:gd name="connsiteX44" fmla="*/ 1748033 w 3539334"/>
                <a:gd name="connsiteY44" fmla="*/ 409605 h 643253"/>
                <a:gd name="connsiteX45" fmla="*/ 1973027 w 3539334"/>
                <a:gd name="connsiteY45" fmla="*/ 374991 h 643253"/>
                <a:gd name="connsiteX46" fmla="*/ 2134562 w 3539334"/>
                <a:gd name="connsiteY46" fmla="*/ 354799 h 643253"/>
                <a:gd name="connsiteX47" fmla="*/ 2304750 w 3539334"/>
                <a:gd name="connsiteY47" fmla="*/ 337492 h 643253"/>
                <a:gd name="connsiteX48" fmla="*/ 2350902 w 3539334"/>
                <a:gd name="connsiteY48" fmla="*/ 334607 h 643253"/>
                <a:gd name="connsiteX49" fmla="*/ 2428785 w 3539334"/>
                <a:gd name="connsiteY49" fmla="*/ 323069 h 643253"/>
                <a:gd name="connsiteX50" fmla="*/ 2509552 w 3539334"/>
                <a:gd name="connsiteY50" fmla="*/ 314415 h 643253"/>
                <a:gd name="connsiteX51" fmla="*/ 2624934 w 3539334"/>
                <a:gd name="connsiteY51" fmla="*/ 302877 h 643253"/>
                <a:gd name="connsiteX52" fmla="*/ 2780699 w 3539334"/>
                <a:gd name="connsiteY52" fmla="*/ 294224 h 643253"/>
                <a:gd name="connsiteX53" fmla="*/ 2950887 w 3539334"/>
                <a:gd name="connsiteY53" fmla="*/ 291339 h 643253"/>
                <a:gd name="connsiteX54" fmla="*/ 3178766 w 3539334"/>
                <a:gd name="connsiteY54" fmla="*/ 299993 h 643253"/>
                <a:gd name="connsiteX55" fmla="*/ 3360492 w 3539334"/>
                <a:gd name="connsiteY55" fmla="*/ 308646 h 643253"/>
                <a:gd name="connsiteX56" fmla="*/ 3423952 w 3539334"/>
                <a:gd name="connsiteY56" fmla="*/ 311531 h 643253"/>
                <a:gd name="connsiteX57" fmla="*/ 3472989 w 3539334"/>
                <a:gd name="connsiteY57" fmla="*/ 302877 h 643253"/>
                <a:gd name="connsiteX58" fmla="*/ 3501835 w 3539334"/>
                <a:gd name="connsiteY58" fmla="*/ 288455 h 643253"/>
                <a:gd name="connsiteX59" fmla="*/ 3513373 w 3539334"/>
                <a:gd name="connsiteY59" fmla="*/ 279801 h 643253"/>
                <a:gd name="connsiteX60" fmla="*/ 3530680 w 3539334"/>
                <a:gd name="connsiteY60" fmla="*/ 256725 h 643253"/>
                <a:gd name="connsiteX61" fmla="*/ 3536449 w 3539334"/>
                <a:gd name="connsiteY61" fmla="*/ 239417 h 643253"/>
                <a:gd name="connsiteX62" fmla="*/ 3539334 w 3539334"/>
                <a:gd name="connsiteY62" fmla="*/ 216341 h 643253"/>
                <a:gd name="connsiteX63" fmla="*/ 3536449 w 3539334"/>
                <a:gd name="connsiteY63" fmla="*/ 196149 h 643253"/>
                <a:gd name="connsiteX64" fmla="*/ 3530680 w 3539334"/>
                <a:gd name="connsiteY64" fmla="*/ 181726 h 643253"/>
                <a:gd name="connsiteX65" fmla="*/ 3519142 w 3539334"/>
                <a:gd name="connsiteY65" fmla="*/ 167304 h 643253"/>
                <a:gd name="connsiteX66" fmla="*/ 3490297 w 3539334"/>
                <a:gd name="connsiteY66" fmla="*/ 152881 h 643253"/>
                <a:gd name="connsiteX67" fmla="*/ 3438375 w 3539334"/>
                <a:gd name="connsiteY67" fmla="*/ 121151 h 643253"/>
                <a:gd name="connsiteX68" fmla="*/ 3369146 w 3539334"/>
                <a:gd name="connsiteY68" fmla="*/ 89421 h 643253"/>
                <a:gd name="connsiteX69" fmla="*/ 3282610 w 3539334"/>
                <a:gd name="connsiteY69" fmla="*/ 57691 h 643253"/>
                <a:gd name="connsiteX70" fmla="*/ 3175881 w 3539334"/>
                <a:gd name="connsiteY70" fmla="*/ 28846 h 643253"/>
                <a:gd name="connsiteX71" fmla="*/ 3051846 w 3539334"/>
                <a:gd name="connsiteY71" fmla="*/ 5769 h 643253"/>
                <a:gd name="connsiteX72" fmla="*/ 3011463 w 3539334"/>
                <a:gd name="connsiteY72" fmla="*/ 0 h 643253"/>
                <a:gd name="connsiteX73" fmla="*/ 2999924 w 3539334"/>
                <a:gd name="connsiteY73" fmla="*/ 0 h 643253"/>
                <a:gd name="connsiteX74" fmla="*/ 2959541 w 3539334"/>
                <a:gd name="connsiteY74" fmla="*/ 17308 h 643253"/>
                <a:gd name="connsiteX75" fmla="*/ 2878774 w 3539334"/>
                <a:gd name="connsiteY75" fmla="*/ 49037 h 643253"/>
                <a:gd name="connsiteX76" fmla="*/ 2763392 w 3539334"/>
                <a:gd name="connsiteY76" fmla="*/ 86537 h 643253"/>
                <a:gd name="connsiteX77" fmla="*/ 2711470 w 3539334"/>
                <a:gd name="connsiteY77" fmla="*/ 92306 h 643253"/>
                <a:gd name="connsiteX78" fmla="*/ 2498014 w 3539334"/>
                <a:gd name="connsiteY78" fmla="*/ 121151 h 643253"/>
                <a:gd name="connsiteX79" fmla="*/ 2287442 w 3539334"/>
                <a:gd name="connsiteY79" fmla="*/ 149996 h 6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39334" h="643253">
                  <a:moveTo>
                    <a:pt x="2287442" y="149996"/>
                  </a:moveTo>
                  <a:lnTo>
                    <a:pt x="2045141" y="181726"/>
                  </a:lnTo>
                  <a:lnTo>
                    <a:pt x="1808608" y="213456"/>
                  </a:lnTo>
                  <a:lnTo>
                    <a:pt x="1494193" y="253840"/>
                  </a:lnTo>
                  <a:lnTo>
                    <a:pt x="1214392" y="291339"/>
                  </a:lnTo>
                  <a:lnTo>
                    <a:pt x="974975" y="323069"/>
                  </a:lnTo>
                  <a:lnTo>
                    <a:pt x="698059" y="360568"/>
                  </a:lnTo>
                  <a:lnTo>
                    <a:pt x="625946" y="369222"/>
                  </a:lnTo>
                  <a:lnTo>
                    <a:pt x="553832" y="374991"/>
                  </a:lnTo>
                  <a:lnTo>
                    <a:pt x="507680" y="377875"/>
                  </a:lnTo>
                  <a:lnTo>
                    <a:pt x="470181" y="377875"/>
                  </a:lnTo>
                  <a:lnTo>
                    <a:pt x="438451" y="377875"/>
                  </a:lnTo>
                  <a:lnTo>
                    <a:pt x="395182" y="372106"/>
                  </a:lnTo>
                  <a:lnTo>
                    <a:pt x="346145" y="363453"/>
                  </a:lnTo>
                  <a:lnTo>
                    <a:pt x="282685" y="346145"/>
                  </a:lnTo>
                  <a:lnTo>
                    <a:pt x="224994" y="325954"/>
                  </a:lnTo>
                  <a:lnTo>
                    <a:pt x="144227" y="288455"/>
                  </a:lnTo>
                  <a:lnTo>
                    <a:pt x="83652" y="256725"/>
                  </a:lnTo>
                  <a:lnTo>
                    <a:pt x="46153" y="233648"/>
                  </a:lnTo>
                  <a:lnTo>
                    <a:pt x="31730" y="227879"/>
                  </a:lnTo>
                  <a:lnTo>
                    <a:pt x="14423" y="224995"/>
                  </a:lnTo>
                  <a:lnTo>
                    <a:pt x="2885" y="227879"/>
                  </a:lnTo>
                  <a:lnTo>
                    <a:pt x="0" y="236533"/>
                  </a:lnTo>
                  <a:lnTo>
                    <a:pt x="8654" y="262494"/>
                  </a:lnTo>
                  <a:lnTo>
                    <a:pt x="34615" y="302877"/>
                  </a:lnTo>
                  <a:lnTo>
                    <a:pt x="86536" y="366337"/>
                  </a:lnTo>
                  <a:lnTo>
                    <a:pt x="129804" y="409605"/>
                  </a:lnTo>
                  <a:lnTo>
                    <a:pt x="175957" y="452873"/>
                  </a:lnTo>
                  <a:lnTo>
                    <a:pt x="216341" y="487488"/>
                  </a:lnTo>
                  <a:lnTo>
                    <a:pt x="271147" y="527872"/>
                  </a:lnTo>
                  <a:lnTo>
                    <a:pt x="334607" y="565371"/>
                  </a:lnTo>
                  <a:lnTo>
                    <a:pt x="406721" y="599985"/>
                  </a:lnTo>
                  <a:lnTo>
                    <a:pt x="478834" y="625946"/>
                  </a:lnTo>
                  <a:lnTo>
                    <a:pt x="527871" y="643253"/>
                  </a:lnTo>
                  <a:lnTo>
                    <a:pt x="539410" y="643253"/>
                  </a:lnTo>
                  <a:lnTo>
                    <a:pt x="591331" y="628831"/>
                  </a:lnTo>
                  <a:lnTo>
                    <a:pt x="683637" y="594216"/>
                  </a:lnTo>
                  <a:lnTo>
                    <a:pt x="738443" y="576909"/>
                  </a:lnTo>
                  <a:lnTo>
                    <a:pt x="845171" y="550948"/>
                  </a:lnTo>
                  <a:lnTo>
                    <a:pt x="1009590" y="513449"/>
                  </a:lnTo>
                  <a:lnTo>
                    <a:pt x="1150933" y="487488"/>
                  </a:lnTo>
                  <a:lnTo>
                    <a:pt x="1263430" y="470181"/>
                  </a:lnTo>
                  <a:lnTo>
                    <a:pt x="1370158" y="455758"/>
                  </a:lnTo>
                  <a:lnTo>
                    <a:pt x="1514385" y="441335"/>
                  </a:lnTo>
                  <a:lnTo>
                    <a:pt x="1748033" y="409605"/>
                  </a:lnTo>
                  <a:lnTo>
                    <a:pt x="1973027" y="374991"/>
                  </a:lnTo>
                  <a:lnTo>
                    <a:pt x="2134562" y="354799"/>
                  </a:lnTo>
                  <a:lnTo>
                    <a:pt x="2304750" y="337492"/>
                  </a:lnTo>
                  <a:lnTo>
                    <a:pt x="2350902" y="334607"/>
                  </a:lnTo>
                  <a:lnTo>
                    <a:pt x="2428785" y="323069"/>
                  </a:lnTo>
                  <a:lnTo>
                    <a:pt x="2509552" y="314415"/>
                  </a:lnTo>
                  <a:lnTo>
                    <a:pt x="2624934" y="302877"/>
                  </a:lnTo>
                  <a:lnTo>
                    <a:pt x="2780699" y="294224"/>
                  </a:lnTo>
                  <a:lnTo>
                    <a:pt x="2950887" y="291339"/>
                  </a:lnTo>
                  <a:lnTo>
                    <a:pt x="3178766" y="299993"/>
                  </a:lnTo>
                  <a:lnTo>
                    <a:pt x="3360492" y="308646"/>
                  </a:lnTo>
                  <a:lnTo>
                    <a:pt x="3423952" y="311531"/>
                  </a:lnTo>
                  <a:lnTo>
                    <a:pt x="3472989" y="302877"/>
                  </a:lnTo>
                  <a:lnTo>
                    <a:pt x="3501835" y="288455"/>
                  </a:lnTo>
                  <a:lnTo>
                    <a:pt x="3513373" y="279801"/>
                  </a:lnTo>
                  <a:lnTo>
                    <a:pt x="3530680" y="256725"/>
                  </a:lnTo>
                  <a:lnTo>
                    <a:pt x="3536449" y="239417"/>
                  </a:lnTo>
                  <a:lnTo>
                    <a:pt x="3539334" y="216341"/>
                  </a:lnTo>
                  <a:lnTo>
                    <a:pt x="3536449" y="196149"/>
                  </a:lnTo>
                  <a:lnTo>
                    <a:pt x="3530680" y="181726"/>
                  </a:lnTo>
                  <a:lnTo>
                    <a:pt x="3519142" y="167304"/>
                  </a:lnTo>
                  <a:lnTo>
                    <a:pt x="3490297" y="152881"/>
                  </a:lnTo>
                  <a:lnTo>
                    <a:pt x="3438375" y="121151"/>
                  </a:lnTo>
                  <a:lnTo>
                    <a:pt x="3369146" y="89421"/>
                  </a:lnTo>
                  <a:lnTo>
                    <a:pt x="3282610" y="57691"/>
                  </a:lnTo>
                  <a:lnTo>
                    <a:pt x="3175881" y="28846"/>
                  </a:lnTo>
                  <a:lnTo>
                    <a:pt x="3051846" y="5769"/>
                  </a:lnTo>
                  <a:lnTo>
                    <a:pt x="3011463" y="0"/>
                  </a:lnTo>
                  <a:lnTo>
                    <a:pt x="2999924" y="0"/>
                  </a:lnTo>
                  <a:lnTo>
                    <a:pt x="2959541" y="17308"/>
                  </a:lnTo>
                  <a:lnTo>
                    <a:pt x="2878774" y="49037"/>
                  </a:lnTo>
                  <a:lnTo>
                    <a:pt x="2763392" y="86537"/>
                  </a:lnTo>
                  <a:lnTo>
                    <a:pt x="2711470" y="92306"/>
                  </a:lnTo>
                  <a:lnTo>
                    <a:pt x="2498014" y="121151"/>
                  </a:lnTo>
                  <a:lnTo>
                    <a:pt x="2287442" y="14999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78BEAFCF-12CB-4CAB-A2E2-5B2753AF33AB}"/>
                </a:ext>
              </a:extLst>
            </p:cNvPr>
            <p:cNvSpPr/>
            <p:nvPr/>
          </p:nvSpPr>
          <p:spPr>
            <a:xfrm>
              <a:off x="2863850" y="2168525"/>
              <a:ext cx="2273300" cy="2495550"/>
            </a:xfrm>
            <a:custGeom>
              <a:avLst/>
              <a:gdLst>
                <a:gd name="connsiteX0" fmla="*/ 1530350 w 2273300"/>
                <a:gd name="connsiteY0" fmla="*/ 1047750 h 2495550"/>
                <a:gd name="connsiteX1" fmla="*/ 1431925 w 2273300"/>
                <a:gd name="connsiteY1" fmla="*/ 1177925 h 2495550"/>
                <a:gd name="connsiteX2" fmla="*/ 1336675 w 2273300"/>
                <a:gd name="connsiteY2" fmla="*/ 1298575 h 2495550"/>
                <a:gd name="connsiteX3" fmla="*/ 1209675 w 2273300"/>
                <a:gd name="connsiteY3" fmla="*/ 1444625 h 2495550"/>
                <a:gd name="connsiteX4" fmla="*/ 1082675 w 2273300"/>
                <a:gd name="connsiteY4" fmla="*/ 1581150 h 2495550"/>
                <a:gd name="connsiteX5" fmla="*/ 955675 w 2273300"/>
                <a:gd name="connsiteY5" fmla="*/ 1711325 h 2495550"/>
                <a:gd name="connsiteX6" fmla="*/ 838200 w 2273300"/>
                <a:gd name="connsiteY6" fmla="*/ 1822450 h 2495550"/>
                <a:gd name="connsiteX7" fmla="*/ 704850 w 2273300"/>
                <a:gd name="connsiteY7" fmla="*/ 1936750 h 2495550"/>
                <a:gd name="connsiteX8" fmla="*/ 565150 w 2273300"/>
                <a:gd name="connsiteY8" fmla="*/ 2047875 h 2495550"/>
                <a:gd name="connsiteX9" fmla="*/ 419100 w 2273300"/>
                <a:gd name="connsiteY9" fmla="*/ 2159000 h 2495550"/>
                <a:gd name="connsiteX10" fmla="*/ 276225 w 2273300"/>
                <a:gd name="connsiteY10" fmla="*/ 2260600 h 2495550"/>
                <a:gd name="connsiteX11" fmla="*/ 117475 w 2273300"/>
                <a:gd name="connsiteY11" fmla="*/ 2359025 h 2495550"/>
                <a:gd name="connsiteX12" fmla="*/ 31750 w 2273300"/>
                <a:gd name="connsiteY12" fmla="*/ 2409825 h 2495550"/>
                <a:gd name="connsiteX13" fmla="*/ 12700 w 2273300"/>
                <a:gd name="connsiteY13" fmla="*/ 2432050 h 2495550"/>
                <a:gd name="connsiteX14" fmla="*/ 3175 w 2273300"/>
                <a:gd name="connsiteY14" fmla="*/ 2454275 h 2495550"/>
                <a:gd name="connsiteX15" fmla="*/ 0 w 2273300"/>
                <a:gd name="connsiteY15" fmla="*/ 2479675 h 2495550"/>
                <a:gd name="connsiteX16" fmla="*/ 6350 w 2273300"/>
                <a:gd name="connsiteY16" fmla="*/ 2492375 h 2495550"/>
                <a:gd name="connsiteX17" fmla="*/ 15875 w 2273300"/>
                <a:gd name="connsiteY17" fmla="*/ 2495550 h 2495550"/>
                <a:gd name="connsiteX18" fmla="*/ 57150 w 2273300"/>
                <a:gd name="connsiteY18" fmla="*/ 2489200 h 2495550"/>
                <a:gd name="connsiteX19" fmla="*/ 155575 w 2273300"/>
                <a:gd name="connsiteY19" fmla="*/ 2441575 h 2495550"/>
                <a:gd name="connsiteX20" fmla="*/ 342900 w 2273300"/>
                <a:gd name="connsiteY20" fmla="*/ 2343150 h 2495550"/>
                <a:gd name="connsiteX21" fmla="*/ 488950 w 2273300"/>
                <a:gd name="connsiteY21" fmla="*/ 2257425 h 2495550"/>
                <a:gd name="connsiteX22" fmla="*/ 688975 w 2273300"/>
                <a:gd name="connsiteY22" fmla="*/ 2124075 h 2495550"/>
                <a:gd name="connsiteX23" fmla="*/ 901700 w 2273300"/>
                <a:gd name="connsiteY23" fmla="*/ 1974850 h 2495550"/>
                <a:gd name="connsiteX24" fmla="*/ 955675 w 2273300"/>
                <a:gd name="connsiteY24" fmla="*/ 1949450 h 2495550"/>
                <a:gd name="connsiteX25" fmla="*/ 1108075 w 2273300"/>
                <a:gd name="connsiteY25" fmla="*/ 1822450 h 2495550"/>
                <a:gd name="connsiteX26" fmla="*/ 1225550 w 2273300"/>
                <a:gd name="connsiteY26" fmla="*/ 1717675 h 2495550"/>
                <a:gd name="connsiteX27" fmla="*/ 1298575 w 2273300"/>
                <a:gd name="connsiteY27" fmla="*/ 1647825 h 2495550"/>
                <a:gd name="connsiteX28" fmla="*/ 1400175 w 2273300"/>
                <a:gd name="connsiteY28" fmla="*/ 1552575 h 2495550"/>
                <a:gd name="connsiteX29" fmla="*/ 1492250 w 2273300"/>
                <a:gd name="connsiteY29" fmla="*/ 1460500 h 2495550"/>
                <a:gd name="connsiteX30" fmla="*/ 1584325 w 2273300"/>
                <a:gd name="connsiteY30" fmla="*/ 1368425 h 2495550"/>
                <a:gd name="connsiteX31" fmla="*/ 1666875 w 2273300"/>
                <a:gd name="connsiteY31" fmla="*/ 1273175 h 2495550"/>
                <a:gd name="connsiteX32" fmla="*/ 1765300 w 2273300"/>
                <a:gd name="connsiteY32" fmla="*/ 1146175 h 2495550"/>
                <a:gd name="connsiteX33" fmla="*/ 1873250 w 2273300"/>
                <a:gd name="connsiteY33" fmla="*/ 984250 h 2495550"/>
                <a:gd name="connsiteX34" fmla="*/ 1984375 w 2273300"/>
                <a:gd name="connsiteY34" fmla="*/ 803275 h 2495550"/>
                <a:gd name="connsiteX35" fmla="*/ 2073275 w 2273300"/>
                <a:gd name="connsiteY35" fmla="*/ 641350 h 2495550"/>
                <a:gd name="connsiteX36" fmla="*/ 2114550 w 2273300"/>
                <a:gd name="connsiteY36" fmla="*/ 536575 h 2495550"/>
                <a:gd name="connsiteX37" fmla="*/ 2155825 w 2273300"/>
                <a:gd name="connsiteY37" fmla="*/ 434975 h 2495550"/>
                <a:gd name="connsiteX38" fmla="*/ 2178050 w 2273300"/>
                <a:gd name="connsiteY38" fmla="*/ 390525 h 2495550"/>
                <a:gd name="connsiteX39" fmla="*/ 2197100 w 2273300"/>
                <a:gd name="connsiteY39" fmla="*/ 365125 h 2495550"/>
                <a:gd name="connsiteX40" fmla="*/ 2228850 w 2273300"/>
                <a:gd name="connsiteY40" fmla="*/ 339725 h 2495550"/>
                <a:gd name="connsiteX41" fmla="*/ 2254250 w 2273300"/>
                <a:gd name="connsiteY41" fmla="*/ 320675 h 2495550"/>
                <a:gd name="connsiteX42" fmla="*/ 2266950 w 2273300"/>
                <a:gd name="connsiteY42" fmla="*/ 298450 h 2495550"/>
                <a:gd name="connsiteX43" fmla="*/ 2273300 w 2273300"/>
                <a:gd name="connsiteY43" fmla="*/ 269875 h 2495550"/>
                <a:gd name="connsiteX44" fmla="*/ 2266950 w 2273300"/>
                <a:gd name="connsiteY44" fmla="*/ 238125 h 2495550"/>
                <a:gd name="connsiteX45" fmla="*/ 2254250 w 2273300"/>
                <a:gd name="connsiteY45" fmla="*/ 222250 h 2495550"/>
                <a:gd name="connsiteX46" fmla="*/ 2228850 w 2273300"/>
                <a:gd name="connsiteY46" fmla="*/ 203200 h 2495550"/>
                <a:gd name="connsiteX47" fmla="*/ 2146300 w 2273300"/>
                <a:gd name="connsiteY47" fmla="*/ 155575 h 2495550"/>
                <a:gd name="connsiteX48" fmla="*/ 2066925 w 2273300"/>
                <a:gd name="connsiteY48" fmla="*/ 111125 h 2495550"/>
                <a:gd name="connsiteX49" fmla="*/ 2006600 w 2273300"/>
                <a:gd name="connsiteY49" fmla="*/ 82550 h 2495550"/>
                <a:gd name="connsiteX50" fmla="*/ 1851025 w 2273300"/>
                <a:gd name="connsiteY50" fmla="*/ 0 h 2495550"/>
                <a:gd name="connsiteX51" fmla="*/ 1651000 w 2273300"/>
                <a:gd name="connsiteY51" fmla="*/ 38100 h 2495550"/>
                <a:gd name="connsiteX52" fmla="*/ 1752600 w 2273300"/>
                <a:gd name="connsiteY52" fmla="*/ 82550 h 2495550"/>
                <a:gd name="connsiteX53" fmla="*/ 1781175 w 2273300"/>
                <a:gd name="connsiteY53" fmla="*/ 95250 h 2495550"/>
                <a:gd name="connsiteX54" fmla="*/ 1819275 w 2273300"/>
                <a:gd name="connsiteY54" fmla="*/ 120650 h 2495550"/>
                <a:gd name="connsiteX55" fmla="*/ 1851025 w 2273300"/>
                <a:gd name="connsiteY55" fmla="*/ 152400 h 2495550"/>
                <a:gd name="connsiteX56" fmla="*/ 1882775 w 2273300"/>
                <a:gd name="connsiteY56" fmla="*/ 187325 h 2495550"/>
                <a:gd name="connsiteX57" fmla="*/ 1905000 w 2273300"/>
                <a:gd name="connsiteY57" fmla="*/ 225425 h 2495550"/>
                <a:gd name="connsiteX58" fmla="*/ 1914525 w 2273300"/>
                <a:gd name="connsiteY58" fmla="*/ 269875 h 2495550"/>
                <a:gd name="connsiteX59" fmla="*/ 1914525 w 2273300"/>
                <a:gd name="connsiteY59" fmla="*/ 307975 h 2495550"/>
                <a:gd name="connsiteX60" fmla="*/ 1895475 w 2273300"/>
                <a:gd name="connsiteY60" fmla="*/ 374650 h 2495550"/>
                <a:gd name="connsiteX61" fmla="*/ 1851025 w 2273300"/>
                <a:gd name="connsiteY61" fmla="*/ 501650 h 2495550"/>
                <a:gd name="connsiteX62" fmla="*/ 1790700 w 2273300"/>
                <a:gd name="connsiteY62" fmla="*/ 628650 h 2495550"/>
                <a:gd name="connsiteX63" fmla="*/ 1749425 w 2273300"/>
                <a:gd name="connsiteY63" fmla="*/ 708025 h 2495550"/>
                <a:gd name="connsiteX64" fmla="*/ 1530350 w 2273300"/>
                <a:gd name="connsiteY64" fmla="*/ 1047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3300" h="2495550">
                  <a:moveTo>
                    <a:pt x="1530350" y="1047750"/>
                  </a:moveTo>
                  <a:lnTo>
                    <a:pt x="1431925" y="1177925"/>
                  </a:lnTo>
                  <a:lnTo>
                    <a:pt x="1336675" y="1298575"/>
                  </a:lnTo>
                  <a:lnTo>
                    <a:pt x="1209675" y="1444625"/>
                  </a:lnTo>
                  <a:lnTo>
                    <a:pt x="1082675" y="1581150"/>
                  </a:lnTo>
                  <a:lnTo>
                    <a:pt x="955675" y="1711325"/>
                  </a:lnTo>
                  <a:lnTo>
                    <a:pt x="838200" y="1822450"/>
                  </a:lnTo>
                  <a:lnTo>
                    <a:pt x="704850" y="1936750"/>
                  </a:lnTo>
                  <a:lnTo>
                    <a:pt x="565150" y="2047875"/>
                  </a:lnTo>
                  <a:lnTo>
                    <a:pt x="419100" y="2159000"/>
                  </a:lnTo>
                  <a:lnTo>
                    <a:pt x="276225" y="2260600"/>
                  </a:lnTo>
                  <a:lnTo>
                    <a:pt x="117475" y="2359025"/>
                  </a:lnTo>
                  <a:lnTo>
                    <a:pt x="31750" y="2409825"/>
                  </a:lnTo>
                  <a:lnTo>
                    <a:pt x="12700" y="2432050"/>
                  </a:lnTo>
                  <a:lnTo>
                    <a:pt x="3175" y="2454275"/>
                  </a:lnTo>
                  <a:lnTo>
                    <a:pt x="0" y="2479675"/>
                  </a:lnTo>
                  <a:lnTo>
                    <a:pt x="6350" y="2492375"/>
                  </a:lnTo>
                  <a:lnTo>
                    <a:pt x="15875" y="2495550"/>
                  </a:lnTo>
                  <a:lnTo>
                    <a:pt x="57150" y="2489200"/>
                  </a:lnTo>
                  <a:lnTo>
                    <a:pt x="155575" y="2441575"/>
                  </a:lnTo>
                  <a:lnTo>
                    <a:pt x="342900" y="2343150"/>
                  </a:lnTo>
                  <a:lnTo>
                    <a:pt x="488950" y="2257425"/>
                  </a:lnTo>
                  <a:lnTo>
                    <a:pt x="688975" y="2124075"/>
                  </a:lnTo>
                  <a:lnTo>
                    <a:pt x="901700" y="1974850"/>
                  </a:lnTo>
                  <a:lnTo>
                    <a:pt x="955675" y="1949450"/>
                  </a:lnTo>
                  <a:lnTo>
                    <a:pt x="1108075" y="1822450"/>
                  </a:lnTo>
                  <a:lnTo>
                    <a:pt x="1225550" y="1717675"/>
                  </a:lnTo>
                  <a:lnTo>
                    <a:pt x="1298575" y="1647825"/>
                  </a:lnTo>
                  <a:lnTo>
                    <a:pt x="1400175" y="1552575"/>
                  </a:lnTo>
                  <a:lnTo>
                    <a:pt x="1492250" y="1460500"/>
                  </a:lnTo>
                  <a:lnTo>
                    <a:pt x="1584325" y="1368425"/>
                  </a:lnTo>
                  <a:lnTo>
                    <a:pt x="1666875" y="1273175"/>
                  </a:lnTo>
                  <a:lnTo>
                    <a:pt x="1765300" y="1146175"/>
                  </a:lnTo>
                  <a:lnTo>
                    <a:pt x="1873250" y="984250"/>
                  </a:lnTo>
                  <a:lnTo>
                    <a:pt x="1984375" y="803275"/>
                  </a:lnTo>
                  <a:lnTo>
                    <a:pt x="2073275" y="641350"/>
                  </a:lnTo>
                  <a:lnTo>
                    <a:pt x="2114550" y="536575"/>
                  </a:lnTo>
                  <a:lnTo>
                    <a:pt x="2155825" y="434975"/>
                  </a:lnTo>
                  <a:lnTo>
                    <a:pt x="2178050" y="390525"/>
                  </a:lnTo>
                  <a:lnTo>
                    <a:pt x="2197100" y="365125"/>
                  </a:lnTo>
                  <a:lnTo>
                    <a:pt x="2228850" y="339725"/>
                  </a:lnTo>
                  <a:lnTo>
                    <a:pt x="2254250" y="320675"/>
                  </a:lnTo>
                  <a:lnTo>
                    <a:pt x="2266950" y="298450"/>
                  </a:lnTo>
                  <a:lnTo>
                    <a:pt x="2273300" y="269875"/>
                  </a:lnTo>
                  <a:lnTo>
                    <a:pt x="2266950" y="238125"/>
                  </a:lnTo>
                  <a:lnTo>
                    <a:pt x="2254250" y="222250"/>
                  </a:lnTo>
                  <a:lnTo>
                    <a:pt x="2228850" y="203200"/>
                  </a:lnTo>
                  <a:lnTo>
                    <a:pt x="2146300" y="155575"/>
                  </a:lnTo>
                  <a:lnTo>
                    <a:pt x="2066925" y="111125"/>
                  </a:lnTo>
                  <a:lnTo>
                    <a:pt x="2006600" y="82550"/>
                  </a:lnTo>
                  <a:lnTo>
                    <a:pt x="1851025" y="0"/>
                  </a:lnTo>
                  <a:lnTo>
                    <a:pt x="1651000" y="38100"/>
                  </a:lnTo>
                  <a:lnTo>
                    <a:pt x="1752600" y="82550"/>
                  </a:lnTo>
                  <a:lnTo>
                    <a:pt x="1781175" y="95250"/>
                  </a:lnTo>
                  <a:lnTo>
                    <a:pt x="1819275" y="120650"/>
                  </a:lnTo>
                  <a:lnTo>
                    <a:pt x="1851025" y="152400"/>
                  </a:lnTo>
                  <a:lnTo>
                    <a:pt x="1882775" y="187325"/>
                  </a:lnTo>
                  <a:lnTo>
                    <a:pt x="1905000" y="225425"/>
                  </a:lnTo>
                  <a:lnTo>
                    <a:pt x="1914525" y="269875"/>
                  </a:lnTo>
                  <a:lnTo>
                    <a:pt x="1914525" y="307975"/>
                  </a:lnTo>
                  <a:lnTo>
                    <a:pt x="1895475" y="374650"/>
                  </a:lnTo>
                  <a:lnTo>
                    <a:pt x="1851025" y="501650"/>
                  </a:lnTo>
                  <a:lnTo>
                    <a:pt x="1790700" y="628650"/>
                  </a:lnTo>
                  <a:lnTo>
                    <a:pt x="1749425" y="708025"/>
                  </a:lnTo>
                  <a:lnTo>
                    <a:pt x="1530350" y="1047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0">
              <a:extLst>
                <a:ext uri="{FF2B5EF4-FFF2-40B4-BE49-F238E27FC236}">
                  <a16:creationId xmlns:a16="http://schemas.microsoft.com/office/drawing/2014/main" id="{53067F5E-C53D-49D6-87EA-DF68017E38C8}"/>
                </a:ext>
              </a:extLst>
            </p:cNvPr>
            <p:cNvSpPr/>
            <p:nvPr/>
          </p:nvSpPr>
          <p:spPr>
            <a:xfrm>
              <a:off x="5173663" y="2884488"/>
              <a:ext cx="2378075" cy="1501775"/>
            </a:xfrm>
            <a:custGeom>
              <a:avLst/>
              <a:gdLst>
                <a:gd name="connsiteX0" fmla="*/ 845344 w 2376488"/>
                <a:gd name="connsiteY0" fmla="*/ 916781 h 1502569"/>
                <a:gd name="connsiteX1" fmla="*/ 750094 w 2376488"/>
                <a:gd name="connsiteY1" fmla="*/ 821531 h 1502569"/>
                <a:gd name="connsiteX2" fmla="*/ 626269 w 2376488"/>
                <a:gd name="connsiteY2" fmla="*/ 690562 h 1502569"/>
                <a:gd name="connsiteX3" fmla="*/ 523875 w 2376488"/>
                <a:gd name="connsiteY3" fmla="*/ 581025 h 1502569"/>
                <a:gd name="connsiteX4" fmla="*/ 378619 w 2376488"/>
                <a:gd name="connsiteY4" fmla="*/ 423862 h 1502569"/>
                <a:gd name="connsiteX5" fmla="*/ 252413 w 2376488"/>
                <a:gd name="connsiteY5" fmla="*/ 288131 h 1502569"/>
                <a:gd name="connsiteX6" fmla="*/ 116682 w 2376488"/>
                <a:gd name="connsiteY6" fmla="*/ 138112 h 1502569"/>
                <a:gd name="connsiteX7" fmla="*/ 0 w 2376488"/>
                <a:gd name="connsiteY7" fmla="*/ 9525 h 1502569"/>
                <a:gd name="connsiteX8" fmla="*/ 171450 w 2376488"/>
                <a:gd name="connsiteY8" fmla="*/ 0 h 1502569"/>
                <a:gd name="connsiteX9" fmla="*/ 304800 w 2376488"/>
                <a:gd name="connsiteY9" fmla="*/ 140494 h 1502569"/>
                <a:gd name="connsiteX10" fmla="*/ 442913 w 2376488"/>
                <a:gd name="connsiteY10" fmla="*/ 271462 h 1502569"/>
                <a:gd name="connsiteX11" fmla="*/ 604838 w 2376488"/>
                <a:gd name="connsiteY11" fmla="*/ 421481 h 1502569"/>
                <a:gd name="connsiteX12" fmla="*/ 752475 w 2376488"/>
                <a:gd name="connsiteY12" fmla="*/ 550069 h 1502569"/>
                <a:gd name="connsiteX13" fmla="*/ 933450 w 2376488"/>
                <a:gd name="connsiteY13" fmla="*/ 697706 h 1502569"/>
                <a:gd name="connsiteX14" fmla="*/ 1057275 w 2376488"/>
                <a:gd name="connsiteY14" fmla="*/ 792956 h 1502569"/>
                <a:gd name="connsiteX15" fmla="*/ 1231107 w 2376488"/>
                <a:gd name="connsiteY15" fmla="*/ 916781 h 1502569"/>
                <a:gd name="connsiteX16" fmla="*/ 1402557 w 2376488"/>
                <a:gd name="connsiteY16" fmla="*/ 1028700 h 1502569"/>
                <a:gd name="connsiteX17" fmla="*/ 1595438 w 2376488"/>
                <a:gd name="connsiteY17" fmla="*/ 1135856 h 1502569"/>
                <a:gd name="connsiteX18" fmla="*/ 1809750 w 2376488"/>
                <a:gd name="connsiteY18" fmla="*/ 1235869 h 1502569"/>
                <a:gd name="connsiteX19" fmla="*/ 1978819 w 2376488"/>
                <a:gd name="connsiteY19" fmla="*/ 1302544 h 1502569"/>
                <a:gd name="connsiteX20" fmla="*/ 2171700 w 2376488"/>
                <a:gd name="connsiteY20" fmla="*/ 1369219 h 1502569"/>
                <a:gd name="connsiteX21" fmla="*/ 2336007 w 2376488"/>
                <a:gd name="connsiteY21" fmla="*/ 1421606 h 1502569"/>
                <a:gd name="connsiteX22" fmla="*/ 2359819 w 2376488"/>
                <a:gd name="connsiteY22" fmla="*/ 1431131 h 1502569"/>
                <a:gd name="connsiteX23" fmla="*/ 2369344 w 2376488"/>
                <a:gd name="connsiteY23" fmla="*/ 1438275 h 1502569"/>
                <a:gd name="connsiteX24" fmla="*/ 2374107 w 2376488"/>
                <a:gd name="connsiteY24" fmla="*/ 1447800 h 1502569"/>
                <a:gd name="connsiteX25" fmla="*/ 2376488 w 2376488"/>
                <a:gd name="connsiteY25" fmla="*/ 1459706 h 1502569"/>
                <a:gd name="connsiteX26" fmla="*/ 2371725 w 2376488"/>
                <a:gd name="connsiteY26" fmla="*/ 1469231 h 1502569"/>
                <a:gd name="connsiteX27" fmla="*/ 2355057 w 2376488"/>
                <a:gd name="connsiteY27" fmla="*/ 1483519 h 1502569"/>
                <a:gd name="connsiteX28" fmla="*/ 2324100 w 2376488"/>
                <a:gd name="connsiteY28" fmla="*/ 1497806 h 1502569"/>
                <a:gd name="connsiteX29" fmla="*/ 2300288 w 2376488"/>
                <a:gd name="connsiteY29" fmla="*/ 1502569 h 1502569"/>
                <a:gd name="connsiteX30" fmla="*/ 2162175 w 2376488"/>
                <a:gd name="connsiteY30" fmla="*/ 1500187 h 1502569"/>
                <a:gd name="connsiteX31" fmla="*/ 1978819 w 2376488"/>
                <a:gd name="connsiteY31" fmla="*/ 1502569 h 1502569"/>
                <a:gd name="connsiteX32" fmla="*/ 1704975 w 2376488"/>
                <a:gd name="connsiteY32" fmla="*/ 1500187 h 1502569"/>
                <a:gd name="connsiteX33" fmla="*/ 1519238 w 2376488"/>
                <a:gd name="connsiteY33" fmla="*/ 1502569 h 1502569"/>
                <a:gd name="connsiteX34" fmla="*/ 1473994 w 2376488"/>
                <a:gd name="connsiteY34" fmla="*/ 1497806 h 1502569"/>
                <a:gd name="connsiteX35" fmla="*/ 1438275 w 2376488"/>
                <a:gd name="connsiteY35" fmla="*/ 1488281 h 1502569"/>
                <a:gd name="connsiteX36" fmla="*/ 1412082 w 2376488"/>
                <a:gd name="connsiteY36" fmla="*/ 1473994 h 1502569"/>
                <a:gd name="connsiteX37" fmla="*/ 1381125 w 2376488"/>
                <a:gd name="connsiteY37" fmla="*/ 1454944 h 1502569"/>
                <a:gd name="connsiteX38" fmla="*/ 1335882 w 2376488"/>
                <a:gd name="connsiteY38" fmla="*/ 1419225 h 1502569"/>
                <a:gd name="connsiteX39" fmla="*/ 1240632 w 2376488"/>
                <a:gd name="connsiteY39" fmla="*/ 1326356 h 1502569"/>
                <a:gd name="connsiteX40" fmla="*/ 1145382 w 2376488"/>
                <a:gd name="connsiteY40" fmla="*/ 1226344 h 1502569"/>
                <a:gd name="connsiteX41" fmla="*/ 1033463 w 2376488"/>
                <a:gd name="connsiteY41" fmla="*/ 1116806 h 1502569"/>
                <a:gd name="connsiteX42" fmla="*/ 845344 w 2376488"/>
                <a:gd name="connsiteY42" fmla="*/ 916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76488" h="1502569">
                  <a:moveTo>
                    <a:pt x="845344" y="916781"/>
                  </a:moveTo>
                  <a:lnTo>
                    <a:pt x="750094" y="821531"/>
                  </a:lnTo>
                  <a:lnTo>
                    <a:pt x="626269" y="690562"/>
                  </a:lnTo>
                  <a:lnTo>
                    <a:pt x="523875" y="581025"/>
                  </a:lnTo>
                  <a:lnTo>
                    <a:pt x="378619" y="423862"/>
                  </a:lnTo>
                  <a:lnTo>
                    <a:pt x="252413" y="288131"/>
                  </a:lnTo>
                  <a:lnTo>
                    <a:pt x="116682" y="138112"/>
                  </a:lnTo>
                  <a:lnTo>
                    <a:pt x="0" y="9525"/>
                  </a:lnTo>
                  <a:lnTo>
                    <a:pt x="171450" y="0"/>
                  </a:lnTo>
                  <a:lnTo>
                    <a:pt x="304800" y="140494"/>
                  </a:lnTo>
                  <a:lnTo>
                    <a:pt x="442913" y="271462"/>
                  </a:lnTo>
                  <a:lnTo>
                    <a:pt x="604838" y="421481"/>
                  </a:lnTo>
                  <a:lnTo>
                    <a:pt x="752475" y="550069"/>
                  </a:lnTo>
                  <a:lnTo>
                    <a:pt x="933450" y="697706"/>
                  </a:lnTo>
                  <a:lnTo>
                    <a:pt x="1057275" y="792956"/>
                  </a:lnTo>
                  <a:lnTo>
                    <a:pt x="1231107" y="916781"/>
                  </a:lnTo>
                  <a:lnTo>
                    <a:pt x="1402557" y="1028700"/>
                  </a:lnTo>
                  <a:lnTo>
                    <a:pt x="1595438" y="1135856"/>
                  </a:lnTo>
                  <a:lnTo>
                    <a:pt x="1809750" y="1235869"/>
                  </a:lnTo>
                  <a:lnTo>
                    <a:pt x="1978819" y="1302544"/>
                  </a:lnTo>
                  <a:lnTo>
                    <a:pt x="2171700" y="1369219"/>
                  </a:lnTo>
                  <a:lnTo>
                    <a:pt x="2336007" y="1421606"/>
                  </a:lnTo>
                  <a:lnTo>
                    <a:pt x="2359819" y="1431131"/>
                  </a:lnTo>
                  <a:lnTo>
                    <a:pt x="2369344" y="1438275"/>
                  </a:lnTo>
                  <a:lnTo>
                    <a:pt x="2374107" y="1447800"/>
                  </a:lnTo>
                  <a:lnTo>
                    <a:pt x="2376488" y="1459706"/>
                  </a:lnTo>
                  <a:lnTo>
                    <a:pt x="2371725" y="1469231"/>
                  </a:lnTo>
                  <a:lnTo>
                    <a:pt x="2355057" y="1483519"/>
                  </a:lnTo>
                  <a:lnTo>
                    <a:pt x="2324100" y="1497806"/>
                  </a:lnTo>
                  <a:lnTo>
                    <a:pt x="2300288" y="1502569"/>
                  </a:lnTo>
                  <a:lnTo>
                    <a:pt x="2162175" y="1500187"/>
                  </a:lnTo>
                  <a:lnTo>
                    <a:pt x="1978819" y="1502569"/>
                  </a:lnTo>
                  <a:lnTo>
                    <a:pt x="1704975" y="1500187"/>
                  </a:lnTo>
                  <a:lnTo>
                    <a:pt x="1519238" y="1502569"/>
                  </a:lnTo>
                  <a:lnTo>
                    <a:pt x="1473994" y="1497806"/>
                  </a:lnTo>
                  <a:lnTo>
                    <a:pt x="1438275" y="1488281"/>
                  </a:lnTo>
                  <a:lnTo>
                    <a:pt x="1412082" y="1473994"/>
                  </a:lnTo>
                  <a:lnTo>
                    <a:pt x="1381125" y="1454944"/>
                  </a:lnTo>
                  <a:lnTo>
                    <a:pt x="1335882" y="1419225"/>
                  </a:lnTo>
                  <a:lnTo>
                    <a:pt x="1240632" y="1326356"/>
                  </a:lnTo>
                  <a:lnTo>
                    <a:pt x="1145382" y="1226344"/>
                  </a:lnTo>
                  <a:lnTo>
                    <a:pt x="1033463" y="1116806"/>
                  </a:lnTo>
                  <a:lnTo>
                    <a:pt x="845344" y="9167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C08BB0C1-BEE8-494D-A2FD-849E0C48D797}"/>
                </a:ext>
              </a:extLst>
            </p:cNvPr>
            <p:cNvSpPr/>
            <p:nvPr/>
          </p:nvSpPr>
          <p:spPr>
            <a:xfrm>
              <a:off x="3706813" y="4095750"/>
              <a:ext cx="541337" cy="1122363"/>
            </a:xfrm>
            <a:custGeom>
              <a:avLst/>
              <a:gdLst>
                <a:gd name="connsiteX0" fmla="*/ 466725 w 540544"/>
                <a:gd name="connsiteY0" fmla="*/ 500063 h 1121569"/>
                <a:gd name="connsiteX1" fmla="*/ 423863 w 540544"/>
                <a:gd name="connsiteY1" fmla="*/ 280988 h 1121569"/>
                <a:gd name="connsiteX2" fmla="*/ 364332 w 540544"/>
                <a:gd name="connsiteY2" fmla="*/ 159544 h 1121569"/>
                <a:gd name="connsiteX3" fmla="*/ 326232 w 540544"/>
                <a:gd name="connsiteY3" fmla="*/ 116681 h 1121569"/>
                <a:gd name="connsiteX4" fmla="*/ 276225 w 540544"/>
                <a:gd name="connsiteY4" fmla="*/ 73819 h 1121569"/>
                <a:gd name="connsiteX5" fmla="*/ 252413 w 540544"/>
                <a:gd name="connsiteY5" fmla="*/ 59531 h 1121569"/>
                <a:gd name="connsiteX6" fmla="*/ 223838 w 540544"/>
                <a:gd name="connsiteY6" fmla="*/ 45244 h 1121569"/>
                <a:gd name="connsiteX7" fmla="*/ 200025 w 540544"/>
                <a:gd name="connsiteY7" fmla="*/ 35719 h 1121569"/>
                <a:gd name="connsiteX8" fmla="*/ 152400 w 540544"/>
                <a:gd name="connsiteY8" fmla="*/ 21431 h 1121569"/>
                <a:gd name="connsiteX9" fmla="*/ 47625 w 540544"/>
                <a:gd name="connsiteY9" fmla="*/ 0 h 1121569"/>
                <a:gd name="connsiteX10" fmla="*/ 0 w 540544"/>
                <a:gd name="connsiteY10" fmla="*/ 35719 h 1121569"/>
                <a:gd name="connsiteX11" fmla="*/ 57150 w 540544"/>
                <a:gd name="connsiteY11" fmla="*/ 88106 h 1121569"/>
                <a:gd name="connsiteX12" fmla="*/ 102394 w 540544"/>
                <a:gd name="connsiteY12" fmla="*/ 142875 h 1121569"/>
                <a:gd name="connsiteX13" fmla="*/ 135732 w 540544"/>
                <a:gd name="connsiteY13" fmla="*/ 197644 h 1121569"/>
                <a:gd name="connsiteX14" fmla="*/ 178594 w 540544"/>
                <a:gd name="connsiteY14" fmla="*/ 290513 h 1121569"/>
                <a:gd name="connsiteX15" fmla="*/ 202407 w 540544"/>
                <a:gd name="connsiteY15" fmla="*/ 359569 h 1121569"/>
                <a:gd name="connsiteX16" fmla="*/ 223838 w 540544"/>
                <a:gd name="connsiteY16" fmla="*/ 438150 h 1121569"/>
                <a:gd name="connsiteX17" fmla="*/ 240507 w 540544"/>
                <a:gd name="connsiteY17" fmla="*/ 516731 h 1121569"/>
                <a:gd name="connsiteX18" fmla="*/ 264319 w 540544"/>
                <a:gd name="connsiteY18" fmla="*/ 647700 h 1121569"/>
                <a:gd name="connsiteX19" fmla="*/ 273844 w 540544"/>
                <a:gd name="connsiteY19" fmla="*/ 709613 h 1121569"/>
                <a:gd name="connsiteX20" fmla="*/ 276225 w 540544"/>
                <a:gd name="connsiteY20" fmla="*/ 773906 h 1121569"/>
                <a:gd name="connsiteX21" fmla="*/ 280988 w 540544"/>
                <a:gd name="connsiteY21" fmla="*/ 814388 h 1121569"/>
                <a:gd name="connsiteX22" fmla="*/ 292894 w 540544"/>
                <a:gd name="connsiteY22" fmla="*/ 873919 h 1121569"/>
                <a:gd name="connsiteX23" fmla="*/ 309563 w 540544"/>
                <a:gd name="connsiteY23" fmla="*/ 923925 h 1121569"/>
                <a:gd name="connsiteX24" fmla="*/ 342900 w 540544"/>
                <a:gd name="connsiteY24" fmla="*/ 995363 h 1121569"/>
                <a:gd name="connsiteX25" fmla="*/ 366713 w 540544"/>
                <a:gd name="connsiteY25" fmla="*/ 1038225 h 1121569"/>
                <a:gd name="connsiteX26" fmla="*/ 392907 w 540544"/>
                <a:gd name="connsiteY26" fmla="*/ 1076325 h 1121569"/>
                <a:gd name="connsiteX27" fmla="*/ 416719 w 540544"/>
                <a:gd name="connsiteY27" fmla="*/ 1102519 h 1121569"/>
                <a:gd name="connsiteX28" fmla="*/ 440532 w 540544"/>
                <a:gd name="connsiteY28" fmla="*/ 1116806 h 1121569"/>
                <a:gd name="connsiteX29" fmla="*/ 461963 w 540544"/>
                <a:gd name="connsiteY29" fmla="*/ 1121569 h 1121569"/>
                <a:gd name="connsiteX30" fmla="*/ 481013 w 540544"/>
                <a:gd name="connsiteY30" fmla="*/ 1119188 h 1121569"/>
                <a:gd name="connsiteX31" fmla="*/ 509588 w 540544"/>
                <a:gd name="connsiteY31" fmla="*/ 1104900 h 1121569"/>
                <a:gd name="connsiteX32" fmla="*/ 533400 w 540544"/>
                <a:gd name="connsiteY32" fmla="*/ 1083469 h 1121569"/>
                <a:gd name="connsiteX33" fmla="*/ 540544 w 540544"/>
                <a:gd name="connsiteY33" fmla="*/ 1064419 h 1121569"/>
                <a:gd name="connsiteX34" fmla="*/ 540544 w 540544"/>
                <a:gd name="connsiteY34" fmla="*/ 912019 h 1121569"/>
                <a:gd name="connsiteX35" fmla="*/ 511969 w 540544"/>
                <a:gd name="connsiteY35" fmla="*/ 731044 h 1121569"/>
                <a:gd name="connsiteX36" fmla="*/ 466725 w 540544"/>
                <a:gd name="connsiteY36" fmla="*/ 500063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40544" h="1121569">
                  <a:moveTo>
                    <a:pt x="466725" y="500063"/>
                  </a:moveTo>
                  <a:lnTo>
                    <a:pt x="423863" y="280988"/>
                  </a:lnTo>
                  <a:lnTo>
                    <a:pt x="364332" y="159544"/>
                  </a:lnTo>
                  <a:lnTo>
                    <a:pt x="326232" y="116681"/>
                  </a:lnTo>
                  <a:lnTo>
                    <a:pt x="276225" y="73819"/>
                  </a:lnTo>
                  <a:lnTo>
                    <a:pt x="252413" y="59531"/>
                  </a:lnTo>
                  <a:lnTo>
                    <a:pt x="223838" y="45244"/>
                  </a:lnTo>
                  <a:lnTo>
                    <a:pt x="200025" y="35719"/>
                  </a:lnTo>
                  <a:lnTo>
                    <a:pt x="152400" y="21431"/>
                  </a:lnTo>
                  <a:lnTo>
                    <a:pt x="47625" y="0"/>
                  </a:lnTo>
                  <a:lnTo>
                    <a:pt x="0" y="35719"/>
                  </a:lnTo>
                  <a:lnTo>
                    <a:pt x="57150" y="88106"/>
                  </a:lnTo>
                  <a:lnTo>
                    <a:pt x="102394" y="142875"/>
                  </a:lnTo>
                  <a:lnTo>
                    <a:pt x="135732" y="197644"/>
                  </a:lnTo>
                  <a:lnTo>
                    <a:pt x="178594" y="290513"/>
                  </a:lnTo>
                  <a:lnTo>
                    <a:pt x="202407" y="359569"/>
                  </a:lnTo>
                  <a:lnTo>
                    <a:pt x="223838" y="438150"/>
                  </a:lnTo>
                  <a:lnTo>
                    <a:pt x="240507" y="516731"/>
                  </a:lnTo>
                  <a:lnTo>
                    <a:pt x="264319" y="647700"/>
                  </a:lnTo>
                  <a:lnTo>
                    <a:pt x="273844" y="709613"/>
                  </a:lnTo>
                  <a:cubicBezTo>
                    <a:pt x="274638" y="731044"/>
                    <a:pt x="275431" y="752475"/>
                    <a:pt x="276225" y="773906"/>
                  </a:cubicBezTo>
                  <a:lnTo>
                    <a:pt x="280988" y="814388"/>
                  </a:lnTo>
                  <a:lnTo>
                    <a:pt x="292894" y="873919"/>
                  </a:lnTo>
                  <a:lnTo>
                    <a:pt x="309563" y="923925"/>
                  </a:lnTo>
                  <a:lnTo>
                    <a:pt x="342900" y="995363"/>
                  </a:lnTo>
                  <a:lnTo>
                    <a:pt x="366713" y="1038225"/>
                  </a:lnTo>
                  <a:lnTo>
                    <a:pt x="392907" y="1076325"/>
                  </a:lnTo>
                  <a:lnTo>
                    <a:pt x="416719" y="1102519"/>
                  </a:lnTo>
                  <a:lnTo>
                    <a:pt x="440532" y="1116806"/>
                  </a:lnTo>
                  <a:lnTo>
                    <a:pt x="461963" y="1121569"/>
                  </a:lnTo>
                  <a:lnTo>
                    <a:pt x="481013" y="1119188"/>
                  </a:lnTo>
                  <a:lnTo>
                    <a:pt x="509588" y="1104900"/>
                  </a:lnTo>
                  <a:lnTo>
                    <a:pt x="533400" y="1083469"/>
                  </a:lnTo>
                  <a:lnTo>
                    <a:pt x="540544" y="1064419"/>
                  </a:lnTo>
                  <a:lnTo>
                    <a:pt x="540544" y="912019"/>
                  </a:lnTo>
                  <a:lnTo>
                    <a:pt x="511969" y="731044"/>
                  </a:lnTo>
                  <a:lnTo>
                    <a:pt x="466725" y="500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DF23DB6B-AF3B-4D10-A8FB-13E02A1CE9C8}"/>
                </a:ext>
              </a:extLst>
            </p:cNvPr>
            <p:cNvSpPr/>
            <p:nvPr/>
          </p:nvSpPr>
          <p:spPr>
            <a:xfrm>
              <a:off x="3989388" y="4005263"/>
              <a:ext cx="2266950" cy="949325"/>
            </a:xfrm>
            <a:custGeom>
              <a:avLst/>
              <a:gdLst>
                <a:gd name="connsiteX0" fmla="*/ 723900 w 2266950"/>
                <a:gd name="connsiteY0" fmla="*/ 178593 h 950118"/>
                <a:gd name="connsiteX1" fmla="*/ 392906 w 2266950"/>
                <a:gd name="connsiteY1" fmla="*/ 214312 h 950118"/>
                <a:gd name="connsiteX2" fmla="*/ 33337 w 2266950"/>
                <a:gd name="connsiteY2" fmla="*/ 252412 h 950118"/>
                <a:gd name="connsiteX3" fmla="*/ 0 w 2266950"/>
                <a:gd name="connsiteY3" fmla="*/ 259556 h 950118"/>
                <a:gd name="connsiteX4" fmla="*/ 50006 w 2266950"/>
                <a:gd name="connsiteY4" fmla="*/ 407193 h 950118"/>
                <a:gd name="connsiteX5" fmla="*/ 302419 w 2266950"/>
                <a:gd name="connsiteY5" fmla="*/ 392906 h 950118"/>
                <a:gd name="connsiteX6" fmla="*/ 650081 w 2266950"/>
                <a:gd name="connsiteY6" fmla="*/ 371475 h 950118"/>
                <a:gd name="connsiteX7" fmla="*/ 907256 w 2266950"/>
                <a:gd name="connsiteY7" fmla="*/ 357187 h 950118"/>
                <a:gd name="connsiteX8" fmla="*/ 1109662 w 2266950"/>
                <a:gd name="connsiteY8" fmla="*/ 316706 h 950118"/>
                <a:gd name="connsiteX9" fmla="*/ 1373981 w 2266950"/>
                <a:gd name="connsiteY9" fmla="*/ 283368 h 950118"/>
                <a:gd name="connsiteX10" fmla="*/ 1666875 w 2266950"/>
                <a:gd name="connsiteY10" fmla="*/ 247650 h 950118"/>
                <a:gd name="connsiteX11" fmla="*/ 1833562 w 2266950"/>
                <a:gd name="connsiteY11" fmla="*/ 226218 h 950118"/>
                <a:gd name="connsiteX12" fmla="*/ 1866900 w 2266950"/>
                <a:gd name="connsiteY12" fmla="*/ 223837 h 950118"/>
                <a:gd name="connsiteX13" fmla="*/ 1897856 w 2266950"/>
                <a:gd name="connsiteY13" fmla="*/ 230981 h 950118"/>
                <a:gd name="connsiteX14" fmla="*/ 1916906 w 2266950"/>
                <a:gd name="connsiteY14" fmla="*/ 240506 h 950118"/>
                <a:gd name="connsiteX15" fmla="*/ 1931194 w 2266950"/>
                <a:gd name="connsiteY15" fmla="*/ 257175 h 950118"/>
                <a:gd name="connsiteX16" fmla="*/ 1935956 w 2266950"/>
                <a:gd name="connsiteY16" fmla="*/ 276225 h 950118"/>
                <a:gd name="connsiteX17" fmla="*/ 1935956 w 2266950"/>
                <a:gd name="connsiteY17" fmla="*/ 307181 h 950118"/>
                <a:gd name="connsiteX18" fmla="*/ 1914525 w 2266950"/>
                <a:gd name="connsiteY18" fmla="*/ 416718 h 950118"/>
                <a:gd name="connsiteX19" fmla="*/ 1878806 w 2266950"/>
                <a:gd name="connsiteY19" fmla="*/ 538162 h 950118"/>
                <a:gd name="connsiteX20" fmla="*/ 1859756 w 2266950"/>
                <a:gd name="connsiteY20" fmla="*/ 595312 h 950118"/>
                <a:gd name="connsiteX21" fmla="*/ 1809750 w 2266950"/>
                <a:gd name="connsiteY21" fmla="*/ 728662 h 950118"/>
                <a:gd name="connsiteX22" fmla="*/ 1762125 w 2266950"/>
                <a:gd name="connsiteY22" fmla="*/ 876300 h 950118"/>
                <a:gd name="connsiteX23" fmla="*/ 1788319 w 2266950"/>
                <a:gd name="connsiteY23" fmla="*/ 916781 h 950118"/>
                <a:gd name="connsiteX24" fmla="*/ 1812131 w 2266950"/>
                <a:gd name="connsiteY24" fmla="*/ 935831 h 950118"/>
                <a:gd name="connsiteX25" fmla="*/ 1840706 w 2266950"/>
                <a:gd name="connsiteY25" fmla="*/ 947737 h 950118"/>
                <a:gd name="connsiteX26" fmla="*/ 1859756 w 2266950"/>
                <a:gd name="connsiteY26" fmla="*/ 950118 h 950118"/>
                <a:gd name="connsiteX27" fmla="*/ 1890712 w 2266950"/>
                <a:gd name="connsiteY27" fmla="*/ 947737 h 950118"/>
                <a:gd name="connsiteX28" fmla="*/ 1919287 w 2266950"/>
                <a:gd name="connsiteY28" fmla="*/ 938212 h 950118"/>
                <a:gd name="connsiteX29" fmla="*/ 1945481 w 2266950"/>
                <a:gd name="connsiteY29" fmla="*/ 919162 h 950118"/>
                <a:gd name="connsiteX30" fmla="*/ 1969294 w 2266950"/>
                <a:gd name="connsiteY30" fmla="*/ 892968 h 950118"/>
                <a:gd name="connsiteX31" fmla="*/ 1995487 w 2266950"/>
                <a:gd name="connsiteY31" fmla="*/ 852487 h 950118"/>
                <a:gd name="connsiteX32" fmla="*/ 2009775 w 2266950"/>
                <a:gd name="connsiteY32" fmla="*/ 821531 h 950118"/>
                <a:gd name="connsiteX33" fmla="*/ 2026444 w 2266950"/>
                <a:gd name="connsiteY33" fmla="*/ 778668 h 950118"/>
                <a:gd name="connsiteX34" fmla="*/ 2043112 w 2266950"/>
                <a:gd name="connsiteY34" fmla="*/ 723900 h 950118"/>
                <a:gd name="connsiteX35" fmla="*/ 2057400 w 2266950"/>
                <a:gd name="connsiteY35" fmla="*/ 669131 h 950118"/>
                <a:gd name="connsiteX36" fmla="*/ 2083594 w 2266950"/>
                <a:gd name="connsiteY36" fmla="*/ 595312 h 950118"/>
                <a:gd name="connsiteX37" fmla="*/ 2128837 w 2266950"/>
                <a:gd name="connsiteY37" fmla="*/ 483393 h 950118"/>
                <a:gd name="connsiteX38" fmla="*/ 2164556 w 2266950"/>
                <a:gd name="connsiteY38" fmla="*/ 414337 h 950118"/>
                <a:gd name="connsiteX39" fmla="*/ 2190750 w 2266950"/>
                <a:gd name="connsiteY39" fmla="*/ 381000 h 950118"/>
                <a:gd name="connsiteX40" fmla="*/ 2221706 w 2266950"/>
                <a:gd name="connsiteY40" fmla="*/ 350043 h 950118"/>
                <a:gd name="connsiteX41" fmla="*/ 2235994 w 2266950"/>
                <a:gd name="connsiteY41" fmla="*/ 342900 h 950118"/>
                <a:gd name="connsiteX42" fmla="*/ 2250281 w 2266950"/>
                <a:gd name="connsiteY42" fmla="*/ 335756 h 950118"/>
                <a:gd name="connsiteX43" fmla="*/ 2259806 w 2266950"/>
                <a:gd name="connsiteY43" fmla="*/ 321468 h 950118"/>
                <a:gd name="connsiteX44" fmla="*/ 2266950 w 2266950"/>
                <a:gd name="connsiteY44" fmla="*/ 295275 h 950118"/>
                <a:gd name="connsiteX45" fmla="*/ 2266950 w 2266950"/>
                <a:gd name="connsiteY45" fmla="*/ 264318 h 950118"/>
                <a:gd name="connsiteX46" fmla="*/ 2257425 w 2266950"/>
                <a:gd name="connsiteY46" fmla="*/ 235743 h 950118"/>
                <a:gd name="connsiteX47" fmla="*/ 2228850 w 2266950"/>
                <a:gd name="connsiteY47" fmla="*/ 200025 h 950118"/>
                <a:gd name="connsiteX48" fmla="*/ 2169319 w 2266950"/>
                <a:gd name="connsiteY48" fmla="*/ 154781 h 950118"/>
                <a:gd name="connsiteX49" fmla="*/ 2093119 w 2266950"/>
                <a:gd name="connsiteY49" fmla="*/ 102393 h 950118"/>
                <a:gd name="connsiteX50" fmla="*/ 2019300 w 2266950"/>
                <a:gd name="connsiteY50" fmla="*/ 54768 h 950118"/>
                <a:gd name="connsiteX51" fmla="*/ 1964531 w 2266950"/>
                <a:gd name="connsiteY51" fmla="*/ 26193 h 950118"/>
                <a:gd name="connsiteX52" fmla="*/ 1909762 w 2266950"/>
                <a:gd name="connsiteY52" fmla="*/ 7143 h 950118"/>
                <a:gd name="connsiteX53" fmla="*/ 1874044 w 2266950"/>
                <a:gd name="connsiteY53" fmla="*/ 0 h 950118"/>
                <a:gd name="connsiteX54" fmla="*/ 1857375 w 2266950"/>
                <a:gd name="connsiteY54" fmla="*/ 4762 h 950118"/>
                <a:gd name="connsiteX55" fmla="*/ 1795462 w 2266950"/>
                <a:gd name="connsiteY55" fmla="*/ 35718 h 950118"/>
                <a:gd name="connsiteX56" fmla="*/ 1750219 w 2266950"/>
                <a:gd name="connsiteY56" fmla="*/ 47625 h 950118"/>
                <a:gd name="connsiteX57" fmla="*/ 1588294 w 2266950"/>
                <a:gd name="connsiteY57" fmla="*/ 76200 h 950118"/>
                <a:gd name="connsiteX58" fmla="*/ 1373981 w 2266950"/>
                <a:gd name="connsiteY58" fmla="*/ 104775 h 950118"/>
                <a:gd name="connsiteX59" fmla="*/ 1095375 w 2266950"/>
                <a:gd name="connsiteY59" fmla="*/ 138112 h 950118"/>
                <a:gd name="connsiteX60" fmla="*/ 723900 w 2266950"/>
                <a:gd name="connsiteY60" fmla="*/ 178593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66950" h="950118">
                  <a:moveTo>
                    <a:pt x="723900" y="178593"/>
                  </a:moveTo>
                  <a:lnTo>
                    <a:pt x="392906" y="214312"/>
                  </a:lnTo>
                  <a:lnTo>
                    <a:pt x="33337" y="252412"/>
                  </a:lnTo>
                  <a:lnTo>
                    <a:pt x="0" y="259556"/>
                  </a:lnTo>
                  <a:lnTo>
                    <a:pt x="50006" y="407193"/>
                  </a:lnTo>
                  <a:lnTo>
                    <a:pt x="302419" y="392906"/>
                  </a:lnTo>
                  <a:lnTo>
                    <a:pt x="650081" y="371475"/>
                  </a:lnTo>
                  <a:lnTo>
                    <a:pt x="907256" y="357187"/>
                  </a:lnTo>
                  <a:lnTo>
                    <a:pt x="1109662" y="316706"/>
                  </a:lnTo>
                  <a:lnTo>
                    <a:pt x="1373981" y="283368"/>
                  </a:lnTo>
                  <a:lnTo>
                    <a:pt x="1666875" y="247650"/>
                  </a:lnTo>
                  <a:lnTo>
                    <a:pt x="1833562" y="226218"/>
                  </a:lnTo>
                  <a:lnTo>
                    <a:pt x="1866900" y="223837"/>
                  </a:lnTo>
                  <a:lnTo>
                    <a:pt x="1897856" y="230981"/>
                  </a:lnTo>
                  <a:lnTo>
                    <a:pt x="1916906" y="240506"/>
                  </a:lnTo>
                  <a:lnTo>
                    <a:pt x="1931194" y="257175"/>
                  </a:lnTo>
                  <a:lnTo>
                    <a:pt x="1935956" y="276225"/>
                  </a:lnTo>
                  <a:lnTo>
                    <a:pt x="1935956" y="307181"/>
                  </a:lnTo>
                  <a:lnTo>
                    <a:pt x="1914525" y="416718"/>
                  </a:lnTo>
                  <a:lnTo>
                    <a:pt x="1878806" y="538162"/>
                  </a:lnTo>
                  <a:lnTo>
                    <a:pt x="1859756" y="595312"/>
                  </a:lnTo>
                  <a:lnTo>
                    <a:pt x="1809750" y="728662"/>
                  </a:lnTo>
                  <a:lnTo>
                    <a:pt x="1762125" y="876300"/>
                  </a:lnTo>
                  <a:lnTo>
                    <a:pt x="1788319" y="916781"/>
                  </a:lnTo>
                  <a:lnTo>
                    <a:pt x="1812131" y="935831"/>
                  </a:lnTo>
                  <a:lnTo>
                    <a:pt x="1840706" y="947737"/>
                  </a:lnTo>
                  <a:lnTo>
                    <a:pt x="1859756" y="950118"/>
                  </a:lnTo>
                  <a:lnTo>
                    <a:pt x="1890712" y="947737"/>
                  </a:lnTo>
                  <a:lnTo>
                    <a:pt x="1919287" y="938212"/>
                  </a:lnTo>
                  <a:lnTo>
                    <a:pt x="1945481" y="919162"/>
                  </a:lnTo>
                  <a:lnTo>
                    <a:pt x="1969294" y="892968"/>
                  </a:lnTo>
                  <a:lnTo>
                    <a:pt x="1995487" y="852487"/>
                  </a:lnTo>
                  <a:lnTo>
                    <a:pt x="2009775" y="821531"/>
                  </a:lnTo>
                  <a:lnTo>
                    <a:pt x="2026444" y="778668"/>
                  </a:lnTo>
                  <a:lnTo>
                    <a:pt x="2043112" y="723900"/>
                  </a:lnTo>
                  <a:lnTo>
                    <a:pt x="2057400" y="669131"/>
                  </a:lnTo>
                  <a:lnTo>
                    <a:pt x="2083594" y="595312"/>
                  </a:lnTo>
                  <a:lnTo>
                    <a:pt x="2128837" y="483393"/>
                  </a:lnTo>
                  <a:lnTo>
                    <a:pt x="2164556" y="414337"/>
                  </a:lnTo>
                  <a:lnTo>
                    <a:pt x="2190750" y="381000"/>
                  </a:lnTo>
                  <a:lnTo>
                    <a:pt x="2221706" y="350043"/>
                  </a:lnTo>
                  <a:lnTo>
                    <a:pt x="2235994" y="342900"/>
                  </a:lnTo>
                  <a:lnTo>
                    <a:pt x="2250281" y="335756"/>
                  </a:lnTo>
                  <a:lnTo>
                    <a:pt x="2259806" y="321468"/>
                  </a:lnTo>
                  <a:lnTo>
                    <a:pt x="2266950" y="295275"/>
                  </a:lnTo>
                  <a:lnTo>
                    <a:pt x="2266950" y="264318"/>
                  </a:lnTo>
                  <a:lnTo>
                    <a:pt x="2257425" y="235743"/>
                  </a:lnTo>
                  <a:lnTo>
                    <a:pt x="2228850" y="200025"/>
                  </a:lnTo>
                  <a:lnTo>
                    <a:pt x="2169319" y="154781"/>
                  </a:lnTo>
                  <a:lnTo>
                    <a:pt x="2093119" y="102393"/>
                  </a:lnTo>
                  <a:lnTo>
                    <a:pt x="2019300" y="54768"/>
                  </a:lnTo>
                  <a:lnTo>
                    <a:pt x="1964531" y="26193"/>
                  </a:lnTo>
                  <a:lnTo>
                    <a:pt x="1909762" y="7143"/>
                  </a:lnTo>
                  <a:lnTo>
                    <a:pt x="1874044" y="0"/>
                  </a:lnTo>
                  <a:lnTo>
                    <a:pt x="1857375" y="4762"/>
                  </a:lnTo>
                  <a:lnTo>
                    <a:pt x="1795462" y="35718"/>
                  </a:lnTo>
                  <a:lnTo>
                    <a:pt x="1750219" y="47625"/>
                  </a:lnTo>
                  <a:lnTo>
                    <a:pt x="1588294" y="76200"/>
                  </a:lnTo>
                  <a:lnTo>
                    <a:pt x="1373981" y="104775"/>
                  </a:lnTo>
                  <a:lnTo>
                    <a:pt x="1095375" y="138112"/>
                  </a:lnTo>
                  <a:lnTo>
                    <a:pt x="723900" y="1785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4">
              <a:extLst>
                <a:ext uri="{FF2B5EF4-FFF2-40B4-BE49-F238E27FC236}">
                  <a16:creationId xmlns:a16="http://schemas.microsoft.com/office/drawing/2014/main" id="{14D8E14E-01D0-4BFC-A772-74D9253E8052}"/>
                </a:ext>
              </a:extLst>
            </p:cNvPr>
            <p:cNvSpPr/>
            <p:nvPr/>
          </p:nvSpPr>
          <p:spPr>
            <a:xfrm>
              <a:off x="4152900" y="4695825"/>
              <a:ext cx="1719263" cy="341313"/>
            </a:xfrm>
            <a:custGeom>
              <a:avLst/>
              <a:gdLst>
                <a:gd name="connsiteX0" fmla="*/ 626269 w 1719263"/>
                <a:gd name="connsiteY0" fmla="*/ 121444 h 340519"/>
                <a:gd name="connsiteX1" fmla="*/ 402431 w 1719263"/>
                <a:gd name="connsiteY1" fmla="*/ 135731 h 340519"/>
                <a:gd name="connsiteX2" fmla="*/ 150019 w 1719263"/>
                <a:gd name="connsiteY2" fmla="*/ 152400 h 340519"/>
                <a:gd name="connsiteX3" fmla="*/ 0 w 1719263"/>
                <a:gd name="connsiteY3" fmla="*/ 164306 h 340519"/>
                <a:gd name="connsiteX4" fmla="*/ 23813 w 1719263"/>
                <a:gd name="connsiteY4" fmla="*/ 340519 h 340519"/>
                <a:gd name="connsiteX5" fmla="*/ 235744 w 1719263"/>
                <a:gd name="connsiteY5" fmla="*/ 326231 h 340519"/>
                <a:gd name="connsiteX6" fmla="*/ 428625 w 1719263"/>
                <a:gd name="connsiteY6" fmla="*/ 307181 h 340519"/>
                <a:gd name="connsiteX7" fmla="*/ 635794 w 1719263"/>
                <a:gd name="connsiteY7" fmla="*/ 280988 h 340519"/>
                <a:gd name="connsiteX8" fmla="*/ 747713 w 1719263"/>
                <a:gd name="connsiteY8" fmla="*/ 269081 h 340519"/>
                <a:gd name="connsiteX9" fmla="*/ 959644 w 1719263"/>
                <a:gd name="connsiteY9" fmla="*/ 245269 h 340519"/>
                <a:gd name="connsiteX10" fmla="*/ 1135856 w 1719263"/>
                <a:gd name="connsiteY10" fmla="*/ 233363 h 340519"/>
                <a:gd name="connsiteX11" fmla="*/ 1323975 w 1719263"/>
                <a:gd name="connsiteY11" fmla="*/ 214313 h 340519"/>
                <a:gd name="connsiteX12" fmla="*/ 1526381 w 1719263"/>
                <a:gd name="connsiteY12" fmla="*/ 190500 h 340519"/>
                <a:gd name="connsiteX13" fmla="*/ 1681163 w 1719263"/>
                <a:gd name="connsiteY13" fmla="*/ 178594 h 340519"/>
                <a:gd name="connsiteX14" fmla="*/ 1719263 w 1719263"/>
                <a:gd name="connsiteY14" fmla="*/ 0 h 340519"/>
                <a:gd name="connsiteX15" fmla="*/ 1547813 w 1719263"/>
                <a:gd name="connsiteY15" fmla="*/ 14288 h 340519"/>
                <a:gd name="connsiteX16" fmla="*/ 1309688 w 1719263"/>
                <a:gd name="connsiteY16" fmla="*/ 35719 h 340519"/>
                <a:gd name="connsiteX17" fmla="*/ 1092994 w 1719263"/>
                <a:gd name="connsiteY17" fmla="*/ 57150 h 340519"/>
                <a:gd name="connsiteX18" fmla="*/ 940594 w 1719263"/>
                <a:gd name="connsiteY18" fmla="*/ 73819 h 340519"/>
                <a:gd name="connsiteX19" fmla="*/ 745331 w 1719263"/>
                <a:gd name="connsiteY19" fmla="*/ 111919 h 340519"/>
                <a:gd name="connsiteX20" fmla="*/ 626269 w 1719263"/>
                <a:gd name="connsiteY20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9263" h="340519">
                  <a:moveTo>
                    <a:pt x="626269" y="121444"/>
                  </a:moveTo>
                  <a:lnTo>
                    <a:pt x="402431" y="135731"/>
                  </a:lnTo>
                  <a:lnTo>
                    <a:pt x="150019" y="152400"/>
                  </a:lnTo>
                  <a:lnTo>
                    <a:pt x="0" y="164306"/>
                  </a:lnTo>
                  <a:lnTo>
                    <a:pt x="23813" y="340519"/>
                  </a:lnTo>
                  <a:lnTo>
                    <a:pt x="235744" y="326231"/>
                  </a:lnTo>
                  <a:lnTo>
                    <a:pt x="428625" y="307181"/>
                  </a:lnTo>
                  <a:lnTo>
                    <a:pt x="635794" y="280988"/>
                  </a:lnTo>
                  <a:lnTo>
                    <a:pt x="747713" y="269081"/>
                  </a:lnTo>
                  <a:lnTo>
                    <a:pt x="959644" y="245269"/>
                  </a:lnTo>
                  <a:lnTo>
                    <a:pt x="1135856" y="233363"/>
                  </a:lnTo>
                  <a:lnTo>
                    <a:pt x="1323975" y="214313"/>
                  </a:lnTo>
                  <a:lnTo>
                    <a:pt x="1526381" y="190500"/>
                  </a:lnTo>
                  <a:lnTo>
                    <a:pt x="1681163" y="178594"/>
                  </a:lnTo>
                  <a:lnTo>
                    <a:pt x="1719263" y="0"/>
                  </a:lnTo>
                  <a:lnTo>
                    <a:pt x="1547813" y="14288"/>
                  </a:lnTo>
                  <a:lnTo>
                    <a:pt x="1309688" y="35719"/>
                  </a:lnTo>
                  <a:lnTo>
                    <a:pt x="1092994" y="57150"/>
                  </a:lnTo>
                  <a:lnTo>
                    <a:pt x="940594" y="73819"/>
                  </a:lnTo>
                  <a:lnTo>
                    <a:pt x="745331" y="111919"/>
                  </a:lnTo>
                  <a:lnTo>
                    <a:pt x="626269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493F6285-EC33-4D10-8E6E-B8FF9680A9CF}"/>
                </a:ext>
              </a:extLst>
            </p:cNvPr>
            <p:cNvSpPr/>
            <p:nvPr/>
          </p:nvSpPr>
          <p:spPr>
            <a:xfrm>
              <a:off x="4670425" y="3446463"/>
              <a:ext cx="523875" cy="2222500"/>
            </a:xfrm>
            <a:custGeom>
              <a:avLst/>
              <a:gdLst>
                <a:gd name="connsiteX0" fmla="*/ 202538 w 524216"/>
                <a:gd name="connsiteY0" fmla="*/ 1245013 h 2221962"/>
                <a:gd name="connsiteX1" fmla="*/ 202538 w 524216"/>
                <a:gd name="connsiteY1" fmla="*/ 899507 h 2221962"/>
                <a:gd name="connsiteX2" fmla="*/ 205517 w 524216"/>
                <a:gd name="connsiteY2" fmla="*/ 613571 h 2221962"/>
                <a:gd name="connsiteX3" fmla="*/ 202538 w 524216"/>
                <a:gd name="connsiteY3" fmla="*/ 449754 h 2221962"/>
                <a:gd name="connsiteX4" fmla="*/ 202538 w 524216"/>
                <a:gd name="connsiteY4" fmla="*/ 402098 h 2221962"/>
                <a:gd name="connsiteX5" fmla="*/ 199560 w 524216"/>
                <a:gd name="connsiteY5" fmla="*/ 369334 h 2221962"/>
                <a:gd name="connsiteX6" fmla="*/ 193603 w 524216"/>
                <a:gd name="connsiteY6" fmla="*/ 330613 h 2221962"/>
                <a:gd name="connsiteX7" fmla="*/ 181689 w 524216"/>
                <a:gd name="connsiteY7" fmla="*/ 294871 h 2221962"/>
                <a:gd name="connsiteX8" fmla="*/ 169775 w 524216"/>
                <a:gd name="connsiteY8" fmla="*/ 262108 h 2221962"/>
                <a:gd name="connsiteX9" fmla="*/ 148925 w 524216"/>
                <a:gd name="connsiteY9" fmla="*/ 229344 h 2221962"/>
                <a:gd name="connsiteX10" fmla="*/ 128076 w 524216"/>
                <a:gd name="connsiteY10" fmla="*/ 202538 h 2221962"/>
                <a:gd name="connsiteX11" fmla="*/ 86377 w 524216"/>
                <a:gd name="connsiteY11" fmla="*/ 157860 h 2221962"/>
                <a:gd name="connsiteX12" fmla="*/ 47656 w 524216"/>
                <a:gd name="connsiteY12" fmla="*/ 116161 h 2221962"/>
                <a:gd name="connsiteX13" fmla="*/ 8935 w 524216"/>
                <a:gd name="connsiteY13" fmla="*/ 77441 h 2221962"/>
                <a:gd name="connsiteX14" fmla="*/ 0 w 524216"/>
                <a:gd name="connsiteY14" fmla="*/ 59570 h 2221962"/>
                <a:gd name="connsiteX15" fmla="*/ 0 w 524216"/>
                <a:gd name="connsiteY15" fmla="*/ 38720 h 2221962"/>
                <a:gd name="connsiteX16" fmla="*/ 5957 w 524216"/>
                <a:gd name="connsiteY16" fmla="*/ 11914 h 2221962"/>
                <a:gd name="connsiteX17" fmla="*/ 17871 w 524216"/>
                <a:gd name="connsiteY17" fmla="*/ 5957 h 2221962"/>
                <a:gd name="connsiteX18" fmla="*/ 38720 w 524216"/>
                <a:gd name="connsiteY18" fmla="*/ 0 h 2221962"/>
                <a:gd name="connsiteX19" fmla="*/ 77441 w 524216"/>
                <a:gd name="connsiteY19" fmla="*/ 8935 h 2221962"/>
                <a:gd name="connsiteX20" fmla="*/ 229345 w 524216"/>
                <a:gd name="connsiteY20" fmla="*/ 74462 h 2221962"/>
                <a:gd name="connsiteX21" fmla="*/ 321678 w 524216"/>
                <a:gd name="connsiteY21" fmla="*/ 122118 h 2221962"/>
                <a:gd name="connsiteX22" fmla="*/ 414012 w 524216"/>
                <a:gd name="connsiteY22" fmla="*/ 175731 h 2221962"/>
                <a:gd name="connsiteX23" fmla="*/ 479539 w 524216"/>
                <a:gd name="connsiteY23" fmla="*/ 223387 h 2221962"/>
                <a:gd name="connsiteX24" fmla="*/ 500388 w 524216"/>
                <a:gd name="connsiteY24" fmla="*/ 238280 h 2221962"/>
                <a:gd name="connsiteX25" fmla="*/ 515281 w 524216"/>
                <a:gd name="connsiteY25" fmla="*/ 253172 h 2221962"/>
                <a:gd name="connsiteX26" fmla="*/ 521238 w 524216"/>
                <a:gd name="connsiteY26" fmla="*/ 268065 h 2221962"/>
                <a:gd name="connsiteX27" fmla="*/ 524216 w 524216"/>
                <a:gd name="connsiteY27" fmla="*/ 285936 h 2221962"/>
                <a:gd name="connsiteX28" fmla="*/ 512302 w 524216"/>
                <a:gd name="connsiteY28" fmla="*/ 309764 h 2221962"/>
                <a:gd name="connsiteX29" fmla="*/ 497410 w 524216"/>
                <a:gd name="connsiteY29" fmla="*/ 333592 h 2221962"/>
                <a:gd name="connsiteX30" fmla="*/ 476560 w 524216"/>
                <a:gd name="connsiteY30" fmla="*/ 357420 h 2221962"/>
                <a:gd name="connsiteX31" fmla="*/ 461668 w 524216"/>
                <a:gd name="connsiteY31" fmla="*/ 402098 h 2221962"/>
                <a:gd name="connsiteX32" fmla="*/ 452732 w 524216"/>
                <a:gd name="connsiteY32" fmla="*/ 455711 h 2221962"/>
                <a:gd name="connsiteX33" fmla="*/ 449754 w 524216"/>
                <a:gd name="connsiteY33" fmla="*/ 542087 h 2221962"/>
                <a:gd name="connsiteX34" fmla="*/ 449754 w 524216"/>
                <a:gd name="connsiteY34" fmla="*/ 732711 h 2221962"/>
                <a:gd name="connsiteX35" fmla="*/ 449754 w 524216"/>
                <a:gd name="connsiteY35" fmla="*/ 1352240 h 2221962"/>
                <a:gd name="connsiteX36" fmla="*/ 425926 w 524216"/>
                <a:gd name="connsiteY36" fmla="*/ 1483294 h 2221962"/>
                <a:gd name="connsiteX37" fmla="*/ 428904 w 524216"/>
                <a:gd name="connsiteY37" fmla="*/ 2171327 h 2221962"/>
                <a:gd name="connsiteX38" fmla="*/ 202538 w 524216"/>
                <a:gd name="connsiteY38" fmla="*/ 2221962 h 2221962"/>
                <a:gd name="connsiteX39" fmla="*/ 202538 w 524216"/>
                <a:gd name="connsiteY39" fmla="*/ 2001553 h 2221962"/>
                <a:gd name="connsiteX40" fmla="*/ 202538 w 524216"/>
                <a:gd name="connsiteY40" fmla="*/ 1721574 h 2221962"/>
                <a:gd name="connsiteX41" fmla="*/ 202538 w 524216"/>
                <a:gd name="connsiteY41" fmla="*/ 1245013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216" h="2221962">
                  <a:moveTo>
                    <a:pt x="202538" y="1245013"/>
                  </a:moveTo>
                  <a:lnTo>
                    <a:pt x="202538" y="899507"/>
                  </a:lnTo>
                  <a:lnTo>
                    <a:pt x="205517" y="613571"/>
                  </a:lnTo>
                  <a:lnTo>
                    <a:pt x="202538" y="449754"/>
                  </a:lnTo>
                  <a:lnTo>
                    <a:pt x="202538" y="402098"/>
                  </a:lnTo>
                  <a:lnTo>
                    <a:pt x="199560" y="369334"/>
                  </a:lnTo>
                  <a:lnTo>
                    <a:pt x="193603" y="330613"/>
                  </a:lnTo>
                  <a:lnTo>
                    <a:pt x="181689" y="294871"/>
                  </a:lnTo>
                  <a:lnTo>
                    <a:pt x="169775" y="262108"/>
                  </a:lnTo>
                  <a:lnTo>
                    <a:pt x="148925" y="229344"/>
                  </a:lnTo>
                  <a:lnTo>
                    <a:pt x="128076" y="202538"/>
                  </a:lnTo>
                  <a:lnTo>
                    <a:pt x="86377" y="157860"/>
                  </a:lnTo>
                  <a:lnTo>
                    <a:pt x="47656" y="116161"/>
                  </a:lnTo>
                  <a:lnTo>
                    <a:pt x="8935" y="77441"/>
                  </a:lnTo>
                  <a:lnTo>
                    <a:pt x="0" y="59570"/>
                  </a:lnTo>
                  <a:lnTo>
                    <a:pt x="0" y="38720"/>
                  </a:lnTo>
                  <a:lnTo>
                    <a:pt x="5957" y="11914"/>
                  </a:lnTo>
                  <a:lnTo>
                    <a:pt x="17871" y="5957"/>
                  </a:lnTo>
                  <a:lnTo>
                    <a:pt x="38720" y="0"/>
                  </a:lnTo>
                  <a:lnTo>
                    <a:pt x="77441" y="8935"/>
                  </a:lnTo>
                  <a:lnTo>
                    <a:pt x="229345" y="74462"/>
                  </a:lnTo>
                  <a:lnTo>
                    <a:pt x="321678" y="122118"/>
                  </a:lnTo>
                  <a:lnTo>
                    <a:pt x="414012" y="175731"/>
                  </a:lnTo>
                  <a:lnTo>
                    <a:pt x="479539" y="223387"/>
                  </a:lnTo>
                  <a:lnTo>
                    <a:pt x="500388" y="238280"/>
                  </a:lnTo>
                  <a:lnTo>
                    <a:pt x="515281" y="253172"/>
                  </a:lnTo>
                  <a:lnTo>
                    <a:pt x="521238" y="268065"/>
                  </a:lnTo>
                  <a:lnTo>
                    <a:pt x="524216" y="285936"/>
                  </a:lnTo>
                  <a:lnTo>
                    <a:pt x="512302" y="309764"/>
                  </a:lnTo>
                  <a:lnTo>
                    <a:pt x="497410" y="333592"/>
                  </a:lnTo>
                  <a:lnTo>
                    <a:pt x="476560" y="357420"/>
                  </a:lnTo>
                  <a:lnTo>
                    <a:pt x="461668" y="402098"/>
                  </a:lnTo>
                  <a:lnTo>
                    <a:pt x="452732" y="455711"/>
                  </a:lnTo>
                  <a:lnTo>
                    <a:pt x="449754" y="542087"/>
                  </a:lnTo>
                  <a:lnTo>
                    <a:pt x="449754" y="732711"/>
                  </a:lnTo>
                  <a:lnTo>
                    <a:pt x="449754" y="1352240"/>
                  </a:lnTo>
                  <a:lnTo>
                    <a:pt x="425926" y="1483294"/>
                  </a:lnTo>
                  <a:cubicBezTo>
                    <a:pt x="426919" y="1712638"/>
                    <a:pt x="427911" y="1941983"/>
                    <a:pt x="428904" y="2171327"/>
                  </a:cubicBezTo>
                  <a:lnTo>
                    <a:pt x="202538" y="2221962"/>
                  </a:lnTo>
                  <a:lnTo>
                    <a:pt x="202538" y="2001553"/>
                  </a:lnTo>
                  <a:lnTo>
                    <a:pt x="202538" y="1721574"/>
                  </a:lnTo>
                  <a:lnTo>
                    <a:pt x="202538" y="1245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6">
              <a:extLst>
                <a:ext uri="{FF2B5EF4-FFF2-40B4-BE49-F238E27FC236}">
                  <a16:creationId xmlns:a16="http://schemas.microsoft.com/office/drawing/2014/main" id="{2F817E7A-740F-4872-A0C4-8C8C1DB6EA9F}"/>
                </a:ext>
              </a:extLst>
            </p:cNvPr>
            <p:cNvSpPr/>
            <p:nvPr/>
          </p:nvSpPr>
          <p:spPr>
            <a:xfrm>
              <a:off x="3395663" y="5329238"/>
              <a:ext cx="2746375" cy="690562"/>
            </a:xfrm>
            <a:custGeom>
              <a:avLst/>
              <a:gdLst>
                <a:gd name="connsiteX0" fmla="*/ 2395537 w 2745581"/>
                <a:gd name="connsiteY0" fmla="*/ 52387 h 690562"/>
                <a:gd name="connsiteX1" fmla="*/ 2255043 w 2745581"/>
                <a:gd name="connsiteY1" fmla="*/ 80962 h 690562"/>
                <a:gd name="connsiteX2" fmla="*/ 2095500 w 2745581"/>
                <a:gd name="connsiteY2" fmla="*/ 109537 h 690562"/>
                <a:gd name="connsiteX3" fmla="*/ 1962150 w 2745581"/>
                <a:gd name="connsiteY3" fmla="*/ 130968 h 690562"/>
                <a:gd name="connsiteX4" fmla="*/ 1864518 w 2745581"/>
                <a:gd name="connsiteY4" fmla="*/ 147637 h 690562"/>
                <a:gd name="connsiteX5" fmla="*/ 1735931 w 2745581"/>
                <a:gd name="connsiteY5" fmla="*/ 166687 h 690562"/>
                <a:gd name="connsiteX6" fmla="*/ 1669256 w 2745581"/>
                <a:gd name="connsiteY6" fmla="*/ 173831 h 690562"/>
                <a:gd name="connsiteX7" fmla="*/ 1395412 w 2745581"/>
                <a:gd name="connsiteY7" fmla="*/ 238125 h 690562"/>
                <a:gd name="connsiteX8" fmla="*/ 1273968 w 2745581"/>
                <a:gd name="connsiteY8" fmla="*/ 264318 h 690562"/>
                <a:gd name="connsiteX9" fmla="*/ 1164431 w 2745581"/>
                <a:gd name="connsiteY9" fmla="*/ 283368 h 690562"/>
                <a:gd name="connsiteX10" fmla="*/ 1057275 w 2745581"/>
                <a:gd name="connsiteY10" fmla="*/ 300037 h 690562"/>
                <a:gd name="connsiteX11" fmla="*/ 926306 w 2745581"/>
                <a:gd name="connsiteY11" fmla="*/ 321468 h 690562"/>
                <a:gd name="connsiteX12" fmla="*/ 790575 w 2745581"/>
                <a:gd name="connsiteY12" fmla="*/ 338137 h 690562"/>
                <a:gd name="connsiteX13" fmla="*/ 607218 w 2745581"/>
                <a:gd name="connsiteY13" fmla="*/ 354806 h 690562"/>
                <a:gd name="connsiteX14" fmla="*/ 447675 w 2745581"/>
                <a:gd name="connsiteY14" fmla="*/ 369093 h 690562"/>
                <a:gd name="connsiteX15" fmla="*/ 385762 w 2745581"/>
                <a:gd name="connsiteY15" fmla="*/ 373856 h 690562"/>
                <a:gd name="connsiteX16" fmla="*/ 326231 w 2745581"/>
                <a:gd name="connsiteY16" fmla="*/ 371475 h 690562"/>
                <a:gd name="connsiteX17" fmla="*/ 271462 w 2745581"/>
                <a:gd name="connsiteY17" fmla="*/ 361950 h 690562"/>
                <a:gd name="connsiteX18" fmla="*/ 202406 w 2745581"/>
                <a:gd name="connsiteY18" fmla="*/ 340518 h 690562"/>
                <a:gd name="connsiteX19" fmla="*/ 123825 w 2745581"/>
                <a:gd name="connsiteY19" fmla="*/ 300037 h 690562"/>
                <a:gd name="connsiteX20" fmla="*/ 97631 w 2745581"/>
                <a:gd name="connsiteY20" fmla="*/ 280987 h 690562"/>
                <a:gd name="connsiteX21" fmla="*/ 57150 w 2745581"/>
                <a:gd name="connsiteY21" fmla="*/ 242887 h 690562"/>
                <a:gd name="connsiteX22" fmla="*/ 33337 w 2745581"/>
                <a:gd name="connsiteY22" fmla="*/ 228600 h 690562"/>
                <a:gd name="connsiteX23" fmla="*/ 16668 w 2745581"/>
                <a:gd name="connsiteY23" fmla="*/ 228600 h 690562"/>
                <a:gd name="connsiteX24" fmla="*/ 4762 w 2745581"/>
                <a:gd name="connsiteY24" fmla="*/ 235743 h 690562"/>
                <a:gd name="connsiteX25" fmla="*/ 0 w 2745581"/>
                <a:gd name="connsiteY25" fmla="*/ 264318 h 690562"/>
                <a:gd name="connsiteX26" fmla="*/ 4762 w 2745581"/>
                <a:gd name="connsiteY26" fmla="*/ 302418 h 690562"/>
                <a:gd name="connsiteX27" fmla="*/ 64293 w 2745581"/>
                <a:gd name="connsiteY27" fmla="*/ 381000 h 690562"/>
                <a:gd name="connsiteX28" fmla="*/ 114300 w 2745581"/>
                <a:gd name="connsiteY28" fmla="*/ 433387 h 690562"/>
                <a:gd name="connsiteX29" fmla="*/ 164306 w 2745581"/>
                <a:gd name="connsiteY29" fmla="*/ 483393 h 690562"/>
                <a:gd name="connsiteX30" fmla="*/ 226218 w 2745581"/>
                <a:gd name="connsiteY30" fmla="*/ 535781 h 690562"/>
                <a:gd name="connsiteX31" fmla="*/ 283368 w 2745581"/>
                <a:gd name="connsiteY31" fmla="*/ 581025 h 690562"/>
                <a:gd name="connsiteX32" fmla="*/ 328612 w 2745581"/>
                <a:gd name="connsiteY32" fmla="*/ 609600 h 690562"/>
                <a:gd name="connsiteX33" fmla="*/ 404812 w 2745581"/>
                <a:gd name="connsiteY33" fmla="*/ 654843 h 690562"/>
                <a:gd name="connsiteX34" fmla="*/ 457200 w 2745581"/>
                <a:gd name="connsiteY34" fmla="*/ 678656 h 690562"/>
                <a:gd name="connsiteX35" fmla="*/ 481012 w 2745581"/>
                <a:gd name="connsiteY35" fmla="*/ 688181 h 690562"/>
                <a:gd name="connsiteX36" fmla="*/ 490537 w 2745581"/>
                <a:gd name="connsiteY36" fmla="*/ 690562 h 690562"/>
                <a:gd name="connsiteX37" fmla="*/ 514350 w 2745581"/>
                <a:gd name="connsiteY37" fmla="*/ 690562 h 690562"/>
                <a:gd name="connsiteX38" fmla="*/ 550068 w 2745581"/>
                <a:gd name="connsiteY38" fmla="*/ 678656 h 690562"/>
                <a:gd name="connsiteX39" fmla="*/ 597693 w 2745581"/>
                <a:gd name="connsiteY39" fmla="*/ 647700 h 690562"/>
                <a:gd name="connsiteX40" fmla="*/ 659606 w 2745581"/>
                <a:gd name="connsiteY40" fmla="*/ 623887 h 690562"/>
                <a:gd name="connsiteX41" fmla="*/ 783431 w 2745581"/>
                <a:gd name="connsiteY41" fmla="*/ 581025 h 690562"/>
                <a:gd name="connsiteX42" fmla="*/ 992981 w 2745581"/>
                <a:gd name="connsiteY42" fmla="*/ 528637 h 690562"/>
                <a:gd name="connsiteX43" fmla="*/ 1159668 w 2745581"/>
                <a:gd name="connsiteY43" fmla="*/ 492918 h 690562"/>
                <a:gd name="connsiteX44" fmla="*/ 1323975 w 2745581"/>
                <a:gd name="connsiteY44" fmla="*/ 457200 h 690562"/>
                <a:gd name="connsiteX45" fmla="*/ 1545431 w 2745581"/>
                <a:gd name="connsiteY45" fmla="*/ 407193 h 690562"/>
                <a:gd name="connsiteX46" fmla="*/ 1812131 w 2745581"/>
                <a:gd name="connsiteY46" fmla="*/ 347662 h 690562"/>
                <a:gd name="connsiteX47" fmla="*/ 2062162 w 2745581"/>
                <a:gd name="connsiteY47" fmla="*/ 283368 h 690562"/>
                <a:gd name="connsiteX48" fmla="*/ 2290762 w 2745581"/>
                <a:gd name="connsiteY48" fmla="*/ 223837 h 690562"/>
                <a:gd name="connsiteX49" fmla="*/ 2478881 w 2745581"/>
                <a:gd name="connsiteY49" fmla="*/ 173831 h 690562"/>
                <a:gd name="connsiteX50" fmla="*/ 2628900 w 2745581"/>
                <a:gd name="connsiteY50" fmla="*/ 130968 h 690562"/>
                <a:gd name="connsiteX51" fmla="*/ 2745581 w 2745581"/>
                <a:gd name="connsiteY51" fmla="*/ 104775 h 690562"/>
                <a:gd name="connsiteX52" fmla="*/ 2655093 w 2745581"/>
                <a:gd name="connsiteY52" fmla="*/ 0 h 690562"/>
                <a:gd name="connsiteX53" fmla="*/ 2545556 w 2745581"/>
                <a:gd name="connsiteY53" fmla="*/ 19050 h 690562"/>
                <a:gd name="connsiteX54" fmla="*/ 2395537 w 2745581"/>
                <a:gd name="connsiteY54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45581" h="690562">
                  <a:moveTo>
                    <a:pt x="2395537" y="52387"/>
                  </a:moveTo>
                  <a:lnTo>
                    <a:pt x="2255043" y="80962"/>
                  </a:lnTo>
                  <a:lnTo>
                    <a:pt x="2095500" y="109537"/>
                  </a:lnTo>
                  <a:lnTo>
                    <a:pt x="1962150" y="130968"/>
                  </a:lnTo>
                  <a:lnTo>
                    <a:pt x="1864518" y="147637"/>
                  </a:lnTo>
                  <a:lnTo>
                    <a:pt x="1735931" y="166687"/>
                  </a:lnTo>
                  <a:lnTo>
                    <a:pt x="1669256" y="173831"/>
                  </a:lnTo>
                  <a:lnTo>
                    <a:pt x="1395412" y="238125"/>
                  </a:lnTo>
                  <a:lnTo>
                    <a:pt x="1273968" y="264318"/>
                  </a:lnTo>
                  <a:lnTo>
                    <a:pt x="1164431" y="283368"/>
                  </a:lnTo>
                  <a:lnTo>
                    <a:pt x="1057275" y="300037"/>
                  </a:lnTo>
                  <a:lnTo>
                    <a:pt x="926306" y="321468"/>
                  </a:lnTo>
                  <a:lnTo>
                    <a:pt x="790575" y="338137"/>
                  </a:lnTo>
                  <a:lnTo>
                    <a:pt x="607218" y="354806"/>
                  </a:lnTo>
                  <a:lnTo>
                    <a:pt x="447675" y="369093"/>
                  </a:lnTo>
                  <a:lnTo>
                    <a:pt x="385762" y="373856"/>
                  </a:lnTo>
                  <a:lnTo>
                    <a:pt x="326231" y="371475"/>
                  </a:lnTo>
                  <a:lnTo>
                    <a:pt x="271462" y="361950"/>
                  </a:lnTo>
                  <a:lnTo>
                    <a:pt x="202406" y="340518"/>
                  </a:lnTo>
                  <a:lnTo>
                    <a:pt x="123825" y="300037"/>
                  </a:lnTo>
                  <a:lnTo>
                    <a:pt x="97631" y="280987"/>
                  </a:lnTo>
                  <a:lnTo>
                    <a:pt x="57150" y="242887"/>
                  </a:lnTo>
                  <a:lnTo>
                    <a:pt x="33337" y="228600"/>
                  </a:lnTo>
                  <a:lnTo>
                    <a:pt x="16668" y="228600"/>
                  </a:lnTo>
                  <a:lnTo>
                    <a:pt x="4762" y="235743"/>
                  </a:lnTo>
                  <a:lnTo>
                    <a:pt x="0" y="264318"/>
                  </a:lnTo>
                  <a:lnTo>
                    <a:pt x="4762" y="302418"/>
                  </a:lnTo>
                  <a:lnTo>
                    <a:pt x="64293" y="381000"/>
                  </a:lnTo>
                  <a:lnTo>
                    <a:pt x="114300" y="433387"/>
                  </a:lnTo>
                  <a:lnTo>
                    <a:pt x="164306" y="483393"/>
                  </a:lnTo>
                  <a:lnTo>
                    <a:pt x="226218" y="535781"/>
                  </a:lnTo>
                  <a:lnTo>
                    <a:pt x="283368" y="581025"/>
                  </a:lnTo>
                  <a:lnTo>
                    <a:pt x="328612" y="609600"/>
                  </a:lnTo>
                  <a:lnTo>
                    <a:pt x="404812" y="654843"/>
                  </a:lnTo>
                  <a:lnTo>
                    <a:pt x="457200" y="678656"/>
                  </a:lnTo>
                  <a:lnTo>
                    <a:pt x="481012" y="688181"/>
                  </a:lnTo>
                  <a:lnTo>
                    <a:pt x="490537" y="690562"/>
                  </a:lnTo>
                  <a:lnTo>
                    <a:pt x="514350" y="690562"/>
                  </a:lnTo>
                  <a:lnTo>
                    <a:pt x="550068" y="678656"/>
                  </a:lnTo>
                  <a:lnTo>
                    <a:pt x="597693" y="647700"/>
                  </a:lnTo>
                  <a:lnTo>
                    <a:pt x="659606" y="623887"/>
                  </a:lnTo>
                  <a:lnTo>
                    <a:pt x="783431" y="581025"/>
                  </a:lnTo>
                  <a:lnTo>
                    <a:pt x="992981" y="528637"/>
                  </a:lnTo>
                  <a:lnTo>
                    <a:pt x="1159668" y="492918"/>
                  </a:lnTo>
                  <a:lnTo>
                    <a:pt x="1323975" y="457200"/>
                  </a:lnTo>
                  <a:lnTo>
                    <a:pt x="1545431" y="407193"/>
                  </a:lnTo>
                  <a:lnTo>
                    <a:pt x="1812131" y="347662"/>
                  </a:lnTo>
                  <a:lnTo>
                    <a:pt x="2062162" y="283368"/>
                  </a:lnTo>
                  <a:lnTo>
                    <a:pt x="2290762" y="223837"/>
                  </a:lnTo>
                  <a:lnTo>
                    <a:pt x="2478881" y="173831"/>
                  </a:lnTo>
                  <a:lnTo>
                    <a:pt x="2628900" y="130968"/>
                  </a:lnTo>
                  <a:lnTo>
                    <a:pt x="2745581" y="104775"/>
                  </a:lnTo>
                  <a:lnTo>
                    <a:pt x="2655093" y="0"/>
                  </a:lnTo>
                  <a:lnTo>
                    <a:pt x="2545556" y="19050"/>
                  </a:lnTo>
                  <a:lnTo>
                    <a:pt x="2395537" y="52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7">
              <a:extLst>
                <a:ext uri="{FF2B5EF4-FFF2-40B4-BE49-F238E27FC236}">
                  <a16:creationId xmlns:a16="http://schemas.microsoft.com/office/drawing/2014/main" id="{5D06AB4B-A27A-4BF7-9074-2F980A2CB80D}"/>
                </a:ext>
              </a:extLst>
            </p:cNvPr>
            <p:cNvSpPr/>
            <p:nvPr/>
          </p:nvSpPr>
          <p:spPr>
            <a:xfrm>
              <a:off x="5710238" y="5065713"/>
              <a:ext cx="882650" cy="911225"/>
            </a:xfrm>
            <a:custGeom>
              <a:avLst/>
              <a:gdLst>
                <a:gd name="connsiteX0" fmla="*/ 466725 w 883443"/>
                <a:gd name="connsiteY0" fmla="*/ 538162 h 912019"/>
                <a:gd name="connsiteX1" fmla="*/ 426243 w 883443"/>
                <a:gd name="connsiteY1" fmla="*/ 490537 h 912019"/>
                <a:gd name="connsiteX2" fmla="*/ 390525 w 883443"/>
                <a:gd name="connsiteY2" fmla="*/ 452437 h 912019"/>
                <a:gd name="connsiteX3" fmla="*/ 321468 w 883443"/>
                <a:gd name="connsiteY3" fmla="*/ 383381 h 912019"/>
                <a:gd name="connsiteX4" fmla="*/ 200025 w 883443"/>
                <a:gd name="connsiteY4" fmla="*/ 245269 h 912019"/>
                <a:gd name="connsiteX5" fmla="*/ 130968 w 883443"/>
                <a:gd name="connsiteY5" fmla="*/ 173831 h 912019"/>
                <a:gd name="connsiteX6" fmla="*/ 61912 w 883443"/>
                <a:gd name="connsiteY6" fmla="*/ 107156 h 912019"/>
                <a:gd name="connsiteX7" fmla="*/ 23812 w 883443"/>
                <a:gd name="connsiteY7" fmla="*/ 69056 h 912019"/>
                <a:gd name="connsiteX8" fmla="*/ 9525 w 883443"/>
                <a:gd name="connsiteY8" fmla="*/ 47625 h 912019"/>
                <a:gd name="connsiteX9" fmla="*/ 0 w 883443"/>
                <a:gd name="connsiteY9" fmla="*/ 19050 h 912019"/>
                <a:gd name="connsiteX10" fmla="*/ 4762 w 883443"/>
                <a:gd name="connsiteY10" fmla="*/ 2381 h 912019"/>
                <a:gd name="connsiteX11" fmla="*/ 16668 w 883443"/>
                <a:gd name="connsiteY11" fmla="*/ 0 h 912019"/>
                <a:gd name="connsiteX12" fmla="*/ 57150 w 883443"/>
                <a:gd name="connsiteY12" fmla="*/ 14287 h 912019"/>
                <a:gd name="connsiteX13" fmla="*/ 211931 w 883443"/>
                <a:gd name="connsiteY13" fmla="*/ 100012 h 912019"/>
                <a:gd name="connsiteX14" fmla="*/ 416718 w 883443"/>
                <a:gd name="connsiteY14" fmla="*/ 219075 h 912019"/>
                <a:gd name="connsiteX15" fmla="*/ 697706 w 883443"/>
                <a:gd name="connsiteY15" fmla="*/ 383381 h 912019"/>
                <a:gd name="connsiteX16" fmla="*/ 733425 w 883443"/>
                <a:gd name="connsiteY16" fmla="*/ 402431 h 912019"/>
                <a:gd name="connsiteX17" fmla="*/ 752475 w 883443"/>
                <a:gd name="connsiteY17" fmla="*/ 419100 h 912019"/>
                <a:gd name="connsiteX18" fmla="*/ 781050 w 883443"/>
                <a:gd name="connsiteY18" fmla="*/ 464344 h 912019"/>
                <a:gd name="connsiteX19" fmla="*/ 819150 w 883443"/>
                <a:gd name="connsiteY19" fmla="*/ 542925 h 912019"/>
                <a:gd name="connsiteX20" fmla="*/ 845343 w 883443"/>
                <a:gd name="connsiteY20" fmla="*/ 616744 h 912019"/>
                <a:gd name="connsiteX21" fmla="*/ 864393 w 883443"/>
                <a:gd name="connsiteY21" fmla="*/ 685800 h 912019"/>
                <a:gd name="connsiteX22" fmla="*/ 878681 w 883443"/>
                <a:gd name="connsiteY22" fmla="*/ 776287 h 912019"/>
                <a:gd name="connsiteX23" fmla="*/ 883443 w 883443"/>
                <a:gd name="connsiteY23" fmla="*/ 847725 h 912019"/>
                <a:gd name="connsiteX24" fmla="*/ 876300 w 883443"/>
                <a:gd name="connsiteY24" fmla="*/ 871537 h 912019"/>
                <a:gd name="connsiteX25" fmla="*/ 852487 w 883443"/>
                <a:gd name="connsiteY25" fmla="*/ 897731 h 912019"/>
                <a:gd name="connsiteX26" fmla="*/ 823912 w 883443"/>
                <a:gd name="connsiteY26" fmla="*/ 912019 h 912019"/>
                <a:gd name="connsiteX27" fmla="*/ 797718 w 883443"/>
                <a:gd name="connsiteY27" fmla="*/ 912019 h 912019"/>
                <a:gd name="connsiteX28" fmla="*/ 757237 w 883443"/>
                <a:gd name="connsiteY28" fmla="*/ 895350 h 912019"/>
                <a:gd name="connsiteX29" fmla="*/ 702468 w 883443"/>
                <a:gd name="connsiteY29" fmla="*/ 854869 h 912019"/>
                <a:gd name="connsiteX30" fmla="*/ 681037 w 883443"/>
                <a:gd name="connsiteY30" fmla="*/ 835819 h 912019"/>
                <a:gd name="connsiteX31" fmla="*/ 647700 w 883443"/>
                <a:gd name="connsiteY31" fmla="*/ 783431 h 912019"/>
                <a:gd name="connsiteX32" fmla="*/ 614362 w 883443"/>
                <a:gd name="connsiteY32" fmla="*/ 733425 h 912019"/>
                <a:gd name="connsiteX33" fmla="*/ 573881 w 883443"/>
                <a:gd name="connsiteY33" fmla="*/ 671512 h 912019"/>
                <a:gd name="connsiteX34" fmla="*/ 523875 w 883443"/>
                <a:gd name="connsiteY34" fmla="*/ 607219 h 912019"/>
                <a:gd name="connsiteX35" fmla="*/ 466725 w 883443"/>
                <a:gd name="connsiteY35" fmla="*/ 538162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3443" h="912019">
                  <a:moveTo>
                    <a:pt x="466725" y="538162"/>
                  </a:moveTo>
                  <a:lnTo>
                    <a:pt x="426243" y="490537"/>
                  </a:lnTo>
                  <a:lnTo>
                    <a:pt x="390525" y="452437"/>
                  </a:lnTo>
                  <a:lnTo>
                    <a:pt x="321468" y="383381"/>
                  </a:lnTo>
                  <a:lnTo>
                    <a:pt x="200025" y="245269"/>
                  </a:lnTo>
                  <a:lnTo>
                    <a:pt x="130968" y="173831"/>
                  </a:lnTo>
                  <a:lnTo>
                    <a:pt x="61912" y="107156"/>
                  </a:lnTo>
                  <a:lnTo>
                    <a:pt x="23812" y="69056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16668" y="0"/>
                  </a:lnTo>
                  <a:lnTo>
                    <a:pt x="57150" y="14287"/>
                  </a:lnTo>
                  <a:lnTo>
                    <a:pt x="211931" y="100012"/>
                  </a:lnTo>
                  <a:lnTo>
                    <a:pt x="416718" y="219075"/>
                  </a:lnTo>
                  <a:lnTo>
                    <a:pt x="697706" y="383381"/>
                  </a:lnTo>
                  <a:lnTo>
                    <a:pt x="733425" y="402431"/>
                  </a:lnTo>
                  <a:lnTo>
                    <a:pt x="752475" y="419100"/>
                  </a:lnTo>
                  <a:lnTo>
                    <a:pt x="781050" y="464344"/>
                  </a:lnTo>
                  <a:lnTo>
                    <a:pt x="819150" y="542925"/>
                  </a:lnTo>
                  <a:lnTo>
                    <a:pt x="845343" y="616744"/>
                  </a:lnTo>
                  <a:lnTo>
                    <a:pt x="864393" y="685800"/>
                  </a:lnTo>
                  <a:lnTo>
                    <a:pt x="878681" y="776287"/>
                  </a:lnTo>
                  <a:lnTo>
                    <a:pt x="883443" y="847725"/>
                  </a:lnTo>
                  <a:lnTo>
                    <a:pt x="876300" y="871537"/>
                  </a:lnTo>
                  <a:lnTo>
                    <a:pt x="852487" y="897731"/>
                  </a:lnTo>
                  <a:lnTo>
                    <a:pt x="823912" y="912019"/>
                  </a:lnTo>
                  <a:lnTo>
                    <a:pt x="797718" y="912019"/>
                  </a:lnTo>
                  <a:lnTo>
                    <a:pt x="757237" y="895350"/>
                  </a:lnTo>
                  <a:lnTo>
                    <a:pt x="702468" y="854869"/>
                  </a:lnTo>
                  <a:lnTo>
                    <a:pt x="681037" y="835819"/>
                  </a:lnTo>
                  <a:lnTo>
                    <a:pt x="647700" y="783431"/>
                  </a:lnTo>
                  <a:lnTo>
                    <a:pt x="614362" y="733425"/>
                  </a:lnTo>
                  <a:lnTo>
                    <a:pt x="573881" y="671512"/>
                  </a:lnTo>
                  <a:lnTo>
                    <a:pt x="523875" y="607219"/>
                  </a:lnTo>
                  <a:lnTo>
                    <a:pt x="466725" y="5381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1043" name="テキスト ボックス 1">
              <a:extLst>
                <a:ext uri="{FF2B5EF4-FFF2-40B4-BE49-F238E27FC236}">
                  <a16:creationId xmlns:a16="http://schemas.microsoft.com/office/drawing/2014/main" id="{D7253FF7-BA4B-41CB-AC6B-A9ACAC948D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3663" y="6635750"/>
              <a:ext cx="185737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32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5F0CB2E4-3466-4411-AC7D-7CF3AA2E3A2A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644650"/>
            <a:ext cx="4687888" cy="4222750"/>
            <a:chOff x="2711450" y="1644650"/>
            <a:chExt cx="4687888" cy="4222750"/>
          </a:xfrm>
        </p:grpSpPr>
        <p:sp>
          <p:nvSpPr>
            <p:cNvPr id="26" name="フリーフォーム 27">
              <a:extLst>
                <a:ext uri="{FF2B5EF4-FFF2-40B4-BE49-F238E27FC236}">
                  <a16:creationId xmlns:a16="http://schemas.microsoft.com/office/drawing/2014/main" id="{9E1733FC-2E1E-4B05-A7DC-3ACD571E7342}"/>
                </a:ext>
              </a:extLst>
            </p:cNvPr>
            <p:cNvSpPr/>
            <p:nvPr/>
          </p:nvSpPr>
          <p:spPr>
            <a:xfrm>
              <a:off x="3232150" y="2490788"/>
              <a:ext cx="3038475" cy="579437"/>
            </a:xfrm>
            <a:custGeom>
              <a:avLst/>
              <a:gdLst>
                <a:gd name="connsiteX0" fmla="*/ 2070847 w 3039035"/>
                <a:gd name="connsiteY0" fmla="*/ 107577 h 579446"/>
                <a:gd name="connsiteX1" fmla="*/ 1968160 w 3039035"/>
                <a:gd name="connsiteY1" fmla="*/ 117356 h 579446"/>
                <a:gd name="connsiteX2" fmla="*/ 1821465 w 3039035"/>
                <a:gd name="connsiteY2" fmla="*/ 132026 h 579446"/>
                <a:gd name="connsiteX3" fmla="*/ 1706554 w 3039035"/>
                <a:gd name="connsiteY3" fmla="*/ 144251 h 579446"/>
                <a:gd name="connsiteX4" fmla="*/ 1528075 w 3039035"/>
                <a:gd name="connsiteY4" fmla="*/ 161365 h 579446"/>
                <a:gd name="connsiteX5" fmla="*/ 1256689 w 3039035"/>
                <a:gd name="connsiteY5" fmla="*/ 200484 h 579446"/>
                <a:gd name="connsiteX6" fmla="*/ 1188231 w 3039035"/>
                <a:gd name="connsiteY6" fmla="*/ 217598 h 579446"/>
                <a:gd name="connsiteX7" fmla="*/ 1083099 w 3039035"/>
                <a:gd name="connsiteY7" fmla="*/ 244492 h 579446"/>
                <a:gd name="connsiteX8" fmla="*/ 987748 w 3039035"/>
                <a:gd name="connsiteY8" fmla="*/ 266497 h 579446"/>
                <a:gd name="connsiteX9" fmla="*/ 865502 w 3039035"/>
                <a:gd name="connsiteY9" fmla="*/ 290946 h 579446"/>
                <a:gd name="connsiteX10" fmla="*/ 770150 w 3039035"/>
                <a:gd name="connsiteY10" fmla="*/ 308060 h 579446"/>
                <a:gd name="connsiteX11" fmla="*/ 662573 w 3039035"/>
                <a:gd name="connsiteY11" fmla="*/ 327620 h 579446"/>
                <a:gd name="connsiteX12" fmla="*/ 581891 w 3039035"/>
                <a:gd name="connsiteY12" fmla="*/ 339844 h 579446"/>
                <a:gd name="connsiteX13" fmla="*/ 493874 w 3039035"/>
                <a:gd name="connsiteY13" fmla="*/ 354514 h 579446"/>
                <a:gd name="connsiteX14" fmla="*/ 440086 w 3039035"/>
                <a:gd name="connsiteY14" fmla="*/ 359403 h 579446"/>
                <a:gd name="connsiteX15" fmla="*/ 388742 w 3039035"/>
                <a:gd name="connsiteY15" fmla="*/ 361848 h 579446"/>
                <a:gd name="connsiteX16" fmla="*/ 334954 w 3039035"/>
                <a:gd name="connsiteY16" fmla="*/ 361848 h 579446"/>
                <a:gd name="connsiteX17" fmla="*/ 303170 w 3039035"/>
                <a:gd name="connsiteY17" fmla="*/ 361848 h 579446"/>
                <a:gd name="connsiteX18" fmla="*/ 264051 w 3039035"/>
                <a:gd name="connsiteY18" fmla="*/ 356959 h 579446"/>
                <a:gd name="connsiteX19" fmla="*/ 229822 w 3039035"/>
                <a:gd name="connsiteY19" fmla="*/ 352069 h 579446"/>
                <a:gd name="connsiteX20" fmla="*/ 190704 w 3039035"/>
                <a:gd name="connsiteY20" fmla="*/ 344734 h 579446"/>
                <a:gd name="connsiteX21" fmla="*/ 156475 w 3039035"/>
                <a:gd name="connsiteY21" fmla="*/ 334954 h 579446"/>
                <a:gd name="connsiteX22" fmla="*/ 114911 w 3039035"/>
                <a:gd name="connsiteY22" fmla="*/ 317840 h 579446"/>
                <a:gd name="connsiteX23" fmla="*/ 80682 w 3039035"/>
                <a:gd name="connsiteY23" fmla="*/ 300725 h 579446"/>
                <a:gd name="connsiteX24" fmla="*/ 61123 w 3039035"/>
                <a:gd name="connsiteY24" fmla="*/ 290946 h 579446"/>
                <a:gd name="connsiteX25" fmla="*/ 39119 w 3039035"/>
                <a:gd name="connsiteY25" fmla="*/ 278721 h 579446"/>
                <a:gd name="connsiteX26" fmla="*/ 24449 w 3039035"/>
                <a:gd name="connsiteY26" fmla="*/ 276276 h 579446"/>
                <a:gd name="connsiteX27" fmla="*/ 9780 w 3039035"/>
                <a:gd name="connsiteY27" fmla="*/ 276276 h 579446"/>
                <a:gd name="connsiteX28" fmla="*/ 2445 w 3039035"/>
                <a:gd name="connsiteY28" fmla="*/ 281166 h 579446"/>
                <a:gd name="connsiteX29" fmla="*/ 0 w 3039035"/>
                <a:gd name="connsiteY29" fmla="*/ 288501 h 579446"/>
                <a:gd name="connsiteX30" fmla="*/ 4890 w 3039035"/>
                <a:gd name="connsiteY30" fmla="*/ 308060 h 579446"/>
                <a:gd name="connsiteX31" fmla="*/ 19559 w 3039035"/>
                <a:gd name="connsiteY31" fmla="*/ 334954 h 579446"/>
                <a:gd name="connsiteX32" fmla="*/ 58678 w 3039035"/>
                <a:gd name="connsiteY32" fmla="*/ 369183 h 579446"/>
                <a:gd name="connsiteX33" fmla="*/ 124691 w 3039035"/>
                <a:gd name="connsiteY33" fmla="*/ 418082 h 579446"/>
                <a:gd name="connsiteX34" fmla="*/ 190704 w 3039035"/>
                <a:gd name="connsiteY34" fmla="*/ 459645 h 579446"/>
                <a:gd name="connsiteX35" fmla="*/ 249382 w 3039035"/>
                <a:gd name="connsiteY35" fmla="*/ 493874 h 579446"/>
                <a:gd name="connsiteX36" fmla="*/ 295835 w 3039035"/>
                <a:gd name="connsiteY36" fmla="*/ 515878 h 579446"/>
                <a:gd name="connsiteX37" fmla="*/ 342289 w 3039035"/>
                <a:gd name="connsiteY37" fmla="*/ 535438 h 579446"/>
                <a:gd name="connsiteX38" fmla="*/ 388742 w 3039035"/>
                <a:gd name="connsiteY38" fmla="*/ 552552 h 579446"/>
                <a:gd name="connsiteX39" fmla="*/ 449865 w 3039035"/>
                <a:gd name="connsiteY39" fmla="*/ 569667 h 579446"/>
                <a:gd name="connsiteX40" fmla="*/ 520768 w 3039035"/>
                <a:gd name="connsiteY40" fmla="*/ 579446 h 579446"/>
                <a:gd name="connsiteX41" fmla="*/ 528103 w 3039035"/>
                <a:gd name="connsiteY41" fmla="*/ 579446 h 579446"/>
                <a:gd name="connsiteX42" fmla="*/ 574556 w 3039035"/>
                <a:gd name="connsiteY42" fmla="*/ 569667 h 579446"/>
                <a:gd name="connsiteX43" fmla="*/ 704137 w 3039035"/>
                <a:gd name="connsiteY43" fmla="*/ 530548 h 579446"/>
                <a:gd name="connsiteX44" fmla="*/ 875281 w 3039035"/>
                <a:gd name="connsiteY44" fmla="*/ 484094 h 579446"/>
                <a:gd name="connsiteX45" fmla="*/ 1012197 w 3039035"/>
                <a:gd name="connsiteY45" fmla="*/ 447421 h 579446"/>
                <a:gd name="connsiteX46" fmla="*/ 1136888 w 3039035"/>
                <a:gd name="connsiteY46" fmla="*/ 418082 h 579446"/>
                <a:gd name="connsiteX47" fmla="*/ 1437613 w 3039035"/>
                <a:gd name="connsiteY47" fmla="*/ 359403 h 579446"/>
                <a:gd name="connsiteX48" fmla="*/ 1623427 w 3039035"/>
                <a:gd name="connsiteY48" fmla="*/ 337399 h 579446"/>
                <a:gd name="connsiteX49" fmla="*/ 1870364 w 3039035"/>
                <a:gd name="connsiteY49" fmla="*/ 308060 h 579446"/>
                <a:gd name="connsiteX50" fmla="*/ 1982830 w 3039035"/>
                <a:gd name="connsiteY50" fmla="*/ 290946 h 579446"/>
                <a:gd name="connsiteX51" fmla="*/ 2158864 w 3039035"/>
                <a:gd name="connsiteY51" fmla="*/ 283611 h 579446"/>
                <a:gd name="connsiteX52" fmla="*/ 2381352 w 3039035"/>
                <a:gd name="connsiteY52" fmla="*/ 276276 h 579446"/>
                <a:gd name="connsiteX53" fmla="*/ 2620954 w 3039035"/>
                <a:gd name="connsiteY53" fmla="*/ 271386 h 579446"/>
                <a:gd name="connsiteX54" fmla="*/ 2877671 w 3039035"/>
                <a:gd name="connsiteY54" fmla="*/ 268941 h 579446"/>
                <a:gd name="connsiteX55" fmla="*/ 2977912 w 3039035"/>
                <a:gd name="connsiteY55" fmla="*/ 268941 h 579446"/>
                <a:gd name="connsiteX56" fmla="*/ 2995027 w 3039035"/>
                <a:gd name="connsiteY56" fmla="*/ 264052 h 579446"/>
                <a:gd name="connsiteX57" fmla="*/ 3019476 w 3039035"/>
                <a:gd name="connsiteY57" fmla="*/ 249382 h 579446"/>
                <a:gd name="connsiteX58" fmla="*/ 3031700 w 3039035"/>
                <a:gd name="connsiteY58" fmla="*/ 237157 h 579446"/>
                <a:gd name="connsiteX59" fmla="*/ 3036590 w 3039035"/>
                <a:gd name="connsiteY59" fmla="*/ 222488 h 579446"/>
                <a:gd name="connsiteX60" fmla="*/ 3039035 w 3039035"/>
                <a:gd name="connsiteY60" fmla="*/ 212708 h 579446"/>
                <a:gd name="connsiteX61" fmla="*/ 3039035 w 3039035"/>
                <a:gd name="connsiteY61" fmla="*/ 198039 h 579446"/>
                <a:gd name="connsiteX62" fmla="*/ 3034145 w 3039035"/>
                <a:gd name="connsiteY62" fmla="*/ 183369 h 579446"/>
                <a:gd name="connsiteX63" fmla="*/ 3019476 w 3039035"/>
                <a:gd name="connsiteY63" fmla="*/ 163810 h 579446"/>
                <a:gd name="connsiteX64" fmla="*/ 2987692 w 3039035"/>
                <a:gd name="connsiteY64" fmla="*/ 136916 h 579446"/>
                <a:gd name="connsiteX65" fmla="*/ 2941238 w 3039035"/>
                <a:gd name="connsiteY65" fmla="*/ 107577 h 579446"/>
                <a:gd name="connsiteX66" fmla="*/ 2892340 w 3039035"/>
                <a:gd name="connsiteY66" fmla="*/ 83128 h 579446"/>
                <a:gd name="connsiteX67" fmla="*/ 2828772 w 3039035"/>
                <a:gd name="connsiteY67" fmla="*/ 53788 h 579446"/>
                <a:gd name="connsiteX68" fmla="*/ 2748090 w 3039035"/>
                <a:gd name="connsiteY68" fmla="*/ 26894 h 579446"/>
                <a:gd name="connsiteX69" fmla="*/ 2657628 w 3039035"/>
                <a:gd name="connsiteY69" fmla="*/ 0 h 579446"/>
                <a:gd name="connsiteX70" fmla="*/ 2625844 w 3039035"/>
                <a:gd name="connsiteY70" fmla="*/ 9780 h 579446"/>
                <a:gd name="connsiteX71" fmla="*/ 2554941 w 3039035"/>
                <a:gd name="connsiteY71" fmla="*/ 39119 h 579446"/>
                <a:gd name="connsiteX72" fmla="*/ 2525602 w 3039035"/>
                <a:gd name="connsiteY72" fmla="*/ 48899 h 579446"/>
                <a:gd name="connsiteX73" fmla="*/ 2396021 w 3039035"/>
                <a:gd name="connsiteY73" fmla="*/ 66013 h 579446"/>
                <a:gd name="connsiteX74" fmla="*/ 2180868 w 3039035"/>
                <a:gd name="connsiteY74" fmla="*/ 92907 h 579446"/>
                <a:gd name="connsiteX75" fmla="*/ 2070847 w 3039035"/>
                <a:gd name="connsiteY75" fmla="*/ 107577 h 5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039035" h="579446">
                  <a:moveTo>
                    <a:pt x="2070847" y="107577"/>
                  </a:moveTo>
                  <a:lnTo>
                    <a:pt x="1968160" y="117356"/>
                  </a:lnTo>
                  <a:lnTo>
                    <a:pt x="1821465" y="132026"/>
                  </a:lnTo>
                  <a:lnTo>
                    <a:pt x="1706554" y="144251"/>
                  </a:lnTo>
                  <a:lnTo>
                    <a:pt x="1528075" y="161365"/>
                  </a:lnTo>
                  <a:lnTo>
                    <a:pt x="1256689" y="200484"/>
                  </a:lnTo>
                  <a:lnTo>
                    <a:pt x="1188231" y="217598"/>
                  </a:lnTo>
                  <a:lnTo>
                    <a:pt x="1083099" y="244492"/>
                  </a:lnTo>
                  <a:lnTo>
                    <a:pt x="987748" y="266497"/>
                  </a:lnTo>
                  <a:lnTo>
                    <a:pt x="865502" y="290946"/>
                  </a:lnTo>
                  <a:lnTo>
                    <a:pt x="770150" y="308060"/>
                  </a:lnTo>
                  <a:lnTo>
                    <a:pt x="662573" y="327620"/>
                  </a:lnTo>
                  <a:lnTo>
                    <a:pt x="581891" y="339844"/>
                  </a:lnTo>
                  <a:lnTo>
                    <a:pt x="493874" y="354514"/>
                  </a:lnTo>
                  <a:lnTo>
                    <a:pt x="440086" y="359403"/>
                  </a:lnTo>
                  <a:lnTo>
                    <a:pt x="388742" y="361848"/>
                  </a:lnTo>
                  <a:lnTo>
                    <a:pt x="334954" y="361848"/>
                  </a:lnTo>
                  <a:lnTo>
                    <a:pt x="303170" y="361848"/>
                  </a:lnTo>
                  <a:lnTo>
                    <a:pt x="264051" y="356959"/>
                  </a:lnTo>
                  <a:lnTo>
                    <a:pt x="229822" y="352069"/>
                  </a:lnTo>
                  <a:lnTo>
                    <a:pt x="190704" y="344734"/>
                  </a:lnTo>
                  <a:lnTo>
                    <a:pt x="156475" y="334954"/>
                  </a:lnTo>
                  <a:lnTo>
                    <a:pt x="114911" y="317840"/>
                  </a:lnTo>
                  <a:lnTo>
                    <a:pt x="80682" y="300725"/>
                  </a:lnTo>
                  <a:lnTo>
                    <a:pt x="61123" y="290946"/>
                  </a:lnTo>
                  <a:lnTo>
                    <a:pt x="39119" y="278721"/>
                  </a:lnTo>
                  <a:lnTo>
                    <a:pt x="24449" y="276276"/>
                  </a:lnTo>
                  <a:lnTo>
                    <a:pt x="9780" y="276276"/>
                  </a:lnTo>
                  <a:lnTo>
                    <a:pt x="2445" y="281166"/>
                  </a:lnTo>
                  <a:lnTo>
                    <a:pt x="0" y="288501"/>
                  </a:lnTo>
                  <a:lnTo>
                    <a:pt x="4890" y="308060"/>
                  </a:lnTo>
                  <a:lnTo>
                    <a:pt x="19559" y="334954"/>
                  </a:lnTo>
                  <a:lnTo>
                    <a:pt x="58678" y="369183"/>
                  </a:lnTo>
                  <a:lnTo>
                    <a:pt x="124691" y="418082"/>
                  </a:lnTo>
                  <a:lnTo>
                    <a:pt x="190704" y="459645"/>
                  </a:lnTo>
                  <a:lnTo>
                    <a:pt x="249382" y="493874"/>
                  </a:lnTo>
                  <a:lnTo>
                    <a:pt x="295835" y="515878"/>
                  </a:lnTo>
                  <a:lnTo>
                    <a:pt x="342289" y="535438"/>
                  </a:lnTo>
                  <a:lnTo>
                    <a:pt x="388742" y="552552"/>
                  </a:lnTo>
                  <a:lnTo>
                    <a:pt x="449865" y="569667"/>
                  </a:lnTo>
                  <a:lnTo>
                    <a:pt x="520768" y="579446"/>
                  </a:lnTo>
                  <a:lnTo>
                    <a:pt x="528103" y="579446"/>
                  </a:lnTo>
                  <a:lnTo>
                    <a:pt x="574556" y="569667"/>
                  </a:lnTo>
                  <a:lnTo>
                    <a:pt x="704137" y="530548"/>
                  </a:lnTo>
                  <a:lnTo>
                    <a:pt x="875281" y="484094"/>
                  </a:lnTo>
                  <a:lnTo>
                    <a:pt x="1012197" y="447421"/>
                  </a:lnTo>
                  <a:lnTo>
                    <a:pt x="1136888" y="418082"/>
                  </a:lnTo>
                  <a:lnTo>
                    <a:pt x="1437613" y="359403"/>
                  </a:lnTo>
                  <a:lnTo>
                    <a:pt x="1623427" y="337399"/>
                  </a:lnTo>
                  <a:lnTo>
                    <a:pt x="1870364" y="308060"/>
                  </a:lnTo>
                  <a:lnTo>
                    <a:pt x="1982830" y="290946"/>
                  </a:lnTo>
                  <a:lnTo>
                    <a:pt x="2158864" y="283611"/>
                  </a:lnTo>
                  <a:lnTo>
                    <a:pt x="2381352" y="276276"/>
                  </a:lnTo>
                  <a:lnTo>
                    <a:pt x="2620954" y="271386"/>
                  </a:lnTo>
                  <a:lnTo>
                    <a:pt x="2877671" y="268941"/>
                  </a:lnTo>
                  <a:lnTo>
                    <a:pt x="2977912" y="268941"/>
                  </a:lnTo>
                  <a:lnTo>
                    <a:pt x="2995027" y="264052"/>
                  </a:lnTo>
                  <a:lnTo>
                    <a:pt x="3019476" y="249382"/>
                  </a:lnTo>
                  <a:lnTo>
                    <a:pt x="3031700" y="237157"/>
                  </a:lnTo>
                  <a:lnTo>
                    <a:pt x="3036590" y="222488"/>
                  </a:lnTo>
                  <a:lnTo>
                    <a:pt x="3039035" y="212708"/>
                  </a:lnTo>
                  <a:lnTo>
                    <a:pt x="3039035" y="198039"/>
                  </a:lnTo>
                  <a:lnTo>
                    <a:pt x="3034145" y="183369"/>
                  </a:lnTo>
                  <a:lnTo>
                    <a:pt x="3019476" y="163810"/>
                  </a:lnTo>
                  <a:lnTo>
                    <a:pt x="2987692" y="136916"/>
                  </a:lnTo>
                  <a:lnTo>
                    <a:pt x="2941238" y="107577"/>
                  </a:lnTo>
                  <a:lnTo>
                    <a:pt x="2892340" y="83128"/>
                  </a:lnTo>
                  <a:lnTo>
                    <a:pt x="2828772" y="53788"/>
                  </a:lnTo>
                  <a:lnTo>
                    <a:pt x="2748090" y="26894"/>
                  </a:lnTo>
                  <a:lnTo>
                    <a:pt x="2657628" y="0"/>
                  </a:lnTo>
                  <a:lnTo>
                    <a:pt x="2625844" y="9780"/>
                  </a:lnTo>
                  <a:lnTo>
                    <a:pt x="2554941" y="39119"/>
                  </a:lnTo>
                  <a:lnTo>
                    <a:pt x="2525602" y="48899"/>
                  </a:lnTo>
                  <a:lnTo>
                    <a:pt x="2396021" y="66013"/>
                  </a:lnTo>
                  <a:lnTo>
                    <a:pt x="2180868" y="92907"/>
                  </a:lnTo>
                  <a:lnTo>
                    <a:pt x="2070847" y="1075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8">
              <a:extLst>
                <a:ext uri="{FF2B5EF4-FFF2-40B4-BE49-F238E27FC236}">
                  <a16:creationId xmlns:a16="http://schemas.microsoft.com/office/drawing/2014/main" id="{2EEDB52D-D187-4597-B67F-0E2B19536FA2}"/>
                </a:ext>
              </a:extLst>
            </p:cNvPr>
            <p:cNvSpPr/>
            <p:nvPr/>
          </p:nvSpPr>
          <p:spPr>
            <a:xfrm>
              <a:off x="2951163" y="1644650"/>
              <a:ext cx="3538537" cy="642938"/>
            </a:xfrm>
            <a:custGeom>
              <a:avLst/>
              <a:gdLst>
                <a:gd name="connsiteX0" fmla="*/ 2287442 w 3539334"/>
                <a:gd name="connsiteY0" fmla="*/ 149996 h 643253"/>
                <a:gd name="connsiteX1" fmla="*/ 2045141 w 3539334"/>
                <a:gd name="connsiteY1" fmla="*/ 181726 h 643253"/>
                <a:gd name="connsiteX2" fmla="*/ 1808608 w 3539334"/>
                <a:gd name="connsiteY2" fmla="*/ 213456 h 643253"/>
                <a:gd name="connsiteX3" fmla="*/ 1494193 w 3539334"/>
                <a:gd name="connsiteY3" fmla="*/ 253840 h 643253"/>
                <a:gd name="connsiteX4" fmla="*/ 1214392 w 3539334"/>
                <a:gd name="connsiteY4" fmla="*/ 291339 h 643253"/>
                <a:gd name="connsiteX5" fmla="*/ 974975 w 3539334"/>
                <a:gd name="connsiteY5" fmla="*/ 323069 h 643253"/>
                <a:gd name="connsiteX6" fmla="*/ 698059 w 3539334"/>
                <a:gd name="connsiteY6" fmla="*/ 360568 h 643253"/>
                <a:gd name="connsiteX7" fmla="*/ 625946 w 3539334"/>
                <a:gd name="connsiteY7" fmla="*/ 369222 h 643253"/>
                <a:gd name="connsiteX8" fmla="*/ 553832 w 3539334"/>
                <a:gd name="connsiteY8" fmla="*/ 374991 h 643253"/>
                <a:gd name="connsiteX9" fmla="*/ 507680 w 3539334"/>
                <a:gd name="connsiteY9" fmla="*/ 377875 h 643253"/>
                <a:gd name="connsiteX10" fmla="*/ 470181 w 3539334"/>
                <a:gd name="connsiteY10" fmla="*/ 377875 h 643253"/>
                <a:gd name="connsiteX11" fmla="*/ 438451 w 3539334"/>
                <a:gd name="connsiteY11" fmla="*/ 377875 h 643253"/>
                <a:gd name="connsiteX12" fmla="*/ 395182 w 3539334"/>
                <a:gd name="connsiteY12" fmla="*/ 372106 h 643253"/>
                <a:gd name="connsiteX13" fmla="*/ 346145 w 3539334"/>
                <a:gd name="connsiteY13" fmla="*/ 363453 h 643253"/>
                <a:gd name="connsiteX14" fmla="*/ 282685 w 3539334"/>
                <a:gd name="connsiteY14" fmla="*/ 346145 h 643253"/>
                <a:gd name="connsiteX15" fmla="*/ 224994 w 3539334"/>
                <a:gd name="connsiteY15" fmla="*/ 325954 h 643253"/>
                <a:gd name="connsiteX16" fmla="*/ 144227 w 3539334"/>
                <a:gd name="connsiteY16" fmla="*/ 288455 h 643253"/>
                <a:gd name="connsiteX17" fmla="*/ 83652 w 3539334"/>
                <a:gd name="connsiteY17" fmla="*/ 256725 h 643253"/>
                <a:gd name="connsiteX18" fmla="*/ 46153 w 3539334"/>
                <a:gd name="connsiteY18" fmla="*/ 233648 h 643253"/>
                <a:gd name="connsiteX19" fmla="*/ 31730 w 3539334"/>
                <a:gd name="connsiteY19" fmla="*/ 227879 h 643253"/>
                <a:gd name="connsiteX20" fmla="*/ 14423 w 3539334"/>
                <a:gd name="connsiteY20" fmla="*/ 224995 h 643253"/>
                <a:gd name="connsiteX21" fmla="*/ 2885 w 3539334"/>
                <a:gd name="connsiteY21" fmla="*/ 227879 h 643253"/>
                <a:gd name="connsiteX22" fmla="*/ 0 w 3539334"/>
                <a:gd name="connsiteY22" fmla="*/ 236533 h 643253"/>
                <a:gd name="connsiteX23" fmla="*/ 8654 w 3539334"/>
                <a:gd name="connsiteY23" fmla="*/ 262494 h 643253"/>
                <a:gd name="connsiteX24" fmla="*/ 34615 w 3539334"/>
                <a:gd name="connsiteY24" fmla="*/ 302877 h 643253"/>
                <a:gd name="connsiteX25" fmla="*/ 86536 w 3539334"/>
                <a:gd name="connsiteY25" fmla="*/ 366337 h 643253"/>
                <a:gd name="connsiteX26" fmla="*/ 129804 w 3539334"/>
                <a:gd name="connsiteY26" fmla="*/ 409605 h 643253"/>
                <a:gd name="connsiteX27" fmla="*/ 175957 w 3539334"/>
                <a:gd name="connsiteY27" fmla="*/ 452873 h 643253"/>
                <a:gd name="connsiteX28" fmla="*/ 216341 w 3539334"/>
                <a:gd name="connsiteY28" fmla="*/ 487488 h 643253"/>
                <a:gd name="connsiteX29" fmla="*/ 271147 w 3539334"/>
                <a:gd name="connsiteY29" fmla="*/ 527872 h 643253"/>
                <a:gd name="connsiteX30" fmla="*/ 334607 w 3539334"/>
                <a:gd name="connsiteY30" fmla="*/ 565371 h 643253"/>
                <a:gd name="connsiteX31" fmla="*/ 406721 w 3539334"/>
                <a:gd name="connsiteY31" fmla="*/ 599985 h 643253"/>
                <a:gd name="connsiteX32" fmla="*/ 478834 w 3539334"/>
                <a:gd name="connsiteY32" fmla="*/ 625946 h 643253"/>
                <a:gd name="connsiteX33" fmla="*/ 527871 w 3539334"/>
                <a:gd name="connsiteY33" fmla="*/ 643253 h 643253"/>
                <a:gd name="connsiteX34" fmla="*/ 539410 w 3539334"/>
                <a:gd name="connsiteY34" fmla="*/ 643253 h 643253"/>
                <a:gd name="connsiteX35" fmla="*/ 591331 w 3539334"/>
                <a:gd name="connsiteY35" fmla="*/ 628831 h 643253"/>
                <a:gd name="connsiteX36" fmla="*/ 683637 w 3539334"/>
                <a:gd name="connsiteY36" fmla="*/ 594216 h 643253"/>
                <a:gd name="connsiteX37" fmla="*/ 738443 w 3539334"/>
                <a:gd name="connsiteY37" fmla="*/ 576909 h 643253"/>
                <a:gd name="connsiteX38" fmla="*/ 845171 w 3539334"/>
                <a:gd name="connsiteY38" fmla="*/ 550948 h 643253"/>
                <a:gd name="connsiteX39" fmla="*/ 1009590 w 3539334"/>
                <a:gd name="connsiteY39" fmla="*/ 513449 h 643253"/>
                <a:gd name="connsiteX40" fmla="*/ 1150933 w 3539334"/>
                <a:gd name="connsiteY40" fmla="*/ 487488 h 643253"/>
                <a:gd name="connsiteX41" fmla="*/ 1263430 w 3539334"/>
                <a:gd name="connsiteY41" fmla="*/ 470181 h 643253"/>
                <a:gd name="connsiteX42" fmla="*/ 1370158 w 3539334"/>
                <a:gd name="connsiteY42" fmla="*/ 455758 h 643253"/>
                <a:gd name="connsiteX43" fmla="*/ 1514385 w 3539334"/>
                <a:gd name="connsiteY43" fmla="*/ 441335 h 643253"/>
                <a:gd name="connsiteX44" fmla="*/ 1748033 w 3539334"/>
                <a:gd name="connsiteY44" fmla="*/ 409605 h 643253"/>
                <a:gd name="connsiteX45" fmla="*/ 1973027 w 3539334"/>
                <a:gd name="connsiteY45" fmla="*/ 374991 h 643253"/>
                <a:gd name="connsiteX46" fmla="*/ 2134562 w 3539334"/>
                <a:gd name="connsiteY46" fmla="*/ 354799 h 643253"/>
                <a:gd name="connsiteX47" fmla="*/ 2304750 w 3539334"/>
                <a:gd name="connsiteY47" fmla="*/ 337492 h 643253"/>
                <a:gd name="connsiteX48" fmla="*/ 2350902 w 3539334"/>
                <a:gd name="connsiteY48" fmla="*/ 334607 h 643253"/>
                <a:gd name="connsiteX49" fmla="*/ 2428785 w 3539334"/>
                <a:gd name="connsiteY49" fmla="*/ 323069 h 643253"/>
                <a:gd name="connsiteX50" fmla="*/ 2509552 w 3539334"/>
                <a:gd name="connsiteY50" fmla="*/ 314415 h 643253"/>
                <a:gd name="connsiteX51" fmla="*/ 2624934 w 3539334"/>
                <a:gd name="connsiteY51" fmla="*/ 302877 h 643253"/>
                <a:gd name="connsiteX52" fmla="*/ 2780699 w 3539334"/>
                <a:gd name="connsiteY52" fmla="*/ 294224 h 643253"/>
                <a:gd name="connsiteX53" fmla="*/ 2950887 w 3539334"/>
                <a:gd name="connsiteY53" fmla="*/ 291339 h 643253"/>
                <a:gd name="connsiteX54" fmla="*/ 3178766 w 3539334"/>
                <a:gd name="connsiteY54" fmla="*/ 299993 h 643253"/>
                <a:gd name="connsiteX55" fmla="*/ 3360492 w 3539334"/>
                <a:gd name="connsiteY55" fmla="*/ 308646 h 643253"/>
                <a:gd name="connsiteX56" fmla="*/ 3423952 w 3539334"/>
                <a:gd name="connsiteY56" fmla="*/ 311531 h 643253"/>
                <a:gd name="connsiteX57" fmla="*/ 3472989 w 3539334"/>
                <a:gd name="connsiteY57" fmla="*/ 302877 h 643253"/>
                <a:gd name="connsiteX58" fmla="*/ 3501835 w 3539334"/>
                <a:gd name="connsiteY58" fmla="*/ 288455 h 643253"/>
                <a:gd name="connsiteX59" fmla="*/ 3513373 w 3539334"/>
                <a:gd name="connsiteY59" fmla="*/ 279801 h 643253"/>
                <a:gd name="connsiteX60" fmla="*/ 3530680 w 3539334"/>
                <a:gd name="connsiteY60" fmla="*/ 256725 h 643253"/>
                <a:gd name="connsiteX61" fmla="*/ 3536449 w 3539334"/>
                <a:gd name="connsiteY61" fmla="*/ 239417 h 643253"/>
                <a:gd name="connsiteX62" fmla="*/ 3539334 w 3539334"/>
                <a:gd name="connsiteY62" fmla="*/ 216341 h 643253"/>
                <a:gd name="connsiteX63" fmla="*/ 3536449 w 3539334"/>
                <a:gd name="connsiteY63" fmla="*/ 196149 h 643253"/>
                <a:gd name="connsiteX64" fmla="*/ 3530680 w 3539334"/>
                <a:gd name="connsiteY64" fmla="*/ 181726 h 643253"/>
                <a:gd name="connsiteX65" fmla="*/ 3519142 w 3539334"/>
                <a:gd name="connsiteY65" fmla="*/ 167304 h 643253"/>
                <a:gd name="connsiteX66" fmla="*/ 3490297 w 3539334"/>
                <a:gd name="connsiteY66" fmla="*/ 152881 h 643253"/>
                <a:gd name="connsiteX67" fmla="*/ 3438375 w 3539334"/>
                <a:gd name="connsiteY67" fmla="*/ 121151 h 643253"/>
                <a:gd name="connsiteX68" fmla="*/ 3369146 w 3539334"/>
                <a:gd name="connsiteY68" fmla="*/ 89421 h 643253"/>
                <a:gd name="connsiteX69" fmla="*/ 3282610 w 3539334"/>
                <a:gd name="connsiteY69" fmla="*/ 57691 h 643253"/>
                <a:gd name="connsiteX70" fmla="*/ 3175881 w 3539334"/>
                <a:gd name="connsiteY70" fmla="*/ 28846 h 643253"/>
                <a:gd name="connsiteX71" fmla="*/ 3051846 w 3539334"/>
                <a:gd name="connsiteY71" fmla="*/ 5769 h 643253"/>
                <a:gd name="connsiteX72" fmla="*/ 3011463 w 3539334"/>
                <a:gd name="connsiteY72" fmla="*/ 0 h 643253"/>
                <a:gd name="connsiteX73" fmla="*/ 2999924 w 3539334"/>
                <a:gd name="connsiteY73" fmla="*/ 0 h 643253"/>
                <a:gd name="connsiteX74" fmla="*/ 2959541 w 3539334"/>
                <a:gd name="connsiteY74" fmla="*/ 17308 h 643253"/>
                <a:gd name="connsiteX75" fmla="*/ 2878774 w 3539334"/>
                <a:gd name="connsiteY75" fmla="*/ 49037 h 643253"/>
                <a:gd name="connsiteX76" fmla="*/ 2763392 w 3539334"/>
                <a:gd name="connsiteY76" fmla="*/ 86537 h 643253"/>
                <a:gd name="connsiteX77" fmla="*/ 2711470 w 3539334"/>
                <a:gd name="connsiteY77" fmla="*/ 92306 h 643253"/>
                <a:gd name="connsiteX78" fmla="*/ 2498014 w 3539334"/>
                <a:gd name="connsiteY78" fmla="*/ 121151 h 643253"/>
                <a:gd name="connsiteX79" fmla="*/ 2287442 w 3539334"/>
                <a:gd name="connsiteY79" fmla="*/ 149996 h 6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39334" h="643253">
                  <a:moveTo>
                    <a:pt x="2287442" y="149996"/>
                  </a:moveTo>
                  <a:lnTo>
                    <a:pt x="2045141" y="181726"/>
                  </a:lnTo>
                  <a:lnTo>
                    <a:pt x="1808608" y="213456"/>
                  </a:lnTo>
                  <a:lnTo>
                    <a:pt x="1494193" y="253840"/>
                  </a:lnTo>
                  <a:lnTo>
                    <a:pt x="1214392" y="291339"/>
                  </a:lnTo>
                  <a:lnTo>
                    <a:pt x="974975" y="323069"/>
                  </a:lnTo>
                  <a:lnTo>
                    <a:pt x="698059" y="360568"/>
                  </a:lnTo>
                  <a:lnTo>
                    <a:pt x="625946" y="369222"/>
                  </a:lnTo>
                  <a:lnTo>
                    <a:pt x="553832" y="374991"/>
                  </a:lnTo>
                  <a:lnTo>
                    <a:pt x="507680" y="377875"/>
                  </a:lnTo>
                  <a:lnTo>
                    <a:pt x="470181" y="377875"/>
                  </a:lnTo>
                  <a:lnTo>
                    <a:pt x="438451" y="377875"/>
                  </a:lnTo>
                  <a:lnTo>
                    <a:pt x="395182" y="372106"/>
                  </a:lnTo>
                  <a:lnTo>
                    <a:pt x="346145" y="363453"/>
                  </a:lnTo>
                  <a:lnTo>
                    <a:pt x="282685" y="346145"/>
                  </a:lnTo>
                  <a:lnTo>
                    <a:pt x="224994" y="325954"/>
                  </a:lnTo>
                  <a:lnTo>
                    <a:pt x="144227" y="288455"/>
                  </a:lnTo>
                  <a:lnTo>
                    <a:pt x="83652" y="256725"/>
                  </a:lnTo>
                  <a:lnTo>
                    <a:pt x="46153" y="233648"/>
                  </a:lnTo>
                  <a:lnTo>
                    <a:pt x="31730" y="227879"/>
                  </a:lnTo>
                  <a:lnTo>
                    <a:pt x="14423" y="224995"/>
                  </a:lnTo>
                  <a:lnTo>
                    <a:pt x="2885" y="227879"/>
                  </a:lnTo>
                  <a:lnTo>
                    <a:pt x="0" y="236533"/>
                  </a:lnTo>
                  <a:lnTo>
                    <a:pt x="8654" y="262494"/>
                  </a:lnTo>
                  <a:lnTo>
                    <a:pt x="34615" y="302877"/>
                  </a:lnTo>
                  <a:lnTo>
                    <a:pt x="86536" y="366337"/>
                  </a:lnTo>
                  <a:lnTo>
                    <a:pt x="129804" y="409605"/>
                  </a:lnTo>
                  <a:lnTo>
                    <a:pt x="175957" y="452873"/>
                  </a:lnTo>
                  <a:lnTo>
                    <a:pt x="216341" y="487488"/>
                  </a:lnTo>
                  <a:lnTo>
                    <a:pt x="271147" y="527872"/>
                  </a:lnTo>
                  <a:lnTo>
                    <a:pt x="334607" y="565371"/>
                  </a:lnTo>
                  <a:lnTo>
                    <a:pt x="406721" y="599985"/>
                  </a:lnTo>
                  <a:lnTo>
                    <a:pt x="478834" y="625946"/>
                  </a:lnTo>
                  <a:lnTo>
                    <a:pt x="527871" y="643253"/>
                  </a:lnTo>
                  <a:lnTo>
                    <a:pt x="539410" y="643253"/>
                  </a:lnTo>
                  <a:lnTo>
                    <a:pt x="591331" y="628831"/>
                  </a:lnTo>
                  <a:lnTo>
                    <a:pt x="683637" y="594216"/>
                  </a:lnTo>
                  <a:lnTo>
                    <a:pt x="738443" y="576909"/>
                  </a:lnTo>
                  <a:lnTo>
                    <a:pt x="845171" y="550948"/>
                  </a:lnTo>
                  <a:lnTo>
                    <a:pt x="1009590" y="513449"/>
                  </a:lnTo>
                  <a:lnTo>
                    <a:pt x="1150933" y="487488"/>
                  </a:lnTo>
                  <a:lnTo>
                    <a:pt x="1263430" y="470181"/>
                  </a:lnTo>
                  <a:lnTo>
                    <a:pt x="1370158" y="455758"/>
                  </a:lnTo>
                  <a:lnTo>
                    <a:pt x="1514385" y="441335"/>
                  </a:lnTo>
                  <a:lnTo>
                    <a:pt x="1748033" y="409605"/>
                  </a:lnTo>
                  <a:lnTo>
                    <a:pt x="1973027" y="374991"/>
                  </a:lnTo>
                  <a:lnTo>
                    <a:pt x="2134562" y="354799"/>
                  </a:lnTo>
                  <a:lnTo>
                    <a:pt x="2304750" y="337492"/>
                  </a:lnTo>
                  <a:lnTo>
                    <a:pt x="2350902" y="334607"/>
                  </a:lnTo>
                  <a:lnTo>
                    <a:pt x="2428785" y="323069"/>
                  </a:lnTo>
                  <a:lnTo>
                    <a:pt x="2509552" y="314415"/>
                  </a:lnTo>
                  <a:lnTo>
                    <a:pt x="2624934" y="302877"/>
                  </a:lnTo>
                  <a:lnTo>
                    <a:pt x="2780699" y="294224"/>
                  </a:lnTo>
                  <a:lnTo>
                    <a:pt x="2950887" y="291339"/>
                  </a:lnTo>
                  <a:lnTo>
                    <a:pt x="3178766" y="299993"/>
                  </a:lnTo>
                  <a:lnTo>
                    <a:pt x="3360492" y="308646"/>
                  </a:lnTo>
                  <a:lnTo>
                    <a:pt x="3423952" y="311531"/>
                  </a:lnTo>
                  <a:lnTo>
                    <a:pt x="3472989" y="302877"/>
                  </a:lnTo>
                  <a:lnTo>
                    <a:pt x="3501835" y="288455"/>
                  </a:lnTo>
                  <a:lnTo>
                    <a:pt x="3513373" y="279801"/>
                  </a:lnTo>
                  <a:lnTo>
                    <a:pt x="3530680" y="256725"/>
                  </a:lnTo>
                  <a:lnTo>
                    <a:pt x="3536449" y="239417"/>
                  </a:lnTo>
                  <a:lnTo>
                    <a:pt x="3539334" y="216341"/>
                  </a:lnTo>
                  <a:lnTo>
                    <a:pt x="3536449" y="196149"/>
                  </a:lnTo>
                  <a:lnTo>
                    <a:pt x="3530680" y="181726"/>
                  </a:lnTo>
                  <a:lnTo>
                    <a:pt x="3519142" y="167304"/>
                  </a:lnTo>
                  <a:lnTo>
                    <a:pt x="3490297" y="152881"/>
                  </a:lnTo>
                  <a:lnTo>
                    <a:pt x="3438375" y="121151"/>
                  </a:lnTo>
                  <a:lnTo>
                    <a:pt x="3369146" y="89421"/>
                  </a:lnTo>
                  <a:lnTo>
                    <a:pt x="3282610" y="57691"/>
                  </a:lnTo>
                  <a:lnTo>
                    <a:pt x="3175881" y="28846"/>
                  </a:lnTo>
                  <a:lnTo>
                    <a:pt x="3051846" y="5769"/>
                  </a:lnTo>
                  <a:lnTo>
                    <a:pt x="3011463" y="0"/>
                  </a:lnTo>
                  <a:lnTo>
                    <a:pt x="2999924" y="0"/>
                  </a:lnTo>
                  <a:lnTo>
                    <a:pt x="2959541" y="17308"/>
                  </a:lnTo>
                  <a:lnTo>
                    <a:pt x="2878774" y="49037"/>
                  </a:lnTo>
                  <a:lnTo>
                    <a:pt x="2763392" y="86537"/>
                  </a:lnTo>
                  <a:lnTo>
                    <a:pt x="2711470" y="92306"/>
                  </a:lnTo>
                  <a:lnTo>
                    <a:pt x="2498014" y="121151"/>
                  </a:lnTo>
                  <a:lnTo>
                    <a:pt x="2287442" y="1499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9">
              <a:extLst>
                <a:ext uri="{FF2B5EF4-FFF2-40B4-BE49-F238E27FC236}">
                  <a16:creationId xmlns:a16="http://schemas.microsoft.com/office/drawing/2014/main" id="{F5E01AE6-3D5F-4DA9-9B9F-8E15895D6AF9}"/>
                </a:ext>
              </a:extLst>
            </p:cNvPr>
            <p:cNvSpPr/>
            <p:nvPr/>
          </p:nvSpPr>
          <p:spPr>
            <a:xfrm>
              <a:off x="2711450" y="2016125"/>
              <a:ext cx="2273300" cy="2495550"/>
            </a:xfrm>
            <a:custGeom>
              <a:avLst/>
              <a:gdLst>
                <a:gd name="connsiteX0" fmla="*/ 1530350 w 2273300"/>
                <a:gd name="connsiteY0" fmla="*/ 1047750 h 2495550"/>
                <a:gd name="connsiteX1" fmla="*/ 1431925 w 2273300"/>
                <a:gd name="connsiteY1" fmla="*/ 1177925 h 2495550"/>
                <a:gd name="connsiteX2" fmla="*/ 1336675 w 2273300"/>
                <a:gd name="connsiteY2" fmla="*/ 1298575 h 2495550"/>
                <a:gd name="connsiteX3" fmla="*/ 1209675 w 2273300"/>
                <a:gd name="connsiteY3" fmla="*/ 1444625 h 2495550"/>
                <a:gd name="connsiteX4" fmla="*/ 1082675 w 2273300"/>
                <a:gd name="connsiteY4" fmla="*/ 1581150 h 2495550"/>
                <a:gd name="connsiteX5" fmla="*/ 955675 w 2273300"/>
                <a:gd name="connsiteY5" fmla="*/ 1711325 h 2495550"/>
                <a:gd name="connsiteX6" fmla="*/ 838200 w 2273300"/>
                <a:gd name="connsiteY6" fmla="*/ 1822450 h 2495550"/>
                <a:gd name="connsiteX7" fmla="*/ 704850 w 2273300"/>
                <a:gd name="connsiteY7" fmla="*/ 1936750 h 2495550"/>
                <a:gd name="connsiteX8" fmla="*/ 565150 w 2273300"/>
                <a:gd name="connsiteY8" fmla="*/ 2047875 h 2495550"/>
                <a:gd name="connsiteX9" fmla="*/ 419100 w 2273300"/>
                <a:gd name="connsiteY9" fmla="*/ 2159000 h 2495550"/>
                <a:gd name="connsiteX10" fmla="*/ 276225 w 2273300"/>
                <a:gd name="connsiteY10" fmla="*/ 2260600 h 2495550"/>
                <a:gd name="connsiteX11" fmla="*/ 117475 w 2273300"/>
                <a:gd name="connsiteY11" fmla="*/ 2359025 h 2495550"/>
                <a:gd name="connsiteX12" fmla="*/ 31750 w 2273300"/>
                <a:gd name="connsiteY12" fmla="*/ 2409825 h 2495550"/>
                <a:gd name="connsiteX13" fmla="*/ 12700 w 2273300"/>
                <a:gd name="connsiteY13" fmla="*/ 2432050 h 2495550"/>
                <a:gd name="connsiteX14" fmla="*/ 3175 w 2273300"/>
                <a:gd name="connsiteY14" fmla="*/ 2454275 h 2495550"/>
                <a:gd name="connsiteX15" fmla="*/ 0 w 2273300"/>
                <a:gd name="connsiteY15" fmla="*/ 2479675 h 2495550"/>
                <a:gd name="connsiteX16" fmla="*/ 6350 w 2273300"/>
                <a:gd name="connsiteY16" fmla="*/ 2492375 h 2495550"/>
                <a:gd name="connsiteX17" fmla="*/ 15875 w 2273300"/>
                <a:gd name="connsiteY17" fmla="*/ 2495550 h 2495550"/>
                <a:gd name="connsiteX18" fmla="*/ 57150 w 2273300"/>
                <a:gd name="connsiteY18" fmla="*/ 2489200 h 2495550"/>
                <a:gd name="connsiteX19" fmla="*/ 155575 w 2273300"/>
                <a:gd name="connsiteY19" fmla="*/ 2441575 h 2495550"/>
                <a:gd name="connsiteX20" fmla="*/ 342900 w 2273300"/>
                <a:gd name="connsiteY20" fmla="*/ 2343150 h 2495550"/>
                <a:gd name="connsiteX21" fmla="*/ 488950 w 2273300"/>
                <a:gd name="connsiteY21" fmla="*/ 2257425 h 2495550"/>
                <a:gd name="connsiteX22" fmla="*/ 688975 w 2273300"/>
                <a:gd name="connsiteY22" fmla="*/ 2124075 h 2495550"/>
                <a:gd name="connsiteX23" fmla="*/ 901700 w 2273300"/>
                <a:gd name="connsiteY23" fmla="*/ 1974850 h 2495550"/>
                <a:gd name="connsiteX24" fmla="*/ 955675 w 2273300"/>
                <a:gd name="connsiteY24" fmla="*/ 1949450 h 2495550"/>
                <a:gd name="connsiteX25" fmla="*/ 1108075 w 2273300"/>
                <a:gd name="connsiteY25" fmla="*/ 1822450 h 2495550"/>
                <a:gd name="connsiteX26" fmla="*/ 1225550 w 2273300"/>
                <a:gd name="connsiteY26" fmla="*/ 1717675 h 2495550"/>
                <a:gd name="connsiteX27" fmla="*/ 1298575 w 2273300"/>
                <a:gd name="connsiteY27" fmla="*/ 1647825 h 2495550"/>
                <a:gd name="connsiteX28" fmla="*/ 1400175 w 2273300"/>
                <a:gd name="connsiteY28" fmla="*/ 1552575 h 2495550"/>
                <a:gd name="connsiteX29" fmla="*/ 1492250 w 2273300"/>
                <a:gd name="connsiteY29" fmla="*/ 1460500 h 2495550"/>
                <a:gd name="connsiteX30" fmla="*/ 1584325 w 2273300"/>
                <a:gd name="connsiteY30" fmla="*/ 1368425 h 2495550"/>
                <a:gd name="connsiteX31" fmla="*/ 1666875 w 2273300"/>
                <a:gd name="connsiteY31" fmla="*/ 1273175 h 2495550"/>
                <a:gd name="connsiteX32" fmla="*/ 1765300 w 2273300"/>
                <a:gd name="connsiteY32" fmla="*/ 1146175 h 2495550"/>
                <a:gd name="connsiteX33" fmla="*/ 1873250 w 2273300"/>
                <a:gd name="connsiteY33" fmla="*/ 984250 h 2495550"/>
                <a:gd name="connsiteX34" fmla="*/ 1984375 w 2273300"/>
                <a:gd name="connsiteY34" fmla="*/ 803275 h 2495550"/>
                <a:gd name="connsiteX35" fmla="*/ 2073275 w 2273300"/>
                <a:gd name="connsiteY35" fmla="*/ 641350 h 2495550"/>
                <a:gd name="connsiteX36" fmla="*/ 2114550 w 2273300"/>
                <a:gd name="connsiteY36" fmla="*/ 536575 h 2495550"/>
                <a:gd name="connsiteX37" fmla="*/ 2155825 w 2273300"/>
                <a:gd name="connsiteY37" fmla="*/ 434975 h 2495550"/>
                <a:gd name="connsiteX38" fmla="*/ 2178050 w 2273300"/>
                <a:gd name="connsiteY38" fmla="*/ 390525 h 2495550"/>
                <a:gd name="connsiteX39" fmla="*/ 2197100 w 2273300"/>
                <a:gd name="connsiteY39" fmla="*/ 365125 h 2495550"/>
                <a:gd name="connsiteX40" fmla="*/ 2228850 w 2273300"/>
                <a:gd name="connsiteY40" fmla="*/ 339725 h 2495550"/>
                <a:gd name="connsiteX41" fmla="*/ 2254250 w 2273300"/>
                <a:gd name="connsiteY41" fmla="*/ 320675 h 2495550"/>
                <a:gd name="connsiteX42" fmla="*/ 2266950 w 2273300"/>
                <a:gd name="connsiteY42" fmla="*/ 298450 h 2495550"/>
                <a:gd name="connsiteX43" fmla="*/ 2273300 w 2273300"/>
                <a:gd name="connsiteY43" fmla="*/ 269875 h 2495550"/>
                <a:gd name="connsiteX44" fmla="*/ 2266950 w 2273300"/>
                <a:gd name="connsiteY44" fmla="*/ 238125 h 2495550"/>
                <a:gd name="connsiteX45" fmla="*/ 2254250 w 2273300"/>
                <a:gd name="connsiteY45" fmla="*/ 222250 h 2495550"/>
                <a:gd name="connsiteX46" fmla="*/ 2228850 w 2273300"/>
                <a:gd name="connsiteY46" fmla="*/ 203200 h 2495550"/>
                <a:gd name="connsiteX47" fmla="*/ 2146300 w 2273300"/>
                <a:gd name="connsiteY47" fmla="*/ 155575 h 2495550"/>
                <a:gd name="connsiteX48" fmla="*/ 2066925 w 2273300"/>
                <a:gd name="connsiteY48" fmla="*/ 111125 h 2495550"/>
                <a:gd name="connsiteX49" fmla="*/ 2006600 w 2273300"/>
                <a:gd name="connsiteY49" fmla="*/ 82550 h 2495550"/>
                <a:gd name="connsiteX50" fmla="*/ 1851025 w 2273300"/>
                <a:gd name="connsiteY50" fmla="*/ 0 h 2495550"/>
                <a:gd name="connsiteX51" fmla="*/ 1651000 w 2273300"/>
                <a:gd name="connsiteY51" fmla="*/ 38100 h 2495550"/>
                <a:gd name="connsiteX52" fmla="*/ 1752600 w 2273300"/>
                <a:gd name="connsiteY52" fmla="*/ 82550 h 2495550"/>
                <a:gd name="connsiteX53" fmla="*/ 1781175 w 2273300"/>
                <a:gd name="connsiteY53" fmla="*/ 95250 h 2495550"/>
                <a:gd name="connsiteX54" fmla="*/ 1819275 w 2273300"/>
                <a:gd name="connsiteY54" fmla="*/ 120650 h 2495550"/>
                <a:gd name="connsiteX55" fmla="*/ 1851025 w 2273300"/>
                <a:gd name="connsiteY55" fmla="*/ 152400 h 2495550"/>
                <a:gd name="connsiteX56" fmla="*/ 1882775 w 2273300"/>
                <a:gd name="connsiteY56" fmla="*/ 187325 h 2495550"/>
                <a:gd name="connsiteX57" fmla="*/ 1905000 w 2273300"/>
                <a:gd name="connsiteY57" fmla="*/ 225425 h 2495550"/>
                <a:gd name="connsiteX58" fmla="*/ 1914525 w 2273300"/>
                <a:gd name="connsiteY58" fmla="*/ 269875 h 2495550"/>
                <a:gd name="connsiteX59" fmla="*/ 1914525 w 2273300"/>
                <a:gd name="connsiteY59" fmla="*/ 307975 h 2495550"/>
                <a:gd name="connsiteX60" fmla="*/ 1895475 w 2273300"/>
                <a:gd name="connsiteY60" fmla="*/ 374650 h 2495550"/>
                <a:gd name="connsiteX61" fmla="*/ 1851025 w 2273300"/>
                <a:gd name="connsiteY61" fmla="*/ 501650 h 2495550"/>
                <a:gd name="connsiteX62" fmla="*/ 1790700 w 2273300"/>
                <a:gd name="connsiteY62" fmla="*/ 628650 h 2495550"/>
                <a:gd name="connsiteX63" fmla="*/ 1749425 w 2273300"/>
                <a:gd name="connsiteY63" fmla="*/ 708025 h 2495550"/>
                <a:gd name="connsiteX64" fmla="*/ 1530350 w 2273300"/>
                <a:gd name="connsiteY64" fmla="*/ 1047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3300" h="2495550">
                  <a:moveTo>
                    <a:pt x="1530350" y="1047750"/>
                  </a:moveTo>
                  <a:lnTo>
                    <a:pt x="1431925" y="1177925"/>
                  </a:lnTo>
                  <a:lnTo>
                    <a:pt x="1336675" y="1298575"/>
                  </a:lnTo>
                  <a:lnTo>
                    <a:pt x="1209675" y="1444625"/>
                  </a:lnTo>
                  <a:lnTo>
                    <a:pt x="1082675" y="1581150"/>
                  </a:lnTo>
                  <a:lnTo>
                    <a:pt x="955675" y="1711325"/>
                  </a:lnTo>
                  <a:lnTo>
                    <a:pt x="838200" y="1822450"/>
                  </a:lnTo>
                  <a:lnTo>
                    <a:pt x="704850" y="1936750"/>
                  </a:lnTo>
                  <a:lnTo>
                    <a:pt x="565150" y="2047875"/>
                  </a:lnTo>
                  <a:lnTo>
                    <a:pt x="419100" y="2159000"/>
                  </a:lnTo>
                  <a:lnTo>
                    <a:pt x="276225" y="2260600"/>
                  </a:lnTo>
                  <a:lnTo>
                    <a:pt x="117475" y="2359025"/>
                  </a:lnTo>
                  <a:lnTo>
                    <a:pt x="31750" y="2409825"/>
                  </a:lnTo>
                  <a:lnTo>
                    <a:pt x="12700" y="2432050"/>
                  </a:lnTo>
                  <a:lnTo>
                    <a:pt x="3175" y="2454275"/>
                  </a:lnTo>
                  <a:lnTo>
                    <a:pt x="0" y="2479675"/>
                  </a:lnTo>
                  <a:lnTo>
                    <a:pt x="6350" y="2492375"/>
                  </a:lnTo>
                  <a:lnTo>
                    <a:pt x="15875" y="2495550"/>
                  </a:lnTo>
                  <a:lnTo>
                    <a:pt x="57150" y="2489200"/>
                  </a:lnTo>
                  <a:lnTo>
                    <a:pt x="155575" y="2441575"/>
                  </a:lnTo>
                  <a:lnTo>
                    <a:pt x="342900" y="2343150"/>
                  </a:lnTo>
                  <a:lnTo>
                    <a:pt x="488950" y="2257425"/>
                  </a:lnTo>
                  <a:lnTo>
                    <a:pt x="688975" y="2124075"/>
                  </a:lnTo>
                  <a:lnTo>
                    <a:pt x="901700" y="1974850"/>
                  </a:lnTo>
                  <a:lnTo>
                    <a:pt x="955675" y="1949450"/>
                  </a:lnTo>
                  <a:lnTo>
                    <a:pt x="1108075" y="1822450"/>
                  </a:lnTo>
                  <a:lnTo>
                    <a:pt x="1225550" y="1717675"/>
                  </a:lnTo>
                  <a:lnTo>
                    <a:pt x="1298575" y="1647825"/>
                  </a:lnTo>
                  <a:lnTo>
                    <a:pt x="1400175" y="1552575"/>
                  </a:lnTo>
                  <a:lnTo>
                    <a:pt x="1492250" y="1460500"/>
                  </a:lnTo>
                  <a:lnTo>
                    <a:pt x="1584325" y="1368425"/>
                  </a:lnTo>
                  <a:lnTo>
                    <a:pt x="1666875" y="1273175"/>
                  </a:lnTo>
                  <a:lnTo>
                    <a:pt x="1765300" y="1146175"/>
                  </a:lnTo>
                  <a:lnTo>
                    <a:pt x="1873250" y="984250"/>
                  </a:lnTo>
                  <a:lnTo>
                    <a:pt x="1984375" y="803275"/>
                  </a:lnTo>
                  <a:lnTo>
                    <a:pt x="2073275" y="641350"/>
                  </a:lnTo>
                  <a:lnTo>
                    <a:pt x="2114550" y="536575"/>
                  </a:lnTo>
                  <a:lnTo>
                    <a:pt x="2155825" y="434975"/>
                  </a:lnTo>
                  <a:lnTo>
                    <a:pt x="2178050" y="390525"/>
                  </a:lnTo>
                  <a:lnTo>
                    <a:pt x="2197100" y="365125"/>
                  </a:lnTo>
                  <a:lnTo>
                    <a:pt x="2228850" y="339725"/>
                  </a:lnTo>
                  <a:lnTo>
                    <a:pt x="2254250" y="320675"/>
                  </a:lnTo>
                  <a:lnTo>
                    <a:pt x="2266950" y="298450"/>
                  </a:lnTo>
                  <a:lnTo>
                    <a:pt x="2273300" y="269875"/>
                  </a:lnTo>
                  <a:lnTo>
                    <a:pt x="2266950" y="238125"/>
                  </a:lnTo>
                  <a:lnTo>
                    <a:pt x="2254250" y="222250"/>
                  </a:lnTo>
                  <a:lnTo>
                    <a:pt x="2228850" y="203200"/>
                  </a:lnTo>
                  <a:lnTo>
                    <a:pt x="2146300" y="155575"/>
                  </a:lnTo>
                  <a:lnTo>
                    <a:pt x="2066925" y="111125"/>
                  </a:lnTo>
                  <a:lnTo>
                    <a:pt x="2006600" y="82550"/>
                  </a:lnTo>
                  <a:lnTo>
                    <a:pt x="1851025" y="0"/>
                  </a:lnTo>
                  <a:lnTo>
                    <a:pt x="1651000" y="38100"/>
                  </a:lnTo>
                  <a:lnTo>
                    <a:pt x="1752600" y="82550"/>
                  </a:lnTo>
                  <a:lnTo>
                    <a:pt x="1781175" y="95250"/>
                  </a:lnTo>
                  <a:lnTo>
                    <a:pt x="1819275" y="120650"/>
                  </a:lnTo>
                  <a:lnTo>
                    <a:pt x="1851025" y="152400"/>
                  </a:lnTo>
                  <a:lnTo>
                    <a:pt x="1882775" y="187325"/>
                  </a:lnTo>
                  <a:lnTo>
                    <a:pt x="1905000" y="225425"/>
                  </a:lnTo>
                  <a:lnTo>
                    <a:pt x="1914525" y="269875"/>
                  </a:lnTo>
                  <a:lnTo>
                    <a:pt x="1914525" y="307975"/>
                  </a:lnTo>
                  <a:lnTo>
                    <a:pt x="1895475" y="374650"/>
                  </a:lnTo>
                  <a:lnTo>
                    <a:pt x="1851025" y="501650"/>
                  </a:lnTo>
                  <a:lnTo>
                    <a:pt x="1790700" y="628650"/>
                  </a:lnTo>
                  <a:lnTo>
                    <a:pt x="1749425" y="708025"/>
                  </a:lnTo>
                  <a:lnTo>
                    <a:pt x="1530350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0">
              <a:extLst>
                <a:ext uri="{FF2B5EF4-FFF2-40B4-BE49-F238E27FC236}">
                  <a16:creationId xmlns:a16="http://schemas.microsoft.com/office/drawing/2014/main" id="{0B79A6C0-2647-4CA7-83A0-129F20D9F453}"/>
                </a:ext>
              </a:extLst>
            </p:cNvPr>
            <p:cNvSpPr/>
            <p:nvPr/>
          </p:nvSpPr>
          <p:spPr>
            <a:xfrm>
              <a:off x="5021263" y="2732088"/>
              <a:ext cx="2378075" cy="1501775"/>
            </a:xfrm>
            <a:custGeom>
              <a:avLst/>
              <a:gdLst>
                <a:gd name="connsiteX0" fmla="*/ 845344 w 2376488"/>
                <a:gd name="connsiteY0" fmla="*/ 916781 h 1502569"/>
                <a:gd name="connsiteX1" fmla="*/ 750094 w 2376488"/>
                <a:gd name="connsiteY1" fmla="*/ 821531 h 1502569"/>
                <a:gd name="connsiteX2" fmla="*/ 626269 w 2376488"/>
                <a:gd name="connsiteY2" fmla="*/ 690562 h 1502569"/>
                <a:gd name="connsiteX3" fmla="*/ 523875 w 2376488"/>
                <a:gd name="connsiteY3" fmla="*/ 581025 h 1502569"/>
                <a:gd name="connsiteX4" fmla="*/ 378619 w 2376488"/>
                <a:gd name="connsiteY4" fmla="*/ 423862 h 1502569"/>
                <a:gd name="connsiteX5" fmla="*/ 252413 w 2376488"/>
                <a:gd name="connsiteY5" fmla="*/ 288131 h 1502569"/>
                <a:gd name="connsiteX6" fmla="*/ 116682 w 2376488"/>
                <a:gd name="connsiteY6" fmla="*/ 138112 h 1502569"/>
                <a:gd name="connsiteX7" fmla="*/ 0 w 2376488"/>
                <a:gd name="connsiteY7" fmla="*/ 9525 h 1502569"/>
                <a:gd name="connsiteX8" fmla="*/ 171450 w 2376488"/>
                <a:gd name="connsiteY8" fmla="*/ 0 h 1502569"/>
                <a:gd name="connsiteX9" fmla="*/ 304800 w 2376488"/>
                <a:gd name="connsiteY9" fmla="*/ 140494 h 1502569"/>
                <a:gd name="connsiteX10" fmla="*/ 442913 w 2376488"/>
                <a:gd name="connsiteY10" fmla="*/ 271462 h 1502569"/>
                <a:gd name="connsiteX11" fmla="*/ 604838 w 2376488"/>
                <a:gd name="connsiteY11" fmla="*/ 421481 h 1502569"/>
                <a:gd name="connsiteX12" fmla="*/ 752475 w 2376488"/>
                <a:gd name="connsiteY12" fmla="*/ 550069 h 1502569"/>
                <a:gd name="connsiteX13" fmla="*/ 933450 w 2376488"/>
                <a:gd name="connsiteY13" fmla="*/ 697706 h 1502569"/>
                <a:gd name="connsiteX14" fmla="*/ 1057275 w 2376488"/>
                <a:gd name="connsiteY14" fmla="*/ 792956 h 1502569"/>
                <a:gd name="connsiteX15" fmla="*/ 1231107 w 2376488"/>
                <a:gd name="connsiteY15" fmla="*/ 916781 h 1502569"/>
                <a:gd name="connsiteX16" fmla="*/ 1402557 w 2376488"/>
                <a:gd name="connsiteY16" fmla="*/ 1028700 h 1502569"/>
                <a:gd name="connsiteX17" fmla="*/ 1595438 w 2376488"/>
                <a:gd name="connsiteY17" fmla="*/ 1135856 h 1502569"/>
                <a:gd name="connsiteX18" fmla="*/ 1809750 w 2376488"/>
                <a:gd name="connsiteY18" fmla="*/ 1235869 h 1502569"/>
                <a:gd name="connsiteX19" fmla="*/ 1978819 w 2376488"/>
                <a:gd name="connsiteY19" fmla="*/ 1302544 h 1502569"/>
                <a:gd name="connsiteX20" fmla="*/ 2171700 w 2376488"/>
                <a:gd name="connsiteY20" fmla="*/ 1369219 h 1502569"/>
                <a:gd name="connsiteX21" fmla="*/ 2336007 w 2376488"/>
                <a:gd name="connsiteY21" fmla="*/ 1421606 h 1502569"/>
                <a:gd name="connsiteX22" fmla="*/ 2359819 w 2376488"/>
                <a:gd name="connsiteY22" fmla="*/ 1431131 h 1502569"/>
                <a:gd name="connsiteX23" fmla="*/ 2369344 w 2376488"/>
                <a:gd name="connsiteY23" fmla="*/ 1438275 h 1502569"/>
                <a:gd name="connsiteX24" fmla="*/ 2374107 w 2376488"/>
                <a:gd name="connsiteY24" fmla="*/ 1447800 h 1502569"/>
                <a:gd name="connsiteX25" fmla="*/ 2376488 w 2376488"/>
                <a:gd name="connsiteY25" fmla="*/ 1459706 h 1502569"/>
                <a:gd name="connsiteX26" fmla="*/ 2371725 w 2376488"/>
                <a:gd name="connsiteY26" fmla="*/ 1469231 h 1502569"/>
                <a:gd name="connsiteX27" fmla="*/ 2355057 w 2376488"/>
                <a:gd name="connsiteY27" fmla="*/ 1483519 h 1502569"/>
                <a:gd name="connsiteX28" fmla="*/ 2324100 w 2376488"/>
                <a:gd name="connsiteY28" fmla="*/ 1497806 h 1502569"/>
                <a:gd name="connsiteX29" fmla="*/ 2300288 w 2376488"/>
                <a:gd name="connsiteY29" fmla="*/ 1502569 h 1502569"/>
                <a:gd name="connsiteX30" fmla="*/ 2162175 w 2376488"/>
                <a:gd name="connsiteY30" fmla="*/ 1500187 h 1502569"/>
                <a:gd name="connsiteX31" fmla="*/ 1978819 w 2376488"/>
                <a:gd name="connsiteY31" fmla="*/ 1502569 h 1502569"/>
                <a:gd name="connsiteX32" fmla="*/ 1704975 w 2376488"/>
                <a:gd name="connsiteY32" fmla="*/ 1500187 h 1502569"/>
                <a:gd name="connsiteX33" fmla="*/ 1519238 w 2376488"/>
                <a:gd name="connsiteY33" fmla="*/ 1502569 h 1502569"/>
                <a:gd name="connsiteX34" fmla="*/ 1473994 w 2376488"/>
                <a:gd name="connsiteY34" fmla="*/ 1497806 h 1502569"/>
                <a:gd name="connsiteX35" fmla="*/ 1438275 w 2376488"/>
                <a:gd name="connsiteY35" fmla="*/ 1488281 h 1502569"/>
                <a:gd name="connsiteX36" fmla="*/ 1412082 w 2376488"/>
                <a:gd name="connsiteY36" fmla="*/ 1473994 h 1502569"/>
                <a:gd name="connsiteX37" fmla="*/ 1381125 w 2376488"/>
                <a:gd name="connsiteY37" fmla="*/ 1454944 h 1502569"/>
                <a:gd name="connsiteX38" fmla="*/ 1335882 w 2376488"/>
                <a:gd name="connsiteY38" fmla="*/ 1419225 h 1502569"/>
                <a:gd name="connsiteX39" fmla="*/ 1240632 w 2376488"/>
                <a:gd name="connsiteY39" fmla="*/ 1326356 h 1502569"/>
                <a:gd name="connsiteX40" fmla="*/ 1145382 w 2376488"/>
                <a:gd name="connsiteY40" fmla="*/ 1226344 h 1502569"/>
                <a:gd name="connsiteX41" fmla="*/ 1033463 w 2376488"/>
                <a:gd name="connsiteY41" fmla="*/ 1116806 h 1502569"/>
                <a:gd name="connsiteX42" fmla="*/ 845344 w 2376488"/>
                <a:gd name="connsiteY42" fmla="*/ 916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76488" h="1502569">
                  <a:moveTo>
                    <a:pt x="845344" y="916781"/>
                  </a:moveTo>
                  <a:lnTo>
                    <a:pt x="750094" y="821531"/>
                  </a:lnTo>
                  <a:lnTo>
                    <a:pt x="626269" y="690562"/>
                  </a:lnTo>
                  <a:lnTo>
                    <a:pt x="523875" y="581025"/>
                  </a:lnTo>
                  <a:lnTo>
                    <a:pt x="378619" y="423862"/>
                  </a:lnTo>
                  <a:lnTo>
                    <a:pt x="252413" y="288131"/>
                  </a:lnTo>
                  <a:lnTo>
                    <a:pt x="116682" y="138112"/>
                  </a:lnTo>
                  <a:lnTo>
                    <a:pt x="0" y="9525"/>
                  </a:lnTo>
                  <a:lnTo>
                    <a:pt x="171450" y="0"/>
                  </a:lnTo>
                  <a:lnTo>
                    <a:pt x="304800" y="140494"/>
                  </a:lnTo>
                  <a:lnTo>
                    <a:pt x="442913" y="271462"/>
                  </a:lnTo>
                  <a:lnTo>
                    <a:pt x="604838" y="421481"/>
                  </a:lnTo>
                  <a:lnTo>
                    <a:pt x="752475" y="550069"/>
                  </a:lnTo>
                  <a:lnTo>
                    <a:pt x="933450" y="697706"/>
                  </a:lnTo>
                  <a:lnTo>
                    <a:pt x="1057275" y="792956"/>
                  </a:lnTo>
                  <a:lnTo>
                    <a:pt x="1231107" y="916781"/>
                  </a:lnTo>
                  <a:lnTo>
                    <a:pt x="1402557" y="1028700"/>
                  </a:lnTo>
                  <a:lnTo>
                    <a:pt x="1595438" y="1135856"/>
                  </a:lnTo>
                  <a:lnTo>
                    <a:pt x="1809750" y="1235869"/>
                  </a:lnTo>
                  <a:lnTo>
                    <a:pt x="1978819" y="1302544"/>
                  </a:lnTo>
                  <a:lnTo>
                    <a:pt x="2171700" y="1369219"/>
                  </a:lnTo>
                  <a:lnTo>
                    <a:pt x="2336007" y="1421606"/>
                  </a:lnTo>
                  <a:lnTo>
                    <a:pt x="2359819" y="1431131"/>
                  </a:lnTo>
                  <a:lnTo>
                    <a:pt x="2369344" y="1438275"/>
                  </a:lnTo>
                  <a:lnTo>
                    <a:pt x="2374107" y="1447800"/>
                  </a:lnTo>
                  <a:lnTo>
                    <a:pt x="2376488" y="1459706"/>
                  </a:lnTo>
                  <a:lnTo>
                    <a:pt x="2371725" y="1469231"/>
                  </a:lnTo>
                  <a:lnTo>
                    <a:pt x="2355057" y="1483519"/>
                  </a:lnTo>
                  <a:lnTo>
                    <a:pt x="2324100" y="1497806"/>
                  </a:lnTo>
                  <a:lnTo>
                    <a:pt x="2300288" y="1502569"/>
                  </a:lnTo>
                  <a:lnTo>
                    <a:pt x="2162175" y="1500187"/>
                  </a:lnTo>
                  <a:lnTo>
                    <a:pt x="1978819" y="1502569"/>
                  </a:lnTo>
                  <a:lnTo>
                    <a:pt x="1704975" y="1500187"/>
                  </a:lnTo>
                  <a:lnTo>
                    <a:pt x="1519238" y="1502569"/>
                  </a:lnTo>
                  <a:lnTo>
                    <a:pt x="1473994" y="1497806"/>
                  </a:lnTo>
                  <a:lnTo>
                    <a:pt x="1438275" y="1488281"/>
                  </a:lnTo>
                  <a:lnTo>
                    <a:pt x="1412082" y="1473994"/>
                  </a:lnTo>
                  <a:lnTo>
                    <a:pt x="1381125" y="1454944"/>
                  </a:lnTo>
                  <a:lnTo>
                    <a:pt x="1335882" y="1419225"/>
                  </a:lnTo>
                  <a:lnTo>
                    <a:pt x="1240632" y="1326356"/>
                  </a:lnTo>
                  <a:lnTo>
                    <a:pt x="1145382" y="1226344"/>
                  </a:lnTo>
                  <a:lnTo>
                    <a:pt x="1033463" y="1116806"/>
                  </a:lnTo>
                  <a:lnTo>
                    <a:pt x="845344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1">
              <a:extLst>
                <a:ext uri="{FF2B5EF4-FFF2-40B4-BE49-F238E27FC236}">
                  <a16:creationId xmlns:a16="http://schemas.microsoft.com/office/drawing/2014/main" id="{089E74A5-5F5A-41B0-B4C1-7D9659B19D48}"/>
                </a:ext>
              </a:extLst>
            </p:cNvPr>
            <p:cNvSpPr/>
            <p:nvPr/>
          </p:nvSpPr>
          <p:spPr>
            <a:xfrm>
              <a:off x="3554413" y="3943350"/>
              <a:ext cx="541337" cy="1122363"/>
            </a:xfrm>
            <a:custGeom>
              <a:avLst/>
              <a:gdLst>
                <a:gd name="connsiteX0" fmla="*/ 466725 w 540544"/>
                <a:gd name="connsiteY0" fmla="*/ 500063 h 1121569"/>
                <a:gd name="connsiteX1" fmla="*/ 423863 w 540544"/>
                <a:gd name="connsiteY1" fmla="*/ 280988 h 1121569"/>
                <a:gd name="connsiteX2" fmla="*/ 364332 w 540544"/>
                <a:gd name="connsiteY2" fmla="*/ 159544 h 1121569"/>
                <a:gd name="connsiteX3" fmla="*/ 326232 w 540544"/>
                <a:gd name="connsiteY3" fmla="*/ 116681 h 1121569"/>
                <a:gd name="connsiteX4" fmla="*/ 276225 w 540544"/>
                <a:gd name="connsiteY4" fmla="*/ 73819 h 1121569"/>
                <a:gd name="connsiteX5" fmla="*/ 252413 w 540544"/>
                <a:gd name="connsiteY5" fmla="*/ 59531 h 1121569"/>
                <a:gd name="connsiteX6" fmla="*/ 223838 w 540544"/>
                <a:gd name="connsiteY6" fmla="*/ 45244 h 1121569"/>
                <a:gd name="connsiteX7" fmla="*/ 200025 w 540544"/>
                <a:gd name="connsiteY7" fmla="*/ 35719 h 1121569"/>
                <a:gd name="connsiteX8" fmla="*/ 152400 w 540544"/>
                <a:gd name="connsiteY8" fmla="*/ 21431 h 1121569"/>
                <a:gd name="connsiteX9" fmla="*/ 47625 w 540544"/>
                <a:gd name="connsiteY9" fmla="*/ 0 h 1121569"/>
                <a:gd name="connsiteX10" fmla="*/ 0 w 540544"/>
                <a:gd name="connsiteY10" fmla="*/ 35719 h 1121569"/>
                <a:gd name="connsiteX11" fmla="*/ 57150 w 540544"/>
                <a:gd name="connsiteY11" fmla="*/ 88106 h 1121569"/>
                <a:gd name="connsiteX12" fmla="*/ 102394 w 540544"/>
                <a:gd name="connsiteY12" fmla="*/ 142875 h 1121569"/>
                <a:gd name="connsiteX13" fmla="*/ 135732 w 540544"/>
                <a:gd name="connsiteY13" fmla="*/ 197644 h 1121569"/>
                <a:gd name="connsiteX14" fmla="*/ 178594 w 540544"/>
                <a:gd name="connsiteY14" fmla="*/ 290513 h 1121569"/>
                <a:gd name="connsiteX15" fmla="*/ 202407 w 540544"/>
                <a:gd name="connsiteY15" fmla="*/ 359569 h 1121569"/>
                <a:gd name="connsiteX16" fmla="*/ 223838 w 540544"/>
                <a:gd name="connsiteY16" fmla="*/ 438150 h 1121569"/>
                <a:gd name="connsiteX17" fmla="*/ 240507 w 540544"/>
                <a:gd name="connsiteY17" fmla="*/ 516731 h 1121569"/>
                <a:gd name="connsiteX18" fmla="*/ 264319 w 540544"/>
                <a:gd name="connsiteY18" fmla="*/ 647700 h 1121569"/>
                <a:gd name="connsiteX19" fmla="*/ 273844 w 540544"/>
                <a:gd name="connsiteY19" fmla="*/ 709613 h 1121569"/>
                <a:gd name="connsiteX20" fmla="*/ 276225 w 540544"/>
                <a:gd name="connsiteY20" fmla="*/ 773906 h 1121569"/>
                <a:gd name="connsiteX21" fmla="*/ 280988 w 540544"/>
                <a:gd name="connsiteY21" fmla="*/ 814388 h 1121569"/>
                <a:gd name="connsiteX22" fmla="*/ 292894 w 540544"/>
                <a:gd name="connsiteY22" fmla="*/ 873919 h 1121569"/>
                <a:gd name="connsiteX23" fmla="*/ 309563 w 540544"/>
                <a:gd name="connsiteY23" fmla="*/ 923925 h 1121569"/>
                <a:gd name="connsiteX24" fmla="*/ 342900 w 540544"/>
                <a:gd name="connsiteY24" fmla="*/ 995363 h 1121569"/>
                <a:gd name="connsiteX25" fmla="*/ 366713 w 540544"/>
                <a:gd name="connsiteY25" fmla="*/ 1038225 h 1121569"/>
                <a:gd name="connsiteX26" fmla="*/ 392907 w 540544"/>
                <a:gd name="connsiteY26" fmla="*/ 1076325 h 1121569"/>
                <a:gd name="connsiteX27" fmla="*/ 416719 w 540544"/>
                <a:gd name="connsiteY27" fmla="*/ 1102519 h 1121569"/>
                <a:gd name="connsiteX28" fmla="*/ 440532 w 540544"/>
                <a:gd name="connsiteY28" fmla="*/ 1116806 h 1121569"/>
                <a:gd name="connsiteX29" fmla="*/ 461963 w 540544"/>
                <a:gd name="connsiteY29" fmla="*/ 1121569 h 1121569"/>
                <a:gd name="connsiteX30" fmla="*/ 481013 w 540544"/>
                <a:gd name="connsiteY30" fmla="*/ 1119188 h 1121569"/>
                <a:gd name="connsiteX31" fmla="*/ 509588 w 540544"/>
                <a:gd name="connsiteY31" fmla="*/ 1104900 h 1121569"/>
                <a:gd name="connsiteX32" fmla="*/ 533400 w 540544"/>
                <a:gd name="connsiteY32" fmla="*/ 1083469 h 1121569"/>
                <a:gd name="connsiteX33" fmla="*/ 540544 w 540544"/>
                <a:gd name="connsiteY33" fmla="*/ 1064419 h 1121569"/>
                <a:gd name="connsiteX34" fmla="*/ 540544 w 540544"/>
                <a:gd name="connsiteY34" fmla="*/ 912019 h 1121569"/>
                <a:gd name="connsiteX35" fmla="*/ 511969 w 540544"/>
                <a:gd name="connsiteY35" fmla="*/ 731044 h 1121569"/>
                <a:gd name="connsiteX36" fmla="*/ 466725 w 540544"/>
                <a:gd name="connsiteY36" fmla="*/ 500063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40544" h="1121569">
                  <a:moveTo>
                    <a:pt x="466725" y="500063"/>
                  </a:moveTo>
                  <a:lnTo>
                    <a:pt x="423863" y="280988"/>
                  </a:lnTo>
                  <a:lnTo>
                    <a:pt x="364332" y="159544"/>
                  </a:lnTo>
                  <a:lnTo>
                    <a:pt x="326232" y="116681"/>
                  </a:lnTo>
                  <a:lnTo>
                    <a:pt x="276225" y="73819"/>
                  </a:lnTo>
                  <a:lnTo>
                    <a:pt x="252413" y="59531"/>
                  </a:lnTo>
                  <a:lnTo>
                    <a:pt x="223838" y="45244"/>
                  </a:lnTo>
                  <a:lnTo>
                    <a:pt x="200025" y="35719"/>
                  </a:lnTo>
                  <a:lnTo>
                    <a:pt x="152400" y="21431"/>
                  </a:lnTo>
                  <a:lnTo>
                    <a:pt x="47625" y="0"/>
                  </a:lnTo>
                  <a:lnTo>
                    <a:pt x="0" y="35719"/>
                  </a:lnTo>
                  <a:lnTo>
                    <a:pt x="57150" y="88106"/>
                  </a:lnTo>
                  <a:lnTo>
                    <a:pt x="102394" y="142875"/>
                  </a:lnTo>
                  <a:lnTo>
                    <a:pt x="135732" y="197644"/>
                  </a:lnTo>
                  <a:lnTo>
                    <a:pt x="178594" y="290513"/>
                  </a:lnTo>
                  <a:lnTo>
                    <a:pt x="202407" y="359569"/>
                  </a:lnTo>
                  <a:lnTo>
                    <a:pt x="223838" y="438150"/>
                  </a:lnTo>
                  <a:lnTo>
                    <a:pt x="240507" y="516731"/>
                  </a:lnTo>
                  <a:lnTo>
                    <a:pt x="264319" y="647700"/>
                  </a:lnTo>
                  <a:lnTo>
                    <a:pt x="273844" y="709613"/>
                  </a:lnTo>
                  <a:cubicBezTo>
                    <a:pt x="274638" y="731044"/>
                    <a:pt x="275431" y="752475"/>
                    <a:pt x="276225" y="773906"/>
                  </a:cubicBezTo>
                  <a:lnTo>
                    <a:pt x="280988" y="814388"/>
                  </a:lnTo>
                  <a:lnTo>
                    <a:pt x="292894" y="873919"/>
                  </a:lnTo>
                  <a:lnTo>
                    <a:pt x="309563" y="923925"/>
                  </a:lnTo>
                  <a:lnTo>
                    <a:pt x="342900" y="995363"/>
                  </a:lnTo>
                  <a:lnTo>
                    <a:pt x="366713" y="1038225"/>
                  </a:lnTo>
                  <a:lnTo>
                    <a:pt x="392907" y="1076325"/>
                  </a:lnTo>
                  <a:lnTo>
                    <a:pt x="416719" y="1102519"/>
                  </a:lnTo>
                  <a:lnTo>
                    <a:pt x="440532" y="1116806"/>
                  </a:lnTo>
                  <a:lnTo>
                    <a:pt x="461963" y="1121569"/>
                  </a:lnTo>
                  <a:lnTo>
                    <a:pt x="481013" y="1119188"/>
                  </a:lnTo>
                  <a:lnTo>
                    <a:pt x="509588" y="1104900"/>
                  </a:lnTo>
                  <a:lnTo>
                    <a:pt x="533400" y="1083469"/>
                  </a:lnTo>
                  <a:lnTo>
                    <a:pt x="540544" y="1064419"/>
                  </a:lnTo>
                  <a:lnTo>
                    <a:pt x="540544" y="912019"/>
                  </a:lnTo>
                  <a:lnTo>
                    <a:pt x="511969" y="731044"/>
                  </a:lnTo>
                  <a:lnTo>
                    <a:pt x="46672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32">
              <a:extLst>
                <a:ext uri="{FF2B5EF4-FFF2-40B4-BE49-F238E27FC236}">
                  <a16:creationId xmlns:a16="http://schemas.microsoft.com/office/drawing/2014/main" id="{4F7B987C-5741-43CD-926F-4B776CE17FC7}"/>
                </a:ext>
              </a:extLst>
            </p:cNvPr>
            <p:cNvSpPr/>
            <p:nvPr/>
          </p:nvSpPr>
          <p:spPr>
            <a:xfrm>
              <a:off x="3836988" y="3852863"/>
              <a:ext cx="2266950" cy="949325"/>
            </a:xfrm>
            <a:custGeom>
              <a:avLst/>
              <a:gdLst>
                <a:gd name="connsiteX0" fmla="*/ 723900 w 2266950"/>
                <a:gd name="connsiteY0" fmla="*/ 178593 h 950118"/>
                <a:gd name="connsiteX1" fmla="*/ 392906 w 2266950"/>
                <a:gd name="connsiteY1" fmla="*/ 214312 h 950118"/>
                <a:gd name="connsiteX2" fmla="*/ 33337 w 2266950"/>
                <a:gd name="connsiteY2" fmla="*/ 252412 h 950118"/>
                <a:gd name="connsiteX3" fmla="*/ 0 w 2266950"/>
                <a:gd name="connsiteY3" fmla="*/ 259556 h 950118"/>
                <a:gd name="connsiteX4" fmla="*/ 50006 w 2266950"/>
                <a:gd name="connsiteY4" fmla="*/ 407193 h 950118"/>
                <a:gd name="connsiteX5" fmla="*/ 302419 w 2266950"/>
                <a:gd name="connsiteY5" fmla="*/ 392906 h 950118"/>
                <a:gd name="connsiteX6" fmla="*/ 650081 w 2266950"/>
                <a:gd name="connsiteY6" fmla="*/ 371475 h 950118"/>
                <a:gd name="connsiteX7" fmla="*/ 907256 w 2266950"/>
                <a:gd name="connsiteY7" fmla="*/ 357187 h 950118"/>
                <a:gd name="connsiteX8" fmla="*/ 1109662 w 2266950"/>
                <a:gd name="connsiteY8" fmla="*/ 316706 h 950118"/>
                <a:gd name="connsiteX9" fmla="*/ 1373981 w 2266950"/>
                <a:gd name="connsiteY9" fmla="*/ 283368 h 950118"/>
                <a:gd name="connsiteX10" fmla="*/ 1666875 w 2266950"/>
                <a:gd name="connsiteY10" fmla="*/ 247650 h 950118"/>
                <a:gd name="connsiteX11" fmla="*/ 1833562 w 2266950"/>
                <a:gd name="connsiteY11" fmla="*/ 226218 h 950118"/>
                <a:gd name="connsiteX12" fmla="*/ 1866900 w 2266950"/>
                <a:gd name="connsiteY12" fmla="*/ 223837 h 950118"/>
                <a:gd name="connsiteX13" fmla="*/ 1897856 w 2266950"/>
                <a:gd name="connsiteY13" fmla="*/ 230981 h 950118"/>
                <a:gd name="connsiteX14" fmla="*/ 1916906 w 2266950"/>
                <a:gd name="connsiteY14" fmla="*/ 240506 h 950118"/>
                <a:gd name="connsiteX15" fmla="*/ 1931194 w 2266950"/>
                <a:gd name="connsiteY15" fmla="*/ 257175 h 950118"/>
                <a:gd name="connsiteX16" fmla="*/ 1935956 w 2266950"/>
                <a:gd name="connsiteY16" fmla="*/ 276225 h 950118"/>
                <a:gd name="connsiteX17" fmla="*/ 1935956 w 2266950"/>
                <a:gd name="connsiteY17" fmla="*/ 307181 h 950118"/>
                <a:gd name="connsiteX18" fmla="*/ 1914525 w 2266950"/>
                <a:gd name="connsiteY18" fmla="*/ 416718 h 950118"/>
                <a:gd name="connsiteX19" fmla="*/ 1878806 w 2266950"/>
                <a:gd name="connsiteY19" fmla="*/ 538162 h 950118"/>
                <a:gd name="connsiteX20" fmla="*/ 1859756 w 2266950"/>
                <a:gd name="connsiteY20" fmla="*/ 595312 h 950118"/>
                <a:gd name="connsiteX21" fmla="*/ 1809750 w 2266950"/>
                <a:gd name="connsiteY21" fmla="*/ 728662 h 950118"/>
                <a:gd name="connsiteX22" fmla="*/ 1762125 w 2266950"/>
                <a:gd name="connsiteY22" fmla="*/ 876300 h 950118"/>
                <a:gd name="connsiteX23" fmla="*/ 1788319 w 2266950"/>
                <a:gd name="connsiteY23" fmla="*/ 916781 h 950118"/>
                <a:gd name="connsiteX24" fmla="*/ 1812131 w 2266950"/>
                <a:gd name="connsiteY24" fmla="*/ 935831 h 950118"/>
                <a:gd name="connsiteX25" fmla="*/ 1840706 w 2266950"/>
                <a:gd name="connsiteY25" fmla="*/ 947737 h 950118"/>
                <a:gd name="connsiteX26" fmla="*/ 1859756 w 2266950"/>
                <a:gd name="connsiteY26" fmla="*/ 950118 h 950118"/>
                <a:gd name="connsiteX27" fmla="*/ 1890712 w 2266950"/>
                <a:gd name="connsiteY27" fmla="*/ 947737 h 950118"/>
                <a:gd name="connsiteX28" fmla="*/ 1919287 w 2266950"/>
                <a:gd name="connsiteY28" fmla="*/ 938212 h 950118"/>
                <a:gd name="connsiteX29" fmla="*/ 1945481 w 2266950"/>
                <a:gd name="connsiteY29" fmla="*/ 919162 h 950118"/>
                <a:gd name="connsiteX30" fmla="*/ 1969294 w 2266950"/>
                <a:gd name="connsiteY30" fmla="*/ 892968 h 950118"/>
                <a:gd name="connsiteX31" fmla="*/ 1995487 w 2266950"/>
                <a:gd name="connsiteY31" fmla="*/ 852487 h 950118"/>
                <a:gd name="connsiteX32" fmla="*/ 2009775 w 2266950"/>
                <a:gd name="connsiteY32" fmla="*/ 821531 h 950118"/>
                <a:gd name="connsiteX33" fmla="*/ 2026444 w 2266950"/>
                <a:gd name="connsiteY33" fmla="*/ 778668 h 950118"/>
                <a:gd name="connsiteX34" fmla="*/ 2043112 w 2266950"/>
                <a:gd name="connsiteY34" fmla="*/ 723900 h 950118"/>
                <a:gd name="connsiteX35" fmla="*/ 2057400 w 2266950"/>
                <a:gd name="connsiteY35" fmla="*/ 669131 h 950118"/>
                <a:gd name="connsiteX36" fmla="*/ 2083594 w 2266950"/>
                <a:gd name="connsiteY36" fmla="*/ 595312 h 950118"/>
                <a:gd name="connsiteX37" fmla="*/ 2128837 w 2266950"/>
                <a:gd name="connsiteY37" fmla="*/ 483393 h 950118"/>
                <a:gd name="connsiteX38" fmla="*/ 2164556 w 2266950"/>
                <a:gd name="connsiteY38" fmla="*/ 414337 h 950118"/>
                <a:gd name="connsiteX39" fmla="*/ 2190750 w 2266950"/>
                <a:gd name="connsiteY39" fmla="*/ 381000 h 950118"/>
                <a:gd name="connsiteX40" fmla="*/ 2221706 w 2266950"/>
                <a:gd name="connsiteY40" fmla="*/ 350043 h 950118"/>
                <a:gd name="connsiteX41" fmla="*/ 2235994 w 2266950"/>
                <a:gd name="connsiteY41" fmla="*/ 342900 h 950118"/>
                <a:gd name="connsiteX42" fmla="*/ 2250281 w 2266950"/>
                <a:gd name="connsiteY42" fmla="*/ 335756 h 950118"/>
                <a:gd name="connsiteX43" fmla="*/ 2259806 w 2266950"/>
                <a:gd name="connsiteY43" fmla="*/ 321468 h 950118"/>
                <a:gd name="connsiteX44" fmla="*/ 2266950 w 2266950"/>
                <a:gd name="connsiteY44" fmla="*/ 295275 h 950118"/>
                <a:gd name="connsiteX45" fmla="*/ 2266950 w 2266950"/>
                <a:gd name="connsiteY45" fmla="*/ 264318 h 950118"/>
                <a:gd name="connsiteX46" fmla="*/ 2257425 w 2266950"/>
                <a:gd name="connsiteY46" fmla="*/ 235743 h 950118"/>
                <a:gd name="connsiteX47" fmla="*/ 2228850 w 2266950"/>
                <a:gd name="connsiteY47" fmla="*/ 200025 h 950118"/>
                <a:gd name="connsiteX48" fmla="*/ 2169319 w 2266950"/>
                <a:gd name="connsiteY48" fmla="*/ 154781 h 950118"/>
                <a:gd name="connsiteX49" fmla="*/ 2093119 w 2266950"/>
                <a:gd name="connsiteY49" fmla="*/ 102393 h 950118"/>
                <a:gd name="connsiteX50" fmla="*/ 2019300 w 2266950"/>
                <a:gd name="connsiteY50" fmla="*/ 54768 h 950118"/>
                <a:gd name="connsiteX51" fmla="*/ 1964531 w 2266950"/>
                <a:gd name="connsiteY51" fmla="*/ 26193 h 950118"/>
                <a:gd name="connsiteX52" fmla="*/ 1909762 w 2266950"/>
                <a:gd name="connsiteY52" fmla="*/ 7143 h 950118"/>
                <a:gd name="connsiteX53" fmla="*/ 1874044 w 2266950"/>
                <a:gd name="connsiteY53" fmla="*/ 0 h 950118"/>
                <a:gd name="connsiteX54" fmla="*/ 1857375 w 2266950"/>
                <a:gd name="connsiteY54" fmla="*/ 4762 h 950118"/>
                <a:gd name="connsiteX55" fmla="*/ 1795462 w 2266950"/>
                <a:gd name="connsiteY55" fmla="*/ 35718 h 950118"/>
                <a:gd name="connsiteX56" fmla="*/ 1750219 w 2266950"/>
                <a:gd name="connsiteY56" fmla="*/ 47625 h 950118"/>
                <a:gd name="connsiteX57" fmla="*/ 1588294 w 2266950"/>
                <a:gd name="connsiteY57" fmla="*/ 76200 h 950118"/>
                <a:gd name="connsiteX58" fmla="*/ 1373981 w 2266950"/>
                <a:gd name="connsiteY58" fmla="*/ 104775 h 950118"/>
                <a:gd name="connsiteX59" fmla="*/ 1095375 w 2266950"/>
                <a:gd name="connsiteY59" fmla="*/ 138112 h 950118"/>
                <a:gd name="connsiteX60" fmla="*/ 723900 w 2266950"/>
                <a:gd name="connsiteY60" fmla="*/ 178593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66950" h="950118">
                  <a:moveTo>
                    <a:pt x="723900" y="178593"/>
                  </a:moveTo>
                  <a:lnTo>
                    <a:pt x="392906" y="214312"/>
                  </a:lnTo>
                  <a:lnTo>
                    <a:pt x="33337" y="252412"/>
                  </a:lnTo>
                  <a:lnTo>
                    <a:pt x="0" y="259556"/>
                  </a:lnTo>
                  <a:lnTo>
                    <a:pt x="50006" y="407193"/>
                  </a:lnTo>
                  <a:lnTo>
                    <a:pt x="302419" y="392906"/>
                  </a:lnTo>
                  <a:lnTo>
                    <a:pt x="650081" y="371475"/>
                  </a:lnTo>
                  <a:lnTo>
                    <a:pt x="907256" y="357187"/>
                  </a:lnTo>
                  <a:lnTo>
                    <a:pt x="1109662" y="316706"/>
                  </a:lnTo>
                  <a:lnTo>
                    <a:pt x="1373981" y="283368"/>
                  </a:lnTo>
                  <a:lnTo>
                    <a:pt x="1666875" y="247650"/>
                  </a:lnTo>
                  <a:lnTo>
                    <a:pt x="1833562" y="226218"/>
                  </a:lnTo>
                  <a:lnTo>
                    <a:pt x="1866900" y="223837"/>
                  </a:lnTo>
                  <a:lnTo>
                    <a:pt x="1897856" y="230981"/>
                  </a:lnTo>
                  <a:lnTo>
                    <a:pt x="1916906" y="240506"/>
                  </a:lnTo>
                  <a:lnTo>
                    <a:pt x="1931194" y="257175"/>
                  </a:lnTo>
                  <a:lnTo>
                    <a:pt x="1935956" y="276225"/>
                  </a:lnTo>
                  <a:lnTo>
                    <a:pt x="1935956" y="307181"/>
                  </a:lnTo>
                  <a:lnTo>
                    <a:pt x="1914525" y="416718"/>
                  </a:lnTo>
                  <a:lnTo>
                    <a:pt x="1878806" y="538162"/>
                  </a:lnTo>
                  <a:lnTo>
                    <a:pt x="1859756" y="595312"/>
                  </a:lnTo>
                  <a:lnTo>
                    <a:pt x="1809750" y="728662"/>
                  </a:lnTo>
                  <a:lnTo>
                    <a:pt x="1762125" y="876300"/>
                  </a:lnTo>
                  <a:lnTo>
                    <a:pt x="1788319" y="916781"/>
                  </a:lnTo>
                  <a:lnTo>
                    <a:pt x="1812131" y="935831"/>
                  </a:lnTo>
                  <a:lnTo>
                    <a:pt x="1840706" y="947737"/>
                  </a:lnTo>
                  <a:lnTo>
                    <a:pt x="1859756" y="950118"/>
                  </a:lnTo>
                  <a:lnTo>
                    <a:pt x="1890712" y="947737"/>
                  </a:lnTo>
                  <a:lnTo>
                    <a:pt x="1919287" y="938212"/>
                  </a:lnTo>
                  <a:lnTo>
                    <a:pt x="1945481" y="919162"/>
                  </a:lnTo>
                  <a:lnTo>
                    <a:pt x="1969294" y="892968"/>
                  </a:lnTo>
                  <a:lnTo>
                    <a:pt x="1995487" y="852487"/>
                  </a:lnTo>
                  <a:lnTo>
                    <a:pt x="2009775" y="821531"/>
                  </a:lnTo>
                  <a:lnTo>
                    <a:pt x="2026444" y="778668"/>
                  </a:lnTo>
                  <a:lnTo>
                    <a:pt x="2043112" y="723900"/>
                  </a:lnTo>
                  <a:lnTo>
                    <a:pt x="2057400" y="669131"/>
                  </a:lnTo>
                  <a:lnTo>
                    <a:pt x="2083594" y="595312"/>
                  </a:lnTo>
                  <a:lnTo>
                    <a:pt x="2128837" y="483393"/>
                  </a:lnTo>
                  <a:lnTo>
                    <a:pt x="2164556" y="414337"/>
                  </a:lnTo>
                  <a:lnTo>
                    <a:pt x="2190750" y="381000"/>
                  </a:lnTo>
                  <a:lnTo>
                    <a:pt x="2221706" y="350043"/>
                  </a:lnTo>
                  <a:lnTo>
                    <a:pt x="2235994" y="342900"/>
                  </a:lnTo>
                  <a:lnTo>
                    <a:pt x="2250281" y="335756"/>
                  </a:lnTo>
                  <a:lnTo>
                    <a:pt x="2259806" y="321468"/>
                  </a:lnTo>
                  <a:lnTo>
                    <a:pt x="2266950" y="295275"/>
                  </a:lnTo>
                  <a:lnTo>
                    <a:pt x="2266950" y="264318"/>
                  </a:lnTo>
                  <a:lnTo>
                    <a:pt x="2257425" y="235743"/>
                  </a:lnTo>
                  <a:lnTo>
                    <a:pt x="2228850" y="200025"/>
                  </a:lnTo>
                  <a:lnTo>
                    <a:pt x="2169319" y="154781"/>
                  </a:lnTo>
                  <a:lnTo>
                    <a:pt x="2093119" y="102393"/>
                  </a:lnTo>
                  <a:lnTo>
                    <a:pt x="2019300" y="54768"/>
                  </a:lnTo>
                  <a:lnTo>
                    <a:pt x="1964531" y="26193"/>
                  </a:lnTo>
                  <a:lnTo>
                    <a:pt x="1909762" y="7143"/>
                  </a:lnTo>
                  <a:lnTo>
                    <a:pt x="1874044" y="0"/>
                  </a:lnTo>
                  <a:lnTo>
                    <a:pt x="1857375" y="4762"/>
                  </a:lnTo>
                  <a:lnTo>
                    <a:pt x="1795462" y="35718"/>
                  </a:lnTo>
                  <a:lnTo>
                    <a:pt x="1750219" y="47625"/>
                  </a:lnTo>
                  <a:lnTo>
                    <a:pt x="1588294" y="76200"/>
                  </a:lnTo>
                  <a:lnTo>
                    <a:pt x="1373981" y="104775"/>
                  </a:lnTo>
                  <a:lnTo>
                    <a:pt x="1095375" y="138112"/>
                  </a:lnTo>
                  <a:lnTo>
                    <a:pt x="723900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4">
              <a:extLst>
                <a:ext uri="{FF2B5EF4-FFF2-40B4-BE49-F238E27FC236}">
                  <a16:creationId xmlns:a16="http://schemas.microsoft.com/office/drawing/2014/main" id="{D62C001C-8715-4695-9A8E-E8D844602BE8}"/>
                </a:ext>
              </a:extLst>
            </p:cNvPr>
            <p:cNvSpPr/>
            <p:nvPr/>
          </p:nvSpPr>
          <p:spPr>
            <a:xfrm>
              <a:off x="4000500" y="4543425"/>
              <a:ext cx="1719263" cy="341313"/>
            </a:xfrm>
            <a:custGeom>
              <a:avLst/>
              <a:gdLst>
                <a:gd name="connsiteX0" fmla="*/ 626269 w 1719263"/>
                <a:gd name="connsiteY0" fmla="*/ 121444 h 340519"/>
                <a:gd name="connsiteX1" fmla="*/ 402431 w 1719263"/>
                <a:gd name="connsiteY1" fmla="*/ 135731 h 340519"/>
                <a:gd name="connsiteX2" fmla="*/ 150019 w 1719263"/>
                <a:gd name="connsiteY2" fmla="*/ 152400 h 340519"/>
                <a:gd name="connsiteX3" fmla="*/ 0 w 1719263"/>
                <a:gd name="connsiteY3" fmla="*/ 164306 h 340519"/>
                <a:gd name="connsiteX4" fmla="*/ 23813 w 1719263"/>
                <a:gd name="connsiteY4" fmla="*/ 340519 h 340519"/>
                <a:gd name="connsiteX5" fmla="*/ 235744 w 1719263"/>
                <a:gd name="connsiteY5" fmla="*/ 326231 h 340519"/>
                <a:gd name="connsiteX6" fmla="*/ 428625 w 1719263"/>
                <a:gd name="connsiteY6" fmla="*/ 307181 h 340519"/>
                <a:gd name="connsiteX7" fmla="*/ 635794 w 1719263"/>
                <a:gd name="connsiteY7" fmla="*/ 280988 h 340519"/>
                <a:gd name="connsiteX8" fmla="*/ 747713 w 1719263"/>
                <a:gd name="connsiteY8" fmla="*/ 269081 h 340519"/>
                <a:gd name="connsiteX9" fmla="*/ 959644 w 1719263"/>
                <a:gd name="connsiteY9" fmla="*/ 245269 h 340519"/>
                <a:gd name="connsiteX10" fmla="*/ 1135856 w 1719263"/>
                <a:gd name="connsiteY10" fmla="*/ 233363 h 340519"/>
                <a:gd name="connsiteX11" fmla="*/ 1323975 w 1719263"/>
                <a:gd name="connsiteY11" fmla="*/ 214313 h 340519"/>
                <a:gd name="connsiteX12" fmla="*/ 1526381 w 1719263"/>
                <a:gd name="connsiteY12" fmla="*/ 190500 h 340519"/>
                <a:gd name="connsiteX13" fmla="*/ 1681163 w 1719263"/>
                <a:gd name="connsiteY13" fmla="*/ 178594 h 340519"/>
                <a:gd name="connsiteX14" fmla="*/ 1719263 w 1719263"/>
                <a:gd name="connsiteY14" fmla="*/ 0 h 340519"/>
                <a:gd name="connsiteX15" fmla="*/ 1547813 w 1719263"/>
                <a:gd name="connsiteY15" fmla="*/ 14288 h 340519"/>
                <a:gd name="connsiteX16" fmla="*/ 1309688 w 1719263"/>
                <a:gd name="connsiteY16" fmla="*/ 35719 h 340519"/>
                <a:gd name="connsiteX17" fmla="*/ 1092994 w 1719263"/>
                <a:gd name="connsiteY17" fmla="*/ 57150 h 340519"/>
                <a:gd name="connsiteX18" fmla="*/ 940594 w 1719263"/>
                <a:gd name="connsiteY18" fmla="*/ 73819 h 340519"/>
                <a:gd name="connsiteX19" fmla="*/ 745331 w 1719263"/>
                <a:gd name="connsiteY19" fmla="*/ 111919 h 340519"/>
                <a:gd name="connsiteX20" fmla="*/ 626269 w 1719263"/>
                <a:gd name="connsiteY20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9263" h="340519">
                  <a:moveTo>
                    <a:pt x="626269" y="121444"/>
                  </a:moveTo>
                  <a:lnTo>
                    <a:pt x="402431" y="135731"/>
                  </a:lnTo>
                  <a:lnTo>
                    <a:pt x="150019" y="152400"/>
                  </a:lnTo>
                  <a:lnTo>
                    <a:pt x="0" y="164306"/>
                  </a:lnTo>
                  <a:lnTo>
                    <a:pt x="23813" y="340519"/>
                  </a:lnTo>
                  <a:lnTo>
                    <a:pt x="235744" y="326231"/>
                  </a:lnTo>
                  <a:lnTo>
                    <a:pt x="428625" y="307181"/>
                  </a:lnTo>
                  <a:lnTo>
                    <a:pt x="635794" y="280988"/>
                  </a:lnTo>
                  <a:lnTo>
                    <a:pt x="747713" y="269081"/>
                  </a:lnTo>
                  <a:lnTo>
                    <a:pt x="959644" y="245269"/>
                  </a:lnTo>
                  <a:lnTo>
                    <a:pt x="1135856" y="233363"/>
                  </a:lnTo>
                  <a:lnTo>
                    <a:pt x="1323975" y="214313"/>
                  </a:lnTo>
                  <a:lnTo>
                    <a:pt x="1526381" y="190500"/>
                  </a:lnTo>
                  <a:lnTo>
                    <a:pt x="1681163" y="178594"/>
                  </a:lnTo>
                  <a:lnTo>
                    <a:pt x="1719263" y="0"/>
                  </a:lnTo>
                  <a:lnTo>
                    <a:pt x="1547813" y="14288"/>
                  </a:lnTo>
                  <a:lnTo>
                    <a:pt x="1309688" y="35719"/>
                  </a:lnTo>
                  <a:lnTo>
                    <a:pt x="1092994" y="57150"/>
                  </a:lnTo>
                  <a:lnTo>
                    <a:pt x="940594" y="73819"/>
                  </a:lnTo>
                  <a:lnTo>
                    <a:pt x="745331" y="111919"/>
                  </a:lnTo>
                  <a:lnTo>
                    <a:pt x="62626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5">
              <a:extLst>
                <a:ext uri="{FF2B5EF4-FFF2-40B4-BE49-F238E27FC236}">
                  <a16:creationId xmlns:a16="http://schemas.microsoft.com/office/drawing/2014/main" id="{DE116022-F092-4B56-AA34-F253BC0A7156}"/>
                </a:ext>
              </a:extLst>
            </p:cNvPr>
            <p:cNvSpPr/>
            <p:nvPr/>
          </p:nvSpPr>
          <p:spPr>
            <a:xfrm>
              <a:off x="4518025" y="3294063"/>
              <a:ext cx="523875" cy="2222500"/>
            </a:xfrm>
            <a:custGeom>
              <a:avLst/>
              <a:gdLst>
                <a:gd name="connsiteX0" fmla="*/ 202538 w 524216"/>
                <a:gd name="connsiteY0" fmla="*/ 1245013 h 2221962"/>
                <a:gd name="connsiteX1" fmla="*/ 202538 w 524216"/>
                <a:gd name="connsiteY1" fmla="*/ 899507 h 2221962"/>
                <a:gd name="connsiteX2" fmla="*/ 205517 w 524216"/>
                <a:gd name="connsiteY2" fmla="*/ 613571 h 2221962"/>
                <a:gd name="connsiteX3" fmla="*/ 202538 w 524216"/>
                <a:gd name="connsiteY3" fmla="*/ 449754 h 2221962"/>
                <a:gd name="connsiteX4" fmla="*/ 202538 w 524216"/>
                <a:gd name="connsiteY4" fmla="*/ 402098 h 2221962"/>
                <a:gd name="connsiteX5" fmla="*/ 199560 w 524216"/>
                <a:gd name="connsiteY5" fmla="*/ 369334 h 2221962"/>
                <a:gd name="connsiteX6" fmla="*/ 193603 w 524216"/>
                <a:gd name="connsiteY6" fmla="*/ 330613 h 2221962"/>
                <a:gd name="connsiteX7" fmla="*/ 181689 w 524216"/>
                <a:gd name="connsiteY7" fmla="*/ 294871 h 2221962"/>
                <a:gd name="connsiteX8" fmla="*/ 169775 w 524216"/>
                <a:gd name="connsiteY8" fmla="*/ 262108 h 2221962"/>
                <a:gd name="connsiteX9" fmla="*/ 148925 w 524216"/>
                <a:gd name="connsiteY9" fmla="*/ 229344 h 2221962"/>
                <a:gd name="connsiteX10" fmla="*/ 128076 w 524216"/>
                <a:gd name="connsiteY10" fmla="*/ 202538 h 2221962"/>
                <a:gd name="connsiteX11" fmla="*/ 86377 w 524216"/>
                <a:gd name="connsiteY11" fmla="*/ 157860 h 2221962"/>
                <a:gd name="connsiteX12" fmla="*/ 47656 w 524216"/>
                <a:gd name="connsiteY12" fmla="*/ 116161 h 2221962"/>
                <a:gd name="connsiteX13" fmla="*/ 8935 w 524216"/>
                <a:gd name="connsiteY13" fmla="*/ 77441 h 2221962"/>
                <a:gd name="connsiteX14" fmla="*/ 0 w 524216"/>
                <a:gd name="connsiteY14" fmla="*/ 59570 h 2221962"/>
                <a:gd name="connsiteX15" fmla="*/ 0 w 524216"/>
                <a:gd name="connsiteY15" fmla="*/ 38720 h 2221962"/>
                <a:gd name="connsiteX16" fmla="*/ 5957 w 524216"/>
                <a:gd name="connsiteY16" fmla="*/ 11914 h 2221962"/>
                <a:gd name="connsiteX17" fmla="*/ 17871 w 524216"/>
                <a:gd name="connsiteY17" fmla="*/ 5957 h 2221962"/>
                <a:gd name="connsiteX18" fmla="*/ 38720 w 524216"/>
                <a:gd name="connsiteY18" fmla="*/ 0 h 2221962"/>
                <a:gd name="connsiteX19" fmla="*/ 77441 w 524216"/>
                <a:gd name="connsiteY19" fmla="*/ 8935 h 2221962"/>
                <a:gd name="connsiteX20" fmla="*/ 229345 w 524216"/>
                <a:gd name="connsiteY20" fmla="*/ 74462 h 2221962"/>
                <a:gd name="connsiteX21" fmla="*/ 321678 w 524216"/>
                <a:gd name="connsiteY21" fmla="*/ 122118 h 2221962"/>
                <a:gd name="connsiteX22" fmla="*/ 414012 w 524216"/>
                <a:gd name="connsiteY22" fmla="*/ 175731 h 2221962"/>
                <a:gd name="connsiteX23" fmla="*/ 479539 w 524216"/>
                <a:gd name="connsiteY23" fmla="*/ 223387 h 2221962"/>
                <a:gd name="connsiteX24" fmla="*/ 500388 w 524216"/>
                <a:gd name="connsiteY24" fmla="*/ 238280 h 2221962"/>
                <a:gd name="connsiteX25" fmla="*/ 515281 w 524216"/>
                <a:gd name="connsiteY25" fmla="*/ 253172 h 2221962"/>
                <a:gd name="connsiteX26" fmla="*/ 521238 w 524216"/>
                <a:gd name="connsiteY26" fmla="*/ 268065 h 2221962"/>
                <a:gd name="connsiteX27" fmla="*/ 524216 w 524216"/>
                <a:gd name="connsiteY27" fmla="*/ 285936 h 2221962"/>
                <a:gd name="connsiteX28" fmla="*/ 512302 w 524216"/>
                <a:gd name="connsiteY28" fmla="*/ 309764 h 2221962"/>
                <a:gd name="connsiteX29" fmla="*/ 497410 w 524216"/>
                <a:gd name="connsiteY29" fmla="*/ 333592 h 2221962"/>
                <a:gd name="connsiteX30" fmla="*/ 476560 w 524216"/>
                <a:gd name="connsiteY30" fmla="*/ 357420 h 2221962"/>
                <a:gd name="connsiteX31" fmla="*/ 461668 w 524216"/>
                <a:gd name="connsiteY31" fmla="*/ 402098 h 2221962"/>
                <a:gd name="connsiteX32" fmla="*/ 452732 w 524216"/>
                <a:gd name="connsiteY32" fmla="*/ 455711 h 2221962"/>
                <a:gd name="connsiteX33" fmla="*/ 449754 w 524216"/>
                <a:gd name="connsiteY33" fmla="*/ 542087 h 2221962"/>
                <a:gd name="connsiteX34" fmla="*/ 449754 w 524216"/>
                <a:gd name="connsiteY34" fmla="*/ 732711 h 2221962"/>
                <a:gd name="connsiteX35" fmla="*/ 449754 w 524216"/>
                <a:gd name="connsiteY35" fmla="*/ 1352240 h 2221962"/>
                <a:gd name="connsiteX36" fmla="*/ 425926 w 524216"/>
                <a:gd name="connsiteY36" fmla="*/ 1483294 h 2221962"/>
                <a:gd name="connsiteX37" fmla="*/ 428904 w 524216"/>
                <a:gd name="connsiteY37" fmla="*/ 2171327 h 2221962"/>
                <a:gd name="connsiteX38" fmla="*/ 202538 w 524216"/>
                <a:gd name="connsiteY38" fmla="*/ 2221962 h 2221962"/>
                <a:gd name="connsiteX39" fmla="*/ 202538 w 524216"/>
                <a:gd name="connsiteY39" fmla="*/ 2001553 h 2221962"/>
                <a:gd name="connsiteX40" fmla="*/ 202538 w 524216"/>
                <a:gd name="connsiteY40" fmla="*/ 1721574 h 2221962"/>
                <a:gd name="connsiteX41" fmla="*/ 202538 w 524216"/>
                <a:gd name="connsiteY41" fmla="*/ 1245013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216" h="2221962">
                  <a:moveTo>
                    <a:pt x="202538" y="1245013"/>
                  </a:moveTo>
                  <a:lnTo>
                    <a:pt x="202538" y="899507"/>
                  </a:lnTo>
                  <a:lnTo>
                    <a:pt x="205517" y="613571"/>
                  </a:lnTo>
                  <a:lnTo>
                    <a:pt x="202538" y="449754"/>
                  </a:lnTo>
                  <a:lnTo>
                    <a:pt x="202538" y="402098"/>
                  </a:lnTo>
                  <a:lnTo>
                    <a:pt x="199560" y="369334"/>
                  </a:lnTo>
                  <a:lnTo>
                    <a:pt x="193603" y="330613"/>
                  </a:lnTo>
                  <a:lnTo>
                    <a:pt x="181689" y="294871"/>
                  </a:lnTo>
                  <a:lnTo>
                    <a:pt x="169775" y="262108"/>
                  </a:lnTo>
                  <a:lnTo>
                    <a:pt x="148925" y="229344"/>
                  </a:lnTo>
                  <a:lnTo>
                    <a:pt x="128076" y="202538"/>
                  </a:lnTo>
                  <a:lnTo>
                    <a:pt x="86377" y="157860"/>
                  </a:lnTo>
                  <a:lnTo>
                    <a:pt x="47656" y="116161"/>
                  </a:lnTo>
                  <a:lnTo>
                    <a:pt x="8935" y="77441"/>
                  </a:lnTo>
                  <a:lnTo>
                    <a:pt x="0" y="59570"/>
                  </a:lnTo>
                  <a:lnTo>
                    <a:pt x="0" y="38720"/>
                  </a:lnTo>
                  <a:lnTo>
                    <a:pt x="5957" y="11914"/>
                  </a:lnTo>
                  <a:lnTo>
                    <a:pt x="17871" y="5957"/>
                  </a:lnTo>
                  <a:lnTo>
                    <a:pt x="38720" y="0"/>
                  </a:lnTo>
                  <a:lnTo>
                    <a:pt x="77441" y="8935"/>
                  </a:lnTo>
                  <a:lnTo>
                    <a:pt x="229345" y="74462"/>
                  </a:lnTo>
                  <a:lnTo>
                    <a:pt x="321678" y="122118"/>
                  </a:lnTo>
                  <a:lnTo>
                    <a:pt x="414012" y="175731"/>
                  </a:lnTo>
                  <a:lnTo>
                    <a:pt x="479539" y="223387"/>
                  </a:lnTo>
                  <a:lnTo>
                    <a:pt x="500388" y="238280"/>
                  </a:lnTo>
                  <a:lnTo>
                    <a:pt x="515281" y="253172"/>
                  </a:lnTo>
                  <a:lnTo>
                    <a:pt x="521238" y="268065"/>
                  </a:lnTo>
                  <a:lnTo>
                    <a:pt x="524216" y="285936"/>
                  </a:lnTo>
                  <a:lnTo>
                    <a:pt x="512302" y="309764"/>
                  </a:lnTo>
                  <a:lnTo>
                    <a:pt x="497410" y="333592"/>
                  </a:lnTo>
                  <a:lnTo>
                    <a:pt x="476560" y="357420"/>
                  </a:lnTo>
                  <a:lnTo>
                    <a:pt x="461668" y="402098"/>
                  </a:lnTo>
                  <a:lnTo>
                    <a:pt x="452732" y="455711"/>
                  </a:lnTo>
                  <a:lnTo>
                    <a:pt x="449754" y="542087"/>
                  </a:lnTo>
                  <a:lnTo>
                    <a:pt x="449754" y="732711"/>
                  </a:lnTo>
                  <a:lnTo>
                    <a:pt x="449754" y="1352240"/>
                  </a:lnTo>
                  <a:lnTo>
                    <a:pt x="425926" y="1483294"/>
                  </a:lnTo>
                  <a:cubicBezTo>
                    <a:pt x="426919" y="1712638"/>
                    <a:pt x="427911" y="1941983"/>
                    <a:pt x="428904" y="2171327"/>
                  </a:cubicBezTo>
                  <a:lnTo>
                    <a:pt x="202538" y="2221962"/>
                  </a:lnTo>
                  <a:lnTo>
                    <a:pt x="202538" y="2001553"/>
                  </a:lnTo>
                  <a:lnTo>
                    <a:pt x="202538" y="1721574"/>
                  </a:lnTo>
                  <a:lnTo>
                    <a:pt x="202538" y="1245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6">
              <a:extLst>
                <a:ext uri="{FF2B5EF4-FFF2-40B4-BE49-F238E27FC236}">
                  <a16:creationId xmlns:a16="http://schemas.microsoft.com/office/drawing/2014/main" id="{065FF8B4-9884-406E-ABBB-0B05B8F1AA88}"/>
                </a:ext>
              </a:extLst>
            </p:cNvPr>
            <p:cNvSpPr/>
            <p:nvPr/>
          </p:nvSpPr>
          <p:spPr>
            <a:xfrm>
              <a:off x="3243263" y="5176838"/>
              <a:ext cx="2746375" cy="690562"/>
            </a:xfrm>
            <a:custGeom>
              <a:avLst/>
              <a:gdLst>
                <a:gd name="connsiteX0" fmla="*/ 2395537 w 2745581"/>
                <a:gd name="connsiteY0" fmla="*/ 52387 h 690562"/>
                <a:gd name="connsiteX1" fmla="*/ 2255043 w 2745581"/>
                <a:gd name="connsiteY1" fmla="*/ 80962 h 690562"/>
                <a:gd name="connsiteX2" fmla="*/ 2095500 w 2745581"/>
                <a:gd name="connsiteY2" fmla="*/ 109537 h 690562"/>
                <a:gd name="connsiteX3" fmla="*/ 1962150 w 2745581"/>
                <a:gd name="connsiteY3" fmla="*/ 130968 h 690562"/>
                <a:gd name="connsiteX4" fmla="*/ 1864518 w 2745581"/>
                <a:gd name="connsiteY4" fmla="*/ 147637 h 690562"/>
                <a:gd name="connsiteX5" fmla="*/ 1735931 w 2745581"/>
                <a:gd name="connsiteY5" fmla="*/ 166687 h 690562"/>
                <a:gd name="connsiteX6" fmla="*/ 1669256 w 2745581"/>
                <a:gd name="connsiteY6" fmla="*/ 173831 h 690562"/>
                <a:gd name="connsiteX7" fmla="*/ 1395412 w 2745581"/>
                <a:gd name="connsiteY7" fmla="*/ 238125 h 690562"/>
                <a:gd name="connsiteX8" fmla="*/ 1273968 w 2745581"/>
                <a:gd name="connsiteY8" fmla="*/ 264318 h 690562"/>
                <a:gd name="connsiteX9" fmla="*/ 1164431 w 2745581"/>
                <a:gd name="connsiteY9" fmla="*/ 283368 h 690562"/>
                <a:gd name="connsiteX10" fmla="*/ 1057275 w 2745581"/>
                <a:gd name="connsiteY10" fmla="*/ 300037 h 690562"/>
                <a:gd name="connsiteX11" fmla="*/ 926306 w 2745581"/>
                <a:gd name="connsiteY11" fmla="*/ 321468 h 690562"/>
                <a:gd name="connsiteX12" fmla="*/ 790575 w 2745581"/>
                <a:gd name="connsiteY12" fmla="*/ 338137 h 690562"/>
                <a:gd name="connsiteX13" fmla="*/ 607218 w 2745581"/>
                <a:gd name="connsiteY13" fmla="*/ 354806 h 690562"/>
                <a:gd name="connsiteX14" fmla="*/ 447675 w 2745581"/>
                <a:gd name="connsiteY14" fmla="*/ 369093 h 690562"/>
                <a:gd name="connsiteX15" fmla="*/ 385762 w 2745581"/>
                <a:gd name="connsiteY15" fmla="*/ 373856 h 690562"/>
                <a:gd name="connsiteX16" fmla="*/ 326231 w 2745581"/>
                <a:gd name="connsiteY16" fmla="*/ 371475 h 690562"/>
                <a:gd name="connsiteX17" fmla="*/ 271462 w 2745581"/>
                <a:gd name="connsiteY17" fmla="*/ 361950 h 690562"/>
                <a:gd name="connsiteX18" fmla="*/ 202406 w 2745581"/>
                <a:gd name="connsiteY18" fmla="*/ 340518 h 690562"/>
                <a:gd name="connsiteX19" fmla="*/ 123825 w 2745581"/>
                <a:gd name="connsiteY19" fmla="*/ 300037 h 690562"/>
                <a:gd name="connsiteX20" fmla="*/ 97631 w 2745581"/>
                <a:gd name="connsiteY20" fmla="*/ 280987 h 690562"/>
                <a:gd name="connsiteX21" fmla="*/ 57150 w 2745581"/>
                <a:gd name="connsiteY21" fmla="*/ 242887 h 690562"/>
                <a:gd name="connsiteX22" fmla="*/ 33337 w 2745581"/>
                <a:gd name="connsiteY22" fmla="*/ 228600 h 690562"/>
                <a:gd name="connsiteX23" fmla="*/ 16668 w 2745581"/>
                <a:gd name="connsiteY23" fmla="*/ 228600 h 690562"/>
                <a:gd name="connsiteX24" fmla="*/ 4762 w 2745581"/>
                <a:gd name="connsiteY24" fmla="*/ 235743 h 690562"/>
                <a:gd name="connsiteX25" fmla="*/ 0 w 2745581"/>
                <a:gd name="connsiteY25" fmla="*/ 264318 h 690562"/>
                <a:gd name="connsiteX26" fmla="*/ 4762 w 2745581"/>
                <a:gd name="connsiteY26" fmla="*/ 302418 h 690562"/>
                <a:gd name="connsiteX27" fmla="*/ 64293 w 2745581"/>
                <a:gd name="connsiteY27" fmla="*/ 381000 h 690562"/>
                <a:gd name="connsiteX28" fmla="*/ 114300 w 2745581"/>
                <a:gd name="connsiteY28" fmla="*/ 433387 h 690562"/>
                <a:gd name="connsiteX29" fmla="*/ 164306 w 2745581"/>
                <a:gd name="connsiteY29" fmla="*/ 483393 h 690562"/>
                <a:gd name="connsiteX30" fmla="*/ 226218 w 2745581"/>
                <a:gd name="connsiteY30" fmla="*/ 535781 h 690562"/>
                <a:gd name="connsiteX31" fmla="*/ 283368 w 2745581"/>
                <a:gd name="connsiteY31" fmla="*/ 581025 h 690562"/>
                <a:gd name="connsiteX32" fmla="*/ 328612 w 2745581"/>
                <a:gd name="connsiteY32" fmla="*/ 609600 h 690562"/>
                <a:gd name="connsiteX33" fmla="*/ 404812 w 2745581"/>
                <a:gd name="connsiteY33" fmla="*/ 654843 h 690562"/>
                <a:gd name="connsiteX34" fmla="*/ 457200 w 2745581"/>
                <a:gd name="connsiteY34" fmla="*/ 678656 h 690562"/>
                <a:gd name="connsiteX35" fmla="*/ 481012 w 2745581"/>
                <a:gd name="connsiteY35" fmla="*/ 688181 h 690562"/>
                <a:gd name="connsiteX36" fmla="*/ 490537 w 2745581"/>
                <a:gd name="connsiteY36" fmla="*/ 690562 h 690562"/>
                <a:gd name="connsiteX37" fmla="*/ 514350 w 2745581"/>
                <a:gd name="connsiteY37" fmla="*/ 690562 h 690562"/>
                <a:gd name="connsiteX38" fmla="*/ 550068 w 2745581"/>
                <a:gd name="connsiteY38" fmla="*/ 678656 h 690562"/>
                <a:gd name="connsiteX39" fmla="*/ 597693 w 2745581"/>
                <a:gd name="connsiteY39" fmla="*/ 647700 h 690562"/>
                <a:gd name="connsiteX40" fmla="*/ 659606 w 2745581"/>
                <a:gd name="connsiteY40" fmla="*/ 623887 h 690562"/>
                <a:gd name="connsiteX41" fmla="*/ 783431 w 2745581"/>
                <a:gd name="connsiteY41" fmla="*/ 581025 h 690562"/>
                <a:gd name="connsiteX42" fmla="*/ 992981 w 2745581"/>
                <a:gd name="connsiteY42" fmla="*/ 528637 h 690562"/>
                <a:gd name="connsiteX43" fmla="*/ 1159668 w 2745581"/>
                <a:gd name="connsiteY43" fmla="*/ 492918 h 690562"/>
                <a:gd name="connsiteX44" fmla="*/ 1323975 w 2745581"/>
                <a:gd name="connsiteY44" fmla="*/ 457200 h 690562"/>
                <a:gd name="connsiteX45" fmla="*/ 1545431 w 2745581"/>
                <a:gd name="connsiteY45" fmla="*/ 407193 h 690562"/>
                <a:gd name="connsiteX46" fmla="*/ 1812131 w 2745581"/>
                <a:gd name="connsiteY46" fmla="*/ 347662 h 690562"/>
                <a:gd name="connsiteX47" fmla="*/ 2062162 w 2745581"/>
                <a:gd name="connsiteY47" fmla="*/ 283368 h 690562"/>
                <a:gd name="connsiteX48" fmla="*/ 2290762 w 2745581"/>
                <a:gd name="connsiteY48" fmla="*/ 223837 h 690562"/>
                <a:gd name="connsiteX49" fmla="*/ 2478881 w 2745581"/>
                <a:gd name="connsiteY49" fmla="*/ 173831 h 690562"/>
                <a:gd name="connsiteX50" fmla="*/ 2628900 w 2745581"/>
                <a:gd name="connsiteY50" fmla="*/ 130968 h 690562"/>
                <a:gd name="connsiteX51" fmla="*/ 2745581 w 2745581"/>
                <a:gd name="connsiteY51" fmla="*/ 104775 h 690562"/>
                <a:gd name="connsiteX52" fmla="*/ 2655093 w 2745581"/>
                <a:gd name="connsiteY52" fmla="*/ 0 h 690562"/>
                <a:gd name="connsiteX53" fmla="*/ 2545556 w 2745581"/>
                <a:gd name="connsiteY53" fmla="*/ 19050 h 690562"/>
                <a:gd name="connsiteX54" fmla="*/ 2395537 w 2745581"/>
                <a:gd name="connsiteY54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45581" h="690562">
                  <a:moveTo>
                    <a:pt x="2395537" y="52387"/>
                  </a:moveTo>
                  <a:lnTo>
                    <a:pt x="2255043" y="80962"/>
                  </a:lnTo>
                  <a:lnTo>
                    <a:pt x="2095500" y="109537"/>
                  </a:lnTo>
                  <a:lnTo>
                    <a:pt x="1962150" y="130968"/>
                  </a:lnTo>
                  <a:lnTo>
                    <a:pt x="1864518" y="147637"/>
                  </a:lnTo>
                  <a:lnTo>
                    <a:pt x="1735931" y="166687"/>
                  </a:lnTo>
                  <a:lnTo>
                    <a:pt x="1669256" y="173831"/>
                  </a:lnTo>
                  <a:lnTo>
                    <a:pt x="1395412" y="238125"/>
                  </a:lnTo>
                  <a:lnTo>
                    <a:pt x="1273968" y="264318"/>
                  </a:lnTo>
                  <a:lnTo>
                    <a:pt x="1164431" y="283368"/>
                  </a:lnTo>
                  <a:lnTo>
                    <a:pt x="1057275" y="300037"/>
                  </a:lnTo>
                  <a:lnTo>
                    <a:pt x="926306" y="321468"/>
                  </a:lnTo>
                  <a:lnTo>
                    <a:pt x="790575" y="338137"/>
                  </a:lnTo>
                  <a:lnTo>
                    <a:pt x="607218" y="354806"/>
                  </a:lnTo>
                  <a:lnTo>
                    <a:pt x="447675" y="369093"/>
                  </a:lnTo>
                  <a:lnTo>
                    <a:pt x="385762" y="373856"/>
                  </a:lnTo>
                  <a:lnTo>
                    <a:pt x="326231" y="371475"/>
                  </a:lnTo>
                  <a:lnTo>
                    <a:pt x="271462" y="361950"/>
                  </a:lnTo>
                  <a:lnTo>
                    <a:pt x="202406" y="340518"/>
                  </a:lnTo>
                  <a:lnTo>
                    <a:pt x="123825" y="300037"/>
                  </a:lnTo>
                  <a:lnTo>
                    <a:pt x="97631" y="280987"/>
                  </a:lnTo>
                  <a:lnTo>
                    <a:pt x="57150" y="242887"/>
                  </a:lnTo>
                  <a:lnTo>
                    <a:pt x="33337" y="228600"/>
                  </a:lnTo>
                  <a:lnTo>
                    <a:pt x="16668" y="228600"/>
                  </a:lnTo>
                  <a:lnTo>
                    <a:pt x="4762" y="235743"/>
                  </a:lnTo>
                  <a:lnTo>
                    <a:pt x="0" y="264318"/>
                  </a:lnTo>
                  <a:lnTo>
                    <a:pt x="4762" y="302418"/>
                  </a:lnTo>
                  <a:lnTo>
                    <a:pt x="64293" y="381000"/>
                  </a:lnTo>
                  <a:lnTo>
                    <a:pt x="114300" y="433387"/>
                  </a:lnTo>
                  <a:lnTo>
                    <a:pt x="164306" y="483393"/>
                  </a:lnTo>
                  <a:lnTo>
                    <a:pt x="226218" y="535781"/>
                  </a:lnTo>
                  <a:lnTo>
                    <a:pt x="283368" y="581025"/>
                  </a:lnTo>
                  <a:lnTo>
                    <a:pt x="328612" y="609600"/>
                  </a:lnTo>
                  <a:lnTo>
                    <a:pt x="404812" y="654843"/>
                  </a:lnTo>
                  <a:lnTo>
                    <a:pt x="457200" y="678656"/>
                  </a:lnTo>
                  <a:lnTo>
                    <a:pt x="481012" y="688181"/>
                  </a:lnTo>
                  <a:lnTo>
                    <a:pt x="490537" y="690562"/>
                  </a:lnTo>
                  <a:lnTo>
                    <a:pt x="514350" y="690562"/>
                  </a:lnTo>
                  <a:lnTo>
                    <a:pt x="550068" y="678656"/>
                  </a:lnTo>
                  <a:lnTo>
                    <a:pt x="597693" y="647700"/>
                  </a:lnTo>
                  <a:lnTo>
                    <a:pt x="659606" y="623887"/>
                  </a:lnTo>
                  <a:lnTo>
                    <a:pt x="783431" y="581025"/>
                  </a:lnTo>
                  <a:lnTo>
                    <a:pt x="992981" y="528637"/>
                  </a:lnTo>
                  <a:lnTo>
                    <a:pt x="1159668" y="492918"/>
                  </a:lnTo>
                  <a:lnTo>
                    <a:pt x="1323975" y="457200"/>
                  </a:lnTo>
                  <a:lnTo>
                    <a:pt x="1545431" y="407193"/>
                  </a:lnTo>
                  <a:lnTo>
                    <a:pt x="1812131" y="347662"/>
                  </a:lnTo>
                  <a:lnTo>
                    <a:pt x="2062162" y="283368"/>
                  </a:lnTo>
                  <a:lnTo>
                    <a:pt x="2290762" y="223837"/>
                  </a:lnTo>
                  <a:lnTo>
                    <a:pt x="2478881" y="173831"/>
                  </a:lnTo>
                  <a:lnTo>
                    <a:pt x="2628900" y="130968"/>
                  </a:lnTo>
                  <a:lnTo>
                    <a:pt x="2745581" y="104775"/>
                  </a:lnTo>
                  <a:lnTo>
                    <a:pt x="2655093" y="0"/>
                  </a:lnTo>
                  <a:lnTo>
                    <a:pt x="2545556" y="19050"/>
                  </a:lnTo>
                  <a:lnTo>
                    <a:pt x="2395537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7">
              <a:extLst>
                <a:ext uri="{FF2B5EF4-FFF2-40B4-BE49-F238E27FC236}">
                  <a16:creationId xmlns:a16="http://schemas.microsoft.com/office/drawing/2014/main" id="{71CE0E0B-85FB-4937-9AE6-575AE9D84EA9}"/>
                </a:ext>
              </a:extLst>
            </p:cNvPr>
            <p:cNvSpPr/>
            <p:nvPr/>
          </p:nvSpPr>
          <p:spPr>
            <a:xfrm>
              <a:off x="5557838" y="4913313"/>
              <a:ext cx="882650" cy="911225"/>
            </a:xfrm>
            <a:custGeom>
              <a:avLst/>
              <a:gdLst>
                <a:gd name="connsiteX0" fmla="*/ 466725 w 883443"/>
                <a:gd name="connsiteY0" fmla="*/ 538162 h 912019"/>
                <a:gd name="connsiteX1" fmla="*/ 426243 w 883443"/>
                <a:gd name="connsiteY1" fmla="*/ 490537 h 912019"/>
                <a:gd name="connsiteX2" fmla="*/ 390525 w 883443"/>
                <a:gd name="connsiteY2" fmla="*/ 452437 h 912019"/>
                <a:gd name="connsiteX3" fmla="*/ 321468 w 883443"/>
                <a:gd name="connsiteY3" fmla="*/ 383381 h 912019"/>
                <a:gd name="connsiteX4" fmla="*/ 200025 w 883443"/>
                <a:gd name="connsiteY4" fmla="*/ 245269 h 912019"/>
                <a:gd name="connsiteX5" fmla="*/ 130968 w 883443"/>
                <a:gd name="connsiteY5" fmla="*/ 173831 h 912019"/>
                <a:gd name="connsiteX6" fmla="*/ 61912 w 883443"/>
                <a:gd name="connsiteY6" fmla="*/ 107156 h 912019"/>
                <a:gd name="connsiteX7" fmla="*/ 23812 w 883443"/>
                <a:gd name="connsiteY7" fmla="*/ 69056 h 912019"/>
                <a:gd name="connsiteX8" fmla="*/ 9525 w 883443"/>
                <a:gd name="connsiteY8" fmla="*/ 47625 h 912019"/>
                <a:gd name="connsiteX9" fmla="*/ 0 w 883443"/>
                <a:gd name="connsiteY9" fmla="*/ 19050 h 912019"/>
                <a:gd name="connsiteX10" fmla="*/ 4762 w 883443"/>
                <a:gd name="connsiteY10" fmla="*/ 2381 h 912019"/>
                <a:gd name="connsiteX11" fmla="*/ 16668 w 883443"/>
                <a:gd name="connsiteY11" fmla="*/ 0 h 912019"/>
                <a:gd name="connsiteX12" fmla="*/ 57150 w 883443"/>
                <a:gd name="connsiteY12" fmla="*/ 14287 h 912019"/>
                <a:gd name="connsiteX13" fmla="*/ 211931 w 883443"/>
                <a:gd name="connsiteY13" fmla="*/ 100012 h 912019"/>
                <a:gd name="connsiteX14" fmla="*/ 416718 w 883443"/>
                <a:gd name="connsiteY14" fmla="*/ 219075 h 912019"/>
                <a:gd name="connsiteX15" fmla="*/ 697706 w 883443"/>
                <a:gd name="connsiteY15" fmla="*/ 383381 h 912019"/>
                <a:gd name="connsiteX16" fmla="*/ 733425 w 883443"/>
                <a:gd name="connsiteY16" fmla="*/ 402431 h 912019"/>
                <a:gd name="connsiteX17" fmla="*/ 752475 w 883443"/>
                <a:gd name="connsiteY17" fmla="*/ 419100 h 912019"/>
                <a:gd name="connsiteX18" fmla="*/ 781050 w 883443"/>
                <a:gd name="connsiteY18" fmla="*/ 464344 h 912019"/>
                <a:gd name="connsiteX19" fmla="*/ 819150 w 883443"/>
                <a:gd name="connsiteY19" fmla="*/ 542925 h 912019"/>
                <a:gd name="connsiteX20" fmla="*/ 845343 w 883443"/>
                <a:gd name="connsiteY20" fmla="*/ 616744 h 912019"/>
                <a:gd name="connsiteX21" fmla="*/ 864393 w 883443"/>
                <a:gd name="connsiteY21" fmla="*/ 685800 h 912019"/>
                <a:gd name="connsiteX22" fmla="*/ 878681 w 883443"/>
                <a:gd name="connsiteY22" fmla="*/ 776287 h 912019"/>
                <a:gd name="connsiteX23" fmla="*/ 883443 w 883443"/>
                <a:gd name="connsiteY23" fmla="*/ 847725 h 912019"/>
                <a:gd name="connsiteX24" fmla="*/ 876300 w 883443"/>
                <a:gd name="connsiteY24" fmla="*/ 871537 h 912019"/>
                <a:gd name="connsiteX25" fmla="*/ 852487 w 883443"/>
                <a:gd name="connsiteY25" fmla="*/ 897731 h 912019"/>
                <a:gd name="connsiteX26" fmla="*/ 823912 w 883443"/>
                <a:gd name="connsiteY26" fmla="*/ 912019 h 912019"/>
                <a:gd name="connsiteX27" fmla="*/ 797718 w 883443"/>
                <a:gd name="connsiteY27" fmla="*/ 912019 h 912019"/>
                <a:gd name="connsiteX28" fmla="*/ 757237 w 883443"/>
                <a:gd name="connsiteY28" fmla="*/ 895350 h 912019"/>
                <a:gd name="connsiteX29" fmla="*/ 702468 w 883443"/>
                <a:gd name="connsiteY29" fmla="*/ 854869 h 912019"/>
                <a:gd name="connsiteX30" fmla="*/ 681037 w 883443"/>
                <a:gd name="connsiteY30" fmla="*/ 835819 h 912019"/>
                <a:gd name="connsiteX31" fmla="*/ 647700 w 883443"/>
                <a:gd name="connsiteY31" fmla="*/ 783431 h 912019"/>
                <a:gd name="connsiteX32" fmla="*/ 614362 w 883443"/>
                <a:gd name="connsiteY32" fmla="*/ 733425 h 912019"/>
                <a:gd name="connsiteX33" fmla="*/ 573881 w 883443"/>
                <a:gd name="connsiteY33" fmla="*/ 671512 h 912019"/>
                <a:gd name="connsiteX34" fmla="*/ 523875 w 883443"/>
                <a:gd name="connsiteY34" fmla="*/ 607219 h 912019"/>
                <a:gd name="connsiteX35" fmla="*/ 466725 w 883443"/>
                <a:gd name="connsiteY35" fmla="*/ 538162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3443" h="912019">
                  <a:moveTo>
                    <a:pt x="466725" y="538162"/>
                  </a:moveTo>
                  <a:lnTo>
                    <a:pt x="426243" y="490537"/>
                  </a:lnTo>
                  <a:lnTo>
                    <a:pt x="390525" y="452437"/>
                  </a:lnTo>
                  <a:lnTo>
                    <a:pt x="321468" y="383381"/>
                  </a:lnTo>
                  <a:lnTo>
                    <a:pt x="200025" y="245269"/>
                  </a:lnTo>
                  <a:lnTo>
                    <a:pt x="130968" y="173831"/>
                  </a:lnTo>
                  <a:lnTo>
                    <a:pt x="61912" y="107156"/>
                  </a:lnTo>
                  <a:lnTo>
                    <a:pt x="23812" y="69056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16668" y="0"/>
                  </a:lnTo>
                  <a:lnTo>
                    <a:pt x="57150" y="14287"/>
                  </a:lnTo>
                  <a:lnTo>
                    <a:pt x="211931" y="100012"/>
                  </a:lnTo>
                  <a:lnTo>
                    <a:pt x="416718" y="219075"/>
                  </a:lnTo>
                  <a:lnTo>
                    <a:pt x="697706" y="383381"/>
                  </a:lnTo>
                  <a:lnTo>
                    <a:pt x="733425" y="402431"/>
                  </a:lnTo>
                  <a:lnTo>
                    <a:pt x="752475" y="419100"/>
                  </a:lnTo>
                  <a:lnTo>
                    <a:pt x="781050" y="464344"/>
                  </a:lnTo>
                  <a:lnTo>
                    <a:pt x="819150" y="542925"/>
                  </a:lnTo>
                  <a:lnTo>
                    <a:pt x="845343" y="616744"/>
                  </a:lnTo>
                  <a:lnTo>
                    <a:pt x="864393" y="685800"/>
                  </a:lnTo>
                  <a:lnTo>
                    <a:pt x="878681" y="776287"/>
                  </a:lnTo>
                  <a:lnTo>
                    <a:pt x="883443" y="847725"/>
                  </a:lnTo>
                  <a:lnTo>
                    <a:pt x="876300" y="871537"/>
                  </a:lnTo>
                  <a:lnTo>
                    <a:pt x="852487" y="897731"/>
                  </a:lnTo>
                  <a:lnTo>
                    <a:pt x="823912" y="912019"/>
                  </a:lnTo>
                  <a:lnTo>
                    <a:pt x="797718" y="912019"/>
                  </a:lnTo>
                  <a:lnTo>
                    <a:pt x="757237" y="895350"/>
                  </a:lnTo>
                  <a:lnTo>
                    <a:pt x="702468" y="854869"/>
                  </a:lnTo>
                  <a:lnTo>
                    <a:pt x="681037" y="835819"/>
                  </a:lnTo>
                  <a:lnTo>
                    <a:pt x="647700" y="783431"/>
                  </a:lnTo>
                  <a:lnTo>
                    <a:pt x="614362" y="733425"/>
                  </a:lnTo>
                  <a:lnTo>
                    <a:pt x="573881" y="671512"/>
                  </a:lnTo>
                  <a:lnTo>
                    <a:pt x="523875" y="607219"/>
                  </a:lnTo>
                  <a:lnTo>
                    <a:pt x="466725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5118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9CA90AC-6D09-4D12-BCC1-922DDA0914AF}"/>
              </a:ext>
            </a:extLst>
          </p:cNvPr>
          <p:cNvSpPr/>
          <p:nvPr/>
        </p:nvSpPr>
        <p:spPr>
          <a:xfrm>
            <a:off x="4208463" y="1265238"/>
            <a:ext cx="949325" cy="965200"/>
          </a:xfrm>
          <a:custGeom>
            <a:avLst/>
            <a:gdLst>
              <a:gd name="connsiteX0" fmla="*/ 733425 w 950119"/>
              <a:gd name="connsiteY0" fmla="*/ 416719 h 966787"/>
              <a:gd name="connsiteX1" fmla="*/ 571500 w 950119"/>
              <a:gd name="connsiteY1" fmla="*/ 552450 h 966787"/>
              <a:gd name="connsiteX2" fmla="*/ 350044 w 950119"/>
              <a:gd name="connsiteY2" fmla="*/ 740569 h 966787"/>
              <a:gd name="connsiteX3" fmla="*/ 159544 w 950119"/>
              <a:gd name="connsiteY3" fmla="*/ 902494 h 966787"/>
              <a:gd name="connsiteX4" fmla="*/ 90487 w 950119"/>
              <a:gd name="connsiteY4" fmla="*/ 954881 h 966787"/>
              <a:gd name="connsiteX5" fmla="*/ 0 w 950119"/>
              <a:gd name="connsiteY5" fmla="*/ 966787 h 966787"/>
              <a:gd name="connsiteX6" fmla="*/ 104775 w 950119"/>
              <a:gd name="connsiteY6" fmla="*/ 819150 h 966787"/>
              <a:gd name="connsiteX7" fmla="*/ 185737 w 950119"/>
              <a:gd name="connsiteY7" fmla="*/ 700087 h 966787"/>
              <a:gd name="connsiteX8" fmla="*/ 264319 w 950119"/>
              <a:gd name="connsiteY8" fmla="*/ 590550 h 966787"/>
              <a:gd name="connsiteX9" fmla="*/ 319087 w 950119"/>
              <a:gd name="connsiteY9" fmla="*/ 514350 h 966787"/>
              <a:gd name="connsiteX10" fmla="*/ 373856 w 950119"/>
              <a:gd name="connsiteY10" fmla="*/ 438150 h 966787"/>
              <a:gd name="connsiteX11" fmla="*/ 426244 w 950119"/>
              <a:gd name="connsiteY11" fmla="*/ 361950 h 966787"/>
              <a:gd name="connsiteX12" fmla="*/ 442912 w 950119"/>
              <a:gd name="connsiteY12" fmla="*/ 340519 h 966787"/>
              <a:gd name="connsiteX13" fmla="*/ 450056 w 950119"/>
              <a:gd name="connsiteY13" fmla="*/ 321469 h 966787"/>
              <a:gd name="connsiteX14" fmla="*/ 464344 w 950119"/>
              <a:gd name="connsiteY14" fmla="*/ 266700 h 966787"/>
              <a:gd name="connsiteX15" fmla="*/ 471487 w 950119"/>
              <a:gd name="connsiteY15" fmla="*/ 228600 h 966787"/>
              <a:gd name="connsiteX16" fmla="*/ 469106 w 950119"/>
              <a:gd name="connsiteY16" fmla="*/ 202406 h 966787"/>
              <a:gd name="connsiteX17" fmla="*/ 464344 w 950119"/>
              <a:gd name="connsiteY17" fmla="*/ 183356 h 966787"/>
              <a:gd name="connsiteX18" fmla="*/ 450056 w 950119"/>
              <a:gd name="connsiteY18" fmla="*/ 164306 h 966787"/>
              <a:gd name="connsiteX19" fmla="*/ 428625 w 950119"/>
              <a:gd name="connsiteY19" fmla="*/ 147637 h 966787"/>
              <a:gd name="connsiteX20" fmla="*/ 404812 w 950119"/>
              <a:gd name="connsiteY20" fmla="*/ 130969 h 966787"/>
              <a:gd name="connsiteX21" fmla="*/ 373856 w 950119"/>
              <a:gd name="connsiteY21" fmla="*/ 114300 h 966787"/>
              <a:gd name="connsiteX22" fmla="*/ 338137 w 950119"/>
              <a:gd name="connsiteY22" fmla="*/ 100012 h 966787"/>
              <a:gd name="connsiteX23" fmla="*/ 319087 w 950119"/>
              <a:gd name="connsiteY23" fmla="*/ 92869 h 966787"/>
              <a:gd name="connsiteX24" fmla="*/ 309562 w 950119"/>
              <a:gd name="connsiteY24" fmla="*/ 85725 h 966787"/>
              <a:gd name="connsiteX25" fmla="*/ 300037 w 950119"/>
              <a:gd name="connsiteY25" fmla="*/ 69056 h 966787"/>
              <a:gd name="connsiteX26" fmla="*/ 292894 w 950119"/>
              <a:gd name="connsiteY26" fmla="*/ 50006 h 966787"/>
              <a:gd name="connsiteX27" fmla="*/ 288131 w 950119"/>
              <a:gd name="connsiteY27" fmla="*/ 33337 h 966787"/>
              <a:gd name="connsiteX28" fmla="*/ 292894 w 950119"/>
              <a:gd name="connsiteY28" fmla="*/ 16669 h 966787"/>
              <a:gd name="connsiteX29" fmla="*/ 302419 w 950119"/>
              <a:gd name="connsiteY29" fmla="*/ 9525 h 966787"/>
              <a:gd name="connsiteX30" fmla="*/ 323850 w 950119"/>
              <a:gd name="connsiteY30" fmla="*/ 0 h 966787"/>
              <a:gd name="connsiteX31" fmla="*/ 347662 w 950119"/>
              <a:gd name="connsiteY31" fmla="*/ 0 h 966787"/>
              <a:gd name="connsiteX32" fmla="*/ 376237 w 950119"/>
              <a:gd name="connsiteY32" fmla="*/ 2381 h 966787"/>
              <a:gd name="connsiteX33" fmla="*/ 500062 w 950119"/>
              <a:gd name="connsiteY33" fmla="*/ 28575 h 966787"/>
              <a:gd name="connsiteX34" fmla="*/ 640556 w 950119"/>
              <a:gd name="connsiteY34" fmla="*/ 66675 h 966787"/>
              <a:gd name="connsiteX35" fmla="*/ 709612 w 950119"/>
              <a:gd name="connsiteY35" fmla="*/ 88106 h 966787"/>
              <a:gd name="connsiteX36" fmla="*/ 752475 w 950119"/>
              <a:gd name="connsiteY36" fmla="*/ 104775 h 966787"/>
              <a:gd name="connsiteX37" fmla="*/ 807244 w 950119"/>
              <a:gd name="connsiteY37" fmla="*/ 130969 h 966787"/>
              <a:gd name="connsiteX38" fmla="*/ 847725 w 950119"/>
              <a:gd name="connsiteY38" fmla="*/ 154781 h 966787"/>
              <a:gd name="connsiteX39" fmla="*/ 878681 w 950119"/>
              <a:gd name="connsiteY39" fmla="*/ 178594 h 966787"/>
              <a:gd name="connsiteX40" fmla="*/ 907256 w 950119"/>
              <a:gd name="connsiteY40" fmla="*/ 202406 h 966787"/>
              <a:gd name="connsiteX41" fmla="*/ 938212 w 950119"/>
              <a:gd name="connsiteY41" fmla="*/ 235744 h 966787"/>
              <a:gd name="connsiteX42" fmla="*/ 950119 w 950119"/>
              <a:gd name="connsiteY42" fmla="*/ 254794 h 966787"/>
              <a:gd name="connsiteX43" fmla="*/ 950119 w 950119"/>
              <a:gd name="connsiteY43" fmla="*/ 271462 h 966787"/>
              <a:gd name="connsiteX44" fmla="*/ 945356 w 950119"/>
              <a:gd name="connsiteY44" fmla="*/ 285750 h 966787"/>
              <a:gd name="connsiteX45" fmla="*/ 938212 w 950119"/>
              <a:gd name="connsiteY45" fmla="*/ 297656 h 966787"/>
              <a:gd name="connsiteX46" fmla="*/ 921544 w 950119"/>
              <a:gd name="connsiteY46" fmla="*/ 311944 h 966787"/>
              <a:gd name="connsiteX47" fmla="*/ 902494 w 950119"/>
              <a:gd name="connsiteY47" fmla="*/ 321469 h 966787"/>
              <a:gd name="connsiteX48" fmla="*/ 857250 w 950119"/>
              <a:gd name="connsiteY48" fmla="*/ 340519 h 966787"/>
              <a:gd name="connsiteX49" fmla="*/ 812006 w 950119"/>
              <a:gd name="connsiteY49" fmla="*/ 354806 h 966787"/>
              <a:gd name="connsiteX50" fmla="*/ 800100 w 950119"/>
              <a:gd name="connsiteY50" fmla="*/ 359569 h 966787"/>
              <a:gd name="connsiteX51" fmla="*/ 733425 w 950119"/>
              <a:gd name="connsiteY51" fmla="*/ 416719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950119" h="966787">
                <a:moveTo>
                  <a:pt x="733425" y="416719"/>
                </a:moveTo>
                <a:lnTo>
                  <a:pt x="571500" y="552450"/>
                </a:lnTo>
                <a:lnTo>
                  <a:pt x="350044" y="740569"/>
                </a:lnTo>
                <a:lnTo>
                  <a:pt x="159544" y="902494"/>
                </a:lnTo>
                <a:lnTo>
                  <a:pt x="90487" y="954881"/>
                </a:lnTo>
                <a:lnTo>
                  <a:pt x="0" y="966787"/>
                </a:lnTo>
                <a:lnTo>
                  <a:pt x="104775" y="819150"/>
                </a:lnTo>
                <a:lnTo>
                  <a:pt x="185737" y="700087"/>
                </a:lnTo>
                <a:lnTo>
                  <a:pt x="264319" y="590550"/>
                </a:lnTo>
                <a:lnTo>
                  <a:pt x="319087" y="514350"/>
                </a:lnTo>
                <a:lnTo>
                  <a:pt x="373856" y="438150"/>
                </a:lnTo>
                <a:lnTo>
                  <a:pt x="426244" y="361950"/>
                </a:lnTo>
                <a:lnTo>
                  <a:pt x="442912" y="340519"/>
                </a:lnTo>
                <a:lnTo>
                  <a:pt x="450056" y="321469"/>
                </a:lnTo>
                <a:lnTo>
                  <a:pt x="464344" y="266700"/>
                </a:lnTo>
                <a:lnTo>
                  <a:pt x="471487" y="228600"/>
                </a:lnTo>
                <a:lnTo>
                  <a:pt x="469106" y="202406"/>
                </a:lnTo>
                <a:lnTo>
                  <a:pt x="464344" y="183356"/>
                </a:lnTo>
                <a:lnTo>
                  <a:pt x="450056" y="164306"/>
                </a:lnTo>
                <a:lnTo>
                  <a:pt x="428625" y="147637"/>
                </a:lnTo>
                <a:lnTo>
                  <a:pt x="404812" y="130969"/>
                </a:lnTo>
                <a:lnTo>
                  <a:pt x="373856" y="114300"/>
                </a:lnTo>
                <a:lnTo>
                  <a:pt x="338137" y="100012"/>
                </a:lnTo>
                <a:lnTo>
                  <a:pt x="319087" y="92869"/>
                </a:lnTo>
                <a:lnTo>
                  <a:pt x="309562" y="85725"/>
                </a:lnTo>
                <a:lnTo>
                  <a:pt x="300037" y="69056"/>
                </a:lnTo>
                <a:lnTo>
                  <a:pt x="292894" y="50006"/>
                </a:lnTo>
                <a:lnTo>
                  <a:pt x="288131" y="33337"/>
                </a:lnTo>
                <a:lnTo>
                  <a:pt x="292894" y="16669"/>
                </a:lnTo>
                <a:lnTo>
                  <a:pt x="302419" y="9525"/>
                </a:lnTo>
                <a:lnTo>
                  <a:pt x="323850" y="0"/>
                </a:lnTo>
                <a:lnTo>
                  <a:pt x="347662" y="0"/>
                </a:lnTo>
                <a:lnTo>
                  <a:pt x="376237" y="2381"/>
                </a:lnTo>
                <a:lnTo>
                  <a:pt x="500062" y="28575"/>
                </a:lnTo>
                <a:lnTo>
                  <a:pt x="640556" y="66675"/>
                </a:lnTo>
                <a:lnTo>
                  <a:pt x="709612" y="88106"/>
                </a:lnTo>
                <a:lnTo>
                  <a:pt x="752475" y="104775"/>
                </a:lnTo>
                <a:lnTo>
                  <a:pt x="807244" y="130969"/>
                </a:lnTo>
                <a:lnTo>
                  <a:pt x="847725" y="154781"/>
                </a:lnTo>
                <a:lnTo>
                  <a:pt x="878681" y="178594"/>
                </a:lnTo>
                <a:lnTo>
                  <a:pt x="907256" y="202406"/>
                </a:lnTo>
                <a:lnTo>
                  <a:pt x="938212" y="235744"/>
                </a:lnTo>
                <a:lnTo>
                  <a:pt x="950119" y="254794"/>
                </a:lnTo>
                <a:lnTo>
                  <a:pt x="950119" y="271462"/>
                </a:lnTo>
                <a:lnTo>
                  <a:pt x="945356" y="285750"/>
                </a:lnTo>
                <a:lnTo>
                  <a:pt x="938212" y="297656"/>
                </a:lnTo>
                <a:lnTo>
                  <a:pt x="921544" y="311944"/>
                </a:lnTo>
                <a:lnTo>
                  <a:pt x="902494" y="321469"/>
                </a:lnTo>
                <a:lnTo>
                  <a:pt x="857250" y="340519"/>
                </a:lnTo>
                <a:lnTo>
                  <a:pt x="812006" y="354806"/>
                </a:lnTo>
                <a:lnTo>
                  <a:pt x="800100" y="359569"/>
                </a:lnTo>
                <a:lnTo>
                  <a:pt x="733425" y="416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02775C49-32E4-4759-A3ED-610C69478716}"/>
              </a:ext>
            </a:extLst>
          </p:cNvPr>
          <p:cNvSpPr/>
          <p:nvPr/>
        </p:nvSpPr>
        <p:spPr>
          <a:xfrm>
            <a:off x="3424238" y="2047875"/>
            <a:ext cx="538162" cy="1671638"/>
          </a:xfrm>
          <a:custGeom>
            <a:avLst/>
            <a:gdLst>
              <a:gd name="connsiteX0" fmla="*/ 481012 w 538162"/>
              <a:gd name="connsiteY0" fmla="*/ 528638 h 1671638"/>
              <a:gd name="connsiteX1" fmla="*/ 495300 w 538162"/>
              <a:gd name="connsiteY1" fmla="*/ 738188 h 1671638"/>
              <a:gd name="connsiteX2" fmla="*/ 511968 w 538162"/>
              <a:gd name="connsiteY2" fmla="*/ 866775 h 1671638"/>
              <a:gd name="connsiteX3" fmla="*/ 526256 w 538162"/>
              <a:gd name="connsiteY3" fmla="*/ 1097756 h 1671638"/>
              <a:gd name="connsiteX4" fmla="*/ 535781 w 538162"/>
              <a:gd name="connsiteY4" fmla="*/ 1316831 h 1671638"/>
              <a:gd name="connsiteX5" fmla="*/ 538162 w 538162"/>
              <a:gd name="connsiteY5" fmla="*/ 1409700 h 1671638"/>
              <a:gd name="connsiteX6" fmla="*/ 531018 w 538162"/>
              <a:gd name="connsiteY6" fmla="*/ 1554956 h 1671638"/>
              <a:gd name="connsiteX7" fmla="*/ 519112 w 538162"/>
              <a:gd name="connsiteY7" fmla="*/ 1597819 h 1671638"/>
              <a:gd name="connsiteX8" fmla="*/ 497681 w 538162"/>
              <a:gd name="connsiteY8" fmla="*/ 1643063 h 1671638"/>
              <a:gd name="connsiteX9" fmla="*/ 483393 w 538162"/>
              <a:gd name="connsiteY9" fmla="*/ 1657350 h 1671638"/>
              <a:gd name="connsiteX10" fmla="*/ 471487 w 538162"/>
              <a:gd name="connsiteY10" fmla="*/ 1664494 h 1671638"/>
              <a:gd name="connsiteX11" fmla="*/ 457200 w 538162"/>
              <a:gd name="connsiteY11" fmla="*/ 1669256 h 1671638"/>
              <a:gd name="connsiteX12" fmla="*/ 442912 w 538162"/>
              <a:gd name="connsiteY12" fmla="*/ 1671638 h 1671638"/>
              <a:gd name="connsiteX13" fmla="*/ 426243 w 538162"/>
              <a:gd name="connsiteY13" fmla="*/ 1664494 h 1671638"/>
              <a:gd name="connsiteX14" fmla="*/ 404812 w 538162"/>
              <a:gd name="connsiteY14" fmla="*/ 1647825 h 1671638"/>
              <a:gd name="connsiteX15" fmla="*/ 381000 w 538162"/>
              <a:gd name="connsiteY15" fmla="*/ 1624013 h 1671638"/>
              <a:gd name="connsiteX16" fmla="*/ 345281 w 538162"/>
              <a:gd name="connsiteY16" fmla="*/ 1583531 h 1671638"/>
              <a:gd name="connsiteX17" fmla="*/ 321468 w 538162"/>
              <a:gd name="connsiteY17" fmla="*/ 1543050 h 1671638"/>
              <a:gd name="connsiteX18" fmla="*/ 297656 w 538162"/>
              <a:gd name="connsiteY18" fmla="*/ 1497806 h 1671638"/>
              <a:gd name="connsiteX19" fmla="*/ 285750 w 538162"/>
              <a:gd name="connsiteY19" fmla="*/ 1462088 h 1671638"/>
              <a:gd name="connsiteX20" fmla="*/ 271462 w 538162"/>
              <a:gd name="connsiteY20" fmla="*/ 1419225 h 1671638"/>
              <a:gd name="connsiteX21" fmla="*/ 271462 w 538162"/>
              <a:gd name="connsiteY21" fmla="*/ 1397794 h 1671638"/>
              <a:gd name="connsiteX22" fmla="*/ 283368 w 538162"/>
              <a:gd name="connsiteY22" fmla="*/ 1297781 h 1671638"/>
              <a:gd name="connsiteX23" fmla="*/ 290512 w 538162"/>
              <a:gd name="connsiteY23" fmla="*/ 1216819 h 1671638"/>
              <a:gd name="connsiteX24" fmla="*/ 292893 w 538162"/>
              <a:gd name="connsiteY24" fmla="*/ 1197769 h 1671638"/>
              <a:gd name="connsiteX25" fmla="*/ 288131 w 538162"/>
              <a:gd name="connsiteY25" fmla="*/ 1135856 h 1671638"/>
              <a:gd name="connsiteX26" fmla="*/ 280987 w 538162"/>
              <a:gd name="connsiteY26" fmla="*/ 1004888 h 1671638"/>
              <a:gd name="connsiteX27" fmla="*/ 271462 w 538162"/>
              <a:gd name="connsiteY27" fmla="*/ 859631 h 1671638"/>
              <a:gd name="connsiteX28" fmla="*/ 261937 w 538162"/>
              <a:gd name="connsiteY28" fmla="*/ 692944 h 1671638"/>
              <a:gd name="connsiteX29" fmla="*/ 254793 w 538162"/>
              <a:gd name="connsiteY29" fmla="*/ 592931 h 1671638"/>
              <a:gd name="connsiteX30" fmla="*/ 247650 w 538162"/>
              <a:gd name="connsiteY30" fmla="*/ 488156 h 1671638"/>
              <a:gd name="connsiteX31" fmla="*/ 242887 w 538162"/>
              <a:gd name="connsiteY31" fmla="*/ 454819 h 1671638"/>
              <a:gd name="connsiteX32" fmla="*/ 238125 w 538162"/>
              <a:gd name="connsiteY32" fmla="*/ 414338 h 1671638"/>
              <a:gd name="connsiteX33" fmla="*/ 228600 w 538162"/>
              <a:gd name="connsiteY33" fmla="*/ 369094 h 1671638"/>
              <a:gd name="connsiteX34" fmla="*/ 216693 w 538162"/>
              <a:gd name="connsiteY34" fmla="*/ 330994 h 1671638"/>
              <a:gd name="connsiteX35" fmla="*/ 197643 w 538162"/>
              <a:gd name="connsiteY35" fmla="*/ 288131 h 1671638"/>
              <a:gd name="connsiteX36" fmla="*/ 188118 w 538162"/>
              <a:gd name="connsiteY36" fmla="*/ 271463 h 1671638"/>
              <a:gd name="connsiteX37" fmla="*/ 176212 w 538162"/>
              <a:gd name="connsiteY37" fmla="*/ 252413 h 1671638"/>
              <a:gd name="connsiteX38" fmla="*/ 150018 w 538162"/>
              <a:gd name="connsiteY38" fmla="*/ 216694 h 1671638"/>
              <a:gd name="connsiteX39" fmla="*/ 123825 w 538162"/>
              <a:gd name="connsiteY39" fmla="*/ 180975 h 1671638"/>
              <a:gd name="connsiteX40" fmla="*/ 92868 w 538162"/>
              <a:gd name="connsiteY40" fmla="*/ 142875 h 1671638"/>
              <a:gd name="connsiteX41" fmla="*/ 59531 w 538162"/>
              <a:gd name="connsiteY41" fmla="*/ 102394 h 1671638"/>
              <a:gd name="connsiteX42" fmla="*/ 30956 w 538162"/>
              <a:gd name="connsiteY42" fmla="*/ 71438 h 1671638"/>
              <a:gd name="connsiteX43" fmla="*/ 9525 w 538162"/>
              <a:gd name="connsiteY43" fmla="*/ 45244 h 1671638"/>
              <a:gd name="connsiteX44" fmla="*/ 0 w 538162"/>
              <a:gd name="connsiteY44" fmla="*/ 26194 h 1671638"/>
              <a:gd name="connsiteX45" fmla="*/ 0 w 538162"/>
              <a:gd name="connsiteY45" fmla="*/ 14288 h 1671638"/>
              <a:gd name="connsiteX46" fmla="*/ 7143 w 538162"/>
              <a:gd name="connsiteY46" fmla="*/ 4763 h 1671638"/>
              <a:gd name="connsiteX47" fmla="*/ 26193 w 538162"/>
              <a:gd name="connsiteY47" fmla="*/ 0 h 1671638"/>
              <a:gd name="connsiteX48" fmla="*/ 50006 w 538162"/>
              <a:gd name="connsiteY48" fmla="*/ 0 h 1671638"/>
              <a:gd name="connsiteX49" fmla="*/ 88106 w 538162"/>
              <a:gd name="connsiteY49" fmla="*/ 11906 h 1671638"/>
              <a:gd name="connsiteX50" fmla="*/ 207168 w 538162"/>
              <a:gd name="connsiteY50" fmla="*/ 57150 h 1671638"/>
              <a:gd name="connsiteX51" fmla="*/ 338137 w 538162"/>
              <a:gd name="connsiteY51" fmla="*/ 111919 h 1671638"/>
              <a:gd name="connsiteX52" fmla="*/ 423862 w 538162"/>
              <a:gd name="connsiteY52" fmla="*/ 152400 h 1671638"/>
              <a:gd name="connsiteX53" fmla="*/ 445293 w 538162"/>
              <a:gd name="connsiteY53" fmla="*/ 285750 h 1671638"/>
              <a:gd name="connsiteX54" fmla="*/ 473868 w 538162"/>
              <a:gd name="connsiteY54" fmla="*/ 407194 h 1671638"/>
              <a:gd name="connsiteX55" fmla="*/ 481012 w 538162"/>
              <a:gd name="connsiteY55" fmla="*/ 528638 h 16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38162" h="1671638">
                <a:moveTo>
                  <a:pt x="481012" y="528638"/>
                </a:moveTo>
                <a:lnTo>
                  <a:pt x="495300" y="738188"/>
                </a:lnTo>
                <a:lnTo>
                  <a:pt x="511968" y="866775"/>
                </a:lnTo>
                <a:lnTo>
                  <a:pt x="526256" y="1097756"/>
                </a:lnTo>
                <a:lnTo>
                  <a:pt x="535781" y="1316831"/>
                </a:lnTo>
                <a:cubicBezTo>
                  <a:pt x="536575" y="1347787"/>
                  <a:pt x="537368" y="1378744"/>
                  <a:pt x="538162" y="1409700"/>
                </a:cubicBezTo>
                <a:lnTo>
                  <a:pt x="531018" y="1554956"/>
                </a:lnTo>
                <a:lnTo>
                  <a:pt x="519112" y="1597819"/>
                </a:lnTo>
                <a:lnTo>
                  <a:pt x="497681" y="1643063"/>
                </a:lnTo>
                <a:lnTo>
                  <a:pt x="483393" y="1657350"/>
                </a:lnTo>
                <a:lnTo>
                  <a:pt x="471487" y="1664494"/>
                </a:lnTo>
                <a:lnTo>
                  <a:pt x="457200" y="1669256"/>
                </a:lnTo>
                <a:lnTo>
                  <a:pt x="442912" y="1671638"/>
                </a:lnTo>
                <a:lnTo>
                  <a:pt x="426243" y="1664494"/>
                </a:lnTo>
                <a:lnTo>
                  <a:pt x="404812" y="1647825"/>
                </a:lnTo>
                <a:lnTo>
                  <a:pt x="381000" y="1624013"/>
                </a:lnTo>
                <a:lnTo>
                  <a:pt x="345281" y="1583531"/>
                </a:lnTo>
                <a:lnTo>
                  <a:pt x="321468" y="1543050"/>
                </a:lnTo>
                <a:lnTo>
                  <a:pt x="297656" y="1497806"/>
                </a:lnTo>
                <a:lnTo>
                  <a:pt x="285750" y="1462088"/>
                </a:lnTo>
                <a:lnTo>
                  <a:pt x="271462" y="1419225"/>
                </a:lnTo>
                <a:lnTo>
                  <a:pt x="271462" y="1397794"/>
                </a:lnTo>
                <a:lnTo>
                  <a:pt x="283368" y="1297781"/>
                </a:lnTo>
                <a:lnTo>
                  <a:pt x="290512" y="1216819"/>
                </a:lnTo>
                <a:lnTo>
                  <a:pt x="292893" y="1197769"/>
                </a:lnTo>
                <a:lnTo>
                  <a:pt x="288131" y="1135856"/>
                </a:lnTo>
                <a:lnTo>
                  <a:pt x="280987" y="1004888"/>
                </a:lnTo>
                <a:lnTo>
                  <a:pt x="271462" y="859631"/>
                </a:lnTo>
                <a:lnTo>
                  <a:pt x="261937" y="692944"/>
                </a:lnTo>
                <a:lnTo>
                  <a:pt x="254793" y="592931"/>
                </a:lnTo>
                <a:lnTo>
                  <a:pt x="247650" y="488156"/>
                </a:lnTo>
                <a:lnTo>
                  <a:pt x="242887" y="454819"/>
                </a:lnTo>
                <a:lnTo>
                  <a:pt x="238125" y="414338"/>
                </a:lnTo>
                <a:lnTo>
                  <a:pt x="228600" y="369094"/>
                </a:lnTo>
                <a:lnTo>
                  <a:pt x="216693" y="330994"/>
                </a:lnTo>
                <a:lnTo>
                  <a:pt x="197643" y="288131"/>
                </a:lnTo>
                <a:lnTo>
                  <a:pt x="188118" y="271463"/>
                </a:lnTo>
                <a:lnTo>
                  <a:pt x="176212" y="252413"/>
                </a:lnTo>
                <a:lnTo>
                  <a:pt x="150018" y="216694"/>
                </a:lnTo>
                <a:lnTo>
                  <a:pt x="123825" y="180975"/>
                </a:lnTo>
                <a:lnTo>
                  <a:pt x="92868" y="142875"/>
                </a:lnTo>
                <a:lnTo>
                  <a:pt x="59531" y="102394"/>
                </a:lnTo>
                <a:lnTo>
                  <a:pt x="30956" y="71438"/>
                </a:lnTo>
                <a:lnTo>
                  <a:pt x="9525" y="45244"/>
                </a:lnTo>
                <a:lnTo>
                  <a:pt x="0" y="26194"/>
                </a:lnTo>
                <a:lnTo>
                  <a:pt x="0" y="14288"/>
                </a:lnTo>
                <a:lnTo>
                  <a:pt x="7143" y="4763"/>
                </a:lnTo>
                <a:lnTo>
                  <a:pt x="26193" y="0"/>
                </a:lnTo>
                <a:lnTo>
                  <a:pt x="50006" y="0"/>
                </a:lnTo>
                <a:lnTo>
                  <a:pt x="88106" y="11906"/>
                </a:lnTo>
                <a:lnTo>
                  <a:pt x="207168" y="57150"/>
                </a:lnTo>
                <a:lnTo>
                  <a:pt x="338137" y="111919"/>
                </a:lnTo>
                <a:lnTo>
                  <a:pt x="423862" y="152400"/>
                </a:lnTo>
                <a:lnTo>
                  <a:pt x="445293" y="285750"/>
                </a:lnTo>
                <a:lnTo>
                  <a:pt x="473868" y="407194"/>
                </a:lnTo>
                <a:lnTo>
                  <a:pt x="481012" y="528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4A0D56F-E3A1-4EFE-B3AB-33E13F5FA78B}"/>
              </a:ext>
            </a:extLst>
          </p:cNvPr>
          <p:cNvSpPr/>
          <p:nvPr/>
        </p:nvSpPr>
        <p:spPr>
          <a:xfrm>
            <a:off x="3789363" y="1887538"/>
            <a:ext cx="2517775" cy="1609725"/>
          </a:xfrm>
          <a:custGeom>
            <a:avLst/>
            <a:gdLst>
              <a:gd name="connsiteX0" fmla="*/ 1302544 w 2519362"/>
              <a:gd name="connsiteY0" fmla="*/ 266700 h 1609725"/>
              <a:gd name="connsiteX1" fmla="*/ 1154906 w 2519362"/>
              <a:gd name="connsiteY1" fmla="*/ 292894 h 1609725"/>
              <a:gd name="connsiteX2" fmla="*/ 978694 w 2519362"/>
              <a:gd name="connsiteY2" fmla="*/ 321469 h 1609725"/>
              <a:gd name="connsiteX3" fmla="*/ 814387 w 2519362"/>
              <a:gd name="connsiteY3" fmla="*/ 350044 h 1609725"/>
              <a:gd name="connsiteX4" fmla="*/ 647700 w 2519362"/>
              <a:gd name="connsiteY4" fmla="*/ 378619 h 1609725"/>
              <a:gd name="connsiteX5" fmla="*/ 404812 w 2519362"/>
              <a:gd name="connsiteY5" fmla="*/ 416719 h 1609725"/>
              <a:gd name="connsiteX6" fmla="*/ 214312 w 2519362"/>
              <a:gd name="connsiteY6" fmla="*/ 447675 h 1609725"/>
              <a:gd name="connsiteX7" fmla="*/ 21431 w 2519362"/>
              <a:gd name="connsiteY7" fmla="*/ 478632 h 1609725"/>
              <a:gd name="connsiteX8" fmla="*/ 0 w 2519362"/>
              <a:gd name="connsiteY8" fmla="*/ 302419 h 1609725"/>
              <a:gd name="connsiteX9" fmla="*/ 80962 w 2519362"/>
              <a:gd name="connsiteY9" fmla="*/ 314325 h 1609725"/>
              <a:gd name="connsiteX10" fmla="*/ 126206 w 2519362"/>
              <a:gd name="connsiteY10" fmla="*/ 314325 h 1609725"/>
              <a:gd name="connsiteX11" fmla="*/ 214312 w 2519362"/>
              <a:gd name="connsiteY11" fmla="*/ 309563 h 1609725"/>
              <a:gd name="connsiteX12" fmla="*/ 300037 w 2519362"/>
              <a:gd name="connsiteY12" fmla="*/ 295275 h 1609725"/>
              <a:gd name="connsiteX13" fmla="*/ 390525 w 2519362"/>
              <a:gd name="connsiteY13" fmla="*/ 276225 h 1609725"/>
              <a:gd name="connsiteX14" fmla="*/ 497681 w 2519362"/>
              <a:gd name="connsiteY14" fmla="*/ 247650 h 1609725"/>
              <a:gd name="connsiteX15" fmla="*/ 642937 w 2519362"/>
              <a:gd name="connsiteY15" fmla="*/ 202407 h 1609725"/>
              <a:gd name="connsiteX16" fmla="*/ 923925 w 2519362"/>
              <a:gd name="connsiteY16" fmla="*/ 161925 h 1609725"/>
              <a:gd name="connsiteX17" fmla="*/ 1147762 w 2519362"/>
              <a:gd name="connsiteY17" fmla="*/ 128588 h 1609725"/>
              <a:gd name="connsiteX18" fmla="*/ 1419225 w 2519362"/>
              <a:gd name="connsiteY18" fmla="*/ 90488 h 1609725"/>
              <a:gd name="connsiteX19" fmla="*/ 1588294 w 2519362"/>
              <a:gd name="connsiteY19" fmla="*/ 71438 h 1609725"/>
              <a:gd name="connsiteX20" fmla="*/ 1750219 w 2519362"/>
              <a:gd name="connsiteY20" fmla="*/ 50007 h 1609725"/>
              <a:gd name="connsiteX21" fmla="*/ 1964531 w 2519362"/>
              <a:gd name="connsiteY21" fmla="*/ 30957 h 1609725"/>
              <a:gd name="connsiteX22" fmla="*/ 2097881 w 2519362"/>
              <a:gd name="connsiteY22" fmla="*/ 21432 h 1609725"/>
              <a:gd name="connsiteX23" fmla="*/ 2155031 w 2519362"/>
              <a:gd name="connsiteY23" fmla="*/ 9525 h 1609725"/>
              <a:gd name="connsiteX24" fmla="*/ 2221706 w 2519362"/>
              <a:gd name="connsiteY24" fmla="*/ 0 h 1609725"/>
              <a:gd name="connsiteX25" fmla="*/ 2243137 w 2519362"/>
              <a:gd name="connsiteY25" fmla="*/ 0 h 1609725"/>
              <a:gd name="connsiteX26" fmla="*/ 2271712 w 2519362"/>
              <a:gd name="connsiteY26" fmla="*/ 7144 h 1609725"/>
              <a:gd name="connsiteX27" fmla="*/ 2305050 w 2519362"/>
              <a:gd name="connsiteY27" fmla="*/ 26194 h 1609725"/>
              <a:gd name="connsiteX28" fmla="*/ 2340769 w 2519362"/>
              <a:gd name="connsiteY28" fmla="*/ 54769 h 1609725"/>
              <a:gd name="connsiteX29" fmla="*/ 2364581 w 2519362"/>
              <a:gd name="connsiteY29" fmla="*/ 88107 h 1609725"/>
              <a:gd name="connsiteX30" fmla="*/ 2409825 w 2519362"/>
              <a:gd name="connsiteY30" fmla="*/ 142875 h 1609725"/>
              <a:gd name="connsiteX31" fmla="*/ 2459831 w 2519362"/>
              <a:gd name="connsiteY31" fmla="*/ 209550 h 1609725"/>
              <a:gd name="connsiteX32" fmla="*/ 2488406 w 2519362"/>
              <a:gd name="connsiteY32" fmla="*/ 257175 h 1609725"/>
              <a:gd name="connsiteX33" fmla="*/ 2505075 w 2519362"/>
              <a:gd name="connsiteY33" fmla="*/ 288132 h 1609725"/>
              <a:gd name="connsiteX34" fmla="*/ 2514600 w 2519362"/>
              <a:gd name="connsiteY34" fmla="*/ 314325 h 1609725"/>
              <a:gd name="connsiteX35" fmla="*/ 2519362 w 2519362"/>
              <a:gd name="connsiteY35" fmla="*/ 347663 h 1609725"/>
              <a:gd name="connsiteX36" fmla="*/ 2519362 w 2519362"/>
              <a:gd name="connsiteY36" fmla="*/ 383382 h 1609725"/>
              <a:gd name="connsiteX37" fmla="*/ 2512219 w 2519362"/>
              <a:gd name="connsiteY37" fmla="*/ 421482 h 1609725"/>
              <a:gd name="connsiteX38" fmla="*/ 2497931 w 2519362"/>
              <a:gd name="connsiteY38" fmla="*/ 461963 h 1609725"/>
              <a:gd name="connsiteX39" fmla="*/ 2471737 w 2519362"/>
              <a:gd name="connsiteY39" fmla="*/ 507207 h 1609725"/>
              <a:gd name="connsiteX40" fmla="*/ 2455069 w 2519362"/>
              <a:gd name="connsiteY40" fmla="*/ 531019 h 1609725"/>
              <a:gd name="connsiteX41" fmla="*/ 2440781 w 2519362"/>
              <a:gd name="connsiteY41" fmla="*/ 559594 h 1609725"/>
              <a:gd name="connsiteX42" fmla="*/ 2409825 w 2519362"/>
              <a:gd name="connsiteY42" fmla="*/ 661988 h 1609725"/>
              <a:gd name="connsiteX43" fmla="*/ 2383631 w 2519362"/>
              <a:gd name="connsiteY43" fmla="*/ 742950 h 1609725"/>
              <a:gd name="connsiteX44" fmla="*/ 2362200 w 2519362"/>
              <a:gd name="connsiteY44" fmla="*/ 828675 h 1609725"/>
              <a:gd name="connsiteX45" fmla="*/ 2345531 w 2519362"/>
              <a:gd name="connsiteY45" fmla="*/ 909638 h 1609725"/>
              <a:gd name="connsiteX46" fmla="*/ 2321719 w 2519362"/>
              <a:gd name="connsiteY46" fmla="*/ 1045369 h 1609725"/>
              <a:gd name="connsiteX47" fmla="*/ 2286000 w 2519362"/>
              <a:gd name="connsiteY47" fmla="*/ 1271588 h 1609725"/>
              <a:gd name="connsiteX48" fmla="*/ 2252662 w 2519362"/>
              <a:gd name="connsiteY48" fmla="*/ 1512094 h 1609725"/>
              <a:gd name="connsiteX49" fmla="*/ 2231231 w 2519362"/>
              <a:gd name="connsiteY49" fmla="*/ 1559719 h 1609725"/>
              <a:gd name="connsiteX50" fmla="*/ 2209800 w 2519362"/>
              <a:gd name="connsiteY50" fmla="*/ 1602582 h 1609725"/>
              <a:gd name="connsiteX51" fmla="*/ 2200275 w 2519362"/>
              <a:gd name="connsiteY51" fmla="*/ 1609725 h 1609725"/>
              <a:gd name="connsiteX52" fmla="*/ 2178844 w 2519362"/>
              <a:gd name="connsiteY52" fmla="*/ 1609725 h 1609725"/>
              <a:gd name="connsiteX53" fmla="*/ 2135981 w 2519362"/>
              <a:gd name="connsiteY53" fmla="*/ 1595438 h 1609725"/>
              <a:gd name="connsiteX54" fmla="*/ 2100262 w 2519362"/>
              <a:gd name="connsiteY54" fmla="*/ 1576388 h 1609725"/>
              <a:gd name="connsiteX55" fmla="*/ 2059781 w 2519362"/>
              <a:gd name="connsiteY55" fmla="*/ 1547813 h 1609725"/>
              <a:gd name="connsiteX56" fmla="*/ 2031206 w 2519362"/>
              <a:gd name="connsiteY56" fmla="*/ 1521619 h 1609725"/>
              <a:gd name="connsiteX57" fmla="*/ 2047875 w 2519362"/>
              <a:gd name="connsiteY57" fmla="*/ 1431132 h 1609725"/>
              <a:gd name="connsiteX58" fmla="*/ 2059781 w 2519362"/>
              <a:gd name="connsiteY58" fmla="*/ 1285875 h 1609725"/>
              <a:gd name="connsiteX59" fmla="*/ 2074069 w 2519362"/>
              <a:gd name="connsiteY59" fmla="*/ 1100138 h 1609725"/>
              <a:gd name="connsiteX60" fmla="*/ 2095500 w 2519362"/>
              <a:gd name="connsiteY60" fmla="*/ 871538 h 1609725"/>
              <a:gd name="connsiteX61" fmla="*/ 2109787 w 2519362"/>
              <a:gd name="connsiteY61" fmla="*/ 700088 h 1609725"/>
              <a:gd name="connsiteX62" fmla="*/ 2126456 w 2519362"/>
              <a:gd name="connsiteY62" fmla="*/ 500063 h 1609725"/>
              <a:gd name="connsiteX63" fmla="*/ 2135981 w 2519362"/>
              <a:gd name="connsiteY63" fmla="*/ 373857 h 1609725"/>
              <a:gd name="connsiteX64" fmla="*/ 2138362 w 2519362"/>
              <a:gd name="connsiteY64" fmla="*/ 319088 h 1609725"/>
              <a:gd name="connsiteX65" fmla="*/ 2135981 w 2519362"/>
              <a:gd name="connsiteY65" fmla="*/ 297657 h 1609725"/>
              <a:gd name="connsiteX66" fmla="*/ 2126456 w 2519362"/>
              <a:gd name="connsiteY66" fmla="*/ 273844 h 1609725"/>
              <a:gd name="connsiteX67" fmla="*/ 2112169 w 2519362"/>
              <a:gd name="connsiteY67" fmla="*/ 252413 h 1609725"/>
              <a:gd name="connsiteX68" fmla="*/ 2088356 w 2519362"/>
              <a:gd name="connsiteY68" fmla="*/ 235744 h 1609725"/>
              <a:gd name="connsiteX69" fmla="*/ 2062162 w 2519362"/>
              <a:gd name="connsiteY69" fmla="*/ 228600 h 1609725"/>
              <a:gd name="connsiteX70" fmla="*/ 2021681 w 2519362"/>
              <a:gd name="connsiteY70" fmla="*/ 226219 h 1609725"/>
              <a:gd name="connsiteX71" fmla="*/ 1947862 w 2519362"/>
              <a:gd name="connsiteY71" fmla="*/ 226219 h 1609725"/>
              <a:gd name="connsiteX72" fmla="*/ 1862137 w 2519362"/>
              <a:gd name="connsiteY72" fmla="*/ 226219 h 1609725"/>
              <a:gd name="connsiteX73" fmla="*/ 1771650 w 2519362"/>
              <a:gd name="connsiteY73" fmla="*/ 228600 h 1609725"/>
              <a:gd name="connsiteX74" fmla="*/ 1645444 w 2519362"/>
              <a:gd name="connsiteY74" fmla="*/ 233363 h 1609725"/>
              <a:gd name="connsiteX75" fmla="*/ 1566862 w 2519362"/>
              <a:gd name="connsiteY75" fmla="*/ 238125 h 1609725"/>
              <a:gd name="connsiteX76" fmla="*/ 1478756 w 2519362"/>
              <a:gd name="connsiteY76" fmla="*/ 245269 h 1609725"/>
              <a:gd name="connsiteX77" fmla="*/ 1404937 w 2519362"/>
              <a:gd name="connsiteY77" fmla="*/ 252413 h 1609725"/>
              <a:gd name="connsiteX78" fmla="*/ 1302544 w 2519362"/>
              <a:gd name="connsiteY78" fmla="*/ 26670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519362" h="1609725">
                <a:moveTo>
                  <a:pt x="1302544" y="266700"/>
                </a:moveTo>
                <a:lnTo>
                  <a:pt x="1154906" y="292894"/>
                </a:lnTo>
                <a:lnTo>
                  <a:pt x="978694" y="321469"/>
                </a:lnTo>
                <a:lnTo>
                  <a:pt x="814387" y="350044"/>
                </a:lnTo>
                <a:lnTo>
                  <a:pt x="647700" y="378619"/>
                </a:lnTo>
                <a:lnTo>
                  <a:pt x="404812" y="416719"/>
                </a:lnTo>
                <a:lnTo>
                  <a:pt x="214312" y="447675"/>
                </a:lnTo>
                <a:lnTo>
                  <a:pt x="21431" y="478632"/>
                </a:lnTo>
                <a:lnTo>
                  <a:pt x="0" y="302419"/>
                </a:lnTo>
                <a:lnTo>
                  <a:pt x="80962" y="314325"/>
                </a:lnTo>
                <a:lnTo>
                  <a:pt x="126206" y="314325"/>
                </a:lnTo>
                <a:lnTo>
                  <a:pt x="214312" y="309563"/>
                </a:lnTo>
                <a:lnTo>
                  <a:pt x="300037" y="295275"/>
                </a:lnTo>
                <a:lnTo>
                  <a:pt x="390525" y="276225"/>
                </a:lnTo>
                <a:lnTo>
                  <a:pt x="497681" y="247650"/>
                </a:lnTo>
                <a:lnTo>
                  <a:pt x="642937" y="202407"/>
                </a:lnTo>
                <a:lnTo>
                  <a:pt x="923925" y="161925"/>
                </a:lnTo>
                <a:lnTo>
                  <a:pt x="1147762" y="128588"/>
                </a:lnTo>
                <a:lnTo>
                  <a:pt x="1419225" y="90488"/>
                </a:lnTo>
                <a:lnTo>
                  <a:pt x="1588294" y="71438"/>
                </a:lnTo>
                <a:lnTo>
                  <a:pt x="1750219" y="50007"/>
                </a:lnTo>
                <a:lnTo>
                  <a:pt x="1964531" y="30957"/>
                </a:lnTo>
                <a:lnTo>
                  <a:pt x="2097881" y="21432"/>
                </a:lnTo>
                <a:lnTo>
                  <a:pt x="2155031" y="9525"/>
                </a:lnTo>
                <a:lnTo>
                  <a:pt x="2221706" y="0"/>
                </a:lnTo>
                <a:lnTo>
                  <a:pt x="2243137" y="0"/>
                </a:lnTo>
                <a:lnTo>
                  <a:pt x="2271712" y="7144"/>
                </a:lnTo>
                <a:lnTo>
                  <a:pt x="2305050" y="26194"/>
                </a:lnTo>
                <a:lnTo>
                  <a:pt x="2340769" y="54769"/>
                </a:lnTo>
                <a:lnTo>
                  <a:pt x="2364581" y="88107"/>
                </a:lnTo>
                <a:lnTo>
                  <a:pt x="2409825" y="142875"/>
                </a:lnTo>
                <a:lnTo>
                  <a:pt x="2459831" y="209550"/>
                </a:lnTo>
                <a:lnTo>
                  <a:pt x="2488406" y="257175"/>
                </a:lnTo>
                <a:lnTo>
                  <a:pt x="2505075" y="288132"/>
                </a:lnTo>
                <a:lnTo>
                  <a:pt x="2514600" y="314325"/>
                </a:lnTo>
                <a:lnTo>
                  <a:pt x="2519362" y="347663"/>
                </a:lnTo>
                <a:lnTo>
                  <a:pt x="2519362" y="383382"/>
                </a:lnTo>
                <a:lnTo>
                  <a:pt x="2512219" y="421482"/>
                </a:lnTo>
                <a:lnTo>
                  <a:pt x="2497931" y="461963"/>
                </a:lnTo>
                <a:lnTo>
                  <a:pt x="2471737" y="507207"/>
                </a:lnTo>
                <a:lnTo>
                  <a:pt x="2455069" y="531019"/>
                </a:lnTo>
                <a:lnTo>
                  <a:pt x="2440781" y="559594"/>
                </a:lnTo>
                <a:lnTo>
                  <a:pt x="2409825" y="661988"/>
                </a:lnTo>
                <a:lnTo>
                  <a:pt x="2383631" y="742950"/>
                </a:lnTo>
                <a:lnTo>
                  <a:pt x="2362200" y="828675"/>
                </a:lnTo>
                <a:lnTo>
                  <a:pt x="2345531" y="909638"/>
                </a:lnTo>
                <a:lnTo>
                  <a:pt x="2321719" y="1045369"/>
                </a:lnTo>
                <a:lnTo>
                  <a:pt x="2286000" y="1271588"/>
                </a:lnTo>
                <a:lnTo>
                  <a:pt x="2252662" y="1512094"/>
                </a:lnTo>
                <a:lnTo>
                  <a:pt x="2231231" y="1559719"/>
                </a:lnTo>
                <a:lnTo>
                  <a:pt x="2209800" y="1602582"/>
                </a:lnTo>
                <a:lnTo>
                  <a:pt x="2200275" y="1609725"/>
                </a:lnTo>
                <a:lnTo>
                  <a:pt x="2178844" y="1609725"/>
                </a:lnTo>
                <a:lnTo>
                  <a:pt x="2135981" y="1595438"/>
                </a:lnTo>
                <a:lnTo>
                  <a:pt x="2100262" y="1576388"/>
                </a:lnTo>
                <a:lnTo>
                  <a:pt x="2059781" y="1547813"/>
                </a:lnTo>
                <a:lnTo>
                  <a:pt x="2031206" y="1521619"/>
                </a:lnTo>
                <a:lnTo>
                  <a:pt x="2047875" y="1431132"/>
                </a:lnTo>
                <a:lnTo>
                  <a:pt x="2059781" y="1285875"/>
                </a:lnTo>
                <a:lnTo>
                  <a:pt x="2074069" y="1100138"/>
                </a:lnTo>
                <a:lnTo>
                  <a:pt x="2095500" y="871538"/>
                </a:lnTo>
                <a:lnTo>
                  <a:pt x="2109787" y="700088"/>
                </a:lnTo>
                <a:lnTo>
                  <a:pt x="2126456" y="500063"/>
                </a:lnTo>
                <a:lnTo>
                  <a:pt x="2135981" y="373857"/>
                </a:lnTo>
                <a:cubicBezTo>
                  <a:pt x="2136775" y="355601"/>
                  <a:pt x="2137568" y="337344"/>
                  <a:pt x="2138362" y="319088"/>
                </a:cubicBezTo>
                <a:lnTo>
                  <a:pt x="2135981" y="297657"/>
                </a:lnTo>
                <a:lnTo>
                  <a:pt x="2126456" y="273844"/>
                </a:lnTo>
                <a:lnTo>
                  <a:pt x="2112169" y="252413"/>
                </a:lnTo>
                <a:lnTo>
                  <a:pt x="2088356" y="235744"/>
                </a:lnTo>
                <a:lnTo>
                  <a:pt x="2062162" y="228600"/>
                </a:lnTo>
                <a:lnTo>
                  <a:pt x="2021681" y="226219"/>
                </a:lnTo>
                <a:lnTo>
                  <a:pt x="1947862" y="226219"/>
                </a:lnTo>
                <a:lnTo>
                  <a:pt x="1862137" y="226219"/>
                </a:lnTo>
                <a:lnTo>
                  <a:pt x="1771650" y="228600"/>
                </a:lnTo>
                <a:lnTo>
                  <a:pt x="1645444" y="233363"/>
                </a:lnTo>
                <a:lnTo>
                  <a:pt x="1566862" y="238125"/>
                </a:lnTo>
                <a:lnTo>
                  <a:pt x="1478756" y="245269"/>
                </a:lnTo>
                <a:lnTo>
                  <a:pt x="1404937" y="252413"/>
                </a:lnTo>
                <a:lnTo>
                  <a:pt x="1302544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16DBE357-52B8-45F9-BBF0-8283724B916B}"/>
              </a:ext>
            </a:extLst>
          </p:cNvPr>
          <p:cNvSpPr/>
          <p:nvPr/>
        </p:nvSpPr>
        <p:spPr>
          <a:xfrm>
            <a:off x="3871913" y="2533650"/>
            <a:ext cx="1984375" cy="407988"/>
          </a:xfrm>
          <a:custGeom>
            <a:avLst/>
            <a:gdLst>
              <a:gd name="connsiteX0" fmla="*/ 1674018 w 1983581"/>
              <a:gd name="connsiteY0" fmla="*/ 226219 h 407194"/>
              <a:gd name="connsiteX1" fmla="*/ 1478756 w 1983581"/>
              <a:gd name="connsiteY1" fmla="*/ 228600 h 407194"/>
              <a:gd name="connsiteX2" fmla="*/ 1395412 w 1983581"/>
              <a:gd name="connsiteY2" fmla="*/ 230981 h 407194"/>
              <a:gd name="connsiteX3" fmla="*/ 1309687 w 1983581"/>
              <a:gd name="connsiteY3" fmla="*/ 235744 h 407194"/>
              <a:gd name="connsiteX4" fmla="*/ 1188243 w 1983581"/>
              <a:gd name="connsiteY4" fmla="*/ 247650 h 407194"/>
              <a:gd name="connsiteX5" fmla="*/ 1033462 w 1983581"/>
              <a:gd name="connsiteY5" fmla="*/ 264319 h 407194"/>
              <a:gd name="connsiteX6" fmla="*/ 859631 w 1983581"/>
              <a:gd name="connsiteY6" fmla="*/ 285750 h 407194"/>
              <a:gd name="connsiteX7" fmla="*/ 688181 w 1983581"/>
              <a:gd name="connsiteY7" fmla="*/ 311944 h 407194"/>
              <a:gd name="connsiteX8" fmla="*/ 488156 w 1983581"/>
              <a:gd name="connsiteY8" fmla="*/ 347663 h 407194"/>
              <a:gd name="connsiteX9" fmla="*/ 250031 w 1983581"/>
              <a:gd name="connsiteY9" fmla="*/ 392906 h 407194"/>
              <a:gd name="connsiteX10" fmla="*/ 197643 w 1983581"/>
              <a:gd name="connsiteY10" fmla="*/ 402431 h 407194"/>
              <a:gd name="connsiteX11" fmla="*/ 128587 w 1983581"/>
              <a:gd name="connsiteY11" fmla="*/ 404813 h 407194"/>
              <a:gd name="connsiteX12" fmla="*/ 4762 w 1983581"/>
              <a:gd name="connsiteY12" fmla="*/ 407194 h 407194"/>
              <a:gd name="connsiteX13" fmla="*/ 0 w 1983581"/>
              <a:gd name="connsiteY13" fmla="*/ 223838 h 407194"/>
              <a:gd name="connsiteX14" fmla="*/ 145256 w 1983581"/>
              <a:gd name="connsiteY14" fmla="*/ 226219 h 407194"/>
              <a:gd name="connsiteX15" fmla="*/ 178593 w 1983581"/>
              <a:gd name="connsiteY15" fmla="*/ 226219 h 407194"/>
              <a:gd name="connsiteX16" fmla="*/ 240506 w 1983581"/>
              <a:gd name="connsiteY16" fmla="*/ 214313 h 407194"/>
              <a:gd name="connsiteX17" fmla="*/ 381000 w 1983581"/>
              <a:gd name="connsiteY17" fmla="*/ 185738 h 407194"/>
              <a:gd name="connsiteX18" fmla="*/ 614362 w 1983581"/>
              <a:gd name="connsiteY18" fmla="*/ 142875 h 407194"/>
              <a:gd name="connsiteX19" fmla="*/ 738187 w 1983581"/>
              <a:gd name="connsiteY19" fmla="*/ 121444 h 407194"/>
              <a:gd name="connsiteX20" fmla="*/ 1002506 w 1983581"/>
              <a:gd name="connsiteY20" fmla="*/ 76200 h 407194"/>
              <a:gd name="connsiteX21" fmla="*/ 1228725 w 1983581"/>
              <a:gd name="connsiteY21" fmla="*/ 42863 h 407194"/>
              <a:gd name="connsiteX22" fmla="*/ 1400175 w 1983581"/>
              <a:gd name="connsiteY22" fmla="*/ 19050 h 407194"/>
              <a:gd name="connsiteX23" fmla="*/ 1562100 w 1983581"/>
              <a:gd name="connsiteY23" fmla="*/ 2381 h 407194"/>
              <a:gd name="connsiteX24" fmla="*/ 1631156 w 1983581"/>
              <a:gd name="connsiteY24" fmla="*/ 0 h 407194"/>
              <a:gd name="connsiteX25" fmla="*/ 1681162 w 1983581"/>
              <a:gd name="connsiteY25" fmla="*/ 0 h 407194"/>
              <a:gd name="connsiteX26" fmla="*/ 1745456 w 1983581"/>
              <a:gd name="connsiteY26" fmla="*/ 7144 h 407194"/>
              <a:gd name="connsiteX27" fmla="*/ 1800225 w 1983581"/>
              <a:gd name="connsiteY27" fmla="*/ 19050 h 407194"/>
              <a:gd name="connsiteX28" fmla="*/ 1857375 w 1983581"/>
              <a:gd name="connsiteY28" fmla="*/ 42863 h 407194"/>
              <a:gd name="connsiteX29" fmla="*/ 1890712 w 1983581"/>
              <a:gd name="connsiteY29" fmla="*/ 61913 h 407194"/>
              <a:gd name="connsiteX30" fmla="*/ 1919287 w 1983581"/>
              <a:gd name="connsiteY30" fmla="*/ 83344 h 407194"/>
              <a:gd name="connsiteX31" fmla="*/ 1945481 w 1983581"/>
              <a:gd name="connsiteY31" fmla="*/ 111919 h 407194"/>
              <a:gd name="connsiteX32" fmla="*/ 1966912 w 1983581"/>
              <a:gd name="connsiteY32" fmla="*/ 138113 h 407194"/>
              <a:gd name="connsiteX33" fmla="*/ 1976437 w 1983581"/>
              <a:gd name="connsiteY33" fmla="*/ 154781 h 407194"/>
              <a:gd name="connsiteX34" fmla="*/ 1983581 w 1983581"/>
              <a:gd name="connsiteY34" fmla="*/ 169069 h 407194"/>
              <a:gd name="connsiteX35" fmla="*/ 1983581 w 1983581"/>
              <a:gd name="connsiteY35" fmla="*/ 180975 h 407194"/>
              <a:gd name="connsiteX36" fmla="*/ 1978818 w 1983581"/>
              <a:gd name="connsiteY36" fmla="*/ 192881 h 407194"/>
              <a:gd name="connsiteX37" fmla="*/ 1964531 w 1983581"/>
              <a:gd name="connsiteY37" fmla="*/ 207169 h 407194"/>
              <a:gd name="connsiteX38" fmla="*/ 1945481 w 1983581"/>
              <a:gd name="connsiteY38" fmla="*/ 219075 h 407194"/>
              <a:gd name="connsiteX39" fmla="*/ 1919287 w 1983581"/>
              <a:gd name="connsiteY39" fmla="*/ 223838 h 407194"/>
              <a:gd name="connsiteX40" fmla="*/ 1874043 w 1983581"/>
              <a:gd name="connsiteY40" fmla="*/ 226219 h 407194"/>
              <a:gd name="connsiteX41" fmla="*/ 1776412 w 1983581"/>
              <a:gd name="connsiteY41" fmla="*/ 226219 h 407194"/>
              <a:gd name="connsiteX42" fmla="*/ 1674018 w 1983581"/>
              <a:gd name="connsiteY42" fmla="*/ 226219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983581" h="407194">
                <a:moveTo>
                  <a:pt x="1674018" y="226219"/>
                </a:moveTo>
                <a:lnTo>
                  <a:pt x="1478756" y="228600"/>
                </a:lnTo>
                <a:lnTo>
                  <a:pt x="1395412" y="230981"/>
                </a:lnTo>
                <a:lnTo>
                  <a:pt x="1309687" y="235744"/>
                </a:lnTo>
                <a:lnTo>
                  <a:pt x="1188243" y="247650"/>
                </a:lnTo>
                <a:lnTo>
                  <a:pt x="1033462" y="264319"/>
                </a:lnTo>
                <a:lnTo>
                  <a:pt x="859631" y="285750"/>
                </a:lnTo>
                <a:lnTo>
                  <a:pt x="688181" y="311944"/>
                </a:lnTo>
                <a:lnTo>
                  <a:pt x="488156" y="347663"/>
                </a:lnTo>
                <a:lnTo>
                  <a:pt x="250031" y="392906"/>
                </a:lnTo>
                <a:lnTo>
                  <a:pt x="197643" y="402431"/>
                </a:lnTo>
                <a:lnTo>
                  <a:pt x="128587" y="404813"/>
                </a:lnTo>
                <a:lnTo>
                  <a:pt x="4762" y="407194"/>
                </a:lnTo>
                <a:lnTo>
                  <a:pt x="0" y="223838"/>
                </a:lnTo>
                <a:lnTo>
                  <a:pt x="145256" y="226219"/>
                </a:lnTo>
                <a:lnTo>
                  <a:pt x="178593" y="226219"/>
                </a:lnTo>
                <a:lnTo>
                  <a:pt x="240506" y="214313"/>
                </a:lnTo>
                <a:lnTo>
                  <a:pt x="381000" y="185738"/>
                </a:lnTo>
                <a:lnTo>
                  <a:pt x="614362" y="142875"/>
                </a:lnTo>
                <a:lnTo>
                  <a:pt x="738187" y="121444"/>
                </a:lnTo>
                <a:lnTo>
                  <a:pt x="1002506" y="76200"/>
                </a:lnTo>
                <a:lnTo>
                  <a:pt x="1228725" y="42863"/>
                </a:lnTo>
                <a:lnTo>
                  <a:pt x="1400175" y="19050"/>
                </a:lnTo>
                <a:lnTo>
                  <a:pt x="1562100" y="2381"/>
                </a:lnTo>
                <a:lnTo>
                  <a:pt x="1631156" y="0"/>
                </a:lnTo>
                <a:lnTo>
                  <a:pt x="1681162" y="0"/>
                </a:lnTo>
                <a:lnTo>
                  <a:pt x="1745456" y="7144"/>
                </a:lnTo>
                <a:lnTo>
                  <a:pt x="1800225" y="19050"/>
                </a:lnTo>
                <a:lnTo>
                  <a:pt x="1857375" y="42863"/>
                </a:lnTo>
                <a:lnTo>
                  <a:pt x="1890712" y="61913"/>
                </a:lnTo>
                <a:lnTo>
                  <a:pt x="1919287" y="83344"/>
                </a:lnTo>
                <a:lnTo>
                  <a:pt x="1945481" y="111919"/>
                </a:lnTo>
                <a:lnTo>
                  <a:pt x="1966912" y="138113"/>
                </a:lnTo>
                <a:lnTo>
                  <a:pt x="1976437" y="154781"/>
                </a:lnTo>
                <a:lnTo>
                  <a:pt x="1983581" y="169069"/>
                </a:lnTo>
                <a:lnTo>
                  <a:pt x="1983581" y="180975"/>
                </a:lnTo>
                <a:lnTo>
                  <a:pt x="1978818" y="192881"/>
                </a:lnTo>
                <a:lnTo>
                  <a:pt x="1964531" y="207169"/>
                </a:lnTo>
                <a:lnTo>
                  <a:pt x="1945481" y="219075"/>
                </a:lnTo>
                <a:lnTo>
                  <a:pt x="1919287" y="223838"/>
                </a:lnTo>
                <a:lnTo>
                  <a:pt x="1874043" y="226219"/>
                </a:lnTo>
                <a:lnTo>
                  <a:pt x="1776412" y="226219"/>
                </a:lnTo>
                <a:lnTo>
                  <a:pt x="1674018" y="2262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E0065EB5-7827-4392-ABDD-9CC8DE159C43}"/>
              </a:ext>
            </a:extLst>
          </p:cNvPr>
          <p:cNvSpPr/>
          <p:nvPr/>
        </p:nvSpPr>
        <p:spPr>
          <a:xfrm>
            <a:off x="3897313" y="3182938"/>
            <a:ext cx="2000250" cy="441325"/>
          </a:xfrm>
          <a:custGeom>
            <a:avLst/>
            <a:gdLst>
              <a:gd name="connsiteX0" fmla="*/ 1331119 w 2000250"/>
              <a:gd name="connsiteY0" fmla="*/ 235744 h 440532"/>
              <a:gd name="connsiteX1" fmla="*/ 1209675 w 2000250"/>
              <a:gd name="connsiteY1" fmla="*/ 247650 h 440532"/>
              <a:gd name="connsiteX2" fmla="*/ 1059657 w 2000250"/>
              <a:gd name="connsiteY2" fmla="*/ 266700 h 440532"/>
              <a:gd name="connsiteX3" fmla="*/ 909638 w 2000250"/>
              <a:gd name="connsiteY3" fmla="*/ 288132 h 440532"/>
              <a:gd name="connsiteX4" fmla="*/ 859632 w 2000250"/>
              <a:gd name="connsiteY4" fmla="*/ 295275 h 440532"/>
              <a:gd name="connsiteX5" fmla="*/ 638175 w 2000250"/>
              <a:gd name="connsiteY5" fmla="*/ 330994 h 440532"/>
              <a:gd name="connsiteX6" fmla="*/ 466725 w 2000250"/>
              <a:gd name="connsiteY6" fmla="*/ 345282 h 440532"/>
              <a:gd name="connsiteX7" fmla="*/ 373857 w 2000250"/>
              <a:gd name="connsiteY7" fmla="*/ 359569 h 440532"/>
              <a:gd name="connsiteX8" fmla="*/ 245269 w 2000250"/>
              <a:gd name="connsiteY8" fmla="*/ 383382 h 440532"/>
              <a:gd name="connsiteX9" fmla="*/ 138113 w 2000250"/>
              <a:gd name="connsiteY9" fmla="*/ 407194 h 440532"/>
              <a:gd name="connsiteX10" fmla="*/ 0 w 2000250"/>
              <a:gd name="connsiteY10" fmla="*/ 440532 h 440532"/>
              <a:gd name="connsiteX11" fmla="*/ 4763 w 2000250"/>
              <a:gd name="connsiteY11" fmla="*/ 245269 h 440532"/>
              <a:gd name="connsiteX12" fmla="*/ 104775 w 2000250"/>
              <a:gd name="connsiteY12" fmla="*/ 240507 h 440532"/>
              <a:gd name="connsiteX13" fmla="*/ 304800 w 2000250"/>
              <a:gd name="connsiteY13" fmla="*/ 219075 h 440532"/>
              <a:gd name="connsiteX14" fmla="*/ 554832 w 2000250"/>
              <a:gd name="connsiteY14" fmla="*/ 190500 h 440532"/>
              <a:gd name="connsiteX15" fmla="*/ 726282 w 2000250"/>
              <a:gd name="connsiteY15" fmla="*/ 166688 h 440532"/>
              <a:gd name="connsiteX16" fmla="*/ 914400 w 2000250"/>
              <a:gd name="connsiteY16" fmla="*/ 135732 h 440532"/>
              <a:gd name="connsiteX17" fmla="*/ 1131094 w 2000250"/>
              <a:gd name="connsiteY17" fmla="*/ 97632 h 440532"/>
              <a:gd name="connsiteX18" fmla="*/ 1328738 w 2000250"/>
              <a:gd name="connsiteY18" fmla="*/ 54769 h 440532"/>
              <a:gd name="connsiteX19" fmla="*/ 1421607 w 2000250"/>
              <a:gd name="connsiteY19" fmla="*/ 33338 h 440532"/>
              <a:gd name="connsiteX20" fmla="*/ 1526382 w 2000250"/>
              <a:gd name="connsiteY20" fmla="*/ 9525 h 440532"/>
              <a:gd name="connsiteX21" fmla="*/ 1595438 w 2000250"/>
              <a:gd name="connsiteY21" fmla="*/ 0 h 440532"/>
              <a:gd name="connsiteX22" fmla="*/ 1662113 w 2000250"/>
              <a:gd name="connsiteY22" fmla="*/ 0 h 440532"/>
              <a:gd name="connsiteX23" fmla="*/ 1697832 w 2000250"/>
              <a:gd name="connsiteY23" fmla="*/ 4763 h 440532"/>
              <a:gd name="connsiteX24" fmla="*/ 1766888 w 2000250"/>
              <a:gd name="connsiteY24" fmla="*/ 28575 h 440532"/>
              <a:gd name="connsiteX25" fmla="*/ 1871663 w 2000250"/>
              <a:gd name="connsiteY25" fmla="*/ 76200 h 440532"/>
              <a:gd name="connsiteX26" fmla="*/ 2000250 w 2000250"/>
              <a:gd name="connsiteY26" fmla="*/ 138113 h 440532"/>
              <a:gd name="connsiteX27" fmla="*/ 1995488 w 2000250"/>
              <a:gd name="connsiteY27" fmla="*/ 228600 h 440532"/>
              <a:gd name="connsiteX28" fmla="*/ 1840707 w 2000250"/>
              <a:gd name="connsiteY28" fmla="*/ 226219 h 440532"/>
              <a:gd name="connsiteX29" fmla="*/ 1704975 w 2000250"/>
              <a:gd name="connsiteY29" fmla="*/ 226219 h 440532"/>
              <a:gd name="connsiteX30" fmla="*/ 1578769 w 2000250"/>
              <a:gd name="connsiteY30" fmla="*/ 223838 h 440532"/>
              <a:gd name="connsiteX31" fmla="*/ 1500188 w 2000250"/>
              <a:gd name="connsiteY31" fmla="*/ 223838 h 440532"/>
              <a:gd name="connsiteX32" fmla="*/ 1414463 w 2000250"/>
              <a:gd name="connsiteY32" fmla="*/ 228600 h 440532"/>
              <a:gd name="connsiteX33" fmla="*/ 1331119 w 2000250"/>
              <a:gd name="connsiteY33" fmla="*/ 235744 h 44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000250" h="440532">
                <a:moveTo>
                  <a:pt x="1331119" y="235744"/>
                </a:moveTo>
                <a:lnTo>
                  <a:pt x="1209675" y="247650"/>
                </a:lnTo>
                <a:lnTo>
                  <a:pt x="1059657" y="266700"/>
                </a:lnTo>
                <a:lnTo>
                  <a:pt x="909638" y="288132"/>
                </a:lnTo>
                <a:lnTo>
                  <a:pt x="859632" y="295275"/>
                </a:lnTo>
                <a:lnTo>
                  <a:pt x="638175" y="330994"/>
                </a:lnTo>
                <a:lnTo>
                  <a:pt x="466725" y="345282"/>
                </a:lnTo>
                <a:lnTo>
                  <a:pt x="373857" y="359569"/>
                </a:lnTo>
                <a:lnTo>
                  <a:pt x="245269" y="383382"/>
                </a:lnTo>
                <a:lnTo>
                  <a:pt x="138113" y="407194"/>
                </a:lnTo>
                <a:lnTo>
                  <a:pt x="0" y="440532"/>
                </a:lnTo>
                <a:lnTo>
                  <a:pt x="4763" y="245269"/>
                </a:lnTo>
                <a:lnTo>
                  <a:pt x="104775" y="240507"/>
                </a:lnTo>
                <a:lnTo>
                  <a:pt x="304800" y="219075"/>
                </a:lnTo>
                <a:lnTo>
                  <a:pt x="554832" y="190500"/>
                </a:lnTo>
                <a:lnTo>
                  <a:pt x="726282" y="166688"/>
                </a:lnTo>
                <a:lnTo>
                  <a:pt x="914400" y="135732"/>
                </a:lnTo>
                <a:lnTo>
                  <a:pt x="1131094" y="97632"/>
                </a:lnTo>
                <a:lnTo>
                  <a:pt x="1328738" y="54769"/>
                </a:lnTo>
                <a:lnTo>
                  <a:pt x="1421607" y="33338"/>
                </a:lnTo>
                <a:lnTo>
                  <a:pt x="1526382" y="9525"/>
                </a:lnTo>
                <a:lnTo>
                  <a:pt x="1595438" y="0"/>
                </a:lnTo>
                <a:lnTo>
                  <a:pt x="1662113" y="0"/>
                </a:lnTo>
                <a:lnTo>
                  <a:pt x="1697832" y="4763"/>
                </a:lnTo>
                <a:lnTo>
                  <a:pt x="1766888" y="28575"/>
                </a:lnTo>
                <a:lnTo>
                  <a:pt x="1871663" y="76200"/>
                </a:lnTo>
                <a:lnTo>
                  <a:pt x="2000250" y="138113"/>
                </a:lnTo>
                <a:lnTo>
                  <a:pt x="1995488" y="228600"/>
                </a:lnTo>
                <a:lnTo>
                  <a:pt x="1840707" y="226219"/>
                </a:lnTo>
                <a:lnTo>
                  <a:pt x="1704975" y="226219"/>
                </a:lnTo>
                <a:lnTo>
                  <a:pt x="1578769" y="223838"/>
                </a:lnTo>
                <a:lnTo>
                  <a:pt x="1500188" y="223838"/>
                </a:lnTo>
                <a:lnTo>
                  <a:pt x="1414463" y="228600"/>
                </a:lnTo>
                <a:lnTo>
                  <a:pt x="1331119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AAE5199-E962-457E-838A-62B6F3A6899F}"/>
              </a:ext>
            </a:extLst>
          </p:cNvPr>
          <p:cNvSpPr/>
          <p:nvPr/>
        </p:nvSpPr>
        <p:spPr>
          <a:xfrm>
            <a:off x="4424363" y="3435350"/>
            <a:ext cx="635000" cy="2676525"/>
          </a:xfrm>
          <a:custGeom>
            <a:avLst/>
            <a:gdLst>
              <a:gd name="connsiteX0" fmla="*/ 342459 w 635490"/>
              <a:gd name="connsiteY0" fmla="*/ 1009724 h 2676121"/>
              <a:gd name="connsiteX1" fmla="*/ 345989 w 635490"/>
              <a:gd name="connsiteY1" fmla="*/ 663735 h 2676121"/>
              <a:gd name="connsiteX2" fmla="*/ 345989 w 635490"/>
              <a:gd name="connsiteY2" fmla="*/ 441313 h 2676121"/>
              <a:gd name="connsiteX3" fmla="*/ 342459 w 635490"/>
              <a:gd name="connsiteY3" fmla="*/ 345990 h 2676121"/>
              <a:gd name="connsiteX4" fmla="*/ 342459 w 635490"/>
              <a:gd name="connsiteY4" fmla="*/ 303624 h 2676121"/>
              <a:gd name="connsiteX5" fmla="*/ 335398 w 635490"/>
              <a:gd name="connsiteY5" fmla="*/ 264788 h 2676121"/>
              <a:gd name="connsiteX6" fmla="*/ 321276 w 635490"/>
              <a:gd name="connsiteY6" fmla="*/ 218891 h 2676121"/>
              <a:gd name="connsiteX7" fmla="*/ 314215 w 635490"/>
              <a:gd name="connsiteY7" fmla="*/ 194178 h 2676121"/>
              <a:gd name="connsiteX8" fmla="*/ 296562 w 635490"/>
              <a:gd name="connsiteY8" fmla="*/ 158873 h 2676121"/>
              <a:gd name="connsiteX9" fmla="*/ 282440 w 635490"/>
              <a:gd name="connsiteY9" fmla="*/ 137690 h 2676121"/>
              <a:gd name="connsiteX10" fmla="*/ 261257 w 635490"/>
              <a:gd name="connsiteY10" fmla="*/ 116507 h 2676121"/>
              <a:gd name="connsiteX11" fmla="*/ 233013 w 635490"/>
              <a:gd name="connsiteY11" fmla="*/ 98854 h 2676121"/>
              <a:gd name="connsiteX12" fmla="*/ 180056 w 635490"/>
              <a:gd name="connsiteY12" fmla="*/ 81202 h 2676121"/>
              <a:gd name="connsiteX13" fmla="*/ 95323 w 635490"/>
              <a:gd name="connsiteY13" fmla="*/ 70610 h 2676121"/>
              <a:gd name="connsiteX14" fmla="*/ 0 w 635490"/>
              <a:gd name="connsiteY14" fmla="*/ 28244 h 2676121"/>
              <a:gd name="connsiteX15" fmla="*/ 307154 w 635490"/>
              <a:gd name="connsiteY15" fmla="*/ 0 h 2676121"/>
              <a:gd name="connsiteX16" fmla="*/ 441313 w 635490"/>
              <a:gd name="connsiteY16" fmla="*/ 52958 h 2676121"/>
              <a:gd name="connsiteX17" fmla="*/ 508392 w 635490"/>
              <a:gd name="connsiteY17" fmla="*/ 84732 h 2676121"/>
              <a:gd name="connsiteX18" fmla="*/ 557819 w 635490"/>
              <a:gd name="connsiteY18" fmla="*/ 109446 h 2676121"/>
              <a:gd name="connsiteX19" fmla="*/ 579002 w 635490"/>
              <a:gd name="connsiteY19" fmla="*/ 123568 h 2676121"/>
              <a:gd name="connsiteX20" fmla="*/ 603716 w 635490"/>
              <a:gd name="connsiteY20" fmla="*/ 151812 h 2676121"/>
              <a:gd name="connsiteX21" fmla="*/ 617838 w 635490"/>
              <a:gd name="connsiteY21" fmla="*/ 169464 h 2676121"/>
              <a:gd name="connsiteX22" fmla="*/ 628429 w 635490"/>
              <a:gd name="connsiteY22" fmla="*/ 197708 h 2676121"/>
              <a:gd name="connsiteX23" fmla="*/ 631960 w 635490"/>
              <a:gd name="connsiteY23" fmla="*/ 222422 h 2676121"/>
              <a:gd name="connsiteX24" fmla="*/ 628429 w 635490"/>
              <a:gd name="connsiteY24" fmla="*/ 296563 h 2676121"/>
              <a:gd name="connsiteX25" fmla="*/ 617838 w 635490"/>
              <a:gd name="connsiteY25" fmla="*/ 473088 h 2676121"/>
              <a:gd name="connsiteX26" fmla="*/ 614307 w 635490"/>
              <a:gd name="connsiteY26" fmla="*/ 677857 h 2676121"/>
              <a:gd name="connsiteX27" fmla="*/ 614307 w 635490"/>
              <a:gd name="connsiteY27" fmla="*/ 868504 h 2676121"/>
              <a:gd name="connsiteX28" fmla="*/ 614307 w 635490"/>
              <a:gd name="connsiteY28" fmla="*/ 1306286 h 2676121"/>
              <a:gd name="connsiteX29" fmla="*/ 614307 w 635490"/>
              <a:gd name="connsiteY29" fmla="*/ 1775843 h 2676121"/>
              <a:gd name="connsiteX30" fmla="*/ 617838 w 635490"/>
              <a:gd name="connsiteY30" fmla="*/ 1874697 h 2676121"/>
              <a:gd name="connsiteX31" fmla="*/ 624899 w 635490"/>
              <a:gd name="connsiteY31" fmla="*/ 1991203 h 2676121"/>
              <a:gd name="connsiteX32" fmla="*/ 628429 w 635490"/>
              <a:gd name="connsiteY32" fmla="*/ 2090058 h 2676121"/>
              <a:gd name="connsiteX33" fmla="*/ 635490 w 635490"/>
              <a:gd name="connsiteY33" fmla="*/ 2146546 h 2676121"/>
              <a:gd name="connsiteX34" fmla="*/ 635490 w 635490"/>
              <a:gd name="connsiteY34" fmla="*/ 2181851 h 2676121"/>
              <a:gd name="connsiteX35" fmla="*/ 628429 w 635490"/>
              <a:gd name="connsiteY35" fmla="*/ 2241869 h 2676121"/>
              <a:gd name="connsiteX36" fmla="*/ 614307 w 635490"/>
              <a:gd name="connsiteY36" fmla="*/ 2308949 h 2676121"/>
              <a:gd name="connsiteX37" fmla="*/ 596655 w 635490"/>
              <a:gd name="connsiteY37" fmla="*/ 2365437 h 2676121"/>
              <a:gd name="connsiteX38" fmla="*/ 568411 w 635490"/>
              <a:gd name="connsiteY38" fmla="*/ 2428986 h 2676121"/>
              <a:gd name="connsiteX39" fmla="*/ 511923 w 635490"/>
              <a:gd name="connsiteY39" fmla="*/ 2534901 h 2676121"/>
              <a:gd name="connsiteX40" fmla="*/ 458965 w 635490"/>
              <a:gd name="connsiteY40" fmla="*/ 2619633 h 2676121"/>
              <a:gd name="connsiteX41" fmla="*/ 434252 w 635490"/>
              <a:gd name="connsiteY41" fmla="*/ 2651407 h 2676121"/>
              <a:gd name="connsiteX42" fmla="*/ 413069 w 635490"/>
              <a:gd name="connsiteY42" fmla="*/ 2665529 h 2676121"/>
              <a:gd name="connsiteX43" fmla="*/ 398947 w 635490"/>
              <a:gd name="connsiteY43" fmla="*/ 2672590 h 2676121"/>
              <a:gd name="connsiteX44" fmla="*/ 374233 w 635490"/>
              <a:gd name="connsiteY44" fmla="*/ 2676121 h 2676121"/>
              <a:gd name="connsiteX45" fmla="*/ 349520 w 635490"/>
              <a:gd name="connsiteY45" fmla="*/ 2665529 h 2676121"/>
              <a:gd name="connsiteX46" fmla="*/ 335398 w 635490"/>
              <a:gd name="connsiteY46" fmla="*/ 2647877 h 2676121"/>
              <a:gd name="connsiteX47" fmla="*/ 307154 w 635490"/>
              <a:gd name="connsiteY47" fmla="*/ 2591389 h 2676121"/>
              <a:gd name="connsiteX48" fmla="*/ 328337 w 635490"/>
              <a:gd name="connsiteY48" fmla="*/ 1984142 h 2676121"/>
              <a:gd name="connsiteX49" fmla="*/ 338928 w 635490"/>
              <a:gd name="connsiteY49" fmla="*/ 1917063 h 2676121"/>
              <a:gd name="connsiteX50" fmla="*/ 345989 w 635490"/>
              <a:gd name="connsiteY50" fmla="*/ 1821739 h 2676121"/>
              <a:gd name="connsiteX51" fmla="*/ 342459 w 635490"/>
              <a:gd name="connsiteY51" fmla="*/ 1687580 h 2676121"/>
              <a:gd name="connsiteX52" fmla="*/ 342459 w 635490"/>
              <a:gd name="connsiteY52" fmla="*/ 1331000 h 2676121"/>
              <a:gd name="connsiteX53" fmla="*/ 342459 w 635490"/>
              <a:gd name="connsiteY53" fmla="*/ 1009724 h 2676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635490" h="2676121">
                <a:moveTo>
                  <a:pt x="342459" y="1009724"/>
                </a:moveTo>
                <a:cubicBezTo>
                  <a:pt x="343636" y="894394"/>
                  <a:pt x="344812" y="779065"/>
                  <a:pt x="345989" y="663735"/>
                </a:cubicBezTo>
                <a:lnTo>
                  <a:pt x="345989" y="441313"/>
                </a:lnTo>
                <a:lnTo>
                  <a:pt x="342459" y="345990"/>
                </a:lnTo>
                <a:lnTo>
                  <a:pt x="342459" y="303624"/>
                </a:lnTo>
                <a:lnTo>
                  <a:pt x="335398" y="264788"/>
                </a:lnTo>
                <a:lnTo>
                  <a:pt x="321276" y="218891"/>
                </a:lnTo>
                <a:lnTo>
                  <a:pt x="314215" y="194178"/>
                </a:lnTo>
                <a:lnTo>
                  <a:pt x="296562" y="158873"/>
                </a:lnTo>
                <a:lnTo>
                  <a:pt x="282440" y="137690"/>
                </a:lnTo>
                <a:lnTo>
                  <a:pt x="261257" y="116507"/>
                </a:lnTo>
                <a:lnTo>
                  <a:pt x="233013" y="98854"/>
                </a:lnTo>
                <a:lnTo>
                  <a:pt x="180056" y="81202"/>
                </a:lnTo>
                <a:lnTo>
                  <a:pt x="95323" y="70610"/>
                </a:lnTo>
                <a:lnTo>
                  <a:pt x="0" y="28244"/>
                </a:lnTo>
                <a:lnTo>
                  <a:pt x="307154" y="0"/>
                </a:lnTo>
                <a:lnTo>
                  <a:pt x="441313" y="52958"/>
                </a:lnTo>
                <a:lnTo>
                  <a:pt x="508392" y="84732"/>
                </a:lnTo>
                <a:lnTo>
                  <a:pt x="557819" y="109446"/>
                </a:lnTo>
                <a:lnTo>
                  <a:pt x="579002" y="123568"/>
                </a:lnTo>
                <a:lnTo>
                  <a:pt x="603716" y="151812"/>
                </a:lnTo>
                <a:lnTo>
                  <a:pt x="617838" y="169464"/>
                </a:lnTo>
                <a:lnTo>
                  <a:pt x="628429" y="197708"/>
                </a:lnTo>
                <a:lnTo>
                  <a:pt x="631960" y="222422"/>
                </a:lnTo>
                <a:lnTo>
                  <a:pt x="628429" y="296563"/>
                </a:lnTo>
                <a:lnTo>
                  <a:pt x="617838" y="473088"/>
                </a:lnTo>
                <a:lnTo>
                  <a:pt x="614307" y="677857"/>
                </a:lnTo>
                <a:lnTo>
                  <a:pt x="614307" y="868504"/>
                </a:lnTo>
                <a:lnTo>
                  <a:pt x="614307" y="1306286"/>
                </a:lnTo>
                <a:lnTo>
                  <a:pt x="614307" y="1775843"/>
                </a:lnTo>
                <a:lnTo>
                  <a:pt x="617838" y="1874697"/>
                </a:lnTo>
                <a:lnTo>
                  <a:pt x="624899" y="1991203"/>
                </a:lnTo>
                <a:lnTo>
                  <a:pt x="628429" y="2090058"/>
                </a:lnTo>
                <a:lnTo>
                  <a:pt x="635490" y="2146546"/>
                </a:lnTo>
                <a:lnTo>
                  <a:pt x="635490" y="2181851"/>
                </a:lnTo>
                <a:lnTo>
                  <a:pt x="628429" y="2241869"/>
                </a:lnTo>
                <a:lnTo>
                  <a:pt x="614307" y="2308949"/>
                </a:lnTo>
                <a:lnTo>
                  <a:pt x="596655" y="2365437"/>
                </a:lnTo>
                <a:lnTo>
                  <a:pt x="568411" y="2428986"/>
                </a:lnTo>
                <a:lnTo>
                  <a:pt x="511923" y="2534901"/>
                </a:lnTo>
                <a:lnTo>
                  <a:pt x="458965" y="2619633"/>
                </a:lnTo>
                <a:lnTo>
                  <a:pt x="434252" y="2651407"/>
                </a:lnTo>
                <a:lnTo>
                  <a:pt x="413069" y="2665529"/>
                </a:lnTo>
                <a:lnTo>
                  <a:pt x="398947" y="2672590"/>
                </a:lnTo>
                <a:lnTo>
                  <a:pt x="374233" y="2676121"/>
                </a:lnTo>
                <a:lnTo>
                  <a:pt x="349520" y="2665529"/>
                </a:lnTo>
                <a:lnTo>
                  <a:pt x="335398" y="2647877"/>
                </a:lnTo>
                <a:lnTo>
                  <a:pt x="307154" y="2591389"/>
                </a:lnTo>
                <a:lnTo>
                  <a:pt x="328337" y="1984142"/>
                </a:lnTo>
                <a:lnTo>
                  <a:pt x="338928" y="1917063"/>
                </a:lnTo>
                <a:lnTo>
                  <a:pt x="345989" y="1821739"/>
                </a:lnTo>
                <a:cubicBezTo>
                  <a:pt x="344812" y="1777019"/>
                  <a:pt x="343636" y="1732300"/>
                  <a:pt x="342459" y="1687580"/>
                </a:cubicBezTo>
                <a:lnTo>
                  <a:pt x="342459" y="1331000"/>
                </a:lnTo>
                <a:lnTo>
                  <a:pt x="342459" y="100972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EB091B2-C392-4705-B666-BDEFC7A6EB04}"/>
              </a:ext>
            </a:extLst>
          </p:cNvPr>
          <p:cNvSpPr/>
          <p:nvPr/>
        </p:nvSpPr>
        <p:spPr>
          <a:xfrm>
            <a:off x="4005263" y="5224463"/>
            <a:ext cx="774700" cy="873125"/>
          </a:xfrm>
          <a:custGeom>
            <a:avLst/>
            <a:gdLst>
              <a:gd name="connsiteX0" fmla="*/ 283368 w 773906"/>
              <a:gd name="connsiteY0" fmla="*/ 195262 h 873918"/>
              <a:gd name="connsiteX1" fmla="*/ 416718 w 773906"/>
              <a:gd name="connsiteY1" fmla="*/ 245268 h 873918"/>
              <a:gd name="connsiteX2" fmla="*/ 519112 w 773906"/>
              <a:gd name="connsiteY2" fmla="*/ 285750 h 873918"/>
              <a:gd name="connsiteX3" fmla="*/ 590550 w 773906"/>
              <a:gd name="connsiteY3" fmla="*/ 311943 h 873918"/>
              <a:gd name="connsiteX4" fmla="*/ 611981 w 773906"/>
              <a:gd name="connsiteY4" fmla="*/ 314325 h 873918"/>
              <a:gd name="connsiteX5" fmla="*/ 640556 w 773906"/>
              <a:gd name="connsiteY5" fmla="*/ 314325 h 873918"/>
              <a:gd name="connsiteX6" fmla="*/ 669131 w 773906"/>
              <a:gd name="connsiteY6" fmla="*/ 309562 h 873918"/>
              <a:gd name="connsiteX7" fmla="*/ 692943 w 773906"/>
              <a:gd name="connsiteY7" fmla="*/ 300037 h 873918"/>
              <a:gd name="connsiteX8" fmla="*/ 711993 w 773906"/>
              <a:gd name="connsiteY8" fmla="*/ 283368 h 873918"/>
              <a:gd name="connsiteX9" fmla="*/ 728662 w 773906"/>
              <a:gd name="connsiteY9" fmla="*/ 259556 h 873918"/>
              <a:gd name="connsiteX10" fmla="*/ 738187 w 773906"/>
              <a:gd name="connsiteY10" fmla="*/ 233362 h 873918"/>
              <a:gd name="connsiteX11" fmla="*/ 747712 w 773906"/>
              <a:gd name="connsiteY11" fmla="*/ 195262 h 873918"/>
              <a:gd name="connsiteX12" fmla="*/ 759618 w 773906"/>
              <a:gd name="connsiteY12" fmla="*/ 128587 h 873918"/>
              <a:gd name="connsiteX13" fmla="*/ 773906 w 773906"/>
              <a:gd name="connsiteY13" fmla="*/ 0 h 873918"/>
              <a:gd name="connsiteX14" fmla="*/ 773906 w 773906"/>
              <a:gd name="connsiteY14" fmla="*/ 873918 h 873918"/>
              <a:gd name="connsiteX15" fmla="*/ 754856 w 773906"/>
              <a:gd name="connsiteY15" fmla="*/ 852487 h 873918"/>
              <a:gd name="connsiteX16" fmla="*/ 723900 w 773906"/>
              <a:gd name="connsiteY16" fmla="*/ 795337 h 873918"/>
              <a:gd name="connsiteX17" fmla="*/ 702468 w 773906"/>
              <a:gd name="connsiteY17" fmla="*/ 750093 h 873918"/>
              <a:gd name="connsiteX18" fmla="*/ 671512 w 773906"/>
              <a:gd name="connsiteY18" fmla="*/ 688181 h 873918"/>
              <a:gd name="connsiteX19" fmla="*/ 638175 w 773906"/>
              <a:gd name="connsiteY19" fmla="*/ 635793 h 873918"/>
              <a:gd name="connsiteX20" fmla="*/ 597693 w 773906"/>
              <a:gd name="connsiteY20" fmla="*/ 583406 h 873918"/>
              <a:gd name="connsiteX21" fmla="*/ 557212 w 773906"/>
              <a:gd name="connsiteY21" fmla="*/ 552450 h 873918"/>
              <a:gd name="connsiteX22" fmla="*/ 452437 w 773906"/>
              <a:gd name="connsiteY22" fmla="*/ 478631 h 873918"/>
              <a:gd name="connsiteX23" fmla="*/ 352425 w 773906"/>
              <a:gd name="connsiteY23" fmla="*/ 404812 h 873918"/>
              <a:gd name="connsiteX24" fmla="*/ 245268 w 773906"/>
              <a:gd name="connsiteY24" fmla="*/ 328612 h 873918"/>
              <a:gd name="connsiteX25" fmla="*/ 116681 w 773906"/>
              <a:gd name="connsiteY25" fmla="*/ 235743 h 873918"/>
              <a:gd name="connsiteX26" fmla="*/ 45243 w 773906"/>
              <a:gd name="connsiteY26" fmla="*/ 183356 h 873918"/>
              <a:gd name="connsiteX27" fmla="*/ 23812 w 773906"/>
              <a:gd name="connsiteY27" fmla="*/ 166687 h 873918"/>
              <a:gd name="connsiteX28" fmla="*/ 9525 w 773906"/>
              <a:gd name="connsiteY28" fmla="*/ 147637 h 873918"/>
              <a:gd name="connsiteX29" fmla="*/ 0 w 773906"/>
              <a:gd name="connsiteY29" fmla="*/ 126206 h 873918"/>
              <a:gd name="connsiteX30" fmla="*/ 0 w 773906"/>
              <a:gd name="connsiteY30" fmla="*/ 111918 h 873918"/>
              <a:gd name="connsiteX31" fmla="*/ 4762 w 773906"/>
              <a:gd name="connsiteY31" fmla="*/ 102393 h 873918"/>
              <a:gd name="connsiteX32" fmla="*/ 14287 w 773906"/>
              <a:gd name="connsiteY32" fmla="*/ 100012 h 873918"/>
              <a:gd name="connsiteX33" fmla="*/ 40481 w 773906"/>
              <a:gd name="connsiteY33" fmla="*/ 100012 h 873918"/>
              <a:gd name="connsiteX34" fmla="*/ 128587 w 773906"/>
              <a:gd name="connsiteY34" fmla="*/ 135731 h 873918"/>
              <a:gd name="connsiteX35" fmla="*/ 283368 w 773906"/>
              <a:gd name="connsiteY35" fmla="*/ 195262 h 87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73906" h="873918">
                <a:moveTo>
                  <a:pt x="283368" y="195262"/>
                </a:moveTo>
                <a:lnTo>
                  <a:pt x="416718" y="245268"/>
                </a:lnTo>
                <a:lnTo>
                  <a:pt x="519112" y="285750"/>
                </a:lnTo>
                <a:lnTo>
                  <a:pt x="590550" y="311943"/>
                </a:lnTo>
                <a:lnTo>
                  <a:pt x="611981" y="314325"/>
                </a:lnTo>
                <a:lnTo>
                  <a:pt x="640556" y="314325"/>
                </a:lnTo>
                <a:lnTo>
                  <a:pt x="669131" y="309562"/>
                </a:lnTo>
                <a:lnTo>
                  <a:pt x="692943" y="300037"/>
                </a:lnTo>
                <a:lnTo>
                  <a:pt x="711993" y="283368"/>
                </a:lnTo>
                <a:lnTo>
                  <a:pt x="728662" y="259556"/>
                </a:lnTo>
                <a:lnTo>
                  <a:pt x="738187" y="233362"/>
                </a:lnTo>
                <a:lnTo>
                  <a:pt x="747712" y="195262"/>
                </a:lnTo>
                <a:lnTo>
                  <a:pt x="759618" y="128587"/>
                </a:lnTo>
                <a:lnTo>
                  <a:pt x="773906" y="0"/>
                </a:lnTo>
                <a:lnTo>
                  <a:pt x="773906" y="873918"/>
                </a:lnTo>
                <a:lnTo>
                  <a:pt x="754856" y="852487"/>
                </a:lnTo>
                <a:lnTo>
                  <a:pt x="723900" y="795337"/>
                </a:lnTo>
                <a:lnTo>
                  <a:pt x="702468" y="750093"/>
                </a:lnTo>
                <a:lnTo>
                  <a:pt x="671512" y="688181"/>
                </a:lnTo>
                <a:lnTo>
                  <a:pt x="638175" y="635793"/>
                </a:lnTo>
                <a:lnTo>
                  <a:pt x="597693" y="583406"/>
                </a:lnTo>
                <a:lnTo>
                  <a:pt x="557212" y="552450"/>
                </a:lnTo>
                <a:lnTo>
                  <a:pt x="452437" y="478631"/>
                </a:lnTo>
                <a:lnTo>
                  <a:pt x="352425" y="404812"/>
                </a:lnTo>
                <a:lnTo>
                  <a:pt x="245268" y="328612"/>
                </a:lnTo>
                <a:lnTo>
                  <a:pt x="116681" y="235743"/>
                </a:lnTo>
                <a:lnTo>
                  <a:pt x="45243" y="183356"/>
                </a:lnTo>
                <a:lnTo>
                  <a:pt x="23812" y="166687"/>
                </a:lnTo>
                <a:lnTo>
                  <a:pt x="9525" y="147637"/>
                </a:lnTo>
                <a:lnTo>
                  <a:pt x="0" y="126206"/>
                </a:lnTo>
                <a:lnTo>
                  <a:pt x="0" y="111918"/>
                </a:lnTo>
                <a:lnTo>
                  <a:pt x="4762" y="102393"/>
                </a:lnTo>
                <a:lnTo>
                  <a:pt x="14287" y="100012"/>
                </a:lnTo>
                <a:lnTo>
                  <a:pt x="40481" y="100012"/>
                </a:lnTo>
                <a:lnTo>
                  <a:pt x="128587" y="135731"/>
                </a:lnTo>
                <a:lnTo>
                  <a:pt x="283368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E384E96-77B5-43D9-8675-EAC9DE80118C}"/>
              </a:ext>
            </a:extLst>
          </p:cNvPr>
          <p:cNvSpPr/>
          <p:nvPr/>
        </p:nvSpPr>
        <p:spPr>
          <a:xfrm>
            <a:off x="3019425" y="4030663"/>
            <a:ext cx="1293813" cy="492125"/>
          </a:xfrm>
          <a:custGeom>
            <a:avLst/>
            <a:gdLst>
              <a:gd name="connsiteX0" fmla="*/ 840581 w 1293019"/>
              <a:gd name="connsiteY0" fmla="*/ 50007 h 490538"/>
              <a:gd name="connsiteX1" fmla="*/ 740569 w 1293019"/>
              <a:gd name="connsiteY1" fmla="*/ 90488 h 490538"/>
              <a:gd name="connsiteX2" fmla="*/ 669131 w 1293019"/>
              <a:gd name="connsiteY2" fmla="*/ 116682 h 490538"/>
              <a:gd name="connsiteX3" fmla="*/ 585788 w 1293019"/>
              <a:gd name="connsiteY3" fmla="*/ 145257 h 490538"/>
              <a:gd name="connsiteX4" fmla="*/ 531019 w 1293019"/>
              <a:gd name="connsiteY4" fmla="*/ 164307 h 490538"/>
              <a:gd name="connsiteX5" fmla="*/ 459581 w 1293019"/>
              <a:gd name="connsiteY5" fmla="*/ 185738 h 490538"/>
              <a:gd name="connsiteX6" fmla="*/ 400050 w 1293019"/>
              <a:gd name="connsiteY6" fmla="*/ 202407 h 490538"/>
              <a:gd name="connsiteX7" fmla="*/ 330994 w 1293019"/>
              <a:gd name="connsiteY7" fmla="*/ 219075 h 490538"/>
              <a:gd name="connsiteX8" fmla="*/ 302419 w 1293019"/>
              <a:gd name="connsiteY8" fmla="*/ 223838 h 490538"/>
              <a:gd name="connsiteX9" fmla="*/ 271463 w 1293019"/>
              <a:gd name="connsiteY9" fmla="*/ 223838 h 490538"/>
              <a:gd name="connsiteX10" fmla="*/ 223838 w 1293019"/>
              <a:gd name="connsiteY10" fmla="*/ 219075 h 490538"/>
              <a:gd name="connsiteX11" fmla="*/ 176213 w 1293019"/>
              <a:gd name="connsiteY11" fmla="*/ 207169 h 490538"/>
              <a:gd name="connsiteX12" fmla="*/ 140494 w 1293019"/>
              <a:gd name="connsiteY12" fmla="*/ 188119 h 490538"/>
              <a:gd name="connsiteX13" fmla="*/ 111919 w 1293019"/>
              <a:gd name="connsiteY13" fmla="*/ 169069 h 490538"/>
              <a:gd name="connsiteX14" fmla="*/ 78581 w 1293019"/>
              <a:gd name="connsiteY14" fmla="*/ 140494 h 490538"/>
              <a:gd name="connsiteX15" fmla="*/ 66675 w 1293019"/>
              <a:gd name="connsiteY15" fmla="*/ 133350 h 490538"/>
              <a:gd name="connsiteX16" fmla="*/ 52388 w 1293019"/>
              <a:gd name="connsiteY16" fmla="*/ 128588 h 490538"/>
              <a:gd name="connsiteX17" fmla="*/ 30956 w 1293019"/>
              <a:gd name="connsiteY17" fmla="*/ 128588 h 490538"/>
              <a:gd name="connsiteX18" fmla="*/ 16669 w 1293019"/>
              <a:gd name="connsiteY18" fmla="*/ 133350 h 490538"/>
              <a:gd name="connsiteX19" fmla="*/ 9525 w 1293019"/>
              <a:gd name="connsiteY19" fmla="*/ 140494 h 490538"/>
              <a:gd name="connsiteX20" fmla="*/ 2381 w 1293019"/>
              <a:gd name="connsiteY20" fmla="*/ 157163 h 490538"/>
              <a:gd name="connsiteX21" fmla="*/ 0 w 1293019"/>
              <a:gd name="connsiteY21" fmla="*/ 176213 h 490538"/>
              <a:gd name="connsiteX22" fmla="*/ 7144 w 1293019"/>
              <a:gd name="connsiteY22" fmla="*/ 207169 h 490538"/>
              <a:gd name="connsiteX23" fmla="*/ 26194 w 1293019"/>
              <a:gd name="connsiteY23" fmla="*/ 254794 h 490538"/>
              <a:gd name="connsiteX24" fmla="*/ 47625 w 1293019"/>
              <a:gd name="connsiteY24" fmla="*/ 300038 h 490538"/>
              <a:gd name="connsiteX25" fmla="*/ 73819 w 1293019"/>
              <a:gd name="connsiteY25" fmla="*/ 342900 h 490538"/>
              <a:gd name="connsiteX26" fmla="*/ 97631 w 1293019"/>
              <a:gd name="connsiteY26" fmla="*/ 373857 h 490538"/>
              <a:gd name="connsiteX27" fmla="*/ 138113 w 1293019"/>
              <a:gd name="connsiteY27" fmla="*/ 414338 h 490538"/>
              <a:gd name="connsiteX28" fmla="*/ 180975 w 1293019"/>
              <a:gd name="connsiteY28" fmla="*/ 447675 h 490538"/>
              <a:gd name="connsiteX29" fmla="*/ 214313 w 1293019"/>
              <a:gd name="connsiteY29" fmla="*/ 469107 h 490538"/>
              <a:gd name="connsiteX30" fmla="*/ 254794 w 1293019"/>
              <a:gd name="connsiteY30" fmla="*/ 485775 h 490538"/>
              <a:gd name="connsiteX31" fmla="*/ 273844 w 1293019"/>
              <a:gd name="connsiteY31" fmla="*/ 490538 h 490538"/>
              <a:gd name="connsiteX32" fmla="*/ 307181 w 1293019"/>
              <a:gd name="connsiteY32" fmla="*/ 476250 h 490538"/>
              <a:gd name="connsiteX33" fmla="*/ 357188 w 1293019"/>
              <a:gd name="connsiteY33" fmla="*/ 445294 h 490538"/>
              <a:gd name="connsiteX34" fmla="*/ 426244 w 1293019"/>
              <a:gd name="connsiteY34" fmla="*/ 409575 h 490538"/>
              <a:gd name="connsiteX35" fmla="*/ 521494 w 1293019"/>
              <a:gd name="connsiteY35" fmla="*/ 364332 h 490538"/>
              <a:gd name="connsiteX36" fmla="*/ 604838 w 1293019"/>
              <a:gd name="connsiteY36" fmla="*/ 330994 h 490538"/>
              <a:gd name="connsiteX37" fmla="*/ 697706 w 1293019"/>
              <a:gd name="connsiteY37" fmla="*/ 295275 h 490538"/>
              <a:gd name="connsiteX38" fmla="*/ 773906 w 1293019"/>
              <a:gd name="connsiteY38" fmla="*/ 269082 h 490538"/>
              <a:gd name="connsiteX39" fmla="*/ 842963 w 1293019"/>
              <a:gd name="connsiteY39" fmla="*/ 252413 h 490538"/>
              <a:gd name="connsiteX40" fmla="*/ 878681 w 1293019"/>
              <a:gd name="connsiteY40" fmla="*/ 247650 h 490538"/>
              <a:gd name="connsiteX41" fmla="*/ 895350 w 1293019"/>
              <a:gd name="connsiteY41" fmla="*/ 247650 h 490538"/>
              <a:gd name="connsiteX42" fmla="*/ 931069 w 1293019"/>
              <a:gd name="connsiteY42" fmla="*/ 254794 h 490538"/>
              <a:gd name="connsiteX43" fmla="*/ 1269206 w 1293019"/>
              <a:gd name="connsiteY43" fmla="*/ 326232 h 490538"/>
              <a:gd name="connsiteX44" fmla="*/ 1281113 w 1293019"/>
              <a:gd name="connsiteY44" fmla="*/ 309563 h 490538"/>
              <a:gd name="connsiteX45" fmla="*/ 1288256 w 1293019"/>
              <a:gd name="connsiteY45" fmla="*/ 292894 h 490538"/>
              <a:gd name="connsiteX46" fmla="*/ 1293019 w 1293019"/>
              <a:gd name="connsiteY46" fmla="*/ 273844 h 490538"/>
              <a:gd name="connsiteX47" fmla="*/ 1290638 w 1293019"/>
              <a:gd name="connsiteY47" fmla="*/ 254794 h 490538"/>
              <a:gd name="connsiteX48" fmla="*/ 1285875 w 1293019"/>
              <a:gd name="connsiteY48" fmla="*/ 238125 h 490538"/>
              <a:gd name="connsiteX49" fmla="*/ 1276350 w 1293019"/>
              <a:gd name="connsiteY49" fmla="*/ 219075 h 490538"/>
              <a:gd name="connsiteX50" fmla="*/ 1254919 w 1293019"/>
              <a:gd name="connsiteY50" fmla="*/ 190500 h 490538"/>
              <a:gd name="connsiteX51" fmla="*/ 1231106 w 1293019"/>
              <a:gd name="connsiteY51" fmla="*/ 166688 h 490538"/>
              <a:gd name="connsiteX52" fmla="*/ 1185863 w 1293019"/>
              <a:gd name="connsiteY52" fmla="*/ 126207 h 490538"/>
              <a:gd name="connsiteX53" fmla="*/ 1114425 w 1293019"/>
              <a:gd name="connsiteY53" fmla="*/ 80963 h 490538"/>
              <a:gd name="connsiteX54" fmla="*/ 1059656 w 1293019"/>
              <a:gd name="connsiteY54" fmla="*/ 52388 h 490538"/>
              <a:gd name="connsiteX55" fmla="*/ 981075 w 1293019"/>
              <a:gd name="connsiteY55" fmla="*/ 16669 h 490538"/>
              <a:gd name="connsiteX56" fmla="*/ 957263 w 1293019"/>
              <a:gd name="connsiteY56" fmla="*/ 4763 h 490538"/>
              <a:gd name="connsiteX57" fmla="*/ 945356 w 1293019"/>
              <a:gd name="connsiteY57" fmla="*/ 0 h 490538"/>
              <a:gd name="connsiteX58" fmla="*/ 933450 w 1293019"/>
              <a:gd name="connsiteY58" fmla="*/ 2382 h 490538"/>
              <a:gd name="connsiteX59" fmla="*/ 914400 w 1293019"/>
              <a:gd name="connsiteY59" fmla="*/ 9525 h 490538"/>
              <a:gd name="connsiteX60" fmla="*/ 895350 w 1293019"/>
              <a:gd name="connsiteY60" fmla="*/ 26194 h 490538"/>
              <a:gd name="connsiteX61" fmla="*/ 840581 w 1293019"/>
              <a:gd name="connsiteY61" fmla="*/ 50007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293019" h="490538">
                <a:moveTo>
                  <a:pt x="840581" y="50007"/>
                </a:moveTo>
                <a:lnTo>
                  <a:pt x="740569" y="90488"/>
                </a:lnTo>
                <a:lnTo>
                  <a:pt x="669131" y="116682"/>
                </a:lnTo>
                <a:lnTo>
                  <a:pt x="585788" y="145257"/>
                </a:lnTo>
                <a:lnTo>
                  <a:pt x="531019" y="164307"/>
                </a:lnTo>
                <a:lnTo>
                  <a:pt x="459581" y="185738"/>
                </a:lnTo>
                <a:lnTo>
                  <a:pt x="400050" y="202407"/>
                </a:lnTo>
                <a:lnTo>
                  <a:pt x="330994" y="219075"/>
                </a:lnTo>
                <a:lnTo>
                  <a:pt x="302419" y="223838"/>
                </a:lnTo>
                <a:lnTo>
                  <a:pt x="271463" y="223838"/>
                </a:lnTo>
                <a:lnTo>
                  <a:pt x="223838" y="219075"/>
                </a:lnTo>
                <a:lnTo>
                  <a:pt x="176213" y="207169"/>
                </a:lnTo>
                <a:lnTo>
                  <a:pt x="140494" y="188119"/>
                </a:lnTo>
                <a:lnTo>
                  <a:pt x="111919" y="169069"/>
                </a:lnTo>
                <a:lnTo>
                  <a:pt x="78581" y="140494"/>
                </a:lnTo>
                <a:lnTo>
                  <a:pt x="66675" y="133350"/>
                </a:lnTo>
                <a:lnTo>
                  <a:pt x="52388" y="128588"/>
                </a:lnTo>
                <a:lnTo>
                  <a:pt x="30956" y="128588"/>
                </a:lnTo>
                <a:lnTo>
                  <a:pt x="16669" y="133350"/>
                </a:lnTo>
                <a:lnTo>
                  <a:pt x="9525" y="140494"/>
                </a:lnTo>
                <a:lnTo>
                  <a:pt x="2381" y="157163"/>
                </a:lnTo>
                <a:lnTo>
                  <a:pt x="0" y="176213"/>
                </a:lnTo>
                <a:lnTo>
                  <a:pt x="7144" y="207169"/>
                </a:lnTo>
                <a:lnTo>
                  <a:pt x="26194" y="254794"/>
                </a:lnTo>
                <a:lnTo>
                  <a:pt x="47625" y="300038"/>
                </a:lnTo>
                <a:lnTo>
                  <a:pt x="73819" y="342900"/>
                </a:lnTo>
                <a:lnTo>
                  <a:pt x="97631" y="373857"/>
                </a:lnTo>
                <a:lnTo>
                  <a:pt x="138113" y="414338"/>
                </a:lnTo>
                <a:lnTo>
                  <a:pt x="180975" y="447675"/>
                </a:lnTo>
                <a:lnTo>
                  <a:pt x="214313" y="469107"/>
                </a:lnTo>
                <a:lnTo>
                  <a:pt x="254794" y="485775"/>
                </a:lnTo>
                <a:lnTo>
                  <a:pt x="273844" y="490538"/>
                </a:lnTo>
                <a:lnTo>
                  <a:pt x="307181" y="476250"/>
                </a:lnTo>
                <a:lnTo>
                  <a:pt x="357188" y="445294"/>
                </a:lnTo>
                <a:lnTo>
                  <a:pt x="426244" y="409575"/>
                </a:lnTo>
                <a:lnTo>
                  <a:pt x="521494" y="364332"/>
                </a:lnTo>
                <a:lnTo>
                  <a:pt x="604838" y="330994"/>
                </a:lnTo>
                <a:lnTo>
                  <a:pt x="697706" y="295275"/>
                </a:lnTo>
                <a:lnTo>
                  <a:pt x="773906" y="269082"/>
                </a:lnTo>
                <a:lnTo>
                  <a:pt x="842963" y="252413"/>
                </a:lnTo>
                <a:lnTo>
                  <a:pt x="878681" y="247650"/>
                </a:lnTo>
                <a:lnTo>
                  <a:pt x="895350" y="247650"/>
                </a:lnTo>
                <a:lnTo>
                  <a:pt x="931069" y="254794"/>
                </a:lnTo>
                <a:lnTo>
                  <a:pt x="1269206" y="326232"/>
                </a:lnTo>
                <a:lnTo>
                  <a:pt x="1281113" y="309563"/>
                </a:lnTo>
                <a:lnTo>
                  <a:pt x="1288256" y="292894"/>
                </a:lnTo>
                <a:lnTo>
                  <a:pt x="1293019" y="273844"/>
                </a:lnTo>
                <a:lnTo>
                  <a:pt x="1290638" y="254794"/>
                </a:lnTo>
                <a:lnTo>
                  <a:pt x="1285875" y="238125"/>
                </a:lnTo>
                <a:lnTo>
                  <a:pt x="1276350" y="219075"/>
                </a:lnTo>
                <a:lnTo>
                  <a:pt x="1254919" y="190500"/>
                </a:lnTo>
                <a:lnTo>
                  <a:pt x="1231106" y="166688"/>
                </a:lnTo>
                <a:lnTo>
                  <a:pt x="1185863" y="126207"/>
                </a:lnTo>
                <a:lnTo>
                  <a:pt x="1114425" y="80963"/>
                </a:lnTo>
                <a:lnTo>
                  <a:pt x="1059656" y="52388"/>
                </a:lnTo>
                <a:lnTo>
                  <a:pt x="981075" y="16669"/>
                </a:lnTo>
                <a:lnTo>
                  <a:pt x="957263" y="4763"/>
                </a:lnTo>
                <a:lnTo>
                  <a:pt x="945356" y="0"/>
                </a:lnTo>
                <a:lnTo>
                  <a:pt x="933450" y="2382"/>
                </a:lnTo>
                <a:lnTo>
                  <a:pt x="914400" y="9525"/>
                </a:lnTo>
                <a:lnTo>
                  <a:pt x="895350" y="26194"/>
                </a:lnTo>
                <a:lnTo>
                  <a:pt x="840581" y="500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40E8900-249D-4732-AADD-B0F5C9495653}"/>
              </a:ext>
            </a:extLst>
          </p:cNvPr>
          <p:cNvSpPr/>
          <p:nvPr/>
        </p:nvSpPr>
        <p:spPr>
          <a:xfrm>
            <a:off x="2636838" y="4252913"/>
            <a:ext cx="1668462" cy="1581150"/>
          </a:xfrm>
          <a:custGeom>
            <a:avLst/>
            <a:gdLst>
              <a:gd name="connsiteX0" fmla="*/ 1535906 w 1669256"/>
              <a:gd name="connsiteY0" fmla="*/ 266700 h 1581150"/>
              <a:gd name="connsiteX1" fmla="*/ 1593056 w 1669256"/>
              <a:gd name="connsiteY1" fmla="*/ 183356 h 1581150"/>
              <a:gd name="connsiteX2" fmla="*/ 1609725 w 1669256"/>
              <a:gd name="connsiteY2" fmla="*/ 164306 h 1581150"/>
              <a:gd name="connsiteX3" fmla="*/ 1631156 w 1669256"/>
              <a:gd name="connsiteY3" fmla="*/ 140493 h 1581150"/>
              <a:gd name="connsiteX4" fmla="*/ 1650206 w 1669256"/>
              <a:gd name="connsiteY4" fmla="*/ 111918 h 1581150"/>
              <a:gd name="connsiteX5" fmla="*/ 1657350 w 1669256"/>
              <a:gd name="connsiteY5" fmla="*/ 102393 h 1581150"/>
              <a:gd name="connsiteX6" fmla="*/ 1669256 w 1669256"/>
              <a:gd name="connsiteY6" fmla="*/ 71437 h 1581150"/>
              <a:gd name="connsiteX7" fmla="*/ 1669256 w 1669256"/>
              <a:gd name="connsiteY7" fmla="*/ 40481 h 1581150"/>
              <a:gd name="connsiteX8" fmla="*/ 1293019 w 1669256"/>
              <a:gd name="connsiteY8" fmla="*/ 0 h 1581150"/>
              <a:gd name="connsiteX9" fmla="*/ 1323975 w 1669256"/>
              <a:gd name="connsiteY9" fmla="*/ 40481 h 1581150"/>
              <a:gd name="connsiteX10" fmla="*/ 1328737 w 1669256"/>
              <a:gd name="connsiteY10" fmla="*/ 54768 h 1581150"/>
              <a:gd name="connsiteX11" fmla="*/ 1328737 w 1669256"/>
              <a:gd name="connsiteY11" fmla="*/ 73818 h 1581150"/>
              <a:gd name="connsiteX12" fmla="*/ 1302544 w 1669256"/>
              <a:gd name="connsiteY12" fmla="*/ 119062 h 1581150"/>
              <a:gd name="connsiteX13" fmla="*/ 1247775 w 1669256"/>
              <a:gd name="connsiteY13" fmla="*/ 207168 h 1581150"/>
              <a:gd name="connsiteX14" fmla="*/ 1181100 w 1669256"/>
              <a:gd name="connsiteY14" fmla="*/ 316706 h 1581150"/>
              <a:gd name="connsiteX15" fmla="*/ 1097756 w 1669256"/>
              <a:gd name="connsiteY15" fmla="*/ 447675 h 1581150"/>
              <a:gd name="connsiteX16" fmla="*/ 1009650 w 1669256"/>
              <a:gd name="connsiteY16" fmla="*/ 578643 h 1581150"/>
              <a:gd name="connsiteX17" fmla="*/ 942975 w 1669256"/>
              <a:gd name="connsiteY17" fmla="*/ 671512 h 1581150"/>
              <a:gd name="connsiteX18" fmla="*/ 878681 w 1669256"/>
              <a:gd name="connsiteY18" fmla="*/ 754856 h 1581150"/>
              <a:gd name="connsiteX19" fmla="*/ 826294 w 1669256"/>
              <a:gd name="connsiteY19" fmla="*/ 816768 h 1581150"/>
              <a:gd name="connsiteX20" fmla="*/ 747712 w 1669256"/>
              <a:gd name="connsiteY20" fmla="*/ 907256 h 1581150"/>
              <a:gd name="connsiteX21" fmla="*/ 664369 w 1669256"/>
              <a:gd name="connsiteY21" fmla="*/ 995362 h 1581150"/>
              <a:gd name="connsiteX22" fmla="*/ 557212 w 1669256"/>
              <a:gd name="connsiteY22" fmla="*/ 1100137 h 1581150"/>
              <a:gd name="connsiteX23" fmla="*/ 457200 w 1669256"/>
              <a:gd name="connsiteY23" fmla="*/ 1188243 h 1581150"/>
              <a:gd name="connsiteX24" fmla="*/ 354806 w 1669256"/>
              <a:gd name="connsiteY24" fmla="*/ 1273968 h 1581150"/>
              <a:gd name="connsiteX25" fmla="*/ 252412 w 1669256"/>
              <a:gd name="connsiteY25" fmla="*/ 1357312 h 1581150"/>
              <a:gd name="connsiteX26" fmla="*/ 102394 w 1669256"/>
              <a:gd name="connsiteY26" fmla="*/ 1459706 h 1581150"/>
              <a:gd name="connsiteX27" fmla="*/ 16669 w 1669256"/>
              <a:gd name="connsiteY27" fmla="*/ 1516856 h 1581150"/>
              <a:gd name="connsiteX28" fmla="*/ 7144 w 1669256"/>
              <a:gd name="connsiteY28" fmla="*/ 1528762 h 1581150"/>
              <a:gd name="connsiteX29" fmla="*/ 0 w 1669256"/>
              <a:gd name="connsiteY29" fmla="*/ 1545431 h 1581150"/>
              <a:gd name="connsiteX30" fmla="*/ 0 w 1669256"/>
              <a:gd name="connsiteY30" fmla="*/ 1562100 h 1581150"/>
              <a:gd name="connsiteX31" fmla="*/ 2381 w 1669256"/>
              <a:gd name="connsiteY31" fmla="*/ 1574006 h 1581150"/>
              <a:gd name="connsiteX32" fmla="*/ 9525 w 1669256"/>
              <a:gd name="connsiteY32" fmla="*/ 1581150 h 1581150"/>
              <a:gd name="connsiteX33" fmla="*/ 16669 w 1669256"/>
              <a:gd name="connsiteY33" fmla="*/ 1581150 h 1581150"/>
              <a:gd name="connsiteX34" fmla="*/ 52387 w 1669256"/>
              <a:gd name="connsiteY34" fmla="*/ 1576387 h 1581150"/>
              <a:gd name="connsiteX35" fmla="*/ 107156 w 1669256"/>
              <a:gd name="connsiteY35" fmla="*/ 1547812 h 1581150"/>
              <a:gd name="connsiteX36" fmla="*/ 278606 w 1669256"/>
              <a:gd name="connsiteY36" fmla="*/ 1452562 h 1581150"/>
              <a:gd name="connsiteX37" fmla="*/ 502444 w 1669256"/>
              <a:gd name="connsiteY37" fmla="*/ 1314450 h 1581150"/>
              <a:gd name="connsiteX38" fmla="*/ 690562 w 1669256"/>
              <a:gd name="connsiteY38" fmla="*/ 1183481 h 1581150"/>
              <a:gd name="connsiteX39" fmla="*/ 850106 w 1669256"/>
              <a:gd name="connsiteY39" fmla="*/ 1057275 h 1581150"/>
              <a:gd name="connsiteX40" fmla="*/ 1007269 w 1669256"/>
              <a:gd name="connsiteY40" fmla="*/ 907256 h 1581150"/>
              <a:gd name="connsiteX41" fmla="*/ 1131094 w 1669256"/>
              <a:gd name="connsiteY41" fmla="*/ 776287 h 1581150"/>
              <a:gd name="connsiteX42" fmla="*/ 1276350 w 1669256"/>
              <a:gd name="connsiteY42" fmla="*/ 609600 h 1581150"/>
              <a:gd name="connsiteX43" fmla="*/ 1397794 w 1669256"/>
              <a:gd name="connsiteY43" fmla="*/ 461962 h 1581150"/>
              <a:gd name="connsiteX44" fmla="*/ 1535906 w 1669256"/>
              <a:gd name="connsiteY44" fmla="*/ 266700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69256" h="1581150">
                <a:moveTo>
                  <a:pt x="1535906" y="266700"/>
                </a:moveTo>
                <a:lnTo>
                  <a:pt x="1593056" y="183356"/>
                </a:lnTo>
                <a:lnTo>
                  <a:pt x="1609725" y="164306"/>
                </a:lnTo>
                <a:lnTo>
                  <a:pt x="1631156" y="140493"/>
                </a:lnTo>
                <a:lnTo>
                  <a:pt x="1650206" y="111918"/>
                </a:lnTo>
                <a:lnTo>
                  <a:pt x="1657350" y="102393"/>
                </a:lnTo>
                <a:lnTo>
                  <a:pt x="1669256" y="71437"/>
                </a:lnTo>
                <a:lnTo>
                  <a:pt x="1669256" y="40481"/>
                </a:lnTo>
                <a:lnTo>
                  <a:pt x="1293019" y="0"/>
                </a:lnTo>
                <a:lnTo>
                  <a:pt x="1323975" y="40481"/>
                </a:lnTo>
                <a:lnTo>
                  <a:pt x="1328737" y="54768"/>
                </a:lnTo>
                <a:lnTo>
                  <a:pt x="1328737" y="73818"/>
                </a:lnTo>
                <a:lnTo>
                  <a:pt x="1302544" y="119062"/>
                </a:lnTo>
                <a:lnTo>
                  <a:pt x="1247775" y="207168"/>
                </a:lnTo>
                <a:lnTo>
                  <a:pt x="1181100" y="316706"/>
                </a:lnTo>
                <a:lnTo>
                  <a:pt x="1097756" y="447675"/>
                </a:lnTo>
                <a:lnTo>
                  <a:pt x="1009650" y="578643"/>
                </a:lnTo>
                <a:lnTo>
                  <a:pt x="942975" y="671512"/>
                </a:lnTo>
                <a:lnTo>
                  <a:pt x="878681" y="754856"/>
                </a:lnTo>
                <a:lnTo>
                  <a:pt x="826294" y="816768"/>
                </a:lnTo>
                <a:lnTo>
                  <a:pt x="747712" y="907256"/>
                </a:lnTo>
                <a:lnTo>
                  <a:pt x="664369" y="995362"/>
                </a:lnTo>
                <a:lnTo>
                  <a:pt x="557212" y="1100137"/>
                </a:lnTo>
                <a:lnTo>
                  <a:pt x="457200" y="1188243"/>
                </a:lnTo>
                <a:lnTo>
                  <a:pt x="354806" y="1273968"/>
                </a:lnTo>
                <a:lnTo>
                  <a:pt x="252412" y="1357312"/>
                </a:lnTo>
                <a:lnTo>
                  <a:pt x="102394" y="1459706"/>
                </a:lnTo>
                <a:lnTo>
                  <a:pt x="16669" y="1516856"/>
                </a:lnTo>
                <a:lnTo>
                  <a:pt x="7144" y="1528762"/>
                </a:lnTo>
                <a:lnTo>
                  <a:pt x="0" y="1545431"/>
                </a:lnTo>
                <a:lnTo>
                  <a:pt x="0" y="1562100"/>
                </a:lnTo>
                <a:lnTo>
                  <a:pt x="2381" y="1574006"/>
                </a:lnTo>
                <a:lnTo>
                  <a:pt x="9525" y="1581150"/>
                </a:lnTo>
                <a:lnTo>
                  <a:pt x="16669" y="1581150"/>
                </a:lnTo>
                <a:lnTo>
                  <a:pt x="52387" y="1576387"/>
                </a:lnTo>
                <a:lnTo>
                  <a:pt x="107156" y="1547812"/>
                </a:lnTo>
                <a:lnTo>
                  <a:pt x="278606" y="1452562"/>
                </a:lnTo>
                <a:lnTo>
                  <a:pt x="502444" y="1314450"/>
                </a:lnTo>
                <a:lnTo>
                  <a:pt x="690562" y="1183481"/>
                </a:lnTo>
                <a:lnTo>
                  <a:pt x="850106" y="1057275"/>
                </a:lnTo>
                <a:lnTo>
                  <a:pt x="1007269" y="907256"/>
                </a:lnTo>
                <a:lnTo>
                  <a:pt x="1131094" y="776287"/>
                </a:lnTo>
                <a:lnTo>
                  <a:pt x="1276350" y="609600"/>
                </a:lnTo>
                <a:lnTo>
                  <a:pt x="1397794" y="461962"/>
                </a:lnTo>
                <a:lnTo>
                  <a:pt x="1535906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D729732-83D0-42F1-80A3-5FA056CF6615}"/>
              </a:ext>
            </a:extLst>
          </p:cNvPr>
          <p:cNvSpPr/>
          <p:nvPr/>
        </p:nvSpPr>
        <p:spPr>
          <a:xfrm>
            <a:off x="5106988" y="3524250"/>
            <a:ext cx="1465262" cy="962025"/>
          </a:xfrm>
          <a:custGeom>
            <a:avLst/>
            <a:gdLst>
              <a:gd name="connsiteX0" fmla="*/ 1021557 w 1464469"/>
              <a:gd name="connsiteY0" fmla="*/ 273844 h 962025"/>
              <a:gd name="connsiteX1" fmla="*/ 926307 w 1464469"/>
              <a:gd name="connsiteY1" fmla="*/ 345281 h 962025"/>
              <a:gd name="connsiteX2" fmla="*/ 826294 w 1464469"/>
              <a:gd name="connsiteY2" fmla="*/ 419100 h 962025"/>
              <a:gd name="connsiteX3" fmla="*/ 692944 w 1464469"/>
              <a:gd name="connsiteY3" fmla="*/ 504825 h 962025"/>
              <a:gd name="connsiteX4" fmla="*/ 504825 w 1464469"/>
              <a:gd name="connsiteY4" fmla="*/ 623888 h 962025"/>
              <a:gd name="connsiteX5" fmla="*/ 321469 w 1464469"/>
              <a:gd name="connsiteY5" fmla="*/ 731044 h 962025"/>
              <a:gd name="connsiteX6" fmla="*/ 138113 w 1464469"/>
              <a:gd name="connsiteY6" fmla="*/ 826294 h 962025"/>
              <a:gd name="connsiteX7" fmla="*/ 0 w 1464469"/>
              <a:gd name="connsiteY7" fmla="*/ 895350 h 962025"/>
              <a:gd name="connsiteX8" fmla="*/ 76200 w 1464469"/>
              <a:gd name="connsiteY8" fmla="*/ 962025 h 962025"/>
              <a:gd name="connsiteX9" fmla="*/ 290513 w 1464469"/>
              <a:gd name="connsiteY9" fmla="*/ 881063 h 962025"/>
              <a:gd name="connsiteX10" fmla="*/ 635794 w 1464469"/>
              <a:gd name="connsiteY10" fmla="*/ 750094 h 962025"/>
              <a:gd name="connsiteX11" fmla="*/ 885825 w 1464469"/>
              <a:gd name="connsiteY11" fmla="*/ 654844 h 962025"/>
              <a:gd name="connsiteX12" fmla="*/ 1157288 w 1464469"/>
              <a:gd name="connsiteY12" fmla="*/ 550069 h 962025"/>
              <a:gd name="connsiteX13" fmla="*/ 1352550 w 1464469"/>
              <a:gd name="connsiteY13" fmla="*/ 478631 h 962025"/>
              <a:gd name="connsiteX14" fmla="*/ 1390650 w 1464469"/>
              <a:gd name="connsiteY14" fmla="*/ 464344 h 962025"/>
              <a:gd name="connsiteX15" fmla="*/ 1431132 w 1464469"/>
              <a:gd name="connsiteY15" fmla="*/ 440531 h 962025"/>
              <a:gd name="connsiteX16" fmla="*/ 1450182 w 1464469"/>
              <a:gd name="connsiteY16" fmla="*/ 421481 h 962025"/>
              <a:gd name="connsiteX17" fmla="*/ 1459707 w 1464469"/>
              <a:gd name="connsiteY17" fmla="*/ 402431 h 962025"/>
              <a:gd name="connsiteX18" fmla="*/ 1464469 w 1464469"/>
              <a:gd name="connsiteY18" fmla="*/ 385763 h 962025"/>
              <a:gd name="connsiteX19" fmla="*/ 1459707 w 1464469"/>
              <a:gd name="connsiteY19" fmla="*/ 357188 h 962025"/>
              <a:gd name="connsiteX20" fmla="*/ 1447800 w 1464469"/>
              <a:gd name="connsiteY20" fmla="*/ 326231 h 962025"/>
              <a:gd name="connsiteX21" fmla="*/ 1428750 w 1464469"/>
              <a:gd name="connsiteY21" fmla="*/ 295275 h 962025"/>
              <a:gd name="connsiteX22" fmla="*/ 1407319 w 1464469"/>
              <a:gd name="connsiteY22" fmla="*/ 269081 h 962025"/>
              <a:gd name="connsiteX23" fmla="*/ 1383507 w 1464469"/>
              <a:gd name="connsiteY23" fmla="*/ 242888 h 962025"/>
              <a:gd name="connsiteX24" fmla="*/ 1335882 w 1464469"/>
              <a:gd name="connsiteY24" fmla="*/ 200025 h 962025"/>
              <a:gd name="connsiteX25" fmla="*/ 1276350 w 1464469"/>
              <a:gd name="connsiteY25" fmla="*/ 157163 h 962025"/>
              <a:gd name="connsiteX26" fmla="*/ 1202532 w 1464469"/>
              <a:gd name="connsiteY26" fmla="*/ 109538 h 962025"/>
              <a:gd name="connsiteX27" fmla="*/ 1121569 w 1464469"/>
              <a:gd name="connsiteY27" fmla="*/ 61913 h 962025"/>
              <a:gd name="connsiteX28" fmla="*/ 1038225 w 1464469"/>
              <a:gd name="connsiteY28" fmla="*/ 23813 h 962025"/>
              <a:gd name="connsiteX29" fmla="*/ 973932 w 1464469"/>
              <a:gd name="connsiteY29" fmla="*/ 0 h 962025"/>
              <a:gd name="connsiteX30" fmla="*/ 959644 w 1464469"/>
              <a:gd name="connsiteY30" fmla="*/ 0 h 962025"/>
              <a:gd name="connsiteX31" fmla="*/ 945357 w 1464469"/>
              <a:gd name="connsiteY31" fmla="*/ 4763 h 962025"/>
              <a:gd name="connsiteX32" fmla="*/ 940594 w 1464469"/>
              <a:gd name="connsiteY32" fmla="*/ 11906 h 962025"/>
              <a:gd name="connsiteX33" fmla="*/ 942975 w 1464469"/>
              <a:gd name="connsiteY33" fmla="*/ 35719 h 962025"/>
              <a:gd name="connsiteX34" fmla="*/ 957263 w 1464469"/>
              <a:gd name="connsiteY34" fmla="*/ 61913 h 962025"/>
              <a:gd name="connsiteX35" fmla="*/ 983457 w 1464469"/>
              <a:gd name="connsiteY35" fmla="*/ 88106 h 962025"/>
              <a:gd name="connsiteX36" fmla="*/ 1012032 w 1464469"/>
              <a:gd name="connsiteY36" fmla="*/ 111919 h 962025"/>
              <a:gd name="connsiteX37" fmla="*/ 1033463 w 1464469"/>
              <a:gd name="connsiteY37" fmla="*/ 138113 h 962025"/>
              <a:gd name="connsiteX38" fmla="*/ 1054894 w 1464469"/>
              <a:gd name="connsiteY38" fmla="*/ 180975 h 962025"/>
              <a:gd name="connsiteX39" fmla="*/ 1064419 w 1464469"/>
              <a:gd name="connsiteY39" fmla="*/ 211931 h 962025"/>
              <a:gd name="connsiteX40" fmla="*/ 1064419 w 1464469"/>
              <a:gd name="connsiteY40" fmla="*/ 230981 h 962025"/>
              <a:gd name="connsiteX41" fmla="*/ 1021557 w 1464469"/>
              <a:gd name="connsiteY41" fmla="*/ 273844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64469" h="962025">
                <a:moveTo>
                  <a:pt x="1021557" y="273844"/>
                </a:moveTo>
                <a:lnTo>
                  <a:pt x="926307" y="345281"/>
                </a:lnTo>
                <a:lnTo>
                  <a:pt x="826294" y="419100"/>
                </a:lnTo>
                <a:lnTo>
                  <a:pt x="692944" y="504825"/>
                </a:lnTo>
                <a:lnTo>
                  <a:pt x="504825" y="623888"/>
                </a:lnTo>
                <a:lnTo>
                  <a:pt x="321469" y="731044"/>
                </a:lnTo>
                <a:lnTo>
                  <a:pt x="138113" y="826294"/>
                </a:lnTo>
                <a:lnTo>
                  <a:pt x="0" y="895350"/>
                </a:lnTo>
                <a:lnTo>
                  <a:pt x="76200" y="962025"/>
                </a:lnTo>
                <a:lnTo>
                  <a:pt x="290513" y="881063"/>
                </a:lnTo>
                <a:lnTo>
                  <a:pt x="635794" y="750094"/>
                </a:lnTo>
                <a:lnTo>
                  <a:pt x="885825" y="654844"/>
                </a:lnTo>
                <a:lnTo>
                  <a:pt x="1157288" y="550069"/>
                </a:lnTo>
                <a:lnTo>
                  <a:pt x="1352550" y="478631"/>
                </a:lnTo>
                <a:lnTo>
                  <a:pt x="1390650" y="464344"/>
                </a:lnTo>
                <a:lnTo>
                  <a:pt x="1431132" y="440531"/>
                </a:lnTo>
                <a:lnTo>
                  <a:pt x="1450182" y="421481"/>
                </a:lnTo>
                <a:lnTo>
                  <a:pt x="1459707" y="402431"/>
                </a:lnTo>
                <a:lnTo>
                  <a:pt x="1464469" y="385763"/>
                </a:lnTo>
                <a:lnTo>
                  <a:pt x="1459707" y="357188"/>
                </a:lnTo>
                <a:lnTo>
                  <a:pt x="1447800" y="326231"/>
                </a:lnTo>
                <a:lnTo>
                  <a:pt x="1428750" y="295275"/>
                </a:lnTo>
                <a:lnTo>
                  <a:pt x="1407319" y="269081"/>
                </a:lnTo>
                <a:lnTo>
                  <a:pt x="1383507" y="242888"/>
                </a:lnTo>
                <a:lnTo>
                  <a:pt x="1335882" y="200025"/>
                </a:lnTo>
                <a:lnTo>
                  <a:pt x="1276350" y="157163"/>
                </a:lnTo>
                <a:lnTo>
                  <a:pt x="1202532" y="109538"/>
                </a:lnTo>
                <a:lnTo>
                  <a:pt x="1121569" y="61913"/>
                </a:lnTo>
                <a:lnTo>
                  <a:pt x="1038225" y="23813"/>
                </a:lnTo>
                <a:lnTo>
                  <a:pt x="973932" y="0"/>
                </a:lnTo>
                <a:lnTo>
                  <a:pt x="959644" y="0"/>
                </a:lnTo>
                <a:lnTo>
                  <a:pt x="945357" y="4763"/>
                </a:lnTo>
                <a:lnTo>
                  <a:pt x="940594" y="11906"/>
                </a:lnTo>
                <a:lnTo>
                  <a:pt x="942975" y="35719"/>
                </a:lnTo>
                <a:lnTo>
                  <a:pt x="957263" y="61913"/>
                </a:lnTo>
                <a:lnTo>
                  <a:pt x="983457" y="88106"/>
                </a:lnTo>
                <a:lnTo>
                  <a:pt x="1012032" y="111919"/>
                </a:lnTo>
                <a:lnTo>
                  <a:pt x="1033463" y="138113"/>
                </a:lnTo>
                <a:lnTo>
                  <a:pt x="1054894" y="180975"/>
                </a:lnTo>
                <a:lnTo>
                  <a:pt x="1064419" y="211931"/>
                </a:lnTo>
                <a:lnTo>
                  <a:pt x="1064419" y="230981"/>
                </a:lnTo>
                <a:lnTo>
                  <a:pt x="1021557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3C8FAEF-7FFE-464C-B753-D7EDF17FB781}"/>
              </a:ext>
            </a:extLst>
          </p:cNvPr>
          <p:cNvSpPr/>
          <p:nvPr/>
        </p:nvSpPr>
        <p:spPr>
          <a:xfrm>
            <a:off x="4957763" y="4211638"/>
            <a:ext cx="2403475" cy="1562100"/>
          </a:xfrm>
          <a:custGeom>
            <a:avLst/>
            <a:gdLst>
              <a:gd name="connsiteX0" fmla="*/ 959643 w 2402681"/>
              <a:gd name="connsiteY0" fmla="*/ 745332 h 1562100"/>
              <a:gd name="connsiteX1" fmla="*/ 833437 w 2402681"/>
              <a:gd name="connsiteY1" fmla="*/ 650082 h 1562100"/>
              <a:gd name="connsiteX2" fmla="*/ 726281 w 2402681"/>
              <a:gd name="connsiteY2" fmla="*/ 571500 h 1562100"/>
              <a:gd name="connsiteX3" fmla="*/ 607218 w 2402681"/>
              <a:gd name="connsiteY3" fmla="*/ 481013 h 1562100"/>
              <a:gd name="connsiteX4" fmla="*/ 466725 w 2402681"/>
              <a:gd name="connsiteY4" fmla="*/ 373857 h 1562100"/>
              <a:gd name="connsiteX5" fmla="*/ 359568 w 2402681"/>
              <a:gd name="connsiteY5" fmla="*/ 290513 h 1562100"/>
              <a:gd name="connsiteX6" fmla="*/ 278606 w 2402681"/>
              <a:gd name="connsiteY6" fmla="*/ 228600 h 1562100"/>
              <a:gd name="connsiteX7" fmla="*/ 142875 w 2402681"/>
              <a:gd name="connsiteY7" fmla="*/ 121444 h 1562100"/>
              <a:gd name="connsiteX8" fmla="*/ 0 w 2402681"/>
              <a:gd name="connsiteY8" fmla="*/ 0 h 1562100"/>
              <a:gd name="connsiteX9" fmla="*/ 2381 w 2402681"/>
              <a:gd name="connsiteY9" fmla="*/ 161925 h 1562100"/>
              <a:gd name="connsiteX10" fmla="*/ 140493 w 2402681"/>
              <a:gd name="connsiteY10" fmla="*/ 278607 h 1562100"/>
              <a:gd name="connsiteX11" fmla="*/ 307181 w 2402681"/>
              <a:gd name="connsiteY11" fmla="*/ 438150 h 1562100"/>
              <a:gd name="connsiteX12" fmla="*/ 440531 w 2402681"/>
              <a:gd name="connsiteY12" fmla="*/ 566738 h 1562100"/>
              <a:gd name="connsiteX13" fmla="*/ 566737 w 2402681"/>
              <a:gd name="connsiteY13" fmla="*/ 690563 h 1562100"/>
              <a:gd name="connsiteX14" fmla="*/ 704850 w 2402681"/>
              <a:gd name="connsiteY14" fmla="*/ 831057 h 1562100"/>
              <a:gd name="connsiteX15" fmla="*/ 802481 w 2402681"/>
              <a:gd name="connsiteY15" fmla="*/ 931069 h 1562100"/>
              <a:gd name="connsiteX16" fmla="*/ 921543 w 2402681"/>
              <a:gd name="connsiteY16" fmla="*/ 1057275 h 1562100"/>
              <a:gd name="connsiteX17" fmla="*/ 1007268 w 2402681"/>
              <a:gd name="connsiteY17" fmla="*/ 1145382 h 1562100"/>
              <a:gd name="connsiteX18" fmla="*/ 1059656 w 2402681"/>
              <a:gd name="connsiteY18" fmla="*/ 1204913 h 1562100"/>
              <a:gd name="connsiteX19" fmla="*/ 1140618 w 2402681"/>
              <a:gd name="connsiteY19" fmla="*/ 1290638 h 1562100"/>
              <a:gd name="connsiteX20" fmla="*/ 1204912 w 2402681"/>
              <a:gd name="connsiteY20" fmla="*/ 1359694 h 1562100"/>
              <a:gd name="connsiteX21" fmla="*/ 1257300 w 2402681"/>
              <a:gd name="connsiteY21" fmla="*/ 1416844 h 1562100"/>
              <a:gd name="connsiteX22" fmla="*/ 1309687 w 2402681"/>
              <a:gd name="connsiteY22" fmla="*/ 1469232 h 1562100"/>
              <a:gd name="connsiteX23" fmla="*/ 1333500 w 2402681"/>
              <a:gd name="connsiteY23" fmla="*/ 1497807 h 1562100"/>
              <a:gd name="connsiteX24" fmla="*/ 1354931 w 2402681"/>
              <a:gd name="connsiteY24" fmla="*/ 1521619 h 1562100"/>
              <a:gd name="connsiteX25" fmla="*/ 1376362 w 2402681"/>
              <a:gd name="connsiteY25" fmla="*/ 1535907 h 1562100"/>
              <a:gd name="connsiteX26" fmla="*/ 1412081 w 2402681"/>
              <a:gd name="connsiteY26" fmla="*/ 1547813 h 1562100"/>
              <a:gd name="connsiteX27" fmla="*/ 1454943 w 2402681"/>
              <a:gd name="connsiteY27" fmla="*/ 1554957 h 1562100"/>
              <a:gd name="connsiteX28" fmla="*/ 1531143 w 2402681"/>
              <a:gd name="connsiteY28" fmla="*/ 1562100 h 1562100"/>
              <a:gd name="connsiteX29" fmla="*/ 1654968 w 2402681"/>
              <a:gd name="connsiteY29" fmla="*/ 1559719 h 1562100"/>
              <a:gd name="connsiteX30" fmla="*/ 1969293 w 2402681"/>
              <a:gd name="connsiteY30" fmla="*/ 1547813 h 1562100"/>
              <a:gd name="connsiteX31" fmla="*/ 2347912 w 2402681"/>
              <a:gd name="connsiteY31" fmla="*/ 1538288 h 1562100"/>
              <a:gd name="connsiteX32" fmla="*/ 2369343 w 2402681"/>
              <a:gd name="connsiteY32" fmla="*/ 1533525 h 1562100"/>
              <a:gd name="connsiteX33" fmla="*/ 2390775 w 2402681"/>
              <a:gd name="connsiteY33" fmla="*/ 1516857 h 1562100"/>
              <a:gd name="connsiteX34" fmla="*/ 2397918 w 2402681"/>
              <a:gd name="connsiteY34" fmla="*/ 1509713 h 1562100"/>
              <a:gd name="connsiteX35" fmla="*/ 2402681 w 2402681"/>
              <a:gd name="connsiteY35" fmla="*/ 1502569 h 1562100"/>
              <a:gd name="connsiteX36" fmla="*/ 2402681 w 2402681"/>
              <a:gd name="connsiteY36" fmla="*/ 1493044 h 1562100"/>
              <a:gd name="connsiteX37" fmla="*/ 2390775 w 2402681"/>
              <a:gd name="connsiteY37" fmla="*/ 1476375 h 1562100"/>
              <a:gd name="connsiteX38" fmla="*/ 2371725 w 2402681"/>
              <a:gd name="connsiteY38" fmla="*/ 1459707 h 1562100"/>
              <a:gd name="connsiteX39" fmla="*/ 2333625 w 2402681"/>
              <a:gd name="connsiteY39" fmla="*/ 1443038 h 1562100"/>
              <a:gd name="connsiteX40" fmla="*/ 2233612 w 2402681"/>
              <a:gd name="connsiteY40" fmla="*/ 1414463 h 1562100"/>
              <a:gd name="connsiteX41" fmla="*/ 2107406 w 2402681"/>
              <a:gd name="connsiteY41" fmla="*/ 1376363 h 1562100"/>
              <a:gd name="connsiteX42" fmla="*/ 2000250 w 2402681"/>
              <a:gd name="connsiteY42" fmla="*/ 1340644 h 1562100"/>
              <a:gd name="connsiteX43" fmla="*/ 1866900 w 2402681"/>
              <a:gd name="connsiteY43" fmla="*/ 1293019 h 1562100"/>
              <a:gd name="connsiteX44" fmla="*/ 1745456 w 2402681"/>
              <a:gd name="connsiteY44" fmla="*/ 1243013 h 1562100"/>
              <a:gd name="connsiteX45" fmla="*/ 1662112 w 2402681"/>
              <a:gd name="connsiteY45" fmla="*/ 1204913 h 1562100"/>
              <a:gd name="connsiteX46" fmla="*/ 1566862 w 2402681"/>
              <a:gd name="connsiteY46" fmla="*/ 1154907 h 1562100"/>
              <a:gd name="connsiteX47" fmla="*/ 1471612 w 2402681"/>
              <a:gd name="connsiteY47" fmla="*/ 1100138 h 1562100"/>
              <a:gd name="connsiteX48" fmla="*/ 1354931 w 2402681"/>
              <a:gd name="connsiteY48" fmla="*/ 1023938 h 1562100"/>
              <a:gd name="connsiteX49" fmla="*/ 1188243 w 2402681"/>
              <a:gd name="connsiteY49" fmla="*/ 909638 h 1562100"/>
              <a:gd name="connsiteX50" fmla="*/ 959643 w 2402681"/>
              <a:gd name="connsiteY50" fmla="*/ 745332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02681" h="1562100">
                <a:moveTo>
                  <a:pt x="959643" y="745332"/>
                </a:moveTo>
                <a:lnTo>
                  <a:pt x="833437" y="650082"/>
                </a:lnTo>
                <a:lnTo>
                  <a:pt x="726281" y="571500"/>
                </a:lnTo>
                <a:lnTo>
                  <a:pt x="607218" y="481013"/>
                </a:lnTo>
                <a:lnTo>
                  <a:pt x="466725" y="373857"/>
                </a:lnTo>
                <a:lnTo>
                  <a:pt x="359568" y="290513"/>
                </a:lnTo>
                <a:lnTo>
                  <a:pt x="278606" y="228600"/>
                </a:lnTo>
                <a:lnTo>
                  <a:pt x="142875" y="121444"/>
                </a:lnTo>
                <a:lnTo>
                  <a:pt x="0" y="0"/>
                </a:lnTo>
                <a:cubicBezTo>
                  <a:pt x="794" y="53975"/>
                  <a:pt x="1587" y="107950"/>
                  <a:pt x="2381" y="161925"/>
                </a:cubicBezTo>
                <a:lnTo>
                  <a:pt x="140493" y="278607"/>
                </a:lnTo>
                <a:lnTo>
                  <a:pt x="307181" y="438150"/>
                </a:lnTo>
                <a:lnTo>
                  <a:pt x="440531" y="566738"/>
                </a:lnTo>
                <a:lnTo>
                  <a:pt x="566737" y="690563"/>
                </a:lnTo>
                <a:lnTo>
                  <a:pt x="704850" y="831057"/>
                </a:lnTo>
                <a:lnTo>
                  <a:pt x="802481" y="931069"/>
                </a:lnTo>
                <a:lnTo>
                  <a:pt x="921543" y="1057275"/>
                </a:lnTo>
                <a:lnTo>
                  <a:pt x="1007268" y="1145382"/>
                </a:lnTo>
                <a:lnTo>
                  <a:pt x="1059656" y="1204913"/>
                </a:lnTo>
                <a:lnTo>
                  <a:pt x="1140618" y="1290638"/>
                </a:lnTo>
                <a:lnTo>
                  <a:pt x="1204912" y="1359694"/>
                </a:lnTo>
                <a:lnTo>
                  <a:pt x="1257300" y="1416844"/>
                </a:lnTo>
                <a:lnTo>
                  <a:pt x="1309687" y="1469232"/>
                </a:lnTo>
                <a:lnTo>
                  <a:pt x="1333500" y="1497807"/>
                </a:lnTo>
                <a:lnTo>
                  <a:pt x="1354931" y="1521619"/>
                </a:lnTo>
                <a:lnTo>
                  <a:pt x="1376362" y="1535907"/>
                </a:lnTo>
                <a:lnTo>
                  <a:pt x="1412081" y="1547813"/>
                </a:lnTo>
                <a:lnTo>
                  <a:pt x="1454943" y="1554957"/>
                </a:lnTo>
                <a:lnTo>
                  <a:pt x="1531143" y="1562100"/>
                </a:lnTo>
                <a:lnTo>
                  <a:pt x="1654968" y="1559719"/>
                </a:lnTo>
                <a:lnTo>
                  <a:pt x="1969293" y="1547813"/>
                </a:lnTo>
                <a:lnTo>
                  <a:pt x="2347912" y="1538288"/>
                </a:lnTo>
                <a:lnTo>
                  <a:pt x="2369343" y="1533525"/>
                </a:lnTo>
                <a:lnTo>
                  <a:pt x="2390775" y="1516857"/>
                </a:lnTo>
                <a:lnTo>
                  <a:pt x="2397918" y="1509713"/>
                </a:lnTo>
                <a:lnTo>
                  <a:pt x="2402681" y="1502569"/>
                </a:lnTo>
                <a:lnTo>
                  <a:pt x="2402681" y="1493044"/>
                </a:lnTo>
                <a:lnTo>
                  <a:pt x="2390775" y="1476375"/>
                </a:lnTo>
                <a:lnTo>
                  <a:pt x="2371725" y="1459707"/>
                </a:lnTo>
                <a:lnTo>
                  <a:pt x="2333625" y="1443038"/>
                </a:lnTo>
                <a:lnTo>
                  <a:pt x="2233612" y="1414463"/>
                </a:lnTo>
                <a:lnTo>
                  <a:pt x="2107406" y="1376363"/>
                </a:lnTo>
                <a:lnTo>
                  <a:pt x="2000250" y="1340644"/>
                </a:lnTo>
                <a:lnTo>
                  <a:pt x="1866900" y="1293019"/>
                </a:lnTo>
                <a:lnTo>
                  <a:pt x="1745456" y="1243013"/>
                </a:lnTo>
                <a:lnTo>
                  <a:pt x="1662112" y="1204913"/>
                </a:lnTo>
                <a:lnTo>
                  <a:pt x="1566862" y="1154907"/>
                </a:lnTo>
                <a:lnTo>
                  <a:pt x="1471612" y="1100138"/>
                </a:lnTo>
                <a:lnTo>
                  <a:pt x="1354931" y="1023938"/>
                </a:lnTo>
                <a:lnTo>
                  <a:pt x="1188243" y="909638"/>
                </a:lnTo>
                <a:lnTo>
                  <a:pt x="959643" y="7453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0422A19-C874-4A40-BABE-23FB13B32D94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258888"/>
            <a:ext cx="4724400" cy="4846637"/>
            <a:chOff x="2789238" y="1417638"/>
            <a:chExt cx="4724400" cy="4846637"/>
          </a:xfrm>
        </p:grpSpPr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9FA67458-E8D9-436E-9AFC-0BB9AD3BC12A}"/>
                </a:ext>
              </a:extLst>
            </p:cNvPr>
            <p:cNvSpPr/>
            <p:nvPr/>
          </p:nvSpPr>
          <p:spPr>
            <a:xfrm>
              <a:off x="4360863" y="1417638"/>
              <a:ext cx="949325" cy="965200"/>
            </a:xfrm>
            <a:custGeom>
              <a:avLst/>
              <a:gdLst>
                <a:gd name="connsiteX0" fmla="*/ 733425 w 950119"/>
                <a:gd name="connsiteY0" fmla="*/ 416719 h 966787"/>
                <a:gd name="connsiteX1" fmla="*/ 571500 w 950119"/>
                <a:gd name="connsiteY1" fmla="*/ 552450 h 966787"/>
                <a:gd name="connsiteX2" fmla="*/ 350044 w 950119"/>
                <a:gd name="connsiteY2" fmla="*/ 740569 h 966787"/>
                <a:gd name="connsiteX3" fmla="*/ 159544 w 950119"/>
                <a:gd name="connsiteY3" fmla="*/ 902494 h 966787"/>
                <a:gd name="connsiteX4" fmla="*/ 90487 w 950119"/>
                <a:gd name="connsiteY4" fmla="*/ 954881 h 966787"/>
                <a:gd name="connsiteX5" fmla="*/ 0 w 950119"/>
                <a:gd name="connsiteY5" fmla="*/ 966787 h 966787"/>
                <a:gd name="connsiteX6" fmla="*/ 104775 w 950119"/>
                <a:gd name="connsiteY6" fmla="*/ 819150 h 966787"/>
                <a:gd name="connsiteX7" fmla="*/ 185737 w 950119"/>
                <a:gd name="connsiteY7" fmla="*/ 700087 h 966787"/>
                <a:gd name="connsiteX8" fmla="*/ 264319 w 950119"/>
                <a:gd name="connsiteY8" fmla="*/ 590550 h 966787"/>
                <a:gd name="connsiteX9" fmla="*/ 319087 w 950119"/>
                <a:gd name="connsiteY9" fmla="*/ 514350 h 966787"/>
                <a:gd name="connsiteX10" fmla="*/ 373856 w 950119"/>
                <a:gd name="connsiteY10" fmla="*/ 438150 h 966787"/>
                <a:gd name="connsiteX11" fmla="*/ 426244 w 950119"/>
                <a:gd name="connsiteY11" fmla="*/ 361950 h 966787"/>
                <a:gd name="connsiteX12" fmla="*/ 442912 w 950119"/>
                <a:gd name="connsiteY12" fmla="*/ 340519 h 966787"/>
                <a:gd name="connsiteX13" fmla="*/ 450056 w 950119"/>
                <a:gd name="connsiteY13" fmla="*/ 321469 h 966787"/>
                <a:gd name="connsiteX14" fmla="*/ 464344 w 950119"/>
                <a:gd name="connsiteY14" fmla="*/ 266700 h 966787"/>
                <a:gd name="connsiteX15" fmla="*/ 471487 w 950119"/>
                <a:gd name="connsiteY15" fmla="*/ 228600 h 966787"/>
                <a:gd name="connsiteX16" fmla="*/ 469106 w 950119"/>
                <a:gd name="connsiteY16" fmla="*/ 202406 h 966787"/>
                <a:gd name="connsiteX17" fmla="*/ 464344 w 950119"/>
                <a:gd name="connsiteY17" fmla="*/ 183356 h 966787"/>
                <a:gd name="connsiteX18" fmla="*/ 450056 w 950119"/>
                <a:gd name="connsiteY18" fmla="*/ 164306 h 966787"/>
                <a:gd name="connsiteX19" fmla="*/ 428625 w 950119"/>
                <a:gd name="connsiteY19" fmla="*/ 147637 h 966787"/>
                <a:gd name="connsiteX20" fmla="*/ 404812 w 950119"/>
                <a:gd name="connsiteY20" fmla="*/ 130969 h 966787"/>
                <a:gd name="connsiteX21" fmla="*/ 373856 w 950119"/>
                <a:gd name="connsiteY21" fmla="*/ 114300 h 966787"/>
                <a:gd name="connsiteX22" fmla="*/ 338137 w 950119"/>
                <a:gd name="connsiteY22" fmla="*/ 100012 h 966787"/>
                <a:gd name="connsiteX23" fmla="*/ 319087 w 950119"/>
                <a:gd name="connsiteY23" fmla="*/ 92869 h 966787"/>
                <a:gd name="connsiteX24" fmla="*/ 309562 w 950119"/>
                <a:gd name="connsiteY24" fmla="*/ 85725 h 966787"/>
                <a:gd name="connsiteX25" fmla="*/ 300037 w 950119"/>
                <a:gd name="connsiteY25" fmla="*/ 69056 h 966787"/>
                <a:gd name="connsiteX26" fmla="*/ 292894 w 950119"/>
                <a:gd name="connsiteY26" fmla="*/ 50006 h 966787"/>
                <a:gd name="connsiteX27" fmla="*/ 288131 w 950119"/>
                <a:gd name="connsiteY27" fmla="*/ 33337 h 966787"/>
                <a:gd name="connsiteX28" fmla="*/ 292894 w 950119"/>
                <a:gd name="connsiteY28" fmla="*/ 16669 h 966787"/>
                <a:gd name="connsiteX29" fmla="*/ 302419 w 950119"/>
                <a:gd name="connsiteY29" fmla="*/ 9525 h 966787"/>
                <a:gd name="connsiteX30" fmla="*/ 323850 w 950119"/>
                <a:gd name="connsiteY30" fmla="*/ 0 h 966787"/>
                <a:gd name="connsiteX31" fmla="*/ 347662 w 950119"/>
                <a:gd name="connsiteY31" fmla="*/ 0 h 966787"/>
                <a:gd name="connsiteX32" fmla="*/ 376237 w 950119"/>
                <a:gd name="connsiteY32" fmla="*/ 2381 h 966787"/>
                <a:gd name="connsiteX33" fmla="*/ 500062 w 950119"/>
                <a:gd name="connsiteY33" fmla="*/ 28575 h 966787"/>
                <a:gd name="connsiteX34" fmla="*/ 640556 w 950119"/>
                <a:gd name="connsiteY34" fmla="*/ 66675 h 966787"/>
                <a:gd name="connsiteX35" fmla="*/ 709612 w 950119"/>
                <a:gd name="connsiteY35" fmla="*/ 88106 h 966787"/>
                <a:gd name="connsiteX36" fmla="*/ 752475 w 950119"/>
                <a:gd name="connsiteY36" fmla="*/ 104775 h 966787"/>
                <a:gd name="connsiteX37" fmla="*/ 807244 w 950119"/>
                <a:gd name="connsiteY37" fmla="*/ 130969 h 966787"/>
                <a:gd name="connsiteX38" fmla="*/ 847725 w 950119"/>
                <a:gd name="connsiteY38" fmla="*/ 154781 h 966787"/>
                <a:gd name="connsiteX39" fmla="*/ 878681 w 950119"/>
                <a:gd name="connsiteY39" fmla="*/ 178594 h 966787"/>
                <a:gd name="connsiteX40" fmla="*/ 907256 w 950119"/>
                <a:gd name="connsiteY40" fmla="*/ 202406 h 966787"/>
                <a:gd name="connsiteX41" fmla="*/ 938212 w 950119"/>
                <a:gd name="connsiteY41" fmla="*/ 235744 h 966787"/>
                <a:gd name="connsiteX42" fmla="*/ 950119 w 950119"/>
                <a:gd name="connsiteY42" fmla="*/ 254794 h 966787"/>
                <a:gd name="connsiteX43" fmla="*/ 950119 w 950119"/>
                <a:gd name="connsiteY43" fmla="*/ 271462 h 966787"/>
                <a:gd name="connsiteX44" fmla="*/ 945356 w 950119"/>
                <a:gd name="connsiteY44" fmla="*/ 285750 h 966787"/>
                <a:gd name="connsiteX45" fmla="*/ 938212 w 950119"/>
                <a:gd name="connsiteY45" fmla="*/ 297656 h 966787"/>
                <a:gd name="connsiteX46" fmla="*/ 921544 w 950119"/>
                <a:gd name="connsiteY46" fmla="*/ 311944 h 966787"/>
                <a:gd name="connsiteX47" fmla="*/ 902494 w 950119"/>
                <a:gd name="connsiteY47" fmla="*/ 321469 h 966787"/>
                <a:gd name="connsiteX48" fmla="*/ 857250 w 950119"/>
                <a:gd name="connsiteY48" fmla="*/ 340519 h 966787"/>
                <a:gd name="connsiteX49" fmla="*/ 812006 w 950119"/>
                <a:gd name="connsiteY49" fmla="*/ 354806 h 966787"/>
                <a:gd name="connsiteX50" fmla="*/ 800100 w 950119"/>
                <a:gd name="connsiteY50" fmla="*/ 359569 h 966787"/>
                <a:gd name="connsiteX51" fmla="*/ 733425 w 950119"/>
                <a:gd name="connsiteY51" fmla="*/ 416719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0119" h="966787">
                  <a:moveTo>
                    <a:pt x="733425" y="416719"/>
                  </a:moveTo>
                  <a:lnTo>
                    <a:pt x="571500" y="552450"/>
                  </a:lnTo>
                  <a:lnTo>
                    <a:pt x="350044" y="740569"/>
                  </a:lnTo>
                  <a:lnTo>
                    <a:pt x="159544" y="902494"/>
                  </a:lnTo>
                  <a:lnTo>
                    <a:pt x="90487" y="954881"/>
                  </a:lnTo>
                  <a:lnTo>
                    <a:pt x="0" y="966787"/>
                  </a:lnTo>
                  <a:lnTo>
                    <a:pt x="104775" y="819150"/>
                  </a:lnTo>
                  <a:lnTo>
                    <a:pt x="185737" y="700087"/>
                  </a:lnTo>
                  <a:lnTo>
                    <a:pt x="264319" y="590550"/>
                  </a:lnTo>
                  <a:lnTo>
                    <a:pt x="319087" y="514350"/>
                  </a:lnTo>
                  <a:lnTo>
                    <a:pt x="373856" y="438150"/>
                  </a:lnTo>
                  <a:lnTo>
                    <a:pt x="426244" y="361950"/>
                  </a:lnTo>
                  <a:lnTo>
                    <a:pt x="442912" y="340519"/>
                  </a:lnTo>
                  <a:lnTo>
                    <a:pt x="450056" y="321469"/>
                  </a:lnTo>
                  <a:lnTo>
                    <a:pt x="464344" y="266700"/>
                  </a:lnTo>
                  <a:lnTo>
                    <a:pt x="471487" y="228600"/>
                  </a:lnTo>
                  <a:lnTo>
                    <a:pt x="469106" y="202406"/>
                  </a:lnTo>
                  <a:lnTo>
                    <a:pt x="464344" y="183356"/>
                  </a:lnTo>
                  <a:lnTo>
                    <a:pt x="450056" y="164306"/>
                  </a:lnTo>
                  <a:lnTo>
                    <a:pt x="428625" y="147637"/>
                  </a:lnTo>
                  <a:lnTo>
                    <a:pt x="404812" y="130969"/>
                  </a:lnTo>
                  <a:lnTo>
                    <a:pt x="373856" y="114300"/>
                  </a:lnTo>
                  <a:lnTo>
                    <a:pt x="338137" y="100012"/>
                  </a:lnTo>
                  <a:lnTo>
                    <a:pt x="319087" y="92869"/>
                  </a:lnTo>
                  <a:lnTo>
                    <a:pt x="309562" y="85725"/>
                  </a:lnTo>
                  <a:lnTo>
                    <a:pt x="300037" y="69056"/>
                  </a:lnTo>
                  <a:lnTo>
                    <a:pt x="292894" y="50006"/>
                  </a:lnTo>
                  <a:lnTo>
                    <a:pt x="288131" y="33337"/>
                  </a:lnTo>
                  <a:lnTo>
                    <a:pt x="292894" y="16669"/>
                  </a:lnTo>
                  <a:lnTo>
                    <a:pt x="302419" y="9525"/>
                  </a:lnTo>
                  <a:lnTo>
                    <a:pt x="323850" y="0"/>
                  </a:lnTo>
                  <a:lnTo>
                    <a:pt x="347662" y="0"/>
                  </a:lnTo>
                  <a:lnTo>
                    <a:pt x="376237" y="2381"/>
                  </a:lnTo>
                  <a:lnTo>
                    <a:pt x="500062" y="28575"/>
                  </a:lnTo>
                  <a:lnTo>
                    <a:pt x="640556" y="66675"/>
                  </a:lnTo>
                  <a:lnTo>
                    <a:pt x="709612" y="88106"/>
                  </a:lnTo>
                  <a:lnTo>
                    <a:pt x="752475" y="104775"/>
                  </a:lnTo>
                  <a:lnTo>
                    <a:pt x="807244" y="130969"/>
                  </a:lnTo>
                  <a:lnTo>
                    <a:pt x="847725" y="154781"/>
                  </a:lnTo>
                  <a:lnTo>
                    <a:pt x="878681" y="178594"/>
                  </a:lnTo>
                  <a:lnTo>
                    <a:pt x="907256" y="202406"/>
                  </a:lnTo>
                  <a:lnTo>
                    <a:pt x="938212" y="235744"/>
                  </a:lnTo>
                  <a:lnTo>
                    <a:pt x="950119" y="254794"/>
                  </a:lnTo>
                  <a:lnTo>
                    <a:pt x="950119" y="271462"/>
                  </a:lnTo>
                  <a:lnTo>
                    <a:pt x="945356" y="285750"/>
                  </a:lnTo>
                  <a:lnTo>
                    <a:pt x="938212" y="297656"/>
                  </a:lnTo>
                  <a:lnTo>
                    <a:pt x="921544" y="311944"/>
                  </a:lnTo>
                  <a:lnTo>
                    <a:pt x="902494" y="321469"/>
                  </a:lnTo>
                  <a:lnTo>
                    <a:pt x="857250" y="340519"/>
                  </a:lnTo>
                  <a:lnTo>
                    <a:pt x="812006" y="354806"/>
                  </a:lnTo>
                  <a:lnTo>
                    <a:pt x="800100" y="359569"/>
                  </a:lnTo>
                  <a:lnTo>
                    <a:pt x="733425" y="416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6214914B-45A9-4073-B31B-532C39C3854B}"/>
                </a:ext>
              </a:extLst>
            </p:cNvPr>
            <p:cNvSpPr/>
            <p:nvPr/>
          </p:nvSpPr>
          <p:spPr>
            <a:xfrm>
              <a:off x="3576638" y="2200275"/>
              <a:ext cx="538162" cy="1671638"/>
            </a:xfrm>
            <a:custGeom>
              <a:avLst/>
              <a:gdLst>
                <a:gd name="connsiteX0" fmla="*/ 481012 w 538162"/>
                <a:gd name="connsiteY0" fmla="*/ 528638 h 1671638"/>
                <a:gd name="connsiteX1" fmla="*/ 495300 w 538162"/>
                <a:gd name="connsiteY1" fmla="*/ 738188 h 1671638"/>
                <a:gd name="connsiteX2" fmla="*/ 511968 w 538162"/>
                <a:gd name="connsiteY2" fmla="*/ 866775 h 1671638"/>
                <a:gd name="connsiteX3" fmla="*/ 526256 w 538162"/>
                <a:gd name="connsiteY3" fmla="*/ 1097756 h 1671638"/>
                <a:gd name="connsiteX4" fmla="*/ 535781 w 538162"/>
                <a:gd name="connsiteY4" fmla="*/ 1316831 h 1671638"/>
                <a:gd name="connsiteX5" fmla="*/ 538162 w 538162"/>
                <a:gd name="connsiteY5" fmla="*/ 1409700 h 1671638"/>
                <a:gd name="connsiteX6" fmla="*/ 531018 w 538162"/>
                <a:gd name="connsiteY6" fmla="*/ 1554956 h 1671638"/>
                <a:gd name="connsiteX7" fmla="*/ 519112 w 538162"/>
                <a:gd name="connsiteY7" fmla="*/ 1597819 h 1671638"/>
                <a:gd name="connsiteX8" fmla="*/ 497681 w 538162"/>
                <a:gd name="connsiteY8" fmla="*/ 1643063 h 1671638"/>
                <a:gd name="connsiteX9" fmla="*/ 483393 w 538162"/>
                <a:gd name="connsiteY9" fmla="*/ 1657350 h 1671638"/>
                <a:gd name="connsiteX10" fmla="*/ 471487 w 538162"/>
                <a:gd name="connsiteY10" fmla="*/ 1664494 h 1671638"/>
                <a:gd name="connsiteX11" fmla="*/ 457200 w 538162"/>
                <a:gd name="connsiteY11" fmla="*/ 1669256 h 1671638"/>
                <a:gd name="connsiteX12" fmla="*/ 442912 w 538162"/>
                <a:gd name="connsiteY12" fmla="*/ 1671638 h 1671638"/>
                <a:gd name="connsiteX13" fmla="*/ 426243 w 538162"/>
                <a:gd name="connsiteY13" fmla="*/ 1664494 h 1671638"/>
                <a:gd name="connsiteX14" fmla="*/ 404812 w 538162"/>
                <a:gd name="connsiteY14" fmla="*/ 1647825 h 1671638"/>
                <a:gd name="connsiteX15" fmla="*/ 381000 w 538162"/>
                <a:gd name="connsiteY15" fmla="*/ 1624013 h 1671638"/>
                <a:gd name="connsiteX16" fmla="*/ 345281 w 538162"/>
                <a:gd name="connsiteY16" fmla="*/ 1583531 h 1671638"/>
                <a:gd name="connsiteX17" fmla="*/ 321468 w 538162"/>
                <a:gd name="connsiteY17" fmla="*/ 1543050 h 1671638"/>
                <a:gd name="connsiteX18" fmla="*/ 297656 w 538162"/>
                <a:gd name="connsiteY18" fmla="*/ 1497806 h 1671638"/>
                <a:gd name="connsiteX19" fmla="*/ 285750 w 538162"/>
                <a:gd name="connsiteY19" fmla="*/ 1462088 h 1671638"/>
                <a:gd name="connsiteX20" fmla="*/ 271462 w 538162"/>
                <a:gd name="connsiteY20" fmla="*/ 1419225 h 1671638"/>
                <a:gd name="connsiteX21" fmla="*/ 271462 w 538162"/>
                <a:gd name="connsiteY21" fmla="*/ 1397794 h 1671638"/>
                <a:gd name="connsiteX22" fmla="*/ 283368 w 538162"/>
                <a:gd name="connsiteY22" fmla="*/ 1297781 h 1671638"/>
                <a:gd name="connsiteX23" fmla="*/ 290512 w 538162"/>
                <a:gd name="connsiteY23" fmla="*/ 1216819 h 1671638"/>
                <a:gd name="connsiteX24" fmla="*/ 292893 w 538162"/>
                <a:gd name="connsiteY24" fmla="*/ 1197769 h 1671638"/>
                <a:gd name="connsiteX25" fmla="*/ 288131 w 538162"/>
                <a:gd name="connsiteY25" fmla="*/ 1135856 h 1671638"/>
                <a:gd name="connsiteX26" fmla="*/ 280987 w 538162"/>
                <a:gd name="connsiteY26" fmla="*/ 1004888 h 1671638"/>
                <a:gd name="connsiteX27" fmla="*/ 271462 w 538162"/>
                <a:gd name="connsiteY27" fmla="*/ 859631 h 1671638"/>
                <a:gd name="connsiteX28" fmla="*/ 261937 w 538162"/>
                <a:gd name="connsiteY28" fmla="*/ 692944 h 1671638"/>
                <a:gd name="connsiteX29" fmla="*/ 254793 w 538162"/>
                <a:gd name="connsiteY29" fmla="*/ 592931 h 1671638"/>
                <a:gd name="connsiteX30" fmla="*/ 247650 w 538162"/>
                <a:gd name="connsiteY30" fmla="*/ 488156 h 1671638"/>
                <a:gd name="connsiteX31" fmla="*/ 242887 w 538162"/>
                <a:gd name="connsiteY31" fmla="*/ 454819 h 1671638"/>
                <a:gd name="connsiteX32" fmla="*/ 238125 w 538162"/>
                <a:gd name="connsiteY32" fmla="*/ 414338 h 1671638"/>
                <a:gd name="connsiteX33" fmla="*/ 228600 w 538162"/>
                <a:gd name="connsiteY33" fmla="*/ 369094 h 1671638"/>
                <a:gd name="connsiteX34" fmla="*/ 216693 w 538162"/>
                <a:gd name="connsiteY34" fmla="*/ 330994 h 1671638"/>
                <a:gd name="connsiteX35" fmla="*/ 197643 w 538162"/>
                <a:gd name="connsiteY35" fmla="*/ 288131 h 1671638"/>
                <a:gd name="connsiteX36" fmla="*/ 188118 w 538162"/>
                <a:gd name="connsiteY36" fmla="*/ 271463 h 1671638"/>
                <a:gd name="connsiteX37" fmla="*/ 176212 w 538162"/>
                <a:gd name="connsiteY37" fmla="*/ 252413 h 1671638"/>
                <a:gd name="connsiteX38" fmla="*/ 150018 w 538162"/>
                <a:gd name="connsiteY38" fmla="*/ 216694 h 1671638"/>
                <a:gd name="connsiteX39" fmla="*/ 123825 w 538162"/>
                <a:gd name="connsiteY39" fmla="*/ 180975 h 1671638"/>
                <a:gd name="connsiteX40" fmla="*/ 92868 w 538162"/>
                <a:gd name="connsiteY40" fmla="*/ 142875 h 1671638"/>
                <a:gd name="connsiteX41" fmla="*/ 59531 w 538162"/>
                <a:gd name="connsiteY41" fmla="*/ 102394 h 1671638"/>
                <a:gd name="connsiteX42" fmla="*/ 30956 w 538162"/>
                <a:gd name="connsiteY42" fmla="*/ 71438 h 1671638"/>
                <a:gd name="connsiteX43" fmla="*/ 9525 w 538162"/>
                <a:gd name="connsiteY43" fmla="*/ 45244 h 1671638"/>
                <a:gd name="connsiteX44" fmla="*/ 0 w 538162"/>
                <a:gd name="connsiteY44" fmla="*/ 26194 h 1671638"/>
                <a:gd name="connsiteX45" fmla="*/ 0 w 538162"/>
                <a:gd name="connsiteY45" fmla="*/ 14288 h 1671638"/>
                <a:gd name="connsiteX46" fmla="*/ 7143 w 538162"/>
                <a:gd name="connsiteY46" fmla="*/ 4763 h 1671638"/>
                <a:gd name="connsiteX47" fmla="*/ 26193 w 538162"/>
                <a:gd name="connsiteY47" fmla="*/ 0 h 1671638"/>
                <a:gd name="connsiteX48" fmla="*/ 50006 w 538162"/>
                <a:gd name="connsiteY48" fmla="*/ 0 h 1671638"/>
                <a:gd name="connsiteX49" fmla="*/ 88106 w 538162"/>
                <a:gd name="connsiteY49" fmla="*/ 11906 h 1671638"/>
                <a:gd name="connsiteX50" fmla="*/ 207168 w 538162"/>
                <a:gd name="connsiteY50" fmla="*/ 57150 h 1671638"/>
                <a:gd name="connsiteX51" fmla="*/ 338137 w 538162"/>
                <a:gd name="connsiteY51" fmla="*/ 111919 h 1671638"/>
                <a:gd name="connsiteX52" fmla="*/ 423862 w 538162"/>
                <a:gd name="connsiteY52" fmla="*/ 152400 h 1671638"/>
                <a:gd name="connsiteX53" fmla="*/ 445293 w 538162"/>
                <a:gd name="connsiteY53" fmla="*/ 285750 h 1671638"/>
                <a:gd name="connsiteX54" fmla="*/ 473868 w 538162"/>
                <a:gd name="connsiteY54" fmla="*/ 407194 h 1671638"/>
                <a:gd name="connsiteX55" fmla="*/ 481012 w 538162"/>
                <a:gd name="connsiteY55" fmla="*/ 5286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38162" h="1671638">
                  <a:moveTo>
                    <a:pt x="481012" y="528638"/>
                  </a:moveTo>
                  <a:lnTo>
                    <a:pt x="495300" y="738188"/>
                  </a:lnTo>
                  <a:lnTo>
                    <a:pt x="511968" y="866775"/>
                  </a:lnTo>
                  <a:lnTo>
                    <a:pt x="526256" y="1097756"/>
                  </a:lnTo>
                  <a:lnTo>
                    <a:pt x="535781" y="1316831"/>
                  </a:lnTo>
                  <a:cubicBezTo>
                    <a:pt x="536575" y="1347787"/>
                    <a:pt x="537368" y="1378744"/>
                    <a:pt x="538162" y="1409700"/>
                  </a:cubicBezTo>
                  <a:lnTo>
                    <a:pt x="531018" y="1554956"/>
                  </a:lnTo>
                  <a:lnTo>
                    <a:pt x="519112" y="1597819"/>
                  </a:lnTo>
                  <a:lnTo>
                    <a:pt x="497681" y="1643063"/>
                  </a:lnTo>
                  <a:lnTo>
                    <a:pt x="483393" y="1657350"/>
                  </a:lnTo>
                  <a:lnTo>
                    <a:pt x="471487" y="1664494"/>
                  </a:lnTo>
                  <a:lnTo>
                    <a:pt x="457200" y="1669256"/>
                  </a:lnTo>
                  <a:lnTo>
                    <a:pt x="442912" y="1671638"/>
                  </a:lnTo>
                  <a:lnTo>
                    <a:pt x="426243" y="1664494"/>
                  </a:lnTo>
                  <a:lnTo>
                    <a:pt x="404812" y="1647825"/>
                  </a:lnTo>
                  <a:lnTo>
                    <a:pt x="381000" y="1624013"/>
                  </a:lnTo>
                  <a:lnTo>
                    <a:pt x="345281" y="1583531"/>
                  </a:lnTo>
                  <a:lnTo>
                    <a:pt x="321468" y="1543050"/>
                  </a:lnTo>
                  <a:lnTo>
                    <a:pt x="297656" y="1497806"/>
                  </a:lnTo>
                  <a:lnTo>
                    <a:pt x="285750" y="1462088"/>
                  </a:lnTo>
                  <a:lnTo>
                    <a:pt x="271462" y="1419225"/>
                  </a:lnTo>
                  <a:lnTo>
                    <a:pt x="271462" y="1397794"/>
                  </a:lnTo>
                  <a:lnTo>
                    <a:pt x="283368" y="1297781"/>
                  </a:lnTo>
                  <a:lnTo>
                    <a:pt x="290512" y="1216819"/>
                  </a:lnTo>
                  <a:lnTo>
                    <a:pt x="292893" y="1197769"/>
                  </a:lnTo>
                  <a:lnTo>
                    <a:pt x="288131" y="1135856"/>
                  </a:lnTo>
                  <a:lnTo>
                    <a:pt x="280987" y="1004888"/>
                  </a:lnTo>
                  <a:lnTo>
                    <a:pt x="271462" y="859631"/>
                  </a:lnTo>
                  <a:lnTo>
                    <a:pt x="261937" y="692944"/>
                  </a:lnTo>
                  <a:lnTo>
                    <a:pt x="254793" y="592931"/>
                  </a:lnTo>
                  <a:lnTo>
                    <a:pt x="247650" y="488156"/>
                  </a:lnTo>
                  <a:lnTo>
                    <a:pt x="242887" y="454819"/>
                  </a:lnTo>
                  <a:lnTo>
                    <a:pt x="238125" y="414338"/>
                  </a:lnTo>
                  <a:lnTo>
                    <a:pt x="228600" y="369094"/>
                  </a:lnTo>
                  <a:lnTo>
                    <a:pt x="216693" y="330994"/>
                  </a:lnTo>
                  <a:lnTo>
                    <a:pt x="197643" y="288131"/>
                  </a:lnTo>
                  <a:lnTo>
                    <a:pt x="188118" y="271463"/>
                  </a:lnTo>
                  <a:lnTo>
                    <a:pt x="176212" y="252413"/>
                  </a:lnTo>
                  <a:lnTo>
                    <a:pt x="150018" y="216694"/>
                  </a:lnTo>
                  <a:lnTo>
                    <a:pt x="123825" y="180975"/>
                  </a:lnTo>
                  <a:lnTo>
                    <a:pt x="92868" y="142875"/>
                  </a:lnTo>
                  <a:lnTo>
                    <a:pt x="59531" y="102394"/>
                  </a:lnTo>
                  <a:lnTo>
                    <a:pt x="30956" y="71438"/>
                  </a:lnTo>
                  <a:lnTo>
                    <a:pt x="9525" y="45244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0"/>
                  </a:lnTo>
                  <a:lnTo>
                    <a:pt x="88106" y="11906"/>
                  </a:lnTo>
                  <a:lnTo>
                    <a:pt x="207168" y="57150"/>
                  </a:lnTo>
                  <a:lnTo>
                    <a:pt x="338137" y="111919"/>
                  </a:lnTo>
                  <a:lnTo>
                    <a:pt x="423862" y="152400"/>
                  </a:lnTo>
                  <a:lnTo>
                    <a:pt x="445293" y="285750"/>
                  </a:lnTo>
                  <a:lnTo>
                    <a:pt x="473868" y="407194"/>
                  </a:lnTo>
                  <a:lnTo>
                    <a:pt x="481012" y="528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0DF98A90-339A-496E-AF11-B2B5F7ECD4D1}"/>
                </a:ext>
              </a:extLst>
            </p:cNvPr>
            <p:cNvSpPr/>
            <p:nvPr/>
          </p:nvSpPr>
          <p:spPr>
            <a:xfrm>
              <a:off x="3941763" y="2039938"/>
              <a:ext cx="2517775" cy="1609725"/>
            </a:xfrm>
            <a:custGeom>
              <a:avLst/>
              <a:gdLst>
                <a:gd name="connsiteX0" fmla="*/ 1302544 w 2519362"/>
                <a:gd name="connsiteY0" fmla="*/ 266700 h 1609725"/>
                <a:gd name="connsiteX1" fmla="*/ 1154906 w 2519362"/>
                <a:gd name="connsiteY1" fmla="*/ 292894 h 1609725"/>
                <a:gd name="connsiteX2" fmla="*/ 978694 w 2519362"/>
                <a:gd name="connsiteY2" fmla="*/ 321469 h 1609725"/>
                <a:gd name="connsiteX3" fmla="*/ 814387 w 2519362"/>
                <a:gd name="connsiteY3" fmla="*/ 350044 h 1609725"/>
                <a:gd name="connsiteX4" fmla="*/ 647700 w 2519362"/>
                <a:gd name="connsiteY4" fmla="*/ 378619 h 1609725"/>
                <a:gd name="connsiteX5" fmla="*/ 404812 w 2519362"/>
                <a:gd name="connsiteY5" fmla="*/ 416719 h 1609725"/>
                <a:gd name="connsiteX6" fmla="*/ 214312 w 2519362"/>
                <a:gd name="connsiteY6" fmla="*/ 447675 h 1609725"/>
                <a:gd name="connsiteX7" fmla="*/ 21431 w 2519362"/>
                <a:gd name="connsiteY7" fmla="*/ 478632 h 1609725"/>
                <a:gd name="connsiteX8" fmla="*/ 0 w 2519362"/>
                <a:gd name="connsiteY8" fmla="*/ 302419 h 1609725"/>
                <a:gd name="connsiteX9" fmla="*/ 80962 w 2519362"/>
                <a:gd name="connsiteY9" fmla="*/ 314325 h 1609725"/>
                <a:gd name="connsiteX10" fmla="*/ 126206 w 2519362"/>
                <a:gd name="connsiteY10" fmla="*/ 314325 h 1609725"/>
                <a:gd name="connsiteX11" fmla="*/ 214312 w 2519362"/>
                <a:gd name="connsiteY11" fmla="*/ 309563 h 1609725"/>
                <a:gd name="connsiteX12" fmla="*/ 300037 w 2519362"/>
                <a:gd name="connsiteY12" fmla="*/ 295275 h 1609725"/>
                <a:gd name="connsiteX13" fmla="*/ 390525 w 2519362"/>
                <a:gd name="connsiteY13" fmla="*/ 276225 h 1609725"/>
                <a:gd name="connsiteX14" fmla="*/ 497681 w 2519362"/>
                <a:gd name="connsiteY14" fmla="*/ 247650 h 1609725"/>
                <a:gd name="connsiteX15" fmla="*/ 642937 w 2519362"/>
                <a:gd name="connsiteY15" fmla="*/ 202407 h 1609725"/>
                <a:gd name="connsiteX16" fmla="*/ 923925 w 2519362"/>
                <a:gd name="connsiteY16" fmla="*/ 161925 h 1609725"/>
                <a:gd name="connsiteX17" fmla="*/ 1147762 w 2519362"/>
                <a:gd name="connsiteY17" fmla="*/ 128588 h 1609725"/>
                <a:gd name="connsiteX18" fmla="*/ 1419225 w 2519362"/>
                <a:gd name="connsiteY18" fmla="*/ 90488 h 1609725"/>
                <a:gd name="connsiteX19" fmla="*/ 1588294 w 2519362"/>
                <a:gd name="connsiteY19" fmla="*/ 71438 h 1609725"/>
                <a:gd name="connsiteX20" fmla="*/ 1750219 w 2519362"/>
                <a:gd name="connsiteY20" fmla="*/ 50007 h 1609725"/>
                <a:gd name="connsiteX21" fmla="*/ 1964531 w 2519362"/>
                <a:gd name="connsiteY21" fmla="*/ 30957 h 1609725"/>
                <a:gd name="connsiteX22" fmla="*/ 2097881 w 2519362"/>
                <a:gd name="connsiteY22" fmla="*/ 21432 h 1609725"/>
                <a:gd name="connsiteX23" fmla="*/ 2155031 w 2519362"/>
                <a:gd name="connsiteY23" fmla="*/ 9525 h 1609725"/>
                <a:gd name="connsiteX24" fmla="*/ 2221706 w 2519362"/>
                <a:gd name="connsiteY24" fmla="*/ 0 h 1609725"/>
                <a:gd name="connsiteX25" fmla="*/ 2243137 w 2519362"/>
                <a:gd name="connsiteY25" fmla="*/ 0 h 1609725"/>
                <a:gd name="connsiteX26" fmla="*/ 2271712 w 2519362"/>
                <a:gd name="connsiteY26" fmla="*/ 7144 h 1609725"/>
                <a:gd name="connsiteX27" fmla="*/ 2305050 w 2519362"/>
                <a:gd name="connsiteY27" fmla="*/ 26194 h 1609725"/>
                <a:gd name="connsiteX28" fmla="*/ 2340769 w 2519362"/>
                <a:gd name="connsiteY28" fmla="*/ 54769 h 1609725"/>
                <a:gd name="connsiteX29" fmla="*/ 2364581 w 2519362"/>
                <a:gd name="connsiteY29" fmla="*/ 88107 h 1609725"/>
                <a:gd name="connsiteX30" fmla="*/ 2409825 w 2519362"/>
                <a:gd name="connsiteY30" fmla="*/ 142875 h 1609725"/>
                <a:gd name="connsiteX31" fmla="*/ 2459831 w 2519362"/>
                <a:gd name="connsiteY31" fmla="*/ 209550 h 1609725"/>
                <a:gd name="connsiteX32" fmla="*/ 2488406 w 2519362"/>
                <a:gd name="connsiteY32" fmla="*/ 257175 h 1609725"/>
                <a:gd name="connsiteX33" fmla="*/ 2505075 w 2519362"/>
                <a:gd name="connsiteY33" fmla="*/ 288132 h 1609725"/>
                <a:gd name="connsiteX34" fmla="*/ 2514600 w 2519362"/>
                <a:gd name="connsiteY34" fmla="*/ 314325 h 1609725"/>
                <a:gd name="connsiteX35" fmla="*/ 2519362 w 2519362"/>
                <a:gd name="connsiteY35" fmla="*/ 347663 h 1609725"/>
                <a:gd name="connsiteX36" fmla="*/ 2519362 w 2519362"/>
                <a:gd name="connsiteY36" fmla="*/ 383382 h 1609725"/>
                <a:gd name="connsiteX37" fmla="*/ 2512219 w 2519362"/>
                <a:gd name="connsiteY37" fmla="*/ 421482 h 1609725"/>
                <a:gd name="connsiteX38" fmla="*/ 2497931 w 2519362"/>
                <a:gd name="connsiteY38" fmla="*/ 461963 h 1609725"/>
                <a:gd name="connsiteX39" fmla="*/ 2471737 w 2519362"/>
                <a:gd name="connsiteY39" fmla="*/ 507207 h 1609725"/>
                <a:gd name="connsiteX40" fmla="*/ 2455069 w 2519362"/>
                <a:gd name="connsiteY40" fmla="*/ 531019 h 1609725"/>
                <a:gd name="connsiteX41" fmla="*/ 2440781 w 2519362"/>
                <a:gd name="connsiteY41" fmla="*/ 559594 h 1609725"/>
                <a:gd name="connsiteX42" fmla="*/ 2409825 w 2519362"/>
                <a:gd name="connsiteY42" fmla="*/ 661988 h 1609725"/>
                <a:gd name="connsiteX43" fmla="*/ 2383631 w 2519362"/>
                <a:gd name="connsiteY43" fmla="*/ 742950 h 1609725"/>
                <a:gd name="connsiteX44" fmla="*/ 2362200 w 2519362"/>
                <a:gd name="connsiteY44" fmla="*/ 828675 h 1609725"/>
                <a:gd name="connsiteX45" fmla="*/ 2345531 w 2519362"/>
                <a:gd name="connsiteY45" fmla="*/ 909638 h 1609725"/>
                <a:gd name="connsiteX46" fmla="*/ 2321719 w 2519362"/>
                <a:gd name="connsiteY46" fmla="*/ 1045369 h 1609725"/>
                <a:gd name="connsiteX47" fmla="*/ 2286000 w 2519362"/>
                <a:gd name="connsiteY47" fmla="*/ 1271588 h 1609725"/>
                <a:gd name="connsiteX48" fmla="*/ 2252662 w 2519362"/>
                <a:gd name="connsiteY48" fmla="*/ 1512094 h 1609725"/>
                <a:gd name="connsiteX49" fmla="*/ 2231231 w 2519362"/>
                <a:gd name="connsiteY49" fmla="*/ 1559719 h 1609725"/>
                <a:gd name="connsiteX50" fmla="*/ 2209800 w 2519362"/>
                <a:gd name="connsiteY50" fmla="*/ 1602582 h 1609725"/>
                <a:gd name="connsiteX51" fmla="*/ 2200275 w 2519362"/>
                <a:gd name="connsiteY51" fmla="*/ 1609725 h 1609725"/>
                <a:gd name="connsiteX52" fmla="*/ 2178844 w 2519362"/>
                <a:gd name="connsiteY52" fmla="*/ 1609725 h 1609725"/>
                <a:gd name="connsiteX53" fmla="*/ 2135981 w 2519362"/>
                <a:gd name="connsiteY53" fmla="*/ 1595438 h 1609725"/>
                <a:gd name="connsiteX54" fmla="*/ 2100262 w 2519362"/>
                <a:gd name="connsiteY54" fmla="*/ 1576388 h 1609725"/>
                <a:gd name="connsiteX55" fmla="*/ 2059781 w 2519362"/>
                <a:gd name="connsiteY55" fmla="*/ 1547813 h 1609725"/>
                <a:gd name="connsiteX56" fmla="*/ 2031206 w 2519362"/>
                <a:gd name="connsiteY56" fmla="*/ 1521619 h 1609725"/>
                <a:gd name="connsiteX57" fmla="*/ 2047875 w 2519362"/>
                <a:gd name="connsiteY57" fmla="*/ 1431132 h 1609725"/>
                <a:gd name="connsiteX58" fmla="*/ 2059781 w 2519362"/>
                <a:gd name="connsiteY58" fmla="*/ 1285875 h 1609725"/>
                <a:gd name="connsiteX59" fmla="*/ 2074069 w 2519362"/>
                <a:gd name="connsiteY59" fmla="*/ 1100138 h 1609725"/>
                <a:gd name="connsiteX60" fmla="*/ 2095500 w 2519362"/>
                <a:gd name="connsiteY60" fmla="*/ 871538 h 1609725"/>
                <a:gd name="connsiteX61" fmla="*/ 2109787 w 2519362"/>
                <a:gd name="connsiteY61" fmla="*/ 700088 h 1609725"/>
                <a:gd name="connsiteX62" fmla="*/ 2126456 w 2519362"/>
                <a:gd name="connsiteY62" fmla="*/ 500063 h 1609725"/>
                <a:gd name="connsiteX63" fmla="*/ 2135981 w 2519362"/>
                <a:gd name="connsiteY63" fmla="*/ 373857 h 1609725"/>
                <a:gd name="connsiteX64" fmla="*/ 2138362 w 2519362"/>
                <a:gd name="connsiteY64" fmla="*/ 319088 h 1609725"/>
                <a:gd name="connsiteX65" fmla="*/ 2135981 w 2519362"/>
                <a:gd name="connsiteY65" fmla="*/ 297657 h 1609725"/>
                <a:gd name="connsiteX66" fmla="*/ 2126456 w 2519362"/>
                <a:gd name="connsiteY66" fmla="*/ 273844 h 1609725"/>
                <a:gd name="connsiteX67" fmla="*/ 2112169 w 2519362"/>
                <a:gd name="connsiteY67" fmla="*/ 252413 h 1609725"/>
                <a:gd name="connsiteX68" fmla="*/ 2088356 w 2519362"/>
                <a:gd name="connsiteY68" fmla="*/ 235744 h 1609725"/>
                <a:gd name="connsiteX69" fmla="*/ 2062162 w 2519362"/>
                <a:gd name="connsiteY69" fmla="*/ 228600 h 1609725"/>
                <a:gd name="connsiteX70" fmla="*/ 2021681 w 2519362"/>
                <a:gd name="connsiteY70" fmla="*/ 226219 h 1609725"/>
                <a:gd name="connsiteX71" fmla="*/ 1947862 w 2519362"/>
                <a:gd name="connsiteY71" fmla="*/ 226219 h 1609725"/>
                <a:gd name="connsiteX72" fmla="*/ 1862137 w 2519362"/>
                <a:gd name="connsiteY72" fmla="*/ 226219 h 1609725"/>
                <a:gd name="connsiteX73" fmla="*/ 1771650 w 2519362"/>
                <a:gd name="connsiteY73" fmla="*/ 228600 h 1609725"/>
                <a:gd name="connsiteX74" fmla="*/ 1645444 w 2519362"/>
                <a:gd name="connsiteY74" fmla="*/ 233363 h 1609725"/>
                <a:gd name="connsiteX75" fmla="*/ 1566862 w 2519362"/>
                <a:gd name="connsiteY75" fmla="*/ 238125 h 1609725"/>
                <a:gd name="connsiteX76" fmla="*/ 1478756 w 2519362"/>
                <a:gd name="connsiteY76" fmla="*/ 245269 h 1609725"/>
                <a:gd name="connsiteX77" fmla="*/ 1404937 w 2519362"/>
                <a:gd name="connsiteY77" fmla="*/ 252413 h 1609725"/>
                <a:gd name="connsiteX78" fmla="*/ 1302544 w 2519362"/>
                <a:gd name="connsiteY78" fmla="*/ 26670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519362" h="1609725">
                  <a:moveTo>
                    <a:pt x="1302544" y="266700"/>
                  </a:moveTo>
                  <a:lnTo>
                    <a:pt x="1154906" y="292894"/>
                  </a:lnTo>
                  <a:lnTo>
                    <a:pt x="978694" y="321469"/>
                  </a:lnTo>
                  <a:lnTo>
                    <a:pt x="814387" y="350044"/>
                  </a:lnTo>
                  <a:lnTo>
                    <a:pt x="647700" y="378619"/>
                  </a:lnTo>
                  <a:lnTo>
                    <a:pt x="404812" y="416719"/>
                  </a:lnTo>
                  <a:lnTo>
                    <a:pt x="214312" y="447675"/>
                  </a:lnTo>
                  <a:lnTo>
                    <a:pt x="21431" y="478632"/>
                  </a:lnTo>
                  <a:lnTo>
                    <a:pt x="0" y="302419"/>
                  </a:lnTo>
                  <a:lnTo>
                    <a:pt x="80962" y="314325"/>
                  </a:lnTo>
                  <a:lnTo>
                    <a:pt x="126206" y="314325"/>
                  </a:lnTo>
                  <a:lnTo>
                    <a:pt x="214312" y="309563"/>
                  </a:lnTo>
                  <a:lnTo>
                    <a:pt x="300037" y="295275"/>
                  </a:lnTo>
                  <a:lnTo>
                    <a:pt x="390525" y="276225"/>
                  </a:lnTo>
                  <a:lnTo>
                    <a:pt x="497681" y="247650"/>
                  </a:lnTo>
                  <a:lnTo>
                    <a:pt x="642937" y="202407"/>
                  </a:lnTo>
                  <a:lnTo>
                    <a:pt x="923925" y="161925"/>
                  </a:lnTo>
                  <a:lnTo>
                    <a:pt x="1147762" y="128588"/>
                  </a:lnTo>
                  <a:lnTo>
                    <a:pt x="1419225" y="90488"/>
                  </a:lnTo>
                  <a:lnTo>
                    <a:pt x="1588294" y="71438"/>
                  </a:lnTo>
                  <a:lnTo>
                    <a:pt x="1750219" y="50007"/>
                  </a:lnTo>
                  <a:lnTo>
                    <a:pt x="1964531" y="30957"/>
                  </a:lnTo>
                  <a:lnTo>
                    <a:pt x="2097881" y="21432"/>
                  </a:lnTo>
                  <a:lnTo>
                    <a:pt x="2155031" y="9525"/>
                  </a:lnTo>
                  <a:lnTo>
                    <a:pt x="2221706" y="0"/>
                  </a:lnTo>
                  <a:lnTo>
                    <a:pt x="2243137" y="0"/>
                  </a:lnTo>
                  <a:lnTo>
                    <a:pt x="2271712" y="7144"/>
                  </a:lnTo>
                  <a:lnTo>
                    <a:pt x="2305050" y="26194"/>
                  </a:lnTo>
                  <a:lnTo>
                    <a:pt x="2340769" y="54769"/>
                  </a:lnTo>
                  <a:lnTo>
                    <a:pt x="2364581" y="88107"/>
                  </a:lnTo>
                  <a:lnTo>
                    <a:pt x="2409825" y="142875"/>
                  </a:lnTo>
                  <a:lnTo>
                    <a:pt x="2459831" y="209550"/>
                  </a:lnTo>
                  <a:lnTo>
                    <a:pt x="2488406" y="257175"/>
                  </a:lnTo>
                  <a:lnTo>
                    <a:pt x="2505075" y="288132"/>
                  </a:lnTo>
                  <a:lnTo>
                    <a:pt x="2514600" y="314325"/>
                  </a:lnTo>
                  <a:lnTo>
                    <a:pt x="2519362" y="347663"/>
                  </a:lnTo>
                  <a:lnTo>
                    <a:pt x="2519362" y="383382"/>
                  </a:lnTo>
                  <a:lnTo>
                    <a:pt x="2512219" y="421482"/>
                  </a:lnTo>
                  <a:lnTo>
                    <a:pt x="2497931" y="461963"/>
                  </a:lnTo>
                  <a:lnTo>
                    <a:pt x="2471737" y="507207"/>
                  </a:lnTo>
                  <a:lnTo>
                    <a:pt x="2455069" y="531019"/>
                  </a:lnTo>
                  <a:lnTo>
                    <a:pt x="2440781" y="559594"/>
                  </a:lnTo>
                  <a:lnTo>
                    <a:pt x="2409825" y="661988"/>
                  </a:lnTo>
                  <a:lnTo>
                    <a:pt x="2383631" y="742950"/>
                  </a:lnTo>
                  <a:lnTo>
                    <a:pt x="2362200" y="828675"/>
                  </a:lnTo>
                  <a:lnTo>
                    <a:pt x="2345531" y="909638"/>
                  </a:lnTo>
                  <a:lnTo>
                    <a:pt x="2321719" y="1045369"/>
                  </a:lnTo>
                  <a:lnTo>
                    <a:pt x="2286000" y="1271588"/>
                  </a:lnTo>
                  <a:lnTo>
                    <a:pt x="2252662" y="1512094"/>
                  </a:lnTo>
                  <a:lnTo>
                    <a:pt x="2231231" y="1559719"/>
                  </a:lnTo>
                  <a:lnTo>
                    <a:pt x="2209800" y="1602582"/>
                  </a:lnTo>
                  <a:lnTo>
                    <a:pt x="2200275" y="1609725"/>
                  </a:lnTo>
                  <a:lnTo>
                    <a:pt x="2178844" y="1609725"/>
                  </a:lnTo>
                  <a:lnTo>
                    <a:pt x="2135981" y="1595438"/>
                  </a:lnTo>
                  <a:lnTo>
                    <a:pt x="2100262" y="1576388"/>
                  </a:lnTo>
                  <a:lnTo>
                    <a:pt x="2059781" y="1547813"/>
                  </a:lnTo>
                  <a:lnTo>
                    <a:pt x="2031206" y="1521619"/>
                  </a:lnTo>
                  <a:lnTo>
                    <a:pt x="2047875" y="1431132"/>
                  </a:lnTo>
                  <a:lnTo>
                    <a:pt x="2059781" y="1285875"/>
                  </a:lnTo>
                  <a:lnTo>
                    <a:pt x="2074069" y="1100138"/>
                  </a:lnTo>
                  <a:lnTo>
                    <a:pt x="2095500" y="871538"/>
                  </a:lnTo>
                  <a:lnTo>
                    <a:pt x="2109787" y="700088"/>
                  </a:lnTo>
                  <a:lnTo>
                    <a:pt x="2126456" y="500063"/>
                  </a:lnTo>
                  <a:lnTo>
                    <a:pt x="2135981" y="373857"/>
                  </a:lnTo>
                  <a:cubicBezTo>
                    <a:pt x="2136775" y="355601"/>
                    <a:pt x="2137568" y="337344"/>
                    <a:pt x="2138362" y="319088"/>
                  </a:cubicBezTo>
                  <a:lnTo>
                    <a:pt x="2135981" y="297657"/>
                  </a:lnTo>
                  <a:lnTo>
                    <a:pt x="2126456" y="273844"/>
                  </a:lnTo>
                  <a:lnTo>
                    <a:pt x="2112169" y="252413"/>
                  </a:lnTo>
                  <a:lnTo>
                    <a:pt x="2088356" y="235744"/>
                  </a:lnTo>
                  <a:lnTo>
                    <a:pt x="2062162" y="228600"/>
                  </a:lnTo>
                  <a:lnTo>
                    <a:pt x="2021681" y="226219"/>
                  </a:lnTo>
                  <a:lnTo>
                    <a:pt x="1947862" y="226219"/>
                  </a:lnTo>
                  <a:lnTo>
                    <a:pt x="1862137" y="226219"/>
                  </a:lnTo>
                  <a:lnTo>
                    <a:pt x="1771650" y="228600"/>
                  </a:lnTo>
                  <a:lnTo>
                    <a:pt x="1645444" y="233363"/>
                  </a:lnTo>
                  <a:lnTo>
                    <a:pt x="1566862" y="238125"/>
                  </a:lnTo>
                  <a:lnTo>
                    <a:pt x="1478756" y="245269"/>
                  </a:lnTo>
                  <a:lnTo>
                    <a:pt x="1404937" y="252413"/>
                  </a:lnTo>
                  <a:lnTo>
                    <a:pt x="1302544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">
              <a:extLst>
                <a:ext uri="{FF2B5EF4-FFF2-40B4-BE49-F238E27FC236}">
                  <a16:creationId xmlns:a16="http://schemas.microsoft.com/office/drawing/2014/main" id="{EAC07A55-880D-4EC8-ADA2-3F9F8BCC35C9}"/>
                </a:ext>
              </a:extLst>
            </p:cNvPr>
            <p:cNvSpPr/>
            <p:nvPr/>
          </p:nvSpPr>
          <p:spPr>
            <a:xfrm>
              <a:off x="4024313" y="2686050"/>
              <a:ext cx="1984375" cy="407988"/>
            </a:xfrm>
            <a:custGeom>
              <a:avLst/>
              <a:gdLst>
                <a:gd name="connsiteX0" fmla="*/ 1674018 w 1983581"/>
                <a:gd name="connsiteY0" fmla="*/ 226219 h 407194"/>
                <a:gd name="connsiteX1" fmla="*/ 1478756 w 1983581"/>
                <a:gd name="connsiteY1" fmla="*/ 228600 h 407194"/>
                <a:gd name="connsiteX2" fmla="*/ 1395412 w 1983581"/>
                <a:gd name="connsiteY2" fmla="*/ 230981 h 407194"/>
                <a:gd name="connsiteX3" fmla="*/ 1309687 w 1983581"/>
                <a:gd name="connsiteY3" fmla="*/ 235744 h 407194"/>
                <a:gd name="connsiteX4" fmla="*/ 1188243 w 1983581"/>
                <a:gd name="connsiteY4" fmla="*/ 247650 h 407194"/>
                <a:gd name="connsiteX5" fmla="*/ 1033462 w 1983581"/>
                <a:gd name="connsiteY5" fmla="*/ 264319 h 407194"/>
                <a:gd name="connsiteX6" fmla="*/ 859631 w 1983581"/>
                <a:gd name="connsiteY6" fmla="*/ 285750 h 407194"/>
                <a:gd name="connsiteX7" fmla="*/ 688181 w 1983581"/>
                <a:gd name="connsiteY7" fmla="*/ 311944 h 407194"/>
                <a:gd name="connsiteX8" fmla="*/ 488156 w 1983581"/>
                <a:gd name="connsiteY8" fmla="*/ 347663 h 407194"/>
                <a:gd name="connsiteX9" fmla="*/ 250031 w 1983581"/>
                <a:gd name="connsiteY9" fmla="*/ 392906 h 407194"/>
                <a:gd name="connsiteX10" fmla="*/ 197643 w 1983581"/>
                <a:gd name="connsiteY10" fmla="*/ 402431 h 407194"/>
                <a:gd name="connsiteX11" fmla="*/ 128587 w 1983581"/>
                <a:gd name="connsiteY11" fmla="*/ 404813 h 407194"/>
                <a:gd name="connsiteX12" fmla="*/ 4762 w 1983581"/>
                <a:gd name="connsiteY12" fmla="*/ 407194 h 407194"/>
                <a:gd name="connsiteX13" fmla="*/ 0 w 1983581"/>
                <a:gd name="connsiteY13" fmla="*/ 223838 h 407194"/>
                <a:gd name="connsiteX14" fmla="*/ 145256 w 1983581"/>
                <a:gd name="connsiteY14" fmla="*/ 226219 h 407194"/>
                <a:gd name="connsiteX15" fmla="*/ 178593 w 1983581"/>
                <a:gd name="connsiteY15" fmla="*/ 226219 h 407194"/>
                <a:gd name="connsiteX16" fmla="*/ 240506 w 1983581"/>
                <a:gd name="connsiteY16" fmla="*/ 214313 h 407194"/>
                <a:gd name="connsiteX17" fmla="*/ 381000 w 1983581"/>
                <a:gd name="connsiteY17" fmla="*/ 185738 h 407194"/>
                <a:gd name="connsiteX18" fmla="*/ 614362 w 1983581"/>
                <a:gd name="connsiteY18" fmla="*/ 142875 h 407194"/>
                <a:gd name="connsiteX19" fmla="*/ 738187 w 1983581"/>
                <a:gd name="connsiteY19" fmla="*/ 121444 h 407194"/>
                <a:gd name="connsiteX20" fmla="*/ 1002506 w 1983581"/>
                <a:gd name="connsiteY20" fmla="*/ 76200 h 407194"/>
                <a:gd name="connsiteX21" fmla="*/ 1228725 w 1983581"/>
                <a:gd name="connsiteY21" fmla="*/ 42863 h 407194"/>
                <a:gd name="connsiteX22" fmla="*/ 1400175 w 1983581"/>
                <a:gd name="connsiteY22" fmla="*/ 19050 h 407194"/>
                <a:gd name="connsiteX23" fmla="*/ 1562100 w 1983581"/>
                <a:gd name="connsiteY23" fmla="*/ 2381 h 407194"/>
                <a:gd name="connsiteX24" fmla="*/ 1631156 w 1983581"/>
                <a:gd name="connsiteY24" fmla="*/ 0 h 407194"/>
                <a:gd name="connsiteX25" fmla="*/ 1681162 w 1983581"/>
                <a:gd name="connsiteY25" fmla="*/ 0 h 407194"/>
                <a:gd name="connsiteX26" fmla="*/ 1745456 w 1983581"/>
                <a:gd name="connsiteY26" fmla="*/ 7144 h 407194"/>
                <a:gd name="connsiteX27" fmla="*/ 1800225 w 1983581"/>
                <a:gd name="connsiteY27" fmla="*/ 19050 h 407194"/>
                <a:gd name="connsiteX28" fmla="*/ 1857375 w 1983581"/>
                <a:gd name="connsiteY28" fmla="*/ 42863 h 407194"/>
                <a:gd name="connsiteX29" fmla="*/ 1890712 w 1983581"/>
                <a:gd name="connsiteY29" fmla="*/ 61913 h 407194"/>
                <a:gd name="connsiteX30" fmla="*/ 1919287 w 1983581"/>
                <a:gd name="connsiteY30" fmla="*/ 83344 h 407194"/>
                <a:gd name="connsiteX31" fmla="*/ 1945481 w 1983581"/>
                <a:gd name="connsiteY31" fmla="*/ 111919 h 407194"/>
                <a:gd name="connsiteX32" fmla="*/ 1966912 w 1983581"/>
                <a:gd name="connsiteY32" fmla="*/ 138113 h 407194"/>
                <a:gd name="connsiteX33" fmla="*/ 1976437 w 1983581"/>
                <a:gd name="connsiteY33" fmla="*/ 154781 h 407194"/>
                <a:gd name="connsiteX34" fmla="*/ 1983581 w 1983581"/>
                <a:gd name="connsiteY34" fmla="*/ 169069 h 407194"/>
                <a:gd name="connsiteX35" fmla="*/ 1983581 w 1983581"/>
                <a:gd name="connsiteY35" fmla="*/ 180975 h 407194"/>
                <a:gd name="connsiteX36" fmla="*/ 1978818 w 1983581"/>
                <a:gd name="connsiteY36" fmla="*/ 192881 h 407194"/>
                <a:gd name="connsiteX37" fmla="*/ 1964531 w 1983581"/>
                <a:gd name="connsiteY37" fmla="*/ 207169 h 407194"/>
                <a:gd name="connsiteX38" fmla="*/ 1945481 w 1983581"/>
                <a:gd name="connsiteY38" fmla="*/ 219075 h 407194"/>
                <a:gd name="connsiteX39" fmla="*/ 1919287 w 1983581"/>
                <a:gd name="connsiteY39" fmla="*/ 223838 h 407194"/>
                <a:gd name="connsiteX40" fmla="*/ 1874043 w 1983581"/>
                <a:gd name="connsiteY40" fmla="*/ 226219 h 407194"/>
                <a:gd name="connsiteX41" fmla="*/ 1776412 w 1983581"/>
                <a:gd name="connsiteY41" fmla="*/ 226219 h 407194"/>
                <a:gd name="connsiteX42" fmla="*/ 1674018 w 1983581"/>
                <a:gd name="connsiteY42" fmla="*/ 226219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83581" h="407194">
                  <a:moveTo>
                    <a:pt x="1674018" y="226219"/>
                  </a:moveTo>
                  <a:lnTo>
                    <a:pt x="1478756" y="228600"/>
                  </a:lnTo>
                  <a:lnTo>
                    <a:pt x="1395412" y="230981"/>
                  </a:lnTo>
                  <a:lnTo>
                    <a:pt x="1309687" y="235744"/>
                  </a:lnTo>
                  <a:lnTo>
                    <a:pt x="1188243" y="247650"/>
                  </a:lnTo>
                  <a:lnTo>
                    <a:pt x="1033462" y="264319"/>
                  </a:lnTo>
                  <a:lnTo>
                    <a:pt x="859631" y="285750"/>
                  </a:lnTo>
                  <a:lnTo>
                    <a:pt x="688181" y="311944"/>
                  </a:lnTo>
                  <a:lnTo>
                    <a:pt x="488156" y="347663"/>
                  </a:lnTo>
                  <a:lnTo>
                    <a:pt x="250031" y="392906"/>
                  </a:lnTo>
                  <a:lnTo>
                    <a:pt x="197643" y="402431"/>
                  </a:lnTo>
                  <a:lnTo>
                    <a:pt x="128587" y="404813"/>
                  </a:lnTo>
                  <a:lnTo>
                    <a:pt x="4762" y="407194"/>
                  </a:lnTo>
                  <a:lnTo>
                    <a:pt x="0" y="223838"/>
                  </a:lnTo>
                  <a:lnTo>
                    <a:pt x="145256" y="226219"/>
                  </a:lnTo>
                  <a:lnTo>
                    <a:pt x="178593" y="226219"/>
                  </a:lnTo>
                  <a:lnTo>
                    <a:pt x="240506" y="214313"/>
                  </a:lnTo>
                  <a:lnTo>
                    <a:pt x="381000" y="185738"/>
                  </a:lnTo>
                  <a:lnTo>
                    <a:pt x="614362" y="142875"/>
                  </a:lnTo>
                  <a:lnTo>
                    <a:pt x="738187" y="121444"/>
                  </a:lnTo>
                  <a:lnTo>
                    <a:pt x="1002506" y="76200"/>
                  </a:lnTo>
                  <a:lnTo>
                    <a:pt x="1228725" y="42863"/>
                  </a:lnTo>
                  <a:lnTo>
                    <a:pt x="1400175" y="19050"/>
                  </a:lnTo>
                  <a:lnTo>
                    <a:pt x="1562100" y="2381"/>
                  </a:lnTo>
                  <a:lnTo>
                    <a:pt x="1631156" y="0"/>
                  </a:lnTo>
                  <a:lnTo>
                    <a:pt x="1681162" y="0"/>
                  </a:lnTo>
                  <a:lnTo>
                    <a:pt x="1745456" y="7144"/>
                  </a:lnTo>
                  <a:lnTo>
                    <a:pt x="1800225" y="19050"/>
                  </a:lnTo>
                  <a:lnTo>
                    <a:pt x="1857375" y="42863"/>
                  </a:lnTo>
                  <a:lnTo>
                    <a:pt x="1890712" y="61913"/>
                  </a:lnTo>
                  <a:lnTo>
                    <a:pt x="1919287" y="83344"/>
                  </a:lnTo>
                  <a:lnTo>
                    <a:pt x="1945481" y="111919"/>
                  </a:lnTo>
                  <a:lnTo>
                    <a:pt x="1966912" y="138113"/>
                  </a:lnTo>
                  <a:lnTo>
                    <a:pt x="1976437" y="154781"/>
                  </a:lnTo>
                  <a:lnTo>
                    <a:pt x="1983581" y="169069"/>
                  </a:lnTo>
                  <a:lnTo>
                    <a:pt x="1983581" y="180975"/>
                  </a:lnTo>
                  <a:lnTo>
                    <a:pt x="1978818" y="192881"/>
                  </a:lnTo>
                  <a:lnTo>
                    <a:pt x="1964531" y="207169"/>
                  </a:lnTo>
                  <a:lnTo>
                    <a:pt x="1945481" y="219075"/>
                  </a:lnTo>
                  <a:lnTo>
                    <a:pt x="1919287" y="223838"/>
                  </a:lnTo>
                  <a:lnTo>
                    <a:pt x="1874043" y="226219"/>
                  </a:lnTo>
                  <a:lnTo>
                    <a:pt x="1776412" y="226219"/>
                  </a:lnTo>
                  <a:lnTo>
                    <a:pt x="1674018" y="2262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7">
              <a:extLst>
                <a:ext uri="{FF2B5EF4-FFF2-40B4-BE49-F238E27FC236}">
                  <a16:creationId xmlns:a16="http://schemas.microsoft.com/office/drawing/2014/main" id="{F3E695BF-4193-491A-87BF-26BED8FEAD16}"/>
                </a:ext>
              </a:extLst>
            </p:cNvPr>
            <p:cNvSpPr/>
            <p:nvPr/>
          </p:nvSpPr>
          <p:spPr>
            <a:xfrm>
              <a:off x="4049713" y="3335338"/>
              <a:ext cx="2000250" cy="441325"/>
            </a:xfrm>
            <a:custGeom>
              <a:avLst/>
              <a:gdLst>
                <a:gd name="connsiteX0" fmla="*/ 1331119 w 2000250"/>
                <a:gd name="connsiteY0" fmla="*/ 235744 h 440532"/>
                <a:gd name="connsiteX1" fmla="*/ 1209675 w 2000250"/>
                <a:gd name="connsiteY1" fmla="*/ 247650 h 440532"/>
                <a:gd name="connsiteX2" fmla="*/ 1059657 w 2000250"/>
                <a:gd name="connsiteY2" fmla="*/ 266700 h 440532"/>
                <a:gd name="connsiteX3" fmla="*/ 909638 w 2000250"/>
                <a:gd name="connsiteY3" fmla="*/ 288132 h 440532"/>
                <a:gd name="connsiteX4" fmla="*/ 859632 w 2000250"/>
                <a:gd name="connsiteY4" fmla="*/ 295275 h 440532"/>
                <a:gd name="connsiteX5" fmla="*/ 638175 w 2000250"/>
                <a:gd name="connsiteY5" fmla="*/ 330994 h 440532"/>
                <a:gd name="connsiteX6" fmla="*/ 466725 w 2000250"/>
                <a:gd name="connsiteY6" fmla="*/ 345282 h 440532"/>
                <a:gd name="connsiteX7" fmla="*/ 373857 w 2000250"/>
                <a:gd name="connsiteY7" fmla="*/ 359569 h 440532"/>
                <a:gd name="connsiteX8" fmla="*/ 245269 w 2000250"/>
                <a:gd name="connsiteY8" fmla="*/ 383382 h 440532"/>
                <a:gd name="connsiteX9" fmla="*/ 138113 w 2000250"/>
                <a:gd name="connsiteY9" fmla="*/ 407194 h 440532"/>
                <a:gd name="connsiteX10" fmla="*/ 0 w 2000250"/>
                <a:gd name="connsiteY10" fmla="*/ 440532 h 440532"/>
                <a:gd name="connsiteX11" fmla="*/ 4763 w 2000250"/>
                <a:gd name="connsiteY11" fmla="*/ 245269 h 440532"/>
                <a:gd name="connsiteX12" fmla="*/ 104775 w 2000250"/>
                <a:gd name="connsiteY12" fmla="*/ 240507 h 440532"/>
                <a:gd name="connsiteX13" fmla="*/ 304800 w 2000250"/>
                <a:gd name="connsiteY13" fmla="*/ 219075 h 440532"/>
                <a:gd name="connsiteX14" fmla="*/ 554832 w 2000250"/>
                <a:gd name="connsiteY14" fmla="*/ 190500 h 440532"/>
                <a:gd name="connsiteX15" fmla="*/ 726282 w 2000250"/>
                <a:gd name="connsiteY15" fmla="*/ 166688 h 440532"/>
                <a:gd name="connsiteX16" fmla="*/ 914400 w 2000250"/>
                <a:gd name="connsiteY16" fmla="*/ 135732 h 440532"/>
                <a:gd name="connsiteX17" fmla="*/ 1131094 w 2000250"/>
                <a:gd name="connsiteY17" fmla="*/ 97632 h 440532"/>
                <a:gd name="connsiteX18" fmla="*/ 1328738 w 2000250"/>
                <a:gd name="connsiteY18" fmla="*/ 54769 h 440532"/>
                <a:gd name="connsiteX19" fmla="*/ 1421607 w 2000250"/>
                <a:gd name="connsiteY19" fmla="*/ 33338 h 440532"/>
                <a:gd name="connsiteX20" fmla="*/ 1526382 w 2000250"/>
                <a:gd name="connsiteY20" fmla="*/ 9525 h 440532"/>
                <a:gd name="connsiteX21" fmla="*/ 1595438 w 2000250"/>
                <a:gd name="connsiteY21" fmla="*/ 0 h 440532"/>
                <a:gd name="connsiteX22" fmla="*/ 1662113 w 2000250"/>
                <a:gd name="connsiteY22" fmla="*/ 0 h 440532"/>
                <a:gd name="connsiteX23" fmla="*/ 1697832 w 2000250"/>
                <a:gd name="connsiteY23" fmla="*/ 4763 h 440532"/>
                <a:gd name="connsiteX24" fmla="*/ 1766888 w 2000250"/>
                <a:gd name="connsiteY24" fmla="*/ 28575 h 440532"/>
                <a:gd name="connsiteX25" fmla="*/ 1871663 w 2000250"/>
                <a:gd name="connsiteY25" fmla="*/ 76200 h 440532"/>
                <a:gd name="connsiteX26" fmla="*/ 2000250 w 2000250"/>
                <a:gd name="connsiteY26" fmla="*/ 138113 h 440532"/>
                <a:gd name="connsiteX27" fmla="*/ 1995488 w 2000250"/>
                <a:gd name="connsiteY27" fmla="*/ 228600 h 440532"/>
                <a:gd name="connsiteX28" fmla="*/ 1840707 w 2000250"/>
                <a:gd name="connsiteY28" fmla="*/ 226219 h 440532"/>
                <a:gd name="connsiteX29" fmla="*/ 1704975 w 2000250"/>
                <a:gd name="connsiteY29" fmla="*/ 226219 h 440532"/>
                <a:gd name="connsiteX30" fmla="*/ 1578769 w 2000250"/>
                <a:gd name="connsiteY30" fmla="*/ 223838 h 440532"/>
                <a:gd name="connsiteX31" fmla="*/ 1500188 w 2000250"/>
                <a:gd name="connsiteY31" fmla="*/ 223838 h 440532"/>
                <a:gd name="connsiteX32" fmla="*/ 1414463 w 2000250"/>
                <a:gd name="connsiteY32" fmla="*/ 228600 h 440532"/>
                <a:gd name="connsiteX33" fmla="*/ 1331119 w 2000250"/>
                <a:gd name="connsiteY33" fmla="*/ 235744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0250" h="440532">
                  <a:moveTo>
                    <a:pt x="1331119" y="235744"/>
                  </a:moveTo>
                  <a:lnTo>
                    <a:pt x="1209675" y="247650"/>
                  </a:lnTo>
                  <a:lnTo>
                    <a:pt x="1059657" y="266700"/>
                  </a:lnTo>
                  <a:lnTo>
                    <a:pt x="909638" y="288132"/>
                  </a:lnTo>
                  <a:lnTo>
                    <a:pt x="859632" y="295275"/>
                  </a:lnTo>
                  <a:lnTo>
                    <a:pt x="638175" y="330994"/>
                  </a:lnTo>
                  <a:lnTo>
                    <a:pt x="466725" y="345282"/>
                  </a:lnTo>
                  <a:lnTo>
                    <a:pt x="373857" y="359569"/>
                  </a:lnTo>
                  <a:lnTo>
                    <a:pt x="245269" y="383382"/>
                  </a:lnTo>
                  <a:lnTo>
                    <a:pt x="138113" y="407194"/>
                  </a:lnTo>
                  <a:lnTo>
                    <a:pt x="0" y="440532"/>
                  </a:lnTo>
                  <a:lnTo>
                    <a:pt x="4763" y="245269"/>
                  </a:lnTo>
                  <a:lnTo>
                    <a:pt x="104775" y="240507"/>
                  </a:lnTo>
                  <a:lnTo>
                    <a:pt x="304800" y="219075"/>
                  </a:lnTo>
                  <a:lnTo>
                    <a:pt x="554832" y="190500"/>
                  </a:lnTo>
                  <a:lnTo>
                    <a:pt x="726282" y="166688"/>
                  </a:lnTo>
                  <a:lnTo>
                    <a:pt x="914400" y="135732"/>
                  </a:lnTo>
                  <a:lnTo>
                    <a:pt x="1131094" y="97632"/>
                  </a:lnTo>
                  <a:lnTo>
                    <a:pt x="1328738" y="54769"/>
                  </a:lnTo>
                  <a:lnTo>
                    <a:pt x="1421607" y="33338"/>
                  </a:lnTo>
                  <a:lnTo>
                    <a:pt x="1526382" y="9525"/>
                  </a:lnTo>
                  <a:lnTo>
                    <a:pt x="1595438" y="0"/>
                  </a:lnTo>
                  <a:lnTo>
                    <a:pt x="1662113" y="0"/>
                  </a:lnTo>
                  <a:lnTo>
                    <a:pt x="1697832" y="4763"/>
                  </a:lnTo>
                  <a:lnTo>
                    <a:pt x="1766888" y="28575"/>
                  </a:lnTo>
                  <a:lnTo>
                    <a:pt x="1871663" y="76200"/>
                  </a:lnTo>
                  <a:lnTo>
                    <a:pt x="2000250" y="138113"/>
                  </a:lnTo>
                  <a:lnTo>
                    <a:pt x="1995488" y="228600"/>
                  </a:lnTo>
                  <a:lnTo>
                    <a:pt x="1840707" y="226219"/>
                  </a:lnTo>
                  <a:lnTo>
                    <a:pt x="1704975" y="226219"/>
                  </a:lnTo>
                  <a:lnTo>
                    <a:pt x="1578769" y="223838"/>
                  </a:lnTo>
                  <a:lnTo>
                    <a:pt x="1500188" y="223838"/>
                  </a:lnTo>
                  <a:lnTo>
                    <a:pt x="1414463" y="228600"/>
                  </a:lnTo>
                  <a:lnTo>
                    <a:pt x="1331119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3">
              <a:extLst>
                <a:ext uri="{FF2B5EF4-FFF2-40B4-BE49-F238E27FC236}">
                  <a16:creationId xmlns:a16="http://schemas.microsoft.com/office/drawing/2014/main" id="{B9C5EB4D-B023-4D57-B867-77D0D5347FEB}"/>
                </a:ext>
              </a:extLst>
            </p:cNvPr>
            <p:cNvSpPr/>
            <p:nvPr/>
          </p:nvSpPr>
          <p:spPr>
            <a:xfrm>
              <a:off x="4576763" y="3587750"/>
              <a:ext cx="635000" cy="2676525"/>
            </a:xfrm>
            <a:custGeom>
              <a:avLst/>
              <a:gdLst>
                <a:gd name="connsiteX0" fmla="*/ 342459 w 635490"/>
                <a:gd name="connsiteY0" fmla="*/ 1009724 h 2676121"/>
                <a:gd name="connsiteX1" fmla="*/ 345989 w 635490"/>
                <a:gd name="connsiteY1" fmla="*/ 663735 h 2676121"/>
                <a:gd name="connsiteX2" fmla="*/ 345989 w 635490"/>
                <a:gd name="connsiteY2" fmla="*/ 441313 h 2676121"/>
                <a:gd name="connsiteX3" fmla="*/ 342459 w 635490"/>
                <a:gd name="connsiteY3" fmla="*/ 345990 h 2676121"/>
                <a:gd name="connsiteX4" fmla="*/ 342459 w 635490"/>
                <a:gd name="connsiteY4" fmla="*/ 303624 h 2676121"/>
                <a:gd name="connsiteX5" fmla="*/ 335398 w 635490"/>
                <a:gd name="connsiteY5" fmla="*/ 264788 h 2676121"/>
                <a:gd name="connsiteX6" fmla="*/ 321276 w 635490"/>
                <a:gd name="connsiteY6" fmla="*/ 218891 h 2676121"/>
                <a:gd name="connsiteX7" fmla="*/ 314215 w 635490"/>
                <a:gd name="connsiteY7" fmla="*/ 194178 h 2676121"/>
                <a:gd name="connsiteX8" fmla="*/ 296562 w 635490"/>
                <a:gd name="connsiteY8" fmla="*/ 158873 h 2676121"/>
                <a:gd name="connsiteX9" fmla="*/ 282440 w 635490"/>
                <a:gd name="connsiteY9" fmla="*/ 137690 h 2676121"/>
                <a:gd name="connsiteX10" fmla="*/ 261257 w 635490"/>
                <a:gd name="connsiteY10" fmla="*/ 116507 h 2676121"/>
                <a:gd name="connsiteX11" fmla="*/ 233013 w 635490"/>
                <a:gd name="connsiteY11" fmla="*/ 98854 h 2676121"/>
                <a:gd name="connsiteX12" fmla="*/ 180056 w 635490"/>
                <a:gd name="connsiteY12" fmla="*/ 81202 h 2676121"/>
                <a:gd name="connsiteX13" fmla="*/ 95323 w 635490"/>
                <a:gd name="connsiteY13" fmla="*/ 70610 h 2676121"/>
                <a:gd name="connsiteX14" fmla="*/ 0 w 635490"/>
                <a:gd name="connsiteY14" fmla="*/ 28244 h 2676121"/>
                <a:gd name="connsiteX15" fmla="*/ 307154 w 635490"/>
                <a:gd name="connsiteY15" fmla="*/ 0 h 2676121"/>
                <a:gd name="connsiteX16" fmla="*/ 441313 w 635490"/>
                <a:gd name="connsiteY16" fmla="*/ 52958 h 2676121"/>
                <a:gd name="connsiteX17" fmla="*/ 508392 w 635490"/>
                <a:gd name="connsiteY17" fmla="*/ 84732 h 2676121"/>
                <a:gd name="connsiteX18" fmla="*/ 557819 w 635490"/>
                <a:gd name="connsiteY18" fmla="*/ 109446 h 2676121"/>
                <a:gd name="connsiteX19" fmla="*/ 579002 w 635490"/>
                <a:gd name="connsiteY19" fmla="*/ 123568 h 2676121"/>
                <a:gd name="connsiteX20" fmla="*/ 603716 w 635490"/>
                <a:gd name="connsiteY20" fmla="*/ 151812 h 2676121"/>
                <a:gd name="connsiteX21" fmla="*/ 617838 w 635490"/>
                <a:gd name="connsiteY21" fmla="*/ 169464 h 2676121"/>
                <a:gd name="connsiteX22" fmla="*/ 628429 w 635490"/>
                <a:gd name="connsiteY22" fmla="*/ 197708 h 2676121"/>
                <a:gd name="connsiteX23" fmla="*/ 631960 w 635490"/>
                <a:gd name="connsiteY23" fmla="*/ 222422 h 2676121"/>
                <a:gd name="connsiteX24" fmla="*/ 628429 w 635490"/>
                <a:gd name="connsiteY24" fmla="*/ 296563 h 2676121"/>
                <a:gd name="connsiteX25" fmla="*/ 617838 w 635490"/>
                <a:gd name="connsiteY25" fmla="*/ 473088 h 2676121"/>
                <a:gd name="connsiteX26" fmla="*/ 614307 w 635490"/>
                <a:gd name="connsiteY26" fmla="*/ 677857 h 2676121"/>
                <a:gd name="connsiteX27" fmla="*/ 614307 w 635490"/>
                <a:gd name="connsiteY27" fmla="*/ 868504 h 2676121"/>
                <a:gd name="connsiteX28" fmla="*/ 614307 w 635490"/>
                <a:gd name="connsiteY28" fmla="*/ 1306286 h 2676121"/>
                <a:gd name="connsiteX29" fmla="*/ 614307 w 635490"/>
                <a:gd name="connsiteY29" fmla="*/ 1775843 h 2676121"/>
                <a:gd name="connsiteX30" fmla="*/ 617838 w 635490"/>
                <a:gd name="connsiteY30" fmla="*/ 1874697 h 2676121"/>
                <a:gd name="connsiteX31" fmla="*/ 624899 w 635490"/>
                <a:gd name="connsiteY31" fmla="*/ 1991203 h 2676121"/>
                <a:gd name="connsiteX32" fmla="*/ 628429 w 635490"/>
                <a:gd name="connsiteY32" fmla="*/ 2090058 h 2676121"/>
                <a:gd name="connsiteX33" fmla="*/ 635490 w 635490"/>
                <a:gd name="connsiteY33" fmla="*/ 2146546 h 2676121"/>
                <a:gd name="connsiteX34" fmla="*/ 635490 w 635490"/>
                <a:gd name="connsiteY34" fmla="*/ 2181851 h 2676121"/>
                <a:gd name="connsiteX35" fmla="*/ 628429 w 635490"/>
                <a:gd name="connsiteY35" fmla="*/ 2241869 h 2676121"/>
                <a:gd name="connsiteX36" fmla="*/ 614307 w 635490"/>
                <a:gd name="connsiteY36" fmla="*/ 2308949 h 2676121"/>
                <a:gd name="connsiteX37" fmla="*/ 596655 w 635490"/>
                <a:gd name="connsiteY37" fmla="*/ 2365437 h 2676121"/>
                <a:gd name="connsiteX38" fmla="*/ 568411 w 635490"/>
                <a:gd name="connsiteY38" fmla="*/ 2428986 h 2676121"/>
                <a:gd name="connsiteX39" fmla="*/ 511923 w 635490"/>
                <a:gd name="connsiteY39" fmla="*/ 2534901 h 2676121"/>
                <a:gd name="connsiteX40" fmla="*/ 458965 w 635490"/>
                <a:gd name="connsiteY40" fmla="*/ 2619633 h 2676121"/>
                <a:gd name="connsiteX41" fmla="*/ 434252 w 635490"/>
                <a:gd name="connsiteY41" fmla="*/ 2651407 h 2676121"/>
                <a:gd name="connsiteX42" fmla="*/ 413069 w 635490"/>
                <a:gd name="connsiteY42" fmla="*/ 2665529 h 2676121"/>
                <a:gd name="connsiteX43" fmla="*/ 398947 w 635490"/>
                <a:gd name="connsiteY43" fmla="*/ 2672590 h 2676121"/>
                <a:gd name="connsiteX44" fmla="*/ 374233 w 635490"/>
                <a:gd name="connsiteY44" fmla="*/ 2676121 h 2676121"/>
                <a:gd name="connsiteX45" fmla="*/ 349520 w 635490"/>
                <a:gd name="connsiteY45" fmla="*/ 2665529 h 2676121"/>
                <a:gd name="connsiteX46" fmla="*/ 335398 w 635490"/>
                <a:gd name="connsiteY46" fmla="*/ 2647877 h 2676121"/>
                <a:gd name="connsiteX47" fmla="*/ 307154 w 635490"/>
                <a:gd name="connsiteY47" fmla="*/ 2591389 h 2676121"/>
                <a:gd name="connsiteX48" fmla="*/ 328337 w 635490"/>
                <a:gd name="connsiteY48" fmla="*/ 1984142 h 2676121"/>
                <a:gd name="connsiteX49" fmla="*/ 338928 w 635490"/>
                <a:gd name="connsiteY49" fmla="*/ 1917063 h 2676121"/>
                <a:gd name="connsiteX50" fmla="*/ 345989 w 635490"/>
                <a:gd name="connsiteY50" fmla="*/ 1821739 h 2676121"/>
                <a:gd name="connsiteX51" fmla="*/ 342459 w 635490"/>
                <a:gd name="connsiteY51" fmla="*/ 1687580 h 2676121"/>
                <a:gd name="connsiteX52" fmla="*/ 342459 w 635490"/>
                <a:gd name="connsiteY52" fmla="*/ 1331000 h 2676121"/>
                <a:gd name="connsiteX53" fmla="*/ 342459 w 635490"/>
                <a:gd name="connsiteY53" fmla="*/ 1009724 h 26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35490" h="2676121">
                  <a:moveTo>
                    <a:pt x="342459" y="1009724"/>
                  </a:moveTo>
                  <a:cubicBezTo>
                    <a:pt x="343636" y="894394"/>
                    <a:pt x="344812" y="779065"/>
                    <a:pt x="345989" y="663735"/>
                  </a:cubicBezTo>
                  <a:lnTo>
                    <a:pt x="345989" y="441313"/>
                  </a:lnTo>
                  <a:lnTo>
                    <a:pt x="342459" y="345990"/>
                  </a:lnTo>
                  <a:lnTo>
                    <a:pt x="342459" y="303624"/>
                  </a:lnTo>
                  <a:lnTo>
                    <a:pt x="335398" y="264788"/>
                  </a:lnTo>
                  <a:lnTo>
                    <a:pt x="321276" y="218891"/>
                  </a:lnTo>
                  <a:lnTo>
                    <a:pt x="314215" y="194178"/>
                  </a:lnTo>
                  <a:lnTo>
                    <a:pt x="296562" y="158873"/>
                  </a:lnTo>
                  <a:lnTo>
                    <a:pt x="282440" y="137690"/>
                  </a:lnTo>
                  <a:lnTo>
                    <a:pt x="261257" y="116507"/>
                  </a:lnTo>
                  <a:lnTo>
                    <a:pt x="233013" y="98854"/>
                  </a:lnTo>
                  <a:lnTo>
                    <a:pt x="180056" y="81202"/>
                  </a:lnTo>
                  <a:lnTo>
                    <a:pt x="95323" y="70610"/>
                  </a:lnTo>
                  <a:lnTo>
                    <a:pt x="0" y="28244"/>
                  </a:lnTo>
                  <a:lnTo>
                    <a:pt x="307154" y="0"/>
                  </a:lnTo>
                  <a:lnTo>
                    <a:pt x="441313" y="52958"/>
                  </a:lnTo>
                  <a:lnTo>
                    <a:pt x="508392" y="84732"/>
                  </a:lnTo>
                  <a:lnTo>
                    <a:pt x="557819" y="109446"/>
                  </a:lnTo>
                  <a:lnTo>
                    <a:pt x="579002" y="123568"/>
                  </a:lnTo>
                  <a:lnTo>
                    <a:pt x="603716" y="151812"/>
                  </a:lnTo>
                  <a:lnTo>
                    <a:pt x="617838" y="169464"/>
                  </a:lnTo>
                  <a:lnTo>
                    <a:pt x="628429" y="197708"/>
                  </a:lnTo>
                  <a:lnTo>
                    <a:pt x="631960" y="222422"/>
                  </a:lnTo>
                  <a:lnTo>
                    <a:pt x="628429" y="296563"/>
                  </a:lnTo>
                  <a:lnTo>
                    <a:pt x="617838" y="473088"/>
                  </a:lnTo>
                  <a:lnTo>
                    <a:pt x="614307" y="677857"/>
                  </a:lnTo>
                  <a:lnTo>
                    <a:pt x="614307" y="868504"/>
                  </a:lnTo>
                  <a:lnTo>
                    <a:pt x="614307" y="1306286"/>
                  </a:lnTo>
                  <a:lnTo>
                    <a:pt x="614307" y="1775843"/>
                  </a:lnTo>
                  <a:lnTo>
                    <a:pt x="617838" y="1874697"/>
                  </a:lnTo>
                  <a:lnTo>
                    <a:pt x="624899" y="1991203"/>
                  </a:lnTo>
                  <a:lnTo>
                    <a:pt x="628429" y="2090058"/>
                  </a:lnTo>
                  <a:lnTo>
                    <a:pt x="635490" y="2146546"/>
                  </a:lnTo>
                  <a:lnTo>
                    <a:pt x="635490" y="2181851"/>
                  </a:lnTo>
                  <a:lnTo>
                    <a:pt x="628429" y="2241869"/>
                  </a:lnTo>
                  <a:lnTo>
                    <a:pt x="614307" y="2308949"/>
                  </a:lnTo>
                  <a:lnTo>
                    <a:pt x="596655" y="2365437"/>
                  </a:lnTo>
                  <a:lnTo>
                    <a:pt x="568411" y="2428986"/>
                  </a:lnTo>
                  <a:lnTo>
                    <a:pt x="511923" y="2534901"/>
                  </a:lnTo>
                  <a:lnTo>
                    <a:pt x="458965" y="2619633"/>
                  </a:lnTo>
                  <a:lnTo>
                    <a:pt x="434252" y="2651407"/>
                  </a:lnTo>
                  <a:lnTo>
                    <a:pt x="413069" y="2665529"/>
                  </a:lnTo>
                  <a:lnTo>
                    <a:pt x="398947" y="2672590"/>
                  </a:lnTo>
                  <a:lnTo>
                    <a:pt x="374233" y="2676121"/>
                  </a:lnTo>
                  <a:lnTo>
                    <a:pt x="349520" y="2665529"/>
                  </a:lnTo>
                  <a:lnTo>
                    <a:pt x="335398" y="2647877"/>
                  </a:lnTo>
                  <a:lnTo>
                    <a:pt x="307154" y="2591389"/>
                  </a:lnTo>
                  <a:lnTo>
                    <a:pt x="328337" y="1984142"/>
                  </a:lnTo>
                  <a:lnTo>
                    <a:pt x="338928" y="1917063"/>
                  </a:lnTo>
                  <a:lnTo>
                    <a:pt x="345989" y="1821739"/>
                  </a:lnTo>
                  <a:cubicBezTo>
                    <a:pt x="344812" y="1777019"/>
                    <a:pt x="343636" y="1732300"/>
                    <a:pt x="342459" y="1687580"/>
                  </a:cubicBezTo>
                  <a:lnTo>
                    <a:pt x="342459" y="1331000"/>
                  </a:lnTo>
                  <a:lnTo>
                    <a:pt x="342459" y="10097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4">
              <a:extLst>
                <a:ext uri="{FF2B5EF4-FFF2-40B4-BE49-F238E27FC236}">
                  <a16:creationId xmlns:a16="http://schemas.microsoft.com/office/drawing/2014/main" id="{A870D726-F3C8-4B32-A15D-AB1D34E1F0BE}"/>
                </a:ext>
              </a:extLst>
            </p:cNvPr>
            <p:cNvSpPr/>
            <p:nvPr/>
          </p:nvSpPr>
          <p:spPr>
            <a:xfrm>
              <a:off x="4157663" y="5376863"/>
              <a:ext cx="774700" cy="873125"/>
            </a:xfrm>
            <a:custGeom>
              <a:avLst/>
              <a:gdLst>
                <a:gd name="connsiteX0" fmla="*/ 283368 w 773906"/>
                <a:gd name="connsiteY0" fmla="*/ 195262 h 873918"/>
                <a:gd name="connsiteX1" fmla="*/ 416718 w 773906"/>
                <a:gd name="connsiteY1" fmla="*/ 245268 h 873918"/>
                <a:gd name="connsiteX2" fmla="*/ 519112 w 773906"/>
                <a:gd name="connsiteY2" fmla="*/ 285750 h 873918"/>
                <a:gd name="connsiteX3" fmla="*/ 590550 w 773906"/>
                <a:gd name="connsiteY3" fmla="*/ 311943 h 873918"/>
                <a:gd name="connsiteX4" fmla="*/ 611981 w 773906"/>
                <a:gd name="connsiteY4" fmla="*/ 314325 h 873918"/>
                <a:gd name="connsiteX5" fmla="*/ 640556 w 773906"/>
                <a:gd name="connsiteY5" fmla="*/ 314325 h 873918"/>
                <a:gd name="connsiteX6" fmla="*/ 669131 w 773906"/>
                <a:gd name="connsiteY6" fmla="*/ 309562 h 873918"/>
                <a:gd name="connsiteX7" fmla="*/ 692943 w 773906"/>
                <a:gd name="connsiteY7" fmla="*/ 300037 h 873918"/>
                <a:gd name="connsiteX8" fmla="*/ 711993 w 773906"/>
                <a:gd name="connsiteY8" fmla="*/ 283368 h 873918"/>
                <a:gd name="connsiteX9" fmla="*/ 728662 w 773906"/>
                <a:gd name="connsiteY9" fmla="*/ 259556 h 873918"/>
                <a:gd name="connsiteX10" fmla="*/ 738187 w 773906"/>
                <a:gd name="connsiteY10" fmla="*/ 233362 h 873918"/>
                <a:gd name="connsiteX11" fmla="*/ 747712 w 773906"/>
                <a:gd name="connsiteY11" fmla="*/ 195262 h 873918"/>
                <a:gd name="connsiteX12" fmla="*/ 759618 w 773906"/>
                <a:gd name="connsiteY12" fmla="*/ 128587 h 873918"/>
                <a:gd name="connsiteX13" fmla="*/ 773906 w 773906"/>
                <a:gd name="connsiteY13" fmla="*/ 0 h 873918"/>
                <a:gd name="connsiteX14" fmla="*/ 773906 w 773906"/>
                <a:gd name="connsiteY14" fmla="*/ 873918 h 873918"/>
                <a:gd name="connsiteX15" fmla="*/ 754856 w 773906"/>
                <a:gd name="connsiteY15" fmla="*/ 852487 h 873918"/>
                <a:gd name="connsiteX16" fmla="*/ 723900 w 773906"/>
                <a:gd name="connsiteY16" fmla="*/ 795337 h 873918"/>
                <a:gd name="connsiteX17" fmla="*/ 702468 w 773906"/>
                <a:gd name="connsiteY17" fmla="*/ 750093 h 873918"/>
                <a:gd name="connsiteX18" fmla="*/ 671512 w 773906"/>
                <a:gd name="connsiteY18" fmla="*/ 688181 h 873918"/>
                <a:gd name="connsiteX19" fmla="*/ 638175 w 773906"/>
                <a:gd name="connsiteY19" fmla="*/ 635793 h 873918"/>
                <a:gd name="connsiteX20" fmla="*/ 597693 w 773906"/>
                <a:gd name="connsiteY20" fmla="*/ 583406 h 873918"/>
                <a:gd name="connsiteX21" fmla="*/ 557212 w 773906"/>
                <a:gd name="connsiteY21" fmla="*/ 552450 h 873918"/>
                <a:gd name="connsiteX22" fmla="*/ 452437 w 773906"/>
                <a:gd name="connsiteY22" fmla="*/ 478631 h 873918"/>
                <a:gd name="connsiteX23" fmla="*/ 352425 w 773906"/>
                <a:gd name="connsiteY23" fmla="*/ 404812 h 873918"/>
                <a:gd name="connsiteX24" fmla="*/ 245268 w 773906"/>
                <a:gd name="connsiteY24" fmla="*/ 328612 h 873918"/>
                <a:gd name="connsiteX25" fmla="*/ 116681 w 773906"/>
                <a:gd name="connsiteY25" fmla="*/ 235743 h 873918"/>
                <a:gd name="connsiteX26" fmla="*/ 45243 w 773906"/>
                <a:gd name="connsiteY26" fmla="*/ 183356 h 873918"/>
                <a:gd name="connsiteX27" fmla="*/ 23812 w 773906"/>
                <a:gd name="connsiteY27" fmla="*/ 166687 h 873918"/>
                <a:gd name="connsiteX28" fmla="*/ 9525 w 773906"/>
                <a:gd name="connsiteY28" fmla="*/ 147637 h 873918"/>
                <a:gd name="connsiteX29" fmla="*/ 0 w 773906"/>
                <a:gd name="connsiteY29" fmla="*/ 126206 h 873918"/>
                <a:gd name="connsiteX30" fmla="*/ 0 w 773906"/>
                <a:gd name="connsiteY30" fmla="*/ 111918 h 873918"/>
                <a:gd name="connsiteX31" fmla="*/ 4762 w 773906"/>
                <a:gd name="connsiteY31" fmla="*/ 102393 h 873918"/>
                <a:gd name="connsiteX32" fmla="*/ 14287 w 773906"/>
                <a:gd name="connsiteY32" fmla="*/ 100012 h 873918"/>
                <a:gd name="connsiteX33" fmla="*/ 40481 w 773906"/>
                <a:gd name="connsiteY33" fmla="*/ 100012 h 873918"/>
                <a:gd name="connsiteX34" fmla="*/ 128587 w 773906"/>
                <a:gd name="connsiteY34" fmla="*/ 135731 h 873918"/>
                <a:gd name="connsiteX35" fmla="*/ 283368 w 773906"/>
                <a:gd name="connsiteY35" fmla="*/ 195262 h 87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3906" h="873918">
                  <a:moveTo>
                    <a:pt x="283368" y="195262"/>
                  </a:moveTo>
                  <a:lnTo>
                    <a:pt x="416718" y="245268"/>
                  </a:lnTo>
                  <a:lnTo>
                    <a:pt x="519112" y="285750"/>
                  </a:lnTo>
                  <a:lnTo>
                    <a:pt x="590550" y="311943"/>
                  </a:lnTo>
                  <a:lnTo>
                    <a:pt x="611981" y="314325"/>
                  </a:lnTo>
                  <a:lnTo>
                    <a:pt x="640556" y="314325"/>
                  </a:lnTo>
                  <a:lnTo>
                    <a:pt x="669131" y="309562"/>
                  </a:lnTo>
                  <a:lnTo>
                    <a:pt x="692943" y="300037"/>
                  </a:lnTo>
                  <a:lnTo>
                    <a:pt x="711993" y="283368"/>
                  </a:lnTo>
                  <a:lnTo>
                    <a:pt x="728662" y="259556"/>
                  </a:lnTo>
                  <a:lnTo>
                    <a:pt x="738187" y="233362"/>
                  </a:lnTo>
                  <a:lnTo>
                    <a:pt x="747712" y="195262"/>
                  </a:lnTo>
                  <a:lnTo>
                    <a:pt x="759618" y="128587"/>
                  </a:lnTo>
                  <a:lnTo>
                    <a:pt x="773906" y="0"/>
                  </a:lnTo>
                  <a:lnTo>
                    <a:pt x="773906" y="873918"/>
                  </a:lnTo>
                  <a:lnTo>
                    <a:pt x="754856" y="852487"/>
                  </a:lnTo>
                  <a:lnTo>
                    <a:pt x="723900" y="795337"/>
                  </a:lnTo>
                  <a:lnTo>
                    <a:pt x="702468" y="750093"/>
                  </a:lnTo>
                  <a:lnTo>
                    <a:pt x="671512" y="688181"/>
                  </a:lnTo>
                  <a:lnTo>
                    <a:pt x="638175" y="635793"/>
                  </a:lnTo>
                  <a:lnTo>
                    <a:pt x="597693" y="583406"/>
                  </a:lnTo>
                  <a:lnTo>
                    <a:pt x="557212" y="552450"/>
                  </a:lnTo>
                  <a:lnTo>
                    <a:pt x="452437" y="478631"/>
                  </a:lnTo>
                  <a:lnTo>
                    <a:pt x="352425" y="404812"/>
                  </a:lnTo>
                  <a:lnTo>
                    <a:pt x="245268" y="328612"/>
                  </a:lnTo>
                  <a:lnTo>
                    <a:pt x="116681" y="235743"/>
                  </a:lnTo>
                  <a:lnTo>
                    <a:pt x="45243" y="183356"/>
                  </a:lnTo>
                  <a:lnTo>
                    <a:pt x="23812" y="166687"/>
                  </a:lnTo>
                  <a:lnTo>
                    <a:pt x="9525" y="147637"/>
                  </a:lnTo>
                  <a:lnTo>
                    <a:pt x="0" y="126206"/>
                  </a:lnTo>
                  <a:lnTo>
                    <a:pt x="0" y="111918"/>
                  </a:lnTo>
                  <a:lnTo>
                    <a:pt x="4762" y="102393"/>
                  </a:lnTo>
                  <a:lnTo>
                    <a:pt x="14287" y="100012"/>
                  </a:lnTo>
                  <a:lnTo>
                    <a:pt x="40481" y="100012"/>
                  </a:lnTo>
                  <a:lnTo>
                    <a:pt x="128587" y="135731"/>
                  </a:lnTo>
                  <a:lnTo>
                    <a:pt x="283368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6832259E-6D4D-4BE7-869D-C3A7937BF2D7}"/>
                </a:ext>
              </a:extLst>
            </p:cNvPr>
            <p:cNvSpPr/>
            <p:nvPr/>
          </p:nvSpPr>
          <p:spPr>
            <a:xfrm>
              <a:off x="3171825" y="4183063"/>
              <a:ext cx="1293813" cy="492125"/>
            </a:xfrm>
            <a:custGeom>
              <a:avLst/>
              <a:gdLst>
                <a:gd name="connsiteX0" fmla="*/ 840581 w 1293019"/>
                <a:gd name="connsiteY0" fmla="*/ 50007 h 490538"/>
                <a:gd name="connsiteX1" fmla="*/ 740569 w 1293019"/>
                <a:gd name="connsiteY1" fmla="*/ 90488 h 490538"/>
                <a:gd name="connsiteX2" fmla="*/ 669131 w 1293019"/>
                <a:gd name="connsiteY2" fmla="*/ 116682 h 490538"/>
                <a:gd name="connsiteX3" fmla="*/ 585788 w 1293019"/>
                <a:gd name="connsiteY3" fmla="*/ 145257 h 490538"/>
                <a:gd name="connsiteX4" fmla="*/ 531019 w 1293019"/>
                <a:gd name="connsiteY4" fmla="*/ 164307 h 490538"/>
                <a:gd name="connsiteX5" fmla="*/ 459581 w 1293019"/>
                <a:gd name="connsiteY5" fmla="*/ 185738 h 490538"/>
                <a:gd name="connsiteX6" fmla="*/ 400050 w 1293019"/>
                <a:gd name="connsiteY6" fmla="*/ 202407 h 490538"/>
                <a:gd name="connsiteX7" fmla="*/ 330994 w 1293019"/>
                <a:gd name="connsiteY7" fmla="*/ 219075 h 490538"/>
                <a:gd name="connsiteX8" fmla="*/ 302419 w 1293019"/>
                <a:gd name="connsiteY8" fmla="*/ 223838 h 490538"/>
                <a:gd name="connsiteX9" fmla="*/ 271463 w 1293019"/>
                <a:gd name="connsiteY9" fmla="*/ 223838 h 490538"/>
                <a:gd name="connsiteX10" fmla="*/ 223838 w 1293019"/>
                <a:gd name="connsiteY10" fmla="*/ 219075 h 490538"/>
                <a:gd name="connsiteX11" fmla="*/ 176213 w 1293019"/>
                <a:gd name="connsiteY11" fmla="*/ 207169 h 490538"/>
                <a:gd name="connsiteX12" fmla="*/ 140494 w 1293019"/>
                <a:gd name="connsiteY12" fmla="*/ 188119 h 490538"/>
                <a:gd name="connsiteX13" fmla="*/ 111919 w 1293019"/>
                <a:gd name="connsiteY13" fmla="*/ 169069 h 490538"/>
                <a:gd name="connsiteX14" fmla="*/ 78581 w 1293019"/>
                <a:gd name="connsiteY14" fmla="*/ 140494 h 490538"/>
                <a:gd name="connsiteX15" fmla="*/ 66675 w 1293019"/>
                <a:gd name="connsiteY15" fmla="*/ 133350 h 490538"/>
                <a:gd name="connsiteX16" fmla="*/ 52388 w 1293019"/>
                <a:gd name="connsiteY16" fmla="*/ 128588 h 490538"/>
                <a:gd name="connsiteX17" fmla="*/ 30956 w 1293019"/>
                <a:gd name="connsiteY17" fmla="*/ 128588 h 490538"/>
                <a:gd name="connsiteX18" fmla="*/ 16669 w 1293019"/>
                <a:gd name="connsiteY18" fmla="*/ 133350 h 490538"/>
                <a:gd name="connsiteX19" fmla="*/ 9525 w 1293019"/>
                <a:gd name="connsiteY19" fmla="*/ 140494 h 490538"/>
                <a:gd name="connsiteX20" fmla="*/ 2381 w 1293019"/>
                <a:gd name="connsiteY20" fmla="*/ 157163 h 490538"/>
                <a:gd name="connsiteX21" fmla="*/ 0 w 1293019"/>
                <a:gd name="connsiteY21" fmla="*/ 176213 h 490538"/>
                <a:gd name="connsiteX22" fmla="*/ 7144 w 1293019"/>
                <a:gd name="connsiteY22" fmla="*/ 207169 h 490538"/>
                <a:gd name="connsiteX23" fmla="*/ 26194 w 1293019"/>
                <a:gd name="connsiteY23" fmla="*/ 254794 h 490538"/>
                <a:gd name="connsiteX24" fmla="*/ 47625 w 1293019"/>
                <a:gd name="connsiteY24" fmla="*/ 300038 h 490538"/>
                <a:gd name="connsiteX25" fmla="*/ 73819 w 1293019"/>
                <a:gd name="connsiteY25" fmla="*/ 342900 h 490538"/>
                <a:gd name="connsiteX26" fmla="*/ 97631 w 1293019"/>
                <a:gd name="connsiteY26" fmla="*/ 373857 h 490538"/>
                <a:gd name="connsiteX27" fmla="*/ 138113 w 1293019"/>
                <a:gd name="connsiteY27" fmla="*/ 414338 h 490538"/>
                <a:gd name="connsiteX28" fmla="*/ 180975 w 1293019"/>
                <a:gd name="connsiteY28" fmla="*/ 447675 h 490538"/>
                <a:gd name="connsiteX29" fmla="*/ 214313 w 1293019"/>
                <a:gd name="connsiteY29" fmla="*/ 469107 h 490538"/>
                <a:gd name="connsiteX30" fmla="*/ 254794 w 1293019"/>
                <a:gd name="connsiteY30" fmla="*/ 485775 h 490538"/>
                <a:gd name="connsiteX31" fmla="*/ 273844 w 1293019"/>
                <a:gd name="connsiteY31" fmla="*/ 490538 h 490538"/>
                <a:gd name="connsiteX32" fmla="*/ 307181 w 1293019"/>
                <a:gd name="connsiteY32" fmla="*/ 476250 h 490538"/>
                <a:gd name="connsiteX33" fmla="*/ 357188 w 1293019"/>
                <a:gd name="connsiteY33" fmla="*/ 445294 h 490538"/>
                <a:gd name="connsiteX34" fmla="*/ 426244 w 1293019"/>
                <a:gd name="connsiteY34" fmla="*/ 409575 h 490538"/>
                <a:gd name="connsiteX35" fmla="*/ 521494 w 1293019"/>
                <a:gd name="connsiteY35" fmla="*/ 364332 h 490538"/>
                <a:gd name="connsiteX36" fmla="*/ 604838 w 1293019"/>
                <a:gd name="connsiteY36" fmla="*/ 330994 h 490538"/>
                <a:gd name="connsiteX37" fmla="*/ 697706 w 1293019"/>
                <a:gd name="connsiteY37" fmla="*/ 295275 h 490538"/>
                <a:gd name="connsiteX38" fmla="*/ 773906 w 1293019"/>
                <a:gd name="connsiteY38" fmla="*/ 269082 h 490538"/>
                <a:gd name="connsiteX39" fmla="*/ 842963 w 1293019"/>
                <a:gd name="connsiteY39" fmla="*/ 252413 h 490538"/>
                <a:gd name="connsiteX40" fmla="*/ 878681 w 1293019"/>
                <a:gd name="connsiteY40" fmla="*/ 247650 h 490538"/>
                <a:gd name="connsiteX41" fmla="*/ 895350 w 1293019"/>
                <a:gd name="connsiteY41" fmla="*/ 247650 h 490538"/>
                <a:gd name="connsiteX42" fmla="*/ 931069 w 1293019"/>
                <a:gd name="connsiteY42" fmla="*/ 254794 h 490538"/>
                <a:gd name="connsiteX43" fmla="*/ 1269206 w 1293019"/>
                <a:gd name="connsiteY43" fmla="*/ 326232 h 490538"/>
                <a:gd name="connsiteX44" fmla="*/ 1281113 w 1293019"/>
                <a:gd name="connsiteY44" fmla="*/ 309563 h 490538"/>
                <a:gd name="connsiteX45" fmla="*/ 1288256 w 1293019"/>
                <a:gd name="connsiteY45" fmla="*/ 292894 h 490538"/>
                <a:gd name="connsiteX46" fmla="*/ 1293019 w 1293019"/>
                <a:gd name="connsiteY46" fmla="*/ 273844 h 490538"/>
                <a:gd name="connsiteX47" fmla="*/ 1290638 w 1293019"/>
                <a:gd name="connsiteY47" fmla="*/ 254794 h 490538"/>
                <a:gd name="connsiteX48" fmla="*/ 1285875 w 1293019"/>
                <a:gd name="connsiteY48" fmla="*/ 238125 h 490538"/>
                <a:gd name="connsiteX49" fmla="*/ 1276350 w 1293019"/>
                <a:gd name="connsiteY49" fmla="*/ 219075 h 490538"/>
                <a:gd name="connsiteX50" fmla="*/ 1254919 w 1293019"/>
                <a:gd name="connsiteY50" fmla="*/ 190500 h 490538"/>
                <a:gd name="connsiteX51" fmla="*/ 1231106 w 1293019"/>
                <a:gd name="connsiteY51" fmla="*/ 166688 h 490538"/>
                <a:gd name="connsiteX52" fmla="*/ 1185863 w 1293019"/>
                <a:gd name="connsiteY52" fmla="*/ 126207 h 490538"/>
                <a:gd name="connsiteX53" fmla="*/ 1114425 w 1293019"/>
                <a:gd name="connsiteY53" fmla="*/ 80963 h 490538"/>
                <a:gd name="connsiteX54" fmla="*/ 1059656 w 1293019"/>
                <a:gd name="connsiteY54" fmla="*/ 52388 h 490538"/>
                <a:gd name="connsiteX55" fmla="*/ 981075 w 1293019"/>
                <a:gd name="connsiteY55" fmla="*/ 16669 h 490538"/>
                <a:gd name="connsiteX56" fmla="*/ 957263 w 1293019"/>
                <a:gd name="connsiteY56" fmla="*/ 4763 h 490538"/>
                <a:gd name="connsiteX57" fmla="*/ 945356 w 1293019"/>
                <a:gd name="connsiteY57" fmla="*/ 0 h 490538"/>
                <a:gd name="connsiteX58" fmla="*/ 933450 w 1293019"/>
                <a:gd name="connsiteY58" fmla="*/ 2382 h 490538"/>
                <a:gd name="connsiteX59" fmla="*/ 914400 w 1293019"/>
                <a:gd name="connsiteY59" fmla="*/ 9525 h 490538"/>
                <a:gd name="connsiteX60" fmla="*/ 895350 w 1293019"/>
                <a:gd name="connsiteY60" fmla="*/ 26194 h 490538"/>
                <a:gd name="connsiteX61" fmla="*/ 840581 w 1293019"/>
                <a:gd name="connsiteY61" fmla="*/ 50007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93019" h="490538">
                  <a:moveTo>
                    <a:pt x="840581" y="50007"/>
                  </a:moveTo>
                  <a:lnTo>
                    <a:pt x="740569" y="90488"/>
                  </a:lnTo>
                  <a:lnTo>
                    <a:pt x="669131" y="116682"/>
                  </a:lnTo>
                  <a:lnTo>
                    <a:pt x="585788" y="145257"/>
                  </a:lnTo>
                  <a:lnTo>
                    <a:pt x="531019" y="164307"/>
                  </a:lnTo>
                  <a:lnTo>
                    <a:pt x="459581" y="185738"/>
                  </a:lnTo>
                  <a:lnTo>
                    <a:pt x="400050" y="202407"/>
                  </a:lnTo>
                  <a:lnTo>
                    <a:pt x="330994" y="219075"/>
                  </a:lnTo>
                  <a:lnTo>
                    <a:pt x="302419" y="223838"/>
                  </a:lnTo>
                  <a:lnTo>
                    <a:pt x="271463" y="223838"/>
                  </a:lnTo>
                  <a:lnTo>
                    <a:pt x="223838" y="219075"/>
                  </a:lnTo>
                  <a:lnTo>
                    <a:pt x="176213" y="207169"/>
                  </a:lnTo>
                  <a:lnTo>
                    <a:pt x="140494" y="188119"/>
                  </a:lnTo>
                  <a:lnTo>
                    <a:pt x="111919" y="169069"/>
                  </a:lnTo>
                  <a:lnTo>
                    <a:pt x="78581" y="140494"/>
                  </a:lnTo>
                  <a:lnTo>
                    <a:pt x="66675" y="133350"/>
                  </a:lnTo>
                  <a:lnTo>
                    <a:pt x="52388" y="128588"/>
                  </a:lnTo>
                  <a:lnTo>
                    <a:pt x="30956" y="128588"/>
                  </a:lnTo>
                  <a:lnTo>
                    <a:pt x="16669" y="133350"/>
                  </a:lnTo>
                  <a:lnTo>
                    <a:pt x="9525" y="140494"/>
                  </a:lnTo>
                  <a:lnTo>
                    <a:pt x="2381" y="157163"/>
                  </a:lnTo>
                  <a:lnTo>
                    <a:pt x="0" y="176213"/>
                  </a:lnTo>
                  <a:lnTo>
                    <a:pt x="7144" y="207169"/>
                  </a:lnTo>
                  <a:lnTo>
                    <a:pt x="26194" y="254794"/>
                  </a:lnTo>
                  <a:lnTo>
                    <a:pt x="47625" y="300038"/>
                  </a:lnTo>
                  <a:lnTo>
                    <a:pt x="73819" y="342900"/>
                  </a:lnTo>
                  <a:lnTo>
                    <a:pt x="97631" y="373857"/>
                  </a:lnTo>
                  <a:lnTo>
                    <a:pt x="138113" y="414338"/>
                  </a:lnTo>
                  <a:lnTo>
                    <a:pt x="180975" y="447675"/>
                  </a:lnTo>
                  <a:lnTo>
                    <a:pt x="214313" y="469107"/>
                  </a:lnTo>
                  <a:lnTo>
                    <a:pt x="254794" y="485775"/>
                  </a:lnTo>
                  <a:lnTo>
                    <a:pt x="273844" y="490538"/>
                  </a:lnTo>
                  <a:lnTo>
                    <a:pt x="307181" y="476250"/>
                  </a:lnTo>
                  <a:lnTo>
                    <a:pt x="357188" y="445294"/>
                  </a:lnTo>
                  <a:lnTo>
                    <a:pt x="426244" y="409575"/>
                  </a:lnTo>
                  <a:lnTo>
                    <a:pt x="521494" y="364332"/>
                  </a:lnTo>
                  <a:lnTo>
                    <a:pt x="604838" y="330994"/>
                  </a:lnTo>
                  <a:lnTo>
                    <a:pt x="697706" y="295275"/>
                  </a:lnTo>
                  <a:lnTo>
                    <a:pt x="773906" y="269082"/>
                  </a:lnTo>
                  <a:lnTo>
                    <a:pt x="842963" y="252413"/>
                  </a:lnTo>
                  <a:lnTo>
                    <a:pt x="878681" y="247650"/>
                  </a:lnTo>
                  <a:lnTo>
                    <a:pt x="895350" y="247650"/>
                  </a:lnTo>
                  <a:lnTo>
                    <a:pt x="931069" y="254794"/>
                  </a:lnTo>
                  <a:lnTo>
                    <a:pt x="1269206" y="326232"/>
                  </a:lnTo>
                  <a:lnTo>
                    <a:pt x="1281113" y="309563"/>
                  </a:lnTo>
                  <a:lnTo>
                    <a:pt x="1288256" y="292894"/>
                  </a:lnTo>
                  <a:lnTo>
                    <a:pt x="1293019" y="273844"/>
                  </a:lnTo>
                  <a:lnTo>
                    <a:pt x="1290638" y="254794"/>
                  </a:lnTo>
                  <a:lnTo>
                    <a:pt x="1285875" y="238125"/>
                  </a:lnTo>
                  <a:lnTo>
                    <a:pt x="1276350" y="219075"/>
                  </a:lnTo>
                  <a:lnTo>
                    <a:pt x="1254919" y="190500"/>
                  </a:lnTo>
                  <a:lnTo>
                    <a:pt x="1231106" y="166688"/>
                  </a:lnTo>
                  <a:lnTo>
                    <a:pt x="1185863" y="126207"/>
                  </a:lnTo>
                  <a:lnTo>
                    <a:pt x="1114425" y="80963"/>
                  </a:lnTo>
                  <a:lnTo>
                    <a:pt x="1059656" y="52388"/>
                  </a:lnTo>
                  <a:lnTo>
                    <a:pt x="981075" y="16669"/>
                  </a:lnTo>
                  <a:lnTo>
                    <a:pt x="957263" y="4763"/>
                  </a:lnTo>
                  <a:lnTo>
                    <a:pt x="945356" y="0"/>
                  </a:lnTo>
                  <a:lnTo>
                    <a:pt x="933450" y="2382"/>
                  </a:lnTo>
                  <a:lnTo>
                    <a:pt x="914400" y="9525"/>
                  </a:lnTo>
                  <a:lnTo>
                    <a:pt x="895350" y="26194"/>
                  </a:lnTo>
                  <a:lnTo>
                    <a:pt x="840581" y="500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73B625EF-71A9-49BB-A4FE-6DB89E47FD1B}"/>
                </a:ext>
              </a:extLst>
            </p:cNvPr>
            <p:cNvSpPr/>
            <p:nvPr/>
          </p:nvSpPr>
          <p:spPr>
            <a:xfrm>
              <a:off x="2789238" y="4405313"/>
              <a:ext cx="1668462" cy="1581150"/>
            </a:xfrm>
            <a:custGeom>
              <a:avLst/>
              <a:gdLst>
                <a:gd name="connsiteX0" fmla="*/ 1535906 w 1669256"/>
                <a:gd name="connsiteY0" fmla="*/ 266700 h 1581150"/>
                <a:gd name="connsiteX1" fmla="*/ 1593056 w 1669256"/>
                <a:gd name="connsiteY1" fmla="*/ 183356 h 1581150"/>
                <a:gd name="connsiteX2" fmla="*/ 1609725 w 1669256"/>
                <a:gd name="connsiteY2" fmla="*/ 164306 h 1581150"/>
                <a:gd name="connsiteX3" fmla="*/ 1631156 w 1669256"/>
                <a:gd name="connsiteY3" fmla="*/ 140493 h 1581150"/>
                <a:gd name="connsiteX4" fmla="*/ 1650206 w 1669256"/>
                <a:gd name="connsiteY4" fmla="*/ 111918 h 1581150"/>
                <a:gd name="connsiteX5" fmla="*/ 1657350 w 1669256"/>
                <a:gd name="connsiteY5" fmla="*/ 102393 h 1581150"/>
                <a:gd name="connsiteX6" fmla="*/ 1669256 w 1669256"/>
                <a:gd name="connsiteY6" fmla="*/ 71437 h 1581150"/>
                <a:gd name="connsiteX7" fmla="*/ 1669256 w 1669256"/>
                <a:gd name="connsiteY7" fmla="*/ 40481 h 1581150"/>
                <a:gd name="connsiteX8" fmla="*/ 1293019 w 1669256"/>
                <a:gd name="connsiteY8" fmla="*/ 0 h 1581150"/>
                <a:gd name="connsiteX9" fmla="*/ 1323975 w 1669256"/>
                <a:gd name="connsiteY9" fmla="*/ 40481 h 1581150"/>
                <a:gd name="connsiteX10" fmla="*/ 1328737 w 1669256"/>
                <a:gd name="connsiteY10" fmla="*/ 54768 h 1581150"/>
                <a:gd name="connsiteX11" fmla="*/ 1328737 w 1669256"/>
                <a:gd name="connsiteY11" fmla="*/ 73818 h 1581150"/>
                <a:gd name="connsiteX12" fmla="*/ 1302544 w 1669256"/>
                <a:gd name="connsiteY12" fmla="*/ 119062 h 1581150"/>
                <a:gd name="connsiteX13" fmla="*/ 1247775 w 1669256"/>
                <a:gd name="connsiteY13" fmla="*/ 207168 h 1581150"/>
                <a:gd name="connsiteX14" fmla="*/ 1181100 w 1669256"/>
                <a:gd name="connsiteY14" fmla="*/ 316706 h 1581150"/>
                <a:gd name="connsiteX15" fmla="*/ 1097756 w 1669256"/>
                <a:gd name="connsiteY15" fmla="*/ 447675 h 1581150"/>
                <a:gd name="connsiteX16" fmla="*/ 1009650 w 1669256"/>
                <a:gd name="connsiteY16" fmla="*/ 578643 h 1581150"/>
                <a:gd name="connsiteX17" fmla="*/ 942975 w 1669256"/>
                <a:gd name="connsiteY17" fmla="*/ 671512 h 1581150"/>
                <a:gd name="connsiteX18" fmla="*/ 878681 w 1669256"/>
                <a:gd name="connsiteY18" fmla="*/ 754856 h 1581150"/>
                <a:gd name="connsiteX19" fmla="*/ 826294 w 1669256"/>
                <a:gd name="connsiteY19" fmla="*/ 816768 h 1581150"/>
                <a:gd name="connsiteX20" fmla="*/ 747712 w 1669256"/>
                <a:gd name="connsiteY20" fmla="*/ 907256 h 1581150"/>
                <a:gd name="connsiteX21" fmla="*/ 664369 w 1669256"/>
                <a:gd name="connsiteY21" fmla="*/ 995362 h 1581150"/>
                <a:gd name="connsiteX22" fmla="*/ 557212 w 1669256"/>
                <a:gd name="connsiteY22" fmla="*/ 1100137 h 1581150"/>
                <a:gd name="connsiteX23" fmla="*/ 457200 w 1669256"/>
                <a:gd name="connsiteY23" fmla="*/ 1188243 h 1581150"/>
                <a:gd name="connsiteX24" fmla="*/ 354806 w 1669256"/>
                <a:gd name="connsiteY24" fmla="*/ 1273968 h 1581150"/>
                <a:gd name="connsiteX25" fmla="*/ 252412 w 1669256"/>
                <a:gd name="connsiteY25" fmla="*/ 1357312 h 1581150"/>
                <a:gd name="connsiteX26" fmla="*/ 102394 w 1669256"/>
                <a:gd name="connsiteY26" fmla="*/ 1459706 h 1581150"/>
                <a:gd name="connsiteX27" fmla="*/ 16669 w 1669256"/>
                <a:gd name="connsiteY27" fmla="*/ 1516856 h 1581150"/>
                <a:gd name="connsiteX28" fmla="*/ 7144 w 1669256"/>
                <a:gd name="connsiteY28" fmla="*/ 1528762 h 1581150"/>
                <a:gd name="connsiteX29" fmla="*/ 0 w 1669256"/>
                <a:gd name="connsiteY29" fmla="*/ 1545431 h 1581150"/>
                <a:gd name="connsiteX30" fmla="*/ 0 w 1669256"/>
                <a:gd name="connsiteY30" fmla="*/ 1562100 h 1581150"/>
                <a:gd name="connsiteX31" fmla="*/ 2381 w 1669256"/>
                <a:gd name="connsiteY31" fmla="*/ 1574006 h 1581150"/>
                <a:gd name="connsiteX32" fmla="*/ 9525 w 1669256"/>
                <a:gd name="connsiteY32" fmla="*/ 1581150 h 1581150"/>
                <a:gd name="connsiteX33" fmla="*/ 16669 w 1669256"/>
                <a:gd name="connsiteY33" fmla="*/ 1581150 h 1581150"/>
                <a:gd name="connsiteX34" fmla="*/ 52387 w 1669256"/>
                <a:gd name="connsiteY34" fmla="*/ 1576387 h 1581150"/>
                <a:gd name="connsiteX35" fmla="*/ 107156 w 1669256"/>
                <a:gd name="connsiteY35" fmla="*/ 1547812 h 1581150"/>
                <a:gd name="connsiteX36" fmla="*/ 278606 w 1669256"/>
                <a:gd name="connsiteY36" fmla="*/ 1452562 h 1581150"/>
                <a:gd name="connsiteX37" fmla="*/ 502444 w 1669256"/>
                <a:gd name="connsiteY37" fmla="*/ 1314450 h 1581150"/>
                <a:gd name="connsiteX38" fmla="*/ 690562 w 1669256"/>
                <a:gd name="connsiteY38" fmla="*/ 1183481 h 1581150"/>
                <a:gd name="connsiteX39" fmla="*/ 850106 w 1669256"/>
                <a:gd name="connsiteY39" fmla="*/ 1057275 h 1581150"/>
                <a:gd name="connsiteX40" fmla="*/ 1007269 w 1669256"/>
                <a:gd name="connsiteY40" fmla="*/ 907256 h 1581150"/>
                <a:gd name="connsiteX41" fmla="*/ 1131094 w 1669256"/>
                <a:gd name="connsiteY41" fmla="*/ 776287 h 1581150"/>
                <a:gd name="connsiteX42" fmla="*/ 1276350 w 1669256"/>
                <a:gd name="connsiteY42" fmla="*/ 609600 h 1581150"/>
                <a:gd name="connsiteX43" fmla="*/ 1397794 w 1669256"/>
                <a:gd name="connsiteY43" fmla="*/ 461962 h 1581150"/>
                <a:gd name="connsiteX44" fmla="*/ 1535906 w 1669256"/>
                <a:gd name="connsiteY44" fmla="*/ 266700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9256" h="1581150">
                  <a:moveTo>
                    <a:pt x="1535906" y="266700"/>
                  </a:moveTo>
                  <a:lnTo>
                    <a:pt x="1593056" y="183356"/>
                  </a:lnTo>
                  <a:lnTo>
                    <a:pt x="1609725" y="164306"/>
                  </a:lnTo>
                  <a:lnTo>
                    <a:pt x="1631156" y="140493"/>
                  </a:lnTo>
                  <a:lnTo>
                    <a:pt x="1650206" y="111918"/>
                  </a:lnTo>
                  <a:lnTo>
                    <a:pt x="1657350" y="102393"/>
                  </a:lnTo>
                  <a:lnTo>
                    <a:pt x="1669256" y="71437"/>
                  </a:lnTo>
                  <a:lnTo>
                    <a:pt x="1669256" y="40481"/>
                  </a:lnTo>
                  <a:lnTo>
                    <a:pt x="1293019" y="0"/>
                  </a:lnTo>
                  <a:lnTo>
                    <a:pt x="1323975" y="40481"/>
                  </a:lnTo>
                  <a:lnTo>
                    <a:pt x="1328737" y="54768"/>
                  </a:lnTo>
                  <a:lnTo>
                    <a:pt x="1328737" y="73818"/>
                  </a:lnTo>
                  <a:lnTo>
                    <a:pt x="1302544" y="119062"/>
                  </a:lnTo>
                  <a:lnTo>
                    <a:pt x="1247775" y="207168"/>
                  </a:lnTo>
                  <a:lnTo>
                    <a:pt x="1181100" y="316706"/>
                  </a:lnTo>
                  <a:lnTo>
                    <a:pt x="1097756" y="447675"/>
                  </a:lnTo>
                  <a:lnTo>
                    <a:pt x="1009650" y="578643"/>
                  </a:lnTo>
                  <a:lnTo>
                    <a:pt x="942975" y="671512"/>
                  </a:lnTo>
                  <a:lnTo>
                    <a:pt x="878681" y="754856"/>
                  </a:lnTo>
                  <a:lnTo>
                    <a:pt x="826294" y="816768"/>
                  </a:lnTo>
                  <a:lnTo>
                    <a:pt x="747712" y="907256"/>
                  </a:lnTo>
                  <a:lnTo>
                    <a:pt x="664369" y="995362"/>
                  </a:lnTo>
                  <a:lnTo>
                    <a:pt x="557212" y="1100137"/>
                  </a:lnTo>
                  <a:lnTo>
                    <a:pt x="457200" y="1188243"/>
                  </a:lnTo>
                  <a:lnTo>
                    <a:pt x="354806" y="1273968"/>
                  </a:lnTo>
                  <a:lnTo>
                    <a:pt x="252412" y="1357312"/>
                  </a:lnTo>
                  <a:lnTo>
                    <a:pt x="102394" y="1459706"/>
                  </a:lnTo>
                  <a:lnTo>
                    <a:pt x="16669" y="1516856"/>
                  </a:lnTo>
                  <a:lnTo>
                    <a:pt x="7144" y="1528762"/>
                  </a:lnTo>
                  <a:lnTo>
                    <a:pt x="0" y="1545431"/>
                  </a:lnTo>
                  <a:lnTo>
                    <a:pt x="0" y="1562100"/>
                  </a:lnTo>
                  <a:lnTo>
                    <a:pt x="2381" y="1574006"/>
                  </a:lnTo>
                  <a:lnTo>
                    <a:pt x="9525" y="1581150"/>
                  </a:lnTo>
                  <a:lnTo>
                    <a:pt x="16669" y="1581150"/>
                  </a:lnTo>
                  <a:lnTo>
                    <a:pt x="52387" y="1576387"/>
                  </a:lnTo>
                  <a:lnTo>
                    <a:pt x="107156" y="1547812"/>
                  </a:lnTo>
                  <a:lnTo>
                    <a:pt x="278606" y="1452562"/>
                  </a:lnTo>
                  <a:lnTo>
                    <a:pt x="502444" y="1314450"/>
                  </a:lnTo>
                  <a:lnTo>
                    <a:pt x="690562" y="1183481"/>
                  </a:lnTo>
                  <a:lnTo>
                    <a:pt x="850106" y="1057275"/>
                  </a:lnTo>
                  <a:lnTo>
                    <a:pt x="1007269" y="907256"/>
                  </a:lnTo>
                  <a:lnTo>
                    <a:pt x="1131094" y="776287"/>
                  </a:lnTo>
                  <a:lnTo>
                    <a:pt x="1276350" y="609600"/>
                  </a:lnTo>
                  <a:lnTo>
                    <a:pt x="1397794" y="461962"/>
                  </a:lnTo>
                  <a:lnTo>
                    <a:pt x="1535906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3525F4A2-C0AD-48D5-BAB5-8B67C7CA50F4}"/>
                </a:ext>
              </a:extLst>
            </p:cNvPr>
            <p:cNvSpPr/>
            <p:nvPr/>
          </p:nvSpPr>
          <p:spPr>
            <a:xfrm>
              <a:off x="5259388" y="3676650"/>
              <a:ext cx="1465262" cy="962025"/>
            </a:xfrm>
            <a:custGeom>
              <a:avLst/>
              <a:gdLst>
                <a:gd name="connsiteX0" fmla="*/ 1021557 w 1464469"/>
                <a:gd name="connsiteY0" fmla="*/ 273844 h 962025"/>
                <a:gd name="connsiteX1" fmla="*/ 926307 w 1464469"/>
                <a:gd name="connsiteY1" fmla="*/ 345281 h 962025"/>
                <a:gd name="connsiteX2" fmla="*/ 826294 w 1464469"/>
                <a:gd name="connsiteY2" fmla="*/ 419100 h 962025"/>
                <a:gd name="connsiteX3" fmla="*/ 692944 w 1464469"/>
                <a:gd name="connsiteY3" fmla="*/ 504825 h 962025"/>
                <a:gd name="connsiteX4" fmla="*/ 504825 w 1464469"/>
                <a:gd name="connsiteY4" fmla="*/ 623888 h 962025"/>
                <a:gd name="connsiteX5" fmla="*/ 321469 w 1464469"/>
                <a:gd name="connsiteY5" fmla="*/ 731044 h 962025"/>
                <a:gd name="connsiteX6" fmla="*/ 138113 w 1464469"/>
                <a:gd name="connsiteY6" fmla="*/ 826294 h 962025"/>
                <a:gd name="connsiteX7" fmla="*/ 0 w 1464469"/>
                <a:gd name="connsiteY7" fmla="*/ 895350 h 962025"/>
                <a:gd name="connsiteX8" fmla="*/ 76200 w 1464469"/>
                <a:gd name="connsiteY8" fmla="*/ 962025 h 962025"/>
                <a:gd name="connsiteX9" fmla="*/ 290513 w 1464469"/>
                <a:gd name="connsiteY9" fmla="*/ 881063 h 962025"/>
                <a:gd name="connsiteX10" fmla="*/ 635794 w 1464469"/>
                <a:gd name="connsiteY10" fmla="*/ 750094 h 962025"/>
                <a:gd name="connsiteX11" fmla="*/ 885825 w 1464469"/>
                <a:gd name="connsiteY11" fmla="*/ 654844 h 962025"/>
                <a:gd name="connsiteX12" fmla="*/ 1157288 w 1464469"/>
                <a:gd name="connsiteY12" fmla="*/ 550069 h 962025"/>
                <a:gd name="connsiteX13" fmla="*/ 1352550 w 1464469"/>
                <a:gd name="connsiteY13" fmla="*/ 478631 h 962025"/>
                <a:gd name="connsiteX14" fmla="*/ 1390650 w 1464469"/>
                <a:gd name="connsiteY14" fmla="*/ 464344 h 962025"/>
                <a:gd name="connsiteX15" fmla="*/ 1431132 w 1464469"/>
                <a:gd name="connsiteY15" fmla="*/ 440531 h 962025"/>
                <a:gd name="connsiteX16" fmla="*/ 1450182 w 1464469"/>
                <a:gd name="connsiteY16" fmla="*/ 421481 h 962025"/>
                <a:gd name="connsiteX17" fmla="*/ 1459707 w 1464469"/>
                <a:gd name="connsiteY17" fmla="*/ 402431 h 962025"/>
                <a:gd name="connsiteX18" fmla="*/ 1464469 w 1464469"/>
                <a:gd name="connsiteY18" fmla="*/ 385763 h 962025"/>
                <a:gd name="connsiteX19" fmla="*/ 1459707 w 1464469"/>
                <a:gd name="connsiteY19" fmla="*/ 357188 h 962025"/>
                <a:gd name="connsiteX20" fmla="*/ 1447800 w 1464469"/>
                <a:gd name="connsiteY20" fmla="*/ 326231 h 962025"/>
                <a:gd name="connsiteX21" fmla="*/ 1428750 w 1464469"/>
                <a:gd name="connsiteY21" fmla="*/ 295275 h 962025"/>
                <a:gd name="connsiteX22" fmla="*/ 1407319 w 1464469"/>
                <a:gd name="connsiteY22" fmla="*/ 269081 h 962025"/>
                <a:gd name="connsiteX23" fmla="*/ 1383507 w 1464469"/>
                <a:gd name="connsiteY23" fmla="*/ 242888 h 962025"/>
                <a:gd name="connsiteX24" fmla="*/ 1335882 w 1464469"/>
                <a:gd name="connsiteY24" fmla="*/ 200025 h 962025"/>
                <a:gd name="connsiteX25" fmla="*/ 1276350 w 1464469"/>
                <a:gd name="connsiteY25" fmla="*/ 157163 h 962025"/>
                <a:gd name="connsiteX26" fmla="*/ 1202532 w 1464469"/>
                <a:gd name="connsiteY26" fmla="*/ 109538 h 962025"/>
                <a:gd name="connsiteX27" fmla="*/ 1121569 w 1464469"/>
                <a:gd name="connsiteY27" fmla="*/ 61913 h 962025"/>
                <a:gd name="connsiteX28" fmla="*/ 1038225 w 1464469"/>
                <a:gd name="connsiteY28" fmla="*/ 23813 h 962025"/>
                <a:gd name="connsiteX29" fmla="*/ 973932 w 1464469"/>
                <a:gd name="connsiteY29" fmla="*/ 0 h 962025"/>
                <a:gd name="connsiteX30" fmla="*/ 959644 w 1464469"/>
                <a:gd name="connsiteY30" fmla="*/ 0 h 962025"/>
                <a:gd name="connsiteX31" fmla="*/ 945357 w 1464469"/>
                <a:gd name="connsiteY31" fmla="*/ 4763 h 962025"/>
                <a:gd name="connsiteX32" fmla="*/ 940594 w 1464469"/>
                <a:gd name="connsiteY32" fmla="*/ 11906 h 962025"/>
                <a:gd name="connsiteX33" fmla="*/ 942975 w 1464469"/>
                <a:gd name="connsiteY33" fmla="*/ 35719 h 962025"/>
                <a:gd name="connsiteX34" fmla="*/ 957263 w 1464469"/>
                <a:gd name="connsiteY34" fmla="*/ 61913 h 962025"/>
                <a:gd name="connsiteX35" fmla="*/ 983457 w 1464469"/>
                <a:gd name="connsiteY35" fmla="*/ 88106 h 962025"/>
                <a:gd name="connsiteX36" fmla="*/ 1012032 w 1464469"/>
                <a:gd name="connsiteY36" fmla="*/ 111919 h 962025"/>
                <a:gd name="connsiteX37" fmla="*/ 1033463 w 1464469"/>
                <a:gd name="connsiteY37" fmla="*/ 138113 h 962025"/>
                <a:gd name="connsiteX38" fmla="*/ 1054894 w 1464469"/>
                <a:gd name="connsiteY38" fmla="*/ 180975 h 962025"/>
                <a:gd name="connsiteX39" fmla="*/ 1064419 w 1464469"/>
                <a:gd name="connsiteY39" fmla="*/ 211931 h 962025"/>
                <a:gd name="connsiteX40" fmla="*/ 1064419 w 1464469"/>
                <a:gd name="connsiteY40" fmla="*/ 230981 h 962025"/>
                <a:gd name="connsiteX41" fmla="*/ 1021557 w 1464469"/>
                <a:gd name="connsiteY41" fmla="*/ 2738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64469" h="962025">
                  <a:moveTo>
                    <a:pt x="1021557" y="273844"/>
                  </a:moveTo>
                  <a:lnTo>
                    <a:pt x="926307" y="345281"/>
                  </a:lnTo>
                  <a:lnTo>
                    <a:pt x="826294" y="419100"/>
                  </a:lnTo>
                  <a:lnTo>
                    <a:pt x="692944" y="504825"/>
                  </a:lnTo>
                  <a:lnTo>
                    <a:pt x="504825" y="623888"/>
                  </a:lnTo>
                  <a:lnTo>
                    <a:pt x="321469" y="731044"/>
                  </a:lnTo>
                  <a:lnTo>
                    <a:pt x="138113" y="826294"/>
                  </a:lnTo>
                  <a:lnTo>
                    <a:pt x="0" y="895350"/>
                  </a:lnTo>
                  <a:lnTo>
                    <a:pt x="76200" y="962025"/>
                  </a:lnTo>
                  <a:lnTo>
                    <a:pt x="290513" y="881063"/>
                  </a:lnTo>
                  <a:lnTo>
                    <a:pt x="635794" y="750094"/>
                  </a:lnTo>
                  <a:lnTo>
                    <a:pt x="885825" y="654844"/>
                  </a:lnTo>
                  <a:lnTo>
                    <a:pt x="1157288" y="550069"/>
                  </a:lnTo>
                  <a:lnTo>
                    <a:pt x="1352550" y="478631"/>
                  </a:lnTo>
                  <a:lnTo>
                    <a:pt x="1390650" y="464344"/>
                  </a:lnTo>
                  <a:lnTo>
                    <a:pt x="1431132" y="440531"/>
                  </a:lnTo>
                  <a:lnTo>
                    <a:pt x="1450182" y="421481"/>
                  </a:lnTo>
                  <a:lnTo>
                    <a:pt x="1459707" y="402431"/>
                  </a:lnTo>
                  <a:lnTo>
                    <a:pt x="1464469" y="385763"/>
                  </a:lnTo>
                  <a:lnTo>
                    <a:pt x="1459707" y="357188"/>
                  </a:lnTo>
                  <a:lnTo>
                    <a:pt x="1447800" y="326231"/>
                  </a:lnTo>
                  <a:lnTo>
                    <a:pt x="1428750" y="295275"/>
                  </a:lnTo>
                  <a:lnTo>
                    <a:pt x="1407319" y="269081"/>
                  </a:lnTo>
                  <a:lnTo>
                    <a:pt x="1383507" y="242888"/>
                  </a:lnTo>
                  <a:lnTo>
                    <a:pt x="1335882" y="200025"/>
                  </a:lnTo>
                  <a:lnTo>
                    <a:pt x="1276350" y="157163"/>
                  </a:lnTo>
                  <a:lnTo>
                    <a:pt x="1202532" y="109538"/>
                  </a:lnTo>
                  <a:lnTo>
                    <a:pt x="1121569" y="61913"/>
                  </a:lnTo>
                  <a:lnTo>
                    <a:pt x="1038225" y="23813"/>
                  </a:lnTo>
                  <a:lnTo>
                    <a:pt x="973932" y="0"/>
                  </a:lnTo>
                  <a:lnTo>
                    <a:pt x="959644" y="0"/>
                  </a:lnTo>
                  <a:lnTo>
                    <a:pt x="945357" y="4763"/>
                  </a:lnTo>
                  <a:lnTo>
                    <a:pt x="940594" y="11906"/>
                  </a:lnTo>
                  <a:lnTo>
                    <a:pt x="942975" y="35719"/>
                  </a:lnTo>
                  <a:lnTo>
                    <a:pt x="957263" y="61913"/>
                  </a:lnTo>
                  <a:lnTo>
                    <a:pt x="983457" y="88106"/>
                  </a:lnTo>
                  <a:lnTo>
                    <a:pt x="1012032" y="111919"/>
                  </a:lnTo>
                  <a:lnTo>
                    <a:pt x="1033463" y="138113"/>
                  </a:lnTo>
                  <a:lnTo>
                    <a:pt x="1054894" y="180975"/>
                  </a:lnTo>
                  <a:lnTo>
                    <a:pt x="1064419" y="211931"/>
                  </a:lnTo>
                  <a:lnTo>
                    <a:pt x="1064419" y="230981"/>
                  </a:lnTo>
                  <a:lnTo>
                    <a:pt x="1021557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2">
              <a:extLst>
                <a:ext uri="{FF2B5EF4-FFF2-40B4-BE49-F238E27FC236}">
                  <a16:creationId xmlns:a16="http://schemas.microsoft.com/office/drawing/2014/main" id="{FBB6D895-FE57-4613-B4A9-041D2EA42EDF}"/>
                </a:ext>
              </a:extLst>
            </p:cNvPr>
            <p:cNvSpPr/>
            <p:nvPr/>
          </p:nvSpPr>
          <p:spPr>
            <a:xfrm>
              <a:off x="5110163" y="4364038"/>
              <a:ext cx="2403475" cy="1562100"/>
            </a:xfrm>
            <a:custGeom>
              <a:avLst/>
              <a:gdLst>
                <a:gd name="connsiteX0" fmla="*/ 959643 w 2402681"/>
                <a:gd name="connsiteY0" fmla="*/ 745332 h 1562100"/>
                <a:gd name="connsiteX1" fmla="*/ 833437 w 2402681"/>
                <a:gd name="connsiteY1" fmla="*/ 650082 h 1562100"/>
                <a:gd name="connsiteX2" fmla="*/ 726281 w 2402681"/>
                <a:gd name="connsiteY2" fmla="*/ 571500 h 1562100"/>
                <a:gd name="connsiteX3" fmla="*/ 607218 w 2402681"/>
                <a:gd name="connsiteY3" fmla="*/ 481013 h 1562100"/>
                <a:gd name="connsiteX4" fmla="*/ 466725 w 2402681"/>
                <a:gd name="connsiteY4" fmla="*/ 373857 h 1562100"/>
                <a:gd name="connsiteX5" fmla="*/ 359568 w 2402681"/>
                <a:gd name="connsiteY5" fmla="*/ 290513 h 1562100"/>
                <a:gd name="connsiteX6" fmla="*/ 278606 w 2402681"/>
                <a:gd name="connsiteY6" fmla="*/ 228600 h 1562100"/>
                <a:gd name="connsiteX7" fmla="*/ 142875 w 2402681"/>
                <a:gd name="connsiteY7" fmla="*/ 121444 h 1562100"/>
                <a:gd name="connsiteX8" fmla="*/ 0 w 2402681"/>
                <a:gd name="connsiteY8" fmla="*/ 0 h 1562100"/>
                <a:gd name="connsiteX9" fmla="*/ 2381 w 2402681"/>
                <a:gd name="connsiteY9" fmla="*/ 161925 h 1562100"/>
                <a:gd name="connsiteX10" fmla="*/ 140493 w 2402681"/>
                <a:gd name="connsiteY10" fmla="*/ 278607 h 1562100"/>
                <a:gd name="connsiteX11" fmla="*/ 307181 w 2402681"/>
                <a:gd name="connsiteY11" fmla="*/ 438150 h 1562100"/>
                <a:gd name="connsiteX12" fmla="*/ 440531 w 2402681"/>
                <a:gd name="connsiteY12" fmla="*/ 566738 h 1562100"/>
                <a:gd name="connsiteX13" fmla="*/ 566737 w 2402681"/>
                <a:gd name="connsiteY13" fmla="*/ 690563 h 1562100"/>
                <a:gd name="connsiteX14" fmla="*/ 704850 w 2402681"/>
                <a:gd name="connsiteY14" fmla="*/ 831057 h 1562100"/>
                <a:gd name="connsiteX15" fmla="*/ 802481 w 2402681"/>
                <a:gd name="connsiteY15" fmla="*/ 931069 h 1562100"/>
                <a:gd name="connsiteX16" fmla="*/ 921543 w 2402681"/>
                <a:gd name="connsiteY16" fmla="*/ 1057275 h 1562100"/>
                <a:gd name="connsiteX17" fmla="*/ 1007268 w 2402681"/>
                <a:gd name="connsiteY17" fmla="*/ 1145382 h 1562100"/>
                <a:gd name="connsiteX18" fmla="*/ 1059656 w 2402681"/>
                <a:gd name="connsiteY18" fmla="*/ 1204913 h 1562100"/>
                <a:gd name="connsiteX19" fmla="*/ 1140618 w 2402681"/>
                <a:gd name="connsiteY19" fmla="*/ 1290638 h 1562100"/>
                <a:gd name="connsiteX20" fmla="*/ 1204912 w 2402681"/>
                <a:gd name="connsiteY20" fmla="*/ 1359694 h 1562100"/>
                <a:gd name="connsiteX21" fmla="*/ 1257300 w 2402681"/>
                <a:gd name="connsiteY21" fmla="*/ 1416844 h 1562100"/>
                <a:gd name="connsiteX22" fmla="*/ 1309687 w 2402681"/>
                <a:gd name="connsiteY22" fmla="*/ 1469232 h 1562100"/>
                <a:gd name="connsiteX23" fmla="*/ 1333500 w 2402681"/>
                <a:gd name="connsiteY23" fmla="*/ 1497807 h 1562100"/>
                <a:gd name="connsiteX24" fmla="*/ 1354931 w 2402681"/>
                <a:gd name="connsiteY24" fmla="*/ 1521619 h 1562100"/>
                <a:gd name="connsiteX25" fmla="*/ 1376362 w 2402681"/>
                <a:gd name="connsiteY25" fmla="*/ 1535907 h 1562100"/>
                <a:gd name="connsiteX26" fmla="*/ 1412081 w 2402681"/>
                <a:gd name="connsiteY26" fmla="*/ 1547813 h 1562100"/>
                <a:gd name="connsiteX27" fmla="*/ 1454943 w 2402681"/>
                <a:gd name="connsiteY27" fmla="*/ 1554957 h 1562100"/>
                <a:gd name="connsiteX28" fmla="*/ 1531143 w 2402681"/>
                <a:gd name="connsiteY28" fmla="*/ 1562100 h 1562100"/>
                <a:gd name="connsiteX29" fmla="*/ 1654968 w 2402681"/>
                <a:gd name="connsiteY29" fmla="*/ 1559719 h 1562100"/>
                <a:gd name="connsiteX30" fmla="*/ 1969293 w 2402681"/>
                <a:gd name="connsiteY30" fmla="*/ 1547813 h 1562100"/>
                <a:gd name="connsiteX31" fmla="*/ 2347912 w 2402681"/>
                <a:gd name="connsiteY31" fmla="*/ 1538288 h 1562100"/>
                <a:gd name="connsiteX32" fmla="*/ 2369343 w 2402681"/>
                <a:gd name="connsiteY32" fmla="*/ 1533525 h 1562100"/>
                <a:gd name="connsiteX33" fmla="*/ 2390775 w 2402681"/>
                <a:gd name="connsiteY33" fmla="*/ 1516857 h 1562100"/>
                <a:gd name="connsiteX34" fmla="*/ 2397918 w 2402681"/>
                <a:gd name="connsiteY34" fmla="*/ 1509713 h 1562100"/>
                <a:gd name="connsiteX35" fmla="*/ 2402681 w 2402681"/>
                <a:gd name="connsiteY35" fmla="*/ 1502569 h 1562100"/>
                <a:gd name="connsiteX36" fmla="*/ 2402681 w 2402681"/>
                <a:gd name="connsiteY36" fmla="*/ 1493044 h 1562100"/>
                <a:gd name="connsiteX37" fmla="*/ 2390775 w 2402681"/>
                <a:gd name="connsiteY37" fmla="*/ 1476375 h 1562100"/>
                <a:gd name="connsiteX38" fmla="*/ 2371725 w 2402681"/>
                <a:gd name="connsiteY38" fmla="*/ 1459707 h 1562100"/>
                <a:gd name="connsiteX39" fmla="*/ 2333625 w 2402681"/>
                <a:gd name="connsiteY39" fmla="*/ 1443038 h 1562100"/>
                <a:gd name="connsiteX40" fmla="*/ 2233612 w 2402681"/>
                <a:gd name="connsiteY40" fmla="*/ 1414463 h 1562100"/>
                <a:gd name="connsiteX41" fmla="*/ 2107406 w 2402681"/>
                <a:gd name="connsiteY41" fmla="*/ 1376363 h 1562100"/>
                <a:gd name="connsiteX42" fmla="*/ 2000250 w 2402681"/>
                <a:gd name="connsiteY42" fmla="*/ 1340644 h 1562100"/>
                <a:gd name="connsiteX43" fmla="*/ 1866900 w 2402681"/>
                <a:gd name="connsiteY43" fmla="*/ 1293019 h 1562100"/>
                <a:gd name="connsiteX44" fmla="*/ 1745456 w 2402681"/>
                <a:gd name="connsiteY44" fmla="*/ 1243013 h 1562100"/>
                <a:gd name="connsiteX45" fmla="*/ 1662112 w 2402681"/>
                <a:gd name="connsiteY45" fmla="*/ 1204913 h 1562100"/>
                <a:gd name="connsiteX46" fmla="*/ 1566862 w 2402681"/>
                <a:gd name="connsiteY46" fmla="*/ 1154907 h 1562100"/>
                <a:gd name="connsiteX47" fmla="*/ 1471612 w 2402681"/>
                <a:gd name="connsiteY47" fmla="*/ 1100138 h 1562100"/>
                <a:gd name="connsiteX48" fmla="*/ 1354931 w 2402681"/>
                <a:gd name="connsiteY48" fmla="*/ 1023938 h 1562100"/>
                <a:gd name="connsiteX49" fmla="*/ 1188243 w 2402681"/>
                <a:gd name="connsiteY49" fmla="*/ 909638 h 1562100"/>
                <a:gd name="connsiteX50" fmla="*/ 959643 w 2402681"/>
                <a:gd name="connsiteY50" fmla="*/ 745332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2681" h="1562100">
                  <a:moveTo>
                    <a:pt x="959643" y="745332"/>
                  </a:moveTo>
                  <a:lnTo>
                    <a:pt x="833437" y="650082"/>
                  </a:lnTo>
                  <a:lnTo>
                    <a:pt x="726281" y="571500"/>
                  </a:lnTo>
                  <a:lnTo>
                    <a:pt x="607218" y="481013"/>
                  </a:lnTo>
                  <a:lnTo>
                    <a:pt x="466725" y="373857"/>
                  </a:lnTo>
                  <a:lnTo>
                    <a:pt x="359568" y="290513"/>
                  </a:lnTo>
                  <a:lnTo>
                    <a:pt x="278606" y="228600"/>
                  </a:lnTo>
                  <a:lnTo>
                    <a:pt x="142875" y="121444"/>
                  </a:lnTo>
                  <a:lnTo>
                    <a:pt x="0" y="0"/>
                  </a:lnTo>
                  <a:cubicBezTo>
                    <a:pt x="794" y="53975"/>
                    <a:pt x="1587" y="107950"/>
                    <a:pt x="2381" y="161925"/>
                  </a:cubicBezTo>
                  <a:lnTo>
                    <a:pt x="140493" y="278607"/>
                  </a:lnTo>
                  <a:lnTo>
                    <a:pt x="307181" y="438150"/>
                  </a:lnTo>
                  <a:lnTo>
                    <a:pt x="440531" y="566738"/>
                  </a:lnTo>
                  <a:lnTo>
                    <a:pt x="566737" y="690563"/>
                  </a:lnTo>
                  <a:lnTo>
                    <a:pt x="704850" y="831057"/>
                  </a:lnTo>
                  <a:lnTo>
                    <a:pt x="802481" y="931069"/>
                  </a:lnTo>
                  <a:lnTo>
                    <a:pt x="921543" y="1057275"/>
                  </a:lnTo>
                  <a:lnTo>
                    <a:pt x="1007268" y="1145382"/>
                  </a:lnTo>
                  <a:lnTo>
                    <a:pt x="1059656" y="1204913"/>
                  </a:lnTo>
                  <a:lnTo>
                    <a:pt x="1140618" y="1290638"/>
                  </a:lnTo>
                  <a:lnTo>
                    <a:pt x="1204912" y="1359694"/>
                  </a:lnTo>
                  <a:lnTo>
                    <a:pt x="1257300" y="1416844"/>
                  </a:lnTo>
                  <a:lnTo>
                    <a:pt x="1309687" y="1469232"/>
                  </a:lnTo>
                  <a:lnTo>
                    <a:pt x="1333500" y="1497807"/>
                  </a:lnTo>
                  <a:lnTo>
                    <a:pt x="1354931" y="1521619"/>
                  </a:lnTo>
                  <a:lnTo>
                    <a:pt x="1376362" y="1535907"/>
                  </a:lnTo>
                  <a:lnTo>
                    <a:pt x="1412081" y="1547813"/>
                  </a:lnTo>
                  <a:lnTo>
                    <a:pt x="1454943" y="1554957"/>
                  </a:lnTo>
                  <a:lnTo>
                    <a:pt x="1531143" y="1562100"/>
                  </a:lnTo>
                  <a:lnTo>
                    <a:pt x="1654968" y="1559719"/>
                  </a:lnTo>
                  <a:lnTo>
                    <a:pt x="1969293" y="1547813"/>
                  </a:lnTo>
                  <a:lnTo>
                    <a:pt x="2347912" y="1538288"/>
                  </a:lnTo>
                  <a:lnTo>
                    <a:pt x="2369343" y="1533525"/>
                  </a:lnTo>
                  <a:lnTo>
                    <a:pt x="2390775" y="1516857"/>
                  </a:lnTo>
                  <a:lnTo>
                    <a:pt x="2397918" y="1509713"/>
                  </a:lnTo>
                  <a:lnTo>
                    <a:pt x="2402681" y="1502569"/>
                  </a:lnTo>
                  <a:lnTo>
                    <a:pt x="2402681" y="1493044"/>
                  </a:lnTo>
                  <a:lnTo>
                    <a:pt x="2390775" y="1476375"/>
                  </a:lnTo>
                  <a:lnTo>
                    <a:pt x="2371725" y="1459707"/>
                  </a:lnTo>
                  <a:lnTo>
                    <a:pt x="2333625" y="1443038"/>
                  </a:lnTo>
                  <a:lnTo>
                    <a:pt x="2233612" y="1414463"/>
                  </a:lnTo>
                  <a:lnTo>
                    <a:pt x="2107406" y="1376363"/>
                  </a:lnTo>
                  <a:lnTo>
                    <a:pt x="2000250" y="1340644"/>
                  </a:lnTo>
                  <a:lnTo>
                    <a:pt x="1866900" y="1293019"/>
                  </a:lnTo>
                  <a:lnTo>
                    <a:pt x="1745456" y="1243013"/>
                  </a:lnTo>
                  <a:lnTo>
                    <a:pt x="1662112" y="1204913"/>
                  </a:lnTo>
                  <a:lnTo>
                    <a:pt x="1566862" y="1154907"/>
                  </a:lnTo>
                  <a:lnTo>
                    <a:pt x="1471612" y="1100138"/>
                  </a:lnTo>
                  <a:lnTo>
                    <a:pt x="1354931" y="1023938"/>
                  </a:lnTo>
                  <a:lnTo>
                    <a:pt x="1188243" y="909638"/>
                  </a:lnTo>
                  <a:lnTo>
                    <a:pt x="959643" y="7453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8F145F8B-A3FE-432C-B6CD-DD1EFD05BAEC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265238"/>
            <a:ext cx="4724400" cy="4846637"/>
            <a:chOff x="2636838" y="1265238"/>
            <a:chExt cx="4724400" cy="4846637"/>
          </a:xfrm>
        </p:grpSpPr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27E6C5BE-5DF9-4CF3-80DF-555C2689BEC6}"/>
                </a:ext>
              </a:extLst>
            </p:cNvPr>
            <p:cNvSpPr/>
            <p:nvPr/>
          </p:nvSpPr>
          <p:spPr>
            <a:xfrm>
              <a:off x="4208463" y="1265238"/>
              <a:ext cx="949325" cy="965200"/>
            </a:xfrm>
            <a:custGeom>
              <a:avLst/>
              <a:gdLst>
                <a:gd name="connsiteX0" fmla="*/ 733425 w 950119"/>
                <a:gd name="connsiteY0" fmla="*/ 416719 h 966787"/>
                <a:gd name="connsiteX1" fmla="*/ 571500 w 950119"/>
                <a:gd name="connsiteY1" fmla="*/ 552450 h 966787"/>
                <a:gd name="connsiteX2" fmla="*/ 350044 w 950119"/>
                <a:gd name="connsiteY2" fmla="*/ 740569 h 966787"/>
                <a:gd name="connsiteX3" fmla="*/ 159544 w 950119"/>
                <a:gd name="connsiteY3" fmla="*/ 902494 h 966787"/>
                <a:gd name="connsiteX4" fmla="*/ 90487 w 950119"/>
                <a:gd name="connsiteY4" fmla="*/ 954881 h 966787"/>
                <a:gd name="connsiteX5" fmla="*/ 0 w 950119"/>
                <a:gd name="connsiteY5" fmla="*/ 966787 h 966787"/>
                <a:gd name="connsiteX6" fmla="*/ 104775 w 950119"/>
                <a:gd name="connsiteY6" fmla="*/ 819150 h 966787"/>
                <a:gd name="connsiteX7" fmla="*/ 185737 w 950119"/>
                <a:gd name="connsiteY7" fmla="*/ 700087 h 966787"/>
                <a:gd name="connsiteX8" fmla="*/ 264319 w 950119"/>
                <a:gd name="connsiteY8" fmla="*/ 590550 h 966787"/>
                <a:gd name="connsiteX9" fmla="*/ 319087 w 950119"/>
                <a:gd name="connsiteY9" fmla="*/ 514350 h 966787"/>
                <a:gd name="connsiteX10" fmla="*/ 373856 w 950119"/>
                <a:gd name="connsiteY10" fmla="*/ 438150 h 966787"/>
                <a:gd name="connsiteX11" fmla="*/ 426244 w 950119"/>
                <a:gd name="connsiteY11" fmla="*/ 361950 h 966787"/>
                <a:gd name="connsiteX12" fmla="*/ 442912 w 950119"/>
                <a:gd name="connsiteY12" fmla="*/ 340519 h 966787"/>
                <a:gd name="connsiteX13" fmla="*/ 450056 w 950119"/>
                <a:gd name="connsiteY13" fmla="*/ 321469 h 966787"/>
                <a:gd name="connsiteX14" fmla="*/ 464344 w 950119"/>
                <a:gd name="connsiteY14" fmla="*/ 266700 h 966787"/>
                <a:gd name="connsiteX15" fmla="*/ 471487 w 950119"/>
                <a:gd name="connsiteY15" fmla="*/ 228600 h 966787"/>
                <a:gd name="connsiteX16" fmla="*/ 469106 w 950119"/>
                <a:gd name="connsiteY16" fmla="*/ 202406 h 966787"/>
                <a:gd name="connsiteX17" fmla="*/ 464344 w 950119"/>
                <a:gd name="connsiteY17" fmla="*/ 183356 h 966787"/>
                <a:gd name="connsiteX18" fmla="*/ 450056 w 950119"/>
                <a:gd name="connsiteY18" fmla="*/ 164306 h 966787"/>
                <a:gd name="connsiteX19" fmla="*/ 428625 w 950119"/>
                <a:gd name="connsiteY19" fmla="*/ 147637 h 966787"/>
                <a:gd name="connsiteX20" fmla="*/ 404812 w 950119"/>
                <a:gd name="connsiteY20" fmla="*/ 130969 h 966787"/>
                <a:gd name="connsiteX21" fmla="*/ 373856 w 950119"/>
                <a:gd name="connsiteY21" fmla="*/ 114300 h 966787"/>
                <a:gd name="connsiteX22" fmla="*/ 338137 w 950119"/>
                <a:gd name="connsiteY22" fmla="*/ 100012 h 966787"/>
                <a:gd name="connsiteX23" fmla="*/ 319087 w 950119"/>
                <a:gd name="connsiteY23" fmla="*/ 92869 h 966787"/>
                <a:gd name="connsiteX24" fmla="*/ 309562 w 950119"/>
                <a:gd name="connsiteY24" fmla="*/ 85725 h 966787"/>
                <a:gd name="connsiteX25" fmla="*/ 300037 w 950119"/>
                <a:gd name="connsiteY25" fmla="*/ 69056 h 966787"/>
                <a:gd name="connsiteX26" fmla="*/ 292894 w 950119"/>
                <a:gd name="connsiteY26" fmla="*/ 50006 h 966787"/>
                <a:gd name="connsiteX27" fmla="*/ 288131 w 950119"/>
                <a:gd name="connsiteY27" fmla="*/ 33337 h 966787"/>
                <a:gd name="connsiteX28" fmla="*/ 292894 w 950119"/>
                <a:gd name="connsiteY28" fmla="*/ 16669 h 966787"/>
                <a:gd name="connsiteX29" fmla="*/ 302419 w 950119"/>
                <a:gd name="connsiteY29" fmla="*/ 9525 h 966787"/>
                <a:gd name="connsiteX30" fmla="*/ 323850 w 950119"/>
                <a:gd name="connsiteY30" fmla="*/ 0 h 966787"/>
                <a:gd name="connsiteX31" fmla="*/ 347662 w 950119"/>
                <a:gd name="connsiteY31" fmla="*/ 0 h 966787"/>
                <a:gd name="connsiteX32" fmla="*/ 376237 w 950119"/>
                <a:gd name="connsiteY32" fmla="*/ 2381 h 966787"/>
                <a:gd name="connsiteX33" fmla="*/ 500062 w 950119"/>
                <a:gd name="connsiteY33" fmla="*/ 28575 h 966787"/>
                <a:gd name="connsiteX34" fmla="*/ 640556 w 950119"/>
                <a:gd name="connsiteY34" fmla="*/ 66675 h 966787"/>
                <a:gd name="connsiteX35" fmla="*/ 709612 w 950119"/>
                <a:gd name="connsiteY35" fmla="*/ 88106 h 966787"/>
                <a:gd name="connsiteX36" fmla="*/ 752475 w 950119"/>
                <a:gd name="connsiteY36" fmla="*/ 104775 h 966787"/>
                <a:gd name="connsiteX37" fmla="*/ 807244 w 950119"/>
                <a:gd name="connsiteY37" fmla="*/ 130969 h 966787"/>
                <a:gd name="connsiteX38" fmla="*/ 847725 w 950119"/>
                <a:gd name="connsiteY38" fmla="*/ 154781 h 966787"/>
                <a:gd name="connsiteX39" fmla="*/ 878681 w 950119"/>
                <a:gd name="connsiteY39" fmla="*/ 178594 h 966787"/>
                <a:gd name="connsiteX40" fmla="*/ 907256 w 950119"/>
                <a:gd name="connsiteY40" fmla="*/ 202406 h 966787"/>
                <a:gd name="connsiteX41" fmla="*/ 938212 w 950119"/>
                <a:gd name="connsiteY41" fmla="*/ 235744 h 966787"/>
                <a:gd name="connsiteX42" fmla="*/ 950119 w 950119"/>
                <a:gd name="connsiteY42" fmla="*/ 254794 h 966787"/>
                <a:gd name="connsiteX43" fmla="*/ 950119 w 950119"/>
                <a:gd name="connsiteY43" fmla="*/ 271462 h 966787"/>
                <a:gd name="connsiteX44" fmla="*/ 945356 w 950119"/>
                <a:gd name="connsiteY44" fmla="*/ 285750 h 966787"/>
                <a:gd name="connsiteX45" fmla="*/ 938212 w 950119"/>
                <a:gd name="connsiteY45" fmla="*/ 297656 h 966787"/>
                <a:gd name="connsiteX46" fmla="*/ 921544 w 950119"/>
                <a:gd name="connsiteY46" fmla="*/ 311944 h 966787"/>
                <a:gd name="connsiteX47" fmla="*/ 902494 w 950119"/>
                <a:gd name="connsiteY47" fmla="*/ 321469 h 966787"/>
                <a:gd name="connsiteX48" fmla="*/ 857250 w 950119"/>
                <a:gd name="connsiteY48" fmla="*/ 340519 h 966787"/>
                <a:gd name="connsiteX49" fmla="*/ 812006 w 950119"/>
                <a:gd name="connsiteY49" fmla="*/ 354806 h 966787"/>
                <a:gd name="connsiteX50" fmla="*/ 800100 w 950119"/>
                <a:gd name="connsiteY50" fmla="*/ 359569 h 966787"/>
                <a:gd name="connsiteX51" fmla="*/ 733425 w 950119"/>
                <a:gd name="connsiteY51" fmla="*/ 416719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950119" h="966787">
                  <a:moveTo>
                    <a:pt x="733425" y="416719"/>
                  </a:moveTo>
                  <a:lnTo>
                    <a:pt x="571500" y="552450"/>
                  </a:lnTo>
                  <a:lnTo>
                    <a:pt x="350044" y="740569"/>
                  </a:lnTo>
                  <a:lnTo>
                    <a:pt x="159544" y="902494"/>
                  </a:lnTo>
                  <a:lnTo>
                    <a:pt x="90487" y="954881"/>
                  </a:lnTo>
                  <a:lnTo>
                    <a:pt x="0" y="966787"/>
                  </a:lnTo>
                  <a:lnTo>
                    <a:pt x="104775" y="819150"/>
                  </a:lnTo>
                  <a:lnTo>
                    <a:pt x="185737" y="700087"/>
                  </a:lnTo>
                  <a:lnTo>
                    <a:pt x="264319" y="590550"/>
                  </a:lnTo>
                  <a:lnTo>
                    <a:pt x="319087" y="514350"/>
                  </a:lnTo>
                  <a:lnTo>
                    <a:pt x="373856" y="438150"/>
                  </a:lnTo>
                  <a:lnTo>
                    <a:pt x="426244" y="361950"/>
                  </a:lnTo>
                  <a:lnTo>
                    <a:pt x="442912" y="340519"/>
                  </a:lnTo>
                  <a:lnTo>
                    <a:pt x="450056" y="321469"/>
                  </a:lnTo>
                  <a:lnTo>
                    <a:pt x="464344" y="266700"/>
                  </a:lnTo>
                  <a:lnTo>
                    <a:pt x="471487" y="228600"/>
                  </a:lnTo>
                  <a:lnTo>
                    <a:pt x="469106" y="202406"/>
                  </a:lnTo>
                  <a:lnTo>
                    <a:pt x="464344" y="183356"/>
                  </a:lnTo>
                  <a:lnTo>
                    <a:pt x="450056" y="164306"/>
                  </a:lnTo>
                  <a:lnTo>
                    <a:pt x="428625" y="147637"/>
                  </a:lnTo>
                  <a:lnTo>
                    <a:pt x="404812" y="130969"/>
                  </a:lnTo>
                  <a:lnTo>
                    <a:pt x="373856" y="114300"/>
                  </a:lnTo>
                  <a:lnTo>
                    <a:pt x="338137" y="100012"/>
                  </a:lnTo>
                  <a:lnTo>
                    <a:pt x="319087" y="92869"/>
                  </a:lnTo>
                  <a:lnTo>
                    <a:pt x="309562" y="85725"/>
                  </a:lnTo>
                  <a:lnTo>
                    <a:pt x="300037" y="69056"/>
                  </a:lnTo>
                  <a:lnTo>
                    <a:pt x="292894" y="50006"/>
                  </a:lnTo>
                  <a:lnTo>
                    <a:pt x="288131" y="33337"/>
                  </a:lnTo>
                  <a:lnTo>
                    <a:pt x="292894" y="16669"/>
                  </a:lnTo>
                  <a:lnTo>
                    <a:pt x="302419" y="9525"/>
                  </a:lnTo>
                  <a:lnTo>
                    <a:pt x="323850" y="0"/>
                  </a:lnTo>
                  <a:lnTo>
                    <a:pt x="347662" y="0"/>
                  </a:lnTo>
                  <a:lnTo>
                    <a:pt x="376237" y="2381"/>
                  </a:lnTo>
                  <a:lnTo>
                    <a:pt x="500062" y="28575"/>
                  </a:lnTo>
                  <a:lnTo>
                    <a:pt x="640556" y="66675"/>
                  </a:lnTo>
                  <a:lnTo>
                    <a:pt x="709612" y="88106"/>
                  </a:lnTo>
                  <a:lnTo>
                    <a:pt x="752475" y="104775"/>
                  </a:lnTo>
                  <a:lnTo>
                    <a:pt x="807244" y="130969"/>
                  </a:lnTo>
                  <a:lnTo>
                    <a:pt x="847725" y="154781"/>
                  </a:lnTo>
                  <a:lnTo>
                    <a:pt x="878681" y="178594"/>
                  </a:lnTo>
                  <a:lnTo>
                    <a:pt x="907256" y="202406"/>
                  </a:lnTo>
                  <a:lnTo>
                    <a:pt x="938212" y="235744"/>
                  </a:lnTo>
                  <a:lnTo>
                    <a:pt x="950119" y="254794"/>
                  </a:lnTo>
                  <a:lnTo>
                    <a:pt x="950119" y="271462"/>
                  </a:lnTo>
                  <a:lnTo>
                    <a:pt x="945356" y="285750"/>
                  </a:lnTo>
                  <a:lnTo>
                    <a:pt x="938212" y="297656"/>
                  </a:lnTo>
                  <a:lnTo>
                    <a:pt x="921544" y="311944"/>
                  </a:lnTo>
                  <a:lnTo>
                    <a:pt x="902494" y="321469"/>
                  </a:lnTo>
                  <a:lnTo>
                    <a:pt x="857250" y="340519"/>
                  </a:lnTo>
                  <a:lnTo>
                    <a:pt x="812006" y="354806"/>
                  </a:lnTo>
                  <a:lnTo>
                    <a:pt x="800100" y="359569"/>
                  </a:lnTo>
                  <a:lnTo>
                    <a:pt x="73342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">
              <a:extLst>
                <a:ext uri="{FF2B5EF4-FFF2-40B4-BE49-F238E27FC236}">
                  <a16:creationId xmlns:a16="http://schemas.microsoft.com/office/drawing/2014/main" id="{176C3C41-03EB-463D-AFA8-6FF97916A21D}"/>
                </a:ext>
              </a:extLst>
            </p:cNvPr>
            <p:cNvSpPr/>
            <p:nvPr/>
          </p:nvSpPr>
          <p:spPr>
            <a:xfrm>
              <a:off x="3424238" y="2047875"/>
              <a:ext cx="538162" cy="1671638"/>
            </a:xfrm>
            <a:custGeom>
              <a:avLst/>
              <a:gdLst>
                <a:gd name="connsiteX0" fmla="*/ 481012 w 538162"/>
                <a:gd name="connsiteY0" fmla="*/ 528638 h 1671638"/>
                <a:gd name="connsiteX1" fmla="*/ 495300 w 538162"/>
                <a:gd name="connsiteY1" fmla="*/ 738188 h 1671638"/>
                <a:gd name="connsiteX2" fmla="*/ 511968 w 538162"/>
                <a:gd name="connsiteY2" fmla="*/ 866775 h 1671638"/>
                <a:gd name="connsiteX3" fmla="*/ 526256 w 538162"/>
                <a:gd name="connsiteY3" fmla="*/ 1097756 h 1671638"/>
                <a:gd name="connsiteX4" fmla="*/ 535781 w 538162"/>
                <a:gd name="connsiteY4" fmla="*/ 1316831 h 1671638"/>
                <a:gd name="connsiteX5" fmla="*/ 538162 w 538162"/>
                <a:gd name="connsiteY5" fmla="*/ 1409700 h 1671638"/>
                <a:gd name="connsiteX6" fmla="*/ 531018 w 538162"/>
                <a:gd name="connsiteY6" fmla="*/ 1554956 h 1671638"/>
                <a:gd name="connsiteX7" fmla="*/ 519112 w 538162"/>
                <a:gd name="connsiteY7" fmla="*/ 1597819 h 1671638"/>
                <a:gd name="connsiteX8" fmla="*/ 497681 w 538162"/>
                <a:gd name="connsiteY8" fmla="*/ 1643063 h 1671638"/>
                <a:gd name="connsiteX9" fmla="*/ 483393 w 538162"/>
                <a:gd name="connsiteY9" fmla="*/ 1657350 h 1671638"/>
                <a:gd name="connsiteX10" fmla="*/ 471487 w 538162"/>
                <a:gd name="connsiteY10" fmla="*/ 1664494 h 1671638"/>
                <a:gd name="connsiteX11" fmla="*/ 457200 w 538162"/>
                <a:gd name="connsiteY11" fmla="*/ 1669256 h 1671638"/>
                <a:gd name="connsiteX12" fmla="*/ 442912 w 538162"/>
                <a:gd name="connsiteY12" fmla="*/ 1671638 h 1671638"/>
                <a:gd name="connsiteX13" fmla="*/ 426243 w 538162"/>
                <a:gd name="connsiteY13" fmla="*/ 1664494 h 1671638"/>
                <a:gd name="connsiteX14" fmla="*/ 404812 w 538162"/>
                <a:gd name="connsiteY14" fmla="*/ 1647825 h 1671638"/>
                <a:gd name="connsiteX15" fmla="*/ 381000 w 538162"/>
                <a:gd name="connsiteY15" fmla="*/ 1624013 h 1671638"/>
                <a:gd name="connsiteX16" fmla="*/ 345281 w 538162"/>
                <a:gd name="connsiteY16" fmla="*/ 1583531 h 1671638"/>
                <a:gd name="connsiteX17" fmla="*/ 321468 w 538162"/>
                <a:gd name="connsiteY17" fmla="*/ 1543050 h 1671638"/>
                <a:gd name="connsiteX18" fmla="*/ 297656 w 538162"/>
                <a:gd name="connsiteY18" fmla="*/ 1497806 h 1671638"/>
                <a:gd name="connsiteX19" fmla="*/ 285750 w 538162"/>
                <a:gd name="connsiteY19" fmla="*/ 1462088 h 1671638"/>
                <a:gd name="connsiteX20" fmla="*/ 271462 w 538162"/>
                <a:gd name="connsiteY20" fmla="*/ 1419225 h 1671638"/>
                <a:gd name="connsiteX21" fmla="*/ 271462 w 538162"/>
                <a:gd name="connsiteY21" fmla="*/ 1397794 h 1671638"/>
                <a:gd name="connsiteX22" fmla="*/ 283368 w 538162"/>
                <a:gd name="connsiteY22" fmla="*/ 1297781 h 1671638"/>
                <a:gd name="connsiteX23" fmla="*/ 290512 w 538162"/>
                <a:gd name="connsiteY23" fmla="*/ 1216819 h 1671638"/>
                <a:gd name="connsiteX24" fmla="*/ 292893 w 538162"/>
                <a:gd name="connsiteY24" fmla="*/ 1197769 h 1671638"/>
                <a:gd name="connsiteX25" fmla="*/ 288131 w 538162"/>
                <a:gd name="connsiteY25" fmla="*/ 1135856 h 1671638"/>
                <a:gd name="connsiteX26" fmla="*/ 280987 w 538162"/>
                <a:gd name="connsiteY26" fmla="*/ 1004888 h 1671638"/>
                <a:gd name="connsiteX27" fmla="*/ 271462 w 538162"/>
                <a:gd name="connsiteY27" fmla="*/ 859631 h 1671638"/>
                <a:gd name="connsiteX28" fmla="*/ 261937 w 538162"/>
                <a:gd name="connsiteY28" fmla="*/ 692944 h 1671638"/>
                <a:gd name="connsiteX29" fmla="*/ 254793 w 538162"/>
                <a:gd name="connsiteY29" fmla="*/ 592931 h 1671638"/>
                <a:gd name="connsiteX30" fmla="*/ 247650 w 538162"/>
                <a:gd name="connsiteY30" fmla="*/ 488156 h 1671638"/>
                <a:gd name="connsiteX31" fmla="*/ 242887 w 538162"/>
                <a:gd name="connsiteY31" fmla="*/ 454819 h 1671638"/>
                <a:gd name="connsiteX32" fmla="*/ 238125 w 538162"/>
                <a:gd name="connsiteY32" fmla="*/ 414338 h 1671638"/>
                <a:gd name="connsiteX33" fmla="*/ 228600 w 538162"/>
                <a:gd name="connsiteY33" fmla="*/ 369094 h 1671638"/>
                <a:gd name="connsiteX34" fmla="*/ 216693 w 538162"/>
                <a:gd name="connsiteY34" fmla="*/ 330994 h 1671638"/>
                <a:gd name="connsiteX35" fmla="*/ 197643 w 538162"/>
                <a:gd name="connsiteY35" fmla="*/ 288131 h 1671638"/>
                <a:gd name="connsiteX36" fmla="*/ 188118 w 538162"/>
                <a:gd name="connsiteY36" fmla="*/ 271463 h 1671638"/>
                <a:gd name="connsiteX37" fmla="*/ 176212 w 538162"/>
                <a:gd name="connsiteY37" fmla="*/ 252413 h 1671638"/>
                <a:gd name="connsiteX38" fmla="*/ 150018 w 538162"/>
                <a:gd name="connsiteY38" fmla="*/ 216694 h 1671638"/>
                <a:gd name="connsiteX39" fmla="*/ 123825 w 538162"/>
                <a:gd name="connsiteY39" fmla="*/ 180975 h 1671638"/>
                <a:gd name="connsiteX40" fmla="*/ 92868 w 538162"/>
                <a:gd name="connsiteY40" fmla="*/ 142875 h 1671638"/>
                <a:gd name="connsiteX41" fmla="*/ 59531 w 538162"/>
                <a:gd name="connsiteY41" fmla="*/ 102394 h 1671638"/>
                <a:gd name="connsiteX42" fmla="*/ 30956 w 538162"/>
                <a:gd name="connsiteY42" fmla="*/ 71438 h 1671638"/>
                <a:gd name="connsiteX43" fmla="*/ 9525 w 538162"/>
                <a:gd name="connsiteY43" fmla="*/ 45244 h 1671638"/>
                <a:gd name="connsiteX44" fmla="*/ 0 w 538162"/>
                <a:gd name="connsiteY44" fmla="*/ 26194 h 1671638"/>
                <a:gd name="connsiteX45" fmla="*/ 0 w 538162"/>
                <a:gd name="connsiteY45" fmla="*/ 14288 h 1671638"/>
                <a:gd name="connsiteX46" fmla="*/ 7143 w 538162"/>
                <a:gd name="connsiteY46" fmla="*/ 4763 h 1671638"/>
                <a:gd name="connsiteX47" fmla="*/ 26193 w 538162"/>
                <a:gd name="connsiteY47" fmla="*/ 0 h 1671638"/>
                <a:gd name="connsiteX48" fmla="*/ 50006 w 538162"/>
                <a:gd name="connsiteY48" fmla="*/ 0 h 1671638"/>
                <a:gd name="connsiteX49" fmla="*/ 88106 w 538162"/>
                <a:gd name="connsiteY49" fmla="*/ 11906 h 1671638"/>
                <a:gd name="connsiteX50" fmla="*/ 207168 w 538162"/>
                <a:gd name="connsiteY50" fmla="*/ 57150 h 1671638"/>
                <a:gd name="connsiteX51" fmla="*/ 338137 w 538162"/>
                <a:gd name="connsiteY51" fmla="*/ 111919 h 1671638"/>
                <a:gd name="connsiteX52" fmla="*/ 423862 w 538162"/>
                <a:gd name="connsiteY52" fmla="*/ 152400 h 1671638"/>
                <a:gd name="connsiteX53" fmla="*/ 445293 w 538162"/>
                <a:gd name="connsiteY53" fmla="*/ 285750 h 1671638"/>
                <a:gd name="connsiteX54" fmla="*/ 473868 w 538162"/>
                <a:gd name="connsiteY54" fmla="*/ 407194 h 1671638"/>
                <a:gd name="connsiteX55" fmla="*/ 481012 w 538162"/>
                <a:gd name="connsiteY55" fmla="*/ 528638 h 167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38162" h="1671638">
                  <a:moveTo>
                    <a:pt x="481012" y="528638"/>
                  </a:moveTo>
                  <a:lnTo>
                    <a:pt x="495300" y="738188"/>
                  </a:lnTo>
                  <a:lnTo>
                    <a:pt x="511968" y="866775"/>
                  </a:lnTo>
                  <a:lnTo>
                    <a:pt x="526256" y="1097756"/>
                  </a:lnTo>
                  <a:lnTo>
                    <a:pt x="535781" y="1316831"/>
                  </a:lnTo>
                  <a:cubicBezTo>
                    <a:pt x="536575" y="1347787"/>
                    <a:pt x="537368" y="1378744"/>
                    <a:pt x="538162" y="1409700"/>
                  </a:cubicBezTo>
                  <a:lnTo>
                    <a:pt x="531018" y="1554956"/>
                  </a:lnTo>
                  <a:lnTo>
                    <a:pt x="519112" y="1597819"/>
                  </a:lnTo>
                  <a:lnTo>
                    <a:pt x="497681" y="1643063"/>
                  </a:lnTo>
                  <a:lnTo>
                    <a:pt x="483393" y="1657350"/>
                  </a:lnTo>
                  <a:lnTo>
                    <a:pt x="471487" y="1664494"/>
                  </a:lnTo>
                  <a:lnTo>
                    <a:pt x="457200" y="1669256"/>
                  </a:lnTo>
                  <a:lnTo>
                    <a:pt x="442912" y="1671638"/>
                  </a:lnTo>
                  <a:lnTo>
                    <a:pt x="426243" y="1664494"/>
                  </a:lnTo>
                  <a:lnTo>
                    <a:pt x="404812" y="1647825"/>
                  </a:lnTo>
                  <a:lnTo>
                    <a:pt x="381000" y="1624013"/>
                  </a:lnTo>
                  <a:lnTo>
                    <a:pt x="345281" y="1583531"/>
                  </a:lnTo>
                  <a:lnTo>
                    <a:pt x="321468" y="1543050"/>
                  </a:lnTo>
                  <a:lnTo>
                    <a:pt x="297656" y="1497806"/>
                  </a:lnTo>
                  <a:lnTo>
                    <a:pt x="285750" y="1462088"/>
                  </a:lnTo>
                  <a:lnTo>
                    <a:pt x="271462" y="1419225"/>
                  </a:lnTo>
                  <a:lnTo>
                    <a:pt x="271462" y="1397794"/>
                  </a:lnTo>
                  <a:lnTo>
                    <a:pt x="283368" y="1297781"/>
                  </a:lnTo>
                  <a:lnTo>
                    <a:pt x="290512" y="1216819"/>
                  </a:lnTo>
                  <a:lnTo>
                    <a:pt x="292893" y="1197769"/>
                  </a:lnTo>
                  <a:lnTo>
                    <a:pt x="288131" y="1135856"/>
                  </a:lnTo>
                  <a:lnTo>
                    <a:pt x="280987" y="1004888"/>
                  </a:lnTo>
                  <a:lnTo>
                    <a:pt x="271462" y="859631"/>
                  </a:lnTo>
                  <a:lnTo>
                    <a:pt x="261937" y="692944"/>
                  </a:lnTo>
                  <a:lnTo>
                    <a:pt x="254793" y="592931"/>
                  </a:lnTo>
                  <a:lnTo>
                    <a:pt x="247650" y="488156"/>
                  </a:lnTo>
                  <a:lnTo>
                    <a:pt x="242887" y="454819"/>
                  </a:lnTo>
                  <a:lnTo>
                    <a:pt x="238125" y="414338"/>
                  </a:lnTo>
                  <a:lnTo>
                    <a:pt x="228600" y="369094"/>
                  </a:lnTo>
                  <a:lnTo>
                    <a:pt x="216693" y="330994"/>
                  </a:lnTo>
                  <a:lnTo>
                    <a:pt x="197643" y="288131"/>
                  </a:lnTo>
                  <a:lnTo>
                    <a:pt x="188118" y="271463"/>
                  </a:lnTo>
                  <a:lnTo>
                    <a:pt x="176212" y="252413"/>
                  </a:lnTo>
                  <a:lnTo>
                    <a:pt x="150018" y="216694"/>
                  </a:lnTo>
                  <a:lnTo>
                    <a:pt x="123825" y="180975"/>
                  </a:lnTo>
                  <a:lnTo>
                    <a:pt x="92868" y="142875"/>
                  </a:lnTo>
                  <a:lnTo>
                    <a:pt x="59531" y="102394"/>
                  </a:lnTo>
                  <a:lnTo>
                    <a:pt x="30956" y="71438"/>
                  </a:lnTo>
                  <a:lnTo>
                    <a:pt x="9525" y="45244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6193" y="0"/>
                  </a:lnTo>
                  <a:lnTo>
                    <a:pt x="50006" y="0"/>
                  </a:lnTo>
                  <a:lnTo>
                    <a:pt x="88106" y="11906"/>
                  </a:lnTo>
                  <a:lnTo>
                    <a:pt x="207168" y="57150"/>
                  </a:lnTo>
                  <a:lnTo>
                    <a:pt x="338137" y="111919"/>
                  </a:lnTo>
                  <a:lnTo>
                    <a:pt x="423862" y="152400"/>
                  </a:lnTo>
                  <a:lnTo>
                    <a:pt x="445293" y="285750"/>
                  </a:lnTo>
                  <a:lnTo>
                    <a:pt x="473868" y="407194"/>
                  </a:lnTo>
                  <a:lnTo>
                    <a:pt x="481012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">
              <a:extLst>
                <a:ext uri="{FF2B5EF4-FFF2-40B4-BE49-F238E27FC236}">
                  <a16:creationId xmlns:a16="http://schemas.microsoft.com/office/drawing/2014/main" id="{E5BA2364-0C05-4BB1-A1BE-311E32FCCFBA}"/>
                </a:ext>
              </a:extLst>
            </p:cNvPr>
            <p:cNvSpPr/>
            <p:nvPr/>
          </p:nvSpPr>
          <p:spPr>
            <a:xfrm>
              <a:off x="3789363" y="1887538"/>
              <a:ext cx="2517775" cy="1609725"/>
            </a:xfrm>
            <a:custGeom>
              <a:avLst/>
              <a:gdLst>
                <a:gd name="connsiteX0" fmla="*/ 1302544 w 2519362"/>
                <a:gd name="connsiteY0" fmla="*/ 266700 h 1609725"/>
                <a:gd name="connsiteX1" fmla="*/ 1154906 w 2519362"/>
                <a:gd name="connsiteY1" fmla="*/ 292894 h 1609725"/>
                <a:gd name="connsiteX2" fmla="*/ 978694 w 2519362"/>
                <a:gd name="connsiteY2" fmla="*/ 321469 h 1609725"/>
                <a:gd name="connsiteX3" fmla="*/ 814387 w 2519362"/>
                <a:gd name="connsiteY3" fmla="*/ 350044 h 1609725"/>
                <a:gd name="connsiteX4" fmla="*/ 647700 w 2519362"/>
                <a:gd name="connsiteY4" fmla="*/ 378619 h 1609725"/>
                <a:gd name="connsiteX5" fmla="*/ 404812 w 2519362"/>
                <a:gd name="connsiteY5" fmla="*/ 416719 h 1609725"/>
                <a:gd name="connsiteX6" fmla="*/ 214312 w 2519362"/>
                <a:gd name="connsiteY6" fmla="*/ 447675 h 1609725"/>
                <a:gd name="connsiteX7" fmla="*/ 21431 w 2519362"/>
                <a:gd name="connsiteY7" fmla="*/ 478632 h 1609725"/>
                <a:gd name="connsiteX8" fmla="*/ 0 w 2519362"/>
                <a:gd name="connsiteY8" fmla="*/ 302419 h 1609725"/>
                <a:gd name="connsiteX9" fmla="*/ 80962 w 2519362"/>
                <a:gd name="connsiteY9" fmla="*/ 314325 h 1609725"/>
                <a:gd name="connsiteX10" fmla="*/ 126206 w 2519362"/>
                <a:gd name="connsiteY10" fmla="*/ 314325 h 1609725"/>
                <a:gd name="connsiteX11" fmla="*/ 214312 w 2519362"/>
                <a:gd name="connsiteY11" fmla="*/ 309563 h 1609725"/>
                <a:gd name="connsiteX12" fmla="*/ 300037 w 2519362"/>
                <a:gd name="connsiteY12" fmla="*/ 295275 h 1609725"/>
                <a:gd name="connsiteX13" fmla="*/ 390525 w 2519362"/>
                <a:gd name="connsiteY13" fmla="*/ 276225 h 1609725"/>
                <a:gd name="connsiteX14" fmla="*/ 497681 w 2519362"/>
                <a:gd name="connsiteY14" fmla="*/ 247650 h 1609725"/>
                <a:gd name="connsiteX15" fmla="*/ 642937 w 2519362"/>
                <a:gd name="connsiteY15" fmla="*/ 202407 h 1609725"/>
                <a:gd name="connsiteX16" fmla="*/ 923925 w 2519362"/>
                <a:gd name="connsiteY16" fmla="*/ 161925 h 1609725"/>
                <a:gd name="connsiteX17" fmla="*/ 1147762 w 2519362"/>
                <a:gd name="connsiteY17" fmla="*/ 128588 h 1609725"/>
                <a:gd name="connsiteX18" fmla="*/ 1419225 w 2519362"/>
                <a:gd name="connsiteY18" fmla="*/ 90488 h 1609725"/>
                <a:gd name="connsiteX19" fmla="*/ 1588294 w 2519362"/>
                <a:gd name="connsiteY19" fmla="*/ 71438 h 1609725"/>
                <a:gd name="connsiteX20" fmla="*/ 1750219 w 2519362"/>
                <a:gd name="connsiteY20" fmla="*/ 50007 h 1609725"/>
                <a:gd name="connsiteX21" fmla="*/ 1964531 w 2519362"/>
                <a:gd name="connsiteY21" fmla="*/ 30957 h 1609725"/>
                <a:gd name="connsiteX22" fmla="*/ 2097881 w 2519362"/>
                <a:gd name="connsiteY22" fmla="*/ 21432 h 1609725"/>
                <a:gd name="connsiteX23" fmla="*/ 2155031 w 2519362"/>
                <a:gd name="connsiteY23" fmla="*/ 9525 h 1609725"/>
                <a:gd name="connsiteX24" fmla="*/ 2221706 w 2519362"/>
                <a:gd name="connsiteY24" fmla="*/ 0 h 1609725"/>
                <a:gd name="connsiteX25" fmla="*/ 2243137 w 2519362"/>
                <a:gd name="connsiteY25" fmla="*/ 0 h 1609725"/>
                <a:gd name="connsiteX26" fmla="*/ 2271712 w 2519362"/>
                <a:gd name="connsiteY26" fmla="*/ 7144 h 1609725"/>
                <a:gd name="connsiteX27" fmla="*/ 2305050 w 2519362"/>
                <a:gd name="connsiteY27" fmla="*/ 26194 h 1609725"/>
                <a:gd name="connsiteX28" fmla="*/ 2340769 w 2519362"/>
                <a:gd name="connsiteY28" fmla="*/ 54769 h 1609725"/>
                <a:gd name="connsiteX29" fmla="*/ 2364581 w 2519362"/>
                <a:gd name="connsiteY29" fmla="*/ 88107 h 1609725"/>
                <a:gd name="connsiteX30" fmla="*/ 2409825 w 2519362"/>
                <a:gd name="connsiteY30" fmla="*/ 142875 h 1609725"/>
                <a:gd name="connsiteX31" fmla="*/ 2459831 w 2519362"/>
                <a:gd name="connsiteY31" fmla="*/ 209550 h 1609725"/>
                <a:gd name="connsiteX32" fmla="*/ 2488406 w 2519362"/>
                <a:gd name="connsiteY32" fmla="*/ 257175 h 1609725"/>
                <a:gd name="connsiteX33" fmla="*/ 2505075 w 2519362"/>
                <a:gd name="connsiteY33" fmla="*/ 288132 h 1609725"/>
                <a:gd name="connsiteX34" fmla="*/ 2514600 w 2519362"/>
                <a:gd name="connsiteY34" fmla="*/ 314325 h 1609725"/>
                <a:gd name="connsiteX35" fmla="*/ 2519362 w 2519362"/>
                <a:gd name="connsiteY35" fmla="*/ 347663 h 1609725"/>
                <a:gd name="connsiteX36" fmla="*/ 2519362 w 2519362"/>
                <a:gd name="connsiteY36" fmla="*/ 383382 h 1609725"/>
                <a:gd name="connsiteX37" fmla="*/ 2512219 w 2519362"/>
                <a:gd name="connsiteY37" fmla="*/ 421482 h 1609725"/>
                <a:gd name="connsiteX38" fmla="*/ 2497931 w 2519362"/>
                <a:gd name="connsiteY38" fmla="*/ 461963 h 1609725"/>
                <a:gd name="connsiteX39" fmla="*/ 2471737 w 2519362"/>
                <a:gd name="connsiteY39" fmla="*/ 507207 h 1609725"/>
                <a:gd name="connsiteX40" fmla="*/ 2455069 w 2519362"/>
                <a:gd name="connsiteY40" fmla="*/ 531019 h 1609725"/>
                <a:gd name="connsiteX41" fmla="*/ 2440781 w 2519362"/>
                <a:gd name="connsiteY41" fmla="*/ 559594 h 1609725"/>
                <a:gd name="connsiteX42" fmla="*/ 2409825 w 2519362"/>
                <a:gd name="connsiteY42" fmla="*/ 661988 h 1609725"/>
                <a:gd name="connsiteX43" fmla="*/ 2383631 w 2519362"/>
                <a:gd name="connsiteY43" fmla="*/ 742950 h 1609725"/>
                <a:gd name="connsiteX44" fmla="*/ 2362200 w 2519362"/>
                <a:gd name="connsiteY44" fmla="*/ 828675 h 1609725"/>
                <a:gd name="connsiteX45" fmla="*/ 2345531 w 2519362"/>
                <a:gd name="connsiteY45" fmla="*/ 909638 h 1609725"/>
                <a:gd name="connsiteX46" fmla="*/ 2321719 w 2519362"/>
                <a:gd name="connsiteY46" fmla="*/ 1045369 h 1609725"/>
                <a:gd name="connsiteX47" fmla="*/ 2286000 w 2519362"/>
                <a:gd name="connsiteY47" fmla="*/ 1271588 h 1609725"/>
                <a:gd name="connsiteX48" fmla="*/ 2252662 w 2519362"/>
                <a:gd name="connsiteY48" fmla="*/ 1512094 h 1609725"/>
                <a:gd name="connsiteX49" fmla="*/ 2231231 w 2519362"/>
                <a:gd name="connsiteY49" fmla="*/ 1559719 h 1609725"/>
                <a:gd name="connsiteX50" fmla="*/ 2209800 w 2519362"/>
                <a:gd name="connsiteY50" fmla="*/ 1602582 h 1609725"/>
                <a:gd name="connsiteX51" fmla="*/ 2200275 w 2519362"/>
                <a:gd name="connsiteY51" fmla="*/ 1609725 h 1609725"/>
                <a:gd name="connsiteX52" fmla="*/ 2178844 w 2519362"/>
                <a:gd name="connsiteY52" fmla="*/ 1609725 h 1609725"/>
                <a:gd name="connsiteX53" fmla="*/ 2135981 w 2519362"/>
                <a:gd name="connsiteY53" fmla="*/ 1595438 h 1609725"/>
                <a:gd name="connsiteX54" fmla="*/ 2100262 w 2519362"/>
                <a:gd name="connsiteY54" fmla="*/ 1576388 h 1609725"/>
                <a:gd name="connsiteX55" fmla="*/ 2059781 w 2519362"/>
                <a:gd name="connsiteY55" fmla="*/ 1547813 h 1609725"/>
                <a:gd name="connsiteX56" fmla="*/ 2031206 w 2519362"/>
                <a:gd name="connsiteY56" fmla="*/ 1521619 h 1609725"/>
                <a:gd name="connsiteX57" fmla="*/ 2047875 w 2519362"/>
                <a:gd name="connsiteY57" fmla="*/ 1431132 h 1609725"/>
                <a:gd name="connsiteX58" fmla="*/ 2059781 w 2519362"/>
                <a:gd name="connsiteY58" fmla="*/ 1285875 h 1609725"/>
                <a:gd name="connsiteX59" fmla="*/ 2074069 w 2519362"/>
                <a:gd name="connsiteY59" fmla="*/ 1100138 h 1609725"/>
                <a:gd name="connsiteX60" fmla="*/ 2095500 w 2519362"/>
                <a:gd name="connsiteY60" fmla="*/ 871538 h 1609725"/>
                <a:gd name="connsiteX61" fmla="*/ 2109787 w 2519362"/>
                <a:gd name="connsiteY61" fmla="*/ 700088 h 1609725"/>
                <a:gd name="connsiteX62" fmla="*/ 2126456 w 2519362"/>
                <a:gd name="connsiteY62" fmla="*/ 500063 h 1609725"/>
                <a:gd name="connsiteX63" fmla="*/ 2135981 w 2519362"/>
                <a:gd name="connsiteY63" fmla="*/ 373857 h 1609725"/>
                <a:gd name="connsiteX64" fmla="*/ 2138362 w 2519362"/>
                <a:gd name="connsiteY64" fmla="*/ 319088 h 1609725"/>
                <a:gd name="connsiteX65" fmla="*/ 2135981 w 2519362"/>
                <a:gd name="connsiteY65" fmla="*/ 297657 h 1609725"/>
                <a:gd name="connsiteX66" fmla="*/ 2126456 w 2519362"/>
                <a:gd name="connsiteY66" fmla="*/ 273844 h 1609725"/>
                <a:gd name="connsiteX67" fmla="*/ 2112169 w 2519362"/>
                <a:gd name="connsiteY67" fmla="*/ 252413 h 1609725"/>
                <a:gd name="connsiteX68" fmla="*/ 2088356 w 2519362"/>
                <a:gd name="connsiteY68" fmla="*/ 235744 h 1609725"/>
                <a:gd name="connsiteX69" fmla="*/ 2062162 w 2519362"/>
                <a:gd name="connsiteY69" fmla="*/ 228600 h 1609725"/>
                <a:gd name="connsiteX70" fmla="*/ 2021681 w 2519362"/>
                <a:gd name="connsiteY70" fmla="*/ 226219 h 1609725"/>
                <a:gd name="connsiteX71" fmla="*/ 1947862 w 2519362"/>
                <a:gd name="connsiteY71" fmla="*/ 226219 h 1609725"/>
                <a:gd name="connsiteX72" fmla="*/ 1862137 w 2519362"/>
                <a:gd name="connsiteY72" fmla="*/ 226219 h 1609725"/>
                <a:gd name="connsiteX73" fmla="*/ 1771650 w 2519362"/>
                <a:gd name="connsiteY73" fmla="*/ 228600 h 1609725"/>
                <a:gd name="connsiteX74" fmla="*/ 1645444 w 2519362"/>
                <a:gd name="connsiteY74" fmla="*/ 233363 h 1609725"/>
                <a:gd name="connsiteX75" fmla="*/ 1566862 w 2519362"/>
                <a:gd name="connsiteY75" fmla="*/ 238125 h 1609725"/>
                <a:gd name="connsiteX76" fmla="*/ 1478756 w 2519362"/>
                <a:gd name="connsiteY76" fmla="*/ 245269 h 1609725"/>
                <a:gd name="connsiteX77" fmla="*/ 1404937 w 2519362"/>
                <a:gd name="connsiteY77" fmla="*/ 252413 h 1609725"/>
                <a:gd name="connsiteX78" fmla="*/ 1302544 w 2519362"/>
                <a:gd name="connsiteY78" fmla="*/ 26670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519362" h="1609725">
                  <a:moveTo>
                    <a:pt x="1302544" y="266700"/>
                  </a:moveTo>
                  <a:lnTo>
                    <a:pt x="1154906" y="292894"/>
                  </a:lnTo>
                  <a:lnTo>
                    <a:pt x="978694" y="321469"/>
                  </a:lnTo>
                  <a:lnTo>
                    <a:pt x="814387" y="350044"/>
                  </a:lnTo>
                  <a:lnTo>
                    <a:pt x="647700" y="378619"/>
                  </a:lnTo>
                  <a:lnTo>
                    <a:pt x="404812" y="416719"/>
                  </a:lnTo>
                  <a:lnTo>
                    <a:pt x="214312" y="447675"/>
                  </a:lnTo>
                  <a:lnTo>
                    <a:pt x="21431" y="478632"/>
                  </a:lnTo>
                  <a:lnTo>
                    <a:pt x="0" y="302419"/>
                  </a:lnTo>
                  <a:lnTo>
                    <a:pt x="80962" y="314325"/>
                  </a:lnTo>
                  <a:lnTo>
                    <a:pt x="126206" y="314325"/>
                  </a:lnTo>
                  <a:lnTo>
                    <a:pt x="214312" y="309563"/>
                  </a:lnTo>
                  <a:lnTo>
                    <a:pt x="300037" y="295275"/>
                  </a:lnTo>
                  <a:lnTo>
                    <a:pt x="390525" y="276225"/>
                  </a:lnTo>
                  <a:lnTo>
                    <a:pt x="497681" y="247650"/>
                  </a:lnTo>
                  <a:lnTo>
                    <a:pt x="642937" y="202407"/>
                  </a:lnTo>
                  <a:lnTo>
                    <a:pt x="923925" y="161925"/>
                  </a:lnTo>
                  <a:lnTo>
                    <a:pt x="1147762" y="128588"/>
                  </a:lnTo>
                  <a:lnTo>
                    <a:pt x="1419225" y="90488"/>
                  </a:lnTo>
                  <a:lnTo>
                    <a:pt x="1588294" y="71438"/>
                  </a:lnTo>
                  <a:lnTo>
                    <a:pt x="1750219" y="50007"/>
                  </a:lnTo>
                  <a:lnTo>
                    <a:pt x="1964531" y="30957"/>
                  </a:lnTo>
                  <a:lnTo>
                    <a:pt x="2097881" y="21432"/>
                  </a:lnTo>
                  <a:lnTo>
                    <a:pt x="2155031" y="9525"/>
                  </a:lnTo>
                  <a:lnTo>
                    <a:pt x="2221706" y="0"/>
                  </a:lnTo>
                  <a:lnTo>
                    <a:pt x="2243137" y="0"/>
                  </a:lnTo>
                  <a:lnTo>
                    <a:pt x="2271712" y="7144"/>
                  </a:lnTo>
                  <a:lnTo>
                    <a:pt x="2305050" y="26194"/>
                  </a:lnTo>
                  <a:lnTo>
                    <a:pt x="2340769" y="54769"/>
                  </a:lnTo>
                  <a:lnTo>
                    <a:pt x="2364581" y="88107"/>
                  </a:lnTo>
                  <a:lnTo>
                    <a:pt x="2409825" y="142875"/>
                  </a:lnTo>
                  <a:lnTo>
                    <a:pt x="2459831" y="209550"/>
                  </a:lnTo>
                  <a:lnTo>
                    <a:pt x="2488406" y="257175"/>
                  </a:lnTo>
                  <a:lnTo>
                    <a:pt x="2505075" y="288132"/>
                  </a:lnTo>
                  <a:lnTo>
                    <a:pt x="2514600" y="314325"/>
                  </a:lnTo>
                  <a:lnTo>
                    <a:pt x="2519362" y="347663"/>
                  </a:lnTo>
                  <a:lnTo>
                    <a:pt x="2519362" y="383382"/>
                  </a:lnTo>
                  <a:lnTo>
                    <a:pt x="2512219" y="421482"/>
                  </a:lnTo>
                  <a:lnTo>
                    <a:pt x="2497931" y="461963"/>
                  </a:lnTo>
                  <a:lnTo>
                    <a:pt x="2471737" y="507207"/>
                  </a:lnTo>
                  <a:lnTo>
                    <a:pt x="2455069" y="531019"/>
                  </a:lnTo>
                  <a:lnTo>
                    <a:pt x="2440781" y="559594"/>
                  </a:lnTo>
                  <a:lnTo>
                    <a:pt x="2409825" y="661988"/>
                  </a:lnTo>
                  <a:lnTo>
                    <a:pt x="2383631" y="742950"/>
                  </a:lnTo>
                  <a:lnTo>
                    <a:pt x="2362200" y="828675"/>
                  </a:lnTo>
                  <a:lnTo>
                    <a:pt x="2345531" y="909638"/>
                  </a:lnTo>
                  <a:lnTo>
                    <a:pt x="2321719" y="1045369"/>
                  </a:lnTo>
                  <a:lnTo>
                    <a:pt x="2286000" y="1271588"/>
                  </a:lnTo>
                  <a:lnTo>
                    <a:pt x="2252662" y="1512094"/>
                  </a:lnTo>
                  <a:lnTo>
                    <a:pt x="2231231" y="1559719"/>
                  </a:lnTo>
                  <a:lnTo>
                    <a:pt x="2209800" y="1602582"/>
                  </a:lnTo>
                  <a:lnTo>
                    <a:pt x="2200275" y="1609725"/>
                  </a:lnTo>
                  <a:lnTo>
                    <a:pt x="2178844" y="1609725"/>
                  </a:lnTo>
                  <a:lnTo>
                    <a:pt x="2135981" y="1595438"/>
                  </a:lnTo>
                  <a:lnTo>
                    <a:pt x="2100262" y="1576388"/>
                  </a:lnTo>
                  <a:lnTo>
                    <a:pt x="2059781" y="1547813"/>
                  </a:lnTo>
                  <a:lnTo>
                    <a:pt x="2031206" y="1521619"/>
                  </a:lnTo>
                  <a:lnTo>
                    <a:pt x="2047875" y="1431132"/>
                  </a:lnTo>
                  <a:lnTo>
                    <a:pt x="2059781" y="1285875"/>
                  </a:lnTo>
                  <a:lnTo>
                    <a:pt x="2074069" y="1100138"/>
                  </a:lnTo>
                  <a:lnTo>
                    <a:pt x="2095500" y="871538"/>
                  </a:lnTo>
                  <a:lnTo>
                    <a:pt x="2109787" y="700088"/>
                  </a:lnTo>
                  <a:lnTo>
                    <a:pt x="2126456" y="500063"/>
                  </a:lnTo>
                  <a:lnTo>
                    <a:pt x="2135981" y="373857"/>
                  </a:lnTo>
                  <a:cubicBezTo>
                    <a:pt x="2136775" y="355601"/>
                    <a:pt x="2137568" y="337344"/>
                    <a:pt x="2138362" y="319088"/>
                  </a:cubicBezTo>
                  <a:lnTo>
                    <a:pt x="2135981" y="297657"/>
                  </a:lnTo>
                  <a:lnTo>
                    <a:pt x="2126456" y="273844"/>
                  </a:lnTo>
                  <a:lnTo>
                    <a:pt x="2112169" y="252413"/>
                  </a:lnTo>
                  <a:lnTo>
                    <a:pt x="2088356" y="235744"/>
                  </a:lnTo>
                  <a:lnTo>
                    <a:pt x="2062162" y="228600"/>
                  </a:lnTo>
                  <a:lnTo>
                    <a:pt x="2021681" y="226219"/>
                  </a:lnTo>
                  <a:lnTo>
                    <a:pt x="1947862" y="226219"/>
                  </a:lnTo>
                  <a:lnTo>
                    <a:pt x="1862137" y="226219"/>
                  </a:lnTo>
                  <a:lnTo>
                    <a:pt x="1771650" y="228600"/>
                  </a:lnTo>
                  <a:lnTo>
                    <a:pt x="1645444" y="233363"/>
                  </a:lnTo>
                  <a:lnTo>
                    <a:pt x="1566862" y="238125"/>
                  </a:lnTo>
                  <a:lnTo>
                    <a:pt x="1478756" y="245269"/>
                  </a:lnTo>
                  <a:lnTo>
                    <a:pt x="1404937" y="252413"/>
                  </a:lnTo>
                  <a:lnTo>
                    <a:pt x="1302544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6">
              <a:extLst>
                <a:ext uri="{FF2B5EF4-FFF2-40B4-BE49-F238E27FC236}">
                  <a16:creationId xmlns:a16="http://schemas.microsoft.com/office/drawing/2014/main" id="{43F5926D-EDA4-44EA-9F8A-5E92582F39CE}"/>
                </a:ext>
              </a:extLst>
            </p:cNvPr>
            <p:cNvSpPr/>
            <p:nvPr/>
          </p:nvSpPr>
          <p:spPr>
            <a:xfrm>
              <a:off x="3871913" y="2533650"/>
              <a:ext cx="1984375" cy="407988"/>
            </a:xfrm>
            <a:custGeom>
              <a:avLst/>
              <a:gdLst>
                <a:gd name="connsiteX0" fmla="*/ 1674018 w 1983581"/>
                <a:gd name="connsiteY0" fmla="*/ 226219 h 407194"/>
                <a:gd name="connsiteX1" fmla="*/ 1478756 w 1983581"/>
                <a:gd name="connsiteY1" fmla="*/ 228600 h 407194"/>
                <a:gd name="connsiteX2" fmla="*/ 1395412 w 1983581"/>
                <a:gd name="connsiteY2" fmla="*/ 230981 h 407194"/>
                <a:gd name="connsiteX3" fmla="*/ 1309687 w 1983581"/>
                <a:gd name="connsiteY3" fmla="*/ 235744 h 407194"/>
                <a:gd name="connsiteX4" fmla="*/ 1188243 w 1983581"/>
                <a:gd name="connsiteY4" fmla="*/ 247650 h 407194"/>
                <a:gd name="connsiteX5" fmla="*/ 1033462 w 1983581"/>
                <a:gd name="connsiteY5" fmla="*/ 264319 h 407194"/>
                <a:gd name="connsiteX6" fmla="*/ 859631 w 1983581"/>
                <a:gd name="connsiteY6" fmla="*/ 285750 h 407194"/>
                <a:gd name="connsiteX7" fmla="*/ 688181 w 1983581"/>
                <a:gd name="connsiteY7" fmla="*/ 311944 h 407194"/>
                <a:gd name="connsiteX8" fmla="*/ 488156 w 1983581"/>
                <a:gd name="connsiteY8" fmla="*/ 347663 h 407194"/>
                <a:gd name="connsiteX9" fmla="*/ 250031 w 1983581"/>
                <a:gd name="connsiteY9" fmla="*/ 392906 h 407194"/>
                <a:gd name="connsiteX10" fmla="*/ 197643 w 1983581"/>
                <a:gd name="connsiteY10" fmla="*/ 402431 h 407194"/>
                <a:gd name="connsiteX11" fmla="*/ 128587 w 1983581"/>
                <a:gd name="connsiteY11" fmla="*/ 404813 h 407194"/>
                <a:gd name="connsiteX12" fmla="*/ 4762 w 1983581"/>
                <a:gd name="connsiteY12" fmla="*/ 407194 h 407194"/>
                <a:gd name="connsiteX13" fmla="*/ 0 w 1983581"/>
                <a:gd name="connsiteY13" fmla="*/ 223838 h 407194"/>
                <a:gd name="connsiteX14" fmla="*/ 145256 w 1983581"/>
                <a:gd name="connsiteY14" fmla="*/ 226219 h 407194"/>
                <a:gd name="connsiteX15" fmla="*/ 178593 w 1983581"/>
                <a:gd name="connsiteY15" fmla="*/ 226219 h 407194"/>
                <a:gd name="connsiteX16" fmla="*/ 240506 w 1983581"/>
                <a:gd name="connsiteY16" fmla="*/ 214313 h 407194"/>
                <a:gd name="connsiteX17" fmla="*/ 381000 w 1983581"/>
                <a:gd name="connsiteY17" fmla="*/ 185738 h 407194"/>
                <a:gd name="connsiteX18" fmla="*/ 614362 w 1983581"/>
                <a:gd name="connsiteY18" fmla="*/ 142875 h 407194"/>
                <a:gd name="connsiteX19" fmla="*/ 738187 w 1983581"/>
                <a:gd name="connsiteY19" fmla="*/ 121444 h 407194"/>
                <a:gd name="connsiteX20" fmla="*/ 1002506 w 1983581"/>
                <a:gd name="connsiteY20" fmla="*/ 76200 h 407194"/>
                <a:gd name="connsiteX21" fmla="*/ 1228725 w 1983581"/>
                <a:gd name="connsiteY21" fmla="*/ 42863 h 407194"/>
                <a:gd name="connsiteX22" fmla="*/ 1400175 w 1983581"/>
                <a:gd name="connsiteY22" fmla="*/ 19050 h 407194"/>
                <a:gd name="connsiteX23" fmla="*/ 1562100 w 1983581"/>
                <a:gd name="connsiteY23" fmla="*/ 2381 h 407194"/>
                <a:gd name="connsiteX24" fmla="*/ 1631156 w 1983581"/>
                <a:gd name="connsiteY24" fmla="*/ 0 h 407194"/>
                <a:gd name="connsiteX25" fmla="*/ 1681162 w 1983581"/>
                <a:gd name="connsiteY25" fmla="*/ 0 h 407194"/>
                <a:gd name="connsiteX26" fmla="*/ 1745456 w 1983581"/>
                <a:gd name="connsiteY26" fmla="*/ 7144 h 407194"/>
                <a:gd name="connsiteX27" fmla="*/ 1800225 w 1983581"/>
                <a:gd name="connsiteY27" fmla="*/ 19050 h 407194"/>
                <a:gd name="connsiteX28" fmla="*/ 1857375 w 1983581"/>
                <a:gd name="connsiteY28" fmla="*/ 42863 h 407194"/>
                <a:gd name="connsiteX29" fmla="*/ 1890712 w 1983581"/>
                <a:gd name="connsiteY29" fmla="*/ 61913 h 407194"/>
                <a:gd name="connsiteX30" fmla="*/ 1919287 w 1983581"/>
                <a:gd name="connsiteY30" fmla="*/ 83344 h 407194"/>
                <a:gd name="connsiteX31" fmla="*/ 1945481 w 1983581"/>
                <a:gd name="connsiteY31" fmla="*/ 111919 h 407194"/>
                <a:gd name="connsiteX32" fmla="*/ 1966912 w 1983581"/>
                <a:gd name="connsiteY32" fmla="*/ 138113 h 407194"/>
                <a:gd name="connsiteX33" fmla="*/ 1976437 w 1983581"/>
                <a:gd name="connsiteY33" fmla="*/ 154781 h 407194"/>
                <a:gd name="connsiteX34" fmla="*/ 1983581 w 1983581"/>
                <a:gd name="connsiteY34" fmla="*/ 169069 h 407194"/>
                <a:gd name="connsiteX35" fmla="*/ 1983581 w 1983581"/>
                <a:gd name="connsiteY35" fmla="*/ 180975 h 407194"/>
                <a:gd name="connsiteX36" fmla="*/ 1978818 w 1983581"/>
                <a:gd name="connsiteY36" fmla="*/ 192881 h 407194"/>
                <a:gd name="connsiteX37" fmla="*/ 1964531 w 1983581"/>
                <a:gd name="connsiteY37" fmla="*/ 207169 h 407194"/>
                <a:gd name="connsiteX38" fmla="*/ 1945481 w 1983581"/>
                <a:gd name="connsiteY38" fmla="*/ 219075 h 407194"/>
                <a:gd name="connsiteX39" fmla="*/ 1919287 w 1983581"/>
                <a:gd name="connsiteY39" fmla="*/ 223838 h 407194"/>
                <a:gd name="connsiteX40" fmla="*/ 1874043 w 1983581"/>
                <a:gd name="connsiteY40" fmla="*/ 226219 h 407194"/>
                <a:gd name="connsiteX41" fmla="*/ 1776412 w 1983581"/>
                <a:gd name="connsiteY41" fmla="*/ 226219 h 407194"/>
                <a:gd name="connsiteX42" fmla="*/ 1674018 w 1983581"/>
                <a:gd name="connsiteY42" fmla="*/ 226219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983581" h="407194">
                  <a:moveTo>
                    <a:pt x="1674018" y="226219"/>
                  </a:moveTo>
                  <a:lnTo>
                    <a:pt x="1478756" y="228600"/>
                  </a:lnTo>
                  <a:lnTo>
                    <a:pt x="1395412" y="230981"/>
                  </a:lnTo>
                  <a:lnTo>
                    <a:pt x="1309687" y="235744"/>
                  </a:lnTo>
                  <a:lnTo>
                    <a:pt x="1188243" y="247650"/>
                  </a:lnTo>
                  <a:lnTo>
                    <a:pt x="1033462" y="264319"/>
                  </a:lnTo>
                  <a:lnTo>
                    <a:pt x="859631" y="285750"/>
                  </a:lnTo>
                  <a:lnTo>
                    <a:pt x="688181" y="311944"/>
                  </a:lnTo>
                  <a:lnTo>
                    <a:pt x="488156" y="347663"/>
                  </a:lnTo>
                  <a:lnTo>
                    <a:pt x="250031" y="392906"/>
                  </a:lnTo>
                  <a:lnTo>
                    <a:pt x="197643" y="402431"/>
                  </a:lnTo>
                  <a:lnTo>
                    <a:pt x="128587" y="404813"/>
                  </a:lnTo>
                  <a:lnTo>
                    <a:pt x="4762" y="407194"/>
                  </a:lnTo>
                  <a:lnTo>
                    <a:pt x="0" y="223838"/>
                  </a:lnTo>
                  <a:lnTo>
                    <a:pt x="145256" y="226219"/>
                  </a:lnTo>
                  <a:lnTo>
                    <a:pt x="178593" y="226219"/>
                  </a:lnTo>
                  <a:lnTo>
                    <a:pt x="240506" y="214313"/>
                  </a:lnTo>
                  <a:lnTo>
                    <a:pt x="381000" y="185738"/>
                  </a:lnTo>
                  <a:lnTo>
                    <a:pt x="614362" y="142875"/>
                  </a:lnTo>
                  <a:lnTo>
                    <a:pt x="738187" y="121444"/>
                  </a:lnTo>
                  <a:lnTo>
                    <a:pt x="1002506" y="76200"/>
                  </a:lnTo>
                  <a:lnTo>
                    <a:pt x="1228725" y="42863"/>
                  </a:lnTo>
                  <a:lnTo>
                    <a:pt x="1400175" y="19050"/>
                  </a:lnTo>
                  <a:lnTo>
                    <a:pt x="1562100" y="2381"/>
                  </a:lnTo>
                  <a:lnTo>
                    <a:pt x="1631156" y="0"/>
                  </a:lnTo>
                  <a:lnTo>
                    <a:pt x="1681162" y="0"/>
                  </a:lnTo>
                  <a:lnTo>
                    <a:pt x="1745456" y="7144"/>
                  </a:lnTo>
                  <a:lnTo>
                    <a:pt x="1800225" y="19050"/>
                  </a:lnTo>
                  <a:lnTo>
                    <a:pt x="1857375" y="42863"/>
                  </a:lnTo>
                  <a:lnTo>
                    <a:pt x="1890712" y="61913"/>
                  </a:lnTo>
                  <a:lnTo>
                    <a:pt x="1919287" y="83344"/>
                  </a:lnTo>
                  <a:lnTo>
                    <a:pt x="1945481" y="111919"/>
                  </a:lnTo>
                  <a:lnTo>
                    <a:pt x="1966912" y="138113"/>
                  </a:lnTo>
                  <a:lnTo>
                    <a:pt x="1976437" y="154781"/>
                  </a:lnTo>
                  <a:lnTo>
                    <a:pt x="1983581" y="169069"/>
                  </a:lnTo>
                  <a:lnTo>
                    <a:pt x="1983581" y="180975"/>
                  </a:lnTo>
                  <a:lnTo>
                    <a:pt x="1978818" y="192881"/>
                  </a:lnTo>
                  <a:lnTo>
                    <a:pt x="1964531" y="207169"/>
                  </a:lnTo>
                  <a:lnTo>
                    <a:pt x="1945481" y="219075"/>
                  </a:lnTo>
                  <a:lnTo>
                    <a:pt x="1919287" y="223838"/>
                  </a:lnTo>
                  <a:lnTo>
                    <a:pt x="1874043" y="226219"/>
                  </a:lnTo>
                  <a:lnTo>
                    <a:pt x="1776412" y="226219"/>
                  </a:lnTo>
                  <a:lnTo>
                    <a:pt x="167401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7">
              <a:extLst>
                <a:ext uri="{FF2B5EF4-FFF2-40B4-BE49-F238E27FC236}">
                  <a16:creationId xmlns:a16="http://schemas.microsoft.com/office/drawing/2014/main" id="{7837FEFA-EB78-4D0C-A632-A874CCAF21A9}"/>
                </a:ext>
              </a:extLst>
            </p:cNvPr>
            <p:cNvSpPr/>
            <p:nvPr/>
          </p:nvSpPr>
          <p:spPr>
            <a:xfrm>
              <a:off x="3897313" y="3182938"/>
              <a:ext cx="2000250" cy="441325"/>
            </a:xfrm>
            <a:custGeom>
              <a:avLst/>
              <a:gdLst>
                <a:gd name="connsiteX0" fmla="*/ 1331119 w 2000250"/>
                <a:gd name="connsiteY0" fmla="*/ 235744 h 440532"/>
                <a:gd name="connsiteX1" fmla="*/ 1209675 w 2000250"/>
                <a:gd name="connsiteY1" fmla="*/ 247650 h 440532"/>
                <a:gd name="connsiteX2" fmla="*/ 1059657 w 2000250"/>
                <a:gd name="connsiteY2" fmla="*/ 266700 h 440532"/>
                <a:gd name="connsiteX3" fmla="*/ 909638 w 2000250"/>
                <a:gd name="connsiteY3" fmla="*/ 288132 h 440532"/>
                <a:gd name="connsiteX4" fmla="*/ 859632 w 2000250"/>
                <a:gd name="connsiteY4" fmla="*/ 295275 h 440532"/>
                <a:gd name="connsiteX5" fmla="*/ 638175 w 2000250"/>
                <a:gd name="connsiteY5" fmla="*/ 330994 h 440532"/>
                <a:gd name="connsiteX6" fmla="*/ 466725 w 2000250"/>
                <a:gd name="connsiteY6" fmla="*/ 345282 h 440532"/>
                <a:gd name="connsiteX7" fmla="*/ 373857 w 2000250"/>
                <a:gd name="connsiteY7" fmla="*/ 359569 h 440532"/>
                <a:gd name="connsiteX8" fmla="*/ 245269 w 2000250"/>
                <a:gd name="connsiteY8" fmla="*/ 383382 h 440532"/>
                <a:gd name="connsiteX9" fmla="*/ 138113 w 2000250"/>
                <a:gd name="connsiteY9" fmla="*/ 407194 h 440532"/>
                <a:gd name="connsiteX10" fmla="*/ 0 w 2000250"/>
                <a:gd name="connsiteY10" fmla="*/ 440532 h 440532"/>
                <a:gd name="connsiteX11" fmla="*/ 4763 w 2000250"/>
                <a:gd name="connsiteY11" fmla="*/ 245269 h 440532"/>
                <a:gd name="connsiteX12" fmla="*/ 104775 w 2000250"/>
                <a:gd name="connsiteY12" fmla="*/ 240507 h 440532"/>
                <a:gd name="connsiteX13" fmla="*/ 304800 w 2000250"/>
                <a:gd name="connsiteY13" fmla="*/ 219075 h 440532"/>
                <a:gd name="connsiteX14" fmla="*/ 554832 w 2000250"/>
                <a:gd name="connsiteY14" fmla="*/ 190500 h 440532"/>
                <a:gd name="connsiteX15" fmla="*/ 726282 w 2000250"/>
                <a:gd name="connsiteY15" fmla="*/ 166688 h 440532"/>
                <a:gd name="connsiteX16" fmla="*/ 914400 w 2000250"/>
                <a:gd name="connsiteY16" fmla="*/ 135732 h 440532"/>
                <a:gd name="connsiteX17" fmla="*/ 1131094 w 2000250"/>
                <a:gd name="connsiteY17" fmla="*/ 97632 h 440532"/>
                <a:gd name="connsiteX18" fmla="*/ 1328738 w 2000250"/>
                <a:gd name="connsiteY18" fmla="*/ 54769 h 440532"/>
                <a:gd name="connsiteX19" fmla="*/ 1421607 w 2000250"/>
                <a:gd name="connsiteY19" fmla="*/ 33338 h 440532"/>
                <a:gd name="connsiteX20" fmla="*/ 1526382 w 2000250"/>
                <a:gd name="connsiteY20" fmla="*/ 9525 h 440532"/>
                <a:gd name="connsiteX21" fmla="*/ 1595438 w 2000250"/>
                <a:gd name="connsiteY21" fmla="*/ 0 h 440532"/>
                <a:gd name="connsiteX22" fmla="*/ 1662113 w 2000250"/>
                <a:gd name="connsiteY22" fmla="*/ 0 h 440532"/>
                <a:gd name="connsiteX23" fmla="*/ 1697832 w 2000250"/>
                <a:gd name="connsiteY23" fmla="*/ 4763 h 440532"/>
                <a:gd name="connsiteX24" fmla="*/ 1766888 w 2000250"/>
                <a:gd name="connsiteY24" fmla="*/ 28575 h 440532"/>
                <a:gd name="connsiteX25" fmla="*/ 1871663 w 2000250"/>
                <a:gd name="connsiteY25" fmla="*/ 76200 h 440532"/>
                <a:gd name="connsiteX26" fmla="*/ 2000250 w 2000250"/>
                <a:gd name="connsiteY26" fmla="*/ 138113 h 440532"/>
                <a:gd name="connsiteX27" fmla="*/ 1995488 w 2000250"/>
                <a:gd name="connsiteY27" fmla="*/ 228600 h 440532"/>
                <a:gd name="connsiteX28" fmla="*/ 1840707 w 2000250"/>
                <a:gd name="connsiteY28" fmla="*/ 226219 h 440532"/>
                <a:gd name="connsiteX29" fmla="*/ 1704975 w 2000250"/>
                <a:gd name="connsiteY29" fmla="*/ 226219 h 440532"/>
                <a:gd name="connsiteX30" fmla="*/ 1578769 w 2000250"/>
                <a:gd name="connsiteY30" fmla="*/ 223838 h 440532"/>
                <a:gd name="connsiteX31" fmla="*/ 1500188 w 2000250"/>
                <a:gd name="connsiteY31" fmla="*/ 223838 h 440532"/>
                <a:gd name="connsiteX32" fmla="*/ 1414463 w 2000250"/>
                <a:gd name="connsiteY32" fmla="*/ 228600 h 440532"/>
                <a:gd name="connsiteX33" fmla="*/ 1331119 w 2000250"/>
                <a:gd name="connsiteY33" fmla="*/ 235744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00250" h="440532">
                  <a:moveTo>
                    <a:pt x="1331119" y="235744"/>
                  </a:moveTo>
                  <a:lnTo>
                    <a:pt x="1209675" y="247650"/>
                  </a:lnTo>
                  <a:lnTo>
                    <a:pt x="1059657" y="266700"/>
                  </a:lnTo>
                  <a:lnTo>
                    <a:pt x="909638" y="288132"/>
                  </a:lnTo>
                  <a:lnTo>
                    <a:pt x="859632" y="295275"/>
                  </a:lnTo>
                  <a:lnTo>
                    <a:pt x="638175" y="330994"/>
                  </a:lnTo>
                  <a:lnTo>
                    <a:pt x="466725" y="345282"/>
                  </a:lnTo>
                  <a:lnTo>
                    <a:pt x="373857" y="359569"/>
                  </a:lnTo>
                  <a:lnTo>
                    <a:pt x="245269" y="383382"/>
                  </a:lnTo>
                  <a:lnTo>
                    <a:pt x="138113" y="407194"/>
                  </a:lnTo>
                  <a:lnTo>
                    <a:pt x="0" y="440532"/>
                  </a:lnTo>
                  <a:lnTo>
                    <a:pt x="4763" y="245269"/>
                  </a:lnTo>
                  <a:lnTo>
                    <a:pt x="104775" y="240507"/>
                  </a:lnTo>
                  <a:lnTo>
                    <a:pt x="304800" y="219075"/>
                  </a:lnTo>
                  <a:lnTo>
                    <a:pt x="554832" y="190500"/>
                  </a:lnTo>
                  <a:lnTo>
                    <a:pt x="726282" y="166688"/>
                  </a:lnTo>
                  <a:lnTo>
                    <a:pt x="914400" y="135732"/>
                  </a:lnTo>
                  <a:lnTo>
                    <a:pt x="1131094" y="97632"/>
                  </a:lnTo>
                  <a:lnTo>
                    <a:pt x="1328738" y="54769"/>
                  </a:lnTo>
                  <a:lnTo>
                    <a:pt x="1421607" y="33338"/>
                  </a:lnTo>
                  <a:lnTo>
                    <a:pt x="1526382" y="9525"/>
                  </a:lnTo>
                  <a:lnTo>
                    <a:pt x="1595438" y="0"/>
                  </a:lnTo>
                  <a:lnTo>
                    <a:pt x="1662113" y="0"/>
                  </a:lnTo>
                  <a:lnTo>
                    <a:pt x="1697832" y="4763"/>
                  </a:lnTo>
                  <a:lnTo>
                    <a:pt x="1766888" y="28575"/>
                  </a:lnTo>
                  <a:lnTo>
                    <a:pt x="1871663" y="76200"/>
                  </a:lnTo>
                  <a:lnTo>
                    <a:pt x="2000250" y="138113"/>
                  </a:lnTo>
                  <a:lnTo>
                    <a:pt x="1995488" y="228600"/>
                  </a:lnTo>
                  <a:lnTo>
                    <a:pt x="1840707" y="226219"/>
                  </a:lnTo>
                  <a:lnTo>
                    <a:pt x="1704975" y="226219"/>
                  </a:lnTo>
                  <a:lnTo>
                    <a:pt x="1578769" y="223838"/>
                  </a:lnTo>
                  <a:lnTo>
                    <a:pt x="1500188" y="223838"/>
                  </a:lnTo>
                  <a:lnTo>
                    <a:pt x="1414463" y="228600"/>
                  </a:lnTo>
                  <a:lnTo>
                    <a:pt x="1331119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574B4D6C-374C-49EF-BD78-51187E5C847E}"/>
                </a:ext>
              </a:extLst>
            </p:cNvPr>
            <p:cNvSpPr/>
            <p:nvPr/>
          </p:nvSpPr>
          <p:spPr>
            <a:xfrm>
              <a:off x="4424363" y="3435350"/>
              <a:ext cx="635000" cy="2676525"/>
            </a:xfrm>
            <a:custGeom>
              <a:avLst/>
              <a:gdLst>
                <a:gd name="connsiteX0" fmla="*/ 342459 w 635490"/>
                <a:gd name="connsiteY0" fmla="*/ 1009724 h 2676121"/>
                <a:gd name="connsiteX1" fmla="*/ 345989 w 635490"/>
                <a:gd name="connsiteY1" fmla="*/ 663735 h 2676121"/>
                <a:gd name="connsiteX2" fmla="*/ 345989 w 635490"/>
                <a:gd name="connsiteY2" fmla="*/ 441313 h 2676121"/>
                <a:gd name="connsiteX3" fmla="*/ 342459 w 635490"/>
                <a:gd name="connsiteY3" fmla="*/ 345990 h 2676121"/>
                <a:gd name="connsiteX4" fmla="*/ 342459 w 635490"/>
                <a:gd name="connsiteY4" fmla="*/ 303624 h 2676121"/>
                <a:gd name="connsiteX5" fmla="*/ 335398 w 635490"/>
                <a:gd name="connsiteY5" fmla="*/ 264788 h 2676121"/>
                <a:gd name="connsiteX6" fmla="*/ 321276 w 635490"/>
                <a:gd name="connsiteY6" fmla="*/ 218891 h 2676121"/>
                <a:gd name="connsiteX7" fmla="*/ 314215 w 635490"/>
                <a:gd name="connsiteY7" fmla="*/ 194178 h 2676121"/>
                <a:gd name="connsiteX8" fmla="*/ 296562 w 635490"/>
                <a:gd name="connsiteY8" fmla="*/ 158873 h 2676121"/>
                <a:gd name="connsiteX9" fmla="*/ 282440 w 635490"/>
                <a:gd name="connsiteY9" fmla="*/ 137690 h 2676121"/>
                <a:gd name="connsiteX10" fmla="*/ 261257 w 635490"/>
                <a:gd name="connsiteY10" fmla="*/ 116507 h 2676121"/>
                <a:gd name="connsiteX11" fmla="*/ 233013 w 635490"/>
                <a:gd name="connsiteY11" fmla="*/ 98854 h 2676121"/>
                <a:gd name="connsiteX12" fmla="*/ 180056 w 635490"/>
                <a:gd name="connsiteY12" fmla="*/ 81202 h 2676121"/>
                <a:gd name="connsiteX13" fmla="*/ 95323 w 635490"/>
                <a:gd name="connsiteY13" fmla="*/ 70610 h 2676121"/>
                <a:gd name="connsiteX14" fmla="*/ 0 w 635490"/>
                <a:gd name="connsiteY14" fmla="*/ 28244 h 2676121"/>
                <a:gd name="connsiteX15" fmla="*/ 307154 w 635490"/>
                <a:gd name="connsiteY15" fmla="*/ 0 h 2676121"/>
                <a:gd name="connsiteX16" fmla="*/ 441313 w 635490"/>
                <a:gd name="connsiteY16" fmla="*/ 52958 h 2676121"/>
                <a:gd name="connsiteX17" fmla="*/ 508392 w 635490"/>
                <a:gd name="connsiteY17" fmla="*/ 84732 h 2676121"/>
                <a:gd name="connsiteX18" fmla="*/ 557819 w 635490"/>
                <a:gd name="connsiteY18" fmla="*/ 109446 h 2676121"/>
                <a:gd name="connsiteX19" fmla="*/ 579002 w 635490"/>
                <a:gd name="connsiteY19" fmla="*/ 123568 h 2676121"/>
                <a:gd name="connsiteX20" fmla="*/ 603716 w 635490"/>
                <a:gd name="connsiteY20" fmla="*/ 151812 h 2676121"/>
                <a:gd name="connsiteX21" fmla="*/ 617838 w 635490"/>
                <a:gd name="connsiteY21" fmla="*/ 169464 h 2676121"/>
                <a:gd name="connsiteX22" fmla="*/ 628429 w 635490"/>
                <a:gd name="connsiteY22" fmla="*/ 197708 h 2676121"/>
                <a:gd name="connsiteX23" fmla="*/ 631960 w 635490"/>
                <a:gd name="connsiteY23" fmla="*/ 222422 h 2676121"/>
                <a:gd name="connsiteX24" fmla="*/ 628429 w 635490"/>
                <a:gd name="connsiteY24" fmla="*/ 296563 h 2676121"/>
                <a:gd name="connsiteX25" fmla="*/ 617838 w 635490"/>
                <a:gd name="connsiteY25" fmla="*/ 473088 h 2676121"/>
                <a:gd name="connsiteX26" fmla="*/ 614307 w 635490"/>
                <a:gd name="connsiteY26" fmla="*/ 677857 h 2676121"/>
                <a:gd name="connsiteX27" fmla="*/ 614307 w 635490"/>
                <a:gd name="connsiteY27" fmla="*/ 868504 h 2676121"/>
                <a:gd name="connsiteX28" fmla="*/ 614307 w 635490"/>
                <a:gd name="connsiteY28" fmla="*/ 1306286 h 2676121"/>
                <a:gd name="connsiteX29" fmla="*/ 614307 w 635490"/>
                <a:gd name="connsiteY29" fmla="*/ 1775843 h 2676121"/>
                <a:gd name="connsiteX30" fmla="*/ 617838 w 635490"/>
                <a:gd name="connsiteY30" fmla="*/ 1874697 h 2676121"/>
                <a:gd name="connsiteX31" fmla="*/ 624899 w 635490"/>
                <a:gd name="connsiteY31" fmla="*/ 1991203 h 2676121"/>
                <a:gd name="connsiteX32" fmla="*/ 628429 w 635490"/>
                <a:gd name="connsiteY32" fmla="*/ 2090058 h 2676121"/>
                <a:gd name="connsiteX33" fmla="*/ 635490 w 635490"/>
                <a:gd name="connsiteY33" fmla="*/ 2146546 h 2676121"/>
                <a:gd name="connsiteX34" fmla="*/ 635490 w 635490"/>
                <a:gd name="connsiteY34" fmla="*/ 2181851 h 2676121"/>
                <a:gd name="connsiteX35" fmla="*/ 628429 w 635490"/>
                <a:gd name="connsiteY35" fmla="*/ 2241869 h 2676121"/>
                <a:gd name="connsiteX36" fmla="*/ 614307 w 635490"/>
                <a:gd name="connsiteY36" fmla="*/ 2308949 h 2676121"/>
                <a:gd name="connsiteX37" fmla="*/ 596655 w 635490"/>
                <a:gd name="connsiteY37" fmla="*/ 2365437 h 2676121"/>
                <a:gd name="connsiteX38" fmla="*/ 568411 w 635490"/>
                <a:gd name="connsiteY38" fmla="*/ 2428986 h 2676121"/>
                <a:gd name="connsiteX39" fmla="*/ 511923 w 635490"/>
                <a:gd name="connsiteY39" fmla="*/ 2534901 h 2676121"/>
                <a:gd name="connsiteX40" fmla="*/ 458965 w 635490"/>
                <a:gd name="connsiteY40" fmla="*/ 2619633 h 2676121"/>
                <a:gd name="connsiteX41" fmla="*/ 434252 w 635490"/>
                <a:gd name="connsiteY41" fmla="*/ 2651407 h 2676121"/>
                <a:gd name="connsiteX42" fmla="*/ 413069 w 635490"/>
                <a:gd name="connsiteY42" fmla="*/ 2665529 h 2676121"/>
                <a:gd name="connsiteX43" fmla="*/ 398947 w 635490"/>
                <a:gd name="connsiteY43" fmla="*/ 2672590 h 2676121"/>
                <a:gd name="connsiteX44" fmla="*/ 374233 w 635490"/>
                <a:gd name="connsiteY44" fmla="*/ 2676121 h 2676121"/>
                <a:gd name="connsiteX45" fmla="*/ 349520 w 635490"/>
                <a:gd name="connsiteY45" fmla="*/ 2665529 h 2676121"/>
                <a:gd name="connsiteX46" fmla="*/ 335398 w 635490"/>
                <a:gd name="connsiteY46" fmla="*/ 2647877 h 2676121"/>
                <a:gd name="connsiteX47" fmla="*/ 307154 w 635490"/>
                <a:gd name="connsiteY47" fmla="*/ 2591389 h 2676121"/>
                <a:gd name="connsiteX48" fmla="*/ 328337 w 635490"/>
                <a:gd name="connsiteY48" fmla="*/ 1984142 h 2676121"/>
                <a:gd name="connsiteX49" fmla="*/ 338928 w 635490"/>
                <a:gd name="connsiteY49" fmla="*/ 1917063 h 2676121"/>
                <a:gd name="connsiteX50" fmla="*/ 345989 w 635490"/>
                <a:gd name="connsiteY50" fmla="*/ 1821739 h 2676121"/>
                <a:gd name="connsiteX51" fmla="*/ 342459 w 635490"/>
                <a:gd name="connsiteY51" fmla="*/ 1687580 h 2676121"/>
                <a:gd name="connsiteX52" fmla="*/ 342459 w 635490"/>
                <a:gd name="connsiteY52" fmla="*/ 1331000 h 2676121"/>
                <a:gd name="connsiteX53" fmla="*/ 342459 w 635490"/>
                <a:gd name="connsiteY53" fmla="*/ 1009724 h 267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635490" h="2676121">
                  <a:moveTo>
                    <a:pt x="342459" y="1009724"/>
                  </a:moveTo>
                  <a:cubicBezTo>
                    <a:pt x="343636" y="894394"/>
                    <a:pt x="344812" y="779065"/>
                    <a:pt x="345989" y="663735"/>
                  </a:cubicBezTo>
                  <a:lnTo>
                    <a:pt x="345989" y="441313"/>
                  </a:lnTo>
                  <a:lnTo>
                    <a:pt x="342459" y="345990"/>
                  </a:lnTo>
                  <a:lnTo>
                    <a:pt x="342459" y="303624"/>
                  </a:lnTo>
                  <a:lnTo>
                    <a:pt x="335398" y="264788"/>
                  </a:lnTo>
                  <a:lnTo>
                    <a:pt x="321276" y="218891"/>
                  </a:lnTo>
                  <a:lnTo>
                    <a:pt x="314215" y="194178"/>
                  </a:lnTo>
                  <a:lnTo>
                    <a:pt x="296562" y="158873"/>
                  </a:lnTo>
                  <a:lnTo>
                    <a:pt x="282440" y="137690"/>
                  </a:lnTo>
                  <a:lnTo>
                    <a:pt x="261257" y="116507"/>
                  </a:lnTo>
                  <a:lnTo>
                    <a:pt x="233013" y="98854"/>
                  </a:lnTo>
                  <a:lnTo>
                    <a:pt x="180056" y="81202"/>
                  </a:lnTo>
                  <a:lnTo>
                    <a:pt x="95323" y="70610"/>
                  </a:lnTo>
                  <a:lnTo>
                    <a:pt x="0" y="28244"/>
                  </a:lnTo>
                  <a:lnTo>
                    <a:pt x="307154" y="0"/>
                  </a:lnTo>
                  <a:lnTo>
                    <a:pt x="441313" y="52958"/>
                  </a:lnTo>
                  <a:lnTo>
                    <a:pt x="508392" y="84732"/>
                  </a:lnTo>
                  <a:lnTo>
                    <a:pt x="557819" y="109446"/>
                  </a:lnTo>
                  <a:lnTo>
                    <a:pt x="579002" y="123568"/>
                  </a:lnTo>
                  <a:lnTo>
                    <a:pt x="603716" y="151812"/>
                  </a:lnTo>
                  <a:lnTo>
                    <a:pt x="617838" y="169464"/>
                  </a:lnTo>
                  <a:lnTo>
                    <a:pt x="628429" y="197708"/>
                  </a:lnTo>
                  <a:lnTo>
                    <a:pt x="631960" y="222422"/>
                  </a:lnTo>
                  <a:lnTo>
                    <a:pt x="628429" y="296563"/>
                  </a:lnTo>
                  <a:lnTo>
                    <a:pt x="617838" y="473088"/>
                  </a:lnTo>
                  <a:lnTo>
                    <a:pt x="614307" y="677857"/>
                  </a:lnTo>
                  <a:lnTo>
                    <a:pt x="614307" y="868504"/>
                  </a:lnTo>
                  <a:lnTo>
                    <a:pt x="614307" y="1306286"/>
                  </a:lnTo>
                  <a:lnTo>
                    <a:pt x="614307" y="1775843"/>
                  </a:lnTo>
                  <a:lnTo>
                    <a:pt x="617838" y="1874697"/>
                  </a:lnTo>
                  <a:lnTo>
                    <a:pt x="624899" y="1991203"/>
                  </a:lnTo>
                  <a:lnTo>
                    <a:pt x="628429" y="2090058"/>
                  </a:lnTo>
                  <a:lnTo>
                    <a:pt x="635490" y="2146546"/>
                  </a:lnTo>
                  <a:lnTo>
                    <a:pt x="635490" y="2181851"/>
                  </a:lnTo>
                  <a:lnTo>
                    <a:pt x="628429" y="2241869"/>
                  </a:lnTo>
                  <a:lnTo>
                    <a:pt x="614307" y="2308949"/>
                  </a:lnTo>
                  <a:lnTo>
                    <a:pt x="596655" y="2365437"/>
                  </a:lnTo>
                  <a:lnTo>
                    <a:pt x="568411" y="2428986"/>
                  </a:lnTo>
                  <a:lnTo>
                    <a:pt x="511923" y="2534901"/>
                  </a:lnTo>
                  <a:lnTo>
                    <a:pt x="458965" y="2619633"/>
                  </a:lnTo>
                  <a:lnTo>
                    <a:pt x="434252" y="2651407"/>
                  </a:lnTo>
                  <a:lnTo>
                    <a:pt x="413069" y="2665529"/>
                  </a:lnTo>
                  <a:lnTo>
                    <a:pt x="398947" y="2672590"/>
                  </a:lnTo>
                  <a:lnTo>
                    <a:pt x="374233" y="2676121"/>
                  </a:lnTo>
                  <a:lnTo>
                    <a:pt x="349520" y="2665529"/>
                  </a:lnTo>
                  <a:lnTo>
                    <a:pt x="335398" y="2647877"/>
                  </a:lnTo>
                  <a:lnTo>
                    <a:pt x="307154" y="2591389"/>
                  </a:lnTo>
                  <a:lnTo>
                    <a:pt x="328337" y="1984142"/>
                  </a:lnTo>
                  <a:lnTo>
                    <a:pt x="338928" y="1917063"/>
                  </a:lnTo>
                  <a:lnTo>
                    <a:pt x="345989" y="1821739"/>
                  </a:lnTo>
                  <a:cubicBezTo>
                    <a:pt x="344812" y="1777019"/>
                    <a:pt x="343636" y="1732300"/>
                    <a:pt x="342459" y="1687580"/>
                  </a:cubicBezTo>
                  <a:lnTo>
                    <a:pt x="342459" y="1331000"/>
                  </a:lnTo>
                  <a:lnTo>
                    <a:pt x="342459" y="10097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D1DFF34A-54D9-40FA-991A-DFAC55FBF726}"/>
                </a:ext>
              </a:extLst>
            </p:cNvPr>
            <p:cNvSpPr/>
            <p:nvPr/>
          </p:nvSpPr>
          <p:spPr>
            <a:xfrm>
              <a:off x="4005263" y="5224463"/>
              <a:ext cx="774700" cy="873125"/>
            </a:xfrm>
            <a:custGeom>
              <a:avLst/>
              <a:gdLst>
                <a:gd name="connsiteX0" fmla="*/ 283368 w 773906"/>
                <a:gd name="connsiteY0" fmla="*/ 195262 h 873918"/>
                <a:gd name="connsiteX1" fmla="*/ 416718 w 773906"/>
                <a:gd name="connsiteY1" fmla="*/ 245268 h 873918"/>
                <a:gd name="connsiteX2" fmla="*/ 519112 w 773906"/>
                <a:gd name="connsiteY2" fmla="*/ 285750 h 873918"/>
                <a:gd name="connsiteX3" fmla="*/ 590550 w 773906"/>
                <a:gd name="connsiteY3" fmla="*/ 311943 h 873918"/>
                <a:gd name="connsiteX4" fmla="*/ 611981 w 773906"/>
                <a:gd name="connsiteY4" fmla="*/ 314325 h 873918"/>
                <a:gd name="connsiteX5" fmla="*/ 640556 w 773906"/>
                <a:gd name="connsiteY5" fmla="*/ 314325 h 873918"/>
                <a:gd name="connsiteX6" fmla="*/ 669131 w 773906"/>
                <a:gd name="connsiteY6" fmla="*/ 309562 h 873918"/>
                <a:gd name="connsiteX7" fmla="*/ 692943 w 773906"/>
                <a:gd name="connsiteY7" fmla="*/ 300037 h 873918"/>
                <a:gd name="connsiteX8" fmla="*/ 711993 w 773906"/>
                <a:gd name="connsiteY8" fmla="*/ 283368 h 873918"/>
                <a:gd name="connsiteX9" fmla="*/ 728662 w 773906"/>
                <a:gd name="connsiteY9" fmla="*/ 259556 h 873918"/>
                <a:gd name="connsiteX10" fmla="*/ 738187 w 773906"/>
                <a:gd name="connsiteY10" fmla="*/ 233362 h 873918"/>
                <a:gd name="connsiteX11" fmla="*/ 747712 w 773906"/>
                <a:gd name="connsiteY11" fmla="*/ 195262 h 873918"/>
                <a:gd name="connsiteX12" fmla="*/ 759618 w 773906"/>
                <a:gd name="connsiteY12" fmla="*/ 128587 h 873918"/>
                <a:gd name="connsiteX13" fmla="*/ 773906 w 773906"/>
                <a:gd name="connsiteY13" fmla="*/ 0 h 873918"/>
                <a:gd name="connsiteX14" fmla="*/ 773906 w 773906"/>
                <a:gd name="connsiteY14" fmla="*/ 873918 h 873918"/>
                <a:gd name="connsiteX15" fmla="*/ 754856 w 773906"/>
                <a:gd name="connsiteY15" fmla="*/ 852487 h 873918"/>
                <a:gd name="connsiteX16" fmla="*/ 723900 w 773906"/>
                <a:gd name="connsiteY16" fmla="*/ 795337 h 873918"/>
                <a:gd name="connsiteX17" fmla="*/ 702468 w 773906"/>
                <a:gd name="connsiteY17" fmla="*/ 750093 h 873918"/>
                <a:gd name="connsiteX18" fmla="*/ 671512 w 773906"/>
                <a:gd name="connsiteY18" fmla="*/ 688181 h 873918"/>
                <a:gd name="connsiteX19" fmla="*/ 638175 w 773906"/>
                <a:gd name="connsiteY19" fmla="*/ 635793 h 873918"/>
                <a:gd name="connsiteX20" fmla="*/ 597693 w 773906"/>
                <a:gd name="connsiteY20" fmla="*/ 583406 h 873918"/>
                <a:gd name="connsiteX21" fmla="*/ 557212 w 773906"/>
                <a:gd name="connsiteY21" fmla="*/ 552450 h 873918"/>
                <a:gd name="connsiteX22" fmla="*/ 452437 w 773906"/>
                <a:gd name="connsiteY22" fmla="*/ 478631 h 873918"/>
                <a:gd name="connsiteX23" fmla="*/ 352425 w 773906"/>
                <a:gd name="connsiteY23" fmla="*/ 404812 h 873918"/>
                <a:gd name="connsiteX24" fmla="*/ 245268 w 773906"/>
                <a:gd name="connsiteY24" fmla="*/ 328612 h 873918"/>
                <a:gd name="connsiteX25" fmla="*/ 116681 w 773906"/>
                <a:gd name="connsiteY25" fmla="*/ 235743 h 873918"/>
                <a:gd name="connsiteX26" fmla="*/ 45243 w 773906"/>
                <a:gd name="connsiteY26" fmla="*/ 183356 h 873918"/>
                <a:gd name="connsiteX27" fmla="*/ 23812 w 773906"/>
                <a:gd name="connsiteY27" fmla="*/ 166687 h 873918"/>
                <a:gd name="connsiteX28" fmla="*/ 9525 w 773906"/>
                <a:gd name="connsiteY28" fmla="*/ 147637 h 873918"/>
                <a:gd name="connsiteX29" fmla="*/ 0 w 773906"/>
                <a:gd name="connsiteY29" fmla="*/ 126206 h 873918"/>
                <a:gd name="connsiteX30" fmla="*/ 0 w 773906"/>
                <a:gd name="connsiteY30" fmla="*/ 111918 h 873918"/>
                <a:gd name="connsiteX31" fmla="*/ 4762 w 773906"/>
                <a:gd name="connsiteY31" fmla="*/ 102393 h 873918"/>
                <a:gd name="connsiteX32" fmla="*/ 14287 w 773906"/>
                <a:gd name="connsiteY32" fmla="*/ 100012 h 873918"/>
                <a:gd name="connsiteX33" fmla="*/ 40481 w 773906"/>
                <a:gd name="connsiteY33" fmla="*/ 100012 h 873918"/>
                <a:gd name="connsiteX34" fmla="*/ 128587 w 773906"/>
                <a:gd name="connsiteY34" fmla="*/ 135731 h 873918"/>
                <a:gd name="connsiteX35" fmla="*/ 283368 w 773906"/>
                <a:gd name="connsiteY35" fmla="*/ 195262 h 87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3906" h="873918">
                  <a:moveTo>
                    <a:pt x="283368" y="195262"/>
                  </a:moveTo>
                  <a:lnTo>
                    <a:pt x="416718" y="245268"/>
                  </a:lnTo>
                  <a:lnTo>
                    <a:pt x="519112" y="285750"/>
                  </a:lnTo>
                  <a:lnTo>
                    <a:pt x="590550" y="311943"/>
                  </a:lnTo>
                  <a:lnTo>
                    <a:pt x="611981" y="314325"/>
                  </a:lnTo>
                  <a:lnTo>
                    <a:pt x="640556" y="314325"/>
                  </a:lnTo>
                  <a:lnTo>
                    <a:pt x="669131" y="309562"/>
                  </a:lnTo>
                  <a:lnTo>
                    <a:pt x="692943" y="300037"/>
                  </a:lnTo>
                  <a:lnTo>
                    <a:pt x="711993" y="283368"/>
                  </a:lnTo>
                  <a:lnTo>
                    <a:pt x="728662" y="259556"/>
                  </a:lnTo>
                  <a:lnTo>
                    <a:pt x="738187" y="233362"/>
                  </a:lnTo>
                  <a:lnTo>
                    <a:pt x="747712" y="195262"/>
                  </a:lnTo>
                  <a:lnTo>
                    <a:pt x="759618" y="128587"/>
                  </a:lnTo>
                  <a:lnTo>
                    <a:pt x="773906" y="0"/>
                  </a:lnTo>
                  <a:lnTo>
                    <a:pt x="773906" y="873918"/>
                  </a:lnTo>
                  <a:lnTo>
                    <a:pt x="754856" y="852487"/>
                  </a:lnTo>
                  <a:lnTo>
                    <a:pt x="723900" y="795337"/>
                  </a:lnTo>
                  <a:lnTo>
                    <a:pt x="702468" y="750093"/>
                  </a:lnTo>
                  <a:lnTo>
                    <a:pt x="671512" y="688181"/>
                  </a:lnTo>
                  <a:lnTo>
                    <a:pt x="638175" y="635793"/>
                  </a:lnTo>
                  <a:lnTo>
                    <a:pt x="597693" y="583406"/>
                  </a:lnTo>
                  <a:lnTo>
                    <a:pt x="557212" y="552450"/>
                  </a:lnTo>
                  <a:lnTo>
                    <a:pt x="452437" y="478631"/>
                  </a:lnTo>
                  <a:lnTo>
                    <a:pt x="352425" y="404812"/>
                  </a:lnTo>
                  <a:lnTo>
                    <a:pt x="245268" y="328612"/>
                  </a:lnTo>
                  <a:lnTo>
                    <a:pt x="116681" y="235743"/>
                  </a:lnTo>
                  <a:lnTo>
                    <a:pt x="45243" y="183356"/>
                  </a:lnTo>
                  <a:lnTo>
                    <a:pt x="23812" y="166687"/>
                  </a:lnTo>
                  <a:lnTo>
                    <a:pt x="9525" y="147637"/>
                  </a:lnTo>
                  <a:lnTo>
                    <a:pt x="0" y="126206"/>
                  </a:lnTo>
                  <a:lnTo>
                    <a:pt x="0" y="111918"/>
                  </a:lnTo>
                  <a:lnTo>
                    <a:pt x="4762" y="102393"/>
                  </a:lnTo>
                  <a:lnTo>
                    <a:pt x="14287" y="100012"/>
                  </a:lnTo>
                  <a:lnTo>
                    <a:pt x="40481" y="100012"/>
                  </a:lnTo>
                  <a:lnTo>
                    <a:pt x="128587" y="135731"/>
                  </a:lnTo>
                  <a:lnTo>
                    <a:pt x="283368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D2C69957-216B-4889-A75D-7A90A6313766}"/>
                </a:ext>
              </a:extLst>
            </p:cNvPr>
            <p:cNvSpPr/>
            <p:nvPr/>
          </p:nvSpPr>
          <p:spPr>
            <a:xfrm>
              <a:off x="3019425" y="4030663"/>
              <a:ext cx="1293813" cy="492125"/>
            </a:xfrm>
            <a:custGeom>
              <a:avLst/>
              <a:gdLst>
                <a:gd name="connsiteX0" fmla="*/ 840581 w 1293019"/>
                <a:gd name="connsiteY0" fmla="*/ 50007 h 490538"/>
                <a:gd name="connsiteX1" fmla="*/ 740569 w 1293019"/>
                <a:gd name="connsiteY1" fmla="*/ 90488 h 490538"/>
                <a:gd name="connsiteX2" fmla="*/ 669131 w 1293019"/>
                <a:gd name="connsiteY2" fmla="*/ 116682 h 490538"/>
                <a:gd name="connsiteX3" fmla="*/ 585788 w 1293019"/>
                <a:gd name="connsiteY3" fmla="*/ 145257 h 490538"/>
                <a:gd name="connsiteX4" fmla="*/ 531019 w 1293019"/>
                <a:gd name="connsiteY4" fmla="*/ 164307 h 490538"/>
                <a:gd name="connsiteX5" fmla="*/ 459581 w 1293019"/>
                <a:gd name="connsiteY5" fmla="*/ 185738 h 490538"/>
                <a:gd name="connsiteX6" fmla="*/ 400050 w 1293019"/>
                <a:gd name="connsiteY6" fmla="*/ 202407 h 490538"/>
                <a:gd name="connsiteX7" fmla="*/ 330994 w 1293019"/>
                <a:gd name="connsiteY7" fmla="*/ 219075 h 490538"/>
                <a:gd name="connsiteX8" fmla="*/ 302419 w 1293019"/>
                <a:gd name="connsiteY8" fmla="*/ 223838 h 490538"/>
                <a:gd name="connsiteX9" fmla="*/ 271463 w 1293019"/>
                <a:gd name="connsiteY9" fmla="*/ 223838 h 490538"/>
                <a:gd name="connsiteX10" fmla="*/ 223838 w 1293019"/>
                <a:gd name="connsiteY10" fmla="*/ 219075 h 490538"/>
                <a:gd name="connsiteX11" fmla="*/ 176213 w 1293019"/>
                <a:gd name="connsiteY11" fmla="*/ 207169 h 490538"/>
                <a:gd name="connsiteX12" fmla="*/ 140494 w 1293019"/>
                <a:gd name="connsiteY12" fmla="*/ 188119 h 490538"/>
                <a:gd name="connsiteX13" fmla="*/ 111919 w 1293019"/>
                <a:gd name="connsiteY13" fmla="*/ 169069 h 490538"/>
                <a:gd name="connsiteX14" fmla="*/ 78581 w 1293019"/>
                <a:gd name="connsiteY14" fmla="*/ 140494 h 490538"/>
                <a:gd name="connsiteX15" fmla="*/ 66675 w 1293019"/>
                <a:gd name="connsiteY15" fmla="*/ 133350 h 490538"/>
                <a:gd name="connsiteX16" fmla="*/ 52388 w 1293019"/>
                <a:gd name="connsiteY16" fmla="*/ 128588 h 490538"/>
                <a:gd name="connsiteX17" fmla="*/ 30956 w 1293019"/>
                <a:gd name="connsiteY17" fmla="*/ 128588 h 490538"/>
                <a:gd name="connsiteX18" fmla="*/ 16669 w 1293019"/>
                <a:gd name="connsiteY18" fmla="*/ 133350 h 490538"/>
                <a:gd name="connsiteX19" fmla="*/ 9525 w 1293019"/>
                <a:gd name="connsiteY19" fmla="*/ 140494 h 490538"/>
                <a:gd name="connsiteX20" fmla="*/ 2381 w 1293019"/>
                <a:gd name="connsiteY20" fmla="*/ 157163 h 490538"/>
                <a:gd name="connsiteX21" fmla="*/ 0 w 1293019"/>
                <a:gd name="connsiteY21" fmla="*/ 176213 h 490538"/>
                <a:gd name="connsiteX22" fmla="*/ 7144 w 1293019"/>
                <a:gd name="connsiteY22" fmla="*/ 207169 h 490538"/>
                <a:gd name="connsiteX23" fmla="*/ 26194 w 1293019"/>
                <a:gd name="connsiteY23" fmla="*/ 254794 h 490538"/>
                <a:gd name="connsiteX24" fmla="*/ 47625 w 1293019"/>
                <a:gd name="connsiteY24" fmla="*/ 300038 h 490538"/>
                <a:gd name="connsiteX25" fmla="*/ 73819 w 1293019"/>
                <a:gd name="connsiteY25" fmla="*/ 342900 h 490538"/>
                <a:gd name="connsiteX26" fmla="*/ 97631 w 1293019"/>
                <a:gd name="connsiteY26" fmla="*/ 373857 h 490538"/>
                <a:gd name="connsiteX27" fmla="*/ 138113 w 1293019"/>
                <a:gd name="connsiteY27" fmla="*/ 414338 h 490538"/>
                <a:gd name="connsiteX28" fmla="*/ 180975 w 1293019"/>
                <a:gd name="connsiteY28" fmla="*/ 447675 h 490538"/>
                <a:gd name="connsiteX29" fmla="*/ 214313 w 1293019"/>
                <a:gd name="connsiteY29" fmla="*/ 469107 h 490538"/>
                <a:gd name="connsiteX30" fmla="*/ 254794 w 1293019"/>
                <a:gd name="connsiteY30" fmla="*/ 485775 h 490538"/>
                <a:gd name="connsiteX31" fmla="*/ 273844 w 1293019"/>
                <a:gd name="connsiteY31" fmla="*/ 490538 h 490538"/>
                <a:gd name="connsiteX32" fmla="*/ 307181 w 1293019"/>
                <a:gd name="connsiteY32" fmla="*/ 476250 h 490538"/>
                <a:gd name="connsiteX33" fmla="*/ 357188 w 1293019"/>
                <a:gd name="connsiteY33" fmla="*/ 445294 h 490538"/>
                <a:gd name="connsiteX34" fmla="*/ 426244 w 1293019"/>
                <a:gd name="connsiteY34" fmla="*/ 409575 h 490538"/>
                <a:gd name="connsiteX35" fmla="*/ 521494 w 1293019"/>
                <a:gd name="connsiteY35" fmla="*/ 364332 h 490538"/>
                <a:gd name="connsiteX36" fmla="*/ 604838 w 1293019"/>
                <a:gd name="connsiteY36" fmla="*/ 330994 h 490538"/>
                <a:gd name="connsiteX37" fmla="*/ 697706 w 1293019"/>
                <a:gd name="connsiteY37" fmla="*/ 295275 h 490538"/>
                <a:gd name="connsiteX38" fmla="*/ 773906 w 1293019"/>
                <a:gd name="connsiteY38" fmla="*/ 269082 h 490538"/>
                <a:gd name="connsiteX39" fmla="*/ 842963 w 1293019"/>
                <a:gd name="connsiteY39" fmla="*/ 252413 h 490538"/>
                <a:gd name="connsiteX40" fmla="*/ 878681 w 1293019"/>
                <a:gd name="connsiteY40" fmla="*/ 247650 h 490538"/>
                <a:gd name="connsiteX41" fmla="*/ 895350 w 1293019"/>
                <a:gd name="connsiteY41" fmla="*/ 247650 h 490538"/>
                <a:gd name="connsiteX42" fmla="*/ 931069 w 1293019"/>
                <a:gd name="connsiteY42" fmla="*/ 254794 h 490538"/>
                <a:gd name="connsiteX43" fmla="*/ 1269206 w 1293019"/>
                <a:gd name="connsiteY43" fmla="*/ 326232 h 490538"/>
                <a:gd name="connsiteX44" fmla="*/ 1281113 w 1293019"/>
                <a:gd name="connsiteY44" fmla="*/ 309563 h 490538"/>
                <a:gd name="connsiteX45" fmla="*/ 1288256 w 1293019"/>
                <a:gd name="connsiteY45" fmla="*/ 292894 h 490538"/>
                <a:gd name="connsiteX46" fmla="*/ 1293019 w 1293019"/>
                <a:gd name="connsiteY46" fmla="*/ 273844 h 490538"/>
                <a:gd name="connsiteX47" fmla="*/ 1290638 w 1293019"/>
                <a:gd name="connsiteY47" fmla="*/ 254794 h 490538"/>
                <a:gd name="connsiteX48" fmla="*/ 1285875 w 1293019"/>
                <a:gd name="connsiteY48" fmla="*/ 238125 h 490538"/>
                <a:gd name="connsiteX49" fmla="*/ 1276350 w 1293019"/>
                <a:gd name="connsiteY49" fmla="*/ 219075 h 490538"/>
                <a:gd name="connsiteX50" fmla="*/ 1254919 w 1293019"/>
                <a:gd name="connsiteY50" fmla="*/ 190500 h 490538"/>
                <a:gd name="connsiteX51" fmla="*/ 1231106 w 1293019"/>
                <a:gd name="connsiteY51" fmla="*/ 166688 h 490538"/>
                <a:gd name="connsiteX52" fmla="*/ 1185863 w 1293019"/>
                <a:gd name="connsiteY52" fmla="*/ 126207 h 490538"/>
                <a:gd name="connsiteX53" fmla="*/ 1114425 w 1293019"/>
                <a:gd name="connsiteY53" fmla="*/ 80963 h 490538"/>
                <a:gd name="connsiteX54" fmla="*/ 1059656 w 1293019"/>
                <a:gd name="connsiteY54" fmla="*/ 52388 h 490538"/>
                <a:gd name="connsiteX55" fmla="*/ 981075 w 1293019"/>
                <a:gd name="connsiteY55" fmla="*/ 16669 h 490538"/>
                <a:gd name="connsiteX56" fmla="*/ 957263 w 1293019"/>
                <a:gd name="connsiteY56" fmla="*/ 4763 h 490538"/>
                <a:gd name="connsiteX57" fmla="*/ 945356 w 1293019"/>
                <a:gd name="connsiteY57" fmla="*/ 0 h 490538"/>
                <a:gd name="connsiteX58" fmla="*/ 933450 w 1293019"/>
                <a:gd name="connsiteY58" fmla="*/ 2382 h 490538"/>
                <a:gd name="connsiteX59" fmla="*/ 914400 w 1293019"/>
                <a:gd name="connsiteY59" fmla="*/ 9525 h 490538"/>
                <a:gd name="connsiteX60" fmla="*/ 895350 w 1293019"/>
                <a:gd name="connsiteY60" fmla="*/ 26194 h 490538"/>
                <a:gd name="connsiteX61" fmla="*/ 840581 w 1293019"/>
                <a:gd name="connsiteY61" fmla="*/ 50007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93019" h="490538">
                  <a:moveTo>
                    <a:pt x="840581" y="50007"/>
                  </a:moveTo>
                  <a:lnTo>
                    <a:pt x="740569" y="90488"/>
                  </a:lnTo>
                  <a:lnTo>
                    <a:pt x="669131" y="116682"/>
                  </a:lnTo>
                  <a:lnTo>
                    <a:pt x="585788" y="145257"/>
                  </a:lnTo>
                  <a:lnTo>
                    <a:pt x="531019" y="164307"/>
                  </a:lnTo>
                  <a:lnTo>
                    <a:pt x="459581" y="185738"/>
                  </a:lnTo>
                  <a:lnTo>
                    <a:pt x="400050" y="202407"/>
                  </a:lnTo>
                  <a:lnTo>
                    <a:pt x="330994" y="219075"/>
                  </a:lnTo>
                  <a:lnTo>
                    <a:pt x="302419" y="223838"/>
                  </a:lnTo>
                  <a:lnTo>
                    <a:pt x="271463" y="223838"/>
                  </a:lnTo>
                  <a:lnTo>
                    <a:pt x="223838" y="219075"/>
                  </a:lnTo>
                  <a:lnTo>
                    <a:pt x="176213" y="207169"/>
                  </a:lnTo>
                  <a:lnTo>
                    <a:pt x="140494" y="188119"/>
                  </a:lnTo>
                  <a:lnTo>
                    <a:pt x="111919" y="169069"/>
                  </a:lnTo>
                  <a:lnTo>
                    <a:pt x="78581" y="140494"/>
                  </a:lnTo>
                  <a:lnTo>
                    <a:pt x="66675" y="133350"/>
                  </a:lnTo>
                  <a:lnTo>
                    <a:pt x="52388" y="128588"/>
                  </a:lnTo>
                  <a:lnTo>
                    <a:pt x="30956" y="128588"/>
                  </a:lnTo>
                  <a:lnTo>
                    <a:pt x="16669" y="133350"/>
                  </a:lnTo>
                  <a:lnTo>
                    <a:pt x="9525" y="140494"/>
                  </a:lnTo>
                  <a:lnTo>
                    <a:pt x="2381" y="157163"/>
                  </a:lnTo>
                  <a:lnTo>
                    <a:pt x="0" y="176213"/>
                  </a:lnTo>
                  <a:lnTo>
                    <a:pt x="7144" y="207169"/>
                  </a:lnTo>
                  <a:lnTo>
                    <a:pt x="26194" y="254794"/>
                  </a:lnTo>
                  <a:lnTo>
                    <a:pt x="47625" y="300038"/>
                  </a:lnTo>
                  <a:lnTo>
                    <a:pt x="73819" y="342900"/>
                  </a:lnTo>
                  <a:lnTo>
                    <a:pt x="97631" y="373857"/>
                  </a:lnTo>
                  <a:lnTo>
                    <a:pt x="138113" y="414338"/>
                  </a:lnTo>
                  <a:lnTo>
                    <a:pt x="180975" y="447675"/>
                  </a:lnTo>
                  <a:lnTo>
                    <a:pt x="214313" y="469107"/>
                  </a:lnTo>
                  <a:lnTo>
                    <a:pt x="254794" y="485775"/>
                  </a:lnTo>
                  <a:lnTo>
                    <a:pt x="273844" y="490538"/>
                  </a:lnTo>
                  <a:lnTo>
                    <a:pt x="307181" y="476250"/>
                  </a:lnTo>
                  <a:lnTo>
                    <a:pt x="357188" y="445294"/>
                  </a:lnTo>
                  <a:lnTo>
                    <a:pt x="426244" y="409575"/>
                  </a:lnTo>
                  <a:lnTo>
                    <a:pt x="521494" y="364332"/>
                  </a:lnTo>
                  <a:lnTo>
                    <a:pt x="604838" y="330994"/>
                  </a:lnTo>
                  <a:lnTo>
                    <a:pt x="697706" y="295275"/>
                  </a:lnTo>
                  <a:lnTo>
                    <a:pt x="773906" y="269082"/>
                  </a:lnTo>
                  <a:lnTo>
                    <a:pt x="842963" y="252413"/>
                  </a:lnTo>
                  <a:lnTo>
                    <a:pt x="878681" y="247650"/>
                  </a:lnTo>
                  <a:lnTo>
                    <a:pt x="895350" y="247650"/>
                  </a:lnTo>
                  <a:lnTo>
                    <a:pt x="931069" y="254794"/>
                  </a:lnTo>
                  <a:lnTo>
                    <a:pt x="1269206" y="326232"/>
                  </a:lnTo>
                  <a:lnTo>
                    <a:pt x="1281113" y="309563"/>
                  </a:lnTo>
                  <a:lnTo>
                    <a:pt x="1288256" y="292894"/>
                  </a:lnTo>
                  <a:lnTo>
                    <a:pt x="1293019" y="273844"/>
                  </a:lnTo>
                  <a:lnTo>
                    <a:pt x="1290638" y="254794"/>
                  </a:lnTo>
                  <a:lnTo>
                    <a:pt x="1285875" y="238125"/>
                  </a:lnTo>
                  <a:lnTo>
                    <a:pt x="1276350" y="219075"/>
                  </a:lnTo>
                  <a:lnTo>
                    <a:pt x="1254919" y="190500"/>
                  </a:lnTo>
                  <a:lnTo>
                    <a:pt x="1231106" y="166688"/>
                  </a:lnTo>
                  <a:lnTo>
                    <a:pt x="1185863" y="126207"/>
                  </a:lnTo>
                  <a:lnTo>
                    <a:pt x="1114425" y="80963"/>
                  </a:lnTo>
                  <a:lnTo>
                    <a:pt x="1059656" y="52388"/>
                  </a:lnTo>
                  <a:lnTo>
                    <a:pt x="981075" y="16669"/>
                  </a:lnTo>
                  <a:lnTo>
                    <a:pt x="957263" y="4763"/>
                  </a:lnTo>
                  <a:lnTo>
                    <a:pt x="945356" y="0"/>
                  </a:lnTo>
                  <a:lnTo>
                    <a:pt x="933450" y="2382"/>
                  </a:lnTo>
                  <a:lnTo>
                    <a:pt x="914400" y="9525"/>
                  </a:lnTo>
                  <a:lnTo>
                    <a:pt x="895350" y="26194"/>
                  </a:lnTo>
                  <a:lnTo>
                    <a:pt x="840581" y="500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274BCA47-B87E-45FB-BE8A-A3380699A5C3}"/>
                </a:ext>
              </a:extLst>
            </p:cNvPr>
            <p:cNvSpPr/>
            <p:nvPr/>
          </p:nvSpPr>
          <p:spPr>
            <a:xfrm>
              <a:off x="2636838" y="4252913"/>
              <a:ext cx="1668462" cy="1581150"/>
            </a:xfrm>
            <a:custGeom>
              <a:avLst/>
              <a:gdLst>
                <a:gd name="connsiteX0" fmla="*/ 1535906 w 1669256"/>
                <a:gd name="connsiteY0" fmla="*/ 266700 h 1581150"/>
                <a:gd name="connsiteX1" fmla="*/ 1593056 w 1669256"/>
                <a:gd name="connsiteY1" fmla="*/ 183356 h 1581150"/>
                <a:gd name="connsiteX2" fmla="*/ 1609725 w 1669256"/>
                <a:gd name="connsiteY2" fmla="*/ 164306 h 1581150"/>
                <a:gd name="connsiteX3" fmla="*/ 1631156 w 1669256"/>
                <a:gd name="connsiteY3" fmla="*/ 140493 h 1581150"/>
                <a:gd name="connsiteX4" fmla="*/ 1650206 w 1669256"/>
                <a:gd name="connsiteY4" fmla="*/ 111918 h 1581150"/>
                <a:gd name="connsiteX5" fmla="*/ 1657350 w 1669256"/>
                <a:gd name="connsiteY5" fmla="*/ 102393 h 1581150"/>
                <a:gd name="connsiteX6" fmla="*/ 1669256 w 1669256"/>
                <a:gd name="connsiteY6" fmla="*/ 71437 h 1581150"/>
                <a:gd name="connsiteX7" fmla="*/ 1669256 w 1669256"/>
                <a:gd name="connsiteY7" fmla="*/ 40481 h 1581150"/>
                <a:gd name="connsiteX8" fmla="*/ 1293019 w 1669256"/>
                <a:gd name="connsiteY8" fmla="*/ 0 h 1581150"/>
                <a:gd name="connsiteX9" fmla="*/ 1323975 w 1669256"/>
                <a:gd name="connsiteY9" fmla="*/ 40481 h 1581150"/>
                <a:gd name="connsiteX10" fmla="*/ 1328737 w 1669256"/>
                <a:gd name="connsiteY10" fmla="*/ 54768 h 1581150"/>
                <a:gd name="connsiteX11" fmla="*/ 1328737 w 1669256"/>
                <a:gd name="connsiteY11" fmla="*/ 73818 h 1581150"/>
                <a:gd name="connsiteX12" fmla="*/ 1302544 w 1669256"/>
                <a:gd name="connsiteY12" fmla="*/ 119062 h 1581150"/>
                <a:gd name="connsiteX13" fmla="*/ 1247775 w 1669256"/>
                <a:gd name="connsiteY13" fmla="*/ 207168 h 1581150"/>
                <a:gd name="connsiteX14" fmla="*/ 1181100 w 1669256"/>
                <a:gd name="connsiteY14" fmla="*/ 316706 h 1581150"/>
                <a:gd name="connsiteX15" fmla="*/ 1097756 w 1669256"/>
                <a:gd name="connsiteY15" fmla="*/ 447675 h 1581150"/>
                <a:gd name="connsiteX16" fmla="*/ 1009650 w 1669256"/>
                <a:gd name="connsiteY16" fmla="*/ 578643 h 1581150"/>
                <a:gd name="connsiteX17" fmla="*/ 942975 w 1669256"/>
                <a:gd name="connsiteY17" fmla="*/ 671512 h 1581150"/>
                <a:gd name="connsiteX18" fmla="*/ 878681 w 1669256"/>
                <a:gd name="connsiteY18" fmla="*/ 754856 h 1581150"/>
                <a:gd name="connsiteX19" fmla="*/ 826294 w 1669256"/>
                <a:gd name="connsiteY19" fmla="*/ 816768 h 1581150"/>
                <a:gd name="connsiteX20" fmla="*/ 747712 w 1669256"/>
                <a:gd name="connsiteY20" fmla="*/ 907256 h 1581150"/>
                <a:gd name="connsiteX21" fmla="*/ 664369 w 1669256"/>
                <a:gd name="connsiteY21" fmla="*/ 995362 h 1581150"/>
                <a:gd name="connsiteX22" fmla="*/ 557212 w 1669256"/>
                <a:gd name="connsiteY22" fmla="*/ 1100137 h 1581150"/>
                <a:gd name="connsiteX23" fmla="*/ 457200 w 1669256"/>
                <a:gd name="connsiteY23" fmla="*/ 1188243 h 1581150"/>
                <a:gd name="connsiteX24" fmla="*/ 354806 w 1669256"/>
                <a:gd name="connsiteY24" fmla="*/ 1273968 h 1581150"/>
                <a:gd name="connsiteX25" fmla="*/ 252412 w 1669256"/>
                <a:gd name="connsiteY25" fmla="*/ 1357312 h 1581150"/>
                <a:gd name="connsiteX26" fmla="*/ 102394 w 1669256"/>
                <a:gd name="connsiteY26" fmla="*/ 1459706 h 1581150"/>
                <a:gd name="connsiteX27" fmla="*/ 16669 w 1669256"/>
                <a:gd name="connsiteY27" fmla="*/ 1516856 h 1581150"/>
                <a:gd name="connsiteX28" fmla="*/ 7144 w 1669256"/>
                <a:gd name="connsiteY28" fmla="*/ 1528762 h 1581150"/>
                <a:gd name="connsiteX29" fmla="*/ 0 w 1669256"/>
                <a:gd name="connsiteY29" fmla="*/ 1545431 h 1581150"/>
                <a:gd name="connsiteX30" fmla="*/ 0 w 1669256"/>
                <a:gd name="connsiteY30" fmla="*/ 1562100 h 1581150"/>
                <a:gd name="connsiteX31" fmla="*/ 2381 w 1669256"/>
                <a:gd name="connsiteY31" fmla="*/ 1574006 h 1581150"/>
                <a:gd name="connsiteX32" fmla="*/ 9525 w 1669256"/>
                <a:gd name="connsiteY32" fmla="*/ 1581150 h 1581150"/>
                <a:gd name="connsiteX33" fmla="*/ 16669 w 1669256"/>
                <a:gd name="connsiteY33" fmla="*/ 1581150 h 1581150"/>
                <a:gd name="connsiteX34" fmla="*/ 52387 w 1669256"/>
                <a:gd name="connsiteY34" fmla="*/ 1576387 h 1581150"/>
                <a:gd name="connsiteX35" fmla="*/ 107156 w 1669256"/>
                <a:gd name="connsiteY35" fmla="*/ 1547812 h 1581150"/>
                <a:gd name="connsiteX36" fmla="*/ 278606 w 1669256"/>
                <a:gd name="connsiteY36" fmla="*/ 1452562 h 1581150"/>
                <a:gd name="connsiteX37" fmla="*/ 502444 w 1669256"/>
                <a:gd name="connsiteY37" fmla="*/ 1314450 h 1581150"/>
                <a:gd name="connsiteX38" fmla="*/ 690562 w 1669256"/>
                <a:gd name="connsiteY38" fmla="*/ 1183481 h 1581150"/>
                <a:gd name="connsiteX39" fmla="*/ 850106 w 1669256"/>
                <a:gd name="connsiteY39" fmla="*/ 1057275 h 1581150"/>
                <a:gd name="connsiteX40" fmla="*/ 1007269 w 1669256"/>
                <a:gd name="connsiteY40" fmla="*/ 907256 h 1581150"/>
                <a:gd name="connsiteX41" fmla="*/ 1131094 w 1669256"/>
                <a:gd name="connsiteY41" fmla="*/ 776287 h 1581150"/>
                <a:gd name="connsiteX42" fmla="*/ 1276350 w 1669256"/>
                <a:gd name="connsiteY42" fmla="*/ 609600 h 1581150"/>
                <a:gd name="connsiteX43" fmla="*/ 1397794 w 1669256"/>
                <a:gd name="connsiteY43" fmla="*/ 461962 h 1581150"/>
                <a:gd name="connsiteX44" fmla="*/ 1535906 w 1669256"/>
                <a:gd name="connsiteY44" fmla="*/ 266700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9256" h="1581150">
                  <a:moveTo>
                    <a:pt x="1535906" y="266700"/>
                  </a:moveTo>
                  <a:lnTo>
                    <a:pt x="1593056" y="183356"/>
                  </a:lnTo>
                  <a:lnTo>
                    <a:pt x="1609725" y="164306"/>
                  </a:lnTo>
                  <a:lnTo>
                    <a:pt x="1631156" y="140493"/>
                  </a:lnTo>
                  <a:lnTo>
                    <a:pt x="1650206" y="111918"/>
                  </a:lnTo>
                  <a:lnTo>
                    <a:pt x="1657350" y="102393"/>
                  </a:lnTo>
                  <a:lnTo>
                    <a:pt x="1669256" y="71437"/>
                  </a:lnTo>
                  <a:lnTo>
                    <a:pt x="1669256" y="40481"/>
                  </a:lnTo>
                  <a:lnTo>
                    <a:pt x="1293019" y="0"/>
                  </a:lnTo>
                  <a:lnTo>
                    <a:pt x="1323975" y="40481"/>
                  </a:lnTo>
                  <a:lnTo>
                    <a:pt x="1328737" y="54768"/>
                  </a:lnTo>
                  <a:lnTo>
                    <a:pt x="1328737" y="73818"/>
                  </a:lnTo>
                  <a:lnTo>
                    <a:pt x="1302544" y="119062"/>
                  </a:lnTo>
                  <a:lnTo>
                    <a:pt x="1247775" y="207168"/>
                  </a:lnTo>
                  <a:lnTo>
                    <a:pt x="1181100" y="316706"/>
                  </a:lnTo>
                  <a:lnTo>
                    <a:pt x="1097756" y="447675"/>
                  </a:lnTo>
                  <a:lnTo>
                    <a:pt x="1009650" y="578643"/>
                  </a:lnTo>
                  <a:lnTo>
                    <a:pt x="942975" y="671512"/>
                  </a:lnTo>
                  <a:lnTo>
                    <a:pt x="878681" y="754856"/>
                  </a:lnTo>
                  <a:lnTo>
                    <a:pt x="826294" y="816768"/>
                  </a:lnTo>
                  <a:lnTo>
                    <a:pt x="747712" y="907256"/>
                  </a:lnTo>
                  <a:lnTo>
                    <a:pt x="664369" y="995362"/>
                  </a:lnTo>
                  <a:lnTo>
                    <a:pt x="557212" y="1100137"/>
                  </a:lnTo>
                  <a:lnTo>
                    <a:pt x="457200" y="1188243"/>
                  </a:lnTo>
                  <a:lnTo>
                    <a:pt x="354806" y="1273968"/>
                  </a:lnTo>
                  <a:lnTo>
                    <a:pt x="252412" y="1357312"/>
                  </a:lnTo>
                  <a:lnTo>
                    <a:pt x="102394" y="1459706"/>
                  </a:lnTo>
                  <a:lnTo>
                    <a:pt x="16669" y="1516856"/>
                  </a:lnTo>
                  <a:lnTo>
                    <a:pt x="7144" y="1528762"/>
                  </a:lnTo>
                  <a:lnTo>
                    <a:pt x="0" y="1545431"/>
                  </a:lnTo>
                  <a:lnTo>
                    <a:pt x="0" y="1562100"/>
                  </a:lnTo>
                  <a:lnTo>
                    <a:pt x="2381" y="1574006"/>
                  </a:lnTo>
                  <a:lnTo>
                    <a:pt x="9525" y="1581150"/>
                  </a:lnTo>
                  <a:lnTo>
                    <a:pt x="16669" y="1581150"/>
                  </a:lnTo>
                  <a:lnTo>
                    <a:pt x="52387" y="1576387"/>
                  </a:lnTo>
                  <a:lnTo>
                    <a:pt x="107156" y="1547812"/>
                  </a:lnTo>
                  <a:lnTo>
                    <a:pt x="278606" y="1452562"/>
                  </a:lnTo>
                  <a:lnTo>
                    <a:pt x="502444" y="1314450"/>
                  </a:lnTo>
                  <a:lnTo>
                    <a:pt x="690562" y="1183481"/>
                  </a:lnTo>
                  <a:lnTo>
                    <a:pt x="850106" y="1057275"/>
                  </a:lnTo>
                  <a:lnTo>
                    <a:pt x="1007269" y="907256"/>
                  </a:lnTo>
                  <a:lnTo>
                    <a:pt x="1131094" y="776287"/>
                  </a:lnTo>
                  <a:lnTo>
                    <a:pt x="1276350" y="609600"/>
                  </a:lnTo>
                  <a:lnTo>
                    <a:pt x="1397794" y="461962"/>
                  </a:lnTo>
                  <a:lnTo>
                    <a:pt x="15359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AC13CEE9-719B-48AD-BEF1-4D650E0A3A47}"/>
                </a:ext>
              </a:extLst>
            </p:cNvPr>
            <p:cNvSpPr/>
            <p:nvPr/>
          </p:nvSpPr>
          <p:spPr>
            <a:xfrm>
              <a:off x="5106988" y="3524250"/>
              <a:ext cx="1465262" cy="962025"/>
            </a:xfrm>
            <a:custGeom>
              <a:avLst/>
              <a:gdLst>
                <a:gd name="connsiteX0" fmla="*/ 1021557 w 1464469"/>
                <a:gd name="connsiteY0" fmla="*/ 273844 h 962025"/>
                <a:gd name="connsiteX1" fmla="*/ 926307 w 1464469"/>
                <a:gd name="connsiteY1" fmla="*/ 345281 h 962025"/>
                <a:gd name="connsiteX2" fmla="*/ 826294 w 1464469"/>
                <a:gd name="connsiteY2" fmla="*/ 419100 h 962025"/>
                <a:gd name="connsiteX3" fmla="*/ 692944 w 1464469"/>
                <a:gd name="connsiteY3" fmla="*/ 504825 h 962025"/>
                <a:gd name="connsiteX4" fmla="*/ 504825 w 1464469"/>
                <a:gd name="connsiteY4" fmla="*/ 623888 h 962025"/>
                <a:gd name="connsiteX5" fmla="*/ 321469 w 1464469"/>
                <a:gd name="connsiteY5" fmla="*/ 731044 h 962025"/>
                <a:gd name="connsiteX6" fmla="*/ 138113 w 1464469"/>
                <a:gd name="connsiteY6" fmla="*/ 826294 h 962025"/>
                <a:gd name="connsiteX7" fmla="*/ 0 w 1464469"/>
                <a:gd name="connsiteY7" fmla="*/ 895350 h 962025"/>
                <a:gd name="connsiteX8" fmla="*/ 76200 w 1464469"/>
                <a:gd name="connsiteY8" fmla="*/ 962025 h 962025"/>
                <a:gd name="connsiteX9" fmla="*/ 290513 w 1464469"/>
                <a:gd name="connsiteY9" fmla="*/ 881063 h 962025"/>
                <a:gd name="connsiteX10" fmla="*/ 635794 w 1464469"/>
                <a:gd name="connsiteY10" fmla="*/ 750094 h 962025"/>
                <a:gd name="connsiteX11" fmla="*/ 885825 w 1464469"/>
                <a:gd name="connsiteY11" fmla="*/ 654844 h 962025"/>
                <a:gd name="connsiteX12" fmla="*/ 1157288 w 1464469"/>
                <a:gd name="connsiteY12" fmla="*/ 550069 h 962025"/>
                <a:gd name="connsiteX13" fmla="*/ 1352550 w 1464469"/>
                <a:gd name="connsiteY13" fmla="*/ 478631 h 962025"/>
                <a:gd name="connsiteX14" fmla="*/ 1390650 w 1464469"/>
                <a:gd name="connsiteY14" fmla="*/ 464344 h 962025"/>
                <a:gd name="connsiteX15" fmla="*/ 1431132 w 1464469"/>
                <a:gd name="connsiteY15" fmla="*/ 440531 h 962025"/>
                <a:gd name="connsiteX16" fmla="*/ 1450182 w 1464469"/>
                <a:gd name="connsiteY16" fmla="*/ 421481 h 962025"/>
                <a:gd name="connsiteX17" fmla="*/ 1459707 w 1464469"/>
                <a:gd name="connsiteY17" fmla="*/ 402431 h 962025"/>
                <a:gd name="connsiteX18" fmla="*/ 1464469 w 1464469"/>
                <a:gd name="connsiteY18" fmla="*/ 385763 h 962025"/>
                <a:gd name="connsiteX19" fmla="*/ 1459707 w 1464469"/>
                <a:gd name="connsiteY19" fmla="*/ 357188 h 962025"/>
                <a:gd name="connsiteX20" fmla="*/ 1447800 w 1464469"/>
                <a:gd name="connsiteY20" fmla="*/ 326231 h 962025"/>
                <a:gd name="connsiteX21" fmla="*/ 1428750 w 1464469"/>
                <a:gd name="connsiteY21" fmla="*/ 295275 h 962025"/>
                <a:gd name="connsiteX22" fmla="*/ 1407319 w 1464469"/>
                <a:gd name="connsiteY22" fmla="*/ 269081 h 962025"/>
                <a:gd name="connsiteX23" fmla="*/ 1383507 w 1464469"/>
                <a:gd name="connsiteY23" fmla="*/ 242888 h 962025"/>
                <a:gd name="connsiteX24" fmla="*/ 1335882 w 1464469"/>
                <a:gd name="connsiteY24" fmla="*/ 200025 h 962025"/>
                <a:gd name="connsiteX25" fmla="*/ 1276350 w 1464469"/>
                <a:gd name="connsiteY25" fmla="*/ 157163 h 962025"/>
                <a:gd name="connsiteX26" fmla="*/ 1202532 w 1464469"/>
                <a:gd name="connsiteY26" fmla="*/ 109538 h 962025"/>
                <a:gd name="connsiteX27" fmla="*/ 1121569 w 1464469"/>
                <a:gd name="connsiteY27" fmla="*/ 61913 h 962025"/>
                <a:gd name="connsiteX28" fmla="*/ 1038225 w 1464469"/>
                <a:gd name="connsiteY28" fmla="*/ 23813 h 962025"/>
                <a:gd name="connsiteX29" fmla="*/ 973932 w 1464469"/>
                <a:gd name="connsiteY29" fmla="*/ 0 h 962025"/>
                <a:gd name="connsiteX30" fmla="*/ 959644 w 1464469"/>
                <a:gd name="connsiteY30" fmla="*/ 0 h 962025"/>
                <a:gd name="connsiteX31" fmla="*/ 945357 w 1464469"/>
                <a:gd name="connsiteY31" fmla="*/ 4763 h 962025"/>
                <a:gd name="connsiteX32" fmla="*/ 940594 w 1464469"/>
                <a:gd name="connsiteY32" fmla="*/ 11906 h 962025"/>
                <a:gd name="connsiteX33" fmla="*/ 942975 w 1464469"/>
                <a:gd name="connsiteY33" fmla="*/ 35719 h 962025"/>
                <a:gd name="connsiteX34" fmla="*/ 957263 w 1464469"/>
                <a:gd name="connsiteY34" fmla="*/ 61913 h 962025"/>
                <a:gd name="connsiteX35" fmla="*/ 983457 w 1464469"/>
                <a:gd name="connsiteY35" fmla="*/ 88106 h 962025"/>
                <a:gd name="connsiteX36" fmla="*/ 1012032 w 1464469"/>
                <a:gd name="connsiteY36" fmla="*/ 111919 h 962025"/>
                <a:gd name="connsiteX37" fmla="*/ 1033463 w 1464469"/>
                <a:gd name="connsiteY37" fmla="*/ 138113 h 962025"/>
                <a:gd name="connsiteX38" fmla="*/ 1054894 w 1464469"/>
                <a:gd name="connsiteY38" fmla="*/ 180975 h 962025"/>
                <a:gd name="connsiteX39" fmla="*/ 1064419 w 1464469"/>
                <a:gd name="connsiteY39" fmla="*/ 211931 h 962025"/>
                <a:gd name="connsiteX40" fmla="*/ 1064419 w 1464469"/>
                <a:gd name="connsiteY40" fmla="*/ 230981 h 962025"/>
                <a:gd name="connsiteX41" fmla="*/ 1021557 w 1464469"/>
                <a:gd name="connsiteY41" fmla="*/ 2738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64469" h="962025">
                  <a:moveTo>
                    <a:pt x="1021557" y="273844"/>
                  </a:moveTo>
                  <a:lnTo>
                    <a:pt x="926307" y="345281"/>
                  </a:lnTo>
                  <a:lnTo>
                    <a:pt x="826294" y="419100"/>
                  </a:lnTo>
                  <a:lnTo>
                    <a:pt x="692944" y="504825"/>
                  </a:lnTo>
                  <a:lnTo>
                    <a:pt x="504825" y="623888"/>
                  </a:lnTo>
                  <a:lnTo>
                    <a:pt x="321469" y="731044"/>
                  </a:lnTo>
                  <a:lnTo>
                    <a:pt x="138113" y="826294"/>
                  </a:lnTo>
                  <a:lnTo>
                    <a:pt x="0" y="895350"/>
                  </a:lnTo>
                  <a:lnTo>
                    <a:pt x="76200" y="962025"/>
                  </a:lnTo>
                  <a:lnTo>
                    <a:pt x="290513" y="881063"/>
                  </a:lnTo>
                  <a:lnTo>
                    <a:pt x="635794" y="750094"/>
                  </a:lnTo>
                  <a:lnTo>
                    <a:pt x="885825" y="654844"/>
                  </a:lnTo>
                  <a:lnTo>
                    <a:pt x="1157288" y="550069"/>
                  </a:lnTo>
                  <a:lnTo>
                    <a:pt x="1352550" y="478631"/>
                  </a:lnTo>
                  <a:lnTo>
                    <a:pt x="1390650" y="464344"/>
                  </a:lnTo>
                  <a:lnTo>
                    <a:pt x="1431132" y="440531"/>
                  </a:lnTo>
                  <a:lnTo>
                    <a:pt x="1450182" y="421481"/>
                  </a:lnTo>
                  <a:lnTo>
                    <a:pt x="1459707" y="402431"/>
                  </a:lnTo>
                  <a:lnTo>
                    <a:pt x="1464469" y="385763"/>
                  </a:lnTo>
                  <a:lnTo>
                    <a:pt x="1459707" y="357188"/>
                  </a:lnTo>
                  <a:lnTo>
                    <a:pt x="1447800" y="326231"/>
                  </a:lnTo>
                  <a:lnTo>
                    <a:pt x="1428750" y="295275"/>
                  </a:lnTo>
                  <a:lnTo>
                    <a:pt x="1407319" y="269081"/>
                  </a:lnTo>
                  <a:lnTo>
                    <a:pt x="1383507" y="242888"/>
                  </a:lnTo>
                  <a:lnTo>
                    <a:pt x="1335882" y="200025"/>
                  </a:lnTo>
                  <a:lnTo>
                    <a:pt x="1276350" y="157163"/>
                  </a:lnTo>
                  <a:lnTo>
                    <a:pt x="1202532" y="109538"/>
                  </a:lnTo>
                  <a:lnTo>
                    <a:pt x="1121569" y="61913"/>
                  </a:lnTo>
                  <a:lnTo>
                    <a:pt x="1038225" y="23813"/>
                  </a:lnTo>
                  <a:lnTo>
                    <a:pt x="973932" y="0"/>
                  </a:lnTo>
                  <a:lnTo>
                    <a:pt x="959644" y="0"/>
                  </a:lnTo>
                  <a:lnTo>
                    <a:pt x="945357" y="4763"/>
                  </a:lnTo>
                  <a:lnTo>
                    <a:pt x="940594" y="11906"/>
                  </a:lnTo>
                  <a:lnTo>
                    <a:pt x="942975" y="35719"/>
                  </a:lnTo>
                  <a:lnTo>
                    <a:pt x="957263" y="61913"/>
                  </a:lnTo>
                  <a:lnTo>
                    <a:pt x="983457" y="88106"/>
                  </a:lnTo>
                  <a:lnTo>
                    <a:pt x="1012032" y="111919"/>
                  </a:lnTo>
                  <a:lnTo>
                    <a:pt x="1033463" y="138113"/>
                  </a:lnTo>
                  <a:lnTo>
                    <a:pt x="1054894" y="180975"/>
                  </a:lnTo>
                  <a:lnTo>
                    <a:pt x="1064419" y="211931"/>
                  </a:lnTo>
                  <a:lnTo>
                    <a:pt x="1064419" y="230981"/>
                  </a:lnTo>
                  <a:lnTo>
                    <a:pt x="1021557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5A9B4966-5A3D-4CCA-8E3D-9478F5223E31}"/>
                </a:ext>
              </a:extLst>
            </p:cNvPr>
            <p:cNvSpPr/>
            <p:nvPr/>
          </p:nvSpPr>
          <p:spPr>
            <a:xfrm>
              <a:off x="4957763" y="4211638"/>
              <a:ext cx="2403475" cy="1562100"/>
            </a:xfrm>
            <a:custGeom>
              <a:avLst/>
              <a:gdLst>
                <a:gd name="connsiteX0" fmla="*/ 959643 w 2402681"/>
                <a:gd name="connsiteY0" fmla="*/ 745332 h 1562100"/>
                <a:gd name="connsiteX1" fmla="*/ 833437 w 2402681"/>
                <a:gd name="connsiteY1" fmla="*/ 650082 h 1562100"/>
                <a:gd name="connsiteX2" fmla="*/ 726281 w 2402681"/>
                <a:gd name="connsiteY2" fmla="*/ 571500 h 1562100"/>
                <a:gd name="connsiteX3" fmla="*/ 607218 w 2402681"/>
                <a:gd name="connsiteY3" fmla="*/ 481013 h 1562100"/>
                <a:gd name="connsiteX4" fmla="*/ 466725 w 2402681"/>
                <a:gd name="connsiteY4" fmla="*/ 373857 h 1562100"/>
                <a:gd name="connsiteX5" fmla="*/ 359568 w 2402681"/>
                <a:gd name="connsiteY5" fmla="*/ 290513 h 1562100"/>
                <a:gd name="connsiteX6" fmla="*/ 278606 w 2402681"/>
                <a:gd name="connsiteY6" fmla="*/ 228600 h 1562100"/>
                <a:gd name="connsiteX7" fmla="*/ 142875 w 2402681"/>
                <a:gd name="connsiteY7" fmla="*/ 121444 h 1562100"/>
                <a:gd name="connsiteX8" fmla="*/ 0 w 2402681"/>
                <a:gd name="connsiteY8" fmla="*/ 0 h 1562100"/>
                <a:gd name="connsiteX9" fmla="*/ 2381 w 2402681"/>
                <a:gd name="connsiteY9" fmla="*/ 161925 h 1562100"/>
                <a:gd name="connsiteX10" fmla="*/ 140493 w 2402681"/>
                <a:gd name="connsiteY10" fmla="*/ 278607 h 1562100"/>
                <a:gd name="connsiteX11" fmla="*/ 307181 w 2402681"/>
                <a:gd name="connsiteY11" fmla="*/ 438150 h 1562100"/>
                <a:gd name="connsiteX12" fmla="*/ 440531 w 2402681"/>
                <a:gd name="connsiteY12" fmla="*/ 566738 h 1562100"/>
                <a:gd name="connsiteX13" fmla="*/ 566737 w 2402681"/>
                <a:gd name="connsiteY13" fmla="*/ 690563 h 1562100"/>
                <a:gd name="connsiteX14" fmla="*/ 704850 w 2402681"/>
                <a:gd name="connsiteY14" fmla="*/ 831057 h 1562100"/>
                <a:gd name="connsiteX15" fmla="*/ 802481 w 2402681"/>
                <a:gd name="connsiteY15" fmla="*/ 931069 h 1562100"/>
                <a:gd name="connsiteX16" fmla="*/ 921543 w 2402681"/>
                <a:gd name="connsiteY16" fmla="*/ 1057275 h 1562100"/>
                <a:gd name="connsiteX17" fmla="*/ 1007268 w 2402681"/>
                <a:gd name="connsiteY17" fmla="*/ 1145382 h 1562100"/>
                <a:gd name="connsiteX18" fmla="*/ 1059656 w 2402681"/>
                <a:gd name="connsiteY18" fmla="*/ 1204913 h 1562100"/>
                <a:gd name="connsiteX19" fmla="*/ 1140618 w 2402681"/>
                <a:gd name="connsiteY19" fmla="*/ 1290638 h 1562100"/>
                <a:gd name="connsiteX20" fmla="*/ 1204912 w 2402681"/>
                <a:gd name="connsiteY20" fmla="*/ 1359694 h 1562100"/>
                <a:gd name="connsiteX21" fmla="*/ 1257300 w 2402681"/>
                <a:gd name="connsiteY21" fmla="*/ 1416844 h 1562100"/>
                <a:gd name="connsiteX22" fmla="*/ 1309687 w 2402681"/>
                <a:gd name="connsiteY22" fmla="*/ 1469232 h 1562100"/>
                <a:gd name="connsiteX23" fmla="*/ 1333500 w 2402681"/>
                <a:gd name="connsiteY23" fmla="*/ 1497807 h 1562100"/>
                <a:gd name="connsiteX24" fmla="*/ 1354931 w 2402681"/>
                <a:gd name="connsiteY24" fmla="*/ 1521619 h 1562100"/>
                <a:gd name="connsiteX25" fmla="*/ 1376362 w 2402681"/>
                <a:gd name="connsiteY25" fmla="*/ 1535907 h 1562100"/>
                <a:gd name="connsiteX26" fmla="*/ 1412081 w 2402681"/>
                <a:gd name="connsiteY26" fmla="*/ 1547813 h 1562100"/>
                <a:gd name="connsiteX27" fmla="*/ 1454943 w 2402681"/>
                <a:gd name="connsiteY27" fmla="*/ 1554957 h 1562100"/>
                <a:gd name="connsiteX28" fmla="*/ 1531143 w 2402681"/>
                <a:gd name="connsiteY28" fmla="*/ 1562100 h 1562100"/>
                <a:gd name="connsiteX29" fmla="*/ 1654968 w 2402681"/>
                <a:gd name="connsiteY29" fmla="*/ 1559719 h 1562100"/>
                <a:gd name="connsiteX30" fmla="*/ 1969293 w 2402681"/>
                <a:gd name="connsiteY30" fmla="*/ 1547813 h 1562100"/>
                <a:gd name="connsiteX31" fmla="*/ 2347912 w 2402681"/>
                <a:gd name="connsiteY31" fmla="*/ 1538288 h 1562100"/>
                <a:gd name="connsiteX32" fmla="*/ 2369343 w 2402681"/>
                <a:gd name="connsiteY32" fmla="*/ 1533525 h 1562100"/>
                <a:gd name="connsiteX33" fmla="*/ 2390775 w 2402681"/>
                <a:gd name="connsiteY33" fmla="*/ 1516857 h 1562100"/>
                <a:gd name="connsiteX34" fmla="*/ 2397918 w 2402681"/>
                <a:gd name="connsiteY34" fmla="*/ 1509713 h 1562100"/>
                <a:gd name="connsiteX35" fmla="*/ 2402681 w 2402681"/>
                <a:gd name="connsiteY35" fmla="*/ 1502569 h 1562100"/>
                <a:gd name="connsiteX36" fmla="*/ 2402681 w 2402681"/>
                <a:gd name="connsiteY36" fmla="*/ 1493044 h 1562100"/>
                <a:gd name="connsiteX37" fmla="*/ 2390775 w 2402681"/>
                <a:gd name="connsiteY37" fmla="*/ 1476375 h 1562100"/>
                <a:gd name="connsiteX38" fmla="*/ 2371725 w 2402681"/>
                <a:gd name="connsiteY38" fmla="*/ 1459707 h 1562100"/>
                <a:gd name="connsiteX39" fmla="*/ 2333625 w 2402681"/>
                <a:gd name="connsiteY39" fmla="*/ 1443038 h 1562100"/>
                <a:gd name="connsiteX40" fmla="*/ 2233612 w 2402681"/>
                <a:gd name="connsiteY40" fmla="*/ 1414463 h 1562100"/>
                <a:gd name="connsiteX41" fmla="*/ 2107406 w 2402681"/>
                <a:gd name="connsiteY41" fmla="*/ 1376363 h 1562100"/>
                <a:gd name="connsiteX42" fmla="*/ 2000250 w 2402681"/>
                <a:gd name="connsiteY42" fmla="*/ 1340644 h 1562100"/>
                <a:gd name="connsiteX43" fmla="*/ 1866900 w 2402681"/>
                <a:gd name="connsiteY43" fmla="*/ 1293019 h 1562100"/>
                <a:gd name="connsiteX44" fmla="*/ 1745456 w 2402681"/>
                <a:gd name="connsiteY44" fmla="*/ 1243013 h 1562100"/>
                <a:gd name="connsiteX45" fmla="*/ 1662112 w 2402681"/>
                <a:gd name="connsiteY45" fmla="*/ 1204913 h 1562100"/>
                <a:gd name="connsiteX46" fmla="*/ 1566862 w 2402681"/>
                <a:gd name="connsiteY46" fmla="*/ 1154907 h 1562100"/>
                <a:gd name="connsiteX47" fmla="*/ 1471612 w 2402681"/>
                <a:gd name="connsiteY47" fmla="*/ 1100138 h 1562100"/>
                <a:gd name="connsiteX48" fmla="*/ 1354931 w 2402681"/>
                <a:gd name="connsiteY48" fmla="*/ 1023938 h 1562100"/>
                <a:gd name="connsiteX49" fmla="*/ 1188243 w 2402681"/>
                <a:gd name="connsiteY49" fmla="*/ 909638 h 1562100"/>
                <a:gd name="connsiteX50" fmla="*/ 959643 w 2402681"/>
                <a:gd name="connsiteY50" fmla="*/ 745332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02681" h="1562100">
                  <a:moveTo>
                    <a:pt x="959643" y="745332"/>
                  </a:moveTo>
                  <a:lnTo>
                    <a:pt x="833437" y="650082"/>
                  </a:lnTo>
                  <a:lnTo>
                    <a:pt x="726281" y="571500"/>
                  </a:lnTo>
                  <a:lnTo>
                    <a:pt x="607218" y="481013"/>
                  </a:lnTo>
                  <a:lnTo>
                    <a:pt x="466725" y="373857"/>
                  </a:lnTo>
                  <a:lnTo>
                    <a:pt x="359568" y="290513"/>
                  </a:lnTo>
                  <a:lnTo>
                    <a:pt x="278606" y="228600"/>
                  </a:lnTo>
                  <a:lnTo>
                    <a:pt x="142875" y="121444"/>
                  </a:lnTo>
                  <a:lnTo>
                    <a:pt x="0" y="0"/>
                  </a:lnTo>
                  <a:cubicBezTo>
                    <a:pt x="794" y="53975"/>
                    <a:pt x="1587" y="107950"/>
                    <a:pt x="2381" y="161925"/>
                  </a:cubicBezTo>
                  <a:lnTo>
                    <a:pt x="140493" y="278607"/>
                  </a:lnTo>
                  <a:lnTo>
                    <a:pt x="307181" y="438150"/>
                  </a:lnTo>
                  <a:lnTo>
                    <a:pt x="440531" y="566738"/>
                  </a:lnTo>
                  <a:lnTo>
                    <a:pt x="566737" y="690563"/>
                  </a:lnTo>
                  <a:lnTo>
                    <a:pt x="704850" y="831057"/>
                  </a:lnTo>
                  <a:lnTo>
                    <a:pt x="802481" y="931069"/>
                  </a:lnTo>
                  <a:lnTo>
                    <a:pt x="921543" y="1057275"/>
                  </a:lnTo>
                  <a:lnTo>
                    <a:pt x="1007268" y="1145382"/>
                  </a:lnTo>
                  <a:lnTo>
                    <a:pt x="1059656" y="1204913"/>
                  </a:lnTo>
                  <a:lnTo>
                    <a:pt x="1140618" y="1290638"/>
                  </a:lnTo>
                  <a:lnTo>
                    <a:pt x="1204912" y="1359694"/>
                  </a:lnTo>
                  <a:lnTo>
                    <a:pt x="1257300" y="1416844"/>
                  </a:lnTo>
                  <a:lnTo>
                    <a:pt x="1309687" y="1469232"/>
                  </a:lnTo>
                  <a:lnTo>
                    <a:pt x="1333500" y="1497807"/>
                  </a:lnTo>
                  <a:lnTo>
                    <a:pt x="1354931" y="1521619"/>
                  </a:lnTo>
                  <a:lnTo>
                    <a:pt x="1376362" y="1535907"/>
                  </a:lnTo>
                  <a:lnTo>
                    <a:pt x="1412081" y="1547813"/>
                  </a:lnTo>
                  <a:lnTo>
                    <a:pt x="1454943" y="1554957"/>
                  </a:lnTo>
                  <a:lnTo>
                    <a:pt x="1531143" y="1562100"/>
                  </a:lnTo>
                  <a:lnTo>
                    <a:pt x="1654968" y="1559719"/>
                  </a:lnTo>
                  <a:lnTo>
                    <a:pt x="1969293" y="1547813"/>
                  </a:lnTo>
                  <a:lnTo>
                    <a:pt x="2347912" y="1538288"/>
                  </a:lnTo>
                  <a:lnTo>
                    <a:pt x="2369343" y="1533525"/>
                  </a:lnTo>
                  <a:lnTo>
                    <a:pt x="2390775" y="1516857"/>
                  </a:lnTo>
                  <a:lnTo>
                    <a:pt x="2397918" y="1509713"/>
                  </a:lnTo>
                  <a:lnTo>
                    <a:pt x="2402681" y="1502569"/>
                  </a:lnTo>
                  <a:lnTo>
                    <a:pt x="2402681" y="1493044"/>
                  </a:lnTo>
                  <a:lnTo>
                    <a:pt x="2390775" y="1476375"/>
                  </a:lnTo>
                  <a:lnTo>
                    <a:pt x="2371725" y="1459707"/>
                  </a:lnTo>
                  <a:lnTo>
                    <a:pt x="2333625" y="1443038"/>
                  </a:lnTo>
                  <a:lnTo>
                    <a:pt x="2233612" y="1414463"/>
                  </a:lnTo>
                  <a:lnTo>
                    <a:pt x="2107406" y="1376363"/>
                  </a:lnTo>
                  <a:lnTo>
                    <a:pt x="2000250" y="1340644"/>
                  </a:lnTo>
                  <a:lnTo>
                    <a:pt x="1866900" y="1293019"/>
                  </a:lnTo>
                  <a:lnTo>
                    <a:pt x="1745456" y="1243013"/>
                  </a:lnTo>
                  <a:lnTo>
                    <a:pt x="1662112" y="1204913"/>
                  </a:lnTo>
                  <a:lnTo>
                    <a:pt x="1566862" y="1154907"/>
                  </a:lnTo>
                  <a:lnTo>
                    <a:pt x="1471612" y="1100138"/>
                  </a:lnTo>
                  <a:lnTo>
                    <a:pt x="1354931" y="1023938"/>
                  </a:lnTo>
                  <a:lnTo>
                    <a:pt x="1188243" y="909638"/>
                  </a:lnTo>
                  <a:lnTo>
                    <a:pt x="959643" y="74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01763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058" name="グループ化 1">
            <a:extLst>
              <a:ext uri="{FF2B5EF4-FFF2-40B4-BE49-F238E27FC236}">
                <a16:creationId xmlns:a16="http://schemas.microsoft.com/office/drawing/2014/main" id="{D53620CE-B83F-4BFF-8B04-474878F02B4A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644650"/>
            <a:ext cx="4687888" cy="4222750"/>
            <a:chOff x="2711450" y="1644650"/>
            <a:chExt cx="4687888" cy="4222750"/>
          </a:xfrm>
        </p:grpSpPr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C57012E6-A7BD-40AA-A294-C73EFE5C113C}"/>
                </a:ext>
              </a:extLst>
            </p:cNvPr>
            <p:cNvSpPr/>
            <p:nvPr/>
          </p:nvSpPr>
          <p:spPr>
            <a:xfrm>
              <a:off x="3232150" y="2490788"/>
              <a:ext cx="3038475" cy="579437"/>
            </a:xfrm>
            <a:custGeom>
              <a:avLst/>
              <a:gdLst>
                <a:gd name="connsiteX0" fmla="*/ 2070847 w 3039035"/>
                <a:gd name="connsiteY0" fmla="*/ 107577 h 579446"/>
                <a:gd name="connsiteX1" fmla="*/ 1968160 w 3039035"/>
                <a:gd name="connsiteY1" fmla="*/ 117356 h 579446"/>
                <a:gd name="connsiteX2" fmla="*/ 1821465 w 3039035"/>
                <a:gd name="connsiteY2" fmla="*/ 132026 h 579446"/>
                <a:gd name="connsiteX3" fmla="*/ 1706554 w 3039035"/>
                <a:gd name="connsiteY3" fmla="*/ 144251 h 579446"/>
                <a:gd name="connsiteX4" fmla="*/ 1528075 w 3039035"/>
                <a:gd name="connsiteY4" fmla="*/ 161365 h 579446"/>
                <a:gd name="connsiteX5" fmla="*/ 1256689 w 3039035"/>
                <a:gd name="connsiteY5" fmla="*/ 200484 h 579446"/>
                <a:gd name="connsiteX6" fmla="*/ 1188231 w 3039035"/>
                <a:gd name="connsiteY6" fmla="*/ 217598 h 579446"/>
                <a:gd name="connsiteX7" fmla="*/ 1083099 w 3039035"/>
                <a:gd name="connsiteY7" fmla="*/ 244492 h 579446"/>
                <a:gd name="connsiteX8" fmla="*/ 987748 w 3039035"/>
                <a:gd name="connsiteY8" fmla="*/ 266497 h 579446"/>
                <a:gd name="connsiteX9" fmla="*/ 865502 w 3039035"/>
                <a:gd name="connsiteY9" fmla="*/ 290946 h 579446"/>
                <a:gd name="connsiteX10" fmla="*/ 770150 w 3039035"/>
                <a:gd name="connsiteY10" fmla="*/ 308060 h 579446"/>
                <a:gd name="connsiteX11" fmla="*/ 662573 w 3039035"/>
                <a:gd name="connsiteY11" fmla="*/ 327620 h 579446"/>
                <a:gd name="connsiteX12" fmla="*/ 581891 w 3039035"/>
                <a:gd name="connsiteY12" fmla="*/ 339844 h 579446"/>
                <a:gd name="connsiteX13" fmla="*/ 493874 w 3039035"/>
                <a:gd name="connsiteY13" fmla="*/ 354514 h 579446"/>
                <a:gd name="connsiteX14" fmla="*/ 440086 w 3039035"/>
                <a:gd name="connsiteY14" fmla="*/ 359403 h 579446"/>
                <a:gd name="connsiteX15" fmla="*/ 388742 w 3039035"/>
                <a:gd name="connsiteY15" fmla="*/ 361848 h 579446"/>
                <a:gd name="connsiteX16" fmla="*/ 334954 w 3039035"/>
                <a:gd name="connsiteY16" fmla="*/ 361848 h 579446"/>
                <a:gd name="connsiteX17" fmla="*/ 303170 w 3039035"/>
                <a:gd name="connsiteY17" fmla="*/ 361848 h 579446"/>
                <a:gd name="connsiteX18" fmla="*/ 264051 w 3039035"/>
                <a:gd name="connsiteY18" fmla="*/ 356959 h 579446"/>
                <a:gd name="connsiteX19" fmla="*/ 229822 w 3039035"/>
                <a:gd name="connsiteY19" fmla="*/ 352069 h 579446"/>
                <a:gd name="connsiteX20" fmla="*/ 190704 w 3039035"/>
                <a:gd name="connsiteY20" fmla="*/ 344734 h 579446"/>
                <a:gd name="connsiteX21" fmla="*/ 156475 w 3039035"/>
                <a:gd name="connsiteY21" fmla="*/ 334954 h 579446"/>
                <a:gd name="connsiteX22" fmla="*/ 114911 w 3039035"/>
                <a:gd name="connsiteY22" fmla="*/ 317840 h 579446"/>
                <a:gd name="connsiteX23" fmla="*/ 80682 w 3039035"/>
                <a:gd name="connsiteY23" fmla="*/ 300725 h 579446"/>
                <a:gd name="connsiteX24" fmla="*/ 61123 w 3039035"/>
                <a:gd name="connsiteY24" fmla="*/ 290946 h 579446"/>
                <a:gd name="connsiteX25" fmla="*/ 39119 w 3039035"/>
                <a:gd name="connsiteY25" fmla="*/ 278721 h 579446"/>
                <a:gd name="connsiteX26" fmla="*/ 24449 w 3039035"/>
                <a:gd name="connsiteY26" fmla="*/ 276276 h 579446"/>
                <a:gd name="connsiteX27" fmla="*/ 9780 w 3039035"/>
                <a:gd name="connsiteY27" fmla="*/ 276276 h 579446"/>
                <a:gd name="connsiteX28" fmla="*/ 2445 w 3039035"/>
                <a:gd name="connsiteY28" fmla="*/ 281166 h 579446"/>
                <a:gd name="connsiteX29" fmla="*/ 0 w 3039035"/>
                <a:gd name="connsiteY29" fmla="*/ 288501 h 579446"/>
                <a:gd name="connsiteX30" fmla="*/ 4890 w 3039035"/>
                <a:gd name="connsiteY30" fmla="*/ 308060 h 579446"/>
                <a:gd name="connsiteX31" fmla="*/ 19559 w 3039035"/>
                <a:gd name="connsiteY31" fmla="*/ 334954 h 579446"/>
                <a:gd name="connsiteX32" fmla="*/ 58678 w 3039035"/>
                <a:gd name="connsiteY32" fmla="*/ 369183 h 579446"/>
                <a:gd name="connsiteX33" fmla="*/ 124691 w 3039035"/>
                <a:gd name="connsiteY33" fmla="*/ 418082 h 579446"/>
                <a:gd name="connsiteX34" fmla="*/ 190704 w 3039035"/>
                <a:gd name="connsiteY34" fmla="*/ 459645 h 579446"/>
                <a:gd name="connsiteX35" fmla="*/ 249382 w 3039035"/>
                <a:gd name="connsiteY35" fmla="*/ 493874 h 579446"/>
                <a:gd name="connsiteX36" fmla="*/ 295835 w 3039035"/>
                <a:gd name="connsiteY36" fmla="*/ 515878 h 579446"/>
                <a:gd name="connsiteX37" fmla="*/ 342289 w 3039035"/>
                <a:gd name="connsiteY37" fmla="*/ 535438 h 579446"/>
                <a:gd name="connsiteX38" fmla="*/ 388742 w 3039035"/>
                <a:gd name="connsiteY38" fmla="*/ 552552 h 579446"/>
                <a:gd name="connsiteX39" fmla="*/ 449865 w 3039035"/>
                <a:gd name="connsiteY39" fmla="*/ 569667 h 579446"/>
                <a:gd name="connsiteX40" fmla="*/ 520768 w 3039035"/>
                <a:gd name="connsiteY40" fmla="*/ 579446 h 579446"/>
                <a:gd name="connsiteX41" fmla="*/ 528103 w 3039035"/>
                <a:gd name="connsiteY41" fmla="*/ 579446 h 579446"/>
                <a:gd name="connsiteX42" fmla="*/ 574556 w 3039035"/>
                <a:gd name="connsiteY42" fmla="*/ 569667 h 579446"/>
                <a:gd name="connsiteX43" fmla="*/ 704137 w 3039035"/>
                <a:gd name="connsiteY43" fmla="*/ 530548 h 579446"/>
                <a:gd name="connsiteX44" fmla="*/ 875281 w 3039035"/>
                <a:gd name="connsiteY44" fmla="*/ 484094 h 579446"/>
                <a:gd name="connsiteX45" fmla="*/ 1012197 w 3039035"/>
                <a:gd name="connsiteY45" fmla="*/ 447421 h 579446"/>
                <a:gd name="connsiteX46" fmla="*/ 1136888 w 3039035"/>
                <a:gd name="connsiteY46" fmla="*/ 418082 h 579446"/>
                <a:gd name="connsiteX47" fmla="*/ 1437613 w 3039035"/>
                <a:gd name="connsiteY47" fmla="*/ 359403 h 579446"/>
                <a:gd name="connsiteX48" fmla="*/ 1623427 w 3039035"/>
                <a:gd name="connsiteY48" fmla="*/ 337399 h 579446"/>
                <a:gd name="connsiteX49" fmla="*/ 1870364 w 3039035"/>
                <a:gd name="connsiteY49" fmla="*/ 308060 h 579446"/>
                <a:gd name="connsiteX50" fmla="*/ 1982830 w 3039035"/>
                <a:gd name="connsiteY50" fmla="*/ 290946 h 579446"/>
                <a:gd name="connsiteX51" fmla="*/ 2158864 w 3039035"/>
                <a:gd name="connsiteY51" fmla="*/ 283611 h 579446"/>
                <a:gd name="connsiteX52" fmla="*/ 2381352 w 3039035"/>
                <a:gd name="connsiteY52" fmla="*/ 276276 h 579446"/>
                <a:gd name="connsiteX53" fmla="*/ 2620954 w 3039035"/>
                <a:gd name="connsiteY53" fmla="*/ 271386 h 579446"/>
                <a:gd name="connsiteX54" fmla="*/ 2877671 w 3039035"/>
                <a:gd name="connsiteY54" fmla="*/ 268941 h 579446"/>
                <a:gd name="connsiteX55" fmla="*/ 2977912 w 3039035"/>
                <a:gd name="connsiteY55" fmla="*/ 268941 h 579446"/>
                <a:gd name="connsiteX56" fmla="*/ 2995027 w 3039035"/>
                <a:gd name="connsiteY56" fmla="*/ 264052 h 579446"/>
                <a:gd name="connsiteX57" fmla="*/ 3019476 w 3039035"/>
                <a:gd name="connsiteY57" fmla="*/ 249382 h 579446"/>
                <a:gd name="connsiteX58" fmla="*/ 3031700 w 3039035"/>
                <a:gd name="connsiteY58" fmla="*/ 237157 h 579446"/>
                <a:gd name="connsiteX59" fmla="*/ 3036590 w 3039035"/>
                <a:gd name="connsiteY59" fmla="*/ 222488 h 579446"/>
                <a:gd name="connsiteX60" fmla="*/ 3039035 w 3039035"/>
                <a:gd name="connsiteY60" fmla="*/ 212708 h 579446"/>
                <a:gd name="connsiteX61" fmla="*/ 3039035 w 3039035"/>
                <a:gd name="connsiteY61" fmla="*/ 198039 h 579446"/>
                <a:gd name="connsiteX62" fmla="*/ 3034145 w 3039035"/>
                <a:gd name="connsiteY62" fmla="*/ 183369 h 579446"/>
                <a:gd name="connsiteX63" fmla="*/ 3019476 w 3039035"/>
                <a:gd name="connsiteY63" fmla="*/ 163810 h 579446"/>
                <a:gd name="connsiteX64" fmla="*/ 2987692 w 3039035"/>
                <a:gd name="connsiteY64" fmla="*/ 136916 h 579446"/>
                <a:gd name="connsiteX65" fmla="*/ 2941238 w 3039035"/>
                <a:gd name="connsiteY65" fmla="*/ 107577 h 579446"/>
                <a:gd name="connsiteX66" fmla="*/ 2892340 w 3039035"/>
                <a:gd name="connsiteY66" fmla="*/ 83128 h 579446"/>
                <a:gd name="connsiteX67" fmla="*/ 2828772 w 3039035"/>
                <a:gd name="connsiteY67" fmla="*/ 53788 h 579446"/>
                <a:gd name="connsiteX68" fmla="*/ 2748090 w 3039035"/>
                <a:gd name="connsiteY68" fmla="*/ 26894 h 579446"/>
                <a:gd name="connsiteX69" fmla="*/ 2657628 w 3039035"/>
                <a:gd name="connsiteY69" fmla="*/ 0 h 579446"/>
                <a:gd name="connsiteX70" fmla="*/ 2625844 w 3039035"/>
                <a:gd name="connsiteY70" fmla="*/ 9780 h 579446"/>
                <a:gd name="connsiteX71" fmla="*/ 2554941 w 3039035"/>
                <a:gd name="connsiteY71" fmla="*/ 39119 h 579446"/>
                <a:gd name="connsiteX72" fmla="*/ 2525602 w 3039035"/>
                <a:gd name="connsiteY72" fmla="*/ 48899 h 579446"/>
                <a:gd name="connsiteX73" fmla="*/ 2396021 w 3039035"/>
                <a:gd name="connsiteY73" fmla="*/ 66013 h 579446"/>
                <a:gd name="connsiteX74" fmla="*/ 2180868 w 3039035"/>
                <a:gd name="connsiteY74" fmla="*/ 92907 h 579446"/>
                <a:gd name="connsiteX75" fmla="*/ 2070847 w 3039035"/>
                <a:gd name="connsiteY75" fmla="*/ 107577 h 5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039035" h="579446">
                  <a:moveTo>
                    <a:pt x="2070847" y="107577"/>
                  </a:moveTo>
                  <a:lnTo>
                    <a:pt x="1968160" y="117356"/>
                  </a:lnTo>
                  <a:lnTo>
                    <a:pt x="1821465" y="132026"/>
                  </a:lnTo>
                  <a:lnTo>
                    <a:pt x="1706554" y="144251"/>
                  </a:lnTo>
                  <a:lnTo>
                    <a:pt x="1528075" y="161365"/>
                  </a:lnTo>
                  <a:lnTo>
                    <a:pt x="1256689" y="200484"/>
                  </a:lnTo>
                  <a:lnTo>
                    <a:pt x="1188231" y="217598"/>
                  </a:lnTo>
                  <a:lnTo>
                    <a:pt x="1083099" y="244492"/>
                  </a:lnTo>
                  <a:lnTo>
                    <a:pt x="987748" y="266497"/>
                  </a:lnTo>
                  <a:lnTo>
                    <a:pt x="865502" y="290946"/>
                  </a:lnTo>
                  <a:lnTo>
                    <a:pt x="770150" y="308060"/>
                  </a:lnTo>
                  <a:lnTo>
                    <a:pt x="662573" y="327620"/>
                  </a:lnTo>
                  <a:lnTo>
                    <a:pt x="581891" y="339844"/>
                  </a:lnTo>
                  <a:lnTo>
                    <a:pt x="493874" y="354514"/>
                  </a:lnTo>
                  <a:lnTo>
                    <a:pt x="440086" y="359403"/>
                  </a:lnTo>
                  <a:lnTo>
                    <a:pt x="388742" y="361848"/>
                  </a:lnTo>
                  <a:lnTo>
                    <a:pt x="334954" y="361848"/>
                  </a:lnTo>
                  <a:lnTo>
                    <a:pt x="303170" y="361848"/>
                  </a:lnTo>
                  <a:lnTo>
                    <a:pt x="264051" y="356959"/>
                  </a:lnTo>
                  <a:lnTo>
                    <a:pt x="229822" y="352069"/>
                  </a:lnTo>
                  <a:lnTo>
                    <a:pt x="190704" y="344734"/>
                  </a:lnTo>
                  <a:lnTo>
                    <a:pt x="156475" y="334954"/>
                  </a:lnTo>
                  <a:lnTo>
                    <a:pt x="114911" y="317840"/>
                  </a:lnTo>
                  <a:lnTo>
                    <a:pt x="80682" y="300725"/>
                  </a:lnTo>
                  <a:lnTo>
                    <a:pt x="61123" y="290946"/>
                  </a:lnTo>
                  <a:lnTo>
                    <a:pt x="39119" y="278721"/>
                  </a:lnTo>
                  <a:lnTo>
                    <a:pt x="24449" y="276276"/>
                  </a:lnTo>
                  <a:lnTo>
                    <a:pt x="9780" y="276276"/>
                  </a:lnTo>
                  <a:lnTo>
                    <a:pt x="2445" y="281166"/>
                  </a:lnTo>
                  <a:lnTo>
                    <a:pt x="0" y="288501"/>
                  </a:lnTo>
                  <a:lnTo>
                    <a:pt x="4890" y="308060"/>
                  </a:lnTo>
                  <a:lnTo>
                    <a:pt x="19559" y="334954"/>
                  </a:lnTo>
                  <a:lnTo>
                    <a:pt x="58678" y="369183"/>
                  </a:lnTo>
                  <a:lnTo>
                    <a:pt x="124691" y="418082"/>
                  </a:lnTo>
                  <a:lnTo>
                    <a:pt x="190704" y="459645"/>
                  </a:lnTo>
                  <a:lnTo>
                    <a:pt x="249382" y="493874"/>
                  </a:lnTo>
                  <a:lnTo>
                    <a:pt x="295835" y="515878"/>
                  </a:lnTo>
                  <a:lnTo>
                    <a:pt x="342289" y="535438"/>
                  </a:lnTo>
                  <a:lnTo>
                    <a:pt x="388742" y="552552"/>
                  </a:lnTo>
                  <a:lnTo>
                    <a:pt x="449865" y="569667"/>
                  </a:lnTo>
                  <a:lnTo>
                    <a:pt x="520768" y="579446"/>
                  </a:lnTo>
                  <a:lnTo>
                    <a:pt x="528103" y="579446"/>
                  </a:lnTo>
                  <a:lnTo>
                    <a:pt x="574556" y="569667"/>
                  </a:lnTo>
                  <a:lnTo>
                    <a:pt x="704137" y="530548"/>
                  </a:lnTo>
                  <a:lnTo>
                    <a:pt x="875281" y="484094"/>
                  </a:lnTo>
                  <a:lnTo>
                    <a:pt x="1012197" y="447421"/>
                  </a:lnTo>
                  <a:lnTo>
                    <a:pt x="1136888" y="418082"/>
                  </a:lnTo>
                  <a:lnTo>
                    <a:pt x="1437613" y="359403"/>
                  </a:lnTo>
                  <a:lnTo>
                    <a:pt x="1623427" y="337399"/>
                  </a:lnTo>
                  <a:lnTo>
                    <a:pt x="1870364" y="308060"/>
                  </a:lnTo>
                  <a:lnTo>
                    <a:pt x="1982830" y="290946"/>
                  </a:lnTo>
                  <a:lnTo>
                    <a:pt x="2158864" y="283611"/>
                  </a:lnTo>
                  <a:lnTo>
                    <a:pt x="2381352" y="276276"/>
                  </a:lnTo>
                  <a:lnTo>
                    <a:pt x="2620954" y="271386"/>
                  </a:lnTo>
                  <a:lnTo>
                    <a:pt x="2877671" y="268941"/>
                  </a:lnTo>
                  <a:lnTo>
                    <a:pt x="2977912" y="268941"/>
                  </a:lnTo>
                  <a:lnTo>
                    <a:pt x="2995027" y="264052"/>
                  </a:lnTo>
                  <a:lnTo>
                    <a:pt x="3019476" y="249382"/>
                  </a:lnTo>
                  <a:lnTo>
                    <a:pt x="3031700" y="237157"/>
                  </a:lnTo>
                  <a:lnTo>
                    <a:pt x="3036590" y="222488"/>
                  </a:lnTo>
                  <a:lnTo>
                    <a:pt x="3039035" y="212708"/>
                  </a:lnTo>
                  <a:lnTo>
                    <a:pt x="3039035" y="198039"/>
                  </a:lnTo>
                  <a:lnTo>
                    <a:pt x="3034145" y="183369"/>
                  </a:lnTo>
                  <a:lnTo>
                    <a:pt x="3019476" y="163810"/>
                  </a:lnTo>
                  <a:lnTo>
                    <a:pt x="2987692" y="136916"/>
                  </a:lnTo>
                  <a:lnTo>
                    <a:pt x="2941238" y="107577"/>
                  </a:lnTo>
                  <a:lnTo>
                    <a:pt x="2892340" y="83128"/>
                  </a:lnTo>
                  <a:lnTo>
                    <a:pt x="2828772" y="53788"/>
                  </a:lnTo>
                  <a:lnTo>
                    <a:pt x="2748090" y="26894"/>
                  </a:lnTo>
                  <a:lnTo>
                    <a:pt x="2657628" y="0"/>
                  </a:lnTo>
                  <a:lnTo>
                    <a:pt x="2625844" y="9780"/>
                  </a:lnTo>
                  <a:lnTo>
                    <a:pt x="2554941" y="39119"/>
                  </a:lnTo>
                  <a:lnTo>
                    <a:pt x="2525602" y="48899"/>
                  </a:lnTo>
                  <a:lnTo>
                    <a:pt x="2396021" y="66013"/>
                  </a:lnTo>
                  <a:lnTo>
                    <a:pt x="2180868" y="92907"/>
                  </a:lnTo>
                  <a:lnTo>
                    <a:pt x="2070847" y="10757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BCD50D40-ED62-4DF5-914E-D0761384C9C0}"/>
                </a:ext>
              </a:extLst>
            </p:cNvPr>
            <p:cNvSpPr/>
            <p:nvPr/>
          </p:nvSpPr>
          <p:spPr>
            <a:xfrm>
              <a:off x="2951163" y="1644650"/>
              <a:ext cx="3538537" cy="642938"/>
            </a:xfrm>
            <a:custGeom>
              <a:avLst/>
              <a:gdLst>
                <a:gd name="connsiteX0" fmla="*/ 2287442 w 3539334"/>
                <a:gd name="connsiteY0" fmla="*/ 149996 h 643253"/>
                <a:gd name="connsiteX1" fmla="*/ 2045141 w 3539334"/>
                <a:gd name="connsiteY1" fmla="*/ 181726 h 643253"/>
                <a:gd name="connsiteX2" fmla="*/ 1808608 w 3539334"/>
                <a:gd name="connsiteY2" fmla="*/ 213456 h 643253"/>
                <a:gd name="connsiteX3" fmla="*/ 1494193 w 3539334"/>
                <a:gd name="connsiteY3" fmla="*/ 253840 h 643253"/>
                <a:gd name="connsiteX4" fmla="*/ 1214392 w 3539334"/>
                <a:gd name="connsiteY4" fmla="*/ 291339 h 643253"/>
                <a:gd name="connsiteX5" fmla="*/ 974975 w 3539334"/>
                <a:gd name="connsiteY5" fmla="*/ 323069 h 643253"/>
                <a:gd name="connsiteX6" fmla="*/ 698059 w 3539334"/>
                <a:gd name="connsiteY6" fmla="*/ 360568 h 643253"/>
                <a:gd name="connsiteX7" fmla="*/ 625946 w 3539334"/>
                <a:gd name="connsiteY7" fmla="*/ 369222 h 643253"/>
                <a:gd name="connsiteX8" fmla="*/ 553832 w 3539334"/>
                <a:gd name="connsiteY8" fmla="*/ 374991 h 643253"/>
                <a:gd name="connsiteX9" fmla="*/ 507680 w 3539334"/>
                <a:gd name="connsiteY9" fmla="*/ 377875 h 643253"/>
                <a:gd name="connsiteX10" fmla="*/ 470181 w 3539334"/>
                <a:gd name="connsiteY10" fmla="*/ 377875 h 643253"/>
                <a:gd name="connsiteX11" fmla="*/ 438451 w 3539334"/>
                <a:gd name="connsiteY11" fmla="*/ 377875 h 643253"/>
                <a:gd name="connsiteX12" fmla="*/ 395182 w 3539334"/>
                <a:gd name="connsiteY12" fmla="*/ 372106 h 643253"/>
                <a:gd name="connsiteX13" fmla="*/ 346145 w 3539334"/>
                <a:gd name="connsiteY13" fmla="*/ 363453 h 643253"/>
                <a:gd name="connsiteX14" fmla="*/ 282685 w 3539334"/>
                <a:gd name="connsiteY14" fmla="*/ 346145 h 643253"/>
                <a:gd name="connsiteX15" fmla="*/ 224994 w 3539334"/>
                <a:gd name="connsiteY15" fmla="*/ 325954 h 643253"/>
                <a:gd name="connsiteX16" fmla="*/ 144227 w 3539334"/>
                <a:gd name="connsiteY16" fmla="*/ 288455 h 643253"/>
                <a:gd name="connsiteX17" fmla="*/ 83652 w 3539334"/>
                <a:gd name="connsiteY17" fmla="*/ 256725 h 643253"/>
                <a:gd name="connsiteX18" fmla="*/ 46153 w 3539334"/>
                <a:gd name="connsiteY18" fmla="*/ 233648 h 643253"/>
                <a:gd name="connsiteX19" fmla="*/ 31730 w 3539334"/>
                <a:gd name="connsiteY19" fmla="*/ 227879 h 643253"/>
                <a:gd name="connsiteX20" fmla="*/ 14423 w 3539334"/>
                <a:gd name="connsiteY20" fmla="*/ 224995 h 643253"/>
                <a:gd name="connsiteX21" fmla="*/ 2885 w 3539334"/>
                <a:gd name="connsiteY21" fmla="*/ 227879 h 643253"/>
                <a:gd name="connsiteX22" fmla="*/ 0 w 3539334"/>
                <a:gd name="connsiteY22" fmla="*/ 236533 h 643253"/>
                <a:gd name="connsiteX23" fmla="*/ 8654 w 3539334"/>
                <a:gd name="connsiteY23" fmla="*/ 262494 h 643253"/>
                <a:gd name="connsiteX24" fmla="*/ 34615 w 3539334"/>
                <a:gd name="connsiteY24" fmla="*/ 302877 h 643253"/>
                <a:gd name="connsiteX25" fmla="*/ 86536 w 3539334"/>
                <a:gd name="connsiteY25" fmla="*/ 366337 h 643253"/>
                <a:gd name="connsiteX26" fmla="*/ 129804 w 3539334"/>
                <a:gd name="connsiteY26" fmla="*/ 409605 h 643253"/>
                <a:gd name="connsiteX27" fmla="*/ 175957 w 3539334"/>
                <a:gd name="connsiteY27" fmla="*/ 452873 h 643253"/>
                <a:gd name="connsiteX28" fmla="*/ 216341 w 3539334"/>
                <a:gd name="connsiteY28" fmla="*/ 487488 h 643253"/>
                <a:gd name="connsiteX29" fmla="*/ 271147 w 3539334"/>
                <a:gd name="connsiteY29" fmla="*/ 527872 h 643253"/>
                <a:gd name="connsiteX30" fmla="*/ 334607 w 3539334"/>
                <a:gd name="connsiteY30" fmla="*/ 565371 h 643253"/>
                <a:gd name="connsiteX31" fmla="*/ 406721 w 3539334"/>
                <a:gd name="connsiteY31" fmla="*/ 599985 h 643253"/>
                <a:gd name="connsiteX32" fmla="*/ 478834 w 3539334"/>
                <a:gd name="connsiteY32" fmla="*/ 625946 h 643253"/>
                <a:gd name="connsiteX33" fmla="*/ 527871 w 3539334"/>
                <a:gd name="connsiteY33" fmla="*/ 643253 h 643253"/>
                <a:gd name="connsiteX34" fmla="*/ 539410 w 3539334"/>
                <a:gd name="connsiteY34" fmla="*/ 643253 h 643253"/>
                <a:gd name="connsiteX35" fmla="*/ 591331 w 3539334"/>
                <a:gd name="connsiteY35" fmla="*/ 628831 h 643253"/>
                <a:gd name="connsiteX36" fmla="*/ 683637 w 3539334"/>
                <a:gd name="connsiteY36" fmla="*/ 594216 h 643253"/>
                <a:gd name="connsiteX37" fmla="*/ 738443 w 3539334"/>
                <a:gd name="connsiteY37" fmla="*/ 576909 h 643253"/>
                <a:gd name="connsiteX38" fmla="*/ 845171 w 3539334"/>
                <a:gd name="connsiteY38" fmla="*/ 550948 h 643253"/>
                <a:gd name="connsiteX39" fmla="*/ 1009590 w 3539334"/>
                <a:gd name="connsiteY39" fmla="*/ 513449 h 643253"/>
                <a:gd name="connsiteX40" fmla="*/ 1150933 w 3539334"/>
                <a:gd name="connsiteY40" fmla="*/ 487488 h 643253"/>
                <a:gd name="connsiteX41" fmla="*/ 1263430 w 3539334"/>
                <a:gd name="connsiteY41" fmla="*/ 470181 h 643253"/>
                <a:gd name="connsiteX42" fmla="*/ 1370158 w 3539334"/>
                <a:gd name="connsiteY42" fmla="*/ 455758 h 643253"/>
                <a:gd name="connsiteX43" fmla="*/ 1514385 w 3539334"/>
                <a:gd name="connsiteY43" fmla="*/ 441335 h 643253"/>
                <a:gd name="connsiteX44" fmla="*/ 1748033 w 3539334"/>
                <a:gd name="connsiteY44" fmla="*/ 409605 h 643253"/>
                <a:gd name="connsiteX45" fmla="*/ 1973027 w 3539334"/>
                <a:gd name="connsiteY45" fmla="*/ 374991 h 643253"/>
                <a:gd name="connsiteX46" fmla="*/ 2134562 w 3539334"/>
                <a:gd name="connsiteY46" fmla="*/ 354799 h 643253"/>
                <a:gd name="connsiteX47" fmla="*/ 2304750 w 3539334"/>
                <a:gd name="connsiteY47" fmla="*/ 337492 h 643253"/>
                <a:gd name="connsiteX48" fmla="*/ 2350902 w 3539334"/>
                <a:gd name="connsiteY48" fmla="*/ 334607 h 643253"/>
                <a:gd name="connsiteX49" fmla="*/ 2428785 w 3539334"/>
                <a:gd name="connsiteY49" fmla="*/ 323069 h 643253"/>
                <a:gd name="connsiteX50" fmla="*/ 2509552 w 3539334"/>
                <a:gd name="connsiteY50" fmla="*/ 314415 h 643253"/>
                <a:gd name="connsiteX51" fmla="*/ 2624934 w 3539334"/>
                <a:gd name="connsiteY51" fmla="*/ 302877 h 643253"/>
                <a:gd name="connsiteX52" fmla="*/ 2780699 w 3539334"/>
                <a:gd name="connsiteY52" fmla="*/ 294224 h 643253"/>
                <a:gd name="connsiteX53" fmla="*/ 2950887 w 3539334"/>
                <a:gd name="connsiteY53" fmla="*/ 291339 h 643253"/>
                <a:gd name="connsiteX54" fmla="*/ 3178766 w 3539334"/>
                <a:gd name="connsiteY54" fmla="*/ 299993 h 643253"/>
                <a:gd name="connsiteX55" fmla="*/ 3360492 w 3539334"/>
                <a:gd name="connsiteY55" fmla="*/ 308646 h 643253"/>
                <a:gd name="connsiteX56" fmla="*/ 3423952 w 3539334"/>
                <a:gd name="connsiteY56" fmla="*/ 311531 h 643253"/>
                <a:gd name="connsiteX57" fmla="*/ 3472989 w 3539334"/>
                <a:gd name="connsiteY57" fmla="*/ 302877 h 643253"/>
                <a:gd name="connsiteX58" fmla="*/ 3501835 w 3539334"/>
                <a:gd name="connsiteY58" fmla="*/ 288455 h 643253"/>
                <a:gd name="connsiteX59" fmla="*/ 3513373 w 3539334"/>
                <a:gd name="connsiteY59" fmla="*/ 279801 h 643253"/>
                <a:gd name="connsiteX60" fmla="*/ 3530680 w 3539334"/>
                <a:gd name="connsiteY60" fmla="*/ 256725 h 643253"/>
                <a:gd name="connsiteX61" fmla="*/ 3536449 w 3539334"/>
                <a:gd name="connsiteY61" fmla="*/ 239417 h 643253"/>
                <a:gd name="connsiteX62" fmla="*/ 3539334 w 3539334"/>
                <a:gd name="connsiteY62" fmla="*/ 216341 h 643253"/>
                <a:gd name="connsiteX63" fmla="*/ 3536449 w 3539334"/>
                <a:gd name="connsiteY63" fmla="*/ 196149 h 643253"/>
                <a:gd name="connsiteX64" fmla="*/ 3530680 w 3539334"/>
                <a:gd name="connsiteY64" fmla="*/ 181726 h 643253"/>
                <a:gd name="connsiteX65" fmla="*/ 3519142 w 3539334"/>
                <a:gd name="connsiteY65" fmla="*/ 167304 h 643253"/>
                <a:gd name="connsiteX66" fmla="*/ 3490297 w 3539334"/>
                <a:gd name="connsiteY66" fmla="*/ 152881 h 643253"/>
                <a:gd name="connsiteX67" fmla="*/ 3438375 w 3539334"/>
                <a:gd name="connsiteY67" fmla="*/ 121151 h 643253"/>
                <a:gd name="connsiteX68" fmla="*/ 3369146 w 3539334"/>
                <a:gd name="connsiteY68" fmla="*/ 89421 h 643253"/>
                <a:gd name="connsiteX69" fmla="*/ 3282610 w 3539334"/>
                <a:gd name="connsiteY69" fmla="*/ 57691 h 643253"/>
                <a:gd name="connsiteX70" fmla="*/ 3175881 w 3539334"/>
                <a:gd name="connsiteY70" fmla="*/ 28846 h 643253"/>
                <a:gd name="connsiteX71" fmla="*/ 3051846 w 3539334"/>
                <a:gd name="connsiteY71" fmla="*/ 5769 h 643253"/>
                <a:gd name="connsiteX72" fmla="*/ 3011463 w 3539334"/>
                <a:gd name="connsiteY72" fmla="*/ 0 h 643253"/>
                <a:gd name="connsiteX73" fmla="*/ 2999924 w 3539334"/>
                <a:gd name="connsiteY73" fmla="*/ 0 h 643253"/>
                <a:gd name="connsiteX74" fmla="*/ 2959541 w 3539334"/>
                <a:gd name="connsiteY74" fmla="*/ 17308 h 643253"/>
                <a:gd name="connsiteX75" fmla="*/ 2878774 w 3539334"/>
                <a:gd name="connsiteY75" fmla="*/ 49037 h 643253"/>
                <a:gd name="connsiteX76" fmla="*/ 2763392 w 3539334"/>
                <a:gd name="connsiteY76" fmla="*/ 86537 h 643253"/>
                <a:gd name="connsiteX77" fmla="*/ 2711470 w 3539334"/>
                <a:gd name="connsiteY77" fmla="*/ 92306 h 643253"/>
                <a:gd name="connsiteX78" fmla="*/ 2498014 w 3539334"/>
                <a:gd name="connsiteY78" fmla="*/ 121151 h 643253"/>
                <a:gd name="connsiteX79" fmla="*/ 2287442 w 3539334"/>
                <a:gd name="connsiteY79" fmla="*/ 149996 h 643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39334" h="643253">
                  <a:moveTo>
                    <a:pt x="2287442" y="149996"/>
                  </a:moveTo>
                  <a:lnTo>
                    <a:pt x="2045141" y="181726"/>
                  </a:lnTo>
                  <a:lnTo>
                    <a:pt x="1808608" y="213456"/>
                  </a:lnTo>
                  <a:lnTo>
                    <a:pt x="1494193" y="253840"/>
                  </a:lnTo>
                  <a:lnTo>
                    <a:pt x="1214392" y="291339"/>
                  </a:lnTo>
                  <a:lnTo>
                    <a:pt x="974975" y="323069"/>
                  </a:lnTo>
                  <a:lnTo>
                    <a:pt x="698059" y="360568"/>
                  </a:lnTo>
                  <a:lnTo>
                    <a:pt x="625946" y="369222"/>
                  </a:lnTo>
                  <a:lnTo>
                    <a:pt x="553832" y="374991"/>
                  </a:lnTo>
                  <a:lnTo>
                    <a:pt x="507680" y="377875"/>
                  </a:lnTo>
                  <a:lnTo>
                    <a:pt x="470181" y="377875"/>
                  </a:lnTo>
                  <a:lnTo>
                    <a:pt x="438451" y="377875"/>
                  </a:lnTo>
                  <a:lnTo>
                    <a:pt x="395182" y="372106"/>
                  </a:lnTo>
                  <a:lnTo>
                    <a:pt x="346145" y="363453"/>
                  </a:lnTo>
                  <a:lnTo>
                    <a:pt x="282685" y="346145"/>
                  </a:lnTo>
                  <a:lnTo>
                    <a:pt x="224994" y="325954"/>
                  </a:lnTo>
                  <a:lnTo>
                    <a:pt x="144227" y="288455"/>
                  </a:lnTo>
                  <a:lnTo>
                    <a:pt x="83652" y="256725"/>
                  </a:lnTo>
                  <a:lnTo>
                    <a:pt x="46153" y="233648"/>
                  </a:lnTo>
                  <a:lnTo>
                    <a:pt x="31730" y="227879"/>
                  </a:lnTo>
                  <a:lnTo>
                    <a:pt x="14423" y="224995"/>
                  </a:lnTo>
                  <a:lnTo>
                    <a:pt x="2885" y="227879"/>
                  </a:lnTo>
                  <a:lnTo>
                    <a:pt x="0" y="236533"/>
                  </a:lnTo>
                  <a:lnTo>
                    <a:pt x="8654" y="262494"/>
                  </a:lnTo>
                  <a:lnTo>
                    <a:pt x="34615" y="302877"/>
                  </a:lnTo>
                  <a:lnTo>
                    <a:pt x="86536" y="366337"/>
                  </a:lnTo>
                  <a:lnTo>
                    <a:pt x="129804" y="409605"/>
                  </a:lnTo>
                  <a:lnTo>
                    <a:pt x="175957" y="452873"/>
                  </a:lnTo>
                  <a:lnTo>
                    <a:pt x="216341" y="487488"/>
                  </a:lnTo>
                  <a:lnTo>
                    <a:pt x="271147" y="527872"/>
                  </a:lnTo>
                  <a:lnTo>
                    <a:pt x="334607" y="565371"/>
                  </a:lnTo>
                  <a:lnTo>
                    <a:pt x="406721" y="599985"/>
                  </a:lnTo>
                  <a:lnTo>
                    <a:pt x="478834" y="625946"/>
                  </a:lnTo>
                  <a:lnTo>
                    <a:pt x="527871" y="643253"/>
                  </a:lnTo>
                  <a:lnTo>
                    <a:pt x="539410" y="643253"/>
                  </a:lnTo>
                  <a:lnTo>
                    <a:pt x="591331" y="628831"/>
                  </a:lnTo>
                  <a:lnTo>
                    <a:pt x="683637" y="594216"/>
                  </a:lnTo>
                  <a:lnTo>
                    <a:pt x="738443" y="576909"/>
                  </a:lnTo>
                  <a:lnTo>
                    <a:pt x="845171" y="550948"/>
                  </a:lnTo>
                  <a:lnTo>
                    <a:pt x="1009590" y="513449"/>
                  </a:lnTo>
                  <a:lnTo>
                    <a:pt x="1150933" y="487488"/>
                  </a:lnTo>
                  <a:lnTo>
                    <a:pt x="1263430" y="470181"/>
                  </a:lnTo>
                  <a:lnTo>
                    <a:pt x="1370158" y="455758"/>
                  </a:lnTo>
                  <a:lnTo>
                    <a:pt x="1514385" y="441335"/>
                  </a:lnTo>
                  <a:lnTo>
                    <a:pt x="1748033" y="409605"/>
                  </a:lnTo>
                  <a:lnTo>
                    <a:pt x="1973027" y="374991"/>
                  </a:lnTo>
                  <a:lnTo>
                    <a:pt x="2134562" y="354799"/>
                  </a:lnTo>
                  <a:lnTo>
                    <a:pt x="2304750" y="337492"/>
                  </a:lnTo>
                  <a:lnTo>
                    <a:pt x="2350902" y="334607"/>
                  </a:lnTo>
                  <a:lnTo>
                    <a:pt x="2428785" y="323069"/>
                  </a:lnTo>
                  <a:lnTo>
                    <a:pt x="2509552" y="314415"/>
                  </a:lnTo>
                  <a:lnTo>
                    <a:pt x="2624934" y="302877"/>
                  </a:lnTo>
                  <a:lnTo>
                    <a:pt x="2780699" y="294224"/>
                  </a:lnTo>
                  <a:lnTo>
                    <a:pt x="2950887" y="291339"/>
                  </a:lnTo>
                  <a:lnTo>
                    <a:pt x="3178766" y="299993"/>
                  </a:lnTo>
                  <a:lnTo>
                    <a:pt x="3360492" y="308646"/>
                  </a:lnTo>
                  <a:lnTo>
                    <a:pt x="3423952" y="311531"/>
                  </a:lnTo>
                  <a:lnTo>
                    <a:pt x="3472989" y="302877"/>
                  </a:lnTo>
                  <a:lnTo>
                    <a:pt x="3501835" y="288455"/>
                  </a:lnTo>
                  <a:lnTo>
                    <a:pt x="3513373" y="279801"/>
                  </a:lnTo>
                  <a:lnTo>
                    <a:pt x="3530680" y="256725"/>
                  </a:lnTo>
                  <a:lnTo>
                    <a:pt x="3536449" y="239417"/>
                  </a:lnTo>
                  <a:lnTo>
                    <a:pt x="3539334" y="216341"/>
                  </a:lnTo>
                  <a:lnTo>
                    <a:pt x="3536449" y="196149"/>
                  </a:lnTo>
                  <a:lnTo>
                    <a:pt x="3530680" y="181726"/>
                  </a:lnTo>
                  <a:lnTo>
                    <a:pt x="3519142" y="167304"/>
                  </a:lnTo>
                  <a:lnTo>
                    <a:pt x="3490297" y="152881"/>
                  </a:lnTo>
                  <a:lnTo>
                    <a:pt x="3438375" y="121151"/>
                  </a:lnTo>
                  <a:lnTo>
                    <a:pt x="3369146" y="89421"/>
                  </a:lnTo>
                  <a:lnTo>
                    <a:pt x="3282610" y="57691"/>
                  </a:lnTo>
                  <a:lnTo>
                    <a:pt x="3175881" y="28846"/>
                  </a:lnTo>
                  <a:lnTo>
                    <a:pt x="3051846" y="5769"/>
                  </a:lnTo>
                  <a:lnTo>
                    <a:pt x="3011463" y="0"/>
                  </a:lnTo>
                  <a:lnTo>
                    <a:pt x="2999924" y="0"/>
                  </a:lnTo>
                  <a:lnTo>
                    <a:pt x="2959541" y="17308"/>
                  </a:lnTo>
                  <a:lnTo>
                    <a:pt x="2878774" y="49037"/>
                  </a:lnTo>
                  <a:lnTo>
                    <a:pt x="2763392" y="86537"/>
                  </a:lnTo>
                  <a:lnTo>
                    <a:pt x="2711470" y="92306"/>
                  </a:lnTo>
                  <a:lnTo>
                    <a:pt x="2498014" y="121151"/>
                  </a:lnTo>
                  <a:lnTo>
                    <a:pt x="2287442" y="1499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2011AD11-B6AD-45BC-A21D-6D412D6E3A5C}"/>
                </a:ext>
              </a:extLst>
            </p:cNvPr>
            <p:cNvSpPr/>
            <p:nvPr/>
          </p:nvSpPr>
          <p:spPr>
            <a:xfrm>
              <a:off x="2711450" y="2016125"/>
              <a:ext cx="2273300" cy="2495550"/>
            </a:xfrm>
            <a:custGeom>
              <a:avLst/>
              <a:gdLst>
                <a:gd name="connsiteX0" fmla="*/ 1530350 w 2273300"/>
                <a:gd name="connsiteY0" fmla="*/ 1047750 h 2495550"/>
                <a:gd name="connsiteX1" fmla="*/ 1431925 w 2273300"/>
                <a:gd name="connsiteY1" fmla="*/ 1177925 h 2495550"/>
                <a:gd name="connsiteX2" fmla="*/ 1336675 w 2273300"/>
                <a:gd name="connsiteY2" fmla="*/ 1298575 h 2495550"/>
                <a:gd name="connsiteX3" fmla="*/ 1209675 w 2273300"/>
                <a:gd name="connsiteY3" fmla="*/ 1444625 h 2495550"/>
                <a:gd name="connsiteX4" fmla="*/ 1082675 w 2273300"/>
                <a:gd name="connsiteY4" fmla="*/ 1581150 h 2495550"/>
                <a:gd name="connsiteX5" fmla="*/ 955675 w 2273300"/>
                <a:gd name="connsiteY5" fmla="*/ 1711325 h 2495550"/>
                <a:gd name="connsiteX6" fmla="*/ 838200 w 2273300"/>
                <a:gd name="connsiteY6" fmla="*/ 1822450 h 2495550"/>
                <a:gd name="connsiteX7" fmla="*/ 704850 w 2273300"/>
                <a:gd name="connsiteY7" fmla="*/ 1936750 h 2495550"/>
                <a:gd name="connsiteX8" fmla="*/ 565150 w 2273300"/>
                <a:gd name="connsiteY8" fmla="*/ 2047875 h 2495550"/>
                <a:gd name="connsiteX9" fmla="*/ 419100 w 2273300"/>
                <a:gd name="connsiteY9" fmla="*/ 2159000 h 2495550"/>
                <a:gd name="connsiteX10" fmla="*/ 276225 w 2273300"/>
                <a:gd name="connsiteY10" fmla="*/ 2260600 h 2495550"/>
                <a:gd name="connsiteX11" fmla="*/ 117475 w 2273300"/>
                <a:gd name="connsiteY11" fmla="*/ 2359025 h 2495550"/>
                <a:gd name="connsiteX12" fmla="*/ 31750 w 2273300"/>
                <a:gd name="connsiteY12" fmla="*/ 2409825 h 2495550"/>
                <a:gd name="connsiteX13" fmla="*/ 12700 w 2273300"/>
                <a:gd name="connsiteY13" fmla="*/ 2432050 h 2495550"/>
                <a:gd name="connsiteX14" fmla="*/ 3175 w 2273300"/>
                <a:gd name="connsiteY14" fmla="*/ 2454275 h 2495550"/>
                <a:gd name="connsiteX15" fmla="*/ 0 w 2273300"/>
                <a:gd name="connsiteY15" fmla="*/ 2479675 h 2495550"/>
                <a:gd name="connsiteX16" fmla="*/ 6350 w 2273300"/>
                <a:gd name="connsiteY16" fmla="*/ 2492375 h 2495550"/>
                <a:gd name="connsiteX17" fmla="*/ 15875 w 2273300"/>
                <a:gd name="connsiteY17" fmla="*/ 2495550 h 2495550"/>
                <a:gd name="connsiteX18" fmla="*/ 57150 w 2273300"/>
                <a:gd name="connsiteY18" fmla="*/ 2489200 h 2495550"/>
                <a:gd name="connsiteX19" fmla="*/ 155575 w 2273300"/>
                <a:gd name="connsiteY19" fmla="*/ 2441575 h 2495550"/>
                <a:gd name="connsiteX20" fmla="*/ 342900 w 2273300"/>
                <a:gd name="connsiteY20" fmla="*/ 2343150 h 2495550"/>
                <a:gd name="connsiteX21" fmla="*/ 488950 w 2273300"/>
                <a:gd name="connsiteY21" fmla="*/ 2257425 h 2495550"/>
                <a:gd name="connsiteX22" fmla="*/ 688975 w 2273300"/>
                <a:gd name="connsiteY22" fmla="*/ 2124075 h 2495550"/>
                <a:gd name="connsiteX23" fmla="*/ 901700 w 2273300"/>
                <a:gd name="connsiteY23" fmla="*/ 1974850 h 2495550"/>
                <a:gd name="connsiteX24" fmla="*/ 955675 w 2273300"/>
                <a:gd name="connsiteY24" fmla="*/ 1949450 h 2495550"/>
                <a:gd name="connsiteX25" fmla="*/ 1108075 w 2273300"/>
                <a:gd name="connsiteY25" fmla="*/ 1822450 h 2495550"/>
                <a:gd name="connsiteX26" fmla="*/ 1225550 w 2273300"/>
                <a:gd name="connsiteY26" fmla="*/ 1717675 h 2495550"/>
                <a:gd name="connsiteX27" fmla="*/ 1298575 w 2273300"/>
                <a:gd name="connsiteY27" fmla="*/ 1647825 h 2495550"/>
                <a:gd name="connsiteX28" fmla="*/ 1400175 w 2273300"/>
                <a:gd name="connsiteY28" fmla="*/ 1552575 h 2495550"/>
                <a:gd name="connsiteX29" fmla="*/ 1492250 w 2273300"/>
                <a:gd name="connsiteY29" fmla="*/ 1460500 h 2495550"/>
                <a:gd name="connsiteX30" fmla="*/ 1584325 w 2273300"/>
                <a:gd name="connsiteY30" fmla="*/ 1368425 h 2495550"/>
                <a:gd name="connsiteX31" fmla="*/ 1666875 w 2273300"/>
                <a:gd name="connsiteY31" fmla="*/ 1273175 h 2495550"/>
                <a:gd name="connsiteX32" fmla="*/ 1765300 w 2273300"/>
                <a:gd name="connsiteY32" fmla="*/ 1146175 h 2495550"/>
                <a:gd name="connsiteX33" fmla="*/ 1873250 w 2273300"/>
                <a:gd name="connsiteY33" fmla="*/ 984250 h 2495550"/>
                <a:gd name="connsiteX34" fmla="*/ 1984375 w 2273300"/>
                <a:gd name="connsiteY34" fmla="*/ 803275 h 2495550"/>
                <a:gd name="connsiteX35" fmla="*/ 2073275 w 2273300"/>
                <a:gd name="connsiteY35" fmla="*/ 641350 h 2495550"/>
                <a:gd name="connsiteX36" fmla="*/ 2114550 w 2273300"/>
                <a:gd name="connsiteY36" fmla="*/ 536575 h 2495550"/>
                <a:gd name="connsiteX37" fmla="*/ 2155825 w 2273300"/>
                <a:gd name="connsiteY37" fmla="*/ 434975 h 2495550"/>
                <a:gd name="connsiteX38" fmla="*/ 2178050 w 2273300"/>
                <a:gd name="connsiteY38" fmla="*/ 390525 h 2495550"/>
                <a:gd name="connsiteX39" fmla="*/ 2197100 w 2273300"/>
                <a:gd name="connsiteY39" fmla="*/ 365125 h 2495550"/>
                <a:gd name="connsiteX40" fmla="*/ 2228850 w 2273300"/>
                <a:gd name="connsiteY40" fmla="*/ 339725 h 2495550"/>
                <a:gd name="connsiteX41" fmla="*/ 2254250 w 2273300"/>
                <a:gd name="connsiteY41" fmla="*/ 320675 h 2495550"/>
                <a:gd name="connsiteX42" fmla="*/ 2266950 w 2273300"/>
                <a:gd name="connsiteY42" fmla="*/ 298450 h 2495550"/>
                <a:gd name="connsiteX43" fmla="*/ 2273300 w 2273300"/>
                <a:gd name="connsiteY43" fmla="*/ 269875 h 2495550"/>
                <a:gd name="connsiteX44" fmla="*/ 2266950 w 2273300"/>
                <a:gd name="connsiteY44" fmla="*/ 238125 h 2495550"/>
                <a:gd name="connsiteX45" fmla="*/ 2254250 w 2273300"/>
                <a:gd name="connsiteY45" fmla="*/ 222250 h 2495550"/>
                <a:gd name="connsiteX46" fmla="*/ 2228850 w 2273300"/>
                <a:gd name="connsiteY46" fmla="*/ 203200 h 2495550"/>
                <a:gd name="connsiteX47" fmla="*/ 2146300 w 2273300"/>
                <a:gd name="connsiteY47" fmla="*/ 155575 h 2495550"/>
                <a:gd name="connsiteX48" fmla="*/ 2066925 w 2273300"/>
                <a:gd name="connsiteY48" fmla="*/ 111125 h 2495550"/>
                <a:gd name="connsiteX49" fmla="*/ 2006600 w 2273300"/>
                <a:gd name="connsiteY49" fmla="*/ 82550 h 2495550"/>
                <a:gd name="connsiteX50" fmla="*/ 1851025 w 2273300"/>
                <a:gd name="connsiteY50" fmla="*/ 0 h 2495550"/>
                <a:gd name="connsiteX51" fmla="*/ 1651000 w 2273300"/>
                <a:gd name="connsiteY51" fmla="*/ 38100 h 2495550"/>
                <a:gd name="connsiteX52" fmla="*/ 1752600 w 2273300"/>
                <a:gd name="connsiteY52" fmla="*/ 82550 h 2495550"/>
                <a:gd name="connsiteX53" fmla="*/ 1781175 w 2273300"/>
                <a:gd name="connsiteY53" fmla="*/ 95250 h 2495550"/>
                <a:gd name="connsiteX54" fmla="*/ 1819275 w 2273300"/>
                <a:gd name="connsiteY54" fmla="*/ 120650 h 2495550"/>
                <a:gd name="connsiteX55" fmla="*/ 1851025 w 2273300"/>
                <a:gd name="connsiteY55" fmla="*/ 152400 h 2495550"/>
                <a:gd name="connsiteX56" fmla="*/ 1882775 w 2273300"/>
                <a:gd name="connsiteY56" fmla="*/ 187325 h 2495550"/>
                <a:gd name="connsiteX57" fmla="*/ 1905000 w 2273300"/>
                <a:gd name="connsiteY57" fmla="*/ 225425 h 2495550"/>
                <a:gd name="connsiteX58" fmla="*/ 1914525 w 2273300"/>
                <a:gd name="connsiteY58" fmla="*/ 269875 h 2495550"/>
                <a:gd name="connsiteX59" fmla="*/ 1914525 w 2273300"/>
                <a:gd name="connsiteY59" fmla="*/ 307975 h 2495550"/>
                <a:gd name="connsiteX60" fmla="*/ 1895475 w 2273300"/>
                <a:gd name="connsiteY60" fmla="*/ 374650 h 2495550"/>
                <a:gd name="connsiteX61" fmla="*/ 1851025 w 2273300"/>
                <a:gd name="connsiteY61" fmla="*/ 501650 h 2495550"/>
                <a:gd name="connsiteX62" fmla="*/ 1790700 w 2273300"/>
                <a:gd name="connsiteY62" fmla="*/ 628650 h 2495550"/>
                <a:gd name="connsiteX63" fmla="*/ 1749425 w 2273300"/>
                <a:gd name="connsiteY63" fmla="*/ 708025 h 2495550"/>
                <a:gd name="connsiteX64" fmla="*/ 1530350 w 2273300"/>
                <a:gd name="connsiteY64" fmla="*/ 1047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3300" h="2495550">
                  <a:moveTo>
                    <a:pt x="1530350" y="1047750"/>
                  </a:moveTo>
                  <a:lnTo>
                    <a:pt x="1431925" y="1177925"/>
                  </a:lnTo>
                  <a:lnTo>
                    <a:pt x="1336675" y="1298575"/>
                  </a:lnTo>
                  <a:lnTo>
                    <a:pt x="1209675" y="1444625"/>
                  </a:lnTo>
                  <a:lnTo>
                    <a:pt x="1082675" y="1581150"/>
                  </a:lnTo>
                  <a:lnTo>
                    <a:pt x="955675" y="1711325"/>
                  </a:lnTo>
                  <a:lnTo>
                    <a:pt x="838200" y="1822450"/>
                  </a:lnTo>
                  <a:lnTo>
                    <a:pt x="704850" y="1936750"/>
                  </a:lnTo>
                  <a:lnTo>
                    <a:pt x="565150" y="2047875"/>
                  </a:lnTo>
                  <a:lnTo>
                    <a:pt x="419100" y="2159000"/>
                  </a:lnTo>
                  <a:lnTo>
                    <a:pt x="276225" y="2260600"/>
                  </a:lnTo>
                  <a:lnTo>
                    <a:pt x="117475" y="2359025"/>
                  </a:lnTo>
                  <a:lnTo>
                    <a:pt x="31750" y="2409825"/>
                  </a:lnTo>
                  <a:lnTo>
                    <a:pt x="12700" y="2432050"/>
                  </a:lnTo>
                  <a:lnTo>
                    <a:pt x="3175" y="2454275"/>
                  </a:lnTo>
                  <a:lnTo>
                    <a:pt x="0" y="2479675"/>
                  </a:lnTo>
                  <a:lnTo>
                    <a:pt x="6350" y="2492375"/>
                  </a:lnTo>
                  <a:lnTo>
                    <a:pt x="15875" y="2495550"/>
                  </a:lnTo>
                  <a:lnTo>
                    <a:pt x="57150" y="2489200"/>
                  </a:lnTo>
                  <a:lnTo>
                    <a:pt x="155575" y="2441575"/>
                  </a:lnTo>
                  <a:lnTo>
                    <a:pt x="342900" y="2343150"/>
                  </a:lnTo>
                  <a:lnTo>
                    <a:pt x="488950" y="2257425"/>
                  </a:lnTo>
                  <a:lnTo>
                    <a:pt x="688975" y="2124075"/>
                  </a:lnTo>
                  <a:lnTo>
                    <a:pt x="901700" y="1974850"/>
                  </a:lnTo>
                  <a:lnTo>
                    <a:pt x="955675" y="1949450"/>
                  </a:lnTo>
                  <a:lnTo>
                    <a:pt x="1108075" y="1822450"/>
                  </a:lnTo>
                  <a:lnTo>
                    <a:pt x="1225550" y="1717675"/>
                  </a:lnTo>
                  <a:lnTo>
                    <a:pt x="1298575" y="1647825"/>
                  </a:lnTo>
                  <a:lnTo>
                    <a:pt x="1400175" y="1552575"/>
                  </a:lnTo>
                  <a:lnTo>
                    <a:pt x="1492250" y="1460500"/>
                  </a:lnTo>
                  <a:lnTo>
                    <a:pt x="1584325" y="1368425"/>
                  </a:lnTo>
                  <a:lnTo>
                    <a:pt x="1666875" y="1273175"/>
                  </a:lnTo>
                  <a:lnTo>
                    <a:pt x="1765300" y="1146175"/>
                  </a:lnTo>
                  <a:lnTo>
                    <a:pt x="1873250" y="984250"/>
                  </a:lnTo>
                  <a:lnTo>
                    <a:pt x="1984375" y="803275"/>
                  </a:lnTo>
                  <a:lnTo>
                    <a:pt x="2073275" y="641350"/>
                  </a:lnTo>
                  <a:lnTo>
                    <a:pt x="2114550" y="536575"/>
                  </a:lnTo>
                  <a:lnTo>
                    <a:pt x="2155825" y="434975"/>
                  </a:lnTo>
                  <a:lnTo>
                    <a:pt x="2178050" y="390525"/>
                  </a:lnTo>
                  <a:lnTo>
                    <a:pt x="2197100" y="365125"/>
                  </a:lnTo>
                  <a:lnTo>
                    <a:pt x="2228850" y="339725"/>
                  </a:lnTo>
                  <a:lnTo>
                    <a:pt x="2254250" y="320675"/>
                  </a:lnTo>
                  <a:lnTo>
                    <a:pt x="2266950" y="298450"/>
                  </a:lnTo>
                  <a:lnTo>
                    <a:pt x="2273300" y="269875"/>
                  </a:lnTo>
                  <a:lnTo>
                    <a:pt x="2266950" y="238125"/>
                  </a:lnTo>
                  <a:lnTo>
                    <a:pt x="2254250" y="222250"/>
                  </a:lnTo>
                  <a:lnTo>
                    <a:pt x="2228850" y="203200"/>
                  </a:lnTo>
                  <a:lnTo>
                    <a:pt x="2146300" y="155575"/>
                  </a:lnTo>
                  <a:lnTo>
                    <a:pt x="2066925" y="111125"/>
                  </a:lnTo>
                  <a:lnTo>
                    <a:pt x="2006600" y="82550"/>
                  </a:lnTo>
                  <a:lnTo>
                    <a:pt x="1851025" y="0"/>
                  </a:lnTo>
                  <a:lnTo>
                    <a:pt x="1651000" y="38100"/>
                  </a:lnTo>
                  <a:lnTo>
                    <a:pt x="1752600" y="82550"/>
                  </a:lnTo>
                  <a:lnTo>
                    <a:pt x="1781175" y="95250"/>
                  </a:lnTo>
                  <a:lnTo>
                    <a:pt x="1819275" y="120650"/>
                  </a:lnTo>
                  <a:lnTo>
                    <a:pt x="1851025" y="152400"/>
                  </a:lnTo>
                  <a:lnTo>
                    <a:pt x="1882775" y="187325"/>
                  </a:lnTo>
                  <a:lnTo>
                    <a:pt x="1905000" y="225425"/>
                  </a:lnTo>
                  <a:lnTo>
                    <a:pt x="1914525" y="269875"/>
                  </a:lnTo>
                  <a:lnTo>
                    <a:pt x="1914525" y="307975"/>
                  </a:lnTo>
                  <a:lnTo>
                    <a:pt x="1895475" y="374650"/>
                  </a:lnTo>
                  <a:lnTo>
                    <a:pt x="1851025" y="501650"/>
                  </a:lnTo>
                  <a:lnTo>
                    <a:pt x="1790700" y="628650"/>
                  </a:lnTo>
                  <a:lnTo>
                    <a:pt x="1749425" y="708025"/>
                  </a:lnTo>
                  <a:lnTo>
                    <a:pt x="1530350" y="1047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F581E6E-70E1-47DF-91DF-F9A7D39D3C5C}"/>
                </a:ext>
              </a:extLst>
            </p:cNvPr>
            <p:cNvSpPr/>
            <p:nvPr/>
          </p:nvSpPr>
          <p:spPr>
            <a:xfrm>
              <a:off x="5021263" y="2732088"/>
              <a:ext cx="2378075" cy="1501775"/>
            </a:xfrm>
            <a:custGeom>
              <a:avLst/>
              <a:gdLst>
                <a:gd name="connsiteX0" fmla="*/ 845344 w 2376488"/>
                <a:gd name="connsiteY0" fmla="*/ 916781 h 1502569"/>
                <a:gd name="connsiteX1" fmla="*/ 750094 w 2376488"/>
                <a:gd name="connsiteY1" fmla="*/ 821531 h 1502569"/>
                <a:gd name="connsiteX2" fmla="*/ 626269 w 2376488"/>
                <a:gd name="connsiteY2" fmla="*/ 690562 h 1502569"/>
                <a:gd name="connsiteX3" fmla="*/ 523875 w 2376488"/>
                <a:gd name="connsiteY3" fmla="*/ 581025 h 1502569"/>
                <a:gd name="connsiteX4" fmla="*/ 378619 w 2376488"/>
                <a:gd name="connsiteY4" fmla="*/ 423862 h 1502569"/>
                <a:gd name="connsiteX5" fmla="*/ 252413 w 2376488"/>
                <a:gd name="connsiteY5" fmla="*/ 288131 h 1502569"/>
                <a:gd name="connsiteX6" fmla="*/ 116682 w 2376488"/>
                <a:gd name="connsiteY6" fmla="*/ 138112 h 1502569"/>
                <a:gd name="connsiteX7" fmla="*/ 0 w 2376488"/>
                <a:gd name="connsiteY7" fmla="*/ 9525 h 1502569"/>
                <a:gd name="connsiteX8" fmla="*/ 171450 w 2376488"/>
                <a:gd name="connsiteY8" fmla="*/ 0 h 1502569"/>
                <a:gd name="connsiteX9" fmla="*/ 304800 w 2376488"/>
                <a:gd name="connsiteY9" fmla="*/ 140494 h 1502569"/>
                <a:gd name="connsiteX10" fmla="*/ 442913 w 2376488"/>
                <a:gd name="connsiteY10" fmla="*/ 271462 h 1502569"/>
                <a:gd name="connsiteX11" fmla="*/ 604838 w 2376488"/>
                <a:gd name="connsiteY11" fmla="*/ 421481 h 1502569"/>
                <a:gd name="connsiteX12" fmla="*/ 752475 w 2376488"/>
                <a:gd name="connsiteY12" fmla="*/ 550069 h 1502569"/>
                <a:gd name="connsiteX13" fmla="*/ 933450 w 2376488"/>
                <a:gd name="connsiteY13" fmla="*/ 697706 h 1502569"/>
                <a:gd name="connsiteX14" fmla="*/ 1057275 w 2376488"/>
                <a:gd name="connsiteY14" fmla="*/ 792956 h 1502569"/>
                <a:gd name="connsiteX15" fmla="*/ 1231107 w 2376488"/>
                <a:gd name="connsiteY15" fmla="*/ 916781 h 1502569"/>
                <a:gd name="connsiteX16" fmla="*/ 1402557 w 2376488"/>
                <a:gd name="connsiteY16" fmla="*/ 1028700 h 1502569"/>
                <a:gd name="connsiteX17" fmla="*/ 1595438 w 2376488"/>
                <a:gd name="connsiteY17" fmla="*/ 1135856 h 1502569"/>
                <a:gd name="connsiteX18" fmla="*/ 1809750 w 2376488"/>
                <a:gd name="connsiteY18" fmla="*/ 1235869 h 1502569"/>
                <a:gd name="connsiteX19" fmla="*/ 1978819 w 2376488"/>
                <a:gd name="connsiteY19" fmla="*/ 1302544 h 1502569"/>
                <a:gd name="connsiteX20" fmla="*/ 2171700 w 2376488"/>
                <a:gd name="connsiteY20" fmla="*/ 1369219 h 1502569"/>
                <a:gd name="connsiteX21" fmla="*/ 2336007 w 2376488"/>
                <a:gd name="connsiteY21" fmla="*/ 1421606 h 1502569"/>
                <a:gd name="connsiteX22" fmla="*/ 2359819 w 2376488"/>
                <a:gd name="connsiteY22" fmla="*/ 1431131 h 1502569"/>
                <a:gd name="connsiteX23" fmla="*/ 2369344 w 2376488"/>
                <a:gd name="connsiteY23" fmla="*/ 1438275 h 1502569"/>
                <a:gd name="connsiteX24" fmla="*/ 2374107 w 2376488"/>
                <a:gd name="connsiteY24" fmla="*/ 1447800 h 1502569"/>
                <a:gd name="connsiteX25" fmla="*/ 2376488 w 2376488"/>
                <a:gd name="connsiteY25" fmla="*/ 1459706 h 1502569"/>
                <a:gd name="connsiteX26" fmla="*/ 2371725 w 2376488"/>
                <a:gd name="connsiteY26" fmla="*/ 1469231 h 1502569"/>
                <a:gd name="connsiteX27" fmla="*/ 2355057 w 2376488"/>
                <a:gd name="connsiteY27" fmla="*/ 1483519 h 1502569"/>
                <a:gd name="connsiteX28" fmla="*/ 2324100 w 2376488"/>
                <a:gd name="connsiteY28" fmla="*/ 1497806 h 1502569"/>
                <a:gd name="connsiteX29" fmla="*/ 2300288 w 2376488"/>
                <a:gd name="connsiteY29" fmla="*/ 1502569 h 1502569"/>
                <a:gd name="connsiteX30" fmla="*/ 2162175 w 2376488"/>
                <a:gd name="connsiteY30" fmla="*/ 1500187 h 1502569"/>
                <a:gd name="connsiteX31" fmla="*/ 1978819 w 2376488"/>
                <a:gd name="connsiteY31" fmla="*/ 1502569 h 1502569"/>
                <a:gd name="connsiteX32" fmla="*/ 1704975 w 2376488"/>
                <a:gd name="connsiteY32" fmla="*/ 1500187 h 1502569"/>
                <a:gd name="connsiteX33" fmla="*/ 1519238 w 2376488"/>
                <a:gd name="connsiteY33" fmla="*/ 1502569 h 1502569"/>
                <a:gd name="connsiteX34" fmla="*/ 1473994 w 2376488"/>
                <a:gd name="connsiteY34" fmla="*/ 1497806 h 1502569"/>
                <a:gd name="connsiteX35" fmla="*/ 1438275 w 2376488"/>
                <a:gd name="connsiteY35" fmla="*/ 1488281 h 1502569"/>
                <a:gd name="connsiteX36" fmla="*/ 1412082 w 2376488"/>
                <a:gd name="connsiteY36" fmla="*/ 1473994 h 1502569"/>
                <a:gd name="connsiteX37" fmla="*/ 1381125 w 2376488"/>
                <a:gd name="connsiteY37" fmla="*/ 1454944 h 1502569"/>
                <a:gd name="connsiteX38" fmla="*/ 1335882 w 2376488"/>
                <a:gd name="connsiteY38" fmla="*/ 1419225 h 1502569"/>
                <a:gd name="connsiteX39" fmla="*/ 1240632 w 2376488"/>
                <a:gd name="connsiteY39" fmla="*/ 1326356 h 1502569"/>
                <a:gd name="connsiteX40" fmla="*/ 1145382 w 2376488"/>
                <a:gd name="connsiteY40" fmla="*/ 1226344 h 1502569"/>
                <a:gd name="connsiteX41" fmla="*/ 1033463 w 2376488"/>
                <a:gd name="connsiteY41" fmla="*/ 1116806 h 1502569"/>
                <a:gd name="connsiteX42" fmla="*/ 845344 w 2376488"/>
                <a:gd name="connsiteY42" fmla="*/ 916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76488" h="1502569">
                  <a:moveTo>
                    <a:pt x="845344" y="916781"/>
                  </a:moveTo>
                  <a:lnTo>
                    <a:pt x="750094" y="821531"/>
                  </a:lnTo>
                  <a:lnTo>
                    <a:pt x="626269" y="690562"/>
                  </a:lnTo>
                  <a:lnTo>
                    <a:pt x="523875" y="581025"/>
                  </a:lnTo>
                  <a:lnTo>
                    <a:pt x="378619" y="423862"/>
                  </a:lnTo>
                  <a:lnTo>
                    <a:pt x="252413" y="288131"/>
                  </a:lnTo>
                  <a:lnTo>
                    <a:pt x="116682" y="138112"/>
                  </a:lnTo>
                  <a:lnTo>
                    <a:pt x="0" y="9525"/>
                  </a:lnTo>
                  <a:lnTo>
                    <a:pt x="171450" y="0"/>
                  </a:lnTo>
                  <a:lnTo>
                    <a:pt x="304800" y="140494"/>
                  </a:lnTo>
                  <a:lnTo>
                    <a:pt x="442913" y="271462"/>
                  </a:lnTo>
                  <a:lnTo>
                    <a:pt x="604838" y="421481"/>
                  </a:lnTo>
                  <a:lnTo>
                    <a:pt x="752475" y="550069"/>
                  </a:lnTo>
                  <a:lnTo>
                    <a:pt x="933450" y="697706"/>
                  </a:lnTo>
                  <a:lnTo>
                    <a:pt x="1057275" y="792956"/>
                  </a:lnTo>
                  <a:lnTo>
                    <a:pt x="1231107" y="916781"/>
                  </a:lnTo>
                  <a:lnTo>
                    <a:pt x="1402557" y="1028700"/>
                  </a:lnTo>
                  <a:lnTo>
                    <a:pt x="1595438" y="1135856"/>
                  </a:lnTo>
                  <a:lnTo>
                    <a:pt x="1809750" y="1235869"/>
                  </a:lnTo>
                  <a:lnTo>
                    <a:pt x="1978819" y="1302544"/>
                  </a:lnTo>
                  <a:lnTo>
                    <a:pt x="2171700" y="1369219"/>
                  </a:lnTo>
                  <a:lnTo>
                    <a:pt x="2336007" y="1421606"/>
                  </a:lnTo>
                  <a:lnTo>
                    <a:pt x="2359819" y="1431131"/>
                  </a:lnTo>
                  <a:lnTo>
                    <a:pt x="2369344" y="1438275"/>
                  </a:lnTo>
                  <a:lnTo>
                    <a:pt x="2374107" y="1447800"/>
                  </a:lnTo>
                  <a:lnTo>
                    <a:pt x="2376488" y="1459706"/>
                  </a:lnTo>
                  <a:lnTo>
                    <a:pt x="2371725" y="1469231"/>
                  </a:lnTo>
                  <a:lnTo>
                    <a:pt x="2355057" y="1483519"/>
                  </a:lnTo>
                  <a:lnTo>
                    <a:pt x="2324100" y="1497806"/>
                  </a:lnTo>
                  <a:lnTo>
                    <a:pt x="2300288" y="1502569"/>
                  </a:lnTo>
                  <a:lnTo>
                    <a:pt x="2162175" y="1500187"/>
                  </a:lnTo>
                  <a:lnTo>
                    <a:pt x="1978819" y="1502569"/>
                  </a:lnTo>
                  <a:lnTo>
                    <a:pt x="1704975" y="1500187"/>
                  </a:lnTo>
                  <a:lnTo>
                    <a:pt x="1519238" y="1502569"/>
                  </a:lnTo>
                  <a:lnTo>
                    <a:pt x="1473994" y="1497806"/>
                  </a:lnTo>
                  <a:lnTo>
                    <a:pt x="1438275" y="1488281"/>
                  </a:lnTo>
                  <a:lnTo>
                    <a:pt x="1412082" y="1473994"/>
                  </a:lnTo>
                  <a:lnTo>
                    <a:pt x="1381125" y="1454944"/>
                  </a:lnTo>
                  <a:lnTo>
                    <a:pt x="1335882" y="1419225"/>
                  </a:lnTo>
                  <a:lnTo>
                    <a:pt x="1240632" y="1326356"/>
                  </a:lnTo>
                  <a:lnTo>
                    <a:pt x="1145382" y="1226344"/>
                  </a:lnTo>
                  <a:lnTo>
                    <a:pt x="1033463" y="1116806"/>
                  </a:lnTo>
                  <a:lnTo>
                    <a:pt x="845344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4252820B-9B28-46C2-A737-5B5BE7806805}"/>
                </a:ext>
              </a:extLst>
            </p:cNvPr>
            <p:cNvSpPr/>
            <p:nvPr/>
          </p:nvSpPr>
          <p:spPr>
            <a:xfrm>
              <a:off x="3554413" y="3943350"/>
              <a:ext cx="541337" cy="1122363"/>
            </a:xfrm>
            <a:custGeom>
              <a:avLst/>
              <a:gdLst>
                <a:gd name="connsiteX0" fmla="*/ 466725 w 540544"/>
                <a:gd name="connsiteY0" fmla="*/ 500063 h 1121569"/>
                <a:gd name="connsiteX1" fmla="*/ 423863 w 540544"/>
                <a:gd name="connsiteY1" fmla="*/ 280988 h 1121569"/>
                <a:gd name="connsiteX2" fmla="*/ 364332 w 540544"/>
                <a:gd name="connsiteY2" fmla="*/ 159544 h 1121569"/>
                <a:gd name="connsiteX3" fmla="*/ 326232 w 540544"/>
                <a:gd name="connsiteY3" fmla="*/ 116681 h 1121569"/>
                <a:gd name="connsiteX4" fmla="*/ 276225 w 540544"/>
                <a:gd name="connsiteY4" fmla="*/ 73819 h 1121569"/>
                <a:gd name="connsiteX5" fmla="*/ 252413 w 540544"/>
                <a:gd name="connsiteY5" fmla="*/ 59531 h 1121569"/>
                <a:gd name="connsiteX6" fmla="*/ 223838 w 540544"/>
                <a:gd name="connsiteY6" fmla="*/ 45244 h 1121569"/>
                <a:gd name="connsiteX7" fmla="*/ 200025 w 540544"/>
                <a:gd name="connsiteY7" fmla="*/ 35719 h 1121569"/>
                <a:gd name="connsiteX8" fmla="*/ 152400 w 540544"/>
                <a:gd name="connsiteY8" fmla="*/ 21431 h 1121569"/>
                <a:gd name="connsiteX9" fmla="*/ 47625 w 540544"/>
                <a:gd name="connsiteY9" fmla="*/ 0 h 1121569"/>
                <a:gd name="connsiteX10" fmla="*/ 0 w 540544"/>
                <a:gd name="connsiteY10" fmla="*/ 35719 h 1121569"/>
                <a:gd name="connsiteX11" fmla="*/ 57150 w 540544"/>
                <a:gd name="connsiteY11" fmla="*/ 88106 h 1121569"/>
                <a:gd name="connsiteX12" fmla="*/ 102394 w 540544"/>
                <a:gd name="connsiteY12" fmla="*/ 142875 h 1121569"/>
                <a:gd name="connsiteX13" fmla="*/ 135732 w 540544"/>
                <a:gd name="connsiteY13" fmla="*/ 197644 h 1121569"/>
                <a:gd name="connsiteX14" fmla="*/ 178594 w 540544"/>
                <a:gd name="connsiteY14" fmla="*/ 290513 h 1121569"/>
                <a:gd name="connsiteX15" fmla="*/ 202407 w 540544"/>
                <a:gd name="connsiteY15" fmla="*/ 359569 h 1121569"/>
                <a:gd name="connsiteX16" fmla="*/ 223838 w 540544"/>
                <a:gd name="connsiteY16" fmla="*/ 438150 h 1121569"/>
                <a:gd name="connsiteX17" fmla="*/ 240507 w 540544"/>
                <a:gd name="connsiteY17" fmla="*/ 516731 h 1121569"/>
                <a:gd name="connsiteX18" fmla="*/ 264319 w 540544"/>
                <a:gd name="connsiteY18" fmla="*/ 647700 h 1121569"/>
                <a:gd name="connsiteX19" fmla="*/ 273844 w 540544"/>
                <a:gd name="connsiteY19" fmla="*/ 709613 h 1121569"/>
                <a:gd name="connsiteX20" fmla="*/ 276225 w 540544"/>
                <a:gd name="connsiteY20" fmla="*/ 773906 h 1121569"/>
                <a:gd name="connsiteX21" fmla="*/ 280988 w 540544"/>
                <a:gd name="connsiteY21" fmla="*/ 814388 h 1121569"/>
                <a:gd name="connsiteX22" fmla="*/ 292894 w 540544"/>
                <a:gd name="connsiteY22" fmla="*/ 873919 h 1121569"/>
                <a:gd name="connsiteX23" fmla="*/ 309563 w 540544"/>
                <a:gd name="connsiteY23" fmla="*/ 923925 h 1121569"/>
                <a:gd name="connsiteX24" fmla="*/ 342900 w 540544"/>
                <a:gd name="connsiteY24" fmla="*/ 995363 h 1121569"/>
                <a:gd name="connsiteX25" fmla="*/ 366713 w 540544"/>
                <a:gd name="connsiteY25" fmla="*/ 1038225 h 1121569"/>
                <a:gd name="connsiteX26" fmla="*/ 392907 w 540544"/>
                <a:gd name="connsiteY26" fmla="*/ 1076325 h 1121569"/>
                <a:gd name="connsiteX27" fmla="*/ 416719 w 540544"/>
                <a:gd name="connsiteY27" fmla="*/ 1102519 h 1121569"/>
                <a:gd name="connsiteX28" fmla="*/ 440532 w 540544"/>
                <a:gd name="connsiteY28" fmla="*/ 1116806 h 1121569"/>
                <a:gd name="connsiteX29" fmla="*/ 461963 w 540544"/>
                <a:gd name="connsiteY29" fmla="*/ 1121569 h 1121569"/>
                <a:gd name="connsiteX30" fmla="*/ 481013 w 540544"/>
                <a:gd name="connsiteY30" fmla="*/ 1119188 h 1121569"/>
                <a:gd name="connsiteX31" fmla="*/ 509588 w 540544"/>
                <a:gd name="connsiteY31" fmla="*/ 1104900 h 1121569"/>
                <a:gd name="connsiteX32" fmla="*/ 533400 w 540544"/>
                <a:gd name="connsiteY32" fmla="*/ 1083469 h 1121569"/>
                <a:gd name="connsiteX33" fmla="*/ 540544 w 540544"/>
                <a:gd name="connsiteY33" fmla="*/ 1064419 h 1121569"/>
                <a:gd name="connsiteX34" fmla="*/ 540544 w 540544"/>
                <a:gd name="connsiteY34" fmla="*/ 912019 h 1121569"/>
                <a:gd name="connsiteX35" fmla="*/ 511969 w 540544"/>
                <a:gd name="connsiteY35" fmla="*/ 731044 h 1121569"/>
                <a:gd name="connsiteX36" fmla="*/ 466725 w 540544"/>
                <a:gd name="connsiteY36" fmla="*/ 500063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40544" h="1121569">
                  <a:moveTo>
                    <a:pt x="466725" y="500063"/>
                  </a:moveTo>
                  <a:lnTo>
                    <a:pt x="423863" y="280988"/>
                  </a:lnTo>
                  <a:lnTo>
                    <a:pt x="364332" y="159544"/>
                  </a:lnTo>
                  <a:lnTo>
                    <a:pt x="326232" y="116681"/>
                  </a:lnTo>
                  <a:lnTo>
                    <a:pt x="276225" y="73819"/>
                  </a:lnTo>
                  <a:lnTo>
                    <a:pt x="252413" y="59531"/>
                  </a:lnTo>
                  <a:lnTo>
                    <a:pt x="223838" y="45244"/>
                  </a:lnTo>
                  <a:lnTo>
                    <a:pt x="200025" y="35719"/>
                  </a:lnTo>
                  <a:lnTo>
                    <a:pt x="152400" y="21431"/>
                  </a:lnTo>
                  <a:lnTo>
                    <a:pt x="47625" y="0"/>
                  </a:lnTo>
                  <a:lnTo>
                    <a:pt x="0" y="35719"/>
                  </a:lnTo>
                  <a:lnTo>
                    <a:pt x="57150" y="88106"/>
                  </a:lnTo>
                  <a:lnTo>
                    <a:pt x="102394" y="142875"/>
                  </a:lnTo>
                  <a:lnTo>
                    <a:pt x="135732" y="197644"/>
                  </a:lnTo>
                  <a:lnTo>
                    <a:pt x="178594" y="290513"/>
                  </a:lnTo>
                  <a:lnTo>
                    <a:pt x="202407" y="359569"/>
                  </a:lnTo>
                  <a:lnTo>
                    <a:pt x="223838" y="438150"/>
                  </a:lnTo>
                  <a:lnTo>
                    <a:pt x="240507" y="516731"/>
                  </a:lnTo>
                  <a:lnTo>
                    <a:pt x="264319" y="647700"/>
                  </a:lnTo>
                  <a:lnTo>
                    <a:pt x="273844" y="709613"/>
                  </a:lnTo>
                  <a:cubicBezTo>
                    <a:pt x="274638" y="731044"/>
                    <a:pt x="275431" y="752475"/>
                    <a:pt x="276225" y="773906"/>
                  </a:cubicBezTo>
                  <a:lnTo>
                    <a:pt x="280988" y="814388"/>
                  </a:lnTo>
                  <a:lnTo>
                    <a:pt x="292894" y="873919"/>
                  </a:lnTo>
                  <a:lnTo>
                    <a:pt x="309563" y="923925"/>
                  </a:lnTo>
                  <a:lnTo>
                    <a:pt x="342900" y="995363"/>
                  </a:lnTo>
                  <a:lnTo>
                    <a:pt x="366713" y="1038225"/>
                  </a:lnTo>
                  <a:lnTo>
                    <a:pt x="392907" y="1076325"/>
                  </a:lnTo>
                  <a:lnTo>
                    <a:pt x="416719" y="1102519"/>
                  </a:lnTo>
                  <a:lnTo>
                    <a:pt x="440532" y="1116806"/>
                  </a:lnTo>
                  <a:lnTo>
                    <a:pt x="461963" y="1121569"/>
                  </a:lnTo>
                  <a:lnTo>
                    <a:pt x="481013" y="1119188"/>
                  </a:lnTo>
                  <a:lnTo>
                    <a:pt x="509588" y="1104900"/>
                  </a:lnTo>
                  <a:lnTo>
                    <a:pt x="533400" y="1083469"/>
                  </a:lnTo>
                  <a:lnTo>
                    <a:pt x="540544" y="1064419"/>
                  </a:lnTo>
                  <a:lnTo>
                    <a:pt x="540544" y="912019"/>
                  </a:lnTo>
                  <a:lnTo>
                    <a:pt x="511969" y="731044"/>
                  </a:lnTo>
                  <a:lnTo>
                    <a:pt x="466725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3E95BA68-C818-427D-81B9-791BE23450D7}"/>
                </a:ext>
              </a:extLst>
            </p:cNvPr>
            <p:cNvSpPr/>
            <p:nvPr/>
          </p:nvSpPr>
          <p:spPr>
            <a:xfrm>
              <a:off x="3836988" y="3852863"/>
              <a:ext cx="2266950" cy="949325"/>
            </a:xfrm>
            <a:custGeom>
              <a:avLst/>
              <a:gdLst>
                <a:gd name="connsiteX0" fmla="*/ 723900 w 2266950"/>
                <a:gd name="connsiteY0" fmla="*/ 178593 h 950118"/>
                <a:gd name="connsiteX1" fmla="*/ 392906 w 2266950"/>
                <a:gd name="connsiteY1" fmla="*/ 214312 h 950118"/>
                <a:gd name="connsiteX2" fmla="*/ 33337 w 2266950"/>
                <a:gd name="connsiteY2" fmla="*/ 252412 h 950118"/>
                <a:gd name="connsiteX3" fmla="*/ 0 w 2266950"/>
                <a:gd name="connsiteY3" fmla="*/ 259556 h 950118"/>
                <a:gd name="connsiteX4" fmla="*/ 50006 w 2266950"/>
                <a:gd name="connsiteY4" fmla="*/ 407193 h 950118"/>
                <a:gd name="connsiteX5" fmla="*/ 302419 w 2266950"/>
                <a:gd name="connsiteY5" fmla="*/ 392906 h 950118"/>
                <a:gd name="connsiteX6" fmla="*/ 650081 w 2266950"/>
                <a:gd name="connsiteY6" fmla="*/ 371475 h 950118"/>
                <a:gd name="connsiteX7" fmla="*/ 907256 w 2266950"/>
                <a:gd name="connsiteY7" fmla="*/ 357187 h 950118"/>
                <a:gd name="connsiteX8" fmla="*/ 1109662 w 2266950"/>
                <a:gd name="connsiteY8" fmla="*/ 316706 h 950118"/>
                <a:gd name="connsiteX9" fmla="*/ 1373981 w 2266950"/>
                <a:gd name="connsiteY9" fmla="*/ 283368 h 950118"/>
                <a:gd name="connsiteX10" fmla="*/ 1666875 w 2266950"/>
                <a:gd name="connsiteY10" fmla="*/ 247650 h 950118"/>
                <a:gd name="connsiteX11" fmla="*/ 1833562 w 2266950"/>
                <a:gd name="connsiteY11" fmla="*/ 226218 h 950118"/>
                <a:gd name="connsiteX12" fmla="*/ 1866900 w 2266950"/>
                <a:gd name="connsiteY12" fmla="*/ 223837 h 950118"/>
                <a:gd name="connsiteX13" fmla="*/ 1897856 w 2266950"/>
                <a:gd name="connsiteY13" fmla="*/ 230981 h 950118"/>
                <a:gd name="connsiteX14" fmla="*/ 1916906 w 2266950"/>
                <a:gd name="connsiteY14" fmla="*/ 240506 h 950118"/>
                <a:gd name="connsiteX15" fmla="*/ 1931194 w 2266950"/>
                <a:gd name="connsiteY15" fmla="*/ 257175 h 950118"/>
                <a:gd name="connsiteX16" fmla="*/ 1935956 w 2266950"/>
                <a:gd name="connsiteY16" fmla="*/ 276225 h 950118"/>
                <a:gd name="connsiteX17" fmla="*/ 1935956 w 2266950"/>
                <a:gd name="connsiteY17" fmla="*/ 307181 h 950118"/>
                <a:gd name="connsiteX18" fmla="*/ 1914525 w 2266950"/>
                <a:gd name="connsiteY18" fmla="*/ 416718 h 950118"/>
                <a:gd name="connsiteX19" fmla="*/ 1878806 w 2266950"/>
                <a:gd name="connsiteY19" fmla="*/ 538162 h 950118"/>
                <a:gd name="connsiteX20" fmla="*/ 1859756 w 2266950"/>
                <a:gd name="connsiteY20" fmla="*/ 595312 h 950118"/>
                <a:gd name="connsiteX21" fmla="*/ 1809750 w 2266950"/>
                <a:gd name="connsiteY21" fmla="*/ 728662 h 950118"/>
                <a:gd name="connsiteX22" fmla="*/ 1762125 w 2266950"/>
                <a:gd name="connsiteY22" fmla="*/ 876300 h 950118"/>
                <a:gd name="connsiteX23" fmla="*/ 1788319 w 2266950"/>
                <a:gd name="connsiteY23" fmla="*/ 916781 h 950118"/>
                <a:gd name="connsiteX24" fmla="*/ 1812131 w 2266950"/>
                <a:gd name="connsiteY24" fmla="*/ 935831 h 950118"/>
                <a:gd name="connsiteX25" fmla="*/ 1840706 w 2266950"/>
                <a:gd name="connsiteY25" fmla="*/ 947737 h 950118"/>
                <a:gd name="connsiteX26" fmla="*/ 1859756 w 2266950"/>
                <a:gd name="connsiteY26" fmla="*/ 950118 h 950118"/>
                <a:gd name="connsiteX27" fmla="*/ 1890712 w 2266950"/>
                <a:gd name="connsiteY27" fmla="*/ 947737 h 950118"/>
                <a:gd name="connsiteX28" fmla="*/ 1919287 w 2266950"/>
                <a:gd name="connsiteY28" fmla="*/ 938212 h 950118"/>
                <a:gd name="connsiteX29" fmla="*/ 1945481 w 2266950"/>
                <a:gd name="connsiteY29" fmla="*/ 919162 h 950118"/>
                <a:gd name="connsiteX30" fmla="*/ 1969294 w 2266950"/>
                <a:gd name="connsiteY30" fmla="*/ 892968 h 950118"/>
                <a:gd name="connsiteX31" fmla="*/ 1995487 w 2266950"/>
                <a:gd name="connsiteY31" fmla="*/ 852487 h 950118"/>
                <a:gd name="connsiteX32" fmla="*/ 2009775 w 2266950"/>
                <a:gd name="connsiteY32" fmla="*/ 821531 h 950118"/>
                <a:gd name="connsiteX33" fmla="*/ 2026444 w 2266950"/>
                <a:gd name="connsiteY33" fmla="*/ 778668 h 950118"/>
                <a:gd name="connsiteX34" fmla="*/ 2043112 w 2266950"/>
                <a:gd name="connsiteY34" fmla="*/ 723900 h 950118"/>
                <a:gd name="connsiteX35" fmla="*/ 2057400 w 2266950"/>
                <a:gd name="connsiteY35" fmla="*/ 669131 h 950118"/>
                <a:gd name="connsiteX36" fmla="*/ 2083594 w 2266950"/>
                <a:gd name="connsiteY36" fmla="*/ 595312 h 950118"/>
                <a:gd name="connsiteX37" fmla="*/ 2128837 w 2266950"/>
                <a:gd name="connsiteY37" fmla="*/ 483393 h 950118"/>
                <a:gd name="connsiteX38" fmla="*/ 2164556 w 2266950"/>
                <a:gd name="connsiteY38" fmla="*/ 414337 h 950118"/>
                <a:gd name="connsiteX39" fmla="*/ 2190750 w 2266950"/>
                <a:gd name="connsiteY39" fmla="*/ 381000 h 950118"/>
                <a:gd name="connsiteX40" fmla="*/ 2221706 w 2266950"/>
                <a:gd name="connsiteY40" fmla="*/ 350043 h 950118"/>
                <a:gd name="connsiteX41" fmla="*/ 2235994 w 2266950"/>
                <a:gd name="connsiteY41" fmla="*/ 342900 h 950118"/>
                <a:gd name="connsiteX42" fmla="*/ 2250281 w 2266950"/>
                <a:gd name="connsiteY42" fmla="*/ 335756 h 950118"/>
                <a:gd name="connsiteX43" fmla="*/ 2259806 w 2266950"/>
                <a:gd name="connsiteY43" fmla="*/ 321468 h 950118"/>
                <a:gd name="connsiteX44" fmla="*/ 2266950 w 2266950"/>
                <a:gd name="connsiteY44" fmla="*/ 295275 h 950118"/>
                <a:gd name="connsiteX45" fmla="*/ 2266950 w 2266950"/>
                <a:gd name="connsiteY45" fmla="*/ 264318 h 950118"/>
                <a:gd name="connsiteX46" fmla="*/ 2257425 w 2266950"/>
                <a:gd name="connsiteY46" fmla="*/ 235743 h 950118"/>
                <a:gd name="connsiteX47" fmla="*/ 2228850 w 2266950"/>
                <a:gd name="connsiteY47" fmla="*/ 200025 h 950118"/>
                <a:gd name="connsiteX48" fmla="*/ 2169319 w 2266950"/>
                <a:gd name="connsiteY48" fmla="*/ 154781 h 950118"/>
                <a:gd name="connsiteX49" fmla="*/ 2093119 w 2266950"/>
                <a:gd name="connsiteY49" fmla="*/ 102393 h 950118"/>
                <a:gd name="connsiteX50" fmla="*/ 2019300 w 2266950"/>
                <a:gd name="connsiteY50" fmla="*/ 54768 h 950118"/>
                <a:gd name="connsiteX51" fmla="*/ 1964531 w 2266950"/>
                <a:gd name="connsiteY51" fmla="*/ 26193 h 950118"/>
                <a:gd name="connsiteX52" fmla="*/ 1909762 w 2266950"/>
                <a:gd name="connsiteY52" fmla="*/ 7143 h 950118"/>
                <a:gd name="connsiteX53" fmla="*/ 1874044 w 2266950"/>
                <a:gd name="connsiteY53" fmla="*/ 0 h 950118"/>
                <a:gd name="connsiteX54" fmla="*/ 1857375 w 2266950"/>
                <a:gd name="connsiteY54" fmla="*/ 4762 h 950118"/>
                <a:gd name="connsiteX55" fmla="*/ 1795462 w 2266950"/>
                <a:gd name="connsiteY55" fmla="*/ 35718 h 950118"/>
                <a:gd name="connsiteX56" fmla="*/ 1750219 w 2266950"/>
                <a:gd name="connsiteY56" fmla="*/ 47625 h 950118"/>
                <a:gd name="connsiteX57" fmla="*/ 1588294 w 2266950"/>
                <a:gd name="connsiteY57" fmla="*/ 76200 h 950118"/>
                <a:gd name="connsiteX58" fmla="*/ 1373981 w 2266950"/>
                <a:gd name="connsiteY58" fmla="*/ 104775 h 950118"/>
                <a:gd name="connsiteX59" fmla="*/ 1095375 w 2266950"/>
                <a:gd name="connsiteY59" fmla="*/ 138112 h 950118"/>
                <a:gd name="connsiteX60" fmla="*/ 723900 w 2266950"/>
                <a:gd name="connsiteY60" fmla="*/ 178593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66950" h="950118">
                  <a:moveTo>
                    <a:pt x="723900" y="178593"/>
                  </a:moveTo>
                  <a:lnTo>
                    <a:pt x="392906" y="214312"/>
                  </a:lnTo>
                  <a:lnTo>
                    <a:pt x="33337" y="252412"/>
                  </a:lnTo>
                  <a:lnTo>
                    <a:pt x="0" y="259556"/>
                  </a:lnTo>
                  <a:lnTo>
                    <a:pt x="50006" y="407193"/>
                  </a:lnTo>
                  <a:lnTo>
                    <a:pt x="302419" y="392906"/>
                  </a:lnTo>
                  <a:lnTo>
                    <a:pt x="650081" y="371475"/>
                  </a:lnTo>
                  <a:lnTo>
                    <a:pt x="907256" y="357187"/>
                  </a:lnTo>
                  <a:lnTo>
                    <a:pt x="1109662" y="316706"/>
                  </a:lnTo>
                  <a:lnTo>
                    <a:pt x="1373981" y="283368"/>
                  </a:lnTo>
                  <a:lnTo>
                    <a:pt x="1666875" y="247650"/>
                  </a:lnTo>
                  <a:lnTo>
                    <a:pt x="1833562" y="226218"/>
                  </a:lnTo>
                  <a:lnTo>
                    <a:pt x="1866900" y="223837"/>
                  </a:lnTo>
                  <a:lnTo>
                    <a:pt x="1897856" y="230981"/>
                  </a:lnTo>
                  <a:lnTo>
                    <a:pt x="1916906" y="240506"/>
                  </a:lnTo>
                  <a:lnTo>
                    <a:pt x="1931194" y="257175"/>
                  </a:lnTo>
                  <a:lnTo>
                    <a:pt x="1935956" y="276225"/>
                  </a:lnTo>
                  <a:lnTo>
                    <a:pt x="1935956" y="307181"/>
                  </a:lnTo>
                  <a:lnTo>
                    <a:pt x="1914525" y="416718"/>
                  </a:lnTo>
                  <a:lnTo>
                    <a:pt x="1878806" y="538162"/>
                  </a:lnTo>
                  <a:lnTo>
                    <a:pt x="1859756" y="595312"/>
                  </a:lnTo>
                  <a:lnTo>
                    <a:pt x="1809750" y="728662"/>
                  </a:lnTo>
                  <a:lnTo>
                    <a:pt x="1762125" y="876300"/>
                  </a:lnTo>
                  <a:lnTo>
                    <a:pt x="1788319" y="916781"/>
                  </a:lnTo>
                  <a:lnTo>
                    <a:pt x="1812131" y="935831"/>
                  </a:lnTo>
                  <a:lnTo>
                    <a:pt x="1840706" y="947737"/>
                  </a:lnTo>
                  <a:lnTo>
                    <a:pt x="1859756" y="950118"/>
                  </a:lnTo>
                  <a:lnTo>
                    <a:pt x="1890712" y="947737"/>
                  </a:lnTo>
                  <a:lnTo>
                    <a:pt x="1919287" y="938212"/>
                  </a:lnTo>
                  <a:lnTo>
                    <a:pt x="1945481" y="919162"/>
                  </a:lnTo>
                  <a:lnTo>
                    <a:pt x="1969294" y="892968"/>
                  </a:lnTo>
                  <a:lnTo>
                    <a:pt x="1995487" y="852487"/>
                  </a:lnTo>
                  <a:lnTo>
                    <a:pt x="2009775" y="821531"/>
                  </a:lnTo>
                  <a:lnTo>
                    <a:pt x="2026444" y="778668"/>
                  </a:lnTo>
                  <a:lnTo>
                    <a:pt x="2043112" y="723900"/>
                  </a:lnTo>
                  <a:lnTo>
                    <a:pt x="2057400" y="669131"/>
                  </a:lnTo>
                  <a:lnTo>
                    <a:pt x="2083594" y="595312"/>
                  </a:lnTo>
                  <a:lnTo>
                    <a:pt x="2128837" y="483393"/>
                  </a:lnTo>
                  <a:lnTo>
                    <a:pt x="2164556" y="414337"/>
                  </a:lnTo>
                  <a:lnTo>
                    <a:pt x="2190750" y="381000"/>
                  </a:lnTo>
                  <a:lnTo>
                    <a:pt x="2221706" y="350043"/>
                  </a:lnTo>
                  <a:lnTo>
                    <a:pt x="2235994" y="342900"/>
                  </a:lnTo>
                  <a:lnTo>
                    <a:pt x="2250281" y="335756"/>
                  </a:lnTo>
                  <a:lnTo>
                    <a:pt x="2259806" y="321468"/>
                  </a:lnTo>
                  <a:lnTo>
                    <a:pt x="2266950" y="295275"/>
                  </a:lnTo>
                  <a:lnTo>
                    <a:pt x="2266950" y="264318"/>
                  </a:lnTo>
                  <a:lnTo>
                    <a:pt x="2257425" y="235743"/>
                  </a:lnTo>
                  <a:lnTo>
                    <a:pt x="2228850" y="200025"/>
                  </a:lnTo>
                  <a:lnTo>
                    <a:pt x="2169319" y="154781"/>
                  </a:lnTo>
                  <a:lnTo>
                    <a:pt x="2093119" y="102393"/>
                  </a:lnTo>
                  <a:lnTo>
                    <a:pt x="2019300" y="54768"/>
                  </a:lnTo>
                  <a:lnTo>
                    <a:pt x="1964531" y="26193"/>
                  </a:lnTo>
                  <a:lnTo>
                    <a:pt x="1909762" y="7143"/>
                  </a:lnTo>
                  <a:lnTo>
                    <a:pt x="1874044" y="0"/>
                  </a:lnTo>
                  <a:lnTo>
                    <a:pt x="1857375" y="4762"/>
                  </a:lnTo>
                  <a:lnTo>
                    <a:pt x="1795462" y="35718"/>
                  </a:lnTo>
                  <a:lnTo>
                    <a:pt x="1750219" y="47625"/>
                  </a:lnTo>
                  <a:lnTo>
                    <a:pt x="1588294" y="76200"/>
                  </a:lnTo>
                  <a:lnTo>
                    <a:pt x="1373981" y="104775"/>
                  </a:lnTo>
                  <a:lnTo>
                    <a:pt x="1095375" y="138112"/>
                  </a:lnTo>
                  <a:lnTo>
                    <a:pt x="723900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2FC1A1EA-2A44-4ECD-B52A-FFBD43D0154F}"/>
                </a:ext>
              </a:extLst>
            </p:cNvPr>
            <p:cNvSpPr/>
            <p:nvPr/>
          </p:nvSpPr>
          <p:spPr>
            <a:xfrm>
              <a:off x="4000500" y="4543425"/>
              <a:ext cx="1719263" cy="341313"/>
            </a:xfrm>
            <a:custGeom>
              <a:avLst/>
              <a:gdLst>
                <a:gd name="connsiteX0" fmla="*/ 626269 w 1719263"/>
                <a:gd name="connsiteY0" fmla="*/ 121444 h 340519"/>
                <a:gd name="connsiteX1" fmla="*/ 402431 w 1719263"/>
                <a:gd name="connsiteY1" fmla="*/ 135731 h 340519"/>
                <a:gd name="connsiteX2" fmla="*/ 150019 w 1719263"/>
                <a:gd name="connsiteY2" fmla="*/ 152400 h 340519"/>
                <a:gd name="connsiteX3" fmla="*/ 0 w 1719263"/>
                <a:gd name="connsiteY3" fmla="*/ 164306 h 340519"/>
                <a:gd name="connsiteX4" fmla="*/ 23813 w 1719263"/>
                <a:gd name="connsiteY4" fmla="*/ 340519 h 340519"/>
                <a:gd name="connsiteX5" fmla="*/ 235744 w 1719263"/>
                <a:gd name="connsiteY5" fmla="*/ 326231 h 340519"/>
                <a:gd name="connsiteX6" fmla="*/ 428625 w 1719263"/>
                <a:gd name="connsiteY6" fmla="*/ 307181 h 340519"/>
                <a:gd name="connsiteX7" fmla="*/ 635794 w 1719263"/>
                <a:gd name="connsiteY7" fmla="*/ 280988 h 340519"/>
                <a:gd name="connsiteX8" fmla="*/ 747713 w 1719263"/>
                <a:gd name="connsiteY8" fmla="*/ 269081 h 340519"/>
                <a:gd name="connsiteX9" fmla="*/ 959644 w 1719263"/>
                <a:gd name="connsiteY9" fmla="*/ 245269 h 340519"/>
                <a:gd name="connsiteX10" fmla="*/ 1135856 w 1719263"/>
                <a:gd name="connsiteY10" fmla="*/ 233363 h 340519"/>
                <a:gd name="connsiteX11" fmla="*/ 1323975 w 1719263"/>
                <a:gd name="connsiteY11" fmla="*/ 214313 h 340519"/>
                <a:gd name="connsiteX12" fmla="*/ 1526381 w 1719263"/>
                <a:gd name="connsiteY12" fmla="*/ 190500 h 340519"/>
                <a:gd name="connsiteX13" fmla="*/ 1681163 w 1719263"/>
                <a:gd name="connsiteY13" fmla="*/ 178594 h 340519"/>
                <a:gd name="connsiteX14" fmla="*/ 1719263 w 1719263"/>
                <a:gd name="connsiteY14" fmla="*/ 0 h 340519"/>
                <a:gd name="connsiteX15" fmla="*/ 1547813 w 1719263"/>
                <a:gd name="connsiteY15" fmla="*/ 14288 h 340519"/>
                <a:gd name="connsiteX16" fmla="*/ 1309688 w 1719263"/>
                <a:gd name="connsiteY16" fmla="*/ 35719 h 340519"/>
                <a:gd name="connsiteX17" fmla="*/ 1092994 w 1719263"/>
                <a:gd name="connsiteY17" fmla="*/ 57150 h 340519"/>
                <a:gd name="connsiteX18" fmla="*/ 940594 w 1719263"/>
                <a:gd name="connsiteY18" fmla="*/ 73819 h 340519"/>
                <a:gd name="connsiteX19" fmla="*/ 745331 w 1719263"/>
                <a:gd name="connsiteY19" fmla="*/ 111919 h 340519"/>
                <a:gd name="connsiteX20" fmla="*/ 626269 w 1719263"/>
                <a:gd name="connsiteY20" fmla="*/ 12144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19263" h="340519">
                  <a:moveTo>
                    <a:pt x="626269" y="121444"/>
                  </a:moveTo>
                  <a:lnTo>
                    <a:pt x="402431" y="135731"/>
                  </a:lnTo>
                  <a:lnTo>
                    <a:pt x="150019" y="152400"/>
                  </a:lnTo>
                  <a:lnTo>
                    <a:pt x="0" y="164306"/>
                  </a:lnTo>
                  <a:lnTo>
                    <a:pt x="23813" y="340519"/>
                  </a:lnTo>
                  <a:lnTo>
                    <a:pt x="235744" y="326231"/>
                  </a:lnTo>
                  <a:lnTo>
                    <a:pt x="428625" y="307181"/>
                  </a:lnTo>
                  <a:lnTo>
                    <a:pt x="635794" y="280988"/>
                  </a:lnTo>
                  <a:lnTo>
                    <a:pt x="747713" y="269081"/>
                  </a:lnTo>
                  <a:lnTo>
                    <a:pt x="959644" y="245269"/>
                  </a:lnTo>
                  <a:lnTo>
                    <a:pt x="1135856" y="233363"/>
                  </a:lnTo>
                  <a:lnTo>
                    <a:pt x="1323975" y="214313"/>
                  </a:lnTo>
                  <a:lnTo>
                    <a:pt x="1526381" y="190500"/>
                  </a:lnTo>
                  <a:lnTo>
                    <a:pt x="1681163" y="178594"/>
                  </a:lnTo>
                  <a:lnTo>
                    <a:pt x="1719263" y="0"/>
                  </a:lnTo>
                  <a:lnTo>
                    <a:pt x="1547813" y="14288"/>
                  </a:lnTo>
                  <a:lnTo>
                    <a:pt x="1309688" y="35719"/>
                  </a:lnTo>
                  <a:lnTo>
                    <a:pt x="1092994" y="57150"/>
                  </a:lnTo>
                  <a:lnTo>
                    <a:pt x="940594" y="73819"/>
                  </a:lnTo>
                  <a:lnTo>
                    <a:pt x="745331" y="111919"/>
                  </a:lnTo>
                  <a:lnTo>
                    <a:pt x="626269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6928815-E611-4AAF-9E6C-ED47AD98DA55}"/>
                </a:ext>
              </a:extLst>
            </p:cNvPr>
            <p:cNvSpPr/>
            <p:nvPr/>
          </p:nvSpPr>
          <p:spPr>
            <a:xfrm>
              <a:off x="4518025" y="3294063"/>
              <a:ext cx="523875" cy="2222500"/>
            </a:xfrm>
            <a:custGeom>
              <a:avLst/>
              <a:gdLst>
                <a:gd name="connsiteX0" fmla="*/ 202538 w 524216"/>
                <a:gd name="connsiteY0" fmla="*/ 1245013 h 2221962"/>
                <a:gd name="connsiteX1" fmla="*/ 202538 w 524216"/>
                <a:gd name="connsiteY1" fmla="*/ 899507 h 2221962"/>
                <a:gd name="connsiteX2" fmla="*/ 205517 w 524216"/>
                <a:gd name="connsiteY2" fmla="*/ 613571 h 2221962"/>
                <a:gd name="connsiteX3" fmla="*/ 202538 w 524216"/>
                <a:gd name="connsiteY3" fmla="*/ 449754 h 2221962"/>
                <a:gd name="connsiteX4" fmla="*/ 202538 w 524216"/>
                <a:gd name="connsiteY4" fmla="*/ 402098 h 2221962"/>
                <a:gd name="connsiteX5" fmla="*/ 199560 w 524216"/>
                <a:gd name="connsiteY5" fmla="*/ 369334 h 2221962"/>
                <a:gd name="connsiteX6" fmla="*/ 193603 w 524216"/>
                <a:gd name="connsiteY6" fmla="*/ 330613 h 2221962"/>
                <a:gd name="connsiteX7" fmla="*/ 181689 w 524216"/>
                <a:gd name="connsiteY7" fmla="*/ 294871 h 2221962"/>
                <a:gd name="connsiteX8" fmla="*/ 169775 w 524216"/>
                <a:gd name="connsiteY8" fmla="*/ 262108 h 2221962"/>
                <a:gd name="connsiteX9" fmla="*/ 148925 w 524216"/>
                <a:gd name="connsiteY9" fmla="*/ 229344 h 2221962"/>
                <a:gd name="connsiteX10" fmla="*/ 128076 w 524216"/>
                <a:gd name="connsiteY10" fmla="*/ 202538 h 2221962"/>
                <a:gd name="connsiteX11" fmla="*/ 86377 w 524216"/>
                <a:gd name="connsiteY11" fmla="*/ 157860 h 2221962"/>
                <a:gd name="connsiteX12" fmla="*/ 47656 w 524216"/>
                <a:gd name="connsiteY12" fmla="*/ 116161 h 2221962"/>
                <a:gd name="connsiteX13" fmla="*/ 8935 w 524216"/>
                <a:gd name="connsiteY13" fmla="*/ 77441 h 2221962"/>
                <a:gd name="connsiteX14" fmla="*/ 0 w 524216"/>
                <a:gd name="connsiteY14" fmla="*/ 59570 h 2221962"/>
                <a:gd name="connsiteX15" fmla="*/ 0 w 524216"/>
                <a:gd name="connsiteY15" fmla="*/ 38720 h 2221962"/>
                <a:gd name="connsiteX16" fmla="*/ 5957 w 524216"/>
                <a:gd name="connsiteY16" fmla="*/ 11914 h 2221962"/>
                <a:gd name="connsiteX17" fmla="*/ 17871 w 524216"/>
                <a:gd name="connsiteY17" fmla="*/ 5957 h 2221962"/>
                <a:gd name="connsiteX18" fmla="*/ 38720 w 524216"/>
                <a:gd name="connsiteY18" fmla="*/ 0 h 2221962"/>
                <a:gd name="connsiteX19" fmla="*/ 77441 w 524216"/>
                <a:gd name="connsiteY19" fmla="*/ 8935 h 2221962"/>
                <a:gd name="connsiteX20" fmla="*/ 229345 w 524216"/>
                <a:gd name="connsiteY20" fmla="*/ 74462 h 2221962"/>
                <a:gd name="connsiteX21" fmla="*/ 321678 w 524216"/>
                <a:gd name="connsiteY21" fmla="*/ 122118 h 2221962"/>
                <a:gd name="connsiteX22" fmla="*/ 414012 w 524216"/>
                <a:gd name="connsiteY22" fmla="*/ 175731 h 2221962"/>
                <a:gd name="connsiteX23" fmla="*/ 479539 w 524216"/>
                <a:gd name="connsiteY23" fmla="*/ 223387 h 2221962"/>
                <a:gd name="connsiteX24" fmla="*/ 500388 w 524216"/>
                <a:gd name="connsiteY24" fmla="*/ 238280 h 2221962"/>
                <a:gd name="connsiteX25" fmla="*/ 515281 w 524216"/>
                <a:gd name="connsiteY25" fmla="*/ 253172 h 2221962"/>
                <a:gd name="connsiteX26" fmla="*/ 521238 w 524216"/>
                <a:gd name="connsiteY26" fmla="*/ 268065 h 2221962"/>
                <a:gd name="connsiteX27" fmla="*/ 524216 w 524216"/>
                <a:gd name="connsiteY27" fmla="*/ 285936 h 2221962"/>
                <a:gd name="connsiteX28" fmla="*/ 512302 w 524216"/>
                <a:gd name="connsiteY28" fmla="*/ 309764 h 2221962"/>
                <a:gd name="connsiteX29" fmla="*/ 497410 w 524216"/>
                <a:gd name="connsiteY29" fmla="*/ 333592 h 2221962"/>
                <a:gd name="connsiteX30" fmla="*/ 476560 w 524216"/>
                <a:gd name="connsiteY30" fmla="*/ 357420 h 2221962"/>
                <a:gd name="connsiteX31" fmla="*/ 461668 w 524216"/>
                <a:gd name="connsiteY31" fmla="*/ 402098 h 2221962"/>
                <a:gd name="connsiteX32" fmla="*/ 452732 w 524216"/>
                <a:gd name="connsiteY32" fmla="*/ 455711 h 2221962"/>
                <a:gd name="connsiteX33" fmla="*/ 449754 w 524216"/>
                <a:gd name="connsiteY33" fmla="*/ 542087 h 2221962"/>
                <a:gd name="connsiteX34" fmla="*/ 449754 w 524216"/>
                <a:gd name="connsiteY34" fmla="*/ 732711 h 2221962"/>
                <a:gd name="connsiteX35" fmla="*/ 449754 w 524216"/>
                <a:gd name="connsiteY35" fmla="*/ 1352240 h 2221962"/>
                <a:gd name="connsiteX36" fmla="*/ 425926 w 524216"/>
                <a:gd name="connsiteY36" fmla="*/ 1483294 h 2221962"/>
                <a:gd name="connsiteX37" fmla="*/ 428904 w 524216"/>
                <a:gd name="connsiteY37" fmla="*/ 2171327 h 2221962"/>
                <a:gd name="connsiteX38" fmla="*/ 202538 w 524216"/>
                <a:gd name="connsiteY38" fmla="*/ 2221962 h 2221962"/>
                <a:gd name="connsiteX39" fmla="*/ 202538 w 524216"/>
                <a:gd name="connsiteY39" fmla="*/ 2001553 h 2221962"/>
                <a:gd name="connsiteX40" fmla="*/ 202538 w 524216"/>
                <a:gd name="connsiteY40" fmla="*/ 1721574 h 2221962"/>
                <a:gd name="connsiteX41" fmla="*/ 202538 w 524216"/>
                <a:gd name="connsiteY41" fmla="*/ 1245013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24216" h="2221962">
                  <a:moveTo>
                    <a:pt x="202538" y="1245013"/>
                  </a:moveTo>
                  <a:lnTo>
                    <a:pt x="202538" y="899507"/>
                  </a:lnTo>
                  <a:lnTo>
                    <a:pt x="205517" y="613571"/>
                  </a:lnTo>
                  <a:lnTo>
                    <a:pt x="202538" y="449754"/>
                  </a:lnTo>
                  <a:lnTo>
                    <a:pt x="202538" y="402098"/>
                  </a:lnTo>
                  <a:lnTo>
                    <a:pt x="199560" y="369334"/>
                  </a:lnTo>
                  <a:lnTo>
                    <a:pt x="193603" y="330613"/>
                  </a:lnTo>
                  <a:lnTo>
                    <a:pt x="181689" y="294871"/>
                  </a:lnTo>
                  <a:lnTo>
                    <a:pt x="169775" y="262108"/>
                  </a:lnTo>
                  <a:lnTo>
                    <a:pt x="148925" y="229344"/>
                  </a:lnTo>
                  <a:lnTo>
                    <a:pt x="128076" y="202538"/>
                  </a:lnTo>
                  <a:lnTo>
                    <a:pt x="86377" y="157860"/>
                  </a:lnTo>
                  <a:lnTo>
                    <a:pt x="47656" y="116161"/>
                  </a:lnTo>
                  <a:lnTo>
                    <a:pt x="8935" y="77441"/>
                  </a:lnTo>
                  <a:lnTo>
                    <a:pt x="0" y="59570"/>
                  </a:lnTo>
                  <a:lnTo>
                    <a:pt x="0" y="38720"/>
                  </a:lnTo>
                  <a:lnTo>
                    <a:pt x="5957" y="11914"/>
                  </a:lnTo>
                  <a:lnTo>
                    <a:pt x="17871" y="5957"/>
                  </a:lnTo>
                  <a:lnTo>
                    <a:pt x="38720" y="0"/>
                  </a:lnTo>
                  <a:lnTo>
                    <a:pt x="77441" y="8935"/>
                  </a:lnTo>
                  <a:lnTo>
                    <a:pt x="229345" y="74462"/>
                  </a:lnTo>
                  <a:lnTo>
                    <a:pt x="321678" y="122118"/>
                  </a:lnTo>
                  <a:lnTo>
                    <a:pt x="414012" y="175731"/>
                  </a:lnTo>
                  <a:lnTo>
                    <a:pt x="479539" y="223387"/>
                  </a:lnTo>
                  <a:lnTo>
                    <a:pt x="500388" y="238280"/>
                  </a:lnTo>
                  <a:lnTo>
                    <a:pt x="515281" y="253172"/>
                  </a:lnTo>
                  <a:lnTo>
                    <a:pt x="521238" y="268065"/>
                  </a:lnTo>
                  <a:lnTo>
                    <a:pt x="524216" y="285936"/>
                  </a:lnTo>
                  <a:lnTo>
                    <a:pt x="512302" y="309764"/>
                  </a:lnTo>
                  <a:lnTo>
                    <a:pt x="497410" y="333592"/>
                  </a:lnTo>
                  <a:lnTo>
                    <a:pt x="476560" y="357420"/>
                  </a:lnTo>
                  <a:lnTo>
                    <a:pt x="461668" y="402098"/>
                  </a:lnTo>
                  <a:lnTo>
                    <a:pt x="452732" y="455711"/>
                  </a:lnTo>
                  <a:lnTo>
                    <a:pt x="449754" y="542087"/>
                  </a:lnTo>
                  <a:lnTo>
                    <a:pt x="449754" y="732711"/>
                  </a:lnTo>
                  <a:lnTo>
                    <a:pt x="449754" y="1352240"/>
                  </a:lnTo>
                  <a:lnTo>
                    <a:pt x="425926" y="1483294"/>
                  </a:lnTo>
                  <a:cubicBezTo>
                    <a:pt x="426919" y="1712638"/>
                    <a:pt x="427911" y="1941983"/>
                    <a:pt x="428904" y="2171327"/>
                  </a:cubicBezTo>
                  <a:lnTo>
                    <a:pt x="202538" y="2221962"/>
                  </a:lnTo>
                  <a:lnTo>
                    <a:pt x="202538" y="2001553"/>
                  </a:lnTo>
                  <a:lnTo>
                    <a:pt x="202538" y="1721574"/>
                  </a:lnTo>
                  <a:lnTo>
                    <a:pt x="202538" y="1245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27E9E53D-1BF8-4264-AF4E-20C4BB6D936C}"/>
                </a:ext>
              </a:extLst>
            </p:cNvPr>
            <p:cNvSpPr/>
            <p:nvPr/>
          </p:nvSpPr>
          <p:spPr>
            <a:xfrm>
              <a:off x="3243263" y="5176838"/>
              <a:ext cx="2746375" cy="690562"/>
            </a:xfrm>
            <a:custGeom>
              <a:avLst/>
              <a:gdLst>
                <a:gd name="connsiteX0" fmla="*/ 2395537 w 2745581"/>
                <a:gd name="connsiteY0" fmla="*/ 52387 h 690562"/>
                <a:gd name="connsiteX1" fmla="*/ 2255043 w 2745581"/>
                <a:gd name="connsiteY1" fmla="*/ 80962 h 690562"/>
                <a:gd name="connsiteX2" fmla="*/ 2095500 w 2745581"/>
                <a:gd name="connsiteY2" fmla="*/ 109537 h 690562"/>
                <a:gd name="connsiteX3" fmla="*/ 1962150 w 2745581"/>
                <a:gd name="connsiteY3" fmla="*/ 130968 h 690562"/>
                <a:gd name="connsiteX4" fmla="*/ 1864518 w 2745581"/>
                <a:gd name="connsiteY4" fmla="*/ 147637 h 690562"/>
                <a:gd name="connsiteX5" fmla="*/ 1735931 w 2745581"/>
                <a:gd name="connsiteY5" fmla="*/ 166687 h 690562"/>
                <a:gd name="connsiteX6" fmla="*/ 1669256 w 2745581"/>
                <a:gd name="connsiteY6" fmla="*/ 173831 h 690562"/>
                <a:gd name="connsiteX7" fmla="*/ 1395412 w 2745581"/>
                <a:gd name="connsiteY7" fmla="*/ 238125 h 690562"/>
                <a:gd name="connsiteX8" fmla="*/ 1273968 w 2745581"/>
                <a:gd name="connsiteY8" fmla="*/ 264318 h 690562"/>
                <a:gd name="connsiteX9" fmla="*/ 1164431 w 2745581"/>
                <a:gd name="connsiteY9" fmla="*/ 283368 h 690562"/>
                <a:gd name="connsiteX10" fmla="*/ 1057275 w 2745581"/>
                <a:gd name="connsiteY10" fmla="*/ 300037 h 690562"/>
                <a:gd name="connsiteX11" fmla="*/ 926306 w 2745581"/>
                <a:gd name="connsiteY11" fmla="*/ 321468 h 690562"/>
                <a:gd name="connsiteX12" fmla="*/ 790575 w 2745581"/>
                <a:gd name="connsiteY12" fmla="*/ 338137 h 690562"/>
                <a:gd name="connsiteX13" fmla="*/ 607218 w 2745581"/>
                <a:gd name="connsiteY13" fmla="*/ 354806 h 690562"/>
                <a:gd name="connsiteX14" fmla="*/ 447675 w 2745581"/>
                <a:gd name="connsiteY14" fmla="*/ 369093 h 690562"/>
                <a:gd name="connsiteX15" fmla="*/ 385762 w 2745581"/>
                <a:gd name="connsiteY15" fmla="*/ 373856 h 690562"/>
                <a:gd name="connsiteX16" fmla="*/ 326231 w 2745581"/>
                <a:gd name="connsiteY16" fmla="*/ 371475 h 690562"/>
                <a:gd name="connsiteX17" fmla="*/ 271462 w 2745581"/>
                <a:gd name="connsiteY17" fmla="*/ 361950 h 690562"/>
                <a:gd name="connsiteX18" fmla="*/ 202406 w 2745581"/>
                <a:gd name="connsiteY18" fmla="*/ 340518 h 690562"/>
                <a:gd name="connsiteX19" fmla="*/ 123825 w 2745581"/>
                <a:gd name="connsiteY19" fmla="*/ 300037 h 690562"/>
                <a:gd name="connsiteX20" fmla="*/ 97631 w 2745581"/>
                <a:gd name="connsiteY20" fmla="*/ 280987 h 690562"/>
                <a:gd name="connsiteX21" fmla="*/ 57150 w 2745581"/>
                <a:gd name="connsiteY21" fmla="*/ 242887 h 690562"/>
                <a:gd name="connsiteX22" fmla="*/ 33337 w 2745581"/>
                <a:gd name="connsiteY22" fmla="*/ 228600 h 690562"/>
                <a:gd name="connsiteX23" fmla="*/ 16668 w 2745581"/>
                <a:gd name="connsiteY23" fmla="*/ 228600 h 690562"/>
                <a:gd name="connsiteX24" fmla="*/ 4762 w 2745581"/>
                <a:gd name="connsiteY24" fmla="*/ 235743 h 690562"/>
                <a:gd name="connsiteX25" fmla="*/ 0 w 2745581"/>
                <a:gd name="connsiteY25" fmla="*/ 264318 h 690562"/>
                <a:gd name="connsiteX26" fmla="*/ 4762 w 2745581"/>
                <a:gd name="connsiteY26" fmla="*/ 302418 h 690562"/>
                <a:gd name="connsiteX27" fmla="*/ 64293 w 2745581"/>
                <a:gd name="connsiteY27" fmla="*/ 381000 h 690562"/>
                <a:gd name="connsiteX28" fmla="*/ 114300 w 2745581"/>
                <a:gd name="connsiteY28" fmla="*/ 433387 h 690562"/>
                <a:gd name="connsiteX29" fmla="*/ 164306 w 2745581"/>
                <a:gd name="connsiteY29" fmla="*/ 483393 h 690562"/>
                <a:gd name="connsiteX30" fmla="*/ 226218 w 2745581"/>
                <a:gd name="connsiteY30" fmla="*/ 535781 h 690562"/>
                <a:gd name="connsiteX31" fmla="*/ 283368 w 2745581"/>
                <a:gd name="connsiteY31" fmla="*/ 581025 h 690562"/>
                <a:gd name="connsiteX32" fmla="*/ 328612 w 2745581"/>
                <a:gd name="connsiteY32" fmla="*/ 609600 h 690562"/>
                <a:gd name="connsiteX33" fmla="*/ 404812 w 2745581"/>
                <a:gd name="connsiteY33" fmla="*/ 654843 h 690562"/>
                <a:gd name="connsiteX34" fmla="*/ 457200 w 2745581"/>
                <a:gd name="connsiteY34" fmla="*/ 678656 h 690562"/>
                <a:gd name="connsiteX35" fmla="*/ 481012 w 2745581"/>
                <a:gd name="connsiteY35" fmla="*/ 688181 h 690562"/>
                <a:gd name="connsiteX36" fmla="*/ 490537 w 2745581"/>
                <a:gd name="connsiteY36" fmla="*/ 690562 h 690562"/>
                <a:gd name="connsiteX37" fmla="*/ 514350 w 2745581"/>
                <a:gd name="connsiteY37" fmla="*/ 690562 h 690562"/>
                <a:gd name="connsiteX38" fmla="*/ 550068 w 2745581"/>
                <a:gd name="connsiteY38" fmla="*/ 678656 h 690562"/>
                <a:gd name="connsiteX39" fmla="*/ 597693 w 2745581"/>
                <a:gd name="connsiteY39" fmla="*/ 647700 h 690562"/>
                <a:gd name="connsiteX40" fmla="*/ 659606 w 2745581"/>
                <a:gd name="connsiteY40" fmla="*/ 623887 h 690562"/>
                <a:gd name="connsiteX41" fmla="*/ 783431 w 2745581"/>
                <a:gd name="connsiteY41" fmla="*/ 581025 h 690562"/>
                <a:gd name="connsiteX42" fmla="*/ 992981 w 2745581"/>
                <a:gd name="connsiteY42" fmla="*/ 528637 h 690562"/>
                <a:gd name="connsiteX43" fmla="*/ 1159668 w 2745581"/>
                <a:gd name="connsiteY43" fmla="*/ 492918 h 690562"/>
                <a:gd name="connsiteX44" fmla="*/ 1323975 w 2745581"/>
                <a:gd name="connsiteY44" fmla="*/ 457200 h 690562"/>
                <a:gd name="connsiteX45" fmla="*/ 1545431 w 2745581"/>
                <a:gd name="connsiteY45" fmla="*/ 407193 h 690562"/>
                <a:gd name="connsiteX46" fmla="*/ 1812131 w 2745581"/>
                <a:gd name="connsiteY46" fmla="*/ 347662 h 690562"/>
                <a:gd name="connsiteX47" fmla="*/ 2062162 w 2745581"/>
                <a:gd name="connsiteY47" fmla="*/ 283368 h 690562"/>
                <a:gd name="connsiteX48" fmla="*/ 2290762 w 2745581"/>
                <a:gd name="connsiteY48" fmla="*/ 223837 h 690562"/>
                <a:gd name="connsiteX49" fmla="*/ 2478881 w 2745581"/>
                <a:gd name="connsiteY49" fmla="*/ 173831 h 690562"/>
                <a:gd name="connsiteX50" fmla="*/ 2628900 w 2745581"/>
                <a:gd name="connsiteY50" fmla="*/ 130968 h 690562"/>
                <a:gd name="connsiteX51" fmla="*/ 2745581 w 2745581"/>
                <a:gd name="connsiteY51" fmla="*/ 104775 h 690562"/>
                <a:gd name="connsiteX52" fmla="*/ 2655093 w 2745581"/>
                <a:gd name="connsiteY52" fmla="*/ 0 h 690562"/>
                <a:gd name="connsiteX53" fmla="*/ 2545556 w 2745581"/>
                <a:gd name="connsiteY53" fmla="*/ 19050 h 690562"/>
                <a:gd name="connsiteX54" fmla="*/ 2395537 w 2745581"/>
                <a:gd name="connsiteY54" fmla="*/ 52387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45581" h="690562">
                  <a:moveTo>
                    <a:pt x="2395537" y="52387"/>
                  </a:moveTo>
                  <a:lnTo>
                    <a:pt x="2255043" y="80962"/>
                  </a:lnTo>
                  <a:lnTo>
                    <a:pt x="2095500" y="109537"/>
                  </a:lnTo>
                  <a:lnTo>
                    <a:pt x="1962150" y="130968"/>
                  </a:lnTo>
                  <a:lnTo>
                    <a:pt x="1864518" y="147637"/>
                  </a:lnTo>
                  <a:lnTo>
                    <a:pt x="1735931" y="166687"/>
                  </a:lnTo>
                  <a:lnTo>
                    <a:pt x="1669256" y="173831"/>
                  </a:lnTo>
                  <a:lnTo>
                    <a:pt x="1395412" y="238125"/>
                  </a:lnTo>
                  <a:lnTo>
                    <a:pt x="1273968" y="264318"/>
                  </a:lnTo>
                  <a:lnTo>
                    <a:pt x="1164431" y="283368"/>
                  </a:lnTo>
                  <a:lnTo>
                    <a:pt x="1057275" y="300037"/>
                  </a:lnTo>
                  <a:lnTo>
                    <a:pt x="926306" y="321468"/>
                  </a:lnTo>
                  <a:lnTo>
                    <a:pt x="790575" y="338137"/>
                  </a:lnTo>
                  <a:lnTo>
                    <a:pt x="607218" y="354806"/>
                  </a:lnTo>
                  <a:lnTo>
                    <a:pt x="447675" y="369093"/>
                  </a:lnTo>
                  <a:lnTo>
                    <a:pt x="385762" y="373856"/>
                  </a:lnTo>
                  <a:lnTo>
                    <a:pt x="326231" y="371475"/>
                  </a:lnTo>
                  <a:lnTo>
                    <a:pt x="271462" y="361950"/>
                  </a:lnTo>
                  <a:lnTo>
                    <a:pt x="202406" y="340518"/>
                  </a:lnTo>
                  <a:lnTo>
                    <a:pt x="123825" y="300037"/>
                  </a:lnTo>
                  <a:lnTo>
                    <a:pt x="97631" y="280987"/>
                  </a:lnTo>
                  <a:lnTo>
                    <a:pt x="57150" y="242887"/>
                  </a:lnTo>
                  <a:lnTo>
                    <a:pt x="33337" y="228600"/>
                  </a:lnTo>
                  <a:lnTo>
                    <a:pt x="16668" y="228600"/>
                  </a:lnTo>
                  <a:lnTo>
                    <a:pt x="4762" y="235743"/>
                  </a:lnTo>
                  <a:lnTo>
                    <a:pt x="0" y="264318"/>
                  </a:lnTo>
                  <a:lnTo>
                    <a:pt x="4762" y="302418"/>
                  </a:lnTo>
                  <a:lnTo>
                    <a:pt x="64293" y="381000"/>
                  </a:lnTo>
                  <a:lnTo>
                    <a:pt x="114300" y="433387"/>
                  </a:lnTo>
                  <a:lnTo>
                    <a:pt x="164306" y="483393"/>
                  </a:lnTo>
                  <a:lnTo>
                    <a:pt x="226218" y="535781"/>
                  </a:lnTo>
                  <a:lnTo>
                    <a:pt x="283368" y="581025"/>
                  </a:lnTo>
                  <a:lnTo>
                    <a:pt x="328612" y="609600"/>
                  </a:lnTo>
                  <a:lnTo>
                    <a:pt x="404812" y="654843"/>
                  </a:lnTo>
                  <a:lnTo>
                    <a:pt x="457200" y="678656"/>
                  </a:lnTo>
                  <a:lnTo>
                    <a:pt x="481012" y="688181"/>
                  </a:lnTo>
                  <a:lnTo>
                    <a:pt x="490537" y="690562"/>
                  </a:lnTo>
                  <a:lnTo>
                    <a:pt x="514350" y="690562"/>
                  </a:lnTo>
                  <a:lnTo>
                    <a:pt x="550068" y="678656"/>
                  </a:lnTo>
                  <a:lnTo>
                    <a:pt x="597693" y="647700"/>
                  </a:lnTo>
                  <a:lnTo>
                    <a:pt x="659606" y="623887"/>
                  </a:lnTo>
                  <a:lnTo>
                    <a:pt x="783431" y="581025"/>
                  </a:lnTo>
                  <a:lnTo>
                    <a:pt x="992981" y="528637"/>
                  </a:lnTo>
                  <a:lnTo>
                    <a:pt x="1159668" y="492918"/>
                  </a:lnTo>
                  <a:lnTo>
                    <a:pt x="1323975" y="457200"/>
                  </a:lnTo>
                  <a:lnTo>
                    <a:pt x="1545431" y="407193"/>
                  </a:lnTo>
                  <a:lnTo>
                    <a:pt x="1812131" y="347662"/>
                  </a:lnTo>
                  <a:lnTo>
                    <a:pt x="2062162" y="283368"/>
                  </a:lnTo>
                  <a:lnTo>
                    <a:pt x="2290762" y="223837"/>
                  </a:lnTo>
                  <a:lnTo>
                    <a:pt x="2478881" y="173831"/>
                  </a:lnTo>
                  <a:lnTo>
                    <a:pt x="2628900" y="130968"/>
                  </a:lnTo>
                  <a:lnTo>
                    <a:pt x="2745581" y="104775"/>
                  </a:lnTo>
                  <a:lnTo>
                    <a:pt x="2655093" y="0"/>
                  </a:lnTo>
                  <a:lnTo>
                    <a:pt x="2545556" y="19050"/>
                  </a:lnTo>
                  <a:lnTo>
                    <a:pt x="2395537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5C42A51C-DDA6-4823-88FF-57036F8AE1C5}"/>
                </a:ext>
              </a:extLst>
            </p:cNvPr>
            <p:cNvSpPr/>
            <p:nvPr/>
          </p:nvSpPr>
          <p:spPr>
            <a:xfrm>
              <a:off x="5557838" y="4913313"/>
              <a:ext cx="882650" cy="911225"/>
            </a:xfrm>
            <a:custGeom>
              <a:avLst/>
              <a:gdLst>
                <a:gd name="connsiteX0" fmla="*/ 466725 w 883443"/>
                <a:gd name="connsiteY0" fmla="*/ 538162 h 912019"/>
                <a:gd name="connsiteX1" fmla="*/ 426243 w 883443"/>
                <a:gd name="connsiteY1" fmla="*/ 490537 h 912019"/>
                <a:gd name="connsiteX2" fmla="*/ 390525 w 883443"/>
                <a:gd name="connsiteY2" fmla="*/ 452437 h 912019"/>
                <a:gd name="connsiteX3" fmla="*/ 321468 w 883443"/>
                <a:gd name="connsiteY3" fmla="*/ 383381 h 912019"/>
                <a:gd name="connsiteX4" fmla="*/ 200025 w 883443"/>
                <a:gd name="connsiteY4" fmla="*/ 245269 h 912019"/>
                <a:gd name="connsiteX5" fmla="*/ 130968 w 883443"/>
                <a:gd name="connsiteY5" fmla="*/ 173831 h 912019"/>
                <a:gd name="connsiteX6" fmla="*/ 61912 w 883443"/>
                <a:gd name="connsiteY6" fmla="*/ 107156 h 912019"/>
                <a:gd name="connsiteX7" fmla="*/ 23812 w 883443"/>
                <a:gd name="connsiteY7" fmla="*/ 69056 h 912019"/>
                <a:gd name="connsiteX8" fmla="*/ 9525 w 883443"/>
                <a:gd name="connsiteY8" fmla="*/ 47625 h 912019"/>
                <a:gd name="connsiteX9" fmla="*/ 0 w 883443"/>
                <a:gd name="connsiteY9" fmla="*/ 19050 h 912019"/>
                <a:gd name="connsiteX10" fmla="*/ 4762 w 883443"/>
                <a:gd name="connsiteY10" fmla="*/ 2381 h 912019"/>
                <a:gd name="connsiteX11" fmla="*/ 16668 w 883443"/>
                <a:gd name="connsiteY11" fmla="*/ 0 h 912019"/>
                <a:gd name="connsiteX12" fmla="*/ 57150 w 883443"/>
                <a:gd name="connsiteY12" fmla="*/ 14287 h 912019"/>
                <a:gd name="connsiteX13" fmla="*/ 211931 w 883443"/>
                <a:gd name="connsiteY13" fmla="*/ 100012 h 912019"/>
                <a:gd name="connsiteX14" fmla="*/ 416718 w 883443"/>
                <a:gd name="connsiteY14" fmla="*/ 219075 h 912019"/>
                <a:gd name="connsiteX15" fmla="*/ 697706 w 883443"/>
                <a:gd name="connsiteY15" fmla="*/ 383381 h 912019"/>
                <a:gd name="connsiteX16" fmla="*/ 733425 w 883443"/>
                <a:gd name="connsiteY16" fmla="*/ 402431 h 912019"/>
                <a:gd name="connsiteX17" fmla="*/ 752475 w 883443"/>
                <a:gd name="connsiteY17" fmla="*/ 419100 h 912019"/>
                <a:gd name="connsiteX18" fmla="*/ 781050 w 883443"/>
                <a:gd name="connsiteY18" fmla="*/ 464344 h 912019"/>
                <a:gd name="connsiteX19" fmla="*/ 819150 w 883443"/>
                <a:gd name="connsiteY19" fmla="*/ 542925 h 912019"/>
                <a:gd name="connsiteX20" fmla="*/ 845343 w 883443"/>
                <a:gd name="connsiteY20" fmla="*/ 616744 h 912019"/>
                <a:gd name="connsiteX21" fmla="*/ 864393 w 883443"/>
                <a:gd name="connsiteY21" fmla="*/ 685800 h 912019"/>
                <a:gd name="connsiteX22" fmla="*/ 878681 w 883443"/>
                <a:gd name="connsiteY22" fmla="*/ 776287 h 912019"/>
                <a:gd name="connsiteX23" fmla="*/ 883443 w 883443"/>
                <a:gd name="connsiteY23" fmla="*/ 847725 h 912019"/>
                <a:gd name="connsiteX24" fmla="*/ 876300 w 883443"/>
                <a:gd name="connsiteY24" fmla="*/ 871537 h 912019"/>
                <a:gd name="connsiteX25" fmla="*/ 852487 w 883443"/>
                <a:gd name="connsiteY25" fmla="*/ 897731 h 912019"/>
                <a:gd name="connsiteX26" fmla="*/ 823912 w 883443"/>
                <a:gd name="connsiteY26" fmla="*/ 912019 h 912019"/>
                <a:gd name="connsiteX27" fmla="*/ 797718 w 883443"/>
                <a:gd name="connsiteY27" fmla="*/ 912019 h 912019"/>
                <a:gd name="connsiteX28" fmla="*/ 757237 w 883443"/>
                <a:gd name="connsiteY28" fmla="*/ 895350 h 912019"/>
                <a:gd name="connsiteX29" fmla="*/ 702468 w 883443"/>
                <a:gd name="connsiteY29" fmla="*/ 854869 h 912019"/>
                <a:gd name="connsiteX30" fmla="*/ 681037 w 883443"/>
                <a:gd name="connsiteY30" fmla="*/ 835819 h 912019"/>
                <a:gd name="connsiteX31" fmla="*/ 647700 w 883443"/>
                <a:gd name="connsiteY31" fmla="*/ 783431 h 912019"/>
                <a:gd name="connsiteX32" fmla="*/ 614362 w 883443"/>
                <a:gd name="connsiteY32" fmla="*/ 733425 h 912019"/>
                <a:gd name="connsiteX33" fmla="*/ 573881 w 883443"/>
                <a:gd name="connsiteY33" fmla="*/ 671512 h 912019"/>
                <a:gd name="connsiteX34" fmla="*/ 523875 w 883443"/>
                <a:gd name="connsiteY34" fmla="*/ 607219 h 912019"/>
                <a:gd name="connsiteX35" fmla="*/ 466725 w 883443"/>
                <a:gd name="connsiteY35" fmla="*/ 538162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3443" h="912019">
                  <a:moveTo>
                    <a:pt x="466725" y="538162"/>
                  </a:moveTo>
                  <a:lnTo>
                    <a:pt x="426243" y="490537"/>
                  </a:lnTo>
                  <a:lnTo>
                    <a:pt x="390525" y="452437"/>
                  </a:lnTo>
                  <a:lnTo>
                    <a:pt x="321468" y="383381"/>
                  </a:lnTo>
                  <a:lnTo>
                    <a:pt x="200025" y="245269"/>
                  </a:lnTo>
                  <a:lnTo>
                    <a:pt x="130968" y="173831"/>
                  </a:lnTo>
                  <a:lnTo>
                    <a:pt x="61912" y="107156"/>
                  </a:lnTo>
                  <a:lnTo>
                    <a:pt x="23812" y="69056"/>
                  </a:lnTo>
                  <a:lnTo>
                    <a:pt x="9525" y="47625"/>
                  </a:lnTo>
                  <a:lnTo>
                    <a:pt x="0" y="19050"/>
                  </a:lnTo>
                  <a:lnTo>
                    <a:pt x="4762" y="2381"/>
                  </a:lnTo>
                  <a:lnTo>
                    <a:pt x="16668" y="0"/>
                  </a:lnTo>
                  <a:lnTo>
                    <a:pt x="57150" y="14287"/>
                  </a:lnTo>
                  <a:lnTo>
                    <a:pt x="211931" y="100012"/>
                  </a:lnTo>
                  <a:lnTo>
                    <a:pt x="416718" y="219075"/>
                  </a:lnTo>
                  <a:lnTo>
                    <a:pt x="697706" y="383381"/>
                  </a:lnTo>
                  <a:lnTo>
                    <a:pt x="733425" y="402431"/>
                  </a:lnTo>
                  <a:lnTo>
                    <a:pt x="752475" y="419100"/>
                  </a:lnTo>
                  <a:lnTo>
                    <a:pt x="781050" y="464344"/>
                  </a:lnTo>
                  <a:lnTo>
                    <a:pt x="819150" y="542925"/>
                  </a:lnTo>
                  <a:lnTo>
                    <a:pt x="845343" y="616744"/>
                  </a:lnTo>
                  <a:lnTo>
                    <a:pt x="864393" y="685800"/>
                  </a:lnTo>
                  <a:lnTo>
                    <a:pt x="878681" y="776287"/>
                  </a:lnTo>
                  <a:lnTo>
                    <a:pt x="883443" y="847725"/>
                  </a:lnTo>
                  <a:lnTo>
                    <a:pt x="876300" y="871537"/>
                  </a:lnTo>
                  <a:lnTo>
                    <a:pt x="852487" y="897731"/>
                  </a:lnTo>
                  <a:lnTo>
                    <a:pt x="823912" y="912019"/>
                  </a:lnTo>
                  <a:lnTo>
                    <a:pt x="797718" y="912019"/>
                  </a:lnTo>
                  <a:lnTo>
                    <a:pt x="757237" y="895350"/>
                  </a:lnTo>
                  <a:lnTo>
                    <a:pt x="702468" y="854869"/>
                  </a:lnTo>
                  <a:lnTo>
                    <a:pt x="681037" y="835819"/>
                  </a:lnTo>
                  <a:lnTo>
                    <a:pt x="647700" y="783431"/>
                  </a:lnTo>
                  <a:lnTo>
                    <a:pt x="614362" y="733425"/>
                  </a:lnTo>
                  <a:lnTo>
                    <a:pt x="573881" y="671512"/>
                  </a:lnTo>
                  <a:lnTo>
                    <a:pt x="523875" y="607219"/>
                  </a:lnTo>
                  <a:lnTo>
                    <a:pt x="466725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817804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2514" y="2875658"/>
            <a:ext cx="7525464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日本語の文字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宝 著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16175399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482428ED-26EA-4CAD-887D-A41A3D9D3032}"/>
              </a:ext>
            </a:extLst>
          </p:cNvPr>
          <p:cNvSpPr/>
          <p:nvPr/>
        </p:nvSpPr>
        <p:spPr>
          <a:xfrm>
            <a:off x="4379913" y="1419225"/>
            <a:ext cx="611187" cy="909638"/>
          </a:xfrm>
          <a:custGeom>
            <a:avLst/>
            <a:gdLst>
              <a:gd name="connsiteX0" fmla="*/ 276225 w 611981"/>
              <a:gd name="connsiteY0" fmla="*/ 642938 h 909638"/>
              <a:gd name="connsiteX1" fmla="*/ 276225 w 611981"/>
              <a:gd name="connsiteY1" fmla="*/ 531019 h 909638"/>
              <a:gd name="connsiteX2" fmla="*/ 280987 w 611981"/>
              <a:gd name="connsiteY2" fmla="*/ 500063 h 909638"/>
              <a:gd name="connsiteX3" fmla="*/ 283369 w 611981"/>
              <a:gd name="connsiteY3" fmla="*/ 459581 h 909638"/>
              <a:gd name="connsiteX4" fmla="*/ 283369 w 611981"/>
              <a:gd name="connsiteY4" fmla="*/ 416719 h 909638"/>
              <a:gd name="connsiteX5" fmla="*/ 280987 w 611981"/>
              <a:gd name="connsiteY5" fmla="*/ 376238 h 909638"/>
              <a:gd name="connsiteX6" fmla="*/ 276225 w 611981"/>
              <a:gd name="connsiteY6" fmla="*/ 338138 h 909638"/>
              <a:gd name="connsiteX7" fmla="*/ 266700 w 611981"/>
              <a:gd name="connsiteY7" fmla="*/ 302419 h 909638"/>
              <a:gd name="connsiteX8" fmla="*/ 254794 w 611981"/>
              <a:gd name="connsiteY8" fmla="*/ 271463 h 909638"/>
              <a:gd name="connsiteX9" fmla="*/ 242887 w 611981"/>
              <a:gd name="connsiteY9" fmla="*/ 240506 h 909638"/>
              <a:gd name="connsiteX10" fmla="*/ 226219 w 611981"/>
              <a:gd name="connsiteY10" fmla="*/ 214313 h 909638"/>
              <a:gd name="connsiteX11" fmla="*/ 180975 w 611981"/>
              <a:gd name="connsiteY11" fmla="*/ 169069 h 909638"/>
              <a:gd name="connsiteX12" fmla="*/ 147637 w 611981"/>
              <a:gd name="connsiteY12" fmla="*/ 140494 h 909638"/>
              <a:gd name="connsiteX13" fmla="*/ 116681 w 611981"/>
              <a:gd name="connsiteY13" fmla="*/ 119063 h 909638"/>
              <a:gd name="connsiteX14" fmla="*/ 78581 w 611981"/>
              <a:gd name="connsiteY14" fmla="*/ 95250 h 909638"/>
              <a:gd name="connsiteX15" fmla="*/ 35719 w 611981"/>
              <a:gd name="connsiteY15" fmla="*/ 71438 h 909638"/>
              <a:gd name="connsiteX16" fmla="*/ 21431 w 611981"/>
              <a:gd name="connsiteY16" fmla="*/ 59531 h 909638"/>
              <a:gd name="connsiteX17" fmla="*/ 4762 w 611981"/>
              <a:gd name="connsiteY17" fmla="*/ 42863 h 909638"/>
              <a:gd name="connsiteX18" fmla="*/ 0 w 611981"/>
              <a:gd name="connsiteY18" fmla="*/ 26194 h 909638"/>
              <a:gd name="connsiteX19" fmla="*/ 2381 w 611981"/>
              <a:gd name="connsiteY19" fmla="*/ 14288 h 909638"/>
              <a:gd name="connsiteX20" fmla="*/ 11906 w 611981"/>
              <a:gd name="connsiteY20" fmla="*/ 4763 h 909638"/>
              <a:gd name="connsiteX21" fmla="*/ 50006 w 611981"/>
              <a:gd name="connsiteY21" fmla="*/ 0 h 909638"/>
              <a:gd name="connsiteX22" fmla="*/ 130969 w 611981"/>
              <a:gd name="connsiteY22" fmla="*/ 11906 h 909638"/>
              <a:gd name="connsiteX23" fmla="*/ 254794 w 611981"/>
              <a:gd name="connsiteY23" fmla="*/ 35719 h 909638"/>
              <a:gd name="connsiteX24" fmla="*/ 326231 w 611981"/>
              <a:gd name="connsiteY24" fmla="*/ 54769 h 909638"/>
              <a:gd name="connsiteX25" fmla="*/ 383381 w 611981"/>
              <a:gd name="connsiteY25" fmla="*/ 71438 h 909638"/>
              <a:gd name="connsiteX26" fmla="*/ 438150 w 611981"/>
              <a:gd name="connsiteY26" fmla="*/ 95250 h 909638"/>
              <a:gd name="connsiteX27" fmla="*/ 497681 w 611981"/>
              <a:gd name="connsiteY27" fmla="*/ 123825 h 909638"/>
              <a:gd name="connsiteX28" fmla="*/ 538162 w 611981"/>
              <a:gd name="connsiteY28" fmla="*/ 152400 h 909638"/>
              <a:gd name="connsiteX29" fmla="*/ 561975 w 611981"/>
              <a:gd name="connsiteY29" fmla="*/ 171450 h 909638"/>
              <a:gd name="connsiteX30" fmla="*/ 588169 w 611981"/>
              <a:gd name="connsiteY30" fmla="*/ 197644 h 909638"/>
              <a:gd name="connsiteX31" fmla="*/ 604837 w 611981"/>
              <a:gd name="connsiteY31" fmla="*/ 223838 h 909638"/>
              <a:gd name="connsiteX32" fmla="*/ 611981 w 611981"/>
              <a:gd name="connsiteY32" fmla="*/ 240506 h 909638"/>
              <a:gd name="connsiteX33" fmla="*/ 611981 w 611981"/>
              <a:gd name="connsiteY33" fmla="*/ 266700 h 909638"/>
              <a:gd name="connsiteX34" fmla="*/ 607219 w 611981"/>
              <a:gd name="connsiteY34" fmla="*/ 292894 h 909638"/>
              <a:gd name="connsiteX35" fmla="*/ 592931 w 611981"/>
              <a:gd name="connsiteY35" fmla="*/ 314325 h 909638"/>
              <a:gd name="connsiteX36" fmla="*/ 571500 w 611981"/>
              <a:gd name="connsiteY36" fmla="*/ 333375 h 909638"/>
              <a:gd name="connsiteX37" fmla="*/ 561975 w 611981"/>
              <a:gd name="connsiteY37" fmla="*/ 347663 h 909638"/>
              <a:gd name="connsiteX38" fmla="*/ 550069 w 611981"/>
              <a:gd name="connsiteY38" fmla="*/ 376238 h 909638"/>
              <a:gd name="connsiteX39" fmla="*/ 533400 w 611981"/>
              <a:gd name="connsiteY39" fmla="*/ 438150 h 909638"/>
              <a:gd name="connsiteX40" fmla="*/ 523875 w 611981"/>
              <a:gd name="connsiteY40" fmla="*/ 511969 h 909638"/>
              <a:gd name="connsiteX41" fmla="*/ 521494 w 611981"/>
              <a:gd name="connsiteY41" fmla="*/ 692944 h 909638"/>
              <a:gd name="connsiteX42" fmla="*/ 521494 w 611981"/>
              <a:gd name="connsiteY42" fmla="*/ 878681 h 909638"/>
              <a:gd name="connsiteX43" fmla="*/ 273844 w 611981"/>
              <a:gd name="connsiteY43" fmla="*/ 909638 h 909638"/>
              <a:gd name="connsiteX44" fmla="*/ 276225 w 611981"/>
              <a:gd name="connsiteY44" fmla="*/ 642938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11981" h="909638">
                <a:moveTo>
                  <a:pt x="276225" y="642938"/>
                </a:moveTo>
                <a:lnTo>
                  <a:pt x="276225" y="531019"/>
                </a:lnTo>
                <a:lnTo>
                  <a:pt x="280987" y="500063"/>
                </a:lnTo>
                <a:lnTo>
                  <a:pt x="283369" y="459581"/>
                </a:lnTo>
                <a:lnTo>
                  <a:pt x="283369" y="416719"/>
                </a:lnTo>
                <a:lnTo>
                  <a:pt x="280987" y="376238"/>
                </a:lnTo>
                <a:lnTo>
                  <a:pt x="276225" y="338138"/>
                </a:lnTo>
                <a:lnTo>
                  <a:pt x="266700" y="302419"/>
                </a:lnTo>
                <a:lnTo>
                  <a:pt x="254794" y="271463"/>
                </a:lnTo>
                <a:lnTo>
                  <a:pt x="242887" y="240506"/>
                </a:lnTo>
                <a:lnTo>
                  <a:pt x="226219" y="214313"/>
                </a:lnTo>
                <a:lnTo>
                  <a:pt x="180975" y="169069"/>
                </a:lnTo>
                <a:lnTo>
                  <a:pt x="147637" y="140494"/>
                </a:lnTo>
                <a:lnTo>
                  <a:pt x="116681" y="119063"/>
                </a:lnTo>
                <a:lnTo>
                  <a:pt x="78581" y="95250"/>
                </a:lnTo>
                <a:lnTo>
                  <a:pt x="35719" y="71438"/>
                </a:lnTo>
                <a:lnTo>
                  <a:pt x="21431" y="59531"/>
                </a:lnTo>
                <a:lnTo>
                  <a:pt x="4762" y="42863"/>
                </a:lnTo>
                <a:lnTo>
                  <a:pt x="0" y="26194"/>
                </a:lnTo>
                <a:lnTo>
                  <a:pt x="2381" y="14288"/>
                </a:lnTo>
                <a:lnTo>
                  <a:pt x="11906" y="4763"/>
                </a:lnTo>
                <a:lnTo>
                  <a:pt x="50006" y="0"/>
                </a:lnTo>
                <a:lnTo>
                  <a:pt x="130969" y="11906"/>
                </a:lnTo>
                <a:lnTo>
                  <a:pt x="254794" y="35719"/>
                </a:lnTo>
                <a:lnTo>
                  <a:pt x="326231" y="54769"/>
                </a:lnTo>
                <a:lnTo>
                  <a:pt x="383381" y="71438"/>
                </a:lnTo>
                <a:lnTo>
                  <a:pt x="438150" y="95250"/>
                </a:lnTo>
                <a:lnTo>
                  <a:pt x="497681" y="123825"/>
                </a:lnTo>
                <a:lnTo>
                  <a:pt x="538162" y="152400"/>
                </a:lnTo>
                <a:lnTo>
                  <a:pt x="561975" y="171450"/>
                </a:lnTo>
                <a:lnTo>
                  <a:pt x="588169" y="197644"/>
                </a:lnTo>
                <a:lnTo>
                  <a:pt x="604837" y="223838"/>
                </a:lnTo>
                <a:lnTo>
                  <a:pt x="611981" y="240506"/>
                </a:lnTo>
                <a:lnTo>
                  <a:pt x="611981" y="266700"/>
                </a:lnTo>
                <a:lnTo>
                  <a:pt x="607219" y="292894"/>
                </a:lnTo>
                <a:lnTo>
                  <a:pt x="592931" y="314325"/>
                </a:lnTo>
                <a:lnTo>
                  <a:pt x="571500" y="333375"/>
                </a:lnTo>
                <a:lnTo>
                  <a:pt x="561975" y="347663"/>
                </a:lnTo>
                <a:lnTo>
                  <a:pt x="550069" y="376238"/>
                </a:lnTo>
                <a:lnTo>
                  <a:pt x="533400" y="438150"/>
                </a:lnTo>
                <a:lnTo>
                  <a:pt x="523875" y="511969"/>
                </a:lnTo>
                <a:cubicBezTo>
                  <a:pt x="523081" y="572294"/>
                  <a:pt x="522288" y="632619"/>
                  <a:pt x="521494" y="692944"/>
                </a:cubicBezTo>
                <a:lnTo>
                  <a:pt x="521494" y="878681"/>
                </a:lnTo>
                <a:lnTo>
                  <a:pt x="273844" y="909638"/>
                </a:lnTo>
                <a:cubicBezTo>
                  <a:pt x="274638" y="830263"/>
                  <a:pt x="275431" y="750888"/>
                  <a:pt x="276225" y="64293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DEA0441F-9983-48B2-9FDD-078D22E76217}"/>
              </a:ext>
            </a:extLst>
          </p:cNvPr>
          <p:cNvSpPr/>
          <p:nvPr/>
        </p:nvSpPr>
        <p:spPr>
          <a:xfrm>
            <a:off x="2771775" y="2173288"/>
            <a:ext cx="414338" cy="1246187"/>
          </a:xfrm>
          <a:custGeom>
            <a:avLst/>
            <a:gdLst>
              <a:gd name="connsiteX0" fmla="*/ 388144 w 414338"/>
              <a:gd name="connsiteY0" fmla="*/ 597694 h 1245394"/>
              <a:gd name="connsiteX1" fmla="*/ 414338 w 414338"/>
              <a:gd name="connsiteY1" fmla="*/ 381000 h 1245394"/>
              <a:gd name="connsiteX2" fmla="*/ 390525 w 414338"/>
              <a:gd name="connsiteY2" fmla="*/ 252413 h 1245394"/>
              <a:gd name="connsiteX3" fmla="*/ 366713 w 414338"/>
              <a:gd name="connsiteY3" fmla="*/ 192882 h 1245394"/>
              <a:gd name="connsiteX4" fmla="*/ 342900 w 414338"/>
              <a:gd name="connsiteY4" fmla="*/ 147638 h 1245394"/>
              <a:gd name="connsiteX5" fmla="*/ 321469 w 414338"/>
              <a:gd name="connsiteY5" fmla="*/ 111919 h 1245394"/>
              <a:gd name="connsiteX6" fmla="*/ 292894 w 414338"/>
              <a:gd name="connsiteY6" fmla="*/ 73819 h 1245394"/>
              <a:gd name="connsiteX7" fmla="*/ 266700 w 414338"/>
              <a:gd name="connsiteY7" fmla="*/ 40482 h 1245394"/>
              <a:gd name="connsiteX8" fmla="*/ 247650 w 414338"/>
              <a:gd name="connsiteY8" fmla="*/ 21432 h 1245394"/>
              <a:gd name="connsiteX9" fmla="*/ 233363 w 414338"/>
              <a:gd name="connsiteY9" fmla="*/ 7144 h 1245394"/>
              <a:gd name="connsiteX10" fmla="*/ 216694 w 414338"/>
              <a:gd name="connsiteY10" fmla="*/ 0 h 1245394"/>
              <a:gd name="connsiteX11" fmla="*/ 195263 w 414338"/>
              <a:gd name="connsiteY11" fmla="*/ 2382 h 1245394"/>
              <a:gd name="connsiteX12" fmla="*/ 188119 w 414338"/>
              <a:gd name="connsiteY12" fmla="*/ 19050 h 1245394"/>
              <a:gd name="connsiteX13" fmla="*/ 192881 w 414338"/>
              <a:gd name="connsiteY13" fmla="*/ 45244 h 1245394"/>
              <a:gd name="connsiteX14" fmla="*/ 204788 w 414338"/>
              <a:gd name="connsiteY14" fmla="*/ 95250 h 1245394"/>
              <a:gd name="connsiteX15" fmla="*/ 219075 w 414338"/>
              <a:gd name="connsiteY15" fmla="*/ 154782 h 1245394"/>
              <a:gd name="connsiteX16" fmla="*/ 226219 w 414338"/>
              <a:gd name="connsiteY16" fmla="*/ 200025 h 1245394"/>
              <a:gd name="connsiteX17" fmla="*/ 230981 w 414338"/>
              <a:gd name="connsiteY17" fmla="*/ 257175 h 1245394"/>
              <a:gd name="connsiteX18" fmla="*/ 230981 w 414338"/>
              <a:gd name="connsiteY18" fmla="*/ 297657 h 1245394"/>
              <a:gd name="connsiteX19" fmla="*/ 228600 w 414338"/>
              <a:gd name="connsiteY19" fmla="*/ 361950 h 1245394"/>
              <a:gd name="connsiteX20" fmla="*/ 223838 w 414338"/>
              <a:gd name="connsiteY20" fmla="*/ 421482 h 1245394"/>
              <a:gd name="connsiteX21" fmla="*/ 214313 w 414338"/>
              <a:gd name="connsiteY21" fmla="*/ 478632 h 1245394"/>
              <a:gd name="connsiteX22" fmla="*/ 200025 w 414338"/>
              <a:gd name="connsiteY22" fmla="*/ 545307 h 1245394"/>
              <a:gd name="connsiteX23" fmla="*/ 178594 w 414338"/>
              <a:gd name="connsiteY23" fmla="*/ 609600 h 1245394"/>
              <a:gd name="connsiteX24" fmla="*/ 133350 w 414338"/>
              <a:gd name="connsiteY24" fmla="*/ 704850 h 1245394"/>
              <a:gd name="connsiteX25" fmla="*/ 100013 w 414338"/>
              <a:gd name="connsiteY25" fmla="*/ 773907 h 1245394"/>
              <a:gd name="connsiteX26" fmla="*/ 61913 w 414338"/>
              <a:gd name="connsiteY26" fmla="*/ 854869 h 1245394"/>
              <a:gd name="connsiteX27" fmla="*/ 19050 w 414338"/>
              <a:gd name="connsiteY27" fmla="*/ 938213 h 1245394"/>
              <a:gd name="connsiteX28" fmla="*/ 2381 w 414338"/>
              <a:gd name="connsiteY28" fmla="*/ 978694 h 1245394"/>
              <a:gd name="connsiteX29" fmla="*/ 0 w 414338"/>
              <a:gd name="connsiteY29" fmla="*/ 1019175 h 1245394"/>
              <a:gd name="connsiteX30" fmla="*/ 2381 w 414338"/>
              <a:gd name="connsiteY30" fmla="*/ 1047750 h 1245394"/>
              <a:gd name="connsiteX31" fmla="*/ 9525 w 414338"/>
              <a:gd name="connsiteY31" fmla="*/ 1095375 h 1245394"/>
              <a:gd name="connsiteX32" fmla="*/ 21431 w 414338"/>
              <a:gd name="connsiteY32" fmla="*/ 1140619 h 1245394"/>
              <a:gd name="connsiteX33" fmla="*/ 35719 w 414338"/>
              <a:gd name="connsiteY33" fmla="*/ 1176338 h 1245394"/>
              <a:gd name="connsiteX34" fmla="*/ 54769 w 414338"/>
              <a:gd name="connsiteY34" fmla="*/ 1204913 h 1245394"/>
              <a:gd name="connsiteX35" fmla="*/ 64294 w 414338"/>
              <a:gd name="connsiteY35" fmla="*/ 1219200 h 1245394"/>
              <a:gd name="connsiteX36" fmla="*/ 78581 w 414338"/>
              <a:gd name="connsiteY36" fmla="*/ 1231107 h 1245394"/>
              <a:gd name="connsiteX37" fmla="*/ 95250 w 414338"/>
              <a:gd name="connsiteY37" fmla="*/ 1238250 h 1245394"/>
              <a:gd name="connsiteX38" fmla="*/ 130969 w 414338"/>
              <a:gd name="connsiteY38" fmla="*/ 1245394 h 1245394"/>
              <a:gd name="connsiteX39" fmla="*/ 169069 w 414338"/>
              <a:gd name="connsiteY39" fmla="*/ 1238250 h 1245394"/>
              <a:gd name="connsiteX40" fmla="*/ 188119 w 414338"/>
              <a:gd name="connsiteY40" fmla="*/ 1228725 h 1245394"/>
              <a:gd name="connsiteX41" fmla="*/ 211931 w 414338"/>
              <a:gd name="connsiteY41" fmla="*/ 1209675 h 1245394"/>
              <a:gd name="connsiteX42" fmla="*/ 242888 w 414338"/>
              <a:gd name="connsiteY42" fmla="*/ 1176338 h 1245394"/>
              <a:gd name="connsiteX43" fmla="*/ 276225 w 414338"/>
              <a:gd name="connsiteY43" fmla="*/ 1128713 h 1245394"/>
              <a:gd name="connsiteX44" fmla="*/ 297656 w 414338"/>
              <a:gd name="connsiteY44" fmla="*/ 1088232 h 1245394"/>
              <a:gd name="connsiteX45" fmla="*/ 316706 w 414338"/>
              <a:gd name="connsiteY45" fmla="*/ 1035844 h 1245394"/>
              <a:gd name="connsiteX46" fmla="*/ 338138 w 414338"/>
              <a:gd name="connsiteY46" fmla="*/ 969169 h 1245394"/>
              <a:gd name="connsiteX47" fmla="*/ 352425 w 414338"/>
              <a:gd name="connsiteY47" fmla="*/ 890588 h 1245394"/>
              <a:gd name="connsiteX48" fmla="*/ 359569 w 414338"/>
              <a:gd name="connsiteY48" fmla="*/ 831057 h 1245394"/>
              <a:gd name="connsiteX49" fmla="*/ 388144 w 414338"/>
              <a:gd name="connsiteY49" fmla="*/ 597694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14338" h="1245394">
                <a:moveTo>
                  <a:pt x="388144" y="597694"/>
                </a:moveTo>
                <a:lnTo>
                  <a:pt x="414338" y="381000"/>
                </a:lnTo>
                <a:lnTo>
                  <a:pt x="390525" y="252413"/>
                </a:lnTo>
                <a:lnTo>
                  <a:pt x="366713" y="192882"/>
                </a:lnTo>
                <a:lnTo>
                  <a:pt x="342900" y="147638"/>
                </a:lnTo>
                <a:lnTo>
                  <a:pt x="321469" y="111919"/>
                </a:lnTo>
                <a:lnTo>
                  <a:pt x="292894" y="73819"/>
                </a:lnTo>
                <a:lnTo>
                  <a:pt x="266700" y="40482"/>
                </a:lnTo>
                <a:lnTo>
                  <a:pt x="247650" y="21432"/>
                </a:lnTo>
                <a:lnTo>
                  <a:pt x="233363" y="7144"/>
                </a:lnTo>
                <a:lnTo>
                  <a:pt x="216694" y="0"/>
                </a:lnTo>
                <a:lnTo>
                  <a:pt x="195263" y="2382"/>
                </a:lnTo>
                <a:lnTo>
                  <a:pt x="188119" y="19050"/>
                </a:lnTo>
                <a:lnTo>
                  <a:pt x="192881" y="45244"/>
                </a:lnTo>
                <a:lnTo>
                  <a:pt x="204788" y="95250"/>
                </a:lnTo>
                <a:lnTo>
                  <a:pt x="219075" y="154782"/>
                </a:lnTo>
                <a:lnTo>
                  <a:pt x="226219" y="200025"/>
                </a:lnTo>
                <a:lnTo>
                  <a:pt x="230981" y="257175"/>
                </a:lnTo>
                <a:lnTo>
                  <a:pt x="230981" y="297657"/>
                </a:lnTo>
                <a:cubicBezTo>
                  <a:pt x="230187" y="319088"/>
                  <a:pt x="229394" y="340519"/>
                  <a:pt x="228600" y="361950"/>
                </a:cubicBezTo>
                <a:lnTo>
                  <a:pt x="223838" y="421482"/>
                </a:lnTo>
                <a:lnTo>
                  <a:pt x="214313" y="478632"/>
                </a:lnTo>
                <a:lnTo>
                  <a:pt x="200025" y="545307"/>
                </a:lnTo>
                <a:lnTo>
                  <a:pt x="178594" y="609600"/>
                </a:lnTo>
                <a:lnTo>
                  <a:pt x="133350" y="704850"/>
                </a:lnTo>
                <a:lnTo>
                  <a:pt x="100013" y="773907"/>
                </a:lnTo>
                <a:lnTo>
                  <a:pt x="61913" y="854869"/>
                </a:lnTo>
                <a:lnTo>
                  <a:pt x="19050" y="938213"/>
                </a:lnTo>
                <a:lnTo>
                  <a:pt x="2381" y="978694"/>
                </a:lnTo>
                <a:lnTo>
                  <a:pt x="0" y="1019175"/>
                </a:lnTo>
                <a:lnTo>
                  <a:pt x="2381" y="1047750"/>
                </a:lnTo>
                <a:lnTo>
                  <a:pt x="9525" y="1095375"/>
                </a:lnTo>
                <a:lnTo>
                  <a:pt x="21431" y="1140619"/>
                </a:lnTo>
                <a:lnTo>
                  <a:pt x="35719" y="1176338"/>
                </a:lnTo>
                <a:lnTo>
                  <a:pt x="54769" y="1204913"/>
                </a:lnTo>
                <a:lnTo>
                  <a:pt x="64294" y="1219200"/>
                </a:lnTo>
                <a:lnTo>
                  <a:pt x="78581" y="1231107"/>
                </a:lnTo>
                <a:lnTo>
                  <a:pt x="95250" y="1238250"/>
                </a:lnTo>
                <a:lnTo>
                  <a:pt x="130969" y="1245394"/>
                </a:lnTo>
                <a:lnTo>
                  <a:pt x="169069" y="1238250"/>
                </a:lnTo>
                <a:lnTo>
                  <a:pt x="188119" y="1228725"/>
                </a:lnTo>
                <a:lnTo>
                  <a:pt x="211931" y="1209675"/>
                </a:lnTo>
                <a:lnTo>
                  <a:pt x="242888" y="1176338"/>
                </a:lnTo>
                <a:lnTo>
                  <a:pt x="276225" y="1128713"/>
                </a:lnTo>
                <a:lnTo>
                  <a:pt x="297656" y="1088232"/>
                </a:lnTo>
                <a:lnTo>
                  <a:pt x="316706" y="1035844"/>
                </a:lnTo>
                <a:lnTo>
                  <a:pt x="338138" y="969169"/>
                </a:lnTo>
                <a:lnTo>
                  <a:pt x="352425" y="890588"/>
                </a:lnTo>
                <a:lnTo>
                  <a:pt x="359569" y="831057"/>
                </a:lnTo>
                <a:lnTo>
                  <a:pt x="388144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42344A20-073D-4C50-ADCB-A63D24BA25B0}"/>
              </a:ext>
            </a:extLst>
          </p:cNvPr>
          <p:cNvSpPr/>
          <p:nvPr/>
        </p:nvSpPr>
        <p:spPr>
          <a:xfrm>
            <a:off x="3108325" y="2000250"/>
            <a:ext cx="3854450" cy="587375"/>
          </a:xfrm>
          <a:custGeom>
            <a:avLst/>
            <a:gdLst>
              <a:gd name="connsiteX0" fmla="*/ 1238250 w 3854450"/>
              <a:gd name="connsiteY0" fmla="*/ 269875 h 587375"/>
              <a:gd name="connsiteX1" fmla="*/ 939800 w 3854450"/>
              <a:gd name="connsiteY1" fmla="*/ 314325 h 587375"/>
              <a:gd name="connsiteX2" fmla="*/ 574675 w 3854450"/>
              <a:gd name="connsiteY2" fmla="*/ 365125 h 587375"/>
              <a:gd name="connsiteX3" fmla="*/ 292100 w 3854450"/>
              <a:gd name="connsiteY3" fmla="*/ 400050 h 587375"/>
              <a:gd name="connsiteX4" fmla="*/ 0 w 3854450"/>
              <a:gd name="connsiteY4" fmla="*/ 428625 h 587375"/>
              <a:gd name="connsiteX5" fmla="*/ 12700 w 3854450"/>
              <a:gd name="connsiteY5" fmla="*/ 587375 h 587375"/>
              <a:gd name="connsiteX6" fmla="*/ 330200 w 3854450"/>
              <a:gd name="connsiteY6" fmla="*/ 546100 h 587375"/>
              <a:gd name="connsiteX7" fmla="*/ 619125 w 3854450"/>
              <a:gd name="connsiteY7" fmla="*/ 508000 h 587375"/>
              <a:gd name="connsiteX8" fmla="*/ 984250 w 3854450"/>
              <a:gd name="connsiteY8" fmla="*/ 463550 h 587375"/>
              <a:gd name="connsiteX9" fmla="*/ 1368425 w 3854450"/>
              <a:gd name="connsiteY9" fmla="*/ 415925 h 587375"/>
              <a:gd name="connsiteX10" fmla="*/ 1727200 w 3854450"/>
              <a:gd name="connsiteY10" fmla="*/ 374650 h 587375"/>
              <a:gd name="connsiteX11" fmla="*/ 2098675 w 3854450"/>
              <a:gd name="connsiteY11" fmla="*/ 333375 h 587375"/>
              <a:gd name="connsiteX12" fmla="*/ 2520950 w 3854450"/>
              <a:gd name="connsiteY12" fmla="*/ 292100 h 587375"/>
              <a:gd name="connsiteX13" fmla="*/ 2851150 w 3854450"/>
              <a:gd name="connsiteY13" fmla="*/ 263525 h 587375"/>
              <a:gd name="connsiteX14" fmla="*/ 3060700 w 3854450"/>
              <a:gd name="connsiteY14" fmla="*/ 250825 h 587375"/>
              <a:gd name="connsiteX15" fmla="*/ 3181350 w 3854450"/>
              <a:gd name="connsiteY15" fmla="*/ 244475 h 587375"/>
              <a:gd name="connsiteX16" fmla="*/ 3235325 w 3854450"/>
              <a:gd name="connsiteY16" fmla="*/ 247650 h 587375"/>
              <a:gd name="connsiteX17" fmla="*/ 3257550 w 3854450"/>
              <a:gd name="connsiteY17" fmla="*/ 257175 h 587375"/>
              <a:gd name="connsiteX18" fmla="*/ 3781425 w 3854450"/>
              <a:gd name="connsiteY18" fmla="*/ 549275 h 587375"/>
              <a:gd name="connsiteX19" fmla="*/ 3813175 w 3854450"/>
              <a:gd name="connsiteY19" fmla="*/ 542925 h 587375"/>
              <a:gd name="connsiteX20" fmla="*/ 3841750 w 3854450"/>
              <a:gd name="connsiteY20" fmla="*/ 527050 h 587375"/>
              <a:gd name="connsiteX21" fmla="*/ 3851275 w 3854450"/>
              <a:gd name="connsiteY21" fmla="*/ 508000 h 587375"/>
              <a:gd name="connsiteX22" fmla="*/ 3854450 w 3854450"/>
              <a:gd name="connsiteY22" fmla="*/ 482600 h 587375"/>
              <a:gd name="connsiteX23" fmla="*/ 3844925 w 3854450"/>
              <a:gd name="connsiteY23" fmla="*/ 450850 h 587375"/>
              <a:gd name="connsiteX24" fmla="*/ 3822700 w 3854450"/>
              <a:gd name="connsiteY24" fmla="*/ 409575 h 587375"/>
              <a:gd name="connsiteX25" fmla="*/ 3787775 w 3854450"/>
              <a:gd name="connsiteY25" fmla="*/ 365125 h 587375"/>
              <a:gd name="connsiteX26" fmla="*/ 3749675 w 3854450"/>
              <a:gd name="connsiteY26" fmla="*/ 323850 h 587375"/>
              <a:gd name="connsiteX27" fmla="*/ 3689350 w 3854450"/>
              <a:gd name="connsiteY27" fmla="*/ 263525 h 587375"/>
              <a:gd name="connsiteX28" fmla="*/ 3632200 w 3854450"/>
              <a:gd name="connsiteY28" fmla="*/ 206375 h 587375"/>
              <a:gd name="connsiteX29" fmla="*/ 3556000 w 3854450"/>
              <a:gd name="connsiteY29" fmla="*/ 142875 h 587375"/>
              <a:gd name="connsiteX30" fmla="*/ 3444875 w 3854450"/>
              <a:gd name="connsiteY30" fmla="*/ 63500 h 587375"/>
              <a:gd name="connsiteX31" fmla="*/ 3352800 w 3854450"/>
              <a:gd name="connsiteY31" fmla="*/ 9525 h 587375"/>
              <a:gd name="connsiteX32" fmla="*/ 3336925 w 3854450"/>
              <a:gd name="connsiteY32" fmla="*/ 0 h 587375"/>
              <a:gd name="connsiteX33" fmla="*/ 3257550 w 3854450"/>
              <a:gd name="connsiteY33" fmla="*/ 31750 h 587375"/>
              <a:gd name="connsiteX34" fmla="*/ 3216275 w 3854450"/>
              <a:gd name="connsiteY34" fmla="*/ 44450 h 587375"/>
              <a:gd name="connsiteX35" fmla="*/ 3082925 w 3854450"/>
              <a:gd name="connsiteY35" fmla="*/ 60325 h 587375"/>
              <a:gd name="connsiteX36" fmla="*/ 2825750 w 3854450"/>
              <a:gd name="connsiteY36" fmla="*/ 88900 h 587375"/>
              <a:gd name="connsiteX37" fmla="*/ 2403475 w 3854450"/>
              <a:gd name="connsiteY37" fmla="*/ 133350 h 587375"/>
              <a:gd name="connsiteX38" fmla="*/ 1854200 w 3854450"/>
              <a:gd name="connsiteY38" fmla="*/ 193675 h 587375"/>
              <a:gd name="connsiteX39" fmla="*/ 1743075 w 3854450"/>
              <a:gd name="connsiteY39" fmla="*/ 203200 h 587375"/>
              <a:gd name="connsiteX40" fmla="*/ 1558925 w 3854450"/>
              <a:gd name="connsiteY40" fmla="*/ 222250 h 587375"/>
              <a:gd name="connsiteX41" fmla="*/ 1238250 w 3854450"/>
              <a:gd name="connsiteY41" fmla="*/ 269875 h 58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854450" h="587375">
                <a:moveTo>
                  <a:pt x="1238250" y="269875"/>
                </a:moveTo>
                <a:lnTo>
                  <a:pt x="939800" y="314325"/>
                </a:lnTo>
                <a:lnTo>
                  <a:pt x="574675" y="365125"/>
                </a:lnTo>
                <a:lnTo>
                  <a:pt x="292100" y="400050"/>
                </a:lnTo>
                <a:lnTo>
                  <a:pt x="0" y="428625"/>
                </a:lnTo>
                <a:lnTo>
                  <a:pt x="12700" y="587375"/>
                </a:lnTo>
                <a:lnTo>
                  <a:pt x="330200" y="546100"/>
                </a:lnTo>
                <a:lnTo>
                  <a:pt x="619125" y="508000"/>
                </a:lnTo>
                <a:lnTo>
                  <a:pt x="984250" y="463550"/>
                </a:lnTo>
                <a:lnTo>
                  <a:pt x="1368425" y="415925"/>
                </a:lnTo>
                <a:lnTo>
                  <a:pt x="1727200" y="374650"/>
                </a:lnTo>
                <a:lnTo>
                  <a:pt x="2098675" y="333375"/>
                </a:lnTo>
                <a:lnTo>
                  <a:pt x="2520950" y="292100"/>
                </a:lnTo>
                <a:lnTo>
                  <a:pt x="2851150" y="263525"/>
                </a:lnTo>
                <a:lnTo>
                  <a:pt x="3060700" y="250825"/>
                </a:lnTo>
                <a:lnTo>
                  <a:pt x="3181350" y="244475"/>
                </a:lnTo>
                <a:lnTo>
                  <a:pt x="3235325" y="247650"/>
                </a:lnTo>
                <a:lnTo>
                  <a:pt x="3257550" y="257175"/>
                </a:lnTo>
                <a:lnTo>
                  <a:pt x="3781425" y="549275"/>
                </a:lnTo>
                <a:lnTo>
                  <a:pt x="3813175" y="542925"/>
                </a:lnTo>
                <a:lnTo>
                  <a:pt x="3841750" y="527050"/>
                </a:lnTo>
                <a:lnTo>
                  <a:pt x="3851275" y="508000"/>
                </a:lnTo>
                <a:lnTo>
                  <a:pt x="3854450" y="482600"/>
                </a:lnTo>
                <a:lnTo>
                  <a:pt x="3844925" y="450850"/>
                </a:lnTo>
                <a:lnTo>
                  <a:pt x="3822700" y="409575"/>
                </a:lnTo>
                <a:lnTo>
                  <a:pt x="3787775" y="365125"/>
                </a:lnTo>
                <a:lnTo>
                  <a:pt x="3749675" y="323850"/>
                </a:lnTo>
                <a:lnTo>
                  <a:pt x="3689350" y="263525"/>
                </a:lnTo>
                <a:lnTo>
                  <a:pt x="3632200" y="206375"/>
                </a:lnTo>
                <a:lnTo>
                  <a:pt x="3556000" y="142875"/>
                </a:lnTo>
                <a:lnTo>
                  <a:pt x="3444875" y="63500"/>
                </a:lnTo>
                <a:lnTo>
                  <a:pt x="3352800" y="9525"/>
                </a:lnTo>
                <a:lnTo>
                  <a:pt x="3336925" y="0"/>
                </a:lnTo>
                <a:lnTo>
                  <a:pt x="3257550" y="31750"/>
                </a:lnTo>
                <a:lnTo>
                  <a:pt x="3216275" y="44450"/>
                </a:lnTo>
                <a:lnTo>
                  <a:pt x="3082925" y="60325"/>
                </a:lnTo>
                <a:lnTo>
                  <a:pt x="2825750" y="88900"/>
                </a:lnTo>
                <a:lnTo>
                  <a:pt x="2403475" y="133350"/>
                </a:lnTo>
                <a:lnTo>
                  <a:pt x="1854200" y="193675"/>
                </a:lnTo>
                <a:lnTo>
                  <a:pt x="1743075" y="203200"/>
                </a:lnTo>
                <a:lnTo>
                  <a:pt x="1558925" y="222250"/>
                </a:lnTo>
                <a:lnTo>
                  <a:pt x="1238250" y="269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AECF1BBA-814A-4118-86B3-716B40B633B8}"/>
              </a:ext>
            </a:extLst>
          </p:cNvPr>
          <p:cNvSpPr/>
          <p:nvPr/>
        </p:nvSpPr>
        <p:spPr>
          <a:xfrm>
            <a:off x="5999163" y="2190750"/>
            <a:ext cx="952500" cy="693738"/>
          </a:xfrm>
          <a:custGeom>
            <a:avLst/>
            <a:gdLst>
              <a:gd name="connsiteX0" fmla="*/ 326231 w 952500"/>
              <a:gd name="connsiteY0" fmla="*/ 290513 h 692944"/>
              <a:gd name="connsiteX1" fmla="*/ 359569 w 952500"/>
              <a:gd name="connsiteY1" fmla="*/ 240506 h 692944"/>
              <a:gd name="connsiteX2" fmla="*/ 395287 w 952500"/>
              <a:gd name="connsiteY2" fmla="*/ 180975 h 692944"/>
              <a:gd name="connsiteX3" fmla="*/ 400050 w 952500"/>
              <a:gd name="connsiteY3" fmla="*/ 164306 h 692944"/>
              <a:gd name="connsiteX4" fmla="*/ 402431 w 952500"/>
              <a:gd name="connsiteY4" fmla="*/ 140494 h 692944"/>
              <a:gd name="connsiteX5" fmla="*/ 400050 w 952500"/>
              <a:gd name="connsiteY5" fmla="*/ 119063 h 692944"/>
              <a:gd name="connsiteX6" fmla="*/ 395287 w 952500"/>
              <a:gd name="connsiteY6" fmla="*/ 100013 h 692944"/>
              <a:gd name="connsiteX7" fmla="*/ 385762 w 952500"/>
              <a:gd name="connsiteY7" fmla="*/ 83344 h 692944"/>
              <a:gd name="connsiteX8" fmla="*/ 378619 w 952500"/>
              <a:gd name="connsiteY8" fmla="*/ 73819 h 692944"/>
              <a:gd name="connsiteX9" fmla="*/ 359569 w 952500"/>
              <a:gd name="connsiteY9" fmla="*/ 59531 h 692944"/>
              <a:gd name="connsiteX10" fmla="*/ 338137 w 952500"/>
              <a:gd name="connsiteY10" fmla="*/ 0 h 692944"/>
              <a:gd name="connsiteX11" fmla="*/ 952500 w 952500"/>
              <a:gd name="connsiteY11" fmla="*/ 330994 h 692944"/>
              <a:gd name="connsiteX12" fmla="*/ 931069 w 952500"/>
              <a:gd name="connsiteY12" fmla="*/ 347663 h 692944"/>
              <a:gd name="connsiteX13" fmla="*/ 900112 w 952500"/>
              <a:gd name="connsiteY13" fmla="*/ 359569 h 692944"/>
              <a:gd name="connsiteX14" fmla="*/ 866775 w 952500"/>
              <a:gd name="connsiteY14" fmla="*/ 364331 h 692944"/>
              <a:gd name="connsiteX15" fmla="*/ 802481 w 952500"/>
              <a:gd name="connsiteY15" fmla="*/ 366713 h 692944"/>
              <a:gd name="connsiteX16" fmla="*/ 719137 w 952500"/>
              <a:gd name="connsiteY16" fmla="*/ 366713 h 692944"/>
              <a:gd name="connsiteX17" fmla="*/ 669131 w 952500"/>
              <a:gd name="connsiteY17" fmla="*/ 371475 h 692944"/>
              <a:gd name="connsiteX18" fmla="*/ 609600 w 952500"/>
              <a:gd name="connsiteY18" fmla="*/ 381000 h 692944"/>
              <a:gd name="connsiteX19" fmla="*/ 557212 w 952500"/>
              <a:gd name="connsiteY19" fmla="*/ 395288 h 692944"/>
              <a:gd name="connsiteX20" fmla="*/ 492919 w 952500"/>
              <a:gd name="connsiteY20" fmla="*/ 419100 h 692944"/>
              <a:gd name="connsiteX21" fmla="*/ 402431 w 952500"/>
              <a:gd name="connsiteY21" fmla="*/ 469106 h 692944"/>
              <a:gd name="connsiteX22" fmla="*/ 278606 w 952500"/>
              <a:gd name="connsiteY22" fmla="*/ 542925 h 692944"/>
              <a:gd name="connsiteX23" fmla="*/ 102394 w 952500"/>
              <a:gd name="connsiteY23" fmla="*/ 654844 h 692944"/>
              <a:gd name="connsiteX24" fmla="*/ 54769 w 952500"/>
              <a:gd name="connsiteY24" fmla="*/ 683419 h 692944"/>
              <a:gd name="connsiteX25" fmla="*/ 35719 w 952500"/>
              <a:gd name="connsiteY25" fmla="*/ 690563 h 692944"/>
              <a:gd name="connsiteX26" fmla="*/ 16669 w 952500"/>
              <a:gd name="connsiteY26" fmla="*/ 692944 h 692944"/>
              <a:gd name="connsiteX27" fmla="*/ 7144 w 952500"/>
              <a:gd name="connsiteY27" fmla="*/ 690563 h 692944"/>
              <a:gd name="connsiteX28" fmla="*/ 0 w 952500"/>
              <a:gd name="connsiteY28" fmla="*/ 681038 h 692944"/>
              <a:gd name="connsiteX29" fmla="*/ 4762 w 952500"/>
              <a:gd name="connsiteY29" fmla="*/ 659606 h 692944"/>
              <a:gd name="connsiteX30" fmla="*/ 16669 w 952500"/>
              <a:gd name="connsiteY30" fmla="*/ 638175 h 692944"/>
              <a:gd name="connsiteX31" fmla="*/ 73819 w 952500"/>
              <a:gd name="connsiteY31" fmla="*/ 578644 h 692944"/>
              <a:gd name="connsiteX32" fmla="*/ 195262 w 952500"/>
              <a:gd name="connsiteY32" fmla="*/ 450056 h 692944"/>
              <a:gd name="connsiteX33" fmla="*/ 264319 w 952500"/>
              <a:gd name="connsiteY33" fmla="*/ 371475 h 692944"/>
              <a:gd name="connsiteX34" fmla="*/ 326231 w 952500"/>
              <a:gd name="connsiteY34" fmla="*/ 290513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52500" h="692944">
                <a:moveTo>
                  <a:pt x="326231" y="290513"/>
                </a:moveTo>
                <a:lnTo>
                  <a:pt x="359569" y="240506"/>
                </a:lnTo>
                <a:lnTo>
                  <a:pt x="395287" y="180975"/>
                </a:lnTo>
                <a:lnTo>
                  <a:pt x="400050" y="164306"/>
                </a:lnTo>
                <a:lnTo>
                  <a:pt x="402431" y="140494"/>
                </a:lnTo>
                <a:lnTo>
                  <a:pt x="400050" y="119063"/>
                </a:lnTo>
                <a:lnTo>
                  <a:pt x="395287" y="100013"/>
                </a:lnTo>
                <a:lnTo>
                  <a:pt x="385762" y="83344"/>
                </a:lnTo>
                <a:lnTo>
                  <a:pt x="378619" y="73819"/>
                </a:lnTo>
                <a:lnTo>
                  <a:pt x="359569" y="59531"/>
                </a:lnTo>
                <a:lnTo>
                  <a:pt x="338137" y="0"/>
                </a:lnTo>
                <a:lnTo>
                  <a:pt x="952500" y="330994"/>
                </a:lnTo>
                <a:lnTo>
                  <a:pt x="931069" y="347663"/>
                </a:lnTo>
                <a:lnTo>
                  <a:pt x="900112" y="359569"/>
                </a:lnTo>
                <a:lnTo>
                  <a:pt x="866775" y="364331"/>
                </a:lnTo>
                <a:lnTo>
                  <a:pt x="802481" y="366713"/>
                </a:lnTo>
                <a:lnTo>
                  <a:pt x="719137" y="366713"/>
                </a:lnTo>
                <a:lnTo>
                  <a:pt x="669131" y="371475"/>
                </a:lnTo>
                <a:lnTo>
                  <a:pt x="609600" y="381000"/>
                </a:lnTo>
                <a:lnTo>
                  <a:pt x="557212" y="395288"/>
                </a:lnTo>
                <a:lnTo>
                  <a:pt x="492919" y="419100"/>
                </a:lnTo>
                <a:lnTo>
                  <a:pt x="402431" y="469106"/>
                </a:lnTo>
                <a:lnTo>
                  <a:pt x="278606" y="542925"/>
                </a:lnTo>
                <a:lnTo>
                  <a:pt x="102394" y="654844"/>
                </a:lnTo>
                <a:lnTo>
                  <a:pt x="54769" y="683419"/>
                </a:lnTo>
                <a:lnTo>
                  <a:pt x="35719" y="690563"/>
                </a:lnTo>
                <a:lnTo>
                  <a:pt x="16669" y="692944"/>
                </a:lnTo>
                <a:lnTo>
                  <a:pt x="7144" y="690563"/>
                </a:lnTo>
                <a:lnTo>
                  <a:pt x="0" y="681038"/>
                </a:lnTo>
                <a:lnTo>
                  <a:pt x="4762" y="659606"/>
                </a:lnTo>
                <a:lnTo>
                  <a:pt x="16669" y="638175"/>
                </a:lnTo>
                <a:lnTo>
                  <a:pt x="73819" y="578644"/>
                </a:lnTo>
                <a:lnTo>
                  <a:pt x="195262" y="450056"/>
                </a:lnTo>
                <a:lnTo>
                  <a:pt x="264319" y="371475"/>
                </a:lnTo>
                <a:lnTo>
                  <a:pt x="326231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CABC01B-5EAC-48A1-AC11-D830930FCE81}"/>
              </a:ext>
            </a:extLst>
          </p:cNvPr>
          <p:cNvSpPr/>
          <p:nvPr/>
        </p:nvSpPr>
        <p:spPr>
          <a:xfrm>
            <a:off x="3589338" y="2916238"/>
            <a:ext cx="2373312" cy="492125"/>
          </a:xfrm>
          <a:custGeom>
            <a:avLst/>
            <a:gdLst>
              <a:gd name="connsiteX0" fmla="*/ 1423987 w 2374106"/>
              <a:gd name="connsiteY0" fmla="*/ 159544 h 490538"/>
              <a:gd name="connsiteX1" fmla="*/ 1300162 w 2374106"/>
              <a:gd name="connsiteY1" fmla="*/ 190500 h 490538"/>
              <a:gd name="connsiteX2" fmla="*/ 1145381 w 2374106"/>
              <a:gd name="connsiteY2" fmla="*/ 223838 h 490538"/>
              <a:gd name="connsiteX3" fmla="*/ 1026319 w 2374106"/>
              <a:gd name="connsiteY3" fmla="*/ 247650 h 490538"/>
              <a:gd name="connsiteX4" fmla="*/ 900112 w 2374106"/>
              <a:gd name="connsiteY4" fmla="*/ 266700 h 490538"/>
              <a:gd name="connsiteX5" fmla="*/ 683419 w 2374106"/>
              <a:gd name="connsiteY5" fmla="*/ 302419 h 490538"/>
              <a:gd name="connsiteX6" fmla="*/ 450056 w 2374106"/>
              <a:gd name="connsiteY6" fmla="*/ 333375 h 490538"/>
              <a:gd name="connsiteX7" fmla="*/ 407194 w 2374106"/>
              <a:gd name="connsiteY7" fmla="*/ 330994 h 490538"/>
              <a:gd name="connsiteX8" fmla="*/ 283369 w 2374106"/>
              <a:gd name="connsiteY8" fmla="*/ 316707 h 490538"/>
              <a:gd name="connsiteX9" fmla="*/ 202406 w 2374106"/>
              <a:gd name="connsiteY9" fmla="*/ 302419 h 490538"/>
              <a:gd name="connsiteX10" fmla="*/ 147637 w 2374106"/>
              <a:gd name="connsiteY10" fmla="*/ 290513 h 490538"/>
              <a:gd name="connsiteX11" fmla="*/ 88106 w 2374106"/>
              <a:gd name="connsiteY11" fmla="*/ 276225 h 490538"/>
              <a:gd name="connsiteX12" fmla="*/ 47625 w 2374106"/>
              <a:gd name="connsiteY12" fmla="*/ 259557 h 490538"/>
              <a:gd name="connsiteX13" fmla="*/ 30956 w 2374106"/>
              <a:gd name="connsiteY13" fmla="*/ 252413 h 490538"/>
              <a:gd name="connsiteX14" fmla="*/ 7144 w 2374106"/>
              <a:gd name="connsiteY14" fmla="*/ 252413 h 490538"/>
              <a:gd name="connsiteX15" fmla="*/ 0 w 2374106"/>
              <a:gd name="connsiteY15" fmla="*/ 259557 h 490538"/>
              <a:gd name="connsiteX16" fmla="*/ 2381 w 2374106"/>
              <a:gd name="connsiteY16" fmla="*/ 278607 h 490538"/>
              <a:gd name="connsiteX17" fmla="*/ 14287 w 2374106"/>
              <a:gd name="connsiteY17" fmla="*/ 304800 h 490538"/>
              <a:gd name="connsiteX18" fmla="*/ 35719 w 2374106"/>
              <a:gd name="connsiteY18" fmla="*/ 326232 h 490538"/>
              <a:gd name="connsiteX19" fmla="*/ 107156 w 2374106"/>
              <a:gd name="connsiteY19" fmla="*/ 376238 h 490538"/>
              <a:gd name="connsiteX20" fmla="*/ 180975 w 2374106"/>
              <a:gd name="connsiteY20" fmla="*/ 414338 h 490538"/>
              <a:gd name="connsiteX21" fmla="*/ 252412 w 2374106"/>
              <a:gd name="connsiteY21" fmla="*/ 445294 h 490538"/>
              <a:gd name="connsiteX22" fmla="*/ 321469 w 2374106"/>
              <a:gd name="connsiteY22" fmla="*/ 466725 h 490538"/>
              <a:gd name="connsiteX23" fmla="*/ 461962 w 2374106"/>
              <a:gd name="connsiteY23" fmla="*/ 483394 h 490538"/>
              <a:gd name="connsiteX24" fmla="*/ 633412 w 2374106"/>
              <a:gd name="connsiteY24" fmla="*/ 490538 h 490538"/>
              <a:gd name="connsiteX25" fmla="*/ 721519 w 2374106"/>
              <a:gd name="connsiteY25" fmla="*/ 490538 h 490538"/>
              <a:gd name="connsiteX26" fmla="*/ 854869 w 2374106"/>
              <a:gd name="connsiteY26" fmla="*/ 478632 h 490538"/>
              <a:gd name="connsiteX27" fmla="*/ 988219 w 2374106"/>
              <a:gd name="connsiteY27" fmla="*/ 464344 h 490538"/>
              <a:gd name="connsiteX28" fmla="*/ 1226344 w 2374106"/>
              <a:gd name="connsiteY28" fmla="*/ 411957 h 490538"/>
              <a:gd name="connsiteX29" fmla="*/ 1466850 w 2374106"/>
              <a:gd name="connsiteY29" fmla="*/ 364332 h 490538"/>
              <a:gd name="connsiteX30" fmla="*/ 1628775 w 2374106"/>
              <a:gd name="connsiteY30" fmla="*/ 330994 h 490538"/>
              <a:gd name="connsiteX31" fmla="*/ 1831181 w 2374106"/>
              <a:gd name="connsiteY31" fmla="*/ 292894 h 490538"/>
              <a:gd name="connsiteX32" fmla="*/ 2059781 w 2374106"/>
              <a:gd name="connsiteY32" fmla="*/ 254794 h 490538"/>
              <a:gd name="connsiteX33" fmla="*/ 2245519 w 2374106"/>
              <a:gd name="connsiteY33" fmla="*/ 223838 h 490538"/>
              <a:gd name="connsiteX34" fmla="*/ 2290762 w 2374106"/>
              <a:gd name="connsiteY34" fmla="*/ 209550 h 490538"/>
              <a:gd name="connsiteX35" fmla="*/ 2340769 w 2374106"/>
              <a:gd name="connsiteY35" fmla="*/ 185738 h 490538"/>
              <a:gd name="connsiteX36" fmla="*/ 2362200 w 2374106"/>
              <a:gd name="connsiteY36" fmla="*/ 169069 h 490538"/>
              <a:gd name="connsiteX37" fmla="*/ 2374106 w 2374106"/>
              <a:gd name="connsiteY37" fmla="*/ 150019 h 490538"/>
              <a:gd name="connsiteX38" fmla="*/ 2374106 w 2374106"/>
              <a:gd name="connsiteY38" fmla="*/ 133350 h 490538"/>
              <a:gd name="connsiteX39" fmla="*/ 2366962 w 2374106"/>
              <a:gd name="connsiteY39" fmla="*/ 114300 h 490538"/>
              <a:gd name="connsiteX40" fmla="*/ 2350294 w 2374106"/>
              <a:gd name="connsiteY40" fmla="*/ 92869 h 490538"/>
              <a:gd name="connsiteX41" fmla="*/ 2328862 w 2374106"/>
              <a:gd name="connsiteY41" fmla="*/ 73819 h 490538"/>
              <a:gd name="connsiteX42" fmla="*/ 2300287 w 2374106"/>
              <a:gd name="connsiteY42" fmla="*/ 57150 h 490538"/>
              <a:gd name="connsiteX43" fmla="*/ 2264569 w 2374106"/>
              <a:gd name="connsiteY43" fmla="*/ 47625 h 490538"/>
              <a:gd name="connsiteX44" fmla="*/ 2155031 w 2374106"/>
              <a:gd name="connsiteY44" fmla="*/ 30957 h 490538"/>
              <a:gd name="connsiteX45" fmla="*/ 1981200 w 2374106"/>
              <a:gd name="connsiteY45" fmla="*/ 9525 h 490538"/>
              <a:gd name="connsiteX46" fmla="*/ 1869281 w 2374106"/>
              <a:gd name="connsiteY46" fmla="*/ 0 h 490538"/>
              <a:gd name="connsiteX47" fmla="*/ 1852612 w 2374106"/>
              <a:gd name="connsiteY47" fmla="*/ 0 h 490538"/>
              <a:gd name="connsiteX48" fmla="*/ 1833562 w 2374106"/>
              <a:gd name="connsiteY48" fmla="*/ 9525 h 490538"/>
              <a:gd name="connsiteX49" fmla="*/ 1797844 w 2374106"/>
              <a:gd name="connsiteY49" fmla="*/ 33338 h 490538"/>
              <a:gd name="connsiteX50" fmla="*/ 1716881 w 2374106"/>
              <a:gd name="connsiteY50" fmla="*/ 71438 h 490538"/>
              <a:gd name="connsiteX51" fmla="*/ 1547812 w 2374106"/>
              <a:gd name="connsiteY51" fmla="*/ 126207 h 490538"/>
              <a:gd name="connsiteX52" fmla="*/ 1423987 w 2374106"/>
              <a:gd name="connsiteY52" fmla="*/ 159544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74106" h="490538">
                <a:moveTo>
                  <a:pt x="1423987" y="159544"/>
                </a:moveTo>
                <a:lnTo>
                  <a:pt x="1300162" y="190500"/>
                </a:lnTo>
                <a:lnTo>
                  <a:pt x="1145381" y="223838"/>
                </a:lnTo>
                <a:lnTo>
                  <a:pt x="1026319" y="247650"/>
                </a:lnTo>
                <a:lnTo>
                  <a:pt x="900112" y="266700"/>
                </a:lnTo>
                <a:lnTo>
                  <a:pt x="683419" y="302419"/>
                </a:lnTo>
                <a:lnTo>
                  <a:pt x="450056" y="333375"/>
                </a:lnTo>
                <a:lnTo>
                  <a:pt x="407194" y="330994"/>
                </a:lnTo>
                <a:lnTo>
                  <a:pt x="283369" y="316707"/>
                </a:lnTo>
                <a:lnTo>
                  <a:pt x="202406" y="302419"/>
                </a:lnTo>
                <a:lnTo>
                  <a:pt x="147637" y="290513"/>
                </a:lnTo>
                <a:lnTo>
                  <a:pt x="88106" y="276225"/>
                </a:lnTo>
                <a:lnTo>
                  <a:pt x="47625" y="259557"/>
                </a:lnTo>
                <a:lnTo>
                  <a:pt x="30956" y="252413"/>
                </a:lnTo>
                <a:lnTo>
                  <a:pt x="7144" y="252413"/>
                </a:lnTo>
                <a:lnTo>
                  <a:pt x="0" y="259557"/>
                </a:lnTo>
                <a:lnTo>
                  <a:pt x="2381" y="278607"/>
                </a:lnTo>
                <a:lnTo>
                  <a:pt x="14287" y="304800"/>
                </a:lnTo>
                <a:lnTo>
                  <a:pt x="35719" y="326232"/>
                </a:lnTo>
                <a:lnTo>
                  <a:pt x="107156" y="376238"/>
                </a:lnTo>
                <a:lnTo>
                  <a:pt x="180975" y="414338"/>
                </a:lnTo>
                <a:lnTo>
                  <a:pt x="252412" y="445294"/>
                </a:lnTo>
                <a:lnTo>
                  <a:pt x="321469" y="466725"/>
                </a:lnTo>
                <a:lnTo>
                  <a:pt x="461962" y="483394"/>
                </a:lnTo>
                <a:lnTo>
                  <a:pt x="633412" y="490538"/>
                </a:lnTo>
                <a:lnTo>
                  <a:pt x="721519" y="490538"/>
                </a:lnTo>
                <a:lnTo>
                  <a:pt x="854869" y="478632"/>
                </a:lnTo>
                <a:lnTo>
                  <a:pt x="988219" y="464344"/>
                </a:lnTo>
                <a:lnTo>
                  <a:pt x="1226344" y="411957"/>
                </a:lnTo>
                <a:lnTo>
                  <a:pt x="1466850" y="364332"/>
                </a:lnTo>
                <a:lnTo>
                  <a:pt x="1628775" y="330994"/>
                </a:lnTo>
                <a:lnTo>
                  <a:pt x="1831181" y="292894"/>
                </a:lnTo>
                <a:lnTo>
                  <a:pt x="2059781" y="254794"/>
                </a:lnTo>
                <a:lnTo>
                  <a:pt x="2245519" y="223838"/>
                </a:lnTo>
                <a:lnTo>
                  <a:pt x="2290762" y="209550"/>
                </a:lnTo>
                <a:lnTo>
                  <a:pt x="2340769" y="185738"/>
                </a:lnTo>
                <a:lnTo>
                  <a:pt x="2362200" y="169069"/>
                </a:lnTo>
                <a:lnTo>
                  <a:pt x="2374106" y="150019"/>
                </a:lnTo>
                <a:lnTo>
                  <a:pt x="2374106" y="133350"/>
                </a:lnTo>
                <a:lnTo>
                  <a:pt x="2366962" y="114300"/>
                </a:lnTo>
                <a:lnTo>
                  <a:pt x="2350294" y="92869"/>
                </a:lnTo>
                <a:lnTo>
                  <a:pt x="2328862" y="73819"/>
                </a:lnTo>
                <a:lnTo>
                  <a:pt x="2300287" y="57150"/>
                </a:lnTo>
                <a:lnTo>
                  <a:pt x="2264569" y="47625"/>
                </a:lnTo>
                <a:lnTo>
                  <a:pt x="2155031" y="30957"/>
                </a:lnTo>
                <a:lnTo>
                  <a:pt x="1981200" y="9525"/>
                </a:lnTo>
                <a:lnTo>
                  <a:pt x="1869281" y="0"/>
                </a:lnTo>
                <a:lnTo>
                  <a:pt x="1852612" y="0"/>
                </a:lnTo>
                <a:lnTo>
                  <a:pt x="1833562" y="9525"/>
                </a:lnTo>
                <a:lnTo>
                  <a:pt x="1797844" y="33338"/>
                </a:lnTo>
                <a:lnTo>
                  <a:pt x="1716881" y="71438"/>
                </a:lnTo>
                <a:lnTo>
                  <a:pt x="1547812" y="126207"/>
                </a:lnTo>
                <a:lnTo>
                  <a:pt x="1423987" y="159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6AB01566-9307-4245-A80B-29A3030EBF14}"/>
              </a:ext>
            </a:extLst>
          </p:cNvPr>
          <p:cNvSpPr/>
          <p:nvPr/>
        </p:nvSpPr>
        <p:spPr>
          <a:xfrm>
            <a:off x="4513263" y="3298825"/>
            <a:ext cx="431800" cy="2063750"/>
          </a:xfrm>
          <a:custGeom>
            <a:avLst/>
            <a:gdLst>
              <a:gd name="connsiteX0" fmla="*/ 157075 w 431956"/>
              <a:gd name="connsiteY0" fmla="*/ 1349161 h 2064412"/>
              <a:gd name="connsiteX1" fmla="*/ 165490 w 431956"/>
              <a:gd name="connsiteY1" fmla="*/ 987327 h 2064412"/>
              <a:gd name="connsiteX2" fmla="*/ 143050 w 431956"/>
              <a:gd name="connsiteY2" fmla="*/ 830253 h 2064412"/>
              <a:gd name="connsiteX3" fmla="*/ 134636 w 431956"/>
              <a:gd name="connsiteY3" fmla="*/ 611470 h 2064412"/>
              <a:gd name="connsiteX4" fmla="*/ 129026 w 431956"/>
              <a:gd name="connsiteY4" fmla="*/ 465615 h 2064412"/>
              <a:gd name="connsiteX5" fmla="*/ 123416 w 431956"/>
              <a:gd name="connsiteY5" fmla="*/ 330979 h 2064412"/>
              <a:gd name="connsiteX6" fmla="*/ 120611 w 431956"/>
              <a:gd name="connsiteY6" fmla="*/ 230002 h 2064412"/>
              <a:gd name="connsiteX7" fmla="*/ 115001 w 431956"/>
              <a:gd name="connsiteY7" fmla="*/ 168294 h 2064412"/>
              <a:gd name="connsiteX8" fmla="*/ 109391 w 431956"/>
              <a:gd name="connsiteY8" fmla="*/ 143050 h 2064412"/>
              <a:gd name="connsiteX9" fmla="*/ 98172 w 431956"/>
              <a:gd name="connsiteY9" fmla="*/ 117806 h 2064412"/>
              <a:gd name="connsiteX10" fmla="*/ 89757 w 431956"/>
              <a:gd name="connsiteY10" fmla="*/ 106586 h 2064412"/>
              <a:gd name="connsiteX11" fmla="*/ 64513 w 431956"/>
              <a:gd name="connsiteY11" fmla="*/ 86952 h 2064412"/>
              <a:gd name="connsiteX12" fmla="*/ 0 w 431956"/>
              <a:gd name="connsiteY12" fmla="*/ 42073 h 2064412"/>
              <a:gd name="connsiteX13" fmla="*/ 193539 w 431956"/>
              <a:gd name="connsiteY13" fmla="*/ 0 h 2064412"/>
              <a:gd name="connsiteX14" fmla="*/ 283296 w 431956"/>
              <a:gd name="connsiteY14" fmla="*/ 70122 h 2064412"/>
              <a:gd name="connsiteX15" fmla="*/ 378663 w 431956"/>
              <a:gd name="connsiteY15" fmla="*/ 140245 h 2064412"/>
              <a:gd name="connsiteX16" fmla="*/ 401102 w 431956"/>
              <a:gd name="connsiteY16" fmla="*/ 159880 h 2064412"/>
              <a:gd name="connsiteX17" fmla="*/ 417931 w 431956"/>
              <a:gd name="connsiteY17" fmla="*/ 182319 h 2064412"/>
              <a:gd name="connsiteX18" fmla="*/ 429151 w 431956"/>
              <a:gd name="connsiteY18" fmla="*/ 204758 h 2064412"/>
              <a:gd name="connsiteX19" fmla="*/ 431956 w 431956"/>
              <a:gd name="connsiteY19" fmla="*/ 230002 h 2064412"/>
              <a:gd name="connsiteX20" fmla="*/ 415126 w 431956"/>
              <a:gd name="connsiteY20" fmla="*/ 255246 h 2064412"/>
              <a:gd name="connsiteX21" fmla="*/ 395492 w 431956"/>
              <a:gd name="connsiteY21" fmla="*/ 291710 h 2064412"/>
              <a:gd name="connsiteX22" fmla="*/ 384272 w 431956"/>
              <a:gd name="connsiteY22" fmla="*/ 336589 h 2064412"/>
              <a:gd name="connsiteX23" fmla="*/ 373053 w 431956"/>
              <a:gd name="connsiteY23" fmla="*/ 384272 h 2064412"/>
              <a:gd name="connsiteX24" fmla="*/ 367443 w 431956"/>
              <a:gd name="connsiteY24" fmla="*/ 445980 h 2064412"/>
              <a:gd name="connsiteX25" fmla="*/ 367443 w 431956"/>
              <a:gd name="connsiteY25" fmla="*/ 575006 h 2064412"/>
              <a:gd name="connsiteX26" fmla="*/ 367443 w 431956"/>
              <a:gd name="connsiteY26" fmla="*/ 802203 h 2064412"/>
              <a:gd name="connsiteX27" fmla="*/ 367443 w 431956"/>
              <a:gd name="connsiteY27" fmla="*/ 1093914 h 2064412"/>
              <a:gd name="connsiteX28" fmla="*/ 367443 w 431956"/>
              <a:gd name="connsiteY28" fmla="*/ 1452942 h 2064412"/>
              <a:gd name="connsiteX29" fmla="*/ 367443 w 431956"/>
              <a:gd name="connsiteY29" fmla="*/ 2053192 h 2064412"/>
              <a:gd name="connsiteX30" fmla="*/ 143050 w 431956"/>
              <a:gd name="connsiteY30" fmla="*/ 2064412 h 2064412"/>
              <a:gd name="connsiteX31" fmla="*/ 145855 w 431956"/>
              <a:gd name="connsiteY31" fmla="*/ 1817580 h 2064412"/>
              <a:gd name="connsiteX32" fmla="*/ 157075 w 431956"/>
              <a:gd name="connsiteY32" fmla="*/ 1349161 h 206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1956" h="2064412">
                <a:moveTo>
                  <a:pt x="157075" y="1349161"/>
                </a:moveTo>
                <a:lnTo>
                  <a:pt x="165490" y="987327"/>
                </a:lnTo>
                <a:lnTo>
                  <a:pt x="143050" y="830253"/>
                </a:lnTo>
                <a:lnTo>
                  <a:pt x="134636" y="611470"/>
                </a:lnTo>
                <a:lnTo>
                  <a:pt x="129026" y="465615"/>
                </a:lnTo>
                <a:lnTo>
                  <a:pt x="123416" y="330979"/>
                </a:lnTo>
                <a:lnTo>
                  <a:pt x="120611" y="230002"/>
                </a:lnTo>
                <a:lnTo>
                  <a:pt x="115001" y="168294"/>
                </a:lnTo>
                <a:lnTo>
                  <a:pt x="109391" y="143050"/>
                </a:lnTo>
                <a:lnTo>
                  <a:pt x="98172" y="117806"/>
                </a:lnTo>
                <a:lnTo>
                  <a:pt x="89757" y="106586"/>
                </a:lnTo>
                <a:lnTo>
                  <a:pt x="64513" y="86952"/>
                </a:lnTo>
                <a:lnTo>
                  <a:pt x="0" y="42073"/>
                </a:lnTo>
                <a:lnTo>
                  <a:pt x="193539" y="0"/>
                </a:lnTo>
                <a:lnTo>
                  <a:pt x="283296" y="70122"/>
                </a:lnTo>
                <a:lnTo>
                  <a:pt x="378663" y="140245"/>
                </a:lnTo>
                <a:lnTo>
                  <a:pt x="401102" y="159880"/>
                </a:lnTo>
                <a:lnTo>
                  <a:pt x="417931" y="182319"/>
                </a:lnTo>
                <a:lnTo>
                  <a:pt x="429151" y="204758"/>
                </a:lnTo>
                <a:lnTo>
                  <a:pt x="431956" y="230002"/>
                </a:lnTo>
                <a:lnTo>
                  <a:pt x="415126" y="255246"/>
                </a:lnTo>
                <a:lnTo>
                  <a:pt x="395492" y="291710"/>
                </a:lnTo>
                <a:lnTo>
                  <a:pt x="384272" y="336589"/>
                </a:lnTo>
                <a:lnTo>
                  <a:pt x="373053" y="384272"/>
                </a:lnTo>
                <a:lnTo>
                  <a:pt x="367443" y="445980"/>
                </a:lnTo>
                <a:lnTo>
                  <a:pt x="367443" y="575006"/>
                </a:lnTo>
                <a:lnTo>
                  <a:pt x="367443" y="802203"/>
                </a:lnTo>
                <a:lnTo>
                  <a:pt x="367443" y="1093914"/>
                </a:lnTo>
                <a:lnTo>
                  <a:pt x="367443" y="1452942"/>
                </a:lnTo>
                <a:lnTo>
                  <a:pt x="367443" y="2053192"/>
                </a:lnTo>
                <a:lnTo>
                  <a:pt x="143050" y="2064412"/>
                </a:lnTo>
                <a:lnTo>
                  <a:pt x="145855" y="1817580"/>
                </a:lnTo>
                <a:lnTo>
                  <a:pt x="157075" y="13491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1BE3292F-7C10-463E-BEE6-D6AFB3C86849}"/>
              </a:ext>
            </a:extLst>
          </p:cNvPr>
          <p:cNvSpPr/>
          <p:nvPr/>
        </p:nvSpPr>
        <p:spPr>
          <a:xfrm>
            <a:off x="3478213" y="3944938"/>
            <a:ext cx="2571750" cy="512762"/>
          </a:xfrm>
          <a:custGeom>
            <a:avLst/>
            <a:gdLst>
              <a:gd name="connsiteX0" fmla="*/ 1833563 w 2571750"/>
              <a:gd name="connsiteY0" fmla="*/ 261938 h 511969"/>
              <a:gd name="connsiteX1" fmla="*/ 1578769 w 2571750"/>
              <a:gd name="connsiteY1" fmla="*/ 290513 h 511969"/>
              <a:gd name="connsiteX2" fmla="*/ 1373982 w 2571750"/>
              <a:gd name="connsiteY2" fmla="*/ 314325 h 511969"/>
              <a:gd name="connsiteX3" fmla="*/ 1181100 w 2571750"/>
              <a:gd name="connsiteY3" fmla="*/ 357188 h 511969"/>
              <a:gd name="connsiteX4" fmla="*/ 990600 w 2571750"/>
              <a:gd name="connsiteY4" fmla="*/ 397669 h 511969"/>
              <a:gd name="connsiteX5" fmla="*/ 783432 w 2571750"/>
              <a:gd name="connsiteY5" fmla="*/ 440532 h 511969"/>
              <a:gd name="connsiteX6" fmla="*/ 628650 w 2571750"/>
              <a:gd name="connsiteY6" fmla="*/ 473869 h 511969"/>
              <a:gd name="connsiteX7" fmla="*/ 550069 w 2571750"/>
              <a:gd name="connsiteY7" fmla="*/ 492919 h 511969"/>
              <a:gd name="connsiteX8" fmla="*/ 488157 w 2571750"/>
              <a:gd name="connsiteY8" fmla="*/ 504825 h 511969"/>
              <a:gd name="connsiteX9" fmla="*/ 423863 w 2571750"/>
              <a:gd name="connsiteY9" fmla="*/ 511969 h 511969"/>
              <a:gd name="connsiteX10" fmla="*/ 378619 w 2571750"/>
              <a:gd name="connsiteY10" fmla="*/ 511969 h 511969"/>
              <a:gd name="connsiteX11" fmla="*/ 328613 w 2571750"/>
              <a:gd name="connsiteY11" fmla="*/ 504825 h 511969"/>
              <a:gd name="connsiteX12" fmla="*/ 300038 w 2571750"/>
              <a:gd name="connsiteY12" fmla="*/ 497682 h 511969"/>
              <a:gd name="connsiteX13" fmla="*/ 245269 w 2571750"/>
              <a:gd name="connsiteY13" fmla="*/ 478632 h 511969"/>
              <a:gd name="connsiteX14" fmla="*/ 171450 w 2571750"/>
              <a:gd name="connsiteY14" fmla="*/ 440532 h 511969"/>
              <a:gd name="connsiteX15" fmla="*/ 102394 w 2571750"/>
              <a:gd name="connsiteY15" fmla="*/ 390525 h 511969"/>
              <a:gd name="connsiteX16" fmla="*/ 38100 w 2571750"/>
              <a:gd name="connsiteY16" fmla="*/ 335757 h 511969"/>
              <a:gd name="connsiteX17" fmla="*/ 19050 w 2571750"/>
              <a:gd name="connsiteY17" fmla="*/ 316707 h 511969"/>
              <a:gd name="connsiteX18" fmla="*/ 7144 w 2571750"/>
              <a:gd name="connsiteY18" fmla="*/ 300038 h 511969"/>
              <a:gd name="connsiteX19" fmla="*/ 0 w 2571750"/>
              <a:gd name="connsiteY19" fmla="*/ 273844 h 511969"/>
              <a:gd name="connsiteX20" fmla="*/ 0 w 2571750"/>
              <a:gd name="connsiteY20" fmla="*/ 261938 h 511969"/>
              <a:gd name="connsiteX21" fmla="*/ 4763 w 2571750"/>
              <a:gd name="connsiteY21" fmla="*/ 254794 h 511969"/>
              <a:gd name="connsiteX22" fmla="*/ 21432 w 2571750"/>
              <a:gd name="connsiteY22" fmla="*/ 250032 h 511969"/>
              <a:gd name="connsiteX23" fmla="*/ 42863 w 2571750"/>
              <a:gd name="connsiteY23" fmla="*/ 254794 h 511969"/>
              <a:gd name="connsiteX24" fmla="*/ 88107 w 2571750"/>
              <a:gd name="connsiteY24" fmla="*/ 280988 h 511969"/>
              <a:gd name="connsiteX25" fmla="*/ 133350 w 2571750"/>
              <a:gd name="connsiteY25" fmla="*/ 307182 h 511969"/>
              <a:gd name="connsiteX26" fmla="*/ 176213 w 2571750"/>
              <a:gd name="connsiteY26" fmla="*/ 321469 h 511969"/>
              <a:gd name="connsiteX27" fmla="*/ 228600 w 2571750"/>
              <a:gd name="connsiteY27" fmla="*/ 335757 h 511969"/>
              <a:gd name="connsiteX28" fmla="*/ 276225 w 2571750"/>
              <a:gd name="connsiteY28" fmla="*/ 338138 h 511969"/>
              <a:gd name="connsiteX29" fmla="*/ 411957 w 2571750"/>
              <a:gd name="connsiteY29" fmla="*/ 311944 h 511969"/>
              <a:gd name="connsiteX30" fmla="*/ 731044 w 2571750"/>
              <a:gd name="connsiteY30" fmla="*/ 254794 h 511969"/>
              <a:gd name="connsiteX31" fmla="*/ 1212057 w 2571750"/>
              <a:gd name="connsiteY31" fmla="*/ 166688 h 511969"/>
              <a:gd name="connsiteX32" fmla="*/ 1521619 w 2571750"/>
              <a:gd name="connsiteY32" fmla="*/ 107157 h 511969"/>
              <a:gd name="connsiteX33" fmla="*/ 1759744 w 2571750"/>
              <a:gd name="connsiteY33" fmla="*/ 64294 h 511969"/>
              <a:gd name="connsiteX34" fmla="*/ 1916907 w 2571750"/>
              <a:gd name="connsiteY34" fmla="*/ 35719 h 511969"/>
              <a:gd name="connsiteX35" fmla="*/ 2076450 w 2571750"/>
              <a:gd name="connsiteY35" fmla="*/ 0 h 511969"/>
              <a:gd name="connsiteX36" fmla="*/ 2100263 w 2571750"/>
              <a:gd name="connsiteY36" fmla="*/ 0 h 511969"/>
              <a:gd name="connsiteX37" fmla="*/ 2145507 w 2571750"/>
              <a:gd name="connsiteY37" fmla="*/ 0 h 511969"/>
              <a:gd name="connsiteX38" fmla="*/ 2233613 w 2571750"/>
              <a:gd name="connsiteY38" fmla="*/ 9525 h 511969"/>
              <a:gd name="connsiteX39" fmla="*/ 2340769 w 2571750"/>
              <a:gd name="connsiteY39" fmla="*/ 33338 h 511969"/>
              <a:gd name="connsiteX40" fmla="*/ 2438400 w 2571750"/>
              <a:gd name="connsiteY40" fmla="*/ 66675 h 511969"/>
              <a:gd name="connsiteX41" fmla="*/ 2497932 w 2571750"/>
              <a:gd name="connsiteY41" fmla="*/ 90488 h 511969"/>
              <a:gd name="connsiteX42" fmla="*/ 2531269 w 2571750"/>
              <a:gd name="connsiteY42" fmla="*/ 107157 h 511969"/>
              <a:gd name="connsiteX43" fmla="*/ 2552700 w 2571750"/>
              <a:gd name="connsiteY43" fmla="*/ 119063 h 511969"/>
              <a:gd name="connsiteX44" fmla="*/ 2566988 w 2571750"/>
              <a:gd name="connsiteY44" fmla="*/ 133350 h 511969"/>
              <a:gd name="connsiteX45" fmla="*/ 2571750 w 2571750"/>
              <a:gd name="connsiteY45" fmla="*/ 147638 h 511969"/>
              <a:gd name="connsiteX46" fmla="*/ 2571750 w 2571750"/>
              <a:gd name="connsiteY46" fmla="*/ 161925 h 511969"/>
              <a:gd name="connsiteX47" fmla="*/ 2557463 w 2571750"/>
              <a:gd name="connsiteY47" fmla="*/ 178594 h 511969"/>
              <a:gd name="connsiteX48" fmla="*/ 2526507 w 2571750"/>
              <a:gd name="connsiteY48" fmla="*/ 197644 h 511969"/>
              <a:gd name="connsiteX49" fmla="*/ 2471738 w 2571750"/>
              <a:gd name="connsiteY49" fmla="*/ 207169 h 511969"/>
              <a:gd name="connsiteX50" fmla="*/ 2362200 w 2571750"/>
              <a:gd name="connsiteY50" fmla="*/ 219075 h 511969"/>
              <a:gd name="connsiteX51" fmla="*/ 2295525 w 2571750"/>
              <a:gd name="connsiteY51" fmla="*/ 219075 h 511969"/>
              <a:gd name="connsiteX52" fmla="*/ 2164557 w 2571750"/>
              <a:gd name="connsiteY52" fmla="*/ 228600 h 511969"/>
              <a:gd name="connsiteX53" fmla="*/ 1940719 w 2571750"/>
              <a:gd name="connsiteY53" fmla="*/ 250032 h 511969"/>
              <a:gd name="connsiteX54" fmla="*/ 1833563 w 2571750"/>
              <a:gd name="connsiteY54" fmla="*/ 261938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71750" h="511969">
                <a:moveTo>
                  <a:pt x="1833563" y="261938"/>
                </a:moveTo>
                <a:lnTo>
                  <a:pt x="1578769" y="290513"/>
                </a:lnTo>
                <a:lnTo>
                  <a:pt x="1373982" y="314325"/>
                </a:lnTo>
                <a:lnTo>
                  <a:pt x="1181100" y="357188"/>
                </a:lnTo>
                <a:lnTo>
                  <a:pt x="990600" y="397669"/>
                </a:lnTo>
                <a:lnTo>
                  <a:pt x="783432" y="440532"/>
                </a:lnTo>
                <a:lnTo>
                  <a:pt x="628650" y="473869"/>
                </a:lnTo>
                <a:lnTo>
                  <a:pt x="550069" y="492919"/>
                </a:lnTo>
                <a:lnTo>
                  <a:pt x="488157" y="504825"/>
                </a:lnTo>
                <a:lnTo>
                  <a:pt x="423863" y="511969"/>
                </a:lnTo>
                <a:lnTo>
                  <a:pt x="378619" y="511969"/>
                </a:lnTo>
                <a:lnTo>
                  <a:pt x="328613" y="504825"/>
                </a:lnTo>
                <a:lnTo>
                  <a:pt x="300038" y="497682"/>
                </a:lnTo>
                <a:lnTo>
                  <a:pt x="245269" y="478632"/>
                </a:lnTo>
                <a:lnTo>
                  <a:pt x="171450" y="440532"/>
                </a:lnTo>
                <a:lnTo>
                  <a:pt x="102394" y="390525"/>
                </a:lnTo>
                <a:lnTo>
                  <a:pt x="38100" y="335757"/>
                </a:lnTo>
                <a:lnTo>
                  <a:pt x="19050" y="316707"/>
                </a:lnTo>
                <a:lnTo>
                  <a:pt x="7144" y="300038"/>
                </a:lnTo>
                <a:lnTo>
                  <a:pt x="0" y="273844"/>
                </a:lnTo>
                <a:lnTo>
                  <a:pt x="0" y="261938"/>
                </a:lnTo>
                <a:lnTo>
                  <a:pt x="4763" y="254794"/>
                </a:lnTo>
                <a:lnTo>
                  <a:pt x="21432" y="250032"/>
                </a:lnTo>
                <a:lnTo>
                  <a:pt x="42863" y="254794"/>
                </a:lnTo>
                <a:lnTo>
                  <a:pt x="88107" y="280988"/>
                </a:lnTo>
                <a:lnTo>
                  <a:pt x="133350" y="307182"/>
                </a:lnTo>
                <a:lnTo>
                  <a:pt x="176213" y="321469"/>
                </a:lnTo>
                <a:lnTo>
                  <a:pt x="228600" y="335757"/>
                </a:lnTo>
                <a:lnTo>
                  <a:pt x="276225" y="338138"/>
                </a:lnTo>
                <a:lnTo>
                  <a:pt x="411957" y="311944"/>
                </a:lnTo>
                <a:lnTo>
                  <a:pt x="731044" y="254794"/>
                </a:lnTo>
                <a:lnTo>
                  <a:pt x="1212057" y="166688"/>
                </a:lnTo>
                <a:lnTo>
                  <a:pt x="1521619" y="107157"/>
                </a:lnTo>
                <a:lnTo>
                  <a:pt x="1759744" y="64294"/>
                </a:lnTo>
                <a:lnTo>
                  <a:pt x="1916907" y="35719"/>
                </a:lnTo>
                <a:lnTo>
                  <a:pt x="2076450" y="0"/>
                </a:lnTo>
                <a:lnTo>
                  <a:pt x="2100263" y="0"/>
                </a:lnTo>
                <a:lnTo>
                  <a:pt x="2145507" y="0"/>
                </a:lnTo>
                <a:lnTo>
                  <a:pt x="2233613" y="9525"/>
                </a:lnTo>
                <a:lnTo>
                  <a:pt x="2340769" y="33338"/>
                </a:lnTo>
                <a:lnTo>
                  <a:pt x="2438400" y="66675"/>
                </a:lnTo>
                <a:lnTo>
                  <a:pt x="2497932" y="90488"/>
                </a:lnTo>
                <a:lnTo>
                  <a:pt x="2531269" y="107157"/>
                </a:lnTo>
                <a:lnTo>
                  <a:pt x="2552700" y="119063"/>
                </a:lnTo>
                <a:lnTo>
                  <a:pt x="2566988" y="133350"/>
                </a:lnTo>
                <a:lnTo>
                  <a:pt x="2571750" y="147638"/>
                </a:lnTo>
                <a:lnTo>
                  <a:pt x="2571750" y="161925"/>
                </a:lnTo>
                <a:lnTo>
                  <a:pt x="2557463" y="178594"/>
                </a:lnTo>
                <a:lnTo>
                  <a:pt x="2526507" y="197644"/>
                </a:lnTo>
                <a:lnTo>
                  <a:pt x="2471738" y="207169"/>
                </a:lnTo>
                <a:lnTo>
                  <a:pt x="2362200" y="219075"/>
                </a:lnTo>
                <a:lnTo>
                  <a:pt x="2295525" y="219075"/>
                </a:lnTo>
                <a:lnTo>
                  <a:pt x="2164557" y="228600"/>
                </a:lnTo>
                <a:lnTo>
                  <a:pt x="1940719" y="250032"/>
                </a:lnTo>
                <a:lnTo>
                  <a:pt x="1833563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57C23006-CF0A-4E7A-8116-22FE232BB1BA}"/>
              </a:ext>
            </a:extLst>
          </p:cNvPr>
          <p:cNvSpPr/>
          <p:nvPr/>
        </p:nvSpPr>
        <p:spPr>
          <a:xfrm>
            <a:off x="2786063" y="5191125"/>
            <a:ext cx="4062412" cy="561975"/>
          </a:xfrm>
          <a:custGeom>
            <a:avLst/>
            <a:gdLst>
              <a:gd name="connsiteX0" fmla="*/ 1309105 w 4062172"/>
              <a:gd name="connsiteY0" fmla="*/ 184196 h 562455"/>
              <a:gd name="connsiteX1" fmla="*/ 1542639 w 4062172"/>
              <a:gd name="connsiteY1" fmla="*/ 154593 h 562455"/>
              <a:gd name="connsiteX2" fmla="*/ 1874849 w 4062172"/>
              <a:gd name="connsiteY2" fmla="*/ 115123 h 562455"/>
              <a:gd name="connsiteX3" fmla="*/ 2075490 w 4062172"/>
              <a:gd name="connsiteY3" fmla="*/ 92098 h 562455"/>
              <a:gd name="connsiteX4" fmla="*/ 2345205 w 4062172"/>
              <a:gd name="connsiteY4" fmla="*/ 78941 h 562455"/>
              <a:gd name="connsiteX5" fmla="*/ 2575450 w 4062172"/>
              <a:gd name="connsiteY5" fmla="*/ 62495 h 562455"/>
              <a:gd name="connsiteX6" fmla="*/ 2835298 w 4062172"/>
              <a:gd name="connsiteY6" fmla="*/ 42760 h 562455"/>
              <a:gd name="connsiteX7" fmla="*/ 3039228 w 4062172"/>
              <a:gd name="connsiteY7" fmla="*/ 32892 h 562455"/>
              <a:gd name="connsiteX8" fmla="*/ 3318811 w 4062172"/>
              <a:gd name="connsiteY8" fmla="*/ 16446 h 562455"/>
              <a:gd name="connsiteX9" fmla="*/ 3486561 w 4062172"/>
              <a:gd name="connsiteY9" fmla="*/ 3289 h 562455"/>
              <a:gd name="connsiteX10" fmla="*/ 3581948 w 4062172"/>
              <a:gd name="connsiteY10" fmla="*/ 0 h 562455"/>
              <a:gd name="connsiteX11" fmla="*/ 3618129 w 4062172"/>
              <a:gd name="connsiteY11" fmla="*/ 3289 h 562455"/>
              <a:gd name="connsiteX12" fmla="*/ 3687203 w 4062172"/>
              <a:gd name="connsiteY12" fmla="*/ 13157 h 562455"/>
              <a:gd name="connsiteX13" fmla="*/ 3759565 w 4062172"/>
              <a:gd name="connsiteY13" fmla="*/ 32892 h 562455"/>
              <a:gd name="connsiteX14" fmla="*/ 3845085 w 4062172"/>
              <a:gd name="connsiteY14" fmla="*/ 65784 h 562455"/>
              <a:gd name="connsiteX15" fmla="*/ 3930604 w 4062172"/>
              <a:gd name="connsiteY15" fmla="*/ 108544 h 562455"/>
              <a:gd name="connsiteX16" fmla="*/ 4006256 w 4062172"/>
              <a:gd name="connsiteY16" fmla="*/ 157882 h 562455"/>
              <a:gd name="connsiteX17" fmla="*/ 4035859 w 4062172"/>
              <a:gd name="connsiteY17" fmla="*/ 177617 h 562455"/>
              <a:gd name="connsiteX18" fmla="*/ 4042437 w 4062172"/>
              <a:gd name="connsiteY18" fmla="*/ 187485 h 562455"/>
              <a:gd name="connsiteX19" fmla="*/ 4049016 w 4062172"/>
              <a:gd name="connsiteY19" fmla="*/ 200642 h 562455"/>
              <a:gd name="connsiteX20" fmla="*/ 4058883 w 4062172"/>
              <a:gd name="connsiteY20" fmla="*/ 233534 h 562455"/>
              <a:gd name="connsiteX21" fmla="*/ 4062172 w 4062172"/>
              <a:gd name="connsiteY21" fmla="*/ 256558 h 562455"/>
              <a:gd name="connsiteX22" fmla="*/ 4062172 w 4062172"/>
              <a:gd name="connsiteY22" fmla="*/ 276294 h 562455"/>
              <a:gd name="connsiteX23" fmla="*/ 4052305 w 4062172"/>
              <a:gd name="connsiteY23" fmla="*/ 302607 h 562455"/>
              <a:gd name="connsiteX24" fmla="*/ 4039148 w 4062172"/>
              <a:gd name="connsiteY24" fmla="*/ 319053 h 562455"/>
              <a:gd name="connsiteX25" fmla="*/ 4012834 w 4062172"/>
              <a:gd name="connsiteY25" fmla="*/ 335500 h 562455"/>
              <a:gd name="connsiteX26" fmla="*/ 3953628 w 4062172"/>
              <a:gd name="connsiteY26" fmla="*/ 342078 h 562455"/>
              <a:gd name="connsiteX27" fmla="*/ 3907580 w 4062172"/>
              <a:gd name="connsiteY27" fmla="*/ 338789 h 562455"/>
              <a:gd name="connsiteX28" fmla="*/ 3825349 w 4062172"/>
              <a:gd name="connsiteY28" fmla="*/ 315764 h 562455"/>
              <a:gd name="connsiteX29" fmla="*/ 3680624 w 4062172"/>
              <a:gd name="connsiteY29" fmla="*/ 282872 h 562455"/>
              <a:gd name="connsiteX30" fmla="*/ 3535899 w 4062172"/>
              <a:gd name="connsiteY30" fmla="*/ 259848 h 562455"/>
              <a:gd name="connsiteX31" fmla="*/ 3394463 w 4062172"/>
              <a:gd name="connsiteY31" fmla="*/ 240112 h 562455"/>
              <a:gd name="connsiteX32" fmla="*/ 3279341 w 4062172"/>
              <a:gd name="connsiteY32" fmla="*/ 226956 h 562455"/>
              <a:gd name="connsiteX33" fmla="*/ 3157640 w 4062172"/>
              <a:gd name="connsiteY33" fmla="*/ 223666 h 562455"/>
              <a:gd name="connsiteX34" fmla="*/ 2986601 w 4062172"/>
              <a:gd name="connsiteY34" fmla="*/ 226956 h 562455"/>
              <a:gd name="connsiteX35" fmla="*/ 2835298 w 4062172"/>
              <a:gd name="connsiteY35" fmla="*/ 233534 h 562455"/>
              <a:gd name="connsiteX36" fmla="*/ 2674126 w 4062172"/>
              <a:gd name="connsiteY36" fmla="*/ 240112 h 562455"/>
              <a:gd name="connsiteX37" fmla="*/ 2348495 w 4062172"/>
              <a:gd name="connsiteY37" fmla="*/ 263137 h 562455"/>
              <a:gd name="connsiteX38" fmla="*/ 2068912 w 4062172"/>
              <a:gd name="connsiteY38" fmla="*/ 292740 h 562455"/>
              <a:gd name="connsiteX39" fmla="*/ 1822221 w 4062172"/>
              <a:gd name="connsiteY39" fmla="*/ 322343 h 562455"/>
              <a:gd name="connsiteX40" fmla="*/ 1687364 w 4062172"/>
              <a:gd name="connsiteY40" fmla="*/ 338789 h 562455"/>
              <a:gd name="connsiteX41" fmla="*/ 1457119 w 4062172"/>
              <a:gd name="connsiteY41" fmla="*/ 371681 h 562455"/>
              <a:gd name="connsiteX42" fmla="*/ 1157801 w 4062172"/>
              <a:gd name="connsiteY42" fmla="*/ 421019 h 562455"/>
              <a:gd name="connsiteX43" fmla="*/ 937424 w 4062172"/>
              <a:gd name="connsiteY43" fmla="*/ 457200 h 562455"/>
              <a:gd name="connsiteX44" fmla="*/ 664420 w 4062172"/>
              <a:gd name="connsiteY44" fmla="*/ 506538 h 562455"/>
              <a:gd name="connsiteX45" fmla="*/ 480224 w 4062172"/>
              <a:gd name="connsiteY45" fmla="*/ 549298 h 562455"/>
              <a:gd name="connsiteX46" fmla="*/ 444043 w 4062172"/>
              <a:gd name="connsiteY46" fmla="*/ 559166 h 562455"/>
              <a:gd name="connsiteX47" fmla="*/ 421018 w 4062172"/>
              <a:gd name="connsiteY47" fmla="*/ 562455 h 562455"/>
              <a:gd name="connsiteX48" fmla="*/ 358523 w 4062172"/>
              <a:gd name="connsiteY48" fmla="*/ 542720 h 562455"/>
              <a:gd name="connsiteX49" fmla="*/ 305896 w 4062172"/>
              <a:gd name="connsiteY49" fmla="*/ 519695 h 562455"/>
              <a:gd name="connsiteX50" fmla="*/ 217087 w 4062172"/>
              <a:gd name="connsiteY50" fmla="*/ 463779 h 562455"/>
              <a:gd name="connsiteX51" fmla="*/ 131568 w 4062172"/>
              <a:gd name="connsiteY51" fmla="*/ 397994 h 562455"/>
              <a:gd name="connsiteX52" fmla="*/ 55916 w 4062172"/>
              <a:gd name="connsiteY52" fmla="*/ 335500 h 562455"/>
              <a:gd name="connsiteX53" fmla="*/ 23024 w 4062172"/>
              <a:gd name="connsiteY53" fmla="*/ 302607 h 562455"/>
              <a:gd name="connsiteX54" fmla="*/ 6578 w 4062172"/>
              <a:gd name="connsiteY54" fmla="*/ 279583 h 562455"/>
              <a:gd name="connsiteX55" fmla="*/ 0 w 4062172"/>
              <a:gd name="connsiteY55" fmla="*/ 269715 h 562455"/>
              <a:gd name="connsiteX56" fmla="*/ 3289 w 4062172"/>
              <a:gd name="connsiteY56" fmla="*/ 259848 h 562455"/>
              <a:gd name="connsiteX57" fmla="*/ 9867 w 4062172"/>
              <a:gd name="connsiteY57" fmla="*/ 253269 h 562455"/>
              <a:gd name="connsiteX58" fmla="*/ 39470 w 4062172"/>
              <a:gd name="connsiteY58" fmla="*/ 253269 h 562455"/>
              <a:gd name="connsiteX59" fmla="*/ 62495 w 4062172"/>
              <a:gd name="connsiteY59" fmla="*/ 259848 h 562455"/>
              <a:gd name="connsiteX60" fmla="*/ 115122 w 4062172"/>
              <a:gd name="connsiteY60" fmla="*/ 282872 h 562455"/>
              <a:gd name="connsiteX61" fmla="*/ 187485 w 4062172"/>
              <a:gd name="connsiteY61" fmla="*/ 299318 h 562455"/>
              <a:gd name="connsiteX62" fmla="*/ 286161 w 4062172"/>
              <a:gd name="connsiteY62" fmla="*/ 315764 h 562455"/>
              <a:gd name="connsiteX63" fmla="*/ 397994 w 4062172"/>
              <a:gd name="connsiteY63" fmla="*/ 319053 h 562455"/>
              <a:gd name="connsiteX64" fmla="*/ 585479 w 4062172"/>
              <a:gd name="connsiteY64" fmla="*/ 286161 h 562455"/>
              <a:gd name="connsiteX65" fmla="*/ 934135 w 4062172"/>
              <a:gd name="connsiteY65" fmla="*/ 236823 h 562455"/>
              <a:gd name="connsiteX66" fmla="*/ 1309105 w 4062172"/>
              <a:gd name="connsiteY66" fmla="*/ 184196 h 56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062172" h="562455">
                <a:moveTo>
                  <a:pt x="1309105" y="184196"/>
                </a:moveTo>
                <a:lnTo>
                  <a:pt x="1542639" y="154593"/>
                </a:lnTo>
                <a:lnTo>
                  <a:pt x="1874849" y="115123"/>
                </a:lnTo>
                <a:lnTo>
                  <a:pt x="2075490" y="92098"/>
                </a:lnTo>
                <a:lnTo>
                  <a:pt x="2345205" y="78941"/>
                </a:lnTo>
                <a:lnTo>
                  <a:pt x="2575450" y="62495"/>
                </a:lnTo>
                <a:lnTo>
                  <a:pt x="2835298" y="42760"/>
                </a:lnTo>
                <a:lnTo>
                  <a:pt x="3039228" y="32892"/>
                </a:lnTo>
                <a:lnTo>
                  <a:pt x="3318811" y="16446"/>
                </a:lnTo>
                <a:lnTo>
                  <a:pt x="3486561" y="3289"/>
                </a:lnTo>
                <a:lnTo>
                  <a:pt x="3581948" y="0"/>
                </a:lnTo>
                <a:lnTo>
                  <a:pt x="3618129" y="3289"/>
                </a:lnTo>
                <a:lnTo>
                  <a:pt x="3687203" y="13157"/>
                </a:lnTo>
                <a:lnTo>
                  <a:pt x="3759565" y="32892"/>
                </a:lnTo>
                <a:lnTo>
                  <a:pt x="3845085" y="65784"/>
                </a:lnTo>
                <a:lnTo>
                  <a:pt x="3930604" y="108544"/>
                </a:lnTo>
                <a:lnTo>
                  <a:pt x="4006256" y="157882"/>
                </a:lnTo>
                <a:lnTo>
                  <a:pt x="4035859" y="177617"/>
                </a:lnTo>
                <a:lnTo>
                  <a:pt x="4042437" y="187485"/>
                </a:lnTo>
                <a:lnTo>
                  <a:pt x="4049016" y="200642"/>
                </a:lnTo>
                <a:lnTo>
                  <a:pt x="4058883" y="233534"/>
                </a:lnTo>
                <a:lnTo>
                  <a:pt x="4062172" y="256558"/>
                </a:lnTo>
                <a:lnTo>
                  <a:pt x="4062172" y="276294"/>
                </a:lnTo>
                <a:lnTo>
                  <a:pt x="4052305" y="302607"/>
                </a:lnTo>
                <a:lnTo>
                  <a:pt x="4039148" y="319053"/>
                </a:lnTo>
                <a:lnTo>
                  <a:pt x="4012834" y="335500"/>
                </a:lnTo>
                <a:lnTo>
                  <a:pt x="3953628" y="342078"/>
                </a:lnTo>
                <a:lnTo>
                  <a:pt x="3907580" y="338789"/>
                </a:lnTo>
                <a:lnTo>
                  <a:pt x="3825349" y="315764"/>
                </a:lnTo>
                <a:lnTo>
                  <a:pt x="3680624" y="282872"/>
                </a:lnTo>
                <a:lnTo>
                  <a:pt x="3535899" y="259848"/>
                </a:lnTo>
                <a:lnTo>
                  <a:pt x="3394463" y="240112"/>
                </a:lnTo>
                <a:lnTo>
                  <a:pt x="3279341" y="226956"/>
                </a:lnTo>
                <a:lnTo>
                  <a:pt x="3157640" y="223666"/>
                </a:lnTo>
                <a:lnTo>
                  <a:pt x="2986601" y="226956"/>
                </a:lnTo>
                <a:lnTo>
                  <a:pt x="2835298" y="233534"/>
                </a:lnTo>
                <a:lnTo>
                  <a:pt x="2674126" y="240112"/>
                </a:lnTo>
                <a:lnTo>
                  <a:pt x="2348495" y="263137"/>
                </a:lnTo>
                <a:lnTo>
                  <a:pt x="2068912" y="292740"/>
                </a:lnTo>
                <a:lnTo>
                  <a:pt x="1822221" y="322343"/>
                </a:lnTo>
                <a:lnTo>
                  <a:pt x="1687364" y="338789"/>
                </a:lnTo>
                <a:lnTo>
                  <a:pt x="1457119" y="371681"/>
                </a:lnTo>
                <a:lnTo>
                  <a:pt x="1157801" y="421019"/>
                </a:lnTo>
                <a:lnTo>
                  <a:pt x="937424" y="457200"/>
                </a:lnTo>
                <a:lnTo>
                  <a:pt x="664420" y="506538"/>
                </a:lnTo>
                <a:lnTo>
                  <a:pt x="480224" y="549298"/>
                </a:lnTo>
                <a:lnTo>
                  <a:pt x="444043" y="559166"/>
                </a:lnTo>
                <a:lnTo>
                  <a:pt x="421018" y="562455"/>
                </a:lnTo>
                <a:lnTo>
                  <a:pt x="358523" y="542720"/>
                </a:lnTo>
                <a:lnTo>
                  <a:pt x="305896" y="519695"/>
                </a:lnTo>
                <a:lnTo>
                  <a:pt x="217087" y="463779"/>
                </a:lnTo>
                <a:lnTo>
                  <a:pt x="131568" y="397994"/>
                </a:lnTo>
                <a:lnTo>
                  <a:pt x="55916" y="335500"/>
                </a:lnTo>
                <a:lnTo>
                  <a:pt x="23024" y="302607"/>
                </a:lnTo>
                <a:lnTo>
                  <a:pt x="6578" y="279583"/>
                </a:lnTo>
                <a:lnTo>
                  <a:pt x="0" y="269715"/>
                </a:lnTo>
                <a:lnTo>
                  <a:pt x="3289" y="259848"/>
                </a:lnTo>
                <a:lnTo>
                  <a:pt x="9867" y="253269"/>
                </a:lnTo>
                <a:lnTo>
                  <a:pt x="39470" y="253269"/>
                </a:lnTo>
                <a:lnTo>
                  <a:pt x="62495" y="259848"/>
                </a:lnTo>
                <a:lnTo>
                  <a:pt x="115122" y="282872"/>
                </a:lnTo>
                <a:lnTo>
                  <a:pt x="187485" y="299318"/>
                </a:lnTo>
                <a:lnTo>
                  <a:pt x="286161" y="315764"/>
                </a:lnTo>
                <a:lnTo>
                  <a:pt x="397994" y="319053"/>
                </a:lnTo>
                <a:lnTo>
                  <a:pt x="585479" y="286161"/>
                </a:lnTo>
                <a:lnTo>
                  <a:pt x="934135" y="236823"/>
                </a:lnTo>
                <a:lnTo>
                  <a:pt x="1309105" y="1841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F0C4F76C-3009-4BF5-84D8-DDFA161EE272}"/>
              </a:ext>
            </a:extLst>
          </p:cNvPr>
          <p:cNvSpPr/>
          <p:nvPr/>
        </p:nvSpPr>
        <p:spPr>
          <a:xfrm>
            <a:off x="5580063" y="4398963"/>
            <a:ext cx="682625" cy="571500"/>
          </a:xfrm>
          <a:custGeom>
            <a:avLst/>
            <a:gdLst>
              <a:gd name="connsiteX0" fmla="*/ 397669 w 683419"/>
              <a:gd name="connsiteY0" fmla="*/ 138112 h 571500"/>
              <a:gd name="connsiteX1" fmla="*/ 242887 w 683419"/>
              <a:gd name="connsiteY1" fmla="*/ 78581 h 571500"/>
              <a:gd name="connsiteX2" fmla="*/ 111919 w 683419"/>
              <a:gd name="connsiteY2" fmla="*/ 33337 h 571500"/>
              <a:gd name="connsiteX3" fmla="*/ 59531 w 683419"/>
              <a:gd name="connsiteY3" fmla="*/ 14287 h 571500"/>
              <a:gd name="connsiteX4" fmla="*/ 33337 w 683419"/>
              <a:gd name="connsiteY4" fmla="*/ 2381 h 571500"/>
              <a:gd name="connsiteX5" fmla="*/ 16669 w 683419"/>
              <a:gd name="connsiteY5" fmla="*/ 0 h 571500"/>
              <a:gd name="connsiteX6" fmla="*/ 4762 w 683419"/>
              <a:gd name="connsiteY6" fmla="*/ 0 h 571500"/>
              <a:gd name="connsiteX7" fmla="*/ 0 w 683419"/>
              <a:gd name="connsiteY7" fmla="*/ 4762 h 571500"/>
              <a:gd name="connsiteX8" fmla="*/ 0 w 683419"/>
              <a:gd name="connsiteY8" fmla="*/ 16669 h 571500"/>
              <a:gd name="connsiteX9" fmla="*/ 9525 w 683419"/>
              <a:gd name="connsiteY9" fmla="*/ 52387 h 571500"/>
              <a:gd name="connsiteX10" fmla="*/ 26194 w 683419"/>
              <a:gd name="connsiteY10" fmla="*/ 66675 h 571500"/>
              <a:gd name="connsiteX11" fmla="*/ 92869 w 683419"/>
              <a:gd name="connsiteY11" fmla="*/ 111919 h 571500"/>
              <a:gd name="connsiteX12" fmla="*/ 171450 w 683419"/>
              <a:gd name="connsiteY12" fmla="*/ 176212 h 571500"/>
              <a:gd name="connsiteX13" fmla="*/ 264319 w 683419"/>
              <a:gd name="connsiteY13" fmla="*/ 266700 h 571500"/>
              <a:gd name="connsiteX14" fmla="*/ 347662 w 683419"/>
              <a:gd name="connsiteY14" fmla="*/ 352425 h 571500"/>
              <a:gd name="connsiteX15" fmla="*/ 402431 w 683419"/>
              <a:gd name="connsiteY15" fmla="*/ 414337 h 571500"/>
              <a:gd name="connsiteX16" fmla="*/ 488156 w 683419"/>
              <a:gd name="connsiteY16" fmla="*/ 511969 h 571500"/>
              <a:gd name="connsiteX17" fmla="*/ 521494 w 683419"/>
              <a:gd name="connsiteY17" fmla="*/ 550069 h 571500"/>
              <a:gd name="connsiteX18" fmla="*/ 547687 w 683419"/>
              <a:gd name="connsiteY18" fmla="*/ 564356 h 571500"/>
              <a:gd name="connsiteX19" fmla="*/ 571500 w 683419"/>
              <a:gd name="connsiteY19" fmla="*/ 571500 h 571500"/>
              <a:gd name="connsiteX20" fmla="*/ 597694 w 683419"/>
              <a:gd name="connsiteY20" fmla="*/ 566737 h 571500"/>
              <a:gd name="connsiteX21" fmla="*/ 623887 w 683419"/>
              <a:gd name="connsiteY21" fmla="*/ 547687 h 571500"/>
              <a:gd name="connsiteX22" fmla="*/ 650081 w 683419"/>
              <a:gd name="connsiteY22" fmla="*/ 521494 h 571500"/>
              <a:gd name="connsiteX23" fmla="*/ 671512 w 683419"/>
              <a:gd name="connsiteY23" fmla="*/ 488156 h 571500"/>
              <a:gd name="connsiteX24" fmla="*/ 681037 w 683419"/>
              <a:gd name="connsiteY24" fmla="*/ 461962 h 571500"/>
              <a:gd name="connsiteX25" fmla="*/ 683419 w 683419"/>
              <a:gd name="connsiteY25" fmla="*/ 435769 h 571500"/>
              <a:gd name="connsiteX26" fmla="*/ 676275 w 683419"/>
              <a:gd name="connsiteY26" fmla="*/ 397669 h 571500"/>
              <a:gd name="connsiteX27" fmla="*/ 657225 w 683419"/>
              <a:gd name="connsiteY27" fmla="*/ 347662 h 571500"/>
              <a:gd name="connsiteX28" fmla="*/ 621506 w 683419"/>
              <a:gd name="connsiteY28" fmla="*/ 280987 h 571500"/>
              <a:gd name="connsiteX29" fmla="*/ 576262 w 683419"/>
              <a:gd name="connsiteY29" fmla="*/ 216694 h 571500"/>
              <a:gd name="connsiteX30" fmla="*/ 564356 w 683419"/>
              <a:gd name="connsiteY30" fmla="*/ 209550 h 571500"/>
              <a:gd name="connsiteX31" fmla="*/ 476250 w 683419"/>
              <a:gd name="connsiteY31" fmla="*/ 171450 h 571500"/>
              <a:gd name="connsiteX32" fmla="*/ 397669 w 683419"/>
              <a:gd name="connsiteY32" fmla="*/ 138112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83419" h="571500">
                <a:moveTo>
                  <a:pt x="397669" y="138112"/>
                </a:moveTo>
                <a:lnTo>
                  <a:pt x="242887" y="78581"/>
                </a:lnTo>
                <a:lnTo>
                  <a:pt x="111919" y="33337"/>
                </a:lnTo>
                <a:lnTo>
                  <a:pt x="59531" y="14287"/>
                </a:lnTo>
                <a:lnTo>
                  <a:pt x="33337" y="2381"/>
                </a:lnTo>
                <a:lnTo>
                  <a:pt x="16669" y="0"/>
                </a:lnTo>
                <a:lnTo>
                  <a:pt x="4762" y="0"/>
                </a:lnTo>
                <a:lnTo>
                  <a:pt x="0" y="4762"/>
                </a:lnTo>
                <a:lnTo>
                  <a:pt x="0" y="16669"/>
                </a:lnTo>
                <a:lnTo>
                  <a:pt x="9525" y="52387"/>
                </a:lnTo>
                <a:lnTo>
                  <a:pt x="26194" y="66675"/>
                </a:lnTo>
                <a:lnTo>
                  <a:pt x="92869" y="111919"/>
                </a:lnTo>
                <a:lnTo>
                  <a:pt x="171450" y="176212"/>
                </a:lnTo>
                <a:lnTo>
                  <a:pt x="264319" y="266700"/>
                </a:lnTo>
                <a:lnTo>
                  <a:pt x="347662" y="352425"/>
                </a:lnTo>
                <a:lnTo>
                  <a:pt x="402431" y="414337"/>
                </a:lnTo>
                <a:lnTo>
                  <a:pt x="488156" y="511969"/>
                </a:lnTo>
                <a:lnTo>
                  <a:pt x="521494" y="550069"/>
                </a:lnTo>
                <a:lnTo>
                  <a:pt x="547687" y="564356"/>
                </a:lnTo>
                <a:lnTo>
                  <a:pt x="571500" y="571500"/>
                </a:lnTo>
                <a:lnTo>
                  <a:pt x="597694" y="566737"/>
                </a:lnTo>
                <a:lnTo>
                  <a:pt x="623887" y="547687"/>
                </a:lnTo>
                <a:lnTo>
                  <a:pt x="650081" y="521494"/>
                </a:lnTo>
                <a:lnTo>
                  <a:pt x="671512" y="488156"/>
                </a:lnTo>
                <a:lnTo>
                  <a:pt x="681037" y="461962"/>
                </a:lnTo>
                <a:lnTo>
                  <a:pt x="683419" y="435769"/>
                </a:lnTo>
                <a:lnTo>
                  <a:pt x="676275" y="397669"/>
                </a:lnTo>
                <a:lnTo>
                  <a:pt x="657225" y="347662"/>
                </a:lnTo>
                <a:lnTo>
                  <a:pt x="621506" y="280987"/>
                </a:lnTo>
                <a:lnTo>
                  <a:pt x="576262" y="216694"/>
                </a:lnTo>
                <a:lnTo>
                  <a:pt x="564356" y="209550"/>
                </a:lnTo>
                <a:lnTo>
                  <a:pt x="476250" y="171450"/>
                </a:lnTo>
                <a:lnTo>
                  <a:pt x="397669" y="1381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A0D1F7B-B6E3-4111-AC97-00C175850EBB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419225"/>
            <a:ext cx="4191000" cy="4333875"/>
            <a:chOff x="2924175" y="1571625"/>
            <a:chExt cx="4191000" cy="4333875"/>
          </a:xfrm>
        </p:grpSpPr>
        <p:sp>
          <p:nvSpPr>
            <p:cNvPr id="11" name="フリーフォーム 66">
              <a:extLst>
                <a:ext uri="{FF2B5EF4-FFF2-40B4-BE49-F238E27FC236}">
                  <a16:creationId xmlns:a16="http://schemas.microsoft.com/office/drawing/2014/main" id="{06058767-7481-41C3-BEE8-589BDF9212DE}"/>
                </a:ext>
              </a:extLst>
            </p:cNvPr>
            <p:cNvSpPr/>
            <p:nvPr/>
          </p:nvSpPr>
          <p:spPr>
            <a:xfrm>
              <a:off x="4532313" y="1571625"/>
              <a:ext cx="611187" cy="909638"/>
            </a:xfrm>
            <a:custGeom>
              <a:avLst/>
              <a:gdLst>
                <a:gd name="connsiteX0" fmla="*/ 276225 w 611981"/>
                <a:gd name="connsiteY0" fmla="*/ 642938 h 909638"/>
                <a:gd name="connsiteX1" fmla="*/ 276225 w 611981"/>
                <a:gd name="connsiteY1" fmla="*/ 531019 h 909638"/>
                <a:gd name="connsiteX2" fmla="*/ 280987 w 611981"/>
                <a:gd name="connsiteY2" fmla="*/ 500063 h 909638"/>
                <a:gd name="connsiteX3" fmla="*/ 283369 w 611981"/>
                <a:gd name="connsiteY3" fmla="*/ 459581 h 909638"/>
                <a:gd name="connsiteX4" fmla="*/ 283369 w 611981"/>
                <a:gd name="connsiteY4" fmla="*/ 416719 h 909638"/>
                <a:gd name="connsiteX5" fmla="*/ 280987 w 611981"/>
                <a:gd name="connsiteY5" fmla="*/ 376238 h 909638"/>
                <a:gd name="connsiteX6" fmla="*/ 276225 w 611981"/>
                <a:gd name="connsiteY6" fmla="*/ 338138 h 909638"/>
                <a:gd name="connsiteX7" fmla="*/ 266700 w 611981"/>
                <a:gd name="connsiteY7" fmla="*/ 302419 h 909638"/>
                <a:gd name="connsiteX8" fmla="*/ 254794 w 611981"/>
                <a:gd name="connsiteY8" fmla="*/ 271463 h 909638"/>
                <a:gd name="connsiteX9" fmla="*/ 242887 w 611981"/>
                <a:gd name="connsiteY9" fmla="*/ 240506 h 909638"/>
                <a:gd name="connsiteX10" fmla="*/ 226219 w 611981"/>
                <a:gd name="connsiteY10" fmla="*/ 214313 h 909638"/>
                <a:gd name="connsiteX11" fmla="*/ 180975 w 611981"/>
                <a:gd name="connsiteY11" fmla="*/ 169069 h 909638"/>
                <a:gd name="connsiteX12" fmla="*/ 147637 w 611981"/>
                <a:gd name="connsiteY12" fmla="*/ 140494 h 909638"/>
                <a:gd name="connsiteX13" fmla="*/ 116681 w 611981"/>
                <a:gd name="connsiteY13" fmla="*/ 119063 h 909638"/>
                <a:gd name="connsiteX14" fmla="*/ 78581 w 611981"/>
                <a:gd name="connsiteY14" fmla="*/ 95250 h 909638"/>
                <a:gd name="connsiteX15" fmla="*/ 35719 w 611981"/>
                <a:gd name="connsiteY15" fmla="*/ 71438 h 909638"/>
                <a:gd name="connsiteX16" fmla="*/ 21431 w 611981"/>
                <a:gd name="connsiteY16" fmla="*/ 59531 h 909638"/>
                <a:gd name="connsiteX17" fmla="*/ 4762 w 611981"/>
                <a:gd name="connsiteY17" fmla="*/ 42863 h 909638"/>
                <a:gd name="connsiteX18" fmla="*/ 0 w 611981"/>
                <a:gd name="connsiteY18" fmla="*/ 26194 h 909638"/>
                <a:gd name="connsiteX19" fmla="*/ 2381 w 611981"/>
                <a:gd name="connsiteY19" fmla="*/ 14288 h 909638"/>
                <a:gd name="connsiteX20" fmla="*/ 11906 w 611981"/>
                <a:gd name="connsiteY20" fmla="*/ 4763 h 909638"/>
                <a:gd name="connsiteX21" fmla="*/ 50006 w 611981"/>
                <a:gd name="connsiteY21" fmla="*/ 0 h 909638"/>
                <a:gd name="connsiteX22" fmla="*/ 130969 w 611981"/>
                <a:gd name="connsiteY22" fmla="*/ 11906 h 909638"/>
                <a:gd name="connsiteX23" fmla="*/ 254794 w 611981"/>
                <a:gd name="connsiteY23" fmla="*/ 35719 h 909638"/>
                <a:gd name="connsiteX24" fmla="*/ 326231 w 611981"/>
                <a:gd name="connsiteY24" fmla="*/ 54769 h 909638"/>
                <a:gd name="connsiteX25" fmla="*/ 383381 w 611981"/>
                <a:gd name="connsiteY25" fmla="*/ 71438 h 909638"/>
                <a:gd name="connsiteX26" fmla="*/ 438150 w 611981"/>
                <a:gd name="connsiteY26" fmla="*/ 95250 h 909638"/>
                <a:gd name="connsiteX27" fmla="*/ 497681 w 611981"/>
                <a:gd name="connsiteY27" fmla="*/ 123825 h 909638"/>
                <a:gd name="connsiteX28" fmla="*/ 538162 w 611981"/>
                <a:gd name="connsiteY28" fmla="*/ 152400 h 909638"/>
                <a:gd name="connsiteX29" fmla="*/ 561975 w 611981"/>
                <a:gd name="connsiteY29" fmla="*/ 171450 h 909638"/>
                <a:gd name="connsiteX30" fmla="*/ 588169 w 611981"/>
                <a:gd name="connsiteY30" fmla="*/ 197644 h 909638"/>
                <a:gd name="connsiteX31" fmla="*/ 604837 w 611981"/>
                <a:gd name="connsiteY31" fmla="*/ 223838 h 909638"/>
                <a:gd name="connsiteX32" fmla="*/ 611981 w 611981"/>
                <a:gd name="connsiteY32" fmla="*/ 240506 h 909638"/>
                <a:gd name="connsiteX33" fmla="*/ 611981 w 611981"/>
                <a:gd name="connsiteY33" fmla="*/ 266700 h 909638"/>
                <a:gd name="connsiteX34" fmla="*/ 607219 w 611981"/>
                <a:gd name="connsiteY34" fmla="*/ 292894 h 909638"/>
                <a:gd name="connsiteX35" fmla="*/ 592931 w 611981"/>
                <a:gd name="connsiteY35" fmla="*/ 314325 h 909638"/>
                <a:gd name="connsiteX36" fmla="*/ 571500 w 611981"/>
                <a:gd name="connsiteY36" fmla="*/ 333375 h 909638"/>
                <a:gd name="connsiteX37" fmla="*/ 561975 w 611981"/>
                <a:gd name="connsiteY37" fmla="*/ 347663 h 909638"/>
                <a:gd name="connsiteX38" fmla="*/ 550069 w 611981"/>
                <a:gd name="connsiteY38" fmla="*/ 376238 h 909638"/>
                <a:gd name="connsiteX39" fmla="*/ 533400 w 611981"/>
                <a:gd name="connsiteY39" fmla="*/ 438150 h 909638"/>
                <a:gd name="connsiteX40" fmla="*/ 523875 w 611981"/>
                <a:gd name="connsiteY40" fmla="*/ 511969 h 909638"/>
                <a:gd name="connsiteX41" fmla="*/ 521494 w 611981"/>
                <a:gd name="connsiteY41" fmla="*/ 692944 h 909638"/>
                <a:gd name="connsiteX42" fmla="*/ 521494 w 611981"/>
                <a:gd name="connsiteY42" fmla="*/ 878681 h 909638"/>
                <a:gd name="connsiteX43" fmla="*/ 273844 w 611981"/>
                <a:gd name="connsiteY43" fmla="*/ 909638 h 909638"/>
                <a:gd name="connsiteX44" fmla="*/ 276225 w 611981"/>
                <a:gd name="connsiteY44" fmla="*/ 642938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11981" h="909638">
                  <a:moveTo>
                    <a:pt x="276225" y="642938"/>
                  </a:moveTo>
                  <a:lnTo>
                    <a:pt x="276225" y="531019"/>
                  </a:lnTo>
                  <a:lnTo>
                    <a:pt x="280987" y="500063"/>
                  </a:lnTo>
                  <a:lnTo>
                    <a:pt x="283369" y="459581"/>
                  </a:lnTo>
                  <a:lnTo>
                    <a:pt x="283369" y="416719"/>
                  </a:lnTo>
                  <a:lnTo>
                    <a:pt x="280987" y="376238"/>
                  </a:lnTo>
                  <a:lnTo>
                    <a:pt x="276225" y="338138"/>
                  </a:lnTo>
                  <a:lnTo>
                    <a:pt x="266700" y="302419"/>
                  </a:lnTo>
                  <a:lnTo>
                    <a:pt x="254794" y="271463"/>
                  </a:lnTo>
                  <a:lnTo>
                    <a:pt x="242887" y="240506"/>
                  </a:lnTo>
                  <a:lnTo>
                    <a:pt x="226219" y="214313"/>
                  </a:lnTo>
                  <a:lnTo>
                    <a:pt x="180975" y="169069"/>
                  </a:lnTo>
                  <a:lnTo>
                    <a:pt x="147637" y="140494"/>
                  </a:lnTo>
                  <a:lnTo>
                    <a:pt x="116681" y="119063"/>
                  </a:lnTo>
                  <a:lnTo>
                    <a:pt x="78581" y="95250"/>
                  </a:lnTo>
                  <a:lnTo>
                    <a:pt x="35719" y="71438"/>
                  </a:lnTo>
                  <a:lnTo>
                    <a:pt x="21431" y="59531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50006" y="0"/>
                  </a:lnTo>
                  <a:lnTo>
                    <a:pt x="130969" y="11906"/>
                  </a:lnTo>
                  <a:lnTo>
                    <a:pt x="254794" y="35719"/>
                  </a:lnTo>
                  <a:lnTo>
                    <a:pt x="326231" y="54769"/>
                  </a:lnTo>
                  <a:lnTo>
                    <a:pt x="383381" y="71438"/>
                  </a:lnTo>
                  <a:lnTo>
                    <a:pt x="438150" y="95250"/>
                  </a:lnTo>
                  <a:lnTo>
                    <a:pt x="497681" y="123825"/>
                  </a:lnTo>
                  <a:lnTo>
                    <a:pt x="538162" y="152400"/>
                  </a:lnTo>
                  <a:lnTo>
                    <a:pt x="561975" y="171450"/>
                  </a:lnTo>
                  <a:lnTo>
                    <a:pt x="588169" y="197644"/>
                  </a:lnTo>
                  <a:lnTo>
                    <a:pt x="604837" y="223838"/>
                  </a:lnTo>
                  <a:lnTo>
                    <a:pt x="611981" y="240506"/>
                  </a:lnTo>
                  <a:lnTo>
                    <a:pt x="611981" y="266700"/>
                  </a:lnTo>
                  <a:lnTo>
                    <a:pt x="607219" y="292894"/>
                  </a:lnTo>
                  <a:lnTo>
                    <a:pt x="592931" y="314325"/>
                  </a:lnTo>
                  <a:lnTo>
                    <a:pt x="571500" y="333375"/>
                  </a:lnTo>
                  <a:lnTo>
                    <a:pt x="561975" y="347663"/>
                  </a:lnTo>
                  <a:lnTo>
                    <a:pt x="550069" y="376238"/>
                  </a:lnTo>
                  <a:lnTo>
                    <a:pt x="533400" y="438150"/>
                  </a:lnTo>
                  <a:lnTo>
                    <a:pt x="523875" y="511969"/>
                  </a:lnTo>
                  <a:cubicBezTo>
                    <a:pt x="523081" y="572294"/>
                    <a:pt x="522288" y="632619"/>
                    <a:pt x="521494" y="692944"/>
                  </a:cubicBezTo>
                  <a:lnTo>
                    <a:pt x="521494" y="878681"/>
                  </a:lnTo>
                  <a:lnTo>
                    <a:pt x="273844" y="909638"/>
                  </a:lnTo>
                  <a:cubicBezTo>
                    <a:pt x="274638" y="830263"/>
                    <a:pt x="275431" y="750888"/>
                    <a:pt x="276225" y="64293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67">
              <a:extLst>
                <a:ext uri="{FF2B5EF4-FFF2-40B4-BE49-F238E27FC236}">
                  <a16:creationId xmlns:a16="http://schemas.microsoft.com/office/drawing/2014/main" id="{796D5A4C-8724-4FB0-8DFF-7D4FF1FFA28D}"/>
                </a:ext>
              </a:extLst>
            </p:cNvPr>
            <p:cNvSpPr/>
            <p:nvPr/>
          </p:nvSpPr>
          <p:spPr>
            <a:xfrm>
              <a:off x="2924175" y="2325688"/>
              <a:ext cx="414338" cy="1246187"/>
            </a:xfrm>
            <a:custGeom>
              <a:avLst/>
              <a:gdLst>
                <a:gd name="connsiteX0" fmla="*/ 388144 w 414338"/>
                <a:gd name="connsiteY0" fmla="*/ 597694 h 1245394"/>
                <a:gd name="connsiteX1" fmla="*/ 414338 w 414338"/>
                <a:gd name="connsiteY1" fmla="*/ 381000 h 1245394"/>
                <a:gd name="connsiteX2" fmla="*/ 390525 w 414338"/>
                <a:gd name="connsiteY2" fmla="*/ 252413 h 1245394"/>
                <a:gd name="connsiteX3" fmla="*/ 366713 w 414338"/>
                <a:gd name="connsiteY3" fmla="*/ 192882 h 1245394"/>
                <a:gd name="connsiteX4" fmla="*/ 342900 w 414338"/>
                <a:gd name="connsiteY4" fmla="*/ 147638 h 1245394"/>
                <a:gd name="connsiteX5" fmla="*/ 321469 w 414338"/>
                <a:gd name="connsiteY5" fmla="*/ 111919 h 1245394"/>
                <a:gd name="connsiteX6" fmla="*/ 292894 w 414338"/>
                <a:gd name="connsiteY6" fmla="*/ 73819 h 1245394"/>
                <a:gd name="connsiteX7" fmla="*/ 266700 w 414338"/>
                <a:gd name="connsiteY7" fmla="*/ 40482 h 1245394"/>
                <a:gd name="connsiteX8" fmla="*/ 247650 w 414338"/>
                <a:gd name="connsiteY8" fmla="*/ 21432 h 1245394"/>
                <a:gd name="connsiteX9" fmla="*/ 233363 w 414338"/>
                <a:gd name="connsiteY9" fmla="*/ 7144 h 1245394"/>
                <a:gd name="connsiteX10" fmla="*/ 216694 w 414338"/>
                <a:gd name="connsiteY10" fmla="*/ 0 h 1245394"/>
                <a:gd name="connsiteX11" fmla="*/ 195263 w 414338"/>
                <a:gd name="connsiteY11" fmla="*/ 2382 h 1245394"/>
                <a:gd name="connsiteX12" fmla="*/ 188119 w 414338"/>
                <a:gd name="connsiteY12" fmla="*/ 19050 h 1245394"/>
                <a:gd name="connsiteX13" fmla="*/ 192881 w 414338"/>
                <a:gd name="connsiteY13" fmla="*/ 45244 h 1245394"/>
                <a:gd name="connsiteX14" fmla="*/ 204788 w 414338"/>
                <a:gd name="connsiteY14" fmla="*/ 95250 h 1245394"/>
                <a:gd name="connsiteX15" fmla="*/ 219075 w 414338"/>
                <a:gd name="connsiteY15" fmla="*/ 154782 h 1245394"/>
                <a:gd name="connsiteX16" fmla="*/ 226219 w 414338"/>
                <a:gd name="connsiteY16" fmla="*/ 200025 h 1245394"/>
                <a:gd name="connsiteX17" fmla="*/ 230981 w 414338"/>
                <a:gd name="connsiteY17" fmla="*/ 257175 h 1245394"/>
                <a:gd name="connsiteX18" fmla="*/ 230981 w 414338"/>
                <a:gd name="connsiteY18" fmla="*/ 297657 h 1245394"/>
                <a:gd name="connsiteX19" fmla="*/ 228600 w 414338"/>
                <a:gd name="connsiteY19" fmla="*/ 361950 h 1245394"/>
                <a:gd name="connsiteX20" fmla="*/ 223838 w 414338"/>
                <a:gd name="connsiteY20" fmla="*/ 421482 h 1245394"/>
                <a:gd name="connsiteX21" fmla="*/ 214313 w 414338"/>
                <a:gd name="connsiteY21" fmla="*/ 478632 h 1245394"/>
                <a:gd name="connsiteX22" fmla="*/ 200025 w 414338"/>
                <a:gd name="connsiteY22" fmla="*/ 545307 h 1245394"/>
                <a:gd name="connsiteX23" fmla="*/ 178594 w 414338"/>
                <a:gd name="connsiteY23" fmla="*/ 609600 h 1245394"/>
                <a:gd name="connsiteX24" fmla="*/ 133350 w 414338"/>
                <a:gd name="connsiteY24" fmla="*/ 704850 h 1245394"/>
                <a:gd name="connsiteX25" fmla="*/ 100013 w 414338"/>
                <a:gd name="connsiteY25" fmla="*/ 773907 h 1245394"/>
                <a:gd name="connsiteX26" fmla="*/ 61913 w 414338"/>
                <a:gd name="connsiteY26" fmla="*/ 854869 h 1245394"/>
                <a:gd name="connsiteX27" fmla="*/ 19050 w 414338"/>
                <a:gd name="connsiteY27" fmla="*/ 938213 h 1245394"/>
                <a:gd name="connsiteX28" fmla="*/ 2381 w 414338"/>
                <a:gd name="connsiteY28" fmla="*/ 978694 h 1245394"/>
                <a:gd name="connsiteX29" fmla="*/ 0 w 414338"/>
                <a:gd name="connsiteY29" fmla="*/ 1019175 h 1245394"/>
                <a:gd name="connsiteX30" fmla="*/ 2381 w 414338"/>
                <a:gd name="connsiteY30" fmla="*/ 1047750 h 1245394"/>
                <a:gd name="connsiteX31" fmla="*/ 9525 w 414338"/>
                <a:gd name="connsiteY31" fmla="*/ 1095375 h 1245394"/>
                <a:gd name="connsiteX32" fmla="*/ 21431 w 414338"/>
                <a:gd name="connsiteY32" fmla="*/ 1140619 h 1245394"/>
                <a:gd name="connsiteX33" fmla="*/ 35719 w 414338"/>
                <a:gd name="connsiteY33" fmla="*/ 1176338 h 1245394"/>
                <a:gd name="connsiteX34" fmla="*/ 54769 w 414338"/>
                <a:gd name="connsiteY34" fmla="*/ 1204913 h 1245394"/>
                <a:gd name="connsiteX35" fmla="*/ 64294 w 414338"/>
                <a:gd name="connsiteY35" fmla="*/ 1219200 h 1245394"/>
                <a:gd name="connsiteX36" fmla="*/ 78581 w 414338"/>
                <a:gd name="connsiteY36" fmla="*/ 1231107 h 1245394"/>
                <a:gd name="connsiteX37" fmla="*/ 95250 w 414338"/>
                <a:gd name="connsiteY37" fmla="*/ 1238250 h 1245394"/>
                <a:gd name="connsiteX38" fmla="*/ 130969 w 414338"/>
                <a:gd name="connsiteY38" fmla="*/ 1245394 h 1245394"/>
                <a:gd name="connsiteX39" fmla="*/ 169069 w 414338"/>
                <a:gd name="connsiteY39" fmla="*/ 1238250 h 1245394"/>
                <a:gd name="connsiteX40" fmla="*/ 188119 w 414338"/>
                <a:gd name="connsiteY40" fmla="*/ 1228725 h 1245394"/>
                <a:gd name="connsiteX41" fmla="*/ 211931 w 414338"/>
                <a:gd name="connsiteY41" fmla="*/ 1209675 h 1245394"/>
                <a:gd name="connsiteX42" fmla="*/ 242888 w 414338"/>
                <a:gd name="connsiteY42" fmla="*/ 1176338 h 1245394"/>
                <a:gd name="connsiteX43" fmla="*/ 276225 w 414338"/>
                <a:gd name="connsiteY43" fmla="*/ 1128713 h 1245394"/>
                <a:gd name="connsiteX44" fmla="*/ 297656 w 414338"/>
                <a:gd name="connsiteY44" fmla="*/ 1088232 h 1245394"/>
                <a:gd name="connsiteX45" fmla="*/ 316706 w 414338"/>
                <a:gd name="connsiteY45" fmla="*/ 1035844 h 1245394"/>
                <a:gd name="connsiteX46" fmla="*/ 338138 w 414338"/>
                <a:gd name="connsiteY46" fmla="*/ 969169 h 1245394"/>
                <a:gd name="connsiteX47" fmla="*/ 352425 w 414338"/>
                <a:gd name="connsiteY47" fmla="*/ 890588 h 1245394"/>
                <a:gd name="connsiteX48" fmla="*/ 359569 w 414338"/>
                <a:gd name="connsiteY48" fmla="*/ 831057 h 1245394"/>
                <a:gd name="connsiteX49" fmla="*/ 388144 w 414338"/>
                <a:gd name="connsiteY49" fmla="*/ 5976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4338" h="1245394">
                  <a:moveTo>
                    <a:pt x="388144" y="597694"/>
                  </a:moveTo>
                  <a:lnTo>
                    <a:pt x="414338" y="381000"/>
                  </a:lnTo>
                  <a:lnTo>
                    <a:pt x="390525" y="252413"/>
                  </a:lnTo>
                  <a:lnTo>
                    <a:pt x="366713" y="192882"/>
                  </a:lnTo>
                  <a:lnTo>
                    <a:pt x="342900" y="147638"/>
                  </a:lnTo>
                  <a:lnTo>
                    <a:pt x="321469" y="111919"/>
                  </a:lnTo>
                  <a:lnTo>
                    <a:pt x="292894" y="73819"/>
                  </a:lnTo>
                  <a:lnTo>
                    <a:pt x="266700" y="40482"/>
                  </a:lnTo>
                  <a:lnTo>
                    <a:pt x="247650" y="21432"/>
                  </a:lnTo>
                  <a:lnTo>
                    <a:pt x="233363" y="7144"/>
                  </a:lnTo>
                  <a:lnTo>
                    <a:pt x="216694" y="0"/>
                  </a:lnTo>
                  <a:lnTo>
                    <a:pt x="195263" y="2382"/>
                  </a:lnTo>
                  <a:lnTo>
                    <a:pt x="188119" y="19050"/>
                  </a:lnTo>
                  <a:lnTo>
                    <a:pt x="192881" y="45244"/>
                  </a:lnTo>
                  <a:lnTo>
                    <a:pt x="204788" y="95250"/>
                  </a:lnTo>
                  <a:lnTo>
                    <a:pt x="219075" y="154782"/>
                  </a:lnTo>
                  <a:lnTo>
                    <a:pt x="226219" y="200025"/>
                  </a:lnTo>
                  <a:lnTo>
                    <a:pt x="230981" y="257175"/>
                  </a:lnTo>
                  <a:lnTo>
                    <a:pt x="230981" y="297657"/>
                  </a:lnTo>
                  <a:cubicBezTo>
                    <a:pt x="230187" y="319088"/>
                    <a:pt x="229394" y="340519"/>
                    <a:pt x="228600" y="361950"/>
                  </a:cubicBezTo>
                  <a:lnTo>
                    <a:pt x="223838" y="421482"/>
                  </a:lnTo>
                  <a:lnTo>
                    <a:pt x="214313" y="478632"/>
                  </a:lnTo>
                  <a:lnTo>
                    <a:pt x="200025" y="545307"/>
                  </a:lnTo>
                  <a:lnTo>
                    <a:pt x="178594" y="609600"/>
                  </a:lnTo>
                  <a:lnTo>
                    <a:pt x="133350" y="704850"/>
                  </a:lnTo>
                  <a:lnTo>
                    <a:pt x="100013" y="773907"/>
                  </a:lnTo>
                  <a:lnTo>
                    <a:pt x="61913" y="854869"/>
                  </a:lnTo>
                  <a:lnTo>
                    <a:pt x="19050" y="938213"/>
                  </a:lnTo>
                  <a:lnTo>
                    <a:pt x="2381" y="978694"/>
                  </a:lnTo>
                  <a:lnTo>
                    <a:pt x="0" y="1019175"/>
                  </a:lnTo>
                  <a:lnTo>
                    <a:pt x="2381" y="1047750"/>
                  </a:lnTo>
                  <a:lnTo>
                    <a:pt x="9525" y="1095375"/>
                  </a:lnTo>
                  <a:lnTo>
                    <a:pt x="21431" y="1140619"/>
                  </a:lnTo>
                  <a:lnTo>
                    <a:pt x="35719" y="1176338"/>
                  </a:lnTo>
                  <a:lnTo>
                    <a:pt x="54769" y="1204913"/>
                  </a:lnTo>
                  <a:lnTo>
                    <a:pt x="64294" y="1219200"/>
                  </a:lnTo>
                  <a:lnTo>
                    <a:pt x="78581" y="1231107"/>
                  </a:lnTo>
                  <a:lnTo>
                    <a:pt x="95250" y="1238250"/>
                  </a:lnTo>
                  <a:lnTo>
                    <a:pt x="130969" y="1245394"/>
                  </a:lnTo>
                  <a:lnTo>
                    <a:pt x="169069" y="1238250"/>
                  </a:lnTo>
                  <a:lnTo>
                    <a:pt x="188119" y="1228725"/>
                  </a:lnTo>
                  <a:lnTo>
                    <a:pt x="211931" y="1209675"/>
                  </a:lnTo>
                  <a:lnTo>
                    <a:pt x="242888" y="1176338"/>
                  </a:lnTo>
                  <a:lnTo>
                    <a:pt x="276225" y="1128713"/>
                  </a:lnTo>
                  <a:lnTo>
                    <a:pt x="297656" y="1088232"/>
                  </a:lnTo>
                  <a:lnTo>
                    <a:pt x="316706" y="1035844"/>
                  </a:lnTo>
                  <a:lnTo>
                    <a:pt x="338138" y="969169"/>
                  </a:lnTo>
                  <a:lnTo>
                    <a:pt x="352425" y="890588"/>
                  </a:lnTo>
                  <a:lnTo>
                    <a:pt x="359569" y="831057"/>
                  </a:lnTo>
                  <a:lnTo>
                    <a:pt x="388144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8">
              <a:extLst>
                <a:ext uri="{FF2B5EF4-FFF2-40B4-BE49-F238E27FC236}">
                  <a16:creationId xmlns:a16="http://schemas.microsoft.com/office/drawing/2014/main" id="{8C2305E5-E0EA-436B-98F0-B530B3097825}"/>
                </a:ext>
              </a:extLst>
            </p:cNvPr>
            <p:cNvSpPr/>
            <p:nvPr/>
          </p:nvSpPr>
          <p:spPr>
            <a:xfrm>
              <a:off x="3260725" y="2152650"/>
              <a:ext cx="3854450" cy="587375"/>
            </a:xfrm>
            <a:custGeom>
              <a:avLst/>
              <a:gdLst>
                <a:gd name="connsiteX0" fmla="*/ 1238250 w 3854450"/>
                <a:gd name="connsiteY0" fmla="*/ 269875 h 587375"/>
                <a:gd name="connsiteX1" fmla="*/ 939800 w 3854450"/>
                <a:gd name="connsiteY1" fmla="*/ 314325 h 587375"/>
                <a:gd name="connsiteX2" fmla="*/ 574675 w 3854450"/>
                <a:gd name="connsiteY2" fmla="*/ 365125 h 587375"/>
                <a:gd name="connsiteX3" fmla="*/ 292100 w 3854450"/>
                <a:gd name="connsiteY3" fmla="*/ 400050 h 587375"/>
                <a:gd name="connsiteX4" fmla="*/ 0 w 3854450"/>
                <a:gd name="connsiteY4" fmla="*/ 428625 h 587375"/>
                <a:gd name="connsiteX5" fmla="*/ 12700 w 3854450"/>
                <a:gd name="connsiteY5" fmla="*/ 587375 h 587375"/>
                <a:gd name="connsiteX6" fmla="*/ 330200 w 3854450"/>
                <a:gd name="connsiteY6" fmla="*/ 546100 h 587375"/>
                <a:gd name="connsiteX7" fmla="*/ 619125 w 3854450"/>
                <a:gd name="connsiteY7" fmla="*/ 508000 h 587375"/>
                <a:gd name="connsiteX8" fmla="*/ 984250 w 3854450"/>
                <a:gd name="connsiteY8" fmla="*/ 463550 h 587375"/>
                <a:gd name="connsiteX9" fmla="*/ 1368425 w 3854450"/>
                <a:gd name="connsiteY9" fmla="*/ 415925 h 587375"/>
                <a:gd name="connsiteX10" fmla="*/ 1727200 w 3854450"/>
                <a:gd name="connsiteY10" fmla="*/ 374650 h 587375"/>
                <a:gd name="connsiteX11" fmla="*/ 2098675 w 3854450"/>
                <a:gd name="connsiteY11" fmla="*/ 333375 h 587375"/>
                <a:gd name="connsiteX12" fmla="*/ 2520950 w 3854450"/>
                <a:gd name="connsiteY12" fmla="*/ 292100 h 587375"/>
                <a:gd name="connsiteX13" fmla="*/ 2851150 w 3854450"/>
                <a:gd name="connsiteY13" fmla="*/ 263525 h 587375"/>
                <a:gd name="connsiteX14" fmla="*/ 3060700 w 3854450"/>
                <a:gd name="connsiteY14" fmla="*/ 250825 h 587375"/>
                <a:gd name="connsiteX15" fmla="*/ 3181350 w 3854450"/>
                <a:gd name="connsiteY15" fmla="*/ 244475 h 587375"/>
                <a:gd name="connsiteX16" fmla="*/ 3235325 w 3854450"/>
                <a:gd name="connsiteY16" fmla="*/ 247650 h 587375"/>
                <a:gd name="connsiteX17" fmla="*/ 3257550 w 3854450"/>
                <a:gd name="connsiteY17" fmla="*/ 257175 h 587375"/>
                <a:gd name="connsiteX18" fmla="*/ 3781425 w 3854450"/>
                <a:gd name="connsiteY18" fmla="*/ 549275 h 587375"/>
                <a:gd name="connsiteX19" fmla="*/ 3813175 w 3854450"/>
                <a:gd name="connsiteY19" fmla="*/ 542925 h 587375"/>
                <a:gd name="connsiteX20" fmla="*/ 3841750 w 3854450"/>
                <a:gd name="connsiteY20" fmla="*/ 527050 h 587375"/>
                <a:gd name="connsiteX21" fmla="*/ 3851275 w 3854450"/>
                <a:gd name="connsiteY21" fmla="*/ 508000 h 587375"/>
                <a:gd name="connsiteX22" fmla="*/ 3854450 w 3854450"/>
                <a:gd name="connsiteY22" fmla="*/ 482600 h 587375"/>
                <a:gd name="connsiteX23" fmla="*/ 3844925 w 3854450"/>
                <a:gd name="connsiteY23" fmla="*/ 450850 h 587375"/>
                <a:gd name="connsiteX24" fmla="*/ 3822700 w 3854450"/>
                <a:gd name="connsiteY24" fmla="*/ 409575 h 587375"/>
                <a:gd name="connsiteX25" fmla="*/ 3787775 w 3854450"/>
                <a:gd name="connsiteY25" fmla="*/ 365125 h 587375"/>
                <a:gd name="connsiteX26" fmla="*/ 3749675 w 3854450"/>
                <a:gd name="connsiteY26" fmla="*/ 323850 h 587375"/>
                <a:gd name="connsiteX27" fmla="*/ 3689350 w 3854450"/>
                <a:gd name="connsiteY27" fmla="*/ 263525 h 587375"/>
                <a:gd name="connsiteX28" fmla="*/ 3632200 w 3854450"/>
                <a:gd name="connsiteY28" fmla="*/ 206375 h 587375"/>
                <a:gd name="connsiteX29" fmla="*/ 3556000 w 3854450"/>
                <a:gd name="connsiteY29" fmla="*/ 142875 h 587375"/>
                <a:gd name="connsiteX30" fmla="*/ 3444875 w 3854450"/>
                <a:gd name="connsiteY30" fmla="*/ 63500 h 587375"/>
                <a:gd name="connsiteX31" fmla="*/ 3352800 w 3854450"/>
                <a:gd name="connsiteY31" fmla="*/ 9525 h 587375"/>
                <a:gd name="connsiteX32" fmla="*/ 3336925 w 3854450"/>
                <a:gd name="connsiteY32" fmla="*/ 0 h 587375"/>
                <a:gd name="connsiteX33" fmla="*/ 3257550 w 3854450"/>
                <a:gd name="connsiteY33" fmla="*/ 31750 h 587375"/>
                <a:gd name="connsiteX34" fmla="*/ 3216275 w 3854450"/>
                <a:gd name="connsiteY34" fmla="*/ 44450 h 587375"/>
                <a:gd name="connsiteX35" fmla="*/ 3082925 w 3854450"/>
                <a:gd name="connsiteY35" fmla="*/ 60325 h 587375"/>
                <a:gd name="connsiteX36" fmla="*/ 2825750 w 3854450"/>
                <a:gd name="connsiteY36" fmla="*/ 88900 h 587375"/>
                <a:gd name="connsiteX37" fmla="*/ 2403475 w 3854450"/>
                <a:gd name="connsiteY37" fmla="*/ 133350 h 587375"/>
                <a:gd name="connsiteX38" fmla="*/ 1854200 w 3854450"/>
                <a:gd name="connsiteY38" fmla="*/ 193675 h 587375"/>
                <a:gd name="connsiteX39" fmla="*/ 1743075 w 3854450"/>
                <a:gd name="connsiteY39" fmla="*/ 203200 h 587375"/>
                <a:gd name="connsiteX40" fmla="*/ 1558925 w 3854450"/>
                <a:gd name="connsiteY40" fmla="*/ 222250 h 587375"/>
                <a:gd name="connsiteX41" fmla="*/ 1238250 w 3854450"/>
                <a:gd name="connsiteY41" fmla="*/ 26987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854450" h="587375">
                  <a:moveTo>
                    <a:pt x="1238250" y="269875"/>
                  </a:moveTo>
                  <a:lnTo>
                    <a:pt x="939800" y="314325"/>
                  </a:lnTo>
                  <a:lnTo>
                    <a:pt x="574675" y="365125"/>
                  </a:lnTo>
                  <a:lnTo>
                    <a:pt x="292100" y="400050"/>
                  </a:lnTo>
                  <a:lnTo>
                    <a:pt x="0" y="428625"/>
                  </a:lnTo>
                  <a:lnTo>
                    <a:pt x="12700" y="587375"/>
                  </a:lnTo>
                  <a:lnTo>
                    <a:pt x="330200" y="546100"/>
                  </a:lnTo>
                  <a:lnTo>
                    <a:pt x="619125" y="508000"/>
                  </a:lnTo>
                  <a:lnTo>
                    <a:pt x="984250" y="463550"/>
                  </a:lnTo>
                  <a:lnTo>
                    <a:pt x="1368425" y="415925"/>
                  </a:lnTo>
                  <a:lnTo>
                    <a:pt x="1727200" y="374650"/>
                  </a:lnTo>
                  <a:lnTo>
                    <a:pt x="2098675" y="333375"/>
                  </a:lnTo>
                  <a:lnTo>
                    <a:pt x="2520950" y="292100"/>
                  </a:lnTo>
                  <a:lnTo>
                    <a:pt x="2851150" y="263525"/>
                  </a:lnTo>
                  <a:lnTo>
                    <a:pt x="3060700" y="250825"/>
                  </a:lnTo>
                  <a:lnTo>
                    <a:pt x="3181350" y="244475"/>
                  </a:lnTo>
                  <a:lnTo>
                    <a:pt x="3235325" y="247650"/>
                  </a:lnTo>
                  <a:lnTo>
                    <a:pt x="3257550" y="257175"/>
                  </a:lnTo>
                  <a:lnTo>
                    <a:pt x="3781425" y="549275"/>
                  </a:lnTo>
                  <a:lnTo>
                    <a:pt x="3813175" y="542925"/>
                  </a:lnTo>
                  <a:lnTo>
                    <a:pt x="3841750" y="527050"/>
                  </a:lnTo>
                  <a:lnTo>
                    <a:pt x="3851275" y="508000"/>
                  </a:lnTo>
                  <a:lnTo>
                    <a:pt x="3854450" y="482600"/>
                  </a:lnTo>
                  <a:lnTo>
                    <a:pt x="3844925" y="450850"/>
                  </a:lnTo>
                  <a:lnTo>
                    <a:pt x="3822700" y="409575"/>
                  </a:lnTo>
                  <a:lnTo>
                    <a:pt x="3787775" y="365125"/>
                  </a:lnTo>
                  <a:lnTo>
                    <a:pt x="3749675" y="323850"/>
                  </a:lnTo>
                  <a:lnTo>
                    <a:pt x="3689350" y="263525"/>
                  </a:lnTo>
                  <a:lnTo>
                    <a:pt x="3632200" y="206375"/>
                  </a:lnTo>
                  <a:lnTo>
                    <a:pt x="3556000" y="142875"/>
                  </a:lnTo>
                  <a:lnTo>
                    <a:pt x="3444875" y="63500"/>
                  </a:lnTo>
                  <a:lnTo>
                    <a:pt x="3352800" y="9525"/>
                  </a:lnTo>
                  <a:lnTo>
                    <a:pt x="3336925" y="0"/>
                  </a:lnTo>
                  <a:lnTo>
                    <a:pt x="3257550" y="31750"/>
                  </a:lnTo>
                  <a:lnTo>
                    <a:pt x="3216275" y="44450"/>
                  </a:lnTo>
                  <a:lnTo>
                    <a:pt x="3082925" y="60325"/>
                  </a:lnTo>
                  <a:lnTo>
                    <a:pt x="2825750" y="88900"/>
                  </a:lnTo>
                  <a:lnTo>
                    <a:pt x="2403475" y="133350"/>
                  </a:lnTo>
                  <a:lnTo>
                    <a:pt x="1854200" y="193675"/>
                  </a:lnTo>
                  <a:lnTo>
                    <a:pt x="1743075" y="203200"/>
                  </a:lnTo>
                  <a:lnTo>
                    <a:pt x="1558925" y="222250"/>
                  </a:lnTo>
                  <a:lnTo>
                    <a:pt x="1238250" y="269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9">
              <a:extLst>
                <a:ext uri="{FF2B5EF4-FFF2-40B4-BE49-F238E27FC236}">
                  <a16:creationId xmlns:a16="http://schemas.microsoft.com/office/drawing/2014/main" id="{6884E190-338C-4099-8F29-05DC992D3A16}"/>
                </a:ext>
              </a:extLst>
            </p:cNvPr>
            <p:cNvSpPr/>
            <p:nvPr/>
          </p:nvSpPr>
          <p:spPr>
            <a:xfrm>
              <a:off x="6151563" y="2343150"/>
              <a:ext cx="952500" cy="693738"/>
            </a:xfrm>
            <a:custGeom>
              <a:avLst/>
              <a:gdLst>
                <a:gd name="connsiteX0" fmla="*/ 326231 w 952500"/>
                <a:gd name="connsiteY0" fmla="*/ 290513 h 692944"/>
                <a:gd name="connsiteX1" fmla="*/ 359569 w 952500"/>
                <a:gd name="connsiteY1" fmla="*/ 240506 h 692944"/>
                <a:gd name="connsiteX2" fmla="*/ 395287 w 952500"/>
                <a:gd name="connsiteY2" fmla="*/ 180975 h 692944"/>
                <a:gd name="connsiteX3" fmla="*/ 400050 w 952500"/>
                <a:gd name="connsiteY3" fmla="*/ 164306 h 692944"/>
                <a:gd name="connsiteX4" fmla="*/ 402431 w 952500"/>
                <a:gd name="connsiteY4" fmla="*/ 140494 h 692944"/>
                <a:gd name="connsiteX5" fmla="*/ 400050 w 952500"/>
                <a:gd name="connsiteY5" fmla="*/ 119063 h 692944"/>
                <a:gd name="connsiteX6" fmla="*/ 395287 w 952500"/>
                <a:gd name="connsiteY6" fmla="*/ 100013 h 692944"/>
                <a:gd name="connsiteX7" fmla="*/ 385762 w 952500"/>
                <a:gd name="connsiteY7" fmla="*/ 83344 h 692944"/>
                <a:gd name="connsiteX8" fmla="*/ 378619 w 952500"/>
                <a:gd name="connsiteY8" fmla="*/ 73819 h 692944"/>
                <a:gd name="connsiteX9" fmla="*/ 359569 w 952500"/>
                <a:gd name="connsiteY9" fmla="*/ 59531 h 692944"/>
                <a:gd name="connsiteX10" fmla="*/ 338137 w 952500"/>
                <a:gd name="connsiteY10" fmla="*/ 0 h 692944"/>
                <a:gd name="connsiteX11" fmla="*/ 952500 w 952500"/>
                <a:gd name="connsiteY11" fmla="*/ 330994 h 692944"/>
                <a:gd name="connsiteX12" fmla="*/ 931069 w 952500"/>
                <a:gd name="connsiteY12" fmla="*/ 347663 h 692944"/>
                <a:gd name="connsiteX13" fmla="*/ 900112 w 952500"/>
                <a:gd name="connsiteY13" fmla="*/ 359569 h 692944"/>
                <a:gd name="connsiteX14" fmla="*/ 866775 w 952500"/>
                <a:gd name="connsiteY14" fmla="*/ 364331 h 692944"/>
                <a:gd name="connsiteX15" fmla="*/ 802481 w 952500"/>
                <a:gd name="connsiteY15" fmla="*/ 366713 h 692944"/>
                <a:gd name="connsiteX16" fmla="*/ 719137 w 952500"/>
                <a:gd name="connsiteY16" fmla="*/ 366713 h 692944"/>
                <a:gd name="connsiteX17" fmla="*/ 669131 w 952500"/>
                <a:gd name="connsiteY17" fmla="*/ 371475 h 692944"/>
                <a:gd name="connsiteX18" fmla="*/ 609600 w 952500"/>
                <a:gd name="connsiteY18" fmla="*/ 381000 h 692944"/>
                <a:gd name="connsiteX19" fmla="*/ 557212 w 952500"/>
                <a:gd name="connsiteY19" fmla="*/ 395288 h 692944"/>
                <a:gd name="connsiteX20" fmla="*/ 492919 w 952500"/>
                <a:gd name="connsiteY20" fmla="*/ 419100 h 692944"/>
                <a:gd name="connsiteX21" fmla="*/ 402431 w 952500"/>
                <a:gd name="connsiteY21" fmla="*/ 469106 h 692944"/>
                <a:gd name="connsiteX22" fmla="*/ 278606 w 952500"/>
                <a:gd name="connsiteY22" fmla="*/ 542925 h 692944"/>
                <a:gd name="connsiteX23" fmla="*/ 102394 w 952500"/>
                <a:gd name="connsiteY23" fmla="*/ 654844 h 692944"/>
                <a:gd name="connsiteX24" fmla="*/ 54769 w 952500"/>
                <a:gd name="connsiteY24" fmla="*/ 683419 h 692944"/>
                <a:gd name="connsiteX25" fmla="*/ 35719 w 952500"/>
                <a:gd name="connsiteY25" fmla="*/ 690563 h 692944"/>
                <a:gd name="connsiteX26" fmla="*/ 16669 w 952500"/>
                <a:gd name="connsiteY26" fmla="*/ 692944 h 692944"/>
                <a:gd name="connsiteX27" fmla="*/ 7144 w 952500"/>
                <a:gd name="connsiteY27" fmla="*/ 690563 h 692944"/>
                <a:gd name="connsiteX28" fmla="*/ 0 w 952500"/>
                <a:gd name="connsiteY28" fmla="*/ 681038 h 692944"/>
                <a:gd name="connsiteX29" fmla="*/ 4762 w 952500"/>
                <a:gd name="connsiteY29" fmla="*/ 659606 h 692944"/>
                <a:gd name="connsiteX30" fmla="*/ 16669 w 952500"/>
                <a:gd name="connsiteY30" fmla="*/ 638175 h 692944"/>
                <a:gd name="connsiteX31" fmla="*/ 73819 w 952500"/>
                <a:gd name="connsiteY31" fmla="*/ 578644 h 692944"/>
                <a:gd name="connsiteX32" fmla="*/ 195262 w 952500"/>
                <a:gd name="connsiteY32" fmla="*/ 450056 h 692944"/>
                <a:gd name="connsiteX33" fmla="*/ 264319 w 952500"/>
                <a:gd name="connsiteY33" fmla="*/ 371475 h 692944"/>
                <a:gd name="connsiteX34" fmla="*/ 326231 w 952500"/>
                <a:gd name="connsiteY34" fmla="*/ 2905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2500" h="692944">
                  <a:moveTo>
                    <a:pt x="326231" y="290513"/>
                  </a:moveTo>
                  <a:lnTo>
                    <a:pt x="359569" y="240506"/>
                  </a:lnTo>
                  <a:lnTo>
                    <a:pt x="395287" y="180975"/>
                  </a:lnTo>
                  <a:lnTo>
                    <a:pt x="400050" y="164306"/>
                  </a:lnTo>
                  <a:lnTo>
                    <a:pt x="402431" y="140494"/>
                  </a:lnTo>
                  <a:lnTo>
                    <a:pt x="400050" y="119063"/>
                  </a:lnTo>
                  <a:lnTo>
                    <a:pt x="395287" y="100013"/>
                  </a:lnTo>
                  <a:lnTo>
                    <a:pt x="385762" y="83344"/>
                  </a:lnTo>
                  <a:lnTo>
                    <a:pt x="378619" y="73819"/>
                  </a:lnTo>
                  <a:lnTo>
                    <a:pt x="359569" y="59531"/>
                  </a:lnTo>
                  <a:lnTo>
                    <a:pt x="338137" y="0"/>
                  </a:lnTo>
                  <a:lnTo>
                    <a:pt x="952500" y="330994"/>
                  </a:lnTo>
                  <a:lnTo>
                    <a:pt x="931069" y="347663"/>
                  </a:lnTo>
                  <a:lnTo>
                    <a:pt x="900112" y="359569"/>
                  </a:lnTo>
                  <a:lnTo>
                    <a:pt x="866775" y="364331"/>
                  </a:lnTo>
                  <a:lnTo>
                    <a:pt x="802481" y="366713"/>
                  </a:lnTo>
                  <a:lnTo>
                    <a:pt x="719137" y="366713"/>
                  </a:lnTo>
                  <a:lnTo>
                    <a:pt x="669131" y="371475"/>
                  </a:lnTo>
                  <a:lnTo>
                    <a:pt x="609600" y="381000"/>
                  </a:lnTo>
                  <a:lnTo>
                    <a:pt x="557212" y="395288"/>
                  </a:lnTo>
                  <a:lnTo>
                    <a:pt x="492919" y="419100"/>
                  </a:lnTo>
                  <a:lnTo>
                    <a:pt x="402431" y="469106"/>
                  </a:lnTo>
                  <a:lnTo>
                    <a:pt x="278606" y="542925"/>
                  </a:lnTo>
                  <a:lnTo>
                    <a:pt x="102394" y="654844"/>
                  </a:lnTo>
                  <a:lnTo>
                    <a:pt x="54769" y="683419"/>
                  </a:lnTo>
                  <a:lnTo>
                    <a:pt x="35719" y="690563"/>
                  </a:lnTo>
                  <a:lnTo>
                    <a:pt x="16669" y="692944"/>
                  </a:lnTo>
                  <a:lnTo>
                    <a:pt x="7144" y="690563"/>
                  </a:lnTo>
                  <a:lnTo>
                    <a:pt x="0" y="681038"/>
                  </a:lnTo>
                  <a:lnTo>
                    <a:pt x="4762" y="659606"/>
                  </a:lnTo>
                  <a:lnTo>
                    <a:pt x="16669" y="638175"/>
                  </a:lnTo>
                  <a:lnTo>
                    <a:pt x="73819" y="578644"/>
                  </a:lnTo>
                  <a:lnTo>
                    <a:pt x="195262" y="450056"/>
                  </a:lnTo>
                  <a:lnTo>
                    <a:pt x="264319" y="371475"/>
                  </a:lnTo>
                  <a:lnTo>
                    <a:pt x="326231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0">
              <a:extLst>
                <a:ext uri="{FF2B5EF4-FFF2-40B4-BE49-F238E27FC236}">
                  <a16:creationId xmlns:a16="http://schemas.microsoft.com/office/drawing/2014/main" id="{3299B410-6341-4B2D-8C79-2A451FA53EC2}"/>
                </a:ext>
              </a:extLst>
            </p:cNvPr>
            <p:cNvSpPr/>
            <p:nvPr/>
          </p:nvSpPr>
          <p:spPr>
            <a:xfrm>
              <a:off x="3741738" y="3068638"/>
              <a:ext cx="2373312" cy="492125"/>
            </a:xfrm>
            <a:custGeom>
              <a:avLst/>
              <a:gdLst>
                <a:gd name="connsiteX0" fmla="*/ 1423987 w 2374106"/>
                <a:gd name="connsiteY0" fmla="*/ 159544 h 490538"/>
                <a:gd name="connsiteX1" fmla="*/ 1300162 w 2374106"/>
                <a:gd name="connsiteY1" fmla="*/ 190500 h 490538"/>
                <a:gd name="connsiteX2" fmla="*/ 1145381 w 2374106"/>
                <a:gd name="connsiteY2" fmla="*/ 223838 h 490538"/>
                <a:gd name="connsiteX3" fmla="*/ 1026319 w 2374106"/>
                <a:gd name="connsiteY3" fmla="*/ 247650 h 490538"/>
                <a:gd name="connsiteX4" fmla="*/ 900112 w 2374106"/>
                <a:gd name="connsiteY4" fmla="*/ 266700 h 490538"/>
                <a:gd name="connsiteX5" fmla="*/ 683419 w 2374106"/>
                <a:gd name="connsiteY5" fmla="*/ 302419 h 490538"/>
                <a:gd name="connsiteX6" fmla="*/ 450056 w 2374106"/>
                <a:gd name="connsiteY6" fmla="*/ 333375 h 490538"/>
                <a:gd name="connsiteX7" fmla="*/ 407194 w 2374106"/>
                <a:gd name="connsiteY7" fmla="*/ 330994 h 490538"/>
                <a:gd name="connsiteX8" fmla="*/ 283369 w 2374106"/>
                <a:gd name="connsiteY8" fmla="*/ 316707 h 490538"/>
                <a:gd name="connsiteX9" fmla="*/ 202406 w 2374106"/>
                <a:gd name="connsiteY9" fmla="*/ 302419 h 490538"/>
                <a:gd name="connsiteX10" fmla="*/ 147637 w 2374106"/>
                <a:gd name="connsiteY10" fmla="*/ 290513 h 490538"/>
                <a:gd name="connsiteX11" fmla="*/ 88106 w 2374106"/>
                <a:gd name="connsiteY11" fmla="*/ 276225 h 490538"/>
                <a:gd name="connsiteX12" fmla="*/ 47625 w 2374106"/>
                <a:gd name="connsiteY12" fmla="*/ 259557 h 490538"/>
                <a:gd name="connsiteX13" fmla="*/ 30956 w 2374106"/>
                <a:gd name="connsiteY13" fmla="*/ 252413 h 490538"/>
                <a:gd name="connsiteX14" fmla="*/ 7144 w 2374106"/>
                <a:gd name="connsiteY14" fmla="*/ 252413 h 490538"/>
                <a:gd name="connsiteX15" fmla="*/ 0 w 2374106"/>
                <a:gd name="connsiteY15" fmla="*/ 259557 h 490538"/>
                <a:gd name="connsiteX16" fmla="*/ 2381 w 2374106"/>
                <a:gd name="connsiteY16" fmla="*/ 278607 h 490538"/>
                <a:gd name="connsiteX17" fmla="*/ 14287 w 2374106"/>
                <a:gd name="connsiteY17" fmla="*/ 304800 h 490538"/>
                <a:gd name="connsiteX18" fmla="*/ 35719 w 2374106"/>
                <a:gd name="connsiteY18" fmla="*/ 326232 h 490538"/>
                <a:gd name="connsiteX19" fmla="*/ 107156 w 2374106"/>
                <a:gd name="connsiteY19" fmla="*/ 376238 h 490538"/>
                <a:gd name="connsiteX20" fmla="*/ 180975 w 2374106"/>
                <a:gd name="connsiteY20" fmla="*/ 414338 h 490538"/>
                <a:gd name="connsiteX21" fmla="*/ 252412 w 2374106"/>
                <a:gd name="connsiteY21" fmla="*/ 445294 h 490538"/>
                <a:gd name="connsiteX22" fmla="*/ 321469 w 2374106"/>
                <a:gd name="connsiteY22" fmla="*/ 466725 h 490538"/>
                <a:gd name="connsiteX23" fmla="*/ 461962 w 2374106"/>
                <a:gd name="connsiteY23" fmla="*/ 483394 h 490538"/>
                <a:gd name="connsiteX24" fmla="*/ 633412 w 2374106"/>
                <a:gd name="connsiteY24" fmla="*/ 490538 h 490538"/>
                <a:gd name="connsiteX25" fmla="*/ 721519 w 2374106"/>
                <a:gd name="connsiteY25" fmla="*/ 490538 h 490538"/>
                <a:gd name="connsiteX26" fmla="*/ 854869 w 2374106"/>
                <a:gd name="connsiteY26" fmla="*/ 478632 h 490538"/>
                <a:gd name="connsiteX27" fmla="*/ 988219 w 2374106"/>
                <a:gd name="connsiteY27" fmla="*/ 464344 h 490538"/>
                <a:gd name="connsiteX28" fmla="*/ 1226344 w 2374106"/>
                <a:gd name="connsiteY28" fmla="*/ 411957 h 490538"/>
                <a:gd name="connsiteX29" fmla="*/ 1466850 w 2374106"/>
                <a:gd name="connsiteY29" fmla="*/ 364332 h 490538"/>
                <a:gd name="connsiteX30" fmla="*/ 1628775 w 2374106"/>
                <a:gd name="connsiteY30" fmla="*/ 330994 h 490538"/>
                <a:gd name="connsiteX31" fmla="*/ 1831181 w 2374106"/>
                <a:gd name="connsiteY31" fmla="*/ 292894 h 490538"/>
                <a:gd name="connsiteX32" fmla="*/ 2059781 w 2374106"/>
                <a:gd name="connsiteY32" fmla="*/ 254794 h 490538"/>
                <a:gd name="connsiteX33" fmla="*/ 2245519 w 2374106"/>
                <a:gd name="connsiteY33" fmla="*/ 223838 h 490538"/>
                <a:gd name="connsiteX34" fmla="*/ 2290762 w 2374106"/>
                <a:gd name="connsiteY34" fmla="*/ 209550 h 490538"/>
                <a:gd name="connsiteX35" fmla="*/ 2340769 w 2374106"/>
                <a:gd name="connsiteY35" fmla="*/ 185738 h 490538"/>
                <a:gd name="connsiteX36" fmla="*/ 2362200 w 2374106"/>
                <a:gd name="connsiteY36" fmla="*/ 169069 h 490538"/>
                <a:gd name="connsiteX37" fmla="*/ 2374106 w 2374106"/>
                <a:gd name="connsiteY37" fmla="*/ 150019 h 490538"/>
                <a:gd name="connsiteX38" fmla="*/ 2374106 w 2374106"/>
                <a:gd name="connsiteY38" fmla="*/ 133350 h 490538"/>
                <a:gd name="connsiteX39" fmla="*/ 2366962 w 2374106"/>
                <a:gd name="connsiteY39" fmla="*/ 114300 h 490538"/>
                <a:gd name="connsiteX40" fmla="*/ 2350294 w 2374106"/>
                <a:gd name="connsiteY40" fmla="*/ 92869 h 490538"/>
                <a:gd name="connsiteX41" fmla="*/ 2328862 w 2374106"/>
                <a:gd name="connsiteY41" fmla="*/ 73819 h 490538"/>
                <a:gd name="connsiteX42" fmla="*/ 2300287 w 2374106"/>
                <a:gd name="connsiteY42" fmla="*/ 57150 h 490538"/>
                <a:gd name="connsiteX43" fmla="*/ 2264569 w 2374106"/>
                <a:gd name="connsiteY43" fmla="*/ 47625 h 490538"/>
                <a:gd name="connsiteX44" fmla="*/ 2155031 w 2374106"/>
                <a:gd name="connsiteY44" fmla="*/ 30957 h 490538"/>
                <a:gd name="connsiteX45" fmla="*/ 1981200 w 2374106"/>
                <a:gd name="connsiteY45" fmla="*/ 9525 h 490538"/>
                <a:gd name="connsiteX46" fmla="*/ 1869281 w 2374106"/>
                <a:gd name="connsiteY46" fmla="*/ 0 h 490538"/>
                <a:gd name="connsiteX47" fmla="*/ 1852612 w 2374106"/>
                <a:gd name="connsiteY47" fmla="*/ 0 h 490538"/>
                <a:gd name="connsiteX48" fmla="*/ 1833562 w 2374106"/>
                <a:gd name="connsiteY48" fmla="*/ 9525 h 490538"/>
                <a:gd name="connsiteX49" fmla="*/ 1797844 w 2374106"/>
                <a:gd name="connsiteY49" fmla="*/ 33338 h 490538"/>
                <a:gd name="connsiteX50" fmla="*/ 1716881 w 2374106"/>
                <a:gd name="connsiteY50" fmla="*/ 71438 h 490538"/>
                <a:gd name="connsiteX51" fmla="*/ 1547812 w 2374106"/>
                <a:gd name="connsiteY51" fmla="*/ 126207 h 490538"/>
                <a:gd name="connsiteX52" fmla="*/ 1423987 w 2374106"/>
                <a:gd name="connsiteY52" fmla="*/ 159544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4106" h="490538">
                  <a:moveTo>
                    <a:pt x="1423987" y="159544"/>
                  </a:moveTo>
                  <a:lnTo>
                    <a:pt x="1300162" y="190500"/>
                  </a:lnTo>
                  <a:lnTo>
                    <a:pt x="1145381" y="223838"/>
                  </a:lnTo>
                  <a:lnTo>
                    <a:pt x="1026319" y="247650"/>
                  </a:lnTo>
                  <a:lnTo>
                    <a:pt x="900112" y="266700"/>
                  </a:lnTo>
                  <a:lnTo>
                    <a:pt x="683419" y="302419"/>
                  </a:lnTo>
                  <a:lnTo>
                    <a:pt x="450056" y="333375"/>
                  </a:lnTo>
                  <a:lnTo>
                    <a:pt x="407194" y="330994"/>
                  </a:lnTo>
                  <a:lnTo>
                    <a:pt x="283369" y="316707"/>
                  </a:lnTo>
                  <a:lnTo>
                    <a:pt x="202406" y="302419"/>
                  </a:lnTo>
                  <a:lnTo>
                    <a:pt x="147637" y="290513"/>
                  </a:lnTo>
                  <a:lnTo>
                    <a:pt x="88106" y="276225"/>
                  </a:lnTo>
                  <a:lnTo>
                    <a:pt x="47625" y="259557"/>
                  </a:lnTo>
                  <a:lnTo>
                    <a:pt x="30956" y="252413"/>
                  </a:lnTo>
                  <a:lnTo>
                    <a:pt x="7144" y="252413"/>
                  </a:lnTo>
                  <a:lnTo>
                    <a:pt x="0" y="259557"/>
                  </a:lnTo>
                  <a:lnTo>
                    <a:pt x="2381" y="278607"/>
                  </a:lnTo>
                  <a:lnTo>
                    <a:pt x="14287" y="304800"/>
                  </a:lnTo>
                  <a:lnTo>
                    <a:pt x="35719" y="326232"/>
                  </a:lnTo>
                  <a:lnTo>
                    <a:pt x="107156" y="376238"/>
                  </a:lnTo>
                  <a:lnTo>
                    <a:pt x="180975" y="414338"/>
                  </a:lnTo>
                  <a:lnTo>
                    <a:pt x="252412" y="445294"/>
                  </a:lnTo>
                  <a:lnTo>
                    <a:pt x="321469" y="466725"/>
                  </a:lnTo>
                  <a:lnTo>
                    <a:pt x="461962" y="483394"/>
                  </a:lnTo>
                  <a:lnTo>
                    <a:pt x="633412" y="490538"/>
                  </a:lnTo>
                  <a:lnTo>
                    <a:pt x="721519" y="490538"/>
                  </a:lnTo>
                  <a:lnTo>
                    <a:pt x="854869" y="478632"/>
                  </a:lnTo>
                  <a:lnTo>
                    <a:pt x="988219" y="464344"/>
                  </a:lnTo>
                  <a:lnTo>
                    <a:pt x="1226344" y="411957"/>
                  </a:lnTo>
                  <a:lnTo>
                    <a:pt x="1466850" y="364332"/>
                  </a:lnTo>
                  <a:lnTo>
                    <a:pt x="1628775" y="330994"/>
                  </a:lnTo>
                  <a:lnTo>
                    <a:pt x="1831181" y="292894"/>
                  </a:lnTo>
                  <a:lnTo>
                    <a:pt x="2059781" y="254794"/>
                  </a:lnTo>
                  <a:lnTo>
                    <a:pt x="2245519" y="223838"/>
                  </a:lnTo>
                  <a:lnTo>
                    <a:pt x="2290762" y="209550"/>
                  </a:lnTo>
                  <a:lnTo>
                    <a:pt x="2340769" y="185738"/>
                  </a:lnTo>
                  <a:lnTo>
                    <a:pt x="2362200" y="169069"/>
                  </a:lnTo>
                  <a:lnTo>
                    <a:pt x="2374106" y="150019"/>
                  </a:lnTo>
                  <a:lnTo>
                    <a:pt x="2374106" y="133350"/>
                  </a:lnTo>
                  <a:lnTo>
                    <a:pt x="2366962" y="114300"/>
                  </a:lnTo>
                  <a:lnTo>
                    <a:pt x="2350294" y="92869"/>
                  </a:lnTo>
                  <a:lnTo>
                    <a:pt x="2328862" y="73819"/>
                  </a:lnTo>
                  <a:lnTo>
                    <a:pt x="2300287" y="57150"/>
                  </a:lnTo>
                  <a:lnTo>
                    <a:pt x="2264569" y="47625"/>
                  </a:lnTo>
                  <a:lnTo>
                    <a:pt x="2155031" y="30957"/>
                  </a:lnTo>
                  <a:lnTo>
                    <a:pt x="1981200" y="9525"/>
                  </a:lnTo>
                  <a:lnTo>
                    <a:pt x="1869281" y="0"/>
                  </a:lnTo>
                  <a:lnTo>
                    <a:pt x="1852612" y="0"/>
                  </a:lnTo>
                  <a:lnTo>
                    <a:pt x="1833562" y="9525"/>
                  </a:lnTo>
                  <a:lnTo>
                    <a:pt x="1797844" y="33338"/>
                  </a:lnTo>
                  <a:lnTo>
                    <a:pt x="1716881" y="71438"/>
                  </a:lnTo>
                  <a:lnTo>
                    <a:pt x="1547812" y="126207"/>
                  </a:lnTo>
                  <a:lnTo>
                    <a:pt x="1423987" y="159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4">
              <a:extLst>
                <a:ext uri="{FF2B5EF4-FFF2-40B4-BE49-F238E27FC236}">
                  <a16:creationId xmlns:a16="http://schemas.microsoft.com/office/drawing/2014/main" id="{CED41BA5-BC4C-4C05-81C1-1558215D5987}"/>
                </a:ext>
              </a:extLst>
            </p:cNvPr>
            <p:cNvSpPr/>
            <p:nvPr/>
          </p:nvSpPr>
          <p:spPr>
            <a:xfrm>
              <a:off x="4665663" y="3451225"/>
              <a:ext cx="431800" cy="2063750"/>
            </a:xfrm>
            <a:custGeom>
              <a:avLst/>
              <a:gdLst>
                <a:gd name="connsiteX0" fmla="*/ 157075 w 431956"/>
                <a:gd name="connsiteY0" fmla="*/ 1349161 h 2064412"/>
                <a:gd name="connsiteX1" fmla="*/ 165490 w 431956"/>
                <a:gd name="connsiteY1" fmla="*/ 987327 h 2064412"/>
                <a:gd name="connsiteX2" fmla="*/ 143050 w 431956"/>
                <a:gd name="connsiteY2" fmla="*/ 830253 h 2064412"/>
                <a:gd name="connsiteX3" fmla="*/ 134636 w 431956"/>
                <a:gd name="connsiteY3" fmla="*/ 611470 h 2064412"/>
                <a:gd name="connsiteX4" fmla="*/ 129026 w 431956"/>
                <a:gd name="connsiteY4" fmla="*/ 465615 h 2064412"/>
                <a:gd name="connsiteX5" fmla="*/ 123416 w 431956"/>
                <a:gd name="connsiteY5" fmla="*/ 330979 h 2064412"/>
                <a:gd name="connsiteX6" fmla="*/ 120611 w 431956"/>
                <a:gd name="connsiteY6" fmla="*/ 230002 h 2064412"/>
                <a:gd name="connsiteX7" fmla="*/ 115001 w 431956"/>
                <a:gd name="connsiteY7" fmla="*/ 168294 h 2064412"/>
                <a:gd name="connsiteX8" fmla="*/ 109391 w 431956"/>
                <a:gd name="connsiteY8" fmla="*/ 143050 h 2064412"/>
                <a:gd name="connsiteX9" fmla="*/ 98172 w 431956"/>
                <a:gd name="connsiteY9" fmla="*/ 117806 h 2064412"/>
                <a:gd name="connsiteX10" fmla="*/ 89757 w 431956"/>
                <a:gd name="connsiteY10" fmla="*/ 106586 h 2064412"/>
                <a:gd name="connsiteX11" fmla="*/ 64513 w 431956"/>
                <a:gd name="connsiteY11" fmla="*/ 86952 h 2064412"/>
                <a:gd name="connsiteX12" fmla="*/ 0 w 431956"/>
                <a:gd name="connsiteY12" fmla="*/ 42073 h 2064412"/>
                <a:gd name="connsiteX13" fmla="*/ 193539 w 431956"/>
                <a:gd name="connsiteY13" fmla="*/ 0 h 2064412"/>
                <a:gd name="connsiteX14" fmla="*/ 283296 w 431956"/>
                <a:gd name="connsiteY14" fmla="*/ 70122 h 2064412"/>
                <a:gd name="connsiteX15" fmla="*/ 378663 w 431956"/>
                <a:gd name="connsiteY15" fmla="*/ 140245 h 2064412"/>
                <a:gd name="connsiteX16" fmla="*/ 401102 w 431956"/>
                <a:gd name="connsiteY16" fmla="*/ 159880 h 2064412"/>
                <a:gd name="connsiteX17" fmla="*/ 417931 w 431956"/>
                <a:gd name="connsiteY17" fmla="*/ 182319 h 2064412"/>
                <a:gd name="connsiteX18" fmla="*/ 429151 w 431956"/>
                <a:gd name="connsiteY18" fmla="*/ 204758 h 2064412"/>
                <a:gd name="connsiteX19" fmla="*/ 431956 w 431956"/>
                <a:gd name="connsiteY19" fmla="*/ 230002 h 2064412"/>
                <a:gd name="connsiteX20" fmla="*/ 415126 w 431956"/>
                <a:gd name="connsiteY20" fmla="*/ 255246 h 2064412"/>
                <a:gd name="connsiteX21" fmla="*/ 395492 w 431956"/>
                <a:gd name="connsiteY21" fmla="*/ 291710 h 2064412"/>
                <a:gd name="connsiteX22" fmla="*/ 384272 w 431956"/>
                <a:gd name="connsiteY22" fmla="*/ 336589 h 2064412"/>
                <a:gd name="connsiteX23" fmla="*/ 373053 w 431956"/>
                <a:gd name="connsiteY23" fmla="*/ 384272 h 2064412"/>
                <a:gd name="connsiteX24" fmla="*/ 367443 w 431956"/>
                <a:gd name="connsiteY24" fmla="*/ 445980 h 2064412"/>
                <a:gd name="connsiteX25" fmla="*/ 367443 w 431956"/>
                <a:gd name="connsiteY25" fmla="*/ 575006 h 2064412"/>
                <a:gd name="connsiteX26" fmla="*/ 367443 w 431956"/>
                <a:gd name="connsiteY26" fmla="*/ 802203 h 2064412"/>
                <a:gd name="connsiteX27" fmla="*/ 367443 w 431956"/>
                <a:gd name="connsiteY27" fmla="*/ 1093914 h 2064412"/>
                <a:gd name="connsiteX28" fmla="*/ 367443 w 431956"/>
                <a:gd name="connsiteY28" fmla="*/ 1452942 h 2064412"/>
                <a:gd name="connsiteX29" fmla="*/ 367443 w 431956"/>
                <a:gd name="connsiteY29" fmla="*/ 2053192 h 2064412"/>
                <a:gd name="connsiteX30" fmla="*/ 143050 w 431956"/>
                <a:gd name="connsiteY30" fmla="*/ 2064412 h 2064412"/>
                <a:gd name="connsiteX31" fmla="*/ 145855 w 431956"/>
                <a:gd name="connsiteY31" fmla="*/ 1817580 h 2064412"/>
                <a:gd name="connsiteX32" fmla="*/ 157075 w 431956"/>
                <a:gd name="connsiteY32" fmla="*/ 1349161 h 206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1956" h="2064412">
                  <a:moveTo>
                    <a:pt x="157075" y="1349161"/>
                  </a:moveTo>
                  <a:lnTo>
                    <a:pt x="165490" y="987327"/>
                  </a:lnTo>
                  <a:lnTo>
                    <a:pt x="143050" y="830253"/>
                  </a:lnTo>
                  <a:lnTo>
                    <a:pt x="134636" y="611470"/>
                  </a:lnTo>
                  <a:lnTo>
                    <a:pt x="129026" y="465615"/>
                  </a:lnTo>
                  <a:lnTo>
                    <a:pt x="123416" y="330979"/>
                  </a:lnTo>
                  <a:lnTo>
                    <a:pt x="120611" y="230002"/>
                  </a:lnTo>
                  <a:lnTo>
                    <a:pt x="115001" y="168294"/>
                  </a:lnTo>
                  <a:lnTo>
                    <a:pt x="109391" y="143050"/>
                  </a:lnTo>
                  <a:lnTo>
                    <a:pt x="98172" y="117806"/>
                  </a:lnTo>
                  <a:lnTo>
                    <a:pt x="89757" y="106586"/>
                  </a:lnTo>
                  <a:lnTo>
                    <a:pt x="64513" y="86952"/>
                  </a:lnTo>
                  <a:lnTo>
                    <a:pt x="0" y="42073"/>
                  </a:lnTo>
                  <a:lnTo>
                    <a:pt x="193539" y="0"/>
                  </a:lnTo>
                  <a:lnTo>
                    <a:pt x="283296" y="70122"/>
                  </a:lnTo>
                  <a:lnTo>
                    <a:pt x="378663" y="140245"/>
                  </a:lnTo>
                  <a:lnTo>
                    <a:pt x="401102" y="159880"/>
                  </a:lnTo>
                  <a:lnTo>
                    <a:pt x="417931" y="182319"/>
                  </a:lnTo>
                  <a:lnTo>
                    <a:pt x="429151" y="204758"/>
                  </a:lnTo>
                  <a:lnTo>
                    <a:pt x="431956" y="230002"/>
                  </a:lnTo>
                  <a:lnTo>
                    <a:pt x="415126" y="255246"/>
                  </a:lnTo>
                  <a:lnTo>
                    <a:pt x="395492" y="291710"/>
                  </a:lnTo>
                  <a:lnTo>
                    <a:pt x="384272" y="336589"/>
                  </a:lnTo>
                  <a:lnTo>
                    <a:pt x="373053" y="384272"/>
                  </a:lnTo>
                  <a:lnTo>
                    <a:pt x="367443" y="445980"/>
                  </a:lnTo>
                  <a:lnTo>
                    <a:pt x="367443" y="575006"/>
                  </a:lnTo>
                  <a:lnTo>
                    <a:pt x="367443" y="802203"/>
                  </a:lnTo>
                  <a:lnTo>
                    <a:pt x="367443" y="1093914"/>
                  </a:lnTo>
                  <a:lnTo>
                    <a:pt x="367443" y="1452942"/>
                  </a:lnTo>
                  <a:lnTo>
                    <a:pt x="367443" y="2053192"/>
                  </a:lnTo>
                  <a:lnTo>
                    <a:pt x="143050" y="2064412"/>
                  </a:lnTo>
                  <a:lnTo>
                    <a:pt x="145855" y="1817580"/>
                  </a:lnTo>
                  <a:lnTo>
                    <a:pt x="157075" y="13491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1">
              <a:extLst>
                <a:ext uri="{FF2B5EF4-FFF2-40B4-BE49-F238E27FC236}">
                  <a16:creationId xmlns:a16="http://schemas.microsoft.com/office/drawing/2014/main" id="{028E6F53-64A2-4B69-83C5-66053C54CEA0}"/>
                </a:ext>
              </a:extLst>
            </p:cNvPr>
            <p:cNvSpPr/>
            <p:nvPr/>
          </p:nvSpPr>
          <p:spPr>
            <a:xfrm>
              <a:off x="3630613" y="4097338"/>
              <a:ext cx="2571750" cy="512762"/>
            </a:xfrm>
            <a:custGeom>
              <a:avLst/>
              <a:gdLst>
                <a:gd name="connsiteX0" fmla="*/ 1833563 w 2571750"/>
                <a:gd name="connsiteY0" fmla="*/ 261938 h 511969"/>
                <a:gd name="connsiteX1" fmla="*/ 1578769 w 2571750"/>
                <a:gd name="connsiteY1" fmla="*/ 290513 h 511969"/>
                <a:gd name="connsiteX2" fmla="*/ 1373982 w 2571750"/>
                <a:gd name="connsiteY2" fmla="*/ 314325 h 511969"/>
                <a:gd name="connsiteX3" fmla="*/ 1181100 w 2571750"/>
                <a:gd name="connsiteY3" fmla="*/ 357188 h 511969"/>
                <a:gd name="connsiteX4" fmla="*/ 990600 w 2571750"/>
                <a:gd name="connsiteY4" fmla="*/ 397669 h 511969"/>
                <a:gd name="connsiteX5" fmla="*/ 783432 w 2571750"/>
                <a:gd name="connsiteY5" fmla="*/ 440532 h 511969"/>
                <a:gd name="connsiteX6" fmla="*/ 628650 w 2571750"/>
                <a:gd name="connsiteY6" fmla="*/ 473869 h 511969"/>
                <a:gd name="connsiteX7" fmla="*/ 550069 w 2571750"/>
                <a:gd name="connsiteY7" fmla="*/ 492919 h 511969"/>
                <a:gd name="connsiteX8" fmla="*/ 488157 w 2571750"/>
                <a:gd name="connsiteY8" fmla="*/ 504825 h 511969"/>
                <a:gd name="connsiteX9" fmla="*/ 423863 w 2571750"/>
                <a:gd name="connsiteY9" fmla="*/ 511969 h 511969"/>
                <a:gd name="connsiteX10" fmla="*/ 378619 w 2571750"/>
                <a:gd name="connsiteY10" fmla="*/ 511969 h 511969"/>
                <a:gd name="connsiteX11" fmla="*/ 328613 w 2571750"/>
                <a:gd name="connsiteY11" fmla="*/ 504825 h 511969"/>
                <a:gd name="connsiteX12" fmla="*/ 300038 w 2571750"/>
                <a:gd name="connsiteY12" fmla="*/ 497682 h 511969"/>
                <a:gd name="connsiteX13" fmla="*/ 245269 w 2571750"/>
                <a:gd name="connsiteY13" fmla="*/ 478632 h 511969"/>
                <a:gd name="connsiteX14" fmla="*/ 171450 w 2571750"/>
                <a:gd name="connsiteY14" fmla="*/ 440532 h 511969"/>
                <a:gd name="connsiteX15" fmla="*/ 102394 w 2571750"/>
                <a:gd name="connsiteY15" fmla="*/ 390525 h 511969"/>
                <a:gd name="connsiteX16" fmla="*/ 38100 w 2571750"/>
                <a:gd name="connsiteY16" fmla="*/ 335757 h 511969"/>
                <a:gd name="connsiteX17" fmla="*/ 19050 w 2571750"/>
                <a:gd name="connsiteY17" fmla="*/ 316707 h 511969"/>
                <a:gd name="connsiteX18" fmla="*/ 7144 w 2571750"/>
                <a:gd name="connsiteY18" fmla="*/ 300038 h 511969"/>
                <a:gd name="connsiteX19" fmla="*/ 0 w 2571750"/>
                <a:gd name="connsiteY19" fmla="*/ 273844 h 511969"/>
                <a:gd name="connsiteX20" fmla="*/ 0 w 2571750"/>
                <a:gd name="connsiteY20" fmla="*/ 261938 h 511969"/>
                <a:gd name="connsiteX21" fmla="*/ 4763 w 2571750"/>
                <a:gd name="connsiteY21" fmla="*/ 254794 h 511969"/>
                <a:gd name="connsiteX22" fmla="*/ 21432 w 2571750"/>
                <a:gd name="connsiteY22" fmla="*/ 250032 h 511969"/>
                <a:gd name="connsiteX23" fmla="*/ 42863 w 2571750"/>
                <a:gd name="connsiteY23" fmla="*/ 254794 h 511969"/>
                <a:gd name="connsiteX24" fmla="*/ 88107 w 2571750"/>
                <a:gd name="connsiteY24" fmla="*/ 280988 h 511969"/>
                <a:gd name="connsiteX25" fmla="*/ 133350 w 2571750"/>
                <a:gd name="connsiteY25" fmla="*/ 307182 h 511969"/>
                <a:gd name="connsiteX26" fmla="*/ 176213 w 2571750"/>
                <a:gd name="connsiteY26" fmla="*/ 321469 h 511969"/>
                <a:gd name="connsiteX27" fmla="*/ 228600 w 2571750"/>
                <a:gd name="connsiteY27" fmla="*/ 335757 h 511969"/>
                <a:gd name="connsiteX28" fmla="*/ 276225 w 2571750"/>
                <a:gd name="connsiteY28" fmla="*/ 338138 h 511969"/>
                <a:gd name="connsiteX29" fmla="*/ 411957 w 2571750"/>
                <a:gd name="connsiteY29" fmla="*/ 311944 h 511969"/>
                <a:gd name="connsiteX30" fmla="*/ 731044 w 2571750"/>
                <a:gd name="connsiteY30" fmla="*/ 254794 h 511969"/>
                <a:gd name="connsiteX31" fmla="*/ 1212057 w 2571750"/>
                <a:gd name="connsiteY31" fmla="*/ 166688 h 511969"/>
                <a:gd name="connsiteX32" fmla="*/ 1521619 w 2571750"/>
                <a:gd name="connsiteY32" fmla="*/ 107157 h 511969"/>
                <a:gd name="connsiteX33" fmla="*/ 1759744 w 2571750"/>
                <a:gd name="connsiteY33" fmla="*/ 64294 h 511969"/>
                <a:gd name="connsiteX34" fmla="*/ 1916907 w 2571750"/>
                <a:gd name="connsiteY34" fmla="*/ 35719 h 511969"/>
                <a:gd name="connsiteX35" fmla="*/ 2076450 w 2571750"/>
                <a:gd name="connsiteY35" fmla="*/ 0 h 511969"/>
                <a:gd name="connsiteX36" fmla="*/ 2100263 w 2571750"/>
                <a:gd name="connsiteY36" fmla="*/ 0 h 511969"/>
                <a:gd name="connsiteX37" fmla="*/ 2145507 w 2571750"/>
                <a:gd name="connsiteY37" fmla="*/ 0 h 511969"/>
                <a:gd name="connsiteX38" fmla="*/ 2233613 w 2571750"/>
                <a:gd name="connsiteY38" fmla="*/ 9525 h 511969"/>
                <a:gd name="connsiteX39" fmla="*/ 2340769 w 2571750"/>
                <a:gd name="connsiteY39" fmla="*/ 33338 h 511969"/>
                <a:gd name="connsiteX40" fmla="*/ 2438400 w 2571750"/>
                <a:gd name="connsiteY40" fmla="*/ 66675 h 511969"/>
                <a:gd name="connsiteX41" fmla="*/ 2497932 w 2571750"/>
                <a:gd name="connsiteY41" fmla="*/ 90488 h 511969"/>
                <a:gd name="connsiteX42" fmla="*/ 2531269 w 2571750"/>
                <a:gd name="connsiteY42" fmla="*/ 107157 h 511969"/>
                <a:gd name="connsiteX43" fmla="*/ 2552700 w 2571750"/>
                <a:gd name="connsiteY43" fmla="*/ 119063 h 511969"/>
                <a:gd name="connsiteX44" fmla="*/ 2566988 w 2571750"/>
                <a:gd name="connsiteY44" fmla="*/ 133350 h 511969"/>
                <a:gd name="connsiteX45" fmla="*/ 2571750 w 2571750"/>
                <a:gd name="connsiteY45" fmla="*/ 147638 h 511969"/>
                <a:gd name="connsiteX46" fmla="*/ 2571750 w 2571750"/>
                <a:gd name="connsiteY46" fmla="*/ 161925 h 511969"/>
                <a:gd name="connsiteX47" fmla="*/ 2557463 w 2571750"/>
                <a:gd name="connsiteY47" fmla="*/ 178594 h 511969"/>
                <a:gd name="connsiteX48" fmla="*/ 2526507 w 2571750"/>
                <a:gd name="connsiteY48" fmla="*/ 197644 h 511969"/>
                <a:gd name="connsiteX49" fmla="*/ 2471738 w 2571750"/>
                <a:gd name="connsiteY49" fmla="*/ 207169 h 511969"/>
                <a:gd name="connsiteX50" fmla="*/ 2362200 w 2571750"/>
                <a:gd name="connsiteY50" fmla="*/ 219075 h 511969"/>
                <a:gd name="connsiteX51" fmla="*/ 2295525 w 2571750"/>
                <a:gd name="connsiteY51" fmla="*/ 219075 h 511969"/>
                <a:gd name="connsiteX52" fmla="*/ 2164557 w 2571750"/>
                <a:gd name="connsiteY52" fmla="*/ 228600 h 511969"/>
                <a:gd name="connsiteX53" fmla="*/ 1940719 w 2571750"/>
                <a:gd name="connsiteY53" fmla="*/ 250032 h 511969"/>
                <a:gd name="connsiteX54" fmla="*/ 1833563 w 2571750"/>
                <a:gd name="connsiteY54" fmla="*/ 26193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71750" h="511969">
                  <a:moveTo>
                    <a:pt x="1833563" y="261938"/>
                  </a:moveTo>
                  <a:lnTo>
                    <a:pt x="1578769" y="290513"/>
                  </a:lnTo>
                  <a:lnTo>
                    <a:pt x="1373982" y="314325"/>
                  </a:lnTo>
                  <a:lnTo>
                    <a:pt x="1181100" y="357188"/>
                  </a:lnTo>
                  <a:lnTo>
                    <a:pt x="990600" y="397669"/>
                  </a:lnTo>
                  <a:lnTo>
                    <a:pt x="783432" y="440532"/>
                  </a:lnTo>
                  <a:lnTo>
                    <a:pt x="628650" y="473869"/>
                  </a:lnTo>
                  <a:lnTo>
                    <a:pt x="550069" y="492919"/>
                  </a:lnTo>
                  <a:lnTo>
                    <a:pt x="488157" y="504825"/>
                  </a:lnTo>
                  <a:lnTo>
                    <a:pt x="423863" y="511969"/>
                  </a:lnTo>
                  <a:lnTo>
                    <a:pt x="378619" y="511969"/>
                  </a:lnTo>
                  <a:lnTo>
                    <a:pt x="328613" y="504825"/>
                  </a:lnTo>
                  <a:lnTo>
                    <a:pt x="300038" y="497682"/>
                  </a:lnTo>
                  <a:lnTo>
                    <a:pt x="245269" y="478632"/>
                  </a:lnTo>
                  <a:lnTo>
                    <a:pt x="171450" y="440532"/>
                  </a:lnTo>
                  <a:lnTo>
                    <a:pt x="102394" y="390525"/>
                  </a:lnTo>
                  <a:lnTo>
                    <a:pt x="38100" y="335757"/>
                  </a:lnTo>
                  <a:lnTo>
                    <a:pt x="19050" y="316707"/>
                  </a:lnTo>
                  <a:lnTo>
                    <a:pt x="7144" y="300038"/>
                  </a:lnTo>
                  <a:lnTo>
                    <a:pt x="0" y="273844"/>
                  </a:lnTo>
                  <a:lnTo>
                    <a:pt x="0" y="261938"/>
                  </a:lnTo>
                  <a:lnTo>
                    <a:pt x="4763" y="254794"/>
                  </a:lnTo>
                  <a:lnTo>
                    <a:pt x="21432" y="250032"/>
                  </a:lnTo>
                  <a:lnTo>
                    <a:pt x="42863" y="254794"/>
                  </a:lnTo>
                  <a:lnTo>
                    <a:pt x="88107" y="280988"/>
                  </a:lnTo>
                  <a:lnTo>
                    <a:pt x="133350" y="307182"/>
                  </a:lnTo>
                  <a:lnTo>
                    <a:pt x="176213" y="321469"/>
                  </a:lnTo>
                  <a:lnTo>
                    <a:pt x="228600" y="335757"/>
                  </a:lnTo>
                  <a:lnTo>
                    <a:pt x="276225" y="338138"/>
                  </a:lnTo>
                  <a:lnTo>
                    <a:pt x="411957" y="311944"/>
                  </a:lnTo>
                  <a:lnTo>
                    <a:pt x="731044" y="254794"/>
                  </a:lnTo>
                  <a:lnTo>
                    <a:pt x="1212057" y="166688"/>
                  </a:lnTo>
                  <a:lnTo>
                    <a:pt x="1521619" y="107157"/>
                  </a:lnTo>
                  <a:lnTo>
                    <a:pt x="1759744" y="64294"/>
                  </a:lnTo>
                  <a:lnTo>
                    <a:pt x="1916907" y="35719"/>
                  </a:lnTo>
                  <a:lnTo>
                    <a:pt x="2076450" y="0"/>
                  </a:lnTo>
                  <a:lnTo>
                    <a:pt x="2100263" y="0"/>
                  </a:lnTo>
                  <a:lnTo>
                    <a:pt x="2145507" y="0"/>
                  </a:lnTo>
                  <a:lnTo>
                    <a:pt x="2233613" y="9525"/>
                  </a:lnTo>
                  <a:lnTo>
                    <a:pt x="2340769" y="33338"/>
                  </a:lnTo>
                  <a:lnTo>
                    <a:pt x="2438400" y="66675"/>
                  </a:lnTo>
                  <a:lnTo>
                    <a:pt x="2497932" y="90488"/>
                  </a:lnTo>
                  <a:lnTo>
                    <a:pt x="2531269" y="107157"/>
                  </a:lnTo>
                  <a:lnTo>
                    <a:pt x="2552700" y="119063"/>
                  </a:lnTo>
                  <a:lnTo>
                    <a:pt x="2566988" y="133350"/>
                  </a:lnTo>
                  <a:lnTo>
                    <a:pt x="2571750" y="147638"/>
                  </a:lnTo>
                  <a:lnTo>
                    <a:pt x="2571750" y="161925"/>
                  </a:lnTo>
                  <a:lnTo>
                    <a:pt x="2557463" y="178594"/>
                  </a:lnTo>
                  <a:lnTo>
                    <a:pt x="2526507" y="197644"/>
                  </a:lnTo>
                  <a:lnTo>
                    <a:pt x="2471738" y="207169"/>
                  </a:lnTo>
                  <a:lnTo>
                    <a:pt x="2362200" y="219075"/>
                  </a:lnTo>
                  <a:lnTo>
                    <a:pt x="2295525" y="219075"/>
                  </a:lnTo>
                  <a:lnTo>
                    <a:pt x="2164557" y="228600"/>
                  </a:lnTo>
                  <a:lnTo>
                    <a:pt x="1940719" y="250032"/>
                  </a:lnTo>
                  <a:lnTo>
                    <a:pt x="1833563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1A5F5D58-54FD-4CE6-99A6-3E6726690227}"/>
                </a:ext>
              </a:extLst>
            </p:cNvPr>
            <p:cNvSpPr/>
            <p:nvPr/>
          </p:nvSpPr>
          <p:spPr>
            <a:xfrm>
              <a:off x="2938463" y="5343525"/>
              <a:ext cx="4062412" cy="561975"/>
            </a:xfrm>
            <a:custGeom>
              <a:avLst/>
              <a:gdLst>
                <a:gd name="connsiteX0" fmla="*/ 1309105 w 4062172"/>
                <a:gd name="connsiteY0" fmla="*/ 184196 h 562455"/>
                <a:gd name="connsiteX1" fmla="*/ 1542639 w 4062172"/>
                <a:gd name="connsiteY1" fmla="*/ 154593 h 562455"/>
                <a:gd name="connsiteX2" fmla="*/ 1874849 w 4062172"/>
                <a:gd name="connsiteY2" fmla="*/ 115123 h 562455"/>
                <a:gd name="connsiteX3" fmla="*/ 2075490 w 4062172"/>
                <a:gd name="connsiteY3" fmla="*/ 92098 h 562455"/>
                <a:gd name="connsiteX4" fmla="*/ 2345205 w 4062172"/>
                <a:gd name="connsiteY4" fmla="*/ 78941 h 562455"/>
                <a:gd name="connsiteX5" fmla="*/ 2575450 w 4062172"/>
                <a:gd name="connsiteY5" fmla="*/ 62495 h 562455"/>
                <a:gd name="connsiteX6" fmla="*/ 2835298 w 4062172"/>
                <a:gd name="connsiteY6" fmla="*/ 42760 h 562455"/>
                <a:gd name="connsiteX7" fmla="*/ 3039228 w 4062172"/>
                <a:gd name="connsiteY7" fmla="*/ 32892 h 562455"/>
                <a:gd name="connsiteX8" fmla="*/ 3318811 w 4062172"/>
                <a:gd name="connsiteY8" fmla="*/ 16446 h 562455"/>
                <a:gd name="connsiteX9" fmla="*/ 3486561 w 4062172"/>
                <a:gd name="connsiteY9" fmla="*/ 3289 h 562455"/>
                <a:gd name="connsiteX10" fmla="*/ 3581948 w 4062172"/>
                <a:gd name="connsiteY10" fmla="*/ 0 h 562455"/>
                <a:gd name="connsiteX11" fmla="*/ 3618129 w 4062172"/>
                <a:gd name="connsiteY11" fmla="*/ 3289 h 562455"/>
                <a:gd name="connsiteX12" fmla="*/ 3687203 w 4062172"/>
                <a:gd name="connsiteY12" fmla="*/ 13157 h 562455"/>
                <a:gd name="connsiteX13" fmla="*/ 3759565 w 4062172"/>
                <a:gd name="connsiteY13" fmla="*/ 32892 h 562455"/>
                <a:gd name="connsiteX14" fmla="*/ 3845085 w 4062172"/>
                <a:gd name="connsiteY14" fmla="*/ 65784 h 562455"/>
                <a:gd name="connsiteX15" fmla="*/ 3930604 w 4062172"/>
                <a:gd name="connsiteY15" fmla="*/ 108544 h 562455"/>
                <a:gd name="connsiteX16" fmla="*/ 4006256 w 4062172"/>
                <a:gd name="connsiteY16" fmla="*/ 157882 h 562455"/>
                <a:gd name="connsiteX17" fmla="*/ 4035859 w 4062172"/>
                <a:gd name="connsiteY17" fmla="*/ 177617 h 562455"/>
                <a:gd name="connsiteX18" fmla="*/ 4042437 w 4062172"/>
                <a:gd name="connsiteY18" fmla="*/ 187485 h 562455"/>
                <a:gd name="connsiteX19" fmla="*/ 4049016 w 4062172"/>
                <a:gd name="connsiteY19" fmla="*/ 200642 h 562455"/>
                <a:gd name="connsiteX20" fmla="*/ 4058883 w 4062172"/>
                <a:gd name="connsiteY20" fmla="*/ 233534 h 562455"/>
                <a:gd name="connsiteX21" fmla="*/ 4062172 w 4062172"/>
                <a:gd name="connsiteY21" fmla="*/ 256558 h 562455"/>
                <a:gd name="connsiteX22" fmla="*/ 4062172 w 4062172"/>
                <a:gd name="connsiteY22" fmla="*/ 276294 h 562455"/>
                <a:gd name="connsiteX23" fmla="*/ 4052305 w 4062172"/>
                <a:gd name="connsiteY23" fmla="*/ 302607 h 562455"/>
                <a:gd name="connsiteX24" fmla="*/ 4039148 w 4062172"/>
                <a:gd name="connsiteY24" fmla="*/ 319053 h 562455"/>
                <a:gd name="connsiteX25" fmla="*/ 4012834 w 4062172"/>
                <a:gd name="connsiteY25" fmla="*/ 335500 h 562455"/>
                <a:gd name="connsiteX26" fmla="*/ 3953628 w 4062172"/>
                <a:gd name="connsiteY26" fmla="*/ 342078 h 562455"/>
                <a:gd name="connsiteX27" fmla="*/ 3907580 w 4062172"/>
                <a:gd name="connsiteY27" fmla="*/ 338789 h 562455"/>
                <a:gd name="connsiteX28" fmla="*/ 3825349 w 4062172"/>
                <a:gd name="connsiteY28" fmla="*/ 315764 h 562455"/>
                <a:gd name="connsiteX29" fmla="*/ 3680624 w 4062172"/>
                <a:gd name="connsiteY29" fmla="*/ 282872 h 562455"/>
                <a:gd name="connsiteX30" fmla="*/ 3535899 w 4062172"/>
                <a:gd name="connsiteY30" fmla="*/ 259848 h 562455"/>
                <a:gd name="connsiteX31" fmla="*/ 3394463 w 4062172"/>
                <a:gd name="connsiteY31" fmla="*/ 240112 h 562455"/>
                <a:gd name="connsiteX32" fmla="*/ 3279341 w 4062172"/>
                <a:gd name="connsiteY32" fmla="*/ 226956 h 562455"/>
                <a:gd name="connsiteX33" fmla="*/ 3157640 w 4062172"/>
                <a:gd name="connsiteY33" fmla="*/ 223666 h 562455"/>
                <a:gd name="connsiteX34" fmla="*/ 2986601 w 4062172"/>
                <a:gd name="connsiteY34" fmla="*/ 226956 h 562455"/>
                <a:gd name="connsiteX35" fmla="*/ 2835298 w 4062172"/>
                <a:gd name="connsiteY35" fmla="*/ 233534 h 562455"/>
                <a:gd name="connsiteX36" fmla="*/ 2674126 w 4062172"/>
                <a:gd name="connsiteY36" fmla="*/ 240112 h 562455"/>
                <a:gd name="connsiteX37" fmla="*/ 2348495 w 4062172"/>
                <a:gd name="connsiteY37" fmla="*/ 263137 h 562455"/>
                <a:gd name="connsiteX38" fmla="*/ 2068912 w 4062172"/>
                <a:gd name="connsiteY38" fmla="*/ 292740 h 562455"/>
                <a:gd name="connsiteX39" fmla="*/ 1822221 w 4062172"/>
                <a:gd name="connsiteY39" fmla="*/ 322343 h 562455"/>
                <a:gd name="connsiteX40" fmla="*/ 1687364 w 4062172"/>
                <a:gd name="connsiteY40" fmla="*/ 338789 h 562455"/>
                <a:gd name="connsiteX41" fmla="*/ 1457119 w 4062172"/>
                <a:gd name="connsiteY41" fmla="*/ 371681 h 562455"/>
                <a:gd name="connsiteX42" fmla="*/ 1157801 w 4062172"/>
                <a:gd name="connsiteY42" fmla="*/ 421019 h 562455"/>
                <a:gd name="connsiteX43" fmla="*/ 937424 w 4062172"/>
                <a:gd name="connsiteY43" fmla="*/ 457200 h 562455"/>
                <a:gd name="connsiteX44" fmla="*/ 664420 w 4062172"/>
                <a:gd name="connsiteY44" fmla="*/ 506538 h 562455"/>
                <a:gd name="connsiteX45" fmla="*/ 480224 w 4062172"/>
                <a:gd name="connsiteY45" fmla="*/ 549298 h 562455"/>
                <a:gd name="connsiteX46" fmla="*/ 444043 w 4062172"/>
                <a:gd name="connsiteY46" fmla="*/ 559166 h 562455"/>
                <a:gd name="connsiteX47" fmla="*/ 421018 w 4062172"/>
                <a:gd name="connsiteY47" fmla="*/ 562455 h 562455"/>
                <a:gd name="connsiteX48" fmla="*/ 358523 w 4062172"/>
                <a:gd name="connsiteY48" fmla="*/ 542720 h 562455"/>
                <a:gd name="connsiteX49" fmla="*/ 305896 w 4062172"/>
                <a:gd name="connsiteY49" fmla="*/ 519695 h 562455"/>
                <a:gd name="connsiteX50" fmla="*/ 217087 w 4062172"/>
                <a:gd name="connsiteY50" fmla="*/ 463779 h 562455"/>
                <a:gd name="connsiteX51" fmla="*/ 131568 w 4062172"/>
                <a:gd name="connsiteY51" fmla="*/ 397994 h 562455"/>
                <a:gd name="connsiteX52" fmla="*/ 55916 w 4062172"/>
                <a:gd name="connsiteY52" fmla="*/ 335500 h 562455"/>
                <a:gd name="connsiteX53" fmla="*/ 23024 w 4062172"/>
                <a:gd name="connsiteY53" fmla="*/ 302607 h 562455"/>
                <a:gd name="connsiteX54" fmla="*/ 6578 w 4062172"/>
                <a:gd name="connsiteY54" fmla="*/ 279583 h 562455"/>
                <a:gd name="connsiteX55" fmla="*/ 0 w 4062172"/>
                <a:gd name="connsiteY55" fmla="*/ 269715 h 562455"/>
                <a:gd name="connsiteX56" fmla="*/ 3289 w 4062172"/>
                <a:gd name="connsiteY56" fmla="*/ 259848 h 562455"/>
                <a:gd name="connsiteX57" fmla="*/ 9867 w 4062172"/>
                <a:gd name="connsiteY57" fmla="*/ 253269 h 562455"/>
                <a:gd name="connsiteX58" fmla="*/ 39470 w 4062172"/>
                <a:gd name="connsiteY58" fmla="*/ 253269 h 562455"/>
                <a:gd name="connsiteX59" fmla="*/ 62495 w 4062172"/>
                <a:gd name="connsiteY59" fmla="*/ 259848 h 562455"/>
                <a:gd name="connsiteX60" fmla="*/ 115122 w 4062172"/>
                <a:gd name="connsiteY60" fmla="*/ 282872 h 562455"/>
                <a:gd name="connsiteX61" fmla="*/ 187485 w 4062172"/>
                <a:gd name="connsiteY61" fmla="*/ 299318 h 562455"/>
                <a:gd name="connsiteX62" fmla="*/ 286161 w 4062172"/>
                <a:gd name="connsiteY62" fmla="*/ 315764 h 562455"/>
                <a:gd name="connsiteX63" fmla="*/ 397994 w 4062172"/>
                <a:gd name="connsiteY63" fmla="*/ 319053 h 562455"/>
                <a:gd name="connsiteX64" fmla="*/ 585479 w 4062172"/>
                <a:gd name="connsiteY64" fmla="*/ 286161 h 562455"/>
                <a:gd name="connsiteX65" fmla="*/ 934135 w 4062172"/>
                <a:gd name="connsiteY65" fmla="*/ 236823 h 562455"/>
                <a:gd name="connsiteX66" fmla="*/ 1309105 w 4062172"/>
                <a:gd name="connsiteY66" fmla="*/ 184196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62172" h="562455">
                  <a:moveTo>
                    <a:pt x="1309105" y="184196"/>
                  </a:moveTo>
                  <a:lnTo>
                    <a:pt x="1542639" y="154593"/>
                  </a:lnTo>
                  <a:lnTo>
                    <a:pt x="1874849" y="115123"/>
                  </a:lnTo>
                  <a:lnTo>
                    <a:pt x="2075490" y="92098"/>
                  </a:lnTo>
                  <a:lnTo>
                    <a:pt x="2345205" y="78941"/>
                  </a:lnTo>
                  <a:lnTo>
                    <a:pt x="2575450" y="62495"/>
                  </a:lnTo>
                  <a:lnTo>
                    <a:pt x="2835298" y="42760"/>
                  </a:lnTo>
                  <a:lnTo>
                    <a:pt x="3039228" y="32892"/>
                  </a:lnTo>
                  <a:lnTo>
                    <a:pt x="3318811" y="16446"/>
                  </a:lnTo>
                  <a:lnTo>
                    <a:pt x="3486561" y="3289"/>
                  </a:lnTo>
                  <a:lnTo>
                    <a:pt x="3581948" y="0"/>
                  </a:lnTo>
                  <a:lnTo>
                    <a:pt x="3618129" y="3289"/>
                  </a:lnTo>
                  <a:lnTo>
                    <a:pt x="3687203" y="13157"/>
                  </a:lnTo>
                  <a:lnTo>
                    <a:pt x="3759565" y="32892"/>
                  </a:lnTo>
                  <a:lnTo>
                    <a:pt x="3845085" y="65784"/>
                  </a:lnTo>
                  <a:lnTo>
                    <a:pt x="3930604" y="108544"/>
                  </a:lnTo>
                  <a:lnTo>
                    <a:pt x="4006256" y="157882"/>
                  </a:lnTo>
                  <a:lnTo>
                    <a:pt x="4035859" y="177617"/>
                  </a:lnTo>
                  <a:lnTo>
                    <a:pt x="4042437" y="187485"/>
                  </a:lnTo>
                  <a:lnTo>
                    <a:pt x="4049016" y="200642"/>
                  </a:lnTo>
                  <a:lnTo>
                    <a:pt x="4058883" y="233534"/>
                  </a:lnTo>
                  <a:lnTo>
                    <a:pt x="4062172" y="256558"/>
                  </a:lnTo>
                  <a:lnTo>
                    <a:pt x="4062172" y="276294"/>
                  </a:lnTo>
                  <a:lnTo>
                    <a:pt x="4052305" y="302607"/>
                  </a:lnTo>
                  <a:lnTo>
                    <a:pt x="4039148" y="319053"/>
                  </a:lnTo>
                  <a:lnTo>
                    <a:pt x="4012834" y="335500"/>
                  </a:lnTo>
                  <a:lnTo>
                    <a:pt x="3953628" y="342078"/>
                  </a:lnTo>
                  <a:lnTo>
                    <a:pt x="3907580" y="338789"/>
                  </a:lnTo>
                  <a:lnTo>
                    <a:pt x="3825349" y="315764"/>
                  </a:lnTo>
                  <a:lnTo>
                    <a:pt x="3680624" y="282872"/>
                  </a:lnTo>
                  <a:lnTo>
                    <a:pt x="3535899" y="259848"/>
                  </a:lnTo>
                  <a:lnTo>
                    <a:pt x="3394463" y="240112"/>
                  </a:lnTo>
                  <a:lnTo>
                    <a:pt x="3279341" y="226956"/>
                  </a:lnTo>
                  <a:lnTo>
                    <a:pt x="3157640" y="223666"/>
                  </a:lnTo>
                  <a:lnTo>
                    <a:pt x="2986601" y="226956"/>
                  </a:lnTo>
                  <a:lnTo>
                    <a:pt x="2835298" y="233534"/>
                  </a:lnTo>
                  <a:lnTo>
                    <a:pt x="2674126" y="240112"/>
                  </a:lnTo>
                  <a:lnTo>
                    <a:pt x="2348495" y="263137"/>
                  </a:lnTo>
                  <a:lnTo>
                    <a:pt x="2068912" y="292740"/>
                  </a:lnTo>
                  <a:lnTo>
                    <a:pt x="1822221" y="322343"/>
                  </a:lnTo>
                  <a:lnTo>
                    <a:pt x="1687364" y="338789"/>
                  </a:lnTo>
                  <a:lnTo>
                    <a:pt x="1457119" y="371681"/>
                  </a:lnTo>
                  <a:lnTo>
                    <a:pt x="1157801" y="421019"/>
                  </a:lnTo>
                  <a:lnTo>
                    <a:pt x="937424" y="457200"/>
                  </a:lnTo>
                  <a:lnTo>
                    <a:pt x="664420" y="506538"/>
                  </a:lnTo>
                  <a:lnTo>
                    <a:pt x="480224" y="549298"/>
                  </a:lnTo>
                  <a:lnTo>
                    <a:pt x="444043" y="559166"/>
                  </a:lnTo>
                  <a:lnTo>
                    <a:pt x="421018" y="562455"/>
                  </a:lnTo>
                  <a:lnTo>
                    <a:pt x="358523" y="542720"/>
                  </a:lnTo>
                  <a:lnTo>
                    <a:pt x="305896" y="519695"/>
                  </a:lnTo>
                  <a:lnTo>
                    <a:pt x="217087" y="463779"/>
                  </a:lnTo>
                  <a:lnTo>
                    <a:pt x="131568" y="397994"/>
                  </a:lnTo>
                  <a:lnTo>
                    <a:pt x="55916" y="335500"/>
                  </a:lnTo>
                  <a:lnTo>
                    <a:pt x="23024" y="302607"/>
                  </a:lnTo>
                  <a:lnTo>
                    <a:pt x="6578" y="279583"/>
                  </a:lnTo>
                  <a:lnTo>
                    <a:pt x="0" y="269715"/>
                  </a:lnTo>
                  <a:lnTo>
                    <a:pt x="3289" y="259848"/>
                  </a:lnTo>
                  <a:lnTo>
                    <a:pt x="9867" y="253269"/>
                  </a:lnTo>
                  <a:lnTo>
                    <a:pt x="39470" y="253269"/>
                  </a:lnTo>
                  <a:lnTo>
                    <a:pt x="62495" y="259848"/>
                  </a:lnTo>
                  <a:lnTo>
                    <a:pt x="115122" y="282872"/>
                  </a:lnTo>
                  <a:lnTo>
                    <a:pt x="187485" y="299318"/>
                  </a:lnTo>
                  <a:lnTo>
                    <a:pt x="286161" y="315764"/>
                  </a:lnTo>
                  <a:lnTo>
                    <a:pt x="397994" y="319053"/>
                  </a:lnTo>
                  <a:lnTo>
                    <a:pt x="585479" y="286161"/>
                  </a:lnTo>
                  <a:lnTo>
                    <a:pt x="934135" y="236823"/>
                  </a:lnTo>
                  <a:lnTo>
                    <a:pt x="1309105" y="1841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2">
              <a:extLst>
                <a:ext uri="{FF2B5EF4-FFF2-40B4-BE49-F238E27FC236}">
                  <a16:creationId xmlns:a16="http://schemas.microsoft.com/office/drawing/2014/main" id="{B8B7B15E-DF6E-4CCC-9C6B-13AA3DBD9BA1}"/>
                </a:ext>
              </a:extLst>
            </p:cNvPr>
            <p:cNvSpPr/>
            <p:nvPr/>
          </p:nvSpPr>
          <p:spPr>
            <a:xfrm>
              <a:off x="5732463" y="4551363"/>
              <a:ext cx="682625" cy="571500"/>
            </a:xfrm>
            <a:custGeom>
              <a:avLst/>
              <a:gdLst>
                <a:gd name="connsiteX0" fmla="*/ 397669 w 683419"/>
                <a:gd name="connsiteY0" fmla="*/ 138112 h 571500"/>
                <a:gd name="connsiteX1" fmla="*/ 242887 w 683419"/>
                <a:gd name="connsiteY1" fmla="*/ 78581 h 571500"/>
                <a:gd name="connsiteX2" fmla="*/ 111919 w 683419"/>
                <a:gd name="connsiteY2" fmla="*/ 33337 h 571500"/>
                <a:gd name="connsiteX3" fmla="*/ 59531 w 683419"/>
                <a:gd name="connsiteY3" fmla="*/ 14287 h 571500"/>
                <a:gd name="connsiteX4" fmla="*/ 33337 w 683419"/>
                <a:gd name="connsiteY4" fmla="*/ 2381 h 571500"/>
                <a:gd name="connsiteX5" fmla="*/ 16669 w 683419"/>
                <a:gd name="connsiteY5" fmla="*/ 0 h 571500"/>
                <a:gd name="connsiteX6" fmla="*/ 4762 w 683419"/>
                <a:gd name="connsiteY6" fmla="*/ 0 h 571500"/>
                <a:gd name="connsiteX7" fmla="*/ 0 w 683419"/>
                <a:gd name="connsiteY7" fmla="*/ 4762 h 571500"/>
                <a:gd name="connsiteX8" fmla="*/ 0 w 683419"/>
                <a:gd name="connsiteY8" fmla="*/ 16669 h 571500"/>
                <a:gd name="connsiteX9" fmla="*/ 9525 w 683419"/>
                <a:gd name="connsiteY9" fmla="*/ 52387 h 571500"/>
                <a:gd name="connsiteX10" fmla="*/ 26194 w 683419"/>
                <a:gd name="connsiteY10" fmla="*/ 66675 h 571500"/>
                <a:gd name="connsiteX11" fmla="*/ 92869 w 683419"/>
                <a:gd name="connsiteY11" fmla="*/ 111919 h 571500"/>
                <a:gd name="connsiteX12" fmla="*/ 171450 w 683419"/>
                <a:gd name="connsiteY12" fmla="*/ 176212 h 571500"/>
                <a:gd name="connsiteX13" fmla="*/ 264319 w 683419"/>
                <a:gd name="connsiteY13" fmla="*/ 266700 h 571500"/>
                <a:gd name="connsiteX14" fmla="*/ 347662 w 683419"/>
                <a:gd name="connsiteY14" fmla="*/ 352425 h 571500"/>
                <a:gd name="connsiteX15" fmla="*/ 402431 w 683419"/>
                <a:gd name="connsiteY15" fmla="*/ 414337 h 571500"/>
                <a:gd name="connsiteX16" fmla="*/ 488156 w 683419"/>
                <a:gd name="connsiteY16" fmla="*/ 511969 h 571500"/>
                <a:gd name="connsiteX17" fmla="*/ 521494 w 683419"/>
                <a:gd name="connsiteY17" fmla="*/ 550069 h 571500"/>
                <a:gd name="connsiteX18" fmla="*/ 547687 w 683419"/>
                <a:gd name="connsiteY18" fmla="*/ 564356 h 571500"/>
                <a:gd name="connsiteX19" fmla="*/ 571500 w 683419"/>
                <a:gd name="connsiteY19" fmla="*/ 571500 h 571500"/>
                <a:gd name="connsiteX20" fmla="*/ 597694 w 683419"/>
                <a:gd name="connsiteY20" fmla="*/ 566737 h 571500"/>
                <a:gd name="connsiteX21" fmla="*/ 623887 w 683419"/>
                <a:gd name="connsiteY21" fmla="*/ 547687 h 571500"/>
                <a:gd name="connsiteX22" fmla="*/ 650081 w 683419"/>
                <a:gd name="connsiteY22" fmla="*/ 521494 h 571500"/>
                <a:gd name="connsiteX23" fmla="*/ 671512 w 683419"/>
                <a:gd name="connsiteY23" fmla="*/ 488156 h 571500"/>
                <a:gd name="connsiteX24" fmla="*/ 681037 w 683419"/>
                <a:gd name="connsiteY24" fmla="*/ 461962 h 571500"/>
                <a:gd name="connsiteX25" fmla="*/ 683419 w 683419"/>
                <a:gd name="connsiteY25" fmla="*/ 435769 h 571500"/>
                <a:gd name="connsiteX26" fmla="*/ 676275 w 683419"/>
                <a:gd name="connsiteY26" fmla="*/ 397669 h 571500"/>
                <a:gd name="connsiteX27" fmla="*/ 657225 w 683419"/>
                <a:gd name="connsiteY27" fmla="*/ 347662 h 571500"/>
                <a:gd name="connsiteX28" fmla="*/ 621506 w 683419"/>
                <a:gd name="connsiteY28" fmla="*/ 280987 h 571500"/>
                <a:gd name="connsiteX29" fmla="*/ 576262 w 683419"/>
                <a:gd name="connsiteY29" fmla="*/ 216694 h 571500"/>
                <a:gd name="connsiteX30" fmla="*/ 564356 w 683419"/>
                <a:gd name="connsiteY30" fmla="*/ 209550 h 571500"/>
                <a:gd name="connsiteX31" fmla="*/ 476250 w 683419"/>
                <a:gd name="connsiteY31" fmla="*/ 171450 h 571500"/>
                <a:gd name="connsiteX32" fmla="*/ 397669 w 683419"/>
                <a:gd name="connsiteY32" fmla="*/ 138112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3419" h="571500">
                  <a:moveTo>
                    <a:pt x="397669" y="138112"/>
                  </a:moveTo>
                  <a:lnTo>
                    <a:pt x="242887" y="78581"/>
                  </a:lnTo>
                  <a:lnTo>
                    <a:pt x="111919" y="33337"/>
                  </a:lnTo>
                  <a:lnTo>
                    <a:pt x="59531" y="14287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9525" y="52387"/>
                  </a:lnTo>
                  <a:lnTo>
                    <a:pt x="26194" y="66675"/>
                  </a:lnTo>
                  <a:lnTo>
                    <a:pt x="92869" y="111919"/>
                  </a:lnTo>
                  <a:lnTo>
                    <a:pt x="171450" y="176212"/>
                  </a:lnTo>
                  <a:lnTo>
                    <a:pt x="264319" y="266700"/>
                  </a:lnTo>
                  <a:lnTo>
                    <a:pt x="347662" y="352425"/>
                  </a:lnTo>
                  <a:lnTo>
                    <a:pt x="402431" y="414337"/>
                  </a:lnTo>
                  <a:lnTo>
                    <a:pt x="488156" y="511969"/>
                  </a:lnTo>
                  <a:lnTo>
                    <a:pt x="521494" y="550069"/>
                  </a:lnTo>
                  <a:lnTo>
                    <a:pt x="547687" y="564356"/>
                  </a:lnTo>
                  <a:lnTo>
                    <a:pt x="571500" y="571500"/>
                  </a:lnTo>
                  <a:lnTo>
                    <a:pt x="597694" y="566737"/>
                  </a:lnTo>
                  <a:lnTo>
                    <a:pt x="623887" y="547687"/>
                  </a:lnTo>
                  <a:lnTo>
                    <a:pt x="650081" y="521494"/>
                  </a:lnTo>
                  <a:lnTo>
                    <a:pt x="671512" y="488156"/>
                  </a:lnTo>
                  <a:lnTo>
                    <a:pt x="681037" y="461962"/>
                  </a:lnTo>
                  <a:lnTo>
                    <a:pt x="683419" y="435769"/>
                  </a:lnTo>
                  <a:lnTo>
                    <a:pt x="676275" y="397669"/>
                  </a:lnTo>
                  <a:lnTo>
                    <a:pt x="657225" y="347662"/>
                  </a:lnTo>
                  <a:lnTo>
                    <a:pt x="621506" y="280987"/>
                  </a:lnTo>
                  <a:lnTo>
                    <a:pt x="576262" y="216694"/>
                  </a:lnTo>
                  <a:lnTo>
                    <a:pt x="564356" y="209550"/>
                  </a:lnTo>
                  <a:lnTo>
                    <a:pt x="476250" y="171450"/>
                  </a:lnTo>
                  <a:lnTo>
                    <a:pt x="397669" y="1381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A6AB6D75-84A6-4CA9-9C7C-3A73E571BCA4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419225"/>
            <a:ext cx="4191000" cy="4333875"/>
            <a:chOff x="2771775" y="1419225"/>
            <a:chExt cx="4191000" cy="4333875"/>
          </a:xfrm>
        </p:grpSpPr>
        <p:sp>
          <p:nvSpPr>
            <p:cNvPr id="22" name="フリーフォーム 66">
              <a:extLst>
                <a:ext uri="{FF2B5EF4-FFF2-40B4-BE49-F238E27FC236}">
                  <a16:creationId xmlns:a16="http://schemas.microsoft.com/office/drawing/2014/main" id="{018C7ECA-624F-42E1-A6DB-B86442868C24}"/>
                </a:ext>
              </a:extLst>
            </p:cNvPr>
            <p:cNvSpPr/>
            <p:nvPr/>
          </p:nvSpPr>
          <p:spPr>
            <a:xfrm>
              <a:off x="4379913" y="1419225"/>
              <a:ext cx="611187" cy="909638"/>
            </a:xfrm>
            <a:custGeom>
              <a:avLst/>
              <a:gdLst>
                <a:gd name="connsiteX0" fmla="*/ 276225 w 611981"/>
                <a:gd name="connsiteY0" fmla="*/ 642938 h 909638"/>
                <a:gd name="connsiteX1" fmla="*/ 276225 w 611981"/>
                <a:gd name="connsiteY1" fmla="*/ 531019 h 909638"/>
                <a:gd name="connsiteX2" fmla="*/ 280987 w 611981"/>
                <a:gd name="connsiteY2" fmla="*/ 500063 h 909638"/>
                <a:gd name="connsiteX3" fmla="*/ 283369 w 611981"/>
                <a:gd name="connsiteY3" fmla="*/ 459581 h 909638"/>
                <a:gd name="connsiteX4" fmla="*/ 283369 w 611981"/>
                <a:gd name="connsiteY4" fmla="*/ 416719 h 909638"/>
                <a:gd name="connsiteX5" fmla="*/ 280987 w 611981"/>
                <a:gd name="connsiteY5" fmla="*/ 376238 h 909638"/>
                <a:gd name="connsiteX6" fmla="*/ 276225 w 611981"/>
                <a:gd name="connsiteY6" fmla="*/ 338138 h 909638"/>
                <a:gd name="connsiteX7" fmla="*/ 266700 w 611981"/>
                <a:gd name="connsiteY7" fmla="*/ 302419 h 909638"/>
                <a:gd name="connsiteX8" fmla="*/ 254794 w 611981"/>
                <a:gd name="connsiteY8" fmla="*/ 271463 h 909638"/>
                <a:gd name="connsiteX9" fmla="*/ 242887 w 611981"/>
                <a:gd name="connsiteY9" fmla="*/ 240506 h 909638"/>
                <a:gd name="connsiteX10" fmla="*/ 226219 w 611981"/>
                <a:gd name="connsiteY10" fmla="*/ 214313 h 909638"/>
                <a:gd name="connsiteX11" fmla="*/ 180975 w 611981"/>
                <a:gd name="connsiteY11" fmla="*/ 169069 h 909638"/>
                <a:gd name="connsiteX12" fmla="*/ 147637 w 611981"/>
                <a:gd name="connsiteY12" fmla="*/ 140494 h 909638"/>
                <a:gd name="connsiteX13" fmla="*/ 116681 w 611981"/>
                <a:gd name="connsiteY13" fmla="*/ 119063 h 909638"/>
                <a:gd name="connsiteX14" fmla="*/ 78581 w 611981"/>
                <a:gd name="connsiteY14" fmla="*/ 95250 h 909638"/>
                <a:gd name="connsiteX15" fmla="*/ 35719 w 611981"/>
                <a:gd name="connsiteY15" fmla="*/ 71438 h 909638"/>
                <a:gd name="connsiteX16" fmla="*/ 21431 w 611981"/>
                <a:gd name="connsiteY16" fmla="*/ 59531 h 909638"/>
                <a:gd name="connsiteX17" fmla="*/ 4762 w 611981"/>
                <a:gd name="connsiteY17" fmla="*/ 42863 h 909638"/>
                <a:gd name="connsiteX18" fmla="*/ 0 w 611981"/>
                <a:gd name="connsiteY18" fmla="*/ 26194 h 909638"/>
                <a:gd name="connsiteX19" fmla="*/ 2381 w 611981"/>
                <a:gd name="connsiteY19" fmla="*/ 14288 h 909638"/>
                <a:gd name="connsiteX20" fmla="*/ 11906 w 611981"/>
                <a:gd name="connsiteY20" fmla="*/ 4763 h 909638"/>
                <a:gd name="connsiteX21" fmla="*/ 50006 w 611981"/>
                <a:gd name="connsiteY21" fmla="*/ 0 h 909638"/>
                <a:gd name="connsiteX22" fmla="*/ 130969 w 611981"/>
                <a:gd name="connsiteY22" fmla="*/ 11906 h 909638"/>
                <a:gd name="connsiteX23" fmla="*/ 254794 w 611981"/>
                <a:gd name="connsiteY23" fmla="*/ 35719 h 909638"/>
                <a:gd name="connsiteX24" fmla="*/ 326231 w 611981"/>
                <a:gd name="connsiteY24" fmla="*/ 54769 h 909638"/>
                <a:gd name="connsiteX25" fmla="*/ 383381 w 611981"/>
                <a:gd name="connsiteY25" fmla="*/ 71438 h 909638"/>
                <a:gd name="connsiteX26" fmla="*/ 438150 w 611981"/>
                <a:gd name="connsiteY26" fmla="*/ 95250 h 909638"/>
                <a:gd name="connsiteX27" fmla="*/ 497681 w 611981"/>
                <a:gd name="connsiteY27" fmla="*/ 123825 h 909638"/>
                <a:gd name="connsiteX28" fmla="*/ 538162 w 611981"/>
                <a:gd name="connsiteY28" fmla="*/ 152400 h 909638"/>
                <a:gd name="connsiteX29" fmla="*/ 561975 w 611981"/>
                <a:gd name="connsiteY29" fmla="*/ 171450 h 909638"/>
                <a:gd name="connsiteX30" fmla="*/ 588169 w 611981"/>
                <a:gd name="connsiteY30" fmla="*/ 197644 h 909638"/>
                <a:gd name="connsiteX31" fmla="*/ 604837 w 611981"/>
                <a:gd name="connsiteY31" fmla="*/ 223838 h 909638"/>
                <a:gd name="connsiteX32" fmla="*/ 611981 w 611981"/>
                <a:gd name="connsiteY32" fmla="*/ 240506 h 909638"/>
                <a:gd name="connsiteX33" fmla="*/ 611981 w 611981"/>
                <a:gd name="connsiteY33" fmla="*/ 266700 h 909638"/>
                <a:gd name="connsiteX34" fmla="*/ 607219 w 611981"/>
                <a:gd name="connsiteY34" fmla="*/ 292894 h 909638"/>
                <a:gd name="connsiteX35" fmla="*/ 592931 w 611981"/>
                <a:gd name="connsiteY35" fmla="*/ 314325 h 909638"/>
                <a:gd name="connsiteX36" fmla="*/ 571500 w 611981"/>
                <a:gd name="connsiteY36" fmla="*/ 333375 h 909638"/>
                <a:gd name="connsiteX37" fmla="*/ 561975 w 611981"/>
                <a:gd name="connsiteY37" fmla="*/ 347663 h 909638"/>
                <a:gd name="connsiteX38" fmla="*/ 550069 w 611981"/>
                <a:gd name="connsiteY38" fmla="*/ 376238 h 909638"/>
                <a:gd name="connsiteX39" fmla="*/ 533400 w 611981"/>
                <a:gd name="connsiteY39" fmla="*/ 438150 h 909638"/>
                <a:gd name="connsiteX40" fmla="*/ 523875 w 611981"/>
                <a:gd name="connsiteY40" fmla="*/ 511969 h 909638"/>
                <a:gd name="connsiteX41" fmla="*/ 521494 w 611981"/>
                <a:gd name="connsiteY41" fmla="*/ 692944 h 909638"/>
                <a:gd name="connsiteX42" fmla="*/ 521494 w 611981"/>
                <a:gd name="connsiteY42" fmla="*/ 878681 h 909638"/>
                <a:gd name="connsiteX43" fmla="*/ 273844 w 611981"/>
                <a:gd name="connsiteY43" fmla="*/ 909638 h 909638"/>
                <a:gd name="connsiteX44" fmla="*/ 276225 w 611981"/>
                <a:gd name="connsiteY44" fmla="*/ 642938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11981" h="909638">
                  <a:moveTo>
                    <a:pt x="276225" y="642938"/>
                  </a:moveTo>
                  <a:lnTo>
                    <a:pt x="276225" y="531019"/>
                  </a:lnTo>
                  <a:lnTo>
                    <a:pt x="280987" y="500063"/>
                  </a:lnTo>
                  <a:lnTo>
                    <a:pt x="283369" y="459581"/>
                  </a:lnTo>
                  <a:lnTo>
                    <a:pt x="283369" y="416719"/>
                  </a:lnTo>
                  <a:lnTo>
                    <a:pt x="280987" y="376238"/>
                  </a:lnTo>
                  <a:lnTo>
                    <a:pt x="276225" y="338138"/>
                  </a:lnTo>
                  <a:lnTo>
                    <a:pt x="266700" y="302419"/>
                  </a:lnTo>
                  <a:lnTo>
                    <a:pt x="254794" y="271463"/>
                  </a:lnTo>
                  <a:lnTo>
                    <a:pt x="242887" y="240506"/>
                  </a:lnTo>
                  <a:lnTo>
                    <a:pt x="226219" y="214313"/>
                  </a:lnTo>
                  <a:lnTo>
                    <a:pt x="180975" y="169069"/>
                  </a:lnTo>
                  <a:lnTo>
                    <a:pt x="147637" y="140494"/>
                  </a:lnTo>
                  <a:lnTo>
                    <a:pt x="116681" y="119063"/>
                  </a:lnTo>
                  <a:lnTo>
                    <a:pt x="78581" y="95250"/>
                  </a:lnTo>
                  <a:lnTo>
                    <a:pt x="35719" y="71438"/>
                  </a:lnTo>
                  <a:lnTo>
                    <a:pt x="21431" y="59531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50006" y="0"/>
                  </a:lnTo>
                  <a:lnTo>
                    <a:pt x="130969" y="11906"/>
                  </a:lnTo>
                  <a:lnTo>
                    <a:pt x="254794" y="35719"/>
                  </a:lnTo>
                  <a:lnTo>
                    <a:pt x="326231" y="54769"/>
                  </a:lnTo>
                  <a:lnTo>
                    <a:pt x="383381" y="71438"/>
                  </a:lnTo>
                  <a:lnTo>
                    <a:pt x="438150" y="95250"/>
                  </a:lnTo>
                  <a:lnTo>
                    <a:pt x="497681" y="123825"/>
                  </a:lnTo>
                  <a:lnTo>
                    <a:pt x="538162" y="152400"/>
                  </a:lnTo>
                  <a:lnTo>
                    <a:pt x="561975" y="171450"/>
                  </a:lnTo>
                  <a:lnTo>
                    <a:pt x="588169" y="197644"/>
                  </a:lnTo>
                  <a:lnTo>
                    <a:pt x="604837" y="223838"/>
                  </a:lnTo>
                  <a:lnTo>
                    <a:pt x="611981" y="240506"/>
                  </a:lnTo>
                  <a:lnTo>
                    <a:pt x="611981" y="266700"/>
                  </a:lnTo>
                  <a:lnTo>
                    <a:pt x="607219" y="292894"/>
                  </a:lnTo>
                  <a:lnTo>
                    <a:pt x="592931" y="314325"/>
                  </a:lnTo>
                  <a:lnTo>
                    <a:pt x="571500" y="333375"/>
                  </a:lnTo>
                  <a:lnTo>
                    <a:pt x="561975" y="347663"/>
                  </a:lnTo>
                  <a:lnTo>
                    <a:pt x="550069" y="376238"/>
                  </a:lnTo>
                  <a:lnTo>
                    <a:pt x="533400" y="438150"/>
                  </a:lnTo>
                  <a:lnTo>
                    <a:pt x="523875" y="511969"/>
                  </a:lnTo>
                  <a:cubicBezTo>
                    <a:pt x="523081" y="572294"/>
                    <a:pt x="522288" y="632619"/>
                    <a:pt x="521494" y="692944"/>
                  </a:cubicBezTo>
                  <a:lnTo>
                    <a:pt x="521494" y="878681"/>
                  </a:lnTo>
                  <a:lnTo>
                    <a:pt x="273844" y="909638"/>
                  </a:lnTo>
                  <a:cubicBezTo>
                    <a:pt x="274638" y="830263"/>
                    <a:pt x="275431" y="750888"/>
                    <a:pt x="276225" y="6429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7">
              <a:extLst>
                <a:ext uri="{FF2B5EF4-FFF2-40B4-BE49-F238E27FC236}">
                  <a16:creationId xmlns:a16="http://schemas.microsoft.com/office/drawing/2014/main" id="{398A3677-A6A6-45D9-AE49-0ED9944D2C57}"/>
                </a:ext>
              </a:extLst>
            </p:cNvPr>
            <p:cNvSpPr/>
            <p:nvPr/>
          </p:nvSpPr>
          <p:spPr>
            <a:xfrm>
              <a:off x="2771775" y="2173288"/>
              <a:ext cx="414338" cy="1246187"/>
            </a:xfrm>
            <a:custGeom>
              <a:avLst/>
              <a:gdLst>
                <a:gd name="connsiteX0" fmla="*/ 388144 w 414338"/>
                <a:gd name="connsiteY0" fmla="*/ 597694 h 1245394"/>
                <a:gd name="connsiteX1" fmla="*/ 414338 w 414338"/>
                <a:gd name="connsiteY1" fmla="*/ 381000 h 1245394"/>
                <a:gd name="connsiteX2" fmla="*/ 390525 w 414338"/>
                <a:gd name="connsiteY2" fmla="*/ 252413 h 1245394"/>
                <a:gd name="connsiteX3" fmla="*/ 366713 w 414338"/>
                <a:gd name="connsiteY3" fmla="*/ 192882 h 1245394"/>
                <a:gd name="connsiteX4" fmla="*/ 342900 w 414338"/>
                <a:gd name="connsiteY4" fmla="*/ 147638 h 1245394"/>
                <a:gd name="connsiteX5" fmla="*/ 321469 w 414338"/>
                <a:gd name="connsiteY5" fmla="*/ 111919 h 1245394"/>
                <a:gd name="connsiteX6" fmla="*/ 292894 w 414338"/>
                <a:gd name="connsiteY6" fmla="*/ 73819 h 1245394"/>
                <a:gd name="connsiteX7" fmla="*/ 266700 w 414338"/>
                <a:gd name="connsiteY7" fmla="*/ 40482 h 1245394"/>
                <a:gd name="connsiteX8" fmla="*/ 247650 w 414338"/>
                <a:gd name="connsiteY8" fmla="*/ 21432 h 1245394"/>
                <a:gd name="connsiteX9" fmla="*/ 233363 w 414338"/>
                <a:gd name="connsiteY9" fmla="*/ 7144 h 1245394"/>
                <a:gd name="connsiteX10" fmla="*/ 216694 w 414338"/>
                <a:gd name="connsiteY10" fmla="*/ 0 h 1245394"/>
                <a:gd name="connsiteX11" fmla="*/ 195263 w 414338"/>
                <a:gd name="connsiteY11" fmla="*/ 2382 h 1245394"/>
                <a:gd name="connsiteX12" fmla="*/ 188119 w 414338"/>
                <a:gd name="connsiteY12" fmla="*/ 19050 h 1245394"/>
                <a:gd name="connsiteX13" fmla="*/ 192881 w 414338"/>
                <a:gd name="connsiteY13" fmla="*/ 45244 h 1245394"/>
                <a:gd name="connsiteX14" fmla="*/ 204788 w 414338"/>
                <a:gd name="connsiteY14" fmla="*/ 95250 h 1245394"/>
                <a:gd name="connsiteX15" fmla="*/ 219075 w 414338"/>
                <a:gd name="connsiteY15" fmla="*/ 154782 h 1245394"/>
                <a:gd name="connsiteX16" fmla="*/ 226219 w 414338"/>
                <a:gd name="connsiteY16" fmla="*/ 200025 h 1245394"/>
                <a:gd name="connsiteX17" fmla="*/ 230981 w 414338"/>
                <a:gd name="connsiteY17" fmla="*/ 257175 h 1245394"/>
                <a:gd name="connsiteX18" fmla="*/ 230981 w 414338"/>
                <a:gd name="connsiteY18" fmla="*/ 297657 h 1245394"/>
                <a:gd name="connsiteX19" fmla="*/ 228600 w 414338"/>
                <a:gd name="connsiteY19" fmla="*/ 361950 h 1245394"/>
                <a:gd name="connsiteX20" fmla="*/ 223838 w 414338"/>
                <a:gd name="connsiteY20" fmla="*/ 421482 h 1245394"/>
                <a:gd name="connsiteX21" fmla="*/ 214313 w 414338"/>
                <a:gd name="connsiteY21" fmla="*/ 478632 h 1245394"/>
                <a:gd name="connsiteX22" fmla="*/ 200025 w 414338"/>
                <a:gd name="connsiteY22" fmla="*/ 545307 h 1245394"/>
                <a:gd name="connsiteX23" fmla="*/ 178594 w 414338"/>
                <a:gd name="connsiteY23" fmla="*/ 609600 h 1245394"/>
                <a:gd name="connsiteX24" fmla="*/ 133350 w 414338"/>
                <a:gd name="connsiteY24" fmla="*/ 704850 h 1245394"/>
                <a:gd name="connsiteX25" fmla="*/ 100013 w 414338"/>
                <a:gd name="connsiteY25" fmla="*/ 773907 h 1245394"/>
                <a:gd name="connsiteX26" fmla="*/ 61913 w 414338"/>
                <a:gd name="connsiteY26" fmla="*/ 854869 h 1245394"/>
                <a:gd name="connsiteX27" fmla="*/ 19050 w 414338"/>
                <a:gd name="connsiteY27" fmla="*/ 938213 h 1245394"/>
                <a:gd name="connsiteX28" fmla="*/ 2381 w 414338"/>
                <a:gd name="connsiteY28" fmla="*/ 978694 h 1245394"/>
                <a:gd name="connsiteX29" fmla="*/ 0 w 414338"/>
                <a:gd name="connsiteY29" fmla="*/ 1019175 h 1245394"/>
                <a:gd name="connsiteX30" fmla="*/ 2381 w 414338"/>
                <a:gd name="connsiteY30" fmla="*/ 1047750 h 1245394"/>
                <a:gd name="connsiteX31" fmla="*/ 9525 w 414338"/>
                <a:gd name="connsiteY31" fmla="*/ 1095375 h 1245394"/>
                <a:gd name="connsiteX32" fmla="*/ 21431 w 414338"/>
                <a:gd name="connsiteY32" fmla="*/ 1140619 h 1245394"/>
                <a:gd name="connsiteX33" fmla="*/ 35719 w 414338"/>
                <a:gd name="connsiteY33" fmla="*/ 1176338 h 1245394"/>
                <a:gd name="connsiteX34" fmla="*/ 54769 w 414338"/>
                <a:gd name="connsiteY34" fmla="*/ 1204913 h 1245394"/>
                <a:gd name="connsiteX35" fmla="*/ 64294 w 414338"/>
                <a:gd name="connsiteY35" fmla="*/ 1219200 h 1245394"/>
                <a:gd name="connsiteX36" fmla="*/ 78581 w 414338"/>
                <a:gd name="connsiteY36" fmla="*/ 1231107 h 1245394"/>
                <a:gd name="connsiteX37" fmla="*/ 95250 w 414338"/>
                <a:gd name="connsiteY37" fmla="*/ 1238250 h 1245394"/>
                <a:gd name="connsiteX38" fmla="*/ 130969 w 414338"/>
                <a:gd name="connsiteY38" fmla="*/ 1245394 h 1245394"/>
                <a:gd name="connsiteX39" fmla="*/ 169069 w 414338"/>
                <a:gd name="connsiteY39" fmla="*/ 1238250 h 1245394"/>
                <a:gd name="connsiteX40" fmla="*/ 188119 w 414338"/>
                <a:gd name="connsiteY40" fmla="*/ 1228725 h 1245394"/>
                <a:gd name="connsiteX41" fmla="*/ 211931 w 414338"/>
                <a:gd name="connsiteY41" fmla="*/ 1209675 h 1245394"/>
                <a:gd name="connsiteX42" fmla="*/ 242888 w 414338"/>
                <a:gd name="connsiteY42" fmla="*/ 1176338 h 1245394"/>
                <a:gd name="connsiteX43" fmla="*/ 276225 w 414338"/>
                <a:gd name="connsiteY43" fmla="*/ 1128713 h 1245394"/>
                <a:gd name="connsiteX44" fmla="*/ 297656 w 414338"/>
                <a:gd name="connsiteY44" fmla="*/ 1088232 h 1245394"/>
                <a:gd name="connsiteX45" fmla="*/ 316706 w 414338"/>
                <a:gd name="connsiteY45" fmla="*/ 1035844 h 1245394"/>
                <a:gd name="connsiteX46" fmla="*/ 338138 w 414338"/>
                <a:gd name="connsiteY46" fmla="*/ 969169 h 1245394"/>
                <a:gd name="connsiteX47" fmla="*/ 352425 w 414338"/>
                <a:gd name="connsiteY47" fmla="*/ 890588 h 1245394"/>
                <a:gd name="connsiteX48" fmla="*/ 359569 w 414338"/>
                <a:gd name="connsiteY48" fmla="*/ 831057 h 1245394"/>
                <a:gd name="connsiteX49" fmla="*/ 388144 w 414338"/>
                <a:gd name="connsiteY49" fmla="*/ 5976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4338" h="1245394">
                  <a:moveTo>
                    <a:pt x="388144" y="597694"/>
                  </a:moveTo>
                  <a:lnTo>
                    <a:pt x="414338" y="381000"/>
                  </a:lnTo>
                  <a:lnTo>
                    <a:pt x="390525" y="252413"/>
                  </a:lnTo>
                  <a:lnTo>
                    <a:pt x="366713" y="192882"/>
                  </a:lnTo>
                  <a:lnTo>
                    <a:pt x="342900" y="147638"/>
                  </a:lnTo>
                  <a:lnTo>
                    <a:pt x="321469" y="111919"/>
                  </a:lnTo>
                  <a:lnTo>
                    <a:pt x="292894" y="73819"/>
                  </a:lnTo>
                  <a:lnTo>
                    <a:pt x="266700" y="40482"/>
                  </a:lnTo>
                  <a:lnTo>
                    <a:pt x="247650" y="21432"/>
                  </a:lnTo>
                  <a:lnTo>
                    <a:pt x="233363" y="7144"/>
                  </a:lnTo>
                  <a:lnTo>
                    <a:pt x="216694" y="0"/>
                  </a:lnTo>
                  <a:lnTo>
                    <a:pt x="195263" y="2382"/>
                  </a:lnTo>
                  <a:lnTo>
                    <a:pt x="188119" y="19050"/>
                  </a:lnTo>
                  <a:lnTo>
                    <a:pt x="192881" y="45244"/>
                  </a:lnTo>
                  <a:lnTo>
                    <a:pt x="204788" y="95250"/>
                  </a:lnTo>
                  <a:lnTo>
                    <a:pt x="219075" y="154782"/>
                  </a:lnTo>
                  <a:lnTo>
                    <a:pt x="226219" y="200025"/>
                  </a:lnTo>
                  <a:lnTo>
                    <a:pt x="230981" y="257175"/>
                  </a:lnTo>
                  <a:lnTo>
                    <a:pt x="230981" y="297657"/>
                  </a:lnTo>
                  <a:cubicBezTo>
                    <a:pt x="230187" y="319088"/>
                    <a:pt x="229394" y="340519"/>
                    <a:pt x="228600" y="361950"/>
                  </a:cubicBezTo>
                  <a:lnTo>
                    <a:pt x="223838" y="421482"/>
                  </a:lnTo>
                  <a:lnTo>
                    <a:pt x="214313" y="478632"/>
                  </a:lnTo>
                  <a:lnTo>
                    <a:pt x="200025" y="545307"/>
                  </a:lnTo>
                  <a:lnTo>
                    <a:pt x="178594" y="609600"/>
                  </a:lnTo>
                  <a:lnTo>
                    <a:pt x="133350" y="704850"/>
                  </a:lnTo>
                  <a:lnTo>
                    <a:pt x="100013" y="773907"/>
                  </a:lnTo>
                  <a:lnTo>
                    <a:pt x="61913" y="854869"/>
                  </a:lnTo>
                  <a:lnTo>
                    <a:pt x="19050" y="938213"/>
                  </a:lnTo>
                  <a:lnTo>
                    <a:pt x="2381" y="978694"/>
                  </a:lnTo>
                  <a:lnTo>
                    <a:pt x="0" y="1019175"/>
                  </a:lnTo>
                  <a:lnTo>
                    <a:pt x="2381" y="1047750"/>
                  </a:lnTo>
                  <a:lnTo>
                    <a:pt x="9525" y="1095375"/>
                  </a:lnTo>
                  <a:lnTo>
                    <a:pt x="21431" y="1140619"/>
                  </a:lnTo>
                  <a:lnTo>
                    <a:pt x="35719" y="1176338"/>
                  </a:lnTo>
                  <a:lnTo>
                    <a:pt x="54769" y="1204913"/>
                  </a:lnTo>
                  <a:lnTo>
                    <a:pt x="64294" y="1219200"/>
                  </a:lnTo>
                  <a:lnTo>
                    <a:pt x="78581" y="1231107"/>
                  </a:lnTo>
                  <a:lnTo>
                    <a:pt x="95250" y="1238250"/>
                  </a:lnTo>
                  <a:lnTo>
                    <a:pt x="130969" y="1245394"/>
                  </a:lnTo>
                  <a:lnTo>
                    <a:pt x="169069" y="1238250"/>
                  </a:lnTo>
                  <a:lnTo>
                    <a:pt x="188119" y="1228725"/>
                  </a:lnTo>
                  <a:lnTo>
                    <a:pt x="211931" y="1209675"/>
                  </a:lnTo>
                  <a:lnTo>
                    <a:pt x="242888" y="1176338"/>
                  </a:lnTo>
                  <a:lnTo>
                    <a:pt x="276225" y="1128713"/>
                  </a:lnTo>
                  <a:lnTo>
                    <a:pt x="297656" y="1088232"/>
                  </a:lnTo>
                  <a:lnTo>
                    <a:pt x="316706" y="1035844"/>
                  </a:lnTo>
                  <a:lnTo>
                    <a:pt x="338138" y="969169"/>
                  </a:lnTo>
                  <a:lnTo>
                    <a:pt x="352425" y="890588"/>
                  </a:lnTo>
                  <a:lnTo>
                    <a:pt x="359569" y="831057"/>
                  </a:lnTo>
                  <a:lnTo>
                    <a:pt x="388144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8">
              <a:extLst>
                <a:ext uri="{FF2B5EF4-FFF2-40B4-BE49-F238E27FC236}">
                  <a16:creationId xmlns:a16="http://schemas.microsoft.com/office/drawing/2014/main" id="{B14F583D-1005-4892-8EE0-173DF446B5A7}"/>
                </a:ext>
              </a:extLst>
            </p:cNvPr>
            <p:cNvSpPr/>
            <p:nvPr/>
          </p:nvSpPr>
          <p:spPr>
            <a:xfrm>
              <a:off x="3108325" y="2000250"/>
              <a:ext cx="3854450" cy="587375"/>
            </a:xfrm>
            <a:custGeom>
              <a:avLst/>
              <a:gdLst>
                <a:gd name="connsiteX0" fmla="*/ 1238250 w 3854450"/>
                <a:gd name="connsiteY0" fmla="*/ 269875 h 587375"/>
                <a:gd name="connsiteX1" fmla="*/ 939800 w 3854450"/>
                <a:gd name="connsiteY1" fmla="*/ 314325 h 587375"/>
                <a:gd name="connsiteX2" fmla="*/ 574675 w 3854450"/>
                <a:gd name="connsiteY2" fmla="*/ 365125 h 587375"/>
                <a:gd name="connsiteX3" fmla="*/ 292100 w 3854450"/>
                <a:gd name="connsiteY3" fmla="*/ 400050 h 587375"/>
                <a:gd name="connsiteX4" fmla="*/ 0 w 3854450"/>
                <a:gd name="connsiteY4" fmla="*/ 428625 h 587375"/>
                <a:gd name="connsiteX5" fmla="*/ 12700 w 3854450"/>
                <a:gd name="connsiteY5" fmla="*/ 587375 h 587375"/>
                <a:gd name="connsiteX6" fmla="*/ 330200 w 3854450"/>
                <a:gd name="connsiteY6" fmla="*/ 546100 h 587375"/>
                <a:gd name="connsiteX7" fmla="*/ 619125 w 3854450"/>
                <a:gd name="connsiteY7" fmla="*/ 508000 h 587375"/>
                <a:gd name="connsiteX8" fmla="*/ 984250 w 3854450"/>
                <a:gd name="connsiteY8" fmla="*/ 463550 h 587375"/>
                <a:gd name="connsiteX9" fmla="*/ 1368425 w 3854450"/>
                <a:gd name="connsiteY9" fmla="*/ 415925 h 587375"/>
                <a:gd name="connsiteX10" fmla="*/ 1727200 w 3854450"/>
                <a:gd name="connsiteY10" fmla="*/ 374650 h 587375"/>
                <a:gd name="connsiteX11" fmla="*/ 2098675 w 3854450"/>
                <a:gd name="connsiteY11" fmla="*/ 333375 h 587375"/>
                <a:gd name="connsiteX12" fmla="*/ 2520950 w 3854450"/>
                <a:gd name="connsiteY12" fmla="*/ 292100 h 587375"/>
                <a:gd name="connsiteX13" fmla="*/ 2851150 w 3854450"/>
                <a:gd name="connsiteY13" fmla="*/ 263525 h 587375"/>
                <a:gd name="connsiteX14" fmla="*/ 3060700 w 3854450"/>
                <a:gd name="connsiteY14" fmla="*/ 250825 h 587375"/>
                <a:gd name="connsiteX15" fmla="*/ 3181350 w 3854450"/>
                <a:gd name="connsiteY15" fmla="*/ 244475 h 587375"/>
                <a:gd name="connsiteX16" fmla="*/ 3235325 w 3854450"/>
                <a:gd name="connsiteY16" fmla="*/ 247650 h 587375"/>
                <a:gd name="connsiteX17" fmla="*/ 3257550 w 3854450"/>
                <a:gd name="connsiteY17" fmla="*/ 257175 h 587375"/>
                <a:gd name="connsiteX18" fmla="*/ 3781425 w 3854450"/>
                <a:gd name="connsiteY18" fmla="*/ 549275 h 587375"/>
                <a:gd name="connsiteX19" fmla="*/ 3813175 w 3854450"/>
                <a:gd name="connsiteY19" fmla="*/ 542925 h 587375"/>
                <a:gd name="connsiteX20" fmla="*/ 3841750 w 3854450"/>
                <a:gd name="connsiteY20" fmla="*/ 527050 h 587375"/>
                <a:gd name="connsiteX21" fmla="*/ 3851275 w 3854450"/>
                <a:gd name="connsiteY21" fmla="*/ 508000 h 587375"/>
                <a:gd name="connsiteX22" fmla="*/ 3854450 w 3854450"/>
                <a:gd name="connsiteY22" fmla="*/ 482600 h 587375"/>
                <a:gd name="connsiteX23" fmla="*/ 3844925 w 3854450"/>
                <a:gd name="connsiteY23" fmla="*/ 450850 h 587375"/>
                <a:gd name="connsiteX24" fmla="*/ 3822700 w 3854450"/>
                <a:gd name="connsiteY24" fmla="*/ 409575 h 587375"/>
                <a:gd name="connsiteX25" fmla="*/ 3787775 w 3854450"/>
                <a:gd name="connsiteY25" fmla="*/ 365125 h 587375"/>
                <a:gd name="connsiteX26" fmla="*/ 3749675 w 3854450"/>
                <a:gd name="connsiteY26" fmla="*/ 323850 h 587375"/>
                <a:gd name="connsiteX27" fmla="*/ 3689350 w 3854450"/>
                <a:gd name="connsiteY27" fmla="*/ 263525 h 587375"/>
                <a:gd name="connsiteX28" fmla="*/ 3632200 w 3854450"/>
                <a:gd name="connsiteY28" fmla="*/ 206375 h 587375"/>
                <a:gd name="connsiteX29" fmla="*/ 3556000 w 3854450"/>
                <a:gd name="connsiteY29" fmla="*/ 142875 h 587375"/>
                <a:gd name="connsiteX30" fmla="*/ 3444875 w 3854450"/>
                <a:gd name="connsiteY30" fmla="*/ 63500 h 587375"/>
                <a:gd name="connsiteX31" fmla="*/ 3352800 w 3854450"/>
                <a:gd name="connsiteY31" fmla="*/ 9525 h 587375"/>
                <a:gd name="connsiteX32" fmla="*/ 3336925 w 3854450"/>
                <a:gd name="connsiteY32" fmla="*/ 0 h 587375"/>
                <a:gd name="connsiteX33" fmla="*/ 3257550 w 3854450"/>
                <a:gd name="connsiteY33" fmla="*/ 31750 h 587375"/>
                <a:gd name="connsiteX34" fmla="*/ 3216275 w 3854450"/>
                <a:gd name="connsiteY34" fmla="*/ 44450 h 587375"/>
                <a:gd name="connsiteX35" fmla="*/ 3082925 w 3854450"/>
                <a:gd name="connsiteY35" fmla="*/ 60325 h 587375"/>
                <a:gd name="connsiteX36" fmla="*/ 2825750 w 3854450"/>
                <a:gd name="connsiteY36" fmla="*/ 88900 h 587375"/>
                <a:gd name="connsiteX37" fmla="*/ 2403475 w 3854450"/>
                <a:gd name="connsiteY37" fmla="*/ 133350 h 587375"/>
                <a:gd name="connsiteX38" fmla="*/ 1854200 w 3854450"/>
                <a:gd name="connsiteY38" fmla="*/ 193675 h 587375"/>
                <a:gd name="connsiteX39" fmla="*/ 1743075 w 3854450"/>
                <a:gd name="connsiteY39" fmla="*/ 203200 h 587375"/>
                <a:gd name="connsiteX40" fmla="*/ 1558925 w 3854450"/>
                <a:gd name="connsiteY40" fmla="*/ 222250 h 587375"/>
                <a:gd name="connsiteX41" fmla="*/ 1238250 w 3854450"/>
                <a:gd name="connsiteY41" fmla="*/ 26987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854450" h="587375">
                  <a:moveTo>
                    <a:pt x="1238250" y="269875"/>
                  </a:moveTo>
                  <a:lnTo>
                    <a:pt x="939800" y="314325"/>
                  </a:lnTo>
                  <a:lnTo>
                    <a:pt x="574675" y="365125"/>
                  </a:lnTo>
                  <a:lnTo>
                    <a:pt x="292100" y="400050"/>
                  </a:lnTo>
                  <a:lnTo>
                    <a:pt x="0" y="428625"/>
                  </a:lnTo>
                  <a:lnTo>
                    <a:pt x="12700" y="587375"/>
                  </a:lnTo>
                  <a:lnTo>
                    <a:pt x="330200" y="546100"/>
                  </a:lnTo>
                  <a:lnTo>
                    <a:pt x="619125" y="508000"/>
                  </a:lnTo>
                  <a:lnTo>
                    <a:pt x="984250" y="463550"/>
                  </a:lnTo>
                  <a:lnTo>
                    <a:pt x="1368425" y="415925"/>
                  </a:lnTo>
                  <a:lnTo>
                    <a:pt x="1727200" y="374650"/>
                  </a:lnTo>
                  <a:lnTo>
                    <a:pt x="2098675" y="333375"/>
                  </a:lnTo>
                  <a:lnTo>
                    <a:pt x="2520950" y="292100"/>
                  </a:lnTo>
                  <a:lnTo>
                    <a:pt x="2851150" y="263525"/>
                  </a:lnTo>
                  <a:lnTo>
                    <a:pt x="3060700" y="250825"/>
                  </a:lnTo>
                  <a:lnTo>
                    <a:pt x="3181350" y="244475"/>
                  </a:lnTo>
                  <a:lnTo>
                    <a:pt x="3235325" y="247650"/>
                  </a:lnTo>
                  <a:lnTo>
                    <a:pt x="3257550" y="257175"/>
                  </a:lnTo>
                  <a:lnTo>
                    <a:pt x="3781425" y="549275"/>
                  </a:lnTo>
                  <a:lnTo>
                    <a:pt x="3813175" y="542925"/>
                  </a:lnTo>
                  <a:lnTo>
                    <a:pt x="3841750" y="527050"/>
                  </a:lnTo>
                  <a:lnTo>
                    <a:pt x="3851275" y="508000"/>
                  </a:lnTo>
                  <a:lnTo>
                    <a:pt x="3854450" y="482600"/>
                  </a:lnTo>
                  <a:lnTo>
                    <a:pt x="3844925" y="450850"/>
                  </a:lnTo>
                  <a:lnTo>
                    <a:pt x="3822700" y="409575"/>
                  </a:lnTo>
                  <a:lnTo>
                    <a:pt x="3787775" y="365125"/>
                  </a:lnTo>
                  <a:lnTo>
                    <a:pt x="3749675" y="323850"/>
                  </a:lnTo>
                  <a:lnTo>
                    <a:pt x="3689350" y="263525"/>
                  </a:lnTo>
                  <a:lnTo>
                    <a:pt x="3632200" y="206375"/>
                  </a:lnTo>
                  <a:lnTo>
                    <a:pt x="3556000" y="142875"/>
                  </a:lnTo>
                  <a:lnTo>
                    <a:pt x="3444875" y="63500"/>
                  </a:lnTo>
                  <a:lnTo>
                    <a:pt x="3352800" y="9525"/>
                  </a:lnTo>
                  <a:lnTo>
                    <a:pt x="3336925" y="0"/>
                  </a:lnTo>
                  <a:lnTo>
                    <a:pt x="3257550" y="31750"/>
                  </a:lnTo>
                  <a:lnTo>
                    <a:pt x="3216275" y="44450"/>
                  </a:lnTo>
                  <a:lnTo>
                    <a:pt x="3082925" y="60325"/>
                  </a:lnTo>
                  <a:lnTo>
                    <a:pt x="2825750" y="88900"/>
                  </a:lnTo>
                  <a:lnTo>
                    <a:pt x="2403475" y="133350"/>
                  </a:lnTo>
                  <a:lnTo>
                    <a:pt x="1854200" y="193675"/>
                  </a:lnTo>
                  <a:lnTo>
                    <a:pt x="1743075" y="203200"/>
                  </a:lnTo>
                  <a:lnTo>
                    <a:pt x="1558925" y="222250"/>
                  </a:lnTo>
                  <a:lnTo>
                    <a:pt x="12382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9">
              <a:extLst>
                <a:ext uri="{FF2B5EF4-FFF2-40B4-BE49-F238E27FC236}">
                  <a16:creationId xmlns:a16="http://schemas.microsoft.com/office/drawing/2014/main" id="{E388A72B-FDB9-4142-8E4F-312470061485}"/>
                </a:ext>
              </a:extLst>
            </p:cNvPr>
            <p:cNvSpPr/>
            <p:nvPr/>
          </p:nvSpPr>
          <p:spPr>
            <a:xfrm>
              <a:off x="5999163" y="2190750"/>
              <a:ext cx="952500" cy="693738"/>
            </a:xfrm>
            <a:custGeom>
              <a:avLst/>
              <a:gdLst>
                <a:gd name="connsiteX0" fmla="*/ 326231 w 952500"/>
                <a:gd name="connsiteY0" fmla="*/ 290513 h 692944"/>
                <a:gd name="connsiteX1" fmla="*/ 359569 w 952500"/>
                <a:gd name="connsiteY1" fmla="*/ 240506 h 692944"/>
                <a:gd name="connsiteX2" fmla="*/ 395287 w 952500"/>
                <a:gd name="connsiteY2" fmla="*/ 180975 h 692944"/>
                <a:gd name="connsiteX3" fmla="*/ 400050 w 952500"/>
                <a:gd name="connsiteY3" fmla="*/ 164306 h 692944"/>
                <a:gd name="connsiteX4" fmla="*/ 402431 w 952500"/>
                <a:gd name="connsiteY4" fmla="*/ 140494 h 692944"/>
                <a:gd name="connsiteX5" fmla="*/ 400050 w 952500"/>
                <a:gd name="connsiteY5" fmla="*/ 119063 h 692944"/>
                <a:gd name="connsiteX6" fmla="*/ 395287 w 952500"/>
                <a:gd name="connsiteY6" fmla="*/ 100013 h 692944"/>
                <a:gd name="connsiteX7" fmla="*/ 385762 w 952500"/>
                <a:gd name="connsiteY7" fmla="*/ 83344 h 692944"/>
                <a:gd name="connsiteX8" fmla="*/ 378619 w 952500"/>
                <a:gd name="connsiteY8" fmla="*/ 73819 h 692944"/>
                <a:gd name="connsiteX9" fmla="*/ 359569 w 952500"/>
                <a:gd name="connsiteY9" fmla="*/ 59531 h 692944"/>
                <a:gd name="connsiteX10" fmla="*/ 338137 w 952500"/>
                <a:gd name="connsiteY10" fmla="*/ 0 h 692944"/>
                <a:gd name="connsiteX11" fmla="*/ 952500 w 952500"/>
                <a:gd name="connsiteY11" fmla="*/ 330994 h 692944"/>
                <a:gd name="connsiteX12" fmla="*/ 931069 w 952500"/>
                <a:gd name="connsiteY12" fmla="*/ 347663 h 692944"/>
                <a:gd name="connsiteX13" fmla="*/ 900112 w 952500"/>
                <a:gd name="connsiteY13" fmla="*/ 359569 h 692944"/>
                <a:gd name="connsiteX14" fmla="*/ 866775 w 952500"/>
                <a:gd name="connsiteY14" fmla="*/ 364331 h 692944"/>
                <a:gd name="connsiteX15" fmla="*/ 802481 w 952500"/>
                <a:gd name="connsiteY15" fmla="*/ 366713 h 692944"/>
                <a:gd name="connsiteX16" fmla="*/ 719137 w 952500"/>
                <a:gd name="connsiteY16" fmla="*/ 366713 h 692944"/>
                <a:gd name="connsiteX17" fmla="*/ 669131 w 952500"/>
                <a:gd name="connsiteY17" fmla="*/ 371475 h 692944"/>
                <a:gd name="connsiteX18" fmla="*/ 609600 w 952500"/>
                <a:gd name="connsiteY18" fmla="*/ 381000 h 692944"/>
                <a:gd name="connsiteX19" fmla="*/ 557212 w 952500"/>
                <a:gd name="connsiteY19" fmla="*/ 395288 h 692944"/>
                <a:gd name="connsiteX20" fmla="*/ 492919 w 952500"/>
                <a:gd name="connsiteY20" fmla="*/ 419100 h 692944"/>
                <a:gd name="connsiteX21" fmla="*/ 402431 w 952500"/>
                <a:gd name="connsiteY21" fmla="*/ 469106 h 692944"/>
                <a:gd name="connsiteX22" fmla="*/ 278606 w 952500"/>
                <a:gd name="connsiteY22" fmla="*/ 542925 h 692944"/>
                <a:gd name="connsiteX23" fmla="*/ 102394 w 952500"/>
                <a:gd name="connsiteY23" fmla="*/ 654844 h 692944"/>
                <a:gd name="connsiteX24" fmla="*/ 54769 w 952500"/>
                <a:gd name="connsiteY24" fmla="*/ 683419 h 692944"/>
                <a:gd name="connsiteX25" fmla="*/ 35719 w 952500"/>
                <a:gd name="connsiteY25" fmla="*/ 690563 h 692944"/>
                <a:gd name="connsiteX26" fmla="*/ 16669 w 952500"/>
                <a:gd name="connsiteY26" fmla="*/ 692944 h 692944"/>
                <a:gd name="connsiteX27" fmla="*/ 7144 w 952500"/>
                <a:gd name="connsiteY27" fmla="*/ 690563 h 692944"/>
                <a:gd name="connsiteX28" fmla="*/ 0 w 952500"/>
                <a:gd name="connsiteY28" fmla="*/ 681038 h 692944"/>
                <a:gd name="connsiteX29" fmla="*/ 4762 w 952500"/>
                <a:gd name="connsiteY29" fmla="*/ 659606 h 692944"/>
                <a:gd name="connsiteX30" fmla="*/ 16669 w 952500"/>
                <a:gd name="connsiteY30" fmla="*/ 638175 h 692944"/>
                <a:gd name="connsiteX31" fmla="*/ 73819 w 952500"/>
                <a:gd name="connsiteY31" fmla="*/ 578644 h 692944"/>
                <a:gd name="connsiteX32" fmla="*/ 195262 w 952500"/>
                <a:gd name="connsiteY32" fmla="*/ 450056 h 692944"/>
                <a:gd name="connsiteX33" fmla="*/ 264319 w 952500"/>
                <a:gd name="connsiteY33" fmla="*/ 371475 h 692944"/>
                <a:gd name="connsiteX34" fmla="*/ 326231 w 952500"/>
                <a:gd name="connsiteY34" fmla="*/ 2905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2500" h="692944">
                  <a:moveTo>
                    <a:pt x="326231" y="290513"/>
                  </a:moveTo>
                  <a:lnTo>
                    <a:pt x="359569" y="240506"/>
                  </a:lnTo>
                  <a:lnTo>
                    <a:pt x="395287" y="180975"/>
                  </a:lnTo>
                  <a:lnTo>
                    <a:pt x="400050" y="164306"/>
                  </a:lnTo>
                  <a:lnTo>
                    <a:pt x="402431" y="140494"/>
                  </a:lnTo>
                  <a:lnTo>
                    <a:pt x="400050" y="119063"/>
                  </a:lnTo>
                  <a:lnTo>
                    <a:pt x="395287" y="100013"/>
                  </a:lnTo>
                  <a:lnTo>
                    <a:pt x="385762" y="83344"/>
                  </a:lnTo>
                  <a:lnTo>
                    <a:pt x="378619" y="73819"/>
                  </a:lnTo>
                  <a:lnTo>
                    <a:pt x="359569" y="59531"/>
                  </a:lnTo>
                  <a:lnTo>
                    <a:pt x="338137" y="0"/>
                  </a:lnTo>
                  <a:lnTo>
                    <a:pt x="952500" y="330994"/>
                  </a:lnTo>
                  <a:lnTo>
                    <a:pt x="931069" y="347663"/>
                  </a:lnTo>
                  <a:lnTo>
                    <a:pt x="900112" y="359569"/>
                  </a:lnTo>
                  <a:lnTo>
                    <a:pt x="866775" y="364331"/>
                  </a:lnTo>
                  <a:lnTo>
                    <a:pt x="802481" y="366713"/>
                  </a:lnTo>
                  <a:lnTo>
                    <a:pt x="719137" y="366713"/>
                  </a:lnTo>
                  <a:lnTo>
                    <a:pt x="669131" y="371475"/>
                  </a:lnTo>
                  <a:lnTo>
                    <a:pt x="609600" y="381000"/>
                  </a:lnTo>
                  <a:lnTo>
                    <a:pt x="557212" y="395288"/>
                  </a:lnTo>
                  <a:lnTo>
                    <a:pt x="492919" y="419100"/>
                  </a:lnTo>
                  <a:lnTo>
                    <a:pt x="402431" y="469106"/>
                  </a:lnTo>
                  <a:lnTo>
                    <a:pt x="278606" y="542925"/>
                  </a:lnTo>
                  <a:lnTo>
                    <a:pt x="102394" y="654844"/>
                  </a:lnTo>
                  <a:lnTo>
                    <a:pt x="54769" y="683419"/>
                  </a:lnTo>
                  <a:lnTo>
                    <a:pt x="35719" y="690563"/>
                  </a:lnTo>
                  <a:lnTo>
                    <a:pt x="16669" y="692944"/>
                  </a:lnTo>
                  <a:lnTo>
                    <a:pt x="7144" y="690563"/>
                  </a:lnTo>
                  <a:lnTo>
                    <a:pt x="0" y="681038"/>
                  </a:lnTo>
                  <a:lnTo>
                    <a:pt x="4762" y="659606"/>
                  </a:lnTo>
                  <a:lnTo>
                    <a:pt x="16669" y="638175"/>
                  </a:lnTo>
                  <a:lnTo>
                    <a:pt x="73819" y="578644"/>
                  </a:lnTo>
                  <a:lnTo>
                    <a:pt x="195262" y="450056"/>
                  </a:lnTo>
                  <a:lnTo>
                    <a:pt x="264319" y="371475"/>
                  </a:lnTo>
                  <a:lnTo>
                    <a:pt x="32623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0">
              <a:extLst>
                <a:ext uri="{FF2B5EF4-FFF2-40B4-BE49-F238E27FC236}">
                  <a16:creationId xmlns:a16="http://schemas.microsoft.com/office/drawing/2014/main" id="{3CDDAC63-EE34-49A2-91B7-AF33A3D5413B}"/>
                </a:ext>
              </a:extLst>
            </p:cNvPr>
            <p:cNvSpPr/>
            <p:nvPr/>
          </p:nvSpPr>
          <p:spPr>
            <a:xfrm>
              <a:off x="3589338" y="2916238"/>
              <a:ext cx="2373312" cy="492125"/>
            </a:xfrm>
            <a:custGeom>
              <a:avLst/>
              <a:gdLst>
                <a:gd name="connsiteX0" fmla="*/ 1423987 w 2374106"/>
                <a:gd name="connsiteY0" fmla="*/ 159544 h 490538"/>
                <a:gd name="connsiteX1" fmla="*/ 1300162 w 2374106"/>
                <a:gd name="connsiteY1" fmla="*/ 190500 h 490538"/>
                <a:gd name="connsiteX2" fmla="*/ 1145381 w 2374106"/>
                <a:gd name="connsiteY2" fmla="*/ 223838 h 490538"/>
                <a:gd name="connsiteX3" fmla="*/ 1026319 w 2374106"/>
                <a:gd name="connsiteY3" fmla="*/ 247650 h 490538"/>
                <a:gd name="connsiteX4" fmla="*/ 900112 w 2374106"/>
                <a:gd name="connsiteY4" fmla="*/ 266700 h 490538"/>
                <a:gd name="connsiteX5" fmla="*/ 683419 w 2374106"/>
                <a:gd name="connsiteY5" fmla="*/ 302419 h 490538"/>
                <a:gd name="connsiteX6" fmla="*/ 450056 w 2374106"/>
                <a:gd name="connsiteY6" fmla="*/ 333375 h 490538"/>
                <a:gd name="connsiteX7" fmla="*/ 407194 w 2374106"/>
                <a:gd name="connsiteY7" fmla="*/ 330994 h 490538"/>
                <a:gd name="connsiteX8" fmla="*/ 283369 w 2374106"/>
                <a:gd name="connsiteY8" fmla="*/ 316707 h 490538"/>
                <a:gd name="connsiteX9" fmla="*/ 202406 w 2374106"/>
                <a:gd name="connsiteY9" fmla="*/ 302419 h 490538"/>
                <a:gd name="connsiteX10" fmla="*/ 147637 w 2374106"/>
                <a:gd name="connsiteY10" fmla="*/ 290513 h 490538"/>
                <a:gd name="connsiteX11" fmla="*/ 88106 w 2374106"/>
                <a:gd name="connsiteY11" fmla="*/ 276225 h 490538"/>
                <a:gd name="connsiteX12" fmla="*/ 47625 w 2374106"/>
                <a:gd name="connsiteY12" fmla="*/ 259557 h 490538"/>
                <a:gd name="connsiteX13" fmla="*/ 30956 w 2374106"/>
                <a:gd name="connsiteY13" fmla="*/ 252413 h 490538"/>
                <a:gd name="connsiteX14" fmla="*/ 7144 w 2374106"/>
                <a:gd name="connsiteY14" fmla="*/ 252413 h 490538"/>
                <a:gd name="connsiteX15" fmla="*/ 0 w 2374106"/>
                <a:gd name="connsiteY15" fmla="*/ 259557 h 490538"/>
                <a:gd name="connsiteX16" fmla="*/ 2381 w 2374106"/>
                <a:gd name="connsiteY16" fmla="*/ 278607 h 490538"/>
                <a:gd name="connsiteX17" fmla="*/ 14287 w 2374106"/>
                <a:gd name="connsiteY17" fmla="*/ 304800 h 490538"/>
                <a:gd name="connsiteX18" fmla="*/ 35719 w 2374106"/>
                <a:gd name="connsiteY18" fmla="*/ 326232 h 490538"/>
                <a:gd name="connsiteX19" fmla="*/ 107156 w 2374106"/>
                <a:gd name="connsiteY19" fmla="*/ 376238 h 490538"/>
                <a:gd name="connsiteX20" fmla="*/ 180975 w 2374106"/>
                <a:gd name="connsiteY20" fmla="*/ 414338 h 490538"/>
                <a:gd name="connsiteX21" fmla="*/ 252412 w 2374106"/>
                <a:gd name="connsiteY21" fmla="*/ 445294 h 490538"/>
                <a:gd name="connsiteX22" fmla="*/ 321469 w 2374106"/>
                <a:gd name="connsiteY22" fmla="*/ 466725 h 490538"/>
                <a:gd name="connsiteX23" fmla="*/ 461962 w 2374106"/>
                <a:gd name="connsiteY23" fmla="*/ 483394 h 490538"/>
                <a:gd name="connsiteX24" fmla="*/ 633412 w 2374106"/>
                <a:gd name="connsiteY24" fmla="*/ 490538 h 490538"/>
                <a:gd name="connsiteX25" fmla="*/ 721519 w 2374106"/>
                <a:gd name="connsiteY25" fmla="*/ 490538 h 490538"/>
                <a:gd name="connsiteX26" fmla="*/ 854869 w 2374106"/>
                <a:gd name="connsiteY26" fmla="*/ 478632 h 490538"/>
                <a:gd name="connsiteX27" fmla="*/ 988219 w 2374106"/>
                <a:gd name="connsiteY27" fmla="*/ 464344 h 490538"/>
                <a:gd name="connsiteX28" fmla="*/ 1226344 w 2374106"/>
                <a:gd name="connsiteY28" fmla="*/ 411957 h 490538"/>
                <a:gd name="connsiteX29" fmla="*/ 1466850 w 2374106"/>
                <a:gd name="connsiteY29" fmla="*/ 364332 h 490538"/>
                <a:gd name="connsiteX30" fmla="*/ 1628775 w 2374106"/>
                <a:gd name="connsiteY30" fmla="*/ 330994 h 490538"/>
                <a:gd name="connsiteX31" fmla="*/ 1831181 w 2374106"/>
                <a:gd name="connsiteY31" fmla="*/ 292894 h 490538"/>
                <a:gd name="connsiteX32" fmla="*/ 2059781 w 2374106"/>
                <a:gd name="connsiteY32" fmla="*/ 254794 h 490538"/>
                <a:gd name="connsiteX33" fmla="*/ 2245519 w 2374106"/>
                <a:gd name="connsiteY33" fmla="*/ 223838 h 490538"/>
                <a:gd name="connsiteX34" fmla="*/ 2290762 w 2374106"/>
                <a:gd name="connsiteY34" fmla="*/ 209550 h 490538"/>
                <a:gd name="connsiteX35" fmla="*/ 2340769 w 2374106"/>
                <a:gd name="connsiteY35" fmla="*/ 185738 h 490538"/>
                <a:gd name="connsiteX36" fmla="*/ 2362200 w 2374106"/>
                <a:gd name="connsiteY36" fmla="*/ 169069 h 490538"/>
                <a:gd name="connsiteX37" fmla="*/ 2374106 w 2374106"/>
                <a:gd name="connsiteY37" fmla="*/ 150019 h 490538"/>
                <a:gd name="connsiteX38" fmla="*/ 2374106 w 2374106"/>
                <a:gd name="connsiteY38" fmla="*/ 133350 h 490538"/>
                <a:gd name="connsiteX39" fmla="*/ 2366962 w 2374106"/>
                <a:gd name="connsiteY39" fmla="*/ 114300 h 490538"/>
                <a:gd name="connsiteX40" fmla="*/ 2350294 w 2374106"/>
                <a:gd name="connsiteY40" fmla="*/ 92869 h 490538"/>
                <a:gd name="connsiteX41" fmla="*/ 2328862 w 2374106"/>
                <a:gd name="connsiteY41" fmla="*/ 73819 h 490538"/>
                <a:gd name="connsiteX42" fmla="*/ 2300287 w 2374106"/>
                <a:gd name="connsiteY42" fmla="*/ 57150 h 490538"/>
                <a:gd name="connsiteX43" fmla="*/ 2264569 w 2374106"/>
                <a:gd name="connsiteY43" fmla="*/ 47625 h 490538"/>
                <a:gd name="connsiteX44" fmla="*/ 2155031 w 2374106"/>
                <a:gd name="connsiteY44" fmla="*/ 30957 h 490538"/>
                <a:gd name="connsiteX45" fmla="*/ 1981200 w 2374106"/>
                <a:gd name="connsiteY45" fmla="*/ 9525 h 490538"/>
                <a:gd name="connsiteX46" fmla="*/ 1869281 w 2374106"/>
                <a:gd name="connsiteY46" fmla="*/ 0 h 490538"/>
                <a:gd name="connsiteX47" fmla="*/ 1852612 w 2374106"/>
                <a:gd name="connsiteY47" fmla="*/ 0 h 490538"/>
                <a:gd name="connsiteX48" fmla="*/ 1833562 w 2374106"/>
                <a:gd name="connsiteY48" fmla="*/ 9525 h 490538"/>
                <a:gd name="connsiteX49" fmla="*/ 1797844 w 2374106"/>
                <a:gd name="connsiteY49" fmla="*/ 33338 h 490538"/>
                <a:gd name="connsiteX50" fmla="*/ 1716881 w 2374106"/>
                <a:gd name="connsiteY50" fmla="*/ 71438 h 490538"/>
                <a:gd name="connsiteX51" fmla="*/ 1547812 w 2374106"/>
                <a:gd name="connsiteY51" fmla="*/ 126207 h 490538"/>
                <a:gd name="connsiteX52" fmla="*/ 1423987 w 2374106"/>
                <a:gd name="connsiteY52" fmla="*/ 159544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4106" h="490538">
                  <a:moveTo>
                    <a:pt x="1423987" y="159544"/>
                  </a:moveTo>
                  <a:lnTo>
                    <a:pt x="1300162" y="190500"/>
                  </a:lnTo>
                  <a:lnTo>
                    <a:pt x="1145381" y="223838"/>
                  </a:lnTo>
                  <a:lnTo>
                    <a:pt x="1026319" y="247650"/>
                  </a:lnTo>
                  <a:lnTo>
                    <a:pt x="900112" y="266700"/>
                  </a:lnTo>
                  <a:lnTo>
                    <a:pt x="683419" y="302419"/>
                  </a:lnTo>
                  <a:lnTo>
                    <a:pt x="450056" y="333375"/>
                  </a:lnTo>
                  <a:lnTo>
                    <a:pt x="407194" y="330994"/>
                  </a:lnTo>
                  <a:lnTo>
                    <a:pt x="283369" y="316707"/>
                  </a:lnTo>
                  <a:lnTo>
                    <a:pt x="202406" y="302419"/>
                  </a:lnTo>
                  <a:lnTo>
                    <a:pt x="147637" y="290513"/>
                  </a:lnTo>
                  <a:lnTo>
                    <a:pt x="88106" y="276225"/>
                  </a:lnTo>
                  <a:lnTo>
                    <a:pt x="47625" y="259557"/>
                  </a:lnTo>
                  <a:lnTo>
                    <a:pt x="30956" y="252413"/>
                  </a:lnTo>
                  <a:lnTo>
                    <a:pt x="7144" y="252413"/>
                  </a:lnTo>
                  <a:lnTo>
                    <a:pt x="0" y="259557"/>
                  </a:lnTo>
                  <a:lnTo>
                    <a:pt x="2381" y="278607"/>
                  </a:lnTo>
                  <a:lnTo>
                    <a:pt x="14287" y="304800"/>
                  </a:lnTo>
                  <a:lnTo>
                    <a:pt x="35719" y="326232"/>
                  </a:lnTo>
                  <a:lnTo>
                    <a:pt x="107156" y="376238"/>
                  </a:lnTo>
                  <a:lnTo>
                    <a:pt x="180975" y="414338"/>
                  </a:lnTo>
                  <a:lnTo>
                    <a:pt x="252412" y="445294"/>
                  </a:lnTo>
                  <a:lnTo>
                    <a:pt x="321469" y="466725"/>
                  </a:lnTo>
                  <a:lnTo>
                    <a:pt x="461962" y="483394"/>
                  </a:lnTo>
                  <a:lnTo>
                    <a:pt x="633412" y="490538"/>
                  </a:lnTo>
                  <a:lnTo>
                    <a:pt x="721519" y="490538"/>
                  </a:lnTo>
                  <a:lnTo>
                    <a:pt x="854869" y="478632"/>
                  </a:lnTo>
                  <a:lnTo>
                    <a:pt x="988219" y="464344"/>
                  </a:lnTo>
                  <a:lnTo>
                    <a:pt x="1226344" y="411957"/>
                  </a:lnTo>
                  <a:lnTo>
                    <a:pt x="1466850" y="364332"/>
                  </a:lnTo>
                  <a:lnTo>
                    <a:pt x="1628775" y="330994"/>
                  </a:lnTo>
                  <a:lnTo>
                    <a:pt x="1831181" y="292894"/>
                  </a:lnTo>
                  <a:lnTo>
                    <a:pt x="2059781" y="254794"/>
                  </a:lnTo>
                  <a:lnTo>
                    <a:pt x="2245519" y="223838"/>
                  </a:lnTo>
                  <a:lnTo>
                    <a:pt x="2290762" y="209550"/>
                  </a:lnTo>
                  <a:lnTo>
                    <a:pt x="2340769" y="185738"/>
                  </a:lnTo>
                  <a:lnTo>
                    <a:pt x="2362200" y="169069"/>
                  </a:lnTo>
                  <a:lnTo>
                    <a:pt x="2374106" y="150019"/>
                  </a:lnTo>
                  <a:lnTo>
                    <a:pt x="2374106" y="133350"/>
                  </a:lnTo>
                  <a:lnTo>
                    <a:pt x="2366962" y="114300"/>
                  </a:lnTo>
                  <a:lnTo>
                    <a:pt x="2350294" y="92869"/>
                  </a:lnTo>
                  <a:lnTo>
                    <a:pt x="2328862" y="73819"/>
                  </a:lnTo>
                  <a:lnTo>
                    <a:pt x="2300287" y="57150"/>
                  </a:lnTo>
                  <a:lnTo>
                    <a:pt x="2264569" y="47625"/>
                  </a:lnTo>
                  <a:lnTo>
                    <a:pt x="2155031" y="30957"/>
                  </a:lnTo>
                  <a:lnTo>
                    <a:pt x="1981200" y="9525"/>
                  </a:lnTo>
                  <a:lnTo>
                    <a:pt x="1869281" y="0"/>
                  </a:lnTo>
                  <a:lnTo>
                    <a:pt x="1852612" y="0"/>
                  </a:lnTo>
                  <a:lnTo>
                    <a:pt x="1833562" y="9525"/>
                  </a:lnTo>
                  <a:lnTo>
                    <a:pt x="1797844" y="33338"/>
                  </a:lnTo>
                  <a:lnTo>
                    <a:pt x="1716881" y="71438"/>
                  </a:lnTo>
                  <a:lnTo>
                    <a:pt x="1547812" y="126207"/>
                  </a:lnTo>
                  <a:lnTo>
                    <a:pt x="1423987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4">
              <a:extLst>
                <a:ext uri="{FF2B5EF4-FFF2-40B4-BE49-F238E27FC236}">
                  <a16:creationId xmlns:a16="http://schemas.microsoft.com/office/drawing/2014/main" id="{E01DF216-2A56-41AC-A583-86C74AF24FD5}"/>
                </a:ext>
              </a:extLst>
            </p:cNvPr>
            <p:cNvSpPr/>
            <p:nvPr/>
          </p:nvSpPr>
          <p:spPr>
            <a:xfrm>
              <a:off x="4513263" y="3298825"/>
              <a:ext cx="431800" cy="2063750"/>
            </a:xfrm>
            <a:custGeom>
              <a:avLst/>
              <a:gdLst>
                <a:gd name="connsiteX0" fmla="*/ 157075 w 431956"/>
                <a:gd name="connsiteY0" fmla="*/ 1349161 h 2064412"/>
                <a:gd name="connsiteX1" fmla="*/ 165490 w 431956"/>
                <a:gd name="connsiteY1" fmla="*/ 987327 h 2064412"/>
                <a:gd name="connsiteX2" fmla="*/ 143050 w 431956"/>
                <a:gd name="connsiteY2" fmla="*/ 830253 h 2064412"/>
                <a:gd name="connsiteX3" fmla="*/ 134636 w 431956"/>
                <a:gd name="connsiteY3" fmla="*/ 611470 h 2064412"/>
                <a:gd name="connsiteX4" fmla="*/ 129026 w 431956"/>
                <a:gd name="connsiteY4" fmla="*/ 465615 h 2064412"/>
                <a:gd name="connsiteX5" fmla="*/ 123416 w 431956"/>
                <a:gd name="connsiteY5" fmla="*/ 330979 h 2064412"/>
                <a:gd name="connsiteX6" fmla="*/ 120611 w 431956"/>
                <a:gd name="connsiteY6" fmla="*/ 230002 h 2064412"/>
                <a:gd name="connsiteX7" fmla="*/ 115001 w 431956"/>
                <a:gd name="connsiteY7" fmla="*/ 168294 h 2064412"/>
                <a:gd name="connsiteX8" fmla="*/ 109391 w 431956"/>
                <a:gd name="connsiteY8" fmla="*/ 143050 h 2064412"/>
                <a:gd name="connsiteX9" fmla="*/ 98172 w 431956"/>
                <a:gd name="connsiteY9" fmla="*/ 117806 h 2064412"/>
                <a:gd name="connsiteX10" fmla="*/ 89757 w 431956"/>
                <a:gd name="connsiteY10" fmla="*/ 106586 h 2064412"/>
                <a:gd name="connsiteX11" fmla="*/ 64513 w 431956"/>
                <a:gd name="connsiteY11" fmla="*/ 86952 h 2064412"/>
                <a:gd name="connsiteX12" fmla="*/ 0 w 431956"/>
                <a:gd name="connsiteY12" fmla="*/ 42073 h 2064412"/>
                <a:gd name="connsiteX13" fmla="*/ 193539 w 431956"/>
                <a:gd name="connsiteY13" fmla="*/ 0 h 2064412"/>
                <a:gd name="connsiteX14" fmla="*/ 283296 w 431956"/>
                <a:gd name="connsiteY14" fmla="*/ 70122 h 2064412"/>
                <a:gd name="connsiteX15" fmla="*/ 378663 w 431956"/>
                <a:gd name="connsiteY15" fmla="*/ 140245 h 2064412"/>
                <a:gd name="connsiteX16" fmla="*/ 401102 w 431956"/>
                <a:gd name="connsiteY16" fmla="*/ 159880 h 2064412"/>
                <a:gd name="connsiteX17" fmla="*/ 417931 w 431956"/>
                <a:gd name="connsiteY17" fmla="*/ 182319 h 2064412"/>
                <a:gd name="connsiteX18" fmla="*/ 429151 w 431956"/>
                <a:gd name="connsiteY18" fmla="*/ 204758 h 2064412"/>
                <a:gd name="connsiteX19" fmla="*/ 431956 w 431956"/>
                <a:gd name="connsiteY19" fmla="*/ 230002 h 2064412"/>
                <a:gd name="connsiteX20" fmla="*/ 415126 w 431956"/>
                <a:gd name="connsiteY20" fmla="*/ 255246 h 2064412"/>
                <a:gd name="connsiteX21" fmla="*/ 395492 w 431956"/>
                <a:gd name="connsiteY21" fmla="*/ 291710 h 2064412"/>
                <a:gd name="connsiteX22" fmla="*/ 384272 w 431956"/>
                <a:gd name="connsiteY22" fmla="*/ 336589 h 2064412"/>
                <a:gd name="connsiteX23" fmla="*/ 373053 w 431956"/>
                <a:gd name="connsiteY23" fmla="*/ 384272 h 2064412"/>
                <a:gd name="connsiteX24" fmla="*/ 367443 w 431956"/>
                <a:gd name="connsiteY24" fmla="*/ 445980 h 2064412"/>
                <a:gd name="connsiteX25" fmla="*/ 367443 w 431956"/>
                <a:gd name="connsiteY25" fmla="*/ 575006 h 2064412"/>
                <a:gd name="connsiteX26" fmla="*/ 367443 w 431956"/>
                <a:gd name="connsiteY26" fmla="*/ 802203 h 2064412"/>
                <a:gd name="connsiteX27" fmla="*/ 367443 w 431956"/>
                <a:gd name="connsiteY27" fmla="*/ 1093914 h 2064412"/>
                <a:gd name="connsiteX28" fmla="*/ 367443 w 431956"/>
                <a:gd name="connsiteY28" fmla="*/ 1452942 h 2064412"/>
                <a:gd name="connsiteX29" fmla="*/ 367443 w 431956"/>
                <a:gd name="connsiteY29" fmla="*/ 2053192 h 2064412"/>
                <a:gd name="connsiteX30" fmla="*/ 143050 w 431956"/>
                <a:gd name="connsiteY30" fmla="*/ 2064412 h 2064412"/>
                <a:gd name="connsiteX31" fmla="*/ 145855 w 431956"/>
                <a:gd name="connsiteY31" fmla="*/ 1817580 h 2064412"/>
                <a:gd name="connsiteX32" fmla="*/ 157075 w 431956"/>
                <a:gd name="connsiteY32" fmla="*/ 1349161 h 206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1956" h="2064412">
                  <a:moveTo>
                    <a:pt x="157075" y="1349161"/>
                  </a:moveTo>
                  <a:lnTo>
                    <a:pt x="165490" y="987327"/>
                  </a:lnTo>
                  <a:lnTo>
                    <a:pt x="143050" y="830253"/>
                  </a:lnTo>
                  <a:lnTo>
                    <a:pt x="134636" y="611470"/>
                  </a:lnTo>
                  <a:lnTo>
                    <a:pt x="129026" y="465615"/>
                  </a:lnTo>
                  <a:lnTo>
                    <a:pt x="123416" y="330979"/>
                  </a:lnTo>
                  <a:lnTo>
                    <a:pt x="120611" y="230002"/>
                  </a:lnTo>
                  <a:lnTo>
                    <a:pt x="115001" y="168294"/>
                  </a:lnTo>
                  <a:lnTo>
                    <a:pt x="109391" y="143050"/>
                  </a:lnTo>
                  <a:lnTo>
                    <a:pt x="98172" y="117806"/>
                  </a:lnTo>
                  <a:lnTo>
                    <a:pt x="89757" y="106586"/>
                  </a:lnTo>
                  <a:lnTo>
                    <a:pt x="64513" y="86952"/>
                  </a:lnTo>
                  <a:lnTo>
                    <a:pt x="0" y="42073"/>
                  </a:lnTo>
                  <a:lnTo>
                    <a:pt x="193539" y="0"/>
                  </a:lnTo>
                  <a:lnTo>
                    <a:pt x="283296" y="70122"/>
                  </a:lnTo>
                  <a:lnTo>
                    <a:pt x="378663" y="140245"/>
                  </a:lnTo>
                  <a:lnTo>
                    <a:pt x="401102" y="159880"/>
                  </a:lnTo>
                  <a:lnTo>
                    <a:pt x="417931" y="182319"/>
                  </a:lnTo>
                  <a:lnTo>
                    <a:pt x="429151" y="204758"/>
                  </a:lnTo>
                  <a:lnTo>
                    <a:pt x="431956" y="230002"/>
                  </a:lnTo>
                  <a:lnTo>
                    <a:pt x="415126" y="255246"/>
                  </a:lnTo>
                  <a:lnTo>
                    <a:pt x="395492" y="291710"/>
                  </a:lnTo>
                  <a:lnTo>
                    <a:pt x="384272" y="336589"/>
                  </a:lnTo>
                  <a:lnTo>
                    <a:pt x="373053" y="384272"/>
                  </a:lnTo>
                  <a:lnTo>
                    <a:pt x="367443" y="445980"/>
                  </a:lnTo>
                  <a:lnTo>
                    <a:pt x="367443" y="575006"/>
                  </a:lnTo>
                  <a:lnTo>
                    <a:pt x="367443" y="802203"/>
                  </a:lnTo>
                  <a:lnTo>
                    <a:pt x="367443" y="1093914"/>
                  </a:lnTo>
                  <a:lnTo>
                    <a:pt x="367443" y="1452942"/>
                  </a:lnTo>
                  <a:lnTo>
                    <a:pt x="367443" y="2053192"/>
                  </a:lnTo>
                  <a:lnTo>
                    <a:pt x="143050" y="2064412"/>
                  </a:lnTo>
                  <a:lnTo>
                    <a:pt x="145855" y="1817580"/>
                  </a:lnTo>
                  <a:lnTo>
                    <a:pt x="157075" y="1349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3B10D1C4-6F51-4597-815F-7B3A8E96942B}"/>
                </a:ext>
              </a:extLst>
            </p:cNvPr>
            <p:cNvSpPr/>
            <p:nvPr/>
          </p:nvSpPr>
          <p:spPr>
            <a:xfrm>
              <a:off x="3478213" y="3944938"/>
              <a:ext cx="2571750" cy="512762"/>
            </a:xfrm>
            <a:custGeom>
              <a:avLst/>
              <a:gdLst>
                <a:gd name="connsiteX0" fmla="*/ 1833563 w 2571750"/>
                <a:gd name="connsiteY0" fmla="*/ 261938 h 511969"/>
                <a:gd name="connsiteX1" fmla="*/ 1578769 w 2571750"/>
                <a:gd name="connsiteY1" fmla="*/ 290513 h 511969"/>
                <a:gd name="connsiteX2" fmla="*/ 1373982 w 2571750"/>
                <a:gd name="connsiteY2" fmla="*/ 314325 h 511969"/>
                <a:gd name="connsiteX3" fmla="*/ 1181100 w 2571750"/>
                <a:gd name="connsiteY3" fmla="*/ 357188 h 511969"/>
                <a:gd name="connsiteX4" fmla="*/ 990600 w 2571750"/>
                <a:gd name="connsiteY4" fmla="*/ 397669 h 511969"/>
                <a:gd name="connsiteX5" fmla="*/ 783432 w 2571750"/>
                <a:gd name="connsiteY5" fmla="*/ 440532 h 511969"/>
                <a:gd name="connsiteX6" fmla="*/ 628650 w 2571750"/>
                <a:gd name="connsiteY6" fmla="*/ 473869 h 511969"/>
                <a:gd name="connsiteX7" fmla="*/ 550069 w 2571750"/>
                <a:gd name="connsiteY7" fmla="*/ 492919 h 511969"/>
                <a:gd name="connsiteX8" fmla="*/ 488157 w 2571750"/>
                <a:gd name="connsiteY8" fmla="*/ 504825 h 511969"/>
                <a:gd name="connsiteX9" fmla="*/ 423863 w 2571750"/>
                <a:gd name="connsiteY9" fmla="*/ 511969 h 511969"/>
                <a:gd name="connsiteX10" fmla="*/ 378619 w 2571750"/>
                <a:gd name="connsiteY10" fmla="*/ 511969 h 511969"/>
                <a:gd name="connsiteX11" fmla="*/ 328613 w 2571750"/>
                <a:gd name="connsiteY11" fmla="*/ 504825 h 511969"/>
                <a:gd name="connsiteX12" fmla="*/ 300038 w 2571750"/>
                <a:gd name="connsiteY12" fmla="*/ 497682 h 511969"/>
                <a:gd name="connsiteX13" fmla="*/ 245269 w 2571750"/>
                <a:gd name="connsiteY13" fmla="*/ 478632 h 511969"/>
                <a:gd name="connsiteX14" fmla="*/ 171450 w 2571750"/>
                <a:gd name="connsiteY14" fmla="*/ 440532 h 511969"/>
                <a:gd name="connsiteX15" fmla="*/ 102394 w 2571750"/>
                <a:gd name="connsiteY15" fmla="*/ 390525 h 511969"/>
                <a:gd name="connsiteX16" fmla="*/ 38100 w 2571750"/>
                <a:gd name="connsiteY16" fmla="*/ 335757 h 511969"/>
                <a:gd name="connsiteX17" fmla="*/ 19050 w 2571750"/>
                <a:gd name="connsiteY17" fmla="*/ 316707 h 511969"/>
                <a:gd name="connsiteX18" fmla="*/ 7144 w 2571750"/>
                <a:gd name="connsiteY18" fmla="*/ 300038 h 511969"/>
                <a:gd name="connsiteX19" fmla="*/ 0 w 2571750"/>
                <a:gd name="connsiteY19" fmla="*/ 273844 h 511969"/>
                <a:gd name="connsiteX20" fmla="*/ 0 w 2571750"/>
                <a:gd name="connsiteY20" fmla="*/ 261938 h 511969"/>
                <a:gd name="connsiteX21" fmla="*/ 4763 w 2571750"/>
                <a:gd name="connsiteY21" fmla="*/ 254794 h 511969"/>
                <a:gd name="connsiteX22" fmla="*/ 21432 w 2571750"/>
                <a:gd name="connsiteY22" fmla="*/ 250032 h 511969"/>
                <a:gd name="connsiteX23" fmla="*/ 42863 w 2571750"/>
                <a:gd name="connsiteY23" fmla="*/ 254794 h 511969"/>
                <a:gd name="connsiteX24" fmla="*/ 88107 w 2571750"/>
                <a:gd name="connsiteY24" fmla="*/ 280988 h 511969"/>
                <a:gd name="connsiteX25" fmla="*/ 133350 w 2571750"/>
                <a:gd name="connsiteY25" fmla="*/ 307182 h 511969"/>
                <a:gd name="connsiteX26" fmla="*/ 176213 w 2571750"/>
                <a:gd name="connsiteY26" fmla="*/ 321469 h 511969"/>
                <a:gd name="connsiteX27" fmla="*/ 228600 w 2571750"/>
                <a:gd name="connsiteY27" fmla="*/ 335757 h 511969"/>
                <a:gd name="connsiteX28" fmla="*/ 276225 w 2571750"/>
                <a:gd name="connsiteY28" fmla="*/ 338138 h 511969"/>
                <a:gd name="connsiteX29" fmla="*/ 411957 w 2571750"/>
                <a:gd name="connsiteY29" fmla="*/ 311944 h 511969"/>
                <a:gd name="connsiteX30" fmla="*/ 731044 w 2571750"/>
                <a:gd name="connsiteY30" fmla="*/ 254794 h 511969"/>
                <a:gd name="connsiteX31" fmla="*/ 1212057 w 2571750"/>
                <a:gd name="connsiteY31" fmla="*/ 166688 h 511969"/>
                <a:gd name="connsiteX32" fmla="*/ 1521619 w 2571750"/>
                <a:gd name="connsiteY32" fmla="*/ 107157 h 511969"/>
                <a:gd name="connsiteX33" fmla="*/ 1759744 w 2571750"/>
                <a:gd name="connsiteY33" fmla="*/ 64294 h 511969"/>
                <a:gd name="connsiteX34" fmla="*/ 1916907 w 2571750"/>
                <a:gd name="connsiteY34" fmla="*/ 35719 h 511969"/>
                <a:gd name="connsiteX35" fmla="*/ 2076450 w 2571750"/>
                <a:gd name="connsiteY35" fmla="*/ 0 h 511969"/>
                <a:gd name="connsiteX36" fmla="*/ 2100263 w 2571750"/>
                <a:gd name="connsiteY36" fmla="*/ 0 h 511969"/>
                <a:gd name="connsiteX37" fmla="*/ 2145507 w 2571750"/>
                <a:gd name="connsiteY37" fmla="*/ 0 h 511969"/>
                <a:gd name="connsiteX38" fmla="*/ 2233613 w 2571750"/>
                <a:gd name="connsiteY38" fmla="*/ 9525 h 511969"/>
                <a:gd name="connsiteX39" fmla="*/ 2340769 w 2571750"/>
                <a:gd name="connsiteY39" fmla="*/ 33338 h 511969"/>
                <a:gd name="connsiteX40" fmla="*/ 2438400 w 2571750"/>
                <a:gd name="connsiteY40" fmla="*/ 66675 h 511969"/>
                <a:gd name="connsiteX41" fmla="*/ 2497932 w 2571750"/>
                <a:gd name="connsiteY41" fmla="*/ 90488 h 511969"/>
                <a:gd name="connsiteX42" fmla="*/ 2531269 w 2571750"/>
                <a:gd name="connsiteY42" fmla="*/ 107157 h 511969"/>
                <a:gd name="connsiteX43" fmla="*/ 2552700 w 2571750"/>
                <a:gd name="connsiteY43" fmla="*/ 119063 h 511969"/>
                <a:gd name="connsiteX44" fmla="*/ 2566988 w 2571750"/>
                <a:gd name="connsiteY44" fmla="*/ 133350 h 511969"/>
                <a:gd name="connsiteX45" fmla="*/ 2571750 w 2571750"/>
                <a:gd name="connsiteY45" fmla="*/ 147638 h 511969"/>
                <a:gd name="connsiteX46" fmla="*/ 2571750 w 2571750"/>
                <a:gd name="connsiteY46" fmla="*/ 161925 h 511969"/>
                <a:gd name="connsiteX47" fmla="*/ 2557463 w 2571750"/>
                <a:gd name="connsiteY47" fmla="*/ 178594 h 511969"/>
                <a:gd name="connsiteX48" fmla="*/ 2526507 w 2571750"/>
                <a:gd name="connsiteY48" fmla="*/ 197644 h 511969"/>
                <a:gd name="connsiteX49" fmla="*/ 2471738 w 2571750"/>
                <a:gd name="connsiteY49" fmla="*/ 207169 h 511969"/>
                <a:gd name="connsiteX50" fmla="*/ 2362200 w 2571750"/>
                <a:gd name="connsiteY50" fmla="*/ 219075 h 511969"/>
                <a:gd name="connsiteX51" fmla="*/ 2295525 w 2571750"/>
                <a:gd name="connsiteY51" fmla="*/ 219075 h 511969"/>
                <a:gd name="connsiteX52" fmla="*/ 2164557 w 2571750"/>
                <a:gd name="connsiteY52" fmla="*/ 228600 h 511969"/>
                <a:gd name="connsiteX53" fmla="*/ 1940719 w 2571750"/>
                <a:gd name="connsiteY53" fmla="*/ 250032 h 511969"/>
                <a:gd name="connsiteX54" fmla="*/ 1833563 w 2571750"/>
                <a:gd name="connsiteY54" fmla="*/ 26193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71750" h="511969">
                  <a:moveTo>
                    <a:pt x="1833563" y="261938"/>
                  </a:moveTo>
                  <a:lnTo>
                    <a:pt x="1578769" y="290513"/>
                  </a:lnTo>
                  <a:lnTo>
                    <a:pt x="1373982" y="314325"/>
                  </a:lnTo>
                  <a:lnTo>
                    <a:pt x="1181100" y="357188"/>
                  </a:lnTo>
                  <a:lnTo>
                    <a:pt x="990600" y="397669"/>
                  </a:lnTo>
                  <a:lnTo>
                    <a:pt x="783432" y="440532"/>
                  </a:lnTo>
                  <a:lnTo>
                    <a:pt x="628650" y="473869"/>
                  </a:lnTo>
                  <a:lnTo>
                    <a:pt x="550069" y="492919"/>
                  </a:lnTo>
                  <a:lnTo>
                    <a:pt x="488157" y="504825"/>
                  </a:lnTo>
                  <a:lnTo>
                    <a:pt x="423863" y="511969"/>
                  </a:lnTo>
                  <a:lnTo>
                    <a:pt x="378619" y="511969"/>
                  </a:lnTo>
                  <a:lnTo>
                    <a:pt x="328613" y="504825"/>
                  </a:lnTo>
                  <a:lnTo>
                    <a:pt x="300038" y="497682"/>
                  </a:lnTo>
                  <a:lnTo>
                    <a:pt x="245269" y="478632"/>
                  </a:lnTo>
                  <a:lnTo>
                    <a:pt x="171450" y="440532"/>
                  </a:lnTo>
                  <a:lnTo>
                    <a:pt x="102394" y="390525"/>
                  </a:lnTo>
                  <a:lnTo>
                    <a:pt x="38100" y="335757"/>
                  </a:lnTo>
                  <a:lnTo>
                    <a:pt x="19050" y="316707"/>
                  </a:lnTo>
                  <a:lnTo>
                    <a:pt x="7144" y="300038"/>
                  </a:lnTo>
                  <a:lnTo>
                    <a:pt x="0" y="273844"/>
                  </a:lnTo>
                  <a:lnTo>
                    <a:pt x="0" y="261938"/>
                  </a:lnTo>
                  <a:lnTo>
                    <a:pt x="4763" y="254794"/>
                  </a:lnTo>
                  <a:lnTo>
                    <a:pt x="21432" y="250032"/>
                  </a:lnTo>
                  <a:lnTo>
                    <a:pt x="42863" y="254794"/>
                  </a:lnTo>
                  <a:lnTo>
                    <a:pt x="88107" y="280988"/>
                  </a:lnTo>
                  <a:lnTo>
                    <a:pt x="133350" y="307182"/>
                  </a:lnTo>
                  <a:lnTo>
                    <a:pt x="176213" y="321469"/>
                  </a:lnTo>
                  <a:lnTo>
                    <a:pt x="228600" y="335757"/>
                  </a:lnTo>
                  <a:lnTo>
                    <a:pt x="276225" y="338138"/>
                  </a:lnTo>
                  <a:lnTo>
                    <a:pt x="411957" y="311944"/>
                  </a:lnTo>
                  <a:lnTo>
                    <a:pt x="731044" y="254794"/>
                  </a:lnTo>
                  <a:lnTo>
                    <a:pt x="1212057" y="166688"/>
                  </a:lnTo>
                  <a:lnTo>
                    <a:pt x="1521619" y="107157"/>
                  </a:lnTo>
                  <a:lnTo>
                    <a:pt x="1759744" y="64294"/>
                  </a:lnTo>
                  <a:lnTo>
                    <a:pt x="1916907" y="35719"/>
                  </a:lnTo>
                  <a:lnTo>
                    <a:pt x="2076450" y="0"/>
                  </a:lnTo>
                  <a:lnTo>
                    <a:pt x="2100263" y="0"/>
                  </a:lnTo>
                  <a:lnTo>
                    <a:pt x="2145507" y="0"/>
                  </a:lnTo>
                  <a:lnTo>
                    <a:pt x="2233613" y="9525"/>
                  </a:lnTo>
                  <a:lnTo>
                    <a:pt x="2340769" y="33338"/>
                  </a:lnTo>
                  <a:lnTo>
                    <a:pt x="2438400" y="66675"/>
                  </a:lnTo>
                  <a:lnTo>
                    <a:pt x="2497932" y="90488"/>
                  </a:lnTo>
                  <a:lnTo>
                    <a:pt x="2531269" y="107157"/>
                  </a:lnTo>
                  <a:lnTo>
                    <a:pt x="2552700" y="119063"/>
                  </a:lnTo>
                  <a:lnTo>
                    <a:pt x="2566988" y="133350"/>
                  </a:lnTo>
                  <a:lnTo>
                    <a:pt x="2571750" y="147638"/>
                  </a:lnTo>
                  <a:lnTo>
                    <a:pt x="2571750" y="161925"/>
                  </a:lnTo>
                  <a:lnTo>
                    <a:pt x="2557463" y="178594"/>
                  </a:lnTo>
                  <a:lnTo>
                    <a:pt x="2526507" y="197644"/>
                  </a:lnTo>
                  <a:lnTo>
                    <a:pt x="2471738" y="207169"/>
                  </a:lnTo>
                  <a:lnTo>
                    <a:pt x="2362200" y="219075"/>
                  </a:lnTo>
                  <a:lnTo>
                    <a:pt x="2295525" y="219075"/>
                  </a:lnTo>
                  <a:lnTo>
                    <a:pt x="2164557" y="228600"/>
                  </a:lnTo>
                  <a:lnTo>
                    <a:pt x="1940719" y="250032"/>
                  </a:lnTo>
                  <a:lnTo>
                    <a:pt x="183356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3">
              <a:extLst>
                <a:ext uri="{FF2B5EF4-FFF2-40B4-BE49-F238E27FC236}">
                  <a16:creationId xmlns:a16="http://schemas.microsoft.com/office/drawing/2014/main" id="{54B04B4A-A8EB-4878-AD5E-79226FF618DC}"/>
                </a:ext>
              </a:extLst>
            </p:cNvPr>
            <p:cNvSpPr/>
            <p:nvPr/>
          </p:nvSpPr>
          <p:spPr>
            <a:xfrm>
              <a:off x="2786063" y="5191125"/>
              <a:ext cx="4062412" cy="561975"/>
            </a:xfrm>
            <a:custGeom>
              <a:avLst/>
              <a:gdLst>
                <a:gd name="connsiteX0" fmla="*/ 1309105 w 4062172"/>
                <a:gd name="connsiteY0" fmla="*/ 184196 h 562455"/>
                <a:gd name="connsiteX1" fmla="*/ 1542639 w 4062172"/>
                <a:gd name="connsiteY1" fmla="*/ 154593 h 562455"/>
                <a:gd name="connsiteX2" fmla="*/ 1874849 w 4062172"/>
                <a:gd name="connsiteY2" fmla="*/ 115123 h 562455"/>
                <a:gd name="connsiteX3" fmla="*/ 2075490 w 4062172"/>
                <a:gd name="connsiteY3" fmla="*/ 92098 h 562455"/>
                <a:gd name="connsiteX4" fmla="*/ 2345205 w 4062172"/>
                <a:gd name="connsiteY4" fmla="*/ 78941 h 562455"/>
                <a:gd name="connsiteX5" fmla="*/ 2575450 w 4062172"/>
                <a:gd name="connsiteY5" fmla="*/ 62495 h 562455"/>
                <a:gd name="connsiteX6" fmla="*/ 2835298 w 4062172"/>
                <a:gd name="connsiteY6" fmla="*/ 42760 h 562455"/>
                <a:gd name="connsiteX7" fmla="*/ 3039228 w 4062172"/>
                <a:gd name="connsiteY7" fmla="*/ 32892 h 562455"/>
                <a:gd name="connsiteX8" fmla="*/ 3318811 w 4062172"/>
                <a:gd name="connsiteY8" fmla="*/ 16446 h 562455"/>
                <a:gd name="connsiteX9" fmla="*/ 3486561 w 4062172"/>
                <a:gd name="connsiteY9" fmla="*/ 3289 h 562455"/>
                <a:gd name="connsiteX10" fmla="*/ 3581948 w 4062172"/>
                <a:gd name="connsiteY10" fmla="*/ 0 h 562455"/>
                <a:gd name="connsiteX11" fmla="*/ 3618129 w 4062172"/>
                <a:gd name="connsiteY11" fmla="*/ 3289 h 562455"/>
                <a:gd name="connsiteX12" fmla="*/ 3687203 w 4062172"/>
                <a:gd name="connsiteY12" fmla="*/ 13157 h 562455"/>
                <a:gd name="connsiteX13" fmla="*/ 3759565 w 4062172"/>
                <a:gd name="connsiteY13" fmla="*/ 32892 h 562455"/>
                <a:gd name="connsiteX14" fmla="*/ 3845085 w 4062172"/>
                <a:gd name="connsiteY14" fmla="*/ 65784 h 562455"/>
                <a:gd name="connsiteX15" fmla="*/ 3930604 w 4062172"/>
                <a:gd name="connsiteY15" fmla="*/ 108544 h 562455"/>
                <a:gd name="connsiteX16" fmla="*/ 4006256 w 4062172"/>
                <a:gd name="connsiteY16" fmla="*/ 157882 h 562455"/>
                <a:gd name="connsiteX17" fmla="*/ 4035859 w 4062172"/>
                <a:gd name="connsiteY17" fmla="*/ 177617 h 562455"/>
                <a:gd name="connsiteX18" fmla="*/ 4042437 w 4062172"/>
                <a:gd name="connsiteY18" fmla="*/ 187485 h 562455"/>
                <a:gd name="connsiteX19" fmla="*/ 4049016 w 4062172"/>
                <a:gd name="connsiteY19" fmla="*/ 200642 h 562455"/>
                <a:gd name="connsiteX20" fmla="*/ 4058883 w 4062172"/>
                <a:gd name="connsiteY20" fmla="*/ 233534 h 562455"/>
                <a:gd name="connsiteX21" fmla="*/ 4062172 w 4062172"/>
                <a:gd name="connsiteY21" fmla="*/ 256558 h 562455"/>
                <a:gd name="connsiteX22" fmla="*/ 4062172 w 4062172"/>
                <a:gd name="connsiteY22" fmla="*/ 276294 h 562455"/>
                <a:gd name="connsiteX23" fmla="*/ 4052305 w 4062172"/>
                <a:gd name="connsiteY23" fmla="*/ 302607 h 562455"/>
                <a:gd name="connsiteX24" fmla="*/ 4039148 w 4062172"/>
                <a:gd name="connsiteY24" fmla="*/ 319053 h 562455"/>
                <a:gd name="connsiteX25" fmla="*/ 4012834 w 4062172"/>
                <a:gd name="connsiteY25" fmla="*/ 335500 h 562455"/>
                <a:gd name="connsiteX26" fmla="*/ 3953628 w 4062172"/>
                <a:gd name="connsiteY26" fmla="*/ 342078 h 562455"/>
                <a:gd name="connsiteX27" fmla="*/ 3907580 w 4062172"/>
                <a:gd name="connsiteY27" fmla="*/ 338789 h 562455"/>
                <a:gd name="connsiteX28" fmla="*/ 3825349 w 4062172"/>
                <a:gd name="connsiteY28" fmla="*/ 315764 h 562455"/>
                <a:gd name="connsiteX29" fmla="*/ 3680624 w 4062172"/>
                <a:gd name="connsiteY29" fmla="*/ 282872 h 562455"/>
                <a:gd name="connsiteX30" fmla="*/ 3535899 w 4062172"/>
                <a:gd name="connsiteY30" fmla="*/ 259848 h 562455"/>
                <a:gd name="connsiteX31" fmla="*/ 3394463 w 4062172"/>
                <a:gd name="connsiteY31" fmla="*/ 240112 h 562455"/>
                <a:gd name="connsiteX32" fmla="*/ 3279341 w 4062172"/>
                <a:gd name="connsiteY32" fmla="*/ 226956 h 562455"/>
                <a:gd name="connsiteX33" fmla="*/ 3157640 w 4062172"/>
                <a:gd name="connsiteY33" fmla="*/ 223666 h 562455"/>
                <a:gd name="connsiteX34" fmla="*/ 2986601 w 4062172"/>
                <a:gd name="connsiteY34" fmla="*/ 226956 h 562455"/>
                <a:gd name="connsiteX35" fmla="*/ 2835298 w 4062172"/>
                <a:gd name="connsiteY35" fmla="*/ 233534 h 562455"/>
                <a:gd name="connsiteX36" fmla="*/ 2674126 w 4062172"/>
                <a:gd name="connsiteY36" fmla="*/ 240112 h 562455"/>
                <a:gd name="connsiteX37" fmla="*/ 2348495 w 4062172"/>
                <a:gd name="connsiteY37" fmla="*/ 263137 h 562455"/>
                <a:gd name="connsiteX38" fmla="*/ 2068912 w 4062172"/>
                <a:gd name="connsiteY38" fmla="*/ 292740 h 562455"/>
                <a:gd name="connsiteX39" fmla="*/ 1822221 w 4062172"/>
                <a:gd name="connsiteY39" fmla="*/ 322343 h 562455"/>
                <a:gd name="connsiteX40" fmla="*/ 1687364 w 4062172"/>
                <a:gd name="connsiteY40" fmla="*/ 338789 h 562455"/>
                <a:gd name="connsiteX41" fmla="*/ 1457119 w 4062172"/>
                <a:gd name="connsiteY41" fmla="*/ 371681 h 562455"/>
                <a:gd name="connsiteX42" fmla="*/ 1157801 w 4062172"/>
                <a:gd name="connsiteY42" fmla="*/ 421019 h 562455"/>
                <a:gd name="connsiteX43" fmla="*/ 937424 w 4062172"/>
                <a:gd name="connsiteY43" fmla="*/ 457200 h 562455"/>
                <a:gd name="connsiteX44" fmla="*/ 664420 w 4062172"/>
                <a:gd name="connsiteY44" fmla="*/ 506538 h 562455"/>
                <a:gd name="connsiteX45" fmla="*/ 480224 w 4062172"/>
                <a:gd name="connsiteY45" fmla="*/ 549298 h 562455"/>
                <a:gd name="connsiteX46" fmla="*/ 444043 w 4062172"/>
                <a:gd name="connsiteY46" fmla="*/ 559166 h 562455"/>
                <a:gd name="connsiteX47" fmla="*/ 421018 w 4062172"/>
                <a:gd name="connsiteY47" fmla="*/ 562455 h 562455"/>
                <a:gd name="connsiteX48" fmla="*/ 358523 w 4062172"/>
                <a:gd name="connsiteY48" fmla="*/ 542720 h 562455"/>
                <a:gd name="connsiteX49" fmla="*/ 305896 w 4062172"/>
                <a:gd name="connsiteY49" fmla="*/ 519695 h 562455"/>
                <a:gd name="connsiteX50" fmla="*/ 217087 w 4062172"/>
                <a:gd name="connsiteY50" fmla="*/ 463779 h 562455"/>
                <a:gd name="connsiteX51" fmla="*/ 131568 w 4062172"/>
                <a:gd name="connsiteY51" fmla="*/ 397994 h 562455"/>
                <a:gd name="connsiteX52" fmla="*/ 55916 w 4062172"/>
                <a:gd name="connsiteY52" fmla="*/ 335500 h 562455"/>
                <a:gd name="connsiteX53" fmla="*/ 23024 w 4062172"/>
                <a:gd name="connsiteY53" fmla="*/ 302607 h 562455"/>
                <a:gd name="connsiteX54" fmla="*/ 6578 w 4062172"/>
                <a:gd name="connsiteY54" fmla="*/ 279583 h 562455"/>
                <a:gd name="connsiteX55" fmla="*/ 0 w 4062172"/>
                <a:gd name="connsiteY55" fmla="*/ 269715 h 562455"/>
                <a:gd name="connsiteX56" fmla="*/ 3289 w 4062172"/>
                <a:gd name="connsiteY56" fmla="*/ 259848 h 562455"/>
                <a:gd name="connsiteX57" fmla="*/ 9867 w 4062172"/>
                <a:gd name="connsiteY57" fmla="*/ 253269 h 562455"/>
                <a:gd name="connsiteX58" fmla="*/ 39470 w 4062172"/>
                <a:gd name="connsiteY58" fmla="*/ 253269 h 562455"/>
                <a:gd name="connsiteX59" fmla="*/ 62495 w 4062172"/>
                <a:gd name="connsiteY59" fmla="*/ 259848 h 562455"/>
                <a:gd name="connsiteX60" fmla="*/ 115122 w 4062172"/>
                <a:gd name="connsiteY60" fmla="*/ 282872 h 562455"/>
                <a:gd name="connsiteX61" fmla="*/ 187485 w 4062172"/>
                <a:gd name="connsiteY61" fmla="*/ 299318 h 562455"/>
                <a:gd name="connsiteX62" fmla="*/ 286161 w 4062172"/>
                <a:gd name="connsiteY62" fmla="*/ 315764 h 562455"/>
                <a:gd name="connsiteX63" fmla="*/ 397994 w 4062172"/>
                <a:gd name="connsiteY63" fmla="*/ 319053 h 562455"/>
                <a:gd name="connsiteX64" fmla="*/ 585479 w 4062172"/>
                <a:gd name="connsiteY64" fmla="*/ 286161 h 562455"/>
                <a:gd name="connsiteX65" fmla="*/ 934135 w 4062172"/>
                <a:gd name="connsiteY65" fmla="*/ 236823 h 562455"/>
                <a:gd name="connsiteX66" fmla="*/ 1309105 w 4062172"/>
                <a:gd name="connsiteY66" fmla="*/ 184196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62172" h="562455">
                  <a:moveTo>
                    <a:pt x="1309105" y="184196"/>
                  </a:moveTo>
                  <a:lnTo>
                    <a:pt x="1542639" y="154593"/>
                  </a:lnTo>
                  <a:lnTo>
                    <a:pt x="1874849" y="115123"/>
                  </a:lnTo>
                  <a:lnTo>
                    <a:pt x="2075490" y="92098"/>
                  </a:lnTo>
                  <a:lnTo>
                    <a:pt x="2345205" y="78941"/>
                  </a:lnTo>
                  <a:lnTo>
                    <a:pt x="2575450" y="62495"/>
                  </a:lnTo>
                  <a:lnTo>
                    <a:pt x="2835298" y="42760"/>
                  </a:lnTo>
                  <a:lnTo>
                    <a:pt x="3039228" y="32892"/>
                  </a:lnTo>
                  <a:lnTo>
                    <a:pt x="3318811" y="16446"/>
                  </a:lnTo>
                  <a:lnTo>
                    <a:pt x="3486561" y="3289"/>
                  </a:lnTo>
                  <a:lnTo>
                    <a:pt x="3581948" y="0"/>
                  </a:lnTo>
                  <a:lnTo>
                    <a:pt x="3618129" y="3289"/>
                  </a:lnTo>
                  <a:lnTo>
                    <a:pt x="3687203" y="13157"/>
                  </a:lnTo>
                  <a:lnTo>
                    <a:pt x="3759565" y="32892"/>
                  </a:lnTo>
                  <a:lnTo>
                    <a:pt x="3845085" y="65784"/>
                  </a:lnTo>
                  <a:lnTo>
                    <a:pt x="3930604" y="108544"/>
                  </a:lnTo>
                  <a:lnTo>
                    <a:pt x="4006256" y="157882"/>
                  </a:lnTo>
                  <a:lnTo>
                    <a:pt x="4035859" y="177617"/>
                  </a:lnTo>
                  <a:lnTo>
                    <a:pt x="4042437" y="187485"/>
                  </a:lnTo>
                  <a:lnTo>
                    <a:pt x="4049016" y="200642"/>
                  </a:lnTo>
                  <a:lnTo>
                    <a:pt x="4058883" y="233534"/>
                  </a:lnTo>
                  <a:lnTo>
                    <a:pt x="4062172" y="256558"/>
                  </a:lnTo>
                  <a:lnTo>
                    <a:pt x="4062172" y="276294"/>
                  </a:lnTo>
                  <a:lnTo>
                    <a:pt x="4052305" y="302607"/>
                  </a:lnTo>
                  <a:lnTo>
                    <a:pt x="4039148" y="319053"/>
                  </a:lnTo>
                  <a:lnTo>
                    <a:pt x="4012834" y="335500"/>
                  </a:lnTo>
                  <a:lnTo>
                    <a:pt x="3953628" y="342078"/>
                  </a:lnTo>
                  <a:lnTo>
                    <a:pt x="3907580" y="338789"/>
                  </a:lnTo>
                  <a:lnTo>
                    <a:pt x="3825349" y="315764"/>
                  </a:lnTo>
                  <a:lnTo>
                    <a:pt x="3680624" y="282872"/>
                  </a:lnTo>
                  <a:lnTo>
                    <a:pt x="3535899" y="259848"/>
                  </a:lnTo>
                  <a:lnTo>
                    <a:pt x="3394463" y="240112"/>
                  </a:lnTo>
                  <a:lnTo>
                    <a:pt x="3279341" y="226956"/>
                  </a:lnTo>
                  <a:lnTo>
                    <a:pt x="3157640" y="223666"/>
                  </a:lnTo>
                  <a:lnTo>
                    <a:pt x="2986601" y="226956"/>
                  </a:lnTo>
                  <a:lnTo>
                    <a:pt x="2835298" y="233534"/>
                  </a:lnTo>
                  <a:lnTo>
                    <a:pt x="2674126" y="240112"/>
                  </a:lnTo>
                  <a:lnTo>
                    <a:pt x="2348495" y="263137"/>
                  </a:lnTo>
                  <a:lnTo>
                    <a:pt x="2068912" y="292740"/>
                  </a:lnTo>
                  <a:lnTo>
                    <a:pt x="1822221" y="322343"/>
                  </a:lnTo>
                  <a:lnTo>
                    <a:pt x="1687364" y="338789"/>
                  </a:lnTo>
                  <a:lnTo>
                    <a:pt x="1457119" y="371681"/>
                  </a:lnTo>
                  <a:lnTo>
                    <a:pt x="1157801" y="421019"/>
                  </a:lnTo>
                  <a:lnTo>
                    <a:pt x="937424" y="457200"/>
                  </a:lnTo>
                  <a:lnTo>
                    <a:pt x="664420" y="506538"/>
                  </a:lnTo>
                  <a:lnTo>
                    <a:pt x="480224" y="549298"/>
                  </a:lnTo>
                  <a:lnTo>
                    <a:pt x="444043" y="559166"/>
                  </a:lnTo>
                  <a:lnTo>
                    <a:pt x="421018" y="562455"/>
                  </a:lnTo>
                  <a:lnTo>
                    <a:pt x="358523" y="542720"/>
                  </a:lnTo>
                  <a:lnTo>
                    <a:pt x="305896" y="519695"/>
                  </a:lnTo>
                  <a:lnTo>
                    <a:pt x="217087" y="463779"/>
                  </a:lnTo>
                  <a:lnTo>
                    <a:pt x="131568" y="397994"/>
                  </a:lnTo>
                  <a:lnTo>
                    <a:pt x="55916" y="335500"/>
                  </a:lnTo>
                  <a:lnTo>
                    <a:pt x="23024" y="302607"/>
                  </a:lnTo>
                  <a:lnTo>
                    <a:pt x="6578" y="279583"/>
                  </a:lnTo>
                  <a:lnTo>
                    <a:pt x="0" y="269715"/>
                  </a:lnTo>
                  <a:lnTo>
                    <a:pt x="3289" y="259848"/>
                  </a:lnTo>
                  <a:lnTo>
                    <a:pt x="9867" y="253269"/>
                  </a:lnTo>
                  <a:lnTo>
                    <a:pt x="39470" y="253269"/>
                  </a:lnTo>
                  <a:lnTo>
                    <a:pt x="62495" y="259848"/>
                  </a:lnTo>
                  <a:lnTo>
                    <a:pt x="115122" y="282872"/>
                  </a:lnTo>
                  <a:lnTo>
                    <a:pt x="187485" y="299318"/>
                  </a:lnTo>
                  <a:lnTo>
                    <a:pt x="286161" y="315764"/>
                  </a:lnTo>
                  <a:lnTo>
                    <a:pt x="397994" y="319053"/>
                  </a:lnTo>
                  <a:lnTo>
                    <a:pt x="585479" y="286161"/>
                  </a:lnTo>
                  <a:lnTo>
                    <a:pt x="934135" y="236823"/>
                  </a:lnTo>
                  <a:lnTo>
                    <a:pt x="1309105" y="18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7FD6F36A-710D-4274-AEC8-F6EBAF43033B}"/>
                </a:ext>
              </a:extLst>
            </p:cNvPr>
            <p:cNvSpPr/>
            <p:nvPr/>
          </p:nvSpPr>
          <p:spPr>
            <a:xfrm>
              <a:off x="5580063" y="4398963"/>
              <a:ext cx="682625" cy="571500"/>
            </a:xfrm>
            <a:custGeom>
              <a:avLst/>
              <a:gdLst>
                <a:gd name="connsiteX0" fmla="*/ 397669 w 683419"/>
                <a:gd name="connsiteY0" fmla="*/ 138112 h 571500"/>
                <a:gd name="connsiteX1" fmla="*/ 242887 w 683419"/>
                <a:gd name="connsiteY1" fmla="*/ 78581 h 571500"/>
                <a:gd name="connsiteX2" fmla="*/ 111919 w 683419"/>
                <a:gd name="connsiteY2" fmla="*/ 33337 h 571500"/>
                <a:gd name="connsiteX3" fmla="*/ 59531 w 683419"/>
                <a:gd name="connsiteY3" fmla="*/ 14287 h 571500"/>
                <a:gd name="connsiteX4" fmla="*/ 33337 w 683419"/>
                <a:gd name="connsiteY4" fmla="*/ 2381 h 571500"/>
                <a:gd name="connsiteX5" fmla="*/ 16669 w 683419"/>
                <a:gd name="connsiteY5" fmla="*/ 0 h 571500"/>
                <a:gd name="connsiteX6" fmla="*/ 4762 w 683419"/>
                <a:gd name="connsiteY6" fmla="*/ 0 h 571500"/>
                <a:gd name="connsiteX7" fmla="*/ 0 w 683419"/>
                <a:gd name="connsiteY7" fmla="*/ 4762 h 571500"/>
                <a:gd name="connsiteX8" fmla="*/ 0 w 683419"/>
                <a:gd name="connsiteY8" fmla="*/ 16669 h 571500"/>
                <a:gd name="connsiteX9" fmla="*/ 9525 w 683419"/>
                <a:gd name="connsiteY9" fmla="*/ 52387 h 571500"/>
                <a:gd name="connsiteX10" fmla="*/ 26194 w 683419"/>
                <a:gd name="connsiteY10" fmla="*/ 66675 h 571500"/>
                <a:gd name="connsiteX11" fmla="*/ 92869 w 683419"/>
                <a:gd name="connsiteY11" fmla="*/ 111919 h 571500"/>
                <a:gd name="connsiteX12" fmla="*/ 171450 w 683419"/>
                <a:gd name="connsiteY12" fmla="*/ 176212 h 571500"/>
                <a:gd name="connsiteX13" fmla="*/ 264319 w 683419"/>
                <a:gd name="connsiteY13" fmla="*/ 266700 h 571500"/>
                <a:gd name="connsiteX14" fmla="*/ 347662 w 683419"/>
                <a:gd name="connsiteY14" fmla="*/ 352425 h 571500"/>
                <a:gd name="connsiteX15" fmla="*/ 402431 w 683419"/>
                <a:gd name="connsiteY15" fmla="*/ 414337 h 571500"/>
                <a:gd name="connsiteX16" fmla="*/ 488156 w 683419"/>
                <a:gd name="connsiteY16" fmla="*/ 511969 h 571500"/>
                <a:gd name="connsiteX17" fmla="*/ 521494 w 683419"/>
                <a:gd name="connsiteY17" fmla="*/ 550069 h 571500"/>
                <a:gd name="connsiteX18" fmla="*/ 547687 w 683419"/>
                <a:gd name="connsiteY18" fmla="*/ 564356 h 571500"/>
                <a:gd name="connsiteX19" fmla="*/ 571500 w 683419"/>
                <a:gd name="connsiteY19" fmla="*/ 571500 h 571500"/>
                <a:gd name="connsiteX20" fmla="*/ 597694 w 683419"/>
                <a:gd name="connsiteY20" fmla="*/ 566737 h 571500"/>
                <a:gd name="connsiteX21" fmla="*/ 623887 w 683419"/>
                <a:gd name="connsiteY21" fmla="*/ 547687 h 571500"/>
                <a:gd name="connsiteX22" fmla="*/ 650081 w 683419"/>
                <a:gd name="connsiteY22" fmla="*/ 521494 h 571500"/>
                <a:gd name="connsiteX23" fmla="*/ 671512 w 683419"/>
                <a:gd name="connsiteY23" fmla="*/ 488156 h 571500"/>
                <a:gd name="connsiteX24" fmla="*/ 681037 w 683419"/>
                <a:gd name="connsiteY24" fmla="*/ 461962 h 571500"/>
                <a:gd name="connsiteX25" fmla="*/ 683419 w 683419"/>
                <a:gd name="connsiteY25" fmla="*/ 435769 h 571500"/>
                <a:gd name="connsiteX26" fmla="*/ 676275 w 683419"/>
                <a:gd name="connsiteY26" fmla="*/ 397669 h 571500"/>
                <a:gd name="connsiteX27" fmla="*/ 657225 w 683419"/>
                <a:gd name="connsiteY27" fmla="*/ 347662 h 571500"/>
                <a:gd name="connsiteX28" fmla="*/ 621506 w 683419"/>
                <a:gd name="connsiteY28" fmla="*/ 280987 h 571500"/>
                <a:gd name="connsiteX29" fmla="*/ 576262 w 683419"/>
                <a:gd name="connsiteY29" fmla="*/ 216694 h 571500"/>
                <a:gd name="connsiteX30" fmla="*/ 564356 w 683419"/>
                <a:gd name="connsiteY30" fmla="*/ 209550 h 571500"/>
                <a:gd name="connsiteX31" fmla="*/ 476250 w 683419"/>
                <a:gd name="connsiteY31" fmla="*/ 171450 h 571500"/>
                <a:gd name="connsiteX32" fmla="*/ 397669 w 683419"/>
                <a:gd name="connsiteY32" fmla="*/ 138112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3419" h="571500">
                  <a:moveTo>
                    <a:pt x="397669" y="138112"/>
                  </a:moveTo>
                  <a:lnTo>
                    <a:pt x="242887" y="78581"/>
                  </a:lnTo>
                  <a:lnTo>
                    <a:pt x="111919" y="33337"/>
                  </a:lnTo>
                  <a:lnTo>
                    <a:pt x="59531" y="14287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9525" y="52387"/>
                  </a:lnTo>
                  <a:lnTo>
                    <a:pt x="26194" y="66675"/>
                  </a:lnTo>
                  <a:lnTo>
                    <a:pt x="92869" y="111919"/>
                  </a:lnTo>
                  <a:lnTo>
                    <a:pt x="171450" y="176212"/>
                  </a:lnTo>
                  <a:lnTo>
                    <a:pt x="264319" y="266700"/>
                  </a:lnTo>
                  <a:lnTo>
                    <a:pt x="347662" y="352425"/>
                  </a:lnTo>
                  <a:lnTo>
                    <a:pt x="402431" y="414337"/>
                  </a:lnTo>
                  <a:lnTo>
                    <a:pt x="488156" y="511969"/>
                  </a:lnTo>
                  <a:lnTo>
                    <a:pt x="521494" y="550069"/>
                  </a:lnTo>
                  <a:lnTo>
                    <a:pt x="547687" y="564356"/>
                  </a:lnTo>
                  <a:lnTo>
                    <a:pt x="571500" y="571500"/>
                  </a:lnTo>
                  <a:lnTo>
                    <a:pt x="597694" y="566737"/>
                  </a:lnTo>
                  <a:lnTo>
                    <a:pt x="623887" y="547687"/>
                  </a:lnTo>
                  <a:lnTo>
                    <a:pt x="650081" y="521494"/>
                  </a:lnTo>
                  <a:lnTo>
                    <a:pt x="671512" y="488156"/>
                  </a:lnTo>
                  <a:lnTo>
                    <a:pt x="681037" y="461962"/>
                  </a:lnTo>
                  <a:lnTo>
                    <a:pt x="683419" y="435769"/>
                  </a:lnTo>
                  <a:lnTo>
                    <a:pt x="676275" y="397669"/>
                  </a:lnTo>
                  <a:lnTo>
                    <a:pt x="657225" y="347662"/>
                  </a:lnTo>
                  <a:lnTo>
                    <a:pt x="621506" y="280987"/>
                  </a:lnTo>
                  <a:lnTo>
                    <a:pt x="576262" y="216694"/>
                  </a:lnTo>
                  <a:lnTo>
                    <a:pt x="564356" y="209550"/>
                  </a:lnTo>
                  <a:lnTo>
                    <a:pt x="476250" y="171450"/>
                  </a:lnTo>
                  <a:lnTo>
                    <a:pt x="397669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5359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1106" name="グループ化 1">
            <a:extLst>
              <a:ext uri="{FF2B5EF4-FFF2-40B4-BE49-F238E27FC236}">
                <a16:creationId xmlns:a16="http://schemas.microsoft.com/office/drawing/2014/main" id="{F697B170-D30A-4C1E-B8B0-A0A533DBF56E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1419225"/>
            <a:ext cx="4191000" cy="4333875"/>
            <a:chOff x="2771775" y="1419225"/>
            <a:chExt cx="4191000" cy="4333875"/>
          </a:xfrm>
        </p:grpSpPr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F8DA7F5A-D7D9-4136-A6C7-CDDEE7EDD63C}"/>
                </a:ext>
              </a:extLst>
            </p:cNvPr>
            <p:cNvSpPr/>
            <p:nvPr/>
          </p:nvSpPr>
          <p:spPr>
            <a:xfrm>
              <a:off x="4379913" y="1419225"/>
              <a:ext cx="611187" cy="909638"/>
            </a:xfrm>
            <a:custGeom>
              <a:avLst/>
              <a:gdLst>
                <a:gd name="connsiteX0" fmla="*/ 276225 w 611981"/>
                <a:gd name="connsiteY0" fmla="*/ 642938 h 909638"/>
                <a:gd name="connsiteX1" fmla="*/ 276225 w 611981"/>
                <a:gd name="connsiteY1" fmla="*/ 531019 h 909638"/>
                <a:gd name="connsiteX2" fmla="*/ 280987 w 611981"/>
                <a:gd name="connsiteY2" fmla="*/ 500063 h 909638"/>
                <a:gd name="connsiteX3" fmla="*/ 283369 w 611981"/>
                <a:gd name="connsiteY3" fmla="*/ 459581 h 909638"/>
                <a:gd name="connsiteX4" fmla="*/ 283369 w 611981"/>
                <a:gd name="connsiteY4" fmla="*/ 416719 h 909638"/>
                <a:gd name="connsiteX5" fmla="*/ 280987 w 611981"/>
                <a:gd name="connsiteY5" fmla="*/ 376238 h 909638"/>
                <a:gd name="connsiteX6" fmla="*/ 276225 w 611981"/>
                <a:gd name="connsiteY6" fmla="*/ 338138 h 909638"/>
                <a:gd name="connsiteX7" fmla="*/ 266700 w 611981"/>
                <a:gd name="connsiteY7" fmla="*/ 302419 h 909638"/>
                <a:gd name="connsiteX8" fmla="*/ 254794 w 611981"/>
                <a:gd name="connsiteY8" fmla="*/ 271463 h 909638"/>
                <a:gd name="connsiteX9" fmla="*/ 242887 w 611981"/>
                <a:gd name="connsiteY9" fmla="*/ 240506 h 909638"/>
                <a:gd name="connsiteX10" fmla="*/ 226219 w 611981"/>
                <a:gd name="connsiteY10" fmla="*/ 214313 h 909638"/>
                <a:gd name="connsiteX11" fmla="*/ 180975 w 611981"/>
                <a:gd name="connsiteY11" fmla="*/ 169069 h 909638"/>
                <a:gd name="connsiteX12" fmla="*/ 147637 w 611981"/>
                <a:gd name="connsiteY12" fmla="*/ 140494 h 909638"/>
                <a:gd name="connsiteX13" fmla="*/ 116681 w 611981"/>
                <a:gd name="connsiteY13" fmla="*/ 119063 h 909638"/>
                <a:gd name="connsiteX14" fmla="*/ 78581 w 611981"/>
                <a:gd name="connsiteY14" fmla="*/ 95250 h 909638"/>
                <a:gd name="connsiteX15" fmla="*/ 35719 w 611981"/>
                <a:gd name="connsiteY15" fmla="*/ 71438 h 909638"/>
                <a:gd name="connsiteX16" fmla="*/ 21431 w 611981"/>
                <a:gd name="connsiteY16" fmla="*/ 59531 h 909638"/>
                <a:gd name="connsiteX17" fmla="*/ 4762 w 611981"/>
                <a:gd name="connsiteY17" fmla="*/ 42863 h 909638"/>
                <a:gd name="connsiteX18" fmla="*/ 0 w 611981"/>
                <a:gd name="connsiteY18" fmla="*/ 26194 h 909638"/>
                <a:gd name="connsiteX19" fmla="*/ 2381 w 611981"/>
                <a:gd name="connsiteY19" fmla="*/ 14288 h 909638"/>
                <a:gd name="connsiteX20" fmla="*/ 11906 w 611981"/>
                <a:gd name="connsiteY20" fmla="*/ 4763 h 909638"/>
                <a:gd name="connsiteX21" fmla="*/ 50006 w 611981"/>
                <a:gd name="connsiteY21" fmla="*/ 0 h 909638"/>
                <a:gd name="connsiteX22" fmla="*/ 130969 w 611981"/>
                <a:gd name="connsiteY22" fmla="*/ 11906 h 909638"/>
                <a:gd name="connsiteX23" fmla="*/ 254794 w 611981"/>
                <a:gd name="connsiteY23" fmla="*/ 35719 h 909638"/>
                <a:gd name="connsiteX24" fmla="*/ 326231 w 611981"/>
                <a:gd name="connsiteY24" fmla="*/ 54769 h 909638"/>
                <a:gd name="connsiteX25" fmla="*/ 383381 w 611981"/>
                <a:gd name="connsiteY25" fmla="*/ 71438 h 909638"/>
                <a:gd name="connsiteX26" fmla="*/ 438150 w 611981"/>
                <a:gd name="connsiteY26" fmla="*/ 95250 h 909638"/>
                <a:gd name="connsiteX27" fmla="*/ 497681 w 611981"/>
                <a:gd name="connsiteY27" fmla="*/ 123825 h 909638"/>
                <a:gd name="connsiteX28" fmla="*/ 538162 w 611981"/>
                <a:gd name="connsiteY28" fmla="*/ 152400 h 909638"/>
                <a:gd name="connsiteX29" fmla="*/ 561975 w 611981"/>
                <a:gd name="connsiteY29" fmla="*/ 171450 h 909638"/>
                <a:gd name="connsiteX30" fmla="*/ 588169 w 611981"/>
                <a:gd name="connsiteY30" fmla="*/ 197644 h 909638"/>
                <a:gd name="connsiteX31" fmla="*/ 604837 w 611981"/>
                <a:gd name="connsiteY31" fmla="*/ 223838 h 909638"/>
                <a:gd name="connsiteX32" fmla="*/ 611981 w 611981"/>
                <a:gd name="connsiteY32" fmla="*/ 240506 h 909638"/>
                <a:gd name="connsiteX33" fmla="*/ 611981 w 611981"/>
                <a:gd name="connsiteY33" fmla="*/ 266700 h 909638"/>
                <a:gd name="connsiteX34" fmla="*/ 607219 w 611981"/>
                <a:gd name="connsiteY34" fmla="*/ 292894 h 909638"/>
                <a:gd name="connsiteX35" fmla="*/ 592931 w 611981"/>
                <a:gd name="connsiteY35" fmla="*/ 314325 h 909638"/>
                <a:gd name="connsiteX36" fmla="*/ 571500 w 611981"/>
                <a:gd name="connsiteY36" fmla="*/ 333375 h 909638"/>
                <a:gd name="connsiteX37" fmla="*/ 561975 w 611981"/>
                <a:gd name="connsiteY37" fmla="*/ 347663 h 909638"/>
                <a:gd name="connsiteX38" fmla="*/ 550069 w 611981"/>
                <a:gd name="connsiteY38" fmla="*/ 376238 h 909638"/>
                <a:gd name="connsiteX39" fmla="*/ 533400 w 611981"/>
                <a:gd name="connsiteY39" fmla="*/ 438150 h 909638"/>
                <a:gd name="connsiteX40" fmla="*/ 523875 w 611981"/>
                <a:gd name="connsiteY40" fmla="*/ 511969 h 909638"/>
                <a:gd name="connsiteX41" fmla="*/ 521494 w 611981"/>
                <a:gd name="connsiteY41" fmla="*/ 692944 h 909638"/>
                <a:gd name="connsiteX42" fmla="*/ 521494 w 611981"/>
                <a:gd name="connsiteY42" fmla="*/ 878681 h 909638"/>
                <a:gd name="connsiteX43" fmla="*/ 273844 w 611981"/>
                <a:gd name="connsiteY43" fmla="*/ 909638 h 909638"/>
                <a:gd name="connsiteX44" fmla="*/ 276225 w 611981"/>
                <a:gd name="connsiteY44" fmla="*/ 642938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11981" h="909638">
                  <a:moveTo>
                    <a:pt x="276225" y="642938"/>
                  </a:moveTo>
                  <a:lnTo>
                    <a:pt x="276225" y="531019"/>
                  </a:lnTo>
                  <a:lnTo>
                    <a:pt x="280987" y="500063"/>
                  </a:lnTo>
                  <a:lnTo>
                    <a:pt x="283369" y="459581"/>
                  </a:lnTo>
                  <a:lnTo>
                    <a:pt x="283369" y="416719"/>
                  </a:lnTo>
                  <a:lnTo>
                    <a:pt x="280987" y="376238"/>
                  </a:lnTo>
                  <a:lnTo>
                    <a:pt x="276225" y="338138"/>
                  </a:lnTo>
                  <a:lnTo>
                    <a:pt x="266700" y="302419"/>
                  </a:lnTo>
                  <a:lnTo>
                    <a:pt x="254794" y="271463"/>
                  </a:lnTo>
                  <a:lnTo>
                    <a:pt x="242887" y="240506"/>
                  </a:lnTo>
                  <a:lnTo>
                    <a:pt x="226219" y="214313"/>
                  </a:lnTo>
                  <a:lnTo>
                    <a:pt x="180975" y="169069"/>
                  </a:lnTo>
                  <a:lnTo>
                    <a:pt x="147637" y="140494"/>
                  </a:lnTo>
                  <a:lnTo>
                    <a:pt x="116681" y="119063"/>
                  </a:lnTo>
                  <a:lnTo>
                    <a:pt x="78581" y="95250"/>
                  </a:lnTo>
                  <a:lnTo>
                    <a:pt x="35719" y="71438"/>
                  </a:lnTo>
                  <a:lnTo>
                    <a:pt x="21431" y="59531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2381" y="14288"/>
                  </a:lnTo>
                  <a:lnTo>
                    <a:pt x="11906" y="4763"/>
                  </a:lnTo>
                  <a:lnTo>
                    <a:pt x="50006" y="0"/>
                  </a:lnTo>
                  <a:lnTo>
                    <a:pt x="130969" y="11906"/>
                  </a:lnTo>
                  <a:lnTo>
                    <a:pt x="254794" y="35719"/>
                  </a:lnTo>
                  <a:lnTo>
                    <a:pt x="326231" y="54769"/>
                  </a:lnTo>
                  <a:lnTo>
                    <a:pt x="383381" y="71438"/>
                  </a:lnTo>
                  <a:lnTo>
                    <a:pt x="438150" y="95250"/>
                  </a:lnTo>
                  <a:lnTo>
                    <a:pt x="497681" y="123825"/>
                  </a:lnTo>
                  <a:lnTo>
                    <a:pt x="538162" y="152400"/>
                  </a:lnTo>
                  <a:lnTo>
                    <a:pt x="561975" y="171450"/>
                  </a:lnTo>
                  <a:lnTo>
                    <a:pt x="588169" y="197644"/>
                  </a:lnTo>
                  <a:lnTo>
                    <a:pt x="604837" y="223838"/>
                  </a:lnTo>
                  <a:lnTo>
                    <a:pt x="611981" y="240506"/>
                  </a:lnTo>
                  <a:lnTo>
                    <a:pt x="611981" y="266700"/>
                  </a:lnTo>
                  <a:lnTo>
                    <a:pt x="607219" y="292894"/>
                  </a:lnTo>
                  <a:lnTo>
                    <a:pt x="592931" y="314325"/>
                  </a:lnTo>
                  <a:lnTo>
                    <a:pt x="571500" y="333375"/>
                  </a:lnTo>
                  <a:lnTo>
                    <a:pt x="561975" y="347663"/>
                  </a:lnTo>
                  <a:lnTo>
                    <a:pt x="550069" y="376238"/>
                  </a:lnTo>
                  <a:lnTo>
                    <a:pt x="533400" y="438150"/>
                  </a:lnTo>
                  <a:lnTo>
                    <a:pt x="523875" y="511969"/>
                  </a:lnTo>
                  <a:cubicBezTo>
                    <a:pt x="523081" y="572294"/>
                    <a:pt x="522288" y="632619"/>
                    <a:pt x="521494" y="692944"/>
                  </a:cubicBezTo>
                  <a:lnTo>
                    <a:pt x="521494" y="878681"/>
                  </a:lnTo>
                  <a:lnTo>
                    <a:pt x="273844" y="909638"/>
                  </a:lnTo>
                  <a:cubicBezTo>
                    <a:pt x="274638" y="830263"/>
                    <a:pt x="275431" y="750888"/>
                    <a:pt x="276225" y="6429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153422C2-446B-47D0-B68B-FE1069246FD8}"/>
                </a:ext>
              </a:extLst>
            </p:cNvPr>
            <p:cNvSpPr/>
            <p:nvPr/>
          </p:nvSpPr>
          <p:spPr>
            <a:xfrm>
              <a:off x="2771775" y="2173288"/>
              <a:ext cx="414338" cy="1246187"/>
            </a:xfrm>
            <a:custGeom>
              <a:avLst/>
              <a:gdLst>
                <a:gd name="connsiteX0" fmla="*/ 388144 w 414338"/>
                <a:gd name="connsiteY0" fmla="*/ 597694 h 1245394"/>
                <a:gd name="connsiteX1" fmla="*/ 414338 w 414338"/>
                <a:gd name="connsiteY1" fmla="*/ 381000 h 1245394"/>
                <a:gd name="connsiteX2" fmla="*/ 390525 w 414338"/>
                <a:gd name="connsiteY2" fmla="*/ 252413 h 1245394"/>
                <a:gd name="connsiteX3" fmla="*/ 366713 w 414338"/>
                <a:gd name="connsiteY3" fmla="*/ 192882 h 1245394"/>
                <a:gd name="connsiteX4" fmla="*/ 342900 w 414338"/>
                <a:gd name="connsiteY4" fmla="*/ 147638 h 1245394"/>
                <a:gd name="connsiteX5" fmla="*/ 321469 w 414338"/>
                <a:gd name="connsiteY5" fmla="*/ 111919 h 1245394"/>
                <a:gd name="connsiteX6" fmla="*/ 292894 w 414338"/>
                <a:gd name="connsiteY6" fmla="*/ 73819 h 1245394"/>
                <a:gd name="connsiteX7" fmla="*/ 266700 w 414338"/>
                <a:gd name="connsiteY7" fmla="*/ 40482 h 1245394"/>
                <a:gd name="connsiteX8" fmla="*/ 247650 w 414338"/>
                <a:gd name="connsiteY8" fmla="*/ 21432 h 1245394"/>
                <a:gd name="connsiteX9" fmla="*/ 233363 w 414338"/>
                <a:gd name="connsiteY9" fmla="*/ 7144 h 1245394"/>
                <a:gd name="connsiteX10" fmla="*/ 216694 w 414338"/>
                <a:gd name="connsiteY10" fmla="*/ 0 h 1245394"/>
                <a:gd name="connsiteX11" fmla="*/ 195263 w 414338"/>
                <a:gd name="connsiteY11" fmla="*/ 2382 h 1245394"/>
                <a:gd name="connsiteX12" fmla="*/ 188119 w 414338"/>
                <a:gd name="connsiteY12" fmla="*/ 19050 h 1245394"/>
                <a:gd name="connsiteX13" fmla="*/ 192881 w 414338"/>
                <a:gd name="connsiteY13" fmla="*/ 45244 h 1245394"/>
                <a:gd name="connsiteX14" fmla="*/ 204788 w 414338"/>
                <a:gd name="connsiteY14" fmla="*/ 95250 h 1245394"/>
                <a:gd name="connsiteX15" fmla="*/ 219075 w 414338"/>
                <a:gd name="connsiteY15" fmla="*/ 154782 h 1245394"/>
                <a:gd name="connsiteX16" fmla="*/ 226219 w 414338"/>
                <a:gd name="connsiteY16" fmla="*/ 200025 h 1245394"/>
                <a:gd name="connsiteX17" fmla="*/ 230981 w 414338"/>
                <a:gd name="connsiteY17" fmla="*/ 257175 h 1245394"/>
                <a:gd name="connsiteX18" fmla="*/ 230981 w 414338"/>
                <a:gd name="connsiteY18" fmla="*/ 297657 h 1245394"/>
                <a:gd name="connsiteX19" fmla="*/ 228600 w 414338"/>
                <a:gd name="connsiteY19" fmla="*/ 361950 h 1245394"/>
                <a:gd name="connsiteX20" fmla="*/ 223838 w 414338"/>
                <a:gd name="connsiteY20" fmla="*/ 421482 h 1245394"/>
                <a:gd name="connsiteX21" fmla="*/ 214313 w 414338"/>
                <a:gd name="connsiteY21" fmla="*/ 478632 h 1245394"/>
                <a:gd name="connsiteX22" fmla="*/ 200025 w 414338"/>
                <a:gd name="connsiteY22" fmla="*/ 545307 h 1245394"/>
                <a:gd name="connsiteX23" fmla="*/ 178594 w 414338"/>
                <a:gd name="connsiteY23" fmla="*/ 609600 h 1245394"/>
                <a:gd name="connsiteX24" fmla="*/ 133350 w 414338"/>
                <a:gd name="connsiteY24" fmla="*/ 704850 h 1245394"/>
                <a:gd name="connsiteX25" fmla="*/ 100013 w 414338"/>
                <a:gd name="connsiteY25" fmla="*/ 773907 h 1245394"/>
                <a:gd name="connsiteX26" fmla="*/ 61913 w 414338"/>
                <a:gd name="connsiteY26" fmla="*/ 854869 h 1245394"/>
                <a:gd name="connsiteX27" fmla="*/ 19050 w 414338"/>
                <a:gd name="connsiteY27" fmla="*/ 938213 h 1245394"/>
                <a:gd name="connsiteX28" fmla="*/ 2381 w 414338"/>
                <a:gd name="connsiteY28" fmla="*/ 978694 h 1245394"/>
                <a:gd name="connsiteX29" fmla="*/ 0 w 414338"/>
                <a:gd name="connsiteY29" fmla="*/ 1019175 h 1245394"/>
                <a:gd name="connsiteX30" fmla="*/ 2381 w 414338"/>
                <a:gd name="connsiteY30" fmla="*/ 1047750 h 1245394"/>
                <a:gd name="connsiteX31" fmla="*/ 9525 w 414338"/>
                <a:gd name="connsiteY31" fmla="*/ 1095375 h 1245394"/>
                <a:gd name="connsiteX32" fmla="*/ 21431 w 414338"/>
                <a:gd name="connsiteY32" fmla="*/ 1140619 h 1245394"/>
                <a:gd name="connsiteX33" fmla="*/ 35719 w 414338"/>
                <a:gd name="connsiteY33" fmla="*/ 1176338 h 1245394"/>
                <a:gd name="connsiteX34" fmla="*/ 54769 w 414338"/>
                <a:gd name="connsiteY34" fmla="*/ 1204913 h 1245394"/>
                <a:gd name="connsiteX35" fmla="*/ 64294 w 414338"/>
                <a:gd name="connsiteY35" fmla="*/ 1219200 h 1245394"/>
                <a:gd name="connsiteX36" fmla="*/ 78581 w 414338"/>
                <a:gd name="connsiteY36" fmla="*/ 1231107 h 1245394"/>
                <a:gd name="connsiteX37" fmla="*/ 95250 w 414338"/>
                <a:gd name="connsiteY37" fmla="*/ 1238250 h 1245394"/>
                <a:gd name="connsiteX38" fmla="*/ 130969 w 414338"/>
                <a:gd name="connsiteY38" fmla="*/ 1245394 h 1245394"/>
                <a:gd name="connsiteX39" fmla="*/ 169069 w 414338"/>
                <a:gd name="connsiteY39" fmla="*/ 1238250 h 1245394"/>
                <a:gd name="connsiteX40" fmla="*/ 188119 w 414338"/>
                <a:gd name="connsiteY40" fmla="*/ 1228725 h 1245394"/>
                <a:gd name="connsiteX41" fmla="*/ 211931 w 414338"/>
                <a:gd name="connsiteY41" fmla="*/ 1209675 h 1245394"/>
                <a:gd name="connsiteX42" fmla="*/ 242888 w 414338"/>
                <a:gd name="connsiteY42" fmla="*/ 1176338 h 1245394"/>
                <a:gd name="connsiteX43" fmla="*/ 276225 w 414338"/>
                <a:gd name="connsiteY43" fmla="*/ 1128713 h 1245394"/>
                <a:gd name="connsiteX44" fmla="*/ 297656 w 414338"/>
                <a:gd name="connsiteY44" fmla="*/ 1088232 h 1245394"/>
                <a:gd name="connsiteX45" fmla="*/ 316706 w 414338"/>
                <a:gd name="connsiteY45" fmla="*/ 1035844 h 1245394"/>
                <a:gd name="connsiteX46" fmla="*/ 338138 w 414338"/>
                <a:gd name="connsiteY46" fmla="*/ 969169 h 1245394"/>
                <a:gd name="connsiteX47" fmla="*/ 352425 w 414338"/>
                <a:gd name="connsiteY47" fmla="*/ 890588 h 1245394"/>
                <a:gd name="connsiteX48" fmla="*/ 359569 w 414338"/>
                <a:gd name="connsiteY48" fmla="*/ 831057 h 1245394"/>
                <a:gd name="connsiteX49" fmla="*/ 388144 w 414338"/>
                <a:gd name="connsiteY49" fmla="*/ 5976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4338" h="1245394">
                  <a:moveTo>
                    <a:pt x="388144" y="597694"/>
                  </a:moveTo>
                  <a:lnTo>
                    <a:pt x="414338" y="381000"/>
                  </a:lnTo>
                  <a:lnTo>
                    <a:pt x="390525" y="252413"/>
                  </a:lnTo>
                  <a:lnTo>
                    <a:pt x="366713" y="192882"/>
                  </a:lnTo>
                  <a:lnTo>
                    <a:pt x="342900" y="147638"/>
                  </a:lnTo>
                  <a:lnTo>
                    <a:pt x="321469" y="111919"/>
                  </a:lnTo>
                  <a:lnTo>
                    <a:pt x="292894" y="73819"/>
                  </a:lnTo>
                  <a:lnTo>
                    <a:pt x="266700" y="40482"/>
                  </a:lnTo>
                  <a:lnTo>
                    <a:pt x="247650" y="21432"/>
                  </a:lnTo>
                  <a:lnTo>
                    <a:pt x="233363" y="7144"/>
                  </a:lnTo>
                  <a:lnTo>
                    <a:pt x="216694" y="0"/>
                  </a:lnTo>
                  <a:lnTo>
                    <a:pt x="195263" y="2382"/>
                  </a:lnTo>
                  <a:lnTo>
                    <a:pt x="188119" y="19050"/>
                  </a:lnTo>
                  <a:lnTo>
                    <a:pt x="192881" y="45244"/>
                  </a:lnTo>
                  <a:lnTo>
                    <a:pt x="204788" y="95250"/>
                  </a:lnTo>
                  <a:lnTo>
                    <a:pt x="219075" y="154782"/>
                  </a:lnTo>
                  <a:lnTo>
                    <a:pt x="226219" y="200025"/>
                  </a:lnTo>
                  <a:lnTo>
                    <a:pt x="230981" y="257175"/>
                  </a:lnTo>
                  <a:lnTo>
                    <a:pt x="230981" y="297657"/>
                  </a:lnTo>
                  <a:cubicBezTo>
                    <a:pt x="230187" y="319088"/>
                    <a:pt x="229394" y="340519"/>
                    <a:pt x="228600" y="361950"/>
                  </a:cubicBezTo>
                  <a:lnTo>
                    <a:pt x="223838" y="421482"/>
                  </a:lnTo>
                  <a:lnTo>
                    <a:pt x="214313" y="478632"/>
                  </a:lnTo>
                  <a:lnTo>
                    <a:pt x="200025" y="545307"/>
                  </a:lnTo>
                  <a:lnTo>
                    <a:pt x="178594" y="609600"/>
                  </a:lnTo>
                  <a:lnTo>
                    <a:pt x="133350" y="704850"/>
                  </a:lnTo>
                  <a:lnTo>
                    <a:pt x="100013" y="773907"/>
                  </a:lnTo>
                  <a:lnTo>
                    <a:pt x="61913" y="854869"/>
                  </a:lnTo>
                  <a:lnTo>
                    <a:pt x="19050" y="938213"/>
                  </a:lnTo>
                  <a:lnTo>
                    <a:pt x="2381" y="978694"/>
                  </a:lnTo>
                  <a:lnTo>
                    <a:pt x="0" y="1019175"/>
                  </a:lnTo>
                  <a:lnTo>
                    <a:pt x="2381" y="1047750"/>
                  </a:lnTo>
                  <a:lnTo>
                    <a:pt x="9525" y="1095375"/>
                  </a:lnTo>
                  <a:lnTo>
                    <a:pt x="21431" y="1140619"/>
                  </a:lnTo>
                  <a:lnTo>
                    <a:pt x="35719" y="1176338"/>
                  </a:lnTo>
                  <a:lnTo>
                    <a:pt x="54769" y="1204913"/>
                  </a:lnTo>
                  <a:lnTo>
                    <a:pt x="64294" y="1219200"/>
                  </a:lnTo>
                  <a:lnTo>
                    <a:pt x="78581" y="1231107"/>
                  </a:lnTo>
                  <a:lnTo>
                    <a:pt x="95250" y="1238250"/>
                  </a:lnTo>
                  <a:lnTo>
                    <a:pt x="130969" y="1245394"/>
                  </a:lnTo>
                  <a:lnTo>
                    <a:pt x="169069" y="1238250"/>
                  </a:lnTo>
                  <a:lnTo>
                    <a:pt x="188119" y="1228725"/>
                  </a:lnTo>
                  <a:lnTo>
                    <a:pt x="211931" y="1209675"/>
                  </a:lnTo>
                  <a:lnTo>
                    <a:pt x="242888" y="1176338"/>
                  </a:lnTo>
                  <a:lnTo>
                    <a:pt x="276225" y="1128713"/>
                  </a:lnTo>
                  <a:lnTo>
                    <a:pt x="297656" y="1088232"/>
                  </a:lnTo>
                  <a:lnTo>
                    <a:pt x="316706" y="1035844"/>
                  </a:lnTo>
                  <a:lnTo>
                    <a:pt x="338138" y="969169"/>
                  </a:lnTo>
                  <a:lnTo>
                    <a:pt x="352425" y="890588"/>
                  </a:lnTo>
                  <a:lnTo>
                    <a:pt x="359569" y="831057"/>
                  </a:lnTo>
                  <a:lnTo>
                    <a:pt x="388144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0759AD6C-5DAE-4901-8029-F8942B2DEF9D}"/>
                </a:ext>
              </a:extLst>
            </p:cNvPr>
            <p:cNvSpPr/>
            <p:nvPr/>
          </p:nvSpPr>
          <p:spPr>
            <a:xfrm>
              <a:off x="3108325" y="2000250"/>
              <a:ext cx="3854450" cy="587375"/>
            </a:xfrm>
            <a:custGeom>
              <a:avLst/>
              <a:gdLst>
                <a:gd name="connsiteX0" fmla="*/ 1238250 w 3854450"/>
                <a:gd name="connsiteY0" fmla="*/ 269875 h 587375"/>
                <a:gd name="connsiteX1" fmla="*/ 939800 w 3854450"/>
                <a:gd name="connsiteY1" fmla="*/ 314325 h 587375"/>
                <a:gd name="connsiteX2" fmla="*/ 574675 w 3854450"/>
                <a:gd name="connsiteY2" fmla="*/ 365125 h 587375"/>
                <a:gd name="connsiteX3" fmla="*/ 292100 w 3854450"/>
                <a:gd name="connsiteY3" fmla="*/ 400050 h 587375"/>
                <a:gd name="connsiteX4" fmla="*/ 0 w 3854450"/>
                <a:gd name="connsiteY4" fmla="*/ 428625 h 587375"/>
                <a:gd name="connsiteX5" fmla="*/ 12700 w 3854450"/>
                <a:gd name="connsiteY5" fmla="*/ 587375 h 587375"/>
                <a:gd name="connsiteX6" fmla="*/ 330200 w 3854450"/>
                <a:gd name="connsiteY6" fmla="*/ 546100 h 587375"/>
                <a:gd name="connsiteX7" fmla="*/ 619125 w 3854450"/>
                <a:gd name="connsiteY7" fmla="*/ 508000 h 587375"/>
                <a:gd name="connsiteX8" fmla="*/ 984250 w 3854450"/>
                <a:gd name="connsiteY8" fmla="*/ 463550 h 587375"/>
                <a:gd name="connsiteX9" fmla="*/ 1368425 w 3854450"/>
                <a:gd name="connsiteY9" fmla="*/ 415925 h 587375"/>
                <a:gd name="connsiteX10" fmla="*/ 1727200 w 3854450"/>
                <a:gd name="connsiteY10" fmla="*/ 374650 h 587375"/>
                <a:gd name="connsiteX11" fmla="*/ 2098675 w 3854450"/>
                <a:gd name="connsiteY11" fmla="*/ 333375 h 587375"/>
                <a:gd name="connsiteX12" fmla="*/ 2520950 w 3854450"/>
                <a:gd name="connsiteY12" fmla="*/ 292100 h 587375"/>
                <a:gd name="connsiteX13" fmla="*/ 2851150 w 3854450"/>
                <a:gd name="connsiteY13" fmla="*/ 263525 h 587375"/>
                <a:gd name="connsiteX14" fmla="*/ 3060700 w 3854450"/>
                <a:gd name="connsiteY14" fmla="*/ 250825 h 587375"/>
                <a:gd name="connsiteX15" fmla="*/ 3181350 w 3854450"/>
                <a:gd name="connsiteY15" fmla="*/ 244475 h 587375"/>
                <a:gd name="connsiteX16" fmla="*/ 3235325 w 3854450"/>
                <a:gd name="connsiteY16" fmla="*/ 247650 h 587375"/>
                <a:gd name="connsiteX17" fmla="*/ 3257550 w 3854450"/>
                <a:gd name="connsiteY17" fmla="*/ 257175 h 587375"/>
                <a:gd name="connsiteX18" fmla="*/ 3781425 w 3854450"/>
                <a:gd name="connsiteY18" fmla="*/ 549275 h 587375"/>
                <a:gd name="connsiteX19" fmla="*/ 3813175 w 3854450"/>
                <a:gd name="connsiteY19" fmla="*/ 542925 h 587375"/>
                <a:gd name="connsiteX20" fmla="*/ 3841750 w 3854450"/>
                <a:gd name="connsiteY20" fmla="*/ 527050 h 587375"/>
                <a:gd name="connsiteX21" fmla="*/ 3851275 w 3854450"/>
                <a:gd name="connsiteY21" fmla="*/ 508000 h 587375"/>
                <a:gd name="connsiteX22" fmla="*/ 3854450 w 3854450"/>
                <a:gd name="connsiteY22" fmla="*/ 482600 h 587375"/>
                <a:gd name="connsiteX23" fmla="*/ 3844925 w 3854450"/>
                <a:gd name="connsiteY23" fmla="*/ 450850 h 587375"/>
                <a:gd name="connsiteX24" fmla="*/ 3822700 w 3854450"/>
                <a:gd name="connsiteY24" fmla="*/ 409575 h 587375"/>
                <a:gd name="connsiteX25" fmla="*/ 3787775 w 3854450"/>
                <a:gd name="connsiteY25" fmla="*/ 365125 h 587375"/>
                <a:gd name="connsiteX26" fmla="*/ 3749675 w 3854450"/>
                <a:gd name="connsiteY26" fmla="*/ 323850 h 587375"/>
                <a:gd name="connsiteX27" fmla="*/ 3689350 w 3854450"/>
                <a:gd name="connsiteY27" fmla="*/ 263525 h 587375"/>
                <a:gd name="connsiteX28" fmla="*/ 3632200 w 3854450"/>
                <a:gd name="connsiteY28" fmla="*/ 206375 h 587375"/>
                <a:gd name="connsiteX29" fmla="*/ 3556000 w 3854450"/>
                <a:gd name="connsiteY29" fmla="*/ 142875 h 587375"/>
                <a:gd name="connsiteX30" fmla="*/ 3444875 w 3854450"/>
                <a:gd name="connsiteY30" fmla="*/ 63500 h 587375"/>
                <a:gd name="connsiteX31" fmla="*/ 3352800 w 3854450"/>
                <a:gd name="connsiteY31" fmla="*/ 9525 h 587375"/>
                <a:gd name="connsiteX32" fmla="*/ 3336925 w 3854450"/>
                <a:gd name="connsiteY32" fmla="*/ 0 h 587375"/>
                <a:gd name="connsiteX33" fmla="*/ 3257550 w 3854450"/>
                <a:gd name="connsiteY33" fmla="*/ 31750 h 587375"/>
                <a:gd name="connsiteX34" fmla="*/ 3216275 w 3854450"/>
                <a:gd name="connsiteY34" fmla="*/ 44450 h 587375"/>
                <a:gd name="connsiteX35" fmla="*/ 3082925 w 3854450"/>
                <a:gd name="connsiteY35" fmla="*/ 60325 h 587375"/>
                <a:gd name="connsiteX36" fmla="*/ 2825750 w 3854450"/>
                <a:gd name="connsiteY36" fmla="*/ 88900 h 587375"/>
                <a:gd name="connsiteX37" fmla="*/ 2403475 w 3854450"/>
                <a:gd name="connsiteY37" fmla="*/ 133350 h 587375"/>
                <a:gd name="connsiteX38" fmla="*/ 1854200 w 3854450"/>
                <a:gd name="connsiteY38" fmla="*/ 193675 h 587375"/>
                <a:gd name="connsiteX39" fmla="*/ 1743075 w 3854450"/>
                <a:gd name="connsiteY39" fmla="*/ 203200 h 587375"/>
                <a:gd name="connsiteX40" fmla="*/ 1558925 w 3854450"/>
                <a:gd name="connsiteY40" fmla="*/ 222250 h 587375"/>
                <a:gd name="connsiteX41" fmla="*/ 1238250 w 3854450"/>
                <a:gd name="connsiteY41" fmla="*/ 269875 h 58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854450" h="587375">
                  <a:moveTo>
                    <a:pt x="1238250" y="269875"/>
                  </a:moveTo>
                  <a:lnTo>
                    <a:pt x="939800" y="314325"/>
                  </a:lnTo>
                  <a:lnTo>
                    <a:pt x="574675" y="365125"/>
                  </a:lnTo>
                  <a:lnTo>
                    <a:pt x="292100" y="400050"/>
                  </a:lnTo>
                  <a:lnTo>
                    <a:pt x="0" y="428625"/>
                  </a:lnTo>
                  <a:lnTo>
                    <a:pt x="12700" y="587375"/>
                  </a:lnTo>
                  <a:lnTo>
                    <a:pt x="330200" y="546100"/>
                  </a:lnTo>
                  <a:lnTo>
                    <a:pt x="619125" y="508000"/>
                  </a:lnTo>
                  <a:lnTo>
                    <a:pt x="984250" y="463550"/>
                  </a:lnTo>
                  <a:lnTo>
                    <a:pt x="1368425" y="415925"/>
                  </a:lnTo>
                  <a:lnTo>
                    <a:pt x="1727200" y="374650"/>
                  </a:lnTo>
                  <a:lnTo>
                    <a:pt x="2098675" y="333375"/>
                  </a:lnTo>
                  <a:lnTo>
                    <a:pt x="2520950" y="292100"/>
                  </a:lnTo>
                  <a:lnTo>
                    <a:pt x="2851150" y="263525"/>
                  </a:lnTo>
                  <a:lnTo>
                    <a:pt x="3060700" y="250825"/>
                  </a:lnTo>
                  <a:lnTo>
                    <a:pt x="3181350" y="244475"/>
                  </a:lnTo>
                  <a:lnTo>
                    <a:pt x="3235325" y="247650"/>
                  </a:lnTo>
                  <a:lnTo>
                    <a:pt x="3257550" y="257175"/>
                  </a:lnTo>
                  <a:lnTo>
                    <a:pt x="3781425" y="549275"/>
                  </a:lnTo>
                  <a:lnTo>
                    <a:pt x="3813175" y="542925"/>
                  </a:lnTo>
                  <a:lnTo>
                    <a:pt x="3841750" y="527050"/>
                  </a:lnTo>
                  <a:lnTo>
                    <a:pt x="3851275" y="508000"/>
                  </a:lnTo>
                  <a:lnTo>
                    <a:pt x="3854450" y="482600"/>
                  </a:lnTo>
                  <a:lnTo>
                    <a:pt x="3844925" y="450850"/>
                  </a:lnTo>
                  <a:lnTo>
                    <a:pt x="3822700" y="409575"/>
                  </a:lnTo>
                  <a:lnTo>
                    <a:pt x="3787775" y="365125"/>
                  </a:lnTo>
                  <a:lnTo>
                    <a:pt x="3749675" y="323850"/>
                  </a:lnTo>
                  <a:lnTo>
                    <a:pt x="3689350" y="263525"/>
                  </a:lnTo>
                  <a:lnTo>
                    <a:pt x="3632200" y="206375"/>
                  </a:lnTo>
                  <a:lnTo>
                    <a:pt x="3556000" y="142875"/>
                  </a:lnTo>
                  <a:lnTo>
                    <a:pt x="3444875" y="63500"/>
                  </a:lnTo>
                  <a:lnTo>
                    <a:pt x="3352800" y="9525"/>
                  </a:lnTo>
                  <a:lnTo>
                    <a:pt x="3336925" y="0"/>
                  </a:lnTo>
                  <a:lnTo>
                    <a:pt x="3257550" y="31750"/>
                  </a:lnTo>
                  <a:lnTo>
                    <a:pt x="3216275" y="44450"/>
                  </a:lnTo>
                  <a:lnTo>
                    <a:pt x="3082925" y="60325"/>
                  </a:lnTo>
                  <a:lnTo>
                    <a:pt x="2825750" y="88900"/>
                  </a:lnTo>
                  <a:lnTo>
                    <a:pt x="2403475" y="133350"/>
                  </a:lnTo>
                  <a:lnTo>
                    <a:pt x="1854200" y="193675"/>
                  </a:lnTo>
                  <a:lnTo>
                    <a:pt x="1743075" y="203200"/>
                  </a:lnTo>
                  <a:lnTo>
                    <a:pt x="1558925" y="222250"/>
                  </a:lnTo>
                  <a:lnTo>
                    <a:pt x="12382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87950A9F-8C13-420A-94DC-BC791AA985F2}"/>
                </a:ext>
              </a:extLst>
            </p:cNvPr>
            <p:cNvSpPr/>
            <p:nvPr/>
          </p:nvSpPr>
          <p:spPr>
            <a:xfrm>
              <a:off x="5999163" y="2190750"/>
              <a:ext cx="952500" cy="693738"/>
            </a:xfrm>
            <a:custGeom>
              <a:avLst/>
              <a:gdLst>
                <a:gd name="connsiteX0" fmla="*/ 326231 w 952500"/>
                <a:gd name="connsiteY0" fmla="*/ 290513 h 692944"/>
                <a:gd name="connsiteX1" fmla="*/ 359569 w 952500"/>
                <a:gd name="connsiteY1" fmla="*/ 240506 h 692944"/>
                <a:gd name="connsiteX2" fmla="*/ 395287 w 952500"/>
                <a:gd name="connsiteY2" fmla="*/ 180975 h 692944"/>
                <a:gd name="connsiteX3" fmla="*/ 400050 w 952500"/>
                <a:gd name="connsiteY3" fmla="*/ 164306 h 692944"/>
                <a:gd name="connsiteX4" fmla="*/ 402431 w 952500"/>
                <a:gd name="connsiteY4" fmla="*/ 140494 h 692944"/>
                <a:gd name="connsiteX5" fmla="*/ 400050 w 952500"/>
                <a:gd name="connsiteY5" fmla="*/ 119063 h 692944"/>
                <a:gd name="connsiteX6" fmla="*/ 395287 w 952500"/>
                <a:gd name="connsiteY6" fmla="*/ 100013 h 692944"/>
                <a:gd name="connsiteX7" fmla="*/ 385762 w 952500"/>
                <a:gd name="connsiteY7" fmla="*/ 83344 h 692944"/>
                <a:gd name="connsiteX8" fmla="*/ 378619 w 952500"/>
                <a:gd name="connsiteY8" fmla="*/ 73819 h 692944"/>
                <a:gd name="connsiteX9" fmla="*/ 359569 w 952500"/>
                <a:gd name="connsiteY9" fmla="*/ 59531 h 692944"/>
                <a:gd name="connsiteX10" fmla="*/ 338137 w 952500"/>
                <a:gd name="connsiteY10" fmla="*/ 0 h 692944"/>
                <a:gd name="connsiteX11" fmla="*/ 952500 w 952500"/>
                <a:gd name="connsiteY11" fmla="*/ 330994 h 692944"/>
                <a:gd name="connsiteX12" fmla="*/ 931069 w 952500"/>
                <a:gd name="connsiteY12" fmla="*/ 347663 h 692944"/>
                <a:gd name="connsiteX13" fmla="*/ 900112 w 952500"/>
                <a:gd name="connsiteY13" fmla="*/ 359569 h 692944"/>
                <a:gd name="connsiteX14" fmla="*/ 866775 w 952500"/>
                <a:gd name="connsiteY14" fmla="*/ 364331 h 692944"/>
                <a:gd name="connsiteX15" fmla="*/ 802481 w 952500"/>
                <a:gd name="connsiteY15" fmla="*/ 366713 h 692944"/>
                <a:gd name="connsiteX16" fmla="*/ 719137 w 952500"/>
                <a:gd name="connsiteY16" fmla="*/ 366713 h 692944"/>
                <a:gd name="connsiteX17" fmla="*/ 669131 w 952500"/>
                <a:gd name="connsiteY17" fmla="*/ 371475 h 692944"/>
                <a:gd name="connsiteX18" fmla="*/ 609600 w 952500"/>
                <a:gd name="connsiteY18" fmla="*/ 381000 h 692944"/>
                <a:gd name="connsiteX19" fmla="*/ 557212 w 952500"/>
                <a:gd name="connsiteY19" fmla="*/ 395288 h 692944"/>
                <a:gd name="connsiteX20" fmla="*/ 492919 w 952500"/>
                <a:gd name="connsiteY20" fmla="*/ 419100 h 692944"/>
                <a:gd name="connsiteX21" fmla="*/ 402431 w 952500"/>
                <a:gd name="connsiteY21" fmla="*/ 469106 h 692944"/>
                <a:gd name="connsiteX22" fmla="*/ 278606 w 952500"/>
                <a:gd name="connsiteY22" fmla="*/ 542925 h 692944"/>
                <a:gd name="connsiteX23" fmla="*/ 102394 w 952500"/>
                <a:gd name="connsiteY23" fmla="*/ 654844 h 692944"/>
                <a:gd name="connsiteX24" fmla="*/ 54769 w 952500"/>
                <a:gd name="connsiteY24" fmla="*/ 683419 h 692944"/>
                <a:gd name="connsiteX25" fmla="*/ 35719 w 952500"/>
                <a:gd name="connsiteY25" fmla="*/ 690563 h 692944"/>
                <a:gd name="connsiteX26" fmla="*/ 16669 w 952500"/>
                <a:gd name="connsiteY26" fmla="*/ 692944 h 692944"/>
                <a:gd name="connsiteX27" fmla="*/ 7144 w 952500"/>
                <a:gd name="connsiteY27" fmla="*/ 690563 h 692944"/>
                <a:gd name="connsiteX28" fmla="*/ 0 w 952500"/>
                <a:gd name="connsiteY28" fmla="*/ 681038 h 692944"/>
                <a:gd name="connsiteX29" fmla="*/ 4762 w 952500"/>
                <a:gd name="connsiteY29" fmla="*/ 659606 h 692944"/>
                <a:gd name="connsiteX30" fmla="*/ 16669 w 952500"/>
                <a:gd name="connsiteY30" fmla="*/ 638175 h 692944"/>
                <a:gd name="connsiteX31" fmla="*/ 73819 w 952500"/>
                <a:gd name="connsiteY31" fmla="*/ 578644 h 692944"/>
                <a:gd name="connsiteX32" fmla="*/ 195262 w 952500"/>
                <a:gd name="connsiteY32" fmla="*/ 450056 h 692944"/>
                <a:gd name="connsiteX33" fmla="*/ 264319 w 952500"/>
                <a:gd name="connsiteY33" fmla="*/ 371475 h 692944"/>
                <a:gd name="connsiteX34" fmla="*/ 326231 w 952500"/>
                <a:gd name="connsiteY34" fmla="*/ 290513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2500" h="692944">
                  <a:moveTo>
                    <a:pt x="326231" y="290513"/>
                  </a:moveTo>
                  <a:lnTo>
                    <a:pt x="359569" y="240506"/>
                  </a:lnTo>
                  <a:lnTo>
                    <a:pt x="395287" y="180975"/>
                  </a:lnTo>
                  <a:lnTo>
                    <a:pt x="400050" y="164306"/>
                  </a:lnTo>
                  <a:lnTo>
                    <a:pt x="402431" y="140494"/>
                  </a:lnTo>
                  <a:lnTo>
                    <a:pt x="400050" y="119063"/>
                  </a:lnTo>
                  <a:lnTo>
                    <a:pt x="395287" y="100013"/>
                  </a:lnTo>
                  <a:lnTo>
                    <a:pt x="385762" y="83344"/>
                  </a:lnTo>
                  <a:lnTo>
                    <a:pt x="378619" y="73819"/>
                  </a:lnTo>
                  <a:lnTo>
                    <a:pt x="359569" y="59531"/>
                  </a:lnTo>
                  <a:lnTo>
                    <a:pt x="338137" y="0"/>
                  </a:lnTo>
                  <a:lnTo>
                    <a:pt x="952500" y="330994"/>
                  </a:lnTo>
                  <a:lnTo>
                    <a:pt x="931069" y="347663"/>
                  </a:lnTo>
                  <a:lnTo>
                    <a:pt x="900112" y="359569"/>
                  </a:lnTo>
                  <a:lnTo>
                    <a:pt x="866775" y="364331"/>
                  </a:lnTo>
                  <a:lnTo>
                    <a:pt x="802481" y="366713"/>
                  </a:lnTo>
                  <a:lnTo>
                    <a:pt x="719137" y="366713"/>
                  </a:lnTo>
                  <a:lnTo>
                    <a:pt x="669131" y="371475"/>
                  </a:lnTo>
                  <a:lnTo>
                    <a:pt x="609600" y="381000"/>
                  </a:lnTo>
                  <a:lnTo>
                    <a:pt x="557212" y="395288"/>
                  </a:lnTo>
                  <a:lnTo>
                    <a:pt x="492919" y="419100"/>
                  </a:lnTo>
                  <a:lnTo>
                    <a:pt x="402431" y="469106"/>
                  </a:lnTo>
                  <a:lnTo>
                    <a:pt x="278606" y="542925"/>
                  </a:lnTo>
                  <a:lnTo>
                    <a:pt x="102394" y="654844"/>
                  </a:lnTo>
                  <a:lnTo>
                    <a:pt x="54769" y="683419"/>
                  </a:lnTo>
                  <a:lnTo>
                    <a:pt x="35719" y="690563"/>
                  </a:lnTo>
                  <a:lnTo>
                    <a:pt x="16669" y="692944"/>
                  </a:lnTo>
                  <a:lnTo>
                    <a:pt x="7144" y="690563"/>
                  </a:lnTo>
                  <a:lnTo>
                    <a:pt x="0" y="681038"/>
                  </a:lnTo>
                  <a:lnTo>
                    <a:pt x="4762" y="659606"/>
                  </a:lnTo>
                  <a:lnTo>
                    <a:pt x="16669" y="638175"/>
                  </a:lnTo>
                  <a:lnTo>
                    <a:pt x="73819" y="578644"/>
                  </a:lnTo>
                  <a:lnTo>
                    <a:pt x="195262" y="450056"/>
                  </a:lnTo>
                  <a:lnTo>
                    <a:pt x="264319" y="371475"/>
                  </a:lnTo>
                  <a:lnTo>
                    <a:pt x="326231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1BC15534-35B0-4AA2-BFA9-73AC72E5F45B}"/>
                </a:ext>
              </a:extLst>
            </p:cNvPr>
            <p:cNvSpPr/>
            <p:nvPr/>
          </p:nvSpPr>
          <p:spPr>
            <a:xfrm>
              <a:off x="3589338" y="2916238"/>
              <a:ext cx="2373312" cy="492125"/>
            </a:xfrm>
            <a:custGeom>
              <a:avLst/>
              <a:gdLst>
                <a:gd name="connsiteX0" fmla="*/ 1423987 w 2374106"/>
                <a:gd name="connsiteY0" fmla="*/ 159544 h 490538"/>
                <a:gd name="connsiteX1" fmla="*/ 1300162 w 2374106"/>
                <a:gd name="connsiteY1" fmla="*/ 190500 h 490538"/>
                <a:gd name="connsiteX2" fmla="*/ 1145381 w 2374106"/>
                <a:gd name="connsiteY2" fmla="*/ 223838 h 490538"/>
                <a:gd name="connsiteX3" fmla="*/ 1026319 w 2374106"/>
                <a:gd name="connsiteY3" fmla="*/ 247650 h 490538"/>
                <a:gd name="connsiteX4" fmla="*/ 900112 w 2374106"/>
                <a:gd name="connsiteY4" fmla="*/ 266700 h 490538"/>
                <a:gd name="connsiteX5" fmla="*/ 683419 w 2374106"/>
                <a:gd name="connsiteY5" fmla="*/ 302419 h 490538"/>
                <a:gd name="connsiteX6" fmla="*/ 450056 w 2374106"/>
                <a:gd name="connsiteY6" fmla="*/ 333375 h 490538"/>
                <a:gd name="connsiteX7" fmla="*/ 407194 w 2374106"/>
                <a:gd name="connsiteY7" fmla="*/ 330994 h 490538"/>
                <a:gd name="connsiteX8" fmla="*/ 283369 w 2374106"/>
                <a:gd name="connsiteY8" fmla="*/ 316707 h 490538"/>
                <a:gd name="connsiteX9" fmla="*/ 202406 w 2374106"/>
                <a:gd name="connsiteY9" fmla="*/ 302419 h 490538"/>
                <a:gd name="connsiteX10" fmla="*/ 147637 w 2374106"/>
                <a:gd name="connsiteY10" fmla="*/ 290513 h 490538"/>
                <a:gd name="connsiteX11" fmla="*/ 88106 w 2374106"/>
                <a:gd name="connsiteY11" fmla="*/ 276225 h 490538"/>
                <a:gd name="connsiteX12" fmla="*/ 47625 w 2374106"/>
                <a:gd name="connsiteY12" fmla="*/ 259557 h 490538"/>
                <a:gd name="connsiteX13" fmla="*/ 30956 w 2374106"/>
                <a:gd name="connsiteY13" fmla="*/ 252413 h 490538"/>
                <a:gd name="connsiteX14" fmla="*/ 7144 w 2374106"/>
                <a:gd name="connsiteY14" fmla="*/ 252413 h 490538"/>
                <a:gd name="connsiteX15" fmla="*/ 0 w 2374106"/>
                <a:gd name="connsiteY15" fmla="*/ 259557 h 490538"/>
                <a:gd name="connsiteX16" fmla="*/ 2381 w 2374106"/>
                <a:gd name="connsiteY16" fmla="*/ 278607 h 490538"/>
                <a:gd name="connsiteX17" fmla="*/ 14287 w 2374106"/>
                <a:gd name="connsiteY17" fmla="*/ 304800 h 490538"/>
                <a:gd name="connsiteX18" fmla="*/ 35719 w 2374106"/>
                <a:gd name="connsiteY18" fmla="*/ 326232 h 490538"/>
                <a:gd name="connsiteX19" fmla="*/ 107156 w 2374106"/>
                <a:gd name="connsiteY19" fmla="*/ 376238 h 490538"/>
                <a:gd name="connsiteX20" fmla="*/ 180975 w 2374106"/>
                <a:gd name="connsiteY20" fmla="*/ 414338 h 490538"/>
                <a:gd name="connsiteX21" fmla="*/ 252412 w 2374106"/>
                <a:gd name="connsiteY21" fmla="*/ 445294 h 490538"/>
                <a:gd name="connsiteX22" fmla="*/ 321469 w 2374106"/>
                <a:gd name="connsiteY22" fmla="*/ 466725 h 490538"/>
                <a:gd name="connsiteX23" fmla="*/ 461962 w 2374106"/>
                <a:gd name="connsiteY23" fmla="*/ 483394 h 490538"/>
                <a:gd name="connsiteX24" fmla="*/ 633412 w 2374106"/>
                <a:gd name="connsiteY24" fmla="*/ 490538 h 490538"/>
                <a:gd name="connsiteX25" fmla="*/ 721519 w 2374106"/>
                <a:gd name="connsiteY25" fmla="*/ 490538 h 490538"/>
                <a:gd name="connsiteX26" fmla="*/ 854869 w 2374106"/>
                <a:gd name="connsiteY26" fmla="*/ 478632 h 490538"/>
                <a:gd name="connsiteX27" fmla="*/ 988219 w 2374106"/>
                <a:gd name="connsiteY27" fmla="*/ 464344 h 490538"/>
                <a:gd name="connsiteX28" fmla="*/ 1226344 w 2374106"/>
                <a:gd name="connsiteY28" fmla="*/ 411957 h 490538"/>
                <a:gd name="connsiteX29" fmla="*/ 1466850 w 2374106"/>
                <a:gd name="connsiteY29" fmla="*/ 364332 h 490538"/>
                <a:gd name="connsiteX30" fmla="*/ 1628775 w 2374106"/>
                <a:gd name="connsiteY30" fmla="*/ 330994 h 490538"/>
                <a:gd name="connsiteX31" fmla="*/ 1831181 w 2374106"/>
                <a:gd name="connsiteY31" fmla="*/ 292894 h 490538"/>
                <a:gd name="connsiteX32" fmla="*/ 2059781 w 2374106"/>
                <a:gd name="connsiteY32" fmla="*/ 254794 h 490538"/>
                <a:gd name="connsiteX33" fmla="*/ 2245519 w 2374106"/>
                <a:gd name="connsiteY33" fmla="*/ 223838 h 490538"/>
                <a:gd name="connsiteX34" fmla="*/ 2290762 w 2374106"/>
                <a:gd name="connsiteY34" fmla="*/ 209550 h 490538"/>
                <a:gd name="connsiteX35" fmla="*/ 2340769 w 2374106"/>
                <a:gd name="connsiteY35" fmla="*/ 185738 h 490538"/>
                <a:gd name="connsiteX36" fmla="*/ 2362200 w 2374106"/>
                <a:gd name="connsiteY36" fmla="*/ 169069 h 490538"/>
                <a:gd name="connsiteX37" fmla="*/ 2374106 w 2374106"/>
                <a:gd name="connsiteY37" fmla="*/ 150019 h 490538"/>
                <a:gd name="connsiteX38" fmla="*/ 2374106 w 2374106"/>
                <a:gd name="connsiteY38" fmla="*/ 133350 h 490538"/>
                <a:gd name="connsiteX39" fmla="*/ 2366962 w 2374106"/>
                <a:gd name="connsiteY39" fmla="*/ 114300 h 490538"/>
                <a:gd name="connsiteX40" fmla="*/ 2350294 w 2374106"/>
                <a:gd name="connsiteY40" fmla="*/ 92869 h 490538"/>
                <a:gd name="connsiteX41" fmla="*/ 2328862 w 2374106"/>
                <a:gd name="connsiteY41" fmla="*/ 73819 h 490538"/>
                <a:gd name="connsiteX42" fmla="*/ 2300287 w 2374106"/>
                <a:gd name="connsiteY42" fmla="*/ 57150 h 490538"/>
                <a:gd name="connsiteX43" fmla="*/ 2264569 w 2374106"/>
                <a:gd name="connsiteY43" fmla="*/ 47625 h 490538"/>
                <a:gd name="connsiteX44" fmla="*/ 2155031 w 2374106"/>
                <a:gd name="connsiteY44" fmla="*/ 30957 h 490538"/>
                <a:gd name="connsiteX45" fmla="*/ 1981200 w 2374106"/>
                <a:gd name="connsiteY45" fmla="*/ 9525 h 490538"/>
                <a:gd name="connsiteX46" fmla="*/ 1869281 w 2374106"/>
                <a:gd name="connsiteY46" fmla="*/ 0 h 490538"/>
                <a:gd name="connsiteX47" fmla="*/ 1852612 w 2374106"/>
                <a:gd name="connsiteY47" fmla="*/ 0 h 490538"/>
                <a:gd name="connsiteX48" fmla="*/ 1833562 w 2374106"/>
                <a:gd name="connsiteY48" fmla="*/ 9525 h 490538"/>
                <a:gd name="connsiteX49" fmla="*/ 1797844 w 2374106"/>
                <a:gd name="connsiteY49" fmla="*/ 33338 h 490538"/>
                <a:gd name="connsiteX50" fmla="*/ 1716881 w 2374106"/>
                <a:gd name="connsiteY50" fmla="*/ 71438 h 490538"/>
                <a:gd name="connsiteX51" fmla="*/ 1547812 w 2374106"/>
                <a:gd name="connsiteY51" fmla="*/ 126207 h 490538"/>
                <a:gd name="connsiteX52" fmla="*/ 1423987 w 2374106"/>
                <a:gd name="connsiteY52" fmla="*/ 159544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74106" h="490538">
                  <a:moveTo>
                    <a:pt x="1423987" y="159544"/>
                  </a:moveTo>
                  <a:lnTo>
                    <a:pt x="1300162" y="190500"/>
                  </a:lnTo>
                  <a:lnTo>
                    <a:pt x="1145381" y="223838"/>
                  </a:lnTo>
                  <a:lnTo>
                    <a:pt x="1026319" y="247650"/>
                  </a:lnTo>
                  <a:lnTo>
                    <a:pt x="900112" y="266700"/>
                  </a:lnTo>
                  <a:lnTo>
                    <a:pt x="683419" y="302419"/>
                  </a:lnTo>
                  <a:lnTo>
                    <a:pt x="450056" y="333375"/>
                  </a:lnTo>
                  <a:lnTo>
                    <a:pt x="407194" y="330994"/>
                  </a:lnTo>
                  <a:lnTo>
                    <a:pt x="283369" y="316707"/>
                  </a:lnTo>
                  <a:lnTo>
                    <a:pt x="202406" y="302419"/>
                  </a:lnTo>
                  <a:lnTo>
                    <a:pt x="147637" y="290513"/>
                  </a:lnTo>
                  <a:lnTo>
                    <a:pt x="88106" y="276225"/>
                  </a:lnTo>
                  <a:lnTo>
                    <a:pt x="47625" y="259557"/>
                  </a:lnTo>
                  <a:lnTo>
                    <a:pt x="30956" y="252413"/>
                  </a:lnTo>
                  <a:lnTo>
                    <a:pt x="7144" y="252413"/>
                  </a:lnTo>
                  <a:lnTo>
                    <a:pt x="0" y="259557"/>
                  </a:lnTo>
                  <a:lnTo>
                    <a:pt x="2381" y="278607"/>
                  </a:lnTo>
                  <a:lnTo>
                    <a:pt x="14287" y="304800"/>
                  </a:lnTo>
                  <a:lnTo>
                    <a:pt x="35719" y="326232"/>
                  </a:lnTo>
                  <a:lnTo>
                    <a:pt x="107156" y="376238"/>
                  </a:lnTo>
                  <a:lnTo>
                    <a:pt x="180975" y="414338"/>
                  </a:lnTo>
                  <a:lnTo>
                    <a:pt x="252412" y="445294"/>
                  </a:lnTo>
                  <a:lnTo>
                    <a:pt x="321469" y="466725"/>
                  </a:lnTo>
                  <a:lnTo>
                    <a:pt x="461962" y="483394"/>
                  </a:lnTo>
                  <a:lnTo>
                    <a:pt x="633412" y="490538"/>
                  </a:lnTo>
                  <a:lnTo>
                    <a:pt x="721519" y="490538"/>
                  </a:lnTo>
                  <a:lnTo>
                    <a:pt x="854869" y="478632"/>
                  </a:lnTo>
                  <a:lnTo>
                    <a:pt x="988219" y="464344"/>
                  </a:lnTo>
                  <a:lnTo>
                    <a:pt x="1226344" y="411957"/>
                  </a:lnTo>
                  <a:lnTo>
                    <a:pt x="1466850" y="364332"/>
                  </a:lnTo>
                  <a:lnTo>
                    <a:pt x="1628775" y="330994"/>
                  </a:lnTo>
                  <a:lnTo>
                    <a:pt x="1831181" y="292894"/>
                  </a:lnTo>
                  <a:lnTo>
                    <a:pt x="2059781" y="254794"/>
                  </a:lnTo>
                  <a:lnTo>
                    <a:pt x="2245519" y="223838"/>
                  </a:lnTo>
                  <a:lnTo>
                    <a:pt x="2290762" y="209550"/>
                  </a:lnTo>
                  <a:lnTo>
                    <a:pt x="2340769" y="185738"/>
                  </a:lnTo>
                  <a:lnTo>
                    <a:pt x="2362200" y="169069"/>
                  </a:lnTo>
                  <a:lnTo>
                    <a:pt x="2374106" y="150019"/>
                  </a:lnTo>
                  <a:lnTo>
                    <a:pt x="2374106" y="133350"/>
                  </a:lnTo>
                  <a:lnTo>
                    <a:pt x="2366962" y="114300"/>
                  </a:lnTo>
                  <a:lnTo>
                    <a:pt x="2350294" y="92869"/>
                  </a:lnTo>
                  <a:lnTo>
                    <a:pt x="2328862" y="73819"/>
                  </a:lnTo>
                  <a:lnTo>
                    <a:pt x="2300287" y="57150"/>
                  </a:lnTo>
                  <a:lnTo>
                    <a:pt x="2264569" y="47625"/>
                  </a:lnTo>
                  <a:lnTo>
                    <a:pt x="2155031" y="30957"/>
                  </a:lnTo>
                  <a:lnTo>
                    <a:pt x="1981200" y="9525"/>
                  </a:lnTo>
                  <a:lnTo>
                    <a:pt x="1869281" y="0"/>
                  </a:lnTo>
                  <a:lnTo>
                    <a:pt x="1852612" y="0"/>
                  </a:lnTo>
                  <a:lnTo>
                    <a:pt x="1833562" y="9525"/>
                  </a:lnTo>
                  <a:lnTo>
                    <a:pt x="1797844" y="33338"/>
                  </a:lnTo>
                  <a:lnTo>
                    <a:pt x="1716881" y="71438"/>
                  </a:lnTo>
                  <a:lnTo>
                    <a:pt x="1547812" y="126207"/>
                  </a:lnTo>
                  <a:lnTo>
                    <a:pt x="1423987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E893781C-307E-48BB-826A-622CEC2C63B5}"/>
                </a:ext>
              </a:extLst>
            </p:cNvPr>
            <p:cNvSpPr/>
            <p:nvPr/>
          </p:nvSpPr>
          <p:spPr>
            <a:xfrm>
              <a:off x="4513263" y="3298825"/>
              <a:ext cx="431800" cy="2063750"/>
            </a:xfrm>
            <a:custGeom>
              <a:avLst/>
              <a:gdLst>
                <a:gd name="connsiteX0" fmla="*/ 157075 w 431956"/>
                <a:gd name="connsiteY0" fmla="*/ 1349161 h 2064412"/>
                <a:gd name="connsiteX1" fmla="*/ 165490 w 431956"/>
                <a:gd name="connsiteY1" fmla="*/ 987327 h 2064412"/>
                <a:gd name="connsiteX2" fmla="*/ 143050 w 431956"/>
                <a:gd name="connsiteY2" fmla="*/ 830253 h 2064412"/>
                <a:gd name="connsiteX3" fmla="*/ 134636 w 431956"/>
                <a:gd name="connsiteY3" fmla="*/ 611470 h 2064412"/>
                <a:gd name="connsiteX4" fmla="*/ 129026 w 431956"/>
                <a:gd name="connsiteY4" fmla="*/ 465615 h 2064412"/>
                <a:gd name="connsiteX5" fmla="*/ 123416 w 431956"/>
                <a:gd name="connsiteY5" fmla="*/ 330979 h 2064412"/>
                <a:gd name="connsiteX6" fmla="*/ 120611 w 431956"/>
                <a:gd name="connsiteY6" fmla="*/ 230002 h 2064412"/>
                <a:gd name="connsiteX7" fmla="*/ 115001 w 431956"/>
                <a:gd name="connsiteY7" fmla="*/ 168294 h 2064412"/>
                <a:gd name="connsiteX8" fmla="*/ 109391 w 431956"/>
                <a:gd name="connsiteY8" fmla="*/ 143050 h 2064412"/>
                <a:gd name="connsiteX9" fmla="*/ 98172 w 431956"/>
                <a:gd name="connsiteY9" fmla="*/ 117806 h 2064412"/>
                <a:gd name="connsiteX10" fmla="*/ 89757 w 431956"/>
                <a:gd name="connsiteY10" fmla="*/ 106586 h 2064412"/>
                <a:gd name="connsiteX11" fmla="*/ 64513 w 431956"/>
                <a:gd name="connsiteY11" fmla="*/ 86952 h 2064412"/>
                <a:gd name="connsiteX12" fmla="*/ 0 w 431956"/>
                <a:gd name="connsiteY12" fmla="*/ 42073 h 2064412"/>
                <a:gd name="connsiteX13" fmla="*/ 193539 w 431956"/>
                <a:gd name="connsiteY13" fmla="*/ 0 h 2064412"/>
                <a:gd name="connsiteX14" fmla="*/ 283296 w 431956"/>
                <a:gd name="connsiteY14" fmla="*/ 70122 h 2064412"/>
                <a:gd name="connsiteX15" fmla="*/ 378663 w 431956"/>
                <a:gd name="connsiteY15" fmla="*/ 140245 h 2064412"/>
                <a:gd name="connsiteX16" fmla="*/ 401102 w 431956"/>
                <a:gd name="connsiteY16" fmla="*/ 159880 h 2064412"/>
                <a:gd name="connsiteX17" fmla="*/ 417931 w 431956"/>
                <a:gd name="connsiteY17" fmla="*/ 182319 h 2064412"/>
                <a:gd name="connsiteX18" fmla="*/ 429151 w 431956"/>
                <a:gd name="connsiteY18" fmla="*/ 204758 h 2064412"/>
                <a:gd name="connsiteX19" fmla="*/ 431956 w 431956"/>
                <a:gd name="connsiteY19" fmla="*/ 230002 h 2064412"/>
                <a:gd name="connsiteX20" fmla="*/ 415126 w 431956"/>
                <a:gd name="connsiteY20" fmla="*/ 255246 h 2064412"/>
                <a:gd name="connsiteX21" fmla="*/ 395492 w 431956"/>
                <a:gd name="connsiteY21" fmla="*/ 291710 h 2064412"/>
                <a:gd name="connsiteX22" fmla="*/ 384272 w 431956"/>
                <a:gd name="connsiteY22" fmla="*/ 336589 h 2064412"/>
                <a:gd name="connsiteX23" fmla="*/ 373053 w 431956"/>
                <a:gd name="connsiteY23" fmla="*/ 384272 h 2064412"/>
                <a:gd name="connsiteX24" fmla="*/ 367443 w 431956"/>
                <a:gd name="connsiteY24" fmla="*/ 445980 h 2064412"/>
                <a:gd name="connsiteX25" fmla="*/ 367443 w 431956"/>
                <a:gd name="connsiteY25" fmla="*/ 575006 h 2064412"/>
                <a:gd name="connsiteX26" fmla="*/ 367443 w 431956"/>
                <a:gd name="connsiteY26" fmla="*/ 802203 h 2064412"/>
                <a:gd name="connsiteX27" fmla="*/ 367443 w 431956"/>
                <a:gd name="connsiteY27" fmla="*/ 1093914 h 2064412"/>
                <a:gd name="connsiteX28" fmla="*/ 367443 w 431956"/>
                <a:gd name="connsiteY28" fmla="*/ 1452942 h 2064412"/>
                <a:gd name="connsiteX29" fmla="*/ 367443 w 431956"/>
                <a:gd name="connsiteY29" fmla="*/ 2053192 h 2064412"/>
                <a:gd name="connsiteX30" fmla="*/ 143050 w 431956"/>
                <a:gd name="connsiteY30" fmla="*/ 2064412 h 2064412"/>
                <a:gd name="connsiteX31" fmla="*/ 145855 w 431956"/>
                <a:gd name="connsiteY31" fmla="*/ 1817580 h 2064412"/>
                <a:gd name="connsiteX32" fmla="*/ 157075 w 431956"/>
                <a:gd name="connsiteY32" fmla="*/ 1349161 h 206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1956" h="2064412">
                  <a:moveTo>
                    <a:pt x="157075" y="1349161"/>
                  </a:moveTo>
                  <a:lnTo>
                    <a:pt x="165490" y="987327"/>
                  </a:lnTo>
                  <a:lnTo>
                    <a:pt x="143050" y="830253"/>
                  </a:lnTo>
                  <a:lnTo>
                    <a:pt x="134636" y="611470"/>
                  </a:lnTo>
                  <a:lnTo>
                    <a:pt x="129026" y="465615"/>
                  </a:lnTo>
                  <a:lnTo>
                    <a:pt x="123416" y="330979"/>
                  </a:lnTo>
                  <a:lnTo>
                    <a:pt x="120611" y="230002"/>
                  </a:lnTo>
                  <a:lnTo>
                    <a:pt x="115001" y="168294"/>
                  </a:lnTo>
                  <a:lnTo>
                    <a:pt x="109391" y="143050"/>
                  </a:lnTo>
                  <a:lnTo>
                    <a:pt x="98172" y="117806"/>
                  </a:lnTo>
                  <a:lnTo>
                    <a:pt x="89757" y="106586"/>
                  </a:lnTo>
                  <a:lnTo>
                    <a:pt x="64513" y="86952"/>
                  </a:lnTo>
                  <a:lnTo>
                    <a:pt x="0" y="42073"/>
                  </a:lnTo>
                  <a:lnTo>
                    <a:pt x="193539" y="0"/>
                  </a:lnTo>
                  <a:lnTo>
                    <a:pt x="283296" y="70122"/>
                  </a:lnTo>
                  <a:lnTo>
                    <a:pt x="378663" y="140245"/>
                  </a:lnTo>
                  <a:lnTo>
                    <a:pt x="401102" y="159880"/>
                  </a:lnTo>
                  <a:lnTo>
                    <a:pt x="417931" y="182319"/>
                  </a:lnTo>
                  <a:lnTo>
                    <a:pt x="429151" y="204758"/>
                  </a:lnTo>
                  <a:lnTo>
                    <a:pt x="431956" y="230002"/>
                  </a:lnTo>
                  <a:lnTo>
                    <a:pt x="415126" y="255246"/>
                  </a:lnTo>
                  <a:lnTo>
                    <a:pt x="395492" y="291710"/>
                  </a:lnTo>
                  <a:lnTo>
                    <a:pt x="384272" y="336589"/>
                  </a:lnTo>
                  <a:lnTo>
                    <a:pt x="373053" y="384272"/>
                  </a:lnTo>
                  <a:lnTo>
                    <a:pt x="367443" y="445980"/>
                  </a:lnTo>
                  <a:lnTo>
                    <a:pt x="367443" y="575006"/>
                  </a:lnTo>
                  <a:lnTo>
                    <a:pt x="367443" y="802203"/>
                  </a:lnTo>
                  <a:lnTo>
                    <a:pt x="367443" y="1093914"/>
                  </a:lnTo>
                  <a:lnTo>
                    <a:pt x="367443" y="1452942"/>
                  </a:lnTo>
                  <a:lnTo>
                    <a:pt x="367443" y="2053192"/>
                  </a:lnTo>
                  <a:lnTo>
                    <a:pt x="143050" y="2064412"/>
                  </a:lnTo>
                  <a:lnTo>
                    <a:pt x="145855" y="1817580"/>
                  </a:lnTo>
                  <a:lnTo>
                    <a:pt x="157075" y="1349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1149DB4A-7ED2-4266-B3BD-60E4A37413BA}"/>
                </a:ext>
              </a:extLst>
            </p:cNvPr>
            <p:cNvSpPr/>
            <p:nvPr/>
          </p:nvSpPr>
          <p:spPr>
            <a:xfrm>
              <a:off x="3478213" y="3944938"/>
              <a:ext cx="2571750" cy="512762"/>
            </a:xfrm>
            <a:custGeom>
              <a:avLst/>
              <a:gdLst>
                <a:gd name="connsiteX0" fmla="*/ 1833563 w 2571750"/>
                <a:gd name="connsiteY0" fmla="*/ 261938 h 511969"/>
                <a:gd name="connsiteX1" fmla="*/ 1578769 w 2571750"/>
                <a:gd name="connsiteY1" fmla="*/ 290513 h 511969"/>
                <a:gd name="connsiteX2" fmla="*/ 1373982 w 2571750"/>
                <a:gd name="connsiteY2" fmla="*/ 314325 h 511969"/>
                <a:gd name="connsiteX3" fmla="*/ 1181100 w 2571750"/>
                <a:gd name="connsiteY3" fmla="*/ 357188 h 511969"/>
                <a:gd name="connsiteX4" fmla="*/ 990600 w 2571750"/>
                <a:gd name="connsiteY4" fmla="*/ 397669 h 511969"/>
                <a:gd name="connsiteX5" fmla="*/ 783432 w 2571750"/>
                <a:gd name="connsiteY5" fmla="*/ 440532 h 511969"/>
                <a:gd name="connsiteX6" fmla="*/ 628650 w 2571750"/>
                <a:gd name="connsiteY6" fmla="*/ 473869 h 511969"/>
                <a:gd name="connsiteX7" fmla="*/ 550069 w 2571750"/>
                <a:gd name="connsiteY7" fmla="*/ 492919 h 511969"/>
                <a:gd name="connsiteX8" fmla="*/ 488157 w 2571750"/>
                <a:gd name="connsiteY8" fmla="*/ 504825 h 511969"/>
                <a:gd name="connsiteX9" fmla="*/ 423863 w 2571750"/>
                <a:gd name="connsiteY9" fmla="*/ 511969 h 511969"/>
                <a:gd name="connsiteX10" fmla="*/ 378619 w 2571750"/>
                <a:gd name="connsiteY10" fmla="*/ 511969 h 511969"/>
                <a:gd name="connsiteX11" fmla="*/ 328613 w 2571750"/>
                <a:gd name="connsiteY11" fmla="*/ 504825 h 511969"/>
                <a:gd name="connsiteX12" fmla="*/ 300038 w 2571750"/>
                <a:gd name="connsiteY12" fmla="*/ 497682 h 511969"/>
                <a:gd name="connsiteX13" fmla="*/ 245269 w 2571750"/>
                <a:gd name="connsiteY13" fmla="*/ 478632 h 511969"/>
                <a:gd name="connsiteX14" fmla="*/ 171450 w 2571750"/>
                <a:gd name="connsiteY14" fmla="*/ 440532 h 511969"/>
                <a:gd name="connsiteX15" fmla="*/ 102394 w 2571750"/>
                <a:gd name="connsiteY15" fmla="*/ 390525 h 511969"/>
                <a:gd name="connsiteX16" fmla="*/ 38100 w 2571750"/>
                <a:gd name="connsiteY16" fmla="*/ 335757 h 511969"/>
                <a:gd name="connsiteX17" fmla="*/ 19050 w 2571750"/>
                <a:gd name="connsiteY17" fmla="*/ 316707 h 511969"/>
                <a:gd name="connsiteX18" fmla="*/ 7144 w 2571750"/>
                <a:gd name="connsiteY18" fmla="*/ 300038 h 511969"/>
                <a:gd name="connsiteX19" fmla="*/ 0 w 2571750"/>
                <a:gd name="connsiteY19" fmla="*/ 273844 h 511969"/>
                <a:gd name="connsiteX20" fmla="*/ 0 w 2571750"/>
                <a:gd name="connsiteY20" fmla="*/ 261938 h 511969"/>
                <a:gd name="connsiteX21" fmla="*/ 4763 w 2571750"/>
                <a:gd name="connsiteY21" fmla="*/ 254794 h 511969"/>
                <a:gd name="connsiteX22" fmla="*/ 21432 w 2571750"/>
                <a:gd name="connsiteY22" fmla="*/ 250032 h 511969"/>
                <a:gd name="connsiteX23" fmla="*/ 42863 w 2571750"/>
                <a:gd name="connsiteY23" fmla="*/ 254794 h 511969"/>
                <a:gd name="connsiteX24" fmla="*/ 88107 w 2571750"/>
                <a:gd name="connsiteY24" fmla="*/ 280988 h 511969"/>
                <a:gd name="connsiteX25" fmla="*/ 133350 w 2571750"/>
                <a:gd name="connsiteY25" fmla="*/ 307182 h 511969"/>
                <a:gd name="connsiteX26" fmla="*/ 176213 w 2571750"/>
                <a:gd name="connsiteY26" fmla="*/ 321469 h 511969"/>
                <a:gd name="connsiteX27" fmla="*/ 228600 w 2571750"/>
                <a:gd name="connsiteY27" fmla="*/ 335757 h 511969"/>
                <a:gd name="connsiteX28" fmla="*/ 276225 w 2571750"/>
                <a:gd name="connsiteY28" fmla="*/ 338138 h 511969"/>
                <a:gd name="connsiteX29" fmla="*/ 411957 w 2571750"/>
                <a:gd name="connsiteY29" fmla="*/ 311944 h 511969"/>
                <a:gd name="connsiteX30" fmla="*/ 731044 w 2571750"/>
                <a:gd name="connsiteY30" fmla="*/ 254794 h 511969"/>
                <a:gd name="connsiteX31" fmla="*/ 1212057 w 2571750"/>
                <a:gd name="connsiteY31" fmla="*/ 166688 h 511969"/>
                <a:gd name="connsiteX32" fmla="*/ 1521619 w 2571750"/>
                <a:gd name="connsiteY32" fmla="*/ 107157 h 511969"/>
                <a:gd name="connsiteX33" fmla="*/ 1759744 w 2571750"/>
                <a:gd name="connsiteY33" fmla="*/ 64294 h 511969"/>
                <a:gd name="connsiteX34" fmla="*/ 1916907 w 2571750"/>
                <a:gd name="connsiteY34" fmla="*/ 35719 h 511969"/>
                <a:gd name="connsiteX35" fmla="*/ 2076450 w 2571750"/>
                <a:gd name="connsiteY35" fmla="*/ 0 h 511969"/>
                <a:gd name="connsiteX36" fmla="*/ 2100263 w 2571750"/>
                <a:gd name="connsiteY36" fmla="*/ 0 h 511969"/>
                <a:gd name="connsiteX37" fmla="*/ 2145507 w 2571750"/>
                <a:gd name="connsiteY37" fmla="*/ 0 h 511969"/>
                <a:gd name="connsiteX38" fmla="*/ 2233613 w 2571750"/>
                <a:gd name="connsiteY38" fmla="*/ 9525 h 511969"/>
                <a:gd name="connsiteX39" fmla="*/ 2340769 w 2571750"/>
                <a:gd name="connsiteY39" fmla="*/ 33338 h 511969"/>
                <a:gd name="connsiteX40" fmla="*/ 2438400 w 2571750"/>
                <a:gd name="connsiteY40" fmla="*/ 66675 h 511969"/>
                <a:gd name="connsiteX41" fmla="*/ 2497932 w 2571750"/>
                <a:gd name="connsiteY41" fmla="*/ 90488 h 511969"/>
                <a:gd name="connsiteX42" fmla="*/ 2531269 w 2571750"/>
                <a:gd name="connsiteY42" fmla="*/ 107157 h 511969"/>
                <a:gd name="connsiteX43" fmla="*/ 2552700 w 2571750"/>
                <a:gd name="connsiteY43" fmla="*/ 119063 h 511969"/>
                <a:gd name="connsiteX44" fmla="*/ 2566988 w 2571750"/>
                <a:gd name="connsiteY44" fmla="*/ 133350 h 511969"/>
                <a:gd name="connsiteX45" fmla="*/ 2571750 w 2571750"/>
                <a:gd name="connsiteY45" fmla="*/ 147638 h 511969"/>
                <a:gd name="connsiteX46" fmla="*/ 2571750 w 2571750"/>
                <a:gd name="connsiteY46" fmla="*/ 161925 h 511969"/>
                <a:gd name="connsiteX47" fmla="*/ 2557463 w 2571750"/>
                <a:gd name="connsiteY47" fmla="*/ 178594 h 511969"/>
                <a:gd name="connsiteX48" fmla="*/ 2526507 w 2571750"/>
                <a:gd name="connsiteY48" fmla="*/ 197644 h 511969"/>
                <a:gd name="connsiteX49" fmla="*/ 2471738 w 2571750"/>
                <a:gd name="connsiteY49" fmla="*/ 207169 h 511969"/>
                <a:gd name="connsiteX50" fmla="*/ 2362200 w 2571750"/>
                <a:gd name="connsiteY50" fmla="*/ 219075 h 511969"/>
                <a:gd name="connsiteX51" fmla="*/ 2295525 w 2571750"/>
                <a:gd name="connsiteY51" fmla="*/ 219075 h 511969"/>
                <a:gd name="connsiteX52" fmla="*/ 2164557 w 2571750"/>
                <a:gd name="connsiteY52" fmla="*/ 228600 h 511969"/>
                <a:gd name="connsiteX53" fmla="*/ 1940719 w 2571750"/>
                <a:gd name="connsiteY53" fmla="*/ 250032 h 511969"/>
                <a:gd name="connsiteX54" fmla="*/ 1833563 w 2571750"/>
                <a:gd name="connsiteY54" fmla="*/ 26193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71750" h="511969">
                  <a:moveTo>
                    <a:pt x="1833563" y="261938"/>
                  </a:moveTo>
                  <a:lnTo>
                    <a:pt x="1578769" y="290513"/>
                  </a:lnTo>
                  <a:lnTo>
                    <a:pt x="1373982" y="314325"/>
                  </a:lnTo>
                  <a:lnTo>
                    <a:pt x="1181100" y="357188"/>
                  </a:lnTo>
                  <a:lnTo>
                    <a:pt x="990600" y="397669"/>
                  </a:lnTo>
                  <a:lnTo>
                    <a:pt x="783432" y="440532"/>
                  </a:lnTo>
                  <a:lnTo>
                    <a:pt x="628650" y="473869"/>
                  </a:lnTo>
                  <a:lnTo>
                    <a:pt x="550069" y="492919"/>
                  </a:lnTo>
                  <a:lnTo>
                    <a:pt x="488157" y="504825"/>
                  </a:lnTo>
                  <a:lnTo>
                    <a:pt x="423863" y="511969"/>
                  </a:lnTo>
                  <a:lnTo>
                    <a:pt x="378619" y="511969"/>
                  </a:lnTo>
                  <a:lnTo>
                    <a:pt x="328613" y="504825"/>
                  </a:lnTo>
                  <a:lnTo>
                    <a:pt x="300038" y="497682"/>
                  </a:lnTo>
                  <a:lnTo>
                    <a:pt x="245269" y="478632"/>
                  </a:lnTo>
                  <a:lnTo>
                    <a:pt x="171450" y="440532"/>
                  </a:lnTo>
                  <a:lnTo>
                    <a:pt x="102394" y="390525"/>
                  </a:lnTo>
                  <a:lnTo>
                    <a:pt x="38100" y="335757"/>
                  </a:lnTo>
                  <a:lnTo>
                    <a:pt x="19050" y="316707"/>
                  </a:lnTo>
                  <a:lnTo>
                    <a:pt x="7144" y="300038"/>
                  </a:lnTo>
                  <a:lnTo>
                    <a:pt x="0" y="273844"/>
                  </a:lnTo>
                  <a:lnTo>
                    <a:pt x="0" y="261938"/>
                  </a:lnTo>
                  <a:lnTo>
                    <a:pt x="4763" y="254794"/>
                  </a:lnTo>
                  <a:lnTo>
                    <a:pt x="21432" y="250032"/>
                  </a:lnTo>
                  <a:lnTo>
                    <a:pt x="42863" y="254794"/>
                  </a:lnTo>
                  <a:lnTo>
                    <a:pt x="88107" y="280988"/>
                  </a:lnTo>
                  <a:lnTo>
                    <a:pt x="133350" y="307182"/>
                  </a:lnTo>
                  <a:lnTo>
                    <a:pt x="176213" y="321469"/>
                  </a:lnTo>
                  <a:lnTo>
                    <a:pt x="228600" y="335757"/>
                  </a:lnTo>
                  <a:lnTo>
                    <a:pt x="276225" y="338138"/>
                  </a:lnTo>
                  <a:lnTo>
                    <a:pt x="411957" y="311944"/>
                  </a:lnTo>
                  <a:lnTo>
                    <a:pt x="731044" y="254794"/>
                  </a:lnTo>
                  <a:lnTo>
                    <a:pt x="1212057" y="166688"/>
                  </a:lnTo>
                  <a:lnTo>
                    <a:pt x="1521619" y="107157"/>
                  </a:lnTo>
                  <a:lnTo>
                    <a:pt x="1759744" y="64294"/>
                  </a:lnTo>
                  <a:lnTo>
                    <a:pt x="1916907" y="35719"/>
                  </a:lnTo>
                  <a:lnTo>
                    <a:pt x="2076450" y="0"/>
                  </a:lnTo>
                  <a:lnTo>
                    <a:pt x="2100263" y="0"/>
                  </a:lnTo>
                  <a:lnTo>
                    <a:pt x="2145507" y="0"/>
                  </a:lnTo>
                  <a:lnTo>
                    <a:pt x="2233613" y="9525"/>
                  </a:lnTo>
                  <a:lnTo>
                    <a:pt x="2340769" y="33338"/>
                  </a:lnTo>
                  <a:lnTo>
                    <a:pt x="2438400" y="66675"/>
                  </a:lnTo>
                  <a:lnTo>
                    <a:pt x="2497932" y="90488"/>
                  </a:lnTo>
                  <a:lnTo>
                    <a:pt x="2531269" y="107157"/>
                  </a:lnTo>
                  <a:lnTo>
                    <a:pt x="2552700" y="119063"/>
                  </a:lnTo>
                  <a:lnTo>
                    <a:pt x="2566988" y="133350"/>
                  </a:lnTo>
                  <a:lnTo>
                    <a:pt x="2571750" y="147638"/>
                  </a:lnTo>
                  <a:lnTo>
                    <a:pt x="2571750" y="161925"/>
                  </a:lnTo>
                  <a:lnTo>
                    <a:pt x="2557463" y="178594"/>
                  </a:lnTo>
                  <a:lnTo>
                    <a:pt x="2526507" y="197644"/>
                  </a:lnTo>
                  <a:lnTo>
                    <a:pt x="2471738" y="207169"/>
                  </a:lnTo>
                  <a:lnTo>
                    <a:pt x="2362200" y="219075"/>
                  </a:lnTo>
                  <a:lnTo>
                    <a:pt x="2295525" y="219075"/>
                  </a:lnTo>
                  <a:lnTo>
                    <a:pt x="2164557" y="228600"/>
                  </a:lnTo>
                  <a:lnTo>
                    <a:pt x="1940719" y="250032"/>
                  </a:lnTo>
                  <a:lnTo>
                    <a:pt x="183356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01619584-B8D1-4C9C-9D26-64966B11AB9C}"/>
                </a:ext>
              </a:extLst>
            </p:cNvPr>
            <p:cNvSpPr/>
            <p:nvPr/>
          </p:nvSpPr>
          <p:spPr>
            <a:xfrm>
              <a:off x="2786063" y="5191125"/>
              <a:ext cx="4062412" cy="561975"/>
            </a:xfrm>
            <a:custGeom>
              <a:avLst/>
              <a:gdLst>
                <a:gd name="connsiteX0" fmla="*/ 1309105 w 4062172"/>
                <a:gd name="connsiteY0" fmla="*/ 184196 h 562455"/>
                <a:gd name="connsiteX1" fmla="*/ 1542639 w 4062172"/>
                <a:gd name="connsiteY1" fmla="*/ 154593 h 562455"/>
                <a:gd name="connsiteX2" fmla="*/ 1874849 w 4062172"/>
                <a:gd name="connsiteY2" fmla="*/ 115123 h 562455"/>
                <a:gd name="connsiteX3" fmla="*/ 2075490 w 4062172"/>
                <a:gd name="connsiteY3" fmla="*/ 92098 h 562455"/>
                <a:gd name="connsiteX4" fmla="*/ 2345205 w 4062172"/>
                <a:gd name="connsiteY4" fmla="*/ 78941 h 562455"/>
                <a:gd name="connsiteX5" fmla="*/ 2575450 w 4062172"/>
                <a:gd name="connsiteY5" fmla="*/ 62495 h 562455"/>
                <a:gd name="connsiteX6" fmla="*/ 2835298 w 4062172"/>
                <a:gd name="connsiteY6" fmla="*/ 42760 h 562455"/>
                <a:gd name="connsiteX7" fmla="*/ 3039228 w 4062172"/>
                <a:gd name="connsiteY7" fmla="*/ 32892 h 562455"/>
                <a:gd name="connsiteX8" fmla="*/ 3318811 w 4062172"/>
                <a:gd name="connsiteY8" fmla="*/ 16446 h 562455"/>
                <a:gd name="connsiteX9" fmla="*/ 3486561 w 4062172"/>
                <a:gd name="connsiteY9" fmla="*/ 3289 h 562455"/>
                <a:gd name="connsiteX10" fmla="*/ 3581948 w 4062172"/>
                <a:gd name="connsiteY10" fmla="*/ 0 h 562455"/>
                <a:gd name="connsiteX11" fmla="*/ 3618129 w 4062172"/>
                <a:gd name="connsiteY11" fmla="*/ 3289 h 562455"/>
                <a:gd name="connsiteX12" fmla="*/ 3687203 w 4062172"/>
                <a:gd name="connsiteY12" fmla="*/ 13157 h 562455"/>
                <a:gd name="connsiteX13" fmla="*/ 3759565 w 4062172"/>
                <a:gd name="connsiteY13" fmla="*/ 32892 h 562455"/>
                <a:gd name="connsiteX14" fmla="*/ 3845085 w 4062172"/>
                <a:gd name="connsiteY14" fmla="*/ 65784 h 562455"/>
                <a:gd name="connsiteX15" fmla="*/ 3930604 w 4062172"/>
                <a:gd name="connsiteY15" fmla="*/ 108544 h 562455"/>
                <a:gd name="connsiteX16" fmla="*/ 4006256 w 4062172"/>
                <a:gd name="connsiteY16" fmla="*/ 157882 h 562455"/>
                <a:gd name="connsiteX17" fmla="*/ 4035859 w 4062172"/>
                <a:gd name="connsiteY17" fmla="*/ 177617 h 562455"/>
                <a:gd name="connsiteX18" fmla="*/ 4042437 w 4062172"/>
                <a:gd name="connsiteY18" fmla="*/ 187485 h 562455"/>
                <a:gd name="connsiteX19" fmla="*/ 4049016 w 4062172"/>
                <a:gd name="connsiteY19" fmla="*/ 200642 h 562455"/>
                <a:gd name="connsiteX20" fmla="*/ 4058883 w 4062172"/>
                <a:gd name="connsiteY20" fmla="*/ 233534 h 562455"/>
                <a:gd name="connsiteX21" fmla="*/ 4062172 w 4062172"/>
                <a:gd name="connsiteY21" fmla="*/ 256558 h 562455"/>
                <a:gd name="connsiteX22" fmla="*/ 4062172 w 4062172"/>
                <a:gd name="connsiteY22" fmla="*/ 276294 h 562455"/>
                <a:gd name="connsiteX23" fmla="*/ 4052305 w 4062172"/>
                <a:gd name="connsiteY23" fmla="*/ 302607 h 562455"/>
                <a:gd name="connsiteX24" fmla="*/ 4039148 w 4062172"/>
                <a:gd name="connsiteY24" fmla="*/ 319053 h 562455"/>
                <a:gd name="connsiteX25" fmla="*/ 4012834 w 4062172"/>
                <a:gd name="connsiteY25" fmla="*/ 335500 h 562455"/>
                <a:gd name="connsiteX26" fmla="*/ 3953628 w 4062172"/>
                <a:gd name="connsiteY26" fmla="*/ 342078 h 562455"/>
                <a:gd name="connsiteX27" fmla="*/ 3907580 w 4062172"/>
                <a:gd name="connsiteY27" fmla="*/ 338789 h 562455"/>
                <a:gd name="connsiteX28" fmla="*/ 3825349 w 4062172"/>
                <a:gd name="connsiteY28" fmla="*/ 315764 h 562455"/>
                <a:gd name="connsiteX29" fmla="*/ 3680624 w 4062172"/>
                <a:gd name="connsiteY29" fmla="*/ 282872 h 562455"/>
                <a:gd name="connsiteX30" fmla="*/ 3535899 w 4062172"/>
                <a:gd name="connsiteY30" fmla="*/ 259848 h 562455"/>
                <a:gd name="connsiteX31" fmla="*/ 3394463 w 4062172"/>
                <a:gd name="connsiteY31" fmla="*/ 240112 h 562455"/>
                <a:gd name="connsiteX32" fmla="*/ 3279341 w 4062172"/>
                <a:gd name="connsiteY32" fmla="*/ 226956 h 562455"/>
                <a:gd name="connsiteX33" fmla="*/ 3157640 w 4062172"/>
                <a:gd name="connsiteY33" fmla="*/ 223666 h 562455"/>
                <a:gd name="connsiteX34" fmla="*/ 2986601 w 4062172"/>
                <a:gd name="connsiteY34" fmla="*/ 226956 h 562455"/>
                <a:gd name="connsiteX35" fmla="*/ 2835298 w 4062172"/>
                <a:gd name="connsiteY35" fmla="*/ 233534 h 562455"/>
                <a:gd name="connsiteX36" fmla="*/ 2674126 w 4062172"/>
                <a:gd name="connsiteY36" fmla="*/ 240112 h 562455"/>
                <a:gd name="connsiteX37" fmla="*/ 2348495 w 4062172"/>
                <a:gd name="connsiteY37" fmla="*/ 263137 h 562455"/>
                <a:gd name="connsiteX38" fmla="*/ 2068912 w 4062172"/>
                <a:gd name="connsiteY38" fmla="*/ 292740 h 562455"/>
                <a:gd name="connsiteX39" fmla="*/ 1822221 w 4062172"/>
                <a:gd name="connsiteY39" fmla="*/ 322343 h 562455"/>
                <a:gd name="connsiteX40" fmla="*/ 1687364 w 4062172"/>
                <a:gd name="connsiteY40" fmla="*/ 338789 h 562455"/>
                <a:gd name="connsiteX41" fmla="*/ 1457119 w 4062172"/>
                <a:gd name="connsiteY41" fmla="*/ 371681 h 562455"/>
                <a:gd name="connsiteX42" fmla="*/ 1157801 w 4062172"/>
                <a:gd name="connsiteY42" fmla="*/ 421019 h 562455"/>
                <a:gd name="connsiteX43" fmla="*/ 937424 w 4062172"/>
                <a:gd name="connsiteY43" fmla="*/ 457200 h 562455"/>
                <a:gd name="connsiteX44" fmla="*/ 664420 w 4062172"/>
                <a:gd name="connsiteY44" fmla="*/ 506538 h 562455"/>
                <a:gd name="connsiteX45" fmla="*/ 480224 w 4062172"/>
                <a:gd name="connsiteY45" fmla="*/ 549298 h 562455"/>
                <a:gd name="connsiteX46" fmla="*/ 444043 w 4062172"/>
                <a:gd name="connsiteY46" fmla="*/ 559166 h 562455"/>
                <a:gd name="connsiteX47" fmla="*/ 421018 w 4062172"/>
                <a:gd name="connsiteY47" fmla="*/ 562455 h 562455"/>
                <a:gd name="connsiteX48" fmla="*/ 358523 w 4062172"/>
                <a:gd name="connsiteY48" fmla="*/ 542720 h 562455"/>
                <a:gd name="connsiteX49" fmla="*/ 305896 w 4062172"/>
                <a:gd name="connsiteY49" fmla="*/ 519695 h 562455"/>
                <a:gd name="connsiteX50" fmla="*/ 217087 w 4062172"/>
                <a:gd name="connsiteY50" fmla="*/ 463779 h 562455"/>
                <a:gd name="connsiteX51" fmla="*/ 131568 w 4062172"/>
                <a:gd name="connsiteY51" fmla="*/ 397994 h 562455"/>
                <a:gd name="connsiteX52" fmla="*/ 55916 w 4062172"/>
                <a:gd name="connsiteY52" fmla="*/ 335500 h 562455"/>
                <a:gd name="connsiteX53" fmla="*/ 23024 w 4062172"/>
                <a:gd name="connsiteY53" fmla="*/ 302607 h 562455"/>
                <a:gd name="connsiteX54" fmla="*/ 6578 w 4062172"/>
                <a:gd name="connsiteY54" fmla="*/ 279583 h 562455"/>
                <a:gd name="connsiteX55" fmla="*/ 0 w 4062172"/>
                <a:gd name="connsiteY55" fmla="*/ 269715 h 562455"/>
                <a:gd name="connsiteX56" fmla="*/ 3289 w 4062172"/>
                <a:gd name="connsiteY56" fmla="*/ 259848 h 562455"/>
                <a:gd name="connsiteX57" fmla="*/ 9867 w 4062172"/>
                <a:gd name="connsiteY57" fmla="*/ 253269 h 562455"/>
                <a:gd name="connsiteX58" fmla="*/ 39470 w 4062172"/>
                <a:gd name="connsiteY58" fmla="*/ 253269 h 562455"/>
                <a:gd name="connsiteX59" fmla="*/ 62495 w 4062172"/>
                <a:gd name="connsiteY59" fmla="*/ 259848 h 562455"/>
                <a:gd name="connsiteX60" fmla="*/ 115122 w 4062172"/>
                <a:gd name="connsiteY60" fmla="*/ 282872 h 562455"/>
                <a:gd name="connsiteX61" fmla="*/ 187485 w 4062172"/>
                <a:gd name="connsiteY61" fmla="*/ 299318 h 562455"/>
                <a:gd name="connsiteX62" fmla="*/ 286161 w 4062172"/>
                <a:gd name="connsiteY62" fmla="*/ 315764 h 562455"/>
                <a:gd name="connsiteX63" fmla="*/ 397994 w 4062172"/>
                <a:gd name="connsiteY63" fmla="*/ 319053 h 562455"/>
                <a:gd name="connsiteX64" fmla="*/ 585479 w 4062172"/>
                <a:gd name="connsiteY64" fmla="*/ 286161 h 562455"/>
                <a:gd name="connsiteX65" fmla="*/ 934135 w 4062172"/>
                <a:gd name="connsiteY65" fmla="*/ 236823 h 562455"/>
                <a:gd name="connsiteX66" fmla="*/ 1309105 w 4062172"/>
                <a:gd name="connsiteY66" fmla="*/ 184196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62172" h="562455">
                  <a:moveTo>
                    <a:pt x="1309105" y="184196"/>
                  </a:moveTo>
                  <a:lnTo>
                    <a:pt x="1542639" y="154593"/>
                  </a:lnTo>
                  <a:lnTo>
                    <a:pt x="1874849" y="115123"/>
                  </a:lnTo>
                  <a:lnTo>
                    <a:pt x="2075490" y="92098"/>
                  </a:lnTo>
                  <a:lnTo>
                    <a:pt x="2345205" y="78941"/>
                  </a:lnTo>
                  <a:lnTo>
                    <a:pt x="2575450" y="62495"/>
                  </a:lnTo>
                  <a:lnTo>
                    <a:pt x="2835298" y="42760"/>
                  </a:lnTo>
                  <a:lnTo>
                    <a:pt x="3039228" y="32892"/>
                  </a:lnTo>
                  <a:lnTo>
                    <a:pt x="3318811" y="16446"/>
                  </a:lnTo>
                  <a:lnTo>
                    <a:pt x="3486561" y="3289"/>
                  </a:lnTo>
                  <a:lnTo>
                    <a:pt x="3581948" y="0"/>
                  </a:lnTo>
                  <a:lnTo>
                    <a:pt x="3618129" y="3289"/>
                  </a:lnTo>
                  <a:lnTo>
                    <a:pt x="3687203" y="13157"/>
                  </a:lnTo>
                  <a:lnTo>
                    <a:pt x="3759565" y="32892"/>
                  </a:lnTo>
                  <a:lnTo>
                    <a:pt x="3845085" y="65784"/>
                  </a:lnTo>
                  <a:lnTo>
                    <a:pt x="3930604" y="108544"/>
                  </a:lnTo>
                  <a:lnTo>
                    <a:pt x="4006256" y="157882"/>
                  </a:lnTo>
                  <a:lnTo>
                    <a:pt x="4035859" y="177617"/>
                  </a:lnTo>
                  <a:lnTo>
                    <a:pt x="4042437" y="187485"/>
                  </a:lnTo>
                  <a:lnTo>
                    <a:pt x="4049016" y="200642"/>
                  </a:lnTo>
                  <a:lnTo>
                    <a:pt x="4058883" y="233534"/>
                  </a:lnTo>
                  <a:lnTo>
                    <a:pt x="4062172" y="256558"/>
                  </a:lnTo>
                  <a:lnTo>
                    <a:pt x="4062172" y="276294"/>
                  </a:lnTo>
                  <a:lnTo>
                    <a:pt x="4052305" y="302607"/>
                  </a:lnTo>
                  <a:lnTo>
                    <a:pt x="4039148" y="319053"/>
                  </a:lnTo>
                  <a:lnTo>
                    <a:pt x="4012834" y="335500"/>
                  </a:lnTo>
                  <a:lnTo>
                    <a:pt x="3953628" y="342078"/>
                  </a:lnTo>
                  <a:lnTo>
                    <a:pt x="3907580" y="338789"/>
                  </a:lnTo>
                  <a:lnTo>
                    <a:pt x="3825349" y="315764"/>
                  </a:lnTo>
                  <a:lnTo>
                    <a:pt x="3680624" y="282872"/>
                  </a:lnTo>
                  <a:lnTo>
                    <a:pt x="3535899" y="259848"/>
                  </a:lnTo>
                  <a:lnTo>
                    <a:pt x="3394463" y="240112"/>
                  </a:lnTo>
                  <a:lnTo>
                    <a:pt x="3279341" y="226956"/>
                  </a:lnTo>
                  <a:lnTo>
                    <a:pt x="3157640" y="223666"/>
                  </a:lnTo>
                  <a:lnTo>
                    <a:pt x="2986601" y="226956"/>
                  </a:lnTo>
                  <a:lnTo>
                    <a:pt x="2835298" y="233534"/>
                  </a:lnTo>
                  <a:lnTo>
                    <a:pt x="2674126" y="240112"/>
                  </a:lnTo>
                  <a:lnTo>
                    <a:pt x="2348495" y="263137"/>
                  </a:lnTo>
                  <a:lnTo>
                    <a:pt x="2068912" y="292740"/>
                  </a:lnTo>
                  <a:lnTo>
                    <a:pt x="1822221" y="322343"/>
                  </a:lnTo>
                  <a:lnTo>
                    <a:pt x="1687364" y="338789"/>
                  </a:lnTo>
                  <a:lnTo>
                    <a:pt x="1457119" y="371681"/>
                  </a:lnTo>
                  <a:lnTo>
                    <a:pt x="1157801" y="421019"/>
                  </a:lnTo>
                  <a:lnTo>
                    <a:pt x="937424" y="457200"/>
                  </a:lnTo>
                  <a:lnTo>
                    <a:pt x="664420" y="506538"/>
                  </a:lnTo>
                  <a:lnTo>
                    <a:pt x="480224" y="549298"/>
                  </a:lnTo>
                  <a:lnTo>
                    <a:pt x="444043" y="559166"/>
                  </a:lnTo>
                  <a:lnTo>
                    <a:pt x="421018" y="562455"/>
                  </a:lnTo>
                  <a:lnTo>
                    <a:pt x="358523" y="542720"/>
                  </a:lnTo>
                  <a:lnTo>
                    <a:pt x="305896" y="519695"/>
                  </a:lnTo>
                  <a:lnTo>
                    <a:pt x="217087" y="463779"/>
                  </a:lnTo>
                  <a:lnTo>
                    <a:pt x="131568" y="397994"/>
                  </a:lnTo>
                  <a:lnTo>
                    <a:pt x="55916" y="335500"/>
                  </a:lnTo>
                  <a:lnTo>
                    <a:pt x="23024" y="302607"/>
                  </a:lnTo>
                  <a:lnTo>
                    <a:pt x="6578" y="279583"/>
                  </a:lnTo>
                  <a:lnTo>
                    <a:pt x="0" y="269715"/>
                  </a:lnTo>
                  <a:lnTo>
                    <a:pt x="3289" y="259848"/>
                  </a:lnTo>
                  <a:lnTo>
                    <a:pt x="9867" y="253269"/>
                  </a:lnTo>
                  <a:lnTo>
                    <a:pt x="39470" y="253269"/>
                  </a:lnTo>
                  <a:lnTo>
                    <a:pt x="62495" y="259848"/>
                  </a:lnTo>
                  <a:lnTo>
                    <a:pt x="115122" y="282872"/>
                  </a:lnTo>
                  <a:lnTo>
                    <a:pt x="187485" y="299318"/>
                  </a:lnTo>
                  <a:lnTo>
                    <a:pt x="286161" y="315764"/>
                  </a:lnTo>
                  <a:lnTo>
                    <a:pt x="397994" y="319053"/>
                  </a:lnTo>
                  <a:lnTo>
                    <a:pt x="585479" y="286161"/>
                  </a:lnTo>
                  <a:lnTo>
                    <a:pt x="934135" y="236823"/>
                  </a:lnTo>
                  <a:lnTo>
                    <a:pt x="1309105" y="1841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75A3E7A4-535C-46A0-85F8-F124CA644123}"/>
                </a:ext>
              </a:extLst>
            </p:cNvPr>
            <p:cNvSpPr/>
            <p:nvPr/>
          </p:nvSpPr>
          <p:spPr>
            <a:xfrm>
              <a:off x="5580063" y="4398963"/>
              <a:ext cx="682625" cy="571500"/>
            </a:xfrm>
            <a:custGeom>
              <a:avLst/>
              <a:gdLst>
                <a:gd name="connsiteX0" fmla="*/ 397669 w 683419"/>
                <a:gd name="connsiteY0" fmla="*/ 138112 h 571500"/>
                <a:gd name="connsiteX1" fmla="*/ 242887 w 683419"/>
                <a:gd name="connsiteY1" fmla="*/ 78581 h 571500"/>
                <a:gd name="connsiteX2" fmla="*/ 111919 w 683419"/>
                <a:gd name="connsiteY2" fmla="*/ 33337 h 571500"/>
                <a:gd name="connsiteX3" fmla="*/ 59531 w 683419"/>
                <a:gd name="connsiteY3" fmla="*/ 14287 h 571500"/>
                <a:gd name="connsiteX4" fmla="*/ 33337 w 683419"/>
                <a:gd name="connsiteY4" fmla="*/ 2381 h 571500"/>
                <a:gd name="connsiteX5" fmla="*/ 16669 w 683419"/>
                <a:gd name="connsiteY5" fmla="*/ 0 h 571500"/>
                <a:gd name="connsiteX6" fmla="*/ 4762 w 683419"/>
                <a:gd name="connsiteY6" fmla="*/ 0 h 571500"/>
                <a:gd name="connsiteX7" fmla="*/ 0 w 683419"/>
                <a:gd name="connsiteY7" fmla="*/ 4762 h 571500"/>
                <a:gd name="connsiteX8" fmla="*/ 0 w 683419"/>
                <a:gd name="connsiteY8" fmla="*/ 16669 h 571500"/>
                <a:gd name="connsiteX9" fmla="*/ 9525 w 683419"/>
                <a:gd name="connsiteY9" fmla="*/ 52387 h 571500"/>
                <a:gd name="connsiteX10" fmla="*/ 26194 w 683419"/>
                <a:gd name="connsiteY10" fmla="*/ 66675 h 571500"/>
                <a:gd name="connsiteX11" fmla="*/ 92869 w 683419"/>
                <a:gd name="connsiteY11" fmla="*/ 111919 h 571500"/>
                <a:gd name="connsiteX12" fmla="*/ 171450 w 683419"/>
                <a:gd name="connsiteY12" fmla="*/ 176212 h 571500"/>
                <a:gd name="connsiteX13" fmla="*/ 264319 w 683419"/>
                <a:gd name="connsiteY13" fmla="*/ 266700 h 571500"/>
                <a:gd name="connsiteX14" fmla="*/ 347662 w 683419"/>
                <a:gd name="connsiteY14" fmla="*/ 352425 h 571500"/>
                <a:gd name="connsiteX15" fmla="*/ 402431 w 683419"/>
                <a:gd name="connsiteY15" fmla="*/ 414337 h 571500"/>
                <a:gd name="connsiteX16" fmla="*/ 488156 w 683419"/>
                <a:gd name="connsiteY16" fmla="*/ 511969 h 571500"/>
                <a:gd name="connsiteX17" fmla="*/ 521494 w 683419"/>
                <a:gd name="connsiteY17" fmla="*/ 550069 h 571500"/>
                <a:gd name="connsiteX18" fmla="*/ 547687 w 683419"/>
                <a:gd name="connsiteY18" fmla="*/ 564356 h 571500"/>
                <a:gd name="connsiteX19" fmla="*/ 571500 w 683419"/>
                <a:gd name="connsiteY19" fmla="*/ 571500 h 571500"/>
                <a:gd name="connsiteX20" fmla="*/ 597694 w 683419"/>
                <a:gd name="connsiteY20" fmla="*/ 566737 h 571500"/>
                <a:gd name="connsiteX21" fmla="*/ 623887 w 683419"/>
                <a:gd name="connsiteY21" fmla="*/ 547687 h 571500"/>
                <a:gd name="connsiteX22" fmla="*/ 650081 w 683419"/>
                <a:gd name="connsiteY22" fmla="*/ 521494 h 571500"/>
                <a:gd name="connsiteX23" fmla="*/ 671512 w 683419"/>
                <a:gd name="connsiteY23" fmla="*/ 488156 h 571500"/>
                <a:gd name="connsiteX24" fmla="*/ 681037 w 683419"/>
                <a:gd name="connsiteY24" fmla="*/ 461962 h 571500"/>
                <a:gd name="connsiteX25" fmla="*/ 683419 w 683419"/>
                <a:gd name="connsiteY25" fmla="*/ 435769 h 571500"/>
                <a:gd name="connsiteX26" fmla="*/ 676275 w 683419"/>
                <a:gd name="connsiteY26" fmla="*/ 397669 h 571500"/>
                <a:gd name="connsiteX27" fmla="*/ 657225 w 683419"/>
                <a:gd name="connsiteY27" fmla="*/ 347662 h 571500"/>
                <a:gd name="connsiteX28" fmla="*/ 621506 w 683419"/>
                <a:gd name="connsiteY28" fmla="*/ 280987 h 571500"/>
                <a:gd name="connsiteX29" fmla="*/ 576262 w 683419"/>
                <a:gd name="connsiteY29" fmla="*/ 216694 h 571500"/>
                <a:gd name="connsiteX30" fmla="*/ 564356 w 683419"/>
                <a:gd name="connsiteY30" fmla="*/ 209550 h 571500"/>
                <a:gd name="connsiteX31" fmla="*/ 476250 w 683419"/>
                <a:gd name="connsiteY31" fmla="*/ 171450 h 571500"/>
                <a:gd name="connsiteX32" fmla="*/ 397669 w 683419"/>
                <a:gd name="connsiteY32" fmla="*/ 138112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83419" h="571500">
                  <a:moveTo>
                    <a:pt x="397669" y="138112"/>
                  </a:moveTo>
                  <a:lnTo>
                    <a:pt x="242887" y="78581"/>
                  </a:lnTo>
                  <a:lnTo>
                    <a:pt x="111919" y="33337"/>
                  </a:lnTo>
                  <a:lnTo>
                    <a:pt x="59531" y="14287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9525" y="52387"/>
                  </a:lnTo>
                  <a:lnTo>
                    <a:pt x="26194" y="66675"/>
                  </a:lnTo>
                  <a:lnTo>
                    <a:pt x="92869" y="111919"/>
                  </a:lnTo>
                  <a:lnTo>
                    <a:pt x="171450" y="176212"/>
                  </a:lnTo>
                  <a:lnTo>
                    <a:pt x="264319" y="266700"/>
                  </a:lnTo>
                  <a:lnTo>
                    <a:pt x="347662" y="352425"/>
                  </a:lnTo>
                  <a:lnTo>
                    <a:pt x="402431" y="414337"/>
                  </a:lnTo>
                  <a:lnTo>
                    <a:pt x="488156" y="511969"/>
                  </a:lnTo>
                  <a:lnTo>
                    <a:pt x="521494" y="550069"/>
                  </a:lnTo>
                  <a:lnTo>
                    <a:pt x="547687" y="564356"/>
                  </a:lnTo>
                  <a:lnTo>
                    <a:pt x="571500" y="571500"/>
                  </a:lnTo>
                  <a:lnTo>
                    <a:pt x="597694" y="566737"/>
                  </a:lnTo>
                  <a:lnTo>
                    <a:pt x="623887" y="547687"/>
                  </a:lnTo>
                  <a:lnTo>
                    <a:pt x="650081" y="521494"/>
                  </a:lnTo>
                  <a:lnTo>
                    <a:pt x="671512" y="488156"/>
                  </a:lnTo>
                  <a:lnTo>
                    <a:pt x="681037" y="461962"/>
                  </a:lnTo>
                  <a:lnTo>
                    <a:pt x="683419" y="435769"/>
                  </a:lnTo>
                  <a:lnTo>
                    <a:pt x="676275" y="397669"/>
                  </a:lnTo>
                  <a:lnTo>
                    <a:pt x="657225" y="347662"/>
                  </a:lnTo>
                  <a:lnTo>
                    <a:pt x="621506" y="280987"/>
                  </a:lnTo>
                  <a:lnTo>
                    <a:pt x="576262" y="216694"/>
                  </a:lnTo>
                  <a:lnTo>
                    <a:pt x="564356" y="209550"/>
                  </a:lnTo>
                  <a:lnTo>
                    <a:pt x="476250" y="171450"/>
                  </a:lnTo>
                  <a:lnTo>
                    <a:pt x="397669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4267660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3E67B747-3997-4237-951C-C5F7EFAACBC1}"/>
              </a:ext>
            </a:extLst>
          </p:cNvPr>
          <p:cNvSpPr/>
          <p:nvPr/>
        </p:nvSpPr>
        <p:spPr>
          <a:xfrm>
            <a:off x="3079750" y="1755775"/>
            <a:ext cx="3590925" cy="622300"/>
          </a:xfrm>
          <a:custGeom>
            <a:avLst/>
            <a:gdLst>
              <a:gd name="connsiteX0" fmla="*/ 2322286 w 3590835"/>
              <a:gd name="connsiteY0" fmla="*/ 119017 h 621211"/>
              <a:gd name="connsiteX1" fmla="*/ 2203269 w 3590835"/>
              <a:gd name="connsiteY1" fmla="*/ 127725 h 621211"/>
              <a:gd name="connsiteX2" fmla="*/ 2066835 w 3590835"/>
              <a:gd name="connsiteY2" fmla="*/ 142240 h 621211"/>
              <a:gd name="connsiteX3" fmla="*/ 1915886 w 3590835"/>
              <a:gd name="connsiteY3" fmla="*/ 156754 h 621211"/>
              <a:gd name="connsiteX4" fmla="*/ 1712686 w 3590835"/>
              <a:gd name="connsiteY4" fmla="*/ 177074 h 621211"/>
              <a:gd name="connsiteX5" fmla="*/ 1500778 w 3590835"/>
              <a:gd name="connsiteY5" fmla="*/ 203200 h 621211"/>
              <a:gd name="connsiteX6" fmla="*/ 1309189 w 3590835"/>
              <a:gd name="connsiteY6" fmla="*/ 229325 h 621211"/>
              <a:gd name="connsiteX7" fmla="*/ 1193075 w 3590835"/>
              <a:gd name="connsiteY7" fmla="*/ 246742 h 621211"/>
              <a:gd name="connsiteX8" fmla="*/ 1018903 w 3590835"/>
              <a:gd name="connsiteY8" fmla="*/ 284480 h 621211"/>
              <a:gd name="connsiteX9" fmla="*/ 926012 w 3590835"/>
              <a:gd name="connsiteY9" fmla="*/ 298994 h 621211"/>
              <a:gd name="connsiteX10" fmla="*/ 725715 w 3590835"/>
              <a:gd name="connsiteY10" fmla="*/ 330925 h 621211"/>
              <a:gd name="connsiteX11" fmla="*/ 542835 w 3590835"/>
              <a:gd name="connsiteY11" fmla="*/ 359954 h 621211"/>
              <a:gd name="connsiteX12" fmla="*/ 470263 w 3590835"/>
              <a:gd name="connsiteY12" fmla="*/ 371565 h 621211"/>
              <a:gd name="connsiteX13" fmla="*/ 441235 w 3590835"/>
              <a:gd name="connsiteY13" fmla="*/ 377371 h 621211"/>
              <a:gd name="connsiteX14" fmla="*/ 409303 w 3590835"/>
              <a:gd name="connsiteY14" fmla="*/ 377371 h 621211"/>
              <a:gd name="connsiteX15" fmla="*/ 351246 w 3590835"/>
              <a:gd name="connsiteY15" fmla="*/ 371565 h 621211"/>
              <a:gd name="connsiteX16" fmla="*/ 307703 w 3590835"/>
              <a:gd name="connsiteY16" fmla="*/ 365760 h 621211"/>
              <a:gd name="connsiteX17" fmla="*/ 238035 w 3590835"/>
              <a:gd name="connsiteY17" fmla="*/ 348342 h 621211"/>
              <a:gd name="connsiteX18" fmla="*/ 165463 w 3590835"/>
              <a:gd name="connsiteY18" fmla="*/ 322217 h 621211"/>
              <a:gd name="connsiteX19" fmla="*/ 110309 w 3590835"/>
              <a:gd name="connsiteY19" fmla="*/ 293188 h 621211"/>
              <a:gd name="connsiteX20" fmla="*/ 87086 w 3590835"/>
              <a:gd name="connsiteY20" fmla="*/ 278674 h 621211"/>
              <a:gd name="connsiteX21" fmla="*/ 63863 w 3590835"/>
              <a:gd name="connsiteY21" fmla="*/ 252548 h 621211"/>
              <a:gd name="connsiteX22" fmla="*/ 58058 w 3590835"/>
              <a:gd name="connsiteY22" fmla="*/ 246742 h 621211"/>
              <a:gd name="connsiteX23" fmla="*/ 49349 w 3590835"/>
              <a:gd name="connsiteY23" fmla="*/ 238034 h 621211"/>
              <a:gd name="connsiteX24" fmla="*/ 29029 w 3590835"/>
              <a:gd name="connsiteY24" fmla="*/ 229325 h 621211"/>
              <a:gd name="connsiteX25" fmla="*/ 14515 w 3590835"/>
              <a:gd name="connsiteY25" fmla="*/ 229325 h 621211"/>
              <a:gd name="connsiteX26" fmla="*/ 2903 w 3590835"/>
              <a:gd name="connsiteY26" fmla="*/ 232228 h 621211"/>
              <a:gd name="connsiteX27" fmla="*/ 0 w 3590835"/>
              <a:gd name="connsiteY27" fmla="*/ 246742 h 621211"/>
              <a:gd name="connsiteX28" fmla="*/ 5806 w 3590835"/>
              <a:gd name="connsiteY28" fmla="*/ 269965 h 621211"/>
              <a:gd name="connsiteX29" fmla="*/ 31932 w 3590835"/>
              <a:gd name="connsiteY29" fmla="*/ 310605 h 621211"/>
              <a:gd name="connsiteX30" fmla="*/ 87086 w 3590835"/>
              <a:gd name="connsiteY30" fmla="*/ 383177 h 621211"/>
              <a:gd name="connsiteX31" fmla="*/ 130629 w 3590835"/>
              <a:gd name="connsiteY31" fmla="*/ 432525 h 621211"/>
              <a:gd name="connsiteX32" fmla="*/ 171269 w 3590835"/>
              <a:gd name="connsiteY32" fmla="*/ 470262 h 621211"/>
              <a:gd name="connsiteX33" fmla="*/ 211909 w 3590835"/>
              <a:gd name="connsiteY33" fmla="*/ 508000 h 621211"/>
              <a:gd name="connsiteX34" fmla="*/ 249646 w 3590835"/>
              <a:gd name="connsiteY34" fmla="*/ 537028 h 621211"/>
              <a:gd name="connsiteX35" fmla="*/ 313509 w 3590835"/>
              <a:gd name="connsiteY35" fmla="*/ 571862 h 621211"/>
              <a:gd name="connsiteX36" fmla="*/ 380275 w 3590835"/>
              <a:gd name="connsiteY36" fmla="*/ 600891 h 621211"/>
              <a:gd name="connsiteX37" fmla="*/ 435429 w 3590835"/>
              <a:gd name="connsiteY37" fmla="*/ 618308 h 621211"/>
              <a:gd name="connsiteX38" fmla="*/ 458652 w 3590835"/>
              <a:gd name="connsiteY38" fmla="*/ 621211 h 621211"/>
              <a:gd name="connsiteX39" fmla="*/ 510903 w 3590835"/>
              <a:gd name="connsiteY39" fmla="*/ 606697 h 621211"/>
              <a:gd name="connsiteX40" fmla="*/ 627018 w 3590835"/>
              <a:gd name="connsiteY40" fmla="*/ 568960 h 621211"/>
              <a:gd name="connsiteX41" fmla="*/ 728618 w 3590835"/>
              <a:gd name="connsiteY41" fmla="*/ 542834 h 621211"/>
              <a:gd name="connsiteX42" fmla="*/ 806995 w 3590835"/>
              <a:gd name="connsiteY42" fmla="*/ 525417 h 621211"/>
              <a:gd name="connsiteX43" fmla="*/ 885372 w 3590835"/>
              <a:gd name="connsiteY43" fmla="*/ 510902 h 621211"/>
              <a:gd name="connsiteX44" fmla="*/ 981166 w 3590835"/>
              <a:gd name="connsiteY44" fmla="*/ 493485 h 621211"/>
              <a:gd name="connsiteX45" fmla="*/ 1039223 w 3590835"/>
              <a:gd name="connsiteY45" fmla="*/ 484777 h 621211"/>
              <a:gd name="connsiteX46" fmla="*/ 1268549 w 3590835"/>
              <a:gd name="connsiteY46" fmla="*/ 438331 h 621211"/>
              <a:gd name="connsiteX47" fmla="*/ 1442720 w 3590835"/>
              <a:gd name="connsiteY47" fmla="*/ 400594 h 621211"/>
              <a:gd name="connsiteX48" fmla="*/ 1579155 w 3590835"/>
              <a:gd name="connsiteY48" fmla="*/ 377371 h 621211"/>
              <a:gd name="connsiteX49" fmla="*/ 1666240 w 3590835"/>
              <a:gd name="connsiteY49" fmla="*/ 359954 h 621211"/>
              <a:gd name="connsiteX50" fmla="*/ 1788160 w 3590835"/>
              <a:gd name="connsiteY50" fmla="*/ 342537 h 621211"/>
              <a:gd name="connsiteX51" fmla="*/ 1924595 w 3590835"/>
              <a:gd name="connsiteY51" fmla="*/ 325120 h 621211"/>
              <a:gd name="connsiteX52" fmla="*/ 2037806 w 3590835"/>
              <a:gd name="connsiteY52" fmla="*/ 313508 h 621211"/>
              <a:gd name="connsiteX53" fmla="*/ 2191658 w 3590835"/>
              <a:gd name="connsiteY53" fmla="*/ 298994 h 621211"/>
              <a:gd name="connsiteX54" fmla="*/ 2316480 w 3590835"/>
              <a:gd name="connsiteY54" fmla="*/ 293188 h 621211"/>
              <a:gd name="connsiteX55" fmla="*/ 2426789 w 3590835"/>
              <a:gd name="connsiteY55" fmla="*/ 287382 h 621211"/>
              <a:gd name="connsiteX56" fmla="*/ 2647406 w 3590835"/>
              <a:gd name="connsiteY56" fmla="*/ 287382 h 621211"/>
              <a:gd name="connsiteX57" fmla="*/ 2798355 w 3590835"/>
              <a:gd name="connsiteY57" fmla="*/ 278674 h 621211"/>
              <a:gd name="connsiteX58" fmla="*/ 2949303 w 3590835"/>
              <a:gd name="connsiteY58" fmla="*/ 278674 h 621211"/>
              <a:gd name="connsiteX59" fmla="*/ 3053806 w 3590835"/>
              <a:gd name="connsiteY59" fmla="*/ 278674 h 621211"/>
              <a:gd name="connsiteX60" fmla="*/ 3152503 w 3590835"/>
              <a:gd name="connsiteY60" fmla="*/ 278674 h 621211"/>
              <a:gd name="connsiteX61" fmla="*/ 3288938 w 3590835"/>
              <a:gd name="connsiteY61" fmla="*/ 281577 h 621211"/>
              <a:gd name="connsiteX62" fmla="*/ 3393440 w 3590835"/>
              <a:gd name="connsiteY62" fmla="*/ 284480 h 621211"/>
              <a:gd name="connsiteX63" fmla="*/ 3457303 w 3590835"/>
              <a:gd name="connsiteY63" fmla="*/ 287382 h 621211"/>
              <a:gd name="connsiteX64" fmla="*/ 3521166 w 3590835"/>
              <a:gd name="connsiteY64" fmla="*/ 278674 h 621211"/>
              <a:gd name="connsiteX65" fmla="*/ 3553098 w 3590835"/>
              <a:gd name="connsiteY65" fmla="*/ 269965 h 621211"/>
              <a:gd name="connsiteX66" fmla="*/ 3573418 w 3590835"/>
              <a:gd name="connsiteY66" fmla="*/ 258354 h 621211"/>
              <a:gd name="connsiteX67" fmla="*/ 3585029 w 3590835"/>
              <a:gd name="connsiteY67" fmla="*/ 243840 h 621211"/>
              <a:gd name="connsiteX68" fmla="*/ 3590835 w 3590835"/>
              <a:gd name="connsiteY68" fmla="*/ 232228 h 621211"/>
              <a:gd name="connsiteX69" fmla="*/ 3590835 w 3590835"/>
              <a:gd name="connsiteY69" fmla="*/ 217714 h 621211"/>
              <a:gd name="connsiteX70" fmla="*/ 3587932 w 3590835"/>
              <a:gd name="connsiteY70" fmla="*/ 194491 h 621211"/>
              <a:gd name="connsiteX71" fmla="*/ 3579223 w 3590835"/>
              <a:gd name="connsiteY71" fmla="*/ 177074 h 621211"/>
              <a:gd name="connsiteX72" fmla="*/ 3564709 w 3590835"/>
              <a:gd name="connsiteY72" fmla="*/ 153851 h 621211"/>
              <a:gd name="connsiteX73" fmla="*/ 3532778 w 3590835"/>
              <a:gd name="connsiteY73" fmla="*/ 124822 h 621211"/>
              <a:gd name="connsiteX74" fmla="*/ 3474720 w 3590835"/>
              <a:gd name="connsiteY74" fmla="*/ 87085 h 621211"/>
              <a:gd name="connsiteX75" fmla="*/ 3413760 w 3590835"/>
              <a:gd name="connsiteY75" fmla="*/ 52251 h 621211"/>
              <a:gd name="connsiteX76" fmla="*/ 3355703 w 3590835"/>
              <a:gd name="connsiteY76" fmla="*/ 26125 h 621211"/>
              <a:gd name="connsiteX77" fmla="*/ 3277326 w 3590835"/>
              <a:gd name="connsiteY77" fmla="*/ 0 h 621211"/>
              <a:gd name="connsiteX78" fmla="*/ 3268618 w 3590835"/>
              <a:gd name="connsiteY78" fmla="*/ 0 h 621211"/>
              <a:gd name="connsiteX79" fmla="*/ 3190240 w 3590835"/>
              <a:gd name="connsiteY79" fmla="*/ 26125 h 621211"/>
              <a:gd name="connsiteX80" fmla="*/ 3085738 w 3590835"/>
              <a:gd name="connsiteY80" fmla="*/ 66765 h 621211"/>
              <a:gd name="connsiteX81" fmla="*/ 3001555 w 3590835"/>
              <a:gd name="connsiteY81" fmla="*/ 78377 h 621211"/>
              <a:gd name="connsiteX82" fmla="*/ 2821578 w 3590835"/>
              <a:gd name="connsiteY82" fmla="*/ 98697 h 621211"/>
              <a:gd name="connsiteX83" fmla="*/ 2667726 w 3590835"/>
              <a:gd name="connsiteY83" fmla="*/ 113211 h 621211"/>
              <a:gd name="connsiteX84" fmla="*/ 2429692 w 3590835"/>
              <a:gd name="connsiteY84" fmla="*/ 113211 h 621211"/>
              <a:gd name="connsiteX85" fmla="*/ 2322286 w 3590835"/>
              <a:gd name="connsiteY85" fmla="*/ 119017 h 621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3590835" h="621211">
                <a:moveTo>
                  <a:pt x="2322286" y="119017"/>
                </a:moveTo>
                <a:lnTo>
                  <a:pt x="2203269" y="127725"/>
                </a:lnTo>
                <a:lnTo>
                  <a:pt x="2066835" y="142240"/>
                </a:lnTo>
                <a:lnTo>
                  <a:pt x="1915886" y="156754"/>
                </a:lnTo>
                <a:lnTo>
                  <a:pt x="1712686" y="177074"/>
                </a:lnTo>
                <a:lnTo>
                  <a:pt x="1500778" y="203200"/>
                </a:lnTo>
                <a:lnTo>
                  <a:pt x="1309189" y="229325"/>
                </a:lnTo>
                <a:lnTo>
                  <a:pt x="1193075" y="246742"/>
                </a:lnTo>
                <a:lnTo>
                  <a:pt x="1018903" y="284480"/>
                </a:lnTo>
                <a:lnTo>
                  <a:pt x="926012" y="298994"/>
                </a:lnTo>
                <a:lnTo>
                  <a:pt x="725715" y="330925"/>
                </a:lnTo>
                <a:lnTo>
                  <a:pt x="542835" y="359954"/>
                </a:lnTo>
                <a:lnTo>
                  <a:pt x="470263" y="371565"/>
                </a:lnTo>
                <a:lnTo>
                  <a:pt x="441235" y="377371"/>
                </a:lnTo>
                <a:lnTo>
                  <a:pt x="409303" y="377371"/>
                </a:lnTo>
                <a:lnTo>
                  <a:pt x="351246" y="371565"/>
                </a:lnTo>
                <a:lnTo>
                  <a:pt x="307703" y="365760"/>
                </a:lnTo>
                <a:lnTo>
                  <a:pt x="238035" y="348342"/>
                </a:lnTo>
                <a:lnTo>
                  <a:pt x="165463" y="322217"/>
                </a:lnTo>
                <a:lnTo>
                  <a:pt x="110309" y="293188"/>
                </a:lnTo>
                <a:lnTo>
                  <a:pt x="87086" y="278674"/>
                </a:lnTo>
                <a:lnTo>
                  <a:pt x="63863" y="252548"/>
                </a:lnTo>
                <a:lnTo>
                  <a:pt x="58058" y="246742"/>
                </a:lnTo>
                <a:lnTo>
                  <a:pt x="49349" y="238034"/>
                </a:lnTo>
                <a:lnTo>
                  <a:pt x="29029" y="229325"/>
                </a:lnTo>
                <a:lnTo>
                  <a:pt x="14515" y="229325"/>
                </a:lnTo>
                <a:lnTo>
                  <a:pt x="2903" y="232228"/>
                </a:lnTo>
                <a:lnTo>
                  <a:pt x="0" y="246742"/>
                </a:lnTo>
                <a:lnTo>
                  <a:pt x="5806" y="269965"/>
                </a:lnTo>
                <a:lnTo>
                  <a:pt x="31932" y="310605"/>
                </a:lnTo>
                <a:lnTo>
                  <a:pt x="87086" y="383177"/>
                </a:lnTo>
                <a:lnTo>
                  <a:pt x="130629" y="432525"/>
                </a:lnTo>
                <a:lnTo>
                  <a:pt x="171269" y="470262"/>
                </a:lnTo>
                <a:lnTo>
                  <a:pt x="211909" y="508000"/>
                </a:lnTo>
                <a:lnTo>
                  <a:pt x="249646" y="537028"/>
                </a:lnTo>
                <a:lnTo>
                  <a:pt x="313509" y="571862"/>
                </a:lnTo>
                <a:lnTo>
                  <a:pt x="380275" y="600891"/>
                </a:lnTo>
                <a:lnTo>
                  <a:pt x="435429" y="618308"/>
                </a:lnTo>
                <a:lnTo>
                  <a:pt x="458652" y="621211"/>
                </a:lnTo>
                <a:lnTo>
                  <a:pt x="510903" y="606697"/>
                </a:lnTo>
                <a:lnTo>
                  <a:pt x="627018" y="568960"/>
                </a:lnTo>
                <a:lnTo>
                  <a:pt x="728618" y="542834"/>
                </a:lnTo>
                <a:lnTo>
                  <a:pt x="806995" y="525417"/>
                </a:lnTo>
                <a:lnTo>
                  <a:pt x="885372" y="510902"/>
                </a:lnTo>
                <a:lnTo>
                  <a:pt x="981166" y="493485"/>
                </a:lnTo>
                <a:lnTo>
                  <a:pt x="1039223" y="484777"/>
                </a:lnTo>
                <a:lnTo>
                  <a:pt x="1268549" y="438331"/>
                </a:lnTo>
                <a:lnTo>
                  <a:pt x="1442720" y="400594"/>
                </a:lnTo>
                <a:lnTo>
                  <a:pt x="1579155" y="377371"/>
                </a:lnTo>
                <a:lnTo>
                  <a:pt x="1666240" y="359954"/>
                </a:lnTo>
                <a:lnTo>
                  <a:pt x="1788160" y="342537"/>
                </a:lnTo>
                <a:lnTo>
                  <a:pt x="1924595" y="325120"/>
                </a:lnTo>
                <a:lnTo>
                  <a:pt x="2037806" y="313508"/>
                </a:lnTo>
                <a:lnTo>
                  <a:pt x="2191658" y="298994"/>
                </a:lnTo>
                <a:lnTo>
                  <a:pt x="2316480" y="293188"/>
                </a:lnTo>
                <a:lnTo>
                  <a:pt x="2426789" y="287382"/>
                </a:lnTo>
                <a:lnTo>
                  <a:pt x="2647406" y="287382"/>
                </a:lnTo>
                <a:lnTo>
                  <a:pt x="2798355" y="278674"/>
                </a:lnTo>
                <a:lnTo>
                  <a:pt x="2949303" y="278674"/>
                </a:lnTo>
                <a:lnTo>
                  <a:pt x="3053806" y="278674"/>
                </a:lnTo>
                <a:lnTo>
                  <a:pt x="3152503" y="278674"/>
                </a:lnTo>
                <a:lnTo>
                  <a:pt x="3288938" y="281577"/>
                </a:lnTo>
                <a:lnTo>
                  <a:pt x="3393440" y="284480"/>
                </a:lnTo>
                <a:lnTo>
                  <a:pt x="3457303" y="287382"/>
                </a:lnTo>
                <a:lnTo>
                  <a:pt x="3521166" y="278674"/>
                </a:lnTo>
                <a:lnTo>
                  <a:pt x="3553098" y="269965"/>
                </a:lnTo>
                <a:lnTo>
                  <a:pt x="3573418" y="258354"/>
                </a:lnTo>
                <a:lnTo>
                  <a:pt x="3585029" y="243840"/>
                </a:lnTo>
                <a:lnTo>
                  <a:pt x="3590835" y="232228"/>
                </a:lnTo>
                <a:lnTo>
                  <a:pt x="3590835" y="217714"/>
                </a:lnTo>
                <a:lnTo>
                  <a:pt x="3587932" y="194491"/>
                </a:lnTo>
                <a:lnTo>
                  <a:pt x="3579223" y="177074"/>
                </a:lnTo>
                <a:lnTo>
                  <a:pt x="3564709" y="153851"/>
                </a:lnTo>
                <a:lnTo>
                  <a:pt x="3532778" y="124822"/>
                </a:lnTo>
                <a:lnTo>
                  <a:pt x="3474720" y="87085"/>
                </a:lnTo>
                <a:lnTo>
                  <a:pt x="3413760" y="52251"/>
                </a:lnTo>
                <a:lnTo>
                  <a:pt x="3355703" y="26125"/>
                </a:lnTo>
                <a:lnTo>
                  <a:pt x="3277326" y="0"/>
                </a:lnTo>
                <a:lnTo>
                  <a:pt x="3268618" y="0"/>
                </a:lnTo>
                <a:lnTo>
                  <a:pt x="3190240" y="26125"/>
                </a:lnTo>
                <a:lnTo>
                  <a:pt x="3085738" y="66765"/>
                </a:lnTo>
                <a:lnTo>
                  <a:pt x="3001555" y="78377"/>
                </a:lnTo>
                <a:lnTo>
                  <a:pt x="2821578" y="98697"/>
                </a:lnTo>
                <a:lnTo>
                  <a:pt x="2667726" y="113211"/>
                </a:lnTo>
                <a:lnTo>
                  <a:pt x="2429692" y="113211"/>
                </a:lnTo>
                <a:lnTo>
                  <a:pt x="2322286" y="11901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EE1B69F1-E350-41BC-A097-EE8FA00CCA14}"/>
              </a:ext>
            </a:extLst>
          </p:cNvPr>
          <p:cNvSpPr/>
          <p:nvPr/>
        </p:nvSpPr>
        <p:spPr>
          <a:xfrm>
            <a:off x="3657600" y="2714625"/>
            <a:ext cx="2039938" cy="401638"/>
          </a:xfrm>
          <a:custGeom>
            <a:avLst/>
            <a:gdLst>
              <a:gd name="connsiteX0" fmla="*/ 971550 w 2040731"/>
              <a:gd name="connsiteY0" fmla="*/ 188119 h 402431"/>
              <a:gd name="connsiteX1" fmla="*/ 823913 w 2040731"/>
              <a:gd name="connsiteY1" fmla="*/ 207169 h 402431"/>
              <a:gd name="connsiteX2" fmla="*/ 692944 w 2040731"/>
              <a:gd name="connsiteY2" fmla="*/ 221456 h 402431"/>
              <a:gd name="connsiteX3" fmla="*/ 595313 w 2040731"/>
              <a:gd name="connsiteY3" fmla="*/ 233363 h 402431"/>
              <a:gd name="connsiteX4" fmla="*/ 516731 w 2040731"/>
              <a:gd name="connsiteY4" fmla="*/ 240506 h 402431"/>
              <a:gd name="connsiteX5" fmla="*/ 473869 w 2040731"/>
              <a:gd name="connsiteY5" fmla="*/ 245269 h 402431"/>
              <a:gd name="connsiteX6" fmla="*/ 447675 w 2040731"/>
              <a:gd name="connsiteY6" fmla="*/ 245269 h 402431"/>
              <a:gd name="connsiteX7" fmla="*/ 407194 w 2040731"/>
              <a:gd name="connsiteY7" fmla="*/ 242888 h 402431"/>
              <a:gd name="connsiteX8" fmla="*/ 350044 w 2040731"/>
              <a:gd name="connsiteY8" fmla="*/ 235744 h 402431"/>
              <a:gd name="connsiteX9" fmla="*/ 300038 w 2040731"/>
              <a:gd name="connsiteY9" fmla="*/ 226219 h 402431"/>
              <a:gd name="connsiteX10" fmla="*/ 226219 w 2040731"/>
              <a:gd name="connsiteY10" fmla="*/ 204788 h 402431"/>
              <a:gd name="connsiteX11" fmla="*/ 161925 w 2040731"/>
              <a:gd name="connsiteY11" fmla="*/ 183356 h 402431"/>
              <a:gd name="connsiteX12" fmla="*/ 95250 w 2040731"/>
              <a:gd name="connsiteY12" fmla="*/ 152400 h 402431"/>
              <a:gd name="connsiteX13" fmla="*/ 47625 w 2040731"/>
              <a:gd name="connsiteY13" fmla="*/ 128588 h 402431"/>
              <a:gd name="connsiteX14" fmla="*/ 26194 w 2040731"/>
              <a:gd name="connsiteY14" fmla="*/ 121444 h 402431"/>
              <a:gd name="connsiteX15" fmla="*/ 16669 w 2040731"/>
              <a:gd name="connsiteY15" fmla="*/ 121444 h 402431"/>
              <a:gd name="connsiteX16" fmla="*/ 2381 w 2040731"/>
              <a:gd name="connsiteY16" fmla="*/ 126206 h 402431"/>
              <a:gd name="connsiteX17" fmla="*/ 0 w 2040731"/>
              <a:gd name="connsiteY17" fmla="*/ 138113 h 402431"/>
              <a:gd name="connsiteX18" fmla="*/ 7144 w 2040731"/>
              <a:gd name="connsiteY18" fmla="*/ 164306 h 402431"/>
              <a:gd name="connsiteX19" fmla="*/ 23813 w 2040731"/>
              <a:gd name="connsiteY19" fmla="*/ 190500 h 402431"/>
              <a:gd name="connsiteX20" fmla="*/ 73819 w 2040731"/>
              <a:gd name="connsiteY20" fmla="*/ 238125 h 402431"/>
              <a:gd name="connsiteX21" fmla="*/ 126206 w 2040731"/>
              <a:gd name="connsiteY21" fmla="*/ 283369 h 402431"/>
              <a:gd name="connsiteX22" fmla="*/ 183356 w 2040731"/>
              <a:gd name="connsiteY22" fmla="*/ 323850 h 402431"/>
              <a:gd name="connsiteX23" fmla="*/ 235744 w 2040731"/>
              <a:gd name="connsiteY23" fmla="*/ 354806 h 402431"/>
              <a:gd name="connsiteX24" fmla="*/ 278606 w 2040731"/>
              <a:gd name="connsiteY24" fmla="*/ 373856 h 402431"/>
              <a:gd name="connsiteX25" fmla="*/ 326231 w 2040731"/>
              <a:gd name="connsiteY25" fmla="*/ 388144 h 402431"/>
              <a:gd name="connsiteX26" fmla="*/ 376238 w 2040731"/>
              <a:gd name="connsiteY26" fmla="*/ 397669 h 402431"/>
              <a:gd name="connsiteX27" fmla="*/ 440531 w 2040731"/>
              <a:gd name="connsiteY27" fmla="*/ 402431 h 402431"/>
              <a:gd name="connsiteX28" fmla="*/ 531019 w 2040731"/>
              <a:gd name="connsiteY28" fmla="*/ 402431 h 402431"/>
              <a:gd name="connsiteX29" fmla="*/ 711994 w 2040731"/>
              <a:gd name="connsiteY29" fmla="*/ 392906 h 402431"/>
              <a:gd name="connsiteX30" fmla="*/ 878681 w 2040731"/>
              <a:gd name="connsiteY30" fmla="*/ 381000 h 402431"/>
              <a:gd name="connsiteX31" fmla="*/ 1038225 w 2040731"/>
              <a:gd name="connsiteY31" fmla="*/ 359569 h 402431"/>
              <a:gd name="connsiteX32" fmla="*/ 1362075 w 2040731"/>
              <a:gd name="connsiteY32" fmla="*/ 321469 h 402431"/>
              <a:gd name="connsiteX33" fmla="*/ 1585913 w 2040731"/>
              <a:gd name="connsiteY33" fmla="*/ 283369 h 402431"/>
              <a:gd name="connsiteX34" fmla="*/ 1750219 w 2040731"/>
              <a:gd name="connsiteY34" fmla="*/ 250031 h 402431"/>
              <a:gd name="connsiteX35" fmla="*/ 1881188 w 2040731"/>
              <a:gd name="connsiteY35" fmla="*/ 219075 h 402431"/>
              <a:gd name="connsiteX36" fmla="*/ 1974056 w 2040731"/>
              <a:gd name="connsiteY36" fmla="*/ 195263 h 402431"/>
              <a:gd name="connsiteX37" fmla="*/ 2005013 w 2040731"/>
              <a:gd name="connsiteY37" fmla="*/ 180975 h 402431"/>
              <a:gd name="connsiteX38" fmla="*/ 2026444 w 2040731"/>
              <a:gd name="connsiteY38" fmla="*/ 166688 h 402431"/>
              <a:gd name="connsiteX39" fmla="*/ 2035969 w 2040731"/>
              <a:gd name="connsiteY39" fmla="*/ 154781 h 402431"/>
              <a:gd name="connsiteX40" fmla="*/ 2038350 w 2040731"/>
              <a:gd name="connsiteY40" fmla="*/ 142875 h 402431"/>
              <a:gd name="connsiteX41" fmla="*/ 2040731 w 2040731"/>
              <a:gd name="connsiteY41" fmla="*/ 130969 h 402431"/>
              <a:gd name="connsiteX42" fmla="*/ 2038350 w 2040731"/>
              <a:gd name="connsiteY42" fmla="*/ 119063 h 402431"/>
              <a:gd name="connsiteX43" fmla="*/ 2024063 w 2040731"/>
              <a:gd name="connsiteY43" fmla="*/ 92869 h 402431"/>
              <a:gd name="connsiteX44" fmla="*/ 2007394 w 2040731"/>
              <a:gd name="connsiteY44" fmla="*/ 71438 h 402431"/>
              <a:gd name="connsiteX45" fmla="*/ 1976438 w 2040731"/>
              <a:gd name="connsiteY45" fmla="*/ 57150 h 402431"/>
              <a:gd name="connsiteX46" fmla="*/ 1847850 w 2040731"/>
              <a:gd name="connsiteY46" fmla="*/ 16669 h 402431"/>
              <a:gd name="connsiteX47" fmla="*/ 1788319 w 2040731"/>
              <a:gd name="connsiteY47" fmla="*/ 0 h 402431"/>
              <a:gd name="connsiteX48" fmla="*/ 1762125 w 2040731"/>
              <a:gd name="connsiteY48" fmla="*/ 2381 h 402431"/>
              <a:gd name="connsiteX49" fmla="*/ 1728788 w 2040731"/>
              <a:gd name="connsiteY49" fmla="*/ 14288 h 402431"/>
              <a:gd name="connsiteX50" fmla="*/ 1695450 w 2040731"/>
              <a:gd name="connsiteY50" fmla="*/ 26194 h 402431"/>
              <a:gd name="connsiteX51" fmla="*/ 1650206 w 2040731"/>
              <a:gd name="connsiteY51" fmla="*/ 50006 h 402431"/>
              <a:gd name="connsiteX52" fmla="*/ 1619250 w 2040731"/>
              <a:gd name="connsiteY52" fmla="*/ 66675 h 402431"/>
              <a:gd name="connsiteX53" fmla="*/ 1590675 w 2040731"/>
              <a:gd name="connsiteY53" fmla="*/ 76200 h 402431"/>
              <a:gd name="connsiteX54" fmla="*/ 1454944 w 2040731"/>
              <a:gd name="connsiteY54" fmla="*/ 107156 h 402431"/>
              <a:gd name="connsiteX55" fmla="*/ 1371600 w 2040731"/>
              <a:gd name="connsiteY55" fmla="*/ 121444 h 402431"/>
              <a:gd name="connsiteX56" fmla="*/ 1262063 w 2040731"/>
              <a:gd name="connsiteY56" fmla="*/ 138113 h 402431"/>
              <a:gd name="connsiteX57" fmla="*/ 1064419 w 2040731"/>
              <a:gd name="connsiteY57" fmla="*/ 176213 h 402431"/>
              <a:gd name="connsiteX58" fmla="*/ 971550 w 2040731"/>
              <a:gd name="connsiteY58" fmla="*/ 188119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040731" h="402431">
                <a:moveTo>
                  <a:pt x="971550" y="188119"/>
                </a:moveTo>
                <a:lnTo>
                  <a:pt x="823913" y="207169"/>
                </a:lnTo>
                <a:lnTo>
                  <a:pt x="692944" y="221456"/>
                </a:lnTo>
                <a:lnTo>
                  <a:pt x="595313" y="233363"/>
                </a:lnTo>
                <a:lnTo>
                  <a:pt x="516731" y="240506"/>
                </a:lnTo>
                <a:lnTo>
                  <a:pt x="473869" y="245269"/>
                </a:lnTo>
                <a:lnTo>
                  <a:pt x="447675" y="245269"/>
                </a:lnTo>
                <a:lnTo>
                  <a:pt x="407194" y="242888"/>
                </a:lnTo>
                <a:lnTo>
                  <a:pt x="350044" y="235744"/>
                </a:lnTo>
                <a:lnTo>
                  <a:pt x="300038" y="226219"/>
                </a:lnTo>
                <a:lnTo>
                  <a:pt x="226219" y="204788"/>
                </a:lnTo>
                <a:lnTo>
                  <a:pt x="161925" y="183356"/>
                </a:lnTo>
                <a:lnTo>
                  <a:pt x="95250" y="152400"/>
                </a:lnTo>
                <a:lnTo>
                  <a:pt x="47625" y="128588"/>
                </a:lnTo>
                <a:lnTo>
                  <a:pt x="26194" y="121444"/>
                </a:lnTo>
                <a:lnTo>
                  <a:pt x="16669" y="121444"/>
                </a:lnTo>
                <a:lnTo>
                  <a:pt x="2381" y="126206"/>
                </a:lnTo>
                <a:lnTo>
                  <a:pt x="0" y="138113"/>
                </a:lnTo>
                <a:lnTo>
                  <a:pt x="7144" y="164306"/>
                </a:lnTo>
                <a:lnTo>
                  <a:pt x="23813" y="190500"/>
                </a:lnTo>
                <a:lnTo>
                  <a:pt x="73819" y="238125"/>
                </a:lnTo>
                <a:lnTo>
                  <a:pt x="126206" y="283369"/>
                </a:lnTo>
                <a:lnTo>
                  <a:pt x="183356" y="323850"/>
                </a:lnTo>
                <a:lnTo>
                  <a:pt x="235744" y="354806"/>
                </a:lnTo>
                <a:lnTo>
                  <a:pt x="278606" y="373856"/>
                </a:lnTo>
                <a:lnTo>
                  <a:pt x="326231" y="388144"/>
                </a:lnTo>
                <a:lnTo>
                  <a:pt x="376238" y="397669"/>
                </a:lnTo>
                <a:lnTo>
                  <a:pt x="440531" y="402431"/>
                </a:lnTo>
                <a:lnTo>
                  <a:pt x="531019" y="402431"/>
                </a:lnTo>
                <a:lnTo>
                  <a:pt x="711994" y="392906"/>
                </a:lnTo>
                <a:lnTo>
                  <a:pt x="878681" y="381000"/>
                </a:lnTo>
                <a:lnTo>
                  <a:pt x="1038225" y="359569"/>
                </a:lnTo>
                <a:lnTo>
                  <a:pt x="1362075" y="321469"/>
                </a:lnTo>
                <a:lnTo>
                  <a:pt x="1585913" y="283369"/>
                </a:lnTo>
                <a:lnTo>
                  <a:pt x="1750219" y="250031"/>
                </a:lnTo>
                <a:lnTo>
                  <a:pt x="1881188" y="219075"/>
                </a:lnTo>
                <a:lnTo>
                  <a:pt x="1974056" y="195263"/>
                </a:lnTo>
                <a:lnTo>
                  <a:pt x="2005013" y="180975"/>
                </a:lnTo>
                <a:lnTo>
                  <a:pt x="2026444" y="166688"/>
                </a:lnTo>
                <a:lnTo>
                  <a:pt x="2035969" y="154781"/>
                </a:lnTo>
                <a:lnTo>
                  <a:pt x="2038350" y="142875"/>
                </a:lnTo>
                <a:lnTo>
                  <a:pt x="2040731" y="130969"/>
                </a:lnTo>
                <a:lnTo>
                  <a:pt x="2038350" y="119063"/>
                </a:lnTo>
                <a:lnTo>
                  <a:pt x="2024063" y="92869"/>
                </a:lnTo>
                <a:lnTo>
                  <a:pt x="2007394" y="71438"/>
                </a:lnTo>
                <a:lnTo>
                  <a:pt x="1976438" y="57150"/>
                </a:lnTo>
                <a:lnTo>
                  <a:pt x="1847850" y="16669"/>
                </a:lnTo>
                <a:lnTo>
                  <a:pt x="1788319" y="0"/>
                </a:lnTo>
                <a:lnTo>
                  <a:pt x="1762125" y="2381"/>
                </a:lnTo>
                <a:lnTo>
                  <a:pt x="1728788" y="14288"/>
                </a:lnTo>
                <a:lnTo>
                  <a:pt x="1695450" y="26194"/>
                </a:lnTo>
                <a:lnTo>
                  <a:pt x="1650206" y="50006"/>
                </a:lnTo>
                <a:lnTo>
                  <a:pt x="1619250" y="66675"/>
                </a:lnTo>
                <a:lnTo>
                  <a:pt x="1590675" y="76200"/>
                </a:lnTo>
                <a:lnTo>
                  <a:pt x="1454944" y="107156"/>
                </a:lnTo>
                <a:lnTo>
                  <a:pt x="1371600" y="121444"/>
                </a:lnTo>
                <a:lnTo>
                  <a:pt x="1262063" y="138113"/>
                </a:lnTo>
                <a:lnTo>
                  <a:pt x="1064419" y="176213"/>
                </a:lnTo>
                <a:lnTo>
                  <a:pt x="971550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EF7FCD4B-BA5E-4569-AE96-DE283B22A537}"/>
              </a:ext>
            </a:extLst>
          </p:cNvPr>
          <p:cNvSpPr/>
          <p:nvPr/>
        </p:nvSpPr>
        <p:spPr>
          <a:xfrm>
            <a:off x="3817938" y="1525588"/>
            <a:ext cx="525462" cy="1101725"/>
          </a:xfrm>
          <a:custGeom>
            <a:avLst/>
            <a:gdLst>
              <a:gd name="connsiteX0" fmla="*/ 481012 w 526256"/>
              <a:gd name="connsiteY0" fmla="*/ 333375 h 1100138"/>
              <a:gd name="connsiteX1" fmla="*/ 481012 w 526256"/>
              <a:gd name="connsiteY1" fmla="*/ 485775 h 1100138"/>
              <a:gd name="connsiteX2" fmla="*/ 502444 w 526256"/>
              <a:gd name="connsiteY2" fmla="*/ 659607 h 1100138"/>
              <a:gd name="connsiteX3" fmla="*/ 504825 w 526256"/>
              <a:gd name="connsiteY3" fmla="*/ 733425 h 1100138"/>
              <a:gd name="connsiteX4" fmla="*/ 507206 w 526256"/>
              <a:gd name="connsiteY4" fmla="*/ 790575 h 1100138"/>
              <a:gd name="connsiteX5" fmla="*/ 509587 w 526256"/>
              <a:gd name="connsiteY5" fmla="*/ 828675 h 1100138"/>
              <a:gd name="connsiteX6" fmla="*/ 514350 w 526256"/>
              <a:gd name="connsiteY6" fmla="*/ 890588 h 1100138"/>
              <a:gd name="connsiteX7" fmla="*/ 521494 w 526256"/>
              <a:gd name="connsiteY7" fmla="*/ 950119 h 1100138"/>
              <a:gd name="connsiteX8" fmla="*/ 526256 w 526256"/>
              <a:gd name="connsiteY8" fmla="*/ 981075 h 1100138"/>
              <a:gd name="connsiteX9" fmla="*/ 526256 w 526256"/>
              <a:gd name="connsiteY9" fmla="*/ 1021557 h 1100138"/>
              <a:gd name="connsiteX10" fmla="*/ 519112 w 526256"/>
              <a:gd name="connsiteY10" fmla="*/ 1052513 h 1100138"/>
              <a:gd name="connsiteX11" fmla="*/ 509587 w 526256"/>
              <a:gd name="connsiteY11" fmla="*/ 1073944 h 1100138"/>
              <a:gd name="connsiteX12" fmla="*/ 495300 w 526256"/>
              <a:gd name="connsiteY12" fmla="*/ 1090613 h 1100138"/>
              <a:gd name="connsiteX13" fmla="*/ 478631 w 526256"/>
              <a:gd name="connsiteY13" fmla="*/ 1097757 h 1100138"/>
              <a:gd name="connsiteX14" fmla="*/ 457200 w 526256"/>
              <a:gd name="connsiteY14" fmla="*/ 1100138 h 1100138"/>
              <a:gd name="connsiteX15" fmla="*/ 426244 w 526256"/>
              <a:gd name="connsiteY15" fmla="*/ 1095375 h 1100138"/>
              <a:gd name="connsiteX16" fmla="*/ 402431 w 526256"/>
              <a:gd name="connsiteY16" fmla="*/ 1083469 h 1100138"/>
              <a:gd name="connsiteX17" fmla="*/ 385762 w 526256"/>
              <a:gd name="connsiteY17" fmla="*/ 1066800 h 1100138"/>
              <a:gd name="connsiteX18" fmla="*/ 371475 w 526256"/>
              <a:gd name="connsiteY18" fmla="*/ 1050132 h 1100138"/>
              <a:gd name="connsiteX19" fmla="*/ 357187 w 526256"/>
              <a:gd name="connsiteY19" fmla="*/ 1028700 h 1100138"/>
              <a:gd name="connsiteX20" fmla="*/ 342900 w 526256"/>
              <a:gd name="connsiteY20" fmla="*/ 1002507 h 1100138"/>
              <a:gd name="connsiteX21" fmla="*/ 330994 w 526256"/>
              <a:gd name="connsiteY21" fmla="*/ 966788 h 1100138"/>
              <a:gd name="connsiteX22" fmla="*/ 314325 w 526256"/>
              <a:gd name="connsiteY22" fmla="*/ 909638 h 1100138"/>
              <a:gd name="connsiteX23" fmla="*/ 297656 w 526256"/>
              <a:gd name="connsiteY23" fmla="*/ 852488 h 1100138"/>
              <a:gd name="connsiteX24" fmla="*/ 288131 w 526256"/>
              <a:gd name="connsiteY24" fmla="*/ 812007 h 1100138"/>
              <a:gd name="connsiteX25" fmla="*/ 280987 w 526256"/>
              <a:gd name="connsiteY25" fmla="*/ 769144 h 1100138"/>
              <a:gd name="connsiteX26" fmla="*/ 276225 w 526256"/>
              <a:gd name="connsiteY26" fmla="*/ 707232 h 1100138"/>
              <a:gd name="connsiteX27" fmla="*/ 261937 w 526256"/>
              <a:gd name="connsiteY27" fmla="*/ 528638 h 1100138"/>
              <a:gd name="connsiteX28" fmla="*/ 257175 w 526256"/>
              <a:gd name="connsiteY28" fmla="*/ 523875 h 1100138"/>
              <a:gd name="connsiteX29" fmla="*/ 257175 w 526256"/>
              <a:gd name="connsiteY29" fmla="*/ 490538 h 1100138"/>
              <a:gd name="connsiteX30" fmla="*/ 252412 w 526256"/>
              <a:gd name="connsiteY30" fmla="*/ 438150 h 1100138"/>
              <a:gd name="connsiteX31" fmla="*/ 242887 w 526256"/>
              <a:gd name="connsiteY31" fmla="*/ 383382 h 1100138"/>
              <a:gd name="connsiteX32" fmla="*/ 230981 w 526256"/>
              <a:gd name="connsiteY32" fmla="*/ 328613 h 1100138"/>
              <a:gd name="connsiteX33" fmla="*/ 219075 w 526256"/>
              <a:gd name="connsiteY33" fmla="*/ 280988 h 1100138"/>
              <a:gd name="connsiteX34" fmla="*/ 202406 w 526256"/>
              <a:gd name="connsiteY34" fmla="*/ 238125 h 1100138"/>
              <a:gd name="connsiteX35" fmla="*/ 192881 w 526256"/>
              <a:gd name="connsiteY35" fmla="*/ 216694 h 1100138"/>
              <a:gd name="connsiteX36" fmla="*/ 180975 w 526256"/>
              <a:gd name="connsiteY36" fmla="*/ 200025 h 1100138"/>
              <a:gd name="connsiteX37" fmla="*/ 159544 w 526256"/>
              <a:gd name="connsiteY37" fmla="*/ 178594 h 1100138"/>
              <a:gd name="connsiteX38" fmla="*/ 119062 w 526256"/>
              <a:gd name="connsiteY38" fmla="*/ 140494 h 1100138"/>
              <a:gd name="connsiteX39" fmla="*/ 52387 w 526256"/>
              <a:gd name="connsiteY39" fmla="*/ 85725 h 1100138"/>
              <a:gd name="connsiteX40" fmla="*/ 16669 w 526256"/>
              <a:gd name="connsiteY40" fmla="*/ 54769 h 1100138"/>
              <a:gd name="connsiteX41" fmla="*/ 2381 w 526256"/>
              <a:gd name="connsiteY41" fmla="*/ 33338 h 1100138"/>
              <a:gd name="connsiteX42" fmla="*/ 0 w 526256"/>
              <a:gd name="connsiteY42" fmla="*/ 23813 h 1100138"/>
              <a:gd name="connsiteX43" fmla="*/ 0 w 526256"/>
              <a:gd name="connsiteY43" fmla="*/ 9525 h 1100138"/>
              <a:gd name="connsiteX44" fmla="*/ 9525 w 526256"/>
              <a:gd name="connsiteY44" fmla="*/ 2382 h 1100138"/>
              <a:gd name="connsiteX45" fmla="*/ 21431 w 526256"/>
              <a:gd name="connsiteY45" fmla="*/ 0 h 1100138"/>
              <a:gd name="connsiteX46" fmla="*/ 47625 w 526256"/>
              <a:gd name="connsiteY46" fmla="*/ 4763 h 1100138"/>
              <a:gd name="connsiteX47" fmla="*/ 78581 w 526256"/>
              <a:gd name="connsiteY47" fmla="*/ 4763 h 1100138"/>
              <a:gd name="connsiteX48" fmla="*/ 135731 w 526256"/>
              <a:gd name="connsiteY48" fmla="*/ 11907 h 1100138"/>
              <a:gd name="connsiteX49" fmla="*/ 173831 w 526256"/>
              <a:gd name="connsiteY49" fmla="*/ 19050 h 1100138"/>
              <a:gd name="connsiteX50" fmla="*/ 230981 w 526256"/>
              <a:gd name="connsiteY50" fmla="*/ 35719 h 1100138"/>
              <a:gd name="connsiteX51" fmla="*/ 297656 w 526256"/>
              <a:gd name="connsiteY51" fmla="*/ 59532 h 1100138"/>
              <a:gd name="connsiteX52" fmla="*/ 388144 w 526256"/>
              <a:gd name="connsiteY52" fmla="*/ 102394 h 1100138"/>
              <a:gd name="connsiteX53" fmla="*/ 411956 w 526256"/>
              <a:gd name="connsiteY53" fmla="*/ 114300 h 1100138"/>
              <a:gd name="connsiteX54" fmla="*/ 438150 w 526256"/>
              <a:gd name="connsiteY54" fmla="*/ 123825 h 1100138"/>
              <a:gd name="connsiteX55" fmla="*/ 452437 w 526256"/>
              <a:gd name="connsiteY55" fmla="*/ 130969 h 1100138"/>
              <a:gd name="connsiteX56" fmla="*/ 464344 w 526256"/>
              <a:gd name="connsiteY56" fmla="*/ 140494 h 1100138"/>
              <a:gd name="connsiteX57" fmla="*/ 473869 w 526256"/>
              <a:gd name="connsiteY57" fmla="*/ 150019 h 1100138"/>
              <a:gd name="connsiteX58" fmla="*/ 483394 w 526256"/>
              <a:gd name="connsiteY58" fmla="*/ 169069 h 1100138"/>
              <a:gd name="connsiteX59" fmla="*/ 488156 w 526256"/>
              <a:gd name="connsiteY59" fmla="*/ 190500 h 1100138"/>
              <a:gd name="connsiteX60" fmla="*/ 488156 w 526256"/>
              <a:gd name="connsiteY60" fmla="*/ 207169 h 1100138"/>
              <a:gd name="connsiteX61" fmla="*/ 485775 w 526256"/>
              <a:gd name="connsiteY61" fmla="*/ 230982 h 1100138"/>
              <a:gd name="connsiteX62" fmla="*/ 483394 w 526256"/>
              <a:gd name="connsiteY62" fmla="*/ 247650 h 1100138"/>
              <a:gd name="connsiteX63" fmla="*/ 481012 w 526256"/>
              <a:gd name="connsiteY63" fmla="*/ 333375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26256" h="1100138">
                <a:moveTo>
                  <a:pt x="481012" y="333375"/>
                </a:moveTo>
                <a:lnTo>
                  <a:pt x="481012" y="485775"/>
                </a:lnTo>
                <a:lnTo>
                  <a:pt x="502444" y="659607"/>
                </a:lnTo>
                <a:cubicBezTo>
                  <a:pt x="503238" y="684213"/>
                  <a:pt x="504031" y="708819"/>
                  <a:pt x="504825" y="733425"/>
                </a:cubicBezTo>
                <a:cubicBezTo>
                  <a:pt x="505619" y="752475"/>
                  <a:pt x="506412" y="771525"/>
                  <a:pt x="507206" y="790575"/>
                </a:cubicBezTo>
                <a:lnTo>
                  <a:pt x="509587" y="828675"/>
                </a:lnTo>
                <a:lnTo>
                  <a:pt x="514350" y="890588"/>
                </a:lnTo>
                <a:lnTo>
                  <a:pt x="521494" y="950119"/>
                </a:lnTo>
                <a:lnTo>
                  <a:pt x="526256" y="981075"/>
                </a:lnTo>
                <a:lnTo>
                  <a:pt x="526256" y="1021557"/>
                </a:lnTo>
                <a:lnTo>
                  <a:pt x="519112" y="1052513"/>
                </a:lnTo>
                <a:lnTo>
                  <a:pt x="509587" y="1073944"/>
                </a:lnTo>
                <a:lnTo>
                  <a:pt x="495300" y="1090613"/>
                </a:lnTo>
                <a:lnTo>
                  <a:pt x="478631" y="1097757"/>
                </a:lnTo>
                <a:lnTo>
                  <a:pt x="457200" y="1100138"/>
                </a:lnTo>
                <a:lnTo>
                  <a:pt x="426244" y="1095375"/>
                </a:lnTo>
                <a:lnTo>
                  <a:pt x="402431" y="1083469"/>
                </a:lnTo>
                <a:lnTo>
                  <a:pt x="385762" y="1066800"/>
                </a:lnTo>
                <a:lnTo>
                  <a:pt x="371475" y="1050132"/>
                </a:lnTo>
                <a:lnTo>
                  <a:pt x="357187" y="1028700"/>
                </a:lnTo>
                <a:lnTo>
                  <a:pt x="342900" y="1002507"/>
                </a:lnTo>
                <a:lnTo>
                  <a:pt x="330994" y="966788"/>
                </a:lnTo>
                <a:lnTo>
                  <a:pt x="314325" y="909638"/>
                </a:lnTo>
                <a:lnTo>
                  <a:pt x="297656" y="852488"/>
                </a:lnTo>
                <a:lnTo>
                  <a:pt x="288131" y="812007"/>
                </a:lnTo>
                <a:lnTo>
                  <a:pt x="280987" y="769144"/>
                </a:lnTo>
                <a:lnTo>
                  <a:pt x="276225" y="707232"/>
                </a:lnTo>
                <a:lnTo>
                  <a:pt x="261937" y="528638"/>
                </a:lnTo>
                <a:lnTo>
                  <a:pt x="257175" y="523875"/>
                </a:lnTo>
                <a:lnTo>
                  <a:pt x="257175" y="490538"/>
                </a:lnTo>
                <a:lnTo>
                  <a:pt x="252412" y="438150"/>
                </a:lnTo>
                <a:lnTo>
                  <a:pt x="242887" y="383382"/>
                </a:lnTo>
                <a:lnTo>
                  <a:pt x="230981" y="328613"/>
                </a:lnTo>
                <a:lnTo>
                  <a:pt x="219075" y="280988"/>
                </a:lnTo>
                <a:lnTo>
                  <a:pt x="202406" y="238125"/>
                </a:lnTo>
                <a:lnTo>
                  <a:pt x="192881" y="216694"/>
                </a:lnTo>
                <a:lnTo>
                  <a:pt x="180975" y="200025"/>
                </a:lnTo>
                <a:lnTo>
                  <a:pt x="159544" y="178594"/>
                </a:lnTo>
                <a:lnTo>
                  <a:pt x="119062" y="140494"/>
                </a:lnTo>
                <a:lnTo>
                  <a:pt x="52387" y="85725"/>
                </a:lnTo>
                <a:lnTo>
                  <a:pt x="16669" y="54769"/>
                </a:lnTo>
                <a:lnTo>
                  <a:pt x="2381" y="33338"/>
                </a:lnTo>
                <a:lnTo>
                  <a:pt x="0" y="23813"/>
                </a:lnTo>
                <a:lnTo>
                  <a:pt x="0" y="9525"/>
                </a:lnTo>
                <a:lnTo>
                  <a:pt x="9525" y="2382"/>
                </a:lnTo>
                <a:lnTo>
                  <a:pt x="21431" y="0"/>
                </a:lnTo>
                <a:lnTo>
                  <a:pt x="47625" y="4763"/>
                </a:lnTo>
                <a:lnTo>
                  <a:pt x="78581" y="4763"/>
                </a:lnTo>
                <a:lnTo>
                  <a:pt x="135731" y="11907"/>
                </a:lnTo>
                <a:lnTo>
                  <a:pt x="173831" y="19050"/>
                </a:lnTo>
                <a:lnTo>
                  <a:pt x="230981" y="35719"/>
                </a:lnTo>
                <a:lnTo>
                  <a:pt x="297656" y="59532"/>
                </a:lnTo>
                <a:lnTo>
                  <a:pt x="388144" y="102394"/>
                </a:lnTo>
                <a:lnTo>
                  <a:pt x="411956" y="114300"/>
                </a:lnTo>
                <a:lnTo>
                  <a:pt x="438150" y="123825"/>
                </a:lnTo>
                <a:lnTo>
                  <a:pt x="452437" y="130969"/>
                </a:lnTo>
                <a:lnTo>
                  <a:pt x="464344" y="140494"/>
                </a:lnTo>
                <a:lnTo>
                  <a:pt x="473869" y="150019"/>
                </a:lnTo>
                <a:lnTo>
                  <a:pt x="483394" y="169069"/>
                </a:lnTo>
                <a:lnTo>
                  <a:pt x="488156" y="190500"/>
                </a:lnTo>
                <a:lnTo>
                  <a:pt x="488156" y="207169"/>
                </a:lnTo>
                <a:lnTo>
                  <a:pt x="485775" y="230982"/>
                </a:lnTo>
                <a:lnTo>
                  <a:pt x="483394" y="247650"/>
                </a:lnTo>
                <a:lnTo>
                  <a:pt x="481012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C0217FDB-DC09-446A-98D4-6E2D8628C526}"/>
              </a:ext>
            </a:extLst>
          </p:cNvPr>
          <p:cNvSpPr/>
          <p:nvPr/>
        </p:nvSpPr>
        <p:spPr>
          <a:xfrm>
            <a:off x="5341938" y="1331913"/>
            <a:ext cx="600075" cy="1201737"/>
          </a:xfrm>
          <a:custGeom>
            <a:avLst/>
            <a:gdLst>
              <a:gd name="connsiteX0" fmla="*/ 321469 w 600075"/>
              <a:gd name="connsiteY0" fmla="*/ 754856 h 1202531"/>
              <a:gd name="connsiteX1" fmla="*/ 240506 w 600075"/>
              <a:gd name="connsiteY1" fmla="*/ 916781 h 1202531"/>
              <a:gd name="connsiteX2" fmla="*/ 173831 w 600075"/>
              <a:gd name="connsiteY2" fmla="*/ 1050131 h 1202531"/>
              <a:gd name="connsiteX3" fmla="*/ 119062 w 600075"/>
              <a:gd name="connsiteY3" fmla="*/ 1157287 h 1202531"/>
              <a:gd name="connsiteX4" fmla="*/ 111919 w 600075"/>
              <a:gd name="connsiteY4" fmla="*/ 1166812 h 1202531"/>
              <a:gd name="connsiteX5" fmla="*/ 83344 w 600075"/>
              <a:gd name="connsiteY5" fmla="*/ 1185862 h 1202531"/>
              <a:gd name="connsiteX6" fmla="*/ 59531 w 600075"/>
              <a:gd name="connsiteY6" fmla="*/ 1200150 h 1202531"/>
              <a:gd name="connsiteX7" fmla="*/ 50006 w 600075"/>
              <a:gd name="connsiteY7" fmla="*/ 1202531 h 1202531"/>
              <a:gd name="connsiteX8" fmla="*/ 40481 w 600075"/>
              <a:gd name="connsiteY8" fmla="*/ 1202531 h 1202531"/>
              <a:gd name="connsiteX9" fmla="*/ 26194 w 600075"/>
              <a:gd name="connsiteY9" fmla="*/ 1197769 h 1202531"/>
              <a:gd name="connsiteX10" fmla="*/ 14287 w 600075"/>
              <a:gd name="connsiteY10" fmla="*/ 1185862 h 1202531"/>
              <a:gd name="connsiteX11" fmla="*/ 7144 w 600075"/>
              <a:gd name="connsiteY11" fmla="*/ 1176337 h 1202531"/>
              <a:gd name="connsiteX12" fmla="*/ 2381 w 600075"/>
              <a:gd name="connsiteY12" fmla="*/ 1164431 h 1202531"/>
              <a:gd name="connsiteX13" fmla="*/ 0 w 600075"/>
              <a:gd name="connsiteY13" fmla="*/ 1143000 h 1202531"/>
              <a:gd name="connsiteX14" fmla="*/ 2381 w 600075"/>
              <a:gd name="connsiteY14" fmla="*/ 1112044 h 1202531"/>
              <a:gd name="connsiteX15" fmla="*/ 7144 w 600075"/>
              <a:gd name="connsiteY15" fmla="*/ 1090612 h 1202531"/>
              <a:gd name="connsiteX16" fmla="*/ 38100 w 600075"/>
              <a:gd name="connsiteY16" fmla="*/ 1004887 h 1202531"/>
              <a:gd name="connsiteX17" fmla="*/ 80962 w 600075"/>
              <a:gd name="connsiteY17" fmla="*/ 888206 h 1202531"/>
              <a:gd name="connsiteX18" fmla="*/ 126206 w 600075"/>
              <a:gd name="connsiteY18" fmla="*/ 752475 h 1202531"/>
              <a:gd name="connsiteX19" fmla="*/ 145256 w 600075"/>
              <a:gd name="connsiteY19" fmla="*/ 685800 h 1202531"/>
              <a:gd name="connsiteX20" fmla="*/ 178594 w 600075"/>
              <a:gd name="connsiteY20" fmla="*/ 550069 h 1202531"/>
              <a:gd name="connsiteX21" fmla="*/ 195262 w 600075"/>
              <a:gd name="connsiteY21" fmla="*/ 507206 h 1202531"/>
              <a:gd name="connsiteX22" fmla="*/ 214312 w 600075"/>
              <a:gd name="connsiteY22" fmla="*/ 457200 h 1202531"/>
              <a:gd name="connsiteX23" fmla="*/ 240506 w 600075"/>
              <a:gd name="connsiteY23" fmla="*/ 364331 h 1202531"/>
              <a:gd name="connsiteX24" fmla="*/ 257175 w 600075"/>
              <a:gd name="connsiteY24" fmla="*/ 295275 h 1202531"/>
              <a:gd name="connsiteX25" fmla="*/ 269081 w 600075"/>
              <a:gd name="connsiteY25" fmla="*/ 235744 h 1202531"/>
              <a:gd name="connsiteX26" fmla="*/ 271462 w 600075"/>
              <a:gd name="connsiteY26" fmla="*/ 221456 h 1202531"/>
              <a:gd name="connsiteX27" fmla="*/ 271462 w 600075"/>
              <a:gd name="connsiteY27" fmla="*/ 192881 h 1202531"/>
              <a:gd name="connsiteX28" fmla="*/ 269081 w 600075"/>
              <a:gd name="connsiteY28" fmla="*/ 161925 h 1202531"/>
              <a:gd name="connsiteX29" fmla="*/ 259556 w 600075"/>
              <a:gd name="connsiteY29" fmla="*/ 130969 h 1202531"/>
              <a:gd name="connsiteX30" fmla="*/ 245269 w 600075"/>
              <a:gd name="connsiteY30" fmla="*/ 102394 h 1202531"/>
              <a:gd name="connsiteX31" fmla="*/ 223837 w 600075"/>
              <a:gd name="connsiteY31" fmla="*/ 80962 h 1202531"/>
              <a:gd name="connsiteX32" fmla="*/ 197644 w 600075"/>
              <a:gd name="connsiteY32" fmla="*/ 61912 h 1202531"/>
              <a:gd name="connsiteX33" fmla="*/ 178594 w 600075"/>
              <a:gd name="connsiteY33" fmla="*/ 45244 h 1202531"/>
              <a:gd name="connsiteX34" fmla="*/ 176212 w 600075"/>
              <a:gd name="connsiteY34" fmla="*/ 38100 h 1202531"/>
              <a:gd name="connsiteX35" fmla="*/ 176212 w 600075"/>
              <a:gd name="connsiteY35" fmla="*/ 33337 h 1202531"/>
              <a:gd name="connsiteX36" fmla="*/ 178594 w 600075"/>
              <a:gd name="connsiteY36" fmla="*/ 21431 h 1202531"/>
              <a:gd name="connsiteX37" fmla="*/ 192881 w 600075"/>
              <a:gd name="connsiteY37" fmla="*/ 11906 h 1202531"/>
              <a:gd name="connsiteX38" fmla="*/ 221456 w 600075"/>
              <a:gd name="connsiteY38" fmla="*/ 0 h 1202531"/>
              <a:gd name="connsiteX39" fmla="*/ 257175 w 600075"/>
              <a:gd name="connsiteY39" fmla="*/ 0 h 1202531"/>
              <a:gd name="connsiteX40" fmla="*/ 302419 w 600075"/>
              <a:gd name="connsiteY40" fmla="*/ 0 h 1202531"/>
              <a:gd name="connsiteX41" fmla="*/ 319087 w 600075"/>
              <a:gd name="connsiteY41" fmla="*/ 2381 h 1202531"/>
              <a:gd name="connsiteX42" fmla="*/ 338137 w 600075"/>
              <a:gd name="connsiteY42" fmla="*/ 9525 h 1202531"/>
              <a:gd name="connsiteX43" fmla="*/ 402431 w 600075"/>
              <a:gd name="connsiteY43" fmla="*/ 50006 h 1202531"/>
              <a:gd name="connsiteX44" fmla="*/ 476250 w 600075"/>
              <a:gd name="connsiteY44" fmla="*/ 95250 h 1202531"/>
              <a:gd name="connsiteX45" fmla="*/ 545306 w 600075"/>
              <a:gd name="connsiteY45" fmla="*/ 133350 h 1202531"/>
              <a:gd name="connsiteX46" fmla="*/ 559594 w 600075"/>
              <a:gd name="connsiteY46" fmla="*/ 142875 h 1202531"/>
              <a:gd name="connsiteX47" fmla="*/ 571500 w 600075"/>
              <a:gd name="connsiteY47" fmla="*/ 152400 h 1202531"/>
              <a:gd name="connsiteX48" fmla="*/ 585787 w 600075"/>
              <a:gd name="connsiteY48" fmla="*/ 171450 h 1202531"/>
              <a:gd name="connsiteX49" fmla="*/ 595312 w 600075"/>
              <a:gd name="connsiteY49" fmla="*/ 190500 h 1202531"/>
              <a:gd name="connsiteX50" fmla="*/ 600075 w 600075"/>
              <a:gd name="connsiteY50" fmla="*/ 207169 h 1202531"/>
              <a:gd name="connsiteX51" fmla="*/ 600075 w 600075"/>
              <a:gd name="connsiteY51" fmla="*/ 233362 h 1202531"/>
              <a:gd name="connsiteX52" fmla="*/ 595312 w 600075"/>
              <a:gd name="connsiteY52" fmla="*/ 250031 h 1202531"/>
              <a:gd name="connsiteX53" fmla="*/ 583406 w 600075"/>
              <a:gd name="connsiteY53" fmla="*/ 269081 h 1202531"/>
              <a:gd name="connsiteX54" fmla="*/ 564356 w 600075"/>
              <a:gd name="connsiteY54" fmla="*/ 290512 h 1202531"/>
              <a:gd name="connsiteX55" fmla="*/ 542925 w 600075"/>
              <a:gd name="connsiteY55" fmla="*/ 314325 h 1202531"/>
              <a:gd name="connsiteX56" fmla="*/ 516731 w 600075"/>
              <a:gd name="connsiteY56" fmla="*/ 361950 h 1202531"/>
              <a:gd name="connsiteX57" fmla="*/ 471487 w 600075"/>
              <a:gd name="connsiteY57" fmla="*/ 452437 h 1202531"/>
              <a:gd name="connsiteX58" fmla="*/ 423862 w 600075"/>
              <a:gd name="connsiteY58" fmla="*/ 552450 h 1202531"/>
              <a:gd name="connsiteX59" fmla="*/ 321469 w 600075"/>
              <a:gd name="connsiteY59" fmla="*/ 754856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600075" h="1202531">
                <a:moveTo>
                  <a:pt x="321469" y="754856"/>
                </a:moveTo>
                <a:lnTo>
                  <a:pt x="240506" y="916781"/>
                </a:lnTo>
                <a:lnTo>
                  <a:pt x="173831" y="1050131"/>
                </a:lnTo>
                <a:lnTo>
                  <a:pt x="119062" y="1157287"/>
                </a:lnTo>
                <a:lnTo>
                  <a:pt x="111919" y="1166812"/>
                </a:lnTo>
                <a:lnTo>
                  <a:pt x="83344" y="1185862"/>
                </a:lnTo>
                <a:lnTo>
                  <a:pt x="59531" y="1200150"/>
                </a:lnTo>
                <a:lnTo>
                  <a:pt x="50006" y="1202531"/>
                </a:lnTo>
                <a:lnTo>
                  <a:pt x="40481" y="1202531"/>
                </a:lnTo>
                <a:lnTo>
                  <a:pt x="26194" y="1197769"/>
                </a:lnTo>
                <a:lnTo>
                  <a:pt x="14287" y="1185862"/>
                </a:lnTo>
                <a:lnTo>
                  <a:pt x="7144" y="1176337"/>
                </a:lnTo>
                <a:lnTo>
                  <a:pt x="2381" y="1164431"/>
                </a:lnTo>
                <a:lnTo>
                  <a:pt x="0" y="1143000"/>
                </a:lnTo>
                <a:lnTo>
                  <a:pt x="2381" y="1112044"/>
                </a:lnTo>
                <a:lnTo>
                  <a:pt x="7144" y="1090612"/>
                </a:lnTo>
                <a:lnTo>
                  <a:pt x="38100" y="1004887"/>
                </a:lnTo>
                <a:lnTo>
                  <a:pt x="80962" y="888206"/>
                </a:lnTo>
                <a:lnTo>
                  <a:pt x="126206" y="752475"/>
                </a:lnTo>
                <a:lnTo>
                  <a:pt x="145256" y="685800"/>
                </a:lnTo>
                <a:lnTo>
                  <a:pt x="178594" y="550069"/>
                </a:lnTo>
                <a:lnTo>
                  <a:pt x="195262" y="507206"/>
                </a:lnTo>
                <a:lnTo>
                  <a:pt x="214312" y="457200"/>
                </a:lnTo>
                <a:lnTo>
                  <a:pt x="240506" y="364331"/>
                </a:lnTo>
                <a:lnTo>
                  <a:pt x="257175" y="295275"/>
                </a:lnTo>
                <a:lnTo>
                  <a:pt x="269081" y="235744"/>
                </a:lnTo>
                <a:lnTo>
                  <a:pt x="271462" y="221456"/>
                </a:lnTo>
                <a:lnTo>
                  <a:pt x="271462" y="192881"/>
                </a:lnTo>
                <a:lnTo>
                  <a:pt x="269081" y="161925"/>
                </a:lnTo>
                <a:lnTo>
                  <a:pt x="259556" y="130969"/>
                </a:lnTo>
                <a:lnTo>
                  <a:pt x="245269" y="102394"/>
                </a:lnTo>
                <a:lnTo>
                  <a:pt x="223837" y="80962"/>
                </a:lnTo>
                <a:lnTo>
                  <a:pt x="197644" y="61912"/>
                </a:lnTo>
                <a:lnTo>
                  <a:pt x="178594" y="45244"/>
                </a:lnTo>
                <a:lnTo>
                  <a:pt x="176212" y="38100"/>
                </a:lnTo>
                <a:lnTo>
                  <a:pt x="176212" y="33337"/>
                </a:lnTo>
                <a:lnTo>
                  <a:pt x="178594" y="21431"/>
                </a:lnTo>
                <a:lnTo>
                  <a:pt x="192881" y="11906"/>
                </a:lnTo>
                <a:lnTo>
                  <a:pt x="221456" y="0"/>
                </a:lnTo>
                <a:lnTo>
                  <a:pt x="257175" y="0"/>
                </a:lnTo>
                <a:lnTo>
                  <a:pt x="302419" y="0"/>
                </a:lnTo>
                <a:lnTo>
                  <a:pt x="319087" y="2381"/>
                </a:lnTo>
                <a:lnTo>
                  <a:pt x="338137" y="9525"/>
                </a:lnTo>
                <a:lnTo>
                  <a:pt x="402431" y="50006"/>
                </a:lnTo>
                <a:lnTo>
                  <a:pt x="476250" y="95250"/>
                </a:lnTo>
                <a:lnTo>
                  <a:pt x="545306" y="133350"/>
                </a:lnTo>
                <a:lnTo>
                  <a:pt x="559594" y="142875"/>
                </a:lnTo>
                <a:lnTo>
                  <a:pt x="571500" y="152400"/>
                </a:lnTo>
                <a:lnTo>
                  <a:pt x="585787" y="171450"/>
                </a:lnTo>
                <a:lnTo>
                  <a:pt x="595312" y="190500"/>
                </a:lnTo>
                <a:lnTo>
                  <a:pt x="600075" y="207169"/>
                </a:lnTo>
                <a:lnTo>
                  <a:pt x="600075" y="233362"/>
                </a:lnTo>
                <a:lnTo>
                  <a:pt x="595312" y="250031"/>
                </a:lnTo>
                <a:lnTo>
                  <a:pt x="583406" y="269081"/>
                </a:lnTo>
                <a:lnTo>
                  <a:pt x="564356" y="290512"/>
                </a:lnTo>
                <a:lnTo>
                  <a:pt x="542925" y="314325"/>
                </a:lnTo>
                <a:lnTo>
                  <a:pt x="516731" y="361950"/>
                </a:lnTo>
                <a:lnTo>
                  <a:pt x="471487" y="452437"/>
                </a:lnTo>
                <a:lnTo>
                  <a:pt x="423862" y="552450"/>
                </a:lnTo>
                <a:lnTo>
                  <a:pt x="321469" y="7548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F4229C05-9D34-4773-B15D-3E091A43D5A4}"/>
              </a:ext>
            </a:extLst>
          </p:cNvPr>
          <p:cNvSpPr/>
          <p:nvPr/>
        </p:nvSpPr>
        <p:spPr>
          <a:xfrm>
            <a:off x="4532313" y="2332038"/>
            <a:ext cx="444500" cy="1225550"/>
          </a:xfrm>
          <a:custGeom>
            <a:avLst/>
            <a:gdLst>
              <a:gd name="connsiteX0" fmla="*/ 169069 w 445294"/>
              <a:gd name="connsiteY0" fmla="*/ 819150 h 1226344"/>
              <a:gd name="connsiteX1" fmla="*/ 169069 w 445294"/>
              <a:gd name="connsiteY1" fmla="*/ 1226344 h 1226344"/>
              <a:gd name="connsiteX2" fmla="*/ 388144 w 445294"/>
              <a:gd name="connsiteY2" fmla="*/ 1197769 h 1226344"/>
              <a:gd name="connsiteX3" fmla="*/ 392906 w 445294"/>
              <a:gd name="connsiteY3" fmla="*/ 1045369 h 1226344"/>
              <a:gd name="connsiteX4" fmla="*/ 392906 w 445294"/>
              <a:gd name="connsiteY4" fmla="*/ 895350 h 1226344"/>
              <a:gd name="connsiteX5" fmla="*/ 392906 w 445294"/>
              <a:gd name="connsiteY5" fmla="*/ 704850 h 1226344"/>
              <a:gd name="connsiteX6" fmla="*/ 414337 w 445294"/>
              <a:gd name="connsiteY6" fmla="*/ 528637 h 1226344"/>
              <a:gd name="connsiteX7" fmla="*/ 414337 w 445294"/>
              <a:gd name="connsiteY7" fmla="*/ 466725 h 1226344"/>
              <a:gd name="connsiteX8" fmla="*/ 414337 w 445294"/>
              <a:gd name="connsiteY8" fmla="*/ 423862 h 1226344"/>
              <a:gd name="connsiteX9" fmla="*/ 414337 w 445294"/>
              <a:gd name="connsiteY9" fmla="*/ 395287 h 1226344"/>
              <a:gd name="connsiteX10" fmla="*/ 416719 w 445294"/>
              <a:gd name="connsiteY10" fmla="*/ 369094 h 1226344"/>
              <a:gd name="connsiteX11" fmla="*/ 421481 w 445294"/>
              <a:gd name="connsiteY11" fmla="*/ 340519 h 1226344"/>
              <a:gd name="connsiteX12" fmla="*/ 433387 w 445294"/>
              <a:gd name="connsiteY12" fmla="*/ 300037 h 1226344"/>
              <a:gd name="connsiteX13" fmla="*/ 442912 w 445294"/>
              <a:gd name="connsiteY13" fmla="*/ 259556 h 1226344"/>
              <a:gd name="connsiteX14" fmla="*/ 445294 w 445294"/>
              <a:gd name="connsiteY14" fmla="*/ 240506 h 1226344"/>
              <a:gd name="connsiteX15" fmla="*/ 445294 w 445294"/>
              <a:gd name="connsiteY15" fmla="*/ 219075 h 1226344"/>
              <a:gd name="connsiteX16" fmla="*/ 440531 w 445294"/>
              <a:gd name="connsiteY16" fmla="*/ 204787 h 1226344"/>
              <a:gd name="connsiteX17" fmla="*/ 431006 w 445294"/>
              <a:gd name="connsiteY17" fmla="*/ 183356 h 1226344"/>
              <a:gd name="connsiteX18" fmla="*/ 421481 w 445294"/>
              <a:gd name="connsiteY18" fmla="*/ 166687 h 1226344"/>
              <a:gd name="connsiteX19" fmla="*/ 392906 w 445294"/>
              <a:gd name="connsiteY19" fmla="*/ 140494 h 1226344"/>
              <a:gd name="connsiteX20" fmla="*/ 359569 w 445294"/>
              <a:gd name="connsiteY20" fmla="*/ 116681 h 1226344"/>
              <a:gd name="connsiteX21" fmla="*/ 323850 w 445294"/>
              <a:gd name="connsiteY21" fmla="*/ 90487 h 1226344"/>
              <a:gd name="connsiteX22" fmla="*/ 283369 w 445294"/>
              <a:gd name="connsiteY22" fmla="*/ 66675 h 1226344"/>
              <a:gd name="connsiteX23" fmla="*/ 228600 w 445294"/>
              <a:gd name="connsiteY23" fmla="*/ 40481 h 1226344"/>
              <a:gd name="connsiteX24" fmla="*/ 183356 w 445294"/>
              <a:gd name="connsiteY24" fmla="*/ 23812 h 1226344"/>
              <a:gd name="connsiteX25" fmla="*/ 128587 w 445294"/>
              <a:gd name="connsiteY25" fmla="*/ 11906 h 1226344"/>
              <a:gd name="connsiteX26" fmla="*/ 88106 w 445294"/>
              <a:gd name="connsiteY26" fmla="*/ 7144 h 1226344"/>
              <a:gd name="connsiteX27" fmla="*/ 57150 w 445294"/>
              <a:gd name="connsiteY27" fmla="*/ 2381 h 1226344"/>
              <a:gd name="connsiteX28" fmla="*/ 16669 w 445294"/>
              <a:gd name="connsiteY28" fmla="*/ 0 h 1226344"/>
              <a:gd name="connsiteX29" fmla="*/ 4762 w 445294"/>
              <a:gd name="connsiteY29" fmla="*/ 2381 h 1226344"/>
              <a:gd name="connsiteX30" fmla="*/ 0 w 445294"/>
              <a:gd name="connsiteY30" fmla="*/ 9525 h 1226344"/>
              <a:gd name="connsiteX31" fmla="*/ 2381 w 445294"/>
              <a:gd name="connsiteY31" fmla="*/ 26194 h 1226344"/>
              <a:gd name="connsiteX32" fmla="*/ 9525 w 445294"/>
              <a:gd name="connsiteY32" fmla="*/ 45244 h 1226344"/>
              <a:gd name="connsiteX33" fmla="*/ 38100 w 445294"/>
              <a:gd name="connsiteY33" fmla="*/ 66675 h 1226344"/>
              <a:gd name="connsiteX34" fmla="*/ 73819 w 445294"/>
              <a:gd name="connsiteY34" fmla="*/ 100012 h 1226344"/>
              <a:gd name="connsiteX35" fmla="*/ 100012 w 445294"/>
              <a:gd name="connsiteY35" fmla="*/ 128587 h 1226344"/>
              <a:gd name="connsiteX36" fmla="*/ 121444 w 445294"/>
              <a:gd name="connsiteY36" fmla="*/ 154781 h 1226344"/>
              <a:gd name="connsiteX37" fmla="*/ 140494 w 445294"/>
              <a:gd name="connsiteY37" fmla="*/ 190500 h 1226344"/>
              <a:gd name="connsiteX38" fmla="*/ 154781 w 445294"/>
              <a:gd name="connsiteY38" fmla="*/ 221456 h 1226344"/>
              <a:gd name="connsiteX39" fmla="*/ 161925 w 445294"/>
              <a:gd name="connsiteY39" fmla="*/ 252412 h 1226344"/>
              <a:gd name="connsiteX40" fmla="*/ 166687 w 445294"/>
              <a:gd name="connsiteY40" fmla="*/ 290512 h 1226344"/>
              <a:gd name="connsiteX41" fmla="*/ 169069 w 445294"/>
              <a:gd name="connsiteY41" fmla="*/ 354806 h 1226344"/>
              <a:gd name="connsiteX42" fmla="*/ 169069 w 445294"/>
              <a:gd name="connsiteY42" fmla="*/ 576262 h 1226344"/>
              <a:gd name="connsiteX43" fmla="*/ 169069 w 445294"/>
              <a:gd name="connsiteY43" fmla="*/ 819150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5294" h="1226344">
                <a:moveTo>
                  <a:pt x="169069" y="819150"/>
                </a:moveTo>
                <a:lnTo>
                  <a:pt x="169069" y="1226344"/>
                </a:lnTo>
                <a:lnTo>
                  <a:pt x="388144" y="1197769"/>
                </a:lnTo>
                <a:lnTo>
                  <a:pt x="392906" y="1045369"/>
                </a:lnTo>
                <a:lnTo>
                  <a:pt x="392906" y="895350"/>
                </a:lnTo>
                <a:lnTo>
                  <a:pt x="392906" y="704850"/>
                </a:lnTo>
                <a:lnTo>
                  <a:pt x="414337" y="528637"/>
                </a:lnTo>
                <a:lnTo>
                  <a:pt x="414337" y="466725"/>
                </a:lnTo>
                <a:lnTo>
                  <a:pt x="414337" y="423862"/>
                </a:lnTo>
                <a:lnTo>
                  <a:pt x="414337" y="395287"/>
                </a:lnTo>
                <a:lnTo>
                  <a:pt x="416719" y="369094"/>
                </a:lnTo>
                <a:lnTo>
                  <a:pt x="421481" y="340519"/>
                </a:lnTo>
                <a:lnTo>
                  <a:pt x="433387" y="300037"/>
                </a:lnTo>
                <a:lnTo>
                  <a:pt x="442912" y="259556"/>
                </a:lnTo>
                <a:lnTo>
                  <a:pt x="445294" y="240506"/>
                </a:lnTo>
                <a:lnTo>
                  <a:pt x="445294" y="219075"/>
                </a:lnTo>
                <a:lnTo>
                  <a:pt x="440531" y="204787"/>
                </a:lnTo>
                <a:lnTo>
                  <a:pt x="431006" y="183356"/>
                </a:lnTo>
                <a:lnTo>
                  <a:pt x="421481" y="166687"/>
                </a:lnTo>
                <a:lnTo>
                  <a:pt x="392906" y="140494"/>
                </a:lnTo>
                <a:lnTo>
                  <a:pt x="359569" y="116681"/>
                </a:lnTo>
                <a:lnTo>
                  <a:pt x="323850" y="90487"/>
                </a:lnTo>
                <a:lnTo>
                  <a:pt x="283369" y="66675"/>
                </a:lnTo>
                <a:lnTo>
                  <a:pt x="228600" y="40481"/>
                </a:lnTo>
                <a:lnTo>
                  <a:pt x="183356" y="23812"/>
                </a:lnTo>
                <a:lnTo>
                  <a:pt x="128587" y="11906"/>
                </a:lnTo>
                <a:lnTo>
                  <a:pt x="88106" y="7144"/>
                </a:lnTo>
                <a:lnTo>
                  <a:pt x="57150" y="2381"/>
                </a:lnTo>
                <a:lnTo>
                  <a:pt x="16669" y="0"/>
                </a:lnTo>
                <a:lnTo>
                  <a:pt x="4762" y="2381"/>
                </a:lnTo>
                <a:lnTo>
                  <a:pt x="0" y="9525"/>
                </a:lnTo>
                <a:lnTo>
                  <a:pt x="2381" y="26194"/>
                </a:lnTo>
                <a:lnTo>
                  <a:pt x="9525" y="45244"/>
                </a:lnTo>
                <a:lnTo>
                  <a:pt x="38100" y="66675"/>
                </a:lnTo>
                <a:lnTo>
                  <a:pt x="73819" y="100012"/>
                </a:lnTo>
                <a:lnTo>
                  <a:pt x="100012" y="128587"/>
                </a:lnTo>
                <a:lnTo>
                  <a:pt x="121444" y="154781"/>
                </a:lnTo>
                <a:lnTo>
                  <a:pt x="140494" y="190500"/>
                </a:lnTo>
                <a:lnTo>
                  <a:pt x="154781" y="221456"/>
                </a:lnTo>
                <a:lnTo>
                  <a:pt x="161925" y="252412"/>
                </a:lnTo>
                <a:lnTo>
                  <a:pt x="166687" y="290512"/>
                </a:lnTo>
                <a:lnTo>
                  <a:pt x="169069" y="354806"/>
                </a:lnTo>
                <a:lnTo>
                  <a:pt x="169069" y="576262"/>
                </a:lnTo>
                <a:lnTo>
                  <a:pt x="169069" y="819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8F1C64AA-FD02-451E-8B23-9B621D0265FF}"/>
              </a:ext>
            </a:extLst>
          </p:cNvPr>
          <p:cNvSpPr/>
          <p:nvPr/>
        </p:nvSpPr>
        <p:spPr>
          <a:xfrm>
            <a:off x="2724150" y="3273425"/>
            <a:ext cx="4518025" cy="665163"/>
          </a:xfrm>
          <a:custGeom>
            <a:avLst/>
            <a:gdLst>
              <a:gd name="connsiteX0" fmla="*/ 3657600 w 4517136"/>
              <a:gd name="connsiteY0" fmla="*/ 73152 h 665683"/>
              <a:gd name="connsiteX1" fmla="*/ 3478378 w 4517136"/>
              <a:gd name="connsiteY1" fmla="*/ 84125 h 665683"/>
              <a:gd name="connsiteX2" fmla="*/ 3302813 w 4517136"/>
              <a:gd name="connsiteY2" fmla="*/ 91440 h 665683"/>
              <a:gd name="connsiteX3" fmla="*/ 3127248 w 4517136"/>
              <a:gd name="connsiteY3" fmla="*/ 98755 h 665683"/>
              <a:gd name="connsiteX4" fmla="*/ 2911450 w 4517136"/>
              <a:gd name="connsiteY4" fmla="*/ 113386 h 665683"/>
              <a:gd name="connsiteX5" fmla="*/ 2593238 w 4517136"/>
              <a:gd name="connsiteY5" fmla="*/ 113386 h 665683"/>
              <a:gd name="connsiteX6" fmla="*/ 2505456 w 4517136"/>
              <a:gd name="connsiteY6" fmla="*/ 128016 h 665683"/>
              <a:gd name="connsiteX7" fmla="*/ 2388413 w 4517136"/>
              <a:gd name="connsiteY7" fmla="*/ 149962 h 665683"/>
              <a:gd name="connsiteX8" fmla="*/ 2307946 w 4517136"/>
              <a:gd name="connsiteY8" fmla="*/ 160934 h 665683"/>
              <a:gd name="connsiteX9" fmla="*/ 2227478 w 4517136"/>
              <a:gd name="connsiteY9" fmla="*/ 171907 h 665683"/>
              <a:gd name="connsiteX10" fmla="*/ 2176272 w 4517136"/>
              <a:gd name="connsiteY10" fmla="*/ 182880 h 665683"/>
              <a:gd name="connsiteX11" fmla="*/ 1986077 w 4517136"/>
              <a:gd name="connsiteY11" fmla="*/ 197510 h 665683"/>
              <a:gd name="connsiteX12" fmla="*/ 1762963 w 4517136"/>
              <a:gd name="connsiteY12" fmla="*/ 226771 h 665683"/>
              <a:gd name="connsiteX13" fmla="*/ 1433779 w 4517136"/>
              <a:gd name="connsiteY13" fmla="*/ 274320 h 665683"/>
              <a:gd name="connsiteX14" fmla="*/ 1104595 w 4517136"/>
              <a:gd name="connsiteY14" fmla="*/ 318211 h 665683"/>
              <a:gd name="connsiteX15" fmla="*/ 863194 w 4517136"/>
              <a:gd name="connsiteY15" fmla="*/ 351130 h 665683"/>
              <a:gd name="connsiteX16" fmla="*/ 588874 w 4517136"/>
              <a:gd name="connsiteY16" fmla="*/ 387706 h 665683"/>
              <a:gd name="connsiteX17" fmla="*/ 351130 w 4517136"/>
              <a:gd name="connsiteY17" fmla="*/ 424282 h 665683"/>
              <a:gd name="connsiteX18" fmla="*/ 307238 w 4517136"/>
              <a:gd name="connsiteY18" fmla="*/ 427939 h 665683"/>
              <a:gd name="connsiteX19" fmla="*/ 277978 w 4517136"/>
              <a:gd name="connsiteY19" fmla="*/ 424282 h 665683"/>
              <a:gd name="connsiteX20" fmla="*/ 223114 w 4517136"/>
              <a:gd name="connsiteY20" fmla="*/ 413309 h 665683"/>
              <a:gd name="connsiteX21" fmla="*/ 175565 w 4517136"/>
              <a:gd name="connsiteY21" fmla="*/ 391363 h 665683"/>
              <a:gd name="connsiteX22" fmla="*/ 131674 w 4517136"/>
              <a:gd name="connsiteY22" fmla="*/ 362102 h 665683"/>
              <a:gd name="connsiteX23" fmla="*/ 106070 w 4517136"/>
              <a:gd name="connsiteY23" fmla="*/ 336499 h 665683"/>
              <a:gd name="connsiteX24" fmla="*/ 69494 w 4517136"/>
              <a:gd name="connsiteY24" fmla="*/ 299923 h 665683"/>
              <a:gd name="connsiteX25" fmla="*/ 40234 w 4517136"/>
              <a:gd name="connsiteY25" fmla="*/ 281635 h 665683"/>
              <a:gd name="connsiteX26" fmla="*/ 21946 w 4517136"/>
              <a:gd name="connsiteY26" fmla="*/ 274320 h 665683"/>
              <a:gd name="connsiteX27" fmla="*/ 3658 w 4517136"/>
              <a:gd name="connsiteY27" fmla="*/ 277978 h 665683"/>
              <a:gd name="connsiteX28" fmla="*/ 0 w 4517136"/>
              <a:gd name="connsiteY28" fmla="*/ 292608 h 665683"/>
              <a:gd name="connsiteX29" fmla="*/ 3658 w 4517136"/>
              <a:gd name="connsiteY29" fmla="*/ 314554 h 665683"/>
              <a:gd name="connsiteX30" fmla="*/ 18288 w 4517136"/>
              <a:gd name="connsiteY30" fmla="*/ 354787 h 665683"/>
              <a:gd name="connsiteX31" fmla="*/ 58522 w 4517136"/>
              <a:gd name="connsiteY31" fmla="*/ 435254 h 665683"/>
              <a:gd name="connsiteX32" fmla="*/ 87782 w 4517136"/>
              <a:gd name="connsiteY32" fmla="*/ 486461 h 665683"/>
              <a:gd name="connsiteX33" fmla="*/ 109728 w 4517136"/>
              <a:gd name="connsiteY33" fmla="*/ 519379 h 665683"/>
              <a:gd name="connsiteX34" fmla="*/ 135331 w 4517136"/>
              <a:gd name="connsiteY34" fmla="*/ 552298 h 665683"/>
              <a:gd name="connsiteX35" fmla="*/ 168250 w 4517136"/>
              <a:gd name="connsiteY35" fmla="*/ 585216 h 665683"/>
              <a:gd name="connsiteX36" fmla="*/ 193853 w 4517136"/>
              <a:gd name="connsiteY36" fmla="*/ 607162 h 665683"/>
              <a:gd name="connsiteX37" fmla="*/ 226771 w 4517136"/>
              <a:gd name="connsiteY37" fmla="*/ 629107 h 665683"/>
              <a:gd name="connsiteX38" fmla="*/ 270662 w 4517136"/>
              <a:gd name="connsiteY38" fmla="*/ 651053 h 665683"/>
              <a:gd name="connsiteX39" fmla="*/ 314554 w 4517136"/>
              <a:gd name="connsiteY39" fmla="*/ 665683 h 665683"/>
              <a:gd name="connsiteX40" fmla="*/ 329184 w 4517136"/>
              <a:gd name="connsiteY40" fmla="*/ 665683 h 665683"/>
              <a:gd name="connsiteX41" fmla="*/ 515722 w 4517136"/>
              <a:gd name="connsiteY41" fmla="*/ 632765 h 665683"/>
              <a:gd name="connsiteX42" fmla="*/ 757123 w 4517136"/>
              <a:gd name="connsiteY42" fmla="*/ 585216 h 665683"/>
              <a:gd name="connsiteX43" fmla="*/ 1027786 w 4517136"/>
              <a:gd name="connsiteY43" fmla="*/ 534010 h 665683"/>
              <a:gd name="connsiteX44" fmla="*/ 1265530 w 4517136"/>
              <a:gd name="connsiteY44" fmla="*/ 490118 h 665683"/>
              <a:gd name="connsiteX45" fmla="*/ 1444752 w 4517136"/>
              <a:gd name="connsiteY45" fmla="*/ 457200 h 665683"/>
              <a:gd name="connsiteX46" fmla="*/ 1591056 w 4517136"/>
              <a:gd name="connsiteY46" fmla="*/ 431597 h 665683"/>
              <a:gd name="connsiteX47" fmla="*/ 1821485 w 4517136"/>
              <a:gd name="connsiteY47" fmla="*/ 395021 h 665683"/>
              <a:gd name="connsiteX48" fmla="*/ 2018995 w 4517136"/>
              <a:gd name="connsiteY48" fmla="*/ 365760 h 665683"/>
              <a:gd name="connsiteX49" fmla="*/ 2194560 w 4517136"/>
              <a:gd name="connsiteY49" fmla="*/ 343814 h 665683"/>
              <a:gd name="connsiteX50" fmla="*/ 2333549 w 4517136"/>
              <a:gd name="connsiteY50" fmla="*/ 329184 h 665683"/>
              <a:gd name="connsiteX51" fmla="*/ 2809037 w 4517136"/>
              <a:gd name="connsiteY51" fmla="*/ 299923 h 665683"/>
              <a:gd name="connsiteX52" fmla="*/ 2984602 w 4517136"/>
              <a:gd name="connsiteY52" fmla="*/ 281635 h 665683"/>
              <a:gd name="connsiteX53" fmla="*/ 3156509 w 4517136"/>
              <a:gd name="connsiteY53" fmla="*/ 270662 h 665683"/>
              <a:gd name="connsiteX54" fmla="*/ 3258922 w 4517136"/>
              <a:gd name="connsiteY54" fmla="*/ 267005 h 665683"/>
              <a:gd name="connsiteX55" fmla="*/ 3419856 w 4517136"/>
              <a:gd name="connsiteY55" fmla="*/ 259690 h 665683"/>
              <a:gd name="connsiteX56" fmla="*/ 3558845 w 4517136"/>
              <a:gd name="connsiteY56" fmla="*/ 259690 h 665683"/>
              <a:gd name="connsiteX57" fmla="*/ 3697834 w 4517136"/>
              <a:gd name="connsiteY57" fmla="*/ 259690 h 665683"/>
              <a:gd name="connsiteX58" fmla="*/ 3829507 w 4517136"/>
              <a:gd name="connsiteY58" fmla="*/ 267005 h 665683"/>
              <a:gd name="connsiteX59" fmla="*/ 3957523 w 4517136"/>
              <a:gd name="connsiteY59" fmla="*/ 277978 h 665683"/>
              <a:gd name="connsiteX60" fmla="*/ 4111142 w 4517136"/>
              <a:gd name="connsiteY60" fmla="*/ 292608 h 665683"/>
              <a:gd name="connsiteX61" fmla="*/ 4246474 w 4517136"/>
              <a:gd name="connsiteY61" fmla="*/ 310896 h 665683"/>
              <a:gd name="connsiteX62" fmla="*/ 4348886 w 4517136"/>
              <a:gd name="connsiteY62" fmla="*/ 325526 h 665683"/>
              <a:gd name="connsiteX63" fmla="*/ 4422038 w 4517136"/>
              <a:gd name="connsiteY63" fmla="*/ 332842 h 665683"/>
              <a:gd name="connsiteX64" fmla="*/ 4458614 w 4517136"/>
              <a:gd name="connsiteY64" fmla="*/ 332842 h 665683"/>
              <a:gd name="connsiteX65" fmla="*/ 4491533 w 4517136"/>
              <a:gd name="connsiteY65" fmla="*/ 321869 h 665683"/>
              <a:gd name="connsiteX66" fmla="*/ 4509821 w 4517136"/>
              <a:gd name="connsiteY66" fmla="*/ 310896 h 665683"/>
              <a:gd name="connsiteX67" fmla="*/ 4517136 w 4517136"/>
              <a:gd name="connsiteY67" fmla="*/ 292608 h 665683"/>
              <a:gd name="connsiteX68" fmla="*/ 4517136 w 4517136"/>
              <a:gd name="connsiteY68" fmla="*/ 267005 h 665683"/>
              <a:gd name="connsiteX69" fmla="*/ 4509821 w 4517136"/>
              <a:gd name="connsiteY69" fmla="*/ 234086 h 665683"/>
              <a:gd name="connsiteX70" fmla="*/ 4506163 w 4517136"/>
              <a:gd name="connsiteY70" fmla="*/ 212141 h 665683"/>
              <a:gd name="connsiteX71" fmla="*/ 4498848 w 4517136"/>
              <a:gd name="connsiteY71" fmla="*/ 197510 h 665683"/>
              <a:gd name="connsiteX72" fmla="*/ 4484218 w 4517136"/>
              <a:gd name="connsiteY72" fmla="*/ 186538 h 665683"/>
              <a:gd name="connsiteX73" fmla="*/ 4414723 w 4517136"/>
              <a:gd name="connsiteY73" fmla="*/ 146304 h 665683"/>
              <a:gd name="connsiteX74" fmla="*/ 4334256 w 4517136"/>
              <a:gd name="connsiteY74" fmla="*/ 98755 h 665683"/>
              <a:gd name="connsiteX75" fmla="*/ 4206240 w 4517136"/>
              <a:gd name="connsiteY75" fmla="*/ 40234 h 665683"/>
              <a:gd name="connsiteX76" fmla="*/ 4136746 w 4517136"/>
              <a:gd name="connsiteY76" fmla="*/ 10973 h 665683"/>
              <a:gd name="connsiteX77" fmla="*/ 4100170 w 4517136"/>
              <a:gd name="connsiteY77" fmla="*/ 0 h 665683"/>
              <a:gd name="connsiteX78" fmla="*/ 4085539 w 4517136"/>
              <a:gd name="connsiteY78" fmla="*/ 0 h 665683"/>
              <a:gd name="connsiteX79" fmla="*/ 4037990 w 4517136"/>
              <a:gd name="connsiteY79" fmla="*/ 18288 h 665683"/>
              <a:gd name="connsiteX80" fmla="*/ 3950208 w 4517136"/>
              <a:gd name="connsiteY80" fmla="*/ 43891 h 665683"/>
              <a:gd name="connsiteX81" fmla="*/ 3847795 w 4517136"/>
              <a:gd name="connsiteY81" fmla="*/ 65837 h 665683"/>
              <a:gd name="connsiteX82" fmla="*/ 3657600 w 4517136"/>
              <a:gd name="connsiteY82" fmla="*/ 73152 h 66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517136" h="665683">
                <a:moveTo>
                  <a:pt x="3657600" y="73152"/>
                </a:moveTo>
                <a:lnTo>
                  <a:pt x="3478378" y="84125"/>
                </a:lnTo>
                <a:lnTo>
                  <a:pt x="3302813" y="91440"/>
                </a:lnTo>
                <a:lnTo>
                  <a:pt x="3127248" y="98755"/>
                </a:lnTo>
                <a:lnTo>
                  <a:pt x="2911450" y="113386"/>
                </a:lnTo>
                <a:lnTo>
                  <a:pt x="2593238" y="113386"/>
                </a:lnTo>
                <a:lnTo>
                  <a:pt x="2505456" y="128016"/>
                </a:lnTo>
                <a:lnTo>
                  <a:pt x="2388413" y="149962"/>
                </a:lnTo>
                <a:lnTo>
                  <a:pt x="2307946" y="160934"/>
                </a:lnTo>
                <a:lnTo>
                  <a:pt x="2227478" y="171907"/>
                </a:lnTo>
                <a:lnTo>
                  <a:pt x="2176272" y="182880"/>
                </a:lnTo>
                <a:lnTo>
                  <a:pt x="1986077" y="197510"/>
                </a:lnTo>
                <a:lnTo>
                  <a:pt x="1762963" y="226771"/>
                </a:lnTo>
                <a:lnTo>
                  <a:pt x="1433779" y="274320"/>
                </a:lnTo>
                <a:lnTo>
                  <a:pt x="1104595" y="318211"/>
                </a:lnTo>
                <a:lnTo>
                  <a:pt x="863194" y="351130"/>
                </a:lnTo>
                <a:lnTo>
                  <a:pt x="588874" y="387706"/>
                </a:lnTo>
                <a:lnTo>
                  <a:pt x="351130" y="424282"/>
                </a:lnTo>
                <a:lnTo>
                  <a:pt x="307238" y="427939"/>
                </a:lnTo>
                <a:lnTo>
                  <a:pt x="277978" y="424282"/>
                </a:lnTo>
                <a:lnTo>
                  <a:pt x="223114" y="413309"/>
                </a:lnTo>
                <a:lnTo>
                  <a:pt x="175565" y="391363"/>
                </a:lnTo>
                <a:lnTo>
                  <a:pt x="131674" y="362102"/>
                </a:lnTo>
                <a:lnTo>
                  <a:pt x="106070" y="336499"/>
                </a:lnTo>
                <a:lnTo>
                  <a:pt x="69494" y="299923"/>
                </a:lnTo>
                <a:lnTo>
                  <a:pt x="40234" y="281635"/>
                </a:lnTo>
                <a:lnTo>
                  <a:pt x="21946" y="274320"/>
                </a:lnTo>
                <a:lnTo>
                  <a:pt x="3658" y="277978"/>
                </a:lnTo>
                <a:lnTo>
                  <a:pt x="0" y="292608"/>
                </a:lnTo>
                <a:lnTo>
                  <a:pt x="3658" y="314554"/>
                </a:lnTo>
                <a:lnTo>
                  <a:pt x="18288" y="354787"/>
                </a:lnTo>
                <a:lnTo>
                  <a:pt x="58522" y="435254"/>
                </a:lnTo>
                <a:lnTo>
                  <a:pt x="87782" y="486461"/>
                </a:lnTo>
                <a:lnTo>
                  <a:pt x="109728" y="519379"/>
                </a:lnTo>
                <a:lnTo>
                  <a:pt x="135331" y="552298"/>
                </a:lnTo>
                <a:lnTo>
                  <a:pt x="168250" y="585216"/>
                </a:lnTo>
                <a:lnTo>
                  <a:pt x="193853" y="607162"/>
                </a:lnTo>
                <a:lnTo>
                  <a:pt x="226771" y="629107"/>
                </a:lnTo>
                <a:lnTo>
                  <a:pt x="270662" y="651053"/>
                </a:lnTo>
                <a:lnTo>
                  <a:pt x="314554" y="665683"/>
                </a:lnTo>
                <a:lnTo>
                  <a:pt x="329184" y="665683"/>
                </a:lnTo>
                <a:lnTo>
                  <a:pt x="515722" y="632765"/>
                </a:lnTo>
                <a:lnTo>
                  <a:pt x="757123" y="585216"/>
                </a:lnTo>
                <a:lnTo>
                  <a:pt x="1027786" y="534010"/>
                </a:lnTo>
                <a:lnTo>
                  <a:pt x="1265530" y="490118"/>
                </a:lnTo>
                <a:lnTo>
                  <a:pt x="1444752" y="457200"/>
                </a:lnTo>
                <a:lnTo>
                  <a:pt x="1591056" y="431597"/>
                </a:lnTo>
                <a:lnTo>
                  <a:pt x="1821485" y="395021"/>
                </a:lnTo>
                <a:lnTo>
                  <a:pt x="2018995" y="365760"/>
                </a:lnTo>
                <a:lnTo>
                  <a:pt x="2194560" y="343814"/>
                </a:lnTo>
                <a:lnTo>
                  <a:pt x="2333549" y="329184"/>
                </a:lnTo>
                <a:lnTo>
                  <a:pt x="2809037" y="299923"/>
                </a:lnTo>
                <a:lnTo>
                  <a:pt x="2984602" y="281635"/>
                </a:lnTo>
                <a:lnTo>
                  <a:pt x="3156509" y="270662"/>
                </a:lnTo>
                <a:lnTo>
                  <a:pt x="3258922" y="267005"/>
                </a:lnTo>
                <a:lnTo>
                  <a:pt x="3419856" y="259690"/>
                </a:lnTo>
                <a:lnTo>
                  <a:pt x="3558845" y="259690"/>
                </a:lnTo>
                <a:lnTo>
                  <a:pt x="3697834" y="259690"/>
                </a:lnTo>
                <a:lnTo>
                  <a:pt x="3829507" y="267005"/>
                </a:lnTo>
                <a:lnTo>
                  <a:pt x="3957523" y="277978"/>
                </a:lnTo>
                <a:lnTo>
                  <a:pt x="4111142" y="292608"/>
                </a:lnTo>
                <a:lnTo>
                  <a:pt x="4246474" y="310896"/>
                </a:lnTo>
                <a:lnTo>
                  <a:pt x="4348886" y="325526"/>
                </a:lnTo>
                <a:lnTo>
                  <a:pt x="4422038" y="332842"/>
                </a:lnTo>
                <a:lnTo>
                  <a:pt x="4458614" y="332842"/>
                </a:lnTo>
                <a:lnTo>
                  <a:pt x="4491533" y="321869"/>
                </a:lnTo>
                <a:lnTo>
                  <a:pt x="4509821" y="310896"/>
                </a:lnTo>
                <a:lnTo>
                  <a:pt x="4517136" y="292608"/>
                </a:lnTo>
                <a:lnTo>
                  <a:pt x="4517136" y="267005"/>
                </a:lnTo>
                <a:lnTo>
                  <a:pt x="4509821" y="234086"/>
                </a:lnTo>
                <a:lnTo>
                  <a:pt x="4506163" y="212141"/>
                </a:lnTo>
                <a:lnTo>
                  <a:pt x="4498848" y="197510"/>
                </a:lnTo>
                <a:lnTo>
                  <a:pt x="4484218" y="186538"/>
                </a:lnTo>
                <a:lnTo>
                  <a:pt x="4414723" y="146304"/>
                </a:lnTo>
                <a:lnTo>
                  <a:pt x="4334256" y="98755"/>
                </a:lnTo>
                <a:lnTo>
                  <a:pt x="4206240" y="40234"/>
                </a:lnTo>
                <a:lnTo>
                  <a:pt x="4136746" y="10973"/>
                </a:lnTo>
                <a:lnTo>
                  <a:pt x="4100170" y="0"/>
                </a:lnTo>
                <a:lnTo>
                  <a:pt x="4085539" y="0"/>
                </a:lnTo>
                <a:lnTo>
                  <a:pt x="4037990" y="18288"/>
                </a:lnTo>
                <a:lnTo>
                  <a:pt x="3950208" y="43891"/>
                </a:lnTo>
                <a:lnTo>
                  <a:pt x="3847795" y="65837"/>
                </a:lnTo>
                <a:lnTo>
                  <a:pt x="3657600" y="731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74394B4C-7E83-4C64-99F2-30B5FB69F9FB}"/>
              </a:ext>
            </a:extLst>
          </p:cNvPr>
          <p:cNvSpPr/>
          <p:nvPr/>
        </p:nvSpPr>
        <p:spPr>
          <a:xfrm>
            <a:off x="2701925" y="2355850"/>
            <a:ext cx="3740150" cy="2657475"/>
          </a:xfrm>
          <a:custGeom>
            <a:avLst/>
            <a:gdLst>
              <a:gd name="connsiteX0" fmla="*/ 3195301 w 3739182"/>
              <a:gd name="connsiteY0" fmla="*/ 435105 h 2658218"/>
              <a:gd name="connsiteX1" fmla="*/ 3127316 w 3739182"/>
              <a:gd name="connsiteY1" fmla="*/ 523485 h 2658218"/>
              <a:gd name="connsiteX2" fmla="*/ 3055932 w 3739182"/>
              <a:gd name="connsiteY2" fmla="*/ 608467 h 2658218"/>
              <a:gd name="connsiteX3" fmla="*/ 2960752 w 3739182"/>
              <a:gd name="connsiteY3" fmla="*/ 710444 h 2658218"/>
              <a:gd name="connsiteX4" fmla="*/ 2838379 w 3739182"/>
              <a:gd name="connsiteY4" fmla="*/ 832818 h 2658218"/>
              <a:gd name="connsiteX5" fmla="*/ 2743200 w 3739182"/>
              <a:gd name="connsiteY5" fmla="*/ 921198 h 2658218"/>
              <a:gd name="connsiteX6" fmla="*/ 2668416 w 3739182"/>
              <a:gd name="connsiteY6" fmla="*/ 989183 h 2658218"/>
              <a:gd name="connsiteX7" fmla="*/ 2610629 w 3739182"/>
              <a:gd name="connsiteY7" fmla="*/ 1040172 h 2658218"/>
              <a:gd name="connsiteX8" fmla="*/ 2342088 w 3739182"/>
              <a:gd name="connsiteY8" fmla="*/ 1240728 h 2658218"/>
              <a:gd name="connsiteX9" fmla="*/ 2216315 w 3739182"/>
              <a:gd name="connsiteY9" fmla="*/ 1349505 h 2658218"/>
              <a:gd name="connsiteX10" fmla="*/ 2032755 w 3739182"/>
              <a:gd name="connsiteY10" fmla="*/ 1485475 h 2658218"/>
              <a:gd name="connsiteX11" fmla="*/ 1815203 w 3739182"/>
              <a:gd name="connsiteY11" fmla="*/ 1638441 h 2658218"/>
              <a:gd name="connsiteX12" fmla="*/ 1648639 w 3739182"/>
              <a:gd name="connsiteY12" fmla="*/ 1747218 h 2658218"/>
              <a:gd name="connsiteX13" fmla="*/ 1533065 w 3739182"/>
              <a:gd name="connsiteY13" fmla="*/ 1825401 h 2658218"/>
              <a:gd name="connsiteX14" fmla="*/ 1437885 w 3739182"/>
              <a:gd name="connsiteY14" fmla="*/ 1910382 h 2658218"/>
              <a:gd name="connsiteX15" fmla="*/ 1332508 w 3739182"/>
              <a:gd name="connsiteY15" fmla="*/ 1974968 h 2658218"/>
              <a:gd name="connsiteX16" fmla="*/ 1186340 w 3739182"/>
              <a:gd name="connsiteY16" fmla="*/ 2063348 h 2658218"/>
              <a:gd name="connsiteX17" fmla="*/ 1016378 w 3739182"/>
              <a:gd name="connsiteY17" fmla="*/ 2158528 h 2658218"/>
              <a:gd name="connsiteX18" fmla="*/ 934795 w 3739182"/>
              <a:gd name="connsiteY18" fmla="*/ 2202718 h 2658218"/>
              <a:gd name="connsiteX19" fmla="*/ 795426 w 3739182"/>
              <a:gd name="connsiteY19" fmla="*/ 2274102 h 2658218"/>
              <a:gd name="connsiteX20" fmla="*/ 642459 w 3739182"/>
              <a:gd name="connsiteY20" fmla="*/ 2348886 h 2658218"/>
              <a:gd name="connsiteX21" fmla="*/ 489493 w 3739182"/>
              <a:gd name="connsiteY21" fmla="*/ 2420270 h 2658218"/>
              <a:gd name="connsiteX22" fmla="*/ 333127 w 3739182"/>
              <a:gd name="connsiteY22" fmla="*/ 2488256 h 2658218"/>
              <a:gd name="connsiteX23" fmla="*/ 193758 w 3739182"/>
              <a:gd name="connsiteY23" fmla="*/ 2546043 h 2658218"/>
              <a:gd name="connsiteX24" fmla="*/ 57787 w 3739182"/>
              <a:gd name="connsiteY24" fmla="*/ 2597032 h 2658218"/>
              <a:gd name="connsiteX25" fmla="*/ 27194 w 3739182"/>
              <a:gd name="connsiteY25" fmla="*/ 2607229 h 2658218"/>
              <a:gd name="connsiteX26" fmla="*/ 6798 w 3739182"/>
              <a:gd name="connsiteY26" fmla="*/ 2617427 h 2658218"/>
              <a:gd name="connsiteX27" fmla="*/ 0 w 3739182"/>
              <a:gd name="connsiteY27" fmla="*/ 2627625 h 2658218"/>
              <a:gd name="connsiteX28" fmla="*/ 0 w 3739182"/>
              <a:gd name="connsiteY28" fmla="*/ 2637823 h 2658218"/>
              <a:gd name="connsiteX29" fmla="*/ 6798 w 3739182"/>
              <a:gd name="connsiteY29" fmla="*/ 2648021 h 2658218"/>
              <a:gd name="connsiteX30" fmla="*/ 27194 w 3739182"/>
              <a:gd name="connsiteY30" fmla="*/ 2654819 h 2658218"/>
              <a:gd name="connsiteX31" fmla="*/ 50989 w 3739182"/>
              <a:gd name="connsiteY31" fmla="*/ 2658218 h 2658218"/>
              <a:gd name="connsiteX32" fmla="*/ 146168 w 3739182"/>
              <a:gd name="connsiteY32" fmla="*/ 2634424 h 2658218"/>
              <a:gd name="connsiteX33" fmla="*/ 356922 w 3739182"/>
              <a:gd name="connsiteY33" fmla="*/ 2566438 h 2658218"/>
              <a:gd name="connsiteX34" fmla="*/ 594870 w 3739182"/>
              <a:gd name="connsiteY34" fmla="*/ 2484856 h 2658218"/>
              <a:gd name="connsiteX35" fmla="*/ 849814 w 3739182"/>
              <a:gd name="connsiteY35" fmla="*/ 2386278 h 2658218"/>
              <a:gd name="connsiteX36" fmla="*/ 1043572 w 3739182"/>
              <a:gd name="connsiteY36" fmla="*/ 2304696 h 2658218"/>
              <a:gd name="connsiteX37" fmla="*/ 1261124 w 3739182"/>
              <a:gd name="connsiteY37" fmla="*/ 2199319 h 2658218"/>
              <a:gd name="connsiteX38" fmla="*/ 1461680 w 3739182"/>
              <a:gd name="connsiteY38" fmla="*/ 2093942 h 2658218"/>
              <a:gd name="connsiteX39" fmla="*/ 1509270 w 3739182"/>
              <a:gd name="connsiteY39" fmla="*/ 2066748 h 2658218"/>
              <a:gd name="connsiteX40" fmla="*/ 1896785 w 3739182"/>
              <a:gd name="connsiteY40" fmla="*/ 1828800 h 2658218"/>
              <a:gd name="connsiteX41" fmla="*/ 2066748 w 3739182"/>
              <a:gd name="connsiteY41" fmla="*/ 1716624 h 2658218"/>
              <a:gd name="connsiteX42" fmla="*/ 2304696 w 3739182"/>
              <a:gd name="connsiteY42" fmla="*/ 1553460 h 2658218"/>
              <a:gd name="connsiteX43" fmla="*/ 2454263 w 3739182"/>
              <a:gd name="connsiteY43" fmla="*/ 1441285 h 2658218"/>
              <a:gd name="connsiteX44" fmla="*/ 2597032 w 3739182"/>
              <a:gd name="connsiteY44" fmla="*/ 1329109 h 2658218"/>
              <a:gd name="connsiteX45" fmla="*/ 2729603 w 3739182"/>
              <a:gd name="connsiteY45" fmla="*/ 1213534 h 2658218"/>
              <a:gd name="connsiteX46" fmla="*/ 2943756 w 3739182"/>
              <a:gd name="connsiteY46" fmla="*/ 1043572 h 2658218"/>
              <a:gd name="connsiteX47" fmla="*/ 3100122 w 3739182"/>
              <a:gd name="connsiteY47" fmla="*/ 883806 h 2658218"/>
              <a:gd name="connsiteX48" fmla="*/ 3225894 w 3739182"/>
              <a:gd name="connsiteY48" fmla="*/ 751235 h 2658218"/>
              <a:gd name="connsiteX49" fmla="*/ 3321074 w 3739182"/>
              <a:gd name="connsiteY49" fmla="*/ 652657 h 2658218"/>
              <a:gd name="connsiteX50" fmla="*/ 3426450 w 3739182"/>
              <a:gd name="connsiteY50" fmla="*/ 543881 h 2658218"/>
              <a:gd name="connsiteX51" fmla="*/ 3480839 w 3739182"/>
              <a:gd name="connsiteY51" fmla="*/ 482694 h 2658218"/>
              <a:gd name="connsiteX52" fmla="*/ 3514831 w 3739182"/>
              <a:gd name="connsiteY52" fmla="*/ 448702 h 2658218"/>
              <a:gd name="connsiteX53" fmla="*/ 3552223 w 3739182"/>
              <a:gd name="connsiteY53" fmla="*/ 424907 h 2658218"/>
              <a:gd name="connsiteX54" fmla="*/ 3589615 w 3739182"/>
              <a:gd name="connsiteY54" fmla="*/ 404511 h 2658218"/>
              <a:gd name="connsiteX55" fmla="*/ 3644003 w 3739182"/>
              <a:gd name="connsiteY55" fmla="*/ 387515 h 2658218"/>
              <a:gd name="connsiteX56" fmla="*/ 3688193 w 3739182"/>
              <a:gd name="connsiteY56" fmla="*/ 377317 h 2658218"/>
              <a:gd name="connsiteX57" fmla="*/ 3718787 w 3739182"/>
              <a:gd name="connsiteY57" fmla="*/ 363720 h 2658218"/>
              <a:gd name="connsiteX58" fmla="*/ 3732384 w 3739182"/>
              <a:gd name="connsiteY58" fmla="*/ 353522 h 2658218"/>
              <a:gd name="connsiteX59" fmla="*/ 3739182 w 3739182"/>
              <a:gd name="connsiteY59" fmla="*/ 339925 h 2658218"/>
              <a:gd name="connsiteX60" fmla="*/ 3739182 w 3739182"/>
              <a:gd name="connsiteY60" fmla="*/ 326328 h 2658218"/>
              <a:gd name="connsiteX61" fmla="*/ 3739182 w 3739182"/>
              <a:gd name="connsiteY61" fmla="*/ 309332 h 2658218"/>
              <a:gd name="connsiteX62" fmla="*/ 3728984 w 3739182"/>
              <a:gd name="connsiteY62" fmla="*/ 275340 h 2658218"/>
              <a:gd name="connsiteX63" fmla="*/ 3715387 w 3739182"/>
              <a:gd name="connsiteY63" fmla="*/ 248145 h 2658218"/>
              <a:gd name="connsiteX64" fmla="*/ 3701790 w 3739182"/>
              <a:gd name="connsiteY64" fmla="*/ 234548 h 2658218"/>
              <a:gd name="connsiteX65" fmla="*/ 3664398 w 3739182"/>
              <a:gd name="connsiteY65" fmla="*/ 200556 h 2658218"/>
              <a:gd name="connsiteX66" fmla="*/ 3627007 w 3739182"/>
              <a:gd name="connsiteY66" fmla="*/ 166563 h 2658218"/>
              <a:gd name="connsiteX67" fmla="*/ 3572619 w 3739182"/>
              <a:gd name="connsiteY67" fmla="*/ 125772 h 2658218"/>
              <a:gd name="connsiteX68" fmla="*/ 3511432 w 3739182"/>
              <a:gd name="connsiteY68" fmla="*/ 84981 h 2658218"/>
              <a:gd name="connsiteX69" fmla="*/ 3457044 w 3739182"/>
              <a:gd name="connsiteY69" fmla="*/ 50989 h 2658218"/>
              <a:gd name="connsiteX70" fmla="*/ 3409454 w 3739182"/>
              <a:gd name="connsiteY70" fmla="*/ 27194 h 2658218"/>
              <a:gd name="connsiteX71" fmla="*/ 3368663 w 3739182"/>
              <a:gd name="connsiteY71" fmla="*/ 6798 h 2658218"/>
              <a:gd name="connsiteX72" fmla="*/ 3341469 w 3739182"/>
              <a:gd name="connsiteY72" fmla="*/ 0 h 2658218"/>
              <a:gd name="connsiteX73" fmla="*/ 3310876 w 3739182"/>
              <a:gd name="connsiteY73" fmla="*/ 0 h 2658218"/>
              <a:gd name="connsiteX74" fmla="*/ 3266685 w 3739182"/>
              <a:gd name="connsiteY74" fmla="*/ 6798 h 2658218"/>
              <a:gd name="connsiteX75" fmla="*/ 3198700 w 3739182"/>
              <a:gd name="connsiteY75" fmla="*/ 30593 h 2658218"/>
              <a:gd name="connsiteX76" fmla="*/ 3178305 w 3739182"/>
              <a:gd name="connsiteY76" fmla="*/ 40791 h 2658218"/>
              <a:gd name="connsiteX77" fmla="*/ 3171506 w 3739182"/>
              <a:gd name="connsiteY77" fmla="*/ 47589 h 2658218"/>
              <a:gd name="connsiteX78" fmla="*/ 3174905 w 3739182"/>
              <a:gd name="connsiteY78" fmla="*/ 54388 h 2658218"/>
              <a:gd name="connsiteX79" fmla="*/ 3198700 w 3739182"/>
              <a:gd name="connsiteY79" fmla="*/ 67985 h 2658218"/>
              <a:gd name="connsiteX80" fmla="*/ 3273484 w 3739182"/>
              <a:gd name="connsiteY80" fmla="*/ 115574 h 2658218"/>
              <a:gd name="connsiteX81" fmla="*/ 3310876 w 3739182"/>
              <a:gd name="connsiteY81" fmla="*/ 146168 h 2658218"/>
              <a:gd name="connsiteX82" fmla="*/ 3334671 w 3739182"/>
              <a:gd name="connsiteY82" fmla="*/ 169963 h 2658218"/>
              <a:gd name="connsiteX83" fmla="*/ 3341469 w 3739182"/>
              <a:gd name="connsiteY83" fmla="*/ 186959 h 2658218"/>
              <a:gd name="connsiteX84" fmla="*/ 3344868 w 3739182"/>
              <a:gd name="connsiteY84" fmla="*/ 200556 h 2658218"/>
              <a:gd name="connsiteX85" fmla="*/ 3341469 w 3739182"/>
              <a:gd name="connsiteY85" fmla="*/ 217552 h 2658218"/>
              <a:gd name="connsiteX86" fmla="*/ 3314275 w 3739182"/>
              <a:gd name="connsiteY86" fmla="*/ 265142 h 2658218"/>
              <a:gd name="connsiteX87" fmla="*/ 3266685 w 3739182"/>
              <a:gd name="connsiteY87" fmla="*/ 336526 h 2658218"/>
              <a:gd name="connsiteX88" fmla="*/ 3195301 w 3739182"/>
              <a:gd name="connsiteY88" fmla="*/ 435105 h 265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739182" h="2658218">
                <a:moveTo>
                  <a:pt x="3195301" y="435105"/>
                </a:moveTo>
                <a:lnTo>
                  <a:pt x="3127316" y="523485"/>
                </a:lnTo>
                <a:lnTo>
                  <a:pt x="3055932" y="608467"/>
                </a:lnTo>
                <a:lnTo>
                  <a:pt x="2960752" y="710444"/>
                </a:lnTo>
                <a:lnTo>
                  <a:pt x="2838379" y="832818"/>
                </a:lnTo>
                <a:lnTo>
                  <a:pt x="2743200" y="921198"/>
                </a:lnTo>
                <a:lnTo>
                  <a:pt x="2668416" y="989183"/>
                </a:lnTo>
                <a:lnTo>
                  <a:pt x="2610629" y="1040172"/>
                </a:lnTo>
                <a:lnTo>
                  <a:pt x="2342088" y="1240728"/>
                </a:lnTo>
                <a:lnTo>
                  <a:pt x="2216315" y="1349505"/>
                </a:lnTo>
                <a:lnTo>
                  <a:pt x="2032755" y="1485475"/>
                </a:lnTo>
                <a:lnTo>
                  <a:pt x="1815203" y="1638441"/>
                </a:lnTo>
                <a:lnTo>
                  <a:pt x="1648639" y="1747218"/>
                </a:lnTo>
                <a:lnTo>
                  <a:pt x="1533065" y="1825401"/>
                </a:lnTo>
                <a:lnTo>
                  <a:pt x="1437885" y="1910382"/>
                </a:lnTo>
                <a:lnTo>
                  <a:pt x="1332508" y="1974968"/>
                </a:lnTo>
                <a:lnTo>
                  <a:pt x="1186340" y="2063348"/>
                </a:lnTo>
                <a:lnTo>
                  <a:pt x="1016378" y="2158528"/>
                </a:lnTo>
                <a:lnTo>
                  <a:pt x="934795" y="2202718"/>
                </a:lnTo>
                <a:lnTo>
                  <a:pt x="795426" y="2274102"/>
                </a:lnTo>
                <a:lnTo>
                  <a:pt x="642459" y="2348886"/>
                </a:lnTo>
                <a:lnTo>
                  <a:pt x="489493" y="2420270"/>
                </a:lnTo>
                <a:lnTo>
                  <a:pt x="333127" y="2488256"/>
                </a:lnTo>
                <a:lnTo>
                  <a:pt x="193758" y="2546043"/>
                </a:lnTo>
                <a:lnTo>
                  <a:pt x="57787" y="2597032"/>
                </a:lnTo>
                <a:lnTo>
                  <a:pt x="27194" y="2607229"/>
                </a:lnTo>
                <a:lnTo>
                  <a:pt x="6798" y="2617427"/>
                </a:lnTo>
                <a:lnTo>
                  <a:pt x="0" y="2627625"/>
                </a:lnTo>
                <a:lnTo>
                  <a:pt x="0" y="2637823"/>
                </a:lnTo>
                <a:lnTo>
                  <a:pt x="6798" y="2648021"/>
                </a:lnTo>
                <a:lnTo>
                  <a:pt x="27194" y="2654819"/>
                </a:lnTo>
                <a:lnTo>
                  <a:pt x="50989" y="2658218"/>
                </a:lnTo>
                <a:lnTo>
                  <a:pt x="146168" y="2634424"/>
                </a:lnTo>
                <a:lnTo>
                  <a:pt x="356922" y="2566438"/>
                </a:lnTo>
                <a:lnTo>
                  <a:pt x="594870" y="2484856"/>
                </a:lnTo>
                <a:lnTo>
                  <a:pt x="849814" y="2386278"/>
                </a:lnTo>
                <a:lnTo>
                  <a:pt x="1043572" y="2304696"/>
                </a:lnTo>
                <a:lnTo>
                  <a:pt x="1261124" y="2199319"/>
                </a:lnTo>
                <a:lnTo>
                  <a:pt x="1461680" y="2093942"/>
                </a:lnTo>
                <a:lnTo>
                  <a:pt x="1509270" y="2066748"/>
                </a:lnTo>
                <a:lnTo>
                  <a:pt x="1896785" y="1828800"/>
                </a:lnTo>
                <a:lnTo>
                  <a:pt x="2066748" y="1716624"/>
                </a:lnTo>
                <a:lnTo>
                  <a:pt x="2304696" y="1553460"/>
                </a:lnTo>
                <a:lnTo>
                  <a:pt x="2454263" y="1441285"/>
                </a:lnTo>
                <a:lnTo>
                  <a:pt x="2597032" y="1329109"/>
                </a:lnTo>
                <a:lnTo>
                  <a:pt x="2729603" y="1213534"/>
                </a:lnTo>
                <a:lnTo>
                  <a:pt x="2943756" y="1043572"/>
                </a:lnTo>
                <a:lnTo>
                  <a:pt x="3100122" y="883806"/>
                </a:lnTo>
                <a:lnTo>
                  <a:pt x="3225894" y="751235"/>
                </a:lnTo>
                <a:lnTo>
                  <a:pt x="3321074" y="652657"/>
                </a:lnTo>
                <a:lnTo>
                  <a:pt x="3426450" y="543881"/>
                </a:lnTo>
                <a:lnTo>
                  <a:pt x="3480839" y="482694"/>
                </a:lnTo>
                <a:lnTo>
                  <a:pt x="3514831" y="448702"/>
                </a:lnTo>
                <a:lnTo>
                  <a:pt x="3552223" y="424907"/>
                </a:lnTo>
                <a:lnTo>
                  <a:pt x="3589615" y="404511"/>
                </a:lnTo>
                <a:lnTo>
                  <a:pt x="3644003" y="387515"/>
                </a:lnTo>
                <a:lnTo>
                  <a:pt x="3688193" y="377317"/>
                </a:lnTo>
                <a:lnTo>
                  <a:pt x="3718787" y="363720"/>
                </a:lnTo>
                <a:lnTo>
                  <a:pt x="3732384" y="353522"/>
                </a:lnTo>
                <a:lnTo>
                  <a:pt x="3739182" y="339925"/>
                </a:lnTo>
                <a:lnTo>
                  <a:pt x="3739182" y="326328"/>
                </a:lnTo>
                <a:lnTo>
                  <a:pt x="3739182" y="309332"/>
                </a:lnTo>
                <a:lnTo>
                  <a:pt x="3728984" y="275340"/>
                </a:lnTo>
                <a:lnTo>
                  <a:pt x="3715387" y="248145"/>
                </a:lnTo>
                <a:lnTo>
                  <a:pt x="3701790" y="234548"/>
                </a:lnTo>
                <a:lnTo>
                  <a:pt x="3664398" y="200556"/>
                </a:lnTo>
                <a:lnTo>
                  <a:pt x="3627007" y="166563"/>
                </a:lnTo>
                <a:lnTo>
                  <a:pt x="3572619" y="125772"/>
                </a:lnTo>
                <a:lnTo>
                  <a:pt x="3511432" y="84981"/>
                </a:lnTo>
                <a:lnTo>
                  <a:pt x="3457044" y="50989"/>
                </a:lnTo>
                <a:lnTo>
                  <a:pt x="3409454" y="27194"/>
                </a:lnTo>
                <a:lnTo>
                  <a:pt x="3368663" y="6798"/>
                </a:lnTo>
                <a:lnTo>
                  <a:pt x="3341469" y="0"/>
                </a:lnTo>
                <a:lnTo>
                  <a:pt x="3310876" y="0"/>
                </a:lnTo>
                <a:lnTo>
                  <a:pt x="3266685" y="6798"/>
                </a:lnTo>
                <a:lnTo>
                  <a:pt x="3198700" y="30593"/>
                </a:lnTo>
                <a:lnTo>
                  <a:pt x="3178305" y="40791"/>
                </a:lnTo>
                <a:lnTo>
                  <a:pt x="3171506" y="47589"/>
                </a:lnTo>
                <a:lnTo>
                  <a:pt x="3174905" y="54388"/>
                </a:lnTo>
                <a:lnTo>
                  <a:pt x="3198700" y="67985"/>
                </a:lnTo>
                <a:lnTo>
                  <a:pt x="3273484" y="115574"/>
                </a:lnTo>
                <a:lnTo>
                  <a:pt x="3310876" y="146168"/>
                </a:lnTo>
                <a:lnTo>
                  <a:pt x="3334671" y="169963"/>
                </a:lnTo>
                <a:lnTo>
                  <a:pt x="3341469" y="186959"/>
                </a:lnTo>
                <a:lnTo>
                  <a:pt x="3344868" y="200556"/>
                </a:lnTo>
                <a:lnTo>
                  <a:pt x="3341469" y="217552"/>
                </a:lnTo>
                <a:lnTo>
                  <a:pt x="3314275" y="265142"/>
                </a:lnTo>
                <a:lnTo>
                  <a:pt x="3266685" y="336526"/>
                </a:lnTo>
                <a:lnTo>
                  <a:pt x="3195301" y="4351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A50737F4-22F3-46BF-8D00-5065D8ADEF7A}"/>
              </a:ext>
            </a:extLst>
          </p:cNvPr>
          <p:cNvSpPr/>
          <p:nvPr/>
        </p:nvSpPr>
        <p:spPr>
          <a:xfrm>
            <a:off x="4003675" y="4079875"/>
            <a:ext cx="430213" cy="2097088"/>
          </a:xfrm>
          <a:custGeom>
            <a:avLst/>
            <a:gdLst>
              <a:gd name="connsiteX0" fmla="*/ 427265 w 429986"/>
              <a:gd name="connsiteY0" fmla="*/ 459922 h 2098222"/>
              <a:gd name="connsiteX1" fmla="*/ 429986 w 429986"/>
              <a:gd name="connsiteY1" fmla="*/ 666750 h 2098222"/>
              <a:gd name="connsiteX2" fmla="*/ 429986 w 429986"/>
              <a:gd name="connsiteY2" fmla="*/ 895350 h 2098222"/>
              <a:gd name="connsiteX3" fmla="*/ 408215 w 429986"/>
              <a:gd name="connsiteY3" fmla="*/ 1023258 h 2098222"/>
              <a:gd name="connsiteX4" fmla="*/ 402772 w 429986"/>
              <a:gd name="connsiteY4" fmla="*/ 1208315 h 2098222"/>
              <a:gd name="connsiteX5" fmla="*/ 394608 w 429986"/>
              <a:gd name="connsiteY5" fmla="*/ 1450522 h 2098222"/>
              <a:gd name="connsiteX6" fmla="*/ 383722 w 429986"/>
              <a:gd name="connsiteY6" fmla="*/ 1768929 h 2098222"/>
              <a:gd name="connsiteX7" fmla="*/ 359229 w 429986"/>
              <a:gd name="connsiteY7" fmla="*/ 1945822 h 2098222"/>
              <a:gd name="connsiteX8" fmla="*/ 340179 w 429986"/>
              <a:gd name="connsiteY8" fmla="*/ 2000250 h 2098222"/>
              <a:gd name="connsiteX9" fmla="*/ 321129 w 429986"/>
              <a:gd name="connsiteY9" fmla="*/ 2046515 h 2098222"/>
              <a:gd name="connsiteX10" fmla="*/ 304800 w 429986"/>
              <a:gd name="connsiteY10" fmla="*/ 2076450 h 2098222"/>
              <a:gd name="connsiteX11" fmla="*/ 288472 w 429986"/>
              <a:gd name="connsiteY11" fmla="*/ 2090058 h 2098222"/>
              <a:gd name="connsiteX12" fmla="*/ 274865 w 429986"/>
              <a:gd name="connsiteY12" fmla="*/ 2095500 h 2098222"/>
              <a:gd name="connsiteX13" fmla="*/ 263979 w 429986"/>
              <a:gd name="connsiteY13" fmla="*/ 2098222 h 2098222"/>
              <a:gd name="connsiteX14" fmla="*/ 247650 w 429986"/>
              <a:gd name="connsiteY14" fmla="*/ 2098222 h 2098222"/>
              <a:gd name="connsiteX15" fmla="*/ 228600 w 429986"/>
              <a:gd name="connsiteY15" fmla="*/ 2090058 h 2098222"/>
              <a:gd name="connsiteX16" fmla="*/ 201386 w 429986"/>
              <a:gd name="connsiteY16" fmla="*/ 2071008 h 2098222"/>
              <a:gd name="connsiteX17" fmla="*/ 176893 w 429986"/>
              <a:gd name="connsiteY17" fmla="*/ 2046515 h 2098222"/>
              <a:gd name="connsiteX18" fmla="*/ 157843 w 429986"/>
              <a:gd name="connsiteY18" fmla="*/ 2024743 h 2098222"/>
              <a:gd name="connsiteX19" fmla="*/ 146958 w 429986"/>
              <a:gd name="connsiteY19" fmla="*/ 2008415 h 2098222"/>
              <a:gd name="connsiteX20" fmla="*/ 130629 w 429986"/>
              <a:gd name="connsiteY20" fmla="*/ 1981200 h 2098222"/>
              <a:gd name="connsiteX21" fmla="*/ 111579 w 429986"/>
              <a:gd name="connsiteY21" fmla="*/ 1943100 h 2098222"/>
              <a:gd name="connsiteX22" fmla="*/ 97972 w 429986"/>
              <a:gd name="connsiteY22" fmla="*/ 1902279 h 2098222"/>
              <a:gd name="connsiteX23" fmla="*/ 92529 w 429986"/>
              <a:gd name="connsiteY23" fmla="*/ 1853293 h 2098222"/>
              <a:gd name="connsiteX24" fmla="*/ 95250 w 429986"/>
              <a:gd name="connsiteY24" fmla="*/ 1809750 h 2098222"/>
              <a:gd name="connsiteX25" fmla="*/ 106136 w 429986"/>
              <a:gd name="connsiteY25" fmla="*/ 1752600 h 2098222"/>
              <a:gd name="connsiteX26" fmla="*/ 127908 w 429986"/>
              <a:gd name="connsiteY26" fmla="*/ 1679122 h 2098222"/>
              <a:gd name="connsiteX27" fmla="*/ 144236 w 429986"/>
              <a:gd name="connsiteY27" fmla="*/ 1619250 h 2098222"/>
              <a:gd name="connsiteX28" fmla="*/ 157843 w 429986"/>
              <a:gd name="connsiteY28" fmla="*/ 1564822 h 2098222"/>
              <a:gd name="connsiteX29" fmla="*/ 168729 w 429986"/>
              <a:gd name="connsiteY29" fmla="*/ 1504950 h 2098222"/>
              <a:gd name="connsiteX30" fmla="*/ 176893 w 429986"/>
              <a:gd name="connsiteY30" fmla="*/ 1447800 h 2098222"/>
              <a:gd name="connsiteX31" fmla="*/ 187779 w 429986"/>
              <a:gd name="connsiteY31" fmla="*/ 1363436 h 2098222"/>
              <a:gd name="connsiteX32" fmla="*/ 195943 w 429986"/>
              <a:gd name="connsiteY32" fmla="*/ 1298122 h 2098222"/>
              <a:gd name="connsiteX33" fmla="*/ 201386 w 429986"/>
              <a:gd name="connsiteY33" fmla="*/ 1230086 h 2098222"/>
              <a:gd name="connsiteX34" fmla="*/ 206829 w 429986"/>
              <a:gd name="connsiteY34" fmla="*/ 1153886 h 2098222"/>
              <a:gd name="connsiteX35" fmla="*/ 209550 w 429986"/>
              <a:gd name="connsiteY35" fmla="*/ 1080408 h 2098222"/>
              <a:gd name="connsiteX36" fmla="*/ 214993 w 429986"/>
              <a:gd name="connsiteY36" fmla="*/ 957943 h 2098222"/>
              <a:gd name="connsiteX37" fmla="*/ 212272 w 429986"/>
              <a:gd name="connsiteY37" fmla="*/ 873579 h 2098222"/>
              <a:gd name="connsiteX38" fmla="*/ 209550 w 429986"/>
              <a:gd name="connsiteY38" fmla="*/ 729343 h 2098222"/>
              <a:gd name="connsiteX39" fmla="*/ 204108 w 429986"/>
              <a:gd name="connsiteY39" fmla="*/ 606879 h 2098222"/>
              <a:gd name="connsiteX40" fmla="*/ 204108 w 429986"/>
              <a:gd name="connsiteY40" fmla="*/ 533400 h 2098222"/>
              <a:gd name="connsiteX41" fmla="*/ 201386 w 429986"/>
              <a:gd name="connsiteY41" fmla="*/ 481693 h 2098222"/>
              <a:gd name="connsiteX42" fmla="*/ 193222 w 429986"/>
              <a:gd name="connsiteY42" fmla="*/ 408215 h 2098222"/>
              <a:gd name="connsiteX43" fmla="*/ 182336 w 429986"/>
              <a:gd name="connsiteY43" fmla="*/ 345622 h 2098222"/>
              <a:gd name="connsiteX44" fmla="*/ 119743 w 429986"/>
              <a:gd name="connsiteY44" fmla="*/ 206829 h 2098222"/>
              <a:gd name="connsiteX45" fmla="*/ 76200 w 429986"/>
              <a:gd name="connsiteY45" fmla="*/ 146958 h 2098222"/>
              <a:gd name="connsiteX46" fmla="*/ 38100 w 429986"/>
              <a:gd name="connsiteY46" fmla="*/ 103415 h 2098222"/>
              <a:gd name="connsiteX47" fmla="*/ 13608 w 429986"/>
              <a:gd name="connsiteY47" fmla="*/ 76200 h 2098222"/>
              <a:gd name="connsiteX48" fmla="*/ 5443 w 429986"/>
              <a:gd name="connsiteY48" fmla="*/ 57150 h 2098222"/>
              <a:gd name="connsiteX49" fmla="*/ 0 w 429986"/>
              <a:gd name="connsiteY49" fmla="*/ 38100 h 2098222"/>
              <a:gd name="connsiteX50" fmla="*/ 2722 w 429986"/>
              <a:gd name="connsiteY50" fmla="*/ 19050 h 2098222"/>
              <a:gd name="connsiteX51" fmla="*/ 8165 w 429986"/>
              <a:gd name="connsiteY51" fmla="*/ 8165 h 2098222"/>
              <a:gd name="connsiteX52" fmla="*/ 24493 w 429986"/>
              <a:gd name="connsiteY52" fmla="*/ 0 h 2098222"/>
              <a:gd name="connsiteX53" fmla="*/ 38100 w 429986"/>
              <a:gd name="connsiteY53" fmla="*/ 0 h 2098222"/>
              <a:gd name="connsiteX54" fmla="*/ 68036 w 429986"/>
              <a:gd name="connsiteY54" fmla="*/ 0 h 2098222"/>
              <a:gd name="connsiteX55" fmla="*/ 108858 w 429986"/>
              <a:gd name="connsiteY55" fmla="*/ 10886 h 2098222"/>
              <a:gd name="connsiteX56" fmla="*/ 152400 w 429986"/>
              <a:gd name="connsiteY56" fmla="*/ 29936 h 2098222"/>
              <a:gd name="connsiteX57" fmla="*/ 190500 w 429986"/>
              <a:gd name="connsiteY57" fmla="*/ 46265 h 2098222"/>
              <a:gd name="connsiteX58" fmla="*/ 274865 w 429986"/>
              <a:gd name="connsiteY58" fmla="*/ 100693 h 2098222"/>
              <a:gd name="connsiteX59" fmla="*/ 427265 w 429986"/>
              <a:gd name="connsiteY59" fmla="*/ 280308 h 2098222"/>
              <a:gd name="connsiteX60" fmla="*/ 427265 w 429986"/>
              <a:gd name="connsiteY60" fmla="*/ 459922 h 2098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29986" h="2098222">
                <a:moveTo>
                  <a:pt x="427265" y="459922"/>
                </a:moveTo>
                <a:lnTo>
                  <a:pt x="429986" y="666750"/>
                </a:lnTo>
                <a:lnTo>
                  <a:pt x="429986" y="895350"/>
                </a:lnTo>
                <a:lnTo>
                  <a:pt x="408215" y="1023258"/>
                </a:lnTo>
                <a:lnTo>
                  <a:pt x="402772" y="1208315"/>
                </a:lnTo>
                <a:lnTo>
                  <a:pt x="394608" y="1450522"/>
                </a:lnTo>
                <a:lnTo>
                  <a:pt x="383722" y="1768929"/>
                </a:lnTo>
                <a:lnTo>
                  <a:pt x="359229" y="1945822"/>
                </a:lnTo>
                <a:lnTo>
                  <a:pt x="340179" y="2000250"/>
                </a:lnTo>
                <a:lnTo>
                  <a:pt x="321129" y="2046515"/>
                </a:lnTo>
                <a:lnTo>
                  <a:pt x="304800" y="2076450"/>
                </a:lnTo>
                <a:lnTo>
                  <a:pt x="288472" y="2090058"/>
                </a:lnTo>
                <a:lnTo>
                  <a:pt x="274865" y="2095500"/>
                </a:lnTo>
                <a:lnTo>
                  <a:pt x="263979" y="2098222"/>
                </a:lnTo>
                <a:lnTo>
                  <a:pt x="247650" y="2098222"/>
                </a:lnTo>
                <a:lnTo>
                  <a:pt x="228600" y="2090058"/>
                </a:lnTo>
                <a:lnTo>
                  <a:pt x="201386" y="2071008"/>
                </a:lnTo>
                <a:lnTo>
                  <a:pt x="176893" y="2046515"/>
                </a:lnTo>
                <a:lnTo>
                  <a:pt x="157843" y="2024743"/>
                </a:lnTo>
                <a:lnTo>
                  <a:pt x="146958" y="2008415"/>
                </a:lnTo>
                <a:lnTo>
                  <a:pt x="130629" y="1981200"/>
                </a:lnTo>
                <a:lnTo>
                  <a:pt x="111579" y="1943100"/>
                </a:lnTo>
                <a:lnTo>
                  <a:pt x="97972" y="1902279"/>
                </a:lnTo>
                <a:lnTo>
                  <a:pt x="92529" y="1853293"/>
                </a:lnTo>
                <a:lnTo>
                  <a:pt x="95250" y="1809750"/>
                </a:lnTo>
                <a:lnTo>
                  <a:pt x="106136" y="1752600"/>
                </a:lnTo>
                <a:lnTo>
                  <a:pt x="127908" y="1679122"/>
                </a:lnTo>
                <a:lnTo>
                  <a:pt x="144236" y="1619250"/>
                </a:lnTo>
                <a:lnTo>
                  <a:pt x="157843" y="1564822"/>
                </a:lnTo>
                <a:lnTo>
                  <a:pt x="168729" y="1504950"/>
                </a:lnTo>
                <a:lnTo>
                  <a:pt x="176893" y="1447800"/>
                </a:lnTo>
                <a:lnTo>
                  <a:pt x="187779" y="1363436"/>
                </a:lnTo>
                <a:lnTo>
                  <a:pt x="195943" y="1298122"/>
                </a:lnTo>
                <a:lnTo>
                  <a:pt x="201386" y="1230086"/>
                </a:lnTo>
                <a:lnTo>
                  <a:pt x="206829" y="1153886"/>
                </a:lnTo>
                <a:lnTo>
                  <a:pt x="209550" y="1080408"/>
                </a:lnTo>
                <a:lnTo>
                  <a:pt x="214993" y="957943"/>
                </a:lnTo>
                <a:lnTo>
                  <a:pt x="212272" y="873579"/>
                </a:lnTo>
                <a:cubicBezTo>
                  <a:pt x="211365" y="825500"/>
                  <a:pt x="210457" y="777422"/>
                  <a:pt x="209550" y="729343"/>
                </a:cubicBezTo>
                <a:lnTo>
                  <a:pt x="204108" y="606879"/>
                </a:lnTo>
                <a:lnTo>
                  <a:pt x="204108" y="533400"/>
                </a:lnTo>
                <a:lnTo>
                  <a:pt x="201386" y="481693"/>
                </a:lnTo>
                <a:lnTo>
                  <a:pt x="193222" y="408215"/>
                </a:lnTo>
                <a:lnTo>
                  <a:pt x="182336" y="345622"/>
                </a:lnTo>
                <a:lnTo>
                  <a:pt x="119743" y="206829"/>
                </a:lnTo>
                <a:lnTo>
                  <a:pt x="76200" y="146958"/>
                </a:lnTo>
                <a:lnTo>
                  <a:pt x="38100" y="103415"/>
                </a:lnTo>
                <a:lnTo>
                  <a:pt x="13608" y="76200"/>
                </a:lnTo>
                <a:lnTo>
                  <a:pt x="5443" y="57150"/>
                </a:lnTo>
                <a:lnTo>
                  <a:pt x="0" y="38100"/>
                </a:lnTo>
                <a:lnTo>
                  <a:pt x="2722" y="19050"/>
                </a:lnTo>
                <a:lnTo>
                  <a:pt x="8165" y="8165"/>
                </a:lnTo>
                <a:lnTo>
                  <a:pt x="24493" y="0"/>
                </a:lnTo>
                <a:lnTo>
                  <a:pt x="38100" y="0"/>
                </a:lnTo>
                <a:lnTo>
                  <a:pt x="68036" y="0"/>
                </a:lnTo>
                <a:lnTo>
                  <a:pt x="108858" y="10886"/>
                </a:lnTo>
                <a:lnTo>
                  <a:pt x="152400" y="29936"/>
                </a:lnTo>
                <a:lnTo>
                  <a:pt x="190500" y="46265"/>
                </a:lnTo>
                <a:lnTo>
                  <a:pt x="274865" y="100693"/>
                </a:lnTo>
                <a:lnTo>
                  <a:pt x="427265" y="280308"/>
                </a:lnTo>
                <a:lnTo>
                  <a:pt x="427265" y="4599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89461BE3-0FD6-4C7D-9AFA-059DB76E892B}"/>
              </a:ext>
            </a:extLst>
          </p:cNvPr>
          <p:cNvSpPr/>
          <p:nvPr/>
        </p:nvSpPr>
        <p:spPr>
          <a:xfrm>
            <a:off x="4340225" y="4060825"/>
            <a:ext cx="1992313" cy="2065338"/>
          </a:xfrm>
          <a:custGeom>
            <a:avLst/>
            <a:gdLst>
              <a:gd name="connsiteX0" fmla="*/ 854528 w 1992085"/>
              <a:gd name="connsiteY0" fmla="*/ 244929 h 2065565"/>
              <a:gd name="connsiteX1" fmla="*/ 631371 w 1992085"/>
              <a:gd name="connsiteY1" fmla="*/ 258536 h 2065565"/>
              <a:gd name="connsiteX2" fmla="*/ 495300 w 1992085"/>
              <a:gd name="connsiteY2" fmla="*/ 269422 h 2065565"/>
              <a:gd name="connsiteX3" fmla="*/ 386442 w 1992085"/>
              <a:gd name="connsiteY3" fmla="*/ 280308 h 2065565"/>
              <a:gd name="connsiteX4" fmla="*/ 272142 w 1992085"/>
              <a:gd name="connsiteY4" fmla="*/ 293915 h 2065565"/>
              <a:gd name="connsiteX5" fmla="*/ 163285 w 1992085"/>
              <a:gd name="connsiteY5" fmla="*/ 312965 h 2065565"/>
              <a:gd name="connsiteX6" fmla="*/ 0 w 1992085"/>
              <a:gd name="connsiteY6" fmla="*/ 351065 h 2065565"/>
              <a:gd name="connsiteX7" fmla="*/ 2721 w 1992085"/>
              <a:gd name="connsiteY7" fmla="*/ 149679 h 2065565"/>
              <a:gd name="connsiteX8" fmla="*/ 367392 w 1992085"/>
              <a:gd name="connsiteY8" fmla="*/ 111579 h 2065565"/>
              <a:gd name="connsiteX9" fmla="*/ 500742 w 1992085"/>
              <a:gd name="connsiteY9" fmla="*/ 92529 h 2065565"/>
              <a:gd name="connsiteX10" fmla="*/ 647700 w 1992085"/>
              <a:gd name="connsiteY10" fmla="*/ 78922 h 2065565"/>
              <a:gd name="connsiteX11" fmla="*/ 827314 w 1992085"/>
              <a:gd name="connsiteY11" fmla="*/ 62593 h 2065565"/>
              <a:gd name="connsiteX12" fmla="*/ 1042307 w 1992085"/>
              <a:gd name="connsiteY12" fmla="*/ 51708 h 2065565"/>
              <a:gd name="connsiteX13" fmla="*/ 1183821 w 1992085"/>
              <a:gd name="connsiteY13" fmla="*/ 46265 h 2065565"/>
              <a:gd name="connsiteX14" fmla="*/ 1330778 w 1992085"/>
              <a:gd name="connsiteY14" fmla="*/ 40822 h 2065565"/>
              <a:gd name="connsiteX15" fmla="*/ 1488621 w 1992085"/>
              <a:gd name="connsiteY15" fmla="*/ 38100 h 2065565"/>
              <a:gd name="connsiteX16" fmla="*/ 1515835 w 1992085"/>
              <a:gd name="connsiteY16" fmla="*/ 38100 h 2065565"/>
              <a:gd name="connsiteX17" fmla="*/ 1537607 w 1992085"/>
              <a:gd name="connsiteY17" fmla="*/ 21772 h 2065565"/>
              <a:gd name="connsiteX18" fmla="*/ 1564821 w 1992085"/>
              <a:gd name="connsiteY18" fmla="*/ 8165 h 2065565"/>
              <a:gd name="connsiteX19" fmla="*/ 1592035 w 1992085"/>
              <a:gd name="connsiteY19" fmla="*/ 0 h 2065565"/>
              <a:gd name="connsiteX20" fmla="*/ 1632857 w 1992085"/>
              <a:gd name="connsiteY20" fmla="*/ 2722 h 2065565"/>
              <a:gd name="connsiteX21" fmla="*/ 1660071 w 1992085"/>
              <a:gd name="connsiteY21" fmla="*/ 10886 h 2065565"/>
              <a:gd name="connsiteX22" fmla="*/ 1706335 w 1992085"/>
              <a:gd name="connsiteY22" fmla="*/ 32658 h 2065565"/>
              <a:gd name="connsiteX23" fmla="*/ 1834242 w 1992085"/>
              <a:gd name="connsiteY23" fmla="*/ 108858 h 2065565"/>
              <a:gd name="connsiteX24" fmla="*/ 1921328 w 1992085"/>
              <a:gd name="connsiteY24" fmla="*/ 166008 h 2065565"/>
              <a:gd name="connsiteX25" fmla="*/ 1940378 w 1992085"/>
              <a:gd name="connsiteY25" fmla="*/ 185058 h 2065565"/>
              <a:gd name="connsiteX26" fmla="*/ 1948542 w 1992085"/>
              <a:gd name="connsiteY26" fmla="*/ 195943 h 2065565"/>
              <a:gd name="connsiteX27" fmla="*/ 1967592 w 1992085"/>
              <a:gd name="connsiteY27" fmla="*/ 209550 h 2065565"/>
              <a:gd name="connsiteX28" fmla="*/ 1978478 w 1992085"/>
              <a:gd name="connsiteY28" fmla="*/ 223158 h 2065565"/>
              <a:gd name="connsiteX29" fmla="*/ 1989364 w 1992085"/>
              <a:gd name="connsiteY29" fmla="*/ 244929 h 2065565"/>
              <a:gd name="connsiteX30" fmla="*/ 1992085 w 1992085"/>
              <a:gd name="connsiteY30" fmla="*/ 266700 h 2065565"/>
              <a:gd name="connsiteX31" fmla="*/ 1989364 w 1992085"/>
              <a:gd name="connsiteY31" fmla="*/ 291193 h 2065565"/>
              <a:gd name="connsiteX32" fmla="*/ 1975757 w 1992085"/>
              <a:gd name="connsiteY32" fmla="*/ 318408 h 2065565"/>
              <a:gd name="connsiteX33" fmla="*/ 1953985 w 1992085"/>
              <a:gd name="connsiteY33" fmla="*/ 342900 h 2065565"/>
              <a:gd name="connsiteX34" fmla="*/ 1937657 w 1992085"/>
              <a:gd name="connsiteY34" fmla="*/ 361950 h 2065565"/>
              <a:gd name="connsiteX35" fmla="*/ 1924050 w 1992085"/>
              <a:gd name="connsiteY35" fmla="*/ 389165 h 2065565"/>
              <a:gd name="connsiteX36" fmla="*/ 1907721 w 1992085"/>
              <a:gd name="connsiteY36" fmla="*/ 432708 h 2065565"/>
              <a:gd name="connsiteX37" fmla="*/ 1899557 w 1992085"/>
              <a:gd name="connsiteY37" fmla="*/ 481693 h 2065565"/>
              <a:gd name="connsiteX38" fmla="*/ 1894114 w 1992085"/>
              <a:gd name="connsiteY38" fmla="*/ 693965 h 2065565"/>
              <a:gd name="connsiteX39" fmla="*/ 1880507 w 1992085"/>
              <a:gd name="connsiteY39" fmla="*/ 1099458 h 2065565"/>
              <a:gd name="connsiteX40" fmla="*/ 1866900 w 1992085"/>
              <a:gd name="connsiteY40" fmla="*/ 1515836 h 2065565"/>
              <a:gd name="connsiteX41" fmla="*/ 1856014 w 1992085"/>
              <a:gd name="connsiteY41" fmla="*/ 1842408 h 2065565"/>
              <a:gd name="connsiteX42" fmla="*/ 1853292 w 1992085"/>
              <a:gd name="connsiteY42" fmla="*/ 1880508 h 2065565"/>
              <a:gd name="connsiteX43" fmla="*/ 1842407 w 1992085"/>
              <a:gd name="connsiteY43" fmla="*/ 1921329 h 2065565"/>
              <a:gd name="connsiteX44" fmla="*/ 1823357 w 1992085"/>
              <a:gd name="connsiteY44" fmla="*/ 1962150 h 2065565"/>
              <a:gd name="connsiteX45" fmla="*/ 1807028 w 1992085"/>
              <a:gd name="connsiteY45" fmla="*/ 1986643 h 2065565"/>
              <a:gd name="connsiteX46" fmla="*/ 1777092 w 1992085"/>
              <a:gd name="connsiteY46" fmla="*/ 2019300 h 2065565"/>
              <a:gd name="connsiteX47" fmla="*/ 1747157 w 1992085"/>
              <a:gd name="connsiteY47" fmla="*/ 2043793 h 2065565"/>
              <a:gd name="connsiteX48" fmla="*/ 1714500 w 1992085"/>
              <a:gd name="connsiteY48" fmla="*/ 2062843 h 2065565"/>
              <a:gd name="connsiteX49" fmla="*/ 1706335 w 1992085"/>
              <a:gd name="connsiteY49" fmla="*/ 2065565 h 2065565"/>
              <a:gd name="connsiteX50" fmla="*/ 1698171 w 1992085"/>
              <a:gd name="connsiteY50" fmla="*/ 2065565 h 2065565"/>
              <a:gd name="connsiteX51" fmla="*/ 1681842 w 1992085"/>
              <a:gd name="connsiteY51" fmla="*/ 2057400 h 2065565"/>
              <a:gd name="connsiteX52" fmla="*/ 1662792 w 1992085"/>
              <a:gd name="connsiteY52" fmla="*/ 2038350 h 2065565"/>
              <a:gd name="connsiteX53" fmla="*/ 1641021 w 1992085"/>
              <a:gd name="connsiteY53" fmla="*/ 2005693 h 2065565"/>
              <a:gd name="connsiteX54" fmla="*/ 1616528 w 1992085"/>
              <a:gd name="connsiteY54" fmla="*/ 1964872 h 2065565"/>
              <a:gd name="connsiteX55" fmla="*/ 1594757 w 1992085"/>
              <a:gd name="connsiteY55" fmla="*/ 1921329 h 2065565"/>
              <a:gd name="connsiteX56" fmla="*/ 1575707 w 1992085"/>
              <a:gd name="connsiteY56" fmla="*/ 1872343 h 2065565"/>
              <a:gd name="connsiteX57" fmla="*/ 1572985 w 1992085"/>
              <a:gd name="connsiteY57" fmla="*/ 1856015 h 2065565"/>
              <a:gd name="connsiteX58" fmla="*/ 1586592 w 1992085"/>
              <a:gd name="connsiteY58" fmla="*/ 1714500 h 2065565"/>
              <a:gd name="connsiteX59" fmla="*/ 1592035 w 1992085"/>
              <a:gd name="connsiteY59" fmla="*/ 1592036 h 2065565"/>
              <a:gd name="connsiteX60" fmla="*/ 1600200 w 1992085"/>
              <a:gd name="connsiteY60" fmla="*/ 1442358 h 2065565"/>
              <a:gd name="connsiteX61" fmla="*/ 1616528 w 1992085"/>
              <a:gd name="connsiteY61" fmla="*/ 1216479 h 2065565"/>
              <a:gd name="connsiteX62" fmla="*/ 1627414 w 1992085"/>
              <a:gd name="connsiteY62" fmla="*/ 982436 h 2065565"/>
              <a:gd name="connsiteX63" fmla="*/ 1630135 w 1992085"/>
              <a:gd name="connsiteY63" fmla="*/ 800100 h 2065565"/>
              <a:gd name="connsiteX64" fmla="*/ 1630135 w 1992085"/>
              <a:gd name="connsiteY64" fmla="*/ 699408 h 2065565"/>
              <a:gd name="connsiteX65" fmla="*/ 1632857 w 1992085"/>
              <a:gd name="connsiteY65" fmla="*/ 576943 h 2065565"/>
              <a:gd name="connsiteX66" fmla="*/ 1632857 w 1992085"/>
              <a:gd name="connsiteY66" fmla="*/ 451758 h 2065565"/>
              <a:gd name="connsiteX67" fmla="*/ 1632857 w 1992085"/>
              <a:gd name="connsiteY67" fmla="*/ 375558 h 2065565"/>
              <a:gd name="connsiteX68" fmla="*/ 1627414 w 1992085"/>
              <a:gd name="connsiteY68" fmla="*/ 329293 h 2065565"/>
              <a:gd name="connsiteX69" fmla="*/ 1621971 w 1992085"/>
              <a:gd name="connsiteY69" fmla="*/ 310243 h 2065565"/>
              <a:gd name="connsiteX70" fmla="*/ 1616528 w 1992085"/>
              <a:gd name="connsiteY70" fmla="*/ 291193 h 2065565"/>
              <a:gd name="connsiteX71" fmla="*/ 1605642 w 1992085"/>
              <a:gd name="connsiteY71" fmla="*/ 272143 h 2065565"/>
              <a:gd name="connsiteX72" fmla="*/ 1586592 w 1992085"/>
              <a:gd name="connsiteY72" fmla="*/ 255815 h 2065565"/>
              <a:gd name="connsiteX73" fmla="*/ 1553935 w 1992085"/>
              <a:gd name="connsiteY73" fmla="*/ 244929 h 2065565"/>
              <a:gd name="connsiteX74" fmla="*/ 1513114 w 1992085"/>
              <a:gd name="connsiteY74" fmla="*/ 242208 h 2065565"/>
              <a:gd name="connsiteX75" fmla="*/ 1390650 w 1992085"/>
              <a:gd name="connsiteY75" fmla="*/ 234043 h 2065565"/>
              <a:gd name="connsiteX76" fmla="*/ 1221921 w 1992085"/>
              <a:gd name="connsiteY76" fmla="*/ 231322 h 2065565"/>
              <a:gd name="connsiteX77" fmla="*/ 1077685 w 1992085"/>
              <a:gd name="connsiteY77" fmla="*/ 231322 h 2065565"/>
              <a:gd name="connsiteX78" fmla="*/ 854528 w 1992085"/>
              <a:gd name="connsiteY78" fmla="*/ 244929 h 20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1992085" h="2065565">
                <a:moveTo>
                  <a:pt x="854528" y="244929"/>
                </a:moveTo>
                <a:lnTo>
                  <a:pt x="631371" y="258536"/>
                </a:lnTo>
                <a:lnTo>
                  <a:pt x="495300" y="269422"/>
                </a:lnTo>
                <a:lnTo>
                  <a:pt x="386442" y="280308"/>
                </a:lnTo>
                <a:lnTo>
                  <a:pt x="272142" y="293915"/>
                </a:lnTo>
                <a:lnTo>
                  <a:pt x="163285" y="312965"/>
                </a:lnTo>
                <a:lnTo>
                  <a:pt x="0" y="351065"/>
                </a:lnTo>
                <a:lnTo>
                  <a:pt x="2721" y="149679"/>
                </a:lnTo>
                <a:lnTo>
                  <a:pt x="367392" y="111579"/>
                </a:lnTo>
                <a:lnTo>
                  <a:pt x="500742" y="92529"/>
                </a:lnTo>
                <a:lnTo>
                  <a:pt x="647700" y="78922"/>
                </a:lnTo>
                <a:lnTo>
                  <a:pt x="827314" y="62593"/>
                </a:lnTo>
                <a:lnTo>
                  <a:pt x="1042307" y="51708"/>
                </a:lnTo>
                <a:lnTo>
                  <a:pt x="1183821" y="46265"/>
                </a:lnTo>
                <a:lnTo>
                  <a:pt x="1330778" y="40822"/>
                </a:lnTo>
                <a:lnTo>
                  <a:pt x="1488621" y="38100"/>
                </a:lnTo>
                <a:lnTo>
                  <a:pt x="1515835" y="38100"/>
                </a:lnTo>
                <a:lnTo>
                  <a:pt x="1537607" y="21772"/>
                </a:lnTo>
                <a:lnTo>
                  <a:pt x="1564821" y="8165"/>
                </a:lnTo>
                <a:lnTo>
                  <a:pt x="1592035" y="0"/>
                </a:lnTo>
                <a:lnTo>
                  <a:pt x="1632857" y="2722"/>
                </a:lnTo>
                <a:lnTo>
                  <a:pt x="1660071" y="10886"/>
                </a:lnTo>
                <a:lnTo>
                  <a:pt x="1706335" y="32658"/>
                </a:lnTo>
                <a:lnTo>
                  <a:pt x="1834242" y="108858"/>
                </a:lnTo>
                <a:lnTo>
                  <a:pt x="1921328" y="166008"/>
                </a:lnTo>
                <a:lnTo>
                  <a:pt x="1940378" y="185058"/>
                </a:lnTo>
                <a:lnTo>
                  <a:pt x="1948542" y="195943"/>
                </a:lnTo>
                <a:lnTo>
                  <a:pt x="1967592" y="209550"/>
                </a:lnTo>
                <a:lnTo>
                  <a:pt x="1978478" y="223158"/>
                </a:lnTo>
                <a:lnTo>
                  <a:pt x="1989364" y="244929"/>
                </a:lnTo>
                <a:lnTo>
                  <a:pt x="1992085" y="266700"/>
                </a:lnTo>
                <a:lnTo>
                  <a:pt x="1989364" y="291193"/>
                </a:lnTo>
                <a:lnTo>
                  <a:pt x="1975757" y="318408"/>
                </a:lnTo>
                <a:lnTo>
                  <a:pt x="1953985" y="342900"/>
                </a:lnTo>
                <a:lnTo>
                  <a:pt x="1937657" y="361950"/>
                </a:lnTo>
                <a:lnTo>
                  <a:pt x="1924050" y="389165"/>
                </a:lnTo>
                <a:lnTo>
                  <a:pt x="1907721" y="432708"/>
                </a:lnTo>
                <a:lnTo>
                  <a:pt x="1899557" y="481693"/>
                </a:lnTo>
                <a:lnTo>
                  <a:pt x="1894114" y="693965"/>
                </a:lnTo>
                <a:lnTo>
                  <a:pt x="1880507" y="1099458"/>
                </a:lnTo>
                <a:lnTo>
                  <a:pt x="1866900" y="1515836"/>
                </a:lnTo>
                <a:lnTo>
                  <a:pt x="1856014" y="1842408"/>
                </a:lnTo>
                <a:lnTo>
                  <a:pt x="1853292" y="1880508"/>
                </a:lnTo>
                <a:lnTo>
                  <a:pt x="1842407" y="1921329"/>
                </a:lnTo>
                <a:lnTo>
                  <a:pt x="1823357" y="1962150"/>
                </a:lnTo>
                <a:lnTo>
                  <a:pt x="1807028" y="1986643"/>
                </a:lnTo>
                <a:lnTo>
                  <a:pt x="1777092" y="2019300"/>
                </a:lnTo>
                <a:lnTo>
                  <a:pt x="1747157" y="2043793"/>
                </a:lnTo>
                <a:lnTo>
                  <a:pt x="1714500" y="2062843"/>
                </a:lnTo>
                <a:lnTo>
                  <a:pt x="1706335" y="2065565"/>
                </a:lnTo>
                <a:lnTo>
                  <a:pt x="1698171" y="2065565"/>
                </a:lnTo>
                <a:lnTo>
                  <a:pt x="1681842" y="2057400"/>
                </a:lnTo>
                <a:lnTo>
                  <a:pt x="1662792" y="2038350"/>
                </a:lnTo>
                <a:lnTo>
                  <a:pt x="1641021" y="2005693"/>
                </a:lnTo>
                <a:lnTo>
                  <a:pt x="1616528" y="1964872"/>
                </a:lnTo>
                <a:lnTo>
                  <a:pt x="1594757" y="1921329"/>
                </a:lnTo>
                <a:lnTo>
                  <a:pt x="1575707" y="1872343"/>
                </a:lnTo>
                <a:lnTo>
                  <a:pt x="1572985" y="1856015"/>
                </a:lnTo>
                <a:lnTo>
                  <a:pt x="1586592" y="1714500"/>
                </a:lnTo>
                <a:lnTo>
                  <a:pt x="1592035" y="1592036"/>
                </a:lnTo>
                <a:lnTo>
                  <a:pt x="1600200" y="1442358"/>
                </a:lnTo>
                <a:lnTo>
                  <a:pt x="1616528" y="1216479"/>
                </a:lnTo>
                <a:lnTo>
                  <a:pt x="1627414" y="982436"/>
                </a:lnTo>
                <a:lnTo>
                  <a:pt x="1630135" y="800100"/>
                </a:lnTo>
                <a:lnTo>
                  <a:pt x="1630135" y="699408"/>
                </a:lnTo>
                <a:cubicBezTo>
                  <a:pt x="1631042" y="658586"/>
                  <a:pt x="1631950" y="617765"/>
                  <a:pt x="1632857" y="576943"/>
                </a:cubicBezTo>
                <a:lnTo>
                  <a:pt x="1632857" y="451758"/>
                </a:lnTo>
                <a:lnTo>
                  <a:pt x="1632857" y="375558"/>
                </a:lnTo>
                <a:lnTo>
                  <a:pt x="1627414" y="329293"/>
                </a:lnTo>
                <a:lnTo>
                  <a:pt x="1621971" y="310243"/>
                </a:lnTo>
                <a:lnTo>
                  <a:pt x="1616528" y="291193"/>
                </a:lnTo>
                <a:lnTo>
                  <a:pt x="1605642" y="272143"/>
                </a:lnTo>
                <a:lnTo>
                  <a:pt x="1586592" y="255815"/>
                </a:lnTo>
                <a:lnTo>
                  <a:pt x="1553935" y="244929"/>
                </a:lnTo>
                <a:lnTo>
                  <a:pt x="1513114" y="242208"/>
                </a:lnTo>
                <a:lnTo>
                  <a:pt x="1390650" y="234043"/>
                </a:lnTo>
                <a:lnTo>
                  <a:pt x="1221921" y="231322"/>
                </a:lnTo>
                <a:lnTo>
                  <a:pt x="1077685" y="231322"/>
                </a:lnTo>
                <a:lnTo>
                  <a:pt x="854528" y="2449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8E4384D8-8504-4CAA-A2F8-20C1A0F41D67}"/>
              </a:ext>
            </a:extLst>
          </p:cNvPr>
          <p:cNvSpPr/>
          <p:nvPr/>
        </p:nvSpPr>
        <p:spPr>
          <a:xfrm>
            <a:off x="4338638" y="4814888"/>
            <a:ext cx="1700212" cy="320675"/>
          </a:xfrm>
          <a:custGeom>
            <a:avLst/>
            <a:gdLst>
              <a:gd name="connsiteX0" fmla="*/ 1235868 w 1700212"/>
              <a:gd name="connsiteY0" fmla="*/ 26193 h 321468"/>
              <a:gd name="connsiteX1" fmla="*/ 942975 w 1700212"/>
              <a:gd name="connsiteY1" fmla="*/ 61912 h 321468"/>
              <a:gd name="connsiteX2" fmla="*/ 721518 w 1700212"/>
              <a:gd name="connsiteY2" fmla="*/ 85725 h 321468"/>
              <a:gd name="connsiteX3" fmla="*/ 554831 w 1700212"/>
              <a:gd name="connsiteY3" fmla="*/ 102393 h 321468"/>
              <a:gd name="connsiteX4" fmla="*/ 433387 w 1700212"/>
              <a:gd name="connsiteY4" fmla="*/ 111918 h 321468"/>
              <a:gd name="connsiteX5" fmla="*/ 304800 w 1700212"/>
              <a:gd name="connsiteY5" fmla="*/ 123825 h 321468"/>
              <a:gd name="connsiteX6" fmla="*/ 221456 w 1700212"/>
              <a:gd name="connsiteY6" fmla="*/ 128587 h 321468"/>
              <a:gd name="connsiteX7" fmla="*/ 9525 w 1700212"/>
              <a:gd name="connsiteY7" fmla="*/ 133350 h 321468"/>
              <a:gd name="connsiteX8" fmla="*/ 0 w 1700212"/>
              <a:gd name="connsiteY8" fmla="*/ 321468 h 321468"/>
              <a:gd name="connsiteX9" fmla="*/ 169068 w 1700212"/>
              <a:gd name="connsiteY9" fmla="*/ 297656 h 321468"/>
              <a:gd name="connsiteX10" fmla="*/ 261937 w 1700212"/>
              <a:gd name="connsiteY10" fmla="*/ 285750 h 321468"/>
              <a:gd name="connsiteX11" fmla="*/ 357187 w 1700212"/>
              <a:gd name="connsiteY11" fmla="*/ 273843 h 321468"/>
              <a:gd name="connsiteX12" fmla="*/ 500062 w 1700212"/>
              <a:gd name="connsiteY12" fmla="*/ 259556 h 321468"/>
              <a:gd name="connsiteX13" fmla="*/ 695325 w 1700212"/>
              <a:gd name="connsiteY13" fmla="*/ 247650 h 321468"/>
              <a:gd name="connsiteX14" fmla="*/ 926306 w 1700212"/>
              <a:gd name="connsiteY14" fmla="*/ 233362 h 321468"/>
              <a:gd name="connsiteX15" fmla="*/ 1095375 w 1700212"/>
              <a:gd name="connsiteY15" fmla="*/ 228600 h 321468"/>
              <a:gd name="connsiteX16" fmla="*/ 1357312 w 1700212"/>
              <a:gd name="connsiteY16" fmla="*/ 221456 h 321468"/>
              <a:gd name="connsiteX17" fmla="*/ 1547812 w 1700212"/>
              <a:gd name="connsiteY17" fmla="*/ 223837 h 321468"/>
              <a:gd name="connsiteX18" fmla="*/ 1578768 w 1700212"/>
              <a:gd name="connsiteY18" fmla="*/ 209550 h 321468"/>
              <a:gd name="connsiteX19" fmla="*/ 1676400 w 1700212"/>
              <a:gd name="connsiteY19" fmla="*/ 164306 h 321468"/>
              <a:gd name="connsiteX20" fmla="*/ 1700212 w 1700212"/>
              <a:gd name="connsiteY20" fmla="*/ 159543 h 321468"/>
              <a:gd name="connsiteX21" fmla="*/ 1695450 w 1700212"/>
              <a:gd name="connsiteY21" fmla="*/ 59531 h 321468"/>
              <a:gd name="connsiteX22" fmla="*/ 1583531 w 1700212"/>
              <a:gd name="connsiteY22" fmla="*/ 33337 h 321468"/>
              <a:gd name="connsiteX23" fmla="*/ 1485900 w 1700212"/>
              <a:gd name="connsiteY23" fmla="*/ 7143 h 321468"/>
              <a:gd name="connsiteX24" fmla="*/ 1466850 w 1700212"/>
              <a:gd name="connsiteY24" fmla="*/ 2381 h 321468"/>
              <a:gd name="connsiteX25" fmla="*/ 1443037 w 1700212"/>
              <a:gd name="connsiteY25" fmla="*/ 0 h 321468"/>
              <a:gd name="connsiteX26" fmla="*/ 1331118 w 1700212"/>
              <a:gd name="connsiteY26" fmla="*/ 14287 h 321468"/>
              <a:gd name="connsiteX27" fmla="*/ 1235868 w 1700212"/>
              <a:gd name="connsiteY27" fmla="*/ 26193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00212" h="321468">
                <a:moveTo>
                  <a:pt x="1235868" y="26193"/>
                </a:moveTo>
                <a:lnTo>
                  <a:pt x="942975" y="61912"/>
                </a:lnTo>
                <a:lnTo>
                  <a:pt x="721518" y="85725"/>
                </a:lnTo>
                <a:lnTo>
                  <a:pt x="554831" y="102393"/>
                </a:lnTo>
                <a:lnTo>
                  <a:pt x="433387" y="111918"/>
                </a:lnTo>
                <a:lnTo>
                  <a:pt x="304800" y="123825"/>
                </a:lnTo>
                <a:lnTo>
                  <a:pt x="221456" y="128587"/>
                </a:lnTo>
                <a:lnTo>
                  <a:pt x="9525" y="133350"/>
                </a:lnTo>
                <a:lnTo>
                  <a:pt x="0" y="321468"/>
                </a:lnTo>
                <a:lnTo>
                  <a:pt x="169068" y="297656"/>
                </a:lnTo>
                <a:lnTo>
                  <a:pt x="261937" y="285750"/>
                </a:lnTo>
                <a:lnTo>
                  <a:pt x="357187" y="273843"/>
                </a:lnTo>
                <a:lnTo>
                  <a:pt x="500062" y="259556"/>
                </a:lnTo>
                <a:lnTo>
                  <a:pt x="695325" y="247650"/>
                </a:lnTo>
                <a:lnTo>
                  <a:pt x="926306" y="233362"/>
                </a:lnTo>
                <a:lnTo>
                  <a:pt x="1095375" y="228600"/>
                </a:lnTo>
                <a:lnTo>
                  <a:pt x="1357312" y="221456"/>
                </a:lnTo>
                <a:lnTo>
                  <a:pt x="1547812" y="223837"/>
                </a:lnTo>
                <a:lnTo>
                  <a:pt x="1578768" y="209550"/>
                </a:lnTo>
                <a:lnTo>
                  <a:pt x="1676400" y="164306"/>
                </a:lnTo>
                <a:lnTo>
                  <a:pt x="1700212" y="159543"/>
                </a:lnTo>
                <a:lnTo>
                  <a:pt x="1695450" y="59531"/>
                </a:lnTo>
                <a:lnTo>
                  <a:pt x="1583531" y="33337"/>
                </a:lnTo>
                <a:lnTo>
                  <a:pt x="1485900" y="7143"/>
                </a:lnTo>
                <a:lnTo>
                  <a:pt x="1466850" y="2381"/>
                </a:lnTo>
                <a:lnTo>
                  <a:pt x="1443037" y="0"/>
                </a:lnTo>
                <a:lnTo>
                  <a:pt x="1331118" y="14287"/>
                </a:lnTo>
                <a:lnTo>
                  <a:pt x="1235868" y="261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D0808230-70C4-44B8-AA75-E0B3B778C604}"/>
              </a:ext>
            </a:extLst>
          </p:cNvPr>
          <p:cNvSpPr/>
          <p:nvPr/>
        </p:nvSpPr>
        <p:spPr>
          <a:xfrm>
            <a:off x="4297363" y="5700713"/>
            <a:ext cx="1695450" cy="342900"/>
          </a:xfrm>
          <a:custGeom>
            <a:avLst/>
            <a:gdLst>
              <a:gd name="connsiteX0" fmla="*/ 1195388 w 1695450"/>
              <a:gd name="connsiteY0" fmla="*/ 9525 h 342900"/>
              <a:gd name="connsiteX1" fmla="*/ 933450 w 1695450"/>
              <a:gd name="connsiteY1" fmla="*/ 23812 h 342900"/>
              <a:gd name="connsiteX2" fmla="*/ 773907 w 1695450"/>
              <a:gd name="connsiteY2" fmla="*/ 35718 h 342900"/>
              <a:gd name="connsiteX3" fmla="*/ 614363 w 1695450"/>
              <a:gd name="connsiteY3" fmla="*/ 50006 h 342900"/>
              <a:gd name="connsiteX4" fmla="*/ 473869 w 1695450"/>
              <a:gd name="connsiteY4" fmla="*/ 64293 h 342900"/>
              <a:gd name="connsiteX5" fmla="*/ 335757 w 1695450"/>
              <a:gd name="connsiteY5" fmla="*/ 80962 h 342900"/>
              <a:gd name="connsiteX6" fmla="*/ 192882 w 1695450"/>
              <a:gd name="connsiteY6" fmla="*/ 100012 h 342900"/>
              <a:gd name="connsiteX7" fmla="*/ 0 w 1695450"/>
              <a:gd name="connsiteY7" fmla="*/ 130968 h 342900"/>
              <a:gd name="connsiteX8" fmla="*/ 26194 w 1695450"/>
              <a:gd name="connsiteY8" fmla="*/ 342900 h 342900"/>
              <a:gd name="connsiteX9" fmla="*/ 92869 w 1695450"/>
              <a:gd name="connsiteY9" fmla="*/ 302418 h 342900"/>
              <a:gd name="connsiteX10" fmla="*/ 171450 w 1695450"/>
              <a:gd name="connsiteY10" fmla="*/ 269081 h 342900"/>
              <a:gd name="connsiteX11" fmla="*/ 233363 w 1695450"/>
              <a:gd name="connsiteY11" fmla="*/ 252412 h 342900"/>
              <a:gd name="connsiteX12" fmla="*/ 347663 w 1695450"/>
              <a:gd name="connsiteY12" fmla="*/ 230981 h 342900"/>
              <a:gd name="connsiteX13" fmla="*/ 481013 w 1695450"/>
              <a:gd name="connsiteY13" fmla="*/ 216693 h 342900"/>
              <a:gd name="connsiteX14" fmla="*/ 647700 w 1695450"/>
              <a:gd name="connsiteY14" fmla="*/ 204787 h 342900"/>
              <a:gd name="connsiteX15" fmla="*/ 764382 w 1695450"/>
              <a:gd name="connsiteY15" fmla="*/ 195262 h 342900"/>
              <a:gd name="connsiteX16" fmla="*/ 881063 w 1695450"/>
              <a:gd name="connsiteY16" fmla="*/ 190500 h 342900"/>
              <a:gd name="connsiteX17" fmla="*/ 995363 w 1695450"/>
              <a:gd name="connsiteY17" fmla="*/ 185737 h 342900"/>
              <a:gd name="connsiteX18" fmla="*/ 1109663 w 1695450"/>
              <a:gd name="connsiteY18" fmla="*/ 185737 h 342900"/>
              <a:gd name="connsiteX19" fmla="*/ 1214438 w 1695450"/>
              <a:gd name="connsiteY19" fmla="*/ 183356 h 342900"/>
              <a:gd name="connsiteX20" fmla="*/ 1321594 w 1695450"/>
              <a:gd name="connsiteY20" fmla="*/ 185737 h 342900"/>
              <a:gd name="connsiteX21" fmla="*/ 1397794 w 1695450"/>
              <a:gd name="connsiteY21" fmla="*/ 188118 h 342900"/>
              <a:gd name="connsiteX22" fmla="*/ 1507332 w 1695450"/>
              <a:gd name="connsiteY22" fmla="*/ 195262 h 342900"/>
              <a:gd name="connsiteX23" fmla="*/ 1690688 w 1695450"/>
              <a:gd name="connsiteY23" fmla="*/ 219075 h 342900"/>
              <a:gd name="connsiteX24" fmla="*/ 1695450 w 1695450"/>
              <a:gd name="connsiteY24" fmla="*/ 73818 h 342900"/>
              <a:gd name="connsiteX25" fmla="*/ 1602582 w 1695450"/>
              <a:gd name="connsiteY25" fmla="*/ 38100 h 342900"/>
              <a:gd name="connsiteX26" fmla="*/ 1547813 w 1695450"/>
              <a:gd name="connsiteY26" fmla="*/ 19050 h 342900"/>
              <a:gd name="connsiteX27" fmla="*/ 1488282 w 1695450"/>
              <a:gd name="connsiteY27" fmla="*/ 7143 h 342900"/>
              <a:gd name="connsiteX28" fmla="*/ 1428750 w 1695450"/>
              <a:gd name="connsiteY28" fmla="*/ 2381 h 342900"/>
              <a:gd name="connsiteX29" fmla="*/ 1366838 w 1695450"/>
              <a:gd name="connsiteY29" fmla="*/ 0 h 342900"/>
              <a:gd name="connsiteX30" fmla="*/ 1304925 w 1695450"/>
              <a:gd name="connsiteY30" fmla="*/ 4762 h 342900"/>
              <a:gd name="connsiteX31" fmla="*/ 1195388 w 1695450"/>
              <a:gd name="connsiteY31" fmla="*/ 952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95450" h="342900">
                <a:moveTo>
                  <a:pt x="1195388" y="9525"/>
                </a:moveTo>
                <a:lnTo>
                  <a:pt x="933450" y="23812"/>
                </a:lnTo>
                <a:lnTo>
                  <a:pt x="773907" y="35718"/>
                </a:lnTo>
                <a:lnTo>
                  <a:pt x="614363" y="50006"/>
                </a:lnTo>
                <a:lnTo>
                  <a:pt x="473869" y="64293"/>
                </a:lnTo>
                <a:lnTo>
                  <a:pt x="335757" y="80962"/>
                </a:lnTo>
                <a:lnTo>
                  <a:pt x="192882" y="100012"/>
                </a:lnTo>
                <a:lnTo>
                  <a:pt x="0" y="130968"/>
                </a:lnTo>
                <a:lnTo>
                  <a:pt x="26194" y="342900"/>
                </a:lnTo>
                <a:lnTo>
                  <a:pt x="92869" y="302418"/>
                </a:lnTo>
                <a:lnTo>
                  <a:pt x="171450" y="269081"/>
                </a:lnTo>
                <a:lnTo>
                  <a:pt x="233363" y="252412"/>
                </a:lnTo>
                <a:lnTo>
                  <a:pt x="347663" y="230981"/>
                </a:lnTo>
                <a:lnTo>
                  <a:pt x="481013" y="216693"/>
                </a:lnTo>
                <a:lnTo>
                  <a:pt x="647700" y="204787"/>
                </a:lnTo>
                <a:lnTo>
                  <a:pt x="764382" y="195262"/>
                </a:lnTo>
                <a:lnTo>
                  <a:pt x="881063" y="190500"/>
                </a:lnTo>
                <a:lnTo>
                  <a:pt x="995363" y="185737"/>
                </a:lnTo>
                <a:lnTo>
                  <a:pt x="1109663" y="185737"/>
                </a:lnTo>
                <a:lnTo>
                  <a:pt x="1214438" y="183356"/>
                </a:lnTo>
                <a:lnTo>
                  <a:pt x="1321594" y="185737"/>
                </a:lnTo>
                <a:lnTo>
                  <a:pt x="1397794" y="188118"/>
                </a:lnTo>
                <a:lnTo>
                  <a:pt x="1507332" y="195262"/>
                </a:lnTo>
                <a:lnTo>
                  <a:pt x="1690688" y="219075"/>
                </a:lnTo>
                <a:lnTo>
                  <a:pt x="1695450" y="73818"/>
                </a:lnTo>
                <a:lnTo>
                  <a:pt x="1602582" y="38100"/>
                </a:lnTo>
                <a:lnTo>
                  <a:pt x="1547813" y="19050"/>
                </a:lnTo>
                <a:lnTo>
                  <a:pt x="1488282" y="7143"/>
                </a:lnTo>
                <a:lnTo>
                  <a:pt x="1428750" y="2381"/>
                </a:lnTo>
                <a:lnTo>
                  <a:pt x="1366838" y="0"/>
                </a:lnTo>
                <a:lnTo>
                  <a:pt x="1304925" y="4762"/>
                </a:lnTo>
                <a:lnTo>
                  <a:pt x="1195388" y="9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D2616EB-0201-4A42-8834-7E101A6EE0EA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331913"/>
            <a:ext cx="4540250" cy="4845050"/>
            <a:chOff x="2854325" y="1484313"/>
            <a:chExt cx="4540250" cy="4845050"/>
          </a:xfrm>
        </p:grpSpPr>
        <p:sp>
          <p:nvSpPr>
            <p:cNvPr id="13" name="フリーフォーム 147">
              <a:extLst>
                <a:ext uri="{FF2B5EF4-FFF2-40B4-BE49-F238E27FC236}">
                  <a16:creationId xmlns:a16="http://schemas.microsoft.com/office/drawing/2014/main" id="{8F3AA4D9-171F-49B4-8305-F55B6E12E95D}"/>
                </a:ext>
              </a:extLst>
            </p:cNvPr>
            <p:cNvSpPr/>
            <p:nvPr/>
          </p:nvSpPr>
          <p:spPr>
            <a:xfrm>
              <a:off x="3232150" y="1908175"/>
              <a:ext cx="3590925" cy="622300"/>
            </a:xfrm>
            <a:custGeom>
              <a:avLst/>
              <a:gdLst>
                <a:gd name="connsiteX0" fmla="*/ 2322286 w 3590835"/>
                <a:gd name="connsiteY0" fmla="*/ 119017 h 621211"/>
                <a:gd name="connsiteX1" fmla="*/ 2203269 w 3590835"/>
                <a:gd name="connsiteY1" fmla="*/ 127725 h 621211"/>
                <a:gd name="connsiteX2" fmla="*/ 2066835 w 3590835"/>
                <a:gd name="connsiteY2" fmla="*/ 142240 h 621211"/>
                <a:gd name="connsiteX3" fmla="*/ 1915886 w 3590835"/>
                <a:gd name="connsiteY3" fmla="*/ 156754 h 621211"/>
                <a:gd name="connsiteX4" fmla="*/ 1712686 w 3590835"/>
                <a:gd name="connsiteY4" fmla="*/ 177074 h 621211"/>
                <a:gd name="connsiteX5" fmla="*/ 1500778 w 3590835"/>
                <a:gd name="connsiteY5" fmla="*/ 203200 h 621211"/>
                <a:gd name="connsiteX6" fmla="*/ 1309189 w 3590835"/>
                <a:gd name="connsiteY6" fmla="*/ 229325 h 621211"/>
                <a:gd name="connsiteX7" fmla="*/ 1193075 w 3590835"/>
                <a:gd name="connsiteY7" fmla="*/ 246742 h 621211"/>
                <a:gd name="connsiteX8" fmla="*/ 1018903 w 3590835"/>
                <a:gd name="connsiteY8" fmla="*/ 284480 h 621211"/>
                <a:gd name="connsiteX9" fmla="*/ 926012 w 3590835"/>
                <a:gd name="connsiteY9" fmla="*/ 298994 h 621211"/>
                <a:gd name="connsiteX10" fmla="*/ 725715 w 3590835"/>
                <a:gd name="connsiteY10" fmla="*/ 330925 h 621211"/>
                <a:gd name="connsiteX11" fmla="*/ 542835 w 3590835"/>
                <a:gd name="connsiteY11" fmla="*/ 359954 h 621211"/>
                <a:gd name="connsiteX12" fmla="*/ 470263 w 3590835"/>
                <a:gd name="connsiteY12" fmla="*/ 371565 h 621211"/>
                <a:gd name="connsiteX13" fmla="*/ 441235 w 3590835"/>
                <a:gd name="connsiteY13" fmla="*/ 377371 h 621211"/>
                <a:gd name="connsiteX14" fmla="*/ 409303 w 3590835"/>
                <a:gd name="connsiteY14" fmla="*/ 377371 h 621211"/>
                <a:gd name="connsiteX15" fmla="*/ 351246 w 3590835"/>
                <a:gd name="connsiteY15" fmla="*/ 371565 h 621211"/>
                <a:gd name="connsiteX16" fmla="*/ 307703 w 3590835"/>
                <a:gd name="connsiteY16" fmla="*/ 365760 h 621211"/>
                <a:gd name="connsiteX17" fmla="*/ 238035 w 3590835"/>
                <a:gd name="connsiteY17" fmla="*/ 348342 h 621211"/>
                <a:gd name="connsiteX18" fmla="*/ 165463 w 3590835"/>
                <a:gd name="connsiteY18" fmla="*/ 322217 h 621211"/>
                <a:gd name="connsiteX19" fmla="*/ 110309 w 3590835"/>
                <a:gd name="connsiteY19" fmla="*/ 293188 h 621211"/>
                <a:gd name="connsiteX20" fmla="*/ 87086 w 3590835"/>
                <a:gd name="connsiteY20" fmla="*/ 278674 h 621211"/>
                <a:gd name="connsiteX21" fmla="*/ 63863 w 3590835"/>
                <a:gd name="connsiteY21" fmla="*/ 252548 h 621211"/>
                <a:gd name="connsiteX22" fmla="*/ 58058 w 3590835"/>
                <a:gd name="connsiteY22" fmla="*/ 246742 h 621211"/>
                <a:gd name="connsiteX23" fmla="*/ 49349 w 3590835"/>
                <a:gd name="connsiteY23" fmla="*/ 238034 h 621211"/>
                <a:gd name="connsiteX24" fmla="*/ 29029 w 3590835"/>
                <a:gd name="connsiteY24" fmla="*/ 229325 h 621211"/>
                <a:gd name="connsiteX25" fmla="*/ 14515 w 3590835"/>
                <a:gd name="connsiteY25" fmla="*/ 229325 h 621211"/>
                <a:gd name="connsiteX26" fmla="*/ 2903 w 3590835"/>
                <a:gd name="connsiteY26" fmla="*/ 232228 h 621211"/>
                <a:gd name="connsiteX27" fmla="*/ 0 w 3590835"/>
                <a:gd name="connsiteY27" fmla="*/ 246742 h 621211"/>
                <a:gd name="connsiteX28" fmla="*/ 5806 w 3590835"/>
                <a:gd name="connsiteY28" fmla="*/ 269965 h 621211"/>
                <a:gd name="connsiteX29" fmla="*/ 31932 w 3590835"/>
                <a:gd name="connsiteY29" fmla="*/ 310605 h 621211"/>
                <a:gd name="connsiteX30" fmla="*/ 87086 w 3590835"/>
                <a:gd name="connsiteY30" fmla="*/ 383177 h 621211"/>
                <a:gd name="connsiteX31" fmla="*/ 130629 w 3590835"/>
                <a:gd name="connsiteY31" fmla="*/ 432525 h 621211"/>
                <a:gd name="connsiteX32" fmla="*/ 171269 w 3590835"/>
                <a:gd name="connsiteY32" fmla="*/ 470262 h 621211"/>
                <a:gd name="connsiteX33" fmla="*/ 211909 w 3590835"/>
                <a:gd name="connsiteY33" fmla="*/ 508000 h 621211"/>
                <a:gd name="connsiteX34" fmla="*/ 249646 w 3590835"/>
                <a:gd name="connsiteY34" fmla="*/ 537028 h 621211"/>
                <a:gd name="connsiteX35" fmla="*/ 313509 w 3590835"/>
                <a:gd name="connsiteY35" fmla="*/ 571862 h 621211"/>
                <a:gd name="connsiteX36" fmla="*/ 380275 w 3590835"/>
                <a:gd name="connsiteY36" fmla="*/ 600891 h 621211"/>
                <a:gd name="connsiteX37" fmla="*/ 435429 w 3590835"/>
                <a:gd name="connsiteY37" fmla="*/ 618308 h 621211"/>
                <a:gd name="connsiteX38" fmla="*/ 458652 w 3590835"/>
                <a:gd name="connsiteY38" fmla="*/ 621211 h 621211"/>
                <a:gd name="connsiteX39" fmla="*/ 510903 w 3590835"/>
                <a:gd name="connsiteY39" fmla="*/ 606697 h 621211"/>
                <a:gd name="connsiteX40" fmla="*/ 627018 w 3590835"/>
                <a:gd name="connsiteY40" fmla="*/ 568960 h 621211"/>
                <a:gd name="connsiteX41" fmla="*/ 728618 w 3590835"/>
                <a:gd name="connsiteY41" fmla="*/ 542834 h 621211"/>
                <a:gd name="connsiteX42" fmla="*/ 806995 w 3590835"/>
                <a:gd name="connsiteY42" fmla="*/ 525417 h 621211"/>
                <a:gd name="connsiteX43" fmla="*/ 885372 w 3590835"/>
                <a:gd name="connsiteY43" fmla="*/ 510902 h 621211"/>
                <a:gd name="connsiteX44" fmla="*/ 981166 w 3590835"/>
                <a:gd name="connsiteY44" fmla="*/ 493485 h 621211"/>
                <a:gd name="connsiteX45" fmla="*/ 1039223 w 3590835"/>
                <a:gd name="connsiteY45" fmla="*/ 484777 h 621211"/>
                <a:gd name="connsiteX46" fmla="*/ 1268549 w 3590835"/>
                <a:gd name="connsiteY46" fmla="*/ 438331 h 621211"/>
                <a:gd name="connsiteX47" fmla="*/ 1442720 w 3590835"/>
                <a:gd name="connsiteY47" fmla="*/ 400594 h 621211"/>
                <a:gd name="connsiteX48" fmla="*/ 1579155 w 3590835"/>
                <a:gd name="connsiteY48" fmla="*/ 377371 h 621211"/>
                <a:gd name="connsiteX49" fmla="*/ 1666240 w 3590835"/>
                <a:gd name="connsiteY49" fmla="*/ 359954 h 621211"/>
                <a:gd name="connsiteX50" fmla="*/ 1788160 w 3590835"/>
                <a:gd name="connsiteY50" fmla="*/ 342537 h 621211"/>
                <a:gd name="connsiteX51" fmla="*/ 1924595 w 3590835"/>
                <a:gd name="connsiteY51" fmla="*/ 325120 h 621211"/>
                <a:gd name="connsiteX52" fmla="*/ 2037806 w 3590835"/>
                <a:gd name="connsiteY52" fmla="*/ 313508 h 621211"/>
                <a:gd name="connsiteX53" fmla="*/ 2191658 w 3590835"/>
                <a:gd name="connsiteY53" fmla="*/ 298994 h 621211"/>
                <a:gd name="connsiteX54" fmla="*/ 2316480 w 3590835"/>
                <a:gd name="connsiteY54" fmla="*/ 293188 h 621211"/>
                <a:gd name="connsiteX55" fmla="*/ 2426789 w 3590835"/>
                <a:gd name="connsiteY55" fmla="*/ 287382 h 621211"/>
                <a:gd name="connsiteX56" fmla="*/ 2647406 w 3590835"/>
                <a:gd name="connsiteY56" fmla="*/ 287382 h 621211"/>
                <a:gd name="connsiteX57" fmla="*/ 2798355 w 3590835"/>
                <a:gd name="connsiteY57" fmla="*/ 278674 h 621211"/>
                <a:gd name="connsiteX58" fmla="*/ 2949303 w 3590835"/>
                <a:gd name="connsiteY58" fmla="*/ 278674 h 621211"/>
                <a:gd name="connsiteX59" fmla="*/ 3053806 w 3590835"/>
                <a:gd name="connsiteY59" fmla="*/ 278674 h 621211"/>
                <a:gd name="connsiteX60" fmla="*/ 3152503 w 3590835"/>
                <a:gd name="connsiteY60" fmla="*/ 278674 h 621211"/>
                <a:gd name="connsiteX61" fmla="*/ 3288938 w 3590835"/>
                <a:gd name="connsiteY61" fmla="*/ 281577 h 621211"/>
                <a:gd name="connsiteX62" fmla="*/ 3393440 w 3590835"/>
                <a:gd name="connsiteY62" fmla="*/ 284480 h 621211"/>
                <a:gd name="connsiteX63" fmla="*/ 3457303 w 3590835"/>
                <a:gd name="connsiteY63" fmla="*/ 287382 h 621211"/>
                <a:gd name="connsiteX64" fmla="*/ 3521166 w 3590835"/>
                <a:gd name="connsiteY64" fmla="*/ 278674 h 621211"/>
                <a:gd name="connsiteX65" fmla="*/ 3553098 w 3590835"/>
                <a:gd name="connsiteY65" fmla="*/ 269965 h 621211"/>
                <a:gd name="connsiteX66" fmla="*/ 3573418 w 3590835"/>
                <a:gd name="connsiteY66" fmla="*/ 258354 h 621211"/>
                <a:gd name="connsiteX67" fmla="*/ 3585029 w 3590835"/>
                <a:gd name="connsiteY67" fmla="*/ 243840 h 621211"/>
                <a:gd name="connsiteX68" fmla="*/ 3590835 w 3590835"/>
                <a:gd name="connsiteY68" fmla="*/ 232228 h 621211"/>
                <a:gd name="connsiteX69" fmla="*/ 3590835 w 3590835"/>
                <a:gd name="connsiteY69" fmla="*/ 217714 h 621211"/>
                <a:gd name="connsiteX70" fmla="*/ 3587932 w 3590835"/>
                <a:gd name="connsiteY70" fmla="*/ 194491 h 621211"/>
                <a:gd name="connsiteX71" fmla="*/ 3579223 w 3590835"/>
                <a:gd name="connsiteY71" fmla="*/ 177074 h 621211"/>
                <a:gd name="connsiteX72" fmla="*/ 3564709 w 3590835"/>
                <a:gd name="connsiteY72" fmla="*/ 153851 h 621211"/>
                <a:gd name="connsiteX73" fmla="*/ 3532778 w 3590835"/>
                <a:gd name="connsiteY73" fmla="*/ 124822 h 621211"/>
                <a:gd name="connsiteX74" fmla="*/ 3474720 w 3590835"/>
                <a:gd name="connsiteY74" fmla="*/ 87085 h 621211"/>
                <a:gd name="connsiteX75" fmla="*/ 3413760 w 3590835"/>
                <a:gd name="connsiteY75" fmla="*/ 52251 h 621211"/>
                <a:gd name="connsiteX76" fmla="*/ 3355703 w 3590835"/>
                <a:gd name="connsiteY76" fmla="*/ 26125 h 621211"/>
                <a:gd name="connsiteX77" fmla="*/ 3277326 w 3590835"/>
                <a:gd name="connsiteY77" fmla="*/ 0 h 621211"/>
                <a:gd name="connsiteX78" fmla="*/ 3268618 w 3590835"/>
                <a:gd name="connsiteY78" fmla="*/ 0 h 621211"/>
                <a:gd name="connsiteX79" fmla="*/ 3190240 w 3590835"/>
                <a:gd name="connsiteY79" fmla="*/ 26125 h 621211"/>
                <a:gd name="connsiteX80" fmla="*/ 3085738 w 3590835"/>
                <a:gd name="connsiteY80" fmla="*/ 66765 h 621211"/>
                <a:gd name="connsiteX81" fmla="*/ 3001555 w 3590835"/>
                <a:gd name="connsiteY81" fmla="*/ 78377 h 621211"/>
                <a:gd name="connsiteX82" fmla="*/ 2821578 w 3590835"/>
                <a:gd name="connsiteY82" fmla="*/ 98697 h 621211"/>
                <a:gd name="connsiteX83" fmla="*/ 2667726 w 3590835"/>
                <a:gd name="connsiteY83" fmla="*/ 113211 h 621211"/>
                <a:gd name="connsiteX84" fmla="*/ 2429692 w 3590835"/>
                <a:gd name="connsiteY84" fmla="*/ 113211 h 621211"/>
                <a:gd name="connsiteX85" fmla="*/ 2322286 w 3590835"/>
                <a:gd name="connsiteY85" fmla="*/ 119017 h 62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590835" h="621211">
                  <a:moveTo>
                    <a:pt x="2322286" y="119017"/>
                  </a:moveTo>
                  <a:lnTo>
                    <a:pt x="2203269" y="127725"/>
                  </a:lnTo>
                  <a:lnTo>
                    <a:pt x="2066835" y="142240"/>
                  </a:lnTo>
                  <a:lnTo>
                    <a:pt x="1915886" y="156754"/>
                  </a:lnTo>
                  <a:lnTo>
                    <a:pt x="1712686" y="177074"/>
                  </a:lnTo>
                  <a:lnTo>
                    <a:pt x="1500778" y="203200"/>
                  </a:lnTo>
                  <a:lnTo>
                    <a:pt x="1309189" y="229325"/>
                  </a:lnTo>
                  <a:lnTo>
                    <a:pt x="1193075" y="246742"/>
                  </a:lnTo>
                  <a:lnTo>
                    <a:pt x="1018903" y="284480"/>
                  </a:lnTo>
                  <a:lnTo>
                    <a:pt x="926012" y="298994"/>
                  </a:lnTo>
                  <a:lnTo>
                    <a:pt x="725715" y="330925"/>
                  </a:lnTo>
                  <a:lnTo>
                    <a:pt x="542835" y="359954"/>
                  </a:lnTo>
                  <a:lnTo>
                    <a:pt x="470263" y="371565"/>
                  </a:lnTo>
                  <a:lnTo>
                    <a:pt x="441235" y="377371"/>
                  </a:lnTo>
                  <a:lnTo>
                    <a:pt x="409303" y="377371"/>
                  </a:lnTo>
                  <a:lnTo>
                    <a:pt x="351246" y="371565"/>
                  </a:lnTo>
                  <a:lnTo>
                    <a:pt x="307703" y="365760"/>
                  </a:lnTo>
                  <a:lnTo>
                    <a:pt x="238035" y="348342"/>
                  </a:lnTo>
                  <a:lnTo>
                    <a:pt x="165463" y="322217"/>
                  </a:lnTo>
                  <a:lnTo>
                    <a:pt x="110309" y="293188"/>
                  </a:lnTo>
                  <a:lnTo>
                    <a:pt x="87086" y="278674"/>
                  </a:lnTo>
                  <a:lnTo>
                    <a:pt x="63863" y="252548"/>
                  </a:lnTo>
                  <a:lnTo>
                    <a:pt x="58058" y="246742"/>
                  </a:lnTo>
                  <a:lnTo>
                    <a:pt x="49349" y="238034"/>
                  </a:lnTo>
                  <a:lnTo>
                    <a:pt x="29029" y="229325"/>
                  </a:lnTo>
                  <a:lnTo>
                    <a:pt x="14515" y="229325"/>
                  </a:lnTo>
                  <a:lnTo>
                    <a:pt x="2903" y="232228"/>
                  </a:lnTo>
                  <a:lnTo>
                    <a:pt x="0" y="246742"/>
                  </a:lnTo>
                  <a:lnTo>
                    <a:pt x="5806" y="269965"/>
                  </a:lnTo>
                  <a:lnTo>
                    <a:pt x="31932" y="310605"/>
                  </a:lnTo>
                  <a:lnTo>
                    <a:pt x="87086" y="383177"/>
                  </a:lnTo>
                  <a:lnTo>
                    <a:pt x="130629" y="432525"/>
                  </a:lnTo>
                  <a:lnTo>
                    <a:pt x="171269" y="470262"/>
                  </a:lnTo>
                  <a:lnTo>
                    <a:pt x="211909" y="508000"/>
                  </a:lnTo>
                  <a:lnTo>
                    <a:pt x="249646" y="537028"/>
                  </a:lnTo>
                  <a:lnTo>
                    <a:pt x="313509" y="571862"/>
                  </a:lnTo>
                  <a:lnTo>
                    <a:pt x="380275" y="600891"/>
                  </a:lnTo>
                  <a:lnTo>
                    <a:pt x="435429" y="618308"/>
                  </a:lnTo>
                  <a:lnTo>
                    <a:pt x="458652" y="621211"/>
                  </a:lnTo>
                  <a:lnTo>
                    <a:pt x="510903" y="606697"/>
                  </a:lnTo>
                  <a:lnTo>
                    <a:pt x="627018" y="568960"/>
                  </a:lnTo>
                  <a:lnTo>
                    <a:pt x="728618" y="542834"/>
                  </a:lnTo>
                  <a:lnTo>
                    <a:pt x="806995" y="525417"/>
                  </a:lnTo>
                  <a:lnTo>
                    <a:pt x="885372" y="510902"/>
                  </a:lnTo>
                  <a:lnTo>
                    <a:pt x="981166" y="493485"/>
                  </a:lnTo>
                  <a:lnTo>
                    <a:pt x="1039223" y="484777"/>
                  </a:lnTo>
                  <a:lnTo>
                    <a:pt x="1268549" y="438331"/>
                  </a:lnTo>
                  <a:lnTo>
                    <a:pt x="1442720" y="400594"/>
                  </a:lnTo>
                  <a:lnTo>
                    <a:pt x="1579155" y="377371"/>
                  </a:lnTo>
                  <a:lnTo>
                    <a:pt x="1666240" y="359954"/>
                  </a:lnTo>
                  <a:lnTo>
                    <a:pt x="1788160" y="342537"/>
                  </a:lnTo>
                  <a:lnTo>
                    <a:pt x="1924595" y="325120"/>
                  </a:lnTo>
                  <a:lnTo>
                    <a:pt x="2037806" y="313508"/>
                  </a:lnTo>
                  <a:lnTo>
                    <a:pt x="2191658" y="298994"/>
                  </a:lnTo>
                  <a:lnTo>
                    <a:pt x="2316480" y="293188"/>
                  </a:lnTo>
                  <a:lnTo>
                    <a:pt x="2426789" y="287382"/>
                  </a:lnTo>
                  <a:lnTo>
                    <a:pt x="2647406" y="287382"/>
                  </a:lnTo>
                  <a:lnTo>
                    <a:pt x="2798355" y="278674"/>
                  </a:lnTo>
                  <a:lnTo>
                    <a:pt x="2949303" y="278674"/>
                  </a:lnTo>
                  <a:lnTo>
                    <a:pt x="3053806" y="278674"/>
                  </a:lnTo>
                  <a:lnTo>
                    <a:pt x="3152503" y="278674"/>
                  </a:lnTo>
                  <a:lnTo>
                    <a:pt x="3288938" y="281577"/>
                  </a:lnTo>
                  <a:lnTo>
                    <a:pt x="3393440" y="284480"/>
                  </a:lnTo>
                  <a:lnTo>
                    <a:pt x="3457303" y="287382"/>
                  </a:lnTo>
                  <a:lnTo>
                    <a:pt x="3521166" y="278674"/>
                  </a:lnTo>
                  <a:lnTo>
                    <a:pt x="3553098" y="269965"/>
                  </a:lnTo>
                  <a:lnTo>
                    <a:pt x="3573418" y="258354"/>
                  </a:lnTo>
                  <a:lnTo>
                    <a:pt x="3585029" y="243840"/>
                  </a:lnTo>
                  <a:lnTo>
                    <a:pt x="3590835" y="232228"/>
                  </a:lnTo>
                  <a:lnTo>
                    <a:pt x="3590835" y="217714"/>
                  </a:lnTo>
                  <a:lnTo>
                    <a:pt x="3587932" y="194491"/>
                  </a:lnTo>
                  <a:lnTo>
                    <a:pt x="3579223" y="177074"/>
                  </a:lnTo>
                  <a:lnTo>
                    <a:pt x="3564709" y="153851"/>
                  </a:lnTo>
                  <a:lnTo>
                    <a:pt x="3532778" y="124822"/>
                  </a:lnTo>
                  <a:lnTo>
                    <a:pt x="3474720" y="87085"/>
                  </a:lnTo>
                  <a:lnTo>
                    <a:pt x="3413760" y="52251"/>
                  </a:lnTo>
                  <a:lnTo>
                    <a:pt x="3355703" y="26125"/>
                  </a:lnTo>
                  <a:lnTo>
                    <a:pt x="3277326" y="0"/>
                  </a:lnTo>
                  <a:lnTo>
                    <a:pt x="3268618" y="0"/>
                  </a:lnTo>
                  <a:lnTo>
                    <a:pt x="3190240" y="26125"/>
                  </a:lnTo>
                  <a:lnTo>
                    <a:pt x="3085738" y="66765"/>
                  </a:lnTo>
                  <a:lnTo>
                    <a:pt x="3001555" y="78377"/>
                  </a:lnTo>
                  <a:lnTo>
                    <a:pt x="2821578" y="98697"/>
                  </a:lnTo>
                  <a:lnTo>
                    <a:pt x="2667726" y="113211"/>
                  </a:lnTo>
                  <a:lnTo>
                    <a:pt x="2429692" y="113211"/>
                  </a:lnTo>
                  <a:lnTo>
                    <a:pt x="2322286" y="11901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0">
              <a:extLst>
                <a:ext uri="{FF2B5EF4-FFF2-40B4-BE49-F238E27FC236}">
                  <a16:creationId xmlns:a16="http://schemas.microsoft.com/office/drawing/2014/main" id="{636ED0C4-F73A-4710-8E40-D99D8558D623}"/>
                </a:ext>
              </a:extLst>
            </p:cNvPr>
            <p:cNvSpPr/>
            <p:nvPr/>
          </p:nvSpPr>
          <p:spPr>
            <a:xfrm>
              <a:off x="3810000" y="2867025"/>
              <a:ext cx="2039938" cy="401638"/>
            </a:xfrm>
            <a:custGeom>
              <a:avLst/>
              <a:gdLst>
                <a:gd name="connsiteX0" fmla="*/ 971550 w 2040731"/>
                <a:gd name="connsiteY0" fmla="*/ 188119 h 402431"/>
                <a:gd name="connsiteX1" fmla="*/ 823913 w 2040731"/>
                <a:gd name="connsiteY1" fmla="*/ 207169 h 402431"/>
                <a:gd name="connsiteX2" fmla="*/ 692944 w 2040731"/>
                <a:gd name="connsiteY2" fmla="*/ 221456 h 402431"/>
                <a:gd name="connsiteX3" fmla="*/ 595313 w 2040731"/>
                <a:gd name="connsiteY3" fmla="*/ 233363 h 402431"/>
                <a:gd name="connsiteX4" fmla="*/ 516731 w 2040731"/>
                <a:gd name="connsiteY4" fmla="*/ 240506 h 402431"/>
                <a:gd name="connsiteX5" fmla="*/ 473869 w 2040731"/>
                <a:gd name="connsiteY5" fmla="*/ 245269 h 402431"/>
                <a:gd name="connsiteX6" fmla="*/ 447675 w 2040731"/>
                <a:gd name="connsiteY6" fmla="*/ 245269 h 402431"/>
                <a:gd name="connsiteX7" fmla="*/ 407194 w 2040731"/>
                <a:gd name="connsiteY7" fmla="*/ 242888 h 402431"/>
                <a:gd name="connsiteX8" fmla="*/ 350044 w 2040731"/>
                <a:gd name="connsiteY8" fmla="*/ 235744 h 402431"/>
                <a:gd name="connsiteX9" fmla="*/ 300038 w 2040731"/>
                <a:gd name="connsiteY9" fmla="*/ 226219 h 402431"/>
                <a:gd name="connsiteX10" fmla="*/ 226219 w 2040731"/>
                <a:gd name="connsiteY10" fmla="*/ 204788 h 402431"/>
                <a:gd name="connsiteX11" fmla="*/ 161925 w 2040731"/>
                <a:gd name="connsiteY11" fmla="*/ 183356 h 402431"/>
                <a:gd name="connsiteX12" fmla="*/ 95250 w 2040731"/>
                <a:gd name="connsiteY12" fmla="*/ 152400 h 402431"/>
                <a:gd name="connsiteX13" fmla="*/ 47625 w 2040731"/>
                <a:gd name="connsiteY13" fmla="*/ 128588 h 402431"/>
                <a:gd name="connsiteX14" fmla="*/ 26194 w 2040731"/>
                <a:gd name="connsiteY14" fmla="*/ 121444 h 402431"/>
                <a:gd name="connsiteX15" fmla="*/ 16669 w 2040731"/>
                <a:gd name="connsiteY15" fmla="*/ 121444 h 402431"/>
                <a:gd name="connsiteX16" fmla="*/ 2381 w 2040731"/>
                <a:gd name="connsiteY16" fmla="*/ 126206 h 402431"/>
                <a:gd name="connsiteX17" fmla="*/ 0 w 2040731"/>
                <a:gd name="connsiteY17" fmla="*/ 138113 h 402431"/>
                <a:gd name="connsiteX18" fmla="*/ 7144 w 2040731"/>
                <a:gd name="connsiteY18" fmla="*/ 164306 h 402431"/>
                <a:gd name="connsiteX19" fmla="*/ 23813 w 2040731"/>
                <a:gd name="connsiteY19" fmla="*/ 190500 h 402431"/>
                <a:gd name="connsiteX20" fmla="*/ 73819 w 2040731"/>
                <a:gd name="connsiteY20" fmla="*/ 238125 h 402431"/>
                <a:gd name="connsiteX21" fmla="*/ 126206 w 2040731"/>
                <a:gd name="connsiteY21" fmla="*/ 283369 h 402431"/>
                <a:gd name="connsiteX22" fmla="*/ 183356 w 2040731"/>
                <a:gd name="connsiteY22" fmla="*/ 323850 h 402431"/>
                <a:gd name="connsiteX23" fmla="*/ 235744 w 2040731"/>
                <a:gd name="connsiteY23" fmla="*/ 354806 h 402431"/>
                <a:gd name="connsiteX24" fmla="*/ 278606 w 2040731"/>
                <a:gd name="connsiteY24" fmla="*/ 373856 h 402431"/>
                <a:gd name="connsiteX25" fmla="*/ 326231 w 2040731"/>
                <a:gd name="connsiteY25" fmla="*/ 388144 h 402431"/>
                <a:gd name="connsiteX26" fmla="*/ 376238 w 2040731"/>
                <a:gd name="connsiteY26" fmla="*/ 397669 h 402431"/>
                <a:gd name="connsiteX27" fmla="*/ 440531 w 2040731"/>
                <a:gd name="connsiteY27" fmla="*/ 402431 h 402431"/>
                <a:gd name="connsiteX28" fmla="*/ 531019 w 2040731"/>
                <a:gd name="connsiteY28" fmla="*/ 402431 h 402431"/>
                <a:gd name="connsiteX29" fmla="*/ 711994 w 2040731"/>
                <a:gd name="connsiteY29" fmla="*/ 392906 h 402431"/>
                <a:gd name="connsiteX30" fmla="*/ 878681 w 2040731"/>
                <a:gd name="connsiteY30" fmla="*/ 381000 h 402431"/>
                <a:gd name="connsiteX31" fmla="*/ 1038225 w 2040731"/>
                <a:gd name="connsiteY31" fmla="*/ 359569 h 402431"/>
                <a:gd name="connsiteX32" fmla="*/ 1362075 w 2040731"/>
                <a:gd name="connsiteY32" fmla="*/ 321469 h 402431"/>
                <a:gd name="connsiteX33" fmla="*/ 1585913 w 2040731"/>
                <a:gd name="connsiteY33" fmla="*/ 283369 h 402431"/>
                <a:gd name="connsiteX34" fmla="*/ 1750219 w 2040731"/>
                <a:gd name="connsiteY34" fmla="*/ 250031 h 402431"/>
                <a:gd name="connsiteX35" fmla="*/ 1881188 w 2040731"/>
                <a:gd name="connsiteY35" fmla="*/ 219075 h 402431"/>
                <a:gd name="connsiteX36" fmla="*/ 1974056 w 2040731"/>
                <a:gd name="connsiteY36" fmla="*/ 195263 h 402431"/>
                <a:gd name="connsiteX37" fmla="*/ 2005013 w 2040731"/>
                <a:gd name="connsiteY37" fmla="*/ 180975 h 402431"/>
                <a:gd name="connsiteX38" fmla="*/ 2026444 w 2040731"/>
                <a:gd name="connsiteY38" fmla="*/ 166688 h 402431"/>
                <a:gd name="connsiteX39" fmla="*/ 2035969 w 2040731"/>
                <a:gd name="connsiteY39" fmla="*/ 154781 h 402431"/>
                <a:gd name="connsiteX40" fmla="*/ 2038350 w 2040731"/>
                <a:gd name="connsiteY40" fmla="*/ 142875 h 402431"/>
                <a:gd name="connsiteX41" fmla="*/ 2040731 w 2040731"/>
                <a:gd name="connsiteY41" fmla="*/ 130969 h 402431"/>
                <a:gd name="connsiteX42" fmla="*/ 2038350 w 2040731"/>
                <a:gd name="connsiteY42" fmla="*/ 119063 h 402431"/>
                <a:gd name="connsiteX43" fmla="*/ 2024063 w 2040731"/>
                <a:gd name="connsiteY43" fmla="*/ 92869 h 402431"/>
                <a:gd name="connsiteX44" fmla="*/ 2007394 w 2040731"/>
                <a:gd name="connsiteY44" fmla="*/ 71438 h 402431"/>
                <a:gd name="connsiteX45" fmla="*/ 1976438 w 2040731"/>
                <a:gd name="connsiteY45" fmla="*/ 57150 h 402431"/>
                <a:gd name="connsiteX46" fmla="*/ 1847850 w 2040731"/>
                <a:gd name="connsiteY46" fmla="*/ 16669 h 402431"/>
                <a:gd name="connsiteX47" fmla="*/ 1788319 w 2040731"/>
                <a:gd name="connsiteY47" fmla="*/ 0 h 402431"/>
                <a:gd name="connsiteX48" fmla="*/ 1762125 w 2040731"/>
                <a:gd name="connsiteY48" fmla="*/ 2381 h 402431"/>
                <a:gd name="connsiteX49" fmla="*/ 1728788 w 2040731"/>
                <a:gd name="connsiteY49" fmla="*/ 14288 h 402431"/>
                <a:gd name="connsiteX50" fmla="*/ 1695450 w 2040731"/>
                <a:gd name="connsiteY50" fmla="*/ 26194 h 402431"/>
                <a:gd name="connsiteX51" fmla="*/ 1650206 w 2040731"/>
                <a:gd name="connsiteY51" fmla="*/ 50006 h 402431"/>
                <a:gd name="connsiteX52" fmla="*/ 1619250 w 2040731"/>
                <a:gd name="connsiteY52" fmla="*/ 66675 h 402431"/>
                <a:gd name="connsiteX53" fmla="*/ 1590675 w 2040731"/>
                <a:gd name="connsiteY53" fmla="*/ 76200 h 402431"/>
                <a:gd name="connsiteX54" fmla="*/ 1454944 w 2040731"/>
                <a:gd name="connsiteY54" fmla="*/ 107156 h 402431"/>
                <a:gd name="connsiteX55" fmla="*/ 1371600 w 2040731"/>
                <a:gd name="connsiteY55" fmla="*/ 121444 h 402431"/>
                <a:gd name="connsiteX56" fmla="*/ 1262063 w 2040731"/>
                <a:gd name="connsiteY56" fmla="*/ 138113 h 402431"/>
                <a:gd name="connsiteX57" fmla="*/ 1064419 w 2040731"/>
                <a:gd name="connsiteY57" fmla="*/ 176213 h 402431"/>
                <a:gd name="connsiteX58" fmla="*/ 971550 w 2040731"/>
                <a:gd name="connsiteY58" fmla="*/ 1881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40731" h="402431">
                  <a:moveTo>
                    <a:pt x="971550" y="188119"/>
                  </a:moveTo>
                  <a:lnTo>
                    <a:pt x="823913" y="207169"/>
                  </a:lnTo>
                  <a:lnTo>
                    <a:pt x="692944" y="221456"/>
                  </a:lnTo>
                  <a:lnTo>
                    <a:pt x="595313" y="233363"/>
                  </a:lnTo>
                  <a:lnTo>
                    <a:pt x="516731" y="240506"/>
                  </a:lnTo>
                  <a:lnTo>
                    <a:pt x="473869" y="245269"/>
                  </a:lnTo>
                  <a:lnTo>
                    <a:pt x="447675" y="245269"/>
                  </a:lnTo>
                  <a:lnTo>
                    <a:pt x="407194" y="242888"/>
                  </a:lnTo>
                  <a:lnTo>
                    <a:pt x="350044" y="235744"/>
                  </a:lnTo>
                  <a:lnTo>
                    <a:pt x="300038" y="226219"/>
                  </a:lnTo>
                  <a:lnTo>
                    <a:pt x="226219" y="204788"/>
                  </a:lnTo>
                  <a:lnTo>
                    <a:pt x="161925" y="183356"/>
                  </a:lnTo>
                  <a:lnTo>
                    <a:pt x="95250" y="152400"/>
                  </a:lnTo>
                  <a:lnTo>
                    <a:pt x="47625" y="128588"/>
                  </a:lnTo>
                  <a:lnTo>
                    <a:pt x="26194" y="121444"/>
                  </a:lnTo>
                  <a:lnTo>
                    <a:pt x="16669" y="121444"/>
                  </a:lnTo>
                  <a:lnTo>
                    <a:pt x="2381" y="126206"/>
                  </a:lnTo>
                  <a:lnTo>
                    <a:pt x="0" y="138113"/>
                  </a:lnTo>
                  <a:lnTo>
                    <a:pt x="7144" y="164306"/>
                  </a:lnTo>
                  <a:lnTo>
                    <a:pt x="23813" y="190500"/>
                  </a:lnTo>
                  <a:lnTo>
                    <a:pt x="73819" y="238125"/>
                  </a:lnTo>
                  <a:lnTo>
                    <a:pt x="126206" y="283369"/>
                  </a:lnTo>
                  <a:lnTo>
                    <a:pt x="183356" y="323850"/>
                  </a:lnTo>
                  <a:lnTo>
                    <a:pt x="235744" y="354806"/>
                  </a:lnTo>
                  <a:lnTo>
                    <a:pt x="278606" y="373856"/>
                  </a:lnTo>
                  <a:lnTo>
                    <a:pt x="326231" y="388144"/>
                  </a:lnTo>
                  <a:lnTo>
                    <a:pt x="376238" y="397669"/>
                  </a:lnTo>
                  <a:lnTo>
                    <a:pt x="440531" y="402431"/>
                  </a:lnTo>
                  <a:lnTo>
                    <a:pt x="531019" y="402431"/>
                  </a:lnTo>
                  <a:lnTo>
                    <a:pt x="711994" y="392906"/>
                  </a:lnTo>
                  <a:lnTo>
                    <a:pt x="878681" y="381000"/>
                  </a:lnTo>
                  <a:lnTo>
                    <a:pt x="1038225" y="359569"/>
                  </a:lnTo>
                  <a:lnTo>
                    <a:pt x="1362075" y="321469"/>
                  </a:lnTo>
                  <a:lnTo>
                    <a:pt x="1585913" y="283369"/>
                  </a:lnTo>
                  <a:lnTo>
                    <a:pt x="1750219" y="250031"/>
                  </a:lnTo>
                  <a:lnTo>
                    <a:pt x="1881188" y="219075"/>
                  </a:lnTo>
                  <a:lnTo>
                    <a:pt x="1974056" y="195263"/>
                  </a:lnTo>
                  <a:lnTo>
                    <a:pt x="2005013" y="180975"/>
                  </a:lnTo>
                  <a:lnTo>
                    <a:pt x="2026444" y="166688"/>
                  </a:lnTo>
                  <a:lnTo>
                    <a:pt x="2035969" y="154781"/>
                  </a:lnTo>
                  <a:lnTo>
                    <a:pt x="2038350" y="142875"/>
                  </a:lnTo>
                  <a:lnTo>
                    <a:pt x="2040731" y="130969"/>
                  </a:lnTo>
                  <a:lnTo>
                    <a:pt x="2038350" y="119063"/>
                  </a:lnTo>
                  <a:lnTo>
                    <a:pt x="2024063" y="92869"/>
                  </a:lnTo>
                  <a:lnTo>
                    <a:pt x="2007394" y="71438"/>
                  </a:lnTo>
                  <a:lnTo>
                    <a:pt x="1976438" y="57150"/>
                  </a:lnTo>
                  <a:lnTo>
                    <a:pt x="1847850" y="16669"/>
                  </a:lnTo>
                  <a:lnTo>
                    <a:pt x="1788319" y="0"/>
                  </a:lnTo>
                  <a:lnTo>
                    <a:pt x="1762125" y="2381"/>
                  </a:lnTo>
                  <a:lnTo>
                    <a:pt x="1728788" y="14288"/>
                  </a:lnTo>
                  <a:lnTo>
                    <a:pt x="1695450" y="26194"/>
                  </a:lnTo>
                  <a:lnTo>
                    <a:pt x="1650206" y="50006"/>
                  </a:lnTo>
                  <a:lnTo>
                    <a:pt x="1619250" y="66675"/>
                  </a:lnTo>
                  <a:lnTo>
                    <a:pt x="1590675" y="76200"/>
                  </a:lnTo>
                  <a:lnTo>
                    <a:pt x="1454944" y="107156"/>
                  </a:lnTo>
                  <a:lnTo>
                    <a:pt x="1371600" y="121444"/>
                  </a:lnTo>
                  <a:lnTo>
                    <a:pt x="1262063" y="138113"/>
                  </a:lnTo>
                  <a:lnTo>
                    <a:pt x="1064419" y="176213"/>
                  </a:lnTo>
                  <a:lnTo>
                    <a:pt x="971550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8">
              <a:extLst>
                <a:ext uri="{FF2B5EF4-FFF2-40B4-BE49-F238E27FC236}">
                  <a16:creationId xmlns:a16="http://schemas.microsoft.com/office/drawing/2014/main" id="{F7414103-962A-42F5-A821-EF64FC7B25B1}"/>
                </a:ext>
              </a:extLst>
            </p:cNvPr>
            <p:cNvSpPr/>
            <p:nvPr/>
          </p:nvSpPr>
          <p:spPr>
            <a:xfrm>
              <a:off x="3970338" y="1677988"/>
              <a:ext cx="525462" cy="1101725"/>
            </a:xfrm>
            <a:custGeom>
              <a:avLst/>
              <a:gdLst>
                <a:gd name="connsiteX0" fmla="*/ 481012 w 526256"/>
                <a:gd name="connsiteY0" fmla="*/ 333375 h 1100138"/>
                <a:gd name="connsiteX1" fmla="*/ 481012 w 526256"/>
                <a:gd name="connsiteY1" fmla="*/ 485775 h 1100138"/>
                <a:gd name="connsiteX2" fmla="*/ 502444 w 526256"/>
                <a:gd name="connsiteY2" fmla="*/ 659607 h 1100138"/>
                <a:gd name="connsiteX3" fmla="*/ 504825 w 526256"/>
                <a:gd name="connsiteY3" fmla="*/ 733425 h 1100138"/>
                <a:gd name="connsiteX4" fmla="*/ 507206 w 526256"/>
                <a:gd name="connsiteY4" fmla="*/ 790575 h 1100138"/>
                <a:gd name="connsiteX5" fmla="*/ 509587 w 526256"/>
                <a:gd name="connsiteY5" fmla="*/ 828675 h 1100138"/>
                <a:gd name="connsiteX6" fmla="*/ 514350 w 526256"/>
                <a:gd name="connsiteY6" fmla="*/ 890588 h 1100138"/>
                <a:gd name="connsiteX7" fmla="*/ 521494 w 526256"/>
                <a:gd name="connsiteY7" fmla="*/ 950119 h 1100138"/>
                <a:gd name="connsiteX8" fmla="*/ 526256 w 526256"/>
                <a:gd name="connsiteY8" fmla="*/ 981075 h 1100138"/>
                <a:gd name="connsiteX9" fmla="*/ 526256 w 526256"/>
                <a:gd name="connsiteY9" fmla="*/ 1021557 h 1100138"/>
                <a:gd name="connsiteX10" fmla="*/ 519112 w 526256"/>
                <a:gd name="connsiteY10" fmla="*/ 1052513 h 1100138"/>
                <a:gd name="connsiteX11" fmla="*/ 509587 w 526256"/>
                <a:gd name="connsiteY11" fmla="*/ 1073944 h 1100138"/>
                <a:gd name="connsiteX12" fmla="*/ 495300 w 526256"/>
                <a:gd name="connsiteY12" fmla="*/ 1090613 h 1100138"/>
                <a:gd name="connsiteX13" fmla="*/ 478631 w 526256"/>
                <a:gd name="connsiteY13" fmla="*/ 1097757 h 1100138"/>
                <a:gd name="connsiteX14" fmla="*/ 457200 w 526256"/>
                <a:gd name="connsiteY14" fmla="*/ 1100138 h 1100138"/>
                <a:gd name="connsiteX15" fmla="*/ 426244 w 526256"/>
                <a:gd name="connsiteY15" fmla="*/ 1095375 h 1100138"/>
                <a:gd name="connsiteX16" fmla="*/ 402431 w 526256"/>
                <a:gd name="connsiteY16" fmla="*/ 1083469 h 1100138"/>
                <a:gd name="connsiteX17" fmla="*/ 385762 w 526256"/>
                <a:gd name="connsiteY17" fmla="*/ 1066800 h 1100138"/>
                <a:gd name="connsiteX18" fmla="*/ 371475 w 526256"/>
                <a:gd name="connsiteY18" fmla="*/ 1050132 h 1100138"/>
                <a:gd name="connsiteX19" fmla="*/ 357187 w 526256"/>
                <a:gd name="connsiteY19" fmla="*/ 1028700 h 1100138"/>
                <a:gd name="connsiteX20" fmla="*/ 342900 w 526256"/>
                <a:gd name="connsiteY20" fmla="*/ 1002507 h 1100138"/>
                <a:gd name="connsiteX21" fmla="*/ 330994 w 526256"/>
                <a:gd name="connsiteY21" fmla="*/ 966788 h 1100138"/>
                <a:gd name="connsiteX22" fmla="*/ 314325 w 526256"/>
                <a:gd name="connsiteY22" fmla="*/ 909638 h 1100138"/>
                <a:gd name="connsiteX23" fmla="*/ 297656 w 526256"/>
                <a:gd name="connsiteY23" fmla="*/ 852488 h 1100138"/>
                <a:gd name="connsiteX24" fmla="*/ 288131 w 526256"/>
                <a:gd name="connsiteY24" fmla="*/ 812007 h 1100138"/>
                <a:gd name="connsiteX25" fmla="*/ 280987 w 526256"/>
                <a:gd name="connsiteY25" fmla="*/ 769144 h 1100138"/>
                <a:gd name="connsiteX26" fmla="*/ 276225 w 526256"/>
                <a:gd name="connsiteY26" fmla="*/ 707232 h 1100138"/>
                <a:gd name="connsiteX27" fmla="*/ 261937 w 526256"/>
                <a:gd name="connsiteY27" fmla="*/ 528638 h 1100138"/>
                <a:gd name="connsiteX28" fmla="*/ 257175 w 526256"/>
                <a:gd name="connsiteY28" fmla="*/ 523875 h 1100138"/>
                <a:gd name="connsiteX29" fmla="*/ 257175 w 526256"/>
                <a:gd name="connsiteY29" fmla="*/ 490538 h 1100138"/>
                <a:gd name="connsiteX30" fmla="*/ 252412 w 526256"/>
                <a:gd name="connsiteY30" fmla="*/ 438150 h 1100138"/>
                <a:gd name="connsiteX31" fmla="*/ 242887 w 526256"/>
                <a:gd name="connsiteY31" fmla="*/ 383382 h 1100138"/>
                <a:gd name="connsiteX32" fmla="*/ 230981 w 526256"/>
                <a:gd name="connsiteY32" fmla="*/ 328613 h 1100138"/>
                <a:gd name="connsiteX33" fmla="*/ 219075 w 526256"/>
                <a:gd name="connsiteY33" fmla="*/ 280988 h 1100138"/>
                <a:gd name="connsiteX34" fmla="*/ 202406 w 526256"/>
                <a:gd name="connsiteY34" fmla="*/ 238125 h 1100138"/>
                <a:gd name="connsiteX35" fmla="*/ 192881 w 526256"/>
                <a:gd name="connsiteY35" fmla="*/ 216694 h 1100138"/>
                <a:gd name="connsiteX36" fmla="*/ 180975 w 526256"/>
                <a:gd name="connsiteY36" fmla="*/ 200025 h 1100138"/>
                <a:gd name="connsiteX37" fmla="*/ 159544 w 526256"/>
                <a:gd name="connsiteY37" fmla="*/ 178594 h 1100138"/>
                <a:gd name="connsiteX38" fmla="*/ 119062 w 526256"/>
                <a:gd name="connsiteY38" fmla="*/ 140494 h 1100138"/>
                <a:gd name="connsiteX39" fmla="*/ 52387 w 526256"/>
                <a:gd name="connsiteY39" fmla="*/ 85725 h 1100138"/>
                <a:gd name="connsiteX40" fmla="*/ 16669 w 526256"/>
                <a:gd name="connsiteY40" fmla="*/ 54769 h 1100138"/>
                <a:gd name="connsiteX41" fmla="*/ 2381 w 526256"/>
                <a:gd name="connsiteY41" fmla="*/ 33338 h 1100138"/>
                <a:gd name="connsiteX42" fmla="*/ 0 w 526256"/>
                <a:gd name="connsiteY42" fmla="*/ 23813 h 1100138"/>
                <a:gd name="connsiteX43" fmla="*/ 0 w 526256"/>
                <a:gd name="connsiteY43" fmla="*/ 9525 h 1100138"/>
                <a:gd name="connsiteX44" fmla="*/ 9525 w 526256"/>
                <a:gd name="connsiteY44" fmla="*/ 2382 h 1100138"/>
                <a:gd name="connsiteX45" fmla="*/ 21431 w 526256"/>
                <a:gd name="connsiteY45" fmla="*/ 0 h 1100138"/>
                <a:gd name="connsiteX46" fmla="*/ 47625 w 526256"/>
                <a:gd name="connsiteY46" fmla="*/ 4763 h 1100138"/>
                <a:gd name="connsiteX47" fmla="*/ 78581 w 526256"/>
                <a:gd name="connsiteY47" fmla="*/ 4763 h 1100138"/>
                <a:gd name="connsiteX48" fmla="*/ 135731 w 526256"/>
                <a:gd name="connsiteY48" fmla="*/ 11907 h 1100138"/>
                <a:gd name="connsiteX49" fmla="*/ 173831 w 526256"/>
                <a:gd name="connsiteY49" fmla="*/ 19050 h 1100138"/>
                <a:gd name="connsiteX50" fmla="*/ 230981 w 526256"/>
                <a:gd name="connsiteY50" fmla="*/ 35719 h 1100138"/>
                <a:gd name="connsiteX51" fmla="*/ 297656 w 526256"/>
                <a:gd name="connsiteY51" fmla="*/ 59532 h 1100138"/>
                <a:gd name="connsiteX52" fmla="*/ 388144 w 526256"/>
                <a:gd name="connsiteY52" fmla="*/ 102394 h 1100138"/>
                <a:gd name="connsiteX53" fmla="*/ 411956 w 526256"/>
                <a:gd name="connsiteY53" fmla="*/ 114300 h 1100138"/>
                <a:gd name="connsiteX54" fmla="*/ 438150 w 526256"/>
                <a:gd name="connsiteY54" fmla="*/ 123825 h 1100138"/>
                <a:gd name="connsiteX55" fmla="*/ 452437 w 526256"/>
                <a:gd name="connsiteY55" fmla="*/ 130969 h 1100138"/>
                <a:gd name="connsiteX56" fmla="*/ 464344 w 526256"/>
                <a:gd name="connsiteY56" fmla="*/ 140494 h 1100138"/>
                <a:gd name="connsiteX57" fmla="*/ 473869 w 526256"/>
                <a:gd name="connsiteY57" fmla="*/ 150019 h 1100138"/>
                <a:gd name="connsiteX58" fmla="*/ 483394 w 526256"/>
                <a:gd name="connsiteY58" fmla="*/ 169069 h 1100138"/>
                <a:gd name="connsiteX59" fmla="*/ 488156 w 526256"/>
                <a:gd name="connsiteY59" fmla="*/ 190500 h 1100138"/>
                <a:gd name="connsiteX60" fmla="*/ 488156 w 526256"/>
                <a:gd name="connsiteY60" fmla="*/ 207169 h 1100138"/>
                <a:gd name="connsiteX61" fmla="*/ 485775 w 526256"/>
                <a:gd name="connsiteY61" fmla="*/ 230982 h 1100138"/>
                <a:gd name="connsiteX62" fmla="*/ 483394 w 526256"/>
                <a:gd name="connsiteY62" fmla="*/ 247650 h 1100138"/>
                <a:gd name="connsiteX63" fmla="*/ 481012 w 526256"/>
                <a:gd name="connsiteY63" fmla="*/ 333375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6256" h="1100138">
                  <a:moveTo>
                    <a:pt x="481012" y="333375"/>
                  </a:moveTo>
                  <a:lnTo>
                    <a:pt x="481012" y="485775"/>
                  </a:lnTo>
                  <a:lnTo>
                    <a:pt x="502444" y="659607"/>
                  </a:lnTo>
                  <a:cubicBezTo>
                    <a:pt x="503238" y="684213"/>
                    <a:pt x="504031" y="708819"/>
                    <a:pt x="504825" y="733425"/>
                  </a:cubicBezTo>
                  <a:cubicBezTo>
                    <a:pt x="505619" y="752475"/>
                    <a:pt x="506412" y="771525"/>
                    <a:pt x="507206" y="790575"/>
                  </a:cubicBezTo>
                  <a:lnTo>
                    <a:pt x="509587" y="828675"/>
                  </a:lnTo>
                  <a:lnTo>
                    <a:pt x="514350" y="890588"/>
                  </a:lnTo>
                  <a:lnTo>
                    <a:pt x="521494" y="950119"/>
                  </a:lnTo>
                  <a:lnTo>
                    <a:pt x="526256" y="981075"/>
                  </a:lnTo>
                  <a:lnTo>
                    <a:pt x="526256" y="1021557"/>
                  </a:lnTo>
                  <a:lnTo>
                    <a:pt x="519112" y="1052513"/>
                  </a:lnTo>
                  <a:lnTo>
                    <a:pt x="509587" y="1073944"/>
                  </a:lnTo>
                  <a:lnTo>
                    <a:pt x="495300" y="1090613"/>
                  </a:lnTo>
                  <a:lnTo>
                    <a:pt x="478631" y="1097757"/>
                  </a:lnTo>
                  <a:lnTo>
                    <a:pt x="457200" y="1100138"/>
                  </a:lnTo>
                  <a:lnTo>
                    <a:pt x="426244" y="1095375"/>
                  </a:lnTo>
                  <a:lnTo>
                    <a:pt x="402431" y="1083469"/>
                  </a:lnTo>
                  <a:lnTo>
                    <a:pt x="385762" y="1066800"/>
                  </a:lnTo>
                  <a:lnTo>
                    <a:pt x="371475" y="1050132"/>
                  </a:lnTo>
                  <a:lnTo>
                    <a:pt x="357187" y="1028700"/>
                  </a:lnTo>
                  <a:lnTo>
                    <a:pt x="342900" y="1002507"/>
                  </a:lnTo>
                  <a:lnTo>
                    <a:pt x="330994" y="966788"/>
                  </a:lnTo>
                  <a:lnTo>
                    <a:pt x="314325" y="909638"/>
                  </a:lnTo>
                  <a:lnTo>
                    <a:pt x="297656" y="852488"/>
                  </a:lnTo>
                  <a:lnTo>
                    <a:pt x="288131" y="812007"/>
                  </a:lnTo>
                  <a:lnTo>
                    <a:pt x="280987" y="769144"/>
                  </a:lnTo>
                  <a:lnTo>
                    <a:pt x="276225" y="707232"/>
                  </a:lnTo>
                  <a:lnTo>
                    <a:pt x="261937" y="528638"/>
                  </a:lnTo>
                  <a:lnTo>
                    <a:pt x="257175" y="523875"/>
                  </a:lnTo>
                  <a:lnTo>
                    <a:pt x="257175" y="490538"/>
                  </a:lnTo>
                  <a:lnTo>
                    <a:pt x="252412" y="438150"/>
                  </a:lnTo>
                  <a:lnTo>
                    <a:pt x="242887" y="383382"/>
                  </a:lnTo>
                  <a:lnTo>
                    <a:pt x="230981" y="328613"/>
                  </a:lnTo>
                  <a:lnTo>
                    <a:pt x="219075" y="280988"/>
                  </a:lnTo>
                  <a:lnTo>
                    <a:pt x="202406" y="238125"/>
                  </a:lnTo>
                  <a:lnTo>
                    <a:pt x="192881" y="216694"/>
                  </a:lnTo>
                  <a:lnTo>
                    <a:pt x="180975" y="200025"/>
                  </a:lnTo>
                  <a:lnTo>
                    <a:pt x="159544" y="178594"/>
                  </a:lnTo>
                  <a:lnTo>
                    <a:pt x="119062" y="140494"/>
                  </a:lnTo>
                  <a:lnTo>
                    <a:pt x="52387" y="85725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47625" y="4763"/>
                  </a:lnTo>
                  <a:lnTo>
                    <a:pt x="78581" y="4763"/>
                  </a:lnTo>
                  <a:lnTo>
                    <a:pt x="135731" y="11907"/>
                  </a:lnTo>
                  <a:lnTo>
                    <a:pt x="173831" y="19050"/>
                  </a:lnTo>
                  <a:lnTo>
                    <a:pt x="230981" y="35719"/>
                  </a:lnTo>
                  <a:lnTo>
                    <a:pt x="297656" y="59532"/>
                  </a:lnTo>
                  <a:lnTo>
                    <a:pt x="388144" y="102394"/>
                  </a:lnTo>
                  <a:lnTo>
                    <a:pt x="411956" y="114300"/>
                  </a:lnTo>
                  <a:lnTo>
                    <a:pt x="438150" y="123825"/>
                  </a:lnTo>
                  <a:lnTo>
                    <a:pt x="452437" y="130969"/>
                  </a:lnTo>
                  <a:lnTo>
                    <a:pt x="464344" y="140494"/>
                  </a:lnTo>
                  <a:lnTo>
                    <a:pt x="473869" y="150019"/>
                  </a:lnTo>
                  <a:lnTo>
                    <a:pt x="483394" y="169069"/>
                  </a:lnTo>
                  <a:lnTo>
                    <a:pt x="488156" y="190500"/>
                  </a:lnTo>
                  <a:lnTo>
                    <a:pt x="488156" y="207169"/>
                  </a:lnTo>
                  <a:lnTo>
                    <a:pt x="485775" y="230982"/>
                  </a:lnTo>
                  <a:lnTo>
                    <a:pt x="483394" y="247650"/>
                  </a:lnTo>
                  <a:lnTo>
                    <a:pt x="481012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9">
              <a:extLst>
                <a:ext uri="{FF2B5EF4-FFF2-40B4-BE49-F238E27FC236}">
                  <a16:creationId xmlns:a16="http://schemas.microsoft.com/office/drawing/2014/main" id="{C28A18F5-DBE2-413A-88CB-0CA2C69717F7}"/>
                </a:ext>
              </a:extLst>
            </p:cNvPr>
            <p:cNvSpPr/>
            <p:nvPr/>
          </p:nvSpPr>
          <p:spPr>
            <a:xfrm>
              <a:off x="5494338" y="1484313"/>
              <a:ext cx="600075" cy="1201737"/>
            </a:xfrm>
            <a:custGeom>
              <a:avLst/>
              <a:gdLst>
                <a:gd name="connsiteX0" fmla="*/ 321469 w 600075"/>
                <a:gd name="connsiteY0" fmla="*/ 754856 h 1202531"/>
                <a:gd name="connsiteX1" fmla="*/ 240506 w 600075"/>
                <a:gd name="connsiteY1" fmla="*/ 916781 h 1202531"/>
                <a:gd name="connsiteX2" fmla="*/ 173831 w 600075"/>
                <a:gd name="connsiteY2" fmla="*/ 1050131 h 1202531"/>
                <a:gd name="connsiteX3" fmla="*/ 119062 w 600075"/>
                <a:gd name="connsiteY3" fmla="*/ 1157287 h 1202531"/>
                <a:gd name="connsiteX4" fmla="*/ 111919 w 600075"/>
                <a:gd name="connsiteY4" fmla="*/ 1166812 h 1202531"/>
                <a:gd name="connsiteX5" fmla="*/ 83344 w 600075"/>
                <a:gd name="connsiteY5" fmla="*/ 1185862 h 1202531"/>
                <a:gd name="connsiteX6" fmla="*/ 59531 w 600075"/>
                <a:gd name="connsiteY6" fmla="*/ 1200150 h 1202531"/>
                <a:gd name="connsiteX7" fmla="*/ 50006 w 600075"/>
                <a:gd name="connsiteY7" fmla="*/ 1202531 h 1202531"/>
                <a:gd name="connsiteX8" fmla="*/ 40481 w 600075"/>
                <a:gd name="connsiteY8" fmla="*/ 1202531 h 1202531"/>
                <a:gd name="connsiteX9" fmla="*/ 26194 w 600075"/>
                <a:gd name="connsiteY9" fmla="*/ 1197769 h 1202531"/>
                <a:gd name="connsiteX10" fmla="*/ 14287 w 600075"/>
                <a:gd name="connsiteY10" fmla="*/ 1185862 h 1202531"/>
                <a:gd name="connsiteX11" fmla="*/ 7144 w 600075"/>
                <a:gd name="connsiteY11" fmla="*/ 1176337 h 1202531"/>
                <a:gd name="connsiteX12" fmla="*/ 2381 w 600075"/>
                <a:gd name="connsiteY12" fmla="*/ 1164431 h 1202531"/>
                <a:gd name="connsiteX13" fmla="*/ 0 w 600075"/>
                <a:gd name="connsiteY13" fmla="*/ 1143000 h 1202531"/>
                <a:gd name="connsiteX14" fmla="*/ 2381 w 600075"/>
                <a:gd name="connsiteY14" fmla="*/ 1112044 h 1202531"/>
                <a:gd name="connsiteX15" fmla="*/ 7144 w 600075"/>
                <a:gd name="connsiteY15" fmla="*/ 1090612 h 1202531"/>
                <a:gd name="connsiteX16" fmla="*/ 38100 w 600075"/>
                <a:gd name="connsiteY16" fmla="*/ 1004887 h 1202531"/>
                <a:gd name="connsiteX17" fmla="*/ 80962 w 600075"/>
                <a:gd name="connsiteY17" fmla="*/ 888206 h 1202531"/>
                <a:gd name="connsiteX18" fmla="*/ 126206 w 600075"/>
                <a:gd name="connsiteY18" fmla="*/ 752475 h 1202531"/>
                <a:gd name="connsiteX19" fmla="*/ 145256 w 600075"/>
                <a:gd name="connsiteY19" fmla="*/ 685800 h 1202531"/>
                <a:gd name="connsiteX20" fmla="*/ 178594 w 600075"/>
                <a:gd name="connsiteY20" fmla="*/ 550069 h 1202531"/>
                <a:gd name="connsiteX21" fmla="*/ 195262 w 600075"/>
                <a:gd name="connsiteY21" fmla="*/ 507206 h 1202531"/>
                <a:gd name="connsiteX22" fmla="*/ 214312 w 600075"/>
                <a:gd name="connsiteY22" fmla="*/ 457200 h 1202531"/>
                <a:gd name="connsiteX23" fmla="*/ 240506 w 600075"/>
                <a:gd name="connsiteY23" fmla="*/ 364331 h 1202531"/>
                <a:gd name="connsiteX24" fmla="*/ 257175 w 600075"/>
                <a:gd name="connsiteY24" fmla="*/ 295275 h 1202531"/>
                <a:gd name="connsiteX25" fmla="*/ 269081 w 600075"/>
                <a:gd name="connsiteY25" fmla="*/ 235744 h 1202531"/>
                <a:gd name="connsiteX26" fmla="*/ 271462 w 600075"/>
                <a:gd name="connsiteY26" fmla="*/ 221456 h 1202531"/>
                <a:gd name="connsiteX27" fmla="*/ 271462 w 600075"/>
                <a:gd name="connsiteY27" fmla="*/ 192881 h 1202531"/>
                <a:gd name="connsiteX28" fmla="*/ 269081 w 600075"/>
                <a:gd name="connsiteY28" fmla="*/ 161925 h 1202531"/>
                <a:gd name="connsiteX29" fmla="*/ 259556 w 600075"/>
                <a:gd name="connsiteY29" fmla="*/ 130969 h 1202531"/>
                <a:gd name="connsiteX30" fmla="*/ 245269 w 600075"/>
                <a:gd name="connsiteY30" fmla="*/ 102394 h 1202531"/>
                <a:gd name="connsiteX31" fmla="*/ 223837 w 600075"/>
                <a:gd name="connsiteY31" fmla="*/ 80962 h 1202531"/>
                <a:gd name="connsiteX32" fmla="*/ 197644 w 600075"/>
                <a:gd name="connsiteY32" fmla="*/ 61912 h 1202531"/>
                <a:gd name="connsiteX33" fmla="*/ 178594 w 600075"/>
                <a:gd name="connsiteY33" fmla="*/ 45244 h 1202531"/>
                <a:gd name="connsiteX34" fmla="*/ 176212 w 600075"/>
                <a:gd name="connsiteY34" fmla="*/ 38100 h 1202531"/>
                <a:gd name="connsiteX35" fmla="*/ 176212 w 600075"/>
                <a:gd name="connsiteY35" fmla="*/ 33337 h 1202531"/>
                <a:gd name="connsiteX36" fmla="*/ 178594 w 600075"/>
                <a:gd name="connsiteY36" fmla="*/ 21431 h 1202531"/>
                <a:gd name="connsiteX37" fmla="*/ 192881 w 600075"/>
                <a:gd name="connsiteY37" fmla="*/ 11906 h 1202531"/>
                <a:gd name="connsiteX38" fmla="*/ 221456 w 600075"/>
                <a:gd name="connsiteY38" fmla="*/ 0 h 1202531"/>
                <a:gd name="connsiteX39" fmla="*/ 257175 w 600075"/>
                <a:gd name="connsiteY39" fmla="*/ 0 h 1202531"/>
                <a:gd name="connsiteX40" fmla="*/ 302419 w 600075"/>
                <a:gd name="connsiteY40" fmla="*/ 0 h 1202531"/>
                <a:gd name="connsiteX41" fmla="*/ 319087 w 600075"/>
                <a:gd name="connsiteY41" fmla="*/ 2381 h 1202531"/>
                <a:gd name="connsiteX42" fmla="*/ 338137 w 600075"/>
                <a:gd name="connsiteY42" fmla="*/ 9525 h 1202531"/>
                <a:gd name="connsiteX43" fmla="*/ 402431 w 600075"/>
                <a:gd name="connsiteY43" fmla="*/ 50006 h 1202531"/>
                <a:gd name="connsiteX44" fmla="*/ 476250 w 600075"/>
                <a:gd name="connsiteY44" fmla="*/ 95250 h 1202531"/>
                <a:gd name="connsiteX45" fmla="*/ 545306 w 600075"/>
                <a:gd name="connsiteY45" fmla="*/ 133350 h 1202531"/>
                <a:gd name="connsiteX46" fmla="*/ 559594 w 600075"/>
                <a:gd name="connsiteY46" fmla="*/ 142875 h 1202531"/>
                <a:gd name="connsiteX47" fmla="*/ 571500 w 600075"/>
                <a:gd name="connsiteY47" fmla="*/ 152400 h 1202531"/>
                <a:gd name="connsiteX48" fmla="*/ 585787 w 600075"/>
                <a:gd name="connsiteY48" fmla="*/ 171450 h 1202531"/>
                <a:gd name="connsiteX49" fmla="*/ 595312 w 600075"/>
                <a:gd name="connsiteY49" fmla="*/ 190500 h 1202531"/>
                <a:gd name="connsiteX50" fmla="*/ 600075 w 600075"/>
                <a:gd name="connsiteY50" fmla="*/ 207169 h 1202531"/>
                <a:gd name="connsiteX51" fmla="*/ 600075 w 600075"/>
                <a:gd name="connsiteY51" fmla="*/ 233362 h 1202531"/>
                <a:gd name="connsiteX52" fmla="*/ 595312 w 600075"/>
                <a:gd name="connsiteY52" fmla="*/ 250031 h 1202531"/>
                <a:gd name="connsiteX53" fmla="*/ 583406 w 600075"/>
                <a:gd name="connsiteY53" fmla="*/ 269081 h 1202531"/>
                <a:gd name="connsiteX54" fmla="*/ 564356 w 600075"/>
                <a:gd name="connsiteY54" fmla="*/ 290512 h 1202531"/>
                <a:gd name="connsiteX55" fmla="*/ 542925 w 600075"/>
                <a:gd name="connsiteY55" fmla="*/ 314325 h 1202531"/>
                <a:gd name="connsiteX56" fmla="*/ 516731 w 600075"/>
                <a:gd name="connsiteY56" fmla="*/ 361950 h 1202531"/>
                <a:gd name="connsiteX57" fmla="*/ 471487 w 600075"/>
                <a:gd name="connsiteY57" fmla="*/ 452437 h 1202531"/>
                <a:gd name="connsiteX58" fmla="*/ 423862 w 600075"/>
                <a:gd name="connsiteY58" fmla="*/ 552450 h 1202531"/>
                <a:gd name="connsiteX59" fmla="*/ 321469 w 600075"/>
                <a:gd name="connsiteY59" fmla="*/ 7548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0075" h="1202531">
                  <a:moveTo>
                    <a:pt x="321469" y="754856"/>
                  </a:moveTo>
                  <a:lnTo>
                    <a:pt x="240506" y="916781"/>
                  </a:lnTo>
                  <a:lnTo>
                    <a:pt x="173831" y="1050131"/>
                  </a:lnTo>
                  <a:lnTo>
                    <a:pt x="119062" y="1157287"/>
                  </a:lnTo>
                  <a:lnTo>
                    <a:pt x="111919" y="1166812"/>
                  </a:lnTo>
                  <a:lnTo>
                    <a:pt x="83344" y="1185862"/>
                  </a:lnTo>
                  <a:lnTo>
                    <a:pt x="59531" y="1200150"/>
                  </a:lnTo>
                  <a:lnTo>
                    <a:pt x="50006" y="1202531"/>
                  </a:lnTo>
                  <a:lnTo>
                    <a:pt x="40481" y="1202531"/>
                  </a:lnTo>
                  <a:lnTo>
                    <a:pt x="26194" y="1197769"/>
                  </a:lnTo>
                  <a:lnTo>
                    <a:pt x="14287" y="1185862"/>
                  </a:lnTo>
                  <a:lnTo>
                    <a:pt x="7144" y="1176337"/>
                  </a:lnTo>
                  <a:lnTo>
                    <a:pt x="2381" y="1164431"/>
                  </a:lnTo>
                  <a:lnTo>
                    <a:pt x="0" y="1143000"/>
                  </a:lnTo>
                  <a:lnTo>
                    <a:pt x="2381" y="1112044"/>
                  </a:lnTo>
                  <a:lnTo>
                    <a:pt x="7144" y="1090612"/>
                  </a:lnTo>
                  <a:lnTo>
                    <a:pt x="38100" y="1004887"/>
                  </a:lnTo>
                  <a:lnTo>
                    <a:pt x="80962" y="888206"/>
                  </a:lnTo>
                  <a:lnTo>
                    <a:pt x="126206" y="752475"/>
                  </a:lnTo>
                  <a:lnTo>
                    <a:pt x="145256" y="685800"/>
                  </a:lnTo>
                  <a:lnTo>
                    <a:pt x="178594" y="550069"/>
                  </a:lnTo>
                  <a:lnTo>
                    <a:pt x="195262" y="507206"/>
                  </a:lnTo>
                  <a:lnTo>
                    <a:pt x="214312" y="457200"/>
                  </a:lnTo>
                  <a:lnTo>
                    <a:pt x="240506" y="364331"/>
                  </a:lnTo>
                  <a:lnTo>
                    <a:pt x="257175" y="295275"/>
                  </a:lnTo>
                  <a:lnTo>
                    <a:pt x="269081" y="235744"/>
                  </a:lnTo>
                  <a:lnTo>
                    <a:pt x="271462" y="221456"/>
                  </a:lnTo>
                  <a:lnTo>
                    <a:pt x="271462" y="192881"/>
                  </a:lnTo>
                  <a:lnTo>
                    <a:pt x="269081" y="161925"/>
                  </a:lnTo>
                  <a:lnTo>
                    <a:pt x="259556" y="130969"/>
                  </a:lnTo>
                  <a:lnTo>
                    <a:pt x="245269" y="102394"/>
                  </a:lnTo>
                  <a:lnTo>
                    <a:pt x="223837" y="80962"/>
                  </a:lnTo>
                  <a:lnTo>
                    <a:pt x="197644" y="61912"/>
                  </a:lnTo>
                  <a:lnTo>
                    <a:pt x="178594" y="45244"/>
                  </a:lnTo>
                  <a:lnTo>
                    <a:pt x="176212" y="38100"/>
                  </a:lnTo>
                  <a:lnTo>
                    <a:pt x="176212" y="33337"/>
                  </a:lnTo>
                  <a:lnTo>
                    <a:pt x="178594" y="21431"/>
                  </a:lnTo>
                  <a:lnTo>
                    <a:pt x="192881" y="11906"/>
                  </a:lnTo>
                  <a:lnTo>
                    <a:pt x="221456" y="0"/>
                  </a:lnTo>
                  <a:lnTo>
                    <a:pt x="257175" y="0"/>
                  </a:lnTo>
                  <a:lnTo>
                    <a:pt x="302419" y="0"/>
                  </a:lnTo>
                  <a:lnTo>
                    <a:pt x="319087" y="2381"/>
                  </a:lnTo>
                  <a:lnTo>
                    <a:pt x="338137" y="9525"/>
                  </a:lnTo>
                  <a:lnTo>
                    <a:pt x="402431" y="50006"/>
                  </a:lnTo>
                  <a:lnTo>
                    <a:pt x="476250" y="95250"/>
                  </a:lnTo>
                  <a:lnTo>
                    <a:pt x="545306" y="133350"/>
                  </a:lnTo>
                  <a:lnTo>
                    <a:pt x="559594" y="142875"/>
                  </a:lnTo>
                  <a:lnTo>
                    <a:pt x="571500" y="152400"/>
                  </a:lnTo>
                  <a:lnTo>
                    <a:pt x="585787" y="171450"/>
                  </a:lnTo>
                  <a:lnTo>
                    <a:pt x="595312" y="190500"/>
                  </a:lnTo>
                  <a:lnTo>
                    <a:pt x="600075" y="207169"/>
                  </a:lnTo>
                  <a:lnTo>
                    <a:pt x="600075" y="233362"/>
                  </a:lnTo>
                  <a:lnTo>
                    <a:pt x="595312" y="250031"/>
                  </a:lnTo>
                  <a:lnTo>
                    <a:pt x="583406" y="269081"/>
                  </a:lnTo>
                  <a:lnTo>
                    <a:pt x="564356" y="290512"/>
                  </a:lnTo>
                  <a:lnTo>
                    <a:pt x="542925" y="314325"/>
                  </a:lnTo>
                  <a:lnTo>
                    <a:pt x="516731" y="361950"/>
                  </a:lnTo>
                  <a:lnTo>
                    <a:pt x="471487" y="452437"/>
                  </a:lnTo>
                  <a:lnTo>
                    <a:pt x="423862" y="552450"/>
                  </a:lnTo>
                  <a:lnTo>
                    <a:pt x="321469" y="7548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1">
              <a:extLst>
                <a:ext uri="{FF2B5EF4-FFF2-40B4-BE49-F238E27FC236}">
                  <a16:creationId xmlns:a16="http://schemas.microsoft.com/office/drawing/2014/main" id="{558132BE-7EE0-4143-8DEC-70708AAA500B}"/>
                </a:ext>
              </a:extLst>
            </p:cNvPr>
            <p:cNvSpPr/>
            <p:nvPr/>
          </p:nvSpPr>
          <p:spPr>
            <a:xfrm>
              <a:off x="4684713" y="2484438"/>
              <a:ext cx="444500" cy="1225550"/>
            </a:xfrm>
            <a:custGeom>
              <a:avLst/>
              <a:gdLst>
                <a:gd name="connsiteX0" fmla="*/ 169069 w 445294"/>
                <a:gd name="connsiteY0" fmla="*/ 819150 h 1226344"/>
                <a:gd name="connsiteX1" fmla="*/ 169069 w 445294"/>
                <a:gd name="connsiteY1" fmla="*/ 1226344 h 1226344"/>
                <a:gd name="connsiteX2" fmla="*/ 388144 w 445294"/>
                <a:gd name="connsiteY2" fmla="*/ 1197769 h 1226344"/>
                <a:gd name="connsiteX3" fmla="*/ 392906 w 445294"/>
                <a:gd name="connsiteY3" fmla="*/ 1045369 h 1226344"/>
                <a:gd name="connsiteX4" fmla="*/ 392906 w 445294"/>
                <a:gd name="connsiteY4" fmla="*/ 895350 h 1226344"/>
                <a:gd name="connsiteX5" fmla="*/ 392906 w 445294"/>
                <a:gd name="connsiteY5" fmla="*/ 704850 h 1226344"/>
                <a:gd name="connsiteX6" fmla="*/ 414337 w 445294"/>
                <a:gd name="connsiteY6" fmla="*/ 528637 h 1226344"/>
                <a:gd name="connsiteX7" fmla="*/ 414337 w 445294"/>
                <a:gd name="connsiteY7" fmla="*/ 466725 h 1226344"/>
                <a:gd name="connsiteX8" fmla="*/ 414337 w 445294"/>
                <a:gd name="connsiteY8" fmla="*/ 423862 h 1226344"/>
                <a:gd name="connsiteX9" fmla="*/ 414337 w 445294"/>
                <a:gd name="connsiteY9" fmla="*/ 395287 h 1226344"/>
                <a:gd name="connsiteX10" fmla="*/ 416719 w 445294"/>
                <a:gd name="connsiteY10" fmla="*/ 369094 h 1226344"/>
                <a:gd name="connsiteX11" fmla="*/ 421481 w 445294"/>
                <a:gd name="connsiteY11" fmla="*/ 340519 h 1226344"/>
                <a:gd name="connsiteX12" fmla="*/ 433387 w 445294"/>
                <a:gd name="connsiteY12" fmla="*/ 300037 h 1226344"/>
                <a:gd name="connsiteX13" fmla="*/ 442912 w 445294"/>
                <a:gd name="connsiteY13" fmla="*/ 259556 h 1226344"/>
                <a:gd name="connsiteX14" fmla="*/ 445294 w 445294"/>
                <a:gd name="connsiteY14" fmla="*/ 240506 h 1226344"/>
                <a:gd name="connsiteX15" fmla="*/ 445294 w 445294"/>
                <a:gd name="connsiteY15" fmla="*/ 219075 h 1226344"/>
                <a:gd name="connsiteX16" fmla="*/ 440531 w 445294"/>
                <a:gd name="connsiteY16" fmla="*/ 204787 h 1226344"/>
                <a:gd name="connsiteX17" fmla="*/ 431006 w 445294"/>
                <a:gd name="connsiteY17" fmla="*/ 183356 h 1226344"/>
                <a:gd name="connsiteX18" fmla="*/ 421481 w 445294"/>
                <a:gd name="connsiteY18" fmla="*/ 166687 h 1226344"/>
                <a:gd name="connsiteX19" fmla="*/ 392906 w 445294"/>
                <a:gd name="connsiteY19" fmla="*/ 140494 h 1226344"/>
                <a:gd name="connsiteX20" fmla="*/ 359569 w 445294"/>
                <a:gd name="connsiteY20" fmla="*/ 116681 h 1226344"/>
                <a:gd name="connsiteX21" fmla="*/ 323850 w 445294"/>
                <a:gd name="connsiteY21" fmla="*/ 90487 h 1226344"/>
                <a:gd name="connsiteX22" fmla="*/ 283369 w 445294"/>
                <a:gd name="connsiteY22" fmla="*/ 66675 h 1226344"/>
                <a:gd name="connsiteX23" fmla="*/ 228600 w 445294"/>
                <a:gd name="connsiteY23" fmla="*/ 40481 h 1226344"/>
                <a:gd name="connsiteX24" fmla="*/ 183356 w 445294"/>
                <a:gd name="connsiteY24" fmla="*/ 23812 h 1226344"/>
                <a:gd name="connsiteX25" fmla="*/ 128587 w 445294"/>
                <a:gd name="connsiteY25" fmla="*/ 11906 h 1226344"/>
                <a:gd name="connsiteX26" fmla="*/ 88106 w 445294"/>
                <a:gd name="connsiteY26" fmla="*/ 7144 h 1226344"/>
                <a:gd name="connsiteX27" fmla="*/ 57150 w 445294"/>
                <a:gd name="connsiteY27" fmla="*/ 2381 h 1226344"/>
                <a:gd name="connsiteX28" fmla="*/ 16669 w 445294"/>
                <a:gd name="connsiteY28" fmla="*/ 0 h 1226344"/>
                <a:gd name="connsiteX29" fmla="*/ 4762 w 445294"/>
                <a:gd name="connsiteY29" fmla="*/ 2381 h 1226344"/>
                <a:gd name="connsiteX30" fmla="*/ 0 w 445294"/>
                <a:gd name="connsiteY30" fmla="*/ 9525 h 1226344"/>
                <a:gd name="connsiteX31" fmla="*/ 2381 w 445294"/>
                <a:gd name="connsiteY31" fmla="*/ 26194 h 1226344"/>
                <a:gd name="connsiteX32" fmla="*/ 9525 w 445294"/>
                <a:gd name="connsiteY32" fmla="*/ 45244 h 1226344"/>
                <a:gd name="connsiteX33" fmla="*/ 38100 w 445294"/>
                <a:gd name="connsiteY33" fmla="*/ 66675 h 1226344"/>
                <a:gd name="connsiteX34" fmla="*/ 73819 w 445294"/>
                <a:gd name="connsiteY34" fmla="*/ 100012 h 1226344"/>
                <a:gd name="connsiteX35" fmla="*/ 100012 w 445294"/>
                <a:gd name="connsiteY35" fmla="*/ 128587 h 1226344"/>
                <a:gd name="connsiteX36" fmla="*/ 121444 w 445294"/>
                <a:gd name="connsiteY36" fmla="*/ 154781 h 1226344"/>
                <a:gd name="connsiteX37" fmla="*/ 140494 w 445294"/>
                <a:gd name="connsiteY37" fmla="*/ 190500 h 1226344"/>
                <a:gd name="connsiteX38" fmla="*/ 154781 w 445294"/>
                <a:gd name="connsiteY38" fmla="*/ 221456 h 1226344"/>
                <a:gd name="connsiteX39" fmla="*/ 161925 w 445294"/>
                <a:gd name="connsiteY39" fmla="*/ 252412 h 1226344"/>
                <a:gd name="connsiteX40" fmla="*/ 166687 w 445294"/>
                <a:gd name="connsiteY40" fmla="*/ 290512 h 1226344"/>
                <a:gd name="connsiteX41" fmla="*/ 169069 w 445294"/>
                <a:gd name="connsiteY41" fmla="*/ 354806 h 1226344"/>
                <a:gd name="connsiteX42" fmla="*/ 169069 w 445294"/>
                <a:gd name="connsiteY42" fmla="*/ 576262 h 1226344"/>
                <a:gd name="connsiteX43" fmla="*/ 169069 w 445294"/>
                <a:gd name="connsiteY43" fmla="*/ 81915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1226344">
                  <a:moveTo>
                    <a:pt x="169069" y="819150"/>
                  </a:moveTo>
                  <a:lnTo>
                    <a:pt x="169069" y="1226344"/>
                  </a:lnTo>
                  <a:lnTo>
                    <a:pt x="388144" y="1197769"/>
                  </a:lnTo>
                  <a:lnTo>
                    <a:pt x="392906" y="1045369"/>
                  </a:lnTo>
                  <a:lnTo>
                    <a:pt x="392906" y="895350"/>
                  </a:lnTo>
                  <a:lnTo>
                    <a:pt x="392906" y="704850"/>
                  </a:lnTo>
                  <a:lnTo>
                    <a:pt x="414337" y="528637"/>
                  </a:lnTo>
                  <a:lnTo>
                    <a:pt x="414337" y="466725"/>
                  </a:lnTo>
                  <a:lnTo>
                    <a:pt x="414337" y="423862"/>
                  </a:lnTo>
                  <a:lnTo>
                    <a:pt x="414337" y="395287"/>
                  </a:lnTo>
                  <a:lnTo>
                    <a:pt x="416719" y="369094"/>
                  </a:lnTo>
                  <a:lnTo>
                    <a:pt x="421481" y="340519"/>
                  </a:lnTo>
                  <a:lnTo>
                    <a:pt x="433387" y="300037"/>
                  </a:lnTo>
                  <a:lnTo>
                    <a:pt x="442912" y="259556"/>
                  </a:lnTo>
                  <a:lnTo>
                    <a:pt x="445294" y="240506"/>
                  </a:lnTo>
                  <a:lnTo>
                    <a:pt x="445294" y="219075"/>
                  </a:lnTo>
                  <a:lnTo>
                    <a:pt x="440531" y="204787"/>
                  </a:lnTo>
                  <a:lnTo>
                    <a:pt x="431006" y="183356"/>
                  </a:lnTo>
                  <a:lnTo>
                    <a:pt x="421481" y="166687"/>
                  </a:lnTo>
                  <a:lnTo>
                    <a:pt x="392906" y="140494"/>
                  </a:lnTo>
                  <a:lnTo>
                    <a:pt x="359569" y="116681"/>
                  </a:lnTo>
                  <a:lnTo>
                    <a:pt x="323850" y="90487"/>
                  </a:lnTo>
                  <a:lnTo>
                    <a:pt x="283369" y="66675"/>
                  </a:lnTo>
                  <a:lnTo>
                    <a:pt x="228600" y="40481"/>
                  </a:lnTo>
                  <a:lnTo>
                    <a:pt x="183356" y="23812"/>
                  </a:lnTo>
                  <a:lnTo>
                    <a:pt x="128587" y="11906"/>
                  </a:lnTo>
                  <a:lnTo>
                    <a:pt x="88106" y="7144"/>
                  </a:lnTo>
                  <a:lnTo>
                    <a:pt x="57150" y="2381"/>
                  </a:lnTo>
                  <a:lnTo>
                    <a:pt x="16669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2381" y="26194"/>
                  </a:lnTo>
                  <a:lnTo>
                    <a:pt x="9525" y="45244"/>
                  </a:lnTo>
                  <a:lnTo>
                    <a:pt x="38100" y="66675"/>
                  </a:lnTo>
                  <a:lnTo>
                    <a:pt x="73819" y="100012"/>
                  </a:lnTo>
                  <a:lnTo>
                    <a:pt x="100012" y="128587"/>
                  </a:lnTo>
                  <a:lnTo>
                    <a:pt x="121444" y="154781"/>
                  </a:lnTo>
                  <a:lnTo>
                    <a:pt x="140494" y="190500"/>
                  </a:lnTo>
                  <a:lnTo>
                    <a:pt x="154781" y="221456"/>
                  </a:lnTo>
                  <a:lnTo>
                    <a:pt x="161925" y="252412"/>
                  </a:lnTo>
                  <a:lnTo>
                    <a:pt x="166687" y="290512"/>
                  </a:lnTo>
                  <a:lnTo>
                    <a:pt x="169069" y="354806"/>
                  </a:lnTo>
                  <a:lnTo>
                    <a:pt x="169069" y="576262"/>
                  </a:lnTo>
                  <a:lnTo>
                    <a:pt x="169069" y="819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52">
              <a:extLst>
                <a:ext uri="{FF2B5EF4-FFF2-40B4-BE49-F238E27FC236}">
                  <a16:creationId xmlns:a16="http://schemas.microsoft.com/office/drawing/2014/main" id="{131BBB5A-BA84-4B4C-AF9B-14F152B1640C}"/>
                </a:ext>
              </a:extLst>
            </p:cNvPr>
            <p:cNvSpPr/>
            <p:nvPr/>
          </p:nvSpPr>
          <p:spPr>
            <a:xfrm>
              <a:off x="2876550" y="3425825"/>
              <a:ext cx="4518025" cy="665163"/>
            </a:xfrm>
            <a:custGeom>
              <a:avLst/>
              <a:gdLst>
                <a:gd name="connsiteX0" fmla="*/ 3657600 w 4517136"/>
                <a:gd name="connsiteY0" fmla="*/ 73152 h 665683"/>
                <a:gd name="connsiteX1" fmla="*/ 3478378 w 4517136"/>
                <a:gd name="connsiteY1" fmla="*/ 84125 h 665683"/>
                <a:gd name="connsiteX2" fmla="*/ 3302813 w 4517136"/>
                <a:gd name="connsiteY2" fmla="*/ 91440 h 665683"/>
                <a:gd name="connsiteX3" fmla="*/ 3127248 w 4517136"/>
                <a:gd name="connsiteY3" fmla="*/ 98755 h 665683"/>
                <a:gd name="connsiteX4" fmla="*/ 2911450 w 4517136"/>
                <a:gd name="connsiteY4" fmla="*/ 113386 h 665683"/>
                <a:gd name="connsiteX5" fmla="*/ 2593238 w 4517136"/>
                <a:gd name="connsiteY5" fmla="*/ 113386 h 665683"/>
                <a:gd name="connsiteX6" fmla="*/ 2505456 w 4517136"/>
                <a:gd name="connsiteY6" fmla="*/ 128016 h 665683"/>
                <a:gd name="connsiteX7" fmla="*/ 2388413 w 4517136"/>
                <a:gd name="connsiteY7" fmla="*/ 149962 h 665683"/>
                <a:gd name="connsiteX8" fmla="*/ 2307946 w 4517136"/>
                <a:gd name="connsiteY8" fmla="*/ 160934 h 665683"/>
                <a:gd name="connsiteX9" fmla="*/ 2227478 w 4517136"/>
                <a:gd name="connsiteY9" fmla="*/ 171907 h 665683"/>
                <a:gd name="connsiteX10" fmla="*/ 2176272 w 4517136"/>
                <a:gd name="connsiteY10" fmla="*/ 182880 h 665683"/>
                <a:gd name="connsiteX11" fmla="*/ 1986077 w 4517136"/>
                <a:gd name="connsiteY11" fmla="*/ 197510 h 665683"/>
                <a:gd name="connsiteX12" fmla="*/ 1762963 w 4517136"/>
                <a:gd name="connsiteY12" fmla="*/ 226771 h 665683"/>
                <a:gd name="connsiteX13" fmla="*/ 1433779 w 4517136"/>
                <a:gd name="connsiteY13" fmla="*/ 274320 h 665683"/>
                <a:gd name="connsiteX14" fmla="*/ 1104595 w 4517136"/>
                <a:gd name="connsiteY14" fmla="*/ 318211 h 665683"/>
                <a:gd name="connsiteX15" fmla="*/ 863194 w 4517136"/>
                <a:gd name="connsiteY15" fmla="*/ 351130 h 665683"/>
                <a:gd name="connsiteX16" fmla="*/ 588874 w 4517136"/>
                <a:gd name="connsiteY16" fmla="*/ 387706 h 665683"/>
                <a:gd name="connsiteX17" fmla="*/ 351130 w 4517136"/>
                <a:gd name="connsiteY17" fmla="*/ 424282 h 665683"/>
                <a:gd name="connsiteX18" fmla="*/ 307238 w 4517136"/>
                <a:gd name="connsiteY18" fmla="*/ 427939 h 665683"/>
                <a:gd name="connsiteX19" fmla="*/ 277978 w 4517136"/>
                <a:gd name="connsiteY19" fmla="*/ 424282 h 665683"/>
                <a:gd name="connsiteX20" fmla="*/ 223114 w 4517136"/>
                <a:gd name="connsiteY20" fmla="*/ 413309 h 665683"/>
                <a:gd name="connsiteX21" fmla="*/ 175565 w 4517136"/>
                <a:gd name="connsiteY21" fmla="*/ 391363 h 665683"/>
                <a:gd name="connsiteX22" fmla="*/ 131674 w 4517136"/>
                <a:gd name="connsiteY22" fmla="*/ 362102 h 665683"/>
                <a:gd name="connsiteX23" fmla="*/ 106070 w 4517136"/>
                <a:gd name="connsiteY23" fmla="*/ 336499 h 665683"/>
                <a:gd name="connsiteX24" fmla="*/ 69494 w 4517136"/>
                <a:gd name="connsiteY24" fmla="*/ 299923 h 665683"/>
                <a:gd name="connsiteX25" fmla="*/ 40234 w 4517136"/>
                <a:gd name="connsiteY25" fmla="*/ 281635 h 665683"/>
                <a:gd name="connsiteX26" fmla="*/ 21946 w 4517136"/>
                <a:gd name="connsiteY26" fmla="*/ 274320 h 665683"/>
                <a:gd name="connsiteX27" fmla="*/ 3658 w 4517136"/>
                <a:gd name="connsiteY27" fmla="*/ 277978 h 665683"/>
                <a:gd name="connsiteX28" fmla="*/ 0 w 4517136"/>
                <a:gd name="connsiteY28" fmla="*/ 292608 h 665683"/>
                <a:gd name="connsiteX29" fmla="*/ 3658 w 4517136"/>
                <a:gd name="connsiteY29" fmla="*/ 314554 h 665683"/>
                <a:gd name="connsiteX30" fmla="*/ 18288 w 4517136"/>
                <a:gd name="connsiteY30" fmla="*/ 354787 h 665683"/>
                <a:gd name="connsiteX31" fmla="*/ 58522 w 4517136"/>
                <a:gd name="connsiteY31" fmla="*/ 435254 h 665683"/>
                <a:gd name="connsiteX32" fmla="*/ 87782 w 4517136"/>
                <a:gd name="connsiteY32" fmla="*/ 486461 h 665683"/>
                <a:gd name="connsiteX33" fmla="*/ 109728 w 4517136"/>
                <a:gd name="connsiteY33" fmla="*/ 519379 h 665683"/>
                <a:gd name="connsiteX34" fmla="*/ 135331 w 4517136"/>
                <a:gd name="connsiteY34" fmla="*/ 552298 h 665683"/>
                <a:gd name="connsiteX35" fmla="*/ 168250 w 4517136"/>
                <a:gd name="connsiteY35" fmla="*/ 585216 h 665683"/>
                <a:gd name="connsiteX36" fmla="*/ 193853 w 4517136"/>
                <a:gd name="connsiteY36" fmla="*/ 607162 h 665683"/>
                <a:gd name="connsiteX37" fmla="*/ 226771 w 4517136"/>
                <a:gd name="connsiteY37" fmla="*/ 629107 h 665683"/>
                <a:gd name="connsiteX38" fmla="*/ 270662 w 4517136"/>
                <a:gd name="connsiteY38" fmla="*/ 651053 h 665683"/>
                <a:gd name="connsiteX39" fmla="*/ 314554 w 4517136"/>
                <a:gd name="connsiteY39" fmla="*/ 665683 h 665683"/>
                <a:gd name="connsiteX40" fmla="*/ 329184 w 4517136"/>
                <a:gd name="connsiteY40" fmla="*/ 665683 h 665683"/>
                <a:gd name="connsiteX41" fmla="*/ 515722 w 4517136"/>
                <a:gd name="connsiteY41" fmla="*/ 632765 h 665683"/>
                <a:gd name="connsiteX42" fmla="*/ 757123 w 4517136"/>
                <a:gd name="connsiteY42" fmla="*/ 585216 h 665683"/>
                <a:gd name="connsiteX43" fmla="*/ 1027786 w 4517136"/>
                <a:gd name="connsiteY43" fmla="*/ 534010 h 665683"/>
                <a:gd name="connsiteX44" fmla="*/ 1265530 w 4517136"/>
                <a:gd name="connsiteY44" fmla="*/ 490118 h 665683"/>
                <a:gd name="connsiteX45" fmla="*/ 1444752 w 4517136"/>
                <a:gd name="connsiteY45" fmla="*/ 457200 h 665683"/>
                <a:gd name="connsiteX46" fmla="*/ 1591056 w 4517136"/>
                <a:gd name="connsiteY46" fmla="*/ 431597 h 665683"/>
                <a:gd name="connsiteX47" fmla="*/ 1821485 w 4517136"/>
                <a:gd name="connsiteY47" fmla="*/ 395021 h 665683"/>
                <a:gd name="connsiteX48" fmla="*/ 2018995 w 4517136"/>
                <a:gd name="connsiteY48" fmla="*/ 365760 h 665683"/>
                <a:gd name="connsiteX49" fmla="*/ 2194560 w 4517136"/>
                <a:gd name="connsiteY49" fmla="*/ 343814 h 665683"/>
                <a:gd name="connsiteX50" fmla="*/ 2333549 w 4517136"/>
                <a:gd name="connsiteY50" fmla="*/ 329184 h 665683"/>
                <a:gd name="connsiteX51" fmla="*/ 2809037 w 4517136"/>
                <a:gd name="connsiteY51" fmla="*/ 299923 h 665683"/>
                <a:gd name="connsiteX52" fmla="*/ 2984602 w 4517136"/>
                <a:gd name="connsiteY52" fmla="*/ 281635 h 665683"/>
                <a:gd name="connsiteX53" fmla="*/ 3156509 w 4517136"/>
                <a:gd name="connsiteY53" fmla="*/ 270662 h 665683"/>
                <a:gd name="connsiteX54" fmla="*/ 3258922 w 4517136"/>
                <a:gd name="connsiteY54" fmla="*/ 267005 h 665683"/>
                <a:gd name="connsiteX55" fmla="*/ 3419856 w 4517136"/>
                <a:gd name="connsiteY55" fmla="*/ 259690 h 665683"/>
                <a:gd name="connsiteX56" fmla="*/ 3558845 w 4517136"/>
                <a:gd name="connsiteY56" fmla="*/ 259690 h 665683"/>
                <a:gd name="connsiteX57" fmla="*/ 3697834 w 4517136"/>
                <a:gd name="connsiteY57" fmla="*/ 259690 h 665683"/>
                <a:gd name="connsiteX58" fmla="*/ 3829507 w 4517136"/>
                <a:gd name="connsiteY58" fmla="*/ 267005 h 665683"/>
                <a:gd name="connsiteX59" fmla="*/ 3957523 w 4517136"/>
                <a:gd name="connsiteY59" fmla="*/ 277978 h 665683"/>
                <a:gd name="connsiteX60" fmla="*/ 4111142 w 4517136"/>
                <a:gd name="connsiteY60" fmla="*/ 292608 h 665683"/>
                <a:gd name="connsiteX61" fmla="*/ 4246474 w 4517136"/>
                <a:gd name="connsiteY61" fmla="*/ 310896 h 665683"/>
                <a:gd name="connsiteX62" fmla="*/ 4348886 w 4517136"/>
                <a:gd name="connsiteY62" fmla="*/ 325526 h 665683"/>
                <a:gd name="connsiteX63" fmla="*/ 4422038 w 4517136"/>
                <a:gd name="connsiteY63" fmla="*/ 332842 h 665683"/>
                <a:gd name="connsiteX64" fmla="*/ 4458614 w 4517136"/>
                <a:gd name="connsiteY64" fmla="*/ 332842 h 665683"/>
                <a:gd name="connsiteX65" fmla="*/ 4491533 w 4517136"/>
                <a:gd name="connsiteY65" fmla="*/ 321869 h 665683"/>
                <a:gd name="connsiteX66" fmla="*/ 4509821 w 4517136"/>
                <a:gd name="connsiteY66" fmla="*/ 310896 h 665683"/>
                <a:gd name="connsiteX67" fmla="*/ 4517136 w 4517136"/>
                <a:gd name="connsiteY67" fmla="*/ 292608 h 665683"/>
                <a:gd name="connsiteX68" fmla="*/ 4517136 w 4517136"/>
                <a:gd name="connsiteY68" fmla="*/ 267005 h 665683"/>
                <a:gd name="connsiteX69" fmla="*/ 4509821 w 4517136"/>
                <a:gd name="connsiteY69" fmla="*/ 234086 h 665683"/>
                <a:gd name="connsiteX70" fmla="*/ 4506163 w 4517136"/>
                <a:gd name="connsiteY70" fmla="*/ 212141 h 665683"/>
                <a:gd name="connsiteX71" fmla="*/ 4498848 w 4517136"/>
                <a:gd name="connsiteY71" fmla="*/ 197510 h 665683"/>
                <a:gd name="connsiteX72" fmla="*/ 4484218 w 4517136"/>
                <a:gd name="connsiteY72" fmla="*/ 186538 h 665683"/>
                <a:gd name="connsiteX73" fmla="*/ 4414723 w 4517136"/>
                <a:gd name="connsiteY73" fmla="*/ 146304 h 665683"/>
                <a:gd name="connsiteX74" fmla="*/ 4334256 w 4517136"/>
                <a:gd name="connsiteY74" fmla="*/ 98755 h 665683"/>
                <a:gd name="connsiteX75" fmla="*/ 4206240 w 4517136"/>
                <a:gd name="connsiteY75" fmla="*/ 40234 h 665683"/>
                <a:gd name="connsiteX76" fmla="*/ 4136746 w 4517136"/>
                <a:gd name="connsiteY76" fmla="*/ 10973 h 665683"/>
                <a:gd name="connsiteX77" fmla="*/ 4100170 w 4517136"/>
                <a:gd name="connsiteY77" fmla="*/ 0 h 665683"/>
                <a:gd name="connsiteX78" fmla="*/ 4085539 w 4517136"/>
                <a:gd name="connsiteY78" fmla="*/ 0 h 665683"/>
                <a:gd name="connsiteX79" fmla="*/ 4037990 w 4517136"/>
                <a:gd name="connsiteY79" fmla="*/ 18288 h 665683"/>
                <a:gd name="connsiteX80" fmla="*/ 3950208 w 4517136"/>
                <a:gd name="connsiteY80" fmla="*/ 43891 h 665683"/>
                <a:gd name="connsiteX81" fmla="*/ 3847795 w 4517136"/>
                <a:gd name="connsiteY81" fmla="*/ 65837 h 665683"/>
                <a:gd name="connsiteX82" fmla="*/ 3657600 w 4517136"/>
                <a:gd name="connsiteY82" fmla="*/ 73152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517136" h="665683">
                  <a:moveTo>
                    <a:pt x="3657600" y="73152"/>
                  </a:moveTo>
                  <a:lnTo>
                    <a:pt x="3478378" y="84125"/>
                  </a:lnTo>
                  <a:lnTo>
                    <a:pt x="3302813" y="91440"/>
                  </a:lnTo>
                  <a:lnTo>
                    <a:pt x="3127248" y="98755"/>
                  </a:lnTo>
                  <a:lnTo>
                    <a:pt x="2911450" y="113386"/>
                  </a:lnTo>
                  <a:lnTo>
                    <a:pt x="2593238" y="113386"/>
                  </a:lnTo>
                  <a:lnTo>
                    <a:pt x="2505456" y="128016"/>
                  </a:lnTo>
                  <a:lnTo>
                    <a:pt x="2388413" y="149962"/>
                  </a:lnTo>
                  <a:lnTo>
                    <a:pt x="2307946" y="160934"/>
                  </a:lnTo>
                  <a:lnTo>
                    <a:pt x="2227478" y="171907"/>
                  </a:lnTo>
                  <a:lnTo>
                    <a:pt x="2176272" y="182880"/>
                  </a:lnTo>
                  <a:lnTo>
                    <a:pt x="1986077" y="197510"/>
                  </a:lnTo>
                  <a:lnTo>
                    <a:pt x="1762963" y="226771"/>
                  </a:lnTo>
                  <a:lnTo>
                    <a:pt x="1433779" y="274320"/>
                  </a:lnTo>
                  <a:lnTo>
                    <a:pt x="1104595" y="318211"/>
                  </a:lnTo>
                  <a:lnTo>
                    <a:pt x="863194" y="351130"/>
                  </a:lnTo>
                  <a:lnTo>
                    <a:pt x="588874" y="387706"/>
                  </a:lnTo>
                  <a:lnTo>
                    <a:pt x="351130" y="424282"/>
                  </a:lnTo>
                  <a:lnTo>
                    <a:pt x="307238" y="427939"/>
                  </a:lnTo>
                  <a:lnTo>
                    <a:pt x="277978" y="424282"/>
                  </a:lnTo>
                  <a:lnTo>
                    <a:pt x="223114" y="413309"/>
                  </a:lnTo>
                  <a:lnTo>
                    <a:pt x="175565" y="391363"/>
                  </a:lnTo>
                  <a:lnTo>
                    <a:pt x="131674" y="362102"/>
                  </a:lnTo>
                  <a:lnTo>
                    <a:pt x="106070" y="336499"/>
                  </a:lnTo>
                  <a:lnTo>
                    <a:pt x="69494" y="299923"/>
                  </a:lnTo>
                  <a:lnTo>
                    <a:pt x="40234" y="281635"/>
                  </a:lnTo>
                  <a:lnTo>
                    <a:pt x="21946" y="274320"/>
                  </a:lnTo>
                  <a:lnTo>
                    <a:pt x="3658" y="277978"/>
                  </a:lnTo>
                  <a:lnTo>
                    <a:pt x="0" y="292608"/>
                  </a:lnTo>
                  <a:lnTo>
                    <a:pt x="3658" y="314554"/>
                  </a:lnTo>
                  <a:lnTo>
                    <a:pt x="18288" y="354787"/>
                  </a:lnTo>
                  <a:lnTo>
                    <a:pt x="58522" y="435254"/>
                  </a:lnTo>
                  <a:lnTo>
                    <a:pt x="87782" y="486461"/>
                  </a:lnTo>
                  <a:lnTo>
                    <a:pt x="109728" y="519379"/>
                  </a:lnTo>
                  <a:lnTo>
                    <a:pt x="135331" y="552298"/>
                  </a:lnTo>
                  <a:lnTo>
                    <a:pt x="168250" y="585216"/>
                  </a:lnTo>
                  <a:lnTo>
                    <a:pt x="193853" y="607162"/>
                  </a:lnTo>
                  <a:lnTo>
                    <a:pt x="226771" y="629107"/>
                  </a:lnTo>
                  <a:lnTo>
                    <a:pt x="270662" y="651053"/>
                  </a:lnTo>
                  <a:lnTo>
                    <a:pt x="314554" y="665683"/>
                  </a:lnTo>
                  <a:lnTo>
                    <a:pt x="329184" y="665683"/>
                  </a:lnTo>
                  <a:lnTo>
                    <a:pt x="515722" y="632765"/>
                  </a:lnTo>
                  <a:lnTo>
                    <a:pt x="757123" y="585216"/>
                  </a:lnTo>
                  <a:lnTo>
                    <a:pt x="1027786" y="534010"/>
                  </a:lnTo>
                  <a:lnTo>
                    <a:pt x="1265530" y="490118"/>
                  </a:lnTo>
                  <a:lnTo>
                    <a:pt x="1444752" y="457200"/>
                  </a:lnTo>
                  <a:lnTo>
                    <a:pt x="1591056" y="431597"/>
                  </a:lnTo>
                  <a:lnTo>
                    <a:pt x="1821485" y="395021"/>
                  </a:lnTo>
                  <a:lnTo>
                    <a:pt x="2018995" y="365760"/>
                  </a:lnTo>
                  <a:lnTo>
                    <a:pt x="2194560" y="343814"/>
                  </a:lnTo>
                  <a:lnTo>
                    <a:pt x="2333549" y="329184"/>
                  </a:lnTo>
                  <a:lnTo>
                    <a:pt x="2809037" y="299923"/>
                  </a:lnTo>
                  <a:lnTo>
                    <a:pt x="2984602" y="281635"/>
                  </a:lnTo>
                  <a:lnTo>
                    <a:pt x="3156509" y="270662"/>
                  </a:lnTo>
                  <a:lnTo>
                    <a:pt x="3258922" y="267005"/>
                  </a:lnTo>
                  <a:lnTo>
                    <a:pt x="3419856" y="259690"/>
                  </a:lnTo>
                  <a:lnTo>
                    <a:pt x="3558845" y="259690"/>
                  </a:lnTo>
                  <a:lnTo>
                    <a:pt x="3697834" y="259690"/>
                  </a:lnTo>
                  <a:lnTo>
                    <a:pt x="3829507" y="267005"/>
                  </a:lnTo>
                  <a:lnTo>
                    <a:pt x="3957523" y="277978"/>
                  </a:lnTo>
                  <a:lnTo>
                    <a:pt x="4111142" y="292608"/>
                  </a:lnTo>
                  <a:lnTo>
                    <a:pt x="4246474" y="310896"/>
                  </a:lnTo>
                  <a:lnTo>
                    <a:pt x="4348886" y="325526"/>
                  </a:lnTo>
                  <a:lnTo>
                    <a:pt x="4422038" y="332842"/>
                  </a:lnTo>
                  <a:lnTo>
                    <a:pt x="4458614" y="332842"/>
                  </a:lnTo>
                  <a:lnTo>
                    <a:pt x="4491533" y="321869"/>
                  </a:lnTo>
                  <a:lnTo>
                    <a:pt x="4509821" y="310896"/>
                  </a:lnTo>
                  <a:lnTo>
                    <a:pt x="4517136" y="292608"/>
                  </a:lnTo>
                  <a:lnTo>
                    <a:pt x="4517136" y="267005"/>
                  </a:lnTo>
                  <a:lnTo>
                    <a:pt x="4509821" y="234086"/>
                  </a:lnTo>
                  <a:lnTo>
                    <a:pt x="4506163" y="212141"/>
                  </a:lnTo>
                  <a:lnTo>
                    <a:pt x="4498848" y="197510"/>
                  </a:lnTo>
                  <a:lnTo>
                    <a:pt x="4484218" y="186538"/>
                  </a:lnTo>
                  <a:lnTo>
                    <a:pt x="4414723" y="146304"/>
                  </a:lnTo>
                  <a:lnTo>
                    <a:pt x="4334256" y="98755"/>
                  </a:lnTo>
                  <a:lnTo>
                    <a:pt x="4206240" y="40234"/>
                  </a:lnTo>
                  <a:lnTo>
                    <a:pt x="4136746" y="10973"/>
                  </a:lnTo>
                  <a:lnTo>
                    <a:pt x="4100170" y="0"/>
                  </a:lnTo>
                  <a:lnTo>
                    <a:pt x="4085539" y="0"/>
                  </a:lnTo>
                  <a:lnTo>
                    <a:pt x="4037990" y="18288"/>
                  </a:lnTo>
                  <a:lnTo>
                    <a:pt x="3950208" y="43891"/>
                  </a:lnTo>
                  <a:lnTo>
                    <a:pt x="3847795" y="65837"/>
                  </a:lnTo>
                  <a:lnTo>
                    <a:pt x="3657600" y="731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3">
              <a:extLst>
                <a:ext uri="{FF2B5EF4-FFF2-40B4-BE49-F238E27FC236}">
                  <a16:creationId xmlns:a16="http://schemas.microsoft.com/office/drawing/2014/main" id="{E8AE46B4-9FC0-455C-BEAA-7C6FCAC586B0}"/>
                </a:ext>
              </a:extLst>
            </p:cNvPr>
            <p:cNvSpPr/>
            <p:nvPr/>
          </p:nvSpPr>
          <p:spPr>
            <a:xfrm>
              <a:off x="2854325" y="2508250"/>
              <a:ext cx="3740150" cy="2657475"/>
            </a:xfrm>
            <a:custGeom>
              <a:avLst/>
              <a:gdLst>
                <a:gd name="connsiteX0" fmla="*/ 3195301 w 3739182"/>
                <a:gd name="connsiteY0" fmla="*/ 435105 h 2658218"/>
                <a:gd name="connsiteX1" fmla="*/ 3127316 w 3739182"/>
                <a:gd name="connsiteY1" fmla="*/ 523485 h 2658218"/>
                <a:gd name="connsiteX2" fmla="*/ 3055932 w 3739182"/>
                <a:gd name="connsiteY2" fmla="*/ 608467 h 2658218"/>
                <a:gd name="connsiteX3" fmla="*/ 2960752 w 3739182"/>
                <a:gd name="connsiteY3" fmla="*/ 710444 h 2658218"/>
                <a:gd name="connsiteX4" fmla="*/ 2838379 w 3739182"/>
                <a:gd name="connsiteY4" fmla="*/ 832818 h 2658218"/>
                <a:gd name="connsiteX5" fmla="*/ 2743200 w 3739182"/>
                <a:gd name="connsiteY5" fmla="*/ 921198 h 2658218"/>
                <a:gd name="connsiteX6" fmla="*/ 2668416 w 3739182"/>
                <a:gd name="connsiteY6" fmla="*/ 989183 h 2658218"/>
                <a:gd name="connsiteX7" fmla="*/ 2610629 w 3739182"/>
                <a:gd name="connsiteY7" fmla="*/ 1040172 h 2658218"/>
                <a:gd name="connsiteX8" fmla="*/ 2342088 w 3739182"/>
                <a:gd name="connsiteY8" fmla="*/ 1240728 h 2658218"/>
                <a:gd name="connsiteX9" fmla="*/ 2216315 w 3739182"/>
                <a:gd name="connsiteY9" fmla="*/ 1349505 h 2658218"/>
                <a:gd name="connsiteX10" fmla="*/ 2032755 w 3739182"/>
                <a:gd name="connsiteY10" fmla="*/ 1485475 h 2658218"/>
                <a:gd name="connsiteX11" fmla="*/ 1815203 w 3739182"/>
                <a:gd name="connsiteY11" fmla="*/ 1638441 h 2658218"/>
                <a:gd name="connsiteX12" fmla="*/ 1648639 w 3739182"/>
                <a:gd name="connsiteY12" fmla="*/ 1747218 h 2658218"/>
                <a:gd name="connsiteX13" fmla="*/ 1533065 w 3739182"/>
                <a:gd name="connsiteY13" fmla="*/ 1825401 h 2658218"/>
                <a:gd name="connsiteX14" fmla="*/ 1437885 w 3739182"/>
                <a:gd name="connsiteY14" fmla="*/ 1910382 h 2658218"/>
                <a:gd name="connsiteX15" fmla="*/ 1332508 w 3739182"/>
                <a:gd name="connsiteY15" fmla="*/ 1974968 h 2658218"/>
                <a:gd name="connsiteX16" fmla="*/ 1186340 w 3739182"/>
                <a:gd name="connsiteY16" fmla="*/ 2063348 h 2658218"/>
                <a:gd name="connsiteX17" fmla="*/ 1016378 w 3739182"/>
                <a:gd name="connsiteY17" fmla="*/ 2158528 h 2658218"/>
                <a:gd name="connsiteX18" fmla="*/ 934795 w 3739182"/>
                <a:gd name="connsiteY18" fmla="*/ 2202718 h 2658218"/>
                <a:gd name="connsiteX19" fmla="*/ 795426 w 3739182"/>
                <a:gd name="connsiteY19" fmla="*/ 2274102 h 2658218"/>
                <a:gd name="connsiteX20" fmla="*/ 642459 w 3739182"/>
                <a:gd name="connsiteY20" fmla="*/ 2348886 h 2658218"/>
                <a:gd name="connsiteX21" fmla="*/ 489493 w 3739182"/>
                <a:gd name="connsiteY21" fmla="*/ 2420270 h 2658218"/>
                <a:gd name="connsiteX22" fmla="*/ 333127 w 3739182"/>
                <a:gd name="connsiteY22" fmla="*/ 2488256 h 2658218"/>
                <a:gd name="connsiteX23" fmla="*/ 193758 w 3739182"/>
                <a:gd name="connsiteY23" fmla="*/ 2546043 h 2658218"/>
                <a:gd name="connsiteX24" fmla="*/ 57787 w 3739182"/>
                <a:gd name="connsiteY24" fmla="*/ 2597032 h 2658218"/>
                <a:gd name="connsiteX25" fmla="*/ 27194 w 3739182"/>
                <a:gd name="connsiteY25" fmla="*/ 2607229 h 2658218"/>
                <a:gd name="connsiteX26" fmla="*/ 6798 w 3739182"/>
                <a:gd name="connsiteY26" fmla="*/ 2617427 h 2658218"/>
                <a:gd name="connsiteX27" fmla="*/ 0 w 3739182"/>
                <a:gd name="connsiteY27" fmla="*/ 2627625 h 2658218"/>
                <a:gd name="connsiteX28" fmla="*/ 0 w 3739182"/>
                <a:gd name="connsiteY28" fmla="*/ 2637823 h 2658218"/>
                <a:gd name="connsiteX29" fmla="*/ 6798 w 3739182"/>
                <a:gd name="connsiteY29" fmla="*/ 2648021 h 2658218"/>
                <a:gd name="connsiteX30" fmla="*/ 27194 w 3739182"/>
                <a:gd name="connsiteY30" fmla="*/ 2654819 h 2658218"/>
                <a:gd name="connsiteX31" fmla="*/ 50989 w 3739182"/>
                <a:gd name="connsiteY31" fmla="*/ 2658218 h 2658218"/>
                <a:gd name="connsiteX32" fmla="*/ 146168 w 3739182"/>
                <a:gd name="connsiteY32" fmla="*/ 2634424 h 2658218"/>
                <a:gd name="connsiteX33" fmla="*/ 356922 w 3739182"/>
                <a:gd name="connsiteY33" fmla="*/ 2566438 h 2658218"/>
                <a:gd name="connsiteX34" fmla="*/ 594870 w 3739182"/>
                <a:gd name="connsiteY34" fmla="*/ 2484856 h 2658218"/>
                <a:gd name="connsiteX35" fmla="*/ 849814 w 3739182"/>
                <a:gd name="connsiteY35" fmla="*/ 2386278 h 2658218"/>
                <a:gd name="connsiteX36" fmla="*/ 1043572 w 3739182"/>
                <a:gd name="connsiteY36" fmla="*/ 2304696 h 2658218"/>
                <a:gd name="connsiteX37" fmla="*/ 1261124 w 3739182"/>
                <a:gd name="connsiteY37" fmla="*/ 2199319 h 2658218"/>
                <a:gd name="connsiteX38" fmla="*/ 1461680 w 3739182"/>
                <a:gd name="connsiteY38" fmla="*/ 2093942 h 2658218"/>
                <a:gd name="connsiteX39" fmla="*/ 1509270 w 3739182"/>
                <a:gd name="connsiteY39" fmla="*/ 2066748 h 2658218"/>
                <a:gd name="connsiteX40" fmla="*/ 1896785 w 3739182"/>
                <a:gd name="connsiteY40" fmla="*/ 1828800 h 2658218"/>
                <a:gd name="connsiteX41" fmla="*/ 2066748 w 3739182"/>
                <a:gd name="connsiteY41" fmla="*/ 1716624 h 2658218"/>
                <a:gd name="connsiteX42" fmla="*/ 2304696 w 3739182"/>
                <a:gd name="connsiteY42" fmla="*/ 1553460 h 2658218"/>
                <a:gd name="connsiteX43" fmla="*/ 2454263 w 3739182"/>
                <a:gd name="connsiteY43" fmla="*/ 1441285 h 2658218"/>
                <a:gd name="connsiteX44" fmla="*/ 2597032 w 3739182"/>
                <a:gd name="connsiteY44" fmla="*/ 1329109 h 2658218"/>
                <a:gd name="connsiteX45" fmla="*/ 2729603 w 3739182"/>
                <a:gd name="connsiteY45" fmla="*/ 1213534 h 2658218"/>
                <a:gd name="connsiteX46" fmla="*/ 2943756 w 3739182"/>
                <a:gd name="connsiteY46" fmla="*/ 1043572 h 2658218"/>
                <a:gd name="connsiteX47" fmla="*/ 3100122 w 3739182"/>
                <a:gd name="connsiteY47" fmla="*/ 883806 h 2658218"/>
                <a:gd name="connsiteX48" fmla="*/ 3225894 w 3739182"/>
                <a:gd name="connsiteY48" fmla="*/ 751235 h 2658218"/>
                <a:gd name="connsiteX49" fmla="*/ 3321074 w 3739182"/>
                <a:gd name="connsiteY49" fmla="*/ 652657 h 2658218"/>
                <a:gd name="connsiteX50" fmla="*/ 3426450 w 3739182"/>
                <a:gd name="connsiteY50" fmla="*/ 543881 h 2658218"/>
                <a:gd name="connsiteX51" fmla="*/ 3480839 w 3739182"/>
                <a:gd name="connsiteY51" fmla="*/ 482694 h 2658218"/>
                <a:gd name="connsiteX52" fmla="*/ 3514831 w 3739182"/>
                <a:gd name="connsiteY52" fmla="*/ 448702 h 2658218"/>
                <a:gd name="connsiteX53" fmla="*/ 3552223 w 3739182"/>
                <a:gd name="connsiteY53" fmla="*/ 424907 h 2658218"/>
                <a:gd name="connsiteX54" fmla="*/ 3589615 w 3739182"/>
                <a:gd name="connsiteY54" fmla="*/ 404511 h 2658218"/>
                <a:gd name="connsiteX55" fmla="*/ 3644003 w 3739182"/>
                <a:gd name="connsiteY55" fmla="*/ 387515 h 2658218"/>
                <a:gd name="connsiteX56" fmla="*/ 3688193 w 3739182"/>
                <a:gd name="connsiteY56" fmla="*/ 377317 h 2658218"/>
                <a:gd name="connsiteX57" fmla="*/ 3718787 w 3739182"/>
                <a:gd name="connsiteY57" fmla="*/ 363720 h 2658218"/>
                <a:gd name="connsiteX58" fmla="*/ 3732384 w 3739182"/>
                <a:gd name="connsiteY58" fmla="*/ 353522 h 2658218"/>
                <a:gd name="connsiteX59" fmla="*/ 3739182 w 3739182"/>
                <a:gd name="connsiteY59" fmla="*/ 339925 h 2658218"/>
                <a:gd name="connsiteX60" fmla="*/ 3739182 w 3739182"/>
                <a:gd name="connsiteY60" fmla="*/ 326328 h 2658218"/>
                <a:gd name="connsiteX61" fmla="*/ 3739182 w 3739182"/>
                <a:gd name="connsiteY61" fmla="*/ 309332 h 2658218"/>
                <a:gd name="connsiteX62" fmla="*/ 3728984 w 3739182"/>
                <a:gd name="connsiteY62" fmla="*/ 275340 h 2658218"/>
                <a:gd name="connsiteX63" fmla="*/ 3715387 w 3739182"/>
                <a:gd name="connsiteY63" fmla="*/ 248145 h 2658218"/>
                <a:gd name="connsiteX64" fmla="*/ 3701790 w 3739182"/>
                <a:gd name="connsiteY64" fmla="*/ 234548 h 2658218"/>
                <a:gd name="connsiteX65" fmla="*/ 3664398 w 3739182"/>
                <a:gd name="connsiteY65" fmla="*/ 200556 h 2658218"/>
                <a:gd name="connsiteX66" fmla="*/ 3627007 w 3739182"/>
                <a:gd name="connsiteY66" fmla="*/ 166563 h 2658218"/>
                <a:gd name="connsiteX67" fmla="*/ 3572619 w 3739182"/>
                <a:gd name="connsiteY67" fmla="*/ 125772 h 2658218"/>
                <a:gd name="connsiteX68" fmla="*/ 3511432 w 3739182"/>
                <a:gd name="connsiteY68" fmla="*/ 84981 h 2658218"/>
                <a:gd name="connsiteX69" fmla="*/ 3457044 w 3739182"/>
                <a:gd name="connsiteY69" fmla="*/ 50989 h 2658218"/>
                <a:gd name="connsiteX70" fmla="*/ 3409454 w 3739182"/>
                <a:gd name="connsiteY70" fmla="*/ 27194 h 2658218"/>
                <a:gd name="connsiteX71" fmla="*/ 3368663 w 3739182"/>
                <a:gd name="connsiteY71" fmla="*/ 6798 h 2658218"/>
                <a:gd name="connsiteX72" fmla="*/ 3341469 w 3739182"/>
                <a:gd name="connsiteY72" fmla="*/ 0 h 2658218"/>
                <a:gd name="connsiteX73" fmla="*/ 3310876 w 3739182"/>
                <a:gd name="connsiteY73" fmla="*/ 0 h 2658218"/>
                <a:gd name="connsiteX74" fmla="*/ 3266685 w 3739182"/>
                <a:gd name="connsiteY74" fmla="*/ 6798 h 2658218"/>
                <a:gd name="connsiteX75" fmla="*/ 3198700 w 3739182"/>
                <a:gd name="connsiteY75" fmla="*/ 30593 h 2658218"/>
                <a:gd name="connsiteX76" fmla="*/ 3178305 w 3739182"/>
                <a:gd name="connsiteY76" fmla="*/ 40791 h 2658218"/>
                <a:gd name="connsiteX77" fmla="*/ 3171506 w 3739182"/>
                <a:gd name="connsiteY77" fmla="*/ 47589 h 2658218"/>
                <a:gd name="connsiteX78" fmla="*/ 3174905 w 3739182"/>
                <a:gd name="connsiteY78" fmla="*/ 54388 h 2658218"/>
                <a:gd name="connsiteX79" fmla="*/ 3198700 w 3739182"/>
                <a:gd name="connsiteY79" fmla="*/ 67985 h 2658218"/>
                <a:gd name="connsiteX80" fmla="*/ 3273484 w 3739182"/>
                <a:gd name="connsiteY80" fmla="*/ 115574 h 2658218"/>
                <a:gd name="connsiteX81" fmla="*/ 3310876 w 3739182"/>
                <a:gd name="connsiteY81" fmla="*/ 146168 h 2658218"/>
                <a:gd name="connsiteX82" fmla="*/ 3334671 w 3739182"/>
                <a:gd name="connsiteY82" fmla="*/ 169963 h 2658218"/>
                <a:gd name="connsiteX83" fmla="*/ 3341469 w 3739182"/>
                <a:gd name="connsiteY83" fmla="*/ 186959 h 2658218"/>
                <a:gd name="connsiteX84" fmla="*/ 3344868 w 3739182"/>
                <a:gd name="connsiteY84" fmla="*/ 200556 h 2658218"/>
                <a:gd name="connsiteX85" fmla="*/ 3341469 w 3739182"/>
                <a:gd name="connsiteY85" fmla="*/ 217552 h 2658218"/>
                <a:gd name="connsiteX86" fmla="*/ 3314275 w 3739182"/>
                <a:gd name="connsiteY86" fmla="*/ 265142 h 2658218"/>
                <a:gd name="connsiteX87" fmla="*/ 3266685 w 3739182"/>
                <a:gd name="connsiteY87" fmla="*/ 336526 h 2658218"/>
                <a:gd name="connsiteX88" fmla="*/ 3195301 w 3739182"/>
                <a:gd name="connsiteY88" fmla="*/ 435105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739182" h="2658218">
                  <a:moveTo>
                    <a:pt x="3195301" y="435105"/>
                  </a:moveTo>
                  <a:lnTo>
                    <a:pt x="3127316" y="523485"/>
                  </a:lnTo>
                  <a:lnTo>
                    <a:pt x="3055932" y="608467"/>
                  </a:lnTo>
                  <a:lnTo>
                    <a:pt x="2960752" y="710444"/>
                  </a:lnTo>
                  <a:lnTo>
                    <a:pt x="2838379" y="832818"/>
                  </a:lnTo>
                  <a:lnTo>
                    <a:pt x="2743200" y="921198"/>
                  </a:lnTo>
                  <a:lnTo>
                    <a:pt x="2668416" y="989183"/>
                  </a:lnTo>
                  <a:lnTo>
                    <a:pt x="2610629" y="1040172"/>
                  </a:lnTo>
                  <a:lnTo>
                    <a:pt x="2342088" y="1240728"/>
                  </a:lnTo>
                  <a:lnTo>
                    <a:pt x="2216315" y="1349505"/>
                  </a:lnTo>
                  <a:lnTo>
                    <a:pt x="2032755" y="1485475"/>
                  </a:lnTo>
                  <a:lnTo>
                    <a:pt x="1815203" y="1638441"/>
                  </a:lnTo>
                  <a:lnTo>
                    <a:pt x="1648639" y="1747218"/>
                  </a:lnTo>
                  <a:lnTo>
                    <a:pt x="1533065" y="1825401"/>
                  </a:lnTo>
                  <a:lnTo>
                    <a:pt x="1437885" y="1910382"/>
                  </a:lnTo>
                  <a:lnTo>
                    <a:pt x="1332508" y="1974968"/>
                  </a:lnTo>
                  <a:lnTo>
                    <a:pt x="1186340" y="2063348"/>
                  </a:lnTo>
                  <a:lnTo>
                    <a:pt x="1016378" y="2158528"/>
                  </a:lnTo>
                  <a:lnTo>
                    <a:pt x="934795" y="2202718"/>
                  </a:lnTo>
                  <a:lnTo>
                    <a:pt x="795426" y="2274102"/>
                  </a:lnTo>
                  <a:lnTo>
                    <a:pt x="642459" y="2348886"/>
                  </a:lnTo>
                  <a:lnTo>
                    <a:pt x="489493" y="2420270"/>
                  </a:lnTo>
                  <a:lnTo>
                    <a:pt x="333127" y="2488256"/>
                  </a:lnTo>
                  <a:lnTo>
                    <a:pt x="193758" y="2546043"/>
                  </a:lnTo>
                  <a:lnTo>
                    <a:pt x="57787" y="2597032"/>
                  </a:lnTo>
                  <a:lnTo>
                    <a:pt x="27194" y="2607229"/>
                  </a:lnTo>
                  <a:lnTo>
                    <a:pt x="6798" y="2617427"/>
                  </a:lnTo>
                  <a:lnTo>
                    <a:pt x="0" y="2627625"/>
                  </a:lnTo>
                  <a:lnTo>
                    <a:pt x="0" y="2637823"/>
                  </a:lnTo>
                  <a:lnTo>
                    <a:pt x="6798" y="2648021"/>
                  </a:lnTo>
                  <a:lnTo>
                    <a:pt x="27194" y="2654819"/>
                  </a:lnTo>
                  <a:lnTo>
                    <a:pt x="50989" y="2658218"/>
                  </a:lnTo>
                  <a:lnTo>
                    <a:pt x="146168" y="2634424"/>
                  </a:lnTo>
                  <a:lnTo>
                    <a:pt x="356922" y="2566438"/>
                  </a:lnTo>
                  <a:lnTo>
                    <a:pt x="594870" y="2484856"/>
                  </a:lnTo>
                  <a:lnTo>
                    <a:pt x="849814" y="2386278"/>
                  </a:lnTo>
                  <a:lnTo>
                    <a:pt x="1043572" y="2304696"/>
                  </a:lnTo>
                  <a:lnTo>
                    <a:pt x="1261124" y="2199319"/>
                  </a:lnTo>
                  <a:lnTo>
                    <a:pt x="1461680" y="2093942"/>
                  </a:lnTo>
                  <a:lnTo>
                    <a:pt x="1509270" y="2066748"/>
                  </a:lnTo>
                  <a:lnTo>
                    <a:pt x="1896785" y="1828800"/>
                  </a:lnTo>
                  <a:lnTo>
                    <a:pt x="2066748" y="1716624"/>
                  </a:lnTo>
                  <a:lnTo>
                    <a:pt x="2304696" y="1553460"/>
                  </a:lnTo>
                  <a:lnTo>
                    <a:pt x="2454263" y="1441285"/>
                  </a:lnTo>
                  <a:lnTo>
                    <a:pt x="2597032" y="1329109"/>
                  </a:lnTo>
                  <a:lnTo>
                    <a:pt x="2729603" y="1213534"/>
                  </a:lnTo>
                  <a:lnTo>
                    <a:pt x="2943756" y="1043572"/>
                  </a:lnTo>
                  <a:lnTo>
                    <a:pt x="3100122" y="883806"/>
                  </a:lnTo>
                  <a:lnTo>
                    <a:pt x="3225894" y="751235"/>
                  </a:lnTo>
                  <a:lnTo>
                    <a:pt x="3321074" y="652657"/>
                  </a:lnTo>
                  <a:lnTo>
                    <a:pt x="3426450" y="543881"/>
                  </a:lnTo>
                  <a:lnTo>
                    <a:pt x="3480839" y="482694"/>
                  </a:lnTo>
                  <a:lnTo>
                    <a:pt x="3514831" y="448702"/>
                  </a:lnTo>
                  <a:lnTo>
                    <a:pt x="3552223" y="424907"/>
                  </a:lnTo>
                  <a:lnTo>
                    <a:pt x="3589615" y="404511"/>
                  </a:lnTo>
                  <a:lnTo>
                    <a:pt x="3644003" y="387515"/>
                  </a:lnTo>
                  <a:lnTo>
                    <a:pt x="3688193" y="377317"/>
                  </a:lnTo>
                  <a:lnTo>
                    <a:pt x="3718787" y="363720"/>
                  </a:lnTo>
                  <a:lnTo>
                    <a:pt x="3732384" y="353522"/>
                  </a:lnTo>
                  <a:lnTo>
                    <a:pt x="3739182" y="339925"/>
                  </a:lnTo>
                  <a:lnTo>
                    <a:pt x="3739182" y="326328"/>
                  </a:lnTo>
                  <a:lnTo>
                    <a:pt x="3739182" y="309332"/>
                  </a:lnTo>
                  <a:lnTo>
                    <a:pt x="3728984" y="275340"/>
                  </a:lnTo>
                  <a:lnTo>
                    <a:pt x="3715387" y="248145"/>
                  </a:lnTo>
                  <a:lnTo>
                    <a:pt x="3701790" y="234548"/>
                  </a:lnTo>
                  <a:lnTo>
                    <a:pt x="3664398" y="200556"/>
                  </a:lnTo>
                  <a:lnTo>
                    <a:pt x="3627007" y="166563"/>
                  </a:lnTo>
                  <a:lnTo>
                    <a:pt x="3572619" y="125772"/>
                  </a:lnTo>
                  <a:lnTo>
                    <a:pt x="3511432" y="84981"/>
                  </a:lnTo>
                  <a:lnTo>
                    <a:pt x="3457044" y="50989"/>
                  </a:lnTo>
                  <a:lnTo>
                    <a:pt x="3409454" y="27194"/>
                  </a:lnTo>
                  <a:lnTo>
                    <a:pt x="3368663" y="6798"/>
                  </a:lnTo>
                  <a:lnTo>
                    <a:pt x="3341469" y="0"/>
                  </a:lnTo>
                  <a:lnTo>
                    <a:pt x="3310876" y="0"/>
                  </a:lnTo>
                  <a:lnTo>
                    <a:pt x="3266685" y="6798"/>
                  </a:lnTo>
                  <a:lnTo>
                    <a:pt x="3198700" y="30593"/>
                  </a:lnTo>
                  <a:lnTo>
                    <a:pt x="3178305" y="40791"/>
                  </a:lnTo>
                  <a:lnTo>
                    <a:pt x="3171506" y="47589"/>
                  </a:lnTo>
                  <a:lnTo>
                    <a:pt x="3174905" y="54388"/>
                  </a:lnTo>
                  <a:lnTo>
                    <a:pt x="3198700" y="67985"/>
                  </a:lnTo>
                  <a:lnTo>
                    <a:pt x="3273484" y="115574"/>
                  </a:lnTo>
                  <a:lnTo>
                    <a:pt x="3310876" y="146168"/>
                  </a:lnTo>
                  <a:lnTo>
                    <a:pt x="3334671" y="169963"/>
                  </a:lnTo>
                  <a:lnTo>
                    <a:pt x="3341469" y="186959"/>
                  </a:lnTo>
                  <a:lnTo>
                    <a:pt x="3344868" y="200556"/>
                  </a:lnTo>
                  <a:lnTo>
                    <a:pt x="3341469" y="217552"/>
                  </a:lnTo>
                  <a:lnTo>
                    <a:pt x="3314275" y="265142"/>
                  </a:lnTo>
                  <a:lnTo>
                    <a:pt x="3266685" y="336526"/>
                  </a:lnTo>
                  <a:lnTo>
                    <a:pt x="3195301" y="4351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4">
              <a:extLst>
                <a:ext uri="{FF2B5EF4-FFF2-40B4-BE49-F238E27FC236}">
                  <a16:creationId xmlns:a16="http://schemas.microsoft.com/office/drawing/2014/main" id="{56DB6C43-F636-498D-8246-3C3C79F9FCEE}"/>
                </a:ext>
              </a:extLst>
            </p:cNvPr>
            <p:cNvSpPr/>
            <p:nvPr/>
          </p:nvSpPr>
          <p:spPr>
            <a:xfrm>
              <a:off x="4156075" y="4232275"/>
              <a:ext cx="430213" cy="2097088"/>
            </a:xfrm>
            <a:custGeom>
              <a:avLst/>
              <a:gdLst>
                <a:gd name="connsiteX0" fmla="*/ 427265 w 429986"/>
                <a:gd name="connsiteY0" fmla="*/ 459922 h 2098222"/>
                <a:gd name="connsiteX1" fmla="*/ 429986 w 429986"/>
                <a:gd name="connsiteY1" fmla="*/ 666750 h 2098222"/>
                <a:gd name="connsiteX2" fmla="*/ 429986 w 429986"/>
                <a:gd name="connsiteY2" fmla="*/ 895350 h 2098222"/>
                <a:gd name="connsiteX3" fmla="*/ 408215 w 429986"/>
                <a:gd name="connsiteY3" fmla="*/ 1023258 h 2098222"/>
                <a:gd name="connsiteX4" fmla="*/ 402772 w 429986"/>
                <a:gd name="connsiteY4" fmla="*/ 1208315 h 2098222"/>
                <a:gd name="connsiteX5" fmla="*/ 394608 w 429986"/>
                <a:gd name="connsiteY5" fmla="*/ 1450522 h 2098222"/>
                <a:gd name="connsiteX6" fmla="*/ 383722 w 429986"/>
                <a:gd name="connsiteY6" fmla="*/ 1768929 h 2098222"/>
                <a:gd name="connsiteX7" fmla="*/ 359229 w 429986"/>
                <a:gd name="connsiteY7" fmla="*/ 1945822 h 2098222"/>
                <a:gd name="connsiteX8" fmla="*/ 340179 w 429986"/>
                <a:gd name="connsiteY8" fmla="*/ 2000250 h 2098222"/>
                <a:gd name="connsiteX9" fmla="*/ 321129 w 429986"/>
                <a:gd name="connsiteY9" fmla="*/ 2046515 h 2098222"/>
                <a:gd name="connsiteX10" fmla="*/ 304800 w 429986"/>
                <a:gd name="connsiteY10" fmla="*/ 2076450 h 2098222"/>
                <a:gd name="connsiteX11" fmla="*/ 288472 w 429986"/>
                <a:gd name="connsiteY11" fmla="*/ 2090058 h 2098222"/>
                <a:gd name="connsiteX12" fmla="*/ 274865 w 429986"/>
                <a:gd name="connsiteY12" fmla="*/ 2095500 h 2098222"/>
                <a:gd name="connsiteX13" fmla="*/ 263979 w 429986"/>
                <a:gd name="connsiteY13" fmla="*/ 2098222 h 2098222"/>
                <a:gd name="connsiteX14" fmla="*/ 247650 w 429986"/>
                <a:gd name="connsiteY14" fmla="*/ 2098222 h 2098222"/>
                <a:gd name="connsiteX15" fmla="*/ 228600 w 429986"/>
                <a:gd name="connsiteY15" fmla="*/ 2090058 h 2098222"/>
                <a:gd name="connsiteX16" fmla="*/ 201386 w 429986"/>
                <a:gd name="connsiteY16" fmla="*/ 2071008 h 2098222"/>
                <a:gd name="connsiteX17" fmla="*/ 176893 w 429986"/>
                <a:gd name="connsiteY17" fmla="*/ 2046515 h 2098222"/>
                <a:gd name="connsiteX18" fmla="*/ 157843 w 429986"/>
                <a:gd name="connsiteY18" fmla="*/ 2024743 h 2098222"/>
                <a:gd name="connsiteX19" fmla="*/ 146958 w 429986"/>
                <a:gd name="connsiteY19" fmla="*/ 2008415 h 2098222"/>
                <a:gd name="connsiteX20" fmla="*/ 130629 w 429986"/>
                <a:gd name="connsiteY20" fmla="*/ 1981200 h 2098222"/>
                <a:gd name="connsiteX21" fmla="*/ 111579 w 429986"/>
                <a:gd name="connsiteY21" fmla="*/ 1943100 h 2098222"/>
                <a:gd name="connsiteX22" fmla="*/ 97972 w 429986"/>
                <a:gd name="connsiteY22" fmla="*/ 1902279 h 2098222"/>
                <a:gd name="connsiteX23" fmla="*/ 92529 w 429986"/>
                <a:gd name="connsiteY23" fmla="*/ 1853293 h 2098222"/>
                <a:gd name="connsiteX24" fmla="*/ 95250 w 429986"/>
                <a:gd name="connsiteY24" fmla="*/ 1809750 h 2098222"/>
                <a:gd name="connsiteX25" fmla="*/ 106136 w 429986"/>
                <a:gd name="connsiteY25" fmla="*/ 1752600 h 2098222"/>
                <a:gd name="connsiteX26" fmla="*/ 127908 w 429986"/>
                <a:gd name="connsiteY26" fmla="*/ 1679122 h 2098222"/>
                <a:gd name="connsiteX27" fmla="*/ 144236 w 429986"/>
                <a:gd name="connsiteY27" fmla="*/ 1619250 h 2098222"/>
                <a:gd name="connsiteX28" fmla="*/ 157843 w 429986"/>
                <a:gd name="connsiteY28" fmla="*/ 1564822 h 2098222"/>
                <a:gd name="connsiteX29" fmla="*/ 168729 w 429986"/>
                <a:gd name="connsiteY29" fmla="*/ 1504950 h 2098222"/>
                <a:gd name="connsiteX30" fmla="*/ 176893 w 429986"/>
                <a:gd name="connsiteY30" fmla="*/ 1447800 h 2098222"/>
                <a:gd name="connsiteX31" fmla="*/ 187779 w 429986"/>
                <a:gd name="connsiteY31" fmla="*/ 1363436 h 2098222"/>
                <a:gd name="connsiteX32" fmla="*/ 195943 w 429986"/>
                <a:gd name="connsiteY32" fmla="*/ 1298122 h 2098222"/>
                <a:gd name="connsiteX33" fmla="*/ 201386 w 429986"/>
                <a:gd name="connsiteY33" fmla="*/ 1230086 h 2098222"/>
                <a:gd name="connsiteX34" fmla="*/ 206829 w 429986"/>
                <a:gd name="connsiteY34" fmla="*/ 1153886 h 2098222"/>
                <a:gd name="connsiteX35" fmla="*/ 209550 w 429986"/>
                <a:gd name="connsiteY35" fmla="*/ 1080408 h 2098222"/>
                <a:gd name="connsiteX36" fmla="*/ 214993 w 429986"/>
                <a:gd name="connsiteY36" fmla="*/ 957943 h 2098222"/>
                <a:gd name="connsiteX37" fmla="*/ 212272 w 429986"/>
                <a:gd name="connsiteY37" fmla="*/ 873579 h 2098222"/>
                <a:gd name="connsiteX38" fmla="*/ 209550 w 429986"/>
                <a:gd name="connsiteY38" fmla="*/ 729343 h 2098222"/>
                <a:gd name="connsiteX39" fmla="*/ 204108 w 429986"/>
                <a:gd name="connsiteY39" fmla="*/ 606879 h 2098222"/>
                <a:gd name="connsiteX40" fmla="*/ 204108 w 429986"/>
                <a:gd name="connsiteY40" fmla="*/ 533400 h 2098222"/>
                <a:gd name="connsiteX41" fmla="*/ 201386 w 429986"/>
                <a:gd name="connsiteY41" fmla="*/ 481693 h 2098222"/>
                <a:gd name="connsiteX42" fmla="*/ 193222 w 429986"/>
                <a:gd name="connsiteY42" fmla="*/ 408215 h 2098222"/>
                <a:gd name="connsiteX43" fmla="*/ 182336 w 429986"/>
                <a:gd name="connsiteY43" fmla="*/ 345622 h 2098222"/>
                <a:gd name="connsiteX44" fmla="*/ 119743 w 429986"/>
                <a:gd name="connsiteY44" fmla="*/ 206829 h 2098222"/>
                <a:gd name="connsiteX45" fmla="*/ 76200 w 429986"/>
                <a:gd name="connsiteY45" fmla="*/ 146958 h 2098222"/>
                <a:gd name="connsiteX46" fmla="*/ 38100 w 429986"/>
                <a:gd name="connsiteY46" fmla="*/ 103415 h 2098222"/>
                <a:gd name="connsiteX47" fmla="*/ 13608 w 429986"/>
                <a:gd name="connsiteY47" fmla="*/ 76200 h 2098222"/>
                <a:gd name="connsiteX48" fmla="*/ 5443 w 429986"/>
                <a:gd name="connsiteY48" fmla="*/ 57150 h 2098222"/>
                <a:gd name="connsiteX49" fmla="*/ 0 w 429986"/>
                <a:gd name="connsiteY49" fmla="*/ 38100 h 2098222"/>
                <a:gd name="connsiteX50" fmla="*/ 2722 w 429986"/>
                <a:gd name="connsiteY50" fmla="*/ 19050 h 2098222"/>
                <a:gd name="connsiteX51" fmla="*/ 8165 w 429986"/>
                <a:gd name="connsiteY51" fmla="*/ 8165 h 2098222"/>
                <a:gd name="connsiteX52" fmla="*/ 24493 w 429986"/>
                <a:gd name="connsiteY52" fmla="*/ 0 h 2098222"/>
                <a:gd name="connsiteX53" fmla="*/ 38100 w 429986"/>
                <a:gd name="connsiteY53" fmla="*/ 0 h 2098222"/>
                <a:gd name="connsiteX54" fmla="*/ 68036 w 429986"/>
                <a:gd name="connsiteY54" fmla="*/ 0 h 2098222"/>
                <a:gd name="connsiteX55" fmla="*/ 108858 w 429986"/>
                <a:gd name="connsiteY55" fmla="*/ 10886 h 2098222"/>
                <a:gd name="connsiteX56" fmla="*/ 152400 w 429986"/>
                <a:gd name="connsiteY56" fmla="*/ 29936 h 2098222"/>
                <a:gd name="connsiteX57" fmla="*/ 190500 w 429986"/>
                <a:gd name="connsiteY57" fmla="*/ 46265 h 2098222"/>
                <a:gd name="connsiteX58" fmla="*/ 274865 w 429986"/>
                <a:gd name="connsiteY58" fmla="*/ 100693 h 2098222"/>
                <a:gd name="connsiteX59" fmla="*/ 427265 w 429986"/>
                <a:gd name="connsiteY59" fmla="*/ 280308 h 2098222"/>
                <a:gd name="connsiteX60" fmla="*/ 427265 w 429986"/>
                <a:gd name="connsiteY60" fmla="*/ 459922 h 209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9986" h="2098222">
                  <a:moveTo>
                    <a:pt x="427265" y="459922"/>
                  </a:moveTo>
                  <a:lnTo>
                    <a:pt x="429986" y="666750"/>
                  </a:lnTo>
                  <a:lnTo>
                    <a:pt x="429986" y="895350"/>
                  </a:lnTo>
                  <a:lnTo>
                    <a:pt x="408215" y="1023258"/>
                  </a:lnTo>
                  <a:lnTo>
                    <a:pt x="402772" y="1208315"/>
                  </a:lnTo>
                  <a:lnTo>
                    <a:pt x="394608" y="1450522"/>
                  </a:lnTo>
                  <a:lnTo>
                    <a:pt x="383722" y="1768929"/>
                  </a:lnTo>
                  <a:lnTo>
                    <a:pt x="359229" y="1945822"/>
                  </a:lnTo>
                  <a:lnTo>
                    <a:pt x="340179" y="2000250"/>
                  </a:lnTo>
                  <a:lnTo>
                    <a:pt x="321129" y="2046515"/>
                  </a:lnTo>
                  <a:lnTo>
                    <a:pt x="304800" y="2076450"/>
                  </a:lnTo>
                  <a:lnTo>
                    <a:pt x="288472" y="2090058"/>
                  </a:lnTo>
                  <a:lnTo>
                    <a:pt x="274865" y="2095500"/>
                  </a:lnTo>
                  <a:lnTo>
                    <a:pt x="263979" y="2098222"/>
                  </a:lnTo>
                  <a:lnTo>
                    <a:pt x="247650" y="2098222"/>
                  </a:lnTo>
                  <a:lnTo>
                    <a:pt x="228600" y="2090058"/>
                  </a:lnTo>
                  <a:lnTo>
                    <a:pt x="201386" y="2071008"/>
                  </a:lnTo>
                  <a:lnTo>
                    <a:pt x="176893" y="2046515"/>
                  </a:lnTo>
                  <a:lnTo>
                    <a:pt x="157843" y="2024743"/>
                  </a:lnTo>
                  <a:lnTo>
                    <a:pt x="146958" y="2008415"/>
                  </a:lnTo>
                  <a:lnTo>
                    <a:pt x="130629" y="1981200"/>
                  </a:lnTo>
                  <a:lnTo>
                    <a:pt x="111579" y="1943100"/>
                  </a:lnTo>
                  <a:lnTo>
                    <a:pt x="97972" y="1902279"/>
                  </a:lnTo>
                  <a:lnTo>
                    <a:pt x="92529" y="1853293"/>
                  </a:lnTo>
                  <a:lnTo>
                    <a:pt x="95250" y="1809750"/>
                  </a:lnTo>
                  <a:lnTo>
                    <a:pt x="106136" y="1752600"/>
                  </a:lnTo>
                  <a:lnTo>
                    <a:pt x="127908" y="1679122"/>
                  </a:lnTo>
                  <a:lnTo>
                    <a:pt x="144236" y="1619250"/>
                  </a:lnTo>
                  <a:lnTo>
                    <a:pt x="157843" y="1564822"/>
                  </a:lnTo>
                  <a:lnTo>
                    <a:pt x="168729" y="1504950"/>
                  </a:lnTo>
                  <a:lnTo>
                    <a:pt x="176893" y="1447800"/>
                  </a:lnTo>
                  <a:lnTo>
                    <a:pt x="187779" y="1363436"/>
                  </a:lnTo>
                  <a:lnTo>
                    <a:pt x="195943" y="1298122"/>
                  </a:lnTo>
                  <a:lnTo>
                    <a:pt x="201386" y="1230086"/>
                  </a:lnTo>
                  <a:lnTo>
                    <a:pt x="206829" y="1153886"/>
                  </a:lnTo>
                  <a:lnTo>
                    <a:pt x="209550" y="1080408"/>
                  </a:lnTo>
                  <a:lnTo>
                    <a:pt x="214993" y="957943"/>
                  </a:lnTo>
                  <a:lnTo>
                    <a:pt x="212272" y="873579"/>
                  </a:lnTo>
                  <a:cubicBezTo>
                    <a:pt x="211365" y="825500"/>
                    <a:pt x="210457" y="777422"/>
                    <a:pt x="209550" y="729343"/>
                  </a:cubicBezTo>
                  <a:lnTo>
                    <a:pt x="204108" y="606879"/>
                  </a:lnTo>
                  <a:lnTo>
                    <a:pt x="204108" y="533400"/>
                  </a:lnTo>
                  <a:lnTo>
                    <a:pt x="201386" y="481693"/>
                  </a:lnTo>
                  <a:lnTo>
                    <a:pt x="193222" y="408215"/>
                  </a:lnTo>
                  <a:lnTo>
                    <a:pt x="182336" y="345622"/>
                  </a:lnTo>
                  <a:lnTo>
                    <a:pt x="119743" y="206829"/>
                  </a:lnTo>
                  <a:lnTo>
                    <a:pt x="76200" y="146958"/>
                  </a:lnTo>
                  <a:lnTo>
                    <a:pt x="38100" y="103415"/>
                  </a:lnTo>
                  <a:lnTo>
                    <a:pt x="13608" y="76200"/>
                  </a:lnTo>
                  <a:lnTo>
                    <a:pt x="5443" y="57150"/>
                  </a:lnTo>
                  <a:lnTo>
                    <a:pt x="0" y="38100"/>
                  </a:lnTo>
                  <a:lnTo>
                    <a:pt x="2722" y="19050"/>
                  </a:lnTo>
                  <a:lnTo>
                    <a:pt x="8165" y="8165"/>
                  </a:lnTo>
                  <a:lnTo>
                    <a:pt x="24493" y="0"/>
                  </a:lnTo>
                  <a:lnTo>
                    <a:pt x="38100" y="0"/>
                  </a:lnTo>
                  <a:lnTo>
                    <a:pt x="68036" y="0"/>
                  </a:lnTo>
                  <a:lnTo>
                    <a:pt x="108858" y="10886"/>
                  </a:lnTo>
                  <a:lnTo>
                    <a:pt x="152400" y="29936"/>
                  </a:lnTo>
                  <a:lnTo>
                    <a:pt x="190500" y="46265"/>
                  </a:lnTo>
                  <a:lnTo>
                    <a:pt x="274865" y="100693"/>
                  </a:lnTo>
                  <a:lnTo>
                    <a:pt x="427265" y="280308"/>
                  </a:lnTo>
                  <a:lnTo>
                    <a:pt x="427265" y="4599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55">
              <a:extLst>
                <a:ext uri="{FF2B5EF4-FFF2-40B4-BE49-F238E27FC236}">
                  <a16:creationId xmlns:a16="http://schemas.microsoft.com/office/drawing/2014/main" id="{CFCD8DC2-D7B5-4F8F-9FE3-A22E8436D990}"/>
                </a:ext>
              </a:extLst>
            </p:cNvPr>
            <p:cNvSpPr/>
            <p:nvPr/>
          </p:nvSpPr>
          <p:spPr>
            <a:xfrm>
              <a:off x="4492625" y="4213225"/>
              <a:ext cx="1992313" cy="2065338"/>
            </a:xfrm>
            <a:custGeom>
              <a:avLst/>
              <a:gdLst>
                <a:gd name="connsiteX0" fmla="*/ 854528 w 1992085"/>
                <a:gd name="connsiteY0" fmla="*/ 244929 h 2065565"/>
                <a:gd name="connsiteX1" fmla="*/ 631371 w 1992085"/>
                <a:gd name="connsiteY1" fmla="*/ 258536 h 2065565"/>
                <a:gd name="connsiteX2" fmla="*/ 495300 w 1992085"/>
                <a:gd name="connsiteY2" fmla="*/ 269422 h 2065565"/>
                <a:gd name="connsiteX3" fmla="*/ 386442 w 1992085"/>
                <a:gd name="connsiteY3" fmla="*/ 280308 h 2065565"/>
                <a:gd name="connsiteX4" fmla="*/ 272142 w 1992085"/>
                <a:gd name="connsiteY4" fmla="*/ 293915 h 2065565"/>
                <a:gd name="connsiteX5" fmla="*/ 163285 w 1992085"/>
                <a:gd name="connsiteY5" fmla="*/ 312965 h 2065565"/>
                <a:gd name="connsiteX6" fmla="*/ 0 w 1992085"/>
                <a:gd name="connsiteY6" fmla="*/ 351065 h 2065565"/>
                <a:gd name="connsiteX7" fmla="*/ 2721 w 1992085"/>
                <a:gd name="connsiteY7" fmla="*/ 149679 h 2065565"/>
                <a:gd name="connsiteX8" fmla="*/ 367392 w 1992085"/>
                <a:gd name="connsiteY8" fmla="*/ 111579 h 2065565"/>
                <a:gd name="connsiteX9" fmla="*/ 500742 w 1992085"/>
                <a:gd name="connsiteY9" fmla="*/ 92529 h 2065565"/>
                <a:gd name="connsiteX10" fmla="*/ 647700 w 1992085"/>
                <a:gd name="connsiteY10" fmla="*/ 78922 h 2065565"/>
                <a:gd name="connsiteX11" fmla="*/ 827314 w 1992085"/>
                <a:gd name="connsiteY11" fmla="*/ 62593 h 2065565"/>
                <a:gd name="connsiteX12" fmla="*/ 1042307 w 1992085"/>
                <a:gd name="connsiteY12" fmla="*/ 51708 h 2065565"/>
                <a:gd name="connsiteX13" fmla="*/ 1183821 w 1992085"/>
                <a:gd name="connsiteY13" fmla="*/ 46265 h 2065565"/>
                <a:gd name="connsiteX14" fmla="*/ 1330778 w 1992085"/>
                <a:gd name="connsiteY14" fmla="*/ 40822 h 2065565"/>
                <a:gd name="connsiteX15" fmla="*/ 1488621 w 1992085"/>
                <a:gd name="connsiteY15" fmla="*/ 38100 h 2065565"/>
                <a:gd name="connsiteX16" fmla="*/ 1515835 w 1992085"/>
                <a:gd name="connsiteY16" fmla="*/ 38100 h 2065565"/>
                <a:gd name="connsiteX17" fmla="*/ 1537607 w 1992085"/>
                <a:gd name="connsiteY17" fmla="*/ 21772 h 2065565"/>
                <a:gd name="connsiteX18" fmla="*/ 1564821 w 1992085"/>
                <a:gd name="connsiteY18" fmla="*/ 8165 h 2065565"/>
                <a:gd name="connsiteX19" fmla="*/ 1592035 w 1992085"/>
                <a:gd name="connsiteY19" fmla="*/ 0 h 2065565"/>
                <a:gd name="connsiteX20" fmla="*/ 1632857 w 1992085"/>
                <a:gd name="connsiteY20" fmla="*/ 2722 h 2065565"/>
                <a:gd name="connsiteX21" fmla="*/ 1660071 w 1992085"/>
                <a:gd name="connsiteY21" fmla="*/ 10886 h 2065565"/>
                <a:gd name="connsiteX22" fmla="*/ 1706335 w 1992085"/>
                <a:gd name="connsiteY22" fmla="*/ 32658 h 2065565"/>
                <a:gd name="connsiteX23" fmla="*/ 1834242 w 1992085"/>
                <a:gd name="connsiteY23" fmla="*/ 108858 h 2065565"/>
                <a:gd name="connsiteX24" fmla="*/ 1921328 w 1992085"/>
                <a:gd name="connsiteY24" fmla="*/ 166008 h 2065565"/>
                <a:gd name="connsiteX25" fmla="*/ 1940378 w 1992085"/>
                <a:gd name="connsiteY25" fmla="*/ 185058 h 2065565"/>
                <a:gd name="connsiteX26" fmla="*/ 1948542 w 1992085"/>
                <a:gd name="connsiteY26" fmla="*/ 195943 h 2065565"/>
                <a:gd name="connsiteX27" fmla="*/ 1967592 w 1992085"/>
                <a:gd name="connsiteY27" fmla="*/ 209550 h 2065565"/>
                <a:gd name="connsiteX28" fmla="*/ 1978478 w 1992085"/>
                <a:gd name="connsiteY28" fmla="*/ 223158 h 2065565"/>
                <a:gd name="connsiteX29" fmla="*/ 1989364 w 1992085"/>
                <a:gd name="connsiteY29" fmla="*/ 244929 h 2065565"/>
                <a:gd name="connsiteX30" fmla="*/ 1992085 w 1992085"/>
                <a:gd name="connsiteY30" fmla="*/ 266700 h 2065565"/>
                <a:gd name="connsiteX31" fmla="*/ 1989364 w 1992085"/>
                <a:gd name="connsiteY31" fmla="*/ 291193 h 2065565"/>
                <a:gd name="connsiteX32" fmla="*/ 1975757 w 1992085"/>
                <a:gd name="connsiteY32" fmla="*/ 318408 h 2065565"/>
                <a:gd name="connsiteX33" fmla="*/ 1953985 w 1992085"/>
                <a:gd name="connsiteY33" fmla="*/ 342900 h 2065565"/>
                <a:gd name="connsiteX34" fmla="*/ 1937657 w 1992085"/>
                <a:gd name="connsiteY34" fmla="*/ 361950 h 2065565"/>
                <a:gd name="connsiteX35" fmla="*/ 1924050 w 1992085"/>
                <a:gd name="connsiteY35" fmla="*/ 389165 h 2065565"/>
                <a:gd name="connsiteX36" fmla="*/ 1907721 w 1992085"/>
                <a:gd name="connsiteY36" fmla="*/ 432708 h 2065565"/>
                <a:gd name="connsiteX37" fmla="*/ 1899557 w 1992085"/>
                <a:gd name="connsiteY37" fmla="*/ 481693 h 2065565"/>
                <a:gd name="connsiteX38" fmla="*/ 1894114 w 1992085"/>
                <a:gd name="connsiteY38" fmla="*/ 693965 h 2065565"/>
                <a:gd name="connsiteX39" fmla="*/ 1880507 w 1992085"/>
                <a:gd name="connsiteY39" fmla="*/ 1099458 h 2065565"/>
                <a:gd name="connsiteX40" fmla="*/ 1866900 w 1992085"/>
                <a:gd name="connsiteY40" fmla="*/ 1515836 h 2065565"/>
                <a:gd name="connsiteX41" fmla="*/ 1856014 w 1992085"/>
                <a:gd name="connsiteY41" fmla="*/ 1842408 h 2065565"/>
                <a:gd name="connsiteX42" fmla="*/ 1853292 w 1992085"/>
                <a:gd name="connsiteY42" fmla="*/ 1880508 h 2065565"/>
                <a:gd name="connsiteX43" fmla="*/ 1842407 w 1992085"/>
                <a:gd name="connsiteY43" fmla="*/ 1921329 h 2065565"/>
                <a:gd name="connsiteX44" fmla="*/ 1823357 w 1992085"/>
                <a:gd name="connsiteY44" fmla="*/ 1962150 h 2065565"/>
                <a:gd name="connsiteX45" fmla="*/ 1807028 w 1992085"/>
                <a:gd name="connsiteY45" fmla="*/ 1986643 h 2065565"/>
                <a:gd name="connsiteX46" fmla="*/ 1777092 w 1992085"/>
                <a:gd name="connsiteY46" fmla="*/ 2019300 h 2065565"/>
                <a:gd name="connsiteX47" fmla="*/ 1747157 w 1992085"/>
                <a:gd name="connsiteY47" fmla="*/ 2043793 h 2065565"/>
                <a:gd name="connsiteX48" fmla="*/ 1714500 w 1992085"/>
                <a:gd name="connsiteY48" fmla="*/ 2062843 h 2065565"/>
                <a:gd name="connsiteX49" fmla="*/ 1706335 w 1992085"/>
                <a:gd name="connsiteY49" fmla="*/ 2065565 h 2065565"/>
                <a:gd name="connsiteX50" fmla="*/ 1698171 w 1992085"/>
                <a:gd name="connsiteY50" fmla="*/ 2065565 h 2065565"/>
                <a:gd name="connsiteX51" fmla="*/ 1681842 w 1992085"/>
                <a:gd name="connsiteY51" fmla="*/ 2057400 h 2065565"/>
                <a:gd name="connsiteX52" fmla="*/ 1662792 w 1992085"/>
                <a:gd name="connsiteY52" fmla="*/ 2038350 h 2065565"/>
                <a:gd name="connsiteX53" fmla="*/ 1641021 w 1992085"/>
                <a:gd name="connsiteY53" fmla="*/ 2005693 h 2065565"/>
                <a:gd name="connsiteX54" fmla="*/ 1616528 w 1992085"/>
                <a:gd name="connsiteY54" fmla="*/ 1964872 h 2065565"/>
                <a:gd name="connsiteX55" fmla="*/ 1594757 w 1992085"/>
                <a:gd name="connsiteY55" fmla="*/ 1921329 h 2065565"/>
                <a:gd name="connsiteX56" fmla="*/ 1575707 w 1992085"/>
                <a:gd name="connsiteY56" fmla="*/ 1872343 h 2065565"/>
                <a:gd name="connsiteX57" fmla="*/ 1572985 w 1992085"/>
                <a:gd name="connsiteY57" fmla="*/ 1856015 h 2065565"/>
                <a:gd name="connsiteX58" fmla="*/ 1586592 w 1992085"/>
                <a:gd name="connsiteY58" fmla="*/ 1714500 h 2065565"/>
                <a:gd name="connsiteX59" fmla="*/ 1592035 w 1992085"/>
                <a:gd name="connsiteY59" fmla="*/ 1592036 h 2065565"/>
                <a:gd name="connsiteX60" fmla="*/ 1600200 w 1992085"/>
                <a:gd name="connsiteY60" fmla="*/ 1442358 h 2065565"/>
                <a:gd name="connsiteX61" fmla="*/ 1616528 w 1992085"/>
                <a:gd name="connsiteY61" fmla="*/ 1216479 h 2065565"/>
                <a:gd name="connsiteX62" fmla="*/ 1627414 w 1992085"/>
                <a:gd name="connsiteY62" fmla="*/ 982436 h 2065565"/>
                <a:gd name="connsiteX63" fmla="*/ 1630135 w 1992085"/>
                <a:gd name="connsiteY63" fmla="*/ 800100 h 2065565"/>
                <a:gd name="connsiteX64" fmla="*/ 1630135 w 1992085"/>
                <a:gd name="connsiteY64" fmla="*/ 699408 h 2065565"/>
                <a:gd name="connsiteX65" fmla="*/ 1632857 w 1992085"/>
                <a:gd name="connsiteY65" fmla="*/ 576943 h 2065565"/>
                <a:gd name="connsiteX66" fmla="*/ 1632857 w 1992085"/>
                <a:gd name="connsiteY66" fmla="*/ 451758 h 2065565"/>
                <a:gd name="connsiteX67" fmla="*/ 1632857 w 1992085"/>
                <a:gd name="connsiteY67" fmla="*/ 375558 h 2065565"/>
                <a:gd name="connsiteX68" fmla="*/ 1627414 w 1992085"/>
                <a:gd name="connsiteY68" fmla="*/ 329293 h 2065565"/>
                <a:gd name="connsiteX69" fmla="*/ 1621971 w 1992085"/>
                <a:gd name="connsiteY69" fmla="*/ 310243 h 2065565"/>
                <a:gd name="connsiteX70" fmla="*/ 1616528 w 1992085"/>
                <a:gd name="connsiteY70" fmla="*/ 291193 h 2065565"/>
                <a:gd name="connsiteX71" fmla="*/ 1605642 w 1992085"/>
                <a:gd name="connsiteY71" fmla="*/ 272143 h 2065565"/>
                <a:gd name="connsiteX72" fmla="*/ 1586592 w 1992085"/>
                <a:gd name="connsiteY72" fmla="*/ 255815 h 2065565"/>
                <a:gd name="connsiteX73" fmla="*/ 1553935 w 1992085"/>
                <a:gd name="connsiteY73" fmla="*/ 244929 h 2065565"/>
                <a:gd name="connsiteX74" fmla="*/ 1513114 w 1992085"/>
                <a:gd name="connsiteY74" fmla="*/ 242208 h 2065565"/>
                <a:gd name="connsiteX75" fmla="*/ 1390650 w 1992085"/>
                <a:gd name="connsiteY75" fmla="*/ 234043 h 2065565"/>
                <a:gd name="connsiteX76" fmla="*/ 1221921 w 1992085"/>
                <a:gd name="connsiteY76" fmla="*/ 231322 h 2065565"/>
                <a:gd name="connsiteX77" fmla="*/ 1077685 w 1992085"/>
                <a:gd name="connsiteY77" fmla="*/ 231322 h 2065565"/>
                <a:gd name="connsiteX78" fmla="*/ 854528 w 1992085"/>
                <a:gd name="connsiteY78" fmla="*/ 244929 h 20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992085" h="2065565">
                  <a:moveTo>
                    <a:pt x="854528" y="244929"/>
                  </a:moveTo>
                  <a:lnTo>
                    <a:pt x="631371" y="258536"/>
                  </a:lnTo>
                  <a:lnTo>
                    <a:pt x="495300" y="269422"/>
                  </a:lnTo>
                  <a:lnTo>
                    <a:pt x="386442" y="280308"/>
                  </a:lnTo>
                  <a:lnTo>
                    <a:pt x="272142" y="293915"/>
                  </a:lnTo>
                  <a:lnTo>
                    <a:pt x="163285" y="312965"/>
                  </a:lnTo>
                  <a:lnTo>
                    <a:pt x="0" y="351065"/>
                  </a:lnTo>
                  <a:lnTo>
                    <a:pt x="2721" y="149679"/>
                  </a:lnTo>
                  <a:lnTo>
                    <a:pt x="367392" y="111579"/>
                  </a:lnTo>
                  <a:lnTo>
                    <a:pt x="500742" y="92529"/>
                  </a:lnTo>
                  <a:lnTo>
                    <a:pt x="647700" y="78922"/>
                  </a:lnTo>
                  <a:lnTo>
                    <a:pt x="827314" y="62593"/>
                  </a:lnTo>
                  <a:lnTo>
                    <a:pt x="1042307" y="51708"/>
                  </a:lnTo>
                  <a:lnTo>
                    <a:pt x="1183821" y="46265"/>
                  </a:lnTo>
                  <a:lnTo>
                    <a:pt x="1330778" y="40822"/>
                  </a:lnTo>
                  <a:lnTo>
                    <a:pt x="1488621" y="38100"/>
                  </a:lnTo>
                  <a:lnTo>
                    <a:pt x="1515835" y="38100"/>
                  </a:lnTo>
                  <a:lnTo>
                    <a:pt x="1537607" y="21772"/>
                  </a:lnTo>
                  <a:lnTo>
                    <a:pt x="1564821" y="8165"/>
                  </a:lnTo>
                  <a:lnTo>
                    <a:pt x="1592035" y="0"/>
                  </a:lnTo>
                  <a:lnTo>
                    <a:pt x="1632857" y="2722"/>
                  </a:lnTo>
                  <a:lnTo>
                    <a:pt x="1660071" y="10886"/>
                  </a:lnTo>
                  <a:lnTo>
                    <a:pt x="1706335" y="32658"/>
                  </a:lnTo>
                  <a:lnTo>
                    <a:pt x="1834242" y="108858"/>
                  </a:lnTo>
                  <a:lnTo>
                    <a:pt x="1921328" y="166008"/>
                  </a:lnTo>
                  <a:lnTo>
                    <a:pt x="1940378" y="185058"/>
                  </a:lnTo>
                  <a:lnTo>
                    <a:pt x="1948542" y="195943"/>
                  </a:lnTo>
                  <a:lnTo>
                    <a:pt x="1967592" y="209550"/>
                  </a:lnTo>
                  <a:lnTo>
                    <a:pt x="1978478" y="223158"/>
                  </a:lnTo>
                  <a:lnTo>
                    <a:pt x="1989364" y="244929"/>
                  </a:lnTo>
                  <a:lnTo>
                    <a:pt x="1992085" y="266700"/>
                  </a:lnTo>
                  <a:lnTo>
                    <a:pt x="1989364" y="291193"/>
                  </a:lnTo>
                  <a:lnTo>
                    <a:pt x="1975757" y="318408"/>
                  </a:lnTo>
                  <a:lnTo>
                    <a:pt x="1953985" y="342900"/>
                  </a:lnTo>
                  <a:lnTo>
                    <a:pt x="1937657" y="361950"/>
                  </a:lnTo>
                  <a:lnTo>
                    <a:pt x="1924050" y="389165"/>
                  </a:lnTo>
                  <a:lnTo>
                    <a:pt x="1907721" y="432708"/>
                  </a:lnTo>
                  <a:lnTo>
                    <a:pt x="1899557" y="481693"/>
                  </a:lnTo>
                  <a:lnTo>
                    <a:pt x="1894114" y="693965"/>
                  </a:lnTo>
                  <a:lnTo>
                    <a:pt x="1880507" y="1099458"/>
                  </a:lnTo>
                  <a:lnTo>
                    <a:pt x="1866900" y="1515836"/>
                  </a:lnTo>
                  <a:lnTo>
                    <a:pt x="1856014" y="1842408"/>
                  </a:lnTo>
                  <a:lnTo>
                    <a:pt x="1853292" y="1880508"/>
                  </a:lnTo>
                  <a:lnTo>
                    <a:pt x="1842407" y="1921329"/>
                  </a:lnTo>
                  <a:lnTo>
                    <a:pt x="1823357" y="1962150"/>
                  </a:lnTo>
                  <a:lnTo>
                    <a:pt x="1807028" y="1986643"/>
                  </a:lnTo>
                  <a:lnTo>
                    <a:pt x="1777092" y="2019300"/>
                  </a:lnTo>
                  <a:lnTo>
                    <a:pt x="1747157" y="2043793"/>
                  </a:lnTo>
                  <a:lnTo>
                    <a:pt x="1714500" y="2062843"/>
                  </a:lnTo>
                  <a:lnTo>
                    <a:pt x="1706335" y="2065565"/>
                  </a:lnTo>
                  <a:lnTo>
                    <a:pt x="1698171" y="2065565"/>
                  </a:lnTo>
                  <a:lnTo>
                    <a:pt x="1681842" y="2057400"/>
                  </a:lnTo>
                  <a:lnTo>
                    <a:pt x="1662792" y="2038350"/>
                  </a:lnTo>
                  <a:lnTo>
                    <a:pt x="1641021" y="2005693"/>
                  </a:lnTo>
                  <a:lnTo>
                    <a:pt x="1616528" y="1964872"/>
                  </a:lnTo>
                  <a:lnTo>
                    <a:pt x="1594757" y="1921329"/>
                  </a:lnTo>
                  <a:lnTo>
                    <a:pt x="1575707" y="1872343"/>
                  </a:lnTo>
                  <a:lnTo>
                    <a:pt x="1572985" y="1856015"/>
                  </a:lnTo>
                  <a:lnTo>
                    <a:pt x="1586592" y="1714500"/>
                  </a:lnTo>
                  <a:lnTo>
                    <a:pt x="1592035" y="1592036"/>
                  </a:lnTo>
                  <a:lnTo>
                    <a:pt x="1600200" y="1442358"/>
                  </a:lnTo>
                  <a:lnTo>
                    <a:pt x="1616528" y="1216479"/>
                  </a:lnTo>
                  <a:lnTo>
                    <a:pt x="1627414" y="982436"/>
                  </a:lnTo>
                  <a:lnTo>
                    <a:pt x="1630135" y="800100"/>
                  </a:lnTo>
                  <a:lnTo>
                    <a:pt x="1630135" y="699408"/>
                  </a:lnTo>
                  <a:cubicBezTo>
                    <a:pt x="1631042" y="658586"/>
                    <a:pt x="1631950" y="617765"/>
                    <a:pt x="1632857" y="576943"/>
                  </a:cubicBezTo>
                  <a:lnTo>
                    <a:pt x="1632857" y="451758"/>
                  </a:lnTo>
                  <a:lnTo>
                    <a:pt x="1632857" y="375558"/>
                  </a:lnTo>
                  <a:lnTo>
                    <a:pt x="1627414" y="329293"/>
                  </a:lnTo>
                  <a:lnTo>
                    <a:pt x="1621971" y="310243"/>
                  </a:lnTo>
                  <a:lnTo>
                    <a:pt x="1616528" y="291193"/>
                  </a:lnTo>
                  <a:lnTo>
                    <a:pt x="1605642" y="272143"/>
                  </a:lnTo>
                  <a:lnTo>
                    <a:pt x="1586592" y="255815"/>
                  </a:lnTo>
                  <a:lnTo>
                    <a:pt x="1553935" y="244929"/>
                  </a:lnTo>
                  <a:lnTo>
                    <a:pt x="1513114" y="242208"/>
                  </a:lnTo>
                  <a:lnTo>
                    <a:pt x="1390650" y="234043"/>
                  </a:lnTo>
                  <a:lnTo>
                    <a:pt x="1221921" y="231322"/>
                  </a:lnTo>
                  <a:lnTo>
                    <a:pt x="1077685" y="231322"/>
                  </a:lnTo>
                  <a:lnTo>
                    <a:pt x="854528" y="2449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56">
              <a:extLst>
                <a:ext uri="{FF2B5EF4-FFF2-40B4-BE49-F238E27FC236}">
                  <a16:creationId xmlns:a16="http://schemas.microsoft.com/office/drawing/2014/main" id="{948A796D-9456-4458-8C1D-184040083B13}"/>
                </a:ext>
              </a:extLst>
            </p:cNvPr>
            <p:cNvSpPr/>
            <p:nvPr/>
          </p:nvSpPr>
          <p:spPr>
            <a:xfrm>
              <a:off x="4491038" y="4967288"/>
              <a:ext cx="1700212" cy="320675"/>
            </a:xfrm>
            <a:custGeom>
              <a:avLst/>
              <a:gdLst>
                <a:gd name="connsiteX0" fmla="*/ 1235868 w 1700212"/>
                <a:gd name="connsiteY0" fmla="*/ 26193 h 321468"/>
                <a:gd name="connsiteX1" fmla="*/ 942975 w 1700212"/>
                <a:gd name="connsiteY1" fmla="*/ 61912 h 321468"/>
                <a:gd name="connsiteX2" fmla="*/ 721518 w 1700212"/>
                <a:gd name="connsiteY2" fmla="*/ 85725 h 321468"/>
                <a:gd name="connsiteX3" fmla="*/ 554831 w 1700212"/>
                <a:gd name="connsiteY3" fmla="*/ 102393 h 321468"/>
                <a:gd name="connsiteX4" fmla="*/ 433387 w 1700212"/>
                <a:gd name="connsiteY4" fmla="*/ 111918 h 321468"/>
                <a:gd name="connsiteX5" fmla="*/ 304800 w 1700212"/>
                <a:gd name="connsiteY5" fmla="*/ 123825 h 321468"/>
                <a:gd name="connsiteX6" fmla="*/ 221456 w 1700212"/>
                <a:gd name="connsiteY6" fmla="*/ 128587 h 321468"/>
                <a:gd name="connsiteX7" fmla="*/ 9525 w 1700212"/>
                <a:gd name="connsiteY7" fmla="*/ 133350 h 321468"/>
                <a:gd name="connsiteX8" fmla="*/ 0 w 1700212"/>
                <a:gd name="connsiteY8" fmla="*/ 321468 h 321468"/>
                <a:gd name="connsiteX9" fmla="*/ 169068 w 1700212"/>
                <a:gd name="connsiteY9" fmla="*/ 297656 h 321468"/>
                <a:gd name="connsiteX10" fmla="*/ 261937 w 1700212"/>
                <a:gd name="connsiteY10" fmla="*/ 285750 h 321468"/>
                <a:gd name="connsiteX11" fmla="*/ 357187 w 1700212"/>
                <a:gd name="connsiteY11" fmla="*/ 273843 h 321468"/>
                <a:gd name="connsiteX12" fmla="*/ 500062 w 1700212"/>
                <a:gd name="connsiteY12" fmla="*/ 259556 h 321468"/>
                <a:gd name="connsiteX13" fmla="*/ 695325 w 1700212"/>
                <a:gd name="connsiteY13" fmla="*/ 247650 h 321468"/>
                <a:gd name="connsiteX14" fmla="*/ 926306 w 1700212"/>
                <a:gd name="connsiteY14" fmla="*/ 233362 h 321468"/>
                <a:gd name="connsiteX15" fmla="*/ 1095375 w 1700212"/>
                <a:gd name="connsiteY15" fmla="*/ 228600 h 321468"/>
                <a:gd name="connsiteX16" fmla="*/ 1357312 w 1700212"/>
                <a:gd name="connsiteY16" fmla="*/ 221456 h 321468"/>
                <a:gd name="connsiteX17" fmla="*/ 1547812 w 1700212"/>
                <a:gd name="connsiteY17" fmla="*/ 223837 h 321468"/>
                <a:gd name="connsiteX18" fmla="*/ 1578768 w 1700212"/>
                <a:gd name="connsiteY18" fmla="*/ 209550 h 321468"/>
                <a:gd name="connsiteX19" fmla="*/ 1676400 w 1700212"/>
                <a:gd name="connsiteY19" fmla="*/ 164306 h 321468"/>
                <a:gd name="connsiteX20" fmla="*/ 1700212 w 1700212"/>
                <a:gd name="connsiteY20" fmla="*/ 159543 h 321468"/>
                <a:gd name="connsiteX21" fmla="*/ 1695450 w 1700212"/>
                <a:gd name="connsiteY21" fmla="*/ 59531 h 321468"/>
                <a:gd name="connsiteX22" fmla="*/ 1583531 w 1700212"/>
                <a:gd name="connsiteY22" fmla="*/ 33337 h 321468"/>
                <a:gd name="connsiteX23" fmla="*/ 1485900 w 1700212"/>
                <a:gd name="connsiteY23" fmla="*/ 7143 h 321468"/>
                <a:gd name="connsiteX24" fmla="*/ 1466850 w 1700212"/>
                <a:gd name="connsiteY24" fmla="*/ 2381 h 321468"/>
                <a:gd name="connsiteX25" fmla="*/ 1443037 w 1700212"/>
                <a:gd name="connsiteY25" fmla="*/ 0 h 321468"/>
                <a:gd name="connsiteX26" fmla="*/ 1331118 w 1700212"/>
                <a:gd name="connsiteY26" fmla="*/ 14287 h 321468"/>
                <a:gd name="connsiteX27" fmla="*/ 1235868 w 1700212"/>
                <a:gd name="connsiteY27" fmla="*/ 261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00212" h="321468">
                  <a:moveTo>
                    <a:pt x="1235868" y="26193"/>
                  </a:moveTo>
                  <a:lnTo>
                    <a:pt x="942975" y="61912"/>
                  </a:lnTo>
                  <a:lnTo>
                    <a:pt x="721518" y="85725"/>
                  </a:lnTo>
                  <a:lnTo>
                    <a:pt x="554831" y="102393"/>
                  </a:lnTo>
                  <a:lnTo>
                    <a:pt x="433387" y="111918"/>
                  </a:lnTo>
                  <a:lnTo>
                    <a:pt x="304800" y="123825"/>
                  </a:lnTo>
                  <a:lnTo>
                    <a:pt x="221456" y="128587"/>
                  </a:lnTo>
                  <a:lnTo>
                    <a:pt x="9525" y="133350"/>
                  </a:lnTo>
                  <a:lnTo>
                    <a:pt x="0" y="321468"/>
                  </a:lnTo>
                  <a:lnTo>
                    <a:pt x="169068" y="297656"/>
                  </a:lnTo>
                  <a:lnTo>
                    <a:pt x="261937" y="285750"/>
                  </a:lnTo>
                  <a:lnTo>
                    <a:pt x="357187" y="273843"/>
                  </a:lnTo>
                  <a:lnTo>
                    <a:pt x="500062" y="259556"/>
                  </a:lnTo>
                  <a:lnTo>
                    <a:pt x="695325" y="247650"/>
                  </a:lnTo>
                  <a:lnTo>
                    <a:pt x="926306" y="233362"/>
                  </a:lnTo>
                  <a:lnTo>
                    <a:pt x="1095375" y="228600"/>
                  </a:lnTo>
                  <a:lnTo>
                    <a:pt x="1357312" y="221456"/>
                  </a:lnTo>
                  <a:lnTo>
                    <a:pt x="1547812" y="223837"/>
                  </a:lnTo>
                  <a:lnTo>
                    <a:pt x="1578768" y="209550"/>
                  </a:lnTo>
                  <a:lnTo>
                    <a:pt x="1676400" y="164306"/>
                  </a:lnTo>
                  <a:lnTo>
                    <a:pt x="1700212" y="159543"/>
                  </a:lnTo>
                  <a:lnTo>
                    <a:pt x="1695450" y="59531"/>
                  </a:lnTo>
                  <a:lnTo>
                    <a:pt x="1583531" y="33337"/>
                  </a:lnTo>
                  <a:lnTo>
                    <a:pt x="1485900" y="7143"/>
                  </a:lnTo>
                  <a:lnTo>
                    <a:pt x="1466850" y="2381"/>
                  </a:lnTo>
                  <a:lnTo>
                    <a:pt x="1443037" y="0"/>
                  </a:lnTo>
                  <a:lnTo>
                    <a:pt x="1331118" y="14287"/>
                  </a:lnTo>
                  <a:lnTo>
                    <a:pt x="1235868" y="261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7">
              <a:extLst>
                <a:ext uri="{FF2B5EF4-FFF2-40B4-BE49-F238E27FC236}">
                  <a16:creationId xmlns:a16="http://schemas.microsoft.com/office/drawing/2014/main" id="{71E93A30-7328-42A3-8578-883837615EE5}"/>
                </a:ext>
              </a:extLst>
            </p:cNvPr>
            <p:cNvSpPr/>
            <p:nvPr/>
          </p:nvSpPr>
          <p:spPr>
            <a:xfrm>
              <a:off x="4449763" y="5853113"/>
              <a:ext cx="1695450" cy="342900"/>
            </a:xfrm>
            <a:custGeom>
              <a:avLst/>
              <a:gdLst>
                <a:gd name="connsiteX0" fmla="*/ 1195388 w 1695450"/>
                <a:gd name="connsiteY0" fmla="*/ 9525 h 342900"/>
                <a:gd name="connsiteX1" fmla="*/ 933450 w 1695450"/>
                <a:gd name="connsiteY1" fmla="*/ 23812 h 342900"/>
                <a:gd name="connsiteX2" fmla="*/ 773907 w 1695450"/>
                <a:gd name="connsiteY2" fmla="*/ 35718 h 342900"/>
                <a:gd name="connsiteX3" fmla="*/ 614363 w 1695450"/>
                <a:gd name="connsiteY3" fmla="*/ 50006 h 342900"/>
                <a:gd name="connsiteX4" fmla="*/ 473869 w 1695450"/>
                <a:gd name="connsiteY4" fmla="*/ 64293 h 342900"/>
                <a:gd name="connsiteX5" fmla="*/ 335757 w 1695450"/>
                <a:gd name="connsiteY5" fmla="*/ 80962 h 342900"/>
                <a:gd name="connsiteX6" fmla="*/ 192882 w 1695450"/>
                <a:gd name="connsiteY6" fmla="*/ 100012 h 342900"/>
                <a:gd name="connsiteX7" fmla="*/ 0 w 1695450"/>
                <a:gd name="connsiteY7" fmla="*/ 130968 h 342900"/>
                <a:gd name="connsiteX8" fmla="*/ 26194 w 1695450"/>
                <a:gd name="connsiteY8" fmla="*/ 342900 h 342900"/>
                <a:gd name="connsiteX9" fmla="*/ 92869 w 1695450"/>
                <a:gd name="connsiteY9" fmla="*/ 302418 h 342900"/>
                <a:gd name="connsiteX10" fmla="*/ 171450 w 1695450"/>
                <a:gd name="connsiteY10" fmla="*/ 269081 h 342900"/>
                <a:gd name="connsiteX11" fmla="*/ 233363 w 1695450"/>
                <a:gd name="connsiteY11" fmla="*/ 252412 h 342900"/>
                <a:gd name="connsiteX12" fmla="*/ 347663 w 1695450"/>
                <a:gd name="connsiteY12" fmla="*/ 230981 h 342900"/>
                <a:gd name="connsiteX13" fmla="*/ 481013 w 1695450"/>
                <a:gd name="connsiteY13" fmla="*/ 216693 h 342900"/>
                <a:gd name="connsiteX14" fmla="*/ 647700 w 1695450"/>
                <a:gd name="connsiteY14" fmla="*/ 204787 h 342900"/>
                <a:gd name="connsiteX15" fmla="*/ 764382 w 1695450"/>
                <a:gd name="connsiteY15" fmla="*/ 195262 h 342900"/>
                <a:gd name="connsiteX16" fmla="*/ 881063 w 1695450"/>
                <a:gd name="connsiteY16" fmla="*/ 190500 h 342900"/>
                <a:gd name="connsiteX17" fmla="*/ 995363 w 1695450"/>
                <a:gd name="connsiteY17" fmla="*/ 185737 h 342900"/>
                <a:gd name="connsiteX18" fmla="*/ 1109663 w 1695450"/>
                <a:gd name="connsiteY18" fmla="*/ 185737 h 342900"/>
                <a:gd name="connsiteX19" fmla="*/ 1214438 w 1695450"/>
                <a:gd name="connsiteY19" fmla="*/ 183356 h 342900"/>
                <a:gd name="connsiteX20" fmla="*/ 1321594 w 1695450"/>
                <a:gd name="connsiteY20" fmla="*/ 185737 h 342900"/>
                <a:gd name="connsiteX21" fmla="*/ 1397794 w 1695450"/>
                <a:gd name="connsiteY21" fmla="*/ 188118 h 342900"/>
                <a:gd name="connsiteX22" fmla="*/ 1507332 w 1695450"/>
                <a:gd name="connsiteY22" fmla="*/ 195262 h 342900"/>
                <a:gd name="connsiteX23" fmla="*/ 1690688 w 1695450"/>
                <a:gd name="connsiteY23" fmla="*/ 219075 h 342900"/>
                <a:gd name="connsiteX24" fmla="*/ 1695450 w 1695450"/>
                <a:gd name="connsiteY24" fmla="*/ 73818 h 342900"/>
                <a:gd name="connsiteX25" fmla="*/ 1602582 w 1695450"/>
                <a:gd name="connsiteY25" fmla="*/ 38100 h 342900"/>
                <a:gd name="connsiteX26" fmla="*/ 1547813 w 1695450"/>
                <a:gd name="connsiteY26" fmla="*/ 19050 h 342900"/>
                <a:gd name="connsiteX27" fmla="*/ 1488282 w 1695450"/>
                <a:gd name="connsiteY27" fmla="*/ 7143 h 342900"/>
                <a:gd name="connsiteX28" fmla="*/ 1428750 w 1695450"/>
                <a:gd name="connsiteY28" fmla="*/ 2381 h 342900"/>
                <a:gd name="connsiteX29" fmla="*/ 1366838 w 1695450"/>
                <a:gd name="connsiteY29" fmla="*/ 0 h 342900"/>
                <a:gd name="connsiteX30" fmla="*/ 1304925 w 1695450"/>
                <a:gd name="connsiteY30" fmla="*/ 4762 h 342900"/>
                <a:gd name="connsiteX31" fmla="*/ 1195388 w 1695450"/>
                <a:gd name="connsiteY31" fmla="*/ 9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5450" h="342900">
                  <a:moveTo>
                    <a:pt x="1195388" y="9525"/>
                  </a:moveTo>
                  <a:lnTo>
                    <a:pt x="933450" y="23812"/>
                  </a:lnTo>
                  <a:lnTo>
                    <a:pt x="773907" y="35718"/>
                  </a:lnTo>
                  <a:lnTo>
                    <a:pt x="614363" y="50006"/>
                  </a:lnTo>
                  <a:lnTo>
                    <a:pt x="473869" y="64293"/>
                  </a:lnTo>
                  <a:lnTo>
                    <a:pt x="335757" y="80962"/>
                  </a:lnTo>
                  <a:lnTo>
                    <a:pt x="192882" y="100012"/>
                  </a:lnTo>
                  <a:lnTo>
                    <a:pt x="0" y="130968"/>
                  </a:lnTo>
                  <a:lnTo>
                    <a:pt x="26194" y="342900"/>
                  </a:lnTo>
                  <a:lnTo>
                    <a:pt x="92869" y="302418"/>
                  </a:lnTo>
                  <a:lnTo>
                    <a:pt x="171450" y="269081"/>
                  </a:lnTo>
                  <a:lnTo>
                    <a:pt x="233363" y="252412"/>
                  </a:lnTo>
                  <a:lnTo>
                    <a:pt x="347663" y="230981"/>
                  </a:lnTo>
                  <a:lnTo>
                    <a:pt x="481013" y="216693"/>
                  </a:lnTo>
                  <a:lnTo>
                    <a:pt x="647700" y="204787"/>
                  </a:lnTo>
                  <a:lnTo>
                    <a:pt x="764382" y="195262"/>
                  </a:lnTo>
                  <a:lnTo>
                    <a:pt x="881063" y="190500"/>
                  </a:lnTo>
                  <a:lnTo>
                    <a:pt x="995363" y="185737"/>
                  </a:lnTo>
                  <a:lnTo>
                    <a:pt x="1109663" y="185737"/>
                  </a:lnTo>
                  <a:lnTo>
                    <a:pt x="1214438" y="183356"/>
                  </a:lnTo>
                  <a:lnTo>
                    <a:pt x="1321594" y="185737"/>
                  </a:lnTo>
                  <a:lnTo>
                    <a:pt x="1397794" y="188118"/>
                  </a:lnTo>
                  <a:lnTo>
                    <a:pt x="1507332" y="195262"/>
                  </a:lnTo>
                  <a:lnTo>
                    <a:pt x="1690688" y="219075"/>
                  </a:lnTo>
                  <a:lnTo>
                    <a:pt x="1695450" y="73818"/>
                  </a:lnTo>
                  <a:lnTo>
                    <a:pt x="1602582" y="38100"/>
                  </a:lnTo>
                  <a:lnTo>
                    <a:pt x="1547813" y="19050"/>
                  </a:lnTo>
                  <a:lnTo>
                    <a:pt x="1488282" y="7143"/>
                  </a:lnTo>
                  <a:lnTo>
                    <a:pt x="1428750" y="2381"/>
                  </a:lnTo>
                  <a:lnTo>
                    <a:pt x="1366838" y="0"/>
                  </a:lnTo>
                  <a:lnTo>
                    <a:pt x="1304925" y="4762"/>
                  </a:lnTo>
                  <a:lnTo>
                    <a:pt x="1195388" y="9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2D2C56A-C5F3-4FF2-947D-2E9CBC9D53FA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311275"/>
            <a:ext cx="4540250" cy="4845050"/>
            <a:chOff x="2701925" y="1331913"/>
            <a:chExt cx="4540250" cy="4845050"/>
          </a:xfrm>
        </p:grpSpPr>
        <p:sp>
          <p:nvSpPr>
            <p:cNvPr id="26" name="フリーフォーム 147">
              <a:extLst>
                <a:ext uri="{FF2B5EF4-FFF2-40B4-BE49-F238E27FC236}">
                  <a16:creationId xmlns:a16="http://schemas.microsoft.com/office/drawing/2014/main" id="{FDD978A5-68DC-4C71-9066-29F5378D9DAD}"/>
                </a:ext>
              </a:extLst>
            </p:cNvPr>
            <p:cNvSpPr/>
            <p:nvPr/>
          </p:nvSpPr>
          <p:spPr>
            <a:xfrm>
              <a:off x="3079750" y="1755776"/>
              <a:ext cx="3590925" cy="622300"/>
            </a:xfrm>
            <a:custGeom>
              <a:avLst/>
              <a:gdLst>
                <a:gd name="connsiteX0" fmla="*/ 2322286 w 3590835"/>
                <a:gd name="connsiteY0" fmla="*/ 119017 h 621211"/>
                <a:gd name="connsiteX1" fmla="*/ 2203269 w 3590835"/>
                <a:gd name="connsiteY1" fmla="*/ 127725 h 621211"/>
                <a:gd name="connsiteX2" fmla="*/ 2066835 w 3590835"/>
                <a:gd name="connsiteY2" fmla="*/ 142240 h 621211"/>
                <a:gd name="connsiteX3" fmla="*/ 1915886 w 3590835"/>
                <a:gd name="connsiteY3" fmla="*/ 156754 h 621211"/>
                <a:gd name="connsiteX4" fmla="*/ 1712686 w 3590835"/>
                <a:gd name="connsiteY4" fmla="*/ 177074 h 621211"/>
                <a:gd name="connsiteX5" fmla="*/ 1500778 w 3590835"/>
                <a:gd name="connsiteY5" fmla="*/ 203200 h 621211"/>
                <a:gd name="connsiteX6" fmla="*/ 1309189 w 3590835"/>
                <a:gd name="connsiteY6" fmla="*/ 229325 h 621211"/>
                <a:gd name="connsiteX7" fmla="*/ 1193075 w 3590835"/>
                <a:gd name="connsiteY7" fmla="*/ 246742 h 621211"/>
                <a:gd name="connsiteX8" fmla="*/ 1018903 w 3590835"/>
                <a:gd name="connsiteY8" fmla="*/ 284480 h 621211"/>
                <a:gd name="connsiteX9" fmla="*/ 926012 w 3590835"/>
                <a:gd name="connsiteY9" fmla="*/ 298994 h 621211"/>
                <a:gd name="connsiteX10" fmla="*/ 725715 w 3590835"/>
                <a:gd name="connsiteY10" fmla="*/ 330925 h 621211"/>
                <a:gd name="connsiteX11" fmla="*/ 542835 w 3590835"/>
                <a:gd name="connsiteY11" fmla="*/ 359954 h 621211"/>
                <a:gd name="connsiteX12" fmla="*/ 470263 w 3590835"/>
                <a:gd name="connsiteY12" fmla="*/ 371565 h 621211"/>
                <a:gd name="connsiteX13" fmla="*/ 441235 w 3590835"/>
                <a:gd name="connsiteY13" fmla="*/ 377371 h 621211"/>
                <a:gd name="connsiteX14" fmla="*/ 409303 w 3590835"/>
                <a:gd name="connsiteY14" fmla="*/ 377371 h 621211"/>
                <a:gd name="connsiteX15" fmla="*/ 351246 w 3590835"/>
                <a:gd name="connsiteY15" fmla="*/ 371565 h 621211"/>
                <a:gd name="connsiteX16" fmla="*/ 307703 w 3590835"/>
                <a:gd name="connsiteY16" fmla="*/ 365760 h 621211"/>
                <a:gd name="connsiteX17" fmla="*/ 238035 w 3590835"/>
                <a:gd name="connsiteY17" fmla="*/ 348342 h 621211"/>
                <a:gd name="connsiteX18" fmla="*/ 165463 w 3590835"/>
                <a:gd name="connsiteY18" fmla="*/ 322217 h 621211"/>
                <a:gd name="connsiteX19" fmla="*/ 110309 w 3590835"/>
                <a:gd name="connsiteY19" fmla="*/ 293188 h 621211"/>
                <a:gd name="connsiteX20" fmla="*/ 87086 w 3590835"/>
                <a:gd name="connsiteY20" fmla="*/ 278674 h 621211"/>
                <a:gd name="connsiteX21" fmla="*/ 63863 w 3590835"/>
                <a:gd name="connsiteY21" fmla="*/ 252548 h 621211"/>
                <a:gd name="connsiteX22" fmla="*/ 58058 w 3590835"/>
                <a:gd name="connsiteY22" fmla="*/ 246742 h 621211"/>
                <a:gd name="connsiteX23" fmla="*/ 49349 w 3590835"/>
                <a:gd name="connsiteY23" fmla="*/ 238034 h 621211"/>
                <a:gd name="connsiteX24" fmla="*/ 29029 w 3590835"/>
                <a:gd name="connsiteY24" fmla="*/ 229325 h 621211"/>
                <a:gd name="connsiteX25" fmla="*/ 14515 w 3590835"/>
                <a:gd name="connsiteY25" fmla="*/ 229325 h 621211"/>
                <a:gd name="connsiteX26" fmla="*/ 2903 w 3590835"/>
                <a:gd name="connsiteY26" fmla="*/ 232228 h 621211"/>
                <a:gd name="connsiteX27" fmla="*/ 0 w 3590835"/>
                <a:gd name="connsiteY27" fmla="*/ 246742 h 621211"/>
                <a:gd name="connsiteX28" fmla="*/ 5806 w 3590835"/>
                <a:gd name="connsiteY28" fmla="*/ 269965 h 621211"/>
                <a:gd name="connsiteX29" fmla="*/ 31932 w 3590835"/>
                <a:gd name="connsiteY29" fmla="*/ 310605 h 621211"/>
                <a:gd name="connsiteX30" fmla="*/ 87086 w 3590835"/>
                <a:gd name="connsiteY30" fmla="*/ 383177 h 621211"/>
                <a:gd name="connsiteX31" fmla="*/ 130629 w 3590835"/>
                <a:gd name="connsiteY31" fmla="*/ 432525 h 621211"/>
                <a:gd name="connsiteX32" fmla="*/ 171269 w 3590835"/>
                <a:gd name="connsiteY32" fmla="*/ 470262 h 621211"/>
                <a:gd name="connsiteX33" fmla="*/ 211909 w 3590835"/>
                <a:gd name="connsiteY33" fmla="*/ 508000 h 621211"/>
                <a:gd name="connsiteX34" fmla="*/ 249646 w 3590835"/>
                <a:gd name="connsiteY34" fmla="*/ 537028 h 621211"/>
                <a:gd name="connsiteX35" fmla="*/ 313509 w 3590835"/>
                <a:gd name="connsiteY35" fmla="*/ 571862 h 621211"/>
                <a:gd name="connsiteX36" fmla="*/ 380275 w 3590835"/>
                <a:gd name="connsiteY36" fmla="*/ 600891 h 621211"/>
                <a:gd name="connsiteX37" fmla="*/ 435429 w 3590835"/>
                <a:gd name="connsiteY37" fmla="*/ 618308 h 621211"/>
                <a:gd name="connsiteX38" fmla="*/ 458652 w 3590835"/>
                <a:gd name="connsiteY38" fmla="*/ 621211 h 621211"/>
                <a:gd name="connsiteX39" fmla="*/ 510903 w 3590835"/>
                <a:gd name="connsiteY39" fmla="*/ 606697 h 621211"/>
                <a:gd name="connsiteX40" fmla="*/ 627018 w 3590835"/>
                <a:gd name="connsiteY40" fmla="*/ 568960 h 621211"/>
                <a:gd name="connsiteX41" fmla="*/ 728618 w 3590835"/>
                <a:gd name="connsiteY41" fmla="*/ 542834 h 621211"/>
                <a:gd name="connsiteX42" fmla="*/ 806995 w 3590835"/>
                <a:gd name="connsiteY42" fmla="*/ 525417 h 621211"/>
                <a:gd name="connsiteX43" fmla="*/ 885372 w 3590835"/>
                <a:gd name="connsiteY43" fmla="*/ 510902 h 621211"/>
                <a:gd name="connsiteX44" fmla="*/ 981166 w 3590835"/>
                <a:gd name="connsiteY44" fmla="*/ 493485 h 621211"/>
                <a:gd name="connsiteX45" fmla="*/ 1039223 w 3590835"/>
                <a:gd name="connsiteY45" fmla="*/ 484777 h 621211"/>
                <a:gd name="connsiteX46" fmla="*/ 1268549 w 3590835"/>
                <a:gd name="connsiteY46" fmla="*/ 438331 h 621211"/>
                <a:gd name="connsiteX47" fmla="*/ 1442720 w 3590835"/>
                <a:gd name="connsiteY47" fmla="*/ 400594 h 621211"/>
                <a:gd name="connsiteX48" fmla="*/ 1579155 w 3590835"/>
                <a:gd name="connsiteY48" fmla="*/ 377371 h 621211"/>
                <a:gd name="connsiteX49" fmla="*/ 1666240 w 3590835"/>
                <a:gd name="connsiteY49" fmla="*/ 359954 h 621211"/>
                <a:gd name="connsiteX50" fmla="*/ 1788160 w 3590835"/>
                <a:gd name="connsiteY50" fmla="*/ 342537 h 621211"/>
                <a:gd name="connsiteX51" fmla="*/ 1924595 w 3590835"/>
                <a:gd name="connsiteY51" fmla="*/ 325120 h 621211"/>
                <a:gd name="connsiteX52" fmla="*/ 2037806 w 3590835"/>
                <a:gd name="connsiteY52" fmla="*/ 313508 h 621211"/>
                <a:gd name="connsiteX53" fmla="*/ 2191658 w 3590835"/>
                <a:gd name="connsiteY53" fmla="*/ 298994 h 621211"/>
                <a:gd name="connsiteX54" fmla="*/ 2316480 w 3590835"/>
                <a:gd name="connsiteY54" fmla="*/ 293188 h 621211"/>
                <a:gd name="connsiteX55" fmla="*/ 2426789 w 3590835"/>
                <a:gd name="connsiteY55" fmla="*/ 287382 h 621211"/>
                <a:gd name="connsiteX56" fmla="*/ 2647406 w 3590835"/>
                <a:gd name="connsiteY56" fmla="*/ 287382 h 621211"/>
                <a:gd name="connsiteX57" fmla="*/ 2798355 w 3590835"/>
                <a:gd name="connsiteY57" fmla="*/ 278674 h 621211"/>
                <a:gd name="connsiteX58" fmla="*/ 2949303 w 3590835"/>
                <a:gd name="connsiteY58" fmla="*/ 278674 h 621211"/>
                <a:gd name="connsiteX59" fmla="*/ 3053806 w 3590835"/>
                <a:gd name="connsiteY59" fmla="*/ 278674 h 621211"/>
                <a:gd name="connsiteX60" fmla="*/ 3152503 w 3590835"/>
                <a:gd name="connsiteY60" fmla="*/ 278674 h 621211"/>
                <a:gd name="connsiteX61" fmla="*/ 3288938 w 3590835"/>
                <a:gd name="connsiteY61" fmla="*/ 281577 h 621211"/>
                <a:gd name="connsiteX62" fmla="*/ 3393440 w 3590835"/>
                <a:gd name="connsiteY62" fmla="*/ 284480 h 621211"/>
                <a:gd name="connsiteX63" fmla="*/ 3457303 w 3590835"/>
                <a:gd name="connsiteY63" fmla="*/ 287382 h 621211"/>
                <a:gd name="connsiteX64" fmla="*/ 3521166 w 3590835"/>
                <a:gd name="connsiteY64" fmla="*/ 278674 h 621211"/>
                <a:gd name="connsiteX65" fmla="*/ 3553098 w 3590835"/>
                <a:gd name="connsiteY65" fmla="*/ 269965 h 621211"/>
                <a:gd name="connsiteX66" fmla="*/ 3573418 w 3590835"/>
                <a:gd name="connsiteY66" fmla="*/ 258354 h 621211"/>
                <a:gd name="connsiteX67" fmla="*/ 3585029 w 3590835"/>
                <a:gd name="connsiteY67" fmla="*/ 243840 h 621211"/>
                <a:gd name="connsiteX68" fmla="*/ 3590835 w 3590835"/>
                <a:gd name="connsiteY68" fmla="*/ 232228 h 621211"/>
                <a:gd name="connsiteX69" fmla="*/ 3590835 w 3590835"/>
                <a:gd name="connsiteY69" fmla="*/ 217714 h 621211"/>
                <a:gd name="connsiteX70" fmla="*/ 3587932 w 3590835"/>
                <a:gd name="connsiteY70" fmla="*/ 194491 h 621211"/>
                <a:gd name="connsiteX71" fmla="*/ 3579223 w 3590835"/>
                <a:gd name="connsiteY71" fmla="*/ 177074 h 621211"/>
                <a:gd name="connsiteX72" fmla="*/ 3564709 w 3590835"/>
                <a:gd name="connsiteY72" fmla="*/ 153851 h 621211"/>
                <a:gd name="connsiteX73" fmla="*/ 3532778 w 3590835"/>
                <a:gd name="connsiteY73" fmla="*/ 124822 h 621211"/>
                <a:gd name="connsiteX74" fmla="*/ 3474720 w 3590835"/>
                <a:gd name="connsiteY74" fmla="*/ 87085 h 621211"/>
                <a:gd name="connsiteX75" fmla="*/ 3413760 w 3590835"/>
                <a:gd name="connsiteY75" fmla="*/ 52251 h 621211"/>
                <a:gd name="connsiteX76" fmla="*/ 3355703 w 3590835"/>
                <a:gd name="connsiteY76" fmla="*/ 26125 h 621211"/>
                <a:gd name="connsiteX77" fmla="*/ 3277326 w 3590835"/>
                <a:gd name="connsiteY77" fmla="*/ 0 h 621211"/>
                <a:gd name="connsiteX78" fmla="*/ 3268618 w 3590835"/>
                <a:gd name="connsiteY78" fmla="*/ 0 h 621211"/>
                <a:gd name="connsiteX79" fmla="*/ 3190240 w 3590835"/>
                <a:gd name="connsiteY79" fmla="*/ 26125 h 621211"/>
                <a:gd name="connsiteX80" fmla="*/ 3085738 w 3590835"/>
                <a:gd name="connsiteY80" fmla="*/ 66765 h 621211"/>
                <a:gd name="connsiteX81" fmla="*/ 3001555 w 3590835"/>
                <a:gd name="connsiteY81" fmla="*/ 78377 h 621211"/>
                <a:gd name="connsiteX82" fmla="*/ 2821578 w 3590835"/>
                <a:gd name="connsiteY82" fmla="*/ 98697 h 621211"/>
                <a:gd name="connsiteX83" fmla="*/ 2667726 w 3590835"/>
                <a:gd name="connsiteY83" fmla="*/ 113211 h 621211"/>
                <a:gd name="connsiteX84" fmla="*/ 2429692 w 3590835"/>
                <a:gd name="connsiteY84" fmla="*/ 113211 h 621211"/>
                <a:gd name="connsiteX85" fmla="*/ 2322286 w 3590835"/>
                <a:gd name="connsiteY85" fmla="*/ 119017 h 62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590835" h="621211">
                  <a:moveTo>
                    <a:pt x="2322286" y="119017"/>
                  </a:moveTo>
                  <a:lnTo>
                    <a:pt x="2203269" y="127725"/>
                  </a:lnTo>
                  <a:lnTo>
                    <a:pt x="2066835" y="142240"/>
                  </a:lnTo>
                  <a:lnTo>
                    <a:pt x="1915886" y="156754"/>
                  </a:lnTo>
                  <a:lnTo>
                    <a:pt x="1712686" y="177074"/>
                  </a:lnTo>
                  <a:lnTo>
                    <a:pt x="1500778" y="203200"/>
                  </a:lnTo>
                  <a:lnTo>
                    <a:pt x="1309189" y="229325"/>
                  </a:lnTo>
                  <a:lnTo>
                    <a:pt x="1193075" y="246742"/>
                  </a:lnTo>
                  <a:lnTo>
                    <a:pt x="1018903" y="284480"/>
                  </a:lnTo>
                  <a:lnTo>
                    <a:pt x="926012" y="298994"/>
                  </a:lnTo>
                  <a:lnTo>
                    <a:pt x="725715" y="330925"/>
                  </a:lnTo>
                  <a:lnTo>
                    <a:pt x="542835" y="359954"/>
                  </a:lnTo>
                  <a:lnTo>
                    <a:pt x="470263" y="371565"/>
                  </a:lnTo>
                  <a:lnTo>
                    <a:pt x="441235" y="377371"/>
                  </a:lnTo>
                  <a:lnTo>
                    <a:pt x="409303" y="377371"/>
                  </a:lnTo>
                  <a:lnTo>
                    <a:pt x="351246" y="371565"/>
                  </a:lnTo>
                  <a:lnTo>
                    <a:pt x="307703" y="365760"/>
                  </a:lnTo>
                  <a:lnTo>
                    <a:pt x="238035" y="348342"/>
                  </a:lnTo>
                  <a:lnTo>
                    <a:pt x="165463" y="322217"/>
                  </a:lnTo>
                  <a:lnTo>
                    <a:pt x="110309" y="293188"/>
                  </a:lnTo>
                  <a:lnTo>
                    <a:pt x="87086" y="278674"/>
                  </a:lnTo>
                  <a:lnTo>
                    <a:pt x="63863" y="252548"/>
                  </a:lnTo>
                  <a:lnTo>
                    <a:pt x="58058" y="246742"/>
                  </a:lnTo>
                  <a:lnTo>
                    <a:pt x="49349" y="238034"/>
                  </a:lnTo>
                  <a:lnTo>
                    <a:pt x="29029" y="229325"/>
                  </a:lnTo>
                  <a:lnTo>
                    <a:pt x="14515" y="229325"/>
                  </a:lnTo>
                  <a:lnTo>
                    <a:pt x="2903" y="232228"/>
                  </a:lnTo>
                  <a:lnTo>
                    <a:pt x="0" y="246742"/>
                  </a:lnTo>
                  <a:lnTo>
                    <a:pt x="5806" y="269965"/>
                  </a:lnTo>
                  <a:lnTo>
                    <a:pt x="31932" y="310605"/>
                  </a:lnTo>
                  <a:lnTo>
                    <a:pt x="87086" y="383177"/>
                  </a:lnTo>
                  <a:lnTo>
                    <a:pt x="130629" y="432525"/>
                  </a:lnTo>
                  <a:lnTo>
                    <a:pt x="171269" y="470262"/>
                  </a:lnTo>
                  <a:lnTo>
                    <a:pt x="211909" y="508000"/>
                  </a:lnTo>
                  <a:lnTo>
                    <a:pt x="249646" y="537028"/>
                  </a:lnTo>
                  <a:lnTo>
                    <a:pt x="313509" y="571862"/>
                  </a:lnTo>
                  <a:lnTo>
                    <a:pt x="380275" y="600891"/>
                  </a:lnTo>
                  <a:lnTo>
                    <a:pt x="435429" y="618308"/>
                  </a:lnTo>
                  <a:lnTo>
                    <a:pt x="458652" y="621211"/>
                  </a:lnTo>
                  <a:lnTo>
                    <a:pt x="510903" y="606697"/>
                  </a:lnTo>
                  <a:lnTo>
                    <a:pt x="627018" y="568960"/>
                  </a:lnTo>
                  <a:lnTo>
                    <a:pt x="728618" y="542834"/>
                  </a:lnTo>
                  <a:lnTo>
                    <a:pt x="806995" y="525417"/>
                  </a:lnTo>
                  <a:lnTo>
                    <a:pt x="885372" y="510902"/>
                  </a:lnTo>
                  <a:lnTo>
                    <a:pt x="981166" y="493485"/>
                  </a:lnTo>
                  <a:lnTo>
                    <a:pt x="1039223" y="484777"/>
                  </a:lnTo>
                  <a:lnTo>
                    <a:pt x="1268549" y="438331"/>
                  </a:lnTo>
                  <a:lnTo>
                    <a:pt x="1442720" y="400594"/>
                  </a:lnTo>
                  <a:lnTo>
                    <a:pt x="1579155" y="377371"/>
                  </a:lnTo>
                  <a:lnTo>
                    <a:pt x="1666240" y="359954"/>
                  </a:lnTo>
                  <a:lnTo>
                    <a:pt x="1788160" y="342537"/>
                  </a:lnTo>
                  <a:lnTo>
                    <a:pt x="1924595" y="325120"/>
                  </a:lnTo>
                  <a:lnTo>
                    <a:pt x="2037806" y="313508"/>
                  </a:lnTo>
                  <a:lnTo>
                    <a:pt x="2191658" y="298994"/>
                  </a:lnTo>
                  <a:lnTo>
                    <a:pt x="2316480" y="293188"/>
                  </a:lnTo>
                  <a:lnTo>
                    <a:pt x="2426789" y="287382"/>
                  </a:lnTo>
                  <a:lnTo>
                    <a:pt x="2647406" y="287382"/>
                  </a:lnTo>
                  <a:lnTo>
                    <a:pt x="2798355" y="278674"/>
                  </a:lnTo>
                  <a:lnTo>
                    <a:pt x="2949303" y="278674"/>
                  </a:lnTo>
                  <a:lnTo>
                    <a:pt x="3053806" y="278674"/>
                  </a:lnTo>
                  <a:lnTo>
                    <a:pt x="3152503" y="278674"/>
                  </a:lnTo>
                  <a:lnTo>
                    <a:pt x="3288938" y="281577"/>
                  </a:lnTo>
                  <a:lnTo>
                    <a:pt x="3393440" y="284480"/>
                  </a:lnTo>
                  <a:lnTo>
                    <a:pt x="3457303" y="287382"/>
                  </a:lnTo>
                  <a:lnTo>
                    <a:pt x="3521166" y="278674"/>
                  </a:lnTo>
                  <a:lnTo>
                    <a:pt x="3553098" y="269965"/>
                  </a:lnTo>
                  <a:lnTo>
                    <a:pt x="3573418" y="258354"/>
                  </a:lnTo>
                  <a:lnTo>
                    <a:pt x="3585029" y="243840"/>
                  </a:lnTo>
                  <a:lnTo>
                    <a:pt x="3590835" y="232228"/>
                  </a:lnTo>
                  <a:lnTo>
                    <a:pt x="3590835" y="217714"/>
                  </a:lnTo>
                  <a:lnTo>
                    <a:pt x="3587932" y="194491"/>
                  </a:lnTo>
                  <a:lnTo>
                    <a:pt x="3579223" y="177074"/>
                  </a:lnTo>
                  <a:lnTo>
                    <a:pt x="3564709" y="153851"/>
                  </a:lnTo>
                  <a:lnTo>
                    <a:pt x="3532778" y="124822"/>
                  </a:lnTo>
                  <a:lnTo>
                    <a:pt x="3474720" y="87085"/>
                  </a:lnTo>
                  <a:lnTo>
                    <a:pt x="3413760" y="52251"/>
                  </a:lnTo>
                  <a:lnTo>
                    <a:pt x="3355703" y="26125"/>
                  </a:lnTo>
                  <a:lnTo>
                    <a:pt x="3277326" y="0"/>
                  </a:lnTo>
                  <a:lnTo>
                    <a:pt x="3268618" y="0"/>
                  </a:lnTo>
                  <a:lnTo>
                    <a:pt x="3190240" y="26125"/>
                  </a:lnTo>
                  <a:lnTo>
                    <a:pt x="3085738" y="66765"/>
                  </a:lnTo>
                  <a:lnTo>
                    <a:pt x="3001555" y="78377"/>
                  </a:lnTo>
                  <a:lnTo>
                    <a:pt x="2821578" y="98697"/>
                  </a:lnTo>
                  <a:lnTo>
                    <a:pt x="2667726" y="113211"/>
                  </a:lnTo>
                  <a:lnTo>
                    <a:pt x="2429692" y="113211"/>
                  </a:lnTo>
                  <a:lnTo>
                    <a:pt x="2322286" y="1190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0">
              <a:extLst>
                <a:ext uri="{FF2B5EF4-FFF2-40B4-BE49-F238E27FC236}">
                  <a16:creationId xmlns:a16="http://schemas.microsoft.com/office/drawing/2014/main" id="{588F5580-51E1-4C00-A873-5FF2D156AE97}"/>
                </a:ext>
              </a:extLst>
            </p:cNvPr>
            <p:cNvSpPr/>
            <p:nvPr/>
          </p:nvSpPr>
          <p:spPr>
            <a:xfrm>
              <a:off x="3657600" y="2714626"/>
              <a:ext cx="2039938" cy="401637"/>
            </a:xfrm>
            <a:custGeom>
              <a:avLst/>
              <a:gdLst>
                <a:gd name="connsiteX0" fmla="*/ 971550 w 2040731"/>
                <a:gd name="connsiteY0" fmla="*/ 188119 h 402431"/>
                <a:gd name="connsiteX1" fmla="*/ 823913 w 2040731"/>
                <a:gd name="connsiteY1" fmla="*/ 207169 h 402431"/>
                <a:gd name="connsiteX2" fmla="*/ 692944 w 2040731"/>
                <a:gd name="connsiteY2" fmla="*/ 221456 h 402431"/>
                <a:gd name="connsiteX3" fmla="*/ 595313 w 2040731"/>
                <a:gd name="connsiteY3" fmla="*/ 233363 h 402431"/>
                <a:gd name="connsiteX4" fmla="*/ 516731 w 2040731"/>
                <a:gd name="connsiteY4" fmla="*/ 240506 h 402431"/>
                <a:gd name="connsiteX5" fmla="*/ 473869 w 2040731"/>
                <a:gd name="connsiteY5" fmla="*/ 245269 h 402431"/>
                <a:gd name="connsiteX6" fmla="*/ 447675 w 2040731"/>
                <a:gd name="connsiteY6" fmla="*/ 245269 h 402431"/>
                <a:gd name="connsiteX7" fmla="*/ 407194 w 2040731"/>
                <a:gd name="connsiteY7" fmla="*/ 242888 h 402431"/>
                <a:gd name="connsiteX8" fmla="*/ 350044 w 2040731"/>
                <a:gd name="connsiteY8" fmla="*/ 235744 h 402431"/>
                <a:gd name="connsiteX9" fmla="*/ 300038 w 2040731"/>
                <a:gd name="connsiteY9" fmla="*/ 226219 h 402431"/>
                <a:gd name="connsiteX10" fmla="*/ 226219 w 2040731"/>
                <a:gd name="connsiteY10" fmla="*/ 204788 h 402431"/>
                <a:gd name="connsiteX11" fmla="*/ 161925 w 2040731"/>
                <a:gd name="connsiteY11" fmla="*/ 183356 h 402431"/>
                <a:gd name="connsiteX12" fmla="*/ 95250 w 2040731"/>
                <a:gd name="connsiteY12" fmla="*/ 152400 h 402431"/>
                <a:gd name="connsiteX13" fmla="*/ 47625 w 2040731"/>
                <a:gd name="connsiteY13" fmla="*/ 128588 h 402431"/>
                <a:gd name="connsiteX14" fmla="*/ 26194 w 2040731"/>
                <a:gd name="connsiteY14" fmla="*/ 121444 h 402431"/>
                <a:gd name="connsiteX15" fmla="*/ 16669 w 2040731"/>
                <a:gd name="connsiteY15" fmla="*/ 121444 h 402431"/>
                <a:gd name="connsiteX16" fmla="*/ 2381 w 2040731"/>
                <a:gd name="connsiteY16" fmla="*/ 126206 h 402431"/>
                <a:gd name="connsiteX17" fmla="*/ 0 w 2040731"/>
                <a:gd name="connsiteY17" fmla="*/ 138113 h 402431"/>
                <a:gd name="connsiteX18" fmla="*/ 7144 w 2040731"/>
                <a:gd name="connsiteY18" fmla="*/ 164306 h 402431"/>
                <a:gd name="connsiteX19" fmla="*/ 23813 w 2040731"/>
                <a:gd name="connsiteY19" fmla="*/ 190500 h 402431"/>
                <a:gd name="connsiteX20" fmla="*/ 73819 w 2040731"/>
                <a:gd name="connsiteY20" fmla="*/ 238125 h 402431"/>
                <a:gd name="connsiteX21" fmla="*/ 126206 w 2040731"/>
                <a:gd name="connsiteY21" fmla="*/ 283369 h 402431"/>
                <a:gd name="connsiteX22" fmla="*/ 183356 w 2040731"/>
                <a:gd name="connsiteY22" fmla="*/ 323850 h 402431"/>
                <a:gd name="connsiteX23" fmla="*/ 235744 w 2040731"/>
                <a:gd name="connsiteY23" fmla="*/ 354806 h 402431"/>
                <a:gd name="connsiteX24" fmla="*/ 278606 w 2040731"/>
                <a:gd name="connsiteY24" fmla="*/ 373856 h 402431"/>
                <a:gd name="connsiteX25" fmla="*/ 326231 w 2040731"/>
                <a:gd name="connsiteY25" fmla="*/ 388144 h 402431"/>
                <a:gd name="connsiteX26" fmla="*/ 376238 w 2040731"/>
                <a:gd name="connsiteY26" fmla="*/ 397669 h 402431"/>
                <a:gd name="connsiteX27" fmla="*/ 440531 w 2040731"/>
                <a:gd name="connsiteY27" fmla="*/ 402431 h 402431"/>
                <a:gd name="connsiteX28" fmla="*/ 531019 w 2040731"/>
                <a:gd name="connsiteY28" fmla="*/ 402431 h 402431"/>
                <a:gd name="connsiteX29" fmla="*/ 711994 w 2040731"/>
                <a:gd name="connsiteY29" fmla="*/ 392906 h 402431"/>
                <a:gd name="connsiteX30" fmla="*/ 878681 w 2040731"/>
                <a:gd name="connsiteY30" fmla="*/ 381000 h 402431"/>
                <a:gd name="connsiteX31" fmla="*/ 1038225 w 2040731"/>
                <a:gd name="connsiteY31" fmla="*/ 359569 h 402431"/>
                <a:gd name="connsiteX32" fmla="*/ 1362075 w 2040731"/>
                <a:gd name="connsiteY32" fmla="*/ 321469 h 402431"/>
                <a:gd name="connsiteX33" fmla="*/ 1585913 w 2040731"/>
                <a:gd name="connsiteY33" fmla="*/ 283369 h 402431"/>
                <a:gd name="connsiteX34" fmla="*/ 1750219 w 2040731"/>
                <a:gd name="connsiteY34" fmla="*/ 250031 h 402431"/>
                <a:gd name="connsiteX35" fmla="*/ 1881188 w 2040731"/>
                <a:gd name="connsiteY35" fmla="*/ 219075 h 402431"/>
                <a:gd name="connsiteX36" fmla="*/ 1974056 w 2040731"/>
                <a:gd name="connsiteY36" fmla="*/ 195263 h 402431"/>
                <a:gd name="connsiteX37" fmla="*/ 2005013 w 2040731"/>
                <a:gd name="connsiteY37" fmla="*/ 180975 h 402431"/>
                <a:gd name="connsiteX38" fmla="*/ 2026444 w 2040731"/>
                <a:gd name="connsiteY38" fmla="*/ 166688 h 402431"/>
                <a:gd name="connsiteX39" fmla="*/ 2035969 w 2040731"/>
                <a:gd name="connsiteY39" fmla="*/ 154781 h 402431"/>
                <a:gd name="connsiteX40" fmla="*/ 2038350 w 2040731"/>
                <a:gd name="connsiteY40" fmla="*/ 142875 h 402431"/>
                <a:gd name="connsiteX41" fmla="*/ 2040731 w 2040731"/>
                <a:gd name="connsiteY41" fmla="*/ 130969 h 402431"/>
                <a:gd name="connsiteX42" fmla="*/ 2038350 w 2040731"/>
                <a:gd name="connsiteY42" fmla="*/ 119063 h 402431"/>
                <a:gd name="connsiteX43" fmla="*/ 2024063 w 2040731"/>
                <a:gd name="connsiteY43" fmla="*/ 92869 h 402431"/>
                <a:gd name="connsiteX44" fmla="*/ 2007394 w 2040731"/>
                <a:gd name="connsiteY44" fmla="*/ 71438 h 402431"/>
                <a:gd name="connsiteX45" fmla="*/ 1976438 w 2040731"/>
                <a:gd name="connsiteY45" fmla="*/ 57150 h 402431"/>
                <a:gd name="connsiteX46" fmla="*/ 1847850 w 2040731"/>
                <a:gd name="connsiteY46" fmla="*/ 16669 h 402431"/>
                <a:gd name="connsiteX47" fmla="*/ 1788319 w 2040731"/>
                <a:gd name="connsiteY47" fmla="*/ 0 h 402431"/>
                <a:gd name="connsiteX48" fmla="*/ 1762125 w 2040731"/>
                <a:gd name="connsiteY48" fmla="*/ 2381 h 402431"/>
                <a:gd name="connsiteX49" fmla="*/ 1728788 w 2040731"/>
                <a:gd name="connsiteY49" fmla="*/ 14288 h 402431"/>
                <a:gd name="connsiteX50" fmla="*/ 1695450 w 2040731"/>
                <a:gd name="connsiteY50" fmla="*/ 26194 h 402431"/>
                <a:gd name="connsiteX51" fmla="*/ 1650206 w 2040731"/>
                <a:gd name="connsiteY51" fmla="*/ 50006 h 402431"/>
                <a:gd name="connsiteX52" fmla="*/ 1619250 w 2040731"/>
                <a:gd name="connsiteY52" fmla="*/ 66675 h 402431"/>
                <a:gd name="connsiteX53" fmla="*/ 1590675 w 2040731"/>
                <a:gd name="connsiteY53" fmla="*/ 76200 h 402431"/>
                <a:gd name="connsiteX54" fmla="*/ 1454944 w 2040731"/>
                <a:gd name="connsiteY54" fmla="*/ 107156 h 402431"/>
                <a:gd name="connsiteX55" fmla="*/ 1371600 w 2040731"/>
                <a:gd name="connsiteY55" fmla="*/ 121444 h 402431"/>
                <a:gd name="connsiteX56" fmla="*/ 1262063 w 2040731"/>
                <a:gd name="connsiteY56" fmla="*/ 138113 h 402431"/>
                <a:gd name="connsiteX57" fmla="*/ 1064419 w 2040731"/>
                <a:gd name="connsiteY57" fmla="*/ 176213 h 402431"/>
                <a:gd name="connsiteX58" fmla="*/ 971550 w 2040731"/>
                <a:gd name="connsiteY58" fmla="*/ 1881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40731" h="402431">
                  <a:moveTo>
                    <a:pt x="971550" y="188119"/>
                  </a:moveTo>
                  <a:lnTo>
                    <a:pt x="823913" y="207169"/>
                  </a:lnTo>
                  <a:lnTo>
                    <a:pt x="692944" y="221456"/>
                  </a:lnTo>
                  <a:lnTo>
                    <a:pt x="595313" y="233363"/>
                  </a:lnTo>
                  <a:lnTo>
                    <a:pt x="516731" y="240506"/>
                  </a:lnTo>
                  <a:lnTo>
                    <a:pt x="473869" y="245269"/>
                  </a:lnTo>
                  <a:lnTo>
                    <a:pt x="447675" y="245269"/>
                  </a:lnTo>
                  <a:lnTo>
                    <a:pt x="407194" y="242888"/>
                  </a:lnTo>
                  <a:lnTo>
                    <a:pt x="350044" y="235744"/>
                  </a:lnTo>
                  <a:lnTo>
                    <a:pt x="300038" y="226219"/>
                  </a:lnTo>
                  <a:lnTo>
                    <a:pt x="226219" y="204788"/>
                  </a:lnTo>
                  <a:lnTo>
                    <a:pt x="161925" y="183356"/>
                  </a:lnTo>
                  <a:lnTo>
                    <a:pt x="95250" y="152400"/>
                  </a:lnTo>
                  <a:lnTo>
                    <a:pt x="47625" y="128588"/>
                  </a:lnTo>
                  <a:lnTo>
                    <a:pt x="26194" y="121444"/>
                  </a:lnTo>
                  <a:lnTo>
                    <a:pt x="16669" y="121444"/>
                  </a:lnTo>
                  <a:lnTo>
                    <a:pt x="2381" y="126206"/>
                  </a:lnTo>
                  <a:lnTo>
                    <a:pt x="0" y="138113"/>
                  </a:lnTo>
                  <a:lnTo>
                    <a:pt x="7144" y="164306"/>
                  </a:lnTo>
                  <a:lnTo>
                    <a:pt x="23813" y="190500"/>
                  </a:lnTo>
                  <a:lnTo>
                    <a:pt x="73819" y="238125"/>
                  </a:lnTo>
                  <a:lnTo>
                    <a:pt x="126206" y="283369"/>
                  </a:lnTo>
                  <a:lnTo>
                    <a:pt x="183356" y="323850"/>
                  </a:lnTo>
                  <a:lnTo>
                    <a:pt x="235744" y="354806"/>
                  </a:lnTo>
                  <a:lnTo>
                    <a:pt x="278606" y="373856"/>
                  </a:lnTo>
                  <a:lnTo>
                    <a:pt x="326231" y="388144"/>
                  </a:lnTo>
                  <a:lnTo>
                    <a:pt x="376238" y="397669"/>
                  </a:lnTo>
                  <a:lnTo>
                    <a:pt x="440531" y="402431"/>
                  </a:lnTo>
                  <a:lnTo>
                    <a:pt x="531019" y="402431"/>
                  </a:lnTo>
                  <a:lnTo>
                    <a:pt x="711994" y="392906"/>
                  </a:lnTo>
                  <a:lnTo>
                    <a:pt x="878681" y="381000"/>
                  </a:lnTo>
                  <a:lnTo>
                    <a:pt x="1038225" y="359569"/>
                  </a:lnTo>
                  <a:lnTo>
                    <a:pt x="1362075" y="321469"/>
                  </a:lnTo>
                  <a:lnTo>
                    <a:pt x="1585913" y="283369"/>
                  </a:lnTo>
                  <a:lnTo>
                    <a:pt x="1750219" y="250031"/>
                  </a:lnTo>
                  <a:lnTo>
                    <a:pt x="1881188" y="219075"/>
                  </a:lnTo>
                  <a:lnTo>
                    <a:pt x="1974056" y="195263"/>
                  </a:lnTo>
                  <a:lnTo>
                    <a:pt x="2005013" y="180975"/>
                  </a:lnTo>
                  <a:lnTo>
                    <a:pt x="2026444" y="166688"/>
                  </a:lnTo>
                  <a:lnTo>
                    <a:pt x="2035969" y="154781"/>
                  </a:lnTo>
                  <a:lnTo>
                    <a:pt x="2038350" y="142875"/>
                  </a:lnTo>
                  <a:lnTo>
                    <a:pt x="2040731" y="130969"/>
                  </a:lnTo>
                  <a:lnTo>
                    <a:pt x="2038350" y="119063"/>
                  </a:lnTo>
                  <a:lnTo>
                    <a:pt x="2024063" y="92869"/>
                  </a:lnTo>
                  <a:lnTo>
                    <a:pt x="2007394" y="71438"/>
                  </a:lnTo>
                  <a:lnTo>
                    <a:pt x="1976438" y="57150"/>
                  </a:lnTo>
                  <a:lnTo>
                    <a:pt x="1847850" y="16669"/>
                  </a:lnTo>
                  <a:lnTo>
                    <a:pt x="1788319" y="0"/>
                  </a:lnTo>
                  <a:lnTo>
                    <a:pt x="1762125" y="2381"/>
                  </a:lnTo>
                  <a:lnTo>
                    <a:pt x="1728788" y="14288"/>
                  </a:lnTo>
                  <a:lnTo>
                    <a:pt x="1695450" y="26194"/>
                  </a:lnTo>
                  <a:lnTo>
                    <a:pt x="1650206" y="50006"/>
                  </a:lnTo>
                  <a:lnTo>
                    <a:pt x="1619250" y="66675"/>
                  </a:lnTo>
                  <a:lnTo>
                    <a:pt x="1590675" y="76200"/>
                  </a:lnTo>
                  <a:lnTo>
                    <a:pt x="1454944" y="107156"/>
                  </a:lnTo>
                  <a:lnTo>
                    <a:pt x="1371600" y="121444"/>
                  </a:lnTo>
                  <a:lnTo>
                    <a:pt x="1262063" y="138113"/>
                  </a:lnTo>
                  <a:lnTo>
                    <a:pt x="1064419" y="176213"/>
                  </a:lnTo>
                  <a:lnTo>
                    <a:pt x="97155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8">
              <a:extLst>
                <a:ext uri="{FF2B5EF4-FFF2-40B4-BE49-F238E27FC236}">
                  <a16:creationId xmlns:a16="http://schemas.microsoft.com/office/drawing/2014/main" id="{35CB3FAB-45FA-407A-A9DB-797FC0F12F9C}"/>
                </a:ext>
              </a:extLst>
            </p:cNvPr>
            <p:cNvSpPr/>
            <p:nvPr/>
          </p:nvSpPr>
          <p:spPr>
            <a:xfrm>
              <a:off x="3817938" y="1525588"/>
              <a:ext cx="525462" cy="1101725"/>
            </a:xfrm>
            <a:custGeom>
              <a:avLst/>
              <a:gdLst>
                <a:gd name="connsiteX0" fmla="*/ 481012 w 526256"/>
                <a:gd name="connsiteY0" fmla="*/ 333375 h 1100138"/>
                <a:gd name="connsiteX1" fmla="*/ 481012 w 526256"/>
                <a:gd name="connsiteY1" fmla="*/ 485775 h 1100138"/>
                <a:gd name="connsiteX2" fmla="*/ 502444 w 526256"/>
                <a:gd name="connsiteY2" fmla="*/ 659607 h 1100138"/>
                <a:gd name="connsiteX3" fmla="*/ 504825 w 526256"/>
                <a:gd name="connsiteY3" fmla="*/ 733425 h 1100138"/>
                <a:gd name="connsiteX4" fmla="*/ 507206 w 526256"/>
                <a:gd name="connsiteY4" fmla="*/ 790575 h 1100138"/>
                <a:gd name="connsiteX5" fmla="*/ 509587 w 526256"/>
                <a:gd name="connsiteY5" fmla="*/ 828675 h 1100138"/>
                <a:gd name="connsiteX6" fmla="*/ 514350 w 526256"/>
                <a:gd name="connsiteY6" fmla="*/ 890588 h 1100138"/>
                <a:gd name="connsiteX7" fmla="*/ 521494 w 526256"/>
                <a:gd name="connsiteY7" fmla="*/ 950119 h 1100138"/>
                <a:gd name="connsiteX8" fmla="*/ 526256 w 526256"/>
                <a:gd name="connsiteY8" fmla="*/ 981075 h 1100138"/>
                <a:gd name="connsiteX9" fmla="*/ 526256 w 526256"/>
                <a:gd name="connsiteY9" fmla="*/ 1021557 h 1100138"/>
                <a:gd name="connsiteX10" fmla="*/ 519112 w 526256"/>
                <a:gd name="connsiteY10" fmla="*/ 1052513 h 1100138"/>
                <a:gd name="connsiteX11" fmla="*/ 509587 w 526256"/>
                <a:gd name="connsiteY11" fmla="*/ 1073944 h 1100138"/>
                <a:gd name="connsiteX12" fmla="*/ 495300 w 526256"/>
                <a:gd name="connsiteY12" fmla="*/ 1090613 h 1100138"/>
                <a:gd name="connsiteX13" fmla="*/ 478631 w 526256"/>
                <a:gd name="connsiteY13" fmla="*/ 1097757 h 1100138"/>
                <a:gd name="connsiteX14" fmla="*/ 457200 w 526256"/>
                <a:gd name="connsiteY14" fmla="*/ 1100138 h 1100138"/>
                <a:gd name="connsiteX15" fmla="*/ 426244 w 526256"/>
                <a:gd name="connsiteY15" fmla="*/ 1095375 h 1100138"/>
                <a:gd name="connsiteX16" fmla="*/ 402431 w 526256"/>
                <a:gd name="connsiteY16" fmla="*/ 1083469 h 1100138"/>
                <a:gd name="connsiteX17" fmla="*/ 385762 w 526256"/>
                <a:gd name="connsiteY17" fmla="*/ 1066800 h 1100138"/>
                <a:gd name="connsiteX18" fmla="*/ 371475 w 526256"/>
                <a:gd name="connsiteY18" fmla="*/ 1050132 h 1100138"/>
                <a:gd name="connsiteX19" fmla="*/ 357187 w 526256"/>
                <a:gd name="connsiteY19" fmla="*/ 1028700 h 1100138"/>
                <a:gd name="connsiteX20" fmla="*/ 342900 w 526256"/>
                <a:gd name="connsiteY20" fmla="*/ 1002507 h 1100138"/>
                <a:gd name="connsiteX21" fmla="*/ 330994 w 526256"/>
                <a:gd name="connsiteY21" fmla="*/ 966788 h 1100138"/>
                <a:gd name="connsiteX22" fmla="*/ 314325 w 526256"/>
                <a:gd name="connsiteY22" fmla="*/ 909638 h 1100138"/>
                <a:gd name="connsiteX23" fmla="*/ 297656 w 526256"/>
                <a:gd name="connsiteY23" fmla="*/ 852488 h 1100138"/>
                <a:gd name="connsiteX24" fmla="*/ 288131 w 526256"/>
                <a:gd name="connsiteY24" fmla="*/ 812007 h 1100138"/>
                <a:gd name="connsiteX25" fmla="*/ 280987 w 526256"/>
                <a:gd name="connsiteY25" fmla="*/ 769144 h 1100138"/>
                <a:gd name="connsiteX26" fmla="*/ 276225 w 526256"/>
                <a:gd name="connsiteY26" fmla="*/ 707232 h 1100138"/>
                <a:gd name="connsiteX27" fmla="*/ 261937 w 526256"/>
                <a:gd name="connsiteY27" fmla="*/ 528638 h 1100138"/>
                <a:gd name="connsiteX28" fmla="*/ 257175 w 526256"/>
                <a:gd name="connsiteY28" fmla="*/ 523875 h 1100138"/>
                <a:gd name="connsiteX29" fmla="*/ 257175 w 526256"/>
                <a:gd name="connsiteY29" fmla="*/ 490538 h 1100138"/>
                <a:gd name="connsiteX30" fmla="*/ 252412 w 526256"/>
                <a:gd name="connsiteY30" fmla="*/ 438150 h 1100138"/>
                <a:gd name="connsiteX31" fmla="*/ 242887 w 526256"/>
                <a:gd name="connsiteY31" fmla="*/ 383382 h 1100138"/>
                <a:gd name="connsiteX32" fmla="*/ 230981 w 526256"/>
                <a:gd name="connsiteY32" fmla="*/ 328613 h 1100138"/>
                <a:gd name="connsiteX33" fmla="*/ 219075 w 526256"/>
                <a:gd name="connsiteY33" fmla="*/ 280988 h 1100138"/>
                <a:gd name="connsiteX34" fmla="*/ 202406 w 526256"/>
                <a:gd name="connsiteY34" fmla="*/ 238125 h 1100138"/>
                <a:gd name="connsiteX35" fmla="*/ 192881 w 526256"/>
                <a:gd name="connsiteY35" fmla="*/ 216694 h 1100138"/>
                <a:gd name="connsiteX36" fmla="*/ 180975 w 526256"/>
                <a:gd name="connsiteY36" fmla="*/ 200025 h 1100138"/>
                <a:gd name="connsiteX37" fmla="*/ 159544 w 526256"/>
                <a:gd name="connsiteY37" fmla="*/ 178594 h 1100138"/>
                <a:gd name="connsiteX38" fmla="*/ 119062 w 526256"/>
                <a:gd name="connsiteY38" fmla="*/ 140494 h 1100138"/>
                <a:gd name="connsiteX39" fmla="*/ 52387 w 526256"/>
                <a:gd name="connsiteY39" fmla="*/ 85725 h 1100138"/>
                <a:gd name="connsiteX40" fmla="*/ 16669 w 526256"/>
                <a:gd name="connsiteY40" fmla="*/ 54769 h 1100138"/>
                <a:gd name="connsiteX41" fmla="*/ 2381 w 526256"/>
                <a:gd name="connsiteY41" fmla="*/ 33338 h 1100138"/>
                <a:gd name="connsiteX42" fmla="*/ 0 w 526256"/>
                <a:gd name="connsiteY42" fmla="*/ 23813 h 1100138"/>
                <a:gd name="connsiteX43" fmla="*/ 0 w 526256"/>
                <a:gd name="connsiteY43" fmla="*/ 9525 h 1100138"/>
                <a:gd name="connsiteX44" fmla="*/ 9525 w 526256"/>
                <a:gd name="connsiteY44" fmla="*/ 2382 h 1100138"/>
                <a:gd name="connsiteX45" fmla="*/ 21431 w 526256"/>
                <a:gd name="connsiteY45" fmla="*/ 0 h 1100138"/>
                <a:gd name="connsiteX46" fmla="*/ 47625 w 526256"/>
                <a:gd name="connsiteY46" fmla="*/ 4763 h 1100138"/>
                <a:gd name="connsiteX47" fmla="*/ 78581 w 526256"/>
                <a:gd name="connsiteY47" fmla="*/ 4763 h 1100138"/>
                <a:gd name="connsiteX48" fmla="*/ 135731 w 526256"/>
                <a:gd name="connsiteY48" fmla="*/ 11907 h 1100138"/>
                <a:gd name="connsiteX49" fmla="*/ 173831 w 526256"/>
                <a:gd name="connsiteY49" fmla="*/ 19050 h 1100138"/>
                <a:gd name="connsiteX50" fmla="*/ 230981 w 526256"/>
                <a:gd name="connsiteY50" fmla="*/ 35719 h 1100138"/>
                <a:gd name="connsiteX51" fmla="*/ 297656 w 526256"/>
                <a:gd name="connsiteY51" fmla="*/ 59532 h 1100138"/>
                <a:gd name="connsiteX52" fmla="*/ 388144 w 526256"/>
                <a:gd name="connsiteY52" fmla="*/ 102394 h 1100138"/>
                <a:gd name="connsiteX53" fmla="*/ 411956 w 526256"/>
                <a:gd name="connsiteY53" fmla="*/ 114300 h 1100138"/>
                <a:gd name="connsiteX54" fmla="*/ 438150 w 526256"/>
                <a:gd name="connsiteY54" fmla="*/ 123825 h 1100138"/>
                <a:gd name="connsiteX55" fmla="*/ 452437 w 526256"/>
                <a:gd name="connsiteY55" fmla="*/ 130969 h 1100138"/>
                <a:gd name="connsiteX56" fmla="*/ 464344 w 526256"/>
                <a:gd name="connsiteY56" fmla="*/ 140494 h 1100138"/>
                <a:gd name="connsiteX57" fmla="*/ 473869 w 526256"/>
                <a:gd name="connsiteY57" fmla="*/ 150019 h 1100138"/>
                <a:gd name="connsiteX58" fmla="*/ 483394 w 526256"/>
                <a:gd name="connsiteY58" fmla="*/ 169069 h 1100138"/>
                <a:gd name="connsiteX59" fmla="*/ 488156 w 526256"/>
                <a:gd name="connsiteY59" fmla="*/ 190500 h 1100138"/>
                <a:gd name="connsiteX60" fmla="*/ 488156 w 526256"/>
                <a:gd name="connsiteY60" fmla="*/ 207169 h 1100138"/>
                <a:gd name="connsiteX61" fmla="*/ 485775 w 526256"/>
                <a:gd name="connsiteY61" fmla="*/ 230982 h 1100138"/>
                <a:gd name="connsiteX62" fmla="*/ 483394 w 526256"/>
                <a:gd name="connsiteY62" fmla="*/ 247650 h 1100138"/>
                <a:gd name="connsiteX63" fmla="*/ 481012 w 526256"/>
                <a:gd name="connsiteY63" fmla="*/ 333375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6256" h="1100138">
                  <a:moveTo>
                    <a:pt x="481012" y="333375"/>
                  </a:moveTo>
                  <a:lnTo>
                    <a:pt x="481012" y="485775"/>
                  </a:lnTo>
                  <a:lnTo>
                    <a:pt x="502444" y="659607"/>
                  </a:lnTo>
                  <a:cubicBezTo>
                    <a:pt x="503238" y="684213"/>
                    <a:pt x="504031" y="708819"/>
                    <a:pt x="504825" y="733425"/>
                  </a:cubicBezTo>
                  <a:cubicBezTo>
                    <a:pt x="505619" y="752475"/>
                    <a:pt x="506412" y="771525"/>
                    <a:pt x="507206" y="790575"/>
                  </a:cubicBezTo>
                  <a:lnTo>
                    <a:pt x="509587" y="828675"/>
                  </a:lnTo>
                  <a:lnTo>
                    <a:pt x="514350" y="890588"/>
                  </a:lnTo>
                  <a:lnTo>
                    <a:pt x="521494" y="950119"/>
                  </a:lnTo>
                  <a:lnTo>
                    <a:pt x="526256" y="981075"/>
                  </a:lnTo>
                  <a:lnTo>
                    <a:pt x="526256" y="1021557"/>
                  </a:lnTo>
                  <a:lnTo>
                    <a:pt x="519112" y="1052513"/>
                  </a:lnTo>
                  <a:lnTo>
                    <a:pt x="509587" y="1073944"/>
                  </a:lnTo>
                  <a:lnTo>
                    <a:pt x="495300" y="1090613"/>
                  </a:lnTo>
                  <a:lnTo>
                    <a:pt x="478631" y="1097757"/>
                  </a:lnTo>
                  <a:lnTo>
                    <a:pt x="457200" y="1100138"/>
                  </a:lnTo>
                  <a:lnTo>
                    <a:pt x="426244" y="1095375"/>
                  </a:lnTo>
                  <a:lnTo>
                    <a:pt x="402431" y="1083469"/>
                  </a:lnTo>
                  <a:lnTo>
                    <a:pt x="385762" y="1066800"/>
                  </a:lnTo>
                  <a:lnTo>
                    <a:pt x="371475" y="1050132"/>
                  </a:lnTo>
                  <a:lnTo>
                    <a:pt x="357187" y="1028700"/>
                  </a:lnTo>
                  <a:lnTo>
                    <a:pt x="342900" y="1002507"/>
                  </a:lnTo>
                  <a:lnTo>
                    <a:pt x="330994" y="966788"/>
                  </a:lnTo>
                  <a:lnTo>
                    <a:pt x="314325" y="909638"/>
                  </a:lnTo>
                  <a:lnTo>
                    <a:pt x="297656" y="852488"/>
                  </a:lnTo>
                  <a:lnTo>
                    <a:pt x="288131" y="812007"/>
                  </a:lnTo>
                  <a:lnTo>
                    <a:pt x="280987" y="769144"/>
                  </a:lnTo>
                  <a:lnTo>
                    <a:pt x="276225" y="707232"/>
                  </a:lnTo>
                  <a:lnTo>
                    <a:pt x="261937" y="528638"/>
                  </a:lnTo>
                  <a:lnTo>
                    <a:pt x="257175" y="523875"/>
                  </a:lnTo>
                  <a:lnTo>
                    <a:pt x="257175" y="490538"/>
                  </a:lnTo>
                  <a:lnTo>
                    <a:pt x="252412" y="438150"/>
                  </a:lnTo>
                  <a:lnTo>
                    <a:pt x="242887" y="383382"/>
                  </a:lnTo>
                  <a:lnTo>
                    <a:pt x="230981" y="328613"/>
                  </a:lnTo>
                  <a:lnTo>
                    <a:pt x="219075" y="280988"/>
                  </a:lnTo>
                  <a:lnTo>
                    <a:pt x="202406" y="238125"/>
                  </a:lnTo>
                  <a:lnTo>
                    <a:pt x="192881" y="216694"/>
                  </a:lnTo>
                  <a:lnTo>
                    <a:pt x="180975" y="200025"/>
                  </a:lnTo>
                  <a:lnTo>
                    <a:pt x="159544" y="178594"/>
                  </a:lnTo>
                  <a:lnTo>
                    <a:pt x="119062" y="140494"/>
                  </a:lnTo>
                  <a:lnTo>
                    <a:pt x="52387" y="85725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47625" y="4763"/>
                  </a:lnTo>
                  <a:lnTo>
                    <a:pt x="78581" y="4763"/>
                  </a:lnTo>
                  <a:lnTo>
                    <a:pt x="135731" y="11907"/>
                  </a:lnTo>
                  <a:lnTo>
                    <a:pt x="173831" y="19050"/>
                  </a:lnTo>
                  <a:lnTo>
                    <a:pt x="230981" y="35719"/>
                  </a:lnTo>
                  <a:lnTo>
                    <a:pt x="297656" y="59532"/>
                  </a:lnTo>
                  <a:lnTo>
                    <a:pt x="388144" y="102394"/>
                  </a:lnTo>
                  <a:lnTo>
                    <a:pt x="411956" y="114300"/>
                  </a:lnTo>
                  <a:lnTo>
                    <a:pt x="438150" y="123825"/>
                  </a:lnTo>
                  <a:lnTo>
                    <a:pt x="452437" y="130969"/>
                  </a:lnTo>
                  <a:lnTo>
                    <a:pt x="464344" y="140494"/>
                  </a:lnTo>
                  <a:lnTo>
                    <a:pt x="473869" y="150019"/>
                  </a:lnTo>
                  <a:lnTo>
                    <a:pt x="483394" y="169069"/>
                  </a:lnTo>
                  <a:lnTo>
                    <a:pt x="488156" y="190500"/>
                  </a:lnTo>
                  <a:lnTo>
                    <a:pt x="488156" y="207169"/>
                  </a:lnTo>
                  <a:lnTo>
                    <a:pt x="485775" y="230982"/>
                  </a:lnTo>
                  <a:lnTo>
                    <a:pt x="483394" y="247650"/>
                  </a:lnTo>
                  <a:lnTo>
                    <a:pt x="48101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9">
              <a:extLst>
                <a:ext uri="{FF2B5EF4-FFF2-40B4-BE49-F238E27FC236}">
                  <a16:creationId xmlns:a16="http://schemas.microsoft.com/office/drawing/2014/main" id="{FA98465C-884B-4B09-8946-1C991D078EAF}"/>
                </a:ext>
              </a:extLst>
            </p:cNvPr>
            <p:cNvSpPr/>
            <p:nvPr/>
          </p:nvSpPr>
          <p:spPr>
            <a:xfrm>
              <a:off x="5341938" y="1331913"/>
              <a:ext cx="600075" cy="1201738"/>
            </a:xfrm>
            <a:custGeom>
              <a:avLst/>
              <a:gdLst>
                <a:gd name="connsiteX0" fmla="*/ 321469 w 600075"/>
                <a:gd name="connsiteY0" fmla="*/ 754856 h 1202531"/>
                <a:gd name="connsiteX1" fmla="*/ 240506 w 600075"/>
                <a:gd name="connsiteY1" fmla="*/ 916781 h 1202531"/>
                <a:gd name="connsiteX2" fmla="*/ 173831 w 600075"/>
                <a:gd name="connsiteY2" fmla="*/ 1050131 h 1202531"/>
                <a:gd name="connsiteX3" fmla="*/ 119062 w 600075"/>
                <a:gd name="connsiteY3" fmla="*/ 1157287 h 1202531"/>
                <a:gd name="connsiteX4" fmla="*/ 111919 w 600075"/>
                <a:gd name="connsiteY4" fmla="*/ 1166812 h 1202531"/>
                <a:gd name="connsiteX5" fmla="*/ 83344 w 600075"/>
                <a:gd name="connsiteY5" fmla="*/ 1185862 h 1202531"/>
                <a:gd name="connsiteX6" fmla="*/ 59531 w 600075"/>
                <a:gd name="connsiteY6" fmla="*/ 1200150 h 1202531"/>
                <a:gd name="connsiteX7" fmla="*/ 50006 w 600075"/>
                <a:gd name="connsiteY7" fmla="*/ 1202531 h 1202531"/>
                <a:gd name="connsiteX8" fmla="*/ 40481 w 600075"/>
                <a:gd name="connsiteY8" fmla="*/ 1202531 h 1202531"/>
                <a:gd name="connsiteX9" fmla="*/ 26194 w 600075"/>
                <a:gd name="connsiteY9" fmla="*/ 1197769 h 1202531"/>
                <a:gd name="connsiteX10" fmla="*/ 14287 w 600075"/>
                <a:gd name="connsiteY10" fmla="*/ 1185862 h 1202531"/>
                <a:gd name="connsiteX11" fmla="*/ 7144 w 600075"/>
                <a:gd name="connsiteY11" fmla="*/ 1176337 h 1202531"/>
                <a:gd name="connsiteX12" fmla="*/ 2381 w 600075"/>
                <a:gd name="connsiteY12" fmla="*/ 1164431 h 1202531"/>
                <a:gd name="connsiteX13" fmla="*/ 0 w 600075"/>
                <a:gd name="connsiteY13" fmla="*/ 1143000 h 1202531"/>
                <a:gd name="connsiteX14" fmla="*/ 2381 w 600075"/>
                <a:gd name="connsiteY14" fmla="*/ 1112044 h 1202531"/>
                <a:gd name="connsiteX15" fmla="*/ 7144 w 600075"/>
                <a:gd name="connsiteY15" fmla="*/ 1090612 h 1202531"/>
                <a:gd name="connsiteX16" fmla="*/ 38100 w 600075"/>
                <a:gd name="connsiteY16" fmla="*/ 1004887 h 1202531"/>
                <a:gd name="connsiteX17" fmla="*/ 80962 w 600075"/>
                <a:gd name="connsiteY17" fmla="*/ 888206 h 1202531"/>
                <a:gd name="connsiteX18" fmla="*/ 126206 w 600075"/>
                <a:gd name="connsiteY18" fmla="*/ 752475 h 1202531"/>
                <a:gd name="connsiteX19" fmla="*/ 145256 w 600075"/>
                <a:gd name="connsiteY19" fmla="*/ 685800 h 1202531"/>
                <a:gd name="connsiteX20" fmla="*/ 178594 w 600075"/>
                <a:gd name="connsiteY20" fmla="*/ 550069 h 1202531"/>
                <a:gd name="connsiteX21" fmla="*/ 195262 w 600075"/>
                <a:gd name="connsiteY21" fmla="*/ 507206 h 1202531"/>
                <a:gd name="connsiteX22" fmla="*/ 214312 w 600075"/>
                <a:gd name="connsiteY22" fmla="*/ 457200 h 1202531"/>
                <a:gd name="connsiteX23" fmla="*/ 240506 w 600075"/>
                <a:gd name="connsiteY23" fmla="*/ 364331 h 1202531"/>
                <a:gd name="connsiteX24" fmla="*/ 257175 w 600075"/>
                <a:gd name="connsiteY24" fmla="*/ 295275 h 1202531"/>
                <a:gd name="connsiteX25" fmla="*/ 269081 w 600075"/>
                <a:gd name="connsiteY25" fmla="*/ 235744 h 1202531"/>
                <a:gd name="connsiteX26" fmla="*/ 271462 w 600075"/>
                <a:gd name="connsiteY26" fmla="*/ 221456 h 1202531"/>
                <a:gd name="connsiteX27" fmla="*/ 271462 w 600075"/>
                <a:gd name="connsiteY27" fmla="*/ 192881 h 1202531"/>
                <a:gd name="connsiteX28" fmla="*/ 269081 w 600075"/>
                <a:gd name="connsiteY28" fmla="*/ 161925 h 1202531"/>
                <a:gd name="connsiteX29" fmla="*/ 259556 w 600075"/>
                <a:gd name="connsiteY29" fmla="*/ 130969 h 1202531"/>
                <a:gd name="connsiteX30" fmla="*/ 245269 w 600075"/>
                <a:gd name="connsiteY30" fmla="*/ 102394 h 1202531"/>
                <a:gd name="connsiteX31" fmla="*/ 223837 w 600075"/>
                <a:gd name="connsiteY31" fmla="*/ 80962 h 1202531"/>
                <a:gd name="connsiteX32" fmla="*/ 197644 w 600075"/>
                <a:gd name="connsiteY32" fmla="*/ 61912 h 1202531"/>
                <a:gd name="connsiteX33" fmla="*/ 178594 w 600075"/>
                <a:gd name="connsiteY33" fmla="*/ 45244 h 1202531"/>
                <a:gd name="connsiteX34" fmla="*/ 176212 w 600075"/>
                <a:gd name="connsiteY34" fmla="*/ 38100 h 1202531"/>
                <a:gd name="connsiteX35" fmla="*/ 176212 w 600075"/>
                <a:gd name="connsiteY35" fmla="*/ 33337 h 1202531"/>
                <a:gd name="connsiteX36" fmla="*/ 178594 w 600075"/>
                <a:gd name="connsiteY36" fmla="*/ 21431 h 1202531"/>
                <a:gd name="connsiteX37" fmla="*/ 192881 w 600075"/>
                <a:gd name="connsiteY37" fmla="*/ 11906 h 1202531"/>
                <a:gd name="connsiteX38" fmla="*/ 221456 w 600075"/>
                <a:gd name="connsiteY38" fmla="*/ 0 h 1202531"/>
                <a:gd name="connsiteX39" fmla="*/ 257175 w 600075"/>
                <a:gd name="connsiteY39" fmla="*/ 0 h 1202531"/>
                <a:gd name="connsiteX40" fmla="*/ 302419 w 600075"/>
                <a:gd name="connsiteY40" fmla="*/ 0 h 1202531"/>
                <a:gd name="connsiteX41" fmla="*/ 319087 w 600075"/>
                <a:gd name="connsiteY41" fmla="*/ 2381 h 1202531"/>
                <a:gd name="connsiteX42" fmla="*/ 338137 w 600075"/>
                <a:gd name="connsiteY42" fmla="*/ 9525 h 1202531"/>
                <a:gd name="connsiteX43" fmla="*/ 402431 w 600075"/>
                <a:gd name="connsiteY43" fmla="*/ 50006 h 1202531"/>
                <a:gd name="connsiteX44" fmla="*/ 476250 w 600075"/>
                <a:gd name="connsiteY44" fmla="*/ 95250 h 1202531"/>
                <a:gd name="connsiteX45" fmla="*/ 545306 w 600075"/>
                <a:gd name="connsiteY45" fmla="*/ 133350 h 1202531"/>
                <a:gd name="connsiteX46" fmla="*/ 559594 w 600075"/>
                <a:gd name="connsiteY46" fmla="*/ 142875 h 1202531"/>
                <a:gd name="connsiteX47" fmla="*/ 571500 w 600075"/>
                <a:gd name="connsiteY47" fmla="*/ 152400 h 1202531"/>
                <a:gd name="connsiteX48" fmla="*/ 585787 w 600075"/>
                <a:gd name="connsiteY48" fmla="*/ 171450 h 1202531"/>
                <a:gd name="connsiteX49" fmla="*/ 595312 w 600075"/>
                <a:gd name="connsiteY49" fmla="*/ 190500 h 1202531"/>
                <a:gd name="connsiteX50" fmla="*/ 600075 w 600075"/>
                <a:gd name="connsiteY50" fmla="*/ 207169 h 1202531"/>
                <a:gd name="connsiteX51" fmla="*/ 600075 w 600075"/>
                <a:gd name="connsiteY51" fmla="*/ 233362 h 1202531"/>
                <a:gd name="connsiteX52" fmla="*/ 595312 w 600075"/>
                <a:gd name="connsiteY52" fmla="*/ 250031 h 1202531"/>
                <a:gd name="connsiteX53" fmla="*/ 583406 w 600075"/>
                <a:gd name="connsiteY53" fmla="*/ 269081 h 1202531"/>
                <a:gd name="connsiteX54" fmla="*/ 564356 w 600075"/>
                <a:gd name="connsiteY54" fmla="*/ 290512 h 1202531"/>
                <a:gd name="connsiteX55" fmla="*/ 542925 w 600075"/>
                <a:gd name="connsiteY55" fmla="*/ 314325 h 1202531"/>
                <a:gd name="connsiteX56" fmla="*/ 516731 w 600075"/>
                <a:gd name="connsiteY56" fmla="*/ 361950 h 1202531"/>
                <a:gd name="connsiteX57" fmla="*/ 471487 w 600075"/>
                <a:gd name="connsiteY57" fmla="*/ 452437 h 1202531"/>
                <a:gd name="connsiteX58" fmla="*/ 423862 w 600075"/>
                <a:gd name="connsiteY58" fmla="*/ 552450 h 1202531"/>
                <a:gd name="connsiteX59" fmla="*/ 321469 w 600075"/>
                <a:gd name="connsiteY59" fmla="*/ 7548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0075" h="1202531">
                  <a:moveTo>
                    <a:pt x="321469" y="754856"/>
                  </a:moveTo>
                  <a:lnTo>
                    <a:pt x="240506" y="916781"/>
                  </a:lnTo>
                  <a:lnTo>
                    <a:pt x="173831" y="1050131"/>
                  </a:lnTo>
                  <a:lnTo>
                    <a:pt x="119062" y="1157287"/>
                  </a:lnTo>
                  <a:lnTo>
                    <a:pt x="111919" y="1166812"/>
                  </a:lnTo>
                  <a:lnTo>
                    <a:pt x="83344" y="1185862"/>
                  </a:lnTo>
                  <a:lnTo>
                    <a:pt x="59531" y="1200150"/>
                  </a:lnTo>
                  <a:lnTo>
                    <a:pt x="50006" y="1202531"/>
                  </a:lnTo>
                  <a:lnTo>
                    <a:pt x="40481" y="1202531"/>
                  </a:lnTo>
                  <a:lnTo>
                    <a:pt x="26194" y="1197769"/>
                  </a:lnTo>
                  <a:lnTo>
                    <a:pt x="14287" y="1185862"/>
                  </a:lnTo>
                  <a:lnTo>
                    <a:pt x="7144" y="1176337"/>
                  </a:lnTo>
                  <a:lnTo>
                    <a:pt x="2381" y="1164431"/>
                  </a:lnTo>
                  <a:lnTo>
                    <a:pt x="0" y="1143000"/>
                  </a:lnTo>
                  <a:lnTo>
                    <a:pt x="2381" y="1112044"/>
                  </a:lnTo>
                  <a:lnTo>
                    <a:pt x="7144" y="1090612"/>
                  </a:lnTo>
                  <a:lnTo>
                    <a:pt x="38100" y="1004887"/>
                  </a:lnTo>
                  <a:lnTo>
                    <a:pt x="80962" y="888206"/>
                  </a:lnTo>
                  <a:lnTo>
                    <a:pt x="126206" y="752475"/>
                  </a:lnTo>
                  <a:lnTo>
                    <a:pt x="145256" y="685800"/>
                  </a:lnTo>
                  <a:lnTo>
                    <a:pt x="178594" y="550069"/>
                  </a:lnTo>
                  <a:lnTo>
                    <a:pt x="195262" y="507206"/>
                  </a:lnTo>
                  <a:lnTo>
                    <a:pt x="214312" y="457200"/>
                  </a:lnTo>
                  <a:lnTo>
                    <a:pt x="240506" y="364331"/>
                  </a:lnTo>
                  <a:lnTo>
                    <a:pt x="257175" y="295275"/>
                  </a:lnTo>
                  <a:lnTo>
                    <a:pt x="269081" y="235744"/>
                  </a:lnTo>
                  <a:lnTo>
                    <a:pt x="271462" y="221456"/>
                  </a:lnTo>
                  <a:lnTo>
                    <a:pt x="271462" y="192881"/>
                  </a:lnTo>
                  <a:lnTo>
                    <a:pt x="269081" y="161925"/>
                  </a:lnTo>
                  <a:lnTo>
                    <a:pt x="259556" y="130969"/>
                  </a:lnTo>
                  <a:lnTo>
                    <a:pt x="245269" y="102394"/>
                  </a:lnTo>
                  <a:lnTo>
                    <a:pt x="223837" y="80962"/>
                  </a:lnTo>
                  <a:lnTo>
                    <a:pt x="197644" y="61912"/>
                  </a:lnTo>
                  <a:lnTo>
                    <a:pt x="178594" y="45244"/>
                  </a:lnTo>
                  <a:lnTo>
                    <a:pt x="176212" y="38100"/>
                  </a:lnTo>
                  <a:lnTo>
                    <a:pt x="176212" y="33337"/>
                  </a:lnTo>
                  <a:lnTo>
                    <a:pt x="178594" y="21431"/>
                  </a:lnTo>
                  <a:lnTo>
                    <a:pt x="192881" y="11906"/>
                  </a:lnTo>
                  <a:lnTo>
                    <a:pt x="221456" y="0"/>
                  </a:lnTo>
                  <a:lnTo>
                    <a:pt x="257175" y="0"/>
                  </a:lnTo>
                  <a:lnTo>
                    <a:pt x="302419" y="0"/>
                  </a:lnTo>
                  <a:lnTo>
                    <a:pt x="319087" y="2381"/>
                  </a:lnTo>
                  <a:lnTo>
                    <a:pt x="338137" y="9525"/>
                  </a:lnTo>
                  <a:lnTo>
                    <a:pt x="402431" y="50006"/>
                  </a:lnTo>
                  <a:lnTo>
                    <a:pt x="476250" y="95250"/>
                  </a:lnTo>
                  <a:lnTo>
                    <a:pt x="545306" y="133350"/>
                  </a:lnTo>
                  <a:lnTo>
                    <a:pt x="559594" y="142875"/>
                  </a:lnTo>
                  <a:lnTo>
                    <a:pt x="571500" y="152400"/>
                  </a:lnTo>
                  <a:lnTo>
                    <a:pt x="585787" y="171450"/>
                  </a:lnTo>
                  <a:lnTo>
                    <a:pt x="595312" y="190500"/>
                  </a:lnTo>
                  <a:lnTo>
                    <a:pt x="600075" y="207169"/>
                  </a:lnTo>
                  <a:lnTo>
                    <a:pt x="600075" y="233362"/>
                  </a:lnTo>
                  <a:lnTo>
                    <a:pt x="595312" y="250031"/>
                  </a:lnTo>
                  <a:lnTo>
                    <a:pt x="583406" y="269081"/>
                  </a:lnTo>
                  <a:lnTo>
                    <a:pt x="564356" y="290512"/>
                  </a:lnTo>
                  <a:lnTo>
                    <a:pt x="542925" y="314325"/>
                  </a:lnTo>
                  <a:lnTo>
                    <a:pt x="516731" y="361950"/>
                  </a:lnTo>
                  <a:lnTo>
                    <a:pt x="471487" y="452437"/>
                  </a:lnTo>
                  <a:lnTo>
                    <a:pt x="423862" y="552450"/>
                  </a:lnTo>
                  <a:lnTo>
                    <a:pt x="321469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51">
              <a:extLst>
                <a:ext uri="{FF2B5EF4-FFF2-40B4-BE49-F238E27FC236}">
                  <a16:creationId xmlns:a16="http://schemas.microsoft.com/office/drawing/2014/main" id="{9BAEDF1E-84CA-44D3-805E-8AF18923862A}"/>
                </a:ext>
              </a:extLst>
            </p:cNvPr>
            <p:cNvSpPr/>
            <p:nvPr/>
          </p:nvSpPr>
          <p:spPr>
            <a:xfrm>
              <a:off x="4532313" y="2332038"/>
              <a:ext cx="444500" cy="1225550"/>
            </a:xfrm>
            <a:custGeom>
              <a:avLst/>
              <a:gdLst>
                <a:gd name="connsiteX0" fmla="*/ 169069 w 445294"/>
                <a:gd name="connsiteY0" fmla="*/ 819150 h 1226344"/>
                <a:gd name="connsiteX1" fmla="*/ 169069 w 445294"/>
                <a:gd name="connsiteY1" fmla="*/ 1226344 h 1226344"/>
                <a:gd name="connsiteX2" fmla="*/ 388144 w 445294"/>
                <a:gd name="connsiteY2" fmla="*/ 1197769 h 1226344"/>
                <a:gd name="connsiteX3" fmla="*/ 392906 w 445294"/>
                <a:gd name="connsiteY3" fmla="*/ 1045369 h 1226344"/>
                <a:gd name="connsiteX4" fmla="*/ 392906 w 445294"/>
                <a:gd name="connsiteY4" fmla="*/ 895350 h 1226344"/>
                <a:gd name="connsiteX5" fmla="*/ 392906 w 445294"/>
                <a:gd name="connsiteY5" fmla="*/ 704850 h 1226344"/>
                <a:gd name="connsiteX6" fmla="*/ 414337 w 445294"/>
                <a:gd name="connsiteY6" fmla="*/ 528637 h 1226344"/>
                <a:gd name="connsiteX7" fmla="*/ 414337 w 445294"/>
                <a:gd name="connsiteY7" fmla="*/ 466725 h 1226344"/>
                <a:gd name="connsiteX8" fmla="*/ 414337 w 445294"/>
                <a:gd name="connsiteY8" fmla="*/ 423862 h 1226344"/>
                <a:gd name="connsiteX9" fmla="*/ 414337 w 445294"/>
                <a:gd name="connsiteY9" fmla="*/ 395287 h 1226344"/>
                <a:gd name="connsiteX10" fmla="*/ 416719 w 445294"/>
                <a:gd name="connsiteY10" fmla="*/ 369094 h 1226344"/>
                <a:gd name="connsiteX11" fmla="*/ 421481 w 445294"/>
                <a:gd name="connsiteY11" fmla="*/ 340519 h 1226344"/>
                <a:gd name="connsiteX12" fmla="*/ 433387 w 445294"/>
                <a:gd name="connsiteY12" fmla="*/ 300037 h 1226344"/>
                <a:gd name="connsiteX13" fmla="*/ 442912 w 445294"/>
                <a:gd name="connsiteY13" fmla="*/ 259556 h 1226344"/>
                <a:gd name="connsiteX14" fmla="*/ 445294 w 445294"/>
                <a:gd name="connsiteY14" fmla="*/ 240506 h 1226344"/>
                <a:gd name="connsiteX15" fmla="*/ 445294 w 445294"/>
                <a:gd name="connsiteY15" fmla="*/ 219075 h 1226344"/>
                <a:gd name="connsiteX16" fmla="*/ 440531 w 445294"/>
                <a:gd name="connsiteY16" fmla="*/ 204787 h 1226344"/>
                <a:gd name="connsiteX17" fmla="*/ 431006 w 445294"/>
                <a:gd name="connsiteY17" fmla="*/ 183356 h 1226344"/>
                <a:gd name="connsiteX18" fmla="*/ 421481 w 445294"/>
                <a:gd name="connsiteY18" fmla="*/ 166687 h 1226344"/>
                <a:gd name="connsiteX19" fmla="*/ 392906 w 445294"/>
                <a:gd name="connsiteY19" fmla="*/ 140494 h 1226344"/>
                <a:gd name="connsiteX20" fmla="*/ 359569 w 445294"/>
                <a:gd name="connsiteY20" fmla="*/ 116681 h 1226344"/>
                <a:gd name="connsiteX21" fmla="*/ 323850 w 445294"/>
                <a:gd name="connsiteY21" fmla="*/ 90487 h 1226344"/>
                <a:gd name="connsiteX22" fmla="*/ 283369 w 445294"/>
                <a:gd name="connsiteY22" fmla="*/ 66675 h 1226344"/>
                <a:gd name="connsiteX23" fmla="*/ 228600 w 445294"/>
                <a:gd name="connsiteY23" fmla="*/ 40481 h 1226344"/>
                <a:gd name="connsiteX24" fmla="*/ 183356 w 445294"/>
                <a:gd name="connsiteY24" fmla="*/ 23812 h 1226344"/>
                <a:gd name="connsiteX25" fmla="*/ 128587 w 445294"/>
                <a:gd name="connsiteY25" fmla="*/ 11906 h 1226344"/>
                <a:gd name="connsiteX26" fmla="*/ 88106 w 445294"/>
                <a:gd name="connsiteY26" fmla="*/ 7144 h 1226344"/>
                <a:gd name="connsiteX27" fmla="*/ 57150 w 445294"/>
                <a:gd name="connsiteY27" fmla="*/ 2381 h 1226344"/>
                <a:gd name="connsiteX28" fmla="*/ 16669 w 445294"/>
                <a:gd name="connsiteY28" fmla="*/ 0 h 1226344"/>
                <a:gd name="connsiteX29" fmla="*/ 4762 w 445294"/>
                <a:gd name="connsiteY29" fmla="*/ 2381 h 1226344"/>
                <a:gd name="connsiteX30" fmla="*/ 0 w 445294"/>
                <a:gd name="connsiteY30" fmla="*/ 9525 h 1226344"/>
                <a:gd name="connsiteX31" fmla="*/ 2381 w 445294"/>
                <a:gd name="connsiteY31" fmla="*/ 26194 h 1226344"/>
                <a:gd name="connsiteX32" fmla="*/ 9525 w 445294"/>
                <a:gd name="connsiteY32" fmla="*/ 45244 h 1226344"/>
                <a:gd name="connsiteX33" fmla="*/ 38100 w 445294"/>
                <a:gd name="connsiteY33" fmla="*/ 66675 h 1226344"/>
                <a:gd name="connsiteX34" fmla="*/ 73819 w 445294"/>
                <a:gd name="connsiteY34" fmla="*/ 100012 h 1226344"/>
                <a:gd name="connsiteX35" fmla="*/ 100012 w 445294"/>
                <a:gd name="connsiteY35" fmla="*/ 128587 h 1226344"/>
                <a:gd name="connsiteX36" fmla="*/ 121444 w 445294"/>
                <a:gd name="connsiteY36" fmla="*/ 154781 h 1226344"/>
                <a:gd name="connsiteX37" fmla="*/ 140494 w 445294"/>
                <a:gd name="connsiteY37" fmla="*/ 190500 h 1226344"/>
                <a:gd name="connsiteX38" fmla="*/ 154781 w 445294"/>
                <a:gd name="connsiteY38" fmla="*/ 221456 h 1226344"/>
                <a:gd name="connsiteX39" fmla="*/ 161925 w 445294"/>
                <a:gd name="connsiteY39" fmla="*/ 252412 h 1226344"/>
                <a:gd name="connsiteX40" fmla="*/ 166687 w 445294"/>
                <a:gd name="connsiteY40" fmla="*/ 290512 h 1226344"/>
                <a:gd name="connsiteX41" fmla="*/ 169069 w 445294"/>
                <a:gd name="connsiteY41" fmla="*/ 354806 h 1226344"/>
                <a:gd name="connsiteX42" fmla="*/ 169069 w 445294"/>
                <a:gd name="connsiteY42" fmla="*/ 576262 h 1226344"/>
                <a:gd name="connsiteX43" fmla="*/ 169069 w 445294"/>
                <a:gd name="connsiteY43" fmla="*/ 81915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1226344">
                  <a:moveTo>
                    <a:pt x="169069" y="819150"/>
                  </a:moveTo>
                  <a:lnTo>
                    <a:pt x="169069" y="1226344"/>
                  </a:lnTo>
                  <a:lnTo>
                    <a:pt x="388144" y="1197769"/>
                  </a:lnTo>
                  <a:lnTo>
                    <a:pt x="392906" y="1045369"/>
                  </a:lnTo>
                  <a:lnTo>
                    <a:pt x="392906" y="895350"/>
                  </a:lnTo>
                  <a:lnTo>
                    <a:pt x="392906" y="704850"/>
                  </a:lnTo>
                  <a:lnTo>
                    <a:pt x="414337" y="528637"/>
                  </a:lnTo>
                  <a:lnTo>
                    <a:pt x="414337" y="466725"/>
                  </a:lnTo>
                  <a:lnTo>
                    <a:pt x="414337" y="423862"/>
                  </a:lnTo>
                  <a:lnTo>
                    <a:pt x="414337" y="395287"/>
                  </a:lnTo>
                  <a:lnTo>
                    <a:pt x="416719" y="369094"/>
                  </a:lnTo>
                  <a:lnTo>
                    <a:pt x="421481" y="340519"/>
                  </a:lnTo>
                  <a:lnTo>
                    <a:pt x="433387" y="300037"/>
                  </a:lnTo>
                  <a:lnTo>
                    <a:pt x="442912" y="259556"/>
                  </a:lnTo>
                  <a:lnTo>
                    <a:pt x="445294" y="240506"/>
                  </a:lnTo>
                  <a:lnTo>
                    <a:pt x="445294" y="219075"/>
                  </a:lnTo>
                  <a:lnTo>
                    <a:pt x="440531" y="204787"/>
                  </a:lnTo>
                  <a:lnTo>
                    <a:pt x="431006" y="183356"/>
                  </a:lnTo>
                  <a:lnTo>
                    <a:pt x="421481" y="166687"/>
                  </a:lnTo>
                  <a:lnTo>
                    <a:pt x="392906" y="140494"/>
                  </a:lnTo>
                  <a:lnTo>
                    <a:pt x="359569" y="116681"/>
                  </a:lnTo>
                  <a:lnTo>
                    <a:pt x="323850" y="90487"/>
                  </a:lnTo>
                  <a:lnTo>
                    <a:pt x="283369" y="66675"/>
                  </a:lnTo>
                  <a:lnTo>
                    <a:pt x="228600" y="40481"/>
                  </a:lnTo>
                  <a:lnTo>
                    <a:pt x="183356" y="23812"/>
                  </a:lnTo>
                  <a:lnTo>
                    <a:pt x="128587" y="11906"/>
                  </a:lnTo>
                  <a:lnTo>
                    <a:pt x="88106" y="7144"/>
                  </a:lnTo>
                  <a:lnTo>
                    <a:pt x="57150" y="2381"/>
                  </a:lnTo>
                  <a:lnTo>
                    <a:pt x="16669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2381" y="26194"/>
                  </a:lnTo>
                  <a:lnTo>
                    <a:pt x="9525" y="45244"/>
                  </a:lnTo>
                  <a:lnTo>
                    <a:pt x="38100" y="66675"/>
                  </a:lnTo>
                  <a:lnTo>
                    <a:pt x="73819" y="100012"/>
                  </a:lnTo>
                  <a:lnTo>
                    <a:pt x="100012" y="128587"/>
                  </a:lnTo>
                  <a:lnTo>
                    <a:pt x="121444" y="154781"/>
                  </a:lnTo>
                  <a:lnTo>
                    <a:pt x="140494" y="190500"/>
                  </a:lnTo>
                  <a:lnTo>
                    <a:pt x="154781" y="221456"/>
                  </a:lnTo>
                  <a:lnTo>
                    <a:pt x="161925" y="252412"/>
                  </a:lnTo>
                  <a:lnTo>
                    <a:pt x="166687" y="290512"/>
                  </a:lnTo>
                  <a:lnTo>
                    <a:pt x="169069" y="354806"/>
                  </a:lnTo>
                  <a:lnTo>
                    <a:pt x="169069" y="576262"/>
                  </a:lnTo>
                  <a:lnTo>
                    <a:pt x="169069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52">
              <a:extLst>
                <a:ext uri="{FF2B5EF4-FFF2-40B4-BE49-F238E27FC236}">
                  <a16:creationId xmlns:a16="http://schemas.microsoft.com/office/drawing/2014/main" id="{B34419D9-AC8C-4D67-AAA2-F671876D4C02}"/>
                </a:ext>
              </a:extLst>
            </p:cNvPr>
            <p:cNvSpPr/>
            <p:nvPr/>
          </p:nvSpPr>
          <p:spPr>
            <a:xfrm>
              <a:off x="2724150" y="3273426"/>
              <a:ext cx="4518025" cy="665162"/>
            </a:xfrm>
            <a:custGeom>
              <a:avLst/>
              <a:gdLst>
                <a:gd name="connsiteX0" fmla="*/ 3657600 w 4517136"/>
                <a:gd name="connsiteY0" fmla="*/ 73152 h 665683"/>
                <a:gd name="connsiteX1" fmla="*/ 3478378 w 4517136"/>
                <a:gd name="connsiteY1" fmla="*/ 84125 h 665683"/>
                <a:gd name="connsiteX2" fmla="*/ 3302813 w 4517136"/>
                <a:gd name="connsiteY2" fmla="*/ 91440 h 665683"/>
                <a:gd name="connsiteX3" fmla="*/ 3127248 w 4517136"/>
                <a:gd name="connsiteY3" fmla="*/ 98755 h 665683"/>
                <a:gd name="connsiteX4" fmla="*/ 2911450 w 4517136"/>
                <a:gd name="connsiteY4" fmla="*/ 113386 h 665683"/>
                <a:gd name="connsiteX5" fmla="*/ 2593238 w 4517136"/>
                <a:gd name="connsiteY5" fmla="*/ 113386 h 665683"/>
                <a:gd name="connsiteX6" fmla="*/ 2505456 w 4517136"/>
                <a:gd name="connsiteY6" fmla="*/ 128016 h 665683"/>
                <a:gd name="connsiteX7" fmla="*/ 2388413 w 4517136"/>
                <a:gd name="connsiteY7" fmla="*/ 149962 h 665683"/>
                <a:gd name="connsiteX8" fmla="*/ 2307946 w 4517136"/>
                <a:gd name="connsiteY8" fmla="*/ 160934 h 665683"/>
                <a:gd name="connsiteX9" fmla="*/ 2227478 w 4517136"/>
                <a:gd name="connsiteY9" fmla="*/ 171907 h 665683"/>
                <a:gd name="connsiteX10" fmla="*/ 2176272 w 4517136"/>
                <a:gd name="connsiteY10" fmla="*/ 182880 h 665683"/>
                <a:gd name="connsiteX11" fmla="*/ 1986077 w 4517136"/>
                <a:gd name="connsiteY11" fmla="*/ 197510 h 665683"/>
                <a:gd name="connsiteX12" fmla="*/ 1762963 w 4517136"/>
                <a:gd name="connsiteY12" fmla="*/ 226771 h 665683"/>
                <a:gd name="connsiteX13" fmla="*/ 1433779 w 4517136"/>
                <a:gd name="connsiteY13" fmla="*/ 274320 h 665683"/>
                <a:gd name="connsiteX14" fmla="*/ 1104595 w 4517136"/>
                <a:gd name="connsiteY14" fmla="*/ 318211 h 665683"/>
                <a:gd name="connsiteX15" fmla="*/ 863194 w 4517136"/>
                <a:gd name="connsiteY15" fmla="*/ 351130 h 665683"/>
                <a:gd name="connsiteX16" fmla="*/ 588874 w 4517136"/>
                <a:gd name="connsiteY16" fmla="*/ 387706 h 665683"/>
                <a:gd name="connsiteX17" fmla="*/ 351130 w 4517136"/>
                <a:gd name="connsiteY17" fmla="*/ 424282 h 665683"/>
                <a:gd name="connsiteX18" fmla="*/ 307238 w 4517136"/>
                <a:gd name="connsiteY18" fmla="*/ 427939 h 665683"/>
                <a:gd name="connsiteX19" fmla="*/ 277978 w 4517136"/>
                <a:gd name="connsiteY19" fmla="*/ 424282 h 665683"/>
                <a:gd name="connsiteX20" fmla="*/ 223114 w 4517136"/>
                <a:gd name="connsiteY20" fmla="*/ 413309 h 665683"/>
                <a:gd name="connsiteX21" fmla="*/ 175565 w 4517136"/>
                <a:gd name="connsiteY21" fmla="*/ 391363 h 665683"/>
                <a:gd name="connsiteX22" fmla="*/ 131674 w 4517136"/>
                <a:gd name="connsiteY22" fmla="*/ 362102 h 665683"/>
                <a:gd name="connsiteX23" fmla="*/ 106070 w 4517136"/>
                <a:gd name="connsiteY23" fmla="*/ 336499 h 665683"/>
                <a:gd name="connsiteX24" fmla="*/ 69494 w 4517136"/>
                <a:gd name="connsiteY24" fmla="*/ 299923 h 665683"/>
                <a:gd name="connsiteX25" fmla="*/ 40234 w 4517136"/>
                <a:gd name="connsiteY25" fmla="*/ 281635 h 665683"/>
                <a:gd name="connsiteX26" fmla="*/ 21946 w 4517136"/>
                <a:gd name="connsiteY26" fmla="*/ 274320 h 665683"/>
                <a:gd name="connsiteX27" fmla="*/ 3658 w 4517136"/>
                <a:gd name="connsiteY27" fmla="*/ 277978 h 665683"/>
                <a:gd name="connsiteX28" fmla="*/ 0 w 4517136"/>
                <a:gd name="connsiteY28" fmla="*/ 292608 h 665683"/>
                <a:gd name="connsiteX29" fmla="*/ 3658 w 4517136"/>
                <a:gd name="connsiteY29" fmla="*/ 314554 h 665683"/>
                <a:gd name="connsiteX30" fmla="*/ 18288 w 4517136"/>
                <a:gd name="connsiteY30" fmla="*/ 354787 h 665683"/>
                <a:gd name="connsiteX31" fmla="*/ 58522 w 4517136"/>
                <a:gd name="connsiteY31" fmla="*/ 435254 h 665683"/>
                <a:gd name="connsiteX32" fmla="*/ 87782 w 4517136"/>
                <a:gd name="connsiteY32" fmla="*/ 486461 h 665683"/>
                <a:gd name="connsiteX33" fmla="*/ 109728 w 4517136"/>
                <a:gd name="connsiteY33" fmla="*/ 519379 h 665683"/>
                <a:gd name="connsiteX34" fmla="*/ 135331 w 4517136"/>
                <a:gd name="connsiteY34" fmla="*/ 552298 h 665683"/>
                <a:gd name="connsiteX35" fmla="*/ 168250 w 4517136"/>
                <a:gd name="connsiteY35" fmla="*/ 585216 h 665683"/>
                <a:gd name="connsiteX36" fmla="*/ 193853 w 4517136"/>
                <a:gd name="connsiteY36" fmla="*/ 607162 h 665683"/>
                <a:gd name="connsiteX37" fmla="*/ 226771 w 4517136"/>
                <a:gd name="connsiteY37" fmla="*/ 629107 h 665683"/>
                <a:gd name="connsiteX38" fmla="*/ 270662 w 4517136"/>
                <a:gd name="connsiteY38" fmla="*/ 651053 h 665683"/>
                <a:gd name="connsiteX39" fmla="*/ 314554 w 4517136"/>
                <a:gd name="connsiteY39" fmla="*/ 665683 h 665683"/>
                <a:gd name="connsiteX40" fmla="*/ 329184 w 4517136"/>
                <a:gd name="connsiteY40" fmla="*/ 665683 h 665683"/>
                <a:gd name="connsiteX41" fmla="*/ 515722 w 4517136"/>
                <a:gd name="connsiteY41" fmla="*/ 632765 h 665683"/>
                <a:gd name="connsiteX42" fmla="*/ 757123 w 4517136"/>
                <a:gd name="connsiteY42" fmla="*/ 585216 h 665683"/>
                <a:gd name="connsiteX43" fmla="*/ 1027786 w 4517136"/>
                <a:gd name="connsiteY43" fmla="*/ 534010 h 665683"/>
                <a:gd name="connsiteX44" fmla="*/ 1265530 w 4517136"/>
                <a:gd name="connsiteY44" fmla="*/ 490118 h 665683"/>
                <a:gd name="connsiteX45" fmla="*/ 1444752 w 4517136"/>
                <a:gd name="connsiteY45" fmla="*/ 457200 h 665683"/>
                <a:gd name="connsiteX46" fmla="*/ 1591056 w 4517136"/>
                <a:gd name="connsiteY46" fmla="*/ 431597 h 665683"/>
                <a:gd name="connsiteX47" fmla="*/ 1821485 w 4517136"/>
                <a:gd name="connsiteY47" fmla="*/ 395021 h 665683"/>
                <a:gd name="connsiteX48" fmla="*/ 2018995 w 4517136"/>
                <a:gd name="connsiteY48" fmla="*/ 365760 h 665683"/>
                <a:gd name="connsiteX49" fmla="*/ 2194560 w 4517136"/>
                <a:gd name="connsiteY49" fmla="*/ 343814 h 665683"/>
                <a:gd name="connsiteX50" fmla="*/ 2333549 w 4517136"/>
                <a:gd name="connsiteY50" fmla="*/ 329184 h 665683"/>
                <a:gd name="connsiteX51" fmla="*/ 2809037 w 4517136"/>
                <a:gd name="connsiteY51" fmla="*/ 299923 h 665683"/>
                <a:gd name="connsiteX52" fmla="*/ 2984602 w 4517136"/>
                <a:gd name="connsiteY52" fmla="*/ 281635 h 665683"/>
                <a:gd name="connsiteX53" fmla="*/ 3156509 w 4517136"/>
                <a:gd name="connsiteY53" fmla="*/ 270662 h 665683"/>
                <a:gd name="connsiteX54" fmla="*/ 3258922 w 4517136"/>
                <a:gd name="connsiteY54" fmla="*/ 267005 h 665683"/>
                <a:gd name="connsiteX55" fmla="*/ 3419856 w 4517136"/>
                <a:gd name="connsiteY55" fmla="*/ 259690 h 665683"/>
                <a:gd name="connsiteX56" fmla="*/ 3558845 w 4517136"/>
                <a:gd name="connsiteY56" fmla="*/ 259690 h 665683"/>
                <a:gd name="connsiteX57" fmla="*/ 3697834 w 4517136"/>
                <a:gd name="connsiteY57" fmla="*/ 259690 h 665683"/>
                <a:gd name="connsiteX58" fmla="*/ 3829507 w 4517136"/>
                <a:gd name="connsiteY58" fmla="*/ 267005 h 665683"/>
                <a:gd name="connsiteX59" fmla="*/ 3957523 w 4517136"/>
                <a:gd name="connsiteY59" fmla="*/ 277978 h 665683"/>
                <a:gd name="connsiteX60" fmla="*/ 4111142 w 4517136"/>
                <a:gd name="connsiteY60" fmla="*/ 292608 h 665683"/>
                <a:gd name="connsiteX61" fmla="*/ 4246474 w 4517136"/>
                <a:gd name="connsiteY61" fmla="*/ 310896 h 665683"/>
                <a:gd name="connsiteX62" fmla="*/ 4348886 w 4517136"/>
                <a:gd name="connsiteY62" fmla="*/ 325526 h 665683"/>
                <a:gd name="connsiteX63" fmla="*/ 4422038 w 4517136"/>
                <a:gd name="connsiteY63" fmla="*/ 332842 h 665683"/>
                <a:gd name="connsiteX64" fmla="*/ 4458614 w 4517136"/>
                <a:gd name="connsiteY64" fmla="*/ 332842 h 665683"/>
                <a:gd name="connsiteX65" fmla="*/ 4491533 w 4517136"/>
                <a:gd name="connsiteY65" fmla="*/ 321869 h 665683"/>
                <a:gd name="connsiteX66" fmla="*/ 4509821 w 4517136"/>
                <a:gd name="connsiteY66" fmla="*/ 310896 h 665683"/>
                <a:gd name="connsiteX67" fmla="*/ 4517136 w 4517136"/>
                <a:gd name="connsiteY67" fmla="*/ 292608 h 665683"/>
                <a:gd name="connsiteX68" fmla="*/ 4517136 w 4517136"/>
                <a:gd name="connsiteY68" fmla="*/ 267005 h 665683"/>
                <a:gd name="connsiteX69" fmla="*/ 4509821 w 4517136"/>
                <a:gd name="connsiteY69" fmla="*/ 234086 h 665683"/>
                <a:gd name="connsiteX70" fmla="*/ 4506163 w 4517136"/>
                <a:gd name="connsiteY70" fmla="*/ 212141 h 665683"/>
                <a:gd name="connsiteX71" fmla="*/ 4498848 w 4517136"/>
                <a:gd name="connsiteY71" fmla="*/ 197510 h 665683"/>
                <a:gd name="connsiteX72" fmla="*/ 4484218 w 4517136"/>
                <a:gd name="connsiteY72" fmla="*/ 186538 h 665683"/>
                <a:gd name="connsiteX73" fmla="*/ 4414723 w 4517136"/>
                <a:gd name="connsiteY73" fmla="*/ 146304 h 665683"/>
                <a:gd name="connsiteX74" fmla="*/ 4334256 w 4517136"/>
                <a:gd name="connsiteY74" fmla="*/ 98755 h 665683"/>
                <a:gd name="connsiteX75" fmla="*/ 4206240 w 4517136"/>
                <a:gd name="connsiteY75" fmla="*/ 40234 h 665683"/>
                <a:gd name="connsiteX76" fmla="*/ 4136746 w 4517136"/>
                <a:gd name="connsiteY76" fmla="*/ 10973 h 665683"/>
                <a:gd name="connsiteX77" fmla="*/ 4100170 w 4517136"/>
                <a:gd name="connsiteY77" fmla="*/ 0 h 665683"/>
                <a:gd name="connsiteX78" fmla="*/ 4085539 w 4517136"/>
                <a:gd name="connsiteY78" fmla="*/ 0 h 665683"/>
                <a:gd name="connsiteX79" fmla="*/ 4037990 w 4517136"/>
                <a:gd name="connsiteY79" fmla="*/ 18288 h 665683"/>
                <a:gd name="connsiteX80" fmla="*/ 3950208 w 4517136"/>
                <a:gd name="connsiteY80" fmla="*/ 43891 h 665683"/>
                <a:gd name="connsiteX81" fmla="*/ 3847795 w 4517136"/>
                <a:gd name="connsiteY81" fmla="*/ 65837 h 665683"/>
                <a:gd name="connsiteX82" fmla="*/ 3657600 w 4517136"/>
                <a:gd name="connsiteY82" fmla="*/ 73152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517136" h="665683">
                  <a:moveTo>
                    <a:pt x="3657600" y="73152"/>
                  </a:moveTo>
                  <a:lnTo>
                    <a:pt x="3478378" y="84125"/>
                  </a:lnTo>
                  <a:lnTo>
                    <a:pt x="3302813" y="91440"/>
                  </a:lnTo>
                  <a:lnTo>
                    <a:pt x="3127248" y="98755"/>
                  </a:lnTo>
                  <a:lnTo>
                    <a:pt x="2911450" y="113386"/>
                  </a:lnTo>
                  <a:lnTo>
                    <a:pt x="2593238" y="113386"/>
                  </a:lnTo>
                  <a:lnTo>
                    <a:pt x="2505456" y="128016"/>
                  </a:lnTo>
                  <a:lnTo>
                    <a:pt x="2388413" y="149962"/>
                  </a:lnTo>
                  <a:lnTo>
                    <a:pt x="2307946" y="160934"/>
                  </a:lnTo>
                  <a:lnTo>
                    <a:pt x="2227478" y="171907"/>
                  </a:lnTo>
                  <a:lnTo>
                    <a:pt x="2176272" y="182880"/>
                  </a:lnTo>
                  <a:lnTo>
                    <a:pt x="1986077" y="197510"/>
                  </a:lnTo>
                  <a:lnTo>
                    <a:pt x="1762963" y="226771"/>
                  </a:lnTo>
                  <a:lnTo>
                    <a:pt x="1433779" y="274320"/>
                  </a:lnTo>
                  <a:lnTo>
                    <a:pt x="1104595" y="318211"/>
                  </a:lnTo>
                  <a:lnTo>
                    <a:pt x="863194" y="351130"/>
                  </a:lnTo>
                  <a:lnTo>
                    <a:pt x="588874" y="387706"/>
                  </a:lnTo>
                  <a:lnTo>
                    <a:pt x="351130" y="424282"/>
                  </a:lnTo>
                  <a:lnTo>
                    <a:pt x="307238" y="427939"/>
                  </a:lnTo>
                  <a:lnTo>
                    <a:pt x="277978" y="424282"/>
                  </a:lnTo>
                  <a:lnTo>
                    <a:pt x="223114" y="413309"/>
                  </a:lnTo>
                  <a:lnTo>
                    <a:pt x="175565" y="391363"/>
                  </a:lnTo>
                  <a:lnTo>
                    <a:pt x="131674" y="362102"/>
                  </a:lnTo>
                  <a:lnTo>
                    <a:pt x="106070" y="336499"/>
                  </a:lnTo>
                  <a:lnTo>
                    <a:pt x="69494" y="299923"/>
                  </a:lnTo>
                  <a:lnTo>
                    <a:pt x="40234" y="281635"/>
                  </a:lnTo>
                  <a:lnTo>
                    <a:pt x="21946" y="274320"/>
                  </a:lnTo>
                  <a:lnTo>
                    <a:pt x="3658" y="277978"/>
                  </a:lnTo>
                  <a:lnTo>
                    <a:pt x="0" y="292608"/>
                  </a:lnTo>
                  <a:lnTo>
                    <a:pt x="3658" y="314554"/>
                  </a:lnTo>
                  <a:lnTo>
                    <a:pt x="18288" y="354787"/>
                  </a:lnTo>
                  <a:lnTo>
                    <a:pt x="58522" y="435254"/>
                  </a:lnTo>
                  <a:lnTo>
                    <a:pt x="87782" y="486461"/>
                  </a:lnTo>
                  <a:lnTo>
                    <a:pt x="109728" y="519379"/>
                  </a:lnTo>
                  <a:lnTo>
                    <a:pt x="135331" y="552298"/>
                  </a:lnTo>
                  <a:lnTo>
                    <a:pt x="168250" y="585216"/>
                  </a:lnTo>
                  <a:lnTo>
                    <a:pt x="193853" y="607162"/>
                  </a:lnTo>
                  <a:lnTo>
                    <a:pt x="226771" y="629107"/>
                  </a:lnTo>
                  <a:lnTo>
                    <a:pt x="270662" y="651053"/>
                  </a:lnTo>
                  <a:lnTo>
                    <a:pt x="314554" y="665683"/>
                  </a:lnTo>
                  <a:lnTo>
                    <a:pt x="329184" y="665683"/>
                  </a:lnTo>
                  <a:lnTo>
                    <a:pt x="515722" y="632765"/>
                  </a:lnTo>
                  <a:lnTo>
                    <a:pt x="757123" y="585216"/>
                  </a:lnTo>
                  <a:lnTo>
                    <a:pt x="1027786" y="534010"/>
                  </a:lnTo>
                  <a:lnTo>
                    <a:pt x="1265530" y="490118"/>
                  </a:lnTo>
                  <a:lnTo>
                    <a:pt x="1444752" y="457200"/>
                  </a:lnTo>
                  <a:lnTo>
                    <a:pt x="1591056" y="431597"/>
                  </a:lnTo>
                  <a:lnTo>
                    <a:pt x="1821485" y="395021"/>
                  </a:lnTo>
                  <a:lnTo>
                    <a:pt x="2018995" y="365760"/>
                  </a:lnTo>
                  <a:lnTo>
                    <a:pt x="2194560" y="343814"/>
                  </a:lnTo>
                  <a:lnTo>
                    <a:pt x="2333549" y="329184"/>
                  </a:lnTo>
                  <a:lnTo>
                    <a:pt x="2809037" y="299923"/>
                  </a:lnTo>
                  <a:lnTo>
                    <a:pt x="2984602" y="281635"/>
                  </a:lnTo>
                  <a:lnTo>
                    <a:pt x="3156509" y="270662"/>
                  </a:lnTo>
                  <a:lnTo>
                    <a:pt x="3258922" y="267005"/>
                  </a:lnTo>
                  <a:lnTo>
                    <a:pt x="3419856" y="259690"/>
                  </a:lnTo>
                  <a:lnTo>
                    <a:pt x="3558845" y="259690"/>
                  </a:lnTo>
                  <a:lnTo>
                    <a:pt x="3697834" y="259690"/>
                  </a:lnTo>
                  <a:lnTo>
                    <a:pt x="3829507" y="267005"/>
                  </a:lnTo>
                  <a:lnTo>
                    <a:pt x="3957523" y="277978"/>
                  </a:lnTo>
                  <a:lnTo>
                    <a:pt x="4111142" y="292608"/>
                  </a:lnTo>
                  <a:lnTo>
                    <a:pt x="4246474" y="310896"/>
                  </a:lnTo>
                  <a:lnTo>
                    <a:pt x="4348886" y="325526"/>
                  </a:lnTo>
                  <a:lnTo>
                    <a:pt x="4422038" y="332842"/>
                  </a:lnTo>
                  <a:lnTo>
                    <a:pt x="4458614" y="332842"/>
                  </a:lnTo>
                  <a:lnTo>
                    <a:pt x="4491533" y="321869"/>
                  </a:lnTo>
                  <a:lnTo>
                    <a:pt x="4509821" y="310896"/>
                  </a:lnTo>
                  <a:lnTo>
                    <a:pt x="4517136" y="292608"/>
                  </a:lnTo>
                  <a:lnTo>
                    <a:pt x="4517136" y="267005"/>
                  </a:lnTo>
                  <a:lnTo>
                    <a:pt x="4509821" y="234086"/>
                  </a:lnTo>
                  <a:lnTo>
                    <a:pt x="4506163" y="212141"/>
                  </a:lnTo>
                  <a:lnTo>
                    <a:pt x="4498848" y="197510"/>
                  </a:lnTo>
                  <a:lnTo>
                    <a:pt x="4484218" y="186538"/>
                  </a:lnTo>
                  <a:lnTo>
                    <a:pt x="4414723" y="146304"/>
                  </a:lnTo>
                  <a:lnTo>
                    <a:pt x="4334256" y="98755"/>
                  </a:lnTo>
                  <a:lnTo>
                    <a:pt x="4206240" y="40234"/>
                  </a:lnTo>
                  <a:lnTo>
                    <a:pt x="4136746" y="10973"/>
                  </a:lnTo>
                  <a:lnTo>
                    <a:pt x="4100170" y="0"/>
                  </a:lnTo>
                  <a:lnTo>
                    <a:pt x="4085539" y="0"/>
                  </a:lnTo>
                  <a:lnTo>
                    <a:pt x="4037990" y="18288"/>
                  </a:lnTo>
                  <a:lnTo>
                    <a:pt x="3950208" y="43891"/>
                  </a:lnTo>
                  <a:lnTo>
                    <a:pt x="3847795" y="65837"/>
                  </a:lnTo>
                  <a:lnTo>
                    <a:pt x="3657600" y="731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53">
              <a:extLst>
                <a:ext uri="{FF2B5EF4-FFF2-40B4-BE49-F238E27FC236}">
                  <a16:creationId xmlns:a16="http://schemas.microsoft.com/office/drawing/2014/main" id="{16AE90B3-9F9C-429C-8C0F-B6BE3CCA6944}"/>
                </a:ext>
              </a:extLst>
            </p:cNvPr>
            <p:cNvSpPr/>
            <p:nvPr/>
          </p:nvSpPr>
          <p:spPr>
            <a:xfrm>
              <a:off x="2701925" y="2355851"/>
              <a:ext cx="3740150" cy="2657475"/>
            </a:xfrm>
            <a:custGeom>
              <a:avLst/>
              <a:gdLst>
                <a:gd name="connsiteX0" fmla="*/ 3195301 w 3739182"/>
                <a:gd name="connsiteY0" fmla="*/ 435105 h 2658218"/>
                <a:gd name="connsiteX1" fmla="*/ 3127316 w 3739182"/>
                <a:gd name="connsiteY1" fmla="*/ 523485 h 2658218"/>
                <a:gd name="connsiteX2" fmla="*/ 3055932 w 3739182"/>
                <a:gd name="connsiteY2" fmla="*/ 608467 h 2658218"/>
                <a:gd name="connsiteX3" fmla="*/ 2960752 w 3739182"/>
                <a:gd name="connsiteY3" fmla="*/ 710444 h 2658218"/>
                <a:gd name="connsiteX4" fmla="*/ 2838379 w 3739182"/>
                <a:gd name="connsiteY4" fmla="*/ 832818 h 2658218"/>
                <a:gd name="connsiteX5" fmla="*/ 2743200 w 3739182"/>
                <a:gd name="connsiteY5" fmla="*/ 921198 h 2658218"/>
                <a:gd name="connsiteX6" fmla="*/ 2668416 w 3739182"/>
                <a:gd name="connsiteY6" fmla="*/ 989183 h 2658218"/>
                <a:gd name="connsiteX7" fmla="*/ 2610629 w 3739182"/>
                <a:gd name="connsiteY7" fmla="*/ 1040172 h 2658218"/>
                <a:gd name="connsiteX8" fmla="*/ 2342088 w 3739182"/>
                <a:gd name="connsiteY8" fmla="*/ 1240728 h 2658218"/>
                <a:gd name="connsiteX9" fmla="*/ 2216315 w 3739182"/>
                <a:gd name="connsiteY9" fmla="*/ 1349505 h 2658218"/>
                <a:gd name="connsiteX10" fmla="*/ 2032755 w 3739182"/>
                <a:gd name="connsiteY10" fmla="*/ 1485475 h 2658218"/>
                <a:gd name="connsiteX11" fmla="*/ 1815203 w 3739182"/>
                <a:gd name="connsiteY11" fmla="*/ 1638441 h 2658218"/>
                <a:gd name="connsiteX12" fmla="*/ 1648639 w 3739182"/>
                <a:gd name="connsiteY12" fmla="*/ 1747218 h 2658218"/>
                <a:gd name="connsiteX13" fmla="*/ 1533065 w 3739182"/>
                <a:gd name="connsiteY13" fmla="*/ 1825401 h 2658218"/>
                <a:gd name="connsiteX14" fmla="*/ 1437885 w 3739182"/>
                <a:gd name="connsiteY14" fmla="*/ 1910382 h 2658218"/>
                <a:gd name="connsiteX15" fmla="*/ 1332508 w 3739182"/>
                <a:gd name="connsiteY15" fmla="*/ 1974968 h 2658218"/>
                <a:gd name="connsiteX16" fmla="*/ 1186340 w 3739182"/>
                <a:gd name="connsiteY16" fmla="*/ 2063348 h 2658218"/>
                <a:gd name="connsiteX17" fmla="*/ 1016378 w 3739182"/>
                <a:gd name="connsiteY17" fmla="*/ 2158528 h 2658218"/>
                <a:gd name="connsiteX18" fmla="*/ 934795 w 3739182"/>
                <a:gd name="connsiteY18" fmla="*/ 2202718 h 2658218"/>
                <a:gd name="connsiteX19" fmla="*/ 795426 w 3739182"/>
                <a:gd name="connsiteY19" fmla="*/ 2274102 h 2658218"/>
                <a:gd name="connsiteX20" fmla="*/ 642459 w 3739182"/>
                <a:gd name="connsiteY20" fmla="*/ 2348886 h 2658218"/>
                <a:gd name="connsiteX21" fmla="*/ 489493 w 3739182"/>
                <a:gd name="connsiteY21" fmla="*/ 2420270 h 2658218"/>
                <a:gd name="connsiteX22" fmla="*/ 333127 w 3739182"/>
                <a:gd name="connsiteY22" fmla="*/ 2488256 h 2658218"/>
                <a:gd name="connsiteX23" fmla="*/ 193758 w 3739182"/>
                <a:gd name="connsiteY23" fmla="*/ 2546043 h 2658218"/>
                <a:gd name="connsiteX24" fmla="*/ 57787 w 3739182"/>
                <a:gd name="connsiteY24" fmla="*/ 2597032 h 2658218"/>
                <a:gd name="connsiteX25" fmla="*/ 27194 w 3739182"/>
                <a:gd name="connsiteY25" fmla="*/ 2607229 h 2658218"/>
                <a:gd name="connsiteX26" fmla="*/ 6798 w 3739182"/>
                <a:gd name="connsiteY26" fmla="*/ 2617427 h 2658218"/>
                <a:gd name="connsiteX27" fmla="*/ 0 w 3739182"/>
                <a:gd name="connsiteY27" fmla="*/ 2627625 h 2658218"/>
                <a:gd name="connsiteX28" fmla="*/ 0 w 3739182"/>
                <a:gd name="connsiteY28" fmla="*/ 2637823 h 2658218"/>
                <a:gd name="connsiteX29" fmla="*/ 6798 w 3739182"/>
                <a:gd name="connsiteY29" fmla="*/ 2648021 h 2658218"/>
                <a:gd name="connsiteX30" fmla="*/ 27194 w 3739182"/>
                <a:gd name="connsiteY30" fmla="*/ 2654819 h 2658218"/>
                <a:gd name="connsiteX31" fmla="*/ 50989 w 3739182"/>
                <a:gd name="connsiteY31" fmla="*/ 2658218 h 2658218"/>
                <a:gd name="connsiteX32" fmla="*/ 146168 w 3739182"/>
                <a:gd name="connsiteY32" fmla="*/ 2634424 h 2658218"/>
                <a:gd name="connsiteX33" fmla="*/ 356922 w 3739182"/>
                <a:gd name="connsiteY33" fmla="*/ 2566438 h 2658218"/>
                <a:gd name="connsiteX34" fmla="*/ 594870 w 3739182"/>
                <a:gd name="connsiteY34" fmla="*/ 2484856 h 2658218"/>
                <a:gd name="connsiteX35" fmla="*/ 849814 w 3739182"/>
                <a:gd name="connsiteY35" fmla="*/ 2386278 h 2658218"/>
                <a:gd name="connsiteX36" fmla="*/ 1043572 w 3739182"/>
                <a:gd name="connsiteY36" fmla="*/ 2304696 h 2658218"/>
                <a:gd name="connsiteX37" fmla="*/ 1261124 w 3739182"/>
                <a:gd name="connsiteY37" fmla="*/ 2199319 h 2658218"/>
                <a:gd name="connsiteX38" fmla="*/ 1461680 w 3739182"/>
                <a:gd name="connsiteY38" fmla="*/ 2093942 h 2658218"/>
                <a:gd name="connsiteX39" fmla="*/ 1509270 w 3739182"/>
                <a:gd name="connsiteY39" fmla="*/ 2066748 h 2658218"/>
                <a:gd name="connsiteX40" fmla="*/ 1896785 w 3739182"/>
                <a:gd name="connsiteY40" fmla="*/ 1828800 h 2658218"/>
                <a:gd name="connsiteX41" fmla="*/ 2066748 w 3739182"/>
                <a:gd name="connsiteY41" fmla="*/ 1716624 h 2658218"/>
                <a:gd name="connsiteX42" fmla="*/ 2304696 w 3739182"/>
                <a:gd name="connsiteY42" fmla="*/ 1553460 h 2658218"/>
                <a:gd name="connsiteX43" fmla="*/ 2454263 w 3739182"/>
                <a:gd name="connsiteY43" fmla="*/ 1441285 h 2658218"/>
                <a:gd name="connsiteX44" fmla="*/ 2597032 w 3739182"/>
                <a:gd name="connsiteY44" fmla="*/ 1329109 h 2658218"/>
                <a:gd name="connsiteX45" fmla="*/ 2729603 w 3739182"/>
                <a:gd name="connsiteY45" fmla="*/ 1213534 h 2658218"/>
                <a:gd name="connsiteX46" fmla="*/ 2943756 w 3739182"/>
                <a:gd name="connsiteY46" fmla="*/ 1043572 h 2658218"/>
                <a:gd name="connsiteX47" fmla="*/ 3100122 w 3739182"/>
                <a:gd name="connsiteY47" fmla="*/ 883806 h 2658218"/>
                <a:gd name="connsiteX48" fmla="*/ 3225894 w 3739182"/>
                <a:gd name="connsiteY48" fmla="*/ 751235 h 2658218"/>
                <a:gd name="connsiteX49" fmla="*/ 3321074 w 3739182"/>
                <a:gd name="connsiteY49" fmla="*/ 652657 h 2658218"/>
                <a:gd name="connsiteX50" fmla="*/ 3426450 w 3739182"/>
                <a:gd name="connsiteY50" fmla="*/ 543881 h 2658218"/>
                <a:gd name="connsiteX51" fmla="*/ 3480839 w 3739182"/>
                <a:gd name="connsiteY51" fmla="*/ 482694 h 2658218"/>
                <a:gd name="connsiteX52" fmla="*/ 3514831 w 3739182"/>
                <a:gd name="connsiteY52" fmla="*/ 448702 h 2658218"/>
                <a:gd name="connsiteX53" fmla="*/ 3552223 w 3739182"/>
                <a:gd name="connsiteY53" fmla="*/ 424907 h 2658218"/>
                <a:gd name="connsiteX54" fmla="*/ 3589615 w 3739182"/>
                <a:gd name="connsiteY54" fmla="*/ 404511 h 2658218"/>
                <a:gd name="connsiteX55" fmla="*/ 3644003 w 3739182"/>
                <a:gd name="connsiteY55" fmla="*/ 387515 h 2658218"/>
                <a:gd name="connsiteX56" fmla="*/ 3688193 w 3739182"/>
                <a:gd name="connsiteY56" fmla="*/ 377317 h 2658218"/>
                <a:gd name="connsiteX57" fmla="*/ 3718787 w 3739182"/>
                <a:gd name="connsiteY57" fmla="*/ 363720 h 2658218"/>
                <a:gd name="connsiteX58" fmla="*/ 3732384 w 3739182"/>
                <a:gd name="connsiteY58" fmla="*/ 353522 h 2658218"/>
                <a:gd name="connsiteX59" fmla="*/ 3739182 w 3739182"/>
                <a:gd name="connsiteY59" fmla="*/ 339925 h 2658218"/>
                <a:gd name="connsiteX60" fmla="*/ 3739182 w 3739182"/>
                <a:gd name="connsiteY60" fmla="*/ 326328 h 2658218"/>
                <a:gd name="connsiteX61" fmla="*/ 3739182 w 3739182"/>
                <a:gd name="connsiteY61" fmla="*/ 309332 h 2658218"/>
                <a:gd name="connsiteX62" fmla="*/ 3728984 w 3739182"/>
                <a:gd name="connsiteY62" fmla="*/ 275340 h 2658218"/>
                <a:gd name="connsiteX63" fmla="*/ 3715387 w 3739182"/>
                <a:gd name="connsiteY63" fmla="*/ 248145 h 2658218"/>
                <a:gd name="connsiteX64" fmla="*/ 3701790 w 3739182"/>
                <a:gd name="connsiteY64" fmla="*/ 234548 h 2658218"/>
                <a:gd name="connsiteX65" fmla="*/ 3664398 w 3739182"/>
                <a:gd name="connsiteY65" fmla="*/ 200556 h 2658218"/>
                <a:gd name="connsiteX66" fmla="*/ 3627007 w 3739182"/>
                <a:gd name="connsiteY66" fmla="*/ 166563 h 2658218"/>
                <a:gd name="connsiteX67" fmla="*/ 3572619 w 3739182"/>
                <a:gd name="connsiteY67" fmla="*/ 125772 h 2658218"/>
                <a:gd name="connsiteX68" fmla="*/ 3511432 w 3739182"/>
                <a:gd name="connsiteY68" fmla="*/ 84981 h 2658218"/>
                <a:gd name="connsiteX69" fmla="*/ 3457044 w 3739182"/>
                <a:gd name="connsiteY69" fmla="*/ 50989 h 2658218"/>
                <a:gd name="connsiteX70" fmla="*/ 3409454 w 3739182"/>
                <a:gd name="connsiteY70" fmla="*/ 27194 h 2658218"/>
                <a:gd name="connsiteX71" fmla="*/ 3368663 w 3739182"/>
                <a:gd name="connsiteY71" fmla="*/ 6798 h 2658218"/>
                <a:gd name="connsiteX72" fmla="*/ 3341469 w 3739182"/>
                <a:gd name="connsiteY72" fmla="*/ 0 h 2658218"/>
                <a:gd name="connsiteX73" fmla="*/ 3310876 w 3739182"/>
                <a:gd name="connsiteY73" fmla="*/ 0 h 2658218"/>
                <a:gd name="connsiteX74" fmla="*/ 3266685 w 3739182"/>
                <a:gd name="connsiteY74" fmla="*/ 6798 h 2658218"/>
                <a:gd name="connsiteX75" fmla="*/ 3198700 w 3739182"/>
                <a:gd name="connsiteY75" fmla="*/ 30593 h 2658218"/>
                <a:gd name="connsiteX76" fmla="*/ 3178305 w 3739182"/>
                <a:gd name="connsiteY76" fmla="*/ 40791 h 2658218"/>
                <a:gd name="connsiteX77" fmla="*/ 3171506 w 3739182"/>
                <a:gd name="connsiteY77" fmla="*/ 47589 h 2658218"/>
                <a:gd name="connsiteX78" fmla="*/ 3174905 w 3739182"/>
                <a:gd name="connsiteY78" fmla="*/ 54388 h 2658218"/>
                <a:gd name="connsiteX79" fmla="*/ 3198700 w 3739182"/>
                <a:gd name="connsiteY79" fmla="*/ 67985 h 2658218"/>
                <a:gd name="connsiteX80" fmla="*/ 3273484 w 3739182"/>
                <a:gd name="connsiteY80" fmla="*/ 115574 h 2658218"/>
                <a:gd name="connsiteX81" fmla="*/ 3310876 w 3739182"/>
                <a:gd name="connsiteY81" fmla="*/ 146168 h 2658218"/>
                <a:gd name="connsiteX82" fmla="*/ 3334671 w 3739182"/>
                <a:gd name="connsiteY82" fmla="*/ 169963 h 2658218"/>
                <a:gd name="connsiteX83" fmla="*/ 3341469 w 3739182"/>
                <a:gd name="connsiteY83" fmla="*/ 186959 h 2658218"/>
                <a:gd name="connsiteX84" fmla="*/ 3344868 w 3739182"/>
                <a:gd name="connsiteY84" fmla="*/ 200556 h 2658218"/>
                <a:gd name="connsiteX85" fmla="*/ 3341469 w 3739182"/>
                <a:gd name="connsiteY85" fmla="*/ 217552 h 2658218"/>
                <a:gd name="connsiteX86" fmla="*/ 3314275 w 3739182"/>
                <a:gd name="connsiteY86" fmla="*/ 265142 h 2658218"/>
                <a:gd name="connsiteX87" fmla="*/ 3266685 w 3739182"/>
                <a:gd name="connsiteY87" fmla="*/ 336526 h 2658218"/>
                <a:gd name="connsiteX88" fmla="*/ 3195301 w 3739182"/>
                <a:gd name="connsiteY88" fmla="*/ 435105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739182" h="2658218">
                  <a:moveTo>
                    <a:pt x="3195301" y="435105"/>
                  </a:moveTo>
                  <a:lnTo>
                    <a:pt x="3127316" y="523485"/>
                  </a:lnTo>
                  <a:lnTo>
                    <a:pt x="3055932" y="608467"/>
                  </a:lnTo>
                  <a:lnTo>
                    <a:pt x="2960752" y="710444"/>
                  </a:lnTo>
                  <a:lnTo>
                    <a:pt x="2838379" y="832818"/>
                  </a:lnTo>
                  <a:lnTo>
                    <a:pt x="2743200" y="921198"/>
                  </a:lnTo>
                  <a:lnTo>
                    <a:pt x="2668416" y="989183"/>
                  </a:lnTo>
                  <a:lnTo>
                    <a:pt x="2610629" y="1040172"/>
                  </a:lnTo>
                  <a:lnTo>
                    <a:pt x="2342088" y="1240728"/>
                  </a:lnTo>
                  <a:lnTo>
                    <a:pt x="2216315" y="1349505"/>
                  </a:lnTo>
                  <a:lnTo>
                    <a:pt x="2032755" y="1485475"/>
                  </a:lnTo>
                  <a:lnTo>
                    <a:pt x="1815203" y="1638441"/>
                  </a:lnTo>
                  <a:lnTo>
                    <a:pt x="1648639" y="1747218"/>
                  </a:lnTo>
                  <a:lnTo>
                    <a:pt x="1533065" y="1825401"/>
                  </a:lnTo>
                  <a:lnTo>
                    <a:pt x="1437885" y="1910382"/>
                  </a:lnTo>
                  <a:lnTo>
                    <a:pt x="1332508" y="1974968"/>
                  </a:lnTo>
                  <a:lnTo>
                    <a:pt x="1186340" y="2063348"/>
                  </a:lnTo>
                  <a:lnTo>
                    <a:pt x="1016378" y="2158528"/>
                  </a:lnTo>
                  <a:lnTo>
                    <a:pt x="934795" y="2202718"/>
                  </a:lnTo>
                  <a:lnTo>
                    <a:pt x="795426" y="2274102"/>
                  </a:lnTo>
                  <a:lnTo>
                    <a:pt x="642459" y="2348886"/>
                  </a:lnTo>
                  <a:lnTo>
                    <a:pt x="489493" y="2420270"/>
                  </a:lnTo>
                  <a:lnTo>
                    <a:pt x="333127" y="2488256"/>
                  </a:lnTo>
                  <a:lnTo>
                    <a:pt x="193758" y="2546043"/>
                  </a:lnTo>
                  <a:lnTo>
                    <a:pt x="57787" y="2597032"/>
                  </a:lnTo>
                  <a:lnTo>
                    <a:pt x="27194" y="2607229"/>
                  </a:lnTo>
                  <a:lnTo>
                    <a:pt x="6798" y="2617427"/>
                  </a:lnTo>
                  <a:lnTo>
                    <a:pt x="0" y="2627625"/>
                  </a:lnTo>
                  <a:lnTo>
                    <a:pt x="0" y="2637823"/>
                  </a:lnTo>
                  <a:lnTo>
                    <a:pt x="6798" y="2648021"/>
                  </a:lnTo>
                  <a:lnTo>
                    <a:pt x="27194" y="2654819"/>
                  </a:lnTo>
                  <a:lnTo>
                    <a:pt x="50989" y="2658218"/>
                  </a:lnTo>
                  <a:lnTo>
                    <a:pt x="146168" y="2634424"/>
                  </a:lnTo>
                  <a:lnTo>
                    <a:pt x="356922" y="2566438"/>
                  </a:lnTo>
                  <a:lnTo>
                    <a:pt x="594870" y="2484856"/>
                  </a:lnTo>
                  <a:lnTo>
                    <a:pt x="849814" y="2386278"/>
                  </a:lnTo>
                  <a:lnTo>
                    <a:pt x="1043572" y="2304696"/>
                  </a:lnTo>
                  <a:lnTo>
                    <a:pt x="1261124" y="2199319"/>
                  </a:lnTo>
                  <a:lnTo>
                    <a:pt x="1461680" y="2093942"/>
                  </a:lnTo>
                  <a:lnTo>
                    <a:pt x="1509270" y="2066748"/>
                  </a:lnTo>
                  <a:lnTo>
                    <a:pt x="1896785" y="1828800"/>
                  </a:lnTo>
                  <a:lnTo>
                    <a:pt x="2066748" y="1716624"/>
                  </a:lnTo>
                  <a:lnTo>
                    <a:pt x="2304696" y="1553460"/>
                  </a:lnTo>
                  <a:lnTo>
                    <a:pt x="2454263" y="1441285"/>
                  </a:lnTo>
                  <a:lnTo>
                    <a:pt x="2597032" y="1329109"/>
                  </a:lnTo>
                  <a:lnTo>
                    <a:pt x="2729603" y="1213534"/>
                  </a:lnTo>
                  <a:lnTo>
                    <a:pt x="2943756" y="1043572"/>
                  </a:lnTo>
                  <a:lnTo>
                    <a:pt x="3100122" y="883806"/>
                  </a:lnTo>
                  <a:lnTo>
                    <a:pt x="3225894" y="751235"/>
                  </a:lnTo>
                  <a:lnTo>
                    <a:pt x="3321074" y="652657"/>
                  </a:lnTo>
                  <a:lnTo>
                    <a:pt x="3426450" y="543881"/>
                  </a:lnTo>
                  <a:lnTo>
                    <a:pt x="3480839" y="482694"/>
                  </a:lnTo>
                  <a:lnTo>
                    <a:pt x="3514831" y="448702"/>
                  </a:lnTo>
                  <a:lnTo>
                    <a:pt x="3552223" y="424907"/>
                  </a:lnTo>
                  <a:lnTo>
                    <a:pt x="3589615" y="404511"/>
                  </a:lnTo>
                  <a:lnTo>
                    <a:pt x="3644003" y="387515"/>
                  </a:lnTo>
                  <a:lnTo>
                    <a:pt x="3688193" y="377317"/>
                  </a:lnTo>
                  <a:lnTo>
                    <a:pt x="3718787" y="363720"/>
                  </a:lnTo>
                  <a:lnTo>
                    <a:pt x="3732384" y="353522"/>
                  </a:lnTo>
                  <a:lnTo>
                    <a:pt x="3739182" y="339925"/>
                  </a:lnTo>
                  <a:lnTo>
                    <a:pt x="3739182" y="326328"/>
                  </a:lnTo>
                  <a:lnTo>
                    <a:pt x="3739182" y="309332"/>
                  </a:lnTo>
                  <a:lnTo>
                    <a:pt x="3728984" y="275340"/>
                  </a:lnTo>
                  <a:lnTo>
                    <a:pt x="3715387" y="248145"/>
                  </a:lnTo>
                  <a:lnTo>
                    <a:pt x="3701790" y="234548"/>
                  </a:lnTo>
                  <a:lnTo>
                    <a:pt x="3664398" y="200556"/>
                  </a:lnTo>
                  <a:lnTo>
                    <a:pt x="3627007" y="166563"/>
                  </a:lnTo>
                  <a:lnTo>
                    <a:pt x="3572619" y="125772"/>
                  </a:lnTo>
                  <a:lnTo>
                    <a:pt x="3511432" y="84981"/>
                  </a:lnTo>
                  <a:lnTo>
                    <a:pt x="3457044" y="50989"/>
                  </a:lnTo>
                  <a:lnTo>
                    <a:pt x="3409454" y="27194"/>
                  </a:lnTo>
                  <a:lnTo>
                    <a:pt x="3368663" y="6798"/>
                  </a:lnTo>
                  <a:lnTo>
                    <a:pt x="3341469" y="0"/>
                  </a:lnTo>
                  <a:lnTo>
                    <a:pt x="3310876" y="0"/>
                  </a:lnTo>
                  <a:lnTo>
                    <a:pt x="3266685" y="6798"/>
                  </a:lnTo>
                  <a:lnTo>
                    <a:pt x="3198700" y="30593"/>
                  </a:lnTo>
                  <a:lnTo>
                    <a:pt x="3178305" y="40791"/>
                  </a:lnTo>
                  <a:lnTo>
                    <a:pt x="3171506" y="47589"/>
                  </a:lnTo>
                  <a:lnTo>
                    <a:pt x="3174905" y="54388"/>
                  </a:lnTo>
                  <a:lnTo>
                    <a:pt x="3198700" y="67985"/>
                  </a:lnTo>
                  <a:lnTo>
                    <a:pt x="3273484" y="115574"/>
                  </a:lnTo>
                  <a:lnTo>
                    <a:pt x="3310876" y="146168"/>
                  </a:lnTo>
                  <a:lnTo>
                    <a:pt x="3334671" y="169963"/>
                  </a:lnTo>
                  <a:lnTo>
                    <a:pt x="3341469" y="186959"/>
                  </a:lnTo>
                  <a:lnTo>
                    <a:pt x="3344868" y="200556"/>
                  </a:lnTo>
                  <a:lnTo>
                    <a:pt x="3341469" y="217552"/>
                  </a:lnTo>
                  <a:lnTo>
                    <a:pt x="3314275" y="265142"/>
                  </a:lnTo>
                  <a:lnTo>
                    <a:pt x="3266685" y="336526"/>
                  </a:lnTo>
                  <a:lnTo>
                    <a:pt x="3195301" y="4351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4">
              <a:extLst>
                <a:ext uri="{FF2B5EF4-FFF2-40B4-BE49-F238E27FC236}">
                  <a16:creationId xmlns:a16="http://schemas.microsoft.com/office/drawing/2014/main" id="{C052B155-A144-4D79-9291-0D92AC23ACCC}"/>
                </a:ext>
              </a:extLst>
            </p:cNvPr>
            <p:cNvSpPr/>
            <p:nvPr/>
          </p:nvSpPr>
          <p:spPr>
            <a:xfrm>
              <a:off x="4003675" y="4079876"/>
              <a:ext cx="430213" cy="2097087"/>
            </a:xfrm>
            <a:custGeom>
              <a:avLst/>
              <a:gdLst>
                <a:gd name="connsiteX0" fmla="*/ 427265 w 429986"/>
                <a:gd name="connsiteY0" fmla="*/ 459922 h 2098222"/>
                <a:gd name="connsiteX1" fmla="*/ 429986 w 429986"/>
                <a:gd name="connsiteY1" fmla="*/ 666750 h 2098222"/>
                <a:gd name="connsiteX2" fmla="*/ 429986 w 429986"/>
                <a:gd name="connsiteY2" fmla="*/ 895350 h 2098222"/>
                <a:gd name="connsiteX3" fmla="*/ 408215 w 429986"/>
                <a:gd name="connsiteY3" fmla="*/ 1023258 h 2098222"/>
                <a:gd name="connsiteX4" fmla="*/ 402772 w 429986"/>
                <a:gd name="connsiteY4" fmla="*/ 1208315 h 2098222"/>
                <a:gd name="connsiteX5" fmla="*/ 394608 w 429986"/>
                <a:gd name="connsiteY5" fmla="*/ 1450522 h 2098222"/>
                <a:gd name="connsiteX6" fmla="*/ 383722 w 429986"/>
                <a:gd name="connsiteY6" fmla="*/ 1768929 h 2098222"/>
                <a:gd name="connsiteX7" fmla="*/ 359229 w 429986"/>
                <a:gd name="connsiteY7" fmla="*/ 1945822 h 2098222"/>
                <a:gd name="connsiteX8" fmla="*/ 340179 w 429986"/>
                <a:gd name="connsiteY8" fmla="*/ 2000250 h 2098222"/>
                <a:gd name="connsiteX9" fmla="*/ 321129 w 429986"/>
                <a:gd name="connsiteY9" fmla="*/ 2046515 h 2098222"/>
                <a:gd name="connsiteX10" fmla="*/ 304800 w 429986"/>
                <a:gd name="connsiteY10" fmla="*/ 2076450 h 2098222"/>
                <a:gd name="connsiteX11" fmla="*/ 288472 w 429986"/>
                <a:gd name="connsiteY11" fmla="*/ 2090058 h 2098222"/>
                <a:gd name="connsiteX12" fmla="*/ 274865 w 429986"/>
                <a:gd name="connsiteY12" fmla="*/ 2095500 h 2098222"/>
                <a:gd name="connsiteX13" fmla="*/ 263979 w 429986"/>
                <a:gd name="connsiteY13" fmla="*/ 2098222 h 2098222"/>
                <a:gd name="connsiteX14" fmla="*/ 247650 w 429986"/>
                <a:gd name="connsiteY14" fmla="*/ 2098222 h 2098222"/>
                <a:gd name="connsiteX15" fmla="*/ 228600 w 429986"/>
                <a:gd name="connsiteY15" fmla="*/ 2090058 h 2098222"/>
                <a:gd name="connsiteX16" fmla="*/ 201386 w 429986"/>
                <a:gd name="connsiteY16" fmla="*/ 2071008 h 2098222"/>
                <a:gd name="connsiteX17" fmla="*/ 176893 w 429986"/>
                <a:gd name="connsiteY17" fmla="*/ 2046515 h 2098222"/>
                <a:gd name="connsiteX18" fmla="*/ 157843 w 429986"/>
                <a:gd name="connsiteY18" fmla="*/ 2024743 h 2098222"/>
                <a:gd name="connsiteX19" fmla="*/ 146958 w 429986"/>
                <a:gd name="connsiteY19" fmla="*/ 2008415 h 2098222"/>
                <a:gd name="connsiteX20" fmla="*/ 130629 w 429986"/>
                <a:gd name="connsiteY20" fmla="*/ 1981200 h 2098222"/>
                <a:gd name="connsiteX21" fmla="*/ 111579 w 429986"/>
                <a:gd name="connsiteY21" fmla="*/ 1943100 h 2098222"/>
                <a:gd name="connsiteX22" fmla="*/ 97972 w 429986"/>
                <a:gd name="connsiteY22" fmla="*/ 1902279 h 2098222"/>
                <a:gd name="connsiteX23" fmla="*/ 92529 w 429986"/>
                <a:gd name="connsiteY23" fmla="*/ 1853293 h 2098222"/>
                <a:gd name="connsiteX24" fmla="*/ 95250 w 429986"/>
                <a:gd name="connsiteY24" fmla="*/ 1809750 h 2098222"/>
                <a:gd name="connsiteX25" fmla="*/ 106136 w 429986"/>
                <a:gd name="connsiteY25" fmla="*/ 1752600 h 2098222"/>
                <a:gd name="connsiteX26" fmla="*/ 127908 w 429986"/>
                <a:gd name="connsiteY26" fmla="*/ 1679122 h 2098222"/>
                <a:gd name="connsiteX27" fmla="*/ 144236 w 429986"/>
                <a:gd name="connsiteY27" fmla="*/ 1619250 h 2098222"/>
                <a:gd name="connsiteX28" fmla="*/ 157843 w 429986"/>
                <a:gd name="connsiteY28" fmla="*/ 1564822 h 2098222"/>
                <a:gd name="connsiteX29" fmla="*/ 168729 w 429986"/>
                <a:gd name="connsiteY29" fmla="*/ 1504950 h 2098222"/>
                <a:gd name="connsiteX30" fmla="*/ 176893 w 429986"/>
                <a:gd name="connsiteY30" fmla="*/ 1447800 h 2098222"/>
                <a:gd name="connsiteX31" fmla="*/ 187779 w 429986"/>
                <a:gd name="connsiteY31" fmla="*/ 1363436 h 2098222"/>
                <a:gd name="connsiteX32" fmla="*/ 195943 w 429986"/>
                <a:gd name="connsiteY32" fmla="*/ 1298122 h 2098222"/>
                <a:gd name="connsiteX33" fmla="*/ 201386 w 429986"/>
                <a:gd name="connsiteY33" fmla="*/ 1230086 h 2098222"/>
                <a:gd name="connsiteX34" fmla="*/ 206829 w 429986"/>
                <a:gd name="connsiteY34" fmla="*/ 1153886 h 2098222"/>
                <a:gd name="connsiteX35" fmla="*/ 209550 w 429986"/>
                <a:gd name="connsiteY35" fmla="*/ 1080408 h 2098222"/>
                <a:gd name="connsiteX36" fmla="*/ 214993 w 429986"/>
                <a:gd name="connsiteY36" fmla="*/ 957943 h 2098222"/>
                <a:gd name="connsiteX37" fmla="*/ 212272 w 429986"/>
                <a:gd name="connsiteY37" fmla="*/ 873579 h 2098222"/>
                <a:gd name="connsiteX38" fmla="*/ 209550 w 429986"/>
                <a:gd name="connsiteY38" fmla="*/ 729343 h 2098222"/>
                <a:gd name="connsiteX39" fmla="*/ 204108 w 429986"/>
                <a:gd name="connsiteY39" fmla="*/ 606879 h 2098222"/>
                <a:gd name="connsiteX40" fmla="*/ 204108 w 429986"/>
                <a:gd name="connsiteY40" fmla="*/ 533400 h 2098222"/>
                <a:gd name="connsiteX41" fmla="*/ 201386 w 429986"/>
                <a:gd name="connsiteY41" fmla="*/ 481693 h 2098222"/>
                <a:gd name="connsiteX42" fmla="*/ 193222 w 429986"/>
                <a:gd name="connsiteY42" fmla="*/ 408215 h 2098222"/>
                <a:gd name="connsiteX43" fmla="*/ 182336 w 429986"/>
                <a:gd name="connsiteY43" fmla="*/ 345622 h 2098222"/>
                <a:gd name="connsiteX44" fmla="*/ 119743 w 429986"/>
                <a:gd name="connsiteY44" fmla="*/ 206829 h 2098222"/>
                <a:gd name="connsiteX45" fmla="*/ 76200 w 429986"/>
                <a:gd name="connsiteY45" fmla="*/ 146958 h 2098222"/>
                <a:gd name="connsiteX46" fmla="*/ 38100 w 429986"/>
                <a:gd name="connsiteY46" fmla="*/ 103415 h 2098222"/>
                <a:gd name="connsiteX47" fmla="*/ 13608 w 429986"/>
                <a:gd name="connsiteY47" fmla="*/ 76200 h 2098222"/>
                <a:gd name="connsiteX48" fmla="*/ 5443 w 429986"/>
                <a:gd name="connsiteY48" fmla="*/ 57150 h 2098222"/>
                <a:gd name="connsiteX49" fmla="*/ 0 w 429986"/>
                <a:gd name="connsiteY49" fmla="*/ 38100 h 2098222"/>
                <a:gd name="connsiteX50" fmla="*/ 2722 w 429986"/>
                <a:gd name="connsiteY50" fmla="*/ 19050 h 2098222"/>
                <a:gd name="connsiteX51" fmla="*/ 8165 w 429986"/>
                <a:gd name="connsiteY51" fmla="*/ 8165 h 2098222"/>
                <a:gd name="connsiteX52" fmla="*/ 24493 w 429986"/>
                <a:gd name="connsiteY52" fmla="*/ 0 h 2098222"/>
                <a:gd name="connsiteX53" fmla="*/ 38100 w 429986"/>
                <a:gd name="connsiteY53" fmla="*/ 0 h 2098222"/>
                <a:gd name="connsiteX54" fmla="*/ 68036 w 429986"/>
                <a:gd name="connsiteY54" fmla="*/ 0 h 2098222"/>
                <a:gd name="connsiteX55" fmla="*/ 108858 w 429986"/>
                <a:gd name="connsiteY55" fmla="*/ 10886 h 2098222"/>
                <a:gd name="connsiteX56" fmla="*/ 152400 w 429986"/>
                <a:gd name="connsiteY56" fmla="*/ 29936 h 2098222"/>
                <a:gd name="connsiteX57" fmla="*/ 190500 w 429986"/>
                <a:gd name="connsiteY57" fmla="*/ 46265 h 2098222"/>
                <a:gd name="connsiteX58" fmla="*/ 274865 w 429986"/>
                <a:gd name="connsiteY58" fmla="*/ 100693 h 2098222"/>
                <a:gd name="connsiteX59" fmla="*/ 427265 w 429986"/>
                <a:gd name="connsiteY59" fmla="*/ 280308 h 2098222"/>
                <a:gd name="connsiteX60" fmla="*/ 427265 w 429986"/>
                <a:gd name="connsiteY60" fmla="*/ 459922 h 209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9986" h="2098222">
                  <a:moveTo>
                    <a:pt x="427265" y="459922"/>
                  </a:moveTo>
                  <a:lnTo>
                    <a:pt x="429986" y="666750"/>
                  </a:lnTo>
                  <a:lnTo>
                    <a:pt x="429986" y="895350"/>
                  </a:lnTo>
                  <a:lnTo>
                    <a:pt x="408215" y="1023258"/>
                  </a:lnTo>
                  <a:lnTo>
                    <a:pt x="402772" y="1208315"/>
                  </a:lnTo>
                  <a:lnTo>
                    <a:pt x="394608" y="1450522"/>
                  </a:lnTo>
                  <a:lnTo>
                    <a:pt x="383722" y="1768929"/>
                  </a:lnTo>
                  <a:lnTo>
                    <a:pt x="359229" y="1945822"/>
                  </a:lnTo>
                  <a:lnTo>
                    <a:pt x="340179" y="2000250"/>
                  </a:lnTo>
                  <a:lnTo>
                    <a:pt x="321129" y="2046515"/>
                  </a:lnTo>
                  <a:lnTo>
                    <a:pt x="304800" y="2076450"/>
                  </a:lnTo>
                  <a:lnTo>
                    <a:pt x="288472" y="2090058"/>
                  </a:lnTo>
                  <a:lnTo>
                    <a:pt x="274865" y="2095500"/>
                  </a:lnTo>
                  <a:lnTo>
                    <a:pt x="263979" y="2098222"/>
                  </a:lnTo>
                  <a:lnTo>
                    <a:pt x="247650" y="2098222"/>
                  </a:lnTo>
                  <a:lnTo>
                    <a:pt x="228600" y="2090058"/>
                  </a:lnTo>
                  <a:lnTo>
                    <a:pt x="201386" y="2071008"/>
                  </a:lnTo>
                  <a:lnTo>
                    <a:pt x="176893" y="2046515"/>
                  </a:lnTo>
                  <a:lnTo>
                    <a:pt x="157843" y="2024743"/>
                  </a:lnTo>
                  <a:lnTo>
                    <a:pt x="146958" y="2008415"/>
                  </a:lnTo>
                  <a:lnTo>
                    <a:pt x="130629" y="1981200"/>
                  </a:lnTo>
                  <a:lnTo>
                    <a:pt x="111579" y="1943100"/>
                  </a:lnTo>
                  <a:lnTo>
                    <a:pt x="97972" y="1902279"/>
                  </a:lnTo>
                  <a:lnTo>
                    <a:pt x="92529" y="1853293"/>
                  </a:lnTo>
                  <a:lnTo>
                    <a:pt x="95250" y="1809750"/>
                  </a:lnTo>
                  <a:lnTo>
                    <a:pt x="106136" y="1752600"/>
                  </a:lnTo>
                  <a:lnTo>
                    <a:pt x="127908" y="1679122"/>
                  </a:lnTo>
                  <a:lnTo>
                    <a:pt x="144236" y="1619250"/>
                  </a:lnTo>
                  <a:lnTo>
                    <a:pt x="157843" y="1564822"/>
                  </a:lnTo>
                  <a:lnTo>
                    <a:pt x="168729" y="1504950"/>
                  </a:lnTo>
                  <a:lnTo>
                    <a:pt x="176893" y="1447800"/>
                  </a:lnTo>
                  <a:lnTo>
                    <a:pt x="187779" y="1363436"/>
                  </a:lnTo>
                  <a:lnTo>
                    <a:pt x="195943" y="1298122"/>
                  </a:lnTo>
                  <a:lnTo>
                    <a:pt x="201386" y="1230086"/>
                  </a:lnTo>
                  <a:lnTo>
                    <a:pt x="206829" y="1153886"/>
                  </a:lnTo>
                  <a:lnTo>
                    <a:pt x="209550" y="1080408"/>
                  </a:lnTo>
                  <a:lnTo>
                    <a:pt x="214993" y="957943"/>
                  </a:lnTo>
                  <a:lnTo>
                    <a:pt x="212272" y="873579"/>
                  </a:lnTo>
                  <a:cubicBezTo>
                    <a:pt x="211365" y="825500"/>
                    <a:pt x="210457" y="777422"/>
                    <a:pt x="209550" y="729343"/>
                  </a:cubicBezTo>
                  <a:lnTo>
                    <a:pt x="204108" y="606879"/>
                  </a:lnTo>
                  <a:lnTo>
                    <a:pt x="204108" y="533400"/>
                  </a:lnTo>
                  <a:lnTo>
                    <a:pt x="201386" y="481693"/>
                  </a:lnTo>
                  <a:lnTo>
                    <a:pt x="193222" y="408215"/>
                  </a:lnTo>
                  <a:lnTo>
                    <a:pt x="182336" y="345622"/>
                  </a:lnTo>
                  <a:lnTo>
                    <a:pt x="119743" y="206829"/>
                  </a:lnTo>
                  <a:lnTo>
                    <a:pt x="76200" y="146958"/>
                  </a:lnTo>
                  <a:lnTo>
                    <a:pt x="38100" y="103415"/>
                  </a:lnTo>
                  <a:lnTo>
                    <a:pt x="13608" y="76200"/>
                  </a:lnTo>
                  <a:lnTo>
                    <a:pt x="5443" y="57150"/>
                  </a:lnTo>
                  <a:lnTo>
                    <a:pt x="0" y="38100"/>
                  </a:lnTo>
                  <a:lnTo>
                    <a:pt x="2722" y="19050"/>
                  </a:lnTo>
                  <a:lnTo>
                    <a:pt x="8165" y="8165"/>
                  </a:lnTo>
                  <a:lnTo>
                    <a:pt x="24493" y="0"/>
                  </a:lnTo>
                  <a:lnTo>
                    <a:pt x="38100" y="0"/>
                  </a:lnTo>
                  <a:lnTo>
                    <a:pt x="68036" y="0"/>
                  </a:lnTo>
                  <a:lnTo>
                    <a:pt x="108858" y="10886"/>
                  </a:lnTo>
                  <a:lnTo>
                    <a:pt x="152400" y="29936"/>
                  </a:lnTo>
                  <a:lnTo>
                    <a:pt x="190500" y="46265"/>
                  </a:lnTo>
                  <a:lnTo>
                    <a:pt x="274865" y="100693"/>
                  </a:lnTo>
                  <a:lnTo>
                    <a:pt x="427265" y="280308"/>
                  </a:lnTo>
                  <a:lnTo>
                    <a:pt x="427265" y="4599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5">
              <a:extLst>
                <a:ext uri="{FF2B5EF4-FFF2-40B4-BE49-F238E27FC236}">
                  <a16:creationId xmlns:a16="http://schemas.microsoft.com/office/drawing/2014/main" id="{37A72DA1-FD73-4712-A35B-CDF2CFF57BFB}"/>
                </a:ext>
              </a:extLst>
            </p:cNvPr>
            <p:cNvSpPr/>
            <p:nvPr/>
          </p:nvSpPr>
          <p:spPr>
            <a:xfrm>
              <a:off x="4340225" y="4060826"/>
              <a:ext cx="1992313" cy="2065337"/>
            </a:xfrm>
            <a:custGeom>
              <a:avLst/>
              <a:gdLst>
                <a:gd name="connsiteX0" fmla="*/ 854528 w 1992085"/>
                <a:gd name="connsiteY0" fmla="*/ 244929 h 2065565"/>
                <a:gd name="connsiteX1" fmla="*/ 631371 w 1992085"/>
                <a:gd name="connsiteY1" fmla="*/ 258536 h 2065565"/>
                <a:gd name="connsiteX2" fmla="*/ 495300 w 1992085"/>
                <a:gd name="connsiteY2" fmla="*/ 269422 h 2065565"/>
                <a:gd name="connsiteX3" fmla="*/ 386442 w 1992085"/>
                <a:gd name="connsiteY3" fmla="*/ 280308 h 2065565"/>
                <a:gd name="connsiteX4" fmla="*/ 272142 w 1992085"/>
                <a:gd name="connsiteY4" fmla="*/ 293915 h 2065565"/>
                <a:gd name="connsiteX5" fmla="*/ 163285 w 1992085"/>
                <a:gd name="connsiteY5" fmla="*/ 312965 h 2065565"/>
                <a:gd name="connsiteX6" fmla="*/ 0 w 1992085"/>
                <a:gd name="connsiteY6" fmla="*/ 351065 h 2065565"/>
                <a:gd name="connsiteX7" fmla="*/ 2721 w 1992085"/>
                <a:gd name="connsiteY7" fmla="*/ 149679 h 2065565"/>
                <a:gd name="connsiteX8" fmla="*/ 367392 w 1992085"/>
                <a:gd name="connsiteY8" fmla="*/ 111579 h 2065565"/>
                <a:gd name="connsiteX9" fmla="*/ 500742 w 1992085"/>
                <a:gd name="connsiteY9" fmla="*/ 92529 h 2065565"/>
                <a:gd name="connsiteX10" fmla="*/ 647700 w 1992085"/>
                <a:gd name="connsiteY10" fmla="*/ 78922 h 2065565"/>
                <a:gd name="connsiteX11" fmla="*/ 827314 w 1992085"/>
                <a:gd name="connsiteY11" fmla="*/ 62593 h 2065565"/>
                <a:gd name="connsiteX12" fmla="*/ 1042307 w 1992085"/>
                <a:gd name="connsiteY12" fmla="*/ 51708 h 2065565"/>
                <a:gd name="connsiteX13" fmla="*/ 1183821 w 1992085"/>
                <a:gd name="connsiteY13" fmla="*/ 46265 h 2065565"/>
                <a:gd name="connsiteX14" fmla="*/ 1330778 w 1992085"/>
                <a:gd name="connsiteY14" fmla="*/ 40822 h 2065565"/>
                <a:gd name="connsiteX15" fmla="*/ 1488621 w 1992085"/>
                <a:gd name="connsiteY15" fmla="*/ 38100 h 2065565"/>
                <a:gd name="connsiteX16" fmla="*/ 1515835 w 1992085"/>
                <a:gd name="connsiteY16" fmla="*/ 38100 h 2065565"/>
                <a:gd name="connsiteX17" fmla="*/ 1537607 w 1992085"/>
                <a:gd name="connsiteY17" fmla="*/ 21772 h 2065565"/>
                <a:gd name="connsiteX18" fmla="*/ 1564821 w 1992085"/>
                <a:gd name="connsiteY18" fmla="*/ 8165 h 2065565"/>
                <a:gd name="connsiteX19" fmla="*/ 1592035 w 1992085"/>
                <a:gd name="connsiteY19" fmla="*/ 0 h 2065565"/>
                <a:gd name="connsiteX20" fmla="*/ 1632857 w 1992085"/>
                <a:gd name="connsiteY20" fmla="*/ 2722 h 2065565"/>
                <a:gd name="connsiteX21" fmla="*/ 1660071 w 1992085"/>
                <a:gd name="connsiteY21" fmla="*/ 10886 h 2065565"/>
                <a:gd name="connsiteX22" fmla="*/ 1706335 w 1992085"/>
                <a:gd name="connsiteY22" fmla="*/ 32658 h 2065565"/>
                <a:gd name="connsiteX23" fmla="*/ 1834242 w 1992085"/>
                <a:gd name="connsiteY23" fmla="*/ 108858 h 2065565"/>
                <a:gd name="connsiteX24" fmla="*/ 1921328 w 1992085"/>
                <a:gd name="connsiteY24" fmla="*/ 166008 h 2065565"/>
                <a:gd name="connsiteX25" fmla="*/ 1940378 w 1992085"/>
                <a:gd name="connsiteY25" fmla="*/ 185058 h 2065565"/>
                <a:gd name="connsiteX26" fmla="*/ 1948542 w 1992085"/>
                <a:gd name="connsiteY26" fmla="*/ 195943 h 2065565"/>
                <a:gd name="connsiteX27" fmla="*/ 1967592 w 1992085"/>
                <a:gd name="connsiteY27" fmla="*/ 209550 h 2065565"/>
                <a:gd name="connsiteX28" fmla="*/ 1978478 w 1992085"/>
                <a:gd name="connsiteY28" fmla="*/ 223158 h 2065565"/>
                <a:gd name="connsiteX29" fmla="*/ 1989364 w 1992085"/>
                <a:gd name="connsiteY29" fmla="*/ 244929 h 2065565"/>
                <a:gd name="connsiteX30" fmla="*/ 1992085 w 1992085"/>
                <a:gd name="connsiteY30" fmla="*/ 266700 h 2065565"/>
                <a:gd name="connsiteX31" fmla="*/ 1989364 w 1992085"/>
                <a:gd name="connsiteY31" fmla="*/ 291193 h 2065565"/>
                <a:gd name="connsiteX32" fmla="*/ 1975757 w 1992085"/>
                <a:gd name="connsiteY32" fmla="*/ 318408 h 2065565"/>
                <a:gd name="connsiteX33" fmla="*/ 1953985 w 1992085"/>
                <a:gd name="connsiteY33" fmla="*/ 342900 h 2065565"/>
                <a:gd name="connsiteX34" fmla="*/ 1937657 w 1992085"/>
                <a:gd name="connsiteY34" fmla="*/ 361950 h 2065565"/>
                <a:gd name="connsiteX35" fmla="*/ 1924050 w 1992085"/>
                <a:gd name="connsiteY35" fmla="*/ 389165 h 2065565"/>
                <a:gd name="connsiteX36" fmla="*/ 1907721 w 1992085"/>
                <a:gd name="connsiteY36" fmla="*/ 432708 h 2065565"/>
                <a:gd name="connsiteX37" fmla="*/ 1899557 w 1992085"/>
                <a:gd name="connsiteY37" fmla="*/ 481693 h 2065565"/>
                <a:gd name="connsiteX38" fmla="*/ 1894114 w 1992085"/>
                <a:gd name="connsiteY38" fmla="*/ 693965 h 2065565"/>
                <a:gd name="connsiteX39" fmla="*/ 1880507 w 1992085"/>
                <a:gd name="connsiteY39" fmla="*/ 1099458 h 2065565"/>
                <a:gd name="connsiteX40" fmla="*/ 1866900 w 1992085"/>
                <a:gd name="connsiteY40" fmla="*/ 1515836 h 2065565"/>
                <a:gd name="connsiteX41" fmla="*/ 1856014 w 1992085"/>
                <a:gd name="connsiteY41" fmla="*/ 1842408 h 2065565"/>
                <a:gd name="connsiteX42" fmla="*/ 1853292 w 1992085"/>
                <a:gd name="connsiteY42" fmla="*/ 1880508 h 2065565"/>
                <a:gd name="connsiteX43" fmla="*/ 1842407 w 1992085"/>
                <a:gd name="connsiteY43" fmla="*/ 1921329 h 2065565"/>
                <a:gd name="connsiteX44" fmla="*/ 1823357 w 1992085"/>
                <a:gd name="connsiteY44" fmla="*/ 1962150 h 2065565"/>
                <a:gd name="connsiteX45" fmla="*/ 1807028 w 1992085"/>
                <a:gd name="connsiteY45" fmla="*/ 1986643 h 2065565"/>
                <a:gd name="connsiteX46" fmla="*/ 1777092 w 1992085"/>
                <a:gd name="connsiteY46" fmla="*/ 2019300 h 2065565"/>
                <a:gd name="connsiteX47" fmla="*/ 1747157 w 1992085"/>
                <a:gd name="connsiteY47" fmla="*/ 2043793 h 2065565"/>
                <a:gd name="connsiteX48" fmla="*/ 1714500 w 1992085"/>
                <a:gd name="connsiteY48" fmla="*/ 2062843 h 2065565"/>
                <a:gd name="connsiteX49" fmla="*/ 1706335 w 1992085"/>
                <a:gd name="connsiteY49" fmla="*/ 2065565 h 2065565"/>
                <a:gd name="connsiteX50" fmla="*/ 1698171 w 1992085"/>
                <a:gd name="connsiteY50" fmla="*/ 2065565 h 2065565"/>
                <a:gd name="connsiteX51" fmla="*/ 1681842 w 1992085"/>
                <a:gd name="connsiteY51" fmla="*/ 2057400 h 2065565"/>
                <a:gd name="connsiteX52" fmla="*/ 1662792 w 1992085"/>
                <a:gd name="connsiteY52" fmla="*/ 2038350 h 2065565"/>
                <a:gd name="connsiteX53" fmla="*/ 1641021 w 1992085"/>
                <a:gd name="connsiteY53" fmla="*/ 2005693 h 2065565"/>
                <a:gd name="connsiteX54" fmla="*/ 1616528 w 1992085"/>
                <a:gd name="connsiteY54" fmla="*/ 1964872 h 2065565"/>
                <a:gd name="connsiteX55" fmla="*/ 1594757 w 1992085"/>
                <a:gd name="connsiteY55" fmla="*/ 1921329 h 2065565"/>
                <a:gd name="connsiteX56" fmla="*/ 1575707 w 1992085"/>
                <a:gd name="connsiteY56" fmla="*/ 1872343 h 2065565"/>
                <a:gd name="connsiteX57" fmla="*/ 1572985 w 1992085"/>
                <a:gd name="connsiteY57" fmla="*/ 1856015 h 2065565"/>
                <a:gd name="connsiteX58" fmla="*/ 1586592 w 1992085"/>
                <a:gd name="connsiteY58" fmla="*/ 1714500 h 2065565"/>
                <a:gd name="connsiteX59" fmla="*/ 1592035 w 1992085"/>
                <a:gd name="connsiteY59" fmla="*/ 1592036 h 2065565"/>
                <a:gd name="connsiteX60" fmla="*/ 1600200 w 1992085"/>
                <a:gd name="connsiteY60" fmla="*/ 1442358 h 2065565"/>
                <a:gd name="connsiteX61" fmla="*/ 1616528 w 1992085"/>
                <a:gd name="connsiteY61" fmla="*/ 1216479 h 2065565"/>
                <a:gd name="connsiteX62" fmla="*/ 1627414 w 1992085"/>
                <a:gd name="connsiteY62" fmla="*/ 982436 h 2065565"/>
                <a:gd name="connsiteX63" fmla="*/ 1630135 w 1992085"/>
                <a:gd name="connsiteY63" fmla="*/ 800100 h 2065565"/>
                <a:gd name="connsiteX64" fmla="*/ 1630135 w 1992085"/>
                <a:gd name="connsiteY64" fmla="*/ 699408 h 2065565"/>
                <a:gd name="connsiteX65" fmla="*/ 1632857 w 1992085"/>
                <a:gd name="connsiteY65" fmla="*/ 576943 h 2065565"/>
                <a:gd name="connsiteX66" fmla="*/ 1632857 w 1992085"/>
                <a:gd name="connsiteY66" fmla="*/ 451758 h 2065565"/>
                <a:gd name="connsiteX67" fmla="*/ 1632857 w 1992085"/>
                <a:gd name="connsiteY67" fmla="*/ 375558 h 2065565"/>
                <a:gd name="connsiteX68" fmla="*/ 1627414 w 1992085"/>
                <a:gd name="connsiteY68" fmla="*/ 329293 h 2065565"/>
                <a:gd name="connsiteX69" fmla="*/ 1621971 w 1992085"/>
                <a:gd name="connsiteY69" fmla="*/ 310243 h 2065565"/>
                <a:gd name="connsiteX70" fmla="*/ 1616528 w 1992085"/>
                <a:gd name="connsiteY70" fmla="*/ 291193 h 2065565"/>
                <a:gd name="connsiteX71" fmla="*/ 1605642 w 1992085"/>
                <a:gd name="connsiteY71" fmla="*/ 272143 h 2065565"/>
                <a:gd name="connsiteX72" fmla="*/ 1586592 w 1992085"/>
                <a:gd name="connsiteY72" fmla="*/ 255815 h 2065565"/>
                <a:gd name="connsiteX73" fmla="*/ 1553935 w 1992085"/>
                <a:gd name="connsiteY73" fmla="*/ 244929 h 2065565"/>
                <a:gd name="connsiteX74" fmla="*/ 1513114 w 1992085"/>
                <a:gd name="connsiteY74" fmla="*/ 242208 h 2065565"/>
                <a:gd name="connsiteX75" fmla="*/ 1390650 w 1992085"/>
                <a:gd name="connsiteY75" fmla="*/ 234043 h 2065565"/>
                <a:gd name="connsiteX76" fmla="*/ 1221921 w 1992085"/>
                <a:gd name="connsiteY76" fmla="*/ 231322 h 2065565"/>
                <a:gd name="connsiteX77" fmla="*/ 1077685 w 1992085"/>
                <a:gd name="connsiteY77" fmla="*/ 231322 h 2065565"/>
                <a:gd name="connsiteX78" fmla="*/ 854528 w 1992085"/>
                <a:gd name="connsiteY78" fmla="*/ 244929 h 20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992085" h="2065565">
                  <a:moveTo>
                    <a:pt x="854528" y="244929"/>
                  </a:moveTo>
                  <a:lnTo>
                    <a:pt x="631371" y="258536"/>
                  </a:lnTo>
                  <a:lnTo>
                    <a:pt x="495300" y="269422"/>
                  </a:lnTo>
                  <a:lnTo>
                    <a:pt x="386442" y="280308"/>
                  </a:lnTo>
                  <a:lnTo>
                    <a:pt x="272142" y="293915"/>
                  </a:lnTo>
                  <a:lnTo>
                    <a:pt x="163285" y="312965"/>
                  </a:lnTo>
                  <a:lnTo>
                    <a:pt x="0" y="351065"/>
                  </a:lnTo>
                  <a:lnTo>
                    <a:pt x="2721" y="149679"/>
                  </a:lnTo>
                  <a:lnTo>
                    <a:pt x="367392" y="111579"/>
                  </a:lnTo>
                  <a:lnTo>
                    <a:pt x="500742" y="92529"/>
                  </a:lnTo>
                  <a:lnTo>
                    <a:pt x="647700" y="78922"/>
                  </a:lnTo>
                  <a:lnTo>
                    <a:pt x="827314" y="62593"/>
                  </a:lnTo>
                  <a:lnTo>
                    <a:pt x="1042307" y="51708"/>
                  </a:lnTo>
                  <a:lnTo>
                    <a:pt x="1183821" y="46265"/>
                  </a:lnTo>
                  <a:lnTo>
                    <a:pt x="1330778" y="40822"/>
                  </a:lnTo>
                  <a:lnTo>
                    <a:pt x="1488621" y="38100"/>
                  </a:lnTo>
                  <a:lnTo>
                    <a:pt x="1515835" y="38100"/>
                  </a:lnTo>
                  <a:lnTo>
                    <a:pt x="1537607" y="21772"/>
                  </a:lnTo>
                  <a:lnTo>
                    <a:pt x="1564821" y="8165"/>
                  </a:lnTo>
                  <a:lnTo>
                    <a:pt x="1592035" y="0"/>
                  </a:lnTo>
                  <a:lnTo>
                    <a:pt x="1632857" y="2722"/>
                  </a:lnTo>
                  <a:lnTo>
                    <a:pt x="1660071" y="10886"/>
                  </a:lnTo>
                  <a:lnTo>
                    <a:pt x="1706335" y="32658"/>
                  </a:lnTo>
                  <a:lnTo>
                    <a:pt x="1834242" y="108858"/>
                  </a:lnTo>
                  <a:lnTo>
                    <a:pt x="1921328" y="166008"/>
                  </a:lnTo>
                  <a:lnTo>
                    <a:pt x="1940378" y="185058"/>
                  </a:lnTo>
                  <a:lnTo>
                    <a:pt x="1948542" y="195943"/>
                  </a:lnTo>
                  <a:lnTo>
                    <a:pt x="1967592" y="209550"/>
                  </a:lnTo>
                  <a:lnTo>
                    <a:pt x="1978478" y="223158"/>
                  </a:lnTo>
                  <a:lnTo>
                    <a:pt x="1989364" y="244929"/>
                  </a:lnTo>
                  <a:lnTo>
                    <a:pt x="1992085" y="266700"/>
                  </a:lnTo>
                  <a:lnTo>
                    <a:pt x="1989364" y="291193"/>
                  </a:lnTo>
                  <a:lnTo>
                    <a:pt x="1975757" y="318408"/>
                  </a:lnTo>
                  <a:lnTo>
                    <a:pt x="1953985" y="342900"/>
                  </a:lnTo>
                  <a:lnTo>
                    <a:pt x="1937657" y="361950"/>
                  </a:lnTo>
                  <a:lnTo>
                    <a:pt x="1924050" y="389165"/>
                  </a:lnTo>
                  <a:lnTo>
                    <a:pt x="1907721" y="432708"/>
                  </a:lnTo>
                  <a:lnTo>
                    <a:pt x="1899557" y="481693"/>
                  </a:lnTo>
                  <a:lnTo>
                    <a:pt x="1894114" y="693965"/>
                  </a:lnTo>
                  <a:lnTo>
                    <a:pt x="1880507" y="1099458"/>
                  </a:lnTo>
                  <a:lnTo>
                    <a:pt x="1866900" y="1515836"/>
                  </a:lnTo>
                  <a:lnTo>
                    <a:pt x="1856014" y="1842408"/>
                  </a:lnTo>
                  <a:lnTo>
                    <a:pt x="1853292" y="1880508"/>
                  </a:lnTo>
                  <a:lnTo>
                    <a:pt x="1842407" y="1921329"/>
                  </a:lnTo>
                  <a:lnTo>
                    <a:pt x="1823357" y="1962150"/>
                  </a:lnTo>
                  <a:lnTo>
                    <a:pt x="1807028" y="1986643"/>
                  </a:lnTo>
                  <a:lnTo>
                    <a:pt x="1777092" y="2019300"/>
                  </a:lnTo>
                  <a:lnTo>
                    <a:pt x="1747157" y="2043793"/>
                  </a:lnTo>
                  <a:lnTo>
                    <a:pt x="1714500" y="2062843"/>
                  </a:lnTo>
                  <a:lnTo>
                    <a:pt x="1706335" y="2065565"/>
                  </a:lnTo>
                  <a:lnTo>
                    <a:pt x="1698171" y="2065565"/>
                  </a:lnTo>
                  <a:lnTo>
                    <a:pt x="1681842" y="2057400"/>
                  </a:lnTo>
                  <a:lnTo>
                    <a:pt x="1662792" y="2038350"/>
                  </a:lnTo>
                  <a:lnTo>
                    <a:pt x="1641021" y="2005693"/>
                  </a:lnTo>
                  <a:lnTo>
                    <a:pt x="1616528" y="1964872"/>
                  </a:lnTo>
                  <a:lnTo>
                    <a:pt x="1594757" y="1921329"/>
                  </a:lnTo>
                  <a:lnTo>
                    <a:pt x="1575707" y="1872343"/>
                  </a:lnTo>
                  <a:lnTo>
                    <a:pt x="1572985" y="1856015"/>
                  </a:lnTo>
                  <a:lnTo>
                    <a:pt x="1586592" y="1714500"/>
                  </a:lnTo>
                  <a:lnTo>
                    <a:pt x="1592035" y="1592036"/>
                  </a:lnTo>
                  <a:lnTo>
                    <a:pt x="1600200" y="1442358"/>
                  </a:lnTo>
                  <a:lnTo>
                    <a:pt x="1616528" y="1216479"/>
                  </a:lnTo>
                  <a:lnTo>
                    <a:pt x="1627414" y="982436"/>
                  </a:lnTo>
                  <a:lnTo>
                    <a:pt x="1630135" y="800100"/>
                  </a:lnTo>
                  <a:lnTo>
                    <a:pt x="1630135" y="699408"/>
                  </a:lnTo>
                  <a:cubicBezTo>
                    <a:pt x="1631042" y="658586"/>
                    <a:pt x="1631950" y="617765"/>
                    <a:pt x="1632857" y="576943"/>
                  </a:cubicBezTo>
                  <a:lnTo>
                    <a:pt x="1632857" y="451758"/>
                  </a:lnTo>
                  <a:lnTo>
                    <a:pt x="1632857" y="375558"/>
                  </a:lnTo>
                  <a:lnTo>
                    <a:pt x="1627414" y="329293"/>
                  </a:lnTo>
                  <a:lnTo>
                    <a:pt x="1621971" y="310243"/>
                  </a:lnTo>
                  <a:lnTo>
                    <a:pt x="1616528" y="291193"/>
                  </a:lnTo>
                  <a:lnTo>
                    <a:pt x="1605642" y="272143"/>
                  </a:lnTo>
                  <a:lnTo>
                    <a:pt x="1586592" y="255815"/>
                  </a:lnTo>
                  <a:lnTo>
                    <a:pt x="1553935" y="244929"/>
                  </a:lnTo>
                  <a:lnTo>
                    <a:pt x="1513114" y="242208"/>
                  </a:lnTo>
                  <a:lnTo>
                    <a:pt x="1390650" y="234043"/>
                  </a:lnTo>
                  <a:lnTo>
                    <a:pt x="1221921" y="231322"/>
                  </a:lnTo>
                  <a:lnTo>
                    <a:pt x="1077685" y="231322"/>
                  </a:lnTo>
                  <a:lnTo>
                    <a:pt x="854528" y="2449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6">
              <a:extLst>
                <a:ext uri="{FF2B5EF4-FFF2-40B4-BE49-F238E27FC236}">
                  <a16:creationId xmlns:a16="http://schemas.microsoft.com/office/drawing/2014/main" id="{21C9264A-BB76-4FF9-B0C7-D417F8C1F267}"/>
                </a:ext>
              </a:extLst>
            </p:cNvPr>
            <p:cNvSpPr/>
            <p:nvPr/>
          </p:nvSpPr>
          <p:spPr>
            <a:xfrm>
              <a:off x="4338638" y="4814888"/>
              <a:ext cx="1700212" cy="320675"/>
            </a:xfrm>
            <a:custGeom>
              <a:avLst/>
              <a:gdLst>
                <a:gd name="connsiteX0" fmla="*/ 1235868 w 1700212"/>
                <a:gd name="connsiteY0" fmla="*/ 26193 h 321468"/>
                <a:gd name="connsiteX1" fmla="*/ 942975 w 1700212"/>
                <a:gd name="connsiteY1" fmla="*/ 61912 h 321468"/>
                <a:gd name="connsiteX2" fmla="*/ 721518 w 1700212"/>
                <a:gd name="connsiteY2" fmla="*/ 85725 h 321468"/>
                <a:gd name="connsiteX3" fmla="*/ 554831 w 1700212"/>
                <a:gd name="connsiteY3" fmla="*/ 102393 h 321468"/>
                <a:gd name="connsiteX4" fmla="*/ 433387 w 1700212"/>
                <a:gd name="connsiteY4" fmla="*/ 111918 h 321468"/>
                <a:gd name="connsiteX5" fmla="*/ 304800 w 1700212"/>
                <a:gd name="connsiteY5" fmla="*/ 123825 h 321468"/>
                <a:gd name="connsiteX6" fmla="*/ 221456 w 1700212"/>
                <a:gd name="connsiteY6" fmla="*/ 128587 h 321468"/>
                <a:gd name="connsiteX7" fmla="*/ 9525 w 1700212"/>
                <a:gd name="connsiteY7" fmla="*/ 133350 h 321468"/>
                <a:gd name="connsiteX8" fmla="*/ 0 w 1700212"/>
                <a:gd name="connsiteY8" fmla="*/ 321468 h 321468"/>
                <a:gd name="connsiteX9" fmla="*/ 169068 w 1700212"/>
                <a:gd name="connsiteY9" fmla="*/ 297656 h 321468"/>
                <a:gd name="connsiteX10" fmla="*/ 261937 w 1700212"/>
                <a:gd name="connsiteY10" fmla="*/ 285750 h 321468"/>
                <a:gd name="connsiteX11" fmla="*/ 357187 w 1700212"/>
                <a:gd name="connsiteY11" fmla="*/ 273843 h 321468"/>
                <a:gd name="connsiteX12" fmla="*/ 500062 w 1700212"/>
                <a:gd name="connsiteY12" fmla="*/ 259556 h 321468"/>
                <a:gd name="connsiteX13" fmla="*/ 695325 w 1700212"/>
                <a:gd name="connsiteY13" fmla="*/ 247650 h 321468"/>
                <a:gd name="connsiteX14" fmla="*/ 926306 w 1700212"/>
                <a:gd name="connsiteY14" fmla="*/ 233362 h 321468"/>
                <a:gd name="connsiteX15" fmla="*/ 1095375 w 1700212"/>
                <a:gd name="connsiteY15" fmla="*/ 228600 h 321468"/>
                <a:gd name="connsiteX16" fmla="*/ 1357312 w 1700212"/>
                <a:gd name="connsiteY16" fmla="*/ 221456 h 321468"/>
                <a:gd name="connsiteX17" fmla="*/ 1547812 w 1700212"/>
                <a:gd name="connsiteY17" fmla="*/ 223837 h 321468"/>
                <a:gd name="connsiteX18" fmla="*/ 1578768 w 1700212"/>
                <a:gd name="connsiteY18" fmla="*/ 209550 h 321468"/>
                <a:gd name="connsiteX19" fmla="*/ 1676400 w 1700212"/>
                <a:gd name="connsiteY19" fmla="*/ 164306 h 321468"/>
                <a:gd name="connsiteX20" fmla="*/ 1700212 w 1700212"/>
                <a:gd name="connsiteY20" fmla="*/ 159543 h 321468"/>
                <a:gd name="connsiteX21" fmla="*/ 1695450 w 1700212"/>
                <a:gd name="connsiteY21" fmla="*/ 59531 h 321468"/>
                <a:gd name="connsiteX22" fmla="*/ 1583531 w 1700212"/>
                <a:gd name="connsiteY22" fmla="*/ 33337 h 321468"/>
                <a:gd name="connsiteX23" fmla="*/ 1485900 w 1700212"/>
                <a:gd name="connsiteY23" fmla="*/ 7143 h 321468"/>
                <a:gd name="connsiteX24" fmla="*/ 1466850 w 1700212"/>
                <a:gd name="connsiteY24" fmla="*/ 2381 h 321468"/>
                <a:gd name="connsiteX25" fmla="*/ 1443037 w 1700212"/>
                <a:gd name="connsiteY25" fmla="*/ 0 h 321468"/>
                <a:gd name="connsiteX26" fmla="*/ 1331118 w 1700212"/>
                <a:gd name="connsiteY26" fmla="*/ 14287 h 321468"/>
                <a:gd name="connsiteX27" fmla="*/ 1235868 w 1700212"/>
                <a:gd name="connsiteY27" fmla="*/ 261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00212" h="321468">
                  <a:moveTo>
                    <a:pt x="1235868" y="26193"/>
                  </a:moveTo>
                  <a:lnTo>
                    <a:pt x="942975" y="61912"/>
                  </a:lnTo>
                  <a:lnTo>
                    <a:pt x="721518" y="85725"/>
                  </a:lnTo>
                  <a:lnTo>
                    <a:pt x="554831" y="102393"/>
                  </a:lnTo>
                  <a:lnTo>
                    <a:pt x="433387" y="111918"/>
                  </a:lnTo>
                  <a:lnTo>
                    <a:pt x="304800" y="123825"/>
                  </a:lnTo>
                  <a:lnTo>
                    <a:pt x="221456" y="128587"/>
                  </a:lnTo>
                  <a:lnTo>
                    <a:pt x="9525" y="133350"/>
                  </a:lnTo>
                  <a:lnTo>
                    <a:pt x="0" y="321468"/>
                  </a:lnTo>
                  <a:lnTo>
                    <a:pt x="169068" y="297656"/>
                  </a:lnTo>
                  <a:lnTo>
                    <a:pt x="261937" y="285750"/>
                  </a:lnTo>
                  <a:lnTo>
                    <a:pt x="357187" y="273843"/>
                  </a:lnTo>
                  <a:lnTo>
                    <a:pt x="500062" y="259556"/>
                  </a:lnTo>
                  <a:lnTo>
                    <a:pt x="695325" y="247650"/>
                  </a:lnTo>
                  <a:lnTo>
                    <a:pt x="926306" y="233362"/>
                  </a:lnTo>
                  <a:lnTo>
                    <a:pt x="1095375" y="228600"/>
                  </a:lnTo>
                  <a:lnTo>
                    <a:pt x="1357312" y="221456"/>
                  </a:lnTo>
                  <a:lnTo>
                    <a:pt x="1547812" y="223837"/>
                  </a:lnTo>
                  <a:lnTo>
                    <a:pt x="1578768" y="209550"/>
                  </a:lnTo>
                  <a:lnTo>
                    <a:pt x="1676400" y="164306"/>
                  </a:lnTo>
                  <a:lnTo>
                    <a:pt x="1700212" y="159543"/>
                  </a:lnTo>
                  <a:lnTo>
                    <a:pt x="1695450" y="59531"/>
                  </a:lnTo>
                  <a:lnTo>
                    <a:pt x="1583531" y="33337"/>
                  </a:lnTo>
                  <a:lnTo>
                    <a:pt x="1485900" y="7143"/>
                  </a:lnTo>
                  <a:lnTo>
                    <a:pt x="1466850" y="2381"/>
                  </a:lnTo>
                  <a:lnTo>
                    <a:pt x="1443037" y="0"/>
                  </a:lnTo>
                  <a:lnTo>
                    <a:pt x="1331118" y="14287"/>
                  </a:lnTo>
                  <a:lnTo>
                    <a:pt x="1235868" y="26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7">
              <a:extLst>
                <a:ext uri="{FF2B5EF4-FFF2-40B4-BE49-F238E27FC236}">
                  <a16:creationId xmlns:a16="http://schemas.microsoft.com/office/drawing/2014/main" id="{FB89326E-7BE1-4325-9260-1505E1526419}"/>
                </a:ext>
              </a:extLst>
            </p:cNvPr>
            <p:cNvSpPr/>
            <p:nvPr/>
          </p:nvSpPr>
          <p:spPr>
            <a:xfrm>
              <a:off x="4297363" y="5700713"/>
              <a:ext cx="1695450" cy="342900"/>
            </a:xfrm>
            <a:custGeom>
              <a:avLst/>
              <a:gdLst>
                <a:gd name="connsiteX0" fmla="*/ 1195388 w 1695450"/>
                <a:gd name="connsiteY0" fmla="*/ 9525 h 342900"/>
                <a:gd name="connsiteX1" fmla="*/ 933450 w 1695450"/>
                <a:gd name="connsiteY1" fmla="*/ 23812 h 342900"/>
                <a:gd name="connsiteX2" fmla="*/ 773907 w 1695450"/>
                <a:gd name="connsiteY2" fmla="*/ 35718 h 342900"/>
                <a:gd name="connsiteX3" fmla="*/ 614363 w 1695450"/>
                <a:gd name="connsiteY3" fmla="*/ 50006 h 342900"/>
                <a:gd name="connsiteX4" fmla="*/ 473869 w 1695450"/>
                <a:gd name="connsiteY4" fmla="*/ 64293 h 342900"/>
                <a:gd name="connsiteX5" fmla="*/ 335757 w 1695450"/>
                <a:gd name="connsiteY5" fmla="*/ 80962 h 342900"/>
                <a:gd name="connsiteX6" fmla="*/ 192882 w 1695450"/>
                <a:gd name="connsiteY6" fmla="*/ 100012 h 342900"/>
                <a:gd name="connsiteX7" fmla="*/ 0 w 1695450"/>
                <a:gd name="connsiteY7" fmla="*/ 130968 h 342900"/>
                <a:gd name="connsiteX8" fmla="*/ 26194 w 1695450"/>
                <a:gd name="connsiteY8" fmla="*/ 342900 h 342900"/>
                <a:gd name="connsiteX9" fmla="*/ 92869 w 1695450"/>
                <a:gd name="connsiteY9" fmla="*/ 302418 h 342900"/>
                <a:gd name="connsiteX10" fmla="*/ 171450 w 1695450"/>
                <a:gd name="connsiteY10" fmla="*/ 269081 h 342900"/>
                <a:gd name="connsiteX11" fmla="*/ 233363 w 1695450"/>
                <a:gd name="connsiteY11" fmla="*/ 252412 h 342900"/>
                <a:gd name="connsiteX12" fmla="*/ 347663 w 1695450"/>
                <a:gd name="connsiteY12" fmla="*/ 230981 h 342900"/>
                <a:gd name="connsiteX13" fmla="*/ 481013 w 1695450"/>
                <a:gd name="connsiteY13" fmla="*/ 216693 h 342900"/>
                <a:gd name="connsiteX14" fmla="*/ 647700 w 1695450"/>
                <a:gd name="connsiteY14" fmla="*/ 204787 h 342900"/>
                <a:gd name="connsiteX15" fmla="*/ 764382 w 1695450"/>
                <a:gd name="connsiteY15" fmla="*/ 195262 h 342900"/>
                <a:gd name="connsiteX16" fmla="*/ 881063 w 1695450"/>
                <a:gd name="connsiteY16" fmla="*/ 190500 h 342900"/>
                <a:gd name="connsiteX17" fmla="*/ 995363 w 1695450"/>
                <a:gd name="connsiteY17" fmla="*/ 185737 h 342900"/>
                <a:gd name="connsiteX18" fmla="*/ 1109663 w 1695450"/>
                <a:gd name="connsiteY18" fmla="*/ 185737 h 342900"/>
                <a:gd name="connsiteX19" fmla="*/ 1214438 w 1695450"/>
                <a:gd name="connsiteY19" fmla="*/ 183356 h 342900"/>
                <a:gd name="connsiteX20" fmla="*/ 1321594 w 1695450"/>
                <a:gd name="connsiteY20" fmla="*/ 185737 h 342900"/>
                <a:gd name="connsiteX21" fmla="*/ 1397794 w 1695450"/>
                <a:gd name="connsiteY21" fmla="*/ 188118 h 342900"/>
                <a:gd name="connsiteX22" fmla="*/ 1507332 w 1695450"/>
                <a:gd name="connsiteY22" fmla="*/ 195262 h 342900"/>
                <a:gd name="connsiteX23" fmla="*/ 1690688 w 1695450"/>
                <a:gd name="connsiteY23" fmla="*/ 219075 h 342900"/>
                <a:gd name="connsiteX24" fmla="*/ 1695450 w 1695450"/>
                <a:gd name="connsiteY24" fmla="*/ 73818 h 342900"/>
                <a:gd name="connsiteX25" fmla="*/ 1602582 w 1695450"/>
                <a:gd name="connsiteY25" fmla="*/ 38100 h 342900"/>
                <a:gd name="connsiteX26" fmla="*/ 1547813 w 1695450"/>
                <a:gd name="connsiteY26" fmla="*/ 19050 h 342900"/>
                <a:gd name="connsiteX27" fmla="*/ 1488282 w 1695450"/>
                <a:gd name="connsiteY27" fmla="*/ 7143 h 342900"/>
                <a:gd name="connsiteX28" fmla="*/ 1428750 w 1695450"/>
                <a:gd name="connsiteY28" fmla="*/ 2381 h 342900"/>
                <a:gd name="connsiteX29" fmla="*/ 1366838 w 1695450"/>
                <a:gd name="connsiteY29" fmla="*/ 0 h 342900"/>
                <a:gd name="connsiteX30" fmla="*/ 1304925 w 1695450"/>
                <a:gd name="connsiteY30" fmla="*/ 4762 h 342900"/>
                <a:gd name="connsiteX31" fmla="*/ 1195388 w 1695450"/>
                <a:gd name="connsiteY31" fmla="*/ 9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5450" h="342900">
                  <a:moveTo>
                    <a:pt x="1195388" y="9525"/>
                  </a:moveTo>
                  <a:lnTo>
                    <a:pt x="933450" y="23812"/>
                  </a:lnTo>
                  <a:lnTo>
                    <a:pt x="773907" y="35718"/>
                  </a:lnTo>
                  <a:lnTo>
                    <a:pt x="614363" y="50006"/>
                  </a:lnTo>
                  <a:lnTo>
                    <a:pt x="473869" y="64293"/>
                  </a:lnTo>
                  <a:lnTo>
                    <a:pt x="335757" y="80962"/>
                  </a:lnTo>
                  <a:lnTo>
                    <a:pt x="192882" y="100012"/>
                  </a:lnTo>
                  <a:lnTo>
                    <a:pt x="0" y="130968"/>
                  </a:lnTo>
                  <a:lnTo>
                    <a:pt x="26194" y="342900"/>
                  </a:lnTo>
                  <a:lnTo>
                    <a:pt x="92869" y="302418"/>
                  </a:lnTo>
                  <a:lnTo>
                    <a:pt x="171450" y="269081"/>
                  </a:lnTo>
                  <a:lnTo>
                    <a:pt x="233363" y="252412"/>
                  </a:lnTo>
                  <a:lnTo>
                    <a:pt x="347663" y="230981"/>
                  </a:lnTo>
                  <a:lnTo>
                    <a:pt x="481013" y="216693"/>
                  </a:lnTo>
                  <a:lnTo>
                    <a:pt x="647700" y="204787"/>
                  </a:lnTo>
                  <a:lnTo>
                    <a:pt x="764382" y="195262"/>
                  </a:lnTo>
                  <a:lnTo>
                    <a:pt x="881063" y="190500"/>
                  </a:lnTo>
                  <a:lnTo>
                    <a:pt x="995363" y="185737"/>
                  </a:lnTo>
                  <a:lnTo>
                    <a:pt x="1109663" y="185737"/>
                  </a:lnTo>
                  <a:lnTo>
                    <a:pt x="1214438" y="183356"/>
                  </a:lnTo>
                  <a:lnTo>
                    <a:pt x="1321594" y="185737"/>
                  </a:lnTo>
                  <a:lnTo>
                    <a:pt x="1397794" y="188118"/>
                  </a:lnTo>
                  <a:lnTo>
                    <a:pt x="1507332" y="195262"/>
                  </a:lnTo>
                  <a:lnTo>
                    <a:pt x="1690688" y="219075"/>
                  </a:lnTo>
                  <a:lnTo>
                    <a:pt x="1695450" y="73818"/>
                  </a:lnTo>
                  <a:lnTo>
                    <a:pt x="1602582" y="38100"/>
                  </a:lnTo>
                  <a:lnTo>
                    <a:pt x="1547813" y="19050"/>
                  </a:lnTo>
                  <a:lnTo>
                    <a:pt x="1488282" y="7143"/>
                  </a:lnTo>
                  <a:lnTo>
                    <a:pt x="1428750" y="2381"/>
                  </a:lnTo>
                  <a:lnTo>
                    <a:pt x="1366838" y="0"/>
                  </a:lnTo>
                  <a:lnTo>
                    <a:pt x="1304925" y="4762"/>
                  </a:lnTo>
                  <a:lnTo>
                    <a:pt x="1195388" y="9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91527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130" name="グループ化 1">
            <a:extLst>
              <a:ext uri="{FF2B5EF4-FFF2-40B4-BE49-F238E27FC236}">
                <a16:creationId xmlns:a16="http://schemas.microsoft.com/office/drawing/2014/main" id="{B2D69264-E791-4756-9923-A7D945E319B5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331913"/>
            <a:ext cx="4540250" cy="4845050"/>
            <a:chOff x="2701925" y="1331913"/>
            <a:chExt cx="4540250" cy="4845050"/>
          </a:xfrm>
        </p:grpSpPr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5305D12C-0DB8-4932-81CE-BCFE5238694A}"/>
                </a:ext>
              </a:extLst>
            </p:cNvPr>
            <p:cNvSpPr/>
            <p:nvPr/>
          </p:nvSpPr>
          <p:spPr>
            <a:xfrm>
              <a:off x="3079750" y="1755775"/>
              <a:ext cx="3590925" cy="622300"/>
            </a:xfrm>
            <a:custGeom>
              <a:avLst/>
              <a:gdLst>
                <a:gd name="connsiteX0" fmla="*/ 2322286 w 3590835"/>
                <a:gd name="connsiteY0" fmla="*/ 119017 h 621211"/>
                <a:gd name="connsiteX1" fmla="*/ 2203269 w 3590835"/>
                <a:gd name="connsiteY1" fmla="*/ 127725 h 621211"/>
                <a:gd name="connsiteX2" fmla="*/ 2066835 w 3590835"/>
                <a:gd name="connsiteY2" fmla="*/ 142240 h 621211"/>
                <a:gd name="connsiteX3" fmla="*/ 1915886 w 3590835"/>
                <a:gd name="connsiteY3" fmla="*/ 156754 h 621211"/>
                <a:gd name="connsiteX4" fmla="*/ 1712686 w 3590835"/>
                <a:gd name="connsiteY4" fmla="*/ 177074 h 621211"/>
                <a:gd name="connsiteX5" fmla="*/ 1500778 w 3590835"/>
                <a:gd name="connsiteY5" fmla="*/ 203200 h 621211"/>
                <a:gd name="connsiteX6" fmla="*/ 1309189 w 3590835"/>
                <a:gd name="connsiteY6" fmla="*/ 229325 h 621211"/>
                <a:gd name="connsiteX7" fmla="*/ 1193075 w 3590835"/>
                <a:gd name="connsiteY7" fmla="*/ 246742 h 621211"/>
                <a:gd name="connsiteX8" fmla="*/ 1018903 w 3590835"/>
                <a:gd name="connsiteY8" fmla="*/ 284480 h 621211"/>
                <a:gd name="connsiteX9" fmla="*/ 926012 w 3590835"/>
                <a:gd name="connsiteY9" fmla="*/ 298994 h 621211"/>
                <a:gd name="connsiteX10" fmla="*/ 725715 w 3590835"/>
                <a:gd name="connsiteY10" fmla="*/ 330925 h 621211"/>
                <a:gd name="connsiteX11" fmla="*/ 542835 w 3590835"/>
                <a:gd name="connsiteY11" fmla="*/ 359954 h 621211"/>
                <a:gd name="connsiteX12" fmla="*/ 470263 w 3590835"/>
                <a:gd name="connsiteY12" fmla="*/ 371565 h 621211"/>
                <a:gd name="connsiteX13" fmla="*/ 441235 w 3590835"/>
                <a:gd name="connsiteY13" fmla="*/ 377371 h 621211"/>
                <a:gd name="connsiteX14" fmla="*/ 409303 w 3590835"/>
                <a:gd name="connsiteY14" fmla="*/ 377371 h 621211"/>
                <a:gd name="connsiteX15" fmla="*/ 351246 w 3590835"/>
                <a:gd name="connsiteY15" fmla="*/ 371565 h 621211"/>
                <a:gd name="connsiteX16" fmla="*/ 307703 w 3590835"/>
                <a:gd name="connsiteY16" fmla="*/ 365760 h 621211"/>
                <a:gd name="connsiteX17" fmla="*/ 238035 w 3590835"/>
                <a:gd name="connsiteY17" fmla="*/ 348342 h 621211"/>
                <a:gd name="connsiteX18" fmla="*/ 165463 w 3590835"/>
                <a:gd name="connsiteY18" fmla="*/ 322217 h 621211"/>
                <a:gd name="connsiteX19" fmla="*/ 110309 w 3590835"/>
                <a:gd name="connsiteY19" fmla="*/ 293188 h 621211"/>
                <a:gd name="connsiteX20" fmla="*/ 87086 w 3590835"/>
                <a:gd name="connsiteY20" fmla="*/ 278674 h 621211"/>
                <a:gd name="connsiteX21" fmla="*/ 63863 w 3590835"/>
                <a:gd name="connsiteY21" fmla="*/ 252548 h 621211"/>
                <a:gd name="connsiteX22" fmla="*/ 58058 w 3590835"/>
                <a:gd name="connsiteY22" fmla="*/ 246742 h 621211"/>
                <a:gd name="connsiteX23" fmla="*/ 49349 w 3590835"/>
                <a:gd name="connsiteY23" fmla="*/ 238034 h 621211"/>
                <a:gd name="connsiteX24" fmla="*/ 29029 w 3590835"/>
                <a:gd name="connsiteY24" fmla="*/ 229325 h 621211"/>
                <a:gd name="connsiteX25" fmla="*/ 14515 w 3590835"/>
                <a:gd name="connsiteY25" fmla="*/ 229325 h 621211"/>
                <a:gd name="connsiteX26" fmla="*/ 2903 w 3590835"/>
                <a:gd name="connsiteY26" fmla="*/ 232228 h 621211"/>
                <a:gd name="connsiteX27" fmla="*/ 0 w 3590835"/>
                <a:gd name="connsiteY27" fmla="*/ 246742 h 621211"/>
                <a:gd name="connsiteX28" fmla="*/ 5806 w 3590835"/>
                <a:gd name="connsiteY28" fmla="*/ 269965 h 621211"/>
                <a:gd name="connsiteX29" fmla="*/ 31932 w 3590835"/>
                <a:gd name="connsiteY29" fmla="*/ 310605 h 621211"/>
                <a:gd name="connsiteX30" fmla="*/ 87086 w 3590835"/>
                <a:gd name="connsiteY30" fmla="*/ 383177 h 621211"/>
                <a:gd name="connsiteX31" fmla="*/ 130629 w 3590835"/>
                <a:gd name="connsiteY31" fmla="*/ 432525 h 621211"/>
                <a:gd name="connsiteX32" fmla="*/ 171269 w 3590835"/>
                <a:gd name="connsiteY32" fmla="*/ 470262 h 621211"/>
                <a:gd name="connsiteX33" fmla="*/ 211909 w 3590835"/>
                <a:gd name="connsiteY33" fmla="*/ 508000 h 621211"/>
                <a:gd name="connsiteX34" fmla="*/ 249646 w 3590835"/>
                <a:gd name="connsiteY34" fmla="*/ 537028 h 621211"/>
                <a:gd name="connsiteX35" fmla="*/ 313509 w 3590835"/>
                <a:gd name="connsiteY35" fmla="*/ 571862 h 621211"/>
                <a:gd name="connsiteX36" fmla="*/ 380275 w 3590835"/>
                <a:gd name="connsiteY36" fmla="*/ 600891 h 621211"/>
                <a:gd name="connsiteX37" fmla="*/ 435429 w 3590835"/>
                <a:gd name="connsiteY37" fmla="*/ 618308 h 621211"/>
                <a:gd name="connsiteX38" fmla="*/ 458652 w 3590835"/>
                <a:gd name="connsiteY38" fmla="*/ 621211 h 621211"/>
                <a:gd name="connsiteX39" fmla="*/ 510903 w 3590835"/>
                <a:gd name="connsiteY39" fmla="*/ 606697 h 621211"/>
                <a:gd name="connsiteX40" fmla="*/ 627018 w 3590835"/>
                <a:gd name="connsiteY40" fmla="*/ 568960 h 621211"/>
                <a:gd name="connsiteX41" fmla="*/ 728618 w 3590835"/>
                <a:gd name="connsiteY41" fmla="*/ 542834 h 621211"/>
                <a:gd name="connsiteX42" fmla="*/ 806995 w 3590835"/>
                <a:gd name="connsiteY42" fmla="*/ 525417 h 621211"/>
                <a:gd name="connsiteX43" fmla="*/ 885372 w 3590835"/>
                <a:gd name="connsiteY43" fmla="*/ 510902 h 621211"/>
                <a:gd name="connsiteX44" fmla="*/ 981166 w 3590835"/>
                <a:gd name="connsiteY44" fmla="*/ 493485 h 621211"/>
                <a:gd name="connsiteX45" fmla="*/ 1039223 w 3590835"/>
                <a:gd name="connsiteY45" fmla="*/ 484777 h 621211"/>
                <a:gd name="connsiteX46" fmla="*/ 1268549 w 3590835"/>
                <a:gd name="connsiteY46" fmla="*/ 438331 h 621211"/>
                <a:gd name="connsiteX47" fmla="*/ 1442720 w 3590835"/>
                <a:gd name="connsiteY47" fmla="*/ 400594 h 621211"/>
                <a:gd name="connsiteX48" fmla="*/ 1579155 w 3590835"/>
                <a:gd name="connsiteY48" fmla="*/ 377371 h 621211"/>
                <a:gd name="connsiteX49" fmla="*/ 1666240 w 3590835"/>
                <a:gd name="connsiteY49" fmla="*/ 359954 h 621211"/>
                <a:gd name="connsiteX50" fmla="*/ 1788160 w 3590835"/>
                <a:gd name="connsiteY50" fmla="*/ 342537 h 621211"/>
                <a:gd name="connsiteX51" fmla="*/ 1924595 w 3590835"/>
                <a:gd name="connsiteY51" fmla="*/ 325120 h 621211"/>
                <a:gd name="connsiteX52" fmla="*/ 2037806 w 3590835"/>
                <a:gd name="connsiteY52" fmla="*/ 313508 h 621211"/>
                <a:gd name="connsiteX53" fmla="*/ 2191658 w 3590835"/>
                <a:gd name="connsiteY53" fmla="*/ 298994 h 621211"/>
                <a:gd name="connsiteX54" fmla="*/ 2316480 w 3590835"/>
                <a:gd name="connsiteY54" fmla="*/ 293188 h 621211"/>
                <a:gd name="connsiteX55" fmla="*/ 2426789 w 3590835"/>
                <a:gd name="connsiteY55" fmla="*/ 287382 h 621211"/>
                <a:gd name="connsiteX56" fmla="*/ 2647406 w 3590835"/>
                <a:gd name="connsiteY56" fmla="*/ 287382 h 621211"/>
                <a:gd name="connsiteX57" fmla="*/ 2798355 w 3590835"/>
                <a:gd name="connsiteY57" fmla="*/ 278674 h 621211"/>
                <a:gd name="connsiteX58" fmla="*/ 2949303 w 3590835"/>
                <a:gd name="connsiteY58" fmla="*/ 278674 h 621211"/>
                <a:gd name="connsiteX59" fmla="*/ 3053806 w 3590835"/>
                <a:gd name="connsiteY59" fmla="*/ 278674 h 621211"/>
                <a:gd name="connsiteX60" fmla="*/ 3152503 w 3590835"/>
                <a:gd name="connsiteY60" fmla="*/ 278674 h 621211"/>
                <a:gd name="connsiteX61" fmla="*/ 3288938 w 3590835"/>
                <a:gd name="connsiteY61" fmla="*/ 281577 h 621211"/>
                <a:gd name="connsiteX62" fmla="*/ 3393440 w 3590835"/>
                <a:gd name="connsiteY62" fmla="*/ 284480 h 621211"/>
                <a:gd name="connsiteX63" fmla="*/ 3457303 w 3590835"/>
                <a:gd name="connsiteY63" fmla="*/ 287382 h 621211"/>
                <a:gd name="connsiteX64" fmla="*/ 3521166 w 3590835"/>
                <a:gd name="connsiteY64" fmla="*/ 278674 h 621211"/>
                <a:gd name="connsiteX65" fmla="*/ 3553098 w 3590835"/>
                <a:gd name="connsiteY65" fmla="*/ 269965 h 621211"/>
                <a:gd name="connsiteX66" fmla="*/ 3573418 w 3590835"/>
                <a:gd name="connsiteY66" fmla="*/ 258354 h 621211"/>
                <a:gd name="connsiteX67" fmla="*/ 3585029 w 3590835"/>
                <a:gd name="connsiteY67" fmla="*/ 243840 h 621211"/>
                <a:gd name="connsiteX68" fmla="*/ 3590835 w 3590835"/>
                <a:gd name="connsiteY68" fmla="*/ 232228 h 621211"/>
                <a:gd name="connsiteX69" fmla="*/ 3590835 w 3590835"/>
                <a:gd name="connsiteY69" fmla="*/ 217714 h 621211"/>
                <a:gd name="connsiteX70" fmla="*/ 3587932 w 3590835"/>
                <a:gd name="connsiteY70" fmla="*/ 194491 h 621211"/>
                <a:gd name="connsiteX71" fmla="*/ 3579223 w 3590835"/>
                <a:gd name="connsiteY71" fmla="*/ 177074 h 621211"/>
                <a:gd name="connsiteX72" fmla="*/ 3564709 w 3590835"/>
                <a:gd name="connsiteY72" fmla="*/ 153851 h 621211"/>
                <a:gd name="connsiteX73" fmla="*/ 3532778 w 3590835"/>
                <a:gd name="connsiteY73" fmla="*/ 124822 h 621211"/>
                <a:gd name="connsiteX74" fmla="*/ 3474720 w 3590835"/>
                <a:gd name="connsiteY74" fmla="*/ 87085 h 621211"/>
                <a:gd name="connsiteX75" fmla="*/ 3413760 w 3590835"/>
                <a:gd name="connsiteY75" fmla="*/ 52251 h 621211"/>
                <a:gd name="connsiteX76" fmla="*/ 3355703 w 3590835"/>
                <a:gd name="connsiteY76" fmla="*/ 26125 h 621211"/>
                <a:gd name="connsiteX77" fmla="*/ 3277326 w 3590835"/>
                <a:gd name="connsiteY77" fmla="*/ 0 h 621211"/>
                <a:gd name="connsiteX78" fmla="*/ 3268618 w 3590835"/>
                <a:gd name="connsiteY78" fmla="*/ 0 h 621211"/>
                <a:gd name="connsiteX79" fmla="*/ 3190240 w 3590835"/>
                <a:gd name="connsiteY79" fmla="*/ 26125 h 621211"/>
                <a:gd name="connsiteX80" fmla="*/ 3085738 w 3590835"/>
                <a:gd name="connsiteY80" fmla="*/ 66765 h 621211"/>
                <a:gd name="connsiteX81" fmla="*/ 3001555 w 3590835"/>
                <a:gd name="connsiteY81" fmla="*/ 78377 h 621211"/>
                <a:gd name="connsiteX82" fmla="*/ 2821578 w 3590835"/>
                <a:gd name="connsiteY82" fmla="*/ 98697 h 621211"/>
                <a:gd name="connsiteX83" fmla="*/ 2667726 w 3590835"/>
                <a:gd name="connsiteY83" fmla="*/ 113211 h 621211"/>
                <a:gd name="connsiteX84" fmla="*/ 2429692 w 3590835"/>
                <a:gd name="connsiteY84" fmla="*/ 113211 h 621211"/>
                <a:gd name="connsiteX85" fmla="*/ 2322286 w 3590835"/>
                <a:gd name="connsiteY85" fmla="*/ 119017 h 621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3590835" h="621211">
                  <a:moveTo>
                    <a:pt x="2322286" y="119017"/>
                  </a:moveTo>
                  <a:lnTo>
                    <a:pt x="2203269" y="127725"/>
                  </a:lnTo>
                  <a:lnTo>
                    <a:pt x="2066835" y="142240"/>
                  </a:lnTo>
                  <a:lnTo>
                    <a:pt x="1915886" y="156754"/>
                  </a:lnTo>
                  <a:lnTo>
                    <a:pt x="1712686" y="177074"/>
                  </a:lnTo>
                  <a:lnTo>
                    <a:pt x="1500778" y="203200"/>
                  </a:lnTo>
                  <a:lnTo>
                    <a:pt x="1309189" y="229325"/>
                  </a:lnTo>
                  <a:lnTo>
                    <a:pt x="1193075" y="246742"/>
                  </a:lnTo>
                  <a:lnTo>
                    <a:pt x="1018903" y="284480"/>
                  </a:lnTo>
                  <a:lnTo>
                    <a:pt x="926012" y="298994"/>
                  </a:lnTo>
                  <a:lnTo>
                    <a:pt x="725715" y="330925"/>
                  </a:lnTo>
                  <a:lnTo>
                    <a:pt x="542835" y="359954"/>
                  </a:lnTo>
                  <a:lnTo>
                    <a:pt x="470263" y="371565"/>
                  </a:lnTo>
                  <a:lnTo>
                    <a:pt x="441235" y="377371"/>
                  </a:lnTo>
                  <a:lnTo>
                    <a:pt x="409303" y="377371"/>
                  </a:lnTo>
                  <a:lnTo>
                    <a:pt x="351246" y="371565"/>
                  </a:lnTo>
                  <a:lnTo>
                    <a:pt x="307703" y="365760"/>
                  </a:lnTo>
                  <a:lnTo>
                    <a:pt x="238035" y="348342"/>
                  </a:lnTo>
                  <a:lnTo>
                    <a:pt x="165463" y="322217"/>
                  </a:lnTo>
                  <a:lnTo>
                    <a:pt x="110309" y="293188"/>
                  </a:lnTo>
                  <a:lnTo>
                    <a:pt x="87086" y="278674"/>
                  </a:lnTo>
                  <a:lnTo>
                    <a:pt x="63863" y="252548"/>
                  </a:lnTo>
                  <a:lnTo>
                    <a:pt x="58058" y="246742"/>
                  </a:lnTo>
                  <a:lnTo>
                    <a:pt x="49349" y="238034"/>
                  </a:lnTo>
                  <a:lnTo>
                    <a:pt x="29029" y="229325"/>
                  </a:lnTo>
                  <a:lnTo>
                    <a:pt x="14515" y="229325"/>
                  </a:lnTo>
                  <a:lnTo>
                    <a:pt x="2903" y="232228"/>
                  </a:lnTo>
                  <a:lnTo>
                    <a:pt x="0" y="246742"/>
                  </a:lnTo>
                  <a:lnTo>
                    <a:pt x="5806" y="269965"/>
                  </a:lnTo>
                  <a:lnTo>
                    <a:pt x="31932" y="310605"/>
                  </a:lnTo>
                  <a:lnTo>
                    <a:pt x="87086" y="383177"/>
                  </a:lnTo>
                  <a:lnTo>
                    <a:pt x="130629" y="432525"/>
                  </a:lnTo>
                  <a:lnTo>
                    <a:pt x="171269" y="470262"/>
                  </a:lnTo>
                  <a:lnTo>
                    <a:pt x="211909" y="508000"/>
                  </a:lnTo>
                  <a:lnTo>
                    <a:pt x="249646" y="537028"/>
                  </a:lnTo>
                  <a:lnTo>
                    <a:pt x="313509" y="571862"/>
                  </a:lnTo>
                  <a:lnTo>
                    <a:pt x="380275" y="600891"/>
                  </a:lnTo>
                  <a:lnTo>
                    <a:pt x="435429" y="618308"/>
                  </a:lnTo>
                  <a:lnTo>
                    <a:pt x="458652" y="621211"/>
                  </a:lnTo>
                  <a:lnTo>
                    <a:pt x="510903" y="606697"/>
                  </a:lnTo>
                  <a:lnTo>
                    <a:pt x="627018" y="568960"/>
                  </a:lnTo>
                  <a:lnTo>
                    <a:pt x="728618" y="542834"/>
                  </a:lnTo>
                  <a:lnTo>
                    <a:pt x="806995" y="525417"/>
                  </a:lnTo>
                  <a:lnTo>
                    <a:pt x="885372" y="510902"/>
                  </a:lnTo>
                  <a:lnTo>
                    <a:pt x="981166" y="493485"/>
                  </a:lnTo>
                  <a:lnTo>
                    <a:pt x="1039223" y="484777"/>
                  </a:lnTo>
                  <a:lnTo>
                    <a:pt x="1268549" y="438331"/>
                  </a:lnTo>
                  <a:lnTo>
                    <a:pt x="1442720" y="400594"/>
                  </a:lnTo>
                  <a:lnTo>
                    <a:pt x="1579155" y="377371"/>
                  </a:lnTo>
                  <a:lnTo>
                    <a:pt x="1666240" y="359954"/>
                  </a:lnTo>
                  <a:lnTo>
                    <a:pt x="1788160" y="342537"/>
                  </a:lnTo>
                  <a:lnTo>
                    <a:pt x="1924595" y="325120"/>
                  </a:lnTo>
                  <a:lnTo>
                    <a:pt x="2037806" y="313508"/>
                  </a:lnTo>
                  <a:lnTo>
                    <a:pt x="2191658" y="298994"/>
                  </a:lnTo>
                  <a:lnTo>
                    <a:pt x="2316480" y="293188"/>
                  </a:lnTo>
                  <a:lnTo>
                    <a:pt x="2426789" y="287382"/>
                  </a:lnTo>
                  <a:lnTo>
                    <a:pt x="2647406" y="287382"/>
                  </a:lnTo>
                  <a:lnTo>
                    <a:pt x="2798355" y="278674"/>
                  </a:lnTo>
                  <a:lnTo>
                    <a:pt x="2949303" y="278674"/>
                  </a:lnTo>
                  <a:lnTo>
                    <a:pt x="3053806" y="278674"/>
                  </a:lnTo>
                  <a:lnTo>
                    <a:pt x="3152503" y="278674"/>
                  </a:lnTo>
                  <a:lnTo>
                    <a:pt x="3288938" y="281577"/>
                  </a:lnTo>
                  <a:lnTo>
                    <a:pt x="3393440" y="284480"/>
                  </a:lnTo>
                  <a:lnTo>
                    <a:pt x="3457303" y="287382"/>
                  </a:lnTo>
                  <a:lnTo>
                    <a:pt x="3521166" y="278674"/>
                  </a:lnTo>
                  <a:lnTo>
                    <a:pt x="3553098" y="269965"/>
                  </a:lnTo>
                  <a:lnTo>
                    <a:pt x="3573418" y="258354"/>
                  </a:lnTo>
                  <a:lnTo>
                    <a:pt x="3585029" y="243840"/>
                  </a:lnTo>
                  <a:lnTo>
                    <a:pt x="3590835" y="232228"/>
                  </a:lnTo>
                  <a:lnTo>
                    <a:pt x="3590835" y="217714"/>
                  </a:lnTo>
                  <a:lnTo>
                    <a:pt x="3587932" y="194491"/>
                  </a:lnTo>
                  <a:lnTo>
                    <a:pt x="3579223" y="177074"/>
                  </a:lnTo>
                  <a:lnTo>
                    <a:pt x="3564709" y="153851"/>
                  </a:lnTo>
                  <a:lnTo>
                    <a:pt x="3532778" y="124822"/>
                  </a:lnTo>
                  <a:lnTo>
                    <a:pt x="3474720" y="87085"/>
                  </a:lnTo>
                  <a:lnTo>
                    <a:pt x="3413760" y="52251"/>
                  </a:lnTo>
                  <a:lnTo>
                    <a:pt x="3355703" y="26125"/>
                  </a:lnTo>
                  <a:lnTo>
                    <a:pt x="3277326" y="0"/>
                  </a:lnTo>
                  <a:lnTo>
                    <a:pt x="3268618" y="0"/>
                  </a:lnTo>
                  <a:lnTo>
                    <a:pt x="3190240" y="26125"/>
                  </a:lnTo>
                  <a:lnTo>
                    <a:pt x="3085738" y="66765"/>
                  </a:lnTo>
                  <a:lnTo>
                    <a:pt x="3001555" y="78377"/>
                  </a:lnTo>
                  <a:lnTo>
                    <a:pt x="2821578" y="98697"/>
                  </a:lnTo>
                  <a:lnTo>
                    <a:pt x="2667726" y="113211"/>
                  </a:lnTo>
                  <a:lnTo>
                    <a:pt x="2429692" y="113211"/>
                  </a:lnTo>
                  <a:lnTo>
                    <a:pt x="2322286" y="1190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7B8BD3FD-6C9E-402F-AAE8-24B596047C4A}"/>
                </a:ext>
              </a:extLst>
            </p:cNvPr>
            <p:cNvSpPr/>
            <p:nvPr/>
          </p:nvSpPr>
          <p:spPr>
            <a:xfrm>
              <a:off x="3657600" y="2714625"/>
              <a:ext cx="2039938" cy="401638"/>
            </a:xfrm>
            <a:custGeom>
              <a:avLst/>
              <a:gdLst>
                <a:gd name="connsiteX0" fmla="*/ 971550 w 2040731"/>
                <a:gd name="connsiteY0" fmla="*/ 188119 h 402431"/>
                <a:gd name="connsiteX1" fmla="*/ 823913 w 2040731"/>
                <a:gd name="connsiteY1" fmla="*/ 207169 h 402431"/>
                <a:gd name="connsiteX2" fmla="*/ 692944 w 2040731"/>
                <a:gd name="connsiteY2" fmla="*/ 221456 h 402431"/>
                <a:gd name="connsiteX3" fmla="*/ 595313 w 2040731"/>
                <a:gd name="connsiteY3" fmla="*/ 233363 h 402431"/>
                <a:gd name="connsiteX4" fmla="*/ 516731 w 2040731"/>
                <a:gd name="connsiteY4" fmla="*/ 240506 h 402431"/>
                <a:gd name="connsiteX5" fmla="*/ 473869 w 2040731"/>
                <a:gd name="connsiteY5" fmla="*/ 245269 h 402431"/>
                <a:gd name="connsiteX6" fmla="*/ 447675 w 2040731"/>
                <a:gd name="connsiteY6" fmla="*/ 245269 h 402431"/>
                <a:gd name="connsiteX7" fmla="*/ 407194 w 2040731"/>
                <a:gd name="connsiteY7" fmla="*/ 242888 h 402431"/>
                <a:gd name="connsiteX8" fmla="*/ 350044 w 2040731"/>
                <a:gd name="connsiteY8" fmla="*/ 235744 h 402431"/>
                <a:gd name="connsiteX9" fmla="*/ 300038 w 2040731"/>
                <a:gd name="connsiteY9" fmla="*/ 226219 h 402431"/>
                <a:gd name="connsiteX10" fmla="*/ 226219 w 2040731"/>
                <a:gd name="connsiteY10" fmla="*/ 204788 h 402431"/>
                <a:gd name="connsiteX11" fmla="*/ 161925 w 2040731"/>
                <a:gd name="connsiteY11" fmla="*/ 183356 h 402431"/>
                <a:gd name="connsiteX12" fmla="*/ 95250 w 2040731"/>
                <a:gd name="connsiteY12" fmla="*/ 152400 h 402431"/>
                <a:gd name="connsiteX13" fmla="*/ 47625 w 2040731"/>
                <a:gd name="connsiteY13" fmla="*/ 128588 h 402431"/>
                <a:gd name="connsiteX14" fmla="*/ 26194 w 2040731"/>
                <a:gd name="connsiteY14" fmla="*/ 121444 h 402431"/>
                <a:gd name="connsiteX15" fmla="*/ 16669 w 2040731"/>
                <a:gd name="connsiteY15" fmla="*/ 121444 h 402431"/>
                <a:gd name="connsiteX16" fmla="*/ 2381 w 2040731"/>
                <a:gd name="connsiteY16" fmla="*/ 126206 h 402431"/>
                <a:gd name="connsiteX17" fmla="*/ 0 w 2040731"/>
                <a:gd name="connsiteY17" fmla="*/ 138113 h 402431"/>
                <a:gd name="connsiteX18" fmla="*/ 7144 w 2040731"/>
                <a:gd name="connsiteY18" fmla="*/ 164306 h 402431"/>
                <a:gd name="connsiteX19" fmla="*/ 23813 w 2040731"/>
                <a:gd name="connsiteY19" fmla="*/ 190500 h 402431"/>
                <a:gd name="connsiteX20" fmla="*/ 73819 w 2040731"/>
                <a:gd name="connsiteY20" fmla="*/ 238125 h 402431"/>
                <a:gd name="connsiteX21" fmla="*/ 126206 w 2040731"/>
                <a:gd name="connsiteY21" fmla="*/ 283369 h 402431"/>
                <a:gd name="connsiteX22" fmla="*/ 183356 w 2040731"/>
                <a:gd name="connsiteY22" fmla="*/ 323850 h 402431"/>
                <a:gd name="connsiteX23" fmla="*/ 235744 w 2040731"/>
                <a:gd name="connsiteY23" fmla="*/ 354806 h 402431"/>
                <a:gd name="connsiteX24" fmla="*/ 278606 w 2040731"/>
                <a:gd name="connsiteY24" fmla="*/ 373856 h 402431"/>
                <a:gd name="connsiteX25" fmla="*/ 326231 w 2040731"/>
                <a:gd name="connsiteY25" fmla="*/ 388144 h 402431"/>
                <a:gd name="connsiteX26" fmla="*/ 376238 w 2040731"/>
                <a:gd name="connsiteY26" fmla="*/ 397669 h 402431"/>
                <a:gd name="connsiteX27" fmla="*/ 440531 w 2040731"/>
                <a:gd name="connsiteY27" fmla="*/ 402431 h 402431"/>
                <a:gd name="connsiteX28" fmla="*/ 531019 w 2040731"/>
                <a:gd name="connsiteY28" fmla="*/ 402431 h 402431"/>
                <a:gd name="connsiteX29" fmla="*/ 711994 w 2040731"/>
                <a:gd name="connsiteY29" fmla="*/ 392906 h 402431"/>
                <a:gd name="connsiteX30" fmla="*/ 878681 w 2040731"/>
                <a:gd name="connsiteY30" fmla="*/ 381000 h 402431"/>
                <a:gd name="connsiteX31" fmla="*/ 1038225 w 2040731"/>
                <a:gd name="connsiteY31" fmla="*/ 359569 h 402431"/>
                <a:gd name="connsiteX32" fmla="*/ 1362075 w 2040731"/>
                <a:gd name="connsiteY32" fmla="*/ 321469 h 402431"/>
                <a:gd name="connsiteX33" fmla="*/ 1585913 w 2040731"/>
                <a:gd name="connsiteY33" fmla="*/ 283369 h 402431"/>
                <a:gd name="connsiteX34" fmla="*/ 1750219 w 2040731"/>
                <a:gd name="connsiteY34" fmla="*/ 250031 h 402431"/>
                <a:gd name="connsiteX35" fmla="*/ 1881188 w 2040731"/>
                <a:gd name="connsiteY35" fmla="*/ 219075 h 402431"/>
                <a:gd name="connsiteX36" fmla="*/ 1974056 w 2040731"/>
                <a:gd name="connsiteY36" fmla="*/ 195263 h 402431"/>
                <a:gd name="connsiteX37" fmla="*/ 2005013 w 2040731"/>
                <a:gd name="connsiteY37" fmla="*/ 180975 h 402431"/>
                <a:gd name="connsiteX38" fmla="*/ 2026444 w 2040731"/>
                <a:gd name="connsiteY38" fmla="*/ 166688 h 402431"/>
                <a:gd name="connsiteX39" fmla="*/ 2035969 w 2040731"/>
                <a:gd name="connsiteY39" fmla="*/ 154781 h 402431"/>
                <a:gd name="connsiteX40" fmla="*/ 2038350 w 2040731"/>
                <a:gd name="connsiteY40" fmla="*/ 142875 h 402431"/>
                <a:gd name="connsiteX41" fmla="*/ 2040731 w 2040731"/>
                <a:gd name="connsiteY41" fmla="*/ 130969 h 402431"/>
                <a:gd name="connsiteX42" fmla="*/ 2038350 w 2040731"/>
                <a:gd name="connsiteY42" fmla="*/ 119063 h 402431"/>
                <a:gd name="connsiteX43" fmla="*/ 2024063 w 2040731"/>
                <a:gd name="connsiteY43" fmla="*/ 92869 h 402431"/>
                <a:gd name="connsiteX44" fmla="*/ 2007394 w 2040731"/>
                <a:gd name="connsiteY44" fmla="*/ 71438 h 402431"/>
                <a:gd name="connsiteX45" fmla="*/ 1976438 w 2040731"/>
                <a:gd name="connsiteY45" fmla="*/ 57150 h 402431"/>
                <a:gd name="connsiteX46" fmla="*/ 1847850 w 2040731"/>
                <a:gd name="connsiteY46" fmla="*/ 16669 h 402431"/>
                <a:gd name="connsiteX47" fmla="*/ 1788319 w 2040731"/>
                <a:gd name="connsiteY47" fmla="*/ 0 h 402431"/>
                <a:gd name="connsiteX48" fmla="*/ 1762125 w 2040731"/>
                <a:gd name="connsiteY48" fmla="*/ 2381 h 402431"/>
                <a:gd name="connsiteX49" fmla="*/ 1728788 w 2040731"/>
                <a:gd name="connsiteY49" fmla="*/ 14288 h 402431"/>
                <a:gd name="connsiteX50" fmla="*/ 1695450 w 2040731"/>
                <a:gd name="connsiteY50" fmla="*/ 26194 h 402431"/>
                <a:gd name="connsiteX51" fmla="*/ 1650206 w 2040731"/>
                <a:gd name="connsiteY51" fmla="*/ 50006 h 402431"/>
                <a:gd name="connsiteX52" fmla="*/ 1619250 w 2040731"/>
                <a:gd name="connsiteY52" fmla="*/ 66675 h 402431"/>
                <a:gd name="connsiteX53" fmla="*/ 1590675 w 2040731"/>
                <a:gd name="connsiteY53" fmla="*/ 76200 h 402431"/>
                <a:gd name="connsiteX54" fmla="*/ 1454944 w 2040731"/>
                <a:gd name="connsiteY54" fmla="*/ 107156 h 402431"/>
                <a:gd name="connsiteX55" fmla="*/ 1371600 w 2040731"/>
                <a:gd name="connsiteY55" fmla="*/ 121444 h 402431"/>
                <a:gd name="connsiteX56" fmla="*/ 1262063 w 2040731"/>
                <a:gd name="connsiteY56" fmla="*/ 138113 h 402431"/>
                <a:gd name="connsiteX57" fmla="*/ 1064419 w 2040731"/>
                <a:gd name="connsiteY57" fmla="*/ 176213 h 402431"/>
                <a:gd name="connsiteX58" fmla="*/ 971550 w 2040731"/>
                <a:gd name="connsiteY58" fmla="*/ 1881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40731" h="402431">
                  <a:moveTo>
                    <a:pt x="971550" y="188119"/>
                  </a:moveTo>
                  <a:lnTo>
                    <a:pt x="823913" y="207169"/>
                  </a:lnTo>
                  <a:lnTo>
                    <a:pt x="692944" y="221456"/>
                  </a:lnTo>
                  <a:lnTo>
                    <a:pt x="595313" y="233363"/>
                  </a:lnTo>
                  <a:lnTo>
                    <a:pt x="516731" y="240506"/>
                  </a:lnTo>
                  <a:lnTo>
                    <a:pt x="473869" y="245269"/>
                  </a:lnTo>
                  <a:lnTo>
                    <a:pt x="447675" y="245269"/>
                  </a:lnTo>
                  <a:lnTo>
                    <a:pt x="407194" y="242888"/>
                  </a:lnTo>
                  <a:lnTo>
                    <a:pt x="350044" y="235744"/>
                  </a:lnTo>
                  <a:lnTo>
                    <a:pt x="300038" y="226219"/>
                  </a:lnTo>
                  <a:lnTo>
                    <a:pt x="226219" y="204788"/>
                  </a:lnTo>
                  <a:lnTo>
                    <a:pt x="161925" y="183356"/>
                  </a:lnTo>
                  <a:lnTo>
                    <a:pt x="95250" y="152400"/>
                  </a:lnTo>
                  <a:lnTo>
                    <a:pt x="47625" y="128588"/>
                  </a:lnTo>
                  <a:lnTo>
                    <a:pt x="26194" y="121444"/>
                  </a:lnTo>
                  <a:lnTo>
                    <a:pt x="16669" y="121444"/>
                  </a:lnTo>
                  <a:lnTo>
                    <a:pt x="2381" y="126206"/>
                  </a:lnTo>
                  <a:lnTo>
                    <a:pt x="0" y="138113"/>
                  </a:lnTo>
                  <a:lnTo>
                    <a:pt x="7144" y="164306"/>
                  </a:lnTo>
                  <a:lnTo>
                    <a:pt x="23813" y="190500"/>
                  </a:lnTo>
                  <a:lnTo>
                    <a:pt x="73819" y="238125"/>
                  </a:lnTo>
                  <a:lnTo>
                    <a:pt x="126206" y="283369"/>
                  </a:lnTo>
                  <a:lnTo>
                    <a:pt x="183356" y="323850"/>
                  </a:lnTo>
                  <a:lnTo>
                    <a:pt x="235744" y="354806"/>
                  </a:lnTo>
                  <a:lnTo>
                    <a:pt x="278606" y="373856"/>
                  </a:lnTo>
                  <a:lnTo>
                    <a:pt x="326231" y="388144"/>
                  </a:lnTo>
                  <a:lnTo>
                    <a:pt x="376238" y="397669"/>
                  </a:lnTo>
                  <a:lnTo>
                    <a:pt x="440531" y="402431"/>
                  </a:lnTo>
                  <a:lnTo>
                    <a:pt x="531019" y="402431"/>
                  </a:lnTo>
                  <a:lnTo>
                    <a:pt x="711994" y="392906"/>
                  </a:lnTo>
                  <a:lnTo>
                    <a:pt x="878681" y="381000"/>
                  </a:lnTo>
                  <a:lnTo>
                    <a:pt x="1038225" y="359569"/>
                  </a:lnTo>
                  <a:lnTo>
                    <a:pt x="1362075" y="321469"/>
                  </a:lnTo>
                  <a:lnTo>
                    <a:pt x="1585913" y="283369"/>
                  </a:lnTo>
                  <a:lnTo>
                    <a:pt x="1750219" y="250031"/>
                  </a:lnTo>
                  <a:lnTo>
                    <a:pt x="1881188" y="219075"/>
                  </a:lnTo>
                  <a:lnTo>
                    <a:pt x="1974056" y="195263"/>
                  </a:lnTo>
                  <a:lnTo>
                    <a:pt x="2005013" y="180975"/>
                  </a:lnTo>
                  <a:lnTo>
                    <a:pt x="2026444" y="166688"/>
                  </a:lnTo>
                  <a:lnTo>
                    <a:pt x="2035969" y="154781"/>
                  </a:lnTo>
                  <a:lnTo>
                    <a:pt x="2038350" y="142875"/>
                  </a:lnTo>
                  <a:lnTo>
                    <a:pt x="2040731" y="130969"/>
                  </a:lnTo>
                  <a:lnTo>
                    <a:pt x="2038350" y="119063"/>
                  </a:lnTo>
                  <a:lnTo>
                    <a:pt x="2024063" y="92869"/>
                  </a:lnTo>
                  <a:lnTo>
                    <a:pt x="2007394" y="71438"/>
                  </a:lnTo>
                  <a:lnTo>
                    <a:pt x="1976438" y="57150"/>
                  </a:lnTo>
                  <a:lnTo>
                    <a:pt x="1847850" y="16669"/>
                  </a:lnTo>
                  <a:lnTo>
                    <a:pt x="1788319" y="0"/>
                  </a:lnTo>
                  <a:lnTo>
                    <a:pt x="1762125" y="2381"/>
                  </a:lnTo>
                  <a:lnTo>
                    <a:pt x="1728788" y="14288"/>
                  </a:lnTo>
                  <a:lnTo>
                    <a:pt x="1695450" y="26194"/>
                  </a:lnTo>
                  <a:lnTo>
                    <a:pt x="1650206" y="50006"/>
                  </a:lnTo>
                  <a:lnTo>
                    <a:pt x="1619250" y="66675"/>
                  </a:lnTo>
                  <a:lnTo>
                    <a:pt x="1590675" y="76200"/>
                  </a:lnTo>
                  <a:lnTo>
                    <a:pt x="1454944" y="107156"/>
                  </a:lnTo>
                  <a:lnTo>
                    <a:pt x="1371600" y="121444"/>
                  </a:lnTo>
                  <a:lnTo>
                    <a:pt x="1262063" y="138113"/>
                  </a:lnTo>
                  <a:lnTo>
                    <a:pt x="1064419" y="176213"/>
                  </a:lnTo>
                  <a:lnTo>
                    <a:pt x="97155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7AC97C93-9AE7-4B18-9939-0FB7C91DE5BC}"/>
                </a:ext>
              </a:extLst>
            </p:cNvPr>
            <p:cNvSpPr/>
            <p:nvPr/>
          </p:nvSpPr>
          <p:spPr>
            <a:xfrm>
              <a:off x="3817938" y="1525588"/>
              <a:ext cx="525462" cy="1101725"/>
            </a:xfrm>
            <a:custGeom>
              <a:avLst/>
              <a:gdLst>
                <a:gd name="connsiteX0" fmla="*/ 481012 w 526256"/>
                <a:gd name="connsiteY0" fmla="*/ 333375 h 1100138"/>
                <a:gd name="connsiteX1" fmla="*/ 481012 w 526256"/>
                <a:gd name="connsiteY1" fmla="*/ 485775 h 1100138"/>
                <a:gd name="connsiteX2" fmla="*/ 502444 w 526256"/>
                <a:gd name="connsiteY2" fmla="*/ 659607 h 1100138"/>
                <a:gd name="connsiteX3" fmla="*/ 504825 w 526256"/>
                <a:gd name="connsiteY3" fmla="*/ 733425 h 1100138"/>
                <a:gd name="connsiteX4" fmla="*/ 507206 w 526256"/>
                <a:gd name="connsiteY4" fmla="*/ 790575 h 1100138"/>
                <a:gd name="connsiteX5" fmla="*/ 509587 w 526256"/>
                <a:gd name="connsiteY5" fmla="*/ 828675 h 1100138"/>
                <a:gd name="connsiteX6" fmla="*/ 514350 w 526256"/>
                <a:gd name="connsiteY6" fmla="*/ 890588 h 1100138"/>
                <a:gd name="connsiteX7" fmla="*/ 521494 w 526256"/>
                <a:gd name="connsiteY7" fmla="*/ 950119 h 1100138"/>
                <a:gd name="connsiteX8" fmla="*/ 526256 w 526256"/>
                <a:gd name="connsiteY8" fmla="*/ 981075 h 1100138"/>
                <a:gd name="connsiteX9" fmla="*/ 526256 w 526256"/>
                <a:gd name="connsiteY9" fmla="*/ 1021557 h 1100138"/>
                <a:gd name="connsiteX10" fmla="*/ 519112 w 526256"/>
                <a:gd name="connsiteY10" fmla="*/ 1052513 h 1100138"/>
                <a:gd name="connsiteX11" fmla="*/ 509587 w 526256"/>
                <a:gd name="connsiteY11" fmla="*/ 1073944 h 1100138"/>
                <a:gd name="connsiteX12" fmla="*/ 495300 w 526256"/>
                <a:gd name="connsiteY12" fmla="*/ 1090613 h 1100138"/>
                <a:gd name="connsiteX13" fmla="*/ 478631 w 526256"/>
                <a:gd name="connsiteY13" fmla="*/ 1097757 h 1100138"/>
                <a:gd name="connsiteX14" fmla="*/ 457200 w 526256"/>
                <a:gd name="connsiteY14" fmla="*/ 1100138 h 1100138"/>
                <a:gd name="connsiteX15" fmla="*/ 426244 w 526256"/>
                <a:gd name="connsiteY15" fmla="*/ 1095375 h 1100138"/>
                <a:gd name="connsiteX16" fmla="*/ 402431 w 526256"/>
                <a:gd name="connsiteY16" fmla="*/ 1083469 h 1100138"/>
                <a:gd name="connsiteX17" fmla="*/ 385762 w 526256"/>
                <a:gd name="connsiteY17" fmla="*/ 1066800 h 1100138"/>
                <a:gd name="connsiteX18" fmla="*/ 371475 w 526256"/>
                <a:gd name="connsiteY18" fmla="*/ 1050132 h 1100138"/>
                <a:gd name="connsiteX19" fmla="*/ 357187 w 526256"/>
                <a:gd name="connsiteY19" fmla="*/ 1028700 h 1100138"/>
                <a:gd name="connsiteX20" fmla="*/ 342900 w 526256"/>
                <a:gd name="connsiteY20" fmla="*/ 1002507 h 1100138"/>
                <a:gd name="connsiteX21" fmla="*/ 330994 w 526256"/>
                <a:gd name="connsiteY21" fmla="*/ 966788 h 1100138"/>
                <a:gd name="connsiteX22" fmla="*/ 314325 w 526256"/>
                <a:gd name="connsiteY22" fmla="*/ 909638 h 1100138"/>
                <a:gd name="connsiteX23" fmla="*/ 297656 w 526256"/>
                <a:gd name="connsiteY23" fmla="*/ 852488 h 1100138"/>
                <a:gd name="connsiteX24" fmla="*/ 288131 w 526256"/>
                <a:gd name="connsiteY24" fmla="*/ 812007 h 1100138"/>
                <a:gd name="connsiteX25" fmla="*/ 280987 w 526256"/>
                <a:gd name="connsiteY25" fmla="*/ 769144 h 1100138"/>
                <a:gd name="connsiteX26" fmla="*/ 276225 w 526256"/>
                <a:gd name="connsiteY26" fmla="*/ 707232 h 1100138"/>
                <a:gd name="connsiteX27" fmla="*/ 261937 w 526256"/>
                <a:gd name="connsiteY27" fmla="*/ 528638 h 1100138"/>
                <a:gd name="connsiteX28" fmla="*/ 257175 w 526256"/>
                <a:gd name="connsiteY28" fmla="*/ 523875 h 1100138"/>
                <a:gd name="connsiteX29" fmla="*/ 257175 w 526256"/>
                <a:gd name="connsiteY29" fmla="*/ 490538 h 1100138"/>
                <a:gd name="connsiteX30" fmla="*/ 252412 w 526256"/>
                <a:gd name="connsiteY30" fmla="*/ 438150 h 1100138"/>
                <a:gd name="connsiteX31" fmla="*/ 242887 w 526256"/>
                <a:gd name="connsiteY31" fmla="*/ 383382 h 1100138"/>
                <a:gd name="connsiteX32" fmla="*/ 230981 w 526256"/>
                <a:gd name="connsiteY32" fmla="*/ 328613 h 1100138"/>
                <a:gd name="connsiteX33" fmla="*/ 219075 w 526256"/>
                <a:gd name="connsiteY33" fmla="*/ 280988 h 1100138"/>
                <a:gd name="connsiteX34" fmla="*/ 202406 w 526256"/>
                <a:gd name="connsiteY34" fmla="*/ 238125 h 1100138"/>
                <a:gd name="connsiteX35" fmla="*/ 192881 w 526256"/>
                <a:gd name="connsiteY35" fmla="*/ 216694 h 1100138"/>
                <a:gd name="connsiteX36" fmla="*/ 180975 w 526256"/>
                <a:gd name="connsiteY36" fmla="*/ 200025 h 1100138"/>
                <a:gd name="connsiteX37" fmla="*/ 159544 w 526256"/>
                <a:gd name="connsiteY37" fmla="*/ 178594 h 1100138"/>
                <a:gd name="connsiteX38" fmla="*/ 119062 w 526256"/>
                <a:gd name="connsiteY38" fmla="*/ 140494 h 1100138"/>
                <a:gd name="connsiteX39" fmla="*/ 52387 w 526256"/>
                <a:gd name="connsiteY39" fmla="*/ 85725 h 1100138"/>
                <a:gd name="connsiteX40" fmla="*/ 16669 w 526256"/>
                <a:gd name="connsiteY40" fmla="*/ 54769 h 1100138"/>
                <a:gd name="connsiteX41" fmla="*/ 2381 w 526256"/>
                <a:gd name="connsiteY41" fmla="*/ 33338 h 1100138"/>
                <a:gd name="connsiteX42" fmla="*/ 0 w 526256"/>
                <a:gd name="connsiteY42" fmla="*/ 23813 h 1100138"/>
                <a:gd name="connsiteX43" fmla="*/ 0 w 526256"/>
                <a:gd name="connsiteY43" fmla="*/ 9525 h 1100138"/>
                <a:gd name="connsiteX44" fmla="*/ 9525 w 526256"/>
                <a:gd name="connsiteY44" fmla="*/ 2382 h 1100138"/>
                <a:gd name="connsiteX45" fmla="*/ 21431 w 526256"/>
                <a:gd name="connsiteY45" fmla="*/ 0 h 1100138"/>
                <a:gd name="connsiteX46" fmla="*/ 47625 w 526256"/>
                <a:gd name="connsiteY46" fmla="*/ 4763 h 1100138"/>
                <a:gd name="connsiteX47" fmla="*/ 78581 w 526256"/>
                <a:gd name="connsiteY47" fmla="*/ 4763 h 1100138"/>
                <a:gd name="connsiteX48" fmla="*/ 135731 w 526256"/>
                <a:gd name="connsiteY48" fmla="*/ 11907 h 1100138"/>
                <a:gd name="connsiteX49" fmla="*/ 173831 w 526256"/>
                <a:gd name="connsiteY49" fmla="*/ 19050 h 1100138"/>
                <a:gd name="connsiteX50" fmla="*/ 230981 w 526256"/>
                <a:gd name="connsiteY50" fmla="*/ 35719 h 1100138"/>
                <a:gd name="connsiteX51" fmla="*/ 297656 w 526256"/>
                <a:gd name="connsiteY51" fmla="*/ 59532 h 1100138"/>
                <a:gd name="connsiteX52" fmla="*/ 388144 w 526256"/>
                <a:gd name="connsiteY52" fmla="*/ 102394 h 1100138"/>
                <a:gd name="connsiteX53" fmla="*/ 411956 w 526256"/>
                <a:gd name="connsiteY53" fmla="*/ 114300 h 1100138"/>
                <a:gd name="connsiteX54" fmla="*/ 438150 w 526256"/>
                <a:gd name="connsiteY54" fmla="*/ 123825 h 1100138"/>
                <a:gd name="connsiteX55" fmla="*/ 452437 w 526256"/>
                <a:gd name="connsiteY55" fmla="*/ 130969 h 1100138"/>
                <a:gd name="connsiteX56" fmla="*/ 464344 w 526256"/>
                <a:gd name="connsiteY56" fmla="*/ 140494 h 1100138"/>
                <a:gd name="connsiteX57" fmla="*/ 473869 w 526256"/>
                <a:gd name="connsiteY57" fmla="*/ 150019 h 1100138"/>
                <a:gd name="connsiteX58" fmla="*/ 483394 w 526256"/>
                <a:gd name="connsiteY58" fmla="*/ 169069 h 1100138"/>
                <a:gd name="connsiteX59" fmla="*/ 488156 w 526256"/>
                <a:gd name="connsiteY59" fmla="*/ 190500 h 1100138"/>
                <a:gd name="connsiteX60" fmla="*/ 488156 w 526256"/>
                <a:gd name="connsiteY60" fmla="*/ 207169 h 1100138"/>
                <a:gd name="connsiteX61" fmla="*/ 485775 w 526256"/>
                <a:gd name="connsiteY61" fmla="*/ 230982 h 1100138"/>
                <a:gd name="connsiteX62" fmla="*/ 483394 w 526256"/>
                <a:gd name="connsiteY62" fmla="*/ 247650 h 1100138"/>
                <a:gd name="connsiteX63" fmla="*/ 481012 w 526256"/>
                <a:gd name="connsiteY63" fmla="*/ 333375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6256" h="1100138">
                  <a:moveTo>
                    <a:pt x="481012" y="333375"/>
                  </a:moveTo>
                  <a:lnTo>
                    <a:pt x="481012" y="485775"/>
                  </a:lnTo>
                  <a:lnTo>
                    <a:pt x="502444" y="659607"/>
                  </a:lnTo>
                  <a:cubicBezTo>
                    <a:pt x="503238" y="684213"/>
                    <a:pt x="504031" y="708819"/>
                    <a:pt x="504825" y="733425"/>
                  </a:cubicBezTo>
                  <a:cubicBezTo>
                    <a:pt x="505619" y="752475"/>
                    <a:pt x="506412" y="771525"/>
                    <a:pt x="507206" y="790575"/>
                  </a:cubicBezTo>
                  <a:lnTo>
                    <a:pt x="509587" y="828675"/>
                  </a:lnTo>
                  <a:lnTo>
                    <a:pt x="514350" y="890588"/>
                  </a:lnTo>
                  <a:lnTo>
                    <a:pt x="521494" y="950119"/>
                  </a:lnTo>
                  <a:lnTo>
                    <a:pt x="526256" y="981075"/>
                  </a:lnTo>
                  <a:lnTo>
                    <a:pt x="526256" y="1021557"/>
                  </a:lnTo>
                  <a:lnTo>
                    <a:pt x="519112" y="1052513"/>
                  </a:lnTo>
                  <a:lnTo>
                    <a:pt x="509587" y="1073944"/>
                  </a:lnTo>
                  <a:lnTo>
                    <a:pt x="495300" y="1090613"/>
                  </a:lnTo>
                  <a:lnTo>
                    <a:pt x="478631" y="1097757"/>
                  </a:lnTo>
                  <a:lnTo>
                    <a:pt x="457200" y="1100138"/>
                  </a:lnTo>
                  <a:lnTo>
                    <a:pt x="426244" y="1095375"/>
                  </a:lnTo>
                  <a:lnTo>
                    <a:pt x="402431" y="1083469"/>
                  </a:lnTo>
                  <a:lnTo>
                    <a:pt x="385762" y="1066800"/>
                  </a:lnTo>
                  <a:lnTo>
                    <a:pt x="371475" y="1050132"/>
                  </a:lnTo>
                  <a:lnTo>
                    <a:pt x="357187" y="1028700"/>
                  </a:lnTo>
                  <a:lnTo>
                    <a:pt x="342900" y="1002507"/>
                  </a:lnTo>
                  <a:lnTo>
                    <a:pt x="330994" y="966788"/>
                  </a:lnTo>
                  <a:lnTo>
                    <a:pt x="314325" y="909638"/>
                  </a:lnTo>
                  <a:lnTo>
                    <a:pt x="297656" y="852488"/>
                  </a:lnTo>
                  <a:lnTo>
                    <a:pt x="288131" y="812007"/>
                  </a:lnTo>
                  <a:lnTo>
                    <a:pt x="280987" y="769144"/>
                  </a:lnTo>
                  <a:lnTo>
                    <a:pt x="276225" y="707232"/>
                  </a:lnTo>
                  <a:lnTo>
                    <a:pt x="261937" y="528638"/>
                  </a:lnTo>
                  <a:lnTo>
                    <a:pt x="257175" y="523875"/>
                  </a:lnTo>
                  <a:lnTo>
                    <a:pt x="257175" y="490538"/>
                  </a:lnTo>
                  <a:lnTo>
                    <a:pt x="252412" y="438150"/>
                  </a:lnTo>
                  <a:lnTo>
                    <a:pt x="242887" y="383382"/>
                  </a:lnTo>
                  <a:lnTo>
                    <a:pt x="230981" y="328613"/>
                  </a:lnTo>
                  <a:lnTo>
                    <a:pt x="219075" y="280988"/>
                  </a:lnTo>
                  <a:lnTo>
                    <a:pt x="202406" y="238125"/>
                  </a:lnTo>
                  <a:lnTo>
                    <a:pt x="192881" y="216694"/>
                  </a:lnTo>
                  <a:lnTo>
                    <a:pt x="180975" y="200025"/>
                  </a:lnTo>
                  <a:lnTo>
                    <a:pt x="159544" y="178594"/>
                  </a:lnTo>
                  <a:lnTo>
                    <a:pt x="119062" y="140494"/>
                  </a:lnTo>
                  <a:lnTo>
                    <a:pt x="52387" y="85725"/>
                  </a:lnTo>
                  <a:lnTo>
                    <a:pt x="16669" y="54769"/>
                  </a:lnTo>
                  <a:lnTo>
                    <a:pt x="2381" y="33338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9525" y="2382"/>
                  </a:lnTo>
                  <a:lnTo>
                    <a:pt x="21431" y="0"/>
                  </a:lnTo>
                  <a:lnTo>
                    <a:pt x="47625" y="4763"/>
                  </a:lnTo>
                  <a:lnTo>
                    <a:pt x="78581" y="4763"/>
                  </a:lnTo>
                  <a:lnTo>
                    <a:pt x="135731" y="11907"/>
                  </a:lnTo>
                  <a:lnTo>
                    <a:pt x="173831" y="19050"/>
                  </a:lnTo>
                  <a:lnTo>
                    <a:pt x="230981" y="35719"/>
                  </a:lnTo>
                  <a:lnTo>
                    <a:pt x="297656" y="59532"/>
                  </a:lnTo>
                  <a:lnTo>
                    <a:pt x="388144" y="102394"/>
                  </a:lnTo>
                  <a:lnTo>
                    <a:pt x="411956" y="114300"/>
                  </a:lnTo>
                  <a:lnTo>
                    <a:pt x="438150" y="123825"/>
                  </a:lnTo>
                  <a:lnTo>
                    <a:pt x="452437" y="130969"/>
                  </a:lnTo>
                  <a:lnTo>
                    <a:pt x="464344" y="140494"/>
                  </a:lnTo>
                  <a:lnTo>
                    <a:pt x="473869" y="150019"/>
                  </a:lnTo>
                  <a:lnTo>
                    <a:pt x="483394" y="169069"/>
                  </a:lnTo>
                  <a:lnTo>
                    <a:pt x="488156" y="190500"/>
                  </a:lnTo>
                  <a:lnTo>
                    <a:pt x="488156" y="207169"/>
                  </a:lnTo>
                  <a:lnTo>
                    <a:pt x="485775" y="230982"/>
                  </a:lnTo>
                  <a:lnTo>
                    <a:pt x="483394" y="247650"/>
                  </a:lnTo>
                  <a:lnTo>
                    <a:pt x="481012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3E291C0E-8F57-4D70-8507-B59DD840FBDF}"/>
                </a:ext>
              </a:extLst>
            </p:cNvPr>
            <p:cNvSpPr/>
            <p:nvPr/>
          </p:nvSpPr>
          <p:spPr>
            <a:xfrm>
              <a:off x="5341938" y="1331913"/>
              <a:ext cx="600075" cy="1201737"/>
            </a:xfrm>
            <a:custGeom>
              <a:avLst/>
              <a:gdLst>
                <a:gd name="connsiteX0" fmla="*/ 321469 w 600075"/>
                <a:gd name="connsiteY0" fmla="*/ 754856 h 1202531"/>
                <a:gd name="connsiteX1" fmla="*/ 240506 w 600075"/>
                <a:gd name="connsiteY1" fmla="*/ 916781 h 1202531"/>
                <a:gd name="connsiteX2" fmla="*/ 173831 w 600075"/>
                <a:gd name="connsiteY2" fmla="*/ 1050131 h 1202531"/>
                <a:gd name="connsiteX3" fmla="*/ 119062 w 600075"/>
                <a:gd name="connsiteY3" fmla="*/ 1157287 h 1202531"/>
                <a:gd name="connsiteX4" fmla="*/ 111919 w 600075"/>
                <a:gd name="connsiteY4" fmla="*/ 1166812 h 1202531"/>
                <a:gd name="connsiteX5" fmla="*/ 83344 w 600075"/>
                <a:gd name="connsiteY5" fmla="*/ 1185862 h 1202531"/>
                <a:gd name="connsiteX6" fmla="*/ 59531 w 600075"/>
                <a:gd name="connsiteY6" fmla="*/ 1200150 h 1202531"/>
                <a:gd name="connsiteX7" fmla="*/ 50006 w 600075"/>
                <a:gd name="connsiteY7" fmla="*/ 1202531 h 1202531"/>
                <a:gd name="connsiteX8" fmla="*/ 40481 w 600075"/>
                <a:gd name="connsiteY8" fmla="*/ 1202531 h 1202531"/>
                <a:gd name="connsiteX9" fmla="*/ 26194 w 600075"/>
                <a:gd name="connsiteY9" fmla="*/ 1197769 h 1202531"/>
                <a:gd name="connsiteX10" fmla="*/ 14287 w 600075"/>
                <a:gd name="connsiteY10" fmla="*/ 1185862 h 1202531"/>
                <a:gd name="connsiteX11" fmla="*/ 7144 w 600075"/>
                <a:gd name="connsiteY11" fmla="*/ 1176337 h 1202531"/>
                <a:gd name="connsiteX12" fmla="*/ 2381 w 600075"/>
                <a:gd name="connsiteY12" fmla="*/ 1164431 h 1202531"/>
                <a:gd name="connsiteX13" fmla="*/ 0 w 600075"/>
                <a:gd name="connsiteY13" fmla="*/ 1143000 h 1202531"/>
                <a:gd name="connsiteX14" fmla="*/ 2381 w 600075"/>
                <a:gd name="connsiteY14" fmla="*/ 1112044 h 1202531"/>
                <a:gd name="connsiteX15" fmla="*/ 7144 w 600075"/>
                <a:gd name="connsiteY15" fmla="*/ 1090612 h 1202531"/>
                <a:gd name="connsiteX16" fmla="*/ 38100 w 600075"/>
                <a:gd name="connsiteY16" fmla="*/ 1004887 h 1202531"/>
                <a:gd name="connsiteX17" fmla="*/ 80962 w 600075"/>
                <a:gd name="connsiteY17" fmla="*/ 888206 h 1202531"/>
                <a:gd name="connsiteX18" fmla="*/ 126206 w 600075"/>
                <a:gd name="connsiteY18" fmla="*/ 752475 h 1202531"/>
                <a:gd name="connsiteX19" fmla="*/ 145256 w 600075"/>
                <a:gd name="connsiteY19" fmla="*/ 685800 h 1202531"/>
                <a:gd name="connsiteX20" fmla="*/ 178594 w 600075"/>
                <a:gd name="connsiteY20" fmla="*/ 550069 h 1202531"/>
                <a:gd name="connsiteX21" fmla="*/ 195262 w 600075"/>
                <a:gd name="connsiteY21" fmla="*/ 507206 h 1202531"/>
                <a:gd name="connsiteX22" fmla="*/ 214312 w 600075"/>
                <a:gd name="connsiteY22" fmla="*/ 457200 h 1202531"/>
                <a:gd name="connsiteX23" fmla="*/ 240506 w 600075"/>
                <a:gd name="connsiteY23" fmla="*/ 364331 h 1202531"/>
                <a:gd name="connsiteX24" fmla="*/ 257175 w 600075"/>
                <a:gd name="connsiteY24" fmla="*/ 295275 h 1202531"/>
                <a:gd name="connsiteX25" fmla="*/ 269081 w 600075"/>
                <a:gd name="connsiteY25" fmla="*/ 235744 h 1202531"/>
                <a:gd name="connsiteX26" fmla="*/ 271462 w 600075"/>
                <a:gd name="connsiteY26" fmla="*/ 221456 h 1202531"/>
                <a:gd name="connsiteX27" fmla="*/ 271462 w 600075"/>
                <a:gd name="connsiteY27" fmla="*/ 192881 h 1202531"/>
                <a:gd name="connsiteX28" fmla="*/ 269081 w 600075"/>
                <a:gd name="connsiteY28" fmla="*/ 161925 h 1202531"/>
                <a:gd name="connsiteX29" fmla="*/ 259556 w 600075"/>
                <a:gd name="connsiteY29" fmla="*/ 130969 h 1202531"/>
                <a:gd name="connsiteX30" fmla="*/ 245269 w 600075"/>
                <a:gd name="connsiteY30" fmla="*/ 102394 h 1202531"/>
                <a:gd name="connsiteX31" fmla="*/ 223837 w 600075"/>
                <a:gd name="connsiteY31" fmla="*/ 80962 h 1202531"/>
                <a:gd name="connsiteX32" fmla="*/ 197644 w 600075"/>
                <a:gd name="connsiteY32" fmla="*/ 61912 h 1202531"/>
                <a:gd name="connsiteX33" fmla="*/ 178594 w 600075"/>
                <a:gd name="connsiteY33" fmla="*/ 45244 h 1202531"/>
                <a:gd name="connsiteX34" fmla="*/ 176212 w 600075"/>
                <a:gd name="connsiteY34" fmla="*/ 38100 h 1202531"/>
                <a:gd name="connsiteX35" fmla="*/ 176212 w 600075"/>
                <a:gd name="connsiteY35" fmla="*/ 33337 h 1202531"/>
                <a:gd name="connsiteX36" fmla="*/ 178594 w 600075"/>
                <a:gd name="connsiteY36" fmla="*/ 21431 h 1202531"/>
                <a:gd name="connsiteX37" fmla="*/ 192881 w 600075"/>
                <a:gd name="connsiteY37" fmla="*/ 11906 h 1202531"/>
                <a:gd name="connsiteX38" fmla="*/ 221456 w 600075"/>
                <a:gd name="connsiteY38" fmla="*/ 0 h 1202531"/>
                <a:gd name="connsiteX39" fmla="*/ 257175 w 600075"/>
                <a:gd name="connsiteY39" fmla="*/ 0 h 1202531"/>
                <a:gd name="connsiteX40" fmla="*/ 302419 w 600075"/>
                <a:gd name="connsiteY40" fmla="*/ 0 h 1202531"/>
                <a:gd name="connsiteX41" fmla="*/ 319087 w 600075"/>
                <a:gd name="connsiteY41" fmla="*/ 2381 h 1202531"/>
                <a:gd name="connsiteX42" fmla="*/ 338137 w 600075"/>
                <a:gd name="connsiteY42" fmla="*/ 9525 h 1202531"/>
                <a:gd name="connsiteX43" fmla="*/ 402431 w 600075"/>
                <a:gd name="connsiteY43" fmla="*/ 50006 h 1202531"/>
                <a:gd name="connsiteX44" fmla="*/ 476250 w 600075"/>
                <a:gd name="connsiteY44" fmla="*/ 95250 h 1202531"/>
                <a:gd name="connsiteX45" fmla="*/ 545306 w 600075"/>
                <a:gd name="connsiteY45" fmla="*/ 133350 h 1202531"/>
                <a:gd name="connsiteX46" fmla="*/ 559594 w 600075"/>
                <a:gd name="connsiteY46" fmla="*/ 142875 h 1202531"/>
                <a:gd name="connsiteX47" fmla="*/ 571500 w 600075"/>
                <a:gd name="connsiteY47" fmla="*/ 152400 h 1202531"/>
                <a:gd name="connsiteX48" fmla="*/ 585787 w 600075"/>
                <a:gd name="connsiteY48" fmla="*/ 171450 h 1202531"/>
                <a:gd name="connsiteX49" fmla="*/ 595312 w 600075"/>
                <a:gd name="connsiteY49" fmla="*/ 190500 h 1202531"/>
                <a:gd name="connsiteX50" fmla="*/ 600075 w 600075"/>
                <a:gd name="connsiteY50" fmla="*/ 207169 h 1202531"/>
                <a:gd name="connsiteX51" fmla="*/ 600075 w 600075"/>
                <a:gd name="connsiteY51" fmla="*/ 233362 h 1202531"/>
                <a:gd name="connsiteX52" fmla="*/ 595312 w 600075"/>
                <a:gd name="connsiteY52" fmla="*/ 250031 h 1202531"/>
                <a:gd name="connsiteX53" fmla="*/ 583406 w 600075"/>
                <a:gd name="connsiteY53" fmla="*/ 269081 h 1202531"/>
                <a:gd name="connsiteX54" fmla="*/ 564356 w 600075"/>
                <a:gd name="connsiteY54" fmla="*/ 290512 h 1202531"/>
                <a:gd name="connsiteX55" fmla="*/ 542925 w 600075"/>
                <a:gd name="connsiteY55" fmla="*/ 314325 h 1202531"/>
                <a:gd name="connsiteX56" fmla="*/ 516731 w 600075"/>
                <a:gd name="connsiteY56" fmla="*/ 361950 h 1202531"/>
                <a:gd name="connsiteX57" fmla="*/ 471487 w 600075"/>
                <a:gd name="connsiteY57" fmla="*/ 452437 h 1202531"/>
                <a:gd name="connsiteX58" fmla="*/ 423862 w 600075"/>
                <a:gd name="connsiteY58" fmla="*/ 552450 h 1202531"/>
                <a:gd name="connsiteX59" fmla="*/ 321469 w 600075"/>
                <a:gd name="connsiteY59" fmla="*/ 7548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0075" h="1202531">
                  <a:moveTo>
                    <a:pt x="321469" y="754856"/>
                  </a:moveTo>
                  <a:lnTo>
                    <a:pt x="240506" y="916781"/>
                  </a:lnTo>
                  <a:lnTo>
                    <a:pt x="173831" y="1050131"/>
                  </a:lnTo>
                  <a:lnTo>
                    <a:pt x="119062" y="1157287"/>
                  </a:lnTo>
                  <a:lnTo>
                    <a:pt x="111919" y="1166812"/>
                  </a:lnTo>
                  <a:lnTo>
                    <a:pt x="83344" y="1185862"/>
                  </a:lnTo>
                  <a:lnTo>
                    <a:pt x="59531" y="1200150"/>
                  </a:lnTo>
                  <a:lnTo>
                    <a:pt x="50006" y="1202531"/>
                  </a:lnTo>
                  <a:lnTo>
                    <a:pt x="40481" y="1202531"/>
                  </a:lnTo>
                  <a:lnTo>
                    <a:pt x="26194" y="1197769"/>
                  </a:lnTo>
                  <a:lnTo>
                    <a:pt x="14287" y="1185862"/>
                  </a:lnTo>
                  <a:lnTo>
                    <a:pt x="7144" y="1176337"/>
                  </a:lnTo>
                  <a:lnTo>
                    <a:pt x="2381" y="1164431"/>
                  </a:lnTo>
                  <a:lnTo>
                    <a:pt x="0" y="1143000"/>
                  </a:lnTo>
                  <a:lnTo>
                    <a:pt x="2381" y="1112044"/>
                  </a:lnTo>
                  <a:lnTo>
                    <a:pt x="7144" y="1090612"/>
                  </a:lnTo>
                  <a:lnTo>
                    <a:pt x="38100" y="1004887"/>
                  </a:lnTo>
                  <a:lnTo>
                    <a:pt x="80962" y="888206"/>
                  </a:lnTo>
                  <a:lnTo>
                    <a:pt x="126206" y="752475"/>
                  </a:lnTo>
                  <a:lnTo>
                    <a:pt x="145256" y="685800"/>
                  </a:lnTo>
                  <a:lnTo>
                    <a:pt x="178594" y="550069"/>
                  </a:lnTo>
                  <a:lnTo>
                    <a:pt x="195262" y="507206"/>
                  </a:lnTo>
                  <a:lnTo>
                    <a:pt x="214312" y="457200"/>
                  </a:lnTo>
                  <a:lnTo>
                    <a:pt x="240506" y="364331"/>
                  </a:lnTo>
                  <a:lnTo>
                    <a:pt x="257175" y="295275"/>
                  </a:lnTo>
                  <a:lnTo>
                    <a:pt x="269081" y="235744"/>
                  </a:lnTo>
                  <a:lnTo>
                    <a:pt x="271462" y="221456"/>
                  </a:lnTo>
                  <a:lnTo>
                    <a:pt x="271462" y="192881"/>
                  </a:lnTo>
                  <a:lnTo>
                    <a:pt x="269081" y="161925"/>
                  </a:lnTo>
                  <a:lnTo>
                    <a:pt x="259556" y="130969"/>
                  </a:lnTo>
                  <a:lnTo>
                    <a:pt x="245269" y="102394"/>
                  </a:lnTo>
                  <a:lnTo>
                    <a:pt x="223837" y="80962"/>
                  </a:lnTo>
                  <a:lnTo>
                    <a:pt x="197644" y="61912"/>
                  </a:lnTo>
                  <a:lnTo>
                    <a:pt x="178594" y="45244"/>
                  </a:lnTo>
                  <a:lnTo>
                    <a:pt x="176212" y="38100"/>
                  </a:lnTo>
                  <a:lnTo>
                    <a:pt x="176212" y="33337"/>
                  </a:lnTo>
                  <a:lnTo>
                    <a:pt x="178594" y="21431"/>
                  </a:lnTo>
                  <a:lnTo>
                    <a:pt x="192881" y="11906"/>
                  </a:lnTo>
                  <a:lnTo>
                    <a:pt x="221456" y="0"/>
                  </a:lnTo>
                  <a:lnTo>
                    <a:pt x="257175" y="0"/>
                  </a:lnTo>
                  <a:lnTo>
                    <a:pt x="302419" y="0"/>
                  </a:lnTo>
                  <a:lnTo>
                    <a:pt x="319087" y="2381"/>
                  </a:lnTo>
                  <a:lnTo>
                    <a:pt x="338137" y="9525"/>
                  </a:lnTo>
                  <a:lnTo>
                    <a:pt x="402431" y="50006"/>
                  </a:lnTo>
                  <a:lnTo>
                    <a:pt x="476250" y="95250"/>
                  </a:lnTo>
                  <a:lnTo>
                    <a:pt x="545306" y="133350"/>
                  </a:lnTo>
                  <a:lnTo>
                    <a:pt x="559594" y="142875"/>
                  </a:lnTo>
                  <a:lnTo>
                    <a:pt x="571500" y="152400"/>
                  </a:lnTo>
                  <a:lnTo>
                    <a:pt x="585787" y="171450"/>
                  </a:lnTo>
                  <a:lnTo>
                    <a:pt x="595312" y="190500"/>
                  </a:lnTo>
                  <a:lnTo>
                    <a:pt x="600075" y="207169"/>
                  </a:lnTo>
                  <a:lnTo>
                    <a:pt x="600075" y="233362"/>
                  </a:lnTo>
                  <a:lnTo>
                    <a:pt x="595312" y="250031"/>
                  </a:lnTo>
                  <a:lnTo>
                    <a:pt x="583406" y="269081"/>
                  </a:lnTo>
                  <a:lnTo>
                    <a:pt x="564356" y="290512"/>
                  </a:lnTo>
                  <a:lnTo>
                    <a:pt x="542925" y="314325"/>
                  </a:lnTo>
                  <a:lnTo>
                    <a:pt x="516731" y="361950"/>
                  </a:lnTo>
                  <a:lnTo>
                    <a:pt x="471487" y="452437"/>
                  </a:lnTo>
                  <a:lnTo>
                    <a:pt x="423862" y="552450"/>
                  </a:lnTo>
                  <a:lnTo>
                    <a:pt x="321469" y="754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7B78B061-26B1-41FD-86C8-09D75D80FA42}"/>
                </a:ext>
              </a:extLst>
            </p:cNvPr>
            <p:cNvSpPr/>
            <p:nvPr/>
          </p:nvSpPr>
          <p:spPr>
            <a:xfrm>
              <a:off x="4532313" y="2332038"/>
              <a:ext cx="444500" cy="1225550"/>
            </a:xfrm>
            <a:custGeom>
              <a:avLst/>
              <a:gdLst>
                <a:gd name="connsiteX0" fmla="*/ 169069 w 445294"/>
                <a:gd name="connsiteY0" fmla="*/ 819150 h 1226344"/>
                <a:gd name="connsiteX1" fmla="*/ 169069 w 445294"/>
                <a:gd name="connsiteY1" fmla="*/ 1226344 h 1226344"/>
                <a:gd name="connsiteX2" fmla="*/ 388144 w 445294"/>
                <a:gd name="connsiteY2" fmla="*/ 1197769 h 1226344"/>
                <a:gd name="connsiteX3" fmla="*/ 392906 w 445294"/>
                <a:gd name="connsiteY3" fmla="*/ 1045369 h 1226344"/>
                <a:gd name="connsiteX4" fmla="*/ 392906 w 445294"/>
                <a:gd name="connsiteY4" fmla="*/ 895350 h 1226344"/>
                <a:gd name="connsiteX5" fmla="*/ 392906 w 445294"/>
                <a:gd name="connsiteY5" fmla="*/ 704850 h 1226344"/>
                <a:gd name="connsiteX6" fmla="*/ 414337 w 445294"/>
                <a:gd name="connsiteY6" fmla="*/ 528637 h 1226344"/>
                <a:gd name="connsiteX7" fmla="*/ 414337 w 445294"/>
                <a:gd name="connsiteY7" fmla="*/ 466725 h 1226344"/>
                <a:gd name="connsiteX8" fmla="*/ 414337 w 445294"/>
                <a:gd name="connsiteY8" fmla="*/ 423862 h 1226344"/>
                <a:gd name="connsiteX9" fmla="*/ 414337 w 445294"/>
                <a:gd name="connsiteY9" fmla="*/ 395287 h 1226344"/>
                <a:gd name="connsiteX10" fmla="*/ 416719 w 445294"/>
                <a:gd name="connsiteY10" fmla="*/ 369094 h 1226344"/>
                <a:gd name="connsiteX11" fmla="*/ 421481 w 445294"/>
                <a:gd name="connsiteY11" fmla="*/ 340519 h 1226344"/>
                <a:gd name="connsiteX12" fmla="*/ 433387 w 445294"/>
                <a:gd name="connsiteY12" fmla="*/ 300037 h 1226344"/>
                <a:gd name="connsiteX13" fmla="*/ 442912 w 445294"/>
                <a:gd name="connsiteY13" fmla="*/ 259556 h 1226344"/>
                <a:gd name="connsiteX14" fmla="*/ 445294 w 445294"/>
                <a:gd name="connsiteY14" fmla="*/ 240506 h 1226344"/>
                <a:gd name="connsiteX15" fmla="*/ 445294 w 445294"/>
                <a:gd name="connsiteY15" fmla="*/ 219075 h 1226344"/>
                <a:gd name="connsiteX16" fmla="*/ 440531 w 445294"/>
                <a:gd name="connsiteY16" fmla="*/ 204787 h 1226344"/>
                <a:gd name="connsiteX17" fmla="*/ 431006 w 445294"/>
                <a:gd name="connsiteY17" fmla="*/ 183356 h 1226344"/>
                <a:gd name="connsiteX18" fmla="*/ 421481 w 445294"/>
                <a:gd name="connsiteY18" fmla="*/ 166687 h 1226344"/>
                <a:gd name="connsiteX19" fmla="*/ 392906 w 445294"/>
                <a:gd name="connsiteY19" fmla="*/ 140494 h 1226344"/>
                <a:gd name="connsiteX20" fmla="*/ 359569 w 445294"/>
                <a:gd name="connsiteY20" fmla="*/ 116681 h 1226344"/>
                <a:gd name="connsiteX21" fmla="*/ 323850 w 445294"/>
                <a:gd name="connsiteY21" fmla="*/ 90487 h 1226344"/>
                <a:gd name="connsiteX22" fmla="*/ 283369 w 445294"/>
                <a:gd name="connsiteY22" fmla="*/ 66675 h 1226344"/>
                <a:gd name="connsiteX23" fmla="*/ 228600 w 445294"/>
                <a:gd name="connsiteY23" fmla="*/ 40481 h 1226344"/>
                <a:gd name="connsiteX24" fmla="*/ 183356 w 445294"/>
                <a:gd name="connsiteY24" fmla="*/ 23812 h 1226344"/>
                <a:gd name="connsiteX25" fmla="*/ 128587 w 445294"/>
                <a:gd name="connsiteY25" fmla="*/ 11906 h 1226344"/>
                <a:gd name="connsiteX26" fmla="*/ 88106 w 445294"/>
                <a:gd name="connsiteY26" fmla="*/ 7144 h 1226344"/>
                <a:gd name="connsiteX27" fmla="*/ 57150 w 445294"/>
                <a:gd name="connsiteY27" fmla="*/ 2381 h 1226344"/>
                <a:gd name="connsiteX28" fmla="*/ 16669 w 445294"/>
                <a:gd name="connsiteY28" fmla="*/ 0 h 1226344"/>
                <a:gd name="connsiteX29" fmla="*/ 4762 w 445294"/>
                <a:gd name="connsiteY29" fmla="*/ 2381 h 1226344"/>
                <a:gd name="connsiteX30" fmla="*/ 0 w 445294"/>
                <a:gd name="connsiteY30" fmla="*/ 9525 h 1226344"/>
                <a:gd name="connsiteX31" fmla="*/ 2381 w 445294"/>
                <a:gd name="connsiteY31" fmla="*/ 26194 h 1226344"/>
                <a:gd name="connsiteX32" fmla="*/ 9525 w 445294"/>
                <a:gd name="connsiteY32" fmla="*/ 45244 h 1226344"/>
                <a:gd name="connsiteX33" fmla="*/ 38100 w 445294"/>
                <a:gd name="connsiteY33" fmla="*/ 66675 h 1226344"/>
                <a:gd name="connsiteX34" fmla="*/ 73819 w 445294"/>
                <a:gd name="connsiteY34" fmla="*/ 100012 h 1226344"/>
                <a:gd name="connsiteX35" fmla="*/ 100012 w 445294"/>
                <a:gd name="connsiteY35" fmla="*/ 128587 h 1226344"/>
                <a:gd name="connsiteX36" fmla="*/ 121444 w 445294"/>
                <a:gd name="connsiteY36" fmla="*/ 154781 h 1226344"/>
                <a:gd name="connsiteX37" fmla="*/ 140494 w 445294"/>
                <a:gd name="connsiteY37" fmla="*/ 190500 h 1226344"/>
                <a:gd name="connsiteX38" fmla="*/ 154781 w 445294"/>
                <a:gd name="connsiteY38" fmla="*/ 221456 h 1226344"/>
                <a:gd name="connsiteX39" fmla="*/ 161925 w 445294"/>
                <a:gd name="connsiteY39" fmla="*/ 252412 h 1226344"/>
                <a:gd name="connsiteX40" fmla="*/ 166687 w 445294"/>
                <a:gd name="connsiteY40" fmla="*/ 290512 h 1226344"/>
                <a:gd name="connsiteX41" fmla="*/ 169069 w 445294"/>
                <a:gd name="connsiteY41" fmla="*/ 354806 h 1226344"/>
                <a:gd name="connsiteX42" fmla="*/ 169069 w 445294"/>
                <a:gd name="connsiteY42" fmla="*/ 576262 h 1226344"/>
                <a:gd name="connsiteX43" fmla="*/ 169069 w 445294"/>
                <a:gd name="connsiteY43" fmla="*/ 81915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1226344">
                  <a:moveTo>
                    <a:pt x="169069" y="819150"/>
                  </a:moveTo>
                  <a:lnTo>
                    <a:pt x="169069" y="1226344"/>
                  </a:lnTo>
                  <a:lnTo>
                    <a:pt x="388144" y="1197769"/>
                  </a:lnTo>
                  <a:lnTo>
                    <a:pt x="392906" y="1045369"/>
                  </a:lnTo>
                  <a:lnTo>
                    <a:pt x="392906" y="895350"/>
                  </a:lnTo>
                  <a:lnTo>
                    <a:pt x="392906" y="704850"/>
                  </a:lnTo>
                  <a:lnTo>
                    <a:pt x="414337" y="528637"/>
                  </a:lnTo>
                  <a:lnTo>
                    <a:pt x="414337" y="466725"/>
                  </a:lnTo>
                  <a:lnTo>
                    <a:pt x="414337" y="423862"/>
                  </a:lnTo>
                  <a:lnTo>
                    <a:pt x="414337" y="395287"/>
                  </a:lnTo>
                  <a:lnTo>
                    <a:pt x="416719" y="369094"/>
                  </a:lnTo>
                  <a:lnTo>
                    <a:pt x="421481" y="340519"/>
                  </a:lnTo>
                  <a:lnTo>
                    <a:pt x="433387" y="300037"/>
                  </a:lnTo>
                  <a:lnTo>
                    <a:pt x="442912" y="259556"/>
                  </a:lnTo>
                  <a:lnTo>
                    <a:pt x="445294" y="240506"/>
                  </a:lnTo>
                  <a:lnTo>
                    <a:pt x="445294" y="219075"/>
                  </a:lnTo>
                  <a:lnTo>
                    <a:pt x="440531" y="204787"/>
                  </a:lnTo>
                  <a:lnTo>
                    <a:pt x="431006" y="183356"/>
                  </a:lnTo>
                  <a:lnTo>
                    <a:pt x="421481" y="166687"/>
                  </a:lnTo>
                  <a:lnTo>
                    <a:pt x="392906" y="140494"/>
                  </a:lnTo>
                  <a:lnTo>
                    <a:pt x="359569" y="116681"/>
                  </a:lnTo>
                  <a:lnTo>
                    <a:pt x="323850" y="90487"/>
                  </a:lnTo>
                  <a:lnTo>
                    <a:pt x="283369" y="66675"/>
                  </a:lnTo>
                  <a:lnTo>
                    <a:pt x="228600" y="40481"/>
                  </a:lnTo>
                  <a:lnTo>
                    <a:pt x="183356" y="23812"/>
                  </a:lnTo>
                  <a:lnTo>
                    <a:pt x="128587" y="11906"/>
                  </a:lnTo>
                  <a:lnTo>
                    <a:pt x="88106" y="7144"/>
                  </a:lnTo>
                  <a:lnTo>
                    <a:pt x="57150" y="2381"/>
                  </a:lnTo>
                  <a:lnTo>
                    <a:pt x="16669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2381" y="26194"/>
                  </a:lnTo>
                  <a:lnTo>
                    <a:pt x="9525" y="45244"/>
                  </a:lnTo>
                  <a:lnTo>
                    <a:pt x="38100" y="66675"/>
                  </a:lnTo>
                  <a:lnTo>
                    <a:pt x="73819" y="100012"/>
                  </a:lnTo>
                  <a:lnTo>
                    <a:pt x="100012" y="128587"/>
                  </a:lnTo>
                  <a:lnTo>
                    <a:pt x="121444" y="154781"/>
                  </a:lnTo>
                  <a:lnTo>
                    <a:pt x="140494" y="190500"/>
                  </a:lnTo>
                  <a:lnTo>
                    <a:pt x="154781" y="221456"/>
                  </a:lnTo>
                  <a:lnTo>
                    <a:pt x="161925" y="252412"/>
                  </a:lnTo>
                  <a:lnTo>
                    <a:pt x="166687" y="290512"/>
                  </a:lnTo>
                  <a:lnTo>
                    <a:pt x="169069" y="354806"/>
                  </a:lnTo>
                  <a:lnTo>
                    <a:pt x="169069" y="576262"/>
                  </a:lnTo>
                  <a:lnTo>
                    <a:pt x="169069" y="819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772533DF-EF18-4FBC-B9C9-CB8891898C5D}"/>
                </a:ext>
              </a:extLst>
            </p:cNvPr>
            <p:cNvSpPr/>
            <p:nvPr/>
          </p:nvSpPr>
          <p:spPr>
            <a:xfrm>
              <a:off x="2724150" y="3273425"/>
              <a:ext cx="4518025" cy="665163"/>
            </a:xfrm>
            <a:custGeom>
              <a:avLst/>
              <a:gdLst>
                <a:gd name="connsiteX0" fmla="*/ 3657600 w 4517136"/>
                <a:gd name="connsiteY0" fmla="*/ 73152 h 665683"/>
                <a:gd name="connsiteX1" fmla="*/ 3478378 w 4517136"/>
                <a:gd name="connsiteY1" fmla="*/ 84125 h 665683"/>
                <a:gd name="connsiteX2" fmla="*/ 3302813 w 4517136"/>
                <a:gd name="connsiteY2" fmla="*/ 91440 h 665683"/>
                <a:gd name="connsiteX3" fmla="*/ 3127248 w 4517136"/>
                <a:gd name="connsiteY3" fmla="*/ 98755 h 665683"/>
                <a:gd name="connsiteX4" fmla="*/ 2911450 w 4517136"/>
                <a:gd name="connsiteY4" fmla="*/ 113386 h 665683"/>
                <a:gd name="connsiteX5" fmla="*/ 2593238 w 4517136"/>
                <a:gd name="connsiteY5" fmla="*/ 113386 h 665683"/>
                <a:gd name="connsiteX6" fmla="*/ 2505456 w 4517136"/>
                <a:gd name="connsiteY6" fmla="*/ 128016 h 665683"/>
                <a:gd name="connsiteX7" fmla="*/ 2388413 w 4517136"/>
                <a:gd name="connsiteY7" fmla="*/ 149962 h 665683"/>
                <a:gd name="connsiteX8" fmla="*/ 2307946 w 4517136"/>
                <a:gd name="connsiteY8" fmla="*/ 160934 h 665683"/>
                <a:gd name="connsiteX9" fmla="*/ 2227478 w 4517136"/>
                <a:gd name="connsiteY9" fmla="*/ 171907 h 665683"/>
                <a:gd name="connsiteX10" fmla="*/ 2176272 w 4517136"/>
                <a:gd name="connsiteY10" fmla="*/ 182880 h 665683"/>
                <a:gd name="connsiteX11" fmla="*/ 1986077 w 4517136"/>
                <a:gd name="connsiteY11" fmla="*/ 197510 h 665683"/>
                <a:gd name="connsiteX12" fmla="*/ 1762963 w 4517136"/>
                <a:gd name="connsiteY12" fmla="*/ 226771 h 665683"/>
                <a:gd name="connsiteX13" fmla="*/ 1433779 w 4517136"/>
                <a:gd name="connsiteY13" fmla="*/ 274320 h 665683"/>
                <a:gd name="connsiteX14" fmla="*/ 1104595 w 4517136"/>
                <a:gd name="connsiteY14" fmla="*/ 318211 h 665683"/>
                <a:gd name="connsiteX15" fmla="*/ 863194 w 4517136"/>
                <a:gd name="connsiteY15" fmla="*/ 351130 h 665683"/>
                <a:gd name="connsiteX16" fmla="*/ 588874 w 4517136"/>
                <a:gd name="connsiteY16" fmla="*/ 387706 h 665683"/>
                <a:gd name="connsiteX17" fmla="*/ 351130 w 4517136"/>
                <a:gd name="connsiteY17" fmla="*/ 424282 h 665683"/>
                <a:gd name="connsiteX18" fmla="*/ 307238 w 4517136"/>
                <a:gd name="connsiteY18" fmla="*/ 427939 h 665683"/>
                <a:gd name="connsiteX19" fmla="*/ 277978 w 4517136"/>
                <a:gd name="connsiteY19" fmla="*/ 424282 h 665683"/>
                <a:gd name="connsiteX20" fmla="*/ 223114 w 4517136"/>
                <a:gd name="connsiteY20" fmla="*/ 413309 h 665683"/>
                <a:gd name="connsiteX21" fmla="*/ 175565 w 4517136"/>
                <a:gd name="connsiteY21" fmla="*/ 391363 h 665683"/>
                <a:gd name="connsiteX22" fmla="*/ 131674 w 4517136"/>
                <a:gd name="connsiteY22" fmla="*/ 362102 h 665683"/>
                <a:gd name="connsiteX23" fmla="*/ 106070 w 4517136"/>
                <a:gd name="connsiteY23" fmla="*/ 336499 h 665683"/>
                <a:gd name="connsiteX24" fmla="*/ 69494 w 4517136"/>
                <a:gd name="connsiteY24" fmla="*/ 299923 h 665683"/>
                <a:gd name="connsiteX25" fmla="*/ 40234 w 4517136"/>
                <a:gd name="connsiteY25" fmla="*/ 281635 h 665683"/>
                <a:gd name="connsiteX26" fmla="*/ 21946 w 4517136"/>
                <a:gd name="connsiteY26" fmla="*/ 274320 h 665683"/>
                <a:gd name="connsiteX27" fmla="*/ 3658 w 4517136"/>
                <a:gd name="connsiteY27" fmla="*/ 277978 h 665683"/>
                <a:gd name="connsiteX28" fmla="*/ 0 w 4517136"/>
                <a:gd name="connsiteY28" fmla="*/ 292608 h 665683"/>
                <a:gd name="connsiteX29" fmla="*/ 3658 w 4517136"/>
                <a:gd name="connsiteY29" fmla="*/ 314554 h 665683"/>
                <a:gd name="connsiteX30" fmla="*/ 18288 w 4517136"/>
                <a:gd name="connsiteY30" fmla="*/ 354787 h 665683"/>
                <a:gd name="connsiteX31" fmla="*/ 58522 w 4517136"/>
                <a:gd name="connsiteY31" fmla="*/ 435254 h 665683"/>
                <a:gd name="connsiteX32" fmla="*/ 87782 w 4517136"/>
                <a:gd name="connsiteY32" fmla="*/ 486461 h 665683"/>
                <a:gd name="connsiteX33" fmla="*/ 109728 w 4517136"/>
                <a:gd name="connsiteY33" fmla="*/ 519379 h 665683"/>
                <a:gd name="connsiteX34" fmla="*/ 135331 w 4517136"/>
                <a:gd name="connsiteY34" fmla="*/ 552298 h 665683"/>
                <a:gd name="connsiteX35" fmla="*/ 168250 w 4517136"/>
                <a:gd name="connsiteY35" fmla="*/ 585216 h 665683"/>
                <a:gd name="connsiteX36" fmla="*/ 193853 w 4517136"/>
                <a:gd name="connsiteY36" fmla="*/ 607162 h 665683"/>
                <a:gd name="connsiteX37" fmla="*/ 226771 w 4517136"/>
                <a:gd name="connsiteY37" fmla="*/ 629107 h 665683"/>
                <a:gd name="connsiteX38" fmla="*/ 270662 w 4517136"/>
                <a:gd name="connsiteY38" fmla="*/ 651053 h 665683"/>
                <a:gd name="connsiteX39" fmla="*/ 314554 w 4517136"/>
                <a:gd name="connsiteY39" fmla="*/ 665683 h 665683"/>
                <a:gd name="connsiteX40" fmla="*/ 329184 w 4517136"/>
                <a:gd name="connsiteY40" fmla="*/ 665683 h 665683"/>
                <a:gd name="connsiteX41" fmla="*/ 515722 w 4517136"/>
                <a:gd name="connsiteY41" fmla="*/ 632765 h 665683"/>
                <a:gd name="connsiteX42" fmla="*/ 757123 w 4517136"/>
                <a:gd name="connsiteY42" fmla="*/ 585216 h 665683"/>
                <a:gd name="connsiteX43" fmla="*/ 1027786 w 4517136"/>
                <a:gd name="connsiteY43" fmla="*/ 534010 h 665683"/>
                <a:gd name="connsiteX44" fmla="*/ 1265530 w 4517136"/>
                <a:gd name="connsiteY44" fmla="*/ 490118 h 665683"/>
                <a:gd name="connsiteX45" fmla="*/ 1444752 w 4517136"/>
                <a:gd name="connsiteY45" fmla="*/ 457200 h 665683"/>
                <a:gd name="connsiteX46" fmla="*/ 1591056 w 4517136"/>
                <a:gd name="connsiteY46" fmla="*/ 431597 h 665683"/>
                <a:gd name="connsiteX47" fmla="*/ 1821485 w 4517136"/>
                <a:gd name="connsiteY47" fmla="*/ 395021 h 665683"/>
                <a:gd name="connsiteX48" fmla="*/ 2018995 w 4517136"/>
                <a:gd name="connsiteY48" fmla="*/ 365760 h 665683"/>
                <a:gd name="connsiteX49" fmla="*/ 2194560 w 4517136"/>
                <a:gd name="connsiteY49" fmla="*/ 343814 h 665683"/>
                <a:gd name="connsiteX50" fmla="*/ 2333549 w 4517136"/>
                <a:gd name="connsiteY50" fmla="*/ 329184 h 665683"/>
                <a:gd name="connsiteX51" fmla="*/ 2809037 w 4517136"/>
                <a:gd name="connsiteY51" fmla="*/ 299923 h 665683"/>
                <a:gd name="connsiteX52" fmla="*/ 2984602 w 4517136"/>
                <a:gd name="connsiteY52" fmla="*/ 281635 h 665683"/>
                <a:gd name="connsiteX53" fmla="*/ 3156509 w 4517136"/>
                <a:gd name="connsiteY53" fmla="*/ 270662 h 665683"/>
                <a:gd name="connsiteX54" fmla="*/ 3258922 w 4517136"/>
                <a:gd name="connsiteY54" fmla="*/ 267005 h 665683"/>
                <a:gd name="connsiteX55" fmla="*/ 3419856 w 4517136"/>
                <a:gd name="connsiteY55" fmla="*/ 259690 h 665683"/>
                <a:gd name="connsiteX56" fmla="*/ 3558845 w 4517136"/>
                <a:gd name="connsiteY56" fmla="*/ 259690 h 665683"/>
                <a:gd name="connsiteX57" fmla="*/ 3697834 w 4517136"/>
                <a:gd name="connsiteY57" fmla="*/ 259690 h 665683"/>
                <a:gd name="connsiteX58" fmla="*/ 3829507 w 4517136"/>
                <a:gd name="connsiteY58" fmla="*/ 267005 h 665683"/>
                <a:gd name="connsiteX59" fmla="*/ 3957523 w 4517136"/>
                <a:gd name="connsiteY59" fmla="*/ 277978 h 665683"/>
                <a:gd name="connsiteX60" fmla="*/ 4111142 w 4517136"/>
                <a:gd name="connsiteY60" fmla="*/ 292608 h 665683"/>
                <a:gd name="connsiteX61" fmla="*/ 4246474 w 4517136"/>
                <a:gd name="connsiteY61" fmla="*/ 310896 h 665683"/>
                <a:gd name="connsiteX62" fmla="*/ 4348886 w 4517136"/>
                <a:gd name="connsiteY62" fmla="*/ 325526 h 665683"/>
                <a:gd name="connsiteX63" fmla="*/ 4422038 w 4517136"/>
                <a:gd name="connsiteY63" fmla="*/ 332842 h 665683"/>
                <a:gd name="connsiteX64" fmla="*/ 4458614 w 4517136"/>
                <a:gd name="connsiteY64" fmla="*/ 332842 h 665683"/>
                <a:gd name="connsiteX65" fmla="*/ 4491533 w 4517136"/>
                <a:gd name="connsiteY65" fmla="*/ 321869 h 665683"/>
                <a:gd name="connsiteX66" fmla="*/ 4509821 w 4517136"/>
                <a:gd name="connsiteY66" fmla="*/ 310896 h 665683"/>
                <a:gd name="connsiteX67" fmla="*/ 4517136 w 4517136"/>
                <a:gd name="connsiteY67" fmla="*/ 292608 h 665683"/>
                <a:gd name="connsiteX68" fmla="*/ 4517136 w 4517136"/>
                <a:gd name="connsiteY68" fmla="*/ 267005 h 665683"/>
                <a:gd name="connsiteX69" fmla="*/ 4509821 w 4517136"/>
                <a:gd name="connsiteY69" fmla="*/ 234086 h 665683"/>
                <a:gd name="connsiteX70" fmla="*/ 4506163 w 4517136"/>
                <a:gd name="connsiteY70" fmla="*/ 212141 h 665683"/>
                <a:gd name="connsiteX71" fmla="*/ 4498848 w 4517136"/>
                <a:gd name="connsiteY71" fmla="*/ 197510 h 665683"/>
                <a:gd name="connsiteX72" fmla="*/ 4484218 w 4517136"/>
                <a:gd name="connsiteY72" fmla="*/ 186538 h 665683"/>
                <a:gd name="connsiteX73" fmla="*/ 4414723 w 4517136"/>
                <a:gd name="connsiteY73" fmla="*/ 146304 h 665683"/>
                <a:gd name="connsiteX74" fmla="*/ 4334256 w 4517136"/>
                <a:gd name="connsiteY74" fmla="*/ 98755 h 665683"/>
                <a:gd name="connsiteX75" fmla="*/ 4206240 w 4517136"/>
                <a:gd name="connsiteY75" fmla="*/ 40234 h 665683"/>
                <a:gd name="connsiteX76" fmla="*/ 4136746 w 4517136"/>
                <a:gd name="connsiteY76" fmla="*/ 10973 h 665683"/>
                <a:gd name="connsiteX77" fmla="*/ 4100170 w 4517136"/>
                <a:gd name="connsiteY77" fmla="*/ 0 h 665683"/>
                <a:gd name="connsiteX78" fmla="*/ 4085539 w 4517136"/>
                <a:gd name="connsiteY78" fmla="*/ 0 h 665683"/>
                <a:gd name="connsiteX79" fmla="*/ 4037990 w 4517136"/>
                <a:gd name="connsiteY79" fmla="*/ 18288 h 665683"/>
                <a:gd name="connsiteX80" fmla="*/ 3950208 w 4517136"/>
                <a:gd name="connsiteY80" fmla="*/ 43891 h 665683"/>
                <a:gd name="connsiteX81" fmla="*/ 3847795 w 4517136"/>
                <a:gd name="connsiteY81" fmla="*/ 65837 h 665683"/>
                <a:gd name="connsiteX82" fmla="*/ 3657600 w 4517136"/>
                <a:gd name="connsiteY82" fmla="*/ 73152 h 66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517136" h="665683">
                  <a:moveTo>
                    <a:pt x="3657600" y="73152"/>
                  </a:moveTo>
                  <a:lnTo>
                    <a:pt x="3478378" y="84125"/>
                  </a:lnTo>
                  <a:lnTo>
                    <a:pt x="3302813" y="91440"/>
                  </a:lnTo>
                  <a:lnTo>
                    <a:pt x="3127248" y="98755"/>
                  </a:lnTo>
                  <a:lnTo>
                    <a:pt x="2911450" y="113386"/>
                  </a:lnTo>
                  <a:lnTo>
                    <a:pt x="2593238" y="113386"/>
                  </a:lnTo>
                  <a:lnTo>
                    <a:pt x="2505456" y="128016"/>
                  </a:lnTo>
                  <a:lnTo>
                    <a:pt x="2388413" y="149962"/>
                  </a:lnTo>
                  <a:lnTo>
                    <a:pt x="2307946" y="160934"/>
                  </a:lnTo>
                  <a:lnTo>
                    <a:pt x="2227478" y="171907"/>
                  </a:lnTo>
                  <a:lnTo>
                    <a:pt x="2176272" y="182880"/>
                  </a:lnTo>
                  <a:lnTo>
                    <a:pt x="1986077" y="197510"/>
                  </a:lnTo>
                  <a:lnTo>
                    <a:pt x="1762963" y="226771"/>
                  </a:lnTo>
                  <a:lnTo>
                    <a:pt x="1433779" y="274320"/>
                  </a:lnTo>
                  <a:lnTo>
                    <a:pt x="1104595" y="318211"/>
                  </a:lnTo>
                  <a:lnTo>
                    <a:pt x="863194" y="351130"/>
                  </a:lnTo>
                  <a:lnTo>
                    <a:pt x="588874" y="387706"/>
                  </a:lnTo>
                  <a:lnTo>
                    <a:pt x="351130" y="424282"/>
                  </a:lnTo>
                  <a:lnTo>
                    <a:pt x="307238" y="427939"/>
                  </a:lnTo>
                  <a:lnTo>
                    <a:pt x="277978" y="424282"/>
                  </a:lnTo>
                  <a:lnTo>
                    <a:pt x="223114" y="413309"/>
                  </a:lnTo>
                  <a:lnTo>
                    <a:pt x="175565" y="391363"/>
                  </a:lnTo>
                  <a:lnTo>
                    <a:pt x="131674" y="362102"/>
                  </a:lnTo>
                  <a:lnTo>
                    <a:pt x="106070" y="336499"/>
                  </a:lnTo>
                  <a:lnTo>
                    <a:pt x="69494" y="299923"/>
                  </a:lnTo>
                  <a:lnTo>
                    <a:pt x="40234" y="281635"/>
                  </a:lnTo>
                  <a:lnTo>
                    <a:pt x="21946" y="274320"/>
                  </a:lnTo>
                  <a:lnTo>
                    <a:pt x="3658" y="277978"/>
                  </a:lnTo>
                  <a:lnTo>
                    <a:pt x="0" y="292608"/>
                  </a:lnTo>
                  <a:lnTo>
                    <a:pt x="3658" y="314554"/>
                  </a:lnTo>
                  <a:lnTo>
                    <a:pt x="18288" y="354787"/>
                  </a:lnTo>
                  <a:lnTo>
                    <a:pt x="58522" y="435254"/>
                  </a:lnTo>
                  <a:lnTo>
                    <a:pt x="87782" y="486461"/>
                  </a:lnTo>
                  <a:lnTo>
                    <a:pt x="109728" y="519379"/>
                  </a:lnTo>
                  <a:lnTo>
                    <a:pt x="135331" y="552298"/>
                  </a:lnTo>
                  <a:lnTo>
                    <a:pt x="168250" y="585216"/>
                  </a:lnTo>
                  <a:lnTo>
                    <a:pt x="193853" y="607162"/>
                  </a:lnTo>
                  <a:lnTo>
                    <a:pt x="226771" y="629107"/>
                  </a:lnTo>
                  <a:lnTo>
                    <a:pt x="270662" y="651053"/>
                  </a:lnTo>
                  <a:lnTo>
                    <a:pt x="314554" y="665683"/>
                  </a:lnTo>
                  <a:lnTo>
                    <a:pt x="329184" y="665683"/>
                  </a:lnTo>
                  <a:lnTo>
                    <a:pt x="515722" y="632765"/>
                  </a:lnTo>
                  <a:lnTo>
                    <a:pt x="757123" y="585216"/>
                  </a:lnTo>
                  <a:lnTo>
                    <a:pt x="1027786" y="534010"/>
                  </a:lnTo>
                  <a:lnTo>
                    <a:pt x="1265530" y="490118"/>
                  </a:lnTo>
                  <a:lnTo>
                    <a:pt x="1444752" y="457200"/>
                  </a:lnTo>
                  <a:lnTo>
                    <a:pt x="1591056" y="431597"/>
                  </a:lnTo>
                  <a:lnTo>
                    <a:pt x="1821485" y="395021"/>
                  </a:lnTo>
                  <a:lnTo>
                    <a:pt x="2018995" y="365760"/>
                  </a:lnTo>
                  <a:lnTo>
                    <a:pt x="2194560" y="343814"/>
                  </a:lnTo>
                  <a:lnTo>
                    <a:pt x="2333549" y="329184"/>
                  </a:lnTo>
                  <a:lnTo>
                    <a:pt x="2809037" y="299923"/>
                  </a:lnTo>
                  <a:lnTo>
                    <a:pt x="2984602" y="281635"/>
                  </a:lnTo>
                  <a:lnTo>
                    <a:pt x="3156509" y="270662"/>
                  </a:lnTo>
                  <a:lnTo>
                    <a:pt x="3258922" y="267005"/>
                  </a:lnTo>
                  <a:lnTo>
                    <a:pt x="3419856" y="259690"/>
                  </a:lnTo>
                  <a:lnTo>
                    <a:pt x="3558845" y="259690"/>
                  </a:lnTo>
                  <a:lnTo>
                    <a:pt x="3697834" y="259690"/>
                  </a:lnTo>
                  <a:lnTo>
                    <a:pt x="3829507" y="267005"/>
                  </a:lnTo>
                  <a:lnTo>
                    <a:pt x="3957523" y="277978"/>
                  </a:lnTo>
                  <a:lnTo>
                    <a:pt x="4111142" y="292608"/>
                  </a:lnTo>
                  <a:lnTo>
                    <a:pt x="4246474" y="310896"/>
                  </a:lnTo>
                  <a:lnTo>
                    <a:pt x="4348886" y="325526"/>
                  </a:lnTo>
                  <a:lnTo>
                    <a:pt x="4422038" y="332842"/>
                  </a:lnTo>
                  <a:lnTo>
                    <a:pt x="4458614" y="332842"/>
                  </a:lnTo>
                  <a:lnTo>
                    <a:pt x="4491533" y="321869"/>
                  </a:lnTo>
                  <a:lnTo>
                    <a:pt x="4509821" y="310896"/>
                  </a:lnTo>
                  <a:lnTo>
                    <a:pt x="4517136" y="292608"/>
                  </a:lnTo>
                  <a:lnTo>
                    <a:pt x="4517136" y="267005"/>
                  </a:lnTo>
                  <a:lnTo>
                    <a:pt x="4509821" y="234086"/>
                  </a:lnTo>
                  <a:lnTo>
                    <a:pt x="4506163" y="212141"/>
                  </a:lnTo>
                  <a:lnTo>
                    <a:pt x="4498848" y="197510"/>
                  </a:lnTo>
                  <a:lnTo>
                    <a:pt x="4484218" y="186538"/>
                  </a:lnTo>
                  <a:lnTo>
                    <a:pt x="4414723" y="146304"/>
                  </a:lnTo>
                  <a:lnTo>
                    <a:pt x="4334256" y="98755"/>
                  </a:lnTo>
                  <a:lnTo>
                    <a:pt x="4206240" y="40234"/>
                  </a:lnTo>
                  <a:lnTo>
                    <a:pt x="4136746" y="10973"/>
                  </a:lnTo>
                  <a:lnTo>
                    <a:pt x="4100170" y="0"/>
                  </a:lnTo>
                  <a:lnTo>
                    <a:pt x="4085539" y="0"/>
                  </a:lnTo>
                  <a:lnTo>
                    <a:pt x="4037990" y="18288"/>
                  </a:lnTo>
                  <a:lnTo>
                    <a:pt x="3950208" y="43891"/>
                  </a:lnTo>
                  <a:lnTo>
                    <a:pt x="3847795" y="65837"/>
                  </a:lnTo>
                  <a:lnTo>
                    <a:pt x="3657600" y="731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B05E0FB0-AF26-4617-B4ED-7FD0A1CAF211}"/>
                </a:ext>
              </a:extLst>
            </p:cNvPr>
            <p:cNvSpPr/>
            <p:nvPr/>
          </p:nvSpPr>
          <p:spPr>
            <a:xfrm>
              <a:off x="2701925" y="2355850"/>
              <a:ext cx="3740150" cy="2657475"/>
            </a:xfrm>
            <a:custGeom>
              <a:avLst/>
              <a:gdLst>
                <a:gd name="connsiteX0" fmla="*/ 3195301 w 3739182"/>
                <a:gd name="connsiteY0" fmla="*/ 435105 h 2658218"/>
                <a:gd name="connsiteX1" fmla="*/ 3127316 w 3739182"/>
                <a:gd name="connsiteY1" fmla="*/ 523485 h 2658218"/>
                <a:gd name="connsiteX2" fmla="*/ 3055932 w 3739182"/>
                <a:gd name="connsiteY2" fmla="*/ 608467 h 2658218"/>
                <a:gd name="connsiteX3" fmla="*/ 2960752 w 3739182"/>
                <a:gd name="connsiteY3" fmla="*/ 710444 h 2658218"/>
                <a:gd name="connsiteX4" fmla="*/ 2838379 w 3739182"/>
                <a:gd name="connsiteY4" fmla="*/ 832818 h 2658218"/>
                <a:gd name="connsiteX5" fmla="*/ 2743200 w 3739182"/>
                <a:gd name="connsiteY5" fmla="*/ 921198 h 2658218"/>
                <a:gd name="connsiteX6" fmla="*/ 2668416 w 3739182"/>
                <a:gd name="connsiteY6" fmla="*/ 989183 h 2658218"/>
                <a:gd name="connsiteX7" fmla="*/ 2610629 w 3739182"/>
                <a:gd name="connsiteY7" fmla="*/ 1040172 h 2658218"/>
                <a:gd name="connsiteX8" fmla="*/ 2342088 w 3739182"/>
                <a:gd name="connsiteY8" fmla="*/ 1240728 h 2658218"/>
                <a:gd name="connsiteX9" fmla="*/ 2216315 w 3739182"/>
                <a:gd name="connsiteY9" fmla="*/ 1349505 h 2658218"/>
                <a:gd name="connsiteX10" fmla="*/ 2032755 w 3739182"/>
                <a:gd name="connsiteY10" fmla="*/ 1485475 h 2658218"/>
                <a:gd name="connsiteX11" fmla="*/ 1815203 w 3739182"/>
                <a:gd name="connsiteY11" fmla="*/ 1638441 h 2658218"/>
                <a:gd name="connsiteX12" fmla="*/ 1648639 w 3739182"/>
                <a:gd name="connsiteY12" fmla="*/ 1747218 h 2658218"/>
                <a:gd name="connsiteX13" fmla="*/ 1533065 w 3739182"/>
                <a:gd name="connsiteY13" fmla="*/ 1825401 h 2658218"/>
                <a:gd name="connsiteX14" fmla="*/ 1437885 w 3739182"/>
                <a:gd name="connsiteY14" fmla="*/ 1910382 h 2658218"/>
                <a:gd name="connsiteX15" fmla="*/ 1332508 w 3739182"/>
                <a:gd name="connsiteY15" fmla="*/ 1974968 h 2658218"/>
                <a:gd name="connsiteX16" fmla="*/ 1186340 w 3739182"/>
                <a:gd name="connsiteY16" fmla="*/ 2063348 h 2658218"/>
                <a:gd name="connsiteX17" fmla="*/ 1016378 w 3739182"/>
                <a:gd name="connsiteY17" fmla="*/ 2158528 h 2658218"/>
                <a:gd name="connsiteX18" fmla="*/ 934795 w 3739182"/>
                <a:gd name="connsiteY18" fmla="*/ 2202718 h 2658218"/>
                <a:gd name="connsiteX19" fmla="*/ 795426 w 3739182"/>
                <a:gd name="connsiteY19" fmla="*/ 2274102 h 2658218"/>
                <a:gd name="connsiteX20" fmla="*/ 642459 w 3739182"/>
                <a:gd name="connsiteY20" fmla="*/ 2348886 h 2658218"/>
                <a:gd name="connsiteX21" fmla="*/ 489493 w 3739182"/>
                <a:gd name="connsiteY21" fmla="*/ 2420270 h 2658218"/>
                <a:gd name="connsiteX22" fmla="*/ 333127 w 3739182"/>
                <a:gd name="connsiteY22" fmla="*/ 2488256 h 2658218"/>
                <a:gd name="connsiteX23" fmla="*/ 193758 w 3739182"/>
                <a:gd name="connsiteY23" fmla="*/ 2546043 h 2658218"/>
                <a:gd name="connsiteX24" fmla="*/ 57787 w 3739182"/>
                <a:gd name="connsiteY24" fmla="*/ 2597032 h 2658218"/>
                <a:gd name="connsiteX25" fmla="*/ 27194 w 3739182"/>
                <a:gd name="connsiteY25" fmla="*/ 2607229 h 2658218"/>
                <a:gd name="connsiteX26" fmla="*/ 6798 w 3739182"/>
                <a:gd name="connsiteY26" fmla="*/ 2617427 h 2658218"/>
                <a:gd name="connsiteX27" fmla="*/ 0 w 3739182"/>
                <a:gd name="connsiteY27" fmla="*/ 2627625 h 2658218"/>
                <a:gd name="connsiteX28" fmla="*/ 0 w 3739182"/>
                <a:gd name="connsiteY28" fmla="*/ 2637823 h 2658218"/>
                <a:gd name="connsiteX29" fmla="*/ 6798 w 3739182"/>
                <a:gd name="connsiteY29" fmla="*/ 2648021 h 2658218"/>
                <a:gd name="connsiteX30" fmla="*/ 27194 w 3739182"/>
                <a:gd name="connsiteY30" fmla="*/ 2654819 h 2658218"/>
                <a:gd name="connsiteX31" fmla="*/ 50989 w 3739182"/>
                <a:gd name="connsiteY31" fmla="*/ 2658218 h 2658218"/>
                <a:gd name="connsiteX32" fmla="*/ 146168 w 3739182"/>
                <a:gd name="connsiteY32" fmla="*/ 2634424 h 2658218"/>
                <a:gd name="connsiteX33" fmla="*/ 356922 w 3739182"/>
                <a:gd name="connsiteY33" fmla="*/ 2566438 h 2658218"/>
                <a:gd name="connsiteX34" fmla="*/ 594870 w 3739182"/>
                <a:gd name="connsiteY34" fmla="*/ 2484856 h 2658218"/>
                <a:gd name="connsiteX35" fmla="*/ 849814 w 3739182"/>
                <a:gd name="connsiteY35" fmla="*/ 2386278 h 2658218"/>
                <a:gd name="connsiteX36" fmla="*/ 1043572 w 3739182"/>
                <a:gd name="connsiteY36" fmla="*/ 2304696 h 2658218"/>
                <a:gd name="connsiteX37" fmla="*/ 1261124 w 3739182"/>
                <a:gd name="connsiteY37" fmla="*/ 2199319 h 2658218"/>
                <a:gd name="connsiteX38" fmla="*/ 1461680 w 3739182"/>
                <a:gd name="connsiteY38" fmla="*/ 2093942 h 2658218"/>
                <a:gd name="connsiteX39" fmla="*/ 1509270 w 3739182"/>
                <a:gd name="connsiteY39" fmla="*/ 2066748 h 2658218"/>
                <a:gd name="connsiteX40" fmla="*/ 1896785 w 3739182"/>
                <a:gd name="connsiteY40" fmla="*/ 1828800 h 2658218"/>
                <a:gd name="connsiteX41" fmla="*/ 2066748 w 3739182"/>
                <a:gd name="connsiteY41" fmla="*/ 1716624 h 2658218"/>
                <a:gd name="connsiteX42" fmla="*/ 2304696 w 3739182"/>
                <a:gd name="connsiteY42" fmla="*/ 1553460 h 2658218"/>
                <a:gd name="connsiteX43" fmla="*/ 2454263 w 3739182"/>
                <a:gd name="connsiteY43" fmla="*/ 1441285 h 2658218"/>
                <a:gd name="connsiteX44" fmla="*/ 2597032 w 3739182"/>
                <a:gd name="connsiteY44" fmla="*/ 1329109 h 2658218"/>
                <a:gd name="connsiteX45" fmla="*/ 2729603 w 3739182"/>
                <a:gd name="connsiteY45" fmla="*/ 1213534 h 2658218"/>
                <a:gd name="connsiteX46" fmla="*/ 2943756 w 3739182"/>
                <a:gd name="connsiteY46" fmla="*/ 1043572 h 2658218"/>
                <a:gd name="connsiteX47" fmla="*/ 3100122 w 3739182"/>
                <a:gd name="connsiteY47" fmla="*/ 883806 h 2658218"/>
                <a:gd name="connsiteX48" fmla="*/ 3225894 w 3739182"/>
                <a:gd name="connsiteY48" fmla="*/ 751235 h 2658218"/>
                <a:gd name="connsiteX49" fmla="*/ 3321074 w 3739182"/>
                <a:gd name="connsiteY49" fmla="*/ 652657 h 2658218"/>
                <a:gd name="connsiteX50" fmla="*/ 3426450 w 3739182"/>
                <a:gd name="connsiteY50" fmla="*/ 543881 h 2658218"/>
                <a:gd name="connsiteX51" fmla="*/ 3480839 w 3739182"/>
                <a:gd name="connsiteY51" fmla="*/ 482694 h 2658218"/>
                <a:gd name="connsiteX52" fmla="*/ 3514831 w 3739182"/>
                <a:gd name="connsiteY52" fmla="*/ 448702 h 2658218"/>
                <a:gd name="connsiteX53" fmla="*/ 3552223 w 3739182"/>
                <a:gd name="connsiteY53" fmla="*/ 424907 h 2658218"/>
                <a:gd name="connsiteX54" fmla="*/ 3589615 w 3739182"/>
                <a:gd name="connsiteY54" fmla="*/ 404511 h 2658218"/>
                <a:gd name="connsiteX55" fmla="*/ 3644003 w 3739182"/>
                <a:gd name="connsiteY55" fmla="*/ 387515 h 2658218"/>
                <a:gd name="connsiteX56" fmla="*/ 3688193 w 3739182"/>
                <a:gd name="connsiteY56" fmla="*/ 377317 h 2658218"/>
                <a:gd name="connsiteX57" fmla="*/ 3718787 w 3739182"/>
                <a:gd name="connsiteY57" fmla="*/ 363720 h 2658218"/>
                <a:gd name="connsiteX58" fmla="*/ 3732384 w 3739182"/>
                <a:gd name="connsiteY58" fmla="*/ 353522 h 2658218"/>
                <a:gd name="connsiteX59" fmla="*/ 3739182 w 3739182"/>
                <a:gd name="connsiteY59" fmla="*/ 339925 h 2658218"/>
                <a:gd name="connsiteX60" fmla="*/ 3739182 w 3739182"/>
                <a:gd name="connsiteY60" fmla="*/ 326328 h 2658218"/>
                <a:gd name="connsiteX61" fmla="*/ 3739182 w 3739182"/>
                <a:gd name="connsiteY61" fmla="*/ 309332 h 2658218"/>
                <a:gd name="connsiteX62" fmla="*/ 3728984 w 3739182"/>
                <a:gd name="connsiteY62" fmla="*/ 275340 h 2658218"/>
                <a:gd name="connsiteX63" fmla="*/ 3715387 w 3739182"/>
                <a:gd name="connsiteY63" fmla="*/ 248145 h 2658218"/>
                <a:gd name="connsiteX64" fmla="*/ 3701790 w 3739182"/>
                <a:gd name="connsiteY64" fmla="*/ 234548 h 2658218"/>
                <a:gd name="connsiteX65" fmla="*/ 3664398 w 3739182"/>
                <a:gd name="connsiteY65" fmla="*/ 200556 h 2658218"/>
                <a:gd name="connsiteX66" fmla="*/ 3627007 w 3739182"/>
                <a:gd name="connsiteY66" fmla="*/ 166563 h 2658218"/>
                <a:gd name="connsiteX67" fmla="*/ 3572619 w 3739182"/>
                <a:gd name="connsiteY67" fmla="*/ 125772 h 2658218"/>
                <a:gd name="connsiteX68" fmla="*/ 3511432 w 3739182"/>
                <a:gd name="connsiteY68" fmla="*/ 84981 h 2658218"/>
                <a:gd name="connsiteX69" fmla="*/ 3457044 w 3739182"/>
                <a:gd name="connsiteY69" fmla="*/ 50989 h 2658218"/>
                <a:gd name="connsiteX70" fmla="*/ 3409454 w 3739182"/>
                <a:gd name="connsiteY70" fmla="*/ 27194 h 2658218"/>
                <a:gd name="connsiteX71" fmla="*/ 3368663 w 3739182"/>
                <a:gd name="connsiteY71" fmla="*/ 6798 h 2658218"/>
                <a:gd name="connsiteX72" fmla="*/ 3341469 w 3739182"/>
                <a:gd name="connsiteY72" fmla="*/ 0 h 2658218"/>
                <a:gd name="connsiteX73" fmla="*/ 3310876 w 3739182"/>
                <a:gd name="connsiteY73" fmla="*/ 0 h 2658218"/>
                <a:gd name="connsiteX74" fmla="*/ 3266685 w 3739182"/>
                <a:gd name="connsiteY74" fmla="*/ 6798 h 2658218"/>
                <a:gd name="connsiteX75" fmla="*/ 3198700 w 3739182"/>
                <a:gd name="connsiteY75" fmla="*/ 30593 h 2658218"/>
                <a:gd name="connsiteX76" fmla="*/ 3178305 w 3739182"/>
                <a:gd name="connsiteY76" fmla="*/ 40791 h 2658218"/>
                <a:gd name="connsiteX77" fmla="*/ 3171506 w 3739182"/>
                <a:gd name="connsiteY77" fmla="*/ 47589 h 2658218"/>
                <a:gd name="connsiteX78" fmla="*/ 3174905 w 3739182"/>
                <a:gd name="connsiteY78" fmla="*/ 54388 h 2658218"/>
                <a:gd name="connsiteX79" fmla="*/ 3198700 w 3739182"/>
                <a:gd name="connsiteY79" fmla="*/ 67985 h 2658218"/>
                <a:gd name="connsiteX80" fmla="*/ 3273484 w 3739182"/>
                <a:gd name="connsiteY80" fmla="*/ 115574 h 2658218"/>
                <a:gd name="connsiteX81" fmla="*/ 3310876 w 3739182"/>
                <a:gd name="connsiteY81" fmla="*/ 146168 h 2658218"/>
                <a:gd name="connsiteX82" fmla="*/ 3334671 w 3739182"/>
                <a:gd name="connsiteY82" fmla="*/ 169963 h 2658218"/>
                <a:gd name="connsiteX83" fmla="*/ 3341469 w 3739182"/>
                <a:gd name="connsiteY83" fmla="*/ 186959 h 2658218"/>
                <a:gd name="connsiteX84" fmla="*/ 3344868 w 3739182"/>
                <a:gd name="connsiteY84" fmla="*/ 200556 h 2658218"/>
                <a:gd name="connsiteX85" fmla="*/ 3341469 w 3739182"/>
                <a:gd name="connsiteY85" fmla="*/ 217552 h 2658218"/>
                <a:gd name="connsiteX86" fmla="*/ 3314275 w 3739182"/>
                <a:gd name="connsiteY86" fmla="*/ 265142 h 2658218"/>
                <a:gd name="connsiteX87" fmla="*/ 3266685 w 3739182"/>
                <a:gd name="connsiteY87" fmla="*/ 336526 h 2658218"/>
                <a:gd name="connsiteX88" fmla="*/ 3195301 w 3739182"/>
                <a:gd name="connsiteY88" fmla="*/ 435105 h 265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739182" h="2658218">
                  <a:moveTo>
                    <a:pt x="3195301" y="435105"/>
                  </a:moveTo>
                  <a:lnTo>
                    <a:pt x="3127316" y="523485"/>
                  </a:lnTo>
                  <a:lnTo>
                    <a:pt x="3055932" y="608467"/>
                  </a:lnTo>
                  <a:lnTo>
                    <a:pt x="2960752" y="710444"/>
                  </a:lnTo>
                  <a:lnTo>
                    <a:pt x="2838379" y="832818"/>
                  </a:lnTo>
                  <a:lnTo>
                    <a:pt x="2743200" y="921198"/>
                  </a:lnTo>
                  <a:lnTo>
                    <a:pt x="2668416" y="989183"/>
                  </a:lnTo>
                  <a:lnTo>
                    <a:pt x="2610629" y="1040172"/>
                  </a:lnTo>
                  <a:lnTo>
                    <a:pt x="2342088" y="1240728"/>
                  </a:lnTo>
                  <a:lnTo>
                    <a:pt x="2216315" y="1349505"/>
                  </a:lnTo>
                  <a:lnTo>
                    <a:pt x="2032755" y="1485475"/>
                  </a:lnTo>
                  <a:lnTo>
                    <a:pt x="1815203" y="1638441"/>
                  </a:lnTo>
                  <a:lnTo>
                    <a:pt x="1648639" y="1747218"/>
                  </a:lnTo>
                  <a:lnTo>
                    <a:pt x="1533065" y="1825401"/>
                  </a:lnTo>
                  <a:lnTo>
                    <a:pt x="1437885" y="1910382"/>
                  </a:lnTo>
                  <a:lnTo>
                    <a:pt x="1332508" y="1974968"/>
                  </a:lnTo>
                  <a:lnTo>
                    <a:pt x="1186340" y="2063348"/>
                  </a:lnTo>
                  <a:lnTo>
                    <a:pt x="1016378" y="2158528"/>
                  </a:lnTo>
                  <a:lnTo>
                    <a:pt x="934795" y="2202718"/>
                  </a:lnTo>
                  <a:lnTo>
                    <a:pt x="795426" y="2274102"/>
                  </a:lnTo>
                  <a:lnTo>
                    <a:pt x="642459" y="2348886"/>
                  </a:lnTo>
                  <a:lnTo>
                    <a:pt x="489493" y="2420270"/>
                  </a:lnTo>
                  <a:lnTo>
                    <a:pt x="333127" y="2488256"/>
                  </a:lnTo>
                  <a:lnTo>
                    <a:pt x="193758" y="2546043"/>
                  </a:lnTo>
                  <a:lnTo>
                    <a:pt x="57787" y="2597032"/>
                  </a:lnTo>
                  <a:lnTo>
                    <a:pt x="27194" y="2607229"/>
                  </a:lnTo>
                  <a:lnTo>
                    <a:pt x="6798" y="2617427"/>
                  </a:lnTo>
                  <a:lnTo>
                    <a:pt x="0" y="2627625"/>
                  </a:lnTo>
                  <a:lnTo>
                    <a:pt x="0" y="2637823"/>
                  </a:lnTo>
                  <a:lnTo>
                    <a:pt x="6798" y="2648021"/>
                  </a:lnTo>
                  <a:lnTo>
                    <a:pt x="27194" y="2654819"/>
                  </a:lnTo>
                  <a:lnTo>
                    <a:pt x="50989" y="2658218"/>
                  </a:lnTo>
                  <a:lnTo>
                    <a:pt x="146168" y="2634424"/>
                  </a:lnTo>
                  <a:lnTo>
                    <a:pt x="356922" y="2566438"/>
                  </a:lnTo>
                  <a:lnTo>
                    <a:pt x="594870" y="2484856"/>
                  </a:lnTo>
                  <a:lnTo>
                    <a:pt x="849814" y="2386278"/>
                  </a:lnTo>
                  <a:lnTo>
                    <a:pt x="1043572" y="2304696"/>
                  </a:lnTo>
                  <a:lnTo>
                    <a:pt x="1261124" y="2199319"/>
                  </a:lnTo>
                  <a:lnTo>
                    <a:pt x="1461680" y="2093942"/>
                  </a:lnTo>
                  <a:lnTo>
                    <a:pt x="1509270" y="2066748"/>
                  </a:lnTo>
                  <a:lnTo>
                    <a:pt x="1896785" y="1828800"/>
                  </a:lnTo>
                  <a:lnTo>
                    <a:pt x="2066748" y="1716624"/>
                  </a:lnTo>
                  <a:lnTo>
                    <a:pt x="2304696" y="1553460"/>
                  </a:lnTo>
                  <a:lnTo>
                    <a:pt x="2454263" y="1441285"/>
                  </a:lnTo>
                  <a:lnTo>
                    <a:pt x="2597032" y="1329109"/>
                  </a:lnTo>
                  <a:lnTo>
                    <a:pt x="2729603" y="1213534"/>
                  </a:lnTo>
                  <a:lnTo>
                    <a:pt x="2943756" y="1043572"/>
                  </a:lnTo>
                  <a:lnTo>
                    <a:pt x="3100122" y="883806"/>
                  </a:lnTo>
                  <a:lnTo>
                    <a:pt x="3225894" y="751235"/>
                  </a:lnTo>
                  <a:lnTo>
                    <a:pt x="3321074" y="652657"/>
                  </a:lnTo>
                  <a:lnTo>
                    <a:pt x="3426450" y="543881"/>
                  </a:lnTo>
                  <a:lnTo>
                    <a:pt x="3480839" y="482694"/>
                  </a:lnTo>
                  <a:lnTo>
                    <a:pt x="3514831" y="448702"/>
                  </a:lnTo>
                  <a:lnTo>
                    <a:pt x="3552223" y="424907"/>
                  </a:lnTo>
                  <a:lnTo>
                    <a:pt x="3589615" y="404511"/>
                  </a:lnTo>
                  <a:lnTo>
                    <a:pt x="3644003" y="387515"/>
                  </a:lnTo>
                  <a:lnTo>
                    <a:pt x="3688193" y="377317"/>
                  </a:lnTo>
                  <a:lnTo>
                    <a:pt x="3718787" y="363720"/>
                  </a:lnTo>
                  <a:lnTo>
                    <a:pt x="3732384" y="353522"/>
                  </a:lnTo>
                  <a:lnTo>
                    <a:pt x="3739182" y="339925"/>
                  </a:lnTo>
                  <a:lnTo>
                    <a:pt x="3739182" y="326328"/>
                  </a:lnTo>
                  <a:lnTo>
                    <a:pt x="3739182" y="309332"/>
                  </a:lnTo>
                  <a:lnTo>
                    <a:pt x="3728984" y="275340"/>
                  </a:lnTo>
                  <a:lnTo>
                    <a:pt x="3715387" y="248145"/>
                  </a:lnTo>
                  <a:lnTo>
                    <a:pt x="3701790" y="234548"/>
                  </a:lnTo>
                  <a:lnTo>
                    <a:pt x="3664398" y="200556"/>
                  </a:lnTo>
                  <a:lnTo>
                    <a:pt x="3627007" y="166563"/>
                  </a:lnTo>
                  <a:lnTo>
                    <a:pt x="3572619" y="125772"/>
                  </a:lnTo>
                  <a:lnTo>
                    <a:pt x="3511432" y="84981"/>
                  </a:lnTo>
                  <a:lnTo>
                    <a:pt x="3457044" y="50989"/>
                  </a:lnTo>
                  <a:lnTo>
                    <a:pt x="3409454" y="27194"/>
                  </a:lnTo>
                  <a:lnTo>
                    <a:pt x="3368663" y="6798"/>
                  </a:lnTo>
                  <a:lnTo>
                    <a:pt x="3341469" y="0"/>
                  </a:lnTo>
                  <a:lnTo>
                    <a:pt x="3310876" y="0"/>
                  </a:lnTo>
                  <a:lnTo>
                    <a:pt x="3266685" y="6798"/>
                  </a:lnTo>
                  <a:lnTo>
                    <a:pt x="3198700" y="30593"/>
                  </a:lnTo>
                  <a:lnTo>
                    <a:pt x="3178305" y="40791"/>
                  </a:lnTo>
                  <a:lnTo>
                    <a:pt x="3171506" y="47589"/>
                  </a:lnTo>
                  <a:lnTo>
                    <a:pt x="3174905" y="54388"/>
                  </a:lnTo>
                  <a:lnTo>
                    <a:pt x="3198700" y="67985"/>
                  </a:lnTo>
                  <a:lnTo>
                    <a:pt x="3273484" y="115574"/>
                  </a:lnTo>
                  <a:lnTo>
                    <a:pt x="3310876" y="146168"/>
                  </a:lnTo>
                  <a:lnTo>
                    <a:pt x="3334671" y="169963"/>
                  </a:lnTo>
                  <a:lnTo>
                    <a:pt x="3341469" y="186959"/>
                  </a:lnTo>
                  <a:lnTo>
                    <a:pt x="3344868" y="200556"/>
                  </a:lnTo>
                  <a:lnTo>
                    <a:pt x="3341469" y="217552"/>
                  </a:lnTo>
                  <a:lnTo>
                    <a:pt x="3314275" y="265142"/>
                  </a:lnTo>
                  <a:lnTo>
                    <a:pt x="3266685" y="336526"/>
                  </a:lnTo>
                  <a:lnTo>
                    <a:pt x="3195301" y="4351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6DF3C51F-0946-4EDA-AD51-62703F763AE2}"/>
                </a:ext>
              </a:extLst>
            </p:cNvPr>
            <p:cNvSpPr/>
            <p:nvPr/>
          </p:nvSpPr>
          <p:spPr>
            <a:xfrm>
              <a:off x="4003675" y="4079875"/>
              <a:ext cx="430213" cy="2097088"/>
            </a:xfrm>
            <a:custGeom>
              <a:avLst/>
              <a:gdLst>
                <a:gd name="connsiteX0" fmla="*/ 427265 w 429986"/>
                <a:gd name="connsiteY0" fmla="*/ 459922 h 2098222"/>
                <a:gd name="connsiteX1" fmla="*/ 429986 w 429986"/>
                <a:gd name="connsiteY1" fmla="*/ 666750 h 2098222"/>
                <a:gd name="connsiteX2" fmla="*/ 429986 w 429986"/>
                <a:gd name="connsiteY2" fmla="*/ 895350 h 2098222"/>
                <a:gd name="connsiteX3" fmla="*/ 408215 w 429986"/>
                <a:gd name="connsiteY3" fmla="*/ 1023258 h 2098222"/>
                <a:gd name="connsiteX4" fmla="*/ 402772 w 429986"/>
                <a:gd name="connsiteY4" fmla="*/ 1208315 h 2098222"/>
                <a:gd name="connsiteX5" fmla="*/ 394608 w 429986"/>
                <a:gd name="connsiteY5" fmla="*/ 1450522 h 2098222"/>
                <a:gd name="connsiteX6" fmla="*/ 383722 w 429986"/>
                <a:gd name="connsiteY6" fmla="*/ 1768929 h 2098222"/>
                <a:gd name="connsiteX7" fmla="*/ 359229 w 429986"/>
                <a:gd name="connsiteY7" fmla="*/ 1945822 h 2098222"/>
                <a:gd name="connsiteX8" fmla="*/ 340179 w 429986"/>
                <a:gd name="connsiteY8" fmla="*/ 2000250 h 2098222"/>
                <a:gd name="connsiteX9" fmla="*/ 321129 w 429986"/>
                <a:gd name="connsiteY9" fmla="*/ 2046515 h 2098222"/>
                <a:gd name="connsiteX10" fmla="*/ 304800 w 429986"/>
                <a:gd name="connsiteY10" fmla="*/ 2076450 h 2098222"/>
                <a:gd name="connsiteX11" fmla="*/ 288472 w 429986"/>
                <a:gd name="connsiteY11" fmla="*/ 2090058 h 2098222"/>
                <a:gd name="connsiteX12" fmla="*/ 274865 w 429986"/>
                <a:gd name="connsiteY12" fmla="*/ 2095500 h 2098222"/>
                <a:gd name="connsiteX13" fmla="*/ 263979 w 429986"/>
                <a:gd name="connsiteY13" fmla="*/ 2098222 h 2098222"/>
                <a:gd name="connsiteX14" fmla="*/ 247650 w 429986"/>
                <a:gd name="connsiteY14" fmla="*/ 2098222 h 2098222"/>
                <a:gd name="connsiteX15" fmla="*/ 228600 w 429986"/>
                <a:gd name="connsiteY15" fmla="*/ 2090058 h 2098222"/>
                <a:gd name="connsiteX16" fmla="*/ 201386 w 429986"/>
                <a:gd name="connsiteY16" fmla="*/ 2071008 h 2098222"/>
                <a:gd name="connsiteX17" fmla="*/ 176893 w 429986"/>
                <a:gd name="connsiteY17" fmla="*/ 2046515 h 2098222"/>
                <a:gd name="connsiteX18" fmla="*/ 157843 w 429986"/>
                <a:gd name="connsiteY18" fmla="*/ 2024743 h 2098222"/>
                <a:gd name="connsiteX19" fmla="*/ 146958 w 429986"/>
                <a:gd name="connsiteY19" fmla="*/ 2008415 h 2098222"/>
                <a:gd name="connsiteX20" fmla="*/ 130629 w 429986"/>
                <a:gd name="connsiteY20" fmla="*/ 1981200 h 2098222"/>
                <a:gd name="connsiteX21" fmla="*/ 111579 w 429986"/>
                <a:gd name="connsiteY21" fmla="*/ 1943100 h 2098222"/>
                <a:gd name="connsiteX22" fmla="*/ 97972 w 429986"/>
                <a:gd name="connsiteY22" fmla="*/ 1902279 h 2098222"/>
                <a:gd name="connsiteX23" fmla="*/ 92529 w 429986"/>
                <a:gd name="connsiteY23" fmla="*/ 1853293 h 2098222"/>
                <a:gd name="connsiteX24" fmla="*/ 95250 w 429986"/>
                <a:gd name="connsiteY24" fmla="*/ 1809750 h 2098222"/>
                <a:gd name="connsiteX25" fmla="*/ 106136 w 429986"/>
                <a:gd name="connsiteY25" fmla="*/ 1752600 h 2098222"/>
                <a:gd name="connsiteX26" fmla="*/ 127908 w 429986"/>
                <a:gd name="connsiteY26" fmla="*/ 1679122 h 2098222"/>
                <a:gd name="connsiteX27" fmla="*/ 144236 w 429986"/>
                <a:gd name="connsiteY27" fmla="*/ 1619250 h 2098222"/>
                <a:gd name="connsiteX28" fmla="*/ 157843 w 429986"/>
                <a:gd name="connsiteY28" fmla="*/ 1564822 h 2098222"/>
                <a:gd name="connsiteX29" fmla="*/ 168729 w 429986"/>
                <a:gd name="connsiteY29" fmla="*/ 1504950 h 2098222"/>
                <a:gd name="connsiteX30" fmla="*/ 176893 w 429986"/>
                <a:gd name="connsiteY30" fmla="*/ 1447800 h 2098222"/>
                <a:gd name="connsiteX31" fmla="*/ 187779 w 429986"/>
                <a:gd name="connsiteY31" fmla="*/ 1363436 h 2098222"/>
                <a:gd name="connsiteX32" fmla="*/ 195943 w 429986"/>
                <a:gd name="connsiteY32" fmla="*/ 1298122 h 2098222"/>
                <a:gd name="connsiteX33" fmla="*/ 201386 w 429986"/>
                <a:gd name="connsiteY33" fmla="*/ 1230086 h 2098222"/>
                <a:gd name="connsiteX34" fmla="*/ 206829 w 429986"/>
                <a:gd name="connsiteY34" fmla="*/ 1153886 h 2098222"/>
                <a:gd name="connsiteX35" fmla="*/ 209550 w 429986"/>
                <a:gd name="connsiteY35" fmla="*/ 1080408 h 2098222"/>
                <a:gd name="connsiteX36" fmla="*/ 214993 w 429986"/>
                <a:gd name="connsiteY36" fmla="*/ 957943 h 2098222"/>
                <a:gd name="connsiteX37" fmla="*/ 212272 w 429986"/>
                <a:gd name="connsiteY37" fmla="*/ 873579 h 2098222"/>
                <a:gd name="connsiteX38" fmla="*/ 209550 w 429986"/>
                <a:gd name="connsiteY38" fmla="*/ 729343 h 2098222"/>
                <a:gd name="connsiteX39" fmla="*/ 204108 w 429986"/>
                <a:gd name="connsiteY39" fmla="*/ 606879 h 2098222"/>
                <a:gd name="connsiteX40" fmla="*/ 204108 w 429986"/>
                <a:gd name="connsiteY40" fmla="*/ 533400 h 2098222"/>
                <a:gd name="connsiteX41" fmla="*/ 201386 w 429986"/>
                <a:gd name="connsiteY41" fmla="*/ 481693 h 2098222"/>
                <a:gd name="connsiteX42" fmla="*/ 193222 w 429986"/>
                <a:gd name="connsiteY42" fmla="*/ 408215 h 2098222"/>
                <a:gd name="connsiteX43" fmla="*/ 182336 w 429986"/>
                <a:gd name="connsiteY43" fmla="*/ 345622 h 2098222"/>
                <a:gd name="connsiteX44" fmla="*/ 119743 w 429986"/>
                <a:gd name="connsiteY44" fmla="*/ 206829 h 2098222"/>
                <a:gd name="connsiteX45" fmla="*/ 76200 w 429986"/>
                <a:gd name="connsiteY45" fmla="*/ 146958 h 2098222"/>
                <a:gd name="connsiteX46" fmla="*/ 38100 w 429986"/>
                <a:gd name="connsiteY46" fmla="*/ 103415 h 2098222"/>
                <a:gd name="connsiteX47" fmla="*/ 13608 w 429986"/>
                <a:gd name="connsiteY47" fmla="*/ 76200 h 2098222"/>
                <a:gd name="connsiteX48" fmla="*/ 5443 w 429986"/>
                <a:gd name="connsiteY48" fmla="*/ 57150 h 2098222"/>
                <a:gd name="connsiteX49" fmla="*/ 0 w 429986"/>
                <a:gd name="connsiteY49" fmla="*/ 38100 h 2098222"/>
                <a:gd name="connsiteX50" fmla="*/ 2722 w 429986"/>
                <a:gd name="connsiteY50" fmla="*/ 19050 h 2098222"/>
                <a:gd name="connsiteX51" fmla="*/ 8165 w 429986"/>
                <a:gd name="connsiteY51" fmla="*/ 8165 h 2098222"/>
                <a:gd name="connsiteX52" fmla="*/ 24493 w 429986"/>
                <a:gd name="connsiteY52" fmla="*/ 0 h 2098222"/>
                <a:gd name="connsiteX53" fmla="*/ 38100 w 429986"/>
                <a:gd name="connsiteY53" fmla="*/ 0 h 2098222"/>
                <a:gd name="connsiteX54" fmla="*/ 68036 w 429986"/>
                <a:gd name="connsiteY54" fmla="*/ 0 h 2098222"/>
                <a:gd name="connsiteX55" fmla="*/ 108858 w 429986"/>
                <a:gd name="connsiteY55" fmla="*/ 10886 h 2098222"/>
                <a:gd name="connsiteX56" fmla="*/ 152400 w 429986"/>
                <a:gd name="connsiteY56" fmla="*/ 29936 h 2098222"/>
                <a:gd name="connsiteX57" fmla="*/ 190500 w 429986"/>
                <a:gd name="connsiteY57" fmla="*/ 46265 h 2098222"/>
                <a:gd name="connsiteX58" fmla="*/ 274865 w 429986"/>
                <a:gd name="connsiteY58" fmla="*/ 100693 h 2098222"/>
                <a:gd name="connsiteX59" fmla="*/ 427265 w 429986"/>
                <a:gd name="connsiteY59" fmla="*/ 280308 h 2098222"/>
                <a:gd name="connsiteX60" fmla="*/ 427265 w 429986"/>
                <a:gd name="connsiteY60" fmla="*/ 459922 h 209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29986" h="2098222">
                  <a:moveTo>
                    <a:pt x="427265" y="459922"/>
                  </a:moveTo>
                  <a:lnTo>
                    <a:pt x="429986" y="666750"/>
                  </a:lnTo>
                  <a:lnTo>
                    <a:pt x="429986" y="895350"/>
                  </a:lnTo>
                  <a:lnTo>
                    <a:pt x="408215" y="1023258"/>
                  </a:lnTo>
                  <a:lnTo>
                    <a:pt x="402772" y="1208315"/>
                  </a:lnTo>
                  <a:lnTo>
                    <a:pt x="394608" y="1450522"/>
                  </a:lnTo>
                  <a:lnTo>
                    <a:pt x="383722" y="1768929"/>
                  </a:lnTo>
                  <a:lnTo>
                    <a:pt x="359229" y="1945822"/>
                  </a:lnTo>
                  <a:lnTo>
                    <a:pt x="340179" y="2000250"/>
                  </a:lnTo>
                  <a:lnTo>
                    <a:pt x="321129" y="2046515"/>
                  </a:lnTo>
                  <a:lnTo>
                    <a:pt x="304800" y="2076450"/>
                  </a:lnTo>
                  <a:lnTo>
                    <a:pt x="288472" y="2090058"/>
                  </a:lnTo>
                  <a:lnTo>
                    <a:pt x="274865" y="2095500"/>
                  </a:lnTo>
                  <a:lnTo>
                    <a:pt x="263979" y="2098222"/>
                  </a:lnTo>
                  <a:lnTo>
                    <a:pt x="247650" y="2098222"/>
                  </a:lnTo>
                  <a:lnTo>
                    <a:pt x="228600" y="2090058"/>
                  </a:lnTo>
                  <a:lnTo>
                    <a:pt x="201386" y="2071008"/>
                  </a:lnTo>
                  <a:lnTo>
                    <a:pt x="176893" y="2046515"/>
                  </a:lnTo>
                  <a:lnTo>
                    <a:pt x="157843" y="2024743"/>
                  </a:lnTo>
                  <a:lnTo>
                    <a:pt x="146958" y="2008415"/>
                  </a:lnTo>
                  <a:lnTo>
                    <a:pt x="130629" y="1981200"/>
                  </a:lnTo>
                  <a:lnTo>
                    <a:pt x="111579" y="1943100"/>
                  </a:lnTo>
                  <a:lnTo>
                    <a:pt x="97972" y="1902279"/>
                  </a:lnTo>
                  <a:lnTo>
                    <a:pt x="92529" y="1853293"/>
                  </a:lnTo>
                  <a:lnTo>
                    <a:pt x="95250" y="1809750"/>
                  </a:lnTo>
                  <a:lnTo>
                    <a:pt x="106136" y="1752600"/>
                  </a:lnTo>
                  <a:lnTo>
                    <a:pt x="127908" y="1679122"/>
                  </a:lnTo>
                  <a:lnTo>
                    <a:pt x="144236" y="1619250"/>
                  </a:lnTo>
                  <a:lnTo>
                    <a:pt x="157843" y="1564822"/>
                  </a:lnTo>
                  <a:lnTo>
                    <a:pt x="168729" y="1504950"/>
                  </a:lnTo>
                  <a:lnTo>
                    <a:pt x="176893" y="1447800"/>
                  </a:lnTo>
                  <a:lnTo>
                    <a:pt x="187779" y="1363436"/>
                  </a:lnTo>
                  <a:lnTo>
                    <a:pt x="195943" y="1298122"/>
                  </a:lnTo>
                  <a:lnTo>
                    <a:pt x="201386" y="1230086"/>
                  </a:lnTo>
                  <a:lnTo>
                    <a:pt x="206829" y="1153886"/>
                  </a:lnTo>
                  <a:lnTo>
                    <a:pt x="209550" y="1080408"/>
                  </a:lnTo>
                  <a:lnTo>
                    <a:pt x="214993" y="957943"/>
                  </a:lnTo>
                  <a:lnTo>
                    <a:pt x="212272" y="873579"/>
                  </a:lnTo>
                  <a:cubicBezTo>
                    <a:pt x="211365" y="825500"/>
                    <a:pt x="210457" y="777422"/>
                    <a:pt x="209550" y="729343"/>
                  </a:cubicBezTo>
                  <a:lnTo>
                    <a:pt x="204108" y="606879"/>
                  </a:lnTo>
                  <a:lnTo>
                    <a:pt x="204108" y="533400"/>
                  </a:lnTo>
                  <a:lnTo>
                    <a:pt x="201386" y="481693"/>
                  </a:lnTo>
                  <a:lnTo>
                    <a:pt x="193222" y="408215"/>
                  </a:lnTo>
                  <a:lnTo>
                    <a:pt x="182336" y="345622"/>
                  </a:lnTo>
                  <a:lnTo>
                    <a:pt x="119743" y="206829"/>
                  </a:lnTo>
                  <a:lnTo>
                    <a:pt x="76200" y="146958"/>
                  </a:lnTo>
                  <a:lnTo>
                    <a:pt x="38100" y="103415"/>
                  </a:lnTo>
                  <a:lnTo>
                    <a:pt x="13608" y="76200"/>
                  </a:lnTo>
                  <a:lnTo>
                    <a:pt x="5443" y="57150"/>
                  </a:lnTo>
                  <a:lnTo>
                    <a:pt x="0" y="38100"/>
                  </a:lnTo>
                  <a:lnTo>
                    <a:pt x="2722" y="19050"/>
                  </a:lnTo>
                  <a:lnTo>
                    <a:pt x="8165" y="8165"/>
                  </a:lnTo>
                  <a:lnTo>
                    <a:pt x="24493" y="0"/>
                  </a:lnTo>
                  <a:lnTo>
                    <a:pt x="38100" y="0"/>
                  </a:lnTo>
                  <a:lnTo>
                    <a:pt x="68036" y="0"/>
                  </a:lnTo>
                  <a:lnTo>
                    <a:pt x="108858" y="10886"/>
                  </a:lnTo>
                  <a:lnTo>
                    <a:pt x="152400" y="29936"/>
                  </a:lnTo>
                  <a:lnTo>
                    <a:pt x="190500" y="46265"/>
                  </a:lnTo>
                  <a:lnTo>
                    <a:pt x="274865" y="100693"/>
                  </a:lnTo>
                  <a:lnTo>
                    <a:pt x="427265" y="280308"/>
                  </a:lnTo>
                  <a:lnTo>
                    <a:pt x="427265" y="4599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1D689C59-F4FF-461A-A395-CBBBDC064D71}"/>
                </a:ext>
              </a:extLst>
            </p:cNvPr>
            <p:cNvSpPr/>
            <p:nvPr/>
          </p:nvSpPr>
          <p:spPr>
            <a:xfrm>
              <a:off x="4340225" y="4060825"/>
              <a:ext cx="1992313" cy="2065338"/>
            </a:xfrm>
            <a:custGeom>
              <a:avLst/>
              <a:gdLst>
                <a:gd name="connsiteX0" fmla="*/ 854528 w 1992085"/>
                <a:gd name="connsiteY0" fmla="*/ 244929 h 2065565"/>
                <a:gd name="connsiteX1" fmla="*/ 631371 w 1992085"/>
                <a:gd name="connsiteY1" fmla="*/ 258536 h 2065565"/>
                <a:gd name="connsiteX2" fmla="*/ 495300 w 1992085"/>
                <a:gd name="connsiteY2" fmla="*/ 269422 h 2065565"/>
                <a:gd name="connsiteX3" fmla="*/ 386442 w 1992085"/>
                <a:gd name="connsiteY3" fmla="*/ 280308 h 2065565"/>
                <a:gd name="connsiteX4" fmla="*/ 272142 w 1992085"/>
                <a:gd name="connsiteY4" fmla="*/ 293915 h 2065565"/>
                <a:gd name="connsiteX5" fmla="*/ 163285 w 1992085"/>
                <a:gd name="connsiteY5" fmla="*/ 312965 h 2065565"/>
                <a:gd name="connsiteX6" fmla="*/ 0 w 1992085"/>
                <a:gd name="connsiteY6" fmla="*/ 351065 h 2065565"/>
                <a:gd name="connsiteX7" fmla="*/ 2721 w 1992085"/>
                <a:gd name="connsiteY7" fmla="*/ 149679 h 2065565"/>
                <a:gd name="connsiteX8" fmla="*/ 367392 w 1992085"/>
                <a:gd name="connsiteY8" fmla="*/ 111579 h 2065565"/>
                <a:gd name="connsiteX9" fmla="*/ 500742 w 1992085"/>
                <a:gd name="connsiteY9" fmla="*/ 92529 h 2065565"/>
                <a:gd name="connsiteX10" fmla="*/ 647700 w 1992085"/>
                <a:gd name="connsiteY10" fmla="*/ 78922 h 2065565"/>
                <a:gd name="connsiteX11" fmla="*/ 827314 w 1992085"/>
                <a:gd name="connsiteY11" fmla="*/ 62593 h 2065565"/>
                <a:gd name="connsiteX12" fmla="*/ 1042307 w 1992085"/>
                <a:gd name="connsiteY12" fmla="*/ 51708 h 2065565"/>
                <a:gd name="connsiteX13" fmla="*/ 1183821 w 1992085"/>
                <a:gd name="connsiteY13" fmla="*/ 46265 h 2065565"/>
                <a:gd name="connsiteX14" fmla="*/ 1330778 w 1992085"/>
                <a:gd name="connsiteY14" fmla="*/ 40822 h 2065565"/>
                <a:gd name="connsiteX15" fmla="*/ 1488621 w 1992085"/>
                <a:gd name="connsiteY15" fmla="*/ 38100 h 2065565"/>
                <a:gd name="connsiteX16" fmla="*/ 1515835 w 1992085"/>
                <a:gd name="connsiteY16" fmla="*/ 38100 h 2065565"/>
                <a:gd name="connsiteX17" fmla="*/ 1537607 w 1992085"/>
                <a:gd name="connsiteY17" fmla="*/ 21772 h 2065565"/>
                <a:gd name="connsiteX18" fmla="*/ 1564821 w 1992085"/>
                <a:gd name="connsiteY18" fmla="*/ 8165 h 2065565"/>
                <a:gd name="connsiteX19" fmla="*/ 1592035 w 1992085"/>
                <a:gd name="connsiteY19" fmla="*/ 0 h 2065565"/>
                <a:gd name="connsiteX20" fmla="*/ 1632857 w 1992085"/>
                <a:gd name="connsiteY20" fmla="*/ 2722 h 2065565"/>
                <a:gd name="connsiteX21" fmla="*/ 1660071 w 1992085"/>
                <a:gd name="connsiteY21" fmla="*/ 10886 h 2065565"/>
                <a:gd name="connsiteX22" fmla="*/ 1706335 w 1992085"/>
                <a:gd name="connsiteY22" fmla="*/ 32658 h 2065565"/>
                <a:gd name="connsiteX23" fmla="*/ 1834242 w 1992085"/>
                <a:gd name="connsiteY23" fmla="*/ 108858 h 2065565"/>
                <a:gd name="connsiteX24" fmla="*/ 1921328 w 1992085"/>
                <a:gd name="connsiteY24" fmla="*/ 166008 h 2065565"/>
                <a:gd name="connsiteX25" fmla="*/ 1940378 w 1992085"/>
                <a:gd name="connsiteY25" fmla="*/ 185058 h 2065565"/>
                <a:gd name="connsiteX26" fmla="*/ 1948542 w 1992085"/>
                <a:gd name="connsiteY26" fmla="*/ 195943 h 2065565"/>
                <a:gd name="connsiteX27" fmla="*/ 1967592 w 1992085"/>
                <a:gd name="connsiteY27" fmla="*/ 209550 h 2065565"/>
                <a:gd name="connsiteX28" fmla="*/ 1978478 w 1992085"/>
                <a:gd name="connsiteY28" fmla="*/ 223158 h 2065565"/>
                <a:gd name="connsiteX29" fmla="*/ 1989364 w 1992085"/>
                <a:gd name="connsiteY29" fmla="*/ 244929 h 2065565"/>
                <a:gd name="connsiteX30" fmla="*/ 1992085 w 1992085"/>
                <a:gd name="connsiteY30" fmla="*/ 266700 h 2065565"/>
                <a:gd name="connsiteX31" fmla="*/ 1989364 w 1992085"/>
                <a:gd name="connsiteY31" fmla="*/ 291193 h 2065565"/>
                <a:gd name="connsiteX32" fmla="*/ 1975757 w 1992085"/>
                <a:gd name="connsiteY32" fmla="*/ 318408 h 2065565"/>
                <a:gd name="connsiteX33" fmla="*/ 1953985 w 1992085"/>
                <a:gd name="connsiteY33" fmla="*/ 342900 h 2065565"/>
                <a:gd name="connsiteX34" fmla="*/ 1937657 w 1992085"/>
                <a:gd name="connsiteY34" fmla="*/ 361950 h 2065565"/>
                <a:gd name="connsiteX35" fmla="*/ 1924050 w 1992085"/>
                <a:gd name="connsiteY35" fmla="*/ 389165 h 2065565"/>
                <a:gd name="connsiteX36" fmla="*/ 1907721 w 1992085"/>
                <a:gd name="connsiteY36" fmla="*/ 432708 h 2065565"/>
                <a:gd name="connsiteX37" fmla="*/ 1899557 w 1992085"/>
                <a:gd name="connsiteY37" fmla="*/ 481693 h 2065565"/>
                <a:gd name="connsiteX38" fmla="*/ 1894114 w 1992085"/>
                <a:gd name="connsiteY38" fmla="*/ 693965 h 2065565"/>
                <a:gd name="connsiteX39" fmla="*/ 1880507 w 1992085"/>
                <a:gd name="connsiteY39" fmla="*/ 1099458 h 2065565"/>
                <a:gd name="connsiteX40" fmla="*/ 1866900 w 1992085"/>
                <a:gd name="connsiteY40" fmla="*/ 1515836 h 2065565"/>
                <a:gd name="connsiteX41" fmla="*/ 1856014 w 1992085"/>
                <a:gd name="connsiteY41" fmla="*/ 1842408 h 2065565"/>
                <a:gd name="connsiteX42" fmla="*/ 1853292 w 1992085"/>
                <a:gd name="connsiteY42" fmla="*/ 1880508 h 2065565"/>
                <a:gd name="connsiteX43" fmla="*/ 1842407 w 1992085"/>
                <a:gd name="connsiteY43" fmla="*/ 1921329 h 2065565"/>
                <a:gd name="connsiteX44" fmla="*/ 1823357 w 1992085"/>
                <a:gd name="connsiteY44" fmla="*/ 1962150 h 2065565"/>
                <a:gd name="connsiteX45" fmla="*/ 1807028 w 1992085"/>
                <a:gd name="connsiteY45" fmla="*/ 1986643 h 2065565"/>
                <a:gd name="connsiteX46" fmla="*/ 1777092 w 1992085"/>
                <a:gd name="connsiteY46" fmla="*/ 2019300 h 2065565"/>
                <a:gd name="connsiteX47" fmla="*/ 1747157 w 1992085"/>
                <a:gd name="connsiteY47" fmla="*/ 2043793 h 2065565"/>
                <a:gd name="connsiteX48" fmla="*/ 1714500 w 1992085"/>
                <a:gd name="connsiteY48" fmla="*/ 2062843 h 2065565"/>
                <a:gd name="connsiteX49" fmla="*/ 1706335 w 1992085"/>
                <a:gd name="connsiteY49" fmla="*/ 2065565 h 2065565"/>
                <a:gd name="connsiteX50" fmla="*/ 1698171 w 1992085"/>
                <a:gd name="connsiteY50" fmla="*/ 2065565 h 2065565"/>
                <a:gd name="connsiteX51" fmla="*/ 1681842 w 1992085"/>
                <a:gd name="connsiteY51" fmla="*/ 2057400 h 2065565"/>
                <a:gd name="connsiteX52" fmla="*/ 1662792 w 1992085"/>
                <a:gd name="connsiteY52" fmla="*/ 2038350 h 2065565"/>
                <a:gd name="connsiteX53" fmla="*/ 1641021 w 1992085"/>
                <a:gd name="connsiteY53" fmla="*/ 2005693 h 2065565"/>
                <a:gd name="connsiteX54" fmla="*/ 1616528 w 1992085"/>
                <a:gd name="connsiteY54" fmla="*/ 1964872 h 2065565"/>
                <a:gd name="connsiteX55" fmla="*/ 1594757 w 1992085"/>
                <a:gd name="connsiteY55" fmla="*/ 1921329 h 2065565"/>
                <a:gd name="connsiteX56" fmla="*/ 1575707 w 1992085"/>
                <a:gd name="connsiteY56" fmla="*/ 1872343 h 2065565"/>
                <a:gd name="connsiteX57" fmla="*/ 1572985 w 1992085"/>
                <a:gd name="connsiteY57" fmla="*/ 1856015 h 2065565"/>
                <a:gd name="connsiteX58" fmla="*/ 1586592 w 1992085"/>
                <a:gd name="connsiteY58" fmla="*/ 1714500 h 2065565"/>
                <a:gd name="connsiteX59" fmla="*/ 1592035 w 1992085"/>
                <a:gd name="connsiteY59" fmla="*/ 1592036 h 2065565"/>
                <a:gd name="connsiteX60" fmla="*/ 1600200 w 1992085"/>
                <a:gd name="connsiteY60" fmla="*/ 1442358 h 2065565"/>
                <a:gd name="connsiteX61" fmla="*/ 1616528 w 1992085"/>
                <a:gd name="connsiteY61" fmla="*/ 1216479 h 2065565"/>
                <a:gd name="connsiteX62" fmla="*/ 1627414 w 1992085"/>
                <a:gd name="connsiteY62" fmla="*/ 982436 h 2065565"/>
                <a:gd name="connsiteX63" fmla="*/ 1630135 w 1992085"/>
                <a:gd name="connsiteY63" fmla="*/ 800100 h 2065565"/>
                <a:gd name="connsiteX64" fmla="*/ 1630135 w 1992085"/>
                <a:gd name="connsiteY64" fmla="*/ 699408 h 2065565"/>
                <a:gd name="connsiteX65" fmla="*/ 1632857 w 1992085"/>
                <a:gd name="connsiteY65" fmla="*/ 576943 h 2065565"/>
                <a:gd name="connsiteX66" fmla="*/ 1632857 w 1992085"/>
                <a:gd name="connsiteY66" fmla="*/ 451758 h 2065565"/>
                <a:gd name="connsiteX67" fmla="*/ 1632857 w 1992085"/>
                <a:gd name="connsiteY67" fmla="*/ 375558 h 2065565"/>
                <a:gd name="connsiteX68" fmla="*/ 1627414 w 1992085"/>
                <a:gd name="connsiteY68" fmla="*/ 329293 h 2065565"/>
                <a:gd name="connsiteX69" fmla="*/ 1621971 w 1992085"/>
                <a:gd name="connsiteY69" fmla="*/ 310243 h 2065565"/>
                <a:gd name="connsiteX70" fmla="*/ 1616528 w 1992085"/>
                <a:gd name="connsiteY70" fmla="*/ 291193 h 2065565"/>
                <a:gd name="connsiteX71" fmla="*/ 1605642 w 1992085"/>
                <a:gd name="connsiteY71" fmla="*/ 272143 h 2065565"/>
                <a:gd name="connsiteX72" fmla="*/ 1586592 w 1992085"/>
                <a:gd name="connsiteY72" fmla="*/ 255815 h 2065565"/>
                <a:gd name="connsiteX73" fmla="*/ 1553935 w 1992085"/>
                <a:gd name="connsiteY73" fmla="*/ 244929 h 2065565"/>
                <a:gd name="connsiteX74" fmla="*/ 1513114 w 1992085"/>
                <a:gd name="connsiteY74" fmla="*/ 242208 h 2065565"/>
                <a:gd name="connsiteX75" fmla="*/ 1390650 w 1992085"/>
                <a:gd name="connsiteY75" fmla="*/ 234043 h 2065565"/>
                <a:gd name="connsiteX76" fmla="*/ 1221921 w 1992085"/>
                <a:gd name="connsiteY76" fmla="*/ 231322 h 2065565"/>
                <a:gd name="connsiteX77" fmla="*/ 1077685 w 1992085"/>
                <a:gd name="connsiteY77" fmla="*/ 231322 h 2065565"/>
                <a:gd name="connsiteX78" fmla="*/ 854528 w 1992085"/>
                <a:gd name="connsiteY78" fmla="*/ 244929 h 20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1992085" h="2065565">
                  <a:moveTo>
                    <a:pt x="854528" y="244929"/>
                  </a:moveTo>
                  <a:lnTo>
                    <a:pt x="631371" y="258536"/>
                  </a:lnTo>
                  <a:lnTo>
                    <a:pt x="495300" y="269422"/>
                  </a:lnTo>
                  <a:lnTo>
                    <a:pt x="386442" y="280308"/>
                  </a:lnTo>
                  <a:lnTo>
                    <a:pt x="272142" y="293915"/>
                  </a:lnTo>
                  <a:lnTo>
                    <a:pt x="163285" y="312965"/>
                  </a:lnTo>
                  <a:lnTo>
                    <a:pt x="0" y="351065"/>
                  </a:lnTo>
                  <a:lnTo>
                    <a:pt x="2721" y="149679"/>
                  </a:lnTo>
                  <a:lnTo>
                    <a:pt x="367392" y="111579"/>
                  </a:lnTo>
                  <a:lnTo>
                    <a:pt x="500742" y="92529"/>
                  </a:lnTo>
                  <a:lnTo>
                    <a:pt x="647700" y="78922"/>
                  </a:lnTo>
                  <a:lnTo>
                    <a:pt x="827314" y="62593"/>
                  </a:lnTo>
                  <a:lnTo>
                    <a:pt x="1042307" y="51708"/>
                  </a:lnTo>
                  <a:lnTo>
                    <a:pt x="1183821" y="46265"/>
                  </a:lnTo>
                  <a:lnTo>
                    <a:pt x="1330778" y="40822"/>
                  </a:lnTo>
                  <a:lnTo>
                    <a:pt x="1488621" y="38100"/>
                  </a:lnTo>
                  <a:lnTo>
                    <a:pt x="1515835" y="38100"/>
                  </a:lnTo>
                  <a:lnTo>
                    <a:pt x="1537607" y="21772"/>
                  </a:lnTo>
                  <a:lnTo>
                    <a:pt x="1564821" y="8165"/>
                  </a:lnTo>
                  <a:lnTo>
                    <a:pt x="1592035" y="0"/>
                  </a:lnTo>
                  <a:lnTo>
                    <a:pt x="1632857" y="2722"/>
                  </a:lnTo>
                  <a:lnTo>
                    <a:pt x="1660071" y="10886"/>
                  </a:lnTo>
                  <a:lnTo>
                    <a:pt x="1706335" y="32658"/>
                  </a:lnTo>
                  <a:lnTo>
                    <a:pt x="1834242" y="108858"/>
                  </a:lnTo>
                  <a:lnTo>
                    <a:pt x="1921328" y="166008"/>
                  </a:lnTo>
                  <a:lnTo>
                    <a:pt x="1940378" y="185058"/>
                  </a:lnTo>
                  <a:lnTo>
                    <a:pt x="1948542" y="195943"/>
                  </a:lnTo>
                  <a:lnTo>
                    <a:pt x="1967592" y="209550"/>
                  </a:lnTo>
                  <a:lnTo>
                    <a:pt x="1978478" y="223158"/>
                  </a:lnTo>
                  <a:lnTo>
                    <a:pt x="1989364" y="244929"/>
                  </a:lnTo>
                  <a:lnTo>
                    <a:pt x="1992085" y="266700"/>
                  </a:lnTo>
                  <a:lnTo>
                    <a:pt x="1989364" y="291193"/>
                  </a:lnTo>
                  <a:lnTo>
                    <a:pt x="1975757" y="318408"/>
                  </a:lnTo>
                  <a:lnTo>
                    <a:pt x="1953985" y="342900"/>
                  </a:lnTo>
                  <a:lnTo>
                    <a:pt x="1937657" y="361950"/>
                  </a:lnTo>
                  <a:lnTo>
                    <a:pt x="1924050" y="389165"/>
                  </a:lnTo>
                  <a:lnTo>
                    <a:pt x="1907721" y="432708"/>
                  </a:lnTo>
                  <a:lnTo>
                    <a:pt x="1899557" y="481693"/>
                  </a:lnTo>
                  <a:lnTo>
                    <a:pt x="1894114" y="693965"/>
                  </a:lnTo>
                  <a:lnTo>
                    <a:pt x="1880507" y="1099458"/>
                  </a:lnTo>
                  <a:lnTo>
                    <a:pt x="1866900" y="1515836"/>
                  </a:lnTo>
                  <a:lnTo>
                    <a:pt x="1856014" y="1842408"/>
                  </a:lnTo>
                  <a:lnTo>
                    <a:pt x="1853292" y="1880508"/>
                  </a:lnTo>
                  <a:lnTo>
                    <a:pt x="1842407" y="1921329"/>
                  </a:lnTo>
                  <a:lnTo>
                    <a:pt x="1823357" y="1962150"/>
                  </a:lnTo>
                  <a:lnTo>
                    <a:pt x="1807028" y="1986643"/>
                  </a:lnTo>
                  <a:lnTo>
                    <a:pt x="1777092" y="2019300"/>
                  </a:lnTo>
                  <a:lnTo>
                    <a:pt x="1747157" y="2043793"/>
                  </a:lnTo>
                  <a:lnTo>
                    <a:pt x="1714500" y="2062843"/>
                  </a:lnTo>
                  <a:lnTo>
                    <a:pt x="1706335" y="2065565"/>
                  </a:lnTo>
                  <a:lnTo>
                    <a:pt x="1698171" y="2065565"/>
                  </a:lnTo>
                  <a:lnTo>
                    <a:pt x="1681842" y="2057400"/>
                  </a:lnTo>
                  <a:lnTo>
                    <a:pt x="1662792" y="2038350"/>
                  </a:lnTo>
                  <a:lnTo>
                    <a:pt x="1641021" y="2005693"/>
                  </a:lnTo>
                  <a:lnTo>
                    <a:pt x="1616528" y="1964872"/>
                  </a:lnTo>
                  <a:lnTo>
                    <a:pt x="1594757" y="1921329"/>
                  </a:lnTo>
                  <a:lnTo>
                    <a:pt x="1575707" y="1872343"/>
                  </a:lnTo>
                  <a:lnTo>
                    <a:pt x="1572985" y="1856015"/>
                  </a:lnTo>
                  <a:lnTo>
                    <a:pt x="1586592" y="1714500"/>
                  </a:lnTo>
                  <a:lnTo>
                    <a:pt x="1592035" y="1592036"/>
                  </a:lnTo>
                  <a:lnTo>
                    <a:pt x="1600200" y="1442358"/>
                  </a:lnTo>
                  <a:lnTo>
                    <a:pt x="1616528" y="1216479"/>
                  </a:lnTo>
                  <a:lnTo>
                    <a:pt x="1627414" y="982436"/>
                  </a:lnTo>
                  <a:lnTo>
                    <a:pt x="1630135" y="800100"/>
                  </a:lnTo>
                  <a:lnTo>
                    <a:pt x="1630135" y="699408"/>
                  </a:lnTo>
                  <a:cubicBezTo>
                    <a:pt x="1631042" y="658586"/>
                    <a:pt x="1631950" y="617765"/>
                    <a:pt x="1632857" y="576943"/>
                  </a:cubicBezTo>
                  <a:lnTo>
                    <a:pt x="1632857" y="451758"/>
                  </a:lnTo>
                  <a:lnTo>
                    <a:pt x="1632857" y="375558"/>
                  </a:lnTo>
                  <a:lnTo>
                    <a:pt x="1627414" y="329293"/>
                  </a:lnTo>
                  <a:lnTo>
                    <a:pt x="1621971" y="310243"/>
                  </a:lnTo>
                  <a:lnTo>
                    <a:pt x="1616528" y="291193"/>
                  </a:lnTo>
                  <a:lnTo>
                    <a:pt x="1605642" y="272143"/>
                  </a:lnTo>
                  <a:lnTo>
                    <a:pt x="1586592" y="255815"/>
                  </a:lnTo>
                  <a:lnTo>
                    <a:pt x="1553935" y="244929"/>
                  </a:lnTo>
                  <a:lnTo>
                    <a:pt x="1513114" y="242208"/>
                  </a:lnTo>
                  <a:lnTo>
                    <a:pt x="1390650" y="234043"/>
                  </a:lnTo>
                  <a:lnTo>
                    <a:pt x="1221921" y="231322"/>
                  </a:lnTo>
                  <a:lnTo>
                    <a:pt x="1077685" y="231322"/>
                  </a:lnTo>
                  <a:lnTo>
                    <a:pt x="854528" y="2449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9C779AB9-54A6-4537-BA98-F458597945C1}"/>
                </a:ext>
              </a:extLst>
            </p:cNvPr>
            <p:cNvSpPr/>
            <p:nvPr/>
          </p:nvSpPr>
          <p:spPr>
            <a:xfrm>
              <a:off x="4338638" y="4814888"/>
              <a:ext cx="1700212" cy="320675"/>
            </a:xfrm>
            <a:custGeom>
              <a:avLst/>
              <a:gdLst>
                <a:gd name="connsiteX0" fmla="*/ 1235868 w 1700212"/>
                <a:gd name="connsiteY0" fmla="*/ 26193 h 321468"/>
                <a:gd name="connsiteX1" fmla="*/ 942975 w 1700212"/>
                <a:gd name="connsiteY1" fmla="*/ 61912 h 321468"/>
                <a:gd name="connsiteX2" fmla="*/ 721518 w 1700212"/>
                <a:gd name="connsiteY2" fmla="*/ 85725 h 321468"/>
                <a:gd name="connsiteX3" fmla="*/ 554831 w 1700212"/>
                <a:gd name="connsiteY3" fmla="*/ 102393 h 321468"/>
                <a:gd name="connsiteX4" fmla="*/ 433387 w 1700212"/>
                <a:gd name="connsiteY4" fmla="*/ 111918 h 321468"/>
                <a:gd name="connsiteX5" fmla="*/ 304800 w 1700212"/>
                <a:gd name="connsiteY5" fmla="*/ 123825 h 321468"/>
                <a:gd name="connsiteX6" fmla="*/ 221456 w 1700212"/>
                <a:gd name="connsiteY6" fmla="*/ 128587 h 321468"/>
                <a:gd name="connsiteX7" fmla="*/ 9525 w 1700212"/>
                <a:gd name="connsiteY7" fmla="*/ 133350 h 321468"/>
                <a:gd name="connsiteX8" fmla="*/ 0 w 1700212"/>
                <a:gd name="connsiteY8" fmla="*/ 321468 h 321468"/>
                <a:gd name="connsiteX9" fmla="*/ 169068 w 1700212"/>
                <a:gd name="connsiteY9" fmla="*/ 297656 h 321468"/>
                <a:gd name="connsiteX10" fmla="*/ 261937 w 1700212"/>
                <a:gd name="connsiteY10" fmla="*/ 285750 h 321468"/>
                <a:gd name="connsiteX11" fmla="*/ 357187 w 1700212"/>
                <a:gd name="connsiteY11" fmla="*/ 273843 h 321468"/>
                <a:gd name="connsiteX12" fmla="*/ 500062 w 1700212"/>
                <a:gd name="connsiteY12" fmla="*/ 259556 h 321468"/>
                <a:gd name="connsiteX13" fmla="*/ 695325 w 1700212"/>
                <a:gd name="connsiteY13" fmla="*/ 247650 h 321468"/>
                <a:gd name="connsiteX14" fmla="*/ 926306 w 1700212"/>
                <a:gd name="connsiteY14" fmla="*/ 233362 h 321468"/>
                <a:gd name="connsiteX15" fmla="*/ 1095375 w 1700212"/>
                <a:gd name="connsiteY15" fmla="*/ 228600 h 321468"/>
                <a:gd name="connsiteX16" fmla="*/ 1357312 w 1700212"/>
                <a:gd name="connsiteY16" fmla="*/ 221456 h 321468"/>
                <a:gd name="connsiteX17" fmla="*/ 1547812 w 1700212"/>
                <a:gd name="connsiteY17" fmla="*/ 223837 h 321468"/>
                <a:gd name="connsiteX18" fmla="*/ 1578768 w 1700212"/>
                <a:gd name="connsiteY18" fmla="*/ 209550 h 321468"/>
                <a:gd name="connsiteX19" fmla="*/ 1676400 w 1700212"/>
                <a:gd name="connsiteY19" fmla="*/ 164306 h 321468"/>
                <a:gd name="connsiteX20" fmla="*/ 1700212 w 1700212"/>
                <a:gd name="connsiteY20" fmla="*/ 159543 h 321468"/>
                <a:gd name="connsiteX21" fmla="*/ 1695450 w 1700212"/>
                <a:gd name="connsiteY21" fmla="*/ 59531 h 321468"/>
                <a:gd name="connsiteX22" fmla="*/ 1583531 w 1700212"/>
                <a:gd name="connsiteY22" fmla="*/ 33337 h 321468"/>
                <a:gd name="connsiteX23" fmla="*/ 1485900 w 1700212"/>
                <a:gd name="connsiteY23" fmla="*/ 7143 h 321468"/>
                <a:gd name="connsiteX24" fmla="*/ 1466850 w 1700212"/>
                <a:gd name="connsiteY24" fmla="*/ 2381 h 321468"/>
                <a:gd name="connsiteX25" fmla="*/ 1443037 w 1700212"/>
                <a:gd name="connsiteY25" fmla="*/ 0 h 321468"/>
                <a:gd name="connsiteX26" fmla="*/ 1331118 w 1700212"/>
                <a:gd name="connsiteY26" fmla="*/ 14287 h 321468"/>
                <a:gd name="connsiteX27" fmla="*/ 1235868 w 1700212"/>
                <a:gd name="connsiteY27" fmla="*/ 26193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00212" h="321468">
                  <a:moveTo>
                    <a:pt x="1235868" y="26193"/>
                  </a:moveTo>
                  <a:lnTo>
                    <a:pt x="942975" y="61912"/>
                  </a:lnTo>
                  <a:lnTo>
                    <a:pt x="721518" y="85725"/>
                  </a:lnTo>
                  <a:lnTo>
                    <a:pt x="554831" y="102393"/>
                  </a:lnTo>
                  <a:lnTo>
                    <a:pt x="433387" y="111918"/>
                  </a:lnTo>
                  <a:lnTo>
                    <a:pt x="304800" y="123825"/>
                  </a:lnTo>
                  <a:lnTo>
                    <a:pt x="221456" y="128587"/>
                  </a:lnTo>
                  <a:lnTo>
                    <a:pt x="9525" y="133350"/>
                  </a:lnTo>
                  <a:lnTo>
                    <a:pt x="0" y="321468"/>
                  </a:lnTo>
                  <a:lnTo>
                    <a:pt x="169068" y="297656"/>
                  </a:lnTo>
                  <a:lnTo>
                    <a:pt x="261937" y="285750"/>
                  </a:lnTo>
                  <a:lnTo>
                    <a:pt x="357187" y="273843"/>
                  </a:lnTo>
                  <a:lnTo>
                    <a:pt x="500062" y="259556"/>
                  </a:lnTo>
                  <a:lnTo>
                    <a:pt x="695325" y="247650"/>
                  </a:lnTo>
                  <a:lnTo>
                    <a:pt x="926306" y="233362"/>
                  </a:lnTo>
                  <a:lnTo>
                    <a:pt x="1095375" y="228600"/>
                  </a:lnTo>
                  <a:lnTo>
                    <a:pt x="1357312" y="221456"/>
                  </a:lnTo>
                  <a:lnTo>
                    <a:pt x="1547812" y="223837"/>
                  </a:lnTo>
                  <a:lnTo>
                    <a:pt x="1578768" y="209550"/>
                  </a:lnTo>
                  <a:lnTo>
                    <a:pt x="1676400" y="164306"/>
                  </a:lnTo>
                  <a:lnTo>
                    <a:pt x="1700212" y="159543"/>
                  </a:lnTo>
                  <a:lnTo>
                    <a:pt x="1695450" y="59531"/>
                  </a:lnTo>
                  <a:lnTo>
                    <a:pt x="1583531" y="33337"/>
                  </a:lnTo>
                  <a:lnTo>
                    <a:pt x="1485900" y="7143"/>
                  </a:lnTo>
                  <a:lnTo>
                    <a:pt x="1466850" y="2381"/>
                  </a:lnTo>
                  <a:lnTo>
                    <a:pt x="1443037" y="0"/>
                  </a:lnTo>
                  <a:lnTo>
                    <a:pt x="1331118" y="14287"/>
                  </a:lnTo>
                  <a:lnTo>
                    <a:pt x="1235868" y="261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722734B4-0B97-42AF-BE80-C5BAB50D60AA}"/>
                </a:ext>
              </a:extLst>
            </p:cNvPr>
            <p:cNvSpPr/>
            <p:nvPr/>
          </p:nvSpPr>
          <p:spPr>
            <a:xfrm>
              <a:off x="4297363" y="5700713"/>
              <a:ext cx="1695450" cy="342900"/>
            </a:xfrm>
            <a:custGeom>
              <a:avLst/>
              <a:gdLst>
                <a:gd name="connsiteX0" fmla="*/ 1195388 w 1695450"/>
                <a:gd name="connsiteY0" fmla="*/ 9525 h 342900"/>
                <a:gd name="connsiteX1" fmla="*/ 933450 w 1695450"/>
                <a:gd name="connsiteY1" fmla="*/ 23812 h 342900"/>
                <a:gd name="connsiteX2" fmla="*/ 773907 w 1695450"/>
                <a:gd name="connsiteY2" fmla="*/ 35718 h 342900"/>
                <a:gd name="connsiteX3" fmla="*/ 614363 w 1695450"/>
                <a:gd name="connsiteY3" fmla="*/ 50006 h 342900"/>
                <a:gd name="connsiteX4" fmla="*/ 473869 w 1695450"/>
                <a:gd name="connsiteY4" fmla="*/ 64293 h 342900"/>
                <a:gd name="connsiteX5" fmla="*/ 335757 w 1695450"/>
                <a:gd name="connsiteY5" fmla="*/ 80962 h 342900"/>
                <a:gd name="connsiteX6" fmla="*/ 192882 w 1695450"/>
                <a:gd name="connsiteY6" fmla="*/ 100012 h 342900"/>
                <a:gd name="connsiteX7" fmla="*/ 0 w 1695450"/>
                <a:gd name="connsiteY7" fmla="*/ 130968 h 342900"/>
                <a:gd name="connsiteX8" fmla="*/ 26194 w 1695450"/>
                <a:gd name="connsiteY8" fmla="*/ 342900 h 342900"/>
                <a:gd name="connsiteX9" fmla="*/ 92869 w 1695450"/>
                <a:gd name="connsiteY9" fmla="*/ 302418 h 342900"/>
                <a:gd name="connsiteX10" fmla="*/ 171450 w 1695450"/>
                <a:gd name="connsiteY10" fmla="*/ 269081 h 342900"/>
                <a:gd name="connsiteX11" fmla="*/ 233363 w 1695450"/>
                <a:gd name="connsiteY11" fmla="*/ 252412 h 342900"/>
                <a:gd name="connsiteX12" fmla="*/ 347663 w 1695450"/>
                <a:gd name="connsiteY12" fmla="*/ 230981 h 342900"/>
                <a:gd name="connsiteX13" fmla="*/ 481013 w 1695450"/>
                <a:gd name="connsiteY13" fmla="*/ 216693 h 342900"/>
                <a:gd name="connsiteX14" fmla="*/ 647700 w 1695450"/>
                <a:gd name="connsiteY14" fmla="*/ 204787 h 342900"/>
                <a:gd name="connsiteX15" fmla="*/ 764382 w 1695450"/>
                <a:gd name="connsiteY15" fmla="*/ 195262 h 342900"/>
                <a:gd name="connsiteX16" fmla="*/ 881063 w 1695450"/>
                <a:gd name="connsiteY16" fmla="*/ 190500 h 342900"/>
                <a:gd name="connsiteX17" fmla="*/ 995363 w 1695450"/>
                <a:gd name="connsiteY17" fmla="*/ 185737 h 342900"/>
                <a:gd name="connsiteX18" fmla="*/ 1109663 w 1695450"/>
                <a:gd name="connsiteY18" fmla="*/ 185737 h 342900"/>
                <a:gd name="connsiteX19" fmla="*/ 1214438 w 1695450"/>
                <a:gd name="connsiteY19" fmla="*/ 183356 h 342900"/>
                <a:gd name="connsiteX20" fmla="*/ 1321594 w 1695450"/>
                <a:gd name="connsiteY20" fmla="*/ 185737 h 342900"/>
                <a:gd name="connsiteX21" fmla="*/ 1397794 w 1695450"/>
                <a:gd name="connsiteY21" fmla="*/ 188118 h 342900"/>
                <a:gd name="connsiteX22" fmla="*/ 1507332 w 1695450"/>
                <a:gd name="connsiteY22" fmla="*/ 195262 h 342900"/>
                <a:gd name="connsiteX23" fmla="*/ 1690688 w 1695450"/>
                <a:gd name="connsiteY23" fmla="*/ 219075 h 342900"/>
                <a:gd name="connsiteX24" fmla="*/ 1695450 w 1695450"/>
                <a:gd name="connsiteY24" fmla="*/ 73818 h 342900"/>
                <a:gd name="connsiteX25" fmla="*/ 1602582 w 1695450"/>
                <a:gd name="connsiteY25" fmla="*/ 38100 h 342900"/>
                <a:gd name="connsiteX26" fmla="*/ 1547813 w 1695450"/>
                <a:gd name="connsiteY26" fmla="*/ 19050 h 342900"/>
                <a:gd name="connsiteX27" fmla="*/ 1488282 w 1695450"/>
                <a:gd name="connsiteY27" fmla="*/ 7143 h 342900"/>
                <a:gd name="connsiteX28" fmla="*/ 1428750 w 1695450"/>
                <a:gd name="connsiteY28" fmla="*/ 2381 h 342900"/>
                <a:gd name="connsiteX29" fmla="*/ 1366838 w 1695450"/>
                <a:gd name="connsiteY29" fmla="*/ 0 h 342900"/>
                <a:gd name="connsiteX30" fmla="*/ 1304925 w 1695450"/>
                <a:gd name="connsiteY30" fmla="*/ 4762 h 342900"/>
                <a:gd name="connsiteX31" fmla="*/ 1195388 w 1695450"/>
                <a:gd name="connsiteY31" fmla="*/ 9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95450" h="342900">
                  <a:moveTo>
                    <a:pt x="1195388" y="9525"/>
                  </a:moveTo>
                  <a:lnTo>
                    <a:pt x="933450" y="23812"/>
                  </a:lnTo>
                  <a:lnTo>
                    <a:pt x="773907" y="35718"/>
                  </a:lnTo>
                  <a:lnTo>
                    <a:pt x="614363" y="50006"/>
                  </a:lnTo>
                  <a:lnTo>
                    <a:pt x="473869" y="64293"/>
                  </a:lnTo>
                  <a:lnTo>
                    <a:pt x="335757" y="80962"/>
                  </a:lnTo>
                  <a:lnTo>
                    <a:pt x="192882" y="100012"/>
                  </a:lnTo>
                  <a:lnTo>
                    <a:pt x="0" y="130968"/>
                  </a:lnTo>
                  <a:lnTo>
                    <a:pt x="26194" y="342900"/>
                  </a:lnTo>
                  <a:lnTo>
                    <a:pt x="92869" y="302418"/>
                  </a:lnTo>
                  <a:lnTo>
                    <a:pt x="171450" y="269081"/>
                  </a:lnTo>
                  <a:lnTo>
                    <a:pt x="233363" y="252412"/>
                  </a:lnTo>
                  <a:lnTo>
                    <a:pt x="347663" y="230981"/>
                  </a:lnTo>
                  <a:lnTo>
                    <a:pt x="481013" y="216693"/>
                  </a:lnTo>
                  <a:lnTo>
                    <a:pt x="647700" y="204787"/>
                  </a:lnTo>
                  <a:lnTo>
                    <a:pt x="764382" y="195262"/>
                  </a:lnTo>
                  <a:lnTo>
                    <a:pt x="881063" y="190500"/>
                  </a:lnTo>
                  <a:lnTo>
                    <a:pt x="995363" y="185737"/>
                  </a:lnTo>
                  <a:lnTo>
                    <a:pt x="1109663" y="185737"/>
                  </a:lnTo>
                  <a:lnTo>
                    <a:pt x="1214438" y="183356"/>
                  </a:lnTo>
                  <a:lnTo>
                    <a:pt x="1321594" y="185737"/>
                  </a:lnTo>
                  <a:lnTo>
                    <a:pt x="1397794" y="188118"/>
                  </a:lnTo>
                  <a:lnTo>
                    <a:pt x="1507332" y="195262"/>
                  </a:lnTo>
                  <a:lnTo>
                    <a:pt x="1690688" y="219075"/>
                  </a:lnTo>
                  <a:lnTo>
                    <a:pt x="1695450" y="73818"/>
                  </a:lnTo>
                  <a:lnTo>
                    <a:pt x="1602582" y="38100"/>
                  </a:lnTo>
                  <a:lnTo>
                    <a:pt x="1547813" y="19050"/>
                  </a:lnTo>
                  <a:lnTo>
                    <a:pt x="1488282" y="7143"/>
                  </a:lnTo>
                  <a:lnTo>
                    <a:pt x="1428750" y="2381"/>
                  </a:lnTo>
                  <a:lnTo>
                    <a:pt x="1366838" y="0"/>
                  </a:lnTo>
                  <a:lnTo>
                    <a:pt x="1304925" y="4762"/>
                  </a:lnTo>
                  <a:lnTo>
                    <a:pt x="1195388" y="9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117256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2514" y="2875658"/>
            <a:ext cx="7525464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漢字の広場⑥　さまざまな読み方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従 朗 劇 乳 覧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13161820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C90E1A27-FAA0-4B1B-8764-4F78A0CCAADB}"/>
              </a:ext>
            </a:extLst>
          </p:cNvPr>
          <p:cNvSpPr/>
          <p:nvPr/>
        </p:nvSpPr>
        <p:spPr>
          <a:xfrm>
            <a:off x="2700338" y="1528763"/>
            <a:ext cx="1368425" cy="1081087"/>
          </a:xfrm>
          <a:custGeom>
            <a:avLst/>
            <a:gdLst>
              <a:gd name="connsiteX0" fmla="*/ 1021556 w 1369218"/>
              <a:gd name="connsiteY0" fmla="*/ 559593 h 1081087"/>
              <a:gd name="connsiteX1" fmla="*/ 940593 w 1369218"/>
              <a:gd name="connsiteY1" fmla="*/ 616743 h 1081087"/>
              <a:gd name="connsiteX2" fmla="*/ 833437 w 1369218"/>
              <a:gd name="connsiteY2" fmla="*/ 690562 h 1081087"/>
              <a:gd name="connsiteX3" fmla="*/ 731043 w 1369218"/>
              <a:gd name="connsiteY3" fmla="*/ 754856 h 1081087"/>
              <a:gd name="connsiteX4" fmla="*/ 609600 w 1369218"/>
              <a:gd name="connsiteY4" fmla="*/ 826293 h 1081087"/>
              <a:gd name="connsiteX5" fmla="*/ 461962 w 1369218"/>
              <a:gd name="connsiteY5" fmla="*/ 904875 h 1081087"/>
              <a:gd name="connsiteX6" fmla="*/ 333375 w 1369218"/>
              <a:gd name="connsiteY6" fmla="*/ 966787 h 1081087"/>
              <a:gd name="connsiteX7" fmla="*/ 204787 w 1369218"/>
              <a:gd name="connsiteY7" fmla="*/ 1019175 h 1081087"/>
              <a:gd name="connsiteX8" fmla="*/ 85725 w 1369218"/>
              <a:gd name="connsiteY8" fmla="*/ 1064418 h 1081087"/>
              <a:gd name="connsiteX9" fmla="*/ 50006 w 1369218"/>
              <a:gd name="connsiteY9" fmla="*/ 1076325 h 1081087"/>
              <a:gd name="connsiteX10" fmla="*/ 19050 w 1369218"/>
              <a:gd name="connsiteY10" fmla="*/ 1081087 h 1081087"/>
              <a:gd name="connsiteX11" fmla="*/ 4762 w 1369218"/>
              <a:gd name="connsiteY11" fmla="*/ 1076325 h 1081087"/>
              <a:gd name="connsiteX12" fmla="*/ 0 w 1369218"/>
              <a:gd name="connsiteY12" fmla="*/ 1069181 h 1081087"/>
              <a:gd name="connsiteX13" fmla="*/ 4762 w 1369218"/>
              <a:gd name="connsiteY13" fmla="*/ 1057275 h 1081087"/>
              <a:gd name="connsiteX14" fmla="*/ 33337 w 1369218"/>
              <a:gd name="connsiteY14" fmla="*/ 1031081 h 1081087"/>
              <a:gd name="connsiteX15" fmla="*/ 119062 w 1369218"/>
              <a:gd name="connsiteY15" fmla="*/ 973931 h 1081087"/>
              <a:gd name="connsiteX16" fmla="*/ 228600 w 1369218"/>
              <a:gd name="connsiteY16" fmla="*/ 900112 h 1081087"/>
              <a:gd name="connsiteX17" fmla="*/ 342900 w 1369218"/>
              <a:gd name="connsiteY17" fmla="*/ 816768 h 1081087"/>
              <a:gd name="connsiteX18" fmla="*/ 457200 w 1369218"/>
              <a:gd name="connsiteY18" fmla="*/ 733425 h 1081087"/>
              <a:gd name="connsiteX19" fmla="*/ 566737 w 1369218"/>
              <a:gd name="connsiteY19" fmla="*/ 650081 h 1081087"/>
              <a:gd name="connsiteX20" fmla="*/ 661987 w 1369218"/>
              <a:gd name="connsiteY20" fmla="*/ 573881 h 1081087"/>
              <a:gd name="connsiteX21" fmla="*/ 759618 w 1369218"/>
              <a:gd name="connsiteY21" fmla="*/ 497681 h 1081087"/>
              <a:gd name="connsiteX22" fmla="*/ 814387 w 1369218"/>
              <a:gd name="connsiteY22" fmla="*/ 450056 h 1081087"/>
              <a:gd name="connsiteX23" fmla="*/ 869156 w 1369218"/>
              <a:gd name="connsiteY23" fmla="*/ 400050 h 1081087"/>
              <a:gd name="connsiteX24" fmla="*/ 923925 w 1369218"/>
              <a:gd name="connsiteY24" fmla="*/ 340518 h 1081087"/>
              <a:gd name="connsiteX25" fmla="*/ 954881 w 1369218"/>
              <a:gd name="connsiteY25" fmla="*/ 302418 h 1081087"/>
              <a:gd name="connsiteX26" fmla="*/ 978693 w 1369218"/>
              <a:gd name="connsiteY26" fmla="*/ 261937 h 1081087"/>
              <a:gd name="connsiteX27" fmla="*/ 990600 w 1369218"/>
              <a:gd name="connsiteY27" fmla="*/ 230981 h 1081087"/>
              <a:gd name="connsiteX28" fmla="*/ 995362 w 1369218"/>
              <a:gd name="connsiteY28" fmla="*/ 200025 h 1081087"/>
              <a:gd name="connsiteX29" fmla="*/ 992981 w 1369218"/>
              <a:gd name="connsiteY29" fmla="*/ 178593 h 1081087"/>
              <a:gd name="connsiteX30" fmla="*/ 985837 w 1369218"/>
              <a:gd name="connsiteY30" fmla="*/ 150018 h 1081087"/>
              <a:gd name="connsiteX31" fmla="*/ 971550 w 1369218"/>
              <a:gd name="connsiteY31" fmla="*/ 121443 h 1081087"/>
              <a:gd name="connsiteX32" fmla="*/ 954881 w 1369218"/>
              <a:gd name="connsiteY32" fmla="*/ 102393 h 1081087"/>
              <a:gd name="connsiteX33" fmla="*/ 935831 w 1369218"/>
              <a:gd name="connsiteY33" fmla="*/ 83343 h 1081087"/>
              <a:gd name="connsiteX34" fmla="*/ 909637 w 1369218"/>
              <a:gd name="connsiteY34" fmla="*/ 66675 h 1081087"/>
              <a:gd name="connsiteX35" fmla="*/ 909637 w 1369218"/>
              <a:gd name="connsiteY35" fmla="*/ 66675 h 1081087"/>
              <a:gd name="connsiteX36" fmla="*/ 883443 w 1369218"/>
              <a:gd name="connsiteY36" fmla="*/ 50006 h 1081087"/>
              <a:gd name="connsiteX37" fmla="*/ 876300 w 1369218"/>
              <a:gd name="connsiteY37" fmla="*/ 40481 h 1081087"/>
              <a:gd name="connsiteX38" fmla="*/ 876300 w 1369218"/>
              <a:gd name="connsiteY38" fmla="*/ 26193 h 1081087"/>
              <a:gd name="connsiteX39" fmla="*/ 883443 w 1369218"/>
              <a:gd name="connsiteY39" fmla="*/ 14287 h 1081087"/>
              <a:gd name="connsiteX40" fmla="*/ 909637 w 1369218"/>
              <a:gd name="connsiteY40" fmla="*/ 4762 h 1081087"/>
              <a:gd name="connsiteX41" fmla="*/ 964406 w 1369218"/>
              <a:gd name="connsiteY41" fmla="*/ 0 h 1081087"/>
              <a:gd name="connsiteX42" fmla="*/ 1023937 w 1369218"/>
              <a:gd name="connsiteY42" fmla="*/ 11906 h 1081087"/>
              <a:gd name="connsiteX43" fmla="*/ 1066800 w 1369218"/>
              <a:gd name="connsiteY43" fmla="*/ 26193 h 1081087"/>
              <a:gd name="connsiteX44" fmla="*/ 1112043 w 1369218"/>
              <a:gd name="connsiteY44" fmla="*/ 50006 h 1081087"/>
              <a:gd name="connsiteX45" fmla="*/ 1166812 w 1369218"/>
              <a:gd name="connsiteY45" fmla="*/ 88106 h 1081087"/>
              <a:gd name="connsiteX46" fmla="*/ 1226343 w 1369218"/>
              <a:gd name="connsiteY46" fmla="*/ 135731 h 1081087"/>
              <a:gd name="connsiteX47" fmla="*/ 1297781 w 1369218"/>
              <a:gd name="connsiteY47" fmla="*/ 204787 h 1081087"/>
              <a:gd name="connsiteX48" fmla="*/ 1347787 w 1369218"/>
              <a:gd name="connsiteY48" fmla="*/ 261937 h 1081087"/>
              <a:gd name="connsiteX49" fmla="*/ 1359693 w 1369218"/>
              <a:gd name="connsiteY49" fmla="*/ 278606 h 1081087"/>
              <a:gd name="connsiteX50" fmla="*/ 1366837 w 1369218"/>
              <a:gd name="connsiteY50" fmla="*/ 300037 h 1081087"/>
              <a:gd name="connsiteX51" fmla="*/ 1369218 w 1369218"/>
              <a:gd name="connsiteY51" fmla="*/ 314325 h 1081087"/>
              <a:gd name="connsiteX52" fmla="*/ 1364456 w 1369218"/>
              <a:gd name="connsiteY52" fmla="*/ 338137 h 1081087"/>
              <a:gd name="connsiteX53" fmla="*/ 1347787 w 1369218"/>
              <a:gd name="connsiteY53" fmla="*/ 359568 h 1081087"/>
              <a:gd name="connsiteX54" fmla="*/ 1314450 w 1369218"/>
              <a:gd name="connsiteY54" fmla="*/ 381000 h 1081087"/>
              <a:gd name="connsiteX55" fmla="*/ 1262062 w 1369218"/>
              <a:gd name="connsiteY55" fmla="*/ 404812 h 1081087"/>
              <a:gd name="connsiteX56" fmla="*/ 1197768 w 1369218"/>
              <a:gd name="connsiteY56" fmla="*/ 426243 h 1081087"/>
              <a:gd name="connsiteX57" fmla="*/ 1119187 w 1369218"/>
              <a:gd name="connsiteY57" fmla="*/ 490537 h 1081087"/>
              <a:gd name="connsiteX58" fmla="*/ 1021556 w 1369218"/>
              <a:gd name="connsiteY58" fmla="*/ 559593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369218" h="1081087">
                <a:moveTo>
                  <a:pt x="1021556" y="559593"/>
                </a:moveTo>
                <a:lnTo>
                  <a:pt x="940593" y="616743"/>
                </a:lnTo>
                <a:lnTo>
                  <a:pt x="833437" y="690562"/>
                </a:lnTo>
                <a:lnTo>
                  <a:pt x="731043" y="754856"/>
                </a:lnTo>
                <a:lnTo>
                  <a:pt x="609600" y="826293"/>
                </a:lnTo>
                <a:lnTo>
                  <a:pt x="461962" y="904875"/>
                </a:lnTo>
                <a:lnTo>
                  <a:pt x="333375" y="966787"/>
                </a:lnTo>
                <a:lnTo>
                  <a:pt x="204787" y="1019175"/>
                </a:lnTo>
                <a:lnTo>
                  <a:pt x="85725" y="1064418"/>
                </a:lnTo>
                <a:lnTo>
                  <a:pt x="50006" y="1076325"/>
                </a:lnTo>
                <a:lnTo>
                  <a:pt x="19050" y="1081087"/>
                </a:lnTo>
                <a:lnTo>
                  <a:pt x="4762" y="1076325"/>
                </a:lnTo>
                <a:lnTo>
                  <a:pt x="0" y="1069181"/>
                </a:lnTo>
                <a:lnTo>
                  <a:pt x="4762" y="1057275"/>
                </a:lnTo>
                <a:lnTo>
                  <a:pt x="33337" y="1031081"/>
                </a:lnTo>
                <a:lnTo>
                  <a:pt x="119062" y="973931"/>
                </a:lnTo>
                <a:lnTo>
                  <a:pt x="228600" y="900112"/>
                </a:lnTo>
                <a:lnTo>
                  <a:pt x="342900" y="816768"/>
                </a:lnTo>
                <a:lnTo>
                  <a:pt x="457200" y="733425"/>
                </a:lnTo>
                <a:lnTo>
                  <a:pt x="566737" y="650081"/>
                </a:lnTo>
                <a:lnTo>
                  <a:pt x="661987" y="573881"/>
                </a:lnTo>
                <a:lnTo>
                  <a:pt x="759618" y="497681"/>
                </a:lnTo>
                <a:lnTo>
                  <a:pt x="814387" y="450056"/>
                </a:lnTo>
                <a:lnTo>
                  <a:pt x="869156" y="400050"/>
                </a:lnTo>
                <a:lnTo>
                  <a:pt x="923925" y="340518"/>
                </a:lnTo>
                <a:lnTo>
                  <a:pt x="954881" y="302418"/>
                </a:lnTo>
                <a:lnTo>
                  <a:pt x="978693" y="261937"/>
                </a:lnTo>
                <a:lnTo>
                  <a:pt x="990600" y="230981"/>
                </a:lnTo>
                <a:lnTo>
                  <a:pt x="995362" y="200025"/>
                </a:lnTo>
                <a:lnTo>
                  <a:pt x="992981" y="178593"/>
                </a:lnTo>
                <a:lnTo>
                  <a:pt x="985837" y="150018"/>
                </a:lnTo>
                <a:lnTo>
                  <a:pt x="971550" y="121443"/>
                </a:lnTo>
                <a:lnTo>
                  <a:pt x="954881" y="102393"/>
                </a:lnTo>
                <a:lnTo>
                  <a:pt x="935831" y="83343"/>
                </a:lnTo>
                <a:lnTo>
                  <a:pt x="909637" y="66675"/>
                </a:lnTo>
                <a:lnTo>
                  <a:pt x="909637" y="66675"/>
                </a:lnTo>
                <a:lnTo>
                  <a:pt x="883443" y="50006"/>
                </a:lnTo>
                <a:lnTo>
                  <a:pt x="876300" y="40481"/>
                </a:lnTo>
                <a:lnTo>
                  <a:pt x="876300" y="26193"/>
                </a:lnTo>
                <a:lnTo>
                  <a:pt x="883443" y="14287"/>
                </a:lnTo>
                <a:lnTo>
                  <a:pt x="909637" y="4762"/>
                </a:lnTo>
                <a:lnTo>
                  <a:pt x="964406" y="0"/>
                </a:lnTo>
                <a:lnTo>
                  <a:pt x="1023937" y="11906"/>
                </a:lnTo>
                <a:lnTo>
                  <a:pt x="1066800" y="26193"/>
                </a:lnTo>
                <a:lnTo>
                  <a:pt x="1112043" y="50006"/>
                </a:lnTo>
                <a:lnTo>
                  <a:pt x="1166812" y="88106"/>
                </a:lnTo>
                <a:lnTo>
                  <a:pt x="1226343" y="135731"/>
                </a:lnTo>
                <a:lnTo>
                  <a:pt x="1297781" y="204787"/>
                </a:lnTo>
                <a:lnTo>
                  <a:pt x="1347787" y="261937"/>
                </a:lnTo>
                <a:lnTo>
                  <a:pt x="1359693" y="278606"/>
                </a:lnTo>
                <a:lnTo>
                  <a:pt x="1366837" y="300037"/>
                </a:lnTo>
                <a:lnTo>
                  <a:pt x="1369218" y="314325"/>
                </a:lnTo>
                <a:lnTo>
                  <a:pt x="1364456" y="338137"/>
                </a:lnTo>
                <a:lnTo>
                  <a:pt x="1347787" y="359568"/>
                </a:lnTo>
                <a:lnTo>
                  <a:pt x="1314450" y="381000"/>
                </a:lnTo>
                <a:lnTo>
                  <a:pt x="1262062" y="404812"/>
                </a:lnTo>
                <a:lnTo>
                  <a:pt x="1197768" y="426243"/>
                </a:lnTo>
                <a:lnTo>
                  <a:pt x="1119187" y="490537"/>
                </a:lnTo>
                <a:lnTo>
                  <a:pt x="1021556" y="5595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8B073D46-FECD-4933-98FE-8C63FB292BB0}"/>
              </a:ext>
            </a:extLst>
          </p:cNvPr>
          <p:cNvSpPr/>
          <p:nvPr/>
        </p:nvSpPr>
        <p:spPr>
          <a:xfrm>
            <a:off x="2543175" y="2447925"/>
            <a:ext cx="1598613" cy="1754188"/>
          </a:xfrm>
          <a:custGeom>
            <a:avLst/>
            <a:gdLst>
              <a:gd name="connsiteX0" fmla="*/ 1112044 w 1597819"/>
              <a:gd name="connsiteY0" fmla="*/ 345281 h 1754981"/>
              <a:gd name="connsiteX1" fmla="*/ 1000125 w 1597819"/>
              <a:gd name="connsiteY1" fmla="*/ 502444 h 1754981"/>
              <a:gd name="connsiteX2" fmla="*/ 862013 w 1597819"/>
              <a:gd name="connsiteY2" fmla="*/ 700088 h 1754981"/>
              <a:gd name="connsiteX3" fmla="*/ 719138 w 1597819"/>
              <a:gd name="connsiteY3" fmla="*/ 902494 h 1754981"/>
              <a:gd name="connsiteX4" fmla="*/ 650081 w 1597819"/>
              <a:gd name="connsiteY4" fmla="*/ 992981 h 1754981"/>
              <a:gd name="connsiteX5" fmla="*/ 485775 w 1597819"/>
              <a:gd name="connsiteY5" fmla="*/ 1197769 h 1754981"/>
              <a:gd name="connsiteX6" fmla="*/ 292894 w 1597819"/>
              <a:gd name="connsiteY6" fmla="*/ 1404938 h 1754981"/>
              <a:gd name="connsiteX7" fmla="*/ 114300 w 1597819"/>
              <a:gd name="connsiteY7" fmla="*/ 1595438 h 1754981"/>
              <a:gd name="connsiteX8" fmla="*/ 19050 w 1597819"/>
              <a:gd name="connsiteY8" fmla="*/ 1688306 h 1754981"/>
              <a:gd name="connsiteX9" fmla="*/ 7144 w 1597819"/>
              <a:gd name="connsiteY9" fmla="*/ 1709738 h 1754981"/>
              <a:gd name="connsiteX10" fmla="*/ 0 w 1597819"/>
              <a:gd name="connsiteY10" fmla="*/ 1728788 h 1754981"/>
              <a:gd name="connsiteX11" fmla="*/ 0 w 1597819"/>
              <a:gd name="connsiteY11" fmla="*/ 1740694 h 1754981"/>
              <a:gd name="connsiteX12" fmla="*/ 2381 w 1597819"/>
              <a:gd name="connsiteY12" fmla="*/ 1750219 h 1754981"/>
              <a:gd name="connsiteX13" fmla="*/ 7144 w 1597819"/>
              <a:gd name="connsiteY13" fmla="*/ 1752600 h 1754981"/>
              <a:gd name="connsiteX14" fmla="*/ 21431 w 1597819"/>
              <a:gd name="connsiteY14" fmla="*/ 1754981 h 1754981"/>
              <a:gd name="connsiteX15" fmla="*/ 47625 w 1597819"/>
              <a:gd name="connsiteY15" fmla="*/ 1747838 h 1754981"/>
              <a:gd name="connsiteX16" fmla="*/ 123825 w 1597819"/>
              <a:gd name="connsiteY16" fmla="*/ 1695450 h 1754981"/>
              <a:gd name="connsiteX17" fmla="*/ 250031 w 1597819"/>
              <a:gd name="connsiteY17" fmla="*/ 1604963 h 1754981"/>
              <a:gd name="connsiteX18" fmla="*/ 411956 w 1597819"/>
              <a:gd name="connsiteY18" fmla="*/ 1473994 h 1754981"/>
              <a:gd name="connsiteX19" fmla="*/ 564356 w 1597819"/>
              <a:gd name="connsiteY19" fmla="*/ 1347788 h 1754981"/>
              <a:gd name="connsiteX20" fmla="*/ 678656 w 1597819"/>
              <a:gd name="connsiteY20" fmla="*/ 1245394 h 1754981"/>
              <a:gd name="connsiteX21" fmla="*/ 821531 w 1597819"/>
              <a:gd name="connsiteY21" fmla="*/ 1109663 h 1754981"/>
              <a:gd name="connsiteX22" fmla="*/ 969169 w 1597819"/>
              <a:gd name="connsiteY22" fmla="*/ 940594 h 1754981"/>
              <a:gd name="connsiteX23" fmla="*/ 1119188 w 1597819"/>
              <a:gd name="connsiteY23" fmla="*/ 773906 h 1754981"/>
              <a:gd name="connsiteX24" fmla="*/ 1245394 w 1597819"/>
              <a:gd name="connsiteY24" fmla="*/ 623888 h 1754981"/>
              <a:gd name="connsiteX25" fmla="*/ 1378744 w 1597819"/>
              <a:gd name="connsiteY25" fmla="*/ 461963 h 1754981"/>
              <a:gd name="connsiteX26" fmla="*/ 1459706 w 1597819"/>
              <a:gd name="connsiteY26" fmla="*/ 359569 h 1754981"/>
              <a:gd name="connsiteX27" fmla="*/ 1493044 w 1597819"/>
              <a:gd name="connsiteY27" fmla="*/ 340519 h 1754981"/>
              <a:gd name="connsiteX28" fmla="*/ 1543050 w 1597819"/>
              <a:gd name="connsiteY28" fmla="*/ 314325 h 1754981"/>
              <a:gd name="connsiteX29" fmla="*/ 1569244 w 1597819"/>
              <a:gd name="connsiteY29" fmla="*/ 302419 h 1754981"/>
              <a:gd name="connsiteX30" fmla="*/ 1585913 w 1597819"/>
              <a:gd name="connsiteY30" fmla="*/ 290513 h 1754981"/>
              <a:gd name="connsiteX31" fmla="*/ 1593056 w 1597819"/>
              <a:gd name="connsiteY31" fmla="*/ 280988 h 1754981"/>
              <a:gd name="connsiteX32" fmla="*/ 1597819 w 1597819"/>
              <a:gd name="connsiteY32" fmla="*/ 273844 h 1754981"/>
              <a:gd name="connsiteX33" fmla="*/ 1597819 w 1597819"/>
              <a:gd name="connsiteY33" fmla="*/ 264319 h 1754981"/>
              <a:gd name="connsiteX34" fmla="*/ 1597819 w 1597819"/>
              <a:gd name="connsiteY34" fmla="*/ 250031 h 1754981"/>
              <a:gd name="connsiteX35" fmla="*/ 1590675 w 1597819"/>
              <a:gd name="connsiteY35" fmla="*/ 228600 h 1754981"/>
              <a:gd name="connsiteX36" fmla="*/ 1576388 w 1597819"/>
              <a:gd name="connsiteY36" fmla="*/ 207169 h 1754981"/>
              <a:gd name="connsiteX37" fmla="*/ 1545431 w 1597819"/>
              <a:gd name="connsiteY37" fmla="*/ 176213 h 1754981"/>
              <a:gd name="connsiteX38" fmla="*/ 1495425 w 1597819"/>
              <a:gd name="connsiteY38" fmla="*/ 135731 h 1754981"/>
              <a:gd name="connsiteX39" fmla="*/ 1447800 w 1597819"/>
              <a:gd name="connsiteY39" fmla="*/ 100013 h 1754981"/>
              <a:gd name="connsiteX40" fmla="*/ 1397794 w 1597819"/>
              <a:gd name="connsiteY40" fmla="*/ 71438 h 1754981"/>
              <a:gd name="connsiteX41" fmla="*/ 1345406 w 1597819"/>
              <a:gd name="connsiteY41" fmla="*/ 45244 h 1754981"/>
              <a:gd name="connsiteX42" fmla="*/ 1297781 w 1597819"/>
              <a:gd name="connsiteY42" fmla="*/ 28575 h 1754981"/>
              <a:gd name="connsiteX43" fmla="*/ 1231106 w 1597819"/>
              <a:gd name="connsiteY43" fmla="*/ 11906 h 1754981"/>
              <a:gd name="connsiteX44" fmla="*/ 1152525 w 1597819"/>
              <a:gd name="connsiteY44" fmla="*/ 0 h 1754981"/>
              <a:gd name="connsiteX45" fmla="*/ 1131094 w 1597819"/>
              <a:gd name="connsiteY45" fmla="*/ 2381 h 1754981"/>
              <a:gd name="connsiteX46" fmla="*/ 1114425 w 1597819"/>
              <a:gd name="connsiteY46" fmla="*/ 4763 h 1754981"/>
              <a:gd name="connsiteX47" fmla="*/ 1104900 w 1597819"/>
              <a:gd name="connsiteY47" fmla="*/ 14288 h 1754981"/>
              <a:gd name="connsiteX48" fmla="*/ 1102519 w 1597819"/>
              <a:gd name="connsiteY48" fmla="*/ 23813 h 1754981"/>
              <a:gd name="connsiteX49" fmla="*/ 1119188 w 1597819"/>
              <a:gd name="connsiteY49" fmla="*/ 52388 h 1754981"/>
              <a:gd name="connsiteX50" fmla="*/ 1140619 w 1597819"/>
              <a:gd name="connsiteY50" fmla="*/ 76200 h 1754981"/>
              <a:gd name="connsiteX51" fmla="*/ 1166813 w 1597819"/>
              <a:gd name="connsiteY51" fmla="*/ 104775 h 1754981"/>
              <a:gd name="connsiteX52" fmla="*/ 1183481 w 1597819"/>
              <a:gd name="connsiteY52" fmla="*/ 130969 h 1754981"/>
              <a:gd name="connsiteX53" fmla="*/ 1195388 w 1597819"/>
              <a:gd name="connsiteY53" fmla="*/ 157163 h 1754981"/>
              <a:gd name="connsiteX54" fmla="*/ 1200150 w 1597819"/>
              <a:gd name="connsiteY54" fmla="*/ 188119 h 1754981"/>
              <a:gd name="connsiteX55" fmla="*/ 1200150 w 1597819"/>
              <a:gd name="connsiteY55" fmla="*/ 209550 h 1754981"/>
              <a:gd name="connsiteX56" fmla="*/ 1185863 w 1597819"/>
              <a:gd name="connsiteY56" fmla="*/ 235744 h 1754981"/>
              <a:gd name="connsiteX57" fmla="*/ 1112044 w 1597819"/>
              <a:gd name="connsiteY57" fmla="*/ 345281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597819" h="1754981">
                <a:moveTo>
                  <a:pt x="1112044" y="345281"/>
                </a:moveTo>
                <a:lnTo>
                  <a:pt x="1000125" y="502444"/>
                </a:lnTo>
                <a:lnTo>
                  <a:pt x="862013" y="700088"/>
                </a:lnTo>
                <a:lnTo>
                  <a:pt x="719138" y="902494"/>
                </a:lnTo>
                <a:lnTo>
                  <a:pt x="650081" y="992981"/>
                </a:lnTo>
                <a:lnTo>
                  <a:pt x="485775" y="1197769"/>
                </a:lnTo>
                <a:lnTo>
                  <a:pt x="292894" y="1404938"/>
                </a:lnTo>
                <a:lnTo>
                  <a:pt x="114300" y="1595438"/>
                </a:lnTo>
                <a:lnTo>
                  <a:pt x="19050" y="1688306"/>
                </a:lnTo>
                <a:lnTo>
                  <a:pt x="7144" y="1709738"/>
                </a:lnTo>
                <a:lnTo>
                  <a:pt x="0" y="1728788"/>
                </a:lnTo>
                <a:lnTo>
                  <a:pt x="0" y="1740694"/>
                </a:lnTo>
                <a:lnTo>
                  <a:pt x="2381" y="1750219"/>
                </a:lnTo>
                <a:lnTo>
                  <a:pt x="7144" y="1752600"/>
                </a:lnTo>
                <a:lnTo>
                  <a:pt x="21431" y="1754981"/>
                </a:lnTo>
                <a:lnTo>
                  <a:pt x="47625" y="1747838"/>
                </a:lnTo>
                <a:lnTo>
                  <a:pt x="123825" y="1695450"/>
                </a:lnTo>
                <a:lnTo>
                  <a:pt x="250031" y="1604963"/>
                </a:lnTo>
                <a:lnTo>
                  <a:pt x="411956" y="1473994"/>
                </a:lnTo>
                <a:lnTo>
                  <a:pt x="564356" y="1347788"/>
                </a:lnTo>
                <a:lnTo>
                  <a:pt x="678656" y="1245394"/>
                </a:lnTo>
                <a:lnTo>
                  <a:pt x="821531" y="1109663"/>
                </a:lnTo>
                <a:lnTo>
                  <a:pt x="969169" y="940594"/>
                </a:lnTo>
                <a:lnTo>
                  <a:pt x="1119188" y="773906"/>
                </a:lnTo>
                <a:lnTo>
                  <a:pt x="1245394" y="623888"/>
                </a:lnTo>
                <a:lnTo>
                  <a:pt x="1378744" y="461963"/>
                </a:lnTo>
                <a:lnTo>
                  <a:pt x="1459706" y="359569"/>
                </a:lnTo>
                <a:lnTo>
                  <a:pt x="1493044" y="340519"/>
                </a:lnTo>
                <a:lnTo>
                  <a:pt x="1543050" y="314325"/>
                </a:lnTo>
                <a:lnTo>
                  <a:pt x="1569244" y="302419"/>
                </a:lnTo>
                <a:lnTo>
                  <a:pt x="1585913" y="290513"/>
                </a:lnTo>
                <a:lnTo>
                  <a:pt x="1593056" y="280988"/>
                </a:lnTo>
                <a:lnTo>
                  <a:pt x="1597819" y="273844"/>
                </a:lnTo>
                <a:lnTo>
                  <a:pt x="1597819" y="264319"/>
                </a:lnTo>
                <a:lnTo>
                  <a:pt x="1597819" y="250031"/>
                </a:lnTo>
                <a:lnTo>
                  <a:pt x="1590675" y="228600"/>
                </a:lnTo>
                <a:lnTo>
                  <a:pt x="1576388" y="207169"/>
                </a:lnTo>
                <a:lnTo>
                  <a:pt x="1545431" y="176213"/>
                </a:lnTo>
                <a:lnTo>
                  <a:pt x="1495425" y="135731"/>
                </a:lnTo>
                <a:lnTo>
                  <a:pt x="1447800" y="100013"/>
                </a:lnTo>
                <a:lnTo>
                  <a:pt x="1397794" y="71438"/>
                </a:lnTo>
                <a:lnTo>
                  <a:pt x="1345406" y="45244"/>
                </a:lnTo>
                <a:lnTo>
                  <a:pt x="1297781" y="28575"/>
                </a:lnTo>
                <a:lnTo>
                  <a:pt x="1231106" y="11906"/>
                </a:lnTo>
                <a:lnTo>
                  <a:pt x="1152525" y="0"/>
                </a:lnTo>
                <a:lnTo>
                  <a:pt x="1131094" y="2381"/>
                </a:lnTo>
                <a:lnTo>
                  <a:pt x="1114425" y="4763"/>
                </a:lnTo>
                <a:lnTo>
                  <a:pt x="1104900" y="14288"/>
                </a:lnTo>
                <a:lnTo>
                  <a:pt x="1102519" y="23813"/>
                </a:lnTo>
                <a:lnTo>
                  <a:pt x="1119188" y="52388"/>
                </a:lnTo>
                <a:lnTo>
                  <a:pt x="1140619" y="76200"/>
                </a:lnTo>
                <a:lnTo>
                  <a:pt x="1166813" y="104775"/>
                </a:lnTo>
                <a:lnTo>
                  <a:pt x="1183481" y="130969"/>
                </a:lnTo>
                <a:lnTo>
                  <a:pt x="1195388" y="157163"/>
                </a:lnTo>
                <a:lnTo>
                  <a:pt x="1200150" y="188119"/>
                </a:lnTo>
                <a:lnTo>
                  <a:pt x="1200150" y="209550"/>
                </a:lnTo>
                <a:lnTo>
                  <a:pt x="1185863" y="235744"/>
                </a:lnTo>
                <a:lnTo>
                  <a:pt x="1112044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DC03D847-9AE0-408E-B169-40F74C9A851B}"/>
              </a:ext>
            </a:extLst>
          </p:cNvPr>
          <p:cNvSpPr/>
          <p:nvPr/>
        </p:nvSpPr>
        <p:spPr>
          <a:xfrm>
            <a:off x="3690938" y="3876675"/>
            <a:ext cx="1133475" cy="1760538"/>
          </a:xfrm>
          <a:custGeom>
            <a:avLst/>
            <a:gdLst>
              <a:gd name="connsiteX0" fmla="*/ 714375 w 1133475"/>
              <a:gd name="connsiteY0" fmla="*/ 550069 h 1759744"/>
              <a:gd name="connsiteX1" fmla="*/ 673893 w 1133475"/>
              <a:gd name="connsiteY1" fmla="*/ 661988 h 1759744"/>
              <a:gd name="connsiteX2" fmla="*/ 616743 w 1133475"/>
              <a:gd name="connsiteY2" fmla="*/ 797719 h 1759744"/>
              <a:gd name="connsiteX3" fmla="*/ 557212 w 1133475"/>
              <a:gd name="connsiteY3" fmla="*/ 926306 h 1759744"/>
              <a:gd name="connsiteX4" fmla="*/ 502443 w 1133475"/>
              <a:gd name="connsiteY4" fmla="*/ 1035844 h 1759744"/>
              <a:gd name="connsiteX5" fmla="*/ 433387 w 1133475"/>
              <a:gd name="connsiteY5" fmla="*/ 1150144 h 1759744"/>
              <a:gd name="connsiteX6" fmla="*/ 342900 w 1133475"/>
              <a:gd name="connsiteY6" fmla="*/ 1290638 h 1759744"/>
              <a:gd name="connsiteX7" fmla="*/ 271462 w 1133475"/>
              <a:gd name="connsiteY7" fmla="*/ 1390650 h 1759744"/>
              <a:gd name="connsiteX8" fmla="*/ 185737 w 1133475"/>
              <a:gd name="connsiteY8" fmla="*/ 1500188 h 1759744"/>
              <a:gd name="connsiteX9" fmla="*/ 90487 w 1133475"/>
              <a:gd name="connsiteY9" fmla="*/ 1619250 h 1759744"/>
              <a:gd name="connsiteX10" fmla="*/ 9525 w 1133475"/>
              <a:gd name="connsiteY10" fmla="*/ 1712119 h 1759744"/>
              <a:gd name="connsiteX11" fmla="*/ 2381 w 1133475"/>
              <a:gd name="connsiteY11" fmla="*/ 1728788 h 1759744"/>
              <a:gd name="connsiteX12" fmla="*/ 0 w 1133475"/>
              <a:gd name="connsiteY12" fmla="*/ 1740694 h 1759744"/>
              <a:gd name="connsiteX13" fmla="*/ 0 w 1133475"/>
              <a:gd name="connsiteY13" fmla="*/ 1747838 h 1759744"/>
              <a:gd name="connsiteX14" fmla="*/ 4762 w 1133475"/>
              <a:gd name="connsiteY14" fmla="*/ 1757363 h 1759744"/>
              <a:gd name="connsiteX15" fmla="*/ 14287 w 1133475"/>
              <a:gd name="connsiteY15" fmla="*/ 1759744 h 1759744"/>
              <a:gd name="connsiteX16" fmla="*/ 38100 w 1133475"/>
              <a:gd name="connsiteY16" fmla="*/ 1754981 h 1759744"/>
              <a:gd name="connsiteX17" fmla="*/ 107156 w 1133475"/>
              <a:gd name="connsiteY17" fmla="*/ 1712119 h 1759744"/>
              <a:gd name="connsiteX18" fmla="*/ 200025 w 1133475"/>
              <a:gd name="connsiteY18" fmla="*/ 1638300 h 1759744"/>
              <a:gd name="connsiteX19" fmla="*/ 290512 w 1133475"/>
              <a:gd name="connsiteY19" fmla="*/ 1562100 h 1759744"/>
              <a:gd name="connsiteX20" fmla="*/ 373856 w 1133475"/>
              <a:gd name="connsiteY20" fmla="*/ 1478756 h 1759744"/>
              <a:gd name="connsiteX21" fmla="*/ 435768 w 1133475"/>
              <a:gd name="connsiteY21" fmla="*/ 1407319 h 1759744"/>
              <a:gd name="connsiteX22" fmla="*/ 514350 w 1133475"/>
              <a:gd name="connsiteY22" fmla="*/ 1314450 h 1759744"/>
              <a:gd name="connsiteX23" fmla="*/ 600075 w 1133475"/>
              <a:gd name="connsiteY23" fmla="*/ 1200150 h 1759744"/>
              <a:gd name="connsiteX24" fmla="*/ 690562 w 1133475"/>
              <a:gd name="connsiteY24" fmla="*/ 1071563 h 1759744"/>
              <a:gd name="connsiteX25" fmla="*/ 764381 w 1133475"/>
              <a:gd name="connsiteY25" fmla="*/ 964406 h 1759744"/>
              <a:gd name="connsiteX26" fmla="*/ 864393 w 1133475"/>
              <a:gd name="connsiteY26" fmla="*/ 802481 h 1759744"/>
              <a:gd name="connsiteX27" fmla="*/ 883443 w 1133475"/>
              <a:gd name="connsiteY27" fmla="*/ 759619 h 1759744"/>
              <a:gd name="connsiteX28" fmla="*/ 914400 w 1133475"/>
              <a:gd name="connsiteY28" fmla="*/ 683419 h 1759744"/>
              <a:gd name="connsiteX29" fmla="*/ 969168 w 1133475"/>
              <a:gd name="connsiteY29" fmla="*/ 581025 h 1759744"/>
              <a:gd name="connsiteX30" fmla="*/ 1014412 w 1133475"/>
              <a:gd name="connsiteY30" fmla="*/ 490538 h 1759744"/>
              <a:gd name="connsiteX31" fmla="*/ 1071562 w 1133475"/>
              <a:gd name="connsiteY31" fmla="*/ 366713 h 1759744"/>
              <a:gd name="connsiteX32" fmla="*/ 1081087 w 1133475"/>
              <a:gd name="connsiteY32" fmla="*/ 354806 h 1759744"/>
              <a:gd name="connsiteX33" fmla="*/ 1092993 w 1133475"/>
              <a:gd name="connsiteY33" fmla="*/ 350044 h 1759744"/>
              <a:gd name="connsiteX34" fmla="*/ 1116806 w 1133475"/>
              <a:gd name="connsiteY34" fmla="*/ 333375 h 1759744"/>
              <a:gd name="connsiteX35" fmla="*/ 1131093 w 1133475"/>
              <a:gd name="connsiteY35" fmla="*/ 314325 h 1759744"/>
              <a:gd name="connsiteX36" fmla="*/ 1133475 w 1133475"/>
              <a:gd name="connsiteY36" fmla="*/ 297656 h 1759744"/>
              <a:gd name="connsiteX37" fmla="*/ 1131093 w 1133475"/>
              <a:gd name="connsiteY37" fmla="*/ 278606 h 1759744"/>
              <a:gd name="connsiteX38" fmla="*/ 1126331 w 1133475"/>
              <a:gd name="connsiteY38" fmla="*/ 252413 h 1759744"/>
              <a:gd name="connsiteX39" fmla="*/ 1114425 w 1133475"/>
              <a:gd name="connsiteY39" fmla="*/ 228600 h 1759744"/>
              <a:gd name="connsiteX40" fmla="*/ 1085850 w 1133475"/>
              <a:gd name="connsiteY40" fmla="*/ 185738 h 1759744"/>
              <a:gd name="connsiteX41" fmla="*/ 1062037 w 1133475"/>
              <a:gd name="connsiteY41" fmla="*/ 157163 h 1759744"/>
              <a:gd name="connsiteX42" fmla="*/ 1021556 w 1133475"/>
              <a:gd name="connsiteY42" fmla="*/ 114300 h 1759744"/>
              <a:gd name="connsiteX43" fmla="*/ 983456 w 1133475"/>
              <a:gd name="connsiteY43" fmla="*/ 80963 h 1759744"/>
              <a:gd name="connsiteX44" fmla="*/ 954881 w 1133475"/>
              <a:gd name="connsiteY44" fmla="*/ 61913 h 1759744"/>
              <a:gd name="connsiteX45" fmla="*/ 912018 w 1133475"/>
              <a:gd name="connsiteY45" fmla="*/ 40481 h 1759744"/>
              <a:gd name="connsiteX46" fmla="*/ 869156 w 1133475"/>
              <a:gd name="connsiteY46" fmla="*/ 23813 h 1759744"/>
              <a:gd name="connsiteX47" fmla="*/ 821531 w 1133475"/>
              <a:gd name="connsiteY47" fmla="*/ 9525 h 1759744"/>
              <a:gd name="connsiteX48" fmla="*/ 781050 w 1133475"/>
              <a:gd name="connsiteY48" fmla="*/ 2381 h 1759744"/>
              <a:gd name="connsiteX49" fmla="*/ 726281 w 1133475"/>
              <a:gd name="connsiteY49" fmla="*/ 0 h 1759744"/>
              <a:gd name="connsiteX50" fmla="*/ 690562 w 1133475"/>
              <a:gd name="connsiteY50" fmla="*/ 2381 h 1759744"/>
              <a:gd name="connsiteX51" fmla="*/ 681037 w 1133475"/>
              <a:gd name="connsiteY51" fmla="*/ 4763 h 1759744"/>
              <a:gd name="connsiteX52" fmla="*/ 671512 w 1133475"/>
              <a:gd name="connsiteY52" fmla="*/ 11906 h 1759744"/>
              <a:gd name="connsiteX53" fmla="*/ 669131 w 1133475"/>
              <a:gd name="connsiteY53" fmla="*/ 23813 h 1759744"/>
              <a:gd name="connsiteX54" fmla="*/ 673893 w 1133475"/>
              <a:gd name="connsiteY54" fmla="*/ 40481 h 1759744"/>
              <a:gd name="connsiteX55" fmla="*/ 692943 w 1133475"/>
              <a:gd name="connsiteY55" fmla="*/ 61913 h 1759744"/>
              <a:gd name="connsiteX56" fmla="*/ 726281 w 1133475"/>
              <a:gd name="connsiteY56" fmla="*/ 88106 h 1759744"/>
              <a:gd name="connsiteX57" fmla="*/ 752475 w 1133475"/>
              <a:gd name="connsiteY57" fmla="*/ 114300 h 1759744"/>
              <a:gd name="connsiteX58" fmla="*/ 773906 w 1133475"/>
              <a:gd name="connsiteY58" fmla="*/ 147638 h 1759744"/>
              <a:gd name="connsiteX59" fmla="*/ 781050 w 1133475"/>
              <a:gd name="connsiteY59" fmla="*/ 173831 h 1759744"/>
              <a:gd name="connsiteX60" fmla="*/ 785812 w 1133475"/>
              <a:gd name="connsiteY60" fmla="*/ 207169 h 1759744"/>
              <a:gd name="connsiteX61" fmla="*/ 783431 w 1133475"/>
              <a:gd name="connsiteY61" fmla="*/ 261938 h 1759744"/>
              <a:gd name="connsiteX62" fmla="*/ 769143 w 1133475"/>
              <a:gd name="connsiteY62" fmla="*/ 352425 h 1759744"/>
              <a:gd name="connsiteX63" fmla="*/ 750093 w 1133475"/>
              <a:gd name="connsiteY63" fmla="*/ 428625 h 1759744"/>
              <a:gd name="connsiteX64" fmla="*/ 714375 w 1133475"/>
              <a:gd name="connsiteY64" fmla="*/ 550069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133475" h="1759744">
                <a:moveTo>
                  <a:pt x="714375" y="550069"/>
                </a:moveTo>
                <a:lnTo>
                  <a:pt x="673893" y="661988"/>
                </a:lnTo>
                <a:lnTo>
                  <a:pt x="616743" y="797719"/>
                </a:lnTo>
                <a:lnTo>
                  <a:pt x="557212" y="926306"/>
                </a:lnTo>
                <a:lnTo>
                  <a:pt x="502443" y="1035844"/>
                </a:lnTo>
                <a:lnTo>
                  <a:pt x="433387" y="1150144"/>
                </a:lnTo>
                <a:lnTo>
                  <a:pt x="342900" y="1290638"/>
                </a:lnTo>
                <a:lnTo>
                  <a:pt x="271462" y="1390650"/>
                </a:lnTo>
                <a:lnTo>
                  <a:pt x="185737" y="1500188"/>
                </a:lnTo>
                <a:lnTo>
                  <a:pt x="90487" y="1619250"/>
                </a:lnTo>
                <a:lnTo>
                  <a:pt x="9525" y="1712119"/>
                </a:lnTo>
                <a:lnTo>
                  <a:pt x="2381" y="1728788"/>
                </a:lnTo>
                <a:lnTo>
                  <a:pt x="0" y="1740694"/>
                </a:lnTo>
                <a:lnTo>
                  <a:pt x="0" y="1747838"/>
                </a:lnTo>
                <a:lnTo>
                  <a:pt x="4762" y="1757363"/>
                </a:lnTo>
                <a:lnTo>
                  <a:pt x="14287" y="1759744"/>
                </a:lnTo>
                <a:lnTo>
                  <a:pt x="38100" y="1754981"/>
                </a:lnTo>
                <a:lnTo>
                  <a:pt x="107156" y="1712119"/>
                </a:lnTo>
                <a:lnTo>
                  <a:pt x="200025" y="1638300"/>
                </a:lnTo>
                <a:lnTo>
                  <a:pt x="290512" y="1562100"/>
                </a:lnTo>
                <a:lnTo>
                  <a:pt x="373856" y="1478756"/>
                </a:lnTo>
                <a:lnTo>
                  <a:pt x="435768" y="1407319"/>
                </a:lnTo>
                <a:lnTo>
                  <a:pt x="514350" y="1314450"/>
                </a:lnTo>
                <a:lnTo>
                  <a:pt x="600075" y="1200150"/>
                </a:lnTo>
                <a:lnTo>
                  <a:pt x="690562" y="1071563"/>
                </a:lnTo>
                <a:lnTo>
                  <a:pt x="764381" y="964406"/>
                </a:lnTo>
                <a:lnTo>
                  <a:pt x="864393" y="802481"/>
                </a:lnTo>
                <a:lnTo>
                  <a:pt x="883443" y="759619"/>
                </a:lnTo>
                <a:lnTo>
                  <a:pt x="914400" y="683419"/>
                </a:lnTo>
                <a:lnTo>
                  <a:pt x="969168" y="581025"/>
                </a:lnTo>
                <a:lnTo>
                  <a:pt x="1014412" y="490538"/>
                </a:lnTo>
                <a:lnTo>
                  <a:pt x="1071562" y="366713"/>
                </a:lnTo>
                <a:lnTo>
                  <a:pt x="1081087" y="354806"/>
                </a:lnTo>
                <a:lnTo>
                  <a:pt x="1092993" y="350044"/>
                </a:lnTo>
                <a:lnTo>
                  <a:pt x="1116806" y="333375"/>
                </a:lnTo>
                <a:lnTo>
                  <a:pt x="1131093" y="314325"/>
                </a:lnTo>
                <a:lnTo>
                  <a:pt x="1133475" y="297656"/>
                </a:lnTo>
                <a:lnTo>
                  <a:pt x="1131093" y="278606"/>
                </a:lnTo>
                <a:lnTo>
                  <a:pt x="1126331" y="252413"/>
                </a:lnTo>
                <a:lnTo>
                  <a:pt x="1114425" y="228600"/>
                </a:lnTo>
                <a:lnTo>
                  <a:pt x="1085850" y="185738"/>
                </a:lnTo>
                <a:lnTo>
                  <a:pt x="1062037" y="157163"/>
                </a:lnTo>
                <a:lnTo>
                  <a:pt x="1021556" y="114300"/>
                </a:lnTo>
                <a:lnTo>
                  <a:pt x="983456" y="80963"/>
                </a:lnTo>
                <a:lnTo>
                  <a:pt x="954881" y="61913"/>
                </a:lnTo>
                <a:lnTo>
                  <a:pt x="912018" y="40481"/>
                </a:lnTo>
                <a:lnTo>
                  <a:pt x="869156" y="23813"/>
                </a:lnTo>
                <a:lnTo>
                  <a:pt x="821531" y="9525"/>
                </a:lnTo>
                <a:lnTo>
                  <a:pt x="781050" y="2381"/>
                </a:lnTo>
                <a:lnTo>
                  <a:pt x="726281" y="0"/>
                </a:lnTo>
                <a:lnTo>
                  <a:pt x="690562" y="2381"/>
                </a:lnTo>
                <a:lnTo>
                  <a:pt x="681037" y="4763"/>
                </a:lnTo>
                <a:lnTo>
                  <a:pt x="671512" y="11906"/>
                </a:lnTo>
                <a:lnTo>
                  <a:pt x="669131" y="23813"/>
                </a:lnTo>
                <a:lnTo>
                  <a:pt x="673893" y="40481"/>
                </a:lnTo>
                <a:lnTo>
                  <a:pt x="692943" y="61913"/>
                </a:lnTo>
                <a:lnTo>
                  <a:pt x="726281" y="88106"/>
                </a:lnTo>
                <a:lnTo>
                  <a:pt x="752475" y="114300"/>
                </a:lnTo>
                <a:lnTo>
                  <a:pt x="773906" y="147638"/>
                </a:lnTo>
                <a:lnTo>
                  <a:pt x="781050" y="173831"/>
                </a:lnTo>
                <a:lnTo>
                  <a:pt x="785812" y="207169"/>
                </a:lnTo>
                <a:cubicBezTo>
                  <a:pt x="785018" y="225425"/>
                  <a:pt x="784225" y="243682"/>
                  <a:pt x="783431" y="261938"/>
                </a:cubicBezTo>
                <a:lnTo>
                  <a:pt x="769143" y="352425"/>
                </a:lnTo>
                <a:lnTo>
                  <a:pt x="750093" y="428625"/>
                </a:lnTo>
                <a:lnTo>
                  <a:pt x="714375" y="550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446D26AF-2FD8-4A63-871D-3858605D9A9B}"/>
              </a:ext>
            </a:extLst>
          </p:cNvPr>
          <p:cNvSpPr/>
          <p:nvPr/>
        </p:nvSpPr>
        <p:spPr>
          <a:xfrm>
            <a:off x="5491163" y="1504950"/>
            <a:ext cx="966787" cy="1400175"/>
          </a:xfrm>
          <a:custGeom>
            <a:avLst/>
            <a:gdLst>
              <a:gd name="connsiteX0" fmla="*/ 438150 w 966787"/>
              <a:gd name="connsiteY0" fmla="*/ 602456 h 1400175"/>
              <a:gd name="connsiteX1" fmla="*/ 333375 w 966787"/>
              <a:gd name="connsiteY1" fmla="*/ 804863 h 1400175"/>
              <a:gd name="connsiteX2" fmla="*/ 207168 w 966787"/>
              <a:gd name="connsiteY2" fmla="*/ 1035844 h 1400175"/>
              <a:gd name="connsiteX3" fmla="*/ 73818 w 966787"/>
              <a:gd name="connsiteY3" fmla="*/ 1266825 h 1400175"/>
              <a:gd name="connsiteX4" fmla="*/ 0 w 966787"/>
              <a:gd name="connsiteY4" fmla="*/ 1400175 h 1400175"/>
              <a:gd name="connsiteX5" fmla="*/ 66675 w 966787"/>
              <a:gd name="connsiteY5" fmla="*/ 1390650 h 1400175"/>
              <a:gd name="connsiteX6" fmla="*/ 207168 w 966787"/>
              <a:gd name="connsiteY6" fmla="*/ 1235869 h 1400175"/>
              <a:gd name="connsiteX7" fmla="*/ 300037 w 966787"/>
              <a:gd name="connsiteY7" fmla="*/ 1131094 h 1400175"/>
              <a:gd name="connsiteX8" fmla="*/ 395287 w 966787"/>
              <a:gd name="connsiteY8" fmla="*/ 1019175 h 1400175"/>
              <a:gd name="connsiteX9" fmla="*/ 495300 w 966787"/>
              <a:gd name="connsiteY9" fmla="*/ 895350 h 1400175"/>
              <a:gd name="connsiteX10" fmla="*/ 585787 w 966787"/>
              <a:gd name="connsiteY10" fmla="*/ 776288 h 1400175"/>
              <a:gd name="connsiteX11" fmla="*/ 650081 w 966787"/>
              <a:gd name="connsiteY11" fmla="*/ 690563 h 1400175"/>
              <a:gd name="connsiteX12" fmla="*/ 697706 w 966787"/>
              <a:gd name="connsiteY12" fmla="*/ 623888 h 1400175"/>
              <a:gd name="connsiteX13" fmla="*/ 754856 w 966787"/>
              <a:gd name="connsiteY13" fmla="*/ 542925 h 1400175"/>
              <a:gd name="connsiteX14" fmla="*/ 797718 w 966787"/>
              <a:gd name="connsiteY14" fmla="*/ 485775 h 1400175"/>
              <a:gd name="connsiteX15" fmla="*/ 831056 w 966787"/>
              <a:gd name="connsiteY15" fmla="*/ 447675 h 1400175"/>
              <a:gd name="connsiteX16" fmla="*/ 831056 w 966787"/>
              <a:gd name="connsiteY16" fmla="*/ 447675 h 1400175"/>
              <a:gd name="connsiteX17" fmla="*/ 876300 w 966787"/>
              <a:gd name="connsiteY17" fmla="*/ 404813 h 1400175"/>
              <a:gd name="connsiteX18" fmla="*/ 914400 w 966787"/>
              <a:gd name="connsiteY18" fmla="*/ 378619 h 1400175"/>
              <a:gd name="connsiteX19" fmla="*/ 945356 w 966787"/>
              <a:gd name="connsiteY19" fmla="*/ 354806 h 1400175"/>
              <a:gd name="connsiteX20" fmla="*/ 959643 w 966787"/>
              <a:gd name="connsiteY20" fmla="*/ 335756 h 1400175"/>
              <a:gd name="connsiteX21" fmla="*/ 966787 w 966787"/>
              <a:gd name="connsiteY21" fmla="*/ 314325 h 1400175"/>
              <a:gd name="connsiteX22" fmla="*/ 964406 w 966787"/>
              <a:gd name="connsiteY22" fmla="*/ 292894 h 1400175"/>
              <a:gd name="connsiteX23" fmla="*/ 959643 w 966787"/>
              <a:gd name="connsiteY23" fmla="*/ 269081 h 1400175"/>
              <a:gd name="connsiteX24" fmla="*/ 947737 w 966787"/>
              <a:gd name="connsiteY24" fmla="*/ 247650 h 1400175"/>
              <a:gd name="connsiteX25" fmla="*/ 931068 w 966787"/>
              <a:gd name="connsiteY25" fmla="*/ 228600 h 1400175"/>
              <a:gd name="connsiteX26" fmla="*/ 892968 w 966787"/>
              <a:gd name="connsiteY26" fmla="*/ 192881 h 1400175"/>
              <a:gd name="connsiteX27" fmla="*/ 854868 w 966787"/>
              <a:gd name="connsiteY27" fmla="*/ 161925 h 1400175"/>
              <a:gd name="connsiteX28" fmla="*/ 790575 w 966787"/>
              <a:gd name="connsiteY28" fmla="*/ 121444 h 1400175"/>
              <a:gd name="connsiteX29" fmla="*/ 711993 w 966787"/>
              <a:gd name="connsiteY29" fmla="*/ 78581 h 1400175"/>
              <a:gd name="connsiteX30" fmla="*/ 652462 w 966787"/>
              <a:gd name="connsiteY30" fmla="*/ 52388 h 1400175"/>
              <a:gd name="connsiteX31" fmla="*/ 578643 w 966787"/>
              <a:gd name="connsiteY31" fmla="*/ 26194 h 1400175"/>
              <a:gd name="connsiteX32" fmla="*/ 502443 w 966787"/>
              <a:gd name="connsiteY32" fmla="*/ 4763 h 1400175"/>
              <a:gd name="connsiteX33" fmla="*/ 471487 w 966787"/>
              <a:gd name="connsiteY33" fmla="*/ 0 h 1400175"/>
              <a:gd name="connsiteX34" fmla="*/ 454818 w 966787"/>
              <a:gd name="connsiteY34" fmla="*/ 2381 h 1400175"/>
              <a:gd name="connsiteX35" fmla="*/ 445293 w 966787"/>
              <a:gd name="connsiteY35" fmla="*/ 7144 h 1400175"/>
              <a:gd name="connsiteX36" fmla="*/ 442912 w 966787"/>
              <a:gd name="connsiteY36" fmla="*/ 19050 h 1400175"/>
              <a:gd name="connsiteX37" fmla="*/ 450056 w 966787"/>
              <a:gd name="connsiteY37" fmla="*/ 35719 h 1400175"/>
              <a:gd name="connsiteX38" fmla="*/ 495300 w 966787"/>
              <a:gd name="connsiteY38" fmla="*/ 85725 h 1400175"/>
              <a:gd name="connsiteX39" fmla="*/ 523875 w 966787"/>
              <a:gd name="connsiteY39" fmla="*/ 116681 h 1400175"/>
              <a:gd name="connsiteX40" fmla="*/ 540543 w 966787"/>
              <a:gd name="connsiteY40" fmla="*/ 140494 h 1400175"/>
              <a:gd name="connsiteX41" fmla="*/ 552450 w 966787"/>
              <a:gd name="connsiteY41" fmla="*/ 161925 h 1400175"/>
              <a:gd name="connsiteX42" fmla="*/ 561975 w 966787"/>
              <a:gd name="connsiteY42" fmla="*/ 185738 h 1400175"/>
              <a:gd name="connsiteX43" fmla="*/ 566737 w 966787"/>
              <a:gd name="connsiteY43" fmla="*/ 207169 h 1400175"/>
              <a:gd name="connsiteX44" fmla="*/ 569118 w 966787"/>
              <a:gd name="connsiteY44" fmla="*/ 242888 h 1400175"/>
              <a:gd name="connsiteX45" fmla="*/ 564356 w 966787"/>
              <a:gd name="connsiteY45" fmla="*/ 288131 h 1400175"/>
              <a:gd name="connsiteX46" fmla="*/ 552450 w 966787"/>
              <a:gd name="connsiteY46" fmla="*/ 347663 h 1400175"/>
              <a:gd name="connsiteX47" fmla="*/ 526256 w 966787"/>
              <a:gd name="connsiteY47" fmla="*/ 414338 h 1400175"/>
              <a:gd name="connsiteX48" fmla="*/ 438150 w 966787"/>
              <a:gd name="connsiteY48" fmla="*/ 602456 h 140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66787" h="1400175">
                <a:moveTo>
                  <a:pt x="438150" y="602456"/>
                </a:moveTo>
                <a:lnTo>
                  <a:pt x="333375" y="804863"/>
                </a:lnTo>
                <a:lnTo>
                  <a:pt x="207168" y="1035844"/>
                </a:lnTo>
                <a:lnTo>
                  <a:pt x="73818" y="1266825"/>
                </a:lnTo>
                <a:lnTo>
                  <a:pt x="0" y="1400175"/>
                </a:lnTo>
                <a:lnTo>
                  <a:pt x="66675" y="1390650"/>
                </a:lnTo>
                <a:lnTo>
                  <a:pt x="207168" y="1235869"/>
                </a:lnTo>
                <a:lnTo>
                  <a:pt x="300037" y="1131094"/>
                </a:lnTo>
                <a:lnTo>
                  <a:pt x="395287" y="1019175"/>
                </a:lnTo>
                <a:lnTo>
                  <a:pt x="495300" y="895350"/>
                </a:lnTo>
                <a:lnTo>
                  <a:pt x="585787" y="776288"/>
                </a:lnTo>
                <a:lnTo>
                  <a:pt x="650081" y="690563"/>
                </a:lnTo>
                <a:lnTo>
                  <a:pt x="697706" y="623888"/>
                </a:lnTo>
                <a:lnTo>
                  <a:pt x="754856" y="542925"/>
                </a:lnTo>
                <a:lnTo>
                  <a:pt x="797718" y="485775"/>
                </a:lnTo>
                <a:lnTo>
                  <a:pt x="831056" y="447675"/>
                </a:lnTo>
                <a:lnTo>
                  <a:pt x="831056" y="447675"/>
                </a:lnTo>
                <a:lnTo>
                  <a:pt x="876300" y="404813"/>
                </a:lnTo>
                <a:lnTo>
                  <a:pt x="914400" y="378619"/>
                </a:lnTo>
                <a:lnTo>
                  <a:pt x="945356" y="354806"/>
                </a:lnTo>
                <a:lnTo>
                  <a:pt x="959643" y="335756"/>
                </a:lnTo>
                <a:lnTo>
                  <a:pt x="966787" y="314325"/>
                </a:lnTo>
                <a:lnTo>
                  <a:pt x="964406" y="292894"/>
                </a:lnTo>
                <a:lnTo>
                  <a:pt x="959643" y="269081"/>
                </a:lnTo>
                <a:lnTo>
                  <a:pt x="947737" y="247650"/>
                </a:lnTo>
                <a:lnTo>
                  <a:pt x="931068" y="228600"/>
                </a:lnTo>
                <a:lnTo>
                  <a:pt x="892968" y="192881"/>
                </a:lnTo>
                <a:lnTo>
                  <a:pt x="854868" y="161925"/>
                </a:lnTo>
                <a:lnTo>
                  <a:pt x="790575" y="121444"/>
                </a:lnTo>
                <a:lnTo>
                  <a:pt x="711993" y="78581"/>
                </a:lnTo>
                <a:lnTo>
                  <a:pt x="652462" y="52388"/>
                </a:lnTo>
                <a:lnTo>
                  <a:pt x="578643" y="26194"/>
                </a:lnTo>
                <a:lnTo>
                  <a:pt x="502443" y="4763"/>
                </a:lnTo>
                <a:lnTo>
                  <a:pt x="471487" y="0"/>
                </a:lnTo>
                <a:lnTo>
                  <a:pt x="454818" y="2381"/>
                </a:lnTo>
                <a:lnTo>
                  <a:pt x="445293" y="7144"/>
                </a:lnTo>
                <a:lnTo>
                  <a:pt x="442912" y="19050"/>
                </a:lnTo>
                <a:lnTo>
                  <a:pt x="450056" y="35719"/>
                </a:lnTo>
                <a:lnTo>
                  <a:pt x="495300" y="85725"/>
                </a:lnTo>
                <a:lnTo>
                  <a:pt x="523875" y="116681"/>
                </a:lnTo>
                <a:lnTo>
                  <a:pt x="540543" y="140494"/>
                </a:lnTo>
                <a:lnTo>
                  <a:pt x="552450" y="161925"/>
                </a:lnTo>
                <a:lnTo>
                  <a:pt x="561975" y="185738"/>
                </a:lnTo>
                <a:lnTo>
                  <a:pt x="566737" y="207169"/>
                </a:lnTo>
                <a:lnTo>
                  <a:pt x="569118" y="242888"/>
                </a:lnTo>
                <a:lnTo>
                  <a:pt x="564356" y="288131"/>
                </a:lnTo>
                <a:lnTo>
                  <a:pt x="552450" y="347663"/>
                </a:lnTo>
                <a:lnTo>
                  <a:pt x="526256" y="414338"/>
                </a:lnTo>
                <a:lnTo>
                  <a:pt x="438150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D580C594-ED45-4107-812A-1B75268749C9}"/>
              </a:ext>
            </a:extLst>
          </p:cNvPr>
          <p:cNvSpPr/>
          <p:nvPr/>
        </p:nvSpPr>
        <p:spPr>
          <a:xfrm>
            <a:off x="4462463" y="1741488"/>
            <a:ext cx="752475" cy="963612"/>
          </a:xfrm>
          <a:custGeom>
            <a:avLst/>
            <a:gdLst>
              <a:gd name="connsiteX0" fmla="*/ 407193 w 752475"/>
              <a:gd name="connsiteY0" fmla="*/ 654844 h 964406"/>
              <a:gd name="connsiteX1" fmla="*/ 330993 w 752475"/>
              <a:gd name="connsiteY1" fmla="*/ 533400 h 964406"/>
              <a:gd name="connsiteX2" fmla="*/ 252412 w 752475"/>
              <a:gd name="connsiteY2" fmla="*/ 409575 h 964406"/>
              <a:gd name="connsiteX3" fmla="*/ 164306 w 752475"/>
              <a:gd name="connsiteY3" fmla="*/ 278606 h 964406"/>
              <a:gd name="connsiteX4" fmla="*/ 71437 w 752475"/>
              <a:gd name="connsiteY4" fmla="*/ 140494 h 964406"/>
              <a:gd name="connsiteX5" fmla="*/ 9525 w 752475"/>
              <a:gd name="connsiteY5" fmla="*/ 52387 h 964406"/>
              <a:gd name="connsiteX6" fmla="*/ 2381 w 752475"/>
              <a:gd name="connsiteY6" fmla="*/ 33337 h 964406"/>
              <a:gd name="connsiteX7" fmla="*/ 0 w 752475"/>
              <a:gd name="connsiteY7" fmla="*/ 16669 h 964406"/>
              <a:gd name="connsiteX8" fmla="*/ 2381 w 752475"/>
              <a:gd name="connsiteY8" fmla="*/ 2381 h 964406"/>
              <a:gd name="connsiteX9" fmla="*/ 11906 w 752475"/>
              <a:gd name="connsiteY9" fmla="*/ 0 h 964406"/>
              <a:gd name="connsiteX10" fmla="*/ 26193 w 752475"/>
              <a:gd name="connsiteY10" fmla="*/ 2381 h 964406"/>
              <a:gd name="connsiteX11" fmla="*/ 73818 w 752475"/>
              <a:gd name="connsiteY11" fmla="*/ 23812 h 964406"/>
              <a:gd name="connsiteX12" fmla="*/ 197643 w 752475"/>
              <a:gd name="connsiteY12" fmla="*/ 100012 h 964406"/>
              <a:gd name="connsiteX13" fmla="*/ 352425 w 752475"/>
              <a:gd name="connsiteY13" fmla="*/ 200025 h 964406"/>
              <a:gd name="connsiteX14" fmla="*/ 488156 w 752475"/>
              <a:gd name="connsiteY14" fmla="*/ 295275 h 964406"/>
              <a:gd name="connsiteX15" fmla="*/ 604837 w 752475"/>
              <a:gd name="connsiteY15" fmla="*/ 381000 h 964406"/>
              <a:gd name="connsiteX16" fmla="*/ 623887 w 752475"/>
              <a:gd name="connsiteY16" fmla="*/ 402431 h 964406"/>
              <a:gd name="connsiteX17" fmla="*/ 664368 w 752475"/>
              <a:gd name="connsiteY17" fmla="*/ 466725 h 964406"/>
              <a:gd name="connsiteX18" fmla="*/ 688181 w 752475"/>
              <a:gd name="connsiteY18" fmla="*/ 511969 h 964406"/>
              <a:gd name="connsiteX19" fmla="*/ 716756 w 752475"/>
              <a:gd name="connsiteY19" fmla="*/ 581025 h 964406"/>
              <a:gd name="connsiteX20" fmla="*/ 733425 w 752475"/>
              <a:gd name="connsiteY20" fmla="*/ 635794 h 964406"/>
              <a:gd name="connsiteX21" fmla="*/ 747712 w 752475"/>
              <a:gd name="connsiteY21" fmla="*/ 702469 h 964406"/>
              <a:gd name="connsiteX22" fmla="*/ 752475 w 752475"/>
              <a:gd name="connsiteY22" fmla="*/ 762000 h 964406"/>
              <a:gd name="connsiteX23" fmla="*/ 747712 w 752475"/>
              <a:gd name="connsiteY23" fmla="*/ 804862 h 964406"/>
              <a:gd name="connsiteX24" fmla="*/ 735806 w 752475"/>
              <a:gd name="connsiteY24" fmla="*/ 850106 h 964406"/>
              <a:gd name="connsiteX25" fmla="*/ 709612 w 752475"/>
              <a:gd name="connsiteY25" fmla="*/ 902494 h 964406"/>
              <a:gd name="connsiteX26" fmla="*/ 688181 w 752475"/>
              <a:gd name="connsiteY26" fmla="*/ 942975 h 964406"/>
              <a:gd name="connsiteX27" fmla="*/ 669131 w 752475"/>
              <a:gd name="connsiteY27" fmla="*/ 959644 h 964406"/>
              <a:gd name="connsiteX28" fmla="*/ 654843 w 752475"/>
              <a:gd name="connsiteY28" fmla="*/ 964406 h 964406"/>
              <a:gd name="connsiteX29" fmla="*/ 642937 w 752475"/>
              <a:gd name="connsiteY29" fmla="*/ 964406 h 964406"/>
              <a:gd name="connsiteX30" fmla="*/ 619125 w 752475"/>
              <a:gd name="connsiteY30" fmla="*/ 959644 h 964406"/>
              <a:gd name="connsiteX31" fmla="*/ 583406 w 752475"/>
              <a:gd name="connsiteY31" fmla="*/ 940594 h 964406"/>
              <a:gd name="connsiteX32" fmla="*/ 554831 w 752475"/>
              <a:gd name="connsiteY32" fmla="*/ 914400 h 964406"/>
              <a:gd name="connsiteX33" fmla="*/ 514350 w 752475"/>
              <a:gd name="connsiteY33" fmla="*/ 840581 h 964406"/>
              <a:gd name="connsiteX34" fmla="*/ 407193 w 752475"/>
              <a:gd name="connsiteY34" fmla="*/ 654844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52475" h="964406">
                <a:moveTo>
                  <a:pt x="407193" y="654844"/>
                </a:moveTo>
                <a:lnTo>
                  <a:pt x="330993" y="533400"/>
                </a:lnTo>
                <a:lnTo>
                  <a:pt x="252412" y="409575"/>
                </a:lnTo>
                <a:lnTo>
                  <a:pt x="164306" y="278606"/>
                </a:lnTo>
                <a:lnTo>
                  <a:pt x="71437" y="140494"/>
                </a:lnTo>
                <a:lnTo>
                  <a:pt x="9525" y="52387"/>
                </a:lnTo>
                <a:lnTo>
                  <a:pt x="2381" y="33337"/>
                </a:lnTo>
                <a:lnTo>
                  <a:pt x="0" y="16669"/>
                </a:lnTo>
                <a:lnTo>
                  <a:pt x="2381" y="2381"/>
                </a:lnTo>
                <a:lnTo>
                  <a:pt x="11906" y="0"/>
                </a:lnTo>
                <a:lnTo>
                  <a:pt x="26193" y="2381"/>
                </a:lnTo>
                <a:lnTo>
                  <a:pt x="73818" y="23812"/>
                </a:lnTo>
                <a:lnTo>
                  <a:pt x="197643" y="100012"/>
                </a:lnTo>
                <a:lnTo>
                  <a:pt x="352425" y="200025"/>
                </a:lnTo>
                <a:lnTo>
                  <a:pt x="488156" y="295275"/>
                </a:lnTo>
                <a:lnTo>
                  <a:pt x="604837" y="381000"/>
                </a:lnTo>
                <a:lnTo>
                  <a:pt x="623887" y="402431"/>
                </a:lnTo>
                <a:lnTo>
                  <a:pt x="664368" y="466725"/>
                </a:lnTo>
                <a:lnTo>
                  <a:pt x="688181" y="511969"/>
                </a:lnTo>
                <a:lnTo>
                  <a:pt x="716756" y="581025"/>
                </a:lnTo>
                <a:lnTo>
                  <a:pt x="733425" y="635794"/>
                </a:lnTo>
                <a:lnTo>
                  <a:pt x="747712" y="702469"/>
                </a:lnTo>
                <a:lnTo>
                  <a:pt x="752475" y="762000"/>
                </a:lnTo>
                <a:lnTo>
                  <a:pt x="747712" y="804862"/>
                </a:lnTo>
                <a:lnTo>
                  <a:pt x="735806" y="850106"/>
                </a:lnTo>
                <a:lnTo>
                  <a:pt x="709612" y="902494"/>
                </a:lnTo>
                <a:lnTo>
                  <a:pt x="688181" y="942975"/>
                </a:lnTo>
                <a:lnTo>
                  <a:pt x="669131" y="959644"/>
                </a:lnTo>
                <a:lnTo>
                  <a:pt x="654843" y="964406"/>
                </a:lnTo>
                <a:lnTo>
                  <a:pt x="642937" y="964406"/>
                </a:lnTo>
                <a:lnTo>
                  <a:pt x="619125" y="959644"/>
                </a:lnTo>
                <a:lnTo>
                  <a:pt x="583406" y="940594"/>
                </a:lnTo>
                <a:lnTo>
                  <a:pt x="554831" y="914400"/>
                </a:lnTo>
                <a:lnTo>
                  <a:pt x="514350" y="840581"/>
                </a:lnTo>
                <a:lnTo>
                  <a:pt x="407193" y="654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D979EC1E-22DF-49B8-BE5D-250BF9495B83}"/>
              </a:ext>
            </a:extLst>
          </p:cNvPr>
          <p:cNvSpPr/>
          <p:nvPr/>
        </p:nvSpPr>
        <p:spPr>
          <a:xfrm>
            <a:off x="3246438" y="3421063"/>
            <a:ext cx="338137" cy="2351087"/>
          </a:xfrm>
          <a:custGeom>
            <a:avLst/>
            <a:gdLst>
              <a:gd name="connsiteX0" fmla="*/ 95122 w 337530"/>
              <a:gd name="connsiteY0" fmla="*/ 1073960 h 2350437"/>
              <a:gd name="connsiteX1" fmla="*/ 101259 w 337530"/>
              <a:gd name="connsiteY1" fmla="*/ 834620 h 2350437"/>
              <a:gd name="connsiteX2" fmla="*/ 101259 w 337530"/>
              <a:gd name="connsiteY2" fmla="*/ 653581 h 2350437"/>
              <a:gd name="connsiteX3" fmla="*/ 101259 w 337530"/>
              <a:gd name="connsiteY3" fmla="*/ 530843 h 2350437"/>
              <a:gd name="connsiteX4" fmla="*/ 101259 w 337530"/>
              <a:gd name="connsiteY4" fmla="*/ 392762 h 2350437"/>
              <a:gd name="connsiteX5" fmla="*/ 95122 w 337530"/>
              <a:gd name="connsiteY5" fmla="*/ 257750 h 2350437"/>
              <a:gd name="connsiteX6" fmla="*/ 85917 w 337530"/>
              <a:gd name="connsiteY6" fmla="*/ 85917 h 2350437"/>
              <a:gd name="connsiteX7" fmla="*/ 165696 w 337530"/>
              <a:gd name="connsiteY7" fmla="*/ 0 h 2350437"/>
              <a:gd name="connsiteX8" fmla="*/ 236271 w 337530"/>
              <a:gd name="connsiteY8" fmla="*/ 55232 h 2350437"/>
              <a:gd name="connsiteX9" fmla="*/ 263887 w 337530"/>
              <a:gd name="connsiteY9" fmla="*/ 85917 h 2350437"/>
              <a:gd name="connsiteX10" fmla="*/ 288435 w 337530"/>
              <a:gd name="connsiteY10" fmla="*/ 119670 h 2350437"/>
              <a:gd name="connsiteX11" fmla="*/ 303777 w 337530"/>
              <a:gd name="connsiteY11" fmla="*/ 159560 h 2350437"/>
              <a:gd name="connsiteX12" fmla="*/ 322188 w 337530"/>
              <a:gd name="connsiteY12" fmla="*/ 211723 h 2350437"/>
              <a:gd name="connsiteX13" fmla="*/ 331393 w 337530"/>
              <a:gd name="connsiteY13" fmla="*/ 273092 h 2350437"/>
              <a:gd name="connsiteX14" fmla="*/ 337530 w 337530"/>
              <a:gd name="connsiteY14" fmla="*/ 359009 h 2350437"/>
              <a:gd name="connsiteX15" fmla="*/ 331393 w 337530"/>
              <a:gd name="connsiteY15" fmla="*/ 632102 h 2350437"/>
              <a:gd name="connsiteX16" fmla="*/ 322188 w 337530"/>
              <a:gd name="connsiteY16" fmla="*/ 1037138 h 2350437"/>
              <a:gd name="connsiteX17" fmla="*/ 312982 w 337530"/>
              <a:gd name="connsiteY17" fmla="*/ 1359326 h 2350437"/>
              <a:gd name="connsiteX18" fmla="*/ 300709 w 337530"/>
              <a:gd name="connsiteY18" fmla="*/ 1755157 h 2350437"/>
              <a:gd name="connsiteX19" fmla="*/ 291503 w 337530"/>
              <a:gd name="connsiteY19" fmla="*/ 2025181 h 2350437"/>
              <a:gd name="connsiteX20" fmla="*/ 288435 w 337530"/>
              <a:gd name="connsiteY20" fmla="*/ 2114166 h 2350437"/>
              <a:gd name="connsiteX21" fmla="*/ 279229 w 337530"/>
              <a:gd name="connsiteY21" fmla="*/ 2181672 h 2350437"/>
              <a:gd name="connsiteX22" fmla="*/ 270024 w 337530"/>
              <a:gd name="connsiteY22" fmla="*/ 2227699 h 2350437"/>
              <a:gd name="connsiteX23" fmla="*/ 254682 w 337530"/>
              <a:gd name="connsiteY23" fmla="*/ 2276794 h 2350437"/>
              <a:gd name="connsiteX24" fmla="*/ 233203 w 337530"/>
              <a:gd name="connsiteY24" fmla="*/ 2313616 h 2350437"/>
              <a:gd name="connsiteX25" fmla="*/ 208655 w 337530"/>
              <a:gd name="connsiteY25" fmla="*/ 2338164 h 2350437"/>
              <a:gd name="connsiteX26" fmla="*/ 187176 w 337530"/>
              <a:gd name="connsiteY26" fmla="*/ 2347369 h 2350437"/>
              <a:gd name="connsiteX27" fmla="*/ 159560 w 337530"/>
              <a:gd name="connsiteY27" fmla="*/ 2350437 h 2350437"/>
              <a:gd name="connsiteX28" fmla="*/ 147286 w 337530"/>
              <a:gd name="connsiteY28" fmla="*/ 2350437 h 2350437"/>
              <a:gd name="connsiteX29" fmla="*/ 125807 w 337530"/>
              <a:gd name="connsiteY29" fmla="*/ 2341232 h 2350437"/>
              <a:gd name="connsiteX30" fmla="*/ 98190 w 337530"/>
              <a:gd name="connsiteY30" fmla="*/ 2319753 h 2350437"/>
              <a:gd name="connsiteX31" fmla="*/ 79780 w 337530"/>
              <a:gd name="connsiteY31" fmla="*/ 2298274 h 2350437"/>
              <a:gd name="connsiteX32" fmla="*/ 58301 w 337530"/>
              <a:gd name="connsiteY32" fmla="*/ 2249178 h 2350437"/>
              <a:gd name="connsiteX33" fmla="*/ 36821 w 337530"/>
              <a:gd name="connsiteY33" fmla="*/ 2187809 h 2350437"/>
              <a:gd name="connsiteX34" fmla="*/ 21479 w 337530"/>
              <a:gd name="connsiteY34" fmla="*/ 2114166 h 2350437"/>
              <a:gd name="connsiteX35" fmla="*/ 9205 w 337530"/>
              <a:gd name="connsiteY35" fmla="*/ 2037455 h 2350437"/>
              <a:gd name="connsiteX36" fmla="*/ 0 w 337530"/>
              <a:gd name="connsiteY36" fmla="*/ 1942333 h 2350437"/>
              <a:gd name="connsiteX37" fmla="*/ 6137 w 337530"/>
              <a:gd name="connsiteY37" fmla="*/ 1899374 h 2350437"/>
              <a:gd name="connsiteX38" fmla="*/ 30684 w 337530"/>
              <a:gd name="connsiteY38" fmla="*/ 1810389 h 2350437"/>
              <a:gd name="connsiteX39" fmla="*/ 67506 w 337530"/>
              <a:gd name="connsiteY39" fmla="*/ 1663103 h 2350437"/>
              <a:gd name="connsiteX40" fmla="*/ 73643 w 337530"/>
              <a:gd name="connsiteY40" fmla="*/ 1623213 h 2350437"/>
              <a:gd name="connsiteX41" fmla="*/ 82848 w 337530"/>
              <a:gd name="connsiteY41" fmla="*/ 1457517 h 2350437"/>
              <a:gd name="connsiteX42" fmla="*/ 95122 w 337530"/>
              <a:gd name="connsiteY42" fmla="*/ 1073960 h 2350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37530" h="2350437">
                <a:moveTo>
                  <a:pt x="95122" y="1073960"/>
                </a:moveTo>
                <a:lnTo>
                  <a:pt x="101259" y="834620"/>
                </a:lnTo>
                <a:lnTo>
                  <a:pt x="101259" y="653581"/>
                </a:lnTo>
                <a:lnTo>
                  <a:pt x="101259" y="530843"/>
                </a:lnTo>
                <a:lnTo>
                  <a:pt x="101259" y="392762"/>
                </a:lnTo>
                <a:lnTo>
                  <a:pt x="95122" y="257750"/>
                </a:lnTo>
                <a:lnTo>
                  <a:pt x="85917" y="85917"/>
                </a:lnTo>
                <a:lnTo>
                  <a:pt x="165696" y="0"/>
                </a:lnTo>
                <a:lnTo>
                  <a:pt x="236271" y="55232"/>
                </a:lnTo>
                <a:lnTo>
                  <a:pt x="263887" y="85917"/>
                </a:lnTo>
                <a:lnTo>
                  <a:pt x="288435" y="119670"/>
                </a:lnTo>
                <a:lnTo>
                  <a:pt x="303777" y="159560"/>
                </a:lnTo>
                <a:lnTo>
                  <a:pt x="322188" y="211723"/>
                </a:lnTo>
                <a:lnTo>
                  <a:pt x="331393" y="273092"/>
                </a:lnTo>
                <a:lnTo>
                  <a:pt x="337530" y="359009"/>
                </a:lnTo>
                <a:lnTo>
                  <a:pt x="331393" y="632102"/>
                </a:lnTo>
                <a:lnTo>
                  <a:pt x="322188" y="1037138"/>
                </a:lnTo>
                <a:lnTo>
                  <a:pt x="312982" y="1359326"/>
                </a:lnTo>
                <a:lnTo>
                  <a:pt x="300709" y="1755157"/>
                </a:lnTo>
                <a:lnTo>
                  <a:pt x="291503" y="2025181"/>
                </a:lnTo>
                <a:lnTo>
                  <a:pt x="288435" y="2114166"/>
                </a:lnTo>
                <a:lnTo>
                  <a:pt x="279229" y="2181672"/>
                </a:lnTo>
                <a:lnTo>
                  <a:pt x="270024" y="2227699"/>
                </a:lnTo>
                <a:lnTo>
                  <a:pt x="254682" y="2276794"/>
                </a:lnTo>
                <a:lnTo>
                  <a:pt x="233203" y="2313616"/>
                </a:lnTo>
                <a:lnTo>
                  <a:pt x="208655" y="2338164"/>
                </a:lnTo>
                <a:lnTo>
                  <a:pt x="187176" y="2347369"/>
                </a:lnTo>
                <a:lnTo>
                  <a:pt x="159560" y="2350437"/>
                </a:lnTo>
                <a:lnTo>
                  <a:pt x="147286" y="2350437"/>
                </a:lnTo>
                <a:lnTo>
                  <a:pt x="125807" y="2341232"/>
                </a:lnTo>
                <a:lnTo>
                  <a:pt x="98190" y="2319753"/>
                </a:lnTo>
                <a:lnTo>
                  <a:pt x="79780" y="2298274"/>
                </a:lnTo>
                <a:lnTo>
                  <a:pt x="58301" y="2249178"/>
                </a:lnTo>
                <a:lnTo>
                  <a:pt x="36821" y="2187809"/>
                </a:lnTo>
                <a:lnTo>
                  <a:pt x="21479" y="2114166"/>
                </a:lnTo>
                <a:lnTo>
                  <a:pt x="9205" y="2037455"/>
                </a:lnTo>
                <a:lnTo>
                  <a:pt x="0" y="1942333"/>
                </a:lnTo>
                <a:lnTo>
                  <a:pt x="6137" y="1899374"/>
                </a:lnTo>
                <a:lnTo>
                  <a:pt x="30684" y="1810389"/>
                </a:lnTo>
                <a:lnTo>
                  <a:pt x="67506" y="1663103"/>
                </a:lnTo>
                <a:lnTo>
                  <a:pt x="73643" y="1623213"/>
                </a:lnTo>
                <a:lnTo>
                  <a:pt x="82848" y="1457517"/>
                </a:lnTo>
                <a:lnTo>
                  <a:pt x="95122" y="107396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ED71F6B5-51D7-474F-9687-0BB53644A877}"/>
              </a:ext>
            </a:extLst>
          </p:cNvPr>
          <p:cNvSpPr/>
          <p:nvPr/>
        </p:nvSpPr>
        <p:spPr>
          <a:xfrm>
            <a:off x="4078288" y="2581275"/>
            <a:ext cx="3001962" cy="650875"/>
          </a:xfrm>
          <a:custGeom>
            <a:avLst/>
            <a:gdLst>
              <a:gd name="connsiteX0" fmla="*/ 2117301 w 3002362"/>
              <a:gd name="connsiteY0" fmla="*/ 327620 h 650349"/>
              <a:gd name="connsiteX1" fmla="*/ 1806796 w 3002362"/>
              <a:gd name="connsiteY1" fmla="*/ 356959 h 650349"/>
              <a:gd name="connsiteX2" fmla="*/ 1550079 w 3002362"/>
              <a:gd name="connsiteY2" fmla="*/ 383853 h 650349"/>
              <a:gd name="connsiteX3" fmla="*/ 1369155 w 3002362"/>
              <a:gd name="connsiteY3" fmla="*/ 405857 h 650349"/>
              <a:gd name="connsiteX4" fmla="*/ 1158892 w 3002362"/>
              <a:gd name="connsiteY4" fmla="*/ 452310 h 650349"/>
              <a:gd name="connsiteX5" fmla="*/ 870392 w 3002362"/>
              <a:gd name="connsiteY5" fmla="*/ 520768 h 650349"/>
              <a:gd name="connsiteX6" fmla="*/ 647904 w 3002362"/>
              <a:gd name="connsiteY6" fmla="*/ 581891 h 650349"/>
              <a:gd name="connsiteX7" fmla="*/ 442531 w 3002362"/>
              <a:gd name="connsiteY7" fmla="*/ 635679 h 650349"/>
              <a:gd name="connsiteX8" fmla="*/ 386298 w 3002362"/>
              <a:gd name="connsiteY8" fmla="*/ 650349 h 650349"/>
              <a:gd name="connsiteX9" fmla="*/ 369183 w 3002362"/>
              <a:gd name="connsiteY9" fmla="*/ 650349 h 650349"/>
              <a:gd name="connsiteX10" fmla="*/ 339844 w 3002362"/>
              <a:gd name="connsiteY10" fmla="*/ 645459 h 650349"/>
              <a:gd name="connsiteX11" fmla="*/ 298280 w 3002362"/>
              <a:gd name="connsiteY11" fmla="*/ 628345 h 650349"/>
              <a:gd name="connsiteX12" fmla="*/ 251827 w 3002362"/>
              <a:gd name="connsiteY12" fmla="*/ 601451 h 650349"/>
              <a:gd name="connsiteX13" fmla="*/ 200484 w 3002362"/>
              <a:gd name="connsiteY13" fmla="*/ 567222 h 650349"/>
              <a:gd name="connsiteX14" fmla="*/ 129581 w 3002362"/>
              <a:gd name="connsiteY14" fmla="*/ 510989 h 650349"/>
              <a:gd name="connsiteX15" fmla="*/ 97797 w 3002362"/>
              <a:gd name="connsiteY15" fmla="*/ 481649 h 650349"/>
              <a:gd name="connsiteX16" fmla="*/ 80683 w 3002362"/>
              <a:gd name="connsiteY16" fmla="*/ 466980 h 650349"/>
              <a:gd name="connsiteX17" fmla="*/ 58678 w 3002362"/>
              <a:gd name="connsiteY17" fmla="*/ 444976 h 650349"/>
              <a:gd name="connsiteX18" fmla="*/ 36674 w 3002362"/>
              <a:gd name="connsiteY18" fmla="*/ 418082 h 650349"/>
              <a:gd name="connsiteX19" fmla="*/ 22004 w 3002362"/>
              <a:gd name="connsiteY19" fmla="*/ 388743 h 650349"/>
              <a:gd name="connsiteX20" fmla="*/ 17115 w 3002362"/>
              <a:gd name="connsiteY20" fmla="*/ 364293 h 650349"/>
              <a:gd name="connsiteX21" fmla="*/ 12225 w 3002362"/>
              <a:gd name="connsiteY21" fmla="*/ 349624 h 650349"/>
              <a:gd name="connsiteX22" fmla="*/ 4890 w 3002362"/>
              <a:gd name="connsiteY22" fmla="*/ 334954 h 650349"/>
              <a:gd name="connsiteX23" fmla="*/ 0 w 3002362"/>
              <a:gd name="connsiteY23" fmla="*/ 312950 h 650349"/>
              <a:gd name="connsiteX24" fmla="*/ 2445 w 3002362"/>
              <a:gd name="connsiteY24" fmla="*/ 303170 h 650349"/>
              <a:gd name="connsiteX25" fmla="*/ 9780 w 3002362"/>
              <a:gd name="connsiteY25" fmla="*/ 295836 h 650349"/>
              <a:gd name="connsiteX26" fmla="*/ 29339 w 3002362"/>
              <a:gd name="connsiteY26" fmla="*/ 295836 h 650349"/>
              <a:gd name="connsiteX27" fmla="*/ 61123 w 3002362"/>
              <a:gd name="connsiteY27" fmla="*/ 308060 h 650349"/>
              <a:gd name="connsiteX28" fmla="*/ 102687 w 3002362"/>
              <a:gd name="connsiteY28" fmla="*/ 339844 h 650349"/>
              <a:gd name="connsiteX29" fmla="*/ 166255 w 3002362"/>
              <a:gd name="connsiteY29" fmla="*/ 381408 h 650349"/>
              <a:gd name="connsiteX30" fmla="*/ 217598 w 3002362"/>
              <a:gd name="connsiteY30" fmla="*/ 408302 h 650349"/>
              <a:gd name="connsiteX31" fmla="*/ 266496 w 3002362"/>
              <a:gd name="connsiteY31" fmla="*/ 420526 h 650349"/>
              <a:gd name="connsiteX32" fmla="*/ 315395 w 3002362"/>
              <a:gd name="connsiteY32" fmla="*/ 425416 h 650349"/>
              <a:gd name="connsiteX33" fmla="*/ 356958 w 3002362"/>
              <a:gd name="connsiteY33" fmla="*/ 425416 h 650349"/>
              <a:gd name="connsiteX34" fmla="*/ 474315 w 3002362"/>
              <a:gd name="connsiteY34" fmla="*/ 405857 h 650349"/>
              <a:gd name="connsiteX35" fmla="*/ 816603 w 3002362"/>
              <a:gd name="connsiteY35" fmla="*/ 342289 h 650349"/>
              <a:gd name="connsiteX36" fmla="*/ 1234685 w 3002362"/>
              <a:gd name="connsiteY36" fmla="*/ 264052 h 650349"/>
              <a:gd name="connsiteX37" fmla="*/ 1501181 w 3002362"/>
              <a:gd name="connsiteY37" fmla="*/ 217598 h 650349"/>
              <a:gd name="connsiteX38" fmla="*/ 1557414 w 3002362"/>
              <a:gd name="connsiteY38" fmla="*/ 200484 h 650349"/>
              <a:gd name="connsiteX39" fmla="*/ 1863029 w 3002362"/>
              <a:gd name="connsiteY39" fmla="*/ 168700 h 650349"/>
              <a:gd name="connsiteX40" fmla="*/ 1995055 w 3002362"/>
              <a:gd name="connsiteY40" fmla="*/ 154030 h 650349"/>
              <a:gd name="connsiteX41" fmla="*/ 2085517 w 3002362"/>
              <a:gd name="connsiteY41" fmla="*/ 146695 h 650349"/>
              <a:gd name="connsiteX42" fmla="*/ 2188203 w 3002362"/>
              <a:gd name="connsiteY42" fmla="*/ 134471 h 650349"/>
              <a:gd name="connsiteX43" fmla="*/ 2281110 w 3002362"/>
              <a:gd name="connsiteY43" fmla="*/ 119801 h 650349"/>
              <a:gd name="connsiteX44" fmla="*/ 2349568 w 3002362"/>
              <a:gd name="connsiteY44" fmla="*/ 105132 h 650349"/>
              <a:gd name="connsiteX45" fmla="*/ 2432695 w 3002362"/>
              <a:gd name="connsiteY45" fmla="*/ 80683 h 650349"/>
              <a:gd name="connsiteX46" fmla="*/ 2510933 w 3002362"/>
              <a:gd name="connsiteY46" fmla="*/ 53789 h 650349"/>
              <a:gd name="connsiteX47" fmla="*/ 2557386 w 3002362"/>
              <a:gd name="connsiteY47" fmla="*/ 34229 h 650349"/>
              <a:gd name="connsiteX48" fmla="*/ 2594060 w 3002362"/>
              <a:gd name="connsiteY48" fmla="*/ 12225 h 650349"/>
              <a:gd name="connsiteX49" fmla="*/ 2608730 w 3002362"/>
              <a:gd name="connsiteY49" fmla="*/ 0 h 650349"/>
              <a:gd name="connsiteX50" fmla="*/ 2628289 w 3002362"/>
              <a:gd name="connsiteY50" fmla="*/ 0 h 650349"/>
              <a:gd name="connsiteX51" fmla="*/ 2684522 w 3002362"/>
              <a:gd name="connsiteY51" fmla="*/ 4890 h 650349"/>
              <a:gd name="connsiteX52" fmla="*/ 2774984 w 3002362"/>
              <a:gd name="connsiteY52" fmla="*/ 26894 h 650349"/>
              <a:gd name="connsiteX53" fmla="*/ 2836107 w 3002362"/>
              <a:gd name="connsiteY53" fmla="*/ 48899 h 650349"/>
              <a:gd name="connsiteX54" fmla="*/ 2916790 w 3002362"/>
              <a:gd name="connsiteY54" fmla="*/ 83128 h 650349"/>
              <a:gd name="connsiteX55" fmla="*/ 2943684 w 3002362"/>
              <a:gd name="connsiteY55" fmla="*/ 102687 h 650349"/>
              <a:gd name="connsiteX56" fmla="*/ 2973023 w 3002362"/>
              <a:gd name="connsiteY56" fmla="*/ 129581 h 650349"/>
              <a:gd name="connsiteX57" fmla="*/ 2992582 w 3002362"/>
              <a:gd name="connsiteY57" fmla="*/ 151585 h 650349"/>
              <a:gd name="connsiteX58" fmla="*/ 2999917 w 3002362"/>
              <a:gd name="connsiteY58" fmla="*/ 171145 h 650349"/>
              <a:gd name="connsiteX59" fmla="*/ 3002362 w 3002362"/>
              <a:gd name="connsiteY59" fmla="*/ 193149 h 650349"/>
              <a:gd name="connsiteX60" fmla="*/ 2992582 w 3002362"/>
              <a:gd name="connsiteY60" fmla="*/ 220043 h 650349"/>
              <a:gd name="connsiteX61" fmla="*/ 2960798 w 3002362"/>
              <a:gd name="connsiteY61" fmla="*/ 246937 h 650349"/>
              <a:gd name="connsiteX62" fmla="*/ 2924124 w 3002362"/>
              <a:gd name="connsiteY62" fmla="*/ 268941 h 650349"/>
              <a:gd name="connsiteX63" fmla="*/ 2870336 w 3002362"/>
              <a:gd name="connsiteY63" fmla="*/ 271386 h 650349"/>
              <a:gd name="connsiteX64" fmla="*/ 2730976 w 3002362"/>
              <a:gd name="connsiteY64" fmla="*/ 278721 h 650349"/>
              <a:gd name="connsiteX65" fmla="*/ 2537827 w 3002362"/>
              <a:gd name="connsiteY65" fmla="*/ 290946 h 650349"/>
              <a:gd name="connsiteX66" fmla="*/ 2325119 w 3002362"/>
              <a:gd name="connsiteY66" fmla="*/ 308060 h 650349"/>
              <a:gd name="connsiteX67" fmla="*/ 2117301 w 3002362"/>
              <a:gd name="connsiteY67" fmla="*/ 327620 h 65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002362" h="650349">
                <a:moveTo>
                  <a:pt x="2117301" y="327620"/>
                </a:moveTo>
                <a:lnTo>
                  <a:pt x="1806796" y="356959"/>
                </a:lnTo>
                <a:lnTo>
                  <a:pt x="1550079" y="383853"/>
                </a:lnTo>
                <a:lnTo>
                  <a:pt x="1369155" y="405857"/>
                </a:lnTo>
                <a:lnTo>
                  <a:pt x="1158892" y="452310"/>
                </a:lnTo>
                <a:lnTo>
                  <a:pt x="870392" y="520768"/>
                </a:lnTo>
                <a:lnTo>
                  <a:pt x="647904" y="581891"/>
                </a:lnTo>
                <a:lnTo>
                  <a:pt x="442531" y="635679"/>
                </a:lnTo>
                <a:lnTo>
                  <a:pt x="386298" y="650349"/>
                </a:lnTo>
                <a:lnTo>
                  <a:pt x="369183" y="650349"/>
                </a:lnTo>
                <a:lnTo>
                  <a:pt x="339844" y="645459"/>
                </a:lnTo>
                <a:lnTo>
                  <a:pt x="298280" y="628345"/>
                </a:lnTo>
                <a:lnTo>
                  <a:pt x="251827" y="601451"/>
                </a:lnTo>
                <a:lnTo>
                  <a:pt x="200484" y="567222"/>
                </a:lnTo>
                <a:lnTo>
                  <a:pt x="129581" y="510989"/>
                </a:lnTo>
                <a:lnTo>
                  <a:pt x="97797" y="481649"/>
                </a:lnTo>
                <a:lnTo>
                  <a:pt x="80683" y="466980"/>
                </a:lnTo>
                <a:lnTo>
                  <a:pt x="58678" y="444976"/>
                </a:lnTo>
                <a:lnTo>
                  <a:pt x="36674" y="418082"/>
                </a:lnTo>
                <a:lnTo>
                  <a:pt x="22004" y="388743"/>
                </a:lnTo>
                <a:lnTo>
                  <a:pt x="17115" y="364293"/>
                </a:lnTo>
                <a:lnTo>
                  <a:pt x="12225" y="349624"/>
                </a:lnTo>
                <a:lnTo>
                  <a:pt x="4890" y="334954"/>
                </a:lnTo>
                <a:lnTo>
                  <a:pt x="0" y="312950"/>
                </a:lnTo>
                <a:lnTo>
                  <a:pt x="2445" y="303170"/>
                </a:lnTo>
                <a:lnTo>
                  <a:pt x="9780" y="295836"/>
                </a:lnTo>
                <a:lnTo>
                  <a:pt x="29339" y="295836"/>
                </a:lnTo>
                <a:lnTo>
                  <a:pt x="61123" y="308060"/>
                </a:lnTo>
                <a:lnTo>
                  <a:pt x="102687" y="339844"/>
                </a:lnTo>
                <a:lnTo>
                  <a:pt x="166255" y="381408"/>
                </a:lnTo>
                <a:lnTo>
                  <a:pt x="217598" y="408302"/>
                </a:lnTo>
                <a:lnTo>
                  <a:pt x="266496" y="420526"/>
                </a:lnTo>
                <a:lnTo>
                  <a:pt x="315395" y="425416"/>
                </a:lnTo>
                <a:lnTo>
                  <a:pt x="356958" y="425416"/>
                </a:lnTo>
                <a:lnTo>
                  <a:pt x="474315" y="405857"/>
                </a:lnTo>
                <a:lnTo>
                  <a:pt x="816603" y="342289"/>
                </a:lnTo>
                <a:lnTo>
                  <a:pt x="1234685" y="264052"/>
                </a:lnTo>
                <a:lnTo>
                  <a:pt x="1501181" y="217598"/>
                </a:lnTo>
                <a:lnTo>
                  <a:pt x="1557414" y="200484"/>
                </a:lnTo>
                <a:lnTo>
                  <a:pt x="1863029" y="168700"/>
                </a:lnTo>
                <a:lnTo>
                  <a:pt x="1995055" y="154030"/>
                </a:lnTo>
                <a:lnTo>
                  <a:pt x="2085517" y="146695"/>
                </a:lnTo>
                <a:lnTo>
                  <a:pt x="2188203" y="134471"/>
                </a:lnTo>
                <a:lnTo>
                  <a:pt x="2281110" y="119801"/>
                </a:lnTo>
                <a:lnTo>
                  <a:pt x="2349568" y="105132"/>
                </a:lnTo>
                <a:lnTo>
                  <a:pt x="2432695" y="80683"/>
                </a:lnTo>
                <a:lnTo>
                  <a:pt x="2510933" y="53789"/>
                </a:lnTo>
                <a:lnTo>
                  <a:pt x="2557386" y="34229"/>
                </a:lnTo>
                <a:lnTo>
                  <a:pt x="2594060" y="12225"/>
                </a:lnTo>
                <a:lnTo>
                  <a:pt x="2608730" y="0"/>
                </a:lnTo>
                <a:lnTo>
                  <a:pt x="2628289" y="0"/>
                </a:lnTo>
                <a:lnTo>
                  <a:pt x="2684522" y="4890"/>
                </a:lnTo>
                <a:lnTo>
                  <a:pt x="2774984" y="26894"/>
                </a:lnTo>
                <a:lnTo>
                  <a:pt x="2836107" y="48899"/>
                </a:lnTo>
                <a:lnTo>
                  <a:pt x="2916790" y="83128"/>
                </a:lnTo>
                <a:lnTo>
                  <a:pt x="2943684" y="102687"/>
                </a:lnTo>
                <a:lnTo>
                  <a:pt x="2973023" y="129581"/>
                </a:lnTo>
                <a:lnTo>
                  <a:pt x="2992582" y="151585"/>
                </a:lnTo>
                <a:lnTo>
                  <a:pt x="2999917" y="171145"/>
                </a:lnTo>
                <a:lnTo>
                  <a:pt x="3002362" y="193149"/>
                </a:lnTo>
                <a:lnTo>
                  <a:pt x="2992582" y="220043"/>
                </a:lnTo>
                <a:lnTo>
                  <a:pt x="2960798" y="246937"/>
                </a:lnTo>
                <a:lnTo>
                  <a:pt x="2924124" y="268941"/>
                </a:lnTo>
                <a:lnTo>
                  <a:pt x="2870336" y="271386"/>
                </a:lnTo>
                <a:lnTo>
                  <a:pt x="2730976" y="278721"/>
                </a:lnTo>
                <a:lnTo>
                  <a:pt x="2537827" y="290946"/>
                </a:lnTo>
                <a:lnTo>
                  <a:pt x="2325119" y="308060"/>
                </a:lnTo>
                <a:lnTo>
                  <a:pt x="2117301" y="32762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6447A2B1-71E5-47B1-AF4E-EE2B0263AEA8}"/>
              </a:ext>
            </a:extLst>
          </p:cNvPr>
          <p:cNvSpPr/>
          <p:nvPr/>
        </p:nvSpPr>
        <p:spPr>
          <a:xfrm>
            <a:off x="5164138" y="2944813"/>
            <a:ext cx="512762" cy="2185987"/>
          </a:xfrm>
          <a:custGeom>
            <a:avLst/>
            <a:gdLst>
              <a:gd name="connsiteX0" fmla="*/ 224392 w 513298"/>
              <a:gd name="connsiteY0" fmla="*/ 1060256 h 2185024"/>
              <a:gd name="connsiteX1" fmla="*/ 227197 w 513298"/>
              <a:gd name="connsiteY1" fmla="*/ 628300 h 2185024"/>
              <a:gd name="connsiteX2" fmla="*/ 230002 w 513298"/>
              <a:gd name="connsiteY2" fmla="*/ 252442 h 2185024"/>
              <a:gd name="connsiteX3" fmla="*/ 230002 w 513298"/>
              <a:gd name="connsiteY3" fmla="*/ 241222 h 2185024"/>
              <a:gd name="connsiteX4" fmla="*/ 218782 w 513298"/>
              <a:gd name="connsiteY4" fmla="*/ 201954 h 2185024"/>
              <a:gd name="connsiteX5" fmla="*/ 199148 w 513298"/>
              <a:gd name="connsiteY5" fmla="*/ 159880 h 2185024"/>
              <a:gd name="connsiteX6" fmla="*/ 179514 w 513298"/>
              <a:gd name="connsiteY6" fmla="*/ 126221 h 2185024"/>
              <a:gd name="connsiteX7" fmla="*/ 159879 w 513298"/>
              <a:gd name="connsiteY7" fmla="*/ 106587 h 2185024"/>
              <a:gd name="connsiteX8" fmla="*/ 134635 w 513298"/>
              <a:gd name="connsiteY8" fmla="*/ 92562 h 2185024"/>
              <a:gd name="connsiteX9" fmla="*/ 61708 w 513298"/>
              <a:gd name="connsiteY9" fmla="*/ 70123 h 2185024"/>
              <a:gd name="connsiteX10" fmla="*/ 0 w 513298"/>
              <a:gd name="connsiteY10" fmla="*/ 58903 h 2185024"/>
              <a:gd name="connsiteX11" fmla="*/ 283295 w 513298"/>
              <a:gd name="connsiteY11" fmla="*/ 0 h 2185024"/>
              <a:gd name="connsiteX12" fmla="*/ 359028 w 513298"/>
              <a:gd name="connsiteY12" fmla="*/ 53294 h 2185024"/>
              <a:gd name="connsiteX13" fmla="*/ 431955 w 513298"/>
              <a:gd name="connsiteY13" fmla="*/ 100977 h 2185024"/>
              <a:gd name="connsiteX14" fmla="*/ 474029 w 513298"/>
              <a:gd name="connsiteY14" fmla="*/ 134636 h 2185024"/>
              <a:gd name="connsiteX15" fmla="*/ 496468 w 513298"/>
              <a:gd name="connsiteY15" fmla="*/ 162685 h 2185024"/>
              <a:gd name="connsiteX16" fmla="*/ 510493 w 513298"/>
              <a:gd name="connsiteY16" fmla="*/ 187929 h 2185024"/>
              <a:gd name="connsiteX17" fmla="*/ 513298 w 513298"/>
              <a:gd name="connsiteY17" fmla="*/ 210368 h 2185024"/>
              <a:gd name="connsiteX18" fmla="*/ 504883 w 513298"/>
              <a:gd name="connsiteY18" fmla="*/ 244027 h 2185024"/>
              <a:gd name="connsiteX19" fmla="*/ 485249 w 513298"/>
              <a:gd name="connsiteY19" fmla="*/ 286101 h 2185024"/>
              <a:gd name="connsiteX20" fmla="*/ 457200 w 513298"/>
              <a:gd name="connsiteY20" fmla="*/ 319760 h 2185024"/>
              <a:gd name="connsiteX21" fmla="*/ 451590 w 513298"/>
              <a:gd name="connsiteY21" fmla="*/ 392687 h 2185024"/>
              <a:gd name="connsiteX22" fmla="*/ 451590 w 513298"/>
              <a:gd name="connsiteY22" fmla="*/ 746106 h 2185024"/>
              <a:gd name="connsiteX23" fmla="*/ 454395 w 513298"/>
              <a:gd name="connsiteY23" fmla="*/ 967694 h 2185024"/>
              <a:gd name="connsiteX24" fmla="*/ 448785 w 513298"/>
              <a:gd name="connsiteY24" fmla="*/ 1461357 h 2185024"/>
              <a:gd name="connsiteX25" fmla="*/ 440370 w 513298"/>
              <a:gd name="connsiteY25" fmla="*/ 1842825 h 2185024"/>
              <a:gd name="connsiteX26" fmla="*/ 429151 w 513298"/>
              <a:gd name="connsiteY26" fmla="*/ 2185024 h 2185024"/>
              <a:gd name="connsiteX27" fmla="*/ 201953 w 513298"/>
              <a:gd name="connsiteY27" fmla="*/ 2092462 h 2185024"/>
              <a:gd name="connsiteX28" fmla="*/ 210368 w 513298"/>
              <a:gd name="connsiteY28" fmla="*/ 1854045 h 2185024"/>
              <a:gd name="connsiteX29" fmla="*/ 215977 w 513298"/>
              <a:gd name="connsiteY29" fmla="*/ 1545505 h 2185024"/>
              <a:gd name="connsiteX30" fmla="*/ 224392 w 513298"/>
              <a:gd name="connsiteY30" fmla="*/ 1060256 h 218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13298" h="2185024">
                <a:moveTo>
                  <a:pt x="224392" y="1060256"/>
                </a:moveTo>
                <a:lnTo>
                  <a:pt x="227197" y="628300"/>
                </a:lnTo>
                <a:lnTo>
                  <a:pt x="230002" y="252442"/>
                </a:lnTo>
                <a:lnTo>
                  <a:pt x="230002" y="241222"/>
                </a:lnTo>
                <a:lnTo>
                  <a:pt x="218782" y="201954"/>
                </a:lnTo>
                <a:lnTo>
                  <a:pt x="199148" y="159880"/>
                </a:lnTo>
                <a:lnTo>
                  <a:pt x="179514" y="126221"/>
                </a:lnTo>
                <a:lnTo>
                  <a:pt x="159879" y="106587"/>
                </a:lnTo>
                <a:lnTo>
                  <a:pt x="134635" y="92562"/>
                </a:lnTo>
                <a:lnTo>
                  <a:pt x="61708" y="70123"/>
                </a:lnTo>
                <a:lnTo>
                  <a:pt x="0" y="58903"/>
                </a:lnTo>
                <a:lnTo>
                  <a:pt x="283295" y="0"/>
                </a:lnTo>
                <a:lnTo>
                  <a:pt x="359028" y="53294"/>
                </a:lnTo>
                <a:lnTo>
                  <a:pt x="431955" y="100977"/>
                </a:lnTo>
                <a:lnTo>
                  <a:pt x="474029" y="134636"/>
                </a:lnTo>
                <a:lnTo>
                  <a:pt x="496468" y="162685"/>
                </a:lnTo>
                <a:lnTo>
                  <a:pt x="510493" y="187929"/>
                </a:lnTo>
                <a:lnTo>
                  <a:pt x="513298" y="210368"/>
                </a:lnTo>
                <a:lnTo>
                  <a:pt x="504883" y="244027"/>
                </a:lnTo>
                <a:lnTo>
                  <a:pt x="485249" y="286101"/>
                </a:lnTo>
                <a:lnTo>
                  <a:pt x="457200" y="319760"/>
                </a:lnTo>
                <a:lnTo>
                  <a:pt x="451590" y="392687"/>
                </a:lnTo>
                <a:lnTo>
                  <a:pt x="451590" y="746106"/>
                </a:lnTo>
                <a:lnTo>
                  <a:pt x="454395" y="967694"/>
                </a:lnTo>
                <a:lnTo>
                  <a:pt x="448785" y="1461357"/>
                </a:lnTo>
                <a:lnTo>
                  <a:pt x="440370" y="1842825"/>
                </a:lnTo>
                <a:lnTo>
                  <a:pt x="429151" y="2185024"/>
                </a:lnTo>
                <a:lnTo>
                  <a:pt x="201953" y="2092462"/>
                </a:lnTo>
                <a:lnTo>
                  <a:pt x="210368" y="1854045"/>
                </a:lnTo>
                <a:lnTo>
                  <a:pt x="215977" y="1545505"/>
                </a:lnTo>
                <a:lnTo>
                  <a:pt x="224392" y="1060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3DCA0CB4-AE17-419A-8A7A-4D01E2A829A0}"/>
              </a:ext>
            </a:extLst>
          </p:cNvPr>
          <p:cNvSpPr/>
          <p:nvPr/>
        </p:nvSpPr>
        <p:spPr>
          <a:xfrm>
            <a:off x="5527675" y="3676650"/>
            <a:ext cx="1071563" cy="323850"/>
          </a:xfrm>
          <a:custGeom>
            <a:avLst/>
            <a:gdLst>
              <a:gd name="connsiteX0" fmla="*/ 726141 w 1070875"/>
              <a:gd name="connsiteY0" fmla="*/ 261607 h 322730"/>
              <a:gd name="connsiteX1" fmla="*/ 550107 w 1070875"/>
              <a:gd name="connsiteY1" fmla="*/ 288501 h 322730"/>
              <a:gd name="connsiteX2" fmla="*/ 405856 w 1070875"/>
              <a:gd name="connsiteY2" fmla="*/ 310505 h 322730"/>
              <a:gd name="connsiteX3" fmla="*/ 330064 w 1070875"/>
              <a:gd name="connsiteY3" fmla="*/ 320285 h 322730"/>
              <a:gd name="connsiteX4" fmla="*/ 271386 w 1070875"/>
              <a:gd name="connsiteY4" fmla="*/ 322730 h 322730"/>
              <a:gd name="connsiteX5" fmla="*/ 202928 w 1070875"/>
              <a:gd name="connsiteY5" fmla="*/ 322730 h 322730"/>
              <a:gd name="connsiteX6" fmla="*/ 117356 w 1070875"/>
              <a:gd name="connsiteY6" fmla="*/ 315395 h 322730"/>
              <a:gd name="connsiteX7" fmla="*/ 0 w 1070875"/>
              <a:gd name="connsiteY7" fmla="*/ 295836 h 322730"/>
              <a:gd name="connsiteX8" fmla="*/ 0 w 1070875"/>
              <a:gd name="connsiteY8" fmla="*/ 180924 h 322730"/>
              <a:gd name="connsiteX9" fmla="*/ 132025 w 1070875"/>
              <a:gd name="connsiteY9" fmla="*/ 168700 h 322730"/>
              <a:gd name="connsiteX10" fmla="*/ 281165 w 1070875"/>
              <a:gd name="connsiteY10" fmla="*/ 144251 h 322730"/>
              <a:gd name="connsiteX11" fmla="*/ 413191 w 1070875"/>
              <a:gd name="connsiteY11" fmla="*/ 112467 h 322730"/>
              <a:gd name="connsiteX12" fmla="*/ 515878 w 1070875"/>
              <a:gd name="connsiteY12" fmla="*/ 83128 h 322730"/>
              <a:gd name="connsiteX13" fmla="*/ 603895 w 1070875"/>
              <a:gd name="connsiteY13" fmla="*/ 51344 h 322730"/>
              <a:gd name="connsiteX14" fmla="*/ 674797 w 1070875"/>
              <a:gd name="connsiteY14" fmla="*/ 19560 h 322730"/>
              <a:gd name="connsiteX15" fmla="*/ 713916 w 1070875"/>
              <a:gd name="connsiteY15" fmla="*/ 0 h 322730"/>
              <a:gd name="connsiteX16" fmla="*/ 762815 w 1070875"/>
              <a:gd name="connsiteY16" fmla="*/ 7335 h 322730"/>
              <a:gd name="connsiteX17" fmla="*/ 848387 w 1070875"/>
              <a:gd name="connsiteY17" fmla="*/ 24450 h 322730"/>
              <a:gd name="connsiteX18" fmla="*/ 909510 w 1070875"/>
              <a:gd name="connsiteY18" fmla="*/ 39119 h 322730"/>
              <a:gd name="connsiteX19" fmla="*/ 990192 w 1070875"/>
              <a:gd name="connsiteY19" fmla="*/ 70903 h 322730"/>
              <a:gd name="connsiteX20" fmla="*/ 1036646 w 1070875"/>
              <a:gd name="connsiteY20" fmla="*/ 95352 h 322730"/>
              <a:gd name="connsiteX21" fmla="*/ 1056205 w 1070875"/>
              <a:gd name="connsiteY21" fmla="*/ 110022 h 322730"/>
              <a:gd name="connsiteX22" fmla="*/ 1068430 w 1070875"/>
              <a:gd name="connsiteY22" fmla="*/ 129581 h 322730"/>
              <a:gd name="connsiteX23" fmla="*/ 1070875 w 1070875"/>
              <a:gd name="connsiteY23" fmla="*/ 149140 h 322730"/>
              <a:gd name="connsiteX24" fmla="*/ 1070875 w 1070875"/>
              <a:gd name="connsiteY24" fmla="*/ 158920 h 322730"/>
              <a:gd name="connsiteX25" fmla="*/ 1061095 w 1070875"/>
              <a:gd name="connsiteY25" fmla="*/ 178480 h 322730"/>
              <a:gd name="connsiteX26" fmla="*/ 1034201 w 1070875"/>
              <a:gd name="connsiteY26" fmla="*/ 198039 h 322730"/>
              <a:gd name="connsiteX27" fmla="*/ 1004862 w 1070875"/>
              <a:gd name="connsiteY27" fmla="*/ 215153 h 322730"/>
              <a:gd name="connsiteX28" fmla="*/ 958408 w 1070875"/>
              <a:gd name="connsiteY28" fmla="*/ 227378 h 322730"/>
              <a:gd name="connsiteX29" fmla="*/ 726141 w 1070875"/>
              <a:gd name="connsiteY29" fmla="*/ 261607 h 32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70875" h="322730">
                <a:moveTo>
                  <a:pt x="726141" y="261607"/>
                </a:moveTo>
                <a:lnTo>
                  <a:pt x="550107" y="288501"/>
                </a:lnTo>
                <a:lnTo>
                  <a:pt x="405856" y="310505"/>
                </a:lnTo>
                <a:lnTo>
                  <a:pt x="330064" y="320285"/>
                </a:lnTo>
                <a:lnTo>
                  <a:pt x="271386" y="322730"/>
                </a:lnTo>
                <a:lnTo>
                  <a:pt x="202928" y="322730"/>
                </a:lnTo>
                <a:lnTo>
                  <a:pt x="117356" y="315395"/>
                </a:lnTo>
                <a:lnTo>
                  <a:pt x="0" y="295836"/>
                </a:lnTo>
                <a:lnTo>
                  <a:pt x="0" y="180924"/>
                </a:lnTo>
                <a:lnTo>
                  <a:pt x="132025" y="168700"/>
                </a:lnTo>
                <a:lnTo>
                  <a:pt x="281165" y="144251"/>
                </a:lnTo>
                <a:lnTo>
                  <a:pt x="413191" y="112467"/>
                </a:lnTo>
                <a:lnTo>
                  <a:pt x="515878" y="83128"/>
                </a:lnTo>
                <a:lnTo>
                  <a:pt x="603895" y="51344"/>
                </a:lnTo>
                <a:lnTo>
                  <a:pt x="674797" y="19560"/>
                </a:lnTo>
                <a:lnTo>
                  <a:pt x="713916" y="0"/>
                </a:lnTo>
                <a:lnTo>
                  <a:pt x="762815" y="7335"/>
                </a:lnTo>
                <a:lnTo>
                  <a:pt x="848387" y="24450"/>
                </a:lnTo>
                <a:lnTo>
                  <a:pt x="909510" y="39119"/>
                </a:lnTo>
                <a:lnTo>
                  <a:pt x="990192" y="70903"/>
                </a:lnTo>
                <a:lnTo>
                  <a:pt x="1036646" y="95352"/>
                </a:lnTo>
                <a:lnTo>
                  <a:pt x="1056205" y="110022"/>
                </a:lnTo>
                <a:lnTo>
                  <a:pt x="1068430" y="129581"/>
                </a:lnTo>
                <a:lnTo>
                  <a:pt x="1070875" y="149140"/>
                </a:lnTo>
                <a:lnTo>
                  <a:pt x="1070875" y="158920"/>
                </a:lnTo>
                <a:lnTo>
                  <a:pt x="1061095" y="178480"/>
                </a:lnTo>
                <a:lnTo>
                  <a:pt x="1034201" y="198039"/>
                </a:lnTo>
                <a:lnTo>
                  <a:pt x="1004862" y="215153"/>
                </a:lnTo>
                <a:lnTo>
                  <a:pt x="958408" y="227378"/>
                </a:lnTo>
                <a:lnTo>
                  <a:pt x="726141" y="2616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DCED8098-BC2B-42D5-904C-D5CF940FCBAA}"/>
              </a:ext>
            </a:extLst>
          </p:cNvPr>
          <p:cNvSpPr/>
          <p:nvPr/>
        </p:nvSpPr>
        <p:spPr>
          <a:xfrm>
            <a:off x="4513263" y="4579938"/>
            <a:ext cx="2809875" cy="1349375"/>
          </a:xfrm>
          <a:custGeom>
            <a:avLst/>
            <a:gdLst>
              <a:gd name="connsiteX0" fmla="*/ 1109662 w 2809875"/>
              <a:gd name="connsiteY0" fmla="*/ 783431 h 1350169"/>
              <a:gd name="connsiteX1" fmla="*/ 1026319 w 2809875"/>
              <a:gd name="connsiteY1" fmla="*/ 711994 h 1350169"/>
              <a:gd name="connsiteX2" fmla="*/ 942975 w 2809875"/>
              <a:gd name="connsiteY2" fmla="*/ 642937 h 1350169"/>
              <a:gd name="connsiteX3" fmla="*/ 873919 w 2809875"/>
              <a:gd name="connsiteY3" fmla="*/ 585787 h 1350169"/>
              <a:gd name="connsiteX4" fmla="*/ 821531 w 2809875"/>
              <a:gd name="connsiteY4" fmla="*/ 540544 h 1350169"/>
              <a:gd name="connsiteX5" fmla="*/ 735806 w 2809875"/>
              <a:gd name="connsiteY5" fmla="*/ 473869 h 1350169"/>
              <a:gd name="connsiteX6" fmla="*/ 688181 w 2809875"/>
              <a:gd name="connsiteY6" fmla="*/ 435769 h 1350169"/>
              <a:gd name="connsiteX7" fmla="*/ 631031 w 2809875"/>
              <a:gd name="connsiteY7" fmla="*/ 392906 h 1350169"/>
              <a:gd name="connsiteX8" fmla="*/ 566737 w 2809875"/>
              <a:gd name="connsiteY8" fmla="*/ 345281 h 1350169"/>
              <a:gd name="connsiteX9" fmla="*/ 511969 w 2809875"/>
              <a:gd name="connsiteY9" fmla="*/ 307181 h 1350169"/>
              <a:gd name="connsiteX10" fmla="*/ 469106 w 2809875"/>
              <a:gd name="connsiteY10" fmla="*/ 280987 h 1350169"/>
              <a:gd name="connsiteX11" fmla="*/ 423862 w 2809875"/>
              <a:gd name="connsiteY11" fmla="*/ 254794 h 1350169"/>
              <a:gd name="connsiteX12" fmla="*/ 371475 w 2809875"/>
              <a:gd name="connsiteY12" fmla="*/ 223837 h 1350169"/>
              <a:gd name="connsiteX13" fmla="*/ 297656 w 2809875"/>
              <a:gd name="connsiteY13" fmla="*/ 188119 h 1350169"/>
              <a:gd name="connsiteX14" fmla="*/ 226219 w 2809875"/>
              <a:gd name="connsiteY14" fmla="*/ 154781 h 1350169"/>
              <a:gd name="connsiteX15" fmla="*/ 121444 w 2809875"/>
              <a:gd name="connsiteY15" fmla="*/ 107156 h 1350169"/>
              <a:gd name="connsiteX16" fmla="*/ 0 w 2809875"/>
              <a:gd name="connsiteY16" fmla="*/ 59531 h 1350169"/>
              <a:gd name="connsiteX17" fmla="*/ 28575 w 2809875"/>
              <a:gd name="connsiteY17" fmla="*/ 0 h 1350169"/>
              <a:gd name="connsiteX18" fmla="*/ 140494 w 2809875"/>
              <a:gd name="connsiteY18" fmla="*/ 30956 h 1350169"/>
              <a:gd name="connsiteX19" fmla="*/ 264319 w 2809875"/>
              <a:gd name="connsiteY19" fmla="*/ 73819 h 1350169"/>
              <a:gd name="connsiteX20" fmla="*/ 369094 w 2809875"/>
              <a:gd name="connsiteY20" fmla="*/ 116681 h 1350169"/>
              <a:gd name="connsiteX21" fmla="*/ 454819 w 2809875"/>
              <a:gd name="connsiteY21" fmla="*/ 157162 h 1350169"/>
              <a:gd name="connsiteX22" fmla="*/ 578644 w 2809875"/>
              <a:gd name="connsiteY22" fmla="*/ 216694 h 1350169"/>
              <a:gd name="connsiteX23" fmla="*/ 688181 w 2809875"/>
              <a:gd name="connsiteY23" fmla="*/ 273844 h 1350169"/>
              <a:gd name="connsiteX24" fmla="*/ 812006 w 2809875"/>
              <a:gd name="connsiteY24" fmla="*/ 340519 h 1350169"/>
              <a:gd name="connsiteX25" fmla="*/ 888206 w 2809875"/>
              <a:gd name="connsiteY25" fmla="*/ 385762 h 1350169"/>
              <a:gd name="connsiteX26" fmla="*/ 1100137 w 2809875"/>
              <a:gd name="connsiteY26" fmla="*/ 492919 h 1350169"/>
              <a:gd name="connsiteX27" fmla="*/ 1228725 w 2809875"/>
              <a:gd name="connsiteY27" fmla="*/ 576262 h 1350169"/>
              <a:gd name="connsiteX28" fmla="*/ 1419225 w 2809875"/>
              <a:gd name="connsiteY28" fmla="*/ 681037 h 1350169"/>
              <a:gd name="connsiteX29" fmla="*/ 1545431 w 2809875"/>
              <a:gd name="connsiteY29" fmla="*/ 745331 h 1350169"/>
              <a:gd name="connsiteX30" fmla="*/ 1664494 w 2809875"/>
              <a:gd name="connsiteY30" fmla="*/ 802481 h 1350169"/>
              <a:gd name="connsiteX31" fmla="*/ 1819275 w 2809875"/>
              <a:gd name="connsiteY31" fmla="*/ 866775 h 1350169"/>
              <a:gd name="connsiteX32" fmla="*/ 1981200 w 2809875"/>
              <a:gd name="connsiteY32" fmla="*/ 923925 h 1350169"/>
              <a:gd name="connsiteX33" fmla="*/ 2140744 w 2809875"/>
              <a:gd name="connsiteY33" fmla="*/ 973931 h 1350169"/>
              <a:gd name="connsiteX34" fmla="*/ 2324100 w 2809875"/>
              <a:gd name="connsiteY34" fmla="*/ 1019175 h 1350169"/>
              <a:gd name="connsiteX35" fmla="*/ 2481262 w 2809875"/>
              <a:gd name="connsiteY35" fmla="*/ 1050131 h 1350169"/>
              <a:gd name="connsiteX36" fmla="*/ 2667000 w 2809875"/>
              <a:gd name="connsiteY36" fmla="*/ 1073944 h 1350169"/>
              <a:gd name="connsiteX37" fmla="*/ 2769394 w 2809875"/>
              <a:gd name="connsiteY37" fmla="*/ 1083469 h 1350169"/>
              <a:gd name="connsiteX38" fmla="*/ 2793206 w 2809875"/>
              <a:gd name="connsiteY38" fmla="*/ 1090612 h 1350169"/>
              <a:gd name="connsiteX39" fmla="*/ 2802731 w 2809875"/>
              <a:gd name="connsiteY39" fmla="*/ 1095375 h 1350169"/>
              <a:gd name="connsiteX40" fmla="*/ 2807494 w 2809875"/>
              <a:gd name="connsiteY40" fmla="*/ 1100137 h 1350169"/>
              <a:gd name="connsiteX41" fmla="*/ 2809875 w 2809875"/>
              <a:gd name="connsiteY41" fmla="*/ 1109662 h 1350169"/>
              <a:gd name="connsiteX42" fmla="*/ 2805112 w 2809875"/>
              <a:gd name="connsiteY42" fmla="*/ 1123950 h 1350169"/>
              <a:gd name="connsiteX43" fmla="*/ 2786062 w 2809875"/>
              <a:gd name="connsiteY43" fmla="*/ 1138237 h 1350169"/>
              <a:gd name="connsiteX44" fmla="*/ 2752725 w 2809875"/>
              <a:gd name="connsiteY44" fmla="*/ 1152525 h 1350169"/>
              <a:gd name="connsiteX45" fmla="*/ 2652712 w 2809875"/>
              <a:gd name="connsiteY45" fmla="*/ 1178719 h 1350169"/>
              <a:gd name="connsiteX46" fmla="*/ 2505075 w 2809875"/>
              <a:gd name="connsiteY46" fmla="*/ 1219200 h 1350169"/>
              <a:gd name="connsiteX47" fmla="*/ 2264569 w 2809875"/>
              <a:gd name="connsiteY47" fmla="*/ 1281112 h 1350169"/>
              <a:gd name="connsiteX48" fmla="*/ 2040731 w 2809875"/>
              <a:gd name="connsiteY48" fmla="*/ 1333500 h 1350169"/>
              <a:gd name="connsiteX49" fmla="*/ 1983581 w 2809875"/>
              <a:gd name="connsiteY49" fmla="*/ 1347787 h 1350169"/>
              <a:gd name="connsiteX50" fmla="*/ 1962150 w 2809875"/>
              <a:gd name="connsiteY50" fmla="*/ 1350169 h 1350169"/>
              <a:gd name="connsiteX51" fmla="*/ 1919287 w 2809875"/>
              <a:gd name="connsiteY51" fmla="*/ 1347787 h 1350169"/>
              <a:gd name="connsiteX52" fmla="*/ 1866900 w 2809875"/>
              <a:gd name="connsiteY52" fmla="*/ 1338262 h 1350169"/>
              <a:gd name="connsiteX53" fmla="*/ 1828800 w 2809875"/>
              <a:gd name="connsiteY53" fmla="*/ 1328737 h 1350169"/>
              <a:gd name="connsiteX54" fmla="*/ 1793081 w 2809875"/>
              <a:gd name="connsiteY54" fmla="*/ 1314450 h 1350169"/>
              <a:gd name="connsiteX55" fmla="*/ 1752600 w 2809875"/>
              <a:gd name="connsiteY55" fmla="*/ 1293019 h 1350169"/>
              <a:gd name="connsiteX56" fmla="*/ 1685925 w 2809875"/>
              <a:gd name="connsiteY56" fmla="*/ 1247775 h 1350169"/>
              <a:gd name="connsiteX57" fmla="*/ 1600200 w 2809875"/>
              <a:gd name="connsiteY57" fmla="*/ 1185862 h 1350169"/>
              <a:gd name="connsiteX58" fmla="*/ 1485900 w 2809875"/>
              <a:gd name="connsiteY58" fmla="*/ 1097756 h 1350169"/>
              <a:gd name="connsiteX59" fmla="*/ 1350169 w 2809875"/>
              <a:gd name="connsiteY59" fmla="*/ 985837 h 1350169"/>
              <a:gd name="connsiteX60" fmla="*/ 1221581 w 2809875"/>
              <a:gd name="connsiteY60" fmla="*/ 878681 h 1350169"/>
              <a:gd name="connsiteX61" fmla="*/ 1109662 w 2809875"/>
              <a:gd name="connsiteY61" fmla="*/ 783431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809875" h="1350169">
                <a:moveTo>
                  <a:pt x="1109662" y="783431"/>
                </a:moveTo>
                <a:lnTo>
                  <a:pt x="1026319" y="711994"/>
                </a:lnTo>
                <a:lnTo>
                  <a:pt x="942975" y="642937"/>
                </a:lnTo>
                <a:lnTo>
                  <a:pt x="873919" y="585787"/>
                </a:lnTo>
                <a:lnTo>
                  <a:pt x="821531" y="540544"/>
                </a:lnTo>
                <a:lnTo>
                  <a:pt x="735806" y="473869"/>
                </a:lnTo>
                <a:lnTo>
                  <a:pt x="688181" y="435769"/>
                </a:lnTo>
                <a:lnTo>
                  <a:pt x="631031" y="392906"/>
                </a:lnTo>
                <a:lnTo>
                  <a:pt x="566737" y="345281"/>
                </a:lnTo>
                <a:lnTo>
                  <a:pt x="511969" y="307181"/>
                </a:lnTo>
                <a:lnTo>
                  <a:pt x="469106" y="280987"/>
                </a:lnTo>
                <a:lnTo>
                  <a:pt x="423862" y="254794"/>
                </a:lnTo>
                <a:lnTo>
                  <a:pt x="371475" y="223837"/>
                </a:lnTo>
                <a:lnTo>
                  <a:pt x="297656" y="188119"/>
                </a:lnTo>
                <a:lnTo>
                  <a:pt x="226219" y="154781"/>
                </a:lnTo>
                <a:lnTo>
                  <a:pt x="121444" y="107156"/>
                </a:lnTo>
                <a:lnTo>
                  <a:pt x="0" y="59531"/>
                </a:lnTo>
                <a:lnTo>
                  <a:pt x="28575" y="0"/>
                </a:lnTo>
                <a:lnTo>
                  <a:pt x="140494" y="30956"/>
                </a:lnTo>
                <a:lnTo>
                  <a:pt x="264319" y="73819"/>
                </a:lnTo>
                <a:lnTo>
                  <a:pt x="369094" y="116681"/>
                </a:lnTo>
                <a:lnTo>
                  <a:pt x="454819" y="157162"/>
                </a:lnTo>
                <a:lnTo>
                  <a:pt x="578644" y="216694"/>
                </a:lnTo>
                <a:lnTo>
                  <a:pt x="688181" y="273844"/>
                </a:lnTo>
                <a:lnTo>
                  <a:pt x="812006" y="340519"/>
                </a:lnTo>
                <a:lnTo>
                  <a:pt x="888206" y="385762"/>
                </a:lnTo>
                <a:lnTo>
                  <a:pt x="1100137" y="492919"/>
                </a:lnTo>
                <a:lnTo>
                  <a:pt x="1228725" y="576262"/>
                </a:lnTo>
                <a:lnTo>
                  <a:pt x="1419225" y="681037"/>
                </a:lnTo>
                <a:lnTo>
                  <a:pt x="1545431" y="745331"/>
                </a:lnTo>
                <a:lnTo>
                  <a:pt x="1664494" y="802481"/>
                </a:lnTo>
                <a:lnTo>
                  <a:pt x="1819275" y="866775"/>
                </a:lnTo>
                <a:lnTo>
                  <a:pt x="1981200" y="923925"/>
                </a:lnTo>
                <a:lnTo>
                  <a:pt x="2140744" y="973931"/>
                </a:lnTo>
                <a:lnTo>
                  <a:pt x="2324100" y="1019175"/>
                </a:lnTo>
                <a:lnTo>
                  <a:pt x="2481262" y="1050131"/>
                </a:lnTo>
                <a:lnTo>
                  <a:pt x="2667000" y="1073944"/>
                </a:lnTo>
                <a:lnTo>
                  <a:pt x="2769394" y="1083469"/>
                </a:lnTo>
                <a:lnTo>
                  <a:pt x="2793206" y="1090612"/>
                </a:lnTo>
                <a:lnTo>
                  <a:pt x="2802731" y="1095375"/>
                </a:lnTo>
                <a:lnTo>
                  <a:pt x="2807494" y="1100137"/>
                </a:lnTo>
                <a:lnTo>
                  <a:pt x="2809875" y="1109662"/>
                </a:lnTo>
                <a:lnTo>
                  <a:pt x="2805112" y="1123950"/>
                </a:lnTo>
                <a:lnTo>
                  <a:pt x="2786062" y="1138237"/>
                </a:lnTo>
                <a:lnTo>
                  <a:pt x="2752725" y="1152525"/>
                </a:lnTo>
                <a:lnTo>
                  <a:pt x="2652712" y="1178719"/>
                </a:lnTo>
                <a:lnTo>
                  <a:pt x="2505075" y="1219200"/>
                </a:lnTo>
                <a:lnTo>
                  <a:pt x="2264569" y="1281112"/>
                </a:lnTo>
                <a:lnTo>
                  <a:pt x="2040731" y="1333500"/>
                </a:lnTo>
                <a:lnTo>
                  <a:pt x="1983581" y="1347787"/>
                </a:lnTo>
                <a:lnTo>
                  <a:pt x="1962150" y="1350169"/>
                </a:lnTo>
                <a:lnTo>
                  <a:pt x="1919287" y="1347787"/>
                </a:lnTo>
                <a:lnTo>
                  <a:pt x="1866900" y="1338262"/>
                </a:lnTo>
                <a:lnTo>
                  <a:pt x="1828800" y="1328737"/>
                </a:lnTo>
                <a:lnTo>
                  <a:pt x="1793081" y="1314450"/>
                </a:lnTo>
                <a:lnTo>
                  <a:pt x="1752600" y="1293019"/>
                </a:lnTo>
                <a:lnTo>
                  <a:pt x="1685925" y="1247775"/>
                </a:lnTo>
                <a:lnTo>
                  <a:pt x="1600200" y="1185862"/>
                </a:lnTo>
                <a:lnTo>
                  <a:pt x="1485900" y="1097756"/>
                </a:lnTo>
                <a:lnTo>
                  <a:pt x="1350169" y="985837"/>
                </a:lnTo>
                <a:lnTo>
                  <a:pt x="1221581" y="878681"/>
                </a:lnTo>
                <a:lnTo>
                  <a:pt x="1109662" y="7834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F2ACE4A-87AF-49D5-B2C0-248BA22F4785}"/>
              </a:ext>
            </a:extLst>
          </p:cNvPr>
          <p:cNvGrpSpPr>
            <a:grpSpLocks/>
          </p:cNvGrpSpPr>
          <p:nvPr/>
        </p:nvGrpSpPr>
        <p:grpSpPr bwMode="auto">
          <a:xfrm>
            <a:off x="2562225" y="1504950"/>
            <a:ext cx="4779963" cy="4424363"/>
            <a:chOff x="2695575" y="1657350"/>
            <a:chExt cx="4779963" cy="4424363"/>
          </a:xfrm>
        </p:grpSpPr>
        <p:sp>
          <p:nvSpPr>
            <p:cNvPr id="12" name="フリーフォーム 121">
              <a:extLst>
                <a:ext uri="{FF2B5EF4-FFF2-40B4-BE49-F238E27FC236}">
                  <a16:creationId xmlns:a16="http://schemas.microsoft.com/office/drawing/2014/main" id="{0DD89869-0733-4C44-9FC1-A0F15ECFC9E9}"/>
                </a:ext>
              </a:extLst>
            </p:cNvPr>
            <p:cNvSpPr/>
            <p:nvPr/>
          </p:nvSpPr>
          <p:spPr>
            <a:xfrm>
              <a:off x="2852738" y="1681163"/>
              <a:ext cx="1368425" cy="1081087"/>
            </a:xfrm>
            <a:custGeom>
              <a:avLst/>
              <a:gdLst>
                <a:gd name="connsiteX0" fmla="*/ 1021556 w 1369218"/>
                <a:gd name="connsiteY0" fmla="*/ 559593 h 1081087"/>
                <a:gd name="connsiteX1" fmla="*/ 940593 w 1369218"/>
                <a:gd name="connsiteY1" fmla="*/ 616743 h 1081087"/>
                <a:gd name="connsiteX2" fmla="*/ 833437 w 1369218"/>
                <a:gd name="connsiteY2" fmla="*/ 690562 h 1081087"/>
                <a:gd name="connsiteX3" fmla="*/ 731043 w 1369218"/>
                <a:gd name="connsiteY3" fmla="*/ 754856 h 1081087"/>
                <a:gd name="connsiteX4" fmla="*/ 609600 w 1369218"/>
                <a:gd name="connsiteY4" fmla="*/ 826293 h 1081087"/>
                <a:gd name="connsiteX5" fmla="*/ 461962 w 1369218"/>
                <a:gd name="connsiteY5" fmla="*/ 904875 h 1081087"/>
                <a:gd name="connsiteX6" fmla="*/ 333375 w 1369218"/>
                <a:gd name="connsiteY6" fmla="*/ 966787 h 1081087"/>
                <a:gd name="connsiteX7" fmla="*/ 204787 w 1369218"/>
                <a:gd name="connsiteY7" fmla="*/ 1019175 h 1081087"/>
                <a:gd name="connsiteX8" fmla="*/ 85725 w 1369218"/>
                <a:gd name="connsiteY8" fmla="*/ 1064418 h 1081087"/>
                <a:gd name="connsiteX9" fmla="*/ 50006 w 1369218"/>
                <a:gd name="connsiteY9" fmla="*/ 1076325 h 1081087"/>
                <a:gd name="connsiteX10" fmla="*/ 19050 w 1369218"/>
                <a:gd name="connsiteY10" fmla="*/ 1081087 h 1081087"/>
                <a:gd name="connsiteX11" fmla="*/ 4762 w 1369218"/>
                <a:gd name="connsiteY11" fmla="*/ 1076325 h 1081087"/>
                <a:gd name="connsiteX12" fmla="*/ 0 w 1369218"/>
                <a:gd name="connsiteY12" fmla="*/ 1069181 h 1081087"/>
                <a:gd name="connsiteX13" fmla="*/ 4762 w 1369218"/>
                <a:gd name="connsiteY13" fmla="*/ 1057275 h 1081087"/>
                <a:gd name="connsiteX14" fmla="*/ 33337 w 1369218"/>
                <a:gd name="connsiteY14" fmla="*/ 1031081 h 1081087"/>
                <a:gd name="connsiteX15" fmla="*/ 119062 w 1369218"/>
                <a:gd name="connsiteY15" fmla="*/ 973931 h 1081087"/>
                <a:gd name="connsiteX16" fmla="*/ 228600 w 1369218"/>
                <a:gd name="connsiteY16" fmla="*/ 900112 h 1081087"/>
                <a:gd name="connsiteX17" fmla="*/ 342900 w 1369218"/>
                <a:gd name="connsiteY17" fmla="*/ 816768 h 1081087"/>
                <a:gd name="connsiteX18" fmla="*/ 457200 w 1369218"/>
                <a:gd name="connsiteY18" fmla="*/ 733425 h 1081087"/>
                <a:gd name="connsiteX19" fmla="*/ 566737 w 1369218"/>
                <a:gd name="connsiteY19" fmla="*/ 650081 h 1081087"/>
                <a:gd name="connsiteX20" fmla="*/ 661987 w 1369218"/>
                <a:gd name="connsiteY20" fmla="*/ 573881 h 1081087"/>
                <a:gd name="connsiteX21" fmla="*/ 759618 w 1369218"/>
                <a:gd name="connsiteY21" fmla="*/ 497681 h 1081087"/>
                <a:gd name="connsiteX22" fmla="*/ 814387 w 1369218"/>
                <a:gd name="connsiteY22" fmla="*/ 450056 h 1081087"/>
                <a:gd name="connsiteX23" fmla="*/ 869156 w 1369218"/>
                <a:gd name="connsiteY23" fmla="*/ 400050 h 1081087"/>
                <a:gd name="connsiteX24" fmla="*/ 923925 w 1369218"/>
                <a:gd name="connsiteY24" fmla="*/ 340518 h 1081087"/>
                <a:gd name="connsiteX25" fmla="*/ 954881 w 1369218"/>
                <a:gd name="connsiteY25" fmla="*/ 302418 h 1081087"/>
                <a:gd name="connsiteX26" fmla="*/ 978693 w 1369218"/>
                <a:gd name="connsiteY26" fmla="*/ 261937 h 1081087"/>
                <a:gd name="connsiteX27" fmla="*/ 990600 w 1369218"/>
                <a:gd name="connsiteY27" fmla="*/ 230981 h 1081087"/>
                <a:gd name="connsiteX28" fmla="*/ 995362 w 1369218"/>
                <a:gd name="connsiteY28" fmla="*/ 200025 h 1081087"/>
                <a:gd name="connsiteX29" fmla="*/ 992981 w 1369218"/>
                <a:gd name="connsiteY29" fmla="*/ 178593 h 1081087"/>
                <a:gd name="connsiteX30" fmla="*/ 985837 w 1369218"/>
                <a:gd name="connsiteY30" fmla="*/ 150018 h 1081087"/>
                <a:gd name="connsiteX31" fmla="*/ 971550 w 1369218"/>
                <a:gd name="connsiteY31" fmla="*/ 121443 h 1081087"/>
                <a:gd name="connsiteX32" fmla="*/ 954881 w 1369218"/>
                <a:gd name="connsiteY32" fmla="*/ 102393 h 1081087"/>
                <a:gd name="connsiteX33" fmla="*/ 935831 w 1369218"/>
                <a:gd name="connsiteY33" fmla="*/ 83343 h 1081087"/>
                <a:gd name="connsiteX34" fmla="*/ 909637 w 1369218"/>
                <a:gd name="connsiteY34" fmla="*/ 66675 h 1081087"/>
                <a:gd name="connsiteX35" fmla="*/ 909637 w 1369218"/>
                <a:gd name="connsiteY35" fmla="*/ 66675 h 1081087"/>
                <a:gd name="connsiteX36" fmla="*/ 883443 w 1369218"/>
                <a:gd name="connsiteY36" fmla="*/ 50006 h 1081087"/>
                <a:gd name="connsiteX37" fmla="*/ 876300 w 1369218"/>
                <a:gd name="connsiteY37" fmla="*/ 40481 h 1081087"/>
                <a:gd name="connsiteX38" fmla="*/ 876300 w 1369218"/>
                <a:gd name="connsiteY38" fmla="*/ 26193 h 1081087"/>
                <a:gd name="connsiteX39" fmla="*/ 883443 w 1369218"/>
                <a:gd name="connsiteY39" fmla="*/ 14287 h 1081087"/>
                <a:gd name="connsiteX40" fmla="*/ 909637 w 1369218"/>
                <a:gd name="connsiteY40" fmla="*/ 4762 h 1081087"/>
                <a:gd name="connsiteX41" fmla="*/ 964406 w 1369218"/>
                <a:gd name="connsiteY41" fmla="*/ 0 h 1081087"/>
                <a:gd name="connsiteX42" fmla="*/ 1023937 w 1369218"/>
                <a:gd name="connsiteY42" fmla="*/ 11906 h 1081087"/>
                <a:gd name="connsiteX43" fmla="*/ 1066800 w 1369218"/>
                <a:gd name="connsiteY43" fmla="*/ 26193 h 1081087"/>
                <a:gd name="connsiteX44" fmla="*/ 1112043 w 1369218"/>
                <a:gd name="connsiteY44" fmla="*/ 50006 h 1081087"/>
                <a:gd name="connsiteX45" fmla="*/ 1166812 w 1369218"/>
                <a:gd name="connsiteY45" fmla="*/ 88106 h 1081087"/>
                <a:gd name="connsiteX46" fmla="*/ 1226343 w 1369218"/>
                <a:gd name="connsiteY46" fmla="*/ 135731 h 1081087"/>
                <a:gd name="connsiteX47" fmla="*/ 1297781 w 1369218"/>
                <a:gd name="connsiteY47" fmla="*/ 204787 h 1081087"/>
                <a:gd name="connsiteX48" fmla="*/ 1347787 w 1369218"/>
                <a:gd name="connsiteY48" fmla="*/ 261937 h 1081087"/>
                <a:gd name="connsiteX49" fmla="*/ 1359693 w 1369218"/>
                <a:gd name="connsiteY49" fmla="*/ 278606 h 1081087"/>
                <a:gd name="connsiteX50" fmla="*/ 1366837 w 1369218"/>
                <a:gd name="connsiteY50" fmla="*/ 300037 h 1081087"/>
                <a:gd name="connsiteX51" fmla="*/ 1369218 w 1369218"/>
                <a:gd name="connsiteY51" fmla="*/ 314325 h 1081087"/>
                <a:gd name="connsiteX52" fmla="*/ 1364456 w 1369218"/>
                <a:gd name="connsiteY52" fmla="*/ 338137 h 1081087"/>
                <a:gd name="connsiteX53" fmla="*/ 1347787 w 1369218"/>
                <a:gd name="connsiteY53" fmla="*/ 359568 h 1081087"/>
                <a:gd name="connsiteX54" fmla="*/ 1314450 w 1369218"/>
                <a:gd name="connsiteY54" fmla="*/ 381000 h 1081087"/>
                <a:gd name="connsiteX55" fmla="*/ 1262062 w 1369218"/>
                <a:gd name="connsiteY55" fmla="*/ 404812 h 1081087"/>
                <a:gd name="connsiteX56" fmla="*/ 1197768 w 1369218"/>
                <a:gd name="connsiteY56" fmla="*/ 426243 h 1081087"/>
                <a:gd name="connsiteX57" fmla="*/ 1119187 w 1369218"/>
                <a:gd name="connsiteY57" fmla="*/ 490537 h 1081087"/>
                <a:gd name="connsiteX58" fmla="*/ 1021556 w 1369218"/>
                <a:gd name="connsiteY58" fmla="*/ 559593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69218" h="1081087">
                  <a:moveTo>
                    <a:pt x="1021556" y="559593"/>
                  </a:moveTo>
                  <a:lnTo>
                    <a:pt x="940593" y="616743"/>
                  </a:lnTo>
                  <a:lnTo>
                    <a:pt x="833437" y="690562"/>
                  </a:lnTo>
                  <a:lnTo>
                    <a:pt x="731043" y="754856"/>
                  </a:lnTo>
                  <a:lnTo>
                    <a:pt x="609600" y="826293"/>
                  </a:lnTo>
                  <a:lnTo>
                    <a:pt x="461962" y="904875"/>
                  </a:lnTo>
                  <a:lnTo>
                    <a:pt x="333375" y="966787"/>
                  </a:lnTo>
                  <a:lnTo>
                    <a:pt x="204787" y="1019175"/>
                  </a:lnTo>
                  <a:lnTo>
                    <a:pt x="85725" y="1064418"/>
                  </a:lnTo>
                  <a:lnTo>
                    <a:pt x="50006" y="1076325"/>
                  </a:lnTo>
                  <a:lnTo>
                    <a:pt x="19050" y="1081087"/>
                  </a:lnTo>
                  <a:lnTo>
                    <a:pt x="4762" y="1076325"/>
                  </a:lnTo>
                  <a:lnTo>
                    <a:pt x="0" y="1069181"/>
                  </a:lnTo>
                  <a:lnTo>
                    <a:pt x="4762" y="1057275"/>
                  </a:lnTo>
                  <a:lnTo>
                    <a:pt x="33337" y="1031081"/>
                  </a:lnTo>
                  <a:lnTo>
                    <a:pt x="119062" y="973931"/>
                  </a:lnTo>
                  <a:lnTo>
                    <a:pt x="228600" y="900112"/>
                  </a:lnTo>
                  <a:lnTo>
                    <a:pt x="342900" y="816768"/>
                  </a:lnTo>
                  <a:lnTo>
                    <a:pt x="457200" y="733425"/>
                  </a:lnTo>
                  <a:lnTo>
                    <a:pt x="566737" y="650081"/>
                  </a:lnTo>
                  <a:lnTo>
                    <a:pt x="661987" y="573881"/>
                  </a:lnTo>
                  <a:lnTo>
                    <a:pt x="759618" y="497681"/>
                  </a:lnTo>
                  <a:lnTo>
                    <a:pt x="814387" y="450056"/>
                  </a:lnTo>
                  <a:lnTo>
                    <a:pt x="869156" y="400050"/>
                  </a:lnTo>
                  <a:lnTo>
                    <a:pt x="923925" y="340518"/>
                  </a:lnTo>
                  <a:lnTo>
                    <a:pt x="954881" y="302418"/>
                  </a:lnTo>
                  <a:lnTo>
                    <a:pt x="978693" y="261937"/>
                  </a:lnTo>
                  <a:lnTo>
                    <a:pt x="990600" y="230981"/>
                  </a:lnTo>
                  <a:lnTo>
                    <a:pt x="995362" y="200025"/>
                  </a:lnTo>
                  <a:lnTo>
                    <a:pt x="992981" y="178593"/>
                  </a:lnTo>
                  <a:lnTo>
                    <a:pt x="985837" y="150018"/>
                  </a:lnTo>
                  <a:lnTo>
                    <a:pt x="971550" y="121443"/>
                  </a:lnTo>
                  <a:lnTo>
                    <a:pt x="954881" y="102393"/>
                  </a:lnTo>
                  <a:lnTo>
                    <a:pt x="935831" y="83343"/>
                  </a:lnTo>
                  <a:lnTo>
                    <a:pt x="909637" y="66675"/>
                  </a:lnTo>
                  <a:lnTo>
                    <a:pt x="909637" y="66675"/>
                  </a:lnTo>
                  <a:lnTo>
                    <a:pt x="883443" y="50006"/>
                  </a:lnTo>
                  <a:lnTo>
                    <a:pt x="876300" y="40481"/>
                  </a:lnTo>
                  <a:lnTo>
                    <a:pt x="876300" y="26193"/>
                  </a:lnTo>
                  <a:lnTo>
                    <a:pt x="883443" y="14287"/>
                  </a:lnTo>
                  <a:lnTo>
                    <a:pt x="909637" y="4762"/>
                  </a:lnTo>
                  <a:lnTo>
                    <a:pt x="964406" y="0"/>
                  </a:lnTo>
                  <a:lnTo>
                    <a:pt x="1023937" y="11906"/>
                  </a:lnTo>
                  <a:lnTo>
                    <a:pt x="1066800" y="26193"/>
                  </a:lnTo>
                  <a:lnTo>
                    <a:pt x="1112043" y="50006"/>
                  </a:lnTo>
                  <a:lnTo>
                    <a:pt x="1166812" y="88106"/>
                  </a:lnTo>
                  <a:lnTo>
                    <a:pt x="1226343" y="135731"/>
                  </a:lnTo>
                  <a:lnTo>
                    <a:pt x="1297781" y="204787"/>
                  </a:lnTo>
                  <a:lnTo>
                    <a:pt x="1347787" y="261937"/>
                  </a:lnTo>
                  <a:lnTo>
                    <a:pt x="1359693" y="278606"/>
                  </a:lnTo>
                  <a:lnTo>
                    <a:pt x="1366837" y="300037"/>
                  </a:lnTo>
                  <a:lnTo>
                    <a:pt x="1369218" y="314325"/>
                  </a:lnTo>
                  <a:lnTo>
                    <a:pt x="1364456" y="338137"/>
                  </a:lnTo>
                  <a:lnTo>
                    <a:pt x="1347787" y="359568"/>
                  </a:lnTo>
                  <a:lnTo>
                    <a:pt x="1314450" y="381000"/>
                  </a:lnTo>
                  <a:lnTo>
                    <a:pt x="1262062" y="404812"/>
                  </a:lnTo>
                  <a:lnTo>
                    <a:pt x="1197768" y="426243"/>
                  </a:lnTo>
                  <a:lnTo>
                    <a:pt x="1119187" y="490537"/>
                  </a:lnTo>
                  <a:lnTo>
                    <a:pt x="1021556" y="5595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2">
              <a:extLst>
                <a:ext uri="{FF2B5EF4-FFF2-40B4-BE49-F238E27FC236}">
                  <a16:creationId xmlns:a16="http://schemas.microsoft.com/office/drawing/2014/main" id="{887885D8-F1A5-4480-9A7C-1CADB7BC1D16}"/>
                </a:ext>
              </a:extLst>
            </p:cNvPr>
            <p:cNvSpPr/>
            <p:nvPr/>
          </p:nvSpPr>
          <p:spPr>
            <a:xfrm>
              <a:off x="2695575" y="2600325"/>
              <a:ext cx="1598613" cy="1754188"/>
            </a:xfrm>
            <a:custGeom>
              <a:avLst/>
              <a:gdLst>
                <a:gd name="connsiteX0" fmla="*/ 1112044 w 1597819"/>
                <a:gd name="connsiteY0" fmla="*/ 345281 h 1754981"/>
                <a:gd name="connsiteX1" fmla="*/ 1000125 w 1597819"/>
                <a:gd name="connsiteY1" fmla="*/ 502444 h 1754981"/>
                <a:gd name="connsiteX2" fmla="*/ 862013 w 1597819"/>
                <a:gd name="connsiteY2" fmla="*/ 700088 h 1754981"/>
                <a:gd name="connsiteX3" fmla="*/ 719138 w 1597819"/>
                <a:gd name="connsiteY3" fmla="*/ 902494 h 1754981"/>
                <a:gd name="connsiteX4" fmla="*/ 650081 w 1597819"/>
                <a:gd name="connsiteY4" fmla="*/ 992981 h 1754981"/>
                <a:gd name="connsiteX5" fmla="*/ 485775 w 1597819"/>
                <a:gd name="connsiteY5" fmla="*/ 1197769 h 1754981"/>
                <a:gd name="connsiteX6" fmla="*/ 292894 w 1597819"/>
                <a:gd name="connsiteY6" fmla="*/ 1404938 h 1754981"/>
                <a:gd name="connsiteX7" fmla="*/ 114300 w 1597819"/>
                <a:gd name="connsiteY7" fmla="*/ 1595438 h 1754981"/>
                <a:gd name="connsiteX8" fmla="*/ 19050 w 1597819"/>
                <a:gd name="connsiteY8" fmla="*/ 1688306 h 1754981"/>
                <a:gd name="connsiteX9" fmla="*/ 7144 w 1597819"/>
                <a:gd name="connsiteY9" fmla="*/ 1709738 h 1754981"/>
                <a:gd name="connsiteX10" fmla="*/ 0 w 1597819"/>
                <a:gd name="connsiteY10" fmla="*/ 1728788 h 1754981"/>
                <a:gd name="connsiteX11" fmla="*/ 0 w 1597819"/>
                <a:gd name="connsiteY11" fmla="*/ 1740694 h 1754981"/>
                <a:gd name="connsiteX12" fmla="*/ 2381 w 1597819"/>
                <a:gd name="connsiteY12" fmla="*/ 1750219 h 1754981"/>
                <a:gd name="connsiteX13" fmla="*/ 7144 w 1597819"/>
                <a:gd name="connsiteY13" fmla="*/ 1752600 h 1754981"/>
                <a:gd name="connsiteX14" fmla="*/ 21431 w 1597819"/>
                <a:gd name="connsiteY14" fmla="*/ 1754981 h 1754981"/>
                <a:gd name="connsiteX15" fmla="*/ 47625 w 1597819"/>
                <a:gd name="connsiteY15" fmla="*/ 1747838 h 1754981"/>
                <a:gd name="connsiteX16" fmla="*/ 123825 w 1597819"/>
                <a:gd name="connsiteY16" fmla="*/ 1695450 h 1754981"/>
                <a:gd name="connsiteX17" fmla="*/ 250031 w 1597819"/>
                <a:gd name="connsiteY17" fmla="*/ 1604963 h 1754981"/>
                <a:gd name="connsiteX18" fmla="*/ 411956 w 1597819"/>
                <a:gd name="connsiteY18" fmla="*/ 1473994 h 1754981"/>
                <a:gd name="connsiteX19" fmla="*/ 564356 w 1597819"/>
                <a:gd name="connsiteY19" fmla="*/ 1347788 h 1754981"/>
                <a:gd name="connsiteX20" fmla="*/ 678656 w 1597819"/>
                <a:gd name="connsiteY20" fmla="*/ 1245394 h 1754981"/>
                <a:gd name="connsiteX21" fmla="*/ 821531 w 1597819"/>
                <a:gd name="connsiteY21" fmla="*/ 1109663 h 1754981"/>
                <a:gd name="connsiteX22" fmla="*/ 969169 w 1597819"/>
                <a:gd name="connsiteY22" fmla="*/ 940594 h 1754981"/>
                <a:gd name="connsiteX23" fmla="*/ 1119188 w 1597819"/>
                <a:gd name="connsiteY23" fmla="*/ 773906 h 1754981"/>
                <a:gd name="connsiteX24" fmla="*/ 1245394 w 1597819"/>
                <a:gd name="connsiteY24" fmla="*/ 623888 h 1754981"/>
                <a:gd name="connsiteX25" fmla="*/ 1378744 w 1597819"/>
                <a:gd name="connsiteY25" fmla="*/ 461963 h 1754981"/>
                <a:gd name="connsiteX26" fmla="*/ 1459706 w 1597819"/>
                <a:gd name="connsiteY26" fmla="*/ 359569 h 1754981"/>
                <a:gd name="connsiteX27" fmla="*/ 1493044 w 1597819"/>
                <a:gd name="connsiteY27" fmla="*/ 340519 h 1754981"/>
                <a:gd name="connsiteX28" fmla="*/ 1543050 w 1597819"/>
                <a:gd name="connsiteY28" fmla="*/ 314325 h 1754981"/>
                <a:gd name="connsiteX29" fmla="*/ 1569244 w 1597819"/>
                <a:gd name="connsiteY29" fmla="*/ 302419 h 1754981"/>
                <a:gd name="connsiteX30" fmla="*/ 1585913 w 1597819"/>
                <a:gd name="connsiteY30" fmla="*/ 290513 h 1754981"/>
                <a:gd name="connsiteX31" fmla="*/ 1593056 w 1597819"/>
                <a:gd name="connsiteY31" fmla="*/ 280988 h 1754981"/>
                <a:gd name="connsiteX32" fmla="*/ 1597819 w 1597819"/>
                <a:gd name="connsiteY32" fmla="*/ 273844 h 1754981"/>
                <a:gd name="connsiteX33" fmla="*/ 1597819 w 1597819"/>
                <a:gd name="connsiteY33" fmla="*/ 264319 h 1754981"/>
                <a:gd name="connsiteX34" fmla="*/ 1597819 w 1597819"/>
                <a:gd name="connsiteY34" fmla="*/ 250031 h 1754981"/>
                <a:gd name="connsiteX35" fmla="*/ 1590675 w 1597819"/>
                <a:gd name="connsiteY35" fmla="*/ 228600 h 1754981"/>
                <a:gd name="connsiteX36" fmla="*/ 1576388 w 1597819"/>
                <a:gd name="connsiteY36" fmla="*/ 207169 h 1754981"/>
                <a:gd name="connsiteX37" fmla="*/ 1545431 w 1597819"/>
                <a:gd name="connsiteY37" fmla="*/ 176213 h 1754981"/>
                <a:gd name="connsiteX38" fmla="*/ 1495425 w 1597819"/>
                <a:gd name="connsiteY38" fmla="*/ 135731 h 1754981"/>
                <a:gd name="connsiteX39" fmla="*/ 1447800 w 1597819"/>
                <a:gd name="connsiteY39" fmla="*/ 100013 h 1754981"/>
                <a:gd name="connsiteX40" fmla="*/ 1397794 w 1597819"/>
                <a:gd name="connsiteY40" fmla="*/ 71438 h 1754981"/>
                <a:gd name="connsiteX41" fmla="*/ 1345406 w 1597819"/>
                <a:gd name="connsiteY41" fmla="*/ 45244 h 1754981"/>
                <a:gd name="connsiteX42" fmla="*/ 1297781 w 1597819"/>
                <a:gd name="connsiteY42" fmla="*/ 28575 h 1754981"/>
                <a:gd name="connsiteX43" fmla="*/ 1231106 w 1597819"/>
                <a:gd name="connsiteY43" fmla="*/ 11906 h 1754981"/>
                <a:gd name="connsiteX44" fmla="*/ 1152525 w 1597819"/>
                <a:gd name="connsiteY44" fmla="*/ 0 h 1754981"/>
                <a:gd name="connsiteX45" fmla="*/ 1131094 w 1597819"/>
                <a:gd name="connsiteY45" fmla="*/ 2381 h 1754981"/>
                <a:gd name="connsiteX46" fmla="*/ 1114425 w 1597819"/>
                <a:gd name="connsiteY46" fmla="*/ 4763 h 1754981"/>
                <a:gd name="connsiteX47" fmla="*/ 1104900 w 1597819"/>
                <a:gd name="connsiteY47" fmla="*/ 14288 h 1754981"/>
                <a:gd name="connsiteX48" fmla="*/ 1102519 w 1597819"/>
                <a:gd name="connsiteY48" fmla="*/ 23813 h 1754981"/>
                <a:gd name="connsiteX49" fmla="*/ 1119188 w 1597819"/>
                <a:gd name="connsiteY49" fmla="*/ 52388 h 1754981"/>
                <a:gd name="connsiteX50" fmla="*/ 1140619 w 1597819"/>
                <a:gd name="connsiteY50" fmla="*/ 76200 h 1754981"/>
                <a:gd name="connsiteX51" fmla="*/ 1166813 w 1597819"/>
                <a:gd name="connsiteY51" fmla="*/ 104775 h 1754981"/>
                <a:gd name="connsiteX52" fmla="*/ 1183481 w 1597819"/>
                <a:gd name="connsiteY52" fmla="*/ 130969 h 1754981"/>
                <a:gd name="connsiteX53" fmla="*/ 1195388 w 1597819"/>
                <a:gd name="connsiteY53" fmla="*/ 157163 h 1754981"/>
                <a:gd name="connsiteX54" fmla="*/ 1200150 w 1597819"/>
                <a:gd name="connsiteY54" fmla="*/ 188119 h 1754981"/>
                <a:gd name="connsiteX55" fmla="*/ 1200150 w 1597819"/>
                <a:gd name="connsiteY55" fmla="*/ 209550 h 1754981"/>
                <a:gd name="connsiteX56" fmla="*/ 1185863 w 1597819"/>
                <a:gd name="connsiteY56" fmla="*/ 235744 h 1754981"/>
                <a:gd name="connsiteX57" fmla="*/ 1112044 w 1597819"/>
                <a:gd name="connsiteY57" fmla="*/ 345281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97819" h="1754981">
                  <a:moveTo>
                    <a:pt x="1112044" y="345281"/>
                  </a:moveTo>
                  <a:lnTo>
                    <a:pt x="1000125" y="502444"/>
                  </a:lnTo>
                  <a:lnTo>
                    <a:pt x="862013" y="700088"/>
                  </a:lnTo>
                  <a:lnTo>
                    <a:pt x="719138" y="902494"/>
                  </a:lnTo>
                  <a:lnTo>
                    <a:pt x="650081" y="992981"/>
                  </a:lnTo>
                  <a:lnTo>
                    <a:pt x="485775" y="1197769"/>
                  </a:lnTo>
                  <a:lnTo>
                    <a:pt x="292894" y="1404938"/>
                  </a:lnTo>
                  <a:lnTo>
                    <a:pt x="114300" y="1595438"/>
                  </a:lnTo>
                  <a:lnTo>
                    <a:pt x="19050" y="1688306"/>
                  </a:lnTo>
                  <a:lnTo>
                    <a:pt x="7144" y="1709738"/>
                  </a:lnTo>
                  <a:lnTo>
                    <a:pt x="0" y="1728788"/>
                  </a:lnTo>
                  <a:lnTo>
                    <a:pt x="0" y="1740694"/>
                  </a:lnTo>
                  <a:lnTo>
                    <a:pt x="2381" y="1750219"/>
                  </a:lnTo>
                  <a:lnTo>
                    <a:pt x="7144" y="1752600"/>
                  </a:lnTo>
                  <a:lnTo>
                    <a:pt x="21431" y="1754981"/>
                  </a:lnTo>
                  <a:lnTo>
                    <a:pt x="47625" y="1747838"/>
                  </a:lnTo>
                  <a:lnTo>
                    <a:pt x="123825" y="1695450"/>
                  </a:lnTo>
                  <a:lnTo>
                    <a:pt x="250031" y="1604963"/>
                  </a:lnTo>
                  <a:lnTo>
                    <a:pt x="411956" y="1473994"/>
                  </a:lnTo>
                  <a:lnTo>
                    <a:pt x="564356" y="1347788"/>
                  </a:lnTo>
                  <a:lnTo>
                    <a:pt x="678656" y="1245394"/>
                  </a:lnTo>
                  <a:lnTo>
                    <a:pt x="821531" y="1109663"/>
                  </a:lnTo>
                  <a:lnTo>
                    <a:pt x="969169" y="940594"/>
                  </a:lnTo>
                  <a:lnTo>
                    <a:pt x="1119188" y="773906"/>
                  </a:lnTo>
                  <a:lnTo>
                    <a:pt x="1245394" y="623888"/>
                  </a:lnTo>
                  <a:lnTo>
                    <a:pt x="1378744" y="461963"/>
                  </a:lnTo>
                  <a:lnTo>
                    <a:pt x="1459706" y="359569"/>
                  </a:lnTo>
                  <a:lnTo>
                    <a:pt x="1493044" y="340519"/>
                  </a:lnTo>
                  <a:lnTo>
                    <a:pt x="1543050" y="314325"/>
                  </a:lnTo>
                  <a:lnTo>
                    <a:pt x="1569244" y="302419"/>
                  </a:lnTo>
                  <a:lnTo>
                    <a:pt x="1585913" y="290513"/>
                  </a:lnTo>
                  <a:lnTo>
                    <a:pt x="1593056" y="280988"/>
                  </a:lnTo>
                  <a:lnTo>
                    <a:pt x="1597819" y="273844"/>
                  </a:lnTo>
                  <a:lnTo>
                    <a:pt x="1597819" y="264319"/>
                  </a:lnTo>
                  <a:lnTo>
                    <a:pt x="1597819" y="250031"/>
                  </a:lnTo>
                  <a:lnTo>
                    <a:pt x="1590675" y="228600"/>
                  </a:lnTo>
                  <a:lnTo>
                    <a:pt x="1576388" y="207169"/>
                  </a:lnTo>
                  <a:lnTo>
                    <a:pt x="1545431" y="176213"/>
                  </a:lnTo>
                  <a:lnTo>
                    <a:pt x="1495425" y="135731"/>
                  </a:lnTo>
                  <a:lnTo>
                    <a:pt x="1447800" y="100013"/>
                  </a:lnTo>
                  <a:lnTo>
                    <a:pt x="1397794" y="71438"/>
                  </a:lnTo>
                  <a:lnTo>
                    <a:pt x="1345406" y="45244"/>
                  </a:lnTo>
                  <a:lnTo>
                    <a:pt x="1297781" y="28575"/>
                  </a:lnTo>
                  <a:lnTo>
                    <a:pt x="1231106" y="11906"/>
                  </a:lnTo>
                  <a:lnTo>
                    <a:pt x="1152525" y="0"/>
                  </a:lnTo>
                  <a:lnTo>
                    <a:pt x="1131094" y="2381"/>
                  </a:lnTo>
                  <a:lnTo>
                    <a:pt x="1114425" y="4763"/>
                  </a:lnTo>
                  <a:lnTo>
                    <a:pt x="1104900" y="14288"/>
                  </a:lnTo>
                  <a:lnTo>
                    <a:pt x="1102519" y="23813"/>
                  </a:lnTo>
                  <a:lnTo>
                    <a:pt x="1119188" y="52388"/>
                  </a:lnTo>
                  <a:lnTo>
                    <a:pt x="1140619" y="76200"/>
                  </a:lnTo>
                  <a:lnTo>
                    <a:pt x="1166813" y="104775"/>
                  </a:lnTo>
                  <a:lnTo>
                    <a:pt x="1183481" y="130969"/>
                  </a:lnTo>
                  <a:lnTo>
                    <a:pt x="1195388" y="157163"/>
                  </a:lnTo>
                  <a:lnTo>
                    <a:pt x="1200150" y="188119"/>
                  </a:lnTo>
                  <a:lnTo>
                    <a:pt x="1200150" y="209550"/>
                  </a:lnTo>
                  <a:lnTo>
                    <a:pt x="1185863" y="235744"/>
                  </a:lnTo>
                  <a:lnTo>
                    <a:pt x="1112044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4">
              <a:extLst>
                <a:ext uri="{FF2B5EF4-FFF2-40B4-BE49-F238E27FC236}">
                  <a16:creationId xmlns:a16="http://schemas.microsoft.com/office/drawing/2014/main" id="{55A503EE-C522-4574-BD85-2790F16FA2C6}"/>
                </a:ext>
              </a:extLst>
            </p:cNvPr>
            <p:cNvSpPr/>
            <p:nvPr/>
          </p:nvSpPr>
          <p:spPr>
            <a:xfrm>
              <a:off x="3843338" y="4029075"/>
              <a:ext cx="1133475" cy="1760538"/>
            </a:xfrm>
            <a:custGeom>
              <a:avLst/>
              <a:gdLst>
                <a:gd name="connsiteX0" fmla="*/ 714375 w 1133475"/>
                <a:gd name="connsiteY0" fmla="*/ 550069 h 1759744"/>
                <a:gd name="connsiteX1" fmla="*/ 673893 w 1133475"/>
                <a:gd name="connsiteY1" fmla="*/ 661988 h 1759744"/>
                <a:gd name="connsiteX2" fmla="*/ 616743 w 1133475"/>
                <a:gd name="connsiteY2" fmla="*/ 797719 h 1759744"/>
                <a:gd name="connsiteX3" fmla="*/ 557212 w 1133475"/>
                <a:gd name="connsiteY3" fmla="*/ 926306 h 1759744"/>
                <a:gd name="connsiteX4" fmla="*/ 502443 w 1133475"/>
                <a:gd name="connsiteY4" fmla="*/ 1035844 h 1759744"/>
                <a:gd name="connsiteX5" fmla="*/ 433387 w 1133475"/>
                <a:gd name="connsiteY5" fmla="*/ 1150144 h 1759744"/>
                <a:gd name="connsiteX6" fmla="*/ 342900 w 1133475"/>
                <a:gd name="connsiteY6" fmla="*/ 1290638 h 1759744"/>
                <a:gd name="connsiteX7" fmla="*/ 271462 w 1133475"/>
                <a:gd name="connsiteY7" fmla="*/ 1390650 h 1759744"/>
                <a:gd name="connsiteX8" fmla="*/ 185737 w 1133475"/>
                <a:gd name="connsiteY8" fmla="*/ 1500188 h 1759744"/>
                <a:gd name="connsiteX9" fmla="*/ 90487 w 1133475"/>
                <a:gd name="connsiteY9" fmla="*/ 1619250 h 1759744"/>
                <a:gd name="connsiteX10" fmla="*/ 9525 w 1133475"/>
                <a:gd name="connsiteY10" fmla="*/ 1712119 h 1759744"/>
                <a:gd name="connsiteX11" fmla="*/ 2381 w 1133475"/>
                <a:gd name="connsiteY11" fmla="*/ 1728788 h 1759744"/>
                <a:gd name="connsiteX12" fmla="*/ 0 w 1133475"/>
                <a:gd name="connsiteY12" fmla="*/ 1740694 h 1759744"/>
                <a:gd name="connsiteX13" fmla="*/ 0 w 1133475"/>
                <a:gd name="connsiteY13" fmla="*/ 1747838 h 1759744"/>
                <a:gd name="connsiteX14" fmla="*/ 4762 w 1133475"/>
                <a:gd name="connsiteY14" fmla="*/ 1757363 h 1759744"/>
                <a:gd name="connsiteX15" fmla="*/ 14287 w 1133475"/>
                <a:gd name="connsiteY15" fmla="*/ 1759744 h 1759744"/>
                <a:gd name="connsiteX16" fmla="*/ 38100 w 1133475"/>
                <a:gd name="connsiteY16" fmla="*/ 1754981 h 1759744"/>
                <a:gd name="connsiteX17" fmla="*/ 107156 w 1133475"/>
                <a:gd name="connsiteY17" fmla="*/ 1712119 h 1759744"/>
                <a:gd name="connsiteX18" fmla="*/ 200025 w 1133475"/>
                <a:gd name="connsiteY18" fmla="*/ 1638300 h 1759744"/>
                <a:gd name="connsiteX19" fmla="*/ 290512 w 1133475"/>
                <a:gd name="connsiteY19" fmla="*/ 1562100 h 1759744"/>
                <a:gd name="connsiteX20" fmla="*/ 373856 w 1133475"/>
                <a:gd name="connsiteY20" fmla="*/ 1478756 h 1759744"/>
                <a:gd name="connsiteX21" fmla="*/ 435768 w 1133475"/>
                <a:gd name="connsiteY21" fmla="*/ 1407319 h 1759744"/>
                <a:gd name="connsiteX22" fmla="*/ 514350 w 1133475"/>
                <a:gd name="connsiteY22" fmla="*/ 1314450 h 1759744"/>
                <a:gd name="connsiteX23" fmla="*/ 600075 w 1133475"/>
                <a:gd name="connsiteY23" fmla="*/ 1200150 h 1759744"/>
                <a:gd name="connsiteX24" fmla="*/ 690562 w 1133475"/>
                <a:gd name="connsiteY24" fmla="*/ 1071563 h 1759744"/>
                <a:gd name="connsiteX25" fmla="*/ 764381 w 1133475"/>
                <a:gd name="connsiteY25" fmla="*/ 964406 h 1759744"/>
                <a:gd name="connsiteX26" fmla="*/ 864393 w 1133475"/>
                <a:gd name="connsiteY26" fmla="*/ 802481 h 1759744"/>
                <a:gd name="connsiteX27" fmla="*/ 883443 w 1133475"/>
                <a:gd name="connsiteY27" fmla="*/ 759619 h 1759744"/>
                <a:gd name="connsiteX28" fmla="*/ 914400 w 1133475"/>
                <a:gd name="connsiteY28" fmla="*/ 683419 h 1759744"/>
                <a:gd name="connsiteX29" fmla="*/ 969168 w 1133475"/>
                <a:gd name="connsiteY29" fmla="*/ 581025 h 1759744"/>
                <a:gd name="connsiteX30" fmla="*/ 1014412 w 1133475"/>
                <a:gd name="connsiteY30" fmla="*/ 490538 h 1759744"/>
                <a:gd name="connsiteX31" fmla="*/ 1071562 w 1133475"/>
                <a:gd name="connsiteY31" fmla="*/ 366713 h 1759744"/>
                <a:gd name="connsiteX32" fmla="*/ 1081087 w 1133475"/>
                <a:gd name="connsiteY32" fmla="*/ 354806 h 1759744"/>
                <a:gd name="connsiteX33" fmla="*/ 1092993 w 1133475"/>
                <a:gd name="connsiteY33" fmla="*/ 350044 h 1759744"/>
                <a:gd name="connsiteX34" fmla="*/ 1116806 w 1133475"/>
                <a:gd name="connsiteY34" fmla="*/ 333375 h 1759744"/>
                <a:gd name="connsiteX35" fmla="*/ 1131093 w 1133475"/>
                <a:gd name="connsiteY35" fmla="*/ 314325 h 1759744"/>
                <a:gd name="connsiteX36" fmla="*/ 1133475 w 1133475"/>
                <a:gd name="connsiteY36" fmla="*/ 297656 h 1759744"/>
                <a:gd name="connsiteX37" fmla="*/ 1131093 w 1133475"/>
                <a:gd name="connsiteY37" fmla="*/ 278606 h 1759744"/>
                <a:gd name="connsiteX38" fmla="*/ 1126331 w 1133475"/>
                <a:gd name="connsiteY38" fmla="*/ 252413 h 1759744"/>
                <a:gd name="connsiteX39" fmla="*/ 1114425 w 1133475"/>
                <a:gd name="connsiteY39" fmla="*/ 228600 h 1759744"/>
                <a:gd name="connsiteX40" fmla="*/ 1085850 w 1133475"/>
                <a:gd name="connsiteY40" fmla="*/ 185738 h 1759744"/>
                <a:gd name="connsiteX41" fmla="*/ 1062037 w 1133475"/>
                <a:gd name="connsiteY41" fmla="*/ 157163 h 1759744"/>
                <a:gd name="connsiteX42" fmla="*/ 1021556 w 1133475"/>
                <a:gd name="connsiteY42" fmla="*/ 114300 h 1759744"/>
                <a:gd name="connsiteX43" fmla="*/ 983456 w 1133475"/>
                <a:gd name="connsiteY43" fmla="*/ 80963 h 1759744"/>
                <a:gd name="connsiteX44" fmla="*/ 954881 w 1133475"/>
                <a:gd name="connsiteY44" fmla="*/ 61913 h 1759744"/>
                <a:gd name="connsiteX45" fmla="*/ 912018 w 1133475"/>
                <a:gd name="connsiteY45" fmla="*/ 40481 h 1759744"/>
                <a:gd name="connsiteX46" fmla="*/ 869156 w 1133475"/>
                <a:gd name="connsiteY46" fmla="*/ 23813 h 1759744"/>
                <a:gd name="connsiteX47" fmla="*/ 821531 w 1133475"/>
                <a:gd name="connsiteY47" fmla="*/ 9525 h 1759744"/>
                <a:gd name="connsiteX48" fmla="*/ 781050 w 1133475"/>
                <a:gd name="connsiteY48" fmla="*/ 2381 h 1759744"/>
                <a:gd name="connsiteX49" fmla="*/ 726281 w 1133475"/>
                <a:gd name="connsiteY49" fmla="*/ 0 h 1759744"/>
                <a:gd name="connsiteX50" fmla="*/ 690562 w 1133475"/>
                <a:gd name="connsiteY50" fmla="*/ 2381 h 1759744"/>
                <a:gd name="connsiteX51" fmla="*/ 681037 w 1133475"/>
                <a:gd name="connsiteY51" fmla="*/ 4763 h 1759744"/>
                <a:gd name="connsiteX52" fmla="*/ 671512 w 1133475"/>
                <a:gd name="connsiteY52" fmla="*/ 11906 h 1759744"/>
                <a:gd name="connsiteX53" fmla="*/ 669131 w 1133475"/>
                <a:gd name="connsiteY53" fmla="*/ 23813 h 1759744"/>
                <a:gd name="connsiteX54" fmla="*/ 673893 w 1133475"/>
                <a:gd name="connsiteY54" fmla="*/ 40481 h 1759744"/>
                <a:gd name="connsiteX55" fmla="*/ 692943 w 1133475"/>
                <a:gd name="connsiteY55" fmla="*/ 61913 h 1759744"/>
                <a:gd name="connsiteX56" fmla="*/ 726281 w 1133475"/>
                <a:gd name="connsiteY56" fmla="*/ 88106 h 1759744"/>
                <a:gd name="connsiteX57" fmla="*/ 752475 w 1133475"/>
                <a:gd name="connsiteY57" fmla="*/ 114300 h 1759744"/>
                <a:gd name="connsiteX58" fmla="*/ 773906 w 1133475"/>
                <a:gd name="connsiteY58" fmla="*/ 147638 h 1759744"/>
                <a:gd name="connsiteX59" fmla="*/ 781050 w 1133475"/>
                <a:gd name="connsiteY59" fmla="*/ 173831 h 1759744"/>
                <a:gd name="connsiteX60" fmla="*/ 785812 w 1133475"/>
                <a:gd name="connsiteY60" fmla="*/ 207169 h 1759744"/>
                <a:gd name="connsiteX61" fmla="*/ 783431 w 1133475"/>
                <a:gd name="connsiteY61" fmla="*/ 261938 h 1759744"/>
                <a:gd name="connsiteX62" fmla="*/ 769143 w 1133475"/>
                <a:gd name="connsiteY62" fmla="*/ 352425 h 1759744"/>
                <a:gd name="connsiteX63" fmla="*/ 750093 w 1133475"/>
                <a:gd name="connsiteY63" fmla="*/ 428625 h 1759744"/>
                <a:gd name="connsiteX64" fmla="*/ 714375 w 1133475"/>
                <a:gd name="connsiteY64" fmla="*/ 550069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3475" h="1759744">
                  <a:moveTo>
                    <a:pt x="714375" y="550069"/>
                  </a:moveTo>
                  <a:lnTo>
                    <a:pt x="673893" y="661988"/>
                  </a:lnTo>
                  <a:lnTo>
                    <a:pt x="616743" y="797719"/>
                  </a:lnTo>
                  <a:lnTo>
                    <a:pt x="557212" y="926306"/>
                  </a:lnTo>
                  <a:lnTo>
                    <a:pt x="502443" y="1035844"/>
                  </a:lnTo>
                  <a:lnTo>
                    <a:pt x="433387" y="1150144"/>
                  </a:lnTo>
                  <a:lnTo>
                    <a:pt x="342900" y="1290638"/>
                  </a:lnTo>
                  <a:lnTo>
                    <a:pt x="271462" y="1390650"/>
                  </a:lnTo>
                  <a:lnTo>
                    <a:pt x="185737" y="1500188"/>
                  </a:lnTo>
                  <a:lnTo>
                    <a:pt x="90487" y="1619250"/>
                  </a:lnTo>
                  <a:lnTo>
                    <a:pt x="9525" y="1712119"/>
                  </a:lnTo>
                  <a:lnTo>
                    <a:pt x="2381" y="1728788"/>
                  </a:lnTo>
                  <a:lnTo>
                    <a:pt x="0" y="1740694"/>
                  </a:lnTo>
                  <a:lnTo>
                    <a:pt x="0" y="1747838"/>
                  </a:lnTo>
                  <a:lnTo>
                    <a:pt x="4762" y="1757363"/>
                  </a:lnTo>
                  <a:lnTo>
                    <a:pt x="14287" y="1759744"/>
                  </a:lnTo>
                  <a:lnTo>
                    <a:pt x="38100" y="1754981"/>
                  </a:lnTo>
                  <a:lnTo>
                    <a:pt x="107156" y="1712119"/>
                  </a:lnTo>
                  <a:lnTo>
                    <a:pt x="200025" y="1638300"/>
                  </a:lnTo>
                  <a:lnTo>
                    <a:pt x="290512" y="1562100"/>
                  </a:lnTo>
                  <a:lnTo>
                    <a:pt x="373856" y="1478756"/>
                  </a:lnTo>
                  <a:lnTo>
                    <a:pt x="435768" y="1407319"/>
                  </a:lnTo>
                  <a:lnTo>
                    <a:pt x="514350" y="1314450"/>
                  </a:lnTo>
                  <a:lnTo>
                    <a:pt x="600075" y="1200150"/>
                  </a:lnTo>
                  <a:lnTo>
                    <a:pt x="690562" y="1071563"/>
                  </a:lnTo>
                  <a:lnTo>
                    <a:pt x="764381" y="964406"/>
                  </a:lnTo>
                  <a:lnTo>
                    <a:pt x="864393" y="802481"/>
                  </a:lnTo>
                  <a:lnTo>
                    <a:pt x="883443" y="759619"/>
                  </a:lnTo>
                  <a:lnTo>
                    <a:pt x="914400" y="683419"/>
                  </a:lnTo>
                  <a:lnTo>
                    <a:pt x="969168" y="581025"/>
                  </a:lnTo>
                  <a:lnTo>
                    <a:pt x="1014412" y="490538"/>
                  </a:lnTo>
                  <a:lnTo>
                    <a:pt x="1071562" y="366713"/>
                  </a:lnTo>
                  <a:lnTo>
                    <a:pt x="1081087" y="354806"/>
                  </a:lnTo>
                  <a:lnTo>
                    <a:pt x="1092993" y="350044"/>
                  </a:lnTo>
                  <a:lnTo>
                    <a:pt x="1116806" y="333375"/>
                  </a:lnTo>
                  <a:lnTo>
                    <a:pt x="1131093" y="314325"/>
                  </a:lnTo>
                  <a:lnTo>
                    <a:pt x="1133475" y="297656"/>
                  </a:lnTo>
                  <a:lnTo>
                    <a:pt x="1131093" y="278606"/>
                  </a:lnTo>
                  <a:lnTo>
                    <a:pt x="1126331" y="252413"/>
                  </a:lnTo>
                  <a:lnTo>
                    <a:pt x="1114425" y="228600"/>
                  </a:lnTo>
                  <a:lnTo>
                    <a:pt x="1085850" y="185738"/>
                  </a:lnTo>
                  <a:lnTo>
                    <a:pt x="1062037" y="157163"/>
                  </a:lnTo>
                  <a:lnTo>
                    <a:pt x="1021556" y="114300"/>
                  </a:lnTo>
                  <a:lnTo>
                    <a:pt x="983456" y="80963"/>
                  </a:lnTo>
                  <a:lnTo>
                    <a:pt x="954881" y="61913"/>
                  </a:lnTo>
                  <a:lnTo>
                    <a:pt x="912018" y="40481"/>
                  </a:lnTo>
                  <a:lnTo>
                    <a:pt x="869156" y="23813"/>
                  </a:lnTo>
                  <a:lnTo>
                    <a:pt x="821531" y="9525"/>
                  </a:lnTo>
                  <a:lnTo>
                    <a:pt x="781050" y="2381"/>
                  </a:lnTo>
                  <a:lnTo>
                    <a:pt x="726281" y="0"/>
                  </a:lnTo>
                  <a:lnTo>
                    <a:pt x="690562" y="2381"/>
                  </a:lnTo>
                  <a:lnTo>
                    <a:pt x="681037" y="4763"/>
                  </a:lnTo>
                  <a:lnTo>
                    <a:pt x="671512" y="11906"/>
                  </a:lnTo>
                  <a:lnTo>
                    <a:pt x="669131" y="23813"/>
                  </a:lnTo>
                  <a:lnTo>
                    <a:pt x="673893" y="40481"/>
                  </a:lnTo>
                  <a:lnTo>
                    <a:pt x="692943" y="61913"/>
                  </a:lnTo>
                  <a:lnTo>
                    <a:pt x="726281" y="88106"/>
                  </a:lnTo>
                  <a:lnTo>
                    <a:pt x="752475" y="114300"/>
                  </a:lnTo>
                  <a:lnTo>
                    <a:pt x="773906" y="147638"/>
                  </a:lnTo>
                  <a:lnTo>
                    <a:pt x="781050" y="173831"/>
                  </a:lnTo>
                  <a:lnTo>
                    <a:pt x="785812" y="207169"/>
                  </a:lnTo>
                  <a:cubicBezTo>
                    <a:pt x="785018" y="225425"/>
                    <a:pt x="784225" y="243682"/>
                    <a:pt x="783431" y="261938"/>
                  </a:cubicBezTo>
                  <a:lnTo>
                    <a:pt x="769143" y="352425"/>
                  </a:lnTo>
                  <a:lnTo>
                    <a:pt x="750093" y="428625"/>
                  </a:lnTo>
                  <a:lnTo>
                    <a:pt x="714375" y="550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6">
              <a:extLst>
                <a:ext uri="{FF2B5EF4-FFF2-40B4-BE49-F238E27FC236}">
                  <a16:creationId xmlns:a16="http://schemas.microsoft.com/office/drawing/2014/main" id="{40635F0A-57A2-419D-8861-BF1E50883931}"/>
                </a:ext>
              </a:extLst>
            </p:cNvPr>
            <p:cNvSpPr/>
            <p:nvPr/>
          </p:nvSpPr>
          <p:spPr>
            <a:xfrm>
              <a:off x="5643563" y="1657350"/>
              <a:ext cx="966787" cy="1400175"/>
            </a:xfrm>
            <a:custGeom>
              <a:avLst/>
              <a:gdLst>
                <a:gd name="connsiteX0" fmla="*/ 438150 w 966787"/>
                <a:gd name="connsiteY0" fmla="*/ 602456 h 1400175"/>
                <a:gd name="connsiteX1" fmla="*/ 333375 w 966787"/>
                <a:gd name="connsiteY1" fmla="*/ 804863 h 1400175"/>
                <a:gd name="connsiteX2" fmla="*/ 207168 w 966787"/>
                <a:gd name="connsiteY2" fmla="*/ 1035844 h 1400175"/>
                <a:gd name="connsiteX3" fmla="*/ 73818 w 966787"/>
                <a:gd name="connsiteY3" fmla="*/ 1266825 h 1400175"/>
                <a:gd name="connsiteX4" fmla="*/ 0 w 966787"/>
                <a:gd name="connsiteY4" fmla="*/ 1400175 h 1400175"/>
                <a:gd name="connsiteX5" fmla="*/ 66675 w 966787"/>
                <a:gd name="connsiteY5" fmla="*/ 1390650 h 1400175"/>
                <a:gd name="connsiteX6" fmla="*/ 207168 w 966787"/>
                <a:gd name="connsiteY6" fmla="*/ 1235869 h 1400175"/>
                <a:gd name="connsiteX7" fmla="*/ 300037 w 966787"/>
                <a:gd name="connsiteY7" fmla="*/ 1131094 h 1400175"/>
                <a:gd name="connsiteX8" fmla="*/ 395287 w 966787"/>
                <a:gd name="connsiteY8" fmla="*/ 1019175 h 1400175"/>
                <a:gd name="connsiteX9" fmla="*/ 495300 w 966787"/>
                <a:gd name="connsiteY9" fmla="*/ 895350 h 1400175"/>
                <a:gd name="connsiteX10" fmla="*/ 585787 w 966787"/>
                <a:gd name="connsiteY10" fmla="*/ 776288 h 1400175"/>
                <a:gd name="connsiteX11" fmla="*/ 650081 w 966787"/>
                <a:gd name="connsiteY11" fmla="*/ 690563 h 1400175"/>
                <a:gd name="connsiteX12" fmla="*/ 697706 w 966787"/>
                <a:gd name="connsiteY12" fmla="*/ 623888 h 1400175"/>
                <a:gd name="connsiteX13" fmla="*/ 754856 w 966787"/>
                <a:gd name="connsiteY13" fmla="*/ 542925 h 1400175"/>
                <a:gd name="connsiteX14" fmla="*/ 797718 w 966787"/>
                <a:gd name="connsiteY14" fmla="*/ 485775 h 1400175"/>
                <a:gd name="connsiteX15" fmla="*/ 831056 w 966787"/>
                <a:gd name="connsiteY15" fmla="*/ 447675 h 1400175"/>
                <a:gd name="connsiteX16" fmla="*/ 831056 w 966787"/>
                <a:gd name="connsiteY16" fmla="*/ 447675 h 1400175"/>
                <a:gd name="connsiteX17" fmla="*/ 876300 w 966787"/>
                <a:gd name="connsiteY17" fmla="*/ 404813 h 1400175"/>
                <a:gd name="connsiteX18" fmla="*/ 914400 w 966787"/>
                <a:gd name="connsiteY18" fmla="*/ 378619 h 1400175"/>
                <a:gd name="connsiteX19" fmla="*/ 945356 w 966787"/>
                <a:gd name="connsiteY19" fmla="*/ 354806 h 1400175"/>
                <a:gd name="connsiteX20" fmla="*/ 959643 w 966787"/>
                <a:gd name="connsiteY20" fmla="*/ 335756 h 1400175"/>
                <a:gd name="connsiteX21" fmla="*/ 966787 w 966787"/>
                <a:gd name="connsiteY21" fmla="*/ 314325 h 1400175"/>
                <a:gd name="connsiteX22" fmla="*/ 964406 w 966787"/>
                <a:gd name="connsiteY22" fmla="*/ 292894 h 1400175"/>
                <a:gd name="connsiteX23" fmla="*/ 959643 w 966787"/>
                <a:gd name="connsiteY23" fmla="*/ 269081 h 1400175"/>
                <a:gd name="connsiteX24" fmla="*/ 947737 w 966787"/>
                <a:gd name="connsiteY24" fmla="*/ 247650 h 1400175"/>
                <a:gd name="connsiteX25" fmla="*/ 931068 w 966787"/>
                <a:gd name="connsiteY25" fmla="*/ 228600 h 1400175"/>
                <a:gd name="connsiteX26" fmla="*/ 892968 w 966787"/>
                <a:gd name="connsiteY26" fmla="*/ 192881 h 1400175"/>
                <a:gd name="connsiteX27" fmla="*/ 854868 w 966787"/>
                <a:gd name="connsiteY27" fmla="*/ 161925 h 1400175"/>
                <a:gd name="connsiteX28" fmla="*/ 790575 w 966787"/>
                <a:gd name="connsiteY28" fmla="*/ 121444 h 1400175"/>
                <a:gd name="connsiteX29" fmla="*/ 711993 w 966787"/>
                <a:gd name="connsiteY29" fmla="*/ 78581 h 1400175"/>
                <a:gd name="connsiteX30" fmla="*/ 652462 w 966787"/>
                <a:gd name="connsiteY30" fmla="*/ 52388 h 1400175"/>
                <a:gd name="connsiteX31" fmla="*/ 578643 w 966787"/>
                <a:gd name="connsiteY31" fmla="*/ 26194 h 1400175"/>
                <a:gd name="connsiteX32" fmla="*/ 502443 w 966787"/>
                <a:gd name="connsiteY32" fmla="*/ 4763 h 1400175"/>
                <a:gd name="connsiteX33" fmla="*/ 471487 w 966787"/>
                <a:gd name="connsiteY33" fmla="*/ 0 h 1400175"/>
                <a:gd name="connsiteX34" fmla="*/ 454818 w 966787"/>
                <a:gd name="connsiteY34" fmla="*/ 2381 h 1400175"/>
                <a:gd name="connsiteX35" fmla="*/ 445293 w 966787"/>
                <a:gd name="connsiteY35" fmla="*/ 7144 h 1400175"/>
                <a:gd name="connsiteX36" fmla="*/ 442912 w 966787"/>
                <a:gd name="connsiteY36" fmla="*/ 19050 h 1400175"/>
                <a:gd name="connsiteX37" fmla="*/ 450056 w 966787"/>
                <a:gd name="connsiteY37" fmla="*/ 35719 h 1400175"/>
                <a:gd name="connsiteX38" fmla="*/ 495300 w 966787"/>
                <a:gd name="connsiteY38" fmla="*/ 85725 h 1400175"/>
                <a:gd name="connsiteX39" fmla="*/ 523875 w 966787"/>
                <a:gd name="connsiteY39" fmla="*/ 116681 h 1400175"/>
                <a:gd name="connsiteX40" fmla="*/ 540543 w 966787"/>
                <a:gd name="connsiteY40" fmla="*/ 140494 h 1400175"/>
                <a:gd name="connsiteX41" fmla="*/ 552450 w 966787"/>
                <a:gd name="connsiteY41" fmla="*/ 161925 h 1400175"/>
                <a:gd name="connsiteX42" fmla="*/ 561975 w 966787"/>
                <a:gd name="connsiteY42" fmla="*/ 185738 h 1400175"/>
                <a:gd name="connsiteX43" fmla="*/ 566737 w 966787"/>
                <a:gd name="connsiteY43" fmla="*/ 207169 h 1400175"/>
                <a:gd name="connsiteX44" fmla="*/ 569118 w 966787"/>
                <a:gd name="connsiteY44" fmla="*/ 242888 h 1400175"/>
                <a:gd name="connsiteX45" fmla="*/ 564356 w 966787"/>
                <a:gd name="connsiteY45" fmla="*/ 288131 h 1400175"/>
                <a:gd name="connsiteX46" fmla="*/ 552450 w 966787"/>
                <a:gd name="connsiteY46" fmla="*/ 347663 h 1400175"/>
                <a:gd name="connsiteX47" fmla="*/ 526256 w 966787"/>
                <a:gd name="connsiteY47" fmla="*/ 414338 h 1400175"/>
                <a:gd name="connsiteX48" fmla="*/ 438150 w 966787"/>
                <a:gd name="connsiteY48" fmla="*/ 602456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7" h="1400175">
                  <a:moveTo>
                    <a:pt x="438150" y="602456"/>
                  </a:moveTo>
                  <a:lnTo>
                    <a:pt x="333375" y="804863"/>
                  </a:lnTo>
                  <a:lnTo>
                    <a:pt x="207168" y="1035844"/>
                  </a:lnTo>
                  <a:lnTo>
                    <a:pt x="73818" y="1266825"/>
                  </a:lnTo>
                  <a:lnTo>
                    <a:pt x="0" y="1400175"/>
                  </a:lnTo>
                  <a:lnTo>
                    <a:pt x="66675" y="1390650"/>
                  </a:lnTo>
                  <a:lnTo>
                    <a:pt x="207168" y="1235869"/>
                  </a:lnTo>
                  <a:lnTo>
                    <a:pt x="300037" y="1131094"/>
                  </a:lnTo>
                  <a:lnTo>
                    <a:pt x="395287" y="1019175"/>
                  </a:lnTo>
                  <a:lnTo>
                    <a:pt x="495300" y="895350"/>
                  </a:lnTo>
                  <a:lnTo>
                    <a:pt x="585787" y="776288"/>
                  </a:lnTo>
                  <a:lnTo>
                    <a:pt x="650081" y="690563"/>
                  </a:lnTo>
                  <a:lnTo>
                    <a:pt x="697706" y="623888"/>
                  </a:lnTo>
                  <a:lnTo>
                    <a:pt x="754856" y="542925"/>
                  </a:lnTo>
                  <a:lnTo>
                    <a:pt x="797718" y="485775"/>
                  </a:lnTo>
                  <a:lnTo>
                    <a:pt x="831056" y="447675"/>
                  </a:lnTo>
                  <a:lnTo>
                    <a:pt x="831056" y="447675"/>
                  </a:lnTo>
                  <a:lnTo>
                    <a:pt x="876300" y="404813"/>
                  </a:lnTo>
                  <a:lnTo>
                    <a:pt x="914400" y="378619"/>
                  </a:lnTo>
                  <a:lnTo>
                    <a:pt x="945356" y="354806"/>
                  </a:lnTo>
                  <a:lnTo>
                    <a:pt x="959643" y="335756"/>
                  </a:lnTo>
                  <a:lnTo>
                    <a:pt x="966787" y="314325"/>
                  </a:lnTo>
                  <a:lnTo>
                    <a:pt x="964406" y="292894"/>
                  </a:lnTo>
                  <a:lnTo>
                    <a:pt x="959643" y="269081"/>
                  </a:lnTo>
                  <a:lnTo>
                    <a:pt x="947737" y="247650"/>
                  </a:lnTo>
                  <a:lnTo>
                    <a:pt x="931068" y="228600"/>
                  </a:lnTo>
                  <a:lnTo>
                    <a:pt x="892968" y="192881"/>
                  </a:lnTo>
                  <a:lnTo>
                    <a:pt x="854868" y="161925"/>
                  </a:lnTo>
                  <a:lnTo>
                    <a:pt x="790575" y="121444"/>
                  </a:lnTo>
                  <a:lnTo>
                    <a:pt x="711993" y="78581"/>
                  </a:lnTo>
                  <a:lnTo>
                    <a:pt x="652462" y="52388"/>
                  </a:lnTo>
                  <a:lnTo>
                    <a:pt x="578643" y="26194"/>
                  </a:lnTo>
                  <a:lnTo>
                    <a:pt x="502443" y="4763"/>
                  </a:lnTo>
                  <a:lnTo>
                    <a:pt x="471487" y="0"/>
                  </a:lnTo>
                  <a:lnTo>
                    <a:pt x="454818" y="2381"/>
                  </a:lnTo>
                  <a:lnTo>
                    <a:pt x="445293" y="7144"/>
                  </a:lnTo>
                  <a:lnTo>
                    <a:pt x="442912" y="19050"/>
                  </a:lnTo>
                  <a:lnTo>
                    <a:pt x="450056" y="35719"/>
                  </a:lnTo>
                  <a:lnTo>
                    <a:pt x="495300" y="85725"/>
                  </a:lnTo>
                  <a:lnTo>
                    <a:pt x="523875" y="116681"/>
                  </a:lnTo>
                  <a:lnTo>
                    <a:pt x="540543" y="140494"/>
                  </a:lnTo>
                  <a:lnTo>
                    <a:pt x="552450" y="161925"/>
                  </a:lnTo>
                  <a:lnTo>
                    <a:pt x="561975" y="185738"/>
                  </a:lnTo>
                  <a:lnTo>
                    <a:pt x="566737" y="207169"/>
                  </a:lnTo>
                  <a:lnTo>
                    <a:pt x="569118" y="242888"/>
                  </a:lnTo>
                  <a:lnTo>
                    <a:pt x="564356" y="288131"/>
                  </a:lnTo>
                  <a:lnTo>
                    <a:pt x="552450" y="347663"/>
                  </a:lnTo>
                  <a:lnTo>
                    <a:pt x="526256" y="414338"/>
                  </a:lnTo>
                  <a:lnTo>
                    <a:pt x="438150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7">
              <a:extLst>
                <a:ext uri="{FF2B5EF4-FFF2-40B4-BE49-F238E27FC236}">
                  <a16:creationId xmlns:a16="http://schemas.microsoft.com/office/drawing/2014/main" id="{81C0A017-2DFC-4EAE-A790-742F2F639654}"/>
                </a:ext>
              </a:extLst>
            </p:cNvPr>
            <p:cNvSpPr/>
            <p:nvPr/>
          </p:nvSpPr>
          <p:spPr>
            <a:xfrm>
              <a:off x="4614863" y="1893888"/>
              <a:ext cx="752475" cy="963612"/>
            </a:xfrm>
            <a:custGeom>
              <a:avLst/>
              <a:gdLst>
                <a:gd name="connsiteX0" fmla="*/ 407193 w 752475"/>
                <a:gd name="connsiteY0" fmla="*/ 654844 h 964406"/>
                <a:gd name="connsiteX1" fmla="*/ 330993 w 752475"/>
                <a:gd name="connsiteY1" fmla="*/ 533400 h 964406"/>
                <a:gd name="connsiteX2" fmla="*/ 252412 w 752475"/>
                <a:gd name="connsiteY2" fmla="*/ 409575 h 964406"/>
                <a:gd name="connsiteX3" fmla="*/ 164306 w 752475"/>
                <a:gd name="connsiteY3" fmla="*/ 278606 h 964406"/>
                <a:gd name="connsiteX4" fmla="*/ 71437 w 752475"/>
                <a:gd name="connsiteY4" fmla="*/ 140494 h 964406"/>
                <a:gd name="connsiteX5" fmla="*/ 9525 w 752475"/>
                <a:gd name="connsiteY5" fmla="*/ 52387 h 964406"/>
                <a:gd name="connsiteX6" fmla="*/ 2381 w 752475"/>
                <a:gd name="connsiteY6" fmla="*/ 33337 h 964406"/>
                <a:gd name="connsiteX7" fmla="*/ 0 w 752475"/>
                <a:gd name="connsiteY7" fmla="*/ 16669 h 964406"/>
                <a:gd name="connsiteX8" fmla="*/ 2381 w 752475"/>
                <a:gd name="connsiteY8" fmla="*/ 2381 h 964406"/>
                <a:gd name="connsiteX9" fmla="*/ 11906 w 752475"/>
                <a:gd name="connsiteY9" fmla="*/ 0 h 964406"/>
                <a:gd name="connsiteX10" fmla="*/ 26193 w 752475"/>
                <a:gd name="connsiteY10" fmla="*/ 2381 h 964406"/>
                <a:gd name="connsiteX11" fmla="*/ 73818 w 752475"/>
                <a:gd name="connsiteY11" fmla="*/ 23812 h 964406"/>
                <a:gd name="connsiteX12" fmla="*/ 197643 w 752475"/>
                <a:gd name="connsiteY12" fmla="*/ 100012 h 964406"/>
                <a:gd name="connsiteX13" fmla="*/ 352425 w 752475"/>
                <a:gd name="connsiteY13" fmla="*/ 200025 h 964406"/>
                <a:gd name="connsiteX14" fmla="*/ 488156 w 752475"/>
                <a:gd name="connsiteY14" fmla="*/ 295275 h 964406"/>
                <a:gd name="connsiteX15" fmla="*/ 604837 w 752475"/>
                <a:gd name="connsiteY15" fmla="*/ 381000 h 964406"/>
                <a:gd name="connsiteX16" fmla="*/ 623887 w 752475"/>
                <a:gd name="connsiteY16" fmla="*/ 402431 h 964406"/>
                <a:gd name="connsiteX17" fmla="*/ 664368 w 752475"/>
                <a:gd name="connsiteY17" fmla="*/ 466725 h 964406"/>
                <a:gd name="connsiteX18" fmla="*/ 688181 w 752475"/>
                <a:gd name="connsiteY18" fmla="*/ 511969 h 964406"/>
                <a:gd name="connsiteX19" fmla="*/ 716756 w 752475"/>
                <a:gd name="connsiteY19" fmla="*/ 581025 h 964406"/>
                <a:gd name="connsiteX20" fmla="*/ 733425 w 752475"/>
                <a:gd name="connsiteY20" fmla="*/ 635794 h 964406"/>
                <a:gd name="connsiteX21" fmla="*/ 747712 w 752475"/>
                <a:gd name="connsiteY21" fmla="*/ 702469 h 964406"/>
                <a:gd name="connsiteX22" fmla="*/ 752475 w 752475"/>
                <a:gd name="connsiteY22" fmla="*/ 762000 h 964406"/>
                <a:gd name="connsiteX23" fmla="*/ 747712 w 752475"/>
                <a:gd name="connsiteY23" fmla="*/ 804862 h 964406"/>
                <a:gd name="connsiteX24" fmla="*/ 735806 w 752475"/>
                <a:gd name="connsiteY24" fmla="*/ 850106 h 964406"/>
                <a:gd name="connsiteX25" fmla="*/ 709612 w 752475"/>
                <a:gd name="connsiteY25" fmla="*/ 902494 h 964406"/>
                <a:gd name="connsiteX26" fmla="*/ 688181 w 752475"/>
                <a:gd name="connsiteY26" fmla="*/ 942975 h 964406"/>
                <a:gd name="connsiteX27" fmla="*/ 669131 w 752475"/>
                <a:gd name="connsiteY27" fmla="*/ 959644 h 964406"/>
                <a:gd name="connsiteX28" fmla="*/ 654843 w 752475"/>
                <a:gd name="connsiteY28" fmla="*/ 964406 h 964406"/>
                <a:gd name="connsiteX29" fmla="*/ 642937 w 752475"/>
                <a:gd name="connsiteY29" fmla="*/ 964406 h 964406"/>
                <a:gd name="connsiteX30" fmla="*/ 619125 w 752475"/>
                <a:gd name="connsiteY30" fmla="*/ 959644 h 964406"/>
                <a:gd name="connsiteX31" fmla="*/ 583406 w 752475"/>
                <a:gd name="connsiteY31" fmla="*/ 940594 h 964406"/>
                <a:gd name="connsiteX32" fmla="*/ 554831 w 752475"/>
                <a:gd name="connsiteY32" fmla="*/ 914400 h 964406"/>
                <a:gd name="connsiteX33" fmla="*/ 514350 w 752475"/>
                <a:gd name="connsiteY33" fmla="*/ 840581 h 964406"/>
                <a:gd name="connsiteX34" fmla="*/ 407193 w 752475"/>
                <a:gd name="connsiteY34" fmla="*/ 654844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2475" h="964406">
                  <a:moveTo>
                    <a:pt x="407193" y="654844"/>
                  </a:moveTo>
                  <a:lnTo>
                    <a:pt x="330993" y="533400"/>
                  </a:lnTo>
                  <a:lnTo>
                    <a:pt x="252412" y="409575"/>
                  </a:lnTo>
                  <a:lnTo>
                    <a:pt x="164306" y="278606"/>
                  </a:lnTo>
                  <a:lnTo>
                    <a:pt x="71437" y="140494"/>
                  </a:lnTo>
                  <a:lnTo>
                    <a:pt x="9525" y="52387"/>
                  </a:lnTo>
                  <a:lnTo>
                    <a:pt x="2381" y="33337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97643" y="100012"/>
                  </a:lnTo>
                  <a:lnTo>
                    <a:pt x="352425" y="200025"/>
                  </a:lnTo>
                  <a:lnTo>
                    <a:pt x="488156" y="295275"/>
                  </a:lnTo>
                  <a:lnTo>
                    <a:pt x="604837" y="381000"/>
                  </a:lnTo>
                  <a:lnTo>
                    <a:pt x="623887" y="402431"/>
                  </a:lnTo>
                  <a:lnTo>
                    <a:pt x="664368" y="466725"/>
                  </a:lnTo>
                  <a:lnTo>
                    <a:pt x="688181" y="511969"/>
                  </a:lnTo>
                  <a:lnTo>
                    <a:pt x="716756" y="581025"/>
                  </a:lnTo>
                  <a:lnTo>
                    <a:pt x="733425" y="635794"/>
                  </a:lnTo>
                  <a:lnTo>
                    <a:pt x="747712" y="702469"/>
                  </a:lnTo>
                  <a:lnTo>
                    <a:pt x="752475" y="762000"/>
                  </a:lnTo>
                  <a:lnTo>
                    <a:pt x="747712" y="804862"/>
                  </a:lnTo>
                  <a:lnTo>
                    <a:pt x="735806" y="850106"/>
                  </a:lnTo>
                  <a:lnTo>
                    <a:pt x="709612" y="902494"/>
                  </a:lnTo>
                  <a:lnTo>
                    <a:pt x="688181" y="942975"/>
                  </a:lnTo>
                  <a:lnTo>
                    <a:pt x="669131" y="959644"/>
                  </a:lnTo>
                  <a:lnTo>
                    <a:pt x="654843" y="964406"/>
                  </a:lnTo>
                  <a:lnTo>
                    <a:pt x="642937" y="964406"/>
                  </a:lnTo>
                  <a:lnTo>
                    <a:pt x="619125" y="959644"/>
                  </a:lnTo>
                  <a:lnTo>
                    <a:pt x="583406" y="940594"/>
                  </a:lnTo>
                  <a:lnTo>
                    <a:pt x="554831" y="914400"/>
                  </a:lnTo>
                  <a:lnTo>
                    <a:pt x="514350" y="840581"/>
                  </a:lnTo>
                  <a:lnTo>
                    <a:pt x="407193" y="654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3">
              <a:extLst>
                <a:ext uri="{FF2B5EF4-FFF2-40B4-BE49-F238E27FC236}">
                  <a16:creationId xmlns:a16="http://schemas.microsoft.com/office/drawing/2014/main" id="{2BDD6D28-125F-425E-A810-258319462BC4}"/>
                </a:ext>
              </a:extLst>
            </p:cNvPr>
            <p:cNvSpPr/>
            <p:nvPr/>
          </p:nvSpPr>
          <p:spPr>
            <a:xfrm>
              <a:off x="3398838" y="3573463"/>
              <a:ext cx="338137" cy="2351087"/>
            </a:xfrm>
            <a:custGeom>
              <a:avLst/>
              <a:gdLst>
                <a:gd name="connsiteX0" fmla="*/ 95122 w 337530"/>
                <a:gd name="connsiteY0" fmla="*/ 1073960 h 2350437"/>
                <a:gd name="connsiteX1" fmla="*/ 101259 w 337530"/>
                <a:gd name="connsiteY1" fmla="*/ 834620 h 2350437"/>
                <a:gd name="connsiteX2" fmla="*/ 101259 w 337530"/>
                <a:gd name="connsiteY2" fmla="*/ 653581 h 2350437"/>
                <a:gd name="connsiteX3" fmla="*/ 101259 w 337530"/>
                <a:gd name="connsiteY3" fmla="*/ 530843 h 2350437"/>
                <a:gd name="connsiteX4" fmla="*/ 101259 w 337530"/>
                <a:gd name="connsiteY4" fmla="*/ 392762 h 2350437"/>
                <a:gd name="connsiteX5" fmla="*/ 95122 w 337530"/>
                <a:gd name="connsiteY5" fmla="*/ 257750 h 2350437"/>
                <a:gd name="connsiteX6" fmla="*/ 85917 w 337530"/>
                <a:gd name="connsiteY6" fmla="*/ 85917 h 2350437"/>
                <a:gd name="connsiteX7" fmla="*/ 165696 w 337530"/>
                <a:gd name="connsiteY7" fmla="*/ 0 h 2350437"/>
                <a:gd name="connsiteX8" fmla="*/ 236271 w 337530"/>
                <a:gd name="connsiteY8" fmla="*/ 55232 h 2350437"/>
                <a:gd name="connsiteX9" fmla="*/ 263887 w 337530"/>
                <a:gd name="connsiteY9" fmla="*/ 85917 h 2350437"/>
                <a:gd name="connsiteX10" fmla="*/ 288435 w 337530"/>
                <a:gd name="connsiteY10" fmla="*/ 119670 h 2350437"/>
                <a:gd name="connsiteX11" fmla="*/ 303777 w 337530"/>
                <a:gd name="connsiteY11" fmla="*/ 159560 h 2350437"/>
                <a:gd name="connsiteX12" fmla="*/ 322188 w 337530"/>
                <a:gd name="connsiteY12" fmla="*/ 211723 h 2350437"/>
                <a:gd name="connsiteX13" fmla="*/ 331393 w 337530"/>
                <a:gd name="connsiteY13" fmla="*/ 273092 h 2350437"/>
                <a:gd name="connsiteX14" fmla="*/ 337530 w 337530"/>
                <a:gd name="connsiteY14" fmla="*/ 359009 h 2350437"/>
                <a:gd name="connsiteX15" fmla="*/ 331393 w 337530"/>
                <a:gd name="connsiteY15" fmla="*/ 632102 h 2350437"/>
                <a:gd name="connsiteX16" fmla="*/ 322188 w 337530"/>
                <a:gd name="connsiteY16" fmla="*/ 1037138 h 2350437"/>
                <a:gd name="connsiteX17" fmla="*/ 312982 w 337530"/>
                <a:gd name="connsiteY17" fmla="*/ 1359326 h 2350437"/>
                <a:gd name="connsiteX18" fmla="*/ 300709 w 337530"/>
                <a:gd name="connsiteY18" fmla="*/ 1755157 h 2350437"/>
                <a:gd name="connsiteX19" fmla="*/ 291503 w 337530"/>
                <a:gd name="connsiteY19" fmla="*/ 2025181 h 2350437"/>
                <a:gd name="connsiteX20" fmla="*/ 288435 w 337530"/>
                <a:gd name="connsiteY20" fmla="*/ 2114166 h 2350437"/>
                <a:gd name="connsiteX21" fmla="*/ 279229 w 337530"/>
                <a:gd name="connsiteY21" fmla="*/ 2181672 h 2350437"/>
                <a:gd name="connsiteX22" fmla="*/ 270024 w 337530"/>
                <a:gd name="connsiteY22" fmla="*/ 2227699 h 2350437"/>
                <a:gd name="connsiteX23" fmla="*/ 254682 w 337530"/>
                <a:gd name="connsiteY23" fmla="*/ 2276794 h 2350437"/>
                <a:gd name="connsiteX24" fmla="*/ 233203 w 337530"/>
                <a:gd name="connsiteY24" fmla="*/ 2313616 h 2350437"/>
                <a:gd name="connsiteX25" fmla="*/ 208655 w 337530"/>
                <a:gd name="connsiteY25" fmla="*/ 2338164 h 2350437"/>
                <a:gd name="connsiteX26" fmla="*/ 187176 w 337530"/>
                <a:gd name="connsiteY26" fmla="*/ 2347369 h 2350437"/>
                <a:gd name="connsiteX27" fmla="*/ 159560 w 337530"/>
                <a:gd name="connsiteY27" fmla="*/ 2350437 h 2350437"/>
                <a:gd name="connsiteX28" fmla="*/ 147286 w 337530"/>
                <a:gd name="connsiteY28" fmla="*/ 2350437 h 2350437"/>
                <a:gd name="connsiteX29" fmla="*/ 125807 w 337530"/>
                <a:gd name="connsiteY29" fmla="*/ 2341232 h 2350437"/>
                <a:gd name="connsiteX30" fmla="*/ 98190 w 337530"/>
                <a:gd name="connsiteY30" fmla="*/ 2319753 h 2350437"/>
                <a:gd name="connsiteX31" fmla="*/ 79780 w 337530"/>
                <a:gd name="connsiteY31" fmla="*/ 2298274 h 2350437"/>
                <a:gd name="connsiteX32" fmla="*/ 58301 w 337530"/>
                <a:gd name="connsiteY32" fmla="*/ 2249178 h 2350437"/>
                <a:gd name="connsiteX33" fmla="*/ 36821 w 337530"/>
                <a:gd name="connsiteY33" fmla="*/ 2187809 h 2350437"/>
                <a:gd name="connsiteX34" fmla="*/ 21479 w 337530"/>
                <a:gd name="connsiteY34" fmla="*/ 2114166 h 2350437"/>
                <a:gd name="connsiteX35" fmla="*/ 9205 w 337530"/>
                <a:gd name="connsiteY35" fmla="*/ 2037455 h 2350437"/>
                <a:gd name="connsiteX36" fmla="*/ 0 w 337530"/>
                <a:gd name="connsiteY36" fmla="*/ 1942333 h 2350437"/>
                <a:gd name="connsiteX37" fmla="*/ 6137 w 337530"/>
                <a:gd name="connsiteY37" fmla="*/ 1899374 h 2350437"/>
                <a:gd name="connsiteX38" fmla="*/ 30684 w 337530"/>
                <a:gd name="connsiteY38" fmla="*/ 1810389 h 2350437"/>
                <a:gd name="connsiteX39" fmla="*/ 67506 w 337530"/>
                <a:gd name="connsiteY39" fmla="*/ 1663103 h 2350437"/>
                <a:gd name="connsiteX40" fmla="*/ 73643 w 337530"/>
                <a:gd name="connsiteY40" fmla="*/ 1623213 h 2350437"/>
                <a:gd name="connsiteX41" fmla="*/ 82848 w 337530"/>
                <a:gd name="connsiteY41" fmla="*/ 1457517 h 2350437"/>
                <a:gd name="connsiteX42" fmla="*/ 95122 w 337530"/>
                <a:gd name="connsiteY42" fmla="*/ 1073960 h 23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7530" h="2350437">
                  <a:moveTo>
                    <a:pt x="95122" y="1073960"/>
                  </a:moveTo>
                  <a:lnTo>
                    <a:pt x="101259" y="834620"/>
                  </a:lnTo>
                  <a:lnTo>
                    <a:pt x="101259" y="653581"/>
                  </a:lnTo>
                  <a:lnTo>
                    <a:pt x="101259" y="530843"/>
                  </a:lnTo>
                  <a:lnTo>
                    <a:pt x="101259" y="392762"/>
                  </a:lnTo>
                  <a:lnTo>
                    <a:pt x="95122" y="257750"/>
                  </a:lnTo>
                  <a:lnTo>
                    <a:pt x="85917" y="85917"/>
                  </a:lnTo>
                  <a:lnTo>
                    <a:pt x="165696" y="0"/>
                  </a:lnTo>
                  <a:lnTo>
                    <a:pt x="236271" y="55232"/>
                  </a:lnTo>
                  <a:lnTo>
                    <a:pt x="263887" y="85917"/>
                  </a:lnTo>
                  <a:lnTo>
                    <a:pt x="288435" y="119670"/>
                  </a:lnTo>
                  <a:lnTo>
                    <a:pt x="303777" y="159560"/>
                  </a:lnTo>
                  <a:lnTo>
                    <a:pt x="322188" y="211723"/>
                  </a:lnTo>
                  <a:lnTo>
                    <a:pt x="331393" y="273092"/>
                  </a:lnTo>
                  <a:lnTo>
                    <a:pt x="337530" y="359009"/>
                  </a:lnTo>
                  <a:lnTo>
                    <a:pt x="331393" y="632102"/>
                  </a:lnTo>
                  <a:lnTo>
                    <a:pt x="322188" y="1037138"/>
                  </a:lnTo>
                  <a:lnTo>
                    <a:pt x="312982" y="1359326"/>
                  </a:lnTo>
                  <a:lnTo>
                    <a:pt x="300709" y="1755157"/>
                  </a:lnTo>
                  <a:lnTo>
                    <a:pt x="291503" y="2025181"/>
                  </a:lnTo>
                  <a:lnTo>
                    <a:pt x="288435" y="2114166"/>
                  </a:lnTo>
                  <a:lnTo>
                    <a:pt x="279229" y="2181672"/>
                  </a:lnTo>
                  <a:lnTo>
                    <a:pt x="270024" y="2227699"/>
                  </a:lnTo>
                  <a:lnTo>
                    <a:pt x="254682" y="2276794"/>
                  </a:lnTo>
                  <a:lnTo>
                    <a:pt x="233203" y="2313616"/>
                  </a:lnTo>
                  <a:lnTo>
                    <a:pt x="208655" y="2338164"/>
                  </a:lnTo>
                  <a:lnTo>
                    <a:pt x="187176" y="2347369"/>
                  </a:lnTo>
                  <a:lnTo>
                    <a:pt x="159560" y="2350437"/>
                  </a:lnTo>
                  <a:lnTo>
                    <a:pt x="147286" y="2350437"/>
                  </a:lnTo>
                  <a:lnTo>
                    <a:pt x="125807" y="2341232"/>
                  </a:lnTo>
                  <a:lnTo>
                    <a:pt x="98190" y="2319753"/>
                  </a:lnTo>
                  <a:lnTo>
                    <a:pt x="79780" y="2298274"/>
                  </a:lnTo>
                  <a:lnTo>
                    <a:pt x="58301" y="2249178"/>
                  </a:lnTo>
                  <a:lnTo>
                    <a:pt x="36821" y="2187809"/>
                  </a:lnTo>
                  <a:lnTo>
                    <a:pt x="21479" y="2114166"/>
                  </a:lnTo>
                  <a:lnTo>
                    <a:pt x="9205" y="2037455"/>
                  </a:lnTo>
                  <a:lnTo>
                    <a:pt x="0" y="1942333"/>
                  </a:lnTo>
                  <a:lnTo>
                    <a:pt x="6137" y="1899374"/>
                  </a:lnTo>
                  <a:lnTo>
                    <a:pt x="30684" y="1810389"/>
                  </a:lnTo>
                  <a:lnTo>
                    <a:pt x="67506" y="1663103"/>
                  </a:lnTo>
                  <a:lnTo>
                    <a:pt x="73643" y="1623213"/>
                  </a:lnTo>
                  <a:lnTo>
                    <a:pt x="82848" y="1457517"/>
                  </a:lnTo>
                  <a:lnTo>
                    <a:pt x="95122" y="107396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8">
              <a:extLst>
                <a:ext uri="{FF2B5EF4-FFF2-40B4-BE49-F238E27FC236}">
                  <a16:creationId xmlns:a16="http://schemas.microsoft.com/office/drawing/2014/main" id="{EFB1B3C5-9BF1-4E7B-83EC-0F18285775D9}"/>
                </a:ext>
              </a:extLst>
            </p:cNvPr>
            <p:cNvSpPr/>
            <p:nvPr/>
          </p:nvSpPr>
          <p:spPr>
            <a:xfrm>
              <a:off x="4230688" y="2733675"/>
              <a:ext cx="3001962" cy="650875"/>
            </a:xfrm>
            <a:custGeom>
              <a:avLst/>
              <a:gdLst>
                <a:gd name="connsiteX0" fmla="*/ 2117301 w 3002362"/>
                <a:gd name="connsiteY0" fmla="*/ 327620 h 650349"/>
                <a:gd name="connsiteX1" fmla="*/ 1806796 w 3002362"/>
                <a:gd name="connsiteY1" fmla="*/ 356959 h 650349"/>
                <a:gd name="connsiteX2" fmla="*/ 1550079 w 3002362"/>
                <a:gd name="connsiteY2" fmla="*/ 383853 h 650349"/>
                <a:gd name="connsiteX3" fmla="*/ 1369155 w 3002362"/>
                <a:gd name="connsiteY3" fmla="*/ 405857 h 650349"/>
                <a:gd name="connsiteX4" fmla="*/ 1158892 w 3002362"/>
                <a:gd name="connsiteY4" fmla="*/ 452310 h 650349"/>
                <a:gd name="connsiteX5" fmla="*/ 870392 w 3002362"/>
                <a:gd name="connsiteY5" fmla="*/ 520768 h 650349"/>
                <a:gd name="connsiteX6" fmla="*/ 647904 w 3002362"/>
                <a:gd name="connsiteY6" fmla="*/ 581891 h 650349"/>
                <a:gd name="connsiteX7" fmla="*/ 442531 w 3002362"/>
                <a:gd name="connsiteY7" fmla="*/ 635679 h 650349"/>
                <a:gd name="connsiteX8" fmla="*/ 386298 w 3002362"/>
                <a:gd name="connsiteY8" fmla="*/ 650349 h 650349"/>
                <a:gd name="connsiteX9" fmla="*/ 369183 w 3002362"/>
                <a:gd name="connsiteY9" fmla="*/ 650349 h 650349"/>
                <a:gd name="connsiteX10" fmla="*/ 339844 w 3002362"/>
                <a:gd name="connsiteY10" fmla="*/ 645459 h 650349"/>
                <a:gd name="connsiteX11" fmla="*/ 298280 w 3002362"/>
                <a:gd name="connsiteY11" fmla="*/ 628345 h 650349"/>
                <a:gd name="connsiteX12" fmla="*/ 251827 w 3002362"/>
                <a:gd name="connsiteY12" fmla="*/ 601451 h 650349"/>
                <a:gd name="connsiteX13" fmla="*/ 200484 w 3002362"/>
                <a:gd name="connsiteY13" fmla="*/ 567222 h 650349"/>
                <a:gd name="connsiteX14" fmla="*/ 129581 w 3002362"/>
                <a:gd name="connsiteY14" fmla="*/ 510989 h 650349"/>
                <a:gd name="connsiteX15" fmla="*/ 97797 w 3002362"/>
                <a:gd name="connsiteY15" fmla="*/ 481649 h 650349"/>
                <a:gd name="connsiteX16" fmla="*/ 80683 w 3002362"/>
                <a:gd name="connsiteY16" fmla="*/ 466980 h 650349"/>
                <a:gd name="connsiteX17" fmla="*/ 58678 w 3002362"/>
                <a:gd name="connsiteY17" fmla="*/ 444976 h 650349"/>
                <a:gd name="connsiteX18" fmla="*/ 36674 w 3002362"/>
                <a:gd name="connsiteY18" fmla="*/ 418082 h 650349"/>
                <a:gd name="connsiteX19" fmla="*/ 22004 w 3002362"/>
                <a:gd name="connsiteY19" fmla="*/ 388743 h 650349"/>
                <a:gd name="connsiteX20" fmla="*/ 17115 w 3002362"/>
                <a:gd name="connsiteY20" fmla="*/ 364293 h 650349"/>
                <a:gd name="connsiteX21" fmla="*/ 12225 w 3002362"/>
                <a:gd name="connsiteY21" fmla="*/ 349624 h 650349"/>
                <a:gd name="connsiteX22" fmla="*/ 4890 w 3002362"/>
                <a:gd name="connsiteY22" fmla="*/ 334954 h 650349"/>
                <a:gd name="connsiteX23" fmla="*/ 0 w 3002362"/>
                <a:gd name="connsiteY23" fmla="*/ 312950 h 650349"/>
                <a:gd name="connsiteX24" fmla="*/ 2445 w 3002362"/>
                <a:gd name="connsiteY24" fmla="*/ 303170 h 650349"/>
                <a:gd name="connsiteX25" fmla="*/ 9780 w 3002362"/>
                <a:gd name="connsiteY25" fmla="*/ 295836 h 650349"/>
                <a:gd name="connsiteX26" fmla="*/ 29339 w 3002362"/>
                <a:gd name="connsiteY26" fmla="*/ 295836 h 650349"/>
                <a:gd name="connsiteX27" fmla="*/ 61123 w 3002362"/>
                <a:gd name="connsiteY27" fmla="*/ 308060 h 650349"/>
                <a:gd name="connsiteX28" fmla="*/ 102687 w 3002362"/>
                <a:gd name="connsiteY28" fmla="*/ 339844 h 650349"/>
                <a:gd name="connsiteX29" fmla="*/ 166255 w 3002362"/>
                <a:gd name="connsiteY29" fmla="*/ 381408 h 650349"/>
                <a:gd name="connsiteX30" fmla="*/ 217598 w 3002362"/>
                <a:gd name="connsiteY30" fmla="*/ 408302 h 650349"/>
                <a:gd name="connsiteX31" fmla="*/ 266496 w 3002362"/>
                <a:gd name="connsiteY31" fmla="*/ 420526 h 650349"/>
                <a:gd name="connsiteX32" fmla="*/ 315395 w 3002362"/>
                <a:gd name="connsiteY32" fmla="*/ 425416 h 650349"/>
                <a:gd name="connsiteX33" fmla="*/ 356958 w 3002362"/>
                <a:gd name="connsiteY33" fmla="*/ 425416 h 650349"/>
                <a:gd name="connsiteX34" fmla="*/ 474315 w 3002362"/>
                <a:gd name="connsiteY34" fmla="*/ 405857 h 650349"/>
                <a:gd name="connsiteX35" fmla="*/ 816603 w 3002362"/>
                <a:gd name="connsiteY35" fmla="*/ 342289 h 650349"/>
                <a:gd name="connsiteX36" fmla="*/ 1234685 w 3002362"/>
                <a:gd name="connsiteY36" fmla="*/ 264052 h 650349"/>
                <a:gd name="connsiteX37" fmla="*/ 1501181 w 3002362"/>
                <a:gd name="connsiteY37" fmla="*/ 217598 h 650349"/>
                <a:gd name="connsiteX38" fmla="*/ 1557414 w 3002362"/>
                <a:gd name="connsiteY38" fmla="*/ 200484 h 650349"/>
                <a:gd name="connsiteX39" fmla="*/ 1863029 w 3002362"/>
                <a:gd name="connsiteY39" fmla="*/ 168700 h 650349"/>
                <a:gd name="connsiteX40" fmla="*/ 1995055 w 3002362"/>
                <a:gd name="connsiteY40" fmla="*/ 154030 h 650349"/>
                <a:gd name="connsiteX41" fmla="*/ 2085517 w 3002362"/>
                <a:gd name="connsiteY41" fmla="*/ 146695 h 650349"/>
                <a:gd name="connsiteX42" fmla="*/ 2188203 w 3002362"/>
                <a:gd name="connsiteY42" fmla="*/ 134471 h 650349"/>
                <a:gd name="connsiteX43" fmla="*/ 2281110 w 3002362"/>
                <a:gd name="connsiteY43" fmla="*/ 119801 h 650349"/>
                <a:gd name="connsiteX44" fmla="*/ 2349568 w 3002362"/>
                <a:gd name="connsiteY44" fmla="*/ 105132 h 650349"/>
                <a:gd name="connsiteX45" fmla="*/ 2432695 w 3002362"/>
                <a:gd name="connsiteY45" fmla="*/ 80683 h 650349"/>
                <a:gd name="connsiteX46" fmla="*/ 2510933 w 3002362"/>
                <a:gd name="connsiteY46" fmla="*/ 53789 h 650349"/>
                <a:gd name="connsiteX47" fmla="*/ 2557386 w 3002362"/>
                <a:gd name="connsiteY47" fmla="*/ 34229 h 650349"/>
                <a:gd name="connsiteX48" fmla="*/ 2594060 w 3002362"/>
                <a:gd name="connsiteY48" fmla="*/ 12225 h 650349"/>
                <a:gd name="connsiteX49" fmla="*/ 2608730 w 3002362"/>
                <a:gd name="connsiteY49" fmla="*/ 0 h 650349"/>
                <a:gd name="connsiteX50" fmla="*/ 2628289 w 3002362"/>
                <a:gd name="connsiteY50" fmla="*/ 0 h 650349"/>
                <a:gd name="connsiteX51" fmla="*/ 2684522 w 3002362"/>
                <a:gd name="connsiteY51" fmla="*/ 4890 h 650349"/>
                <a:gd name="connsiteX52" fmla="*/ 2774984 w 3002362"/>
                <a:gd name="connsiteY52" fmla="*/ 26894 h 650349"/>
                <a:gd name="connsiteX53" fmla="*/ 2836107 w 3002362"/>
                <a:gd name="connsiteY53" fmla="*/ 48899 h 650349"/>
                <a:gd name="connsiteX54" fmla="*/ 2916790 w 3002362"/>
                <a:gd name="connsiteY54" fmla="*/ 83128 h 650349"/>
                <a:gd name="connsiteX55" fmla="*/ 2943684 w 3002362"/>
                <a:gd name="connsiteY55" fmla="*/ 102687 h 650349"/>
                <a:gd name="connsiteX56" fmla="*/ 2973023 w 3002362"/>
                <a:gd name="connsiteY56" fmla="*/ 129581 h 650349"/>
                <a:gd name="connsiteX57" fmla="*/ 2992582 w 3002362"/>
                <a:gd name="connsiteY57" fmla="*/ 151585 h 650349"/>
                <a:gd name="connsiteX58" fmla="*/ 2999917 w 3002362"/>
                <a:gd name="connsiteY58" fmla="*/ 171145 h 650349"/>
                <a:gd name="connsiteX59" fmla="*/ 3002362 w 3002362"/>
                <a:gd name="connsiteY59" fmla="*/ 193149 h 650349"/>
                <a:gd name="connsiteX60" fmla="*/ 2992582 w 3002362"/>
                <a:gd name="connsiteY60" fmla="*/ 220043 h 650349"/>
                <a:gd name="connsiteX61" fmla="*/ 2960798 w 3002362"/>
                <a:gd name="connsiteY61" fmla="*/ 246937 h 650349"/>
                <a:gd name="connsiteX62" fmla="*/ 2924124 w 3002362"/>
                <a:gd name="connsiteY62" fmla="*/ 268941 h 650349"/>
                <a:gd name="connsiteX63" fmla="*/ 2870336 w 3002362"/>
                <a:gd name="connsiteY63" fmla="*/ 271386 h 650349"/>
                <a:gd name="connsiteX64" fmla="*/ 2730976 w 3002362"/>
                <a:gd name="connsiteY64" fmla="*/ 278721 h 650349"/>
                <a:gd name="connsiteX65" fmla="*/ 2537827 w 3002362"/>
                <a:gd name="connsiteY65" fmla="*/ 290946 h 650349"/>
                <a:gd name="connsiteX66" fmla="*/ 2325119 w 3002362"/>
                <a:gd name="connsiteY66" fmla="*/ 308060 h 650349"/>
                <a:gd name="connsiteX67" fmla="*/ 2117301 w 3002362"/>
                <a:gd name="connsiteY67" fmla="*/ 32762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02362" h="650349">
                  <a:moveTo>
                    <a:pt x="2117301" y="327620"/>
                  </a:moveTo>
                  <a:lnTo>
                    <a:pt x="1806796" y="356959"/>
                  </a:lnTo>
                  <a:lnTo>
                    <a:pt x="1550079" y="383853"/>
                  </a:lnTo>
                  <a:lnTo>
                    <a:pt x="1369155" y="405857"/>
                  </a:lnTo>
                  <a:lnTo>
                    <a:pt x="1158892" y="452310"/>
                  </a:lnTo>
                  <a:lnTo>
                    <a:pt x="870392" y="520768"/>
                  </a:lnTo>
                  <a:lnTo>
                    <a:pt x="647904" y="581891"/>
                  </a:lnTo>
                  <a:lnTo>
                    <a:pt x="442531" y="635679"/>
                  </a:lnTo>
                  <a:lnTo>
                    <a:pt x="386298" y="650349"/>
                  </a:lnTo>
                  <a:lnTo>
                    <a:pt x="369183" y="650349"/>
                  </a:lnTo>
                  <a:lnTo>
                    <a:pt x="339844" y="645459"/>
                  </a:lnTo>
                  <a:lnTo>
                    <a:pt x="298280" y="628345"/>
                  </a:lnTo>
                  <a:lnTo>
                    <a:pt x="251827" y="601451"/>
                  </a:lnTo>
                  <a:lnTo>
                    <a:pt x="200484" y="567222"/>
                  </a:lnTo>
                  <a:lnTo>
                    <a:pt x="129581" y="510989"/>
                  </a:lnTo>
                  <a:lnTo>
                    <a:pt x="97797" y="481649"/>
                  </a:lnTo>
                  <a:lnTo>
                    <a:pt x="80683" y="466980"/>
                  </a:lnTo>
                  <a:lnTo>
                    <a:pt x="58678" y="444976"/>
                  </a:lnTo>
                  <a:lnTo>
                    <a:pt x="36674" y="418082"/>
                  </a:lnTo>
                  <a:lnTo>
                    <a:pt x="22004" y="388743"/>
                  </a:lnTo>
                  <a:lnTo>
                    <a:pt x="17115" y="364293"/>
                  </a:lnTo>
                  <a:lnTo>
                    <a:pt x="12225" y="349624"/>
                  </a:lnTo>
                  <a:lnTo>
                    <a:pt x="4890" y="334954"/>
                  </a:lnTo>
                  <a:lnTo>
                    <a:pt x="0" y="312950"/>
                  </a:lnTo>
                  <a:lnTo>
                    <a:pt x="2445" y="303170"/>
                  </a:lnTo>
                  <a:lnTo>
                    <a:pt x="9780" y="295836"/>
                  </a:lnTo>
                  <a:lnTo>
                    <a:pt x="29339" y="295836"/>
                  </a:lnTo>
                  <a:lnTo>
                    <a:pt x="61123" y="308060"/>
                  </a:lnTo>
                  <a:lnTo>
                    <a:pt x="102687" y="339844"/>
                  </a:lnTo>
                  <a:lnTo>
                    <a:pt x="166255" y="381408"/>
                  </a:lnTo>
                  <a:lnTo>
                    <a:pt x="217598" y="408302"/>
                  </a:lnTo>
                  <a:lnTo>
                    <a:pt x="266496" y="420526"/>
                  </a:lnTo>
                  <a:lnTo>
                    <a:pt x="315395" y="425416"/>
                  </a:lnTo>
                  <a:lnTo>
                    <a:pt x="356958" y="425416"/>
                  </a:lnTo>
                  <a:lnTo>
                    <a:pt x="474315" y="405857"/>
                  </a:lnTo>
                  <a:lnTo>
                    <a:pt x="816603" y="342289"/>
                  </a:lnTo>
                  <a:lnTo>
                    <a:pt x="1234685" y="264052"/>
                  </a:lnTo>
                  <a:lnTo>
                    <a:pt x="1501181" y="217598"/>
                  </a:lnTo>
                  <a:lnTo>
                    <a:pt x="1557414" y="200484"/>
                  </a:lnTo>
                  <a:lnTo>
                    <a:pt x="1863029" y="168700"/>
                  </a:lnTo>
                  <a:lnTo>
                    <a:pt x="1995055" y="154030"/>
                  </a:lnTo>
                  <a:lnTo>
                    <a:pt x="2085517" y="146695"/>
                  </a:lnTo>
                  <a:lnTo>
                    <a:pt x="2188203" y="134471"/>
                  </a:lnTo>
                  <a:lnTo>
                    <a:pt x="2281110" y="119801"/>
                  </a:lnTo>
                  <a:lnTo>
                    <a:pt x="2349568" y="105132"/>
                  </a:lnTo>
                  <a:lnTo>
                    <a:pt x="2432695" y="80683"/>
                  </a:lnTo>
                  <a:lnTo>
                    <a:pt x="2510933" y="53789"/>
                  </a:lnTo>
                  <a:lnTo>
                    <a:pt x="2557386" y="34229"/>
                  </a:lnTo>
                  <a:lnTo>
                    <a:pt x="2594060" y="12225"/>
                  </a:lnTo>
                  <a:lnTo>
                    <a:pt x="2608730" y="0"/>
                  </a:lnTo>
                  <a:lnTo>
                    <a:pt x="2628289" y="0"/>
                  </a:lnTo>
                  <a:lnTo>
                    <a:pt x="2684522" y="4890"/>
                  </a:lnTo>
                  <a:lnTo>
                    <a:pt x="2774984" y="26894"/>
                  </a:lnTo>
                  <a:lnTo>
                    <a:pt x="2836107" y="48899"/>
                  </a:lnTo>
                  <a:lnTo>
                    <a:pt x="2916790" y="83128"/>
                  </a:lnTo>
                  <a:lnTo>
                    <a:pt x="2943684" y="102687"/>
                  </a:lnTo>
                  <a:lnTo>
                    <a:pt x="2973023" y="129581"/>
                  </a:lnTo>
                  <a:lnTo>
                    <a:pt x="2992582" y="151585"/>
                  </a:lnTo>
                  <a:lnTo>
                    <a:pt x="2999917" y="171145"/>
                  </a:lnTo>
                  <a:lnTo>
                    <a:pt x="3002362" y="193149"/>
                  </a:lnTo>
                  <a:lnTo>
                    <a:pt x="2992582" y="220043"/>
                  </a:lnTo>
                  <a:lnTo>
                    <a:pt x="2960798" y="246937"/>
                  </a:lnTo>
                  <a:lnTo>
                    <a:pt x="2924124" y="268941"/>
                  </a:lnTo>
                  <a:lnTo>
                    <a:pt x="2870336" y="271386"/>
                  </a:lnTo>
                  <a:lnTo>
                    <a:pt x="2730976" y="278721"/>
                  </a:lnTo>
                  <a:lnTo>
                    <a:pt x="2537827" y="290946"/>
                  </a:lnTo>
                  <a:lnTo>
                    <a:pt x="2325119" y="308060"/>
                  </a:lnTo>
                  <a:lnTo>
                    <a:pt x="2117301" y="32762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0">
              <a:extLst>
                <a:ext uri="{FF2B5EF4-FFF2-40B4-BE49-F238E27FC236}">
                  <a16:creationId xmlns:a16="http://schemas.microsoft.com/office/drawing/2014/main" id="{831C3425-D5B5-4FE0-B01A-E86E02B8117F}"/>
                </a:ext>
              </a:extLst>
            </p:cNvPr>
            <p:cNvSpPr/>
            <p:nvPr/>
          </p:nvSpPr>
          <p:spPr>
            <a:xfrm>
              <a:off x="5316538" y="3097213"/>
              <a:ext cx="512762" cy="2185987"/>
            </a:xfrm>
            <a:custGeom>
              <a:avLst/>
              <a:gdLst>
                <a:gd name="connsiteX0" fmla="*/ 224392 w 513298"/>
                <a:gd name="connsiteY0" fmla="*/ 1060256 h 2185024"/>
                <a:gd name="connsiteX1" fmla="*/ 227197 w 513298"/>
                <a:gd name="connsiteY1" fmla="*/ 628300 h 2185024"/>
                <a:gd name="connsiteX2" fmla="*/ 230002 w 513298"/>
                <a:gd name="connsiteY2" fmla="*/ 252442 h 2185024"/>
                <a:gd name="connsiteX3" fmla="*/ 230002 w 513298"/>
                <a:gd name="connsiteY3" fmla="*/ 241222 h 2185024"/>
                <a:gd name="connsiteX4" fmla="*/ 218782 w 513298"/>
                <a:gd name="connsiteY4" fmla="*/ 201954 h 2185024"/>
                <a:gd name="connsiteX5" fmla="*/ 199148 w 513298"/>
                <a:gd name="connsiteY5" fmla="*/ 159880 h 2185024"/>
                <a:gd name="connsiteX6" fmla="*/ 179514 w 513298"/>
                <a:gd name="connsiteY6" fmla="*/ 126221 h 2185024"/>
                <a:gd name="connsiteX7" fmla="*/ 159879 w 513298"/>
                <a:gd name="connsiteY7" fmla="*/ 106587 h 2185024"/>
                <a:gd name="connsiteX8" fmla="*/ 134635 w 513298"/>
                <a:gd name="connsiteY8" fmla="*/ 92562 h 2185024"/>
                <a:gd name="connsiteX9" fmla="*/ 61708 w 513298"/>
                <a:gd name="connsiteY9" fmla="*/ 70123 h 2185024"/>
                <a:gd name="connsiteX10" fmla="*/ 0 w 513298"/>
                <a:gd name="connsiteY10" fmla="*/ 58903 h 2185024"/>
                <a:gd name="connsiteX11" fmla="*/ 283295 w 513298"/>
                <a:gd name="connsiteY11" fmla="*/ 0 h 2185024"/>
                <a:gd name="connsiteX12" fmla="*/ 359028 w 513298"/>
                <a:gd name="connsiteY12" fmla="*/ 53294 h 2185024"/>
                <a:gd name="connsiteX13" fmla="*/ 431955 w 513298"/>
                <a:gd name="connsiteY13" fmla="*/ 100977 h 2185024"/>
                <a:gd name="connsiteX14" fmla="*/ 474029 w 513298"/>
                <a:gd name="connsiteY14" fmla="*/ 134636 h 2185024"/>
                <a:gd name="connsiteX15" fmla="*/ 496468 w 513298"/>
                <a:gd name="connsiteY15" fmla="*/ 162685 h 2185024"/>
                <a:gd name="connsiteX16" fmla="*/ 510493 w 513298"/>
                <a:gd name="connsiteY16" fmla="*/ 187929 h 2185024"/>
                <a:gd name="connsiteX17" fmla="*/ 513298 w 513298"/>
                <a:gd name="connsiteY17" fmla="*/ 210368 h 2185024"/>
                <a:gd name="connsiteX18" fmla="*/ 504883 w 513298"/>
                <a:gd name="connsiteY18" fmla="*/ 244027 h 2185024"/>
                <a:gd name="connsiteX19" fmla="*/ 485249 w 513298"/>
                <a:gd name="connsiteY19" fmla="*/ 286101 h 2185024"/>
                <a:gd name="connsiteX20" fmla="*/ 457200 w 513298"/>
                <a:gd name="connsiteY20" fmla="*/ 319760 h 2185024"/>
                <a:gd name="connsiteX21" fmla="*/ 451590 w 513298"/>
                <a:gd name="connsiteY21" fmla="*/ 392687 h 2185024"/>
                <a:gd name="connsiteX22" fmla="*/ 451590 w 513298"/>
                <a:gd name="connsiteY22" fmla="*/ 746106 h 2185024"/>
                <a:gd name="connsiteX23" fmla="*/ 454395 w 513298"/>
                <a:gd name="connsiteY23" fmla="*/ 967694 h 2185024"/>
                <a:gd name="connsiteX24" fmla="*/ 448785 w 513298"/>
                <a:gd name="connsiteY24" fmla="*/ 1461357 h 2185024"/>
                <a:gd name="connsiteX25" fmla="*/ 440370 w 513298"/>
                <a:gd name="connsiteY25" fmla="*/ 1842825 h 2185024"/>
                <a:gd name="connsiteX26" fmla="*/ 429151 w 513298"/>
                <a:gd name="connsiteY26" fmla="*/ 2185024 h 2185024"/>
                <a:gd name="connsiteX27" fmla="*/ 201953 w 513298"/>
                <a:gd name="connsiteY27" fmla="*/ 2092462 h 2185024"/>
                <a:gd name="connsiteX28" fmla="*/ 210368 w 513298"/>
                <a:gd name="connsiteY28" fmla="*/ 1854045 h 2185024"/>
                <a:gd name="connsiteX29" fmla="*/ 215977 w 513298"/>
                <a:gd name="connsiteY29" fmla="*/ 1545505 h 2185024"/>
                <a:gd name="connsiteX30" fmla="*/ 224392 w 513298"/>
                <a:gd name="connsiteY30" fmla="*/ 1060256 h 21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298" h="2185024">
                  <a:moveTo>
                    <a:pt x="224392" y="1060256"/>
                  </a:moveTo>
                  <a:lnTo>
                    <a:pt x="227197" y="628300"/>
                  </a:lnTo>
                  <a:lnTo>
                    <a:pt x="230002" y="252442"/>
                  </a:lnTo>
                  <a:lnTo>
                    <a:pt x="230002" y="241222"/>
                  </a:lnTo>
                  <a:lnTo>
                    <a:pt x="218782" y="201954"/>
                  </a:lnTo>
                  <a:lnTo>
                    <a:pt x="199148" y="159880"/>
                  </a:lnTo>
                  <a:lnTo>
                    <a:pt x="179514" y="126221"/>
                  </a:lnTo>
                  <a:lnTo>
                    <a:pt x="159879" y="106587"/>
                  </a:lnTo>
                  <a:lnTo>
                    <a:pt x="134635" y="92562"/>
                  </a:lnTo>
                  <a:lnTo>
                    <a:pt x="61708" y="70123"/>
                  </a:lnTo>
                  <a:lnTo>
                    <a:pt x="0" y="58903"/>
                  </a:lnTo>
                  <a:lnTo>
                    <a:pt x="283295" y="0"/>
                  </a:lnTo>
                  <a:lnTo>
                    <a:pt x="359028" y="53294"/>
                  </a:lnTo>
                  <a:lnTo>
                    <a:pt x="431955" y="100977"/>
                  </a:lnTo>
                  <a:lnTo>
                    <a:pt x="474029" y="134636"/>
                  </a:lnTo>
                  <a:lnTo>
                    <a:pt x="496468" y="162685"/>
                  </a:lnTo>
                  <a:lnTo>
                    <a:pt x="510493" y="187929"/>
                  </a:lnTo>
                  <a:lnTo>
                    <a:pt x="513298" y="210368"/>
                  </a:lnTo>
                  <a:lnTo>
                    <a:pt x="504883" y="244027"/>
                  </a:lnTo>
                  <a:lnTo>
                    <a:pt x="485249" y="286101"/>
                  </a:lnTo>
                  <a:lnTo>
                    <a:pt x="457200" y="319760"/>
                  </a:lnTo>
                  <a:lnTo>
                    <a:pt x="451590" y="392687"/>
                  </a:lnTo>
                  <a:lnTo>
                    <a:pt x="451590" y="746106"/>
                  </a:lnTo>
                  <a:lnTo>
                    <a:pt x="454395" y="967694"/>
                  </a:lnTo>
                  <a:lnTo>
                    <a:pt x="448785" y="1461357"/>
                  </a:lnTo>
                  <a:lnTo>
                    <a:pt x="440370" y="1842825"/>
                  </a:lnTo>
                  <a:lnTo>
                    <a:pt x="429151" y="2185024"/>
                  </a:lnTo>
                  <a:lnTo>
                    <a:pt x="201953" y="2092462"/>
                  </a:lnTo>
                  <a:lnTo>
                    <a:pt x="210368" y="1854045"/>
                  </a:lnTo>
                  <a:lnTo>
                    <a:pt x="215977" y="1545505"/>
                  </a:lnTo>
                  <a:lnTo>
                    <a:pt x="224392" y="1060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9">
              <a:extLst>
                <a:ext uri="{FF2B5EF4-FFF2-40B4-BE49-F238E27FC236}">
                  <a16:creationId xmlns:a16="http://schemas.microsoft.com/office/drawing/2014/main" id="{6FE2F17D-8BF5-4185-A9F4-C01AF4470D36}"/>
                </a:ext>
              </a:extLst>
            </p:cNvPr>
            <p:cNvSpPr/>
            <p:nvPr/>
          </p:nvSpPr>
          <p:spPr>
            <a:xfrm>
              <a:off x="5680075" y="3829050"/>
              <a:ext cx="1071563" cy="323850"/>
            </a:xfrm>
            <a:custGeom>
              <a:avLst/>
              <a:gdLst>
                <a:gd name="connsiteX0" fmla="*/ 726141 w 1070875"/>
                <a:gd name="connsiteY0" fmla="*/ 261607 h 322730"/>
                <a:gd name="connsiteX1" fmla="*/ 550107 w 1070875"/>
                <a:gd name="connsiteY1" fmla="*/ 288501 h 322730"/>
                <a:gd name="connsiteX2" fmla="*/ 405856 w 1070875"/>
                <a:gd name="connsiteY2" fmla="*/ 310505 h 322730"/>
                <a:gd name="connsiteX3" fmla="*/ 330064 w 1070875"/>
                <a:gd name="connsiteY3" fmla="*/ 320285 h 322730"/>
                <a:gd name="connsiteX4" fmla="*/ 271386 w 1070875"/>
                <a:gd name="connsiteY4" fmla="*/ 322730 h 322730"/>
                <a:gd name="connsiteX5" fmla="*/ 202928 w 1070875"/>
                <a:gd name="connsiteY5" fmla="*/ 322730 h 322730"/>
                <a:gd name="connsiteX6" fmla="*/ 117356 w 1070875"/>
                <a:gd name="connsiteY6" fmla="*/ 315395 h 322730"/>
                <a:gd name="connsiteX7" fmla="*/ 0 w 1070875"/>
                <a:gd name="connsiteY7" fmla="*/ 295836 h 322730"/>
                <a:gd name="connsiteX8" fmla="*/ 0 w 1070875"/>
                <a:gd name="connsiteY8" fmla="*/ 180924 h 322730"/>
                <a:gd name="connsiteX9" fmla="*/ 132025 w 1070875"/>
                <a:gd name="connsiteY9" fmla="*/ 168700 h 322730"/>
                <a:gd name="connsiteX10" fmla="*/ 281165 w 1070875"/>
                <a:gd name="connsiteY10" fmla="*/ 144251 h 322730"/>
                <a:gd name="connsiteX11" fmla="*/ 413191 w 1070875"/>
                <a:gd name="connsiteY11" fmla="*/ 112467 h 322730"/>
                <a:gd name="connsiteX12" fmla="*/ 515878 w 1070875"/>
                <a:gd name="connsiteY12" fmla="*/ 83128 h 322730"/>
                <a:gd name="connsiteX13" fmla="*/ 603895 w 1070875"/>
                <a:gd name="connsiteY13" fmla="*/ 51344 h 322730"/>
                <a:gd name="connsiteX14" fmla="*/ 674797 w 1070875"/>
                <a:gd name="connsiteY14" fmla="*/ 19560 h 322730"/>
                <a:gd name="connsiteX15" fmla="*/ 713916 w 1070875"/>
                <a:gd name="connsiteY15" fmla="*/ 0 h 322730"/>
                <a:gd name="connsiteX16" fmla="*/ 762815 w 1070875"/>
                <a:gd name="connsiteY16" fmla="*/ 7335 h 322730"/>
                <a:gd name="connsiteX17" fmla="*/ 848387 w 1070875"/>
                <a:gd name="connsiteY17" fmla="*/ 24450 h 322730"/>
                <a:gd name="connsiteX18" fmla="*/ 909510 w 1070875"/>
                <a:gd name="connsiteY18" fmla="*/ 39119 h 322730"/>
                <a:gd name="connsiteX19" fmla="*/ 990192 w 1070875"/>
                <a:gd name="connsiteY19" fmla="*/ 70903 h 322730"/>
                <a:gd name="connsiteX20" fmla="*/ 1036646 w 1070875"/>
                <a:gd name="connsiteY20" fmla="*/ 95352 h 322730"/>
                <a:gd name="connsiteX21" fmla="*/ 1056205 w 1070875"/>
                <a:gd name="connsiteY21" fmla="*/ 110022 h 322730"/>
                <a:gd name="connsiteX22" fmla="*/ 1068430 w 1070875"/>
                <a:gd name="connsiteY22" fmla="*/ 129581 h 322730"/>
                <a:gd name="connsiteX23" fmla="*/ 1070875 w 1070875"/>
                <a:gd name="connsiteY23" fmla="*/ 149140 h 322730"/>
                <a:gd name="connsiteX24" fmla="*/ 1070875 w 1070875"/>
                <a:gd name="connsiteY24" fmla="*/ 158920 h 322730"/>
                <a:gd name="connsiteX25" fmla="*/ 1061095 w 1070875"/>
                <a:gd name="connsiteY25" fmla="*/ 178480 h 322730"/>
                <a:gd name="connsiteX26" fmla="*/ 1034201 w 1070875"/>
                <a:gd name="connsiteY26" fmla="*/ 198039 h 322730"/>
                <a:gd name="connsiteX27" fmla="*/ 1004862 w 1070875"/>
                <a:gd name="connsiteY27" fmla="*/ 215153 h 322730"/>
                <a:gd name="connsiteX28" fmla="*/ 958408 w 1070875"/>
                <a:gd name="connsiteY28" fmla="*/ 227378 h 322730"/>
                <a:gd name="connsiteX29" fmla="*/ 726141 w 1070875"/>
                <a:gd name="connsiteY29" fmla="*/ 261607 h 32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0875" h="322730">
                  <a:moveTo>
                    <a:pt x="726141" y="261607"/>
                  </a:moveTo>
                  <a:lnTo>
                    <a:pt x="550107" y="288501"/>
                  </a:lnTo>
                  <a:lnTo>
                    <a:pt x="405856" y="310505"/>
                  </a:lnTo>
                  <a:lnTo>
                    <a:pt x="330064" y="320285"/>
                  </a:lnTo>
                  <a:lnTo>
                    <a:pt x="271386" y="322730"/>
                  </a:lnTo>
                  <a:lnTo>
                    <a:pt x="202928" y="322730"/>
                  </a:lnTo>
                  <a:lnTo>
                    <a:pt x="117356" y="315395"/>
                  </a:lnTo>
                  <a:lnTo>
                    <a:pt x="0" y="295836"/>
                  </a:lnTo>
                  <a:lnTo>
                    <a:pt x="0" y="180924"/>
                  </a:lnTo>
                  <a:lnTo>
                    <a:pt x="132025" y="168700"/>
                  </a:lnTo>
                  <a:lnTo>
                    <a:pt x="281165" y="144251"/>
                  </a:lnTo>
                  <a:lnTo>
                    <a:pt x="413191" y="112467"/>
                  </a:lnTo>
                  <a:lnTo>
                    <a:pt x="515878" y="83128"/>
                  </a:lnTo>
                  <a:lnTo>
                    <a:pt x="603895" y="51344"/>
                  </a:lnTo>
                  <a:lnTo>
                    <a:pt x="674797" y="19560"/>
                  </a:lnTo>
                  <a:lnTo>
                    <a:pt x="713916" y="0"/>
                  </a:lnTo>
                  <a:lnTo>
                    <a:pt x="762815" y="7335"/>
                  </a:lnTo>
                  <a:lnTo>
                    <a:pt x="848387" y="24450"/>
                  </a:lnTo>
                  <a:lnTo>
                    <a:pt x="909510" y="39119"/>
                  </a:lnTo>
                  <a:lnTo>
                    <a:pt x="990192" y="70903"/>
                  </a:lnTo>
                  <a:lnTo>
                    <a:pt x="1036646" y="95352"/>
                  </a:lnTo>
                  <a:lnTo>
                    <a:pt x="1056205" y="110022"/>
                  </a:lnTo>
                  <a:lnTo>
                    <a:pt x="1068430" y="129581"/>
                  </a:lnTo>
                  <a:lnTo>
                    <a:pt x="1070875" y="149140"/>
                  </a:lnTo>
                  <a:lnTo>
                    <a:pt x="1070875" y="158920"/>
                  </a:lnTo>
                  <a:lnTo>
                    <a:pt x="1061095" y="178480"/>
                  </a:lnTo>
                  <a:lnTo>
                    <a:pt x="1034201" y="198039"/>
                  </a:lnTo>
                  <a:lnTo>
                    <a:pt x="1004862" y="215153"/>
                  </a:lnTo>
                  <a:lnTo>
                    <a:pt x="958408" y="227378"/>
                  </a:lnTo>
                  <a:lnTo>
                    <a:pt x="726141" y="2616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D66B4F42-E42B-4C76-B856-DCDD4D05E2A7}"/>
                </a:ext>
              </a:extLst>
            </p:cNvPr>
            <p:cNvSpPr/>
            <p:nvPr/>
          </p:nvSpPr>
          <p:spPr>
            <a:xfrm>
              <a:off x="4665663" y="4732338"/>
              <a:ext cx="2809875" cy="1349375"/>
            </a:xfrm>
            <a:custGeom>
              <a:avLst/>
              <a:gdLst>
                <a:gd name="connsiteX0" fmla="*/ 1109662 w 2809875"/>
                <a:gd name="connsiteY0" fmla="*/ 783431 h 1350169"/>
                <a:gd name="connsiteX1" fmla="*/ 1026319 w 2809875"/>
                <a:gd name="connsiteY1" fmla="*/ 711994 h 1350169"/>
                <a:gd name="connsiteX2" fmla="*/ 942975 w 2809875"/>
                <a:gd name="connsiteY2" fmla="*/ 642937 h 1350169"/>
                <a:gd name="connsiteX3" fmla="*/ 873919 w 2809875"/>
                <a:gd name="connsiteY3" fmla="*/ 585787 h 1350169"/>
                <a:gd name="connsiteX4" fmla="*/ 821531 w 2809875"/>
                <a:gd name="connsiteY4" fmla="*/ 540544 h 1350169"/>
                <a:gd name="connsiteX5" fmla="*/ 735806 w 2809875"/>
                <a:gd name="connsiteY5" fmla="*/ 473869 h 1350169"/>
                <a:gd name="connsiteX6" fmla="*/ 688181 w 2809875"/>
                <a:gd name="connsiteY6" fmla="*/ 435769 h 1350169"/>
                <a:gd name="connsiteX7" fmla="*/ 631031 w 2809875"/>
                <a:gd name="connsiteY7" fmla="*/ 392906 h 1350169"/>
                <a:gd name="connsiteX8" fmla="*/ 566737 w 2809875"/>
                <a:gd name="connsiteY8" fmla="*/ 345281 h 1350169"/>
                <a:gd name="connsiteX9" fmla="*/ 511969 w 2809875"/>
                <a:gd name="connsiteY9" fmla="*/ 307181 h 1350169"/>
                <a:gd name="connsiteX10" fmla="*/ 469106 w 2809875"/>
                <a:gd name="connsiteY10" fmla="*/ 280987 h 1350169"/>
                <a:gd name="connsiteX11" fmla="*/ 423862 w 2809875"/>
                <a:gd name="connsiteY11" fmla="*/ 254794 h 1350169"/>
                <a:gd name="connsiteX12" fmla="*/ 371475 w 2809875"/>
                <a:gd name="connsiteY12" fmla="*/ 223837 h 1350169"/>
                <a:gd name="connsiteX13" fmla="*/ 297656 w 2809875"/>
                <a:gd name="connsiteY13" fmla="*/ 188119 h 1350169"/>
                <a:gd name="connsiteX14" fmla="*/ 226219 w 2809875"/>
                <a:gd name="connsiteY14" fmla="*/ 154781 h 1350169"/>
                <a:gd name="connsiteX15" fmla="*/ 121444 w 2809875"/>
                <a:gd name="connsiteY15" fmla="*/ 107156 h 1350169"/>
                <a:gd name="connsiteX16" fmla="*/ 0 w 2809875"/>
                <a:gd name="connsiteY16" fmla="*/ 59531 h 1350169"/>
                <a:gd name="connsiteX17" fmla="*/ 28575 w 2809875"/>
                <a:gd name="connsiteY17" fmla="*/ 0 h 1350169"/>
                <a:gd name="connsiteX18" fmla="*/ 140494 w 2809875"/>
                <a:gd name="connsiteY18" fmla="*/ 30956 h 1350169"/>
                <a:gd name="connsiteX19" fmla="*/ 264319 w 2809875"/>
                <a:gd name="connsiteY19" fmla="*/ 73819 h 1350169"/>
                <a:gd name="connsiteX20" fmla="*/ 369094 w 2809875"/>
                <a:gd name="connsiteY20" fmla="*/ 116681 h 1350169"/>
                <a:gd name="connsiteX21" fmla="*/ 454819 w 2809875"/>
                <a:gd name="connsiteY21" fmla="*/ 157162 h 1350169"/>
                <a:gd name="connsiteX22" fmla="*/ 578644 w 2809875"/>
                <a:gd name="connsiteY22" fmla="*/ 216694 h 1350169"/>
                <a:gd name="connsiteX23" fmla="*/ 688181 w 2809875"/>
                <a:gd name="connsiteY23" fmla="*/ 273844 h 1350169"/>
                <a:gd name="connsiteX24" fmla="*/ 812006 w 2809875"/>
                <a:gd name="connsiteY24" fmla="*/ 340519 h 1350169"/>
                <a:gd name="connsiteX25" fmla="*/ 888206 w 2809875"/>
                <a:gd name="connsiteY25" fmla="*/ 385762 h 1350169"/>
                <a:gd name="connsiteX26" fmla="*/ 1100137 w 2809875"/>
                <a:gd name="connsiteY26" fmla="*/ 492919 h 1350169"/>
                <a:gd name="connsiteX27" fmla="*/ 1228725 w 2809875"/>
                <a:gd name="connsiteY27" fmla="*/ 576262 h 1350169"/>
                <a:gd name="connsiteX28" fmla="*/ 1419225 w 2809875"/>
                <a:gd name="connsiteY28" fmla="*/ 681037 h 1350169"/>
                <a:gd name="connsiteX29" fmla="*/ 1545431 w 2809875"/>
                <a:gd name="connsiteY29" fmla="*/ 745331 h 1350169"/>
                <a:gd name="connsiteX30" fmla="*/ 1664494 w 2809875"/>
                <a:gd name="connsiteY30" fmla="*/ 802481 h 1350169"/>
                <a:gd name="connsiteX31" fmla="*/ 1819275 w 2809875"/>
                <a:gd name="connsiteY31" fmla="*/ 866775 h 1350169"/>
                <a:gd name="connsiteX32" fmla="*/ 1981200 w 2809875"/>
                <a:gd name="connsiteY32" fmla="*/ 923925 h 1350169"/>
                <a:gd name="connsiteX33" fmla="*/ 2140744 w 2809875"/>
                <a:gd name="connsiteY33" fmla="*/ 973931 h 1350169"/>
                <a:gd name="connsiteX34" fmla="*/ 2324100 w 2809875"/>
                <a:gd name="connsiteY34" fmla="*/ 1019175 h 1350169"/>
                <a:gd name="connsiteX35" fmla="*/ 2481262 w 2809875"/>
                <a:gd name="connsiteY35" fmla="*/ 1050131 h 1350169"/>
                <a:gd name="connsiteX36" fmla="*/ 2667000 w 2809875"/>
                <a:gd name="connsiteY36" fmla="*/ 1073944 h 1350169"/>
                <a:gd name="connsiteX37" fmla="*/ 2769394 w 2809875"/>
                <a:gd name="connsiteY37" fmla="*/ 1083469 h 1350169"/>
                <a:gd name="connsiteX38" fmla="*/ 2793206 w 2809875"/>
                <a:gd name="connsiteY38" fmla="*/ 1090612 h 1350169"/>
                <a:gd name="connsiteX39" fmla="*/ 2802731 w 2809875"/>
                <a:gd name="connsiteY39" fmla="*/ 1095375 h 1350169"/>
                <a:gd name="connsiteX40" fmla="*/ 2807494 w 2809875"/>
                <a:gd name="connsiteY40" fmla="*/ 1100137 h 1350169"/>
                <a:gd name="connsiteX41" fmla="*/ 2809875 w 2809875"/>
                <a:gd name="connsiteY41" fmla="*/ 1109662 h 1350169"/>
                <a:gd name="connsiteX42" fmla="*/ 2805112 w 2809875"/>
                <a:gd name="connsiteY42" fmla="*/ 1123950 h 1350169"/>
                <a:gd name="connsiteX43" fmla="*/ 2786062 w 2809875"/>
                <a:gd name="connsiteY43" fmla="*/ 1138237 h 1350169"/>
                <a:gd name="connsiteX44" fmla="*/ 2752725 w 2809875"/>
                <a:gd name="connsiteY44" fmla="*/ 1152525 h 1350169"/>
                <a:gd name="connsiteX45" fmla="*/ 2652712 w 2809875"/>
                <a:gd name="connsiteY45" fmla="*/ 1178719 h 1350169"/>
                <a:gd name="connsiteX46" fmla="*/ 2505075 w 2809875"/>
                <a:gd name="connsiteY46" fmla="*/ 1219200 h 1350169"/>
                <a:gd name="connsiteX47" fmla="*/ 2264569 w 2809875"/>
                <a:gd name="connsiteY47" fmla="*/ 1281112 h 1350169"/>
                <a:gd name="connsiteX48" fmla="*/ 2040731 w 2809875"/>
                <a:gd name="connsiteY48" fmla="*/ 1333500 h 1350169"/>
                <a:gd name="connsiteX49" fmla="*/ 1983581 w 2809875"/>
                <a:gd name="connsiteY49" fmla="*/ 1347787 h 1350169"/>
                <a:gd name="connsiteX50" fmla="*/ 1962150 w 2809875"/>
                <a:gd name="connsiteY50" fmla="*/ 1350169 h 1350169"/>
                <a:gd name="connsiteX51" fmla="*/ 1919287 w 2809875"/>
                <a:gd name="connsiteY51" fmla="*/ 1347787 h 1350169"/>
                <a:gd name="connsiteX52" fmla="*/ 1866900 w 2809875"/>
                <a:gd name="connsiteY52" fmla="*/ 1338262 h 1350169"/>
                <a:gd name="connsiteX53" fmla="*/ 1828800 w 2809875"/>
                <a:gd name="connsiteY53" fmla="*/ 1328737 h 1350169"/>
                <a:gd name="connsiteX54" fmla="*/ 1793081 w 2809875"/>
                <a:gd name="connsiteY54" fmla="*/ 1314450 h 1350169"/>
                <a:gd name="connsiteX55" fmla="*/ 1752600 w 2809875"/>
                <a:gd name="connsiteY55" fmla="*/ 1293019 h 1350169"/>
                <a:gd name="connsiteX56" fmla="*/ 1685925 w 2809875"/>
                <a:gd name="connsiteY56" fmla="*/ 1247775 h 1350169"/>
                <a:gd name="connsiteX57" fmla="*/ 1600200 w 2809875"/>
                <a:gd name="connsiteY57" fmla="*/ 1185862 h 1350169"/>
                <a:gd name="connsiteX58" fmla="*/ 1485900 w 2809875"/>
                <a:gd name="connsiteY58" fmla="*/ 1097756 h 1350169"/>
                <a:gd name="connsiteX59" fmla="*/ 1350169 w 2809875"/>
                <a:gd name="connsiteY59" fmla="*/ 985837 h 1350169"/>
                <a:gd name="connsiteX60" fmla="*/ 1221581 w 2809875"/>
                <a:gd name="connsiteY60" fmla="*/ 878681 h 1350169"/>
                <a:gd name="connsiteX61" fmla="*/ 1109662 w 2809875"/>
                <a:gd name="connsiteY61" fmla="*/ 783431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809875" h="1350169">
                  <a:moveTo>
                    <a:pt x="1109662" y="783431"/>
                  </a:moveTo>
                  <a:lnTo>
                    <a:pt x="1026319" y="711994"/>
                  </a:lnTo>
                  <a:lnTo>
                    <a:pt x="942975" y="642937"/>
                  </a:lnTo>
                  <a:lnTo>
                    <a:pt x="873919" y="585787"/>
                  </a:lnTo>
                  <a:lnTo>
                    <a:pt x="821531" y="540544"/>
                  </a:lnTo>
                  <a:lnTo>
                    <a:pt x="735806" y="473869"/>
                  </a:lnTo>
                  <a:lnTo>
                    <a:pt x="688181" y="435769"/>
                  </a:lnTo>
                  <a:lnTo>
                    <a:pt x="631031" y="392906"/>
                  </a:lnTo>
                  <a:lnTo>
                    <a:pt x="566737" y="345281"/>
                  </a:lnTo>
                  <a:lnTo>
                    <a:pt x="511969" y="307181"/>
                  </a:lnTo>
                  <a:lnTo>
                    <a:pt x="469106" y="280987"/>
                  </a:lnTo>
                  <a:lnTo>
                    <a:pt x="423862" y="254794"/>
                  </a:lnTo>
                  <a:lnTo>
                    <a:pt x="371475" y="223837"/>
                  </a:lnTo>
                  <a:lnTo>
                    <a:pt x="297656" y="188119"/>
                  </a:lnTo>
                  <a:lnTo>
                    <a:pt x="226219" y="154781"/>
                  </a:lnTo>
                  <a:lnTo>
                    <a:pt x="121444" y="107156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40494" y="30956"/>
                  </a:lnTo>
                  <a:lnTo>
                    <a:pt x="264319" y="73819"/>
                  </a:lnTo>
                  <a:lnTo>
                    <a:pt x="369094" y="116681"/>
                  </a:lnTo>
                  <a:lnTo>
                    <a:pt x="454819" y="157162"/>
                  </a:lnTo>
                  <a:lnTo>
                    <a:pt x="578644" y="216694"/>
                  </a:lnTo>
                  <a:lnTo>
                    <a:pt x="688181" y="273844"/>
                  </a:lnTo>
                  <a:lnTo>
                    <a:pt x="812006" y="340519"/>
                  </a:lnTo>
                  <a:lnTo>
                    <a:pt x="888206" y="385762"/>
                  </a:lnTo>
                  <a:lnTo>
                    <a:pt x="1100137" y="492919"/>
                  </a:lnTo>
                  <a:lnTo>
                    <a:pt x="1228725" y="576262"/>
                  </a:lnTo>
                  <a:lnTo>
                    <a:pt x="1419225" y="681037"/>
                  </a:lnTo>
                  <a:lnTo>
                    <a:pt x="1545431" y="745331"/>
                  </a:lnTo>
                  <a:lnTo>
                    <a:pt x="1664494" y="802481"/>
                  </a:lnTo>
                  <a:lnTo>
                    <a:pt x="1819275" y="866775"/>
                  </a:lnTo>
                  <a:lnTo>
                    <a:pt x="1981200" y="923925"/>
                  </a:lnTo>
                  <a:lnTo>
                    <a:pt x="2140744" y="973931"/>
                  </a:lnTo>
                  <a:lnTo>
                    <a:pt x="2324100" y="1019175"/>
                  </a:lnTo>
                  <a:lnTo>
                    <a:pt x="2481262" y="1050131"/>
                  </a:lnTo>
                  <a:lnTo>
                    <a:pt x="2667000" y="1073944"/>
                  </a:lnTo>
                  <a:lnTo>
                    <a:pt x="2769394" y="1083469"/>
                  </a:lnTo>
                  <a:lnTo>
                    <a:pt x="2793206" y="1090612"/>
                  </a:lnTo>
                  <a:lnTo>
                    <a:pt x="2802731" y="1095375"/>
                  </a:lnTo>
                  <a:lnTo>
                    <a:pt x="2807494" y="1100137"/>
                  </a:lnTo>
                  <a:lnTo>
                    <a:pt x="2809875" y="1109662"/>
                  </a:lnTo>
                  <a:lnTo>
                    <a:pt x="2805112" y="1123950"/>
                  </a:lnTo>
                  <a:lnTo>
                    <a:pt x="2786062" y="1138237"/>
                  </a:lnTo>
                  <a:lnTo>
                    <a:pt x="2752725" y="1152525"/>
                  </a:lnTo>
                  <a:lnTo>
                    <a:pt x="2652712" y="1178719"/>
                  </a:lnTo>
                  <a:lnTo>
                    <a:pt x="2505075" y="1219200"/>
                  </a:lnTo>
                  <a:lnTo>
                    <a:pt x="2264569" y="1281112"/>
                  </a:lnTo>
                  <a:lnTo>
                    <a:pt x="2040731" y="1333500"/>
                  </a:lnTo>
                  <a:lnTo>
                    <a:pt x="1983581" y="1347787"/>
                  </a:lnTo>
                  <a:lnTo>
                    <a:pt x="1962150" y="1350169"/>
                  </a:lnTo>
                  <a:lnTo>
                    <a:pt x="1919287" y="1347787"/>
                  </a:lnTo>
                  <a:lnTo>
                    <a:pt x="1866900" y="1338262"/>
                  </a:lnTo>
                  <a:lnTo>
                    <a:pt x="1828800" y="1328737"/>
                  </a:lnTo>
                  <a:lnTo>
                    <a:pt x="1793081" y="1314450"/>
                  </a:lnTo>
                  <a:lnTo>
                    <a:pt x="1752600" y="1293019"/>
                  </a:lnTo>
                  <a:lnTo>
                    <a:pt x="1685925" y="1247775"/>
                  </a:lnTo>
                  <a:lnTo>
                    <a:pt x="1600200" y="1185862"/>
                  </a:lnTo>
                  <a:lnTo>
                    <a:pt x="1485900" y="1097756"/>
                  </a:lnTo>
                  <a:lnTo>
                    <a:pt x="1350169" y="985837"/>
                  </a:lnTo>
                  <a:lnTo>
                    <a:pt x="1221581" y="878681"/>
                  </a:lnTo>
                  <a:lnTo>
                    <a:pt x="1109662" y="7834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0929DE68-29E0-4316-A333-F30337BDF8D0}"/>
              </a:ext>
            </a:extLst>
          </p:cNvPr>
          <p:cNvGrpSpPr>
            <a:grpSpLocks/>
          </p:cNvGrpSpPr>
          <p:nvPr/>
        </p:nvGrpSpPr>
        <p:grpSpPr bwMode="auto">
          <a:xfrm>
            <a:off x="2543175" y="1504950"/>
            <a:ext cx="4779963" cy="4424363"/>
            <a:chOff x="2543175" y="1504950"/>
            <a:chExt cx="4779963" cy="4424363"/>
          </a:xfrm>
        </p:grpSpPr>
        <p:sp>
          <p:nvSpPr>
            <p:cNvPr id="24" name="フリーフォーム 121">
              <a:extLst>
                <a:ext uri="{FF2B5EF4-FFF2-40B4-BE49-F238E27FC236}">
                  <a16:creationId xmlns:a16="http://schemas.microsoft.com/office/drawing/2014/main" id="{C51CC7C4-9076-486E-8E06-E28A0030B1D2}"/>
                </a:ext>
              </a:extLst>
            </p:cNvPr>
            <p:cNvSpPr/>
            <p:nvPr/>
          </p:nvSpPr>
          <p:spPr>
            <a:xfrm>
              <a:off x="2700338" y="1528763"/>
              <a:ext cx="1368425" cy="1081087"/>
            </a:xfrm>
            <a:custGeom>
              <a:avLst/>
              <a:gdLst>
                <a:gd name="connsiteX0" fmla="*/ 1021556 w 1369218"/>
                <a:gd name="connsiteY0" fmla="*/ 559593 h 1081087"/>
                <a:gd name="connsiteX1" fmla="*/ 940593 w 1369218"/>
                <a:gd name="connsiteY1" fmla="*/ 616743 h 1081087"/>
                <a:gd name="connsiteX2" fmla="*/ 833437 w 1369218"/>
                <a:gd name="connsiteY2" fmla="*/ 690562 h 1081087"/>
                <a:gd name="connsiteX3" fmla="*/ 731043 w 1369218"/>
                <a:gd name="connsiteY3" fmla="*/ 754856 h 1081087"/>
                <a:gd name="connsiteX4" fmla="*/ 609600 w 1369218"/>
                <a:gd name="connsiteY4" fmla="*/ 826293 h 1081087"/>
                <a:gd name="connsiteX5" fmla="*/ 461962 w 1369218"/>
                <a:gd name="connsiteY5" fmla="*/ 904875 h 1081087"/>
                <a:gd name="connsiteX6" fmla="*/ 333375 w 1369218"/>
                <a:gd name="connsiteY6" fmla="*/ 966787 h 1081087"/>
                <a:gd name="connsiteX7" fmla="*/ 204787 w 1369218"/>
                <a:gd name="connsiteY7" fmla="*/ 1019175 h 1081087"/>
                <a:gd name="connsiteX8" fmla="*/ 85725 w 1369218"/>
                <a:gd name="connsiteY8" fmla="*/ 1064418 h 1081087"/>
                <a:gd name="connsiteX9" fmla="*/ 50006 w 1369218"/>
                <a:gd name="connsiteY9" fmla="*/ 1076325 h 1081087"/>
                <a:gd name="connsiteX10" fmla="*/ 19050 w 1369218"/>
                <a:gd name="connsiteY10" fmla="*/ 1081087 h 1081087"/>
                <a:gd name="connsiteX11" fmla="*/ 4762 w 1369218"/>
                <a:gd name="connsiteY11" fmla="*/ 1076325 h 1081087"/>
                <a:gd name="connsiteX12" fmla="*/ 0 w 1369218"/>
                <a:gd name="connsiteY12" fmla="*/ 1069181 h 1081087"/>
                <a:gd name="connsiteX13" fmla="*/ 4762 w 1369218"/>
                <a:gd name="connsiteY13" fmla="*/ 1057275 h 1081087"/>
                <a:gd name="connsiteX14" fmla="*/ 33337 w 1369218"/>
                <a:gd name="connsiteY14" fmla="*/ 1031081 h 1081087"/>
                <a:gd name="connsiteX15" fmla="*/ 119062 w 1369218"/>
                <a:gd name="connsiteY15" fmla="*/ 973931 h 1081087"/>
                <a:gd name="connsiteX16" fmla="*/ 228600 w 1369218"/>
                <a:gd name="connsiteY16" fmla="*/ 900112 h 1081087"/>
                <a:gd name="connsiteX17" fmla="*/ 342900 w 1369218"/>
                <a:gd name="connsiteY17" fmla="*/ 816768 h 1081087"/>
                <a:gd name="connsiteX18" fmla="*/ 457200 w 1369218"/>
                <a:gd name="connsiteY18" fmla="*/ 733425 h 1081087"/>
                <a:gd name="connsiteX19" fmla="*/ 566737 w 1369218"/>
                <a:gd name="connsiteY19" fmla="*/ 650081 h 1081087"/>
                <a:gd name="connsiteX20" fmla="*/ 661987 w 1369218"/>
                <a:gd name="connsiteY20" fmla="*/ 573881 h 1081087"/>
                <a:gd name="connsiteX21" fmla="*/ 759618 w 1369218"/>
                <a:gd name="connsiteY21" fmla="*/ 497681 h 1081087"/>
                <a:gd name="connsiteX22" fmla="*/ 814387 w 1369218"/>
                <a:gd name="connsiteY22" fmla="*/ 450056 h 1081087"/>
                <a:gd name="connsiteX23" fmla="*/ 869156 w 1369218"/>
                <a:gd name="connsiteY23" fmla="*/ 400050 h 1081087"/>
                <a:gd name="connsiteX24" fmla="*/ 923925 w 1369218"/>
                <a:gd name="connsiteY24" fmla="*/ 340518 h 1081087"/>
                <a:gd name="connsiteX25" fmla="*/ 954881 w 1369218"/>
                <a:gd name="connsiteY25" fmla="*/ 302418 h 1081087"/>
                <a:gd name="connsiteX26" fmla="*/ 978693 w 1369218"/>
                <a:gd name="connsiteY26" fmla="*/ 261937 h 1081087"/>
                <a:gd name="connsiteX27" fmla="*/ 990600 w 1369218"/>
                <a:gd name="connsiteY27" fmla="*/ 230981 h 1081087"/>
                <a:gd name="connsiteX28" fmla="*/ 995362 w 1369218"/>
                <a:gd name="connsiteY28" fmla="*/ 200025 h 1081087"/>
                <a:gd name="connsiteX29" fmla="*/ 992981 w 1369218"/>
                <a:gd name="connsiteY29" fmla="*/ 178593 h 1081087"/>
                <a:gd name="connsiteX30" fmla="*/ 985837 w 1369218"/>
                <a:gd name="connsiteY30" fmla="*/ 150018 h 1081087"/>
                <a:gd name="connsiteX31" fmla="*/ 971550 w 1369218"/>
                <a:gd name="connsiteY31" fmla="*/ 121443 h 1081087"/>
                <a:gd name="connsiteX32" fmla="*/ 954881 w 1369218"/>
                <a:gd name="connsiteY32" fmla="*/ 102393 h 1081087"/>
                <a:gd name="connsiteX33" fmla="*/ 935831 w 1369218"/>
                <a:gd name="connsiteY33" fmla="*/ 83343 h 1081087"/>
                <a:gd name="connsiteX34" fmla="*/ 909637 w 1369218"/>
                <a:gd name="connsiteY34" fmla="*/ 66675 h 1081087"/>
                <a:gd name="connsiteX35" fmla="*/ 909637 w 1369218"/>
                <a:gd name="connsiteY35" fmla="*/ 66675 h 1081087"/>
                <a:gd name="connsiteX36" fmla="*/ 883443 w 1369218"/>
                <a:gd name="connsiteY36" fmla="*/ 50006 h 1081087"/>
                <a:gd name="connsiteX37" fmla="*/ 876300 w 1369218"/>
                <a:gd name="connsiteY37" fmla="*/ 40481 h 1081087"/>
                <a:gd name="connsiteX38" fmla="*/ 876300 w 1369218"/>
                <a:gd name="connsiteY38" fmla="*/ 26193 h 1081087"/>
                <a:gd name="connsiteX39" fmla="*/ 883443 w 1369218"/>
                <a:gd name="connsiteY39" fmla="*/ 14287 h 1081087"/>
                <a:gd name="connsiteX40" fmla="*/ 909637 w 1369218"/>
                <a:gd name="connsiteY40" fmla="*/ 4762 h 1081087"/>
                <a:gd name="connsiteX41" fmla="*/ 964406 w 1369218"/>
                <a:gd name="connsiteY41" fmla="*/ 0 h 1081087"/>
                <a:gd name="connsiteX42" fmla="*/ 1023937 w 1369218"/>
                <a:gd name="connsiteY42" fmla="*/ 11906 h 1081087"/>
                <a:gd name="connsiteX43" fmla="*/ 1066800 w 1369218"/>
                <a:gd name="connsiteY43" fmla="*/ 26193 h 1081087"/>
                <a:gd name="connsiteX44" fmla="*/ 1112043 w 1369218"/>
                <a:gd name="connsiteY44" fmla="*/ 50006 h 1081087"/>
                <a:gd name="connsiteX45" fmla="*/ 1166812 w 1369218"/>
                <a:gd name="connsiteY45" fmla="*/ 88106 h 1081087"/>
                <a:gd name="connsiteX46" fmla="*/ 1226343 w 1369218"/>
                <a:gd name="connsiteY46" fmla="*/ 135731 h 1081087"/>
                <a:gd name="connsiteX47" fmla="*/ 1297781 w 1369218"/>
                <a:gd name="connsiteY47" fmla="*/ 204787 h 1081087"/>
                <a:gd name="connsiteX48" fmla="*/ 1347787 w 1369218"/>
                <a:gd name="connsiteY48" fmla="*/ 261937 h 1081087"/>
                <a:gd name="connsiteX49" fmla="*/ 1359693 w 1369218"/>
                <a:gd name="connsiteY49" fmla="*/ 278606 h 1081087"/>
                <a:gd name="connsiteX50" fmla="*/ 1366837 w 1369218"/>
                <a:gd name="connsiteY50" fmla="*/ 300037 h 1081087"/>
                <a:gd name="connsiteX51" fmla="*/ 1369218 w 1369218"/>
                <a:gd name="connsiteY51" fmla="*/ 314325 h 1081087"/>
                <a:gd name="connsiteX52" fmla="*/ 1364456 w 1369218"/>
                <a:gd name="connsiteY52" fmla="*/ 338137 h 1081087"/>
                <a:gd name="connsiteX53" fmla="*/ 1347787 w 1369218"/>
                <a:gd name="connsiteY53" fmla="*/ 359568 h 1081087"/>
                <a:gd name="connsiteX54" fmla="*/ 1314450 w 1369218"/>
                <a:gd name="connsiteY54" fmla="*/ 381000 h 1081087"/>
                <a:gd name="connsiteX55" fmla="*/ 1262062 w 1369218"/>
                <a:gd name="connsiteY55" fmla="*/ 404812 h 1081087"/>
                <a:gd name="connsiteX56" fmla="*/ 1197768 w 1369218"/>
                <a:gd name="connsiteY56" fmla="*/ 426243 h 1081087"/>
                <a:gd name="connsiteX57" fmla="*/ 1119187 w 1369218"/>
                <a:gd name="connsiteY57" fmla="*/ 490537 h 1081087"/>
                <a:gd name="connsiteX58" fmla="*/ 1021556 w 1369218"/>
                <a:gd name="connsiteY58" fmla="*/ 559593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69218" h="1081087">
                  <a:moveTo>
                    <a:pt x="1021556" y="559593"/>
                  </a:moveTo>
                  <a:lnTo>
                    <a:pt x="940593" y="616743"/>
                  </a:lnTo>
                  <a:lnTo>
                    <a:pt x="833437" y="690562"/>
                  </a:lnTo>
                  <a:lnTo>
                    <a:pt x="731043" y="754856"/>
                  </a:lnTo>
                  <a:lnTo>
                    <a:pt x="609600" y="826293"/>
                  </a:lnTo>
                  <a:lnTo>
                    <a:pt x="461962" y="904875"/>
                  </a:lnTo>
                  <a:lnTo>
                    <a:pt x="333375" y="966787"/>
                  </a:lnTo>
                  <a:lnTo>
                    <a:pt x="204787" y="1019175"/>
                  </a:lnTo>
                  <a:lnTo>
                    <a:pt x="85725" y="1064418"/>
                  </a:lnTo>
                  <a:lnTo>
                    <a:pt x="50006" y="1076325"/>
                  </a:lnTo>
                  <a:lnTo>
                    <a:pt x="19050" y="1081087"/>
                  </a:lnTo>
                  <a:lnTo>
                    <a:pt x="4762" y="1076325"/>
                  </a:lnTo>
                  <a:lnTo>
                    <a:pt x="0" y="1069181"/>
                  </a:lnTo>
                  <a:lnTo>
                    <a:pt x="4762" y="1057275"/>
                  </a:lnTo>
                  <a:lnTo>
                    <a:pt x="33337" y="1031081"/>
                  </a:lnTo>
                  <a:lnTo>
                    <a:pt x="119062" y="973931"/>
                  </a:lnTo>
                  <a:lnTo>
                    <a:pt x="228600" y="900112"/>
                  </a:lnTo>
                  <a:lnTo>
                    <a:pt x="342900" y="816768"/>
                  </a:lnTo>
                  <a:lnTo>
                    <a:pt x="457200" y="733425"/>
                  </a:lnTo>
                  <a:lnTo>
                    <a:pt x="566737" y="650081"/>
                  </a:lnTo>
                  <a:lnTo>
                    <a:pt x="661987" y="573881"/>
                  </a:lnTo>
                  <a:lnTo>
                    <a:pt x="759618" y="497681"/>
                  </a:lnTo>
                  <a:lnTo>
                    <a:pt x="814387" y="450056"/>
                  </a:lnTo>
                  <a:lnTo>
                    <a:pt x="869156" y="400050"/>
                  </a:lnTo>
                  <a:lnTo>
                    <a:pt x="923925" y="340518"/>
                  </a:lnTo>
                  <a:lnTo>
                    <a:pt x="954881" y="302418"/>
                  </a:lnTo>
                  <a:lnTo>
                    <a:pt x="978693" y="261937"/>
                  </a:lnTo>
                  <a:lnTo>
                    <a:pt x="990600" y="230981"/>
                  </a:lnTo>
                  <a:lnTo>
                    <a:pt x="995362" y="200025"/>
                  </a:lnTo>
                  <a:lnTo>
                    <a:pt x="992981" y="178593"/>
                  </a:lnTo>
                  <a:lnTo>
                    <a:pt x="985837" y="150018"/>
                  </a:lnTo>
                  <a:lnTo>
                    <a:pt x="971550" y="121443"/>
                  </a:lnTo>
                  <a:lnTo>
                    <a:pt x="954881" y="102393"/>
                  </a:lnTo>
                  <a:lnTo>
                    <a:pt x="935831" y="83343"/>
                  </a:lnTo>
                  <a:lnTo>
                    <a:pt x="909637" y="66675"/>
                  </a:lnTo>
                  <a:lnTo>
                    <a:pt x="909637" y="66675"/>
                  </a:lnTo>
                  <a:lnTo>
                    <a:pt x="883443" y="50006"/>
                  </a:lnTo>
                  <a:lnTo>
                    <a:pt x="876300" y="40481"/>
                  </a:lnTo>
                  <a:lnTo>
                    <a:pt x="876300" y="26193"/>
                  </a:lnTo>
                  <a:lnTo>
                    <a:pt x="883443" y="14287"/>
                  </a:lnTo>
                  <a:lnTo>
                    <a:pt x="909637" y="4762"/>
                  </a:lnTo>
                  <a:lnTo>
                    <a:pt x="964406" y="0"/>
                  </a:lnTo>
                  <a:lnTo>
                    <a:pt x="1023937" y="11906"/>
                  </a:lnTo>
                  <a:lnTo>
                    <a:pt x="1066800" y="26193"/>
                  </a:lnTo>
                  <a:lnTo>
                    <a:pt x="1112043" y="50006"/>
                  </a:lnTo>
                  <a:lnTo>
                    <a:pt x="1166812" y="88106"/>
                  </a:lnTo>
                  <a:lnTo>
                    <a:pt x="1226343" y="135731"/>
                  </a:lnTo>
                  <a:lnTo>
                    <a:pt x="1297781" y="204787"/>
                  </a:lnTo>
                  <a:lnTo>
                    <a:pt x="1347787" y="261937"/>
                  </a:lnTo>
                  <a:lnTo>
                    <a:pt x="1359693" y="278606"/>
                  </a:lnTo>
                  <a:lnTo>
                    <a:pt x="1366837" y="300037"/>
                  </a:lnTo>
                  <a:lnTo>
                    <a:pt x="1369218" y="314325"/>
                  </a:lnTo>
                  <a:lnTo>
                    <a:pt x="1364456" y="338137"/>
                  </a:lnTo>
                  <a:lnTo>
                    <a:pt x="1347787" y="359568"/>
                  </a:lnTo>
                  <a:lnTo>
                    <a:pt x="1314450" y="381000"/>
                  </a:lnTo>
                  <a:lnTo>
                    <a:pt x="1262062" y="404812"/>
                  </a:lnTo>
                  <a:lnTo>
                    <a:pt x="1197768" y="426243"/>
                  </a:lnTo>
                  <a:lnTo>
                    <a:pt x="1119187" y="490537"/>
                  </a:lnTo>
                  <a:lnTo>
                    <a:pt x="1021556" y="559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2">
              <a:extLst>
                <a:ext uri="{FF2B5EF4-FFF2-40B4-BE49-F238E27FC236}">
                  <a16:creationId xmlns:a16="http://schemas.microsoft.com/office/drawing/2014/main" id="{538B90AC-6B5D-45BD-ADFF-8DCE2D5B7AD4}"/>
                </a:ext>
              </a:extLst>
            </p:cNvPr>
            <p:cNvSpPr/>
            <p:nvPr/>
          </p:nvSpPr>
          <p:spPr>
            <a:xfrm>
              <a:off x="2543175" y="2447925"/>
              <a:ext cx="1598613" cy="1754188"/>
            </a:xfrm>
            <a:custGeom>
              <a:avLst/>
              <a:gdLst>
                <a:gd name="connsiteX0" fmla="*/ 1112044 w 1597819"/>
                <a:gd name="connsiteY0" fmla="*/ 345281 h 1754981"/>
                <a:gd name="connsiteX1" fmla="*/ 1000125 w 1597819"/>
                <a:gd name="connsiteY1" fmla="*/ 502444 h 1754981"/>
                <a:gd name="connsiteX2" fmla="*/ 862013 w 1597819"/>
                <a:gd name="connsiteY2" fmla="*/ 700088 h 1754981"/>
                <a:gd name="connsiteX3" fmla="*/ 719138 w 1597819"/>
                <a:gd name="connsiteY3" fmla="*/ 902494 h 1754981"/>
                <a:gd name="connsiteX4" fmla="*/ 650081 w 1597819"/>
                <a:gd name="connsiteY4" fmla="*/ 992981 h 1754981"/>
                <a:gd name="connsiteX5" fmla="*/ 485775 w 1597819"/>
                <a:gd name="connsiteY5" fmla="*/ 1197769 h 1754981"/>
                <a:gd name="connsiteX6" fmla="*/ 292894 w 1597819"/>
                <a:gd name="connsiteY6" fmla="*/ 1404938 h 1754981"/>
                <a:gd name="connsiteX7" fmla="*/ 114300 w 1597819"/>
                <a:gd name="connsiteY7" fmla="*/ 1595438 h 1754981"/>
                <a:gd name="connsiteX8" fmla="*/ 19050 w 1597819"/>
                <a:gd name="connsiteY8" fmla="*/ 1688306 h 1754981"/>
                <a:gd name="connsiteX9" fmla="*/ 7144 w 1597819"/>
                <a:gd name="connsiteY9" fmla="*/ 1709738 h 1754981"/>
                <a:gd name="connsiteX10" fmla="*/ 0 w 1597819"/>
                <a:gd name="connsiteY10" fmla="*/ 1728788 h 1754981"/>
                <a:gd name="connsiteX11" fmla="*/ 0 w 1597819"/>
                <a:gd name="connsiteY11" fmla="*/ 1740694 h 1754981"/>
                <a:gd name="connsiteX12" fmla="*/ 2381 w 1597819"/>
                <a:gd name="connsiteY12" fmla="*/ 1750219 h 1754981"/>
                <a:gd name="connsiteX13" fmla="*/ 7144 w 1597819"/>
                <a:gd name="connsiteY13" fmla="*/ 1752600 h 1754981"/>
                <a:gd name="connsiteX14" fmla="*/ 21431 w 1597819"/>
                <a:gd name="connsiteY14" fmla="*/ 1754981 h 1754981"/>
                <a:gd name="connsiteX15" fmla="*/ 47625 w 1597819"/>
                <a:gd name="connsiteY15" fmla="*/ 1747838 h 1754981"/>
                <a:gd name="connsiteX16" fmla="*/ 123825 w 1597819"/>
                <a:gd name="connsiteY16" fmla="*/ 1695450 h 1754981"/>
                <a:gd name="connsiteX17" fmla="*/ 250031 w 1597819"/>
                <a:gd name="connsiteY17" fmla="*/ 1604963 h 1754981"/>
                <a:gd name="connsiteX18" fmla="*/ 411956 w 1597819"/>
                <a:gd name="connsiteY18" fmla="*/ 1473994 h 1754981"/>
                <a:gd name="connsiteX19" fmla="*/ 564356 w 1597819"/>
                <a:gd name="connsiteY19" fmla="*/ 1347788 h 1754981"/>
                <a:gd name="connsiteX20" fmla="*/ 678656 w 1597819"/>
                <a:gd name="connsiteY20" fmla="*/ 1245394 h 1754981"/>
                <a:gd name="connsiteX21" fmla="*/ 821531 w 1597819"/>
                <a:gd name="connsiteY21" fmla="*/ 1109663 h 1754981"/>
                <a:gd name="connsiteX22" fmla="*/ 969169 w 1597819"/>
                <a:gd name="connsiteY22" fmla="*/ 940594 h 1754981"/>
                <a:gd name="connsiteX23" fmla="*/ 1119188 w 1597819"/>
                <a:gd name="connsiteY23" fmla="*/ 773906 h 1754981"/>
                <a:gd name="connsiteX24" fmla="*/ 1245394 w 1597819"/>
                <a:gd name="connsiteY24" fmla="*/ 623888 h 1754981"/>
                <a:gd name="connsiteX25" fmla="*/ 1378744 w 1597819"/>
                <a:gd name="connsiteY25" fmla="*/ 461963 h 1754981"/>
                <a:gd name="connsiteX26" fmla="*/ 1459706 w 1597819"/>
                <a:gd name="connsiteY26" fmla="*/ 359569 h 1754981"/>
                <a:gd name="connsiteX27" fmla="*/ 1493044 w 1597819"/>
                <a:gd name="connsiteY27" fmla="*/ 340519 h 1754981"/>
                <a:gd name="connsiteX28" fmla="*/ 1543050 w 1597819"/>
                <a:gd name="connsiteY28" fmla="*/ 314325 h 1754981"/>
                <a:gd name="connsiteX29" fmla="*/ 1569244 w 1597819"/>
                <a:gd name="connsiteY29" fmla="*/ 302419 h 1754981"/>
                <a:gd name="connsiteX30" fmla="*/ 1585913 w 1597819"/>
                <a:gd name="connsiteY30" fmla="*/ 290513 h 1754981"/>
                <a:gd name="connsiteX31" fmla="*/ 1593056 w 1597819"/>
                <a:gd name="connsiteY31" fmla="*/ 280988 h 1754981"/>
                <a:gd name="connsiteX32" fmla="*/ 1597819 w 1597819"/>
                <a:gd name="connsiteY32" fmla="*/ 273844 h 1754981"/>
                <a:gd name="connsiteX33" fmla="*/ 1597819 w 1597819"/>
                <a:gd name="connsiteY33" fmla="*/ 264319 h 1754981"/>
                <a:gd name="connsiteX34" fmla="*/ 1597819 w 1597819"/>
                <a:gd name="connsiteY34" fmla="*/ 250031 h 1754981"/>
                <a:gd name="connsiteX35" fmla="*/ 1590675 w 1597819"/>
                <a:gd name="connsiteY35" fmla="*/ 228600 h 1754981"/>
                <a:gd name="connsiteX36" fmla="*/ 1576388 w 1597819"/>
                <a:gd name="connsiteY36" fmla="*/ 207169 h 1754981"/>
                <a:gd name="connsiteX37" fmla="*/ 1545431 w 1597819"/>
                <a:gd name="connsiteY37" fmla="*/ 176213 h 1754981"/>
                <a:gd name="connsiteX38" fmla="*/ 1495425 w 1597819"/>
                <a:gd name="connsiteY38" fmla="*/ 135731 h 1754981"/>
                <a:gd name="connsiteX39" fmla="*/ 1447800 w 1597819"/>
                <a:gd name="connsiteY39" fmla="*/ 100013 h 1754981"/>
                <a:gd name="connsiteX40" fmla="*/ 1397794 w 1597819"/>
                <a:gd name="connsiteY40" fmla="*/ 71438 h 1754981"/>
                <a:gd name="connsiteX41" fmla="*/ 1345406 w 1597819"/>
                <a:gd name="connsiteY41" fmla="*/ 45244 h 1754981"/>
                <a:gd name="connsiteX42" fmla="*/ 1297781 w 1597819"/>
                <a:gd name="connsiteY42" fmla="*/ 28575 h 1754981"/>
                <a:gd name="connsiteX43" fmla="*/ 1231106 w 1597819"/>
                <a:gd name="connsiteY43" fmla="*/ 11906 h 1754981"/>
                <a:gd name="connsiteX44" fmla="*/ 1152525 w 1597819"/>
                <a:gd name="connsiteY44" fmla="*/ 0 h 1754981"/>
                <a:gd name="connsiteX45" fmla="*/ 1131094 w 1597819"/>
                <a:gd name="connsiteY45" fmla="*/ 2381 h 1754981"/>
                <a:gd name="connsiteX46" fmla="*/ 1114425 w 1597819"/>
                <a:gd name="connsiteY46" fmla="*/ 4763 h 1754981"/>
                <a:gd name="connsiteX47" fmla="*/ 1104900 w 1597819"/>
                <a:gd name="connsiteY47" fmla="*/ 14288 h 1754981"/>
                <a:gd name="connsiteX48" fmla="*/ 1102519 w 1597819"/>
                <a:gd name="connsiteY48" fmla="*/ 23813 h 1754981"/>
                <a:gd name="connsiteX49" fmla="*/ 1119188 w 1597819"/>
                <a:gd name="connsiteY49" fmla="*/ 52388 h 1754981"/>
                <a:gd name="connsiteX50" fmla="*/ 1140619 w 1597819"/>
                <a:gd name="connsiteY50" fmla="*/ 76200 h 1754981"/>
                <a:gd name="connsiteX51" fmla="*/ 1166813 w 1597819"/>
                <a:gd name="connsiteY51" fmla="*/ 104775 h 1754981"/>
                <a:gd name="connsiteX52" fmla="*/ 1183481 w 1597819"/>
                <a:gd name="connsiteY52" fmla="*/ 130969 h 1754981"/>
                <a:gd name="connsiteX53" fmla="*/ 1195388 w 1597819"/>
                <a:gd name="connsiteY53" fmla="*/ 157163 h 1754981"/>
                <a:gd name="connsiteX54" fmla="*/ 1200150 w 1597819"/>
                <a:gd name="connsiteY54" fmla="*/ 188119 h 1754981"/>
                <a:gd name="connsiteX55" fmla="*/ 1200150 w 1597819"/>
                <a:gd name="connsiteY55" fmla="*/ 209550 h 1754981"/>
                <a:gd name="connsiteX56" fmla="*/ 1185863 w 1597819"/>
                <a:gd name="connsiteY56" fmla="*/ 235744 h 1754981"/>
                <a:gd name="connsiteX57" fmla="*/ 1112044 w 1597819"/>
                <a:gd name="connsiteY57" fmla="*/ 345281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97819" h="1754981">
                  <a:moveTo>
                    <a:pt x="1112044" y="345281"/>
                  </a:moveTo>
                  <a:lnTo>
                    <a:pt x="1000125" y="502444"/>
                  </a:lnTo>
                  <a:lnTo>
                    <a:pt x="862013" y="700088"/>
                  </a:lnTo>
                  <a:lnTo>
                    <a:pt x="719138" y="902494"/>
                  </a:lnTo>
                  <a:lnTo>
                    <a:pt x="650081" y="992981"/>
                  </a:lnTo>
                  <a:lnTo>
                    <a:pt x="485775" y="1197769"/>
                  </a:lnTo>
                  <a:lnTo>
                    <a:pt x="292894" y="1404938"/>
                  </a:lnTo>
                  <a:lnTo>
                    <a:pt x="114300" y="1595438"/>
                  </a:lnTo>
                  <a:lnTo>
                    <a:pt x="19050" y="1688306"/>
                  </a:lnTo>
                  <a:lnTo>
                    <a:pt x="7144" y="1709738"/>
                  </a:lnTo>
                  <a:lnTo>
                    <a:pt x="0" y="1728788"/>
                  </a:lnTo>
                  <a:lnTo>
                    <a:pt x="0" y="1740694"/>
                  </a:lnTo>
                  <a:lnTo>
                    <a:pt x="2381" y="1750219"/>
                  </a:lnTo>
                  <a:lnTo>
                    <a:pt x="7144" y="1752600"/>
                  </a:lnTo>
                  <a:lnTo>
                    <a:pt x="21431" y="1754981"/>
                  </a:lnTo>
                  <a:lnTo>
                    <a:pt x="47625" y="1747838"/>
                  </a:lnTo>
                  <a:lnTo>
                    <a:pt x="123825" y="1695450"/>
                  </a:lnTo>
                  <a:lnTo>
                    <a:pt x="250031" y="1604963"/>
                  </a:lnTo>
                  <a:lnTo>
                    <a:pt x="411956" y="1473994"/>
                  </a:lnTo>
                  <a:lnTo>
                    <a:pt x="564356" y="1347788"/>
                  </a:lnTo>
                  <a:lnTo>
                    <a:pt x="678656" y="1245394"/>
                  </a:lnTo>
                  <a:lnTo>
                    <a:pt x="821531" y="1109663"/>
                  </a:lnTo>
                  <a:lnTo>
                    <a:pt x="969169" y="940594"/>
                  </a:lnTo>
                  <a:lnTo>
                    <a:pt x="1119188" y="773906"/>
                  </a:lnTo>
                  <a:lnTo>
                    <a:pt x="1245394" y="623888"/>
                  </a:lnTo>
                  <a:lnTo>
                    <a:pt x="1378744" y="461963"/>
                  </a:lnTo>
                  <a:lnTo>
                    <a:pt x="1459706" y="359569"/>
                  </a:lnTo>
                  <a:lnTo>
                    <a:pt x="1493044" y="340519"/>
                  </a:lnTo>
                  <a:lnTo>
                    <a:pt x="1543050" y="314325"/>
                  </a:lnTo>
                  <a:lnTo>
                    <a:pt x="1569244" y="302419"/>
                  </a:lnTo>
                  <a:lnTo>
                    <a:pt x="1585913" y="290513"/>
                  </a:lnTo>
                  <a:lnTo>
                    <a:pt x="1593056" y="280988"/>
                  </a:lnTo>
                  <a:lnTo>
                    <a:pt x="1597819" y="273844"/>
                  </a:lnTo>
                  <a:lnTo>
                    <a:pt x="1597819" y="264319"/>
                  </a:lnTo>
                  <a:lnTo>
                    <a:pt x="1597819" y="250031"/>
                  </a:lnTo>
                  <a:lnTo>
                    <a:pt x="1590675" y="228600"/>
                  </a:lnTo>
                  <a:lnTo>
                    <a:pt x="1576388" y="207169"/>
                  </a:lnTo>
                  <a:lnTo>
                    <a:pt x="1545431" y="176213"/>
                  </a:lnTo>
                  <a:lnTo>
                    <a:pt x="1495425" y="135731"/>
                  </a:lnTo>
                  <a:lnTo>
                    <a:pt x="1447800" y="100013"/>
                  </a:lnTo>
                  <a:lnTo>
                    <a:pt x="1397794" y="71438"/>
                  </a:lnTo>
                  <a:lnTo>
                    <a:pt x="1345406" y="45244"/>
                  </a:lnTo>
                  <a:lnTo>
                    <a:pt x="1297781" y="28575"/>
                  </a:lnTo>
                  <a:lnTo>
                    <a:pt x="1231106" y="11906"/>
                  </a:lnTo>
                  <a:lnTo>
                    <a:pt x="1152525" y="0"/>
                  </a:lnTo>
                  <a:lnTo>
                    <a:pt x="1131094" y="2381"/>
                  </a:lnTo>
                  <a:lnTo>
                    <a:pt x="1114425" y="4763"/>
                  </a:lnTo>
                  <a:lnTo>
                    <a:pt x="1104900" y="14288"/>
                  </a:lnTo>
                  <a:lnTo>
                    <a:pt x="1102519" y="23813"/>
                  </a:lnTo>
                  <a:lnTo>
                    <a:pt x="1119188" y="52388"/>
                  </a:lnTo>
                  <a:lnTo>
                    <a:pt x="1140619" y="76200"/>
                  </a:lnTo>
                  <a:lnTo>
                    <a:pt x="1166813" y="104775"/>
                  </a:lnTo>
                  <a:lnTo>
                    <a:pt x="1183481" y="130969"/>
                  </a:lnTo>
                  <a:lnTo>
                    <a:pt x="1195388" y="157163"/>
                  </a:lnTo>
                  <a:lnTo>
                    <a:pt x="1200150" y="188119"/>
                  </a:lnTo>
                  <a:lnTo>
                    <a:pt x="1200150" y="209550"/>
                  </a:lnTo>
                  <a:lnTo>
                    <a:pt x="1185863" y="235744"/>
                  </a:lnTo>
                  <a:lnTo>
                    <a:pt x="111204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4">
              <a:extLst>
                <a:ext uri="{FF2B5EF4-FFF2-40B4-BE49-F238E27FC236}">
                  <a16:creationId xmlns:a16="http://schemas.microsoft.com/office/drawing/2014/main" id="{70C438B8-4E9F-40EB-9D5D-9FA418402F3B}"/>
                </a:ext>
              </a:extLst>
            </p:cNvPr>
            <p:cNvSpPr/>
            <p:nvPr/>
          </p:nvSpPr>
          <p:spPr>
            <a:xfrm>
              <a:off x="3690938" y="3876675"/>
              <a:ext cx="1133475" cy="1760538"/>
            </a:xfrm>
            <a:custGeom>
              <a:avLst/>
              <a:gdLst>
                <a:gd name="connsiteX0" fmla="*/ 714375 w 1133475"/>
                <a:gd name="connsiteY0" fmla="*/ 550069 h 1759744"/>
                <a:gd name="connsiteX1" fmla="*/ 673893 w 1133475"/>
                <a:gd name="connsiteY1" fmla="*/ 661988 h 1759744"/>
                <a:gd name="connsiteX2" fmla="*/ 616743 w 1133475"/>
                <a:gd name="connsiteY2" fmla="*/ 797719 h 1759744"/>
                <a:gd name="connsiteX3" fmla="*/ 557212 w 1133475"/>
                <a:gd name="connsiteY3" fmla="*/ 926306 h 1759744"/>
                <a:gd name="connsiteX4" fmla="*/ 502443 w 1133475"/>
                <a:gd name="connsiteY4" fmla="*/ 1035844 h 1759744"/>
                <a:gd name="connsiteX5" fmla="*/ 433387 w 1133475"/>
                <a:gd name="connsiteY5" fmla="*/ 1150144 h 1759744"/>
                <a:gd name="connsiteX6" fmla="*/ 342900 w 1133475"/>
                <a:gd name="connsiteY6" fmla="*/ 1290638 h 1759744"/>
                <a:gd name="connsiteX7" fmla="*/ 271462 w 1133475"/>
                <a:gd name="connsiteY7" fmla="*/ 1390650 h 1759744"/>
                <a:gd name="connsiteX8" fmla="*/ 185737 w 1133475"/>
                <a:gd name="connsiteY8" fmla="*/ 1500188 h 1759744"/>
                <a:gd name="connsiteX9" fmla="*/ 90487 w 1133475"/>
                <a:gd name="connsiteY9" fmla="*/ 1619250 h 1759744"/>
                <a:gd name="connsiteX10" fmla="*/ 9525 w 1133475"/>
                <a:gd name="connsiteY10" fmla="*/ 1712119 h 1759744"/>
                <a:gd name="connsiteX11" fmla="*/ 2381 w 1133475"/>
                <a:gd name="connsiteY11" fmla="*/ 1728788 h 1759744"/>
                <a:gd name="connsiteX12" fmla="*/ 0 w 1133475"/>
                <a:gd name="connsiteY12" fmla="*/ 1740694 h 1759744"/>
                <a:gd name="connsiteX13" fmla="*/ 0 w 1133475"/>
                <a:gd name="connsiteY13" fmla="*/ 1747838 h 1759744"/>
                <a:gd name="connsiteX14" fmla="*/ 4762 w 1133475"/>
                <a:gd name="connsiteY14" fmla="*/ 1757363 h 1759744"/>
                <a:gd name="connsiteX15" fmla="*/ 14287 w 1133475"/>
                <a:gd name="connsiteY15" fmla="*/ 1759744 h 1759744"/>
                <a:gd name="connsiteX16" fmla="*/ 38100 w 1133475"/>
                <a:gd name="connsiteY16" fmla="*/ 1754981 h 1759744"/>
                <a:gd name="connsiteX17" fmla="*/ 107156 w 1133475"/>
                <a:gd name="connsiteY17" fmla="*/ 1712119 h 1759744"/>
                <a:gd name="connsiteX18" fmla="*/ 200025 w 1133475"/>
                <a:gd name="connsiteY18" fmla="*/ 1638300 h 1759744"/>
                <a:gd name="connsiteX19" fmla="*/ 290512 w 1133475"/>
                <a:gd name="connsiteY19" fmla="*/ 1562100 h 1759744"/>
                <a:gd name="connsiteX20" fmla="*/ 373856 w 1133475"/>
                <a:gd name="connsiteY20" fmla="*/ 1478756 h 1759744"/>
                <a:gd name="connsiteX21" fmla="*/ 435768 w 1133475"/>
                <a:gd name="connsiteY21" fmla="*/ 1407319 h 1759744"/>
                <a:gd name="connsiteX22" fmla="*/ 514350 w 1133475"/>
                <a:gd name="connsiteY22" fmla="*/ 1314450 h 1759744"/>
                <a:gd name="connsiteX23" fmla="*/ 600075 w 1133475"/>
                <a:gd name="connsiteY23" fmla="*/ 1200150 h 1759744"/>
                <a:gd name="connsiteX24" fmla="*/ 690562 w 1133475"/>
                <a:gd name="connsiteY24" fmla="*/ 1071563 h 1759744"/>
                <a:gd name="connsiteX25" fmla="*/ 764381 w 1133475"/>
                <a:gd name="connsiteY25" fmla="*/ 964406 h 1759744"/>
                <a:gd name="connsiteX26" fmla="*/ 864393 w 1133475"/>
                <a:gd name="connsiteY26" fmla="*/ 802481 h 1759744"/>
                <a:gd name="connsiteX27" fmla="*/ 883443 w 1133475"/>
                <a:gd name="connsiteY27" fmla="*/ 759619 h 1759744"/>
                <a:gd name="connsiteX28" fmla="*/ 914400 w 1133475"/>
                <a:gd name="connsiteY28" fmla="*/ 683419 h 1759744"/>
                <a:gd name="connsiteX29" fmla="*/ 969168 w 1133475"/>
                <a:gd name="connsiteY29" fmla="*/ 581025 h 1759744"/>
                <a:gd name="connsiteX30" fmla="*/ 1014412 w 1133475"/>
                <a:gd name="connsiteY30" fmla="*/ 490538 h 1759744"/>
                <a:gd name="connsiteX31" fmla="*/ 1071562 w 1133475"/>
                <a:gd name="connsiteY31" fmla="*/ 366713 h 1759744"/>
                <a:gd name="connsiteX32" fmla="*/ 1081087 w 1133475"/>
                <a:gd name="connsiteY32" fmla="*/ 354806 h 1759744"/>
                <a:gd name="connsiteX33" fmla="*/ 1092993 w 1133475"/>
                <a:gd name="connsiteY33" fmla="*/ 350044 h 1759744"/>
                <a:gd name="connsiteX34" fmla="*/ 1116806 w 1133475"/>
                <a:gd name="connsiteY34" fmla="*/ 333375 h 1759744"/>
                <a:gd name="connsiteX35" fmla="*/ 1131093 w 1133475"/>
                <a:gd name="connsiteY35" fmla="*/ 314325 h 1759744"/>
                <a:gd name="connsiteX36" fmla="*/ 1133475 w 1133475"/>
                <a:gd name="connsiteY36" fmla="*/ 297656 h 1759744"/>
                <a:gd name="connsiteX37" fmla="*/ 1131093 w 1133475"/>
                <a:gd name="connsiteY37" fmla="*/ 278606 h 1759744"/>
                <a:gd name="connsiteX38" fmla="*/ 1126331 w 1133475"/>
                <a:gd name="connsiteY38" fmla="*/ 252413 h 1759744"/>
                <a:gd name="connsiteX39" fmla="*/ 1114425 w 1133475"/>
                <a:gd name="connsiteY39" fmla="*/ 228600 h 1759744"/>
                <a:gd name="connsiteX40" fmla="*/ 1085850 w 1133475"/>
                <a:gd name="connsiteY40" fmla="*/ 185738 h 1759744"/>
                <a:gd name="connsiteX41" fmla="*/ 1062037 w 1133475"/>
                <a:gd name="connsiteY41" fmla="*/ 157163 h 1759744"/>
                <a:gd name="connsiteX42" fmla="*/ 1021556 w 1133475"/>
                <a:gd name="connsiteY42" fmla="*/ 114300 h 1759744"/>
                <a:gd name="connsiteX43" fmla="*/ 983456 w 1133475"/>
                <a:gd name="connsiteY43" fmla="*/ 80963 h 1759744"/>
                <a:gd name="connsiteX44" fmla="*/ 954881 w 1133475"/>
                <a:gd name="connsiteY44" fmla="*/ 61913 h 1759744"/>
                <a:gd name="connsiteX45" fmla="*/ 912018 w 1133475"/>
                <a:gd name="connsiteY45" fmla="*/ 40481 h 1759744"/>
                <a:gd name="connsiteX46" fmla="*/ 869156 w 1133475"/>
                <a:gd name="connsiteY46" fmla="*/ 23813 h 1759744"/>
                <a:gd name="connsiteX47" fmla="*/ 821531 w 1133475"/>
                <a:gd name="connsiteY47" fmla="*/ 9525 h 1759744"/>
                <a:gd name="connsiteX48" fmla="*/ 781050 w 1133475"/>
                <a:gd name="connsiteY48" fmla="*/ 2381 h 1759744"/>
                <a:gd name="connsiteX49" fmla="*/ 726281 w 1133475"/>
                <a:gd name="connsiteY49" fmla="*/ 0 h 1759744"/>
                <a:gd name="connsiteX50" fmla="*/ 690562 w 1133475"/>
                <a:gd name="connsiteY50" fmla="*/ 2381 h 1759744"/>
                <a:gd name="connsiteX51" fmla="*/ 681037 w 1133475"/>
                <a:gd name="connsiteY51" fmla="*/ 4763 h 1759744"/>
                <a:gd name="connsiteX52" fmla="*/ 671512 w 1133475"/>
                <a:gd name="connsiteY52" fmla="*/ 11906 h 1759744"/>
                <a:gd name="connsiteX53" fmla="*/ 669131 w 1133475"/>
                <a:gd name="connsiteY53" fmla="*/ 23813 h 1759744"/>
                <a:gd name="connsiteX54" fmla="*/ 673893 w 1133475"/>
                <a:gd name="connsiteY54" fmla="*/ 40481 h 1759744"/>
                <a:gd name="connsiteX55" fmla="*/ 692943 w 1133475"/>
                <a:gd name="connsiteY55" fmla="*/ 61913 h 1759744"/>
                <a:gd name="connsiteX56" fmla="*/ 726281 w 1133475"/>
                <a:gd name="connsiteY56" fmla="*/ 88106 h 1759744"/>
                <a:gd name="connsiteX57" fmla="*/ 752475 w 1133475"/>
                <a:gd name="connsiteY57" fmla="*/ 114300 h 1759744"/>
                <a:gd name="connsiteX58" fmla="*/ 773906 w 1133475"/>
                <a:gd name="connsiteY58" fmla="*/ 147638 h 1759744"/>
                <a:gd name="connsiteX59" fmla="*/ 781050 w 1133475"/>
                <a:gd name="connsiteY59" fmla="*/ 173831 h 1759744"/>
                <a:gd name="connsiteX60" fmla="*/ 785812 w 1133475"/>
                <a:gd name="connsiteY60" fmla="*/ 207169 h 1759744"/>
                <a:gd name="connsiteX61" fmla="*/ 783431 w 1133475"/>
                <a:gd name="connsiteY61" fmla="*/ 261938 h 1759744"/>
                <a:gd name="connsiteX62" fmla="*/ 769143 w 1133475"/>
                <a:gd name="connsiteY62" fmla="*/ 352425 h 1759744"/>
                <a:gd name="connsiteX63" fmla="*/ 750093 w 1133475"/>
                <a:gd name="connsiteY63" fmla="*/ 428625 h 1759744"/>
                <a:gd name="connsiteX64" fmla="*/ 714375 w 1133475"/>
                <a:gd name="connsiteY64" fmla="*/ 550069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3475" h="1759744">
                  <a:moveTo>
                    <a:pt x="714375" y="550069"/>
                  </a:moveTo>
                  <a:lnTo>
                    <a:pt x="673893" y="661988"/>
                  </a:lnTo>
                  <a:lnTo>
                    <a:pt x="616743" y="797719"/>
                  </a:lnTo>
                  <a:lnTo>
                    <a:pt x="557212" y="926306"/>
                  </a:lnTo>
                  <a:lnTo>
                    <a:pt x="502443" y="1035844"/>
                  </a:lnTo>
                  <a:lnTo>
                    <a:pt x="433387" y="1150144"/>
                  </a:lnTo>
                  <a:lnTo>
                    <a:pt x="342900" y="1290638"/>
                  </a:lnTo>
                  <a:lnTo>
                    <a:pt x="271462" y="1390650"/>
                  </a:lnTo>
                  <a:lnTo>
                    <a:pt x="185737" y="1500188"/>
                  </a:lnTo>
                  <a:lnTo>
                    <a:pt x="90487" y="1619250"/>
                  </a:lnTo>
                  <a:lnTo>
                    <a:pt x="9525" y="1712119"/>
                  </a:lnTo>
                  <a:lnTo>
                    <a:pt x="2381" y="1728788"/>
                  </a:lnTo>
                  <a:lnTo>
                    <a:pt x="0" y="1740694"/>
                  </a:lnTo>
                  <a:lnTo>
                    <a:pt x="0" y="1747838"/>
                  </a:lnTo>
                  <a:lnTo>
                    <a:pt x="4762" y="1757363"/>
                  </a:lnTo>
                  <a:lnTo>
                    <a:pt x="14287" y="1759744"/>
                  </a:lnTo>
                  <a:lnTo>
                    <a:pt x="38100" y="1754981"/>
                  </a:lnTo>
                  <a:lnTo>
                    <a:pt x="107156" y="1712119"/>
                  </a:lnTo>
                  <a:lnTo>
                    <a:pt x="200025" y="1638300"/>
                  </a:lnTo>
                  <a:lnTo>
                    <a:pt x="290512" y="1562100"/>
                  </a:lnTo>
                  <a:lnTo>
                    <a:pt x="373856" y="1478756"/>
                  </a:lnTo>
                  <a:lnTo>
                    <a:pt x="435768" y="1407319"/>
                  </a:lnTo>
                  <a:lnTo>
                    <a:pt x="514350" y="1314450"/>
                  </a:lnTo>
                  <a:lnTo>
                    <a:pt x="600075" y="1200150"/>
                  </a:lnTo>
                  <a:lnTo>
                    <a:pt x="690562" y="1071563"/>
                  </a:lnTo>
                  <a:lnTo>
                    <a:pt x="764381" y="964406"/>
                  </a:lnTo>
                  <a:lnTo>
                    <a:pt x="864393" y="802481"/>
                  </a:lnTo>
                  <a:lnTo>
                    <a:pt x="883443" y="759619"/>
                  </a:lnTo>
                  <a:lnTo>
                    <a:pt x="914400" y="683419"/>
                  </a:lnTo>
                  <a:lnTo>
                    <a:pt x="969168" y="581025"/>
                  </a:lnTo>
                  <a:lnTo>
                    <a:pt x="1014412" y="490538"/>
                  </a:lnTo>
                  <a:lnTo>
                    <a:pt x="1071562" y="366713"/>
                  </a:lnTo>
                  <a:lnTo>
                    <a:pt x="1081087" y="354806"/>
                  </a:lnTo>
                  <a:lnTo>
                    <a:pt x="1092993" y="350044"/>
                  </a:lnTo>
                  <a:lnTo>
                    <a:pt x="1116806" y="333375"/>
                  </a:lnTo>
                  <a:lnTo>
                    <a:pt x="1131093" y="314325"/>
                  </a:lnTo>
                  <a:lnTo>
                    <a:pt x="1133475" y="297656"/>
                  </a:lnTo>
                  <a:lnTo>
                    <a:pt x="1131093" y="278606"/>
                  </a:lnTo>
                  <a:lnTo>
                    <a:pt x="1126331" y="252413"/>
                  </a:lnTo>
                  <a:lnTo>
                    <a:pt x="1114425" y="228600"/>
                  </a:lnTo>
                  <a:lnTo>
                    <a:pt x="1085850" y="185738"/>
                  </a:lnTo>
                  <a:lnTo>
                    <a:pt x="1062037" y="157163"/>
                  </a:lnTo>
                  <a:lnTo>
                    <a:pt x="1021556" y="114300"/>
                  </a:lnTo>
                  <a:lnTo>
                    <a:pt x="983456" y="80963"/>
                  </a:lnTo>
                  <a:lnTo>
                    <a:pt x="954881" y="61913"/>
                  </a:lnTo>
                  <a:lnTo>
                    <a:pt x="912018" y="40481"/>
                  </a:lnTo>
                  <a:lnTo>
                    <a:pt x="869156" y="23813"/>
                  </a:lnTo>
                  <a:lnTo>
                    <a:pt x="821531" y="9525"/>
                  </a:lnTo>
                  <a:lnTo>
                    <a:pt x="781050" y="2381"/>
                  </a:lnTo>
                  <a:lnTo>
                    <a:pt x="726281" y="0"/>
                  </a:lnTo>
                  <a:lnTo>
                    <a:pt x="690562" y="2381"/>
                  </a:lnTo>
                  <a:lnTo>
                    <a:pt x="681037" y="4763"/>
                  </a:lnTo>
                  <a:lnTo>
                    <a:pt x="671512" y="11906"/>
                  </a:lnTo>
                  <a:lnTo>
                    <a:pt x="669131" y="23813"/>
                  </a:lnTo>
                  <a:lnTo>
                    <a:pt x="673893" y="40481"/>
                  </a:lnTo>
                  <a:lnTo>
                    <a:pt x="692943" y="61913"/>
                  </a:lnTo>
                  <a:lnTo>
                    <a:pt x="726281" y="88106"/>
                  </a:lnTo>
                  <a:lnTo>
                    <a:pt x="752475" y="114300"/>
                  </a:lnTo>
                  <a:lnTo>
                    <a:pt x="773906" y="147638"/>
                  </a:lnTo>
                  <a:lnTo>
                    <a:pt x="781050" y="173831"/>
                  </a:lnTo>
                  <a:lnTo>
                    <a:pt x="785812" y="207169"/>
                  </a:lnTo>
                  <a:cubicBezTo>
                    <a:pt x="785018" y="225425"/>
                    <a:pt x="784225" y="243682"/>
                    <a:pt x="783431" y="261938"/>
                  </a:cubicBezTo>
                  <a:lnTo>
                    <a:pt x="769143" y="352425"/>
                  </a:lnTo>
                  <a:lnTo>
                    <a:pt x="750093" y="428625"/>
                  </a:lnTo>
                  <a:lnTo>
                    <a:pt x="714375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6">
              <a:extLst>
                <a:ext uri="{FF2B5EF4-FFF2-40B4-BE49-F238E27FC236}">
                  <a16:creationId xmlns:a16="http://schemas.microsoft.com/office/drawing/2014/main" id="{F4297E82-7529-43BF-8C98-89C7B0A06E85}"/>
                </a:ext>
              </a:extLst>
            </p:cNvPr>
            <p:cNvSpPr/>
            <p:nvPr/>
          </p:nvSpPr>
          <p:spPr>
            <a:xfrm>
              <a:off x="5491163" y="1504950"/>
              <a:ext cx="966787" cy="1400175"/>
            </a:xfrm>
            <a:custGeom>
              <a:avLst/>
              <a:gdLst>
                <a:gd name="connsiteX0" fmla="*/ 438150 w 966787"/>
                <a:gd name="connsiteY0" fmla="*/ 602456 h 1400175"/>
                <a:gd name="connsiteX1" fmla="*/ 333375 w 966787"/>
                <a:gd name="connsiteY1" fmla="*/ 804863 h 1400175"/>
                <a:gd name="connsiteX2" fmla="*/ 207168 w 966787"/>
                <a:gd name="connsiteY2" fmla="*/ 1035844 h 1400175"/>
                <a:gd name="connsiteX3" fmla="*/ 73818 w 966787"/>
                <a:gd name="connsiteY3" fmla="*/ 1266825 h 1400175"/>
                <a:gd name="connsiteX4" fmla="*/ 0 w 966787"/>
                <a:gd name="connsiteY4" fmla="*/ 1400175 h 1400175"/>
                <a:gd name="connsiteX5" fmla="*/ 66675 w 966787"/>
                <a:gd name="connsiteY5" fmla="*/ 1390650 h 1400175"/>
                <a:gd name="connsiteX6" fmla="*/ 207168 w 966787"/>
                <a:gd name="connsiteY6" fmla="*/ 1235869 h 1400175"/>
                <a:gd name="connsiteX7" fmla="*/ 300037 w 966787"/>
                <a:gd name="connsiteY7" fmla="*/ 1131094 h 1400175"/>
                <a:gd name="connsiteX8" fmla="*/ 395287 w 966787"/>
                <a:gd name="connsiteY8" fmla="*/ 1019175 h 1400175"/>
                <a:gd name="connsiteX9" fmla="*/ 495300 w 966787"/>
                <a:gd name="connsiteY9" fmla="*/ 895350 h 1400175"/>
                <a:gd name="connsiteX10" fmla="*/ 585787 w 966787"/>
                <a:gd name="connsiteY10" fmla="*/ 776288 h 1400175"/>
                <a:gd name="connsiteX11" fmla="*/ 650081 w 966787"/>
                <a:gd name="connsiteY11" fmla="*/ 690563 h 1400175"/>
                <a:gd name="connsiteX12" fmla="*/ 697706 w 966787"/>
                <a:gd name="connsiteY12" fmla="*/ 623888 h 1400175"/>
                <a:gd name="connsiteX13" fmla="*/ 754856 w 966787"/>
                <a:gd name="connsiteY13" fmla="*/ 542925 h 1400175"/>
                <a:gd name="connsiteX14" fmla="*/ 797718 w 966787"/>
                <a:gd name="connsiteY14" fmla="*/ 485775 h 1400175"/>
                <a:gd name="connsiteX15" fmla="*/ 831056 w 966787"/>
                <a:gd name="connsiteY15" fmla="*/ 447675 h 1400175"/>
                <a:gd name="connsiteX16" fmla="*/ 831056 w 966787"/>
                <a:gd name="connsiteY16" fmla="*/ 447675 h 1400175"/>
                <a:gd name="connsiteX17" fmla="*/ 876300 w 966787"/>
                <a:gd name="connsiteY17" fmla="*/ 404813 h 1400175"/>
                <a:gd name="connsiteX18" fmla="*/ 914400 w 966787"/>
                <a:gd name="connsiteY18" fmla="*/ 378619 h 1400175"/>
                <a:gd name="connsiteX19" fmla="*/ 945356 w 966787"/>
                <a:gd name="connsiteY19" fmla="*/ 354806 h 1400175"/>
                <a:gd name="connsiteX20" fmla="*/ 959643 w 966787"/>
                <a:gd name="connsiteY20" fmla="*/ 335756 h 1400175"/>
                <a:gd name="connsiteX21" fmla="*/ 966787 w 966787"/>
                <a:gd name="connsiteY21" fmla="*/ 314325 h 1400175"/>
                <a:gd name="connsiteX22" fmla="*/ 964406 w 966787"/>
                <a:gd name="connsiteY22" fmla="*/ 292894 h 1400175"/>
                <a:gd name="connsiteX23" fmla="*/ 959643 w 966787"/>
                <a:gd name="connsiteY23" fmla="*/ 269081 h 1400175"/>
                <a:gd name="connsiteX24" fmla="*/ 947737 w 966787"/>
                <a:gd name="connsiteY24" fmla="*/ 247650 h 1400175"/>
                <a:gd name="connsiteX25" fmla="*/ 931068 w 966787"/>
                <a:gd name="connsiteY25" fmla="*/ 228600 h 1400175"/>
                <a:gd name="connsiteX26" fmla="*/ 892968 w 966787"/>
                <a:gd name="connsiteY26" fmla="*/ 192881 h 1400175"/>
                <a:gd name="connsiteX27" fmla="*/ 854868 w 966787"/>
                <a:gd name="connsiteY27" fmla="*/ 161925 h 1400175"/>
                <a:gd name="connsiteX28" fmla="*/ 790575 w 966787"/>
                <a:gd name="connsiteY28" fmla="*/ 121444 h 1400175"/>
                <a:gd name="connsiteX29" fmla="*/ 711993 w 966787"/>
                <a:gd name="connsiteY29" fmla="*/ 78581 h 1400175"/>
                <a:gd name="connsiteX30" fmla="*/ 652462 w 966787"/>
                <a:gd name="connsiteY30" fmla="*/ 52388 h 1400175"/>
                <a:gd name="connsiteX31" fmla="*/ 578643 w 966787"/>
                <a:gd name="connsiteY31" fmla="*/ 26194 h 1400175"/>
                <a:gd name="connsiteX32" fmla="*/ 502443 w 966787"/>
                <a:gd name="connsiteY32" fmla="*/ 4763 h 1400175"/>
                <a:gd name="connsiteX33" fmla="*/ 471487 w 966787"/>
                <a:gd name="connsiteY33" fmla="*/ 0 h 1400175"/>
                <a:gd name="connsiteX34" fmla="*/ 454818 w 966787"/>
                <a:gd name="connsiteY34" fmla="*/ 2381 h 1400175"/>
                <a:gd name="connsiteX35" fmla="*/ 445293 w 966787"/>
                <a:gd name="connsiteY35" fmla="*/ 7144 h 1400175"/>
                <a:gd name="connsiteX36" fmla="*/ 442912 w 966787"/>
                <a:gd name="connsiteY36" fmla="*/ 19050 h 1400175"/>
                <a:gd name="connsiteX37" fmla="*/ 450056 w 966787"/>
                <a:gd name="connsiteY37" fmla="*/ 35719 h 1400175"/>
                <a:gd name="connsiteX38" fmla="*/ 495300 w 966787"/>
                <a:gd name="connsiteY38" fmla="*/ 85725 h 1400175"/>
                <a:gd name="connsiteX39" fmla="*/ 523875 w 966787"/>
                <a:gd name="connsiteY39" fmla="*/ 116681 h 1400175"/>
                <a:gd name="connsiteX40" fmla="*/ 540543 w 966787"/>
                <a:gd name="connsiteY40" fmla="*/ 140494 h 1400175"/>
                <a:gd name="connsiteX41" fmla="*/ 552450 w 966787"/>
                <a:gd name="connsiteY41" fmla="*/ 161925 h 1400175"/>
                <a:gd name="connsiteX42" fmla="*/ 561975 w 966787"/>
                <a:gd name="connsiteY42" fmla="*/ 185738 h 1400175"/>
                <a:gd name="connsiteX43" fmla="*/ 566737 w 966787"/>
                <a:gd name="connsiteY43" fmla="*/ 207169 h 1400175"/>
                <a:gd name="connsiteX44" fmla="*/ 569118 w 966787"/>
                <a:gd name="connsiteY44" fmla="*/ 242888 h 1400175"/>
                <a:gd name="connsiteX45" fmla="*/ 564356 w 966787"/>
                <a:gd name="connsiteY45" fmla="*/ 288131 h 1400175"/>
                <a:gd name="connsiteX46" fmla="*/ 552450 w 966787"/>
                <a:gd name="connsiteY46" fmla="*/ 347663 h 1400175"/>
                <a:gd name="connsiteX47" fmla="*/ 526256 w 966787"/>
                <a:gd name="connsiteY47" fmla="*/ 414338 h 1400175"/>
                <a:gd name="connsiteX48" fmla="*/ 438150 w 966787"/>
                <a:gd name="connsiteY48" fmla="*/ 602456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7" h="1400175">
                  <a:moveTo>
                    <a:pt x="438150" y="602456"/>
                  </a:moveTo>
                  <a:lnTo>
                    <a:pt x="333375" y="804863"/>
                  </a:lnTo>
                  <a:lnTo>
                    <a:pt x="207168" y="1035844"/>
                  </a:lnTo>
                  <a:lnTo>
                    <a:pt x="73818" y="1266825"/>
                  </a:lnTo>
                  <a:lnTo>
                    <a:pt x="0" y="1400175"/>
                  </a:lnTo>
                  <a:lnTo>
                    <a:pt x="66675" y="1390650"/>
                  </a:lnTo>
                  <a:lnTo>
                    <a:pt x="207168" y="1235869"/>
                  </a:lnTo>
                  <a:lnTo>
                    <a:pt x="300037" y="1131094"/>
                  </a:lnTo>
                  <a:lnTo>
                    <a:pt x="395287" y="1019175"/>
                  </a:lnTo>
                  <a:lnTo>
                    <a:pt x="495300" y="895350"/>
                  </a:lnTo>
                  <a:lnTo>
                    <a:pt x="585787" y="776288"/>
                  </a:lnTo>
                  <a:lnTo>
                    <a:pt x="650081" y="690563"/>
                  </a:lnTo>
                  <a:lnTo>
                    <a:pt x="697706" y="623888"/>
                  </a:lnTo>
                  <a:lnTo>
                    <a:pt x="754856" y="542925"/>
                  </a:lnTo>
                  <a:lnTo>
                    <a:pt x="797718" y="485775"/>
                  </a:lnTo>
                  <a:lnTo>
                    <a:pt x="831056" y="447675"/>
                  </a:lnTo>
                  <a:lnTo>
                    <a:pt x="831056" y="447675"/>
                  </a:lnTo>
                  <a:lnTo>
                    <a:pt x="876300" y="404813"/>
                  </a:lnTo>
                  <a:lnTo>
                    <a:pt x="914400" y="378619"/>
                  </a:lnTo>
                  <a:lnTo>
                    <a:pt x="945356" y="354806"/>
                  </a:lnTo>
                  <a:lnTo>
                    <a:pt x="959643" y="335756"/>
                  </a:lnTo>
                  <a:lnTo>
                    <a:pt x="966787" y="314325"/>
                  </a:lnTo>
                  <a:lnTo>
                    <a:pt x="964406" y="292894"/>
                  </a:lnTo>
                  <a:lnTo>
                    <a:pt x="959643" y="269081"/>
                  </a:lnTo>
                  <a:lnTo>
                    <a:pt x="947737" y="247650"/>
                  </a:lnTo>
                  <a:lnTo>
                    <a:pt x="931068" y="228600"/>
                  </a:lnTo>
                  <a:lnTo>
                    <a:pt x="892968" y="192881"/>
                  </a:lnTo>
                  <a:lnTo>
                    <a:pt x="854868" y="161925"/>
                  </a:lnTo>
                  <a:lnTo>
                    <a:pt x="790575" y="121444"/>
                  </a:lnTo>
                  <a:lnTo>
                    <a:pt x="711993" y="78581"/>
                  </a:lnTo>
                  <a:lnTo>
                    <a:pt x="652462" y="52388"/>
                  </a:lnTo>
                  <a:lnTo>
                    <a:pt x="578643" y="26194"/>
                  </a:lnTo>
                  <a:lnTo>
                    <a:pt x="502443" y="4763"/>
                  </a:lnTo>
                  <a:lnTo>
                    <a:pt x="471487" y="0"/>
                  </a:lnTo>
                  <a:lnTo>
                    <a:pt x="454818" y="2381"/>
                  </a:lnTo>
                  <a:lnTo>
                    <a:pt x="445293" y="7144"/>
                  </a:lnTo>
                  <a:lnTo>
                    <a:pt x="442912" y="19050"/>
                  </a:lnTo>
                  <a:lnTo>
                    <a:pt x="450056" y="35719"/>
                  </a:lnTo>
                  <a:lnTo>
                    <a:pt x="495300" y="85725"/>
                  </a:lnTo>
                  <a:lnTo>
                    <a:pt x="523875" y="116681"/>
                  </a:lnTo>
                  <a:lnTo>
                    <a:pt x="540543" y="140494"/>
                  </a:lnTo>
                  <a:lnTo>
                    <a:pt x="552450" y="161925"/>
                  </a:lnTo>
                  <a:lnTo>
                    <a:pt x="561975" y="185738"/>
                  </a:lnTo>
                  <a:lnTo>
                    <a:pt x="566737" y="207169"/>
                  </a:lnTo>
                  <a:lnTo>
                    <a:pt x="569118" y="242888"/>
                  </a:lnTo>
                  <a:lnTo>
                    <a:pt x="564356" y="288131"/>
                  </a:lnTo>
                  <a:lnTo>
                    <a:pt x="552450" y="347663"/>
                  </a:lnTo>
                  <a:lnTo>
                    <a:pt x="526256" y="414338"/>
                  </a:lnTo>
                  <a:lnTo>
                    <a:pt x="43815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7">
              <a:extLst>
                <a:ext uri="{FF2B5EF4-FFF2-40B4-BE49-F238E27FC236}">
                  <a16:creationId xmlns:a16="http://schemas.microsoft.com/office/drawing/2014/main" id="{468A1A61-7F3A-4ABF-922B-74F9C0891ADE}"/>
                </a:ext>
              </a:extLst>
            </p:cNvPr>
            <p:cNvSpPr/>
            <p:nvPr/>
          </p:nvSpPr>
          <p:spPr>
            <a:xfrm>
              <a:off x="4462463" y="1741488"/>
              <a:ext cx="752475" cy="963612"/>
            </a:xfrm>
            <a:custGeom>
              <a:avLst/>
              <a:gdLst>
                <a:gd name="connsiteX0" fmla="*/ 407193 w 752475"/>
                <a:gd name="connsiteY0" fmla="*/ 654844 h 964406"/>
                <a:gd name="connsiteX1" fmla="*/ 330993 w 752475"/>
                <a:gd name="connsiteY1" fmla="*/ 533400 h 964406"/>
                <a:gd name="connsiteX2" fmla="*/ 252412 w 752475"/>
                <a:gd name="connsiteY2" fmla="*/ 409575 h 964406"/>
                <a:gd name="connsiteX3" fmla="*/ 164306 w 752475"/>
                <a:gd name="connsiteY3" fmla="*/ 278606 h 964406"/>
                <a:gd name="connsiteX4" fmla="*/ 71437 w 752475"/>
                <a:gd name="connsiteY4" fmla="*/ 140494 h 964406"/>
                <a:gd name="connsiteX5" fmla="*/ 9525 w 752475"/>
                <a:gd name="connsiteY5" fmla="*/ 52387 h 964406"/>
                <a:gd name="connsiteX6" fmla="*/ 2381 w 752475"/>
                <a:gd name="connsiteY6" fmla="*/ 33337 h 964406"/>
                <a:gd name="connsiteX7" fmla="*/ 0 w 752475"/>
                <a:gd name="connsiteY7" fmla="*/ 16669 h 964406"/>
                <a:gd name="connsiteX8" fmla="*/ 2381 w 752475"/>
                <a:gd name="connsiteY8" fmla="*/ 2381 h 964406"/>
                <a:gd name="connsiteX9" fmla="*/ 11906 w 752475"/>
                <a:gd name="connsiteY9" fmla="*/ 0 h 964406"/>
                <a:gd name="connsiteX10" fmla="*/ 26193 w 752475"/>
                <a:gd name="connsiteY10" fmla="*/ 2381 h 964406"/>
                <a:gd name="connsiteX11" fmla="*/ 73818 w 752475"/>
                <a:gd name="connsiteY11" fmla="*/ 23812 h 964406"/>
                <a:gd name="connsiteX12" fmla="*/ 197643 w 752475"/>
                <a:gd name="connsiteY12" fmla="*/ 100012 h 964406"/>
                <a:gd name="connsiteX13" fmla="*/ 352425 w 752475"/>
                <a:gd name="connsiteY13" fmla="*/ 200025 h 964406"/>
                <a:gd name="connsiteX14" fmla="*/ 488156 w 752475"/>
                <a:gd name="connsiteY14" fmla="*/ 295275 h 964406"/>
                <a:gd name="connsiteX15" fmla="*/ 604837 w 752475"/>
                <a:gd name="connsiteY15" fmla="*/ 381000 h 964406"/>
                <a:gd name="connsiteX16" fmla="*/ 623887 w 752475"/>
                <a:gd name="connsiteY16" fmla="*/ 402431 h 964406"/>
                <a:gd name="connsiteX17" fmla="*/ 664368 w 752475"/>
                <a:gd name="connsiteY17" fmla="*/ 466725 h 964406"/>
                <a:gd name="connsiteX18" fmla="*/ 688181 w 752475"/>
                <a:gd name="connsiteY18" fmla="*/ 511969 h 964406"/>
                <a:gd name="connsiteX19" fmla="*/ 716756 w 752475"/>
                <a:gd name="connsiteY19" fmla="*/ 581025 h 964406"/>
                <a:gd name="connsiteX20" fmla="*/ 733425 w 752475"/>
                <a:gd name="connsiteY20" fmla="*/ 635794 h 964406"/>
                <a:gd name="connsiteX21" fmla="*/ 747712 w 752475"/>
                <a:gd name="connsiteY21" fmla="*/ 702469 h 964406"/>
                <a:gd name="connsiteX22" fmla="*/ 752475 w 752475"/>
                <a:gd name="connsiteY22" fmla="*/ 762000 h 964406"/>
                <a:gd name="connsiteX23" fmla="*/ 747712 w 752475"/>
                <a:gd name="connsiteY23" fmla="*/ 804862 h 964406"/>
                <a:gd name="connsiteX24" fmla="*/ 735806 w 752475"/>
                <a:gd name="connsiteY24" fmla="*/ 850106 h 964406"/>
                <a:gd name="connsiteX25" fmla="*/ 709612 w 752475"/>
                <a:gd name="connsiteY25" fmla="*/ 902494 h 964406"/>
                <a:gd name="connsiteX26" fmla="*/ 688181 w 752475"/>
                <a:gd name="connsiteY26" fmla="*/ 942975 h 964406"/>
                <a:gd name="connsiteX27" fmla="*/ 669131 w 752475"/>
                <a:gd name="connsiteY27" fmla="*/ 959644 h 964406"/>
                <a:gd name="connsiteX28" fmla="*/ 654843 w 752475"/>
                <a:gd name="connsiteY28" fmla="*/ 964406 h 964406"/>
                <a:gd name="connsiteX29" fmla="*/ 642937 w 752475"/>
                <a:gd name="connsiteY29" fmla="*/ 964406 h 964406"/>
                <a:gd name="connsiteX30" fmla="*/ 619125 w 752475"/>
                <a:gd name="connsiteY30" fmla="*/ 959644 h 964406"/>
                <a:gd name="connsiteX31" fmla="*/ 583406 w 752475"/>
                <a:gd name="connsiteY31" fmla="*/ 940594 h 964406"/>
                <a:gd name="connsiteX32" fmla="*/ 554831 w 752475"/>
                <a:gd name="connsiteY32" fmla="*/ 914400 h 964406"/>
                <a:gd name="connsiteX33" fmla="*/ 514350 w 752475"/>
                <a:gd name="connsiteY33" fmla="*/ 840581 h 964406"/>
                <a:gd name="connsiteX34" fmla="*/ 407193 w 752475"/>
                <a:gd name="connsiteY34" fmla="*/ 654844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2475" h="964406">
                  <a:moveTo>
                    <a:pt x="407193" y="654844"/>
                  </a:moveTo>
                  <a:lnTo>
                    <a:pt x="330993" y="533400"/>
                  </a:lnTo>
                  <a:lnTo>
                    <a:pt x="252412" y="409575"/>
                  </a:lnTo>
                  <a:lnTo>
                    <a:pt x="164306" y="278606"/>
                  </a:lnTo>
                  <a:lnTo>
                    <a:pt x="71437" y="140494"/>
                  </a:lnTo>
                  <a:lnTo>
                    <a:pt x="9525" y="52387"/>
                  </a:lnTo>
                  <a:lnTo>
                    <a:pt x="2381" y="33337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97643" y="100012"/>
                  </a:lnTo>
                  <a:lnTo>
                    <a:pt x="352425" y="200025"/>
                  </a:lnTo>
                  <a:lnTo>
                    <a:pt x="488156" y="295275"/>
                  </a:lnTo>
                  <a:lnTo>
                    <a:pt x="604837" y="381000"/>
                  </a:lnTo>
                  <a:lnTo>
                    <a:pt x="623887" y="402431"/>
                  </a:lnTo>
                  <a:lnTo>
                    <a:pt x="664368" y="466725"/>
                  </a:lnTo>
                  <a:lnTo>
                    <a:pt x="688181" y="511969"/>
                  </a:lnTo>
                  <a:lnTo>
                    <a:pt x="716756" y="581025"/>
                  </a:lnTo>
                  <a:lnTo>
                    <a:pt x="733425" y="635794"/>
                  </a:lnTo>
                  <a:lnTo>
                    <a:pt x="747712" y="702469"/>
                  </a:lnTo>
                  <a:lnTo>
                    <a:pt x="752475" y="762000"/>
                  </a:lnTo>
                  <a:lnTo>
                    <a:pt x="747712" y="804862"/>
                  </a:lnTo>
                  <a:lnTo>
                    <a:pt x="735806" y="850106"/>
                  </a:lnTo>
                  <a:lnTo>
                    <a:pt x="709612" y="902494"/>
                  </a:lnTo>
                  <a:lnTo>
                    <a:pt x="688181" y="942975"/>
                  </a:lnTo>
                  <a:lnTo>
                    <a:pt x="669131" y="959644"/>
                  </a:lnTo>
                  <a:lnTo>
                    <a:pt x="654843" y="964406"/>
                  </a:lnTo>
                  <a:lnTo>
                    <a:pt x="642937" y="964406"/>
                  </a:lnTo>
                  <a:lnTo>
                    <a:pt x="619125" y="959644"/>
                  </a:lnTo>
                  <a:lnTo>
                    <a:pt x="583406" y="940594"/>
                  </a:lnTo>
                  <a:lnTo>
                    <a:pt x="554831" y="914400"/>
                  </a:lnTo>
                  <a:lnTo>
                    <a:pt x="514350" y="840581"/>
                  </a:lnTo>
                  <a:lnTo>
                    <a:pt x="407193" y="654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3">
              <a:extLst>
                <a:ext uri="{FF2B5EF4-FFF2-40B4-BE49-F238E27FC236}">
                  <a16:creationId xmlns:a16="http://schemas.microsoft.com/office/drawing/2014/main" id="{4D91D7B2-2E11-4FD7-BC7F-F9AE0D35B2DA}"/>
                </a:ext>
              </a:extLst>
            </p:cNvPr>
            <p:cNvSpPr/>
            <p:nvPr/>
          </p:nvSpPr>
          <p:spPr>
            <a:xfrm>
              <a:off x="3246438" y="3421063"/>
              <a:ext cx="338137" cy="2351087"/>
            </a:xfrm>
            <a:custGeom>
              <a:avLst/>
              <a:gdLst>
                <a:gd name="connsiteX0" fmla="*/ 95122 w 337530"/>
                <a:gd name="connsiteY0" fmla="*/ 1073960 h 2350437"/>
                <a:gd name="connsiteX1" fmla="*/ 101259 w 337530"/>
                <a:gd name="connsiteY1" fmla="*/ 834620 h 2350437"/>
                <a:gd name="connsiteX2" fmla="*/ 101259 w 337530"/>
                <a:gd name="connsiteY2" fmla="*/ 653581 h 2350437"/>
                <a:gd name="connsiteX3" fmla="*/ 101259 w 337530"/>
                <a:gd name="connsiteY3" fmla="*/ 530843 h 2350437"/>
                <a:gd name="connsiteX4" fmla="*/ 101259 w 337530"/>
                <a:gd name="connsiteY4" fmla="*/ 392762 h 2350437"/>
                <a:gd name="connsiteX5" fmla="*/ 95122 w 337530"/>
                <a:gd name="connsiteY5" fmla="*/ 257750 h 2350437"/>
                <a:gd name="connsiteX6" fmla="*/ 85917 w 337530"/>
                <a:gd name="connsiteY6" fmla="*/ 85917 h 2350437"/>
                <a:gd name="connsiteX7" fmla="*/ 165696 w 337530"/>
                <a:gd name="connsiteY7" fmla="*/ 0 h 2350437"/>
                <a:gd name="connsiteX8" fmla="*/ 236271 w 337530"/>
                <a:gd name="connsiteY8" fmla="*/ 55232 h 2350437"/>
                <a:gd name="connsiteX9" fmla="*/ 263887 w 337530"/>
                <a:gd name="connsiteY9" fmla="*/ 85917 h 2350437"/>
                <a:gd name="connsiteX10" fmla="*/ 288435 w 337530"/>
                <a:gd name="connsiteY10" fmla="*/ 119670 h 2350437"/>
                <a:gd name="connsiteX11" fmla="*/ 303777 w 337530"/>
                <a:gd name="connsiteY11" fmla="*/ 159560 h 2350437"/>
                <a:gd name="connsiteX12" fmla="*/ 322188 w 337530"/>
                <a:gd name="connsiteY12" fmla="*/ 211723 h 2350437"/>
                <a:gd name="connsiteX13" fmla="*/ 331393 w 337530"/>
                <a:gd name="connsiteY13" fmla="*/ 273092 h 2350437"/>
                <a:gd name="connsiteX14" fmla="*/ 337530 w 337530"/>
                <a:gd name="connsiteY14" fmla="*/ 359009 h 2350437"/>
                <a:gd name="connsiteX15" fmla="*/ 331393 w 337530"/>
                <a:gd name="connsiteY15" fmla="*/ 632102 h 2350437"/>
                <a:gd name="connsiteX16" fmla="*/ 322188 w 337530"/>
                <a:gd name="connsiteY16" fmla="*/ 1037138 h 2350437"/>
                <a:gd name="connsiteX17" fmla="*/ 312982 w 337530"/>
                <a:gd name="connsiteY17" fmla="*/ 1359326 h 2350437"/>
                <a:gd name="connsiteX18" fmla="*/ 300709 w 337530"/>
                <a:gd name="connsiteY18" fmla="*/ 1755157 h 2350437"/>
                <a:gd name="connsiteX19" fmla="*/ 291503 w 337530"/>
                <a:gd name="connsiteY19" fmla="*/ 2025181 h 2350437"/>
                <a:gd name="connsiteX20" fmla="*/ 288435 w 337530"/>
                <a:gd name="connsiteY20" fmla="*/ 2114166 h 2350437"/>
                <a:gd name="connsiteX21" fmla="*/ 279229 w 337530"/>
                <a:gd name="connsiteY21" fmla="*/ 2181672 h 2350437"/>
                <a:gd name="connsiteX22" fmla="*/ 270024 w 337530"/>
                <a:gd name="connsiteY22" fmla="*/ 2227699 h 2350437"/>
                <a:gd name="connsiteX23" fmla="*/ 254682 w 337530"/>
                <a:gd name="connsiteY23" fmla="*/ 2276794 h 2350437"/>
                <a:gd name="connsiteX24" fmla="*/ 233203 w 337530"/>
                <a:gd name="connsiteY24" fmla="*/ 2313616 h 2350437"/>
                <a:gd name="connsiteX25" fmla="*/ 208655 w 337530"/>
                <a:gd name="connsiteY25" fmla="*/ 2338164 h 2350437"/>
                <a:gd name="connsiteX26" fmla="*/ 187176 w 337530"/>
                <a:gd name="connsiteY26" fmla="*/ 2347369 h 2350437"/>
                <a:gd name="connsiteX27" fmla="*/ 159560 w 337530"/>
                <a:gd name="connsiteY27" fmla="*/ 2350437 h 2350437"/>
                <a:gd name="connsiteX28" fmla="*/ 147286 w 337530"/>
                <a:gd name="connsiteY28" fmla="*/ 2350437 h 2350437"/>
                <a:gd name="connsiteX29" fmla="*/ 125807 w 337530"/>
                <a:gd name="connsiteY29" fmla="*/ 2341232 h 2350437"/>
                <a:gd name="connsiteX30" fmla="*/ 98190 w 337530"/>
                <a:gd name="connsiteY30" fmla="*/ 2319753 h 2350437"/>
                <a:gd name="connsiteX31" fmla="*/ 79780 w 337530"/>
                <a:gd name="connsiteY31" fmla="*/ 2298274 h 2350437"/>
                <a:gd name="connsiteX32" fmla="*/ 58301 w 337530"/>
                <a:gd name="connsiteY32" fmla="*/ 2249178 h 2350437"/>
                <a:gd name="connsiteX33" fmla="*/ 36821 w 337530"/>
                <a:gd name="connsiteY33" fmla="*/ 2187809 h 2350437"/>
                <a:gd name="connsiteX34" fmla="*/ 21479 w 337530"/>
                <a:gd name="connsiteY34" fmla="*/ 2114166 h 2350437"/>
                <a:gd name="connsiteX35" fmla="*/ 9205 w 337530"/>
                <a:gd name="connsiteY35" fmla="*/ 2037455 h 2350437"/>
                <a:gd name="connsiteX36" fmla="*/ 0 w 337530"/>
                <a:gd name="connsiteY36" fmla="*/ 1942333 h 2350437"/>
                <a:gd name="connsiteX37" fmla="*/ 6137 w 337530"/>
                <a:gd name="connsiteY37" fmla="*/ 1899374 h 2350437"/>
                <a:gd name="connsiteX38" fmla="*/ 30684 w 337530"/>
                <a:gd name="connsiteY38" fmla="*/ 1810389 h 2350437"/>
                <a:gd name="connsiteX39" fmla="*/ 67506 w 337530"/>
                <a:gd name="connsiteY39" fmla="*/ 1663103 h 2350437"/>
                <a:gd name="connsiteX40" fmla="*/ 73643 w 337530"/>
                <a:gd name="connsiteY40" fmla="*/ 1623213 h 2350437"/>
                <a:gd name="connsiteX41" fmla="*/ 82848 w 337530"/>
                <a:gd name="connsiteY41" fmla="*/ 1457517 h 2350437"/>
                <a:gd name="connsiteX42" fmla="*/ 95122 w 337530"/>
                <a:gd name="connsiteY42" fmla="*/ 1073960 h 23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7530" h="2350437">
                  <a:moveTo>
                    <a:pt x="95122" y="1073960"/>
                  </a:moveTo>
                  <a:lnTo>
                    <a:pt x="101259" y="834620"/>
                  </a:lnTo>
                  <a:lnTo>
                    <a:pt x="101259" y="653581"/>
                  </a:lnTo>
                  <a:lnTo>
                    <a:pt x="101259" y="530843"/>
                  </a:lnTo>
                  <a:lnTo>
                    <a:pt x="101259" y="392762"/>
                  </a:lnTo>
                  <a:lnTo>
                    <a:pt x="95122" y="257750"/>
                  </a:lnTo>
                  <a:lnTo>
                    <a:pt x="85917" y="85917"/>
                  </a:lnTo>
                  <a:lnTo>
                    <a:pt x="165696" y="0"/>
                  </a:lnTo>
                  <a:lnTo>
                    <a:pt x="236271" y="55232"/>
                  </a:lnTo>
                  <a:lnTo>
                    <a:pt x="263887" y="85917"/>
                  </a:lnTo>
                  <a:lnTo>
                    <a:pt x="288435" y="119670"/>
                  </a:lnTo>
                  <a:lnTo>
                    <a:pt x="303777" y="159560"/>
                  </a:lnTo>
                  <a:lnTo>
                    <a:pt x="322188" y="211723"/>
                  </a:lnTo>
                  <a:lnTo>
                    <a:pt x="331393" y="273092"/>
                  </a:lnTo>
                  <a:lnTo>
                    <a:pt x="337530" y="359009"/>
                  </a:lnTo>
                  <a:lnTo>
                    <a:pt x="331393" y="632102"/>
                  </a:lnTo>
                  <a:lnTo>
                    <a:pt x="322188" y="1037138"/>
                  </a:lnTo>
                  <a:lnTo>
                    <a:pt x="312982" y="1359326"/>
                  </a:lnTo>
                  <a:lnTo>
                    <a:pt x="300709" y="1755157"/>
                  </a:lnTo>
                  <a:lnTo>
                    <a:pt x="291503" y="2025181"/>
                  </a:lnTo>
                  <a:lnTo>
                    <a:pt x="288435" y="2114166"/>
                  </a:lnTo>
                  <a:lnTo>
                    <a:pt x="279229" y="2181672"/>
                  </a:lnTo>
                  <a:lnTo>
                    <a:pt x="270024" y="2227699"/>
                  </a:lnTo>
                  <a:lnTo>
                    <a:pt x="254682" y="2276794"/>
                  </a:lnTo>
                  <a:lnTo>
                    <a:pt x="233203" y="2313616"/>
                  </a:lnTo>
                  <a:lnTo>
                    <a:pt x="208655" y="2338164"/>
                  </a:lnTo>
                  <a:lnTo>
                    <a:pt x="187176" y="2347369"/>
                  </a:lnTo>
                  <a:lnTo>
                    <a:pt x="159560" y="2350437"/>
                  </a:lnTo>
                  <a:lnTo>
                    <a:pt x="147286" y="2350437"/>
                  </a:lnTo>
                  <a:lnTo>
                    <a:pt x="125807" y="2341232"/>
                  </a:lnTo>
                  <a:lnTo>
                    <a:pt x="98190" y="2319753"/>
                  </a:lnTo>
                  <a:lnTo>
                    <a:pt x="79780" y="2298274"/>
                  </a:lnTo>
                  <a:lnTo>
                    <a:pt x="58301" y="2249178"/>
                  </a:lnTo>
                  <a:lnTo>
                    <a:pt x="36821" y="2187809"/>
                  </a:lnTo>
                  <a:lnTo>
                    <a:pt x="21479" y="2114166"/>
                  </a:lnTo>
                  <a:lnTo>
                    <a:pt x="9205" y="2037455"/>
                  </a:lnTo>
                  <a:lnTo>
                    <a:pt x="0" y="1942333"/>
                  </a:lnTo>
                  <a:lnTo>
                    <a:pt x="6137" y="1899374"/>
                  </a:lnTo>
                  <a:lnTo>
                    <a:pt x="30684" y="1810389"/>
                  </a:lnTo>
                  <a:lnTo>
                    <a:pt x="67506" y="1663103"/>
                  </a:lnTo>
                  <a:lnTo>
                    <a:pt x="73643" y="1623213"/>
                  </a:lnTo>
                  <a:lnTo>
                    <a:pt x="82848" y="1457517"/>
                  </a:lnTo>
                  <a:lnTo>
                    <a:pt x="95122" y="10739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8">
              <a:extLst>
                <a:ext uri="{FF2B5EF4-FFF2-40B4-BE49-F238E27FC236}">
                  <a16:creationId xmlns:a16="http://schemas.microsoft.com/office/drawing/2014/main" id="{959E9154-149E-4CD7-80E2-E7E6E59DCF70}"/>
                </a:ext>
              </a:extLst>
            </p:cNvPr>
            <p:cNvSpPr/>
            <p:nvPr/>
          </p:nvSpPr>
          <p:spPr>
            <a:xfrm>
              <a:off x="4078288" y="2581275"/>
              <a:ext cx="3001962" cy="650875"/>
            </a:xfrm>
            <a:custGeom>
              <a:avLst/>
              <a:gdLst>
                <a:gd name="connsiteX0" fmla="*/ 2117301 w 3002362"/>
                <a:gd name="connsiteY0" fmla="*/ 327620 h 650349"/>
                <a:gd name="connsiteX1" fmla="*/ 1806796 w 3002362"/>
                <a:gd name="connsiteY1" fmla="*/ 356959 h 650349"/>
                <a:gd name="connsiteX2" fmla="*/ 1550079 w 3002362"/>
                <a:gd name="connsiteY2" fmla="*/ 383853 h 650349"/>
                <a:gd name="connsiteX3" fmla="*/ 1369155 w 3002362"/>
                <a:gd name="connsiteY3" fmla="*/ 405857 h 650349"/>
                <a:gd name="connsiteX4" fmla="*/ 1158892 w 3002362"/>
                <a:gd name="connsiteY4" fmla="*/ 452310 h 650349"/>
                <a:gd name="connsiteX5" fmla="*/ 870392 w 3002362"/>
                <a:gd name="connsiteY5" fmla="*/ 520768 h 650349"/>
                <a:gd name="connsiteX6" fmla="*/ 647904 w 3002362"/>
                <a:gd name="connsiteY6" fmla="*/ 581891 h 650349"/>
                <a:gd name="connsiteX7" fmla="*/ 442531 w 3002362"/>
                <a:gd name="connsiteY7" fmla="*/ 635679 h 650349"/>
                <a:gd name="connsiteX8" fmla="*/ 386298 w 3002362"/>
                <a:gd name="connsiteY8" fmla="*/ 650349 h 650349"/>
                <a:gd name="connsiteX9" fmla="*/ 369183 w 3002362"/>
                <a:gd name="connsiteY9" fmla="*/ 650349 h 650349"/>
                <a:gd name="connsiteX10" fmla="*/ 339844 w 3002362"/>
                <a:gd name="connsiteY10" fmla="*/ 645459 h 650349"/>
                <a:gd name="connsiteX11" fmla="*/ 298280 w 3002362"/>
                <a:gd name="connsiteY11" fmla="*/ 628345 h 650349"/>
                <a:gd name="connsiteX12" fmla="*/ 251827 w 3002362"/>
                <a:gd name="connsiteY12" fmla="*/ 601451 h 650349"/>
                <a:gd name="connsiteX13" fmla="*/ 200484 w 3002362"/>
                <a:gd name="connsiteY13" fmla="*/ 567222 h 650349"/>
                <a:gd name="connsiteX14" fmla="*/ 129581 w 3002362"/>
                <a:gd name="connsiteY14" fmla="*/ 510989 h 650349"/>
                <a:gd name="connsiteX15" fmla="*/ 97797 w 3002362"/>
                <a:gd name="connsiteY15" fmla="*/ 481649 h 650349"/>
                <a:gd name="connsiteX16" fmla="*/ 80683 w 3002362"/>
                <a:gd name="connsiteY16" fmla="*/ 466980 h 650349"/>
                <a:gd name="connsiteX17" fmla="*/ 58678 w 3002362"/>
                <a:gd name="connsiteY17" fmla="*/ 444976 h 650349"/>
                <a:gd name="connsiteX18" fmla="*/ 36674 w 3002362"/>
                <a:gd name="connsiteY18" fmla="*/ 418082 h 650349"/>
                <a:gd name="connsiteX19" fmla="*/ 22004 w 3002362"/>
                <a:gd name="connsiteY19" fmla="*/ 388743 h 650349"/>
                <a:gd name="connsiteX20" fmla="*/ 17115 w 3002362"/>
                <a:gd name="connsiteY20" fmla="*/ 364293 h 650349"/>
                <a:gd name="connsiteX21" fmla="*/ 12225 w 3002362"/>
                <a:gd name="connsiteY21" fmla="*/ 349624 h 650349"/>
                <a:gd name="connsiteX22" fmla="*/ 4890 w 3002362"/>
                <a:gd name="connsiteY22" fmla="*/ 334954 h 650349"/>
                <a:gd name="connsiteX23" fmla="*/ 0 w 3002362"/>
                <a:gd name="connsiteY23" fmla="*/ 312950 h 650349"/>
                <a:gd name="connsiteX24" fmla="*/ 2445 w 3002362"/>
                <a:gd name="connsiteY24" fmla="*/ 303170 h 650349"/>
                <a:gd name="connsiteX25" fmla="*/ 9780 w 3002362"/>
                <a:gd name="connsiteY25" fmla="*/ 295836 h 650349"/>
                <a:gd name="connsiteX26" fmla="*/ 29339 w 3002362"/>
                <a:gd name="connsiteY26" fmla="*/ 295836 h 650349"/>
                <a:gd name="connsiteX27" fmla="*/ 61123 w 3002362"/>
                <a:gd name="connsiteY27" fmla="*/ 308060 h 650349"/>
                <a:gd name="connsiteX28" fmla="*/ 102687 w 3002362"/>
                <a:gd name="connsiteY28" fmla="*/ 339844 h 650349"/>
                <a:gd name="connsiteX29" fmla="*/ 166255 w 3002362"/>
                <a:gd name="connsiteY29" fmla="*/ 381408 h 650349"/>
                <a:gd name="connsiteX30" fmla="*/ 217598 w 3002362"/>
                <a:gd name="connsiteY30" fmla="*/ 408302 h 650349"/>
                <a:gd name="connsiteX31" fmla="*/ 266496 w 3002362"/>
                <a:gd name="connsiteY31" fmla="*/ 420526 h 650349"/>
                <a:gd name="connsiteX32" fmla="*/ 315395 w 3002362"/>
                <a:gd name="connsiteY32" fmla="*/ 425416 h 650349"/>
                <a:gd name="connsiteX33" fmla="*/ 356958 w 3002362"/>
                <a:gd name="connsiteY33" fmla="*/ 425416 h 650349"/>
                <a:gd name="connsiteX34" fmla="*/ 474315 w 3002362"/>
                <a:gd name="connsiteY34" fmla="*/ 405857 h 650349"/>
                <a:gd name="connsiteX35" fmla="*/ 816603 w 3002362"/>
                <a:gd name="connsiteY35" fmla="*/ 342289 h 650349"/>
                <a:gd name="connsiteX36" fmla="*/ 1234685 w 3002362"/>
                <a:gd name="connsiteY36" fmla="*/ 264052 h 650349"/>
                <a:gd name="connsiteX37" fmla="*/ 1501181 w 3002362"/>
                <a:gd name="connsiteY37" fmla="*/ 217598 h 650349"/>
                <a:gd name="connsiteX38" fmla="*/ 1557414 w 3002362"/>
                <a:gd name="connsiteY38" fmla="*/ 200484 h 650349"/>
                <a:gd name="connsiteX39" fmla="*/ 1863029 w 3002362"/>
                <a:gd name="connsiteY39" fmla="*/ 168700 h 650349"/>
                <a:gd name="connsiteX40" fmla="*/ 1995055 w 3002362"/>
                <a:gd name="connsiteY40" fmla="*/ 154030 h 650349"/>
                <a:gd name="connsiteX41" fmla="*/ 2085517 w 3002362"/>
                <a:gd name="connsiteY41" fmla="*/ 146695 h 650349"/>
                <a:gd name="connsiteX42" fmla="*/ 2188203 w 3002362"/>
                <a:gd name="connsiteY42" fmla="*/ 134471 h 650349"/>
                <a:gd name="connsiteX43" fmla="*/ 2281110 w 3002362"/>
                <a:gd name="connsiteY43" fmla="*/ 119801 h 650349"/>
                <a:gd name="connsiteX44" fmla="*/ 2349568 w 3002362"/>
                <a:gd name="connsiteY44" fmla="*/ 105132 h 650349"/>
                <a:gd name="connsiteX45" fmla="*/ 2432695 w 3002362"/>
                <a:gd name="connsiteY45" fmla="*/ 80683 h 650349"/>
                <a:gd name="connsiteX46" fmla="*/ 2510933 w 3002362"/>
                <a:gd name="connsiteY46" fmla="*/ 53789 h 650349"/>
                <a:gd name="connsiteX47" fmla="*/ 2557386 w 3002362"/>
                <a:gd name="connsiteY47" fmla="*/ 34229 h 650349"/>
                <a:gd name="connsiteX48" fmla="*/ 2594060 w 3002362"/>
                <a:gd name="connsiteY48" fmla="*/ 12225 h 650349"/>
                <a:gd name="connsiteX49" fmla="*/ 2608730 w 3002362"/>
                <a:gd name="connsiteY49" fmla="*/ 0 h 650349"/>
                <a:gd name="connsiteX50" fmla="*/ 2628289 w 3002362"/>
                <a:gd name="connsiteY50" fmla="*/ 0 h 650349"/>
                <a:gd name="connsiteX51" fmla="*/ 2684522 w 3002362"/>
                <a:gd name="connsiteY51" fmla="*/ 4890 h 650349"/>
                <a:gd name="connsiteX52" fmla="*/ 2774984 w 3002362"/>
                <a:gd name="connsiteY52" fmla="*/ 26894 h 650349"/>
                <a:gd name="connsiteX53" fmla="*/ 2836107 w 3002362"/>
                <a:gd name="connsiteY53" fmla="*/ 48899 h 650349"/>
                <a:gd name="connsiteX54" fmla="*/ 2916790 w 3002362"/>
                <a:gd name="connsiteY54" fmla="*/ 83128 h 650349"/>
                <a:gd name="connsiteX55" fmla="*/ 2943684 w 3002362"/>
                <a:gd name="connsiteY55" fmla="*/ 102687 h 650349"/>
                <a:gd name="connsiteX56" fmla="*/ 2973023 w 3002362"/>
                <a:gd name="connsiteY56" fmla="*/ 129581 h 650349"/>
                <a:gd name="connsiteX57" fmla="*/ 2992582 w 3002362"/>
                <a:gd name="connsiteY57" fmla="*/ 151585 h 650349"/>
                <a:gd name="connsiteX58" fmla="*/ 2999917 w 3002362"/>
                <a:gd name="connsiteY58" fmla="*/ 171145 h 650349"/>
                <a:gd name="connsiteX59" fmla="*/ 3002362 w 3002362"/>
                <a:gd name="connsiteY59" fmla="*/ 193149 h 650349"/>
                <a:gd name="connsiteX60" fmla="*/ 2992582 w 3002362"/>
                <a:gd name="connsiteY60" fmla="*/ 220043 h 650349"/>
                <a:gd name="connsiteX61" fmla="*/ 2960798 w 3002362"/>
                <a:gd name="connsiteY61" fmla="*/ 246937 h 650349"/>
                <a:gd name="connsiteX62" fmla="*/ 2924124 w 3002362"/>
                <a:gd name="connsiteY62" fmla="*/ 268941 h 650349"/>
                <a:gd name="connsiteX63" fmla="*/ 2870336 w 3002362"/>
                <a:gd name="connsiteY63" fmla="*/ 271386 h 650349"/>
                <a:gd name="connsiteX64" fmla="*/ 2730976 w 3002362"/>
                <a:gd name="connsiteY64" fmla="*/ 278721 h 650349"/>
                <a:gd name="connsiteX65" fmla="*/ 2537827 w 3002362"/>
                <a:gd name="connsiteY65" fmla="*/ 290946 h 650349"/>
                <a:gd name="connsiteX66" fmla="*/ 2325119 w 3002362"/>
                <a:gd name="connsiteY66" fmla="*/ 308060 h 650349"/>
                <a:gd name="connsiteX67" fmla="*/ 2117301 w 3002362"/>
                <a:gd name="connsiteY67" fmla="*/ 32762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02362" h="650349">
                  <a:moveTo>
                    <a:pt x="2117301" y="327620"/>
                  </a:moveTo>
                  <a:lnTo>
                    <a:pt x="1806796" y="356959"/>
                  </a:lnTo>
                  <a:lnTo>
                    <a:pt x="1550079" y="383853"/>
                  </a:lnTo>
                  <a:lnTo>
                    <a:pt x="1369155" y="405857"/>
                  </a:lnTo>
                  <a:lnTo>
                    <a:pt x="1158892" y="452310"/>
                  </a:lnTo>
                  <a:lnTo>
                    <a:pt x="870392" y="520768"/>
                  </a:lnTo>
                  <a:lnTo>
                    <a:pt x="647904" y="581891"/>
                  </a:lnTo>
                  <a:lnTo>
                    <a:pt x="442531" y="635679"/>
                  </a:lnTo>
                  <a:lnTo>
                    <a:pt x="386298" y="650349"/>
                  </a:lnTo>
                  <a:lnTo>
                    <a:pt x="369183" y="650349"/>
                  </a:lnTo>
                  <a:lnTo>
                    <a:pt x="339844" y="645459"/>
                  </a:lnTo>
                  <a:lnTo>
                    <a:pt x="298280" y="628345"/>
                  </a:lnTo>
                  <a:lnTo>
                    <a:pt x="251827" y="601451"/>
                  </a:lnTo>
                  <a:lnTo>
                    <a:pt x="200484" y="567222"/>
                  </a:lnTo>
                  <a:lnTo>
                    <a:pt x="129581" y="510989"/>
                  </a:lnTo>
                  <a:lnTo>
                    <a:pt x="97797" y="481649"/>
                  </a:lnTo>
                  <a:lnTo>
                    <a:pt x="80683" y="466980"/>
                  </a:lnTo>
                  <a:lnTo>
                    <a:pt x="58678" y="444976"/>
                  </a:lnTo>
                  <a:lnTo>
                    <a:pt x="36674" y="418082"/>
                  </a:lnTo>
                  <a:lnTo>
                    <a:pt x="22004" y="388743"/>
                  </a:lnTo>
                  <a:lnTo>
                    <a:pt x="17115" y="364293"/>
                  </a:lnTo>
                  <a:lnTo>
                    <a:pt x="12225" y="349624"/>
                  </a:lnTo>
                  <a:lnTo>
                    <a:pt x="4890" y="334954"/>
                  </a:lnTo>
                  <a:lnTo>
                    <a:pt x="0" y="312950"/>
                  </a:lnTo>
                  <a:lnTo>
                    <a:pt x="2445" y="303170"/>
                  </a:lnTo>
                  <a:lnTo>
                    <a:pt x="9780" y="295836"/>
                  </a:lnTo>
                  <a:lnTo>
                    <a:pt x="29339" y="295836"/>
                  </a:lnTo>
                  <a:lnTo>
                    <a:pt x="61123" y="308060"/>
                  </a:lnTo>
                  <a:lnTo>
                    <a:pt x="102687" y="339844"/>
                  </a:lnTo>
                  <a:lnTo>
                    <a:pt x="166255" y="381408"/>
                  </a:lnTo>
                  <a:lnTo>
                    <a:pt x="217598" y="408302"/>
                  </a:lnTo>
                  <a:lnTo>
                    <a:pt x="266496" y="420526"/>
                  </a:lnTo>
                  <a:lnTo>
                    <a:pt x="315395" y="425416"/>
                  </a:lnTo>
                  <a:lnTo>
                    <a:pt x="356958" y="425416"/>
                  </a:lnTo>
                  <a:lnTo>
                    <a:pt x="474315" y="405857"/>
                  </a:lnTo>
                  <a:lnTo>
                    <a:pt x="816603" y="342289"/>
                  </a:lnTo>
                  <a:lnTo>
                    <a:pt x="1234685" y="264052"/>
                  </a:lnTo>
                  <a:lnTo>
                    <a:pt x="1501181" y="217598"/>
                  </a:lnTo>
                  <a:lnTo>
                    <a:pt x="1557414" y="200484"/>
                  </a:lnTo>
                  <a:lnTo>
                    <a:pt x="1863029" y="168700"/>
                  </a:lnTo>
                  <a:lnTo>
                    <a:pt x="1995055" y="154030"/>
                  </a:lnTo>
                  <a:lnTo>
                    <a:pt x="2085517" y="146695"/>
                  </a:lnTo>
                  <a:lnTo>
                    <a:pt x="2188203" y="134471"/>
                  </a:lnTo>
                  <a:lnTo>
                    <a:pt x="2281110" y="119801"/>
                  </a:lnTo>
                  <a:lnTo>
                    <a:pt x="2349568" y="105132"/>
                  </a:lnTo>
                  <a:lnTo>
                    <a:pt x="2432695" y="80683"/>
                  </a:lnTo>
                  <a:lnTo>
                    <a:pt x="2510933" y="53789"/>
                  </a:lnTo>
                  <a:lnTo>
                    <a:pt x="2557386" y="34229"/>
                  </a:lnTo>
                  <a:lnTo>
                    <a:pt x="2594060" y="12225"/>
                  </a:lnTo>
                  <a:lnTo>
                    <a:pt x="2608730" y="0"/>
                  </a:lnTo>
                  <a:lnTo>
                    <a:pt x="2628289" y="0"/>
                  </a:lnTo>
                  <a:lnTo>
                    <a:pt x="2684522" y="4890"/>
                  </a:lnTo>
                  <a:lnTo>
                    <a:pt x="2774984" y="26894"/>
                  </a:lnTo>
                  <a:lnTo>
                    <a:pt x="2836107" y="48899"/>
                  </a:lnTo>
                  <a:lnTo>
                    <a:pt x="2916790" y="83128"/>
                  </a:lnTo>
                  <a:lnTo>
                    <a:pt x="2943684" y="102687"/>
                  </a:lnTo>
                  <a:lnTo>
                    <a:pt x="2973023" y="129581"/>
                  </a:lnTo>
                  <a:lnTo>
                    <a:pt x="2992582" y="151585"/>
                  </a:lnTo>
                  <a:lnTo>
                    <a:pt x="2999917" y="171145"/>
                  </a:lnTo>
                  <a:lnTo>
                    <a:pt x="3002362" y="193149"/>
                  </a:lnTo>
                  <a:lnTo>
                    <a:pt x="2992582" y="220043"/>
                  </a:lnTo>
                  <a:lnTo>
                    <a:pt x="2960798" y="246937"/>
                  </a:lnTo>
                  <a:lnTo>
                    <a:pt x="2924124" y="268941"/>
                  </a:lnTo>
                  <a:lnTo>
                    <a:pt x="2870336" y="271386"/>
                  </a:lnTo>
                  <a:lnTo>
                    <a:pt x="2730976" y="278721"/>
                  </a:lnTo>
                  <a:lnTo>
                    <a:pt x="2537827" y="290946"/>
                  </a:lnTo>
                  <a:lnTo>
                    <a:pt x="2325119" y="308060"/>
                  </a:lnTo>
                  <a:lnTo>
                    <a:pt x="2117301" y="327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0">
              <a:extLst>
                <a:ext uri="{FF2B5EF4-FFF2-40B4-BE49-F238E27FC236}">
                  <a16:creationId xmlns:a16="http://schemas.microsoft.com/office/drawing/2014/main" id="{DD65DAB8-AF33-4728-B249-95F0E4B2AD92}"/>
                </a:ext>
              </a:extLst>
            </p:cNvPr>
            <p:cNvSpPr/>
            <p:nvPr/>
          </p:nvSpPr>
          <p:spPr>
            <a:xfrm>
              <a:off x="5164138" y="2944813"/>
              <a:ext cx="512762" cy="2185987"/>
            </a:xfrm>
            <a:custGeom>
              <a:avLst/>
              <a:gdLst>
                <a:gd name="connsiteX0" fmla="*/ 224392 w 513298"/>
                <a:gd name="connsiteY0" fmla="*/ 1060256 h 2185024"/>
                <a:gd name="connsiteX1" fmla="*/ 227197 w 513298"/>
                <a:gd name="connsiteY1" fmla="*/ 628300 h 2185024"/>
                <a:gd name="connsiteX2" fmla="*/ 230002 w 513298"/>
                <a:gd name="connsiteY2" fmla="*/ 252442 h 2185024"/>
                <a:gd name="connsiteX3" fmla="*/ 230002 w 513298"/>
                <a:gd name="connsiteY3" fmla="*/ 241222 h 2185024"/>
                <a:gd name="connsiteX4" fmla="*/ 218782 w 513298"/>
                <a:gd name="connsiteY4" fmla="*/ 201954 h 2185024"/>
                <a:gd name="connsiteX5" fmla="*/ 199148 w 513298"/>
                <a:gd name="connsiteY5" fmla="*/ 159880 h 2185024"/>
                <a:gd name="connsiteX6" fmla="*/ 179514 w 513298"/>
                <a:gd name="connsiteY6" fmla="*/ 126221 h 2185024"/>
                <a:gd name="connsiteX7" fmla="*/ 159879 w 513298"/>
                <a:gd name="connsiteY7" fmla="*/ 106587 h 2185024"/>
                <a:gd name="connsiteX8" fmla="*/ 134635 w 513298"/>
                <a:gd name="connsiteY8" fmla="*/ 92562 h 2185024"/>
                <a:gd name="connsiteX9" fmla="*/ 61708 w 513298"/>
                <a:gd name="connsiteY9" fmla="*/ 70123 h 2185024"/>
                <a:gd name="connsiteX10" fmla="*/ 0 w 513298"/>
                <a:gd name="connsiteY10" fmla="*/ 58903 h 2185024"/>
                <a:gd name="connsiteX11" fmla="*/ 283295 w 513298"/>
                <a:gd name="connsiteY11" fmla="*/ 0 h 2185024"/>
                <a:gd name="connsiteX12" fmla="*/ 359028 w 513298"/>
                <a:gd name="connsiteY12" fmla="*/ 53294 h 2185024"/>
                <a:gd name="connsiteX13" fmla="*/ 431955 w 513298"/>
                <a:gd name="connsiteY13" fmla="*/ 100977 h 2185024"/>
                <a:gd name="connsiteX14" fmla="*/ 474029 w 513298"/>
                <a:gd name="connsiteY14" fmla="*/ 134636 h 2185024"/>
                <a:gd name="connsiteX15" fmla="*/ 496468 w 513298"/>
                <a:gd name="connsiteY15" fmla="*/ 162685 h 2185024"/>
                <a:gd name="connsiteX16" fmla="*/ 510493 w 513298"/>
                <a:gd name="connsiteY16" fmla="*/ 187929 h 2185024"/>
                <a:gd name="connsiteX17" fmla="*/ 513298 w 513298"/>
                <a:gd name="connsiteY17" fmla="*/ 210368 h 2185024"/>
                <a:gd name="connsiteX18" fmla="*/ 504883 w 513298"/>
                <a:gd name="connsiteY18" fmla="*/ 244027 h 2185024"/>
                <a:gd name="connsiteX19" fmla="*/ 485249 w 513298"/>
                <a:gd name="connsiteY19" fmla="*/ 286101 h 2185024"/>
                <a:gd name="connsiteX20" fmla="*/ 457200 w 513298"/>
                <a:gd name="connsiteY20" fmla="*/ 319760 h 2185024"/>
                <a:gd name="connsiteX21" fmla="*/ 451590 w 513298"/>
                <a:gd name="connsiteY21" fmla="*/ 392687 h 2185024"/>
                <a:gd name="connsiteX22" fmla="*/ 451590 w 513298"/>
                <a:gd name="connsiteY22" fmla="*/ 746106 h 2185024"/>
                <a:gd name="connsiteX23" fmla="*/ 454395 w 513298"/>
                <a:gd name="connsiteY23" fmla="*/ 967694 h 2185024"/>
                <a:gd name="connsiteX24" fmla="*/ 448785 w 513298"/>
                <a:gd name="connsiteY24" fmla="*/ 1461357 h 2185024"/>
                <a:gd name="connsiteX25" fmla="*/ 440370 w 513298"/>
                <a:gd name="connsiteY25" fmla="*/ 1842825 h 2185024"/>
                <a:gd name="connsiteX26" fmla="*/ 429151 w 513298"/>
                <a:gd name="connsiteY26" fmla="*/ 2185024 h 2185024"/>
                <a:gd name="connsiteX27" fmla="*/ 201953 w 513298"/>
                <a:gd name="connsiteY27" fmla="*/ 2092462 h 2185024"/>
                <a:gd name="connsiteX28" fmla="*/ 210368 w 513298"/>
                <a:gd name="connsiteY28" fmla="*/ 1854045 h 2185024"/>
                <a:gd name="connsiteX29" fmla="*/ 215977 w 513298"/>
                <a:gd name="connsiteY29" fmla="*/ 1545505 h 2185024"/>
                <a:gd name="connsiteX30" fmla="*/ 224392 w 513298"/>
                <a:gd name="connsiteY30" fmla="*/ 1060256 h 21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298" h="2185024">
                  <a:moveTo>
                    <a:pt x="224392" y="1060256"/>
                  </a:moveTo>
                  <a:lnTo>
                    <a:pt x="227197" y="628300"/>
                  </a:lnTo>
                  <a:lnTo>
                    <a:pt x="230002" y="252442"/>
                  </a:lnTo>
                  <a:lnTo>
                    <a:pt x="230002" y="241222"/>
                  </a:lnTo>
                  <a:lnTo>
                    <a:pt x="218782" y="201954"/>
                  </a:lnTo>
                  <a:lnTo>
                    <a:pt x="199148" y="159880"/>
                  </a:lnTo>
                  <a:lnTo>
                    <a:pt x="179514" y="126221"/>
                  </a:lnTo>
                  <a:lnTo>
                    <a:pt x="159879" y="106587"/>
                  </a:lnTo>
                  <a:lnTo>
                    <a:pt x="134635" y="92562"/>
                  </a:lnTo>
                  <a:lnTo>
                    <a:pt x="61708" y="70123"/>
                  </a:lnTo>
                  <a:lnTo>
                    <a:pt x="0" y="58903"/>
                  </a:lnTo>
                  <a:lnTo>
                    <a:pt x="283295" y="0"/>
                  </a:lnTo>
                  <a:lnTo>
                    <a:pt x="359028" y="53294"/>
                  </a:lnTo>
                  <a:lnTo>
                    <a:pt x="431955" y="100977"/>
                  </a:lnTo>
                  <a:lnTo>
                    <a:pt x="474029" y="134636"/>
                  </a:lnTo>
                  <a:lnTo>
                    <a:pt x="496468" y="162685"/>
                  </a:lnTo>
                  <a:lnTo>
                    <a:pt x="510493" y="187929"/>
                  </a:lnTo>
                  <a:lnTo>
                    <a:pt x="513298" y="210368"/>
                  </a:lnTo>
                  <a:lnTo>
                    <a:pt x="504883" y="244027"/>
                  </a:lnTo>
                  <a:lnTo>
                    <a:pt x="485249" y="286101"/>
                  </a:lnTo>
                  <a:lnTo>
                    <a:pt x="457200" y="319760"/>
                  </a:lnTo>
                  <a:lnTo>
                    <a:pt x="451590" y="392687"/>
                  </a:lnTo>
                  <a:lnTo>
                    <a:pt x="451590" y="746106"/>
                  </a:lnTo>
                  <a:lnTo>
                    <a:pt x="454395" y="967694"/>
                  </a:lnTo>
                  <a:lnTo>
                    <a:pt x="448785" y="1461357"/>
                  </a:lnTo>
                  <a:lnTo>
                    <a:pt x="440370" y="1842825"/>
                  </a:lnTo>
                  <a:lnTo>
                    <a:pt x="429151" y="2185024"/>
                  </a:lnTo>
                  <a:lnTo>
                    <a:pt x="201953" y="2092462"/>
                  </a:lnTo>
                  <a:lnTo>
                    <a:pt x="210368" y="1854045"/>
                  </a:lnTo>
                  <a:lnTo>
                    <a:pt x="215977" y="1545505"/>
                  </a:lnTo>
                  <a:lnTo>
                    <a:pt x="224392" y="1060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9">
              <a:extLst>
                <a:ext uri="{FF2B5EF4-FFF2-40B4-BE49-F238E27FC236}">
                  <a16:creationId xmlns:a16="http://schemas.microsoft.com/office/drawing/2014/main" id="{B33BEB36-CE17-4222-A495-B27CFBEB733A}"/>
                </a:ext>
              </a:extLst>
            </p:cNvPr>
            <p:cNvSpPr/>
            <p:nvPr/>
          </p:nvSpPr>
          <p:spPr>
            <a:xfrm>
              <a:off x="5527675" y="3676650"/>
              <a:ext cx="1071563" cy="323850"/>
            </a:xfrm>
            <a:custGeom>
              <a:avLst/>
              <a:gdLst>
                <a:gd name="connsiteX0" fmla="*/ 726141 w 1070875"/>
                <a:gd name="connsiteY0" fmla="*/ 261607 h 322730"/>
                <a:gd name="connsiteX1" fmla="*/ 550107 w 1070875"/>
                <a:gd name="connsiteY1" fmla="*/ 288501 h 322730"/>
                <a:gd name="connsiteX2" fmla="*/ 405856 w 1070875"/>
                <a:gd name="connsiteY2" fmla="*/ 310505 h 322730"/>
                <a:gd name="connsiteX3" fmla="*/ 330064 w 1070875"/>
                <a:gd name="connsiteY3" fmla="*/ 320285 h 322730"/>
                <a:gd name="connsiteX4" fmla="*/ 271386 w 1070875"/>
                <a:gd name="connsiteY4" fmla="*/ 322730 h 322730"/>
                <a:gd name="connsiteX5" fmla="*/ 202928 w 1070875"/>
                <a:gd name="connsiteY5" fmla="*/ 322730 h 322730"/>
                <a:gd name="connsiteX6" fmla="*/ 117356 w 1070875"/>
                <a:gd name="connsiteY6" fmla="*/ 315395 h 322730"/>
                <a:gd name="connsiteX7" fmla="*/ 0 w 1070875"/>
                <a:gd name="connsiteY7" fmla="*/ 295836 h 322730"/>
                <a:gd name="connsiteX8" fmla="*/ 0 w 1070875"/>
                <a:gd name="connsiteY8" fmla="*/ 180924 h 322730"/>
                <a:gd name="connsiteX9" fmla="*/ 132025 w 1070875"/>
                <a:gd name="connsiteY9" fmla="*/ 168700 h 322730"/>
                <a:gd name="connsiteX10" fmla="*/ 281165 w 1070875"/>
                <a:gd name="connsiteY10" fmla="*/ 144251 h 322730"/>
                <a:gd name="connsiteX11" fmla="*/ 413191 w 1070875"/>
                <a:gd name="connsiteY11" fmla="*/ 112467 h 322730"/>
                <a:gd name="connsiteX12" fmla="*/ 515878 w 1070875"/>
                <a:gd name="connsiteY12" fmla="*/ 83128 h 322730"/>
                <a:gd name="connsiteX13" fmla="*/ 603895 w 1070875"/>
                <a:gd name="connsiteY13" fmla="*/ 51344 h 322730"/>
                <a:gd name="connsiteX14" fmla="*/ 674797 w 1070875"/>
                <a:gd name="connsiteY14" fmla="*/ 19560 h 322730"/>
                <a:gd name="connsiteX15" fmla="*/ 713916 w 1070875"/>
                <a:gd name="connsiteY15" fmla="*/ 0 h 322730"/>
                <a:gd name="connsiteX16" fmla="*/ 762815 w 1070875"/>
                <a:gd name="connsiteY16" fmla="*/ 7335 h 322730"/>
                <a:gd name="connsiteX17" fmla="*/ 848387 w 1070875"/>
                <a:gd name="connsiteY17" fmla="*/ 24450 h 322730"/>
                <a:gd name="connsiteX18" fmla="*/ 909510 w 1070875"/>
                <a:gd name="connsiteY18" fmla="*/ 39119 h 322730"/>
                <a:gd name="connsiteX19" fmla="*/ 990192 w 1070875"/>
                <a:gd name="connsiteY19" fmla="*/ 70903 h 322730"/>
                <a:gd name="connsiteX20" fmla="*/ 1036646 w 1070875"/>
                <a:gd name="connsiteY20" fmla="*/ 95352 h 322730"/>
                <a:gd name="connsiteX21" fmla="*/ 1056205 w 1070875"/>
                <a:gd name="connsiteY21" fmla="*/ 110022 h 322730"/>
                <a:gd name="connsiteX22" fmla="*/ 1068430 w 1070875"/>
                <a:gd name="connsiteY22" fmla="*/ 129581 h 322730"/>
                <a:gd name="connsiteX23" fmla="*/ 1070875 w 1070875"/>
                <a:gd name="connsiteY23" fmla="*/ 149140 h 322730"/>
                <a:gd name="connsiteX24" fmla="*/ 1070875 w 1070875"/>
                <a:gd name="connsiteY24" fmla="*/ 158920 h 322730"/>
                <a:gd name="connsiteX25" fmla="*/ 1061095 w 1070875"/>
                <a:gd name="connsiteY25" fmla="*/ 178480 h 322730"/>
                <a:gd name="connsiteX26" fmla="*/ 1034201 w 1070875"/>
                <a:gd name="connsiteY26" fmla="*/ 198039 h 322730"/>
                <a:gd name="connsiteX27" fmla="*/ 1004862 w 1070875"/>
                <a:gd name="connsiteY27" fmla="*/ 215153 h 322730"/>
                <a:gd name="connsiteX28" fmla="*/ 958408 w 1070875"/>
                <a:gd name="connsiteY28" fmla="*/ 227378 h 322730"/>
                <a:gd name="connsiteX29" fmla="*/ 726141 w 1070875"/>
                <a:gd name="connsiteY29" fmla="*/ 261607 h 32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0875" h="322730">
                  <a:moveTo>
                    <a:pt x="726141" y="261607"/>
                  </a:moveTo>
                  <a:lnTo>
                    <a:pt x="550107" y="288501"/>
                  </a:lnTo>
                  <a:lnTo>
                    <a:pt x="405856" y="310505"/>
                  </a:lnTo>
                  <a:lnTo>
                    <a:pt x="330064" y="320285"/>
                  </a:lnTo>
                  <a:lnTo>
                    <a:pt x="271386" y="322730"/>
                  </a:lnTo>
                  <a:lnTo>
                    <a:pt x="202928" y="322730"/>
                  </a:lnTo>
                  <a:lnTo>
                    <a:pt x="117356" y="315395"/>
                  </a:lnTo>
                  <a:lnTo>
                    <a:pt x="0" y="295836"/>
                  </a:lnTo>
                  <a:lnTo>
                    <a:pt x="0" y="180924"/>
                  </a:lnTo>
                  <a:lnTo>
                    <a:pt x="132025" y="168700"/>
                  </a:lnTo>
                  <a:lnTo>
                    <a:pt x="281165" y="144251"/>
                  </a:lnTo>
                  <a:lnTo>
                    <a:pt x="413191" y="112467"/>
                  </a:lnTo>
                  <a:lnTo>
                    <a:pt x="515878" y="83128"/>
                  </a:lnTo>
                  <a:lnTo>
                    <a:pt x="603895" y="51344"/>
                  </a:lnTo>
                  <a:lnTo>
                    <a:pt x="674797" y="19560"/>
                  </a:lnTo>
                  <a:lnTo>
                    <a:pt x="713916" y="0"/>
                  </a:lnTo>
                  <a:lnTo>
                    <a:pt x="762815" y="7335"/>
                  </a:lnTo>
                  <a:lnTo>
                    <a:pt x="848387" y="24450"/>
                  </a:lnTo>
                  <a:lnTo>
                    <a:pt x="909510" y="39119"/>
                  </a:lnTo>
                  <a:lnTo>
                    <a:pt x="990192" y="70903"/>
                  </a:lnTo>
                  <a:lnTo>
                    <a:pt x="1036646" y="95352"/>
                  </a:lnTo>
                  <a:lnTo>
                    <a:pt x="1056205" y="110022"/>
                  </a:lnTo>
                  <a:lnTo>
                    <a:pt x="1068430" y="129581"/>
                  </a:lnTo>
                  <a:lnTo>
                    <a:pt x="1070875" y="149140"/>
                  </a:lnTo>
                  <a:lnTo>
                    <a:pt x="1070875" y="158920"/>
                  </a:lnTo>
                  <a:lnTo>
                    <a:pt x="1061095" y="178480"/>
                  </a:lnTo>
                  <a:lnTo>
                    <a:pt x="1034201" y="198039"/>
                  </a:lnTo>
                  <a:lnTo>
                    <a:pt x="1004862" y="215153"/>
                  </a:lnTo>
                  <a:lnTo>
                    <a:pt x="958408" y="227378"/>
                  </a:lnTo>
                  <a:lnTo>
                    <a:pt x="726141" y="26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5">
              <a:extLst>
                <a:ext uri="{FF2B5EF4-FFF2-40B4-BE49-F238E27FC236}">
                  <a16:creationId xmlns:a16="http://schemas.microsoft.com/office/drawing/2014/main" id="{B7B5A281-D34D-4BC9-B591-C4D96ED9795A}"/>
                </a:ext>
              </a:extLst>
            </p:cNvPr>
            <p:cNvSpPr/>
            <p:nvPr/>
          </p:nvSpPr>
          <p:spPr>
            <a:xfrm>
              <a:off x="4513263" y="4579938"/>
              <a:ext cx="2809875" cy="1349375"/>
            </a:xfrm>
            <a:custGeom>
              <a:avLst/>
              <a:gdLst>
                <a:gd name="connsiteX0" fmla="*/ 1109662 w 2809875"/>
                <a:gd name="connsiteY0" fmla="*/ 783431 h 1350169"/>
                <a:gd name="connsiteX1" fmla="*/ 1026319 w 2809875"/>
                <a:gd name="connsiteY1" fmla="*/ 711994 h 1350169"/>
                <a:gd name="connsiteX2" fmla="*/ 942975 w 2809875"/>
                <a:gd name="connsiteY2" fmla="*/ 642937 h 1350169"/>
                <a:gd name="connsiteX3" fmla="*/ 873919 w 2809875"/>
                <a:gd name="connsiteY3" fmla="*/ 585787 h 1350169"/>
                <a:gd name="connsiteX4" fmla="*/ 821531 w 2809875"/>
                <a:gd name="connsiteY4" fmla="*/ 540544 h 1350169"/>
                <a:gd name="connsiteX5" fmla="*/ 735806 w 2809875"/>
                <a:gd name="connsiteY5" fmla="*/ 473869 h 1350169"/>
                <a:gd name="connsiteX6" fmla="*/ 688181 w 2809875"/>
                <a:gd name="connsiteY6" fmla="*/ 435769 h 1350169"/>
                <a:gd name="connsiteX7" fmla="*/ 631031 w 2809875"/>
                <a:gd name="connsiteY7" fmla="*/ 392906 h 1350169"/>
                <a:gd name="connsiteX8" fmla="*/ 566737 w 2809875"/>
                <a:gd name="connsiteY8" fmla="*/ 345281 h 1350169"/>
                <a:gd name="connsiteX9" fmla="*/ 511969 w 2809875"/>
                <a:gd name="connsiteY9" fmla="*/ 307181 h 1350169"/>
                <a:gd name="connsiteX10" fmla="*/ 469106 w 2809875"/>
                <a:gd name="connsiteY10" fmla="*/ 280987 h 1350169"/>
                <a:gd name="connsiteX11" fmla="*/ 423862 w 2809875"/>
                <a:gd name="connsiteY11" fmla="*/ 254794 h 1350169"/>
                <a:gd name="connsiteX12" fmla="*/ 371475 w 2809875"/>
                <a:gd name="connsiteY12" fmla="*/ 223837 h 1350169"/>
                <a:gd name="connsiteX13" fmla="*/ 297656 w 2809875"/>
                <a:gd name="connsiteY13" fmla="*/ 188119 h 1350169"/>
                <a:gd name="connsiteX14" fmla="*/ 226219 w 2809875"/>
                <a:gd name="connsiteY14" fmla="*/ 154781 h 1350169"/>
                <a:gd name="connsiteX15" fmla="*/ 121444 w 2809875"/>
                <a:gd name="connsiteY15" fmla="*/ 107156 h 1350169"/>
                <a:gd name="connsiteX16" fmla="*/ 0 w 2809875"/>
                <a:gd name="connsiteY16" fmla="*/ 59531 h 1350169"/>
                <a:gd name="connsiteX17" fmla="*/ 28575 w 2809875"/>
                <a:gd name="connsiteY17" fmla="*/ 0 h 1350169"/>
                <a:gd name="connsiteX18" fmla="*/ 140494 w 2809875"/>
                <a:gd name="connsiteY18" fmla="*/ 30956 h 1350169"/>
                <a:gd name="connsiteX19" fmla="*/ 264319 w 2809875"/>
                <a:gd name="connsiteY19" fmla="*/ 73819 h 1350169"/>
                <a:gd name="connsiteX20" fmla="*/ 369094 w 2809875"/>
                <a:gd name="connsiteY20" fmla="*/ 116681 h 1350169"/>
                <a:gd name="connsiteX21" fmla="*/ 454819 w 2809875"/>
                <a:gd name="connsiteY21" fmla="*/ 157162 h 1350169"/>
                <a:gd name="connsiteX22" fmla="*/ 578644 w 2809875"/>
                <a:gd name="connsiteY22" fmla="*/ 216694 h 1350169"/>
                <a:gd name="connsiteX23" fmla="*/ 688181 w 2809875"/>
                <a:gd name="connsiteY23" fmla="*/ 273844 h 1350169"/>
                <a:gd name="connsiteX24" fmla="*/ 812006 w 2809875"/>
                <a:gd name="connsiteY24" fmla="*/ 340519 h 1350169"/>
                <a:gd name="connsiteX25" fmla="*/ 888206 w 2809875"/>
                <a:gd name="connsiteY25" fmla="*/ 385762 h 1350169"/>
                <a:gd name="connsiteX26" fmla="*/ 1100137 w 2809875"/>
                <a:gd name="connsiteY26" fmla="*/ 492919 h 1350169"/>
                <a:gd name="connsiteX27" fmla="*/ 1228725 w 2809875"/>
                <a:gd name="connsiteY27" fmla="*/ 576262 h 1350169"/>
                <a:gd name="connsiteX28" fmla="*/ 1419225 w 2809875"/>
                <a:gd name="connsiteY28" fmla="*/ 681037 h 1350169"/>
                <a:gd name="connsiteX29" fmla="*/ 1545431 w 2809875"/>
                <a:gd name="connsiteY29" fmla="*/ 745331 h 1350169"/>
                <a:gd name="connsiteX30" fmla="*/ 1664494 w 2809875"/>
                <a:gd name="connsiteY30" fmla="*/ 802481 h 1350169"/>
                <a:gd name="connsiteX31" fmla="*/ 1819275 w 2809875"/>
                <a:gd name="connsiteY31" fmla="*/ 866775 h 1350169"/>
                <a:gd name="connsiteX32" fmla="*/ 1981200 w 2809875"/>
                <a:gd name="connsiteY32" fmla="*/ 923925 h 1350169"/>
                <a:gd name="connsiteX33" fmla="*/ 2140744 w 2809875"/>
                <a:gd name="connsiteY33" fmla="*/ 973931 h 1350169"/>
                <a:gd name="connsiteX34" fmla="*/ 2324100 w 2809875"/>
                <a:gd name="connsiteY34" fmla="*/ 1019175 h 1350169"/>
                <a:gd name="connsiteX35" fmla="*/ 2481262 w 2809875"/>
                <a:gd name="connsiteY35" fmla="*/ 1050131 h 1350169"/>
                <a:gd name="connsiteX36" fmla="*/ 2667000 w 2809875"/>
                <a:gd name="connsiteY36" fmla="*/ 1073944 h 1350169"/>
                <a:gd name="connsiteX37" fmla="*/ 2769394 w 2809875"/>
                <a:gd name="connsiteY37" fmla="*/ 1083469 h 1350169"/>
                <a:gd name="connsiteX38" fmla="*/ 2793206 w 2809875"/>
                <a:gd name="connsiteY38" fmla="*/ 1090612 h 1350169"/>
                <a:gd name="connsiteX39" fmla="*/ 2802731 w 2809875"/>
                <a:gd name="connsiteY39" fmla="*/ 1095375 h 1350169"/>
                <a:gd name="connsiteX40" fmla="*/ 2807494 w 2809875"/>
                <a:gd name="connsiteY40" fmla="*/ 1100137 h 1350169"/>
                <a:gd name="connsiteX41" fmla="*/ 2809875 w 2809875"/>
                <a:gd name="connsiteY41" fmla="*/ 1109662 h 1350169"/>
                <a:gd name="connsiteX42" fmla="*/ 2805112 w 2809875"/>
                <a:gd name="connsiteY42" fmla="*/ 1123950 h 1350169"/>
                <a:gd name="connsiteX43" fmla="*/ 2786062 w 2809875"/>
                <a:gd name="connsiteY43" fmla="*/ 1138237 h 1350169"/>
                <a:gd name="connsiteX44" fmla="*/ 2752725 w 2809875"/>
                <a:gd name="connsiteY44" fmla="*/ 1152525 h 1350169"/>
                <a:gd name="connsiteX45" fmla="*/ 2652712 w 2809875"/>
                <a:gd name="connsiteY45" fmla="*/ 1178719 h 1350169"/>
                <a:gd name="connsiteX46" fmla="*/ 2505075 w 2809875"/>
                <a:gd name="connsiteY46" fmla="*/ 1219200 h 1350169"/>
                <a:gd name="connsiteX47" fmla="*/ 2264569 w 2809875"/>
                <a:gd name="connsiteY47" fmla="*/ 1281112 h 1350169"/>
                <a:gd name="connsiteX48" fmla="*/ 2040731 w 2809875"/>
                <a:gd name="connsiteY48" fmla="*/ 1333500 h 1350169"/>
                <a:gd name="connsiteX49" fmla="*/ 1983581 w 2809875"/>
                <a:gd name="connsiteY49" fmla="*/ 1347787 h 1350169"/>
                <a:gd name="connsiteX50" fmla="*/ 1962150 w 2809875"/>
                <a:gd name="connsiteY50" fmla="*/ 1350169 h 1350169"/>
                <a:gd name="connsiteX51" fmla="*/ 1919287 w 2809875"/>
                <a:gd name="connsiteY51" fmla="*/ 1347787 h 1350169"/>
                <a:gd name="connsiteX52" fmla="*/ 1866900 w 2809875"/>
                <a:gd name="connsiteY52" fmla="*/ 1338262 h 1350169"/>
                <a:gd name="connsiteX53" fmla="*/ 1828800 w 2809875"/>
                <a:gd name="connsiteY53" fmla="*/ 1328737 h 1350169"/>
                <a:gd name="connsiteX54" fmla="*/ 1793081 w 2809875"/>
                <a:gd name="connsiteY54" fmla="*/ 1314450 h 1350169"/>
                <a:gd name="connsiteX55" fmla="*/ 1752600 w 2809875"/>
                <a:gd name="connsiteY55" fmla="*/ 1293019 h 1350169"/>
                <a:gd name="connsiteX56" fmla="*/ 1685925 w 2809875"/>
                <a:gd name="connsiteY56" fmla="*/ 1247775 h 1350169"/>
                <a:gd name="connsiteX57" fmla="*/ 1600200 w 2809875"/>
                <a:gd name="connsiteY57" fmla="*/ 1185862 h 1350169"/>
                <a:gd name="connsiteX58" fmla="*/ 1485900 w 2809875"/>
                <a:gd name="connsiteY58" fmla="*/ 1097756 h 1350169"/>
                <a:gd name="connsiteX59" fmla="*/ 1350169 w 2809875"/>
                <a:gd name="connsiteY59" fmla="*/ 985837 h 1350169"/>
                <a:gd name="connsiteX60" fmla="*/ 1221581 w 2809875"/>
                <a:gd name="connsiteY60" fmla="*/ 878681 h 1350169"/>
                <a:gd name="connsiteX61" fmla="*/ 1109662 w 2809875"/>
                <a:gd name="connsiteY61" fmla="*/ 783431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809875" h="1350169">
                  <a:moveTo>
                    <a:pt x="1109662" y="783431"/>
                  </a:moveTo>
                  <a:lnTo>
                    <a:pt x="1026319" y="711994"/>
                  </a:lnTo>
                  <a:lnTo>
                    <a:pt x="942975" y="642937"/>
                  </a:lnTo>
                  <a:lnTo>
                    <a:pt x="873919" y="585787"/>
                  </a:lnTo>
                  <a:lnTo>
                    <a:pt x="821531" y="540544"/>
                  </a:lnTo>
                  <a:lnTo>
                    <a:pt x="735806" y="473869"/>
                  </a:lnTo>
                  <a:lnTo>
                    <a:pt x="688181" y="435769"/>
                  </a:lnTo>
                  <a:lnTo>
                    <a:pt x="631031" y="392906"/>
                  </a:lnTo>
                  <a:lnTo>
                    <a:pt x="566737" y="345281"/>
                  </a:lnTo>
                  <a:lnTo>
                    <a:pt x="511969" y="307181"/>
                  </a:lnTo>
                  <a:lnTo>
                    <a:pt x="469106" y="280987"/>
                  </a:lnTo>
                  <a:lnTo>
                    <a:pt x="423862" y="254794"/>
                  </a:lnTo>
                  <a:lnTo>
                    <a:pt x="371475" y="223837"/>
                  </a:lnTo>
                  <a:lnTo>
                    <a:pt x="297656" y="188119"/>
                  </a:lnTo>
                  <a:lnTo>
                    <a:pt x="226219" y="154781"/>
                  </a:lnTo>
                  <a:lnTo>
                    <a:pt x="121444" y="107156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40494" y="30956"/>
                  </a:lnTo>
                  <a:lnTo>
                    <a:pt x="264319" y="73819"/>
                  </a:lnTo>
                  <a:lnTo>
                    <a:pt x="369094" y="116681"/>
                  </a:lnTo>
                  <a:lnTo>
                    <a:pt x="454819" y="157162"/>
                  </a:lnTo>
                  <a:lnTo>
                    <a:pt x="578644" y="216694"/>
                  </a:lnTo>
                  <a:lnTo>
                    <a:pt x="688181" y="273844"/>
                  </a:lnTo>
                  <a:lnTo>
                    <a:pt x="812006" y="340519"/>
                  </a:lnTo>
                  <a:lnTo>
                    <a:pt x="888206" y="385762"/>
                  </a:lnTo>
                  <a:lnTo>
                    <a:pt x="1100137" y="492919"/>
                  </a:lnTo>
                  <a:lnTo>
                    <a:pt x="1228725" y="576262"/>
                  </a:lnTo>
                  <a:lnTo>
                    <a:pt x="1419225" y="681037"/>
                  </a:lnTo>
                  <a:lnTo>
                    <a:pt x="1545431" y="745331"/>
                  </a:lnTo>
                  <a:lnTo>
                    <a:pt x="1664494" y="802481"/>
                  </a:lnTo>
                  <a:lnTo>
                    <a:pt x="1819275" y="866775"/>
                  </a:lnTo>
                  <a:lnTo>
                    <a:pt x="1981200" y="923925"/>
                  </a:lnTo>
                  <a:lnTo>
                    <a:pt x="2140744" y="973931"/>
                  </a:lnTo>
                  <a:lnTo>
                    <a:pt x="2324100" y="1019175"/>
                  </a:lnTo>
                  <a:lnTo>
                    <a:pt x="2481262" y="1050131"/>
                  </a:lnTo>
                  <a:lnTo>
                    <a:pt x="2667000" y="1073944"/>
                  </a:lnTo>
                  <a:lnTo>
                    <a:pt x="2769394" y="1083469"/>
                  </a:lnTo>
                  <a:lnTo>
                    <a:pt x="2793206" y="1090612"/>
                  </a:lnTo>
                  <a:lnTo>
                    <a:pt x="2802731" y="1095375"/>
                  </a:lnTo>
                  <a:lnTo>
                    <a:pt x="2807494" y="1100137"/>
                  </a:lnTo>
                  <a:lnTo>
                    <a:pt x="2809875" y="1109662"/>
                  </a:lnTo>
                  <a:lnTo>
                    <a:pt x="2805112" y="1123950"/>
                  </a:lnTo>
                  <a:lnTo>
                    <a:pt x="2786062" y="1138237"/>
                  </a:lnTo>
                  <a:lnTo>
                    <a:pt x="2752725" y="1152525"/>
                  </a:lnTo>
                  <a:lnTo>
                    <a:pt x="2652712" y="1178719"/>
                  </a:lnTo>
                  <a:lnTo>
                    <a:pt x="2505075" y="1219200"/>
                  </a:lnTo>
                  <a:lnTo>
                    <a:pt x="2264569" y="1281112"/>
                  </a:lnTo>
                  <a:lnTo>
                    <a:pt x="2040731" y="1333500"/>
                  </a:lnTo>
                  <a:lnTo>
                    <a:pt x="1983581" y="1347787"/>
                  </a:lnTo>
                  <a:lnTo>
                    <a:pt x="1962150" y="1350169"/>
                  </a:lnTo>
                  <a:lnTo>
                    <a:pt x="1919287" y="1347787"/>
                  </a:lnTo>
                  <a:lnTo>
                    <a:pt x="1866900" y="1338262"/>
                  </a:lnTo>
                  <a:lnTo>
                    <a:pt x="1828800" y="1328737"/>
                  </a:lnTo>
                  <a:lnTo>
                    <a:pt x="1793081" y="1314450"/>
                  </a:lnTo>
                  <a:lnTo>
                    <a:pt x="1752600" y="1293019"/>
                  </a:lnTo>
                  <a:lnTo>
                    <a:pt x="1685925" y="1247775"/>
                  </a:lnTo>
                  <a:lnTo>
                    <a:pt x="1600200" y="1185862"/>
                  </a:lnTo>
                  <a:lnTo>
                    <a:pt x="1485900" y="1097756"/>
                  </a:lnTo>
                  <a:lnTo>
                    <a:pt x="1350169" y="985837"/>
                  </a:lnTo>
                  <a:lnTo>
                    <a:pt x="1221581" y="878681"/>
                  </a:lnTo>
                  <a:lnTo>
                    <a:pt x="1109662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94580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906" name="グループ化 1">
            <a:extLst>
              <a:ext uri="{FF2B5EF4-FFF2-40B4-BE49-F238E27FC236}">
                <a16:creationId xmlns:a16="http://schemas.microsoft.com/office/drawing/2014/main" id="{CD888571-37A5-47F8-8A35-603B5C75BFF0}"/>
              </a:ext>
            </a:extLst>
          </p:cNvPr>
          <p:cNvGrpSpPr>
            <a:grpSpLocks/>
          </p:cNvGrpSpPr>
          <p:nvPr/>
        </p:nvGrpSpPr>
        <p:grpSpPr bwMode="auto">
          <a:xfrm>
            <a:off x="2543175" y="1504950"/>
            <a:ext cx="4779963" cy="4424363"/>
            <a:chOff x="2543175" y="1504950"/>
            <a:chExt cx="4779963" cy="4424363"/>
          </a:xfrm>
        </p:grpSpPr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83EF7881-E311-4426-A26E-B96FFDFAF529}"/>
                </a:ext>
              </a:extLst>
            </p:cNvPr>
            <p:cNvSpPr/>
            <p:nvPr/>
          </p:nvSpPr>
          <p:spPr>
            <a:xfrm>
              <a:off x="2700338" y="1528763"/>
              <a:ext cx="1368425" cy="1081087"/>
            </a:xfrm>
            <a:custGeom>
              <a:avLst/>
              <a:gdLst>
                <a:gd name="connsiteX0" fmla="*/ 1021556 w 1369218"/>
                <a:gd name="connsiteY0" fmla="*/ 559593 h 1081087"/>
                <a:gd name="connsiteX1" fmla="*/ 940593 w 1369218"/>
                <a:gd name="connsiteY1" fmla="*/ 616743 h 1081087"/>
                <a:gd name="connsiteX2" fmla="*/ 833437 w 1369218"/>
                <a:gd name="connsiteY2" fmla="*/ 690562 h 1081087"/>
                <a:gd name="connsiteX3" fmla="*/ 731043 w 1369218"/>
                <a:gd name="connsiteY3" fmla="*/ 754856 h 1081087"/>
                <a:gd name="connsiteX4" fmla="*/ 609600 w 1369218"/>
                <a:gd name="connsiteY4" fmla="*/ 826293 h 1081087"/>
                <a:gd name="connsiteX5" fmla="*/ 461962 w 1369218"/>
                <a:gd name="connsiteY5" fmla="*/ 904875 h 1081087"/>
                <a:gd name="connsiteX6" fmla="*/ 333375 w 1369218"/>
                <a:gd name="connsiteY6" fmla="*/ 966787 h 1081087"/>
                <a:gd name="connsiteX7" fmla="*/ 204787 w 1369218"/>
                <a:gd name="connsiteY7" fmla="*/ 1019175 h 1081087"/>
                <a:gd name="connsiteX8" fmla="*/ 85725 w 1369218"/>
                <a:gd name="connsiteY8" fmla="*/ 1064418 h 1081087"/>
                <a:gd name="connsiteX9" fmla="*/ 50006 w 1369218"/>
                <a:gd name="connsiteY9" fmla="*/ 1076325 h 1081087"/>
                <a:gd name="connsiteX10" fmla="*/ 19050 w 1369218"/>
                <a:gd name="connsiteY10" fmla="*/ 1081087 h 1081087"/>
                <a:gd name="connsiteX11" fmla="*/ 4762 w 1369218"/>
                <a:gd name="connsiteY11" fmla="*/ 1076325 h 1081087"/>
                <a:gd name="connsiteX12" fmla="*/ 0 w 1369218"/>
                <a:gd name="connsiteY12" fmla="*/ 1069181 h 1081087"/>
                <a:gd name="connsiteX13" fmla="*/ 4762 w 1369218"/>
                <a:gd name="connsiteY13" fmla="*/ 1057275 h 1081087"/>
                <a:gd name="connsiteX14" fmla="*/ 33337 w 1369218"/>
                <a:gd name="connsiteY14" fmla="*/ 1031081 h 1081087"/>
                <a:gd name="connsiteX15" fmla="*/ 119062 w 1369218"/>
                <a:gd name="connsiteY15" fmla="*/ 973931 h 1081087"/>
                <a:gd name="connsiteX16" fmla="*/ 228600 w 1369218"/>
                <a:gd name="connsiteY16" fmla="*/ 900112 h 1081087"/>
                <a:gd name="connsiteX17" fmla="*/ 342900 w 1369218"/>
                <a:gd name="connsiteY17" fmla="*/ 816768 h 1081087"/>
                <a:gd name="connsiteX18" fmla="*/ 457200 w 1369218"/>
                <a:gd name="connsiteY18" fmla="*/ 733425 h 1081087"/>
                <a:gd name="connsiteX19" fmla="*/ 566737 w 1369218"/>
                <a:gd name="connsiteY19" fmla="*/ 650081 h 1081087"/>
                <a:gd name="connsiteX20" fmla="*/ 661987 w 1369218"/>
                <a:gd name="connsiteY20" fmla="*/ 573881 h 1081087"/>
                <a:gd name="connsiteX21" fmla="*/ 759618 w 1369218"/>
                <a:gd name="connsiteY21" fmla="*/ 497681 h 1081087"/>
                <a:gd name="connsiteX22" fmla="*/ 814387 w 1369218"/>
                <a:gd name="connsiteY22" fmla="*/ 450056 h 1081087"/>
                <a:gd name="connsiteX23" fmla="*/ 869156 w 1369218"/>
                <a:gd name="connsiteY23" fmla="*/ 400050 h 1081087"/>
                <a:gd name="connsiteX24" fmla="*/ 923925 w 1369218"/>
                <a:gd name="connsiteY24" fmla="*/ 340518 h 1081087"/>
                <a:gd name="connsiteX25" fmla="*/ 954881 w 1369218"/>
                <a:gd name="connsiteY25" fmla="*/ 302418 h 1081087"/>
                <a:gd name="connsiteX26" fmla="*/ 978693 w 1369218"/>
                <a:gd name="connsiteY26" fmla="*/ 261937 h 1081087"/>
                <a:gd name="connsiteX27" fmla="*/ 990600 w 1369218"/>
                <a:gd name="connsiteY27" fmla="*/ 230981 h 1081087"/>
                <a:gd name="connsiteX28" fmla="*/ 995362 w 1369218"/>
                <a:gd name="connsiteY28" fmla="*/ 200025 h 1081087"/>
                <a:gd name="connsiteX29" fmla="*/ 992981 w 1369218"/>
                <a:gd name="connsiteY29" fmla="*/ 178593 h 1081087"/>
                <a:gd name="connsiteX30" fmla="*/ 985837 w 1369218"/>
                <a:gd name="connsiteY30" fmla="*/ 150018 h 1081087"/>
                <a:gd name="connsiteX31" fmla="*/ 971550 w 1369218"/>
                <a:gd name="connsiteY31" fmla="*/ 121443 h 1081087"/>
                <a:gd name="connsiteX32" fmla="*/ 954881 w 1369218"/>
                <a:gd name="connsiteY32" fmla="*/ 102393 h 1081087"/>
                <a:gd name="connsiteX33" fmla="*/ 935831 w 1369218"/>
                <a:gd name="connsiteY33" fmla="*/ 83343 h 1081087"/>
                <a:gd name="connsiteX34" fmla="*/ 909637 w 1369218"/>
                <a:gd name="connsiteY34" fmla="*/ 66675 h 1081087"/>
                <a:gd name="connsiteX35" fmla="*/ 909637 w 1369218"/>
                <a:gd name="connsiteY35" fmla="*/ 66675 h 1081087"/>
                <a:gd name="connsiteX36" fmla="*/ 883443 w 1369218"/>
                <a:gd name="connsiteY36" fmla="*/ 50006 h 1081087"/>
                <a:gd name="connsiteX37" fmla="*/ 876300 w 1369218"/>
                <a:gd name="connsiteY37" fmla="*/ 40481 h 1081087"/>
                <a:gd name="connsiteX38" fmla="*/ 876300 w 1369218"/>
                <a:gd name="connsiteY38" fmla="*/ 26193 h 1081087"/>
                <a:gd name="connsiteX39" fmla="*/ 883443 w 1369218"/>
                <a:gd name="connsiteY39" fmla="*/ 14287 h 1081087"/>
                <a:gd name="connsiteX40" fmla="*/ 909637 w 1369218"/>
                <a:gd name="connsiteY40" fmla="*/ 4762 h 1081087"/>
                <a:gd name="connsiteX41" fmla="*/ 964406 w 1369218"/>
                <a:gd name="connsiteY41" fmla="*/ 0 h 1081087"/>
                <a:gd name="connsiteX42" fmla="*/ 1023937 w 1369218"/>
                <a:gd name="connsiteY42" fmla="*/ 11906 h 1081087"/>
                <a:gd name="connsiteX43" fmla="*/ 1066800 w 1369218"/>
                <a:gd name="connsiteY43" fmla="*/ 26193 h 1081087"/>
                <a:gd name="connsiteX44" fmla="*/ 1112043 w 1369218"/>
                <a:gd name="connsiteY44" fmla="*/ 50006 h 1081087"/>
                <a:gd name="connsiteX45" fmla="*/ 1166812 w 1369218"/>
                <a:gd name="connsiteY45" fmla="*/ 88106 h 1081087"/>
                <a:gd name="connsiteX46" fmla="*/ 1226343 w 1369218"/>
                <a:gd name="connsiteY46" fmla="*/ 135731 h 1081087"/>
                <a:gd name="connsiteX47" fmla="*/ 1297781 w 1369218"/>
                <a:gd name="connsiteY47" fmla="*/ 204787 h 1081087"/>
                <a:gd name="connsiteX48" fmla="*/ 1347787 w 1369218"/>
                <a:gd name="connsiteY48" fmla="*/ 261937 h 1081087"/>
                <a:gd name="connsiteX49" fmla="*/ 1359693 w 1369218"/>
                <a:gd name="connsiteY49" fmla="*/ 278606 h 1081087"/>
                <a:gd name="connsiteX50" fmla="*/ 1366837 w 1369218"/>
                <a:gd name="connsiteY50" fmla="*/ 300037 h 1081087"/>
                <a:gd name="connsiteX51" fmla="*/ 1369218 w 1369218"/>
                <a:gd name="connsiteY51" fmla="*/ 314325 h 1081087"/>
                <a:gd name="connsiteX52" fmla="*/ 1364456 w 1369218"/>
                <a:gd name="connsiteY52" fmla="*/ 338137 h 1081087"/>
                <a:gd name="connsiteX53" fmla="*/ 1347787 w 1369218"/>
                <a:gd name="connsiteY53" fmla="*/ 359568 h 1081087"/>
                <a:gd name="connsiteX54" fmla="*/ 1314450 w 1369218"/>
                <a:gd name="connsiteY54" fmla="*/ 381000 h 1081087"/>
                <a:gd name="connsiteX55" fmla="*/ 1262062 w 1369218"/>
                <a:gd name="connsiteY55" fmla="*/ 404812 h 1081087"/>
                <a:gd name="connsiteX56" fmla="*/ 1197768 w 1369218"/>
                <a:gd name="connsiteY56" fmla="*/ 426243 h 1081087"/>
                <a:gd name="connsiteX57" fmla="*/ 1119187 w 1369218"/>
                <a:gd name="connsiteY57" fmla="*/ 490537 h 1081087"/>
                <a:gd name="connsiteX58" fmla="*/ 1021556 w 1369218"/>
                <a:gd name="connsiteY58" fmla="*/ 559593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369218" h="1081087">
                  <a:moveTo>
                    <a:pt x="1021556" y="559593"/>
                  </a:moveTo>
                  <a:lnTo>
                    <a:pt x="940593" y="616743"/>
                  </a:lnTo>
                  <a:lnTo>
                    <a:pt x="833437" y="690562"/>
                  </a:lnTo>
                  <a:lnTo>
                    <a:pt x="731043" y="754856"/>
                  </a:lnTo>
                  <a:lnTo>
                    <a:pt x="609600" y="826293"/>
                  </a:lnTo>
                  <a:lnTo>
                    <a:pt x="461962" y="904875"/>
                  </a:lnTo>
                  <a:lnTo>
                    <a:pt x="333375" y="966787"/>
                  </a:lnTo>
                  <a:lnTo>
                    <a:pt x="204787" y="1019175"/>
                  </a:lnTo>
                  <a:lnTo>
                    <a:pt x="85725" y="1064418"/>
                  </a:lnTo>
                  <a:lnTo>
                    <a:pt x="50006" y="1076325"/>
                  </a:lnTo>
                  <a:lnTo>
                    <a:pt x="19050" y="1081087"/>
                  </a:lnTo>
                  <a:lnTo>
                    <a:pt x="4762" y="1076325"/>
                  </a:lnTo>
                  <a:lnTo>
                    <a:pt x="0" y="1069181"/>
                  </a:lnTo>
                  <a:lnTo>
                    <a:pt x="4762" y="1057275"/>
                  </a:lnTo>
                  <a:lnTo>
                    <a:pt x="33337" y="1031081"/>
                  </a:lnTo>
                  <a:lnTo>
                    <a:pt x="119062" y="973931"/>
                  </a:lnTo>
                  <a:lnTo>
                    <a:pt x="228600" y="900112"/>
                  </a:lnTo>
                  <a:lnTo>
                    <a:pt x="342900" y="816768"/>
                  </a:lnTo>
                  <a:lnTo>
                    <a:pt x="457200" y="733425"/>
                  </a:lnTo>
                  <a:lnTo>
                    <a:pt x="566737" y="650081"/>
                  </a:lnTo>
                  <a:lnTo>
                    <a:pt x="661987" y="573881"/>
                  </a:lnTo>
                  <a:lnTo>
                    <a:pt x="759618" y="497681"/>
                  </a:lnTo>
                  <a:lnTo>
                    <a:pt x="814387" y="450056"/>
                  </a:lnTo>
                  <a:lnTo>
                    <a:pt x="869156" y="400050"/>
                  </a:lnTo>
                  <a:lnTo>
                    <a:pt x="923925" y="340518"/>
                  </a:lnTo>
                  <a:lnTo>
                    <a:pt x="954881" y="302418"/>
                  </a:lnTo>
                  <a:lnTo>
                    <a:pt x="978693" y="261937"/>
                  </a:lnTo>
                  <a:lnTo>
                    <a:pt x="990600" y="230981"/>
                  </a:lnTo>
                  <a:lnTo>
                    <a:pt x="995362" y="200025"/>
                  </a:lnTo>
                  <a:lnTo>
                    <a:pt x="992981" y="178593"/>
                  </a:lnTo>
                  <a:lnTo>
                    <a:pt x="985837" y="150018"/>
                  </a:lnTo>
                  <a:lnTo>
                    <a:pt x="971550" y="121443"/>
                  </a:lnTo>
                  <a:lnTo>
                    <a:pt x="954881" y="102393"/>
                  </a:lnTo>
                  <a:lnTo>
                    <a:pt x="935831" y="83343"/>
                  </a:lnTo>
                  <a:lnTo>
                    <a:pt x="909637" y="66675"/>
                  </a:lnTo>
                  <a:lnTo>
                    <a:pt x="909637" y="66675"/>
                  </a:lnTo>
                  <a:lnTo>
                    <a:pt x="883443" y="50006"/>
                  </a:lnTo>
                  <a:lnTo>
                    <a:pt x="876300" y="40481"/>
                  </a:lnTo>
                  <a:lnTo>
                    <a:pt x="876300" y="26193"/>
                  </a:lnTo>
                  <a:lnTo>
                    <a:pt x="883443" y="14287"/>
                  </a:lnTo>
                  <a:lnTo>
                    <a:pt x="909637" y="4762"/>
                  </a:lnTo>
                  <a:lnTo>
                    <a:pt x="964406" y="0"/>
                  </a:lnTo>
                  <a:lnTo>
                    <a:pt x="1023937" y="11906"/>
                  </a:lnTo>
                  <a:lnTo>
                    <a:pt x="1066800" y="26193"/>
                  </a:lnTo>
                  <a:lnTo>
                    <a:pt x="1112043" y="50006"/>
                  </a:lnTo>
                  <a:lnTo>
                    <a:pt x="1166812" y="88106"/>
                  </a:lnTo>
                  <a:lnTo>
                    <a:pt x="1226343" y="135731"/>
                  </a:lnTo>
                  <a:lnTo>
                    <a:pt x="1297781" y="204787"/>
                  </a:lnTo>
                  <a:lnTo>
                    <a:pt x="1347787" y="261937"/>
                  </a:lnTo>
                  <a:lnTo>
                    <a:pt x="1359693" y="278606"/>
                  </a:lnTo>
                  <a:lnTo>
                    <a:pt x="1366837" y="300037"/>
                  </a:lnTo>
                  <a:lnTo>
                    <a:pt x="1369218" y="314325"/>
                  </a:lnTo>
                  <a:lnTo>
                    <a:pt x="1364456" y="338137"/>
                  </a:lnTo>
                  <a:lnTo>
                    <a:pt x="1347787" y="359568"/>
                  </a:lnTo>
                  <a:lnTo>
                    <a:pt x="1314450" y="381000"/>
                  </a:lnTo>
                  <a:lnTo>
                    <a:pt x="1262062" y="404812"/>
                  </a:lnTo>
                  <a:lnTo>
                    <a:pt x="1197768" y="426243"/>
                  </a:lnTo>
                  <a:lnTo>
                    <a:pt x="1119187" y="490537"/>
                  </a:lnTo>
                  <a:lnTo>
                    <a:pt x="1021556" y="559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E1676325-C470-46E3-8259-A02EFDEC479B}"/>
                </a:ext>
              </a:extLst>
            </p:cNvPr>
            <p:cNvSpPr/>
            <p:nvPr/>
          </p:nvSpPr>
          <p:spPr>
            <a:xfrm>
              <a:off x="2543175" y="2447925"/>
              <a:ext cx="1598613" cy="1754188"/>
            </a:xfrm>
            <a:custGeom>
              <a:avLst/>
              <a:gdLst>
                <a:gd name="connsiteX0" fmla="*/ 1112044 w 1597819"/>
                <a:gd name="connsiteY0" fmla="*/ 345281 h 1754981"/>
                <a:gd name="connsiteX1" fmla="*/ 1000125 w 1597819"/>
                <a:gd name="connsiteY1" fmla="*/ 502444 h 1754981"/>
                <a:gd name="connsiteX2" fmla="*/ 862013 w 1597819"/>
                <a:gd name="connsiteY2" fmla="*/ 700088 h 1754981"/>
                <a:gd name="connsiteX3" fmla="*/ 719138 w 1597819"/>
                <a:gd name="connsiteY3" fmla="*/ 902494 h 1754981"/>
                <a:gd name="connsiteX4" fmla="*/ 650081 w 1597819"/>
                <a:gd name="connsiteY4" fmla="*/ 992981 h 1754981"/>
                <a:gd name="connsiteX5" fmla="*/ 485775 w 1597819"/>
                <a:gd name="connsiteY5" fmla="*/ 1197769 h 1754981"/>
                <a:gd name="connsiteX6" fmla="*/ 292894 w 1597819"/>
                <a:gd name="connsiteY6" fmla="*/ 1404938 h 1754981"/>
                <a:gd name="connsiteX7" fmla="*/ 114300 w 1597819"/>
                <a:gd name="connsiteY7" fmla="*/ 1595438 h 1754981"/>
                <a:gd name="connsiteX8" fmla="*/ 19050 w 1597819"/>
                <a:gd name="connsiteY8" fmla="*/ 1688306 h 1754981"/>
                <a:gd name="connsiteX9" fmla="*/ 7144 w 1597819"/>
                <a:gd name="connsiteY9" fmla="*/ 1709738 h 1754981"/>
                <a:gd name="connsiteX10" fmla="*/ 0 w 1597819"/>
                <a:gd name="connsiteY10" fmla="*/ 1728788 h 1754981"/>
                <a:gd name="connsiteX11" fmla="*/ 0 w 1597819"/>
                <a:gd name="connsiteY11" fmla="*/ 1740694 h 1754981"/>
                <a:gd name="connsiteX12" fmla="*/ 2381 w 1597819"/>
                <a:gd name="connsiteY12" fmla="*/ 1750219 h 1754981"/>
                <a:gd name="connsiteX13" fmla="*/ 7144 w 1597819"/>
                <a:gd name="connsiteY13" fmla="*/ 1752600 h 1754981"/>
                <a:gd name="connsiteX14" fmla="*/ 21431 w 1597819"/>
                <a:gd name="connsiteY14" fmla="*/ 1754981 h 1754981"/>
                <a:gd name="connsiteX15" fmla="*/ 47625 w 1597819"/>
                <a:gd name="connsiteY15" fmla="*/ 1747838 h 1754981"/>
                <a:gd name="connsiteX16" fmla="*/ 123825 w 1597819"/>
                <a:gd name="connsiteY16" fmla="*/ 1695450 h 1754981"/>
                <a:gd name="connsiteX17" fmla="*/ 250031 w 1597819"/>
                <a:gd name="connsiteY17" fmla="*/ 1604963 h 1754981"/>
                <a:gd name="connsiteX18" fmla="*/ 411956 w 1597819"/>
                <a:gd name="connsiteY18" fmla="*/ 1473994 h 1754981"/>
                <a:gd name="connsiteX19" fmla="*/ 564356 w 1597819"/>
                <a:gd name="connsiteY19" fmla="*/ 1347788 h 1754981"/>
                <a:gd name="connsiteX20" fmla="*/ 678656 w 1597819"/>
                <a:gd name="connsiteY20" fmla="*/ 1245394 h 1754981"/>
                <a:gd name="connsiteX21" fmla="*/ 821531 w 1597819"/>
                <a:gd name="connsiteY21" fmla="*/ 1109663 h 1754981"/>
                <a:gd name="connsiteX22" fmla="*/ 969169 w 1597819"/>
                <a:gd name="connsiteY22" fmla="*/ 940594 h 1754981"/>
                <a:gd name="connsiteX23" fmla="*/ 1119188 w 1597819"/>
                <a:gd name="connsiteY23" fmla="*/ 773906 h 1754981"/>
                <a:gd name="connsiteX24" fmla="*/ 1245394 w 1597819"/>
                <a:gd name="connsiteY24" fmla="*/ 623888 h 1754981"/>
                <a:gd name="connsiteX25" fmla="*/ 1378744 w 1597819"/>
                <a:gd name="connsiteY25" fmla="*/ 461963 h 1754981"/>
                <a:gd name="connsiteX26" fmla="*/ 1459706 w 1597819"/>
                <a:gd name="connsiteY26" fmla="*/ 359569 h 1754981"/>
                <a:gd name="connsiteX27" fmla="*/ 1493044 w 1597819"/>
                <a:gd name="connsiteY27" fmla="*/ 340519 h 1754981"/>
                <a:gd name="connsiteX28" fmla="*/ 1543050 w 1597819"/>
                <a:gd name="connsiteY28" fmla="*/ 314325 h 1754981"/>
                <a:gd name="connsiteX29" fmla="*/ 1569244 w 1597819"/>
                <a:gd name="connsiteY29" fmla="*/ 302419 h 1754981"/>
                <a:gd name="connsiteX30" fmla="*/ 1585913 w 1597819"/>
                <a:gd name="connsiteY30" fmla="*/ 290513 h 1754981"/>
                <a:gd name="connsiteX31" fmla="*/ 1593056 w 1597819"/>
                <a:gd name="connsiteY31" fmla="*/ 280988 h 1754981"/>
                <a:gd name="connsiteX32" fmla="*/ 1597819 w 1597819"/>
                <a:gd name="connsiteY32" fmla="*/ 273844 h 1754981"/>
                <a:gd name="connsiteX33" fmla="*/ 1597819 w 1597819"/>
                <a:gd name="connsiteY33" fmla="*/ 264319 h 1754981"/>
                <a:gd name="connsiteX34" fmla="*/ 1597819 w 1597819"/>
                <a:gd name="connsiteY34" fmla="*/ 250031 h 1754981"/>
                <a:gd name="connsiteX35" fmla="*/ 1590675 w 1597819"/>
                <a:gd name="connsiteY35" fmla="*/ 228600 h 1754981"/>
                <a:gd name="connsiteX36" fmla="*/ 1576388 w 1597819"/>
                <a:gd name="connsiteY36" fmla="*/ 207169 h 1754981"/>
                <a:gd name="connsiteX37" fmla="*/ 1545431 w 1597819"/>
                <a:gd name="connsiteY37" fmla="*/ 176213 h 1754981"/>
                <a:gd name="connsiteX38" fmla="*/ 1495425 w 1597819"/>
                <a:gd name="connsiteY38" fmla="*/ 135731 h 1754981"/>
                <a:gd name="connsiteX39" fmla="*/ 1447800 w 1597819"/>
                <a:gd name="connsiteY39" fmla="*/ 100013 h 1754981"/>
                <a:gd name="connsiteX40" fmla="*/ 1397794 w 1597819"/>
                <a:gd name="connsiteY40" fmla="*/ 71438 h 1754981"/>
                <a:gd name="connsiteX41" fmla="*/ 1345406 w 1597819"/>
                <a:gd name="connsiteY41" fmla="*/ 45244 h 1754981"/>
                <a:gd name="connsiteX42" fmla="*/ 1297781 w 1597819"/>
                <a:gd name="connsiteY42" fmla="*/ 28575 h 1754981"/>
                <a:gd name="connsiteX43" fmla="*/ 1231106 w 1597819"/>
                <a:gd name="connsiteY43" fmla="*/ 11906 h 1754981"/>
                <a:gd name="connsiteX44" fmla="*/ 1152525 w 1597819"/>
                <a:gd name="connsiteY44" fmla="*/ 0 h 1754981"/>
                <a:gd name="connsiteX45" fmla="*/ 1131094 w 1597819"/>
                <a:gd name="connsiteY45" fmla="*/ 2381 h 1754981"/>
                <a:gd name="connsiteX46" fmla="*/ 1114425 w 1597819"/>
                <a:gd name="connsiteY46" fmla="*/ 4763 h 1754981"/>
                <a:gd name="connsiteX47" fmla="*/ 1104900 w 1597819"/>
                <a:gd name="connsiteY47" fmla="*/ 14288 h 1754981"/>
                <a:gd name="connsiteX48" fmla="*/ 1102519 w 1597819"/>
                <a:gd name="connsiteY48" fmla="*/ 23813 h 1754981"/>
                <a:gd name="connsiteX49" fmla="*/ 1119188 w 1597819"/>
                <a:gd name="connsiteY49" fmla="*/ 52388 h 1754981"/>
                <a:gd name="connsiteX50" fmla="*/ 1140619 w 1597819"/>
                <a:gd name="connsiteY50" fmla="*/ 76200 h 1754981"/>
                <a:gd name="connsiteX51" fmla="*/ 1166813 w 1597819"/>
                <a:gd name="connsiteY51" fmla="*/ 104775 h 1754981"/>
                <a:gd name="connsiteX52" fmla="*/ 1183481 w 1597819"/>
                <a:gd name="connsiteY52" fmla="*/ 130969 h 1754981"/>
                <a:gd name="connsiteX53" fmla="*/ 1195388 w 1597819"/>
                <a:gd name="connsiteY53" fmla="*/ 157163 h 1754981"/>
                <a:gd name="connsiteX54" fmla="*/ 1200150 w 1597819"/>
                <a:gd name="connsiteY54" fmla="*/ 188119 h 1754981"/>
                <a:gd name="connsiteX55" fmla="*/ 1200150 w 1597819"/>
                <a:gd name="connsiteY55" fmla="*/ 209550 h 1754981"/>
                <a:gd name="connsiteX56" fmla="*/ 1185863 w 1597819"/>
                <a:gd name="connsiteY56" fmla="*/ 235744 h 1754981"/>
                <a:gd name="connsiteX57" fmla="*/ 1112044 w 1597819"/>
                <a:gd name="connsiteY57" fmla="*/ 345281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97819" h="1754981">
                  <a:moveTo>
                    <a:pt x="1112044" y="345281"/>
                  </a:moveTo>
                  <a:lnTo>
                    <a:pt x="1000125" y="502444"/>
                  </a:lnTo>
                  <a:lnTo>
                    <a:pt x="862013" y="700088"/>
                  </a:lnTo>
                  <a:lnTo>
                    <a:pt x="719138" y="902494"/>
                  </a:lnTo>
                  <a:lnTo>
                    <a:pt x="650081" y="992981"/>
                  </a:lnTo>
                  <a:lnTo>
                    <a:pt x="485775" y="1197769"/>
                  </a:lnTo>
                  <a:lnTo>
                    <a:pt x="292894" y="1404938"/>
                  </a:lnTo>
                  <a:lnTo>
                    <a:pt x="114300" y="1595438"/>
                  </a:lnTo>
                  <a:lnTo>
                    <a:pt x="19050" y="1688306"/>
                  </a:lnTo>
                  <a:lnTo>
                    <a:pt x="7144" y="1709738"/>
                  </a:lnTo>
                  <a:lnTo>
                    <a:pt x="0" y="1728788"/>
                  </a:lnTo>
                  <a:lnTo>
                    <a:pt x="0" y="1740694"/>
                  </a:lnTo>
                  <a:lnTo>
                    <a:pt x="2381" y="1750219"/>
                  </a:lnTo>
                  <a:lnTo>
                    <a:pt x="7144" y="1752600"/>
                  </a:lnTo>
                  <a:lnTo>
                    <a:pt x="21431" y="1754981"/>
                  </a:lnTo>
                  <a:lnTo>
                    <a:pt x="47625" y="1747838"/>
                  </a:lnTo>
                  <a:lnTo>
                    <a:pt x="123825" y="1695450"/>
                  </a:lnTo>
                  <a:lnTo>
                    <a:pt x="250031" y="1604963"/>
                  </a:lnTo>
                  <a:lnTo>
                    <a:pt x="411956" y="1473994"/>
                  </a:lnTo>
                  <a:lnTo>
                    <a:pt x="564356" y="1347788"/>
                  </a:lnTo>
                  <a:lnTo>
                    <a:pt x="678656" y="1245394"/>
                  </a:lnTo>
                  <a:lnTo>
                    <a:pt x="821531" y="1109663"/>
                  </a:lnTo>
                  <a:lnTo>
                    <a:pt x="969169" y="940594"/>
                  </a:lnTo>
                  <a:lnTo>
                    <a:pt x="1119188" y="773906"/>
                  </a:lnTo>
                  <a:lnTo>
                    <a:pt x="1245394" y="623888"/>
                  </a:lnTo>
                  <a:lnTo>
                    <a:pt x="1378744" y="461963"/>
                  </a:lnTo>
                  <a:lnTo>
                    <a:pt x="1459706" y="359569"/>
                  </a:lnTo>
                  <a:lnTo>
                    <a:pt x="1493044" y="340519"/>
                  </a:lnTo>
                  <a:lnTo>
                    <a:pt x="1543050" y="314325"/>
                  </a:lnTo>
                  <a:lnTo>
                    <a:pt x="1569244" y="302419"/>
                  </a:lnTo>
                  <a:lnTo>
                    <a:pt x="1585913" y="290513"/>
                  </a:lnTo>
                  <a:lnTo>
                    <a:pt x="1593056" y="280988"/>
                  </a:lnTo>
                  <a:lnTo>
                    <a:pt x="1597819" y="273844"/>
                  </a:lnTo>
                  <a:lnTo>
                    <a:pt x="1597819" y="264319"/>
                  </a:lnTo>
                  <a:lnTo>
                    <a:pt x="1597819" y="250031"/>
                  </a:lnTo>
                  <a:lnTo>
                    <a:pt x="1590675" y="228600"/>
                  </a:lnTo>
                  <a:lnTo>
                    <a:pt x="1576388" y="207169"/>
                  </a:lnTo>
                  <a:lnTo>
                    <a:pt x="1545431" y="176213"/>
                  </a:lnTo>
                  <a:lnTo>
                    <a:pt x="1495425" y="135731"/>
                  </a:lnTo>
                  <a:lnTo>
                    <a:pt x="1447800" y="100013"/>
                  </a:lnTo>
                  <a:lnTo>
                    <a:pt x="1397794" y="71438"/>
                  </a:lnTo>
                  <a:lnTo>
                    <a:pt x="1345406" y="45244"/>
                  </a:lnTo>
                  <a:lnTo>
                    <a:pt x="1297781" y="28575"/>
                  </a:lnTo>
                  <a:lnTo>
                    <a:pt x="1231106" y="11906"/>
                  </a:lnTo>
                  <a:lnTo>
                    <a:pt x="1152525" y="0"/>
                  </a:lnTo>
                  <a:lnTo>
                    <a:pt x="1131094" y="2381"/>
                  </a:lnTo>
                  <a:lnTo>
                    <a:pt x="1114425" y="4763"/>
                  </a:lnTo>
                  <a:lnTo>
                    <a:pt x="1104900" y="14288"/>
                  </a:lnTo>
                  <a:lnTo>
                    <a:pt x="1102519" y="23813"/>
                  </a:lnTo>
                  <a:lnTo>
                    <a:pt x="1119188" y="52388"/>
                  </a:lnTo>
                  <a:lnTo>
                    <a:pt x="1140619" y="76200"/>
                  </a:lnTo>
                  <a:lnTo>
                    <a:pt x="1166813" y="104775"/>
                  </a:lnTo>
                  <a:lnTo>
                    <a:pt x="1183481" y="130969"/>
                  </a:lnTo>
                  <a:lnTo>
                    <a:pt x="1195388" y="157163"/>
                  </a:lnTo>
                  <a:lnTo>
                    <a:pt x="1200150" y="188119"/>
                  </a:lnTo>
                  <a:lnTo>
                    <a:pt x="1200150" y="209550"/>
                  </a:lnTo>
                  <a:lnTo>
                    <a:pt x="1185863" y="235744"/>
                  </a:lnTo>
                  <a:lnTo>
                    <a:pt x="111204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9E9DE5A-D41C-4835-B028-B3DFAF5BCE25}"/>
                </a:ext>
              </a:extLst>
            </p:cNvPr>
            <p:cNvSpPr/>
            <p:nvPr/>
          </p:nvSpPr>
          <p:spPr>
            <a:xfrm>
              <a:off x="3690938" y="3876675"/>
              <a:ext cx="1133475" cy="1760538"/>
            </a:xfrm>
            <a:custGeom>
              <a:avLst/>
              <a:gdLst>
                <a:gd name="connsiteX0" fmla="*/ 714375 w 1133475"/>
                <a:gd name="connsiteY0" fmla="*/ 550069 h 1759744"/>
                <a:gd name="connsiteX1" fmla="*/ 673893 w 1133475"/>
                <a:gd name="connsiteY1" fmla="*/ 661988 h 1759744"/>
                <a:gd name="connsiteX2" fmla="*/ 616743 w 1133475"/>
                <a:gd name="connsiteY2" fmla="*/ 797719 h 1759744"/>
                <a:gd name="connsiteX3" fmla="*/ 557212 w 1133475"/>
                <a:gd name="connsiteY3" fmla="*/ 926306 h 1759744"/>
                <a:gd name="connsiteX4" fmla="*/ 502443 w 1133475"/>
                <a:gd name="connsiteY4" fmla="*/ 1035844 h 1759744"/>
                <a:gd name="connsiteX5" fmla="*/ 433387 w 1133475"/>
                <a:gd name="connsiteY5" fmla="*/ 1150144 h 1759744"/>
                <a:gd name="connsiteX6" fmla="*/ 342900 w 1133475"/>
                <a:gd name="connsiteY6" fmla="*/ 1290638 h 1759744"/>
                <a:gd name="connsiteX7" fmla="*/ 271462 w 1133475"/>
                <a:gd name="connsiteY7" fmla="*/ 1390650 h 1759744"/>
                <a:gd name="connsiteX8" fmla="*/ 185737 w 1133475"/>
                <a:gd name="connsiteY8" fmla="*/ 1500188 h 1759744"/>
                <a:gd name="connsiteX9" fmla="*/ 90487 w 1133475"/>
                <a:gd name="connsiteY9" fmla="*/ 1619250 h 1759744"/>
                <a:gd name="connsiteX10" fmla="*/ 9525 w 1133475"/>
                <a:gd name="connsiteY10" fmla="*/ 1712119 h 1759744"/>
                <a:gd name="connsiteX11" fmla="*/ 2381 w 1133475"/>
                <a:gd name="connsiteY11" fmla="*/ 1728788 h 1759744"/>
                <a:gd name="connsiteX12" fmla="*/ 0 w 1133475"/>
                <a:gd name="connsiteY12" fmla="*/ 1740694 h 1759744"/>
                <a:gd name="connsiteX13" fmla="*/ 0 w 1133475"/>
                <a:gd name="connsiteY13" fmla="*/ 1747838 h 1759744"/>
                <a:gd name="connsiteX14" fmla="*/ 4762 w 1133475"/>
                <a:gd name="connsiteY14" fmla="*/ 1757363 h 1759744"/>
                <a:gd name="connsiteX15" fmla="*/ 14287 w 1133475"/>
                <a:gd name="connsiteY15" fmla="*/ 1759744 h 1759744"/>
                <a:gd name="connsiteX16" fmla="*/ 38100 w 1133475"/>
                <a:gd name="connsiteY16" fmla="*/ 1754981 h 1759744"/>
                <a:gd name="connsiteX17" fmla="*/ 107156 w 1133475"/>
                <a:gd name="connsiteY17" fmla="*/ 1712119 h 1759744"/>
                <a:gd name="connsiteX18" fmla="*/ 200025 w 1133475"/>
                <a:gd name="connsiteY18" fmla="*/ 1638300 h 1759744"/>
                <a:gd name="connsiteX19" fmla="*/ 290512 w 1133475"/>
                <a:gd name="connsiteY19" fmla="*/ 1562100 h 1759744"/>
                <a:gd name="connsiteX20" fmla="*/ 373856 w 1133475"/>
                <a:gd name="connsiteY20" fmla="*/ 1478756 h 1759744"/>
                <a:gd name="connsiteX21" fmla="*/ 435768 w 1133475"/>
                <a:gd name="connsiteY21" fmla="*/ 1407319 h 1759744"/>
                <a:gd name="connsiteX22" fmla="*/ 514350 w 1133475"/>
                <a:gd name="connsiteY22" fmla="*/ 1314450 h 1759744"/>
                <a:gd name="connsiteX23" fmla="*/ 600075 w 1133475"/>
                <a:gd name="connsiteY23" fmla="*/ 1200150 h 1759744"/>
                <a:gd name="connsiteX24" fmla="*/ 690562 w 1133475"/>
                <a:gd name="connsiteY24" fmla="*/ 1071563 h 1759744"/>
                <a:gd name="connsiteX25" fmla="*/ 764381 w 1133475"/>
                <a:gd name="connsiteY25" fmla="*/ 964406 h 1759744"/>
                <a:gd name="connsiteX26" fmla="*/ 864393 w 1133475"/>
                <a:gd name="connsiteY26" fmla="*/ 802481 h 1759744"/>
                <a:gd name="connsiteX27" fmla="*/ 883443 w 1133475"/>
                <a:gd name="connsiteY27" fmla="*/ 759619 h 1759744"/>
                <a:gd name="connsiteX28" fmla="*/ 914400 w 1133475"/>
                <a:gd name="connsiteY28" fmla="*/ 683419 h 1759744"/>
                <a:gd name="connsiteX29" fmla="*/ 969168 w 1133475"/>
                <a:gd name="connsiteY29" fmla="*/ 581025 h 1759744"/>
                <a:gd name="connsiteX30" fmla="*/ 1014412 w 1133475"/>
                <a:gd name="connsiteY30" fmla="*/ 490538 h 1759744"/>
                <a:gd name="connsiteX31" fmla="*/ 1071562 w 1133475"/>
                <a:gd name="connsiteY31" fmla="*/ 366713 h 1759744"/>
                <a:gd name="connsiteX32" fmla="*/ 1081087 w 1133475"/>
                <a:gd name="connsiteY32" fmla="*/ 354806 h 1759744"/>
                <a:gd name="connsiteX33" fmla="*/ 1092993 w 1133475"/>
                <a:gd name="connsiteY33" fmla="*/ 350044 h 1759744"/>
                <a:gd name="connsiteX34" fmla="*/ 1116806 w 1133475"/>
                <a:gd name="connsiteY34" fmla="*/ 333375 h 1759744"/>
                <a:gd name="connsiteX35" fmla="*/ 1131093 w 1133475"/>
                <a:gd name="connsiteY35" fmla="*/ 314325 h 1759744"/>
                <a:gd name="connsiteX36" fmla="*/ 1133475 w 1133475"/>
                <a:gd name="connsiteY36" fmla="*/ 297656 h 1759744"/>
                <a:gd name="connsiteX37" fmla="*/ 1131093 w 1133475"/>
                <a:gd name="connsiteY37" fmla="*/ 278606 h 1759744"/>
                <a:gd name="connsiteX38" fmla="*/ 1126331 w 1133475"/>
                <a:gd name="connsiteY38" fmla="*/ 252413 h 1759744"/>
                <a:gd name="connsiteX39" fmla="*/ 1114425 w 1133475"/>
                <a:gd name="connsiteY39" fmla="*/ 228600 h 1759744"/>
                <a:gd name="connsiteX40" fmla="*/ 1085850 w 1133475"/>
                <a:gd name="connsiteY40" fmla="*/ 185738 h 1759744"/>
                <a:gd name="connsiteX41" fmla="*/ 1062037 w 1133475"/>
                <a:gd name="connsiteY41" fmla="*/ 157163 h 1759744"/>
                <a:gd name="connsiteX42" fmla="*/ 1021556 w 1133475"/>
                <a:gd name="connsiteY42" fmla="*/ 114300 h 1759744"/>
                <a:gd name="connsiteX43" fmla="*/ 983456 w 1133475"/>
                <a:gd name="connsiteY43" fmla="*/ 80963 h 1759744"/>
                <a:gd name="connsiteX44" fmla="*/ 954881 w 1133475"/>
                <a:gd name="connsiteY44" fmla="*/ 61913 h 1759744"/>
                <a:gd name="connsiteX45" fmla="*/ 912018 w 1133475"/>
                <a:gd name="connsiteY45" fmla="*/ 40481 h 1759744"/>
                <a:gd name="connsiteX46" fmla="*/ 869156 w 1133475"/>
                <a:gd name="connsiteY46" fmla="*/ 23813 h 1759744"/>
                <a:gd name="connsiteX47" fmla="*/ 821531 w 1133475"/>
                <a:gd name="connsiteY47" fmla="*/ 9525 h 1759744"/>
                <a:gd name="connsiteX48" fmla="*/ 781050 w 1133475"/>
                <a:gd name="connsiteY48" fmla="*/ 2381 h 1759744"/>
                <a:gd name="connsiteX49" fmla="*/ 726281 w 1133475"/>
                <a:gd name="connsiteY49" fmla="*/ 0 h 1759744"/>
                <a:gd name="connsiteX50" fmla="*/ 690562 w 1133475"/>
                <a:gd name="connsiteY50" fmla="*/ 2381 h 1759744"/>
                <a:gd name="connsiteX51" fmla="*/ 681037 w 1133475"/>
                <a:gd name="connsiteY51" fmla="*/ 4763 h 1759744"/>
                <a:gd name="connsiteX52" fmla="*/ 671512 w 1133475"/>
                <a:gd name="connsiteY52" fmla="*/ 11906 h 1759744"/>
                <a:gd name="connsiteX53" fmla="*/ 669131 w 1133475"/>
                <a:gd name="connsiteY53" fmla="*/ 23813 h 1759744"/>
                <a:gd name="connsiteX54" fmla="*/ 673893 w 1133475"/>
                <a:gd name="connsiteY54" fmla="*/ 40481 h 1759744"/>
                <a:gd name="connsiteX55" fmla="*/ 692943 w 1133475"/>
                <a:gd name="connsiteY55" fmla="*/ 61913 h 1759744"/>
                <a:gd name="connsiteX56" fmla="*/ 726281 w 1133475"/>
                <a:gd name="connsiteY56" fmla="*/ 88106 h 1759744"/>
                <a:gd name="connsiteX57" fmla="*/ 752475 w 1133475"/>
                <a:gd name="connsiteY57" fmla="*/ 114300 h 1759744"/>
                <a:gd name="connsiteX58" fmla="*/ 773906 w 1133475"/>
                <a:gd name="connsiteY58" fmla="*/ 147638 h 1759744"/>
                <a:gd name="connsiteX59" fmla="*/ 781050 w 1133475"/>
                <a:gd name="connsiteY59" fmla="*/ 173831 h 1759744"/>
                <a:gd name="connsiteX60" fmla="*/ 785812 w 1133475"/>
                <a:gd name="connsiteY60" fmla="*/ 207169 h 1759744"/>
                <a:gd name="connsiteX61" fmla="*/ 783431 w 1133475"/>
                <a:gd name="connsiteY61" fmla="*/ 261938 h 1759744"/>
                <a:gd name="connsiteX62" fmla="*/ 769143 w 1133475"/>
                <a:gd name="connsiteY62" fmla="*/ 352425 h 1759744"/>
                <a:gd name="connsiteX63" fmla="*/ 750093 w 1133475"/>
                <a:gd name="connsiteY63" fmla="*/ 428625 h 1759744"/>
                <a:gd name="connsiteX64" fmla="*/ 714375 w 1133475"/>
                <a:gd name="connsiteY64" fmla="*/ 550069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133475" h="1759744">
                  <a:moveTo>
                    <a:pt x="714375" y="550069"/>
                  </a:moveTo>
                  <a:lnTo>
                    <a:pt x="673893" y="661988"/>
                  </a:lnTo>
                  <a:lnTo>
                    <a:pt x="616743" y="797719"/>
                  </a:lnTo>
                  <a:lnTo>
                    <a:pt x="557212" y="926306"/>
                  </a:lnTo>
                  <a:lnTo>
                    <a:pt x="502443" y="1035844"/>
                  </a:lnTo>
                  <a:lnTo>
                    <a:pt x="433387" y="1150144"/>
                  </a:lnTo>
                  <a:lnTo>
                    <a:pt x="342900" y="1290638"/>
                  </a:lnTo>
                  <a:lnTo>
                    <a:pt x="271462" y="1390650"/>
                  </a:lnTo>
                  <a:lnTo>
                    <a:pt x="185737" y="1500188"/>
                  </a:lnTo>
                  <a:lnTo>
                    <a:pt x="90487" y="1619250"/>
                  </a:lnTo>
                  <a:lnTo>
                    <a:pt x="9525" y="1712119"/>
                  </a:lnTo>
                  <a:lnTo>
                    <a:pt x="2381" y="1728788"/>
                  </a:lnTo>
                  <a:lnTo>
                    <a:pt x="0" y="1740694"/>
                  </a:lnTo>
                  <a:lnTo>
                    <a:pt x="0" y="1747838"/>
                  </a:lnTo>
                  <a:lnTo>
                    <a:pt x="4762" y="1757363"/>
                  </a:lnTo>
                  <a:lnTo>
                    <a:pt x="14287" y="1759744"/>
                  </a:lnTo>
                  <a:lnTo>
                    <a:pt x="38100" y="1754981"/>
                  </a:lnTo>
                  <a:lnTo>
                    <a:pt x="107156" y="1712119"/>
                  </a:lnTo>
                  <a:lnTo>
                    <a:pt x="200025" y="1638300"/>
                  </a:lnTo>
                  <a:lnTo>
                    <a:pt x="290512" y="1562100"/>
                  </a:lnTo>
                  <a:lnTo>
                    <a:pt x="373856" y="1478756"/>
                  </a:lnTo>
                  <a:lnTo>
                    <a:pt x="435768" y="1407319"/>
                  </a:lnTo>
                  <a:lnTo>
                    <a:pt x="514350" y="1314450"/>
                  </a:lnTo>
                  <a:lnTo>
                    <a:pt x="600075" y="1200150"/>
                  </a:lnTo>
                  <a:lnTo>
                    <a:pt x="690562" y="1071563"/>
                  </a:lnTo>
                  <a:lnTo>
                    <a:pt x="764381" y="964406"/>
                  </a:lnTo>
                  <a:lnTo>
                    <a:pt x="864393" y="802481"/>
                  </a:lnTo>
                  <a:lnTo>
                    <a:pt x="883443" y="759619"/>
                  </a:lnTo>
                  <a:lnTo>
                    <a:pt x="914400" y="683419"/>
                  </a:lnTo>
                  <a:lnTo>
                    <a:pt x="969168" y="581025"/>
                  </a:lnTo>
                  <a:lnTo>
                    <a:pt x="1014412" y="490538"/>
                  </a:lnTo>
                  <a:lnTo>
                    <a:pt x="1071562" y="366713"/>
                  </a:lnTo>
                  <a:lnTo>
                    <a:pt x="1081087" y="354806"/>
                  </a:lnTo>
                  <a:lnTo>
                    <a:pt x="1092993" y="350044"/>
                  </a:lnTo>
                  <a:lnTo>
                    <a:pt x="1116806" y="333375"/>
                  </a:lnTo>
                  <a:lnTo>
                    <a:pt x="1131093" y="314325"/>
                  </a:lnTo>
                  <a:lnTo>
                    <a:pt x="1133475" y="297656"/>
                  </a:lnTo>
                  <a:lnTo>
                    <a:pt x="1131093" y="278606"/>
                  </a:lnTo>
                  <a:lnTo>
                    <a:pt x="1126331" y="252413"/>
                  </a:lnTo>
                  <a:lnTo>
                    <a:pt x="1114425" y="228600"/>
                  </a:lnTo>
                  <a:lnTo>
                    <a:pt x="1085850" y="185738"/>
                  </a:lnTo>
                  <a:lnTo>
                    <a:pt x="1062037" y="157163"/>
                  </a:lnTo>
                  <a:lnTo>
                    <a:pt x="1021556" y="114300"/>
                  </a:lnTo>
                  <a:lnTo>
                    <a:pt x="983456" y="80963"/>
                  </a:lnTo>
                  <a:lnTo>
                    <a:pt x="954881" y="61913"/>
                  </a:lnTo>
                  <a:lnTo>
                    <a:pt x="912018" y="40481"/>
                  </a:lnTo>
                  <a:lnTo>
                    <a:pt x="869156" y="23813"/>
                  </a:lnTo>
                  <a:lnTo>
                    <a:pt x="821531" y="9525"/>
                  </a:lnTo>
                  <a:lnTo>
                    <a:pt x="781050" y="2381"/>
                  </a:lnTo>
                  <a:lnTo>
                    <a:pt x="726281" y="0"/>
                  </a:lnTo>
                  <a:lnTo>
                    <a:pt x="690562" y="2381"/>
                  </a:lnTo>
                  <a:lnTo>
                    <a:pt x="681037" y="4763"/>
                  </a:lnTo>
                  <a:lnTo>
                    <a:pt x="671512" y="11906"/>
                  </a:lnTo>
                  <a:lnTo>
                    <a:pt x="669131" y="23813"/>
                  </a:lnTo>
                  <a:lnTo>
                    <a:pt x="673893" y="40481"/>
                  </a:lnTo>
                  <a:lnTo>
                    <a:pt x="692943" y="61913"/>
                  </a:lnTo>
                  <a:lnTo>
                    <a:pt x="726281" y="88106"/>
                  </a:lnTo>
                  <a:lnTo>
                    <a:pt x="752475" y="114300"/>
                  </a:lnTo>
                  <a:lnTo>
                    <a:pt x="773906" y="147638"/>
                  </a:lnTo>
                  <a:lnTo>
                    <a:pt x="781050" y="173831"/>
                  </a:lnTo>
                  <a:lnTo>
                    <a:pt x="785812" y="207169"/>
                  </a:lnTo>
                  <a:cubicBezTo>
                    <a:pt x="785018" y="225425"/>
                    <a:pt x="784225" y="243682"/>
                    <a:pt x="783431" y="261938"/>
                  </a:cubicBezTo>
                  <a:lnTo>
                    <a:pt x="769143" y="352425"/>
                  </a:lnTo>
                  <a:lnTo>
                    <a:pt x="750093" y="428625"/>
                  </a:lnTo>
                  <a:lnTo>
                    <a:pt x="714375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0A2F36C9-AA10-4CAB-A6F3-0127339C5B6F}"/>
                </a:ext>
              </a:extLst>
            </p:cNvPr>
            <p:cNvSpPr/>
            <p:nvPr/>
          </p:nvSpPr>
          <p:spPr>
            <a:xfrm>
              <a:off x="5491163" y="1504950"/>
              <a:ext cx="966787" cy="1400175"/>
            </a:xfrm>
            <a:custGeom>
              <a:avLst/>
              <a:gdLst>
                <a:gd name="connsiteX0" fmla="*/ 438150 w 966787"/>
                <a:gd name="connsiteY0" fmla="*/ 602456 h 1400175"/>
                <a:gd name="connsiteX1" fmla="*/ 333375 w 966787"/>
                <a:gd name="connsiteY1" fmla="*/ 804863 h 1400175"/>
                <a:gd name="connsiteX2" fmla="*/ 207168 w 966787"/>
                <a:gd name="connsiteY2" fmla="*/ 1035844 h 1400175"/>
                <a:gd name="connsiteX3" fmla="*/ 73818 w 966787"/>
                <a:gd name="connsiteY3" fmla="*/ 1266825 h 1400175"/>
                <a:gd name="connsiteX4" fmla="*/ 0 w 966787"/>
                <a:gd name="connsiteY4" fmla="*/ 1400175 h 1400175"/>
                <a:gd name="connsiteX5" fmla="*/ 66675 w 966787"/>
                <a:gd name="connsiteY5" fmla="*/ 1390650 h 1400175"/>
                <a:gd name="connsiteX6" fmla="*/ 207168 w 966787"/>
                <a:gd name="connsiteY6" fmla="*/ 1235869 h 1400175"/>
                <a:gd name="connsiteX7" fmla="*/ 300037 w 966787"/>
                <a:gd name="connsiteY7" fmla="*/ 1131094 h 1400175"/>
                <a:gd name="connsiteX8" fmla="*/ 395287 w 966787"/>
                <a:gd name="connsiteY8" fmla="*/ 1019175 h 1400175"/>
                <a:gd name="connsiteX9" fmla="*/ 495300 w 966787"/>
                <a:gd name="connsiteY9" fmla="*/ 895350 h 1400175"/>
                <a:gd name="connsiteX10" fmla="*/ 585787 w 966787"/>
                <a:gd name="connsiteY10" fmla="*/ 776288 h 1400175"/>
                <a:gd name="connsiteX11" fmla="*/ 650081 w 966787"/>
                <a:gd name="connsiteY11" fmla="*/ 690563 h 1400175"/>
                <a:gd name="connsiteX12" fmla="*/ 697706 w 966787"/>
                <a:gd name="connsiteY12" fmla="*/ 623888 h 1400175"/>
                <a:gd name="connsiteX13" fmla="*/ 754856 w 966787"/>
                <a:gd name="connsiteY13" fmla="*/ 542925 h 1400175"/>
                <a:gd name="connsiteX14" fmla="*/ 797718 w 966787"/>
                <a:gd name="connsiteY14" fmla="*/ 485775 h 1400175"/>
                <a:gd name="connsiteX15" fmla="*/ 831056 w 966787"/>
                <a:gd name="connsiteY15" fmla="*/ 447675 h 1400175"/>
                <a:gd name="connsiteX16" fmla="*/ 831056 w 966787"/>
                <a:gd name="connsiteY16" fmla="*/ 447675 h 1400175"/>
                <a:gd name="connsiteX17" fmla="*/ 876300 w 966787"/>
                <a:gd name="connsiteY17" fmla="*/ 404813 h 1400175"/>
                <a:gd name="connsiteX18" fmla="*/ 914400 w 966787"/>
                <a:gd name="connsiteY18" fmla="*/ 378619 h 1400175"/>
                <a:gd name="connsiteX19" fmla="*/ 945356 w 966787"/>
                <a:gd name="connsiteY19" fmla="*/ 354806 h 1400175"/>
                <a:gd name="connsiteX20" fmla="*/ 959643 w 966787"/>
                <a:gd name="connsiteY20" fmla="*/ 335756 h 1400175"/>
                <a:gd name="connsiteX21" fmla="*/ 966787 w 966787"/>
                <a:gd name="connsiteY21" fmla="*/ 314325 h 1400175"/>
                <a:gd name="connsiteX22" fmla="*/ 964406 w 966787"/>
                <a:gd name="connsiteY22" fmla="*/ 292894 h 1400175"/>
                <a:gd name="connsiteX23" fmla="*/ 959643 w 966787"/>
                <a:gd name="connsiteY23" fmla="*/ 269081 h 1400175"/>
                <a:gd name="connsiteX24" fmla="*/ 947737 w 966787"/>
                <a:gd name="connsiteY24" fmla="*/ 247650 h 1400175"/>
                <a:gd name="connsiteX25" fmla="*/ 931068 w 966787"/>
                <a:gd name="connsiteY25" fmla="*/ 228600 h 1400175"/>
                <a:gd name="connsiteX26" fmla="*/ 892968 w 966787"/>
                <a:gd name="connsiteY26" fmla="*/ 192881 h 1400175"/>
                <a:gd name="connsiteX27" fmla="*/ 854868 w 966787"/>
                <a:gd name="connsiteY27" fmla="*/ 161925 h 1400175"/>
                <a:gd name="connsiteX28" fmla="*/ 790575 w 966787"/>
                <a:gd name="connsiteY28" fmla="*/ 121444 h 1400175"/>
                <a:gd name="connsiteX29" fmla="*/ 711993 w 966787"/>
                <a:gd name="connsiteY29" fmla="*/ 78581 h 1400175"/>
                <a:gd name="connsiteX30" fmla="*/ 652462 w 966787"/>
                <a:gd name="connsiteY30" fmla="*/ 52388 h 1400175"/>
                <a:gd name="connsiteX31" fmla="*/ 578643 w 966787"/>
                <a:gd name="connsiteY31" fmla="*/ 26194 h 1400175"/>
                <a:gd name="connsiteX32" fmla="*/ 502443 w 966787"/>
                <a:gd name="connsiteY32" fmla="*/ 4763 h 1400175"/>
                <a:gd name="connsiteX33" fmla="*/ 471487 w 966787"/>
                <a:gd name="connsiteY33" fmla="*/ 0 h 1400175"/>
                <a:gd name="connsiteX34" fmla="*/ 454818 w 966787"/>
                <a:gd name="connsiteY34" fmla="*/ 2381 h 1400175"/>
                <a:gd name="connsiteX35" fmla="*/ 445293 w 966787"/>
                <a:gd name="connsiteY35" fmla="*/ 7144 h 1400175"/>
                <a:gd name="connsiteX36" fmla="*/ 442912 w 966787"/>
                <a:gd name="connsiteY36" fmla="*/ 19050 h 1400175"/>
                <a:gd name="connsiteX37" fmla="*/ 450056 w 966787"/>
                <a:gd name="connsiteY37" fmla="*/ 35719 h 1400175"/>
                <a:gd name="connsiteX38" fmla="*/ 495300 w 966787"/>
                <a:gd name="connsiteY38" fmla="*/ 85725 h 1400175"/>
                <a:gd name="connsiteX39" fmla="*/ 523875 w 966787"/>
                <a:gd name="connsiteY39" fmla="*/ 116681 h 1400175"/>
                <a:gd name="connsiteX40" fmla="*/ 540543 w 966787"/>
                <a:gd name="connsiteY40" fmla="*/ 140494 h 1400175"/>
                <a:gd name="connsiteX41" fmla="*/ 552450 w 966787"/>
                <a:gd name="connsiteY41" fmla="*/ 161925 h 1400175"/>
                <a:gd name="connsiteX42" fmla="*/ 561975 w 966787"/>
                <a:gd name="connsiteY42" fmla="*/ 185738 h 1400175"/>
                <a:gd name="connsiteX43" fmla="*/ 566737 w 966787"/>
                <a:gd name="connsiteY43" fmla="*/ 207169 h 1400175"/>
                <a:gd name="connsiteX44" fmla="*/ 569118 w 966787"/>
                <a:gd name="connsiteY44" fmla="*/ 242888 h 1400175"/>
                <a:gd name="connsiteX45" fmla="*/ 564356 w 966787"/>
                <a:gd name="connsiteY45" fmla="*/ 288131 h 1400175"/>
                <a:gd name="connsiteX46" fmla="*/ 552450 w 966787"/>
                <a:gd name="connsiteY46" fmla="*/ 347663 h 1400175"/>
                <a:gd name="connsiteX47" fmla="*/ 526256 w 966787"/>
                <a:gd name="connsiteY47" fmla="*/ 414338 h 1400175"/>
                <a:gd name="connsiteX48" fmla="*/ 438150 w 966787"/>
                <a:gd name="connsiteY48" fmla="*/ 602456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7" h="1400175">
                  <a:moveTo>
                    <a:pt x="438150" y="602456"/>
                  </a:moveTo>
                  <a:lnTo>
                    <a:pt x="333375" y="804863"/>
                  </a:lnTo>
                  <a:lnTo>
                    <a:pt x="207168" y="1035844"/>
                  </a:lnTo>
                  <a:lnTo>
                    <a:pt x="73818" y="1266825"/>
                  </a:lnTo>
                  <a:lnTo>
                    <a:pt x="0" y="1400175"/>
                  </a:lnTo>
                  <a:lnTo>
                    <a:pt x="66675" y="1390650"/>
                  </a:lnTo>
                  <a:lnTo>
                    <a:pt x="207168" y="1235869"/>
                  </a:lnTo>
                  <a:lnTo>
                    <a:pt x="300037" y="1131094"/>
                  </a:lnTo>
                  <a:lnTo>
                    <a:pt x="395287" y="1019175"/>
                  </a:lnTo>
                  <a:lnTo>
                    <a:pt x="495300" y="895350"/>
                  </a:lnTo>
                  <a:lnTo>
                    <a:pt x="585787" y="776288"/>
                  </a:lnTo>
                  <a:lnTo>
                    <a:pt x="650081" y="690563"/>
                  </a:lnTo>
                  <a:lnTo>
                    <a:pt x="697706" y="623888"/>
                  </a:lnTo>
                  <a:lnTo>
                    <a:pt x="754856" y="542925"/>
                  </a:lnTo>
                  <a:lnTo>
                    <a:pt x="797718" y="485775"/>
                  </a:lnTo>
                  <a:lnTo>
                    <a:pt x="831056" y="447675"/>
                  </a:lnTo>
                  <a:lnTo>
                    <a:pt x="831056" y="447675"/>
                  </a:lnTo>
                  <a:lnTo>
                    <a:pt x="876300" y="404813"/>
                  </a:lnTo>
                  <a:lnTo>
                    <a:pt x="914400" y="378619"/>
                  </a:lnTo>
                  <a:lnTo>
                    <a:pt x="945356" y="354806"/>
                  </a:lnTo>
                  <a:lnTo>
                    <a:pt x="959643" y="335756"/>
                  </a:lnTo>
                  <a:lnTo>
                    <a:pt x="966787" y="314325"/>
                  </a:lnTo>
                  <a:lnTo>
                    <a:pt x="964406" y="292894"/>
                  </a:lnTo>
                  <a:lnTo>
                    <a:pt x="959643" y="269081"/>
                  </a:lnTo>
                  <a:lnTo>
                    <a:pt x="947737" y="247650"/>
                  </a:lnTo>
                  <a:lnTo>
                    <a:pt x="931068" y="228600"/>
                  </a:lnTo>
                  <a:lnTo>
                    <a:pt x="892968" y="192881"/>
                  </a:lnTo>
                  <a:lnTo>
                    <a:pt x="854868" y="161925"/>
                  </a:lnTo>
                  <a:lnTo>
                    <a:pt x="790575" y="121444"/>
                  </a:lnTo>
                  <a:lnTo>
                    <a:pt x="711993" y="78581"/>
                  </a:lnTo>
                  <a:lnTo>
                    <a:pt x="652462" y="52388"/>
                  </a:lnTo>
                  <a:lnTo>
                    <a:pt x="578643" y="26194"/>
                  </a:lnTo>
                  <a:lnTo>
                    <a:pt x="502443" y="4763"/>
                  </a:lnTo>
                  <a:lnTo>
                    <a:pt x="471487" y="0"/>
                  </a:lnTo>
                  <a:lnTo>
                    <a:pt x="454818" y="2381"/>
                  </a:lnTo>
                  <a:lnTo>
                    <a:pt x="445293" y="7144"/>
                  </a:lnTo>
                  <a:lnTo>
                    <a:pt x="442912" y="19050"/>
                  </a:lnTo>
                  <a:lnTo>
                    <a:pt x="450056" y="35719"/>
                  </a:lnTo>
                  <a:lnTo>
                    <a:pt x="495300" y="85725"/>
                  </a:lnTo>
                  <a:lnTo>
                    <a:pt x="523875" y="116681"/>
                  </a:lnTo>
                  <a:lnTo>
                    <a:pt x="540543" y="140494"/>
                  </a:lnTo>
                  <a:lnTo>
                    <a:pt x="552450" y="161925"/>
                  </a:lnTo>
                  <a:lnTo>
                    <a:pt x="561975" y="185738"/>
                  </a:lnTo>
                  <a:lnTo>
                    <a:pt x="566737" y="207169"/>
                  </a:lnTo>
                  <a:lnTo>
                    <a:pt x="569118" y="242888"/>
                  </a:lnTo>
                  <a:lnTo>
                    <a:pt x="564356" y="288131"/>
                  </a:lnTo>
                  <a:lnTo>
                    <a:pt x="552450" y="347663"/>
                  </a:lnTo>
                  <a:lnTo>
                    <a:pt x="526256" y="414338"/>
                  </a:lnTo>
                  <a:lnTo>
                    <a:pt x="43815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971D57EF-AD16-4D55-87ED-FD534D15F9E0}"/>
                </a:ext>
              </a:extLst>
            </p:cNvPr>
            <p:cNvSpPr/>
            <p:nvPr/>
          </p:nvSpPr>
          <p:spPr>
            <a:xfrm>
              <a:off x="4462463" y="1741488"/>
              <a:ext cx="752475" cy="963612"/>
            </a:xfrm>
            <a:custGeom>
              <a:avLst/>
              <a:gdLst>
                <a:gd name="connsiteX0" fmla="*/ 407193 w 752475"/>
                <a:gd name="connsiteY0" fmla="*/ 654844 h 964406"/>
                <a:gd name="connsiteX1" fmla="*/ 330993 w 752475"/>
                <a:gd name="connsiteY1" fmla="*/ 533400 h 964406"/>
                <a:gd name="connsiteX2" fmla="*/ 252412 w 752475"/>
                <a:gd name="connsiteY2" fmla="*/ 409575 h 964406"/>
                <a:gd name="connsiteX3" fmla="*/ 164306 w 752475"/>
                <a:gd name="connsiteY3" fmla="*/ 278606 h 964406"/>
                <a:gd name="connsiteX4" fmla="*/ 71437 w 752475"/>
                <a:gd name="connsiteY4" fmla="*/ 140494 h 964406"/>
                <a:gd name="connsiteX5" fmla="*/ 9525 w 752475"/>
                <a:gd name="connsiteY5" fmla="*/ 52387 h 964406"/>
                <a:gd name="connsiteX6" fmla="*/ 2381 w 752475"/>
                <a:gd name="connsiteY6" fmla="*/ 33337 h 964406"/>
                <a:gd name="connsiteX7" fmla="*/ 0 w 752475"/>
                <a:gd name="connsiteY7" fmla="*/ 16669 h 964406"/>
                <a:gd name="connsiteX8" fmla="*/ 2381 w 752475"/>
                <a:gd name="connsiteY8" fmla="*/ 2381 h 964406"/>
                <a:gd name="connsiteX9" fmla="*/ 11906 w 752475"/>
                <a:gd name="connsiteY9" fmla="*/ 0 h 964406"/>
                <a:gd name="connsiteX10" fmla="*/ 26193 w 752475"/>
                <a:gd name="connsiteY10" fmla="*/ 2381 h 964406"/>
                <a:gd name="connsiteX11" fmla="*/ 73818 w 752475"/>
                <a:gd name="connsiteY11" fmla="*/ 23812 h 964406"/>
                <a:gd name="connsiteX12" fmla="*/ 197643 w 752475"/>
                <a:gd name="connsiteY12" fmla="*/ 100012 h 964406"/>
                <a:gd name="connsiteX13" fmla="*/ 352425 w 752475"/>
                <a:gd name="connsiteY13" fmla="*/ 200025 h 964406"/>
                <a:gd name="connsiteX14" fmla="*/ 488156 w 752475"/>
                <a:gd name="connsiteY14" fmla="*/ 295275 h 964406"/>
                <a:gd name="connsiteX15" fmla="*/ 604837 w 752475"/>
                <a:gd name="connsiteY15" fmla="*/ 381000 h 964406"/>
                <a:gd name="connsiteX16" fmla="*/ 623887 w 752475"/>
                <a:gd name="connsiteY16" fmla="*/ 402431 h 964406"/>
                <a:gd name="connsiteX17" fmla="*/ 664368 w 752475"/>
                <a:gd name="connsiteY17" fmla="*/ 466725 h 964406"/>
                <a:gd name="connsiteX18" fmla="*/ 688181 w 752475"/>
                <a:gd name="connsiteY18" fmla="*/ 511969 h 964406"/>
                <a:gd name="connsiteX19" fmla="*/ 716756 w 752475"/>
                <a:gd name="connsiteY19" fmla="*/ 581025 h 964406"/>
                <a:gd name="connsiteX20" fmla="*/ 733425 w 752475"/>
                <a:gd name="connsiteY20" fmla="*/ 635794 h 964406"/>
                <a:gd name="connsiteX21" fmla="*/ 747712 w 752475"/>
                <a:gd name="connsiteY21" fmla="*/ 702469 h 964406"/>
                <a:gd name="connsiteX22" fmla="*/ 752475 w 752475"/>
                <a:gd name="connsiteY22" fmla="*/ 762000 h 964406"/>
                <a:gd name="connsiteX23" fmla="*/ 747712 w 752475"/>
                <a:gd name="connsiteY23" fmla="*/ 804862 h 964406"/>
                <a:gd name="connsiteX24" fmla="*/ 735806 w 752475"/>
                <a:gd name="connsiteY24" fmla="*/ 850106 h 964406"/>
                <a:gd name="connsiteX25" fmla="*/ 709612 w 752475"/>
                <a:gd name="connsiteY25" fmla="*/ 902494 h 964406"/>
                <a:gd name="connsiteX26" fmla="*/ 688181 w 752475"/>
                <a:gd name="connsiteY26" fmla="*/ 942975 h 964406"/>
                <a:gd name="connsiteX27" fmla="*/ 669131 w 752475"/>
                <a:gd name="connsiteY27" fmla="*/ 959644 h 964406"/>
                <a:gd name="connsiteX28" fmla="*/ 654843 w 752475"/>
                <a:gd name="connsiteY28" fmla="*/ 964406 h 964406"/>
                <a:gd name="connsiteX29" fmla="*/ 642937 w 752475"/>
                <a:gd name="connsiteY29" fmla="*/ 964406 h 964406"/>
                <a:gd name="connsiteX30" fmla="*/ 619125 w 752475"/>
                <a:gd name="connsiteY30" fmla="*/ 959644 h 964406"/>
                <a:gd name="connsiteX31" fmla="*/ 583406 w 752475"/>
                <a:gd name="connsiteY31" fmla="*/ 940594 h 964406"/>
                <a:gd name="connsiteX32" fmla="*/ 554831 w 752475"/>
                <a:gd name="connsiteY32" fmla="*/ 914400 h 964406"/>
                <a:gd name="connsiteX33" fmla="*/ 514350 w 752475"/>
                <a:gd name="connsiteY33" fmla="*/ 840581 h 964406"/>
                <a:gd name="connsiteX34" fmla="*/ 407193 w 752475"/>
                <a:gd name="connsiteY34" fmla="*/ 654844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2475" h="964406">
                  <a:moveTo>
                    <a:pt x="407193" y="654844"/>
                  </a:moveTo>
                  <a:lnTo>
                    <a:pt x="330993" y="533400"/>
                  </a:lnTo>
                  <a:lnTo>
                    <a:pt x="252412" y="409575"/>
                  </a:lnTo>
                  <a:lnTo>
                    <a:pt x="164306" y="278606"/>
                  </a:lnTo>
                  <a:lnTo>
                    <a:pt x="71437" y="140494"/>
                  </a:lnTo>
                  <a:lnTo>
                    <a:pt x="9525" y="52387"/>
                  </a:lnTo>
                  <a:lnTo>
                    <a:pt x="2381" y="33337"/>
                  </a:lnTo>
                  <a:lnTo>
                    <a:pt x="0" y="16669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73818" y="23812"/>
                  </a:lnTo>
                  <a:lnTo>
                    <a:pt x="197643" y="100012"/>
                  </a:lnTo>
                  <a:lnTo>
                    <a:pt x="352425" y="200025"/>
                  </a:lnTo>
                  <a:lnTo>
                    <a:pt x="488156" y="295275"/>
                  </a:lnTo>
                  <a:lnTo>
                    <a:pt x="604837" y="381000"/>
                  </a:lnTo>
                  <a:lnTo>
                    <a:pt x="623887" y="402431"/>
                  </a:lnTo>
                  <a:lnTo>
                    <a:pt x="664368" y="466725"/>
                  </a:lnTo>
                  <a:lnTo>
                    <a:pt x="688181" y="511969"/>
                  </a:lnTo>
                  <a:lnTo>
                    <a:pt x="716756" y="581025"/>
                  </a:lnTo>
                  <a:lnTo>
                    <a:pt x="733425" y="635794"/>
                  </a:lnTo>
                  <a:lnTo>
                    <a:pt x="747712" y="702469"/>
                  </a:lnTo>
                  <a:lnTo>
                    <a:pt x="752475" y="762000"/>
                  </a:lnTo>
                  <a:lnTo>
                    <a:pt x="747712" y="804862"/>
                  </a:lnTo>
                  <a:lnTo>
                    <a:pt x="735806" y="850106"/>
                  </a:lnTo>
                  <a:lnTo>
                    <a:pt x="709612" y="902494"/>
                  </a:lnTo>
                  <a:lnTo>
                    <a:pt x="688181" y="942975"/>
                  </a:lnTo>
                  <a:lnTo>
                    <a:pt x="669131" y="959644"/>
                  </a:lnTo>
                  <a:lnTo>
                    <a:pt x="654843" y="964406"/>
                  </a:lnTo>
                  <a:lnTo>
                    <a:pt x="642937" y="964406"/>
                  </a:lnTo>
                  <a:lnTo>
                    <a:pt x="619125" y="959644"/>
                  </a:lnTo>
                  <a:lnTo>
                    <a:pt x="583406" y="940594"/>
                  </a:lnTo>
                  <a:lnTo>
                    <a:pt x="554831" y="914400"/>
                  </a:lnTo>
                  <a:lnTo>
                    <a:pt x="514350" y="840581"/>
                  </a:lnTo>
                  <a:lnTo>
                    <a:pt x="407193" y="654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CC2758C5-6546-47FC-869B-C3ACDC99FAC6}"/>
                </a:ext>
              </a:extLst>
            </p:cNvPr>
            <p:cNvSpPr/>
            <p:nvPr/>
          </p:nvSpPr>
          <p:spPr>
            <a:xfrm>
              <a:off x="3246438" y="3421063"/>
              <a:ext cx="338137" cy="2351087"/>
            </a:xfrm>
            <a:custGeom>
              <a:avLst/>
              <a:gdLst>
                <a:gd name="connsiteX0" fmla="*/ 95122 w 337530"/>
                <a:gd name="connsiteY0" fmla="*/ 1073960 h 2350437"/>
                <a:gd name="connsiteX1" fmla="*/ 101259 w 337530"/>
                <a:gd name="connsiteY1" fmla="*/ 834620 h 2350437"/>
                <a:gd name="connsiteX2" fmla="*/ 101259 w 337530"/>
                <a:gd name="connsiteY2" fmla="*/ 653581 h 2350437"/>
                <a:gd name="connsiteX3" fmla="*/ 101259 w 337530"/>
                <a:gd name="connsiteY3" fmla="*/ 530843 h 2350437"/>
                <a:gd name="connsiteX4" fmla="*/ 101259 w 337530"/>
                <a:gd name="connsiteY4" fmla="*/ 392762 h 2350437"/>
                <a:gd name="connsiteX5" fmla="*/ 95122 w 337530"/>
                <a:gd name="connsiteY5" fmla="*/ 257750 h 2350437"/>
                <a:gd name="connsiteX6" fmla="*/ 85917 w 337530"/>
                <a:gd name="connsiteY6" fmla="*/ 85917 h 2350437"/>
                <a:gd name="connsiteX7" fmla="*/ 165696 w 337530"/>
                <a:gd name="connsiteY7" fmla="*/ 0 h 2350437"/>
                <a:gd name="connsiteX8" fmla="*/ 236271 w 337530"/>
                <a:gd name="connsiteY8" fmla="*/ 55232 h 2350437"/>
                <a:gd name="connsiteX9" fmla="*/ 263887 w 337530"/>
                <a:gd name="connsiteY9" fmla="*/ 85917 h 2350437"/>
                <a:gd name="connsiteX10" fmla="*/ 288435 w 337530"/>
                <a:gd name="connsiteY10" fmla="*/ 119670 h 2350437"/>
                <a:gd name="connsiteX11" fmla="*/ 303777 w 337530"/>
                <a:gd name="connsiteY11" fmla="*/ 159560 h 2350437"/>
                <a:gd name="connsiteX12" fmla="*/ 322188 w 337530"/>
                <a:gd name="connsiteY12" fmla="*/ 211723 h 2350437"/>
                <a:gd name="connsiteX13" fmla="*/ 331393 w 337530"/>
                <a:gd name="connsiteY13" fmla="*/ 273092 h 2350437"/>
                <a:gd name="connsiteX14" fmla="*/ 337530 w 337530"/>
                <a:gd name="connsiteY14" fmla="*/ 359009 h 2350437"/>
                <a:gd name="connsiteX15" fmla="*/ 331393 w 337530"/>
                <a:gd name="connsiteY15" fmla="*/ 632102 h 2350437"/>
                <a:gd name="connsiteX16" fmla="*/ 322188 w 337530"/>
                <a:gd name="connsiteY16" fmla="*/ 1037138 h 2350437"/>
                <a:gd name="connsiteX17" fmla="*/ 312982 w 337530"/>
                <a:gd name="connsiteY17" fmla="*/ 1359326 h 2350437"/>
                <a:gd name="connsiteX18" fmla="*/ 300709 w 337530"/>
                <a:gd name="connsiteY18" fmla="*/ 1755157 h 2350437"/>
                <a:gd name="connsiteX19" fmla="*/ 291503 w 337530"/>
                <a:gd name="connsiteY19" fmla="*/ 2025181 h 2350437"/>
                <a:gd name="connsiteX20" fmla="*/ 288435 w 337530"/>
                <a:gd name="connsiteY20" fmla="*/ 2114166 h 2350437"/>
                <a:gd name="connsiteX21" fmla="*/ 279229 w 337530"/>
                <a:gd name="connsiteY21" fmla="*/ 2181672 h 2350437"/>
                <a:gd name="connsiteX22" fmla="*/ 270024 w 337530"/>
                <a:gd name="connsiteY22" fmla="*/ 2227699 h 2350437"/>
                <a:gd name="connsiteX23" fmla="*/ 254682 w 337530"/>
                <a:gd name="connsiteY23" fmla="*/ 2276794 h 2350437"/>
                <a:gd name="connsiteX24" fmla="*/ 233203 w 337530"/>
                <a:gd name="connsiteY24" fmla="*/ 2313616 h 2350437"/>
                <a:gd name="connsiteX25" fmla="*/ 208655 w 337530"/>
                <a:gd name="connsiteY25" fmla="*/ 2338164 h 2350437"/>
                <a:gd name="connsiteX26" fmla="*/ 187176 w 337530"/>
                <a:gd name="connsiteY26" fmla="*/ 2347369 h 2350437"/>
                <a:gd name="connsiteX27" fmla="*/ 159560 w 337530"/>
                <a:gd name="connsiteY27" fmla="*/ 2350437 h 2350437"/>
                <a:gd name="connsiteX28" fmla="*/ 147286 w 337530"/>
                <a:gd name="connsiteY28" fmla="*/ 2350437 h 2350437"/>
                <a:gd name="connsiteX29" fmla="*/ 125807 w 337530"/>
                <a:gd name="connsiteY29" fmla="*/ 2341232 h 2350437"/>
                <a:gd name="connsiteX30" fmla="*/ 98190 w 337530"/>
                <a:gd name="connsiteY30" fmla="*/ 2319753 h 2350437"/>
                <a:gd name="connsiteX31" fmla="*/ 79780 w 337530"/>
                <a:gd name="connsiteY31" fmla="*/ 2298274 h 2350437"/>
                <a:gd name="connsiteX32" fmla="*/ 58301 w 337530"/>
                <a:gd name="connsiteY32" fmla="*/ 2249178 h 2350437"/>
                <a:gd name="connsiteX33" fmla="*/ 36821 w 337530"/>
                <a:gd name="connsiteY33" fmla="*/ 2187809 h 2350437"/>
                <a:gd name="connsiteX34" fmla="*/ 21479 w 337530"/>
                <a:gd name="connsiteY34" fmla="*/ 2114166 h 2350437"/>
                <a:gd name="connsiteX35" fmla="*/ 9205 w 337530"/>
                <a:gd name="connsiteY35" fmla="*/ 2037455 h 2350437"/>
                <a:gd name="connsiteX36" fmla="*/ 0 w 337530"/>
                <a:gd name="connsiteY36" fmla="*/ 1942333 h 2350437"/>
                <a:gd name="connsiteX37" fmla="*/ 6137 w 337530"/>
                <a:gd name="connsiteY37" fmla="*/ 1899374 h 2350437"/>
                <a:gd name="connsiteX38" fmla="*/ 30684 w 337530"/>
                <a:gd name="connsiteY38" fmla="*/ 1810389 h 2350437"/>
                <a:gd name="connsiteX39" fmla="*/ 67506 w 337530"/>
                <a:gd name="connsiteY39" fmla="*/ 1663103 h 2350437"/>
                <a:gd name="connsiteX40" fmla="*/ 73643 w 337530"/>
                <a:gd name="connsiteY40" fmla="*/ 1623213 h 2350437"/>
                <a:gd name="connsiteX41" fmla="*/ 82848 w 337530"/>
                <a:gd name="connsiteY41" fmla="*/ 1457517 h 2350437"/>
                <a:gd name="connsiteX42" fmla="*/ 95122 w 337530"/>
                <a:gd name="connsiteY42" fmla="*/ 1073960 h 2350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37530" h="2350437">
                  <a:moveTo>
                    <a:pt x="95122" y="1073960"/>
                  </a:moveTo>
                  <a:lnTo>
                    <a:pt x="101259" y="834620"/>
                  </a:lnTo>
                  <a:lnTo>
                    <a:pt x="101259" y="653581"/>
                  </a:lnTo>
                  <a:lnTo>
                    <a:pt x="101259" y="530843"/>
                  </a:lnTo>
                  <a:lnTo>
                    <a:pt x="101259" y="392762"/>
                  </a:lnTo>
                  <a:lnTo>
                    <a:pt x="95122" y="257750"/>
                  </a:lnTo>
                  <a:lnTo>
                    <a:pt x="85917" y="85917"/>
                  </a:lnTo>
                  <a:lnTo>
                    <a:pt x="165696" y="0"/>
                  </a:lnTo>
                  <a:lnTo>
                    <a:pt x="236271" y="55232"/>
                  </a:lnTo>
                  <a:lnTo>
                    <a:pt x="263887" y="85917"/>
                  </a:lnTo>
                  <a:lnTo>
                    <a:pt x="288435" y="119670"/>
                  </a:lnTo>
                  <a:lnTo>
                    <a:pt x="303777" y="159560"/>
                  </a:lnTo>
                  <a:lnTo>
                    <a:pt x="322188" y="211723"/>
                  </a:lnTo>
                  <a:lnTo>
                    <a:pt x="331393" y="273092"/>
                  </a:lnTo>
                  <a:lnTo>
                    <a:pt x="337530" y="359009"/>
                  </a:lnTo>
                  <a:lnTo>
                    <a:pt x="331393" y="632102"/>
                  </a:lnTo>
                  <a:lnTo>
                    <a:pt x="322188" y="1037138"/>
                  </a:lnTo>
                  <a:lnTo>
                    <a:pt x="312982" y="1359326"/>
                  </a:lnTo>
                  <a:lnTo>
                    <a:pt x="300709" y="1755157"/>
                  </a:lnTo>
                  <a:lnTo>
                    <a:pt x="291503" y="2025181"/>
                  </a:lnTo>
                  <a:lnTo>
                    <a:pt x="288435" y="2114166"/>
                  </a:lnTo>
                  <a:lnTo>
                    <a:pt x="279229" y="2181672"/>
                  </a:lnTo>
                  <a:lnTo>
                    <a:pt x="270024" y="2227699"/>
                  </a:lnTo>
                  <a:lnTo>
                    <a:pt x="254682" y="2276794"/>
                  </a:lnTo>
                  <a:lnTo>
                    <a:pt x="233203" y="2313616"/>
                  </a:lnTo>
                  <a:lnTo>
                    <a:pt x="208655" y="2338164"/>
                  </a:lnTo>
                  <a:lnTo>
                    <a:pt x="187176" y="2347369"/>
                  </a:lnTo>
                  <a:lnTo>
                    <a:pt x="159560" y="2350437"/>
                  </a:lnTo>
                  <a:lnTo>
                    <a:pt x="147286" y="2350437"/>
                  </a:lnTo>
                  <a:lnTo>
                    <a:pt x="125807" y="2341232"/>
                  </a:lnTo>
                  <a:lnTo>
                    <a:pt x="98190" y="2319753"/>
                  </a:lnTo>
                  <a:lnTo>
                    <a:pt x="79780" y="2298274"/>
                  </a:lnTo>
                  <a:lnTo>
                    <a:pt x="58301" y="2249178"/>
                  </a:lnTo>
                  <a:lnTo>
                    <a:pt x="36821" y="2187809"/>
                  </a:lnTo>
                  <a:lnTo>
                    <a:pt x="21479" y="2114166"/>
                  </a:lnTo>
                  <a:lnTo>
                    <a:pt x="9205" y="2037455"/>
                  </a:lnTo>
                  <a:lnTo>
                    <a:pt x="0" y="1942333"/>
                  </a:lnTo>
                  <a:lnTo>
                    <a:pt x="6137" y="1899374"/>
                  </a:lnTo>
                  <a:lnTo>
                    <a:pt x="30684" y="1810389"/>
                  </a:lnTo>
                  <a:lnTo>
                    <a:pt x="67506" y="1663103"/>
                  </a:lnTo>
                  <a:lnTo>
                    <a:pt x="73643" y="1623213"/>
                  </a:lnTo>
                  <a:lnTo>
                    <a:pt x="82848" y="1457517"/>
                  </a:lnTo>
                  <a:lnTo>
                    <a:pt x="95122" y="10739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4BBB66A9-09B0-406A-8F69-4F60A65EFF7F}"/>
                </a:ext>
              </a:extLst>
            </p:cNvPr>
            <p:cNvSpPr/>
            <p:nvPr/>
          </p:nvSpPr>
          <p:spPr>
            <a:xfrm>
              <a:off x="4078288" y="2581275"/>
              <a:ext cx="3001962" cy="650875"/>
            </a:xfrm>
            <a:custGeom>
              <a:avLst/>
              <a:gdLst>
                <a:gd name="connsiteX0" fmla="*/ 2117301 w 3002362"/>
                <a:gd name="connsiteY0" fmla="*/ 327620 h 650349"/>
                <a:gd name="connsiteX1" fmla="*/ 1806796 w 3002362"/>
                <a:gd name="connsiteY1" fmla="*/ 356959 h 650349"/>
                <a:gd name="connsiteX2" fmla="*/ 1550079 w 3002362"/>
                <a:gd name="connsiteY2" fmla="*/ 383853 h 650349"/>
                <a:gd name="connsiteX3" fmla="*/ 1369155 w 3002362"/>
                <a:gd name="connsiteY3" fmla="*/ 405857 h 650349"/>
                <a:gd name="connsiteX4" fmla="*/ 1158892 w 3002362"/>
                <a:gd name="connsiteY4" fmla="*/ 452310 h 650349"/>
                <a:gd name="connsiteX5" fmla="*/ 870392 w 3002362"/>
                <a:gd name="connsiteY5" fmla="*/ 520768 h 650349"/>
                <a:gd name="connsiteX6" fmla="*/ 647904 w 3002362"/>
                <a:gd name="connsiteY6" fmla="*/ 581891 h 650349"/>
                <a:gd name="connsiteX7" fmla="*/ 442531 w 3002362"/>
                <a:gd name="connsiteY7" fmla="*/ 635679 h 650349"/>
                <a:gd name="connsiteX8" fmla="*/ 386298 w 3002362"/>
                <a:gd name="connsiteY8" fmla="*/ 650349 h 650349"/>
                <a:gd name="connsiteX9" fmla="*/ 369183 w 3002362"/>
                <a:gd name="connsiteY9" fmla="*/ 650349 h 650349"/>
                <a:gd name="connsiteX10" fmla="*/ 339844 w 3002362"/>
                <a:gd name="connsiteY10" fmla="*/ 645459 h 650349"/>
                <a:gd name="connsiteX11" fmla="*/ 298280 w 3002362"/>
                <a:gd name="connsiteY11" fmla="*/ 628345 h 650349"/>
                <a:gd name="connsiteX12" fmla="*/ 251827 w 3002362"/>
                <a:gd name="connsiteY12" fmla="*/ 601451 h 650349"/>
                <a:gd name="connsiteX13" fmla="*/ 200484 w 3002362"/>
                <a:gd name="connsiteY13" fmla="*/ 567222 h 650349"/>
                <a:gd name="connsiteX14" fmla="*/ 129581 w 3002362"/>
                <a:gd name="connsiteY14" fmla="*/ 510989 h 650349"/>
                <a:gd name="connsiteX15" fmla="*/ 97797 w 3002362"/>
                <a:gd name="connsiteY15" fmla="*/ 481649 h 650349"/>
                <a:gd name="connsiteX16" fmla="*/ 80683 w 3002362"/>
                <a:gd name="connsiteY16" fmla="*/ 466980 h 650349"/>
                <a:gd name="connsiteX17" fmla="*/ 58678 w 3002362"/>
                <a:gd name="connsiteY17" fmla="*/ 444976 h 650349"/>
                <a:gd name="connsiteX18" fmla="*/ 36674 w 3002362"/>
                <a:gd name="connsiteY18" fmla="*/ 418082 h 650349"/>
                <a:gd name="connsiteX19" fmla="*/ 22004 w 3002362"/>
                <a:gd name="connsiteY19" fmla="*/ 388743 h 650349"/>
                <a:gd name="connsiteX20" fmla="*/ 17115 w 3002362"/>
                <a:gd name="connsiteY20" fmla="*/ 364293 h 650349"/>
                <a:gd name="connsiteX21" fmla="*/ 12225 w 3002362"/>
                <a:gd name="connsiteY21" fmla="*/ 349624 h 650349"/>
                <a:gd name="connsiteX22" fmla="*/ 4890 w 3002362"/>
                <a:gd name="connsiteY22" fmla="*/ 334954 h 650349"/>
                <a:gd name="connsiteX23" fmla="*/ 0 w 3002362"/>
                <a:gd name="connsiteY23" fmla="*/ 312950 h 650349"/>
                <a:gd name="connsiteX24" fmla="*/ 2445 w 3002362"/>
                <a:gd name="connsiteY24" fmla="*/ 303170 h 650349"/>
                <a:gd name="connsiteX25" fmla="*/ 9780 w 3002362"/>
                <a:gd name="connsiteY25" fmla="*/ 295836 h 650349"/>
                <a:gd name="connsiteX26" fmla="*/ 29339 w 3002362"/>
                <a:gd name="connsiteY26" fmla="*/ 295836 h 650349"/>
                <a:gd name="connsiteX27" fmla="*/ 61123 w 3002362"/>
                <a:gd name="connsiteY27" fmla="*/ 308060 h 650349"/>
                <a:gd name="connsiteX28" fmla="*/ 102687 w 3002362"/>
                <a:gd name="connsiteY28" fmla="*/ 339844 h 650349"/>
                <a:gd name="connsiteX29" fmla="*/ 166255 w 3002362"/>
                <a:gd name="connsiteY29" fmla="*/ 381408 h 650349"/>
                <a:gd name="connsiteX30" fmla="*/ 217598 w 3002362"/>
                <a:gd name="connsiteY30" fmla="*/ 408302 h 650349"/>
                <a:gd name="connsiteX31" fmla="*/ 266496 w 3002362"/>
                <a:gd name="connsiteY31" fmla="*/ 420526 h 650349"/>
                <a:gd name="connsiteX32" fmla="*/ 315395 w 3002362"/>
                <a:gd name="connsiteY32" fmla="*/ 425416 h 650349"/>
                <a:gd name="connsiteX33" fmla="*/ 356958 w 3002362"/>
                <a:gd name="connsiteY33" fmla="*/ 425416 h 650349"/>
                <a:gd name="connsiteX34" fmla="*/ 474315 w 3002362"/>
                <a:gd name="connsiteY34" fmla="*/ 405857 h 650349"/>
                <a:gd name="connsiteX35" fmla="*/ 816603 w 3002362"/>
                <a:gd name="connsiteY35" fmla="*/ 342289 h 650349"/>
                <a:gd name="connsiteX36" fmla="*/ 1234685 w 3002362"/>
                <a:gd name="connsiteY36" fmla="*/ 264052 h 650349"/>
                <a:gd name="connsiteX37" fmla="*/ 1501181 w 3002362"/>
                <a:gd name="connsiteY37" fmla="*/ 217598 h 650349"/>
                <a:gd name="connsiteX38" fmla="*/ 1557414 w 3002362"/>
                <a:gd name="connsiteY38" fmla="*/ 200484 h 650349"/>
                <a:gd name="connsiteX39" fmla="*/ 1863029 w 3002362"/>
                <a:gd name="connsiteY39" fmla="*/ 168700 h 650349"/>
                <a:gd name="connsiteX40" fmla="*/ 1995055 w 3002362"/>
                <a:gd name="connsiteY40" fmla="*/ 154030 h 650349"/>
                <a:gd name="connsiteX41" fmla="*/ 2085517 w 3002362"/>
                <a:gd name="connsiteY41" fmla="*/ 146695 h 650349"/>
                <a:gd name="connsiteX42" fmla="*/ 2188203 w 3002362"/>
                <a:gd name="connsiteY42" fmla="*/ 134471 h 650349"/>
                <a:gd name="connsiteX43" fmla="*/ 2281110 w 3002362"/>
                <a:gd name="connsiteY43" fmla="*/ 119801 h 650349"/>
                <a:gd name="connsiteX44" fmla="*/ 2349568 w 3002362"/>
                <a:gd name="connsiteY44" fmla="*/ 105132 h 650349"/>
                <a:gd name="connsiteX45" fmla="*/ 2432695 w 3002362"/>
                <a:gd name="connsiteY45" fmla="*/ 80683 h 650349"/>
                <a:gd name="connsiteX46" fmla="*/ 2510933 w 3002362"/>
                <a:gd name="connsiteY46" fmla="*/ 53789 h 650349"/>
                <a:gd name="connsiteX47" fmla="*/ 2557386 w 3002362"/>
                <a:gd name="connsiteY47" fmla="*/ 34229 h 650349"/>
                <a:gd name="connsiteX48" fmla="*/ 2594060 w 3002362"/>
                <a:gd name="connsiteY48" fmla="*/ 12225 h 650349"/>
                <a:gd name="connsiteX49" fmla="*/ 2608730 w 3002362"/>
                <a:gd name="connsiteY49" fmla="*/ 0 h 650349"/>
                <a:gd name="connsiteX50" fmla="*/ 2628289 w 3002362"/>
                <a:gd name="connsiteY50" fmla="*/ 0 h 650349"/>
                <a:gd name="connsiteX51" fmla="*/ 2684522 w 3002362"/>
                <a:gd name="connsiteY51" fmla="*/ 4890 h 650349"/>
                <a:gd name="connsiteX52" fmla="*/ 2774984 w 3002362"/>
                <a:gd name="connsiteY52" fmla="*/ 26894 h 650349"/>
                <a:gd name="connsiteX53" fmla="*/ 2836107 w 3002362"/>
                <a:gd name="connsiteY53" fmla="*/ 48899 h 650349"/>
                <a:gd name="connsiteX54" fmla="*/ 2916790 w 3002362"/>
                <a:gd name="connsiteY54" fmla="*/ 83128 h 650349"/>
                <a:gd name="connsiteX55" fmla="*/ 2943684 w 3002362"/>
                <a:gd name="connsiteY55" fmla="*/ 102687 h 650349"/>
                <a:gd name="connsiteX56" fmla="*/ 2973023 w 3002362"/>
                <a:gd name="connsiteY56" fmla="*/ 129581 h 650349"/>
                <a:gd name="connsiteX57" fmla="*/ 2992582 w 3002362"/>
                <a:gd name="connsiteY57" fmla="*/ 151585 h 650349"/>
                <a:gd name="connsiteX58" fmla="*/ 2999917 w 3002362"/>
                <a:gd name="connsiteY58" fmla="*/ 171145 h 650349"/>
                <a:gd name="connsiteX59" fmla="*/ 3002362 w 3002362"/>
                <a:gd name="connsiteY59" fmla="*/ 193149 h 650349"/>
                <a:gd name="connsiteX60" fmla="*/ 2992582 w 3002362"/>
                <a:gd name="connsiteY60" fmla="*/ 220043 h 650349"/>
                <a:gd name="connsiteX61" fmla="*/ 2960798 w 3002362"/>
                <a:gd name="connsiteY61" fmla="*/ 246937 h 650349"/>
                <a:gd name="connsiteX62" fmla="*/ 2924124 w 3002362"/>
                <a:gd name="connsiteY62" fmla="*/ 268941 h 650349"/>
                <a:gd name="connsiteX63" fmla="*/ 2870336 w 3002362"/>
                <a:gd name="connsiteY63" fmla="*/ 271386 h 650349"/>
                <a:gd name="connsiteX64" fmla="*/ 2730976 w 3002362"/>
                <a:gd name="connsiteY64" fmla="*/ 278721 h 650349"/>
                <a:gd name="connsiteX65" fmla="*/ 2537827 w 3002362"/>
                <a:gd name="connsiteY65" fmla="*/ 290946 h 650349"/>
                <a:gd name="connsiteX66" fmla="*/ 2325119 w 3002362"/>
                <a:gd name="connsiteY66" fmla="*/ 308060 h 650349"/>
                <a:gd name="connsiteX67" fmla="*/ 2117301 w 3002362"/>
                <a:gd name="connsiteY67" fmla="*/ 32762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02362" h="650349">
                  <a:moveTo>
                    <a:pt x="2117301" y="327620"/>
                  </a:moveTo>
                  <a:lnTo>
                    <a:pt x="1806796" y="356959"/>
                  </a:lnTo>
                  <a:lnTo>
                    <a:pt x="1550079" y="383853"/>
                  </a:lnTo>
                  <a:lnTo>
                    <a:pt x="1369155" y="405857"/>
                  </a:lnTo>
                  <a:lnTo>
                    <a:pt x="1158892" y="452310"/>
                  </a:lnTo>
                  <a:lnTo>
                    <a:pt x="870392" y="520768"/>
                  </a:lnTo>
                  <a:lnTo>
                    <a:pt x="647904" y="581891"/>
                  </a:lnTo>
                  <a:lnTo>
                    <a:pt x="442531" y="635679"/>
                  </a:lnTo>
                  <a:lnTo>
                    <a:pt x="386298" y="650349"/>
                  </a:lnTo>
                  <a:lnTo>
                    <a:pt x="369183" y="650349"/>
                  </a:lnTo>
                  <a:lnTo>
                    <a:pt x="339844" y="645459"/>
                  </a:lnTo>
                  <a:lnTo>
                    <a:pt x="298280" y="628345"/>
                  </a:lnTo>
                  <a:lnTo>
                    <a:pt x="251827" y="601451"/>
                  </a:lnTo>
                  <a:lnTo>
                    <a:pt x="200484" y="567222"/>
                  </a:lnTo>
                  <a:lnTo>
                    <a:pt x="129581" y="510989"/>
                  </a:lnTo>
                  <a:lnTo>
                    <a:pt x="97797" y="481649"/>
                  </a:lnTo>
                  <a:lnTo>
                    <a:pt x="80683" y="466980"/>
                  </a:lnTo>
                  <a:lnTo>
                    <a:pt x="58678" y="444976"/>
                  </a:lnTo>
                  <a:lnTo>
                    <a:pt x="36674" y="418082"/>
                  </a:lnTo>
                  <a:lnTo>
                    <a:pt x="22004" y="388743"/>
                  </a:lnTo>
                  <a:lnTo>
                    <a:pt x="17115" y="364293"/>
                  </a:lnTo>
                  <a:lnTo>
                    <a:pt x="12225" y="349624"/>
                  </a:lnTo>
                  <a:lnTo>
                    <a:pt x="4890" y="334954"/>
                  </a:lnTo>
                  <a:lnTo>
                    <a:pt x="0" y="312950"/>
                  </a:lnTo>
                  <a:lnTo>
                    <a:pt x="2445" y="303170"/>
                  </a:lnTo>
                  <a:lnTo>
                    <a:pt x="9780" y="295836"/>
                  </a:lnTo>
                  <a:lnTo>
                    <a:pt x="29339" y="295836"/>
                  </a:lnTo>
                  <a:lnTo>
                    <a:pt x="61123" y="308060"/>
                  </a:lnTo>
                  <a:lnTo>
                    <a:pt x="102687" y="339844"/>
                  </a:lnTo>
                  <a:lnTo>
                    <a:pt x="166255" y="381408"/>
                  </a:lnTo>
                  <a:lnTo>
                    <a:pt x="217598" y="408302"/>
                  </a:lnTo>
                  <a:lnTo>
                    <a:pt x="266496" y="420526"/>
                  </a:lnTo>
                  <a:lnTo>
                    <a:pt x="315395" y="425416"/>
                  </a:lnTo>
                  <a:lnTo>
                    <a:pt x="356958" y="425416"/>
                  </a:lnTo>
                  <a:lnTo>
                    <a:pt x="474315" y="405857"/>
                  </a:lnTo>
                  <a:lnTo>
                    <a:pt x="816603" y="342289"/>
                  </a:lnTo>
                  <a:lnTo>
                    <a:pt x="1234685" y="264052"/>
                  </a:lnTo>
                  <a:lnTo>
                    <a:pt x="1501181" y="217598"/>
                  </a:lnTo>
                  <a:lnTo>
                    <a:pt x="1557414" y="200484"/>
                  </a:lnTo>
                  <a:lnTo>
                    <a:pt x="1863029" y="168700"/>
                  </a:lnTo>
                  <a:lnTo>
                    <a:pt x="1995055" y="154030"/>
                  </a:lnTo>
                  <a:lnTo>
                    <a:pt x="2085517" y="146695"/>
                  </a:lnTo>
                  <a:lnTo>
                    <a:pt x="2188203" y="134471"/>
                  </a:lnTo>
                  <a:lnTo>
                    <a:pt x="2281110" y="119801"/>
                  </a:lnTo>
                  <a:lnTo>
                    <a:pt x="2349568" y="105132"/>
                  </a:lnTo>
                  <a:lnTo>
                    <a:pt x="2432695" y="80683"/>
                  </a:lnTo>
                  <a:lnTo>
                    <a:pt x="2510933" y="53789"/>
                  </a:lnTo>
                  <a:lnTo>
                    <a:pt x="2557386" y="34229"/>
                  </a:lnTo>
                  <a:lnTo>
                    <a:pt x="2594060" y="12225"/>
                  </a:lnTo>
                  <a:lnTo>
                    <a:pt x="2608730" y="0"/>
                  </a:lnTo>
                  <a:lnTo>
                    <a:pt x="2628289" y="0"/>
                  </a:lnTo>
                  <a:lnTo>
                    <a:pt x="2684522" y="4890"/>
                  </a:lnTo>
                  <a:lnTo>
                    <a:pt x="2774984" y="26894"/>
                  </a:lnTo>
                  <a:lnTo>
                    <a:pt x="2836107" y="48899"/>
                  </a:lnTo>
                  <a:lnTo>
                    <a:pt x="2916790" y="83128"/>
                  </a:lnTo>
                  <a:lnTo>
                    <a:pt x="2943684" y="102687"/>
                  </a:lnTo>
                  <a:lnTo>
                    <a:pt x="2973023" y="129581"/>
                  </a:lnTo>
                  <a:lnTo>
                    <a:pt x="2992582" y="151585"/>
                  </a:lnTo>
                  <a:lnTo>
                    <a:pt x="2999917" y="171145"/>
                  </a:lnTo>
                  <a:lnTo>
                    <a:pt x="3002362" y="193149"/>
                  </a:lnTo>
                  <a:lnTo>
                    <a:pt x="2992582" y="220043"/>
                  </a:lnTo>
                  <a:lnTo>
                    <a:pt x="2960798" y="246937"/>
                  </a:lnTo>
                  <a:lnTo>
                    <a:pt x="2924124" y="268941"/>
                  </a:lnTo>
                  <a:lnTo>
                    <a:pt x="2870336" y="271386"/>
                  </a:lnTo>
                  <a:lnTo>
                    <a:pt x="2730976" y="278721"/>
                  </a:lnTo>
                  <a:lnTo>
                    <a:pt x="2537827" y="290946"/>
                  </a:lnTo>
                  <a:lnTo>
                    <a:pt x="2325119" y="308060"/>
                  </a:lnTo>
                  <a:lnTo>
                    <a:pt x="2117301" y="3276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4D6CA577-0BCF-4152-BC2E-2DDCCCCAB8A5}"/>
                </a:ext>
              </a:extLst>
            </p:cNvPr>
            <p:cNvSpPr/>
            <p:nvPr/>
          </p:nvSpPr>
          <p:spPr>
            <a:xfrm>
              <a:off x="5164138" y="2944813"/>
              <a:ext cx="512762" cy="2185987"/>
            </a:xfrm>
            <a:custGeom>
              <a:avLst/>
              <a:gdLst>
                <a:gd name="connsiteX0" fmla="*/ 224392 w 513298"/>
                <a:gd name="connsiteY0" fmla="*/ 1060256 h 2185024"/>
                <a:gd name="connsiteX1" fmla="*/ 227197 w 513298"/>
                <a:gd name="connsiteY1" fmla="*/ 628300 h 2185024"/>
                <a:gd name="connsiteX2" fmla="*/ 230002 w 513298"/>
                <a:gd name="connsiteY2" fmla="*/ 252442 h 2185024"/>
                <a:gd name="connsiteX3" fmla="*/ 230002 w 513298"/>
                <a:gd name="connsiteY3" fmla="*/ 241222 h 2185024"/>
                <a:gd name="connsiteX4" fmla="*/ 218782 w 513298"/>
                <a:gd name="connsiteY4" fmla="*/ 201954 h 2185024"/>
                <a:gd name="connsiteX5" fmla="*/ 199148 w 513298"/>
                <a:gd name="connsiteY5" fmla="*/ 159880 h 2185024"/>
                <a:gd name="connsiteX6" fmla="*/ 179514 w 513298"/>
                <a:gd name="connsiteY6" fmla="*/ 126221 h 2185024"/>
                <a:gd name="connsiteX7" fmla="*/ 159879 w 513298"/>
                <a:gd name="connsiteY7" fmla="*/ 106587 h 2185024"/>
                <a:gd name="connsiteX8" fmla="*/ 134635 w 513298"/>
                <a:gd name="connsiteY8" fmla="*/ 92562 h 2185024"/>
                <a:gd name="connsiteX9" fmla="*/ 61708 w 513298"/>
                <a:gd name="connsiteY9" fmla="*/ 70123 h 2185024"/>
                <a:gd name="connsiteX10" fmla="*/ 0 w 513298"/>
                <a:gd name="connsiteY10" fmla="*/ 58903 h 2185024"/>
                <a:gd name="connsiteX11" fmla="*/ 283295 w 513298"/>
                <a:gd name="connsiteY11" fmla="*/ 0 h 2185024"/>
                <a:gd name="connsiteX12" fmla="*/ 359028 w 513298"/>
                <a:gd name="connsiteY12" fmla="*/ 53294 h 2185024"/>
                <a:gd name="connsiteX13" fmla="*/ 431955 w 513298"/>
                <a:gd name="connsiteY13" fmla="*/ 100977 h 2185024"/>
                <a:gd name="connsiteX14" fmla="*/ 474029 w 513298"/>
                <a:gd name="connsiteY14" fmla="*/ 134636 h 2185024"/>
                <a:gd name="connsiteX15" fmla="*/ 496468 w 513298"/>
                <a:gd name="connsiteY15" fmla="*/ 162685 h 2185024"/>
                <a:gd name="connsiteX16" fmla="*/ 510493 w 513298"/>
                <a:gd name="connsiteY16" fmla="*/ 187929 h 2185024"/>
                <a:gd name="connsiteX17" fmla="*/ 513298 w 513298"/>
                <a:gd name="connsiteY17" fmla="*/ 210368 h 2185024"/>
                <a:gd name="connsiteX18" fmla="*/ 504883 w 513298"/>
                <a:gd name="connsiteY18" fmla="*/ 244027 h 2185024"/>
                <a:gd name="connsiteX19" fmla="*/ 485249 w 513298"/>
                <a:gd name="connsiteY19" fmla="*/ 286101 h 2185024"/>
                <a:gd name="connsiteX20" fmla="*/ 457200 w 513298"/>
                <a:gd name="connsiteY20" fmla="*/ 319760 h 2185024"/>
                <a:gd name="connsiteX21" fmla="*/ 451590 w 513298"/>
                <a:gd name="connsiteY21" fmla="*/ 392687 h 2185024"/>
                <a:gd name="connsiteX22" fmla="*/ 451590 w 513298"/>
                <a:gd name="connsiteY22" fmla="*/ 746106 h 2185024"/>
                <a:gd name="connsiteX23" fmla="*/ 454395 w 513298"/>
                <a:gd name="connsiteY23" fmla="*/ 967694 h 2185024"/>
                <a:gd name="connsiteX24" fmla="*/ 448785 w 513298"/>
                <a:gd name="connsiteY24" fmla="*/ 1461357 h 2185024"/>
                <a:gd name="connsiteX25" fmla="*/ 440370 w 513298"/>
                <a:gd name="connsiteY25" fmla="*/ 1842825 h 2185024"/>
                <a:gd name="connsiteX26" fmla="*/ 429151 w 513298"/>
                <a:gd name="connsiteY26" fmla="*/ 2185024 h 2185024"/>
                <a:gd name="connsiteX27" fmla="*/ 201953 w 513298"/>
                <a:gd name="connsiteY27" fmla="*/ 2092462 h 2185024"/>
                <a:gd name="connsiteX28" fmla="*/ 210368 w 513298"/>
                <a:gd name="connsiteY28" fmla="*/ 1854045 h 2185024"/>
                <a:gd name="connsiteX29" fmla="*/ 215977 w 513298"/>
                <a:gd name="connsiteY29" fmla="*/ 1545505 h 2185024"/>
                <a:gd name="connsiteX30" fmla="*/ 224392 w 513298"/>
                <a:gd name="connsiteY30" fmla="*/ 1060256 h 218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13298" h="2185024">
                  <a:moveTo>
                    <a:pt x="224392" y="1060256"/>
                  </a:moveTo>
                  <a:lnTo>
                    <a:pt x="227197" y="628300"/>
                  </a:lnTo>
                  <a:lnTo>
                    <a:pt x="230002" y="252442"/>
                  </a:lnTo>
                  <a:lnTo>
                    <a:pt x="230002" y="241222"/>
                  </a:lnTo>
                  <a:lnTo>
                    <a:pt x="218782" y="201954"/>
                  </a:lnTo>
                  <a:lnTo>
                    <a:pt x="199148" y="159880"/>
                  </a:lnTo>
                  <a:lnTo>
                    <a:pt x="179514" y="126221"/>
                  </a:lnTo>
                  <a:lnTo>
                    <a:pt x="159879" y="106587"/>
                  </a:lnTo>
                  <a:lnTo>
                    <a:pt x="134635" y="92562"/>
                  </a:lnTo>
                  <a:lnTo>
                    <a:pt x="61708" y="70123"/>
                  </a:lnTo>
                  <a:lnTo>
                    <a:pt x="0" y="58903"/>
                  </a:lnTo>
                  <a:lnTo>
                    <a:pt x="283295" y="0"/>
                  </a:lnTo>
                  <a:lnTo>
                    <a:pt x="359028" y="53294"/>
                  </a:lnTo>
                  <a:lnTo>
                    <a:pt x="431955" y="100977"/>
                  </a:lnTo>
                  <a:lnTo>
                    <a:pt x="474029" y="134636"/>
                  </a:lnTo>
                  <a:lnTo>
                    <a:pt x="496468" y="162685"/>
                  </a:lnTo>
                  <a:lnTo>
                    <a:pt x="510493" y="187929"/>
                  </a:lnTo>
                  <a:lnTo>
                    <a:pt x="513298" y="210368"/>
                  </a:lnTo>
                  <a:lnTo>
                    <a:pt x="504883" y="244027"/>
                  </a:lnTo>
                  <a:lnTo>
                    <a:pt x="485249" y="286101"/>
                  </a:lnTo>
                  <a:lnTo>
                    <a:pt x="457200" y="319760"/>
                  </a:lnTo>
                  <a:lnTo>
                    <a:pt x="451590" y="392687"/>
                  </a:lnTo>
                  <a:lnTo>
                    <a:pt x="451590" y="746106"/>
                  </a:lnTo>
                  <a:lnTo>
                    <a:pt x="454395" y="967694"/>
                  </a:lnTo>
                  <a:lnTo>
                    <a:pt x="448785" y="1461357"/>
                  </a:lnTo>
                  <a:lnTo>
                    <a:pt x="440370" y="1842825"/>
                  </a:lnTo>
                  <a:lnTo>
                    <a:pt x="429151" y="2185024"/>
                  </a:lnTo>
                  <a:lnTo>
                    <a:pt x="201953" y="2092462"/>
                  </a:lnTo>
                  <a:lnTo>
                    <a:pt x="210368" y="1854045"/>
                  </a:lnTo>
                  <a:lnTo>
                    <a:pt x="215977" y="1545505"/>
                  </a:lnTo>
                  <a:lnTo>
                    <a:pt x="224392" y="1060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B7D80A71-33C4-4025-BC0C-27AF3AC02E22}"/>
                </a:ext>
              </a:extLst>
            </p:cNvPr>
            <p:cNvSpPr/>
            <p:nvPr/>
          </p:nvSpPr>
          <p:spPr>
            <a:xfrm>
              <a:off x="5527675" y="3676650"/>
              <a:ext cx="1071563" cy="323850"/>
            </a:xfrm>
            <a:custGeom>
              <a:avLst/>
              <a:gdLst>
                <a:gd name="connsiteX0" fmla="*/ 726141 w 1070875"/>
                <a:gd name="connsiteY0" fmla="*/ 261607 h 322730"/>
                <a:gd name="connsiteX1" fmla="*/ 550107 w 1070875"/>
                <a:gd name="connsiteY1" fmla="*/ 288501 h 322730"/>
                <a:gd name="connsiteX2" fmla="*/ 405856 w 1070875"/>
                <a:gd name="connsiteY2" fmla="*/ 310505 h 322730"/>
                <a:gd name="connsiteX3" fmla="*/ 330064 w 1070875"/>
                <a:gd name="connsiteY3" fmla="*/ 320285 h 322730"/>
                <a:gd name="connsiteX4" fmla="*/ 271386 w 1070875"/>
                <a:gd name="connsiteY4" fmla="*/ 322730 h 322730"/>
                <a:gd name="connsiteX5" fmla="*/ 202928 w 1070875"/>
                <a:gd name="connsiteY5" fmla="*/ 322730 h 322730"/>
                <a:gd name="connsiteX6" fmla="*/ 117356 w 1070875"/>
                <a:gd name="connsiteY6" fmla="*/ 315395 h 322730"/>
                <a:gd name="connsiteX7" fmla="*/ 0 w 1070875"/>
                <a:gd name="connsiteY7" fmla="*/ 295836 h 322730"/>
                <a:gd name="connsiteX8" fmla="*/ 0 w 1070875"/>
                <a:gd name="connsiteY8" fmla="*/ 180924 h 322730"/>
                <a:gd name="connsiteX9" fmla="*/ 132025 w 1070875"/>
                <a:gd name="connsiteY9" fmla="*/ 168700 h 322730"/>
                <a:gd name="connsiteX10" fmla="*/ 281165 w 1070875"/>
                <a:gd name="connsiteY10" fmla="*/ 144251 h 322730"/>
                <a:gd name="connsiteX11" fmla="*/ 413191 w 1070875"/>
                <a:gd name="connsiteY11" fmla="*/ 112467 h 322730"/>
                <a:gd name="connsiteX12" fmla="*/ 515878 w 1070875"/>
                <a:gd name="connsiteY12" fmla="*/ 83128 h 322730"/>
                <a:gd name="connsiteX13" fmla="*/ 603895 w 1070875"/>
                <a:gd name="connsiteY13" fmla="*/ 51344 h 322730"/>
                <a:gd name="connsiteX14" fmla="*/ 674797 w 1070875"/>
                <a:gd name="connsiteY14" fmla="*/ 19560 h 322730"/>
                <a:gd name="connsiteX15" fmla="*/ 713916 w 1070875"/>
                <a:gd name="connsiteY15" fmla="*/ 0 h 322730"/>
                <a:gd name="connsiteX16" fmla="*/ 762815 w 1070875"/>
                <a:gd name="connsiteY16" fmla="*/ 7335 h 322730"/>
                <a:gd name="connsiteX17" fmla="*/ 848387 w 1070875"/>
                <a:gd name="connsiteY17" fmla="*/ 24450 h 322730"/>
                <a:gd name="connsiteX18" fmla="*/ 909510 w 1070875"/>
                <a:gd name="connsiteY18" fmla="*/ 39119 h 322730"/>
                <a:gd name="connsiteX19" fmla="*/ 990192 w 1070875"/>
                <a:gd name="connsiteY19" fmla="*/ 70903 h 322730"/>
                <a:gd name="connsiteX20" fmla="*/ 1036646 w 1070875"/>
                <a:gd name="connsiteY20" fmla="*/ 95352 h 322730"/>
                <a:gd name="connsiteX21" fmla="*/ 1056205 w 1070875"/>
                <a:gd name="connsiteY21" fmla="*/ 110022 h 322730"/>
                <a:gd name="connsiteX22" fmla="*/ 1068430 w 1070875"/>
                <a:gd name="connsiteY22" fmla="*/ 129581 h 322730"/>
                <a:gd name="connsiteX23" fmla="*/ 1070875 w 1070875"/>
                <a:gd name="connsiteY23" fmla="*/ 149140 h 322730"/>
                <a:gd name="connsiteX24" fmla="*/ 1070875 w 1070875"/>
                <a:gd name="connsiteY24" fmla="*/ 158920 h 322730"/>
                <a:gd name="connsiteX25" fmla="*/ 1061095 w 1070875"/>
                <a:gd name="connsiteY25" fmla="*/ 178480 h 322730"/>
                <a:gd name="connsiteX26" fmla="*/ 1034201 w 1070875"/>
                <a:gd name="connsiteY26" fmla="*/ 198039 h 322730"/>
                <a:gd name="connsiteX27" fmla="*/ 1004862 w 1070875"/>
                <a:gd name="connsiteY27" fmla="*/ 215153 h 322730"/>
                <a:gd name="connsiteX28" fmla="*/ 958408 w 1070875"/>
                <a:gd name="connsiteY28" fmla="*/ 227378 h 322730"/>
                <a:gd name="connsiteX29" fmla="*/ 726141 w 1070875"/>
                <a:gd name="connsiteY29" fmla="*/ 261607 h 32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0875" h="322730">
                  <a:moveTo>
                    <a:pt x="726141" y="261607"/>
                  </a:moveTo>
                  <a:lnTo>
                    <a:pt x="550107" y="288501"/>
                  </a:lnTo>
                  <a:lnTo>
                    <a:pt x="405856" y="310505"/>
                  </a:lnTo>
                  <a:lnTo>
                    <a:pt x="330064" y="320285"/>
                  </a:lnTo>
                  <a:lnTo>
                    <a:pt x="271386" y="322730"/>
                  </a:lnTo>
                  <a:lnTo>
                    <a:pt x="202928" y="322730"/>
                  </a:lnTo>
                  <a:lnTo>
                    <a:pt x="117356" y="315395"/>
                  </a:lnTo>
                  <a:lnTo>
                    <a:pt x="0" y="295836"/>
                  </a:lnTo>
                  <a:lnTo>
                    <a:pt x="0" y="180924"/>
                  </a:lnTo>
                  <a:lnTo>
                    <a:pt x="132025" y="168700"/>
                  </a:lnTo>
                  <a:lnTo>
                    <a:pt x="281165" y="144251"/>
                  </a:lnTo>
                  <a:lnTo>
                    <a:pt x="413191" y="112467"/>
                  </a:lnTo>
                  <a:lnTo>
                    <a:pt x="515878" y="83128"/>
                  </a:lnTo>
                  <a:lnTo>
                    <a:pt x="603895" y="51344"/>
                  </a:lnTo>
                  <a:lnTo>
                    <a:pt x="674797" y="19560"/>
                  </a:lnTo>
                  <a:lnTo>
                    <a:pt x="713916" y="0"/>
                  </a:lnTo>
                  <a:lnTo>
                    <a:pt x="762815" y="7335"/>
                  </a:lnTo>
                  <a:lnTo>
                    <a:pt x="848387" y="24450"/>
                  </a:lnTo>
                  <a:lnTo>
                    <a:pt x="909510" y="39119"/>
                  </a:lnTo>
                  <a:lnTo>
                    <a:pt x="990192" y="70903"/>
                  </a:lnTo>
                  <a:lnTo>
                    <a:pt x="1036646" y="95352"/>
                  </a:lnTo>
                  <a:lnTo>
                    <a:pt x="1056205" y="110022"/>
                  </a:lnTo>
                  <a:lnTo>
                    <a:pt x="1068430" y="129581"/>
                  </a:lnTo>
                  <a:lnTo>
                    <a:pt x="1070875" y="149140"/>
                  </a:lnTo>
                  <a:lnTo>
                    <a:pt x="1070875" y="158920"/>
                  </a:lnTo>
                  <a:lnTo>
                    <a:pt x="1061095" y="178480"/>
                  </a:lnTo>
                  <a:lnTo>
                    <a:pt x="1034201" y="198039"/>
                  </a:lnTo>
                  <a:lnTo>
                    <a:pt x="1004862" y="215153"/>
                  </a:lnTo>
                  <a:lnTo>
                    <a:pt x="958408" y="227378"/>
                  </a:lnTo>
                  <a:lnTo>
                    <a:pt x="726141" y="26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11010FEB-0927-4B98-ABF7-DD9FAF44AAF9}"/>
                </a:ext>
              </a:extLst>
            </p:cNvPr>
            <p:cNvSpPr/>
            <p:nvPr/>
          </p:nvSpPr>
          <p:spPr>
            <a:xfrm>
              <a:off x="4513263" y="4579938"/>
              <a:ext cx="2809875" cy="1349375"/>
            </a:xfrm>
            <a:custGeom>
              <a:avLst/>
              <a:gdLst>
                <a:gd name="connsiteX0" fmla="*/ 1109662 w 2809875"/>
                <a:gd name="connsiteY0" fmla="*/ 783431 h 1350169"/>
                <a:gd name="connsiteX1" fmla="*/ 1026319 w 2809875"/>
                <a:gd name="connsiteY1" fmla="*/ 711994 h 1350169"/>
                <a:gd name="connsiteX2" fmla="*/ 942975 w 2809875"/>
                <a:gd name="connsiteY2" fmla="*/ 642937 h 1350169"/>
                <a:gd name="connsiteX3" fmla="*/ 873919 w 2809875"/>
                <a:gd name="connsiteY3" fmla="*/ 585787 h 1350169"/>
                <a:gd name="connsiteX4" fmla="*/ 821531 w 2809875"/>
                <a:gd name="connsiteY4" fmla="*/ 540544 h 1350169"/>
                <a:gd name="connsiteX5" fmla="*/ 735806 w 2809875"/>
                <a:gd name="connsiteY5" fmla="*/ 473869 h 1350169"/>
                <a:gd name="connsiteX6" fmla="*/ 688181 w 2809875"/>
                <a:gd name="connsiteY6" fmla="*/ 435769 h 1350169"/>
                <a:gd name="connsiteX7" fmla="*/ 631031 w 2809875"/>
                <a:gd name="connsiteY7" fmla="*/ 392906 h 1350169"/>
                <a:gd name="connsiteX8" fmla="*/ 566737 w 2809875"/>
                <a:gd name="connsiteY8" fmla="*/ 345281 h 1350169"/>
                <a:gd name="connsiteX9" fmla="*/ 511969 w 2809875"/>
                <a:gd name="connsiteY9" fmla="*/ 307181 h 1350169"/>
                <a:gd name="connsiteX10" fmla="*/ 469106 w 2809875"/>
                <a:gd name="connsiteY10" fmla="*/ 280987 h 1350169"/>
                <a:gd name="connsiteX11" fmla="*/ 423862 w 2809875"/>
                <a:gd name="connsiteY11" fmla="*/ 254794 h 1350169"/>
                <a:gd name="connsiteX12" fmla="*/ 371475 w 2809875"/>
                <a:gd name="connsiteY12" fmla="*/ 223837 h 1350169"/>
                <a:gd name="connsiteX13" fmla="*/ 297656 w 2809875"/>
                <a:gd name="connsiteY13" fmla="*/ 188119 h 1350169"/>
                <a:gd name="connsiteX14" fmla="*/ 226219 w 2809875"/>
                <a:gd name="connsiteY14" fmla="*/ 154781 h 1350169"/>
                <a:gd name="connsiteX15" fmla="*/ 121444 w 2809875"/>
                <a:gd name="connsiteY15" fmla="*/ 107156 h 1350169"/>
                <a:gd name="connsiteX16" fmla="*/ 0 w 2809875"/>
                <a:gd name="connsiteY16" fmla="*/ 59531 h 1350169"/>
                <a:gd name="connsiteX17" fmla="*/ 28575 w 2809875"/>
                <a:gd name="connsiteY17" fmla="*/ 0 h 1350169"/>
                <a:gd name="connsiteX18" fmla="*/ 140494 w 2809875"/>
                <a:gd name="connsiteY18" fmla="*/ 30956 h 1350169"/>
                <a:gd name="connsiteX19" fmla="*/ 264319 w 2809875"/>
                <a:gd name="connsiteY19" fmla="*/ 73819 h 1350169"/>
                <a:gd name="connsiteX20" fmla="*/ 369094 w 2809875"/>
                <a:gd name="connsiteY20" fmla="*/ 116681 h 1350169"/>
                <a:gd name="connsiteX21" fmla="*/ 454819 w 2809875"/>
                <a:gd name="connsiteY21" fmla="*/ 157162 h 1350169"/>
                <a:gd name="connsiteX22" fmla="*/ 578644 w 2809875"/>
                <a:gd name="connsiteY22" fmla="*/ 216694 h 1350169"/>
                <a:gd name="connsiteX23" fmla="*/ 688181 w 2809875"/>
                <a:gd name="connsiteY23" fmla="*/ 273844 h 1350169"/>
                <a:gd name="connsiteX24" fmla="*/ 812006 w 2809875"/>
                <a:gd name="connsiteY24" fmla="*/ 340519 h 1350169"/>
                <a:gd name="connsiteX25" fmla="*/ 888206 w 2809875"/>
                <a:gd name="connsiteY25" fmla="*/ 385762 h 1350169"/>
                <a:gd name="connsiteX26" fmla="*/ 1100137 w 2809875"/>
                <a:gd name="connsiteY26" fmla="*/ 492919 h 1350169"/>
                <a:gd name="connsiteX27" fmla="*/ 1228725 w 2809875"/>
                <a:gd name="connsiteY27" fmla="*/ 576262 h 1350169"/>
                <a:gd name="connsiteX28" fmla="*/ 1419225 w 2809875"/>
                <a:gd name="connsiteY28" fmla="*/ 681037 h 1350169"/>
                <a:gd name="connsiteX29" fmla="*/ 1545431 w 2809875"/>
                <a:gd name="connsiteY29" fmla="*/ 745331 h 1350169"/>
                <a:gd name="connsiteX30" fmla="*/ 1664494 w 2809875"/>
                <a:gd name="connsiteY30" fmla="*/ 802481 h 1350169"/>
                <a:gd name="connsiteX31" fmla="*/ 1819275 w 2809875"/>
                <a:gd name="connsiteY31" fmla="*/ 866775 h 1350169"/>
                <a:gd name="connsiteX32" fmla="*/ 1981200 w 2809875"/>
                <a:gd name="connsiteY32" fmla="*/ 923925 h 1350169"/>
                <a:gd name="connsiteX33" fmla="*/ 2140744 w 2809875"/>
                <a:gd name="connsiteY33" fmla="*/ 973931 h 1350169"/>
                <a:gd name="connsiteX34" fmla="*/ 2324100 w 2809875"/>
                <a:gd name="connsiteY34" fmla="*/ 1019175 h 1350169"/>
                <a:gd name="connsiteX35" fmla="*/ 2481262 w 2809875"/>
                <a:gd name="connsiteY35" fmla="*/ 1050131 h 1350169"/>
                <a:gd name="connsiteX36" fmla="*/ 2667000 w 2809875"/>
                <a:gd name="connsiteY36" fmla="*/ 1073944 h 1350169"/>
                <a:gd name="connsiteX37" fmla="*/ 2769394 w 2809875"/>
                <a:gd name="connsiteY37" fmla="*/ 1083469 h 1350169"/>
                <a:gd name="connsiteX38" fmla="*/ 2793206 w 2809875"/>
                <a:gd name="connsiteY38" fmla="*/ 1090612 h 1350169"/>
                <a:gd name="connsiteX39" fmla="*/ 2802731 w 2809875"/>
                <a:gd name="connsiteY39" fmla="*/ 1095375 h 1350169"/>
                <a:gd name="connsiteX40" fmla="*/ 2807494 w 2809875"/>
                <a:gd name="connsiteY40" fmla="*/ 1100137 h 1350169"/>
                <a:gd name="connsiteX41" fmla="*/ 2809875 w 2809875"/>
                <a:gd name="connsiteY41" fmla="*/ 1109662 h 1350169"/>
                <a:gd name="connsiteX42" fmla="*/ 2805112 w 2809875"/>
                <a:gd name="connsiteY42" fmla="*/ 1123950 h 1350169"/>
                <a:gd name="connsiteX43" fmla="*/ 2786062 w 2809875"/>
                <a:gd name="connsiteY43" fmla="*/ 1138237 h 1350169"/>
                <a:gd name="connsiteX44" fmla="*/ 2752725 w 2809875"/>
                <a:gd name="connsiteY44" fmla="*/ 1152525 h 1350169"/>
                <a:gd name="connsiteX45" fmla="*/ 2652712 w 2809875"/>
                <a:gd name="connsiteY45" fmla="*/ 1178719 h 1350169"/>
                <a:gd name="connsiteX46" fmla="*/ 2505075 w 2809875"/>
                <a:gd name="connsiteY46" fmla="*/ 1219200 h 1350169"/>
                <a:gd name="connsiteX47" fmla="*/ 2264569 w 2809875"/>
                <a:gd name="connsiteY47" fmla="*/ 1281112 h 1350169"/>
                <a:gd name="connsiteX48" fmla="*/ 2040731 w 2809875"/>
                <a:gd name="connsiteY48" fmla="*/ 1333500 h 1350169"/>
                <a:gd name="connsiteX49" fmla="*/ 1983581 w 2809875"/>
                <a:gd name="connsiteY49" fmla="*/ 1347787 h 1350169"/>
                <a:gd name="connsiteX50" fmla="*/ 1962150 w 2809875"/>
                <a:gd name="connsiteY50" fmla="*/ 1350169 h 1350169"/>
                <a:gd name="connsiteX51" fmla="*/ 1919287 w 2809875"/>
                <a:gd name="connsiteY51" fmla="*/ 1347787 h 1350169"/>
                <a:gd name="connsiteX52" fmla="*/ 1866900 w 2809875"/>
                <a:gd name="connsiteY52" fmla="*/ 1338262 h 1350169"/>
                <a:gd name="connsiteX53" fmla="*/ 1828800 w 2809875"/>
                <a:gd name="connsiteY53" fmla="*/ 1328737 h 1350169"/>
                <a:gd name="connsiteX54" fmla="*/ 1793081 w 2809875"/>
                <a:gd name="connsiteY54" fmla="*/ 1314450 h 1350169"/>
                <a:gd name="connsiteX55" fmla="*/ 1752600 w 2809875"/>
                <a:gd name="connsiteY55" fmla="*/ 1293019 h 1350169"/>
                <a:gd name="connsiteX56" fmla="*/ 1685925 w 2809875"/>
                <a:gd name="connsiteY56" fmla="*/ 1247775 h 1350169"/>
                <a:gd name="connsiteX57" fmla="*/ 1600200 w 2809875"/>
                <a:gd name="connsiteY57" fmla="*/ 1185862 h 1350169"/>
                <a:gd name="connsiteX58" fmla="*/ 1485900 w 2809875"/>
                <a:gd name="connsiteY58" fmla="*/ 1097756 h 1350169"/>
                <a:gd name="connsiteX59" fmla="*/ 1350169 w 2809875"/>
                <a:gd name="connsiteY59" fmla="*/ 985837 h 1350169"/>
                <a:gd name="connsiteX60" fmla="*/ 1221581 w 2809875"/>
                <a:gd name="connsiteY60" fmla="*/ 878681 h 1350169"/>
                <a:gd name="connsiteX61" fmla="*/ 1109662 w 2809875"/>
                <a:gd name="connsiteY61" fmla="*/ 783431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809875" h="1350169">
                  <a:moveTo>
                    <a:pt x="1109662" y="783431"/>
                  </a:moveTo>
                  <a:lnTo>
                    <a:pt x="1026319" y="711994"/>
                  </a:lnTo>
                  <a:lnTo>
                    <a:pt x="942975" y="642937"/>
                  </a:lnTo>
                  <a:lnTo>
                    <a:pt x="873919" y="585787"/>
                  </a:lnTo>
                  <a:lnTo>
                    <a:pt x="821531" y="540544"/>
                  </a:lnTo>
                  <a:lnTo>
                    <a:pt x="735806" y="473869"/>
                  </a:lnTo>
                  <a:lnTo>
                    <a:pt x="688181" y="435769"/>
                  </a:lnTo>
                  <a:lnTo>
                    <a:pt x="631031" y="392906"/>
                  </a:lnTo>
                  <a:lnTo>
                    <a:pt x="566737" y="345281"/>
                  </a:lnTo>
                  <a:lnTo>
                    <a:pt x="511969" y="307181"/>
                  </a:lnTo>
                  <a:lnTo>
                    <a:pt x="469106" y="280987"/>
                  </a:lnTo>
                  <a:lnTo>
                    <a:pt x="423862" y="254794"/>
                  </a:lnTo>
                  <a:lnTo>
                    <a:pt x="371475" y="223837"/>
                  </a:lnTo>
                  <a:lnTo>
                    <a:pt x="297656" y="188119"/>
                  </a:lnTo>
                  <a:lnTo>
                    <a:pt x="226219" y="154781"/>
                  </a:lnTo>
                  <a:lnTo>
                    <a:pt x="121444" y="107156"/>
                  </a:lnTo>
                  <a:lnTo>
                    <a:pt x="0" y="59531"/>
                  </a:lnTo>
                  <a:lnTo>
                    <a:pt x="28575" y="0"/>
                  </a:lnTo>
                  <a:lnTo>
                    <a:pt x="140494" y="30956"/>
                  </a:lnTo>
                  <a:lnTo>
                    <a:pt x="264319" y="73819"/>
                  </a:lnTo>
                  <a:lnTo>
                    <a:pt x="369094" y="116681"/>
                  </a:lnTo>
                  <a:lnTo>
                    <a:pt x="454819" y="157162"/>
                  </a:lnTo>
                  <a:lnTo>
                    <a:pt x="578644" y="216694"/>
                  </a:lnTo>
                  <a:lnTo>
                    <a:pt x="688181" y="273844"/>
                  </a:lnTo>
                  <a:lnTo>
                    <a:pt x="812006" y="340519"/>
                  </a:lnTo>
                  <a:lnTo>
                    <a:pt x="888206" y="385762"/>
                  </a:lnTo>
                  <a:lnTo>
                    <a:pt x="1100137" y="492919"/>
                  </a:lnTo>
                  <a:lnTo>
                    <a:pt x="1228725" y="576262"/>
                  </a:lnTo>
                  <a:lnTo>
                    <a:pt x="1419225" y="681037"/>
                  </a:lnTo>
                  <a:lnTo>
                    <a:pt x="1545431" y="745331"/>
                  </a:lnTo>
                  <a:lnTo>
                    <a:pt x="1664494" y="802481"/>
                  </a:lnTo>
                  <a:lnTo>
                    <a:pt x="1819275" y="866775"/>
                  </a:lnTo>
                  <a:lnTo>
                    <a:pt x="1981200" y="923925"/>
                  </a:lnTo>
                  <a:lnTo>
                    <a:pt x="2140744" y="973931"/>
                  </a:lnTo>
                  <a:lnTo>
                    <a:pt x="2324100" y="1019175"/>
                  </a:lnTo>
                  <a:lnTo>
                    <a:pt x="2481262" y="1050131"/>
                  </a:lnTo>
                  <a:lnTo>
                    <a:pt x="2667000" y="1073944"/>
                  </a:lnTo>
                  <a:lnTo>
                    <a:pt x="2769394" y="1083469"/>
                  </a:lnTo>
                  <a:lnTo>
                    <a:pt x="2793206" y="1090612"/>
                  </a:lnTo>
                  <a:lnTo>
                    <a:pt x="2802731" y="1095375"/>
                  </a:lnTo>
                  <a:lnTo>
                    <a:pt x="2807494" y="1100137"/>
                  </a:lnTo>
                  <a:lnTo>
                    <a:pt x="2809875" y="1109662"/>
                  </a:lnTo>
                  <a:lnTo>
                    <a:pt x="2805112" y="1123950"/>
                  </a:lnTo>
                  <a:lnTo>
                    <a:pt x="2786062" y="1138237"/>
                  </a:lnTo>
                  <a:lnTo>
                    <a:pt x="2752725" y="1152525"/>
                  </a:lnTo>
                  <a:lnTo>
                    <a:pt x="2652712" y="1178719"/>
                  </a:lnTo>
                  <a:lnTo>
                    <a:pt x="2505075" y="1219200"/>
                  </a:lnTo>
                  <a:lnTo>
                    <a:pt x="2264569" y="1281112"/>
                  </a:lnTo>
                  <a:lnTo>
                    <a:pt x="2040731" y="1333500"/>
                  </a:lnTo>
                  <a:lnTo>
                    <a:pt x="1983581" y="1347787"/>
                  </a:lnTo>
                  <a:lnTo>
                    <a:pt x="1962150" y="1350169"/>
                  </a:lnTo>
                  <a:lnTo>
                    <a:pt x="1919287" y="1347787"/>
                  </a:lnTo>
                  <a:lnTo>
                    <a:pt x="1866900" y="1338262"/>
                  </a:lnTo>
                  <a:lnTo>
                    <a:pt x="1828800" y="1328737"/>
                  </a:lnTo>
                  <a:lnTo>
                    <a:pt x="1793081" y="1314450"/>
                  </a:lnTo>
                  <a:lnTo>
                    <a:pt x="1752600" y="1293019"/>
                  </a:lnTo>
                  <a:lnTo>
                    <a:pt x="1685925" y="1247775"/>
                  </a:lnTo>
                  <a:lnTo>
                    <a:pt x="1600200" y="1185862"/>
                  </a:lnTo>
                  <a:lnTo>
                    <a:pt x="1485900" y="1097756"/>
                  </a:lnTo>
                  <a:lnTo>
                    <a:pt x="1350169" y="985837"/>
                  </a:lnTo>
                  <a:lnTo>
                    <a:pt x="1221581" y="878681"/>
                  </a:lnTo>
                  <a:lnTo>
                    <a:pt x="1109662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30873759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96FC6F4B-06BC-4FCA-B104-42F06906C362}"/>
              </a:ext>
            </a:extLst>
          </p:cNvPr>
          <p:cNvSpPr/>
          <p:nvPr/>
        </p:nvSpPr>
        <p:spPr>
          <a:xfrm>
            <a:off x="3470275" y="1709738"/>
            <a:ext cx="615950" cy="809625"/>
          </a:xfrm>
          <a:custGeom>
            <a:avLst/>
            <a:gdLst>
              <a:gd name="connsiteX0" fmla="*/ 280988 w 616744"/>
              <a:gd name="connsiteY0" fmla="*/ 459581 h 809625"/>
              <a:gd name="connsiteX1" fmla="*/ 252413 w 616744"/>
              <a:gd name="connsiteY1" fmla="*/ 266700 h 809625"/>
              <a:gd name="connsiteX2" fmla="*/ 245269 w 616744"/>
              <a:gd name="connsiteY2" fmla="*/ 242887 h 809625"/>
              <a:gd name="connsiteX3" fmla="*/ 226219 w 616744"/>
              <a:gd name="connsiteY3" fmla="*/ 209550 h 809625"/>
              <a:gd name="connsiteX4" fmla="*/ 209550 w 616744"/>
              <a:gd name="connsiteY4" fmla="*/ 185737 h 809625"/>
              <a:gd name="connsiteX5" fmla="*/ 185738 w 616744"/>
              <a:gd name="connsiteY5" fmla="*/ 159543 h 809625"/>
              <a:gd name="connsiteX6" fmla="*/ 154782 w 616744"/>
              <a:gd name="connsiteY6" fmla="*/ 130968 h 809625"/>
              <a:gd name="connsiteX7" fmla="*/ 126207 w 616744"/>
              <a:gd name="connsiteY7" fmla="*/ 109537 h 809625"/>
              <a:gd name="connsiteX8" fmla="*/ 88107 w 616744"/>
              <a:gd name="connsiteY8" fmla="*/ 90487 h 809625"/>
              <a:gd name="connsiteX9" fmla="*/ 42863 w 616744"/>
              <a:gd name="connsiteY9" fmla="*/ 73818 h 809625"/>
              <a:gd name="connsiteX10" fmla="*/ 26194 w 616744"/>
              <a:gd name="connsiteY10" fmla="*/ 66675 h 809625"/>
              <a:gd name="connsiteX11" fmla="*/ 11907 w 616744"/>
              <a:gd name="connsiteY11" fmla="*/ 54768 h 809625"/>
              <a:gd name="connsiteX12" fmla="*/ 2382 w 616744"/>
              <a:gd name="connsiteY12" fmla="*/ 38100 h 809625"/>
              <a:gd name="connsiteX13" fmla="*/ 0 w 616744"/>
              <a:gd name="connsiteY13" fmla="*/ 23812 h 809625"/>
              <a:gd name="connsiteX14" fmla="*/ 2382 w 616744"/>
              <a:gd name="connsiteY14" fmla="*/ 11906 h 809625"/>
              <a:gd name="connsiteX15" fmla="*/ 14288 w 616744"/>
              <a:gd name="connsiteY15" fmla="*/ 4762 h 809625"/>
              <a:gd name="connsiteX16" fmla="*/ 45244 w 616744"/>
              <a:gd name="connsiteY16" fmla="*/ 0 h 809625"/>
              <a:gd name="connsiteX17" fmla="*/ 133350 w 616744"/>
              <a:gd name="connsiteY17" fmla="*/ 4762 h 809625"/>
              <a:gd name="connsiteX18" fmla="*/ 200025 w 616744"/>
              <a:gd name="connsiteY18" fmla="*/ 11906 h 809625"/>
              <a:gd name="connsiteX19" fmla="*/ 295275 w 616744"/>
              <a:gd name="connsiteY19" fmla="*/ 33337 h 809625"/>
              <a:gd name="connsiteX20" fmla="*/ 407194 w 616744"/>
              <a:gd name="connsiteY20" fmla="*/ 66675 h 809625"/>
              <a:gd name="connsiteX21" fmla="*/ 485775 w 616744"/>
              <a:gd name="connsiteY21" fmla="*/ 97631 h 809625"/>
              <a:gd name="connsiteX22" fmla="*/ 533400 w 616744"/>
              <a:gd name="connsiteY22" fmla="*/ 116681 h 809625"/>
              <a:gd name="connsiteX23" fmla="*/ 561975 w 616744"/>
              <a:gd name="connsiteY23" fmla="*/ 135731 h 809625"/>
              <a:gd name="connsiteX24" fmla="*/ 583407 w 616744"/>
              <a:gd name="connsiteY24" fmla="*/ 154781 h 809625"/>
              <a:gd name="connsiteX25" fmla="*/ 600075 w 616744"/>
              <a:gd name="connsiteY25" fmla="*/ 173831 h 809625"/>
              <a:gd name="connsiteX26" fmla="*/ 611982 w 616744"/>
              <a:gd name="connsiteY26" fmla="*/ 202406 h 809625"/>
              <a:gd name="connsiteX27" fmla="*/ 616744 w 616744"/>
              <a:gd name="connsiteY27" fmla="*/ 228600 h 809625"/>
              <a:gd name="connsiteX28" fmla="*/ 611982 w 616744"/>
              <a:gd name="connsiteY28" fmla="*/ 269081 h 809625"/>
              <a:gd name="connsiteX29" fmla="*/ 595313 w 616744"/>
              <a:gd name="connsiteY29" fmla="*/ 328612 h 809625"/>
              <a:gd name="connsiteX30" fmla="*/ 576263 w 616744"/>
              <a:gd name="connsiteY30" fmla="*/ 390525 h 809625"/>
              <a:gd name="connsiteX31" fmla="*/ 566738 w 616744"/>
              <a:gd name="connsiteY31" fmla="*/ 459581 h 809625"/>
              <a:gd name="connsiteX32" fmla="*/ 559594 w 616744"/>
              <a:gd name="connsiteY32" fmla="*/ 552450 h 809625"/>
              <a:gd name="connsiteX33" fmla="*/ 561975 w 616744"/>
              <a:gd name="connsiteY33" fmla="*/ 769143 h 809625"/>
              <a:gd name="connsiteX34" fmla="*/ 323850 w 616744"/>
              <a:gd name="connsiteY34" fmla="*/ 809625 h 809625"/>
              <a:gd name="connsiteX35" fmla="*/ 309563 w 616744"/>
              <a:gd name="connsiteY35" fmla="*/ 681037 h 809625"/>
              <a:gd name="connsiteX36" fmla="*/ 280988 w 616744"/>
              <a:gd name="connsiteY36" fmla="*/ 459581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16744" h="809625">
                <a:moveTo>
                  <a:pt x="280988" y="459581"/>
                </a:moveTo>
                <a:lnTo>
                  <a:pt x="252413" y="266700"/>
                </a:lnTo>
                <a:lnTo>
                  <a:pt x="245269" y="242887"/>
                </a:lnTo>
                <a:lnTo>
                  <a:pt x="226219" y="209550"/>
                </a:lnTo>
                <a:lnTo>
                  <a:pt x="209550" y="185737"/>
                </a:lnTo>
                <a:lnTo>
                  <a:pt x="185738" y="159543"/>
                </a:lnTo>
                <a:lnTo>
                  <a:pt x="154782" y="130968"/>
                </a:lnTo>
                <a:lnTo>
                  <a:pt x="126207" y="109537"/>
                </a:lnTo>
                <a:lnTo>
                  <a:pt x="88107" y="90487"/>
                </a:lnTo>
                <a:lnTo>
                  <a:pt x="42863" y="73818"/>
                </a:lnTo>
                <a:lnTo>
                  <a:pt x="26194" y="66675"/>
                </a:lnTo>
                <a:lnTo>
                  <a:pt x="11907" y="54768"/>
                </a:lnTo>
                <a:lnTo>
                  <a:pt x="2382" y="38100"/>
                </a:lnTo>
                <a:lnTo>
                  <a:pt x="0" y="23812"/>
                </a:lnTo>
                <a:lnTo>
                  <a:pt x="2382" y="11906"/>
                </a:lnTo>
                <a:lnTo>
                  <a:pt x="14288" y="4762"/>
                </a:lnTo>
                <a:lnTo>
                  <a:pt x="45244" y="0"/>
                </a:lnTo>
                <a:lnTo>
                  <a:pt x="133350" y="4762"/>
                </a:lnTo>
                <a:lnTo>
                  <a:pt x="200025" y="11906"/>
                </a:lnTo>
                <a:lnTo>
                  <a:pt x="295275" y="33337"/>
                </a:lnTo>
                <a:lnTo>
                  <a:pt x="407194" y="66675"/>
                </a:lnTo>
                <a:lnTo>
                  <a:pt x="485775" y="97631"/>
                </a:lnTo>
                <a:lnTo>
                  <a:pt x="533400" y="116681"/>
                </a:lnTo>
                <a:lnTo>
                  <a:pt x="561975" y="135731"/>
                </a:lnTo>
                <a:lnTo>
                  <a:pt x="583407" y="154781"/>
                </a:lnTo>
                <a:lnTo>
                  <a:pt x="600075" y="173831"/>
                </a:lnTo>
                <a:lnTo>
                  <a:pt x="611982" y="202406"/>
                </a:lnTo>
                <a:lnTo>
                  <a:pt x="616744" y="228600"/>
                </a:lnTo>
                <a:lnTo>
                  <a:pt x="611982" y="269081"/>
                </a:lnTo>
                <a:lnTo>
                  <a:pt x="595313" y="328612"/>
                </a:lnTo>
                <a:lnTo>
                  <a:pt x="576263" y="390525"/>
                </a:lnTo>
                <a:lnTo>
                  <a:pt x="566738" y="459581"/>
                </a:lnTo>
                <a:lnTo>
                  <a:pt x="559594" y="552450"/>
                </a:lnTo>
                <a:cubicBezTo>
                  <a:pt x="560388" y="624681"/>
                  <a:pt x="561181" y="696912"/>
                  <a:pt x="561975" y="769143"/>
                </a:cubicBezTo>
                <a:lnTo>
                  <a:pt x="323850" y="809625"/>
                </a:lnTo>
                <a:lnTo>
                  <a:pt x="309563" y="681037"/>
                </a:lnTo>
                <a:lnTo>
                  <a:pt x="280988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E31841C-A9BC-4ECC-A21E-344D1F5F19FA}"/>
              </a:ext>
            </a:extLst>
          </p:cNvPr>
          <p:cNvSpPr/>
          <p:nvPr/>
        </p:nvSpPr>
        <p:spPr>
          <a:xfrm>
            <a:off x="3098800" y="2259013"/>
            <a:ext cx="1587500" cy="1631950"/>
          </a:xfrm>
          <a:custGeom>
            <a:avLst/>
            <a:gdLst>
              <a:gd name="connsiteX0" fmla="*/ 726282 w 1588294"/>
              <a:gd name="connsiteY0" fmla="*/ 323850 h 1631157"/>
              <a:gd name="connsiteX1" fmla="*/ 516732 w 1588294"/>
              <a:gd name="connsiteY1" fmla="*/ 364332 h 1631157"/>
              <a:gd name="connsiteX2" fmla="*/ 464344 w 1588294"/>
              <a:gd name="connsiteY2" fmla="*/ 376238 h 1631157"/>
              <a:gd name="connsiteX3" fmla="*/ 390525 w 1588294"/>
              <a:gd name="connsiteY3" fmla="*/ 392907 h 1631157"/>
              <a:gd name="connsiteX4" fmla="*/ 319088 w 1588294"/>
              <a:gd name="connsiteY4" fmla="*/ 409575 h 1631157"/>
              <a:gd name="connsiteX5" fmla="*/ 240507 w 1588294"/>
              <a:gd name="connsiteY5" fmla="*/ 423863 h 1631157"/>
              <a:gd name="connsiteX6" fmla="*/ 178594 w 1588294"/>
              <a:gd name="connsiteY6" fmla="*/ 431007 h 1631157"/>
              <a:gd name="connsiteX7" fmla="*/ 142875 w 1588294"/>
              <a:gd name="connsiteY7" fmla="*/ 433388 h 1631157"/>
              <a:gd name="connsiteX8" fmla="*/ 73819 w 1588294"/>
              <a:gd name="connsiteY8" fmla="*/ 438150 h 1631157"/>
              <a:gd name="connsiteX9" fmla="*/ 11907 w 1588294"/>
              <a:gd name="connsiteY9" fmla="*/ 438150 h 1631157"/>
              <a:gd name="connsiteX10" fmla="*/ 0 w 1588294"/>
              <a:gd name="connsiteY10" fmla="*/ 292894 h 1631157"/>
              <a:gd name="connsiteX11" fmla="*/ 133350 w 1588294"/>
              <a:gd name="connsiteY11" fmla="*/ 271463 h 1631157"/>
              <a:gd name="connsiteX12" fmla="*/ 223838 w 1588294"/>
              <a:gd name="connsiteY12" fmla="*/ 257175 h 1631157"/>
              <a:gd name="connsiteX13" fmla="*/ 330994 w 1588294"/>
              <a:gd name="connsiteY13" fmla="*/ 238125 h 1631157"/>
              <a:gd name="connsiteX14" fmla="*/ 428625 w 1588294"/>
              <a:gd name="connsiteY14" fmla="*/ 219075 h 1631157"/>
              <a:gd name="connsiteX15" fmla="*/ 531019 w 1588294"/>
              <a:gd name="connsiteY15" fmla="*/ 197644 h 1631157"/>
              <a:gd name="connsiteX16" fmla="*/ 690563 w 1588294"/>
              <a:gd name="connsiteY16" fmla="*/ 164307 h 1631157"/>
              <a:gd name="connsiteX17" fmla="*/ 954882 w 1588294"/>
              <a:gd name="connsiteY17" fmla="*/ 111919 h 1631157"/>
              <a:gd name="connsiteX18" fmla="*/ 1050132 w 1588294"/>
              <a:gd name="connsiteY18" fmla="*/ 83344 h 1631157"/>
              <a:gd name="connsiteX19" fmla="*/ 1157288 w 1588294"/>
              <a:gd name="connsiteY19" fmla="*/ 47625 h 1631157"/>
              <a:gd name="connsiteX20" fmla="*/ 1190625 w 1588294"/>
              <a:gd name="connsiteY20" fmla="*/ 35719 h 1631157"/>
              <a:gd name="connsiteX21" fmla="*/ 1204913 w 1588294"/>
              <a:gd name="connsiteY21" fmla="*/ 26194 h 1631157"/>
              <a:gd name="connsiteX22" fmla="*/ 1212057 w 1588294"/>
              <a:gd name="connsiteY22" fmla="*/ 14288 h 1631157"/>
              <a:gd name="connsiteX23" fmla="*/ 1228725 w 1588294"/>
              <a:gd name="connsiteY23" fmla="*/ 4763 h 1631157"/>
              <a:gd name="connsiteX24" fmla="*/ 1245394 w 1588294"/>
              <a:gd name="connsiteY24" fmla="*/ 0 h 1631157"/>
              <a:gd name="connsiteX25" fmla="*/ 1273969 w 1588294"/>
              <a:gd name="connsiteY25" fmla="*/ 0 h 1631157"/>
              <a:gd name="connsiteX26" fmla="*/ 1323975 w 1588294"/>
              <a:gd name="connsiteY26" fmla="*/ 11907 h 1631157"/>
              <a:gd name="connsiteX27" fmla="*/ 1357313 w 1588294"/>
              <a:gd name="connsiteY27" fmla="*/ 28575 h 1631157"/>
              <a:gd name="connsiteX28" fmla="*/ 1402557 w 1588294"/>
              <a:gd name="connsiteY28" fmla="*/ 54769 h 1631157"/>
              <a:gd name="connsiteX29" fmla="*/ 1454944 w 1588294"/>
              <a:gd name="connsiteY29" fmla="*/ 90488 h 1631157"/>
              <a:gd name="connsiteX30" fmla="*/ 1504950 w 1588294"/>
              <a:gd name="connsiteY30" fmla="*/ 135732 h 1631157"/>
              <a:gd name="connsiteX31" fmla="*/ 1543050 w 1588294"/>
              <a:gd name="connsiteY31" fmla="*/ 169069 h 1631157"/>
              <a:gd name="connsiteX32" fmla="*/ 1557338 w 1588294"/>
              <a:gd name="connsiteY32" fmla="*/ 180975 h 1631157"/>
              <a:gd name="connsiteX33" fmla="*/ 1574007 w 1588294"/>
              <a:gd name="connsiteY33" fmla="*/ 200025 h 1631157"/>
              <a:gd name="connsiteX34" fmla="*/ 1585913 w 1588294"/>
              <a:gd name="connsiteY34" fmla="*/ 221457 h 1631157"/>
              <a:gd name="connsiteX35" fmla="*/ 1588294 w 1588294"/>
              <a:gd name="connsiteY35" fmla="*/ 242888 h 1631157"/>
              <a:gd name="connsiteX36" fmla="*/ 1583532 w 1588294"/>
              <a:gd name="connsiteY36" fmla="*/ 266700 h 1631157"/>
              <a:gd name="connsiteX37" fmla="*/ 1562100 w 1588294"/>
              <a:gd name="connsiteY37" fmla="*/ 290513 h 1631157"/>
              <a:gd name="connsiteX38" fmla="*/ 1543050 w 1588294"/>
              <a:gd name="connsiteY38" fmla="*/ 319088 h 1631157"/>
              <a:gd name="connsiteX39" fmla="*/ 1519238 w 1588294"/>
              <a:gd name="connsiteY39" fmla="*/ 371475 h 1631157"/>
              <a:gd name="connsiteX40" fmla="*/ 1502569 w 1588294"/>
              <a:gd name="connsiteY40" fmla="*/ 431007 h 1631157"/>
              <a:gd name="connsiteX41" fmla="*/ 1490663 w 1588294"/>
              <a:gd name="connsiteY41" fmla="*/ 497682 h 1631157"/>
              <a:gd name="connsiteX42" fmla="*/ 1476375 w 1588294"/>
              <a:gd name="connsiteY42" fmla="*/ 664369 h 1631157"/>
              <a:gd name="connsiteX43" fmla="*/ 1452563 w 1588294"/>
              <a:gd name="connsiteY43" fmla="*/ 973932 h 1631157"/>
              <a:gd name="connsiteX44" fmla="*/ 1426369 w 1588294"/>
              <a:gd name="connsiteY44" fmla="*/ 1314450 h 1631157"/>
              <a:gd name="connsiteX45" fmla="*/ 1407319 w 1588294"/>
              <a:gd name="connsiteY45" fmla="*/ 1381125 h 1631157"/>
              <a:gd name="connsiteX46" fmla="*/ 1383507 w 1588294"/>
              <a:gd name="connsiteY46" fmla="*/ 1466850 h 1631157"/>
              <a:gd name="connsiteX47" fmla="*/ 1357313 w 1588294"/>
              <a:gd name="connsiteY47" fmla="*/ 1564482 h 1631157"/>
              <a:gd name="connsiteX48" fmla="*/ 1345407 w 1588294"/>
              <a:gd name="connsiteY48" fmla="*/ 1593057 h 1631157"/>
              <a:gd name="connsiteX49" fmla="*/ 1326357 w 1588294"/>
              <a:gd name="connsiteY49" fmla="*/ 1619250 h 1631157"/>
              <a:gd name="connsiteX50" fmla="*/ 1309688 w 1588294"/>
              <a:gd name="connsiteY50" fmla="*/ 1628775 h 1631157"/>
              <a:gd name="connsiteX51" fmla="*/ 1295400 w 1588294"/>
              <a:gd name="connsiteY51" fmla="*/ 1631157 h 1631157"/>
              <a:gd name="connsiteX52" fmla="*/ 1278732 w 1588294"/>
              <a:gd name="connsiteY52" fmla="*/ 1626394 h 1631157"/>
              <a:gd name="connsiteX53" fmla="*/ 1257300 w 1588294"/>
              <a:gd name="connsiteY53" fmla="*/ 1604963 h 1631157"/>
              <a:gd name="connsiteX54" fmla="*/ 1238250 w 1588294"/>
              <a:gd name="connsiteY54" fmla="*/ 1585913 h 1631157"/>
              <a:gd name="connsiteX55" fmla="*/ 1214438 w 1588294"/>
              <a:gd name="connsiteY55" fmla="*/ 1566863 h 1631157"/>
              <a:gd name="connsiteX56" fmla="*/ 1178719 w 1588294"/>
              <a:gd name="connsiteY56" fmla="*/ 1395413 h 1631157"/>
              <a:gd name="connsiteX57" fmla="*/ 1188244 w 1588294"/>
              <a:gd name="connsiteY57" fmla="*/ 1266825 h 1631157"/>
              <a:gd name="connsiteX58" fmla="*/ 1193007 w 1588294"/>
              <a:gd name="connsiteY58" fmla="*/ 1193007 h 1631157"/>
              <a:gd name="connsiteX59" fmla="*/ 1200150 w 1588294"/>
              <a:gd name="connsiteY59" fmla="*/ 1069182 h 1631157"/>
              <a:gd name="connsiteX60" fmla="*/ 1200150 w 1588294"/>
              <a:gd name="connsiteY60" fmla="*/ 854869 h 1631157"/>
              <a:gd name="connsiteX61" fmla="*/ 1221582 w 1588294"/>
              <a:gd name="connsiteY61" fmla="*/ 702469 h 1631157"/>
              <a:gd name="connsiteX62" fmla="*/ 1223963 w 1588294"/>
              <a:gd name="connsiteY62" fmla="*/ 569119 h 1631157"/>
              <a:gd name="connsiteX63" fmla="*/ 1221582 w 1588294"/>
              <a:gd name="connsiteY63" fmla="*/ 383382 h 1631157"/>
              <a:gd name="connsiteX64" fmla="*/ 1219200 w 1588294"/>
              <a:gd name="connsiteY64" fmla="*/ 328613 h 1631157"/>
              <a:gd name="connsiteX65" fmla="*/ 1212057 w 1588294"/>
              <a:gd name="connsiteY65" fmla="*/ 295275 h 1631157"/>
              <a:gd name="connsiteX66" fmla="*/ 1204913 w 1588294"/>
              <a:gd name="connsiteY66" fmla="*/ 283369 h 1631157"/>
              <a:gd name="connsiteX67" fmla="*/ 1190625 w 1588294"/>
              <a:gd name="connsiteY67" fmla="*/ 269082 h 1631157"/>
              <a:gd name="connsiteX68" fmla="*/ 1171575 w 1588294"/>
              <a:gd name="connsiteY68" fmla="*/ 259557 h 1631157"/>
              <a:gd name="connsiteX69" fmla="*/ 1145382 w 1588294"/>
              <a:gd name="connsiteY69" fmla="*/ 257175 h 1631157"/>
              <a:gd name="connsiteX70" fmla="*/ 1104900 w 1588294"/>
              <a:gd name="connsiteY70" fmla="*/ 261938 h 1631157"/>
              <a:gd name="connsiteX71" fmla="*/ 940594 w 1588294"/>
              <a:gd name="connsiteY71" fmla="*/ 288132 h 1631157"/>
              <a:gd name="connsiteX72" fmla="*/ 726282 w 1588294"/>
              <a:gd name="connsiteY72" fmla="*/ 323850 h 1631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588294" h="1631157">
                <a:moveTo>
                  <a:pt x="726282" y="323850"/>
                </a:moveTo>
                <a:lnTo>
                  <a:pt x="516732" y="364332"/>
                </a:lnTo>
                <a:lnTo>
                  <a:pt x="464344" y="376238"/>
                </a:lnTo>
                <a:lnTo>
                  <a:pt x="390525" y="392907"/>
                </a:lnTo>
                <a:lnTo>
                  <a:pt x="319088" y="409575"/>
                </a:lnTo>
                <a:lnTo>
                  <a:pt x="240507" y="423863"/>
                </a:lnTo>
                <a:lnTo>
                  <a:pt x="178594" y="431007"/>
                </a:lnTo>
                <a:lnTo>
                  <a:pt x="142875" y="433388"/>
                </a:lnTo>
                <a:lnTo>
                  <a:pt x="73819" y="438150"/>
                </a:lnTo>
                <a:lnTo>
                  <a:pt x="11907" y="438150"/>
                </a:lnTo>
                <a:lnTo>
                  <a:pt x="0" y="292894"/>
                </a:lnTo>
                <a:lnTo>
                  <a:pt x="133350" y="271463"/>
                </a:lnTo>
                <a:lnTo>
                  <a:pt x="223838" y="257175"/>
                </a:lnTo>
                <a:lnTo>
                  <a:pt x="330994" y="238125"/>
                </a:lnTo>
                <a:lnTo>
                  <a:pt x="428625" y="219075"/>
                </a:lnTo>
                <a:lnTo>
                  <a:pt x="531019" y="197644"/>
                </a:lnTo>
                <a:lnTo>
                  <a:pt x="690563" y="164307"/>
                </a:lnTo>
                <a:lnTo>
                  <a:pt x="954882" y="111919"/>
                </a:lnTo>
                <a:lnTo>
                  <a:pt x="1050132" y="83344"/>
                </a:lnTo>
                <a:lnTo>
                  <a:pt x="1157288" y="47625"/>
                </a:lnTo>
                <a:lnTo>
                  <a:pt x="1190625" y="35719"/>
                </a:lnTo>
                <a:lnTo>
                  <a:pt x="1204913" y="26194"/>
                </a:lnTo>
                <a:lnTo>
                  <a:pt x="1212057" y="14288"/>
                </a:lnTo>
                <a:lnTo>
                  <a:pt x="1228725" y="4763"/>
                </a:lnTo>
                <a:lnTo>
                  <a:pt x="1245394" y="0"/>
                </a:lnTo>
                <a:lnTo>
                  <a:pt x="1273969" y="0"/>
                </a:lnTo>
                <a:lnTo>
                  <a:pt x="1323975" y="11907"/>
                </a:lnTo>
                <a:lnTo>
                  <a:pt x="1357313" y="28575"/>
                </a:lnTo>
                <a:lnTo>
                  <a:pt x="1402557" y="54769"/>
                </a:lnTo>
                <a:lnTo>
                  <a:pt x="1454944" y="90488"/>
                </a:lnTo>
                <a:lnTo>
                  <a:pt x="1504950" y="135732"/>
                </a:lnTo>
                <a:lnTo>
                  <a:pt x="1543050" y="169069"/>
                </a:lnTo>
                <a:lnTo>
                  <a:pt x="1557338" y="180975"/>
                </a:lnTo>
                <a:lnTo>
                  <a:pt x="1574007" y="200025"/>
                </a:lnTo>
                <a:lnTo>
                  <a:pt x="1585913" y="221457"/>
                </a:lnTo>
                <a:lnTo>
                  <a:pt x="1588294" y="242888"/>
                </a:lnTo>
                <a:lnTo>
                  <a:pt x="1583532" y="266700"/>
                </a:lnTo>
                <a:lnTo>
                  <a:pt x="1562100" y="290513"/>
                </a:lnTo>
                <a:lnTo>
                  <a:pt x="1543050" y="319088"/>
                </a:lnTo>
                <a:lnTo>
                  <a:pt x="1519238" y="371475"/>
                </a:lnTo>
                <a:lnTo>
                  <a:pt x="1502569" y="431007"/>
                </a:lnTo>
                <a:lnTo>
                  <a:pt x="1490663" y="497682"/>
                </a:lnTo>
                <a:lnTo>
                  <a:pt x="1476375" y="664369"/>
                </a:lnTo>
                <a:lnTo>
                  <a:pt x="1452563" y="973932"/>
                </a:lnTo>
                <a:lnTo>
                  <a:pt x="1426369" y="1314450"/>
                </a:lnTo>
                <a:lnTo>
                  <a:pt x="1407319" y="1381125"/>
                </a:lnTo>
                <a:lnTo>
                  <a:pt x="1383507" y="1466850"/>
                </a:lnTo>
                <a:lnTo>
                  <a:pt x="1357313" y="1564482"/>
                </a:lnTo>
                <a:lnTo>
                  <a:pt x="1345407" y="1593057"/>
                </a:lnTo>
                <a:lnTo>
                  <a:pt x="1326357" y="1619250"/>
                </a:lnTo>
                <a:lnTo>
                  <a:pt x="1309688" y="1628775"/>
                </a:lnTo>
                <a:lnTo>
                  <a:pt x="1295400" y="1631157"/>
                </a:lnTo>
                <a:lnTo>
                  <a:pt x="1278732" y="1626394"/>
                </a:lnTo>
                <a:lnTo>
                  <a:pt x="1257300" y="1604963"/>
                </a:lnTo>
                <a:lnTo>
                  <a:pt x="1238250" y="1585913"/>
                </a:lnTo>
                <a:lnTo>
                  <a:pt x="1214438" y="1566863"/>
                </a:lnTo>
                <a:lnTo>
                  <a:pt x="1178719" y="1395413"/>
                </a:lnTo>
                <a:lnTo>
                  <a:pt x="1188244" y="1266825"/>
                </a:lnTo>
                <a:lnTo>
                  <a:pt x="1193007" y="1193007"/>
                </a:lnTo>
                <a:lnTo>
                  <a:pt x="1200150" y="1069182"/>
                </a:lnTo>
                <a:lnTo>
                  <a:pt x="1200150" y="854869"/>
                </a:lnTo>
                <a:lnTo>
                  <a:pt x="1221582" y="702469"/>
                </a:lnTo>
                <a:cubicBezTo>
                  <a:pt x="1222376" y="658019"/>
                  <a:pt x="1223169" y="613569"/>
                  <a:pt x="1223963" y="569119"/>
                </a:cubicBezTo>
                <a:cubicBezTo>
                  <a:pt x="1223159" y="507207"/>
                  <a:pt x="1221582" y="445299"/>
                  <a:pt x="1221582" y="383382"/>
                </a:cubicBezTo>
                <a:lnTo>
                  <a:pt x="1219200" y="328613"/>
                </a:lnTo>
                <a:lnTo>
                  <a:pt x="1212057" y="295275"/>
                </a:lnTo>
                <a:lnTo>
                  <a:pt x="1204913" y="283369"/>
                </a:lnTo>
                <a:lnTo>
                  <a:pt x="1190625" y="269082"/>
                </a:lnTo>
                <a:lnTo>
                  <a:pt x="1171575" y="259557"/>
                </a:lnTo>
                <a:lnTo>
                  <a:pt x="1145382" y="257175"/>
                </a:lnTo>
                <a:lnTo>
                  <a:pt x="1104900" y="261938"/>
                </a:lnTo>
                <a:lnTo>
                  <a:pt x="940594" y="288132"/>
                </a:lnTo>
                <a:lnTo>
                  <a:pt x="726282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74383AF-D0FD-4A92-8100-7082CC9FCB8E}"/>
              </a:ext>
            </a:extLst>
          </p:cNvPr>
          <p:cNvSpPr/>
          <p:nvPr/>
        </p:nvSpPr>
        <p:spPr>
          <a:xfrm>
            <a:off x="3160713" y="2922588"/>
            <a:ext cx="1247775" cy="438150"/>
          </a:xfrm>
          <a:custGeom>
            <a:avLst/>
            <a:gdLst>
              <a:gd name="connsiteX0" fmla="*/ 547687 w 1247775"/>
              <a:gd name="connsiteY0" fmla="*/ 145256 h 438150"/>
              <a:gd name="connsiteX1" fmla="*/ 885825 w 1247775"/>
              <a:gd name="connsiteY1" fmla="*/ 73819 h 438150"/>
              <a:gd name="connsiteX2" fmla="*/ 1214437 w 1247775"/>
              <a:gd name="connsiteY2" fmla="*/ 4762 h 438150"/>
              <a:gd name="connsiteX3" fmla="*/ 1247775 w 1247775"/>
              <a:gd name="connsiteY3" fmla="*/ 0 h 438150"/>
              <a:gd name="connsiteX4" fmla="*/ 1245394 w 1247775"/>
              <a:gd name="connsiteY4" fmla="*/ 197644 h 438150"/>
              <a:gd name="connsiteX5" fmla="*/ 1092994 w 1247775"/>
              <a:gd name="connsiteY5" fmla="*/ 223837 h 438150"/>
              <a:gd name="connsiteX6" fmla="*/ 971550 w 1247775"/>
              <a:gd name="connsiteY6" fmla="*/ 242887 h 438150"/>
              <a:gd name="connsiteX7" fmla="*/ 850106 w 1247775"/>
              <a:gd name="connsiteY7" fmla="*/ 266700 h 438150"/>
              <a:gd name="connsiteX8" fmla="*/ 650081 w 1247775"/>
              <a:gd name="connsiteY8" fmla="*/ 307181 h 438150"/>
              <a:gd name="connsiteX9" fmla="*/ 440531 w 1247775"/>
              <a:gd name="connsiteY9" fmla="*/ 350044 h 438150"/>
              <a:gd name="connsiteX10" fmla="*/ 230981 w 1247775"/>
              <a:gd name="connsiteY10" fmla="*/ 390525 h 438150"/>
              <a:gd name="connsiteX11" fmla="*/ 0 w 1247775"/>
              <a:gd name="connsiteY11" fmla="*/ 438150 h 438150"/>
              <a:gd name="connsiteX12" fmla="*/ 0 w 1247775"/>
              <a:gd name="connsiteY12" fmla="*/ 223837 h 438150"/>
              <a:gd name="connsiteX13" fmla="*/ 126206 w 1247775"/>
              <a:gd name="connsiteY13" fmla="*/ 214312 h 438150"/>
              <a:gd name="connsiteX14" fmla="*/ 221456 w 1247775"/>
              <a:gd name="connsiteY14" fmla="*/ 204787 h 438150"/>
              <a:gd name="connsiteX15" fmla="*/ 316706 w 1247775"/>
              <a:gd name="connsiteY15" fmla="*/ 192881 h 438150"/>
              <a:gd name="connsiteX16" fmla="*/ 547687 w 1247775"/>
              <a:gd name="connsiteY16" fmla="*/ 145256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47775" h="438150">
                <a:moveTo>
                  <a:pt x="547687" y="145256"/>
                </a:moveTo>
                <a:lnTo>
                  <a:pt x="885825" y="73819"/>
                </a:lnTo>
                <a:lnTo>
                  <a:pt x="1214437" y="4762"/>
                </a:lnTo>
                <a:lnTo>
                  <a:pt x="1247775" y="0"/>
                </a:lnTo>
                <a:cubicBezTo>
                  <a:pt x="1246981" y="65881"/>
                  <a:pt x="1246188" y="131763"/>
                  <a:pt x="1245394" y="197644"/>
                </a:cubicBezTo>
                <a:lnTo>
                  <a:pt x="1092994" y="223837"/>
                </a:lnTo>
                <a:lnTo>
                  <a:pt x="971550" y="242887"/>
                </a:lnTo>
                <a:lnTo>
                  <a:pt x="850106" y="266700"/>
                </a:lnTo>
                <a:lnTo>
                  <a:pt x="650081" y="307181"/>
                </a:lnTo>
                <a:lnTo>
                  <a:pt x="440531" y="350044"/>
                </a:lnTo>
                <a:lnTo>
                  <a:pt x="230981" y="390525"/>
                </a:lnTo>
                <a:lnTo>
                  <a:pt x="0" y="438150"/>
                </a:lnTo>
                <a:lnTo>
                  <a:pt x="0" y="223837"/>
                </a:lnTo>
                <a:lnTo>
                  <a:pt x="126206" y="214312"/>
                </a:lnTo>
                <a:lnTo>
                  <a:pt x="221456" y="204787"/>
                </a:lnTo>
                <a:lnTo>
                  <a:pt x="316706" y="192881"/>
                </a:lnTo>
                <a:lnTo>
                  <a:pt x="547687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8B854765-5783-4C08-B39F-B6AB0083719D}"/>
              </a:ext>
            </a:extLst>
          </p:cNvPr>
          <p:cNvSpPr/>
          <p:nvPr/>
        </p:nvSpPr>
        <p:spPr>
          <a:xfrm>
            <a:off x="3148013" y="3621088"/>
            <a:ext cx="1208087" cy="415925"/>
          </a:xfrm>
          <a:custGeom>
            <a:avLst/>
            <a:gdLst>
              <a:gd name="connsiteX0" fmla="*/ 476250 w 1207293"/>
              <a:gd name="connsiteY0" fmla="*/ 121444 h 414338"/>
              <a:gd name="connsiteX1" fmla="*/ 616743 w 1207293"/>
              <a:gd name="connsiteY1" fmla="*/ 90488 h 414338"/>
              <a:gd name="connsiteX2" fmla="*/ 754856 w 1207293"/>
              <a:gd name="connsiteY2" fmla="*/ 64294 h 414338"/>
              <a:gd name="connsiteX3" fmla="*/ 916781 w 1207293"/>
              <a:gd name="connsiteY3" fmla="*/ 35719 h 414338"/>
              <a:gd name="connsiteX4" fmla="*/ 1190625 w 1207293"/>
              <a:gd name="connsiteY4" fmla="*/ 0 h 414338"/>
              <a:gd name="connsiteX5" fmla="*/ 1207293 w 1207293"/>
              <a:gd name="connsiteY5" fmla="*/ 235744 h 414338"/>
              <a:gd name="connsiteX6" fmla="*/ 1183481 w 1207293"/>
              <a:gd name="connsiteY6" fmla="*/ 214313 h 414338"/>
              <a:gd name="connsiteX7" fmla="*/ 1162050 w 1207293"/>
              <a:gd name="connsiteY7" fmla="*/ 202407 h 414338"/>
              <a:gd name="connsiteX8" fmla="*/ 1140618 w 1207293"/>
              <a:gd name="connsiteY8" fmla="*/ 190500 h 414338"/>
              <a:gd name="connsiteX9" fmla="*/ 1090612 w 1207293"/>
              <a:gd name="connsiteY9" fmla="*/ 180975 h 414338"/>
              <a:gd name="connsiteX10" fmla="*/ 1012031 w 1207293"/>
              <a:gd name="connsiteY10" fmla="*/ 195263 h 414338"/>
              <a:gd name="connsiteX11" fmla="*/ 764381 w 1207293"/>
              <a:gd name="connsiteY11" fmla="*/ 240507 h 414338"/>
              <a:gd name="connsiteX12" fmla="*/ 397668 w 1207293"/>
              <a:gd name="connsiteY12" fmla="*/ 319088 h 414338"/>
              <a:gd name="connsiteX13" fmla="*/ 73818 w 1207293"/>
              <a:gd name="connsiteY13" fmla="*/ 395288 h 414338"/>
              <a:gd name="connsiteX14" fmla="*/ 0 w 1207293"/>
              <a:gd name="connsiteY14" fmla="*/ 414338 h 414338"/>
              <a:gd name="connsiteX15" fmla="*/ 2381 w 1207293"/>
              <a:gd name="connsiteY15" fmla="*/ 238125 h 414338"/>
              <a:gd name="connsiteX16" fmla="*/ 183356 w 1207293"/>
              <a:gd name="connsiteY16" fmla="*/ 190500 h 414338"/>
              <a:gd name="connsiteX17" fmla="*/ 378618 w 1207293"/>
              <a:gd name="connsiteY17" fmla="*/ 142875 h 414338"/>
              <a:gd name="connsiteX18" fmla="*/ 476250 w 1207293"/>
              <a:gd name="connsiteY18" fmla="*/ 121444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07293" h="414338">
                <a:moveTo>
                  <a:pt x="476250" y="121444"/>
                </a:moveTo>
                <a:lnTo>
                  <a:pt x="616743" y="90488"/>
                </a:lnTo>
                <a:lnTo>
                  <a:pt x="754856" y="64294"/>
                </a:lnTo>
                <a:lnTo>
                  <a:pt x="916781" y="35719"/>
                </a:lnTo>
                <a:lnTo>
                  <a:pt x="1190625" y="0"/>
                </a:lnTo>
                <a:lnTo>
                  <a:pt x="1207293" y="235744"/>
                </a:lnTo>
                <a:lnTo>
                  <a:pt x="1183481" y="214313"/>
                </a:lnTo>
                <a:lnTo>
                  <a:pt x="1162050" y="202407"/>
                </a:lnTo>
                <a:lnTo>
                  <a:pt x="1140618" y="190500"/>
                </a:lnTo>
                <a:lnTo>
                  <a:pt x="1090612" y="180975"/>
                </a:lnTo>
                <a:lnTo>
                  <a:pt x="1012031" y="195263"/>
                </a:lnTo>
                <a:lnTo>
                  <a:pt x="764381" y="240507"/>
                </a:lnTo>
                <a:lnTo>
                  <a:pt x="397668" y="319088"/>
                </a:lnTo>
                <a:lnTo>
                  <a:pt x="73818" y="395288"/>
                </a:lnTo>
                <a:lnTo>
                  <a:pt x="0" y="414338"/>
                </a:lnTo>
                <a:cubicBezTo>
                  <a:pt x="794" y="355600"/>
                  <a:pt x="1587" y="296863"/>
                  <a:pt x="2381" y="238125"/>
                </a:cubicBezTo>
                <a:lnTo>
                  <a:pt x="183356" y="190500"/>
                </a:lnTo>
                <a:lnTo>
                  <a:pt x="378618" y="142875"/>
                </a:lnTo>
                <a:lnTo>
                  <a:pt x="476250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1F0D1BEE-C7B0-45DB-B77C-AAFB6A430E90}"/>
              </a:ext>
            </a:extLst>
          </p:cNvPr>
          <p:cNvSpPr/>
          <p:nvPr/>
        </p:nvSpPr>
        <p:spPr>
          <a:xfrm rot="16200000">
            <a:off x="1568451" y="3689350"/>
            <a:ext cx="2925762" cy="439737"/>
          </a:xfrm>
          <a:custGeom>
            <a:avLst/>
            <a:gdLst>
              <a:gd name="connsiteX0" fmla="*/ 1540668 w 2926556"/>
              <a:gd name="connsiteY0" fmla="*/ 238125 h 440532"/>
              <a:gd name="connsiteX1" fmla="*/ 1738312 w 2926556"/>
              <a:gd name="connsiteY1" fmla="*/ 238125 h 440532"/>
              <a:gd name="connsiteX2" fmla="*/ 1916906 w 2926556"/>
              <a:gd name="connsiteY2" fmla="*/ 235744 h 440532"/>
              <a:gd name="connsiteX3" fmla="*/ 2088356 w 2926556"/>
              <a:gd name="connsiteY3" fmla="*/ 230982 h 440532"/>
              <a:gd name="connsiteX4" fmla="*/ 2307431 w 2926556"/>
              <a:gd name="connsiteY4" fmla="*/ 219075 h 440532"/>
              <a:gd name="connsiteX5" fmla="*/ 2438400 w 2926556"/>
              <a:gd name="connsiteY5" fmla="*/ 207169 h 440532"/>
              <a:gd name="connsiteX6" fmla="*/ 2547937 w 2926556"/>
              <a:gd name="connsiteY6" fmla="*/ 197644 h 440532"/>
              <a:gd name="connsiteX7" fmla="*/ 2586037 w 2926556"/>
              <a:gd name="connsiteY7" fmla="*/ 192882 h 440532"/>
              <a:gd name="connsiteX8" fmla="*/ 2621756 w 2926556"/>
              <a:gd name="connsiteY8" fmla="*/ 185738 h 440532"/>
              <a:gd name="connsiteX9" fmla="*/ 2671762 w 2926556"/>
              <a:gd name="connsiteY9" fmla="*/ 169069 h 440532"/>
              <a:gd name="connsiteX10" fmla="*/ 2719387 w 2926556"/>
              <a:gd name="connsiteY10" fmla="*/ 147638 h 440532"/>
              <a:gd name="connsiteX11" fmla="*/ 2759868 w 2926556"/>
              <a:gd name="connsiteY11" fmla="*/ 126207 h 440532"/>
              <a:gd name="connsiteX12" fmla="*/ 2805112 w 2926556"/>
              <a:gd name="connsiteY12" fmla="*/ 97632 h 440532"/>
              <a:gd name="connsiteX13" fmla="*/ 2828925 w 2926556"/>
              <a:gd name="connsiteY13" fmla="*/ 76200 h 440532"/>
              <a:gd name="connsiteX14" fmla="*/ 2857500 w 2926556"/>
              <a:gd name="connsiteY14" fmla="*/ 42863 h 440532"/>
              <a:gd name="connsiteX15" fmla="*/ 2878931 w 2926556"/>
              <a:gd name="connsiteY15" fmla="*/ 16669 h 440532"/>
              <a:gd name="connsiteX16" fmla="*/ 2895600 w 2926556"/>
              <a:gd name="connsiteY16" fmla="*/ 0 h 440532"/>
              <a:gd name="connsiteX17" fmla="*/ 2907506 w 2926556"/>
              <a:gd name="connsiteY17" fmla="*/ 0 h 440532"/>
              <a:gd name="connsiteX18" fmla="*/ 2919412 w 2926556"/>
              <a:gd name="connsiteY18" fmla="*/ 0 h 440532"/>
              <a:gd name="connsiteX19" fmla="*/ 2924175 w 2926556"/>
              <a:gd name="connsiteY19" fmla="*/ 7144 h 440532"/>
              <a:gd name="connsiteX20" fmla="*/ 2926556 w 2926556"/>
              <a:gd name="connsiteY20" fmla="*/ 19050 h 440532"/>
              <a:gd name="connsiteX21" fmla="*/ 2924175 w 2926556"/>
              <a:gd name="connsiteY21" fmla="*/ 80963 h 440532"/>
              <a:gd name="connsiteX22" fmla="*/ 2914650 w 2926556"/>
              <a:gd name="connsiteY22" fmla="*/ 159544 h 440532"/>
              <a:gd name="connsiteX23" fmla="*/ 2897981 w 2926556"/>
              <a:gd name="connsiteY23" fmla="*/ 238125 h 440532"/>
              <a:gd name="connsiteX24" fmla="*/ 2883693 w 2926556"/>
              <a:gd name="connsiteY24" fmla="*/ 280988 h 440532"/>
              <a:gd name="connsiteX25" fmla="*/ 2852737 w 2926556"/>
              <a:gd name="connsiteY25" fmla="*/ 357188 h 440532"/>
              <a:gd name="connsiteX26" fmla="*/ 2826543 w 2926556"/>
              <a:gd name="connsiteY26" fmla="*/ 404813 h 440532"/>
              <a:gd name="connsiteX27" fmla="*/ 2695575 w 2926556"/>
              <a:gd name="connsiteY27" fmla="*/ 440532 h 440532"/>
              <a:gd name="connsiteX28" fmla="*/ 2462212 w 2926556"/>
              <a:gd name="connsiteY28" fmla="*/ 440532 h 440532"/>
              <a:gd name="connsiteX29" fmla="*/ 2216943 w 2926556"/>
              <a:gd name="connsiteY29" fmla="*/ 438150 h 440532"/>
              <a:gd name="connsiteX30" fmla="*/ 1862137 w 2926556"/>
              <a:gd name="connsiteY30" fmla="*/ 440532 h 440532"/>
              <a:gd name="connsiteX31" fmla="*/ 1516856 w 2926556"/>
              <a:gd name="connsiteY31" fmla="*/ 438150 h 440532"/>
              <a:gd name="connsiteX32" fmla="*/ 1219200 w 2926556"/>
              <a:gd name="connsiteY32" fmla="*/ 438150 h 440532"/>
              <a:gd name="connsiteX33" fmla="*/ 831056 w 2926556"/>
              <a:gd name="connsiteY33" fmla="*/ 431007 h 440532"/>
              <a:gd name="connsiteX34" fmla="*/ 514350 w 2926556"/>
              <a:gd name="connsiteY34" fmla="*/ 419100 h 440532"/>
              <a:gd name="connsiteX35" fmla="*/ 447675 w 2926556"/>
              <a:gd name="connsiteY35" fmla="*/ 416719 h 440532"/>
              <a:gd name="connsiteX36" fmla="*/ 133350 w 2926556"/>
              <a:gd name="connsiteY36" fmla="*/ 366713 h 440532"/>
              <a:gd name="connsiteX37" fmla="*/ 76200 w 2926556"/>
              <a:gd name="connsiteY37" fmla="*/ 323850 h 440532"/>
              <a:gd name="connsiteX38" fmla="*/ 35718 w 2926556"/>
              <a:gd name="connsiteY38" fmla="*/ 283369 h 440532"/>
              <a:gd name="connsiteX39" fmla="*/ 9525 w 2926556"/>
              <a:gd name="connsiteY39" fmla="*/ 250032 h 440532"/>
              <a:gd name="connsiteX40" fmla="*/ 0 w 2926556"/>
              <a:gd name="connsiteY40" fmla="*/ 230982 h 440532"/>
              <a:gd name="connsiteX41" fmla="*/ 0 w 2926556"/>
              <a:gd name="connsiteY41" fmla="*/ 219075 h 440532"/>
              <a:gd name="connsiteX42" fmla="*/ 4762 w 2926556"/>
              <a:gd name="connsiteY42" fmla="*/ 209550 h 440532"/>
              <a:gd name="connsiteX43" fmla="*/ 42862 w 2926556"/>
              <a:gd name="connsiteY43" fmla="*/ 185738 h 440532"/>
              <a:gd name="connsiteX44" fmla="*/ 123825 w 2926556"/>
              <a:gd name="connsiteY44" fmla="*/ 140494 h 440532"/>
              <a:gd name="connsiteX45" fmla="*/ 200025 w 2926556"/>
              <a:gd name="connsiteY45" fmla="*/ 104775 h 440532"/>
              <a:gd name="connsiteX46" fmla="*/ 240506 w 2926556"/>
              <a:gd name="connsiteY46" fmla="*/ 88107 h 440532"/>
              <a:gd name="connsiteX47" fmla="*/ 266700 w 2926556"/>
              <a:gd name="connsiteY47" fmla="*/ 80963 h 440532"/>
              <a:gd name="connsiteX48" fmla="*/ 292893 w 2926556"/>
              <a:gd name="connsiteY48" fmla="*/ 78582 h 440532"/>
              <a:gd name="connsiteX49" fmla="*/ 314325 w 2926556"/>
              <a:gd name="connsiteY49" fmla="*/ 83344 h 440532"/>
              <a:gd name="connsiteX50" fmla="*/ 361950 w 2926556"/>
              <a:gd name="connsiteY50" fmla="*/ 97632 h 440532"/>
              <a:gd name="connsiteX51" fmla="*/ 490537 w 2926556"/>
              <a:gd name="connsiteY51" fmla="*/ 135732 h 440532"/>
              <a:gd name="connsiteX52" fmla="*/ 654843 w 2926556"/>
              <a:gd name="connsiteY52" fmla="*/ 171450 h 440532"/>
              <a:gd name="connsiteX53" fmla="*/ 831056 w 2926556"/>
              <a:gd name="connsiteY53" fmla="*/ 192882 h 440532"/>
              <a:gd name="connsiteX54" fmla="*/ 1031081 w 2926556"/>
              <a:gd name="connsiteY54" fmla="*/ 214313 h 440532"/>
              <a:gd name="connsiteX55" fmla="*/ 1235868 w 2926556"/>
              <a:gd name="connsiteY55" fmla="*/ 228600 h 440532"/>
              <a:gd name="connsiteX56" fmla="*/ 1540668 w 2926556"/>
              <a:gd name="connsiteY56" fmla="*/ 238125 h 44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926556" h="440532">
                <a:moveTo>
                  <a:pt x="1540668" y="238125"/>
                </a:moveTo>
                <a:lnTo>
                  <a:pt x="1738312" y="238125"/>
                </a:lnTo>
                <a:lnTo>
                  <a:pt x="1916906" y="235744"/>
                </a:lnTo>
                <a:lnTo>
                  <a:pt x="2088356" y="230982"/>
                </a:lnTo>
                <a:lnTo>
                  <a:pt x="2307431" y="219075"/>
                </a:lnTo>
                <a:lnTo>
                  <a:pt x="2438400" y="207169"/>
                </a:lnTo>
                <a:lnTo>
                  <a:pt x="2547937" y="197644"/>
                </a:lnTo>
                <a:lnTo>
                  <a:pt x="2586037" y="192882"/>
                </a:lnTo>
                <a:lnTo>
                  <a:pt x="2621756" y="185738"/>
                </a:lnTo>
                <a:lnTo>
                  <a:pt x="2671762" y="169069"/>
                </a:lnTo>
                <a:lnTo>
                  <a:pt x="2719387" y="147638"/>
                </a:lnTo>
                <a:lnTo>
                  <a:pt x="2759868" y="126207"/>
                </a:lnTo>
                <a:lnTo>
                  <a:pt x="2805112" y="97632"/>
                </a:lnTo>
                <a:lnTo>
                  <a:pt x="2828925" y="76200"/>
                </a:lnTo>
                <a:lnTo>
                  <a:pt x="2857500" y="42863"/>
                </a:lnTo>
                <a:lnTo>
                  <a:pt x="2878931" y="16669"/>
                </a:lnTo>
                <a:lnTo>
                  <a:pt x="2895600" y="0"/>
                </a:lnTo>
                <a:lnTo>
                  <a:pt x="2907506" y="0"/>
                </a:lnTo>
                <a:lnTo>
                  <a:pt x="2919412" y="0"/>
                </a:lnTo>
                <a:lnTo>
                  <a:pt x="2924175" y="7144"/>
                </a:lnTo>
                <a:lnTo>
                  <a:pt x="2926556" y="19050"/>
                </a:lnTo>
                <a:cubicBezTo>
                  <a:pt x="2925762" y="39688"/>
                  <a:pt x="2924969" y="60325"/>
                  <a:pt x="2924175" y="80963"/>
                </a:cubicBezTo>
                <a:lnTo>
                  <a:pt x="2914650" y="159544"/>
                </a:lnTo>
                <a:lnTo>
                  <a:pt x="2897981" y="238125"/>
                </a:lnTo>
                <a:lnTo>
                  <a:pt x="2883693" y="280988"/>
                </a:lnTo>
                <a:lnTo>
                  <a:pt x="2852737" y="357188"/>
                </a:lnTo>
                <a:lnTo>
                  <a:pt x="2826543" y="404813"/>
                </a:lnTo>
                <a:lnTo>
                  <a:pt x="2695575" y="440532"/>
                </a:lnTo>
                <a:lnTo>
                  <a:pt x="2462212" y="440532"/>
                </a:lnTo>
                <a:lnTo>
                  <a:pt x="2216943" y="438150"/>
                </a:lnTo>
                <a:lnTo>
                  <a:pt x="1862137" y="440532"/>
                </a:lnTo>
                <a:lnTo>
                  <a:pt x="1516856" y="438150"/>
                </a:lnTo>
                <a:lnTo>
                  <a:pt x="1219200" y="438150"/>
                </a:lnTo>
                <a:lnTo>
                  <a:pt x="831056" y="431007"/>
                </a:lnTo>
                <a:lnTo>
                  <a:pt x="514350" y="419100"/>
                </a:lnTo>
                <a:lnTo>
                  <a:pt x="447675" y="416719"/>
                </a:lnTo>
                <a:lnTo>
                  <a:pt x="133350" y="366713"/>
                </a:lnTo>
                <a:lnTo>
                  <a:pt x="76200" y="323850"/>
                </a:lnTo>
                <a:lnTo>
                  <a:pt x="35718" y="283369"/>
                </a:lnTo>
                <a:lnTo>
                  <a:pt x="9525" y="250032"/>
                </a:lnTo>
                <a:lnTo>
                  <a:pt x="0" y="230982"/>
                </a:lnTo>
                <a:lnTo>
                  <a:pt x="0" y="219075"/>
                </a:lnTo>
                <a:lnTo>
                  <a:pt x="4762" y="209550"/>
                </a:lnTo>
                <a:lnTo>
                  <a:pt x="42862" y="185738"/>
                </a:lnTo>
                <a:lnTo>
                  <a:pt x="123825" y="140494"/>
                </a:lnTo>
                <a:lnTo>
                  <a:pt x="200025" y="104775"/>
                </a:lnTo>
                <a:lnTo>
                  <a:pt x="240506" y="88107"/>
                </a:lnTo>
                <a:lnTo>
                  <a:pt x="266700" y="80963"/>
                </a:lnTo>
                <a:lnTo>
                  <a:pt x="292893" y="78582"/>
                </a:lnTo>
                <a:lnTo>
                  <a:pt x="314325" y="83344"/>
                </a:lnTo>
                <a:lnTo>
                  <a:pt x="361950" y="97632"/>
                </a:lnTo>
                <a:lnTo>
                  <a:pt x="490537" y="135732"/>
                </a:lnTo>
                <a:lnTo>
                  <a:pt x="654843" y="171450"/>
                </a:lnTo>
                <a:lnTo>
                  <a:pt x="831056" y="192882"/>
                </a:lnTo>
                <a:lnTo>
                  <a:pt x="1031081" y="214313"/>
                </a:lnTo>
                <a:lnTo>
                  <a:pt x="1235868" y="228600"/>
                </a:lnTo>
                <a:lnTo>
                  <a:pt x="1540668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40A98D88-0F7A-452D-810B-900D96BA2505}"/>
              </a:ext>
            </a:extLst>
          </p:cNvPr>
          <p:cNvSpPr/>
          <p:nvPr/>
        </p:nvSpPr>
        <p:spPr>
          <a:xfrm rot="16200000">
            <a:off x="3295650" y="4217988"/>
            <a:ext cx="909638" cy="1331912"/>
          </a:xfrm>
          <a:custGeom>
            <a:avLst/>
            <a:gdLst>
              <a:gd name="connsiteX0" fmla="*/ 400050 w 909638"/>
              <a:gd name="connsiteY0" fmla="*/ 552450 h 1331119"/>
              <a:gd name="connsiteX1" fmla="*/ 342900 w 909638"/>
              <a:gd name="connsiteY1" fmla="*/ 457200 h 1331119"/>
              <a:gd name="connsiteX2" fmla="*/ 283369 w 909638"/>
              <a:gd name="connsiteY2" fmla="*/ 364331 h 1331119"/>
              <a:gd name="connsiteX3" fmla="*/ 202406 w 909638"/>
              <a:gd name="connsiteY3" fmla="*/ 245269 h 1331119"/>
              <a:gd name="connsiteX4" fmla="*/ 152400 w 909638"/>
              <a:gd name="connsiteY4" fmla="*/ 176213 h 1331119"/>
              <a:gd name="connsiteX5" fmla="*/ 104775 w 909638"/>
              <a:gd name="connsiteY5" fmla="*/ 109538 h 1331119"/>
              <a:gd name="connsiteX6" fmla="*/ 88106 w 909638"/>
              <a:gd name="connsiteY6" fmla="*/ 88106 h 1331119"/>
              <a:gd name="connsiteX7" fmla="*/ 54769 w 909638"/>
              <a:gd name="connsiteY7" fmla="*/ 59531 h 1331119"/>
              <a:gd name="connsiteX8" fmla="*/ 28575 w 909638"/>
              <a:gd name="connsiteY8" fmla="*/ 33338 h 1331119"/>
              <a:gd name="connsiteX9" fmla="*/ 0 w 909638"/>
              <a:gd name="connsiteY9" fmla="*/ 0 h 1331119"/>
              <a:gd name="connsiteX10" fmla="*/ 411956 w 909638"/>
              <a:gd name="connsiteY10" fmla="*/ 59531 h 1331119"/>
              <a:gd name="connsiteX11" fmla="*/ 459581 w 909638"/>
              <a:gd name="connsiteY11" fmla="*/ 200025 h 1331119"/>
              <a:gd name="connsiteX12" fmla="*/ 533400 w 909638"/>
              <a:gd name="connsiteY12" fmla="*/ 397669 h 1331119"/>
              <a:gd name="connsiteX13" fmla="*/ 638175 w 909638"/>
              <a:gd name="connsiteY13" fmla="*/ 666750 h 1331119"/>
              <a:gd name="connsiteX14" fmla="*/ 721519 w 909638"/>
              <a:gd name="connsiteY14" fmla="*/ 866775 h 1331119"/>
              <a:gd name="connsiteX15" fmla="*/ 909638 w 909638"/>
              <a:gd name="connsiteY15" fmla="*/ 1278731 h 1331119"/>
              <a:gd name="connsiteX16" fmla="*/ 804863 w 909638"/>
              <a:gd name="connsiteY16" fmla="*/ 1331119 h 1331119"/>
              <a:gd name="connsiteX17" fmla="*/ 723900 w 909638"/>
              <a:gd name="connsiteY17" fmla="*/ 1143000 h 1331119"/>
              <a:gd name="connsiteX18" fmla="*/ 611981 w 909638"/>
              <a:gd name="connsiteY18" fmla="*/ 921544 h 1331119"/>
              <a:gd name="connsiteX19" fmla="*/ 500063 w 909638"/>
              <a:gd name="connsiteY19" fmla="*/ 721519 h 1331119"/>
              <a:gd name="connsiteX20" fmla="*/ 400050 w 909638"/>
              <a:gd name="connsiteY20" fmla="*/ 552450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09638" h="1331119">
                <a:moveTo>
                  <a:pt x="400050" y="552450"/>
                </a:moveTo>
                <a:lnTo>
                  <a:pt x="342900" y="457200"/>
                </a:lnTo>
                <a:lnTo>
                  <a:pt x="283369" y="364331"/>
                </a:lnTo>
                <a:lnTo>
                  <a:pt x="202406" y="245269"/>
                </a:lnTo>
                <a:lnTo>
                  <a:pt x="152400" y="176213"/>
                </a:lnTo>
                <a:lnTo>
                  <a:pt x="104775" y="109538"/>
                </a:lnTo>
                <a:lnTo>
                  <a:pt x="88106" y="88106"/>
                </a:lnTo>
                <a:lnTo>
                  <a:pt x="54769" y="59531"/>
                </a:lnTo>
                <a:lnTo>
                  <a:pt x="28575" y="33338"/>
                </a:lnTo>
                <a:lnTo>
                  <a:pt x="0" y="0"/>
                </a:lnTo>
                <a:lnTo>
                  <a:pt x="411956" y="59531"/>
                </a:lnTo>
                <a:lnTo>
                  <a:pt x="459581" y="200025"/>
                </a:lnTo>
                <a:lnTo>
                  <a:pt x="533400" y="397669"/>
                </a:lnTo>
                <a:lnTo>
                  <a:pt x="638175" y="666750"/>
                </a:lnTo>
                <a:lnTo>
                  <a:pt x="721519" y="866775"/>
                </a:lnTo>
                <a:lnTo>
                  <a:pt x="909638" y="1278731"/>
                </a:lnTo>
                <a:lnTo>
                  <a:pt x="804863" y="1331119"/>
                </a:lnTo>
                <a:lnTo>
                  <a:pt x="723900" y="1143000"/>
                </a:lnTo>
                <a:lnTo>
                  <a:pt x="611981" y="921544"/>
                </a:lnTo>
                <a:lnTo>
                  <a:pt x="500063" y="721519"/>
                </a:lnTo>
                <a:lnTo>
                  <a:pt x="400050" y="552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E650EF58-E864-41B8-A6AD-3D406D8236C9}"/>
              </a:ext>
            </a:extLst>
          </p:cNvPr>
          <p:cNvSpPr/>
          <p:nvPr/>
        </p:nvSpPr>
        <p:spPr>
          <a:xfrm rot="16200000">
            <a:off x="3840957" y="4155281"/>
            <a:ext cx="919162" cy="739775"/>
          </a:xfrm>
          <a:custGeom>
            <a:avLst/>
            <a:gdLst>
              <a:gd name="connsiteX0" fmla="*/ 647700 w 919163"/>
              <a:gd name="connsiteY0" fmla="*/ 164306 h 740569"/>
              <a:gd name="connsiteX1" fmla="*/ 523875 w 919163"/>
              <a:gd name="connsiteY1" fmla="*/ 252412 h 740569"/>
              <a:gd name="connsiteX2" fmla="*/ 464344 w 919163"/>
              <a:gd name="connsiteY2" fmla="*/ 292894 h 740569"/>
              <a:gd name="connsiteX3" fmla="*/ 397669 w 919163"/>
              <a:gd name="connsiteY3" fmla="*/ 342900 h 740569"/>
              <a:gd name="connsiteX4" fmla="*/ 314325 w 919163"/>
              <a:gd name="connsiteY4" fmla="*/ 381000 h 740569"/>
              <a:gd name="connsiteX5" fmla="*/ 188119 w 919163"/>
              <a:gd name="connsiteY5" fmla="*/ 442912 h 740569"/>
              <a:gd name="connsiteX6" fmla="*/ 123825 w 919163"/>
              <a:gd name="connsiteY6" fmla="*/ 478631 h 740569"/>
              <a:gd name="connsiteX7" fmla="*/ 61913 w 919163"/>
              <a:gd name="connsiteY7" fmla="*/ 514350 h 740569"/>
              <a:gd name="connsiteX8" fmla="*/ 30957 w 919163"/>
              <a:gd name="connsiteY8" fmla="*/ 538162 h 740569"/>
              <a:gd name="connsiteX9" fmla="*/ 14288 w 919163"/>
              <a:gd name="connsiteY9" fmla="*/ 557212 h 740569"/>
              <a:gd name="connsiteX10" fmla="*/ 2382 w 919163"/>
              <a:gd name="connsiteY10" fmla="*/ 583406 h 740569"/>
              <a:gd name="connsiteX11" fmla="*/ 0 w 919163"/>
              <a:gd name="connsiteY11" fmla="*/ 604837 h 740569"/>
              <a:gd name="connsiteX12" fmla="*/ 4763 w 919163"/>
              <a:gd name="connsiteY12" fmla="*/ 638175 h 740569"/>
              <a:gd name="connsiteX13" fmla="*/ 14288 w 919163"/>
              <a:gd name="connsiteY13" fmla="*/ 661987 h 740569"/>
              <a:gd name="connsiteX14" fmla="*/ 35719 w 919163"/>
              <a:gd name="connsiteY14" fmla="*/ 690562 h 740569"/>
              <a:gd name="connsiteX15" fmla="*/ 57150 w 919163"/>
              <a:gd name="connsiteY15" fmla="*/ 711994 h 740569"/>
              <a:gd name="connsiteX16" fmla="*/ 78582 w 919163"/>
              <a:gd name="connsiteY16" fmla="*/ 726281 h 740569"/>
              <a:gd name="connsiteX17" fmla="*/ 107157 w 919163"/>
              <a:gd name="connsiteY17" fmla="*/ 735806 h 740569"/>
              <a:gd name="connsiteX18" fmla="*/ 138113 w 919163"/>
              <a:gd name="connsiteY18" fmla="*/ 740569 h 740569"/>
              <a:gd name="connsiteX19" fmla="*/ 166688 w 919163"/>
              <a:gd name="connsiteY19" fmla="*/ 735806 h 740569"/>
              <a:gd name="connsiteX20" fmla="*/ 211932 w 919163"/>
              <a:gd name="connsiteY20" fmla="*/ 726281 h 740569"/>
              <a:gd name="connsiteX21" fmla="*/ 273844 w 919163"/>
              <a:gd name="connsiteY21" fmla="*/ 707231 h 740569"/>
              <a:gd name="connsiteX22" fmla="*/ 350044 w 919163"/>
              <a:gd name="connsiteY22" fmla="*/ 673894 h 740569"/>
              <a:gd name="connsiteX23" fmla="*/ 411957 w 919163"/>
              <a:gd name="connsiteY23" fmla="*/ 640556 h 740569"/>
              <a:gd name="connsiteX24" fmla="*/ 469107 w 919163"/>
              <a:gd name="connsiteY24" fmla="*/ 602456 h 740569"/>
              <a:gd name="connsiteX25" fmla="*/ 519113 w 919163"/>
              <a:gd name="connsiteY25" fmla="*/ 566737 h 740569"/>
              <a:gd name="connsiteX26" fmla="*/ 590550 w 919163"/>
              <a:gd name="connsiteY26" fmla="*/ 504825 h 740569"/>
              <a:gd name="connsiteX27" fmla="*/ 688182 w 919163"/>
              <a:gd name="connsiteY27" fmla="*/ 395287 h 740569"/>
              <a:gd name="connsiteX28" fmla="*/ 783432 w 919163"/>
              <a:gd name="connsiteY28" fmla="*/ 266700 h 740569"/>
              <a:gd name="connsiteX29" fmla="*/ 857250 w 919163"/>
              <a:gd name="connsiteY29" fmla="*/ 147637 h 740569"/>
              <a:gd name="connsiteX30" fmla="*/ 909638 w 919163"/>
              <a:gd name="connsiteY30" fmla="*/ 52387 h 740569"/>
              <a:gd name="connsiteX31" fmla="*/ 916782 w 919163"/>
              <a:gd name="connsiteY31" fmla="*/ 30956 h 740569"/>
              <a:gd name="connsiteX32" fmla="*/ 919163 w 919163"/>
              <a:gd name="connsiteY32" fmla="*/ 11906 h 740569"/>
              <a:gd name="connsiteX33" fmla="*/ 914400 w 919163"/>
              <a:gd name="connsiteY33" fmla="*/ 2381 h 740569"/>
              <a:gd name="connsiteX34" fmla="*/ 900113 w 919163"/>
              <a:gd name="connsiteY34" fmla="*/ 0 h 740569"/>
              <a:gd name="connsiteX35" fmla="*/ 869157 w 919163"/>
              <a:gd name="connsiteY35" fmla="*/ 9525 h 740569"/>
              <a:gd name="connsiteX36" fmla="*/ 828675 w 919163"/>
              <a:gd name="connsiteY36" fmla="*/ 35719 h 740569"/>
              <a:gd name="connsiteX37" fmla="*/ 733425 w 919163"/>
              <a:gd name="connsiteY37" fmla="*/ 107156 h 740569"/>
              <a:gd name="connsiteX38" fmla="*/ 647700 w 919163"/>
              <a:gd name="connsiteY38" fmla="*/ 164306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19163" h="740569">
                <a:moveTo>
                  <a:pt x="647700" y="164306"/>
                </a:moveTo>
                <a:lnTo>
                  <a:pt x="523875" y="252412"/>
                </a:lnTo>
                <a:lnTo>
                  <a:pt x="464344" y="292894"/>
                </a:lnTo>
                <a:lnTo>
                  <a:pt x="397669" y="342900"/>
                </a:lnTo>
                <a:lnTo>
                  <a:pt x="314325" y="381000"/>
                </a:lnTo>
                <a:lnTo>
                  <a:pt x="188119" y="442912"/>
                </a:lnTo>
                <a:lnTo>
                  <a:pt x="123825" y="478631"/>
                </a:lnTo>
                <a:lnTo>
                  <a:pt x="61913" y="514350"/>
                </a:lnTo>
                <a:lnTo>
                  <a:pt x="30957" y="538162"/>
                </a:lnTo>
                <a:lnTo>
                  <a:pt x="14288" y="557212"/>
                </a:lnTo>
                <a:lnTo>
                  <a:pt x="2382" y="583406"/>
                </a:lnTo>
                <a:lnTo>
                  <a:pt x="0" y="604837"/>
                </a:lnTo>
                <a:lnTo>
                  <a:pt x="4763" y="638175"/>
                </a:lnTo>
                <a:lnTo>
                  <a:pt x="14288" y="661987"/>
                </a:lnTo>
                <a:lnTo>
                  <a:pt x="35719" y="690562"/>
                </a:lnTo>
                <a:lnTo>
                  <a:pt x="57150" y="711994"/>
                </a:lnTo>
                <a:lnTo>
                  <a:pt x="78582" y="726281"/>
                </a:lnTo>
                <a:lnTo>
                  <a:pt x="107157" y="735806"/>
                </a:lnTo>
                <a:lnTo>
                  <a:pt x="138113" y="740569"/>
                </a:lnTo>
                <a:lnTo>
                  <a:pt x="166688" y="735806"/>
                </a:lnTo>
                <a:lnTo>
                  <a:pt x="211932" y="726281"/>
                </a:lnTo>
                <a:lnTo>
                  <a:pt x="273844" y="707231"/>
                </a:lnTo>
                <a:lnTo>
                  <a:pt x="350044" y="673894"/>
                </a:lnTo>
                <a:lnTo>
                  <a:pt x="411957" y="640556"/>
                </a:lnTo>
                <a:lnTo>
                  <a:pt x="469107" y="602456"/>
                </a:lnTo>
                <a:lnTo>
                  <a:pt x="519113" y="566737"/>
                </a:lnTo>
                <a:lnTo>
                  <a:pt x="590550" y="504825"/>
                </a:lnTo>
                <a:lnTo>
                  <a:pt x="688182" y="395287"/>
                </a:lnTo>
                <a:lnTo>
                  <a:pt x="783432" y="266700"/>
                </a:lnTo>
                <a:lnTo>
                  <a:pt x="857250" y="147637"/>
                </a:lnTo>
                <a:lnTo>
                  <a:pt x="909638" y="52387"/>
                </a:lnTo>
                <a:lnTo>
                  <a:pt x="916782" y="30956"/>
                </a:lnTo>
                <a:lnTo>
                  <a:pt x="919163" y="11906"/>
                </a:lnTo>
                <a:lnTo>
                  <a:pt x="914400" y="2381"/>
                </a:lnTo>
                <a:lnTo>
                  <a:pt x="900113" y="0"/>
                </a:lnTo>
                <a:lnTo>
                  <a:pt x="869157" y="9525"/>
                </a:lnTo>
                <a:lnTo>
                  <a:pt x="828675" y="35719"/>
                </a:lnTo>
                <a:lnTo>
                  <a:pt x="733425" y="107156"/>
                </a:lnTo>
                <a:lnTo>
                  <a:pt x="647700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D36FA0B5-6021-4B9E-8A46-46922C071818}"/>
              </a:ext>
            </a:extLst>
          </p:cNvPr>
          <p:cNvSpPr/>
          <p:nvPr/>
        </p:nvSpPr>
        <p:spPr>
          <a:xfrm rot="16200000">
            <a:off x="3019426" y="3482975"/>
            <a:ext cx="3905250" cy="885825"/>
          </a:xfrm>
          <a:custGeom>
            <a:avLst/>
            <a:gdLst>
              <a:gd name="connsiteX0" fmla="*/ 2209800 w 3905250"/>
              <a:gd name="connsiteY0" fmla="*/ 657225 h 885825"/>
              <a:gd name="connsiteX1" fmla="*/ 2073275 w 3905250"/>
              <a:gd name="connsiteY1" fmla="*/ 650875 h 885825"/>
              <a:gd name="connsiteX2" fmla="*/ 1962150 w 3905250"/>
              <a:gd name="connsiteY2" fmla="*/ 644525 h 885825"/>
              <a:gd name="connsiteX3" fmla="*/ 1819275 w 3905250"/>
              <a:gd name="connsiteY3" fmla="*/ 635000 h 885825"/>
              <a:gd name="connsiteX4" fmla="*/ 1644650 w 3905250"/>
              <a:gd name="connsiteY4" fmla="*/ 622300 h 885825"/>
              <a:gd name="connsiteX5" fmla="*/ 1473200 w 3905250"/>
              <a:gd name="connsiteY5" fmla="*/ 603250 h 885825"/>
              <a:gd name="connsiteX6" fmla="*/ 1314450 w 3905250"/>
              <a:gd name="connsiteY6" fmla="*/ 584200 h 885825"/>
              <a:gd name="connsiteX7" fmla="*/ 1193800 w 3905250"/>
              <a:gd name="connsiteY7" fmla="*/ 565150 h 885825"/>
              <a:gd name="connsiteX8" fmla="*/ 1089025 w 3905250"/>
              <a:gd name="connsiteY8" fmla="*/ 539750 h 885825"/>
              <a:gd name="connsiteX9" fmla="*/ 971550 w 3905250"/>
              <a:gd name="connsiteY9" fmla="*/ 508000 h 885825"/>
              <a:gd name="connsiteX10" fmla="*/ 857250 w 3905250"/>
              <a:gd name="connsiteY10" fmla="*/ 473075 h 885825"/>
              <a:gd name="connsiteX11" fmla="*/ 736600 w 3905250"/>
              <a:gd name="connsiteY11" fmla="*/ 428625 h 885825"/>
              <a:gd name="connsiteX12" fmla="*/ 593725 w 3905250"/>
              <a:gd name="connsiteY12" fmla="*/ 365125 h 885825"/>
              <a:gd name="connsiteX13" fmla="*/ 479425 w 3905250"/>
              <a:gd name="connsiteY13" fmla="*/ 304800 h 885825"/>
              <a:gd name="connsiteX14" fmla="*/ 365125 w 3905250"/>
              <a:gd name="connsiteY14" fmla="*/ 234950 h 885825"/>
              <a:gd name="connsiteX15" fmla="*/ 288925 w 3905250"/>
              <a:gd name="connsiteY15" fmla="*/ 187325 h 885825"/>
              <a:gd name="connsiteX16" fmla="*/ 212725 w 3905250"/>
              <a:gd name="connsiteY16" fmla="*/ 133350 h 885825"/>
              <a:gd name="connsiteX17" fmla="*/ 117475 w 3905250"/>
              <a:gd name="connsiteY17" fmla="*/ 63500 h 885825"/>
              <a:gd name="connsiteX18" fmla="*/ 69850 w 3905250"/>
              <a:gd name="connsiteY18" fmla="*/ 22225 h 885825"/>
              <a:gd name="connsiteX19" fmla="*/ 34925 w 3905250"/>
              <a:gd name="connsiteY19" fmla="*/ 3175 h 885825"/>
              <a:gd name="connsiteX20" fmla="*/ 6350 w 3905250"/>
              <a:gd name="connsiteY20" fmla="*/ 0 h 885825"/>
              <a:gd name="connsiteX21" fmla="*/ 0 w 3905250"/>
              <a:gd name="connsiteY21" fmla="*/ 9525 h 885825"/>
              <a:gd name="connsiteX22" fmla="*/ 3175 w 3905250"/>
              <a:gd name="connsiteY22" fmla="*/ 31750 h 885825"/>
              <a:gd name="connsiteX23" fmla="*/ 25400 w 3905250"/>
              <a:gd name="connsiteY23" fmla="*/ 73025 h 885825"/>
              <a:gd name="connsiteX24" fmla="*/ 95250 w 3905250"/>
              <a:gd name="connsiteY24" fmla="*/ 152400 h 885825"/>
              <a:gd name="connsiteX25" fmla="*/ 161925 w 3905250"/>
              <a:gd name="connsiteY25" fmla="*/ 219075 h 885825"/>
              <a:gd name="connsiteX26" fmla="*/ 260350 w 3905250"/>
              <a:gd name="connsiteY26" fmla="*/ 311150 h 885825"/>
              <a:gd name="connsiteX27" fmla="*/ 346075 w 3905250"/>
              <a:gd name="connsiteY27" fmla="*/ 381000 h 885825"/>
              <a:gd name="connsiteX28" fmla="*/ 406400 w 3905250"/>
              <a:gd name="connsiteY28" fmla="*/ 425450 h 885825"/>
              <a:gd name="connsiteX29" fmla="*/ 523875 w 3905250"/>
              <a:gd name="connsiteY29" fmla="*/ 498475 h 885825"/>
              <a:gd name="connsiteX30" fmla="*/ 628650 w 3905250"/>
              <a:gd name="connsiteY30" fmla="*/ 558800 h 885825"/>
              <a:gd name="connsiteX31" fmla="*/ 749300 w 3905250"/>
              <a:gd name="connsiteY31" fmla="*/ 619125 h 885825"/>
              <a:gd name="connsiteX32" fmla="*/ 901700 w 3905250"/>
              <a:gd name="connsiteY32" fmla="*/ 679450 h 885825"/>
              <a:gd name="connsiteX33" fmla="*/ 1016000 w 3905250"/>
              <a:gd name="connsiteY33" fmla="*/ 717550 h 885825"/>
              <a:gd name="connsiteX34" fmla="*/ 1136650 w 3905250"/>
              <a:gd name="connsiteY34" fmla="*/ 752475 h 885825"/>
              <a:gd name="connsiteX35" fmla="*/ 1292225 w 3905250"/>
              <a:gd name="connsiteY35" fmla="*/ 787400 h 885825"/>
              <a:gd name="connsiteX36" fmla="*/ 1438275 w 3905250"/>
              <a:gd name="connsiteY36" fmla="*/ 812800 h 885825"/>
              <a:gd name="connsiteX37" fmla="*/ 1606550 w 3905250"/>
              <a:gd name="connsiteY37" fmla="*/ 831850 h 885825"/>
              <a:gd name="connsiteX38" fmla="*/ 1720850 w 3905250"/>
              <a:gd name="connsiteY38" fmla="*/ 844550 h 885825"/>
              <a:gd name="connsiteX39" fmla="*/ 1885950 w 3905250"/>
              <a:gd name="connsiteY39" fmla="*/ 863600 h 885825"/>
              <a:gd name="connsiteX40" fmla="*/ 2051050 w 3905250"/>
              <a:gd name="connsiteY40" fmla="*/ 869950 h 885825"/>
              <a:gd name="connsiteX41" fmla="*/ 2406650 w 3905250"/>
              <a:gd name="connsiteY41" fmla="*/ 879475 h 885825"/>
              <a:gd name="connsiteX42" fmla="*/ 2714625 w 3905250"/>
              <a:gd name="connsiteY42" fmla="*/ 885825 h 885825"/>
              <a:gd name="connsiteX43" fmla="*/ 2955925 w 3905250"/>
              <a:gd name="connsiteY43" fmla="*/ 882650 h 885825"/>
              <a:gd name="connsiteX44" fmla="*/ 3311525 w 3905250"/>
              <a:gd name="connsiteY44" fmla="*/ 885825 h 885825"/>
              <a:gd name="connsiteX45" fmla="*/ 3730625 w 3905250"/>
              <a:gd name="connsiteY45" fmla="*/ 882650 h 885825"/>
              <a:gd name="connsiteX46" fmla="*/ 3835400 w 3905250"/>
              <a:gd name="connsiteY46" fmla="*/ 727075 h 885825"/>
              <a:gd name="connsiteX47" fmla="*/ 3857625 w 3905250"/>
              <a:gd name="connsiteY47" fmla="*/ 625475 h 885825"/>
              <a:gd name="connsiteX48" fmla="*/ 3892550 w 3905250"/>
              <a:gd name="connsiteY48" fmla="*/ 479425 h 885825"/>
              <a:gd name="connsiteX49" fmla="*/ 3905250 w 3905250"/>
              <a:gd name="connsiteY49" fmla="*/ 422275 h 885825"/>
              <a:gd name="connsiteX50" fmla="*/ 3905250 w 3905250"/>
              <a:gd name="connsiteY50" fmla="*/ 406400 h 885825"/>
              <a:gd name="connsiteX51" fmla="*/ 3898900 w 3905250"/>
              <a:gd name="connsiteY51" fmla="*/ 390525 h 885825"/>
              <a:gd name="connsiteX52" fmla="*/ 3873500 w 3905250"/>
              <a:gd name="connsiteY52" fmla="*/ 387350 h 885825"/>
              <a:gd name="connsiteX53" fmla="*/ 3848100 w 3905250"/>
              <a:gd name="connsiteY53" fmla="*/ 400050 h 885825"/>
              <a:gd name="connsiteX54" fmla="*/ 3787775 w 3905250"/>
              <a:gd name="connsiteY54" fmla="*/ 460375 h 885825"/>
              <a:gd name="connsiteX55" fmla="*/ 3695700 w 3905250"/>
              <a:gd name="connsiteY55" fmla="*/ 558800 h 885825"/>
              <a:gd name="connsiteX56" fmla="*/ 3673475 w 3905250"/>
              <a:gd name="connsiteY56" fmla="*/ 577850 h 885825"/>
              <a:gd name="connsiteX57" fmla="*/ 3641725 w 3905250"/>
              <a:gd name="connsiteY57" fmla="*/ 593725 h 885825"/>
              <a:gd name="connsiteX58" fmla="*/ 3578225 w 3905250"/>
              <a:gd name="connsiteY58" fmla="*/ 612775 h 885825"/>
              <a:gd name="connsiteX59" fmla="*/ 3521075 w 3905250"/>
              <a:gd name="connsiteY59" fmla="*/ 625475 h 885825"/>
              <a:gd name="connsiteX60" fmla="*/ 3454400 w 3905250"/>
              <a:gd name="connsiteY60" fmla="*/ 635000 h 885825"/>
              <a:gd name="connsiteX61" fmla="*/ 3286125 w 3905250"/>
              <a:gd name="connsiteY61" fmla="*/ 641350 h 885825"/>
              <a:gd name="connsiteX62" fmla="*/ 3082925 w 3905250"/>
              <a:gd name="connsiteY62" fmla="*/ 650875 h 885825"/>
              <a:gd name="connsiteX63" fmla="*/ 2841625 w 3905250"/>
              <a:gd name="connsiteY63" fmla="*/ 660400 h 885825"/>
              <a:gd name="connsiteX64" fmla="*/ 2559050 w 3905250"/>
              <a:gd name="connsiteY64" fmla="*/ 663575 h 885825"/>
              <a:gd name="connsiteX65" fmla="*/ 2209800 w 3905250"/>
              <a:gd name="connsiteY65" fmla="*/ 65722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905250" h="885825">
                <a:moveTo>
                  <a:pt x="2209800" y="657225"/>
                </a:moveTo>
                <a:lnTo>
                  <a:pt x="2073275" y="650875"/>
                </a:lnTo>
                <a:lnTo>
                  <a:pt x="1962150" y="644525"/>
                </a:lnTo>
                <a:lnTo>
                  <a:pt x="1819275" y="635000"/>
                </a:lnTo>
                <a:lnTo>
                  <a:pt x="1644650" y="622300"/>
                </a:lnTo>
                <a:lnTo>
                  <a:pt x="1473200" y="603250"/>
                </a:lnTo>
                <a:lnTo>
                  <a:pt x="1314450" y="584200"/>
                </a:lnTo>
                <a:lnTo>
                  <a:pt x="1193800" y="565150"/>
                </a:lnTo>
                <a:lnTo>
                  <a:pt x="1089025" y="539750"/>
                </a:lnTo>
                <a:lnTo>
                  <a:pt x="971550" y="508000"/>
                </a:lnTo>
                <a:lnTo>
                  <a:pt x="857250" y="473075"/>
                </a:lnTo>
                <a:lnTo>
                  <a:pt x="736600" y="428625"/>
                </a:lnTo>
                <a:lnTo>
                  <a:pt x="593725" y="365125"/>
                </a:lnTo>
                <a:lnTo>
                  <a:pt x="479425" y="304800"/>
                </a:lnTo>
                <a:lnTo>
                  <a:pt x="365125" y="234950"/>
                </a:lnTo>
                <a:lnTo>
                  <a:pt x="288925" y="187325"/>
                </a:lnTo>
                <a:lnTo>
                  <a:pt x="212725" y="133350"/>
                </a:lnTo>
                <a:lnTo>
                  <a:pt x="117475" y="63500"/>
                </a:lnTo>
                <a:lnTo>
                  <a:pt x="69850" y="22225"/>
                </a:lnTo>
                <a:lnTo>
                  <a:pt x="34925" y="3175"/>
                </a:lnTo>
                <a:lnTo>
                  <a:pt x="6350" y="0"/>
                </a:lnTo>
                <a:lnTo>
                  <a:pt x="0" y="9525"/>
                </a:lnTo>
                <a:lnTo>
                  <a:pt x="3175" y="31750"/>
                </a:lnTo>
                <a:lnTo>
                  <a:pt x="25400" y="73025"/>
                </a:lnTo>
                <a:lnTo>
                  <a:pt x="95250" y="152400"/>
                </a:lnTo>
                <a:lnTo>
                  <a:pt x="161925" y="219075"/>
                </a:lnTo>
                <a:lnTo>
                  <a:pt x="260350" y="311150"/>
                </a:lnTo>
                <a:lnTo>
                  <a:pt x="346075" y="381000"/>
                </a:lnTo>
                <a:lnTo>
                  <a:pt x="406400" y="425450"/>
                </a:lnTo>
                <a:lnTo>
                  <a:pt x="523875" y="498475"/>
                </a:lnTo>
                <a:lnTo>
                  <a:pt x="628650" y="558800"/>
                </a:lnTo>
                <a:lnTo>
                  <a:pt x="749300" y="619125"/>
                </a:lnTo>
                <a:lnTo>
                  <a:pt x="901700" y="679450"/>
                </a:lnTo>
                <a:lnTo>
                  <a:pt x="1016000" y="717550"/>
                </a:lnTo>
                <a:lnTo>
                  <a:pt x="1136650" y="752475"/>
                </a:lnTo>
                <a:lnTo>
                  <a:pt x="1292225" y="787400"/>
                </a:lnTo>
                <a:lnTo>
                  <a:pt x="1438275" y="812800"/>
                </a:lnTo>
                <a:lnTo>
                  <a:pt x="1606550" y="831850"/>
                </a:lnTo>
                <a:lnTo>
                  <a:pt x="1720850" y="844550"/>
                </a:lnTo>
                <a:lnTo>
                  <a:pt x="1885950" y="863600"/>
                </a:lnTo>
                <a:lnTo>
                  <a:pt x="2051050" y="869950"/>
                </a:lnTo>
                <a:lnTo>
                  <a:pt x="2406650" y="879475"/>
                </a:lnTo>
                <a:lnTo>
                  <a:pt x="2714625" y="885825"/>
                </a:lnTo>
                <a:lnTo>
                  <a:pt x="2955925" y="882650"/>
                </a:lnTo>
                <a:lnTo>
                  <a:pt x="3311525" y="885825"/>
                </a:lnTo>
                <a:lnTo>
                  <a:pt x="3730625" y="882650"/>
                </a:lnTo>
                <a:lnTo>
                  <a:pt x="3835400" y="727075"/>
                </a:lnTo>
                <a:lnTo>
                  <a:pt x="3857625" y="625475"/>
                </a:lnTo>
                <a:lnTo>
                  <a:pt x="3892550" y="479425"/>
                </a:lnTo>
                <a:lnTo>
                  <a:pt x="3905250" y="422275"/>
                </a:lnTo>
                <a:lnTo>
                  <a:pt x="3905250" y="406400"/>
                </a:lnTo>
                <a:lnTo>
                  <a:pt x="3898900" y="390525"/>
                </a:lnTo>
                <a:lnTo>
                  <a:pt x="3873500" y="387350"/>
                </a:lnTo>
                <a:lnTo>
                  <a:pt x="3848100" y="400050"/>
                </a:lnTo>
                <a:lnTo>
                  <a:pt x="3787775" y="460375"/>
                </a:lnTo>
                <a:lnTo>
                  <a:pt x="3695700" y="558800"/>
                </a:lnTo>
                <a:lnTo>
                  <a:pt x="3673475" y="577850"/>
                </a:lnTo>
                <a:lnTo>
                  <a:pt x="3641725" y="593725"/>
                </a:lnTo>
                <a:lnTo>
                  <a:pt x="3578225" y="612775"/>
                </a:lnTo>
                <a:lnTo>
                  <a:pt x="3521075" y="625475"/>
                </a:lnTo>
                <a:lnTo>
                  <a:pt x="3454400" y="635000"/>
                </a:lnTo>
                <a:lnTo>
                  <a:pt x="3286125" y="641350"/>
                </a:lnTo>
                <a:lnTo>
                  <a:pt x="3082925" y="650875"/>
                </a:lnTo>
                <a:lnTo>
                  <a:pt x="2841625" y="660400"/>
                </a:lnTo>
                <a:lnTo>
                  <a:pt x="2559050" y="663575"/>
                </a:lnTo>
                <a:lnTo>
                  <a:pt x="2209800" y="657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53A2976D-F8EC-4013-A8EA-2E7A8B7E7205}"/>
              </a:ext>
            </a:extLst>
          </p:cNvPr>
          <p:cNvSpPr/>
          <p:nvPr/>
        </p:nvSpPr>
        <p:spPr>
          <a:xfrm rot="16200000">
            <a:off x="3933825" y="3057525"/>
            <a:ext cx="4229100" cy="1714500"/>
          </a:xfrm>
          <a:custGeom>
            <a:avLst/>
            <a:gdLst>
              <a:gd name="connsiteX0" fmla="*/ 2454263 w 4228675"/>
              <a:gd name="connsiteY0" fmla="*/ 1359703 h 1713225"/>
              <a:gd name="connsiteX1" fmla="*/ 3004942 w 4228675"/>
              <a:gd name="connsiteY1" fmla="*/ 1359703 h 1713225"/>
              <a:gd name="connsiteX2" fmla="*/ 3378861 w 4228675"/>
              <a:gd name="connsiteY2" fmla="*/ 1359703 h 1713225"/>
              <a:gd name="connsiteX3" fmla="*/ 3827562 w 4228675"/>
              <a:gd name="connsiteY3" fmla="*/ 1359703 h 1713225"/>
              <a:gd name="connsiteX4" fmla="*/ 3973731 w 4228675"/>
              <a:gd name="connsiteY4" fmla="*/ 1356303 h 1713225"/>
              <a:gd name="connsiteX5" fmla="*/ 3997525 w 4228675"/>
              <a:gd name="connsiteY5" fmla="*/ 1346106 h 1713225"/>
              <a:gd name="connsiteX6" fmla="*/ 4007723 w 4228675"/>
              <a:gd name="connsiteY6" fmla="*/ 1332509 h 1713225"/>
              <a:gd name="connsiteX7" fmla="*/ 4017921 w 4228675"/>
              <a:gd name="connsiteY7" fmla="*/ 1315512 h 1713225"/>
              <a:gd name="connsiteX8" fmla="*/ 4024719 w 4228675"/>
              <a:gd name="connsiteY8" fmla="*/ 1288318 h 1713225"/>
              <a:gd name="connsiteX9" fmla="*/ 4024719 w 4228675"/>
              <a:gd name="connsiteY9" fmla="*/ 1247527 h 1713225"/>
              <a:gd name="connsiteX10" fmla="*/ 4014522 w 4228675"/>
              <a:gd name="connsiteY10" fmla="*/ 1152348 h 1713225"/>
              <a:gd name="connsiteX11" fmla="*/ 4004324 w 4228675"/>
              <a:gd name="connsiteY11" fmla="*/ 1016378 h 1713225"/>
              <a:gd name="connsiteX12" fmla="*/ 3973731 w 4228675"/>
              <a:gd name="connsiteY12" fmla="*/ 877008 h 1713225"/>
              <a:gd name="connsiteX13" fmla="*/ 3932939 w 4228675"/>
              <a:gd name="connsiteY13" fmla="*/ 662855 h 1713225"/>
              <a:gd name="connsiteX14" fmla="*/ 3888749 w 4228675"/>
              <a:gd name="connsiteY14" fmla="*/ 431706 h 1713225"/>
              <a:gd name="connsiteX15" fmla="*/ 3830962 w 4228675"/>
              <a:gd name="connsiteY15" fmla="*/ 139370 h 1713225"/>
              <a:gd name="connsiteX16" fmla="*/ 3977130 w 4228675"/>
              <a:gd name="connsiteY16" fmla="*/ 0 h 1713225"/>
              <a:gd name="connsiteX17" fmla="*/ 3997525 w 4228675"/>
              <a:gd name="connsiteY17" fmla="*/ 142769 h 1713225"/>
              <a:gd name="connsiteX18" fmla="*/ 4045115 w 4228675"/>
              <a:gd name="connsiteY18" fmla="*/ 390915 h 1713225"/>
              <a:gd name="connsiteX19" fmla="*/ 4099503 w 4228675"/>
              <a:gd name="connsiteY19" fmla="*/ 662855 h 1713225"/>
              <a:gd name="connsiteX20" fmla="*/ 4147093 w 4228675"/>
              <a:gd name="connsiteY20" fmla="*/ 917799 h 1713225"/>
              <a:gd name="connsiteX21" fmla="*/ 4194682 w 4228675"/>
              <a:gd name="connsiteY21" fmla="*/ 1179542 h 1713225"/>
              <a:gd name="connsiteX22" fmla="*/ 4228675 w 4228675"/>
              <a:gd name="connsiteY22" fmla="*/ 1383498 h 1713225"/>
              <a:gd name="connsiteX23" fmla="*/ 4228675 w 4228675"/>
              <a:gd name="connsiteY23" fmla="*/ 1400494 h 1713225"/>
              <a:gd name="connsiteX24" fmla="*/ 4208279 w 4228675"/>
              <a:gd name="connsiteY24" fmla="*/ 1444684 h 1713225"/>
              <a:gd name="connsiteX25" fmla="*/ 4160690 w 4228675"/>
              <a:gd name="connsiteY25" fmla="*/ 1536464 h 1713225"/>
              <a:gd name="connsiteX26" fmla="*/ 4133496 w 4228675"/>
              <a:gd name="connsiteY26" fmla="*/ 1594251 h 1713225"/>
              <a:gd name="connsiteX27" fmla="*/ 4106302 w 4228675"/>
              <a:gd name="connsiteY27" fmla="*/ 1628244 h 1713225"/>
              <a:gd name="connsiteX28" fmla="*/ 4062111 w 4228675"/>
              <a:gd name="connsiteY28" fmla="*/ 1672434 h 1713225"/>
              <a:gd name="connsiteX29" fmla="*/ 3990727 w 4228675"/>
              <a:gd name="connsiteY29" fmla="*/ 1713225 h 1713225"/>
              <a:gd name="connsiteX30" fmla="*/ 3973731 w 4228675"/>
              <a:gd name="connsiteY30" fmla="*/ 1713225 h 1713225"/>
              <a:gd name="connsiteX31" fmla="*/ 3939738 w 4228675"/>
              <a:gd name="connsiteY31" fmla="*/ 1699628 h 1713225"/>
              <a:gd name="connsiteX32" fmla="*/ 3878551 w 4228675"/>
              <a:gd name="connsiteY32" fmla="*/ 1675834 h 1713225"/>
              <a:gd name="connsiteX33" fmla="*/ 3783372 w 4228675"/>
              <a:gd name="connsiteY33" fmla="*/ 1648640 h 1713225"/>
              <a:gd name="connsiteX34" fmla="*/ 3694991 w 4228675"/>
              <a:gd name="connsiteY34" fmla="*/ 1631643 h 1713225"/>
              <a:gd name="connsiteX35" fmla="*/ 3586215 w 4228675"/>
              <a:gd name="connsiteY35" fmla="*/ 1614647 h 1713225"/>
              <a:gd name="connsiteX36" fmla="*/ 3508032 w 4228675"/>
              <a:gd name="connsiteY36" fmla="*/ 1607848 h 1713225"/>
              <a:gd name="connsiteX37" fmla="*/ 3297278 w 4228675"/>
              <a:gd name="connsiteY37" fmla="*/ 1607848 h 1713225"/>
              <a:gd name="connsiteX38" fmla="*/ 2950554 w 4228675"/>
              <a:gd name="connsiteY38" fmla="*/ 1604449 h 1713225"/>
              <a:gd name="connsiteX39" fmla="*/ 2423670 w 4228675"/>
              <a:gd name="connsiteY39" fmla="*/ 1607848 h 1713225"/>
              <a:gd name="connsiteX40" fmla="*/ 1981766 w 4228675"/>
              <a:gd name="connsiteY40" fmla="*/ 1607848 h 1713225"/>
              <a:gd name="connsiteX41" fmla="*/ 1509270 w 4228675"/>
              <a:gd name="connsiteY41" fmla="*/ 1607848 h 1713225"/>
              <a:gd name="connsiteX42" fmla="*/ 1291717 w 4228675"/>
              <a:gd name="connsiteY42" fmla="*/ 1611248 h 1713225"/>
              <a:gd name="connsiteX43" fmla="*/ 1148948 w 4228675"/>
              <a:gd name="connsiteY43" fmla="*/ 1618046 h 1713225"/>
              <a:gd name="connsiteX44" fmla="*/ 1002780 w 4228675"/>
              <a:gd name="connsiteY44" fmla="*/ 1631643 h 1713225"/>
              <a:gd name="connsiteX45" fmla="*/ 826019 w 4228675"/>
              <a:gd name="connsiteY45" fmla="*/ 1655438 h 1713225"/>
              <a:gd name="connsiteX46" fmla="*/ 639060 w 4228675"/>
              <a:gd name="connsiteY46" fmla="*/ 1689431 h 1713225"/>
              <a:gd name="connsiteX47" fmla="*/ 598269 w 4228675"/>
              <a:gd name="connsiteY47" fmla="*/ 1696229 h 1713225"/>
              <a:gd name="connsiteX48" fmla="*/ 492892 w 4228675"/>
              <a:gd name="connsiteY48" fmla="*/ 1669035 h 1713225"/>
              <a:gd name="connsiteX49" fmla="*/ 336526 w 4228675"/>
              <a:gd name="connsiteY49" fmla="*/ 1618046 h 1713225"/>
              <a:gd name="connsiteX50" fmla="*/ 186959 w 4228675"/>
              <a:gd name="connsiteY50" fmla="*/ 1563658 h 1713225"/>
              <a:gd name="connsiteX51" fmla="*/ 122373 w 4228675"/>
              <a:gd name="connsiteY51" fmla="*/ 1536464 h 1713225"/>
              <a:gd name="connsiteX52" fmla="*/ 57787 w 4228675"/>
              <a:gd name="connsiteY52" fmla="*/ 1495673 h 1713225"/>
              <a:gd name="connsiteX53" fmla="*/ 27194 w 4228675"/>
              <a:gd name="connsiteY53" fmla="*/ 1471878 h 1713225"/>
              <a:gd name="connsiteX54" fmla="*/ 6798 w 4228675"/>
              <a:gd name="connsiteY54" fmla="*/ 1451483 h 1713225"/>
              <a:gd name="connsiteX55" fmla="*/ 0 w 4228675"/>
              <a:gd name="connsiteY55" fmla="*/ 1434486 h 1713225"/>
              <a:gd name="connsiteX56" fmla="*/ 10197 w 4228675"/>
              <a:gd name="connsiteY56" fmla="*/ 1407292 h 1713225"/>
              <a:gd name="connsiteX57" fmla="*/ 30593 w 4228675"/>
              <a:gd name="connsiteY57" fmla="*/ 1376699 h 1713225"/>
              <a:gd name="connsiteX58" fmla="*/ 50989 w 4228675"/>
              <a:gd name="connsiteY58" fmla="*/ 1356303 h 1713225"/>
              <a:gd name="connsiteX59" fmla="*/ 91780 w 4228675"/>
              <a:gd name="connsiteY59" fmla="*/ 1329109 h 1713225"/>
              <a:gd name="connsiteX60" fmla="*/ 129171 w 4228675"/>
              <a:gd name="connsiteY60" fmla="*/ 1308714 h 1713225"/>
              <a:gd name="connsiteX61" fmla="*/ 176761 w 4228675"/>
              <a:gd name="connsiteY61" fmla="*/ 1284919 h 1713225"/>
              <a:gd name="connsiteX62" fmla="*/ 207354 w 4228675"/>
              <a:gd name="connsiteY62" fmla="*/ 1274721 h 1713225"/>
              <a:gd name="connsiteX63" fmla="*/ 550679 w 4228675"/>
              <a:gd name="connsiteY63" fmla="*/ 1376699 h 1713225"/>
              <a:gd name="connsiteX64" fmla="*/ 594870 w 4228675"/>
              <a:gd name="connsiteY64" fmla="*/ 1383498 h 1713225"/>
              <a:gd name="connsiteX65" fmla="*/ 693448 w 4228675"/>
              <a:gd name="connsiteY65" fmla="*/ 1380098 h 1713225"/>
              <a:gd name="connsiteX66" fmla="*/ 1029974 w 4228675"/>
              <a:gd name="connsiteY66" fmla="*/ 1376699 h 1713225"/>
              <a:gd name="connsiteX67" fmla="*/ 1614646 w 4228675"/>
              <a:gd name="connsiteY67" fmla="*/ 1366501 h 1713225"/>
              <a:gd name="connsiteX68" fmla="*/ 2002162 w 4228675"/>
              <a:gd name="connsiteY68" fmla="*/ 1359703 h 1713225"/>
              <a:gd name="connsiteX69" fmla="*/ 2454263 w 4228675"/>
              <a:gd name="connsiteY69" fmla="*/ 1359703 h 171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228675" h="1713225">
                <a:moveTo>
                  <a:pt x="2454263" y="1359703"/>
                </a:moveTo>
                <a:lnTo>
                  <a:pt x="3004942" y="1359703"/>
                </a:lnTo>
                <a:lnTo>
                  <a:pt x="3378861" y="1359703"/>
                </a:lnTo>
                <a:lnTo>
                  <a:pt x="3827562" y="1359703"/>
                </a:lnTo>
                <a:lnTo>
                  <a:pt x="3973731" y="1356303"/>
                </a:lnTo>
                <a:lnTo>
                  <a:pt x="3997525" y="1346106"/>
                </a:lnTo>
                <a:lnTo>
                  <a:pt x="4007723" y="1332509"/>
                </a:lnTo>
                <a:lnTo>
                  <a:pt x="4017921" y="1315512"/>
                </a:lnTo>
                <a:lnTo>
                  <a:pt x="4024719" y="1288318"/>
                </a:lnTo>
                <a:lnTo>
                  <a:pt x="4024719" y="1247527"/>
                </a:lnTo>
                <a:lnTo>
                  <a:pt x="4014522" y="1152348"/>
                </a:lnTo>
                <a:lnTo>
                  <a:pt x="4004324" y="1016378"/>
                </a:lnTo>
                <a:lnTo>
                  <a:pt x="3973731" y="877008"/>
                </a:lnTo>
                <a:lnTo>
                  <a:pt x="3932939" y="662855"/>
                </a:lnTo>
                <a:lnTo>
                  <a:pt x="3888749" y="431706"/>
                </a:lnTo>
                <a:lnTo>
                  <a:pt x="3830962" y="139370"/>
                </a:lnTo>
                <a:lnTo>
                  <a:pt x="3977130" y="0"/>
                </a:lnTo>
                <a:lnTo>
                  <a:pt x="3997525" y="142769"/>
                </a:lnTo>
                <a:lnTo>
                  <a:pt x="4045115" y="390915"/>
                </a:lnTo>
                <a:lnTo>
                  <a:pt x="4099503" y="662855"/>
                </a:lnTo>
                <a:lnTo>
                  <a:pt x="4147093" y="917799"/>
                </a:lnTo>
                <a:lnTo>
                  <a:pt x="4194682" y="1179542"/>
                </a:lnTo>
                <a:lnTo>
                  <a:pt x="4228675" y="1383498"/>
                </a:lnTo>
                <a:lnTo>
                  <a:pt x="4228675" y="1400494"/>
                </a:lnTo>
                <a:lnTo>
                  <a:pt x="4208279" y="1444684"/>
                </a:lnTo>
                <a:lnTo>
                  <a:pt x="4160690" y="1536464"/>
                </a:lnTo>
                <a:lnTo>
                  <a:pt x="4133496" y="1594251"/>
                </a:lnTo>
                <a:lnTo>
                  <a:pt x="4106302" y="1628244"/>
                </a:lnTo>
                <a:lnTo>
                  <a:pt x="4062111" y="1672434"/>
                </a:lnTo>
                <a:lnTo>
                  <a:pt x="3990727" y="1713225"/>
                </a:lnTo>
                <a:lnTo>
                  <a:pt x="3973731" y="1713225"/>
                </a:lnTo>
                <a:lnTo>
                  <a:pt x="3939738" y="1699628"/>
                </a:lnTo>
                <a:lnTo>
                  <a:pt x="3878551" y="1675834"/>
                </a:lnTo>
                <a:lnTo>
                  <a:pt x="3783372" y="1648640"/>
                </a:lnTo>
                <a:lnTo>
                  <a:pt x="3694991" y="1631643"/>
                </a:lnTo>
                <a:lnTo>
                  <a:pt x="3586215" y="1614647"/>
                </a:lnTo>
                <a:lnTo>
                  <a:pt x="3508032" y="1607848"/>
                </a:lnTo>
                <a:lnTo>
                  <a:pt x="3297278" y="1607848"/>
                </a:lnTo>
                <a:lnTo>
                  <a:pt x="2950554" y="1604449"/>
                </a:lnTo>
                <a:lnTo>
                  <a:pt x="2423670" y="1607848"/>
                </a:lnTo>
                <a:lnTo>
                  <a:pt x="1981766" y="1607848"/>
                </a:lnTo>
                <a:lnTo>
                  <a:pt x="1509270" y="1607848"/>
                </a:lnTo>
                <a:lnTo>
                  <a:pt x="1291717" y="1611248"/>
                </a:lnTo>
                <a:lnTo>
                  <a:pt x="1148948" y="1618046"/>
                </a:lnTo>
                <a:lnTo>
                  <a:pt x="1002780" y="1631643"/>
                </a:lnTo>
                <a:lnTo>
                  <a:pt x="826019" y="1655438"/>
                </a:lnTo>
                <a:lnTo>
                  <a:pt x="639060" y="1689431"/>
                </a:lnTo>
                <a:lnTo>
                  <a:pt x="598269" y="1696229"/>
                </a:lnTo>
                <a:lnTo>
                  <a:pt x="492892" y="1669035"/>
                </a:lnTo>
                <a:lnTo>
                  <a:pt x="336526" y="1618046"/>
                </a:lnTo>
                <a:lnTo>
                  <a:pt x="186959" y="1563658"/>
                </a:lnTo>
                <a:lnTo>
                  <a:pt x="122373" y="1536464"/>
                </a:lnTo>
                <a:lnTo>
                  <a:pt x="57787" y="1495673"/>
                </a:lnTo>
                <a:lnTo>
                  <a:pt x="27194" y="1471878"/>
                </a:lnTo>
                <a:lnTo>
                  <a:pt x="6798" y="1451483"/>
                </a:lnTo>
                <a:lnTo>
                  <a:pt x="0" y="1434486"/>
                </a:lnTo>
                <a:lnTo>
                  <a:pt x="10197" y="1407292"/>
                </a:lnTo>
                <a:lnTo>
                  <a:pt x="30593" y="1376699"/>
                </a:lnTo>
                <a:lnTo>
                  <a:pt x="50989" y="1356303"/>
                </a:lnTo>
                <a:lnTo>
                  <a:pt x="91780" y="1329109"/>
                </a:lnTo>
                <a:lnTo>
                  <a:pt x="129171" y="1308714"/>
                </a:lnTo>
                <a:lnTo>
                  <a:pt x="176761" y="1284919"/>
                </a:lnTo>
                <a:lnTo>
                  <a:pt x="207354" y="1274721"/>
                </a:lnTo>
                <a:lnTo>
                  <a:pt x="550679" y="1376699"/>
                </a:lnTo>
                <a:lnTo>
                  <a:pt x="594870" y="1383498"/>
                </a:lnTo>
                <a:lnTo>
                  <a:pt x="693448" y="1380098"/>
                </a:lnTo>
                <a:lnTo>
                  <a:pt x="1029974" y="1376699"/>
                </a:lnTo>
                <a:lnTo>
                  <a:pt x="1614646" y="1366501"/>
                </a:lnTo>
                <a:lnTo>
                  <a:pt x="2002162" y="1359703"/>
                </a:lnTo>
                <a:lnTo>
                  <a:pt x="2454263" y="13597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E1722E4D-B4C3-4FDD-ADBB-D3FE39F44E2C}"/>
              </a:ext>
            </a:extLst>
          </p:cNvPr>
          <p:cNvSpPr/>
          <p:nvPr/>
        </p:nvSpPr>
        <p:spPr>
          <a:xfrm rot="16200000">
            <a:off x="5907087" y="5295901"/>
            <a:ext cx="663575" cy="679450"/>
          </a:xfrm>
          <a:custGeom>
            <a:avLst/>
            <a:gdLst>
              <a:gd name="connsiteX0" fmla="*/ 569119 w 664369"/>
              <a:gd name="connsiteY0" fmla="*/ 254793 h 678656"/>
              <a:gd name="connsiteX1" fmla="*/ 516731 w 664369"/>
              <a:gd name="connsiteY1" fmla="*/ 381000 h 678656"/>
              <a:gd name="connsiteX2" fmla="*/ 473869 w 664369"/>
              <a:gd name="connsiteY2" fmla="*/ 483393 h 678656"/>
              <a:gd name="connsiteX3" fmla="*/ 454819 w 664369"/>
              <a:gd name="connsiteY3" fmla="*/ 531018 h 678656"/>
              <a:gd name="connsiteX4" fmla="*/ 440531 w 664369"/>
              <a:gd name="connsiteY4" fmla="*/ 573881 h 678656"/>
              <a:gd name="connsiteX5" fmla="*/ 440531 w 664369"/>
              <a:gd name="connsiteY5" fmla="*/ 607218 h 678656"/>
              <a:gd name="connsiteX6" fmla="*/ 445294 w 664369"/>
              <a:gd name="connsiteY6" fmla="*/ 628650 h 678656"/>
              <a:gd name="connsiteX7" fmla="*/ 452438 w 664369"/>
              <a:gd name="connsiteY7" fmla="*/ 640556 h 678656"/>
              <a:gd name="connsiteX8" fmla="*/ 469106 w 664369"/>
              <a:gd name="connsiteY8" fmla="*/ 654843 h 678656"/>
              <a:gd name="connsiteX9" fmla="*/ 492919 w 664369"/>
              <a:gd name="connsiteY9" fmla="*/ 669131 h 678656"/>
              <a:gd name="connsiteX10" fmla="*/ 542925 w 664369"/>
              <a:gd name="connsiteY10" fmla="*/ 678656 h 678656"/>
              <a:gd name="connsiteX11" fmla="*/ 638175 w 664369"/>
              <a:gd name="connsiteY11" fmla="*/ 678656 h 678656"/>
              <a:gd name="connsiteX12" fmla="*/ 0 w 664369"/>
              <a:gd name="connsiteY12" fmla="*/ 645318 h 678656"/>
              <a:gd name="connsiteX13" fmla="*/ 45244 w 664369"/>
              <a:gd name="connsiteY13" fmla="*/ 616743 h 678656"/>
              <a:gd name="connsiteX14" fmla="*/ 109538 w 664369"/>
              <a:gd name="connsiteY14" fmla="*/ 581025 h 678656"/>
              <a:gd name="connsiteX15" fmla="*/ 152400 w 664369"/>
              <a:gd name="connsiteY15" fmla="*/ 561975 h 678656"/>
              <a:gd name="connsiteX16" fmla="*/ 221456 w 664369"/>
              <a:gd name="connsiteY16" fmla="*/ 502443 h 678656"/>
              <a:gd name="connsiteX17" fmla="*/ 323850 w 664369"/>
              <a:gd name="connsiteY17" fmla="*/ 397668 h 678656"/>
              <a:gd name="connsiteX18" fmla="*/ 426244 w 664369"/>
              <a:gd name="connsiteY18" fmla="*/ 276225 h 678656"/>
              <a:gd name="connsiteX19" fmla="*/ 490538 w 664369"/>
              <a:gd name="connsiteY19" fmla="*/ 185737 h 678656"/>
              <a:gd name="connsiteX20" fmla="*/ 561975 w 664369"/>
              <a:gd name="connsiteY20" fmla="*/ 80962 h 678656"/>
              <a:gd name="connsiteX21" fmla="*/ 597694 w 664369"/>
              <a:gd name="connsiteY21" fmla="*/ 26193 h 678656"/>
              <a:gd name="connsiteX22" fmla="*/ 619125 w 664369"/>
              <a:gd name="connsiteY22" fmla="*/ 7143 h 678656"/>
              <a:gd name="connsiteX23" fmla="*/ 633413 w 664369"/>
              <a:gd name="connsiteY23" fmla="*/ 0 h 678656"/>
              <a:gd name="connsiteX24" fmla="*/ 645319 w 664369"/>
              <a:gd name="connsiteY24" fmla="*/ 0 h 678656"/>
              <a:gd name="connsiteX25" fmla="*/ 657225 w 664369"/>
              <a:gd name="connsiteY25" fmla="*/ 7143 h 678656"/>
              <a:gd name="connsiteX26" fmla="*/ 661988 w 664369"/>
              <a:gd name="connsiteY26" fmla="*/ 23812 h 678656"/>
              <a:gd name="connsiteX27" fmla="*/ 664369 w 664369"/>
              <a:gd name="connsiteY27" fmla="*/ 50006 h 678656"/>
              <a:gd name="connsiteX28" fmla="*/ 631031 w 664369"/>
              <a:gd name="connsiteY28" fmla="*/ 119062 h 678656"/>
              <a:gd name="connsiteX29" fmla="*/ 569119 w 664369"/>
              <a:gd name="connsiteY29" fmla="*/ 254793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64369" h="678656">
                <a:moveTo>
                  <a:pt x="569119" y="254793"/>
                </a:moveTo>
                <a:lnTo>
                  <a:pt x="516731" y="381000"/>
                </a:lnTo>
                <a:lnTo>
                  <a:pt x="473869" y="483393"/>
                </a:lnTo>
                <a:lnTo>
                  <a:pt x="454819" y="531018"/>
                </a:lnTo>
                <a:lnTo>
                  <a:pt x="440531" y="573881"/>
                </a:lnTo>
                <a:lnTo>
                  <a:pt x="440531" y="607218"/>
                </a:lnTo>
                <a:lnTo>
                  <a:pt x="445294" y="628650"/>
                </a:lnTo>
                <a:lnTo>
                  <a:pt x="452438" y="640556"/>
                </a:lnTo>
                <a:lnTo>
                  <a:pt x="469106" y="654843"/>
                </a:lnTo>
                <a:lnTo>
                  <a:pt x="492919" y="669131"/>
                </a:lnTo>
                <a:lnTo>
                  <a:pt x="542925" y="678656"/>
                </a:lnTo>
                <a:lnTo>
                  <a:pt x="638175" y="678656"/>
                </a:lnTo>
                <a:lnTo>
                  <a:pt x="0" y="645318"/>
                </a:lnTo>
                <a:lnTo>
                  <a:pt x="45244" y="616743"/>
                </a:lnTo>
                <a:lnTo>
                  <a:pt x="109538" y="581025"/>
                </a:lnTo>
                <a:lnTo>
                  <a:pt x="152400" y="561975"/>
                </a:lnTo>
                <a:lnTo>
                  <a:pt x="221456" y="502443"/>
                </a:lnTo>
                <a:lnTo>
                  <a:pt x="323850" y="397668"/>
                </a:lnTo>
                <a:lnTo>
                  <a:pt x="426244" y="276225"/>
                </a:lnTo>
                <a:lnTo>
                  <a:pt x="490538" y="185737"/>
                </a:lnTo>
                <a:lnTo>
                  <a:pt x="561975" y="80962"/>
                </a:lnTo>
                <a:lnTo>
                  <a:pt x="597694" y="26193"/>
                </a:lnTo>
                <a:lnTo>
                  <a:pt x="619125" y="7143"/>
                </a:lnTo>
                <a:lnTo>
                  <a:pt x="633413" y="0"/>
                </a:lnTo>
                <a:lnTo>
                  <a:pt x="645319" y="0"/>
                </a:lnTo>
                <a:lnTo>
                  <a:pt x="657225" y="7143"/>
                </a:lnTo>
                <a:lnTo>
                  <a:pt x="661988" y="23812"/>
                </a:lnTo>
                <a:lnTo>
                  <a:pt x="664369" y="50006"/>
                </a:lnTo>
                <a:lnTo>
                  <a:pt x="631031" y="119062"/>
                </a:lnTo>
                <a:lnTo>
                  <a:pt x="569119" y="2547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66459792-4D18-4F62-BA6B-F43EF1A0E668}"/>
              </a:ext>
            </a:extLst>
          </p:cNvPr>
          <p:cNvSpPr/>
          <p:nvPr/>
        </p:nvSpPr>
        <p:spPr>
          <a:xfrm rot="16200000">
            <a:off x="5808662" y="2401888"/>
            <a:ext cx="358775" cy="1295400"/>
          </a:xfrm>
          <a:custGeom>
            <a:avLst/>
            <a:gdLst>
              <a:gd name="connsiteX0" fmla="*/ 247650 w 359568"/>
              <a:gd name="connsiteY0" fmla="*/ 511969 h 1295400"/>
              <a:gd name="connsiteX1" fmla="*/ 223837 w 359568"/>
              <a:gd name="connsiteY1" fmla="*/ 385762 h 1295400"/>
              <a:gd name="connsiteX2" fmla="*/ 197643 w 359568"/>
              <a:gd name="connsiteY2" fmla="*/ 209550 h 1295400"/>
              <a:gd name="connsiteX3" fmla="*/ 169068 w 359568"/>
              <a:gd name="connsiteY3" fmla="*/ 0 h 1295400"/>
              <a:gd name="connsiteX4" fmla="*/ 26193 w 359568"/>
              <a:gd name="connsiteY4" fmla="*/ 2381 h 1295400"/>
              <a:gd name="connsiteX5" fmla="*/ 21431 w 359568"/>
              <a:gd name="connsiteY5" fmla="*/ 107156 h 1295400"/>
              <a:gd name="connsiteX6" fmla="*/ 14287 w 359568"/>
              <a:gd name="connsiteY6" fmla="*/ 188119 h 1295400"/>
              <a:gd name="connsiteX7" fmla="*/ 2381 w 359568"/>
              <a:gd name="connsiteY7" fmla="*/ 259556 h 1295400"/>
              <a:gd name="connsiteX8" fmla="*/ 0 w 359568"/>
              <a:gd name="connsiteY8" fmla="*/ 273844 h 1295400"/>
              <a:gd name="connsiteX9" fmla="*/ 14287 w 359568"/>
              <a:gd name="connsiteY9" fmla="*/ 316706 h 1295400"/>
              <a:gd name="connsiteX10" fmla="*/ 40481 w 359568"/>
              <a:gd name="connsiteY10" fmla="*/ 392906 h 1295400"/>
              <a:gd name="connsiteX11" fmla="*/ 71437 w 359568"/>
              <a:gd name="connsiteY11" fmla="*/ 500062 h 1295400"/>
              <a:gd name="connsiteX12" fmla="*/ 102393 w 359568"/>
              <a:gd name="connsiteY12" fmla="*/ 638175 h 1295400"/>
              <a:gd name="connsiteX13" fmla="*/ 126206 w 359568"/>
              <a:gd name="connsiteY13" fmla="*/ 757237 h 1295400"/>
              <a:gd name="connsiteX14" fmla="*/ 147637 w 359568"/>
              <a:gd name="connsiteY14" fmla="*/ 902494 h 1295400"/>
              <a:gd name="connsiteX15" fmla="*/ 164306 w 359568"/>
              <a:gd name="connsiteY15" fmla="*/ 1057275 h 1295400"/>
              <a:gd name="connsiteX16" fmla="*/ 183356 w 359568"/>
              <a:gd name="connsiteY16" fmla="*/ 1295400 h 1295400"/>
              <a:gd name="connsiteX17" fmla="*/ 359568 w 359568"/>
              <a:gd name="connsiteY17" fmla="*/ 1293019 h 1295400"/>
              <a:gd name="connsiteX18" fmla="*/ 350043 w 359568"/>
              <a:gd name="connsiteY18" fmla="*/ 1166812 h 1295400"/>
              <a:gd name="connsiteX19" fmla="*/ 328612 w 359568"/>
              <a:gd name="connsiteY19" fmla="*/ 1014412 h 1295400"/>
              <a:gd name="connsiteX20" fmla="*/ 309562 w 359568"/>
              <a:gd name="connsiteY20" fmla="*/ 881062 h 1295400"/>
              <a:gd name="connsiteX21" fmla="*/ 280987 w 359568"/>
              <a:gd name="connsiteY21" fmla="*/ 695325 h 1295400"/>
              <a:gd name="connsiteX22" fmla="*/ 247650 w 359568"/>
              <a:gd name="connsiteY22" fmla="*/ 511969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9568" h="1295400">
                <a:moveTo>
                  <a:pt x="247650" y="511969"/>
                </a:moveTo>
                <a:lnTo>
                  <a:pt x="223837" y="385762"/>
                </a:lnTo>
                <a:lnTo>
                  <a:pt x="197643" y="209550"/>
                </a:lnTo>
                <a:lnTo>
                  <a:pt x="169068" y="0"/>
                </a:lnTo>
                <a:lnTo>
                  <a:pt x="26193" y="2381"/>
                </a:lnTo>
                <a:lnTo>
                  <a:pt x="21431" y="107156"/>
                </a:lnTo>
                <a:lnTo>
                  <a:pt x="14287" y="188119"/>
                </a:lnTo>
                <a:lnTo>
                  <a:pt x="2381" y="259556"/>
                </a:lnTo>
                <a:lnTo>
                  <a:pt x="0" y="273844"/>
                </a:lnTo>
                <a:lnTo>
                  <a:pt x="14287" y="316706"/>
                </a:lnTo>
                <a:lnTo>
                  <a:pt x="40481" y="392906"/>
                </a:lnTo>
                <a:lnTo>
                  <a:pt x="71437" y="500062"/>
                </a:lnTo>
                <a:lnTo>
                  <a:pt x="102393" y="638175"/>
                </a:lnTo>
                <a:lnTo>
                  <a:pt x="126206" y="757237"/>
                </a:lnTo>
                <a:lnTo>
                  <a:pt x="147637" y="902494"/>
                </a:lnTo>
                <a:lnTo>
                  <a:pt x="164306" y="1057275"/>
                </a:lnTo>
                <a:lnTo>
                  <a:pt x="183356" y="1295400"/>
                </a:lnTo>
                <a:lnTo>
                  <a:pt x="359568" y="1293019"/>
                </a:lnTo>
                <a:lnTo>
                  <a:pt x="350043" y="1166812"/>
                </a:lnTo>
                <a:lnTo>
                  <a:pt x="328612" y="1014412"/>
                </a:lnTo>
                <a:lnTo>
                  <a:pt x="309562" y="881062"/>
                </a:lnTo>
                <a:lnTo>
                  <a:pt x="280987" y="695325"/>
                </a:lnTo>
                <a:lnTo>
                  <a:pt x="247650" y="511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A3F2D0F9-6786-40A3-92E3-03AE2DF4C14B}"/>
              </a:ext>
            </a:extLst>
          </p:cNvPr>
          <p:cNvSpPr/>
          <p:nvPr/>
        </p:nvSpPr>
        <p:spPr>
          <a:xfrm rot="16200000">
            <a:off x="5786437" y="3354388"/>
            <a:ext cx="385763" cy="1373188"/>
          </a:xfrm>
          <a:custGeom>
            <a:avLst/>
            <a:gdLst>
              <a:gd name="connsiteX0" fmla="*/ 297656 w 385763"/>
              <a:gd name="connsiteY0" fmla="*/ 661987 h 1373981"/>
              <a:gd name="connsiteX1" fmla="*/ 273844 w 385763"/>
              <a:gd name="connsiteY1" fmla="*/ 533400 h 1373981"/>
              <a:gd name="connsiteX2" fmla="*/ 240506 w 385763"/>
              <a:gd name="connsiteY2" fmla="*/ 376237 h 1373981"/>
              <a:gd name="connsiteX3" fmla="*/ 226219 w 385763"/>
              <a:gd name="connsiteY3" fmla="*/ 307181 h 1373981"/>
              <a:gd name="connsiteX4" fmla="*/ 223838 w 385763"/>
              <a:gd name="connsiteY4" fmla="*/ 245269 h 1373981"/>
              <a:gd name="connsiteX5" fmla="*/ 226219 w 385763"/>
              <a:gd name="connsiteY5" fmla="*/ 9525 h 1373981"/>
              <a:gd name="connsiteX6" fmla="*/ 64294 w 385763"/>
              <a:gd name="connsiteY6" fmla="*/ 0 h 1373981"/>
              <a:gd name="connsiteX7" fmla="*/ 38100 w 385763"/>
              <a:gd name="connsiteY7" fmla="*/ 104775 h 1373981"/>
              <a:gd name="connsiteX8" fmla="*/ 11906 w 385763"/>
              <a:gd name="connsiteY8" fmla="*/ 192881 h 1373981"/>
              <a:gd name="connsiteX9" fmla="*/ 0 w 385763"/>
              <a:gd name="connsiteY9" fmla="*/ 259556 h 1373981"/>
              <a:gd name="connsiteX10" fmla="*/ 2381 w 385763"/>
              <a:gd name="connsiteY10" fmla="*/ 280987 h 1373981"/>
              <a:gd name="connsiteX11" fmla="*/ 16669 w 385763"/>
              <a:gd name="connsiteY11" fmla="*/ 335756 h 1373981"/>
              <a:gd name="connsiteX12" fmla="*/ 45244 w 385763"/>
              <a:gd name="connsiteY12" fmla="*/ 435769 h 1373981"/>
              <a:gd name="connsiteX13" fmla="*/ 76200 w 385763"/>
              <a:gd name="connsiteY13" fmla="*/ 566737 h 1373981"/>
              <a:gd name="connsiteX14" fmla="*/ 100013 w 385763"/>
              <a:gd name="connsiteY14" fmla="*/ 681037 h 1373981"/>
              <a:gd name="connsiteX15" fmla="*/ 126206 w 385763"/>
              <a:gd name="connsiteY15" fmla="*/ 816769 h 1373981"/>
              <a:gd name="connsiteX16" fmla="*/ 152400 w 385763"/>
              <a:gd name="connsiteY16" fmla="*/ 997744 h 1373981"/>
              <a:gd name="connsiteX17" fmla="*/ 183356 w 385763"/>
              <a:gd name="connsiteY17" fmla="*/ 1319212 h 1373981"/>
              <a:gd name="connsiteX18" fmla="*/ 185738 w 385763"/>
              <a:gd name="connsiteY18" fmla="*/ 1373981 h 1373981"/>
              <a:gd name="connsiteX19" fmla="*/ 385763 w 385763"/>
              <a:gd name="connsiteY19" fmla="*/ 1352550 h 1373981"/>
              <a:gd name="connsiteX20" fmla="*/ 371475 w 385763"/>
              <a:gd name="connsiteY20" fmla="*/ 1204912 h 1373981"/>
              <a:gd name="connsiteX21" fmla="*/ 340519 w 385763"/>
              <a:gd name="connsiteY21" fmla="*/ 940594 h 1373981"/>
              <a:gd name="connsiteX22" fmla="*/ 297656 w 385763"/>
              <a:gd name="connsiteY22" fmla="*/ 661987 h 137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85763" h="1373981">
                <a:moveTo>
                  <a:pt x="297656" y="661987"/>
                </a:moveTo>
                <a:lnTo>
                  <a:pt x="273844" y="533400"/>
                </a:lnTo>
                <a:lnTo>
                  <a:pt x="240506" y="376237"/>
                </a:lnTo>
                <a:lnTo>
                  <a:pt x="226219" y="307181"/>
                </a:lnTo>
                <a:cubicBezTo>
                  <a:pt x="225425" y="286544"/>
                  <a:pt x="224632" y="265906"/>
                  <a:pt x="223838" y="245269"/>
                </a:cubicBezTo>
                <a:cubicBezTo>
                  <a:pt x="224632" y="166688"/>
                  <a:pt x="225425" y="88106"/>
                  <a:pt x="226219" y="9525"/>
                </a:cubicBezTo>
                <a:lnTo>
                  <a:pt x="64294" y="0"/>
                </a:lnTo>
                <a:lnTo>
                  <a:pt x="38100" y="104775"/>
                </a:lnTo>
                <a:lnTo>
                  <a:pt x="11906" y="192881"/>
                </a:lnTo>
                <a:lnTo>
                  <a:pt x="0" y="259556"/>
                </a:lnTo>
                <a:lnTo>
                  <a:pt x="2381" y="280987"/>
                </a:lnTo>
                <a:lnTo>
                  <a:pt x="16669" y="335756"/>
                </a:lnTo>
                <a:lnTo>
                  <a:pt x="45244" y="435769"/>
                </a:lnTo>
                <a:lnTo>
                  <a:pt x="76200" y="566737"/>
                </a:lnTo>
                <a:lnTo>
                  <a:pt x="100013" y="681037"/>
                </a:lnTo>
                <a:lnTo>
                  <a:pt x="126206" y="816769"/>
                </a:lnTo>
                <a:lnTo>
                  <a:pt x="152400" y="997744"/>
                </a:lnTo>
                <a:lnTo>
                  <a:pt x="183356" y="1319212"/>
                </a:lnTo>
                <a:lnTo>
                  <a:pt x="185738" y="1373981"/>
                </a:lnTo>
                <a:lnTo>
                  <a:pt x="385763" y="1352550"/>
                </a:lnTo>
                <a:lnTo>
                  <a:pt x="371475" y="1204912"/>
                </a:lnTo>
                <a:lnTo>
                  <a:pt x="340519" y="940594"/>
                </a:lnTo>
                <a:lnTo>
                  <a:pt x="297656" y="661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84B9F52-EA7E-4FFC-9E54-D356EC254A97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709738"/>
            <a:ext cx="4094162" cy="4319587"/>
            <a:chOff x="2963863" y="1862138"/>
            <a:chExt cx="4094162" cy="4319587"/>
          </a:xfrm>
        </p:grpSpPr>
        <p:sp>
          <p:nvSpPr>
            <p:cNvPr id="14" name="フリーフォーム 70">
              <a:extLst>
                <a:ext uri="{FF2B5EF4-FFF2-40B4-BE49-F238E27FC236}">
                  <a16:creationId xmlns:a16="http://schemas.microsoft.com/office/drawing/2014/main" id="{5BAEA2D6-3880-442E-AA7A-B29CB62E341C}"/>
                </a:ext>
              </a:extLst>
            </p:cNvPr>
            <p:cNvSpPr/>
            <p:nvPr/>
          </p:nvSpPr>
          <p:spPr>
            <a:xfrm>
              <a:off x="3622675" y="1862138"/>
              <a:ext cx="615950" cy="809625"/>
            </a:xfrm>
            <a:custGeom>
              <a:avLst/>
              <a:gdLst>
                <a:gd name="connsiteX0" fmla="*/ 280988 w 616744"/>
                <a:gd name="connsiteY0" fmla="*/ 459581 h 809625"/>
                <a:gd name="connsiteX1" fmla="*/ 252413 w 616744"/>
                <a:gd name="connsiteY1" fmla="*/ 266700 h 809625"/>
                <a:gd name="connsiteX2" fmla="*/ 245269 w 616744"/>
                <a:gd name="connsiteY2" fmla="*/ 242887 h 809625"/>
                <a:gd name="connsiteX3" fmla="*/ 226219 w 616744"/>
                <a:gd name="connsiteY3" fmla="*/ 209550 h 809625"/>
                <a:gd name="connsiteX4" fmla="*/ 209550 w 616744"/>
                <a:gd name="connsiteY4" fmla="*/ 185737 h 809625"/>
                <a:gd name="connsiteX5" fmla="*/ 185738 w 616744"/>
                <a:gd name="connsiteY5" fmla="*/ 159543 h 809625"/>
                <a:gd name="connsiteX6" fmla="*/ 154782 w 616744"/>
                <a:gd name="connsiteY6" fmla="*/ 130968 h 809625"/>
                <a:gd name="connsiteX7" fmla="*/ 126207 w 616744"/>
                <a:gd name="connsiteY7" fmla="*/ 109537 h 809625"/>
                <a:gd name="connsiteX8" fmla="*/ 88107 w 616744"/>
                <a:gd name="connsiteY8" fmla="*/ 90487 h 809625"/>
                <a:gd name="connsiteX9" fmla="*/ 42863 w 616744"/>
                <a:gd name="connsiteY9" fmla="*/ 73818 h 809625"/>
                <a:gd name="connsiteX10" fmla="*/ 26194 w 616744"/>
                <a:gd name="connsiteY10" fmla="*/ 66675 h 809625"/>
                <a:gd name="connsiteX11" fmla="*/ 11907 w 616744"/>
                <a:gd name="connsiteY11" fmla="*/ 54768 h 809625"/>
                <a:gd name="connsiteX12" fmla="*/ 2382 w 616744"/>
                <a:gd name="connsiteY12" fmla="*/ 38100 h 809625"/>
                <a:gd name="connsiteX13" fmla="*/ 0 w 616744"/>
                <a:gd name="connsiteY13" fmla="*/ 23812 h 809625"/>
                <a:gd name="connsiteX14" fmla="*/ 2382 w 616744"/>
                <a:gd name="connsiteY14" fmla="*/ 11906 h 809625"/>
                <a:gd name="connsiteX15" fmla="*/ 14288 w 616744"/>
                <a:gd name="connsiteY15" fmla="*/ 4762 h 809625"/>
                <a:gd name="connsiteX16" fmla="*/ 45244 w 616744"/>
                <a:gd name="connsiteY16" fmla="*/ 0 h 809625"/>
                <a:gd name="connsiteX17" fmla="*/ 133350 w 616744"/>
                <a:gd name="connsiteY17" fmla="*/ 4762 h 809625"/>
                <a:gd name="connsiteX18" fmla="*/ 200025 w 616744"/>
                <a:gd name="connsiteY18" fmla="*/ 11906 h 809625"/>
                <a:gd name="connsiteX19" fmla="*/ 295275 w 616744"/>
                <a:gd name="connsiteY19" fmla="*/ 33337 h 809625"/>
                <a:gd name="connsiteX20" fmla="*/ 407194 w 616744"/>
                <a:gd name="connsiteY20" fmla="*/ 66675 h 809625"/>
                <a:gd name="connsiteX21" fmla="*/ 485775 w 616744"/>
                <a:gd name="connsiteY21" fmla="*/ 97631 h 809625"/>
                <a:gd name="connsiteX22" fmla="*/ 533400 w 616744"/>
                <a:gd name="connsiteY22" fmla="*/ 116681 h 809625"/>
                <a:gd name="connsiteX23" fmla="*/ 561975 w 616744"/>
                <a:gd name="connsiteY23" fmla="*/ 135731 h 809625"/>
                <a:gd name="connsiteX24" fmla="*/ 583407 w 616744"/>
                <a:gd name="connsiteY24" fmla="*/ 154781 h 809625"/>
                <a:gd name="connsiteX25" fmla="*/ 600075 w 616744"/>
                <a:gd name="connsiteY25" fmla="*/ 173831 h 809625"/>
                <a:gd name="connsiteX26" fmla="*/ 611982 w 616744"/>
                <a:gd name="connsiteY26" fmla="*/ 202406 h 809625"/>
                <a:gd name="connsiteX27" fmla="*/ 616744 w 616744"/>
                <a:gd name="connsiteY27" fmla="*/ 228600 h 809625"/>
                <a:gd name="connsiteX28" fmla="*/ 611982 w 616744"/>
                <a:gd name="connsiteY28" fmla="*/ 269081 h 809625"/>
                <a:gd name="connsiteX29" fmla="*/ 595313 w 616744"/>
                <a:gd name="connsiteY29" fmla="*/ 328612 h 809625"/>
                <a:gd name="connsiteX30" fmla="*/ 576263 w 616744"/>
                <a:gd name="connsiteY30" fmla="*/ 390525 h 809625"/>
                <a:gd name="connsiteX31" fmla="*/ 566738 w 616744"/>
                <a:gd name="connsiteY31" fmla="*/ 459581 h 809625"/>
                <a:gd name="connsiteX32" fmla="*/ 559594 w 616744"/>
                <a:gd name="connsiteY32" fmla="*/ 552450 h 809625"/>
                <a:gd name="connsiteX33" fmla="*/ 561975 w 616744"/>
                <a:gd name="connsiteY33" fmla="*/ 769143 h 809625"/>
                <a:gd name="connsiteX34" fmla="*/ 323850 w 616744"/>
                <a:gd name="connsiteY34" fmla="*/ 809625 h 809625"/>
                <a:gd name="connsiteX35" fmla="*/ 309563 w 616744"/>
                <a:gd name="connsiteY35" fmla="*/ 681037 h 809625"/>
                <a:gd name="connsiteX36" fmla="*/ 280988 w 616744"/>
                <a:gd name="connsiteY36" fmla="*/ 459581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809625">
                  <a:moveTo>
                    <a:pt x="280988" y="459581"/>
                  </a:moveTo>
                  <a:lnTo>
                    <a:pt x="252413" y="266700"/>
                  </a:lnTo>
                  <a:lnTo>
                    <a:pt x="245269" y="242887"/>
                  </a:lnTo>
                  <a:lnTo>
                    <a:pt x="226219" y="209550"/>
                  </a:lnTo>
                  <a:lnTo>
                    <a:pt x="209550" y="185737"/>
                  </a:lnTo>
                  <a:lnTo>
                    <a:pt x="185738" y="159543"/>
                  </a:lnTo>
                  <a:lnTo>
                    <a:pt x="154782" y="130968"/>
                  </a:lnTo>
                  <a:lnTo>
                    <a:pt x="126207" y="109537"/>
                  </a:lnTo>
                  <a:lnTo>
                    <a:pt x="88107" y="90487"/>
                  </a:lnTo>
                  <a:lnTo>
                    <a:pt x="42863" y="73818"/>
                  </a:lnTo>
                  <a:lnTo>
                    <a:pt x="26194" y="66675"/>
                  </a:lnTo>
                  <a:lnTo>
                    <a:pt x="11907" y="54768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2382" y="11906"/>
                  </a:lnTo>
                  <a:lnTo>
                    <a:pt x="14288" y="4762"/>
                  </a:lnTo>
                  <a:lnTo>
                    <a:pt x="45244" y="0"/>
                  </a:lnTo>
                  <a:lnTo>
                    <a:pt x="133350" y="4762"/>
                  </a:lnTo>
                  <a:lnTo>
                    <a:pt x="200025" y="11906"/>
                  </a:lnTo>
                  <a:lnTo>
                    <a:pt x="295275" y="33337"/>
                  </a:lnTo>
                  <a:lnTo>
                    <a:pt x="407194" y="66675"/>
                  </a:lnTo>
                  <a:lnTo>
                    <a:pt x="485775" y="97631"/>
                  </a:lnTo>
                  <a:lnTo>
                    <a:pt x="533400" y="116681"/>
                  </a:lnTo>
                  <a:lnTo>
                    <a:pt x="561975" y="135731"/>
                  </a:lnTo>
                  <a:lnTo>
                    <a:pt x="583407" y="154781"/>
                  </a:lnTo>
                  <a:lnTo>
                    <a:pt x="600075" y="173831"/>
                  </a:lnTo>
                  <a:lnTo>
                    <a:pt x="611982" y="202406"/>
                  </a:lnTo>
                  <a:lnTo>
                    <a:pt x="616744" y="228600"/>
                  </a:lnTo>
                  <a:lnTo>
                    <a:pt x="611982" y="269081"/>
                  </a:lnTo>
                  <a:lnTo>
                    <a:pt x="595313" y="328612"/>
                  </a:lnTo>
                  <a:lnTo>
                    <a:pt x="576263" y="390525"/>
                  </a:lnTo>
                  <a:lnTo>
                    <a:pt x="566738" y="459581"/>
                  </a:lnTo>
                  <a:lnTo>
                    <a:pt x="559594" y="552450"/>
                  </a:lnTo>
                  <a:cubicBezTo>
                    <a:pt x="560388" y="624681"/>
                    <a:pt x="561181" y="696912"/>
                    <a:pt x="561975" y="769143"/>
                  </a:cubicBezTo>
                  <a:lnTo>
                    <a:pt x="323850" y="809625"/>
                  </a:lnTo>
                  <a:lnTo>
                    <a:pt x="309563" y="681037"/>
                  </a:lnTo>
                  <a:lnTo>
                    <a:pt x="280988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1">
              <a:extLst>
                <a:ext uri="{FF2B5EF4-FFF2-40B4-BE49-F238E27FC236}">
                  <a16:creationId xmlns:a16="http://schemas.microsoft.com/office/drawing/2014/main" id="{A68F77D8-DAB1-4503-8A69-6D63A0CDEE94}"/>
                </a:ext>
              </a:extLst>
            </p:cNvPr>
            <p:cNvSpPr/>
            <p:nvPr/>
          </p:nvSpPr>
          <p:spPr>
            <a:xfrm>
              <a:off x="3251200" y="2411413"/>
              <a:ext cx="1587500" cy="1631950"/>
            </a:xfrm>
            <a:custGeom>
              <a:avLst/>
              <a:gdLst>
                <a:gd name="connsiteX0" fmla="*/ 726282 w 1588294"/>
                <a:gd name="connsiteY0" fmla="*/ 323850 h 1631157"/>
                <a:gd name="connsiteX1" fmla="*/ 516732 w 1588294"/>
                <a:gd name="connsiteY1" fmla="*/ 364332 h 1631157"/>
                <a:gd name="connsiteX2" fmla="*/ 464344 w 1588294"/>
                <a:gd name="connsiteY2" fmla="*/ 376238 h 1631157"/>
                <a:gd name="connsiteX3" fmla="*/ 390525 w 1588294"/>
                <a:gd name="connsiteY3" fmla="*/ 392907 h 1631157"/>
                <a:gd name="connsiteX4" fmla="*/ 319088 w 1588294"/>
                <a:gd name="connsiteY4" fmla="*/ 409575 h 1631157"/>
                <a:gd name="connsiteX5" fmla="*/ 240507 w 1588294"/>
                <a:gd name="connsiteY5" fmla="*/ 423863 h 1631157"/>
                <a:gd name="connsiteX6" fmla="*/ 178594 w 1588294"/>
                <a:gd name="connsiteY6" fmla="*/ 431007 h 1631157"/>
                <a:gd name="connsiteX7" fmla="*/ 142875 w 1588294"/>
                <a:gd name="connsiteY7" fmla="*/ 433388 h 1631157"/>
                <a:gd name="connsiteX8" fmla="*/ 73819 w 1588294"/>
                <a:gd name="connsiteY8" fmla="*/ 438150 h 1631157"/>
                <a:gd name="connsiteX9" fmla="*/ 11907 w 1588294"/>
                <a:gd name="connsiteY9" fmla="*/ 438150 h 1631157"/>
                <a:gd name="connsiteX10" fmla="*/ 0 w 1588294"/>
                <a:gd name="connsiteY10" fmla="*/ 292894 h 1631157"/>
                <a:gd name="connsiteX11" fmla="*/ 133350 w 1588294"/>
                <a:gd name="connsiteY11" fmla="*/ 271463 h 1631157"/>
                <a:gd name="connsiteX12" fmla="*/ 223838 w 1588294"/>
                <a:gd name="connsiteY12" fmla="*/ 257175 h 1631157"/>
                <a:gd name="connsiteX13" fmla="*/ 330994 w 1588294"/>
                <a:gd name="connsiteY13" fmla="*/ 238125 h 1631157"/>
                <a:gd name="connsiteX14" fmla="*/ 428625 w 1588294"/>
                <a:gd name="connsiteY14" fmla="*/ 219075 h 1631157"/>
                <a:gd name="connsiteX15" fmla="*/ 531019 w 1588294"/>
                <a:gd name="connsiteY15" fmla="*/ 197644 h 1631157"/>
                <a:gd name="connsiteX16" fmla="*/ 690563 w 1588294"/>
                <a:gd name="connsiteY16" fmla="*/ 164307 h 1631157"/>
                <a:gd name="connsiteX17" fmla="*/ 954882 w 1588294"/>
                <a:gd name="connsiteY17" fmla="*/ 111919 h 1631157"/>
                <a:gd name="connsiteX18" fmla="*/ 1050132 w 1588294"/>
                <a:gd name="connsiteY18" fmla="*/ 83344 h 1631157"/>
                <a:gd name="connsiteX19" fmla="*/ 1157288 w 1588294"/>
                <a:gd name="connsiteY19" fmla="*/ 47625 h 1631157"/>
                <a:gd name="connsiteX20" fmla="*/ 1190625 w 1588294"/>
                <a:gd name="connsiteY20" fmla="*/ 35719 h 1631157"/>
                <a:gd name="connsiteX21" fmla="*/ 1204913 w 1588294"/>
                <a:gd name="connsiteY21" fmla="*/ 26194 h 1631157"/>
                <a:gd name="connsiteX22" fmla="*/ 1212057 w 1588294"/>
                <a:gd name="connsiteY22" fmla="*/ 14288 h 1631157"/>
                <a:gd name="connsiteX23" fmla="*/ 1228725 w 1588294"/>
                <a:gd name="connsiteY23" fmla="*/ 4763 h 1631157"/>
                <a:gd name="connsiteX24" fmla="*/ 1245394 w 1588294"/>
                <a:gd name="connsiteY24" fmla="*/ 0 h 1631157"/>
                <a:gd name="connsiteX25" fmla="*/ 1273969 w 1588294"/>
                <a:gd name="connsiteY25" fmla="*/ 0 h 1631157"/>
                <a:gd name="connsiteX26" fmla="*/ 1323975 w 1588294"/>
                <a:gd name="connsiteY26" fmla="*/ 11907 h 1631157"/>
                <a:gd name="connsiteX27" fmla="*/ 1357313 w 1588294"/>
                <a:gd name="connsiteY27" fmla="*/ 28575 h 1631157"/>
                <a:gd name="connsiteX28" fmla="*/ 1402557 w 1588294"/>
                <a:gd name="connsiteY28" fmla="*/ 54769 h 1631157"/>
                <a:gd name="connsiteX29" fmla="*/ 1454944 w 1588294"/>
                <a:gd name="connsiteY29" fmla="*/ 90488 h 1631157"/>
                <a:gd name="connsiteX30" fmla="*/ 1504950 w 1588294"/>
                <a:gd name="connsiteY30" fmla="*/ 135732 h 1631157"/>
                <a:gd name="connsiteX31" fmla="*/ 1543050 w 1588294"/>
                <a:gd name="connsiteY31" fmla="*/ 169069 h 1631157"/>
                <a:gd name="connsiteX32" fmla="*/ 1557338 w 1588294"/>
                <a:gd name="connsiteY32" fmla="*/ 180975 h 1631157"/>
                <a:gd name="connsiteX33" fmla="*/ 1574007 w 1588294"/>
                <a:gd name="connsiteY33" fmla="*/ 200025 h 1631157"/>
                <a:gd name="connsiteX34" fmla="*/ 1585913 w 1588294"/>
                <a:gd name="connsiteY34" fmla="*/ 221457 h 1631157"/>
                <a:gd name="connsiteX35" fmla="*/ 1588294 w 1588294"/>
                <a:gd name="connsiteY35" fmla="*/ 242888 h 1631157"/>
                <a:gd name="connsiteX36" fmla="*/ 1583532 w 1588294"/>
                <a:gd name="connsiteY36" fmla="*/ 266700 h 1631157"/>
                <a:gd name="connsiteX37" fmla="*/ 1562100 w 1588294"/>
                <a:gd name="connsiteY37" fmla="*/ 290513 h 1631157"/>
                <a:gd name="connsiteX38" fmla="*/ 1543050 w 1588294"/>
                <a:gd name="connsiteY38" fmla="*/ 319088 h 1631157"/>
                <a:gd name="connsiteX39" fmla="*/ 1519238 w 1588294"/>
                <a:gd name="connsiteY39" fmla="*/ 371475 h 1631157"/>
                <a:gd name="connsiteX40" fmla="*/ 1502569 w 1588294"/>
                <a:gd name="connsiteY40" fmla="*/ 431007 h 1631157"/>
                <a:gd name="connsiteX41" fmla="*/ 1490663 w 1588294"/>
                <a:gd name="connsiteY41" fmla="*/ 497682 h 1631157"/>
                <a:gd name="connsiteX42" fmla="*/ 1476375 w 1588294"/>
                <a:gd name="connsiteY42" fmla="*/ 664369 h 1631157"/>
                <a:gd name="connsiteX43" fmla="*/ 1452563 w 1588294"/>
                <a:gd name="connsiteY43" fmla="*/ 973932 h 1631157"/>
                <a:gd name="connsiteX44" fmla="*/ 1426369 w 1588294"/>
                <a:gd name="connsiteY44" fmla="*/ 1314450 h 1631157"/>
                <a:gd name="connsiteX45" fmla="*/ 1407319 w 1588294"/>
                <a:gd name="connsiteY45" fmla="*/ 1381125 h 1631157"/>
                <a:gd name="connsiteX46" fmla="*/ 1383507 w 1588294"/>
                <a:gd name="connsiteY46" fmla="*/ 1466850 h 1631157"/>
                <a:gd name="connsiteX47" fmla="*/ 1357313 w 1588294"/>
                <a:gd name="connsiteY47" fmla="*/ 1564482 h 1631157"/>
                <a:gd name="connsiteX48" fmla="*/ 1345407 w 1588294"/>
                <a:gd name="connsiteY48" fmla="*/ 1593057 h 1631157"/>
                <a:gd name="connsiteX49" fmla="*/ 1326357 w 1588294"/>
                <a:gd name="connsiteY49" fmla="*/ 1619250 h 1631157"/>
                <a:gd name="connsiteX50" fmla="*/ 1309688 w 1588294"/>
                <a:gd name="connsiteY50" fmla="*/ 1628775 h 1631157"/>
                <a:gd name="connsiteX51" fmla="*/ 1295400 w 1588294"/>
                <a:gd name="connsiteY51" fmla="*/ 1631157 h 1631157"/>
                <a:gd name="connsiteX52" fmla="*/ 1278732 w 1588294"/>
                <a:gd name="connsiteY52" fmla="*/ 1626394 h 1631157"/>
                <a:gd name="connsiteX53" fmla="*/ 1257300 w 1588294"/>
                <a:gd name="connsiteY53" fmla="*/ 1604963 h 1631157"/>
                <a:gd name="connsiteX54" fmla="*/ 1238250 w 1588294"/>
                <a:gd name="connsiteY54" fmla="*/ 1585913 h 1631157"/>
                <a:gd name="connsiteX55" fmla="*/ 1214438 w 1588294"/>
                <a:gd name="connsiteY55" fmla="*/ 1566863 h 1631157"/>
                <a:gd name="connsiteX56" fmla="*/ 1178719 w 1588294"/>
                <a:gd name="connsiteY56" fmla="*/ 1395413 h 1631157"/>
                <a:gd name="connsiteX57" fmla="*/ 1188244 w 1588294"/>
                <a:gd name="connsiteY57" fmla="*/ 1266825 h 1631157"/>
                <a:gd name="connsiteX58" fmla="*/ 1193007 w 1588294"/>
                <a:gd name="connsiteY58" fmla="*/ 1193007 h 1631157"/>
                <a:gd name="connsiteX59" fmla="*/ 1200150 w 1588294"/>
                <a:gd name="connsiteY59" fmla="*/ 1069182 h 1631157"/>
                <a:gd name="connsiteX60" fmla="*/ 1200150 w 1588294"/>
                <a:gd name="connsiteY60" fmla="*/ 854869 h 1631157"/>
                <a:gd name="connsiteX61" fmla="*/ 1221582 w 1588294"/>
                <a:gd name="connsiteY61" fmla="*/ 702469 h 1631157"/>
                <a:gd name="connsiteX62" fmla="*/ 1223963 w 1588294"/>
                <a:gd name="connsiteY62" fmla="*/ 569119 h 1631157"/>
                <a:gd name="connsiteX63" fmla="*/ 1221582 w 1588294"/>
                <a:gd name="connsiteY63" fmla="*/ 383382 h 1631157"/>
                <a:gd name="connsiteX64" fmla="*/ 1219200 w 1588294"/>
                <a:gd name="connsiteY64" fmla="*/ 328613 h 1631157"/>
                <a:gd name="connsiteX65" fmla="*/ 1212057 w 1588294"/>
                <a:gd name="connsiteY65" fmla="*/ 295275 h 1631157"/>
                <a:gd name="connsiteX66" fmla="*/ 1204913 w 1588294"/>
                <a:gd name="connsiteY66" fmla="*/ 283369 h 1631157"/>
                <a:gd name="connsiteX67" fmla="*/ 1190625 w 1588294"/>
                <a:gd name="connsiteY67" fmla="*/ 269082 h 1631157"/>
                <a:gd name="connsiteX68" fmla="*/ 1171575 w 1588294"/>
                <a:gd name="connsiteY68" fmla="*/ 259557 h 1631157"/>
                <a:gd name="connsiteX69" fmla="*/ 1145382 w 1588294"/>
                <a:gd name="connsiteY69" fmla="*/ 257175 h 1631157"/>
                <a:gd name="connsiteX70" fmla="*/ 1104900 w 1588294"/>
                <a:gd name="connsiteY70" fmla="*/ 261938 h 1631157"/>
                <a:gd name="connsiteX71" fmla="*/ 940594 w 1588294"/>
                <a:gd name="connsiteY71" fmla="*/ 288132 h 1631157"/>
                <a:gd name="connsiteX72" fmla="*/ 726282 w 1588294"/>
                <a:gd name="connsiteY72" fmla="*/ 323850 h 163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588294" h="1631157">
                  <a:moveTo>
                    <a:pt x="726282" y="323850"/>
                  </a:moveTo>
                  <a:lnTo>
                    <a:pt x="516732" y="364332"/>
                  </a:lnTo>
                  <a:lnTo>
                    <a:pt x="464344" y="376238"/>
                  </a:lnTo>
                  <a:lnTo>
                    <a:pt x="390525" y="392907"/>
                  </a:lnTo>
                  <a:lnTo>
                    <a:pt x="319088" y="409575"/>
                  </a:lnTo>
                  <a:lnTo>
                    <a:pt x="240507" y="423863"/>
                  </a:lnTo>
                  <a:lnTo>
                    <a:pt x="178594" y="431007"/>
                  </a:lnTo>
                  <a:lnTo>
                    <a:pt x="142875" y="433388"/>
                  </a:lnTo>
                  <a:lnTo>
                    <a:pt x="73819" y="438150"/>
                  </a:lnTo>
                  <a:lnTo>
                    <a:pt x="11907" y="438150"/>
                  </a:lnTo>
                  <a:lnTo>
                    <a:pt x="0" y="292894"/>
                  </a:lnTo>
                  <a:lnTo>
                    <a:pt x="133350" y="271463"/>
                  </a:lnTo>
                  <a:lnTo>
                    <a:pt x="223838" y="257175"/>
                  </a:lnTo>
                  <a:lnTo>
                    <a:pt x="330994" y="238125"/>
                  </a:lnTo>
                  <a:lnTo>
                    <a:pt x="428625" y="219075"/>
                  </a:lnTo>
                  <a:lnTo>
                    <a:pt x="531019" y="197644"/>
                  </a:lnTo>
                  <a:lnTo>
                    <a:pt x="690563" y="164307"/>
                  </a:lnTo>
                  <a:lnTo>
                    <a:pt x="954882" y="111919"/>
                  </a:lnTo>
                  <a:lnTo>
                    <a:pt x="1050132" y="83344"/>
                  </a:lnTo>
                  <a:lnTo>
                    <a:pt x="1157288" y="47625"/>
                  </a:lnTo>
                  <a:lnTo>
                    <a:pt x="1190625" y="35719"/>
                  </a:lnTo>
                  <a:lnTo>
                    <a:pt x="1204913" y="26194"/>
                  </a:lnTo>
                  <a:lnTo>
                    <a:pt x="1212057" y="14288"/>
                  </a:lnTo>
                  <a:lnTo>
                    <a:pt x="1228725" y="4763"/>
                  </a:lnTo>
                  <a:lnTo>
                    <a:pt x="1245394" y="0"/>
                  </a:lnTo>
                  <a:lnTo>
                    <a:pt x="1273969" y="0"/>
                  </a:lnTo>
                  <a:lnTo>
                    <a:pt x="1323975" y="11907"/>
                  </a:lnTo>
                  <a:lnTo>
                    <a:pt x="1357313" y="28575"/>
                  </a:lnTo>
                  <a:lnTo>
                    <a:pt x="1402557" y="54769"/>
                  </a:lnTo>
                  <a:lnTo>
                    <a:pt x="1454944" y="90488"/>
                  </a:lnTo>
                  <a:lnTo>
                    <a:pt x="1504950" y="135732"/>
                  </a:lnTo>
                  <a:lnTo>
                    <a:pt x="1543050" y="169069"/>
                  </a:lnTo>
                  <a:lnTo>
                    <a:pt x="1557338" y="180975"/>
                  </a:lnTo>
                  <a:lnTo>
                    <a:pt x="1574007" y="200025"/>
                  </a:lnTo>
                  <a:lnTo>
                    <a:pt x="1585913" y="221457"/>
                  </a:lnTo>
                  <a:lnTo>
                    <a:pt x="1588294" y="242888"/>
                  </a:lnTo>
                  <a:lnTo>
                    <a:pt x="1583532" y="266700"/>
                  </a:lnTo>
                  <a:lnTo>
                    <a:pt x="1562100" y="290513"/>
                  </a:lnTo>
                  <a:lnTo>
                    <a:pt x="1543050" y="319088"/>
                  </a:lnTo>
                  <a:lnTo>
                    <a:pt x="1519238" y="371475"/>
                  </a:lnTo>
                  <a:lnTo>
                    <a:pt x="1502569" y="431007"/>
                  </a:lnTo>
                  <a:lnTo>
                    <a:pt x="1490663" y="497682"/>
                  </a:lnTo>
                  <a:lnTo>
                    <a:pt x="1476375" y="664369"/>
                  </a:lnTo>
                  <a:lnTo>
                    <a:pt x="1452563" y="973932"/>
                  </a:lnTo>
                  <a:lnTo>
                    <a:pt x="1426369" y="1314450"/>
                  </a:lnTo>
                  <a:lnTo>
                    <a:pt x="1407319" y="1381125"/>
                  </a:lnTo>
                  <a:lnTo>
                    <a:pt x="1383507" y="1466850"/>
                  </a:lnTo>
                  <a:lnTo>
                    <a:pt x="1357313" y="1564482"/>
                  </a:lnTo>
                  <a:lnTo>
                    <a:pt x="1345407" y="1593057"/>
                  </a:lnTo>
                  <a:lnTo>
                    <a:pt x="1326357" y="1619250"/>
                  </a:lnTo>
                  <a:lnTo>
                    <a:pt x="1309688" y="1628775"/>
                  </a:lnTo>
                  <a:lnTo>
                    <a:pt x="1295400" y="1631157"/>
                  </a:lnTo>
                  <a:lnTo>
                    <a:pt x="1278732" y="1626394"/>
                  </a:lnTo>
                  <a:lnTo>
                    <a:pt x="1257300" y="1604963"/>
                  </a:lnTo>
                  <a:lnTo>
                    <a:pt x="1238250" y="1585913"/>
                  </a:lnTo>
                  <a:lnTo>
                    <a:pt x="1214438" y="1566863"/>
                  </a:lnTo>
                  <a:lnTo>
                    <a:pt x="1178719" y="1395413"/>
                  </a:lnTo>
                  <a:lnTo>
                    <a:pt x="1188244" y="1266825"/>
                  </a:lnTo>
                  <a:lnTo>
                    <a:pt x="1193007" y="1193007"/>
                  </a:lnTo>
                  <a:lnTo>
                    <a:pt x="1200150" y="1069182"/>
                  </a:lnTo>
                  <a:lnTo>
                    <a:pt x="1200150" y="854869"/>
                  </a:lnTo>
                  <a:lnTo>
                    <a:pt x="1221582" y="702469"/>
                  </a:lnTo>
                  <a:cubicBezTo>
                    <a:pt x="1222376" y="658019"/>
                    <a:pt x="1223169" y="613569"/>
                    <a:pt x="1223963" y="569119"/>
                  </a:cubicBezTo>
                  <a:cubicBezTo>
                    <a:pt x="1223159" y="507207"/>
                    <a:pt x="1221582" y="445299"/>
                    <a:pt x="1221582" y="383382"/>
                  </a:cubicBezTo>
                  <a:lnTo>
                    <a:pt x="1219200" y="328613"/>
                  </a:lnTo>
                  <a:lnTo>
                    <a:pt x="1212057" y="295275"/>
                  </a:lnTo>
                  <a:lnTo>
                    <a:pt x="1204913" y="283369"/>
                  </a:lnTo>
                  <a:lnTo>
                    <a:pt x="1190625" y="269082"/>
                  </a:lnTo>
                  <a:lnTo>
                    <a:pt x="1171575" y="259557"/>
                  </a:lnTo>
                  <a:lnTo>
                    <a:pt x="1145382" y="257175"/>
                  </a:lnTo>
                  <a:lnTo>
                    <a:pt x="1104900" y="261938"/>
                  </a:lnTo>
                  <a:lnTo>
                    <a:pt x="940594" y="288132"/>
                  </a:lnTo>
                  <a:lnTo>
                    <a:pt x="726282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2">
              <a:extLst>
                <a:ext uri="{FF2B5EF4-FFF2-40B4-BE49-F238E27FC236}">
                  <a16:creationId xmlns:a16="http://schemas.microsoft.com/office/drawing/2014/main" id="{AA73BE5B-9DAF-4660-B342-4106E3D1AF29}"/>
                </a:ext>
              </a:extLst>
            </p:cNvPr>
            <p:cNvSpPr/>
            <p:nvPr/>
          </p:nvSpPr>
          <p:spPr>
            <a:xfrm>
              <a:off x="3313113" y="3074988"/>
              <a:ext cx="1247775" cy="438150"/>
            </a:xfrm>
            <a:custGeom>
              <a:avLst/>
              <a:gdLst>
                <a:gd name="connsiteX0" fmla="*/ 547687 w 1247775"/>
                <a:gd name="connsiteY0" fmla="*/ 145256 h 438150"/>
                <a:gd name="connsiteX1" fmla="*/ 885825 w 1247775"/>
                <a:gd name="connsiteY1" fmla="*/ 73819 h 438150"/>
                <a:gd name="connsiteX2" fmla="*/ 1214437 w 1247775"/>
                <a:gd name="connsiteY2" fmla="*/ 4762 h 438150"/>
                <a:gd name="connsiteX3" fmla="*/ 1247775 w 1247775"/>
                <a:gd name="connsiteY3" fmla="*/ 0 h 438150"/>
                <a:gd name="connsiteX4" fmla="*/ 1245394 w 1247775"/>
                <a:gd name="connsiteY4" fmla="*/ 197644 h 438150"/>
                <a:gd name="connsiteX5" fmla="*/ 1092994 w 1247775"/>
                <a:gd name="connsiteY5" fmla="*/ 223837 h 438150"/>
                <a:gd name="connsiteX6" fmla="*/ 971550 w 1247775"/>
                <a:gd name="connsiteY6" fmla="*/ 242887 h 438150"/>
                <a:gd name="connsiteX7" fmla="*/ 850106 w 1247775"/>
                <a:gd name="connsiteY7" fmla="*/ 266700 h 438150"/>
                <a:gd name="connsiteX8" fmla="*/ 650081 w 1247775"/>
                <a:gd name="connsiteY8" fmla="*/ 307181 h 438150"/>
                <a:gd name="connsiteX9" fmla="*/ 440531 w 1247775"/>
                <a:gd name="connsiteY9" fmla="*/ 350044 h 438150"/>
                <a:gd name="connsiteX10" fmla="*/ 230981 w 1247775"/>
                <a:gd name="connsiteY10" fmla="*/ 390525 h 438150"/>
                <a:gd name="connsiteX11" fmla="*/ 0 w 1247775"/>
                <a:gd name="connsiteY11" fmla="*/ 438150 h 438150"/>
                <a:gd name="connsiteX12" fmla="*/ 0 w 1247775"/>
                <a:gd name="connsiteY12" fmla="*/ 223837 h 438150"/>
                <a:gd name="connsiteX13" fmla="*/ 126206 w 1247775"/>
                <a:gd name="connsiteY13" fmla="*/ 214312 h 438150"/>
                <a:gd name="connsiteX14" fmla="*/ 221456 w 1247775"/>
                <a:gd name="connsiteY14" fmla="*/ 204787 h 438150"/>
                <a:gd name="connsiteX15" fmla="*/ 316706 w 1247775"/>
                <a:gd name="connsiteY15" fmla="*/ 192881 h 438150"/>
                <a:gd name="connsiteX16" fmla="*/ 547687 w 1247775"/>
                <a:gd name="connsiteY16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7775" h="438150">
                  <a:moveTo>
                    <a:pt x="547687" y="145256"/>
                  </a:moveTo>
                  <a:lnTo>
                    <a:pt x="885825" y="73819"/>
                  </a:lnTo>
                  <a:lnTo>
                    <a:pt x="1214437" y="4762"/>
                  </a:lnTo>
                  <a:lnTo>
                    <a:pt x="1247775" y="0"/>
                  </a:lnTo>
                  <a:cubicBezTo>
                    <a:pt x="1246981" y="65881"/>
                    <a:pt x="1246188" y="131763"/>
                    <a:pt x="1245394" y="197644"/>
                  </a:cubicBezTo>
                  <a:lnTo>
                    <a:pt x="1092994" y="223837"/>
                  </a:lnTo>
                  <a:lnTo>
                    <a:pt x="971550" y="242887"/>
                  </a:lnTo>
                  <a:lnTo>
                    <a:pt x="850106" y="266700"/>
                  </a:lnTo>
                  <a:lnTo>
                    <a:pt x="650081" y="307181"/>
                  </a:lnTo>
                  <a:lnTo>
                    <a:pt x="440531" y="350044"/>
                  </a:lnTo>
                  <a:lnTo>
                    <a:pt x="230981" y="390525"/>
                  </a:lnTo>
                  <a:lnTo>
                    <a:pt x="0" y="438150"/>
                  </a:lnTo>
                  <a:lnTo>
                    <a:pt x="0" y="223837"/>
                  </a:lnTo>
                  <a:lnTo>
                    <a:pt x="126206" y="214312"/>
                  </a:lnTo>
                  <a:lnTo>
                    <a:pt x="221456" y="204787"/>
                  </a:lnTo>
                  <a:lnTo>
                    <a:pt x="316706" y="192881"/>
                  </a:lnTo>
                  <a:lnTo>
                    <a:pt x="547687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3">
              <a:extLst>
                <a:ext uri="{FF2B5EF4-FFF2-40B4-BE49-F238E27FC236}">
                  <a16:creationId xmlns:a16="http://schemas.microsoft.com/office/drawing/2014/main" id="{074153AD-0BD2-43F8-A9FB-B8DBD0C6F74D}"/>
                </a:ext>
              </a:extLst>
            </p:cNvPr>
            <p:cNvSpPr/>
            <p:nvPr/>
          </p:nvSpPr>
          <p:spPr>
            <a:xfrm>
              <a:off x="3300413" y="3773488"/>
              <a:ext cx="1208087" cy="415925"/>
            </a:xfrm>
            <a:custGeom>
              <a:avLst/>
              <a:gdLst>
                <a:gd name="connsiteX0" fmla="*/ 476250 w 1207293"/>
                <a:gd name="connsiteY0" fmla="*/ 121444 h 414338"/>
                <a:gd name="connsiteX1" fmla="*/ 616743 w 1207293"/>
                <a:gd name="connsiteY1" fmla="*/ 90488 h 414338"/>
                <a:gd name="connsiteX2" fmla="*/ 754856 w 1207293"/>
                <a:gd name="connsiteY2" fmla="*/ 64294 h 414338"/>
                <a:gd name="connsiteX3" fmla="*/ 916781 w 1207293"/>
                <a:gd name="connsiteY3" fmla="*/ 35719 h 414338"/>
                <a:gd name="connsiteX4" fmla="*/ 1190625 w 1207293"/>
                <a:gd name="connsiteY4" fmla="*/ 0 h 414338"/>
                <a:gd name="connsiteX5" fmla="*/ 1207293 w 1207293"/>
                <a:gd name="connsiteY5" fmla="*/ 235744 h 414338"/>
                <a:gd name="connsiteX6" fmla="*/ 1183481 w 1207293"/>
                <a:gd name="connsiteY6" fmla="*/ 214313 h 414338"/>
                <a:gd name="connsiteX7" fmla="*/ 1162050 w 1207293"/>
                <a:gd name="connsiteY7" fmla="*/ 202407 h 414338"/>
                <a:gd name="connsiteX8" fmla="*/ 1140618 w 1207293"/>
                <a:gd name="connsiteY8" fmla="*/ 190500 h 414338"/>
                <a:gd name="connsiteX9" fmla="*/ 1090612 w 1207293"/>
                <a:gd name="connsiteY9" fmla="*/ 180975 h 414338"/>
                <a:gd name="connsiteX10" fmla="*/ 1012031 w 1207293"/>
                <a:gd name="connsiteY10" fmla="*/ 195263 h 414338"/>
                <a:gd name="connsiteX11" fmla="*/ 764381 w 1207293"/>
                <a:gd name="connsiteY11" fmla="*/ 240507 h 414338"/>
                <a:gd name="connsiteX12" fmla="*/ 397668 w 1207293"/>
                <a:gd name="connsiteY12" fmla="*/ 319088 h 414338"/>
                <a:gd name="connsiteX13" fmla="*/ 73818 w 1207293"/>
                <a:gd name="connsiteY13" fmla="*/ 395288 h 414338"/>
                <a:gd name="connsiteX14" fmla="*/ 0 w 1207293"/>
                <a:gd name="connsiteY14" fmla="*/ 414338 h 414338"/>
                <a:gd name="connsiteX15" fmla="*/ 2381 w 1207293"/>
                <a:gd name="connsiteY15" fmla="*/ 238125 h 414338"/>
                <a:gd name="connsiteX16" fmla="*/ 183356 w 1207293"/>
                <a:gd name="connsiteY16" fmla="*/ 190500 h 414338"/>
                <a:gd name="connsiteX17" fmla="*/ 378618 w 1207293"/>
                <a:gd name="connsiteY17" fmla="*/ 142875 h 414338"/>
                <a:gd name="connsiteX18" fmla="*/ 476250 w 1207293"/>
                <a:gd name="connsiteY18" fmla="*/ 12144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7293" h="414338">
                  <a:moveTo>
                    <a:pt x="476250" y="121444"/>
                  </a:moveTo>
                  <a:lnTo>
                    <a:pt x="616743" y="90488"/>
                  </a:lnTo>
                  <a:lnTo>
                    <a:pt x="754856" y="64294"/>
                  </a:lnTo>
                  <a:lnTo>
                    <a:pt x="916781" y="35719"/>
                  </a:lnTo>
                  <a:lnTo>
                    <a:pt x="1190625" y="0"/>
                  </a:lnTo>
                  <a:lnTo>
                    <a:pt x="1207293" y="235744"/>
                  </a:lnTo>
                  <a:lnTo>
                    <a:pt x="1183481" y="214313"/>
                  </a:lnTo>
                  <a:lnTo>
                    <a:pt x="1162050" y="202407"/>
                  </a:lnTo>
                  <a:lnTo>
                    <a:pt x="1140618" y="190500"/>
                  </a:lnTo>
                  <a:lnTo>
                    <a:pt x="1090612" y="180975"/>
                  </a:lnTo>
                  <a:lnTo>
                    <a:pt x="1012031" y="195263"/>
                  </a:lnTo>
                  <a:lnTo>
                    <a:pt x="764381" y="240507"/>
                  </a:lnTo>
                  <a:lnTo>
                    <a:pt x="397668" y="319088"/>
                  </a:lnTo>
                  <a:lnTo>
                    <a:pt x="73818" y="395288"/>
                  </a:lnTo>
                  <a:lnTo>
                    <a:pt x="0" y="414338"/>
                  </a:lnTo>
                  <a:cubicBezTo>
                    <a:pt x="794" y="355600"/>
                    <a:pt x="1587" y="296863"/>
                    <a:pt x="2381" y="238125"/>
                  </a:cubicBezTo>
                  <a:lnTo>
                    <a:pt x="183356" y="190500"/>
                  </a:lnTo>
                  <a:lnTo>
                    <a:pt x="378618" y="142875"/>
                  </a:lnTo>
                  <a:lnTo>
                    <a:pt x="476250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9209F5E1-883C-49AE-B91C-423EE219A3CA}"/>
                </a:ext>
              </a:extLst>
            </p:cNvPr>
            <p:cNvSpPr/>
            <p:nvPr/>
          </p:nvSpPr>
          <p:spPr>
            <a:xfrm rot="16200000">
              <a:off x="1720851" y="3841750"/>
              <a:ext cx="2925762" cy="439737"/>
            </a:xfrm>
            <a:custGeom>
              <a:avLst/>
              <a:gdLst>
                <a:gd name="connsiteX0" fmla="*/ 1540668 w 2926556"/>
                <a:gd name="connsiteY0" fmla="*/ 238125 h 440532"/>
                <a:gd name="connsiteX1" fmla="*/ 1738312 w 2926556"/>
                <a:gd name="connsiteY1" fmla="*/ 238125 h 440532"/>
                <a:gd name="connsiteX2" fmla="*/ 1916906 w 2926556"/>
                <a:gd name="connsiteY2" fmla="*/ 235744 h 440532"/>
                <a:gd name="connsiteX3" fmla="*/ 2088356 w 2926556"/>
                <a:gd name="connsiteY3" fmla="*/ 230982 h 440532"/>
                <a:gd name="connsiteX4" fmla="*/ 2307431 w 2926556"/>
                <a:gd name="connsiteY4" fmla="*/ 219075 h 440532"/>
                <a:gd name="connsiteX5" fmla="*/ 2438400 w 2926556"/>
                <a:gd name="connsiteY5" fmla="*/ 207169 h 440532"/>
                <a:gd name="connsiteX6" fmla="*/ 2547937 w 2926556"/>
                <a:gd name="connsiteY6" fmla="*/ 197644 h 440532"/>
                <a:gd name="connsiteX7" fmla="*/ 2586037 w 2926556"/>
                <a:gd name="connsiteY7" fmla="*/ 192882 h 440532"/>
                <a:gd name="connsiteX8" fmla="*/ 2621756 w 2926556"/>
                <a:gd name="connsiteY8" fmla="*/ 185738 h 440532"/>
                <a:gd name="connsiteX9" fmla="*/ 2671762 w 2926556"/>
                <a:gd name="connsiteY9" fmla="*/ 169069 h 440532"/>
                <a:gd name="connsiteX10" fmla="*/ 2719387 w 2926556"/>
                <a:gd name="connsiteY10" fmla="*/ 147638 h 440532"/>
                <a:gd name="connsiteX11" fmla="*/ 2759868 w 2926556"/>
                <a:gd name="connsiteY11" fmla="*/ 126207 h 440532"/>
                <a:gd name="connsiteX12" fmla="*/ 2805112 w 2926556"/>
                <a:gd name="connsiteY12" fmla="*/ 97632 h 440532"/>
                <a:gd name="connsiteX13" fmla="*/ 2828925 w 2926556"/>
                <a:gd name="connsiteY13" fmla="*/ 76200 h 440532"/>
                <a:gd name="connsiteX14" fmla="*/ 2857500 w 2926556"/>
                <a:gd name="connsiteY14" fmla="*/ 42863 h 440532"/>
                <a:gd name="connsiteX15" fmla="*/ 2878931 w 2926556"/>
                <a:gd name="connsiteY15" fmla="*/ 16669 h 440532"/>
                <a:gd name="connsiteX16" fmla="*/ 2895600 w 2926556"/>
                <a:gd name="connsiteY16" fmla="*/ 0 h 440532"/>
                <a:gd name="connsiteX17" fmla="*/ 2907506 w 2926556"/>
                <a:gd name="connsiteY17" fmla="*/ 0 h 440532"/>
                <a:gd name="connsiteX18" fmla="*/ 2919412 w 2926556"/>
                <a:gd name="connsiteY18" fmla="*/ 0 h 440532"/>
                <a:gd name="connsiteX19" fmla="*/ 2924175 w 2926556"/>
                <a:gd name="connsiteY19" fmla="*/ 7144 h 440532"/>
                <a:gd name="connsiteX20" fmla="*/ 2926556 w 2926556"/>
                <a:gd name="connsiteY20" fmla="*/ 19050 h 440532"/>
                <a:gd name="connsiteX21" fmla="*/ 2924175 w 2926556"/>
                <a:gd name="connsiteY21" fmla="*/ 80963 h 440532"/>
                <a:gd name="connsiteX22" fmla="*/ 2914650 w 2926556"/>
                <a:gd name="connsiteY22" fmla="*/ 159544 h 440532"/>
                <a:gd name="connsiteX23" fmla="*/ 2897981 w 2926556"/>
                <a:gd name="connsiteY23" fmla="*/ 238125 h 440532"/>
                <a:gd name="connsiteX24" fmla="*/ 2883693 w 2926556"/>
                <a:gd name="connsiteY24" fmla="*/ 280988 h 440532"/>
                <a:gd name="connsiteX25" fmla="*/ 2852737 w 2926556"/>
                <a:gd name="connsiteY25" fmla="*/ 357188 h 440532"/>
                <a:gd name="connsiteX26" fmla="*/ 2826543 w 2926556"/>
                <a:gd name="connsiteY26" fmla="*/ 404813 h 440532"/>
                <a:gd name="connsiteX27" fmla="*/ 2695575 w 2926556"/>
                <a:gd name="connsiteY27" fmla="*/ 440532 h 440532"/>
                <a:gd name="connsiteX28" fmla="*/ 2462212 w 2926556"/>
                <a:gd name="connsiteY28" fmla="*/ 440532 h 440532"/>
                <a:gd name="connsiteX29" fmla="*/ 2216943 w 2926556"/>
                <a:gd name="connsiteY29" fmla="*/ 438150 h 440532"/>
                <a:gd name="connsiteX30" fmla="*/ 1862137 w 2926556"/>
                <a:gd name="connsiteY30" fmla="*/ 440532 h 440532"/>
                <a:gd name="connsiteX31" fmla="*/ 1516856 w 2926556"/>
                <a:gd name="connsiteY31" fmla="*/ 438150 h 440532"/>
                <a:gd name="connsiteX32" fmla="*/ 1219200 w 2926556"/>
                <a:gd name="connsiteY32" fmla="*/ 438150 h 440532"/>
                <a:gd name="connsiteX33" fmla="*/ 831056 w 2926556"/>
                <a:gd name="connsiteY33" fmla="*/ 431007 h 440532"/>
                <a:gd name="connsiteX34" fmla="*/ 514350 w 2926556"/>
                <a:gd name="connsiteY34" fmla="*/ 419100 h 440532"/>
                <a:gd name="connsiteX35" fmla="*/ 447675 w 2926556"/>
                <a:gd name="connsiteY35" fmla="*/ 416719 h 440532"/>
                <a:gd name="connsiteX36" fmla="*/ 133350 w 2926556"/>
                <a:gd name="connsiteY36" fmla="*/ 366713 h 440532"/>
                <a:gd name="connsiteX37" fmla="*/ 76200 w 2926556"/>
                <a:gd name="connsiteY37" fmla="*/ 323850 h 440532"/>
                <a:gd name="connsiteX38" fmla="*/ 35718 w 2926556"/>
                <a:gd name="connsiteY38" fmla="*/ 283369 h 440532"/>
                <a:gd name="connsiteX39" fmla="*/ 9525 w 2926556"/>
                <a:gd name="connsiteY39" fmla="*/ 250032 h 440532"/>
                <a:gd name="connsiteX40" fmla="*/ 0 w 2926556"/>
                <a:gd name="connsiteY40" fmla="*/ 230982 h 440532"/>
                <a:gd name="connsiteX41" fmla="*/ 0 w 2926556"/>
                <a:gd name="connsiteY41" fmla="*/ 219075 h 440532"/>
                <a:gd name="connsiteX42" fmla="*/ 4762 w 2926556"/>
                <a:gd name="connsiteY42" fmla="*/ 209550 h 440532"/>
                <a:gd name="connsiteX43" fmla="*/ 42862 w 2926556"/>
                <a:gd name="connsiteY43" fmla="*/ 185738 h 440532"/>
                <a:gd name="connsiteX44" fmla="*/ 123825 w 2926556"/>
                <a:gd name="connsiteY44" fmla="*/ 140494 h 440532"/>
                <a:gd name="connsiteX45" fmla="*/ 200025 w 2926556"/>
                <a:gd name="connsiteY45" fmla="*/ 104775 h 440532"/>
                <a:gd name="connsiteX46" fmla="*/ 240506 w 2926556"/>
                <a:gd name="connsiteY46" fmla="*/ 88107 h 440532"/>
                <a:gd name="connsiteX47" fmla="*/ 266700 w 2926556"/>
                <a:gd name="connsiteY47" fmla="*/ 80963 h 440532"/>
                <a:gd name="connsiteX48" fmla="*/ 292893 w 2926556"/>
                <a:gd name="connsiteY48" fmla="*/ 78582 h 440532"/>
                <a:gd name="connsiteX49" fmla="*/ 314325 w 2926556"/>
                <a:gd name="connsiteY49" fmla="*/ 83344 h 440532"/>
                <a:gd name="connsiteX50" fmla="*/ 361950 w 2926556"/>
                <a:gd name="connsiteY50" fmla="*/ 97632 h 440532"/>
                <a:gd name="connsiteX51" fmla="*/ 490537 w 2926556"/>
                <a:gd name="connsiteY51" fmla="*/ 135732 h 440532"/>
                <a:gd name="connsiteX52" fmla="*/ 654843 w 2926556"/>
                <a:gd name="connsiteY52" fmla="*/ 171450 h 440532"/>
                <a:gd name="connsiteX53" fmla="*/ 831056 w 2926556"/>
                <a:gd name="connsiteY53" fmla="*/ 192882 h 440532"/>
                <a:gd name="connsiteX54" fmla="*/ 1031081 w 2926556"/>
                <a:gd name="connsiteY54" fmla="*/ 214313 h 440532"/>
                <a:gd name="connsiteX55" fmla="*/ 1235868 w 2926556"/>
                <a:gd name="connsiteY55" fmla="*/ 228600 h 440532"/>
                <a:gd name="connsiteX56" fmla="*/ 1540668 w 2926556"/>
                <a:gd name="connsiteY56" fmla="*/ 2381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26556" h="440532">
                  <a:moveTo>
                    <a:pt x="1540668" y="238125"/>
                  </a:moveTo>
                  <a:lnTo>
                    <a:pt x="1738312" y="238125"/>
                  </a:lnTo>
                  <a:lnTo>
                    <a:pt x="1916906" y="235744"/>
                  </a:lnTo>
                  <a:lnTo>
                    <a:pt x="2088356" y="230982"/>
                  </a:lnTo>
                  <a:lnTo>
                    <a:pt x="2307431" y="219075"/>
                  </a:lnTo>
                  <a:lnTo>
                    <a:pt x="2438400" y="207169"/>
                  </a:lnTo>
                  <a:lnTo>
                    <a:pt x="2547937" y="197644"/>
                  </a:lnTo>
                  <a:lnTo>
                    <a:pt x="2586037" y="192882"/>
                  </a:lnTo>
                  <a:lnTo>
                    <a:pt x="2621756" y="185738"/>
                  </a:lnTo>
                  <a:lnTo>
                    <a:pt x="2671762" y="169069"/>
                  </a:lnTo>
                  <a:lnTo>
                    <a:pt x="2719387" y="147638"/>
                  </a:lnTo>
                  <a:lnTo>
                    <a:pt x="2759868" y="126207"/>
                  </a:lnTo>
                  <a:lnTo>
                    <a:pt x="2805112" y="97632"/>
                  </a:lnTo>
                  <a:lnTo>
                    <a:pt x="2828925" y="76200"/>
                  </a:lnTo>
                  <a:lnTo>
                    <a:pt x="2857500" y="42863"/>
                  </a:lnTo>
                  <a:lnTo>
                    <a:pt x="2878931" y="16669"/>
                  </a:lnTo>
                  <a:lnTo>
                    <a:pt x="2895600" y="0"/>
                  </a:lnTo>
                  <a:lnTo>
                    <a:pt x="2907506" y="0"/>
                  </a:lnTo>
                  <a:lnTo>
                    <a:pt x="2919412" y="0"/>
                  </a:lnTo>
                  <a:lnTo>
                    <a:pt x="2924175" y="7144"/>
                  </a:lnTo>
                  <a:lnTo>
                    <a:pt x="2926556" y="19050"/>
                  </a:lnTo>
                  <a:cubicBezTo>
                    <a:pt x="2925762" y="39688"/>
                    <a:pt x="2924969" y="60325"/>
                    <a:pt x="2924175" y="80963"/>
                  </a:cubicBezTo>
                  <a:lnTo>
                    <a:pt x="2914650" y="159544"/>
                  </a:lnTo>
                  <a:lnTo>
                    <a:pt x="2897981" y="238125"/>
                  </a:lnTo>
                  <a:lnTo>
                    <a:pt x="2883693" y="280988"/>
                  </a:lnTo>
                  <a:lnTo>
                    <a:pt x="2852737" y="357188"/>
                  </a:lnTo>
                  <a:lnTo>
                    <a:pt x="2826543" y="404813"/>
                  </a:lnTo>
                  <a:lnTo>
                    <a:pt x="2695575" y="440532"/>
                  </a:lnTo>
                  <a:lnTo>
                    <a:pt x="2462212" y="440532"/>
                  </a:lnTo>
                  <a:lnTo>
                    <a:pt x="2216943" y="438150"/>
                  </a:lnTo>
                  <a:lnTo>
                    <a:pt x="1862137" y="440532"/>
                  </a:lnTo>
                  <a:lnTo>
                    <a:pt x="1516856" y="438150"/>
                  </a:lnTo>
                  <a:lnTo>
                    <a:pt x="1219200" y="438150"/>
                  </a:lnTo>
                  <a:lnTo>
                    <a:pt x="831056" y="431007"/>
                  </a:lnTo>
                  <a:lnTo>
                    <a:pt x="514350" y="419100"/>
                  </a:lnTo>
                  <a:lnTo>
                    <a:pt x="447675" y="416719"/>
                  </a:lnTo>
                  <a:lnTo>
                    <a:pt x="133350" y="366713"/>
                  </a:lnTo>
                  <a:lnTo>
                    <a:pt x="76200" y="323850"/>
                  </a:lnTo>
                  <a:lnTo>
                    <a:pt x="35718" y="283369"/>
                  </a:lnTo>
                  <a:lnTo>
                    <a:pt x="9525" y="250032"/>
                  </a:lnTo>
                  <a:lnTo>
                    <a:pt x="0" y="230982"/>
                  </a:lnTo>
                  <a:lnTo>
                    <a:pt x="0" y="219075"/>
                  </a:lnTo>
                  <a:lnTo>
                    <a:pt x="4762" y="209550"/>
                  </a:lnTo>
                  <a:lnTo>
                    <a:pt x="42862" y="185738"/>
                  </a:lnTo>
                  <a:lnTo>
                    <a:pt x="123825" y="140494"/>
                  </a:lnTo>
                  <a:lnTo>
                    <a:pt x="200025" y="104775"/>
                  </a:lnTo>
                  <a:lnTo>
                    <a:pt x="240506" y="88107"/>
                  </a:lnTo>
                  <a:lnTo>
                    <a:pt x="266700" y="80963"/>
                  </a:lnTo>
                  <a:lnTo>
                    <a:pt x="292893" y="78582"/>
                  </a:lnTo>
                  <a:lnTo>
                    <a:pt x="314325" y="83344"/>
                  </a:lnTo>
                  <a:lnTo>
                    <a:pt x="361950" y="97632"/>
                  </a:lnTo>
                  <a:lnTo>
                    <a:pt x="490537" y="135732"/>
                  </a:lnTo>
                  <a:lnTo>
                    <a:pt x="654843" y="171450"/>
                  </a:lnTo>
                  <a:lnTo>
                    <a:pt x="831056" y="192882"/>
                  </a:lnTo>
                  <a:lnTo>
                    <a:pt x="1031081" y="214313"/>
                  </a:lnTo>
                  <a:lnTo>
                    <a:pt x="1235868" y="228600"/>
                  </a:lnTo>
                  <a:lnTo>
                    <a:pt x="1540668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70461518-DEDA-4919-894A-4D62448998F1}"/>
                </a:ext>
              </a:extLst>
            </p:cNvPr>
            <p:cNvSpPr/>
            <p:nvPr/>
          </p:nvSpPr>
          <p:spPr>
            <a:xfrm rot="16200000">
              <a:off x="3448050" y="4370388"/>
              <a:ext cx="909638" cy="1331912"/>
            </a:xfrm>
            <a:custGeom>
              <a:avLst/>
              <a:gdLst>
                <a:gd name="connsiteX0" fmla="*/ 400050 w 909638"/>
                <a:gd name="connsiteY0" fmla="*/ 552450 h 1331119"/>
                <a:gd name="connsiteX1" fmla="*/ 342900 w 909638"/>
                <a:gd name="connsiteY1" fmla="*/ 457200 h 1331119"/>
                <a:gd name="connsiteX2" fmla="*/ 283369 w 909638"/>
                <a:gd name="connsiteY2" fmla="*/ 364331 h 1331119"/>
                <a:gd name="connsiteX3" fmla="*/ 202406 w 909638"/>
                <a:gd name="connsiteY3" fmla="*/ 245269 h 1331119"/>
                <a:gd name="connsiteX4" fmla="*/ 152400 w 909638"/>
                <a:gd name="connsiteY4" fmla="*/ 176213 h 1331119"/>
                <a:gd name="connsiteX5" fmla="*/ 104775 w 909638"/>
                <a:gd name="connsiteY5" fmla="*/ 109538 h 1331119"/>
                <a:gd name="connsiteX6" fmla="*/ 88106 w 909638"/>
                <a:gd name="connsiteY6" fmla="*/ 88106 h 1331119"/>
                <a:gd name="connsiteX7" fmla="*/ 54769 w 909638"/>
                <a:gd name="connsiteY7" fmla="*/ 59531 h 1331119"/>
                <a:gd name="connsiteX8" fmla="*/ 28575 w 909638"/>
                <a:gd name="connsiteY8" fmla="*/ 33338 h 1331119"/>
                <a:gd name="connsiteX9" fmla="*/ 0 w 909638"/>
                <a:gd name="connsiteY9" fmla="*/ 0 h 1331119"/>
                <a:gd name="connsiteX10" fmla="*/ 411956 w 909638"/>
                <a:gd name="connsiteY10" fmla="*/ 59531 h 1331119"/>
                <a:gd name="connsiteX11" fmla="*/ 459581 w 909638"/>
                <a:gd name="connsiteY11" fmla="*/ 200025 h 1331119"/>
                <a:gd name="connsiteX12" fmla="*/ 533400 w 909638"/>
                <a:gd name="connsiteY12" fmla="*/ 397669 h 1331119"/>
                <a:gd name="connsiteX13" fmla="*/ 638175 w 909638"/>
                <a:gd name="connsiteY13" fmla="*/ 666750 h 1331119"/>
                <a:gd name="connsiteX14" fmla="*/ 721519 w 909638"/>
                <a:gd name="connsiteY14" fmla="*/ 866775 h 1331119"/>
                <a:gd name="connsiteX15" fmla="*/ 909638 w 909638"/>
                <a:gd name="connsiteY15" fmla="*/ 1278731 h 1331119"/>
                <a:gd name="connsiteX16" fmla="*/ 804863 w 909638"/>
                <a:gd name="connsiteY16" fmla="*/ 1331119 h 1331119"/>
                <a:gd name="connsiteX17" fmla="*/ 723900 w 909638"/>
                <a:gd name="connsiteY17" fmla="*/ 1143000 h 1331119"/>
                <a:gd name="connsiteX18" fmla="*/ 611981 w 909638"/>
                <a:gd name="connsiteY18" fmla="*/ 921544 h 1331119"/>
                <a:gd name="connsiteX19" fmla="*/ 500063 w 909638"/>
                <a:gd name="connsiteY19" fmla="*/ 721519 h 1331119"/>
                <a:gd name="connsiteX20" fmla="*/ 400050 w 909638"/>
                <a:gd name="connsiteY20" fmla="*/ 552450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9638" h="1331119">
                  <a:moveTo>
                    <a:pt x="400050" y="552450"/>
                  </a:moveTo>
                  <a:lnTo>
                    <a:pt x="342900" y="457200"/>
                  </a:lnTo>
                  <a:lnTo>
                    <a:pt x="283369" y="364331"/>
                  </a:lnTo>
                  <a:lnTo>
                    <a:pt x="202406" y="245269"/>
                  </a:lnTo>
                  <a:lnTo>
                    <a:pt x="152400" y="176213"/>
                  </a:lnTo>
                  <a:lnTo>
                    <a:pt x="104775" y="109538"/>
                  </a:lnTo>
                  <a:lnTo>
                    <a:pt x="88106" y="88106"/>
                  </a:lnTo>
                  <a:lnTo>
                    <a:pt x="54769" y="59531"/>
                  </a:lnTo>
                  <a:lnTo>
                    <a:pt x="28575" y="33338"/>
                  </a:lnTo>
                  <a:lnTo>
                    <a:pt x="0" y="0"/>
                  </a:lnTo>
                  <a:lnTo>
                    <a:pt x="411956" y="59531"/>
                  </a:lnTo>
                  <a:lnTo>
                    <a:pt x="459581" y="200025"/>
                  </a:lnTo>
                  <a:lnTo>
                    <a:pt x="533400" y="397669"/>
                  </a:lnTo>
                  <a:lnTo>
                    <a:pt x="638175" y="666750"/>
                  </a:lnTo>
                  <a:lnTo>
                    <a:pt x="721519" y="866775"/>
                  </a:lnTo>
                  <a:lnTo>
                    <a:pt x="909638" y="1278731"/>
                  </a:lnTo>
                  <a:lnTo>
                    <a:pt x="804863" y="1331119"/>
                  </a:lnTo>
                  <a:lnTo>
                    <a:pt x="723900" y="1143000"/>
                  </a:lnTo>
                  <a:lnTo>
                    <a:pt x="611981" y="921544"/>
                  </a:lnTo>
                  <a:lnTo>
                    <a:pt x="500063" y="721519"/>
                  </a:lnTo>
                  <a:lnTo>
                    <a:pt x="400050" y="552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2">
              <a:extLst>
                <a:ext uri="{FF2B5EF4-FFF2-40B4-BE49-F238E27FC236}">
                  <a16:creationId xmlns:a16="http://schemas.microsoft.com/office/drawing/2014/main" id="{E946C945-AB3D-434E-94A6-4C2047A225B1}"/>
                </a:ext>
              </a:extLst>
            </p:cNvPr>
            <p:cNvSpPr/>
            <p:nvPr/>
          </p:nvSpPr>
          <p:spPr>
            <a:xfrm rot="16200000">
              <a:off x="3993357" y="4307681"/>
              <a:ext cx="919162" cy="739775"/>
            </a:xfrm>
            <a:custGeom>
              <a:avLst/>
              <a:gdLst>
                <a:gd name="connsiteX0" fmla="*/ 647700 w 919163"/>
                <a:gd name="connsiteY0" fmla="*/ 164306 h 740569"/>
                <a:gd name="connsiteX1" fmla="*/ 523875 w 919163"/>
                <a:gd name="connsiteY1" fmla="*/ 252412 h 740569"/>
                <a:gd name="connsiteX2" fmla="*/ 464344 w 919163"/>
                <a:gd name="connsiteY2" fmla="*/ 292894 h 740569"/>
                <a:gd name="connsiteX3" fmla="*/ 397669 w 919163"/>
                <a:gd name="connsiteY3" fmla="*/ 342900 h 740569"/>
                <a:gd name="connsiteX4" fmla="*/ 314325 w 919163"/>
                <a:gd name="connsiteY4" fmla="*/ 381000 h 740569"/>
                <a:gd name="connsiteX5" fmla="*/ 188119 w 919163"/>
                <a:gd name="connsiteY5" fmla="*/ 442912 h 740569"/>
                <a:gd name="connsiteX6" fmla="*/ 123825 w 919163"/>
                <a:gd name="connsiteY6" fmla="*/ 478631 h 740569"/>
                <a:gd name="connsiteX7" fmla="*/ 61913 w 919163"/>
                <a:gd name="connsiteY7" fmla="*/ 514350 h 740569"/>
                <a:gd name="connsiteX8" fmla="*/ 30957 w 919163"/>
                <a:gd name="connsiteY8" fmla="*/ 538162 h 740569"/>
                <a:gd name="connsiteX9" fmla="*/ 14288 w 919163"/>
                <a:gd name="connsiteY9" fmla="*/ 557212 h 740569"/>
                <a:gd name="connsiteX10" fmla="*/ 2382 w 919163"/>
                <a:gd name="connsiteY10" fmla="*/ 583406 h 740569"/>
                <a:gd name="connsiteX11" fmla="*/ 0 w 919163"/>
                <a:gd name="connsiteY11" fmla="*/ 604837 h 740569"/>
                <a:gd name="connsiteX12" fmla="*/ 4763 w 919163"/>
                <a:gd name="connsiteY12" fmla="*/ 638175 h 740569"/>
                <a:gd name="connsiteX13" fmla="*/ 14288 w 919163"/>
                <a:gd name="connsiteY13" fmla="*/ 661987 h 740569"/>
                <a:gd name="connsiteX14" fmla="*/ 35719 w 919163"/>
                <a:gd name="connsiteY14" fmla="*/ 690562 h 740569"/>
                <a:gd name="connsiteX15" fmla="*/ 57150 w 919163"/>
                <a:gd name="connsiteY15" fmla="*/ 711994 h 740569"/>
                <a:gd name="connsiteX16" fmla="*/ 78582 w 919163"/>
                <a:gd name="connsiteY16" fmla="*/ 726281 h 740569"/>
                <a:gd name="connsiteX17" fmla="*/ 107157 w 919163"/>
                <a:gd name="connsiteY17" fmla="*/ 735806 h 740569"/>
                <a:gd name="connsiteX18" fmla="*/ 138113 w 919163"/>
                <a:gd name="connsiteY18" fmla="*/ 740569 h 740569"/>
                <a:gd name="connsiteX19" fmla="*/ 166688 w 919163"/>
                <a:gd name="connsiteY19" fmla="*/ 735806 h 740569"/>
                <a:gd name="connsiteX20" fmla="*/ 211932 w 919163"/>
                <a:gd name="connsiteY20" fmla="*/ 726281 h 740569"/>
                <a:gd name="connsiteX21" fmla="*/ 273844 w 919163"/>
                <a:gd name="connsiteY21" fmla="*/ 707231 h 740569"/>
                <a:gd name="connsiteX22" fmla="*/ 350044 w 919163"/>
                <a:gd name="connsiteY22" fmla="*/ 673894 h 740569"/>
                <a:gd name="connsiteX23" fmla="*/ 411957 w 919163"/>
                <a:gd name="connsiteY23" fmla="*/ 640556 h 740569"/>
                <a:gd name="connsiteX24" fmla="*/ 469107 w 919163"/>
                <a:gd name="connsiteY24" fmla="*/ 602456 h 740569"/>
                <a:gd name="connsiteX25" fmla="*/ 519113 w 919163"/>
                <a:gd name="connsiteY25" fmla="*/ 566737 h 740569"/>
                <a:gd name="connsiteX26" fmla="*/ 590550 w 919163"/>
                <a:gd name="connsiteY26" fmla="*/ 504825 h 740569"/>
                <a:gd name="connsiteX27" fmla="*/ 688182 w 919163"/>
                <a:gd name="connsiteY27" fmla="*/ 395287 h 740569"/>
                <a:gd name="connsiteX28" fmla="*/ 783432 w 919163"/>
                <a:gd name="connsiteY28" fmla="*/ 266700 h 740569"/>
                <a:gd name="connsiteX29" fmla="*/ 857250 w 919163"/>
                <a:gd name="connsiteY29" fmla="*/ 147637 h 740569"/>
                <a:gd name="connsiteX30" fmla="*/ 909638 w 919163"/>
                <a:gd name="connsiteY30" fmla="*/ 52387 h 740569"/>
                <a:gd name="connsiteX31" fmla="*/ 916782 w 919163"/>
                <a:gd name="connsiteY31" fmla="*/ 30956 h 740569"/>
                <a:gd name="connsiteX32" fmla="*/ 919163 w 919163"/>
                <a:gd name="connsiteY32" fmla="*/ 11906 h 740569"/>
                <a:gd name="connsiteX33" fmla="*/ 914400 w 919163"/>
                <a:gd name="connsiteY33" fmla="*/ 2381 h 740569"/>
                <a:gd name="connsiteX34" fmla="*/ 900113 w 919163"/>
                <a:gd name="connsiteY34" fmla="*/ 0 h 740569"/>
                <a:gd name="connsiteX35" fmla="*/ 869157 w 919163"/>
                <a:gd name="connsiteY35" fmla="*/ 9525 h 740569"/>
                <a:gd name="connsiteX36" fmla="*/ 828675 w 919163"/>
                <a:gd name="connsiteY36" fmla="*/ 35719 h 740569"/>
                <a:gd name="connsiteX37" fmla="*/ 733425 w 919163"/>
                <a:gd name="connsiteY37" fmla="*/ 107156 h 740569"/>
                <a:gd name="connsiteX38" fmla="*/ 647700 w 919163"/>
                <a:gd name="connsiteY38" fmla="*/ 164306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9163" h="740569">
                  <a:moveTo>
                    <a:pt x="647700" y="164306"/>
                  </a:moveTo>
                  <a:lnTo>
                    <a:pt x="523875" y="252412"/>
                  </a:lnTo>
                  <a:lnTo>
                    <a:pt x="464344" y="292894"/>
                  </a:lnTo>
                  <a:lnTo>
                    <a:pt x="397669" y="342900"/>
                  </a:lnTo>
                  <a:lnTo>
                    <a:pt x="314325" y="381000"/>
                  </a:lnTo>
                  <a:lnTo>
                    <a:pt x="188119" y="442912"/>
                  </a:lnTo>
                  <a:lnTo>
                    <a:pt x="123825" y="478631"/>
                  </a:lnTo>
                  <a:lnTo>
                    <a:pt x="61913" y="514350"/>
                  </a:lnTo>
                  <a:lnTo>
                    <a:pt x="30957" y="538162"/>
                  </a:lnTo>
                  <a:lnTo>
                    <a:pt x="14288" y="557212"/>
                  </a:lnTo>
                  <a:lnTo>
                    <a:pt x="2382" y="583406"/>
                  </a:lnTo>
                  <a:lnTo>
                    <a:pt x="0" y="604837"/>
                  </a:lnTo>
                  <a:lnTo>
                    <a:pt x="4763" y="638175"/>
                  </a:lnTo>
                  <a:lnTo>
                    <a:pt x="14288" y="661987"/>
                  </a:lnTo>
                  <a:lnTo>
                    <a:pt x="35719" y="690562"/>
                  </a:lnTo>
                  <a:lnTo>
                    <a:pt x="57150" y="711994"/>
                  </a:lnTo>
                  <a:lnTo>
                    <a:pt x="78582" y="726281"/>
                  </a:lnTo>
                  <a:lnTo>
                    <a:pt x="107157" y="735806"/>
                  </a:lnTo>
                  <a:lnTo>
                    <a:pt x="138113" y="740569"/>
                  </a:lnTo>
                  <a:lnTo>
                    <a:pt x="166688" y="735806"/>
                  </a:lnTo>
                  <a:lnTo>
                    <a:pt x="211932" y="726281"/>
                  </a:lnTo>
                  <a:lnTo>
                    <a:pt x="273844" y="707231"/>
                  </a:lnTo>
                  <a:lnTo>
                    <a:pt x="350044" y="673894"/>
                  </a:lnTo>
                  <a:lnTo>
                    <a:pt x="411957" y="640556"/>
                  </a:lnTo>
                  <a:lnTo>
                    <a:pt x="469107" y="602456"/>
                  </a:lnTo>
                  <a:lnTo>
                    <a:pt x="519113" y="566737"/>
                  </a:lnTo>
                  <a:lnTo>
                    <a:pt x="590550" y="504825"/>
                  </a:lnTo>
                  <a:lnTo>
                    <a:pt x="688182" y="395287"/>
                  </a:lnTo>
                  <a:lnTo>
                    <a:pt x="783432" y="266700"/>
                  </a:lnTo>
                  <a:lnTo>
                    <a:pt x="857250" y="147637"/>
                  </a:lnTo>
                  <a:lnTo>
                    <a:pt x="909638" y="52387"/>
                  </a:lnTo>
                  <a:lnTo>
                    <a:pt x="916782" y="30956"/>
                  </a:lnTo>
                  <a:lnTo>
                    <a:pt x="919163" y="11906"/>
                  </a:lnTo>
                  <a:lnTo>
                    <a:pt x="914400" y="2381"/>
                  </a:lnTo>
                  <a:lnTo>
                    <a:pt x="900113" y="0"/>
                  </a:lnTo>
                  <a:lnTo>
                    <a:pt x="869157" y="9525"/>
                  </a:lnTo>
                  <a:lnTo>
                    <a:pt x="828675" y="35719"/>
                  </a:lnTo>
                  <a:lnTo>
                    <a:pt x="733425" y="107156"/>
                  </a:lnTo>
                  <a:lnTo>
                    <a:pt x="647700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4B1A72D1-FA44-4E38-813E-B7D90CB1FA88}"/>
                </a:ext>
              </a:extLst>
            </p:cNvPr>
            <p:cNvSpPr/>
            <p:nvPr/>
          </p:nvSpPr>
          <p:spPr>
            <a:xfrm rot="16200000">
              <a:off x="3171826" y="3635375"/>
              <a:ext cx="3905250" cy="885825"/>
            </a:xfrm>
            <a:custGeom>
              <a:avLst/>
              <a:gdLst>
                <a:gd name="connsiteX0" fmla="*/ 2209800 w 3905250"/>
                <a:gd name="connsiteY0" fmla="*/ 657225 h 885825"/>
                <a:gd name="connsiteX1" fmla="*/ 2073275 w 3905250"/>
                <a:gd name="connsiteY1" fmla="*/ 650875 h 885825"/>
                <a:gd name="connsiteX2" fmla="*/ 1962150 w 3905250"/>
                <a:gd name="connsiteY2" fmla="*/ 644525 h 885825"/>
                <a:gd name="connsiteX3" fmla="*/ 1819275 w 3905250"/>
                <a:gd name="connsiteY3" fmla="*/ 635000 h 885825"/>
                <a:gd name="connsiteX4" fmla="*/ 1644650 w 3905250"/>
                <a:gd name="connsiteY4" fmla="*/ 622300 h 885825"/>
                <a:gd name="connsiteX5" fmla="*/ 1473200 w 3905250"/>
                <a:gd name="connsiteY5" fmla="*/ 603250 h 885825"/>
                <a:gd name="connsiteX6" fmla="*/ 1314450 w 3905250"/>
                <a:gd name="connsiteY6" fmla="*/ 584200 h 885825"/>
                <a:gd name="connsiteX7" fmla="*/ 1193800 w 3905250"/>
                <a:gd name="connsiteY7" fmla="*/ 565150 h 885825"/>
                <a:gd name="connsiteX8" fmla="*/ 1089025 w 3905250"/>
                <a:gd name="connsiteY8" fmla="*/ 539750 h 885825"/>
                <a:gd name="connsiteX9" fmla="*/ 971550 w 3905250"/>
                <a:gd name="connsiteY9" fmla="*/ 508000 h 885825"/>
                <a:gd name="connsiteX10" fmla="*/ 857250 w 3905250"/>
                <a:gd name="connsiteY10" fmla="*/ 473075 h 885825"/>
                <a:gd name="connsiteX11" fmla="*/ 736600 w 3905250"/>
                <a:gd name="connsiteY11" fmla="*/ 428625 h 885825"/>
                <a:gd name="connsiteX12" fmla="*/ 593725 w 3905250"/>
                <a:gd name="connsiteY12" fmla="*/ 365125 h 885825"/>
                <a:gd name="connsiteX13" fmla="*/ 479425 w 3905250"/>
                <a:gd name="connsiteY13" fmla="*/ 304800 h 885825"/>
                <a:gd name="connsiteX14" fmla="*/ 365125 w 3905250"/>
                <a:gd name="connsiteY14" fmla="*/ 234950 h 885825"/>
                <a:gd name="connsiteX15" fmla="*/ 288925 w 3905250"/>
                <a:gd name="connsiteY15" fmla="*/ 187325 h 885825"/>
                <a:gd name="connsiteX16" fmla="*/ 212725 w 3905250"/>
                <a:gd name="connsiteY16" fmla="*/ 133350 h 885825"/>
                <a:gd name="connsiteX17" fmla="*/ 117475 w 3905250"/>
                <a:gd name="connsiteY17" fmla="*/ 63500 h 885825"/>
                <a:gd name="connsiteX18" fmla="*/ 69850 w 3905250"/>
                <a:gd name="connsiteY18" fmla="*/ 22225 h 885825"/>
                <a:gd name="connsiteX19" fmla="*/ 34925 w 3905250"/>
                <a:gd name="connsiteY19" fmla="*/ 3175 h 885825"/>
                <a:gd name="connsiteX20" fmla="*/ 6350 w 3905250"/>
                <a:gd name="connsiteY20" fmla="*/ 0 h 885825"/>
                <a:gd name="connsiteX21" fmla="*/ 0 w 3905250"/>
                <a:gd name="connsiteY21" fmla="*/ 9525 h 885825"/>
                <a:gd name="connsiteX22" fmla="*/ 3175 w 3905250"/>
                <a:gd name="connsiteY22" fmla="*/ 31750 h 885825"/>
                <a:gd name="connsiteX23" fmla="*/ 25400 w 3905250"/>
                <a:gd name="connsiteY23" fmla="*/ 73025 h 885825"/>
                <a:gd name="connsiteX24" fmla="*/ 95250 w 3905250"/>
                <a:gd name="connsiteY24" fmla="*/ 152400 h 885825"/>
                <a:gd name="connsiteX25" fmla="*/ 161925 w 3905250"/>
                <a:gd name="connsiteY25" fmla="*/ 219075 h 885825"/>
                <a:gd name="connsiteX26" fmla="*/ 260350 w 3905250"/>
                <a:gd name="connsiteY26" fmla="*/ 311150 h 885825"/>
                <a:gd name="connsiteX27" fmla="*/ 346075 w 3905250"/>
                <a:gd name="connsiteY27" fmla="*/ 381000 h 885825"/>
                <a:gd name="connsiteX28" fmla="*/ 406400 w 3905250"/>
                <a:gd name="connsiteY28" fmla="*/ 425450 h 885825"/>
                <a:gd name="connsiteX29" fmla="*/ 523875 w 3905250"/>
                <a:gd name="connsiteY29" fmla="*/ 498475 h 885825"/>
                <a:gd name="connsiteX30" fmla="*/ 628650 w 3905250"/>
                <a:gd name="connsiteY30" fmla="*/ 558800 h 885825"/>
                <a:gd name="connsiteX31" fmla="*/ 749300 w 3905250"/>
                <a:gd name="connsiteY31" fmla="*/ 619125 h 885825"/>
                <a:gd name="connsiteX32" fmla="*/ 901700 w 3905250"/>
                <a:gd name="connsiteY32" fmla="*/ 679450 h 885825"/>
                <a:gd name="connsiteX33" fmla="*/ 1016000 w 3905250"/>
                <a:gd name="connsiteY33" fmla="*/ 717550 h 885825"/>
                <a:gd name="connsiteX34" fmla="*/ 1136650 w 3905250"/>
                <a:gd name="connsiteY34" fmla="*/ 752475 h 885825"/>
                <a:gd name="connsiteX35" fmla="*/ 1292225 w 3905250"/>
                <a:gd name="connsiteY35" fmla="*/ 787400 h 885825"/>
                <a:gd name="connsiteX36" fmla="*/ 1438275 w 3905250"/>
                <a:gd name="connsiteY36" fmla="*/ 812800 h 885825"/>
                <a:gd name="connsiteX37" fmla="*/ 1606550 w 3905250"/>
                <a:gd name="connsiteY37" fmla="*/ 831850 h 885825"/>
                <a:gd name="connsiteX38" fmla="*/ 1720850 w 3905250"/>
                <a:gd name="connsiteY38" fmla="*/ 844550 h 885825"/>
                <a:gd name="connsiteX39" fmla="*/ 1885950 w 3905250"/>
                <a:gd name="connsiteY39" fmla="*/ 863600 h 885825"/>
                <a:gd name="connsiteX40" fmla="*/ 2051050 w 3905250"/>
                <a:gd name="connsiteY40" fmla="*/ 869950 h 885825"/>
                <a:gd name="connsiteX41" fmla="*/ 2406650 w 3905250"/>
                <a:gd name="connsiteY41" fmla="*/ 879475 h 885825"/>
                <a:gd name="connsiteX42" fmla="*/ 2714625 w 3905250"/>
                <a:gd name="connsiteY42" fmla="*/ 885825 h 885825"/>
                <a:gd name="connsiteX43" fmla="*/ 2955925 w 3905250"/>
                <a:gd name="connsiteY43" fmla="*/ 882650 h 885825"/>
                <a:gd name="connsiteX44" fmla="*/ 3311525 w 3905250"/>
                <a:gd name="connsiteY44" fmla="*/ 885825 h 885825"/>
                <a:gd name="connsiteX45" fmla="*/ 3730625 w 3905250"/>
                <a:gd name="connsiteY45" fmla="*/ 882650 h 885825"/>
                <a:gd name="connsiteX46" fmla="*/ 3835400 w 3905250"/>
                <a:gd name="connsiteY46" fmla="*/ 727075 h 885825"/>
                <a:gd name="connsiteX47" fmla="*/ 3857625 w 3905250"/>
                <a:gd name="connsiteY47" fmla="*/ 625475 h 885825"/>
                <a:gd name="connsiteX48" fmla="*/ 3892550 w 3905250"/>
                <a:gd name="connsiteY48" fmla="*/ 479425 h 885825"/>
                <a:gd name="connsiteX49" fmla="*/ 3905250 w 3905250"/>
                <a:gd name="connsiteY49" fmla="*/ 422275 h 885825"/>
                <a:gd name="connsiteX50" fmla="*/ 3905250 w 3905250"/>
                <a:gd name="connsiteY50" fmla="*/ 406400 h 885825"/>
                <a:gd name="connsiteX51" fmla="*/ 3898900 w 3905250"/>
                <a:gd name="connsiteY51" fmla="*/ 390525 h 885825"/>
                <a:gd name="connsiteX52" fmla="*/ 3873500 w 3905250"/>
                <a:gd name="connsiteY52" fmla="*/ 387350 h 885825"/>
                <a:gd name="connsiteX53" fmla="*/ 3848100 w 3905250"/>
                <a:gd name="connsiteY53" fmla="*/ 400050 h 885825"/>
                <a:gd name="connsiteX54" fmla="*/ 3787775 w 3905250"/>
                <a:gd name="connsiteY54" fmla="*/ 460375 h 885825"/>
                <a:gd name="connsiteX55" fmla="*/ 3695700 w 3905250"/>
                <a:gd name="connsiteY55" fmla="*/ 558800 h 885825"/>
                <a:gd name="connsiteX56" fmla="*/ 3673475 w 3905250"/>
                <a:gd name="connsiteY56" fmla="*/ 577850 h 885825"/>
                <a:gd name="connsiteX57" fmla="*/ 3641725 w 3905250"/>
                <a:gd name="connsiteY57" fmla="*/ 593725 h 885825"/>
                <a:gd name="connsiteX58" fmla="*/ 3578225 w 3905250"/>
                <a:gd name="connsiteY58" fmla="*/ 612775 h 885825"/>
                <a:gd name="connsiteX59" fmla="*/ 3521075 w 3905250"/>
                <a:gd name="connsiteY59" fmla="*/ 625475 h 885825"/>
                <a:gd name="connsiteX60" fmla="*/ 3454400 w 3905250"/>
                <a:gd name="connsiteY60" fmla="*/ 635000 h 885825"/>
                <a:gd name="connsiteX61" fmla="*/ 3286125 w 3905250"/>
                <a:gd name="connsiteY61" fmla="*/ 641350 h 885825"/>
                <a:gd name="connsiteX62" fmla="*/ 3082925 w 3905250"/>
                <a:gd name="connsiteY62" fmla="*/ 650875 h 885825"/>
                <a:gd name="connsiteX63" fmla="*/ 2841625 w 3905250"/>
                <a:gd name="connsiteY63" fmla="*/ 660400 h 885825"/>
                <a:gd name="connsiteX64" fmla="*/ 2559050 w 3905250"/>
                <a:gd name="connsiteY64" fmla="*/ 663575 h 885825"/>
                <a:gd name="connsiteX65" fmla="*/ 2209800 w 3905250"/>
                <a:gd name="connsiteY65" fmla="*/ 6572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05250" h="885825">
                  <a:moveTo>
                    <a:pt x="2209800" y="657225"/>
                  </a:moveTo>
                  <a:lnTo>
                    <a:pt x="2073275" y="650875"/>
                  </a:lnTo>
                  <a:lnTo>
                    <a:pt x="1962150" y="644525"/>
                  </a:lnTo>
                  <a:lnTo>
                    <a:pt x="1819275" y="635000"/>
                  </a:lnTo>
                  <a:lnTo>
                    <a:pt x="1644650" y="622300"/>
                  </a:lnTo>
                  <a:lnTo>
                    <a:pt x="1473200" y="603250"/>
                  </a:lnTo>
                  <a:lnTo>
                    <a:pt x="1314450" y="584200"/>
                  </a:lnTo>
                  <a:lnTo>
                    <a:pt x="1193800" y="565150"/>
                  </a:lnTo>
                  <a:lnTo>
                    <a:pt x="1089025" y="539750"/>
                  </a:lnTo>
                  <a:lnTo>
                    <a:pt x="971550" y="508000"/>
                  </a:lnTo>
                  <a:lnTo>
                    <a:pt x="857250" y="473075"/>
                  </a:lnTo>
                  <a:lnTo>
                    <a:pt x="736600" y="428625"/>
                  </a:lnTo>
                  <a:lnTo>
                    <a:pt x="593725" y="365125"/>
                  </a:lnTo>
                  <a:lnTo>
                    <a:pt x="479425" y="304800"/>
                  </a:lnTo>
                  <a:lnTo>
                    <a:pt x="365125" y="234950"/>
                  </a:lnTo>
                  <a:lnTo>
                    <a:pt x="288925" y="187325"/>
                  </a:lnTo>
                  <a:lnTo>
                    <a:pt x="212725" y="133350"/>
                  </a:lnTo>
                  <a:lnTo>
                    <a:pt x="117475" y="63500"/>
                  </a:lnTo>
                  <a:lnTo>
                    <a:pt x="69850" y="22225"/>
                  </a:lnTo>
                  <a:lnTo>
                    <a:pt x="34925" y="3175"/>
                  </a:lnTo>
                  <a:lnTo>
                    <a:pt x="6350" y="0"/>
                  </a:lnTo>
                  <a:lnTo>
                    <a:pt x="0" y="9525"/>
                  </a:lnTo>
                  <a:lnTo>
                    <a:pt x="3175" y="31750"/>
                  </a:lnTo>
                  <a:lnTo>
                    <a:pt x="25400" y="73025"/>
                  </a:lnTo>
                  <a:lnTo>
                    <a:pt x="95250" y="152400"/>
                  </a:lnTo>
                  <a:lnTo>
                    <a:pt x="161925" y="219075"/>
                  </a:lnTo>
                  <a:lnTo>
                    <a:pt x="260350" y="311150"/>
                  </a:lnTo>
                  <a:lnTo>
                    <a:pt x="346075" y="381000"/>
                  </a:lnTo>
                  <a:lnTo>
                    <a:pt x="406400" y="425450"/>
                  </a:lnTo>
                  <a:lnTo>
                    <a:pt x="523875" y="498475"/>
                  </a:lnTo>
                  <a:lnTo>
                    <a:pt x="628650" y="558800"/>
                  </a:lnTo>
                  <a:lnTo>
                    <a:pt x="749300" y="619125"/>
                  </a:lnTo>
                  <a:lnTo>
                    <a:pt x="901700" y="679450"/>
                  </a:lnTo>
                  <a:lnTo>
                    <a:pt x="1016000" y="717550"/>
                  </a:lnTo>
                  <a:lnTo>
                    <a:pt x="1136650" y="752475"/>
                  </a:lnTo>
                  <a:lnTo>
                    <a:pt x="1292225" y="787400"/>
                  </a:lnTo>
                  <a:lnTo>
                    <a:pt x="1438275" y="812800"/>
                  </a:lnTo>
                  <a:lnTo>
                    <a:pt x="1606550" y="831850"/>
                  </a:lnTo>
                  <a:lnTo>
                    <a:pt x="1720850" y="844550"/>
                  </a:lnTo>
                  <a:lnTo>
                    <a:pt x="1885950" y="863600"/>
                  </a:lnTo>
                  <a:lnTo>
                    <a:pt x="2051050" y="869950"/>
                  </a:lnTo>
                  <a:lnTo>
                    <a:pt x="2406650" y="879475"/>
                  </a:lnTo>
                  <a:lnTo>
                    <a:pt x="2714625" y="885825"/>
                  </a:lnTo>
                  <a:lnTo>
                    <a:pt x="2955925" y="882650"/>
                  </a:lnTo>
                  <a:lnTo>
                    <a:pt x="3311525" y="885825"/>
                  </a:lnTo>
                  <a:lnTo>
                    <a:pt x="3730625" y="882650"/>
                  </a:lnTo>
                  <a:lnTo>
                    <a:pt x="3835400" y="727075"/>
                  </a:lnTo>
                  <a:lnTo>
                    <a:pt x="3857625" y="625475"/>
                  </a:lnTo>
                  <a:lnTo>
                    <a:pt x="3892550" y="479425"/>
                  </a:lnTo>
                  <a:lnTo>
                    <a:pt x="3905250" y="422275"/>
                  </a:lnTo>
                  <a:lnTo>
                    <a:pt x="3905250" y="406400"/>
                  </a:lnTo>
                  <a:lnTo>
                    <a:pt x="3898900" y="390525"/>
                  </a:lnTo>
                  <a:lnTo>
                    <a:pt x="3873500" y="387350"/>
                  </a:lnTo>
                  <a:lnTo>
                    <a:pt x="3848100" y="400050"/>
                  </a:lnTo>
                  <a:lnTo>
                    <a:pt x="3787775" y="460375"/>
                  </a:lnTo>
                  <a:lnTo>
                    <a:pt x="3695700" y="558800"/>
                  </a:lnTo>
                  <a:lnTo>
                    <a:pt x="3673475" y="577850"/>
                  </a:lnTo>
                  <a:lnTo>
                    <a:pt x="3641725" y="593725"/>
                  </a:lnTo>
                  <a:lnTo>
                    <a:pt x="3578225" y="612775"/>
                  </a:lnTo>
                  <a:lnTo>
                    <a:pt x="3521075" y="625475"/>
                  </a:lnTo>
                  <a:lnTo>
                    <a:pt x="3454400" y="635000"/>
                  </a:lnTo>
                  <a:lnTo>
                    <a:pt x="3286125" y="641350"/>
                  </a:lnTo>
                  <a:lnTo>
                    <a:pt x="3082925" y="650875"/>
                  </a:lnTo>
                  <a:lnTo>
                    <a:pt x="2841625" y="660400"/>
                  </a:lnTo>
                  <a:lnTo>
                    <a:pt x="2559050" y="663575"/>
                  </a:lnTo>
                  <a:lnTo>
                    <a:pt x="2209800" y="657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4">
              <a:extLst>
                <a:ext uri="{FF2B5EF4-FFF2-40B4-BE49-F238E27FC236}">
                  <a16:creationId xmlns:a16="http://schemas.microsoft.com/office/drawing/2014/main" id="{A296AB27-9C11-4168-A998-38F4D37D0599}"/>
                </a:ext>
              </a:extLst>
            </p:cNvPr>
            <p:cNvSpPr/>
            <p:nvPr/>
          </p:nvSpPr>
          <p:spPr>
            <a:xfrm rot="16200000">
              <a:off x="4086225" y="3209925"/>
              <a:ext cx="4229100" cy="1714500"/>
            </a:xfrm>
            <a:custGeom>
              <a:avLst/>
              <a:gdLst>
                <a:gd name="connsiteX0" fmla="*/ 2454263 w 4228675"/>
                <a:gd name="connsiteY0" fmla="*/ 1359703 h 1713225"/>
                <a:gd name="connsiteX1" fmla="*/ 3004942 w 4228675"/>
                <a:gd name="connsiteY1" fmla="*/ 1359703 h 1713225"/>
                <a:gd name="connsiteX2" fmla="*/ 3378861 w 4228675"/>
                <a:gd name="connsiteY2" fmla="*/ 1359703 h 1713225"/>
                <a:gd name="connsiteX3" fmla="*/ 3827562 w 4228675"/>
                <a:gd name="connsiteY3" fmla="*/ 1359703 h 1713225"/>
                <a:gd name="connsiteX4" fmla="*/ 3973731 w 4228675"/>
                <a:gd name="connsiteY4" fmla="*/ 1356303 h 1713225"/>
                <a:gd name="connsiteX5" fmla="*/ 3997525 w 4228675"/>
                <a:gd name="connsiteY5" fmla="*/ 1346106 h 1713225"/>
                <a:gd name="connsiteX6" fmla="*/ 4007723 w 4228675"/>
                <a:gd name="connsiteY6" fmla="*/ 1332509 h 1713225"/>
                <a:gd name="connsiteX7" fmla="*/ 4017921 w 4228675"/>
                <a:gd name="connsiteY7" fmla="*/ 1315512 h 1713225"/>
                <a:gd name="connsiteX8" fmla="*/ 4024719 w 4228675"/>
                <a:gd name="connsiteY8" fmla="*/ 1288318 h 1713225"/>
                <a:gd name="connsiteX9" fmla="*/ 4024719 w 4228675"/>
                <a:gd name="connsiteY9" fmla="*/ 1247527 h 1713225"/>
                <a:gd name="connsiteX10" fmla="*/ 4014522 w 4228675"/>
                <a:gd name="connsiteY10" fmla="*/ 1152348 h 1713225"/>
                <a:gd name="connsiteX11" fmla="*/ 4004324 w 4228675"/>
                <a:gd name="connsiteY11" fmla="*/ 1016378 h 1713225"/>
                <a:gd name="connsiteX12" fmla="*/ 3973731 w 4228675"/>
                <a:gd name="connsiteY12" fmla="*/ 877008 h 1713225"/>
                <a:gd name="connsiteX13" fmla="*/ 3932939 w 4228675"/>
                <a:gd name="connsiteY13" fmla="*/ 662855 h 1713225"/>
                <a:gd name="connsiteX14" fmla="*/ 3888749 w 4228675"/>
                <a:gd name="connsiteY14" fmla="*/ 431706 h 1713225"/>
                <a:gd name="connsiteX15" fmla="*/ 3830962 w 4228675"/>
                <a:gd name="connsiteY15" fmla="*/ 139370 h 1713225"/>
                <a:gd name="connsiteX16" fmla="*/ 3977130 w 4228675"/>
                <a:gd name="connsiteY16" fmla="*/ 0 h 1713225"/>
                <a:gd name="connsiteX17" fmla="*/ 3997525 w 4228675"/>
                <a:gd name="connsiteY17" fmla="*/ 142769 h 1713225"/>
                <a:gd name="connsiteX18" fmla="*/ 4045115 w 4228675"/>
                <a:gd name="connsiteY18" fmla="*/ 390915 h 1713225"/>
                <a:gd name="connsiteX19" fmla="*/ 4099503 w 4228675"/>
                <a:gd name="connsiteY19" fmla="*/ 662855 h 1713225"/>
                <a:gd name="connsiteX20" fmla="*/ 4147093 w 4228675"/>
                <a:gd name="connsiteY20" fmla="*/ 917799 h 1713225"/>
                <a:gd name="connsiteX21" fmla="*/ 4194682 w 4228675"/>
                <a:gd name="connsiteY21" fmla="*/ 1179542 h 1713225"/>
                <a:gd name="connsiteX22" fmla="*/ 4228675 w 4228675"/>
                <a:gd name="connsiteY22" fmla="*/ 1383498 h 1713225"/>
                <a:gd name="connsiteX23" fmla="*/ 4228675 w 4228675"/>
                <a:gd name="connsiteY23" fmla="*/ 1400494 h 1713225"/>
                <a:gd name="connsiteX24" fmla="*/ 4208279 w 4228675"/>
                <a:gd name="connsiteY24" fmla="*/ 1444684 h 1713225"/>
                <a:gd name="connsiteX25" fmla="*/ 4160690 w 4228675"/>
                <a:gd name="connsiteY25" fmla="*/ 1536464 h 1713225"/>
                <a:gd name="connsiteX26" fmla="*/ 4133496 w 4228675"/>
                <a:gd name="connsiteY26" fmla="*/ 1594251 h 1713225"/>
                <a:gd name="connsiteX27" fmla="*/ 4106302 w 4228675"/>
                <a:gd name="connsiteY27" fmla="*/ 1628244 h 1713225"/>
                <a:gd name="connsiteX28" fmla="*/ 4062111 w 4228675"/>
                <a:gd name="connsiteY28" fmla="*/ 1672434 h 1713225"/>
                <a:gd name="connsiteX29" fmla="*/ 3990727 w 4228675"/>
                <a:gd name="connsiteY29" fmla="*/ 1713225 h 1713225"/>
                <a:gd name="connsiteX30" fmla="*/ 3973731 w 4228675"/>
                <a:gd name="connsiteY30" fmla="*/ 1713225 h 1713225"/>
                <a:gd name="connsiteX31" fmla="*/ 3939738 w 4228675"/>
                <a:gd name="connsiteY31" fmla="*/ 1699628 h 1713225"/>
                <a:gd name="connsiteX32" fmla="*/ 3878551 w 4228675"/>
                <a:gd name="connsiteY32" fmla="*/ 1675834 h 1713225"/>
                <a:gd name="connsiteX33" fmla="*/ 3783372 w 4228675"/>
                <a:gd name="connsiteY33" fmla="*/ 1648640 h 1713225"/>
                <a:gd name="connsiteX34" fmla="*/ 3694991 w 4228675"/>
                <a:gd name="connsiteY34" fmla="*/ 1631643 h 1713225"/>
                <a:gd name="connsiteX35" fmla="*/ 3586215 w 4228675"/>
                <a:gd name="connsiteY35" fmla="*/ 1614647 h 1713225"/>
                <a:gd name="connsiteX36" fmla="*/ 3508032 w 4228675"/>
                <a:gd name="connsiteY36" fmla="*/ 1607848 h 1713225"/>
                <a:gd name="connsiteX37" fmla="*/ 3297278 w 4228675"/>
                <a:gd name="connsiteY37" fmla="*/ 1607848 h 1713225"/>
                <a:gd name="connsiteX38" fmla="*/ 2950554 w 4228675"/>
                <a:gd name="connsiteY38" fmla="*/ 1604449 h 1713225"/>
                <a:gd name="connsiteX39" fmla="*/ 2423670 w 4228675"/>
                <a:gd name="connsiteY39" fmla="*/ 1607848 h 1713225"/>
                <a:gd name="connsiteX40" fmla="*/ 1981766 w 4228675"/>
                <a:gd name="connsiteY40" fmla="*/ 1607848 h 1713225"/>
                <a:gd name="connsiteX41" fmla="*/ 1509270 w 4228675"/>
                <a:gd name="connsiteY41" fmla="*/ 1607848 h 1713225"/>
                <a:gd name="connsiteX42" fmla="*/ 1291717 w 4228675"/>
                <a:gd name="connsiteY42" fmla="*/ 1611248 h 1713225"/>
                <a:gd name="connsiteX43" fmla="*/ 1148948 w 4228675"/>
                <a:gd name="connsiteY43" fmla="*/ 1618046 h 1713225"/>
                <a:gd name="connsiteX44" fmla="*/ 1002780 w 4228675"/>
                <a:gd name="connsiteY44" fmla="*/ 1631643 h 1713225"/>
                <a:gd name="connsiteX45" fmla="*/ 826019 w 4228675"/>
                <a:gd name="connsiteY45" fmla="*/ 1655438 h 1713225"/>
                <a:gd name="connsiteX46" fmla="*/ 639060 w 4228675"/>
                <a:gd name="connsiteY46" fmla="*/ 1689431 h 1713225"/>
                <a:gd name="connsiteX47" fmla="*/ 598269 w 4228675"/>
                <a:gd name="connsiteY47" fmla="*/ 1696229 h 1713225"/>
                <a:gd name="connsiteX48" fmla="*/ 492892 w 4228675"/>
                <a:gd name="connsiteY48" fmla="*/ 1669035 h 1713225"/>
                <a:gd name="connsiteX49" fmla="*/ 336526 w 4228675"/>
                <a:gd name="connsiteY49" fmla="*/ 1618046 h 1713225"/>
                <a:gd name="connsiteX50" fmla="*/ 186959 w 4228675"/>
                <a:gd name="connsiteY50" fmla="*/ 1563658 h 1713225"/>
                <a:gd name="connsiteX51" fmla="*/ 122373 w 4228675"/>
                <a:gd name="connsiteY51" fmla="*/ 1536464 h 1713225"/>
                <a:gd name="connsiteX52" fmla="*/ 57787 w 4228675"/>
                <a:gd name="connsiteY52" fmla="*/ 1495673 h 1713225"/>
                <a:gd name="connsiteX53" fmla="*/ 27194 w 4228675"/>
                <a:gd name="connsiteY53" fmla="*/ 1471878 h 1713225"/>
                <a:gd name="connsiteX54" fmla="*/ 6798 w 4228675"/>
                <a:gd name="connsiteY54" fmla="*/ 1451483 h 1713225"/>
                <a:gd name="connsiteX55" fmla="*/ 0 w 4228675"/>
                <a:gd name="connsiteY55" fmla="*/ 1434486 h 1713225"/>
                <a:gd name="connsiteX56" fmla="*/ 10197 w 4228675"/>
                <a:gd name="connsiteY56" fmla="*/ 1407292 h 1713225"/>
                <a:gd name="connsiteX57" fmla="*/ 30593 w 4228675"/>
                <a:gd name="connsiteY57" fmla="*/ 1376699 h 1713225"/>
                <a:gd name="connsiteX58" fmla="*/ 50989 w 4228675"/>
                <a:gd name="connsiteY58" fmla="*/ 1356303 h 1713225"/>
                <a:gd name="connsiteX59" fmla="*/ 91780 w 4228675"/>
                <a:gd name="connsiteY59" fmla="*/ 1329109 h 1713225"/>
                <a:gd name="connsiteX60" fmla="*/ 129171 w 4228675"/>
                <a:gd name="connsiteY60" fmla="*/ 1308714 h 1713225"/>
                <a:gd name="connsiteX61" fmla="*/ 176761 w 4228675"/>
                <a:gd name="connsiteY61" fmla="*/ 1284919 h 1713225"/>
                <a:gd name="connsiteX62" fmla="*/ 207354 w 4228675"/>
                <a:gd name="connsiteY62" fmla="*/ 1274721 h 1713225"/>
                <a:gd name="connsiteX63" fmla="*/ 550679 w 4228675"/>
                <a:gd name="connsiteY63" fmla="*/ 1376699 h 1713225"/>
                <a:gd name="connsiteX64" fmla="*/ 594870 w 4228675"/>
                <a:gd name="connsiteY64" fmla="*/ 1383498 h 1713225"/>
                <a:gd name="connsiteX65" fmla="*/ 693448 w 4228675"/>
                <a:gd name="connsiteY65" fmla="*/ 1380098 h 1713225"/>
                <a:gd name="connsiteX66" fmla="*/ 1029974 w 4228675"/>
                <a:gd name="connsiteY66" fmla="*/ 1376699 h 1713225"/>
                <a:gd name="connsiteX67" fmla="*/ 1614646 w 4228675"/>
                <a:gd name="connsiteY67" fmla="*/ 1366501 h 1713225"/>
                <a:gd name="connsiteX68" fmla="*/ 2002162 w 4228675"/>
                <a:gd name="connsiteY68" fmla="*/ 1359703 h 1713225"/>
                <a:gd name="connsiteX69" fmla="*/ 2454263 w 4228675"/>
                <a:gd name="connsiteY69" fmla="*/ 1359703 h 17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28675" h="1713225">
                  <a:moveTo>
                    <a:pt x="2454263" y="1359703"/>
                  </a:moveTo>
                  <a:lnTo>
                    <a:pt x="3004942" y="1359703"/>
                  </a:lnTo>
                  <a:lnTo>
                    <a:pt x="3378861" y="1359703"/>
                  </a:lnTo>
                  <a:lnTo>
                    <a:pt x="3827562" y="1359703"/>
                  </a:lnTo>
                  <a:lnTo>
                    <a:pt x="3973731" y="1356303"/>
                  </a:lnTo>
                  <a:lnTo>
                    <a:pt x="3997525" y="1346106"/>
                  </a:lnTo>
                  <a:lnTo>
                    <a:pt x="4007723" y="1332509"/>
                  </a:lnTo>
                  <a:lnTo>
                    <a:pt x="4017921" y="1315512"/>
                  </a:lnTo>
                  <a:lnTo>
                    <a:pt x="4024719" y="1288318"/>
                  </a:lnTo>
                  <a:lnTo>
                    <a:pt x="4024719" y="1247527"/>
                  </a:lnTo>
                  <a:lnTo>
                    <a:pt x="4014522" y="1152348"/>
                  </a:lnTo>
                  <a:lnTo>
                    <a:pt x="4004324" y="1016378"/>
                  </a:lnTo>
                  <a:lnTo>
                    <a:pt x="3973731" y="877008"/>
                  </a:lnTo>
                  <a:lnTo>
                    <a:pt x="3932939" y="662855"/>
                  </a:lnTo>
                  <a:lnTo>
                    <a:pt x="3888749" y="431706"/>
                  </a:lnTo>
                  <a:lnTo>
                    <a:pt x="3830962" y="139370"/>
                  </a:lnTo>
                  <a:lnTo>
                    <a:pt x="3977130" y="0"/>
                  </a:lnTo>
                  <a:lnTo>
                    <a:pt x="3997525" y="142769"/>
                  </a:lnTo>
                  <a:lnTo>
                    <a:pt x="4045115" y="390915"/>
                  </a:lnTo>
                  <a:lnTo>
                    <a:pt x="4099503" y="662855"/>
                  </a:lnTo>
                  <a:lnTo>
                    <a:pt x="4147093" y="917799"/>
                  </a:lnTo>
                  <a:lnTo>
                    <a:pt x="4194682" y="1179542"/>
                  </a:lnTo>
                  <a:lnTo>
                    <a:pt x="4228675" y="1383498"/>
                  </a:lnTo>
                  <a:lnTo>
                    <a:pt x="4228675" y="1400494"/>
                  </a:lnTo>
                  <a:lnTo>
                    <a:pt x="4208279" y="1444684"/>
                  </a:lnTo>
                  <a:lnTo>
                    <a:pt x="4160690" y="1536464"/>
                  </a:lnTo>
                  <a:lnTo>
                    <a:pt x="4133496" y="1594251"/>
                  </a:lnTo>
                  <a:lnTo>
                    <a:pt x="4106302" y="1628244"/>
                  </a:lnTo>
                  <a:lnTo>
                    <a:pt x="4062111" y="1672434"/>
                  </a:lnTo>
                  <a:lnTo>
                    <a:pt x="3990727" y="1713225"/>
                  </a:lnTo>
                  <a:lnTo>
                    <a:pt x="3973731" y="1713225"/>
                  </a:lnTo>
                  <a:lnTo>
                    <a:pt x="3939738" y="1699628"/>
                  </a:lnTo>
                  <a:lnTo>
                    <a:pt x="3878551" y="1675834"/>
                  </a:lnTo>
                  <a:lnTo>
                    <a:pt x="3783372" y="1648640"/>
                  </a:lnTo>
                  <a:lnTo>
                    <a:pt x="3694991" y="1631643"/>
                  </a:lnTo>
                  <a:lnTo>
                    <a:pt x="3586215" y="1614647"/>
                  </a:lnTo>
                  <a:lnTo>
                    <a:pt x="3508032" y="1607848"/>
                  </a:lnTo>
                  <a:lnTo>
                    <a:pt x="3297278" y="1607848"/>
                  </a:lnTo>
                  <a:lnTo>
                    <a:pt x="2950554" y="1604449"/>
                  </a:lnTo>
                  <a:lnTo>
                    <a:pt x="2423670" y="1607848"/>
                  </a:lnTo>
                  <a:lnTo>
                    <a:pt x="1981766" y="1607848"/>
                  </a:lnTo>
                  <a:lnTo>
                    <a:pt x="1509270" y="1607848"/>
                  </a:lnTo>
                  <a:lnTo>
                    <a:pt x="1291717" y="1611248"/>
                  </a:lnTo>
                  <a:lnTo>
                    <a:pt x="1148948" y="1618046"/>
                  </a:lnTo>
                  <a:lnTo>
                    <a:pt x="1002780" y="1631643"/>
                  </a:lnTo>
                  <a:lnTo>
                    <a:pt x="826019" y="1655438"/>
                  </a:lnTo>
                  <a:lnTo>
                    <a:pt x="639060" y="1689431"/>
                  </a:lnTo>
                  <a:lnTo>
                    <a:pt x="598269" y="1696229"/>
                  </a:lnTo>
                  <a:lnTo>
                    <a:pt x="492892" y="1669035"/>
                  </a:lnTo>
                  <a:lnTo>
                    <a:pt x="336526" y="1618046"/>
                  </a:lnTo>
                  <a:lnTo>
                    <a:pt x="186959" y="1563658"/>
                  </a:lnTo>
                  <a:lnTo>
                    <a:pt x="122373" y="1536464"/>
                  </a:lnTo>
                  <a:lnTo>
                    <a:pt x="57787" y="1495673"/>
                  </a:lnTo>
                  <a:lnTo>
                    <a:pt x="27194" y="1471878"/>
                  </a:lnTo>
                  <a:lnTo>
                    <a:pt x="6798" y="1451483"/>
                  </a:lnTo>
                  <a:lnTo>
                    <a:pt x="0" y="1434486"/>
                  </a:lnTo>
                  <a:lnTo>
                    <a:pt x="10197" y="1407292"/>
                  </a:lnTo>
                  <a:lnTo>
                    <a:pt x="30593" y="1376699"/>
                  </a:lnTo>
                  <a:lnTo>
                    <a:pt x="50989" y="1356303"/>
                  </a:lnTo>
                  <a:lnTo>
                    <a:pt x="91780" y="1329109"/>
                  </a:lnTo>
                  <a:lnTo>
                    <a:pt x="129171" y="1308714"/>
                  </a:lnTo>
                  <a:lnTo>
                    <a:pt x="176761" y="1284919"/>
                  </a:lnTo>
                  <a:lnTo>
                    <a:pt x="207354" y="1274721"/>
                  </a:lnTo>
                  <a:lnTo>
                    <a:pt x="550679" y="1376699"/>
                  </a:lnTo>
                  <a:lnTo>
                    <a:pt x="594870" y="1383498"/>
                  </a:lnTo>
                  <a:lnTo>
                    <a:pt x="693448" y="1380098"/>
                  </a:lnTo>
                  <a:lnTo>
                    <a:pt x="1029974" y="1376699"/>
                  </a:lnTo>
                  <a:lnTo>
                    <a:pt x="1614646" y="1366501"/>
                  </a:lnTo>
                  <a:lnTo>
                    <a:pt x="2002162" y="1359703"/>
                  </a:lnTo>
                  <a:lnTo>
                    <a:pt x="2454263" y="13597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C8BAB981-43BB-4D6C-8F71-B930712D0499}"/>
                </a:ext>
              </a:extLst>
            </p:cNvPr>
            <p:cNvSpPr/>
            <p:nvPr/>
          </p:nvSpPr>
          <p:spPr>
            <a:xfrm rot="16200000">
              <a:off x="6059487" y="5448301"/>
              <a:ext cx="663575" cy="679450"/>
            </a:xfrm>
            <a:custGeom>
              <a:avLst/>
              <a:gdLst>
                <a:gd name="connsiteX0" fmla="*/ 569119 w 664369"/>
                <a:gd name="connsiteY0" fmla="*/ 254793 h 678656"/>
                <a:gd name="connsiteX1" fmla="*/ 516731 w 664369"/>
                <a:gd name="connsiteY1" fmla="*/ 381000 h 678656"/>
                <a:gd name="connsiteX2" fmla="*/ 473869 w 664369"/>
                <a:gd name="connsiteY2" fmla="*/ 483393 h 678656"/>
                <a:gd name="connsiteX3" fmla="*/ 454819 w 664369"/>
                <a:gd name="connsiteY3" fmla="*/ 531018 h 678656"/>
                <a:gd name="connsiteX4" fmla="*/ 440531 w 664369"/>
                <a:gd name="connsiteY4" fmla="*/ 573881 h 678656"/>
                <a:gd name="connsiteX5" fmla="*/ 440531 w 664369"/>
                <a:gd name="connsiteY5" fmla="*/ 607218 h 678656"/>
                <a:gd name="connsiteX6" fmla="*/ 445294 w 664369"/>
                <a:gd name="connsiteY6" fmla="*/ 628650 h 678656"/>
                <a:gd name="connsiteX7" fmla="*/ 452438 w 664369"/>
                <a:gd name="connsiteY7" fmla="*/ 640556 h 678656"/>
                <a:gd name="connsiteX8" fmla="*/ 469106 w 664369"/>
                <a:gd name="connsiteY8" fmla="*/ 654843 h 678656"/>
                <a:gd name="connsiteX9" fmla="*/ 492919 w 664369"/>
                <a:gd name="connsiteY9" fmla="*/ 669131 h 678656"/>
                <a:gd name="connsiteX10" fmla="*/ 542925 w 664369"/>
                <a:gd name="connsiteY10" fmla="*/ 678656 h 678656"/>
                <a:gd name="connsiteX11" fmla="*/ 638175 w 664369"/>
                <a:gd name="connsiteY11" fmla="*/ 678656 h 678656"/>
                <a:gd name="connsiteX12" fmla="*/ 0 w 664369"/>
                <a:gd name="connsiteY12" fmla="*/ 645318 h 678656"/>
                <a:gd name="connsiteX13" fmla="*/ 45244 w 664369"/>
                <a:gd name="connsiteY13" fmla="*/ 616743 h 678656"/>
                <a:gd name="connsiteX14" fmla="*/ 109538 w 664369"/>
                <a:gd name="connsiteY14" fmla="*/ 581025 h 678656"/>
                <a:gd name="connsiteX15" fmla="*/ 152400 w 664369"/>
                <a:gd name="connsiteY15" fmla="*/ 561975 h 678656"/>
                <a:gd name="connsiteX16" fmla="*/ 221456 w 664369"/>
                <a:gd name="connsiteY16" fmla="*/ 502443 h 678656"/>
                <a:gd name="connsiteX17" fmla="*/ 323850 w 664369"/>
                <a:gd name="connsiteY17" fmla="*/ 397668 h 678656"/>
                <a:gd name="connsiteX18" fmla="*/ 426244 w 664369"/>
                <a:gd name="connsiteY18" fmla="*/ 276225 h 678656"/>
                <a:gd name="connsiteX19" fmla="*/ 490538 w 664369"/>
                <a:gd name="connsiteY19" fmla="*/ 185737 h 678656"/>
                <a:gd name="connsiteX20" fmla="*/ 561975 w 664369"/>
                <a:gd name="connsiteY20" fmla="*/ 80962 h 678656"/>
                <a:gd name="connsiteX21" fmla="*/ 597694 w 664369"/>
                <a:gd name="connsiteY21" fmla="*/ 26193 h 678656"/>
                <a:gd name="connsiteX22" fmla="*/ 619125 w 664369"/>
                <a:gd name="connsiteY22" fmla="*/ 7143 h 678656"/>
                <a:gd name="connsiteX23" fmla="*/ 633413 w 664369"/>
                <a:gd name="connsiteY23" fmla="*/ 0 h 678656"/>
                <a:gd name="connsiteX24" fmla="*/ 645319 w 664369"/>
                <a:gd name="connsiteY24" fmla="*/ 0 h 678656"/>
                <a:gd name="connsiteX25" fmla="*/ 657225 w 664369"/>
                <a:gd name="connsiteY25" fmla="*/ 7143 h 678656"/>
                <a:gd name="connsiteX26" fmla="*/ 661988 w 664369"/>
                <a:gd name="connsiteY26" fmla="*/ 23812 h 678656"/>
                <a:gd name="connsiteX27" fmla="*/ 664369 w 664369"/>
                <a:gd name="connsiteY27" fmla="*/ 50006 h 678656"/>
                <a:gd name="connsiteX28" fmla="*/ 631031 w 664369"/>
                <a:gd name="connsiteY28" fmla="*/ 119062 h 678656"/>
                <a:gd name="connsiteX29" fmla="*/ 569119 w 664369"/>
                <a:gd name="connsiteY29" fmla="*/ 254793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4369" h="678656">
                  <a:moveTo>
                    <a:pt x="569119" y="254793"/>
                  </a:moveTo>
                  <a:lnTo>
                    <a:pt x="516731" y="381000"/>
                  </a:lnTo>
                  <a:lnTo>
                    <a:pt x="473869" y="483393"/>
                  </a:lnTo>
                  <a:lnTo>
                    <a:pt x="454819" y="531018"/>
                  </a:lnTo>
                  <a:lnTo>
                    <a:pt x="440531" y="573881"/>
                  </a:lnTo>
                  <a:lnTo>
                    <a:pt x="440531" y="607218"/>
                  </a:lnTo>
                  <a:lnTo>
                    <a:pt x="445294" y="628650"/>
                  </a:lnTo>
                  <a:lnTo>
                    <a:pt x="452438" y="640556"/>
                  </a:lnTo>
                  <a:lnTo>
                    <a:pt x="469106" y="654843"/>
                  </a:lnTo>
                  <a:lnTo>
                    <a:pt x="492919" y="669131"/>
                  </a:lnTo>
                  <a:lnTo>
                    <a:pt x="542925" y="678656"/>
                  </a:lnTo>
                  <a:lnTo>
                    <a:pt x="638175" y="678656"/>
                  </a:lnTo>
                  <a:lnTo>
                    <a:pt x="0" y="645318"/>
                  </a:lnTo>
                  <a:lnTo>
                    <a:pt x="45244" y="616743"/>
                  </a:lnTo>
                  <a:lnTo>
                    <a:pt x="109538" y="581025"/>
                  </a:lnTo>
                  <a:lnTo>
                    <a:pt x="152400" y="561975"/>
                  </a:lnTo>
                  <a:lnTo>
                    <a:pt x="221456" y="502443"/>
                  </a:lnTo>
                  <a:lnTo>
                    <a:pt x="323850" y="397668"/>
                  </a:lnTo>
                  <a:lnTo>
                    <a:pt x="426244" y="276225"/>
                  </a:lnTo>
                  <a:lnTo>
                    <a:pt x="490538" y="185737"/>
                  </a:lnTo>
                  <a:lnTo>
                    <a:pt x="561975" y="80962"/>
                  </a:lnTo>
                  <a:lnTo>
                    <a:pt x="597694" y="26193"/>
                  </a:lnTo>
                  <a:lnTo>
                    <a:pt x="619125" y="7143"/>
                  </a:lnTo>
                  <a:lnTo>
                    <a:pt x="633413" y="0"/>
                  </a:lnTo>
                  <a:lnTo>
                    <a:pt x="645319" y="0"/>
                  </a:lnTo>
                  <a:lnTo>
                    <a:pt x="657225" y="7143"/>
                  </a:lnTo>
                  <a:lnTo>
                    <a:pt x="661988" y="23812"/>
                  </a:lnTo>
                  <a:lnTo>
                    <a:pt x="664369" y="50006"/>
                  </a:lnTo>
                  <a:lnTo>
                    <a:pt x="631031" y="119062"/>
                  </a:lnTo>
                  <a:lnTo>
                    <a:pt x="569119" y="2547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7">
              <a:extLst>
                <a:ext uri="{FF2B5EF4-FFF2-40B4-BE49-F238E27FC236}">
                  <a16:creationId xmlns:a16="http://schemas.microsoft.com/office/drawing/2014/main" id="{7E371144-52FC-464C-98A9-6454EEAE347D}"/>
                </a:ext>
              </a:extLst>
            </p:cNvPr>
            <p:cNvSpPr/>
            <p:nvPr/>
          </p:nvSpPr>
          <p:spPr>
            <a:xfrm rot="16200000">
              <a:off x="5961062" y="2554288"/>
              <a:ext cx="358775" cy="1295400"/>
            </a:xfrm>
            <a:custGeom>
              <a:avLst/>
              <a:gdLst>
                <a:gd name="connsiteX0" fmla="*/ 247650 w 359568"/>
                <a:gd name="connsiteY0" fmla="*/ 511969 h 1295400"/>
                <a:gd name="connsiteX1" fmla="*/ 223837 w 359568"/>
                <a:gd name="connsiteY1" fmla="*/ 385762 h 1295400"/>
                <a:gd name="connsiteX2" fmla="*/ 197643 w 359568"/>
                <a:gd name="connsiteY2" fmla="*/ 209550 h 1295400"/>
                <a:gd name="connsiteX3" fmla="*/ 169068 w 359568"/>
                <a:gd name="connsiteY3" fmla="*/ 0 h 1295400"/>
                <a:gd name="connsiteX4" fmla="*/ 26193 w 359568"/>
                <a:gd name="connsiteY4" fmla="*/ 2381 h 1295400"/>
                <a:gd name="connsiteX5" fmla="*/ 21431 w 359568"/>
                <a:gd name="connsiteY5" fmla="*/ 107156 h 1295400"/>
                <a:gd name="connsiteX6" fmla="*/ 14287 w 359568"/>
                <a:gd name="connsiteY6" fmla="*/ 188119 h 1295400"/>
                <a:gd name="connsiteX7" fmla="*/ 2381 w 359568"/>
                <a:gd name="connsiteY7" fmla="*/ 259556 h 1295400"/>
                <a:gd name="connsiteX8" fmla="*/ 0 w 359568"/>
                <a:gd name="connsiteY8" fmla="*/ 273844 h 1295400"/>
                <a:gd name="connsiteX9" fmla="*/ 14287 w 359568"/>
                <a:gd name="connsiteY9" fmla="*/ 316706 h 1295400"/>
                <a:gd name="connsiteX10" fmla="*/ 40481 w 359568"/>
                <a:gd name="connsiteY10" fmla="*/ 392906 h 1295400"/>
                <a:gd name="connsiteX11" fmla="*/ 71437 w 359568"/>
                <a:gd name="connsiteY11" fmla="*/ 500062 h 1295400"/>
                <a:gd name="connsiteX12" fmla="*/ 102393 w 359568"/>
                <a:gd name="connsiteY12" fmla="*/ 638175 h 1295400"/>
                <a:gd name="connsiteX13" fmla="*/ 126206 w 359568"/>
                <a:gd name="connsiteY13" fmla="*/ 757237 h 1295400"/>
                <a:gd name="connsiteX14" fmla="*/ 147637 w 359568"/>
                <a:gd name="connsiteY14" fmla="*/ 902494 h 1295400"/>
                <a:gd name="connsiteX15" fmla="*/ 164306 w 359568"/>
                <a:gd name="connsiteY15" fmla="*/ 1057275 h 1295400"/>
                <a:gd name="connsiteX16" fmla="*/ 183356 w 359568"/>
                <a:gd name="connsiteY16" fmla="*/ 1295400 h 1295400"/>
                <a:gd name="connsiteX17" fmla="*/ 359568 w 359568"/>
                <a:gd name="connsiteY17" fmla="*/ 1293019 h 1295400"/>
                <a:gd name="connsiteX18" fmla="*/ 350043 w 359568"/>
                <a:gd name="connsiteY18" fmla="*/ 1166812 h 1295400"/>
                <a:gd name="connsiteX19" fmla="*/ 328612 w 359568"/>
                <a:gd name="connsiteY19" fmla="*/ 1014412 h 1295400"/>
                <a:gd name="connsiteX20" fmla="*/ 309562 w 359568"/>
                <a:gd name="connsiteY20" fmla="*/ 881062 h 1295400"/>
                <a:gd name="connsiteX21" fmla="*/ 280987 w 359568"/>
                <a:gd name="connsiteY21" fmla="*/ 695325 h 1295400"/>
                <a:gd name="connsiteX22" fmla="*/ 247650 w 359568"/>
                <a:gd name="connsiteY22" fmla="*/ 511969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9568" h="1295400">
                  <a:moveTo>
                    <a:pt x="247650" y="511969"/>
                  </a:moveTo>
                  <a:lnTo>
                    <a:pt x="223837" y="385762"/>
                  </a:lnTo>
                  <a:lnTo>
                    <a:pt x="197643" y="209550"/>
                  </a:lnTo>
                  <a:lnTo>
                    <a:pt x="169068" y="0"/>
                  </a:lnTo>
                  <a:lnTo>
                    <a:pt x="26193" y="2381"/>
                  </a:lnTo>
                  <a:lnTo>
                    <a:pt x="21431" y="107156"/>
                  </a:lnTo>
                  <a:lnTo>
                    <a:pt x="14287" y="188119"/>
                  </a:lnTo>
                  <a:lnTo>
                    <a:pt x="2381" y="259556"/>
                  </a:lnTo>
                  <a:lnTo>
                    <a:pt x="0" y="273844"/>
                  </a:lnTo>
                  <a:lnTo>
                    <a:pt x="14287" y="316706"/>
                  </a:lnTo>
                  <a:lnTo>
                    <a:pt x="40481" y="392906"/>
                  </a:lnTo>
                  <a:lnTo>
                    <a:pt x="71437" y="500062"/>
                  </a:lnTo>
                  <a:lnTo>
                    <a:pt x="102393" y="638175"/>
                  </a:lnTo>
                  <a:lnTo>
                    <a:pt x="126206" y="757237"/>
                  </a:lnTo>
                  <a:lnTo>
                    <a:pt x="147637" y="902494"/>
                  </a:lnTo>
                  <a:lnTo>
                    <a:pt x="164306" y="1057275"/>
                  </a:lnTo>
                  <a:lnTo>
                    <a:pt x="183356" y="1295400"/>
                  </a:lnTo>
                  <a:lnTo>
                    <a:pt x="359568" y="1293019"/>
                  </a:lnTo>
                  <a:lnTo>
                    <a:pt x="350043" y="1166812"/>
                  </a:lnTo>
                  <a:lnTo>
                    <a:pt x="328612" y="1014412"/>
                  </a:lnTo>
                  <a:lnTo>
                    <a:pt x="309562" y="881062"/>
                  </a:lnTo>
                  <a:lnTo>
                    <a:pt x="280987" y="695325"/>
                  </a:lnTo>
                  <a:lnTo>
                    <a:pt x="247650" y="511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6">
              <a:extLst>
                <a:ext uri="{FF2B5EF4-FFF2-40B4-BE49-F238E27FC236}">
                  <a16:creationId xmlns:a16="http://schemas.microsoft.com/office/drawing/2014/main" id="{05A726DF-32E6-4356-9873-22CE0768B9CE}"/>
                </a:ext>
              </a:extLst>
            </p:cNvPr>
            <p:cNvSpPr/>
            <p:nvPr/>
          </p:nvSpPr>
          <p:spPr>
            <a:xfrm rot="16200000">
              <a:off x="5938837" y="3506788"/>
              <a:ext cx="385763" cy="1373188"/>
            </a:xfrm>
            <a:custGeom>
              <a:avLst/>
              <a:gdLst>
                <a:gd name="connsiteX0" fmla="*/ 297656 w 385763"/>
                <a:gd name="connsiteY0" fmla="*/ 661987 h 1373981"/>
                <a:gd name="connsiteX1" fmla="*/ 273844 w 385763"/>
                <a:gd name="connsiteY1" fmla="*/ 533400 h 1373981"/>
                <a:gd name="connsiteX2" fmla="*/ 240506 w 385763"/>
                <a:gd name="connsiteY2" fmla="*/ 376237 h 1373981"/>
                <a:gd name="connsiteX3" fmla="*/ 226219 w 385763"/>
                <a:gd name="connsiteY3" fmla="*/ 307181 h 1373981"/>
                <a:gd name="connsiteX4" fmla="*/ 223838 w 385763"/>
                <a:gd name="connsiteY4" fmla="*/ 245269 h 1373981"/>
                <a:gd name="connsiteX5" fmla="*/ 226219 w 385763"/>
                <a:gd name="connsiteY5" fmla="*/ 9525 h 1373981"/>
                <a:gd name="connsiteX6" fmla="*/ 64294 w 385763"/>
                <a:gd name="connsiteY6" fmla="*/ 0 h 1373981"/>
                <a:gd name="connsiteX7" fmla="*/ 38100 w 385763"/>
                <a:gd name="connsiteY7" fmla="*/ 104775 h 1373981"/>
                <a:gd name="connsiteX8" fmla="*/ 11906 w 385763"/>
                <a:gd name="connsiteY8" fmla="*/ 192881 h 1373981"/>
                <a:gd name="connsiteX9" fmla="*/ 0 w 385763"/>
                <a:gd name="connsiteY9" fmla="*/ 259556 h 1373981"/>
                <a:gd name="connsiteX10" fmla="*/ 2381 w 385763"/>
                <a:gd name="connsiteY10" fmla="*/ 280987 h 1373981"/>
                <a:gd name="connsiteX11" fmla="*/ 16669 w 385763"/>
                <a:gd name="connsiteY11" fmla="*/ 335756 h 1373981"/>
                <a:gd name="connsiteX12" fmla="*/ 45244 w 385763"/>
                <a:gd name="connsiteY12" fmla="*/ 435769 h 1373981"/>
                <a:gd name="connsiteX13" fmla="*/ 76200 w 385763"/>
                <a:gd name="connsiteY13" fmla="*/ 566737 h 1373981"/>
                <a:gd name="connsiteX14" fmla="*/ 100013 w 385763"/>
                <a:gd name="connsiteY14" fmla="*/ 681037 h 1373981"/>
                <a:gd name="connsiteX15" fmla="*/ 126206 w 385763"/>
                <a:gd name="connsiteY15" fmla="*/ 816769 h 1373981"/>
                <a:gd name="connsiteX16" fmla="*/ 152400 w 385763"/>
                <a:gd name="connsiteY16" fmla="*/ 997744 h 1373981"/>
                <a:gd name="connsiteX17" fmla="*/ 183356 w 385763"/>
                <a:gd name="connsiteY17" fmla="*/ 1319212 h 1373981"/>
                <a:gd name="connsiteX18" fmla="*/ 185738 w 385763"/>
                <a:gd name="connsiteY18" fmla="*/ 1373981 h 1373981"/>
                <a:gd name="connsiteX19" fmla="*/ 385763 w 385763"/>
                <a:gd name="connsiteY19" fmla="*/ 1352550 h 1373981"/>
                <a:gd name="connsiteX20" fmla="*/ 371475 w 385763"/>
                <a:gd name="connsiteY20" fmla="*/ 1204912 h 1373981"/>
                <a:gd name="connsiteX21" fmla="*/ 340519 w 385763"/>
                <a:gd name="connsiteY21" fmla="*/ 940594 h 1373981"/>
                <a:gd name="connsiteX22" fmla="*/ 297656 w 385763"/>
                <a:gd name="connsiteY22" fmla="*/ 661987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763" h="1373981">
                  <a:moveTo>
                    <a:pt x="297656" y="661987"/>
                  </a:moveTo>
                  <a:lnTo>
                    <a:pt x="273844" y="533400"/>
                  </a:lnTo>
                  <a:lnTo>
                    <a:pt x="240506" y="376237"/>
                  </a:lnTo>
                  <a:lnTo>
                    <a:pt x="226219" y="307181"/>
                  </a:lnTo>
                  <a:cubicBezTo>
                    <a:pt x="225425" y="286544"/>
                    <a:pt x="224632" y="265906"/>
                    <a:pt x="223838" y="245269"/>
                  </a:cubicBezTo>
                  <a:cubicBezTo>
                    <a:pt x="224632" y="166688"/>
                    <a:pt x="225425" y="88106"/>
                    <a:pt x="226219" y="9525"/>
                  </a:cubicBezTo>
                  <a:lnTo>
                    <a:pt x="64294" y="0"/>
                  </a:lnTo>
                  <a:lnTo>
                    <a:pt x="38100" y="104775"/>
                  </a:lnTo>
                  <a:lnTo>
                    <a:pt x="11906" y="192881"/>
                  </a:lnTo>
                  <a:lnTo>
                    <a:pt x="0" y="259556"/>
                  </a:lnTo>
                  <a:lnTo>
                    <a:pt x="2381" y="280987"/>
                  </a:lnTo>
                  <a:lnTo>
                    <a:pt x="16669" y="335756"/>
                  </a:lnTo>
                  <a:lnTo>
                    <a:pt x="45244" y="435769"/>
                  </a:lnTo>
                  <a:lnTo>
                    <a:pt x="76200" y="566737"/>
                  </a:lnTo>
                  <a:lnTo>
                    <a:pt x="100013" y="681037"/>
                  </a:lnTo>
                  <a:lnTo>
                    <a:pt x="126206" y="816769"/>
                  </a:lnTo>
                  <a:lnTo>
                    <a:pt x="152400" y="997744"/>
                  </a:lnTo>
                  <a:lnTo>
                    <a:pt x="183356" y="1319212"/>
                  </a:lnTo>
                  <a:lnTo>
                    <a:pt x="185738" y="1373981"/>
                  </a:lnTo>
                  <a:lnTo>
                    <a:pt x="385763" y="1352550"/>
                  </a:lnTo>
                  <a:lnTo>
                    <a:pt x="371475" y="1204912"/>
                  </a:lnTo>
                  <a:lnTo>
                    <a:pt x="340519" y="940594"/>
                  </a:lnTo>
                  <a:lnTo>
                    <a:pt x="297656" y="661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DE37533-1A7C-464B-BC3D-FAD6F503122F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709738"/>
            <a:ext cx="4094162" cy="4319587"/>
            <a:chOff x="2811463" y="1709738"/>
            <a:chExt cx="4094162" cy="4319587"/>
          </a:xfrm>
        </p:grpSpPr>
        <p:sp>
          <p:nvSpPr>
            <p:cNvPr id="28" name="フリーフォーム 70">
              <a:extLst>
                <a:ext uri="{FF2B5EF4-FFF2-40B4-BE49-F238E27FC236}">
                  <a16:creationId xmlns:a16="http://schemas.microsoft.com/office/drawing/2014/main" id="{EB0703A3-D945-4B86-B5AC-91AFAFF1C25C}"/>
                </a:ext>
              </a:extLst>
            </p:cNvPr>
            <p:cNvSpPr/>
            <p:nvPr/>
          </p:nvSpPr>
          <p:spPr>
            <a:xfrm>
              <a:off x="3470275" y="1709738"/>
              <a:ext cx="615950" cy="809625"/>
            </a:xfrm>
            <a:custGeom>
              <a:avLst/>
              <a:gdLst>
                <a:gd name="connsiteX0" fmla="*/ 280988 w 616744"/>
                <a:gd name="connsiteY0" fmla="*/ 459581 h 809625"/>
                <a:gd name="connsiteX1" fmla="*/ 252413 w 616744"/>
                <a:gd name="connsiteY1" fmla="*/ 266700 h 809625"/>
                <a:gd name="connsiteX2" fmla="*/ 245269 w 616744"/>
                <a:gd name="connsiteY2" fmla="*/ 242887 h 809625"/>
                <a:gd name="connsiteX3" fmla="*/ 226219 w 616744"/>
                <a:gd name="connsiteY3" fmla="*/ 209550 h 809625"/>
                <a:gd name="connsiteX4" fmla="*/ 209550 w 616744"/>
                <a:gd name="connsiteY4" fmla="*/ 185737 h 809625"/>
                <a:gd name="connsiteX5" fmla="*/ 185738 w 616744"/>
                <a:gd name="connsiteY5" fmla="*/ 159543 h 809625"/>
                <a:gd name="connsiteX6" fmla="*/ 154782 w 616744"/>
                <a:gd name="connsiteY6" fmla="*/ 130968 h 809625"/>
                <a:gd name="connsiteX7" fmla="*/ 126207 w 616744"/>
                <a:gd name="connsiteY7" fmla="*/ 109537 h 809625"/>
                <a:gd name="connsiteX8" fmla="*/ 88107 w 616744"/>
                <a:gd name="connsiteY8" fmla="*/ 90487 h 809625"/>
                <a:gd name="connsiteX9" fmla="*/ 42863 w 616744"/>
                <a:gd name="connsiteY9" fmla="*/ 73818 h 809625"/>
                <a:gd name="connsiteX10" fmla="*/ 26194 w 616744"/>
                <a:gd name="connsiteY10" fmla="*/ 66675 h 809625"/>
                <a:gd name="connsiteX11" fmla="*/ 11907 w 616744"/>
                <a:gd name="connsiteY11" fmla="*/ 54768 h 809625"/>
                <a:gd name="connsiteX12" fmla="*/ 2382 w 616744"/>
                <a:gd name="connsiteY12" fmla="*/ 38100 h 809625"/>
                <a:gd name="connsiteX13" fmla="*/ 0 w 616744"/>
                <a:gd name="connsiteY13" fmla="*/ 23812 h 809625"/>
                <a:gd name="connsiteX14" fmla="*/ 2382 w 616744"/>
                <a:gd name="connsiteY14" fmla="*/ 11906 h 809625"/>
                <a:gd name="connsiteX15" fmla="*/ 14288 w 616744"/>
                <a:gd name="connsiteY15" fmla="*/ 4762 h 809625"/>
                <a:gd name="connsiteX16" fmla="*/ 45244 w 616744"/>
                <a:gd name="connsiteY16" fmla="*/ 0 h 809625"/>
                <a:gd name="connsiteX17" fmla="*/ 133350 w 616744"/>
                <a:gd name="connsiteY17" fmla="*/ 4762 h 809625"/>
                <a:gd name="connsiteX18" fmla="*/ 200025 w 616744"/>
                <a:gd name="connsiteY18" fmla="*/ 11906 h 809625"/>
                <a:gd name="connsiteX19" fmla="*/ 295275 w 616744"/>
                <a:gd name="connsiteY19" fmla="*/ 33337 h 809625"/>
                <a:gd name="connsiteX20" fmla="*/ 407194 w 616744"/>
                <a:gd name="connsiteY20" fmla="*/ 66675 h 809625"/>
                <a:gd name="connsiteX21" fmla="*/ 485775 w 616744"/>
                <a:gd name="connsiteY21" fmla="*/ 97631 h 809625"/>
                <a:gd name="connsiteX22" fmla="*/ 533400 w 616744"/>
                <a:gd name="connsiteY22" fmla="*/ 116681 h 809625"/>
                <a:gd name="connsiteX23" fmla="*/ 561975 w 616744"/>
                <a:gd name="connsiteY23" fmla="*/ 135731 h 809625"/>
                <a:gd name="connsiteX24" fmla="*/ 583407 w 616744"/>
                <a:gd name="connsiteY24" fmla="*/ 154781 h 809625"/>
                <a:gd name="connsiteX25" fmla="*/ 600075 w 616744"/>
                <a:gd name="connsiteY25" fmla="*/ 173831 h 809625"/>
                <a:gd name="connsiteX26" fmla="*/ 611982 w 616744"/>
                <a:gd name="connsiteY26" fmla="*/ 202406 h 809625"/>
                <a:gd name="connsiteX27" fmla="*/ 616744 w 616744"/>
                <a:gd name="connsiteY27" fmla="*/ 228600 h 809625"/>
                <a:gd name="connsiteX28" fmla="*/ 611982 w 616744"/>
                <a:gd name="connsiteY28" fmla="*/ 269081 h 809625"/>
                <a:gd name="connsiteX29" fmla="*/ 595313 w 616744"/>
                <a:gd name="connsiteY29" fmla="*/ 328612 h 809625"/>
                <a:gd name="connsiteX30" fmla="*/ 576263 w 616744"/>
                <a:gd name="connsiteY30" fmla="*/ 390525 h 809625"/>
                <a:gd name="connsiteX31" fmla="*/ 566738 w 616744"/>
                <a:gd name="connsiteY31" fmla="*/ 459581 h 809625"/>
                <a:gd name="connsiteX32" fmla="*/ 559594 w 616744"/>
                <a:gd name="connsiteY32" fmla="*/ 552450 h 809625"/>
                <a:gd name="connsiteX33" fmla="*/ 561975 w 616744"/>
                <a:gd name="connsiteY33" fmla="*/ 769143 h 809625"/>
                <a:gd name="connsiteX34" fmla="*/ 323850 w 616744"/>
                <a:gd name="connsiteY34" fmla="*/ 809625 h 809625"/>
                <a:gd name="connsiteX35" fmla="*/ 309563 w 616744"/>
                <a:gd name="connsiteY35" fmla="*/ 681037 h 809625"/>
                <a:gd name="connsiteX36" fmla="*/ 280988 w 616744"/>
                <a:gd name="connsiteY36" fmla="*/ 459581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809625">
                  <a:moveTo>
                    <a:pt x="280988" y="459581"/>
                  </a:moveTo>
                  <a:lnTo>
                    <a:pt x="252413" y="266700"/>
                  </a:lnTo>
                  <a:lnTo>
                    <a:pt x="245269" y="242887"/>
                  </a:lnTo>
                  <a:lnTo>
                    <a:pt x="226219" y="209550"/>
                  </a:lnTo>
                  <a:lnTo>
                    <a:pt x="209550" y="185737"/>
                  </a:lnTo>
                  <a:lnTo>
                    <a:pt x="185738" y="159543"/>
                  </a:lnTo>
                  <a:lnTo>
                    <a:pt x="154782" y="130968"/>
                  </a:lnTo>
                  <a:lnTo>
                    <a:pt x="126207" y="109537"/>
                  </a:lnTo>
                  <a:lnTo>
                    <a:pt x="88107" y="90487"/>
                  </a:lnTo>
                  <a:lnTo>
                    <a:pt x="42863" y="73818"/>
                  </a:lnTo>
                  <a:lnTo>
                    <a:pt x="26194" y="66675"/>
                  </a:lnTo>
                  <a:lnTo>
                    <a:pt x="11907" y="54768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2382" y="11906"/>
                  </a:lnTo>
                  <a:lnTo>
                    <a:pt x="14288" y="4762"/>
                  </a:lnTo>
                  <a:lnTo>
                    <a:pt x="45244" y="0"/>
                  </a:lnTo>
                  <a:lnTo>
                    <a:pt x="133350" y="4762"/>
                  </a:lnTo>
                  <a:lnTo>
                    <a:pt x="200025" y="11906"/>
                  </a:lnTo>
                  <a:lnTo>
                    <a:pt x="295275" y="33337"/>
                  </a:lnTo>
                  <a:lnTo>
                    <a:pt x="407194" y="66675"/>
                  </a:lnTo>
                  <a:lnTo>
                    <a:pt x="485775" y="97631"/>
                  </a:lnTo>
                  <a:lnTo>
                    <a:pt x="533400" y="116681"/>
                  </a:lnTo>
                  <a:lnTo>
                    <a:pt x="561975" y="135731"/>
                  </a:lnTo>
                  <a:lnTo>
                    <a:pt x="583407" y="154781"/>
                  </a:lnTo>
                  <a:lnTo>
                    <a:pt x="600075" y="173831"/>
                  </a:lnTo>
                  <a:lnTo>
                    <a:pt x="611982" y="202406"/>
                  </a:lnTo>
                  <a:lnTo>
                    <a:pt x="616744" y="228600"/>
                  </a:lnTo>
                  <a:lnTo>
                    <a:pt x="611982" y="269081"/>
                  </a:lnTo>
                  <a:lnTo>
                    <a:pt x="595313" y="328612"/>
                  </a:lnTo>
                  <a:lnTo>
                    <a:pt x="576263" y="390525"/>
                  </a:lnTo>
                  <a:lnTo>
                    <a:pt x="566738" y="459581"/>
                  </a:lnTo>
                  <a:lnTo>
                    <a:pt x="559594" y="552450"/>
                  </a:lnTo>
                  <a:cubicBezTo>
                    <a:pt x="560388" y="624681"/>
                    <a:pt x="561181" y="696912"/>
                    <a:pt x="561975" y="769143"/>
                  </a:cubicBezTo>
                  <a:lnTo>
                    <a:pt x="323850" y="809625"/>
                  </a:lnTo>
                  <a:lnTo>
                    <a:pt x="309563" y="681037"/>
                  </a:lnTo>
                  <a:lnTo>
                    <a:pt x="280988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1">
              <a:extLst>
                <a:ext uri="{FF2B5EF4-FFF2-40B4-BE49-F238E27FC236}">
                  <a16:creationId xmlns:a16="http://schemas.microsoft.com/office/drawing/2014/main" id="{36771F46-6369-4347-8AB4-764A66C888BF}"/>
                </a:ext>
              </a:extLst>
            </p:cNvPr>
            <p:cNvSpPr/>
            <p:nvPr/>
          </p:nvSpPr>
          <p:spPr>
            <a:xfrm>
              <a:off x="3098800" y="2259013"/>
              <a:ext cx="1587500" cy="1631950"/>
            </a:xfrm>
            <a:custGeom>
              <a:avLst/>
              <a:gdLst>
                <a:gd name="connsiteX0" fmla="*/ 726282 w 1588294"/>
                <a:gd name="connsiteY0" fmla="*/ 323850 h 1631157"/>
                <a:gd name="connsiteX1" fmla="*/ 516732 w 1588294"/>
                <a:gd name="connsiteY1" fmla="*/ 364332 h 1631157"/>
                <a:gd name="connsiteX2" fmla="*/ 464344 w 1588294"/>
                <a:gd name="connsiteY2" fmla="*/ 376238 h 1631157"/>
                <a:gd name="connsiteX3" fmla="*/ 390525 w 1588294"/>
                <a:gd name="connsiteY3" fmla="*/ 392907 h 1631157"/>
                <a:gd name="connsiteX4" fmla="*/ 319088 w 1588294"/>
                <a:gd name="connsiteY4" fmla="*/ 409575 h 1631157"/>
                <a:gd name="connsiteX5" fmla="*/ 240507 w 1588294"/>
                <a:gd name="connsiteY5" fmla="*/ 423863 h 1631157"/>
                <a:gd name="connsiteX6" fmla="*/ 178594 w 1588294"/>
                <a:gd name="connsiteY6" fmla="*/ 431007 h 1631157"/>
                <a:gd name="connsiteX7" fmla="*/ 142875 w 1588294"/>
                <a:gd name="connsiteY7" fmla="*/ 433388 h 1631157"/>
                <a:gd name="connsiteX8" fmla="*/ 73819 w 1588294"/>
                <a:gd name="connsiteY8" fmla="*/ 438150 h 1631157"/>
                <a:gd name="connsiteX9" fmla="*/ 11907 w 1588294"/>
                <a:gd name="connsiteY9" fmla="*/ 438150 h 1631157"/>
                <a:gd name="connsiteX10" fmla="*/ 0 w 1588294"/>
                <a:gd name="connsiteY10" fmla="*/ 292894 h 1631157"/>
                <a:gd name="connsiteX11" fmla="*/ 133350 w 1588294"/>
                <a:gd name="connsiteY11" fmla="*/ 271463 h 1631157"/>
                <a:gd name="connsiteX12" fmla="*/ 223838 w 1588294"/>
                <a:gd name="connsiteY12" fmla="*/ 257175 h 1631157"/>
                <a:gd name="connsiteX13" fmla="*/ 330994 w 1588294"/>
                <a:gd name="connsiteY13" fmla="*/ 238125 h 1631157"/>
                <a:gd name="connsiteX14" fmla="*/ 428625 w 1588294"/>
                <a:gd name="connsiteY14" fmla="*/ 219075 h 1631157"/>
                <a:gd name="connsiteX15" fmla="*/ 531019 w 1588294"/>
                <a:gd name="connsiteY15" fmla="*/ 197644 h 1631157"/>
                <a:gd name="connsiteX16" fmla="*/ 690563 w 1588294"/>
                <a:gd name="connsiteY16" fmla="*/ 164307 h 1631157"/>
                <a:gd name="connsiteX17" fmla="*/ 954882 w 1588294"/>
                <a:gd name="connsiteY17" fmla="*/ 111919 h 1631157"/>
                <a:gd name="connsiteX18" fmla="*/ 1050132 w 1588294"/>
                <a:gd name="connsiteY18" fmla="*/ 83344 h 1631157"/>
                <a:gd name="connsiteX19" fmla="*/ 1157288 w 1588294"/>
                <a:gd name="connsiteY19" fmla="*/ 47625 h 1631157"/>
                <a:gd name="connsiteX20" fmla="*/ 1190625 w 1588294"/>
                <a:gd name="connsiteY20" fmla="*/ 35719 h 1631157"/>
                <a:gd name="connsiteX21" fmla="*/ 1204913 w 1588294"/>
                <a:gd name="connsiteY21" fmla="*/ 26194 h 1631157"/>
                <a:gd name="connsiteX22" fmla="*/ 1212057 w 1588294"/>
                <a:gd name="connsiteY22" fmla="*/ 14288 h 1631157"/>
                <a:gd name="connsiteX23" fmla="*/ 1228725 w 1588294"/>
                <a:gd name="connsiteY23" fmla="*/ 4763 h 1631157"/>
                <a:gd name="connsiteX24" fmla="*/ 1245394 w 1588294"/>
                <a:gd name="connsiteY24" fmla="*/ 0 h 1631157"/>
                <a:gd name="connsiteX25" fmla="*/ 1273969 w 1588294"/>
                <a:gd name="connsiteY25" fmla="*/ 0 h 1631157"/>
                <a:gd name="connsiteX26" fmla="*/ 1323975 w 1588294"/>
                <a:gd name="connsiteY26" fmla="*/ 11907 h 1631157"/>
                <a:gd name="connsiteX27" fmla="*/ 1357313 w 1588294"/>
                <a:gd name="connsiteY27" fmla="*/ 28575 h 1631157"/>
                <a:gd name="connsiteX28" fmla="*/ 1402557 w 1588294"/>
                <a:gd name="connsiteY28" fmla="*/ 54769 h 1631157"/>
                <a:gd name="connsiteX29" fmla="*/ 1454944 w 1588294"/>
                <a:gd name="connsiteY29" fmla="*/ 90488 h 1631157"/>
                <a:gd name="connsiteX30" fmla="*/ 1504950 w 1588294"/>
                <a:gd name="connsiteY30" fmla="*/ 135732 h 1631157"/>
                <a:gd name="connsiteX31" fmla="*/ 1543050 w 1588294"/>
                <a:gd name="connsiteY31" fmla="*/ 169069 h 1631157"/>
                <a:gd name="connsiteX32" fmla="*/ 1557338 w 1588294"/>
                <a:gd name="connsiteY32" fmla="*/ 180975 h 1631157"/>
                <a:gd name="connsiteX33" fmla="*/ 1574007 w 1588294"/>
                <a:gd name="connsiteY33" fmla="*/ 200025 h 1631157"/>
                <a:gd name="connsiteX34" fmla="*/ 1585913 w 1588294"/>
                <a:gd name="connsiteY34" fmla="*/ 221457 h 1631157"/>
                <a:gd name="connsiteX35" fmla="*/ 1588294 w 1588294"/>
                <a:gd name="connsiteY35" fmla="*/ 242888 h 1631157"/>
                <a:gd name="connsiteX36" fmla="*/ 1583532 w 1588294"/>
                <a:gd name="connsiteY36" fmla="*/ 266700 h 1631157"/>
                <a:gd name="connsiteX37" fmla="*/ 1562100 w 1588294"/>
                <a:gd name="connsiteY37" fmla="*/ 290513 h 1631157"/>
                <a:gd name="connsiteX38" fmla="*/ 1543050 w 1588294"/>
                <a:gd name="connsiteY38" fmla="*/ 319088 h 1631157"/>
                <a:gd name="connsiteX39" fmla="*/ 1519238 w 1588294"/>
                <a:gd name="connsiteY39" fmla="*/ 371475 h 1631157"/>
                <a:gd name="connsiteX40" fmla="*/ 1502569 w 1588294"/>
                <a:gd name="connsiteY40" fmla="*/ 431007 h 1631157"/>
                <a:gd name="connsiteX41" fmla="*/ 1490663 w 1588294"/>
                <a:gd name="connsiteY41" fmla="*/ 497682 h 1631157"/>
                <a:gd name="connsiteX42" fmla="*/ 1476375 w 1588294"/>
                <a:gd name="connsiteY42" fmla="*/ 664369 h 1631157"/>
                <a:gd name="connsiteX43" fmla="*/ 1452563 w 1588294"/>
                <a:gd name="connsiteY43" fmla="*/ 973932 h 1631157"/>
                <a:gd name="connsiteX44" fmla="*/ 1426369 w 1588294"/>
                <a:gd name="connsiteY44" fmla="*/ 1314450 h 1631157"/>
                <a:gd name="connsiteX45" fmla="*/ 1407319 w 1588294"/>
                <a:gd name="connsiteY45" fmla="*/ 1381125 h 1631157"/>
                <a:gd name="connsiteX46" fmla="*/ 1383507 w 1588294"/>
                <a:gd name="connsiteY46" fmla="*/ 1466850 h 1631157"/>
                <a:gd name="connsiteX47" fmla="*/ 1357313 w 1588294"/>
                <a:gd name="connsiteY47" fmla="*/ 1564482 h 1631157"/>
                <a:gd name="connsiteX48" fmla="*/ 1345407 w 1588294"/>
                <a:gd name="connsiteY48" fmla="*/ 1593057 h 1631157"/>
                <a:gd name="connsiteX49" fmla="*/ 1326357 w 1588294"/>
                <a:gd name="connsiteY49" fmla="*/ 1619250 h 1631157"/>
                <a:gd name="connsiteX50" fmla="*/ 1309688 w 1588294"/>
                <a:gd name="connsiteY50" fmla="*/ 1628775 h 1631157"/>
                <a:gd name="connsiteX51" fmla="*/ 1295400 w 1588294"/>
                <a:gd name="connsiteY51" fmla="*/ 1631157 h 1631157"/>
                <a:gd name="connsiteX52" fmla="*/ 1278732 w 1588294"/>
                <a:gd name="connsiteY52" fmla="*/ 1626394 h 1631157"/>
                <a:gd name="connsiteX53" fmla="*/ 1257300 w 1588294"/>
                <a:gd name="connsiteY53" fmla="*/ 1604963 h 1631157"/>
                <a:gd name="connsiteX54" fmla="*/ 1238250 w 1588294"/>
                <a:gd name="connsiteY54" fmla="*/ 1585913 h 1631157"/>
                <a:gd name="connsiteX55" fmla="*/ 1214438 w 1588294"/>
                <a:gd name="connsiteY55" fmla="*/ 1566863 h 1631157"/>
                <a:gd name="connsiteX56" fmla="*/ 1178719 w 1588294"/>
                <a:gd name="connsiteY56" fmla="*/ 1395413 h 1631157"/>
                <a:gd name="connsiteX57" fmla="*/ 1188244 w 1588294"/>
                <a:gd name="connsiteY57" fmla="*/ 1266825 h 1631157"/>
                <a:gd name="connsiteX58" fmla="*/ 1193007 w 1588294"/>
                <a:gd name="connsiteY58" fmla="*/ 1193007 h 1631157"/>
                <a:gd name="connsiteX59" fmla="*/ 1200150 w 1588294"/>
                <a:gd name="connsiteY59" fmla="*/ 1069182 h 1631157"/>
                <a:gd name="connsiteX60" fmla="*/ 1200150 w 1588294"/>
                <a:gd name="connsiteY60" fmla="*/ 854869 h 1631157"/>
                <a:gd name="connsiteX61" fmla="*/ 1221582 w 1588294"/>
                <a:gd name="connsiteY61" fmla="*/ 702469 h 1631157"/>
                <a:gd name="connsiteX62" fmla="*/ 1223963 w 1588294"/>
                <a:gd name="connsiteY62" fmla="*/ 569119 h 1631157"/>
                <a:gd name="connsiteX63" fmla="*/ 1221582 w 1588294"/>
                <a:gd name="connsiteY63" fmla="*/ 383382 h 1631157"/>
                <a:gd name="connsiteX64" fmla="*/ 1219200 w 1588294"/>
                <a:gd name="connsiteY64" fmla="*/ 328613 h 1631157"/>
                <a:gd name="connsiteX65" fmla="*/ 1212057 w 1588294"/>
                <a:gd name="connsiteY65" fmla="*/ 295275 h 1631157"/>
                <a:gd name="connsiteX66" fmla="*/ 1204913 w 1588294"/>
                <a:gd name="connsiteY66" fmla="*/ 283369 h 1631157"/>
                <a:gd name="connsiteX67" fmla="*/ 1190625 w 1588294"/>
                <a:gd name="connsiteY67" fmla="*/ 269082 h 1631157"/>
                <a:gd name="connsiteX68" fmla="*/ 1171575 w 1588294"/>
                <a:gd name="connsiteY68" fmla="*/ 259557 h 1631157"/>
                <a:gd name="connsiteX69" fmla="*/ 1145382 w 1588294"/>
                <a:gd name="connsiteY69" fmla="*/ 257175 h 1631157"/>
                <a:gd name="connsiteX70" fmla="*/ 1104900 w 1588294"/>
                <a:gd name="connsiteY70" fmla="*/ 261938 h 1631157"/>
                <a:gd name="connsiteX71" fmla="*/ 940594 w 1588294"/>
                <a:gd name="connsiteY71" fmla="*/ 288132 h 1631157"/>
                <a:gd name="connsiteX72" fmla="*/ 726282 w 1588294"/>
                <a:gd name="connsiteY72" fmla="*/ 323850 h 163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588294" h="1631157">
                  <a:moveTo>
                    <a:pt x="726282" y="323850"/>
                  </a:moveTo>
                  <a:lnTo>
                    <a:pt x="516732" y="364332"/>
                  </a:lnTo>
                  <a:lnTo>
                    <a:pt x="464344" y="376238"/>
                  </a:lnTo>
                  <a:lnTo>
                    <a:pt x="390525" y="392907"/>
                  </a:lnTo>
                  <a:lnTo>
                    <a:pt x="319088" y="409575"/>
                  </a:lnTo>
                  <a:lnTo>
                    <a:pt x="240507" y="423863"/>
                  </a:lnTo>
                  <a:lnTo>
                    <a:pt x="178594" y="431007"/>
                  </a:lnTo>
                  <a:lnTo>
                    <a:pt x="142875" y="433388"/>
                  </a:lnTo>
                  <a:lnTo>
                    <a:pt x="73819" y="438150"/>
                  </a:lnTo>
                  <a:lnTo>
                    <a:pt x="11907" y="438150"/>
                  </a:lnTo>
                  <a:lnTo>
                    <a:pt x="0" y="292894"/>
                  </a:lnTo>
                  <a:lnTo>
                    <a:pt x="133350" y="271463"/>
                  </a:lnTo>
                  <a:lnTo>
                    <a:pt x="223838" y="257175"/>
                  </a:lnTo>
                  <a:lnTo>
                    <a:pt x="330994" y="238125"/>
                  </a:lnTo>
                  <a:lnTo>
                    <a:pt x="428625" y="219075"/>
                  </a:lnTo>
                  <a:lnTo>
                    <a:pt x="531019" y="197644"/>
                  </a:lnTo>
                  <a:lnTo>
                    <a:pt x="690563" y="164307"/>
                  </a:lnTo>
                  <a:lnTo>
                    <a:pt x="954882" y="111919"/>
                  </a:lnTo>
                  <a:lnTo>
                    <a:pt x="1050132" y="83344"/>
                  </a:lnTo>
                  <a:lnTo>
                    <a:pt x="1157288" y="47625"/>
                  </a:lnTo>
                  <a:lnTo>
                    <a:pt x="1190625" y="35719"/>
                  </a:lnTo>
                  <a:lnTo>
                    <a:pt x="1204913" y="26194"/>
                  </a:lnTo>
                  <a:lnTo>
                    <a:pt x="1212057" y="14288"/>
                  </a:lnTo>
                  <a:lnTo>
                    <a:pt x="1228725" y="4763"/>
                  </a:lnTo>
                  <a:lnTo>
                    <a:pt x="1245394" y="0"/>
                  </a:lnTo>
                  <a:lnTo>
                    <a:pt x="1273969" y="0"/>
                  </a:lnTo>
                  <a:lnTo>
                    <a:pt x="1323975" y="11907"/>
                  </a:lnTo>
                  <a:lnTo>
                    <a:pt x="1357313" y="28575"/>
                  </a:lnTo>
                  <a:lnTo>
                    <a:pt x="1402557" y="54769"/>
                  </a:lnTo>
                  <a:lnTo>
                    <a:pt x="1454944" y="90488"/>
                  </a:lnTo>
                  <a:lnTo>
                    <a:pt x="1504950" y="135732"/>
                  </a:lnTo>
                  <a:lnTo>
                    <a:pt x="1543050" y="169069"/>
                  </a:lnTo>
                  <a:lnTo>
                    <a:pt x="1557338" y="180975"/>
                  </a:lnTo>
                  <a:lnTo>
                    <a:pt x="1574007" y="200025"/>
                  </a:lnTo>
                  <a:lnTo>
                    <a:pt x="1585913" y="221457"/>
                  </a:lnTo>
                  <a:lnTo>
                    <a:pt x="1588294" y="242888"/>
                  </a:lnTo>
                  <a:lnTo>
                    <a:pt x="1583532" y="266700"/>
                  </a:lnTo>
                  <a:lnTo>
                    <a:pt x="1562100" y="290513"/>
                  </a:lnTo>
                  <a:lnTo>
                    <a:pt x="1543050" y="319088"/>
                  </a:lnTo>
                  <a:lnTo>
                    <a:pt x="1519238" y="371475"/>
                  </a:lnTo>
                  <a:lnTo>
                    <a:pt x="1502569" y="431007"/>
                  </a:lnTo>
                  <a:lnTo>
                    <a:pt x="1490663" y="497682"/>
                  </a:lnTo>
                  <a:lnTo>
                    <a:pt x="1476375" y="664369"/>
                  </a:lnTo>
                  <a:lnTo>
                    <a:pt x="1452563" y="973932"/>
                  </a:lnTo>
                  <a:lnTo>
                    <a:pt x="1426369" y="1314450"/>
                  </a:lnTo>
                  <a:lnTo>
                    <a:pt x="1407319" y="1381125"/>
                  </a:lnTo>
                  <a:lnTo>
                    <a:pt x="1383507" y="1466850"/>
                  </a:lnTo>
                  <a:lnTo>
                    <a:pt x="1357313" y="1564482"/>
                  </a:lnTo>
                  <a:lnTo>
                    <a:pt x="1345407" y="1593057"/>
                  </a:lnTo>
                  <a:lnTo>
                    <a:pt x="1326357" y="1619250"/>
                  </a:lnTo>
                  <a:lnTo>
                    <a:pt x="1309688" y="1628775"/>
                  </a:lnTo>
                  <a:lnTo>
                    <a:pt x="1295400" y="1631157"/>
                  </a:lnTo>
                  <a:lnTo>
                    <a:pt x="1278732" y="1626394"/>
                  </a:lnTo>
                  <a:lnTo>
                    <a:pt x="1257300" y="1604963"/>
                  </a:lnTo>
                  <a:lnTo>
                    <a:pt x="1238250" y="1585913"/>
                  </a:lnTo>
                  <a:lnTo>
                    <a:pt x="1214438" y="1566863"/>
                  </a:lnTo>
                  <a:lnTo>
                    <a:pt x="1178719" y="1395413"/>
                  </a:lnTo>
                  <a:lnTo>
                    <a:pt x="1188244" y="1266825"/>
                  </a:lnTo>
                  <a:lnTo>
                    <a:pt x="1193007" y="1193007"/>
                  </a:lnTo>
                  <a:lnTo>
                    <a:pt x="1200150" y="1069182"/>
                  </a:lnTo>
                  <a:lnTo>
                    <a:pt x="1200150" y="854869"/>
                  </a:lnTo>
                  <a:lnTo>
                    <a:pt x="1221582" y="702469"/>
                  </a:lnTo>
                  <a:cubicBezTo>
                    <a:pt x="1222376" y="658019"/>
                    <a:pt x="1223169" y="613569"/>
                    <a:pt x="1223963" y="569119"/>
                  </a:cubicBezTo>
                  <a:cubicBezTo>
                    <a:pt x="1223159" y="507207"/>
                    <a:pt x="1221582" y="445299"/>
                    <a:pt x="1221582" y="383382"/>
                  </a:cubicBezTo>
                  <a:lnTo>
                    <a:pt x="1219200" y="328613"/>
                  </a:lnTo>
                  <a:lnTo>
                    <a:pt x="1212057" y="295275"/>
                  </a:lnTo>
                  <a:lnTo>
                    <a:pt x="1204913" y="283369"/>
                  </a:lnTo>
                  <a:lnTo>
                    <a:pt x="1190625" y="269082"/>
                  </a:lnTo>
                  <a:lnTo>
                    <a:pt x="1171575" y="259557"/>
                  </a:lnTo>
                  <a:lnTo>
                    <a:pt x="1145382" y="257175"/>
                  </a:lnTo>
                  <a:lnTo>
                    <a:pt x="1104900" y="261938"/>
                  </a:lnTo>
                  <a:lnTo>
                    <a:pt x="940594" y="288132"/>
                  </a:lnTo>
                  <a:lnTo>
                    <a:pt x="726282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2">
              <a:extLst>
                <a:ext uri="{FF2B5EF4-FFF2-40B4-BE49-F238E27FC236}">
                  <a16:creationId xmlns:a16="http://schemas.microsoft.com/office/drawing/2014/main" id="{DBB5C11B-CB41-4417-8037-318FA2BE0025}"/>
                </a:ext>
              </a:extLst>
            </p:cNvPr>
            <p:cNvSpPr/>
            <p:nvPr/>
          </p:nvSpPr>
          <p:spPr>
            <a:xfrm>
              <a:off x="3160713" y="2922588"/>
              <a:ext cx="1247775" cy="438150"/>
            </a:xfrm>
            <a:custGeom>
              <a:avLst/>
              <a:gdLst>
                <a:gd name="connsiteX0" fmla="*/ 547687 w 1247775"/>
                <a:gd name="connsiteY0" fmla="*/ 145256 h 438150"/>
                <a:gd name="connsiteX1" fmla="*/ 885825 w 1247775"/>
                <a:gd name="connsiteY1" fmla="*/ 73819 h 438150"/>
                <a:gd name="connsiteX2" fmla="*/ 1214437 w 1247775"/>
                <a:gd name="connsiteY2" fmla="*/ 4762 h 438150"/>
                <a:gd name="connsiteX3" fmla="*/ 1247775 w 1247775"/>
                <a:gd name="connsiteY3" fmla="*/ 0 h 438150"/>
                <a:gd name="connsiteX4" fmla="*/ 1245394 w 1247775"/>
                <a:gd name="connsiteY4" fmla="*/ 197644 h 438150"/>
                <a:gd name="connsiteX5" fmla="*/ 1092994 w 1247775"/>
                <a:gd name="connsiteY5" fmla="*/ 223837 h 438150"/>
                <a:gd name="connsiteX6" fmla="*/ 971550 w 1247775"/>
                <a:gd name="connsiteY6" fmla="*/ 242887 h 438150"/>
                <a:gd name="connsiteX7" fmla="*/ 850106 w 1247775"/>
                <a:gd name="connsiteY7" fmla="*/ 266700 h 438150"/>
                <a:gd name="connsiteX8" fmla="*/ 650081 w 1247775"/>
                <a:gd name="connsiteY8" fmla="*/ 307181 h 438150"/>
                <a:gd name="connsiteX9" fmla="*/ 440531 w 1247775"/>
                <a:gd name="connsiteY9" fmla="*/ 350044 h 438150"/>
                <a:gd name="connsiteX10" fmla="*/ 230981 w 1247775"/>
                <a:gd name="connsiteY10" fmla="*/ 390525 h 438150"/>
                <a:gd name="connsiteX11" fmla="*/ 0 w 1247775"/>
                <a:gd name="connsiteY11" fmla="*/ 438150 h 438150"/>
                <a:gd name="connsiteX12" fmla="*/ 0 w 1247775"/>
                <a:gd name="connsiteY12" fmla="*/ 223837 h 438150"/>
                <a:gd name="connsiteX13" fmla="*/ 126206 w 1247775"/>
                <a:gd name="connsiteY13" fmla="*/ 214312 h 438150"/>
                <a:gd name="connsiteX14" fmla="*/ 221456 w 1247775"/>
                <a:gd name="connsiteY14" fmla="*/ 204787 h 438150"/>
                <a:gd name="connsiteX15" fmla="*/ 316706 w 1247775"/>
                <a:gd name="connsiteY15" fmla="*/ 192881 h 438150"/>
                <a:gd name="connsiteX16" fmla="*/ 547687 w 1247775"/>
                <a:gd name="connsiteY16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7775" h="438150">
                  <a:moveTo>
                    <a:pt x="547687" y="145256"/>
                  </a:moveTo>
                  <a:lnTo>
                    <a:pt x="885825" y="73819"/>
                  </a:lnTo>
                  <a:lnTo>
                    <a:pt x="1214437" y="4762"/>
                  </a:lnTo>
                  <a:lnTo>
                    <a:pt x="1247775" y="0"/>
                  </a:lnTo>
                  <a:cubicBezTo>
                    <a:pt x="1246981" y="65881"/>
                    <a:pt x="1246188" y="131763"/>
                    <a:pt x="1245394" y="197644"/>
                  </a:cubicBezTo>
                  <a:lnTo>
                    <a:pt x="1092994" y="223837"/>
                  </a:lnTo>
                  <a:lnTo>
                    <a:pt x="971550" y="242887"/>
                  </a:lnTo>
                  <a:lnTo>
                    <a:pt x="850106" y="266700"/>
                  </a:lnTo>
                  <a:lnTo>
                    <a:pt x="650081" y="307181"/>
                  </a:lnTo>
                  <a:lnTo>
                    <a:pt x="440531" y="350044"/>
                  </a:lnTo>
                  <a:lnTo>
                    <a:pt x="230981" y="390525"/>
                  </a:lnTo>
                  <a:lnTo>
                    <a:pt x="0" y="438150"/>
                  </a:lnTo>
                  <a:lnTo>
                    <a:pt x="0" y="223837"/>
                  </a:lnTo>
                  <a:lnTo>
                    <a:pt x="126206" y="214312"/>
                  </a:lnTo>
                  <a:lnTo>
                    <a:pt x="221456" y="204787"/>
                  </a:lnTo>
                  <a:lnTo>
                    <a:pt x="316706" y="192881"/>
                  </a:lnTo>
                  <a:lnTo>
                    <a:pt x="547687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8CB32245-B938-4521-9A77-E2F6C60F5642}"/>
                </a:ext>
              </a:extLst>
            </p:cNvPr>
            <p:cNvSpPr/>
            <p:nvPr/>
          </p:nvSpPr>
          <p:spPr>
            <a:xfrm>
              <a:off x="3148013" y="3621088"/>
              <a:ext cx="1208087" cy="415925"/>
            </a:xfrm>
            <a:custGeom>
              <a:avLst/>
              <a:gdLst>
                <a:gd name="connsiteX0" fmla="*/ 476250 w 1207293"/>
                <a:gd name="connsiteY0" fmla="*/ 121444 h 414338"/>
                <a:gd name="connsiteX1" fmla="*/ 616743 w 1207293"/>
                <a:gd name="connsiteY1" fmla="*/ 90488 h 414338"/>
                <a:gd name="connsiteX2" fmla="*/ 754856 w 1207293"/>
                <a:gd name="connsiteY2" fmla="*/ 64294 h 414338"/>
                <a:gd name="connsiteX3" fmla="*/ 916781 w 1207293"/>
                <a:gd name="connsiteY3" fmla="*/ 35719 h 414338"/>
                <a:gd name="connsiteX4" fmla="*/ 1190625 w 1207293"/>
                <a:gd name="connsiteY4" fmla="*/ 0 h 414338"/>
                <a:gd name="connsiteX5" fmla="*/ 1207293 w 1207293"/>
                <a:gd name="connsiteY5" fmla="*/ 235744 h 414338"/>
                <a:gd name="connsiteX6" fmla="*/ 1183481 w 1207293"/>
                <a:gd name="connsiteY6" fmla="*/ 214313 h 414338"/>
                <a:gd name="connsiteX7" fmla="*/ 1162050 w 1207293"/>
                <a:gd name="connsiteY7" fmla="*/ 202407 h 414338"/>
                <a:gd name="connsiteX8" fmla="*/ 1140618 w 1207293"/>
                <a:gd name="connsiteY8" fmla="*/ 190500 h 414338"/>
                <a:gd name="connsiteX9" fmla="*/ 1090612 w 1207293"/>
                <a:gd name="connsiteY9" fmla="*/ 180975 h 414338"/>
                <a:gd name="connsiteX10" fmla="*/ 1012031 w 1207293"/>
                <a:gd name="connsiteY10" fmla="*/ 195263 h 414338"/>
                <a:gd name="connsiteX11" fmla="*/ 764381 w 1207293"/>
                <a:gd name="connsiteY11" fmla="*/ 240507 h 414338"/>
                <a:gd name="connsiteX12" fmla="*/ 397668 w 1207293"/>
                <a:gd name="connsiteY12" fmla="*/ 319088 h 414338"/>
                <a:gd name="connsiteX13" fmla="*/ 73818 w 1207293"/>
                <a:gd name="connsiteY13" fmla="*/ 395288 h 414338"/>
                <a:gd name="connsiteX14" fmla="*/ 0 w 1207293"/>
                <a:gd name="connsiteY14" fmla="*/ 414338 h 414338"/>
                <a:gd name="connsiteX15" fmla="*/ 2381 w 1207293"/>
                <a:gd name="connsiteY15" fmla="*/ 238125 h 414338"/>
                <a:gd name="connsiteX16" fmla="*/ 183356 w 1207293"/>
                <a:gd name="connsiteY16" fmla="*/ 190500 h 414338"/>
                <a:gd name="connsiteX17" fmla="*/ 378618 w 1207293"/>
                <a:gd name="connsiteY17" fmla="*/ 142875 h 414338"/>
                <a:gd name="connsiteX18" fmla="*/ 476250 w 1207293"/>
                <a:gd name="connsiteY18" fmla="*/ 12144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7293" h="414338">
                  <a:moveTo>
                    <a:pt x="476250" y="121444"/>
                  </a:moveTo>
                  <a:lnTo>
                    <a:pt x="616743" y="90488"/>
                  </a:lnTo>
                  <a:lnTo>
                    <a:pt x="754856" y="64294"/>
                  </a:lnTo>
                  <a:lnTo>
                    <a:pt x="916781" y="35719"/>
                  </a:lnTo>
                  <a:lnTo>
                    <a:pt x="1190625" y="0"/>
                  </a:lnTo>
                  <a:lnTo>
                    <a:pt x="1207293" y="235744"/>
                  </a:lnTo>
                  <a:lnTo>
                    <a:pt x="1183481" y="214313"/>
                  </a:lnTo>
                  <a:lnTo>
                    <a:pt x="1162050" y="202407"/>
                  </a:lnTo>
                  <a:lnTo>
                    <a:pt x="1140618" y="190500"/>
                  </a:lnTo>
                  <a:lnTo>
                    <a:pt x="1090612" y="180975"/>
                  </a:lnTo>
                  <a:lnTo>
                    <a:pt x="1012031" y="195263"/>
                  </a:lnTo>
                  <a:lnTo>
                    <a:pt x="764381" y="240507"/>
                  </a:lnTo>
                  <a:lnTo>
                    <a:pt x="397668" y="319088"/>
                  </a:lnTo>
                  <a:lnTo>
                    <a:pt x="73818" y="395288"/>
                  </a:lnTo>
                  <a:lnTo>
                    <a:pt x="0" y="414338"/>
                  </a:lnTo>
                  <a:cubicBezTo>
                    <a:pt x="794" y="355600"/>
                    <a:pt x="1587" y="296863"/>
                    <a:pt x="2381" y="238125"/>
                  </a:cubicBezTo>
                  <a:lnTo>
                    <a:pt x="183356" y="190500"/>
                  </a:lnTo>
                  <a:lnTo>
                    <a:pt x="378618" y="142875"/>
                  </a:lnTo>
                  <a:lnTo>
                    <a:pt x="47625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0">
              <a:extLst>
                <a:ext uri="{FF2B5EF4-FFF2-40B4-BE49-F238E27FC236}">
                  <a16:creationId xmlns:a16="http://schemas.microsoft.com/office/drawing/2014/main" id="{EADAAC18-CFE1-49FC-907F-9E494D4B9555}"/>
                </a:ext>
              </a:extLst>
            </p:cNvPr>
            <p:cNvSpPr/>
            <p:nvPr/>
          </p:nvSpPr>
          <p:spPr>
            <a:xfrm rot="16200000">
              <a:off x="1568451" y="3689350"/>
              <a:ext cx="2925762" cy="439737"/>
            </a:xfrm>
            <a:custGeom>
              <a:avLst/>
              <a:gdLst>
                <a:gd name="connsiteX0" fmla="*/ 1540668 w 2926556"/>
                <a:gd name="connsiteY0" fmla="*/ 238125 h 440532"/>
                <a:gd name="connsiteX1" fmla="*/ 1738312 w 2926556"/>
                <a:gd name="connsiteY1" fmla="*/ 238125 h 440532"/>
                <a:gd name="connsiteX2" fmla="*/ 1916906 w 2926556"/>
                <a:gd name="connsiteY2" fmla="*/ 235744 h 440532"/>
                <a:gd name="connsiteX3" fmla="*/ 2088356 w 2926556"/>
                <a:gd name="connsiteY3" fmla="*/ 230982 h 440532"/>
                <a:gd name="connsiteX4" fmla="*/ 2307431 w 2926556"/>
                <a:gd name="connsiteY4" fmla="*/ 219075 h 440532"/>
                <a:gd name="connsiteX5" fmla="*/ 2438400 w 2926556"/>
                <a:gd name="connsiteY5" fmla="*/ 207169 h 440532"/>
                <a:gd name="connsiteX6" fmla="*/ 2547937 w 2926556"/>
                <a:gd name="connsiteY6" fmla="*/ 197644 h 440532"/>
                <a:gd name="connsiteX7" fmla="*/ 2586037 w 2926556"/>
                <a:gd name="connsiteY7" fmla="*/ 192882 h 440532"/>
                <a:gd name="connsiteX8" fmla="*/ 2621756 w 2926556"/>
                <a:gd name="connsiteY8" fmla="*/ 185738 h 440532"/>
                <a:gd name="connsiteX9" fmla="*/ 2671762 w 2926556"/>
                <a:gd name="connsiteY9" fmla="*/ 169069 h 440532"/>
                <a:gd name="connsiteX10" fmla="*/ 2719387 w 2926556"/>
                <a:gd name="connsiteY10" fmla="*/ 147638 h 440532"/>
                <a:gd name="connsiteX11" fmla="*/ 2759868 w 2926556"/>
                <a:gd name="connsiteY11" fmla="*/ 126207 h 440532"/>
                <a:gd name="connsiteX12" fmla="*/ 2805112 w 2926556"/>
                <a:gd name="connsiteY12" fmla="*/ 97632 h 440532"/>
                <a:gd name="connsiteX13" fmla="*/ 2828925 w 2926556"/>
                <a:gd name="connsiteY13" fmla="*/ 76200 h 440532"/>
                <a:gd name="connsiteX14" fmla="*/ 2857500 w 2926556"/>
                <a:gd name="connsiteY14" fmla="*/ 42863 h 440532"/>
                <a:gd name="connsiteX15" fmla="*/ 2878931 w 2926556"/>
                <a:gd name="connsiteY15" fmla="*/ 16669 h 440532"/>
                <a:gd name="connsiteX16" fmla="*/ 2895600 w 2926556"/>
                <a:gd name="connsiteY16" fmla="*/ 0 h 440532"/>
                <a:gd name="connsiteX17" fmla="*/ 2907506 w 2926556"/>
                <a:gd name="connsiteY17" fmla="*/ 0 h 440532"/>
                <a:gd name="connsiteX18" fmla="*/ 2919412 w 2926556"/>
                <a:gd name="connsiteY18" fmla="*/ 0 h 440532"/>
                <a:gd name="connsiteX19" fmla="*/ 2924175 w 2926556"/>
                <a:gd name="connsiteY19" fmla="*/ 7144 h 440532"/>
                <a:gd name="connsiteX20" fmla="*/ 2926556 w 2926556"/>
                <a:gd name="connsiteY20" fmla="*/ 19050 h 440532"/>
                <a:gd name="connsiteX21" fmla="*/ 2924175 w 2926556"/>
                <a:gd name="connsiteY21" fmla="*/ 80963 h 440532"/>
                <a:gd name="connsiteX22" fmla="*/ 2914650 w 2926556"/>
                <a:gd name="connsiteY22" fmla="*/ 159544 h 440532"/>
                <a:gd name="connsiteX23" fmla="*/ 2897981 w 2926556"/>
                <a:gd name="connsiteY23" fmla="*/ 238125 h 440532"/>
                <a:gd name="connsiteX24" fmla="*/ 2883693 w 2926556"/>
                <a:gd name="connsiteY24" fmla="*/ 280988 h 440532"/>
                <a:gd name="connsiteX25" fmla="*/ 2852737 w 2926556"/>
                <a:gd name="connsiteY25" fmla="*/ 357188 h 440532"/>
                <a:gd name="connsiteX26" fmla="*/ 2826543 w 2926556"/>
                <a:gd name="connsiteY26" fmla="*/ 404813 h 440532"/>
                <a:gd name="connsiteX27" fmla="*/ 2695575 w 2926556"/>
                <a:gd name="connsiteY27" fmla="*/ 440532 h 440532"/>
                <a:gd name="connsiteX28" fmla="*/ 2462212 w 2926556"/>
                <a:gd name="connsiteY28" fmla="*/ 440532 h 440532"/>
                <a:gd name="connsiteX29" fmla="*/ 2216943 w 2926556"/>
                <a:gd name="connsiteY29" fmla="*/ 438150 h 440532"/>
                <a:gd name="connsiteX30" fmla="*/ 1862137 w 2926556"/>
                <a:gd name="connsiteY30" fmla="*/ 440532 h 440532"/>
                <a:gd name="connsiteX31" fmla="*/ 1516856 w 2926556"/>
                <a:gd name="connsiteY31" fmla="*/ 438150 h 440532"/>
                <a:gd name="connsiteX32" fmla="*/ 1219200 w 2926556"/>
                <a:gd name="connsiteY32" fmla="*/ 438150 h 440532"/>
                <a:gd name="connsiteX33" fmla="*/ 831056 w 2926556"/>
                <a:gd name="connsiteY33" fmla="*/ 431007 h 440532"/>
                <a:gd name="connsiteX34" fmla="*/ 514350 w 2926556"/>
                <a:gd name="connsiteY34" fmla="*/ 419100 h 440532"/>
                <a:gd name="connsiteX35" fmla="*/ 447675 w 2926556"/>
                <a:gd name="connsiteY35" fmla="*/ 416719 h 440532"/>
                <a:gd name="connsiteX36" fmla="*/ 133350 w 2926556"/>
                <a:gd name="connsiteY36" fmla="*/ 366713 h 440532"/>
                <a:gd name="connsiteX37" fmla="*/ 76200 w 2926556"/>
                <a:gd name="connsiteY37" fmla="*/ 323850 h 440532"/>
                <a:gd name="connsiteX38" fmla="*/ 35718 w 2926556"/>
                <a:gd name="connsiteY38" fmla="*/ 283369 h 440532"/>
                <a:gd name="connsiteX39" fmla="*/ 9525 w 2926556"/>
                <a:gd name="connsiteY39" fmla="*/ 250032 h 440532"/>
                <a:gd name="connsiteX40" fmla="*/ 0 w 2926556"/>
                <a:gd name="connsiteY40" fmla="*/ 230982 h 440532"/>
                <a:gd name="connsiteX41" fmla="*/ 0 w 2926556"/>
                <a:gd name="connsiteY41" fmla="*/ 219075 h 440532"/>
                <a:gd name="connsiteX42" fmla="*/ 4762 w 2926556"/>
                <a:gd name="connsiteY42" fmla="*/ 209550 h 440532"/>
                <a:gd name="connsiteX43" fmla="*/ 42862 w 2926556"/>
                <a:gd name="connsiteY43" fmla="*/ 185738 h 440532"/>
                <a:gd name="connsiteX44" fmla="*/ 123825 w 2926556"/>
                <a:gd name="connsiteY44" fmla="*/ 140494 h 440532"/>
                <a:gd name="connsiteX45" fmla="*/ 200025 w 2926556"/>
                <a:gd name="connsiteY45" fmla="*/ 104775 h 440532"/>
                <a:gd name="connsiteX46" fmla="*/ 240506 w 2926556"/>
                <a:gd name="connsiteY46" fmla="*/ 88107 h 440532"/>
                <a:gd name="connsiteX47" fmla="*/ 266700 w 2926556"/>
                <a:gd name="connsiteY47" fmla="*/ 80963 h 440532"/>
                <a:gd name="connsiteX48" fmla="*/ 292893 w 2926556"/>
                <a:gd name="connsiteY48" fmla="*/ 78582 h 440532"/>
                <a:gd name="connsiteX49" fmla="*/ 314325 w 2926556"/>
                <a:gd name="connsiteY49" fmla="*/ 83344 h 440532"/>
                <a:gd name="connsiteX50" fmla="*/ 361950 w 2926556"/>
                <a:gd name="connsiteY50" fmla="*/ 97632 h 440532"/>
                <a:gd name="connsiteX51" fmla="*/ 490537 w 2926556"/>
                <a:gd name="connsiteY51" fmla="*/ 135732 h 440532"/>
                <a:gd name="connsiteX52" fmla="*/ 654843 w 2926556"/>
                <a:gd name="connsiteY52" fmla="*/ 171450 h 440532"/>
                <a:gd name="connsiteX53" fmla="*/ 831056 w 2926556"/>
                <a:gd name="connsiteY53" fmla="*/ 192882 h 440532"/>
                <a:gd name="connsiteX54" fmla="*/ 1031081 w 2926556"/>
                <a:gd name="connsiteY54" fmla="*/ 214313 h 440532"/>
                <a:gd name="connsiteX55" fmla="*/ 1235868 w 2926556"/>
                <a:gd name="connsiteY55" fmla="*/ 228600 h 440532"/>
                <a:gd name="connsiteX56" fmla="*/ 1540668 w 2926556"/>
                <a:gd name="connsiteY56" fmla="*/ 2381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26556" h="440532">
                  <a:moveTo>
                    <a:pt x="1540668" y="238125"/>
                  </a:moveTo>
                  <a:lnTo>
                    <a:pt x="1738312" y="238125"/>
                  </a:lnTo>
                  <a:lnTo>
                    <a:pt x="1916906" y="235744"/>
                  </a:lnTo>
                  <a:lnTo>
                    <a:pt x="2088356" y="230982"/>
                  </a:lnTo>
                  <a:lnTo>
                    <a:pt x="2307431" y="219075"/>
                  </a:lnTo>
                  <a:lnTo>
                    <a:pt x="2438400" y="207169"/>
                  </a:lnTo>
                  <a:lnTo>
                    <a:pt x="2547937" y="197644"/>
                  </a:lnTo>
                  <a:lnTo>
                    <a:pt x="2586037" y="192882"/>
                  </a:lnTo>
                  <a:lnTo>
                    <a:pt x="2621756" y="185738"/>
                  </a:lnTo>
                  <a:lnTo>
                    <a:pt x="2671762" y="169069"/>
                  </a:lnTo>
                  <a:lnTo>
                    <a:pt x="2719387" y="147638"/>
                  </a:lnTo>
                  <a:lnTo>
                    <a:pt x="2759868" y="126207"/>
                  </a:lnTo>
                  <a:lnTo>
                    <a:pt x="2805112" y="97632"/>
                  </a:lnTo>
                  <a:lnTo>
                    <a:pt x="2828925" y="76200"/>
                  </a:lnTo>
                  <a:lnTo>
                    <a:pt x="2857500" y="42863"/>
                  </a:lnTo>
                  <a:lnTo>
                    <a:pt x="2878931" y="16669"/>
                  </a:lnTo>
                  <a:lnTo>
                    <a:pt x="2895600" y="0"/>
                  </a:lnTo>
                  <a:lnTo>
                    <a:pt x="2907506" y="0"/>
                  </a:lnTo>
                  <a:lnTo>
                    <a:pt x="2919412" y="0"/>
                  </a:lnTo>
                  <a:lnTo>
                    <a:pt x="2924175" y="7144"/>
                  </a:lnTo>
                  <a:lnTo>
                    <a:pt x="2926556" y="19050"/>
                  </a:lnTo>
                  <a:cubicBezTo>
                    <a:pt x="2925762" y="39688"/>
                    <a:pt x="2924969" y="60325"/>
                    <a:pt x="2924175" y="80963"/>
                  </a:cubicBezTo>
                  <a:lnTo>
                    <a:pt x="2914650" y="159544"/>
                  </a:lnTo>
                  <a:lnTo>
                    <a:pt x="2897981" y="238125"/>
                  </a:lnTo>
                  <a:lnTo>
                    <a:pt x="2883693" y="280988"/>
                  </a:lnTo>
                  <a:lnTo>
                    <a:pt x="2852737" y="357188"/>
                  </a:lnTo>
                  <a:lnTo>
                    <a:pt x="2826543" y="404813"/>
                  </a:lnTo>
                  <a:lnTo>
                    <a:pt x="2695575" y="440532"/>
                  </a:lnTo>
                  <a:lnTo>
                    <a:pt x="2462212" y="440532"/>
                  </a:lnTo>
                  <a:lnTo>
                    <a:pt x="2216943" y="438150"/>
                  </a:lnTo>
                  <a:lnTo>
                    <a:pt x="1862137" y="440532"/>
                  </a:lnTo>
                  <a:lnTo>
                    <a:pt x="1516856" y="438150"/>
                  </a:lnTo>
                  <a:lnTo>
                    <a:pt x="1219200" y="438150"/>
                  </a:lnTo>
                  <a:lnTo>
                    <a:pt x="831056" y="431007"/>
                  </a:lnTo>
                  <a:lnTo>
                    <a:pt x="514350" y="419100"/>
                  </a:lnTo>
                  <a:lnTo>
                    <a:pt x="447675" y="416719"/>
                  </a:lnTo>
                  <a:lnTo>
                    <a:pt x="133350" y="366713"/>
                  </a:lnTo>
                  <a:lnTo>
                    <a:pt x="76200" y="323850"/>
                  </a:lnTo>
                  <a:lnTo>
                    <a:pt x="35718" y="283369"/>
                  </a:lnTo>
                  <a:lnTo>
                    <a:pt x="9525" y="250032"/>
                  </a:lnTo>
                  <a:lnTo>
                    <a:pt x="0" y="230982"/>
                  </a:lnTo>
                  <a:lnTo>
                    <a:pt x="0" y="219075"/>
                  </a:lnTo>
                  <a:lnTo>
                    <a:pt x="4762" y="209550"/>
                  </a:lnTo>
                  <a:lnTo>
                    <a:pt x="42862" y="185738"/>
                  </a:lnTo>
                  <a:lnTo>
                    <a:pt x="123825" y="140494"/>
                  </a:lnTo>
                  <a:lnTo>
                    <a:pt x="200025" y="104775"/>
                  </a:lnTo>
                  <a:lnTo>
                    <a:pt x="240506" y="88107"/>
                  </a:lnTo>
                  <a:lnTo>
                    <a:pt x="266700" y="80963"/>
                  </a:lnTo>
                  <a:lnTo>
                    <a:pt x="292893" y="78582"/>
                  </a:lnTo>
                  <a:lnTo>
                    <a:pt x="314325" y="83344"/>
                  </a:lnTo>
                  <a:lnTo>
                    <a:pt x="361950" y="97632"/>
                  </a:lnTo>
                  <a:lnTo>
                    <a:pt x="490537" y="135732"/>
                  </a:lnTo>
                  <a:lnTo>
                    <a:pt x="654843" y="171450"/>
                  </a:lnTo>
                  <a:lnTo>
                    <a:pt x="831056" y="192882"/>
                  </a:lnTo>
                  <a:lnTo>
                    <a:pt x="1031081" y="214313"/>
                  </a:lnTo>
                  <a:lnTo>
                    <a:pt x="1235868" y="228600"/>
                  </a:lnTo>
                  <a:lnTo>
                    <a:pt x="154066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8CCEC74A-5980-4A56-821D-525BCF24CB94}"/>
                </a:ext>
              </a:extLst>
            </p:cNvPr>
            <p:cNvSpPr/>
            <p:nvPr/>
          </p:nvSpPr>
          <p:spPr>
            <a:xfrm rot="16200000">
              <a:off x="3295650" y="4217988"/>
              <a:ext cx="909638" cy="1331912"/>
            </a:xfrm>
            <a:custGeom>
              <a:avLst/>
              <a:gdLst>
                <a:gd name="connsiteX0" fmla="*/ 400050 w 909638"/>
                <a:gd name="connsiteY0" fmla="*/ 552450 h 1331119"/>
                <a:gd name="connsiteX1" fmla="*/ 342900 w 909638"/>
                <a:gd name="connsiteY1" fmla="*/ 457200 h 1331119"/>
                <a:gd name="connsiteX2" fmla="*/ 283369 w 909638"/>
                <a:gd name="connsiteY2" fmla="*/ 364331 h 1331119"/>
                <a:gd name="connsiteX3" fmla="*/ 202406 w 909638"/>
                <a:gd name="connsiteY3" fmla="*/ 245269 h 1331119"/>
                <a:gd name="connsiteX4" fmla="*/ 152400 w 909638"/>
                <a:gd name="connsiteY4" fmla="*/ 176213 h 1331119"/>
                <a:gd name="connsiteX5" fmla="*/ 104775 w 909638"/>
                <a:gd name="connsiteY5" fmla="*/ 109538 h 1331119"/>
                <a:gd name="connsiteX6" fmla="*/ 88106 w 909638"/>
                <a:gd name="connsiteY6" fmla="*/ 88106 h 1331119"/>
                <a:gd name="connsiteX7" fmla="*/ 54769 w 909638"/>
                <a:gd name="connsiteY7" fmla="*/ 59531 h 1331119"/>
                <a:gd name="connsiteX8" fmla="*/ 28575 w 909638"/>
                <a:gd name="connsiteY8" fmla="*/ 33338 h 1331119"/>
                <a:gd name="connsiteX9" fmla="*/ 0 w 909638"/>
                <a:gd name="connsiteY9" fmla="*/ 0 h 1331119"/>
                <a:gd name="connsiteX10" fmla="*/ 411956 w 909638"/>
                <a:gd name="connsiteY10" fmla="*/ 59531 h 1331119"/>
                <a:gd name="connsiteX11" fmla="*/ 459581 w 909638"/>
                <a:gd name="connsiteY11" fmla="*/ 200025 h 1331119"/>
                <a:gd name="connsiteX12" fmla="*/ 533400 w 909638"/>
                <a:gd name="connsiteY12" fmla="*/ 397669 h 1331119"/>
                <a:gd name="connsiteX13" fmla="*/ 638175 w 909638"/>
                <a:gd name="connsiteY13" fmla="*/ 666750 h 1331119"/>
                <a:gd name="connsiteX14" fmla="*/ 721519 w 909638"/>
                <a:gd name="connsiteY14" fmla="*/ 866775 h 1331119"/>
                <a:gd name="connsiteX15" fmla="*/ 909638 w 909638"/>
                <a:gd name="connsiteY15" fmla="*/ 1278731 h 1331119"/>
                <a:gd name="connsiteX16" fmla="*/ 804863 w 909638"/>
                <a:gd name="connsiteY16" fmla="*/ 1331119 h 1331119"/>
                <a:gd name="connsiteX17" fmla="*/ 723900 w 909638"/>
                <a:gd name="connsiteY17" fmla="*/ 1143000 h 1331119"/>
                <a:gd name="connsiteX18" fmla="*/ 611981 w 909638"/>
                <a:gd name="connsiteY18" fmla="*/ 921544 h 1331119"/>
                <a:gd name="connsiteX19" fmla="*/ 500063 w 909638"/>
                <a:gd name="connsiteY19" fmla="*/ 721519 h 1331119"/>
                <a:gd name="connsiteX20" fmla="*/ 400050 w 909638"/>
                <a:gd name="connsiteY20" fmla="*/ 552450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9638" h="1331119">
                  <a:moveTo>
                    <a:pt x="400050" y="552450"/>
                  </a:moveTo>
                  <a:lnTo>
                    <a:pt x="342900" y="457200"/>
                  </a:lnTo>
                  <a:lnTo>
                    <a:pt x="283369" y="364331"/>
                  </a:lnTo>
                  <a:lnTo>
                    <a:pt x="202406" y="245269"/>
                  </a:lnTo>
                  <a:lnTo>
                    <a:pt x="152400" y="176213"/>
                  </a:lnTo>
                  <a:lnTo>
                    <a:pt x="104775" y="109538"/>
                  </a:lnTo>
                  <a:lnTo>
                    <a:pt x="88106" y="88106"/>
                  </a:lnTo>
                  <a:lnTo>
                    <a:pt x="54769" y="59531"/>
                  </a:lnTo>
                  <a:lnTo>
                    <a:pt x="28575" y="33338"/>
                  </a:lnTo>
                  <a:lnTo>
                    <a:pt x="0" y="0"/>
                  </a:lnTo>
                  <a:lnTo>
                    <a:pt x="411956" y="59531"/>
                  </a:lnTo>
                  <a:lnTo>
                    <a:pt x="459581" y="200025"/>
                  </a:lnTo>
                  <a:lnTo>
                    <a:pt x="533400" y="397669"/>
                  </a:lnTo>
                  <a:lnTo>
                    <a:pt x="638175" y="666750"/>
                  </a:lnTo>
                  <a:lnTo>
                    <a:pt x="721519" y="866775"/>
                  </a:lnTo>
                  <a:lnTo>
                    <a:pt x="909638" y="1278731"/>
                  </a:lnTo>
                  <a:lnTo>
                    <a:pt x="804863" y="1331119"/>
                  </a:lnTo>
                  <a:lnTo>
                    <a:pt x="723900" y="1143000"/>
                  </a:lnTo>
                  <a:lnTo>
                    <a:pt x="611981" y="921544"/>
                  </a:lnTo>
                  <a:lnTo>
                    <a:pt x="500063" y="721519"/>
                  </a:lnTo>
                  <a:lnTo>
                    <a:pt x="40005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2">
              <a:extLst>
                <a:ext uri="{FF2B5EF4-FFF2-40B4-BE49-F238E27FC236}">
                  <a16:creationId xmlns:a16="http://schemas.microsoft.com/office/drawing/2014/main" id="{50302084-E411-4D1D-9E16-BC25D6F7EEF3}"/>
                </a:ext>
              </a:extLst>
            </p:cNvPr>
            <p:cNvSpPr/>
            <p:nvPr/>
          </p:nvSpPr>
          <p:spPr>
            <a:xfrm rot="16200000">
              <a:off x="3840957" y="4155281"/>
              <a:ext cx="919162" cy="739775"/>
            </a:xfrm>
            <a:custGeom>
              <a:avLst/>
              <a:gdLst>
                <a:gd name="connsiteX0" fmla="*/ 647700 w 919163"/>
                <a:gd name="connsiteY0" fmla="*/ 164306 h 740569"/>
                <a:gd name="connsiteX1" fmla="*/ 523875 w 919163"/>
                <a:gd name="connsiteY1" fmla="*/ 252412 h 740569"/>
                <a:gd name="connsiteX2" fmla="*/ 464344 w 919163"/>
                <a:gd name="connsiteY2" fmla="*/ 292894 h 740569"/>
                <a:gd name="connsiteX3" fmla="*/ 397669 w 919163"/>
                <a:gd name="connsiteY3" fmla="*/ 342900 h 740569"/>
                <a:gd name="connsiteX4" fmla="*/ 314325 w 919163"/>
                <a:gd name="connsiteY4" fmla="*/ 381000 h 740569"/>
                <a:gd name="connsiteX5" fmla="*/ 188119 w 919163"/>
                <a:gd name="connsiteY5" fmla="*/ 442912 h 740569"/>
                <a:gd name="connsiteX6" fmla="*/ 123825 w 919163"/>
                <a:gd name="connsiteY6" fmla="*/ 478631 h 740569"/>
                <a:gd name="connsiteX7" fmla="*/ 61913 w 919163"/>
                <a:gd name="connsiteY7" fmla="*/ 514350 h 740569"/>
                <a:gd name="connsiteX8" fmla="*/ 30957 w 919163"/>
                <a:gd name="connsiteY8" fmla="*/ 538162 h 740569"/>
                <a:gd name="connsiteX9" fmla="*/ 14288 w 919163"/>
                <a:gd name="connsiteY9" fmla="*/ 557212 h 740569"/>
                <a:gd name="connsiteX10" fmla="*/ 2382 w 919163"/>
                <a:gd name="connsiteY10" fmla="*/ 583406 h 740569"/>
                <a:gd name="connsiteX11" fmla="*/ 0 w 919163"/>
                <a:gd name="connsiteY11" fmla="*/ 604837 h 740569"/>
                <a:gd name="connsiteX12" fmla="*/ 4763 w 919163"/>
                <a:gd name="connsiteY12" fmla="*/ 638175 h 740569"/>
                <a:gd name="connsiteX13" fmla="*/ 14288 w 919163"/>
                <a:gd name="connsiteY13" fmla="*/ 661987 h 740569"/>
                <a:gd name="connsiteX14" fmla="*/ 35719 w 919163"/>
                <a:gd name="connsiteY14" fmla="*/ 690562 h 740569"/>
                <a:gd name="connsiteX15" fmla="*/ 57150 w 919163"/>
                <a:gd name="connsiteY15" fmla="*/ 711994 h 740569"/>
                <a:gd name="connsiteX16" fmla="*/ 78582 w 919163"/>
                <a:gd name="connsiteY16" fmla="*/ 726281 h 740569"/>
                <a:gd name="connsiteX17" fmla="*/ 107157 w 919163"/>
                <a:gd name="connsiteY17" fmla="*/ 735806 h 740569"/>
                <a:gd name="connsiteX18" fmla="*/ 138113 w 919163"/>
                <a:gd name="connsiteY18" fmla="*/ 740569 h 740569"/>
                <a:gd name="connsiteX19" fmla="*/ 166688 w 919163"/>
                <a:gd name="connsiteY19" fmla="*/ 735806 h 740569"/>
                <a:gd name="connsiteX20" fmla="*/ 211932 w 919163"/>
                <a:gd name="connsiteY20" fmla="*/ 726281 h 740569"/>
                <a:gd name="connsiteX21" fmla="*/ 273844 w 919163"/>
                <a:gd name="connsiteY21" fmla="*/ 707231 h 740569"/>
                <a:gd name="connsiteX22" fmla="*/ 350044 w 919163"/>
                <a:gd name="connsiteY22" fmla="*/ 673894 h 740569"/>
                <a:gd name="connsiteX23" fmla="*/ 411957 w 919163"/>
                <a:gd name="connsiteY23" fmla="*/ 640556 h 740569"/>
                <a:gd name="connsiteX24" fmla="*/ 469107 w 919163"/>
                <a:gd name="connsiteY24" fmla="*/ 602456 h 740569"/>
                <a:gd name="connsiteX25" fmla="*/ 519113 w 919163"/>
                <a:gd name="connsiteY25" fmla="*/ 566737 h 740569"/>
                <a:gd name="connsiteX26" fmla="*/ 590550 w 919163"/>
                <a:gd name="connsiteY26" fmla="*/ 504825 h 740569"/>
                <a:gd name="connsiteX27" fmla="*/ 688182 w 919163"/>
                <a:gd name="connsiteY27" fmla="*/ 395287 h 740569"/>
                <a:gd name="connsiteX28" fmla="*/ 783432 w 919163"/>
                <a:gd name="connsiteY28" fmla="*/ 266700 h 740569"/>
                <a:gd name="connsiteX29" fmla="*/ 857250 w 919163"/>
                <a:gd name="connsiteY29" fmla="*/ 147637 h 740569"/>
                <a:gd name="connsiteX30" fmla="*/ 909638 w 919163"/>
                <a:gd name="connsiteY30" fmla="*/ 52387 h 740569"/>
                <a:gd name="connsiteX31" fmla="*/ 916782 w 919163"/>
                <a:gd name="connsiteY31" fmla="*/ 30956 h 740569"/>
                <a:gd name="connsiteX32" fmla="*/ 919163 w 919163"/>
                <a:gd name="connsiteY32" fmla="*/ 11906 h 740569"/>
                <a:gd name="connsiteX33" fmla="*/ 914400 w 919163"/>
                <a:gd name="connsiteY33" fmla="*/ 2381 h 740569"/>
                <a:gd name="connsiteX34" fmla="*/ 900113 w 919163"/>
                <a:gd name="connsiteY34" fmla="*/ 0 h 740569"/>
                <a:gd name="connsiteX35" fmla="*/ 869157 w 919163"/>
                <a:gd name="connsiteY35" fmla="*/ 9525 h 740569"/>
                <a:gd name="connsiteX36" fmla="*/ 828675 w 919163"/>
                <a:gd name="connsiteY36" fmla="*/ 35719 h 740569"/>
                <a:gd name="connsiteX37" fmla="*/ 733425 w 919163"/>
                <a:gd name="connsiteY37" fmla="*/ 107156 h 740569"/>
                <a:gd name="connsiteX38" fmla="*/ 647700 w 919163"/>
                <a:gd name="connsiteY38" fmla="*/ 164306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9163" h="740569">
                  <a:moveTo>
                    <a:pt x="647700" y="164306"/>
                  </a:moveTo>
                  <a:lnTo>
                    <a:pt x="523875" y="252412"/>
                  </a:lnTo>
                  <a:lnTo>
                    <a:pt x="464344" y="292894"/>
                  </a:lnTo>
                  <a:lnTo>
                    <a:pt x="397669" y="342900"/>
                  </a:lnTo>
                  <a:lnTo>
                    <a:pt x="314325" y="381000"/>
                  </a:lnTo>
                  <a:lnTo>
                    <a:pt x="188119" y="442912"/>
                  </a:lnTo>
                  <a:lnTo>
                    <a:pt x="123825" y="478631"/>
                  </a:lnTo>
                  <a:lnTo>
                    <a:pt x="61913" y="514350"/>
                  </a:lnTo>
                  <a:lnTo>
                    <a:pt x="30957" y="538162"/>
                  </a:lnTo>
                  <a:lnTo>
                    <a:pt x="14288" y="557212"/>
                  </a:lnTo>
                  <a:lnTo>
                    <a:pt x="2382" y="583406"/>
                  </a:lnTo>
                  <a:lnTo>
                    <a:pt x="0" y="604837"/>
                  </a:lnTo>
                  <a:lnTo>
                    <a:pt x="4763" y="638175"/>
                  </a:lnTo>
                  <a:lnTo>
                    <a:pt x="14288" y="661987"/>
                  </a:lnTo>
                  <a:lnTo>
                    <a:pt x="35719" y="690562"/>
                  </a:lnTo>
                  <a:lnTo>
                    <a:pt x="57150" y="711994"/>
                  </a:lnTo>
                  <a:lnTo>
                    <a:pt x="78582" y="726281"/>
                  </a:lnTo>
                  <a:lnTo>
                    <a:pt x="107157" y="735806"/>
                  </a:lnTo>
                  <a:lnTo>
                    <a:pt x="138113" y="740569"/>
                  </a:lnTo>
                  <a:lnTo>
                    <a:pt x="166688" y="735806"/>
                  </a:lnTo>
                  <a:lnTo>
                    <a:pt x="211932" y="726281"/>
                  </a:lnTo>
                  <a:lnTo>
                    <a:pt x="273844" y="707231"/>
                  </a:lnTo>
                  <a:lnTo>
                    <a:pt x="350044" y="673894"/>
                  </a:lnTo>
                  <a:lnTo>
                    <a:pt x="411957" y="640556"/>
                  </a:lnTo>
                  <a:lnTo>
                    <a:pt x="469107" y="602456"/>
                  </a:lnTo>
                  <a:lnTo>
                    <a:pt x="519113" y="566737"/>
                  </a:lnTo>
                  <a:lnTo>
                    <a:pt x="590550" y="504825"/>
                  </a:lnTo>
                  <a:lnTo>
                    <a:pt x="688182" y="395287"/>
                  </a:lnTo>
                  <a:lnTo>
                    <a:pt x="783432" y="266700"/>
                  </a:lnTo>
                  <a:lnTo>
                    <a:pt x="857250" y="147637"/>
                  </a:lnTo>
                  <a:lnTo>
                    <a:pt x="909638" y="52387"/>
                  </a:lnTo>
                  <a:lnTo>
                    <a:pt x="916782" y="30956"/>
                  </a:lnTo>
                  <a:lnTo>
                    <a:pt x="919163" y="11906"/>
                  </a:lnTo>
                  <a:lnTo>
                    <a:pt x="914400" y="2381"/>
                  </a:lnTo>
                  <a:lnTo>
                    <a:pt x="900113" y="0"/>
                  </a:lnTo>
                  <a:lnTo>
                    <a:pt x="869157" y="9525"/>
                  </a:lnTo>
                  <a:lnTo>
                    <a:pt x="828675" y="35719"/>
                  </a:lnTo>
                  <a:lnTo>
                    <a:pt x="733425" y="107156"/>
                  </a:lnTo>
                  <a:lnTo>
                    <a:pt x="64770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3">
              <a:extLst>
                <a:ext uri="{FF2B5EF4-FFF2-40B4-BE49-F238E27FC236}">
                  <a16:creationId xmlns:a16="http://schemas.microsoft.com/office/drawing/2014/main" id="{D20152FA-DCA6-4D1B-95C3-C1383124448F}"/>
                </a:ext>
              </a:extLst>
            </p:cNvPr>
            <p:cNvSpPr/>
            <p:nvPr/>
          </p:nvSpPr>
          <p:spPr>
            <a:xfrm rot="16200000">
              <a:off x="3019426" y="3482975"/>
              <a:ext cx="3905250" cy="885825"/>
            </a:xfrm>
            <a:custGeom>
              <a:avLst/>
              <a:gdLst>
                <a:gd name="connsiteX0" fmla="*/ 2209800 w 3905250"/>
                <a:gd name="connsiteY0" fmla="*/ 657225 h 885825"/>
                <a:gd name="connsiteX1" fmla="*/ 2073275 w 3905250"/>
                <a:gd name="connsiteY1" fmla="*/ 650875 h 885825"/>
                <a:gd name="connsiteX2" fmla="*/ 1962150 w 3905250"/>
                <a:gd name="connsiteY2" fmla="*/ 644525 h 885825"/>
                <a:gd name="connsiteX3" fmla="*/ 1819275 w 3905250"/>
                <a:gd name="connsiteY3" fmla="*/ 635000 h 885825"/>
                <a:gd name="connsiteX4" fmla="*/ 1644650 w 3905250"/>
                <a:gd name="connsiteY4" fmla="*/ 622300 h 885825"/>
                <a:gd name="connsiteX5" fmla="*/ 1473200 w 3905250"/>
                <a:gd name="connsiteY5" fmla="*/ 603250 h 885825"/>
                <a:gd name="connsiteX6" fmla="*/ 1314450 w 3905250"/>
                <a:gd name="connsiteY6" fmla="*/ 584200 h 885825"/>
                <a:gd name="connsiteX7" fmla="*/ 1193800 w 3905250"/>
                <a:gd name="connsiteY7" fmla="*/ 565150 h 885825"/>
                <a:gd name="connsiteX8" fmla="*/ 1089025 w 3905250"/>
                <a:gd name="connsiteY8" fmla="*/ 539750 h 885825"/>
                <a:gd name="connsiteX9" fmla="*/ 971550 w 3905250"/>
                <a:gd name="connsiteY9" fmla="*/ 508000 h 885825"/>
                <a:gd name="connsiteX10" fmla="*/ 857250 w 3905250"/>
                <a:gd name="connsiteY10" fmla="*/ 473075 h 885825"/>
                <a:gd name="connsiteX11" fmla="*/ 736600 w 3905250"/>
                <a:gd name="connsiteY11" fmla="*/ 428625 h 885825"/>
                <a:gd name="connsiteX12" fmla="*/ 593725 w 3905250"/>
                <a:gd name="connsiteY12" fmla="*/ 365125 h 885825"/>
                <a:gd name="connsiteX13" fmla="*/ 479425 w 3905250"/>
                <a:gd name="connsiteY13" fmla="*/ 304800 h 885825"/>
                <a:gd name="connsiteX14" fmla="*/ 365125 w 3905250"/>
                <a:gd name="connsiteY14" fmla="*/ 234950 h 885825"/>
                <a:gd name="connsiteX15" fmla="*/ 288925 w 3905250"/>
                <a:gd name="connsiteY15" fmla="*/ 187325 h 885825"/>
                <a:gd name="connsiteX16" fmla="*/ 212725 w 3905250"/>
                <a:gd name="connsiteY16" fmla="*/ 133350 h 885825"/>
                <a:gd name="connsiteX17" fmla="*/ 117475 w 3905250"/>
                <a:gd name="connsiteY17" fmla="*/ 63500 h 885825"/>
                <a:gd name="connsiteX18" fmla="*/ 69850 w 3905250"/>
                <a:gd name="connsiteY18" fmla="*/ 22225 h 885825"/>
                <a:gd name="connsiteX19" fmla="*/ 34925 w 3905250"/>
                <a:gd name="connsiteY19" fmla="*/ 3175 h 885825"/>
                <a:gd name="connsiteX20" fmla="*/ 6350 w 3905250"/>
                <a:gd name="connsiteY20" fmla="*/ 0 h 885825"/>
                <a:gd name="connsiteX21" fmla="*/ 0 w 3905250"/>
                <a:gd name="connsiteY21" fmla="*/ 9525 h 885825"/>
                <a:gd name="connsiteX22" fmla="*/ 3175 w 3905250"/>
                <a:gd name="connsiteY22" fmla="*/ 31750 h 885825"/>
                <a:gd name="connsiteX23" fmla="*/ 25400 w 3905250"/>
                <a:gd name="connsiteY23" fmla="*/ 73025 h 885825"/>
                <a:gd name="connsiteX24" fmla="*/ 95250 w 3905250"/>
                <a:gd name="connsiteY24" fmla="*/ 152400 h 885825"/>
                <a:gd name="connsiteX25" fmla="*/ 161925 w 3905250"/>
                <a:gd name="connsiteY25" fmla="*/ 219075 h 885825"/>
                <a:gd name="connsiteX26" fmla="*/ 260350 w 3905250"/>
                <a:gd name="connsiteY26" fmla="*/ 311150 h 885825"/>
                <a:gd name="connsiteX27" fmla="*/ 346075 w 3905250"/>
                <a:gd name="connsiteY27" fmla="*/ 381000 h 885825"/>
                <a:gd name="connsiteX28" fmla="*/ 406400 w 3905250"/>
                <a:gd name="connsiteY28" fmla="*/ 425450 h 885825"/>
                <a:gd name="connsiteX29" fmla="*/ 523875 w 3905250"/>
                <a:gd name="connsiteY29" fmla="*/ 498475 h 885825"/>
                <a:gd name="connsiteX30" fmla="*/ 628650 w 3905250"/>
                <a:gd name="connsiteY30" fmla="*/ 558800 h 885825"/>
                <a:gd name="connsiteX31" fmla="*/ 749300 w 3905250"/>
                <a:gd name="connsiteY31" fmla="*/ 619125 h 885825"/>
                <a:gd name="connsiteX32" fmla="*/ 901700 w 3905250"/>
                <a:gd name="connsiteY32" fmla="*/ 679450 h 885825"/>
                <a:gd name="connsiteX33" fmla="*/ 1016000 w 3905250"/>
                <a:gd name="connsiteY33" fmla="*/ 717550 h 885825"/>
                <a:gd name="connsiteX34" fmla="*/ 1136650 w 3905250"/>
                <a:gd name="connsiteY34" fmla="*/ 752475 h 885825"/>
                <a:gd name="connsiteX35" fmla="*/ 1292225 w 3905250"/>
                <a:gd name="connsiteY35" fmla="*/ 787400 h 885825"/>
                <a:gd name="connsiteX36" fmla="*/ 1438275 w 3905250"/>
                <a:gd name="connsiteY36" fmla="*/ 812800 h 885825"/>
                <a:gd name="connsiteX37" fmla="*/ 1606550 w 3905250"/>
                <a:gd name="connsiteY37" fmla="*/ 831850 h 885825"/>
                <a:gd name="connsiteX38" fmla="*/ 1720850 w 3905250"/>
                <a:gd name="connsiteY38" fmla="*/ 844550 h 885825"/>
                <a:gd name="connsiteX39" fmla="*/ 1885950 w 3905250"/>
                <a:gd name="connsiteY39" fmla="*/ 863600 h 885825"/>
                <a:gd name="connsiteX40" fmla="*/ 2051050 w 3905250"/>
                <a:gd name="connsiteY40" fmla="*/ 869950 h 885825"/>
                <a:gd name="connsiteX41" fmla="*/ 2406650 w 3905250"/>
                <a:gd name="connsiteY41" fmla="*/ 879475 h 885825"/>
                <a:gd name="connsiteX42" fmla="*/ 2714625 w 3905250"/>
                <a:gd name="connsiteY42" fmla="*/ 885825 h 885825"/>
                <a:gd name="connsiteX43" fmla="*/ 2955925 w 3905250"/>
                <a:gd name="connsiteY43" fmla="*/ 882650 h 885825"/>
                <a:gd name="connsiteX44" fmla="*/ 3311525 w 3905250"/>
                <a:gd name="connsiteY44" fmla="*/ 885825 h 885825"/>
                <a:gd name="connsiteX45" fmla="*/ 3730625 w 3905250"/>
                <a:gd name="connsiteY45" fmla="*/ 882650 h 885825"/>
                <a:gd name="connsiteX46" fmla="*/ 3835400 w 3905250"/>
                <a:gd name="connsiteY46" fmla="*/ 727075 h 885825"/>
                <a:gd name="connsiteX47" fmla="*/ 3857625 w 3905250"/>
                <a:gd name="connsiteY47" fmla="*/ 625475 h 885825"/>
                <a:gd name="connsiteX48" fmla="*/ 3892550 w 3905250"/>
                <a:gd name="connsiteY48" fmla="*/ 479425 h 885825"/>
                <a:gd name="connsiteX49" fmla="*/ 3905250 w 3905250"/>
                <a:gd name="connsiteY49" fmla="*/ 422275 h 885825"/>
                <a:gd name="connsiteX50" fmla="*/ 3905250 w 3905250"/>
                <a:gd name="connsiteY50" fmla="*/ 406400 h 885825"/>
                <a:gd name="connsiteX51" fmla="*/ 3898900 w 3905250"/>
                <a:gd name="connsiteY51" fmla="*/ 390525 h 885825"/>
                <a:gd name="connsiteX52" fmla="*/ 3873500 w 3905250"/>
                <a:gd name="connsiteY52" fmla="*/ 387350 h 885825"/>
                <a:gd name="connsiteX53" fmla="*/ 3848100 w 3905250"/>
                <a:gd name="connsiteY53" fmla="*/ 400050 h 885825"/>
                <a:gd name="connsiteX54" fmla="*/ 3787775 w 3905250"/>
                <a:gd name="connsiteY54" fmla="*/ 460375 h 885825"/>
                <a:gd name="connsiteX55" fmla="*/ 3695700 w 3905250"/>
                <a:gd name="connsiteY55" fmla="*/ 558800 h 885825"/>
                <a:gd name="connsiteX56" fmla="*/ 3673475 w 3905250"/>
                <a:gd name="connsiteY56" fmla="*/ 577850 h 885825"/>
                <a:gd name="connsiteX57" fmla="*/ 3641725 w 3905250"/>
                <a:gd name="connsiteY57" fmla="*/ 593725 h 885825"/>
                <a:gd name="connsiteX58" fmla="*/ 3578225 w 3905250"/>
                <a:gd name="connsiteY58" fmla="*/ 612775 h 885825"/>
                <a:gd name="connsiteX59" fmla="*/ 3521075 w 3905250"/>
                <a:gd name="connsiteY59" fmla="*/ 625475 h 885825"/>
                <a:gd name="connsiteX60" fmla="*/ 3454400 w 3905250"/>
                <a:gd name="connsiteY60" fmla="*/ 635000 h 885825"/>
                <a:gd name="connsiteX61" fmla="*/ 3286125 w 3905250"/>
                <a:gd name="connsiteY61" fmla="*/ 641350 h 885825"/>
                <a:gd name="connsiteX62" fmla="*/ 3082925 w 3905250"/>
                <a:gd name="connsiteY62" fmla="*/ 650875 h 885825"/>
                <a:gd name="connsiteX63" fmla="*/ 2841625 w 3905250"/>
                <a:gd name="connsiteY63" fmla="*/ 660400 h 885825"/>
                <a:gd name="connsiteX64" fmla="*/ 2559050 w 3905250"/>
                <a:gd name="connsiteY64" fmla="*/ 663575 h 885825"/>
                <a:gd name="connsiteX65" fmla="*/ 2209800 w 3905250"/>
                <a:gd name="connsiteY65" fmla="*/ 6572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05250" h="885825">
                  <a:moveTo>
                    <a:pt x="2209800" y="657225"/>
                  </a:moveTo>
                  <a:lnTo>
                    <a:pt x="2073275" y="650875"/>
                  </a:lnTo>
                  <a:lnTo>
                    <a:pt x="1962150" y="644525"/>
                  </a:lnTo>
                  <a:lnTo>
                    <a:pt x="1819275" y="635000"/>
                  </a:lnTo>
                  <a:lnTo>
                    <a:pt x="1644650" y="622300"/>
                  </a:lnTo>
                  <a:lnTo>
                    <a:pt x="1473200" y="603250"/>
                  </a:lnTo>
                  <a:lnTo>
                    <a:pt x="1314450" y="584200"/>
                  </a:lnTo>
                  <a:lnTo>
                    <a:pt x="1193800" y="565150"/>
                  </a:lnTo>
                  <a:lnTo>
                    <a:pt x="1089025" y="539750"/>
                  </a:lnTo>
                  <a:lnTo>
                    <a:pt x="971550" y="508000"/>
                  </a:lnTo>
                  <a:lnTo>
                    <a:pt x="857250" y="473075"/>
                  </a:lnTo>
                  <a:lnTo>
                    <a:pt x="736600" y="428625"/>
                  </a:lnTo>
                  <a:lnTo>
                    <a:pt x="593725" y="365125"/>
                  </a:lnTo>
                  <a:lnTo>
                    <a:pt x="479425" y="304800"/>
                  </a:lnTo>
                  <a:lnTo>
                    <a:pt x="365125" y="234950"/>
                  </a:lnTo>
                  <a:lnTo>
                    <a:pt x="288925" y="187325"/>
                  </a:lnTo>
                  <a:lnTo>
                    <a:pt x="212725" y="133350"/>
                  </a:lnTo>
                  <a:lnTo>
                    <a:pt x="117475" y="63500"/>
                  </a:lnTo>
                  <a:lnTo>
                    <a:pt x="69850" y="22225"/>
                  </a:lnTo>
                  <a:lnTo>
                    <a:pt x="34925" y="3175"/>
                  </a:lnTo>
                  <a:lnTo>
                    <a:pt x="6350" y="0"/>
                  </a:lnTo>
                  <a:lnTo>
                    <a:pt x="0" y="9525"/>
                  </a:lnTo>
                  <a:lnTo>
                    <a:pt x="3175" y="31750"/>
                  </a:lnTo>
                  <a:lnTo>
                    <a:pt x="25400" y="73025"/>
                  </a:lnTo>
                  <a:lnTo>
                    <a:pt x="95250" y="152400"/>
                  </a:lnTo>
                  <a:lnTo>
                    <a:pt x="161925" y="219075"/>
                  </a:lnTo>
                  <a:lnTo>
                    <a:pt x="260350" y="311150"/>
                  </a:lnTo>
                  <a:lnTo>
                    <a:pt x="346075" y="381000"/>
                  </a:lnTo>
                  <a:lnTo>
                    <a:pt x="406400" y="425450"/>
                  </a:lnTo>
                  <a:lnTo>
                    <a:pt x="523875" y="498475"/>
                  </a:lnTo>
                  <a:lnTo>
                    <a:pt x="628650" y="558800"/>
                  </a:lnTo>
                  <a:lnTo>
                    <a:pt x="749300" y="619125"/>
                  </a:lnTo>
                  <a:lnTo>
                    <a:pt x="901700" y="679450"/>
                  </a:lnTo>
                  <a:lnTo>
                    <a:pt x="1016000" y="717550"/>
                  </a:lnTo>
                  <a:lnTo>
                    <a:pt x="1136650" y="752475"/>
                  </a:lnTo>
                  <a:lnTo>
                    <a:pt x="1292225" y="787400"/>
                  </a:lnTo>
                  <a:lnTo>
                    <a:pt x="1438275" y="812800"/>
                  </a:lnTo>
                  <a:lnTo>
                    <a:pt x="1606550" y="831850"/>
                  </a:lnTo>
                  <a:lnTo>
                    <a:pt x="1720850" y="844550"/>
                  </a:lnTo>
                  <a:lnTo>
                    <a:pt x="1885950" y="863600"/>
                  </a:lnTo>
                  <a:lnTo>
                    <a:pt x="2051050" y="869950"/>
                  </a:lnTo>
                  <a:lnTo>
                    <a:pt x="2406650" y="879475"/>
                  </a:lnTo>
                  <a:lnTo>
                    <a:pt x="2714625" y="885825"/>
                  </a:lnTo>
                  <a:lnTo>
                    <a:pt x="2955925" y="882650"/>
                  </a:lnTo>
                  <a:lnTo>
                    <a:pt x="3311525" y="885825"/>
                  </a:lnTo>
                  <a:lnTo>
                    <a:pt x="3730625" y="882650"/>
                  </a:lnTo>
                  <a:lnTo>
                    <a:pt x="3835400" y="727075"/>
                  </a:lnTo>
                  <a:lnTo>
                    <a:pt x="3857625" y="625475"/>
                  </a:lnTo>
                  <a:lnTo>
                    <a:pt x="3892550" y="479425"/>
                  </a:lnTo>
                  <a:lnTo>
                    <a:pt x="3905250" y="422275"/>
                  </a:lnTo>
                  <a:lnTo>
                    <a:pt x="3905250" y="406400"/>
                  </a:lnTo>
                  <a:lnTo>
                    <a:pt x="3898900" y="390525"/>
                  </a:lnTo>
                  <a:lnTo>
                    <a:pt x="3873500" y="387350"/>
                  </a:lnTo>
                  <a:lnTo>
                    <a:pt x="3848100" y="400050"/>
                  </a:lnTo>
                  <a:lnTo>
                    <a:pt x="3787775" y="460375"/>
                  </a:lnTo>
                  <a:lnTo>
                    <a:pt x="3695700" y="558800"/>
                  </a:lnTo>
                  <a:lnTo>
                    <a:pt x="3673475" y="577850"/>
                  </a:lnTo>
                  <a:lnTo>
                    <a:pt x="3641725" y="593725"/>
                  </a:lnTo>
                  <a:lnTo>
                    <a:pt x="3578225" y="612775"/>
                  </a:lnTo>
                  <a:lnTo>
                    <a:pt x="3521075" y="625475"/>
                  </a:lnTo>
                  <a:lnTo>
                    <a:pt x="3454400" y="635000"/>
                  </a:lnTo>
                  <a:lnTo>
                    <a:pt x="3286125" y="641350"/>
                  </a:lnTo>
                  <a:lnTo>
                    <a:pt x="3082925" y="650875"/>
                  </a:lnTo>
                  <a:lnTo>
                    <a:pt x="2841625" y="660400"/>
                  </a:lnTo>
                  <a:lnTo>
                    <a:pt x="2559050" y="663575"/>
                  </a:lnTo>
                  <a:lnTo>
                    <a:pt x="2209800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4">
              <a:extLst>
                <a:ext uri="{FF2B5EF4-FFF2-40B4-BE49-F238E27FC236}">
                  <a16:creationId xmlns:a16="http://schemas.microsoft.com/office/drawing/2014/main" id="{CB3ED365-4340-48A6-81B7-EB393DF796C3}"/>
                </a:ext>
              </a:extLst>
            </p:cNvPr>
            <p:cNvSpPr/>
            <p:nvPr/>
          </p:nvSpPr>
          <p:spPr>
            <a:xfrm rot="16200000">
              <a:off x="3933825" y="3057525"/>
              <a:ext cx="4229100" cy="1714500"/>
            </a:xfrm>
            <a:custGeom>
              <a:avLst/>
              <a:gdLst>
                <a:gd name="connsiteX0" fmla="*/ 2454263 w 4228675"/>
                <a:gd name="connsiteY0" fmla="*/ 1359703 h 1713225"/>
                <a:gd name="connsiteX1" fmla="*/ 3004942 w 4228675"/>
                <a:gd name="connsiteY1" fmla="*/ 1359703 h 1713225"/>
                <a:gd name="connsiteX2" fmla="*/ 3378861 w 4228675"/>
                <a:gd name="connsiteY2" fmla="*/ 1359703 h 1713225"/>
                <a:gd name="connsiteX3" fmla="*/ 3827562 w 4228675"/>
                <a:gd name="connsiteY3" fmla="*/ 1359703 h 1713225"/>
                <a:gd name="connsiteX4" fmla="*/ 3973731 w 4228675"/>
                <a:gd name="connsiteY4" fmla="*/ 1356303 h 1713225"/>
                <a:gd name="connsiteX5" fmla="*/ 3997525 w 4228675"/>
                <a:gd name="connsiteY5" fmla="*/ 1346106 h 1713225"/>
                <a:gd name="connsiteX6" fmla="*/ 4007723 w 4228675"/>
                <a:gd name="connsiteY6" fmla="*/ 1332509 h 1713225"/>
                <a:gd name="connsiteX7" fmla="*/ 4017921 w 4228675"/>
                <a:gd name="connsiteY7" fmla="*/ 1315512 h 1713225"/>
                <a:gd name="connsiteX8" fmla="*/ 4024719 w 4228675"/>
                <a:gd name="connsiteY8" fmla="*/ 1288318 h 1713225"/>
                <a:gd name="connsiteX9" fmla="*/ 4024719 w 4228675"/>
                <a:gd name="connsiteY9" fmla="*/ 1247527 h 1713225"/>
                <a:gd name="connsiteX10" fmla="*/ 4014522 w 4228675"/>
                <a:gd name="connsiteY10" fmla="*/ 1152348 h 1713225"/>
                <a:gd name="connsiteX11" fmla="*/ 4004324 w 4228675"/>
                <a:gd name="connsiteY11" fmla="*/ 1016378 h 1713225"/>
                <a:gd name="connsiteX12" fmla="*/ 3973731 w 4228675"/>
                <a:gd name="connsiteY12" fmla="*/ 877008 h 1713225"/>
                <a:gd name="connsiteX13" fmla="*/ 3932939 w 4228675"/>
                <a:gd name="connsiteY13" fmla="*/ 662855 h 1713225"/>
                <a:gd name="connsiteX14" fmla="*/ 3888749 w 4228675"/>
                <a:gd name="connsiteY14" fmla="*/ 431706 h 1713225"/>
                <a:gd name="connsiteX15" fmla="*/ 3830962 w 4228675"/>
                <a:gd name="connsiteY15" fmla="*/ 139370 h 1713225"/>
                <a:gd name="connsiteX16" fmla="*/ 3977130 w 4228675"/>
                <a:gd name="connsiteY16" fmla="*/ 0 h 1713225"/>
                <a:gd name="connsiteX17" fmla="*/ 3997525 w 4228675"/>
                <a:gd name="connsiteY17" fmla="*/ 142769 h 1713225"/>
                <a:gd name="connsiteX18" fmla="*/ 4045115 w 4228675"/>
                <a:gd name="connsiteY18" fmla="*/ 390915 h 1713225"/>
                <a:gd name="connsiteX19" fmla="*/ 4099503 w 4228675"/>
                <a:gd name="connsiteY19" fmla="*/ 662855 h 1713225"/>
                <a:gd name="connsiteX20" fmla="*/ 4147093 w 4228675"/>
                <a:gd name="connsiteY20" fmla="*/ 917799 h 1713225"/>
                <a:gd name="connsiteX21" fmla="*/ 4194682 w 4228675"/>
                <a:gd name="connsiteY21" fmla="*/ 1179542 h 1713225"/>
                <a:gd name="connsiteX22" fmla="*/ 4228675 w 4228675"/>
                <a:gd name="connsiteY22" fmla="*/ 1383498 h 1713225"/>
                <a:gd name="connsiteX23" fmla="*/ 4228675 w 4228675"/>
                <a:gd name="connsiteY23" fmla="*/ 1400494 h 1713225"/>
                <a:gd name="connsiteX24" fmla="*/ 4208279 w 4228675"/>
                <a:gd name="connsiteY24" fmla="*/ 1444684 h 1713225"/>
                <a:gd name="connsiteX25" fmla="*/ 4160690 w 4228675"/>
                <a:gd name="connsiteY25" fmla="*/ 1536464 h 1713225"/>
                <a:gd name="connsiteX26" fmla="*/ 4133496 w 4228675"/>
                <a:gd name="connsiteY26" fmla="*/ 1594251 h 1713225"/>
                <a:gd name="connsiteX27" fmla="*/ 4106302 w 4228675"/>
                <a:gd name="connsiteY27" fmla="*/ 1628244 h 1713225"/>
                <a:gd name="connsiteX28" fmla="*/ 4062111 w 4228675"/>
                <a:gd name="connsiteY28" fmla="*/ 1672434 h 1713225"/>
                <a:gd name="connsiteX29" fmla="*/ 3990727 w 4228675"/>
                <a:gd name="connsiteY29" fmla="*/ 1713225 h 1713225"/>
                <a:gd name="connsiteX30" fmla="*/ 3973731 w 4228675"/>
                <a:gd name="connsiteY30" fmla="*/ 1713225 h 1713225"/>
                <a:gd name="connsiteX31" fmla="*/ 3939738 w 4228675"/>
                <a:gd name="connsiteY31" fmla="*/ 1699628 h 1713225"/>
                <a:gd name="connsiteX32" fmla="*/ 3878551 w 4228675"/>
                <a:gd name="connsiteY32" fmla="*/ 1675834 h 1713225"/>
                <a:gd name="connsiteX33" fmla="*/ 3783372 w 4228675"/>
                <a:gd name="connsiteY33" fmla="*/ 1648640 h 1713225"/>
                <a:gd name="connsiteX34" fmla="*/ 3694991 w 4228675"/>
                <a:gd name="connsiteY34" fmla="*/ 1631643 h 1713225"/>
                <a:gd name="connsiteX35" fmla="*/ 3586215 w 4228675"/>
                <a:gd name="connsiteY35" fmla="*/ 1614647 h 1713225"/>
                <a:gd name="connsiteX36" fmla="*/ 3508032 w 4228675"/>
                <a:gd name="connsiteY36" fmla="*/ 1607848 h 1713225"/>
                <a:gd name="connsiteX37" fmla="*/ 3297278 w 4228675"/>
                <a:gd name="connsiteY37" fmla="*/ 1607848 h 1713225"/>
                <a:gd name="connsiteX38" fmla="*/ 2950554 w 4228675"/>
                <a:gd name="connsiteY38" fmla="*/ 1604449 h 1713225"/>
                <a:gd name="connsiteX39" fmla="*/ 2423670 w 4228675"/>
                <a:gd name="connsiteY39" fmla="*/ 1607848 h 1713225"/>
                <a:gd name="connsiteX40" fmla="*/ 1981766 w 4228675"/>
                <a:gd name="connsiteY40" fmla="*/ 1607848 h 1713225"/>
                <a:gd name="connsiteX41" fmla="*/ 1509270 w 4228675"/>
                <a:gd name="connsiteY41" fmla="*/ 1607848 h 1713225"/>
                <a:gd name="connsiteX42" fmla="*/ 1291717 w 4228675"/>
                <a:gd name="connsiteY42" fmla="*/ 1611248 h 1713225"/>
                <a:gd name="connsiteX43" fmla="*/ 1148948 w 4228675"/>
                <a:gd name="connsiteY43" fmla="*/ 1618046 h 1713225"/>
                <a:gd name="connsiteX44" fmla="*/ 1002780 w 4228675"/>
                <a:gd name="connsiteY44" fmla="*/ 1631643 h 1713225"/>
                <a:gd name="connsiteX45" fmla="*/ 826019 w 4228675"/>
                <a:gd name="connsiteY45" fmla="*/ 1655438 h 1713225"/>
                <a:gd name="connsiteX46" fmla="*/ 639060 w 4228675"/>
                <a:gd name="connsiteY46" fmla="*/ 1689431 h 1713225"/>
                <a:gd name="connsiteX47" fmla="*/ 598269 w 4228675"/>
                <a:gd name="connsiteY47" fmla="*/ 1696229 h 1713225"/>
                <a:gd name="connsiteX48" fmla="*/ 492892 w 4228675"/>
                <a:gd name="connsiteY48" fmla="*/ 1669035 h 1713225"/>
                <a:gd name="connsiteX49" fmla="*/ 336526 w 4228675"/>
                <a:gd name="connsiteY49" fmla="*/ 1618046 h 1713225"/>
                <a:gd name="connsiteX50" fmla="*/ 186959 w 4228675"/>
                <a:gd name="connsiteY50" fmla="*/ 1563658 h 1713225"/>
                <a:gd name="connsiteX51" fmla="*/ 122373 w 4228675"/>
                <a:gd name="connsiteY51" fmla="*/ 1536464 h 1713225"/>
                <a:gd name="connsiteX52" fmla="*/ 57787 w 4228675"/>
                <a:gd name="connsiteY52" fmla="*/ 1495673 h 1713225"/>
                <a:gd name="connsiteX53" fmla="*/ 27194 w 4228675"/>
                <a:gd name="connsiteY53" fmla="*/ 1471878 h 1713225"/>
                <a:gd name="connsiteX54" fmla="*/ 6798 w 4228675"/>
                <a:gd name="connsiteY54" fmla="*/ 1451483 h 1713225"/>
                <a:gd name="connsiteX55" fmla="*/ 0 w 4228675"/>
                <a:gd name="connsiteY55" fmla="*/ 1434486 h 1713225"/>
                <a:gd name="connsiteX56" fmla="*/ 10197 w 4228675"/>
                <a:gd name="connsiteY56" fmla="*/ 1407292 h 1713225"/>
                <a:gd name="connsiteX57" fmla="*/ 30593 w 4228675"/>
                <a:gd name="connsiteY57" fmla="*/ 1376699 h 1713225"/>
                <a:gd name="connsiteX58" fmla="*/ 50989 w 4228675"/>
                <a:gd name="connsiteY58" fmla="*/ 1356303 h 1713225"/>
                <a:gd name="connsiteX59" fmla="*/ 91780 w 4228675"/>
                <a:gd name="connsiteY59" fmla="*/ 1329109 h 1713225"/>
                <a:gd name="connsiteX60" fmla="*/ 129171 w 4228675"/>
                <a:gd name="connsiteY60" fmla="*/ 1308714 h 1713225"/>
                <a:gd name="connsiteX61" fmla="*/ 176761 w 4228675"/>
                <a:gd name="connsiteY61" fmla="*/ 1284919 h 1713225"/>
                <a:gd name="connsiteX62" fmla="*/ 207354 w 4228675"/>
                <a:gd name="connsiteY62" fmla="*/ 1274721 h 1713225"/>
                <a:gd name="connsiteX63" fmla="*/ 550679 w 4228675"/>
                <a:gd name="connsiteY63" fmla="*/ 1376699 h 1713225"/>
                <a:gd name="connsiteX64" fmla="*/ 594870 w 4228675"/>
                <a:gd name="connsiteY64" fmla="*/ 1383498 h 1713225"/>
                <a:gd name="connsiteX65" fmla="*/ 693448 w 4228675"/>
                <a:gd name="connsiteY65" fmla="*/ 1380098 h 1713225"/>
                <a:gd name="connsiteX66" fmla="*/ 1029974 w 4228675"/>
                <a:gd name="connsiteY66" fmla="*/ 1376699 h 1713225"/>
                <a:gd name="connsiteX67" fmla="*/ 1614646 w 4228675"/>
                <a:gd name="connsiteY67" fmla="*/ 1366501 h 1713225"/>
                <a:gd name="connsiteX68" fmla="*/ 2002162 w 4228675"/>
                <a:gd name="connsiteY68" fmla="*/ 1359703 h 1713225"/>
                <a:gd name="connsiteX69" fmla="*/ 2454263 w 4228675"/>
                <a:gd name="connsiteY69" fmla="*/ 1359703 h 17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28675" h="1713225">
                  <a:moveTo>
                    <a:pt x="2454263" y="1359703"/>
                  </a:moveTo>
                  <a:lnTo>
                    <a:pt x="3004942" y="1359703"/>
                  </a:lnTo>
                  <a:lnTo>
                    <a:pt x="3378861" y="1359703"/>
                  </a:lnTo>
                  <a:lnTo>
                    <a:pt x="3827562" y="1359703"/>
                  </a:lnTo>
                  <a:lnTo>
                    <a:pt x="3973731" y="1356303"/>
                  </a:lnTo>
                  <a:lnTo>
                    <a:pt x="3997525" y="1346106"/>
                  </a:lnTo>
                  <a:lnTo>
                    <a:pt x="4007723" y="1332509"/>
                  </a:lnTo>
                  <a:lnTo>
                    <a:pt x="4017921" y="1315512"/>
                  </a:lnTo>
                  <a:lnTo>
                    <a:pt x="4024719" y="1288318"/>
                  </a:lnTo>
                  <a:lnTo>
                    <a:pt x="4024719" y="1247527"/>
                  </a:lnTo>
                  <a:lnTo>
                    <a:pt x="4014522" y="1152348"/>
                  </a:lnTo>
                  <a:lnTo>
                    <a:pt x="4004324" y="1016378"/>
                  </a:lnTo>
                  <a:lnTo>
                    <a:pt x="3973731" y="877008"/>
                  </a:lnTo>
                  <a:lnTo>
                    <a:pt x="3932939" y="662855"/>
                  </a:lnTo>
                  <a:lnTo>
                    <a:pt x="3888749" y="431706"/>
                  </a:lnTo>
                  <a:lnTo>
                    <a:pt x="3830962" y="139370"/>
                  </a:lnTo>
                  <a:lnTo>
                    <a:pt x="3977130" y="0"/>
                  </a:lnTo>
                  <a:lnTo>
                    <a:pt x="3997525" y="142769"/>
                  </a:lnTo>
                  <a:lnTo>
                    <a:pt x="4045115" y="390915"/>
                  </a:lnTo>
                  <a:lnTo>
                    <a:pt x="4099503" y="662855"/>
                  </a:lnTo>
                  <a:lnTo>
                    <a:pt x="4147093" y="917799"/>
                  </a:lnTo>
                  <a:lnTo>
                    <a:pt x="4194682" y="1179542"/>
                  </a:lnTo>
                  <a:lnTo>
                    <a:pt x="4228675" y="1383498"/>
                  </a:lnTo>
                  <a:lnTo>
                    <a:pt x="4228675" y="1400494"/>
                  </a:lnTo>
                  <a:lnTo>
                    <a:pt x="4208279" y="1444684"/>
                  </a:lnTo>
                  <a:lnTo>
                    <a:pt x="4160690" y="1536464"/>
                  </a:lnTo>
                  <a:lnTo>
                    <a:pt x="4133496" y="1594251"/>
                  </a:lnTo>
                  <a:lnTo>
                    <a:pt x="4106302" y="1628244"/>
                  </a:lnTo>
                  <a:lnTo>
                    <a:pt x="4062111" y="1672434"/>
                  </a:lnTo>
                  <a:lnTo>
                    <a:pt x="3990727" y="1713225"/>
                  </a:lnTo>
                  <a:lnTo>
                    <a:pt x="3973731" y="1713225"/>
                  </a:lnTo>
                  <a:lnTo>
                    <a:pt x="3939738" y="1699628"/>
                  </a:lnTo>
                  <a:lnTo>
                    <a:pt x="3878551" y="1675834"/>
                  </a:lnTo>
                  <a:lnTo>
                    <a:pt x="3783372" y="1648640"/>
                  </a:lnTo>
                  <a:lnTo>
                    <a:pt x="3694991" y="1631643"/>
                  </a:lnTo>
                  <a:lnTo>
                    <a:pt x="3586215" y="1614647"/>
                  </a:lnTo>
                  <a:lnTo>
                    <a:pt x="3508032" y="1607848"/>
                  </a:lnTo>
                  <a:lnTo>
                    <a:pt x="3297278" y="1607848"/>
                  </a:lnTo>
                  <a:lnTo>
                    <a:pt x="2950554" y="1604449"/>
                  </a:lnTo>
                  <a:lnTo>
                    <a:pt x="2423670" y="1607848"/>
                  </a:lnTo>
                  <a:lnTo>
                    <a:pt x="1981766" y="1607848"/>
                  </a:lnTo>
                  <a:lnTo>
                    <a:pt x="1509270" y="1607848"/>
                  </a:lnTo>
                  <a:lnTo>
                    <a:pt x="1291717" y="1611248"/>
                  </a:lnTo>
                  <a:lnTo>
                    <a:pt x="1148948" y="1618046"/>
                  </a:lnTo>
                  <a:lnTo>
                    <a:pt x="1002780" y="1631643"/>
                  </a:lnTo>
                  <a:lnTo>
                    <a:pt x="826019" y="1655438"/>
                  </a:lnTo>
                  <a:lnTo>
                    <a:pt x="639060" y="1689431"/>
                  </a:lnTo>
                  <a:lnTo>
                    <a:pt x="598269" y="1696229"/>
                  </a:lnTo>
                  <a:lnTo>
                    <a:pt x="492892" y="1669035"/>
                  </a:lnTo>
                  <a:lnTo>
                    <a:pt x="336526" y="1618046"/>
                  </a:lnTo>
                  <a:lnTo>
                    <a:pt x="186959" y="1563658"/>
                  </a:lnTo>
                  <a:lnTo>
                    <a:pt x="122373" y="1536464"/>
                  </a:lnTo>
                  <a:lnTo>
                    <a:pt x="57787" y="1495673"/>
                  </a:lnTo>
                  <a:lnTo>
                    <a:pt x="27194" y="1471878"/>
                  </a:lnTo>
                  <a:lnTo>
                    <a:pt x="6798" y="1451483"/>
                  </a:lnTo>
                  <a:lnTo>
                    <a:pt x="0" y="1434486"/>
                  </a:lnTo>
                  <a:lnTo>
                    <a:pt x="10197" y="1407292"/>
                  </a:lnTo>
                  <a:lnTo>
                    <a:pt x="30593" y="1376699"/>
                  </a:lnTo>
                  <a:lnTo>
                    <a:pt x="50989" y="1356303"/>
                  </a:lnTo>
                  <a:lnTo>
                    <a:pt x="91780" y="1329109"/>
                  </a:lnTo>
                  <a:lnTo>
                    <a:pt x="129171" y="1308714"/>
                  </a:lnTo>
                  <a:lnTo>
                    <a:pt x="176761" y="1284919"/>
                  </a:lnTo>
                  <a:lnTo>
                    <a:pt x="207354" y="1274721"/>
                  </a:lnTo>
                  <a:lnTo>
                    <a:pt x="550679" y="1376699"/>
                  </a:lnTo>
                  <a:lnTo>
                    <a:pt x="594870" y="1383498"/>
                  </a:lnTo>
                  <a:lnTo>
                    <a:pt x="693448" y="1380098"/>
                  </a:lnTo>
                  <a:lnTo>
                    <a:pt x="1029974" y="1376699"/>
                  </a:lnTo>
                  <a:lnTo>
                    <a:pt x="1614646" y="1366501"/>
                  </a:lnTo>
                  <a:lnTo>
                    <a:pt x="2002162" y="1359703"/>
                  </a:lnTo>
                  <a:lnTo>
                    <a:pt x="2454263" y="1359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62C8B18E-00D4-4F9E-8EFD-0022C1EE4815}"/>
                </a:ext>
              </a:extLst>
            </p:cNvPr>
            <p:cNvSpPr/>
            <p:nvPr/>
          </p:nvSpPr>
          <p:spPr>
            <a:xfrm rot="16200000">
              <a:off x="5907087" y="5295901"/>
              <a:ext cx="663575" cy="679450"/>
            </a:xfrm>
            <a:custGeom>
              <a:avLst/>
              <a:gdLst>
                <a:gd name="connsiteX0" fmla="*/ 569119 w 664369"/>
                <a:gd name="connsiteY0" fmla="*/ 254793 h 678656"/>
                <a:gd name="connsiteX1" fmla="*/ 516731 w 664369"/>
                <a:gd name="connsiteY1" fmla="*/ 381000 h 678656"/>
                <a:gd name="connsiteX2" fmla="*/ 473869 w 664369"/>
                <a:gd name="connsiteY2" fmla="*/ 483393 h 678656"/>
                <a:gd name="connsiteX3" fmla="*/ 454819 w 664369"/>
                <a:gd name="connsiteY3" fmla="*/ 531018 h 678656"/>
                <a:gd name="connsiteX4" fmla="*/ 440531 w 664369"/>
                <a:gd name="connsiteY4" fmla="*/ 573881 h 678656"/>
                <a:gd name="connsiteX5" fmla="*/ 440531 w 664369"/>
                <a:gd name="connsiteY5" fmla="*/ 607218 h 678656"/>
                <a:gd name="connsiteX6" fmla="*/ 445294 w 664369"/>
                <a:gd name="connsiteY6" fmla="*/ 628650 h 678656"/>
                <a:gd name="connsiteX7" fmla="*/ 452438 w 664369"/>
                <a:gd name="connsiteY7" fmla="*/ 640556 h 678656"/>
                <a:gd name="connsiteX8" fmla="*/ 469106 w 664369"/>
                <a:gd name="connsiteY8" fmla="*/ 654843 h 678656"/>
                <a:gd name="connsiteX9" fmla="*/ 492919 w 664369"/>
                <a:gd name="connsiteY9" fmla="*/ 669131 h 678656"/>
                <a:gd name="connsiteX10" fmla="*/ 542925 w 664369"/>
                <a:gd name="connsiteY10" fmla="*/ 678656 h 678656"/>
                <a:gd name="connsiteX11" fmla="*/ 638175 w 664369"/>
                <a:gd name="connsiteY11" fmla="*/ 678656 h 678656"/>
                <a:gd name="connsiteX12" fmla="*/ 0 w 664369"/>
                <a:gd name="connsiteY12" fmla="*/ 645318 h 678656"/>
                <a:gd name="connsiteX13" fmla="*/ 45244 w 664369"/>
                <a:gd name="connsiteY13" fmla="*/ 616743 h 678656"/>
                <a:gd name="connsiteX14" fmla="*/ 109538 w 664369"/>
                <a:gd name="connsiteY14" fmla="*/ 581025 h 678656"/>
                <a:gd name="connsiteX15" fmla="*/ 152400 w 664369"/>
                <a:gd name="connsiteY15" fmla="*/ 561975 h 678656"/>
                <a:gd name="connsiteX16" fmla="*/ 221456 w 664369"/>
                <a:gd name="connsiteY16" fmla="*/ 502443 h 678656"/>
                <a:gd name="connsiteX17" fmla="*/ 323850 w 664369"/>
                <a:gd name="connsiteY17" fmla="*/ 397668 h 678656"/>
                <a:gd name="connsiteX18" fmla="*/ 426244 w 664369"/>
                <a:gd name="connsiteY18" fmla="*/ 276225 h 678656"/>
                <a:gd name="connsiteX19" fmla="*/ 490538 w 664369"/>
                <a:gd name="connsiteY19" fmla="*/ 185737 h 678656"/>
                <a:gd name="connsiteX20" fmla="*/ 561975 w 664369"/>
                <a:gd name="connsiteY20" fmla="*/ 80962 h 678656"/>
                <a:gd name="connsiteX21" fmla="*/ 597694 w 664369"/>
                <a:gd name="connsiteY21" fmla="*/ 26193 h 678656"/>
                <a:gd name="connsiteX22" fmla="*/ 619125 w 664369"/>
                <a:gd name="connsiteY22" fmla="*/ 7143 h 678656"/>
                <a:gd name="connsiteX23" fmla="*/ 633413 w 664369"/>
                <a:gd name="connsiteY23" fmla="*/ 0 h 678656"/>
                <a:gd name="connsiteX24" fmla="*/ 645319 w 664369"/>
                <a:gd name="connsiteY24" fmla="*/ 0 h 678656"/>
                <a:gd name="connsiteX25" fmla="*/ 657225 w 664369"/>
                <a:gd name="connsiteY25" fmla="*/ 7143 h 678656"/>
                <a:gd name="connsiteX26" fmla="*/ 661988 w 664369"/>
                <a:gd name="connsiteY26" fmla="*/ 23812 h 678656"/>
                <a:gd name="connsiteX27" fmla="*/ 664369 w 664369"/>
                <a:gd name="connsiteY27" fmla="*/ 50006 h 678656"/>
                <a:gd name="connsiteX28" fmla="*/ 631031 w 664369"/>
                <a:gd name="connsiteY28" fmla="*/ 119062 h 678656"/>
                <a:gd name="connsiteX29" fmla="*/ 569119 w 664369"/>
                <a:gd name="connsiteY29" fmla="*/ 254793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4369" h="678656">
                  <a:moveTo>
                    <a:pt x="569119" y="254793"/>
                  </a:moveTo>
                  <a:lnTo>
                    <a:pt x="516731" y="381000"/>
                  </a:lnTo>
                  <a:lnTo>
                    <a:pt x="473869" y="483393"/>
                  </a:lnTo>
                  <a:lnTo>
                    <a:pt x="454819" y="531018"/>
                  </a:lnTo>
                  <a:lnTo>
                    <a:pt x="440531" y="573881"/>
                  </a:lnTo>
                  <a:lnTo>
                    <a:pt x="440531" y="607218"/>
                  </a:lnTo>
                  <a:lnTo>
                    <a:pt x="445294" y="628650"/>
                  </a:lnTo>
                  <a:lnTo>
                    <a:pt x="452438" y="640556"/>
                  </a:lnTo>
                  <a:lnTo>
                    <a:pt x="469106" y="654843"/>
                  </a:lnTo>
                  <a:lnTo>
                    <a:pt x="492919" y="669131"/>
                  </a:lnTo>
                  <a:lnTo>
                    <a:pt x="542925" y="678656"/>
                  </a:lnTo>
                  <a:lnTo>
                    <a:pt x="638175" y="678656"/>
                  </a:lnTo>
                  <a:lnTo>
                    <a:pt x="0" y="645318"/>
                  </a:lnTo>
                  <a:lnTo>
                    <a:pt x="45244" y="616743"/>
                  </a:lnTo>
                  <a:lnTo>
                    <a:pt x="109538" y="581025"/>
                  </a:lnTo>
                  <a:lnTo>
                    <a:pt x="152400" y="561975"/>
                  </a:lnTo>
                  <a:lnTo>
                    <a:pt x="221456" y="502443"/>
                  </a:lnTo>
                  <a:lnTo>
                    <a:pt x="323850" y="397668"/>
                  </a:lnTo>
                  <a:lnTo>
                    <a:pt x="426244" y="276225"/>
                  </a:lnTo>
                  <a:lnTo>
                    <a:pt x="490538" y="185737"/>
                  </a:lnTo>
                  <a:lnTo>
                    <a:pt x="561975" y="80962"/>
                  </a:lnTo>
                  <a:lnTo>
                    <a:pt x="597694" y="26193"/>
                  </a:lnTo>
                  <a:lnTo>
                    <a:pt x="619125" y="7143"/>
                  </a:lnTo>
                  <a:lnTo>
                    <a:pt x="633413" y="0"/>
                  </a:lnTo>
                  <a:lnTo>
                    <a:pt x="645319" y="0"/>
                  </a:lnTo>
                  <a:lnTo>
                    <a:pt x="657225" y="7143"/>
                  </a:lnTo>
                  <a:lnTo>
                    <a:pt x="661988" y="23812"/>
                  </a:lnTo>
                  <a:lnTo>
                    <a:pt x="664369" y="50006"/>
                  </a:lnTo>
                  <a:lnTo>
                    <a:pt x="631031" y="119062"/>
                  </a:lnTo>
                  <a:lnTo>
                    <a:pt x="569119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7">
              <a:extLst>
                <a:ext uri="{FF2B5EF4-FFF2-40B4-BE49-F238E27FC236}">
                  <a16:creationId xmlns:a16="http://schemas.microsoft.com/office/drawing/2014/main" id="{83EB088F-0374-46A7-99BC-D51F59A00847}"/>
                </a:ext>
              </a:extLst>
            </p:cNvPr>
            <p:cNvSpPr/>
            <p:nvPr/>
          </p:nvSpPr>
          <p:spPr>
            <a:xfrm rot="16200000">
              <a:off x="5808662" y="2401888"/>
              <a:ext cx="358775" cy="1295400"/>
            </a:xfrm>
            <a:custGeom>
              <a:avLst/>
              <a:gdLst>
                <a:gd name="connsiteX0" fmla="*/ 247650 w 359568"/>
                <a:gd name="connsiteY0" fmla="*/ 511969 h 1295400"/>
                <a:gd name="connsiteX1" fmla="*/ 223837 w 359568"/>
                <a:gd name="connsiteY1" fmla="*/ 385762 h 1295400"/>
                <a:gd name="connsiteX2" fmla="*/ 197643 w 359568"/>
                <a:gd name="connsiteY2" fmla="*/ 209550 h 1295400"/>
                <a:gd name="connsiteX3" fmla="*/ 169068 w 359568"/>
                <a:gd name="connsiteY3" fmla="*/ 0 h 1295400"/>
                <a:gd name="connsiteX4" fmla="*/ 26193 w 359568"/>
                <a:gd name="connsiteY4" fmla="*/ 2381 h 1295400"/>
                <a:gd name="connsiteX5" fmla="*/ 21431 w 359568"/>
                <a:gd name="connsiteY5" fmla="*/ 107156 h 1295400"/>
                <a:gd name="connsiteX6" fmla="*/ 14287 w 359568"/>
                <a:gd name="connsiteY6" fmla="*/ 188119 h 1295400"/>
                <a:gd name="connsiteX7" fmla="*/ 2381 w 359568"/>
                <a:gd name="connsiteY7" fmla="*/ 259556 h 1295400"/>
                <a:gd name="connsiteX8" fmla="*/ 0 w 359568"/>
                <a:gd name="connsiteY8" fmla="*/ 273844 h 1295400"/>
                <a:gd name="connsiteX9" fmla="*/ 14287 w 359568"/>
                <a:gd name="connsiteY9" fmla="*/ 316706 h 1295400"/>
                <a:gd name="connsiteX10" fmla="*/ 40481 w 359568"/>
                <a:gd name="connsiteY10" fmla="*/ 392906 h 1295400"/>
                <a:gd name="connsiteX11" fmla="*/ 71437 w 359568"/>
                <a:gd name="connsiteY11" fmla="*/ 500062 h 1295400"/>
                <a:gd name="connsiteX12" fmla="*/ 102393 w 359568"/>
                <a:gd name="connsiteY12" fmla="*/ 638175 h 1295400"/>
                <a:gd name="connsiteX13" fmla="*/ 126206 w 359568"/>
                <a:gd name="connsiteY13" fmla="*/ 757237 h 1295400"/>
                <a:gd name="connsiteX14" fmla="*/ 147637 w 359568"/>
                <a:gd name="connsiteY14" fmla="*/ 902494 h 1295400"/>
                <a:gd name="connsiteX15" fmla="*/ 164306 w 359568"/>
                <a:gd name="connsiteY15" fmla="*/ 1057275 h 1295400"/>
                <a:gd name="connsiteX16" fmla="*/ 183356 w 359568"/>
                <a:gd name="connsiteY16" fmla="*/ 1295400 h 1295400"/>
                <a:gd name="connsiteX17" fmla="*/ 359568 w 359568"/>
                <a:gd name="connsiteY17" fmla="*/ 1293019 h 1295400"/>
                <a:gd name="connsiteX18" fmla="*/ 350043 w 359568"/>
                <a:gd name="connsiteY18" fmla="*/ 1166812 h 1295400"/>
                <a:gd name="connsiteX19" fmla="*/ 328612 w 359568"/>
                <a:gd name="connsiteY19" fmla="*/ 1014412 h 1295400"/>
                <a:gd name="connsiteX20" fmla="*/ 309562 w 359568"/>
                <a:gd name="connsiteY20" fmla="*/ 881062 h 1295400"/>
                <a:gd name="connsiteX21" fmla="*/ 280987 w 359568"/>
                <a:gd name="connsiteY21" fmla="*/ 695325 h 1295400"/>
                <a:gd name="connsiteX22" fmla="*/ 247650 w 359568"/>
                <a:gd name="connsiteY22" fmla="*/ 511969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9568" h="1295400">
                  <a:moveTo>
                    <a:pt x="247650" y="511969"/>
                  </a:moveTo>
                  <a:lnTo>
                    <a:pt x="223837" y="385762"/>
                  </a:lnTo>
                  <a:lnTo>
                    <a:pt x="197643" y="209550"/>
                  </a:lnTo>
                  <a:lnTo>
                    <a:pt x="169068" y="0"/>
                  </a:lnTo>
                  <a:lnTo>
                    <a:pt x="26193" y="2381"/>
                  </a:lnTo>
                  <a:lnTo>
                    <a:pt x="21431" y="107156"/>
                  </a:lnTo>
                  <a:lnTo>
                    <a:pt x="14287" y="188119"/>
                  </a:lnTo>
                  <a:lnTo>
                    <a:pt x="2381" y="259556"/>
                  </a:lnTo>
                  <a:lnTo>
                    <a:pt x="0" y="273844"/>
                  </a:lnTo>
                  <a:lnTo>
                    <a:pt x="14287" y="316706"/>
                  </a:lnTo>
                  <a:lnTo>
                    <a:pt x="40481" y="392906"/>
                  </a:lnTo>
                  <a:lnTo>
                    <a:pt x="71437" y="500062"/>
                  </a:lnTo>
                  <a:lnTo>
                    <a:pt x="102393" y="638175"/>
                  </a:lnTo>
                  <a:lnTo>
                    <a:pt x="126206" y="757237"/>
                  </a:lnTo>
                  <a:lnTo>
                    <a:pt x="147637" y="902494"/>
                  </a:lnTo>
                  <a:lnTo>
                    <a:pt x="164306" y="1057275"/>
                  </a:lnTo>
                  <a:lnTo>
                    <a:pt x="183356" y="1295400"/>
                  </a:lnTo>
                  <a:lnTo>
                    <a:pt x="359568" y="1293019"/>
                  </a:lnTo>
                  <a:lnTo>
                    <a:pt x="350043" y="1166812"/>
                  </a:lnTo>
                  <a:lnTo>
                    <a:pt x="328612" y="1014412"/>
                  </a:lnTo>
                  <a:lnTo>
                    <a:pt x="309562" y="881062"/>
                  </a:lnTo>
                  <a:lnTo>
                    <a:pt x="280987" y="695325"/>
                  </a:lnTo>
                  <a:lnTo>
                    <a:pt x="24765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625FE8AD-9C15-4E19-ADDA-DD72949C93A2}"/>
                </a:ext>
              </a:extLst>
            </p:cNvPr>
            <p:cNvSpPr/>
            <p:nvPr/>
          </p:nvSpPr>
          <p:spPr>
            <a:xfrm rot="16200000">
              <a:off x="5786437" y="3354388"/>
              <a:ext cx="385763" cy="1373188"/>
            </a:xfrm>
            <a:custGeom>
              <a:avLst/>
              <a:gdLst>
                <a:gd name="connsiteX0" fmla="*/ 297656 w 385763"/>
                <a:gd name="connsiteY0" fmla="*/ 661987 h 1373981"/>
                <a:gd name="connsiteX1" fmla="*/ 273844 w 385763"/>
                <a:gd name="connsiteY1" fmla="*/ 533400 h 1373981"/>
                <a:gd name="connsiteX2" fmla="*/ 240506 w 385763"/>
                <a:gd name="connsiteY2" fmla="*/ 376237 h 1373981"/>
                <a:gd name="connsiteX3" fmla="*/ 226219 w 385763"/>
                <a:gd name="connsiteY3" fmla="*/ 307181 h 1373981"/>
                <a:gd name="connsiteX4" fmla="*/ 223838 w 385763"/>
                <a:gd name="connsiteY4" fmla="*/ 245269 h 1373981"/>
                <a:gd name="connsiteX5" fmla="*/ 226219 w 385763"/>
                <a:gd name="connsiteY5" fmla="*/ 9525 h 1373981"/>
                <a:gd name="connsiteX6" fmla="*/ 64294 w 385763"/>
                <a:gd name="connsiteY6" fmla="*/ 0 h 1373981"/>
                <a:gd name="connsiteX7" fmla="*/ 38100 w 385763"/>
                <a:gd name="connsiteY7" fmla="*/ 104775 h 1373981"/>
                <a:gd name="connsiteX8" fmla="*/ 11906 w 385763"/>
                <a:gd name="connsiteY8" fmla="*/ 192881 h 1373981"/>
                <a:gd name="connsiteX9" fmla="*/ 0 w 385763"/>
                <a:gd name="connsiteY9" fmla="*/ 259556 h 1373981"/>
                <a:gd name="connsiteX10" fmla="*/ 2381 w 385763"/>
                <a:gd name="connsiteY10" fmla="*/ 280987 h 1373981"/>
                <a:gd name="connsiteX11" fmla="*/ 16669 w 385763"/>
                <a:gd name="connsiteY11" fmla="*/ 335756 h 1373981"/>
                <a:gd name="connsiteX12" fmla="*/ 45244 w 385763"/>
                <a:gd name="connsiteY12" fmla="*/ 435769 h 1373981"/>
                <a:gd name="connsiteX13" fmla="*/ 76200 w 385763"/>
                <a:gd name="connsiteY13" fmla="*/ 566737 h 1373981"/>
                <a:gd name="connsiteX14" fmla="*/ 100013 w 385763"/>
                <a:gd name="connsiteY14" fmla="*/ 681037 h 1373981"/>
                <a:gd name="connsiteX15" fmla="*/ 126206 w 385763"/>
                <a:gd name="connsiteY15" fmla="*/ 816769 h 1373981"/>
                <a:gd name="connsiteX16" fmla="*/ 152400 w 385763"/>
                <a:gd name="connsiteY16" fmla="*/ 997744 h 1373981"/>
                <a:gd name="connsiteX17" fmla="*/ 183356 w 385763"/>
                <a:gd name="connsiteY17" fmla="*/ 1319212 h 1373981"/>
                <a:gd name="connsiteX18" fmla="*/ 185738 w 385763"/>
                <a:gd name="connsiteY18" fmla="*/ 1373981 h 1373981"/>
                <a:gd name="connsiteX19" fmla="*/ 385763 w 385763"/>
                <a:gd name="connsiteY19" fmla="*/ 1352550 h 1373981"/>
                <a:gd name="connsiteX20" fmla="*/ 371475 w 385763"/>
                <a:gd name="connsiteY20" fmla="*/ 1204912 h 1373981"/>
                <a:gd name="connsiteX21" fmla="*/ 340519 w 385763"/>
                <a:gd name="connsiteY21" fmla="*/ 940594 h 1373981"/>
                <a:gd name="connsiteX22" fmla="*/ 297656 w 385763"/>
                <a:gd name="connsiteY22" fmla="*/ 661987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763" h="1373981">
                  <a:moveTo>
                    <a:pt x="297656" y="661987"/>
                  </a:moveTo>
                  <a:lnTo>
                    <a:pt x="273844" y="533400"/>
                  </a:lnTo>
                  <a:lnTo>
                    <a:pt x="240506" y="376237"/>
                  </a:lnTo>
                  <a:lnTo>
                    <a:pt x="226219" y="307181"/>
                  </a:lnTo>
                  <a:cubicBezTo>
                    <a:pt x="225425" y="286544"/>
                    <a:pt x="224632" y="265906"/>
                    <a:pt x="223838" y="245269"/>
                  </a:cubicBezTo>
                  <a:cubicBezTo>
                    <a:pt x="224632" y="166688"/>
                    <a:pt x="225425" y="88106"/>
                    <a:pt x="226219" y="9525"/>
                  </a:cubicBezTo>
                  <a:lnTo>
                    <a:pt x="64294" y="0"/>
                  </a:lnTo>
                  <a:lnTo>
                    <a:pt x="38100" y="104775"/>
                  </a:lnTo>
                  <a:lnTo>
                    <a:pt x="11906" y="192881"/>
                  </a:lnTo>
                  <a:lnTo>
                    <a:pt x="0" y="259556"/>
                  </a:lnTo>
                  <a:lnTo>
                    <a:pt x="2381" y="280987"/>
                  </a:lnTo>
                  <a:lnTo>
                    <a:pt x="16669" y="335756"/>
                  </a:lnTo>
                  <a:lnTo>
                    <a:pt x="45244" y="435769"/>
                  </a:lnTo>
                  <a:lnTo>
                    <a:pt x="76200" y="566737"/>
                  </a:lnTo>
                  <a:lnTo>
                    <a:pt x="100013" y="681037"/>
                  </a:lnTo>
                  <a:lnTo>
                    <a:pt x="126206" y="816769"/>
                  </a:lnTo>
                  <a:lnTo>
                    <a:pt x="152400" y="997744"/>
                  </a:lnTo>
                  <a:lnTo>
                    <a:pt x="183356" y="1319212"/>
                  </a:lnTo>
                  <a:lnTo>
                    <a:pt x="185738" y="1373981"/>
                  </a:lnTo>
                  <a:lnTo>
                    <a:pt x="385763" y="1352550"/>
                  </a:lnTo>
                  <a:lnTo>
                    <a:pt x="371475" y="1204912"/>
                  </a:lnTo>
                  <a:lnTo>
                    <a:pt x="340519" y="940594"/>
                  </a:lnTo>
                  <a:lnTo>
                    <a:pt x="297656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CDBCE2C4-317C-437E-A705-A326189BAA3B}"/>
              </a:ext>
            </a:extLst>
          </p:cNvPr>
          <p:cNvSpPr/>
          <p:nvPr/>
        </p:nvSpPr>
        <p:spPr>
          <a:xfrm>
            <a:off x="2862263" y="1487488"/>
            <a:ext cx="974725" cy="1284287"/>
          </a:xfrm>
          <a:custGeom>
            <a:avLst/>
            <a:gdLst>
              <a:gd name="connsiteX0" fmla="*/ 773906 w 973931"/>
              <a:gd name="connsiteY0" fmla="*/ 471488 h 1283494"/>
              <a:gd name="connsiteX1" fmla="*/ 695325 w 973931"/>
              <a:gd name="connsiteY1" fmla="*/ 561975 h 1283494"/>
              <a:gd name="connsiteX2" fmla="*/ 576262 w 973931"/>
              <a:gd name="connsiteY2" fmla="*/ 704850 h 1283494"/>
              <a:gd name="connsiteX3" fmla="*/ 457200 w 973931"/>
              <a:gd name="connsiteY3" fmla="*/ 857250 h 1283494"/>
              <a:gd name="connsiteX4" fmla="*/ 321468 w 973931"/>
              <a:gd name="connsiteY4" fmla="*/ 1026319 h 1283494"/>
              <a:gd name="connsiteX5" fmla="*/ 116681 w 973931"/>
              <a:gd name="connsiteY5" fmla="*/ 1283494 h 1283494"/>
              <a:gd name="connsiteX6" fmla="*/ 0 w 973931"/>
              <a:gd name="connsiteY6" fmla="*/ 1216819 h 1283494"/>
              <a:gd name="connsiteX7" fmla="*/ 23812 w 973931"/>
              <a:gd name="connsiteY7" fmla="*/ 1193007 h 1283494"/>
              <a:gd name="connsiteX8" fmla="*/ 57150 w 973931"/>
              <a:gd name="connsiteY8" fmla="*/ 1164432 h 1283494"/>
              <a:gd name="connsiteX9" fmla="*/ 90487 w 973931"/>
              <a:gd name="connsiteY9" fmla="*/ 1138238 h 1283494"/>
              <a:gd name="connsiteX10" fmla="*/ 102393 w 973931"/>
              <a:gd name="connsiteY10" fmla="*/ 1131094 h 1283494"/>
              <a:gd name="connsiteX11" fmla="*/ 140493 w 973931"/>
              <a:gd name="connsiteY11" fmla="*/ 1066800 h 1283494"/>
              <a:gd name="connsiteX12" fmla="*/ 207168 w 973931"/>
              <a:gd name="connsiteY12" fmla="*/ 962025 h 1283494"/>
              <a:gd name="connsiteX13" fmla="*/ 307181 w 973931"/>
              <a:gd name="connsiteY13" fmla="*/ 802482 h 1283494"/>
              <a:gd name="connsiteX14" fmla="*/ 404812 w 973931"/>
              <a:gd name="connsiteY14" fmla="*/ 647700 h 1283494"/>
              <a:gd name="connsiteX15" fmla="*/ 495300 w 973931"/>
              <a:gd name="connsiteY15" fmla="*/ 507207 h 1283494"/>
              <a:gd name="connsiteX16" fmla="*/ 578643 w 973931"/>
              <a:gd name="connsiteY16" fmla="*/ 373857 h 1283494"/>
              <a:gd name="connsiteX17" fmla="*/ 640556 w 973931"/>
              <a:gd name="connsiteY17" fmla="*/ 276225 h 1283494"/>
              <a:gd name="connsiteX18" fmla="*/ 652462 w 973931"/>
              <a:gd name="connsiteY18" fmla="*/ 250032 h 1283494"/>
              <a:gd name="connsiteX19" fmla="*/ 654843 w 973931"/>
              <a:gd name="connsiteY19" fmla="*/ 235744 h 1283494"/>
              <a:gd name="connsiteX20" fmla="*/ 654843 w 973931"/>
              <a:gd name="connsiteY20" fmla="*/ 216694 h 1283494"/>
              <a:gd name="connsiteX21" fmla="*/ 647700 w 973931"/>
              <a:gd name="connsiteY21" fmla="*/ 197644 h 1283494"/>
              <a:gd name="connsiteX22" fmla="*/ 635793 w 973931"/>
              <a:gd name="connsiteY22" fmla="*/ 180975 h 1283494"/>
              <a:gd name="connsiteX23" fmla="*/ 585787 w 973931"/>
              <a:gd name="connsiteY23" fmla="*/ 130969 h 1283494"/>
              <a:gd name="connsiteX24" fmla="*/ 526256 w 973931"/>
              <a:gd name="connsiteY24" fmla="*/ 73819 h 1283494"/>
              <a:gd name="connsiteX25" fmla="*/ 507206 w 973931"/>
              <a:gd name="connsiteY25" fmla="*/ 52388 h 1283494"/>
              <a:gd name="connsiteX26" fmla="*/ 492918 w 973931"/>
              <a:gd name="connsiteY26" fmla="*/ 35719 h 1283494"/>
              <a:gd name="connsiteX27" fmla="*/ 488156 w 973931"/>
              <a:gd name="connsiteY27" fmla="*/ 21432 h 1283494"/>
              <a:gd name="connsiteX28" fmla="*/ 492918 w 973931"/>
              <a:gd name="connsiteY28" fmla="*/ 11907 h 1283494"/>
              <a:gd name="connsiteX29" fmla="*/ 500062 w 973931"/>
              <a:gd name="connsiteY29" fmla="*/ 4763 h 1283494"/>
              <a:gd name="connsiteX30" fmla="*/ 521493 w 973931"/>
              <a:gd name="connsiteY30" fmla="*/ 0 h 1283494"/>
              <a:gd name="connsiteX31" fmla="*/ 545306 w 973931"/>
              <a:gd name="connsiteY31" fmla="*/ 0 h 1283494"/>
              <a:gd name="connsiteX32" fmla="*/ 607218 w 973931"/>
              <a:gd name="connsiteY32" fmla="*/ 11907 h 1283494"/>
              <a:gd name="connsiteX33" fmla="*/ 683418 w 973931"/>
              <a:gd name="connsiteY33" fmla="*/ 33338 h 1283494"/>
              <a:gd name="connsiteX34" fmla="*/ 752475 w 973931"/>
              <a:gd name="connsiteY34" fmla="*/ 57150 h 1283494"/>
              <a:gd name="connsiteX35" fmla="*/ 807243 w 973931"/>
              <a:gd name="connsiteY35" fmla="*/ 85725 h 1283494"/>
              <a:gd name="connsiteX36" fmla="*/ 859631 w 973931"/>
              <a:gd name="connsiteY36" fmla="*/ 119063 h 1283494"/>
              <a:gd name="connsiteX37" fmla="*/ 900112 w 973931"/>
              <a:gd name="connsiteY37" fmla="*/ 150019 h 1283494"/>
              <a:gd name="connsiteX38" fmla="*/ 928687 w 973931"/>
              <a:gd name="connsiteY38" fmla="*/ 180975 h 1283494"/>
              <a:gd name="connsiteX39" fmla="*/ 952500 w 973931"/>
              <a:gd name="connsiteY39" fmla="*/ 209550 h 1283494"/>
              <a:gd name="connsiteX40" fmla="*/ 964406 w 973931"/>
              <a:gd name="connsiteY40" fmla="*/ 228600 h 1283494"/>
              <a:gd name="connsiteX41" fmla="*/ 973931 w 973931"/>
              <a:gd name="connsiteY41" fmla="*/ 257175 h 1283494"/>
              <a:gd name="connsiteX42" fmla="*/ 973931 w 973931"/>
              <a:gd name="connsiteY42" fmla="*/ 276225 h 1283494"/>
              <a:gd name="connsiteX43" fmla="*/ 969168 w 973931"/>
              <a:gd name="connsiteY43" fmla="*/ 290513 h 1283494"/>
              <a:gd name="connsiteX44" fmla="*/ 957262 w 973931"/>
              <a:gd name="connsiteY44" fmla="*/ 300038 h 1283494"/>
              <a:gd name="connsiteX45" fmla="*/ 931068 w 973931"/>
              <a:gd name="connsiteY45" fmla="*/ 309563 h 1283494"/>
              <a:gd name="connsiteX46" fmla="*/ 919162 w 973931"/>
              <a:gd name="connsiteY46" fmla="*/ 314325 h 1283494"/>
              <a:gd name="connsiteX47" fmla="*/ 883443 w 973931"/>
              <a:gd name="connsiteY47" fmla="*/ 352425 h 1283494"/>
              <a:gd name="connsiteX48" fmla="*/ 773906 w 973931"/>
              <a:gd name="connsiteY48" fmla="*/ 471488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73931" h="1283494">
                <a:moveTo>
                  <a:pt x="773906" y="471488"/>
                </a:moveTo>
                <a:lnTo>
                  <a:pt x="695325" y="561975"/>
                </a:lnTo>
                <a:lnTo>
                  <a:pt x="576262" y="704850"/>
                </a:lnTo>
                <a:lnTo>
                  <a:pt x="457200" y="857250"/>
                </a:lnTo>
                <a:lnTo>
                  <a:pt x="321468" y="1026319"/>
                </a:lnTo>
                <a:lnTo>
                  <a:pt x="116681" y="1283494"/>
                </a:lnTo>
                <a:lnTo>
                  <a:pt x="0" y="1216819"/>
                </a:lnTo>
                <a:lnTo>
                  <a:pt x="23812" y="1193007"/>
                </a:lnTo>
                <a:lnTo>
                  <a:pt x="57150" y="1164432"/>
                </a:lnTo>
                <a:lnTo>
                  <a:pt x="90487" y="1138238"/>
                </a:lnTo>
                <a:lnTo>
                  <a:pt x="102393" y="1131094"/>
                </a:lnTo>
                <a:lnTo>
                  <a:pt x="140493" y="1066800"/>
                </a:lnTo>
                <a:lnTo>
                  <a:pt x="207168" y="962025"/>
                </a:lnTo>
                <a:lnTo>
                  <a:pt x="307181" y="802482"/>
                </a:lnTo>
                <a:lnTo>
                  <a:pt x="404812" y="647700"/>
                </a:lnTo>
                <a:lnTo>
                  <a:pt x="495300" y="507207"/>
                </a:lnTo>
                <a:lnTo>
                  <a:pt x="578643" y="373857"/>
                </a:lnTo>
                <a:lnTo>
                  <a:pt x="640556" y="276225"/>
                </a:lnTo>
                <a:lnTo>
                  <a:pt x="652462" y="250032"/>
                </a:lnTo>
                <a:lnTo>
                  <a:pt x="654843" y="235744"/>
                </a:lnTo>
                <a:lnTo>
                  <a:pt x="654843" y="216694"/>
                </a:lnTo>
                <a:lnTo>
                  <a:pt x="647700" y="197644"/>
                </a:lnTo>
                <a:lnTo>
                  <a:pt x="635793" y="180975"/>
                </a:lnTo>
                <a:lnTo>
                  <a:pt x="585787" y="130969"/>
                </a:lnTo>
                <a:lnTo>
                  <a:pt x="526256" y="73819"/>
                </a:lnTo>
                <a:lnTo>
                  <a:pt x="507206" y="52388"/>
                </a:lnTo>
                <a:lnTo>
                  <a:pt x="492918" y="35719"/>
                </a:lnTo>
                <a:lnTo>
                  <a:pt x="488156" y="21432"/>
                </a:lnTo>
                <a:lnTo>
                  <a:pt x="492918" y="11907"/>
                </a:lnTo>
                <a:lnTo>
                  <a:pt x="500062" y="4763"/>
                </a:lnTo>
                <a:lnTo>
                  <a:pt x="521493" y="0"/>
                </a:lnTo>
                <a:lnTo>
                  <a:pt x="545306" y="0"/>
                </a:lnTo>
                <a:lnTo>
                  <a:pt x="607218" y="11907"/>
                </a:lnTo>
                <a:lnTo>
                  <a:pt x="683418" y="33338"/>
                </a:lnTo>
                <a:lnTo>
                  <a:pt x="752475" y="57150"/>
                </a:lnTo>
                <a:lnTo>
                  <a:pt x="807243" y="85725"/>
                </a:lnTo>
                <a:lnTo>
                  <a:pt x="859631" y="119063"/>
                </a:lnTo>
                <a:lnTo>
                  <a:pt x="900112" y="150019"/>
                </a:lnTo>
                <a:lnTo>
                  <a:pt x="928687" y="180975"/>
                </a:lnTo>
                <a:lnTo>
                  <a:pt x="952500" y="209550"/>
                </a:lnTo>
                <a:lnTo>
                  <a:pt x="964406" y="228600"/>
                </a:lnTo>
                <a:lnTo>
                  <a:pt x="973931" y="257175"/>
                </a:lnTo>
                <a:lnTo>
                  <a:pt x="973931" y="276225"/>
                </a:lnTo>
                <a:lnTo>
                  <a:pt x="969168" y="290513"/>
                </a:lnTo>
                <a:lnTo>
                  <a:pt x="957262" y="300038"/>
                </a:lnTo>
                <a:lnTo>
                  <a:pt x="931068" y="309563"/>
                </a:lnTo>
                <a:lnTo>
                  <a:pt x="919162" y="314325"/>
                </a:lnTo>
                <a:lnTo>
                  <a:pt x="883443" y="352425"/>
                </a:lnTo>
                <a:lnTo>
                  <a:pt x="773906" y="4714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622F1F67-F31D-478E-9C5E-88DA29ABE494}"/>
              </a:ext>
            </a:extLst>
          </p:cNvPr>
          <p:cNvSpPr/>
          <p:nvPr/>
        </p:nvSpPr>
        <p:spPr>
          <a:xfrm>
            <a:off x="2697163" y="3722688"/>
            <a:ext cx="1466850" cy="476250"/>
          </a:xfrm>
          <a:custGeom>
            <a:avLst/>
            <a:gdLst>
              <a:gd name="connsiteX0" fmla="*/ 1166813 w 1466850"/>
              <a:gd name="connsiteY0" fmla="*/ 57150 h 476250"/>
              <a:gd name="connsiteX1" fmla="*/ 897732 w 1466850"/>
              <a:gd name="connsiteY1" fmla="*/ 109537 h 476250"/>
              <a:gd name="connsiteX2" fmla="*/ 690563 w 1466850"/>
              <a:gd name="connsiteY2" fmla="*/ 145256 h 476250"/>
              <a:gd name="connsiteX3" fmla="*/ 545307 w 1466850"/>
              <a:gd name="connsiteY3" fmla="*/ 166687 h 476250"/>
              <a:gd name="connsiteX4" fmla="*/ 404813 w 1466850"/>
              <a:gd name="connsiteY4" fmla="*/ 185737 h 476250"/>
              <a:gd name="connsiteX5" fmla="*/ 271463 w 1466850"/>
              <a:gd name="connsiteY5" fmla="*/ 195262 h 476250"/>
              <a:gd name="connsiteX6" fmla="*/ 223838 w 1466850"/>
              <a:gd name="connsiteY6" fmla="*/ 192881 h 476250"/>
              <a:gd name="connsiteX7" fmla="*/ 4763 w 1466850"/>
              <a:gd name="connsiteY7" fmla="*/ 197644 h 476250"/>
              <a:gd name="connsiteX8" fmla="*/ 0 w 1466850"/>
              <a:gd name="connsiteY8" fmla="*/ 226219 h 476250"/>
              <a:gd name="connsiteX9" fmla="*/ 7144 w 1466850"/>
              <a:gd name="connsiteY9" fmla="*/ 257175 h 476250"/>
              <a:gd name="connsiteX10" fmla="*/ 23813 w 1466850"/>
              <a:gd name="connsiteY10" fmla="*/ 290512 h 476250"/>
              <a:gd name="connsiteX11" fmla="*/ 61913 w 1466850"/>
              <a:gd name="connsiteY11" fmla="*/ 347662 h 476250"/>
              <a:gd name="connsiteX12" fmla="*/ 111919 w 1466850"/>
              <a:gd name="connsiteY12" fmla="*/ 404812 h 476250"/>
              <a:gd name="connsiteX13" fmla="*/ 140494 w 1466850"/>
              <a:gd name="connsiteY13" fmla="*/ 435769 h 476250"/>
              <a:gd name="connsiteX14" fmla="*/ 164307 w 1466850"/>
              <a:gd name="connsiteY14" fmla="*/ 457200 h 476250"/>
              <a:gd name="connsiteX15" fmla="*/ 185738 w 1466850"/>
              <a:gd name="connsiteY15" fmla="*/ 469106 h 476250"/>
              <a:gd name="connsiteX16" fmla="*/ 200025 w 1466850"/>
              <a:gd name="connsiteY16" fmla="*/ 473869 h 476250"/>
              <a:gd name="connsiteX17" fmla="*/ 211932 w 1466850"/>
              <a:gd name="connsiteY17" fmla="*/ 476250 h 476250"/>
              <a:gd name="connsiteX18" fmla="*/ 230982 w 1466850"/>
              <a:gd name="connsiteY18" fmla="*/ 473869 h 476250"/>
              <a:gd name="connsiteX19" fmla="*/ 259557 w 1466850"/>
              <a:gd name="connsiteY19" fmla="*/ 464344 h 476250"/>
              <a:gd name="connsiteX20" fmla="*/ 278607 w 1466850"/>
              <a:gd name="connsiteY20" fmla="*/ 447675 h 476250"/>
              <a:gd name="connsiteX21" fmla="*/ 297657 w 1466850"/>
              <a:gd name="connsiteY21" fmla="*/ 438150 h 476250"/>
              <a:gd name="connsiteX22" fmla="*/ 404813 w 1466850"/>
              <a:gd name="connsiteY22" fmla="*/ 397669 h 476250"/>
              <a:gd name="connsiteX23" fmla="*/ 521494 w 1466850"/>
              <a:gd name="connsiteY23" fmla="*/ 359569 h 476250"/>
              <a:gd name="connsiteX24" fmla="*/ 597694 w 1466850"/>
              <a:gd name="connsiteY24" fmla="*/ 335756 h 476250"/>
              <a:gd name="connsiteX25" fmla="*/ 659607 w 1466850"/>
              <a:gd name="connsiteY25" fmla="*/ 319087 h 476250"/>
              <a:gd name="connsiteX26" fmla="*/ 912019 w 1466850"/>
              <a:gd name="connsiteY26" fmla="*/ 261937 h 476250"/>
              <a:gd name="connsiteX27" fmla="*/ 1083469 w 1466850"/>
              <a:gd name="connsiteY27" fmla="*/ 202406 h 476250"/>
              <a:gd name="connsiteX28" fmla="*/ 1312069 w 1466850"/>
              <a:gd name="connsiteY28" fmla="*/ 114300 h 476250"/>
              <a:gd name="connsiteX29" fmla="*/ 1466850 w 1466850"/>
              <a:gd name="connsiteY29" fmla="*/ 54769 h 476250"/>
              <a:gd name="connsiteX30" fmla="*/ 1445419 w 1466850"/>
              <a:gd name="connsiteY30" fmla="*/ 0 h 476250"/>
              <a:gd name="connsiteX31" fmla="*/ 1331119 w 1466850"/>
              <a:gd name="connsiteY31" fmla="*/ 23812 h 476250"/>
              <a:gd name="connsiteX32" fmla="*/ 1166813 w 1466850"/>
              <a:gd name="connsiteY32" fmla="*/ 571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466850" h="476250">
                <a:moveTo>
                  <a:pt x="1166813" y="57150"/>
                </a:moveTo>
                <a:lnTo>
                  <a:pt x="897732" y="109537"/>
                </a:lnTo>
                <a:lnTo>
                  <a:pt x="690563" y="145256"/>
                </a:lnTo>
                <a:lnTo>
                  <a:pt x="545307" y="166687"/>
                </a:lnTo>
                <a:lnTo>
                  <a:pt x="404813" y="185737"/>
                </a:lnTo>
                <a:lnTo>
                  <a:pt x="271463" y="195262"/>
                </a:lnTo>
                <a:lnTo>
                  <a:pt x="223838" y="192881"/>
                </a:lnTo>
                <a:lnTo>
                  <a:pt x="4763" y="197644"/>
                </a:lnTo>
                <a:lnTo>
                  <a:pt x="0" y="226219"/>
                </a:lnTo>
                <a:lnTo>
                  <a:pt x="7144" y="257175"/>
                </a:lnTo>
                <a:lnTo>
                  <a:pt x="23813" y="290512"/>
                </a:lnTo>
                <a:lnTo>
                  <a:pt x="61913" y="347662"/>
                </a:lnTo>
                <a:lnTo>
                  <a:pt x="111919" y="404812"/>
                </a:lnTo>
                <a:lnTo>
                  <a:pt x="140494" y="435769"/>
                </a:lnTo>
                <a:lnTo>
                  <a:pt x="164307" y="457200"/>
                </a:lnTo>
                <a:lnTo>
                  <a:pt x="185738" y="469106"/>
                </a:lnTo>
                <a:lnTo>
                  <a:pt x="200025" y="473869"/>
                </a:lnTo>
                <a:lnTo>
                  <a:pt x="211932" y="476250"/>
                </a:lnTo>
                <a:lnTo>
                  <a:pt x="230982" y="473869"/>
                </a:lnTo>
                <a:lnTo>
                  <a:pt x="259557" y="464344"/>
                </a:lnTo>
                <a:lnTo>
                  <a:pt x="278607" y="447675"/>
                </a:lnTo>
                <a:lnTo>
                  <a:pt x="297657" y="438150"/>
                </a:lnTo>
                <a:lnTo>
                  <a:pt x="404813" y="397669"/>
                </a:lnTo>
                <a:lnTo>
                  <a:pt x="521494" y="359569"/>
                </a:lnTo>
                <a:lnTo>
                  <a:pt x="597694" y="335756"/>
                </a:lnTo>
                <a:lnTo>
                  <a:pt x="659607" y="319087"/>
                </a:lnTo>
                <a:lnTo>
                  <a:pt x="912019" y="261937"/>
                </a:lnTo>
                <a:lnTo>
                  <a:pt x="1083469" y="202406"/>
                </a:lnTo>
                <a:lnTo>
                  <a:pt x="1312069" y="114300"/>
                </a:lnTo>
                <a:lnTo>
                  <a:pt x="1466850" y="54769"/>
                </a:lnTo>
                <a:lnTo>
                  <a:pt x="1445419" y="0"/>
                </a:lnTo>
                <a:lnTo>
                  <a:pt x="1331119" y="23812"/>
                </a:lnTo>
                <a:lnTo>
                  <a:pt x="1166813" y="57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CB616FA0-F75F-47BA-B9AD-1217EEA30072}"/>
              </a:ext>
            </a:extLst>
          </p:cNvPr>
          <p:cNvSpPr/>
          <p:nvPr/>
        </p:nvSpPr>
        <p:spPr>
          <a:xfrm>
            <a:off x="2430463" y="4389438"/>
            <a:ext cx="803275" cy="1287462"/>
          </a:xfrm>
          <a:custGeom>
            <a:avLst/>
            <a:gdLst>
              <a:gd name="connsiteX0" fmla="*/ 628650 w 802482"/>
              <a:gd name="connsiteY0" fmla="*/ 490537 h 1288256"/>
              <a:gd name="connsiteX1" fmla="*/ 483394 w 802482"/>
              <a:gd name="connsiteY1" fmla="*/ 707231 h 1288256"/>
              <a:gd name="connsiteX2" fmla="*/ 300038 w 802482"/>
              <a:gd name="connsiteY2" fmla="*/ 962025 h 1288256"/>
              <a:gd name="connsiteX3" fmla="*/ 95250 w 802482"/>
              <a:gd name="connsiteY3" fmla="*/ 1228725 h 1288256"/>
              <a:gd name="connsiteX4" fmla="*/ 64294 w 802482"/>
              <a:gd name="connsiteY4" fmla="*/ 1269206 h 1288256"/>
              <a:gd name="connsiteX5" fmla="*/ 50007 w 802482"/>
              <a:gd name="connsiteY5" fmla="*/ 1278731 h 1288256"/>
              <a:gd name="connsiteX6" fmla="*/ 26194 w 802482"/>
              <a:gd name="connsiteY6" fmla="*/ 1288256 h 1288256"/>
              <a:gd name="connsiteX7" fmla="*/ 14288 w 802482"/>
              <a:gd name="connsiteY7" fmla="*/ 1288256 h 1288256"/>
              <a:gd name="connsiteX8" fmla="*/ 2382 w 802482"/>
              <a:gd name="connsiteY8" fmla="*/ 1281112 h 1288256"/>
              <a:gd name="connsiteX9" fmla="*/ 0 w 802482"/>
              <a:gd name="connsiteY9" fmla="*/ 1269206 h 1288256"/>
              <a:gd name="connsiteX10" fmla="*/ 7144 w 802482"/>
              <a:gd name="connsiteY10" fmla="*/ 1240631 h 1288256"/>
              <a:gd name="connsiteX11" fmla="*/ 64294 w 802482"/>
              <a:gd name="connsiteY11" fmla="*/ 1128712 h 1288256"/>
              <a:gd name="connsiteX12" fmla="*/ 123825 w 802482"/>
              <a:gd name="connsiteY12" fmla="*/ 1014412 h 1288256"/>
              <a:gd name="connsiteX13" fmla="*/ 197644 w 802482"/>
              <a:gd name="connsiteY13" fmla="*/ 878681 h 1288256"/>
              <a:gd name="connsiteX14" fmla="*/ 252413 w 802482"/>
              <a:gd name="connsiteY14" fmla="*/ 773906 h 1288256"/>
              <a:gd name="connsiteX15" fmla="*/ 316707 w 802482"/>
              <a:gd name="connsiteY15" fmla="*/ 657225 h 1288256"/>
              <a:gd name="connsiteX16" fmla="*/ 388144 w 802482"/>
              <a:gd name="connsiteY16" fmla="*/ 523875 h 1288256"/>
              <a:gd name="connsiteX17" fmla="*/ 409575 w 802482"/>
              <a:gd name="connsiteY17" fmla="*/ 483394 h 1288256"/>
              <a:gd name="connsiteX18" fmla="*/ 426244 w 802482"/>
              <a:gd name="connsiteY18" fmla="*/ 445294 h 1288256"/>
              <a:gd name="connsiteX19" fmla="*/ 447675 w 802482"/>
              <a:gd name="connsiteY19" fmla="*/ 385762 h 1288256"/>
              <a:gd name="connsiteX20" fmla="*/ 459582 w 802482"/>
              <a:gd name="connsiteY20" fmla="*/ 352425 h 1288256"/>
              <a:gd name="connsiteX21" fmla="*/ 473869 w 802482"/>
              <a:gd name="connsiteY21" fmla="*/ 297656 h 1288256"/>
              <a:gd name="connsiteX22" fmla="*/ 481013 w 802482"/>
              <a:gd name="connsiteY22" fmla="*/ 252412 h 1288256"/>
              <a:gd name="connsiteX23" fmla="*/ 481013 w 802482"/>
              <a:gd name="connsiteY23" fmla="*/ 226219 h 1288256"/>
              <a:gd name="connsiteX24" fmla="*/ 473869 w 802482"/>
              <a:gd name="connsiteY24" fmla="*/ 197644 h 1288256"/>
              <a:gd name="connsiteX25" fmla="*/ 450057 w 802482"/>
              <a:gd name="connsiteY25" fmla="*/ 147637 h 1288256"/>
              <a:gd name="connsiteX26" fmla="*/ 423863 w 802482"/>
              <a:gd name="connsiteY26" fmla="*/ 100012 h 1288256"/>
              <a:gd name="connsiteX27" fmla="*/ 411957 w 802482"/>
              <a:gd name="connsiteY27" fmla="*/ 85725 h 1288256"/>
              <a:gd name="connsiteX28" fmla="*/ 390525 w 802482"/>
              <a:gd name="connsiteY28" fmla="*/ 64294 h 1288256"/>
              <a:gd name="connsiteX29" fmla="*/ 378619 w 802482"/>
              <a:gd name="connsiteY29" fmla="*/ 50006 h 1288256"/>
              <a:gd name="connsiteX30" fmla="*/ 373857 w 802482"/>
              <a:gd name="connsiteY30" fmla="*/ 38100 h 1288256"/>
              <a:gd name="connsiteX31" fmla="*/ 371475 w 802482"/>
              <a:gd name="connsiteY31" fmla="*/ 28575 h 1288256"/>
              <a:gd name="connsiteX32" fmla="*/ 376238 w 802482"/>
              <a:gd name="connsiteY32" fmla="*/ 19050 h 1288256"/>
              <a:gd name="connsiteX33" fmla="*/ 392907 w 802482"/>
              <a:gd name="connsiteY33" fmla="*/ 9525 h 1288256"/>
              <a:gd name="connsiteX34" fmla="*/ 419100 w 802482"/>
              <a:gd name="connsiteY34" fmla="*/ 4762 h 1288256"/>
              <a:gd name="connsiteX35" fmla="*/ 457200 w 802482"/>
              <a:gd name="connsiteY35" fmla="*/ 0 h 1288256"/>
              <a:gd name="connsiteX36" fmla="*/ 502444 w 802482"/>
              <a:gd name="connsiteY36" fmla="*/ 14287 h 1288256"/>
              <a:gd name="connsiteX37" fmla="*/ 578644 w 802482"/>
              <a:gd name="connsiteY37" fmla="*/ 50006 h 1288256"/>
              <a:gd name="connsiteX38" fmla="*/ 642938 w 802482"/>
              <a:gd name="connsiteY38" fmla="*/ 88106 h 1288256"/>
              <a:gd name="connsiteX39" fmla="*/ 704850 w 802482"/>
              <a:gd name="connsiteY39" fmla="*/ 135731 h 1288256"/>
              <a:gd name="connsiteX40" fmla="*/ 745332 w 802482"/>
              <a:gd name="connsiteY40" fmla="*/ 173831 h 1288256"/>
              <a:gd name="connsiteX41" fmla="*/ 781050 w 802482"/>
              <a:gd name="connsiteY41" fmla="*/ 204787 h 1288256"/>
              <a:gd name="connsiteX42" fmla="*/ 792957 w 802482"/>
              <a:gd name="connsiteY42" fmla="*/ 223837 h 1288256"/>
              <a:gd name="connsiteX43" fmla="*/ 800100 w 802482"/>
              <a:gd name="connsiteY43" fmla="*/ 240506 h 1288256"/>
              <a:gd name="connsiteX44" fmla="*/ 802482 w 802482"/>
              <a:gd name="connsiteY44" fmla="*/ 261937 h 1288256"/>
              <a:gd name="connsiteX45" fmla="*/ 792957 w 802482"/>
              <a:gd name="connsiteY45" fmla="*/ 285750 h 1288256"/>
              <a:gd name="connsiteX46" fmla="*/ 773907 w 802482"/>
              <a:gd name="connsiteY46" fmla="*/ 307181 h 1288256"/>
              <a:gd name="connsiteX47" fmla="*/ 738188 w 802482"/>
              <a:gd name="connsiteY47" fmla="*/ 330994 h 1288256"/>
              <a:gd name="connsiteX48" fmla="*/ 726282 w 802482"/>
              <a:gd name="connsiteY48" fmla="*/ 338137 h 1288256"/>
              <a:gd name="connsiteX49" fmla="*/ 628650 w 802482"/>
              <a:gd name="connsiteY49" fmla="*/ 490537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02482" h="1288256">
                <a:moveTo>
                  <a:pt x="628650" y="490537"/>
                </a:moveTo>
                <a:lnTo>
                  <a:pt x="483394" y="707231"/>
                </a:lnTo>
                <a:lnTo>
                  <a:pt x="300038" y="962025"/>
                </a:lnTo>
                <a:lnTo>
                  <a:pt x="95250" y="1228725"/>
                </a:lnTo>
                <a:lnTo>
                  <a:pt x="64294" y="1269206"/>
                </a:lnTo>
                <a:lnTo>
                  <a:pt x="50007" y="1278731"/>
                </a:lnTo>
                <a:lnTo>
                  <a:pt x="26194" y="1288256"/>
                </a:lnTo>
                <a:lnTo>
                  <a:pt x="14288" y="1288256"/>
                </a:lnTo>
                <a:lnTo>
                  <a:pt x="2382" y="1281112"/>
                </a:lnTo>
                <a:lnTo>
                  <a:pt x="0" y="1269206"/>
                </a:lnTo>
                <a:lnTo>
                  <a:pt x="7144" y="1240631"/>
                </a:lnTo>
                <a:lnTo>
                  <a:pt x="64294" y="1128712"/>
                </a:lnTo>
                <a:lnTo>
                  <a:pt x="123825" y="1014412"/>
                </a:lnTo>
                <a:lnTo>
                  <a:pt x="197644" y="878681"/>
                </a:lnTo>
                <a:lnTo>
                  <a:pt x="252413" y="773906"/>
                </a:lnTo>
                <a:lnTo>
                  <a:pt x="316707" y="657225"/>
                </a:lnTo>
                <a:lnTo>
                  <a:pt x="388144" y="523875"/>
                </a:lnTo>
                <a:lnTo>
                  <a:pt x="409575" y="483394"/>
                </a:lnTo>
                <a:lnTo>
                  <a:pt x="426244" y="445294"/>
                </a:lnTo>
                <a:lnTo>
                  <a:pt x="447675" y="385762"/>
                </a:lnTo>
                <a:lnTo>
                  <a:pt x="459582" y="352425"/>
                </a:lnTo>
                <a:lnTo>
                  <a:pt x="473869" y="297656"/>
                </a:lnTo>
                <a:lnTo>
                  <a:pt x="481013" y="252412"/>
                </a:lnTo>
                <a:lnTo>
                  <a:pt x="481013" y="226219"/>
                </a:lnTo>
                <a:lnTo>
                  <a:pt x="473869" y="197644"/>
                </a:lnTo>
                <a:lnTo>
                  <a:pt x="450057" y="147637"/>
                </a:lnTo>
                <a:lnTo>
                  <a:pt x="423863" y="100012"/>
                </a:lnTo>
                <a:lnTo>
                  <a:pt x="411957" y="85725"/>
                </a:lnTo>
                <a:lnTo>
                  <a:pt x="390525" y="64294"/>
                </a:lnTo>
                <a:lnTo>
                  <a:pt x="378619" y="50006"/>
                </a:lnTo>
                <a:lnTo>
                  <a:pt x="373857" y="38100"/>
                </a:lnTo>
                <a:lnTo>
                  <a:pt x="371475" y="28575"/>
                </a:lnTo>
                <a:lnTo>
                  <a:pt x="376238" y="19050"/>
                </a:lnTo>
                <a:lnTo>
                  <a:pt x="392907" y="9525"/>
                </a:lnTo>
                <a:lnTo>
                  <a:pt x="419100" y="4762"/>
                </a:lnTo>
                <a:lnTo>
                  <a:pt x="457200" y="0"/>
                </a:lnTo>
                <a:lnTo>
                  <a:pt x="502444" y="14287"/>
                </a:lnTo>
                <a:lnTo>
                  <a:pt x="578644" y="50006"/>
                </a:lnTo>
                <a:lnTo>
                  <a:pt x="642938" y="88106"/>
                </a:lnTo>
                <a:lnTo>
                  <a:pt x="704850" y="135731"/>
                </a:lnTo>
                <a:lnTo>
                  <a:pt x="745332" y="173831"/>
                </a:lnTo>
                <a:lnTo>
                  <a:pt x="781050" y="204787"/>
                </a:lnTo>
                <a:lnTo>
                  <a:pt x="792957" y="223837"/>
                </a:lnTo>
                <a:lnTo>
                  <a:pt x="800100" y="240506"/>
                </a:lnTo>
                <a:lnTo>
                  <a:pt x="802482" y="261937"/>
                </a:lnTo>
                <a:lnTo>
                  <a:pt x="792957" y="285750"/>
                </a:lnTo>
                <a:lnTo>
                  <a:pt x="773907" y="307181"/>
                </a:lnTo>
                <a:lnTo>
                  <a:pt x="738188" y="330994"/>
                </a:lnTo>
                <a:lnTo>
                  <a:pt x="726282" y="338137"/>
                </a:lnTo>
                <a:lnTo>
                  <a:pt x="628650" y="4905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84CB724D-48FC-4B9C-A0C7-C04C273D546D}"/>
              </a:ext>
            </a:extLst>
          </p:cNvPr>
          <p:cNvSpPr/>
          <p:nvPr/>
        </p:nvSpPr>
        <p:spPr>
          <a:xfrm>
            <a:off x="3876675" y="4306888"/>
            <a:ext cx="487363" cy="841375"/>
          </a:xfrm>
          <a:custGeom>
            <a:avLst/>
            <a:gdLst>
              <a:gd name="connsiteX0" fmla="*/ 202406 w 488156"/>
              <a:gd name="connsiteY0" fmla="*/ 578644 h 840582"/>
              <a:gd name="connsiteX1" fmla="*/ 166688 w 488156"/>
              <a:gd name="connsiteY1" fmla="*/ 473869 h 840582"/>
              <a:gd name="connsiteX2" fmla="*/ 142875 w 488156"/>
              <a:gd name="connsiteY2" fmla="*/ 404813 h 840582"/>
              <a:gd name="connsiteX3" fmla="*/ 119063 w 488156"/>
              <a:gd name="connsiteY3" fmla="*/ 340519 h 840582"/>
              <a:gd name="connsiteX4" fmla="*/ 83344 w 488156"/>
              <a:gd name="connsiteY4" fmla="*/ 245269 h 840582"/>
              <a:gd name="connsiteX5" fmla="*/ 26194 w 488156"/>
              <a:gd name="connsiteY5" fmla="*/ 102394 h 840582"/>
              <a:gd name="connsiteX6" fmla="*/ 2381 w 488156"/>
              <a:gd name="connsiteY6" fmla="*/ 47625 h 840582"/>
              <a:gd name="connsiteX7" fmla="*/ 0 w 488156"/>
              <a:gd name="connsiteY7" fmla="*/ 30957 h 840582"/>
              <a:gd name="connsiteX8" fmla="*/ 0 w 488156"/>
              <a:gd name="connsiteY8" fmla="*/ 16669 h 840582"/>
              <a:gd name="connsiteX9" fmla="*/ 2381 w 488156"/>
              <a:gd name="connsiteY9" fmla="*/ 2382 h 840582"/>
              <a:gd name="connsiteX10" fmla="*/ 9525 w 488156"/>
              <a:gd name="connsiteY10" fmla="*/ 0 h 840582"/>
              <a:gd name="connsiteX11" fmla="*/ 21431 w 488156"/>
              <a:gd name="connsiteY11" fmla="*/ 0 h 840582"/>
              <a:gd name="connsiteX12" fmla="*/ 45244 w 488156"/>
              <a:gd name="connsiteY12" fmla="*/ 16669 h 840582"/>
              <a:gd name="connsiteX13" fmla="*/ 159544 w 488156"/>
              <a:gd name="connsiteY13" fmla="*/ 116682 h 840582"/>
              <a:gd name="connsiteX14" fmla="*/ 309563 w 488156"/>
              <a:gd name="connsiteY14" fmla="*/ 261938 h 840582"/>
              <a:gd name="connsiteX15" fmla="*/ 373856 w 488156"/>
              <a:gd name="connsiteY15" fmla="*/ 321469 h 840582"/>
              <a:gd name="connsiteX16" fmla="*/ 383381 w 488156"/>
              <a:gd name="connsiteY16" fmla="*/ 340519 h 840582"/>
              <a:gd name="connsiteX17" fmla="*/ 411956 w 488156"/>
              <a:gd name="connsiteY17" fmla="*/ 426244 h 840582"/>
              <a:gd name="connsiteX18" fmla="*/ 445294 w 488156"/>
              <a:gd name="connsiteY18" fmla="*/ 511969 h 840582"/>
              <a:gd name="connsiteX19" fmla="*/ 464344 w 488156"/>
              <a:gd name="connsiteY19" fmla="*/ 566738 h 840582"/>
              <a:gd name="connsiteX20" fmla="*/ 478631 w 488156"/>
              <a:gd name="connsiteY20" fmla="*/ 621507 h 840582"/>
              <a:gd name="connsiteX21" fmla="*/ 488156 w 488156"/>
              <a:gd name="connsiteY21" fmla="*/ 683419 h 840582"/>
              <a:gd name="connsiteX22" fmla="*/ 488156 w 488156"/>
              <a:gd name="connsiteY22" fmla="*/ 716757 h 840582"/>
              <a:gd name="connsiteX23" fmla="*/ 485775 w 488156"/>
              <a:gd name="connsiteY23" fmla="*/ 752475 h 840582"/>
              <a:gd name="connsiteX24" fmla="*/ 476250 w 488156"/>
              <a:gd name="connsiteY24" fmla="*/ 781050 h 840582"/>
              <a:gd name="connsiteX25" fmla="*/ 457200 w 488156"/>
              <a:gd name="connsiteY25" fmla="*/ 812007 h 840582"/>
              <a:gd name="connsiteX26" fmla="*/ 433388 w 488156"/>
              <a:gd name="connsiteY26" fmla="*/ 831057 h 840582"/>
              <a:gd name="connsiteX27" fmla="*/ 407194 w 488156"/>
              <a:gd name="connsiteY27" fmla="*/ 838200 h 840582"/>
              <a:gd name="connsiteX28" fmla="*/ 371475 w 488156"/>
              <a:gd name="connsiteY28" fmla="*/ 840582 h 840582"/>
              <a:gd name="connsiteX29" fmla="*/ 342900 w 488156"/>
              <a:gd name="connsiteY29" fmla="*/ 835819 h 840582"/>
              <a:gd name="connsiteX30" fmla="*/ 316706 w 488156"/>
              <a:gd name="connsiteY30" fmla="*/ 823913 h 840582"/>
              <a:gd name="connsiteX31" fmla="*/ 295275 w 488156"/>
              <a:gd name="connsiteY31" fmla="*/ 802482 h 840582"/>
              <a:gd name="connsiteX32" fmla="*/ 283369 w 488156"/>
              <a:gd name="connsiteY32" fmla="*/ 790575 h 840582"/>
              <a:gd name="connsiteX33" fmla="*/ 261938 w 488156"/>
              <a:gd name="connsiteY33" fmla="*/ 754857 h 840582"/>
              <a:gd name="connsiteX34" fmla="*/ 245269 w 488156"/>
              <a:gd name="connsiteY34" fmla="*/ 716757 h 840582"/>
              <a:gd name="connsiteX35" fmla="*/ 202406 w 488156"/>
              <a:gd name="connsiteY35" fmla="*/ 578644 h 840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8156" h="840582">
                <a:moveTo>
                  <a:pt x="202406" y="578644"/>
                </a:moveTo>
                <a:lnTo>
                  <a:pt x="166688" y="473869"/>
                </a:lnTo>
                <a:lnTo>
                  <a:pt x="142875" y="404813"/>
                </a:lnTo>
                <a:lnTo>
                  <a:pt x="119063" y="340519"/>
                </a:lnTo>
                <a:lnTo>
                  <a:pt x="83344" y="245269"/>
                </a:lnTo>
                <a:lnTo>
                  <a:pt x="26194" y="102394"/>
                </a:lnTo>
                <a:lnTo>
                  <a:pt x="2381" y="47625"/>
                </a:lnTo>
                <a:lnTo>
                  <a:pt x="0" y="30957"/>
                </a:lnTo>
                <a:lnTo>
                  <a:pt x="0" y="16669"/>
                </a:lnTo>
                <a:lnTo>
                  <a:pt x="2381" y="2382"/>
                </a:lnTo>
                <a:lnTo>
                  <a:pt x="9525" y="0"/>
                </a:lnTo>
                <a:lnTo>
                  <a:pt x="21431" y="0"/>
                </a:lnTo>
                <a:lnTo>
                  <a:pt x="45244" y="16669"/>
                </a:lnTo>
                <a:lnTo>
                  <a:pt x="159544" y="116682"/>
                </a:lnTo>
                <a:lnTo>
                  <a:pt x="309563" y="261938"/>
                </a:lnTo>
                <a:lnTo>
                  <a:pt x="373856" y="321469"/>
                </a:lnTo>
                <a:lnTo>
                  <a:pt x="383381" y="340519"/>
                </a:lnTo>
                <a:lnTo>
                  <a:pt x="411956" y="426244"/>
                </a:lnTo>
                <a:lnTo>
                  <a:pt x="445294" y="511969"/>
                </a:lnTo>
                <a:lnTo>
                  <a:pt x="464344" y="566738"/>
                </a:lnTo>
                <a:lnTo>
                  <a:pt x="478631" y="621507"/>
                </a:lnTo>
                <a:lnTo>
                  <a:pt x="488156" y="683419"/>
                </a:lnTo>
                <a:lnTo>
                  <a:pt x="488156" y="716757"/>
                </a:lnTo>
                <a:lnTo>
                  <a:pt x="485775" y="752475"/>
                </a:lnTo>
                <a:lnTo>
                  <a:pt x="476250" y="781050"/>
                </a:lnTo>
                <a:lnTo>
                  <a:pt x="457200" y="812007"/>
                </a:lnTo>
                <a:lnTo>
                  <a:pt x="433388" y="831057"/>
                </a:lnTo>
                <a:lnTo>
                  <a:pt x="407194" y="838200"/>
                </a:lnTo>
                <a:lnTo>
                  <a:pt x="371475" y="840582"/>
                </a:lnTo>
                <a:lnTo>
                  <a:pt x="342900" y="835819"/>
                </a:lnTo>
                <a:lnTo>
                  <a:pt x="316706" y="823913"/>
                </a:lnTo>
                <a:lnTo>
                  <a:pt x="295275" y="802482"/>
                </a:lnTo>
                <a:lnTo>
                  <a:pt x="283369" y="790575"/>
                </a:lnTo>
                <a:lnTo>
                  <a:pt x="261938" y="754857"/>
                </a:lnTo>
                <a:lnTo>
                  <a:pt x="245269" y="716757"/>
                </a:lnTo>
                <a:lnTo>
                  <a:pt x="202406" y="578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819FB6EA-4CFB-4305-840A-9B02DB8CC6CE}"/>
              </a:ext>
            </a:extLst>
          </p:cNvPr>
          <p:cNvSpPr/>
          <p:nvPr/>
        </p:nvSpPr>
        <p:spPr>
          <a:xfrm>
            <a:off x="5449888" y="1465263"/>
            <a:ext cx="514350" cy="801687"/>
          </a:xfrm>
          <a:custGeom>
            <a:avLst/>
            <a:gdLst>
              <a:gd name="connsiteX0" fmla="*/ 188119 w 514350"/>
              <a:gd name="connsiteY0" fmla="*/ 588169 h 802481"/>
              <a:gd name="connsiteX1" fmla="*/ 185738 w 514350"/>
              <a:gd name="connsiteY1" fmla="*/ 495300 h 802481"/>
              <a:gd name="connsiteX2" fmla="*/ 185738 w 514350"/>
              <a:gd name="connsiteY2" fmla="*/ 414337 h 802481"/>
              <a:gd name="connsiteX3" fmla="*/ 180975 w 514350"/>
              <a:gd name="connsiteY3" fmla="*/ 326231 h 802481"/>
              <a:gd name="connsiteX4" fmla="*/ 171450 w 514350"/>
              <a:gd name="connsiteY4" fmla="*/ 247650 h 802481"/>
              <a:gd name="connsiteX5" fmla="*/ 161925 w 514350"/>
              <a:gd name="connsiteY5" fmla="*/ 204787 h 802481"/>
              <a:gd name="connsiteX6" fmla="*/ 150019 w 514350"/>
              <a:gd name="connsiteY6" fmla="*/ 169069 h 802481"/>
              <a:gd name="connsiteX7" fmla="*/ 140494 w 514350"/>
              <a:gd name="connsiteY7" fmla="*/ 152400 h 802481"/>
              <a:gd name="connsiteX8" fmla="*/ 114300 w 514350"/>
              <a:gd name="connsiteY8" fmla="*/ 133350 h 802481"/>
              <a:gd name="connsiteX9" fmla="*/ 57150 w 514350"/>
              <a:gd name="connsiteY9" fmla="*/ 95250 h 802481"/>
              <a:gd name="connsiteX10" fmla="*/ 26194 w 514350"/>
              <a:gd name="connsiteY10" fmla="*/ 73819 h 802481"/>
              <a:gd name="connsiteX11" fmla="*/ 7144 w 514350"/>
              <a:gd name="connsiteY11" fmla="*/ 57150 h 802481"/>
              <a:gd name="connsiteX12" fmla="*/ 0 w 514350"/>
              <a:gd name="connsiteY12" fmla="*/ 42862 h 802481"/>
              <a:gd name="connsiteX13" fmla="*/ 0 w 514350"/>
              <a:gd name="connsiteY13" fmla="*/ 33337 h 802481"/>
              <a:gd name="connsiteX14" fmla="*/ 4763 w 514350"/>
              <a:gd name="connsiteY14" fmla="*/ 21431 h 802481"/>
              <a:gd name="connsiteX15" fmla="*/ 33338 w 514350"/>
              <a:gd name="connsiteY15" fmla="*/ 11906 h 802481"/>
              <a:gd name="connsiteX16" fmla="*/ 90488 w 514350"/>
              <a:gd name="connsiteY16" fmla="*/ 2381 h 802481"/>
              <a:gd name="connsiteX17" fmla="*/ 154782 w 514350"/>
              <a:gd name="connsiteY17" fmla="*/ 0 h 802481"/>
              <a:gd name="connsiteX18" fmla="*/ 183357 w 514350"/>
              <a:gd name="connsiteY18" fmla="*/ 0 h 802481"/>
              <a:gd name="connsiteX19" fmla="*/ 245269 w 514350"/>
              <a:gd name="connsiteY19" fmla="*/ 16669 h 802481"/>
              <a:gd name="connsiteX20" fmla="*/ 330994 w 514350"/>
              <a:gd name="connsiteY20" fmla="*/ 47625 h 802481"/>
              <a:gd name="connsiteX21" fmla="*/ 407194 w 514350"/>
              <a:gd name="connsiteY21" fmla="*/ 78581 h 802481"/>
              <a:gd name="connsiteX22" fmla="*/ 469107 w 514350"/>
              <a:gd name="connsiteY22" fmla="*/ 107156 h 802481"/>
              <a:gd name="connsiteX23" fmla="*/ 485775 w 514350"/>
              <a:gd name="connsiteY23" fmla="*/ 119062 h 802481"/>
              <a:gd name="connsiteX24" fmla="*/ 502444 w 514350"/>
              <a:gd name="connsiteY24" fmla="*/ 138112 h 802481"/>
              <a:gd name="connsiteX25" fmla="*/ 509588 w 514350"/>
              <a:gd name="connsiteY25" fmla="*/ 152400 h 802481"/>
              <a:gd name="connsiteX26" fmla="*/ 514350 w 514350"/>
              <a:gd name="connsiteY26" fmla="*/ 169069 h 802481"/>
              <a:gd name="connsiteX27" fmla="*/ 509588 w 514350"/>
              <a:gd name="connsiteY27" fmla="*/ 188119 h 802481"/>
              <a:gd name="connsiteX28" fmla="*/ 495300 w 514350"/>
              <a:gd name="connsiteY28" fmla="*/ 204787 h 802481"/>
              <a:gd name="connsiteX29" fmla="*/ 473869 w 514350"/>
              <a:gd name="connsiteY29" fmla="*/ 223837 h 802481"/>
              <a:gd name="connsiteX30" fmla="*/ 457200 w 514350"/>
              <a:gd name="connsiteY30" fmla="*/ 240506 h 802481"/>
              <a:gd name="connsiteX31" fmla="*/ 442913 w 514350"/>
              <a:gd name="connsiteY31" fmla="*/ 266700 h 802481"/>
              <a:gd name="connsiteX32" fmla="*/ 433388 w 514350"/>
              <a:gd name="connsiteY32" fmla="*/ 304800 h 802481"/>
              <a:gd name="connsiteX33" fmla="*/ 428625 w 514350"/>
              <a:gd name="connsiteY33" fmla="*/ 352425 h 802481"/>
              <a:gd name="connsiteX34" fmla="*/ 428625 w 514350"/>
              <a:gd name="connsiteY34" fmla="*/ 435769 h 802481"/>
              <a:gd name="connsiteX35" fmla="*/ 433388 w 514350"/>
              <a:gd name="connsiteY35" fmla="*/ 495300 h 802481"/>
              <a:gd name="connsiteX36" fmla="*/ 435769 w 514350"/>
              <a:gd name="connsiteY36" fmla="*/ 778669 h 802481"/>
              <a:gd name="connsiteX37" fmla="*/ 188119 w 514350"/>
              <a:gd name="connsiteY37" fmla="*/ 802481 h 802481"/>
              <a:gd name="connsiteX38" fmla="*/ 188119 w 514350"/>
              <a:gd name="connsiteY38" fmla="*/ 588169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14350" h="802481">
                <a:moveTo>
                  <a:pt x="188119" y="588169"/>
                </a:moveTo>
                <a:cubicBezTo>
                  <a:pt x="187325" y="557213"/>
                  <a:pt x="186532" y="526256"/>
                  <a:pt x="185738" y="495300"/>
                </a:cubicBezTo>
                <a:lnTo>
                  <a:pt x="185738" y="414337"/>
                </a:lnTo>
                <a:lnTo>
                  <a:pt x="180975" y="326231"/>
                </a:lnTo>
                <a:lnTo>
                  <a:pt x="171450" y="247650"/>
                </a:lnTo>
                <a:lnTo>
                  <a:pt x="161925" y="204787"/>
                </a:lnTo>
                <a:lnTo>
                  <a:pt x="150019" y="169069"/>
                </a:lnTo>
                <a:lnTo>
                  <a:pt x="140494" y="152400"/>
                </a:lnTo>
                <a:lnTo>
                  <a:pt x="114300" y="133350"/>
                </a:lnTo>
                <a:lnTo>
                  <a:pt x="57150" y="95250"/>
                </a:lnTo>
                <a:lnTo>
                  <a:pt x="26194" y="73819"/>
                </a:lnTo>
                <a:lnTo>
                  <a:pt x="7144" y="57150"/>
                </a:lnTo>
                <a:lnTo>
                  <a:pt x="0" y="42862"/>
                </a:lnTo>
                <a:lnTo>
                  <a:pt x="0" y="33337"/>
                </a:lnTo>
                <a:lnTo>
                  <a:pt x="4763" y="21431"/>
                </a:lnTo>
                <a:lnTo>
                  <a:pt x="33338" y="11906"/>
                </a:lnTo>
                <a:lnTo>
                  <a:pt x="90488" y="2381"/>
                </a:lnTo>
                <a:lnTo>
                  <a:pt x="154782" y="0"/>
                </a:lnTo>
                <a:lnTo>
                  <a:pt x="183357" y="0"/>
                </a:lnTo>
                <a:lnTo>
                  <a:pt x="245269" y="16669"/>
                </a:lnTo>
                <a:lnTo>
                  <a:pt x="330994" y="47625"/>
                </a:lnTo>
                <a:lnTo>
                  <a:pt x="407194" y="78581"/>
                </a:lnTo>
                <a:lnTo>
                  <a:pt x="469107" y="107156"/>
                </a:lnTo>
                <a:lnTo>
                  <a:pt x="485775" y="119062"/>
                </a:lnTo>
                <a:lnTo>
                  <a:pt x="502444" y="138112"/>
                </a:lnTo>
                <a:lnTo>
                  <a:pt x="509588" y="152400"/>
                </a:lnTo>
                <a:lnTo>
                  <a:pt x="514350" y="169069"/>
                </a:lnTo>
                <a:lnTo>
                  <a:pt x="509588" y="188119"/>
                </a:lnTo>
                <a:lnTo>
                  <a:pt x="495300" y="204787"/>
                </a:lnTo>
                <a:lnTo>
                  <a:pt x="473869" y="223837"/>
                </a:lnTo>
                <a:lnTo>
                  <a:pt x="457200" y="240506"/>
                </a:lnTo>
                <a:lnTo>
                  <a:pt x="442913" y="266700"/>
                </a:lnTo>
                <a:lnTo>
                  <a:pt x="433388" y="304800"/>
                </a:lnTo>
                <a:lnTo>
                  <a:pt x="428625" y="352425"/>
                </a:lnTo>
                <a:lnTo>
                  <a:pt x="428625" y="435769"/>
                </a:lnTo>
                <a:lnTo>
                  <a:pt x="433388" y="495300"/>
                </a:lnTo>
                <a:cubicBezTo>
                  <a:pt x="434182" y="589756"/>
                  <a:pt x="434975" y="684213"/>
                  <a:pt x="435769" y="778669"/>
                </a:cubicBezTo>
                <a:lnTo>
                  <a:pt x="188119" y="802481"/>
                </a:lnTo>
                <a:cubicBezTo>
                  <a:pt x="188913" y="742156"/>
                  <a:pt x="189706" y="681831"/>
                  <a:pt x="188119" y="5881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250AB4A1-691F-4FB6-B58A-D406E4D6ECAC}"/>
              </a:ext>
            </a:extLst>
          </p:cNvPr>
          <p:cNvSpPr/>
          <p:nvPr/>
        </p:nvSpPr>
        <p:spPr>
          <a:xfrm>
            <a:off x="4348163" y="2043113"/>
            <a:ext cx="377825" cy="1119187"/>
          </a:xfrm>
          <a:custGeom>
            <a:avLst/>
            <a:gdLst>
              <a:gd name="connsiteX0" fmla="*/ 347662 w 378618"/>
              <a:gd name="connsiteY0" fmla="*/ 561975 h 1119187"/>
              <a:gd name="connsiteX1" fmla="*/ 307181 w 378618"/>
              <a:gd name="connsiteY1" fmla="*/ 750093 h 1119187"/>
              <a:gd name="connsiteX2" fmla="*/ 242887 w 378618"/>
              <a:gd name="connsiteY2" fmla="*/ 985837 h 1119187"/>
              <a:gd name="connsiteX3" fmla="*/ 219075 w 378618"/>
              <a:gd name="connsiteY3" fmla="*/ 1069181 h 1119187"/>
              <a:gd name="connsiteX4" fmla="*/ 207168 w 378618"/>
              <a:gd name="connsiteY4" fmla="*/ 1088231 h 1119187"/>
              <a:gd name="connsiteX5" fmla="*/ 188118 w 378618"/>
              <a:gd name="connsiteY5" fmla="*/ 1104900 h 1119187"/>
              <a:gd name="connsiteX6" fmla="*/ 173831 w 378618"/>
              <a:gd name="connsiteY6" fmla="*/ 1112043 h 1119187"/>
              <a:gd name="connsiteX7" fmla="*/ 154781 w 378618"/>
              <a:gd name="connsiteY7" fmla="*/ 1119187 h 1119187"/>
              <a:gd name="connsiteX8" fmla="*/ 142875 w 378618"/>
              <a:gd name="connsiteY8" fmla="*/ 1119187 h 1119187"/>
              <a:gd name="connsiteX9" fmla="*/ 130968 w 378618"/>
              <a:gd name="connsiteY9" fmla="*/ 1116806 h 1119187"/>
              <a:gd name="connsiteX10" fmla="*/ 114300 w 378618"/>
              <a:gd name="connsiteY10" fmla="*/ 1109662 h 1119187"/>
              <a:gd name="connsiteX11" fmla="*/ 90487 w 378618"/>
              <a:gd name="connsiteY11" fmla="*/ 1097756 h 1119187"/>
              <a:gd name="connsiteX12" fmla="*/ 61912 w 378618"/>
              <a:gd name="connsiteY12" fmla="*/ 1073943 h 1119187"/>
              <a:gd name="connsiteX13" fmla="*/ 40481 w 378618"/>
              <a:gd name="connsiteY13" fmla="*/ 1052512 h 1119187"/>
              <a:gd name="connsiteX14" fmla="*/ 28575 w 378618"/>
              <a:gd name="connsiteY14" fmla="*/ 1033462 h 1119187"/>
              <a:gd name="connsiteX15" fmla="*/ 16668 w 378618"/>
              <a:gd name="connsiteY15" fmla="*/ 1007268 h 1119187"/>
              <a:gd name="connsiteX16" fmla="*/ 9525 w 378618"/>
              <a:gd name="connsiteY16" fmla="*/ 983456 h 1119187"/>
              <a:gd name="connsiteX17" fmla="*/ 2381 w 378618"/>
              <a:gd name="connsiteY17" fmla="*/ 957262 h 1119187"/>
              <a:gd name="connsiteX18" fmla="*/ 0 w 378618"/>
              <a:gd name="connsiteY18" fmla="*/ 923925 h 1119187"/>
              <a:gd name="connsiteX19" fmla="*/ 0 w 378618"/>
              <a:gd name="connsiteY19" fmla="*/ 888206 h 1119187"/>
              <a:gd name="connsiteX20" fmla="*/ 4762 w 378618"/>
              <a:gd name="connsiteY20" fmla="*/ 838200 h 1119187"/>
              <a:gd name="connsiteX21" fmla="*/ 28575 w 378618"/>
              <a:gd name="connsiteY21" fmla="*/ 762000 h 1119187"/>
              <a:gd name="connsiteX22" fmla="*/ 59531 w 378618"/>
              <a:gd name="connsiteY22" fmla="*/ 695325 h 1119187"/>
              <a:gd name="connsiteX23" fmla="*/ 95250 w 378618"/>
              <a:gd name="connsiteY23" fmla="*/ 621506 h 1119187"/>
              <a:gd name="connsiteX24" fmla="*/ 133350 w 378618"/>
              <a:gd name="connsiteY24" fmla="*/ 538162 h 1119187"/>
              <a:gd name="connsiteX25" fmla="*/ 159543 w 378618"/>
              <a:gd name="connsiteY25" fmla="*/ 466725 h 1119187"/>
              <a:gd name="connsiteX26" fmla="*/ 183356 w 378618"/>
              <a:gd name="connsiteY26" fmla="*/ 397668 h 1119187"/>
              <a:gd name="connsiteX27" fmla="*/ 202406 w 378618"/>
              <a:gd name="connsiteY27" fmla="*/ 333375 h 1119187"/>
              <a:gd name="connsiteX28" fmla="*/ 216693 w 378618"/>
              <a:gd name="connsiteY28" fmla="*/ 273843 h 1119187"/>
              <a:gd name="connsiteX29" fmla="*/ 219075 w 378618"/>
              <a:gd name="connsiteY29" fmla="*/ 242887 h 1119187"/>
              <a:gd name="connsiteX30" fmla="*/ 219075 w 378618"/>
              <a:gd name="connsiteY30" fmla="*/ 209550 h 1119187"/>
              <a:gd name="connsiteX31" fmla="*/ 216693 w 378618"/>
              <a:gd name="connsiteY31" fmla="*/ 178593 h 1119187"/>
              <a:gd name="connsiteX32" fmla="*/ 211931 w 378618"/>
              <a:gd name="connsiteY32" fmla="*/ 159543 h 1119187"/>
              <a:gd name="connsiteX33" fmla="*/ 192881 w 378618"/>
              <a:gd name="connsiteY33" fmla="*/ 123825 h 1119187"/>
              <a:gd name="connsiteX34" fmla="*/ 171450 w 378618"/>
              <a:gd name="connsiteY34" fmla="*/ 95250 h 1119187"/>
              <a:gd name="connsiteX35" fmla="*/ 157162 w 378618"/>
              <a:gd name="connsiteY35" fmla="*/ 78581 h 1119187"/>
              <a:gd name="connsiteX36" fmla="*/ 150018 w 378618"/>
              <a:gd name="connsiteY36" fmla="*/ 64293 h 1119187"/>
              <a:gd name="connsiteX37" fmla="*/ 142875 w 378618"/>
              <a:gd name="connsiteY37" fmla="*/ 47625 h 1119187"/>
              <a:gd name="connsiteX38" fmla="*/ 138112 w 378618"/>
              <a:gd name="connsiteY38" fmla="*/ 23812 h 1119187"/>
              <a:gd name="connsiteX39" fmla="*/ 140493 w 378618"/>
              <a:gd name="connsiteY39" fmla="*/ 7143 h 1119187"/>
              <a:gd name="connsiteX40" fmla="*/ 152400 w 378618"/>
              <a:gd name="connsiteY40" fmla="*/ 0 h 1119187"/>
              <a:gd name="connsiteX41" fmla="*/ 166687 w 378618"/>
              <a:gd name="connsiteY41" fmla="*/ 0 h 1119187"/>
              <a:gd name="connsiteX42" fmla="*/ 200025 w 378618"/>
              <a:gd name="connsiteY42" fmla="*/ 11906 h 1119187"/>
              <a:gd name="connsiteX43" fmla="*/ 238125 w 378618"/>
              <a:gd name="connsiteY43" fmla="*/ 33337 h 1119187"/>
              <a:gd name="connsiteX44" fmla="*/ 261937 w 378618"/>
              <a:gd name="connsiteY44" fmla="*/ 50006 h 1119187"/>
              <a:gd name="connsiteX45" fmla="*/ 285750 w 378618"/>
              <a:gd name="connsiteY45" fmla="*/ 71437 h 1119187"/>
              <a:gd name="connsiteX46" fmla="*/ 307181 w 378618"/>
              <a:gd name="connsiteY46" fmla="*/ 95250 h 1119187"/>
              <a:gd name="connsiteX47" fmla="*/ 333375 w 378618"/>
              <a:gd name="connsiteY47" fmla="*/ 128587 h 1119187"/>
              <a:gd name="connsiteX48" fmla="*/ 366712 w 378618"/>
              <a:gd name="connsiteY48" fmla="*/ 183356 h 1119187"/>
              <a:gd name="connsiteX49" fmla="*/ 378618 w 378618"/>
              <a:gd name="connsiteY49" fmla="*/ 226218 h 1119187"/>
              <a:gd name="connsiteX50" fmla="*/ 376237 w 378618"/>
              <a:gd name="connsiteY50" fmla="*/ 340518 h 1119187"/>
              <a:gd name="connsiteX51" fmla="*/ 361950 w 378618"/>
              <a:gd name="connsiteY51" fmla="*/ 485775 h 1119187"/>
              <a:gd name="connsiteX52" fmla="*/ 347662 w 378618"/>
              <a:gd name="connsiteY52" fmla="*/ 561975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78618" h="1119187">
                <a:moveTo>
                  <a:pt x="347662" y="561975"/>
                </a:moveTo>
                <a:lnTo>
                  <a:pt x="307181" y="750093"/>
                </a:lnTo>
                <a:lnTo>
                  <a:pt x="242887" y="985837"/>
                </a:lnTo>
                <a:lnTo>
                  <a:pt x="219075" y="1069181"/>
                </a:lnTo>
                <a:lnTo>
                  <a:pt x="207168" y="1088231"/>
                </a:lnTo>
                <a:lnTo>
                  <a:pt x="188118" y="1104900"/>
                </a:lnTo>
                <a:lnTo>
                  <a:pt x="173831" y="1112043"/>
                </a:lnTo>
                <a:lnTo>
                  <a:pt x="154781" y="1119187"/>
                </a:lnTo>
                <a:lnTo>
                  <a:pt x="142875" y="1119187"/>
                </a:lnTo>
                <a:lnTo>
                  <a:pt x="130968" y="1116806"/>
                </a:lnTo>
                <a:lnTo>
                  <a:pt x="114300" y="1109662"/>
                </a:lnTo>
                <a:lnTo>
                  <a:pt x="90487" y="1097756"/>
                </a:lnTo>
                <a:lnTo>
                  <a:pt x="61912" y="1073943"/>
                </a:lnTo>
                <a:lnTo>
                  <a:pt x="40481" y="1052512"/>
                </a:lnTo>
                <a:lnTo>
                  <a:pt x="28575" y="1033462"/>
                </a:lnTo>
                <a:lnTo>
                  <a:pt x="16668" y="1007268"/>
                </a:lnTo>
                <a:lnTo>
                  <a:pt x="9525" y="983456"/>
                </a:lnTo>
                <a:lnTo>
                  <a:pt x="2381" y="957262"/>
                </a:lnTo>
                <a:lnTo>
                  <a:pt x="0" y="923925"/>
                </a:lnTo>
                <a:lnTo>
                  <a:pt x="0" y="888206"/>
                </a:lnTo>
                <a:lnTo>
                  <a:pt x="4762" y="838200"/>
                </a:lnTo>
                <a:lnTo>
                  <a:pt x="28575" y="762000"/>
                </a:lnTo>
                <a:lnTo>
                  <a:pt x="59531" y="695325"/>
                </a:lnTo>
                <a:lnTo>
                  <a:pt x="95250" y="621506"/>
                </a:lnTo>
                <a:lnTo>
                  <a:pt x="133350" y="538162"/>
                </a:lnTo>
                <a:lnTo>
                  <a:pt x="159543" y="466725"/>
                </a:lnTo>
                <a:lnTo>
                  <a:pt x="183356" y="397668"/>
                </a:lnTo>
                <a:lnTo>
                  <a:pt x="202406" y="333375"/>
                </a:lnTo>
                <a:lnTo>
                  <a:pt x="216693" y="273843"/>
                </a:lnTo>
                <a:lnTo>
                  <a:pt x="219075" y="242887"/>
                </a:lnTo>
                <a:lnTo>
                  <a:pt x="219075" y="209550"/>
                </a:lnTo>
                <a:lnTo>
                  <a:pt x="216693" y="178593"/>
                </a:lnTo>
                <a:lnTo>
                  <a:pt x="211931" y="159543"/>
                </a:lnTo>
                <a:lnTo>
                  <a:pt x="192881" y="123825"/>
                </a:lnTo>
                <a:lnTo>
                  <a:pt x="171450" y="95250"/>
                </a:lnTo>
                <a:lnTo>
                  <a:pt x="157162" y="78581"/>
                </a:lnTo>
                <a:lnTo>
                  <a:pt x="150018" y="64293"/>
                </a:lnTo>
                <a:lnTo>
                  <a:pt x="142875" y="47625"/>
                </a:lnTo>
                <a:lnTo>
                  <a:pt x="138112" y="23812"/>
                </a:lnTo>
                <a:lnTo>
                  <a:pt x="140493" y="7143"/>
                </a:lnTo>
                <a:lnTo>
                  <a:pt x="152400" y="0"/>
                </a:lnTo>
                <a:lnTo>
                  <a:pt x="166687" y="0"/>
                </a:lnTo>
                <a:lnTo>
                  <a:pt x="200025" y="11906"/>
                </a:lnTo>
                <a:lnTo>
                  <a:pt x="238125" y="33337"/>
                </a:lnTo>
                <a:lnTo>
                  <a:pt x="261937" y="50006"/>
                </a:lnTo>
                <a:lnTo>
                  <a:pt x="285750" y="71437"/>
                </a:lnTo>
                <a:lnTo>
                  <a:pt x="307181" y="95250"/>
                </a:lnTo>
                <a:lnTo>
                  <a:pt x="333375" y="128587"/>
                </a:lnTo>
                <a:lnTo>
                  <a:pt x="366712" y="183356"/>
                </a:lnTo>
                <a:lnTo>
                  <a:pt x="378618" y="226218"/>
                </a:lnTo>
                <a:cubicBezTo>
                  <a:pt x="377824" y="264318"/>
                  <a:pt x="377031" y="302418"/>
                  <a:pt x="376237" y="340518"/>
                </a:cubicBezTo>
                <a:lnTo>
                  <a:pt x="361950" y="485775"/>
                </a:lnTo>
                <a:lnTo>
                  <a:pt x="347662" y="5619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D3762ED4-5B2B-495E-910F-DEB35CF5F45A}"/>
              </a:ext>
            </a:extLst>
          </p:cNvPr>
          <p:cNvSpPr/>
          <p:nvPr/>
        </p:nvSpPr>
        <p:spPr>
          <a:xfrm>
            <a:off x="4256088" y="2808288"/>
            <a:ext cx="1039812" cy="1717675"/>
          </a:xfrm>
          <a:custGeom>
            <a:avLst/>
            <a:gdLst>
              <a:gd name="connsiteX0" fmla="*/ 933450 w 1040606"/>
              <a:gd name="connsiteY0" fmla="*/ 471487 h 1719262"/>
              <a:gd name="connsiteX1" fmla="*/ 778669 w 1040606"/>
              <a:gd name="connsiteY1" fmla="*/ 752475 h 1719262"/>
              <a:gd name="connsiteX2" fmla="*/ 633412 w 1040606"/>
              <a:gd name="connsiteY2" fmla="*/ 985837 h 1719262"/>
              <a:gd name="connsiteX3" fmla="*/ 509587 w 1040606"/>
              <a:gd name="connsiteY3" fmla="*/ 1181100 h 1719262"/>
              <a:gd name="connsiteX4" fmla="*/ 390525 w 1040606"/>
              <a:gd name="connsiteY4" fmla="*/ 1323975 h 1719262"/>
              <a:gd name="connsiteX5" fmla="*/ 176212 w 1040606"/>
              <a:gd name="connsiteY5" fmla="*/ 1569244 h 1719262"/>
              <a:gd name="connsiteX6" fmla="*/ 52387 w 1040606"/>
              <a:gd name="connsiteY6" fmla="*/ 1707356 h 1719262"/>
              <a:gd name="connsiteX7" fmla="*/ 35719 w 1040606"/>
              <a:gd name="connsiteY7" fmla="*/ 1716881 h 1719262"/>
              <a:gd name="connsiteX8" fmla="*/ 19050 w 1040606"/>
              <a:gd name="connsiteY8" fmla="*/ 1719262 h 1719262"/>
              <a:gd name="connsiteX9" fmla="*/ 7144 w 1040606"/>
              <a:gd name="connsiteY9" fmla="*/ 1714500 h 1719262"/>
              <a:gd name="connsiteX10" fmla="*/ 2381 w 1040606"/>
              <a:gd name="connsiteY10" fmla="*/ 1704975 h 1719262"/>
              <a:gd name="connsiteX11" fmla="*/ 0 w 1040606"/>
              <a:gd name="connsiteY11" fmla="*/ 1685925 h 1719262"/>
              <a:gd name="connsiteX12" fmla="*/ 4762 w 1040606"/>
              <a:gd name="connsiteY12" fmla="*/ 1662112 h 1719262"/>
              <a:gd name="connsiteX13" fmla="*/ 59531 w 1040606"/>
              <a:gd name="connsiteY13" fmla="*/ 1574006 h 1719262"/>
              <a:gd name="connsiteX14" fmla="*/ 204787 w 1040606"/>
              <a:gd name="connsiteY14" fmla="*/ 1338262 h 1719262"/>
              <a:gd name="connsiteX15" fmla="*/ 342900 w 1040606"/>
              <a:gd name="connsiteY15" fmla="*/ 1116806 h 1719262"/>
              <a:gd name="connsiteX16" fmla="*/ 454819 w 1040606"/>
              <a:gd name="connsiteY16" fmla="*/ 931069 h 1719262"/>
              <a:gd name="connsiteX17" fmla="*/ 554831 w 1040606"/>
              <a:gd name="connsiteY17" fmla="*/ 759619 h 1719262"/>
              <a:gd name="connsiteX18" fmla="*/ 588169 w 1040606"/>
              <a:gd name="connsiteY18" fmla="*/ 683419 h 1719262"/>
              <a:gd name="connsiteX19" fmla="*/ 631031 w 1040606"/>
              <a:gd name="connsiteY19" fmla="*/ 578644 h 1719262"/>
              <a:gd name="connsiteX20" fmla="*/ 664369 w 1040606"/>
              <a:gd name="connsiteY20" fmla="*/ 495300 h 1719262"/>
              <a:gd name="connsiteX21" fmla="*/ 692944 w 1040606"/>
              <a:gd name="connsiteY21" fmla="*/ 411956 h 1719262"/>
              <a:gd name="connsiteX22" fmla="*/ 711994 w 1040606"/>
              <a:gd name="connsiteY22" fmla="*/ 350044 h 1719262"/>
              <a:gd name="connsiteX23" fmla="*/ 723900 w 1040606"/>
              <a:gd name="connsiteY23" fmla="*/ 300037 h 1719262"/>
              <a:gd name="connsiteX24" fmla="*/ 733425 w 1040606"/>
              <a:gd name="connsiteY24" fmla="*/ 250031 h 1719262"/>
              <a:gd name="connsiteX25" fmla="*/ 735806 w 1040606"/>
              <a:gd name="connsiteY25" fmla="*/ 221456 h 1719262"/>
              <a:gd name="connsiteX26" fmla="*/ 731044 w 1040606"/>
              <a:gd name="connsiteY26" fmla="*/ 200025 h 1719262"/>
              <a:gd name="connsiteX27" fmla="*/ 723900 w 1040606"/>
              <a:gd name="connsiteY27" fmla="*/ 180975 h 1719262"/>
              <a:gd name="connsiteX28" fmla="*/ 702469 w 1040606"/>
              <a:gd name="connsiteY28" fmla="*/ 145256 h 1719262"/>
              <a:gd name="connsiteX29" fmla="*/ 692944 w 1040606"/>
              <a:gd name="connsiteY29" fmla="*/ 130969 h 1719262"/>
              <a:gd name="connsiteX30" fmla="*/ 671512 w 1040606"/>
              <a:gd name="connsiteY30" fmla="*/ 104775 h 1719262"/>
              <a:gd name="connsiteX31" fmla="*/ 628650 w 1040606"/>
              <a:gd name="connsiteY31" fmla="*/ 69056 h 1719262"/>
              <a:gd name="connsiteX32" fmla="*/ 604837 w 1040606"/>
              <a:gd name="connsiteY32" fmla="*/ 50006 h 1719262"/>
              <a:gd name="connsiteX33" fmla="*/ 592931 w 1040606"/>
              <a:gd name="connsiteY33" fmla="*/ 35719 h 1719262"/>
              <a:gd name="connsiteX34" fmla="*/ 590550 w 1040606"/>
              <a:gd name="connsiteY34" fmla="*/ 21431 h 1719262"/>
              <a:gd name="connsiteX35" fmla="*/ 595312 w 1040606"/>
              <a:gd name="connsiteY35" fmla="*/ 9525 h 1719262"/>
              <a:gd name="connsiteX36" fmla="*/ 611981 w 1040606"/>
              <a:gd name="connsiteY36" fmla="*/ 2381 h 1719262"/>
              <a:gd name="connsiteX37" fmla="*/ 650081 w 1040606"/>
              <a:gd name="connsiteY37" fmla="*/ 0 h 1719262"/>
              <a:gd name="connsiteX38" fmla="*/ 704850 w 1040606"/>
              <a:gd name="connsiteY38" fmla="*/ 4762 h 1719262"/>
              <a:gd name="connsiteX39" fmla="*/ 802481 w 1040606"/>
              <a:gd name="connsiteY39" fmla="*/ 28575 h 1719262"/>
              <a:gd name="connsiteX40" fmla="*/ 873919 w 1040606"/>
              <a:gd name="connsiteY40" fmla="*/ 54769 h 1719262"/>
              <a:gd name="connsiteX41" fmla="*/ 909637 w 1040606"/>
              <a:gd name="connsiteY41" fmla="*/ 73819 h 1719262"/>
              <a:gd name="connsiteX42" fmla="*/ 942975 w 1040606"/>
              <a:gd name="connsiteY42" fmla="*/ 100012 h 1719262"/>
              <a:gd name="connsiteX43" fmla="*/ 976312 w 1040606"/>
              <a:gd name="connsiteY43" fmla="*/ 138112 h 1719262"/>
              <a:gd name="connsiteX44" fmla="*/ 1000125 w 1040606"/>
              <a:gd name="connsiteY44" fmla="*/ 171450 h 1719262"/>
              <a:gd name="connsiteX45" fmla="*/ 1023937 w 1040606"/>
              <a:gd name="connsiteY45" fmla="*/ 221456 h 1719262"/>
              <a:gd name="connsiteX46" fmla="*/ 1040606 w 1040606"/>
              <a:gd name="connsiteY46" fmla="*/ 264319 h 1719262"/>
              <a:gd name="connsiteX47" fmla="*/ 959644 w 1040606"/>
              <a:gd name="connsiteY47" fmla="*/ 419100 h 1719262"/>
              <a:gd name="connsiteX48" fmla="*/ 933450 w 1040606"/>
              <a:gd name="connsiteY48" fmla="*/ 471487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40606" h="1719262">
                <a:moveTo>
                  <a:pt x="933450" y="471487"/>
                </a:moveTo>
                <a:lnTo>
                  <a:pt x="778669" y="752475"/>
                </a:lnTo>
                <a:lnTo>
                  <a:pt x="633412" y="985837"/>
                </a:lnTo>
                <a:lnTo>
                  <a:pt x="509587" y="1181100"/>
                </a:lnTo>
                <a:lnTo>
                  <a:pt x="390525" y="1323975"/>
                </a:lnTo>
                <a:lnTo>
                  <a:pt x="176212" y="1569244"/>
                </a:lnTo>
                <a:lnTo>
                  <a:pt x="52387" y="1707356"/>
                </a:lnTo>
                <a:lnTo>
                  <a:pt x="35719" y="1716881"/>
                </a:lnTo>
                <a:lnTo>
                  <a:pt x="19050" y="1719262"/>
                </a:lnTo>
                <a:lnTo>
                  <a:pt x="7144" y="1714500"/>
                </a:lnTo>
                <a:lnTo>
                  <a:pt x="2381" y="1704975"/>
                </a:lnTo>
                <a:lnTo>
                  <a:pt x="0" y="1685925"/>
                </a:lnTo>
                <a:lnTo>
                  <a:pt x="4762" y="1662112"/>
                </a:lnTo>
                <a:lnTo>
                  <a:pt x="59531" y="1574006"/>
                </a:lnTo>
                <a:lnTo>
                  <a:pt x="204787" y="1338262"/>
                </a:lnTo>
                <a:lnTo>
                  <a:pt x="342900" y="1116806"/>
                </a:lnTo>
                <a:lnTo>
                  <a:pt x="454819" y="931069"/>
                </a:lnTo>
                <a:lnTo>
                  <a:pt x="554831" y="759619"/>
                </a:lnTo>
                <a:lnTo>
                  <a:pt x="588169" y="683419"/>
                </a:lnTo>
                <a:lnTo>
                  <a:pt x="631031" y="578644"/>
                </a:lnTo>
                <a:lnTo>
                  <a:pt x="664369" y="495300"/>
                </a:lnTo>
                <a:lnTo>
                  <a:pt x="692944" y="411956"/>
                </a:lnTo>
                <a:lnTo>
                  <a:pt x="711994" y="350044"/>
                </a:lnTo>
                <a:lnTo>
                  <a:pt x="723900" y="300037"/>
                </a:lnTo>
                <a:lnTo>
                  <a:pt x="733425" y="250031"/>
                </a:lnTo>
                <a:lnTo>
                  <a:pt x="735806" y="221456"/>
                </a:lnTo>
                <a:lnTo>
                  <a:pt x="731044" y="200025"/>
                </a:lnTo>
                <a:lnTo>
                  <a:pt x="723900" y="180975"/>
                </a:lnTo>
                <a:lnTo>
                  <a:pt x="702469" y="145256"/>
                </a:lnTo>
                <a:lnTo>
                  <a:pt x="692944" y="130969"/>
                </a:lnTo>
                <a:lnTo>
                  <a:pt x="671512" y="104775"/>
                </a:lnTo>
                <a:lnTo>
                  <a:pt x="628650" y="69056"/>
                </a:lnTo>
                <a:lnTo>
                  <a:pt x="604837" y="50006"/>
                </a:lnTo>
                <a:lnTo>
                  <a:pt x="592931" y="35719"/>
                </a:lnTo>
                <a:lnTo>
                  <a:pt x="590550" y="21431"/>
                </a:lnTo>
                <a:lnTo>
                  <a:pt x="595312" y="9525"/>
                </a:lnTo>
                <a:lnTo>
                  <a:pt x="611981" y="2381"/>
                </a:lnTo>
                <a:lnTo>
                  <a:pt x="650081" y="0"/>
                </a:lnTo>
                <a:lnTo>
                  <a:pt x="704850" y="4762"/>
                </a:lnTo>
                <a:lnTo>
                  <a:pt x="802481" y="28575"/>
                </a:lnTo>
                <a:lnTo>
                  <a:pt x="873919" y="54769"/>
                </a:lnTo>
                <a:lnTo>
                  <a:pt x="909637" y="73819"/>
                </a:lnTo>
                <a:lnTo>
                  <a:pt x="942975" y="100012"/>
                </a:lnTo>
                <a:lnTo>
                  <a:pt x="976312" y="138112"/>
                </a:lnTo>
                <a:lnTo>
                  <a:pt x="1000125" y="171450"/>
                </a:lnTo>
                <a:lnTo>
                  <a:pt x="1023937" y="221456"/>
                </a:lnTo>
                <a:lnTo>
                  <a:pt x="1040606" y="264319"/>
                </a:lnTo>
                <a:lnTo>
                  <a:pt x="959644" y="419100"/>
                </a:lnTo>
                <a:lnTo>
                  <a:pt x="933450" y="4714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39F126BC-0529-4FE6-9636-B93F50768467}"/>
              </a:ext>
            </a:extLst>
          </p:cNvPr>
          <p:cNvSpPr/>
          <p:nvPr/>
        </p:nvSpPr>
        <p:spPr>
          <a:xfrm>
            <a:off x="5180013" y="2871788"/>
            <a:ext cx="1930400" cy="400050"/>
          </a:xfrm>
          <a:custGeom>
            <a:avLst/>
            <a:gdLst>
              <a:gd name="connsiteX0" fmla="*/ 1364456 w 1931194"/>
              <a:gd name="connsiteY0" fmla="*/ 280987 h 400050"/>
              <a:gd name="connsiteX1" fmla="*/ 1147762 w 1931194"/>
              <a:gd name="connsiteY1" fmla="*/ 297656 h 400050"/>
              <a:gd name="connsiteX2" fmla="*/ 919162 w 1931194"/>
              <a:gd name="connsiteY2" fmla="*/ 314325 h 400050"/>
              <a:gd name="connsiteX3" fmla="*/ 688181 w 1931194"/>
              <a:gd name="connsiteY3" fmla="*/ 357187 h 400050"/>
              <a:gd name="connsiteX4" fmla="*/ 561975 w 1931194"/>
              <a:gd name="connsiteY4" fmla="*/ 366712 h 400050"/>
              <a:gd name="connsiteX5" fmla="*/ 390525 w 1931194"/>
              <a:gd name="connsiteY5" fmla="*/ 383381 h 400050"/>
              <a:gd name="connsiteX6" fmla="*/ 292894 w 1931194"/>
              <a:gd name="connsiteY6" fmla="*/ 397668 h 400050"/>
              <a:gd name="connsiteX7" fmla="*/ 280987 w 1931194"/>
              <a:gd name="connsiteY7" fmla="*/ 400050 h 400050"/>
              <a:gd name="connsiteX8" fmla="*/ 240506 w 1931194"/>
              <a:gd name="connsiteY8" fmla="*/ 390525 h 400050"/>
              <a:gd name="connsiteX9" fmla="*/ 169069 w 1931194"/>
              <a:gd name="connsiteY9" fmla="*/ 366712 h 400050"/>
              <a:gd name="connsiteX10" fmla="*/ 114300 w 1931194"/>
              <a:gd name="connsiteY10" fmla="*/ 342900 h 400050"/>
              <a:gd name="connsiteX11" fmla="*/ 0 w 1931194"/>
              <a:gd name="connsiteY11" fmla="*/ 288131 h 400050"/>
              <a:gd name="connsiteX12" fmla="*/ 90487 w 1931194"/>
              <a:gd name="connsiteY12" fmla="*/ 142875 h 400050"/>
              <a:gd name="connsiteX13" fmla="*/ 121444 w 1931194"/>
              <a:gd name="connsiteY13" fmla="*/ 211931 h 400050"/>
              <a:gd name="connsiteX14" fmla="*/ 128587 w 1931194"/>
              <a:gd name="connsiteY14" fmla="*/ 219075 h 400050"/>
              <a:gd name="connsiteX15" fmla="*/ 133350 w 1931194"/>
              <a:gd name="connsiteY15" fmla="*/ 223837 h 400050"/>
              <a:gd name="connsiteX16" fmla="*/ 157162 w 1931194"/>
              <a:gd name="connsiteY16" fmla="*/ 233362 h 400050"/>
              <a:gd name="connsiteX17" fmla="*/ 221456 w 1931194"/>
              <a:gd name="connsiteY17" fmla="*/ 247650 h 400050"/>
              <a:gd name="connsiteX18" fmla="*/ 271462 w 1931194"/>
              <a:gd name="connsiteY18" fmla="*/ 252412 h 400050"/>
              <a:gd name="connsiteX19" fmla="*/ 338137 w 1931194"/>
              <a:gd name="connsiteY19" fmla="*/ 247650 h 400050"/>
              <a:gd name="connsiteX20" fmla="*/ 450056 w 1931194"/>
              <a:gd name="connsiteY20" fmla="*/ 230981 h 400050"/>
              <a:gd name="connsiteX21" fmla="*/ 752475 w 1931194"/>
              <a:gd name="connsiteY21" fmla="*/ 183356 h 400050"/>
              <a:gd name="connsiteX22" fmla="*/ 1073944 w 1931194"/>
              <a:gd name="connsiteY22" fmla="*/ 135731 h 400050"/>
              <a:gd name="connsiteX23" fmla="*/ 1273969 w 1931194"/>
              <a:gd name="connsiteY23" fmla="*/ 104775 h 400050"/>
              <a:gd name="connsiteX24" fmla="*/ 1331119 w 1931194"/>
              <a:gd name="connsiteY24" fmla="*/ 92868 h 400050"/>
              <a:gd name="connsiteX25" fmla="*/ 1378744 w 1931194"/>
              <a:gd name="connsiteY25" fmla="*/ 76200 h 400050"/>
              <a:gd name="connsiteX26" fmla="*/ 1431131 w 1931194"/>
              <a:gd name="connsiteY26" fmla="*/ 50006 h 400050"/>
              <a:gd name="connsiteX27" fmla="*/ 1478756 w 1931194"/>
              <a:gd name="connsiteY27" fmla="*/ 21431 h 400050"/>
              <a:gd name="connsiteX28" fmla="*/ 1509712 w 1931194"/>
              <a:gd name="connsiteY28" fmla="*/ 0 h 400050"/>
              <a:gd name="connsiteX29" fmla="*/ 1547812 w 1931194"/>
              <a:gd name="connsiteY29" fmla="*/ 4762 h 400050"/>
              <a:gd name="connsiteX30" fmla="*/ 1638300 w 1931194"/>
              <a:gd name="connsiteY30" fmla="*/ 26193 h 400050"/>
              <a:gd name="connsiteX31" fmla="*/ 1731169 w 1931194"/>
              <a:gd name="connsiteY31" fmla="*/ 47625 h 400050"/>
              <a:gd name="connsiteX32" fmla="*/ 1781175 w 1931194"/>
              <a:gd name="connsiteY32" fmla="*/ 57150 h 400050"/>
              <a:gd name="connsiteX33" fmla="*/ 1838325 w 1931194"/>
              <a:gd name="connsiteY33" fmla="*/ 76200 h 400050"/>
              <a:gd name="connsiteX34" fmla="*/ 1874044 w 1931194"/>
              <a:gd name="connsiteY34" fmla="*/ 95250 h 400050"/>
              <a:gd name="connsiteX35" fmla="*/ 1897856 w 1931194"/>
              <a:gd name="connsiteY35" fmla="*/ 116681 h 400050"/>
              <a:gd name="connsiteX36" fmla="*/ 1921669 w 1931194"/>
              <a:gd name="connsiteY36" fmla="*/ 145256 h 400050"/>
              <a:gd name="connsiteX37" fmla="*/ 1931194 w 1931194"/>
              <a:gd name="connsiteY37" fmla="*/ 164306 h 400050"/>
              <a:gd name="connsiteX38" fmla="*/ 1931194 w 1931194"/>
              <a:gd name="connsiteY38" fmla="*/ 176212 h 400050"/>
              <a:gd name="connsiteX39" fmla="*/ 1924050 w 1931194"/>
              <a:gd name="connsiteY39" fmla="*/ 197643 h 400050"/>
              <a:gd name="connsiteX40" fmla="*/ 1905000 w 1931194"/>
              <a:gd name="connsiteY40" fmla="*/ 214312 h 400050"/>
              <a:gd name="connsiteX41" fmla="*/ 1866900 w 1931194"/>
              <a:gd name="connsiteY41" fmla="*/ 235743 h 400050"/>
              <a:gd name="connsiteX42" fmla="*/ 1843087 w 1931194"/>
              <a:gd name="connsiteY42" fmla="*/ 245268 h 400050"/>
              <a:gd name="connsiteX43" fmla="*/ 1776412 w 1931194"/>
              <a:gd name="connsiteY43" fmla="*/ 247650 h 400050"/>
              <a:gd name="connsiteX44" fmla="*/ 1612106 w 1931194"/>
              <a:gd name="connsiteY44" fmla="*/ 259556 h 400050"/>
              <a:gd name="connsiteX45" fmla="*/ 1364456 w 1931194"/>
              <a:gd name="connsiteY45" fmla="*/ 280987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31194" h="400050">
                <a:moveTo>
                  <a:pt x="1364456" y="280987"/>
                </a:moveTo>
                <a:lnTo>
                  <a:pt x="1147762" y="297656"/>
                </a:lnTo>
                <a:lnTo>
                  <a:pt x="919162" y="314325"/>
                </a:lnTo>
                <a:lnTo>
                  <a:pt x="688181" y="357187"/>
                </a:lnTo>
                <a:lnTo>
                  <a:pt x="561975" y="366712"/>
                </a:lnTo>
                <a:lnTo>
                  <a:pt x="390525" y="383381"/>
                </a:lnTo>
                <a:lnTo>
                  <a:pt x="292894" y="397668"/>
                </a:lnTo>
                <a:lnTo>
                  <a:pt x="280987" y="400050"/>
                </a:lnTo>
                <a:lnTo>
                  <a:pt x="240506" y="390525"/>
                </a:lnTo>
                <a:lnTo>
                  <a:pt x="169069" y="366712"/>
                </a:lnTo>
                <a:lnTo>
                  <a:pt x="114300" y="342900"/>
                </a:lnTo>
                <a:lnTo>
                  <a:pt x="0" y="288131"/>
                </a:lnTo>
                <a:lnTo>
                  <a:pt x="90487" y="142875"/>
                </a:lnTo>
                <a:lnTo>
                  <a:pt x="121444" y="211931"/>
                </a:lnTo>
                <a:lnTo>
                  <a:pt x="128587" y="219075"/>
                </a:lnTo>
                <a:lnTo>
                  <a:pt x="133350" y="223837"/>
                </a:lnTo>
                <a:lnTo>
                  <a:pt x="157162" y="233362"/>
                </a:lnTo>
                <a:lnTo>
                  <a:pt x="221456" y="247650"/>
                </a:lnTo>
                <a:lnTo>
                  <a:pt x="271462" y="252412"/>
                </a:lnTo>
                <a:lnTo>
                  <a:pt x="338137" y="247650"/>
                </a:lnTo>
                <a:lnTo>
                  <a:pt x="450056" y="230981"/>
                </a:lnTo>
                <a:lnTo>
                  <a:pt x="752475" y="183356"/>
                </a:lnTo>
                <a:lnTo>
                  <a:pt x="1073944" y="135731"/>
                </a:lnTo>
                <a:lnTo>
                  <a:pt x="1273969" y="104775"/>
                </a:lnTo>
                <a:lnTo>
                  <a:pt x="1331119" y="92868"/>
                </a:lnTo>
                <a:lnTo>
                  <a:pt x="1378744" y="76200"/>
                </a:lnTo>
                <a:lnTo>
                  <a:pt x="1431131" y="50006"/>
                </a:lnTo>
                <a:lnTo>
                  <a:pt x="1478756" y="21431"/>
                </a:lnTo>
                <a:lnTo>
                  <a:pt x="1509712" y="0"/>
                </a:lnTo>
                <a:lnTo>
                  <a:pt x="1547812" y="4762"/>
                </a:lnTo>
                <a:lnTo>
                  <a:pt x="1638300" y="26193"/>
                </a:lnTo>
                <a:lnTo>
                  <a:pt x="1731169" y="47625"/>
                </a:lnTo>
                <a:lnTo>
                  <a:pt x="1781175" y="57150"/>
                </a:lnTo>
                <a:lnTo>
                  <a:pt x="1838325" y="76200"/>
                </a:lnTo>
                <a:lnTo>
                  <a:pt x="1874044" y="95250"/>
                </a:lnTo>
                <a:lnTo>
                  <a:pt x="1897856" y="116681"/>
                </a:lnTo>
                <a:lnTo>
                  <a:pt x="1921669" y="145256"/>
                </a:lnTo>
                <a:lnTo>
                  <a:pt x="1931194" y="164306"/>
                </a:lnTo>
                <a:lnTo>
                  <a:pt x="1931194" y="176212"/>
                </a:lnTo>
                <a:lnTo>
                  <a:pt x="1924050" y="197643"/>
                </a:lnTo>
                <a:lnTo>
                  <a:pt x="1905000" y="214312"/>
                </a:lnTo>
                <a:lnTo>
                  <a:pt x="1866900" y="235743"/>
                </a:lnTo>
                <a:lnTo>
                  <a:pt x="1843087" y="245268"/>
                </a:lnTo>
                <a:lnTo>
                  <a:pt x="1776412" y="247650"/>
                </a:lnTo>
                <a:lnTo>
                  <a:pt x="1612106" y="259556"/>
                </a:lnTo>
                <a:lnTo>
                  <a:pt x="1364456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99FE07FC-2CD4-43C3-92C4-A60A6DADB9D3}"/>
              </a:ext>
            </a:extLst>
          </p:cNvPr>
          <p:cNvSpPr/>
          <p:nvPr/>
        </p:nvSpPr>
        <p:spPr>
          <a:xfrm>
            <a:off x="5343525" y="3883025"/>
            <a:ext cx="317500" cy="1936750"/>
          </a:xfrm>
          <a:custGeom>
            <a:avLst/>
            <a:gdLst>
              <a:gd name="connsiteX0" fmla="*/ 110229 w 318161"/>
              <a:gd name="connsiteY0" fmla="*/ 831729 h 1936524"/>
              <a:gd name="connsiteX1" fmla="*/ 112735 w 318161"/>
              <a:gd name="connsiteY1" fmla="*/ 718994 h 1936524"/>
              <a:gd name="connsiteX2" fmla="*/ 112735 w 318161"/>
              <a:gd name="connsiteY2" fmla="*/ 596239 h 1936524"/>
              <a:gd name="connsiteX3" fmla="*/ 115240 w 318161"/>
              <a:gd name="connsiteY3" fmla="*/ 468474 h 1936524"/>
              <a:gd name="connsiteX4" fmla="*/ 115240 w 318161"/>
              <a:gd name="connsiteY4" fmla="*/ 373276 h 1936524"/>
              <a:gd name="connsiteX5" fmla="*/ 112735 w 318161"/>
              <a:gd name="connsiteY5" fmla="*/ 290604 h 1936524"/>
              <a:gd name="connsiteX6" fmla="*/ 102714 w 318161"/>
              <a:gd name="connsiteY6" fmla="*/ 232985 h 1936524"/>
              <a:gd name="connsiteX7" fmla="*/ 95198 w 318161"/>
              <a:gd name="connsiteY7" fmla="*/ 202922 h 1936524"/>
              <a:gd name="connsiteX8" fmla="*/ 80167 w 318161"/>
              <a:gd name="connsiteY8" fmla="*/ 177870 h 1936524"/>
              <a:gd name="connsiteX9" fmla="*/ 42589 w 318161"/>
              <a:gd name="connsiteY9" fmla="*/ 122756 h 1936524"/>
              <a:gd name="connsiteX10" fmla="*/ 10021 w 318161"/>
              <a:gd name="connsiteY10" fmla="*/ 72651 h 1936524"/>
              <a:gd name="connsiteX11" fmla="*/ 0 w 318161"/>
              <a:gd name="connsiteY11" fmla="*/ 50105 h 1936524"/>
              <a:gd name="connsiteX12" fmla="*/ 0 w 318161"/>
              <a:gd name="connsiteY12" fmla="*/ 25053 h 1936524"/>
              <a:gd name="connsiteX13" fmla="*/ 5011 w 318161"/>
              <a:gd name="connsiteY13" fmla="*/ 5011 h 1936524"/>
              <a:gd name="connsiteX14" fmla="*/ 12526 w 318161"/>
              <a:gd name="connsiteY14" fmla="*/ 0 h 1936524"/>
              <a:gd name="connsiteX15" fmla="*/ 27558 w 318161"/>
              <a:gd name="connsiteY15" fmla="*/ 0 h 1936524"/>
              <a:gd name="connsiteX16" fmla="*/ 50104 w 318161"/>
              <a:gd name="connsiteY16" fmla="*/ 7516 h 1936524"/>
              <a:gd name="connsiteX17" fmla="*/ 75156 w 318161"/>
              <a:gd name="connsiteY17" fmla="*/ 15032 h 1936524"/>
              <a:gd name="connsiteX18" fmla="*/ 110229 w 318161"/>
              <a:gd name="connsiteY18" fmla="*/ 27558 h 1936524"/>
              <a:gd name="connsiteX19" fmla="*/ 150313 w 318161"/>
              <a:gd name="connsiteY19" fmla="*/ 42589 h 1936524"/>
              <a:gd name="connsiteX20" fmla="*/ 192901 w 318161"/>
              <a:gd name="connsiteY20" fmla="*/ 65136 h 1936524"/>
              <a:gd name="connsiteX21" fmla="*/ 248016 w 318161"/>
              <a:gd name="connsiteY21" fmla="*/ 105219 h 1936524"/>
              <a:gd name="connsiteX22" fmla="*/ 313151 w 318161"/>
              <a:gd name="connsiteY22" fmla="*/ 192901 h 1936524"/>
              <a:gd name="connsiteX23" fmla="*/ 310646 w 318161"/>
              <a:gd name="connsiteY23" fmla="*/ 305636 h 1936524"/>
              <a:gd name="connsiteX24" fmla="*/ 305635 w 318161"/>
              <a:gd name="connsiteY24" fmla="*/ 460958 h 1936524"/>
              <a:gd name="connsiteX25" fmla="*/ 305635 w 318161"/>
              <a:gd name="connsiteY25" fmla="*/ 596239 h 1936524"/>
              <a:gd name="connsiteX26" fmla="*/ 310646 w 318161"/>
              <a:gd name="connsiteY26" fmla="*/ 749057 h 1936524"/>
              <a:gd name="connsiteX27" fmla="*/ 318161 w 318161"/>
              <a:gd name="connsiteY27" fmla="*/ 879328 h 1936524"/>
              <a:gd name="connsiteX28" fmla="*/ 313151 w 318161"/>
              <a:gd name="connsiteY28" fmla="*/ 1034650 h 1936524"/>
              <a:gd name="connsiteX29" fmla="*/ 308141 w 318161"/>
              <a:gd name="connsiteY29" fmla="*/ 1225046 h 1936524"/>
              <a:gd name="connsiteX30" fmla="*/ 305635 w 318161"/>
              <a:gd name="connsiteY30" fmla="*/ 1442999 h 1936524"/>
              <a:gd name="connsiteX31" fmla="*/ 318161 w 318161"/>
              <a:gd name="connsiteY31" fmla="*/ 1741118 h 1936524"/>
              <a:gd name="connsiteX32" fmla="*/ 313151 w 318161"/>
              <a:gd name="connsiteY32" fmla="*/ 1871389 h 1936524"/>
              <a:gd name="connsiteX33" fmla="*/ 290604 w 318161"/>
              <a:gd name="connsiteY33" fmla="*/ 1898946 h 1936524"/>
              <a:gd name="connsiteX34" fmla="*/ 268057 w 318161"/>
              <a:gd name="connsiteY34" fmla="*/ 1916483 h 1936524"/>
              <a:gd name="connsiteX35" fmla="*/ 248016 w 318161"/>
              <a:gd name="connsiteY35" fmla="*/ 1929009 h 1936524"/>
              <a:gd name="connsiteX36" fmla="*/ 230479 w 318161"/>
              <a:gd name="connsiteY36" fmla="*/ 1934019 h 1936524"/>
              <a:gd name="connsiteX37" fmla="*/ 212943 w 318161"/>
              <a:gd name="connsiteY37" fmla="*/ 1936524 h 1936524"/>
              <a:gd name="connsiteX38" fmla="*/ 192901 w 318161"/>
              <a:gd name="connsiteY38" fmla="*/ 1931514 h 1936524"/>
              <a:gd name="connsiteX39" fmla="*/ 172859 w 318161"/>
              <a:gd name="connsiteY39" fmla="*/ 1916483 h 1936524"/>
              <a:gd name="connsiteX40" fmla="*/ 157828 w 318161"/>
              <a:gd name="connsiteY40" fmla="*/ 1901451 h 1936524"/>
              <a:gd name="connsiteX41" fmla="*/ 115240 w 318161"/>
              <a:gd name="connsiteY41" fmla="*/ 1833811 h 1936524"/>
              <a:gd name="connsiteX42" fmla="*/ 62630 w 318161"/>
              <a:gd name="connsiteY42" fmla="*/ 1723582 h 1936524"/>
              <a:gd name="connsiteX43" fmla="*/ 52610 w 318161"/>
              <a:gd name="connsiteY43" fmla="*/ 1688509 h 1936524"/>
              <a:gd name="connsiteX44" fmla="*/ 47599 w 318161"/>
              <a:gd name="connsiteY44" fmla="*/ 1655941 h 1936524"/>
              <a:gd name="connsiteX45" fmla="*/ 50104 w 318161"/>
              <a:gd name="connsiteY45" fmla="*/ 1608342 h 1936524"/>
              <a:gd name="connsiteX46" fmla="*/ 62630 w 318161"/>
              <a:gd name="connsiteY46" fmla="*/ 1483082 h 1936524"/>
              <a:gd name="connsiteX47" fmla="*/ 80167 w 318161"/>
              <a:gd name="connsiteY47" fmla="*/ 1355317 h 1936524"/>
              <a:gd name="connsiteX48" fmla="*/ 90188 w 318161"/>
              <a:gd name="connsiteY48" fmla="*/ 1265129 h 1936524"/>
              <a:gd name="connsiteX49" fmla="*/ 97703 w 318161"/>
              <a:gd name="connsiteY49" fmla="*/ 1139869 h 1936524"/>
              <a:gd name="connsiteX50" fmla="*/ 105219 w 318161"/>
              <a:gd name="connsiteY50" fmla="*/ 969515 h 1936524"/>
              <a:gd name="connsiteX51" fmla="*/ 110229 w 318161"/>
              <a:gd name="connsiteY51" fmla="*/ 831729 h 193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18161" h="1936524">
                <a:moveTo>
                  <a:pt x="110229" y="831729"/>
                </a:moveTo>
                <a:cubicBezTo>
                  <a:pt x="111064" y="794151"/>
                  <a:pt x="111900" y="756572"/>
                  <a:pt x="112735" y="718994"/>
                </a:cubicBezTo>
                <a:lnTo>
                  <a:pt x="112735" y="596239"/>
                </a:lnTo>
                <a:lnTo>
                  <a:pt x="115240" y="468474"/>
                </a:lnTo>
                <a:lnTo>
                  <a:pt x="115240" y="373276"/>
                </a:lnTo>
                <a:lnTo>
                  <a:pt x="112735" y="290604"/>
                </a:lnTo>
                <a:lnTo>
                  <a:pt x="102714" y="232985"/>
                </a:lnTo>
                <a:lnTo>
                  <a:pt x="95198" y="202922"/>
                </a:lnTo>
                <a:lnTo>
                  <a:pt x="80167" y="177870"/>
                </a:lnTo>
                <a:lnTo>
                  <a:pt x="42589" y="122756"/>
                </a:lnTo>
                <a:lnTo>
                  <a:pt x="10021" y="72651"/>
                </a:lnTo>
                <a:lnTo>
                  <a:pt x="0" y="50105"/>
                </a:lnTo>
                <a:lnTo>
                  <a:pt x="0" y="25053"/>
                </a:lnTo>
                <a:lnTo>
                  <a:pt x="5011" y="5011"/>
                </a:lnTo>
                <a:lnTo>
                  <a:pt x="12526" y="0"/>
                </a:lnTo>
                <a:lnTo>
                  <a:pt x="27558" y="0"/>
                </a:lnTo>
                <a:lnTo>
                  <a:pt x="50104" y="7516"/>
                </a:lnTo>
                <a:lnTo>
                  <a:pt x="75156" y="15032"/>
                </a:lnTo>
                <a:lnTo>
                  <a:pt x="110229" y="27558"/>
                </a:lnTo>
                <a:lnTo>
                  <a:pt x="150313" y="42589"/>
                </a:lnTo>
                <a:lnTo>
                  <a:pt x="192901" y="65136"/>
                </a:lnTo>
                <a:lnTo>
                  <a:pt x="248016" y="105219"/>
                </a:lnTo>
                <a:lnTo>
                  <a:pt x="313151" y="192901"/>
                </a:lnTo>
                <a:lnTo>
                  <a:pt x="310646" y="305636"/>
                </a:lnTo>
                <a:lnTo>
                  <a:pt x="305635" y="460958"/>
                </a:lnTo>
                <a:lnTo>
                  <a:pt x="305635" y="596239"/>
                </a:lnTo>
                <a:lnTo>
                  <a:pt x="310646" y="749057"/>
                </a:lnTo>
                <a:lnTo>
                  <a:pt x="318161" y="879328"/>
                </a:lnTo>
                <a:lnTo>
                  <a:pt x="313151" y="1034650"/>
                </a:lnTo>
                <a:lnTo>
                  <a:pt x="308141" y="1225046"/>
                </a:lnTo>
                <a:cubicBezTo>
                  <a:pt x="307306" y="1297697"/>
                  <a:pt x="306470" y="1370348"/>
                  <a:pt x="305635" y="1442999"/>
                </a:cubicBezTo>
                <a:lnTo>
                  <a:pt x="318161" y="1741118"/>
                </a:lnTo>
                <a:lnTo>
                  <a:pt x="313151" y="1871389"/>
                </a:lnTo>
                <a:lnTo>
                  <a:pt x="290604" y="1898946"/>
                </a:lnTo>
                <a:lnTo>
                  <a:pt x="268057" y="1916483"/>
                </a:lnTo>
                <a:lnTo>
                  <a:pt x="248016" y="1929009"/>
                </a:lnTo>
                <a:lnTo>
                  <a:pt x="230479" y="1934019"/>
                </a:lnTo>
                <a:lnTo>
                  <a:pt x="212943" y="1936524"/>
                </a:lnTo>
                <a:lnTo>
                  <a:pt x="192901" y="1931514"/>
                </a:lnTo>
                <a:lnTo>
                  <a:pt x="172859" y="1916483"/>
                </a:lnTo>
                <a:lnTo>
                  <a:pt x="157828" y="1901451"/>
                </a:lnTo>
                <a:lnTo>
                  <a:pt x="115240" y="1833811"/>
                </a:lnTo>
                <a:lnTo>
                  <a:pt x="62630" y="1723582"/>
                </a:lnTo>
                <a:lnTo>
                  <a:pt x="52610" y="1688509"/>
                </a:lnTo>
                <a:lnTo>
                  <a:pt x="47599" y="1655941"/>
                </a:lnTo>
                <a:lnTo>
                  <a:pt x="50104" y="1608342"/>
                </a:lnTo>
                <a:lnTo>
                  <a:pt x="62630" y="1483082"/>
                </a:lnTo>
                <a:lnTo>
                  <a:pt x="80167" y="1355317"/>
                </a:lnTo>
                <a:lnTo>
                  <a:pt x="90188" y="1265129"/>
                </a:lnTo>
                <a:lnTo>
                  <a:pt x="97703" y="1139869"/>
                </a:lnTo>
                <a:lnTo>
                  <a:pt x="105219" y="969515"/>
                </a:lnTo>
                <a:lnTo>
                  <a:pt x="110229" y="8317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02AC5923-E4B4-4BE1-A0FB-6C976B79A075}"/>
              </a:ext>
            </a:extLst>
          </p:cNvPr>
          <p:cNvSpPr/>
          <p:nvPr/>
        </p:nvSpPr>
        <p:spPr>
          <a:xfrm>
            <a:off x="2800350" y="2646363"/>
            <a:ext cx="719138" cy="568325"/>
          </a:xfrm>
          <a:custGeom>
            <a:avLst/>
            <a:gdLst>
              <a:gd name="connsiteX0" fmla="*/ 540544 w 719138"/>
              <a:gd name="connsiteY0" fmla="*/ 335756 h 569119"/>
              <a:gd name="connsiteX1" fmla="*/ 445294 w 719138"/>
              <a:gd name="connsiteY1" fmla="*/ 259556 h 569119"/>
              <a:gd name="connsiteX2" fmla="*/ 376238 w 719138"/>
              <a:gd name="connsiteY2" fmla="*/ 202406 h 569119"/>
              <a:gd name="connsiteX3" fmla="*/ 302419 w 719138"/>
              <a:gd name="connsiteY3" fmla="*/ 138112 h 569119"/>
              <a:gd name="connsiteX4" fmla="*/ 216694 w 719138"/>
              <a:gd name="connsiteY4" fmla="*/ 61912 h 569119"/>
              <a:gd name="connsiteX5" fmla="*/ 130969 w 719138"/>
              <a:gd name="connsiteY5" fmla="*/ 0 h 569119"/>
              <a:gd name="connsiteX6" fmla="*/ 54769 w 719138"/>
              <a:gd name="connsiteY6" fmla="*/ 64294 h 569119"/>
              <a:gd name="connsiteX7" fmla="*/ 28575 w 719138"/>
              <a:gd name="connsiteY7" fmla="*/ 90487 h 569119"/>
              <a:gd name="connsiteX8" fmla="*/ 21431 w 719138"/>
              <a:gd name="connsiteY8" fmla="*/ 100012 h 569119"/>
              <a:gd name="connsiteX9" fmla="*/ 9525 w 719138"/>
              <a:gd name="connsiteY9" fmla="*/ 138112 h 569119"/>
              <a:gd name="connsiteX10" fmla="*/ 2381 w 719138"/>
              <a:gd name="connsiteY10" fmla="*/ 176212 h 569119"/>
              <a:gd name="connsiteX11" fmla="*/ 0 w 719138"/>
              <a:gd name="connsiteY11" fmla="*/ 216694 h 569119"/>
              <a:gd name="connsiteX12" fmla="*/ 2381 w 719138"/>
              <a:gd name="connsiteY12" fmla="*/ 238125 h 569119"/>
              <a:gd name="connsiteX13" fmla="*/ 11906 w 719138"/>
              <a:gd name="connsiteY13" fmla="*/ 259556 h 569119"/>
              <a:gd name="connsiteX14" fmla="*/ 26194 w 719138"/>
              <a:gd name="connsiteY14" fmla="*/ 269081 h 569119"/>
              <a:gd name="connsiteX15" fmla="*/ 40481 w 719138"/>
              <a:gd name="connsiteY15" fmla="*/ 273844 h 569119"/>
              <a:gd name="connsiteX16" fmla="*/ 64294 w 719138"/>
              <a:gd name="connsiteY16" fmla="*/ 271462 h 569119"/>
              <a:gd name="connsiteX17" fmla="*/ 102394 w 719138"/>
              <a:gd name="connsiteY17" fmla="*/ 266700 h 569119"/>
              <a:gd name="connsiteX18" fmla="*/ 140494 w 719138"/>
              <a:gd name="connsiteY18" fmla="*/ 266700 h 569119"/>
              <a:gd name="connsiteX19" fmla="*/ 171450 w 719138"/>
              <a:gd name="connsiteY19" fmla="*/ 276225 h 569119"/>
              <a:gd name="connsiteX20" fmla="*/ 180975 w 719138"/>
              <a:gd name="connsiteY20" fmla="*/ 278606 h 569119"/>
              <a:gd name="connsiteX21" fmla="*/ 223838 w 719138"/>
              <a:gd name="connsiteY21" fmla="*/ 297656 h 569119"/>
              <a:gd name="connsiteX22" fmla="*/ 257175 w 719138"/>
              <a:gd name="connsiteY22" fmla="*/ 319087 h 569119"/>
              <a:gd name="connsiteX23" fmla="*/ 326231 w 719138"/>
              <a:gd name="connsiteY23" fmla="*/ 354806 h 569119"/>
              <a:gd name="connsiteX24" fmla="*/ 478631 w 719138"/>
              <a:gd name="connsiteY24" fmla="*/ 447675 h 569119"/>
              <a:gd name="connsiteX25" fmla="*/ 669131 w 719138"/>
              <a:gd name="connsiteY25" fmla="*/ 569119 h 569119"/>
              <a:gd name="connsiteX26" fmla="*/ 719138 w 719138"/>
              <a:gd name="connsiteY26" fmla="*/ 502444 h 569119"/>
              <a:gd name="connsiteX27" fmla="*/ 642938 w 719138"/>
              <a:gd name="connsiteY27" fmla="*/ 421481 h 569119"/>
              <a:gd name="connsiteX28" fmla="*/ 540544 w 719138"/>
              <a:gd name="connsiteY28" fmla="*/ 335756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9138" h="569119">
                <a:moveTo>
                  <a:pt x="540544" y="335756"/>
                </a:moveTo>
                <a:lnTo>
                  <a:pt x="445294" y="259556"/>
                </a:lnTo>
                <a:lnTo>
                  <a:pt x="376238" y="202406"/>
                </a:lnTo>
                <a:lnTo>
                  <a:pt x="302419" y="138112"/>
                </a:lnTo>
                <a:lnTo>
                  <a:pt x="216694" y="61912"/>
                </a:lnTo>
                <a:lnTo>
                  <a:pt x="130969" y="0"/>
                </a:lnTo>
                <a:lnTo>
                  <a:pt x="54769" y="64294"/>
                </a:lnTo>
                <a:lnTo>
                  <a:pt x="28575" y="90487"/>
                </a:lnTo>
                <a:lnTo>
                  <a:pt x="21431" y="100012"/>
                </a:lnTo>
                <a:lnTo>
                  <a:pt x="9525" y="138112"/>
                </a:lnTo>
                <a:lnTo>
                  <a:pt x="2381" y="176212"/>
                </a:lnTo>
                <a:lnTo>
                  <a:pt x="0" y="216694"/>
                </a:lnTo>
                <a:lnTo>
                  <a:pt x="2381" y="238125"/>
                </a:lnTo>
                <a:lnTo>
                  <a:pt x="11906" y="259556"/>
                </a:lnTo>
                <a:lnTo>
                  <a:pt x="26194" y="269081"/>
                </a:lnTo>
                <a:lnTo>
                  <a:pt x="40481" y="273844"/>
                </a:lnTo>
                <a:lnTo>
                  <a:pt x="64294" y="271462"/>
                </a:lnTo>
                <a:lnTo>
                  <a:pt x="102394" y="266700"/>
                </a:lnTo>
                <a:lnTo>
                  <a:pt x="140494" y="266700"/>
                </a:lnTo>
                <a:lnTo>
                  <a:pt x="171450" y="276225"/>
                </a:lnTo>
                <a:lnTo>
                  <a:pt x="180975" y="278606"/>
                </a:lnTo>
                <a:lnTo>
                  <a:pt x="223838" y="297656"/>
                </a:lnTo>
                <a:lnTo>
                  <a:pt x="257175" y="319087"/>
                </a:lnTo>
                <a:lnTo>
                  <a:pt x="326231" y="354806"/>
                </a:lnTo>
                <a:lnTo>
                  <a:pt x="478631" y="447675"/>
                </a:lnTo>
                <a:lnTo>
                  <a:pt x="669131" y="569119"/>
                </a:lnTo>
                <a:lnTo>
                  <a:pt x="719138" y="502444"/>
                </a:lnTo>
                <a:lnTo>
                  <a:pt x="642938" y="421481"/>
                </a:lnTo>
                <a:lnTo>
                  <a:pt x="540544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100710FE-C3DD-4F26-B35D-F1C3A846B956}"/>
              </a:ext>
            </a:extLst>
          </p:cNvPr>
          <p:cNvSpPr/>
          <p:nvPr/>
        </p:nvSpPr>
        <p:spPr>
          <a:xfrm>
            <a:off x="2697163" y="2163763"/>
            <a:ext cx="1590675" cy="1817687"/>
          </a:xfrm>
          <a:custGeom>
            <a:avLst/>
            <a:gdLst>
              <a:gd name="connsiteX0" fmla="*/ 1293019 w 1590675"/>
              <a:gd name="connsiteY0" fmla="*/ 571500 h 1816894"/>
              <a:gd name="connsiteX1" fmla="*/ 1107282 w 1590675"/>
              <a:gd name="connsiteY1" fmla="*/ 783432 h 1816894"/>
              <a:gd name="connsiteX2" fmla="*/ 892969 w 1590675"/>
              <a:gd name="connsiteY2" fmla="*/ 1026319 h 1816894"/>
              <a:gd name="connsiteX3" fmla="*/ 661988 w 1590675"/>
              <a:gd name="connsiteY3" fmla="*/ 1283494 h 1816894"/>
              <a:gd name="connsiteX4" fmla="*/ 352425 w 1590675"/>
              <a:gd name="connsiteY4" fmla="*/ 1628775 h 1816894"/>
              <a:gd name="connsiteX5" fmla="*/ 185738 w 1590675"/>
              <a:gd name="connsiteY5" fmla="*/ 1816894 h 1816894"/>
              <a:gd name="connsiteX6" fmla="*/ 9525 w 1590675"/>
              <a:gd name="connsiteY6" fmla="*/ 1814513 h 1816894"/>
              <a:gd name="connsiteX7" fmla="*/ 2382 w 1590675"/>
              <a:gd name="connsiteY7" fmla="*/ 1800225 h 1816894"/>
              <a:gd name="connsiteX8" fmla="*/ 0 w 1590675"/>
              <a:gd name="connsiteY8" fmla="*/ 1785938 h 1816894"/>
              <a:gd name="connsiteX9" fmla="*/ 0 w 1590675"/>
              <a:gd name="connsiteY9" fmla="*/ 1771650 h 1816894"/>
              <a:gd name="connsiteX10" fmla="*/ 2382 w 1590675"/>
              <a:gd name="connsiteY10" fmla="*/ 1754982 h 1816894"/>
              <a:gd name="connsiteX11" fmla="*/ 7144 w 1590675"/>
              <a:gd name="connsiteY11" fmla="*/ 1743075 h 1816894"/>
              <a:gd name="connsiteX12" fmla="*/ 16669 w 1590675"/>
              <a:gd name="connsiteY12" fmla="*/ 1733550 h 1816894"/>
              <a:gd name="connsiteX13" fmla="*/ 28575 w 1590675"/>
              <a:gd name="connsiteY13" fmla="*/ 1728788 h 1816894"/>
              <a:gd name="connsiteX14" fmla="*/ 78582 w 1590675"/>
              <a:gd name="connsiteY14" fmla="*/ 1714500 h 1816894"/>
              <a:gd name="connsiteX15" fmla="*/ 121444 w 1590675"/>
              <a:gd name="connsiteY15" fmla="*/ 1693069 h 1816894"/>
              <a:gd name="connsiteX16" fmla="*/ 164307 w 1590675"/>
              <a:gd name="connsiteY16" fmla="*/ 1666875 h 1816894"/>
              <a:gd name="connsiteX17" fmla="*/ 200025 w 1590675"/>
              <a:gd name="connsiteY17" fmla="*/ 1638300 h 1816894"/>
              <a:gd name="connsiteX18" fmla="*/ 216694 w 1590675"/>
              <a:gd name="connsiteY18" fmla="*/ 1619250 h 1816894"/>
              <a:gd name="connsiteX19" fmla="*/ 250032 w 1590675"/>
              <a:gd name="connsiteY19" fmla="*/ 1576388 h 1816894"/>
              <a:gd name="connsiteX20" fmla="*/ 319088 w 1590675"/>
              <a:gd name="connsiteY20" fmla="*/ 1483519 h 1816894"/>
              <a:gd name="connsiteX21" fmla="*/ 402432 w 1590675"/>
              <a:gd name="connsiteY21" fmla="*/ 1371600 h 1816894"/>
              <a:gd name="connsiteX22" fmla="*/ 511969 w 1590675"/>
              <a:gd name="connsiteY22" fmla="*/ 1228725 h 1816894"/>
              <a:gd name="connsiteX23" fmla="*/ 614363 w 1590675"/>
              <a:gd name="connsiteY23" fmla="*/ 1090613 h 1816894"/>
              <a:gd name="connsiteX24" fmla="*/ 704850 w 1590675"/>
              <a:gd name="connsiteY24" fmla="*/ 971550 h 1816894"/>
              <a:gd name="connsiteX25" fmla="*/ 845344 w 1590675"/>
              <a:gd name="connsiteY25" fmla="*/ 788194 h 1816894"/>
              <a:gd name="connsiteX26" fmla="*/ 1007269 w 1590675"/>
              <a:gd name="connsiteY26" fmla="*/ 569119 h 1816894"/>
              <a:gd name="connsiteX27" fmla="*/ 1095375 w 1590675"/>
              <a:gd name="connsiteY27" fmla="*/ 442913 h 1816894"/>
              <a:gd name="connsiteX28" fmla="*/ 1197769 w 1590675"/>
              <a:gd name="connsiteY28" fmla="*/ 292894 h 1816894"/>
              <a:gd name="connsiteX29" fmla="*/ 1231107 w 1590675"/>
              <a:gd name="connsiteY29" fmla="*/ 250032 h 1816894"/>
              <a:gd name="connsiteX30" fmla="*/ 1247775 w 1590675"/>
              <a:gd name="connsiteY30" fmla="*/ 228600 h 1816894"/>
              <a:gd name="connsiteX31" fmla="*/ 1259682 w 1590675"/>
              <a:gd name="connsiteY31" fmla="*/ 202407 h 1816894"/>
              <a:gd name="connsiteX32" fmla="*/ 1264444 w 1590675"/>
              <a:gd name="connsiteY32" fmla="*/ 180975 h 1816894"/>
              <a:gd name="connsiteX33" fmla="*/ 1266825 w 1590675"/>
              <a:gd name="connsiteY33" fmla="*/ 161925 h 1816894"/>
              <a:gd name="connsiteX34" fmla="*/ 1266825 w 1590675"/>
              <a:gd name="connsiteY34" fmla="*/ 145257 h 1816894"/>
              <a:gd name="connsiteX35" fmla="*/ 1259682 w 1590675"/>
              <a:gd name="connsiteY35" fmla="*/ 121444 h 1816894"/>
              <a:gd name="connsiteX36" fmla="*/ 1250157 w 1590675"/>
              <a:gd name="connsiteY36" fmla="*/ 104775 h 1816894"/>
              <a:gd name="connsiteX37" fmla="*/ 1240632 w 1590675"/>
              <a:gd name="connsiteY37" fmla="*/ 95250 h 1816894"/>
              <a:gd name="connsiteX38" fmla="*/ 1216819 w 1590675"/>
              <a:gd name="connsiteY38" fmla="*/ 76200 h 1816894"/>
              <a:gd name="connsiteX39" fmla="*/ 1190625 w 1590675"/>
              <a:gd name="connsiteY39" fmla="*/ 57150 h 1816894"/>
              <a:gd name="connsiteX40" fmla="*/ 1173957 w 1590675"/>
              <a:gd name="connsiteY40" fmla="*/ 35719 h 1816894"/>
              <a:gd name="connsiteX41" fmla="*/ 1166813 w 1590675"/>
              <a:gd name="connsiteY41" fmla="*/ 21432 h 1816894"/>
              <a:gd name="connsiteX42" fmla="*/ 1171575 w 1590675"/>
              <a:gd name="connsiteY42" fmla="*/ 7144 h 1816894"/>
              <a:gd name="connsiteX43" fmla="*/ 1183482 w 1590675"/>
              <a:gd name="connsiteY43" fmla="*/ 0 h 1816894"/>
              <a:gd name="connsiteX44" fmla="*/ 1209675 w 1590675"/>
              <a:gd name="connsiteY44" fmla="*/ 0 h 1816894"/>
              <a:gd name="connsiteX45" fmla="*/ 1264444 w 1590675"/>
              <a:gd name="connsiteY45" fmla="*/ 4763 h 1816894"/>
              <a:gd name="connsiteX46" fmla="*/ 1331119 w 1590675"/>
              <a:gd name="connsiteY46" fmla="*/ 21432 h 1816894"/>
              <a:gd name="connsiteX47" fmla="*/ 1371600 w 1590675"/>
              <a:gd name="connsiteY47" fmla="*/ 38100 h 1816894"/>
              <a:gd name="connsiteX48" fmla="*/ 1419225 w 1590675"/>
              <a:gd name="connsiteY48" fmla="*/ 69057 h 1816894"/>
              <a:gd name="connsiteX49" fmla="*/ 1457325 w 1590675"/>
              <a:gd name="connsiteY49" fmla="*/ 102394 h 1816894"/>
              <a:gd name="connsiteX50" fmla="*/ 1514475 w 1590675"/>
              <a:gd name="connsiteY50" fmla="*/ 157163 h 1816894"/>
              <a:gd name="connsiteX51" fmla="*/ 1569244 w 1590675"/>
              <a:gd name="connsiteY51" fmla="*/ 221457 h 1816894"/>
              <a:gd name="connsiteX52" fmla="*/ 1583532 w 1590675"/>
              <a:gd name="connsiteY52" fmla="*/ 245269 h 1816894"/>
              <a:gd name="connsiteX53" fmla="*/ 1590675 w 1590675"/>
              <a:gd name="connsiteY53" fmla="*/ 273844 h 1816894"/>
              <a:gd name="connsiteX54" fmla="*/ 1588294 w 1590675"/>
              <a:gd name="connsiteY54" fmla="*/ 297657 h 1816894"/>
              <a:gd name="connsiteX55" fmla="*/ 1576388 w 1590675"/>
              <a:gd name="connsiteY55" fmla="*/ 319088 h 1816894"/>
              <a:gd name="connsiteX56" fmla="*/ 1550194 w 1590675"/>
              <a:gd name="connsiteY56" fmla="*/ 333375 h 1816894"/>
              <a:gd name="connsiteX57" fmla="*/ 1512094 w 1590675"/>
              <a:gd name="connsiteY57" fmla="*/ 345282 h 1816894"/>
              <a:gd name="connsiteX58" fmla="*/ 1493044 w 1590675"/>
              <a:gd name="connsiteY58" fmla="*/ 350044 h 1816894"/>
              <a:gd name="connsiteX59" fmla="*/ 1435894 w 1590675"/>
              <a:gd name="connsiteY59" fmla="*/ 409575 h 1816894"/>
              <a:gd name="connsiteX60" fmla="*/ 1293019 w 1590675"/>
              <a:gd name="connsiteY60" fmla="*/ 571500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590675" h="1816894">
                <a:moveTo>
                  <a:pt x="1293019" y="571500"/>
                </a:moveTo>
                <a:lnTo>
                  <a:pt x="1107282" y="783432"/>
                </a:lnTo>
                <a:lnTo>
                  <a:pt x="892969" y="1026319"/>
                </a:lnTo>
                <a:lnTo>
                  <a:pt x="661988" y="1283494"/>
                </a:lnTo>
                <a:lnTo>
                  <a:pt x="352425" y="1628775"/>
                </a:lnTo>
                <a:lnTo>
                  <a:pt x="185738" y="1816894"/>
                </a:lnTo>
                <a:lnTo>
                  <a:pt x="9525" y="1814513"/>
                </a:lnTo>
                <a:lnTo>
                  <a:pt x="2382" y="1800225"/>
                </a:lnTo>
                <a:lnTo>
                  <a:pt x="0" y="1785938"/>
                </a:lnTo>
                <a:lnTo>
                  <a:pt x="0" y="1771650"/>
                </a:lnTo>
                <a:lnTo>
                  <a:pt x="2382" y="1754982"/>
                </a:lnTo>
                <a:lnTo>
                  <a:pt x="7144" y="1743075"/>
                </a:lnTo>
                <a:lnTo>
                  <a:pt x="16669" y="1733550"/>
                </a:lnTo>
                <a:lnTo>
                  <a:pt x="28575" y="1728788"/>
                </a:lnTo>
                <a:lnTo>
                  <a:pt x="78582" y="1714500"/>
                </a:lnTo>
                <a:lnTo>
                  <a:pt x="121444" y="1693069"/>
                </a:lnTo>
                <a:lnTo>
                  <a:pt x="164307" y="1666875"/>
                </a:lnTo>
                <a:lnTo>
                  <a:pt x="200025" y="1638300"/>
                </a:lnTo>
                <a:lnTo>
                  <a:pt x="216694" y="1619250"/>
                </a:lnTo>
                <a:lnTo>
                  <a:pt x="250032" y="1576388"/>
                </a:lnTo>
                <a:lnTo>
                  <a:pt x="319088" y="1483519"/>
                </a:lnTo>
                <a:lnTo>
                  <a:pt x="402432" y="1371600"/>
                </a:lnTo>
                <a:lnTo>
                  <a:pt x="511969" y="1228725"/>
                </a:lnTo>
                <a:lnTo>
                  <a:pt x="614363" y="1090613"/>
                </a:lnTo>
                <a:lnTo>
                  <a:pt x="704850" y="971550"/>
                </a:lnTo>
                <a:lnTo>
                  <a:pt x="845344" y="788194"/>
                </a:lnTo>
                <a:lnTo>
                  <a:pt x="1007269" y="569119"/>
                </a:lnTo>
                <a:lnTo>
                  <a:pt x="1095375" y="442913"/>
                </a:lnTo>
                <a:lnTo>
                  <a:pt x="1197769" y="292894"/>
                </a:lnTo>
                <a:lnTo>
                  <a:pt x="1231107" y="250032"/>
                </a:lnTo>
                <a:lnTo>
                  <a:pt x="1247775" y="228600"/>
                </a:lnTo>
                <a:lnTo>
                  <a:pt x="1259682" y="202407"/>
                </a:lnTo>
                <a:lnTo>
                  <a:pt x="1264444" y="180975"/>
                </a:lnTo>
                <a:lnTo>
                  <a:pt x="1266825" y="161925"/>
                </a:lnTo>
                <a:lnTo>
                  <a:pt x="1266825" y="145257"/>
                </a:lnTo>
                <a:lnTo>
                  <a:pt x="1259682" y="121444"/>
                </a:lnTo>
                <a:lnTo>
                  <a:pt x="1250157" y="104775"/>
                </a:lnTo>
                <a:lnTo>
                  <a:pt x="1240632" y="95250"/>
                </a:lnTo>
                <a:lnTo>
                  <a:pt x="1216819" y="76200"/>
                </a:lnTo>
                <a:lnTo>
                  <a:pt x="1190625" y="57150"/>
                </a:lnTo>
                <a:lnTo>
                  <a:pt x="1173957" y="35719"/>
                </a:lnTo>
                <a:lnTo>
                  <a:pt x="1166813" y="21432"/>
                </a:lnTo>
                <a:lnTo>
                  <a:pt x="1171575" y="7144"/>
                </a:lnTo>
                <a:lnTo>
                  <a:pt x="1183482" y="0"/>
                </a:lnTo>
                <a:lnTo>
                  <a:pt x="1209675" y="0"/>
                </a:lnTo>
                <a:lnTo>
                  <a:pt x="1264444" y="4763"/>
                </a:lnTo>
                <a:lnTo>
                  <a:pt x="1331119" y="21432"/>
                </a:lnTo>
                <a:lnTo>
                  <a:pt x="1371600" y="38100"/>
                </a:lnTo>
                <a:lnTo>
                  <a:pt x="1419225" y="69057"/>
                </a:lnTo>
                <a:lnTo>
                  <a:pt x="1457325" y="102394"/>
                </a:lnTo>
                <a:lnTo>
                  <a:pt x="1514475" y="157163"/>
                </a:lnTo>
                <a:lnTo>
                  <a:pt x="1569244" y="221457"/>
                </a:lnTo>
                <a:lnTo>
                  <a:pt x="1583532" y="245269"/>
                </a:lnTo>
                <a:lnTo>
                  <a:pt x="1590675" y="273844"/>
                </a:lnTo>
                <a:lnTo>
                  <a:pt x="1588294" y="297657"/>
                </a:lnTo>
                <a:lnTo>
                  <a:pt x="1576388" y="319088"/>
                </a:lnTo>
                <a:lnTo>
                  <a:pt x="1550194" y="333375"/>
                </a:lnTo>
                <a:lnTo>
                  <a:pt x="1512094" y="345282"/>
                </a:lnTo>
                <a:lnTo>
                  <a:pt x="1493044" y="350044"/>
                </a:lnTo>
                <a:lnTo>
                  <a:pt x="1435894" y="409575"/>
                </a:lnTo>
                <a:lnTo>
                  <a:pt x="1293019" y="571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A3AAEA5B-90E9-4D81-A438-8A695C152CE7}"/>
              </a:ext>
            </a:extLst>
          </p:cNvPr>
          <p:cNvSpPr/>
          <p:nvPr/>
        </p:nvSpPr>
        <p:spPr>
          <a:xfrm>
            <a:off x="3811588" y="3324225"/>
            <a:ext cx="555625" cy="800100"/>
          </a:xfrm>
          <a:custGeom>
            <a:avLst/>
            <a:gdLst>
              <a:gd name="connsiteX0" fmla="*/ 161925 w 554832"/>
              <a:gd name="connsiteY0" fmla="*/ 314325 h 800100"/>
              <a:gd name="connsiteX1" fmla="*/ 102394 w 554832"/>
              <a:gd name="connsiteY1" fmla="*/ 204788 h 800100"/>
              <a:gd name="connsiteX2" fmla="*/ 52388 w 554832"/>
              <a:gd name="connsiteY2" fmla="*/ 119063 h 800100"/>
              <a:gd name="connsiteX3" fmla="*/ 19050 w 554832"/>
              <a:gd name="connsiteY3" fmla="*/ 66675 h 800100"/>
              <a:gd name="connsiteX4" fmla="*/ 4763 w 554832"/>
              <a:gd name="connsiteY4" fmla="*/ 40481 h 800100"/>
              <a:gd name="connsiteX5" fmla="*/ 0 w 554832"/>
              <a:gd name="connsiteY5" fmla="*/ 19050 h 800100"/>
              <a:gd name="connsiteX6" fmla="*/ 2382 w 554832"/>
              <a:gd name="connsiteY6" fmla="*/ 4763 h 800100"/>
              <a:gd name="connsiteX7" fmla="*/ 9525 w 554832"/>
              <a:gd name="connsiteY7" fmla="*/ 0 h 800100"/>
              <a:gd name="connsiteX8" fmla="*/ 33338 w 554832"/>
              <a:gd name="connsiteY8" fmla="*/ 2381 h 800100"/>
              <a:gd name="connsiteX9" fmla="*/ 64294 w 554832"/>
              <a:gd name="connsiteY9" fmla="*/ 16669 h 800100"/>
              <a:gd name="connsiteX10" fmla="*/ 190500 w 554832"/>
              <a:gd name="connsiteY10" fmla="*/ 109538 h 800100"/>
              <a:gd name="connsiteX11" fmla="*/ 342900 w 554832"/>
              <a:gd name="connsiteY11" fmla="*/ 226219 h 800100"/>
              <a:gd name="connsiteX12" fmla="*/ 395288 w 554832"/>
              <a:gd name="connsiteY12" fmla="*/ 259556 h 800100"/>
              <a:gd name="connsiteX13" fmla="*/ 438150 w 554832"/>
              <a:gd name="connsiteY13" fmla="*/ 292894 h 800100"/>
              <a:gd name="connsiteX14" fmla="*/ 454819 w 554832"/>
              <a:gd name="connsiteY14" fmla="*/ 309563 h 800100"/>
              <a:gd name="connsiteX15" fmla="*/ 466725 w 554832"/>
              <a:gd name="connsiteY15" fmla="*/ 330994 h 800100"/>
              <a:gd name="connsiteX16" fmla="*/ 485775 w 554832"/>
              <a:gd name="connsiteY16" fmla="*/ 385763 h 800100"/>
              <a:gd name="connsiteX17" fmla="*/ 507207 w 554832"/>
              <a:gd name="connsiteY17" fmla="*/ 457200 h 800100"/>
              <a:gd name="connsiteX18" fmla="*/ 531019 w 554832"/>
              <a:gd name="connsiteY18" fmla="*/ 542925 h 800100"/>
              <a:gd name="connsiteX19" fmla="*/ 547688 w 554832"/>
              <a:gd name="connsiteY19" fmla="*/ 640556 h 800100"/>
              <a:gd name="connsiteX20" fmla="*/ 554832 w 554832"/>
              <a:gd name="connsiteY20" fmla="*/ 709613 h 800100"/>
              <a:gd name="connsiteX21" fmla="*/ 550069 w 554832"/>
              <a:gd name="connsiteY21" fmla="*/ 738188 h 800100"/>
              <a:gd name="connsiteX22" fmla="*/ 533400 w 554832"/>
              <a:gd name="connsiteY22" fmla="*/ 769144 h 800100"/>
              <a:gd name="connsiteX23" fmla="*/ 514350 w 554832"/>
              <a:gd name="connsiteY23" fmla="*/ 792956 h 800100"/>
              <a:gd name="connsiteX24" fmla="*/ 500063 w 554832"/>
              <a:gd name="connsiteY24" fmla="*/ 797719 h 800100"/>
              <a:gd name="connsiteX25" fmla="*/ 485775 w 554832"/>
              <a:gd name="connsiteY25" fmla="*/ 800100 h 800100"/>
              <a:gd name="connsiteX26" fmla="*/ 466725 w 554832"/>
              <a:gd name="connsiteY26" fmla="*/ 797719 h 800100"/>
              <a:gd name="connsiteX27" fmla="*/ 440532 w 554832"/>
              <a:gd name="connsiteY27" fmla="*/ 788194 h 800100"/>
              <a:gd name="connsiteX28" fmla="*/ 421482 w 554832"/>
              <a:gd name="connsiteY28" fmla="*/ 773906 h 800100"/>
              <a:gd name="connsiteX29" fmla="*/ 400050 w 554832"/>
              <a:gd name="connsiteY29" fmla="*/ 747713 h 800100"/>
              <a:gd name="connsiteX30" fmla="*/ 357188 w 554832"/>
              <a:gd name="connsiteY30" fmla="*/ 683419 h 800100"/>
              <a:gd name="connsiteX31" fmla="*/ 321469 w 554832"/>
              <a:gd name="connsiteY31" fmla="*/ 619125 h 800100"/>
              <a:gd name="connsiteX32" fmla="*/ 295275 w 554832"/>
              <a:gd name="connsiteY32" fmla="*/ 569119 h 800100"/>
              <a:gd name="connsiteX33" fmla="*/ 259557 w 554832"/>
              <a:gd name="connsiteY33" fmla="*/ 481013 h 800100"/>
              <a:gd name="connsiteX34" fmla="*/ 161925 w 554832"/>
              <a:gd name="connsiteY34" fmla="*/ 314325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54832" h="800100">
                <a:moveTo>
                  <a:pt x="161925" y="314325"/>
                </a:moveTo>
                <a:lnTo>
                  <a:pt x="102394" y="204788"/>
                </a:lnTo>
                <a:lnTo>
                  <a:pt x="52388" y="119063"/>
                </a:lnTo>
                <a:lnTo>
                  <a:pt x="19050" y="66675"/>
                </a:lnTo>
                <a:lnTo>
                  <a:pt x="4763" y="40481"/>
                </a:lnTo>
                <a:lnTo>
                  <a:pt x="0" y="19050"/>
                </a:lnTo>
                <a:lnTo>
                  <a:pt x="2382" y="4763"/>
                </a:lnTo>
                <a:lnTo>
                  <a:pt x="9525" y="0"/>
                </a:lnTo>
                <a:lnTo>
                  <a:pt x="33338" y="2381"/>
                </a:lnTo>
                <a:lnTo>
                  <a:pt x="64294" y="16669"/>
                </a:lnTo>
                <a:lnTo>
                  <a:pt x="190500" y="109538"/>
                </a:lnTo>
                <a:lnTo>
                  <a:pt x="342900" y="226219"/>
                </a:lnTo>
                <a:lnTo>
                  <a:pt x="395288" y="259556"/>
                </a:lnTo>
                <a:lnTo>
                  <a:pt x="438150" y="292894"/>
                </a:lnTo>
                <a:lnTo>
                  <a:pt x="454819" y="309563"/>
                </a:lnTo>
                <a:lnTo>
                  <a:pt x="466725" y="330994"/>
                </a:lnTo>
                <a:lnTo>
                  <a:pt x="485775" y="385763"/>
                </a:lnTo>
                <a:lnTo>
                  <a:pt x="507207" y="457200"/>
                </a:lnTo>
                <a:lnTo>
                  <a:pt x="531019" y="542925"/>
                </a:lnTo>
                <a:lnTo>
                  <a:pt x="547688" y="640556"/>
                </a:lnTo>
                <a:lnTo>
                  <a:pt x="554832" y="709613"/>
                </a:lnTo>
                <a:lnTo>
                  <a:pt x="550069" y="738188"/>
                </a:lnTo>
                <a:lnTo>
                  <a:pt x="533400" y="769144"/>
                </a:lnTo>
                <a:lnTo>
                  <a:pt x="514350" y="792956"/>
                </a:lnTo>
                <a:lnTo>
                  <a:pt x="500063" y="797719"/>
                </a:lnTo>
                <a:lnTo>
                  <a:pt x="485775" y="800100"/>
                </a:lnTo>
                <a:lnTo>
                  <a:pt x="466725" y="797719"/>
                </a:lnTo>
                <a:lnTo>
                  <a:pt x="440532" y="788194"/>
                </a:lnTo>
                <a:lnTo>
                  <a:pt x="421482" y="773906"/>
                </a:lnTo>
                <a:lnTo>
                  <a:pt x="400050" y="747713"/>
                </a:lnTo>
                <a:lnTo>
                  <a:pt x="357188" y="683419"/>
                </a:lnTo>
                <a:lnTo>
                  <a:pt x="321469" y="619125"/>
                </a:lnTo>
                <a:lnTo>
                  <a:pt x="295275" y="569119"/>
                </a:lnTo>
                <a:lnTo>
                  <a:pt x="259557" y="481013"/>
                </a:lnTo>
                <a:lnTo>
                  <a:pt x="161925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53C04AF5-5101-4A1E-899C-0EB5A5F253D5}"/>
              </a:ext>
            </a:extLst>
          </p:cNvPr>
          <p:cNvSpPr/>
          <p:nvPr/>
        </p:nvSpPr>
        <p:spPr>
          <a:xfrm>
            <a:off x="3336925" y="3946525"/>
            <a:ext cx="309563" cy="2076450"/>
          </a:xfrm>
          <a:custGeom>
            <a:avLst/>
            <a:gdLst>
              <a:gd name="connsiteX0" fmla="*/ 89808 w 310243"/>
              <a:gd name="connsiteY0" fmla="*/ 517072 h 2076450"/>
              <a:gd name="connsiteX1" fmla="*/ 89808 w 310243"/>
              <a:gd name="connsiteY1" fmla="*/ 231322 h 2076450"/>
              <a:gd name="connsiteX2" fmla="*/ 89808 w 310243"/>
              <a:gd name="connsiteY2" fmla="*/ 179615 h 2076450"/>
              <a:gd name="connsiteX3" fmla="*/ 87086 w 310243"/>
              <a:gd name="connsiteY3" fmla="*/ 149679 h 2076450"/>
              <a:gd name="connsiteX4" fmla="*/ 78922 w 310243"/>
              <a:gd name="connsiteY4" fmla="*/ 111579 h 2076450"/>
              <a:gd name="connsiteX5" fmla="*/ 40822 w 310243"/>
              <a:gd name="connsiteY5" fmla="*/ 32658 h 2076450"/>
              <a:gd name="connsiteX6" fmla="*/ 234043 w 310243"/>
              <a:gd name="connsiteY6" fmla="*/ 0 h 2076450"/>
              <a:gd name="connsiteX7" fmla="*/ 285750 w 310243"/>
              <a:gd name="connsiteY7" fmla="*/ 46265 h 2076450"/>
              <a:gd name="connsiteX8" fmla="*/ 299358 w 310243"/>
              <a:gd name="connsiteY8" fmla="*/ 70758 h 2076450"/>
              <a:gd name="connsiteX9" fmla="*/ 307522 w 310243"/>
              <a:gd name="connsiteY9" fmla="*/ 97972 h 2076450"/>
              <a:gd name="connsiteX10" fmla="*/ 310243 w 310243"/>
              <a:gd name="connsiteY10" fmla="*/ 117022 h 2076450"/>
              <a:gd name="connsiteX11" fmla="*/ 307522 w 310243"/>
              <a:gd name="connsiteY11" fmla="*/ 149679 h 2076450"/>
              <a:gd name="connsiteX12" fmla="*/ 293915 w 310243"/>
              <a:gd name="connsiteY12" fmla="*/ 190500 h 2076450"/>
              <a:gd name="connsiteX13" fmla="*/ 291193 w 310243"/>
              <a:gd name="connsiteY13" fmla="*/ 304800 h 2076450"/>
              <a:gd name="connsiteX14" fmla="*/ 291193 w 310243"/>
              <a:gd name="connsiteY14" fmla="*/ 753836 h 2076450"/>
              <a:gd name="connsiteX15" fmla="*/ 291193 w 310243"/>
              <a:gd name="connsiteY15" fmla="*/ 1066800 h 2076450"/>
              <a:gd name="connsiteX16" fmla="*/ 291193 w 310243"/>
              <a:gd name="connsiteY16" fmla="*/ 1428750 h 2076450"/>
              <a:gd name="connsiteX17" fmla="*/ 291193 w 310243"/>
              <a:gd name="connsiteY17" fmla="*/ 1714500 h 2076450"/>
              <a:gd name="connsiteX18" fmla="*/ 291193 w 310243"/>
              <a:gd name="connsiteY18" fmla="*/ 1850572 h 2076450"/>
              <a:gd name="connsiteX19" fmla="*/ 288472 w 310243"/>
              <a:gd name="connsiteY19" fmla="*/ 1905000 h 2076450"/>
              <a:gd name="connsiteX20" fmla="*/ 283029 w 310243"/>
              <a:gd name="connsiteY20" fmla="*/ 1959429 h 2076450"/>
              <a:gd name="connsiteX21" fmla="*/ 274865 w 310243"/>
              <a:gd name="connsiteY21" fmla="*/ 1994808 h 2076450"/>
              <a:gd name="connsiteX22" fmla="*/ 261258 w 310243"/>
              <a:gd name="connsiteY22" fmla="*/ 2024743 h 2076450"/>
              <a:gd name="connsiteX23" fmla="*/ 244929 w 310243"/>
              <a:gd name="connsiteY23" fmla="*/ 2046515 h 2076450"/>
              <a:gd name="connsiteX24" fmla="*/ 228600 w 310243"/>
              <a:gd name="connsiteY24" fmla="*/ 2062843 h 2076450"/>
              <a:gd name="connsiteX25" fmla="*/ 206829 w 310243"/>
              <a:gd name="connsiteY25" fmla="*/ 2073729 h 2076450"/>
              <a:gd name="connsiteX26" fmla="*/ 193222 w 310243"/>
              <a:gd name="connsiteY26" fmla="*/ 2076450 h 2076450"/>
              <a:gd name="connsiteX27" fmla="*/ 168729 w 310243"/>
              <a:gd name="connsiteY27" fmla="*/ 2071008 h 2076450"/>
              <a:gd name="connsiteX28" fmla="*/ 141515 w 310243"/>
              <a:gd name="connsiteY28" fmla="*/ 2054679 h 2076450"/>
              <a:gd name="connsiteX29" fmla="*/ 114300 w 310243"/>
              <a:gd name="connsiteY29" fmla="*/ 2032908 h 2076450"/>
              <a:gd name="connsiteX30" fmla="*/ 100693 w 310243"/>
              <a:gd name="connsiteY30" fmla="*/ 2019300 h 2076450"/>
              <a:gd name="connsiteX31" fmla="*/ 87086 w 310243"/>
              <a:gd name="connsiteY31" fmla="*/ 2000250 h 2076450"/>
              <a:gd name="connsiteX32" fmla="*/ 65315 w 310243"/>
              <a:gd name="connsiteY32" fmla="*/ 1940379 h 2076450"/>
              <a:gd name="connsiteX33" fmla="*/ 38100 w 310243"/>
              <a:gd name="connsiteY33" fmla="*/ 1845129 h 2076450"/>
              <a:gd name="connsiteX34" fmla="*/ 16329 w 310243"/>
              <a:gd name="connsiteY34" fmla="*/ 1741715 h 2076450"/>
              <a:gd name="connsiteX35" fmla="*/ 5443 w 310243"/>
              <a:gd name="connsiteY35" fmla="*/ 1676400 h 2076450"/>
              <a:gd name="connsiteX36" fmla="*/ 0 w 310243"/>
              <a:gd name="connsiteY36" fmla="*/ 1597479 h 2076450"/>
              <a:gd name="connsiteX37" fmla="*/ 2722 w 310243"/>
              <a:gd name="connsiteY37" fmla="*/ 1578429 h 2076450"/>
              <a:gd name="connsiteX38" fmla="*/ 16329 w 310243"/>
              <a:gd name="connsiteY38" fmla="*/ 1543050 h 2076450"/>
              <a:gd name="connsiteX39" fmla="*/ 29936 w 310243"/>
              <a:gd name="connsiteY39" fmla="*/ 1494065 h 2076450"/>
              <a:gd name="connsiteX40" fmla="*/ 46265 w 310243"/>
              <a:gd name="connsiteY40" fmla="*/ 1420586 h 2076450"/>
              <a:gd name="connsiteX41" fmla="*/ 65315 w 310243"/>
              <a:gd name="connsiteY41" fmla="*/ 1306286 h 2076450"/>
              <a:gd name="connsiteX42" fmla="*/ 70758 w 310243"/>
              <a:gd name="connsiteY42" fmla="*/ 1238250 h 2076450"/>
              <a:gd name="connsiteX43" fmla="*/ 76200 w 310243"/>
              <a:gd name="connsiteY43" fmla="*/ 1107622 h 2076450"/>
              <a:gd name="connsiteX44" fmla="*/ 81643 w 310243"/>
              <a:gd name="connsiteY44" fmla="*/ 917122 h 2076450"/>
              <a:gd name="connsiteX45" fmla="*/ 89808 w 310243"/>
              <a:gd name="connsiteY45" fmla="*/ 517072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0243" h="2076450">
                <a:moveTo>
                  <a:pt x="89808" y="517072"/>
                </a:moveTo>
                <a:lnTo>
                  <a:pt x="89808" y="231322"/>
                </a:lnTo>
                <a:lnTo>
                  <a:pt x="89808" y="179615"/>
                </a:lnTo>
                <a:lnTo>
                  <a:pt x="87086" y="149679"/>
                </a:lnTo>
                <a:lnTo>
                  <a:pt x="78922" y="111579"/>
                </a:lnTo>
                <a:lnTo>
                  <a:pt x="40822" y="32658"/>
                </a:lnTo>
                <a:lnTo>
                  <a:pt x="234043" y="0"/>
                </a:lnTo>
                <a:lnTo>
                  <a:pt x="285750" y="46265"/>
                </a:lnTo>
                <a:lnTo>
                  <a:pt x="299358" y="70758"/>
                </a:lnTo>
                <a:lnTo>
                  <a:pt x="307522" y="97972"/>
                </a:lnTo>
                <a:lnTo>
                  <a:pt x="310243" y="117022"/>
                </a:lnTo>
                <a:lnTo>
                  <a:pt x="307522" y="149679"/>
                </a:lnTo>
                <a:lnTo>
                  <a:pt x="293915" y="190500"/>
                </a:lnTo>
                <a:cubicBezTo>
                  <a:pt x="293008" y="228600"/>
                  <a:pt x="292100" y="266700"/>
                  <a:pt x="291193" y="304800"/>
                </a:cubicBezTo>
                <a:lnTo>
                  <a:pt x="291193" y="753836"/>
                </a:lnTo>
                <a:lnTo>
                  <a:pt x="291193" y="1066800"/>
                </a:lnTo>
                <a:lnTo>
                  <a:pt x="291193" y="1428750"/>
                </a:lnTo>
                <a:lnTo>
                  <a:pt x="291193" y="1714500"/>
                </a:lnTo>
                <a:lnTo>
                  <a:pt x="291193" y="1850572"/>
                </a:lnTo>
                <a:lnTo>
                  <a:pt x="288472" y="1905000"/>
                </a:lnTo>
                <a:lnTo>
                  <a:pt x="283029" y="1959429"/>
                </a:lnTo>
                <a:lnTo>
                  <a:pt x="274865" y="1994808"/>
                </a:lnTo>
                <a:lnTo>
                  <a:pt x="261258" y="2024743"/>
                </a:lnTo>
                <a:lnTo>
                  <a:pt x="244929" y="2046515"/>
                </a:lnTo>
                <a:lnTo>
                  <a:pt x="228600" y="2062843"/>
                </a:lnTo>
                <a:lnTo>
                  <a:pt x="206829" y="2073729"/>
                </a:lnTo>
                <a:lnTo>
                  <a:pt x="193222" y="2076450"/>
                </a:lnTo>
                <a:lnTo>
                  <a:pt x="168729" y="2071008"/>
                </a:lnTo>
                <a:lnTo>
                  <a:pt x="141515" y="2054679"/>
                </a:lnTo>
                <a:lnTo>
                  <a:pt x="114300" y="2032908"/>
                </a:lnTo>
                <a:lnTo>
                  <a:pt x="100693" y="2019300"/>
                </a:lnTo>
                <a:lnTo>
                  <a:pt x="87086" y="2000250"/>
                </a:lnTo>
                <a:lnTo>
                  <a:pt x="65315" y="1940379"/>
                </a:lnTo>
                <a:lnTo>
                  <a:pt x="38100" y="1845129"/>
                </a:lnTo>
                <a:lnTo>
                  <a:pt x="16329" y="1741715"/>
                </a:lnTo>
                <a:lnTo>
                  <a:pt x="5443" y="1676400"/>
                </a:lnTo>
                <a:lnTo>
                  <a:pt x="0" y="1597479"/>
                </a:lnTo>
                <a:lnTo>
                  <a:pt x="2722" y="1578429"/>
                </a:lnTo>
                <a:lnTo>
                  <a:pt x="16329" y="1543050"/>
                </a:lnTo>
                <a:lnTo>
                  <a:pt x="29936" y="1494065"/>
                </a:lnTo>
                <a:lnTo>
                  <a:pt x="46265" y="1420586"/>
                </a:lnTo>
                <a:lnTo>
                  <a:pt x="65315" y="1306286"/>
                </a:lnTo>
                <a:lnTo>
                  <a:pt x="70758" y="1238250"/>
                </a:lnTo>
                <a:lnTo>
                  <a:pt x="76200" y="1107622"/>
                </a:lnTo>
                <a:lnTo>
                  <a:pt x="81643" y="917122"/>
                </a:lnTo>
                <a:lnTo>
                  <a:pt x="89808" y="5170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95DB1562-0CFD-49B1-894B-CB76F163CB48}"/>
              </a:ext>
            </a:extLst>
          </p:cNvPr>
          <p:cNvSpPr/>
          <p:nvPr/>
        </p:nvSpPr>
        <p:spPr>
          <a:xfrm>
            <a:off x="4667250" y="2027238"/>
            <a:ext cx="2605088" cy="430212"/>
          </a:xfrm>
          <a:custGeom>
            <a:avLst/>
            <a:gdLst>
              <a:gd name="connsiteX0" fmla="*/ 1747838 w 2605088"/>
              <a:gd name="connsiteY0" fmla="*/ 254794 h 431006"/>
              <a:gd name="connsiteX1" fmla="*/ 1400175 w 2605088"/>
              <a:gd name="connsiteY1" fmla="*/ 288131 h 431006"/>
              <a:gd name="connsiteX2" fmla="*/ 1090613 w 2605088"/>
              <a:gd name="connsiteY2" fmla="*/ 319087 h 431006"/>
              <a:gd name="connsiteX3" fmla="*/ 842963 w 2605088"/>
              <a:gd name="connsiteY3" fmla="*/ 342900 h 431006"/>
              <a:gd name="connsiteX4" fmla="*/ 616744 w 2605088"/>
              <a:gd name="connsiteY4" fmla="*/ 366712 h 431006"/>
              <a:gd name="connsiteX5" fmla="*/ 466725 w 2605088"/>
              <a:gd name="connsiteY5" fmla="*/ 383381 h 431006"/>
              <a:gd name="connsiteX6" fmla="*/ 340519 w 2605088"/>
              <a:gd name="connsiteY6" fmla="*/ 404812 h 431006"/>
              <a:gd name="connsiteX7" fmla="*/ 264319 w 2605088"/>
              <a:gd name="connsiteY7" fmla="*/ 419100 h 431006"/>
              <a:gd name="connsiteX8" fmla="*/ 250031 w 2605088"/>
              <a:gd name="connsiteY8" fmla="*/ 421481 h 431006"/>
              <a:gd name="connsiteX9" fmla="*/ 221456 w 2605088"/>
              <a:gd name="connsiteY9" fmla="*/ 416719 h 431006"/>
              <a:gd name="connsiteX10" fmla="*/ 197644 w 2605088"/>
              <a:gd name="connsiteY10" fmla="*/ 411956 h 431006"/>
              <a:gd name="connsiteX11" fmla="*/ 154781 w 2605088"/>
              <a:gd name="connsiteY11" fmla="*/ 395287 h 431006"/>
              <a:gd name="connsiteX12" fmla="*/ 116681 w 2605088"/>
              <a:gd name="connsiteY12" fmla="*/ 376237 h 431006"/>
              <a:gd name="connsiteX13" fmla="*/ 59531 w 2605088"/>
              <a:gd name="connsiteY13" fmla="*/ 335756 h 431006"/>
              <a:gd name="connsiteX14" fmla="*/ 14288 w 2605088"/>
              <a:gd name="connsiteY14" fmla="*/ 307181 h 431006"/>
              <a:gd name="connsiteX15" fmla="*/ 0 w 2605088"/>
              <a:gd name="connsiteY15" fmla="*/ 292894 h 431006"/>
              <a:gd name="connsiteX16" fmla="*/ 4763 w 2605088"/>
              <a:gd name="connsiteY16" fmla="*/ 202406 h 431006"/>
              <a:gd name="connsiteX17" fmla="*/ 80963 w 2605088"/>
              <a:gd name="connsiteY17" fmla="*/ 226219 h 431006"/>
              <a:gd name="connsiteX18" fmla="*/ 173831 w 2605088"/>
              <a:gd name="connsiteY18" fmla="*/ 238125 h 431006"/>
              <a:gd name="connsiteX19" fmla="*/ 280988 w 2605088"/>
              <a:gd name="connsiteY19" fmla="*/ 240506 h 431006"/>
              <a:gd name="connsiteX20" fmla="*/ 314325 w 2605088"/>
              <a:gd name="connsiteY20" fmla="*/ 238125 h 431006"/>
              <a:gd name="connsiteX21" fmla="*/ 445294 w 2605088"/>
              <a:gd name="connsiteY21" fmla="*/ 223837 h 431006"/>
              <a:gd name="connsiteX22" fmla="*/ 702469 w 2605088"/>
              <a:gd name="connsiteY22" fmla="*/ 188119 h 431006"/>
              <a:gd name="connsiteX23" fmla="*/ 988219 w 2605088"/>
              <a:gd name="connsiteY23" fmla="*/ 150019 h 431006"/>
              <a:gd name="connsiteX24" fmla="*/ 1402556 w 2605088"/>
              <a:gd name="connsiteY24" fmla="*/ 109537 h 431006"/>
              <a:gd name="connsiteX25" fmla="*/ 1695450 w 2605088"/>
              <a:gd name="connsiteY25" fmla="*/ 78581 h 431006"/>
              <a:gd name="connsiteX26" fmla="*/ 1928813 w 2605088"/>
              <a:gd name="connsiteY26" fmla="*/ 54769 h 431006"/>
              <a:gd name="connsiteX27" fmla="*/ 2057400 w 2605088"/>
              <a:gd name="connsiteY27" fmla="*/ 42862 h 431006"/>
              <a:gd name="connsiteX28" fmla="*/ 2097881 w 2605088"/>
              <a:gd name="connsiteY28" fmla="*/ 28575 h 431006"/>
              <a:gd name="connsiteX29" fmla="*/ 2152650 w 2605088"/>
              <a:gd name="connsiteY29" fmla="*/ 7144 h 431006"/>
              <a:gd name="connsiteX30" fmla="*/ 2174081 w 2605088"/>
              <a:gd name="connsiteY30" fmla="*/ 0 h 431006"/>
              <a:gd name="connsiteX31" fmla="*/ 2183606 w 2605088"/>
              <a:gd name="connsiteY31" fmla="*/ 0 h 431006"/>
              <a:gd name="connsiteX32" fmla="*/ 2207419 w 2605088"/>
              <a:gd name="connsiteY32" fmla="*/ 2381 h 431006"/>
              <a:gd name="connsiteX33" fmla="*/ 2252663 w 2605088"/>
              <a:gd name="connsiteY33" fmla="*/ 16669 h 431006"/>
              <a:gd name="connsiteX34" fmla="*/ 2309813 w 2605088"/>
              <a:gd name="connsiteY34" fmla="*/ 47625 h 431006"/>
              <a:gd name="connsiteX35" fmla="*/ 2352675 w 2605088"/>
              <a:gd name="connsiteY35" fmla="*/ 73819 h 431006"/>
              <a:gd name="connsiteX36" fmla="*/ 2402681 w 2605088"/>
              <a:gd name="connsiteY36" fmla="*/ 109537 h 431006"/>
              <a:gd name="connsiteX37" fmla="*/ 2486025 w 2605088"/>
              <a:gd name="connsiteY37" fmla="*/ 171450 h 431006"/>
              <a:gd name="connsiteX38" fmla="*/ 2514600 w 2605088"/>
              <a:gd name="connsiteY38" fmla="*/ 202406 h 431006"/>
              <a:gd name="connsiteX39" fmla="*/ 2545556 w 2605088"/>
              <a:gd name="connsiteY39" fmla="*/ 238125 h 431006"/>
              <a:gd name="connsiteX40" fmla="*/ 2566988 w 2605088"/>
              <a:gd name="connsiteY40" fmla="*/ 264319 h 431006"/>
              <a:gd name="connsiteX41" fmla="*/ 2590800 w 2605088"/>
              <a:gd name="connsiteY41" fmla="*/ 304800 h 431006"/>
              <a:gd name="connsiteX42" fmla="*/ 2602706 w 2605088"/>
              <a:gd name="connsiteY42" fmla="*/ 340519 h 431006"/>
              <a:gd name="connsiteX43" fmla="*/ 2605088 w 2605088"/>
              <a:gd name="connsiteY43" fmla="*/ 369094 h 431006"/>
              <a:gd name="connsiteX44" fmla="*/ 2597944 w 2605088"/>
              <a:gd name="connsiteY44" fmla="*/ 392906 h 431006"/>
              <a:gd name="connsiteX45" fmla="*/ 2578894 w 2605088"/>
              <a:gd name="connsiteY45" fmla="*/ 414337 h 431006"/>
              <a:gd name="connsiteX46" fmla="*/ 2545556 w 2605088"/>
              <a:gd name="connsiteY46" fmla="*/ 431006 h 431006"/>
              <a:gd name="connsiteX47" fmla="*/ 2147888 w 2605088"/>
              <a:gd name="connsiteY47" fmla="*/ 228600 h 431006"/>
              <a:gd name="connsiteX48" fmla="*/ 2133600 w 2605088"/>
              <a:gd name="connsiteY48" fmla="*/ 223837 h 431006"/>
              <a:gd name="connsiteX49" fmla="*/ 2105025 w 2605088"/>
              <a:gd name="connsiteY49" fmla="*/ 223837 h 431006"/>
              <a:gd name="connsiteX50" fmla="*/ 1866900 w 2605088"/>
              <a:gd name="connsiteY50" fmla="*/ 245269 h 431006"/>
              <a:gd name="connsiteX51" fmla="*/ 1747838 w 2605088"/>
              <a:gd name="connsiteY51" fmla="*/ 254794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605088" h="431006">
                <a:moveTo>
                  <a:pt x="1747838" y="254794"/>
                </a:moveTo>
                <a:lnTo>
                  <a:pt x="1400175" y="288131"/>
                </a:lnTo>
                <a:lnTo>
                  <a:pt x="1090613" y="319087"/>
                </a:lnTo>
                <a:lnTo>
                  <a:pt x="842963" y="342900"/>
                </a:lnTo>
                <a:lnTo>
                  <a:pt x="616744" y="366712"/>
                </a:lnTo>
                <a:lnTo>
                  <a:pt x="466725" y="383381"/>
                </a:lnTo>
                <a:lnTo>
                  <a:pt x="340519" y="404812"/>
                </a:lnTo>
                <a:lnTo>
                  <a:pt x="264319" y="419100"/>
                </a:lnTo>
                <a:lnTo>
                  <a:pt x="250031" y="421481"/>
                </a:lnTo>
                <a:lnTo>
                  <a:pt x="221456" y="416719"/>
                </a:lnTo>
                <a:lnTo>
                  <a:pt x="197644" y="411956"/>
                </a:lnTo>
                <a:lnTo>
                  <a:pt x="154781" y="395287"/>
                </a:lnTo>
                <a:lnTo>
                  <a:pt x="116681" y="376237"/>
                </a:lnTo>
                <a:lnTo>
                  <a:pt x="59531" y="335756"/>
                </a:lnTo>
                <a:lnTo>
                  <a:pt x="14288" y="307181"/>
                </a:lnTo>
                <a:lnTo>
                  <a:pt x="0" y="292894"/>
                </a:lnTo>
                <a:lnTo>
                  <a:pt x="4763" y="202406"/>
                </a:lnTo>
                <a:lnTo>
                  <a:pt x="80963" y="226219"/>
                </a:lnTo>
                <a:lnTo>
                  <a:pt x="173831" y="238125"/>
                </a:lnTo>
                <a:lnTo>
                  <a:pt x="280988" y="240506"/>
                </a:lnTo>
                <a:lnTo>
                  <a:pt x="314325" y="238125"/>
                </a:lnTo>
                <a:lnTo>
                  <a:pt x="445294" y="223837"/>
                </a:lnTo>
                <a:lnTo>
                  <a:pt x="702469" y="188119"/>
                </a:lnTo>
                <a:lnTo>
                  <a:pt x="988219" y="150019"/>
                </a:lnTo>
                <a:lnTo>
                  <a:pt x="1402556" y="109537"/>
                </a:lnTo>
                <a:lnTo>
                  <a:pt x="1695450" y="78581"/>
                </a:lnTo>
                <a:lnTo>
                  <a:pt x="1928813" y="54769"/>
                </a:lnTo>
                <a:lnTo>
                  <a:pt x="2057400" y="42862"/>
                </a:lnTo>
                <a:lnTo>
                  <a:pt x="2097881" y="28575"/>
                </a:lnTo>
                <a:lnTo>
                  <a:pt x="2152650" y="7144"/>
                </a:lnTo>
                <a:lnTo>
                  <a:pt x="2174081" y="0"/>
                </a:lnTo>
                <a:lnTo>
                  <a:pt x="2183606" y="0"/>
                </a:lnTo>
                <a:lnTo>
                  <a:pt x="2207419" y="2381"/>
                </a:lnTo>
                <a:lnTo>
                  <a:pt x="2252663" y="16669"/>
                </a:lnTo>
                <a:lnTo>
                  <a:pt x="2309813" y="47625"/>
                </a:lnTo>
                <a:lnTo>
                  <a:pt x="2352675" y="73819"/>
                </a:lnTo>
                <a:lnTo>
                  <a:pt x="2402681" y="109537"/>
                </a:lnTo>
                <a:lnTo>
                  <a:pt x="2486025" y="171450"/>
                </a:lnTo>
                <a:lnTo>
                  <a:pt x="2514600" y="202406"/>
                </a:lnTo>
                <a:lnTo>
                  <a:pt x="2545556" y="238125"/>
                </a:lnTo>
                <a:lnTo>
                  <a:pt x="2566988" y="264319"/>
                </a:lnTo>
                <a:lnTo>
                  <a:pt x="2590800" y="304800"/>
                </a:lnTo>
                <a:lnTo>
                  <a:pt x="2602706" y="340519"/>
                </a:lnTo>
                <a:lnTo>
                  <a:pt x="2605088" y="369094"/>
                </a:lnTo>
                <a:lnTo>
                  <a:pt x="2597944" y="392906"/>
                </a:lnTo>
                <a:lnTo>
                  <a:pt x="2578894" y="414337"/>
                </a:lnTo>
                <a:lnTo>
                  <a:pt x="2545556" y="431006"/>
                </a:lnTo>
                <a:lnTo>
                  <a:pt x="2147888" y="228600"/>
                </a:lnTo>
                <a:lnTo>
                  <a:pt x="2133600" y="223837"/>
                </a:lnTo>
                <a:lnTo>
                  <a:pt x="2105025" y="223837"/>
                </a:lnTo>
                <a:lnTo>
                  <a:pt x="1866900" y="245269"/>
                </a:lnTo>
                <a:lnTo>
                  <a:pt x="1747838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86C37535-7F57-4644-983A-30D4C3396782}"/>
              </a:ext>
            </a:extLst>
          </p:cNvPr>
          <p:cNvSpPr/>
          <p:nvPr/>
        </p:nvSpPr>
        <p:spPr>
          <a:xfrm>
            <a:off x="6453188" y="2195513"/>
            <a:ext cx="812800" cy="603250"/>
          </a:xfrm>
          <a:custGeom>
            <a:avLst/>
            <a:gdLst>
              <a:gd name="connsiteX0" fmla="*/ 295275 w 812006"/>
              <a:gd name="connsiteY0" fmla="*/ 233362 h 602456"/>
              <a:gd name="connsiteX1" fmla="*/ 373856 w 812006"/>
              <a:gd name="connsiteY1" fmla="*/ 135731 h 602456"/>
              <a:gd name="connsiteX2" fmla="*/ 385762 w 812006"/>
              <a:gd name="connsiteY2" fmla="*/ 119062 h 602456"/>
              <a:gd name="connsiteX3" fmla="*/ 388143 w 812006"/>
              <a:gd name="connsiteY3" fmla="*/ 114300 h 602456"/>
              <a:gd name="connsiteX4" fmla="*/ 388143 w 812006"/>
              <a:gd name="connsiteY4" fmla="*/ 102393 h 602456"/>
              <a:gd name="connsiteX5" fmla="*/ 385762 w 812006"/>
              <a:gd name="connsiteY5" fmla="*/ 88106 h 602456"/>
              <a:gd name="connsiteX6" fmla="*/ 376237 w 812006"/>
              <a:gd name="connsiteY6" fmla="*/ 66675 h 602456"/>
              <a:gd name="connsiteX7" fmla="*/ 338137 w 812006"/>
              <a:gd name="connsiteY7" fmla="*/ 0 h 602456"/>
              <a:gd name="connsiteX8" fmla="*/ 812006 w 812006"/>
              <a:gd name="connsiteY8" fmla="*/ 216693 h 602456"/>
              <a:gd name="connsiteX9" fmla="*/ 792956 w 812006"/>
              <a:gd name="connsiteY9" fmla="*/ 242887 h 602456"/>
              <a:gd name="connsiteX10" fmla="*/ 759618 w 812006"/>
              <a:gd name="connsiteY10" fmla="*/ 261937 h 602456"/>
              <a:gd name="connsiteX11" fmla="*/ 740568 w 812006"/>
              <a:gd name="connsiteY11" fmla="*/ 271462 h 602456"/>
              <a:gd name="connsiteX12" fmla="*/ 700087 w 812006"/>
              <a:gd name="connsiteY12" fmla="*/ 273843 h 602456"/>
              <a:gd name="connsiteX13" fmla="*/ 623887 w 812006"/>
              <a:gd name="connsiteY13" fmla="*/ 278606 h 602456"/>
              <a:gd name="connsiteX14" fmla="*/ 573881 w 812006"/>
              <a:gd name="connsiteY14" fmla="*/ 288131 h 602456"/>
              <a:gd name="connsiteX15" fmla="*/ 540543 w 812006"/>
              <a:gd name="connsiteY15" fmla="*/ 297656 h 602456"/>
              <a:gd name="connsiteX16" fmla="*/ 426243 w 812006"/>
              <a:gd name="connsiteY16" fmla="*/ 366712 h 602456"/>
              <a:gd name="connsiteX17" fmla="*/ 114300 w 812006"/>
              <a:gd name="connsiteY17" fmla="*/ 552450 h 602456"/>
              <a:gd name="connsiteX18" fmla="*/ 33337 w 812006"/>
              <a:gd name="connsiteY18" fmla="*/ 595312 h 602456"/>
              <a:gd name="connsiteX19" fmla="*/ 14287 w 812006"/>
              <a:gd name="connsiteY19" fmla="*/ 602456 h 602456"/>
              <a:gd name="connsiteX20" fmla="*/ 2381 w 812006"/>
              <a:gd name="connsiteY20" fmla="*/ 602456 h 602456"/>
              <a:gd name="connsiteX21" fmla="*/ 0 w 812006"/>
              <a:gd name="connsiteY21" fmla="*/ 597693 h 602456"/>
              <a:gd name="connsiteX22" fmla="*/ 0 w 812006"/>
              <a:gd name="connsiteY22" fmla="*/ 585787 h 602456"/>
              <a:gd name="connsiteX23" fmla="*/ 26193 w 812006"/>
              <a:gd name="connsiteY23" fmla="*/ 550068 h 602456"/>
              <a:gd name="connsiteX24" fmla="*/ 114300 w 812006"/>
              <a:gd name="connsiteY24" fmla="*/ 447675 h 602456"/>
              <a:gd name="connsiteX25" fmla="*/ 295275 w 812006"/>
              <a:gd name="connsiteY25" fmla="*/ 233362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12006" h="602456">
                <a:moveTo>
                  <a:pt x="295275" y="233362"/>
                </a:moveTo>
                <a:lnTo>
                  <a:pt x="373856" y="135731"/>
                </a:lnTo>
                <a:lnTo>
                  <a:pt x="385762" y="119062"/>
                </a:lnTo>
                <a:lnTo>
                  <a:pt x="388143" y="114300"/>
                </a:lnTo>
                <a:lnTo>
                  <a:pt x="388143" y="102393"/>
                </a:lnTo>
                <a:lnTo>
                  <a:pt x="385762" y="88106"/>
                </a:lnTo>
                <a:lnTo>
                  <a:pt x="376237" y="66675"/>
                </a:lnTo>
                <a:lnTo>
                  <a:pt x="338137" y="0"/>
                </a:lnTo>
                <a:lnTo>
                  <a:pt x="812006" y="216693"/>
                </a:lnTo>
                <a:lnTo>
                  <a:pt x="792956" y="242887"/>
                </a:lnTo>
                <a:lnTo>
                  <a:pt x="759618" y="261937"/>
                </a:lnTo>
                <a:lnTo>
                  <a:pt x="740568" y="271462"/>
                </a:lnTo>
                <a:lnTo>
                  <a:pt x="700087" y="273843"/>
                </a:lnTo>
                <a:lnTo>
                  <a:pt x="623887" y="278606"/>
                </a:lnTo>
                <a:lnTo>
                  <a:pt x="573881" y="288131"/>
                </a:lnTo>
                <a:lnTo>
                  <a:pt x="540543" y="297656"/>
                </a:lnTo>
                <a:lnTo>
                  <a:pt x="426243" y="366712"/>
                </a:lnTo>
                <a:lnTo>
                  <a:pt x="114300" y="552450"/>
                </a:lnTo>
                <a:lnTo>
                  <a:pt x="33337" y="595312"/>
                </a:lnTo>
                <a:lnTo>
                  <a:pt x="14287" y="602456"/>
                </a:lnTo>
                <a:lnTo>
                  <a:pt x="2381" y="602456"/>
                </a:lnTo>
                <a:lnTo>
                  <a:pt x="0" y="597693"/>
                </a:lnTo>
                <a:lnTo>
                  <a:pt x="0" y="585787"/>
                </a:lnTo>
                <a:lnTo>
                  <a:pt x="26193" y="550068"/>
                </a:lnTo>
                <a:lnTo>
                  <a:pt x="114300" y="447675"/>
                </a:lnTo>
                <a:lnTo>
                  <a:pt x="295275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CE9C752D-41AA-4806-8189-9001BA1150C3}"/>
              </a:ext>
            </a:extLst>
          </p:cNvPr>
          <p:cNvSpPr/>
          <p:nvPr/>
        </p:nvSpPr>
        <p:spPr>
          <a:xfrm>
            <a:off x="4679950" y="3770313"/>
            <a:ext cx="288925" cy="2222500"/>
          </a:xfrm>
          <a:custGeom>
            <a:avLst/>
            <a:gdLst>
              <a:gd name="connsiteX0" fmla="*/ 92334 w 288915"/>
              <a:gd name="connsiteY0" fmla="*/ 896529 h 2221962"/>
              <a:gd name="connsiteX1" fmla="*/ 104248 w 288915"/>
              <a:gd name="connsiteY1" fmla="*/ 595700 h 2221962"/>
              <a:gd name="connsiteX2" fmla="*/ 110205 w 288915"/>
              <a:gd name="connsiteY2" fmla="*/ 476560 h 2221962"/>
              <a:gd name="connsiteX3" fmla="*/ 110205 w 288915"/>
              <a:gd name="connsiteY3" fmla="*/ 425926 h 2221962"/>
              <a:gd name="connsiteX4" fmla="*/ 107226 w 288915"/>
              <a:gd name="connsiteY4" fmla="*/ 366356 h 2221962"/>
              <a:gd name="connsiteX5" fmla="*/ 101269 w 288915"/>
              <a:gd name="connsiteY5" fmla="*/ 294872 h 2221962"/>
              <a:gd name="connsiteX6" fmla="*/ 89355 w 288915"/>
              <a:gd name="connsiteY6" fmla="*/ 241259 h 2221962"/>
              <a:gd name="connsiteX7" fmla="*/ 56592 w 288915"/>
              <a:gd name="connsiteY7" fmla="*/ 142968 h 2221962"/>
              <a:gd name="connsiteX8" fmla="*/ 163818 w 288915"/>
              <a:gd name="connsiteY8" fmla="*/ 0 h 2221962"/>
              <a:gd name="connsiteX9" fmla="*/ 232323 w 288915"/>
              <a:gd name="connsiteY9" fmla="*/ 71484 h 2221962"/>
              <a:gd name="connsiteX10" fmla="*/ 250194 w 288915"/>
              <a:gd name="connsiteY10" fmla="*/ 95312 h 2221962"/>
              <a:gd name="connsiteX11" fmla="*/ 268065 w 288915"/>
              <a:gd name="connsiteY11" fmla="*/ 128076 h 2221962"/>
              <a:gd name="connsiteX12" fmla="*/ 282958 w 288915"/>
              <a:gd name="connsiteY12" fmla="*/ 163818 h 2221962"/>
              <a:gd name="connsiteX13" fmla="*/ 288915 w 288915"/>
              <a:gd name="connsiteY13" fmla="*/ 211474 h 2221962"/>
              <a:gd name="connsiteX14" fmla="*/ 288915 w 288915"/>
              <a:gd name="connsiteY14" fmla="*/ 419969 h 2221962"/>
              <a:gd name="connsiteX15" fmla="*/ 285936 w 288915"/>
              <a:gd name="connsiteY15" fmla="*/ 938228 h 2221962"/>
              <a:gd name="connsiteX16" fmla="*/ 279979 w 288915"/>
              <a:gd name="connsiteY16" fmla="*/ 1307562 h 2221962"/>
              <a:gd name="connsiteX17" fmla="*/ 268065 w 288915"/>
              <a:gd name="connsiteY17" fmla="*/ 1703703 h 2221962"/>
              <a:gd name="connsiteX18" fmla="*/ 268065 w 288915"/>
              <a:gd name="connsiteY18" fmla="*/ 1873478 h 2221962"/>
              <a:gd name="connsiteX19" fmla="*/ 268065 w 288915"/>
              <a:gd name="connsiteY19" fmla="*/ 1950919 h 2221962"/>
              <a:gd name="connsiteX20" fmla="*/ 268065 w 288915"/>
              <a:gd name="connsiteY20" fmla="*/ 2007510 h 2221962"/>
              <a:gd name="connsiteX21" fmla="*/ 262108 w 288915"/>
              <a:gd name="connsiteY21" fmla="*/ 2073037 h 2221962"/>
              <a:gd name="connsiteX22" fmla="*/ 250194 w 288915"/>
              <a:gd name="connsiteY22" fmla="*/ 2129629 h 2221962"/>
              <a:gd name="connsiteX23" fmla="*/ 238280 w 288915"/>
              <a:gd name="connsiteY23" fmla="*/ 2171328 h 2221962"/>
              <a:gd name="connsiteX24" fmla="*/ 214452 w 288915"/>
              <a:gd name="connsiteY24" fmla="*/ 2207070 h 2221962"/>
              <a:gd name="connsiteX25" fmla="*/ 199560 w 288915"/>
              <a:gd name="connsiteY25" fmla="*/ 2218984 h 2221962"/>
              <a:gd name="connsiteX26" fmla="*/ 184667 w 288915"/>
              <a:gd name="connsiteY26" fmla="*/ 2221962 h 2221962"/>
              <a:gd name="connsiteX27" fmla="*/ 166796 w 288915"/>
              <a:gd name="connsiteY27" fmla="*/ 2221962 h 2221962"/>
              <a:gd name="connsiteX28" fmla="*/ 145947 w 288915"/>
              <a:gd name="connsiteY28" fmla="*/ 2210048 h 2221962"/>
              <a:gd name="connsiteX29" fmla="*/ 110205 w 288915"/>
              <a:gd name="connsiteY29" fmla="*/ 2180263 h 2221962"/>
              <a:gd name="connsiteX30" fmla="*/ 89355 w 288915"/>
              <a:gd name="connsiteY30" fmla="*/ 2159414 h 2221962"/>
              <a:gd name="connsiteX31" fmla="*/ 59570 w 288915"/>
              <a:gd name="connsiteY31" fmla="*/ 2108779 h 2221962"/>
              <a:gd name="connsiteX32" fmla="*/ 35742 w 288915"/>
              <a:gd name="connsiteY32" fmla="*/ 2055166 h 2221962"/>
              <a:gd name="connsiteX33" fmla="*/ 14893 w 288915"/>
              <a:gd name="connsiteY33" fmla="*/ 1992618 h 2221962"/>
              <a:gd name="connsiteX34" fmla="*/ 0 w 288915"/>
              <a:gd name="connsiteY34" fmla="*/ 1930069 h 2221962"/>
              <a:gd name="connsiteX35" fmla="*/ 0 w 288915"/>
              <a:gd name="connsiteY35" fmla="*/ 1894327 h 2221962"/>
              <a:gd name="connsiteX36" fmla="*/ 8936 w 288915"/>
              <a:gd name="connsiteY36" fmla="*/ 1852628 h 2221962"/>
              <a:gd name="connsiteX37" fmla="*/ 29785 w 288915"/>
              <a:gd name="connsiteY37" fmla="*/ 1763273 h 2221962"/>
              <a:gd name="connsiteX38" fmla="*/ 41699 w 288915"/>
              <a:gd name="connsiteY38" fmla="*/ 1697746 h 2221962"/>
              <a:gd name="connsiteX39" fmla="*/ 53613 w 288915"/>
              <a:gd name="connsiteY39" fmla="*/ 1623283 h 2221962"/>
              <a:gd name="connsiteX40" fmla="*/ 62549 w 288915"/>
              <a:gd name="connsiteY40" fmla="*/ 1545842 h 2221962"/>
              <a:gd name="connsiteX41" fmla="*/ 68506 w 288915"/>
              <a:gd name="connsiteY41" fmla="*/ 1456487 h 2221962"/>
              <a:gd name="connsiteX42" fmla="*/ 74463 w 288915"/>
              <a:gd name="connsiteY42" fmla="*/ 1289691 h 2221962"/>
              <a:gd name="connsiteX43" fmla="*/ 92334 w 288915"/>
              <a:gd name="connsiteY43" fmla="*/ 896529 h 222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88915" h="2221962">
                <a:moveTo>
                  <a:pt x="92334" y="896529"/>
                </a:moveTo>
                <a:lnTo>
                  <a:pt x="104248" y="595700"/>
                </a:lnTo>
                <a:lnTo>
                  <a:pt x="110205" y="476560"/>
                </a:lnTo>
                <a:lnTo>
                  <a:pt x="110205" y="425926"/>
                </a:lnTo>
                <a:lnTo>
                  <a:pt x="107226" y="366356"/>
                </a:lnTo>
                <a:lnTo>
                  <a:pt x="101269" y="294872"/>
                </a:lnTo>
                <a:lnTo>
                  <a:pt x="89355" y="241259"/>
                </a:lnTo>
                <a:lnTo>
                  <a:pt x="56592" y="142968"/>
                </a:lnTo>
                <a:lnTo>
                  <a:pt x="163818" y="0"/>
                </a:lnTo>
                <a:lnTo>
                  <a:pt x="232323" y="71484"/>
                </a:lnTo>
                <a:lnTo>
                  <a:pt x="250194" y="95312"/>
                </a:lnTo>
                <a:lnTo>
                  <a:pt x="268065" y="128076"/>
                </a:lnTo>
                <a:lnTo>
                  <a:pt x="282958" y="163818"/>
                </a:lnTo>
                <a:lnTo>
                  <a:pt x="288915" y="211474"/>
                </a:lnTo>
                <a:lnTo>
                  <a:pt x="288915" y="419969"/>
                </a:lnTo>
                <a:lnTo>
                  <a:pt x="285936" y="938228"/>
                </a:lnTo>
                <a:cubicBezTo>
                  <a:pt x="283950" y="1061339"/>
                  <a:pt x="281965" y="1184451"/>
                  <a:pt x="279979" y="1307562"/>
                </a:cubicBezTo>
                <a:lnTo>
                  <a:pt x="268065" y="1703703"/>
                </a:lnTo>
                <a:lnTo>
                  <a:pt x="268065" y="1873478"/>
                </a:lnTo>
                <a:lnTo>
                  <a:pt x="268065" y="1950919"/>
                </a:lnTo>
                <a:lnTo>
                  <a:pt x="268065" y="2007510"/>
                </a:lnTo>
                <a:lnTo>
                  <a:pt x="262108" y="2073037"/>
                </a:lnTo>
                <a:lnTo>
                  <a:pt x="250194" y="2129629"/>
                </a:lnTo>
                <a:lnTo>
                  <a:pt x="238280" y="2171328"/>
                </a:lnTo>
                <a:lnTo>
                  <a:pt x="214452" y="2207070"/>
                </a:lnTo>
                <a:lnTo>
                  <a:pt x="199560" y="2218984"/>
                </a:lnTo>
                <a:lnTo>
                  <a:pt x="184667" y="2221962"/>
                </a:lnTo>
                <a:lnTo>
                  <a:pt x="166796" y="2221962"/>
                </a:lnTo>
                <a:lnTo>
                  <a:pt x="145947" y="2210048"/>
                </a:lnTo>
                <a:lnTo>
                  <a:pt x="110205" y="2180263"/>
                </a:lnTo>
                <a:lnTo>
                  <a:pt x="89355" y="2159414"/>
                </a:lnTo>
                <a:lnTo>
                  <a:pt x="59570" y="2108779"/>
                </a:lnTo>
                <a:lnTo>
                  <a:pt x="35742" y="2055166"/>
                </a:lnTo>
                <a:lnTo>
                  <a:pt x="14893" y="1992618"/>
                </a:lnTo>
                <a:lnTo>
                  <a:pt x="0" y="1930069"/>
                </a:lnTo>
                <a:lnTo>
                  <a:pt x="0" y="1894327"/>
                </a:lnTo>
                <a:lnTo>
                  <a:pt x="8936" y="1852628"/>
                </a:lnTo>
                <a:lnTo>
                  <a:pt x="29785" y="1763273"/>
                </a:lnTo>
                <a:lnTo>
                  <a:pt x="41699" y="1697746"/>
                </a:lnTo>
                <a:lnTo>
                  <a:pt x="53613" y="1623283"/>
                </a:lnTo>
                <a:lnTo>
                  <a:pt x="62549" y="1545842"/>
                </a:lnTo>
                <a:lnTo>
                  <a:pt x="68506" y="1456487"/>
                </a:lnTo>
                <a:lnTo>
                  <a:pt x="74463" y="1289691"/>
                </a:lnTo>
                <a:lnTo>
                  <a:pt x="92334" y="8965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3D210EA1-2C5B-42B8-971C-C5A84971095B}"/>
              </a:ext>
            </a:extLst>
          </p:cNvPr>
          <p:cNvSpPr/>
          <p:nvPr/>
        </p:nvSpPr>
        <p:spPr>
          <a:xfrm>
            <a:off x="5776913" y="3141663"/>
            <a:ext cx="481012" cy="896937"/>
          </a:xfrm>
          <a:custGeom>
            <a:avLst/>
            <a:gdLst>
              <a:gd name="connsiteX0" fmla="*/ 116681 w 481012"/>
              <a:gd name="connsiteY0" fmla="*/ 500062 h 897731"/>
              <a:gd name="connsiteX1" fmla="*/ 169068 w 481012"/>
              <a:gd name="connsiteY1" fmla="*/ 300037 h 897731"/>
              <a:gd name="connsiteX2" fmla="*/ 180975 w 481012"/>
              <a:gd name="connsiteY2" fmla="*/ 259556 h 897731"/>
              <a:gd name="connsiteX3" fmla="*/ 188118 w 481012"/>
              <a:gd name="connsiteY3" fmla="*/ 226219 h 897731"/>
              <a:gd name="connsiteX4" fmla="*/ 192881 w 481012"/>
              <a:gd name="connsiteY4" fmla="*/ 197644 h 897731"/>
              <a:gd name="connsiteX5" fmla="*/ 192881 w 481012"/>
              <a:gd name="connsiteY5" fmla="*/ 178594 h 897731"/>
              <a:gd name="connsiteX6" fmla="*/ 188118 w 481012"/>
              <a:gd name="connsiteY6" fmla="*/ 154781 h 897731"/>
              <a:gd name="connsiteX7" fmla="*/ 178593 w 481012"/>
              <a:gd name="connsiteY7" fmla="*/ 138112 h 897731"/>
              <a:gd name="connsiteX8" fmla="*/ 164306 w 481012"/>
              <a:gd name="connsiteY8" fmla="*/ 121444 h 897731"/>
              <a:gd name="connsiteX9" fmla="*/ 147637 w 481012"/>
              <a:gd name="connsiteY9" fmla="*/ 107156 h 897731"/>
              <a:gd name="connsiteX10" fmla="*/ 121443 w 481012"/>
              <a:gd name="connsiteY10" fmla="*/ 95250 h 897731"/>
              <a:gd name="connsiteX11" fmla="*/ 59531 w 481012"/>
              <a:gd name="connsiteY11" fmla="*/ 76200 h 897731"/>
              <a:gd name="connsiteX12" fmla="*/ 4762 w 481012"/>
              <a:gd name="connsiteY12" fmla="*/ 45244 h 897731"/>
              <a:gd name="connsiteX13" fmla="*/ 321468 w 481012"/>
              <a:gd name="connsiteY13" fmla="*/ 0 h 897731"/>
              <a:gd name="connsiteX14" fmla="*/ 385762 w 481012"/>
              <a:gd name="connsiteY14" fmla="*/ 59531 h 897731"/>
              <a:gd name="connsiteX15" fmla="*/ 421481 w 481012"/>
              <a:gd name="connsiteY15" fmla="*/ 88106 h 897731"/>
              <a:gd name="connsiteX16" fmla="*/ 452437 w 481012"/>
              <a:gd name="connsiteY16" fmla="*/ 116681 h 897731"/>
              <a:gd name="connsiteX17" fmla="*/ 471487 w 481012"/>
              <a:gd name="connsiteY17" fmla="*/ 142875 h 897731"/>
              <a:gd name="connsiteX18" fmla="*/ 478631 w 481012"/>
              <a:gd name="connsiteY18" fmla="*/ 161925 h 897731"/>
              <a:gd name="connsiteX19" fmla="*/ 481012 w 481012"/>
              <a:gd name="connsiteY19" fmla="*/ 183356 h 897731"/>
              <a:gd name="connsiteX20" fmla="*/ 476250 w 481012"/>
              <a:gd name="connsiteY20" fmla="*/ 202406 h 897731"/>
              <a:gd name="connsiteX21" fmla="*/ 461962 w 481012"/>
              <a:gd name="connsiteY21" fmla="*/ 219075 h 897731"/>
              <a:gd name="connsiteX22" fmla="*/ 445293 w 481012"/>
              <a:gd name="connsiteY22" fmla="*/ 230981 h 897731"/>
              <a:gd name="connsiteX23" fmla="*/ 423862 w 481012"/>
              <a:gd name="connsiteY23" fmla="*/ 240506 h 897731"/>
              <a:gd name="connsiteX24" fmla="*/ 416718 w 481012"/>
              <a:gd name="connsiteY24" fmla="*/ 245269 h 897731"/>
              <a:gd name="connsiteX25" fmla="*/ 345281 w 481012"/>
              <a:gd name="connsiteY25" fmla="*/ 378619 h 897731"/>
              <a:gd name="connsiteX26" fmla="*/ 242887 w 481012"/>
              <a:gd name="connsiteY26" fmla="*/ 571500 h 897731"/>
              <a:gd name="connsiteX27" fmla="*/ 73818 w 481012"/>
              <a:gd name="connsiteY27" fmla="*/ 892969 h 897731"/>
              <a:gd name="connsiteX28" fmla="*/ 0 w 481012"/>
              <a:gd name="connsiteY28" fmla="*/ 897731 h 897731"/>
              <a:gd name="connsiteX29" fmla="*/ 26193 w 481012"/>
              <a:gd name="connsiteY29" fmla="*/ 802481 h 897731"/>
              <a:gd name="connsiteX30" fmla="*/ 71437 w 481012"/>
              <a:gd name="connsiteY30" fmla="*/ 657225 h 897731"/>
              <a:gd name="connsiteX31" fmla="*/ 116681 w 481012"/>
              <a:gd name="connsiteY31" fmla="*/ 500062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1012" h="897731">
                <a:moveTo>
                  <a:pt x="116681" y="500062"/>
                </a:moveTo>
                <a:lnTo>
                  <a:pt x="169068" y="300037"/>
                </a:lnTo>
                <a:lnTo>
                  <a:pt x="180975" y="259556"/>
                </a:lnTo>
                <a:lnTo>
                  <a:pt x="188118" y="226219"/>
                </a:lnTo>
                <a:lnTo>
                  <a:pt x="192881" y="197644"/>
                </a:lnTo>
                <a:lnTo>
                  <a:pt x="192881" y="178594"/>
                </a:lnTo>
                <a:lnTo>
                  <a:pt x="188118" y="154781"/>
                </a:lnTo>
                <a:lnTo>
                  <a:pt x="178593" y="138112"/>
                </a:lnTo>
                <a:lnTo>
                  <a:pt x="164306" y="121444"/>
                </a:lnTo>
                <a:lnTo>
                  <a:pt x="147637" y="107156"/>
                </a:lnTo>
                <a:lnTo>
                  <a:pt x="121443" y="95250"/>
                </a:lnTo>
                <a:lnTo>
                  <a:pt x="59531" y="76200"/>
                </a:lnTo>
                <a:lnTo>
                  <a:pt x="4762" y="45244"/>
                </a:lnTo>
                <a:lnTo>
                  <a:pt x="321468" y="0"/>
                </a:lnTo>
                <a:lnTo>
                  <a:pt x="385762" y="59531"/>
                </a:lnTo>
                <a:lnTo>
                  <a:pt x="421481" y="88106"/>
                </a:lnTo>
                <a:lnTo>
                  <a:pt x="452437" y="116681"/>
                </a:lnTo>
                <a:lnTo>
                  <a:pt x="471487" y="142875"/>
                </a:lnTo>
                <a:lnTo>
                  <a:pt x="478631" y="161925"/>
                </a:lnTo>
                <a:lnTo>
                  <a:pt x="481012" y="183356"/>
                </a:lnTo>
                <a:lnTo>
                  <a:pt x="476250" y="202406"/>
                </a:lnTo>
                <a:lnTo>
                  <a:pt x="461962" y="219075"/>
                </a:lnTo>
                <a:lnTo>
                  <a:pt x="445293" y="230981"/>
                </a:lnTo>
                <a:lnTo>
                  <a:pt x="423862" y="240506"/>
                </a:lnTo>
                <a:lnTo>
                  <a:pt x="416718" y="245269"/>
                </a:lnTo>
                <a:lnTo>
                  <a:pt x="345281" y="378619"/>
                </a:lnTo>
                <a:lnTo>
                  <a:pt x="242887" y="571500"/>
                </a:lnTo>
                <a:lnTo>
                  <a:pt x="73818" y="892969"/>
                </a:lnTo>
                <a:lnTo>
                  <a:pt x="0" y="897731"/>
                </a:lnTo>
                <a:lnTo>
                  <a:pt x="26193" y="802481"/>
                </a:lnTo>
                <a:lnTo>
                  <a:pt x="71437" y="657225"/>
                </a:lnTo>
                <a:lnTo>
                  <a:pt x="116681" y="500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2D686D91-0FF3-446B-B742-E7559100CF77}"/>
              </a:ext>
            </a:extLst>
          </p:cNvPr>
          <p:cNvSpPr/>
          <p:nvPr/>
        </p:nvSpPr>
        <p:spPr>
          <a:xfrm>
            <a:off x="5543550" y="3790950"/>
            <a:ext cx="1436688" cy="2087563"/>
          </a:xfrm>
          <a:custGeom>
            <a:avLst/>
            <a:gdLst>
              <a:gd name="connsiteX0" fmla="*/ 778329 w 1436914"/>
              <a:gd name="connsiteY0" fmla="*/ 247650 h 2087336"/>
              <a:gd name="connsiteX1" fmla="*/ 579664 w 1436914"/>
              <a:gd name="connsiteY1" fmla="*/ 266700 h 2087336"/>
              <a:gd name="connsiteX2" fmla="*/ 416379 w 1436914"/>
              <a:gd name="connsiteY2" fmla="*/ 285750 h 2087336"/>
              <a:gd name="connsiteX3" fmla="*/ 293914 w 1436914"/>
              <a:gd name="connsiteY3" fmla="*/ 302079 h 2087336"/>
              <a:gd name="connsiteX4" fmla="*/ 225879 w 1436914"/>
              <a:gd name="connsiteY4" fmla="*/ 310243 h 2087336"/>
              <a:gd name="connsiteX5" fmla="*/ 81643 w 1436914"/>
              <a:gd name="connsiteY5" fmla="*/ 307521 h 2087336"/>
              <a:gd name="connsiteX6" fmla="*/ 48986 w 1436914"/>
              <a:gd name="connsiteY6" fmla="*/ 307521 h 2087336"/>
              <a:gd name="connsiteX7" fmla="*/ 0 w 1436914"/>
              <a:gd name="connsiteY7" fmla="*/ 168729 h 2087336"/>
              <a:gd name="connsiteX8" fmla="*/ 46264 w 1436914"/>
              <a:gd name="connsiteY8" fmla="*/ 190500 h 2087336"/>
              <a:gd name="connsiteX9" fmla="*/ 70757 w 1436914"/>
              <a:gd name="connsiteY9" fmla="*/ 195943 h 2087336"/>
              <a:gd name="connsiteX10" fmla="*/ 106136 w 1436914"/>
              <a:gd name="connsiteY10" fmla="*/ 195943 h 2087336"/>
              <a:gd name="connsiteX11" fmla="*/ 166007 w 1436914"/>
              <a:gd name="connsiteY11" fmla="*/ 190500 h 2087336"/>
              <a:gd name="connsiteX12" fmla="*/ 266700 w 1436914"/>
              <a:gd name="connsiteY12" fmla="*/ 174171 h 2087336"/>
              <a:gd name="connsiteX13" fmla="*/ 372836 w 1436914"/>
              <a:gd name="connsiteY13" fmla="*/ 168729 h 2087336"/>
              <a:gd name="connsiteX14" fmla="*/ 473529 w 1436914"/>
              <a:gd name="connsiteY14" fmla="*/ 152400 h 2087336"/>
              <a:gd name="connsiteX15" fmla="*/ 688521 w 1436914"/>
              <a:gd name="connsiteY15" fmla="*/ 114300 h 2087336"/>
              <a:gd name="connsiteX16" fmla="*/ 835479 w 1436914"/>
              <a:gd name="connsiteY16" fmla="*/ 87086 h 2087336"/>
              <a:gd name="connsiteX17" fmla="*/ 881743 w 1436914"/>
              <a:gd name="connsiteY17" fmla="*/ 76200 h 2087336"/>
              <a:gd name="connsiteX18" fmla="*/ 933450 w 1436914"/>
              <a:gd name="connsiteY18" fmla="*/ 59871 h 2087336"/>
              <a:gd name="connsiteX19" fmla="*/ 987879 w 1436914"/>
              <a:gd name="connsiteY19" fmla="*/ 40821 h 2087336"/>
              <a:gd name="connsiteX20" fmla="*/ 1039586 w 1436914"/>
              <a:gd name="connsiteY20" fmla="*/ 16329 h 2087336"/>
              <a:gd name="connsiteX21" fmla="*/ 1069521 w 1436914"/>
              <a:gd name="connsiteY21" fmla="*/ 2721 h 2087336"/>
              <a:gd name="connsiteX22" fmla="*/ 1083129 w 1436914"/>
              <a:gd name="connsiteY22" fmla="*/ 0 h 2087336"/>
              <a:gd name="connsiteX23" fmla="*/ 1102179 w 1436914"/>
              <a:gd name="connsiteY23" fmla="*/ 2721 h 2087336"/>
              <a:gd name="connsiteX24" fmla="*/ 1151164 w 1436914"/>
              <a:gd name="connsiteY24" fmla="*/ 24493 h 2087336"/>
              <a:gd name="connsiteX25" fmla="*/ 1208314 w 1436914"/>
              <a:gd name="connsiteY25" fmla="*/ 51707 h 2087336"/>
              <a:gd name="connsiteX26" fmla="*/ 1246414 w 1436914"/>
              <a:gd name="connsiteY26" fmla="*/ 78921 h 2087336"/>
              <a:gd name="connsiteX27" fmla="*/ 1319893 w 1436914"/>
              <a:gd name="connsiteY27" fmla="*/ 133350 h 2087336"/>
              <a:gd name="connsiteX28" fmla="*/ 1357993 w 1436914"/>
              <a:gd name="connsiteY28" fmla="*/ 166007 h 2087336"/>
              <a:gd name="connsiteX29" fmla="*/ 1393371 w 1436914"/>
              <a:gd name="connsiteY29" fmla="*/ 201386 h 2087336"/>
              <a:gd name="connsiteX30" fmla="*/ 1412421 w 1436914"/>
              <a:gd name="connsiteY30" fmla="*/ 223157 h 2087336"/>
              <a:gd name="connsiteX31" fmla="*/ 1426029 w 1436914"/>
              <a:gd name="connsiteY31" fmla="*/ 244929 h 2087336"/>
              <a:gd name="connsiteX32" fmla="*/ 1434193 w 1436914"/>
              <a:gd name="connsiteY32" fmla="*/ 263979 h 2087336"/>
              <a:gd name="connsiteX33" fmla="*/ 1436914 w 1436914"/>
              <a:gd name="connsiteY33" fmla="*/ 285750 h 2087336"/>
              <a:gd name="connsiteX34" fmla="*/ 1431471 w 1436914"/>
              <a:gd name="connsiteY34" fmla="*/ 310243 h 2087336"/>
              <a:gd name="connsiteX35" fmla="*/ 1420586 w 1436914"/>
              <a:gd name="connsiteY35" fmla="*/ 321129 h 2087336"/>
              <a:gd name="connsiteX36" fmla="*/ 1409700 w 1436914"/>
              <a:gd name="connsiteY36" fmla="*/ 334736 h 2087336"/>
              <a:gd name="connsiteX37" fmla="*/ 1371600 w 1436914"/>
              <a:gd name="connsiteY37" fmla="*/ 424543 h 2087336"/>
              <a:gd name="connsiteX38" fmla="*/ 1366157 w 1436914"/>
              <a:gd name="connsiteY38" fmla="*/ 459921 h 2087336"/>
              <a:gd name="connsiteX39" fmla="*/ 1357993 w 1436914"/>
              <a:gd name="connsiteY39" fmla="*/ 644979 h 2087336"/>
              <a:gd name="connsiteX40" fmla="*/ 1341664 w 1436914"/>
              <a:gd name="connsiteY40" fmla="*/ 1034143 h 2087336"/>
              <a:gd name="connsiteX41" fmla="*/ 1330779 w 1436914"/>
              <a:gd name="connsiteY41" fmla="*/ 1398814 h 2087336"/>
              <a:gd name="connsiteX42" fmla="*/ 1322614 w 1436914"/>
              <a:gd name="connsiteY42" fmla="*/ 1864179 h 2087336"/>
              <a:gd name="connsiteX43" fmla="*/ 1319893 w 1436914"/>
              <a:gd name="connsiteY43" fmla="*/ 1929493 h 2087336"/>
              <a:gd name="connsiteX44" fmla="*/ 1317171 w 1436914"/>
              <a:gd name="connsiteY44" fmla="*/ 1951264 h 2087336"/>
              <a:gd name="connsiteX45" fmla="*/ 1303564 w 1436914"/>
              <a:gd name="connsiteY45" fmla="*/ 1992086 h 2087336"/>
              <a:gd name="connsiteX46" fmla="*/ 1284514 w 1436914"/>
              <a:gd name="connsiteY46" fmla="*/ 2032907 h 2087336"/>
              <a:gd name="connsiteX47" fmla="*/ 1262743 w 1436914"/>
              <a:gd name="connsiteY47" fmla="*/ 2062843 h 2087336"/>
              <a:gd name="connsiteX48" fmla="*/ 1249136 w 1436914"/>
              <a:gd name="connsiteY48" fmla="*/ 2076450 h 2087336"/>
              <a:gd name="connsiteX49" fmla="*/ 1230086 w 1436914"/>
              <a:gd name="connsiteY49" fmla="*/ 2084614 h 2087336"/>
              <a:gd name="connsiteX50" fmla="*/ 1213757 w 1436914"/>
              <a:gd name="connsiteY50" fmla="*/ 2087336 h 2087336"/>
              <a:gd name="connsiteX51" fmla="*/ 1202871 w 1436914"/>
              <a:gd name="connsiteY51" fmla="*/ 2087336 h 2087336"/>
              <a:gd name="connsiteX52" fmla="*/ 1175657 w 1436914"/>
              <a:gd name="connsiteY52" fmla="*/ 2076450 h 2087336"/>
              <a:gd name="connsiteX53" fmla="*/ 1143000 w 1436914"/>
              <a:gd name="connsiteY53" fmla="*/ 2051957 h 2087336"/>
              <a:gd name="connsiteX54" fmla="*/ 1115786 w 1436914"/>
              <a:gd name="connsiteY54" fmla="*/ 2019300 h 2087336"/>
              <a:gd name="connsiteX55" fmla="*/ 1104900 w 1436914"/>
              <a:gd name="connsiteY55" fmla="*/ 1997529 h 2087336"/>
              <a:gd name="connsiteX56" fmla="*/ 1091293 w 1436914"/>
              <a:gd name="connsiteY56" fmla="*/ 1962150 h 2087336"/>
              <a:gd name="connsiteX57" fmla="*/ 1083129 w 1436914"/>
              <a:gd name="connsiteY57" fmla="*/ 1921329 h 2087336"/>
              <a:gd name="connsiteX58" fmla="*/ 1074964 w 1436914"/>
              <a:gd name="connsiteY58" fmla="*/ 1828800 h 2087336"/>
              <a:gd name="connsiteX59" fmla="*/ 1074964 w 1436914"/>
              <a:gd name="connsiteY59" fmla="*/ 1641021 h 2087336"/>
              <a:gd name="connsiteX60" fmla="*/ 1074964 w 1436914"/>
              <a:gd name="connsiteY60" fmla="*/ 1330779 h 2087336"/>
              <a:gd name="connsiteX61" fmla="*/ 1074964 w 1436914"/>
              <a:gd name="connsiteY61" fmla="*/ 933450 h 2087336"/>
              <a:gd name="connsiteX62" fmla="*/ 1083129 w 1436914"/>
              <a:gd name="connsiteY62" fmla="*/ 721179 h 2087336"/>
              <a:gd name="connsiteX63" fmla="*/ 1094014 w 1436914"/>
              <a:gd name="connsiteY63" fmla="*/ 563336 h 2087336"/>
              <a:gd name="connsiteX64" fmla="*/ 1096736 w 1436914"/>
              <a:gd name="connsiteY64" fmla="*/ 410936 h 2087336"/>
              <a:gd name="connsiteX65" fmla="*/ 1096736 w 1436914"/>
              <a:gd name="connsiteY65" fmla="*/ 312964 h 2087336"/>
              <a:gd name="connsiteX66" fmla="*/ 1091293 w 1436914"/>
              <a:gd name="connsiteY66" fmla="*/ 272143 h 2087336"/>
              <a:gd name="connsiteX67" fmla="*/ 1083129 w 1436914"/>
              <a:gd name="connsiteY67" fmla="*/ 255814 h 2087336"/>
              <a:gd name="connsiteX68" fmla="*/ 1077686 w 1436914"/>
              <a:gd name="connsiteY68" fmla="*/ 244929 h 2087336"/>
              <a:gd name="connsiteX69" fmla="*/ 1055914 w 1436914"/>
              <a:gd name="connsiteY69" fmla="*/ 231321 h 2087336"/>
              <a:gd name="connsiteX70" fmla="*/ 1023257 w 1436914"/>
              <a:gd name="connsiteY70" fmla="*/ 223157 h 2087336"/>
              <a:gd name="connsiteX71" fmla="*/ 993321 w 1436914"/>
              <a:gd name="connsiteY71" fmla="*/ 217714 h 2087336"/>
              <a:gd name="connsiteX72" fmla="*/ 881743 w 1436914"/>
              <a:gd name="connsiteY72" fmla="*/ 231321 h 2087336"/>
              <a:gd name="connsiteX73" fmla="*/ 778329 w 1436914"/>
              <a:gd name="connsiteY73" fmla="*/ 247650 h 2087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36914" h="2087336">
                <a:moveTo>
                  <a:pt x="778329" y="247650"/>
                </a:moveTo>
                <a:lnTo>
                  <a:pt x="579664" y="266700"/>
                </a:lnTo>
                <a:lnTo>
                  <a:pt x="416379" y="285750"/>
                </a:lnTo>
                <a:lnTo>
                  <a:pt x="293914" y="302079"/>
                </a:lnTo>
                <a:lnTo>
                  <a:pt x="225879" y="310243"/>
                </a:lnTo>
                <a:lnTo>
                  <a:pt x="81643" y="307521"/>
                </a:lnTo>
                <a:lnTo>
                  <a:pt x="48986" y="307521"/>
                </a:lnTo>
                <a:lnTo>
                  <a:pt x="0" y="168729"/>
                </a:lnTo>
                <a:lnTo>
                  <a:pt x="46264" y="190500"/>
                </a:lnTo>
                <a:lnTo>
                  <a:pt x="70757" y="195943"/>
                </a:lnTo>
                <a:lnTo>
                  <a:pt x="106136" y="195943"/>
                </a:lnTo>
                <a:lnTo>
                  <a:pt x="166007" y="190500"/>
                </a:lnTo>
                <a:lnTo>
                  <a:pt x="266700" y="174171"/>
                </a:lnTo>
                <a:lnTo>
                  <a:pt x="372836" y="168729"/>
                </a:lnTo>
                <a:lnTo>
                  <a:pt x="473529" y="152400"/>
                </a:lnTo>
                <a:lnTo>
                  <a:pt x="688521" y="114300"/>
                </a:lnTo>
                <a:lnTo>
                  <a:pt x="835479" y="87086"/>
                </a:lnTo>
                <a:lnTo>
                  <a:pt x="881743" y="76200"/>
                </a:lnTo>
                <a:lnTo>
                  <a:pt x="933450" y="59871"/>
                </a:lnTo>
                <a:lnTo>
                  <a:pt x="987879" y="40821"/>
                </a:lnTo>
                <a:lnTo>
                  <a:pt x="1039586" y="16329"/>
                </a:lnTo>
                <a:lnTo>
                  <a:pt x="1069521" y="2721"/>
                </a:lnTo>
                <a:lnTo>
                  <a:pt x="1083129" y="0"/>
                </a:lnTo>
                <a:lnTo>
                  <a:pt x="1102179" y="2721"/>
                </a:lnTo>
                <a:lnTo>
                  <a:pt x="1151164" y="24493"/>
                </a:lnTo>
                <a:lnTo>
                  <a:pt x="1208314" y="51707"/>
                </a:lnTo>
                <a:lnTo>
                  <a:pt x="1246414" y="78921"/>
                </a:lnTo>
                <a:lnTo>
                  <a:pt x="1319893" y="133350"/>
                </a:lnTo>
                <a:lnTo>
                  <a:pt x="1357993" y="166007"/>
                </a:lnTo>
                <a:lnTo>
                  <a:pt x="1393371" y="201386"/>
                </a:lnTo>
                <a:lnTo>
                  <a:pt x="1412421" y="223157"/>
                </a:lnTo>
                <a:lnTo>
                  <a:pt x="1426029" y="244929"/>
                </a:lnTo>
                <a:lnTo>
                  <a:pt x="1434193" y="263979"/>
                </a:lnTo>
                <a:lnTo>
                  <a:pt x="1436914" y="285750"/>
                </a:lnTo>
                <a:lnTo>
                  <a:pt x="1431471" y="310243"/>
                </a:lnTo>
                <a:lnTo>
                  <a:pt x="1420586" y="321129"/>
                </a:lnTo>
                <a:lnTo>
                  <a:pt x="1409700" y="334736"/>
                </a:lnTo>
                <a:lnTo>
                  <a:pt x="1371600" y="424543"/>
                </a:lnTo>
                <a:lnTo>
                  <a:pt x="1366157" y="459921"/>
                </a:lnTo>
                <a:lnTo>
                  <a:pt x="1357993" y="644979"/>
                </a:lnTo>
                <a:lnTo>
                  <a:pt x="1341664" y="1034143"/>
                </a:lnTo>
                <a:lnTo>
                  <a:pt x="1330779" y="1398814"/>
                </a:lnTo>
                <a:lnTo>
                  <a:pt x="1322614" y="1864179"/>
                </a:lnTo>
                <a:lnTo>
                  <a:pt x="1319893" y="1929493"/>
                </a:lnTo>
                <a:lnTo>
                  <a:pt x="1317171" y="1951264"/>
                </a:lnTo>
                <a:lnTo>
                  <a:pt x="1303564" y="1992086"/>
                </a:lnTo>
                <a:lnTo>
                  <a:pt x="1284514" y="2032907"/>
                </a:lnTo>
                <a:lnTo>
                  <a:pt x="1262743" y="2062843"/>
                </a:lnTo>
                <a:lnTo>
                  <a:pt x="1249136" y="2076450"/>
                </a:lnTo>
                <a:lnTo>
                  <a:pt x="1230086" y="2084614"/>
                </a:lnTo>
                <a:lnTo>
                  <a:pt x="1213757" y="2087336"/>
                </a:lnTo>
                <a:lnTo>
                  <a:pt x="1202871" y="2087336"/>
                </a:lnTo>
                <a:lnTo>
                  <a:pt x="1175657" y="2076450"/>
                </a:lnTo>
                <a:lnTo>
                  <a:pt x="1143000" y="2051957"/>
                </a:lnTo>
                <a:lnTo>
                  <a:pt x="1115786" y="2019300"/>
                </a:lnTo>
                <a:lnTo>
                  <a:pt x="1104900" y="1997529"/>
                </a:lnTo>
                <a:lnTo>
                  <a:pt x="1091293" y="1962150"/>
                </a:lnTo>
                <a:lnTo>
                  <a:pt x="1083129" y="1921329"/>
                </a:lnTo>
                <a:lnTo>
                  <a:pt x="1074964" y="1828800"/>
                </a:lnTo>
                <a:lnTo>
                  <a:pt x="1074964" y="1641021"/>
                </a:lnTo>
                <a:lnTo>
                  <a:pt x="1074964" y="1330779"/>
                </a:lnTo>
                <a:lnTo>
                  <a:pt x="1074964" y="933450"/>
                </a:lnTo>
                <a:lnTo>
                  <a:pt x="1083129" y="721179"/>
                </a:lnTo>
                <a:lnTo>
                  <a:pt x="1094014" y="563336"/>
                </a:lnTo>
                <a:cubicBezTo>
                  <a:pt x="1094921" y="512536"/>
                  <a:pt x="1095829" y="461736"/>
                  <a:pt x="1096736" y="410936"/>
                </a:cubicBezTo>
                <a:lnTo>
                  <a:pt x="1096736" y="312964"/>
                </a:lnTo>
                <a:lnTo>
                  <a:pt x="1091293" y="272143"/>
                </a:lnTo>
                <a:lnTo>
                  <a:pt x="1083129" y="255814"/>
                </a:lnTo>
                <a:lnTo>
                  <a:pt x="1077686" y="244929"/>
                </a:lnTo>
                <a:lnTo>
                  <a:pt x="1055914" y="231321"/>
                </a:lnTo>
                <a:lnTo>
                  <a:pt x="1023257" y="223157"/>
                </a:lnTo>
                <a:lnTo>
                  <a:pt x="993321" y="217714"/>
                </a:lnTo>
                <a:lnTo>
                  <a:pt x="881743" y="231321"/>
                </a:lnTo>
                <a:lnTo>
                  <a:pt x="778329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172481D7-2883-4A6F-B08D-377F8AA638AB}"/>
              </a:ext>
            </a:extLst>
          </p:cNvPr>
          <p:cNvSpPr/>
          <p:nvPr/>
        </p:nvSpPr>
        <p:spPr>
          <a:xfrm>
            <a:off x="5599113" y="4591050"/>
            <a:ext cx="1108075" cy="290513"/>
          </a:xfrm>
          <a:custGeom>
            <a:avLst/>
            <a:gdLst>
              <a:gd name="connsiteX0" fmla="*/ 764381 w 1109662"/>
              <a:gd name="connsiteY0" fmla="*/ 23813 h 290513"/>
              <a:gd name="connsiteX1" fmla="*/ 538162 w 1109662"/>
              <a:gd name="connsiteY1" fmla="*/ 59531 h 290513"/>
              <a:gd name="connsiteX2" fmla="*/ 292894 w 1109662"/>
              <a:gd name="connsiteY2" fmla="*/ 97631 h 290513"/>
              <a:gd name="connsiteX3" fmla="*/ 0 w 1109662"/>
              <a:gd name="connsiteY3" fmla="*/ 142875 h 290513"/>
              <a:gd name="connsiteX4" fmla="*/ 9525 w 1109662"/>
              <a:gd name="connsiteY4" fmla="*/ 254794 h 290513"/>
              <a:gd name="connsiteX5" fmla="*/ 104775 w 1109662"/>
              <a:gd name="connsiteY5" fmla="*/ 278606 h 290513"/>
              <a:gd name="connsiteX6" fmla="*/ 166687 w 1109662"/>
              <a:gd name="connsiteY6" fmla="*/ 288131 h 290513"/>
              <a:gd name="connsiteX7" fmla="*/ 202406 w 1109662"/>
              <a:gd name="connsiteY7" fmla="*/ 290513 h 290513"/>
              <a:gd name="connsiteX8" fmla="*/ 230981 w 1109662"/>
              <a:gd name="connsiteY8" fmla="*/ 288131 h 290513"/>
              <a:gd name="connsiteX9" fmla="*/ 395287 w 1109662"/>
              <a:gd name="connsiteY9" fmla="*/ 250031 h 290513"/>
              <a:gd name="connsiteX10" fmla="*/ 642937 w 1109662"/>
              <a:gd name="connsiteY10" fmla="*/ 200025 h 290513"/>
              <a:gd name="connsiteX11" fmla="*/ 866775 w 1109662"/>
              <a:gd name="connsiteY11" fmla="*/ 154781 h 290513"/>
              <a:gd name="connsiteX12" fmla="*/ 935831 w 1109662"/>
              <a:gd name="connsiteY12" fmla="*/ 154781 h 290513"/>
              <a:gd name="connsiteX13" fmla="*/ 1081087 w 1109662"/>
              <a:gd name="connsiteY13" fmla="*/ 157163 h 290513"/>
              <a:gd name="connsiteX14" fmla="*/ 1109662 w 1109662"/>
              <a:gd name="connsiteY14" fmla="*/ 157163 h 290513"/>
              <a:gd name="connsiteX15" fmla="*/ 1107281 w 1109662"/>
              <a:gd name="connsiteY15" fmla="*/ 0 h 290513"/>
              <a:gd name="connsiteX16" fmla="*/ 973931 w 1109662"/>
              <a:gd name="connsiteY16" fmla="*/ 0 h 290513"/>
              <a:gd name="connsiteX17" fmla="*/ 909637 w 1109662"/>
              <a:gd name="connsiteY17" fmla="*/ 0 h 290513"/>
              <a:gd name="connsiteX18" fmla="*/ 764381 w 1109662"/>
              <a:gd name="connsiteY18" fmla="*/ 23813 h 29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09662" h="290513">
                <a:moveTo>
                  <a:pt x="764381" y="23813"/>
                </a:moveTo>
                <a:lnTo>
                  <a:pt x="538162" y="59531"/>
                </a:lnTo>
                <a:lnTo>
                  <a:pt x="292894" y="97631"/>
                </a:lnTo>
                <a:lnTo>
                  <a:pt x="0" y="142875"/>
                </a:lnTo>
                <a:lnTo>
                  <a:pt x="9525" y="254794"/>
                </a:lnTo>
                <a:lnTo>
                  <a:pt x="104775" y="278606"/>
                </a:lnTo>
                <a:lnTo>
                  <a:pt x="166687" y="288131"/>
                </a:lnTo>
                <a:lnTo>
                  <a:pt x="202406" y="290513"/>
                </a:lnTo>
                <a:lnTo>
                  <a:pt x="230981" y="288131"/>
                </a:lnTo>
                <a:lnTo>
                  <a:pt x="395287" y="250031"/>
                </a:lnTo>
                <a:lnTo>
                  <a:pt x="642937" y="200025"/>
                </a:lnTo>
                <a:lnTo>
                  <a:pt x="866775" y="154781"/>
                </a:lnTo>
                <a:lnTo>
                  <a:pt x="935831" y="154781"/>
                </a:lnTo>
                <a:lnTo>
                  <a:pt x="1081087" y="157163"/>
                </a:lnTo>
                <a:lnTo>
                  <a:pt x="1109662" y="157163"/>
                </a:lnTo>
                <a:cubicBezTo>
                  <a:pt x="1108868" y="104775"/>
                  <a:pt x="1108075" y="52388"/>
                  <a:pt x="1107281" y="0"/>
                </a:cubicBezTo>
                <a:lnTo>
                  <a:pt x="973931" y="0"/>
                </a:lnTo>
                <a:lnTo>
                  <a:pt x="909637" y="0"/>
                </a:lnTo>
                <a:lnTo>
                  <a:pt x="764381" y="23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BE97B817-BCB9-4B4E-8E83-8D237471264D}"/>
              </a:ext>
            </a:extLst>
          </p:cNvPr>
          <p:cNvSpPr/>
          <p:nvPr/>
        </p:nvSpPr>
        <p:spPr>
          <a:xfrm>
            <a:off x="5573713" y="5459413"/>
            <a:ext cx="1112837" cy="307975"/>
          </a:xfrm>
          <a:custGeom>
            <a:avLst/>
            <a:gdLst>
              <a:gd name="connsiteX0" fmla="*/ 795338 w 1112044"/>
              <a:gd name="connsiteY0" fmla="*/ 195263 h 307182"/>
              <a:gd name="connsiteX1" fmla="*/ 621507 w 1112044"/>
              <a:gd name="connsiteY1" fmla="*/ 214313 h 307182"/>
              <a:gd name="connsiteX2" fmla="*/ 440532 w 1112044"/>
              <a:gd name="connsiteY2" fmla="*/ 238125 h 307182"/>
              <a:gd name="connsiteX3" fmla="*/ 247650 w 1112044"/>
              <a:gd name="connsiteY3" fmla="*/ 266700 h 307182"/>
              <a:gd name="connsiteX4" fmla="*/ 4763 w 1112044"/>
              <a:gd name="connsiteY4" fmla="*/ 307182 h 307182"/>
              <a:gd name="connsiteX5" fmla="*/ 0 w 1112044"/>
              <a:gd name="connsiteY5" fmla="*/ 138113 h 307182"/>
              <a:gd name="connsiteX6" fmla="*/ 164307 w 1112044"/>
              <a:gd name="connsiteY6" fmla="*/ 128588 h 307182"/>
              <a:gd name="connsiteX7" fmla="*/ 307182 w 1112044"/>
              <a:gd name="connsiteY7" fmla="*/ 114300 h 307182"/>
              <a:gd name="connsiteX8" fmla="*/ 478632 w 1112044"/>
              <a:gd name="connsiteY8" fmla="*/ 90488 h 307182"/>
              <a:gd name="connsiteX9" fmla="*/ 692944 w 1112044"/>
              <a:gd name="connsiteY9" fmla="*/ 52388 h 307182"/>
              <a:gd name="connsiteX10" fmla="*/ 928688 w 1112044"/>
              <a:gd name="connsiteY10" fmla="*/ 0 h 307182"/>
              <a:gd name="connsiteX11" fmla="*/ 954882 w 1112044"/>
              <a:gd name="connsiteY11" fmla="*/ 4763 h 307182"/>
              <a:gd name="connsiteX12" fmla="*/ 992982 w 1112044"/>
              <a:gd name="connsiteY12" fmla="*/ 14288 h 307182"/>
              <a:gd name="connsiteX13" fmla="*/ 1107282 w 1112044"/>
              <a:gd name="connsiteY13" fmla="*/ 33338 h 307182"/>
              <a:gd name="connsiteX14" fmla="*/ 1112044 w 1112044"/>
              <a:gd name="connsiteY14" fmla="*/ 176213 h 307182"/>
              <a:gd name="connsiteX15" fmla="*/ 966788 w 1112044"/>
              <a:gd name="connsiteY15" fmla="*/ 180975 h 307182"/>
              <a:gd name="connsiteX16" fmla="*/ 795338 w 1112044"/>
              <a:gd name="connsiteY16" fmla="*/ 195263 h 307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12044" h="307182">
                <a:moveTo>
                  <a:pt x="795338" y="195263"/>
                </a:moveTo>
                <a:lnTo>
                  <a:pt x="621507" y="214313"/>
                </a:lnTo>
                <a:lnTo>
                  <a:pt x="440532" y="238125"/>
                </a:lnTo>
                <a:lnTo>
                  <a:pt x="247650" y="266700"/>
                </a:lnTo>
                <a:lnTo>
                  <a:pt x="4763" y="307182"/>
                </a:lnTo>
                <a:lnTo>
                  <a:pt x="0" y="138113"/>
                </a:lnTo>
                <a:lnTo>
                  <a:pt x="164307" y="128588"/>
                </a:lnTo>
                <a:lnTo>
                  <a:pt x="307182" y="114300"/>
                </a:lnTo>
                <a:lnTo>
                  <a:pt x="478632" y="90488"/>
                </a:lnTo>
                <a:lnTo>
                  <a:pt x="692944" y="52388"/>
                </a:lnTo>
                <a:lnTo>
                  <a:pt x="928688" y="0"/>
                </a:lnTo>
                <a:lnTo>
                  <a:pt x="954882" y="4763"/>
                </a:lnTo>
                <a:lnTo>
                  <a:pt x="992982" y="14288"/>
                </a:lnTo>
                <a:lnTo>
                  <a:pt x="1107282" y="33338"/>
                </a:lnTo>
                <a:lnTo>
                  <a:pt x="1112044" y="176213"/>
                </a:lnTo>
                <a:lnTo>
                  <a:pt x="966788" y="180975"/>
                </a:lnTo>
                <a:lnTo>
                  <a:pt x="795338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1177032-E71C-44CE-B850-AB3B029C5AA7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65263"/>
            <a:ext cx="4841875" cy="4557712"/>
            <a:chOff x="2582863" y="1617663"/>
            <a:chExt cx="4841875" cy="4557712"/>
          </a:xfrm>
        </p:grpSpPr>
        <p:sp>
          <p:nvSpPr>
            <p:cNvPr id="22" name="フリーフォーム 149">
              <a:extLst>
                <a:ext uri="{FF2B5EF4-FFF2-40B4-BE49-F238E27FC236}">
                  <a16:creationId xmlns:a16="http://schemas.microsoft.com/office/drawing/2014/main" id="{23CD6841-3D0D-453A-B713-4DC1BA1FDFE1}"/>
                </a:ext>
              </a:extLst>
            </p:cNvPr>
            <p:cNvSpPr/>
            <p:nvPr/>
          </p:nvSpPr>
          <p:spPr>
            <a:xfrm>
              <a:off x="3014663" y="1639888"/>
              <a:ext cx="974725" cy="1284287"/>
            </a:xfrm>
            <a:custGeom>
              <a:avLst/>
              <a:gdLst>
                <a:gd name="connsiteX0" fmla="*/ 773906 w 973931"/>
                <a:gd name="connsiteY0" fmla="*/ 471488 h 1283494"/>
                <a:gd name="connsiteX1" fmla="*/ 695325 w 973931"/>
                <a:gd name="connsiteY1" fmla="*/ 561975 h 1283494"/>
                <a:gd name="connsiteX2" fmla="*/ 576262 w 973931"/>
                <a:gd name="connsiteY2" fmla="*/ 704850 h 1283494"/>
                <a:gd name="connsiteX3" fmla="*/ 457200 w 973931"/>
                <a:gd name="connsiteY3" fmla="*/ 857250 h 1283494"/>
                <a:gd name="connsiteX4" fmla="*/ 321468 w 973931"/>
                <a:gd name="connsiteY4" fmla="*/ 1026319 h 1283494"/>
                <a:gd name="connsiteX5" fmla="*/ 116681 w 973931"/>
                <a:gd name="connsiteY5" fmla="*/ 1283494 h 1283494"/>
                <a:gd name="connsiteX6" fmla="*/ 0 w 973931"/>
                <a:gd name="connsiteY6" fmla="*/ 1216819 h 1283494"/>
                <a:gd name="connsiteX7" fmla="*/ 23812 w 973931"/>
                <a:gd name="connsiteY7" fmla="*/ 1193007 h 1283494"/>
                <a:gd name="connsiteX8" fmla="*/ 57150 w 973931"/>
                <a:gd name="connsiteY8" fmla="*/ 1164432 h 1283494"/>
                <a:gd name="connsiteX9" fmla="*/ 90487 w 973931"/>
                <a:gd name="connsiteY9" fmla="*/ 1138238 h 1283494"/>
                <a:gd name="connsiteX10" fmla="*/ 102393 w 973931"/>
                <a:gd name="connsiteY10" fmla="*/ 1131094 h 1283494"/>
                <a:gd name="connsiteX11" fmla="*/ 140493 w 973931"/>
                <a:gd name="connsiteY11" fmla="*/ 1066800 h 1283494"/>
                <a:gd name="connsiteX12" fmla="*/ 207168 w 973931"/>
                <a:gd name="connsiteY12" fmla="*/ 962025 h 1283494"/>
                <a:gd name="connsiteX13" fmla="*/ 307181 w 973931"/>
                <a:gd name="connsiteY13" fmla="*/ 802482 h 1283494"/>
                <a:gd name="connsiteX14" fmla="*/ 404812 w 973931"/>
                <a:gd name="connsiteY14" fmla="*/ 647700 h 1283494"/>
                <a:gd name="connsiteX15" fmla="*/ 495300 w 973931"/>
                <a:gd name="connsiteY15" fmla="*/ 507207 h 1283494"/>
                <a:gd name="connsiteX16" fmla="*/ 578643 w 973931"/>
                <a:gd name="connsiteY16" fmla="*/ 373857 h 1283494"/>
                <a:gd name="connsiteX17" fmla="*/ 640556 w 973931"/>
                <a:gd name="connsiteY17" fmla="*/ 276225 h 1283494"/>
                <a:gd name="connsiteX18" fmla="*/ 652462 w 973931"/>
                <a:gd name="connsiteY18" fmla="*/ 250032 h 1283494"/>
                <a:gd name="connsiteX19" fmla="*/ 654843 w 973931"/>
                <a:gd name="connsiteY19" fmla="*/ 235744 h 1283494"/>
                <a:gd name="connsiteX20" fmla="*/ 654843 w 973931"/>
                <a:gd name="connsiteY20" fmla="*/ 216694 h 1283494"/>
                <a:gd name="connsiteX21" fmla="*/ 647700 w 973931"/>
                <a:gd name="connsiteY21" fmla="*/ 197644 h 1283494"/>
                <a:gd name="connsiteX22" fmla="*/ 635793 w 973931"/>
                <a:gd name="connsiteY22" fmla="*/ 180975 h 1283494"/>
                <a:gd name="connsiteX23" fmla="*/ 585787 w 973931"/>
                <a:gd name="connsiteY23" fmla="*/ 130969 h 1283494"/>
                <a:gd name="connsiteX24" fmla="*/ 526256 w 973931"/>
                <a:gd name="connsiteY24" fmla="*/ 73819 h 1283494"/>
                <a:gd name="connsiteX25" fmla="*/ 507206 w 973931"/>
                <a:gd name="connsiteY25" fmla="*/ 52388 h 1283494"/>
                <a:gd name="connsiteX26" fmla="*/ 492918 w 973931"/>
                <a:gd name="connsiteY26" fmla="*/ 35719 h 1283494"/>
                <a:gd name="connsiteX27" fmla="*/ 488156 w 973931"/>
                <a:gd name="connsiteY27" fmla="*/ 21432 h 1283494"/>
                <a:gd name="connsiteX28" fmla="*/ 492918 w 973931"/>
                <a:gd name="connsiteY28" fmla="*/ 11907 h 1283494"/>
                <a:gd name="connsiteX29" fmla="*/ 500062 w 973931"/>
                <a:gd name="connsiteY29" fmla="*/ 4763 h 1283494"/>
                <a:gd name="connsiteX30" fmla="*/ 521493 w 973931"/>
                <a:gd name="connsiteY30" fmla="*/ 0 h 1283494"/>
                <a:gd name="connsiteX31" fmla="*/ 545306 w 973931"/>
                <a:gd name="connsiteY31" fmla="*/ 0 h 1283494"/>
                <a:gd name="connsiteX32" fmla="*/ 607218 w 973931"/>
                <a:gd name="connsiteY32" fmla="*/ 11907 h 1283494"/>
                <a:gd name="connsiteX33" fmla="*/ 683418 w 973931"/>
                <a:gd name="connsiteY33" fmla="*/ 33338 h 1283494"/>
                <a:gd name="connsiteX34" fmla="*/ 752475 w 973931"/>
                <a:gd name="connsiteY34" fmla="*/ 57150 h 1283494"/>
                <a:gd name="connsiteX35" fmla="*/ 807243 w 973931"/>
                <a:gd name="connsiteY35" fmla="*/ 85725 h 1283494"/>
                <a:gd name="connsiteX36" fmla="*/ 859631 w 973931"/>
                <a:gd name="connsiteY36" fmla="*/ 119063 h 1283494"/>
                <a:gd name="connsiteX37" fmla="*/ 900112 w 973931"/>
                <a:gd name="connsiteY37" fmla="*/ 150019 h 1283494"/>
                <a:gd name="connsiteX38" fmla="*/ 928687 w 973931"/>
                <a:gd name="connsiteY38" fmla="*/ 180975 h 1283494"/>
                <a:gd name="connsiteX39" fmla="*/ 952500 w 973931"/>
                <a:gd name="connsiteY39" fmla="*/ 209550 h 1283494"/>
                <a:gd name="connsiteX40" fmla="*/ 964406 w 973931"/>
                <a:gd name="connsiteY40" fmla="*/ 228600 h 1283494"/>
                <a:gd name="connsiteX41" fmla="*/ 973931 w 973931"/>
                <a:gd name="connsiteY41" fmla="*/ 257175 h 1283494"/>
                <a:gd name="connsiteX42" fmla="*/ 973931 w 973931"/>
                <a:gd name="connsiteY42" fmla="*/ 276225 h 1283494"/>
                <a:gd name="connsiteX43" fmla="*/ 969168 w 973931"/>
                <a:gd name="connsiteY43" fmla="*/ 290513 h 1283494"/>
                <a:gd name="connsiteX44" fmla="*/ 957262 w 973931"/>
                <a:gd name="connsiteY44" fmla="*/ 300038 h 1283494"/>
                <a:gd name="connsiteX45" fmla="*/ 931068 w 973931"/>
                <a:gd name="connsiteY45" fmla="*/ 309563 h 1283494"/>
                <a:gd name="connsiteX46" fmla="*/ 919162 w 973931"/>
                <a:gd name="connsiteY46" fmla="*/ 314325 h 1283494"/>
                <a:gd name="connsiteX47" fmla="*/ 883443 w 973931"/>
                <a:gd name="connsiteY47" fmla="*/ 352425 h 1283494"/>
                <a:gd name="connsiteX48" fmla="*/ 773906 w 973931"/>
                <a:gd name="connsiteY48" fmla="*/ 471488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3931" h="1283494">
                  <a:moveTo>
                    <a:pt x="773906" y="471488"/>
                  </a:moveTo>
                  <a:lnTo>
                    <a:pt x="695325" y="561975"/>
                  </a:lnTo>
                  <a:lnTo>
                    <a:pt x="576262" y="704850"/>
                  </a:lnTo>
                  <a:lnTo>
                    <a:pt x="457200" y="857250"/>
                  </a:lnTo>
                  <a:lnTo>
                    <a:pt x="321468" y="1026319"/>
                  </a:lnTo>
                  <a:lnTo>
                    <a:pt x="116681" y="1283494"/>
                  </a:lnTo>
                  <a:lnTo>
                    <a:pt x="0" y="1216819"/>
                  </a:lnTo>
                  <a:lnTo>
                    <a:pt x="23812" y="1193007"/>
                  </a:lnTo>
                  <a:lnTo>
                    <a:pt x="57150" y="1164432"/>
                  </a:lnTo>
                  <a:lnTo>
                    <a:pt x="90487" y="1138238"/>
                  </a:lnTo>
                  <a:lnTo>
                    <a:pt x="102393" y="1131094"/>
                  </a:lnTo>
                  <a:lnTo>
                    <a:pt x="140493" y="1066800"/>
                  </a:lnTo>
                  <a:lnTo>
                    <a:pt x="207168" y="962025"/>
                  </a:lnTo>
                  <a:lnTo>
                    <a:pt x="307181" y="802482"/>
                  </a:lnTo>
                  <a:lnTo>
                    <a:pt x="404812" y="647700"/>
                  </a:lnTo>
                  <a:lnTo>
                    <a:pt x="495300" y="507207"/>
                  </a:lnTo>
                  <a:lnTo>
                    <a:pt x="578643" y="373857"/>
                  </a:lnTo>
                  <a:lnTo>
                    <a:pt x="640556" y="276225"/>
                  </a:lnTo>
                  <a:lnTo>
                    <a:pt x="652462" y="250032"/>
                  </a:lnTo>
                  <a:lnTo>
                    <a:pt x="654843" y="235744"/>
                  </a:lnTo>
                  <a:lnTo>
                    <a:pt x="654843" y="216694"/>
                  </a:lnTo>
                  <a:lnTo>
                    <a:pt x="647700" y="197644"/>
                  </a:lnTo>
                  <a:lnTo>
                    <a:pt x="635793" y="180975"/>
                  </a:lnTo>
                  <a:lnTo>
                    <a:pt x="585787" y="130969"/>
                  </a:lnTo>
                  <a:lnTo>
                    <a:pt x="526256" y="73819"/>
                  </a:lnTo>
                  <a:lnTo>
                    <a:pt x="507206" y="52388"/>
                  </a:lnTo>
                  <a:lnTo>
                    <a:pt x="492918" y="35719"/>
                  </a:lnTo>
                  <a:lnTo>
                    <a:pt x="488156" y="21432"/>
                  </a:lnTo>
                  <a:lnTo>
                    <a:pt x="492918" y="11907"/>
                  </a:lnTo>
                  <a:lnTo>
                    <a:pt x="500062" y="4763"/>
                  </a:lnTo>
                  <a:lnTo>
                    <a:pt x="521493" y="0"/>
                  </a:lnTo>
                  <a:lnTo>
                    <a:pt x="545306" y="0"/>
                  </a:lnTo>
                  <a:lnTo>
                    <a:pt x="607218" y="11907"/>
                  </a:lnTo>
                  <a:lnTo>
                    <a:pt x="683418" y="33338"/>
                  </a:lnTo>
                  <a:lnTo>
                    <a:pt x="752475" y="57150"/>
                  </a:lnTo>
                  <a:lnTo>
                    <a:pt x="807243" y="85725"/>
                  </a:lnTo>
                  <a:lnTo>
                    <a:pt x="859631" y="119063"/>
                  </a:lnTo>
                  <a:lnTo>
                    <a:pt x="900112" y="150019"/>
                  </a:lnTo>
                  <a:lnTo>
                    <a:pt x="928687" y="180975"/>
                  </a:lnTo>
                  <a:lnTo>
                    <a:pt x="952500" y="209550"/>
                  </a:lnTo>
                  <a:lnTo>
                    <a:pt x="964406" y="228600"/>
                  </a:lnTo>
                  <a:lnTo>
                    <a:pt x="973931" y="257175"/>
                  </a:lnTo>
                  <a:lnTo>
                    <a:pt x="973931" y="276225"/>
                  </a:lnTo>
                  <a:lnTo>
                    <a:pt x="969168" y="290513"/>
                  </a:lnTo>
                  <a:lnTo>
                    <a:pt x="957262" y="300038"/>
                  </a:lnTo>
                  <a:lnTo>
                    <a:pt x="931068" y="309563"/>
                  </a:lnTo>
                  <a:lnTo>
                    <a:pt x="919162" y="314325"/>
                  </a:lnTo>
                  <a:lnTo>
                    <a:pt x="883443" y="352425"/>
                  </a:lnTo>
                  <a:lnTo>
                    <a:pt x="773906" y="4714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2">
              <a:extLst>
                <a:ext uri="{FF2B5EF4-FFF2-40B4-BE49-F238E27FC236}">
                  <a16:creationId xmlns:a16="http://schemas.microsoft.com/office/drawing/2014/main" id="{81216813-D684-4B34-B339-5523EA1ED420}"/>
                </a:ext>
              </a:extLst>
            </p:cNvPr>
            <p:cNvSpPr/>
            <p:nvPr/>
          </p:nvSpPr>
          <p:spPr>
            <a:xfrm>
              <a:off x="2849563" y="3875088"/>
              <a:ext cx="1466850" cy="476250"/>
            </a:xfrm>
            <a:custGeom>
              <a:avLst/>
              <a:gdLst>
                <a:gd name="connsiteX0" fmla="*/ 1166813 w 1466850"/>
                <a:gd name="connsiteY0" fmla="*/ 57150 h 476250"/>
                <a:gd name="connsiteX1" fmla="*/ 897732 w 1466850"/>
                <a:gd name="connsiteY1" fmla="*/ 109537 h 476250"/>
                <a:gd name="connsiteX2" fmla="*/ 690563 w 1466850"/>
                <a:gd name="connsiteY2" fmla="*/ 145256 h 476250"/>
                <a:gd name="connsiteX3" fmla="*/ 545307 w 1466850"/>
                <a:gd name="connsiteY3" fmla="*/ 166687 h 476250"/>
                <a:gd name="connsiteX4" fmla="*/ 404813 w 1466850"/>
                <a:gd name="connsiteY4" fmla="*/ 185737 h 476250"/>
                <a:gd name="connsiteX5" fmla="*/ 271463 w 1466850"/>
                <a:gd name="connsiteY5" fmla="*/ 195262 h 476250"/>
                <a:gd name="connsiteX6" fmla="*/ 223838 w 1466850"/>
                <a:gd name="connsiteY6" fmla="*/ 192881 h 476250"/>
                <a:gd name="connsiteX7" fmla="*/ 4763 w 1466850"/>
                <a:gd name="connsiteY7" fmla="*/ 197644 h 476250"/>
                <a:gd name="connsiteX8" fmla="*/ 0 w 1466850"/>
                <a:gd name="connsiteY8" fmla="*/ 226219 h 476250"/>
                <a:gd name="connsiteX9" fmla="*/ 7144 w 1466850"/>
                <a:gd name="connsiteY9" fmla="*/ 257175 h 476250"/>
                <a:gd name="connsiteX10" fmla="*/ 23813 w 1466850"/>
                <a:gd name="connsiteY10" fmla="*/ 290512 h 476250"/>
                <a:gd name="connsiteX11" fmla="*/ 61913 w 1466850"/>
                <a:gd name="connsiteY11" fmla="*/ 347662 h 476250"/>
                <a:gd name="connsiteX12" fmla="*/ 111919 w 1466850"/>
                <a:gd name="connsiteY12" fmla="*/ 404812 h 476250"/>
                <a:gd name="connsiteX13" fmla="*/ 140494 w 1466850"/>
                <a:gd name="connsiteY13" fmla="*/ 435769 h 476250"/>
                <a:gd name="connsiteX14" fmla="*/ 164307 w 1466850"/>
                <a:gd name="connsiteY14" fmla="*/ 457200 h 476250"/>
                <a:gd name="connsiteX15" fmla="*/ 185738 w 1466850"/>
                <a:gd name="connsiteY15" fmla="*/ 469106 h 476250"/>
                <a:gd name="connsiteX16" fmla="*/ 200025 w 1466850"/>
                <a:gd name="connsiteY16" fmla="*/ 473869 h 476250"/>
                <a:gd name="connsiteX17" fmla="*/ 211932 w 1466850"/>
                <a:gd name="connsiteY17" fmla="*/ 476250 h 476250"/>
                <a:gd name="connsiteX18" fmla="*/ 230982 w 1466850"/>
                <a:gd name="connsiteY18" fmla="*/ 473869 h 476250"/>
                <a:gd name="connsiteX19" fmla="*/ 259557 w 1466850"/>
                <a:gd name="connsiteY19" fmla="*/ 464344 h 476250"/>
                <a:gd name="connsiteX20" fmla="*/ 278607 w 1466850"/>
                <a:gd name="connsiteY20" fmla="*/ 447675 h 476250"/>
                <a:gd name="connsiteX21" fmla="*/ 297657 w 1466850"/>
                <a:gd name="connsiteY21" fmla="*/ 438150 h 476250"/>
                <a:gd name="connsiteX22" fmla="*/ 404813 w 1466850"/>
                <a:gd name="connsiteY22" fmla="*/ 397669 h 476250"/>
                <a:gd name="connsiteX23" fmla="*/ 521494 w 1466850"/>
                <a:gd name="connsiteY23" fmla="*/ 359569 h 476250"/>
                <a:gd name="connsiteX24" fmla="*/ 597694 w 1466850"/>
                <a:gd name="connsiteY24" fmla="*/ 335756 h 476250"/>
                <a:gd name="connsiteX25" fmla="*/ 659607 w 1466850"/>
                <a:gd name="connsiteY25" fmla="*/ 319087 h 476250"/>
                <a:gd name="connsiteX26" fmla="*/ 912019 w 1466850"/>
                <a:gd name="connsiteY26" fmla="*/ 261937 h 476250"/>
                <a:gd name="connsiteX27" fmla="*/ 1083469 w 1466850"/>
                <a:gd name="connsiteY27" fmla="*/ 202406 h 476250"/>
                <a:gd name="connsiteX28" fmla="*/ 1312069 w 1466850"/>
                <a:gd name="connsiteY28" fmla="*/ 114300 h 476250"/>
                <a:gd name="connsiteX29" fmla="*/ 1466850 w 1466850"/>
                <a:gd name="connsiteY29" fmla="*/ 54769 h 476250"/>
                <a:gd name="connsiteX30" fmla="*/ 1445419 w 1466850"/>
                <a:gd name="connsiteY30" fmla="*/ 0 h 476250"/>
                <a:gd name="connsiteX31" fmla="*/ 1331119 w 1466850"/>
                <a:gd name="connsiteY31" fmla="*/ 23812 h 476250"/>
                <a:gd name="connsiteX32" fmla="*/ 1166813 w 1466850"/>
                <a:gd name="connsiteY32" fmla="*/ 57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66850" h="476250">
                  <a:moveTo>
                    <a:pt x="1166813" y="57150"/>
                  </a:moveTo>
                  <a:lnTo>
                    <a:pt x="897732" y="109537"/>
                  </a:lnTo>
                  <a:lnTo>
                    <a:pt x="690563" y="145256"/>
                  </a:lnTo>
                  <a:lnTo>
                    <a:pt x="545307" y="166687"/>
                  </a:lnTo>
                  <a:lnTo>
                    <a:pt x="404813" y="185737"/>
                  </a:lnTo>
                  <a:lnTo>
                    <a:pt x="271463" y="195262"/>
                  </a:lnTo>
                  <a:lnTo>
                    <a:pt x="223838" y="192881"/>
                  </a:lnTo>
                  <a:lnTo>
                    <a:pt x="4763" y="197644"/>
                  </a:lnTo>
                  <a:lnTo>
                    <a:pt x="0" y="226219"/>
                  </a:lnTo>
                  <a:lnTo>
                    <a:pt x="7144" y="257175"/>
                  </a:lnTo>
                  <a:lnTo>
                    <a:pt x="23813" y="290512"/>
                  </a:lnTo>
                  <a:lnTo>
                    <a:pt x="61913" y="347662"/>
                  </a:lnTo>
                  <a:lnTo>
                    <a:pt x="111919" y="404812"/>
                  </a:lnTo>
                  <a:lnTo>
                    <a:pt x="140494" y="435769"/>
                  </a:lnTo>
                  <a:lnTo>
                    <a:pt x="164307" y="457200"/>
                  </a:lnTo>
                  <a:lnTo>
                    <a:pt x="185738" y="469106"/>
                  </a:lnTo>
                  <a:lnTo>
                    <a:pt x="200025" y="473869"/>
                  </a:lnTo>
                  <a:lnTo>
                    <a:pt x="211932" y="476250"/>
                  </a:lnTo>
                  <a:lnTo>
                    <a:pt x="230982" y="473869"/>
                  </a:lnTo>
                  <a:lnTo>
                    <a:pt x="259557" y="464344"/>
                  </a:lnTo>
                  <a:lnTo>
                    <a:pt x="278607" y="447675"/>
                  </a:lnTo>
                  <a:lnTo>
                    <a:pt x="297657" y="438150"/>
                  </a:lnTo>
                  <a:lnTo>
                    <a:pt x="404813" y="397669"/>
                  </a:lnTo>
                  <a:lnTo>
                    <a:pt x="521494" y="359569"/>
                  </a:lnTo>
                  <a:lnTo>
                    <a:pt x="597694" y="335756"/>
                  </a:lnTo>
                  <a:lnTo>
                    <a:pt x="659607" y="319087"/>
                  </a:lnTo>
                  <a:lnTo>
                    <a:pt x="912019" y="261937"/>
                  </a:lnTo>
                  <a:lnTo>
                    <a:pt x="1083469" y="202406"/>
                  </a:lnTo>
                  <a:lnTo>
                    <a:pt x="1312069" y="114300"/>
                  </a:lnTo>
                  <a:lnTo>
                    <a:pt x="1466850" y="54769"/>
                  </a:lnTo>
                  <a:lnTo>
                    <a:pt x="1445419" y="0"/>
                  </a:lnTo>
                  <a:lnTo>
                    <a:pt x="1331119" y="23812"/>
                  </a:lnTo>
                  <a:lnTo>
                    <a:pt x="1166813" y="57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5">
              <a:extLst>
                <a:ext uri="{FF2B5EF4-FFF2-40B4-BE49-F238E27FC236}">
                  <a16:creationId xmlns:a16="http://schemas.microsoft.com/office/drawing/2014/main" id="{AA5DEAA6-8617-457B-9F84-64B20AB697B8}"/>
                </a:ext>
              </a:extLst>
            </p:cNvPr>
            <p:cNvSpPr/>
            <p:nvPr/>
          </p:nvSpPr>
          <p:spPr>
            <a:xfrm>
              <a:off x="2582863" y="4541838"/>
              <a:ext cx="803275" cy="1287462"/>
            </a:xfrm>
            <a:custGeom>
              <a:avLst/>
              <a:gdLst>
                <a:gd name="connsiteX0" fmla="*/ 628650 w 802482"/>
                <a:gd name="connsiteY0" fmla="*/ 490537 h 1288256"/>
                <a:gd name="connsiteX1" fmla="*/ 483394 w 802482"/>
                <a:gd name="connsiteY1" fmla="*/ 707231 h 1288256"/>
                <a:gd name="connsiteX2" fmla="*/ 300038 w 802482"/>
                <a:gd name="connsiteY2" fmla="*/ 962025 h 1288256"/>
                <a:gd name="connsiteX3" fmla="*/ 95250 w 802482"/>
                <a:gd name="connsiteY3" fmla="*/ 1228725 h 1288256"/>
                <a:gd name="connsiteX4" fmla="*/ 64294 w 802482"/>
                <a:gd name="connsiteY4" fmla="*/ 1269206 h 1288256"/>
                <a:gd name="connsiteX5" fmla="*/ 50007 w 802482"/>
                <a:gd name="connsiteY5" fmla="*/ 1278731 h 1288256"/>
                <a:gd name="connsiteX6" fmla="*/ 26194 w 802482"/>
                <a:gd name="connsiteY6" fmla="*/ 1288256 h 1288256"/>
                <a:gd name="connsiteX7" fmla="*/ 14288 w 802482"/>
                <a:gd name="connsiteY7" fmla="*/ 1288256 h 1288256"/>
                <a:gd name="connsiteX8" fmla="*/ 2382 w 802482"/>
                <a:gd name="connsiteY8" fmla="*/ 1281112 h 1288256"/>
                <a:gd name="connsiteX9" fmla="*/ 0 w 802482"/>
                <a:gd name="connsiteY9" fmla="*/ 1269206 h 1288256"/>
                <a:gd name="connsiteX10" fmla="*/ 7144 w 802482"/>
                <a:gd name="connsiteY10" fmla="*/ 1240631 h 1288256"/>
                <a:gd name="connsiteX11" fmla="*/ 64294 w 802482"/>
                <a:gd name="connsiteY11" fmla="*/ 1128712 h 1288256"/>
                <a:gd name="connsiteX12" fmla="*/ 123825 w 802482"/>
                <a:gd name="connsiteY12" fmla="*/ 1014412 h 1288256"/>
                <a:gd name="connsiteX13" fmla="*/ 197644 w 802482"/>
                <a:gd name="connsiteY13" fmla="*/ 878681 h 1288256"/>
                <a:gd name="connsiteX14" fmla="*/ 252413 w 802482"/>
                <a:gd name="connsiteY14" fmla="*/ 773906 h 1288256"/>
                <a:gd name="connsiteX15" fmla="*/ 316707 w 802482"/>
                <a:gd name="connsiteY15" fmla="*/ 657225 h 1288256"/>
                <a:gd name="connsiteX16" fmla="*/ 388144 w 802482"/>
                <a:gd name="connsiteY16" fmla="*/ 523875 h 1288256"/>
                <a:gd name="connsiteX17" fmla="*/ 409575 w 802482"/>
                <a:gd name="connsiteY17" fmla="*/ 483394 h 1288256"/>
                <a:gd name="connsiteX18" fmla="*/ 426244 w 802482"/>
                <a:gd name="connsiteY18" fmla="*/ 445294 h 1288256"/>
                <a:gd name="connsiteX19" fmla="*/ 447675 w 802482"/>
                <a:gd name="connsiteY19" fmla="*/ 385762 h 1288256"/>
                <a:gd name="connsiteX20" fmla="*/ 459582 w 802482"/>
                <a:gd name="connsiteY20" fmla="*/ 352425 h 1288256"/>
                <a:gd name="connsiteX21" fmla="*/ 473869 w 802482"/>
                <a:gd name="connsiteY21" fmla="*/ 297656 h 1288256"/>
                <a:gd name="connsiteX22" fmla="*/ 481013 w 802482"/>
                <a:gd name="connsiteY22" fmla="*/ 252412 h 1288256"/>
                <a:gd name="connsiteX23" fmla="*/ 481013 w 802482"/>
                <a:gd name="connsiteY23" fmla="*/ 226219 h 1288256"/>
                <a:gd name="connsiteX24" fmla="*/ 473869 w 802482"/>
                <a:gd name="connsiteY24" fmla="*/ 197644 h 1288256"/>
                <a:gd name="connsiteX25" fmla="*/ 450057 w 802482"/>
                <a:gd name="connsiteY25" fmla="*/ 147637 h 1288256"/>
                <a:gd name="connsiteX26" fmla="*/ 423863 w 802482"/>
                <a:gd name="connsiteY26" fmla="*/ 100012 h 1288256"/>
                <a:gd name="connsiteX27" fmla="*/ 411957 w 802482"/>
                <a:gd name="connsiteY27" fmla="*/ 85725 h 1288256"/>
                <a:gd name="connsiteX28" fmla="*/ 390525 w 802482"/>
                <a:gd name="connsiteY28" fmla="*/ 64294 h 1288256"/>
                <a:gd name="connsiteX29" fmla="*/ 378619 w 802482"/>
                <a:gd name="connsiteY29" fmla="*/ 50006 h 1288256"/>
                <a:gd name="connsiteX30" fmla="*/ 373857 w 802482"/>
                <a:gd name="connsiteY30" fmla="*/ 38100 h 1288256"/>
                <a:gd name="connsiteX31" fmla="*/ 371475 w 802482"/>
                <a:gd name="connsiteY31" fmla="*/ 28575 h 1288256"/>
                <a:gd name="connsiteX32" fmla="*/ 376238 w 802482"/>
                <a:gd name="connsiteY32" fmla="*/ 19050 h 1288256"/>
                <a:gd name="connsiteX33" fmla="*/ 392907 w 802482"/>
                <a:gd name="connsiteY33" fmla="*/ 9525 h 1288256"/>
                <a:gd name="connsiteX34" fmla="*/ 419100 w 802482"/>
                <a:gd name="connsiteY34" fmla="*/ 4762 h 1288256"/>
                <a:gd name="connsiteX35" fmla="*/ 457200 w 802482"/>
                <a:gd name="connsiteY35" fmla="*/ 0 h 1288256"/>
                <a:gd name="connsiteX36" fmla="*/ 502444 w 802482"/>
                <a:gd name="connsiteY36" fmla="*/ 14287 h 1288256"/>
                <a:gd name="connsiteX37" fmla="*/ 578644 w 802482"/>
                <a:gd name="connsiteY37" fmla="*/ 50006 h 1288256"/>
                <a:gd name="connsiteX38" fmla="*/ 642938 w 802482"/>
                <a:gd name="connsiteY38" fmla="*/ 88106 h 1288256"/>
                <a:gd name="connsiteX39" fmla="*/ 704850 w 802482"/>
                <a:gd name="connsiteY39" fmla="*/ 135731 h 1288256"/>
                <a:gd name="connsiteX40" fmla="*/ 745332 w 802482"/>
                <a:gd name="connsiteY40" fmla="*/ 173831 h 1288256"/>
                <a:gd name="connsiteX41" fmla="*/ 781050 w 802482"/>
                <a:gd name="connsiteY41" fmla="*/ 204787 h 1288256"/>
                <a:gd name="connsiteX42" fmla="*/ 792957 w 802482"/>
                <a:gd name="connsiteY42" fmla="*/ 223837 h 1288256"/>
                <a:gd name="connsiteX43" fmla="*/ 800100 w 802482"/>
                <a:gd name="connsiteY43" fmla="*/ 240506 h 1288256"/>
                <a:gd name="connsiteX44" fmla="*/ 802482 w 802482"/>
                <a:gd name="connsiteY44" fmla="*/ 261937 h 1288256"/>
                <a:gd name="connsiteX45" fmla="*/ 792957 w 802482"/>
                <a:gd name="connsiteY45" fmla="*/ 285750 h 1288256"/>
                <a:gd name="connsiteX46" fmla="*/ 773907 w 802482"/>
                <a:gd name="connsiteY46" fmla="*/ 307181 h 1288256"/>
                <a:gd name="connsiteX47" fmla="*/ 738188 w 802482"/>
                <a:gd name="connsiteY47" fmla="*/ 330994 h 1288256"/>
                <a:gd name="connsiteX48" fmla="*/ 726282 w 802482"/>
                <a:gd name="connsiteY48" fmla="*/ 338137 h 1288256"/>
                <a:gd name="connsiteX49" fmla="*/ 628650 w 802482"/>
                <a:gd name="connsiteY49" fmla="*/ 490537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2482" h="1288256">
                  <a:moveTo>
                    <a:pt x="628650" y="490537"/>
                  </a:moveTo>
                  <a:lnTo>
                    <a:pt x="483394" y="707231"/>
                  </a:lnTo>
                  <a:lnTo>
                    <a:pt x="300038" y="962025"/>
                  </a:lnTo>
                  <a:lnTo>
                    <a:pt x="95250" y="1228725"/>
                  </a:lnTo>
                  <a:lnTo>
                    <a:pt x="64294" y="1269206"/>
                  </a:lnTo>
                  <a:lnTo>
                    <a:pt x="50007" y="1278731"/>
                  </a:lnTo>
                  <a:lnTo>
                    <a:pt x="26194" y="1288256"/>
                  </a:lnTo>
                  <a:lnTo>
                    <a:pt x="14288" y="1288256"/>
                  </a:lnTo>
                  <a:lnTo>
                    <a:pt x="2382" y="1281112"/>
                  </a:lnTo>
                  <a:lnTo>
                    <a:pt x="0" y="1269206"/>
                  </a:lnTo>
                  <a:lnTo>
                    <a:pt x="7144" y="1240631"/>
                  </a:lnTo>
                  <a:lnTo>
                    <a:pt x="64294" y="1128712"/>
                  </a:lnTo>
                  <a:lnTo>
                    <a:pt x="123825" y="1014412"/>
                  </a:lnTo>
                  <a:lnTo>
                    <a:pt x="197644" y="878681"/>
                  </a:lnTo>
                  <a:lnTo>
                    <a:pt x="252413" y="773906"/>
                  </a:lnTo>
                  <a:lnTo>
                    <a:pt x="316707" y="657225"/>
                  </a:lnTo>
                  <a:lnTo>
                    <a:pt x="388144" y="523875"/>
                  </a:lnTo>
                  <a:lnTo>
                    <a:pt x="409575" y="483394"/>
                  </a:lnTo>
                  <a:lnTo>
                    <a:pt x="426244" y="445294"/>
                  </a:lnTo>
                  <a:lnTo>
                    <a:pt x="447675" y="385762"/>
                  </a:lnTo>
                  <a:lnTo>
                    <a:pt x="459582" y="352425"/>
                  </a:lnTo>
                  <a:lnTo>
                    <a:pt x="473869" y="297656"/>
                  </a:lnTo>
                  <a:lnTo>
                    <a:pt x="481013" y="252412"/>
                  </a:lnTo>
                  <a:lnTo>
                    <a:pt x="481013" y="226219"/>
                  </a:lnTo>
                  <a:lnTo>
                    <a:pt x="473869" y="197644"/>
                  </a:lnTo>
                  <a:lnTo>
                    <a:pt x="450057" y="147637"/>
                  </a:lnTo>
                  <a:lnTo>
                    <a:pt x="423863" y="100012"/>
                  </a:lnTo>
                  <a:lnTo>
                    <a:pt x="411957" y="85725"/>
                  </a:lnTo>
                  <a:lnTo>
                    <a:pt x="390525" y="64294"/>
                  </a:lnTo>
                  <a:lnTo>
                    <a:pt x="378619" y="50006"/>
                  </a:lnTo>
                  <a:lnTo>
                    <a:pt x="373857" y="38100"/>
                  </a:lnTo>
                  <a:lnTo>
                    <a:pt x="371475" y="28575"/>
                  </a:lnTo>
                  <a:lnTo>
                    <a:pt x="376238" y="19050"/>
                  </a:lnTo>
                  <a:lnTo>
                    <a:pt x="392907" y="9525"/>
                  </a:lnTo>
                  <a:lnTo>
                    <a:pt x="419100" y="4762"/>
                  </a:lnTo>
                  <a:lnTo>
                    <a:pt x="457200" y="0"/>
                  </a:lnTo>
                  <a:lnTo>
                    <a:pt x="502444" y="14287"/>
                  </a:lnTo>
                  <a:lnTo>
                    <a:pt x="578644" y="50006"/>
                  </a:lnTo>
                  <a:lnTo>
                    <a:pt x="642938" y="88106"/>
                  </a:lnTo>
                  <a:lnTo>
                    <a:pt x="704850" y="135731"/>
                  </a:lnTo>
                  <a:lnTo>
                    <a:pt x="745332" y="173831"/>
                  </a:lnTo>
                  <a:lnTo>
                    <a:pt x="781050" y="204787"/>
                  </a:lnTo>
                  <a:lnTo>
                    <a:pt x="792957" y="223837"/>
                  </a:lnTo>
                  <a:lnTo>
                    <a:pt x="800100" y="240506"/>
                  </a:lnTo>
                  <a:lnTo>
                    <a:pt x="802482" y="261937"/>
                  </a:lnTo>
                  <a:lnTo>
                    <a:pt x="792957" y="285750"/>
                  </a:lnTo>
                  <a:lnTo>
                    <a:pt x="773907" y="307181"/>
                  </a:lnTo>
                  <a:lnTo>
                    <a:pt x="738188" y="330994"/>
                  </a:lnTo>
                  <a:lnTo>
                    <a:pt x="726282" y="338137"/>
                  </a:lnTo>
                  <a:lnTo>
                    <a:pt x="628650" y="4905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6">
              <a:extLst>
                <a:ext uri="{FF2B5EF4-FFF2-40B4-BE49-F238E27FC236}">
                  <a16:creationId xmlns:a16="http://schemas.microsoft.com/office/drawing/2014/main" id="{F27C158B-CDE4-4B44-80CA-DEB0B25A90A5}"/>
                </a:ext>
              </a:extLst>
            </p:cNvPr>
            <p:cNvSpPr/>
            <p:nvPr/>
          </p:nvSpPr>
          <p:spPr>
            <a:xfrm>
              <a:off x="4029075" y="4459288"/>
              <a:ext cx="487363" cy="841375"/>
            </a:xfrm>
            <a:custGeom>
              <a:avLst/>
              <a:gdLst>
                <a:gd name="connsiteX0" fmla="*/ 202406 w 488156"/>
                <a:gd name="connsiteY0" fmla="*/ 578644 h 840582"/>
                <a:gd name="connsiteX1" fmla="*/ 166688 w 488156"/>
                <a:gd name="connsiteY1" fmla="*/ 473869 h 840582"/>
                <a:gd name="connsiteX2" fmla="*/ 142875 w 488156"/>
                <a:gd name="connsiteY2" fmla="*/ 404813 h 840582"/>
                <a:gd name="connsiteX3" fmla="*/ 119063 w 488156"/>
                <a:gd name="connsiteY3" fmla="*/ 340519 h 840582"/>
                <a:gd name="connsiteX4" fmla="*/ 83344 w 488156"/>
                <a:gd name="connsiteY4" fmla="*/ 245269 h 840582"/>
                <a:gd name="connsiteX5" fmla="*/ 26194 w 488156"/>
                <a:gd name="connsiteY5" fmla="*/ 102394 h 840582"/>
                <a:gd name="connsiteX6" fmla="*/ 2381 w 488156"/>
                <a:gd name="connsiteY6" fmla="*/ 47625 h 840582"/>
                <a:gd name="connsiteX7" fmla="*/ 0 w 488156"/>
                <a:gd name="connsiteY7" fmla="*/ 30957 h 840582"/>
                <a:gd name="connsiteX8" fmla="*/ 0 w 488156"/>
                <a:gd name="connsiteY8" fmla="*/ 16669 h 840582"/>
                <a:gd name="connsiteX9" fmla="*/ 2381 w 488156"/>
                <a:gd name="connsiteY9" fmla="*/ 2382 h 840582"/>
                <a:gd name="connsiteX10" fmla="*/ 9525 w 488156"/>
                <a:gd name="connsiteY10" fmla="*/ 0 h 840582"/>
                <a:gd name="connsiteX11" fmla="*/ 21431 w 488156"/>
                <a:gd name="connsiteY11" fmla="*/ 0 h 840582"/>
                <a:gd name="connsiteX12" fmla="*/ 45244 w 488156"/>
                <a:gd name="connsiteY12" fmla="*/ 16669 h 840582"/>
                <a:gd name="connsiteX13" fmla="*/ 159544 w 488156"/>
                <a:gd name="connsiteY13" fmla="*/ 116682 h 840582"/>
                <a:gd name="connsiteX14" fmla="*/ 309563 w 488156"/>
                <a:gd name="connsiteY14" fmla="*/ 261938 h 840582"/>
                <a:gd name="connsiteX15" fmla="*/ 373856 w 488156"/>
                <a:gd name="connsiteY15" fmla="*/ 321469 h 840582"/>
                <a:gd name="connsiteX16" fmla="*/ 383381 w 488156"/>
                <a:gd name="connsiteY16" fmla="*/ 340519 h 840582"/>
                <a:gd name="connsiteX17" fmla="*/ 411956 w 488156"/>
                <a:gd name="connsiteY17" fmla="*/ 426244 h 840582"/>
                <a:gd name="connsiteX18" fmla="*/ 445294 w 488156"/>
                <a:gd name="connsiteY18" fmla="*/ 511969 h 840582"/>
                <a:gd name="connsiteX19" fmla="*/ 464344 w 488156"/>
                <a:gd name="connsiteY19" fmla="*/ 566738 h 840582"/>
                <a:gd name="connsiteX20" fmla="*/ 478631 w 488156"/>
                <a:gd name="connsiteY20" fmla="*/ 621507 h 840582"/>
                <a:gd name="connsiteX21" fmla="*/ 488156 w 488156"/>
                <a:gd name="connsiteY21" fmla="*/ 683419 h 840582"/>
                <a:gd name="connsiteX22" fmla="*/ 488156 w 488156"/>
                <a:gd name="connsiteY22" fmla="*/ 716757 h 840582"/>
                <a:gd name="connsiteX23" fmla="*/ 485775 w 488156"/>
                <a:gd name="connsiteY23" fmla="*/ 752475 h 840582"/>
                <a:gd name="connsiteX24" fmla="*/ 476250 w 488156"/>
                <a:gd name="connsiteY24" fmla="*/ 781050 h 840582"/>
                <a:gd name="connsiteX25" fmla="*/ 457200 w 488156"/>
                <a:gd name="connsiteY25" fmla="*/ 812007 h 840582"/>
                <a:gd name="connsiteX26" fmla="*/ 433388 w 488156"/>
                <a:gd name="connsiteY26" fmla="*/ 831057 h 840582"/>
                <a:gd name="connsiteX27" fmla="*/ 407194 w 488156"/>
                <a:gd name="connsiteY27" fmla="*/ 838200 h 840582"/>
                <a:gd name="connsiteX28" fmla="*/ 371475 w 488156"/>
                <a:gd name="connsiteY28" fmla="*/ 840582 h 840582"/>
                <a:gd name="connsiteX29" fmla="*/ 342900 w 488156"/>
                <a:gd name="connsiteY29" fmla="*/ 835819 h 840582"/>
                <a:gd name="connsiteX30" fmla="*/ 316706 w 488156"/>
                <a:gd name="connsiteY30" fmla="*/ 823913 h 840582"/>
                <a:gd name="connsiteX31" fmla="*/ 295275 w 488156"/>
                <a:gd name="connsiteY31" fmla="*/ 802482 h 840582"/>
                <a:gd name="connsiteX32" fmla="*/ 283369 w 488156"/>
                <a:gd name="connsiteY32" fmla="*/ 790575 h 840582"/>
                <a:gd name="connsiteX33" fmla="*/ 261938 w 488156"/>
                <a:gd name="connsiteY33" fmla="*/ 754857 h 840582"/>
                <a:gd name="connsiteX34" fmla="*/ 245269 w 488156"/>
                <a:gd name="connsiteY34" fmla="*/ 716757 h 840582"/>
                <a:gd name="connsiteX35" fmla="*/ 202406 w 488156"/>
                <a:gd name="connsiteY35" fmla="*/ 578644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8156" h="840582">
                  <a:moveTo>
                    <a:pt x="202406" y="578644"/>
                  </a:moveTo>
                  <a:lnTo>
                    <a:pt x="166688" y="473869"/>
                  </a:lnTo>
                  <a:lnTo>
                    <a:pt x="142875" y="404813"/>
                  </a:lnTo>
                  <a:lnTo>
                    <a:pt x="119063" y="340519"/>
                  </a:lnTo>
                  <a:lnTo>
                    <a:pt x="83344" y="245269"/>
                  </a:lnTo>
                  <a:lnTo>
                    <a:pt x="26194" y="102394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1" y="2382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4" y="16669"/>
                  </a:lnTo>
                  <a:lnTo>
                    <a:pt x="159544" y="116682"/>
                  </a:lnTo>
                  <a:lnTo>
                    <a:pt x="309563" y="261938"/>
                  </a:lnTo>
                  <a:lnTo>
                    <a:pt x="373856" y="321469"/>
                  </a:lnTo>
                  <a:lnTo>
                    <a:pt x="383381" y="340519"/>
                  </a:lnTo>
                  <a:lnTo>
                    <a:pt x="411956" y="426244"/>
                  </a:lnTo>
                  <a:lnTo>
                    <a:pt x="445294" y="511969"/>
                  </a:lnTo>
                  <a:lnTo>
                    <a:pt x="464344" y="566738"/>
                  </a:lnTo>
                  <a:lnTo>
                    <a:pt x="478631" y="621507"/>
                  </a:lnTo>
                  <a:lnTo>
                    <a:pt x="488156" y="683419"/>
                  </a:lnTo>
                  <a:lnTo>
                    <a:pt x="488156" y="716757"/>
                  </a:lnTo>
                  <a:lnTo>
                    <a:pt x="485775" y="752475"/>
                  </a:lnTo>
                  <a:lnTo>
                    <a:pt x="476250" y="781050"/>
                  </a:lnTo>
                  <a:lnTo>
                    <a:pt x="457200" y="812007"/>
                  </a:lnTo>
                  <a:lnTo>
                    <a:pt x="433388" y="831057"/>
                  </a:lnTo>
                  <a:lnTo>
                    <a:pt x="407194" y="838200"/>
                  </a:lnTo>
                  <a:lnTo>
                    <a:pt x="371475" y="840582"/>
                  </a:lnTo>
                  <a:lnTo>
                    <a:pt x="342900" y="835819"/>
                  </a:lnTo>
                  <a:lnTo>
                    <a:pt x="316706" y="823913"/>
                  </a:lnTo>
                  <a:lnTo>
                    <a:pt x="295275" y="802482"/>
                  </a:lnTo>
                  <a:lnTo>
                    <a:pt x="283369" y="790575"/>
                  </a:lnTo>
                  <a:lnTo>
                    <a:pt x="261938" y="754857"/>
                  </a:lnTo>
                  <a:lnTo>
                    <a:pt x="245269" y="716757"/>
                  </a:lnTo>
                  <a:lnTo>
                    <a:pt x="202406" y="578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7">
              <a:extLst>
                <a:ext uri="{FF2B5EF4-FFF2-40B4-BE49-F238E27FC236}">
                  <a16:creationId xmlns:a16="http://schemas.microsoft.com/office/drawing/2014/main" id="{478BA4BD-AC71-46F7-8316-0B07041AEDFF}"/>
                </a:ext>
              </a:extLst>
            </p:cNvPr>
            <p:cNvSpPr/>
            <p:nvPr/>
          </p:nvSpPr>
          <p:spPr>
            <a:xfrm>
              <a:off x="5602288" y="1617663"/>
              <a:ext cx="514350" cy="801687"/>
            </a:xfrm>
            <a:custGeom>
              <a:avLst/>
              <a:gdLst>
                <a:gd name="connsiteX0" fmla="*/ 188119 w 514350"/>
                <a:gd name="connsiteY0" fmla="*/ 588169 h 802481"/>
                <a:gd name="connsiteX1" fmla="*/ 185738 w 514350"/>
                <a:gd name="connsiteY1" fmla="*/ 495300 h 802481"/>
                <a:gd name="connsiteX2" fmla="*/ 185738 w 514350"/>
                <a:gd name="connsiteY2" fmla="*/ 414337 h 802481"/>
                <a:gd name="connsiteX3" fmla="*/ 180975 w 514350"/>
                <a:gd name="connsiteY3" fmla="*/ 326231 h 802481"/>
                <a:gd name="connsiteX4" fmla="*/ 171450 w 514350"/>
                <a:gd name="connsiteY4" fmla="*/ 247650 h 802481"/>
                <a:gd name="connsiteX5" fmla="*/ 161925 w 514350"/>
                <a:gd name="connsiteY5" fmla="*/ 204787 h 802481"/>
                <a:gd name="connsiteX6" fmla="*/ 150019 w 514350"/>
                <a:gd name="connsiteY6" fmla="*/ 169069 h 802481"/>
                <a:gd name="connsiteX7" fmla="*/ 140494 w 514350"/>
                <a:gd name="connsiteY7" fmla="*/ 152400 h 802481"/>
                <a:gd name="connsiteX8" fmla="*/ 114300 w 514350"/>
                <a:gd name="connsiteY8" fmla="*/ 133350 h 802481"/>
                <a:gd name="connsiteX9" fmla="*/ 57150 w 514350"/>
                <a:gd name="connsiteY9" fmla="*/ 95250 h 802481"/>
                <a:gd name="connsiteX10" fmla="*/ 26194 w 514350"/>
                <a:gd name="connsiteY10" fmla="*/ 73819 h 802481"/>
                <a:gd name="connsiteX11" fmla="*/ 7144 w 514350"/>
                <a:gd name="connsiteY11" fmla="*/ 57150 h 802481"/>
                <a:gd name="connsiteX12" fmla="*/ 0 w 514350"/>
                <a:gd name="connsiteY12" fmla="*/ 42862 h 802481"/>
                <a:gd name="connsiteX13" fmla="*/ 0 w 514350"/>
                <a:gd name="connsiteY13" fmla="*/ 33337 h 802481"/>
                <a:gd name="connsiteX14" fmla="*/ 4763 w 514350"/>
                <a:gd name="connsiteY14" fmla="*/ 21431 h 802481"/>
                <a:gd name="connsiteX15" fmla="*/ 33338 w 514350"/>
                <a:gd name="connsiteY15" fmla="*/ 11906 h 802481"/>
                <a:gd name="connsiteX16" fmla="*/ 90488 w 514350"/>
                <a:gd name="connsiteY16" fmla="*/ 2381 h 802481"/>
                <a:gd name="connsiteX17" fmla="*/ 154782 w 514350"/>
                <a:gd name="connsiteY17" fmla="*/ 0 h 802481"/>
                <a:gd name="connsiteX18" fmla="*/ 183357 w 514350"/>
                <a:gd name="connsiteY18" fmla="*/ 0 h 802481"/>
                <a:gd name="connsiteX19" fmla="*/ 245269 w 514350"/>
                <a:gd name="connsiteY19" fmla="*/ 16669 h 802481"/>
                <a:gd name="connsiteX20" fmla="*/ 330994 w 514350"/>
                <a:gd name="connsiteY20" fmla="*/ 47625 h 802481"/>
                <a:gd name="connsiteX21" fmla="*/ 407194 w 514350"/>
                <a:gd name="connsiteY21" fmla="*/ 78581 h 802481"/>
                <a:gd name="connsiteX22" fmla="*/ 469107 w 514350"/>
                <a:gd name="connsiteY22" fmla="*/ 107156 h 802481"/>
                <a:gd name="connsiteX23" fmla="*/ 485775 w 514350"/>
                <a:gd name="connsiteY23" fmla="*/ 119062 h 802481"/>
                <a:gd name="connsiteX24" fmla="*/ 502444 w 514350"/>
                <a:gd name="connsiteY24" fmla="*/ 138112 h 802481"/>
                <a:gd name="connsiteX25" fmla="*/ 509588 w 514350"/>
                <a:gd name="connsiteY25" fmla="*/ 152400 h 802481"/>
                <a:gd name="connsiteX26" fmla="*/ 514350 w 514350"/>
                <a:gd name="connsiteY26" fmla="*/ 169069 h 802481"/>
                <a:gd name="connsiteX27" fmla="*/ 509588 w 514350"/>
                <a:gd name="connsiteY27" fmla="*/ 188119 h 802481"/>
                <a:gd name="connsiteX28" fmla="*/ 495300 w 514350"/>
                <a:gd name="connsiteY28" fmla="*/ 204787 h 802481"/>
                <a:gd name="connsiteX29" fmla="*/ 473869 w 514350"/>
                <a:gd name="connsiteY29" fmla="*/ 223837 h 802481"/>
                <a:gd name="connsiteX30" fmla="*/ 457200 w 514350"/>
                <a:gd name="connsiteY30" fmla="*/ 240506 h 802481"/>
                <a:gd name="connsiteX31" fmla="*/ 442913 w 514350"/>
                <a:gd name="connsiteY31" fmla="*/ 266700 h 802481"/>
                <a:gd name="connsiteX32" fmla="*/ 433388 w 514350"/>
                <a:gd name="connsiteY32" fmla="*/ 304800 h 802481"/>
                <a:gd name="connsiteX33" fmla="*/ 428625 w 514350"/>
                <a:gd name="connsiteY33" fmla="*/ 352425 h 802481"/>
                <a:gd name="connsiteX34" fmla="*/ 428625 w 514350"/>
                <a:gd name="connsiteY34" fmla="*/ 435769 h 802481"/>
                <a:gd name="connsiteX35" fmla="*/ 433388 w 514350"/>
                <a:gd name="connsiteY35" fmla="*/ 495300 h 802481"/>
                <a:gd name="connsiteX36" fmla="*/ 435769 w 514350"/>
                <a:gd name="connsiteY36" fmla="*/ 778669 h 802481"/>
                <a:gd name="connsiteX37" fmla="*/ 188119 w 514350"/>
                <a:gd name="connsiteY37" fmla="*/ 802481 h 802481"/>
                <a:gd name="connsiteX38" fmla="*/ 188119 w 514350"/>
                <a:gd name="connsiteY38" fmla="*/ 58816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802481">
                  <a:moveTo>
                    <a:pt x="188119" y="588169"/>
                  </a:moveTo>
                  <a:cubicBezTo>
                    <a:pt x="187325" y="557213"/>
                    <a:pt x="186532" y="526256"/>
                    <a:pt x="185738" y="495300"/>
                  </a:cubicBezTo>
                  <a:lnTo>
                    <a:pt x="185738" y="414337"/>
                  </a:lnTo>
                  <a:lnTo>
                    <a:pt x="180975" y="326231"/>
                  </a:lnTo>
                  <a:lnTo>
                    <a:pt x="171450" y="247650"/>
                  </a:lnTo>
                  <a:lnTo>
                    <a:pt x="161925" y="204787"/>
                  </a:lnTo>
                  <a:lnTo>
                    <a:pt x="150019" y="169069"/>
                  </a:lnTo>
                  <a:lnTo>
                    <a:pt x="140494" y="152400"/>
                  </a:lnTo>
                  <a:lnTo>
                    <a:pt x="114300" y="133350"/>
                  </a:lnTo>
                  <a:lnTo>
                    <a:pt x="57150" y="95250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0" y="42862"/>
                  </a:lnTo>
                  <a:lnTo>
                    <a:pt x="0" y="33337"/>
                  </a:lnTo>
                  <a:lnTo>
                    <a:pt x="4763" y="21431"/>
                  </a:lnTo>
                  <a:lnTo>
                    <a:pt x="33338" y="11906"/>
                  </a:lnTo>
                  <a:lnTo>
                    <a:pt x="90488" y="2381"/>
                  </a:lnTo>
                  <a:lnTo>
                    <a:pt x="154782" y="0"/>
                  </a:lnTo>
                  <a:lnTo>
                    <a:pt x="183357" y="0"/>
                  </a:lnTo>
                  <a:lnTo>
                    <a:pt x="245269" y="16669"/>
                  </a:lnTo>
                  <a:lnTo>
                    <a:pt x="330994" y="47625"/>
                  </a:lnTo>
                  <a:lnTo>
                    <a:pt x="407194" y="78581"/>
                  </a:lnTo>
                  <a:lnTo>
                    <a:pt x="469107" y="107156"/>
                  </a:lnTo>
                  <a:lnTo>
                    <a:pt x="485775" y="119062"/>
                  </a:lnTo>
                  <a:lnTo>
                    <a:pt x="502444" y="138112"/>
                  </a:lnTo>
                  <a:lnTo>
                    <a:pt x="509588" y="152400"/>
                  </a:lnTo>
                  <a:lnTo>
                    <a:pt x="514350" y="169069"/>
                  </a:lnTo>
                  <a:lnTo>
                    <a:pt x="509588" y="188119"/>
                  </a:lnTo>
                  <a:lnTo>
                    <a:pt x="495300" y="204787"/>
                  </a:lnTo>
                  <a:lnTo>
                    <a:pt x="473869" y="223837"/>
                  </a:lnTo>
                  <a:lnTo>
                    <a:pt x="457200" y="240506"/>
                  </a:lnTo>
                  <a:lnTo>
                    <a:pt x="442913" y="266700"/>
                  </a:lnTo>
                  <a:lnTo>
                    <a:pt x="433388" y="304800"/>
                  </a:lnTo>
                  <a:lnTo>
                    <a:pt x="428625" y="352425"/>
                  </a:lnTo>
                  <a:lnTo>
                    <a:pt x="428625" y="435769"/>
                  </a:lnTo>
                  <a:lnTo>
                    <a:pt x="433388" y="495300"/>
                  </a:lnTo>
                  <a:cubicBezTo>
                    <a:pt x="434182" y="589756"/>
                    <a:pt x="434975" y="684213"/>
                    <a:pt x="435769" y="778669"/>
                  </a:cubicBezTo>
                  <a:lnTo>
                    <a:pt x="188119" y="802481"/>
                  </a:lnTo>
                  <a:cubicBezTo>
                    <a:pt x="188913" y="742156"/>
                    <a:pt x="189706" y="681831"/>
                    <a:pt x="188119" y="58816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8">
              <a:extLst>
                <a:ext uri="{FF2B5EF4-FFF2-40B4-BE49-F238E27FC236}">
                  <a16:creationId xmlns:a16="http://schemas.microsoft.com/office/drawing/2014/main" id="{60BE22AE-74CC-48BA-9D11-E137FEEF45F0}"/>
                </a:ext>
              </a:extLst>
            </p:cNvPr>
            <p:cNvSpPr/>
            <p:nvPr/>
          </p:nvSpPr>
          <p:spPr>
            <a:xfrm>
              <a:off x="4500563" y="2195513"/>
              <a:ext cx="377825" cy="1119187"/>
            </a:xfrm>
            <a:custGeom>
              <a:avLst/>
              <a:gdLst>
                <a:gd name="connsiteX0" fmla="*/ 347662 w 378618"/>
                <a:gd name="connsiteY0" fmla="*/ 561975 h 1119187"/>
                <a:gd name="connsiteX1" fmla="*/ 307181 w 378618"/>
                <a:gd name="connsiteY1" fmla="*/ 750093 h 1119187"/>
                <a:gd name="connsiteX2" fmla="*/ 242887 w 378618"/>
                <a:gd name="connsiteY2" fmla="*/ 985837 h 1119187"/>
                <a:gd name="connsiteX3" fmla="*/ 219075 w 378618"/>
                <a:gd name="connsiteY3" fmla="*/ 1069181 h 1119187"/>
                <a:gd name="connsiteX4" fmla="*/ 207168 w 378618"/>
                <a:gd name="connsiteY4" fmla="*/ 1088231 h 1119187"/>
                <a:gd name="connsiteX5" fmla="*/ 188118 w 378618"/>
                <a:gd name="connsiteY5" fmla="*/ 1104900 h 1119187"/>
                <a:gd name="connsiteX6" fmla="*/ 173831 w 378618"/>
                <a:gd name="connsiteY6" fmla="*/ 1112043 h 1119187"/>
                <a:gd name="connsiteX7" fmla="*/ 154781 w 378618"/>
                <a:gd name="connsiteY7" fmla="*/ 1119187 h 1119187"/>
                <a:gd name="connsiteX8" fmla="*/ 142875 w 378618"/>
                <a:gd name="connsiteY8" fmla="*/ 1119187 h 1119187"/>
                <a:gd name="connsiteX9" fmla="*/ 130968 w 378618"/>
                <a:gd name="connsiteY9" fmla="*/ 1116806 h 1119187"/>
                <a:gd name="connsiteX10" fmla="*/ 114300 w 378618"/>
                <a:gd name="connsiteY10" fmla="*/ 1109662 h 1119187"/>
                <a:gd name="connsiteX11" fmla="*/ 90487 w 378618"/>
                <a:gd name="connsiteY11" fmla="*/ 1097756 h 1119187"/>
                <a:gd name="connsiteX12" fmla="*/ 61912 w 378618"/>
                <a:gd name="connsiteY12" fmla="*/ 1073943 h 1119187"/>
                <a:gd name="connsiteX13" fmla="*/ 40481 w 378618"/>
                <a:gd name="connsiteY13" fmla="*/ 1052512 h 1119187"/>
                <a:gd name="connsiteX14" fmla="*/ 28575 w 378618"/>
                <a:gd name="connsiteY14" fmla="*/ 1033462 h 1119187"/>
                <a:gd name="connsiteX15" fmla="*/ 16668 w 378618"/>
                <a:gd name="connsiteY15" fmla="*/ 1007268 h 1119187"/>
                <a:gd name="connsiteX16" fmla="*/ 9525 w 378618"/>
                <a:gd name="connsiteY16" fmla="*/ 983456 h 1119187"/>
                <a:gd name="connsiteX17" fmla="*/ 2381 w 378618"/>
                <a:gd name="connsiteY17" fmla="*/ 957262 h 1119187"/>
                <a:gd name="connsiteX18" fmla="*/ 0 w 378618"/>
                <a:gd name="connsiteY18" fmla="*/ 923925 h 1119187"/>
                <a:gd name="connsiteX19" fmla="*/ 0 w 378618"/>
                <a:gd name="connsiteY19" fmla="*/ 888206 h 1119187"/>
                <a:gd name="connsiteX20" fmla="*/ 4762 w 378618"/>
                <a:gd name="connsiteY20" fmla="*/ 838200 h 1119187"/>
                <a:gd name="connsiteX21" fmla="*/ 28575 w 378618"/>
                <a:gd name="connsiteY21" fmla="*/ 762000 h 1119187"/>
                <a:gd name="connsiteX22" fmla="*/ 59531 w 378618"/>
                <a:gd name="connsiteY22" fmla="*/ 695325 h 1119187"/>
                <a:gd name="connsiteX23" fmla="*/ 95250 w 378618"/>
                <a:gd name="connsiteY23" fmla="*/ 621506 h 1119187"/>
                <a:gd name="connsiteX24" fmla="*/ 133350 w 378618"/>
                <a:gd name="connsiteY24" fmla="*/ 538162 h 1119187"/>
                <a:gd name="connsiteX25" fmla="*/ 159543 w 378618"/>
                <a:gd name="connsiteY25" fmla="*/ 466725 h 1119187"/>
                <a:gd name="connsiteX26" fmla="*/ 183356 w 378618"/>
                <a:gd name="connsiteY26" fmla="*/ 397668 h 1119187"/>
                <a:gd name="connsiteX27" fmla="*/ 202406 w 378618"/>
                <a:gd name="connsiteY27" fmla="*/ 333375 h 1119187"/>
                <a:gd name="connsiteX28" fmla="*/ 216693 w 378618"/>
                <a:gd name="connsiteY28" fmla="*/ 273843 h 1119187"/>
                <a:gd name="connsiteX29" fmla="*/ 219075 w 378618"/>
                <a:gd name="connsiteY29" fmla="*/ 242887 h 1119187"/>
                <a:gd name="connsiteX30" fmla="*/ 219075 w 378618"/>
                <a:gd name="connsiteY30" fmla="*/ 209550 h 1119187"/>
                <a:gd name="connsiteX31" fmla="*/ 216693 w 378618"/>
                <a:gd name="connsiteY31" fmla="*/ 178593 h 1119187"/>
                <a:gd name="connsiteX32" fmla="*/ 211931 w 378618"/>
                <a:gd name="connsiteY32" fmla="*/ 159543 h 1119187"/>
                <a:gd name="connsiteX33" fmla="*/ 192881 w 378618"/>
                <a:gd name="connsiteY33" fmla="*/ 123825 h 1119187"/>
                <a:gd name="connsiteX34" fmla="*/ 171450 w 378618"/>
                <a:gd name="connsiteY34" fmla="*/ 95250 h 1119187"/>
                <a:gd name="connsiteX35" fmla="*/ 157162 w 378618"/>
                <a:gd name="connsiteY35" fmla="*/ 78581 h 1119187"/>
                <a:gd name="connsiteX36" fmla="*/ 150018 w 378618"/>
                <a:gd name="connsiteY36" fmla="*/ 64293 h 1119187"/>
                <a:gd name="connsiteX37" fmla="*/ 142875 w 378618"/>
                <a:gd name="connsiteY37" fmla="*/ 47625 h 1119187"/>
                <a:gd name="connsiteX38" fmla="*/ 138112 w 378618"/>
                <a:gd name="connsiteY38" fmla="*/ 23812 h 1119187"/>
                <a:gd name="connsiteX39" fmla="*/ 140493 w 378618"/>
                <a:gd name="connsiteY39" fmla="*/ 7143 h 1119187"/>
                <a:gd name="connsiteX40" fmla="*/ 152400 w 378618"/>
                <a:gd name="connsiteY40" fmla="*/ 0 h 1119187"/>
                <a:gd name="connsiteX41" fmla="*/ 166687 w 378618"/>
                <a:gd name="connsiteY41" fmla="*/ 0 h 1119187"/>
                <a:gd name="connsiteX42" fmla="*/ 200025 w 378618"/>
                <a:gd name="connsiteY42" fmla="*/ 11906 h 1119187"/>
                <a:gd name="connsiteX43" fmla="*/ 238125 w 378618"/>
                <a:gd name="connsiteY43" fmla="*/ 33337 h 1119187"/>
                <a:gd name="connsiteX44" fmla="*/ 261937 w 378618"/>
                <a:gd name="connsiteY44" fmla="*/ 50006 h 1119187"/>
                <a:gd name="connsiteX45" fmla="*/ 285750 w 378618"/>
                <a:gd name="connsiteY45" fmla="*/ 71437 h 1119187"/>
                <a:gd name="connsiteX46" fmla="*/ 307181 w 378618"/>
                <a:gd name="connsiteY46" fmla="*/ 95250 h 1119187"/>
                <a:gd name="connsiteX47" fmla="*/ 333375 w 378618"/>
                <a:gd name="connsiteY47" fmla="*/ 128587 h 1119187"/>
                <a:gd name="connsiteX48" fmla="*/ 366712 w 378618"/>
                <a:gd name="connsiteY48" fmla="*/ 183356 h 1119187"/>
                <a:gd name="connsiteX49" fmla="*/ 378618 w 378618"/>
                <a:gd name="connsiteY49" fmla="*/ 226218 h 1119187"/>
                <a:gd name="connsiteX50" fmla="*/ 376237 w 378618"/>
                <a:gd name="connsiteY50" fmla="*/ 340518 h 1119187"/>
                <a:gd name="connsiteX51" fmla="*/ 361950 w 378618"/>
                <a:gd name="connsiteY51" fmla="*/ 485775 h 1119187"/>
                <a:gd name="connsiteX52" fmla="*/ 347662 w 378618"/>
                <a:gd name="connsiteY52" fmla="*/ 561975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8618" h="1119187">
                  <a:moveTo>
                    <a:pt x="347662" y="561975"/>
                  </a:moveTo>
                  <a:lnTo>
                    <a:pt x="307181" y="750093"/>
                  </a:lnTo>
                  <a:lnTo>
                    <a:pt x="242887" y="985837"/>
                  </a:lnTo>
                  <a:lnTo>
                    <a:pt x="219075" y="1069181"/>
                  </a:lnTo>
                  <a:lnTo>
                    <a:pt x="207168" y="1088231"/>
                  </a:lnTo>
                  <a:lnTo>
                    <a:pt x="188118" y="1104900"/>
                  </a:lnTo>
                  <a:lnTo>
                    <a:pt x="173831" y="1112043"/>
                  </a:lnTo>
                  <a:lnTo>
                    <a:pt x="154781" y="1119187"/>
                  </a:lnTo>
                  <a:lnTo>
                    <a:pt x="142875" y="1119187"/>
                  </a:lnTo>
                  <a:lnTo>
                    <a:pt x="130968" y="1116806"/>
                  </a:lnTo>
                  <a:lnTo>
                    <a:pt x="114300" y="1109662"/>
                  </a:lnTo>
                  <a:lnTo>
                    <a:pt x="90487" y="1097756"/>
                  </a:lnTo>
                  <a:lnTo>
                    <a:pt x="61912" y="1073943"/>
                  </a:lnTo>
                  <a:lnTo>
                    <a:pt x="40481" y="1052512"/>
                  </a:lnTo>
                  <a:lnTo>
                    <a:pt x="28575" y="1033462"/>
                  </a:lnTo>
                  <a:lnTo>
                    <a:pt x="16668" y="1007268"/>
                  </a:lnTo>
                  <a:lnTo>
                    <a:pt x="9525" y="983456"/>
                  </a:lnTo>
                  <a:lnTo>
                    <a:pt x="2381" y="957262"/>
                  </a:lnTo>
                  <a:lnTo>
                    <a:pt x="0" y="923925"/>
                  </a:lnTo>
                  <a:lnTo>
                    <a:pt x="0" y="888206"/>
                  </a:lnTo>
                  <a:lnTo>
                    <a:pt x="4762" y="838200"/>
                  </a:lnTo>
                  <a:lnTo>
                    <a:pt x="28575" y="762000"/>
                  </a:lnTo>
                  <a:lnTo>
                    <a:pt x="59531" y="695325"/>
                  </a:lnTo>
                  <a:lnTo>
                    <a:pt x="95250" y="621506"/>
                  </a:lnTo>
                  <a:lnTo>
                    <a:pt x="133350" y="538162"/>
                  </a:lnTo>
                  <a:lnTo>
                    <a:pt x="159543" y="466725"/>
                  </a:lnTo>
                  <a:lnTo>
                    <a:pt x="183356" y="397668"/>
                  </a:lnTo>
                  <a:lnTo>
                    <a:pt x="202406" y="333375"/>
                  </a:lnTo>
                  <a:lnTo>
                    <a:pt x="216693" y="273843"/>
                  </a:lnTo>
                  <a:lnTo>
                    <a:pt x="219075" y="242887"/>
                  </a:lnTo>
                  <a:lnTo>
                    <a:pt x="219075" y="209550"/>
                  </a:lnTo>
                  <a:lnTo>
                    <a:pt x="216693" y="178593"/>
                  </a:lnTo>
                  <a:lnTo>
                    <a:pt x="211931" y="159543"/>
                  </a:lnTo>
                  <a:lnTo>
                    <a:pt x="192881" y="123825"/>
                  </a:lnTo>
                  <a:lnTo>
                    <a:pt x="171450" y="95250"/>
                  </a:lnTo>
                  <a:lnTo>
                    <a:pt x="157162" y="78581"/>
                  </a:lnTo>
                  <a:lnTo>
                    <a:pt x="150018" y="64293"/>
                  </a:lnTo>
                  <a:lnTo>
                    <a:pt x="142875" y="47625"/>
                  </a:lnTo>
                  <a:lnTo>
                    <a:pt x="138112" y="23812"/>
                  </a:lnTo>
                  <a:lnTo>
                    <a:pt x="140493" y="7143"/>
                  </a:lnTo>
                  <a:lnTo>
                    <a:pt x="152400" y="0"/>
                  </a:lnTo>
                  <a:lnTo>
                    <a:pt x="166687" y="0"/>
                  </a:lnTo>
                  <a:lnTo>
                    <a:pt x="200025" y="11906"/>
                  </a:lnTo>
                  <a:lnTo>
                    <a:pt x="238125" y="33337"/>
                  </a:lnTo>
                  <a:lnTo>
                    <a:pt x="261937" y="50006"/>
                  </a:lnTo>
                  <a:lnTo>
                    <a:pt x="285750" y="71437"/>
                  </a:lnTo>
                  <a:lnTo>
                    <a:pt x="307181" y="95250"/>
                  </a:lnTo>
                  <a:lnTo>
                    <a:pt x="333375" y="128587"/>
                  </a:lnTo>
                  <a:lnTo>
                    <a:pt x="366712" y="183356"/>
                  </a:lnTo>
                  <a:lnTo>
                    <a:pt x="378618" y="226218"/>
                  </a:lnTo>
                  <a:cubicBezTo>
                    <a:pt x="377824" y="264318"/>
                    <a:pt x="377031" y="302418"/>
                    <a:pt x="376237" y="340518"/>
                  </a:cubicBezTo>
                  <a:lnTo>
                    <a:pt x="361950" y="485775"/>
                  </a:lnTo>
                  <a:lnTo>
                    <a:pt x="347662" y="5619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61">
              <a:extLst>
                <a:ext uri="{FF2B5EF4-FFF2-40B4-BE49-F238E27FC236}">
                  <a16:creationId xmlns:a16="http://schemas.microsoft.com/office/drawing/2014/main" id="{CC000447-48AB-476C-BD4E-4689DA3C7F72}"/>
                </a:ext>
              </a:extLst>
            </p:cNvPr>
            <p:cNvSpPr/>
            <p:nvPr/>
          </p:nvSpPr>
          <p:spPr>
            <a:xfrm>
              <a:off x="4408488" y="2960688"/>
              <a:ext cx="1039812" cy="1717675"/>
            </a:xfrm>
            <a:custGeom>
              <a:avLst/>
              <a:gdLst>
                <a:gd name="connsiteX0" fmla="*/ 933450 w 1040606"/>
                <a:gd name="connsiteY0" fmla="*/ 471487 h 1719262"/>
                <a:gd name="connsiteX1" fmla="*/ 778669 w 1040606"/>
                <a:gd name="connsiteY1" fmla="*/ 752475 h 1719262"/>
                <a:gd name="connsiteX2" fmla="*/ 633412 w 1040606"/>
                <a:gd name="connsiteY2" fmla="*/ 985837 h 1719262"/>
                <a:gd name="connsiteX3" fmla="*/ 509587 w 1040606"/>
                <a:gd name="connsiteY3" fmla="*/ 1181100 h 1719262"/>
                <a:gd name="connsiteX4" fmla="*/ 390525 w 1040606"/>
                <a:gd name="connsiteY4" fmla="*/ 1323975 h 1719262"/>
                <a:gd name="connsiteX5" fmla="*/ 176212 w 1040606"/>
                <a:gd name="connsiteY5" fmla="*/ 1569244 h 1719262"/>
                <a:gd name="connsiteX6" fmla="*/ 52387 w 1040606"/>
                <a:gd name="connsiteY6" fmla="*/ 1707356 h 1719262"/>
                <a:gd name="connsiteX7" fmla="*/ 35719 w 1040606"/>
                <a:gd name="connsiteY7" fmla="*/ 1716881 h 1719262"/>
                <a:gd name="connsiteX8" fmla="*/ 19050 w 1040606"/>
                <a:gd name="connsiteY8" fmla="*/ 1719262 h 1719262"/>
                <a:gd name="connsiteX9" fmla="*/ 7144 w 1040606"/>
                <a:gd name="connsiteY9" fmla="*/ 1714500 h 1719262"/>
                <a:gd name="connsiteX10" fmla="*/ 2381 w 1040606"/>
                <a:gd name="connsiteY10" fmla="*/ 1704975 h 1719262"/>
                <a:gd name="connsiteX11" fmla="*/ 0 w 1040606"/>
                <a:gd name="connsiteY11" fmla="*/ 1685925 h 1719262"/>
                <a:gd name="connsiteX12" fmla="*/ 4762 w 1040606"/>
                <a:gd name="connsiteY12" fmla="*/ 1662112 h 1719262"/>
                <a:gd name="connsiteX13" fmla="*/ 59531 w 1040606"/>
                <a:gd name="connsiteY13" fmla="*/ 1574006 h 1719262"/>
                <a:gd name="connsiteX14" fmla="*/ 204787 w 1040606"/>
                <a:gd name="connsiteY14" fmla="*/ 1338262 h 1719262"/>
                <a:gd name="connsiteX15" fmla="*/ 342900 w 1040606"/>
                <a:gd name="connsiteY15" fmla="*/ 1116806 h 1719262"/>
                <a:gd name="connsiteX16" fmla="*/ 454819 w 1040606"/>
                <a:gd name="connsiteY16" fmla="*/ 931069 h 1719262"/>
                <a:gd name="connsiteX17" fmla="*/ 554831 w 1040606"/>
                <a:gd name="connsiteY17" fmla="*/ 759619 h 1719262"/>
                <a:gd name="connsiteX18" fmla="*/ 588169 w 1040606"/>
                <a:gd name="connsiteY18" fmla="*/ 683419 h 1719262"/>
                <a:gd name="connsiteX19" fmla="*/ 631031 w 1040606"/>
                <a:gd name="connsiteY19" fmla="*/ 578644 h 1719262"/>
                <a:gd name="connsiteX20" fmla="*/ 664369 w 1040606"/>
                <a:gd name="connsiteY20" fmla="*/ 495300 h 1719262"/>
                <a:gd name="connsiteX21" fmla="*/ 692944 w 1040606"/>
                <a:gd name="connsiteY21" fmla="*/ 411956 h 1719262"/>
                <a:gd name="connsiteX22" fmla="*/ 711994 w 1040606"/>
                <a:gd name="connsiteY22" fmla="*/ 350044 h 1719262"/>
                <a:gd name="connsiteX23" fmla="*/ 723900 w 1040606"/>
                <a:gd name="connsiteY23" fmla="*/ 300037 h 1719262"/>
                <a:gd name="connsiteX24" fmla="*/ 733425 w 1040606"/>
                <a:gd name="connsiteY24" fmla="*/ 250031 h 1719262"/>
                <a:gd name="connsiteX25" fmla="*/ 735806 w 1040606"/>
                <a:gd name="connsiteY25" fmla="*/ 221456 h 1719262"/>
                <a:gd name="connsiteX26" fmla="*/ 731044 w 1040606"/>
                <a:gd name="connsiteY26" fmla="*/ 200025 h 1719262"/>
                <a:gd name="connsiteX27" fmla="*/ 723900 w 1040606"/>
                <a:gd name="connsiteY27" fmla="*/ 180975 h 1719262"/>
                <a:gd name="connsiteX28" fmla="*/ 702469 w 1040606"/>
                <a:gd name="connsiteY28" fmla="*/ 145256 h 1719262"/>
                <a:gd name="connsiteX29" fmla="*/ 692944 w 1040606"/>
                <a:gd name="connsiteY29" fmla="*/ 130969 h 1719262"/>
                <a:gd name="connsiteX30" fmla="*/ 671512 w 1040606"/>
                <a:gd name="connsiteY30" fmla="*/ 104775 h 1719262"/>
                <a:gd name="connsiteX31" fmla="*/ 628650 w 1040606"/>
                <a:gd name="connsiteY31" fmla="*/ 69056 h 1719262"/>
                <a:gd name="connsiteX32" fmla="*/ 604837 w 1040606"/>
                <a:gd name="connsiteY32" fmla="*/ 50006 h 1719262"/>
                <a:gd name="connsiteX33" fmla="*/ 592931 w 1040606"/>
                <a:gd name="connsiteY33" fmla="*/ 35719 h 1719262"/>
                <a:gd name="connsiteX34" fmla="*/ 590550 w 1040606"/>
                <a:gd name="connsiteY34" fmla="*/ 21431 h 1719262"/>
                <a:gd name="connsiteX35" fmla="*/ 595312 w 1040606"/>
                <a:gd name="connsiteY35" fmla="*/ 9525 h 1719262"/>
                <a:gd name="connsiteX36" fmla="*/ 611981 w 1040606"/>
                <a:gd name="connsiteY36" fmla="*/ 2381 h 1719262"/>
                <a:gd name="connsiteX37" fmla="*/ 650081 w 1040606"/>
                <a:gd name="connsiteY37" fmla="*/ 0 h 1719262"/>
                <a:gd name="connsiteX38" fmla="*/ 704850 w 1040606"/>
                <a:gd name="connsiteY38" fmla="*/ 4762 h 1719262"/>
                <a:gd name="connsiteX39" fmla="*/ 802481 w 1040606"/>
                <a:gd name="connsiteY39" fmla="*/ 28575 h 1719262"/>
                <a:gd name="connsiteX40" fmla="*/ 873919 w 1040606"/>
                <a:gd name="connsiteY40" fmla="*/ 54769 h 1719262"/>
                <a:gd name="connsiteX41" fmla="*/ 909637 w 1040606"/>
                <a:gd name="connsiteY41" fmla="*/ 73819 h 1719262"/>
                <a:gd name="connsiteX42" fmla="*/ 942975 w 1040606"/>
                <a:gd name="connsiteY42" fmla="*/ 100012 h 1719262"/>
                <a:gd name="connsiteX43" fmla="*/ 976312 w 1040606"/>
                <a:gd name="connsiteY43" fmla="*/ 138112 h 1719262"/>
                <a:gd name="connsiteX44" fmla="*/ 1000125 w 1040606"/>
                <a:gd name="connsiteY44" fmla="*/ 171450 h 1719262"/>
                <a:gd name="connsiteX45" fmla="*/ 1023937 w 1040606"/>
                <a:gd name="connsiteY45" fmla="*/ 221456 h 1719262"/>
                <a:gd name="connsiteX46" fmla="*/ 1040606 w 1040606"/>
                <a:gd name="connsiteY46" fmla="*/ 264319 h 1719262"/>
                <a:gd name="connsiteX47" fmla="*/ 959644 w 1040606"/>
                <a:gd name="connsiteY47" fmla="*/ 419100 h 1719262"/>
                <a:gd name="connsiteX48" fmla="*/ 933450 w 1040606"/>
                <a:gd name="connsiteY48" fmla="*/ 471487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40606" h="1719262">
                  <a:moveTo>
                    <a:pt x="933450" y="471487"/>
                  </a:moveTo>
                  <a:lnTo>
                    <a:pt x="778669" y="752475"/>
                  </a:lnTo>
                  <a:lnTo>
                    <a:pt x="633412" y="985837"/>
                  </a:lnTo>
                  <a:lnTo>
                    <a:pt x="509587" y="1181100"/>
                  </a:lnTo>
                  <a:lnTo>
                    <a:pt x="390525" y="1323975"/>
                  </a:lnTo>
                  <a:lnTo>
                    <a:pt x="176212" y="1569244"/>
                  </a:lnTo>
                  <a:lnTo>
                    <a:pt x="52387" y="1707356"/>
                  </a:lnTo>
                  <a:lnTo>
                    <a:pt x="35719" y="1716881"/>
                  </a:lnTo>
                  <a:lnTo>
                    <a:pt x="19050" y="1719262"/>
                  </a:lnTo>
                  <a:lnTo>
                    <a:pt x="7144" y="1714500"/>
                  </a:lnTo>
                  <a:lnTo>
                    <a:pt x="2381" y="1704975"/>
                  </a:lnTo>
                  <a:lnTo>
                    <a:pt x="0" y="1685925"/>
                  </a:lnTo>
                  <a:lnTo>
                    <a:pt x="4762" y="1662112"/>
                  </a:lnTo>
                  <a:lnTo>
                    <a:pt x="59531" y="1574006"/>
                  </a:lnTo>
                  <a:lnTo>
                    <a:pt x="204787" y="1338262"/>
                  </a:lnTo>
                  <a:lnTo>
                    <a:pt x="342900" y="1116806"/>
                  </a:lnTo>
                  <a:lnTo>
                    <a:pt x="454819" y="931069"/>
                  </a:lnTo>
                  <a:lnTo>
                    <a:pt x="554831" y="759619"/>
                  </a:lnTo>
                  <a:lnTo>
                    <a:pt x="588169" y="683419"/>
                  </a:lnTo>
                  <a:lnTo>
                    <a:pt x="631031" y="578644"/>
                  </a:lnTo>
                  <a:lnTo>
                    <a:pt x="664369" y="495300"/>
                  </a:lnTo>
                  <a:lnTo>
                    <a:pt x="692944" y="411956"/>
                  </a:lnTo>
                  <a:lnTo>
                    <a:pt x="711994" y="350044"/>
                  </a:lnTo>
                  <a:lnTo>
                    <a:pt x="723900" y="300037"/>
                  </a:lnTo>
                  <a:lnTo>
                    <a:pt x="733425" y="250031"/>
                  </a:lnTo>
                  <a:lnTo>
                    <a:pt x="735806" y="221456"/>
                  </a:lnTo>
                  <a:lnTo>
                    <a:pt x="731044" y="200025"/>
                  </a:lnTo>
                  <a:lnTo>
                    <a:pt x="723900" y="180975"/>
                  </a:lnTo>
                  <a:lnTo>
                    <a:pt x="702469" y="145256"/>
                  </a:lnTo>
                  <a:lnTo>
                    <a:pt x="692944" y="130969"/>
                  </a:lnTo>
                  <a:lnTo>
                    <a:pt x="671512" y="104775"/>
                  </a:lnTo>
                  <a:lnTo>
                    <a:pt x="628650" y="69056"/>
                  </a:lnTo>
                  <a:lnTo>
                    <a:pt x="604837" y="50006"/>
                  </a:lnTo>
                  <a:lnTo>
                    <a:pt x="592931" y="35719"/>
                  </a:lnTo>
                  <a:lnTo>
                    <a:pt x="590550" y="21431"/>
                  </a:lnTo>
                  <a:lnTo>
                    <a:pt x="595312" y="9525"/>
                  </a:lnTo>
                  <a:lnTo>
                    <a:pt x="611981" y="2381"/>
                  </a:lnTo>
                  <a:lnTo>
                    <a:pt x="650081" y="0"/>
                  </a:lnTo>
                  <a:lnTo>
                    <a:pt x="704850" y="4762"/>
                  </a:lnTo>
                  <a:lnTo>
                    <a:pt x="802481" y="28575"/>
                  </a:lnTo>
                  <a:lnTo>
                    <a:pt x="873919" y="54769"/>
                  </a:lnTo>
                  <a:lnTo>
                    <a:pt x="909637" y="73819"/>
                  </a:lnTo>
                  <a:lnTo>
                    <a:pt x="942975" y="100012"/>
                  </a:lnTo>
                  <a:lnTo>
                    <a:pt x="976312" y="138112"/>
                  </a:lnTo>
                  <a:lnTo>
                    <a:pt x="1000125" y="171450"/>
                  </a:lnTo>
                  <a:lnTo>
                    <a:pt x="1023937" y="221456"/>
                  </a:lnTo>
                  <a:lnTo>
                    <a:pt x="1040606" y="264319"/>
                  </a:lnTo>
                  <a:lnTo>
                    <a:pt x="959644" y="419100"/>
                  </a:lnTo>
                  <a:lnTo>
                    <a:pt x="933450" y="4714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3">
              <a:extLst>
                <a:ext uri="{FF2B5EF4-FFF2-40B4-BE49-F238E27FC236}">
                  <a16:creationId xmlns:a16="http://schemas.microsoft.com/office/drawing/2014/main" id="{5EFB2FCE-6FBC-4C51-A046-7A1413C6E058}"/>
                </a:ext>
              </a:extLst>
            </p:cNvPr>
            <p:cNvSpPr/>
            <p:nvPr/>
          </p:nvSpPr>
          <p:spPr>
            <a:xfrm>
              <a:off x="5332413" y="3024188"/>
              <a:ext cx="1930400" cy="400050"/>
            </a:xfrm>
            <a:custGeom>
              <a:avLst/>
              <a:gdLst>
                <a:gd name="connsiteX0" fmla="*/ 1364456 w 1931194"/>
                <a:gd name="connsiteY0" fmla="*/ 280987 h 400050"/>
                <a:gd name="connsiteX1" fmla="*/ 1147762 w 1931194"/>
                <a:gd name="connsiteY1" fmla="*/ 297656 h 400050"/>
                <a:gd name="connsiteX2" fmla="*/ 919162 w 1931194"/>
                <a:gd name="connsiteY2" fmla="*/ 314325 h 400050"/>
                <a:gd name="connsiteX3" fmla="*/ 688181 w 1931194"/>
                <a:gd name="connsiteY3" fmla="*/ 357187 h 400050"/>
                <a:gd name="connsiteX4" fmla="*/ 561975 w 1931194"/>
                <a:gd name="connsiteY4" fmla="*/ 366712 h 400050"/>
                <a:gd name="connsiteX5" fmla="*/ 390525 w 1931194"/>
                <a:gd name="connsiteY5" fmla="*/ 383381 h 400050"/>
                <a:gd name="connsiteX6" fmla="*/ 292894 w 1931194"/>
                <a:gd name="connsiteY6" fmla="*/ 397668 h 400050"/>
                <a:gd name="connsiteX7" fmla="*/ 280987 w 1931194"/>
                <a:gd name="connsiteY7" fmla="*/ 400050 h 400050"/>
                <a:gd name="connsiteX8" fmla="*/ 240506 w 1931194"/>
                <a:gd name="connsiteY8" fmla="*/ 390525 h 400050"/>
                <a:gd name="connsiteX9" fmla="*/ 169069 w 1931194"/>
                <a:gd name="connsiteY9" fmla="*/ 366712 h 400050"/>
                <a:gd name="connsiteX10" fmla="*/ 114300 w 1931194"/>
                <a:gd name="connsiteY10" fmla="*/ 342900 h 400050"/>
                <a:gd name="connsiteX11" fmla="*/ 0 w 1931194"/>
                <a:gd name="connsiteY11" fmla="*/ 288131 h 400050"/>
                <a:gd name="connsiteX12" fmla="*/ 90487 w 1931194"/>
                <a:gd name="connsiteY12" fmla="*/ 142875 h 400050"/>
                <a:gd name="connsiteX13" fmla="*/ 121444 w 1931194"/>
                <a:gd name="connsiteY13" fmla="*/ 211931 h 400050"/>
                <a:gd name="connsiteX14" fmla="*/ 128587 w 1931194"/>
                <a:gd name="connsiteY14" fmla="*/ 219075 h 400050"/>
                <a:gd name="connsiteX15" fmla="*/ 133350 w 1931194"/>
                <a:gd name="connsiteY15" fmla="*/ 223837 h 400050"/>
                <a:gd name="connsiteX16" fmla="*/ 157162 w 1931194"/>
                <a:gd name="connsiteY16" fmla="*/ 233362 h 400050"/>
                <a:gd name="connsiteX17" fmla="*/ 221456 w 1931194"/>
                <a:gd name="connsiteY17" fmla="*/ 247650 h 400050"/>
                <a:gd name="connsiteX18" fmla="*/ 271462 w 1931194"/>
                <a:gd name="connsiteY18" fmla="*/ 252412 h 400050"/>
                <a:gd name="connsiteX19" fmla="*/ 338137 w 1931194"/>
                <a:gd name="connsiteY19" fmla="*/ 247650 h 400050"/>
                <a:gd name="connsiteX20" fmla="*/ 450056 w 1931194"/>
                <a:gd name="connsiteY20" fmla="*/ 230981 h 400050"/>
                <a:gd name="connsiteX21" fmla="*/ 752475 w 1931194"/>
                <a:gd name="connsiteY21" fmla="*/ 183356 h 400050"/>
                <a:gd name="connsiteX22" fmla="*/ 1073944 w 1931194"/>
                <a:gd name="connsiteY22" fmla="*/ 135731 h 400050"/>
                <a:gd name="connsiteX23" fmla="*/ 1273969 w 1931194"/>
                <a:gd name="connsiteY23" fmla="*/ 104775 h 400050"/>
                <a:gd name="connsiteX24" fmla="*/ 1331119 w 1931194"/>
                <a:gd name="connsiteY24" fmla="*/ 92868 h 400050"/>
                <a:gd name="connsiteX25" fmla="*/ 1378744 w 1931194"/>
                <a:gd name="connsiteY25" fmla="*/ 76200 h 400050"/>
                <a:gd name="connsiteX26" fmla="*/ 1431131 w 1931194"/>
                <a:gd name="connsiteY26" fmla="*/ 50006 h 400050"/>
                <a:gd name="connsiteX27" fmla="*/ 1478756 w 1931194"/>
                <a:gd name="connsiteY27" fmla="*/ 21431 h 400050"/>
                <a:gd name="connsiteX28" fmla="*/ 1509712 w 1931194"/>
                <a:gd name="connsiteY28" fmla="*/ 0 h 400050"/>
                <a:gd name="connsiteX29" fmla="*/ 1547812 w 1931194"/>
                <a:gd name="connsiteY29" fmla="*/ 4762 h 400050"/>
                <a:gd name="connsiteX30" fmla="*/ 1638300 w 1931194"/>
                <a:gd name="connsiteY30" fmla="*/ 26193 h 400050"/>
                <a:gd name="connsiteX31" fmla="*/ 1731169 w 1931194"/>
                <a:gd name="connsiteY31" fmla="*/ 47625 h 400050"/>
                <a:gd name="connsiteX32" fmla="*/ 1781175 w 1931194"/>
                <a:gd name="connsiteY32" fmla="*/ 57150 h 400050"/>
                <a:gd name="connsiteX33" fmla="*/ 1838325 w 1931194"/>
                <a:gd name="connsiteY33" fmla="*/ 76200 h 400050"/>
                <a:gd name="connsiteX34" fmla="*/ 1874044 w 1931194"/>
                <a:gd name="connsiteY34" fmla="*/ 95250 h 400050"/>
                <a:gd name="connsiteX35" fmla="*/ 1897856 w 1931194"/>
                <a:gd name="connsiteY35" fmla="*/ 116681 h 400050"/>
                <a:gd name="connsiteX36" fmla="*/ 1921669 w 1931194"/>
                <a:gd name="connsiteY36" fmla="*/ 145256 h 400050"/>
                <a:gd name="connsiteX37" fmla="*/ 1931194 w 1931194"/>
                <a:gd name="connsiteY37" fmla="*/ 164306 h 400050"/>
                <a:gd name="connsiteX38" fmla="*/ 1931194 w 1931194"/>
                <a:gd name="connsiteY38" fmla="*/ 176212 h 400050"/>
                <a:gd name="connsiteX39" fmla="*/ 1924050 w 1931194"/>
                <a:gd name="connsiteY39" fmla="*/ 197643 h 400050"/>
                <a:gd name="connsiteX40" fmla="*/ 1905000 w 1931194"/>
                <a:gd name="connsiteY40" fmla="*/ 214312 h 400050"/>
                <a:gd name="connsiteX41" fmla="*/ 1866900 w 1931194"/>
                <a:gd name="connsiteY41" fmla="*/ 235743 h 400050"/>
                <a:gd name="connsiteX42" fmla="*/ 1843087 w 1931194"/>
                <a:gd name="connsiteY42" fmla="*/ 245268 h 400050"/>
                <a:gd name="connsiteX43" fmla="*/ 1776412 w 1931194"/>
                <a:gd name="connsiteY43" fmla="*/ 247650 h 400050"/>
                <a:gd name="connsiteX44" fmla="*/ 1612106 w 1931194"/>
                <a:gd name="connsiteY44" fmla="*/ 259556 h 400050"/>
                <a:gd name="connsiteX45" fmla="*/ 1364456 w 1931194"/>
                <a:gd name="connsiteY45" fmla="*/ 28098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400050">
                  <a:moveTo>
                    <a:pt x="1364456" y="280987"/>
                  </a:moveTo>
                  <a:lnTo>
                    <a:pt x="1147762" y="297656"/>
                  </a:lnTo>
                  <a:lnTo>
                    <a:pt x="919162" y="314325"/>
                  </a:lnTo>
                  <a:lnTo>
                    <a:pt x="688181" y="357187"/>
                  </a:lnTo>
                  <a:lnTo>
                    <a:pt x="561975" y="366712"/>
                  </a:lnTo>
                  <a:lnTo>
                    <a:pt x="390525" y="383381"/>
                  </a:lnTo>
                  <a:lnTo>
                    <a:pt x="292894" y="397668"/>
                  </a:lnTo>
                  <a:lnTo>
                    <a:pt x="280987" y="400050"/>
                  </a:lnTo>
                  <a:lnTo>
                    <a:pt x="240506" y="390525"/>
                  </a:lnTo>
                  <a:lnTo>
                    <a:pt x="169069" y="366712"/>
                  </a:lnTo>
                  <a:lnTo>
                    <a:pt x="114300" y="342900"/>
                  </a:lnTo>
                  <a:lnTo>
                    <a:pt x="0" y="288131"/>
                  </a:lnTo>
                  <a:lnTo>
                    <a:pt x="90487" y="142875"/>
                  </a:lnTo>
                  <a:lnTo>
                    <a:pt x="121444" y="211931"/>
                  </a:lnTo>
                  <a:lnTo>
                    <a:pt x="128587" y="219075"/>
                  </a:lnTo>
                  <a:lnTo>
                    <a:pt x="133350" y="223837"/>
                  </a:lnTo>
                  <a:lnTo>
                    <a:pt x="157162" y="233362"/>
                  </a:lnTo>
                  <a:lnTo>
                    <a:pt x="221456" y="247650"/>
                  </a:lnTo>
                  <a:lnTo>
                    <a:pt x="271462" y="252412"/>
                  </a:lnTo>
                  <a:lnTo>
                    <a:pt x="338137" y="247650"/>
                  </a:lnTo>
                  <a:lnTo>
                    <a:pt x="450056" y="230981"/>
                  </a:lnTo>
                  <a:lnTo>
                    <a:pt x="752475" y="183356"/>
                  </a:lnTo>
                  <a:lnTo>
                    <a:pt x="1073944" y="135731"/>
                  </a:lnTo>
                  <a:lnTo>
                    <a:pt x="1273969" y="104775"/>
                  </a:lnTo>
                  <a:lnTo>
                    <a:pt x="1331119" y="92868"/>
                  </a:lnTo>
                  <a:lnTo>
                    <a:pt x="1378744" y="76200"/>
                  </a:lnTo>
                  <a:lnTo>
                    <a:pt x="1431131" y="50006"/>
                  </a:lnTo>
                  <a:lnTo>
                    <a:pt x="1478756" y="21431"/>
                  </a:lnTo>
                  <a:lnTo>
                    <a:pt x="1509712" y="0"/>
                  </a:lnTo>
                  <a:lnTo>
                    <a:pt x="1547812" y="4762"/>
                  </a:lnTo>
                  <a:lnTo>
                    <a:pt x="1638300" y="26193"/>
                  </a:lnTo>
                  <a:lnTo>
                    <a:pt x="1731169" y="47625"/>
                  </a:lnTo>
                  <a:lnTo>
                    <a:pt x="1781175" y="57150"/>
                  </a:lnTo>
                  <a:lnTo>
                    <a:pt x="1838325" y="76200"/>
                  </a:lnTo>
                  <a:lnTo>
                    <a:pt x="1874044" y="95250"/>
                  </a:lnTo>
                  <a:lnTo>
                    <a:pt x="1897856" y="116681"/>
                  </a:lnTo>
                  <a:lnTo>
                    <a:pt x="1921669" y="145256"/>
                  </a:lnTo>
                  <a:lnTo>
                    <a:pt x="1931194" y="164306"/>
                  </a:lnTo>
                  <a:lnTo>
                    <a:pt x="1931194" y="176212"/>
                  </a:lnTo>
                  <a:lnTo>
                    <a:pt x="1924050" y="197643"/>
                  </a:lnTo>
                  <a:lnTo>
                    <a:pt x="1905000" y="214312"/>
                  </a:lnTo>
                  <a:lnTo>
                    <a:pt x="1866900" y="235743"/>
                  </a:lnTo>
                  <a:lnTo>
                    <a:pt x="1843087" y="245268"/>
                  </a:lnTo>
                  <a:lnTo>
                    <a:pt x="1776412" y="247650"/>
                  </a:lnTo>
                  <a:lnTo>
                    <a:pt x="1612106" y="259556"/>
                  </a:lnTo>
                  <a:lnTo>
                    <a:pt x="1364456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5">
              <a:extLst>
                <a:ext uri="{FF2B5EF4-FFF2-40B4-BE49-F238E27FC236}">
                  <a16:creationId xmlns:a16="http://schemas.microsoft.com/office/drawing/2014/main" id="{92AA662F-F9F3-44F5-8089-93BF2100D239}"/>
                </a:ext>
              </a:extLst>
            </p:cNvPr>
            <p:cNvSpPr/>
            <p:nvPr/>
          </p:nvSpPr>
          <p:spPr>
            <a:xfrm>
              <a:off x="5495925" y="4035425"/>
              <a:ext cx="317500" cy="1936750"/>
            </a:xfrm>
            <a:custGeom>
              <a:avLst/>
              <a:gdLst>
                <a:gd name="connsiteX0" fmla="*/ 110229 w 318161"/>
                <a:gd name="connsiteY0" fmla="*/ 831729 h 1936524"/>
                <a:gd name="connsiteX1" fmla="*/ 112735 w 318161"/>
                <a:gd name="connsiteY1" fmla="*/ 718994 h 1936524"/>
                <a:gd name="connsiteX2" fmla="*/ 112735 w 318161"/>
                <a:gd name="connsiteY2" fmla="*/ 596239 h 1936524"/>
                <a:gd name="connsiteX3" fmla="*/ 115240 w 318161"/>
                <a:gd name="connsiteY3" fmla="*/ 468474 h 1936524"/>
                <a:gd name="connsiteX4" fmla="*/ 115240 w 318161"/>
                <a:gd name="connsiteY4" fmla="*/ 373276 h 1936524"/>
                <a:gd name="connsiteX5" fmla="*/ 112735 w 318161"/>
                <a:gd name="connsiteY5" fmla="*/ 290604 h 1936524"/>
                <a:gd name="connsiteX6" fmla="*/ 102714 w 318161"/>
                <a:gd name="connsiteY6" fmla="*/ 232985 h 1936524"/>
                <a:gd name="connsiteX7" fmla="*/ 95198 w 318161"/>
                <a:gd name="connsiteY7" fmla="*/ 202922 h 1936524"/>
                <a:gd name="connsiteX8" fmla="*/ 80167 w 318161"/>
                <a:gd name="connsiteY8" fmla="*/ 177870 h 1936524"/>
                <a:gd name="connsiteX9" fmla="*/ 42589 w 318161"/>
                <a:gd name="connsiteY9" fmla="*/ 122756 h 1936524"/>
                <a:gd name="connsiteX10" fmla="*/ 10021 w 318161"/>
                <a:gd name="connsiteY10" fmla="*/ 72651 h 1936524"/>
                <a:gd name="connsiteX11" fmla="*/ 0 w 318161"/>
                <a:gd name="connsiteY11" fmla="*/ 50105 h 1936524"/>
                <a:gd name="connsiteX12" fmla="*/ 0 w 318161"/>
                <a:gd name="connsiteY12" fmla="*/ 25053 h 1936524"/>
                <a:gd name="connsiteX13" fmla="*/ 5011 w 318161"/>
                <a:gd name="connsiteY13" fmla="*/ 5011 h 1936524"/>
                <a:gd name="connsiteX14" fmla="*/ 12526 w 318161"/>
                <a:gd name="connsiteY14" fmla="*/ 0 h 1936524"/>
                <a:gd name="connsiteX15" fmla="*/ 27558 w 318161"/>
                <a:gd name="connsiteY15" fmla="*/ 0 h 1936524"/>
                <a:gd name="connsiteX16" fmla="*/ 50104 w 318161"/>
                <a:gd name="connsiteY16" fmla="*/ 7516 h 1936524"/>
                <a:gd name="connsiteX17" fmla="*/ 75156 w 318161"/>
                <a:gd name="connsiteY17" fmla="*/ 15032 h 1936524"/>
                <a:gd name="connsiteX18" fmla="*/ 110229 w 318161"/>
                <a:gd name="connsiteY18" fmla="*/ 27558 h 1936524"/>
                <a:gd name="connsiteX19" fmla="*/ 150313 w 318161"/>
                <a:gd name="connsiteY19" fmla="*/ 42589 h 1936524"/>
                <a:gd name="connsiteX20" fmla="*/ 192901 w 318161"/>
                <a:gd name="connsiteY20" fmla="*/ 65136 h 1936524"/>
                <a:gd name="connsiteX21" fmla="*/ 248016 w 318161"/>
                <a:gd name="connsiteY21" fmla="*/ 105219 h 1936524"/>
                <a:gd name="connsiteX22" fmla="*/ 313151 w 318161"/>
                <a:gd name="connsiteY22" fmla="*/ 192901 h 1936524"/>
                <a:gd name="connsiteX23" fmla="*/ 310646 w 318161"/>
                <a:gd name="connsiteY23" fmla="*/ 305636 h 1936524"/>
                <a:gd name="connsiteX24" fmla="*/ 305635 w 318161"/>
                <a:gd name="connsiteY24" fmla="*/ 460958 h 1936524"/>
                <a:gd name="connsiteX25" fmla="*/ 305635 w 318161"/>
                <a:gd name="connsiteY25" fmla="*/ 596239 h 1936524"/>
                <a:gd name="connsiteX26" fmla="*/ 310646 w 318161"/>
                <a:gd name="connsiteY26" fmla="*/ 749057 h 1936524"/>
                <a:gd name="connsiteX27" fmla="*/ 318161 w 318161"/>
                <a:gd name="connsiteY27" fmla="*/ 879328 h 1936524"/>
                <a:gd name="connsiteX28" fmla="*/ 313151 w 318161"/>
                <a:gd name="connsiteY28" fmla="*/ 1034650 h 1936524"/>
                <a:gd name="connsiteX29" fmla="*/ 308141 w 318161"/>
                <a:gd name="connsiteY29" fmla="*/ 1225046 h 1936524"/>
                <a:gd name="connsiteX30" fmla="*/ 305635 w 318161"/>
                <a:gd name="connsiteY30" fmla="*/ 1442999 h 1936524"/>
                <a:gd name="connsiteX31" fmla="*/ 318161 w 318161"/>
                <a:gd name="connsiteY31" fmla="*/ 1741118 h 1936524"/>
                <a:gd name="connsiteX32" fmla="*/ 313151 w 318161"/>
                <a:gd name="connsiteY32" fmla="*/ 1871389 h 1936524"/>
                <a:gd name="connsiteX33" fmla="*/ 290604 w 318161"/>
                <a:gd name="connsiteY33" fmla="*/ 1898946 h 1936524"/>
                <a:gd name="connsiteX34" fmla="*/ 268057 w 318161"/>
                <a:gd name="connsiteY34" fmla="*/ 1916483 h 1936524"/>
                <a:gd name="connsiteX35" fmla="*/ 248016 w 318161"/>
                <a:gd name="connsiteY35" fmla="*/ 1929009 h 1936524"/>
                <a:gd name="connsiteX36" fmla="*/ 230479 w 318161"/>
                <a:gd name="connsiteY36" fmla="*/ 1934019 h 1936524"/>
                <a:gd name="connsiteX37" fmla="*/ 212943 w 318161"/>
                <a:gd name="connsiteY37" fmla="*/ 1936524 h 1936524"/>
                <a:gd name="connsiteX38" fmla="*/ 192901 w 318161"/>
                <a:gd name="connsiteY38" fmla="*/ 1931514 h 1936524"/>
                <a:gd name="connsiteX39" fmla="*/ 172859 w 318161"/>
                <a:gd name="connsiteY39" fmla="*/ 1916483 h 1936524"/>
                <a:gd name="connsiteX40" fmla="*/ 157828 w 318161"/>
                <a:gd name="connsiteY40" fmla="*/ 1901451 h 1936524"/>
                <a:gd name="connsiteX41" fmla="*/ 115240 w 318161"/>
                <a:gd name="connsiteY41" fmla="*/ 1833811 h 1936524"/>
                <a:gd name="connsiteX42" fmla="*/ 62630 w 318161"/>
                <a:gd name="connsiteY42" fmla="*/ 1723582 h 1936524"/>
                <a:gd name="connsiteX43" fmla="*/ 52610 w 318161"/>
                <a:gd name="connsiteY43" fmla="*/ 1688509 h 1936524"/>
                <a:gd name="connsiteX44" fmla="*/ 47599 w 318161"/>
                <a:gd name="connsiteY44" fmla="*/ 1655941 h 1936524"/>
                <a:gd name="connsiteX45" fmla="*/ 50104 w 318161"/>
                <a:gd name="connsiteY45" fmla="*/ 1608342 h 1936524"/>
                <a:gd name="connsiteX46" fmla="*/ 62630 w 318161"/>
                <a:gd name="connsiteY46" fmla="*/ 1483082 h 1936524"/>
                <a:gd name="connsiteX47" fmla="*/ 80167 w 318161"/>
                <a:gd name="connsiteY47" fmla="*/ 1355317 h 1936524"/>
                <a:gd name="connsiteX48" fmla="*/ 90188 w 318161"/>
                <a:gd name="connsiteY48" fmla="*/ 1265129 h 1936524"/>
                <a:gd name="connsiteX49" fmla="*/ 97703 w 318161"/>
                <a:gd name="connsiteY49" fmla="*/ 1139869 h 1936524"/>
                <a:gd name="connsiteX50" fmla="*/ 105219 w 318161"/>
                <a:gd name="connsiteY50" fmla="*/ 969515 h 1936524"/>
                <a:gd name="connsiteX51" fmla="*/ 110229 w 318161"/>
                <a:gd name="connsiteY51" fmla="*/ 831729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8161" h="1936524">
                  <a:moveTo>
                    <a:pt x="110229" y="831729"/>
                  </a:moveTo>
                  <a:cubicBezTo>
                    <a:pt x="111064" y="794151"/>
                    <a:pt x="111900" y="756572"/>
                    <a:pt x="112735" y="718994"/>
                  </a:cubicBezTo>
                  <a:lnTo>
                    <a:pt x="112735" y="596239"/>
                  </a:lnTo>
                  <a:lnTo>
                    <a:pt x="115240" y="468474"/>
                  </a:lnTo>
                  <a:lnTo>
                    <a:pt x="115240" y="373276"/>
                  </a:lnTo>
                  <a:lnTo>
                    <a:pt x="112735" y="290604"/>
                  </a:lnTo>
                  <a:lnTo>
                    <a:pt x="102714" y="232985"/>
                  </a:lnTo>
                  <a:lnTo>
                    <a:pt x="95198" y="202922"/>
                  </a:lnTo>
                  <a:lnTo>
                    <a:pt x="80167" y="177870"/>
                  </a:lnTo>
                  <a:lnTo>
                    <a:pt x="42589" y="122756"/>
                  </a:lnTo>
                  <a:lnTo>
                    <a:pt x="10021" y="72651"/>
                  </a:lnTo>
                  <a:lnTo>
                    <a:pt x="0" y="50105"/>
                  </a:lnTo>
                  <a:lnTo>
                    <a:pt x="0" y="25053"/>
                  </a:lnTo>
                  <a:lnTo>
                    <a:pt x="5011" y="5011"/>
                  </a:lnTo>
                  <a:lnTo>
                    <a:pt x="12526" y="0"/>
                  </a:lnTo>
                  <a:lnTo>
                    <a:pt x="27558" y="0"/>
                  </a:lnTo>
                  <a:lnTo>
                    <a:pt x="50104" y="7516"/>
                  </a:lnTo>
                  <a:lnTo>
                    <a:pt x="75156" y="15032"/>
                  </a:lnTo>
                  <a:lnTo>
                    <a:pt x="110229" y="27558"/>
                  </a:lnTo>
                  <a:lnTo>
                    <a:pt x="150313" y="42589"/>
                  </a:lnTo>
                  <a:lnTo>
                    <a:pt x="192901" y="65136"/>
                  </a:lnTo>
                  <a:lnTo>
                    <a:pt x="248016" y="105219"/>
                  </a:lnTo>
                  <a:lnTo>
                    <a:pt x="313151" y="192901"/>
                  </a:lnTo>
                  <a:lnTo>
                    <a:pt x="310646" y="305636"/>
                  </a:lnTo>
                  <a:lnTo>
                    <a:pt x="305635" y="460958"/>
                  </a:lnTo>
                  <a:lnTo>
                    <a:pt x="305635" y="596239"/>
                  </a:lnTo>
                  <a:lnTo>
                    <a:pt x="310646" y="749057"/>
                  </a:lnTo>
                  <a:lnTo>
                    <a:pt x="318161" y="879328"/>
                  </a:lnTo>
                  <a:lnTo>
                    <a:pt x="313151" y="1034650"/>
                  </a:lnTo>
                  <a:lnTo>
                    <a:pt x="308141" y="1225046"/>
                  </a:lnTo>
                  <a:cubicBezTo>
                    <a:pt x="307306" y="1297697"/>
                    <a:pt x="306470" y="1370348"/>
                    <a:pt x="305635" y="1442999"/>
                  </a:cubicBezTo>
                  <a:lnTo>
                    <a:pt x="318161" y="1741118"/>
                  </a:lnTo>
                  <a:lnTo>
                    <a:pt x="313151" y="1871389"/>
                  </a:lnTo>
                  <a:lnTo>
                    <a:pt x="290604" y="1898946"/>
                  </a:lnTo>
                  <a:lnTo>
                    <a:pt x="268057" y="1916483"/>
                  </a:lnTo>
                  <a:lnTo>
                    <a:pt x="248016" y="1929009"/>
                  </a:lnTo>
                  <a:lnTo>
                    <a:pt x="230479" y="1934019"/>
                  </a:lnTo>
                  <a:lnTo>
                    <a:pt x="212943" y="1936524"/>
                  </a:lnTo>
                  <a:lnTo>
                    <a:pt x="192901" y="1931514"/>
                  </a:lnTo>
                  <a:lnTo>
                    <a:pt x="172859" y="1916483"/>
                  </a:lnTo>
                  <a:lnTo>
                    <a:pt x="157828" y="1901451"/>
                  </a:lnTo>
                  <a:lnTo>
                    <a:pt x="115240" y="1833811"/>
                  </a:lnTo>
                  <a:lnTo>
                    <a:pt x="62630" y="1723582"/>
                  </a:lnTo>
                  <a:lnTo>
                    <a:pt x="52610" y="1688509"/>
                  </a:lnTo>
                  <a:lnTo>
                    <a:pt x="47599" y="1655941"/>
                  </a:lnTo>
                  <a:lnTo>
                    <a:pt x="50104" y="1608342"/>
                  </a:lnTo>
                  <a:lnTo>
                    <a:pt x="62630" y="1483082"/>
                  </a:lnTo>
                  <a:lnTo>
                    <a:pt x="80167" y="1355317"/>
                  </a:lnTo>
                  <a:lnTo>
                    <a:pt x="90188" y="1265129"/>
                  </a:lnTo>
                  <a:lnTo>
                    <a:pt x="97703" y="1139869"/>
                  </a:lnTo>
                  <a:lnTo>
                    <a:pt x="105219" y="969515"/>
                  </a:lnTo>
                  <a:lnTo>
                    <a:pt x="110229" y="8317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50">
              <a:extLst>
                <a:ext uri="{FF2B5EF4-FFF2-40B4-BE49-F238E27FC236}">
                  <a16:creationId xmlns:a16="http://schemas.microsoft.com/office/drawing/2014/main" id="{4F482359-3E54-44B3-B7C1-590BFCE51A5F}"/>
                </a:ext>
              </a:extLst>
            </p:cNvPr>
            <p:cNvSpPr/>
            <p:nvPr/>
          </p:nvSpPr>
          <p:spPr>
            <a:xfrm>
              <a:off x="2952750" y="2798763"/>
              <a:ext cx="719138" cy="568325"/>
            </a:xfrm>
            <a:custGeom>
              <a:avLst/>
              <a:gdLst>
                <a:gd name="connsiteX0" fmla="*/ 540544 w 719138"/>
                <a:gd name="connsiteY0" fmla="*/ 335756 h 569119"/>
                <a:gd name="connsiteX1" fmla="*/ 445294 w 719138"/>
                <a:gd name="connsiteY1" fmla="*/ 259556 h 569119"/>
                <a:gd name="connsiteX2" fmla="*/ 376238 w 719138"/>
                <a:gd name="connsiteY2" fmla="*/ 202406 h 569119"/>
                <a:gd name="connsiteX3" fmla="*/ 302419 w 719138"/>
                <a:gd name="connsiteY3" fmla="*/ 138112 h 569119"/>
                <a:gd name="connsiteX4" fmla="*/ 216694 w 719138"/>
                <a:gd name="connsiteY4" fmla="*/ 61912 h 569119"/>
                <a:gd name="connsiteX5" fmla="*/ 130969 w 719138"/>
                <a:gd name="connsiteY5" fmla="*/ 0 h 569119"/>
                <a:gd name="connsiteX6" fmla="*/ 54769 w 719138"/>
                <a:gd name="connsiteY6" fmla="*/ 64294 h 569119"/>
                <a:gd name="connsiteX7" fmla="*/ 28575 w 719138"/>
                <a:gd name="connsiteY7" fmla="*/ 90487 h 569119"/>
                <a:gd name="connsiteX8" fmla="*/ 21431 w 719138"/>
                <a:gd name="connsiteY8" fmla="*/ 100012 h 569119"/>
                <a:gd name="connsiteX9" fmla="*/ 9525 w 719138"/>
                <a:gd name="connsiteY9" fmla="*/ 138112 h 569119"/>
                <a:gd name="connsiteX10" fmla="*/ 2381 w 719138"/>
                <a:gd name="connsiteY10" fmla="*/ 176212 h 569119"/>
                <a:gd name="connsiteX11" fmla="*/ 0 w 719138"/>
                <a:gd name="connsiteY11" fmla="*/ 216694 h 569119"/>
                <a:gd name="connsiteX12" fmla="*/ 2381 w 719138"/>
                <a:gd name="connsiteY12" fmla="*/ 238125 h 569119"/>
                <a:gd name="connsiteX13" fmla="*/ 11906 w 719138"/>
                <a:gd name="connsiteY13" fmla="*/ 259556 h 569119"/>
                <a:gd name="connsiteX14" fmla="*/ 26194 w 719138"/>
                <a:gd name="connsiteY14" fmla="*/ 269081 h 569119"/>
                <a:gd name="connsiteX15" fmla="*/ 40481 w 719138"/>
                <a:gd name="connsiteY15" fmla="*/ 273844 h 569119"/>
                <a:gd name="connsiteX16" fmla="*/ 64294 w 719138"/>
                <a:gd name="connsiteY16" fmla="*/ 271462 h 569119"/>
                <a:gd name="connsiteX17" fmla="*/ 102394 w 719138"/>
                <a:gd name="connsiteY17" fmla="*/ 266700 h 569119"/>
                <a:gd name="connsiteX18" fmla="*/ 140494 w 719138"/>
                <a:gd name="connsiteY18" fmla="*/ 266700 h 569119"/>
                <a:gd name="connsiteX19" fmla="*/ 171450 w 719138"/>
                <a:gd name="connsiteY19" fmla="*/ 276225 h 569119"/>
                <a:gd name="connsiteX20" fmla="*/ 180975 w 719138"/>
                <a:gd name="connsiteY20" fmla="*/ 278606 h 569119"/>
                <a:gd name="connsiteX21" fmla="*/ 223838 w 719138"/>
                <a:gd name="connsiteY21" fmla="*/ 297656 h 569119"/>
                <a:gd name="connsiteX22" fmla="*/ 257175 w 719138"/>
                <a:gd name="connsiteY22" fmla="*/ 319087 h 569119"/>
                <a:gd name="connsiteX23" fmla="*/ 326231 w 719138"/>
                <a:gd name="connsiteY23" fmla="*/ 354806 h 569119"/>
                <a:gd name="connsiteX24" fmla="*/ 478631 w 719138"/>
                <a:gd name="connsiteY24" fmla="*/ 447675 h 569119"/>
                <a:gd name="connsiteX25" fmla="*/ 669131 w 719138"/>
                <a:gd name="connsiteY25" fmla="*/ 569119 h 569119"/>
                <a:gd name="connsiteX26" fmla="*/ 719138 w 719138"/>
                <a:gd name="connsiteY26" fmla="*/ 502444 h 569119"/>
                <a:gd name="connsiteX27" fmla="*/ 642938 w 719138"/>
                <a:gd name="connsiteY27" fmla="*/ 421481 h 569119"/>
                <a:gd name="connsiteX28" fmla="*/ 540544 w 719138"/>
                <a:gd name="connsiteY28" fmla="*/ 335756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69119">
                  <a:moveTo>
                    <a:pt x="540544" y="335756"/>
                  </a:moveTo>
                  <a:lnTo>
                    <a:pt x="445294" y="259556"/>
                  </a:lnTo>
                  <a:lnTo>
                    <a:pt x="376238" y="202406"/>
                  </a:lnTo>
                  <a:lnTo>
                    <a:pt x="302419" y="138112"/>
                  </a:lnTo>
                  <a:lnTo>
                    <a:pt x="216694" y="61912"/>
                  </a:lnTo>
                  <a:lnTo>
                    <a:pt x="130969" y="0"/>
                  </a:lnTo>
                  <a:lnTo>
                    <a:pt x="54769" y="64294"/>
                  </a:lnTo>
                  <a:lnTo>
                    <a:pt x="28575" y="90487"/>
                  </a:lnTo>
                  <a:lnTo>
                    <a:pt x="21431" y="100012"/>
                  </a:lnTo>
                  <a:lnTo>
                    <a:pt x="9525" y="138112"/>
                  </a:lnTo>
                  <a:lnTo>
                    <a:pt x="2381" y="176212"/>
                  </a:lnTo>
                  <a:lnTo>
                    <a:pt x="0" y="216694"/>
                  </a:lnTo>
                  <a:lnTo>
                    <a:pt x="2381" y="238125"/>
                  </a:lnTo>
                  <a:lnTo>
                    <a:pt x="11906" y="259556"/>
                  </a:lnTo>
                  <a:lnTo>
                    <a:pt x="26194" y="269081"/>
                  </a:lnTo>
                  <a:lnTo>
                    <a:pt x="40481" y="273844"/>
                  </a:lnTo>
                  <a:lnTo>
                    <a:pt x="64294" y="271462"/>
                  </a:lnTo>
                  <a:lnTo>
                    <a:pt x="102394" y="266700"/>
                  </a:lnTo>
                  <a:lnTo>
                    <a:pt x="140494" y="266700"/>
                  </a:lnTo>
                  <a:lnTo>
                    <a:pt x="171450" y="276225"/>
                  </a:lnTo>
                  <a:lnTo>
                    <a:pt x="180975" y="278606"/>
                  </a:lnTo>
                  <a:lnTo>
                    <a:pt x="223838" y="297656"/>
                  </a:lnTo>
                  <a:lnTo>
                    <a:pt x="257175" y="319087"/>
                  </a:lnTo>
                  <a:lnTo>
                    <a:pt x="326231" y="354806"/>
                  </a:lnTo>
                  <a:lnTo>
                    <a:pt x="478631" y="447675"/>
                  </a:lnTo>
                  <a:lnTo>
                    <a:pt x="669131" y="569119"/>
                  </a:lnTo>
                  <a:lnTo>
                    <a:pt x="719138" y="502444"/>
                  </a:lnTo>
                  <a:lnTo>
                    <a:pt x="642938" y="421481"/>
                  </a:lnTo>
                  <a:lnTo>
                    <a:pt x="540544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51">
              <a:extLst>
                <a:ext uri="{FF2B5EF4-FFF2-40B4-BE49-F238E27FC236}">
                  <a16:creationId xmlns:a16="http://schemas.microsoft.com/office/drawing/2014/main" id="{5BD0A014-7617-4CD9-9A65-C7054EF3707B}"/>
                </a:ext>
              </a:extLst>
            </p:cNvPr>
            <p:cNvSpPr/>
            <p:nvPr/>
          </p:nvSpPr>
          <p:spPr>
            <a:xfrm>
              <a:off x="2849563" y="2316163"/>
              <a:ext cx="1590675" cy="1817687"/>
            </a:xfrm>
            <a:custGeom>
              <a:avLst/>
              <a:gdLst>
                <a:gd name="connsiteX0" fmla="*/ 1293019 w 1590675"/>
                <a:gd name="connsiteY0" fmla="*/ 571500 h 1816894"/>
                <a:gd name="connsiteX1" fmla="*/ 1107282 w 1590675"/>
                <a:gd name="connsiteY1" fmla="*/ 783432 h 1816894"/>
                <a:gd name="connsiteX2" fmla="*/ 892969 w 1590675"/>
                <a:gd name="connsiteY2" fmla="*/ 1026319 h 1816894"/>
                <a:gd name="connsiteX3" fmla="*/ 661988 w 1590675"/>
                <a:gd name="connsiteY3" fmla="*/ 1283494 h 1816894"/>
                <a:gd name="connsiteX4" fmla="*/ 352425 w 1590675"/>
                <a:gd name="connsiteY4" fmla="*/ 1628775 h 1816894"/>
                <a:gd name="connsiteX5" fmla="*/ 185738 w 1590675"/>
                <a:gd name="connsiteY5" fmla="*/ 1816894 h 1816894"/>
                <a:gd name="connsiteX6" fmla="*/ 9525 w 1590675"/>
                <a:gd name="connsiteY6" fmla="*/ 1814513 h 1816894"/>
                <a:gd name="connsiteX7" fmla="*/ 2382 w 1590675"/>
                <a:gd name="connsiteY7" fmla="*/ 1800225 h 1816894"/>
                <a:gd name="connsiteX8" fmla="*/ 0 w 1590675"/>
                <a:gd name="connsiteY8" fmla="*/ 1785938 h 1816894"/>
                <a:gd name="connsiteX9" fmla="*/ 0 w 1590675"/>
                <a:gd name="connsiteY9" fmla="*/ 1771650 h 1816894"/>
                <a:gd name="connsiteX10" fmla="*/ 2382 w 1590675"/>
                <a:gd name="connsiteY10" fmla="*/ 1754982 h 1816894"/>
                <a:gd name="connsiteX11" fmla="*/ 7144 w 1590675"/>
                <a:gd name="connsiteY11" fmla="*/ 1743075 h 1816894"/>
                <a:gd name="connsiteX12" fmla="*/ 16669 w 1590675"/>
                <a:gd name="connsiteY12" fmla="*/ 1733550 h 1816894"/>
                <a:gd name="connsiteX13" fmla="*/ 28575 w 1590675"/>
                <a:gd name="connsiteY13" fmla="*/ 1728788 h 1816894"/>
                <a:gd name="connsiteX14" fmla="*/ 78582 w 1590675"/>
                <a:gd name="connsiteY14" fmla="*/ 1714500 h 1816894"/>
                <a:gd name="connsiteX15" fmla="*/ 121444 w 1590675"/>
                <a:gd name="connsiteY15" fmla="*/ 1693069 h 1816894"/>
                <a:gd name="connsiteX16" fmla="*/ 164307 w 1590675"/>
                <a:gd name="connsiteY16" fmla="*/ 1666875 h 1816894"/>
                <a:gd name="connsiteX17" fmla="*/ 200025 w 1590675"/>
                <a:gd name="connsiteY17" fmla="*/ 1638300 h 1816894"/>
                <a:gd name="connsiteX18" fmla="*/ 216694 w 1590675"/>
                <a:gd name="connsiteY18" fmla="*/ 1619250 h 1816894"/>
                <a:gd name="connsiteX19" fmla="*/ 250032 w 1590675"/>
                <a:gd name="connsiteY19" fmla="*/ 1576388 h 1816894"/>
                <a:gd name="connsiteX20" fmla="*/ 319088 w 1590675"/>
                <a:gd name="connsiteY20" fmla="*/ 1483519 h 1816894"/>
                <a:gd name="connsiteX21" fmla="*/ 402432 w 1590675"/>
                <a:gd name="connsiteY21" fmla="*/ 1371600 h 1816894"/>
                <a:gd name="connsiteX22" fmla="*/ 511969 w 1590675"/>
                <a:gd name="connsiteY22" fmla="*/ 1228725 h 1816894"/>
                <a:gd name="connsiteX23" fmla="*/ 614363 w 1590675"/>
                <a:gd name="connsiteY23" fmla="*/ 1090613 h 1816894"/>
                <a:gd name="connsiteX24" fmla="*/ 704850 w 1590675"/>
                <a:gd name="connsiteY24" fmla="*/ 971550 h 1816894"/>
                <a:gd name="connsiteX25" fmla="*/ 845344 w 1590675"/>
                <a:gd name="connsiteY25" fmla="*/ 788194 h 1816894"/>
                <a:gd name="connsiteX26" fmla="*/ 1007269 w 1590675"/>
                <a:gd name="connsiteY26" fmla="*/ 569119 h 1816894"/>
                <a:gd name="connsiteX27" fmla="*/ 1095375 w 1590675"/>
                <a:gd name="connsiteY27" fmla="*/ 442913 h 1816894"/>
                <a:gd name="connsiteX28" fmla="*/ 1197769 w 1590675"/>
                <a:gd name="connsiteY28" fmla="*/ 292894 h 1816894"/>
                <a:gd name="connsiteX29" fmla="*/ 1231107 w 1590675"/>
                <a:gd name="connsiteY29" fmla="*/ 250032 h 1816894"/>
                <a:gd name="connsiteX30" fmla="*/ 1247775 w 1590675"/>
                <a:gd name="connsiteY30" fmla="*/ 228600 h 1816894"/>
                <a:gd name="connsiteX31" fmla="*/ 1259682 w 1590675"/>
                <a:gd name="connsiteY31" fmla="*/ 202407 h 1816894"/>
                <a:gd name="connsiteX32" fmla="*/ 1264444 w 1590675"/>
                <a:gd name="connsiteY32" fmla="*/ 180975 h 1816894"/>
                <a:gd name="connsiteX33" fmla="*/ 1266825 w 1590675"/>
                <a:gd name="connsiteY33" fmla="*/ 161925 h 1816894"/>
                <a:gd name="connsiteX34" fmla="*/ 1266825 w 1590675"/>
                <a:gd name="connsiteY34" fmla="*/ 145257 h 1816894"/>
                <a:gd name="connsiteX35" fmla="*/ 1259682 w 1590675"/>
                <a:gd name="connsiteY35" fmla="*/ 121444 h 1816894"/>
                <a:gd name="connsiteX36" fmla="*/ 1250157 w 1590675"/>
                <a:gd name="connsiteY36" fmla="*/ 104775 h 1816894"/>
                <a:gd name="connsiteX37" fmla="*/ 1240632 w 1590675"/>
                <a:gd name="connsiteY37" fmla="*/ 95250 h 1816894"/>
                <a:gd name="connsiteX38" fmla="*/ 1216819 w 1590675"/>
                <a:gd name="connsiteY38" fmla="*/ 76200 h 1816894"/>
                <a:gd name="connsiteX39" fmla="*/ 1190625 w 1590675"/>
                <a:gd name="connsiteY39" fmla="*/ 57150 h 1816894"/>
                <a:gd name="connsiteX40" fmla="*/ 1173957 w 1590675"/>
                <a:gd name="connsiteY40" fmla="*/ 35719 h 1816894"/>
                <a:gd name="connsiteX41" fmla="*/ 1166813 w 1590675"/>
                <a:gd name="connsiteY41" fmla="*/ 21432 h 1816894"/>
                <a:gd name="connsiteX42" fmla="*/ 1171575 w 1590675"/>
                <a:gd name="connsiteY42" fmla="*/ 7144 h 1816894"/>
                <a:gd name="connsiteX43" fmla="*/ 1183482 w 1590675"/>
                <a:gd name="connsiteY43" fmla="*/ 0 h 1816894"/>
                <a:gd name="connsiteX44" fmla="*/ 1209675 w 1590675"/>
                <a:gd name="connsiteY44" fmla="*/ 0 h 1816894"/>
                <a:gd name="connsiteX45" fmla="*/ 1264444 w 1590675"/>
                <a:gd name="connsiteY45" fmla="*/ 4763 h 1816894"/>
                <a:gd name="connsiteX46" fmla="*/ 1331119 w 1590675"/>
                <a:gd name="connsiteY46" fmla="*/ 21432 h 1816894"/>
                <a:gd name="connsiteX47" fmla="*/ 1371600 w 1590675"/>
                <a:gd name="connsiteY47" fmla="*/ 38100 h 1816894"/>
                <a:gd name="connsiteX48" fmla="*/ 1419225 w 1590675"/>
                <a:gd name="connsiteY48" fmla="*/ 69057 h 1816894"/>
                <a:gd name="connsiteX49" fmla="*/ 1457325 w 1590675"/>
                <a:gd name="connsiteY49" fmla="*/ 102394 h 1816894"/>
                <a:gd name="connsiteX50" fmla="*/ 1514475 w 1590675"/>
                <a:gd name="connsiteY50" fmla="*/ 157163 h 1816894"/>
                <a:gd name="connsiteX51" fmla="*/ 1569244 w 1590675"/>
                <a:gd name="connsiteY51" fmla="*/ 221457 h 1816894"/>
                <a:gd name="connsiteX52" fmla="*/ 1583532 w 1590675"/>
                <a:gd name="connsiteY52" fmla="*/ 245269 h 1816894"/>
                <a:gd name="connsiteX53" fmla="*/ 1590675 w 1590675"/>
                <a:gd name="connsiteY53" fmla="*/ 273844 h 1816894"/>
                <a:gd name="connsiteX54" fmla="*/ 1588294 w 1590675"/>
                <a:gd name="connsiteY54" fmla="*/ 297657 h 1816894"/>
                <a:gd name="connsiteX55" fmla="*/ 1576388 w 1590675"/>
                <a:gd name="connsiteY55" fmla="*/ 319088 h 1816894"/>
                <a:gd name="connsiteX56" fmla="*/ 1550194 w 1590675"/>
                <a:gd name="connsiteY56" fmla="*/ 333375 h 1816894"/>
                <a:gd name="connsiteX57" fmla="*/ 1512094 w 1590675"/>
                <a:gd name="connsiteY57" fmla="*/ 345282 h 1816894"/>
                <a:gd name="connsiteX58" fmla="*/ 1493044 w 1590675"/>
                <a:gd name="connsiteY58" fmla="*/ 350044 h 1816894"/>
                <a:gd name="connsiteX59" fmla="*/ 1435894 w 1590675"/>
                <a:gd name="connsiteY59" fmla="*/ 409575 h 1816894"/>
                <a:gd name="connsiteX60" fmla="*/ 1293019 w 1590675"/>
                <a:gd name="connsiteY60" fmla="*/ 5715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90675" h="1816894">
                  <a:moveTo>
                    <a:pt x="1293019" y="571500"/>
                  </a:moveTo>
                  <a:lnTo>
                    <a:pt x="1107282" y="783432"/>
                  </a:lnTo>
                  <a:lnTo>
                    <a:pt x="892969" y="1026319"/>
                  </a:lnTo>
                  <a:lnTo>
                    <a:pt x="661988" y="1283494"/>
                  </a:lnTo>
                  <a:lnTo>
                    <a:pt x="352425" y="1628775"/>
                  </a:lnTo>
                  <a:lnTo>
                    <a:pt x="185738" y="1816894"/>
                  </a:lnTo>
                  <a:lnTo>
                    <a:pt x="9525" y="1814513"/>
                  </a:lnTo>
                  <a:lnTo>
                    <a:pt x="2382" y="1800225"/>
                  </a:lnTo>
                  <a:lnTo>
                    <a:pt x="0" y="1785938"/>
                  </a:lnTo>
                  <a:lnTo>
                    <a:pt x="0" y="1771650"/>
                  </a:lnTo>
                  <a:lnTo>
                    <a:pt x="2382" y="1754982"/>
                  </a:lnTo>
                  <a:lnTo>
                    <a:pt x="7144" y="1743075"/>
                  </a:lnTo>
                  <a:lnTo>
                    <a:pt x="16669" y="1733550"/>
                  </a:lnTo>
                  <a:lnTo>
                    <a:pt x="28575" y="1728788"/>
                  </a:lnTo>
                  <a:lnTo>
                    <a:pt x="78582" y="1714500"/>
                  </a:lnTo>
                  <a:lnTo>
                    <a:pt x="121444" y="1693069"/>
                  </a:lnTo>
                  <a:lnTo>
                    <a:pt x="164307" y="1666875"/>
                  </a:lnTo>
                  <a:lnTo>
                    <a:pt x="200025" y="1638300"/>
                  </a:lnTo>
                  <a:lnTo>
                    <a:pt x="216694" y="1619250"/>
                  </a:lnTo>
                  <a:lnTo>
                    <a:pt x="250032" y="1576388"/>
                  </a:lnTo>
                  <a:lnTo>
                    <a:pt x="319088" y="1483519"/>
                  </a:lnTo>
                  <a:lnTo>
                    <a:pt x="402432" y="1371600"/>
                  </a:lnTo>
                  <a:lnTo>
                    <a:pt x="511969" y="1228725"/>
                  </a:lnTo>
                  <a:lnTo>
                    <a:pt x="614363" y="1090613"/>
                  </a:lnTo>
                  <a:lnTo>
                    <a:pt x="704850" y="971550"/>
                  </a:lnTo>
                  <a:lnTo>
                    <a:pt x="845344" y="788194"/>
                  </a:lnTo>
                  <a:lnTo>
                    <a:pt x="1007269" y="569119"/>
                  </a:lnTo>
                  <a:lnTo>
                    <a:pt x="1095375" y="442913"/>
                  </a:lnTo>
                  <a:lnTo>
                    <a:pt x="1197769" y="292894"/>
                  </a:lnTo>
                  <a:lnTo>
                    <a:pt x="1231107" y="250032"/>
                  </a:lnTo>
                  <a:lnTo>
                    <a:pt x="1247775" y="228600"/>
                  </a:lnTo>
                  <a:lnTo>
                    <a:pt x="1259682" y="202407"/>
                  </a:lnTo>
                  <a:lnTo>
                    <a:pt x="1264444" y="180975"/>
                  </a:lnTo>
                  <a:lnTo>
                    <a:pt x="1266825" y="161925"/>
                  </a:lnTo>
                  <a:lnTo>
                    <a:pt x="1266825" y="145257"/>
                  </a:lnTo>
                  <a:lnTo>
                    <a:pt x="1259682" y="121444"/>
                  </a:lnTo>
                  <a:lnTo>
                    <a:pt x="1250157" y="104775"/>
                  </a:lnTo>
                  <a:lnTo>
                    <a:pt x="1240632" y="95250"/>
                  </a:lnTo>
                  <a:lnTo>
                    <a:pt x="1216819" y="76200"/>
                  </a:lnTo>
                  <a:lnTo>
                    <a:pt x="1190625" y="57150"/>
                  </a:lnTo>
                  <a:lnTo>
                    <a:pt x="1173957" y="35719"/>
                  </a:lnTo>
                  <a:lnTo>
                    <a:pt x="1166813" y="21432"/>
                  </a:lnTo>
                  <a:lnTo>
                    <a:pt x="1171575" y="7144"/>
                  </a:lnTo>
                  <a:lnTo>
                    <a:pt x="1183482" y="0"/>
                  </a:lnTo>
                  <a:lnTo>
                    <a:pt x="1209675" y="0"/>
                  </a:lnTo>
                  <a:lnTo>
                    <a:pt x="1264444" y="4763"/>
                  </a:lnTo>
                  <a:lnTo>
                    <a:pt x="1331119" y="21432"/>
                  </a:lnTo>
                  <a:lnTo>
                    <a:pt x="1371600" y="38100"/>
                  </a:lnTo>
                  <a:lnTo>
                    <a:pt x="1419225" y="69057"/>
                  </a:lnTo>
                  <a:lnTo>
                    <a:pt x="1457325" y="102394"/>
                  </a:lnTo>
                  <a:lnTo>
                    <a:pt x="1514475" y="157163"/>
                  </a:lnTo>
                  <a:lnTo>
                    <a:pt x="1569244" y="221457"/>
                  </a:lnTo>
                  <a:lnTo>
                    <a:pt x="1583532" y="245269"/>
                  </a:lnTo>
                  <a:lnTo>
                    <a:pt x="1590675" y="273844"/>
                  </a:lnTo>
                  <a:lnTo>
                    <a:pt x="1588294" y="297657"/>
                  </a:lnTo>
                  <a:lnTo>
                    <a:pt x="1576388" y="319088"/>
                  </a:lnTo>
                  <a:lnTo>
                    <a:pt x="1550194" y="333375"/>
                  </a:lnTo>
                  <a:lnTo>
                    <a:pt x="1512094" y="345282"/>
                  </a:lnTo>
                  <a:lnTo>
                    <a:pt x="1493044" y="350044"/>
                  </a:lnTo>
                  <a:lnTo>
                    <a:pt x="1435894" y="409575"/>
                  </a:lnTo>
                  <a:lnTo>
                    <a:pt x="1293019" y="571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3">
              <a:extLst>
                <a:ext uri="{FF2B5EF4-FFF2-40B4-BE49-F238E27FC236}">
                  <a16:creationId xmlns:a16="http://schemas.microsoft.com/office/drawing/2014/main" id="{7167457E-18B5-4156-A07C-CEFE56AB389A}"/>
                </a:ext>
              </a:extLst>
            </p:cNvPr>
            <p:cNvSpPr/>
            <p:nvPr/>
          </p:nvSpPr>
          <p:spPr>
            <a:xfrm>
              <a:off x="3963988" y="3476625"/>
              <a:ext cx="555625" cy="800100"/>
            </a:xfrm>
            <a:custGeom>
              <a:avLst/>
              <a:gdLst>
                <a:gd name="connsiteX0" fmla="*/ 161925 w 554832"/>
                <a:gd name="connsiteY0" fmla="*/ 314325 h 800100"/>
                <a:gd name="connsiteX1" fmla="*/ 102394 w 554832"/>
                <a:gd name="connsiteY1" fmla="*/ 204788 h 800100"/>
                <a:gd name="connsiteX2" fmla="*/ 52388 w 554832"/>
                <a:gd name="connsiteY2" fmla="*/ 119063 h 800100"/>
                <a:gd name="connsiteX3" fmla="*/ 19050 w 554832"/>
                <a:gd name="connsiteY3" fmla="*/ 66675 h 800100"/>
                <a:gd name="connsiteX4" fmla="*/ 4763 w 554832"/>
                <a:gd name="connsiteY4" fmla="*/ 40481 h 800100"/>
                <a:gd name="connsiteX5" fmla="*/ 0 w 554832"/>
                <a:gd name="connsiteY5" fmla="*/ 19050 h 800100"/>
                <a:gd name="connsiteX6" fmla="*/ 2382 w 554832"/>
                <a:gd name="connsiteY6" fmla="*/ 4763 h 800100"/>
                <a:gd name="connsiteX7" fmla="*/ 9525 w 554832"/>
                <a:gd name="connsiteY7" fmla="*/ 0 h 800100"/>
                <a:gd name="connsiteX8" fmla="*/ 33338 w 554832"/>
                <a:gd name="connsiteY8" fmla="*/ 2381 h 800100"/>
                <a:gd name="connsiteX9" fmla="*/ 64294 w 554832"/>
                <a:gd name="connsiteY9" fmla="*/ 16669 h 800100"/>
                <a:gd name="connsiteX10" fmla="*/ 190500 w 554832"/>
                <a:gd name="connsiteY10" fmla="*/ 109538 h 800100"/>
                <a:gd name="connsiteX11" fmla="*/ 342900 w 554832"/>
                <a:gd name="connsiteY11" fmla="*/ 226219 h 800100"/>
                <a:gd name="connsiteX12" fmla="*/ 395288 w 554832"/>
                <a:gd name="connsiteY12" fmla="*/ 259556 h 800100"/>
                <a:gd name="connsiteX13" fmla="*/ 438150 w 554832"/>
                <a:gd name="connsiteY13" fmla="*/ 292894 h 800100"/>
                <a:gd name="connsiteX14" fmla="*/ 454819 w 554832"/>
                <a:gd name="connsiteY14" fmla="*/ 309563 h 800100"/>
                <a:gd name="connsiteX15" fmla="*/ 466725 w 554832"/>
                <a:gd name="connsiteY15" fmla="*/ 330994 h 800100"/>
                <a:gd name="connsiteX16" fmla="*/ 485775 w 554832"/>
                <a:gd name="connsiteY16" fmla="*/ 385763 h 800100"/>
                <a:gd name="connsiteX17" fmla="*/ 507207 w 554832"/>
                <a:gd name="connsiteY17" fmla="*/ 457200 h 800100"/>
                <a:gd name="connsiteX18" fmla="*/ 531019 w 554832"/>
                <a:gd name="connsiteY18" fmla="*/ 542925 h 800100"/>
                <a:gd name="connsiteX19" fmla="*/ 547688 w 554832"/>
                <a:gd name="connsiteY19" fmla="*/ 640556 h 800100"/>
                <a:gd name="connsiteX20" fmla="*/ 554832 w 554832"/>
                <a:gd name="connsiteY20" fmla="*/ 709613 h 800100"/>
                <a:gd name="connsiteX21" fmla="*/ 550069 w 554832"/>
                <a:gd name="connsiteY21" fmla="*/ 738188 h 800100"/>
                <a:gd name="connsiteX22" fmla="*/ 533400 w 554832"/>
                <a:gd name="connsiteY22" fmla="*/ 769144 h 800100"/>
                <a:gd name="connsiteX23" fmla="*/ 514350 w 554832"/>
                <a:gd name="connsiteY23" fmla="*/ 792956 h 800100"/>
                <a:gd name="connsiteX24" fmla="*/ 500063 w 554832"/>
                <a:gd name="connsiteY24" fmla="*/ 797719 h 800100"/>
                <a:gd name="connsiteX25" fmla="*/ 485775 w 554832"/>
                <a:gd name="connsiteY25" fmla="*/ 800100 h 800100"/>
                <a:gd name="connsiteX26" fmla="*/ 466725 w 554832"/>
                <a:gd name="connsiteY26" fmla="*/ 797719 h 800100"/>
                <a:gd name="connsiteX27" fmla="*/ 440532 w 554832"/>
                <a:gd name="connsiteY27" fmla="*/ 788194 h 800100"/>
                <a:gd name="connsiteX28" fmla="*/ 421482 w 554832"/>
                <a:gd name="connsiteY28" fmla="*/ 773906 h 800100"/>
                <a:gd name="connsiteX29" fmla="*/ 400050 w 554832"/>
                <a:gd name="connsiteY29" fmla="*/ 747713 h 800100"/>
                <a:gd name="connsiteX30" fmla="*/ 357188 w 554832"/>
                <a:gd name="connsiteY30" fmla="*/ 683419 h 800100"/>
                <a:gd name="connsiteX31" fmla="*/ 321469 w 554832"/>
                <a:gd name="connsiteY31" fmla="*/ 619125 h 800100"/>
                <a:gd name="connsiteX32" fmla="*/ 295275 w 554832"/>
                <a:gd name="connsiteY32" fmla="*/ 569119 h 800100"/>
                <a:gd name="connsiteX33" fmla="*/ 259557 w 554832"/>
                <a:gd name="connsiteY33" fmla="*/ 481013 h 800100"/>
                <a:gd name="connsiteX34" fmla="*/ 161925 w 554832"/>
                <a:gd name="connsiteY34" fmla="*/ 3143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54832" h="800100">
                  <a:moveTo>
                    <a:pt x="161925" y="314325"/>
                  </a:moveTo>
                  <a:lnTo>
                    <a:pt x="102394" y="204788"/>
                  </a:lnTo>
                  <a:lnTo>
                    <a:pt x="52388" y="119063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190500" y="109538"/>
                  </a:lnTo>
                  <a:lnTo>
                    <a:pt x="342900" y="226219"/>
                  </a:lnTo>
                  <a:lnTo>
                    <a:pt x="395288" y="259556"/>
                  </a:lnTo>
                  <a:lnTo>
                    <a:pt x="438150" y="292894"/>
                  </a:lnTo>
                  <a:lnTo>
                    <a:pt x="454819" y="309563"/>
                  </a:lnTo>
                  <a:lnTo>
                    <a:pt x="466725" y="330994"/>
                  </a:lnTo>
                  <a:lnTo>
                    <a:pt x="485775" y="385763"/>
                  </a:lnTo>
                  <a:lnTo>
                    <a:pt x="507207" y="457200"/>
                  </a:lnTo>
                  <a:lnTo>
                    <a:pt x="531019" y="542925"/>
                  </a:lnTo>
                  <a:lnTo>
                    <a:pt x="547688" y="640556"/>
                  </a:lnTo>
                  <a:lnTo>
                    <a:pt x="554832" y="709613"/>
                  </a:lnTo>
                  <a:lnTo>
                    <a:pt x="550069" y="738188"/>
                  </a:lnTo>
                  <a:lnTo>
                    <a:pt x="533400" y="769144"/>
                  </a:lnTo>
                  <a:lnTo>
                    <a:pt x="514350" y="792956"/>
                  </a:lnTo>
                  <a:lnTo>
                    <a:pt x="500063" y="797719"/>
                  </a:lnTo>
                  <a:lnTo>
                    <a:pt x="485775" y="800100"/>
                  </a:lnTo>
                  <a:lnTo>
                    <a:pt x="466725" y="797719"/>
                  </a:lnTo>
                  <a:lnTo>
                    <a:pt x="440532" y="788194"/>
                  </a:lnTo>
                  <a:lnTo>
                    <a:pt x="421482" y="773906"/>
                  </a:lnTo>
                  <a:lnTo>
                    <a:pt x="400050" y="747713"/>
                  </a:lnTo>
                  <a:lnTo>
                    <a:pt x="357188" y="683419"/>
                  </a:lnTo>
                  <a:lnTo>
                    <a:pt x="321469" y="619125"/>
                  </a:lnTo>
                  <a:lnTo>
                    <a:pt x="295275" y="569119"/>
                  </a:lnTo>
                  <a:lnTo>
                    <a:pt x="259557" y="481013"/>
                  </a:lnTo>
                  <a:lnTo>
                    <a:pt x="161925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4">
              <a:extLst>
                <a:ext uri="{FF2B5EF4-FFF2-40B4-BE49-F238E27FC236}">
                  <a16:creationId xmlns:a16="http://schemas.microsoft.com/office/drawing/2014/main" id="{79DB3E5B-2E0E-424F-AC0C-CDDCEFBD9605}"/>
                </a:ext>
              </a:extLst>
            </p:cNvPr>
            <p:cNvSpPr/>
            <p:nvPr/>
          </p:nvSpPr>
          <p:spPr>
            <a:xfrm>
              <a:off x="3489325" y="4098925"/>
              <a:ext cx="309563" cy="2076450"/>
            </a:xfrm>
            <a:custGeom>
              <a:avLst/>
              <a:gdLst>
                <a:gd name="connsiteX0" fmla="*/ 89808 w 310243"/>
                <a:gd name="connsiteY0" fmla="*/ 517072 h 2076450"/>
                <a:gd name="connsiteX1" fmla="*/ 89808 w 310243"/>
                <a:gd name="connsiteY1" fmla="*/ 231322 h 2076450"/>
                <a:gd name="connsiteX2" fmla="*/ 89808 w 310243"/>
                <a:gd name="connsiteY2" fmla="*/ 179615 h 2076450"/>
                <a:gd name="connsiteX3" fmla="*/ 87086 w 310243"/>
                <a:gd name="connsiteY3" fmla="*/ 149679 h 2076450"/>
                <a:gd name="connsiteX4" fmla="*/ 78922 w 310243"/>
                <a:gd name="connsiteY4" fmla="*/ 111579 h 2076450"/>
                <a:gd name="connsiteX5" fmla="*/ 40822 w 310243"/>
                <a:gd name="connsiteY5" fmla="*/ 32658 h 2076450"/>
                <a:gd name="connsiteX6" fmla="*/ 234043 w 310243"/>
                <a:gd name="connsiteY6" fmla="*/ 0 h 2076450"/>
                <a:gd name="connsiteX7" fmla="*/ 285750 w 310243"/>
                <a:gd name="connsiteY7" fmla="*/ 46265 h 2076450"/>
                <a:gd name="connsiteX8" fmla="*/ 299358 w 310243"/>
                <a:gd name="connsiteY8" fmla="*/ 70758 h 2076450"/>
                <a:gd name="connsiteX9" fmla="*/ 307522 w 310243"/>
                <a:gd name="connsiteY9" fmla="*/ 97972 h 2076450"/>
                <a:gd name="connsiteX10" fmla="*/ 310243 w 310243"/>
                <a:gd name="connsiteY10" fmla="*/ 117022 h 2076450"/>
                <a:gd name="connsiteX11" fmla="*/ 307522 w 310243"/>
                <a:gd name="connsiteY11" fmla="*/ 149679 h 2076450"/>
                <a:gd name="connsiteX12" fmla="*/ 293915 w 310243"/>
                <a:gd name="connsiteY12" fmla="*/ 190500 h 2076450"/>
                <a:gd name="connsiteX13" fmla="*/ 291193 w 310243"/>
                <a:gd name="connsiteY13" fmla="*/ 304800 h 2076450"/>
                <a:gd name="connsiteX14" fmla="*/ 291193 w 310243"/>
                <a:gd name="connsiteY14" fmla="*/ 753836 h 2076450"/>
                <a:gd name="connsiteX15" fmla="*/ 291193 w 310243"/>
                <a:gd name="connsiteY15" fmla="*/ 1066800 h 2076450"/>
                <a:gd name="connsiteX16" fmla="*/ 291193 w 310243"/>
                <a:gd name="connsiteY16" fmla="*/ 1428750 h 2076450"/>
                <a:gd name="connsiteX17" fmla="*/ 291193 w 310243"/>
                <a:gd name="connsiteY17" fmla="*/ 1714500 h 2076450"/>
                <a:gd name="connsiteX18" fmla="*/ 291193 w 310243"/>
                <a:gd name="connsiteY18" fmla="*/ 1850572 h 2076450"/>
                <a:gd name="connsiteX19" fmla="*/ 288472 w 310243"/>
                <a:gd name="connsiteY19" fmla="*/ 1905000 h 2076450"/>
                <a:gd name="connsiteX20" fmla="*/ 283029 w 310243"/>
                <a:gd name="connsiteY20" fmla="*/ 1959429 h 2076450"/>
                <a:gd name="connsiteX21" fmla="*/ 274865 w 310243"/>
                <a:gd name="connsiteY21" fmla="*/ 1994808 h 2076450"/>
                <a:gd name="connsiteX22" fmla="*/ 261258 w 310243"/>
                <a:gd name="connsiteY22" fmla="*/ 2024743 h 2076450"/>
                <a:gd name="connsiteX23" fmla="*/ 244929 w 310243"/>
                <a:gd name="connsiteY23" fmla="*/ 2046515 h 2076450"/>
                <a:gd name="connsiteX24" fmla="*/ 228600 w 310243"/>
                <a:gd name="connsiteY24" fmla="*/ 2062843 h 2076450"/>
                <a:gd name="connsiteX25" fmla="*/ 206829 w 310243"/>
                <a:gd name="connsiteY25" fmla="*/ 2073729 h 2076450"/>
                <a:gd name="connsiteX26" fmla="*/ 193222 w 310243"/>
                <a:gd name="connsiteY26" fmla="*/ 2076450 h 2076450"/>
                <a:gd name="connsiteX27" fmla="*/ 168729 w 310243"/>
                <a:gd name="connsiteY27" fmla="*/ 2071008 h 2076450"/>
                <a:gd name="connsiteX28" fmla="*/ 141515 w 310243"/>
                <a:gd name="connsiteY28" fmla="*/ 2054679 h 2076450"/>
                <a:gd name="connsiteX29" fmla="*/ 114300 w 310243"/>
                <a:gd name="connsiteY29" fmla="*/ 2032908 h 2076450"/>
                <a:gd name="connsiteX30" fmla="*/ 100693 w 310243"/>
                <a:gd name="connsiteY30" fmla="*/ 2019300 h 2076450"/>
                <a:gd name="connsiteX31" fmla="*/ 87086 w 310243"/>
                <a:gd name="connsiteY31" fmla="*/ 2000250 h 2076450"/>
                <a:gd name="connsiteX32" fmla="*/ 65315 w 310243"/>
                <a:gd name="connsiteY32" fmla="*/ 1940379 h 2076450"/>
                <a:gd name="connsiteX33" fmla="*/ 38100 w 310243"/>
                <a:gd name="connsiteY33" fmla="*/ 1845129 h 2076450"/>
                <a:gd name="connsiteX34" fmla="*/ 16329 w 310243"/>
                <a:gd name="connsiteY34" fmla="*/ 1741715 h 2076450"/>
                <a:gd name="connsiteX35" fmla="*/ 5443 w 310243"/>
                <a:gd name="connsiteY35" fmla="*/ 1676400 h 2076450"/>
                <a:gd name="connsiteX36" fmla="*/ 0 w 310243"/>
                <a:gd name="connsiteY36" fmla="*/ 1597479 h 2076450"/>
                <a:gd name="connsiteX37" fmla="*/ 2722 w 310243"/>
                <a:gd name="connsiteY37" fmla="*/ 1578429 h 2076450"/>
                <a:gd name="connsiteX38" fmla="*/ 16329 w 310243"/>
                <a:gd name="connsiteY38" fmla="*/ 1543050 h 2076450"/>
                <a:gd name="connsiteX39" fmla="*/ 29936 w 310243"/>
                <a:gd name="connsiteY39" fmla="*/ 1494065 h 2076450"/>
                <a:gd name="connsiteX40" fmla="*/ 46265 w 310243"/>
                <a:gd name="connsiteY40" fmla="*/ 1420586 h 2076450"/>
                <a:gd name="connsiteX41" fmla="*/ 65315 w 310243"/>
                <a:gd name="connsiteY41" fmla="*/ 1306286 h 2076450"/>
                <a:gd name="connsiteX42" fmla="*/ 70758 w 310243"/>
                <a:gd name="connsiteY42" fmla="*/ 1238250 h 2076450"/>
                <a:gd name="connsiteX43" fmla="*/ 76200 w 310243"/>
                <a:gd name="connsiteY43" fmla="*/ 1107622 h 2076450"/>
                <a:gd name="connsiteX44" fmla="*/ 81643 w 310243"/>
                <a:gd name="connsiteY44" fmla="*/ 917122 h 2076450"/>
                <a:gd name="connsiteX45" fmla="*/ 89808 w 310243"/>
                <a:gd name="connsiteY45" fmla="*/ 517072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0243" h="2076450">
                  <a:moveTo>
                    <a:pt x="89808" y="517072"/>
                  </a:moveTo>
                  <a:lnTo>
                    <a:pt x="89808" y="231322"/>
                  </a:lnTo>
                  <a:lnTo>
                    <a:pt x="89808" y="179615"/>
                  </a:lnTo>
                  <a:lnTo>
                    <a:pt x="87086" y="149679"/>
                  </a:lnTo>
                  <a:lnTo>
                    <a:pt x="78922" y="111579"/>
                  </a:lnTo>
                  <a:lnTo>
                    <a:pt x="40822" y="32658"/>
                  </a:lnTo>
                  <a:lnTo>
                    <a:pt x="234043" y="0"/>
                  </a:lnTo>
                  <a:lnTo>
                    <a:pt x="285750" y="46265"/>
                  </a:lnTo>
                  <a:lnTo>
                    <a:pt x="299358" y="70758"/>
                  </a:lnTo>
                  <a:lnTo>
                    <a:pt x="307522" y="97972"/>
                  </a:lnTo>
                  <a:lnTo>
                    <a:pt x="310243" y="117022"/>
                  </a:lnTo>
                  <a:lnTo>
                    <a:pt x="307522" y="149679"/>
                  </a:lnTo>
                  <a:lnTo>
                    <a:pt x="293915" y="190500"/>
                  </a:lnTo>
                  <a:cubicBezTo>
                    <a:pt x="293008" y="228600"/>
                    <a:pt x="292100" y="266700"/>
                    <a:pt x="291193" y="304800"/>
                  </a:cubicBezTo>
                  <a:lnTo>
                    <a:pt x="291193" y="753836"/>
                  </a:lnTo>
                  <a:lnTo>
                    <a:pt x="291193" y="1066800"/>
                  </a:lnTo>
                  <a:lnTo>
                    <a:pt x="291193" y="1428750"/>
                  </a:lnTo>
                  <a:lnTo>
                    <a:pt x="291193" y="1714500"/>
                  </a:lnTo>
                  <a:lnTo>
                    <a:pt x="291193" y="1850572"/>
                  </a:lnTo>
                  <a:lnTo>
                    <a:pt x="288472" y="1905000"/>
                  </a:lnTo>
                  <a:lnTo>
                    <a:pt x="283029" y="1959429"/>
                  </a:lnTo>
                  <a:lnTo>
                    <a:pt x="274865" y="1994808"/>
                  </a:lnTo>
                  <a:lnTo>
                    <a:pt x="261258" y="2024743"/>
                  </a:lnTo>
                  <a:lnTo>
                    <a:pt x="244929" y="2046515"/>
                  </a:lnTo>
                  <a:lnTo>
                    <a:pt x="228600" y="2062843"/>
                  </a:lnTo>
                  <a:lnTo>
                    <a:pt x="206829" y="2073729"/>
                  </a:lnTo>
                  <a:lnTo>
                    <a:pt x="193222" y="2076450"/>
                  </a:lnTo>
                  <a:lnTo>
                    <a:pt x="168729" y="2071008"/>
                  </a:lnTo>
                  <a:lnTo>
                    <a:pt x="141515" y="2054679"/>
                  </a:lnTo>
                  <a:lnTo>
                    <a:pt x="114300" y="2032908"/>
                  </a:lnTo>
                  <a:lnTo>
                    <a:pt x="100693" y="2019300"/>
                  </a:lnTo>
                  <a:lnTo>
                    <a:pt x="87086" y="2000250"/>
                  </a:lnTo>
                  <a:lnTo>
                    <a:pt x="65315" y="1940379"/>
                  </a:lnTo>
                  <a:lnTo>
                    <a:pt x="38100" y="1845129"/>
                  </a:lnTo>
                  <a:lnTo>
                    <a:pt x="16329" y="1741715"/>
                  </a:lnTo>
                  <a:lnTo>
                    <a:pt x="5443" y="1676400"/>
                  </a:lnTo>
                  <a:lnTo>
                    <a:pt x="0" y="1597479"/>
                  </a:lnTo>
                  <a:lnTo>
                    <a:pt x="2722" y="1578429"/>
                  </a:lnTo>
                  <a:lnTo>
                    <a:pt x="16329" y="1543050"/>
                  </a:lnTo>
                  <a:lnTo>
                    <a:pt x="29936" y="1494065"/>
                  </a:lnTo>
                  <a:lnTo>
                    <a:pt x="46265" y="1420586"/>
                  </a:lnTo>
                  <a:lnTo>
                    <a:pt x="65315" y="1306286"/>
                  </a:lnTo>
                  <a:lnTo>
                    <a:pt x="70758" y="1238250"/>
                  </a:lnTo>
                  <a:lnTo>
                    <a:pt x="76200" y="1107622"/>
                  </a:lnTo>
                  <a:lnTo>
                    <a:pt x="81643" y="917122"/>
                  </a:lnTo>
                  <a:lnTo>
                    <a:pt x="89808" y="5170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9">
              <a:extLst>
                <a:ext uri="{FF2B5EF4-FFF2-40B4-BE49-F238E27FC236}">
                  <a16:creationId xmlns:a16="http://schemas.microsoft.com/office/drawing/2014/main" id="{5300349B-781A-4A58-BCD4-A51260F4D475}"/>
                </a:ext>
              </a:extLst>
            </p:cNvPr>
            <p:cNvSpPr/>
            <p:nvPr/>
          </p:nvSpPr>
          <p:spPr>
            <a:xfrm>
              <a:off x="4819650" y="2179638"/>
              <a:ext cx="2605088" cy="430212"/>
            </a:xfrm>
            <a:custGeom>
              <a:avLst/>
              <a:gdLst>
                <a:gd name="connsiteX0" fmla="*/ 1747838 w 2605088"/>
                <a:gd name="connsiteY0" fmla="*/ 254794 h 431006"/>
                <a:gd name="connsiteX1" fmla="*/ 1400175 w 2605088"/>
                <a:gd name="connsiteY1" fmla="*/ 288131 h 431006"/>
                <a:gd name="connsiteX2" fmla="*/ 1090613 w 2605088"/>
                <a:gd name="connsiteY2" fmla="*/ 319087 h 431006"/>
                <a:gd name="connsiteX3" fmla="*/ 842963 w 2605088"/>
                <a:gd name="connsiteY3" fmla="*/ 342900 h 431006"/>
                <a:gd name="connsiteX4" fmla="*/ 616744 w 2605088"/>
                <a:gd name="connsiteY4" fmla="*/ 366712 h 431006"/>
                <a:gd name="connsiteX5" fmla="*/ 466725 w 2605088"/>
                <a:gd name="connsiteY5" fmla="*/ 383381 h 431006"/>
                <a:gd name="connsiteX6" fmla="*/ 340519 w 2605088"/>
                <a:gd name="connsiteY6" fmla="*/ 404812 h 431006"/>
                <a:gd name="connsiteX7" fmla="*/ 264319 w 2605088"/>
                <a:gd name="connsiteY7" fmla="*/ 419100 h 431006"/>
                <a:gd name="connsiteX8" fmla="*/ 250031 w 2605088"/>
                <a:gd name="connsiteY8" fmla="*/ 421481 h 431006"/>
                <a:gd name="connsiteX9" fmla="*/ 221456 w 2605088"/>
                <a:gd name="connsiteY9" fmla="*/ 416719 h 431006"/>
                <a:gd name="connsiteX10" fmla="*/ 197644 w 2605088"/>
                <a:gd name="connsiteY10" fmla="*/ 411956 h 431006"/>
                <a:gd name="connsiteX11" fmla="*/ 154781 w 2605088"/>
                <a:gd name="connsiteY11" fmla="*/ 395287 h 431006"/>
                <a:gd name="connsiteX12" fmla="*/ 116681 w 2605088"/>
                <a:gd name="connsiteY12" fmla="*/ 376237 h 431006"/>
                <a:gd name="connsiteX13" fmla="*/ 59531 w 2605088"/>
                <a:gd name="connsiteY13" fmla="*/ 335756 h 431006"/>
                <a:gd name="connsiteX14" fmla="*/ 14288 w 2605088"/>
                <a:gd name="connsiteY14" fmla="*/ 307181 h 431006"/>
                <a:gd name="connsiteX15" fmla="*/ 0 w 2605088"/>
                <a:gd name="connsiteY15" fmla="*/ 292894 h 431006"/>
                <a:gd name="connsiteX16" fmla="*/ 4763 w 2605088"/>
                <a:gd name="connsiteY16" fmla="*/ 202406 h 431006"/>
                <a:gd name="connsiteX17" fmla="*/ 80963 w 2605088"/>
                <a:gd name="connsiteY17" fmla="*/ 226219 h 431006"/>
                <a:gd name="connsiteX18" fmla="*/ 173831 w 2605088"/>
                <a:gd name="connsiteY18" fmla="*/ 238125 h 431006"/>
                <a:gd name="connsiteX19" fmla="*/ 280988 w 2605088"/>
                <a:gd name="connsiteY19" fmla="*/ 240506 h 431006"/>
                <a:gd name="connsiteX20" fmla="*/ 314325 w 2605088"/>
                <a:gd name="connsiteY20" fmla="*/ 238125 h 431006"/>
                <a:gd name="connsiteX21" fmla="*/ 445294 w 2605088"/>
                <a:gd name="connsiteY21" fmla="*/ 223837 h 431006"/>
                <a:gd name="connsiteX22" fmla="*/ 702469 w 2605088"/>
                <a:gd name="connsiteY22" fmla="*/ 188119 h 431006"/>
                <a:gd name="connsiteX23" fmla="*/ 988219 w 2605088"/>
                <a:gd name="connsiteY23" fmla="*/ 150019 h 431006"/>
                <a:gd name="connsiteX24" fmla="*/ 1402556 w 2605088"/>
                <a:gd name="connsiteY24" fmla="*/ 109537 h 431006"/>
                <a:gd name="connsiteX25" fmla="*/ 1695450 w 2605088"/>
                <a:gd name="connsiteY25" fmla="*/ 78581 h 431006"/>
                <a:gd name="connsiteX26" fmla="*/ 1928813 w 2605088"/>
                <a:gd name="connsiteY26" fmla="*/ 54769 h 431006"/>
                <a:gd name="connsiteX27" fmla="*/ 2057400 w 2605088"/>
                <a:gd name="connsiteY27" fmla="*/ 42862 h 431006"/>
                <a:gd name="connsiteX28" fmla="*/ 2097881 w 2605088"/>
                <a:gd name="connsiteY28" fmla="*/ 28575 h 431006"/>
                <a:gd name="connsiteX29" fmla="*/ 2152650 w 2605088"/>
                <a:gd name="connsiteY29" fmla="*/ 7144 h 431006"/>
                <a:gd name="connsiteX30" fmla="*/ 2174081 w 2605088"/>
                <a:gd name="connsiteY30" fmla="*/ 0 h 431006"/>
                <a:gd name="connsiteX31" fmla="*/ 2183606 w 2605088"/>
                <a:gd name="connsiteY31" fmla="*/ 0 h 431006"/>
                <a:gd name="connsiteX32" fmla="*/ 2207419 w 2605088"/>
                <a:gd name="connsiteY32" fmla="*/ 2381 h 431006"/>
                <a:gd name="connsiteX33" fmla="*/ 2252663 w 2605088"/>
                <a:gd name="connsiteY33" fmla="*/ 16669 h 431006"/>
                <a:gd name="connsiteX34" fmla="*/ 2309813 w 2605088"/>
                <a:gd name="connsiteY34" fmla="*/ 47625 h 431006"/>
                <a:gd name="connsiteX35" fmla="*/ 2352675 w 2605088"/>
                <a:gd name="connsiteY35" fmla="*/ 73819 h 431006"/>
                <a:gd name="connsiteX36" fmla="*/ 2402681 w 2605088"/>
                <a:gd name="connsiteY36" fmla="*/ 109537 h 431006"/>
                <a:gd name="connsiteX37" fmla="*/ 2486025 w 2605088"/>
                <a:gd name="connsiteY37" fmla="*/ 171450 h 431006"/>
                <a:gd name="connsiteX38" fmla="*/ 2514600 w 2605088"/>
                <a:gd name="connsiteY38" fmla="*/ 202406 h 431006"/>
                <a:gd name="connsiteX39" fmla="*/ 2545556 w 2605088"/>
                <a:gd name="connsiteY39" fmla="*/ 238125 h 431006"/>
                <a:gd name="connsiteX40" fmla="*/ 2566988 w 2605088"/>
                <a:gd name="connsiteY40" fmla="*/ 264319 h 431006"/>
                <a:gd name="connsiteX41" fmla="*/ 2590800 w 2605088"/>
                <a:gd name="connsiteY41" fmla="*/ 304800 h 431006"/>
                <a:gd name="connsiteX42" fmla="*/ 2602706 w 2605088"/>
                <a:gd name="connsiteY42" fmla="*/ 340519 h 431006"/>
                <a:gd name="connsiteX43" fmla="*/ 2605088 w 2605088"/>
                <a:gd name="connsiteY43" fmla="*/ 369094 h 431006"/>
                <a:gd name="connsiteX44" fmla="*/ 2597944 w 2605088"/>
                <a:gd name="connsiteY44" fmla="*/ 392906 h 431006"/>
                <a:gd name="connsiteX45" fmla="*/ 2578894 w 2605088"/>
                <a:gd name="connsiteY45" fmla="*/ 414337 h 431006"/>
                <a:gd name="connsiteX46" fmla="*/ 2545556 w 2605088"/>
                <a:gd name="connsiteY46" fmla="*/ 431006 h 431006"/>
                <a:gd name="connsiteX47" fmla="*/ 2147888 w 2605088"/>
                <a:gd name="connsiteY47" fmla="*/ 228600 h 431006"/>
                <a:gd name="connsiteX48" fmla="*/ 2133600 w 2605088"/>
                <a:gd name="connsiteY48" fmla="*/ 223837 h 431006"/>
                <a:gd name="connsiteX49" fmla="*/ 2105025 w 2605088"/>
                <a:gd name="connsiteY49" fmla="*/ 223837 h 431006"/>
                <a:gd name="connsiteX50" fmla="*/ 1866900 w 2605088"/>
                <a:gd name="connsiteY50" fmla="*/ 245269 h 431006"/>
                <a:gd name="connsiteX51" fmla="*/ 1747838 w 2605088"/>
                <a:gd name="connsiteY51" fmla="*/ 254794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5088" h="431006">
                  <a:moveTo>
                    <a:pt x="1747838" y="254794"/>
                  </a:moveTo>
                  <a:lnTo>
                    <a:pt x="1400175" y="288131"/>
                  </a:lnTo>
                  <a:lnTo>
                    <a:pt x="1090613" y="319087"/>
                  </a:lnTo>
                  <a:lnTo>
                    <a:pt x="842963" y="342900"/>
                  </a:lnTo>
                  <a:lnTo>
                    <a:pt x="616744" y="366712"/>
                  </a:lnTo>
                  <a:lnTo>
                    <a:pt x="466725" y="383381"/>
                  </a:lnTo>
                  <a:lnTo>
                    <a:pt x="340519" y="404812"/>
                  </a:lnTo>
                  <a:lnTo>
                    <a:pt x="264319" y="419100"/>
                  </a:lnTo>
                  <a:lnTo>
                    <a:pt x="250031" y="421481"/>
                  </a:lnTo>
                  <a:lnTo>
                    <a:pt x="221456" y="416719"/>
                  </a:lnTo>
                  <a:lnTo>
                    <a:pt x="197644" y="411956"/>
                  </a:lnTo>
                  <a:lnTo>
                    <a:pt x="154781" y="395287"/>
                  </a:lnTo>
                  <a:lnTo>
                    <a:pt x="116681" y="376237"/>
                  </a:lnTo>
                  <a:lnTo>
                    <a:pt x="59531" y="335756"/>
                  </a:lnTo>
                  <a:lnTo>
                    <a:pt x="14288" y="307181"/>
                  </a:lnTo>
                  <a:lnTo>
                    <a:pt x="0" y="292894"/>
                  </a:lnTo>
                  <a:lnTo>
                    <a:pt x="4763" y="202406"/>
                  </a:lnTo>
                  <a:lnTo>
                    <a:pt x="80963" y="226219"/>
                  </a:lnTo>
                  <a:lnTo>
                    <a:pt x="173831" y="238125"/>
                  </a:lnTo>
                  <a:lnTo>
                    <a:pt x="280988" y="240506"/>
                  </a:lnTo>
                  <a:lnTo>
                    <a:pt x="314325" y="238125"/>
                  </a:lnTo>
                  <a:lnTo>
                    <a:pt x="445294" y="223837"/>
                  </a:lnTo>
                  <a:lnTo>
                    <a:pt x="702469" y="188119"/>
                  </a:lnTo>
                  <a:lnTo>
                    <a:pt x="988219" y="150019"/>
                  </a:lnTo>
                  <a:lnTo>
                    <a:pt x="1402556" y="109537"/>
                  </a:lnTo>
                  <a:lnTo>
                    <a:pt x="1695450" y="78581"/>
                  </a:lnTo>
                  <a:lnTo>
                    <a:pt x="1928813" y="54769"/>
                  </a:lnTo>
                  <a:lnTo>
                    <a:pt x="2057400" y="42862"/>
                  </a:lnTo>
                  <a:lnTo>
                    <a:pt x="2097881" y="28575"/>
                  </a:lnTo>
                  <a:lnTo>
                    <a:pt x="2152650" y="7144"/>
                  </a:lnTo>
                  <a:lnTo>
                    <a:pt x="2174081" y="0"/>
                  </a:lnTo>
                  <a:lnTo>
                    <a:pt x="2183606" y="0"/>
                  </a:lnTo>
                  <a:lnTo>
                    <a:pt x="2207419" y="2381"/>
                  </a:lnTo>
                  <a:lnTo>
                    <a:pt x="2252663" y="16669"/>
                  </a:lnTo>
                  <a:lnTo>
                    <a:pt x="2309813" y="47625"/>
                  </a:lnTo>
                  <a:lnTo>
                    <a:pt x="2352675" y="73819"/>
                  </a:lnTo>
                  <a:lnTo>
                    <a:pt x="2402681" y="109537"/>
                  </a:lnTo>
                  <a:lnTo>
                    <a:pt x="2486025" y="171450"/>
                  </a:lnTo>
                  <a:lnTo>
                    <a:pt x="2514600" y="202406"/>
                  </a:lnTo>
                  <a:lnTo>
                    <a:pt x="2545556" y="238125"/>
                  </a:lnTo>
                  <a:lnTo>
                    <a:pt x="2566988" y="264319"/>
                  </a:lnTo>
                  <a:lnTo>
                    <a:pt x="2590800" y="304800"/>
                  </a:lnTo>
                  <a:lnTo>
                    <a:pt x="2602706" y="340519"/>
                  </a:lnTo>
                  <a:lnTo>
                    <a:pt x="2605088" y="369094"/>
                  </a:lnTo>
                  <a:lnTo>
                    <a:pt x="2597944" y="392906"/>
                  </a:lnTo>
                  <a:lnTo>
                    <a:pt x="2578894" y="414337"/>
                  </a:lnTo>
                  <a:lnTo>
                    <a:pt x="2545556" y="431006"/>
                  </a:lnTo>
                  <a:lnTo>
                    <a:pt x="2147888" y="228600"/>
                  </a:lnTo>
                  <a:lnTo>
                    <a:pt x="2133600" y="223837"/>
                  </a:lnTo>
                  <a:lnTo>
                    <a:pt x="2105025" y="223837"/>
                  </a:lnTo>
                  <a:lnTo>
                    <a:pt x="1866900" y="245269"/>
                  </a:lnTo>
                  <a:lnTo>
                    <a:pt x="1747838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60">
              <a:extLst>
                <a:ext uri="{FF2B5EF4-FFF2-40B4-BE49-F238E27FC236}">
                  <a16:creationId xmlns:a16="http://schemas.microsoft.com/office/drawing/2014/main" id="{E98109CE-20CE-444D-B685-6207C4BCE45D}"/>
                </a:ext>
              </a:extLst>
            </p:cNvPr>
            <p:cNvSpPr/>
            <p:nvPr/>
          </p:nvSpPr>
          <p:spPr>
            <a:xfrm>
              <a:off x="6605588" y="2347913"/>
              <a:ext cx="812800" cy="603250"/>
            </a:xfrm>
            <a:custGeom>
              <a:avLst/>
              <a:gdLst>
                <a:gd name="connsiteX0" fmla="*/ 295275 w 812006"/>
                <a:gd name="connsiteY0" fmla="*/ 233362 h 602456"/>
                <a:gd name="connsiteX1" fmla="*/ 373856 w 812006"/>
                <a:gd name="connsiteY1" fmla="*/ 135731 h 602456"/>
                <a:gd name="connsiteX2" fmla="*/ 385762 w 812006"/>
                <a:gd name="connsiteY2" fmla="*/ 119062 h 602456"/>
                <a:gd name="connsiteX3" fmla="*/ 388143 w 812006"/>
                <a:gd name="connsiteY3" fmla="*/ 114300 h 602456"/>
                <a:gd name="connsiteX4" fmla="*/ 388143 w 812006"/>
                <a:gd name="connsiteY4" fmla="*/ 102393 h 602456"/>
                <a:gd name="connsiteX5" fmla="*/ 385762 w 812006"/>
                <a:gd name="connsiteY5" fmla="*/ 88106 h 602456"/>
                <a:gd name="connsiteX6" fmla="*/ 376237 w 812006"/>
                <a:gd name="connsiteY6" fmla="*/ 66675 h 602456"/>
                <a:gd name="connsiteX7" fmla="*/ 338137 w 812006"/>
                <a:gd name="connsiteY7" fmla="*/ 0 h 602456"/>
                <a:gd name="connsiteX8" fmla="*/ 812006 w 812006"/>
                <a:gd name="connsiteY8" fmla="*/ 216693 h 602456"/>
                <a:gd name="connsiteX9" fmla="*/ 792956 w 812006"/>
                <a:gd name="connsiteY9" fmla="*/ 242887 h 602456"/>
                <a:gd name="connsiteX10" fmla="*/ 759618 w 812006"/>
                <a:gd name="connsiteY10" fmla="*/ 261937 h 602456"/>
                <a:gd name="connsiteX11" fmla="*/ 740568 w 812006"/>
                <a:gd name="connsiteY11" fmla="*/ 271462 h 602456"/>
                <a:gd name="connsiteX12" fmla="*/ 700087 w 812006"/>
                <a:gd name="connsiteY12" fmla="*/ 273843 h 602456"/>
                <a:gd name="connsiteX13" fmla="*/ 623887 w 812006"/>
                <a:gd name="connsiteY13" fmla="*/ 278606 h 602456"/>
                <a:gd name="connsiteX14" fmla="*/ 573881 w 812006"/>
                <a:gd name="connsiteY14" fmla="*/ 288131 h 602456"/>
                <a:gd name="connsiteX15" fmla="*/ 540543 w 812006"/>
                <a:gd name="connsiteY15" fmla="*/ 297656 h 602456"/>
                <a:gd name="connsiteX16" fmla="*/ 426243 w 812006"/>
                <a:gd name="connsiteY16" fmla="*/ 366712 h 602456"/>
                <a:gd name="connsiteX17" fmla="*/ 114300 w 812006"/>
                <a:gd name="connsiteY17" fmla="*/ 552450 h 602456"/>
                <a:gd name="connsiteX18" fmla="*/ 33337 w 812006"/>
                <a:gd name="connsiteY18" fmla="*/ 595312 h 602456"/>
                <a:gd name="connsiteX19" fmla="*/ 14287 w 812006"/>
                <a:gd name="connsiteY19" fmla="*/ 602456 h 602456"/>
                <a:gd name="connsiteX20" fmla="*/ 2381 w 812006"/>
                <a:gd name="connsiteY20" fmla="*/ 602456 h 602456"/>
                <a:gd name="connsiteX21" fmla="*/ 0 w 812006"/>
                <a:gd name="connsiteY21" fmla="*/ 597693 h 602456"/>
                <a:gd name="connsiteX22" fmla="*/ 0 w 812006"/>
                <a:gd name="connsiteY22" fmla="*/ 585787 h 602456"/>
                <a:gd name="connsiteX23" fmla="*/ 26193 w 812006"/>
                <a:gd name="connsiteY23" fmla="*/ 550068 h 602456"/>
                <a:gd name="connsiteX24" fmla="*/ 114300 w 812006"/>
                <a:gd name="connsiteY24" fmla="*/ 447675 h 602456"/>
                <a:gd name="connsiteX25" fmla="*/ 295275 w 812006"/>
                <a:gd name="connsiteY25" fmla="*/ 23336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2006" h="602456">
                  <a:moveTo>
                    <a:pt x="295275" y="233362"/>
                  </a:moveTo>
                  <a:lnTo>
                    <a:pt x="373856" y="135731"/>
                  </a:lnTo>
                  <a:lnTo>
                    <a:pt x="385762" y="119062"/>
                  </a:lnTo>
                  <a:lnTo>
                    <a:pt x="388143" y="114300"/>
                  </a:lnTo>
                  <a:lnTo>
                    <a:pt x="388143" y="102393"/>
                  </a:lnTo>
                  <a:lnTo>
                    <a:pt x="385762" y="88106"/>
                  </a:lnTo>
                  <a:lnTo>
                    <a:pt x="376237" y="66675"/>
                  </a:lnTo>
                  <a:lnTo>
                    <a:pt x="338137" y="0"/>
                  </a:lnTo>
                  <a:lnTo>
                    <a:pt x="812006" y="216693"/>
                  </a:lnTo>
                  <a:lnTo>
                    <a:pt x="792956" y="242887"/>
                  </a:lnTo>
                  <a:lnTo>
                    <a:pt x="759618" y="261937"/>
                  </a:lnTo>
                  <a:lnTo>
                    <a:pt x="740568" y="271462"/>
                  </a:lnTo>
                  <a:lnTo>
                    <a:pt x="700087" y="273843"/>
                  </a:lnTo>
                  <a:lnTo>
                    <a:pt x="623887" y="278606"/>
                  </a:lnTo>
                  <a:lnTo>
                    <a:pt x="573881" y="288131"/>
                  </a:lnTo>
                  <a:lnTo>
                    <a:pt x="540543" y="297656"/>
                  </a:lnTo>
                  <a:lnTo>
                    <a:pt x="426243" y="366712"/>
                  </a:lnTo>
                  <a:lnTo>
                    <a:pt x="114300" y="552450"/>
                  </a:lnTo>
                  <a:lnTo>
                    <a:pt x="33337" y="595312"/>
                  </a:lnTo>
                  <a:lnTo>
                    <a:pt x="14287" y="602456"/>
                  </a:lnTo>
                  <a:lnTo>
                    <a:pt x="2381" y="602456"/>
                  </a:lnTo>
                  <a:lnTo>
                    <a:pt x="0" y="597693"/>
                  </a:lnTo>
                  <a:lnTo>
                    <a:pt x="0" y="585787"/>
                  </a:lnTo>
                  <a:lnTo>
                    <a:pt x="26193" y="550068"/>
                  </a:lnTo>
                  <a:lnTo>
                    <a:pt x="114300" y="447675"/>
                  </a:lnTo>
                  <a:lnTo>
                    <a:pt x="295275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62">
              <a:extLst>
                <a:ext uri="{FF2B5EF4-FFF2-40B4-BE49-F238E27FC236}">
                  <a16:creationId xmlns:a16="http://schemas.microsoft.com/office/drawing/2014/main" id="{65F8B0A0-6D90-4E67-AD24-4672983B33CD}"/>
                </a:ext>
              </a:extLst>
            </p:cNvPr>
            <p:cNvSpPr/>
            <p:nvPr/>
          </p:nvSpPr>
          <p:spPr>
            <a:xfrm>
              <a:off x="4832350" y="3922713"/>
              <a:ext cx="288925" cy="2222500"/>
            </a:xfrm>
            <a:custGeom>
              <a:avLst/>
              <a:gdLst>
                <a:gd name="connsiteX0" fmla="*/ 92334 w 288915"/>
                <a:gd name="connsiteY0" fmla="*/ 896529 h 2221962"/>
                <a:gd name="connsiteX1" fmla="*/ 104248 w 288915"/>
                <a:gd name="connsiteY1" fmla="*/ 595700 h 2221962"/>
                <a:gd name="connsiteX2" fmla="*/ 110205 w 288915"/>
                <a:gd name="connsiteY2" fmla="*/ 476560 h 2221962"/>
                <a:gd name="connsiteX3" fmla="*/ 110205 w 288915"/>
                <a:gd name="connsiteY3" fmla="*/ 425926 h 2221962"/>
                <a:gd name="connsiteX4" fmla="*/ 107226 w 288915"/>
                <a:gd name="connsiteY4" fmla="*/ 366356 h 2221962"/>
                <a:gd name="connsiteX5" fmla="*/ 101269 w 288915"/>
                <a:gd name="connsiteY5" fmla="*/ 294872 h 2221962"/>
                <a:gd name="connsiteX6" fmla="*/ 89355 w 288915"/>
                <a:gd name="connsiteY6" fmla="*/ 241259 h 2221962"/>
                <a:gd name="connsiteX7" fmla="*/ 56592 w 288915"/>
                <a:gd name="connsiteY7" fmla="*/ 142968 h 2221962"/>
                <a:gd name="connsiteX8" fmla="*/ 163818 w 288915"/>
                <a:gd name="connsiteY8" fmla="*/ 0 h 2221962"/>
                <a:gd name="connsiteX9" fmla="*/ 232323 w 288915"/>
                <a:gd name="connsiteY9" fmla="*/ 71484 h 2221962"/>
                <a:gd name="connsiteX10" fmla="*/ 250194 w 288915"/>
                <a:gd name="connsiteY10" fmla="*/ 95312 h 2221962"/>
                <a:gd name="connsiteX11" fmla="*/ 268065 w 288915"/>
                <a:gd name="connsiteY11" fmla="*/ 128076 h 2221962"/>
                <a:gd name="connsiteX12" fmla="*/ 282958 w 288915"/>
                <a:gd name="connsiteY12" fmla="*/ 163818 h 2221962"/>
                <a:gd name="connsiteX13" fmla="*/ 288915 w 288915"/>
                <a:gd name="connsiteY13" fmla="*/ 211474 h 2221962"/>
                <a:gd name="connsiteX14" fmla="*/ 288915 w 288915"/>
                <a:gd name="connsiteY14" fmla="*/ 419969 h 2221962"/>
                <a:gd name="connsiteX15" fmla="*/ 285936 w 288915"/>
                <a:gd name="connsiteY15" fmla="*/ 938228 h 2221962"/>
                <a:gd name="connsiteX16" fmla="*/ 279979 w 288915"/>
                <a:gd name="connsiteY16" fmla="*/ 1307562 h 2221962"/>
                <a:gd name="connsiteX17" fmla="*/ 268065 w 288915"/>
                <a:gd name="connsiteY17" fmla="*/ 1703703 h 2221962"/>
                <a:gd name="connsiteX18" fmla="*/ 268065 w 288915"/>
                <a:gd name="connsiteY18" fmla="*/ 1873478 h 2221962"/>
                <a:gd name="connsiteX19" fmla="*/ 268065 w 288915"/>
                <a:gd name="connsiteY19" fmla="*/ 1950919 h 2221962"/>
                <a:gd name="connsiteX20" fmla="*/ 268065 w 288915"/>
                <a:gd name="connsiteY20" fmla="*/ 2007510 h 2221962"/>
                <a:gd name="connsiteX21" fmla="*/ 262108 w 288915"/>
                <a:gd name="connsiteY21" fmla="*/ 2073037 h 2221962"/>
                <a:gd name="connsiteX22" fmla="*/ 250194 w 288915"/>
                <a:gd name="connsiteY22" fmla="*/ 2129629 h 2221962"/>
                <a:gd name="connsiteX23" fmla="*/ 238280 w 288915"/>
                <a:gd name="connsiteY23" fmla="*/ 2171328 h 2221962"/>
                <a:gd name="connsiteX24" fmla="*/ 214452 w 288915"/>
                <a:gd name="connsiteY24" fmla="*/ 2207070 h 2221962"/>
                <a:gd name="connsiteX25" fmla="*/ 199560 w 288915"/>
                <a:gd name="connsiteY25" fmla="*/ 2218984 h 2221962"/>
                <a:gd name="connsiteX26" fmla="*/ 184667 w 288915"/>
                <a:gd name="connsiteY26" fmla="*/ 2221962 h 2221962"/>
                <a:gd name="connsiteX27" fmla="*/ 166796 w 288915"/>
                <a:gd name="connsiteY27" fmla="*/ 2221962 h 2221962"/>
                <a:gd name="connsiteX28" fmla="*/ 145947 w 288915"/>
                <a:gd name="connsiteY28" fmla="*/ 2210048 h 2221962"/>
                <a:gd name="connsiteX29" fmla="*/ 110205 w 288915"/>
                <a:gd name="connsiteY29" fmla="*/ 2180263 h 2221962"/>
                <a:gd name="connsiteX30" fmla="*/ 89355 w 288915"/>
                <a:gd name="connsiteY30" fmla="*/ 2159414 h 2221962"/>
                <a:gd name="connsiteX31" fmla="*/ 59570 w 288915"/>
                <a:gd name="connsiteY31" fmla="*/ 2108779 h 2221962"/>
                <a:gd name="connsiteX32" fmla="*/ 35742 w 288915"/>
                <a:gd name="connsiteY32" fmla="*/ 2055166 h 2221962"/>
                <a:gd name="connsiteX33" fmla="*/ 14893 w 288915"/>
                <a:gd name="connsiteY33" fmla="*/ 1992618 h 2221962"/>
                <a:gd name="connsiteX34" fmla="*/ 0 w 288915"/>
                <a:gd name="connsiteY34" fmla="*/ 1930069 h 2221962"/>
                <a:gd name="connsiteX35" fmla="*/ 0 w 288915"/>
                <a:gd name="connsiteY35" fmla="*/ 1894327 h 2221962"/>
                <a:gd name="connsiteX36" fmla="*/ 8936 w 288915"/>
                <a:gd name="connsiteY36" fmla="*/ 1852628 h 2221962"/>
                <a:gd name="connsiteX37" fmla="*/ 29785 w 288915"/>
                <a:gd name="connsiteY37" fmla="*/ 1763273 h 2221962"/>
                <a:gd name="connsiteX38" fmla="*/ 41699 w 288915"/>
                <a:gd name="connsiteY38" fmla="*/ 1697746 h 2221962"/>
                <a:gd name="connsiteX39" fmla="*/ 53613 w 288915"/>
                <a:gd name="connsiteY39" fmla="*/ 1623283 h 2221962"/>
                <a:gd name="connsiteX40" fmla="*/ 62549 w 288915"/>
                <a:gd name="connsiteY40" fmla="*/ 1545842 h 2221962"/>
                <a:gd name="connsiteX41" fmla="*/ 68506 w 288915"/>
                <a:gd name="connsiteY41" fmla="*/ 1456487 h 2221962"/>
                <a:gd name="connsiteX42" fmla="*/ 74463 w 288915"/>
                <a:gd name="connsiteY42" fmla="*/ 1289691 h 2221962"/>
                <a:gd name="connsiteX43" fmla="*/ 92334 w 288915"/>
                <a:gd name="connsiteY43" fmla="*/ 896529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915" h="2221962">
                  <a:moveTo>
                    <a:pt x="92334" y="896529"/>
                  </a:moveTo>
                  <a:lnTo>
                    <a:pt x="104248" y="595700"/>
                  </a:lnTo>
                  <a:lnTo>
                    <a:pt x="110205" y="476560"/>
                  </a:lnTo>
                  <a:lnTo>
                    <a:pt x="110205" y="425926"/>
                  </a:lnTo>
                  <a:lnTo>
                    <a:pt x="107226" y="366356"/>
                  </a:lnTo>
                  <a:lnTo>
                    <a:pt x="101269" y="294872"/>
                  </a:lnTo>
                  <a:lnTo>
                    <a:pt x="89355" y="241259"/>
                  </a:lnTo>
                  <a:lnTo>
                    <a:pt x="56592" y="142968"/>
                  </a:lnTo>
                  <a:lnTo>
                    <a:pt x="163818" y="0"/>
                  </a:lnTo>
                  <a:lnTo>
                    <a:pt x="232323" y="71484"/>
                  </a:lnTo>
                  <a:lnTo>
                    <a:pt x="250194" y="95312"/>
                  </a:lnTo>
                  <a:lnTo>
                    <a:pt x="268065" y="128076"/>
                  </a:lnTo>
                  <a:lnTo>
                    <a:pt x="282958" y="163818"/>
                  </a:lnTo>
                  <a:lnTo>
                    <a:pt x="288915" y="211474"/>
                  </a:lnTo>
                  <a:lnTo>
                    <a:pt x="288915" y="419969"/>
                  </a:lnTo>
                  <a:lnTo>
                    <a:pt x="285936" y="938228"/>
                  </a:lnTo>
                  <a:cubicBezTo>
                    <a:pt x="283950" y="1061339"/>
                    <a:pt x="281965" y="1184451"/>
                    <a:pt x="279979" y="1307562"/>
                  </a:cubicBezTo>
                  <a:lnTo>
                    <a:pt x="268065" y="1703703"/>
                  </a:lnTo>
                  <a:lnTo>
                    <a:pt x="268065" y="1873478"/>
                  </a:lnTo>
                  <a:lnTo>
                    <a:pt x="268065" y="1950919"/>
                  </a:lnTo>
                  <a:lnTo>
                    <a:pt x="268065" y="2007510"/>
                  </a:lnTo>
                  <a:lnTo>
                    <a:pt x="262108" y="2073037"/>
                  </a:lnTo>
                  <a:lnTo>
                    <a:pt x="250194" y="2129629"/>
                  </a:lnTo>
                  <a:lnTo>
                    <a:pt x="238280" y="2171328"/>
                  </a:lnTo>
                  <a:lnTo>
                    <a:pt x="214452" y="2207070"/>
                  </a:lnTo>
                  <a:lnTo>
                    <a:pt x="199560" y="2218984"/>
                  </a:lnTo>
                  <a:lnTo>
                    <a:pt x="184667" y="2221962"/>
                  </a:lnTo>
                  <a:lnTo>
                    <a:pt x="166796" y="2221962"/>
                  </a:lnTo>
                  <a:lnTo>
                    <a:pt x="145947" y="2210048"/>
                  </a:lnTo>
                  <a:lnTo>
                    <a:pt x="110205" y="2180263"/>
                  </a:lnTo>
                  <a:lnTo>
                    <a:pt x="89355" y="2159414"/>
                  </a:lnTo>
                  <a:lnTo>
                    <a:pt x="59570" y="2108779"/>
                  </a:lnTo>
                  <a:lnTo>
                    <a:pt x="35742" y="2055166"/>
                  </a:lnTo>
                  <a:lnTo>
                    <a:pt x="14893" y="1992618"/>
                  </a:lnTo>
                  <a:lnTo>
                    <a:pt x="0" y="1930069"/>
                  </a:lnTo>
                  <a:lnTo>
                    <a:pt x="0" y="1894327"/>
                  </a:lnTo>
                  <a:lnTo>
                    <a:pt x="8936" y="1852628"/>
                  </a:lnTo>
                  <a:lnTo>
                    <a:pt x="29785" y="1763273"/>
                  </a:lnTo>
                  <a:lnTo>
                    <a:pt x="41699" y="1697746"/>
                  </a:lnTo>
                  <a:lnTo>
                    <a:pt x="53613" y="1623283"/>
                  </a:lnTo>
                  <a:lnTo>
                    <a:pt x="62549" y="1545842"/>
                  </a:lnTo>
                  <a:lnTo>
                    <a:pt x="68506" y="1456487"/>
                  </a:lnTo>
                  <a:lnTo>
                    <a:pt x="74463" y="1289691"/>
                  </a:lnTo>
                  <a:lnTo>
                    <a:pt x="92334" y="8965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64">
              <a:extLst>
                <a:ext uri="{FF2B5EF4-FFF2-40B4-BE49-F238E27FC236}">
                  <a16:creationId xmlns:a16="http://schemas.microsoft.com/office/drawing/2014/main" id="{5DF89D59-5CB6-4463-87B3-E8C921FE6453}"/>
                </a:ext>
              </a:extLst>
            </p:cNvPr>
            <p:cNvSpPr/>
            <p:nvPr/>
          </p:nvSpPr>
          <p:spPr>
            <a:xfrm>
              <a:off x="5929313" y="3294063"/>
              <a:ext cx="481012" cy="896937"/>
            </a:xfrm>
            <a:custGeom>
              <a:avLst/>
              <a:gdLst>
                <a:gd name="connsiteX0" fmla="*/ 116681 w 481012"/>
                <a:gd name="connsiteY0" fmla="*/ 500062 h 897731"/>
                <a:gd name="connsiteX1" fmla="*/ 169068 w 481012"/>
                <a:gd name="connsiteY1" fmla="*/ 300037 h 897731"/>
                <a:gd name="connsiteX2" fmla="*/ 180975 w 481012"/>
                <a:gd name="connsiteY2" fmla="*/ 259556 h 897731"/>
                <a:gd name="connsiteX3" fmla="*/ 188118 w 481012"/>
                <a:gd name="connsiteY3" fmla="*/ 226219 h 897731"/>
                <a:gd name="connsiteX4" fmla="*/ 192881 w 481012"/>
                <a:gd name="connsiteY4" fmla="*/ 197644 h 897731"/>
                <a:gd name="connsiteX5" fmla="*/ 192881 w 481012"/>
                <a:gd name="connsiteY5" fmla="*/ 178594 h 897731"/>
                <a:gd name="connsiteX6" fmla="*/ 188118 w 481012"/>
                <a:gd name="connsiteY6" fmla="*/ 154781 h 897731"/>
                <a:gd name="connsiteX7" fmla="*/ 178593 w 481012"/>
                <a:gd name="connsiteY7" fmla="*/ 138112 h 897731"/>
                <a:gd name="connsiteX8" fmla="*/ 164306 w 481012"/>
                <a:gd name="connsiteY8" fmla="*/ 121444 h 897731"/>
                <a:gd name="connsiteX9" fmla="*/ 147637 w 481012"/>
                <a:gd name="connsiteY9" fmla="*/ 107156 h 897731"/>
                <a:gd name="connsiteX10" fmla="*/ 121443 w 481012"/>
                <a:gd name="connsiteY10" fmla="*/ 95250 h 897731"/>
                <a:gd name="connsiteX11" fmla="*/ 59531 w 481012"/>
                <a:gd name="connsiteY11" fmla="*/ 76200 h 897731"/>
                <a:gd name="connsiteX12" fmla="*/ 4762 w 481012"/>
                <a:gd name="connsiteY12" fmla="*/ 45244 h 897731"/>
                <a:gd name="connsiteX13" fmla="*/ 321468 w 481012"/>
                <a:gd name="connsiteY13" fmla="*/ 0 h 897731"/>
                <a:gd name="connsiteX14" fmla="*/ 385762 w 481012"/>
                <a:gd name="connsiteY14" fmla="*/ 59531 h 897731"/>
                <a:gd name="connsiteX15" fmla="*/ 421481 w 481012"/>
                <a:gd name="connsiteY15" fmla="*/ 88106 h 897731"/>
                <a:gd name="connsiteX16" fmla="*/ 452437 w 481012"/>
                <a:gd name="connsiteY16" fmla="*/ 116681 h 897731"/>
                <a:gd name="connsiteX17" fmla="*/ 471487 w 481012"/>
                <a:gd name="connsiteY17" fmla="*/ 142875 h 897731"/>
                <a:gd name="connsiteX18" fmla="*/ 478631 w 481012"/>
                <a:gd name="connsiteY18" fmla="*/ 161925 h 897731"/>
                <a:gd name="connsiteX19" fmla="*/ 481012 w 481012"/>
                <a:gd name="connsiteY19" fmla="*/ 183356 h 897731"/>
                <a:gd name="connsiteX20" fmla="*/ 476250 w 481012"/>
                <a:gd name="connsiteY20" fmla="*/ 202406 h 897731"/>
                <a:gd name="connsiteX21" fmla="*/ 461962 w 481012"/>
                <a:gd name="connsiteY21" fmla="*/ 219075 h 897731"/>
                <a:gd name="connsiteX22" fmla="*/ 445293 w 481012"/>
                <a:gd name="connsiteY22" fmla="*/ 230981 h 897731"/>
                <a:gd name="connsiteX23" fmla="*/ 423862 w 481012"/>
                <a:gd name="connsiteY23" fmla="*/ 240506 h 897731"/>
                <a:gd name="connsiteX24" fmla="*/ 416718 w 481012"/>
                <a:gd name="connsiteY24" fmla="*/ 245269 h 897731"/>
                <a:gd name="connsiteX25" fmla="*/ 345281 w 481012"/>
                <a:gd name="connsiteY25" fmla="*/ 378619 h 897731"/>
                <a:gd name="connsiteX26" fmla="*/ 242887 w 481012"/>
                <a:gd name="connsiteY26" fmla="*/ 571500 h 897731"/>
                <a:gd name="connsiteX27" fmla="*/ 73818 w 481012"/>
                <a:gd name="connsiteY27" fmla="*/ 892969 h 897731"/>
                <a:gd name="connsiteX28" fmla="*/ 0 w 481012"/>
                <a:gd name="connsiteY28" fmla="*/ 897731 h 897731"/>
                <a:gd name="connsiteX29" fmla="*/ 26193 w 481012"/>
                <a:gd name="connsiteY29" fmla="*/ 802481 h 897731"/>
                <a:gd name="connsiteX30" fmla="*/ 71437 w 481012"/>
                <a:gd name="connsiteY30" fmla="*/ 657225 h 897731"/>
                <a:gd name="connsiteX31" fmla="*/ 116681 w 481012"/>
                <a:gd name="connsiteY31" fmla="*/ 500062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97731">
                  <a:moveTo>
                    <a:pt x="116681" y="500062"/>
                  </a:moveTo>
                  <a:lnTo>
                    <a:pt x="169068" y="300037"/>
                  </a:lnTo>
                  <a:lnTo>
                    <a:pt x="180975" y="259556"/>
                  </a:lnTo>
                  <a:lnTo>
                    <a:pt x="188118" y="226219"/>
                  </a:lnTo>
                  <a:lnTo>
                    <a:pt x="192881" y="197644"/>
                  </a:lnTo>
                  <a:lnTo>
                    <a:pt x="192881" y="178594"/>
                  </a:lnTo>
                  <a:lnTo>
                    <a:pt x="188118" y="154781"/>
                  </a:lnTo>
                  <a:lnTo>
                    <a:pt x="178593" y="138112"/>
                  </a:lnTo>
                  <a:lnTo>
                    <a:pt x="164306" y="121444"/>
                  </a:lnTo>
                  <a:lnTo>
                    <a:pt x="147637" y="107156"/>
                  </a:lnTo>
                  <a:lnTo>
                    <a:pt x="121443" y="95250"/>
                  </a:lnTo>
                  <a:lnTo>
                    <a:pt x="59531" y="76200"/>
                  </a:lnTo>
                  <a:lnTo>
                    <a:pt x="4762" y="45244"/>
                  </a:lnTo>
                  <a:lnTo>
                    <a:pt x="321468" y="0"/>
                  </a:lnTo>
                  <a:lnTo>
                    <a:pt x="385762" y="59531"/>
                  </a:lnTo>
                  <a:lnTo>
                    <a:pt x="421481" y="88106"/>
                  </a:lnTo>
                  <a:lnTo>
                    <a:pt x="452437" y="116681"/>
                  </a:lnTo>
                  <a:lnTo>
                    <a:pt x="471487" y="142875"/>
                  </a:lnTo>
                  <a:lnTo>
                    <a:pt x="478631" y="161925"/>
                  </a:lnTo>
                  <a:lnTo>
                    <a:pt x="481012" y="183356"/>
                  </a:lnTo>
                  <a:lnTo>
                    <a:pt x="476250" y="202406"/>
                  </a:lnTo>
                  <a:lnTo>
                    <a:pt x="461962" y="219075"/>
                  </a:lnTo>
                  <a:lnTo>
                    <a:pt x="445293" y="230981"/>
                  </a:lnTo>
                  <a:lnTo>
                    <a:pt x="423862" y="240506"/>
                  </a:lnTo>
                  <a:lnTo>
                    <a:pt x="416718" y="245269"/>
                  </a:lnTo>
                  <a:lnTo>
                    <a:pt x="345281" y="378619"/>
                  </a:lnTo>
                  <a:lnTo>
                    <a:pt x="242887" y="571500"/>
                  </a:lnTo>
                  <a:lnTo>
                    <a:pt x="73818" y="892969"/>
                  </a:lnTo>
                  <a:lnTo>
                    <a:pt x="0" y="897731"/>
                  </a:lnTo>
                  <a:lnTo>
                    <a:pt x="26193" y="802481"/>
                  </a:lnTo>
                  <a:lnTo>
                    <a:pt x="71437" y="657225"/>
                  </a:lnTo>
                  <a:lnTo>
                    <a:pt x="116681" y="500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66">
              <a:extLst>
                <a:ext uri="{FF2B5EF4-FFF2-40B4-BE49-F238E27FC236}">
                  <a16:creationId xmlns:a16="http://schemas.microsoft.com/office/drawing/2014/main" id="{574F3729-C29C-4D33-95E8-956DEE6CF34F}"/>
                </a:ext>
              </a:extLst>
            </p:cNvPr>
            <p:cNvSpPr/>
            <p:nvPr/>
          </p:nvSpPr>
          <p:spPr>
            <a:xfrm>
              <a:off x="5695950" y="3943350"/>
              <a:ext cx="1436688" cy="2087563"/>
            </a:xfrm>
            <a:custGeom>
              <a:avLst/>
              <a:gdLst>
                <a:gd name="connsiteX0" fmla="*/ 778329 w 1436914"/>
                <a:gd name="connsiteY0" fmla="*/ 247650 h 2087336"/>
                <a:gd name="connsiteX1" fmla="*/ 579664 w 1436914"/>
                <a:gd name="connsiteY1" fmla="*/ 266700 h 2087336"/>
                <a:gd name="connsiteX2" fmla="*/ 416379 w 1436914"/>
                <a:gd name="connsiteY2" fmla="*/ 285750 h 2087336"/>
                <a:gd name="connsiteX3" fmla="*/ 293914 w 1436914"/>
                <a:gd name="connsiteY3" fmla="*/ 302079 h 2087336"/>
                <a:gd name="connsiteX4" fmla="*/ 225879 w 1436914"/>
                <a:gd name="connsiteY4" fmla="*/ 310243 h 2087336"/>
                <a:gd name="connsiteX5" fmla="*/ 81643 w 1436914"/>
                <a:gd name="connsiteY5" fmla="*/ 307521 h 2087336"/>
                <a:gd name="connsiteX6" fmla="*/ 48986 w 1436914"/>
                <a:gd name="connsiteY6" fmla="*/ 307521 h 2087336"/>
                <a:gd name="connsiteX7" fmla="*/ 0 w 1436914"/>
                <a:gd name="connsiteY7" fmla="*/ 168729 h 2087336"/>
                <a:gd name="connsiteX8" fmla="*/ 46264 w 1436914"/>
                <a:gd name="connsiteY8" fmla="*/ 190500 h 2087336"/>
                <a:gd name="connsiteX9" fmla="*/ 70757 w 1436914"/>
                <a:gd name="connsiteY9" fmla="*/ 195943 h 2087336"/>
                <a:gd name="connsiteX10" fmla="*/ 106136 w 1436914"/>
                <a:gd name="connsiteY10" fmla="*/ 195943 h 2087336"/>
                <a:gd name="connsiteX11" fmla="*/ 166007 w 1436914"/>
                <a:gd name="connsiteY11" fmla="*/ 190500 h 2087336"/>
                <a:gd name="connsiteX12" fmla="*/ 266700 w 1436914"/>
                <a:gd name="connsiteY12" fmla="*/ 174171 h 2087336"/>
                <a:gd name="connsiteX13" fmla="*/ 372836 w 1436914"/>
                <a:gd name="connsiteY13" fmla="*/ 168729 h 2087336"/>
                <a:gd name="connsiteX14" fmla="*/ 473529 w 1436914"/>
                <a:gd name="connsiteY14" fmla="*/ 152400 h 2087336"/>
                <a:gd name="connsiteX15" fmla="*/ 688521 w 1436914"/>
                <a:gd name="connsiteY15" fmla="*/ 114300 h 2087336"/>
                <a:gd name="connsiteX16" fmla="*/ 835479 w 1436914"/>
                <a:gd name="connsiteY16" fmla="*/ 87086 h 2087336"/>
                <a:gd name="connsiteX17" fmla="*/ 881743 w 1436914"/>
                <a:gd name="connsiteY17" fmla="*/ 76200 h 2087336"/>
                <a:gd name="connsiteX18" fmla="*/ 933450 w 1436914"/>
                <a:gd name="connsiteY18" fmla="*/ 59871 h 2087336"/>
                <a:gd name="connsiteX19" fmla="*/ 987879 w 1436914"/>
                <a:gd name="connsiteY19" fmla="*/ 40821 h 2087336"/>
                <a:gd name="connsiteX20" fmla="*/ 1039586 w 1436914"/>
                <a:gd name="connsiteY20" fmla="*/ 16329 h 2087336"/>
                <a:gd name="connsiteX21" fmla="*/ 1069521 w 1436914"/>
                <a:gd name="connsiteY21" fmla="*/ 2721 h 2087336"/>
                <a:gd name="connsiteX22" fmla="*/ 1083129 w 1436914"/>
                <a:gd name="connsiteY22" fmla="*/ 0 h 2087336"/>
                <a:gd name="connsiteX23" fmla="*/ 1102179 w 1436914"/>
                <a:gd name="connsiteY23" fmla="*/ 2721 h 2087336"/>
                <a:gd name="connsiteX24" fmla="*/ 1151164 w 1436914"/>
                <a:gd name="connsiteY24" fmla="*/ 24493 h 2087336"/>
                <a:gd name="connsiteX25" fmla="*/ 1208314 w 1436914"/>
                <a:gd name="connsiteY25" fmla="*/ 51707 h 2087336"/>
                <a:gd name="connsiteX26" fmla="*/ 1246414 w 1436914"/>
                <a:gd name="connsiteY26" fmla="*/ 78921 h 2087336"/>
                <a:gd name="connsiteX27" fmla="*/ 1319893 w 1436914"/>
                <a:gd name="connsiteY27" fmla="*/ 133350 h 2087336"/>
                <a:gd name="connsiteX28" fmla="*/ 1357993 w 1436914"/>
                <a:gd name="connsiteY28" fmla="*/ 166007 h 2087336"/>
                <a:gd name="connsiteX29" fmla="*/ 1393371 w 1436914"/>
                <a:gd name="connsiteY29" fmla="*/ 201386 h 2087336"/>
                <a:gd name="connsiteX30" fmla="*/ 1412421 w 1436914"/>
                <a:gd name="connsiteY30" fmla="*/ 223157 h 2087336"/>
                <a:gd name="connsiteX31" fmla="*/ 1426029 w 1436914"/>
                <a:gd name="connsiteY31" fmla="*/ 244929 h 2087336"/>
                <a:gd name="connsiteX32" fmla="*/ 1434193 w 1436914"/>
                <a:gd name="connsiteY32" fmla="*/ 263979 h 2087336"/>
                <a:gd name="connsiteX33" fmla="*/ 1436914 w 1436914"/>
                <a:gd name="connsiteY33" fmla="*/ 285750 h 2087336"/>
                <a:gd name="connsiteX34" fmla="*/ 1431471 w 1436914"/>
                <a:gd name="connsiteY34" fmla="*/ 310243 h 2087336"/>
                <a:gd name="connsiteX35" fmla="*/ 1420586 w 1436914"/>
                <a:gd name="connsiteY35" fmla="*/ 321129 h 2087336"/>
                <a:gd name="connsiteX36" fmla="*/ 1409700 w 1436914"/>
                <a:gd name="connsiteY36" fmla="*/ 334736 h 2087336"/>
                <a:gd name="connsiteX37" fmla="*/ 1371600 w 1436914"/>
                <a:gd name="connsiteY37" fmla="*/ 424543 h 2087336"/>
                <a:gd name="connsiteX38" fmla="*/ 1366157 w 1436914"/>
                <a:gd name="connsiteY38" fmla="*/ 459921 h 2087336"/>
                <a:gd name="connsiteX39" fmla="*/ 1357993 w 1436914"/>
                <a:gd name="connsiteY39" fmla="*/ 644979 h 2087336"/>
                <a:gd name="connsiteX40" fmla="*/ 1341664 w 1436914"/>
                <a:gd name="connsiteY40" fmla="*/ 1034143 h 2087336"/>
                <a:gd name="connsiteX41" fmla="*/ 1330779 w 1436914"/>
                <a:gd name="connsiteY41" fmla="*/ 1398814 h 2087336"/>
                <a:gd name="connsiteX42" fmla="*/ 1322614 w 1436914"/>
                <a:gd name="connsiteY42" fmla="*/ 1864179 h 2087336"/>
                <a:gd name="connsiteX43" fmla="*/ 1319893 w 1436914"/>
                <a:gd name="connsiteY43" fmla="*/ 1929493 h 2087336"/>
                <a:gd name="connsiteX44" fmla="*/ 1317171 w 1436914"/>
                <a:gd name="connsiteY44" fmla="*/ 1951264 h 2087336"/>
                <a:gd name="connsiteX45" fmla="*/ 1303564 w 1436914"/>
                <a:gd name="connsiteY45" fmla="*/ 1992086 h 2087336"/>
                <a:gd name="connsiteX46" fmla="*/ 1284514 w 1436914"/>
                <a:gd name="connsiteY46" fmla="*/ 2032907 h 2087336"/>
                <a:gd name="connsiteX47" fmla="*/ 1262743 w 1436914"/>
                <a:gd name="connsiteY47" fmla="*/ 2062843 h 2087336"/>
                <a:gd name="connsiteX48" fmla="*/ 1249136 w 1436914"/>
                <a:gd name="connsiteY48" fmla="*/ 2076450 h 2087336"/>
                <a:gd name="connsiteX49" fmla="*/ 1230086 w 1436914"/>
                <a:gd name="connsiteY49" fmla="*/ 2084614 h 2087336"/>
                <a:gd name="connsiteX50" fmla="*/ 1213757 w 1436914"/>
                <a:gd name="connsiteY50" fmla="*/ 2087336 h 2087336"/>
                <a:gd name="connsiteX51" fmla="*/ 1202871 w 1436914"/>
                <a:gd name="connsiteY51" fmla="*/ 2087336 h 2087336"/>
                <a:gd name="connsiteX52" fmla="*/ 1175657 w 1436914"/>
                <a:gd name="connsiteY52" fmla="*/ 2076450 h 2087336"/>
                <a:gd name="connsiteX53" fmla="*/ 1143000 w 1436914"/>
                <a:gd name="connsiteY53" fmla="*/ 2051957 h 2087336"/>
                <a:gd name="connsiteX54" fmla="*/ 1115786 w 1436914"/>
                <a:gd name="connsiteY54" fmla="*/ 2019300 h 2087336"/>
                <a:gd name="connsiteX55" fmla="*/ 1104900 w 1436914"/>
                <a:gd name="connsiteY55" fmla="*/ 1997529 h 2087336"/>
                <a:gd name="connsiteX56" fmla="*/ 1091293 w 1436914"/>
                <a:gd name="connsiteY56" fmla="*/ 1962150 h 2087336"/>
                <a:gd name="connsiteX57" fmla="*/ 1083129 w 1436914"/>
                <a:gd name="connsiteY57" fmla="*/ 1921329 h 2087336"/>
                <a:gd name="connsiteX58" fmla="*/ 1074964 w 1436914"/>
                <a:gd name="connsiteY58" fmla="*/ 1828800 h 2087336"/>
                <a:gd name="connsiteX59" fmla="*/ 1074964 w 1436914"/>
                <a:gd name="connsiteY59" fmla="*/ 1641021 h 2087336"/>
                <a:gd name="connsiteX60" fmla="*/ 1074964 w 1436914"/>
                <a:gd name="connsiteY60" fmla="*/ 1330779 h 2087336"/>
                <a:gd name="connsiteX61" fmla="*/ 1074964 w 1436914"/>
                <a:gd name="connsiteY61" fmla="*/ 933450 h 2087336"/>
                <a:gd name="connsiteX62" fmla="*/ 1083129 w 1436914"/>
                <a:gd name="connsiteY62" fmla="*/ 721179 h 2087336"/>
                <a:gd name="connsiteX63" fmla="*/ 1094014 w 1436914"/>
                <a:gd name="connsiteY63" fmla="*/ 563336 h 2087336"/>
                <a:gd name="connsiteX64" fmla="*/ 1096736 w 1436914"/>
                <a:gd name="connsiteY64" fmla="*/ 410936 h 2087336"/>
                <a:gd name="connsiteX65" fmla="*/ 1096736 w 1436914"/>
                <a:gd name="connsiteY65" fmla="*/ 312964 h 2087336"/>
                <a:gd name="connsiteX66" fmla="*/ 1091293 w 1436914"/>
                <a:gd name="connsiteY66" fmla="*/ 272143 h 2087336"/>
                <a:gd name="connsiteX67" fmla="*/ 1083129 w 1436914"/>
                <a:gd name="connsiteY67" fmla="*/ 255814 h 2087336"/>
                <a:gd name="connsiteX68" fmla="*/ 1077686 w 1436914"/>
                <a:gd name="connsiteY68" fmla="*/ 244929 h 2087336"/>
                <a:gd name="connsiteX69" fmla="*/ 1055914 w 1436914"/>
                <a:gd name="connsiteY69" fmla="*/ 231321 h 2087336"/>
                <a:gd name="connsiteX70" fmla="*/ 1023257 w 1436914"/>
                <a:gd name="connsiteY70" fmla="*/ 223157 h 2087336"/>
                <a:gd name="connsiteX71" fmla="*/ 993321 w 1436914"/>
                <a:gd name="connsiteY71" fmla="*/ 217714 h 2087336"/>
                <a:gd name="connsiteX72" fmla="*/ 881743 w 1436914"/>
                <a:gd name="connsiteY72" fmla="*/ 231321 h 2087336"/>
                <a:gd name="connsiteX73" fmla="*/ 778329 w 1436914"/>
                <a:gd name="connsiteY73" fmla="*/ 247650 h 208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36914" h="2087336">
                  <a:moveTo>
                    <a:pt x="778329" y="247650"/>
                  </a:moveTo>
                  <a:lnTo>
                    <a:pt x="579664" y="266700"/>
                  </a:lnTo>
                  <a:lnTo>
                    <a:pt x="416379" y="285750"/>
                  </a:lnTo>
                  <a:lnTo>
                    <a:pt x="293914" y="302079"/>
                  </a:lnTo>
                  <a:lnTo>
                    <a:pt x="225879" y="310243"/>
                  </a:lnTo>
                  <a:lnTo>
                    <a:pt x="81643" y="307521"/>
                  </a:lnTo>
                  <a:lnTo>
                    <a:pt x="48986" y="307521"/>
                  </a:lnTo>
                  <a:lnTo>
                    <a:pt x="0" y="168729"/>
                  </a:lnTo>
                  <a:lnTo>
                    <a:pt x="46264" y="190500"/>
                  </a:lnTo>
                  <a:lnTo>
                    <a:pt x="70757" y="195943"/>
                  </a:lnTo>
                  <a:lnTo>
                    <a:pt x="106136" y="195943"/>
                  </a:lnTo>
                  <a:lnTo>
                    <a:pt x="166007" y="190500"/>
                  </a:lnTo>
                  <a:lnTo>
                    <a:pt x="266700" y="174171"/>
                  </a:lnTo>
                  <a:lnTo>
                    <a:pt x="372836" y="168729"/>
                  </a:lnTo>
                  <a:lnTo>
                    <a:pt x="473529" y="152400"/>
                  </a:lnTo>
                  <a:lnTo>
                    <a:pt x="688521" y="114300"/>
                  </a:lnTo>
                  <a:lnTo>
                    <a:pt x="835479" y="87086"/>
                  </a:lnTo>
                  <a:lnTo>
                    <a:pt x="881743" y="76200"/>
                  </a:lnTo>
                  <a:lnTo>
                    <a:pt x="933450" y="59871"/>
                  </a:lnTo>
                  <a:lnTo>
                    <a:pt x="987879" y="40821"/>
                  </a:lnTo>
                  <a:lnTo>
                    <a:pt x="1039586" y="16329"/>
                  </a:lnTo>
                  <a:lnTo>
                    <a:pt x="1069521" y="2721"/>
                  </a:lnTo>
                  <a:lnTo>
                    <a:pt x="1083129" y="0"/>
                  </a:lnTo>
                  <a:lnTo>
                    <a:pt x="1102179" y="2721"/>
                  </a:lnTo>
                  <a:lnTo>
                    <a:pt x="1151164" y="24493"/>
                  </a:lnTo>
                  <a:lnTo>
                    <a:pt x="1208314" y="51707"/>
                  </a:lnTo>
                  <a:lnTo>
                    <a:pt x="1246414" y="78921"/>
                  </a:lnTo>
                  <a:lnTo>
                    <a:pt x="1319893" y="133350"/>
                  </a:lnTo>
                  <a:lnTo>
                    <a:pt x="1357993" y="166007"/>
                  </a:lnTo>
                  <a:lnTo>
                    <a:pt x="1393371" y="201386"/>
                  </a:lnTo>
                  <a:lnTo>
                    <a:pt x="1412421" y="223157"/>
                  </a:lnTo>
                  <a:lnTo>
                    <a:pt x="1426029" y="244929"/>
                  </a:lnTo>
                  <a:lnTo>
                    <a:pt x="1434193" y="263979"/>
                  </a:lnTo>
                  <a:lnTo>
                    <a:pt x="1436914" y="285750"/>
                  </a:lnTo>
                  <a:lnTo>
                    <a:pt x="1431471" y="310243"/>
                  </a:lnTo>
                  <a:lnTo>
                    <a:pt x="1420586" y="321129"/>
                  </a:lnTo>
                  <a:lnTo>
                    <a:pt x="1409700" y="334736"/>
                  </a:lnTo>
                  <a:lnTo>
                    <a:pt x="1371600" y="424543"/>
                  </a:lnTo>
                  <a:lnTo>
                    <a:pt x="1366157" y="459921"/>
                  </a:lnTo>
                  <a:lnTo>
                    <a:pt x="1357993" y="644979"/>
                  </a:lnTo>
                  <a:lnTo>
                    <a:pt x="1341664" y="1034143"/>
                  </a:lnTo>
                  <a:lnTo>
                    <a:pt x="1330779" y="1398814"/>
                  </a:lnTo>
                  <a:lnTo>
                    <a:pt x="1322614" y="1864179"/>
                  </a:lnTo>
                  <a:lnTo>
                    <a:pt x="1319893" y="1929493"/>
                  </a:lnTo>
                  <a:lnTo>
                    <a:pt x="1317171" y="1951264"/>
                  </a:lnTo>
                  <a:lnTo>
                    <a:pt x="1303564" y="1992086"/>
                  </a:lnTo>
                  <a:lnTo>
                    <a:pt x="1284514" y="2032907"/>
                  </a:lnTo>
                  <a:lnTo>
                    <a:pt x="1262743" y="2062843"/>
                  </a:lnTo>
                  <a:lnTo>
                    <a:pt x="1249136" y="2076450"/>
                  </a:lnTo>
                  <a:lnTo>
                    <a:pt x="1230086" y="2084614"/>
                  </a:lnTo>
                  <a:lnTo>
                    <a:pt x="1213757" y="2087336"/>
                  </a:lnTo>
                  <a:lnTo>
                    <a:pt x="1202871" y="2087336"/>
                  </a:lnTo>
                  <a:lnTo>
                    <a:pt x="1175657" y="2076450"/>
                  </a:lnTo>
                  <a:lnTo>
                    <a:pt x="1143000" y="2051957"/>
                  </a:lnTo>
                  <a:lnTo>
                    <a:pt x="1115786" y="2019300"/>
                  </a:lnTo>
                  <a:lnTo>
                    <a:pt x="1104900" y="1997529"/>
                  </a:lnTo>
                  <a:lnTo>
                    <a:pt x="1091293" y="1962150"/>
                  </a:lnTo>
                  <a:lnTo>
                    <a:pt x="1083129" y="1921329"/>
                  </a:lnTo>
                  <a:lnTo>
                    <a:pt x="1074964" y="1828800"/>
                  </a:lnTo>
                  <a:lnTo>
                    <a:pt x="1074964" y="1641021"/>
                  </a:lnTo>
                  <a:lnTo>
                    <a:pt x="1074964" y="1330779"/>
                  </a:lnTo>
                  <a:lnTo>
                    <a:pt x="1074964" y="933450"/>
                  </a:lnTo>
                  <a:lnTo>
                    <a:pt x="1083129" y="721179"/>
                  </a:lnTo>
                  <a:lnTo>
                    <a:pt x="1094014" y="563336"/>
                  </a:lnTo>
                  <a:cubicBezTo>
                    <a:pt x="1094921" y="512536"/>
                    <a:pt x="1095829" y="461736"/>
                    <a:pt x="1096736" y="410936"/>
                  </a:cubicBezTo>
                  <a:lnTo>
                    <a:pt x="1096736" y="312964"/>
                  </a:lnTo>
                  <a:lnTo>
                    <a:pt x="1091293" y="272143"/>
                  </a:lnTo>
                  <a:lnTo>
                    <a:pt x="1083129" y="255814"/>
                  </a:lnTo>
                  <a:lnTo>
                    <a:pt x="1077686" y="244929"/>
                  </a:lnTo>
                  <a:lnTo>
                    <a:pt x="1055914" y="231321"/>
                  </a:lnTo>
                  <a:lnTo>
                    <a:pt x="1023257" y="223157"/>
                  </a:lnTo>
                  <a:lnTo>
                    <a:pt x="993321" y="217714"/>
                  </a:lnTo>
                  <a:lnTo>
                    <a:pt x="881743" y="231321"/>
                  </a:lnTo>
                  <a:lnTo>
                    <a:pt x="778329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67">
              <a:extLst>
                <a:ext uri="{FF2B5EF4-FFF2-40B4-BE49-F238E27FC236}">
                  <a16:creationId xmlns:a16="http://schemas.microsoft.com/office/drawing/2014/main" id="{B72EF039-A160-4BA4-9DF0-B6BDA5936829}"/>
                </a:ext>
              </a:extLst>
            </p:cNvPr>
            <p:cNvSpPr/>
            <p:nvPr/>
          </p:nvSpPr>
          <p:spPr>
            <a:xfrm>
              <a:off x="5751513" y="4743450"/>
              <a:ext cx="1108075" cy="290513"/>
            </a:xfrm>
            <a:custGeom>
              <a:avLst/>
              <a:gdLst>
                <a:gd name="connsiteX0" fmla="*/ 764381 w 1109662"/>
                <a:gd name="connsiteY0" fmla="*/ 23813 h 290513"/>
                <a:gd name="connsiteX1" fmla="*/ 538162 w 1109662"/>
                <a:gd name="connsiteY1" fmla="*/ 59531 h 290513"/>
                <a:gd name="connsiteX2" fmla="*/ 292894 w 1109662"/>
                <a:gd name="connsiteY2" fmla="*/ 97631 h 290513"/>
                <a:gd name="connsiteX3" fmla="*/ 0 w 1109662"/>
                <a:gd name="connsiteY3" fmla="*/ 142875 h 290513"/>
                <a:gd name="connsiteX4" fmla="*/ 9525 w 1109662"/>
                <a:gd name="connsiteY4" fmla="*/ 254794 h 290513"/>
                <a:gd name="connsiteX5" fmla="*/ 104775 w 1109662"/>
                <a:gd name="connsiteY5" fmla="*/ 278606 h 290513"/>
                <a:gd name="connsiteX6" fmla="*/ 166687 w 1109662"/>
                <a:gd name="connsiteY6" fmla="*/ 288131 h 290513"/>
                <a:gd name="connsiteX7" fmla="*/ 202406 w 1109662"/>
                <a:gd name="connsiteY7" fmla="*/ 290513 h 290513"/>
                <a:gd name="connsiteX8" fmla="*/ 230981 w 1109662"/>
                <a:gd name="connsiteY8" fmla="*/ 288131 h 290513"/>
                <a:gd name="connsiteX9" fmla="*/ 395287 w 1109662"/>
                <a:gd name="connsiteY9" fmla="*/ 250031 h 290513"/>
                <a:gd name="connsiteX10" fmla="*/ 642937 w 1109662"/>
                <a:gd name="connsiteY10" fmla="*/ 200025 h 290513"/>
                <a:gd name="connsiteX11" fmla="*/ 866775 w 1109662"/>
                <a:gd name="connsiteY11" fmla="*/ 154781 h 290513"/>
                <a:gd name="connsiteX12" fmla="*/ 935831 w 1109662"/>
                <a:gd name="connsiteY12" fmla="*/ 154781 h 290513"/>
                <a:gd name="connsiteX13" fmla="*/ 1081087 w 1109662"/>
                <a:gd name="connsiteY13" fmla="*/ 157163 h 290513"/>
                <a:gd name="connsiteX14" fmla="*/ 1109662 w 1109662"/>
                <a:gd name="connsiteY14" fmla="*/ 157163 h 290513"/>
                <a:gd name="connsiteX15" fmla="*/ 1107281 w 1109662"/>
                <a:gd name="connsiteY15" fmla="*/ 0 h 290513"/>
                <a:gd name="connsiteX16" fmla="*/ 973931 w 1109662"/>
                <a:gd name="connsiteY16" fmla="*/ 0 h 290513"/>
                <a:gd name="connsiteX17" fmla="*/ 909637 w 1109662"/>
                <a:gd name="connsiteY17" fmla="*/ 0 h 290513"/>
                <a:gd name="connsiteX18" fmla="*/ 764381 w 1109662"/>
                <a:gd name="connsiteY18" fmla="*/ 23813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662" h="290513">
                  <a:moveTo>
                    <a:pt x="764381" y="23813"/>
                  </a:moveTo>
                  <a:lnTo>
                    <a:pt x="538162" y="59531"/>
                  </a:lnTo>
                  <a:lnTo>
                    <a:pt x="292894" y="97631"/>
                  </a:lnTo>
                  <a:lnTo>
                    <a:pt x="0" y="142875"/>
                  </a:lnTo>
                  <a:lnTo>
                    <a:pt x="9525" y="254794"/>
                  </a:lnTo>
                  <a:lnTo>
                    <a:pt x="104775" y="278606"/>
                  </a:lnTo>
                  <a:lnTo>
                    <a:pt x="166687" y="288131"/>
                  </a:lnTo>
                  <a:lnTo>
                    <a:pt x="202406" y="290513"/>
                  </a:lnTo>
                  <a:lnTo>
                    <a:pt x="230981" y="288131"/>
                  </a:lnTo>
                  <a:lnTo>
                    <a:pt x="395287" y="250031"/>
                  </a:lnTo>
                  <a:lnTo>
                    <a:pt x="642937" y="200025"/>
                  </a:lnTo>
                  <a:lnTo>
                    <a:pt x="866775" y="154781"/>
                  </a:lnTo>
                  <a:lnTo>
                    <a:pt x="935831" y="154781"/>
                  </a:lnTo>
                  <a:lnTo>
                    <a:pt x="1081087" y="157163"/>
                  </a:lnTo>
                  <a:lnTo>
                    <a:pt x="1109662" y="157163"/>
                  </a:lnTo>
                  <a:cubicBezTo>
                    <a:pt x="1108868" y="104775"/>
                    <a:pt x="1108075" y="52388"/>
                    <a:pt x="1107281" y="0"/>
                  </a:cubicBezTo>
                  <a:lnTo>
                    <a:pt x="973931" y="0"/>
                  </a:lnTo>
                  <a:lnTo>
                    <a:pt x="909637" y="0"/>
                  </a:lnTo>
                  <a:lnTo>
                    <a:pt x="764381" y="23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68">
              <a:extLst>
                <a:ext uri="{FF2B5EF4-FFF2-40B4-BE49-F238E27FC236}">
                  <a16:creationId xmlns:a16="http://schemas.microsoft.com/office/drawing/2014/main" id="{7FD6513C-0632-4828-9964-2B29BA53009D}"/>
                </a:ext>
              </a:extLst>
            </p:cNvPr>
            <p:cNvSpPr/>
            <p:nvPr/>
          </p:nvSpPr>
          <p:spPr>
            <a:xfrm>
              <a:off x="5726113" y="5611813"/>
              <a:ext cx="1112837" cy="307975"/>
            </a:xfrm>
            <a:custGeom>
              <a:avLst/>
              <a:gdLst>
                <a:gd name="connsiteX0" fmla="*/ 795338 w 1112044"/>
                <a:gd name="connsiteY0" fmla="*/ 195263 h 307182"/>
                <a:gd name="connsiteX1" fmla="*/ 621507 w 1112044"/>
                <a:gd name="connsiteY1" fmla="*/ 214313 h 307182"/>
                <a:gd name="connsiteX2" fmla="*/ 440532 w 1112044"/>
                <a:gd name="connsiteY2" fmla="*/ 238125 h 307182"/>
                <a:gd name="connsiteX3" fmla="*/ 247650 w 1112044"/>
                <a:gd name="connsiteY3" fmla="*/ 266700 h 307182"/>
                <a:gd name="connsiteX4" fmla="*/ 4763 w 1112044"/>
                <a:gd name="connsiteY4" fmla="*/ 307182 h 307182"/>
                <a:gd name="connsiteX5" fmla="*/ 0 w 1112044"/>
                <a:gd name="connsiteY5" fmla="*/ 138113 h 307182"/>
                <a:gd name="connsiteX6" fmla="*/ 164307 w 1112044"/>
                <a:gd name="connsiteY6" fmla="*/ 128588 h 307182"/>
                <a:gd name="connsiteX7" fmla="*/ 307182 w 1112044"/>
                <a:gd name="connsiteY7" fmla="*/ 114300 h 307182"/>
                <a:gd name="connsiteX8" fmla="*/ 478632 w 1112044"/>
                <a:gd name="connsiteY8" fmla="*/ 90488 h 307182"/>
                <a:gd name="connsiteX9" fmla="*/ 692944 w 1112044"/>
                <a:gd name="connsiteY9" fmla="*/ 52388 h 307182"/>
                <a:gd name="connsiteX10" fmla="*/ 928688 w 1112044"/>
                <a:gd name="connsiteY10" fmla="*/ 0 h 307182"/>
                <a:gd name="connsiteX11" fmla="*/ 954882 w 1112044"/>
                <a:gd name="connsiteY11" fmla="*/ 4763 h 307182"/>
                <a:gd name="connsiteX12" fmla="*/ 992982 w 1112044"/>
                <a:gd name="connsiteY12" fmla="*/ 14288 h 307182"/>
                <a:gd name="connsiteX13" fmla="*/ 1107282 w 1112044"/>
                <a:gd name="connsiteY13" fmla="*/ 33338 h 307182"/>
                <a:gd name="connsiteX14" fmla="*/ 1112044 w 1112044"/>
                <a:gd name="connsiteY14" fmla="*/ 176213 h 307182"/>
                <a:gd name="connsiteX15" fmla="*/ 966788 w 1112044"/>
                <a:gd name="connsiteY15" fmla="*/ 180975 h 307182"/>
                <a:gd name="connsiteX16" fmla="*/ 795338 w 1112044"/>
                <a:gd name="connsiteY16" fmla="*/ 195263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2044" h="307182">
                  <a:moveTo>
                    <a:pt x="795338" y="195263"/>
                  </a:moveTo>
                  <a:lnTo>
                    <a:pt x="621507" y="214313"/>
                  </a:lnTo>
                  <a:lnTo>
                    <a:pt x="440532" y="238125"/>
                  </a:lnTo>
                  <a:lnTo>
                    <a:pt x="247650" y="266700"/>
                  </a:lnTo>
                  <a:lnTo>
                    <a:pt x="4763" y="307182"/>
                  </a:lnTo>
                  <a:lnTo>
                    <a:pt x="0" y="138113"/>
                  </a:lnTo>
                  <a:lnTo>
                    <a:pt x="164307" y="128588"/>
                  </a:lnTo>
                  <a:lnTo>
                    <a:pt x="307182" y="114300"/>
                  </a:lnTo>
                  <a:lnTo>
                    <a:pt x="478632" y="90488"/>
                  </a:lnTo>
                  <a:lnTo>
                    <a:pt x="692944" y="52388"/>
                  </a:lnTo>
                  <a:lnTo>
                    <a:pt x="928688" y="0"/>
                  </a:lnTo>
                  <a:lnTo>
                    <a:pt x="954882" y="4763"/>
                  </a:lnTo>
                  <a:lnTo>
                    <a:pt x="992982" y="14288"/>
                  </a:lnTo>
                  <a:lnTo>
                    <a:pt x="1107282" y="33338"/>
                  </a:lnTo>
                  <a:lnTo>
                    <a:pt x="1112044" y="176213"/>
                  </a:lnTo>
                  <a:lnTo>
                    <a:pt x="966788" y="180975"/>
                  </a:lnTo>
                  <a:lnTo>
                    <a:pt x="795338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6CC3A1EA-FA95-41E4-B0D8-ED5B98CB0F0D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65263"/>
            <a:ext cx="4841875" cy="4557712"/>
            <a:chOff x="2430463" y="1465263"/>
            <a:chExt cx="4841875" cy="4557712"/>
          </a:xfrm>
        </p:grpSpPr>
        <p:sp>
          <p:nvSpPr>
            <p:cNvPr id="44" name="フリーフォーム 149">
              <a:extLst>
                <a:ext uri="{FF2B5EF4-FFF2-40B4-BE49-F238E27FC236}">
                  <a16:creationId xmlns:a16="http://schemas.microsoft.com/office/drawing/2014/main" id="{0362F86C-1932-4EB5-A1B8-5308CF930BCA}"/>
                </a:ext>
              </a:extLst>
            </p:cNvPr>
            <p:cNvSpPr/>
            <p:nvPr/>
          </p:nvSpPr>
          <p:spPr>
            <a:xfrm>
              <a:off x="2862263" y="1487488"/>
              <a:ext cx="974725" cy="1284287"/>
            </a:xfrm>
            <a:custGeom>
              <a:avLst/>
              <a:gdLst>
                <a:gd name="connsiteX0" fmla="*/ 773906 w 973931"/>
                <a:gd name="connsiteY0" fmla="*/ 471488 h 1283494"/>
                <a:gd name="connsiteX1" fmla="*/ 695325 w 973931"/>
                <a:gd name="connsiteY1" fmla="*/ 561975 h 1283494"/>
                <a:gd name="connsiteX2" fmla="*/ 576262 w 973931"/>
                <a:gd name="connsiteY2" fmla="*/ 704850 h 1283494"/>
                <a:gd name="connsiteX3" fmla="*/ 457200 w 973931"/>
                <a:gd name="connsiteY3" fmla="*/ 857250 h 1283494"/>
                <a:gd name="connsiteX4" fmla="*/ 321468 w 973931"/>
                <a:gd name="connsiteY4" fmla="*/ 1026319 h 1283494"/>
                <a:gd name="connsiteX5" fmla="*/ 116681 w 973931"/>
                <a:gd name="connsiteY5" fmla="*/ 1283494 h 1283494"/>
                <a:gd name="connsiteX6" fmla="*/ 0 w 973931"/>
                <a:gd name="connsiteY6" fmla="*/ 1216819 h 1283494"/>
                <a:gd name="connsiteX7" fmla="*/ 23812 w 973931"/>
                <a:gd name="connsiteY7" fmla="*/ 1193007 h 1283494"/>
                <a:gd name="connsiteX8" fmla="*/ 57150 w 973931"/>
                <a:gd name="connsiteY8" fmla="*/ 1164432 h 1283494"/>
                <a:gd name="connsiteX9" fmla="*/ 90487 w 973931"/>
                <a:gd name="connsiteY9" fmla="*/ 1138238 h 1283494"/>
                <a:gd name="connsiteX10" fmla="*/ 102393 w 973931"/>
                <a:gd name="connsiteY10" fmla="*/ 1131094 h 1283494"/>
                <a:gd name="connsiteX11" fmla="*/ 140493 w 973931"/>
                <a:gd name="connsiteY11" fmla="*/ 1066800 h 1283494"/>
                <a:gd name="connsiteX12" fmla="*/ 207168 w 973931"/>
                <a:gd name="connsiteY12" fmla="*/ 962025 h 1283494"/>
                <a:gd name="connsiteX13" fmla="*/ 307181 w 973931"/>
                <a:gd name="connsiteY13" fmla="*/ 802482 h 1283494"/>
                <a:gd name="connsiteX14" fmla="*/ 404812 w 973931"/>
                <a:gd name="connsiteY14" fmla="*/ 647700 h 1283494"/>
                <a:gd name="connsiteX15" fmla="*/ 495300 w 973931"/>
                <a:gd name="connsiteY15" fmla="*/ 507207 h 1283494"/>
                <a:gd name="connsiteX16" fmla="*/ 578643 w 973931"/>
                <a:gd name="connsiteY16" fmla="*/ 373857 h 1283494"/>
                <a:gd name="connsiteX17" fmla="*/ 640556 w 973931"/>
                <a:gd name="connsiteY17" fmla="*/ 276225 h 1283494"/>
                <a:gd name="connsiteX18" fmla="*/ 652462 w 973931"/>
                <a:gd name="connsiteY18" fmla="*/ 250032 h 1283494"/>
                <a:gd name="connsiteX19" fmla="*/ 654843 w 973931"/>
                <a:gd name="connsiteY19" fmla="*/ 235744 h 1283494"/>
                <a:gd name="connsiteX20" fmla="*/ 654843 w 973931"/>
                <a:gd name="connsiteY20" fmla="*/ 216694 h 1283494"/>
                <a:gd name="connsiteX21" fmla="*/ 647700 w 973931"/>
                <a:gd name="connsiteY21" fmla="*/ 197644 h 1283494"/>
                <a:gd name="connsiteX22" fmla="*/ 635793 w 973931"/>
                <a:gd name="connsiteY22" fmla="*/ 180975 h 1283494"/>
                <a:gd name="connsiteX23" fmla="*/ 585787 w 973931"/>
                <a:gd name="connsiteY23" fmla="*/ 130969 h 1283494"/>
                <a:gd name="connsiteX24" fmla="*/ 526256 w 973931"/>
                <a:gd name="connsiteY24" fmla="*/ 73819 h 1283494"/>
                <a:gd name="connsiteX25" fmla="*/ 507206 w 973931"/>
                <a:gd name="connsiteY25" fmla="*/ 52388 h 1283494"/>
                <a:gd name="connsiteX26" fmla="*/ 492918 w 973931"/>
                <a:gd name="connsiteY26" fmla="*/ 35719 h 1283494"/>
                <a:gd name="connsiteX27" fmla="*/ 488156 w 973931"/>
                <a:gd name="connsiteY27" fmla="*/ 21432 h 1283494"/>
                <a:gd name="connsiteX28" fmla="*/ 492918 w 973931"/>
                <a:gd name="connsiteY28" fmla="*/ 11907 h 1283494"/>
                <a:gd name="connsiteX29" fmla="*/ 500062 w 973931"/>
                <a:gd name="connsiteY29" fmla="*/ 4763 h 1283494"/>
                <a:gd name="connsiteX30" fmla="*/ 521493 w 973931"/>
                <a:gd name="connsiteY30" fmla="*/ 0 h 1283494"/>
                <a:gd name="connsiteX31" fmla="*/ 545306 w 973931"/>
                <a:gd name="connsiteY31" fmla="*/ 0 h 1283494"/>
                <a:gd name="connsiteX32" fmla="*/ 607218 w 973931"/>
                <a:gd name="connsiteY32" fmla="*/ 11907 h 1283494"/>
                <a:gd name="connsiteX33" fmla="*/ 683418 w 973931"/>
                <a:gd name="connsiteY33" fmla="*/ 33338 h 1283494"/>
                <a:gd name="connsiteX34" fmla="*/ 752475 w 973931"/>
                <a:gd name="connsiteY34" fmla="*/ 57150 h 1283494"/>
                <a:gd name="connsiteX35" fmla="*/ 807243 w 973931"/>
                <a:gd name="connsiteY35" fmla="*/ 85725 h 1283494"/>
                <a:gd name="connsiteX36" fmla="*/ 859631 w 973931"/>
                <a:gd name="connsiteY36" fmla="*/ 119063 h 1283494"/>
                <a:gd name="connsiteX37" fmla="*/ 900112 w 973931"/>
                <a:gd name="connsiteY37" fmla="*/ 150019 h 1283494"/>
                <a:gd name="connsiteX38" fmla="*/ 928687 w 973931"/>
                <a:gd name="connsiteY38" fmla="*/ 180975 h 1283494"/>
                <a:gd name="connsiteX39" fmla="*/ 952500 w 973931"/>
                <a:gd name="connsiteY39" fmla="*/ 209550 h 1283494"/>
                <a:gd name="connsiteX40" fmla="*/ 964406 w 973931"/>
                <a:gd name="connsiteY40" fmla="*/ 228600 h 1283494"/>
                <a:gd name="connsiteX41" fmla="*/ 973931 w 973931"/>
                <a:gd name="connsiteY41" fmla="*/ 257175 h 1283494"/>
                <a:gd name="connsiteX42" fmla="*/ 973931 w 973931"/>
                <a:gd name="connsiteY42" fmla="*/ 276225 h 1283494"/>
                <a:gd name="connsiteX43" fmla="*/ 969168 w 973931"/>
                <a:gd name="connsiteY43" fmla="*/ 290513 h 1283494"/>
                <a:gd name="connsiteX44" fmla="*/ 957262 w 973931"/>
                <a:gd name="connsiteY44" fmla="*/ 300038 h 1283494"/>
                <a:gd name="connsiteX45" fmla="*/ 931068 w 973931"/>
                <a:gd name="connsiteY45" fmla="*/ 309563 h 1283494"/>
                <a:gd name="connsiteX46" fmla="*/ 919162 w 973931"/>
                <a:gd name="connsiteY46" fmla="*/ 314325 h 1283494"/>
                <a:gd name="connsiteX47" fmla="*/ 883443 w 973931"/>
                <a:gd name="connsiteY47" fmla="*/ 352425 h 1283494"/>
                <a:gd name="connsiteX48" fmla="*/ 773906 w 973931"/>
                <a:gd name="connsiteY48" fmla="*/ 471488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3931" h="1283494">
                  <a:moveTo>
                    <a:pt x="773906" y="471488"/>
                  </a:moveTo>
                  <a:lnTo>
                    <a:pt x="695325" y="561975"/>
                  </a:lnTo>
                  <a:lnTo>
                    <a:pt x="576262" y="704850"/>
                  </a:lnTo>
                  <a:lnTo>
                    <a:pt x="457200" y="857250"/>
                  </a:lnTo>
                  <a:lnTo>
                    <a:pt x="321468" y="1026319"/>
                  </a:lnTo>
                  <a:lnTo>
                    <a:pt x="116681" y="1283494"/>
                  </a:lnTo>
                  <a:lnTo>
                    <a:pt x="0" y="1216819"/>
                  </a:lnTo>
                  <a:lnTo>
                    <a:pt x="23812" y="1193007"/>
                  </a:lnTo>
                  <a:lnTo>
                    <a:pt x="57150" y="1164432"/>
                  </a:lnTo>
                  <a:lnTo>
                    <a:pt x="90487" y="1138238"/>
                  </a:lnTo>
                  <a:lnTo>
                    <a:pt x="102393" y="1131094"/>
                  </a:lnTo>
                  <a:lnTo>
                    <a:pt x="140493" y="1066800"/>
                  </a:lnTo>
                  <a:lnTo>
                    <a:pt x="207168" y="962025"/>
                  </a:lnTo>
                  <a:lnTo>
                    <a:pt x="307181" y="802482"/>
                  </a:lnTo>
                  <a:lnTo>
                    <a:pt x="404812" y="647700"/>
                  </a:lnTo>
                  <a:lnTo>
                    <a:pt x="495300" y="507207"/>
                  </a:lnTo>
                  <a:lnTo>
                    <a:pt x="578643" y="373857"/>
                  </a:lnTo>
                  <a:lnTo>
                    <a:pt x="640556" y="276225"/>
                  </a:lnTo>
                  <a:lnTo>
                    <a:pt x="652462" y="250032"/>
                  </a:lnTo>
                  <a:lnTo>
                    <a:pt x="654843" y="235744"/>
                  </a:lnTo>
                  <a:lnTo>
                    <a:pt x="654843" y="216694"/>
                  </a:lnTo>
                  <a:lnTo>
                    <a:pt x="647700" y="197644"/>
                  </a:lnTo>
                  <a:lnTo>
                    <a:pt x="635793" y="180975"/>
                  </a:lnTo>
                  <a:lnTo>
                    <a:pt x="585787" y="130969"/>
                  </a:lnTo>
                  <a:lnTo>
                    <a:pt x="526256" y="73819"/>
                  </a:lnTo>
                  <a:lnTo>
                    <a:pt x="507206" y="52388"/>
                  </a:lnTo>
                  <a:lnTo>
                    <a:pt x="492918" y="35719"/>
                  </a:lnTo>
                  <a:lnTo>
                    <a:pt x="488156" y="21432"/>
                  </a:lnTo>
                  <a:lnTo>
                    <a:pt x="492918" y="11907"/>
                  </a:lnTo>
                  <a:lnTo>
                    <a:pt x="500062" y="4763"/>
                  </a:lnTo>
                  <a:lnTo>
                    <a:pt x="521493" y="0"/>
                  </a:lnTo>
                  <a:lnTo>
                    <a:pt x="545306" y="0"/>
                  </a:lnTo>
                  <a:lnTo>
                    <a:pt x="607218" y="11907"/>
                  </a:lnTo>
                  <a:lnTo>
                    <a:pt x="683418" y="33338"/>
                  </a:lnTo>
                  <a:lnTo>
                    <a:pt x="752475" y="57150"/>
                  </a:lnTo>
                  <a:lnTo>
                    <a:pt x="807243" y="85725"/>
                  </a:lnTo>
                  <a:lnTo>
                    <a:pt x="859631" y="119063"/>
                  </a:lnTo>
                  <a:lnTo>
                    <a:pt x="900112" y="150019"/>
                  </a:lnTo>
                  <a:lnTo>
                    <a:pt x="928687" y="180975"/>
                  </a:lnTo>
                  <a:lnTo>
                    <a:pt x="952500" y="209550"/>
                  </a:lnTo>
                  <a:lnTo>
                    <a:pt x="964406" y="228600"/>
                  </a:lnTo>
                  <a:lnTo>
                    <a:pt x="973931" y="257175"/>
                  </a:lnTo>
                  <a:lnTo>
                    <a:pt x="973931" y="276225"/>
                  </a:lnTo>
                  <a:lnTo>
                    <a:pt x="969168" y="290513"/>
                  </a:lnTo>
                  <a:lnTo>
                    <a:pt x="957262" y="300038"/>
                  </a:lnTo>
                  <a:lnTo>
                    <a:pt x="931068" y="309563"/>
                  </a:lnTo>
                  <a:lnTo>
                    <a:pt x="919162" y="314325"/>
                  </a:lnTo>
                  <a:lnTo>
                    <a:pt x="883443" y="352425"/>
                  </a:lnTo>
                  <a:lnTo>
                    <a:pt x="77390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52">
              <a:extLst>
                <a:ext uri="{FF2B5EF4-FFF2-40B4-BE49-F238E27FC236}">
                  <a16:creationId xmlns:a16="http://schemas.microsoft.com/office/drawing/2014/main" id="{C06CB4F5-39E7-44DC-B833-926E599E37BF}"/>
                </a:ext>
              </a:extLst>
            </p:cNvPr>
            <p:cNvSpPr/>
            <p:nvPr/>
          </p:nvSpPr>
          <p:spPr>
            <a:xfrm>
              <a:off x="2697163" y="3722688"/>
              <a:ext cx="1466850" cy="476250"/>
            </a:xfrm>
            <a:custGeom>
              <a:avLst/>
              <a:gdLst>
                <a:gd name="connsiteX0" fmla="*/ 1166813 w 1466850"/>
                <a:gd name="connsiteY0" fmla="*/ 57150 h 476250"/>
                <a:gd name="connsiteX1" fmla="*/ 897732 w 1466850"/>
                <a:gd name="connsiteY1" fmla="*/ 109537 h 476250"/>
                <a:gd name="connsiteX2" fmla="*/ 690563 w 1466850"/>
                <a:gd name="connsiteY2" fmla="*/ 145256 h 476250"/>
                <a:gd name="connsiteX3" fmla="*/ 545307 w 1466850"/>
                <a:gd name="connsiteY3" fmla="*/ 166687 h 476250"/>
                <a:gd name="connsiteX4" fmla="*/ 404813 w 1466850"/>
                <a:gd name="connsiteY4" fmla="*/ 185737 h 476250"/>
                <a:gd name="connsiteX5" fmla="*/ 271463 w 1466850"/>
                <a:gd name="connsiteY5" fmla="*/ 195262 h 476250"/>
                <a:gd name="connsiteX6" fmla="*/ 223838 w 1466850"/>
                <a:gd name="connsiteY6" fmla="*/ 192881 h 476250"/>
                <a:gd name="connsiteX7" fmla="*/ 4763 w 1466850"/>
                <a:gd name="connsiteY7" fmla="*/ 197644 h 476250"/>
                <a:gd name="connsiteX8" fmla="*/ 0 w 1466850"/>
                <a:gd name="connsiteY8" fmla="*/ 226219 h 476250"/>
                <a:gd name="connsiteX9" fmla="*/ 7144 w 1466850"/>
                <a:gd name="connsiteY9" fmla="*/ 257175 h 476250"/>
                <a:gd name="connsiteX10" fmla="*/ 23813 w 1466850"/>
                <a:gd name="connsiteY10" fmla="*/ 290512 h 476250"/>
                <a:gd name="connsiteX11" fmla="*/ 61913 w 1466850"/>
                <a:gd name="connsiteY11" fmla="*/ 347662 h 476250"/>
                <a:gd name="connsiteX12" fmla="*/ 111919 w 1466850"/>
                <a:gd name="connsiteY12" fmla="*/ 404812 h 476250"/>
                <a:gd name="connsiteX13" fmla="*/ 140494 w 1466850"/>
                <a:gd name="connsiteY13" fmla="*/ 435769 h 476250"/>
                <a:gd name="connsiteX14" fmla="*/ 164307 w 1466850"/>
                <a:gd name="connsiteY14" fmla="*/ 457200 h 476250"/>
                <a:gd name="connsiteX15" fmla="*/ 185738 w 1466850"/>
                <a:gd name="connsiteY15" fmla="*/ 469106 h 476250"/>
                <a:gd name="connsiteX16" fmla="*/ 200025 w 1466850"/>
                <a:gd name="connsiteY16" fmla="*/ 473869 h 476250"/>
                <a:gd name="connsiteX17" fmla="*/ 211932 w 1466850"/>
                <a:gd name="connsiteY17" fmla="*/ 476250 h 476250"/>
                <a:gd name="connsiteX18" fmla="*/ 230982 w 1466850"/>
                <a:gd name="connsiteY18" fmla="*/ 473869 h 476250"/>
                <a:gd name="connsiteX19" fmla="*/ 259557 w 1466850"/>
                <a:gd name="connsiteY19" fmla="*/ 464344 h 476250"/>
                <a:gd name="connsiteX20" fmla="*/ 278607 w 1466850"/>
                <a:gd name="connsiteY20" fmla="*/ 447675 h 476250"/>
                <a:gd name="connsiteX21" fmla="*/ 297657 w 1466850"/>
                <a:gd name="connsiteY21" fmla="*/ 438150 h 476250"/>
                <a:gd name="connsiteX22" fmla="*/ 404813 w 1466850"/>
                <a:gd name="connsiteY22" fmla="*/ 397669 h 476250"/>
                <a:gd name="connsiteX23" fmla="*/ 521494 w 1466850"/>
                <a:gd name="connsiteY23" fmla="*/ 359569 h 476250"/>
                <a:gd name="connsiteX24" fmla="*/ 597694 w 1466850"/>
                <a:gd name="connsiteY24" fmla="*/ 335756 h 476250"/>
                <a:gd name="connsiteX25" fmla="*/ 659607 w 1466850"/>
                <a:gd name="connsiteY25" fmla="*/ 319087 h 476250"/>
                <a:gd name="connsiteX26" fmla="*/ 912019 w 1466850"/>
                <a:gd name="connsiteY26" fmla="*/ 261937 h 476250"/>
                <a:gd name="connsiteX27" fmla="*/ 1083469 w 1466850"/>
                <a:gd name="connsiteY27" fmla="*/ 202406 h 476250"/>
                <a:gd name="connsiteX28" fmla="*/ 1312069 w 1466850"/>
                <a:gd name="connsiteY28" fmla="*/ 114300 h 476250"/>
                <a:gd name="connsiteX29" fmla="*/ 1466850 w 1466850"/>
                <a:gd name="connsiteY29" fmla="*/ 54769 h 476250"/>
                <a:gd name="connsiteX30" fmla="*/ 1445419 w 1466850"/>
                <a:gd name="connsiteY30" fmla="*/ 0 h 476250"/>
                <a:gd name="connsiteX31" fmla="*/ 1331119 w 1466850"/>
                <a:gd name="connsiteY31" fmla="*/ 23812 h 476250"/>
                <a:gd name="connsiteX32" fmla="*/ 1166813 w 1466850"/>
                <a:gd name="connsiteY32" fmla="*/ 57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66850" h="476250">
                  <a:moveTo>
                    <a:pt x="1166813" y="57150"/>
                  </a:moveTo>
                  <a:lnTo>
                    <a:pt x="897732" y="109537"/>
                  </a:lnTo>
                  <a:lnTo>
                    <a:pt x="690563" y="145256"/>
                  </a:lnTo>
                  <a:lnTo>
                    <a:pt x="545307" y="166687"/>
                  </a:lnTo>
                  <a:lnTo>
                    <a:pt x="404813" y="185737"/>
                  </a:lnTo>
                  <a:lnTo>
                    <a:pt x="271463" y="195262"/>
                  </a:lnTo>
                  <a:lnTo>
                    <a:pt x="223838" y="192881"/>
                  </a:lnTo>
                  <a:lnTo>
                    <a:pt x="4763" y="197644"/>
                  </a:lnTo>
                  <a:lnTo>
                    <a:pt x="0" y="226219"/>
                  </a:lnTo>
                  <a:lnTo>
                    <a:pt x="7144" y="257175"/>
                  </a:lnTo>
                  <a:lnTo>
                    <a:pt x="23813" y="290512"/>
                  </a:lnTo>
                  <a:lnTo>
                    <a:pt x="61913" y="347662"/>
                  </a:lnTo>
                  <a:lnTo>
                    <a:pt x="111919" y="404812"/>
                  </a:lnTo>
                  <a:lnTo>
                    <a:pt x="140494" y="435769"/>
                  </a:lnTo>
                  <a:lnTo>
                    <a:pt x="164307" y="457200"/>
                  </a:lnTo>
                  <a:lnTo>
                    <a:pt x="185738" y="469106"/>
                  </a:lnTo>
                  <a:lnTo>
                    <a:pt x="200025" y="473869"/>
                  </a:lnTo>
                  <a:lnTo>
                    <a:pt x="211932" y="476250"/>
                  </a:lnTo>
                  <a:lnTo>
                    <a:pt x="230982" y="473869"/>
                  </a:lnTo>
                  <a:lnTo>
                    <a:pt x="259557" y="464344"/>
                  </a:lnTo>
                  <a:lnTo>
                    <a:pt x="278607" y="447675"/>
                  </a:lnTo>
                  <a:lnTo>
                    <a:pt x="297657" y="438150"/>
                  </a:lnTo>
                  <a:lnTo>
                    <a:pt x="404813" y="397669"/>
                  </a:lnTo>
                  <a:lnTo>
                    <a:pt x="521494" y="359569"/>
                  </a:lnTo>
                  <a:lnTo>
                    <a:pt x="597694" y="335756"/>
                  </a:lnTo>
                  <a:lnTo>
                    <a:pt x="659607" y="319087"/>
                  </a:lnTo>
                  <a:lnTo>
                    <a:pt x="912019" y="261937"/>
                  </a:lnTo>
                  <a:lnTo>
                    <a:pt x="1083469" y="202406"/>
                  </a:lnTo>
                  <a:lnTo>
                    <a:pt x="1312069" y="114300"/>
                  </a:lnTo>
                  <a:lnTo>
                    <a:pt x="1466850" y="54769"/>
                  </a:lnTo>
                  <a:lnTo>
                    <a:pt x="1445419" y="0"/>
                  </a:lnTo>
                  <a:lnTo>
                    <a:pt x="1331119" y="23812"/>
                  </a:lnTo>
                  <a:lnTo>
                    <a:pt x="11668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55">
              <a:extLst>
                <a:ext uri="{FF2B5EF4-FFF2-40B4-BE49-F238E27FC236}">
                  <a16:creationId xmlns:a16="http://schemas.microsoft.com/office/drawing/2014/main" id="{F5319D6A-8166-4378-B1A2-90080AD92B78}"/>
                </a:ext>
              </a:extLst>
            </p:cNvPr>
            <p:cNvSpPr/>
            <p:nvPr/>
          </p:nvSpPr>
          <p:spPr>
            <a:xfrm>
              <a:off x="2430463" y="4389438"/>
              <a:ext cx="803275" cy="1287462"/>
            </a:xfrm>
            <a:custGeom>
              <a:avLst/>
              <a:gdLst>
                <a:gd name="connsiteX0" fmla="*/ 628650 w 802482"/>
                <a:gd name="connsiteY0" fmla="*/ 490537 h 1288256"/>
                <a:gd name="connsiteX1" fmla="*/ 483394 w 802482"/>
                <a:gd name="connsiteY1" fmla="*/ 707231 h 1288256"/>
                <a:gd name="connsiteX2" fmla="*/ 300038 w 802482"/>
                <a:gd name="connsiteY2" fmla="*/ 962025 h 1288256"/>
                <a:gd name="connsiteX3" fmla="*/ 95250 w 802482"/>
                <a:gd name="connsiteY3" fmla="*/ 1228725 h 1288256"/>
                <a:gd name="connsiteX4" fmla="*/ 64294 w 802482"/>
                <a:gd name="connsiteY4" fmla="*/ 1269206 h 1288256"/>
                <a:gd name="connsiteX5" fmla="*/ 50007 w 802482"/>
                <a:gd name="connsiteY5" fmla="*/ 1278731 h 1288256"/>
                <a:gd name="connsiteX6" fmla="*/ 26194 w 802482"/>
                <a:gd name="connsiteY6" fmla="*/ 1288256 h 1288256"/>
                <a:gd name="connsiteX7" fmla="*/ 14288 w 802482"/>
                <a:gd name="connsiteY7" fmla="*/ 1288256 h 1288256"/>
                <a:gd name="connsiteX8" fmla="*/ 2382 w 802482"/>
                <a:gd name="connsiteY8" fmla="*/ 1281112 h 1288256"/>
                <a:gd name="connsiteX9" fmla="*/ 0 w 802482"/>
                <a:gd name="connsiteY9" fmla="*/ 1269206 h 1288256"/>
                <a:gd name="connsiteX10" fmla="*/ 7144 w 802482"/>
                <a:gd name="connsiteY10" fmla="*/ 1240631 h 1288256"/>
                <a:gd name="connsiteX11" fmla="*/ 64294 w 802482"/>
                <a:gd name="connsiteY11" fmla="*/ 1128712 h 1288256"/>
                <a:gd name="connsiteX12" fmla="*/ 123825 w 802482"/>
                <a:gd name="connsiteY12" fmla="*/ 1014412 h 1288256"/>
                <a:gd name="connsiteX13" fmla="*/ 197644 w 802482"/>
                <a:gd name="connsiteY13" fmla="*/ 878681 h 1288256"/>
                <a:gd name="connsiteX14" fmla="*/ 252413 w 802482"/>
                <a:gd name="connsiteY14" fmla="*/ 773906 h 1288256"/>
                <a:gd name="connsiteX15" fmla="*/ 316707 w 802482"/>
                <a:gd name="connsiteY15" fmla="*/ 657225 h 1288256"/>
                <a:gd name="connsiteX16" fmla="*/ 388144 w 802482"/>
                <a:gd name="connsiteY16" fmla="*/ 523875 h 1288256"/>
                <a:gd name="connsiteX17" fmla="*/ 409575 w 802482"/>
                <a:gd name="connsiteY17" fmla="*/ 483394 h 1288256"/>
                <a:gd name="connsiteX18" fmla="*/ 426244 w 802482"/>
                <a:gd name="connsiteY18" fmla="*/ 445294 h 1288256"/>
                <a:gd name="connsiteX19" fmla="*/ 447675 w 802482"/>
                <a:gd name="connsiteY19" fmla="*/ 385762 h 1288256"/>
                <a:gd name="connsiteX20" fmla="*/ 459582 w 802482"/>
                <a:gd name="connsiteY20" fmla="*/ 352425 h 1288256"/>
                <a:gd name="connsiteX21" fmla="*/ 473869 w 802482"/>
                <a:gd name="connsiteY21" fmla="*/ 297656 h 1288256"/>
                <a:gd name="connsiteX22" fmla="*/ 481013 w 802482"/>
                <a:gd name="connsiteY22" fmla="*/ 252412 h 1288256"/>
                <a:gd name="connsiteX23" fmla="*/ 481013 w 802482"/>
                <a:gd name="connsiteY23" fmla="*/ 226219 h 1288256"/>
                <a:gd name="connsiteX24" fmla="*/ 473869 w 802482"/>
                <a:gd name="connsiteY24" fmla="*/ 197644 h 1288256"/>
                <a:gd name="connsiteX25" fmla="*/ 450057 w 802482"/>
                <a:gd name="connsiteY25" fmla="*/ 147637 h 1288256"/>
                <a:gd name="connsiteX26" fmla="*/ 423863 w 802482"/>
                <a:gd name="connsiteY26" fmla="*/ 100012 h 1288256"/>
                <a:gd name="connsiteX27" fmla="*/ 411957 w 802482"/>
                <a:gd name="connsiteY27" fmla="*/ 85725 h 1288256"/>
                <a:gd name="connsiteX28" fmla="*/ 390525 w 802482"/>
                <a:gd name="connsiteY28" fmla="*/ 64294 h 1288256"/>
                <a:gd name="connsiteX29" fmla="*/ 378619 w 802482"/>
                <a:gd name="connsiteY29" fmla="*/ 50006 h 1288256"/>
                <a:gd name="connsiteX30" fmla="*/ 373857 w 802482"/>
                <a:gd name="connsiteY30" fmla="*/ 38100 h 1288256"/>
                <a:gd name="connsiteX31" fmla="*/ 371475 w 802482"/>
                <a:gd name="connsiteY31" fmla="*/ 28575 h 1288256"/>
                <a:gd name="connsiteX32" fmla="*/ 376238 w 802482"/>
                <a:gd name="connsiteY32" fmla="*/ 19050 h 1288256"/>
                <a:gd name="connsiteX33" fmla="*/ 392907 w 802482"/>
                <a:gd name="connsiteY33" fmla="*/ 9525 h 1288256"/>
                <a:gd name="connsiteX34" fmla="*/ 419100 w 802482"/>
                <a:gd name="connsiteY34" fmla="*/ 4762 h 1288256"/>
                <a:gd name="connsiteX35" fmla="*/ 457200 w 802482"/>
                <a:gd name="connsiteY35" fmla="*/ 0 h 1288256"/>
                <a:gd name="connsiteX36" fmla="*/ 502444 w 802482"/>
                <a:gd name="connsiteY36" fmla="*/ 14287 h 1288256"/>
                <a:gd name="connsiteX37" fmla="*/ 578644 w 802482"/>
                <a:gd name="connsiteY37" fmla="*/ 50006 h 1288256"/>
                <a:gd name="connsiteX38" fmla="*/ 642938 w 802482"/>
                <a:gd name="connsiteY38" fmla="*/ 88106 h 1288256"/>
                <a:gd name="connsiteX39" fmla="*/ 704850 w 802482"/>
                <a:gd name="connsiteY39" fmla="*/ 135731 h 1288256"/>
                <a:gd name="connsiteX40" fmla="*/ 745332 w 802482"/>
                <a:gd name="connsiteY40" fmla="*/ 173831 h 1288256"/>
                <a:gd name="connsiteX41" fmla="*/ 781050 w 802482"/>
                <a:gd name="connsiteY41" fmla="*/ 204787 h 1288256"/>
                <a:gd name="connsiteX42" fmla="*/ 792957 w 802482"/>
                <a:gd name="connsiteY42" fmla="*/ 223837 h 1288256"/>
                <a:gd name="connsiteX43" fmla="*/ 800100 w 802482"/>
                <a:gd name="connsiteY43" fmla="*/ 240506 h 1288256"/>
                <a:gd name="connsiteX44" fmla="*/ 802482 w 802482"/>
                <a:gd name="connsiteY44" fmla="*/ 261937 h 1288256"/>
                <a:gd name="connsiteX45" fmla="*/ 792957 w 802482"/>
                <a:gd name="connsiteY45" fmla="*/ 285750 h 1288256"/>
                <a:gd name="connsiteX46" fmla="*/ 773907 w 802482"/>
                <a:gd name="connsiteY46" fmla="*/ 307181 h 1288256"/>
                <a:gd name="connsiteX47" fmla="*/ 738188 w 802482"/>
                <a:gd name="connsiteY47" fmla="*/ 330994 h 1288256"/>
                <a:gd name="connsiteX48" fmla="*/ 726282 w 802482"/>
                <a:gd name="connsiteY48" fmla="*/ 338137 h 1288256"/>
                <a:gd name="connsiteX49" fmla="*/ 628650 w 802482"/>
                <a:gd name="connsiteY49" fmla="*/ 490537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2482" h="1288256">
                  <a:moveTo>
                    <a:pt x="628650" y="490537"/>
                  </a:moveTo>
                  <a:lnTo>
                    <a:pt x="483394" y="707231"/>
                  </a:lnTo>
                  <a:lnTo>
                    <a:pt x="300038" y="962025"/>
                  </a:lnTo>
                  <a:lnTo>
                    <a:pt x="95250" y="1228725"/>
                  </a:lnTo>
                  <a:lnTo>
                    <a:pt x="64294" y="1269206"/>
                  </a:lnTo>
                  <a:lnTo>
                    <a:pt x="50007" y="1278731"/>
                  </a:lnTo>
                  <a:lnTo>
                    <a:pt x="26194" y="1288256"/>
                  </a:lnTo>
                  <a:lnTo>
                    <a:pt x="14288" y="1288256"/>
                  </a:lnTo>
                  <a:lnTo>
                    <a:pt x="2382" y="1281112"/>
                  </a:lnTo>
                  <a:lnTo>
                    <a:pt x="0" y="1269206"/>
                  </a:lnTo>
                  <a:lnTo>
                    <a:pt x="7144" y="1240631"/>
                  </a:lnTo>
                  <a:lnTo>
                    <a:pt x="64294" y="1128712"/>
                  </a:lnTo>
                  <a:lnTo>
                    <a:pt x="123825" y="1014412"/>
                  </a:lnTo>
                  <a:lnTo>
                    <a:pt x="197644" y="878681"/>
                  </a:lnTo>
                  <a:lnTo>
                    <a:pt x="252413" y="773906"/>
                  </a:lnTo>
                  <a:lnTo>
                    <a:pt x="316707" y="657225"/>
                  </a:lnTo>
                  <a:lnTo>
                    <a:pt x="388144" y="523875"/>
                  </a:lnTo>
                  <a:lnTo>
                    <a:pt x="409575" y="483394"/>
                  </a:lnTo>
                  <a:lnTo>
                    <a:pt x="426244" y="445294"/>
                  </a:lnTo>
                  <a:lnTo>
                    <a:pt x="447675" y="385762"/>
                  </a:lnTo>
                  <a:lnTo>
                    <a:pt x="459582" y="352425"/>
                  </a:lnTo>
                  <a:lnTo>
                    <a:pt x="473869" y="297656"/>
                  </a:lnTo>
                  <a:lnTo>
                    <a:pt x="481013" y="252412"/>
                  </a:lnTo>
                  <a:lnTo>
                    <a:pt x="481013" y="226219"/>
                  </a:lnTo>
                  <a:lnTo>
                    <a:pt x="473869" y="197644"/>
                  </a:lnTo>
                  <a:lnTo>
                    <a:pt x="450057" y="147637"/>
                  </a:lnTo>
                  <a:lnTo>
                    <a:pt x="423863" y="100012"/>
                  </a:lnTo>
                  <a:lnTo>
                    <a:pt x="411957" y="85725"/>
                  </a:lnTo>
                  <a:lnTo>
                    <a:pt x="390525" y="64294"/>
                  </a:lnTo>
                  <a:lnTo>
                    <a:pt x="378619" y="50006"/>
                  </a:lnTo>
                  <a:lnTo>
                    <a:pt x="373857" y="38100"/>
                  </a:lnTo>
                  <a:lnTo>
                    <a:pt x="371475" y="28575"/>
                  </a:lnTo>
                  <a:lnTo>
                    <a:pt x="376238" y="19050"/>
                  </a:lnTo>
                  <a:lnTo>
                    <a:pt x="392907" y="9525"/>
                  </a:lnTo>
                  <a:lnTo>
                    <a:pt x="419100" y="4762"/>
                  </a:lnTo>
                  <a:lnTo>
                    <a:pt x="457200" y="0"/>
                  </a:lnTo>
                  <a:lnTo>
                    <a:pt x="502444" y="14287"/>
                  </a:lnTo>
                  <a:lnTo>
                    <a:pt x="578644" y="50006"/>
                  </a:lnTo>
                  <a:lnTo>
                    <a:pt x="642938" y="88106"/>
                  </a:lnTo>
                  <a:lnTo>
                    <a:pt x="704850" y="135731"/>
                  </a:lnTo>
                  <a:lnTo>
                    <a:pt x="745332" y="173831"/>
                  </a:lnTo>
                  <a:lnTo>
                    <a:pt x="781050" y="204787"/>
                  </a:lnTo>
                  <a:lnTo>
                    <a:pt x="792957" y="223837"/>
                  </a:lnTo>
                  <a:lnTo>
                    <a:pt x="800100" y="240506"/>
                  </a:lnTo>
                  <a:lnTo>
                    <a:pt x="802482" y="261937"/>
                  </a:lnTo>
                  <a:lnTo>
                    <a:pt x="792957" y="285750"/>
                  </a:lnTo>
                  <a:lnTo>
                    <a:pt x="773907" y="307181"/>
                  </a:lnTo>
                  <a:lnTo>
                    <a:pt x="738188" y="330994"/>
                  </a:lnTo>
                  <a:lnTo>
                    <a:pt x="726282" y="338137"/>
                  </a:lnTo>
                  <a:lnTo>
                    <a:pt x="628650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56">
              <a:extLst>
                <a:ext uri="{FF2B5EF4-FFF2-40B4-BE49-F238E27FC236}">
                  <a16:creationId xmlns:a16="http://schemas.microsoft.com/office/drawing/2014/main" id="{100B581E-AA26-447D-A988-1AAF1F0B67D9}"/>
                </a:ext>
              </a:extLst>
            </p:cNvPr>
            <p:cNvSpPr/>
            <p:nvPr/>
          </p:nvSpPr>
          <p:spPr>
            <a:xfrm>
              <a:off x="3876676" y="4306888"/>
              <a:ext cx="487362" cy="841375"/>
            </a:xfrm>
            <a:custGeom>
              <a:avLst/>
              <a:gdLst>
                <a:gd name="connsiteX0" fmla="*/ 202406 w 488156"/>
                <a:gd name="connsiteY0" fmla="*/ 578644 h 840582"/>
                <a:gd name="connsiteX1" fmla="*/ 166688 w 488156"/>
                <a:gd name="connsiteY1" fmla="*/ 473869 h 840582"/>
                <a:gd name="connsiteX2" fmla="*/ 142875 w 488156"/>
                <a:gd name="connsiteY2" fmla="*/ 404813 h 840582"/>
                <a:gd name="connsiteX3" fmla="*/ 119063 w 488156"/>
                <a:gd name="connsiteY3" fmla="*/ 340519 h 840582"/>
                <a:gd name="connsiteX4" fmla="*/ 83344 w 488156"/>
                <a:gd name="connsiteY4" fmla="*/ 245269 h 840582"/>
                <a:gd name="connsiteX5" fmla="*/ 26194 w 488156"/>
                <a:gd name="connsiteY5" fmla="*/ 102394 h 840582"/>
                <a:gd name="connsiteX6" fmla="*/ 2381 w 488156"/>
                <a:gd name="connsiteY6" fmla="*/ 47625 h 840582"/>
                <a:gd name="connsiteX7" fmla="*/ 0 w 488156"/>
                <a:gd name="connsiteY7" fmla="*/ 30957 h 840582"/>
                <a:gd name="connsiteX8" fmla="*/ 0 w 488156"/>
                <a:gd name="connsiteY8" fmla="*/ 16669 h 840582"/>
                <a:gd name="connsiteX9" fmla="*/ 2381 w 488156"/>
                <a:gd name="connsiteY9" fmla="*/ 2382 h 840582"/>
                <a:gd name="connsiteX10" fmla="*/ 9525 w 488156"/>
                <a:gd name="connsiteY10" fmla="*/ 0 h 840582"/>
                <a:gd name="connsiteX11" fmla="*/ 21431 w 488156"/>
                <a:gd name="connsiteY11" fmla="*/ 0 h 840582"/>
                <a:gd name="connsiteX12" fmla="*/ 45244 w 488156"/>
                <a:gd name="connsiteY12" fmla="*/ 16669 h 840582"/>
                <a:gd name="connsiteX13" fmla="*/ 159544 w 488156"/>
                <a:gd name="connsiteY13" fmla="*/ 116682 h 840582"/>
                <a:gd name="connsiteX14" fmla="*/ 309563 w 488156"/>
                <a:gd name="connsiteY14" fmla="*/ 261938 h 840582"/>
                <a:gd name="connsiteX15" fmla="*/ 373856 w 488156"/>
                <a:gd name="connsiteY15" fmla="*/ 321469 h 840582"/>
                <a:gd name="connsiteX16" fmla="*/ 383381 w 488156"/>
                <a:gd name="connsiteY16" fmla="*/ 340519 h 840582"/>
                <a:gd name="connsiteX17" fmla="*/ 411956 w 488156"/>
                <a:gd name="connsiteY17" fmla="*/ 426244 h 840582"/>
                <a:gd name="connsiteX18" fmla="*/ 445294 w 488156"/>
                <a:gd name="connsiteY18" fmla="*/ 511969 h 840582"/>
                <a:gd name="connsiteX19" fmla="*/ 464344 w 488156"/>
                <a:gd name="connsiteY19" fmla="*/ 566738 h 840582"/>
                <a:gd name="connsiteX20" fmla="*/ 478631 w 488156"/>
                <a:gd name="connsiteY20" fmla="*/ 621507 h 840582"/>
                <a:gd name="connsiteX21" fmla="*/ 488156 w 488156"/>
                <a:gd name="connsiteY21" fmla="*/ 683419 h 840582"/>
                <a:gd name="connsiteX22" fmla="*/ 488156 w 488156"/>
                <a:gd name="connsiteY22" fmla="*/ 716757 h 840582"/>
                <a:gd name="connsiteX23" fmla="*/ 485775 w 488156"/>
                <a:gd name="connsiteY23" fmla="*/ 752475 h 840582"/>
                <a:gd name="connsiteX24" fmla="*/ 476250 w 488156"/>
                <a:gd name="connsiteY24" fmla="*/ 781050 h 840582"/>
                <a:gd name="connsiteX25" fmla="*/ 457200 w 488156"/>
                <a:gd name="connsiteY25" fmla="*/ 812007 h 840582"/>
                <a:gd name="connsiteX26" fmla="*/ 433388 w 488156"/>
                <a:gd name="connsiteY26" fmla="*/ 831057 h 840582"/>
                <a:gd name="connsiteX27" fmla="*/ 407194 w 488156"/>
                <a:gd name="connsiteY27" fmla="*/ 838200 h 840582"/>
                <a:gd name="connsiteX28" fmla="*/ 371475 w 488156"/>
                <a:gd name="connsiteY28" fmla="*/ 840582 h 840582"/>
                <a:gd name="connsiteX29" fmla="*/ 342900 w 488156"/>
                <a:gd name="connsiteY29" fmla="*/ 835819 h 840582"/>
                <a:gd name="connsiteX30" fmla="*/ 316706 w 488156"/>
                <a:gd name="connsiteY30" fmla="*/ 823913 h 840582"/>
                <a:gd name="connsiteX31" fmla="*/ 295275 w 488156"/>
                <a:gd name="connsiteY31" fmla="*/ 802482 h 840582"/>
                <a:gd name="connsiteX32" fmla="*/ 283369 w 488156"/>
                <a:gd name="connsiteY32" fmla="*/ 790575 h 840582"/>
                <a:gd name="connsiteX33" fmla="*/ 261938 w 488156"/>
                <a:gd name="connsiteY33" fmla="*/ 754857 h 840582"/>
                <a:gd name="connsiteX34" fmla="*/ 245269 w 488156"/>
                <a:gd name="connsiteY34" fmla="*/ 716757 h 840582"/>
                <a:gd name="connsiteX35" fmla="*/ 202406 w 488156"/>
                <a:gd name="connsiteY35" fmla="*/ 578644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8156" h="840582">
                  <a:moveTo>
                    <a:pt x="202406" y="578644"/>
                  </a:moveTo>
                  <a:lnTo>
                    <a:pt x="166688" y="473869"/>
                  </a:lnTo>
                  <a:lnTo>
                    <a:pt x="142875" y="404813"/>
                  </a:lnTo>
                  <a:lnTo>
                    <a:pt x="119063" y="340519"/>
                  </a:lnTo>
                  <a:lnTo>
                    <a:pt x="83344" y="245269"/>
                  </a:lnTo>
                  <a:lnTo>
                    <a:pt x="26194" y="102394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1" y="2382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4" y="16669"/>
                  </a:lnTo>
                  <a:lnTo>
                    <a:pt x="159544" y="116682"/>
                  </a:lnTo>
                  <a:lnTo>
                    <a:pt x="309563" y="261938"/>
                  </a:lnTo>
                  <a:lnTo>
                    <a:pt x="373856" y="321469"/>
                  </a:lnTo>
                  <a:lnTo>
                    <a:pt x="383381" y="340519"/>
                  </a:lnTo>
                  <a:lnTo>
                    <a:pt x="411956" y="426244"/>
                  </a:lnTo>
                  <a:lnTo>
                    <a:pt x="445294" y="511969"/>
                  </a:lnTo>
                  <a:lnTo>
                    <a:pt x="464344" y="566738"/>
                  </a:lnTo>
                  <a:lnTo>
                    <a:pt x="478631" y="621507"/>
                  </a:lnTo>
                  <a:lnTo>
                    <a:pt x="488156" y="683419"/>
                  </a:lnTo>
                  <a:lnTo>
                    <a:pt x="488156" y="716757"/>
                  </a:lnTo>
                  <a:lnTo>
                    <a:pt x="485775" y="752475"/>
                  </a:lnTo>
                  <a:lnTo>
                    <a:pt x="476250" y="781050"/>
                  </a:lnTo>
                  <a:lnTo>
                    <a:pt x="457200" y="812007"/>
                  </a:lnTo>
                  <a:lnTo>
                    <a:pt x="433388" y="831057"/>
                  </a:lnTo>
                  <a:lnTo>
                    <a:pt x="407194" y="838200"/>
                  </a:lnTo>
                  <a:lnTo>
                    <a:pt x="371475" y="840582"/>
                  </a:lnTo>
                  <a:lnTo>
                    <a:pt x="342900" y="835819"/>
                  </a:lnTo>
                  <a:lnTo>
                    <a:pt x="316706" y="823913"/>
                  </a:lnTo>
                  <a:lnTo>
                    <a:pt x="295275" y="802482"/>
                  </a:lnTo>
                  <a:lnTo>
                    <a:pt x="283369" y="790575"/>
                  </a:lnTo>
                  <a:lnTo>
                    <a:pt x="261938" y="754857"/>
                  </a:lnTo>
                  <a:lnTo>
                    <a:pt x="245269" y="716757"/>
                  </a:lnTo>
                  <a:lnTo>
                    <a:pt x="2024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57">
              <a:extLst>
                <a:ext uri="{FF2B5EF4-FFF2-40B4-BE49-F238E27FC236}">
                  <a16:creationId xmlns:a16="http://schemas.microsoft.com/office/drawing/2014/main" id="{85C7D5DF-BCF7-4C59-9E41-D2DD4A29E396}"/>
                </a:ext>
              </a:extLst>
            </p:cNvPr>
            <p:cNvSpPr/>
            <p:nvPr/>
          </p:nvSpPr>
          <p:spPr>
            <a:xfrm>
              <a:off x="5449888" y="1465263"/>
              <a:ext cx="514350" cy="801687"/>
            </a:xfrm>
            <a:custGeom>
              <a:avLst/>
              <a:gdLst>
                <a:gd name="connsiteX0" fmla="*/ 188119 w 514350"/>
                <a:gd name="connsiteY0" fmla="*/ 588169 h 802481"/>
                <a:gd name="connsiteX1" fmla="*/ 185738 w 514350"/>
                <a:gd name="connsiteY1" fmla="*/ 495300 h 802481"/>
                <a:gd name="connsiteX2" fmla="*/ 185738 w 514350"/>
                <a:gd name="connsiteY2" fmla="*/ 414337 h 802481"/>
                <a:gd name="connsiteX3" fmla="*/ 180975 w 514350"/>
                <a:gd name="connsiteY3" fmla="*/ 326231 h 802481"/>
                <a:gd name="connsiteX4" fmla="*/ 171450 w 514350"/>
                <a:gd name="connsiteY4" fmla="*/ 247650 h 802481"/>
                <a:gd name="connsiteX5" fmla="*/ 161925 w 514350"/>
                <a:gd name="connsiteY5" fmla="*/ 204787 h 802481"/>
                <a:gd name="connsiteX6" fmla="*/ 150019 w 514350"/>
                <a:gd name="connsiteY6" fmla="*/ 169069 h 802481"/>
                <a:gd name="connsiteX7" fmla="*/ 140494 w 514350"/>
                <a:gd name="connsiteY7" fmla="*/ 152400 h 802481"/>
                <a:gd name="connsiteX8" fmla="*/ 114300 w 514350"/>
                <a:gd name="connsiteY8" fmla="*/ 133350 h 802481"/>
                <a:gd name="connsiteX9" fmla="*/ 57150 w 514350"/>
                <a:gd name="connsiteY9" fmla="*/ 95250 h 802481"/>
                <a:gd name="connsiteX10" fmla="*/ 26194 w 514350"/>
                <a:gd name="connsiteY10" fmla="*/ 73819 h 802481"/>
                <a:gd name="connsiteX11" fmla="*/ 7144 w 514350"/>
                <a:gd name="connsiteY11" fmla="*/ 57150 h 802481"/>
                <a:gd name="connsiteX12" fmla="*/ 0 w 514350"/>
                <a:gd name="connsiteY12" fmla="*/ 42862 h 802481"/>
                <a:gd name="connsiteX13" fmla="*/ 0 w 514350"/>
                <a:gd name="connsiteY13" fmla="*/ 33337 h 802481"/>
                <a:gd name="connsiteX14" fmla="*/ 4763 w 514350"/>
                <a:gd name="connsiteY14" fmla="*/ 21431 h 802481"/>
                <a:gd name="connsiteX15" fmla="*/ 33338 w 514350"/>
                <a:gd name="connsiteY15" fmla="*/ 11906 h 802481"/>
                <a:gd name="connsiteX16" fmla="*/ 90488 w 514350"/>
                <a:gd name="connsiteY16" fmla="*/ 2381 h 802481"/>
                <a:gd name="connsiteX17" fmla="*/ 154782 w 514350"/>
                <a:gd name="connsiteY17" fmla="*/ 0 h 802481"/>
                <a:gd name="connsiteX18" fmla="*/ 183357 w 514350"/>
                <a:gd name="connsiteY18" fmla="*/ 0 h 802481"/>
                <a:gd name="connsiteX19" fmla="*/ 245269 w 514350"/>
                <a:gd name="connsiteY19" fmla="*/ 16669 h 802481"/>
                <a:gd name="connsiteX20" fmla="*/ 330994 w 514350"/>
                <a:gd name="connsiteY20" fmla="*/ 47625 h 802481"/>
                <a:gd name="connsiteX21" fmla="*/ 407194 w 514350"/>
                <a:gd name="connsiteY21" fmla="*/ 78581 h 802481"/>
                <a:gd name="connsiteX22" fmla="*/ 469107 w 514350"/>
                <a:gd name="connsiteY22" fmla="*/ 107156 h 802481"/>
                <a:gd name="connsiteX23" fmla="*/ 485775 w 514350"/>
                <a:gd name="connsiteY23" fmla="*/ 119062 h 802481"/>
                <a:gd name="connsiteX24" fmla="*/ 502444 w 514350"/>
                <a:gd name="connsiteY24" fmla="*/ 138112 h 802481"/>
                <a:gd name="connsiteX25" fmla="*/ 509588 w 514350"/>
                <a:gd name="connsiteY25" fmla="*/ 152400 h 802481"/>
                <a:gd name="connsiteX26" fmla="*/ 514350 w 514350"/>
                <a:gd name="connsiteY26" fmla="*/ 169069 h 802481"/>
                <a:gd name="connsiteX27" fmla="*/ 509588 w 514350"/>
                <a:gd name="connsiteY27" fmla="*/ 188119 h 802481"/>
                <a:gd name="connsiteX28" fmla="*/ 495300 w 514350"/>
                <a:gd name="connsiteY28" fmla="*/ 204787 h 802481"/>
                <a:gd name="connsiteX29" fmla="*/ 473869 w 514350"/>
                <a:gd name="connsiteY29" fmla="*/ 223837 h 802481"/>
                <a:gd name="connsiteX30" fmla="*/ 457200 w 514350"/>
                <a:gd name="connsiteY30" fmla="*/ 240506 h 802481"/>
                <a:gd name="connsiteX31" fmla="*/ 442913 w 514350"/>
                <a:gd name="connsiteY31" fmla="*/ 266700 h 802481"/>
                <a:gd name="connsiteX32" fmla="*/ 433388 w 514350"/>
                <a:gd name="connsiteY32" fmla="*/ 304800 h 802481"/>
                <a:gd name="connsiteX33" fmla="*/ 428625 w 514350"/>
                <a:gd name="connsiteY33" fmla="*/ 352425 h 802481"/>
                <a:gd name="connsiteX34" fmla="*/ 428625 w 514350"/>
                <a:gd name="connsiteY34" fmla="*/ 435769 h 802481"/>
                <a:gd name="connsiteX35" fmla="*/ 433388 w 514350"/>
                <a:gd name="connsiteY35" fmla="*/ 495300 h 802481"/>
                <a:gd name="connsiteX36" fmla="*/ 435769 w 514350"/>
                <a:gd name="connsiteY36" fmla="*/ 778669 h 802481"/>
                <a:gd name="connsiteX37" fmla="*/ 188119 w 514350"/>
                <a:gd name="connsiteY37" fmla="*/ 802481 h 802481"/>
                <a:gd name="connsiteX38" fmla="*/ 188119 w 514350"/>
                <a:gd name="connsiteY38" fmla="*/ 58816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802481">
                  <a:moveTo>
                    <a:pt x="188119" y="588169"/>
                  </a:moveTo>
                  <a:cubicBezTo>
                    <a:pt x="187325" y="557213"/>
                    <a:pt x="186532" y="526256"/>
                    <a:pt x="185738" y="495300"/>
                  </a:cubicBezTo>
                  <a:lnTo>
                    <a:pt x="185738" y="414337"/>
                  </a:lnTo>
                  <a:lnTo>
                    <a:pt x="180975" y="326231"/>
                  </a:lnTo>
                  <a:lnTo>
                    <a:pt x="171450" y="247650"/>
                  </a:lnTo>
                  <a:lnTo>
                    <a:pt x="161925" y="204787"/>
                  </a:lnTo>
                  <a:lnTo>
                    <a:pt x="150019" y="169069"/>
                  </a:lnTo>
                  <a:lnTo>
                    <a:pt x="140494" y="152400"/>
                  </a:lnTo>
                  <a:lnTo>
                    <a:pt x="114300" y="133350"/>
                  </a:lnTo>
                  <a:lnTo>
                    <a:pt x="57150" y="95250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0" y="42862"/>
                  </a:lnTo>
                  <a:lnTo>
                    <a:pt x="0" y="33337"/>
                  </a:lnTo>
                  <a:lnTo>
                    <a:pt x="4763" y="21431"/>
                  </a:lnTo>
                  <a:lnTo>
                    <a:pt x="33338" y="11906"/>
                  </a:lnTo>
                  <a:lnTo>
                    <a:pt x="90488" y="2381"/>
                  </a:lnTo>
                  <a:lnTo>
                    <a:pt x="154782" y="0"/>
                  </a:lnTo>
                  <a:lnTo>
                    <a:pt x="183357" y="0"/>
                  </a:lnTo>
                  <a:lnTo>
                    <a:pt x="245269" y="16669"/>
                  </a:lnTo>
                  <a:lnTo>
                    <a:pt x="330994" y="47625"/>
                  </a:lnTo>
                  <a:lnTo>
                    <a:pt x="407194" y="78581"/>
                  </a:lnTo>
                  <a:lnTo>
                    <a:pt x="469107" y="107156"/>
                  </a:lnTo>
                  <a:lnTo>
                    <a:pt x="485775" y="119062"/>
                  </a:lnTo>
                  <a:lnTo>
                    <a:pt x="502444" y="138112"/>
                  </a:lnTo>
                  <a:lnTo>
                    <a:pt x="509588" y="152400"/>
                  </a:lnTo>
                  <a:lnTo>
                    <a:pt x="514350" y="169069"/>
                  </a:lnTo>
                  <a:lnTo>
                    <a:pt x="509588" y="188119"/>
                  </a:lnTo>
                  <a:lnTo>
                    <a:pt x="495300" y="204787"/>
                  </a:lnTo>
                  <a:lnTo>
                    <a:pt x="473869" y="223837"/>
                  </a:lnTo>
                  <a:lnTo>
                    <a:pt x="457200" y="240506"/>
                  </a:lnTo>
                  <a:lnTo>
                    <a:pt x="442913" y="266700"/>
                  </a:lnTo>
                  <a:lnTo>
                    <a:pt x="433388" y="304800"/>
                  </a:lnTo>
                  <a:lnTo>
                    <a:pt x="428625" y="352425"/>
                  </a:lnTo>
                  <a:lnTo>
                    <a:pt x="428625" y="435769"/>
                  </a:lnTo>
                  <a:lnTo>
                    <a:pt x="433388" y="495300"/>
                  </a:lnTo>
                  <a:cubicBezTo>
                    <a:pt x="434182" y="589756"/>
                    <a:pt x="434975" y="684213"/>
                    <a:pt x="435769" y="778669"/>
                  </a:cubicBezTo>
                  <a:lnTo>
                    <a:pt x="188119" y="802481"/>
                  </a:lnTo>
                  <a:cubicBezTo>
                    <a:pt x="188913" y="742156"/>
                    <a:pt x="189706" y="681831"/>
                    <a:pt x="188119" y="588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58">
              <a:extLst>
                <a:ext uri="{FF2B5EF4-FFF2-40B4-BE49-F238E27FC236}">
                  <a16:creationId xmlns:a16="http://schemas.microsoft.com/office/drawing/2014/main" id="{0964FAB8-E696-40CB-9367-B68422F9E601}"/>
                </a:ext>
              </a:extLst>
            </p:cNvPr>
            <p:cNvSpPr/>
            <p:nvPr/>
          </p:nvSpPr>
          <p:spPr>
            <a:xfrm>
              <a:off x="4348163" y="2043113"/>
              <a:ext cx="377825" cy="1119187"/>
            </a:xfrm>
            <a:custGeom>
              <a:avLst/>
              <a:gdLst>
                <a:gd name="connsiteX0" fmla="*/ 347662 w 378618"/>
                <a:gd name="connsiteY0" fmla="*/ 561975 h 1119187"/>
                <a:gd name="connsiteX1" fmla="*/ 307181 w 378618"/>
                <a:gd name="connsiteY1" fmla="*/ 750093 h 1119187"/>
                <a:gd name="connsiteX2" fmla="*/ 242887 w 378618"/>
                <a:gd name="connsiteY2" fmla="*/ 985837 h 1119187"/>
                <a:gd name="connsiteX3" fmla="*/ 219075 w 378618"/>
                <a:gd name="connsiteY3" fmla="*/ 1069181 h 1119187"/>
                <a:gd name="connsiteX4" fmla="*/ 207168 w 378618"/>
                <a:gd name="connsiteY4" fmla="*/ 1088231 h 1119187"/>
                <a:gd name="connsiteX5" fmla="*/ 188118 w 378618"/>
                <a:gd name="connsiteY5" fmla="*/ 1104900 h 1119187"/>
                <a:gd name="connsiteX6" fmla="*/ 173831 w 378618"/>
                <a:gd name="connsiteY6" fmla="*/ 1112043 h 1119187"/>
                <a:gd name="connsiteX7" fmla="*/ 154781 w 378618"/>
                <a:gd name="connsiteY7" fmla="*/ 1119187 h 1119187"/>
                <a:gd name="connsiteX8" fmla="*/ 142875 w 378618"/>
                <a:gd name="connsiteY8" fmla="*/ 1119187 h 1119187"/>
                <a:gd name="connsiteX9" fmla="*/ 130968 w 378618"/>
                <a:gd name="connsiteY9" fmla="*/ 1116806 h 1119187"/>
                <a:gd name="connsiteX10" fmla="*/ 114300 w 378618"/>
                <a:gd name="connsiteY10" fmla="*/ 1109662 h 1119187"/>
                <a:gd name="connsiteX11" fmla="*/ 90487 w 378618"/>
                <a:gd name="connsiteY11" fmla="*/ 1097756 h 1119187"/>
                <a:gd name="connsiteX12" fmla="*/ 61912 w 378618"/>
                <a:gd name="connsiteY12" fmla="*/ 1073943 h 1119187"/>
                <a:gd name="connsiteX13" fmla="*/ 40481 w 378618"/>
                <a:gd name="connsiteY13" fmla="*/ 1052512 h 1119187"/>
                <a:gd name="connsiteX14" fmla="*/ 28575 w 378618"/>
                <a:gd name="connsiteY14" fmla="*/ 1033462 h 1119187"/>
                <a:gd name="connsiteX15" fmla="*/ 16668 w 378618"/>
                <a:gd name="connsiteY15" fmla="*/ 1007268 h 1119187"/>
                <a:gd name="connsiteX16" fmla="*/ 9525 w 378618"/>
                <a:gd name="connsiteY16" fmla="*/ 983456 h 1119187"/>
                <a:gd name="connsiteX17" fmla="*/ 2381 w 378618"/>
                <a:gd name="connsiteY17" fmla="*/ 957262 h 1119187"/>
                <a:gd name="connsiteX18" fmla="*/ 0 w 378618"/>
                <a:gd name="connsiteY18" fmla="*/ 923925 h 1119187"/>
                <a:gd name="connsiteX19" fmla="*/ 0 w 378618"/>
                <a:gd name="connsiteY19" fmla="*/ 888206 h 1119187"/>
                <a:gd name="connsiteX20" fmla="*/ 4762 w 378618"/>
                <a:gd name="connsiteY20" fmla="*/ 838200 h 1119187"/>
                <a:gd name="connsiteX21" fmla="*/ 28575 w 378618"/>
                <a:gd name="connsiteY21" fmla="*/ 762000 h 1119187"/>
                <a:gd name="connsiteX22" fmla="*/ 59531 w 378618"/>
                <a:gd name="connsiteY22" fmla="*/ 695325 h 1119187"/>
                <a:gd name="connsiteX23" fmla="*/ 95250 w 378618"/>
                <a:gd name="connsiteY23" fmla="*/ 621506 h 1119187"/>
                <a:gd name="connsiteX24" fmla="*/ 133350 w 378618"/>
                <a:gd name="connsiteY24" fmla="*/ 538162 h 1119187"/>
                <a:gd name="connsiteX25" fmla="*/ 159543 w 378618"/>
                <a:gd name="connsiteY25" fmla="*/ 466725 h 1119187"/>
                <a:gd name="connsiteX26" fmla="*/ 183356 w 378618"/>
                <a:gd name="connsiteY26" fmla="*/ 397668 h 1119187"/>
                <a:gd name="connsiteX27" fmla="*/ 202406 w 378618"/>
                <a:gd name="connsiteY27" fmla="*/ 333375 h 1119187"/>
                <a:gd name="connsiteX28" fmla="*/ 216693 w 378618"/>
                <a:gd name="connsiteY28" fmla="*/ 273843 h 1119187"/>
                <a:gd name="connsiteX29" fmla="*/ 219075 w 378618"/>
                <a:gd name="connsiteY29" fmla="*/ 242887 h 1119187"/>
                <a:gd name="connsiteX30" fmla="*/ 219075 w 378618"/>
                <a:gd name="connsiteY30" fmla="*/ 209550 h 1119187"/>
                <a:gd name="connsiteX31" fmla="*/ 216693 w 378618"/>
                <a:gd name="connsiteY31" fmla="*/ 178593 h 1119187"/>
                <a:gd name="connsiteX32" fmla="*/ 211931 w 378618"/>
                <a:gd name="connsiteY32" fmla="*/ 159543 h 1119187"/>
                <a:gd name="connsiteX33" fmla="*/ 192881 w 378618"/>
                <a:gd name="connsiteY33" fmla="*/ 123825 h 1119187"/>
                <a:gd name="connsiteX34" fmla="*/ 171450 w 378618"/>
                <a:gd name="connsiteY34" fmla="*/ 95250 h 1119187"/>
                <a:gd name="connsiteX35" fmla="*/ 157162 w 378618"/>
                <a:gd name="connsiteY35" fmla="*/ 78581 h 1119187"/>
                <a:gd name="connsiteX36" fmla="*/ 150018 w 378618"/>
                <a:gd name="connsiteY36" fmla="*/ 64293 h 1119187"/>
                <a:gd name="connsiteX37" fmla="*/ 142875 w 378618"/>
                <a:gd name="connsiteY37" fmla="*/ 47625 h 1119187"/>
                <a:gd name="connsiteX38" fmla="*/ 138112 w 378618"/>
                <a:gd name="connsiteY38" fmla="*/ 23812 h 1119187"/>
                <a:gd name="connsiteX39" fmla="*/ 140493 w 378618"/>
                <a:gd name="connsiteY39" fmla="*/ 7143 h 1119187"/>
                <a:gd name="connsiteX40" fmla="*/ 152400 w 378618"/>
                <a:gd name="connsiteY40" fmla="*/ 0 h 1119187"/>
                <a:gd name="connsiteX41" fmla="*/ 166687 w 378618"/>
                <a:gd name="connsiteY41" fmla="*/ 0 h 1119187"/>
                <a:gd name="connsiteX42" fmla="*/ 200025 w 378618"/>
                <a:gd name="connsiteY42" fmla="*/ 11906 h 1119187"/>
                <a:gd name="connsiteX43" fmla="*/ 238125 w 378618"/>
                <a:gd name="connsiteY43" fmla="*/ 33337 h 1119187"/>
                <a:gd name="connsiteX44" fmla="*/ 261937 w 378618"/>
                <a:gd name="connsiteY44" fmla="*/ 50006 h 1119187"/>
                <a:gd name="connsiteX45" fmla="*/ 285750 w 378618"/>
                <a:gd name="connsiteY45" fmla="*/ 71437 h 1119187"/>
                <a:gd name="connsiteX46" fmla="*/ 307181 w 378618"/>
                <a:gd name="connsiteY46" fmla="*/ 95250 h 1119187"/>
                <a:gd name="connsiteX47" fmla="*/ 333375 w 378618"/>
                <a:gd name="connsiteY47" fmla="*/ 128587 h 1119187"/>
                <a:gd name="connsiteX48" fmla="*/ 366712 w 378618"/>
                <a:gd name="connsiteY48" fmla="*/ 183356 h 1119187"/>
                <a:gd name="connsiteX49" fmla="*/ 378618 w 378618"/>
                <a:gd name="connsiteY49" fmla="*/ 226218 h 1119187"/>
                <a:gd name="connsiteX50" fmla="*/ 376237 w 378618"/>
                <a:gd name="connsiteY50" fmla="*/ 340518 h 1119187"/>
                <a:gd name="connsiteX51" fmla="*/ 361950 w 378618"/>
                <a:gd name="connsiteY51" fmla="*/ 485775 h 1119187"/>
                <a:gd name="connsiteX52" fmla="*/ 347662 w 378618"/>
                <a:gd name="connsiteY52" fmla="*/ 561975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8618" h="1119187">
                  <a:moveTo>
                    <a:pt x="347662" y="561975"/>
                  </a:moveTo>
                  <a:lnTo>
                    <a:pt x="307181" y="750093"/>
                  </a:lnTo>
                  <a:lnTo>
                    <a:pt x="242887" y="985837"/>
                  </a:lnTo>
                  <a:lnTo>
                    <a:pt x="219075" y="1069181"/>
                  </a:lnTo>
                  <a:lnTo>
                    <a:pt x="207168" y="1088231"/>
                  </a:lnTo>
                  <a:lnTo>
                    <a:pt x="188118" y="1104900"/>
                  </a:lnTo>
                  <a:lnTo>
                    <a:pt x="173831" y="1112043"/>
                  </a:lnTo>
                  <a:lnTo>
                    <a:pt x="154781" y="1119187"/>
                  </a:lnTo>
                  <a:lnTo>
                    <a:pt x="142875" y="1119187"/>
                  </a:lnTo>
                  <a:lnTo>
                    <a:pt x="130968" y="1116806"/>
                  </a:lnTo>
                  <a:lnTo>
                    <a:pt x="114300" y="1109662"/>
                  </a:lnTo>
                  <a:lnTo>
                    <a:pt x="90487" y="1097756"/>
                  </a:lnTo>
                  <a:lnTo>
                    <a:pt x="61912" y="1073943"/>
                  </a:lnTo>
                  <a:lnTo>
                    <a:pt x="40481" y="1052512"/>
                  </a:lnTo>
                  <a:lnTo>
                    <a:pt x="28575" y="1033462"/>
                  </a:lnTo>
                  <a:lnTo>
                    <a:pt x="16668" y="1007268"/>
                  </a:lnTo>
                  <a:lnTo>
                    <a:pt x="9525" y="983456"/>
                  </a:lnTo>
                  <a:lnTo>
                    <a:pt x="2381" y="957262"/>
                  </a:lnTo>
                  <a:lnTo>
                    <a:pt x="0" y="923925"/>
                  </a:lnTo>
                  <a:lnTo>
                    <a:pt x="0" y="888206"/>
                  </a:lnTo>
                  <a:lnTo>
                    <a:pt x="4762" y="838200"/>
                  </a:lnTo>
                  <a:lnTo>
                    <a:pt x="28575" y="762000"/>
                  </a:lnTo>
                  <a:lnTo>
                    <a:pt x="59531" y="695325"/>
                  </a:lnTo>
                  <a:lnTo>
                    <a:pt x="95250" y="621506"/>
                  </a:lnTo>
                  <a:lnTo>
                    <a:pt x="133350" y="538162"/>
                  </a:lnTo>
                  <a:lnTo>
                    <a:pt x="159543" y="466725"/>
                  </a:lnTo>
                  <a:lnTo>
                    <a:pt x="183356" y="397668"/>
                  </a:lnTo>
                  <a:lnTo>
                    <a:pt x="202406" y="333375"/>
                  </a:lnTo>
                  <a:lnTo>
                    <a:pt x="216693" y="273843"/>
                  </a:lnTo>
                  <a:lnTo>
                    <a:pt x="219075" y="242887"/>
                  </a:lnTo>
                  <a:lnTo>
                    <a:pt x="219075" y="209550"/>
                  </a:lnTo>
                  <a:lnTo>
                    <a:pt x="216693" y="178593"/>
                  </a:lnTo>
                  <a:lnTo>
                    <a:pt x="211931" y="159543"/>
                  </a:lnTo>
                  <a:lnTo>
                    <a:pt x="192881" y="123825"/>
                  </a:lnTo>
                  <a:lnTo>
                    <a:pt x="171450" y="95250"/>
                  </a:lnTo>
                  <a:lnTo>
                    <a:pt x="157162" y="78581"/>
                  </a:lnTo>
                  <a:lnTo>
                    <a:pt x="150018" y="64293"/>
                  </a:lnTo>
                  <a:lnTo>
                    <a:pt x="142875" y="47625"/>
                  </a:lnTo>
                  <a:lnTo>
                    <a:pt x="138112" y="23812"/>
                  </a:lnTo>
                  <a:lnTo>
                    <a:pt x="140493" y="7143"/>
                  </a:lnTo>
                  <a:lnTo>
                    <a:pt x="152400" y="0"/>
                  </a:lnTo>
                  <a:lnTo>
                    <a:pt x="166687" y="0"/>
                  </a:lnTo>
                  <a:lnTo>
                    <a:pt x="200025" y="11906"/>
                  </a:lnTo>
                  <a:lnTo>
                    <a:pt x="238125" y="33337"/>
                  </a:lnTo>
                  <a:lnTo>
                    <a:pt x="261937" y="50006"/>
                  </a:lnTo>
                  <a:lnTo>
                    <a:pt x="285750" y="71437"/>
                  </a:lnTo>
                  <a:lnTo>
                    <a:pt x="307181" y="95250"/>
                  </a:lnTo>
                  <a:lnTo>
                    <a:pt x="333375" y="128587"/>
                  </a:lnTo>
                  <a:lnTo>
                    <a:pt x="366712" y="183356"/>
                  </a:lnTo>
                  <a:lnTo>
                    <a:pt x="378618" y="226218"/>
                  </a:lnTo>
                  <a:cubicBezTo>
                    <a:pt x="377824" y="264318"/>
                    <a:pt x="377031" y="302418"/>
                    <a:pt x="376237" y="340518"/>
                  </a:cubicBezTo>
                  <a:lnTo>
                    <a:pt x="361950" y="485775"/>
                  </a:lnTo>
                  <a:lnTo>
                    <a:pt x="347662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61">
              <a:extLst>
                <a:ext uri="{FF2B5EF4-FFF2-40B4-BE49-F238E27FC236}">
                  <a16:creationId xmlns:a16="http://schemas.microsoft.com/office/drawing/2014/main" id="{E1223764-9470-4370-A3FD-1A50CA746B27}"/>
                </a:ext>
              </a:extLst>
            </p:cNvPr>
            <p:cNvSpPr/>
            <p:nvPr/>
          </p:nvSpPr>
          <p:spPr>
            <a:xfrm>
              <a:off x="4256088" y="2808288"/>
              <a:ext cx="1039813" cy="1717675"/>
            </a:xfrm>
            <a:custGeom>
              <a:avLst/>
              <a:gdLst>
                <a:gd name="connsiteX0" fmla="*/ 933450 w 1040606"/>
                <a:gd name="connsiteY0" fmla="*/ 471487 h 1719262"/>
                <a:gd name="connsiteX1" fmla="*/ 778669 w 1040606"/>
                <a:gd name="connsiteY1" fmla="*/ 752475 h 1719262"/>
                <a:gd name="connsiteX2" fmla="*/ 633412 w 1040606"/>
                <a:gd name="connsiteY2" fmla="*/ 985837 h 1719262"/>
                <a:gd name="connsiteX3" fmla="*/ 509587 w 1040606"/>
                <a:gd name="connsiteY3" fmla="*/ 1181100 h 1719262"/>
                <a:gd name="connsiteX4" fmla="*/ 390525 w 1040606"/>
                <a:gd name="connsiteY4" fmla="*/ 1323975 h 1719262"/>
                <a:gd name="connsiteX5" fmla="*/ 176212 w 1040606"/>
                <a:gd name="connsiteY5" fmla="*/ 1569244 h 1719262"/>
                <a:gd name="connsiteX6" fmla="*/ 52387 w 1040606"/>
                <a:gd name="connsiteY6" fmla="*/ 1707356 h 1719262"/>
                <a:gd name="connsiteX7" fmla="*/ 35719 w 1040606"/>
                <a:gd name="connsiteY7" fmla="*/ 1716881 h 1719262"/>
                <a:gd name="connsiteX8" fmla="*/ 19050 w 1040606"/>
                <a:gd name="connsiteY8" fmla="*/ 1719262 h 1719262"/>
                <a:gd name="connsiteX9" fmla="*/ 7144 w 1040606"/>
                <a:gd name="connsiteY9" fmla="*/ 1714500 h 1719262"/>
                <a:gd name="connsiteX10" fmla="*/ 2381 w 1040606"/>
                <a:gd name="connsiteY10" fmla="*/ 1704975 h 1719262"/>
                <a:gd name="connsiteX11" fmla="*/ 0 w 1040606"/>
                <a:gd name="connsiteY11" fmla="*/ 1685925 h 1719262"/>
                <a:gd name="connsiteX12" fmla="*/ 4762 w 1040606"/>
                <a:gd name="connsiteY12" fmla="*/ 1662112 h 1719262"/>
                <a:gd name="connsiteX13" fmla="*/ 59531 w 1040606"/>
                <a:gd name="connsiteY13" fmla="*/ 1574006 h 1719262"/>
                <a:gd name="connsiteX14" fmla="*/ 204787 w 1040606"/>
                <a:gd name="connsiteY14" fmla="*/ 1338262 h 1719262"/>
                <a:gd name="connsiteX15" fmla="*/ 342900 w 1040606"/>
                <a:gd name="connsiteY15" fmla="*/ 1116806 h 1719262"/>
                <a:gd name="connsiteX16" fmla="*/ 454819 w 1040606"/>
                <a:gd name="connsiteY16" fmla="*/ 931069 h 1719262"/>
                <a:gd name="connsiteX17" fmla="*/ 554831 w 1040606"/>
                <a:gd name="connsiteY17" fmla="*/ 759619 h 1719262"/>
                <a:gd name="connsiteX18" fmla="*/ 588169 w 1040606"/>
                <a:gd name="connsiteY18" fmla="*/ 683419 h 1719262"/>
                <a:gd name="connsiteX19" fmla="*/ 631031 w 1040606"/>
                <a:gd name="connsiteY19" fmla="*/ 578644 h 1719262"/>
                <a:gd name="connsiteX20" fmla="*/ 664369 w 1040606"/>
                <a:gd name="connsiteY20" fmla="*/ 495300 h 1719262"/>
                <a:gd name="connsiteX21" fmla="*/ 692944 w 1040606"/>
                <a:gd name="connsiteY21" fmla="*/ 411956 h 1719262"/>
                <a:gd name="connsiteX22" fmla="*/ 711994 w 1040606"/>
                <a:gd name="connsiteY22" fmla="*/ 350044 h 1719262"/>
                <a:gd name="connsiteX23" fmla="*/ 723900 w 1040606"/>
                <a:gd name="connsiteY23" fmla="*/ 300037 h 1719262"/>
                <a:gd name="connsiteX24" fmla="*/ 733425 w 1040606"/>
                <a:gd name="connsiteY24" fmla="*/ 250031 h 1719262"/>
                <a:gd name="connsiteX25" fmla="*/ 735806 w 1040606"/>
                <a:gd name="connsiteY25" fmla="*/ 221456 h 1719262"/>
                <a:gd name="connsiteX26" fmla="*/ 731044 w 1040606"/>
                <a:gd name="connsiteY26" fmla="*/ 200025 h 1719262"/>
                <a:gd name="connsiteX27" fmla="*/ 723900 w 1040606"/>
                <a:gd name="connsiteY27" fmla="*/ 180975 h 1719262"/>
                <a:gd name="connsiteX28" fmla="*/ 702469 w 1040606"/>
                <a:gd name="connsiteY28" fmla="*/ 145256 h 1719262"/>
                <a:gd name="connsiteX29" fmla="*/ 692944 w 1040606"/>
                <a:gd name="connsiteY29" fmla="*/ 130969 h 1719262"/>
                <a:gd name="connsiteX30" fmla="*/ 671512 w 1040606"/>
                <a:gd name="connsiteY30" fmla="*/ 104775 h 1719262"/>
                <a:gd name="connsiteX31" fmla="*/ 628650 w 1040606"/>
                <a:gd name="connsiteY31" fmla="*/ 69056 h 1719262"/>
                <a:gd name="connsiteX32" fmla="*/ 604837 w 1040606"/>
                <a:gd name="connsiteY32" fmla="*/ 50006 h 1719262"/>
                <a:gd name="connsiteX33" fmla="*/ 592931 w 1040606"/>
                <a:gd name="connsiteY33" fmla="*/ 35719 h 1719262"/>
                <a:gd name="connsiteX34" fmla="*/ 590550 w 1040606"/>
                <a:gd name="connsiteY34" fmla="*/ 21431 h 1719262"/>
                <a:gd name="connsiteX35" fmla="*/ 595312 w 1040606"/>
                <a:gd name="connsiteY35" fmla="*/ 9525 h 1719262"/>
                <a:gd name="connsiteX36" fmla="*/ 611981 w 1040606"/>
                <a:gd name="connsiteY36" fmla="*/ 2381 h 1719262"/>
                <a:gd name="connsiteX37" fmla="*/ 650081 w 1040606"/>
                <a:gd name="connsiteY37" fmla="*/ 0 h 1719262"/>
                <a:gd name="connsiteX38" fmla="*/ 704850 w 1040606"/>
                <a:gd name="connsiteY38" fmla="*/ 4762 h 1719262"/>
                <a:gd name="connsiteX39" fmla="*/ 802481 w 1040606"/>
                <a:gd name="connsiteY39" fmla="*/ 28575 h 1719262"/>
                <a:gd name="connsiteX40" fmla="*/ 873919 w 1040606"/>
                <a:gd name="connsiteY40" fmla="*/ 54769 h 1719262"/>
                <a:gd name="connsiteX41" fmla="*/ 909637 w 1040606"/>
                <a:gd name="connsiteY41" fmla="*/ 73819 h 1719262"/>
                <a:gd name="connsiteX42" fmla="*/ 942975 w 1040606"/>
                <a:gd name="connsiteY42" fmla="*/ 100012 h 1719262"/>
                <a:gd name="connsiteX43" fmla="*/ 976312 w 1040606"/>
                <a:gd name="connsiteY43" fmla="*/ 138112 h 1719262"/>
                <a:gd name="connsiteX44" fmla="*/ 1000125 w 1040606"/>
                <a:gd name="connsiteY44" fmla="*/ 171450 h 1719262"/>
                <a:gd name="connsiteX45" fmla="*/ 1023937 w 1040606"/>
                <a:gd name="connsiteY45" fmla="*/ 221456 h 1719262"/>
                <a:gd name="connsiteX46" fmla="*/ 1040606 w 1040606"/>
                <a:gd name="connsiteY46" fmla="*/ 264319 h 1719262"/>
                <a:gd name="connsiteX47" fmla="*/ 959644 w 1040606"/>
                <a:gd name="connsiteY47" fmla="*/ 419100 h 1719262"/>
                <a:gd name="connsiteX48" fmla="*/ 933450 w 1040606"/>
                <a:gd name="connsiteY48" fmla="*/ 471487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40606" h="1719262">
                  <a:moveTo>
                    <a:pt x="933450" y="471487"/>
                  </a:moveTo>
                  <a:lnTo>
                    <a:pt x="778669" y="752475"/>
                  </a:lnTo>
                  <a:lnTo>
                    <a:pt x="633412" y="985837"/>
                  </a:lnTo>
                  <a:lnTo>
                    <a:pt x="509587" y="1181100"/>
                  </a:lnTo>
                  <a:lnTo>
                    <a:pt x="390525" y="1323975"/>
                  </a:lnTo>
                  <a:lnTo>
                    <a:pt x="176212" y="1569244"/>
                  </a:lnTo>
                  <a:lnTo>
                    <a:pt x="52387" y="1707356"/>
                  </a:lnTo>
                  <a:lnTo>
                    <a:pt x="35719" y="1716881"/>
                  </a:lnTo>
                  <a:lnTo>
                    <a:pt x="19050" y="1719262"/>
                  </a:lnTo>
                  <a:lnTo>
                    <a:pt x="7144" y="1714500"/>
                  </a:lnTo>
                  <a:lnTo>
                    <a:pt x="2381" y="1704975"/>
                  </a:lnTo>
                  <a:lnTo>
                    <a:pt x="0" y="1685925"/>
                  </a:lnTo>
                  <a:lnTo>
                    <a:pt x="4762" y="1662112"/>
                  </a:lnTo>
                  <a:lnTo>
                    <a:pt x="59531" y="1574006"/>
                  </a:lnTo>
                  <a:lnTo>
                    <a:pt x="204787" y="1338262"/>
                  </a:lnTo>
                  <a:lnTo>
                    <a:pt x="342900" y="1116806"/>
                  </a:lnTo>
                  <a:lnTo>
                    <a:pt x="454819" y="931069"/>
                  </a:lnTo>
                  <a:lnTo>
                    <a:pt x="554831" y="759619"/>
                  </a:lnTo>
                  <a:lnTo>
                    <a:pt x="588169" y="683419"/>
                  </a:lnTo>
                  <a:lnTo>
                    <a:pt x="631031" y="578644"/>
                  </a:lnTo>
                  <a:lnTo>
                    <a:pt x="664369" y="495300"/>
                  </a:lnTo>
                  <a:lnTo>
                    <a:pt x="692944" y="411956"/>
                  </a:lnTo>
                  <a:lnTo>
                    <a:pt x="711994" y="350044"/>
                  </a:lnTo>
                  <a:lnTo>
                    <a:pt x="723900" y="300037"/>
                  </a:lnTo>
                  <a:lnTo>
                    <a:pt x="733425" y="250031"/>
                  </a:lnTo>
                  <a:lnTo>
                    <a:pt x="735806" y="221456"/>
                  </a:lnTo>
                  <a:lnTo>
                    <a:pt x="731044" y="200025"/>
                  </a:lnTo>
                  <a:lnTo>
                    <a:pt x="723900" y="180975"/>
                  </a:lnTo>
                  <a:lnTo>
                    <a:pt x="702469" y="145256"/>
                  </a:lnTo>
                  <a:lnTo>
                    <a:pt x="692944" y="130969"/>
                  </a:lnTo>
                  <a:lnTo>
                    <a:pt x="671512" y="104775"/>
                  </a:lnTo>
                  <a:lnTo>
                    <a:pt x="628650" y="69056"/>
                  </a:lnTo>
                  <a:lnTo>
                    <a:pt x="604837" y="50006"/>
                  </a:lnTo>
                  <a:lnTo>
                    <a:pt x="592931" y="35719"/>
                  </a:lnTo>
                  <a:lnTo>
                    <a:pt x="590550" y="21431"/>
                  </a:lnTo>
                  <a:lnTo>
                    <a:pt x="595312" y="9525"/>
                  </a:lnTo>
                  <a:lnTo>
                    <a:pt x="611981" y="2381"/>
                  </a:lnTo>
                  <a:lnTo>
                    <a:pt x="650081" y="0"/>
                  </a:lnTo>
                  <a:lnTo>
                    <a:pt x="704850" y="4762"/>
                  </a:lnTo>
                  <a:lnTo>
                    <a:pt x="802481" y="28575"/>
                  </a:lnTo>
                  <a:lnTo>
                    <a:pt x="873919" y="54769"/>
                  </a:lnTo>
                  <a:lnTo>
                    <a:pt x="909637" y="73819"/>
                  </a:lnTo>
                  <a:lnTo>
                    <a:pt x="942975" y="100012"/>
                  </a:lnTo>
                  <a:lnTo>
                    <a:pt x="976312" y="138112"/>
                  </a:lnTo>
                  <a:lnTo>
                    <a:pt x="1000125" y="171450"/>
                  </a:lnTo>
                  <a:lnTo>
                    <a:pt x="1023937" y="221456"/>
                  </a:lnTo>
                  <a:lnTo>
                    <a:pt x="1040606" y="264319"/>
                  </a:lnTo>
                  <a:lnTo>
                    <a:pt x="959644" y="419100"/>
                  </a:lnTo>
                  <a:lnTo>
                    <a:pt x="93345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63">
              <a:extLst>
                <a:ext uri="{FF2B5EF4-FFF2-40B4-BE49-F238E27FC236}">
                  <a16:creationId xmlns:a16="http://schemas.microsoft.com/office/drawing/2014/main" id="{2B5589E8-11FB-41AB-B640-73EFC9290E4C}"/>
                </a:ext>
              </a:extLst>
            </p:cNvPr>
            <p:cNvSpPr/>
            <p:nvPr/>
          </p:nvSpPr>
          <p:spPr>
            <a:xfrm>
              <a:off x="5180013" y="2871788"/>
              <a:ext cx="1930400" cy="400050"/>
            </a:xfrm>
            <a:custGeom>
              <a:avLst/>
              <a:gdLst>
                <a:gd name="connsiteX0" fmla="*/ 1364456 w 1931194"/>
                <a:gd name="connsiteY0" fmla="*/ 280987 h 400050"/>
                <a:gd name="connsiteX1" fmla="*/ 1147762 w 1931194"/>
                <a:gd name="connsiteY1" fmla="*/ 297656 h 400050"/>
                <a:gd name="connsiteX2" fmla="*/ 919162 w 1931194"/>
                <a:gd name="connsiteY2" fmla="*/ 314325 h 400050"/>
                <a:gd name="connsiteX3" fmla="*/ 688181 w 1931194"/>
                <a:gd name="connsiteY3" fmla="*/ 357187 h 400050"/>
                <a:gd name="connsiteX4" fmla="*/ 561975 w 1931194"/>
                <a:gd name="connsiteY4" fmla="*/ 366712 h 400050"/>
                <a:gd name="connsiteX5" fmla="*/ 390525 w 1931194"/>
                <a:gd name="connsiteY5" fmla="*/ 383381 h 400050"/>
                <a:gd name="connsiteX6" fmla="*/ 292894 w 1931194"/>
                <a:gd name="connsiteY6" fmla="*/ 397668 h 400050"/>
                <a:gd name="connsiteX7" fmla="*/ 280987 w 1931194"/>
                <a:gd name="connsiteY7" fmla="*/ 400050 h 400050"/>
                <a:gd name="connsiteX8" fmla="*/ 240506 w 1931194"/>
                <a:gd name="connsiteY8" fmla="*/ 390525 h 400050"/>
                <a:gd name="connsiteX9" fmla="*/ 169069 w 1931194"/>
                <a:gd name="connsiteY9" fmla="*/ 366712 h 400050"/>
                <a:gd name="connsiteX10" fmla="*/ 114300 w 1931194"/>
                <a:gd name="connsiteY10" fmla="*/ 342900 h 400050"/>
                <a:gd name="connsiteX11" fmla="*/ 0 w 1931194"/>
                <a:gd name="connsiteY11" fmla="*/ 288131 h 400050"/>
                <a:gd name="connsiteX12" fmla="*/ 90487 w 1931194"/>
                <a:gd name="connsiteY12" fmla="*/ 142875 h 400050"/>
                <a:gd name="connsiteX13" fmla="*/ 121444 w 1931194"/>
                <a:gd name="connsiteY13" fmla="*/ 211931 h 400050"/>
                <a:gd name="connsiteX14" fmla="*/ 128587 w 1931194"/>
                <a:gd name="connsiteY14" fmla="*/ 219075 h 400050"/>
                <a:gd name="connsiteX15" fmla="*/ 133350 w 1931194"/>
                <a:gd name="connsiteY15" fmla="*/ 223837 h 400050"/>
                <a:gd name="connsiteX16" fmla="*/ 157162 w 1931194"/>
                <a:gd name="connsiteY16" fmla="*/ 233362 h 400050"/>
                <a:gd name="connsiteX17" fmla="*/ 221456 w 1931194"/>
                <a:gd name="connsiteY17" fmla="*/ 247650 h 400050"/>
                <a:gd name="connsiteX18" fmla="*/ 271462 w 1931194"/>
                <a:gd name="connsiteY18" fmla="*/ 252412 h 400050"/>
                <a:gd name="connsiteX19" fmla="*/ 338137 w 1931194"/>
                <a:gd name="connsiteY19" fmla="*/ 247650 h 400050"/>
                <a:gd name="connsiteX20" fmla="*/ 450056 w 1931194"/>
                <a:gd name="connsiteY20" fmla="*/ 230981 h 400050"/>
                <a:gd name="connsiteX21" fmla="*/ 752475 w 1931194"/>
                <a:gd name="connsiteY21" fmla="*/ 183356 h 400050"/>
                <a:gd name="connsiteX22" fmla="*/ 1073944 w 1931194"/>
                <a:gd name="connsiteY22" fmla="*/ 135731 h 400050"/>
                <a:gd name="connsiteX23" fmla="*/ 1273969 w 1931194"/>
                <a:gd name="connsiteY23" fmla="*/ 104775 h 400050"/>
                <a:gd name="connsiteX24" fmla="*/ 1331119 w 1931194"/>
                <a:gd name="connsiteY24" fmla="*/ 92868 h 400050"/>
                <a:gd name="connsiteX25" fmla="*/ 1378744 w 1931194"/>
                <a:gd name="connsiteY25" fmla="*/ 76200 h 400050"/>
                <a:gd name="connsiteX26" fmla="*/ 1431131 w 1931194"/>
                <a:gd name="connsiteY26" fmla="*/ 50006 h 400050"/>
                <a:gd name="connsiteX27" fmla="*/ 1478756 w 1931194"/>
                <a:gd name="connsiteY27" fmla="*/ 21431 h 400050"/>
                <a:gd name="connsiteX28" fmla="*/ 1509712 w 1931194"/>
                <a:gd name="connsiteY28" fmla="*/ 0 h 400050"/>
                <a:gd name="connsiteX29" fmla="*/ 1547812 w 1931194"/>
                <a:gd name="connsiteY29" fmla="*/ 4762 h 400050"/>
                <a:gd name="connsiteX30" fmla="*/ 1638300 w 1931194"/>
                <a:gd name="connsiteY30" fmla="*/ 26193 h 400050"/>
                <a:gd name="connsiteX31" fmla="*/ 1731169 w 1931194"/>
                <a:gd name="connsiteY31" fmla="*/ 47625 h 400050"/>
                <a:gd name="connsiteX32" fmla="*/ 1781175 w 1931194"/>
                <a:gd name="connsiteY32" fmla="*/ 57150 h 400050"/>
                <a:gd name="connsiteX33" fmla="*/ 1838325 w 1931194"/>
                <a:gd name="connsiteY33" fmla="*/ 76200 h 400050"/>
                <a:gd name="connsiteX34" fmla="*/ 1874044 w 1931194"/>
                <a:gd name="connsiteY34" fmla="*/ 95250 h 400050"/>
                <a:gd name="connsiteX35" fmla="*/ 1897856 w 1931194"/>
                <a:gd name="connsiteY35" fmla="*/ 116681 h 400050"/>
                <a:gd name="connsiteX36" fmla="*/ 1921669 w 1931194"/>
                <a:gd name="connsiteY36" fmla="*/ 145256 h 400050"/>
                <a:gd name="connsiteX37" fmla="*/ 1931194 w 1931194"/>
                <a:gd name="connsiteY37" fmla="*/ 164306 h 400050"/>
                <a:gd name="connsiteX38" fmla="*/ 1931194 w 1931194"/>
                <a:gd name="connsiteY38" fmla="*/ 176212 h 400050"/>
                <a:gd name="connsiteX39" fmla="*/ 1924050 w 1931194"/>
                <a:gd name="connsiteY39" fmla="*/ 197643 h 400050"/>
                <a:gd name="connsiteX40" fmla="*/ 1905000 w 1931194"/>
                <a:gd name="connsiteY40" fmla="*/ 214312 h 400050"/>
                <a:gd name="connsiteX41" fmla="*/ 1866900 w 1931194"/>
                <a:gd name="connsiteY41" fmla="*/ 235743 h 400050"/>
                <a:gd name="connsiteX42" fmla="*/ 1843087 w 1931194"/>
                <a:gd name="connsiteY42" fmla="*/ 245268 h 400050"/>
                <a:gd name="connsiteX43" fmla="*/ 1776412 w 1931194"/>
                <a:gd name="connsiteY43" fmla="*/ 247650 h 400050"/>
                <a:gd name="connsiteX44" fmla="*/ 1612106 w 1931194"/>
                <a:gd name="connsiteY44" fmla="*/ 259556 h 400050"/>
                <a:gd name="connsiteX45" fmla="*/ 1364456 w 1931194"/>
                <a:gd name="connsiteY45" fmla="*/ 28098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400050">
                  <a:moveTo>
                    <a:pt x="1364456" y="280987"/>
                  </a:moveTo>
                  <a:lnTo>
                    <a:pt x="1147762" y="297656"/>
                  </a:lnTo>
                  <a:lnTo>
                    <a:pt x="919162" y="314325"/>
                  </a:lnTo>
                  <a:lnTo>
                    <a:pt x="688181" y="357187"/>
                  </a:lnTo>
                  <a:lnTo>
                    <a:pt x="561975" y="366712"/>
                  </a:lnTo>
                  <a:lnTo>
                    <a:pt x="390525" y="383381"/>
                  </a:lnTo>
                  <a:lnTo>
                    <a:pt x="292894" y="397668"/>
                  </a:lnTo>
                  <a:lnTo>
                    <a:pt x="280987" y="400050"/>
                  </a:lnTo>
                  <a:lnTo>
                    <a:pt x="240506" y="390525"/>
                  </a:lnTo>
                  <a:lnTo>
                    <a:pt x="169069" y="366712"/>
                  </a:lnTo>
                  <a:lnTo>
                    <a:pt x="114300" y="342900"/>
                  </a:lnTo>
                  <a:lnTo>
                    <a:pt x="0" y="288131"/>
                  </a:lnTo>
                  <a:lnTo>
                    <a:pt x="90487" y="142875"/>
                  </a:lnTo>
                  <a:lnTo>
                    <a:pt x="121444" y="211931"/>
                  </a:lnTo>
                  <a:lnTo>
                    <a:pt x="128587" y="219075"/>
                  </a:lnTo>
                  <a:lnTo>
                    <a:pt x="133350" y="223837"/>
                  </a:lnTo>
                  <a:lnTo>
                    <a:pt x="157162" y="233362"/>
                  </a:lnTo>
                  <a:lnTo>
                    <a:pt x="221456" y="247650"/>
                  </a:lnTo>
                  <a:lnTo>
                    <a:pt x="271462" y="252412"/>
                  </a:lnTo>
                  <a:lnTo>
                    <a:pt x="338137" y="247650"/>
                  </a:lnTo>
                  <a:lnTo>
                    <a:pt x="450056" y="230981"/>
                  </a:lnTo>
                  <a:lnTo>
                    <a:pt x="752475" y="183356"/>
                  </a:lnTo>
                  <a:lnTo>
                    <a:pt x="1073944" y="135731"/>
                  </a:lnTo>
                  <a:lnTo>
                    <a:pt x="1273969" y="104775"/>
                  </a:lnTo>
                  <a:lnTo>
                    <a:pt x="1331119" y="92868"/>
                  </a:lnTo>
                  <a:lnTo>
                    <a:pt x="1378744" y="76200"/>
                  </a:lnTo>
                  <a:lnTo>
                    <a:pt x="1431131" y="50006"/>
                  </a:lnTo>
                  <a:lnTo>
                    <a:pt x="1478756" y="21431"/>
                  </a:lnTo>
                  <a:lnTo>
                    <a:pt x="1509712" y="0"/>
                  </a:lnTo>
                  <a:lnTo>
                    <a:pt x="1547812" y="4762"/>
                  </a:lnTo>
                  <a:lnTo>
                    <a:pt x="1638300" y="26193"/>
                  </a:lnTo>
                  <a:lnTo>
                    <a:pt x="1731169" y="47625"/>
                  </a:lnTo>
                  <a:lnTo>
                    <a:pt x="1781175" y="57150"/>
                  </a:lnTo>
                  <a:lnTo>
                    <a:pt x="1838325" y="76200"/>
                  </a:lnTo>
                  <a:lnTo>
                    <a:pt x="1874044" y="95250"/>
                  </a:lnTo>
                  <a:lnTo>
                    <a:pt x="1897856" y="116681"/>
                  </a:lnTo>
                  <a:lnTo>
                    <a:pt x="1921669" y="145256"/>
                  </a:lnTo>
                  <a:lnTo>
                    <a:pt x="1931194" y="164306"/>
                  </a:lnTo>
                  <a:lnTo>
                    <a:pt x="1931194" y="176212"/>
                  </a:lnTo>
                  <a:lnTo>
                    <a:pt x="1924050" y="197643"/>
                  </a:lnTo>
                  <a:lnTo>
                    <a:pt x="1905000" y="214312"/>
                  </a:lnTo>
                  <a:lnTo>
                    <a:pt x="1866900" y="235743"/>
                  </a:lnTo>
                  <a:lnTo>
                    <a:pt x="1843087" y="245268"/>
                  </a:lnTo>
                  <a:lnTo>
                    <a:pt x="1776412" y="247650"/>
                  </a:lnTo>
                  <a:lnTo>
                    <a:pt x="1612106" y="259556"/>
                  </a:lnTo>
                  <a:lnTo>
                    <a:pt x="13644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65">
              <a:extLst>
                <a:ext uri="{FF2B5EF4-FFF2-40B4-BE49-F238E27FC236}">
                  <a16:creationId xmlns:a16="http://schemas.microsoft.com/office/drawing/2014/main" id="{D1DF8F39-96F9-4A9D-98FB-A4F33BB84A58}"/>
                </a:ext>
              </a:extLst>
            </p:cNvPr>
            <p:cNvSpPr/>
            <p:nvPr/>
          </p:nvSpPr>
          <p:spPr>
            <a:xfrm>
              <a:off x="5343526" y="3883025"/>
              <a:ext cx="317500" cy="1936750"/>
            </a:xfrm>
            <a:custGeom>
              <a:avLst/>
              <a:gdLst>
                <a:gd name="connsiteX0" fmla="*/ 110229 w 318161"/>
                <a:gd name="connsiteY0" fmla="*/ 831729 h 1936524"/>
                <a:gd name="connsiteX1" fmla="*/ 112735 w 318161"/>
                <a:gd name="connsiteY1" fmla="*/ 718994 h 1936524"/>
                <a:gd name="connsiteX2" fmla="*/ 112735 w 318161"/>
                <a:gd name="connsiteY2" fmla="*/ 596239 h 1936524"/>
                <a:gd name="connsiteX3" fmla="*/ 115240 w 318161"/>
                <a:gd name="connsiteY3" fmla="*/ 468474 h 1936524"/>
                <a:gd name="connsiteX4" fmla="*/ 115240 w 318161"/>
                <a:gd name="connsiteY4" fmla="*/ 373276 h 1936524"/>
                <a:gd name="connsiteX5" fmla="*/ 112735 w 318161"/>
                <a:gd name="connsiteY5" fmla="*/ 290604 h 1936524"/>
                <a:gd name="connsiteX6" fmla="*/ 102714 w 318161"/>
                <a:gd name="connsiteY6" fmla="*/ 232985 h 1936524"/>
                <a:gd name="connsiteX7" fmla="*/ 95198 w 318161"/>
                <a:gd name="connsiteY7" fmla="*/ 202922 h 1936524"/>
                <a:gd name="connsiteX8" fmla="*/ 80167 w 318161"/>
                <a:gd name="connsiteY8" fmla="*/ 177870 h 1936524"/>
                <a:gd name="connsiteX9" fmla="*/ 42589 w 318161"/>
                <a:gd name="connsiteY9" fmla="*/ 122756 h 1936524"/>
                <a:gd name="connsiteX10" fmla="*/ 10021 w 318161"/>
                <a:gd name="connsiteY10" fmla="*/ 72651 h 1936524"/>
                <a:gd name="connsiteX11" fmla="*/ 0 w 318161"/>
                <a:gd name="connsiteY11" fmla="*/ 50105 h 1936524"/>
                <a:gd name="connsiteX12" fmla="*/ 0 w 318161"/>
                <a:gd name="connsiteY12" fmla="*/ 25053 h 1936524"/>
                <a:gd name="connsiteX13" fmla="*/ 5011 w 318161"/>
                <a:gd name="connsiteY13" fmla="*/ 5011 h 1936524"/>
                <a:gd name="connsiteX14" fmla="*/ 12526 w 318161"/>
                <a:gd name="connsiteY14" fmla="*/ 0 h 1936524"/>
                <a:gd name="connsiteX15" fmla="*/ 27558 w 318161"/>
                <a:gd name="connsiteY15" fmla="*/ 0 h 1936524"/>
                <a:gd name="connsiteX16" fmla="*/ 50104 w 318161"/>
                <a:gd name="connsiteY16" fmla="*/ 7516 h 1936524"/>
                <a:gd name="connsiteX17" fmla="*/ 75156 w 318161"/>
                <a:gd name="connsiteY17" fmla="*/ 15032 h 1936524"/>
                <a:gd name="connsiteX18" fmla="*/ 110229 w 318161"/>
                <a:gd name="connsiteY18" fmla="*/ 27558 h 1936524"/>
                <a:gd name="connsiteX19" fmla="*/ 150313 w 318161"/>
                <a:gd name="connsiteY19" fmla="*/ 42589 h 1936524"/>
                <a:gd name="connsiteX20" fmla="*/ 192901 w 318161"/>
                <a:gd name="connsiteY20" fmla="*/ 65136 h 1936524"/>
                <a:gd name="connsiteX21" fmla="*/ 248016 w 318161"/>
                <a:gd name="connsiteY21" fmla="*/ 105219 h 1936524"/>
                <a:gd name="connsiteX22" fmla="*/ 313151 w 318161"/>
                <a:gd name="connsiteY22" fmla="*/ 192901 h 1936524"/>
                <a:gd name="connsiteX23" fmla="*/ 310646 w 318161"/>
                <a:gd name="connsiteY23" fmla="*/ 305636 h 1936524"/>
                <a:gd name="connsiteX24" fmla="*/ 305635 w 318161"/>
                <a:gd name="connsiteY24" fmla="*/ 460958 h 1936524"/>
                <a:gd name="connsiteX25" fmla="*/ 305635 w 318161"/>
                <a:gd name="connsiteY25" fmla="*/ 596239 h 1936524"/>
                <a:gd name="connsiteX26" fmla="*/ 310646 w 318161"/>
                <a:gd name="connsiteY26" fmla="*/ 749057 h 1936524"/>
                <a:gd name="connsiteX27" fmla="*/ 318161 w 318161"/>
                <a:gd name="connsiteY27" fmla="*/ 879328 h 1936524"/>
                <a:gd name="connsiteX28" fmla="*/ 313151 w 318161"/>
                <a:gd name="connsiteY28" fmla="*/ 1034650 h 1936524"/>
                <a:gd name="connsiteX29" fmla="*/ 308141 w 318161"/>
                <a:gd name="connsiteY29" fmla="*/ 1225046 h 1936524"/>
                <a:gd name="connsiteX30" fmla="*/ 305635 w 318161"/>
                <a:gd name="connsiteY30" fmla="*/ 1442999 h 1936524"/>
                <a:gd name="connsiteX31" fmla="*/ 318161 w 318161"/>
                <a:gd name="connsiteY31" fmla="*/ 1741118 h 1936524"/>
                <a:gd name="connsiteX32" fmla="*/ 313151 w 318161"/>
                <a:gd name="connsiteY32" fmla="*/ 1871389 h 1936524"/>
                <a:gd name="connsiteX33" fmla="*/ 290604 w 318161"/>
                <a:gd name="connsiteY33" fmla="*/ 1898946 h 1936524"/>
                <a:gd name="connsiteX34" fmla="*/ 268057 w 318161"/>
                <a:gd name="connsiteY34" fmla="*/ 1916483 h 1936524"/>
                <a:gd name="connsiteX35" fmla="*/ 248016 w 318161"/>
                <a:gd name="connsiteY35" fmla="*/ 1929009 h 1936524"/>
                <a:gd name="connsiteX36" fmla="*/ 230479 w 318161"/>
                <a:gd name="connsiteY36" fmla="*/ 1934019 h 1936524"/>
                <a:gd name="connsiteX37" fmla="*/ 212943 w 318161"/>
                <a:gd name="connsiteY37" fmla="*/ 1936524 h 1936524"/>
                <a:gd name="connsiteX38" fmla="*/ 192901 w 318161"/>
                <a:gd name="connsiteY38" fmla="*/ 1931514 h 1936524"/>
                <a:gd name="connsiteX39" fmla="*/ 172859 w 318161"/>
                <a:gd name="connsiteY39" fmla="*/ 1916483 h 1936524"/>
                <a:gd name="connsiteX40" fmla="*/ 157828 w 318161"/>
                <a:gd name="connsiteY40" fmla="*/ 1901451 h 1936524"/>
                <a:gd name="connsiteX41" fmla="*/ 115240 w 318161"/>
                <a:gd name="connsiteY41" fmla="*/ 1833811 h 1936524"/>
                <a:gd name="connsiteX42" fmla="*/ 62630 w 318161"/>
                <a:gd name="connsiteY42" fmla="*/ 1723582 h 1936524"/>
                <a:gd name="connsiteX43" fmla="*/ 52610 w 318161"/>
                <a:gd name="connsiteY43" fmla="*/ 1688509 h 1936524"/>
                <a:gd name="connsiteX44" fmla="*/ 47599 w 318161"/>
                <a:gd name="connsiteY44" fmla="*/ 1655941 h 1936524"/>
                <a:gd name="connsiteX45" fmla="*/ 50104 w 318161"/>
                <a:gd name="connsiteY45" fmla="*/ 1608342 h 1936524"/>
                <a:gd name="connsiteX46" fmla="*/ 62630 w 318161"/>
                <a:gd name="connsiteY46" fmla="*/ 1483082 h 1936524"/>
                <a:gd name="connsiteX47" fmla="*/ 80167 w 318161"/>
                <a:gd name="connsiteY47" fmla="*/ 1355317 h 1936524"/>
                <a:gd name="connsiteX48" fmla="*/ 90188 w 318161"/>
                <a:gd name="connsiteY48" fmla="*/ 1265129 h 1936524"/>
                <a:gd name="connsiteX49" fmla="*/ 97703 w 318161"/>
                <a:gd name="connsiteY49" fmla="*/ 1139869 h 1936524"/>
                <a:gd name="connsiteX50" fmla="*/ 105219 w 318161"/>
                <a:gd name="connsiteY50" fmla="*/ 969515 h 1936524"/>
                <a:gd name="connsiteX51" fmla="*/ 110229 w 318161"/>
                <a:gd name="connsiteY51" fmla="*/ 831729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8161" h="1936524">
                  <a:moveTo>
                    <a:pt x="110229" y="831729"/>
                  </a:moveTo>
                  <a:cubicBezTo>
                    <a:pt x="111064" y="794151"/>
                    <a:pt x="111900" y="756572"/>
                    <a:pt x="112735" y="718994"/>
                  </a:cubicBezTo>
                  <a:lnTo>
                    <a:pt x="112735" y="596239"/>
                  </a:lnTo>
                  <a:lnTo>
                    <a:pt x="115240" y="468474"/>
                  </a:lnTo>
                  <a:lnTo>
                    <a:pt x="115240" y="373276"/>
                  </a:lnTo>
                  <a:lnTo>
                    <a:pt x="112735" y="290604"/>
                  </a:lnTo>
                  <a:lnTo>
                    <a:pt x="102714" y="232985"/>
                  </a:lnTo>
                  <a:lnTo>
                    <a:pt x="95198" y="202922"/>
                  </a:lnTo>
                  <a:lnTo>
                    <a:pt x="80167" y="177870"/>
                  </a:lnTo>
                  <a:lnTo>
                    <a:pt x="42589" y="122756"/>
                  </a:lnTo>
                  <a:lnTo>
                    <a:pt x="10021" y="72651"/>
                  </a:lnTo>
                  <a:lnTo>
                    <a:pt x="0" y="50105"/>
                  </a:lnTo>
                  <a:lnTo>
                    <a:pt x="0" y="25053"/>
                  </a:lnTo>
                  <a:lnTo>
                    <a:pt x="5011" y="5011"/>
                  </a:lnTo>
                  <a:lnTo>
                    <a:pt x="12526" y="0"/>
                  </a:lnTo>
                  <a:lnTo>
                    <a:pt x="27558" y="0"/>
                  </a:lnTo>
                  <a:lnTo>
                    <a:pt x="50104" y="7516"/>
                  </a:lnTo>
                  <a:lnTo>
                    <a:pt x="75156" y="15032"/>
                  </a:lnTo>
                  <a:lnTo>
                    <a:pt x="110229" y="27558"/>
                  </a:lnTo>
                  <a:lnTo>
                    <a:pt x="150313" y="42589"/>
                  </a:lnTo>
                  <a:lnTo>
                    <a:pt x="192901" y="65136"/>
                  </a:lnTo>
                  <a:lnTo>
                    <a:pt x="248016" y="105219"/>
                  </a:lnTo>
                  <a:lnTo>
                    <a:pt x="313151" y="192901"/>
                  </a:lnTo>
                  <a:lnTo>
                    <a:pt x="310646" y="305636"/>
                  </a:lnTo>
                  <a:lnTo>
                    <a:pt x="305635" y="460958"/>
                  </a:lnTo>
                  <a:lnTo>
                    <a:pt x="305635" y="596239"/>
                  </a:lnTo>
                  <a:lnTo>
                    <a:pt x="310646" y="749057"/>
                  </a:lnTo>
                  <a:lnTo>
                    <a:pt x="318161" y="879328"/>
                  </a:lnTo>
                  <a:lnTo>
                    <a:pt x="313151" y="1034650"/>
                  </a:lnTo>
                  <a:lnTo>
                    <a:pt x="308141" y="1225046"/>
                  </a:lnTo>
                  <a:cubicBezTo>
                    <a:pt x="307306" y="1297697"/>
                    <a:pt x="306470" y="1370348"/>
                    <a:pt x="305635" y="1442999"/>
                  </a:cubicBezTo>
                  <a:lnTo>
                    <a:pt x="318161" y="1741118"/>
                  </a:lnTo>
                  <a:lnTo>
                    <a:pt x="313151" y="1871389"/>
                  </a:lnTo>
                  <a:lnTo>
                    <a:pt x="290604" y="1898946"/>
                  </a:lnTo>
                  <a:lnTo>
                    <a:pt x="268057" y="1916483"/>
                  </a:lnTo>
                  <a:lnTo>
                    <a:pt x="248016" y="1929009"/>
                  </a:lnTo>
                  <a:lnTo>
                    <a:pt x="230479" y="1934019"/>
                  </a:lnTo>
                  <a:lnTo>
                    <a:pt x="212943" y="1936524"/>
                  </a:lnTo>
                  <a:lnTo>
                    <a:pt x="192901" y="1931514"/>
                  </a:lnTo>
                  <a:lnTo>
                    <a:pt x="172859" y="1916483"/>
                  </a:lnTo>
                  <a:lnTo>
                    <a:pt x="157828" y="1901451"/>
                  </a:lnTo>
                  <a:lnTo>
                    <a:pt x="115240" y="1833811"/>
                  </a:lnTo>
                  <a:lnTo>
                    <a:pt x="62630" y="1723582"/>
                  </a:lnTo>
                  <a:lnTo>
                    <a:pt x="52610" y="1688509"/>
                  </a:lnTo>
                  <a:lnTo>
                    <a:pt x="47599" y="1655941"/>
                  </a:lnTo>
                  <a:lnTo>
                    <a:pt x="50104" y="1608342"/>
                  </a:lnTo>
                  <a:lnTo>
                    <a:pt x="62630" y="1483082"/>
                  </a:lnTo>
                  <a:lnTo>
                    <a:pt x="80167" y="1355317"/>
                  </a:lnTo>
                  <a:lnTo>
                    <a:pt x="90188" y="1265129"/>
                  </a:lnTo>
                  <a:lnTo>
                    <a:pt x="97703" y="1139869"/>
                  </a:lnTo>
                  <a:lnTo>
                    <a:pt x="105219" y="969515"/>
                  </a:lnTo>
                  <a:lnTo>
                    <a:pt x="110229" y="831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50">
              <a:extLst>
                <a:ext uri="{FF2B5EF4-FFF2-40B4-BE49-F238E27FC236}">
                  <a16:creationId xmlns:a16="http://schemas.microsoft.com/office/drawing/2014/main" id="{CE44E151-930E-41B0-BE66-3B971F72F755}"/>
                </a:ext>
              </a:extLst>
            </p:cNvPr>
            <p:cNvSpPr/>
            <p:nvPr/>
          </p:nvSpPr>
          <p:spPr>
            <a:xfrm>
              <a:off x="2800351" y="2646363"/>
              <a:ext cx="719137" cy="568325"/>
            </a:xfrm>
            <a:custGeom>
              <a:avLst/>
              <a:gdLst>
                <a:gd name="connsiteX0" fmla="*/ 540544 w 719138"/>
                <a:gd name="connsiteY0" fmla="*/ 335756 h 569119"/>
                <a:gd name="connsiteX1" fmla="*/ 445294 w 719138"/>
                <a:gd name="connsiteY1" fmla="*/ 259556 h 569119"/>
                <a:gd name="connsiteX2" fmla="*/ 376238 w 719138"/>
                <a:gd name="connsiteY2" fmla="*/ 202406 h 569119"/>
                <a:gd name="connsiteX3" fmla="*/ 302419 w 719138"/>
                <a:gd name="connsiteY3" fmla="*/ 138112 h 569119"/>
                <a:gd name="connsiteX4" fmla="*/ 216694 w 719138"/>
                <a:gd name="connsiteY4" fmla="*/ 61912 h 569119"/>
                <a:gd name="connsiteX5" fmla="*/ 130969 w 719138"/>
                <a:gd name="connsiteY5" fmla="*/ 0 h 569119"/>
                <a:gd name="connsiteX6" fmla="*/ 54769 w 719138"/>
                <a:gd name="connsiteY6" fmla="*/ 64294 h 569119"/>
                <a:gd name="connsiteX7" fmla="*/ 28575 w 719138"/>
                <a:gd name="connsiteY7" fmla="*/ 90487 h 569119"/>
                <a:gd name="connsiteX8" fmla="*/ 21431 w 719138"/>
                <a:gd name="connsiteY8" fmla="*/ 100012 h 569119"/>
                <a:gd name="connsiteX9" fmla="*/ 9525 w 719138"/>
                <a:gd name="connsiteY9" fmla="*/ 138112 h 569119"/>
                <a:gd name="connsiteX10" fmla="*/ 2381 w 719138"/>
                <a:gd name="connsiteY10" fmla="*/ 176212 h 569119"/>
                <a:gd name="connsiteX11" fmla="*/ 0 w 719138"/>
                <a:gd name="connsiteY11" fmla="*/ 216694 h 569119"/>
                <a:gd name="connsiteX12" fmla="*/ 2381 w 719138"/>
                <a:gd name="connsiteY12" fmla="*/ 238125 h 569119"/>
                <a:gd name="connsiteX13" fmla="*/ 11906 w 719138"/>
                <a:gd name="connsiteY13" fmla="*/ 259556 h 569119"/>
                <a:gd name="connsiteX14" fmla="*/ 26194 w 719138"/>
                <a:gd name="connsiteY14" fmla="*/ 269081 h 569119"/>
                <a:gd name="connsiteX15" fmla="*/ 40481 w 719138"/>
                <a:gd name="connsiteY15" fmla="*/ 273844 h 569119"/>
                <a:gd name="connsiteX16" fmla="*/ 64294 w 719138"/>
                <a:gd name="connsiteY16" fmla="*/ 271462 h 569119"/>
                <a:gd name="connsiteX17" fmla="*/ 102394 w 719138"/>
                <a:gd name="connsiteY17" fmla="*/ 266700 h 569119"/>
                <a:gd name="connsiteX18" fmla="*/ 140494 w 719138"/>
                <a:gd name="connsiteY18" fmla="*/ 266700 h 569119"/>
                <a:gd name="connsiteX19" fmla="*/ 171450 w 719138"/>
                <a:gd name="connsiteY19" fmla="*/ 276225 h 569119"/>
                <a:gd name="connsiteX20" fmla="*/ 180975 w 719138"/>
                <a:gd name="connsiteY20" fmla="*/ 278606 h 569119"/>
                <a:gd name="connsiteX21" fmla="*/ 223838 w 719138"/>
                <a:gd name="connsiteY21" fmla="*/ 297656 h 569119"/>
                <a:gd name="connsiteX22" fmla="*/ 257175 w 719138"/>
                <a:gd name="connsiteY22" fmla="*/ 319087 h 569119"/>
                <a:gd name="connsiteX23" fmla="*/ 326231 w 719138"/>
                <a:gd name="connsiteY23" fmla="*/ 354806 h 569119"/>
                <a:gd name="connsiteX24" fmla="*/ 478631 w 719138"/>
                <a:gd name="connsiteY24" fmla="*/ 447675 h 569119"/>
                <a:gd name="connsiteX25" fmla="*/ 669131 w 719138"/>
                <a:gd name="connsiteY25" fmla="*/ 569119 h 569119"/>
                <a:gd name="connsiteX26" fmla="*/ 719138 w 719138"/>
                <a:gd name="connsiteY26" fmla="*/ 502444 h 569119"/>
                <a:gd name="connsiteX27" fmla="*/ 642938 w 719138"/>
                <a:gd name="connsiteY27" fmla="*/ 421481 h 569119"/>
                <a:gd name="connsiteX28" fmla="*/ 540544 w 719138"/>
                <a:gd name="connsiteY28" fmla="*/ 335756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69119">
                  <a:moveTo>
                    <a:pt x="540544" y="335756"/>
                  </a:moveTo>
                  <a:lnTo>
                    <a:pt x="445294" y="259556"/>
                  </a:lnTo>
                  <a:lnTo>
                    <a:pt x="376238" y="202406"/>
                  </a:lnTo>
                  <a:lnTo>
                    <a:pt x="302419" y="138112"/>
                  </a:lnTo>
                  <a:lnTo>
                    <a:pt x="216694" y="61912"/>
                  </a:lnTo>
                  <a:lnTo>
                    <a:pt x="130969" y="0"/>
                  </a:lnTo>
                  <a:lnTo>
                    <a:pt x="54769" y="64294"/>
                  </a:lnTo>
                  <a:lnTo>
                    <a:pt x="28575" y="90487"/>
                  </a:lnTo>
                  <a:lnTo>
                    <a:pt x="21431" y="100012"/>
                  </a:lnTo>
                  <a:lnTo>
                    <a:pt x="9525" y="138112"/>
                  </a:lnTo>
                  <a:lnTo>
                    <a:pt x="2381" y="176212"/>
                  </a:lnTo>
                  <a:lnTo>
                    <a:pt x="0" y="216694"/>
                  </a:lnTo>
                  <a:lnTo>
                    <a:pt x="2381" y="238125"/>
                  </a:lnTo>
                  <a:lnTo>
                    <a:pt x="11906" y="259556"/>
                  </a:lnTo>
                  <a:lnTo>
                    <a:pt x="26194" y="269081"/>
                  </a:lnTo>
                  <a:lnTo>
                    <a:pt x="40481" y="273844"/>
                  </a:lnTo>
                  <a:lnTo>
                    <a:pt x="64294" y="271462"/>
                  </a:lnTo>
                  <a:lnTo>
                    <a:pt x="102394" y="266700"/>
                  </a:lnTo>
                  <a:lnTo>
                    <a:pt x="140494" y="266700"/>
                  </a:lnTo>
                  <a:lnTo>
                    <a:pt x="171450" y="276225"/>
                  </a:lnTo>
                  <a:lnTo>
                    <a:pt x="180975" y="278606"/>
                  </a:lnTo>
                  <a:lnTo>
                    <a:pt x="223838" y="297656"/>
                  </a:lnTo>
                  <a:lnTo>
                    <a:pt x="257175" y="319087"/>
                  </a:lnTo>
                  <a:lnTo>
                    <a:pt x="326231" y="354806"/>
                  </a:lnTo>
                  <a:lnTo>
                    <a:pt x="478631" y="447675"/>
                  </a:lnTo>
                  <a:lnTo>
                    <a:pt x="669131" y="569119"/>
                  </a:lnTo>
                  <a:lnTo>
                    <a:pt x="719138" y="502444"/>
                  </a:lnTo>
                  <a:lnTo>
                    <a:pt x="642938" y="421481"/>
                  </a:lnTo>
                  <a:lnTo>
                    <a:pt x="54054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51">
              <a:extLst>
                <a:ext uri="{FF2B5EF4-FFF2-40B4-BE49-F238E27FC236}">
                  <a16:creationId xmlns:a16="http://schemas.microsoft.com/office/drawing/2014/main" id="{CB487517-2FD9-4FB8-8DDD-87886F52BFD4}"/>
                </a:ext>
              </a:extLst>
            </p:cNvPr>
            <p:cNvSpPr/>
            <p:nvPr/>
          </p:nvSpPr>
          <p:spPr>
            <a:xfrm>
              <a:off x="2697163" y="2163763"/>
              <a:ext cx="1590675" cy="1817687"/>
            </a:xfrm>
            <a:custGeom>
              <a:avLst/>
              <a:gdLst>
                <a:gd name="connsiteX0" fmla="*/ 1293019 w 1590675"/>
                <a:gd name="connsiteY0" fmla="*/ 571500 h 1816894"/>
                <a:gd name="connsiteX1" fmla="*/ 1107282 w 1590675"/>
                <a:gd name="connsiteY1" fmla="*/ 783432 h 1816894"/>
                <a:gd name="connsiteX2" fmla="*/ 892969 w 1590675"/>
                <a:gd name="connsiteY2" fmla="*/ 1026319 h 1816894"/>
                <a:gd name="connsiteX3" fmla="*/ 661988 w 1590675"/>
                <a:gd name="connsiteY3" fmla="*/ 1283494 h 1816894"/>
                <a:gd name="connsiteX4" fmla="*/ 352425 w 1590675"/>
                <a:gd name="connsiteY4" fmla="*/ 1628775 h 1816894"/>
                <a:gd name="connsiteX5" fmla="*/ 185738 w 1590675"/>
                <a:gd name="connsiteY5" fmla="*/ 1816894 h 1816894"/>
                <a:gd name="connsiteX6" fmla="*/ 9525 w 1590675"/>
                <a:gd name="connsiteY6" fmla="*/ 1814513 h 1816894"/>
                <a:gd name="connsiteX7" fmla="*/ 2382 w 1590675"/>
                <a:gd name="connsiteY7" fmla="*/ 1800225 h 1816894"/>
                <a:gd name="connsiteX8" fmla="*/ 0 w 1590675"/>
                <a:gd name="connsiteY8" fmla="*/ 1785938 h 1816894"/>
                <a:gd name="connsiteX9" fmla="*/ 0 w 1590675"/>
                <a:gd name="connsiteY9" fmla="*/ 1771650 h 1816894"/>
                <a:gd name="connsiteX10" fmla="*/ 2382 w 1590675"/>
                <a:gd name="connsiteY10" fmla="*/ 1754982 h 1816894"/>
                <a:gd name="connsiteX11" fmla="*/ 7144 w 1590675"/>
                <a:gd name="connsiteY11" fmla="*/ 1743075 h 1816894"/>
                <a:gd name="connsiteX12" fmla="*/ 16669 w 1590675"/>
                <a:gd name="connsiteY12" fmla="*/ 1733550 h 1816894"/>
                <a:gd name="connsiteX13" fmla="*/ 28575 w 1590675"/>
                <a:gd name="connsiteY13" fmla="*/ 1728788 h 1816894"/>
                <a:gd name="connsiteX14" fmla="*/ 78582 w 1590675"/>
                <a:gd name="connsiteY14" fmla="*/ 1714500 h 1816894"/>
                <a:gd name="connsiteX15" fmla="*/ 121444 w 1590675"/>
                <a:gd name="connsiteY15" fmla="*/ 1693069 h 1816894"/>
                <a:gd name="connsiteX16" fmla="*/ 164307 w 1590675"/>
                <a:gd name="connsiteY16" fmla="*/ 1666875 h 1816894"/>
                <a:gd name="connsiteX17" fmla="*/ 200025 w 1590675"/>
                <a:gd name="connsiteY17" fmla="*/ 1638300 h 1816894"/>
                <a:gd name="connsiteX18" fmla="*/ 216694 w 1590675"/>
                <a:gd name="connsiteY18" fmla="*/ 1619250 h 1816894"/>
                <a:gd name="connsiteX19" fmla="*/ 250032 w 1590675"/>
                <a:gd name="connsiteY19" fmla="*/ 1576388 h 1816894"/>
                <a:gd name="connsiteX20" fmla="*/ 319088 w 1590675"/>
                <a:gd name="connsiteY20" fmla="*/ 1483519 h 1816894"/>
                <a:gd name="connsiteX21" fmla="*/ 402432 w 1590675"/>
                <a:gd name="connsiteY21" fmla="*/ 1371600 h 1816894"/>
                <a:gd name="connsiteX22" fmla="*/ 511969 w 1590675"/>
                <a:gd name="connsiteY22" fmla="*/ 1228725 h 1816894"/>
                <a:gd name="connsiteX23" fmla="*/ 614363 w 1590675"/>
                <a:gd name="connsiteY23" fmla="*/ 1090613 h 1816894"/>
                <a:gd name="connsiteX24" fmla="*/ 704850 w 1590675"/>
                <a:gd name="connsiteY24" fmla="*/ 971550 h 1816894"/>
                <a:gd name="connsiteX25" fmla="*/ 845344 w 1590675"/>
                <a:gd name="connsiteY25" fmla="*/ 788194 h 1816894"/>
                <a:gd name="connsiteX26" fmla="*/ 1007269 w 1590675"/>
                <a:gd name="connsiteY26" fmla="*/ 569119 h 1816894"/>
                <a:gd name="connsiteX27" fmla="*/ 1095375 w 1590675"/>
                <a:gd name="connsiteY27" fmla="*/ 442913 h 1816894"/>
                <a:gd name="connsiteX28" fmla="*/ 1197769 w 1590675"/>
                <a:gd name="connsiteY28" fmla="*/ 292894 h 1816894"/>
                <a:gd name="connsiteX29" fmla="*/ 1231107 w 1590675"/>
                <a:gd name="connsiteY29" fmla="*/ 250032 h 1816894"/>
                <a:gd name="connsiteX30" fmla="*/ 1247775 w 1590675"/>
                <a:gd name="connsiteY30" fmla="*/ 228600 h 1816894"/>
                <a:gd name="connsiteX31" fmla="*/ 1259682 w 1590675"/>
                <a:gd name="connsiteY31" fmla="*/ 202407 h 1816894"/>
                <a:gd name="connsiteX32" fmla="*/ 1264444 w 1590675"/>
                <a:gd name="connsiteY32" fmla="*/ 180975 h 1816894"/>
                <a:gd name="connsiteX33" fmla="*/ 1266825 w 1590675"/>
                <a:gd name="connsiteY33" fmla="*/ 161925 h 1816894"/>
                <a:gd name="connsiteX34" fmla="*/ 1266825 w 1590675"/>
                <a:gd name="connsiteY34" fmla="*/ 145257 h 1816894"/>
                <a:gd name="connsiteX35" fmla="*/ 1259682 w 1590675"/>
                <a:gd name="connsiteY35" fmla="*/ 121444 h 1816894"/>
                <a:gd name="connsiteX36" fmla="*/ 1250157 w 1590675"/>
                <a:gd name="connsiteY36" fmla="*/ 104775 h 1816894"/>
                <a:gd name="connsiteX37" fmla="*/ 1240632 w 1590675"/>
                <a:gd name="connsiteY37" fmla="*/ 95250 h 1816894"/>
                <a:gd name="connsiteX38" fmla="*/ 1216819 w 1590675"/>
                <a:gd name="connsiteY38" fmla="*/ 76200 h 1816894"/>
                <a:gd name="connsiteX39" fmla="*/ 1190625 w 1590675"/>
                <a:gd name="connsiteY39" fmla="*/ 57150 h 1816894"/>
                <a:gd name="connsiteX40" fmla="*/ 1173957 w 1590675"/>
                <a:gd name="connsiteY40" fmla="*/ 35719 h 1816894"/>
                <a:gd name="connsiteX41" fmla="*/ 1166813 w 1590675"/>
                <a:gd name="connsiteY41" fmla="*/ 21432 h 1816894"/>
                <a:gd name="connsiteX42" fmla="*/ 1171575 w 1590675"/>
                <a:gd name="connsiteY42" fmla="*/ 7144 h 1816894"/>
                <a:gd name="connsiteX43" fmla="*/ 1183482 w 1590675"/>
                <a:gd name="connsiteY43" fmla="*/ 0 h 1816894"/>
                <a:gd name="connsiteX44" fmla="*/ 1209675 w 1590675"/>
                <a:gd name="connsiteY44" fmla="*/ 0 h 1816894"/>
                <a:gd name="connsiteX45" fmla="*/ 1264444 w 1590675"/>
                <a:gd name="connsiteY45" fmla="*/ 4763 h 1816894"/>
                <a:gd name="connsiteX46" fmla="*/ 1331119 w 1590675"/>
                <a:gd name="connsiteY46" fmla="*/ 21432 h 1816894"/>
                <a:gd name="connsiteX47" fmla="*/ 1371600 w 1590675"/>
                <a:gd name="connsiteY47" fmla="*/ 38100 h 1816894"/>
                <a:gd name="connsiteX48" fmla="*/ 1419225 w 1590675"/>
                <a:gd name="connsiteY48" fmla="*/ 69057 h 1816894"/>
                <a:gd name="connsiteX49" fmla="*/ 1457325 w 1590675"/>
                <a:gd name="connsiteY49" fmla="*/ 102394 h 1816894"/>
                <a:gd name="connsiteX50" fmla="*/ 1514475 w 1590675"/>
                <a:gd name="connsiteY50" fmla="*/ 157163 h 1816894"/>
                <a:gd name="connsiteX51" fmla="*/ 1569244 w 1590675"/>
                <a:gd name="connsiteY51" fmla="*/ 221457 h 1816894"/>
                <a:gd name="connsiteX52" fmla="*/ 1583532 w 1590675"/>
                <a:gd name="connsiteY52" fmla="*/ 245269 h 1816894"/>
                <a:gd name="connsiteX53" fmla="*/ 1590675 w 1590675"/>
                <a:gd name="connsiteY53" fmla="*/ 273844 h 1816894"/>
                <a:gd name="connsiteX54" fmla="*/ 1588294 w 1590675"/>
                <a:gd name="connsiteY54" fmla="*/ 297657 h 1816894"/>
                <a:gd name="connsiteX55" fmla="*/ 1576388 w 1590675"/>
                <a:gd name="connsiteY55" fmla="*/ 319088 h 1816894"/>
                <a:gd name="connsiteX56" fmla="*/ 1550194 w 1590675"/>
                <a:gd name="connsiteY56" fmla="*/ 333375 h 1816894"/>
                <a:gd name="connsiteX57" fmla="*/ 1512094 w 1590675"/>
                <a:gd name="connsiteY57" fmla="*/ 345282 h 1816894"/>
                <a:gd name="connsiteX58" fmla="*/ 1493044 w 1590675"/>
                <a:gd name="connsiteY58" fmla="*/ 350044 h 1816894"/>
                <a:gd name="connsiteX59" fmla="*/ 1435894 w 1590675"/>
                <a:gd name="connsiteY59" fmla="*/ 409575 h 1816894"/>
                <a:gd name="connsiteX60" fmla="*/ 1293019 w 1590675"/>
                <a:gd name="connsiteY60" fmla="*/ 5715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90675" h="1816894">
                  <a:moveTo>
                    <a:pt x="1293019" y="571500"/>
                  </a:moveTo>
                  <a:lnTo>
                    <a:pt x="1107282" y="783432"/>
                  </a:lnTo>
                  <a:lnTo>
                    <a:pt x="892969" y="1026319"/>
                  </a:lnTo>
                  <a:lnTo>
                    <a:pt x="661988" y="1283494"/>
                  </a:lnTo>
                  <a:lnTo>
                    <a:pt x="352425" y="1628775"/>
                  </a:lnTo>
                  <a:lnTo>
                    <a:pt x="185738" y="1816894"/>
                  </a:lnTo>
                  <a:lnTo>
                    <a:pt x="9525" y="1814513"/>
                  </a:lnTo>
                  <a:lnTo>
                    <a:pt x="2382" y="1800225"/>
                  </a:lnTo>
                  <a:lnTo>
                    <a:pt x="0" y="1785938"/>
                  </a:lnTo>
                  <a:lnTo>
                    <a:pt x="0" y="1771650"/>
                  </a:lnTo>
                  <a:lnTo>
                    <a:pt x="2382" y="1754982"/>
                  </a:lnTo>
                  <a:lnTo>
                    <a:pt x="7144" y="1743075"/>
                  </a:lnTo>
                  <a:lnTo>
                    <a:pt x="16669" y="1733550"/>
                  </a:lnTo>
                  <a:lnTo>
                    <a:pt x="28575" y="1728788"/>
                  </a:lnTo>
                  <a:lnTo>
                    <a:pt x="78582" y="1714500"/>
                  </a:lnTo>
                  <a:lnTo>
                    <a:pt x="121444" y="1693069"/>
                  </a:lnTo>
                  <a:lnTo>
                    <a:pt x="164307" y="1666875"/>
                  </a:lnTo>
                  <a:lnTo>
                    <a:pt x="200025" y="1638300"/>
                  </a:lnTo>
                  <a:lnTo>
                    <a:pt x="216694" y="1619250"/>
                  </a:lnTo>
                  <a:lnTo>
                    <a:pt x="250032" y="1576388"/>
                  </a:lnTo>
                  <a:lnTo>
                    <a:pt x="319088" y="1483519"/>
                  </a:lnTo>
                  <a:lnTo>
                    <a:pt x="402432" y="1371600"/>
                  </a:lnTo>
                  <a:lnTo>
                    <a:pt x="511969" y="1228725"/>
                  </a:lnTo>
                  <a:lnTo>
                    <a:pt x="614363" y="1090613"/>
                  </a:lnTo>
                  <a:lnTo>
                    <a:pt x="704850" y="971550"/>
                  </a:lnTo>
                  <a:lnTo>
                    <a:pt x="845344" y="788194"/>
                  </a:lnTo>
                  <a:lnTo>
                    <a:pt x="1007269" y="569119"/>
                  </a:lnTo>
                  <a:lnTo>
                    <a:pt x="1095375" y="442913"/>
                  </a:lnTo>
                  <a:lnTo>
                    <a:pt x="1197769" y="292894"/>
                  </a:lnTo>
                  <a:lnTo>
                    <a:pt x="1231107" y="250032"/>
                  </a:lnTo>
                  <a:lnTo>
                    <a:pt x="1247775" y="228600"/>
                  </a:lnTo>
                  <a:lnTo>
                    <a:pt x="1259682" y="202407"/>
                  </a:lnTo>
                  <a:lnTo>
                    <a:pt x="1264444" y="180975"/>
                  </a:lnTo>
                  <a:lnTo>
                    <a:pt x="1266825" y="161925"/>
                  </a:lnTo>
                  <a:lnTo>
                    <a:pt x="1266825" y="145257"/>
                  </a:lnTo>
                  <a:lnTo>
                    <a:pt x="1259682" y="121444"/>
                  </a:lnTo>
                  <a:lnTo>
                    <a:pt x="1250157" y="104775"/>
                  </a:lnTo>
                  <a:lnTo>
                    <a:pt x="1240632" y="95250"/>
                  </a:lnTo>
                  <a:lnTo>
                    <a:pt x="1216819" y="76200"/>
                  </a:lnTo>
                  <a:lnTo>
                    <a:pt x="1190625" y="57150"/>
                  </a:lnTo>
                  <a:lnTo>
                    <a:pt x="1173957" y="35719"/>
                  </a:lnTo>
                  <a:lnTo>
                    <a:pt x="1166813" y="21432"/>
                  </a:lnTo>
                  <a:lnTo>
                    <a:pt x="1171575" y="7144"/>
                  </a:lnTo>
                  <a:lnTo>
                    <a:pt x="1183482" y="0"/>
                  </a:lnTo>
                  <a:lnTo>
                    <a:pt x="1209675" y="0"/>
                  </a:lnTo>
                  <a:lnTo>
                    <a:pt x="1264444" y="4763"/>
                  </a:lnTo>
                  <a:lnTo>
                    <a:pt x="1331119" y="21432"/>
                  </a:lnTo>
                  <a:lnTo>
                    <a:pt x="1371600" y="38100"/>
                  </a:lnTo>
                  <a:lnTo>
                    <a:pt x="1419225" y="69057"/>
                  </a:lnTo>
                  <a:lnTo>
                    <a:pt x="1457325" y="102394"/>
                  </a:lnTo>
                  <a:lnTo>
                    <a:pt x="1514475" y="157163"/>
                  </a:lnTo>
                  <a:lnTo>
                    <a:pt x="1569244" y="221457"/>
                  </a:lnTo>
                  <a:lnTo>
                    <a:pt x="1583532" y="245269"/>
                  </a:lnTo>
                  <a:lnTo>
                    <a:pt x="1590675" y="273844"/>
                  </a:lnTo>
                  <a:lnTo>
                    <a:pt x="1588294" y="297657"/>
                  </a:lnTo>
                  <a:lnTo>
                    <a:pt x="1576388" y="319088"/>
                  </a:lnTo>
                  <a:lnTo>
                    <a:pt x="1550194" y="333375"/>
                  </a:lnTo>
                  <a:lnTo>
                    <a:pt x="1512094" y="345282"/>
                  </a:lnTo>
                  <a:lnTo>
                    <a:pt x="1493044" y="350044"/>
                  </a:lnTo>
                  <a:lnTo>
                    <a:pt x="1435894" y="409575"/>
                  </a:lnTo>
                  <a:lnTo>
                    <a:pt x="12930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3">
              <a:extLst>
                <a:ext uri="{FF2B5EF4-FFF2-40B4-BE49-F238E27FC236}">
                  <a16:creationId xmlns:a16="http://schemas.microsoft.com/office/drawing/2014/main" id="{773055E6-1D6B-4397-BB46-4507FDCEC227}"/>
                </a:ext>
              </a:extLst>
            </p:cNvPr>
            <p:cNvSpPr/>
            <p:nvPr/>
          </p:nvSpPr>
          <p:spPr>
            <a:xfrm>
              <a:off x="3811588" y="3324225"/>
              <a:ext cx="555625" cy="800100"/>
            </a:xfrm>
            <a:custGeom>
              <a:avLst/>
              <a:gdLst>
                <a:gd name="connsiteX0" fmla="*/ 161925 w 554832"/>
                <a:gd name="connsiteY0" fmla="*/ 314325 h 800100"/>
                <a:gd name="connsiteX1" fmla="*/ 102394 w 554832"/>
                <a:gd name="connsiteY1" fmla="*/ 204788 h 800100"/>
                <a:gd name="connsiteX2" fmla="*/ 52388 w 554832"/>
                <a:gd name="connsiteY2" fmla="*/ 119063 h 800100"/>
                <a:gd name="connsiteX3" fmla="*/ 19050 w 554832"/>
                <a:gd name="connsiteY3" fmla="*/ 66675 h 800100"/>
                <a:gd name="connsiteX4" fmla="*/ 4763 w 554832"/>
                <a:gd name="connsiteY4" fmla="*/ 40481 h 800100"/>
                <a:gd name="connsiteX5" fmla="*/ 0 w 554832"/>
                <a:gd name="connsiteY5" fmla="*/ 19050 h 800100"/>
                <a:gd name="connsiteX6" fmla="*/ 2382 w 554832"/>
                <a:gd name="connsiteY6" fmla="*/ 4763 h 800100"/>
                <a:gd name="connsiteX7" fmla="*/ 9525 w 554832"/>
                <a:gd name="connsiteY7" fmla="*/ 0 h 800100"/>
                <a:gd name="connsiteX8" fmla="*/ 33338 w 554832"/>
                <a:gd name="connsiteY8" fmla="*/ 2381 h 800100"/>
                <a:gd name="connsiteX9" fmla="*/ 64294 w 554832"/>
                <a:gd name="connsiteY9" fmla="*/ 16669 h 800100"/>
                <a:gd name="connsiteX10" fmla="*/ 190500 w 554832"/>
                <a:gd name="connsiteY10" fmla="*/ 109538 h 800100"/>
                <a:gd name="connsiteX11" fmla="*/ 342900 w 554832"/>
                <a:gd name="connsiteY11" fmla="*/ 226219 h 800100"/>
                <a:gd name="connsiteX12" fmla="*/ 395288 w 554832"/>
                <a:gd name="connsiteY12" fmla="*/ 259556 h 800100"/>
                <a:gd name="connsiteX13" fmla="*/ 438150 w 554832"/>
                <a:gd name="connsiteY13" fmla="*/ 292894 h 800100"/>
                <a:gd name="connsiteX14" fmla="*/ 454819 w 554832"/>
                <a:gd name="connsiteY14" fmla="*/ 309563 h 800100"/>
                <a:gd name="connsiteX15" fmla="*/ 466725 w 554832"/>
                <a:gd name="connsiteY15" fmla="*/ 330994 h 800100"/>
                <a:gd name="connsiteX16" fmla="*/ 485775 w 554832"/>
                <a:gd name="connsiteY16" fmla="*/ 385763 h 800100"/>
                <a:gd name="connsiteX17" fmla="*/ 507207 w 554832"/>
                <a:gd name="connsiteY17" fmla="*/ 457200 h 800100"/>
                <a:gd name="connsiteX18" fmla="*/ 531019 w 554832"/>
                <a:gd name="connsiteY18" fmla="*/ 542925 h 800100"/>
                <a:gd name="connsiteX19" fmla="*/ 547688 w 554832"/>
                <a:gd name="connsiteY19" fmla="*/ 640556 h 800100"/>
                <a:gd name="connsiteX20" fmla="*/ 554832 w 554832"/>
                <a:gd name="connsiteY20" fmla="*/ 709613 h 800100"/>
                <a:gd name="connsiteX21" fmla="*/ 550069 w 554832"/>
                <a:gd name="connsiteY21" fmla="*/ 738188 h 800100"/>
                <a:gd name="connsiteX22" fmla="*/ 533400 w 554832"/>
                <a:gd name="connsiteY22" fmla="*/ 769144 h 800100"/>
                <a:gd name="connsiteX23" fmla="*/ 514350 w 554832"/>
                <a:gd name="connsiteY23" fmla="*/ 792956 h 800100"/>
                <a:gd name="connsiteX24" fmla="*/ 500063 w 554832"/>
                <a:gd name="connsiteY24" fmla="*/ 797719 h 800100"/>
                <a:gd name="connsiteX25" fmla="*/ 485775 w 554832"/>
                <a:gd name="connsiteY25" fmla="*/ 800100 h 800100"/>
                <a:gd name="connsiteX26" fmla="*/ 466725 w 554832"/>
                <a:gd name="connsiteY26" fmla="*/ 797719 h 800100"/>
                <a:gd name="connsiteX27" fmla="*/ 440532 w 554832"/>
                <a:gd name="connsiteY27" fmla="*/ 788194 h 800100"/>
                <a:gd name="connsiteX28" fmla="*/ 421482 w 554832"/>
                <a:gd name="connsiteY28" fmla="*/ 773906 h 800100"/>
                <a:gd name="connsiteX29" fmla="*/ 400050 w 554832"/>
                <a:gd name="connsiteY29" fmla="*/ 747713 h 800100"/>
                <a:gd name="connsiteX30" fmla="*/ 357188 w 554832"/>
                <a:gd name="connsiteY30" fmla="*/ 683419 h 800100"/>
                <a:gd name="connsiteX31" fmla="*/ 321469 w 554832"/>
                <a:gd name="connsiteY31" fmla="*/ 619125 h 800100"/>
                <a:gd name="connsiteX32" fmla="*/ 295275 w 554832"/>
                <a:gd name="connsiteY32" fmla="*/ 569119 h 800100"/>
                <a:gd name="connsiteX33" fmla="*/ 259557 w 554832"/>
                <a:gd name="connsiteY33" fmla="*/ 481013 h 800100"/>
                <a:gd name="connsiteX34" fmla="*/ 161925 w 554832"/>
                <a:gd name="connsiteY34" fmla="*/ 3143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54832" h="800100">
                  <a:moveTo>
                    <a:pt x="161925" y="314325"/>
                  </a:moveTo>
                  <a:lnTo>
                    <a:pt x="102394" y="204788"/>
                  </a:lnTo>
                  <a:lnTo>
                    <a:pt x="52388" y="119063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190500" y="109538"/>
                  </a:lnTo>
                  <a:lnTo>
                    <a:pt x="342900" y="226219"/>
                  </a:lnTo>
                  <a:lnTo>
                    <a:pt x="395288" y="259556"/>
                  </a:lnTo>
                  <a:lnTo>
                    <a:pt x="438150" y="292894"/>
                  </a:lnTo>
                  <a:lnTo>
                    <a:pt x="454819" y="309563"/>
                  </a:lnTo>
                  <a:lnTo>
                    <a:pt x="466725" y="330994"/>
                  </a:lnTo>
                  <a:lnTo>
                    <a:pt x="485775" y="385763"/>
                  </a:lnTo>
                  <a:lnTo>
                    <a:pt x="507207" y="457200"/>
                  </a:lnTo>
                  <a:lnTo>
                    <a:pt x="531019" y="542925"/>
                  </a:lnTo>
                  <a:lnTo>
                    <a:pt x="547688" y="640556"/>
                  </a:lnTo>
                  <a:lnTo>
                    <a:pt x="554832" y="709613"/>
                  </a:lnTo>
                  <a:lnTo>
                    <a:pt x="550069" y="738188"/>
                  </a:lnTo>
                  <a:lnTo>
                    <a:pt x="533400" y="769144"/>
                  </a:lnTo>
                  <a:lnTo>
                    <a:pt x="514350" y="792956"/>
                  </a:lnTo>
                  <a:lnTo>
                    <a:pt x="500063" y="797719"/>
                  </a:lnTo>
                  <a:lnTo>
                    <a:pt x="485775" y="800100"/>
                  </a:lnTo>
                  <a:lnTo>
                    <a:pt x="466725" y="797719"/>
                  </a:lnTo>
                  <a:lnTo>
                    <a:pt x="440532" y="788194"/>
                  </a:lnTo>
                  <a:lnTo>
                    <a:pt x="421482" y="773906"/>
                  </a:lnTo>
                  <a:lnTo>
                    <a:pt x="400050" y="747713"/>
                  </a:lnTo>
                  <a:lnTo>
                    <a:pt x="357188" y="683419"/>
                  </a:lnTo>
                  <a:lnTo>
                    <a:pt x="321469" y="619125"/>
                  </a:lnTo>
                  <a:lnTo>
                    <a:pt x="295275" y="569119"/>
                  </a:lnTo>
                  <a:lnTo>
                    <a:pt x="259557" y="481013"/>
                  </a:lnTo>
                  <a:lnTo>
                    <a:pt x="161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54">
              <a:extLst>
                <a:ext uri="{FF2B5EF4-FFF2-40B4-BE49-F238E27FC236}">
                  <a16:creationId xmlns:a16="http://schemas.microsoft.com/office/drawing/2014/main" id="{F2DF8BA5-83C4-479D-8C44-098072BAB09A}"/>
                </a:ext>
              </a:extLst>
            </p:cNvPr>
            <p:cNvSpPr/>
            <p:nvPr/>
          </p:nvSpPr>
          <p:spPr>
            <a:xfrm>
              <a:off x="3336926" y="3946525"/>
              <a:ext cx="309562" cy="2076450"/>
            </a:xfrm>
            <a:custGeom>
              <a:avLst/>
              <a:gdLst>
                <a:gd name="connsiteX0" fmla="*/ 89808 w 310243"/>
                <a:gd name="connsiteY0" fmla="*/ 517072 h 2076450"/>
                <a:gd name="connsiteX1" fmla="*/ 89808 w 310243"/>
                <a:gd name="connsiteY1" fmla="*/ 231322 h 2076450"/>
                <a:gd name="connsiteX2" fmla="*/ 89808 w 310243"/>
                <a:gd name="connsiteY2" fmla="*/ 179615 h 2076450"/>
                <a:gd name="connsiteX3" fmla="*/ 87086 w 310243"/>
                <a:gd name="connsiteY3" fmla="*/ 149679 h 2076450"/>
                <a:gd name="connsiteX4" fmla="*/ 78922 w 310243"/>
                <a:gd name="connsiteY4" fmla="*/ 111579 h 2076450"/>
                <a:gd name="connsiteX5" fmla="*/ 40822 w 310243"/>
                <a:gd name="connsiteY5" fmla="*/ 32658 h 2076450"/>
                <a:gd name="connsiteX6" fmla="*/ 234043 w 310243"/>
                <a:gd name="connsiteY6" fmla="*/ 0 h 2076450"/>
                <a:gd name="connsiteX7" fmla="*/ 285750 w 310243"/>
                <a:gd name="connsiteY7" fmla="*/ 46265 h 2076450"/>
                <a:gd name="connsiteX8" fmla="*/ 299358 w 310243"/>
                <a:gd name="connsiteY8" fmla="*/ 70758 h 2076450"/>
                <a:gd name="connsiteX9" fmla="*/ 307522 w 310243"/>
                <a:gd name="connsiteY9" fmla="*/ 97972 h 2076450"/>
                <a:gd name="connsiteX10" fmla="*/ 310243 w 310243"/>
                <a:gd name="connsiteY10" fmla="*/ 117022 h 2076450"/>
                <a:gd name="connsiteX11" fmla="*/ 307522 w 310243"/>
                <a:gd name="connsiteY11" fmla="*/ 149679 h 2076450"/>
                <a:gd name="connsiteX12" fmla="*/ 293915 w 310243"/>
                <a:gd name="connsiteY12" fmla="*/ 190500 h 2076450"/>
                <a:gd name="connsiteX13" fmla="*/ 291193 w 310243"/>
                <a:gd name="connsiteY13" fmla="*/ 304800 h 2076450"/>
                <a:gd name="connsiteX14" fmla="*/ 291193 w 310243"/>
                <a:gd name="connsiteY14" fmla="*/ 753836 h 2076450"/>
                <a:gd name="connsiteX15" fmla="*/ 291193 w 310243"/>
                <a:gd name="connsiteY15" fmla="*/ 1066800 h 2076450"/>
                <a:gd name="connsiteX16" fmla="*/ 291193 w 310243"/>
                <a:gd name="connsiteY16" fmla="*/ 1428750 h 2076450"/>
                <a:gd name="connsiteX17" fmla="*/ 291193 w 310243"/>
                <a:gd name="connsiteY17" fmla="*/ 1714500 h 2076450"/>
                <a:gd name="connsiteX18" fmla="*/ 291193 w 310243"/>
                <a:gd name="connsiteY18" fmla="*/ 1850572 h 2076450"/>
                <a:gd name="connsiteX19" fmla="*/ 288472 w 310243"/>
                <a:gd name="connsiteY19" fmla="*/ 1905000 h 2076450"/>
                <a:gd name="connsiteX20" fmla="*/ 283029 w 310243"/>
                <a:gd name="connsiteY20" fmla="*/ 1959429 h 2076450"/>
                <a:gd name="connsiteX21" fmla="*/ 274865 w 310243"/>
                <a:gd name="connsiteY21" fmla="*/ 1994808 h 2076450"/>
                <a:gd name="connsiteX22" fmla="*/ 261258 w 310243"/>
                <a:gd name="connsiteY22" fmla="*/ 2024743 h 2076450"/>
                <a:gd name="connsiteX23" fmla="*/ 244929 w 310243"/>
                <a:gd name="connsiteY23" fmla="*/ 2046515 h 2076450"/>
                <a:gd name="connsiteX24" fmla="*/ 228600 w 310243"/>
                <a:gd name="connsiteY24" fmla="*/ 2062843 h 2076450"/>
                <a:gd name="connsiteX25" fmla="*/ 206829 w 310243"/>
                <a:gd name="connsiteY25" fmla="*/ 2073729 h 2076450"/>
                <a:gd name="connsiteX26" fmla="*/ 193222 w 310243"/>
                <a:gd name="connsiteY26" fmla="*/ 2076450 h 2076450"/>
                <a:gd name="connsiteX27" fmla="*/ 168729 w 310243"/>
                <a:gd name="connsiteY27" fmla="*/ 2071008 h 2076450"/>
                <a:gd name="connsiteX28" fmla="*/ 141515 w 310243"/>
                <a:gd name="connsiteY28" fmla="*/ 2054679 h 2076450"/>
                <a:gd name="connsiteX29" fmla="*/ 114300 w 310243"/>
                <a:gd name="connsiteY29" fmla="*/ 2032908 h 2076450"/>
                <a:gd name="connsiteX30" fmla="*/ 100693 w 310243"/>
                <a:gd name="connsiteY30" fmla="*/ 2019300 h 2076450"/>
                <a:gd name="connsiteX31" fmla="*/ 87086 w 310243"/>
                <a:gd name="connsiteY31" fmla="*/ 2000250 h 2076450"/>
                <a:gd name="connsiteX32" fmla="*/ 65315 w 310243"/>
                <a:gd name="connsiteY32" fmla="*/ 1940379 h 2076450"/>
                <a:gd name="connsiteX33" fmla="*/ 38100 w 310243"/>
                <a:gd name="connsiteY33" fmla="*/ 1845129 h 2076450"/>
                <a:gd name="connsiteX34" fmla="*/ 16329 w 310243"/>
                <a:gd name="connsiteY34" fmla="*/ 1741715 h 2076450"/>
                <a:gd name="connsiteX35" fmla="*/ 5443 w 310243"/>
                <a:gd name="connsiteY35" fmla="*/ 1676400 h 2076450"/>
                <a:gd name="connsiteX36" fmla="*/ 0 w 310243"/>
                <a:gd name="connsiteY36" fmla="*/ 1597479 h 2076450"/>
                <a:gd name="connsiteX37" fmla="*/ 2722 w 310243"/>
                <a:gd name="connsiteY37" fmla="*/ 1578429 h 2076450"/>
                <a:gd name="connsiteX38" fmla="*/ 16329 w 310243"/>
                <a:gd name="connsiteY38" fmla="*/ 1543050 h 2076450"/>
                <a:gd name="connsiteX39" fmla="*/ 29936 w 310243"/>
                <a:gd name="connsiteY39" fmla="*/ 1494065 h 2076450"/>
                <a:gd name="connsiteX40" fmla="*/ 46265 w 310243"/>
                <a:gd name="connsiteY40" fmla="*/ 1420586 h 2076450"/>
                <a:gd name="connsiteX41" fmla="*/ 65315 w 310243"/>
                <a:gd name="connsiteY41" fmla="*/ 1306286 h 2076450"/>
                <a:gd name="connsiteX42" fmla="*/ 70758 w 310243"/>
                <a:gd name="connsiteY42" fmla="*/ 1238250 h 2076450"/>
                <a:gd name="connsiteX43" fmla="*/ 76200 w 310243"/>
                <a:gd name="connsiteY43" fmla="*/ 1107622 h 2076450"/>
                <a:gd name="connsiteX44" fmla="*/ 81643 w 310243"/>
                <a:gd name="connsiteY44" fmla="*/ 917122 h 2076450"/>
                <a:gd name="connsiteX45" fmla="*/ 89808 w 310243"/>
                <a:gd name="connsiteY45" fmla="*/ 517072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0243" h="2076450">
                  <a:moveTo>
                    <a:pt x="89808" y="517072"/>
                  </a:moveTo>
                  <a:lnTo>
                    <a:pt x="89808" y="231322"/>
                  </a:lnTo>
                  <a:lnTo>
                    <a:pt x="89808" y="179615"/>
                  </a:lnTo>
                  <a:lnTo>
                    <a:pt x="87086" y="149679"/>
                  </a:lnTo>
                  <a:lnTo>
                    <a:pt x="78922" y="111579"/>
                  </a:lnTo>
                  <a:lnTo>
                    <a:pt x="40822" y="32658"/>
                  </a:lnTo>
                  <a:lnTo>
                    <a:pt x="234043" y="0"/>
                  </a:lnTo>
                  <a:lnTo>
                    <a:pt x="285750" y="46265"/>
                  </a:lnTo>
                  <a:lnTo>
                    <a:pt x="299358" y="70758"/>
                  </a:lnTo>
                  <a:lnTo>
                    <a:pt x="307522" y="97972"/>
                  </a:lnTo>
                  <a:lnTo>
                    <a:pt x="310243" y="117022"/>
                  </a:lnTo>
                  <a:lnTo>
                    <a:pt x="307522" y="149679"/>
                  </a:lnTo>
                  <a:lnTo>
                    <a:pt x="293915" y="190500"/>
                  </a:lnTo>
                  <a:cubicBezTo>
                    <a:pt x="293008" y="228600"/>
                    <a:pt x="292100" y="266700"/>
                    <a:pt x="291193" y="304800"/>
                  </a:cubicBezTo>
                  <a:lnTo>
                    <a:pt x="291193" y="753836"/>
                  </a:lnTo>
                  <a:lnTo>
                    <a:pt x="291193" y="1066800"/>
                  </a:lnTo>
                  <a:lnTo>
                    <a:pt x="291193" y="1428750"/>
                  </a:lnTo>
                  <a:lnTo>
                    <a:pt x="291193" y="1714500"/>
                  </a:lnTo>
                  <a:lnTo>
                    <a:pt x="291193" y="1850572"/>
                  </a:lnTo>
                  <a:lnTo>
                    <a:pt x="288472" y="1905000"/>
                  </a:lnTo>
                  <a:lnTo>
                    <a:pt x="283029" y="1959429"/>
                  </a:lnTo>
                  <a:lnTo>
                    <a:pt x="274865" y="1994808"/>
                  </a:lnTo>
                  <a:lnTo>
                    <a:pt x="261258" y="2024743"/>
                  </a:lnTo>
                  <a:lnTo>
                    <a:pt x="244929" y="2046515"/>
                  </a:lnTo>
                  <a:lnTo>
                    <a:pt x="228600" y="2062843"/>
                  </a:lnTo>
                  <a:lnTo>
                    <a:pt x="206829" y="2073729"/>
                  </a:lnTo>
                  <a:lnTo>
                    <a:pt x="193222" y="2076450"/>
                  </a:lnTo>
                  <a:lnTo>
                    <a:pt x="168729" y="2071008"/>
                  </a:lnTo>
                  <a:lnTo>
                    <a:pt x="141515" y="2054679"/>
                  </a:lnTo>
                  <a:lnTo>
                    <a:pt x="114300" y="2032908"/>
                  </a:lnTo>
                  <a:lnTo>
                    <a:pt x="100693" y="2019300"/>
                  </a:lnTo>
                  <a:lnTo>
                    <a:pt x="87086" y="2000250"/>
                  </a:lnTo>
                  <a:lnTo>
                    <a:pt x="65315" y="1940379"/>
                  </a:lnTo>
                  <a:lnTo>
                    <a:pt x="38100" y="1845129"/>
                  </a:lnTo>
                  <a:lnTo>
                    <a:pt x="16329" y="1741715"/>
                  </a:lnTo>
                  <a:lnTo>
                    <a:pt x="5443" y="1676400"/>
                  </a:lnTo>
                  <a:lnTo>
                    <a:pt x="0" y="1597479"/>
                  </a:lnTo>
                  <a:lnTo>
                    <a:pt x="2722" y="1578429"/>
                  </a:lnTo>
                  <a:lnTo>
                    <a:pt x="16329" y="1543050"/>
                  </a:lnTo>
                  <a:lnTo>
                    <a:pt x="29936" y="1494065"/>
                  </a:lnTo>
                  <a:lnTo>
                    <a:pt x="46265" y="1420586"/>
                  </a:lnTo>
                  <a:lnTo>
                    <a:pt x="65315" y="1306286"/>
                  </a:lnTo>
                  <a:lnTo>
                    <a:pt x="70758" y="1238250"/>
                  </a:lnTo>
                  <a:lnTo>
                    <a:pt x="76200" y="1107622"/>
                  </a:lnTo>
                  <a:lnTo>
                    <a:pt x="81643" y="917122"/>
                  </a:lnTo>
                  <a:lnTo>
                    <a:pt x="89808" y="5170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59">
              <a:extLst>
                <a:ext uri="{FF2B5EF4-FFF2-40B4-BE49-F238E27FC236}">
                  <a16:creationId xmlns:a16="http://schemas.microsoft.com/office/drawing/2014/main" id="{5F506010-085D-4520-974C-A96E0AFEA9BA}"/>
                </a:ext>
              </a:extLst>
            </p:cNvPr>
            <p:cNvSpPr/>
            <p:nvPr/>
          </p:nvSpPr>
          <p:spPr>
            <a:xfrm>
              <a:off x="4667251" y="2027238"/>
              <a:ext cx="2605087" cy="430212"/>
            </a:xfrm>
            <a:custGeom>
              <a:avLst/>
              <a:gdLst>
                <a:gd name="connsiteX0" fmla="*/ 1747838 w 2605088"/>
                <a:gd name="connsiteY0" fmla="*/ 254794 h 431006"/>
                <a:gd name="connsiteX1" fmla="*/ 1400175 w 2605088"/>
                <a:gd name="connsiteY1" fmla="*/ 288131 h 431006"/>
                <a:gd name="connsiteX2" fmla="*/ 1090613 w 2605088"/>
                <a:gd name="connsiteY2" fmla="*/ 319087 h 431006"/>
                <a:gd name="connsiteX3" fmla="*/ 842963 w 2605088"/>
                <a:gd name="connsiteY3" fmla="*/ 342900 h 431006"/>
                <a:gd name="connsiteX4" fmla="*/ 616744 w 2605088"/>
                <a:gd name="connsiteY4" fmla="*/ 366712 h 431006"/>
                <a:gd name="connsiteX5" fmla="*/ 466725 w 2605088"/>
                <a:gd name="connsiteY5" fmla="*/ 383381 h 431006"/>
                <a:gd name="connsiteX6" fmla="*/ 340519 w 2605088"/>
                <a:gd name="connsiteY6" fmla="*/ 404812 h 431006"/>
                <a:gd name="connsiteX7" fmla="*/ 264319 w 2605088"/>
                <a:gd name="connsiteY7" fmla="*/ 419100 h 431006"/>
                <a:gd name="connsiteX8" fmla="*/ 250031 w 2605088"/>
                <a:gd name="connsiteY8" fmla="*/ 421481 h 431006"/>
                <a:gd name="connsiteX9" fmla="*/ 221456 w 2605088"/>
                <a:gd name="connsiteY9" fmla="*/ 416719 h 431006"/>
                <a:gd name="connsiteX10" fmla="*/ 197644 w 2605088"/>
                <a:gd name="connsiteY10" fmla="*/ 411956 h 431006"/>
                <a:gd name="connsiteX11" fmla="*/ 154781 w 2605088"/>
                <a:gd name="connsiteY11" fmla="*/ 395287 h 431006"/>
                <a:gd name="connsiteX12" fmla="*/ 116681 w 2605088"/>
                <a:gd name="connsiteY12" fmla="*/ 376237 h 431006"/>
                <a:gd name="connsiteX13" fmla="*/ 59531 w 2605088"/>
                <a:gd name="connsiteY13" fmla="*/ 335756 h 431006"/>
                <a:gd name="connsiteX14" fmla="*/ 14288 w 2605088"/>
                <a:gd name="connsiteY14" fmla="*/ 307181 h 431006"/>
                <a:gd name="connsiteX15" fmla="*/ 0 w 2605088"/>
                <a:gd name="connsiteY15" fmla="*/ 292894 h 431006"/>
                <a:gd name="connsiteX16" fmla="*/ 4763 w 2605088"/>
                <a:gd name="connsiteY16" fmla="*/ 202406 h 431006"/>
                <a:gd name="connsiteX17" fmla="*/ 80963 w 2605088"/>
                <a:gd name="connsiteY17" fmla="*/ 226219 h 431006"/>
                <a:gd name="connsiteX18" fmla="*/ 173831 w 2605088"/>
                <a:gd name="connsiteY18" fmla="*/ 238125 h 431006"/>
                <a:gd name="connsiteX19" fmla="*/ 280988 w 2605088"/>
                <a:gd name="connsiteY19" fmla="*/ 240506 h 431006"/>
                <a:gd name="connsiteX20" fmla="*/ 314325 w 2605088"/>
                <a:gd name="connsiteY20" fmla="*/ 238125 h 431006"/>
                <a:gd name="connsiteX21" fmla="*/ 445294 w 2605088"/>
                <a:gd name="connsiteY21" fmla="*/ 223837 h 431006"/>
                <a:gd name="connsiteX22" fmla="*/ 702469 w 2605088"/>
                <a:gd name="connsiteY22" fmla="*/ 188119 h 431006"/>
                <a:gd name="connsiteX23" fmla="*/ 988219 w 2605088"/>
                <a:gd name="connsiteY23" fmla="*/ 150019 h 431006"/>
                <a:gd name="connsiteX24" fmla="*/ 1402556 w 2605088"/>
                <a:gd name="connsiteY24" fmla="*/ 109537 h 431006"/>
                <a:gd name="connsiteX25" fmla="*/ 1695450 w 2605088"/>
                <a:gd name="connsiteY25" fmla="*/ 78581 h 431006"/>
                <a:gd name="connsiteX26" fmla="*/ 1928813 w 2605088"/>
                <a:gd name="connsiteY26" fmla="*/ 54769 h 431006"/>
                <a:gd name="connsiteX27" fmla="*/ 2057400 w 2605088"/>
                <a:gd name="connsiteY27" fmla="*/ 42862 h 431006"/>
                <a:gd name="connsiteX28" fmla="*/ 2097881 w 2605088"/>
                <a:gd name="connsiteY28" fmla="*/ 28575 h 431006"/>
                <a:gd name="connsiteX29" fmla="*/ 2152650 w 2605088"/>
                <a:gd name="connsiteY29" fmla="*/ 7144 h 431006"/>
                <a:gd name="connsiteX30" fmla="*/ 2174081 w 2605088"/>
                <a:gd name="connsiteY30" fmla="*/ 0 h 431006"/>
                <a:gd name="connsiteX31" fmla="*/ 2183606 w 2605088"/>
                <a:gd name="connsiteY31" fmla="*/ 0 h 431006"/>
                <a:gd name="connsiteX32" fmla="*/ 2207419 w 2605088"/>
                <a:gd name="connsiteY32" fmla="*/ 2381 h 431006"/>
                <a:gd name="connsiteX33" fmla="*/ 2252663 w 2605088"/>
                <a:gd name="connsiteY33" fmla="*/ 16669 h 431006"/>
                <a:gd name="connsiteX34" fmla="*/ 2309813 w 2605088"/>
                <a:gd name="connsiteY34" fmla="*/ 47625 h 431006"/>
                <a:gd name="connsiteX35" fmla="*/ 2352675 w 2605088"/>
                <a:gd name="connsiteY35" fmla="*/ 73819 h 431006"/>
                <a:gd name="connsiteX36" fmla="*/ 2402681 w 2605088"/>
                <a:gd name="connsiteY36" fmla="*/ 109537 h 431006"/>
                <a:gd name="connsiteX37" fmla="*/ 2486025 w 2605088"/>
                <a:gd name="connsiteY37" fmla="*/ 171450 h 431006"/>
                <a:gd name="connsiteX38" fmla="*/ 2514600 w 2605088"/>
                <a:gd name="connsiteY38" fmla="*/ 202406 h 431006"/>
                <a:gd name="connsiteX39" fmla="*/ 2545556 w 2605088"/>
                <a:gd name="connsiteY39" fmla="*/ 238125 h 431006"/>
                <a:gd name="connsiteX40" fmla="*/ 2566988 w 2605088"/>
                <a:gd name="connsiteY40" fmla="*/ 264319 h 431006"/>
                <a:gd name="connsiteX41" fmla="*/ 2590800 w 2605088"/>
                <a:gd name="connsiteY41" fmla="*/ 304800 h 431006"/>
                <a:gd name="connsiteX42" fmla="*/ 2602706 w 2605088"/>
                <a:gd name="connsiteY42" fmla="*/ 340519 h 431006"/>
                <a:gd name="connsiteX43" fmla="*/ 2605088 w 2605088"/>
                <a:gd name="connsiteY43" fmla="*/ 369094 h 431006"/>
                <a:gd name="connsiteX44" fmla="*/ 2597944 w 2605088"/>
                <a:gd name="connsiteY44" fmla="*/ 392906 h 431006"/>
                <a:gd name="connsiteX45" fmla="*/ 2578894 w 2605088"/>
                <a:gd name="connsiteY45" fmla="*/ 414337 h 431006"/>
                <a:gd name="connsiteX46" fmla="*/ 2545556 w 2605088"/>
                <a:gd name="connsiteY46" fmla="*/ 431006 h 431006"/>
                <a:gd name="connsiteX47" fmla="*/ 2147888 w 2605088"/>
                <a:gd name="connsiteY47" fmla="*/ 228600 h 431006"/>
                <a:gd name="connsiteX48" fmla="*/ 2133600 w 2605088"/>
                <a:gd name="connsiteY48" fmla="*/ 223837 h 431006"/>
                <a:gd name="connsiteX49" fmla="*/ 2105025 w 2605088"/>
                <a:gd name="connsiteY49" fmla="*/ 223837 h 431006"/>
                <a:gd name="connsiteX50" fmla="*/ 1866900 w 2605088"/>
                <a:gd name="connsiteY50" fmla="*/ 245269 h 431006"/>
                <a:gd name="connsiteX51" fmla="*/ 1747838 w 2605088"/>
                <a:gd name="connsiteY51" fmla="*/ 254794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5088" h="431006">
                  <a:moveTo>
                    <a:pt x="1747838" y="254794"/>
                  </a:moveTo>
                  <a:lnTo>
                    <a:pt x="1400175" y="288131"/>
                  </a:lnTo>
                  <a:lnTo>
                    <a:pt x="1090613" y="319087"/>
                  </a:lnTo>
                  <a:lnTo>
                    <a:pt x="842963" y="342900"/>
                  </a:lnTo>
                  <a:lnTo>
                    <a:pt x="616744" y="366712"/>
                  </a:lnTo>
                  <a:lnTo>
                    <a:pt x="466725" y="383381"/>
                  </a:lnTo>
                  <a:lnTo>
                    <a:pt x="340519" y="404812"/>
                  </a:lnTo>
                  <a:lnTo>
                    <a:pt x="264319" y="419100"/>
                  </a:lnTo>
                  <a:lnTo>
                    <a:pt x="250031" y="421481"/>
                  </a:lnTo>
                  <a:lnTo>
                    <a:pt x="221456" y="416719"/>
                  </a:lnTo>
                  <a:lnTo>
                    <a:pt x="197644" y="411956"/>
                  </a:lnTo>
                  <a:lnTo>
                    <a:pt x="154781" y="395287"/>
                  </a:lnTo>
                  <a:lnTo>
                    <a:pt x="116681" y="376237"/>
                  </a:lnTo>
                  <a:lnTo>
                    <a:pt x="59531" y="335756"/>
                  </a:lnTo>
                  <a:lnTo>
                    <a:pt x="14288" y="307181"/>
                  </a:lnTo>
                  <a:lnTo>
                    <a:pt x="0" y="292894"/>
                  </a:lnTo>
                  <a:lnTo>
                    <a:pt x="4763" y="202406"/>
                  </a:lnTo>
                  <a:lnTo>
                    <a:pt x="80963" y="226219"/>
                  </a:lnTo>
                  <a:lnTo>
                    <a:pt x="173831" y="238125"/>
                  </a:lnTo>
                  <a:lnTo>
                    <a:pt x="280988" y="240506"/>
                  </a:lnTo>
                  <a:lnTo>
                    <a:pt x="314325" y="238125"/>
                  </a:lnTo>
                  <a:lnTo>
                    <a:pt x="445294" y="223837"/>
                  </a:lnTo>
                  <a:lnTo>
                    <a:pt x="702469" y="188119"/>
                  </a:lnTo>
                  <a:lnTo>
                    <a:pt x="988219" y="150019"/>
                  </a:lnTo>
                  <a:lnTo>
                    <a:pt x="1402556" y="109537"/>
                  </a:lnTo>
                  <a:lnTo>
                    <a:pt x="1695450" y="78581"/>
                  </a:lnTo>
                  <a:lnTo>
                    <a:pt x="1928813" y="54769"/>
                  </a:lnTo>
                  <a:lnTo>
                    <a:pt x="2057400" y="42862"/>
                  </a:lnTo>
                  <a:lnTo>
                    <a:pt x="2097881" y="28575"/>
                  </a:lnTo>
                  <a:lnTo>
                    <a:pt x="2152650" y="7144"/>
                  </a:lnTo>
                  <a:lnTo>
                    <a:pt x="2174081" y="0"/>
                  </a:lnTo>
                  <a:lnTo>
                    <a:pt x="2183606" y="0"/>
                  </a:lnTo>
                  <a:lnTo>
                    <a:pt x="2207419" y="2381"/>
                  </a:lnTo>
                  <a:lnTo>
                    <a:pt x="2252663" y="16669"/>
                  </a:lnTo>
                  <a:lnTo>
                    <a:pt x="2309813" y="47625"/>
                  </a:lnTo>
                  <a:lnTo>
                    <a:pt x="2352675" y="73819"/>
                  </a:lnTo>
                  <a:lnTo>
                    <a:pt x="2402681" y="109537"/>
                  </a:lnTo>
                  <a:lnTo>
                    <a:pt x="2486025" y="171450"/>
                  </a:lnTo>
                  <a:lnTo>
                    <a:pt x="2514600" y="202406"/>
                  </a:lnTo>
                  <a:lnTo>
                    <a:pt x="2545556" y="238125"/>
                  </a:lnTo>
                  <a:lnTo>
                    <a:pt x="2566988" y="264319"/>
                  </a:lnTo>
                  <a:lnTo>
                    <a:pt x="2590800" y="304800"/>
                  </a:lnTo>
                  <a:lnTo>
                    <a:pt x="2602706" y="340519"/>
                  </a:lnTo>
                  <a:lnTo>
                    <a:pt x="2605088" y="369094"/>
                  </a:lnTo>
                  <a:lnTo>
                    <a:pt x="2597944" y="392906"/>
                  </a:lnTo>
                  <a:lnTo>
                    <a:pt x="2578894" y="414337"/>
                  </a:lnTo>
                  <a:lnTo>
                    <a:pt x="2545556" y="431006"/>
                  </a:lnTo>
                  <a:lnTo>
                    <a:pt x="2147888" y="228600"/>
                  </a:lnTo>
                  <a:lnTo>
                    <a:pt x="2133600" y="223837"/>
                  </a:lnTo>
                  <a:lnTo>
                    <a:pt x="2105025" y="223837"/>
                  </a:lnTo>
                  <a:lnTo>
                    <a:pt x="1866900" y="245269"/>
                  </a:lnTo>
                  <a:lnTo>
                    <a:pt x="1747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60">
              <a:extLst>
                <a:ext uri="{FF2B5EF4-FFF2-40B4-BE49-F238E27FC236}">
                  <a16:creationId xmlns:a16="http://schemas.microsoft.com/office/drawing/2014/main" id="{70717CD5-66A5-4781-9CD0-BC58CDB0BC8C}"/>
                </a:ext>
              </a:extLst>
            </p:cNvPr>
            <p:cNvSpPr/>
            <p:nvPr/>
          </p:nvSpPr>
          <p:spPr>
            <a:xfrm>
              <a:off x="6453188" y="2195513"/>
              <a:ext cx="812800" cy="603250"/>
            </a:xfrm>
            <a:custGeom>
              <a:avLst/>
              <a:gdLst>
                <a:gd name="connsiteX0" fmla="*/ 295275 w 812006"/>
                <a:gd name="connsiteY0" fmla="*/ 233362 h 602456"/>
                <a:gd name="connsiteX1" fmla="*/ 373856 w 812006"/>
                <a:gd name="connsiteY1" fmla="*/ 135731 h 602456"/>
                <a:gd name="connsiteX2" fmla="*/ 385762 w 812006"/>
                <a:gd name="connsiteY2" fmla="*/ 119062 h 602456"/>
                <a:gd name="connsiteX3" fmla="*/ 388143 w 812006"/>
                <a:gd name="connsiteY3" fmla="*/ 114300 h 602456"/>
                <a:gd name="connsiteX4" fmla="*/ 388143 w 812006"/>
                <a:gd name="connsiteY4" fmla="*/ 102393 h 602456"/>
                <a:gd name="connsiteX5" fmla="*/ 385762 w 812006"/>
                <a:gd name="connsiteY5" fmla="*/ 88106 h 602456"/>
                <a:gd name="connsiteX6" fmla="*/ 376237 w 812006"/>
                <a:gd name="connsiteY6" fmla="*/ 66675 h 602456"/>
                <a:gd name="connsiteX7" fmla="*/ 338137 w 812006"/>
                <a:gd name="connsiteY7" fmla="*/ 0 h 602456"/>
                <a:gd name="connsiteX8" fmla="*/ 812006 w 812006"/>
                <a:gd name="connsiteY8" fmla="*/ 216693 h 602456"/>
                <a:gd name="connsiteX9" fmla="*/ 792956 w 812006"/>
                <a:gd name="connsiteY9" fmla="*/ 242887 h 602456"/>
                <a:gd name="connsiteX10" fmla="*/ 759618 w 812006"/>
                <a:gd name="connsiteY10" fmla="*/ 261937 h 602456"/>
                <a:gd name="connsiteX11" fmla="*/ 740568 w 812006"/>
                <a:gd name="connsiteY11" fmla="*/ 271462 h 602456"/>
                <a:gd name="connsiteX12" fmla="*/ 700087 w 812006"/>
                <a:gd name="connsiteY12" fmla="*/ 273843 h 602456"/>
                <a:gd name="connsiteX13" fmla="*/ 623887 w 812006"/>
                <a:gd name="connsiteY13" fmla="*/ 278606 h 602456"/>
                <a:gd name="connsiteX14" fmla="*/ 573881 w 812006"/>
                <a:gd name="connsiteY14" fmla="*/ 288131 h 602456"/>
                <a:gd name="connsiteX15" fmla="*/ 540543 w 812006"/>
                <a:gd name="connsiteY15" fmla="*/ 297656 h 602456"/>
                <a:gd name="connsiteX16" fmla="*/ 426243 w 812006"/>
                <a:gd name="connsiteY16" fmla="*/ 366712 h 602456"/>
                <a:gd name="connsiteX17" fmla="*/ 114300 w 812006"/>
                <a:gd name="connsiteY17" fmla="*/ 552450 h 602456"/>
                <a:gd name="connsiteX18" fmla="*/ 33337 w 812006"/>
                <a:gd name="connsiteY18" fmla="*/ 595312 h 602456"/>
                <a:gd name="connsiteX19" fmla="*/ 14287 w 812006"/>
                <a:gd name="connsiteY19" fmla="*/ 602456 h 602456"/>
                <a:gd name="connsiteX20" fmla="*/ 2381 w 812006"/>
                <a:gd name="connsiteY20" fmla="*/ 602456 h 602456"/>
                <a:gd name="connsiteX21" fmla="*/ 0 w 812006"/>
                <a:gd name="connsiteY21" fmla="*/ 597693 h 602456"/>
                <a:gd name="connsiteX22" fmla="*/ 0 w 812006"/>
                <a:gd name="connsiteY22" fmla="*/ 585787 h 602456"/>
                <a:gd name="connsiteX23" fmla="*/ 26193 w 812006"/>
                <a:gd name="connsiteY23" fmla="*/ 550068 h 602456"/>
                <a:gd name="connsiteX24" fmla="*/ 114300 w 812006"/>
                <a:gd name="connsiteY24" fmla="*/ 447675 h 602456"/>
                <a:gd name="connsiteX25" fmla="*/ 295275 w 812006"/>
                <a:gd name="connsiteY25" fmla="*/ 23336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2006" h="602456">
                  <a:moveTo>
                    <a:pt x="295275" y="233362"/>
                  </a:moveTo>
                  <a:lnTo>
                    <a:pt x="373856" y="135731"/>
                  </a:lnTo>
                  <a:lnTo>
                    <a:pt x="385762" y="119062"/>
                  </a:lnTo>
                  <a:lnTo>
                    <a:pt x="388143" y="114300"/>
                  </a:lnTo>
                  <a:lnTo>
                    <a:pt x="388143" y="102393"/>
                  </a:lnTo>
                  <a:lnTo>
                    <a:pt x="385762" y="88106"/>
                  </a:lnTo>
                  <a:lnTo>
                    <a:pt x="376237" y="66675"/>
                  </a:lnTo>
                  <a:lnTo>
                    <a:pt x="338137" y="0"/>
                  </a:lnTo>
                  <a:lnTo>
                    <a:pt x="812006" y="216693"/>
                  </a:lnTo>
                  <a:lnTo>
                    <a:pt x="792956" y="242887"/>
                  </a:lnTo>
                  <a:lnTo>
                    <a:pt x="759618" y="261937"/>
                  </a:lnTo>
                  <a:lnTo>
                    <a:pt x="740568" y="271462"/>
                  </a:lnTo>
                  <a:lnTo>
                    <a:pt x="700087" y="273843"/>
                  </a:lnTo>
                  <a:lnTo>
                    <a:pt x="623887" y="278606"/>
                  </a:lnTo>
                  <a:lnTo>
                    <a:pt x="573881" y="288131"/>
                  </a:lnTo>
                  <a:lnTo>
                    <a:pt x="540543" y="297656"/>
                  </a:lnTo>
                  <a:lnTo>
                    <a:pt x="426243" y="366712"/>
                  </a:lnTo>
                  <a:lnTo>
                    <a:pt x="114300" y="552450"/>
                  </a:lnTo>
                  <a:lnTo>
                    <a:pt x="33337" y="595312"/>
                  </a:lnTo>
                  <a:lnTo>
                    <a:pt x="14287" y="602456"/>
                  </a:lnTo>
                  <a:lnTo>
                    <a:pt x="2381" y="602456"/>
                  </a:lnTo>
                  <a:lnTo>
                    <a:pt x="0" y="597693"/>
                  </a:lnTo>
                  <a:lnTo>
                    <a:pt x="0" y="585787"/>
                  </a:lnTo>
                  <a:lnTo>
                    <a:pt x="26193" y="550068"/>
                  </a:lnTo>
                  <a:lnTo>
                    <a:pt x="114300" y="447675"/>
                  </a:lnTo>
                  <a:lnTo>
                    <a:pt x="2952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62">
              <a:extLst>
                <a:ext uri="{FF2B5EF4-FFF2-40B4-BE49-F238E27FC236}">
                  <a16:creationId xmlns:a16="http://schemas.microsoft.com/office/drawing/2014/main" id="{A68AD70D-779D-4D01-913C-F0002FEE5AED}"/>
                </a:ext>
              </a:extLst>
            </p:cNvPr>
            <p:cNvSpPr/>
            <p:nvPr/>
          </p:nvSpPr>
          <p:spPr>
            <a:xfrm>
              <a:off x="4679951" y="3770313"/>
              <a:ext cx="288925" cy="2222500"/>
            </a:xfrm>
            <a:custGeom>
              <a:avLst/>
              <a:gdLst>
                <a:gd name="connsiteX0" fmla="*/ 92334 w 288915"/>
                <a:gd name="connsiteY0" fmla="*/ 896529 h 2221962"/>
                <a:gd name="connsiteX1" fmla="*/ 104248 w 288915"/>
                <a:gd name="connsiteY1" fmla="*/ 595700 h 2221962"/>
                <a:gd name="connsiteX2" fmla="*/ 110205 w 288915"/>
                <a:gd name="connsiteY2" fmla="*/ 476560 h 2221962"/>
                <a:gd name="connsiteX3" fmla="*/ 110205 w 288915"/>
                <a:gd name="connsiteY3" fmla="*/ 425926 h 2221962"/>
                <a:gd name="connsiteX4" fmla="*/ 107226 w 288915"/>
                <a:gd name="connsiteY4" fmla="*/ 366356 h 2221962"/>
                <a:gd name="connsiteX5" fmla="*/ 101269 w 288915"/>
                <a:gd name="connsiteY5" fmla="*/ 294872 h 2221962"/>
                <a:gd name="connsiteX6" fmla="*/ 89355 w 288915"/>
                <a:gd name="connsiteY6" fmla="*/ 241259 h 2221962"/>
                <a:gd name="connsiteX7" fmla="*/ 56592 w 288915"/>
                <a:gd name="connsiteY7" fmla="*/ 142968 h 2221962"/>
                <a:gd name="connsiteX8" fmla="*/ 163818 w 288915"/>
                <a:gd name="connsiteY8" fmla="*/ 0 h 2221962"/>
                <a:gd name="connsiteX9" fmla="*/ 232323 w 288915"/>
                <a:gd name="connsiteY9" fmla="*/ 71484 h 2221962"/>
                <a:gd name="connsiteX10" fmla="*/ 250194 w 288915"/>
                <a:gd name="connsiteY10" fmla="*/ 95312 h 2221962"/>
                <a:gd name="connsiteX11" fmla="*/ 268065 w 288915"/>
                <a:gd name="connsiteY11" fmla="*/ 128076 h 2221962"/>
                <a:gd name="connsiteX12" fmla="*/ 282958 w 288915"/>
                <a:gd name="connsiteY12" fmla="*/ 163818 h 2221962"/>
                <a:gd name="connsiteX13" fmla="*/ 288915 w 288915"/>
                <a:gd name="connsiteY13" fmla="*/ 211474 h 2221962"/>
                <a:gd name="connsiteX14" fmla="*/ 288915 w 288915"/>
                <a:gd name="connsiteY14" fmla="*/ 419969 h 2221962"/>
                <a:gd name="connsiteX15" fmla="*/ 285936 w 288915"/>
                <a:gd name="connsiteY15" fmla="*/ 938228 h 2221962"/>
                <a:gd name="connsiteX16" fmla="*/ 279979 w 288915"/>
                <a:gd name="connsiteY16" fmla="*/ 1307562 h 2221962"/>
                <a:gd name="connsiteX17" fmla="*/ 268065 w 288915"/>
                <a:gd name="connsiteY17" fmla="*/ 1703703 h 2221962"/>
                <a:gd name="connsiteX18" fmla="*/ 268065 w 288915"/>
                <a:gd name="connsiteY18" fmla="*/ 1873478 h 2221962"/>
                <a:gd name="connsiteX19" fmla="*/ 268065 w 288915"/>
                <a:gd name="connsiteY19" fmla="*/ 1950919 h 2221962"/>
                <a:gd name="connsiteX20" fmla="*/ 268065 w 288915"/>
                <a:gd name="connsiteY20" fmla="*/ 2007510 h 2221962"/>
                <a:gd name="connsiteX21" fmla="*/ 262108 w 288915"/>
                <a:gd name="connsiteY21" fmla="*/ 2073037 h 2221962"/>
                <a:gd name="connsiteX22" fmla="*/ 250194 w 288915"/>
                <a:gd name="connsiteY22" fmla="*/ 2129629 h 2221962"/>
                <a:gd name="connsiteX23" fmla="*/ 238280 w 288915"/>
                <a:gd name="connsiteY23" fmla="*/ 2171328 h 2221962"/>
                <a:gd name="connsiteX24" fmla="*/ 214452 w 288915"/>
                <a:gd name="connsiteY24" fmla="*/ 2207070 h 2221962"/>
                <a:gd name="connsiteX25" fmla="*/ 199560 w 288915"/>
                <a:gd name="connsiteY25" fmla="*/ 2218984 h 2221962"/>
                <a:gd name="connsiteX26" fmla="*/ 184667 w 288915"/>
                <a:gd name="connsiteY26" fmla="*/ 2221962 h 2221962"/>
                <a:gd name="connsiteX27" fmla="*/ 166796 w 288915"/>
                <a:gd name="connsiteY27" fmla="*/ 2221962 h 2221962"/>
                <a:gd name="connsiteX28" fmla="*/ 145947 w 288915"/>
                <a:gd name="connsiteY28" fmla="*/ 2210048 h 2221962"/>
                <a:gd name="connsiteX29" fmla="*/ 110205 w 288915"/>
                <a:gd name="connsiteY29" fmla="*/ 2180263 h 2221962"/>
                <a:gd name="connsiteX30" fmla="*/ 89355 w 288915"/>
                <a:gd name="connsiteY30" fmla="*/ 2159414 h 2221962"/>
                <a:gd name="connsiteX31" fmla="*/ 59570 w 288915"/>
                <a:gd name="connsiteY31" fmla="*/ 2108779 h 2221962"/>
                <a:gd name="connsiteX32" fmla="*/ 35742 w 288915"/>
                <a:gd name="connsiteY32" fmla="*/ 2055166 h 2221962"/>
                <a:gd name="connsiteX33" fmla="*/ 14893 w 288915"/>
                <a:gd name="connsiteY33" fmla="*/ 1992618 h 2221962"/>
                <a:gd name="connsiteX34" fmla="*/ 0 w 288915"/>
                <a:gd name="connsiteY34" fmla="*/ 1930069 h 2221962"/>
                <a:gd name="connsiteX35" fmla="*/ 0 w 288915"/>
                <a:gd name="connsiteY35" fmla="*/ 1894327 h 2221962"/>
                <a:gd name="connsiteX36" fmla="*/ 8936 w 288915"/>
                <a:gd name="connsiteY36" fmla="*/ 1852628 h 2221962"/>
                <a:gd name="connsiteX37" fmla="*/ 29785 w 288915"/>
                <a:gd name="connsiteY37" fmla="*/ 1763273 h 2221962"/>
                <a:gd name="connsiteX38" fmla="*/ 41699 w 288915"/>
                <a:gd name="connsiteY38" fmla="*/ 1697746 h 2221962"/>
                <a:gd name="connsiteX39" fmla="*/ 53613 w 288915"/>
                <a:gd name="connsiteY39" fmla="*/ 1623283 h 2221962"/>
                <a:gd name="connsiteX40" fmla="*/ 62549 w 288915"/>
                <a:gd name="connsiteY40" fmla="*/ 1545842 h 2221962"/>
                <a:gd name="connsiteX41" fmla="*/ 68506 w 288915"/>
                <a:gd name="connsiteY41" fmla="*/ 1456487 h 2221962"/>
                <a:gd name="connsiteX42" fmla="*/ 74463 w 288915"/>
                <a:gd name="connsiteY42" fmla="*/ 1289691 h 2221962"/>
                <a:gd name="connsiteX43" fmla="*/ 92334 w 288915"/>
                <a:gd name="connsiteY43" fmla="*/ 896529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915" h="2221962">
                  <a:moveTo>
                    <a:pt x="92334" y="896529"/>
                  </a:moveTo>
                  <a:lnTo>
                    <a:pt x="104248" y="595700"/>
                  </a:lnTo>
                  <a:lnTo>
                    <a:pt x="110205" y="476560"/>
                  </a:lnTo>
                  <a:lnTo>
                    <a:pt x="110205" y="425926"/>
                  </a:lnTo>
                  <a:lnTo>
                    <a:pt x="107226" y="366356"/>
                  </a:lnTo>
                  <a:lnTo>
                    <a:pt x="101269" y="294872"/>
                  </a:lnTo>
                  <a:lnTo>
                    <a:pt x="89355" y="241259"/>
                  </a:lnTo>
                  <a:lnTo>
                    <a:pt x="56592" y="142968"/>
                  </a:lnTo>
                  <a:lnTo>
                    <a:pt x="163818" y="0"/>
                  </a:lnTo>
                  <a:lnTo>
                    <a:pt x="232323" y="71484"/>
                  </a:lnTo>
                  <a:lnTo>
                    <a:pt x="250194" y="95312"/>
                  </a:lnTo>
                  <a:lnTo>
                    <a:pt x="268065" y="128076"/>
                  </a:lnTo>
                  <a:lnTo>
                    <a:pt x="282958" y="163818"/>
                  </a:lnTo>
                  <a:lnTo>
                    <a:pt x="288915" y="211474"/>
                  </a:lnTo>
                  <a:lnTo>
                    <a:pt x="288915" y="419969"/>
                  </a:lnTo>
                  <a:lnTo>
                    <a:pt x="285936" y="938228"/>
                  </a:lnTo>
                  <a:cubicBezTo>
                    <a:pt x="283950" y="1061339"/>
                    <a:pt x="281965" y="1184451"/>
                    <a:pt x="279979" y="1307562"/>
                  </a:cubicBezTo>
                  <a:lnTo>
                    <a:pt x="268065" y="1703703"/>
                  </a:lnTo>
                  <a:lnTo>
                    <a:pt x="268065" y="1873478"/>
                  </a:lnTo>
                  <a:lnTo>
                    <a:pt x="268065" y="1950919"/>
                  </a:lnTo>
                  <a:lnTo>
                    <a:pt x="268065" y="2007510"/>
                  </a:lnTo>
                  <a:lnTo>
                    <a:pt x="262108" y="2073037"/>
                  </a:lnTo>
                  <a:lnTo>
                    <a:pt x="250194" y="2129629"/>
                  </a:lnTo>
                  <a:lnTo>
                    <a:pt x="238280" y="2171328"/>
                  </a:lnTo>
                  <a:lnTo>
                    <a:pt x="214452" y="2207070"/>
                  </a:lnTo>
                  <a:lnTo>
                    <a:pt x="199560" y="2218984"/>
                  </a:lnTo>
                  <a:lnTo>
                    <a:pt x="184667" y="2221962"/>
                  </a:lnTo>
                  <a:lnTo>
                    <a:pt x="166796" y="2221962"/>
                  </a:lnTo>
                  <a:lnTo>
                    <a:pt x="145947" y="2210048"/>
                  </a:lnTo>
                  <a:lnTo>
                    <a:pt x="110205" y="2180263"/>
                  </a:lnTo>
                  <a:lnTo>
                    <a:pt x="89355" y="2159414"/>
                  </a:lnTo>
                  <a:lnTo>
                    <a:pt x="59570" y="2108779"/>
                  </a:lnTo>
                  <a:lnTo>
                    <a:pt x="35742" y="2055166"/>
                  </a:lnTo>
                  <a:lnTo>
                    <a:pt x="14893" y="1992618"/>
                  </a:lnTo>
                  <a:lnTo>
                    <a:pt x="0" y="1930069"/>
                  </a:lnTo>
                  <a:lnTo>
                    <a:pt x="0" y="1894327"/>
                  </a:lnTo>
                  <a:lnTo>
                    <a:pt x="8936" y="1852628"/>
                  </a:lnTo>
                  <a:lnTo>
                    <a:pt x="29785" y="1763273"/>
                  </a:lnTo>
                  <a:lnTo>
                    <a:pt x="41699" y="1697746"/>
                  </a:lnTo>
                  <a:lnTo>
                    <a:pt x="53613" y="1623283"/>
                  </a:lnTo>
                  <a:lnTo>
                    <a:pt x="62549" y="1545842"/>
                  </a:lnTo>
                  <a:lnTo>
                    <a:pt x="68506" y="1456487"/>
                  </a:lnTo>
                  <a:lnTo>
                    <a:pt x="74463" y="1289691"/>
                  </a:lnTo>
                  <a:lnTo>
                    <a:pt x="92334" y="896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64">
              <a:extLst>
                <a:ext uri="{FF2B5EF4-FFF2-40B4-BE49-F238E27FC236}">
                  <a16:creationId xmlns:a16="http://schemas.microsoft.com/office/drawing/2014/main" id="{E7545F06-0AE6-4EA6-A5DF-1CB35E6FF034}"/>
                </a:ext>
              </a:extLst>
            </p:cNvPr>
            <p:cNvSpPr/>
            <p:nvPr/>
          </p:nvSpPr>
          <p:spPr>
            <a:xfrm>
              <a:off x="5776913" y="3141663"/>
              <a:ext cx="481013" cy="896937"/>
            </a:xfrm>
            <a:custGeom>
              <a:avLst/>
              <a:gdLst>
                <a:gd name="connsiteX0" fmla="*/ 116681 w 481012"/>
                <a:gd name="connsiteY0" fmla="*/ 500062 h 897731"/>
                <a:gd name="connsiteX1" fmla="*/ 169068 w 481012"/>
                <a:gd name="connsiteY1" fmla="*/ 300037 h 897731"/>
                <a:gd name="connsiteX2" fmla="*/ 180975 w 481012"/>
                <a:gd name="connsiteY2" fmla="*/ 259556 h 897731"/>
                <a:gd name="connsiteX3" fmla="*/ 188118 w 481012"/>
                <a:gd name="connsiteY3" fmla="*/ 226219 h 897731"/>
                <a:gd name="connsiteX4" fmla="*/ 192881 w 481012"/>
                <a:gd name="connsiteY4" fmla="*/ 197644 h 897731"/>
                <a:gd name="connsiteX5" fmla="*/ 192881 w 481012"/>
                <a:gd name="connsiteY5" fmla="*/ 178594 h 897731"/>
                <a:gd name="connsiteX6" fmla="*/ 188118 w 481012"/>
                <a:gd name="connsiteY6" fmla="*/ 154781 h 897731"/>
                <a:gd name="connsiteX7" fmla="*/ 178593 w 481012"/>
                <a:gd name="connsiteY7" fmla="*/ 138112 h 897731"/>
                <a:gd name="connsiteX8" fmla="*/ 164306 w 481012"/>
                <a:gd name="connsiteY8" fmla="*/ 121444 h 897731"/>
                <a:gd name="connsiteX9" fmla="*/ 147637 w 481012"/>
                <a:gd name="connsiteY9" fmla="*/ 107156 h 897731"/>
                <a:gd name="connsiteX10" fmla="*/ 121443 w 481012"/>
                <a:gd name="connsiteY10" fmla="*/ 95250 h 897731"/>
                <a:gd name="connsiteX11" fmla="*/ 59531 w 481012"/>
                <a:gd name="connsiteY11" fmla="*/ 76200 h 897731"/>
                <a:gd name="connsiteX12" fmla="*/ 4762 w 481012"/>
                <a:gd name="connsiteY12" fmla="*/ 45244 h 897731"/>
                <a:gd name="connsiteX13" fmla="*/ 321468 w 481012"/>
                <a:gd name="connsiteY13" fmla="*/ 0 h 897731"/>
                <a:gd name="connsiteX14" fmla="*/ 385762 w 481012"/>
                <a:gd name="connsiteY14" fmla="*/ 59531 h 897731"/>
                <a:gd name="connsiteX15" fmla="*/ 421481 w 481012"/>
                <a:gd name="connsiteY15" fmla="*/ 88106 h 897731"/>
                <a:gd name="connsiteX16" fmla="*/ 452437 w 481012"/>
                <a:gd name="connsiteY16" fmla="*/ 116681 h 897731"/>
                <a:gd name="connsiteX17" fmla="*/ 471487 w 481012"/>
                <a:gd name="connsiteY17" fmla="*/ 142875 h 897731"/>
                <a:gd name="connsiteX18" fmla="*/ 478631 w 481012"/>
                <a:gd name="connsiteY18" fmla="*/ 161925 h 897731"/>
                <a:gd name="connsiteX19" fmla="*/ 481012 w 481012"/>
                <a:gd name="connsiteY19" fmla="*/ 183356 h 897731"/>
                <a:gd name="connsiteX20" fmla="*/ 476250 w 481012"/>
                <a:gd name="connsiteY20" fmla="*/ 202406 h 897731"/>
                <a:gd name="connsiteX21" fmla="*/ 461962 w 481012"/>
                <a:gd name="connsiteY21" fmla="*/ 219075 h 897731"/>
                <a:gd name="connsiteX22" fmla="*/ 445293 w 481012"/>
                <a:gd name="connsiteY22" fmla="*/ 230981 h 897731"/>
                <a:gd name="connsiteX23" fmla="*/ 423862 w 481012"/>
                <a:gd name="connsiteY23" fmla="*/ 240506 h 897731"/>
                <a:gd name="connsiteX24" fmla="*/ 416718 w 481012"/>
                <a:gd name="connsiteY24" fmla="*/ 245269 h 897731"/>
                <a:gd name="connsiteX25" fmla="*/ 345281 w 481012"/>
                <a:gd name="connsiteY25" fmla="*/ 378619 h 897731"/>
                <a:gd name="connsiteX26" fmla="*/ 242887 w 481012"/>
                <a:gd name="connsiteY26" fmla="*/ 571500 h 897731"/>
                <a:gd name="connsiteX27" fmla="*/ 73818 w 481012"/>
                <a:gd name="connsiteY27" fmla="*/ 892969 h 897731"/>
                <a:gd name="connsiteX28" fmla="*/ 0 w 481012"/>
                <a:gd name="connsiteY28" fmla="*/ 897731 h 897731"/>
                <a:gd name="connsiteX29" fmla="*/ 26193 w 481012"/>
                <a:gd name="connsiteY29" fmla="*/ 802481 h 897731"/>
                <a:gd name="connsiteX30" fmla="*/ 71437 w 481012"/>
                <a:gd name="connsiteY30" fmla="*/ 657225 h 897731"/>
                <a:gd name="connsiteX31" fmla="*/ 116681 w 481012"/>
                <a:gd name="connsiteY31" fmla="*/ 500062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97731">
                  <a:moveTo>
                    <a:pt x="116681" y="500062"/>
                  </a:moveTo>
                  <a:lnTo>
                    <a:pt x="169068" y="300037"/>
                  </a:lnTo>
                  <a:lnTo>
                    <a:pt x="180975" y="259556"/>
                  </a:lnTo>
                  <a:lnTo>
                    <a:pt x="188118" y="226219"/>
                  </a:lnTo>
                  <a:lnTo>
                    <a:pt x="192881" y="197644"/>
                  </a:lnTo>
                  <a:lnTo>
                    <a:pt x="192881" y="178594"/>
                  </a:lnTo>
                  <a:lnTo>
                    <a:pt x="188118" y="154781"/>
                  </a:lnTo>
                  <a:lnTo>
                    <a:pt x="178593" y="138112"/>
                  </a:lnTo>
                  <a:lnTo>
                    <a:pt x="164306" y="121444"/>
                  </a:lnTo>
                  <a:lnTo>
                    <a:pt x="147637" y="107156"/>
                  </a:lnTo>
                  <a:lnTo>
                    <a:pt x="121443" y="95250"/>
                  </a:lnTo>
                  <a:lnTo>
                    <a:pt x="59531" y="76200"/>
                  </a:lnTo>
                  <a:lnTo>
                    <a:pt x="4762" y="45244"/>
                  </a:lnTo>
                  <a:lnTo>
                    <a:pt x="321468" y="0"/>
                  </a:lnTo>
                  <a:lnTo>
                    <a:pt x="385762" y="59531"/>
                  </a:lnTo>
                  <a:lnTo>
                    <a:pt x="421481" y="88106"/>
                  </a:lnTo>
                  <a:lnTo>
                    <a:pt x="452437" y="116681"/>
                  </a:lnTo>
                  <a:lnTo>
                    <a:pt x="471487" y="142875"/>
                  </a:lnTo>
                  <a:lnTo>
                    <a:pt x="478631" y="161925"/>
                  </a:lnTo>
                  <a:lnTo>
                    <a:pt x="481012" y="183356"/>
                  </a:lnTo>
                  <a:lnTo>
                    <a:pt x="476250" y="202406"/>
                  </a:lnTo>
                  <a:lnTo>
                    <a:pt x="461962" y="219075"/>
                  </a:lnTo>
                  <a:lnTo>
                    <a:pt x="445293" y="230981"/>
                  </a:lnTo>
                  <a:lnTo>
                    <a:pt x="423862" y="240506"/>
                  </a:lnTo>
                  <a:lnTo>
                    <a:pt x="416718" y="245269"/>
                  </a:lnTo>
                  <a:lnTo>
                    <a:pt x="345281" y="378619"/>
                  </a:lnTo>
                  <a:lnTo>
                    <a:pt x="242887" y="571500"/>
                  </a:lnTo>
                  <a:lnTo>
                    <a:pt x="73818" y="892969"/>
                  </a:lnTo>
                  <a:lnTo>
                    <a:pt x="0" y="897731"/>
                  </a:lnTo>
                  <a:lnTo>
                    <a:pt x="26193" y="802481"/>
                  </a:lnTo>
                  <a:lnTo>
                    <a:pt x="71437" y="657225"/>
                  </a:lnTo>
                  <a:lnTo>
                    <a:pt x="116681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66">
              <a:extLst>
                <a:ext uri="{FF2B5EF4-FFF2-40B4-BE49-F238E27FC236}">
                  <a16:creationId xmlns:a16="http://schemas.microsoft.com/office/drawing/2014/main" id="{43963DBD-DE2D-4444-BBB2-FFBE1C2A5CF2}"/>
                </a:ext>
              </a:extLst>
            </p:cNvPr>
            <p:cNvSpPr/>
            <p:nvPr/>
          </p:nvSpPr>
          <p:spPr>
            <a:xfrm>
              <a:off x="5543551" y="3790950"/>
              <a:ext cx="1436687" cy="2087563"/>
            </a:xfrm>
            <a:custGeom>
              <a:avLst/>
              <a:gdLst>
                <a:gd name="connsiteX0" fmla="*/ 778329 w 1436914"/>
                <a:gd name="connsiteY0" fmla="*/ 247650 h 2087336"/>
                <a:gd name="connsiteX1" fmla="*/ 579664 w 1436914"/>
                <a:gd name="connsiteY1" fmla="*/ 266700 h 2087336"/>
                <a:gd name="connsiteX2" fmla="*/ 416379 w 1436914"/>
                <a:gd name="connsiteY2" fmla="*/ 285750 h 2087336"/>
                <a:gd name="connsiteX3" fmla="*/ 293914 w 1436914"/>
                <a:gd name="connsiteY3" fmla="*/ 302079 h 2087336"/>
                <a:gd name="connsiteX4" fmla="*/ 225879 w 1436914"/>
                <a:gd name="connsiteY4" fmla="*/ 310243 h 2087336"/>
                <a:gd name="connsiteX5" fmla="*/ 81643 w 1436914"/>
                <a:gd name="connsiteY5" fmla="*/ 307521 h 2087336"/>
                <a:gd name="connsiteX6" fmla="*/ 48986 w 1436914"/>
                <a:gd name="connsiteY6" fmla="*/ 307521 h 2087336"/>
                <a:gd name="connsiteX7" fmla="*/ 0 w 1436914"/>
                <a:gd name="connsiteY7" fmla="*/ 168729 h 2087336"/>
                <a:gd name="connsiteX8" fmla="*/ 46264 w 1436914"/>
                <a:gd name="connsiteY8" fmla="*/ 190500 h 2087336"/>
                <a:gd name="connsiteX9" fmla="*/ 70757 w 1436914"/>
                <a:gd name="connsiteY9" fmla="*/ 195943 h 2087336"/>
                <a:gd name="connsiteX10" fmla="*/ 106136 w 1436914"/>
                <a:gd name="connsiteY10" fmla="*/ 195943 h 2087336"/>
                <a:gd name="connsiteX11" fmla="*/ 166007 w 1436914"/>
                <a:gd name="connsiteY11" fmla="*/ 190500 h 2087336"/>
                <a:gd name="connsiteX12" fmla="*/ 266700 w 1436914"/>
                <a:gd name="connsiteY12" fmla="*/ 174171 h 2087336"/>
                <a:gd name="connsiteX13" fmla="*/ 372836 w 1436914"/>
                <a:gd name="connsiteY13" fmla="*/ 168729 h 2087336"/>
                <a:gd name="connsiteX14" fmla="*/ 473529 w 1436914"/>
                <a:gd name="connsiteY14" fmla="*/ 152400 h 2087336"/>
                <a:gd name="connsiteX15" fmla="*/ 688521 w 1436914"/>
                <a:gd name="connsiteY15" fmla="*/ 114300 h 2087336"/>
                <a:gd name="connsiteX16" fmla="*/ 835479 w 1436914"/>
                <a:gd name="connsiteY16" fmla="*/ 87086 h 2087336"/>
                <a:gd name="connsiteX17" fmla="*/ 881743 w 1436914"/>
                <a:gd name="connsiteY17" fmla="*/ 76200 h 2087336"/>
                <a:gd name="connsiteX18" fmla="*/ 933450 w 1436914"/>
                <a:gd name="connsiteY18" fmla="*/ 59871 h 2087336"/>
                <a:gd name="connsiteX19" fmla="*/ 987879 w 1436914"/>
                <a:gd name="connsiteY19" fmla="*/ 40821 h 2087336"/>
                <a:gd name="connsiteX20" fmla="*/ 1039586 w 1436914"/>
                <a:gd name="connsiteY20" fmla="*/ 16329 h 2087336"/>
                <a:gd name="connsiteX21" fmla="*/ 1069521 w 1436914"/>
                <a:gd name="connsiteY21" fmla="*/ 2721 h 2087336"/>
                <a:gd name="connsiteX22" fmla="*/ 1083129 w 1436914"/>
                <a:gd name="connsiteY22" fmla="*/ 0 h 2087336"/>
                <a:gd name="connsiteX23" fmla="*/ 1102179 w 1436914"/>
                <a:gd name="connsiteY23" fmla="*/ 2721 h 2087336"/>
                <a:gd name="connsiteX24" fmla="*/ 1151164 w 1436914"/>
                <a:gd name="connsiteY24" fmla="*/ 24493 h 2087336"/>
                <a:gd name="connsiteX25" fmla="*/ 1208314 w 1436914"/>
                <a:gd name="connsiteY25" fmla="*/ 51707 h 2087336"/>
                <a:gd name="connsiteX26" fmla="*/ 1246414 w 1436914"/>
                <a:gd name="connsiteY26" fmla="*/ 78921 h 2087336"/>
                <a:gd name="connsiteX27" fmla="*/ 1319893 w 1436914"/>
                <a:gd name="connsiteY27" fmla="*/ 133350 h 2087336"/>
                <a:gd name="connsiteX28" fmla="*/ 1357993 w 1436914"/>
                <a:gd name="connsiteY28" fmla="*/ 166007 h 2087336"/>
                <a:gd name="connsiteX29" fmla="*/ 1393371 w 1436914"/>
                <a:gd name="connsiteY29" fmla="*/ 201386 h 2087336"/>
                <a:gd name="connsiteX30" fmla="*/ 1412421 w 1436914"/>
                <a:gd name="connsiteY30" fmla="*/ 223157 h 2087336"/>
                <a:gd name="connsiteX31" fmla="*/ 1426029 w 1436914"/>
                <a:gd name="connsiteY31" fmla="*/ 244929 h 2087336"/>
                <a:gd name="connsiteX32" fmla="*/ 1434193 w 1436914"/>
                <a:gd name="connsiteY32" fmla="*/ 263979 h 2087336"/>
                <a:gd name="connsiteX33" fmla="*/ 1436914 w 1436914"/>
                <a:gd name="connsiteY33" fmla="*/ 285750 h 2087336"/>
                <a:gd name="connsiteX34" fmla="*/ 1431471 w 1436914"/>
                <a:gd name="connsiteY34" fmla="*/ 310243 h 2087336"/>
                <a:gd name="connsiteX35" fmla="*/ 1420586 w 1436914"/>
                <a:gd name="connsiteY35" fmla="*/ 321129 h 2087336"/>
                <a:gd name="connsiteX36" fmla="*/ 1409700 w 1436914"/>
                <a:gd name="connsiteY36" fmla="*/ 334736 h 2087336"/>
                <a:gd name="connsiteX37" fmla="*/ 1371600 w 1436914"/>
                <a:gd name="connsiteY37" fmla="*/ 424543 h 2087336"/>
                <a:gd name="connsiteX38" fmla="*/ 1366157 w 1436914"/>
                <a:gd name="connsiteY38" fmla="*/ 459921 h 2087336"/>
                <a:gd name="connsiteX39" fmla="*/ 1357993 w 1436914"/>
                <a:gd name="connsiteY39" fmla="*/ 644979 h 2087336"/>
                <a:gd name="connsiteX40" fmla="*/ 1341664 w 1436914"/>
                <a:gd name="connsiteY40" fmla="*/ 1034143 h 2087336"/>
                <a:gd name="connsiteX41" fmla="*/ 1330779 w 1436914"/>
                <a:gd name="connsiteY41" fmla="*/ 1398814 h 2087336"/>
                <a:gd name="connsiteX42" fmla="*/ 1322614 w 1436914"/>
                <a:gd name="connsiteY42" fmla="*/ 1864179 h 2087336"/>
                <a:gd name="connsiteX43" fmla="*/ 1319893 w 1436914"/>
                <a:gd name="connsiteY43" fmla="*/ 1929493 h 2087336"/>
                <a:gd name="connsiteX44" fmla="*/ 1317171 w 1436914"/>
                <a:gd name="connsiteY44" fmla="*/ 1951264 h 2087336"/>
                <a:gd name="connsiteX45" fmla="*/ 1303564 w 1436914"/>
                <a:gd name="connsiteY45" fmla="*/ 1992086 h 2087336"/>
                <a:gd name="connsiteX46" fmla="*/ 1284514 w 1436914"/>
                <a:gd name="connsiteY46" fmla="*/ 2032907 h 2087336"/>
                <a:gd name="connsiteX47" fmla="*/ 1262743 w 1436914"/>
                <a:gd name="connsiteY47" fmla="*/ 2062843 h 2087336"/>
                <a:gd name="connsiteX48" fmla="*/ 1249136 w 1436914"/>
                <a:gd name="connsiteY48" fmla="*/ 2076450 h 2087336"/>
                <a:gd name="connsiteX49" fmla="*/ 1230086 w 1436914"/>
                <a:gd name="connsiteY49" fmla="*/ 2084614 h 2087336"/>
                <a:gd name="connsiteX50" fmla="*/ 1213757 w 1436914"/>
                <a:gd name="connsiteY50" fmla="*/ 2087336 h 2087336"/>
                <a:gd name="connsiteX51" fmla="*/ 1202871 w 1436914"/>
                <a:gd name="connsiteY51" fmla="*/ 2087336 h 2087336"/>
                <a:gd name="connsiteX52" fmla="*/ 1175657 w 1436914"/>
                <a:gd name="connsiteY52" fmla="*/ 2076450 h 2087336"/>
                <a:gd name="connsiteX53" fmla="*/ 1143000 w 1436914"/>
                <a:gd name="connsiteY53" fmla="*/ 2051957 h 2087336"/>
                <a:gd name="connsiteX54" fmla="*/ 1115786 w 1436914"/>
                <a:gd name="connsiteY54" fmla="*/ 2019300 h 2087336"/>
                <a:gd name="connsiteX55" fmla="*/ 1104900 w 1436914"/>
                <a:gd name="connsiteY55" fmla="*/ 1997529 h 2087336"/>
                <a:gd name="connsiteX56" fmla="*/ 1091293 w 1436914"/>
                <a:gd name="connsiteY56" fmla="*/ 1962150 h 2087336"/>
                <a:gd name="connsiteX57" fmla="*/ 1083129 w 1436914"/>
                <a:gd name="connsiteY57" fmla="*/ 1921329 h 2087336"/>
                <a:gd name="connsiteX58" fmla="*/ 1074964 w 1436914"/>
                <a:gd name="connsiteY58" fmla="*/ 1828800 h 2087336"/>
                <a:gd name="connsiteX59" fmla="*/ 1074964 w 1436914"/>
                <a:gd name="connsiteY59" fmla="*/ 1641021 h 2087336"/>
                <a:gd name="connsiteX60" fmla="*/ 1074964 w 1436914"/>
                <a:gd name="connsiteY60" fmla="*/ 1330779 h 2087336"/>
                <a:gd name="connsiteX61" fmla="*/ 1074964 w 1436914"/>
                <a:gd name="connsiteY61" fmla="*/ 933450 h 2087336"/>
                <a:gd name="connsiteX62" fmla="*/ 1083129 w 1436914"/>
                <a:gd name="connsiteY62" fmla="*/ 721179 h 2087336"/>
                <a:gd name="connsiteX63" fmla="*/ 1094014 w 1436914"/>
                <a:gd name="connsiteY63" fmla="*/ 563336 h 2087336"/>
                <a:gd name="connsiteX64" fmla="*/ 1096736 w 1436914"/>
                <a:gd name="connsiteY64" fmla="*/ 410936 h 2087336"/>
                <a:gd name="connsiteX65" fmla="*/ 1096736 w 1436914"/>
                <a:gd name="connsiteY65" fmla="*/ 312964 h 2087336"/>
                <a:gd name="connsiteX66" fmla="*/ 1091293 w 1436914"/>
                <a:gd name="connsiteY66" fmla="*/ 272143 h 2087336"/>
                <a:gd name="connsiteX67" fmla="*/ 1083129 w 1436914"/>
                <a:gd name="connsiteY67" fmla="*/ 255814 h 2087336"/>
                <a:gd name="connsiteX68" fmla="*/ 1077686 w 1436914"/>
                <a:gd name="connsiteY68" fmla="*/ 244929 h 2087336"/>
                <a:gd name="connsiteX69" fmla="*/ 1055914 w 1436914"/>
                <a:gd name="connsiteY69" fmla="*/ 231321 h 2087336"/>
                <a:gd name="connsiteX70" fmla="*/ 1023257 w 1436914"/>
                <a:gd name="connsiteY70" fmla="*/ 223157 h 2087336"/>
                <a:gd name="connsiteX71" fmla="*/ 993321 w 1436914"/>
                <a:gd name="connsiteY71" fmla="*/ 217714 h 2087336"/>
                <a:gd name="connsiteX72" fmla="*/ 881743 w 1436914"/>
                <a:gd name="connsiteY72" fmla="*/ 231321 h 2087336"/>
                <a:gd name="connsiteX73" fmla="*/ 778329 w 1436914"/>
                <a:gd name="connsiteY73" fmla="*/ 247650 h 208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36914" h="2087336">
                  <a:moveTo>
                    <a:pt x="778329" y="247650"/>
                  </a:moveTo>
                  <a:lnTo>
                    <a:pt x="579664" y="266700"/>
                  </a:lnTo>
                  <a:lnTo>
                    <a:pt x="416379" y="285750"/>
                  </a:lnTo>
                  <a:lnTo>
                    <a:pt x="293914" y="302079"/>
                  </a:lnTo>
                  <a:lnTo>
                    <a:pt x="225879" y="310243"/>
                  </a:lnTo>
                  <a:lnTo>
                    <a:pt x="81643" y="307521"/>
                  </a:lnTo>
                  <a:lnTo>
                    <a:pt x="48986" y="307521"/>
                  </a:lnTo>
                  <a:lnTo>
                    <a:pt x="0" y="168729"/>
                  </a:lnTo>
                  <a:lnTo>
                    <a:pt x="46264" y="190500"/>
                  </a:lnTo>
                  <a:lnTo>
                    <a:pt x="70757" y="195943"/>
                  </a:lnTo>
                  <a:lnTo>
                    <a:pt x="106136" y="195943"/>
                  </a:lnTo>
                  <a:lnTo>
                    <a:pt x="166007" y="190500"/>
                  </a:lnTo>
                  <a:lnTo>
                    <a:pt x="266700" y="174171"/>
                  </a:lnTo>
                  <a:lnTo>
                    <a:pt x="372836" y="168729"/>
                  </a:lnTo>
                  <a:lnTo>
                    <a:pt x="473529" y="152400"/>
                  </a:lnTo>
                  <a:lnTo>
                    <a:pt x="688521" y="114300"/>
                  </a:lnTo>
                  <a:lnTo>
                    <a:pt x="835479" y="87086"/>
                  </a:lnTo>
                  <a:lnTo>
                    <a:pt x="881743" y="76200"/>
                  </a:lnTo>
                  <a:lnTo>
                    <a:pt x="933450" y="59871"/>
                  </a:lnTo>
                  <a:lnTo>
                    <a:pt x="987879" y="40821"/>
                  </a:lnTo>
                  <a:lnTo>
                    <a:pt x="1039586" y="16329"/>
                  </a:lnTo>
                  <a:lnTo>
                    <a:pt x="1069521" y="2721"/>
                  </a:lnTo>
                  <a:lnTo>
                    <a:pt x="1083129" y="0"/>
                  </a:lnTo>
                  <a:lnTo>
                    <a:pt x="1102179" y="2721"/>
                  </a:lnTo>
                  <a:lnTo>
                    <a:pt x="1151164" y="24493"/>
                  </a:lnTo>
                  <a:lnTo>
                    <a:pt x="1208314" y="51707"/>
                  </a:lnTo>
                  <a:lnTo>
                    <a:pt x="1246414" y="78921"/>
                  </a:lnTo>
                  <a:lnTo>
                    <a:pt x="1319893" y="133350"/>
                  </a:lnTo>
                  <a:lnTo>
                    <a:pt x="1357993" y="166007"/>
                  </a:lnTo>
                  <a:lnTo>
                    <a:pt x="1393371" y="201386"/>
                  </a:lnTo>
                  <a:lnTo>
                    <a:pt x="1412421" y="223157"/>
                  </a:lnTo>
                  <a:lnTo>
                    <a:pt x="1426029" y="244929"/>
                  </a:lnTo>
                  <a:lnTo>
                    <a:pt x="1434193" y="263979"/>
                  </a:lnTo>
                  <a:lnTo>
                    <a:pt x="1436914" y="285750"/>
                  </a:lnTo>
                  <a:lnTo>
                    <a:pt x="1431471" y="310243"/>
                  </a:lnTo>
                  <a:lnTo>
                    <a:pt x="1420586" y="321129"/>
                  </a:lnTo>
                  <a:lnTo>
                    <a:pt x="1409700" y="334736"/>
                  </a:lnTo>
                  <a:lnTo>
                    <a:pt x="1371600" y="424543"/>
                  </a:lnTo>
                  <a:lnTo>
                    <a:pt x="1366157" y="459921"/>
                  </a:lnTo>
                  <a:lnTo>
                    <a:pt x="1357993" y="644979"/>
                  </a:lnTo>
                  <a:lnTo>
                    <a:pt x="1341664" y="1034143"/>
                  </a:lnTo>
                  <a:lnTo>
                    <a:pt x="1330779" y="1398814"/>
                  </a:lnTo>
                  <a:lnTo>
                    <a:pt x="1322614" y="1864179"/>
                  </a:lnTo>
                  <a:lnTo>
                    <a:pt x="1319893" y="1929493"/>
                  </a:lnTo>
                  <a:lnTo>
                    <a:pt x="1317171" y="1951264"/>
                  </a:lnTo>
                  <a:lnTo>
                    <a:pt x="1303564" y="1992086"/>
                  </a:lnTo>
                  <a:lnTo>
                    <a:pt x="1284514" y="2032907"/>
                  </a:lnTo>
                  <a:lnTo>
                    <a:pt x="1262743" y="2062843"/>
                  </a:lnTo>
                  <a:lnTo>
                    <a:pt x="1249136" y="2076450"/>
                  </a:lnTo>
                  <a:lnTo>
                    <a:pt x="1230086" y="2084614"/>
                  </a:lnTo>
                  <a:lnTo>
                    <a:pt x="1213757" y="2087336"/>
                  </a:lnTo>
                  <a:lnTo>
                    <a:pt x="1202871" y="2087336"/>
                  </a:lnTo>
                  <a:lnTo>
                    <a:pt x="1175657" y="2076450"/>
                  </a:lnTo>
                  <a:lnTo>
                    <a:pt x="1143000" y="2051957"/>
                  </a:lnTo>
                  <a:lnTo>
                    <a:pt x="1115786" y="2019300"/>
                  </a:lnTo>
                  <a:lnTo>
                    <a:pt x="1104900" y="1997529"/>
                  </a:lnTo>
                  <a:lnTo>
                    <a:pt x="1091293" y="1962150"/>
                  </a:lnTo>
                  <a:lnTo>
                    <a:pt x="1083129" y="1921329"/>
                  </a:lnTo>
                  <a:lnTo>
                    <a:pt x="1074964" y="1828800"/>
                  </a:lnTo>
                  <a:lnTo>
                    <a:pt x="1074964" y="1641021"/>
                  </a:lnTo>
                  <a:lnTo>
                    <a:pt x="1074964" y="1330779"/>
                  </a:lnTo>
                  <a:lnTo>
                    <a:pt x="1074964" y="933450"/>
                  </a:lnTo>
                  <a:lnTo>
                    <a:pt x="1083129" y="721179"/>
                  </a:lnTo>
                  <a:lnTo>
                    <a:pt x="1094014" y="563336"/>
                  </a:lnTo>
                  <a:cubicBezTo>
                    <a:pt x="1094921" y="512536"/>
                    <a:pt x="1095829" y="461736"/>
                    <a:pt x="1096736" y="410936"/>
                  </a:cubicBezTo>
                  <a:lnTo>
                    <a:pt x="1096736" y="312964"/>
                  </a:lnTo>
                  <a:lnTo>
                    <a:pt x="1091293" y="272143"/>
                  </a:lnTo>
                  <a:lnTo>
                    <a:pt x="1083129" y="255814"/>
                  </a:lnTo>
                  <a:lnTo>
                    <a:pt x="1077686" y="244929"/>
                  </a:lnTo>
                  <a:lnTo>
                    <a:pt x="1055914" y="231321"/>
                  </a:lnTo>
                  <a:lnTo>
                    <a:pt x="1023257" y="223157"/>
                  </a:lnTo>
                  <a:lnTo>
                    <a:pt x="993321" y="217714"/>
                  </a:lnTo>
                  <a:lnTo>
                    <a:pt x="881743" y="231321"/>
                  </a:lnTo>
                  <a:lnTo>
                    <a:pt x="77832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67">
              <a:extLst>
                <a:ext uri="{FF2B5EF4-FFF2-40B4-BE49-F238E27FC236}">
                  <a16:creationId xmlns:a16="http://schemas.microsoft.com/office/drawing/2014/main" id="{889B95ED-C016-4373-85F3-88C61E66E881}"/>
                </a:ext>
              </a:extLst>
            </p:cNvPr>
            <p:cNvSpPr/>
            <p:nvPr/>
          </p:nvSpPr>
          <p:spPr>
            <a:xfrm>
              <a:off x="5599113" y="4591050"/>
              <a:ext cx="1108075" cy="290513"/>
            </a:xfrm>
            <a:custGeom>
              <a:avLst/>
              <a:gdLst>
                <a:gd name="connsiteX0" fmla="*/ 764381 w 1109662"/>
                <a:gd name="connsiteY0" fmla="*/ 23813 h 290513"/>
                <a:gd name="connsiteX1" fmla="*/ 538162 w 1109662"/>
                <a:gd name="connsiteY1" fmla="*/ 59531 h 290513"/>
                <a:gd name="connsiteX2" fmla="*/ 292894 w 1109662"/>
                <a:gd name="connsiteY2" fmla="*/ 97631 h 290513"/>
                <a:gd name="connsiteX3" fmla="*/ 0 w 1109662"/>
                <a:gd name="connsiteY3" fmla="*/ 142875 h 290513"/>
                <a:gd name="connsiteX4" fmla="*/ 9525 w 1109662"/>
                <a:gd name="connsiteY4" fmla="*/ 254794 h 290513"/>
                <a:gd name="connsiteX5" fmla="*/ 104775 w 1109662"/>
                <a:gd name="connsiteY5" fmla="*/ 278606 h 290513"/>
                <a:gd name="connsiteX6" fmla="*/ 166687 w 1109662"/>
                <a:gd name="connsiteY6" fmla="*/ 288131 h 290513"/>
                <a:gd name="connsiteX7" fmla="*/ 202406 w 1109662"/>
                <a:gd name="connsiteY7" fmla="*/ 290513 h 290513"/>
                <a:gd name="connsiteX8" fmla="*/ 230981 w 1109662"/>
                <a:gd name="connsiteY8" fmla="*/ 288131 h 290513"/>
                <a:gd name="connsiteX9" fmla="*/ 395287 w 1109662"/>
                <a:gd name="connsiteY9" fmla="*/ 250031 h 290513"/>
                <a:gd name="connsiteX10" fmla="*/ 642937 w 1109662"/>
                <a:gd name="connsiteY10" fmla="*/ 200025 h 290513"/>
                <a:gd name="connsiteX11" fmla="*/ 866775 w 1109662"/>
                <a:gd name="connsiteY11" fmla="*/ 154781 h 290513"/>
                <a:gd name="connsiteX12" fmla="*/ 935831 w 1109662"/>
                <a:gd name="connsiteY12" fmla="*/ 154781 h 290513"/>
                <a:gd name="connsiteX13" fmla="*/ 1081087 w 1109662"/>
                <a:gd name="connsiteY13" fmla="*/ 157163 h 290513"/>
                <a:gd name="connsiteX14" fmla="*/ 1109662 w 1109662"/>
                <a:gd name="connsiteY14" fmla="*/ 157163 h 290513"/>
                <a:gd name="connsiteX15" fmla="*/ 1107281 w 1109662"/>
                <a:gd name="connsiteY15" fmla="*/ 0 h 290513"/>
                <a:gd name="connsiteX16" fmla="*/ 973931 w 1109662"/>
                <a:gd name="connsiteY16" fmla="*/ 0 h 290513"/>
                <a:gd name="connsiteX17" fmla="*/ 909637 w 1109662"/>
                <a:gd name="connsiteY17" fmla="*/ 0 h 290513"/>
                <a:gd name="connsiteX18" fmla="*/ 764381 w 1109662"/>
                <a:gd name="connsiteY18" fmla="*/ 23813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662" h="290513">
                  <a:moveTo>
                    <a:pt x="764381" y="23813"/>
                  </a:moveTo>
                  <a:lnTo>
                    <a:pt x="538162" y="59531"/>
                  </a:lnTo>
                  <a:lnTo>
                    <a:pt x="292894" y="97631"/>
                  </a:lnTo>
                  <a:lnTo>
                    <a:pt x="0" y="142875"/>
                  </a:lnTo>
                  <a:lnTo>
                    <a:pt x="9525" y="254794"/>
                  </a:lnTo>
                  <a:lnTo>
                    <a:pt x="104775" y="278606"/>
                  </a:lnTo>
                  <a:lnTo>
                    <a:pt x="166687" y="288131"/>
                  </a:lnTo>
                  <a:lnTo>
                    <a:pt x="202406" y="290513"/>
                  </a:lnTo>
                  <a:lnTo>
                    <a:pt x="230981" y="288131"/>
                  </a:lnTo>
                  <a:lnTo>
                    <a:pt x="395287" y="250031"/>
                  </a:lnTo>
                  <a:lnTo>
                    <a:pt x="642937" y="200025"/>
                  </a:lnTo>
                  <a:lnTo>
                    <a:pt x="866775" y="154781"/>
                  </a:lnTo>
                  <a:lnTo>
                    <a:pt x="935831" y="154781"/>
                  </a:lnTo>
                  <a:lnTo>
                    <a:pt x="1081087" y="157163"/>
                  </a:lnTo>
                  <a:lnTo>
                    <a:pt x="1109662" y="157163"/>
                  </a:lnTo>
                  <a:cubicBezTo>
                    <a:pt x="1108868" y="104775"/>
                    <a:pt x="1108075" y="52388"/>
                    <a:pt x="1107281" y="0"/>
                  </a:cubicBezTo>
                  <a:lnTo>
                    <a:pt x="973931" y="0"/>
                  </a:lnTo>
                  <a:lnTo>
                    <a:pt x="909637" y="0"/>
                  </a:lnTo>
                  <a:lnTo>
                    <a:pt x="764381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68">
              <a:extLst>
                <a:ext uri="{FF2B5EF4-FFF2-40B4-BE49-F238E27FC236}">
                  <a16:creationId xmlns:a16="http://schemas.microsoft.com/office/drawing/2014/main" id="{928D47A6-1237-4C56-9CCD-7974A9B1D5F8}"/>
                </a:ext>
              </a:extLst>
            </p:cNvPr>
            <p:cNvSpPr/>
            <p:nvPr/>
          </p:nvSpPr>
          <p:spPr>
            <a:xfrm>
              <a:off x="5573713" y="5459413"/>
              <a:ext cx="1112838" cy="307975"/>
            </a:xfrm>
            <a:custGeom>
              <a:avLst/>
              <a:gdLst>
                <a:gd name="connsiteX0" fmla="*/ 795338 w 1112044"/>
                <a:gd name="connsiteY0" fmla="*/ 195263 h 307182"/>
                <a:gd name="connsiteX1" fmla="*/ 621507 w 1112044"/>
                <a:gd name="connsiteY1" fmla="*/ 214313 h 307182"/>
                <a:gd name="connsiteX2" fmla="*/ 440532 w 1112044"/>
                <a:gd name="connsiteY2" fmla="*/ 238125 h 307182"/>
                <a:gd name="connsiteX3" fmla="*/ 247650 w 1112044"/>
                <a:gd name="connsiteY3" fmla="*/ 266700 h 307182"/>
                <a:gd name="connsiteX4" fmla="*/ 4763 w 1112044"/>
                <a:gd name="connsiteY4" fmla="*/ 307182 h 307182"/>
                <a:gd name="connsiteX5" fmla="*/ 0 w 1112044"/>
                <a:gd name="connsiteY5" fmla="*/ 138113 h 307182"/>
                <a:gd name="connsiteX6" fmla="*/ 164307 w 1112044"/>
                <a:gd name="connsiteY6" fmla="*/ 128588 h 307182"/>
                <a:gd name="connsiteX7" fmla="*/ 307182 w 1112044"/>
                <a:gd name="connsiteY7" fmla="*/ 114300 h 307182"/>
                <a:gd name="connsiteX8" fmla="*/ 478632 w 1112044"/>
                <a:gd name="connsiteY8" fmla="*/ 90488 h 307182"/>
                <a:gd name="connsiteX9" fmla="*/ 692944 w 1112044"/>
                <a:gd name="connsiteY9" fmla="*/ 52388 h 307182"/>
                <a:gd name="connsiteX10" fmla="*/ 928688 w 1112044"/>
                <a:gd name="connsiteY10" fmla="*/ 0 h 307182"/>
                <a:gd name="connsiteX11" fmla="*/ 954882 w 1112044"/>
                <a:gd name="connsiteY11" fmla="*/ 4763 h 307182"/>
                <a:gd name="connsiteX12" fmla="*/ 992982 w 1112044"/>
                <a:gd name="connsiteY12" fmla="*/ 14288 h 307182"/>
                <a:gd name="connsiteX13" fmla="*/ 1107282 w 1112044"/>
                <a:gd name="connsiteY13" fmla="*/ 33338 h 307182"/>
                <a:gd name="connsiteX14" fmla="*/ 1112044 w 1112044"/>
                <a:gd name="connsiteY14" fmla="*/ 176213 h 307182"/>
                <a:gd name="connsiteX15" fmla="*/ 966788 w 1112044"/>
                <a:gd name="connsiteY15" fmla="*/ 180975 h 307182"/>
                <a:gd name="connsiteX16" fmla="*/ 795338 w 1112044"/>
                <a:gd name="connsiteY16" fmla="*/ 195263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2044" h="307182">
                  <a:moveTo>
                    <a:pt x="795338" y="195263"/>
                  </a:moveTo>
                  <a:lnTo>
                    <a:pt x="621507" y="214313"/>
                  </a:lnTo>
                  <a:lnTo>
                    <a:pt x="440532" y="238125"/>
                  </a:lnTo>
                  <a:lnTo>
                    <a:pt x="247650" y="266700"/>
                  </a:lnTo>
                  <a:lnTo>
                    <a:pt x="4763" y="307182"/>
                  </a:lnTo>
                  <a:lnTo>
                    <a:pt x="0" y="138113"/>
                  </a:lnTo>
                  <a:lnTo>
                    <a:pt x="164307" y="128588"/>
                  </a:lnTo>
                  <a:lnTo>
                    <a:pt x="307182" y="114300"/>
                  </a:lnTo>
                  <a:lnTo>
                    <a:pt x="478632" y="90488"/>
                  </a:lnTo>
                  <a:lnTo>
                    <a:pt x="692944" y="52388"/>
                  </a:lnTo>
                  <a:lnTo>
                    <a:pt x="928688" y="0"/>
                  </a:lnTo>
                  <a:lnTo>
                    <a:pt x="954882" y="4763"/>
                  </a:lnTo>
                  <a:lnTo>
                    <a:pt x="992982" y="14288"/>
                  </a:lnTo>
                  <a:lnTo>
                    <a:pt x="1107282" y="33338"/>
                  </a:lnTo>
                  <a:lnTo>
                    <a:pt x="1112044" y="176213"/>
                  </a:lnTo>
                  <a:lnTo>
                    <a:pt x="966788" y="180975"/>
                  </a:lnTo>
                  <a:lnTo>
                    <a:pt x="795338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360980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4" name="グループ化 1">
            <a:extLst>
              <a:ext uri="{FF2B5EF4-FFF2-40B4-BE49-F238E27FC236}">
                <a16:creationId xmlns:a16="http://schemas.microsoft.com/office/drawing/2014/main" id="{6DDED41C-A6CF-4398-ABB9-4EF3AFFE9372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709738"/>
            <a:ext cx="4094162" cy="4319587"/>
            <a:chOff x="2811463" y="1709738"/>
            <a:chExt cx="4094162" cy="4319587"/>
          </a:xfrm>
        </p:grpSpPr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B27ABEC1-44E0-499C-AA0D-CB50DEDF88C9}"/>
                </a:ext>
              </a:extLst>
            </p:cNvPr>
            <p:cNvSpPr/>
            <p:nvPr/>
          </p:nvSpPr>
          <p:spPr>
            <a:xfrm>
              <a:off x="3470275" y="1709738"/>
              <a:ext cx="615950" cy="809625"/>
            </a:xfrm>
            <a:custGeom>
              <a:avLst/>
              <a:gdLst>
                <a:gd name="connsiteX0" fmla="*/ 280988 w 616744"/>
                <a:gd name="connsiteY0" fmla="*/ 459581 h 809625"/>
                <a:gd name="connsiteX1" fmla="*/ 252413 w 616744"/>
                <a:gd name="connsiteY1" fmla="*/ 266700 h 809625"/>
                <a:gd name="connsiteX2" fmla="*/ 245269 w 616744"/>
                <a:gd name="connsiteY2" fmla="*/ 242887 h 809625"/>
                <a:gd name="connsiteX3" fmla="*/ 226219 w 616744"/>
                <a:gd name="connsiteY3" fmla="*/ 209550 h 809625"/>
                <a:gd name="connsiteX4" fmla="*/ 209550 w 616744"/>
                <a:gd name="connsiteY4" fmla="*/ 185737 h 809625"/>
                <a:gd name="connsiteX5" fmla="*/ 185738 w 616744"/>
                <a:gd name="connsiteY5" fmla="*/ 159543 h 809625"/>
                <a:gd name="connsiteX6" fmla="*/ 154782 w 616744"/>
                <a:gd name="connsiteY6" fmla="*/ 130968 h 809625"/>
                <a:gd name="connsiteX7" fmla="*/ 126207 w 616744"/>
                <a:gd name="connsiteY7" fmla="*/ 109537 h 809625"/>
                <a:gd name="connsiteX8" fmla="*/ 88107 w 616744"/>
                <a:gd name="connsiteY8" fmla="*/ 90487 h 809625"/>
                <a:gd name="connsiteX9" fmla="*/ 42863 w 616744"/>
                <a:gd name="connsiteY9" fmla="*/ 73818 h 809625"/>
                <a:gd name="connsiteX10" fmla="*/ 26194 w 616744"/>
                <a:gd name="connsiteY10" fmla="*/ 66675 h 809625"/>
                <a:gd name="connsiteX11" fmla="*/ 11907 w 616744"/>
                <a:gd name="connsiteY11" fmla="*/ 54768 h 809625"/>
                <a:gd name="connsiteX12" fmla="*/ 2382 w 616744"/>
                <a:gd name="connsiteY12" fmla="*/ 38100 h 809625"/>
                <a:gd name="connsiteX13" fmla="*/ 0 w 616744"/>
                <a:gd name="connsiteY13" fmla="*/ 23812 h 809625"/>
                <a:gd name="connsiteX14" fmla="*/ 2382 w 616744"/>
                <a:gd name="connsiteY14" fmla="*/ 11906 h 809625"/>
                <a:gd name="connsiteX15" fmla="*/ 14288 w 616744"/>
                <a:gd name="connsiteY15" fmla="*/ 4762 h 809625"/>
                <a:gd name="connsiteX16" fmla="*/ 45244 w 616744"/>
                <a:gd name="connsiteY16" fmla="*/ 0 h 809625"/>
                <a:gd name="connsiteX17" fmla="*/ 133350 w 616744"/>
                <a:gd name="connsiteY17" fmla="*/ 4762 h 809625"/>
                <a:gd name="connsiteX18" fmla="*/ 200025 w 616744"/>
                <a:gd name="connsiteY18" fmla="*/ 11906 h 809625"/>
                <a:gd name="connsiteX19" fmla="*/ 295275 w 616744"/>
                <a:gd name="connsiteY19" fmla="*/ 33337 h 809625"/>
                <a:gd name="connsiteX20" fmla="*/ 407194 w 616744"/>
                <a:gd name="connsiteY20" fmla="*/ 66675 h 809625"/>
                <a:gd name="connsiteX21" fmla="*/ 485775 w 616744"/>
                <a:gd name="connsiteY21" fmla="*/ 97631 h 809625"/>
                <a:gd name="connsiteX22" fmla="*/ 533400 w 616744"/>
                <a:gd name="connsiteY22" fmla="*/ 116681 h 809625"/>
                <a:gd name="connsiteX23" fmla="*/ 561975 w 616744"/>
                <a:gd name="connsiteY23" fmla="*/ 135731 h 809625"/>
                <a:gd name="connsiteX24" fmla="*/ 583407 w 616744"/>
                <a:gd name="connsiteY24" fmla="*/ 154781 h 809625"/>
                <a:gd name="connsiteX25" fmla="*/ 600075 w 616744"/>
                <a:gd name="connsiteY25" fmla="*/ 173831 h 809625"/>
                <a:gd name="connsiteX26" fmla="*/ 611982 w 616744"/>
                <a:gd name="connsiteY26" fmla="*/ 202406 h 809625"/>
                <a:gd name="connsiteX27" fmla="*/ 616744 w 616744"/>
                <a:gd name="connsiteY27" fmla="*/ 228600 h 809625"/>
                <a:gd name="connsiteX28" fmla="*/ 611982 w 616744"/>
                <a:gd name="connsiteY28" fmla="*/ 269081 h 809625"/>
                <a:gd name="connsiteX29" fmla="*/ 595313 w 616744"/>
                <a:gd name="connsiteY29" fmla="*/ 328612 h 809625"/>
                <a:gd name="connsiteX30" fmla="*/ 576263 w 616744"/>
                <a:gd name="connsiteY30" fmla="*/ 390525 h 809625"/>
                <a:gd name="connsiteX31" fmla="*/ 566738 w 616744"/>
                <a:gd name="connsiteY31" fmla="*/ 459581 h 809625"/>
                <a:gd name="connsiteX32" fmla="*/ 559594 w 616744"/>
                <a:gd name="connsiteY32" fmla="*/ 552450 h 809625"/>
                <a:gd name="connsiteX33" fmla="*/ 561975 w 616744"/>
                <a:gd name="connsiteY33" fmla="*/ 769143 h 809625"/>
                <a:gd name="connsiteX34" fmla="*/ 323850 w 616744"/>
                <a:gd name="connsiteY34" fmla="*/ 809625 h 809625"/>
                <a:gd name="connsiteX35" fmla="*/ 309563 w 616744"/>
                <a:gd name="connsiteY35" fmla="*/ 681037 h 809625"/>
                <a:gd name="connsiteX36" fmla="*/ 280988 w 616744"/>
                <a:gd name="connsiteY36" fmla="*/ 459581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6744" h="809625">
                  <a:moveTo>
                    <a:pt x="280988" y="459581"/>
                  </a:moveTo>
                  <a:lnTo>
                    <a:pt x="252413" y="266700"/>
                  </a:lnTo>
                  <a:lnTo>
                    <a:pt x="245269" y="242887"/>
                  </a:lnTo>
                  <a:lnTo>
                    <a:pt x="226219" y="209550"/>
                  </a:lnTo>
                  <a:lnTo>
                    <a:pt x="209550" y="185737"/>
                  </a:lnTo>
                  <a:lnTo>
                    <a:pt x="185738" y="159543"/>
                  </a:lnTo>
                  <a:lnTo>
                    <a:pt x="154782" y="130968"/>
                  </a:lnTo>
                  <a:lnTo>
                    <a:pt x="126207" y="109537"/>
                  </a:lnTo>
                  <a:lnTo>
                    <a:pt x="88107" y="90487"/>
                  </a:lnTo>
                  <a:lnTo>
                    <a:pt x="42863" y="73818"/>
                  </a:lnTo>
                  <a:lnTo>
                    <a:pt x="26194" y="66675"/>
                  </a:lnTo>
                  <a:lnTo>
                    <a:pt x="11907" y="54768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2382" y="11906"/>
                  </a:lnTo>
                  <a:lnTo>
                    <a:pt x="14288" y="4762"/>
                  </a:lnTo>
                  <a:lnTo>
                    <a:pt x="45244" y="0"/>
                  </a:lnTo>
                  <a:lnTo>
                    <a:pt x="133350" y="4762"/>
                  </a:lnTo>
                  <a:lnTo>
                    <a:pt x="200025" y="11906"/>
                  </a:lnTo>
                  <a:lnTo>
                    <a:pt x="295275" y="33337"/>
                  </a:lnTo>
                  <a:lnTo>
                    <a:pt x="407194" y="66675"/>
                  </a:lnTo>
                  <a:lnTo>
                    <a:pt x="485775" y="97631"/>
                  </a:lnTo>
                  <a:lnTo>
                    <a:pt x="533400" y="116681"/>
                  </a:lnTo>
                  <a:lnTo>
                    <a:pt x="561975" y="135731"/>
                  </a:lnTo>
                  <a:lnTo>
                    <a:pt x="583407" y="154781"/>
                  </a:lnTo>
                  <a:lnTo>
                    <a:pt x="600075" y="173831"/>
                  </a:lnTo>
                  <a:lnTo>
                    <a:pt x="611982" y="202406"/>
                  </a:lnTo>
                  <a:lnTo>
                    <a:pt x="616744" y="228600"/>
                  </a:lnTo>
                  <a:lnTo>
                    <a:pt x="611982" y="269081"/>
                  </a:lnTo>
                  <a:lnTo>
                    <a:pt x="595313" y="328612"/>
                  </a:lnTo>
                  <a:lnTo>
                    <a:pt x="576263" y="390525"/>
                  </a:lnTo>
                  <a:lnTo>
                    <a:pt x="566738" y="459581"/>
                  </a:lnTo>
                  <a:lnTo>
                    <a:pt x="559594" y="552450"/>
                  </a:lnTo>
                  <a:cubicBezTo>
                    <a:pt x="560388" y="624681"/>
                    <a:pt x="561181" y="696912"/>
                    <a:pt x="561975" y="769143"/>
                  </a:cubicBezTo>
                  <a:lnTo>
                    <a:pt x="323850" y="809625"/>
                  </a:lnTo>
                  <a:lnTo>
                    <a:pt x="309563" y="681037"/>
                  </a:lnTo>
                  <a:lnTo>
                    <a:pt x="280988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850D7287-9183-4A58-A902-23016A70825F}"/>
                </a:ext>
              </a:extLst>
            </p:cNvPr>
            <p:cNvSpPr/>
            <p:nvPr/>
          </p:nvSpPr>
          <p:spPr>
            <a:xfrm>
              <a:off x="3098800" y="2259013"/>
              <a:ext cx="1587500" cy="1631950"/>
            </a:xfrm>
            <a:custGeom>
              <a:avLst/>
              <a:gdLst>
                <a:gd name="connsiteX0" fmla="*/ 726282 w 1588294"/>
                <a:gd name="connsiteY0" fmla="*/ 323850 h 1631157"/>
                <a:gd name="connsiteX1" fmla="*/ 516732 w 1588294"/>
                <a:gd name="connsiteY1" fmla="*/ 364332 h 1631157"/>
                <a:gd name="connsiteX2" fmla="*/ 464344 w 1588294"/>
                <a:gd name="connsiteY2" fmla="*/ 376238 h 1631157"/>
                <a:gd name="connsiteX3" fmla="*/ 390525 w 1588294"/>
                <a:gd name="connsiteY3" fmla="*/ 392907 h 1631157"/>
                <a:gd name="connsiteX4" fmla="*/ 319088 w 1588294"/>
                <a:gd name="connsiteY4" fmla="*/ 409575 h 1631157"/>
                <a:gd name="connsiteX5" fmla="*/ 240507 w 1588294"/>
                <a:gd name="connsiteY5" fmla="*/ 423863 h 1631157"/>
                <a:gd name="connsiteX6" fmla="*/ 178594 w 1588294"/>
                <a:gd name="connsiteY6" fmla="*/ 431007 h 1631157"/>
                <a:gd name="connsiteX7" fmla="*/ 142875 w 1588294"/>
                <a:gd name="connsiteY7" fmla="*/ 433388 h 1631157"/>
                <a:gd name="connsiteX8" fmla="*/ 73819 w 1588294"/>
                <a:gd name="connsiteY8" fmla="*/ 438150 h 1631157"/>
                <a:gd name="connsiteX9" fmla="*/ 11907 w 1588294"/>
                <a:gd name="connsiteY9" fmla="*/ 438150 h 1631157"/>
                <a:gd name="connsiteX10" fmla="*/ 0 w 1588294"/>
                <a:gd name="connsiteY10" fmla="*/ 292894 h 1631157"/>
                <a:gd name="connsiteX11" fmla="*/ 133350 w 1588294"/>
                <a:gd name="connsiteY11" fmla="*/ 271463 h 1631157"/>
                <a:gd name="connsiteX12" fmla="*/ 223838 w 1588294"/>
                <a:gd name="connsiteY12" fmla="*/ 257175 h 1631157"/>
                <a:gd name="connsiteX13" fmla="*/ 330994 w 1588294"/>
                <a:gd name="connsiteY13" fmla="*/ 238125 h 1631157"/>
                <a:gd name="connsiteX14" fmla="*/ 428625 w 1588294"/>
                <a:gd name="connsiteY14" fmla="*/ 219075 h 1631157"/>
                <a:gd name="connsiteX15" fmla="*/ 531019 w 1588294"/>
                <a:gd name="connsiteY15" fmla="*/ 197644 h 1631157"/>
                <a:gd name="connsiteX16" fmla="*/ 690563 w 1588294"/>
                <a:gd name="connsiteY16" fmla="*/ 164307 h 1631157"/>
                <a:gd name="connsiteX17" fmla="*/ 954882 w 1588294"/>
                <a:gd name="connsiteY17" fmla="*/ 111919 h 1631157"/>
                <a:gd name="connsiteX18" fmla="*/ 1050132 w 1588294"/>
                <a:gd name="connsiteY18" fmla="*/ 83344 h 1631157"/>
                <a:gd name="connsiteX19" fmla="*/ 1157288 w 1588294"/>
                <a:gd name="connsiteY19" fmla="*/ 47625 h 1631157"/>
                <a:gd name="connsiteX20" fmla="*/ 1190625 w 1588294"/>
                <a:gd name="connsiteY20" fmla="*/ 35719 h 1631157"/>
                <a:gd name="connsiteX21" fmla="*/ 1204913 w 1588294"/>
                <a:gd name="connsiteY21" fmla="*/ 26194 h 1631157"/>
                <a:gd name="connsiteX22" fmla="*/ 1212057 w 1588294"/>
                <a:gd name="connsiteY22" fmla="*/ 14288 h 1631157"/>
                <a:gd name="connsiteX23" fmla="*/ 1228725 w 1588294"/>
                <a:gd name="connsiteY23" fmla="*/ 4763 h 1631157"/>
                <a:gd name="connsiteX24" fmla="*/ 1245394 w 1588294"/>
                <a:gd name="connsiteY24" fmla="*/ 0 h 1631157"/>
                <a:gd name="connsiteX25" fmla="*/ 1273969 w 1588294"/>
                <a:gd name="connsiteY25" fmla="*/ 0 h 1631157"/>
                <a:gd name="connsiteX26" fmla="*/ 1323975 w 1588294"/>
                <a:gd name="connsiteY26" fmla="*/ 11907 h 1631157"/>
                <a:gd name="connsiteX27" fmla="*/ 1357313 w 1588294"/>
                <a:gd name="connsiteY27" fmla="*/ 28575 h 1631157"/>
                <a:gd name="connsiteX28" fmla="*/ 1402557 w 1588294"/>
                <a:gd name="connsiteY28" fmla="*/ 54769 h 1631157"/>
                <a:gd name="connsiteX29" fmla="*/ 1454944 w 1588294"/>
                <a:gd name="connsiteY29" fmla="*/ 90488 h 1631157"/>
                <a:gd name="connsiteX30" fmla="*/ 1504950 w 1588294"/>
                <a:gd name="connsiteY30" fmla="*/ 135732 h 1631157"/>
                <a:gd name="connsiteX31" fmla="*/ 1543050 w 1588294"/>
                <a:gd name="connsiteY31" fmla="*/ 169069 h 1631157"/>
                <a:gd name="connsiteX32" fmla="*/ 1557338 w 1588294"/>
                <a:gd name="connsiteY32" fmla="*/ 180975 h 1631157"/>
                <a:gd name="connsiteX33" fmla="*/ 1574007 w 1588294"/>
                <a:gd name="connsiteY33" fmla="*/ 200025 h 1631157"/>
                <a:gd name="connsiteX34" fmla="*/ 1585913 w 1588294"/>
                <a:gd name="connsiteY34" fmla="*/ 221457 h 1631157"/>
                <a:gd name="connsiteX35" fmla="*/ 1588294 w 1588294"/>
                <a:gd name="connsiteY35" fmla="*/ 242888 h 1631157"/>
                <a:gd name="connsiteX36" fmla="*/ 1583532 w 1588294"/>
                <a:gd name="connsiteY36" fmla="*/ 266700 h 1631157"/>
                <a:gd name="connsiteX37" fmla="*/ 1562100 w 1588294"/>
                <a:gd name="connsiteY37" fmla="*/ 290513 h 1631157"/>
                <a:gd name="connsiteX38" fmla="*/ 1543050 w 1588294"/>
                <a:gd name="connsiteY38" fmla="*/ 319088 h 1631157"/>
                <a:gd name="connsiteX39" fmla="*/ 1519238 w 1588294"/>
                <a:gd name="connsiteY39" fmla="*/ 371475 h 1631157"/>
                <a:gd name="connsiteX40" fmla="*/ 1502569 w 1588294"/>
                <a:gd name="connsiteY40" fmla="*/ 431007 h 1631157"/>
                <a:gd name="connsiteX41" fmla="*/ 1490663 w 1588294"/>
                <a:gd name="connsiteY41" fmla="*/ 497682 h 1631157"/>
                <a:gd name="connsiteX42" fmla="*/ 1476375 w 1588294"/>
                <a:gd name="connsiteY42" fmla="*/ 664369 h 1631157"/>
                <a:gd name="connsiteX43" fmla="*/ 1452563 w 1588294"/>
                <a:gd name="connsiteY43" fmla="*/ 973932 h 1631157"/>
                <a:gd name="connsiteX44" fmla="*/ 1426369 w 1588294"/>
                <a:gd name="connsiteY44" fmla="*/ 1314450 h 1631157"/>
                <a:gd name="connsiteX45" fmla="*/ 1407319 w 1588294"/>
                <a:gd name="connsiteY45" fmla="*/ 1381125 h 1631157"/>
                <a:gd name="connsiteX46" fmla="*/ 1383507 w 1588294"/>
                <a:gd name="connsiteY46" fmla="*/ 1466850 h 1631157"/>
                <a:gd name="connsiteX47" fmla="*/ 1357313 w 1588294"/>
                <a:gd name="connsiteY47" fmla="*/ 1564482 h 1631157"/>
                <a:gd name="connsiteX48" fmla="*/ 1345407 w 1588294"/>
                <a:gd name="connsiteY48" fmla="*/ 1593057 h 1631157"/>
                <a:gd name="connsiteX49" fmla="*/ 1326357 w 1588294"/>
                <a:gd name="connsiteY49" fmla="*/ 1619250 h 1631157"/>
                <a:gd name="connsiteX50" fmla="*/ 1309688 w 1588294"/>
                <a:gd name="connsiteY50" fmla="*/ 1628775 h 1631157"/>
                <a:gd name="connsiteX51" fmla="*/ 1295400 w 1588294"/>
                <a:gd name="connsiteY51" fmla="*/ 1631157 h 1631157"/>
                <a:gd name="connsiteX52" fmla="*/ 1278732 w 1588294"/>
                <a:gd name="connsiteY52" fmla="*/ 1626394 h 1631157"/>
                <a:gd name="connsiteX53" fmla="*/ 1257300 w 1588294"/>
                <a:gd name="connsiteY53" fmla="*/ 1604963 h 1631157"/>
                <a:gd name="connsiteX54" fmla="*/ 1238250 w 1588294"/>
                <a:gd name="connsiteY54" fmla="*/ 1585913 h 1631157"/>
                <a:gd name="connsiteX55" fmla="*/ 1214438 w 1588294"/>
                <a:gd name="connsiteY55" fmla="*/ 1566863 h 1631157"/>
                <a:gd name="connsiteX56" fmla="*/ 1178719 w 1588294"/>
                <a:gd name="connsiteY56" fmla="*/ 1395413 h 1631157"/>
                <a:gd name="connsiteX57" fmla="*/ 1188244 w 1588294"/>
                <a:gd name="connsiteY57" fmla="*/ 1266825 h 1631157"/>
                <a:gd name="connsiteX58" fmla="*/ 1193007 w 1588294"/>
                <a:gd name="connsiteY58" fmla="*/ 1193007 h 1631157"/>
                <a:gd name="connsiteX59" fmla="*/ 1200150 w 1588294"/>
                <a:gd name="connsiteY59" fmla="*/ 1069182 h 1631157"/>
                <a:gd name="connsiteX60" fmla="*/ 1200150 w 1588294"/>
                <a:gd name="connsiteY60" fmla="*/ 854869 h 1631157"/>
                <a:gd name="connsiteX61" fmla="*/ 1221582 w 1588294"/>
                <a:gd name="connsiteY61" fmla="*/ 702469 h 1631157"/>
                <a:gd name="connsiteX62" fmla="*/ 1223963 w 1588294"/>
                <a:gd name="connsiteY62" fmla="*/ 569119 h 1631157"/>
                <a:gd name="connsiteX63" fmla="*/ 1221582 w 1588294"/>
                <a:gd name="connsiteY63" fmla="*/ 383382 h 1631157"/>
                <a:gd name="connsiteX64" fmla="*/ 1219200 w 1588294"/>
                <a:gd name="connsiteY64" fmla="*/ 328613 h 1631157"/>
                <a:gd name="connsiteX65" fmla="*/ 1212057 w 1588294"/>
                <a:gd name="connsiteY65" fmla="*/ 295275 h 1631157"/>
                <a:gd name="connsiteX66" fmla="*/ 1204913 w 1588294"/>
                <a:gd name="connsiteY66" fmla="*/ 283369 h 1631157"/>
                <a:gd name="connsiteX67" fmla="*/ 1190625 w 1588294"/>
                <a:gd name="connsiteY67" fmla="*/ 269082 h 1631157"/>
                <a:gd name="connsiteX68" fmla="*/ 1171575 w 1588294"/>
                <a:gd name="connsiteY68" fmla="*/ 259557 h 1631157"/>
                <a:gd name="connsiteX69" fmla="*/ 1145382 w 1588294"/>
                <a:gd name="connsiteY69" fmla="*/ 257175 h 1631157"/>
                <a:gd name="connsiteX70" fmla="*/ 1104900 w 1588294"/>
                <a:gd name="connsiteY70" fmla="*/ 261938 h 1631157"/>
                <a:gd name="connsiteX71" fmla="*/ 940594 w 1588294"/>
                <a:gd name="connsiteY71" fmla="*/ 288132 h 1631157"/>
                <a:gd name="connsiteX72" fmla="*/ 726282 w 1588294"/>
                <a:gd name="connsiteY72" fmla="*/ 323850 h 1631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588294" h="1631157">
                  <a:moveTo>
                    <a:pt x="726282" y="323850"/>
                  </a:moveTo>
                  <a:lnTo>
                    <a:pt x="516732" y="364332"/>
                  </a:lnTo>
                  <a:lnTo>
                    <a:pt x="464344" y="376238"/>
                  </a:lnTo>
                  <a:lnTo>
                    <a:pt x="390525" y="392907"/>
                  </a:lnTo>
                  <a:lnTo>
                    <a:pt x="319088" y="409575"/>
                  </a:lnTo>
                  <a:lnTo>
                    <a:pt x="240507" y="423863"/>
                  </a:lnTo>
                  <a:lnTo>
                    <a:pt x="178594" y="431007"/>
                  </a:lnTo>
                  <a:lnTo>
                    <a:pt x="142875" y="433388"/>
                  </a:lnTo>
                  <a:lnTo>
                    <a:pt x="73819" y="438150"/>
                  </a:lnTo>
                  <a:lnTo>
                    <a:pt x="11907" y="438150"/>
                  </a:lnTo>
                  <a:lnTo>
                    <a:pt x="0" y="292894"/>
                  </a:lnTo>
                  <a:lnTo>
                    <a:pt x="133350" y="271463"/>
                  </a:lnTo>
                  <a:lnTo>
                    <a:pt x="223838" y="257175"/>
                  </a:lnTo>
                  <a:lnTo>
                    <a:pt x="330994" y="238125"/>
                  </a:lnTo>
                  <a:lnTo>
                    <a:pt x="428625" y="219075"/>
                  </a:lnTo>
                  <a:lnTo>
                    <a:pt x="531019" y="197644"/>
                  </a:lnTo>
                  <a:lnTo>
                    <a:pt x="690563" y="164307"/>
                  </a:lnTo>
                  <a:lnTo>
                    <a:pt x="954882" y="111919"/>
                  </a:lnTo>
                  <a:lnTo>
                    <a:pt x="1050132" y="83344"/>
                  </a:lnTo>
                  <a:lnTo>
                    <a:pt x="1157288" y="47625"/>
                  </a:lnTo>
                  <a:lnTo>
                    <a:pt x="1190625" y="35719"/>
                  </a:lnTo>
                  <a:lnTo>
                    <a:pt x="1204913" y="26194"/>
                  </a:lnTo>
                  <a:lnTo>
                    <a:pt x="1212057" y="14288"/>
                  </a:lnTo>
                  <a:lnTo>
                    <a:pt x="1228725" y="4763"/>
                  </a:lnTo>
                  <a:lnTo>
                    <a:pt x="1245394" y="0"/>
                  </a:lnTo>
                  <a:lnTo>
                    <a:pt x="1273969" y="0"/>
                  </a:lnTo>
                  <a:lnTo>
                    <a:pt x="1323975" y="11907"/>
                  </a:lnTo>
                  <a:lnTo>
                    <a:pt x="1357313" y="28575"/>
                  </a:lnTo>
                  <a:lnTo>
                    <a:pt x="1402557" y="54769"/>
                  </a:lnTo>
                  <a:lnTo>
                    <a:pt x="1454944" y="90488"/>
                  </a:lnTo>
                  <a:lnTo>
                    <a:pt x="1504950" y="135732"/>
                  </a:lnTo>
                  <a:lnTo>
                    <a:pt x="1543050" y="169069"/>
                  </a:lnTo>
                  <a:lnTo>
                    <a:pt x="1557338" y="180975"/>
                  </a:lnTo>
                  <a:lnTo>
                    <a:pt x="1574007" y="200025"/>
                  </a:lnTo>
                  <a:lnTo>
                    <a:pt x="1585913" y="221457"/>
                  </a:lnTo>
                  <a:lnTo>
                    <a:pt x="1588294" y="242888"/>
                  </a:lnTo>
                  <a:lnTo>
                    <a:pt x="1583532" y="266700"/>
                  </a:lnTo>
                  <a:lnTo>
                    <a:pt x="1562100" y="290513"/>
                  </a:lnTo>
                  <a:lnTo>
                    <a:pt x="1543050" y="319088"/>
                  </a:lnTo>
                  <a:lnTo>
                    <a:pt x="1519238" y="371475"/>
                  </a:lnTo>
                  <a:lnTo>
                    <a:pt x="1502569" y="431007"/>
                  </a:lnTo>
                  <a:lnTo>
                    <a:pt x="1490663" y="497682"/>
                  </a:lnTo>
                  <a:lnTo>
                    <a:pt x="1476375" y="664369"/>
                  </a:lnTo>
                  <a:lnTo>
                    <a:pt x="1452563" y="973932"/>
                  </a:lnTo>
                  <a:lnTo>
                    <a:pt x="1426369" y="1314450"/>
                  </a:lnTo>
                  <a:lnTo>
                    <a:pt x="1407319" y="1381125"/>
                  </a:lnTo>
                  <a:lnTo>
                    <a:pt x="1383507" y="1466850"/>
                  </a:lnTo>
                  <a:lnTo>
                    <a:pt x="1357313" y="1564482"/>
                  </a:lnTo>
                  <a:lnTo>
                    <a:pt x="1345407" y="1593057"/>
                  </a:lnTo>
                  <a:lnTo>
                    <a:pt x="1326357" y="1619250"/>
                  </a:lnTo>
                  <a:lnTo>
                    <a:pt x="1309688" y="1628775"/>
                  </a:lnTo>
                  <a:lnTo>
                    <a:pt x="1295400" y="1631157"/>
                  </a:lnTo>
                  <a:lnTo>
                    <a:pt x="1278732" y="1626394"/>
                  </a:lnTo>
                  <a:lnTo>
                    <a:pt x="1257300" y="1604963"/>
                  </a:lnTo>
                  <a:lnTo>
                    <a:pt x="1238250" y="1585913"/>
                  </a:lnTo>
                  <a:lnTo>
                    <a:pt x="1214438" y="1566863"/>
                  </a:lnTo>
                  <a:lnTo>
                    <a:pt x="1178719" y="1395413"/>
                  </a:lnTo>
                  <a:lnTo>
                    <a:pt x="1188244" y="1266825"/>
                  </a:lnTo>
                  <a:lnTo>
                    <a:pt x="1193007" y="1193007"/>
                  </a:lnTo>
                  <a:lnTo>
                    <a:pt x="1200150" y="1069182"/>
                  </a:lnTo>
                  <a:lnTo>
                    <a:pt x="1200150" y="854869"/>
                  </a:lnTo>
                  <a:lnTo>
                    <a:pt x="1221582" y="702469"/>
                  </a:lnTo>
                  <a:cubicBezTo>
                    <a:pt x="1222376" y="658019"/>
                    <a:pt x="1223169" y="613569"/>
                    <a:pt x="1223963" y="569119"/>
                  </a:cubicBezTo>
                  <a:cubicBezTo>
                    <a:pt x="1223159" y="507207"/>
                    <a:pt x="1221582" y="445299"/>
                    <a:pt x="1221582" y="383382"/>
                  </a:cubicBezTo>
                  <a:lnTo>
                    <a:pt x="1219200" y="328613"/>
                  </a:lnTo>
                  <a:lnTo>
                    <a:pt x="1212057" y="295275"/>
                  </a:lnTo>
                  <a:lnTo>
                    <a:pt x="1204913" y="283369"/>
                  </a:lnTo>
                  <a:lnTo>
                    <a:pt x="1190625" y="269082"/>
                  </a:lnTo>
                  <a:lnTo>
                    <a:pt x="1171575" y="259557"/>
                  </a:lnTo>
                  <a:lnTo>
                    <a:pt x="1145382" y="257175"/>
                  </a:lnTo>
                  <a:lnTo>
                    <a:pt x="1104900" y="261938"/>
                  </a:lnTo>
                  <a:lnTo>
                    <a:pt x="940594" y="288132"/>
                  </a:lnTo>
                  <a:lnTo>
                    <a:pt x="726282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2E933685-A615-4C21-A639-459B82298425}"/>
                </a:ext>
              </a:extLst>
            </p:cNvPr>
            <p:cNvSpPr/>
            <p:nvPr/>
          </p:nvSpPr>
          <p:spPr>
            <a:xfrm>
              <a:off x="3160713" y="2922588"/>
              <a:ext cx="1247775" cy="438150"/>
            </a:xfrm>
            <a:custGeom>
              <a:avLst/>
              <a:gdLst>
                <a:gd name="connsiteX0" fmla="*/ 547687 w 1247775"/>
                <a:gd name="connsiteY0" fmla="*/ 145256 h 438150"/>
                <a:gd name="connsiteX1" fmla="*/ 885825 w 1247775"/>
                <a:gd name="connsiteY1" fmla="*/ 73819 h 438150"/>
                <a:gd name="connsiteX2" fmla="*/ 1214437 w 1247775"/>
                <a:gd name="connsiteY2" fmla="*/ 4762 h 438150"/>
                <a:gd name="connsiteX3" fmla="*/ 1247775 w 1247775"/>
                <a:gd name="connsiteY3" fmla="*/ 0 h 438150"/>
                <a:gd name="connsiteX4" fmla="*/ 1245394 w 1247775"/>
                <a:gd name="connsiteY4" fmla="*/ 197644 h 438150"/>
                <a:gd name="connsiteX5" fmla="*/ 1092994 w 1247775"/>
                <a:gd name="connsiteY5" fmla="*/ 223837 h 438150"/>
                <a:gd name="connsiteX6" fmla="*/ 971550 w 1247775"/>
                <a:gd name="connsiteY6" fmla="*/ 242887 h 438150"/>
                <a:gd name="connsiteX7" fmla="*/ 850106 w 1247775"/>
                <a:gd name="connsiteY7" fmla="*/ 266700 h 438150"/>
                <a:gd name="connsiteX8" fmla="*/ 650081 w 1247775"/>
                <a:gd name="connsiteY8" fmla="*/ 307181 h 438150"/>
                <a:gd name="connsiteX9" fmla="*/ 440531 w 1247775"/>
                <a:gd name="connsiteY9" fmla="*/ 350044 h 438150"/>
                <a:gd name="connsiteX10" fmla="*/ 230981 w 1247775"/>
                <a:gd name="connsiteY10" fmla="*/ 390525 h 438150"/>
                <a:gd name="connsiteX11" fmla="*/ 0 w 1247775"/>
                <a:gd name="connsiteY11" fmla="*/ 438150 h 438150"/>
                <a:gd name="connsiteX12" fmla="*/ 0 w 1247775"/>
                <a:gd name="connsiteY12" fmla="*/ 223837 h 438150"/>
                <a:gd name="connsiteX13" fmla="*/ 126206 w 1247775"/>
                <a:gd name="connsiteY13" fmla="*/ 214312 h 438150"/>
                <a:gd name="connsiteX14" fmla="*/ 221456 w 1247775"/>
                <a:gd name="connsiteY14" fmla="*/ 204787 h 438150"/>
                <a:gd name="connsiteX15" fmla="*/ 316706 w 1247775"/>
                <a:gd name="connsiteY15" fmla="*/ 192881 h 438150"/>
                <a:gd name="connsiteX16" fmla="*/ 547687 w 1247775"/>
                <a:gd name="connsiteY16" fmla="*/ 145256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7775" h="438150">
                  <a:moveTo>
                    <a:pt x="547687" y="145256"/>
                  </a:moveTo>
                  <a:lnTo>
                    <a:pt x="885825" y="73819"/>
                  </a:lnTo>
                  <a:lnTo>
                    <a:pt x="1214437" y="4762"/>
                  </a:lnTo>
                  <a:lnTo>
                    <a:pt x="1247775" y="0"/>
                  </a:lnTo>
                  <a:cubicBezTo>
                    <a:pt x="1246981" y="65881"/>
                    <a:pt x="1246188" y="131763"/>
                    <a:pt x="1245394" y="197644"/>
                  </a:cubicBezTo>
                  <a:lnTo>
                    <a:pt x="1092994" y="223837"/>
                  </a:lnTo>
                  <a:lnTo>
                    <a:pt x="971550" y="242887"/>
                  </a:lnTo>
                  <a:lnTo>
                    <a:pt x="850106" y="266700"/>
                  </a:lnTo>
                  <a:lnTo>
                    <a:pt x="650081" y="307181"/>
                  </a:lnTo>
                  <a:lnTo>
                    <a:pt x="440531" y="350044"/>
                  </a:lnTo>
                  <a:lnTo>
                    <a:pt x="230981" y="390525"/>
                  </a:lnTo>
                  <a:lnTo>
                    <a:pt x="0" y="438150"/>
                  </a:lnTo>
                  <a:lnTo>
                    <a:pt x="0" y="223837"/>
                  </a:lnTo>
                  <a:lnTo>
                    <a:pt x="126206" y="214312"/>
                  </a:lnTo>
                  <a:lnTo>
                    <a:pt x="221456" y="204787"/>
                  </a:lnTo>
                  <a:lnTo>
                    <a:pt x="316706" y="192881"/>
                  </a:lnTo>
                  <a:lnTo>
                    <a:pt x="547687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C6948236-5F07-4F3C-AC73-453995982BA3}"/>
                </a:ext>
              </a:extLst>
            </p:cNvPr>
            <p:cNvSpPr/>
            <p:nvPr/>
          </p:nvSpPr>
          <p:spPr>
            <a:xfrm>
              <a:off x="3148013" y="3621088"/>
              <a:ext cx="1208087" cy="415925"/>
            </a:xfrm>
            <a:custGeom>
              <a:avLst/>
              <a:gdLst>
                <a:gd name="connsiteX0" fmla="*/ 476250 w 1207293"/>
                <a:gd name="connsiteY0" fmla="*/ 121444 h 414338"/>
                <a:gd name="connsiteX1" fmla="*/ 616743 w 1207293"/>
                <a:gd name="connsiteY1" fmla="*/ 90488 h 414338"/>
                <a:gd name="connsiteX2" fmla="*/ 754856 w 1207293"/>
                <a:gd name="connsiteY2" fmla="*/ 64294 h 414338"/>
                <a:gd name="connsiteX3" fmla="*/ 916781 w 1207293"/>
                <a:gd name="connsiteY3" fmla="*/ 35719 h 414338"/>
                <a:gd name="connsiteX4" fmla="*/ 1190625 w 1207293"/>
                <a:gd name="connsiteY4" fmla="*/ 0 h 414338"/>
                <a:gd name="connsiteX5" fmla="*/ 1207293 w 1207293"/>
                <a:gd name="connsiteY5" fmla="*/ 235744 h 414338"/>
                <a:gd name="connsiteX6" fmla="*/ 1183481 w 1207293"/>
                <a:gd name="connsiteY6" fmla="*/ 214313 h 414338"/>
                <a:gd name="connsiteX7" fmla="*/ 1162050 w 1207293"/>
                <a:gd name="connsiteY7" fmla="*/ 202407 h 414338"/>
                <a:gd name="connsiteX8" fmla="*/ 1140618 w 1207293"/>
                <a:gd name="connsiteY8" fmla="*/ 190500 h 414338"/>
                <a:gd name="connsiteX9" fmla="*/ 1090612 w 1207293"/>
                <a:gd name="connsiteY9" fmla="*/ 180975 h 414338"/>
                <a:gd name="connsiteX10" fmla="*/ 1012031 w 1207293"/>
                <a:gd name="connsiteY10" fmla="*/ 195263 h 414338"/>
                <a:gd name="connsiteX11" fmla="*/ 764381 w 1207293"/>
                <a:gd name="connsiteY11" fmla="*/ 240507 h 414338"/>
                <a:gd name="connsiteX12" fmla="*/ 397668 w 1207293"/>
                <a:gd name="connsiteY12" fmla="*/ 319088 h 414338"/>
                <a:gd name="connsiteX13" fmla="*/ 73818 w 1207293"/>
                <a:gd name="connsiteY13" fmla="*/ 395288 h 414338"/>
                <a:gd name="connsiteX14" fmla="*/ 0 w 1207293"/>
                <a:gd name="connsiteY14" fmla="*/ 414338 h 414338"/>
                <a:gd name="connsiteX15" fmla="*/ 2381 w 1207293"/>
                <a:gd name="connsiteY15" fmla="*/ 238125 h 414338"/>
                <a:gd name="connsiteX16" fmla="*/ 183356 w 1207293"/>
                <a:gd name="connsiteY16" fmla="*/ 190500 h 414338"/>
                <a:gd name="connsiteX17" fmla="*/ 378618 w 1207293"/>
                <a:gd name="connsiteY17" fmla="*/ 142875 h 414338"/>
                <a:gd name="connsiteX18" fmla="*/ 476250 w 1207293"/>
                <a:gd name="connsiteY18" fmla="*/ 121444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07293" h="414338">
                  <a:moveTo>
                    <a:pt x="476250" y="121444"/>
                  </a:moveTo>
                  <a:lnTo>
                    <a:pt x="616743" y="90488"/>
                  </a:lnTo>
                  <a:lnTo>
                    <a:pt x="754856" y="64294"/>
                  </a:lnTo>
                  <a:lnTo>
                    <a:pt x="916781" y="35719"/>
                  </a:lnTo>
                  <a:lnTo>
                    <a:pt x="1190625" y="0"/>
                  </a:lnTo>
                  <a:lnTo>
                    <a:pt x="1207293" y="235744"/>
                  </a:lnTo>
                  <a:lnTo>
                    <a:pt x="1183481" y="214313"/>
                  </a:lnTo>
                  <a:lnTo>
                    <a:pt x="1162050" y="202407"/>
                  </a:lnTo>
                  <a:lnTo>
                    <a:pt x="1140618" y="190500"/>
                  </a:lnTo>
                  <a:lnTo>
                    <a:pt x="1090612" y="180975"/>
                  </a:lnTo>
                  <a:lnTo>
                    <a:pt x="1012031" y="195263"/>
                  </a:lnTo>
                  <a:lnTo>
                    <a:pt x="764381" y="240507"/>
                  </a:lnTo>
                  <a:lnTo>
                    <a:pt x="397668" y="319088"/>
                  </a:lnTo>
                  <a:lnTo>
                    <a:pt x="73818" y="395288"/>
                  </a:lnTo>
                  <a:lnTo>
                    <a:pt x="0" y="414338"/>
                  </a:lnTo>
                  <a:cubicBezTo>
                    <a:pt x="794" y="355600"/>
                    <a:pt x="1587" y="296863"/>
                    <a:pt x="2381" y="238125"/>
                  </a:cubicBezTo>
                  <a:lnTo>
                    <a:pt x="183356" y="190500"/>
                  </a:lnTo>
                  <a:lnTo>
                    <a:pt x="378618" y="142875"/>
                  </a:lnTo>
                  <a:lnTo>
                    <a:pt x="47625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7C0E1724-8824-48BF-9A71-6BEBD45CDBB5}"/>
                </a:ext>
              </a:extLst>
            </p:cNvPr>
            <p:cNvSpPr/>
            <p:nvPr/>
          </p:nvSpPr>
          <p:spPr>
            <a:xfrm rot="16200000">
              <a:off x="1568451" y="3689350"/>
              <a:ext cx="2925762" cy="439737"/>
            </a:xfrm>
            <a:custGeom>
              <a:avLst/>
              <a:gdLst>
                <a:gd name="connsiteX0" fmla="*/ 1540668 w 2926556"/>
                <a:gd name="connsiteY0" fmla="*/ 238125 h 440532"/>
                <a:gd name="connsiteX1" fmla="*/ 1738312 w 2926556"/>
                <a:gd name="connsiteY1" fmla="*/ 238125 h 440532"/>
                <a:gd name="connsiteX2" fmla="*/ 1916906 w 2926556"/>
                <a:gd name="connsiteY2" fmla="*/ 235744 h 440532"/>
                <a:gd name="connsiteX3" fmla="*/ 2088356 w 2926556"/>
                <a:gd name="connsiteY3" fmla="*/ 230982 h 440532"/>
                <a:gd name="connsiteX4" fmla="*/ 2307431 w 2926556"/>
                <a:gd name="connsiteY4" fmla="*/ 219075 h 440532"/>
                <a:gd name="connsiteX5" fmla="*/ 2438400 w 2926556"/>
                <a:gd name="connsiteY5" fmla="*/ 207169 h 440532"/>
                <a:gd name="connsiteX6" fmla="*/ 2547937 w 2926556"/>
                <a:gd name="connsiteY6" fmla="*/ 197644 h 440532"/>
                <a:gd name="connsiteX7" fmla="*/ 2586037 w 2926556"/>
                <a:gd name="connsiteY7" fmla="*/ 192882 h 440532"/>
                <a:gd name="connsiteX8" fmla="*/ 2621756 w 2926556"/>
                <a:gd name="connsiteY8" fmla="*/ 185738 h 440532"/>
                <a:gd name="connsiteX9" fmla="*/ 2671762 w 2926556"/>
                <a:gd name="connsiteY9" fmla="*/ 169069 h 440532"/>
                <a:gd name="connsiteX10" fmla="*/ 2719387 w 2926556"/>
                <a:gd name="connsiteY10" fmla="*/ 147638 h 440532"/>
                <a:gd name="connsiteX11" fmla="*/ 2759868 w 2926556"/>
                <a:gd name="connsiteY11" fmla="*/ 126207 h 440532"/>
                <a:gd name="connsiteX12" fmla="*/ 2805112 w 2926556"/>
                <a:gd name="connsiteY12" fmla="*/ 97632 h 440532"/>
                <a:gd name="connsiteX13" fmla="*/ 2828925 w 2926556"/>
                <a:gd name="connsiteY13" fmla="*/ 76200 h 440532"/>
                <a:gd name="connsiteX14" fmla="*/ 2857500 w 2926556"/>
                <a:gd name="connsiteY14" fmla="*/ 42863 h 440532"/>
                <a:gd name="connsiteX15" fmla="*/ 2878931 w 2926556"/>
                <a:gd name="connsiteY15" fmla="*/ 16669 h 440532"/>
                <a:gd name="connsiteX16" fmla="*/ 2895600 w 2926556"/>
                <a:gd name="connsiteY16" fmla="*/ 0 h 440532"/>
                <a:gd name="connsiteX17" fmla="*/ 2907506 w 2926556"/>
                <a:gd name="connsiteY17" fmla="*/ 0 h 440532"/>
                <a:gd name="connsiteX18" fmla="*/ 2919412 w 2926556"/>
                <a:gd name="connsiteY18" fmla="*/ 0 h 440532"/>
                <a:gd name="connsiteX19" fmla="*/ 2924175 w 2926556"/>
                <a:gd name="connsiteY19" fmla="*/ 7144 h 440532"/>
                <a:gd name="connsiteX20" fmla="*/ 2926556 w 2926556"/>
                <a:gd name="connsiteY20" fmla="*/ 19050 h 440532"/>
                <a:gd name="connsiteX21" fmla="*/ 2924175 w 2926556"/>
                <a:gd name="connsiteY21" fmla="*/ 80963 h 440532"/>
                <a:gd name="connsiteX22" fmla="*/ 2914650 w 2926556"/>
                <a:gd name="connsiteY22" fmla="*/ 159544 h 440532"/>
                <a:gd name="connsiteX23" fmla="*/ 2897981 w 2926556"/>
                <a:gd name="connsiteY23" fmla="*/ 238125 h 440532"/>
                <a:gd name="connsiteX24" fmla="*/ 2883693 w 2926556"/>
                <a:gd name="connsiteY24" fmla="*/ 280988 h 440532"/>
                <a:gd name="connsiteX25" fmla="*/ 2852737 w 2926556"/>
                <a:gd name="connsiteY25" fmla="*/ 357188 h 440532"/>
                <a:gd name="connsiteX26" fmla="*/ 2826543 w 2926556"/>
                <a:gd name="connsiteY26" fmla="*/ 404813 h 440532"/>
                <a:gd name="connsiteX27" fmla="*/ 2695575 w 2926556"/>
                <a:gd name="connsiteY27" fmla="*/ 440532 h 440532"/>
                <a:gd name="connsiteX28" fmla="*/ 2462212 w 2926556"/>
                <a:gd name="connsiteY28" fmla="*/ 440532 h 440532"/>
                <a:gd name="connsiteX29" fmla="*/ 2216943 w 2926556"/>
                <a:gd name="connsiteY29" fmla="*/ 438150 h 440532"/>
                <a:gd name="connsiteX30" fmla="*/ 1862137 w 2926556"/>
                <a:gd name="connsiteY30" fmla="*/ 440532 h 440532"/>
                <a:gd name="connsiteX31" fmla="*/ 1516856 w 2926556"/>
                <a:gd name="connsiteY31" fmla="*/ 438150 h 440532"/>
                <a:gd name="connsiteX32" fmla="*/ 1219200 w 2926556"/>
                <a:gd name="connsiteY32" fmla="*/ 438150 h 440532"/>
                <a:gd name="connsiteX33" fmla="*/ 831056 w 2926556"/>
                <a:gd name="connsiteY33" fmla="*/ 431007 h 440532"/>
                <a:gd name="connsiteX34" fmla="*/ 514350 w 2926556"/>
                <a:gd name="connsiteY34" fmla="*/ 419100 h 440532"/>
                <a:gd name="connsiteX35" fmla="*/ 447675 w 2926556"/>
                <a:gd name="connsiteY35" fmla="*/ 416719 h 440532"/>
                <a:gd name="connsiteX36" fmla="*/ 133350 w 2926556"/>
                <a:gd name="connsiteY36" fmla="*/ 366713 h 440532"/>
                <a:gd name="connsiteX37" fmla="*/ 76200 w 2926556"/>
                <a:gd name="connsiteY37" fmla="*/ 323850 h 440532"/>
                <a:gd name="connsiteX38" fmla="*/ 35718 w 2926556"/>
                <a:gd name="connsiteY38" fmla="*/ 283369 h 440532"/>
                <a:gd name="connsiteX39" fmla="*/ 9525 w 2926556"/>
                <a:gd name="connsiteY39" fmla="*/ 250032 h 440532"/>
                <a:gd name="connsiteX40" fmla="*/ 0 w 2926556"/>
                <a:gd name="connsiteY40" fmla="*/ 230982 h 440532"/>
                <a:gd name="connsiteX41" fmla="*/ 0 w 2926556"/>
                <a:gd name="connsiteY41" fmla="*/ 219075 h 440532"/>
                <a:gd name="connsiteX42" fmla="*/ 4762 w 2926556"/>
                <a:gd name="connsiteY42" fmla="*/ 209550 h 440532"/>
                <a:gd name="connsiteX43" fmla="*/ 42862 w 2926556"/>
                <a:gd name="connsiteY43" fmla="*/ 185738 h 440532"/>
                <a:gd name="connsiteX44" fmla="*/ 123825 w 2926556"/>
                <a:gd name="connsiteY44" fmla="*/ 140494 h 440532"/>
                <a:gd name="connsiteX45" fmla="*/ 200025 w 2926556"/>
                <a:gd name="connsiteY45" fmla="*/ 104775 h 440532"/>
                <a:gd name="connsiteX46" fmla="*/ 240506 w 2926556"/>
                <a:gd name="connsiteY46" fmla="*/ 88107 h 440532"/>
                <a:gd name="connsiteX47" fmla="*/ 266700 w 2926556"/>
                <a:gd name="connsiteY47" fmla="*/ 80963 h 440532"/>
                <a:gd name="connsiteX48" fmla="*/ 292893 w 2926556"/>
                <a:gd name="connsiteY48" fmla="*/ 78582 h 440532"/>
                <a:gd name="connsiteX49" fmla="*/ 314325 w 2926556"/>
                <a:gd name="connsiteY49" fmla="*/ 83344 h 440532"/>
                <a:gd name="connsiteX50" fmla="*/ 361950 w 2926556"/>
                <a:gd name="connsiteY50" fmla="*/ 97632 h 440532"/>
                <a:gd name="connsiteX51" fmla="*/ 490537 w 2926556"/>
                <a:gd name="connsiteY51" fmla="*/ 135732 h 440532"/>
                <a:gd name="connsiteX52" fmla="*/ 654843 w 2926556"/>
                <a:gd name="connsiteY52" fmla="*/ 171450 h 440532"/>
                <a:gd name="connsiteX53" fmla="*/ 831056 w 2926556"/>
                <a:gd name="connsiteY53" fmla="*/ 192882 h 440532"/>
                <a:gd name="connsiteX54" fmla="*/ 1031081 w 2926556"/>
                <a:gd name="connsiteY54" fmla="*/ 214313 h 440532"/>
                <a:gd name="connsiteX55" fmla="*/ 1235868 w 2926556"/>
                <a:gd name="connsiteY55" fmla="*/ 228600 h 440532"/>
                <a:gd name="connsiteX56" fmla="*/ 1540668 w 2926556"/>
                <a:gd name="connsiteY56" fmla="*/ 2381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26556" h="440532">
                  <a:moveTo>
                    <a:pt x="1540668" y="238125"/>
                  </a:moveTo>
                  <a:lnTo>
                    <a:pt x="1738312" y="238125"/>
                  </a:lnTo>
                  <a:lnTo>
                    <a:pt x="1916906" y="235744"/>
                  </a:lnTo>
                  <a:lnTo>
                    <a:pt x="2088356" y="230982"/>
                  </a:lnTo>
                  <a:lnTo>
                    <a:pt x="2307431" y="219075"/>
                  </a:lnTo>
                  <a:lnTo>
                    <a:pt x="2438400" y="207169"/>
                  </a:lnTo>
                  <a:lnTo>
                    <a:pt x="2547937" y="197644"/>
                  </a:lnTo>
                  <a:lnTo>
                    <a:pt x="2586037" y="192882"/>
                  </a:lnTo>
                  <a:lnTo>
                    <a:pt x="2621756" y="185738"/>
                  </a:lnTo>
                  <a:lnTo>
                    <a:pt x="2671762" y="169069"/>
                  </a:lnTo>
                  <a:lnTo>
                    <a:pt x="2719387" y="147638"/>
                  </a:lnTo>
                  <a:lnTo>
                    <a:pt x="2759868" y="126207"/>
                  </a:lnTo>
                  <a:lnTo>
                    <a:pt x="2805112" y="97632"/>
                  </a:lnTo>
                  <a:lnTo>
                    <a:pt x="2828925" y="76200"/>
                  </a:lnTo>
                  <a:lnTo>
                    <a:pt x="2857500" y="42863"/>
                  </a:lnTo>
                  <a:lnTo>
                    <a:pt x="2878931" y="16669"/>
                  </a:lnTo>
                  <a:lnTo>
                    <a:pt x="2895600" y="0"/>
                  </a:lnTo>
                  <a:lnTo>
                    <a:pt x="2907506" y="0"/>
                  </a:lnTo>
                  <a:lnTo>
                    <a:pt x="2919412" y="0"/>
                  </a:lnTo>
                  <a:lnTo>
                    <a:pt x="2924175" y="7144"/>
                  </a:lnTo>
                  <a:lnTo>
                    <a:pt x="2926556" y="19050"/>
                  </a:lnTo>
                  <a:cubicBezTo>
                    <a:pt x="2925762" y="39688"/>
                    <a:pt x="2924969" y="60325"/>
                    <a:pt x="2924175" y="80963"/>
                  </a:cubicBezTo>
                  <a:lnTo>
                    <a:pt x="2914650" y="159544"/>
                  </a:lnTo>
                  <a:lnTo>
                    <a:pt x="2897981" y="238125"/>
                  </a:lnTo>
                  <a:lnTo>
                    <a:pt x="2883693" y="280988"/>
                  </a:lnTo>
                  <a:lnTo>
                    <a:pt x="2852737" y="357188"/>
                  </a:lnTo>
                  <a:lnTo>
                    <a:pt x="2826543" y="404813"/>
                  </a:lnTo>
                  <a:lnTo>
                    <a:pt x="2695575" y="440532"/>
                  </a:lnTo>
                  <a:lnTo>
                    <a:pt x="2462212" y="440532"/>
                  </a:lnTo>
                  <a:lnTo>
                    <a:pt x="2216943" y="438150"/>
                  </a:lnTo>
                  <a:lnTo>
                    <a:pt x="1862137" y="440532"/>
                  </a:lnTo>
                  <a:lnTo>
                    <a:pt x="1516856" y="438150"/>
                  </a:lnTo>
                  <a:lnTo>
                    <a:pt x="1219200" y="438150"/>
                  </a:lnTo>
                  <a:lnTo>
                    <a:pt x="831056" y="431007"/>
                  </a:lnTo>
                  <a:lnTo>
                    <a:pt x="514350" y="419100"/>
                  </a:lnTo>
                  <a:lnTo>
                    <a:pt x="447675" y="416719"/>
                  </a:lnTo>
                  <a:lnTo>
                    <a:pt x="133350" y="366713"/>
                  </a:lnTo>
                  <a:lnTo>
                    <a:pt x="76200" y="323850"/>
                  </a:lnTo>
                  <a:lnTo>
                    <a:pt x="35718" y="283369"/>
                  </a:lnTo>
                  <a:lnTo>
                    <a:pt x="9525" y="250032"/>
                  </a:lnTo>
                  <a:lnTo>
                    <a:pt x="0" y="230982"/>
                  </a:lnTo>
                  <a:lnTo>
                    <a:pt x="0" y="219075"/>
                  </a:lnTo>
                  <a:lnTo>
                    <a:pt x="4762" y="209550"/>
                  </a:lnTo>
                  <a:lnTo>
                    <a:pt x="42862" y="185738"/>
                  </a:lnTo>
                  <a:lnTo>
                    <a:pt x="123825" y="140494"/>
                  </a:lnTo>
                  <a:lnTo>
                    <a:pt x="200025" y="104775"/>
                  </a:lnTo>
                  <a:lnTo>
                    <a:pt x="240506" y="88107"/>
                  </a:lnTo>
                  <a:lnTo>
                    <a:pt x="266700" y="80963"/>
                  </a:lnTo>
                  <a:lnTo>
                    <a:pt x="292893" y="78582"/>
                  </a:lnTo>
                  <a:lnTo>
                    <a:pt x="314325" y="83344"/>
                  </a:lnTo>
                  <a:lnTo>
                    <a:pt x="361950" y="97632"/>
                  </a:lnTo>
                  <a:lnTo>
                    <a:pt x="490537" y="135732"/>
                  </a:lnTo>
                  <a:lnTo>
                    <a:pt x="654843" y="171450"/>
                  </a:lnTo>
                  <a:lnTo>
                    <a:pt x="831056" y="192882"/>
                  </a:lnTo>
                  <a:lnTo>
                    <a:pt x="1031081" y="214313"/>
                  </a:lnTo>
                  <a:lnTo>
                    <a:pt x="1235868" y="228600"/>
                  </a:lnTo>
                  <a:lnTo>
                    <a:pt x="154066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E98E85D-CE60-43A7-AC5F-679B11CA8149}"/>
                </a:ext>
              </a:extLst>
            </p:cNvPr>
            <p:cNvSpPr/>
            <p:nvPr/>
          </p:nvSpPr>
          <p:spPr>
            <a:xfrm rot="16200000">
              <a:off x="3295650" y="4217988"/>
              <a:ext cx="909638" cy="1331912"/>
            </a:xfrm>
            <a:custGeom>
              <a:avLst/>
              <a:gdLst>
                <a:gd name="connsiteX0" fmla="*/ 400050 w 909638"/>
                <a:gd name="connsiteY0" fmla="*/ 552450 h 1331119"/>
                <a:gd name="connsiteX1" fmla="*/ 342900 w 909638"/>
                <a:gd name="connsiteY1" fmla="*/ 457200 h 1331119"/>
                <a:gd name="connsiteX2" fmla="*/ 283369 w 909638"/>
                <a:gd name="connsiteY2" fmla="*/ 364331 h 1331119"/>
                <a:gd name="connsiteX3" fmla="*/ 202406 w 909638"/>
                <a:gd name="connsiteY3" fmla="*/ 245269 h 1331119"/>
                <a:gd name="connsiteX4" fmla="*/ 152400 w 909638"/>
                <a:gd name="connsiteY4" fmla="*/ 176213 h 1331119"/>
                <a:gd name="connsiteX5" fmla="*/ 104775 w 909638"/>
                <a:gd name="connsiteY5" fmla="*/ 109538 h 1331119"/>
                <a:gd name="connsiteX6" fmla="*/ 88106 w 909638"/>
                <a:gd name="connsiteY6" fmla="*/ 88106 h 1331119"/>
                <a:gd name="connsiteX7" fmla="*/ 54769 w 909638"/>
                <a:gd name="connsiteY7" fmla="*/ 59531 h 1331119"/>
                <a:gd name="connsiteX8" fmla="*/ 28575 w 909638"/>
                <a:gd name="connsiteY8" fmla="*/ 33338 h 1331119"/>
                <a:gd name="connsiteX9" fmla="*/ 0 w 909638"/>
                <a:gd name="connsiteY9" fmla="*/ 0 h 1331119"/>
                <a:gd name="connsiteX10" fmla="*/ 411956 w 909638"/>
                <a:gd name="connsiteY10" fmla="*/ 59531 h 1331119"/>
                <a:gd name="connsiteX11" fmla="*/ 459581 w 909638"/>
                <a:gd name="connsiteY11" fmla="*/ 200025 h 1331119"/>
                <a:gd name="connsiteX12" fmla="*/ 533400 w 909638"/>
                <a:gd name="connsiteY12" fmla="*/ 397669 h 1331119"/>
                <a:gd name="connsiteX13" fmla="*/ 638175 w 909638"/>
                <a:gd name="connsiteY13" fmla="*/ 666750 h 1331119"/>
                <a:gd name="connsiteX14" fmla="*/ 721519 w 909638"/>
                <a:gd name="connsiteY14" fmla="*/ 866775 h 1331119"/>
                <a:gd name="connsiteX15" fmla="*/ 909638 w 909638"/>
                <a:gd name="connsiteY15" fmla="*/ 1278731 h 1331119"/>
                <a:gd name="connsiteX16" fmla="*/ 804863 w 909638"/>
                <a:gd name="connsiteY16" fmla="*/ 1331119 h 1331119"/>
                <a:gd name="connsiteX17" fmla="*/ 723900 w 909638"/>
                <a:gd name="connsiteY17" fmla="*/ 1143000 h 1331119"/>
                <a:gd name="connsiteX18" fmla="*/ 611981 w 909638"/>
                <a:gd name="connsiteY18" fmla="*/ 921544 h 1331119"/>
                <a:gd name="connsiteX19" fmla="*/ 500063 w 909638"/>
                <a:gd name="connsiteY19" fmla="*/ 721519 h 1331119"/>
                <a:gd name="connsiteX20" fmla="*/ 400050 w 909638"/>
                <a:gd name="connsiteY20" fmla="*/ 552450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9638" h="1331119">
                  <a:moveTo>
                    <a:pt x="400050" y="552450"/>
                  </a:moveTo>
                  <a:lnTo>
                    <a:pt x="342900" y="457200"/>
                  </a:lnTo>
                  <a:lnTo>
                    <a:pt x="283369" y="364331"/>
                  </a:lnTo>
                  <a:lnTo>
                    <a:pt x="202406" y="245269"/>
                  </a:lnTo>
                  <a:lnTo>
                    <a:pt x="152400" y="176213"/>
                  </a:lnTo>
                  <a:lnTo>
                    <a:pt x="104775" y="109538"/>
                  </a:lnTo>
                  <a:lnTo>
                    <a:pt x="88106" y="88106"/>
                  </a:lnTo>
                  <a:lnTo>
                    <a:pt x="54769" y="59531"/>
                  </a:lnTo>
                  <a:lnTo>
                    <a:pt x="28575" y="33338"/>
                  </a:lnTo>
                  <a:lnTo>
                    <a:pt x="0" y="0"/>
                  </a:lnTo>
                  <a:lnTo>
                    <a:pt x="411956" y="59531"/>
                  </a:lnTo>
                  <a:lnTo>
                    <a:pt x="459581" y="200025"/>
                  </a:lnTo>
                  <a:lnTo>
                    <a:pt x="533400" y="397669"/>
                  </a:lnTo>
                  <a:lnTo>
                    <a:pt x="638175" y="666750"/>
                  </a:lnTo>
                  <a:lnTo>
                    <a:pt x="721519" y="866775"/>
                  </a:lnTo>
                  <a:lnTo>
                    <a:pt x="909638" y="1278731"/>
                  </a:lnTo>
                  <a:lnTo>
                    <a:pt x="804863" y="1331119"/>
                  </a:lnTo>
                  <a:lnTo>
                    <a:pt x="723900" y="1143000"/>
                  </a:lnTo>
                  <a:lnTo>
                    <a:pt x="611981" y="921544"/>
                  </a:lnTo>
                  <a:lnTo>
                    <a:pt x="500063" y="721519"/>
                  </a:lnTo>
                  <a:lnTo>
                    <a:pt x="40005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94668269-EA3A-4869-AF2D-11835CFE9A1E}"/>
                </a:ext>
              </a:extLst>
            </p:cNvPr>
            <p:cNvSpPr/>
            <p:nvPr/>
          </p:nvSpPr>
          <p:spPr>
            <a:xfrm rot="16200000">
              <a:off x="3840957" y="4155281"/>
              <a:ext cx="919162" cy="739775"/>
            </a:xfrm>
            <a:custGeom>
              <a:avLst/>
              <a:gdLst>
                <a:gd name="connsiteX0" fmla="*/ 647700 w 919163"/>
                <a:gd name="connsiteY0" fmla="*/ 164306 h 740569"/>
                <a:gd name="connsiteX1" fmla="*/ 523875 w 919163"/>
                <a:gd name="connsiteY1" fmla="*/ 252412 h 740569"/>
                <a:gd name="connsiteX2" fmla="*/ 464344 w 919163"/>
                <a:gd name="connsiteY2" fmla="*/ 292894 h 740569"/>
                <a:gd name="connsiteX3" fmla="*/ 397669 w 919163"/>
                <a:gd name="connsiteY3" fmla="*/ 342900 h 740569"/>
                <a:gd name="connsiteX4" fmla="*/ 314325 w 919163"/>
                <a:gd name="connsiteY4" fmla="*/ 381000 h 740569"/>
                <a:gd name="connsiteX5" fmla="*/ 188119 w 919163"/>
                <a:gd name="connsiteY5" fmla="*/ 442912 h 740569"/>
                <a:gd name="connsiteX6" fmla="*/ 123825 w 919163"/>
                <a:gd name="connsiteY6" fmla="*/ 478631 h 740569"/>
                <a:gd name="connsiteX7" fmla="*/ 61913 w 919163"/>
                <a:gd name="connsiteY7" fmla="*/ 514350 h 740569"/>
                <a:gd name="connsiteX8" fmla="*/ 30957 w 919163"/>
                <a:gd name="connsiteY8" fmla="*/ 538162 h 740569"/>
                <a:gd name="connsiteX9" fmla="*/ 14288 w 919163"/>
                <a:gd name="connsiteY9" fmla="*/ 557212 h 740569"/>
                <a:gd name="connsiteX10" fmla="*/ 2382 w 919163"/>
                <a:gd name="connsiteY10" fmla="*/ 583406 h 740569"/>
                <a:gd name="connsiteX11" fmla="*/ 0 w 919163"/>
                <a:gd name="connsiteY11" fmla="*/ 604837 h 740569"/>
                <a:gd name="connsiteX12" fmla="*/ 4763 w 919163"/>
                <a:gd name="connsiteY12" fmla="*/ 638175 h 740569"/>
                <a:gd name="connsiteX13" fmla="*/ 14288 w 919163"/>
                <a:gd name="connsiteY13" fmla="*/ 661987 h 740569"/>
                <a:gd name="connsiteX14" fmla="*/ 35719 w 919163"/>
                <a:gd name="connsiteY14" fmla="*/ 690562 h 740569"/>
                <a:gd name="connsiteX15" fmla="*/ 57150 w 919163"/>
                <a:gd name="connsiteY15" fmla="*/ 711994 h 740569"/>
                <a:gd name="connsiteX16" fmla="*/ 78582 w 919163"/>
                <a:gd name="connsiteY16" fmla="*/ 726281 h 740569"/>
                <a:gd name="connsiteX17" fmla="*/ 107157 w 919163"/>
                <a:gd name="connsiteY17" fmla="*/ 735806 h 740569"/>
                <a:gd name="connsiteX18" fmla="*/ 138113 w 919163"/>
                <a:gd name="connsiteY18" fmla="*/ 740569 h 740569"/>
                <a:gd name="connsiteX19" fmla="*/ 166688 w 919163"/>
                <a:gd name="connsiteY19" fmla="*/ 735806 h 740569"/>
                <a:gd name="connsiteX20" fmla="*/ 211932 w 919163"/>
                <a:gd name="connsiteY20" fmla="*/ 726281 h 740569"/>
                <a:gd name="connsiteX21" fmla="*/ 273844 w 919163"/>
                <a:gd name="connsiteY21" fmla="*/ 707231 h 740569"/>
                <a:gd name="connsiteX22" fmla="*/ 350044 w 919163"/>
                <a:gd name="connsiteY22" fmla="*/ 673894 h 740569"/>
                <a:gd name="connsiteX23" fmla="*/ 411957 w 919163"/>
                <a:gd name="connsiteY23" fmla="*/ 640556 h 740569"/>
                <a:gd name="connsiteX24" fmla="*/ 469107 w 919163"/>
                <a:gd name="connsiteY24" fmla="*/ 602456 h 740569"/>
                <a:gd name="connsiteX25" fmla="*/ 519113 w 919163"/>
                <a:gd name="connsiteY25" fmla="*/ 566737 h 740569"/>
                <a:gd name="connsiteX26" fmla="*/ 590550 w 919163"/>
                <a:gd name="connsiteY26" fmla="*/ 504825 h 740569"/>
                <a:gd name="connsiteX27" fmla="*/ 688182 w 919163"/>
                <a:gd name="connsiteY27" fmla="*/ 395287 h 740569"/>
                <a:gd name="connsiteX28" fmla="*/ 783432 w 919163"/>
                <a:gd name="connsiteY28" fmla="*/ 266700 h 740569"/>
                <a:gd name="connsiteX29" fmla="*/ 857250 w 919163"/>
                <a:gd name="connsiteY29" fmla="*/ 147637 h 740569"/>
                <a:gd name="connsiteX30" fmla="*/ 909638 w 919163"/>
                <a:gd name="connsiteY30" fmla="*/ 52387 h 740569"/>
                <a:gd name="connsiteX31" fmla="*/ 916782 w 919163"/>
                <a:gd name="connsiteY31" fmla="*/ 30956 h 740569"/>
                <a:gd name="connsiteX32" fmla="*/ 919163 w 919163"/>
                <a:gd name="connsiteY32" fmla="*/ 11906 h 740569"/>
                <a:gd name="connsiteX33" fmla="*/ 914400 w 919163"/>
                <a:gd name="connsiteY33" fmla="*/ 2381 h 740569"/>
                <a:gd name="connsiteX34" fmla="*/ 900113 w 919163"/>
                <a:gd name="connsiteY34" fmla="*/ 0 h 740569"/>
                <a:gd name="connsiteX35" fmla="*/ 869157 w 919163"/>
                <a:gd name="connsiteY35" fmla="*/ 9525 h 740569"/>
                <a:gd name="connsiteX36" fmla="*/ 828675 w 919163"/>
                <a:gd name="connsiteY36" fmla="*/ 35719 h 740569"/>
                <a:gd name="connsiteX37" fmla="*/ 733425 w 919163"/>
                <a:gd name="connsiteY37" fmla="*/ 107156 h 740569"/>
                <a:gd name="connsiteX38" fmla="*/ 647700 w 919163"/>
                <a:gd name="connsiteY38" fmla="*/ 164306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9163" h="740569">
                  <a:moveTo>
                    <a:pt x="647700" y="164306"/>
                  </a:moveTo>
                  <a:lnTo>
                    <a:pt x="523875" y="252412"/>
                  </a:lnTo>
                  <a:lnTo>
                    <a:pt x="464344" y="292894"/>
                  </a:lnTo>
                  <a:lnTo>
                    <a:pt x="397669" y="342900"/>
                  </a:lnTo>
                  <a:lnTo>
                    <a:pt x="314325" y="381000"/>
                  </a:lnTo>
                  <a:lnTo>
                    <a:pt x="188119" y="442912"/>
                  </a:lnTo>
                  <a:lnTo>
                    <a:pt x="123825" y="478631"/>
                  </a:lnTo>
                  <a:lnTo>
                    <a:pt x="61913" y="514350"/>
                  </a:lnTo>
                  <a:lnTo>
                    <a:pt x="30957" y="538162"/>
                  </a:lnTo>
                  <a:lnTo>
                    <a:pt x="14288" y="557212"/>
                  </a:lnTo>
                  <a:lnTo>
                    <a:pt x="2382" y="583406"/>
                  </a:lnTo>
                  <a:lnTo>
                    <a:pt x="0" y="604837"/>
                  </a:lnTo>
                  <a:lnTo>
                    <a:pt x="4763" y="638175"/>
                  </a:lnTo>
                  <a:lnTo>
                    <a:pt x="14288" y="661987"/>
                  </a:lnTo>
                  <a:lnTo>
                    <a:pt x="35719" y="690562"/>
                  </a:lnTo>
                  <a:lnTo>
                    <a:pt x="57150" y="711994"/>
                  </a:lnTo>
                  <a:lnTo>
                    <a:pt x="78582" y="726281"/>
                  </a:lnTo>
                  <a:lnTo>
                    <a:pt x="107157" y="735806"/>
                  </a:lnTo>
                  <a:lnTo>
                    <a:pt x="138113" y="740569"/>
                  </a:lnTo>
                  <a:lnTo>
                    <a:pt x="166688" y="735806"/>
                  </a:lnTo>
                  <a:lnTo>
                    <a:pt x="211932" y="726281"/>
                  </a:lnTo>
                  <a:lnTo>
                    <a:pt x="273844" y="707231"/>
                  </a:lnTo>
                  <a:lnTo>
                    <a:pt x="350044" y="673894"/>
                  </a:lnTo>
                  <a:lnTo>
                    <a:pt x="411957" y="640556"/>
                  </a:lnTo>
                  <a:lnTo>
                    <a:pt x="469107" y="602456"/>
                  </a:lnTo>
                  <a:lnTo>
                    <a:pt x="519113" y="566737"/>
                  </a:lnTo>
                  <a:lnTo>
                    <a:pt x="590550" y="504825"/>
                  </a:lnTo>
                  <a:lnTo>
                    <a:pt x="688182" y="395287"/>
                  </a:lnTo>
                  <a:lnTo>
                    <a:pt x="783432" y="266700"/>
                  </a:lnTo>
                  <a:lnTo>
                    <a:pt x="857250" y="147637"/>
                  </a:lnTo>
                  <a:lnTo>
                    <a:pt x="909638" y="52387"/>
                  </a:lnTo>
                  <a:lnTo>
                    <a:pt x="916782" y="30956"/>
                  </a:lnTo>
                  <a:lnTo>
                    <a:pt x="919163" y="11906"/>
                  </a:lnTo>
                  <a:lnTo>
                    <a:pt x="914400" y="2381"/>
                  </a:lnTo>
                  <a:lnTo>
                    <a:pt x="900113" y="0"/>
                  </a:lnTo>
                  <a:lnTo>
                    <a:pt x="869157" y="9525"/>
                  </a:lnTo>
                  <a:lnTo>
                    <a:pt x="828675" y="35719"/>
                  </a:lnTo>
                  <a:lnTo>
                    <a:pt x="733425" y="107156"/>
                  </a:lnTo>
                  <a:lnTo>
                    <a:pt x="647700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A61A0B2F-506D-4EE5-B221-156291C0C5F3}"/>
                </a:ext>
              </a:extLst>
            </p:cNvPr>
            <p:cNvSpPr/>
            <p:nvPr/>
          </p:nvSpPr>
          <p:spPr>
            <a:xfrm rot="16200000">
              <a:off x="3019426" y="3482975"/>
              <a:ext cx="3905250" cy="885825"/>
            </a:xfrm>
            <a:custGeom>
              <a:avLst/>
              <a:gdLst>
                <a:gd name="connsiteX0" fmla="*/ 2209800 w 3905250"/>
                <a:gd name="connsiteY0" fmla="*/ 657225 h 885825"/>
                <a:gd name="connsiteX1" fmla="*/ 2073275 w 3905250"/>
                <a:gd name="connsiteY1" fmla="*/ 650875 h 885825"/>
                <a:gd name="connsiteX2" fmla="*/ 1962150 w 3905250"/>
                <a:gd name="connsiteY2" fmla="*/ 644525 h 885825"/>
                <a:gd name="connsiteX3" fmla="*/ 1819275 w 3905250"/>
                <a:gd name="connsiteY3" fmla="*/ 635000 h 885825"/>
                <a:gd name="connsiteX4" fmla="*/ 1644650 w 3905250"/>
                <a:gd name="connsiteY4" fmla="*/ 622300 h 885825"/>
                <a:gd name="connsiteX5" fmla="*/ 1473200 w 3905250"/>
                <a:gd name="connsiteY5" fmla="*/ 603250 h 885825"/>
                <a:gd name="connsiteX6" fmla="*/ 1314450 w 3905250"/>
                <a:gd name="connsiteY6" fmla="*/ 584200 h 885825"/>
                <a:gd name="connsiteX7" fmla="*/ 1193800 w 3905250"/>
                <a:gd name="connsiteY7" fmla="*/ 565150 h 885825"/>
                <a:gd name="connsiteX8" fmla="*/ 1089025 w 3905250"/>
                <a:gd name="connsiteY8" fmla="*/ 539750 h 885825"/>
                <a:gd name="connsiteX9" fmla="*/ 971550 w 3905250"/>
                <a:gd name="connsiteY9" fmla="*/ 508000 h 885825"/>
                <a:gd name="connsiteX10" fmla="*/ 857250 w 3905250"/>
                <a:gd name="connsiteY10" fmla="*/ 473075 h 885825"/>
                <a:gd name="connsiteX11" fmla="*/ 736600 w 3905250"/>
                <a:gd name="connsiteY11" fmla="*/ 428625 h 885825"/>
                <a:gd name="connsiteX12" fmla="*/ 593725 w 3905250"/>
                <a:gd name="connsiteY12" fmla="*/ 365125 h 885825"/>
                <a:gd name="connsiteX13" fmla="*/ 479425 w 3905250"/>
                <a:gd name="connsiteY13" fmla="*/ 304800 h 885825"/>
                <a:gd name="connsiteX14" fmla="*/ 365125 w 3905250"/>
                <a:gd name="connsiteY14" fmla="*/ 234950 h 885825"/>
                <a:gd name="connsiteX15" fmla="*/ 288925 w 3905250"/>
                <a:gd name="connsiteY15" fmla="*/ 187325 h 885825"/>
                <a:gd name="connsiteX16" fmla="*/ 212725 w 3905250"/>
                <a:gd name="connsiteY16" fmla="*/ 133350 h 885825"/>
                <a:gd name="connsiteX17" fmla="*/ 117475 w 3905250"/>
                <a:gd name="connsiteY17" fmla="*/ 63500 h 885825"/>
                <a:gd name="connsiteX18" fmla="*/ 69850 w 3905250"/>
                <a:gd name="connsiteY18" fmla="*/ 22225 h 885825"/>
                <a:gd name="connsiteX19" fmla="*/ 34925 w 3905250"/>
                <a:gd name="connsiteY19" fmla="*/ 3175 h 885825"/>
                <a:gd name="connsiteX20" fmla="*/ 6350 w 3905250"/>
                <a:gd name="connsiteY20" fmla="*/ 0 h 885825"/>
                <a:gd name="connsiteX21" fmla="*/ 0 w 3905250"/>
                <a:gd name="connsiteY21" fmla="*/ 9525 h 885825"/>
                <a:gd name="connsiteX22" fmla="*/ 3175 w 3905250"/>
                <a:gd name="connsiteY22" fmla="*/ 31750 h 885825"/>
                <a:gd name="connsiteX23" fmla="*/ 25400 w 3905250"/>
                <a:gd name="connsiteY23" fmla="*/ 73025 h 885825"/>
                <a:gd name="connsiteX24" fmla="*/ 95250 w 3905250"/>
                <a:gd name="connsiteY24" fmla="*/ 152400 h 885825"/>
                <a:gd name="connsiteX25" fmla="*/ 161925 w 3905250"/>
                <a:gd name="connsiteY25" fmla="*/ 219075 h 885825"/>
                <a:gd name="connsiteX26" fmla="*/ 260350 w 3905250"/>
                <a:gd name="connsiteY26" fmla="*/ 311150 h 885825"/>
                <a:gd name="connsiteX27" fmla="*/ 346075 w 3905250"/>
                <a:gd name="connsiteY27" fmla="*/ 381000 h 885825"/>
                <a:gd name="connsiteX28" fmla="*/ 406400 w 3905250"/>
                <a:gd name="connsiteY28" fmla="*/ 425450 h 885825"/>
                <a:gd name="connsiteX29" fmla="*/ 523875 w 3905250"/>
                <a:gd name="connsiteY29" fmla="*/ 498475 h 885825"/>
                <a:gd name="connsiteX30" fmla="*/ 628650 w 3905250"/>
                <a:gd name="connsiteY30" fmla="*/ 558800 h 885825"/>
                <a:gd name="connsiteX31" fmla="*/ 749300 w 3905250"/>
                <a:gd name="connsiteY31" fmla="*/ 619125 h 885825"/>
                <a:gd name="connsiteX32" fmla="*/ 901700 w 3905250"/>
                <a:gd name="connsiteY32" fmla="*/ 679450 h 885825"/>
                <a:gd name="connsiteX33" fmla="*/ 1016000 w 3905250"/>
                <a:gd name="connsiteY33" fmla="*/ 717550 h 885825"/>
                <a:gd name="connsiteX34" fmla="*/ 1136650 w 3905250"/>
                <a:gd name="connsiteY34" fmla="*/ 752475 h 885825"/>
                <a:gd name="connsiteX35" fmla="*/ 1292225 w 3905250"/>
                <a:gd name="connsiteY35" fmla="*/ 787400 h 885825"/>
                <a:gd name="connsiteX36" fmla="*/ 1438275 w 3905250"/>
                <a:gd name="connsiteY36" fmla="*/ 812800 h 885825"/>
                <a:gd name="connsiteX37" fmla="*/ 1606550 w 3905250"/>
                <a:gd name="connsiteY37" fmla="*/ 831850 h 885825"/>
                <a:gd name="connsiteX38" fmla="*/ 1720850 w 3905250"/>
                <a:gd name="connsiteY38" fmla="*/ 844550 h 885825"/>
                <a:gd name="connsiteX39" fmla="*/ 1885950 w 3905250"/>
                <a:gd name="connsiteY39" fmla="*/ 863600 h 885825"/>
                <a:gd name="connsiteX40" fmla="*/ 2051050 w 3905250"/>
                <a:gd name="connsiteY40" fmla="*/ 869950 h 885825"/>
                <a:gd name="connsiteX41" fmla="*/ 2406650 w 3905250"/>
                <a:gd name="connsiteY41" fmla="*/ 879475 h 885825"/>
                <a:gd name="connsiteX42" fmla="*/ 2714625 w 3905250"/>
                <a:gd name="connsiteY42" fmla="*/ 885825 h 885825"/>
                <a:gd name="connsiteX43" fmla="*/ 2955925 w 3905250"/>
                <a:gd name="connsiteY43" fmla="*/ 882650 h 885825"/>
                <a:gd name="connsiteX44" fmla="*/ 3311525 w 3905250"/>
                <a:gd name="connsiteY44" fmla="*/ 885825 h 885825"/>
                <a:gd name="connsiteX45" fmla="*/ 3730625 w 3905250"/>
                <a:gd name="connsiteY45" fmla="*/ 882650 h 885825"/>
                <a:gd name="connsiteX46" fmla="*/ 3835400 w 3905250"/>
                <a:gd name="connsiteY46" fmla="*/ 727075 h 885825"/>
                <a:gd name="connsiteX47" fmla="*/ 3857625 w 3905250"/>
                <a:gd name="connsiteY47" fmla="*/ 625475 h 885825"/>
                <a:gd name="connsiteX48" fmla="*/ 3892550 w 3905250"/>
                <a:gd name="connsiteY48" fmla="*/ 479425 h 885825"/>
                <a:gd name="connsiteX49" fmla="*/ 3905250 w 3905250"/>
                <a:gd name="connsiteY49" fmla="*/ 422275 h 885825"/>
                <a:gd name="connsiteX50" fmla="*/ 3905250 w 3905250"/>
                <a:gd name="connsiteY50" fmla="*/ 406400 h 885825"/>
                <a:gd name="connsiteX51" fmla="*/ 3898900 w 3905250"/>
                <a:gd name="connsiteY51" fmla="*/ 390525 h 885825"/>
                <a:gd name="connsiteX52" fmla="*/ 3873500 w 3905250"/>
                <a:gd name="connsiteY52" fmla="*/ 387350 h 885825"/>
                <a:gd name="connsiteX53" fmla="*/ 3848100 w 3905250"/>
                <a:gd name="connsiteY53" fmla="*/ 400050 h 885825"/>
                <a:gd name="connsiteX54" fmla="*/ 3787775 w 3905250"/>
                <a:gd name="connsiteY54" fmla="*/ 460375 h 885825"/>
                <a:gd name="connsiteX55" fmla="*/ 3695700 w 3905250"/>
                <a:gd name="connsiteY55" fmla="*/ 558800 h 885825"/>
                <a:gd name="connsiteX56" fmla="*/ 3673475 w 3905250"/>
                <a:gd name="connsiteY56" fmla="*/ 577850 h 885825"/>
                <a:gd name="connsiteX57" fmla="*/ 3641725 w 3905250"/>
                <a:gd name="connsiteY57" fmla="*/ 593725 h 885825"/>
                <a:gd name="connsiteX58" fmla="*/ 3578225 w 3905250"/>
                <a:gd name="connsiteY58" fmla="*/ 612775 h 885825"/>
                <a:gd name="connsiteX59" fmla="*/ 3521075 w 3905250"/>
                <a:gd name="connsiteY59" fmla="*/ 625475 h 885825"/>
                <a:gd name="connsiteX60" fmla="*/ 3454400 w 3905250"/>
                <a:gd name="connsiteY60" fmla="*/ 635000 h 885825"/>
                <a:gd name="connsiteX61" fmla="*/ 3286125 w 3905250"/>
                <a:gd name="connsiteY61" fmla="*/ 641350 h 885825"/>
                <a:gd name="connsiteX62" fmla="*/ 3082925 w 3905250"/>
                <a:gd name="connsiteY62" fmla="*/ 650875 h 885825"/>
                <a:gd name="connsiteX63" fmla="*/ 2841625 w 3905250"/>
                <a:gd name="connsiteY63" fmla="*/ 660400 h 885825"/>
                <a:gd name="connsiteX64" fmla="*/ 2559050 w 3905250"/>
                <a:gd name="connsiteY64" fmla="*/ 663575 h 885825"/>
                <a:gd name="connsiteX65" fmla="*/ 2209800 w 3905250"/>
                <a:gd name="connsiteY65" fmla="*/ 6572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905250" h="885825">
                  <a:moveTo>
                    <a:pt x="2209800" y="657225"/>
                  </a:moveTo>
                  <a:lnTo>
                    <a:pt x="2073275" y="650875"/>
                  </a:lnTo>
                  <a:lnTo>
                    <a:pt x="1962150" y="644525"/>
                  </a:lnTo>
                  <a:lnTo>
                    <a:pt x="1819275" y="635000"/>
                  </a:lnTo>
                  <a:lnTo>
                    <a:pt x="1644650" y="622300"/>
                  </a:lnTo>
                  <a:lnTo>
                    <a:pt x="1473200" y="603250"/>
                  </a:lnTo>
                  <a:lnTo>
                    <a:pt x="1314450" y="584200"/>
                  </a:lnTo>
                  <a:lnTo>
                    <a:pt x="1193800" y="565150"/>
                  </a:lnTo>
                  <a:lnTo>
                    <a:pt x="1089025" y="539750"/>
                  </a:lnTo>
                  <a:lnTo>
                    <a:pt x="971550" y="508000"/>
                  </a:lnTo>
                  <a:lnTo>
                    <a:pt x="857250" y="473075"/>
                  </a:lnTo>
                  <a:lnTo>
                    <a:pt x="736600" y="428625"/>
                  </a:lnTo>
                  <a:lnTo>
                    <a:pt x="593725" y="365125"/>
                  </a:lnTo>
                  <a:lnTo>
                    <a:pt x="479425" y="304800"/>
                  </a:lnTo>
                  <a:lnTo>
                    <a:pt x="365125" y="234950"/>
                  </a:lnTo>
                  <a:lnTo>
                    <a:pt x="288925" y="187325"/>
                  </a:lnTo>
                  <a:lnTo>
                    <a:pt x="212725" y="133350"/>
                  </a:lnTo>
                  <a:lnTo>
                    <a:pt x="117475" y="63500"/>
                  </a:lnTo>
                  <a:lnTo>
                    <a:pt x="69850" y="22225"/>
                  </a:lnTo>
                  <a:lnTo>
                    <a:pt x="34925" y="3175"/>
                  </a:lnTo>
                  <a:lnTo>
                    <a:pt x="6350" y="0"/>
                  </a:lnTo>
                  <a:lnTo>
                    <a:pt x="0" y="9525"/>
                  </a:lnTo>
                  <a:lnTo>
                    <a:pt x="3175" y="31750"/>
                  </a:lnTo>
                  <a:lnTo>
                    <a:pt x="25400" y="73025"/>
                  </a:lnTo>
                  <a:lnTo>
                    <a:pt x="95250" y="152400"/>
                  </a:lnTo>
                  <a:lnTo>
                    <a:pt x="161925" y="219075"/>
                  </a:lnTo>
                  <a:lnTo>
                    <a:pt x="260350" y="311150"/>
                  </a:lnTo>
                  <a:lnTo>
                    <a:pt x="346075" y="381000"/>
                  </a:lnTo>
                  <a:lnTo>
                    <a:pt x="406400" y="425450"/>
                  </a:lnTo>
                  <a:lnTo>
                    <a:pt x="523875" y="498475"/>
                  </a:lnTo>
                  <a:lnTo>
                    <a:pt x="628650" y="558800"/>
                  </a:lnTo>
                  <a:lnTo>
                    <a:pt x="749300" y="619125"/>
                  </a:lnTo>
                  <a:lnTo>
                    <a:pt x="901700" y="679450"/>
                  </a:lnTo>
                  <a:lnTo>
                    <a:pt x="1016000" y="717550"/>
                  </a:lnTo>
                  <a:lnTo>
                    <a:pt x="1136650" y="752475"/>
                  </a:lnTo>
                  <a:lnTo>
                    <a:pt x="1292225" y="787400"/>
                  </a:lnTo>
                  <a:lnTo>
                    <a:pt x="1438275" y="812800"/>
                  </a:lnTo>
                  <a:lnTo>
                    <a:pt x="1606550" y="831850"/>
                  </a:lnTo>
                  <a:lnTo>
                    <a:pt x="1720850" y="844550"/>
                  </a:lnTo>
                  <a:lnTo>
                    <a:pt x="1885950" y="863600"/>
                  </a:lnTo>
                  <a:lnTo>
                    <a:pt x="2051050" y="869950"/>
                  </a:lnTo>
                  <a:lnTo>
                    <a:pt x="2406650" y="879475"/>
                  </a:lnTo>
                  <a:lnTo>
                    <a:pt x="2714625" y="885825"/>
                  </a:lnTo>
                  <a:lnTo>
                    <a:pt x="2955925" y="882650"/>
                  </a:lnTo>
                  <a:lnTo>
                    <a:pt x="3311525" y="885825"/>
                  </a:lnTo>
                  <a:lnTo>
                    <a:pt x="3730625" y="882650"/>
                  </a:lnTo>
                  <a:lnTo>
                    <a:pt x="3835400" y="727075"/>
                  </a:lnTo>
                  <a:lnTo>
                    <a:pt x="3857625" y="625475"/>
                  </a:lnTo>
                  <a:lnTo>
                    <a:pt x="3892550" y="479425"/>
                  </a:lnTo>
                  <a:lnTo>
                    <a:pt x="3905250" y="422275"/>
                  </a:lnTo>
                  <a:lnTo>
                    <a:pt x="3905250" y="406400"/>
                  </a:lnTo>
                  <a:lnTo>
                    <a:pt x="3898900" y="390525"/>
                  </a:lnTo>
                  <a:lnTo>
                    <a:pt x="3873500" y="387350"/>
                  </a:lnTo>
                  <a:lnTo>
                    <a:pt x="3848100" y="400050"/>
                  </a:lnTo>
                  <a:lnTo>
                    <a:pt x="3787775" y="460375"/>
                  </a:lnTo>
                  <a:lnTo>
                    <a:pt x="3695700" y="558800"/>
                  </a:lnTo>
                  <a:lnTo>
                    <a:pt x="3673475" y="577850"/>
                  </a:lnTo>
                  <a:lnTo>
                    <a:pt x="3641725" y="593725"/>
                  </a:lnTo>
                  <a:lnTo>
                    <a:pt x="3578225" y="612775"/>
                  </a:lnTo>
                  <a:lnTo>
                    <a:pt x="3521075" y="625475"/>
                  </a:lnTo>
                  <a:lnTo>
                    <a:pt x="3454400" y="635000"/>
                  </a:lnTo>
                  <a:lnTo>
                    <a:pt x="3286125" y="641350"/>
                  </a:lnTo>
                  <a:lnTo>
                    <a:pt x="3082925" y="650875"/>
                  </a:lnTo>
                  <a:lnTo>
                    <a:pt x="2841625" y="660400"/>
                  </a:lnTo>
                  <a:lnTo>
                    <a:pt x="2559050" y="663575"/>
                  </a:lnTo>
                  <a:lnTo>
                    <a:pt x="2209800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3916FB5A-3C07-4B3F-A848-1A14281713C0}"/>
                </a:ext>
              </a:extLst>
            </p:cNvPr>
            <p:cNvSpPr/>
            <p:nvPr/>
          </p:nvSpPr>
          <p:spPr>
            <a:xfrm rot="16200000">
              <a:off x="3933825" y="3057525"/>
              <a:ext cx="4229100" cy="1714500"/>
            </a:xfrm>
            <a:custGeom>
              <a:avLst/>
              <a:gdLst>
                <a:gd name="connsiteX0" fmla="*/ 2454263 w 4228675"/>
                <a:gd name="connsiteY0" fmla="*/ 1359703 h 1713225"/>
                <a:gd name="connsiteX1" fmla="*/ 3004942 w 4228675"/>
                <a:gd name="connsiteY1" fmla="*/ 1359703 h 1713225"/>
                <a:gd name="connsiteX2" fmla="*/ 3378861 w 4228675"/>
                <a:gd name="connsiteY2" fmla="*/ 1359703 h 1713225"/>
                <a:gd name="connsiteX3" fmla="*/ 3827562 w 4228675"/>
                <a:gd name="connsiteY3" fmla="*/ 1359703 h 1713225"/>
                <a:gd name="connsiteX4" fmla="*/ 3973731 w 4228675"/>
                <a:gd name="connsiteY4" fmla="*/ 1356303 h 1713225"/>
                <a:gd name="connsiteX5" fmla="*/ 3997525 w 4228675"/>
                <a:gd name="connsiteY5" fmla="*/ 1346106 h 1713225"/>
                <a:gd name="connsiteX6" fmla="*/ 4007723 w 4228675"/>
                <a:gd name="connsiteY6" fmla="*/ 1332509 h 1713225"/>
                <a:gd name="connsiteX7" fmla="*/ 4017921 w 4228675"/>
                <a:gd name="connsiteY7" fmla="*/ 1315512 h 1713225"/>
                <a:gd name="connsiteX8" fmla="*/ 4024719 w 4228675"/>
                <a:gd name="connsiteY8" fmla="*/ 1288318 h 1713225"/>
                <a:gd name="connsiteX9" fmla="*/ 4024719 w 4228675"/>
                <a:gd name="connsiteY9" fmla="*/ 1247527 h 1713225"/>
                <a:gd name="connsiteX10" fmla="*/ 4014522 w 4228675"/>
                <a:gd name="connsiteY10" fmla="*/ 1152348 h 1713225"/>
                <a:gd name="connsiteX11" fmla="*/ 4004324 w 4228675"/>
                <a:gd name="connsiteY11" fmla="*/ 1016378 h 1713225"/>
                <a:gd name="connsiteX12" fmla="*/ 3973731 w 4228675"/>
                <a:gd name="connsiteY12" fmla="*/ 877008 h 1713225"/>
                <a:gd name="connsiteX13" fmla="*/ 3932939 w 4228675"/>
                <a:gd name="connsiteY13" fmla="*/ 662855 h 1713225"/>
                <a:gd name="connsiteX14" fmla="*/ 3888749 w 4228675"/>
                <a:gd name="connsiteY14" fmla="*/ 431706 h 1713225"/>
                <a:gd name="connsiteX15" fmla="*/ 3830962 w 4228675"/>
                <a:gd name="connsiteY15" fmla="*/ 139370 h 1713225"/>
                <a:gd name="connsiteX16" fmla="*/ 3977130 w 4228675"/>
                <a:gd name="connsiteY16" fmla="*/ 0 h 1713225"/>
                <a:gd name="connsiteX17" fmla="*/ 3997525 w 4228675"/>
                <a:gd name="connsiteY17" fmla="*/ 142769 h 1713225"/>
                <a:gd name="connsiteX18" fmla="*/ 4045115 w 4228675"/>
                <a:gd name="connsiteY18" fmla="*/ 390915 h 1713225"/>
                <a:gd name="connsiteX19" fmla="*/ 4099503 w 4228675"/>
                <a:gd name="connsiteY19" fmla="*/ 662855 h 1713225"/>
                <a:gd name="connsiteX20" fmla="*/ 4147093 w 4228675"/>
                <a:gd name="connsiteY20" fmla="*/ 917799 h 1713225"/>
                <a:gd name="connsiteX21" fmla="*/ 4194682 w 4228675"/>
                <a:gd name="connsiteY21" fmla="*/ 1179542 h 1713225"/>
                <a:gd name="connsiteX22" fmla="*/ 4228675 w 4228675"/>
                <a:gd name="connsiteY22" fmla="*/ 1383498 h 1713225"/>
                <a:gd name="connsiteX23" fmla="*/ 4228675 w 4228675"/>
                <a:gd name="connsiteY23" fmla="*/ 1400494 h 1713225"/>
                <a:gd name="connsiteX24" fmla="*/ 4208279 w 4228675"/>
                <a:gd name="connsiteY24" fmla="*/ 1444684 h 1713225"/>
                <a:gd name="connsiteX25" fmla="*/ 4160690 w 4228675"/>
                <a:gd name="connsiteY25" fmla="*/ 1536464 h 1713225"/>
                <a:gd name="connsiteX26" fmla="*/ 4133496 w 4228675"/>
                <a:gd name="connsiteY26" fmla="*/ 1594251 h 1713225"/>
                <a:gd name="connsiteX27" fmla="*/ 4106302 w 4228675"/>
                <a:gd name="connsiteY27" fmla="*/ 1628244 h 1713225"/>
                <a:gd name="connsiteX28" fmla="*/ 4062111 w 4228675"/>
                <a:gd name="connsiteY28" fmla="*/ 1672434 h 1713225"/>
                <a:gd name="connsiteX29" fmla="*/ 3990727 w 4228675"/>
                <a:gd name="connsiteY29" fmla="*/ 1713225 h 1713225"/>
                <a:gd name="connsiteX30" fmla="*/ 3973731 w 4228675"/>
                <a:gd name="connsiteY30" fmla="*/ 1713225 h 1713225"/>
                <a:gd name="connsiteX31" fmla="*/ 3939738 w 4228675"/>
                <a:gd name="connsiteY31" fmla="*/ 1699628 h 1713225"/>
                <a:gd name="connsiteX32" fmla="*/ 3878551 w 4228675"/>
                <a:gd name="connsiteY32" fmla="*/ 1675834 h 1713225"/>
                <a:gd name="connsiteX33" fmla="*/ 3783372 w 4228675"/>
                <a:gd name="connsiteY33" fmla="*/ 1648640 h 1713225"/>
                <a:gd name="connsiteX34" fmla="*/ 3694991 w 4228675"/>
                <a:gd name="connsiteY34" fmla="*/ 1631643 h 1713225"/>
                <a:gd name="connsiteX35" fmla="*/ 3586215 w 4228675"/>
                <a:gd name="connsiteY35" fmla="*/ 1614647 h 1713225"/>
                <a:gd name="connsiteX36" fmla="*/ 3508032 w 4228675"/>
                <a:gd name="connsiteY36" fmla="*/ 1607848 h 1713225"/>
                <a:gd name="connsiteX37" fmla="*/ 3297278 w 4228675"/>
                <a:gd name="connsiteY37" fmla="*/ 1607848 h 1713225"/>
                <a:gd name="connsiteX38" fmla="*/ 2950554 w 4228675"/>
                <a:gd name="connsiteY38" fmla="*/ 1604449 h 1713225"/>
                <a:gd name="connsiteX39" fmla="*/ 2423670 w 4228675"/>
                <a:gd name="connsiteY39" fmla="*/ 1607848 h 1713225"/>
                <a:gd name="connsiteX40" fmla="*/ 1981766 w 4228675"/>
                <a:gd name="connsiteY40" fmla="*/ 1607848 h 1713225"/>
                <a:gd name="connsiteX41" fmla="*/ 1509270 w 4228675"/>
                <a:gd name="connsiteY41" fmla="*/ 1607848 h 1713225"/>
                <a:gd name="connsiteX42" fmla="*/ 1291717 w 4228675"/>
                <a:gd name="connsiteY42" fmla="*/ 1611248 h 1713225"/>
                <a:gd name="connsiteX43" fmla="*/ 1148948 w 4228675"/>
                <a:gd name="connsiteY43" fmla="*/ 1618046 h 1713225"/>
                <a:gd name="connsiteX44" fmla="*/ 1002780 w 4228675"/>
                <a:gd name="connsiteY44" fmla="*/ 1631643 h 1713225"/>
                <a:gd name="connsiteX45" fmla="*/ 826019 w 4228675"/>
                <a:gd name="connsiteY45" fmla="*/ 1655438 h 1713225"/>
                <a:gd name="connsiteX46" fmla="*/ 639060 w 4228675"/>
                <a:gd name="connsiteY46" fmla="*/ 1689431 h 1713225"/>
                <a:gd name="connsiteX47" fmla="*/ 598269 w 4228675"/>
                <a:gd name="connsiteY47" fmla="*/ 1696229 h 1713225"/>
                <a:gd name="connsiteX48" fmla="*/ 492892 w 4228675"/>
                <a:gd name="connsiteY48" fmla="*/ 1669035 h 1713225"/>
                <a:gd name="connsiteX49" fmla="*/ 336526 w 4228675"/>
                <a:gd name="connsiteY49" fmla="*/ 1618046 h 1713225"/>
                <a:gd name="connsiteX50" fmla="*/ 186959 w 4228675"/>
                <a:gd name="connsiteY50" fmla="*/ 1563658 h 1713225"/>
                <a:gd name="connsiteX51" fmla="*/ 122373 w 4228675"/>
                <a:gd name="connsiteY51" fmla="*/ 1536464 h 1713225"/>
                <a:gd name="connsiteX52" fmla="*/ 57787 w 4228675"/>
                <a:gd name="connsiteY52" fmla="*/ 1495673 h 1713225"/>
                <a:gd name="connsiteX53" fmla="*/ 27194 w 4228675"/>
                <a:gd name="connsiteY53" fmla="*/ 1471878 h 1713225"/>
                <a:gd name="connsiteX54" fmla="*/ 6798 w 4228675"/>
                <a:gd name="connsiteY54" fmla="*/ 1451483 h 1713225"/>
                <a:gd name="connsiteX55" fmla="*/ 0 w 4228675"/>
                <a:gd name="connsiteY55" fmla="*/ 1434486 h 1713225"/>
                <a:gd name="connsiteX56" fmla="*/ 10197 w 4228675"/>
                <a:gd name="connsiteY56" fmla="*/ 1407292 h 1713225"/>
                <a:gd name="connsiteX57" fmla="*/ 30593 w 4228675"/>
                <a:gd name="connsiteY57" fmla="*/ 1376699 h 1713225"/>
                <a:gd name="connsiteX58" fmla="*/ 50989 w 4228675"/>
                <a:gd name="connsiteY58" fmla="*/ 1356303 h 1713225"/>
                <a:gd name="connsiteX59" fmla="*/ 91780 w 4228675"/>
                <a:gd name="connsiteY59" fmla="*/ 1329109 h 1713225"/>
                <a:gd name="connsiteX60" fmla="*/ 129171 w 4228675"/>
                <a:gd name="connsiteY60" fmla="*/ 1308714 h 1713225"/>
                <a:gd name="connsiteX61" fmla="*/ 176761 w 4228675"/>
                <a:gd name="connsiteY61" fmla="*/ 1284919 h 1713225"/>
                <a:gd name="connsiteX62" fmla="*/ 207354 w 4228675"/>
                <a:gd name="connsiteY62" fmla="*/ 1274721 h 1713225"/>
                <a:gd name="connsiteX63" fmla="*/ 550679 w 4228675"/>
                <a:gd name="connsiteY63" fmla="*/ 1376699 h 1713225"/>
                <a:gd name="connsiteX64" fmla="*/ 594870 w 4228675"/>
                <a:gd name="connsiteY64" fmla="*/ 1383498 h 1713225"/>
                <a:gd name="connsiteX65" fmla="*/ 693448 w 4228675"/>
                <a:gd name="connsiteY65" fmla="*/ 1380098 h 1713225"/>
                <a:gd name="connsiteX66" fmla="*/ 1029974 w 4228675"/>
                <a:gd name="connsiteY66" fmla="*/ 1376699 h 1713225"/>
                <a:gd name="connsiteX67" fmla="*/ 1614646 w 4228675"/>
                <a:gd name="connsiteY67" fmla="*/ 1366501 h 1713225"/>
                <a:gd name="connsiteX68" fmla="*/ 2002162 w 4228675"/>
                <a:gd name="connsiteY68" fmla="*/ 1359703 h 1713225"/>
                <a:gd name="connsiteX69" fmla="*/ 2454263 w 4228675"/>
                <a:gd name="connsiteY69" fmla="*/ 1359703 h 17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228675" h="1713225">
                  <a:moveTo>
                    <a:pt x="2454263" y="1359703"/>
                  </a:moveTo>
                  <a:lnTo>
                    <a:pt x="3004942" y="1359703"/>
                  </a:lnTo>
                  <a:lnTo>
                    <a:pt x="3378861" y="1359703"/>
                  </a:lnTo>
                  <a:lnTo>
                    <a:pt x="3827562" y="1359703"/>
                  </a:lnTo>
                  <a:lnTo>
                    <a:pt x="3973731" y="1356303"/>
                  </a:lnTo>
                  <a:lnTo>
                    <a:pt x="3997525" y="1346106"/>
                  </a:lnTo>
                  <a:lnTo>
                    <a:pt x="4007723" y="1332509"/>
                  </a:lnTo>
                  <a:lnTo>
                    <a:pt x="4017921" y="1315512"/>
                  </a:lnTo>
                  <a:lnTo>
                    <a:pt x="4024719" y="1288318"/>
                  </a:lnTo>
                  <a:lnTo>
                    <a:pt x="4024719" y="1247527"/>
                  </a:lnTo>
                  <a:lnTo>
                    <a:pt x="4014522" y="1152348"/>
                  </a:lnTo>
                  <a:lnTo>
                    <a:pt x="4004324" y="1016378"/>
                  </a:lnTo>
                  <a:lnTo>
                    <a:pt x="3973731" y="877008"/>
                  </a:lnTo>
                  <a:lnTo>
                    <a:pt x="3932939" y="662855"/>
                  </a:lnTo>
                  <a:lnTo>
                    <a:pt x="3888749" y="431706"/>
                  </a:lnTo>
                  <a:lnTo>
                    <a:pt x="3830962" y="139370"/>
                  </a:lnTo>
                  <a:lnTo>
                    <a:pt x="3977130" y="0"/>
                  </a:lnTo>
                  <a:lnTo>
                    <a:pt x="3997525" y="142769"/>
                  </a:lnTo>
                  <a:lnTo>
                    <a:pt x="4045115" y="390915"/>
                  </a:lnTo>
                  <a:lnTo>
                    <a:pt x="4099503" y="662855"/>
                  </a:lnTo>
                  <a:lnTo>
                    <a:pt x="4147093" y="917799"/>
                  </a:lnTo>
                  <a:lnTo>
                    <a:pt x="4194682" y="1179542"/>
                  </a:lnTo>
                  <a:lnTo>
                    <a:pt x="4228675" y="1383498"/>
                  </a:lnTo>
                  <a:lnTo>
                    <a:pt x="4228675" y="1400494"/>
                  </a:lnTo>
                  <a:lnTo>
                    <a:pt x="4208279" y="1444684"/>
                  </a:lnTo>
                  <a:lnTo>
                    <a:pt x="4160690" y="1536464"/>
                  </a:lnTo>
                  <a:lnTo>
                    <a:pt x="4133496" y="1594251"/>
                  </a:lnTo>
                  <a:lnTo>
                    <a:pt x="4106302" y="1628244"/>
                  </a:lnTo>
                  <a:lnTo>
                    <a:pt x="4062111" y="1672434"/>
                  </a:lnTo>
                  <a:lnTo>
                    <a:pt x="3990727" y="1713225"/>
                  </a:lnTo>
                  <a:lnTo>
                    <a:pt x="3973731" y="1713225"/>
                  </a:lnTo>
                  <a:lnTo>
                    <a:pt x="3939738" y="1699628"/>
                  </a:lnTo>
                  <a:lnTo>
                    <a:pt x="3878551" y="1675834"/>
                  </a:lnTo>
                  <a:lnTo>
                    <a:pt x="3783372" y="1648640"/>
                  </a:lnTo>
                  <a:lnTo>
                    <a:pt x="3694991" y="1631643"/>
                  </a:lnTo>
                  <a:lnTo>
                    <a:pt x="3586215" y="1614647"/>
                  </a:lnTo>
                  <a:lnTo>
                    <a:pt x="3508032" y="1607848"/>
                  </a:lnTo>
                  <a:lnTo>
                    <a:pt x="3297278" y="1607848"/>
                  </a:lnTo>
                  <a:lnTo>
                    <a:pt x="2950554" y="1604449"/>
                  </a:lnTo>
                  <a:lnTo>
                    <a:pt x="2423670" y="1607848"/>
                  </a:lnTo>
                  <a:lnTo>
                    <a:pt x="1981766" y="1607848"/>
                  </a:lnTo>
                  <a:lnTo>
                    <a:pt x="1509270" y="1607848"/>
                  </a:lnTo>
                  <a:lnTo>
                    <a:pt x="1291717" y="1611248"/>
                  </a:lnTo>
                  <a:lnTo>
                    <a:pt x="1148948" y="1618046"/>
                  </a:lnTo>
                  <a:lnTo>
                    <a:pt x="1002780" y="1631643"/>
                  </a:lnTo>
                  <a:lnTo>
                    <a:pt x="826019" y="1655438"/>
                  </a:lnTo>
                  <a:lnTo>
                    <a:pt x="639060" y="1689431"/>
                  </a:lnTo>
                  <a:lnTo>
                    <a:pt x="598269" y="1696229"/>
                  </a:lnTo>
                  <a:lnTo>
                    <a:pt x="492892" y="1669035"/>
                  </a:lnTo>
                  <a:lnTo>
                    <a:pt x="336526" y="1618046"/>
                  </a:lnTo>
                  <a:lnTo>
                    <a:pt x="186959" y="1563658"/>
                  </a:lnTo>
                  <a:lnTo>
                    <a:pt x="122373" y="1536464"/>
                  </a:lnTo>
                  <a:lnTo>
                    <a:pt x="57787" y="1495673"/>
                  </a:lnTo>
                  <a:lnTo>
                    <a:pt x="27194" y="1471878"/>
                  </a:lnTo>
                  <a:lnTo>
                    <a:pt x="6798" y="1451483"/>
                  </a:lnTo>
                  <a:lnTo>
                    <a:pt x="0" y="1434486"/>
                  </a:lnTo>
                  <a:lnTo>
                    <a:pt x="10197" y="1407292"/>
                  </a:lnTo>
                  <a:lnTo>
                    <a:pt x="30593" y="1376699"/>
                  </a:lnTo>
                  <a:lnTo>
                    <a:pt x="50989" y="1356303"/>
                  </a:lnTo>
                  <a:lnTo>
                    <a:pt x="91780" y="1329109"/>
                  </a:lnTo>
                  <a:lnTo>
                    <a:pt x="129171" y="1308714"/>
                  </a:lnTo>
                  <a:lnTo>
                    <a:pt x="176761" y="1284919"/>
                  </a:lnTo>
                  <a:lnTo>
                    <a:pt x="207354" y="1274721"/>
                  </a:lnTo>
                  <a:lnTo>
                    <a:pt x="550679" y="1376699"/>
                  </a:lnTo>
                  <a:lnTo>
                    <a:pt x="594870" y="1383498"/>
                  </a:lnTo>
                  <a:lnTo>
                    <a:pt x="693448" y="1380098"/>
                  </a:lnTo>
                  <a:lnTo>
                    <a:pt x="1029974" y="1376699"/>
                  </a:lnTo>
                  <a:lnTo>
                    <a:pt x="1614646" y="1366501"/>
                  </a:lnTo>
                  <a:lnTo>
                    <a:pt x="2002162" y="1359703"/>
                  </a:lnTo>
                  <a:lnTo>
                    <a:pt x="2454263" y="1359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7DE1457A-3A1A-4E86-8783-27B249AF0AEA}"/>
                </a:ext>
              </a:extLst>
            </p:cNvPr>
            <p:cNvSpPr/>
            <p:nvPr/>
          </p:nvSpPr>
          <p:spPr>
            <a:xfrm rot="16200000">
              <a:off x="5907087" y="5295901"/>
              <a:ext cx="663575" cy="679450"/>
            </a:xfrm>
            <a:custGeom>
              <a:avLst/>
              <a:gdLst>
                <a:gd name="connsiteX0" fmla="*/ 569119 w 664369"/>
                <a:gd name="connsiteY0" fmla="*/ 254793 h 678656"/>
                <a:gd name="connsiteX1" fmla="*/ 516731 w 664369"/>
                <a:gd name="connsiteY1" fmla="*/ 381000 h 678656"/>
                <a:gd name="connsiteX2" fmla="*/ 473869 w 664369"/>
                <a:gd name="connsiteY2" fmla="*/ 483393 h 678656"/>
                <a:gd name="connsiteX3" fmla="*/ 454819 w 664369"/>
                <a:gd name="connsiteY3" fmla="*/ 531018 h 678656"/>
                <a:gd name="connsiteX4" fmla="*/ 440531 w 664369"/>
                <a:gd name="connsiteY4" fmla="*/ 573881 h 678656"/>
                <a:gd name="connsiteX5" fmla="*/ 440531 w 664369"/>
                <a:gd name="connsiteY5" fmla="*/ 607218 h 678656"/>
                <a:gd name="connsiteX6" fmla="*/ 445294 w 664369"/>
                <a:gd name="connsiteY6" fmla="*/ 628650 h 678656"/>
                <a:gd name="connsiteX7" fmla="*/ 452438 w 664369"/>
                <a:gd name="connsiteY7" fmla="*/ 640556 h 678656"/>
                <a:gd name="connsiteX8" fmla="*/ 469106 w 664369"/>
                <a:gd name="connsiteY8" fmla="*/ 654843 h 678656"/>
                <a:gd name="connsiteX9" fmla="*/ 492919 w 664369"/>
                <a:gd name="connsiteY9" fmla="*/ 669131 h 678656"/>
                <a:gd name="connsiteX10" fmla="*/ 542925 w 664369"/>
                <a:gd name="connsiteY10" fmla="*/ 678656 h 678656"/>
                <a:gd name="connsiteX11" fmla="*/ 638175 w 664369"/>
                <a:gd name="connsiteY11" fmla="*/ 678656 h 678656"/>
                <a:gd name="connsiteX12" fmla="*/ 0 w 664369"/>
                <a:gd name="connsiteY12" fmla="*/ 645318 h 678656"/>
                <a:gd name="connsiteX13" fmla="*/ 45244 w 664369"/>
                <a:gd name="connsiteY13" fmla="*/ 616743 h 678656"/>
                <a:gd name="connsiteX14" fmla="*/ 109538 w 664369"/>
                <a:gd name="connsiteY14" fmla="*/ 581025 h 678656"/>
                <a:gd name="connsiteX15" fmla="*/ 152400 w 664369"/>
                <a:gd name="connsiteY15" fmla="*/ 561975 h 678656"/>
                <a:gd name="connsiteX16" fmla="*/ 221456 w 664369"/>
                <a:gd name="connsiteY16" fmla="*/ 502443 h 678656"/>
                <a:gd name="connsiteX17" fmla="*/ 323850 w 664369"/>
                <a:gd name="connsiteY17" fmla="*/ 397668 h 678656"/>
                <a:gd name="connsiteX18" fmla="*/ 426244 w 664369"/>
                <a:gd name="connsiteY18" fmla="*/ 276225 h 678656"/>
                <a:gd name="connsiteX19" fmla="*/ 490538 w 664369"/>
                <a:gd name="connsiteY19" fmla="*/ 185737 h 678656"/>
                <a:gd name="connsiteX20" fmla="*/ 561975 w 664369"/>
                <a:gd name="connsiteY20" fmla="*/ 80962 h 678656"/>
                <a:gd name="connsiteX21" fmla="*/ 597694 w 664369"/>
                <a:gd name="connsiteY21" fmla="*/ 26193 h 678656"/>
                <a:gd name="connsiteX22" fmla="*/ 619125 w 664369"/>
                <a:gd name="connsiteY22" fmla="*/ 7143 h 678656"/>
                <a:gd name="connsiteX23" fmla="*/ 633413 w 664369"/>
                <a:gd name="connsiteY23" fmla="*/ 0 h 678656"/>
                <a:gd name="connsiteX24" fmla="*/ 645319 w 664369"/>
                <a:gd name="connsiteY24" fmla="*/ 0 h 678656"/>
                <a:gd name="connsiteX25" fmla="*/ 657225 w 664369"/>
                <a:gd name="connsiteY25" fmla="*/ 7143 h 678656"/>
                <a:gd name="connsiteX26" fmla="*/ 661988 w 664369"/>
                <a:gd name="connsiteY26" fmla="*/ 23812 h 678656"/>
                <a:gd name="connsiteX27" fmla="*/ 664369 w 664369"/>
                <a:gd name="connsiteY27" fmla="*/ 50006 h 678656"/>
                <a:gd name="connsiteX28" fmla="*/ 631031 w 664369"/>
                <a:gd name="connsiteY28" fmla="*/ 119062 h 678656"/>
                <a:gd name="connsiteX29" fmla="*/ 569119 w 664369"/>
                <a:gd name="connsiteY29" fmla="*/ 254793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4369" h="678656">
                  <a:moveTo>
                    <a:pt x="569119" y="254793"/>
                  </a:moveTo>
                  <a:lnTo>
                    <a:pt x="516731" y="381000"/>
                  </a:lnTo>
                  <a:lnTo>
                    <a:pt x="473869" y="483393"/>
                  </a:lnTo>
                  <a:lnTo>
                    <a:pt x="454819" y="531018"/>
                  </a:lnTo>
                  <a:lnTo>
                    <a:pt x="440531" y="573881"/>
                  </a:lnTo>
                  <a:lnTo>
                    <a:pt x="440531" y="607218"/>
                  </a:lnTo>
                  <a:lnTo>
                    <a:pt x="445294" y="628650"/>
                  </a:lnTo>
                  <a:lnTo>
                    <a:pt x="452438" y="640556"/>
                  </a:lnTo>
                  <a:lnTo>
                    <a:pt x="469106" y="654843"/>
                  </a:lnTo>
                  <a:lnTo>
                    <a:pt x="492919" y="669131"/>
                  </a:lnTo>
                  <a:lnTo>
                    <a:pt x="542925" y="678656"/>
                  </a:lnTo>
                  <a:lnTo>
                    <a:pt x="638175" y="678656"/>
                  </a:lnTo>
                  <a:lnTo>
                    <a:pt x="0" y="645318"/>
                  </a:lnTo>
                  <a:lnTo>
                    <a:pt x="45244" y="616743"/>
                  </a:lnTo>
                  <a:lnTo>
                    <a:pt x="109538" y="581025"/>
                  </a:lnTo>
                  <a:lnTo>
                    <a:pt x="152400" y="561975"/>
                  </a:lnTo>
                  <a:lnTo>
                    <a:pt x="221456" y="502443"/>
                  </a:lnTo>
                  <a:lnTo>
                    <a:pt x="323850" y="397668"/>
                  </a:lnTo>
                  <a:lnTo>
                    <a:pt x="426244" y="276225"/>
                  </a:lnTo>
                  <a:lnTo>
                    <a:pt x="490538" y="185737"/>
                  </a:lnTo>
                  <a:lnTo>
                    <a:pt x="561975" y="80962"/>
                  </a:lnTo>
                  <a:lnTo>
                    <a:pt x="597694" y="26193"/>
                  </a:lnTo>
                  <a:lnTo>
                    <a:pt x="619125" y="7143"/>
                  </a:lnTo>
                  <a:lnTo>
                    <a:pt x="633413" y="0"/>
                  </a:lnTo>
                  <a:lnTo>
                    <a:pt x="645319" y="0"/>
                  </a:lnTo>
                  <a:lnTo>
                    <a:pt x="657225" y="7143"/>
                  </a:lnTo>
                  <a:lnTo>
                    <a:pt x="661988" y="23812"/>
                  </a:lnTo>
                  <a:lnTo>
                    <a:pt x="664369" y="50006"/>
                  </a:lnTo>
                  <a:lnTo>
                    <a:pt x="631031" y="119062"/>
                  </a:lnTo>
                  <a:lnTo>
                    <a:pt x="569119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45C2471D-864C-49C1-A6A6-1B935833CDC0}"/>
                </a:ext>
              </a:extLst>
            </p:cNvPr>
            <p:cNvSpPr/>
            <p:nvPr/>
          </p:nvSpPr>
          <p:spPr>
            <a:xfrm rot="16200000">
              <a:off x="5808662" y="2401888"/>
              <a:ext cx="358775" cy="1295400"/>
            </a:xfrm>
            <a:custGeom>
              <a:avLst/>
              <a:gdLst>
                <a:gd name="connsiteX0" fmla="*/ 247650 w 359568"/>
                <a:gd name="connsiteY0" fmla="*/ 511969 h 1295400"/>
                <a:gd name="connsiteX1" fmla="*/ 223837 w 359568"/>
                <a:gd name="connsiteY1" fmla="*/ 385762 h 1295400"/>
                <a:gd name="connsiteX2" fmla="*/ 197643 w 359568"/>
                <a:gd name="connsiteY2" fmla="*/ 209550 h 1295400"/>
                <a:gd name="connsiteX3" fmla="*/ 169068 w 359568"/>
                <a:gd name="connsiteY3" fmla="*/ 0 h 1295400"/>
                <a:gd name="connsiteX4" fmla="*/ 26193 w 359568"/>
                <a:gd name="connsiteY4" fmla="*/ 2381 h 1295400"/>
                <a:gd name="connsiteX5" fmla="*/ 21431 w 359568"/>
                <a:gd name="connsiteY5" fmla="*/ 107156 h 1295400"/>
                <a:gd name="connsiteX6" fmla="*/ 14287 w 359568"/>
                <a:gd name="connsiteY6" fmla="*/ 188119 h 1295400"/>
                <a:gd name="connsiteX7" fmla="*/ 2381 w 359568"/>
                <a:gd name="connsiteY7" fmla="*/ 259556 h 1295400"/>
                <a:gd name="connsiteX8" fmla="*/ 0 w 359568"/>
                <a:gd name="connsiteY8" fmla="*/ 273844 h 1295400"/>
                <a:gd name="connsiteX9" fmla="*/ 14287 w 359568"/>
                <a:gd name="connsiteY9" fmla="*/ 316706 h 1295400"/>
                <a:gd name="connsiteX10" fmla="*/ 40481 w 359568"/>
                <a:gd name="connsiteY10" fmla="*/ 392906 h 1295400"/>
                <a:gd name="connsiteX11" fmla="*/ 71437 w 359568"/>
                <a:gd name="connsiteY11" fmla="*/ 500062 h 1295400"/>
                <a:gd name="connsiteX12" fmla="*/ 102393 w 359568"/>
                <a:gd name="connsiteY12" fmla="*/ 638175 h 1295400"/>
                <a:gd name="connsiteX13" fmla="*/ 126206 w 359568"/>
                <a:gd name="connsiteY13" fmla="*/ 757237 h 1295400"/>
                <a:gd name="connsiteX14" fmla="*/ 147637 w 359568"/>
                <a:gd name="connsiteY14" fmla="*/ 902494 h 1295400"/>
                <a:gd name="connsiteX15" fmla="*/ 164306 w 359568"/>
                <a:gd name="connsiteY15" fmla="*/ 1057275 h 1295400"/>
                <a:gd name="connsiteX16" fmla="*/ 183356 w 359568"/>
                <a:gd name="connsiteY16" fmla="*/ 1295400 h 1295400"/>
                <a:gd name="connsiteX17" fmla="*/ 359568 w 359568"/>
                <a:gd name="connsiteY17" fmla="*/ 1293019 h 1295400"/>
                <a:gd name="connsiteX18" fmla="*/ 350043 w 359568"/>
                <a:gd name="connsiteY18" fmla="*/ 1166812 h 1295400"/>
                <a:gd name="connsiteX19" fmla="*/ 328612 w 359568"/>
                <a:gd name="connsiteY19" fmla="*/ 1014412 h 1295400"/>
                <a:gd name="connsiteX20" fmla="*/ 309562 w 359568"/>
                <a:gd name="connsiteY20" fmla="*/ 881062 h 1295400"/>
                <a:gd name="connsiteX21" fmla="*/ 280987 w 359568"/>
                <a:gd name="connsiteY21" fmla="*/ 695325 h 1295400"/>
                <a:gd name="connsiteX22" fmla="*/ 247650 w 359568"/>
                <a:gd name="connsiteY22" fmla="*/ 511969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9568" h="1295400">
                  <a:moveTo>
                    <a:pt x="247650" y="511969"/>
                  </a:moveTo>
                  <a:lnTo>
                    <a:pt x="223837" y="385762"/>
                  </a:lnTo>
                  <a:lnTo>
                    <a:pt x="197643" y="209550"/>
                  </a:lnTo>
                  <a:lnTo>
                    <a:pt x="169068" y="0"/>
                  </a:lnTo>
                  <a:lnTo>
                    <a:pt x="26193" y="2381"/>
                  </a:lnTo>
                  <a:lnTo>
                    <a:pt x="21431" y="107156"/>
                  </a:lnTo>
                  <a:lnTo>
                    <a:pt x="14287" y="188119"/>
                  </a:lnTo>
                  <a:lnTo>
                    <a:pt x="2381" y="259556"/>
                  </a:lnTo>
                  <a:lnTo>
                    <a:pt x="0" y="273844"/>
                  </a:lnTo>
                  <a:lnTo>
                    <a:pt x="14287" y="316706"/>
                  </a:lnTo>
                  <a:lnTo>
                    <a:pt x="40481" y="392906"/>
                  </a:lnTo>
                  <a:lnTo>
                    <a:pt x="71437" y="500062"/>
                  </a:lnTo>
                  <a:lnTo>
                    <a:pt x="102393" y="638175"/>
                  </a:lnTo>
                  <a:lnTo>
                    <a:pt x="126206" y="757237"/>
                  </a:lnTo>
                  <a:lnTo>
                    <a:pt x="147637" y="902494"/>
                  </a:lnTo>
                  <a:lnTo>
                    <a:pt x="164306" y="1057275"/>
                  </a:lnTo>
                  <a:lnTo>
                    <a:pt x="183356" y="1295400"/>
                  </a:lnTo>
                  <a:lnTo>
                    <a:pt x="359568" y="1293019"/>
                  </a:lnTo>
                  <a:lnTo>
                    <a:pt x="350043" y="1166812"/>
                  </a:lnTo>
                  <a:lnTo>
                    <a:pt x="328612" y="1014412"/>
                  </a:lnTo>
                  <a:lnTo>
                    <a:pt x="309562" y="881062"/>
                  </a:lnTo>
                  <a:lnTo>
                    <a:pt x="280987" y="695325"/>
                  </a:lnTo>
                  <a:lnTo>
                    <a:pt x="247650" y="511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66BD08F7-DE2E-41E3-96EB-E6B8962B36B8}"/>
                </a:ext>
              </a:extLst>
            </p:cNvPr>
            <p:cNvSpPr/>
            <p:nvPr/>
          </p:nvSpPr>
          <p:spPr>
            <a:xfrm rot="16200000">
              <a:off x="5786437" y="3354388"/>
              <a:ext cx="385763" cy="1373188"/>
            </a:xfrm>
            <a:custGeom>
              <a:avLst/>
              <a:gdLst>
                <a:gd name="connsiteX0" fmla="*/ 297656 w 385763"/>
                <a:gd name="connsiteY0" fmla="*/ 661987 h 1373981"/>
                <a:gd name="connsiteX1" fmla="*/ 273844 w 385763"/>
                <a:gd name="connsiteY1" fmla="*/ 533400 h 1373981"/>
                <a:gd name="connsiteX2" fmla="*/ 240506 w 385763"/>
                <a:gd name="connsiteY2" fmla="*/ 376237 h 1373981"/>
                <a:gd name="connsiteX3" fmla="*/ 226219 w 385763"/>
                <a:gd name="connsiteY3" fmla="*/ 307181 h 1373981"/>
                <a:gd name="connsiteX4" fmla="*/ 223838 w 385763"/>
                <a:gd name="connsiteY4" fmla="*/ 245269 h 1373981"/>
                <a:gd name="connsiteX5" fmla="*/ 226219 w 385763"/>
                <a:gd name="connsiteY5" fmla="*/ 9525 h 1373981"/>
                <a:gd name="connsiteX6" fmla="*/ 64294 w 385763"/>
                <a:gd name="connsiteY6" fmla="*/ 0 h 1373981"/>
                <a:gd name="connsiteX7" fmla="*/ 38100 w 385763"/>
                <a:gd name="connsiteY7" fmla="*/ 104775 h 1373981"/>
                <a:gd name="connsiteX8" fmla="*/ 11906 w 385763"/>
                <a:gd name="connsiteY8" fmla="*/ 192881 h 1373981"/>
                <a:gd name="connsiteX9" fmla="*/ 0 w 385763"/>
                <a:gd name="connsiteY9" fmla="*/ 259556 h 1373981"/>
                <a:gd name="connsiteX10" fmla="*/ 2381 w 385763"/>
                <a:gd name="connsiteY10" fmla="*/ 280987 h 1373981"/>
                <a:gd name="connsiteX11" fmla="*/ 16669 w 385763"/>
                <a:gd name="connsiteY11" fmla="*/ 335756 h 1373981"/>
                <a:gd name="connsiteX12" fmla="*/ 45244 w 385763"/>
                <a:gd name="connsiteY12" fmla="*/ 435769 h 1373981"/>
                <a:gd name="connsiteX13" fmla="*/ 76200 w 385763"/>
                <a:gd name="connsiteY13" fmla="*/ 566737 h 1373981"/>
                <a:gd name="connsiteX14" fmla="*/ 100013 w 385763"/>
                <a:gd name="connsiteY14" fmla="*/ 681037 h 1373981"/>
                <a:gd name="connsiteX15" fmla="*/ 126206 w 385763"/>
                <a:gd name="connsiteY15" fmla="*/ 816769 h 1373981"/>
                <a:gd name="connsiteX16" fmla="*/ 152400 w 385763"/>
                <a:gd name="connsiteY16" fmla="*/ 997744 h 1373981"/>
                <a:gd name="connsiteX17" fmla="*/ 183356 w 385763"/>
                <a:gd name="connsiteY17" fmla="*/ 1319212 h 1373981"/>
                <a:gd name="connsiteX18" fmla="*/ 185738 w 385763"/>
                <a:gd name="connsiteY18" fmla="*/ 1373981 h 1373981"/>
                <a:gd name="connsiteX19" fmla="*/ 385763 w 385763"/>
                <a:gd name="connsiteY19" fmla="*/ 1352550 h 1373981"/>
                <a:gd name="connsiteX20" fmla="*/ 371475 w 385763"/>
                <a:gd name="connsiteY20" fmla="*/ 1204912 h 1373981"/>
                <a:gd name="connsiteX21" fmla="*/ 340519 w 385763"/>
                <a:gd name="connsiteY21" fmla="*/ 940594 h 1373981"/>
                <a:gd name="connsiteX22" fmla="*/ 297656 w 385763"/>
                <a:gd name="connsiteY22" fmla="*/ 661987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5763" h="1373981">
                  <a:moveTo>
                    <a:pt x="297656" y="661987"/>
                  </a:moveTo>
                  <a:lnTo>
                    <a:pt x="273844" y="533400"/>
                  </a:lnTo>
                  <a:lnTo>
                    <a:pt x="240506" y="376237"/>
                  </a:lnTo>
                  <a:lnTo>
                    <a:pt x="226219" y="307181"/>
                  </a:lnTo>
                  <a:cubicBezTo>
                    <a:pt x="225425" y="286544"/>
                    <a:pt x="224632" y="265906"/>
                    <a:pt x="223838" y="245269"/>
                  </a:cubicBezTo>
                  <a:cubicBezTo>
                    <a:pt x="224632" y="166688"/>
                    <a:pt x="225425" y="88106"/>
                    <a:pt x="226219" y="9525"/>
                  </a:cubicBezTo>
                  <a:lnTo>
                    <a:pt x="64294" y="0"/>
                  </a:lnTo>
                  <a:lnTo>
                    <a:pt x="38100" y="104775"/>
                  </a:lnTo>
                  <a:lnTo>
                    <a:pt x="11906" y="192881"/>
                  </a:lnTo>
                  <a:lnTo>
                    <a:pt x="0" y="259556"/>
                  </a:lnTo>
                  <a:lnTo>
                    <a:pt x="2381" y="280987"/>
                  </a:lnTo>
                  <a:lnTo>
                    <a:pt x="16669" y="335756"/>
                  </a:lnTo>
                  <a:lnTo>
                    <a:pt x="45244" y="435769"/>
                  </a:lnTo>
                  <a:lnTo>
                    <a:pt x="76200" y="566737"/>
                  </a:lnTo>
                  <a:lnTo>
                    <a:pt x="100013" y="681037"/>
                  </a:lnTo>
                  <a:lnTo>
                    <a:pt x="126206" y="816769"/>
                  </a:lnTo>
                  <a:lnTo>
                    <a:pt x="152400" y="997744"/>
                  </a:lnTo>
                  <a:lnTo>
                    <a:pt x="183356" y="1319212"/>
                  </a:lnTo>
                  <a:lnTo>
                    <a:pt x="185738" y="1373981"/>
                  </a:lnTo>
                  <a:lnTo>
                    <a:pt x="385763" y="1352550"/>
                  </a:lnTo>
                  <a:lnTo>
                    <a:pt x="371475" y="1204912"/>
                  </a:lnTo>
                  <a:lnTo>
                    <a:pt x="340519" y="940594"/>
                  </a:lnTo>
                  <a:lnTo>
                    <a:pt x="297656" y="661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グループ化 1">
            <a:extLst>
              <a:ext uri="{FF2B5EF4-FFF2-40B4-BE49-F238E27FC236}">
                <a16:creationId xmlns:a16="http://schemas.microsoft.com/office/drawing/2014/main" id="{66CFC888-47A3-425A-A997-CEFECFE85827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287463"/>
            <a:ext cx="4637088" cy="4746625"/>
            <a:chOff x="2447925" y="1287463"/>
            <a:chExt cx="4637088" cy="4746625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671F9EC-40E2-4B01-BA59-2BCA2BF6E32C}"/>
                </a:ext>
              </a:extLst>
            </p:cNvPr>
            <p:cNvSpPr/>
            <p:nvPr/>
          </p:nvSpPr>
          <p:spPr>
            <a:xfrm>
              <a:off x="3867150" y="1287463"/>
              <a:ext cx="547688" cy="1103312"/>
            </a:xfrm>
            <a:custGeom>
              <a:avLst/>
              <a:gdLst>
                <a:gd name="connsiteX0" fmla="*/ 209550 w 547688"/>
                <a:gd name="connsiteY0" fmla="*/ 681038 h 1102519"/>
                <a:gd name="connsiteX1" fmla="*/ 207169 w 547688"/>
                <a:gd name="connsiteY1" fmla="*/ 454819 h 1102519"/>
                <a:gd name="connsiteX2" fmla="*/ 207169 w 547688"/>
                <a:gd name="connsiteY2" fmla="*/ 347663 h 1102519"/>
                <a:gd name="connsiteX3" fmla="*/ 202406 w 547688"/>
                <a:gd name="connsiteY3" fmla="*/ 295275 h 1102519"/>
                <a:gd name="connsiteX4" fmla="*/ 197644 w 547688"/>
                <a:gd name="connsiteY4" fmla="*/ 259557 h 1102519"/>
                <a:gd name="connsiteX5" fmla="*/ 188119 w 547688"/>
                <a:gd name="connsiteY5" fmla="*/ 226219 h 1102519"/>
                <a:gd name="connsiteX6" fmla="*/ 169069 w 547688"/>
                <a:gd name="connsiteY6" fmla="*/ 188119 h 1102519"/>
                <a:gd name="connsiteX7" fmla="*/ 145256 w 547688"/>
                <a:gd name="connsiteY7" fmla="*/ 154782 h 1102519"/>
                <a:gd name="connsiteX8" fmla="*/ 119063 w 547688"/>
                <a:gd name="connsiteY8" fmla="*/ 130969 h 1102519"/>
                <a:gd name="connsiteX9" fmla="*/ 90488 w 547688"/>
                <a:gd name="connsiteY9" fmla="*/ 111919 h 1102519"/>
                <a:gd name="connsiteX10" fmla="*/ 54769 w 547688"/>
                <a:gd name="connsiteY10" fmla="*/ 95250 h 1102519"/>
                <a:gd name="connsiteX11" fmla="*/ 38100 w 547688"/>
                <a:gd name="connsiteY11" fmla="*/ 83344 h 1102519"/>
                <a:gd name="connsiteX12" fmla="*/ 16669 w 547688"/>
                <a:gd name="connsiteY12" fmla="*/ 61913 h 1102519"/>
                <a:gd name="connsiteX13" fmla="*/ 7144 w 547688"/>
                <a:gd name="connsiteY13" fmla="*/ 45244 h 1102519"/>
                <a:gd name="connsiteX14" fmla="*/ 0 w 547688"/>
                <a:gd name="connsiteY14" fmla="*/ 33338 h 1102519"/>
                <a:gd name="connsiteX15" fmla="*/ 2381 w 547688"/>
                <a:gd name="connsiteY15" fmla="*/ 16669 h 1102519"/>
                <a:gd name="connsiteX16" fmla="*/ 11906 w 547688"/>
                <a:gd name="connsiteY16" fmla="*/ 7144 h 1102519"/>
                <a:gd name="connsiteX17" fmla="*/ 30956 w 547688"/>
                <a:gd name="connsiteY17" fmla="*/ 2382 h 1102519"/>
                <a:gd name="connsiteX18" fmla="*/ 66675 w 547688"/>
                <a:gd name="connsiteY18" fmla="*/ 0 h 1102519"/>
                <a:gd name="connsiteX19" fmla="*/ 121444 w 547688"/>
                <a:gd name="connsiteY19" fmla="*/ 4763 h 1102519"/>
                <a:gd name="connsiteX20" fmla="*/ 209550 w 547688"/>
                <a:gd name="connsiteY20" fmla="*/ 19050 h 1102519"/>
                <a:gd name="connsiteX21" fmla="*/ 297656 w 547688"/>
                <a:gd name="connsiteY21" fmla="*/ 40482 h 1102519"/>
                <a:gd name="connsiteX22" fmla="*/ 364331 w 547688"/>
                <a:gd name="connsiteY22" fmla="*/ 61913 h 1102519"/>
                <a:gd name="connsiteX23" fmla="*/ 411956 w 547688"/>
                <a:gd name="connsiteY23" fmla="*/ 88107 h 1102519"/>
                <a:gd name="connsiteX24" fmla="*/ 461963 w 547688"/>
                <a:gd name="connsiteY24" fmla="*/ 107157 h 1102519"/>
                <a:gd name="connsiteX25" fmla="*/ 500063 w 547688"/>
                <a:gd name="connsiteY25" fmla="*/ 128588 h 1102519"/>
                <a:gd name="connsiteX26" fmla="*/ 526256 w 547688"/>
                <a:gd name="connsiteY26" fmla="*/ 145257 h 1102519"/>
                <a:gd name="connsiteX27" fmla="*/ 540544 w 547688"/>
                <a:gd name="connsiteY27" fmla="*/ 164307 h 1102519"/>
                <a:gd name="connsiteX28" fmla="*/ 547688 w 547688"/>
                <a:gd name="connsiteY28" fmla="*/ 190500 h 1102519"/>
                <a:gd name="connsiteX29" fmla="*/ 542925 w 547688"/>
                <a:gd name="connsiteY29" fmla="*/ 214313 h 1102519"/>
                <a:gd name="connsiteX30" fmla="*/ 519113 w 547688"/>
                <a:gd name="connsiteY30" fmla="*/ 245269 h 1102519"/>
                <a:gd name="connsiteX31" fmla="*/ 490538 w 547688"/>
                <a:gd name="connsiteY31" fmla="*/ 273844 h 1102519"/>
                <a:gd name="connsiteX32" fmla="*/ 476250 w 547688"/>
                <a:gd name="connsiteY32" fmla="*/ 319088 h 1102519"/>
                <a:gd name="connsiteX33" fmla="*/ 459581 w 547688"/>
                <a:gd name="connsiteY33" fmla="*/ 383382 h 1102519"/>
                <a:gd name="connsiteX34" fmla="*/ 454819 w 547688"/>
                <a:gd name="connsiteY34" fmla="*/ 542925 h 1102519"/>
                <a:gd name="connsiteX35" fmla="*/ 452438 w 547688"/>
                <a:gd name="connsiteY35" fmla="*/ 690563 h 1102519"/>
                <a:gd name="connsiteX36" fmla="*/ 454819 w 547688"/>
                <a:gd name="connsiteY36" fmla="*/ 1047750 h 1102519"/>
                <a:gd name="connsiteX37" fmla="*/ 204788 w 547688"/>
                <a:gd name="connsiteY37" fmla="*/ 1102519 h 1102519"/>
                <a:gd name="connsiteX38" fmla="*/ 209550 w 547688"/>
                <a:gd name="connsiteY38" fmla="*/ 681038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7688" h="1102519">
                  <a:moveTo>
                    <a:pt x="209550" y="681038"/>
                  </a:moveTo>
                  <a:cubicBezTo>
                    <a:pt x="208756" y="605632"/>
                    <a:pt x="207963" y="530225"/>
                    <a:pt x="207169" y="454819"/>
                  </a:cubicBezTo>
                  <a:lnTo>
                    <a:pt x="207169" y="347663"/>
                  </a:lnTo>
                  <a:lnTo>
                    <a:pt x="202406" y="295275"/>
                  </a:lnTo>
                  <a:lnTo>
                    <a:pt x="197644" y="259557"/>
                  </a:lnTo>
                  <a:lnTo>
                    <a:pt x="188119" y="226219"/>
                  </a:lnTo>
                  <a:lnTo>
                    <a:pt x="169069" y="188119"/>
                  </a:lnTo>
                  <a:lnTo>
                    <a:pt x="145256" y="154782"/>
                  </a:lnTo>
                  <a:lnTo>
                    <a:pt x="119063" y="130969"/>
                  </a:lnTo>
                  <a:lnTo>
                    <a:pt x="90488" y="111919"/>
                  </a:lnTo>
                  <a:lnTo>
                    <a:pt x="54769" y="95250"/>
                  </a:lnTo>
                  <a:lnTo>
                    <a:pt x="38100" y="83344"/>
                  </a:lnTo>
                  <a:lnTo>
                    <a:pt x="16669" y="61913"/>
                  </a:lnTo>
                  <a:lnTo>
                    <a:pt x="7144" y="45244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2382"/>
                  </a:lnTo>
                  <a:lnTo>
                    <a:pt x="66675" y="0"/>
                  </a:lnTo>
                  <a:lnTo>
                    <a:pt x="121444" y="4763"/>
                  </a:lnTo>
                  <a:lnTo>
                    <a:pt x="209550" y="19050"/>
                  </a:lnTo>
                  <a:lnTo>
                    <a:pt x="297656" y="40482"/>
                  </a:lnTo>
                  <a:lnTo>
                    <a:pt x="364331" y="61913"/>
                  </a:lnTo>
                  <a:lnTo>
                    <a:pt x="411956" y="88107"/>
                  </a:lnTo>
                  <a:lnTo>
                    <a:pt x="461963" y="107157"/>
                  </a:lnTo>
                  <a:lnTo>
                    <a:pt x="500063" y="128588"/>
                  </a:lnTo>
                  <a:lnTo>
                    <a:pt x="526256" y="145257"/>
                  </a:lnTo>
                  <a:lnTo>
                    <a:pt x="540544" y="164307"/>
                  </a:lnTo>
                  <a:lnTo>
                    <a:pt x="547688" y="190500"/>
                  </a:lnTo>
                  <a:lnTo>
                    <a:pt x="542925" y="214313"/>
                  </a:lnTo>
                  <a:lnTo>
                    <a:pt x="519113" y="245269"/>
                  </a:lnTo>
                  <a:lnTo>
                    <a:pt x="490538" y="273844"/>
                  </a:lnTo>
                  <a:lnTo>
                    <a:pt x="476250" y="319088"/>
                  </a:lnTo>
                  <a:lnTo>
                    <a:pt x="459581" y="383382"/>
                  </a:lnTo>
                  <a:lnTo>
                    <a:pt x="454819" y="542925"/>
                  </a:lnTo>
                  <a:cubicBezTo>
                    <a:pt x="454025" y="592138"/>
                    <a:pt x="453232" y="641350"/>
                    <a:pt x="452438" y="690563"/>
                  </a:cubicBezTo>
                  <a:cubicBezTo>
                    <a:pt x="453232" y="809625"/>
                    <a:pt x="454025" y="928688"/>
                    <a:pt x="454819" y="1047750"/>
                  </a:cubicBezTo>
                  <a:lnTo>
                    <a:pt x="204788" y="1102519"/>
                  </a:lnTo>
                  <a:cubicBezTo>
                    <a:pt x="206375" y="960438"/>
                    <a:pt x="207963" y="818356"/>
                    <a:pt x="209550" y="6810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CD10ECA-9743-4DBE-9CB1-FA8E6F9F67D5}"/>
                </a:ext>
              </a:extLst>
            </p:cNvPr>
            <p:cNvSpPr/>
            <p:nvPr/>
          </p:nvSpPr>
          <p:spPr>
            <a:xfrm>
              <a:off x="3309938" y="2713038"/>
              <a:ext cx="1593850" cy="430212"/>
            </a:xfrm>
            <a:custGeom>
              <a:avLst/>
              <a:gdLst>
                <a:gd name="connsiteX0" fmla="*/ 1062037 w 1593056"/>
                <a:gd name="connsiteY0" fmla="*/ 242887 h 431006"/>
                <a:gd name="connsiteX1" fmla="*/ 835818 w 1593056"/>
                <a:gd name="connsiteY1" fmla="*/ 278606 h 431006"/>
                <a:gd name="connsiteX2" fmla="*/ 700087 w 1593056"/>
                <a:gd name="connsiteY2" fmla="*/ 311944 h 431006"/>
                <a:gd name="connsiteX3" fmla="*/ 557212 w 1593056"/>
                <a:gd name="connsiteY3" fmla="*/ 335756 h 431006"/>
                <a:gd name="connsiteX4" fmla="*/ 459581 w 1593056"/>
                <a:gd name="connsiteY4" fmla="*/ 359569 h 431006"/>
                <a:gd name="connsiteX5" fmla="*/ 328612 w 1593056"/>
                <a:gd name="connsiteY5" fmla="*/ 397669 h 431006"/>
                <a:gd name="connsiteX6" fmla="*/ 226218 w 1593056"/>
                <a:gd name="connsiteY6" fmla="*/ 428625 h 431006"/>
                <a:gd name="connsiteX7" fmla="*/ 197643 w 1593056"/>
                <a:gd name="connsiteY7" fmla="*/ 431006 h 431006"/>
                <a:gd name="connsiteX8" fmla="*/ 157162 w 1593056"/>
                <a:gd name="connsiteY8" fmla="*/ 421481 h 431006"/>
                <a:gd name="connsiteX9" fmla="*/ 126206 w 1593056"/>
                <a:gd name="connsiteY9" fmla="*/ 404812 h 431006"/>
                <a:gd name="connsiteX10" fmla="*/ 59531 w 1593056"/>
                <a:gd name="connsiteY10" fmla="*/ 342900 h 431006"/>
                <a:gd name="connsiteX11" fmla="*/ 16668 w 1593056"/>
                <a:gd name="connsiteY11" fmla="*/ 292894 h 431006"/>
                <a:gd name="connsiteX12" fmla="*/ 0 w 1593056"/>
                <a:gd name="connsiteY12" fmla="*/ 266700 h 431006"/>
                <a:gd name="connsiteX13" fmla="*/ 0 w 1593056"/>
                <a:gd name="connsiteY13" fmla="*/ 247650 h 431006"/>
                <a:gd name="connsiteX14" fmla="*/ 4762 w 1593056"/>
                <a:gd name="connsiteY14" fmla="*/ 238125 h 431006"/>
                <a:gd name="connsiteX15" fmla="*/ 14287 w 1593056"/>
                <a:gd name="connsiteY15" fmla="*/ 233362 h 431006"/>
                <a:gd name="connsiteX16" fmla="*/ 42862 w 1593056"/>
                <a:gd name="connsiteY16" fmla="*/ 240506 h 431006"/>
                <a:gd name="connsiteX17" fmla="*/ 95250 w 1593056"/>
                <a:gd name="connsiteY17" fmla="*/ 254794 h 431006"/>
                <a:gd name="connsiteX18" fmla="*/ 145256 w 1593056"/>
                <a:gd name="connsiteY18" fmla="*/ 261937 h 431006"/>
                <a:gd name="connsiteX19" fmla="*/ 188118 w 1593056"/>
                <a:gd name="connsiteY19" fmla="*/ 264319 h 431006"/>
                <a:gd name="connsiteX20" fmla="*/ 254793 w 1593056"/>
                <a:gd name="connsiteY20" fmla="*/ 257175 h 431006"/>
                <a:gd name="connsiteX21" fmla="*/ 383381 w 1593056"/>
                <a:gd name="connsiteY21" fmla="*/ 240506 h 431006"/>
                <a:gd name="connsiteX22" fmla="*/ 514350 w 1593056"/>
                <a:gd name="connsiteY22" fmla="*/ 216694 h 431006"/>
                <a:gd name="connsiteX23" fmla="*/ 697706 w 1593056"/>
                <a:gd name="connsiteY23" fmla="*/ 176212 h 431006"/>
                <a:gd name="connsiteX24" fmla="*/ 859631 w 1593056"/>
                <a:gd name="connsiteY24" fmla="*/ 138112 h 431006"/>
                <a:gd name="connsiteX25" fmla="*/ 1085850 w 1593056"/>
                <a:gd name="connsiteY25" fmla="*/ 80962 h 431006"/>
                <a:gd name="connsiteX26" fmla="*/ 1331118 w 1593056"/>
                <a:gd name="connsiteY26" fmla="*/ 14287 h 431006"/>
                <a:gd name="connsiteX27" fmla="*/ 1376362 w 1593056"/>
                <a:gd name="connsiteY27" fmla="*/ 0 h 431006"/>
                <a:gd name="connsiteX28" fmla="*/ 1450181 w 1593056"/>
                <a:gd name="connsiteY28" fmla="*/ 4762 h 431006"/>
                <a:gd name="connsiteX29" fmla="*/ 1512093 w 1593056"/>
                <a:gd name="connsiteY29" fmla="*/ 19050 h 431006"/>
                <a:gd name="connsiteX30" fmla="*/ 1547812 w 1593056"/>
                <a:gd name="connsiteY30" fmla="*/ 30956 h 431006"/>
                <a:gd name="connsiteX31" fmla="*/ 1588293 w 1593056"/>
                <a:gd name="connsiteY31" fmla="*/ 54769 h 431006"/>
                <a:gd name="connsiteX32" fmla="*/ 1593056 w 1593056"/>
                <a:gd name="connsiteY32" fmla="*/ 69056 h 431006"/>
                <a:gd name="connsiteX33" fmla="*/ 1593056 w 1593056"/>
                <a:gd name="connsiteY33" fmla="*/ 85725 h 431006"/>
                <a:gd name="connsiteX34" fmla="*/ 1585912 w 1593056"/>
                <a:gd name="connsiteY34" fmla="*/ 111919 h 431006"/>
                <a:gd name="connsiteX35" fmla="*/ 1569243 w 1593056"/>
                <a:gd name="connsiteY35" fmla="*/ 133350 h 431006"/>
                <a:gd name="connsiteX36" fmla="*/ 1519237 w 1593056"/>
                <a:gd name="connsiteY36" fmla="*/ 157162 h 431006"/>
                <a:gd name="connsiteX37" fmla="*/ 1454943 w 1593056"/>
                <a:gd name="connsiteY37" fmla="*/ 176212 h 431006"/>
                <a:gd name="connsiteX38" fmla="*/ 1266825 w 1593056"/>
                <a:gd name="connsiteY38" fmla="*/ 209550 h 431006"/>
                <a:gd name="connsiteX39" fmla="*/ 1062037 w 1593056"/>
                <a:gd name="connsiteY39" fmla="*/ 24288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93056" h="431006">
                  <a:moveTo>
                    <a:pt x="1062037" y="242887"/>
                  </a:moveTo>
                  <a:lnTo>
                    <a:pt x="835818" y="278606"/>
                  </a:lnTo>
                  <a:lnTo>
                    <a:pt x="700087" y="311944"/>
                  </a:lnTo>
                  <a:lnTo>
                    <a:pt x="557212" y="335756"/>
                  </a:lnTo>
                  <a:lnTo>
                    <a:pt x="459581" y="359569"/>
                  </a:lnTo>
                  <a:lnTo>
                    <a:pt x="328612" y="397669"/>
                  </a:lnTo>
                  <a:lnTo>
                    <a:pt x="226218" y="428625"/>
                  </a:lnTo>
                  <a:lnTo>
                    <a:pt x="197643" y="431006"/>
                  </a:lnTo>
                  <a:lnTo>
                    <a:pt x="157162" y="421481"/>
                  </a:lnTo>
                  <a:lnTo>
                    <a:pt x="126206" y="404812"/>
                  </a:lnTo>
                  <a:lnTo>
                    <a:pt x="59531" y="342900"/>
                  </a:lnTo>
                  <a:lnTo>
                    <a:pt x="16668" y="292894"/>
                  </a:lnTo>
                  <a:lnTo>
                    <a:pt x="0" y="266700"/>
                  </a:lnTo>
                  <a:lnTo>
                    <a:pt x="0" y="247650"/>
                  </a:lnTo>
                  <a:lnTo>
                    <a:pt x="4762" y="238125"/>
                  </a:lnTo>
                  <a:lnTo>
                    <a:pt x="14287" y="233362"/>
                  </a:lnTo>
                  <a:lnTo>
                    <a:pt x="42862" y="240506"/>
                  </a:lnTo>
                  <a:lnTo>
                    <a:pt x="95250" y="254794"/>
                  </a:lnTo>
                  <a:lnTo>
                    <a:pt x="145256" y="261937"/>
                  </a:lnTo>
                  <a:lnTo>
                    <a:pt x="188118" y="264319"/>
                  </a:lnTo>
                  <a:lnTo>
                    <a:pt x="254793" y="257175"/>
                  </a:lnTo>
                  <a:lnTo>
                    <a:pt x="383381" y="240506"/>
                  </a:lnTo>
                  <a:lnTo>
                    <a:pt x="514350" y="216694"/>
                  </a:lnTo>
                  <a:lnTo>
                    <a:pt x="697706" y="176212"/>
                  </a:lnTo>
                  <a:lnTo>
                    <a:pt x="859631" y="138112"/>
                  </a:lnTo>
                  <a:lnTo>
                    <a:pt x="1085850" y="80962"/>
                  </a:lnTo>
                  <a:lnTo>
                    <a:pt x="1331118" y="14287"/>
                  </a:lnTo>
                  <a:lnTo>
                    <a:pt x="1376362" y="0"/>
                  </a:lnTo>
                  <a:cubicBezTo>
                    <a:pt x="1400965" y="1640"/>
                    <a:pt x="1425524" y="4762"/>
                    <a:pt x="1450181" y="4762"/>
                  </a:cubicBezTo>
                  <a:lnTo>
                    <a:pt x="1512093" y="19050"/>
                  </a:lnTo>
                  <a:lnTo>
                    <a:pt x="1547812" y="30956"/>
                  </a:lnTo>
                  <a:lnTo>
                    <a:pt x="1588293" y="54769"/>
                  </a:lnTo>
                  <a:lnTo>
                    <a:pt x="1593056" y="69056"/>
                  </a:lnTo>
                  <a:lnTo>
                    <a:pt x="1593056" y="85725"/>
                  </a:lnTo>
                  <a:lnTo>
                    <a:pt x="1585912" y="111919"/>
                  </a:lnTo>
                  <a:lnTo>
                    <a:pt x="1569243" y="133350"/>
                  </a:lnTo>
                  <a:lnTo>
                    <a:pt x="1519237" y="157162"/>
                  </a:lnTo>
                  <a:lnTo>
                    <a:pt x="1454943" y="176212"/>
                  </a:lnTo>
                  <a:lnTo>
                    <a:pt x="1266825" y="209550"/>
                  </a:lnTo>
                  <a:lnTo>
                    <a:pt x="106203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E57A48F-3358-4000-99CE-595B176E87D6}"/>
                </a:ext>
              </a:extLst>
            </p:cNvPr>
            <p:cNvSpPr/>
            <p:nvPr/>
          </p:nvSpPr>
          <p:spPr>
            <a:xfrm>
              <a:off x="3205163" y="3402013"/>
              <a:ext cx="1866900" cy="484187"/>
            </a:xfrm>
            <a:custGeom>
              <a:avLst/>
              <a:gdLst>
                <a:gd name="connsiteX0" fmla="*/ 1145381 w 1866900"/>
                <a:gd name="connsiteY0" fmla="*/ 250032 h 483394"/>
                <a:gd name="connsiteX1" fmla="*/ 862012 w 1866900"/>
                <a:gd name="connsiteY1" fmla="*/ 297657 h 483394"/>
                <a:gd name="connsiteX2" fmla="*/ 750093 w 1866900"/>
                <a:gd name="connsiteY2" fmla="*/ 352425 h 483394"/>
                <a:gd name="connsiteX3" fmla="*/ 626268 w 1866900"/>
                <a:gd name="connsiteY3" fmla="*/ 376238 h 483394"/>
                <a:gd name="connsiteX4" fmla="*/ 492918 w 1866900"/>
                <a:gd name="connsiteY4" fmla="*/ 419100 h 483394"/>
                <a:gd name="connsiteX5" fmla="*/ 338137 w 1866900"/>
                <a:gd name="connsiteY5" fmla="*/ 471488 h 483394"/>
                <a:gd name="connsiteX6" fmla="*/ 314325 w 1866900"/>
                <a:gd name="connsiteY6" fmla="*/ 483394 h 483394"/>
                <a:gd name="connsiteX7" fmla="*/ 290512 w 1866900"/>
                <a:gd name="connsiteY7" fmla="*/ 483394 h 483394"/>
                <a:gd name="connsiteX8" fmla="*/ 259556 w 1866900"/>
                <a:gd name="connsiteY8" fmla="*/ 478632 h 483394"/>
                <a:gd name="connsiteX9" fmla="*/ 202406 w 1866900"/>
                <a:gd name="connsiteY9" fmla="*/ 452438 h 483394"/>
                <a:gd name="connsiteX10" fmla="*/ 109537 w 1866900"/>
                <a:gd name="connsiteY10" fmla="*/ 392907 h 483394"/>
                <a:gd name="connsiteX11" fmla="*/ 0 w 1866900"/>
                <a:gd name="connsiteY11" fmla="*/ 319088 h 483394"/>
                <a:gd name="connsiteX12" fmla="*/ 2381 w 1866900"/>
                <a:gd name="connsiteY12" fmla="*/ 230982 h 483394"/>
                <a:gd name="connsiteX13" fmla="*/ 76200 w 1866900"/>
                <a:gd name="connsiteY13" fmla="*/ 254794 h 483394"/>
                <a:gd name="connsiteX14" fmla="*/ 157162 w 1866900"/>
                <a:gd name="connsiteY14" fmla="*/ 269082 h 483394"/>
                <a:gd name="connsiteX15" fmla="*/ 209550 w 1866900"/>
                <a:gd name="connsiteY15" fmla="*/ 276225 h 483394"/>
                <a:gd name="connsiteX16" fmla="*/ 264318 w 1866900"/>
                <a:gd name="connsiteY16" fmla="*/ 273844 h 483394"/>
                <a:gd name="connsiteX17" fmla="*/ 378618 w 1866900"/>
                <a:gd name="connsiteY17" fmla="*/ 259557 h 483394"/>
                <a:gd name="connsiteX18" fmla="*/ 609600 w 1866900"/>
                <a:gd name="connsiteY18" fmla="*/ 216694 h 483394"/>
                <a:gd name="connsiteX19" fmla="*/ 812006 w 1866900"/>
                <a:gd name="connsiteY19" fmla="*/ 173832 h 483394"/>
                <a:gd name="connsiteX20" fmla="*/ 1162050 w 1866900"/>
                <a:gd name="connsiteY20" fmla="*/ 102394 h 483394"/>
                <a:gd name="connsiteX21" fmla="*/ 1416843 w 1866900"/>
                <a:gd name="connsiteY21" fmla="*/ 42863 h 483394"/>
                <a:gd name="connsiteX22" fmla="*/ 1509712 w 1866900"/>
                <a:gd name="connsiteY22" fmla="*/ 14288 h 483394"/>
                <a:gd name="connsiteX23" fmla="*/ 1552575 w 1866900"/>
                <a:gd name="connsiteY23" fmla="*/ 2382 h 483394"/>
                <a:gd name="connsiteX24" fmla="*/ 1602581 w 1866900"/>
                <a:gd name="connsiteY24" fmla="*/ 0 h 483394"/>
                <a:gd name="connsiteX25" fmla="*/ 1669256 w 1866900"/>
                <a:gd name="connsiteY25" fmla="*/ 14288 h 483394"/>
                <a:gd name="connsiteX26" fmla="*/ 1733550 w 1866900"/>
                <a:gd name="connsiteY26" fmla="*/ 38100 h 483394"/>
                <a:gd name="connsiteX27" fmla="*/ 1788318 w 1866900"/>
                <a:gd name="connsiteY27" fmla="*/ 61913 h 483394"/>
                <a:gd name="connsiteX28" fmla="*/ 1821656 w 1866900"/>
                <a:gd name="connsiteY28" fmla="*/ 80963 h 483394"/>
                <a:gd name="connsiteX29" fmla="*/ 1847850 w 1866900"/>
                <a:gd name="connsiteY29" fmla="*/ 102394 h 483394"/>
                <a:gd name="connsiteX30" fmla="*/ 1862137 w 1866900"/>
                <a:gd name="connsiteY30" fmla="*/ 121444 h 483394"/>
                <a:gd name="connsiteX31" fmla="*/ 1866900 w 1866900"/>
                <a:gd name="connsiteY31" fmla="*/ 147638 h 483394"/>
                <a:gd name="connsiteX32" fmla="*/ 1854993 w 1866900"/>
                <a:gd name="connsiteY32" fmla="*/ 169069 h 483394"/>
                <a:gd name="connsiteX33" fmla="*/ 1833562 w 1866900"/>
                <a:gd name="connsiteY33" fmla="*/ 180975 h 483394"/>
                <a:gd name="connsiteX34" fmla="*/ 1781175 w 1866900"/>
                <a:gd name="connsiteY34" fmla="*/ 195263 h 483394"/>
                <a:gd name="connsiteX35" fmla="*/ 1719262 w 1866900"/>
                <a:gd name="connsiteY35" fmla="*/ 204788 h 483394"/>
                <a:gd name="connsiteX36" fmla="*/ 1645443 w 1866900"/>
                <a:gd name="connsiteY36" fmla="*/ 207169 h 483394"/>
                <a:gd name="connsiteX37" fmla="*/ 1547812 w 1866900"/>
                <a:gd name="connsiteY37" fmla="*/ 209550 h 483394"/>
                <a:gd name="connsiteX38" fmla="*/ 1419225 w 1866900"/>
                <a:gd name="connsiteY38" fmla="*/ 221457 h 483394"/>
                <a:gd name="connsiteX39" fmla="*/ 1145381 w 1866900"/>
                <a:gd name="connsiteY39" fmla="*/ 25003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6900" h="483394">
                  <a:moveTo>
                    <a:pt x="1145381" y="250032"/>
                  </a:moveTo>
                  <a:lnTo>
                    <a:pt x="862012" y="297657"/>
                  </a:lnTo>
                  <a:lnTo>
                    <a:pt x="750093" y="352425"/>
                  </a:lnTo>
                  <a:lnTo>
                    <a:pt x="626268" y="376238"/>
                  </a:lnTo>
                  <a:lnTo>
                    <a:pt x="492918" y="419100"/>
                  </a:lnTo>
                  <a:lnTo>
                    <a:pt x="338137" y="471488"/>
                  </a:lnTo>
                  <a:lnTo>
                    <a:pt x="314325" y="483394"/>
                  </a:lnTo>
                  <a:lnTo>
                    <a:pt x="290512" y="483394"/>
                  </a:lnTo>
                  <a:lnTo>
                    <a:pt x="259556" y="478632"/>
                  </a:lnTo>
                  <a:lnTo>
                    <a:pt x="202406" y="452438"/>
                  </a:lnTo>
                  <a:lnTo>
                    <a:pt x="109537" y="392907"/>
                  </a:lnTo>
                  <a:lnTo>
                    <a:pt x="0" y="319088"/>
                  </a:lnTo>
                  <a:cubicBezTo>
                    <a:pt x="794" y="289719"/>
                    <a:pt x="1587" y="260351"/>
                    <a:pt x="2381" y="230982"/>
                  </a:cubicBezTo>
                  <a:lnTo>
                    <a:pt x="76200" y="254794"/>
                  </a:lnTo>
                  <a:lnTo>
                    <a:pt x="157162" y="269082"/>
                  </a:lnTo>
                  <a:lnTo>
                    <a:pt x="209550" y="276225"/>
                  </a:lnTo>
                  <a:lnTo>
                    <a:pt x="264318" y="273844"/>
                  </a:lnTo>
                  <a:lnTo>
                    <a:pt x="378618" y="259557"/>
                  </a:lnTo>
                  <a:lnTo>
                    <a:pt x="609600" y="216694"/>
                  </a:lnTo>
                  <a:lnTo>
                    <a:pt x="812006" y="173832"/>
                  </a:lnTo>
                  <a:lnTo>
                    <a:pt x="1162050" y="102394"/>
                  </a:lnTo>
                  <a:lnTo>
                    <a:pt x="1416843" y="42863"/>
                  </a:lnTo>
                  <a:lnTo>
                    <a:pt x="1509712" y="14288"/>
                  </a:lnTo>
                  <a:lnTo>
                    <a:pt x="1552575" y="2382"/>
                  </a:lnTo>
                  <a:lnTo>
                    <a:pt x="1602581" y="0"/>
                  </a:lnTo>
                  <a:lnTo>
                    <a:pt x="1669256" y="14288"/>
                  </a:lnTo>
                  <a:lnTo>
                    <a:pt x="1733550" y="38100"/>
                  </a:lnTo>
                  <a:lnTo>
                    <a:pt x="1788318" y="61913"/>
                  </a:lnTo>
                  <a:lnTo>
                    <a:pt x="1821656" y="80963"/>
                  </a:lnTo>
                  <a:lnTo>
                    <a:pt x="1847850" y="102394"/>
                  </a:lnTo>
                  <a:lnTo>
                    <a:pt x="1862137" y="121444"/>
                  </a:lnTo>
                  <a:lnTo>
                    <a:pt x="1866900" y="147638"/>
                  </a:lnTo>
                  <a:lnTo>
                    <a:pt x="1854993" y="169069"/>
                  </a:lnTo>
                  <a:lnTo>
                    <a:pt x="1833562" y="180975"/>
                  </a:lnTo>
                  <a:lnTo>
                    <a:pt x="1781175" y="195263"/>
                  </a:lnTo>
                  <a:lnTo>
                    <a:pt x="1719262" y="204788"/>
                  </a:lnTo>
                  <a:lnTo>
                    <a:pt x="1645443" y="207169"/>
                  </a:lnTo>
                  <a:lnTo>
                    <a:pt x="1547812" y="209550"/>
                  </a:lnTo>
                  <a:lnTo>
                    <a:pt x="1419225" y="221457"/>
                  </a:lnTo>
                  <a:lnTo>
                    <a:pt x="1145381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C1E8B61-49EA-4B58-A6D5-122897486106}"/>
                </a:ext>
              </a:extLst>
            </p:cNvPr>
            <p:cNvSpPr/>
            <p:nvPr/>
          </p:nvSpPr>
          <p:spPr>
            <a:xfrm rot="16200000">
              <a:off x="1407319" y="3417094"/>
              <a:ext cx="2930525" cy="849313"/>
            </a:xfrm>
            <a:custGeom>
              <a:avLst/>
              <a:gdLst>
                <a:gd name="connsiteX0" fmla="*/ 1932214 w 2930979"/>
                <a:gd name="connsiteY0" fmla="*/ 835478 h 849085"/>
                <a:gd name="connsiteX1" fmla="*/ 1787979 w 2930979"/>
                <a:gd name="connsiteY1" fmla="*/ 821871 h 849085"/>
                <a:gd name="connsiteX2" fmla="*/ 1649186 w 2930979"/>
                <a:gd name="connsiteY2" fmla="*/ 802821 h 849085"/>
                <a:gd name="connsiteX3" fmla="*/ 1559379 w 2930979"/>
                <a:gd name="connsiteY3" fmla="*/ 800100 h 849085"/>
                <a:gd name="connsiteX4" fmla="*/ 1368879 w 2930979"/>
                <a:gd name="connsiteY4" fmla="*/ 751114 h 849085"/>
                <a:gd name="connsiteX5" fmla="*/ 1240972 w 2930979"/>
                <a:gd name="connsiteY5" fmla="*/ 715735 h 849085"/>
                <a:gd name="connsiteX6" fmla="*/ 1123950 w 2930979"/>
                <a:gd name="connsiteY6" fmla="*/ 677635 h 849085"/>
                <a:gd name="connsiteX7" fmla="*/ 1031422 w 2930979"/>
                <a:gd name="connsiteY7" fmla="*/ 647700 h 849085"/>
                <a:gd name="connsiteX8" fmla="*/ 917122 w 2930979"/>
                <a:gd name="connsiteY8" fmla="*/ 604157 h 849085"/>
                <a:gd name="connsiteX9" fmla="*/ 835479 w 2930979"/>
                <a:gd name="connsiteY9" fmla="*/ 571500 h 849085"/>
                <a:gd name="connsiteX10" fmla="*/ 713014 w 2930979"/>
                <a:gd name="connsiteY10" fmla="*/ 511628 h 849085"/>
                <a:gd name="connsiteX11" fmla="*/ 595993 w 2930979"/>
                <a:gd name="connsiteY11" fmla="*/ 446314 h 849085"/>
                <a:gd name="connsiteX12" fmla="*/ 459922 w 2930979"/>
                <a:gd name="connsiteY12" fmla="*/ 361950 h 849085"/>
                <a:gd name="connsiteX13" fmla="*/ 345622 w 2930979"/>
                <a:gd name="connsiteY13" fmla="*/ 288471 h 849085"/>
                <a:gd name="connsiteX14" fmla="*/ 231322 w 2930979"/>
                <a:gd name="connsiteY14" fmla="*/ 209550 h 849085"/>
                <a:gd name="connsiteX15" fmla="*/ 106136 w 2930979"/>
                <a:gd name="connsiteY15" fmla="*/ 127907 h 849085"/>
                <a:gd name="connsiteX16" fmla="*/ 35379 w 2930979"/>
                <a:gd name="connsiteY16" fmla="*/ 78921 h 849085"/>
                <a:gd name="connsiteX17" fmla="*/ 19050 w 2930979"/>
                <a:gd name="connsiteY17" fmla="*/ 65314 h 849085"/>
                <a:gd name="connsiteX18" fmla="*/ 2722 w 2930979"/>
                <a:gd name="connsiteY18" fmla="*/ 40821 h 849085"/>
                <a:gd name="connsiteX19" fmla="*/ 0 w 2930979"/>
                <a:gd name="connsiteY19" fmla="*/ 16328 h 849085"/>
                <a:gd name="connsiteX20" fmla="*/ 8164 w 2930979"/>
                <a:gd name="connsiteY20" fmla="*/ 2721 h 849085"/>
                <a:gd name="connsiteX21" fmla="*/ 24493 w 2930979"/>
                <a:gd name="connsiteY21" fmla="*/ 0 h 849085"/>
                <a:gd name="connsiteX22" fmla="*/ 68036 w 2930979"/>
                <a:gd name="connsiteY22" fmla="*/ 19050 h 849085"/>
                <a:gd name="connsiteX23" fmla="*/ 206829 w 2930979"/>
                <a:gd name="connsiteY23" fmla="*/ 100693 h 849085"/>
                <a:gd name="connsiteX24" fmla="*/ 361950 w 2930979"/>
                <a:gd name="connsiteY24" fmla="*/ 185057 h 849085"/>
                <a:gd name="connsiteX25" fmla="*/ 473529 w 2930979"/>
                <a:gd name="connsiteY25" fmla="*/ 244928 h 849085"/>
                <a:gd name="connsiteX26" fmla="*/ 574222 w 2930979"/>
                <a:gd name="connsiteY26" fmla="*/ 293914 h 849085"/>
                <a:gd name="connsiteX27" fmla="*/ 666750 w 2930979"/>
                <a:gd name="connsiteY27" fmla="*/ 334735 h 849085"/>
                <a:gd name="connsiteX28" fmla="*/ 762000 w 2930979"/>
                <a:gd name="connsiteY28" fmla="*/ 372835 h 849085"/>
                <a:gd name="connsiteX29" fmla="*/ 859972 w 2930979"/>
                <a:gd name="connsiteY29" fmla="*/ 410935 h 849085"/>
                <a:gd name="connsiteX30" fmla="*/ 996043 w 2930979"/>
                <a:gd name="connsiteY30" fmla="*/ 459921 h 849085"/>
                <a:gd name="connsiteX31" fmla="*/ 1069522 w 2930979"/>
                <a:gd name="connsiteY31" fmla="*/ 481693 h 849085"/>
                <a:gd name="connsiteX32" fmla="*/ 1189264 w 2930979"/>
                <a:gd name="connsiteY32" fmla="*/ 514350 h 849085"/>
                <a:gd name="connsiteX33" fmla="*/ 1319893 w 2930979"/>
                <a:gd name="connsiteY33" fmla="*/ 536121 h 849085"/>
                <a:gd name="connsiteX34" fmla="*/ 1415143 w 2930979"/>
                <a:gd name="connsiteY34" fmla="*/ 549728 h 849085"/>
                <a:gd name="connsiteX35" fmla="*/ 1559379 w 2930979"/>
                <a:gd name="connsiteY35" fmla="*/ 568778 h 849085"/>
                <a:gd name="connsiteX36" fmla="*/ 1777093 w 2930979"/>
                <a:gd name="connsiteY36" fmla="*/ 585107 h 849085"/>
                <a:gd name="connsiteX37" fmla="*/ 2030186 w 2930979"/>
                <a:gd name="connsiteY37" fmla="*/ 598714 h 849085"/>
                <a:gd name="connsiteX38" fmla="*/ 2286000 w 2930979"/>
                <a:gd name="connsiteY38" fmla="*/ 601435 h 849085"/>
                <a:gd name="connsiteX39" fmla="*/ 2481943 w 2930979"/>
                <a:gd name="connsiteY39" fmla="*/ 598714 h 849085"/>
                <a:gd name="connsiteX40" fmla="*/ 2579914 w 2930979"/>
                <a:gd name="connsiteY40" fmla="*/ 590550 h 849085"/>
                <a:gd name="connsiteX41" fmla="*/ 2620736 w 2930979"/>
                <a:gd name="connsiteY41" fmla="*/ 582385 h 849085"/>
                <a:gd name="connsiteX42" fmla="*/ 2672443 w 2930979"/>
                <a:gd name="connsiteY42" fmla="*/ 563335 h 849085"/>
                <a:gd name="connsiteX43" fmla="*/ 2745922 w 2930979"/>
                <a:gd name="connsiteY43" fmla="*/ 522514 h 849085"/>
                <a:gd name="connsiteX44" fmla="*/ 2833007 w 2930979"/>
                <a:gd name="connsiteY44" fmla="*/ 459921 h 849085"/>
                <a:gd name="connsiteX45" fmla="*/ 2868386 w 2930979"/>
                <a:gd name="connsiteY45" fmla="*/ 432707 h 849085"/>
                <a:gd name="connsiteX46" fmla="*/ 2895600 w 2930979"/>
                <a:gd name="connsiteY46" fmla="*/ 413657 h 849085"/>
                <a:gd name="connsiteX47" fmla="*/ 2914650 w 2930979"/>
                <a:gd name="connsiteY47" fmla="*/ 408214 h 849085"/>
                <a:gd name="connsiteX48" fmla="*/ 2925536 w 2930979"/>
                <a:gd name="connsiteY48" fmla="*/ 413657 h 849085"/>
                <a:gd name="connsiteX49" fmla="*/ 2930979 w 2930979"/>
                <a:gd name="connsiteY49" fmla="*/ 435428 h 849085"/>
                <a:gd name="connsiteX50" fmla="*/ 2917372 w 2930979"/>
                <a:gd name="connsiteY50" fmla="*/ 517071 h 849085"/>
                <a:gd name="connsiteX51" fmla="*/ 2892879 w 2930979"/>
                <a:gd name="connsiteY51" fmla="*/ 609600 h 849085"/>
                <a:gd name="connsiteX52" fmla="*/ 2854779 w 2930979"/>
                <a:gd name="connsiteY52" fmla="*/ 699407 h 849085"/>
                <a:gd name="connsiteX53" fmla="*/ 2819400 w 2930979"/>
                <a:gd name="connsiteY53" fmla="*/ 808264 h 849085"/>
                <a:gd name="connsiteX54" fmla="*/ 2664279 w 2930979"/>
                <a:gd name="connsiteY54" fmla="*/ 821871 h 849085"/>
                <a:gd name="connsiteX55" fmla="*/ 2495550 w 2930979"/>
                <a:gd name="connsiteY55" fmla="*/ 840921 h 849085"/>
                <a:gd name="connsiteX56" fmla="*/ 2343150 w 2930979"/>
                <a:gd name="connsiteY56" fmla="*/ 849085 h 849085"/>
                <a:gd name="connsiteX57" fmla="*/ 2149929 w 2930979"/>
                <a:gd name="connsiteY57" fmla="*/ 846364 h 849085"/>
                <a:gd name="connsiteX58" fmla="*/ 1932214 w 2930979"/>
                <a:gd name="connsiteY58" fmla="*/ 835478 h 8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0979" h="849085">
                  <a:moveTo>
                    <a:pt x="1932214" y="835478"/>
                  </a:moveTo>
                  <a:lnTo>
                    <a:pt x="1787979" y="821871"/>
                  </a:lnTo>
                  <a:lnTo>
                    <a:pt x="1649186" y="802821"/>
                  </a:lnTo>
                  <a:lnTo>
                    <a:pt x="1559379" y="800100"/>
                  </a:lnTo>
                  <a:lnTo>
                    <a:pt x="1368879" y="751114"/>
                  </a:lnTo>
                  <a:lnTo>
                    <a:pt x="1240972" y="715735"/>
                  </a:lnTo>
                  <a:lnTo>
                    <a:pt x="1123950" y="677635"/>
                  </a:lnTo>
                  <a:lnTo>
                    <a:pt x="1031422" y="647700"/>
                  </a:lnTo>
                  <a:lnTo>
                    <a:pt x="917122" y="604157"/>
                  </a:lnTo>
                  <a:lnTo>
                    <a:pt x="835479" y="571500"/>
                  </a:lnTo>
                  <a:lnTo>
                    <a:pt x="713014" y="511628"/>
                  </a:lnTo>
                  <a:lnTo>
                    <a:pt x="595993" y="446314"/>
                  </a:lnTo>
                  <a:lnTo>
                    <a:pt x="459922" y="361950"/>
                  </a:lnTo>
                  <a:lnTo>
                    <a:pt x="345622" y="288471"/>
                  </a:lnTo>
                  <a:lnTo>
                    <a:pt x="231322" y="209550"/>
                  </a:lnTo>
                  <a:lnTo>
                    <a:pt x="106136" y="127907"/>
                  </a:lnTo>
                  <a:lnTo>
                    <a:pt x="35379" y="78921"/>
                  </a:lnTo>
                  <a:lnTo>
                    <a:pt x="19050" y="65314"/>
                  </a:lnTo>
                  <a:lnTo>
                    <a:pt x="2722" y="40821"/>
                  </a:lnTo>
                  <a:lnTo>
                    <a:pt x="0" y="16328"/>
                  </a:lnTo>
                  <a:lnTo>
                    <a:pt x="8164" y="2721"/>
                  </a:lnTo>
                  <a:lnTo>
                    <a:pt x="24493" y="0"/>
                  </a:lnTo>
                  <a:lnTo>
                    <a:pt x="68036" y="19050"/>
                  </a:lnTo>
                  <a:lnTo>
                    <a:pt x="206829" y="100693"/>
                  </a:lnTo>
                  <a:lnTo>
                    <a:pt x="361950" y="185057"/>
                  </a:lnTo>
                  <a:lnTo>
                    <a:pt x="473529" y="244928"/>
                  </a:lnTo>
                  <a:lnTo>
                    <a:pt x="574222" y="293914"/>
                  </a:lnTo>
                  <a:lnTo>
                    <a:pt x="666750" y="334735"/>
                  </a:lnTo>
                  <a:lnTo>
                    <a:pt x="762000" y="372835"/>
                  </a:lnTo>
                  <a:lnTo>
                    <a:pt x="859972" y="410935"/>
                  </a:lnTo>
                  <a:lnTo>
                    <a:pt x="996043" y="459921"/>
                  </a:lnTo>
                  <a:lnTo>
                    <a:pt x="1069522" y="481693"/>
                  </a:lnTo>
                  <a:lnTo>
                    <a:pt x="1189264" y="514350"/>
                  </a:lnTo>
                  <a:lnTo>
                    <a:pt x="1319893" y="536121"/>
                  </a:lnTo>
                  <a:lnTo>
                    <a:pt x="1415143" y="549728"/>
                  </a:lnTo>
                  <a:lnTo>
                    <a:pt x="1559379" y="568778"/>
                  </a:lnTo>
                  <a:lnTo>
                    <a:pt x="1777093" y="585107"/>
                  </a:lnTo>
                  <a:lnTo>
                    <a:pt x="2030186" y="598714"/>
                  </a:lnTo>
                  <a:lnTo>
                    <a:pt x="2286000" y="601435"/>
                  </a:lnTo>
                  <a:lnTo>
                    <a:pt x="2481943" y="598714"/>
                  </a:lnTo>
                  <a:lnTo>
                    <a:pt x="2579914" y="590550"/>
                  </a:lnTo>
                  <a:lnTo>
                    <a:pt x="2620736" y="582385"/>
                  </a:lnTo>
                  <a:lnTo>
                    <a:pt x="2672443" y="563335"/>
                  </a:lnTo>
                  <a:lnTo>
                    <a:pt x="2745922" y="522514"/>
                  </a:lnTo>
                  <a:lnTo>
                    <a:pt x="2833007" y="459921"/>
                  </a:lnTo>
                  <a:lnTo>
                    <a:pt x="2868386" y="432707"/>
                  </a:lnTo>
                  <a:lnTo>
                    <a:pt x="2895600" y="413657"/>
                  </a:lnTo>
                  <a:lnTo>
                    <a:pt x="2914650" y="408214"/>
                  </a:lnTo>
                  <a:lnTo>
                    <a:pt x="2925536" y="413657"/>
                  </a:lnTo>
                  <a:lnTo>
                    <a:pt x="2930979" y="435428"/>
                  </a:lnTo>
                  <a:lnTo>
                    <a:pt x="2917372" y="517071"/>
                  </a:lnTo>
                  <a:lnTo>
                    <a:pt x="2892879" y="609600"/>
                  </a:lnTo>
                  <a:lnTo>
                    <a:pt x="2854779" y="699407"/>
                  </a:lnTo>
                  <a:lnTo>
                    <a:pt x="2819400" y="808264"/>
                  </a:lnTo>
                  <a:lnTo>
                    <a:pt x="2664279" y="821871"/>
                  </a:lnTo>
                  <a:lnTo>
                    <a:pt x="2495550" y="840921"/>
                  </a:lnTo>
                  <a:lnTo>
                    <a:pt x="2343150" y="849085"/>
                  </a:lnTo>
                  <a:lnTo>
                    <a:pt x="2149929" y="846364"/>
                  </a:lnTo>
                  <a:lnTo>
                    <a:pt x="1932214" y="8354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C80A503-FD1C-4B00-943D-B53A7D79625E}"/>
                </a:ext>
              </a:extLst>
            </p:cNvPr>
            <p:cNvSpPr/>
            <p:nvPr/>
          </p:nvSpPr>
          <p:spPr>
            <a:xfrm rot="16200000">
              <a:off x="4695032" y="3123406"/>
              <a:ext cx="2217738" cy="428625"/>
            </a:xfrm>
            <a:custGeom>
              <a:avLst/>
              <a:gdLst>
                <a:gd name="connsiteX0" fmla="*/ 1200150 w 2216944"/>
                <a:gd name="connsiteY0" fmla="*/ 383381 h 428625"/>
                <a:gd name="connsiteX1" fmla="*/ 795337 w 2216944"/>
                <a:gd name="connsiteY1" fmla="*/ 385763 h 428625"/>
                <a:gd name="connsiteX2" fmla="*/ 635794 w 2216944"/>
                <a:gd name="connsiteY2" fmla="*/ 385763 h 428625"/>
                <a:gd name="connsiteX3" fmla="*/ 576262 w 2216944"/>
                <a:gd name="connsiteY3" fmla="*/ 392906 h 428625"/>
                <a:gd name="connsiteX4" fmla="*/ 507206 w 2216944"/>
                <a:gd name="connsiteY4" fmla="*/ 395288 h 428625"/>
                <a:gd name="connsiteX5" fmla="*/ 421481 w 2216944"/>
                <a:gd name="connsiteY5" fmla="*/ 390525 h 428625"/>
                <a:gd name="connsiteX6" fmla="*/ 354806 w 2216944"/>
                <a:gd name="connsiteY6" fmla="*/ 381000 h 428625"/>
                <a:gd name="connsiteX7" fmla="*/ 278606 w 2216944"/>
                <a:gd name="connsiteY7" fmla="*/ 371475 h 428625"/>
                <a:gd name="connsiteX8" fmla="*/ 204787 w 2216944"/>
                <a:gd name="connsiteY8" fmla="*/ 357188 h 428625"/>
                <a:gd name="connsiteX9" fmla="*/ 133350 w 2216944"/>
                <a:gd name="connsiteY9" fmla="*/ 342900 h 428625"/>
                <a:gd name="connsiteX10" fmla="*/ 76200 w 2216944"/>
                <a:gd name="connsiteY10" fmla="*/ 328613 h 428625"/>
                <a:gd name="connsiteX11" fmla="*/ 38100 w 2216944"/>
                <a:gd name="connsiteY11" fmla="*/ 314325 h 428625"/>
                <a:gd name="connsiteX12" fmla="*/ 11906 w 2216944"/>
                <a:gd name="connsiteY12" fmla="*/ 297656 h 428625"/>
                <a:gd name="connsiteX13" fmla="*/ 0 w 2216944"/>
                <a:gd name="connsiteY13" fmla="*/ 285750 h 428625"/>
                <a:gd name="connsiteX14" fmla="*/ 0 w 2216944"/>
                <a:gd name="connsiteY14" fmla="*/ 254794 h 428625"/>
                <a:gd name="connsiteX15" fmla="*/ 14287 w 2216944"/>
                <a:gd name="connsiteY15" fmla="*/ 230981 h 428625"/>
                <a:gd name="connsiteX16" fmla="*/ 59531 w 2216944"/>
                <a:gd name="connsiteY16" fmla="*/ 197644 h 428625"/>
                <a:gd name="connsiteX17" fmla="*/ 119062 w 2216944"/>
                <a:gd name="connsiteY17" fmla="*/ 171450 h 428625"/>
                <a:gd name="connsiteX18" fmla="*/ 188119 w 2216944"/>
                <a:gd name="connsiteY18" fmla="*/ 145256 h 428625"/>
                <a:gd name="connsiteX19" fmla="*/ 259556 w 2216944"/>
                <a:gd name="connsiteY19" fmla="*/ 126206 h 428625"/>
                <a:gd name="connsiteX20" fmla="*/ 319087 w 2216944"/>
                <a:gd name="connsiteY20" fmla="*/ 119063 h 428625"/>
                <a:gd name="connsiteX21" fmla="*/ 364331 w 2216944"/>
                <a:gd name="connsiteY21" fmla="*/ 121444 h 428625"/>
                <a:gd name="connsiteX22" fmla="*/ 428625 w 2216944"/>
                <a:gd name="connsiteY22" fmla="*/ 138113 h 428625"/>
                <a:gd name="connsiteX23" fmla="*/ 511969 w 2216944"/>
                <a:gd name="connsiteY23" fmla="*/ 152400 h 428625"/>
                <a:gd name="connsiteX24" fmla="*/ 626269 w 2216944"/>
                <a:gd name="connsiteY24" fmla="*/ 161925 h 428625"/>
                <a:gd name="connsiteX25" fmla="*/ 857250 w 2216944"/>
                <a:gd name="connsiteY25" fmla="*/ 159544 h 428625"/>
                <a:gd name="connsiteX26" fmla="*/ 1243012 w 2216944"/>
                <a:gd name="connsiteY26" fmla="*/ 161925 h 428625"/>
                <a:gd name="connsiteX27" fmla="*/ 1585912 w 2216944"/>
                <a:gd name="connsiteY27" fmla="*/ 159544 h 428625"/>
                <a:gd name="connsiteX28" fmla="*/ 1726406 w 2216944"/>
                <a:gd name="connsiteY28" fmla="*/ 161925 h 428625"/>
                <a:gd name="connsiteX29" fmla="*/ 1814512 w 2216944"/>
                <a:gd name="connsiteY29" fmla="*/ 157163 h 428625"/>
                <a:gd name="connsiteX30" fmla="*/ 1878806 w 2216944"/>
                <a:gd name="connsiteY30" fmla="*/ 150019 h 428625"/>
                <a:gd name="connsiteX31" fmla="*/ 1935956 w 2216944"/>
                <a:gd name="connsiteY31" fmla="*/ 138113 h 428625"/>
                <a:gd name="connsiteX32" fmla="*/ 2002631 w 2216944"/>
                <a:gd name="connsiteY32" fmla="*/ 119063 h 428625"/>
                <a:gd name="connsiteX33" fmla="*/ 2062162 w 2216944"/>
                <a:gd name="connsiteY33" fmla="*/ 92869 h 428625"/>
                <a:gd name="connsiteX34" fmla="*/ 2100262 w 2216944"/>
                <a:gd name="connsiteY34" fmla="*/ 66675 h 428625"/>
                <a:gd name="connsiteX35" fmla="*/ 2121694 w 2216944"/>
                <a:gd name="connsiteY35" fmla="*/ 38100 h 428625"/>
                <a:gd name="connsiteX36" fmla="*/ 2138362 w 2216944"/>
                <a:gd name="connsiteY36" fmla="*/ 19050 h 428625"/>
                <a:gd name="connsiteX37" fmla="*/ 2166937 w 2216944"/>
                <a:gd name="connsiteY37" fmla="*/ 4763 h 428625"/>
                <a:gd name="connsiteX38" fmla="*/ 2195512 w 2216944"/>
                <a:gd name="connsiteY38" fmla="*/ 0 h 428625"/>
                <a:gd name="connsiteX39" fmla="*/ 2209800 w 2216944"/>
                <a:gd name="connsiteY39" fmla="*/ 2381 h 428625"/>
                <a:gd name="connsiteX40" fmla="*/ 2216944 w 2216944"/>
                <a:gd name="connsiteY40" fmla="*/ 9525 h 428625"/>
                <a:gd name="connsiteX41" fmla="*/ 2214562 w 2216944"/>
                <a:gd name="connsiteY41" fmla="*/ 28575 h 428625"/>
                <a:gd name="connsiteX42" fmla="*/ 2197894 w 2216944"/>
                <a:gd name="connsiteY42" fmla="*/ 92869 h 428625"/>
                <a:gd name="connsiteX43" fmla="*/ 2166937 w 2216944"/>
                <a:gd name="connsiteY43" fmla="*/ 173831 h 428625"/>
                <a:gd name="connsiteX44" fmla="*/ 2128837 w 2216944"/>
                <a:gd name="connsiteY44" fmla="*/ 245269 h 428625"/>
                <a:gd name="connsiteX45" fmla="*/ 2085975 w 2216944"/>
                <a:gd name="connsiteY45" fmla="*/ 314325 h 428625"/>
                <a:gd name="connsiteX46" fmla="*/ 2028825 w 2216944"/>
                <a:gd name="connsiteY46" fmla="*/ 378619 h 428625"/>
                <a:gd name="connsiteX47" fmla="*/ 1988344 w 2216944"/>
                <a:gd name="connsiteY47" fmla="*/ 414338 h 428625"/>
                <a:gd name="connsiteX48" fmla="*/ 1962150 w 2216944"/>
                <a:gd name="connsiteY48" fmla="*/ 426244 h 428625"/>
                <a:gd name="connsiteX49" fmla="*/ 1935956 w 2216944"/>
                <a:gd name="connsiteY49" fmla="*/ 428625 h 428625"/>
                <a:gd name="connsiteX50" fmla="*/ 1900237 w 2216944"/>
                <a:gd name="connsiteY50" fmla="*/ 428625 h 428625"/>
                <a:gd name="connsiteX51" fmla="*/ 1866900 w 2216944"/>
                <a:gd name="connsiteY51" fmla="*/ 416719 h 428625"/>
                <a:gd name="connsiteX52" fmla="*/ 1819275 w 2216944"/>
                <a:gd name="connsiteY52" fmla="*/ 400050 h 428625"/>
                <a:gd name="connsiteX53" fmla="*/ 1750219 w 2216944"/>
                <a:gd name="connsiteY53" fmla="*/ 388144 h 428625"/>
                <a:gd name="connsiteX54" fmla="*/ 1557337 w 2216944"/>
                <a:gd name="connsiteY54" fmla="*/ 383381 h 428625"/>
                <a:gd name="connsiteX55" fmla="*/ 1200150 w 2216944"/>
                <a:gd name="connsiteY55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16944" h="428625">
                  <a:moveTo>
                    <a:pt x="1200150" y="383381"/>
                  </a:moveTo>
                  <a:lnTo>
                    <a:pt x="795337" y="385763"/>
                  </a:lnTo>
                  <a:lnTo>
                    <a:pt x="635794" y="385763"/>
                  </a:lnTo>
                  <a:lnTo>
                    <a:pt x="576262" y="392906"/>
                  </a:lnTo>
                  <a:lnTo>
                    <a:pt x="507206" y="395288"/>
                  </a:lnTo>
                  <a:lnTo>
                    <a:pt x="421481" y="390525"/>
                  </a:lnTo>
                  <a:lnTo>
                    <a:pt x="354806" y="381000"/>
                  </a:lnTo>
                  <a:lnTo>
                    <a:pt x="278606" y="371475"/>
                  </a:lnTo>
                  <a:lnTo>
                    <a:pt x="204787" y="357188"/>
                  </a:lnTo>
                  <a:lnTo>
                    <a:pt x="133350" y="342900"/>
                  </a:lnTo>
                  <a:lnTo>
                    <a:pt x="76200" y="328613"/>
                  </a:lnTo>
                  <a:lnTo>
                    <a:pt x="38100" y="314325"/>
                  </a:lnTo>
                  <a:lnTo>
                    <a:pt x="11906" y="297656"/>
                  </a:lnTo>
                  <a:lnTo>
                    <a:pt x="0" y="285750"/>
                  </a:lnTo>
                  <a:lnTo>
                    <a:pt x="0" y="254794"/>
                  </a:lnTo>
                  <a:lnTo>
                    <a:pt x="14287" y="230981"/>
                  </a:lnTo>
                  <a:lnTo>
                    <a:pt x="59531" y="197644"/>
                  </a:lnTo>
                  <a:lnTo>
                    <a:pt x="119062" y="171450"/>
                  </a:lnTo>
                  <a:lnTo>
                    <a:pt x="188119" y="145256"/>
                  </a:lnTo>
                  <a:lnTo>
                    <a:pt x="259556" y="126206"/>
                  </a:lnTo>
                  <a:lnTo>
                    <a:pt x="319087" y="119063"/>
                  </a:lnTo>
                  <a:lnTo>
                    <a:pt x="364331" y="121444"/>
                  </a:lnTo>
                  <a:lnTo>
                    <a:pt x="428625" y="138113"/>
                  </a:lnTo>
                  <a:lnTo>
                    <a:pt x="511969" y="152400"/>
                  </a:lnTo>
                  <a:lnTo>
                    <a:pt x="626269" y="161925"/>
                  </a:lnTo>
                  <a:lnTo>
                    <a:pt x="857250" y="159544"/>
                  </a:lnTo>
                  <a:lnTo>
                    <a:pt x="1243012" y="161925"/>
                  </a:lnTo>
                  <a:lnTo>
                    <a:pt x="1585912" y="159544"/>
                  </a:lnTo>
                  <a:lnTo>
                    <a:pt x="1726406" y="161925"/>
                  </a:lnTo>
                  <a:lnTo>
                    <a:pt x="1814512" y="157163"/>
                  </a:lnTo>
                  <a:lnTo>
                    <a:pt x="1878806" y="150019"/>
                  </a:lnTo>
                  <a:lnTo>
                    <a:pt x="1935956" y="138113"/>
                  </a:lnTo>
                  <a:lnTo>
                    <a:pt x="2002631" y="119063"/>
                  </a:lnTo>
                  <a:lnTo>
                    <a:pt x="2062162" y="92869"/>
                  </a:lnTo>
                  <a:lnTo>
                    <a:pt x="2100262" y="66675"/>
                  </a:lnTo>
                  <a:lnTo>
                    <a:pt x="2121694" y="38100"/>
                  </a:lnTo>
                  <a:lnTo>
                    <a:pt x="2138362" y="19050"/>
                  </a:lnTo>
                  <a:lnTo>
                    <a:pt x="2166937" y="4763"/>
                  </a:lnTo>
                  <a:lnTo>
                    <a:pt x="2195512" y="0"/>
                  </a:lnTo>
                  <a:lnTo>
                    <a:pt x="2209800" y="2381"/>
                  </a:lnTo>
                  <a:lnTo>
                    <a:pt x="2216944" y="9525"/>
                  </a:lnTo>
                  <a:lnTo>
                    <a:pt x="2214562" y="28575"/>
                  </a:lnTo>
                  <a:lnTo>
                    <a:pt x="2197894" y="92869"/>
                  </a:lnTo>
                  <a:lnTo>
                    <a:pt x="2166937" y="173831"/>
                  </a:lnTo>
                  <a:lnTo>
                    <a:pt x="2128837" y="245269"/>
                  </a:lnTo>
                  <a:lnTo>
                    <a:pt x="2085975" y="314325"/>
                  </a:lnTo>
                  <a:lnTo>
                    <a:pt x="2028825" y="378619"/>
                  </a:lnTo>
                  <a:lnTo>
                    <a:pt x="1988344" y="414338"/>
                  </a:lnTo>
                  <a:lnTo>
                    <a:pt x="1962150" y="426244"/>
                  </a:lnTo>
                  <a:lnTo>
                    <a:pt x="1935956" y="428625"/>
                  </a:lnTo>
                  <a:lnTo>
                    <a:pt x="1900237" y="428625"/>
                  </a:lnTo>
                  <a:lnTo>
                    <a:pt x="1866900" y="416719"/>
                  </a:lnTo>
                  <a:lnTo>
                    <a:pt x="1819275" y="400050"/>
                  </a:lnTo>
                  <a:lnTo>
                    <a:pt x="1750219" y="388144"/>
                  </a:lnTo>
                  <a:lnTo>
                    <a:pt x="1557337" y="383381"/>
                  </a:lnTo>
                  <a:lnTo>
                    <a:pt x="120015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BE43470-B68F-470F-9FFF-2B4E9992A819}"/>
                </a:ext>
              </a:extLst>
            </p:cNvPr>
            <p:cNvSpPr/>
            <p:nvPr/>
          </p:nvSpPr>
          <p:spPr>
            <a:xfrm rot="16200000">
              <a:off x="4515644" y="3464719"/>
              <a:ext cx="4584700" cy="554038"/>
            </a:xfrm>
            <a:custGeom>
              <a:avLst/>
              <a:gdLst>
                <a:gd name="connsiteX0" fmla="*/ 2391508 w 4584413"/>
                <a:gd name="connsiteY0" fmla="*/ 467544 h 554433"/>
                <a:gd name="connsiteX1" fmla="*/ 1837075 w 4584413"/>
                <a:gd name="connsiteY1" fmla="*/ 471682 h 554433"/>
                <a:gd name="connsiteX2" fmla="*/ 1324018 w 4584413"/>
                <a:gd name="connsiteY2" fmla="*/ 467544 h 554433"/>
                <a:gd name="connsiteX3" fmla="*/ 864749 w 4584413"/>
                <a:gd name="connsiteY3" fmla="*/ 467544 h 554433"/>
                <a:gd name="connsiteX4" fmla="*/ 670284 w 4584413"/>
                <a:gd name="connsiteY4" fmla="*/ 471682 h 554433"/>
                <a:gd name="connsiteX5" fmla="*/ 616496 w 4584413"/>
                <a:gd name="connsiteY5" fmla="*/ 471682 h 554433"/>
                <a:gd name="connsiteX6" fmla="*/ 529607 w 4584413"/>
                <a:gd name="connsiteY6" fmla="*/ 459269 h 554433"/>
                <a:gd name="connsiteX7" fmla="*/ 455131 w 4584413"/>
                <a:gd name="connsiteY7" fmla="*/ 450994 h 554433"/>
                <a:gd name="connsiteX8" fmla="*/ 372380 w 4584413"/>
                <a:gd name="connsiteY8" fmla="*/ 430306 h 554433"/>
                <a:gd name="connsiteX9" fmla="*/ 244116 w 4584413"/>
                <a:gd name="connsiteY9" fmla="*/ 388931 h 554433"/>
                <a:gd name="connsiteX10" fmla="*/ 119989 w 4584413"/>
                <a:gd name="connsiteY10" fmla="*/ 331005 h 554433"/>
                <a:gd name="connsiteX11" fmla="*/ 62063 w 4584413"/>
                <a:gd name="connsiteY11" fmla="*/ 297904 h 554433"/>
                <a:gd name="connsiteX12" fmla="*/ 28963 w 4584413"/>
                <a:gd name="connsiteY12" fmla="*/ 268942 h 554433"/>
                <a:gd name="connsiteX13" fmla="*/ 8275 w 4584413"/>
                <a:gd name="connsiteY13" fmla="*/ 239979 h 554433"/>
                <a:gd name="connsiteX14" fmla="*/ 0 w 4584413"/>
                <a:gd name="connsiteY14" fmla="*/ 219291 h 554433"/>
                <a:gd name="connsiteX15" fmla="*/ 0 w 4584413"/>
                <a:gd name="connsiteY15" fmla="*/ 194466 h 554433"/>
                <a:gd name="connsiteX16" fmla="*/ 16550 w 4584413"/>
                <a:gd name="connsiteY16" fmla="*/ 169640 h 554433"/>
                <a:gd name="connsiteX17" fmla="*/ 49651 w 4584413"/>
                <a:gd name="connsiteY17" fmla="*/ 140677 h 554433"/>
                <a:gd name="connsiteX18" fmla="*/ 124127 w 4584413"/>
                <a:gd name="connsiteY18" fmla="*/ 95164 h 554433"/>
                <a:gd name="connsiteX19" fmla="*/ 190327 w 4584413"/>
                <a:gd name="connsiteY19" fmla="*/ 57926 h 554433"/>
                <a:gd name="connsiteX20" fmla="*/ 637184 w 4584413"/>
                <a:gd name="connsiteY20" fmla="*/ 161365 h 554433"/>
                <a:gd name="connsiteX21" fmla="*/ 686834 w 4584413"/>
                <a:gd name="connsiteY21" fmla="*/ 186190 h 554433"/>
                <a:gd name="connsiteX22" fmla="*/ 740623 w 4584413"/>
                <a:gd name="connsiteY22" fmla="*/ 198603 h 554433"/>
                <a:gd name="connsiteX23" fmla="*/ 815099 w 4584413"/>
                <a:gd name="connsiteY23" fmla="*/ 202741 h 554433"/>
                <a:gd name="connsiteX24" fmla="*/ 1241267 w 4584413"/>
                <a:gd name="connsiteY24" fmla="*/ 211016 h 554433"/>
                <a:gd name="connsiteX25" fmla="*/ 1820525 w 4584413"/>
                <a:gd name="connsiteY25" fmla="*/ 219291 h 554433"/>
                <a:gd name="connsiteX26" fmla="*/ 2610798 w 4584413"/>
                <a:gd name="connsiteY26" fmla="*/ 219291 h 554433"/>
                <a:gd name="connsiteX27" fmla="*/ 3442447 w 4584413"/>
                <a:gd name="connsiteY27" fmla="*/ 215153 h 554433"/>
                <a:gd name="connsiteX28" fmla="*/ 4071356 w 4584413"/>
                <a:gd name="connsiteY28" fmla="*/ 202741 h 554433"/>
                <a:gd name="connsiteX29" fmla="*/ 4170657 w 4584413"/>
                <a:gd name="connsiteY29" fmla="*/ 194466 h 554433"/>
                <a:gd name="connsiteX30" fmla="*/ 4274096 w 4584413"/>
                <a:gd name="connsiteY30" fmla="*/ 169640 h 554433"/>
                <a:gd name="connsiteX31" fmla="*/ 4352709 w 4584413"/>
                <a:gd name="connsiteY31" fmla="*/ 136540 h 554433"/>
                <a:gd name="connsiteX32" fmla="*/ 4439598 w 4584413"/>
                <a:gd name="connsiteY32" fmla="*/ 82752 h 554433"/>
                <a:gd name="connsiteX33" fmla="*/ 4501661 w 4584413"/>
                <a:gd name="connsiteY33" fmla="*/ 33101 h 554433"/>
                <a:gd name="connsiteX34" fmla="*/ 4530624 w 4584413"/>
                <a:gd name="connsiteY34" fmla="*/ 12413 h 554433"/>
                <a:gd name="connsiteX35" fmla="*/ 4551312 w 4584413"/>
                <a:gd name="connsiteY35" fmla="*/ 0 h 554433"/>
                <a:gd name="connsiteX36" fmla="*/ 4576137 w 4584413"/>
                <a:gd name="connsiteY36" fmla="*/ 0 h 554433"/>
                <a:gd name="connsiteX37" fmla="*/ 4584413 w 4584413"/>
                <a:gd name="connsiteY37" fmla="*/ 16551 h 554433"/>
                <a:gd name="connsiteX38" fmla="*/ 4584413 w 4584413"/>
                <a:gd name="connsiteY38" fmla="*/ 62064 h 554433"/>
                <a:gd name="connsiteX39" fmla="*/ 4567862 w 4584413"/>
                <a:gd name="connsiteY39" fmla="*/ 107577 h 554433"/>
                <a:gd name="connsiteX40" fmla="*/ 4518212 w 4584413"/>
                <a:gd name="connsiteY40" fmla="*/ 198603 h 554433"/>
                <a:gd name="connsiteX41" fmla="*/ 4435461 w 4584413"/>
                <a:gd name="connsiteY41" fmla="*/ 318592 h 554433"/>
                <a:gd name="connsiteX42" fmla="*/ 4365122 w 4584413"/>
                <a:gd name="connsiteY42" fmla="*/ 409619 h 554433"/>
                <a:gd name="connsiteX43" fmla="*/ 4290646 w 4584413"/>
                <a:gd name="connsiteY43" fmla="*/ 508920 h 554433"/>
                <a:gd name="connsiteX44" fmla="*/ 4257546 w 4584413"/>
                <a:gd name="connsiteY44" fmla="*/ 542020 h 554433"/>
                <a:gd name="connsiteX45" fmla="*/ 4220308 w 4584413"/>
                <a:gd name="connsiteY45" fmla="*/ 554433 h 554433"/>
                <a:gd name="connsiteX46" fmla="*/ 4183070 w 4584413"/>
                <a:gd name="connsiteY46" fmla="*/ 542020 h 554433"/>
                <a:gd name="connsiteX47" fmla="*/ 4154107 w 4584413"/>
                <a:gd name="connsiteY47" fmla="*/ 513057 h 554433"/>
                <a:gd name="connsiteX48" fmla="*/ 4083768 w 4584413"/>
                <a:gd name="connsiteY48" fmla="*/ 484095 h 554433"/>
                <a:gd name="connsiteX49" fmla="*/ 4001017 w 4584413"/>
                <a:gd name="connsiteY49" fmla="*/ 467544 h 554433"/>
                <a:gd name="connsiteX50" fmla="*/ 3843790 w 4584413"/>
                <a:gd name="connsiteY50" fmla="*/ 463407 h 554433"/>
                <a:gd name="connsiteX51" fmla="*/ 3305908 w 4584413"/>
                <a:gd name="connsiteY51" fmla="*/ 467544 h 554433"/>
                <a:gd name="connsiteX52" fmla="*/ 2391508 w 4584413"/>
                <a:gd name="connsiteY52" fmla="*/ 467544 h 5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84413" h="554433">
                  <a:moveTo>
                    <a:pt x="2391508" y="467544"/>
                  </a:moveTo>
                  <a:lnTo>
                    <a:pt x="1837075" y="471682"/>
                  </a:lnTo>
                  <a:lnTo>
                    <a:pt x="1324018" y="467544"/>
                  </a:lnTo>
                  <a:lnTo>
                    <a:pt x="864749" y="467544"/>
                  </a:lnTo>
                  <a:lnTo>
                    <a:pt x="670284" y="471682"/>
                  </a:lnTo>
                  <a:lnTo>
                    <a:pt x="616496" y="471682"/>
                  </a:lnTo>
                  <a:lnTo>
                    <a:pt x="529607" y="459269"/>
                  </a:lnTo>
                  <a:lnTo>
                    <a:pt x="455131" y="450994"/>
                  </a:lnTo>
                  <a:lnTo>
                    <a:pt x="372380" y="430306"/>
                  </a:lnTo>
                  <a:lnTo>
                    <a:pt x="244116" y="388931"/>
                  </a:lnTo>
                  <a:lnTo>
                    <a:pt x="119989" y="331005"/>
                  </a:lnTo>
                  <a:lnTo>
                    <a:pt x="62063" y="297904"/>
                  </a:lnTo>
                  <a:lnTo>
                    <a:pt x="28963" y="268942"/>
                  </a:lnTo>
                  <a:lnTo>
                    <a:pt x="8275" y="239979"/>
                  </a:lnTo>
                  <a:lnTo>
                    <a:pt x="0" y="219291"/>
                  </a:lnTo>
                  <a:lnTo>
                    <a:pt x="0" y="194466"/>
                  </a:lnTo>
                  <a:lnTo>
                    <a:pt x="16550" y="169640"/>
                  </a:lnTo>
                  <a:lnTo>
                    <a:pt x="49651" y="140677"/>
                  </a:lnTo>
                  <a:lnTo>
                    <a:pt x="124127" y="95164"/>
                  </a:lnTo>
                  <a:lnTo>
                    <a:pt x="190327" y="57926"/>
                  </a:lnTo>
                  <a:lnTo>
                    <a:pt x="637184" y="161365"/>
                  </a:lnTo>
                  <a:lnTo>
                    <a:pt x="686834" y="186190"/>
                  </a:lnTo>
                  <a:lnTo>
                    <a:pt x="740623" y="198603"/>
                  </a:lnTo>
                  <a:lnTo>
                    <a:pt x="815099" y="202741"/>
                  </a:lnTo>
                  <a:lnTo>
                    <a:pt x="1241267" y="211016"/>
                  </a:lnTo>
                  <a:lnTo>
                    <a:pt x="1820525" y="219291"/>
                  </a:lnTo>
                  <a:lnTo>
                    <a:pt x="2610798" y="219291"/>
                  </a:lnTo>
                  <a:lnTo>
                    <a:pt x="3442447" y="215153"/>
                  </a:lnTo>
                  <a:lnTo>
                    <a:pt x="4071356" y="202741"/>
                  </a:lnTo>
                  <a:lnTo>
                    <a:pt x="4170657" y="194466"/>
                  </a:lnTo>
                  <a:lnTo>
                    <a:pt x="4274096" y="169640"/>
                  </a:lnTo>
                  <a:lnTo>
                    <a:pt x="4352709" y="136540"/>
                  </a:lnTo>
                  <a:lnTo>
                    <a:pt x="4439598" y="82752"/>
                  </a:lnTo>
                  <a:lnTo>
                    <a:pt x="4501661" y="33101"/>
                  </a:lnTo>
                  <a:lnTo>
                    <a:pt x="4530624" y="12413"/>
                  </a:lnTo>
                  <a:lnTo>
                    <a:pt x="4551312" y="0"/>
                  </a:lnTo>
                  <a:lnTo>
                    <a:pt x="4576137" y="0"/>
                  </a:lnTo>
                  <a:lnTo>
                    <a:pt x="4584413" y="16551"/>
                  </a:lnTo>
                  <a:lnTo>
                    <a:pt x="4584413" y="62064"/>
                  </a:lnTo>
                  <a:lnTo>
                    <a:pt x="4567862" y="107577"/>
                  </a:lnTo>
                  <a:lnTo>
                    <a:pt x="4518212" y="198603"/>
                  </a:lnTo>
                  <a:lnTo>
                    <a:pt x="4435461" y="318592"/>
                  </a:lnTo>
                  <a:lnTo>
                    <a:pt x="4365122" y="409619"/>
                  </a:lnTo>
                  <a:lnTo>
                    <a:pt x="4290646" y="508920"/>
                  </a:lnTo>
                  <a:lnTo>
                    <a:pt x="4257546" y="542020"/>
                  </a:lnTo>
                  <a:lnTo>
                    <a:pt x="4220308" y="554433"/>
                  </a:lnTo>
                  <a:lnTo>
                    <a:pt x="4183070" y="542020"/>
                  </a:lnTo>
                  <a:lnTo>
                    <a:pt x="4154107" y="513057"/>
                  </a:lnTo>
                  <a:lnTo>
                    <a:pt x="4083768" y="484095"/>
                  </a:lnTo>
                  <a:lnTo>
                    <a:pt x="4001017" y="467544"/>
                  </a:lnTo>
                  <a:lnTo>
                    <a:pt x="3843790" y="463407"/>
                  </a:lnTo>
                  <a:lnTo>
                    <a:pt x="3305908" y="467544"/>
                  </a:lnTo>
                  <a:lnTo>
                    <a:pt x="2391508" y="467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1B1473E-0683-4548-A5E2-243E9F2958CB}"/>
                </a:ext>
              </a:extLst>
            </p:cNvPr>
            <p:cNvSpPr/>
            <p:nvPr/>
          </p:nvSpPr>
          <p:spPr>
            <a:xfrm>
              <a:off x="4248150" y="1666875"/>
              <a:ext cx="1003300" cy="315913"/>
            </a:xfrm>
            <a:custGeom>
              <a:avLst/>
              <a:gdLst>
                <a:gd name="connsiteX0" fmla="*/ 371475 w 1002506"/>
                <a:gd name="connsiteY0" fmla="*/ 290513 h 316706"/>
                <a:gd name="connsiteX1" fmla="*/ 242888 w 1002506"/>
                <a:gd name="connsiteY1" fmla="*/ 304800 h 316706"/>
                <a:gd name="connsiteX2" fmla="*/ 133350 w 1002506"/>
                <a:gd name="connsiteY2" fmla="*/ 311944 h 316706"/>
                <a:gd name="connsiteX3" fmla="*/ 2381 w 1002506"/>
                <a:gd name="connsiteY3" fmla="*/ 316706 h 316706"/>
                <a:gd name="connsiteX4" fmla="*/ 0 w 1002506"/>
                <a:gd name="connsiteY4" fmla="*/ 150019 h 316706"/>
                <a:gd name="connsiteX5" fmla="*/ 123825 w 1002506"/>
                <a:gd name="connsiteY5" fmla="*/ 154781 h 316706"/>
                <a:gd name="connsiteX6" fmla="*/ 230981 w 1002506"/>
                <a:gd name="connsiteY6" fmla="*/ 150019 h 316706"/>
                <a:gd name="connsiteX7" fmla="*/ 321469 w 1002506"/>
                <a:gd name="connsiteY7" fmla="*/ 142875 h 316706"/>
                <a:gd name="connsiteX8" fmla="*/ 395288 w 1002506"/>
                <a:gd name="connsiteY8" fmla="*/ 130969 h 316706"/>
                <a:gd name="connsiteX9" fmla="*/ 473869 w 1002506"/>
                <a:gd name="connsiteY9" fmla="*/ 111919 h 316706"/>
                <a:gd name="connsiteX10" fmla="*/ 519113 w 1002506"/>
                <a:gd name="connsiteY10" fmla="*/ 97631 h 316706"/>
                <a:gd name="connsiteX11" fmla="*/ 581025 w 1002506"/>
                <a:gd name="connsiteY11" fmla="*/ 71438 h 316706"/>
                <a:gd name="connsiteX12" fmla="*/ 616744 w 1002506"/>
                <a:gd name="connsiteY12" fmla="*/ 52388 h 316706"/>
                <a:gd name="connsiteX13" fmla="*/ 683419 w 1002506"/>
                <a:gd name="connsiteY13" fmla="*/ 21431 h 316706"/>
                <a:gd name="connsiteX14" fmla="*/ 731044 w 1002506"/>
                <a:gd name="connsiteY14" fmla="*/ 2381 h 316706"/>
                <a:gd name="connsiteX15" fmla="*/ 773906 w 1002506"/>
                <a:gd name="connsiteY15" fmla="*/ 0 h 316706"/>
                <a:gd name="connsiteX16" fmla="*/ 828675 w 1002506"/>
                <a:gd name="connsiteY16" fmla="*/ 9525 h 316706"/>
                <a:gd name="connsiteX17" fmla="*/ 888206 w 1002506"/>
                <a:gd name="connsiteY17" fmla="*/ 30956 h 316706"/>
                <a:gd name="connsiteX18" fmla="*/ 954881 w 1002506"/>
                <a:gd name="connsiteY18" fmla="*/ 66675 h 316706"/>
                <a:gd name="connsiteX19" fmla="*/ 990600 w 1002506"/>
                <a:gd name="connsiteY19" fmla="*/ 92869 h 316706"/>
                <a:gd name="connsiteX20" fmla="*/ 1002506 w 1002506"/>
                <a:gd name="connsiteY20" fmla="*/ 107156 h 316706"/>
                <a:gd name="connsiteX21" fmla="*/ 1002506 w 1002506"/>
                <a:gd name="connsiteY21" fmla="*/ 123825 h 316706"/>
                <a:gd name="connsiteX22" fmla="*/ 985838 w 1002506"/>
                <a:gd name="connsiteY22" fmla="*/ 142875 h 316706"/>
                <a:gd name="connsiteX23" fmla="*/ 926306 w 1002506"/>
                <a:gd name="connsiteY23" fmla="*/ 171450 h 316706"/>
                <a:gd name="connsiteX24" fmla="*/ 804863 w 1002506"/>
                <a:gd name="connsiteY24" fmla="*/ 204788 h 316706"/>
                <a:gd name="connsiteX25" fmla="*/ 626269 w 1002506"/>
                <a:gd name="connsiteY25" fmla="*/ 242888 h 316706"/>
                <a:gd name="connsiteX26" fmla="*/ 371475 w 1002506"/>
                <a:gd name="connsiteY26" fmla="*/ 29051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2506" h="316706">
                  <a:moveTo>
                    <a:pt x="371475" y="290513"/>
                  </a:moveTo>
                  <a:lnTo>
                    <a:pt x="242888" y="304800"/>
                  </a:lnTo>
                  <a:lnTo>
                    <a:pt x="133350" y="311944"/>
                  </a:lnTo>
                  <a:lnTo>
                    <a:pt x="2381" y="316706"/>
                  </a:lnTo>
                  <a:cubicBezTo>
                    <a:pt x="1587" y="261144"/>
                    <a:pt x="794" y="205581"/>
                    <a:pt x="0" y="150019"/>
                  </a:cubicBezTo>
                  <a:lnTo>
                    <a:pt x="123825" y="154781"/>
                  </a:lnTo>
                  <a:lnTo>
                    <a:pt x="230981" y="150019"/>
                  </a:lnTo>
                  <a:lnTo>
                    <a:pt x="321469" y="142875"/>
                  </a:lnTo>
                  <a:lnTo>
                    <a:pt x="395288" y="130969"/>
                  </a:lnTo>
                  <a:lnTo>
                    <a:pt x="473869" y="111919"/>
                  </a:lnTo>
                  <a:lnTo>
                    <a:pt x="519113" y="97631"/>
                  </a:lnTo>
                  <a:lnTo>
                    <a:pt x="581025" y="71438"/>
                  </a:lnTo>
                  <a:lnTo>
                    <a:pt x="616744" y="52388"/>
                  </a:lnTo>
                  <a:lnTo>
                    <a:pt x="683419" y="21431"/>
                  </a:lnTo>
                  <a:lnTo>
                    <a:pt x="731044" y="2381"/>
                  </a:lnTo>
                  <a:lnTo>
                    <a:pt x="773906" y="0"/>
                  </a:lnTo>
                  <a:lnTo>
                    <a:pt x="828675" y="9525"/>
                  </a:lnTo>
                  <a:lnTo>
                    <a:pt x="888206" y="30956"/>
                  </a:lnTo>
                  <a:lnTo>
                    <a:pt x="954881" y="66675"/>
                  </a:lnTo>
                  <a:lnTo>
                    <a:pt x="990600" y="92869"/>
                  </a:lnTo>
                  <a:lnTo>
                    <a:pt x="1002506" y="107156"/>
                  </a:lnTo>
                  <a:lnTo>
                    <a:pt x="1002506" y="123825"/>
                  </a:lnTo>
                  <a:lnTo>
                    <a:pt x="985838" y="142875"/>
                  </a:lnTo>
                  <a:lnTo>
                    <a:pt x="926306" y="171450"/>
                  </a:lnTo>
                  <a:lnTo>
                    <a:pt x="804863" y="204788"/>
                  </a:lnTo>
                  <a:lnTo>
                    <a:pt x="626269" y="242888"/>
                  </a:lnTo>
                  <a:lnTo>
                    <a:pt x="371475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3BF309A-00CC-4686-BA1B-A8F3D4EF9B5F}"/>
                </a:ext>
              </a:extLst>
            </p:cNvPr>
            <p:cNvSpPr/>
            <p:nvPr/>
          </p:nvSpPr>
          <p:spPr>
            <a:xfrm>
              <a:off x="3103563" y="2157413"/>
              <a:ext cx="2460625" cy="512762"/>
            </a:xfrm>
            <a:custGeom>
              <a:avLst/>
              <a:gdLst>
                <a:gd name="connsiteX0" fmla="*/ 1385378 w 2460111"/>
                <a:gd name="connsiteY0" fmla="*/ 243005 h 513567"/>
                <a:gd name="connsiteX1" fmla="*/ 1074733 w 2460111"/>
                <a:gd name="connsiteY1" fmla="*/ 295614 h 513567"/>
                <a:gd name="connsiteX2" fmla="*/ 901874 w 2460111"/>
                <a:gd name="connsiteY2" fmla="*/ 340708 h 513567"/>
                <a:gd name="connsiteX3" fmla="*/ 796655 w 2460111"/>
                <a:gd name="connsiteY3" fmla="*/ 355739 h 513567"/>
                <a:gd name="connsiteX4" fmla="*/ 486009 w 2460111"/>
                <a:gd name="connsiteY4" fmla="*/ 425885 h 513567"/>
                <a:gd name="connsiteX5" fmla="*/ 210437 w 2460111"/>
                <a:gd name="connsiteY5" fmla="*/ 483505 h 513567"/>
                <a:gd name="connsiteX6" fmla="*/ 75156 w 2460111"/>
                <a:gd name="connsiteY6" fmla="*/ 513567 h 513567"/>
                <a:gd name="connsiteX7" fmla="*/ 0 w 2460111"/>
                <a:gd name="connsiteY7" fmla="*/ 328182 h 513567"/>
                <a:gd name="connsiteX8" fmla="*/ 145302 w 2460111"/>
                <a:gd name="connsiteY8" fmla="*/ 308140 h 513567"/>
                <a:gd name="connsiteX9" fmla="*/ 503546 w 2460111"/>
                <a:gd name="connsiteY9" fmla="*/ 248015 h 513567"/>
                <a:gd name="connsiteX10" fmla="*/ 761582 w 2460111"/>
                <a:gd name="connsiteY10" fmla="*/ 200416 h 513567"/>
                <a:gd name="connsiteX11" fmla="*/ 974525 w 2460111"/>
                <a:gd name="connsiteY11" fmla="*/ 155323 h 513567"/>
                <a:gd name="connsiteX12" fmla="*/ 1237571 w 2460111"/>
                <a:gd name="connsiteY12" fmla="*/ 112734 h 513567"/>
                <a:gd name="connsiteX13" fmla="*/ 1468050 w 2460111"/>
                <a:gd name="connsiteY13" fmla="*/ 77661 h 513567"/>
                <a:gd name="connsiteX14" fmla="*/ 1728591 w 2460111"/>
                <a:gd name="connsiteY14" fmla="*/ 42588 h 513567"/>
                <a:gd name="connsiteX15" fmla="*/ 1996648 w 2460111"/>
                <a:gd name="connsiteY15" fmla="*/ 5010 h 513567"/>
                <a:gd name="connsiteX16" fmla="*/ 2034226 w 2460111"/>
                <a:gd name="connsiteY16" fmla="*/ 0 h 513567"/>
                <a:gd name="connsiteX17" fmla="*/ 2081825 w 2460111"/>
                <a:gd name="connsiteY17" fmla="*/ 5010 h 513567"/>
                <a:gd name="connsiteX18" fmla="*/ 2129424 w 2460111"/>
                <a:gd name="connsiteY18" fmla="*/ 17536 h 513567"/>
                <a:gd name="connsiteX19" fmla="*/ 2169508 w 2460111"/>
                <a:gd name="connsiteY19" fmla="*/ 32568 h 513567"/>
                <a:gd name="connsiteX20" fmla="*/ 2214601 w 2460111"/>
                <a:gd name="connsiteY20" fmla="*/ 60125 h 513567"/>
                <a:gd name="connsiteX21" fmla="*/ 2289757 w 2460111"/>
                <a:gd name="connsiteY21" fmla="*/ 115239 h 513567"/>
                <a:gd name="connsiteX22" fmla="*/ 2354893 w 2460111"/>
                <a:gd name="connsiteY22" fmla="*/ 162838 h 513567"/>
                <a:gd name="connsiteX23" fmla="*/ 2387460 w 2460111"/>
                <a:gd name="connsiteY23" fmla="*/ 192901 h 513567"/>
                <a:gd name="connsiteX24" fmla="*/ 2427544 w 2460111"/>
                <a:gd name="connsiteY24" fmla="*/ 237994 h 513567"/>
                <a:gd name="connsiteX25" fmla="*/ 2447585 w 2460111"/>
                <a:gd name="connsiteY25" fmla="*/ 273067 h 513567"/>
                <a:gd name="connsiteX26" fmla="*/ 2457606 w 2460111"/>
                <a:gd name="connsiteY26" fmla="*/ 295614 h 513567"/>
                <a:gd name="connsiteX27" fmla="*/ 2460111 w 2460111"/>
                <a:gd name="connsiteY27" fmla="*/ 315656 h 513567"/>
                <a:gd name="connsiteX28" fmla="*/ 2457606 w 2460111"/>
                <a:gd name="connsiteY28" fmla="*/ 340708 h 513567"/>
                <a:gd name="connsiteX29" fmla="*/ 2445080 w 2460111"/>
                <a:gd name="connsiteY29" fmla="*/ 353234 h 513567"/>
                <a:gd name="connsiteX30" fmla="*/ 2417523 w 2460111"/>
                <a:gd name="connsiteY30" fmla="*/ 360750 h 513567"/>
                <a:gd name="connsiteX31" fmla="*/ 2039237 w 2460111"/>
                <a:gd name="connsiteY31" fmla="*/ 182880 h 513567"/>
                <a:gd name="connsiteX32" fmla="*/ 2004164 w 2460111"/>
                <a:gd name="connsiteY32" fmla="*/ 167849 h 513567"/>
                <a:gd name="connsiteX33" fmla="*/ 1959070 w 2460111"/>
                <a:gd name="connsiteY33" fmla="*/ 157828 h 513567"/>
                <a:gd name="connsiteX34" fmla="*/ 1901451 w 2460111"/>
                <a:gd name="connsiteY34" fmla="*/ 162838 h 513567"/>
                <a:gd name="connsiteX35" fmla="*/ 1650930 w 2460111"/>
                <a:gd name="connsiteY35" fmla="*/ 200416 h 513567"/>
                <a:gd name="connsiteX36" fmla="*/ 1385378 w 2460111"/>
                <a:gd name="connsiteY36" fmla="*/ 243005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60111" h="513567">
                  <a:moveTo>
                    <a:pt x="1385378" y="243005"/>
                  </a:moveTo>
                  <a:lnTo>
                    <a:pt x="1074733" y="295614"/>
                  </a:lnTo>
                  <a:lnTo>
                    <a:pt x="901874" y="340708"/>
                  </a:lnTo>
                  <a:lnTo>
                    <a:pt x="796655" y="355739"/>
                  </a:lnTo>
                  <a:lnTo>
                    <a:pt x="486009" y="425885"/>
                  </a:lnTo>
                  <a:lnTo>
                    <a:pt x="210437" y="483505"/>
                  </a:lnTo>
                  <a:lnTo>
                    <a:pt x="75156" y="513567"/>
                  </a:lnTo>
                  <a:lnTo>
                    <a:pt x="0" y="328182"/>
                  </a:lnTo>
                  <a:lnTo>
                    <a:pt x="145302" y="308140"/>
                  </a:lnTo>
                  <a:lnTo>
                    <a:pt x="503546" y="248015"/>
                  </a:lnTo>
                  <a:lnTo>
                    <a:pt x="761582" y="200416"/>
                  </a:lnTo>
                  <a:lnTo>
                    <a:pt x="974525" y="155323"/>
                  </a:lnTo>
                  <a:lnTo>
                    <a:pt x="1237571" y="112734"/>
                  </a:lnTo>
                  <a:lnTo>
                    <a:pt x="1468050" y="77661"/>
                  </a:lnTo>
                  <a:lnTo>
                    <a:pt x="1728591" y="42588"/>
                  </a:lnTo>
                  <a:lnTo>
                    <a:pt x="1996648" y="5010"/>
                  </a:lnTo>
                  <a:lnTo>
                    <a:pt x="2034226" y="0"/>
                  </a:lnTo>
                  <a:lnTo>
                    <a:pt x="2081825" y="5010"/>
                  </a:lnTo>
                  <a:lnTo>
                    <a:pt x="2129424" y="17536"/>
                  </a:lnTo>
                  <a:lnTo>
                    <a:pt x="2169508" y="32568"/>
                  </a:lnTo>
                  <a:lnTo>
                    <a:pt x="2214601" y="60125"/>
                  </a:lnTo>
                  <a:lnTo>
                    <a:pt x="2289757" y="115239"/>
                  </a:lnTo>
                  <a:lnTo>
                    <a:pt x="2354893" y="162838"/>
                  </a:lnTo>
                  <a:lnTo>
                    <a:pt x="2387460" y="192901"/>
                  </a:lnTo>
                  <a:lnTo>
                    <a:pt x="2427544" y="237994"/>
                  </a:lnTo>
                  <a:lnTo>
                    <a:pt x="2447585" y="273067"/>
                  </a:lnTo>
                  <a:lnTo>
                    <a:pt x="2457606" y="295614"/>
                  </a:lnTo>
                  <a:lnTo>
                    <a:pt x="2460111" y="315656"/>
                  </a:lnTo>
                  <a:lnTo>
                    <a:pt x="2457606" y="340708"/>
                  </a:lnTo>
                  <a:lnTo>
                    <a:pt x="2445080" y="353234"/>
                  </a:lnTo>
                  <a:lnTo>
                    <a:pt x="2417523" y="360750"/>
                  </a:lnTo>
                  <a:lnTo>
                    <a:pt x="2039237" y="182880"/>
                  </a:lnTo>
                  <a:lnTo>
                    <a:pt x="2004164" y="167849"/>
                  </a:lnTo>
                  <a:lnTo>
                    <a:pt x="1959070" y="157828"/>
                  </a:lnTo>
                  <a:lnTo>
                    <a:pt x="1901451" y="162838"/>
                  </a:lnTo>
                  <a:lnTo>
                    <a:pt x="1650930" y="200416"/>
                  </a:lnTo>
                  <a:lnTo>
                    <a:pt x="1385378" y="24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31CC647-F703-4785-9B93-FBB952FD978D}"/>
                </a:ext>
              </a:extLst>
            </p:cNvPr>
            <p:cNvSpPr/>
            <p:nvPr/>
          </p:nvSpPr>
          <p:spPr>
            <a:xfrm>
              <a:off x="4827588" y="2284413"/>
              <a:ext cx="701675" cy="508000"/>
            </a:xfrm>
            <a:custGeom>
              <a:avLst/>
              <a:gdLst>
                <a:gd name="connsiteX0" fmla="*/ 152400 w 702469"/>
                <a:gd name="connsiteY0" fmla="*/ 259556 h 509587"/>
                <a:gd name="connsiteX1" fmla="*/ 247650 w 702469"/>
                <a:gd name="connsiteY1" fmla="*/ 130969 h 509587"/>
                <a:gd name="connsiteX2" fmla="*/ 276225 w 702469"/>
                <a:gd name="connsiteY2" fmla="*/ 95250 h 509587"/>
                <a:gd name="connsiteX3" fmla="*/ 290512 w 702469"/>
                <a:gd name="connsiteY3" fmla="*/ 73819 h 509587"/>
                <a:gd name="connsiteX4" fmla="*/ 290512 w 702469"/>
                <a:gd name="connsiteY4" fmla="*/ 57150 h 509587"/>
                <a:gd name="connsiteX5" fmla="*/ 280987 w 702469"/>
                <a:gd name="connsiteY5" fmla="*/ 0 h 509587"/>
                <a:gd name="connsiteX6" fmla="*/ 702469 w 702469"/>
                <a:gd name="connsiteY6" fmla="*/ 221456 h 509587"/>
                <a:gd name="connsiteX7" fmla="*/ 697706 w 702469"/>
                <a:gd name="connsiteY7" fmla="*/ 230981 h 509587"/>
                <a:gd name="connsiteX8" fmla="*/ 576262 w 702469"/>
                <a:gd name="connsiteY8" fmla="*/ 245269 h 509587"/>
                <a:gd name="connsiteX9" fmla="*/ 492919 w 702469"/>
                <a:gd name="connsiteY9" fmla="*/ 261937 h 509587"/>
                <a:gd name="connsiteX10" fmla="*/ 431006 w 702469"/>
                <a:gd name="connsiteY10" fmla="*/ 278606 h 509587"/>
                <a:gd name="connsiteX11" fmla="*/ 388144 w 702469"/>
                <a:gd name="connsiteY11" fmla="*/ 295275 h 509587"/>
                <a:gd name="connsiteX12" fmla="*/ 304800 w 702469"/>
                <a:gd name="connsiteY12" fmla="*/ 350044 h 509587"/>
                <a:gd name="connsiteX13" fmla="*/ 116681 w 702469"/>
                <a:gd name="connsiteY13" fmla="*/ 469106 h 509587"/>
                <a:gd name="connsiteX14" fmla="*/ 66675 w 702469"/>
                <a:gd name="connsiteY14" fmla="*/ 502444 h 509587"/>
                <a:gd name="connsiteX15" fmla="*/ 38100 w 702469"/>
                <a:gd name="connsiteY15" fmla="*/ 509587 h 509587"/>
                <a:gd name="connsiteX16" fmla="*/ 11906 w 702469"/>
                <a:gd name="connsiteY16" fmla="*/ 504825 h 509587"/>
                <a:gd name="connsiteX17" fmla="*/ 0 w 702469"/>
                <a:gd name="connsiteY17" fmla="*/ 490537 h 509587"/>
                <a:gd name="connsiteX18" fmla="*/ 0 w 702469"/>
                <a:gd name="connsiteY18" fmla="*/ 469106 h 509587"/>
                <a:gd name="connsiteX19" fmla="*/ 16669 w 702469"/>
                <a:gd name="connsiteY19" fmla="*/ 442912 h 509587"/>
                <a:gd name="connsiteX20" fmla="*/ 76200 w 702469"/>
                <a:gd name="connsiteY20" fmla="*/ 364331 h 509587"/>
                <a:gd name="connsiteX21" fmla="*/ 152400 w 702469"/>
                <a:gd name="connsiteY21" fmla="*/ 2595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02469" h="509587">
                  <a:moveTo>
                    <a:pt x="152400" y="259556"/>
                  </a:moveTo>
                  <a:lnTo>
                    <a:pt x="247650" y="130969"/>
                  </a:lnTo>
                  <a:lnTo>
                    <a:pt x="276225" y="95250"/>
                  </a:lnTo>
                  <a:lnTo>
                    <a:pt x="290512" y="73819"/>
                  </a:lnTo>
                  <a:lnTo>
                    <a:pt x="290512" y="57150"/>
                  </a:lnTo>
                  <a:lnTo>
                    <a:pt x="280987" y="0"/>
                  </a:lnTo>
                  <a:lnTo>
                    <a:pt x="702469" y="221456"/>
                  </a:lnTo>
                  <a:lnTo>
                    <a:pt x="697706" y="230981"/>
                  </a:lnTo>
                  <a:lnTo>
                    <a:pt x="576262" y="245269"/>
                  </a:lnTo>
                  <a:lnTo>
                    <a:pt x="492919" y="261937"/>
                  </a:lnTo>
                  <a:lnTo>
                    <a:pt x="431006" y="278606"/>
                  </a:lnTo>
                  <a:lnTo>
                    <a:pt x="388144" y="295275"/>
                  </a:lnTo>
                  <a:lnTo>
                    <a:pt x="304800" y="350044"/>
                  </a:lnTo>
                  <a:lnTo>
                    <a:pt x="116681" y="469106"/>
                  </a:lnTo>
                  <a:lnTo>
                    <a:pt x="66675" y="502444"/>
                  </a:lnTo>
                  <a:lnTo>
                    <a:pt x="38100" y="509587"/>
                  </a:lnTo>
                  <a:lnTo>
                    <a:pt x="11906" y="504825"/>
                  </a:lnTo>
                  <a:lnTo>
                    <a:pt x="0" y="490537"/>
                  </a:lnTo>
                  <a:lnTo>
                    <a:pt x="0" y="469106"/>
                  </a:lnTo>
                  <a:lnTo>
                    <a:pt x="16669" y="442912"/>
                  </a:lnTo>
                  <a:lnTo>
                    <a:pt x="76200" y="364331"/>
                  </a:lnTo>
                  <a:lnTo>
                    <a:pt x="152400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CCB06B1-50A4-4096-943C-401D60AE183E}"/>
                </a:ext>
              </a:extLst>
            </p:cNvPr>
            <p:cNvSpPr/>
            <p:nvPr/>
          </p:nvSpPr>
          <p:spPr>
            <a:xfrm>
              <a:off x="3846513" y="2478088"/>
              <a:ext cx="1001712" cy="885825"/>
            </a:xfrm>
            <a:custGeom>
              <a:avLst/>
              <a:gdLst>
                <a:gd name="connsiteX0" fmla="*/ 135731 w 1002506"/>
                <a:gd name="connsiteY0" fmla="*/ 338138 h 885825"/>
                <a:gd name="connsiteX1" fmla="*/ 133350 w 1002506"/>
                <a:gd name="connsiteY1" fmla="*/ 250032 h 885825"/>
                <a:gd name="connsiteX2" fmla="*/ 121444 w 1002506"/>
                <a:gd name="connsiteY2" fmla="*/ 161925 h 885825"/>
                <a:gd name="connsiteX3" fmla="*/ 104775 w 1002506"/>
                <a:gd name="connsiteY3" fmla="*/ 126207 h 885825"/>
                <a:gd name="connsiteX4" fmla="*/ 0 w 1002506"/>
                <a:gd name="connsiteY4" fmla="*/ 2382 h 885825"/>
                <a:gd name="connsiteX5" fmla="*/ 171450 w 1002506"/>
                <a:gd name="connsiteY5" fmla="*/ 0 h 885825"/>
                <a:gd name="connsiteX6" fmla="*/ 264319 w 1002506"/>
                <a:gd name="connsiteY6" fmla="*/ 30957 h 885825"/>
                <a:gd name="connsiteX7" fmla="*/ 307181 w 1002506"/>
                <a:gd name="connsiteY7" fmla="*/ 45244 h 885825"/>
                <a:gd name="connsiteX8" fmla="*/ 335756 w 1002506"/>
                <a:gd name="connsiteY8" fmla="*/ 61913 h 885825"/>
                <a:gd name="connsiteX9" fmla="*/ 352425 w 1002506"/>
                <a:gd name="connsiteY9" fmla="*/ 73819 h 885825"/>
                <a:gd name="connsiteX10" fmla="*/ 364331 w 1002506"/>
                <a:gd name="connsiteY10" fmla="*/ 90488 h 885825"/>
                <a:gd name="connsiteX11" fmla="*/ 371475 w 1002506"/>
                <a:gd name="connsiteY11" fmla="*/ 114300 h 885825"/>
                <a:gd name="connsiteX12" fmla="*/ 364331 w 1002506"/>
                <a:gd name="connsiteY12" fmla="*/ 142875 h 885825"/>
                <a:gd name="connsiteX13" fmla="*/ 347662 w 1002506"/>
                <a:gd name="connsiteY13" fmla="*/ 190500 h 885825"/>
                <a:gd name="connsiteX14" fmla="*/ 340519 w 1002506"/>
                <a:gd name="connsiteY14" fmla="*/ 240507 h 885825"/>
                <a:gd name="connsiteX15" fmla="*/ 333375 w 1002506"/>
                <a:gd name="connsiteY15" fmla="*/ 288132 h 885825"/>
                <a:gd name="connsiteX16" fmla="*/ 333375 w 1002506"/>
                <a:gd name="connsiteY16" fmla="*/ 328613 h 885825"/>
                <a:gd name="connsiteX17" fmla="*/ 340519 w 1002506"/>
                <a:gd name="connsiteY17" fmla="*/ 378619 h 885825"/>
                <a:gd name="connsiteX18" fmla="*/ 319087 w 1002506"/>
                <a:gd name="connsiteY18" fmla="*/ 502444 h 885825"/>
                <a:gd name="connsiteX19" fmla="*/ 321469 w 1002506"/>
                <a:gd name="connsiteY19" fmla="*/ 602457 h 885825"/>
                <a:gd name="connsiteX20" fmla="*/ 330994 w 1002506"/>
                <a:gd name="connsiteY20" fmla="*/ 650082 h 885825"/>
                <a:gd name="connsiteX21" fmla="*/ 340519 w 1002506"/>
                <a:gd name="connsiteY21" fmla="*/ 678657 h 885825"/>
                <a:gd name="connsiteX22" fmla="*/ 352425 w 1002506"/>
                <a:gd name="connsiteY22" fmla="*/ 695325 h 885825"/>
                <a:gd name="connsiteX23" fmla="*/ 378619 w 1002506"/>
                <a:gd name="connsiteY23" fmla="*/ 709613 h 885825"/>
                <a:gd name="connsiteX24" fmla="*/ 416719 w 1002506"/>
                <a:gd name="connsiteY24" fmla="*/ 721519 h 885825"/>
                <a:gd name="connsiteX25" fmla="*/ 454819 w 1002506"/>
                <a:gd name="connsiteY25" fmla="*/ 723900 h 885825"/>
                <a:gd name="connsiteX26" fmla="*/ 502444 w 1002506"/>
                <a:gd name="connsiteY26" fmla="*/ 726282 h 885825"/>
                <a:gd name="connsiteX27" fmla="*/ 569119 w 1002506"/>
                <a:gd name="connsiteY27" fmla="*/ 721519 h 885825"/>
                <a:gd name="connsiteX28" fmla="*/ 631031 w 1002506"/>
                <a:gd name="connsiteY28" fmla="*/ 714375 h 885825"/>
                <a:gd name="connsiteX29" fmla="*/ 690562 w 1002506"/>
                <a:gd name="connsiteY29" fmla="*/ 702469 h 885825"/>
                <a:gd name="connsiteX30" fmla="*/ 742950 w 1002506"/>
                <a:gd name="connsiteY30" fmla="*/ 685800 h 885825"/>
                <a:gd name="connsiteX31" fmla="*/ 812006 w 1002506"/>
                <a:gd name="connsiteY31" fmla="*/ 652463 h 885825"/>
                <a:gd name="connsiteX32" fmla="*/ 838200 w 1002506"/>
                <a:gd name="connsiteY32" fmla="*/ 635794 h 885825"/>
                <a:gd name="connsiteX33" fmla="*/ 852487 w 1002506"/>
                <a:gd name="connsiteY33" fmla="*/ 626269 h 885825"/>
                <a:gd name="connsiteX34" fmla="*/ 878681 w 1002506"/>
                <a:gd name="connsiteY34" fmla="*/ 616744 h 885825"/>
                <a:gd name="connsiteX35" fmla="*/ 902494 w 1002506"/>
                <a:gd name="connsiteY35" fmla="*/ 616744 h 885825"/>
                <a:gd name="connsiteX36" fmla="*/ 919162 w 1002506"/>
                <a:gd name="connsiteY36" fmla="*/ 621507 h 885825"/>
                <a:gd name="connsiteX37" fmla="*/ 950119 w 1002506"/>
                <a:gd name="connsiteY37" fmla="*/ 640557 h 885825"/>
                <a:gd name="connsiteX38" fmla="*/ 964406 w 1002506"/>
                <a:gd name="connsiteY38" fmla="*/ 650082 h 885825"/>
                <a:gd name="connsiteX39" fmla="*/ 988219 w 1002506"/>
                <a:gd name="connsiteY39" fmla="*/ 669132 h 885825"/>
                <a:gd name="connsiteX40" fmla="*/ 997744 w 1002506"/>
                <a:gd name="connsiteY40" fmla="*/ 683419 h 885825"/>
                <a:gd name="connsiteX41" fmla="*/ 1002506 w 1002506"/>
                <a:gd name="connsiteY41" fmla="*/ 697707 h 885825"/>
                <a:gd name="connsiteX42" fmla="*/ 1002506 w 1002506"/>
                <a:gd name="connsiteY42" fmla="*/ 719138 h 885825"/>
                <a:gd name="connsiteX43" fmla="*/ 992981 w 1002506"/>
                <a:gd name="connsiteY43" fmla="*/ 740569 h 885825"/>
                <a:gd name="connsiteX44" fmla="*/ 976312 w 1002506"/>
                <a:gd name="connsiteY44" fmla="*/ 759619 h 885825"/>
                <a:gd name="connsiteX45" fmla="*/ 954881 w 1002506"/>
                <a:gd name="connsiteY45" fmla="*/ 781050 h 885825"/>
                <a:gd name="connsiteX46" fmla="*/ 914400 w 1002506"/>
                <a:gd name="connsiteY46" fmla="*/ 800100 h 885825"/>
                <a:gd name="connsiteX47" fmla="*/ 838200 w 1002506"/>
                <a:gd name="connsiteY47" fmla="*/ 823913 h 885825"/>
                <a:gd name="connsiteX48" fmla="*/ 707231 w 1002506"/>
                <a:gd name="connsiteY48" fmla="*/ 850107 h 885825"/>
                <a:gd name="connsiteX49" fmla="*/ 583406 w 1002506"/>
                <a:gd name="connsiteY49" fmla="*/ 869157 h 885825"/>
                <a:gd name="connsiteX50" fmla="*/ 454819 w 1002506"/>
                <a:gd name="connsiteY50" fmla="*/ 883444 h 885825"/>
                <a:gd name="connsiteX51" fmla="*/ 407194 w 1002506"/>
                <a:gd name="connsiteY51" fmla="*/ 885825 h 885825"/>
                <a:gd name="connsiteX52" fmla="*/ 366712 w 1002506"/>
                <a:gd name="connsiteY52" fmla="*/ 881063 h 885825"/>
                <a:gd name="connsiteX53" fmla="*/ 323850 w 1002506"/>
                <a:gd name="connsiteY53" fmla="*/ 873919 h 885825"/>
                <a:gd name="connsiteX54" fmla="*/ 285750 w 1002506"/>
                <a:gd name="connsiteY54" fmla="*/ 859632 h 885825"/>
                <a:gd name="connsiteX55" fmla="*/ 252412 w 1002506"/>
                <a:gd name="connsiteY55" fmla="*/ 845344 h 885825"/>
                <a:gd name="connsiteX56" fmla="*/ 228600 w 1002506"/>
                <a:gd name="connsiteY56" fmla="*/ 828675 h 885825"/>
                <a:gd name="connsiteX57" fmla="*/ 209550 w 1002506"/>
                <a:gd name="connsiteY57" fmla="*/ 804863 h 885825"/>
                <a:gd name="connsiteX58" fmla="*/ 188119 w 1002506"/>
                <a:gd name="connsiteY58" fmla="*/ 773907 h 885825"/>
                <a:gd name="connsiteX59" fmla="*/ 166687 w 1002506"/>
                <a:gd name="connsiteY59" fmla="*/ 733425 h 885825"/>
                <a:gd name="connsiteX60" fmla="*/ 150019 w 1002506"/>
                <a:gd name="connsiteY60" fmla="*/ 678657 h 885825"/>
                <a:gd name="connsiteX61" fmla="*/ 135731 w 1002506"/>
                <a:gd name="connsiteY61" fmla="*/ 547688 h 885825"/>
                <a:gd name="connsiteX62" fmla="*/ 138112 w 1002506"/>
                <a:gd name="connsiteY62" fmla="*/ 423863 h 885825"/>
                <a:gd name="connsiteX63" fmla="*/ 135731 w 1002506"/>
                <a:gd name="connsiteY63" fmla="*/ 3381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2506" h="885825">
                  <a:moveTo>
                    <a:pt x="135731" y="338138"/>
                  </a:moveTo>
                  <a:cubicBezTo>
                    <a:pt x="134937" y="308769"/>
                    <a:pt x="134144" y="279401"/>
                    <a:pt x="133350" y="250032"/>
                  </a:cubicBezTo>
                  <a:lnTo>
                    <a:pt x="121444" y="161925"/>
                  </a:lnTo>
                  <a:lnTo>
                    <a:pt x="104775" y="126207"/>
                  </a:lnTo>
                  <a:lnTo>
                    <a:pt x="0" y="2382"/>
                  </a:lnTo>
                  <a:lnTo>
                    <a:pt x="171450" y="0"/>
                  </a:lnTo>
                  <a:lnTo>
                    <a:pt x="264319" y="30957"/>
                  </a:lnTo>
                  <a:lnTo>
                    <a:pt x="307181" y="45244"/>
                  </a:lnTo>
                  <a:lnTo>
                    <a:pt x="335756" y="61913"/>
                  </a:lnTo>
                  <a:lnTo>
                    <a:pt x="352425" y="73819"/>
                  </a:lnTo>
                  <a:lnTo>
                    <a:pt x="364331" y="90488"/>
                  </a:lnTo>
                  <a:lnTo>
                    <a:pt x="371475" y="114300"/>
                  </a:lnTo>
                  <a:lnTo>
                    <a:pt x="364331" y="142875"/>
                  </a:lnTo>
                  <a:lnTo>
                    <a:pt x="347662" y="190500"/>
                  </a:lnTo>
                  <a:lnTo>
                    <a:pt x="340519" y="240507"/>
                  </a:lnTo>
                  <a:lnTo>
                    <a:pt x="333375" y="288132"/>
                  </a:lnTo>
                  <a:lnTo>
                    <a:pt x="333375" y="328613"/>
                  </a:lnTo>
                  <a:lnTo>
                    <a:pt x="340519" y="378619"/>
                  </a:lnTo>
                  <a:lnTo>
                    <a:pt x="319087" y="502444"/>
                  </a:lnTo>
                  <a:lnTo>
                    <a:pt x="321469" y="602457"/>
                  </a:lnTo>
                  <a:lnTo>
                    <a:pt x="330994" y="650082"/>
                  </a:lnTo>
                  <a:lnTo>
                    <a:pt x="340519" y="678657"/>
                  </a:lnTo>
                  <a:lnTo>
                    <a:pt x="352425" y="695325"/>
                  </a:lnTo>
                  <a:lnTo>
                    <a:pt x="378619" y="709613"/>
                  </a:lnTo>
                  <a:lnTo>
                    <a:pt x="416719" y="721519"/>
                  </a:lnTo>
                  <a:lnTo>
                    <a:pt x="454819" y="723900"/>
                  </a:lnTo>
                  <a:lnTo>
                    <a:pt x="502444" y="726282"/>
                  </a:lnTo>
                  <a:lnTo>
                    <a:pt x="569119" y="721519"/>
                  </a:lnTo>
                  <a:lnTo>
                    <a:pt x="631031" y="714375"/>
                  </a:lnTo>
                  <a:lnTo>
                    <a:pt x="690562" y="702469"/>
                  </a:lnTo>
                  <a:lnTo>
                    <a:pt x="742950" y="685800"/>
                  </a:lnTo>
                  <a:lnTo>
                    <a:pt x="812006" y="652463"/>
                  </a:lnTo>
                  <a:lnTo>
                    <a:pt x="838200" y="635794"/>
                  </a:lnTo>
                  <a:lnTo>
                    <a:pt x="852487" y="626269"/>
                  </a:lnTo>
                  <a:lnTo>
                    <a:pt x="878681" y="616744"/>
                  </a:lnTo>
                  <a:lnTo>
                    <a:pt x="902494" y="616744"/>
                  </a:lnTo>
                  <a:lnTo>
                    <a:pt x="919162" y="621507"/>
                  </a:lnTo>
                  <a:lnTo>
                    <a:pt x="950119" y="640557"/>
                  </a:lnTo>
                  <a:lnTo>
                    <a:pt x="964406" y="650082"/>
                  </a:lnTo>
                  <a:lnTo>
                    <a:pt x="988219" y="669132"/>
                  </a:lnTo>
                  <a:lnTo>
                    <a:pt x="997744" y="683419"/>
                  </a:lnTo>
                  <a:lnTo>
                    <a:pt x="1002506" y="697707"/>
                  </a:lnTo>
                  <a:lnTo>
                    <a:pt x="1002506" y="719138"/>
                  </a:lnTo>
                  <a:lnTo>
                    <a:pt x="992981" y="740569"/>
                  </a:lnTo>
                  <a:lnTo>
                    <a:pt x="976312" y="759619"/>
                  </a:lnTo>
                  <a:lnTo>
                    <a:pt x="954881" y="781050"/>
                  </a:lnTo>
                  <a:lnTo>
                    <a:pt x="914400" y="800100"/>
                  </a:lnTo>
                  <a:lnTo>
                    <a:pt x="838200" y="823913"/>
                  </a:lnTo>
                  <a:lnTo>
                    <a:pt x="707231" y="850107"/>
                  </a:lnTo>
                  <a:lnTo>
                    <a:pt x="583406" y="869157"/>
                  </a:lnTo>
                  <a:lnTo>
                    <a:pt x="454819" y="883444"/>
                  </a:lnTo>
                  <a:lnTo>
                    <a:pt x="407194" y="885825"/>
                  </a:lnTo>
                  <a:lnTo>
                    <a:pt x="366712" y="881063"/>
                  </a:lnTo>
                  <a:lnTo>
                    <a:pt x="323850" y="873919"/>
                  </a:lnTo>
                  <a:lnTo>
                    <a:pt x="285750" y="859632"/>
                  </a:lnTo>
                  <a:lnTo>
                    <a:pt x="252412" y="845344"/>
                  </a:lnTo>
                  <a:lnTo>
                    <a:pt x="228600" y="828675"/>
                  </a:lnTo>
                  <a:lnTo>
                    <a:pt x="209550" y="804863"/>
                  </a:lnTo>
                  <a:lnTo>
                    <a:pt x="188119" y="773907"/>
                  </a:lnTo>
                  <a:lnTo>
                    <a:pt x="166687" y="733425"/>
                  </a:lnTo>
                  <a:lnTo>
                    <a:pt x="150019" y="678657"/>
                  </a:lnTo>
                  <a:lnTo>
                    <a:pt x="135731" y="547688"/>
                  </a:lnTo>
                  <a:cubicBezTo>
                    <a:pt x="136525" y="506413"/>
                    <a:pt x="137318" y="465138"/>
                    <a:pt x="138112" y="423863"/>
                  </a:cubicBezTo>
                  <a:cubicBezTo>
                    <a:pt x="137318" y="395288"/>
                    <a:pt x="136525" y="366713"/>
                    <a:pt x="135731" y="3381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DA2A266-CF78-476D-95AB-2F63F3F74994}"/>
                </a:ext>
              </a:extLst>
            </p:cNvPr>
            <p:cNvSpPr/>
            <p:nvPr/>
          </p:nvSpPr>
          <p:spPr>
            <a:xfrm>
              <a:off x="3143250" y="3662363"/>
              <a:ext cx="1114425" cy="806450"/>
            </a:xfrm>
            <a:custGeom>
              <a:avLst/>
              <a:gdLst>
                <a:gd name="connsiteX0" fmla="*/ 559594 w 1114425"/>
                <a:gd name="connsiteY0" fmla="*/ 583406 h 807243"/>
                <a:gd name="connsiteX1" fmla="*/ 402431 w 1114425"/>
                <a:gd name="connsiteY1" fmla="*/ 661987 h 807243"/>
                <a:gd name="connsiteX2" fmla="*/ 245269 w 1114425"/>
                <a:gd name="connsiteY2" fmla="*/ 728662 h 807243"/>
                <a:gd name="connsiteX3" fmla="*/ 116681 w 1114425"/>
                <a:gd name="connsiteY3" fmla="*/ 773906 h 807243"/>
                <a:gd name="connsiteX4" fmla="*/ 45244 w 1114425"/>
                <a:gd name="connsiteY4" fmla="*/ 800100 h 807243"/>
                <a:gd name="connsiteX5" fmla="*/ 14288 w 1114425"/>
                <a:gd name="connsiteY5" fmla="*/ 807243 h 807243"/>
                <a:gd name="connsiteX6" fmla="*/ 0 w 1114425"/>
                <a:gd name="connsiteY6" fmla="*/ 800100 h 807243"/>
                <a:gd name="connsiteX7" fmla="*/ 0 w 1114425"/>
                <a:gd name="connsiteY7" fmla="*/ 785812 h 807243"/>
                <a:gd name="connsiteX8" fmla="*/ 9525 w 1114425"/>
                <a:gd name="connsiteY8" fmla="*/ 769143 h 807243"/>
                <a:gd name="connsiteX9" fmla="*/ 69056 w 1114425"/>
                <a:gd name="connsiteY9" fmla="*/ 728662 h 807243"/>
                <a:gd name="connsiteX10" fmla="*/ 197644 w 1114425"/>
                <a:gd name="connsiteY10" fmla="*/ 650081 h 807243"/>
                <a:gd name="connsiteX11" fmla="*/ 307181 w 1114425"/>
                <a:gd name="connsiteY11" fmla="*/ 576262 h 807243"/>
                <a:gd name="connsiteX12" fmla="*/ 423863 w 1114425"/>
                <a:gd name="connsiteY12" fmla="*/ 492918 h 807243"/>
                <a:gd name="connsiteX13" fmla="*/ 542925 w 1114425"/>
                <a:gd name="connsiteY13" fmla="*/ 392906 h 807243"/>
                <a:gd name="connsiteX14" fmla="*/ 647700 w 1114425"/>
                <a:gd name="connsiteY14" fmla="*/ 307181 h 807243"/>
                <a:gd name="connsiteX15" fmla="*/ 719138 w 1114425"/>
                <a:gd name="connsiteY15" fmla="*/ 238125 h 807243"/>
                <a:gd name="connsiteX16" fmla="*/ 762000 w 1114425"/>
                <a:gd name="connsiteY16" fmla="*/ 190500 h 807243"/>
                <a:gd name="connsiteX17" fmla="*/ 797719 w 1114425"/>
                <a:gd name="connsiteY17" fmla="*/ 147637 h 807243"/>
                <a:gd name="connsiteX18" fmla="*/ 802481 w 1114425"/>
                <a:gd name="connsiteY18" fmla="*/ 130968 h 807243"/>
                <a:gd name="connsiteX19" fmla="*/ 797719 w 1114425"/>
                <a:gd name="connsiteY19" fmla="*/ 111918 h 807243"/>
                <a:gd name="connsiteX20" fmla="*/ 752475 w 1114425"/>
                <a:gd name="connsiteY20" fmla="*/ 73818 h 807243"/>
                <a:gd name="connsiteX21" fmla="*/ 909638 w 1114425"/>
                <a:gd name="connsiteY21" fmla="*/ 0 h 807243"/>
                <a:gd name="connsiteX22" fmla="*/ 1000125 w 1114425"/>
                <a:gd name="connsiteY22" fmla="*/ 57150 h 807243"/>
                <a:gd name="connsiteX23" fmla="*/ 1057275 w 1114425"/>
                <a:gd name="connsiteY23" fmla="*/ 95250 h 807243"/>
                <a:gd name="connsiteX24" fmla="*/ 1083469 w 1114425"/>
                <a:gd name="connsiteY24" fmla="*/ 121443 h 807243"/>
                <a:gd name="connsiteX25" fmla="*/ 1104900 w 1114425"/>
                <a:gd name="connsiteY25" fmla="*/ 150018 h 807243"/>
                <a:gd name="connsiteX26" fmla="*/ 1114425 w 1114425"/>
                <a:gd name="connsiteY26" fmla="*/ 178593 h 807243"/>
                <a:gd name="connsiteX27" fmla="*/ 1109663 w 1114425"/>
                <a:gd name="connsiteY27" fmla="*/ 209550 h 807243"/>
                <a:gd name="connsiteX28" fmla="*/ 1092994 w 1114425"/>
                <a:gd name="connsiteY28" fmla="*/ 230981 h 807243"/>
                <a:gd name="connsiteX29" fmla="*/ 1007269 w 1114425"/>
                <a:gd name="connsiteY29" fmla="*/ 297656 h 807243"/>
                <a:gd name="connsiteX30" fmla="*/ 933450 w 1114425"/>
                <a:gd name="connsiteY30" fmla="*/ 340518 h 807243"/>
                <a:gd name="connsiteX31" fmla="*/ 890588 w 1114425"/>
                <a:gd name="connsiteY31" fmla="*/ 376237 h 807243"/>
                <a:gd name="connsiteX32" fmla="*/ 740569 w 1114425"/>
                <a:gd name="connsiteY32" fmla="*/ 478631 h 807243"/>
                <a:gd name="connsiteX33" fmla="*/ 559594 w 1114425"/>
                <a:gd name="connsiteY33" fmla="*/ 583406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4425" h="807243">
                  <a:moveTo>
                    <a:pt x="559594" y="583406"/>
                  </a:moveTo>
                  <a:lnTo>
                    <a:pt x="402431" y="661987"/>
                  </a:lnTo>
                  <a:lnTo>
                    <a:pt x="245269" y="728662"/>
                  </a:lnTo>
                  <a:lnTo>
                    <a:pt x="116681" y="773906"/>
                  </a:lnTo>
                  <a:lnTo>
                    <a:pt x="45244" y="800100"/>
                  </a:lnTo>
                  <a:lnTo>
                    <a:pt x="14288" y="807243"/>
                  </a:lnTo>
                  <a:lnTo>
                    <a:pt x="0" y="800100"/>
                  </a:lnTo>
                  <a:lnTo>
                    <a:pt x="0" y="785812"/>
                  </a:lnTo>
                  <a:lnTo>
                    <a:pt x="9525" y="769143"/>
                  </a:lnTo>
                  <a:lnTo>
                    <a:pt x="69056" y="728662"/>
                  </a:lnTo>
                  <a:lnTo>
                    <a:pt x="197644" y="650081"/>
                  </a:lnTo>
                  <a:lnTo>
                    <a:pt x="307181" y="576262"/>
                  </a:lnTo>
                  <a:lnTo>
                    <a:pt x="423863" y="492918"/>
                  </a:lnTo>
                  <a:lnTo>
                    <a:pt x="542925" y="392906"/>
                  </a:lnTo>
                  <a:lnTo>
                    <a:pt x="647700" y="307181"/>
                  </a:lnTo>
                  <a:lnTo>
                    <a:pt x="719138" y="238125"/>
                  </a:lnTo>
                  <a:lnTo>
                    <a:pt x="762000" y="190500"/>
                  </a:lnTo>
                  <a:lnTo>
                    <a:pt x="797719" y="147637"/>
                  </a:lnTo>
                  <a:lnTo>
                    <a:pt x="802481" y="130968"/>
                  </a:lnTo>
                  <a:lnTo>
                    <a:pt x="797719" y="111918"/>
                  </a:lnTo>
                  <a:lnTo>
                    <a:pt x="752475" y="73818"/>
                  </a:lnTo>
                  <a:lnTo>
                    <a:pt x="909638" y="0"/>
                  </a:lnTo>
                  <a:lnTo>
                    <a:pt x="1000125" y="57150"/>
                  </a:lnTo>
                  <a:lnTo>
                    <a:pt x="1057275" y="95250"/>
                  </a:lnTo>
                  <a:lnTo>
                    <a:pt x="1083469" y="121443"/>
                  </a:lnTo>
                  <a:lnTo>
                    <a:pt x="1104900" y="150018"/>
                  </a:lnTo>
                  <a:lnTo>
                    <a:pt x="1114425" y="178593"/>
                  </a:lnTo>
                  <a:lnTo>
                    <a:pt x="1109663" y="209550"/>
                  </a:lnTo>
                  <a:lnTo>
                    <a:pt x="1092994" y="230981"/>
                  </a:lnTo>
                  <a:lnTo>
                    <a:pt x="1007269" y="297656"/>
                  </a:lnTo>
                  <a:lnTo>
                    <a:pt x="933450" y="340518"/>
                  </a:lnTo>
                  <a:lnTo>
                    <a:pt x="890588" y="376237"/>
                  </a:lnTo>
                  <a:lnTo>
                    <a:pt x="740569" y="478631"/>
                  </a:lnTo>
                  <a:lnTo>
                    <a:pt x="559594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349205E6-57BD-451E-87FB-2EFEA5A524F0}"/>
                </a:ext>
              </a:extLst>
            </p:cNvPr>
            <p:cNvSpPr/>
            <p:nvPr/>
          </p:nvSpPr>
          <p:spPr>
            <a:xfrm>
              <a:off x="3935413" y="3952875"/>
              <a:ext cx="698500" cy="1138238"/>
            </a:xfrm>
            <a:custGeom>
              <a:avLst/>
              <a:gdLst>
                <a:gd name="connsiteX0" fmla="*/ 692944 w 697707"/>
                <a:gd name="connsiteY0" fmla="*/ 792956 h 1138238"/>
                <a:gd name="connsiteX1" fmla="*/ 697707 w 697707"/>
                <a:gd name="connsiteY1" fmla="*/ 971550 h 1138238"/>
                <a:gd name="connsiteX2" fmla="*/ 692944 w 697707"/>
                <a:gd name="connsiteY2" fmla="*/ 1138238 h 1138238"/>
                <a:gd name="connsiteX3" fmla="*/ 464344 w 697707"/>
                <a:gd name="connsiteY3" fmla="*/ 1135856 h 1138238"/>
                <a:gd name="connsiteX4" fmla="*/ 471488 w 697707"/>
                <a:gd name="connsiteY4" fmla="*/ 1062038 h 1138238"/>
                <a:gd name="connsiteX5" fmla="*/ 476250 w 697707"/>
                <a:gd name="connsiteY5" fmla="*/ 978694 h 1138238"/>
                <a:gd name="connsiteX6" fmla="*/ 473869 w 697707"/>
                <a:gd name="connsiteY6" fmla="*/ 907256 h 1138238"/>
                <a:gd name="connsiteX7" fmla="*/ 473869 w 697707"/>
                <a:gd name="connsiteY7" fmla="*/ 819150 h 1138238"/>
                <a:gd name="connsiteX8" fmla="*/ 433388 w 697707"/>
                <a:gd name="connsiteY8" fmla="*/ 564356 h 1138238"/>
                <a:gd name="connsiteX9" fmla="*/ 433388 w 697707"/>
                <a:gd name="connsiteY9" fmla="*/ 516731 h 1138238"/>
                <a:gd name="connsiteX10" fmla="*/ 428625 w 697707"/>
                <a:gd name="connsiteY10" fmla="*/ 464344 h 1138238"/>
                <a:gd name="connsiteX11" fmla="*/ 414338 w 697707"/>
                <a:gd name="connsiteY11" fmla="*/ 426244 h 1138238"/>
                <a:gd name="connsiteX12" fmla="*/ 395288 w 697707"/>
                <a:gd name="connsiteY12" fmla="*/ 400050 h 1138238"/>
                <a:gd name="connsiteX13" fmla="*/ 350044 w 697707"/>
                <a:gd name="connsiteY13" fmla="*/ 357188 h 1138238"/>
                <a:gd name="connsiteX14" fmla="*/ 250032 w 697707"/>
                <a:gd name="connsiteY14" fmla="*/ 238125 h 1138238"/>
                <a:gd name="connsiteX15" fmla="*/ 190500 w 697707"/>
                <a:gd name="connsiteY15" fmla="*/ 173831 h 1138238"/>
                <a:gd name="connsiteX16" fmla="*/ 157163 w 697707"/>
                <a:gd name="connsiteY16" fmla="*/ 142875 h 1138238"/>
                <a:gd name="connsiteX17" fmla="*/ 133350 w 697707"/>
                <a:gd name="connsiteY17" fmla="*/ 126206 h 1138238"/>
                <a:gd name="connsiteX18" fmla="*/ 104775 w 697707"/>
                <a:gd name="connsiteY18" fmla="*/ 114300 h 1138238"/>
                <a:gd name="connsiteX19" fmla="*/ 0 w 697707"/>
                <a:gd name="connsiteY19" fmla="*/ 76200 h 1138238"/>
                <a:gd name="connsiteX20" fmla="*/ 78582 w 697707"/>
                <a:gd name="connsiteY20" fmla="*/ 0 h 1138238"/>
                <a:gd name="connsiteX21" fmla="*/ 216694 w 697707"/>
                <a:gd name="connsiteY21" fmla="*/ 54769 h 1138238"/>
                <a:gd name="connsiteX22" fmla="*/ 280988 w 697707"/>
                <a:gd name="connsiteY22" fmla="*/ 90488 h 1138238"/>
                <a:gd name="connsiteX23" fmla="*/ 340519 w 697707"/>
                <a:gd name="connsiteY23" fmla="*/ 123825 h 1138238"/>
                <a:gd name="connsiteX24" fmla="*/ 388144 w 697707"/>
                <a:gd name="connsiteY24" fmla="*/ 157163 h 1138238"/>
                <a:gd name="connsiteX25" fmla="*/ 438150 w 697707"/>
                <a:gd name="connsiteY25" fmla="*/ 195263 h 1138238"/>
                <a:gd name="connsiteX26" fmla="*/ 485775 w 697707"/>
                <a:gd name="connsiteY26" fmla="*/ 242888 h 1138238"/>
                <a:gd name="connsiteX27" fmla="*/ 526257 w 697707"/>
                <a:gd name="connsiteY27" fmla="*/ 292894 h 1138238"/>
                <a:gd name="connsiteX28" fmla="*/ 561975 w 697707"/>
                <a:gd name="connsiteY28" fmla="*/ 335756 h 1138238"/>
                <a:gd name="connsiteX29" fmla="*/ 602457 w 697707"/>
                <a:gd name="connsiteY29" fmla="*/ 388144 h 1138238"/>
                <a:gd name="connsiteX30" fmla="*/ 623888 w 697707"/>
                <a:gd name="connsiteY30" fmla="*/ 490538 h 1138238"/>
                <a:gd name="connsiteX31" fmla="*/ 652463 w 697707"/>
                <a:gd name="connsiteY31" fmla="*/ 554831 h 1138238"/>
                <a:gd name="connsiteX32" fmla="*/ 676275 w 697707"/>
                <a:gd name="connsiteY32" fmla="*/ 638175 h 1138238"/>
                <a:gd name="connsiteX33" fmla="*/ 683419 w 697707"/>
                <a:gd name="connsiteY33" fmla="*/ 685800 h 1138238"/>
                <a:gd name="connsiteX34" fmla="*/ 692944 w 697707"/>
                <a:gd name="connsiteY34" fmla="*/ 792956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7707" h="1138238">
                  <a:moveTo>
                    <a:pt x="692944" y="792956"/>
                  </a:moveTo>
                  <a:lnTo>
                    <a:pt x="697707" y="971550"/>
                  </a:lnTo>
                  <a:lnTo>
                    <a:pt x="692944" y="1138238"/>
                  </a:lnTo>
                  <a:lnTo>
                    <a:pt x="464344" y="1135856"/>
                  </a:lnTo>
                  <a:lnTo>
                    <a:pt x="471488" y="1062038"/>
                  </a:lnTo>
                  <a:lnTo>
                    <a:pt x="476250" y="978694"/>
                  </a:lnTo>
                  <a:cubicBezTo>
                    <a:pt x="475456" y="954881"/>
                    <a:pt x="474663" y="931069"/>
                    <a:pt x="473869" y="907256"/>
                  </a:cubicBezTo>
                  <a:lnTo>
                    <a:pt x="473869" y="819150"/>
                  </a:lnTo>
                  <a:lnTo>
                    <a:pt x="433388" y="564356"/>
                  </a:lnTo>
                  <a:lnTo>
                    <a:pt x="433388" y="516731"/>
                  </a:lnTo>
                  <a:lnTo>
                    <a:pt x="428625" y="464344"/>
                  </a:lnTo>
                  <a:lnTo>
                    <a:pt x="414338" y="426244"/>
                  </a:lnTo>
                  <a:lnTo>
                    <a:pt x="395288" y="400050"/>
                  </a:lnTo>
                  <a:lnTo>
                    <a:pt x="350044" y="357188"/>
                  </a:lnTo>
                  <a:lnTo>
                    <a:pt x="250032" y="238125"/>
                  </a:lnTo>
                  <a:lnTo>
                    <a:pt x="190500" y="173831"/>
                  </a:lnTo>
                  <a:lnTo>
                    <a:pt x="157163" y="142875"/>
                  </a:lnTo>
                  <a:lnTo>
                    <a:pt x="133350" y="126206"/>
                  </a:lnTo>
                  <a:lnTo>
                    <a:pt x="104775" y="114300"/>
                  </a:lnTo>
                  <a:lnTo>
                    <a:pt x="0" y="76200"/>
                  </a:lnTo>
                  <a:lnTo>
                    <a:pt x="78582" y="0"/>
                  </a:lnTo>
                  <a:lnTo>
                    <a:pt x="216694" y="54769"/>
                  </a:lnTo>
                  <a:lnTo>
                    <a:pt x="280988" y="90488"/>
                  </a:lnTo>
                  <a:lnTo>
                    <a:pt x="340519" y="123825"/>
                  </a:lnTo>
                  <a:lnTo>
                    <a:pt x="388144" y="157163"/>
                  </a:lnTo>
                  <a:lnTo>
                    <a:pt x="438150" y="195263"/>
                  </a:lnTo>
                  <a:lnTo>
                    <a:pt x="485775" y="242888"/>
                  </a:lnTo>
                  <a:lnTo>
                    <a:pt x="526257" y="292894"/>
                  </a:lnTo>
                  <a:lnTo>
                    <a:pt x="561975" y="335756"/>
                  </a:lnTo>
                  <a:lnTo>
                    <a:pt x="602457" y="388144"/>
                  </a:lnTo>
                  <a:lnTo>
                    <a:pt x="623888" y="490538"/>
                  </a:lnTo>
                  <a:lnTo>
                    <a:pt x="652463" y="554831"/>
                  </a:lnTo>
                  <a:lnTo>
                    <a:pt x="676275" y="638175"/>
                  </a:lnTo>
                  <a:lnTo>
                    <a:pt x="683419" y="685800"/>
                  </a:lnTo>
                  <a:lnTo>
                    <a:pt x="692944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E9310BE-126F-4555-8F2A-CE7B65871A86}"/>
                </a:ext>
              </a:extLst>
            </p:cNvPr>
            <p:cNvSpPr/>
            <p:nvPr/>
          </p:nvSpPr>
          <p:spPr>
            <a:xfrm>
              <a:off x="4037013" y="5029200"/>
              <a:ext cx="592137" cy="995363"/>
            </a:xfrm>
            <a:custGeom>
              <a:avLst/>
              <a:gdLst>
                <a:gd name="connsiteX0" fmla="*/ 273844 w 592931"/>
                <a:gd name="connsiteY0" fmla="*/ 404813 h 995363"/>
                <a:gd name="connsiteX1" fmla="*/ 311944 w 592931"/>
                <a:gd name="connsiteY1" fmla="*/ 300038 h 995363"/>
                <a:gd name="connsiteX2" fmla="*/ 335756 w 592931"/>
                <a:gd name="connsiteY2" fmla="*/ 214313 h 995363"/>
                <a:gd name="connsiteX3" fmla="*/ 354806 w 592931"/>
                <a:gd name="connsiteY3" fmla="*/ 130969 h 995363"/>
                <a:gd name="connsiteX4" fmla="*/ 373856 w 592931"/>
                <a:gd name="connsiteY4" fmla="*/ 0 h 995363"/>
                <a:gd name="connsiteX5" fmla="*/ 592931 w 592931"/>
                <a:gd name="connsiteY5" fmla="*/ 0 h 995363"/>
                <a:gd name="connsiteX6" fmla="*/ 590550 w 592931"/>
                <a:gd name="connsiteY6" fmla="*/ 95250 h 995363"/>
                <a:gd name="connsiteX7" fmla="*/ 578644 w 592931"/>
                <a:gd name="connsiteY7" fmla="*/ 178594 h 995363"/>
                <a:gd name="connsiteX8" fmla="*/ 542925 w 592931"/>
                <a:gd name="connsiteY8" fmla="*/ 328613 h 995363"/>
                <a:gd name="connsiteX9" fmla="*/ 504825 w 592931"/>
                <a:gd name="connsiteY9" fmla="*/ 464344 h 995363"/>
                <a:gd name="connsiteX10" fmla="*/ 454819 w 592931"/>
                <a:gd name="connsiteY10" fmla="*/ 600075 h 995363"/>
                <a:gd name="connsiteX11" fmla="*/ 404812 w 592931"/>
                <a:gd name="connsiteY11" fmla="*/ 702469 h 995363"/>
                <a:gd name="connsiteX12" fmla="*/ 330994 w 592931"/>
                <a:gd name="connsiteY12" fmla="*/ 800100 h 995363"/>
                <a:gd name="connsiteX13" fmla="*/ 242887 w 592931"/>
                <a:gd name="connsiteY13" fmla="*/ 902494 h 995363"/>
                <a:gd name="connsiteX14" fmla="*/ 183356 w 592931"/>
                <a:gd name="connsiteY14" fmla="*/ 962025 h 995363"/>
                <a:gd name="connsiteX15" fmla="*/ 145256 w 592931"/>
                <a:gd name="connsiteY15" fmla="*/ 983456 h 995363"/>
                <a:gd name="connsiteX16" fmla="*/ 107156 w 592931"/>
                <a:gd name="connsiteY16" fmla="*/ 995363 h 995363"/>
                <a:gd name="connsiteX17" fmla="*/ 76200 w 592931"/>
                <a:gd name="connsiteY17" fmla="*/ 995363 h 995363"/>
                <a:gd name="connsiteX18" fmla="*/ 59531 w 592931"/>
                <a:gd name="connsiteY18" fmla="*/ 990600 h 995363"/>
                <a:gd name="connsiteX19" fmla="*/ 45244 w 592931"/>
                <a:gd name="connsiteY19" fmla="*/ 978694 h 995363"/>
                <a:gd name="connsiteX20" fmla="*/ 38100 w 592931"/>
                <a:gd name="connsiteY20" fmla="*/ 952500 h 995363"/>
                <a:gd name="connsiteX21" fmla="*/ 38100 w 592931"/>
                <a:gd name="connsiteY21" fmla="*/ 921544 h 995363"/>
                <a:gd name="connsiteX22" fmla="*/ 0 w 592931"/>
                <a:gd name="connsiteY22" fmla="*/ 742950 h 995363"/>
                <a:gd name="connsiteX23" fmla="*/ 130969 w 592931"/>
                <a:gd name="connsiteY23" fmla="*/ 600075 h 995363"/>
                <a:gd name="connsiteX24" fmla="*/ 169069 w 592931"/>
                <a:gd name="connsiteY24" fmla="*/ 571500 h 995363"/>
                <a:gd name="connsiteX25" fmla="*/ 204787 w 592931"/>
                <a:gd name="connsiteY25" fmla="*/ 528638 h 995363"/>
                <a:gd name="connsiteX26" fmla="*/ 273844 w 592931"/>
                <a:gd name="connsiteY26" fmla="*/ 4048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2931" h="995363">
                  <a:moveTo>
                    <a:pt x="273844" y="404813"/>
                  </a:moveTo>
                  <a:lnTo>
                    <a:pt x="311944" y="300038"/>
                  </a:lnTo>
                  <a:lnTo>
                    <a:pt x="335756" y="214313"/>
                  </a:lnTo>
                  <a:lnTo>
                    <a:pt x="354806" y="130969"/>
                  </a:lnTo>
                  <a:lnTo>
                    <a:pt x="373856" y="0"/>
                  </a:lnTo>
                  <a:lnTo>
                    <a:pt x="592931" y="0"/>
                  </a:lnTo>
                  <a:cubicBezTo>
                    <a:pt x="592137" y="31750"/>
                    <a:pt x="591344" y="63500"/>
                    <a:pt x="590550" y="95250"/>
                  </a:cubicBezTo>
                  <a:lnTo>
                    <a:pt x="578644" y="178594"/>
                  </a:lnTo>
                  <a:lnTo>
                    <a:pt x="542925" y="328613"/>
                  </a:lnTo>
                  <a:lnTo>
                    <a:pt x="504825" y="464344"/>
                  </a:lnTo>
                  <a:lnTo>
                    <a:pt x="454819" y="600075"/>
                  </a:lnTo>
                  <a:lnTo>
                    <a:pt x="404812" y="702469"/>
                  </a:lnTo>
                  <a:lnTo>
                    <a:pt x="330994" y="800100"/>
                  </a:lnTo>
                  <a:lnTo>
                    <a:pt x="242887" y="902494"/>
                  </a:lnTo>
                  <a:lnTo>
                    <a:pt x="183356" y="962025"/>
                  </a:lnTo>
                  <a:lnTo>
                    <a:pt x="145256" y="983456"/>
                  </a:lnTo>
                  <a:lnTo>
                    <a:pt x="107156" y="995363"/>
                  </a:lnTo>
                  <a:lnTo>
                    <a:pt x="76200" y="995363"/>
                  </a:lnTo>
                  <a:lnTo>
                    <a:pt x="59531" y="990600"/>
                  </a:lnTo>
                  <a:lnTo>
                    <a:pt x="45244" y="978694"/>
                  </a:lnTo>
                  <a:lnTo>
                    <a:pt x="38100" y="952500"/>
                  </a:lnTo>
                  <a:lnTo>
                    <a:pt x="38100" y="921544"/>
                  </a:lnTo>
                  <a:lnTo>
                    <a:pt x="0" y="742950"/>
                  </a:lnTo>
                  <a:lnTo>
                    <a:pt x="130969" y="600075"/>
                  </a:lnTo>
                  <a:lnTo>
                    <a:pt x="169069" y="571500"/>
                  </a:lnTo>
                  <a:lnTo>
                    <a:pt x="204787" y="528638"/>
                  </a:lnTo>
                  <a:lnTo>
                    <a:pt x="273844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B38609B6-0B7A-4CE8-A2A1-A847CC35C0D5}"/>
                </a:ext>
              </a:extLst>
            </p:cNvPr>
            <p:cNvSpPr/>
            <p:nvPr/>
          </p:nvSpPr>
          <p:spPr>
            <a:xfrm>
              <a:off x="3827463" y="5437188"/>
              <a:ext cx="373062" cy="392112"/>
            </a:xfrm>
            <a:custGeom>
              <a:avLst/>
              <a:gdLst>
                <a:gd name="connsiteX0" fmla="*/ 128587 w 373856"/>
                <a:gd name="connsiteY0" fmla="*/ 71437 h 392906"/>
                <a:gd name="connsiteX1" fmla="*/ 257175 w 373856"/>
                <a:gd name="connsiteY1" fmla="*/ 173831 h 392906"/>
                <a:gd name="connsiteX2" fmla="*/ 276225 w 373856"/>
                <a:gd name="connsiteY2" fmla="*/ 188119 h 392906"/>
                <a:gd name="connsiteX3" fmla="*/ 292894 w 373856"/>
                <a:gd name="connsiteY3" fmla="*/ 200025 h 392906"/>
                <a:gd name="connsiteX4" fmla="*/ 307181 w 373856"/>
                <a:gd name="connsiteY4" fmla="*/ 200025 h 392906"/>
                <a:gd name="connsiteX5" fmla="*/ 373856 w 373856"/>
                <a:gd name="connsiteY5" fmla="*/ 180975 h 392906"/>
                <a:gd name="connsiteX6" fmla="*/ 235744 w 373856"/>
                <a:gd name="connsiteY6" fmla="*/ 392906 h 392906"/>
                <a:gd name="connsiteX7" fmla="*/ 209550 w 373856"/>
                <a:gd name="connsiteY7" fmla="*/ 340519 h 392906"/>
                <a:gd name="connsiteX8" fmla="*/ 159544 w 373856"/>
                <a:gd name="connsiteY8" fmla="*/ 254794 h 392906"/>
                <a:gd name="connsiteX9" fmla="*/ 119062 w 373856"/>
                <a:gd name="connsiteY9" fmla="*/ 195262 h 392906"/>
                <a:gd name="connsiteX10" fmla="*/ 73819 w 373856"/>
                <a:gd name="connsiteY10" fmla="*/ 133350 h 392906"/>
                <a:gd name="connsiteX11" fmla="*/ 30956 w 373856"/>
                <a:gd name="connsiteY11" fmla="*/ 83344 h 392906"/>
                <a:gd name="connsiteX12" fmla="*/ 16669 w 373856"/>
                <a:gd name="connsiteY12" fmla="*/ 61912 h 392906"/>
                <a:gd name="connsiteX13" fmla="*/ 4762 w 373856"/>
                <a:gd name="connsiteY13" fmla="*/ 42862 h 392906"/>
                <a:gd name="connsiteX14" fmla="*/ 0 w 373856"/>
                <a:gd name="connsiteY14" fmla="*/ 23812 h 392906"/>
                <a:gd name="connsiteX15" fmla="*/ 0 w 373856"/>
                <a:gd name="connsiteY15" fmla="*/ 7144 h 392906"/>
                <a:gd name="connsiteX16" fmla="*/ 9525 w 373856"/>
                <a:gd name="connsiteY16" fmla="*/ 0 h 392906"/>
                <a:gd name="connsiteX17" fmla="*/ 33337 w 373856"/>
                <a:gd name="connsiteY17" fmla="*/ 0 h 392906"/>
                <a:gd name="connsiteX18" fmla="*/ 64294 w 373856"/>
                <a:gd name="connsiteY18" fmla="*/ 14287 h 392906"/>
                <a:gd name="connsiteX19" fmla="*/ 128587 w 373856"/>
                <a:gd name="connsiteY19" fmla="*/ 7143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3856" h="392906">
                  <a:moveTo>
                    <a:pt x="128587" y="71437"/>
                  </a:moveTo>
                  <a:lnTo>
                    <a:pt x="257175" y="173831"/>
                  </a:lnTo>
                  <a:lnTo>
                    <a:pt x="276225" y="188119"/>
                  </a:lnTo>
                  <a:lnTo>
                    <a:pt x="292894" y="200025"/>
                  </a:lnTo>
                  <a:lnTo>
                    <a:pt x="307181" y="200025"/>
                  </a:lnTo>
                  <a:lnTo>
                    <a:pt x="373856" y="180975"/>
                  </a:lnTo>
                  <a:lnTo>
                    <a:pt x="235744" y="392906"/>
                  </a:lnTo>
                  <a:lnTo>
                    <a:pt x="209550" y="340519"/>
                  </a:lnTo>
                  <a:lnTo>
                    <a:pt x="159544" y="254794"/>
                  </a:lnTo>
                  <a:lnTo>
                    <a:pt x="119062" y="195262"/>
                  </a:lnTo>
                  <a:lnTo>
                    <a:pt x="73819" y="133350"/>
                  </a:lnTo>
                  <a:lnTo>
                    <a:pt x="30956" y="83344"/>
                  </a:lnTo>
                  <a:lnTo>
                    <a:pt x="16669" y="61912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64294" y="14287"/>
                  </a:lnTo>
                  <a:lnTo>
                    <a:pt x="12858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B8EDF24-063F-4A92-9A36-29001BD4C892}"/>
                </a:ext>
              </a:extLst>
            </p:cNvPr>
            <p:cNvSpPr/>
            <p:nvPr/>
          </p:nvSpPr>
          <p:spPr>
            <a:xfrm>
              <a:off x="3076575" y="4151313"/>
              <a:ext cx="1281113" cy="819150"/>
            </a:xfrm>
            <a:custGeom>
              <a:avLst/>
              <a:gdLst>
                <a:gd name="connsiteX0" fmla="*/ 897731 w 1281113"/>
                <a:gd name="connsiteY0" fmla="*/ 426244 h 819150"/>
                <a:gd name="connsiteX1" fmla="*/ 711994 w 1281113"/>
                <a:gd name="connsiteY1" fmla="*/ 545306 h 819150"/>
                <a:gd name="connsiteX2" fmla="*/ 588169 w 1281113"/>
                <a:gd name="connsiteY2" fmla="*/ 614362 h 819150"/>
                <a:gd name="connsiteX3" fmla="*/ 454819 w 1281113"/>
                <a:gd name="connsiteY3" fmla="*/ 681037 h 819150"/>
                <a:gd name="connsiteX4" fmla="*/ 333375 w 1281113"/>
                <a:gd name="connsiteY4" fmla="*/ 728662 h 819150"/>
                <a:gd name="connsiteX5" fmla="*/ 216694 w 1281113"/>
                <a:gd name="connsiteY5" fmla="*/ 773906 h 819150"/>
                <a:gd name="connsiteX6" fmla="*/ 92869 w 1281113"/>
                <a:gd name="connsiteY6" fmla="*/ 812006 h 819150"/>
                <a:gd name="connsiteX7" fmla="*/ 66675 w 1281113"/>
                <a:gd name="connsiteY7" fmla="*/ 816769 h 819150"/>
                <a:gd name="connsiteX8" fmla="*/ 50006 w 1281113"/>
                <a:gd name="connsiteY8" fmla="*/ 819150 h 819150"/>
                <a:gd name="connsiteX9" fmla="*/ 28575 w 1281113"/>
                <a:gd name="connsiteY9" fmla="*/ 819150 h 819150"/>
                <a:gd name="connsiteX10" fmla="*/ 9525 w 1281113"/>
                <a:gd name="connsiteY10" fmla="*/ 812006 h 819150"/>
                <a:gd name="connsiteX11" fmla="*/ 0 w 1281113"/>
                <a:gd name="connsiteY11" fmla="*/ 802481 h 819150"/>
                <a:gd name="connsiteX12" fmla="*/ 0 w 1281113"/>
                <a:gd name="connsiteY12" fmla="*/ 783431 h 819150"/>
                <a:gd name="connsiteX13" fmla="*/ 14288 w 1281113"/>
                <a:gd name="connsiteY13" fmla="*/ 766762 h 819150"/>
                <a:gd name="connsiteX14" fmla="*/ 52388 w 1281113"/>
                <a:gd name="connsiteY14" fmla="*/ 745331 h 819150"/>
                <a:gd name="connsiteX15" fmla="*/ 226219 w 1281113"/>
                <a:gd name="connsiteY15" fmla="*/ 659606 h 819150"/>
                <a:gd name="connsiteX16" fmla="*/ 400050 w 1281113"/>
                <a:gd name="connsiteY16" fmla="*/ 561975 h 819150"/>
                <a:gd name="connsiteX17" fmla="*/ 554831 w 1281113"/>
                <a:gd name="connsiteY17" fmla="*/ 469106 h 819150"/>
                <a:gd name="connsiteX18" fmla="*/ 692944 w 1281113"/>
                <a:gd name="connsiteY18" fmla="*/ 373856 h 819150"/>
                <a:gd name="connsiteX19" fmla="*/ 864394 w 1281113"/>
                <a:gd name="connsiteY19" fmla="*/ 247650 h 819150"/>
                <a:gd name="connsiteX20" fmla="*/ 995363 w 1281113"/>
                <a:gd name="connsiteY20" fmla="*/ 140494 h 819150"/>
                <a:gd name="connsiteX21" fmla="*/ 1152525 w 1281113"/>
                <a:gd name="connsiteY21" fmla="*/ 0 h 819150"/>
                <a:gd name="connsiteX22" fmla="*/ 1281113 w 1281113"/>
                <a:gd name="connsiteY22" fmla="*/ 123825 h 819150"/>
                <a:gd name="connsiteX23" fmla="*/ 1188244 w 1281113"/>
                <a:gd name="connsiteY23" fmla="*/ 202406 h 819150"/>
                <a:gd name="connsiteX24" fmla="*/ 1069181 w 1281113"/>
                <a:gd name="connsiteY24" fmla="*/ 302419 h 819150"/>
                <a:gd name="connsiteX25" fmla="*/ 957263 w 1281113"/>
                <a:gd name="connsiteY25" fmla="*/ 388144 h 819150"/>
                <a:gd name="connsiteX26" fmla="*/ 897731 w 1281113"/>
                <a:gd name="connsiteY26" fmla="*/ 4262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113" h="819150">
                  <a:moveTo>
                    <a:pt x="897731" y="426244"/>
                  </a:moveTo>
                  <a:lnTo>
                    <a:pt x="711994" y="545306"/>
                  </a:lnTo>
                  <a:lnTo>
                    <a:pt x="588169" y="614362"/>
                  </a:lnTo>
                  <a:lnTo>
                    <a:pt x="454819" y="681037"/>
                  </a:lnTo>
                  <a:lnTo>
                    <a:pt x="333375" y="728662"/>
                  </a:lnTo>
                  <a:lnTo>
                    <a:pt x="216694" y="773906"/>
                  </a:lnTo>
                  <a:lnTo>
                    <a:pt x="92869" y="812006"/>
                  </a:lnTo>
                  <a:lnTo>
                    <a:pt x="66675" y="816769"/>
                  </a:lnTo>
                  <a:lnTo>
                    <a:pt x="50006" y="819150"/>
                  </a:lnTo>
                  <a:lnTo>
                    <a:pt x="28575" y="819150"/>
                  </a:lnTo>
                  <a:lnTo>
                    <a:pt x="9525" y="812006"/>
                  </a:lnTo>
                  <a:lnTo>
                    <a:pt x="0" y="802481"/>
                  </a:lnTo>
                  <a:lnTo>
                    <a:pt x="0" y="783431"/>
                  </a:lnTo>
                  <a:lnTo>
                    <a:pt x="14288" y="766762"/>
                  </a:lnTo>
                  <a:lnTo>
                    <a:pt x="52388" y="745331"/>
                  </a:lnTo>
                  <a:lnTo>
                    <a:pt x="226219" y="659606"/>
                  </a:lnTo>
                  <a:lnTo>
                    <a:pt x="400050" y="561975"/>
                  </a:lnTo>
                  <a:lnTo>
                    <a:pt x="554831" y="469106"/>
                  </a:lnTo>
                  <a:lnTo>
                    <a:pt x="692944" y="373856"/>
                  </a:lnTo>
                  <a:lnTo>
                    <a:pt x="864394" y="247650"/>
                  </a:lnTo>
                  <a:lnTo>
                    <a:pt x="995363" y="140494"/>
                  </a:lnTo>
                  <a:lnTo>
                    <a:pt x="1152525" y="0"/>
                  </a:lnTo>
                  <a:lnTo>
                    <a:pt x="1281113" y="123825"/>
                  </a:lnTo>
                  <a:lnTo>
                    <a:pt x="1188244" y="202406"/>
                  </a:lnTo>
                  <a:lnTo>
                    <a:pt x="1069181" y="302419"/>
                  </a:lnTo>
                  <a:lnTo>
                    <a:pt x="957263" y="388144"/>
                  </a:lnTo>
                  <a:lnTo>
                    <a:pt x="897731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7BC39EF-E05E-4490-9851-058FC9D83F45}"/>
                </a:ext>
              </a:extLst>
            </p:cNvPr>
            <p:cNvSpPr/>
            <p:nvPr/>
          </p:nvSpPr>
          <p:spPr>
            <a:xfrm>
              <a:off x="2857500" y="4462463"/>
              <a:ext cx="1619250" cy="1203325"/>
            </a:xfrm>
            <a:custGeom>
              <a:avLst/>
              <a:gdLst>
                <a:gd name="connsiteX0" fmla="*/ 1095375 w 1619250"/>
                <a:gd name="connsiteY0" fmla="*/ 683418 h 1202531"/>
                <a:gd name="connsiteX1" fmla="*/ 885825 w 1619250"/>
                <a:gd name="connsiteY1" fmla="*/ 823912 h 1202531"/>
                <a:gd name="connsiteX2" fmla="*/ 738188 w 1619250"/>
                <a:gd name="connsiteY2" fmla="*/ 909637 h 1202531"/>
                <a:gd name="connsiteX3" fmla="*/ 573881 w 1619250"/>
                <a:gd name="connsiteY3" fmla="*/ 995362 h 1202531"/>
                <a:gd name="connsiteX4" fmla="*/ 409575 w 1619250"/>
                <a:gd name="connsiteY4" fmla="*/ 1073943 h 1202531"/>
                <a:gd name="connsiteX5" fmla="*/ 257175 w 1619250"/>
                <a:gd name="connsiteY5" fmla="*/ 1135856 h 1202531"/>
                <a:gd name="connsiteX6" fmla="*/ 119063 w 1619250"/>
                <a:gd name="connsiteY6" fmla="*/ 1181100 h 1202531"/>
                <a:gd name="connsiteX7" fmla="*/ 47625 w 1619250"/>
                <a:gd name="connsiteY7" fmla="*/ 1202531 h 1202531"/>
                <a:gd name="connsiteX8" fmla="*/ 26194 w 1619250"/>
                <a:gd name="connsiteY8" fmla="*/ 1202531 h 1202531"/>
                <a:gd name="connsiteX9" fmla="*/ 7144 w 1619250"/>
                <a:gd name="connsiteY9" fmla="*/ 1193006 h 1202531"/>
                <a:gd name="connsiteX10" fmla="*/ 0 w 1619250"/>
                <a:gd name="connsiteY10" fmla="*/ 1181100 h 1202531"/>
                <a:gd name="connsiteX11" fmla="*/ 0 w 1619250"/>
                <a:gd name="connsiteY11" fmla="*/ 1169193 h 1202531"/>
                <a:gd name="connsiteX12" fmla="*/ 11906 w 1619250"/>
                <a:gd name="connsiteY12" fmla="*/ 1152525 h 1202531"/>
                <a:gd name="connsiteX13" fmla="*/ 35719 w 1619250"/>
                <a:gd name="connsiteY13" fmla="*/ 1131093 h 1202531"/>
                <a:gd name="connsiteX14" fmla="*/ 119063 w 1619250"/>
                <a:gd name="connsiteY14" fmla="*/ 1100137 h 1202531"/>
                <a:gd name="connsiteX15" fmla="*/ 252413 w 1619250"/>
                <a:gd name="connsiteY15" fmla="*/ 1040606 h 1202531"/>
                <a:gd name="connsiteX16" fmla="*/ 395288 w 1619250"/>
                <a:gd name="connsiteY16" fmla="*/ 964406 h 1202531"/>
                <a:gd name="connsiteX17" fmla="*/ 526256 w 1619250"/>
                <a:gd name="connsiteY17" fmla="*/ 885825 h 1202531"/>
                <a:gd name="connsiteX18" fmla="*/ 690563 w 1619250"/>
                <a:gd name="connsiteY18" fmla="*/ 778668 h 1202531"/>
                <a:gd name="connsiteX19" fmla="*/ 831056 w 1619250"/>
                <a:gd name="connsiteY19" fmla="*/ 671512 h 1202531"/>
                <a:gd name="connsiteX20" fmla="*/ 938213 w 1619250"/>
                <a:gd name="connsiteY20" fmla="*/ 588168 h 1202531"/>
                <a:gd name="connsiteX21" fmla="*/ 1059656 w 1619250"/>
                <a:gd name="connsiteY21" fmla="*/ 488156 h 1202531"/>
                <a:gd name="connsiteX22" fmla="*/ 1221581 w 1619250"/>
                <a:gd name="connsiteY22" fmla="*/ 340518 h 1202531"/>
                <a:gd name="connsiteX23" fmla="*/ 1371600 w 1619250"/>
                <a:gd name="connsiteY23" fmla="*/ 195262 h 1202531"/>
                <a:gd name="connsiteX24" fmla="*/ 1564481 w 1619250"/>
                <a:gd name="connsiteY24" fmla="*/ 0 h 1202531"/>
                <a:gd name="connsiteX25" fmla="*/ 1619250 w 1619250"/>
                <a:gd name="connsiteY25" fmla="*/ 290512 h 1202531"/>
                <a:gd name="connsiteX26" fmla="*/ 1526381 w 1619250"/>
                <a:gd name="connsiteY26" fmla="*/ 350043 h 1202531"/>
                <a:gd name="connsiteX27" fmla="*/ 1421606 w 1619250"/>
                <a:gd name="connsiteY27" fmla="*/ 440531 h 1202531"/>
                <a:gd name="connsiteX28" fmla="*/ 1281113 w 1619250"/>
                <a:gd name="connsiteY28" fmla="*/ 547687 h 1202531"/>
                <a:gd name="connsiteX29" fmla="*/ 1095375 w 1619250"/>
                <a:gd name="connsiteY29" fmla="*/ 68341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19250" h="1202531">
                  <a:moveTo>
                    <a:pt x="1095375" y="683418"/>
                  </a:moveTo>
                  <a:lnTo>
                    <a:pt x="885825" y="823912"/>
                  </a:lnTo>
                  <a:lnTo>
                    <a:pt x="738188" y="909637"/>
                  </a:lnTo>
                  <a:lnTo>
                    <a:pt x="573881" y="995362"/>
                  </a:lnTo>
                  <a:lnTo>
                    <a:pt x="409575" y="1073943"/>
                  </a:lnTo>
                  <a:lnTo>
                    <a:pt x="257175" y="1135856"/>
                  </a:lnTo>
                  <a:lnTo>
                    <a:pt x="119063" y="1181100"/>
                  </a:lnTo>
                  <a:lnTo>
                    <a:pt x="47625" y="1202531"/>
                  </a:lnTo>
                  <a:lnTo>
                    <a:pt x="26194" y="1202531"/>
                  </a:lnTo>
                  <a:lnTo>
                    <a:pt x="7144" y="1193006"/>
                  </a:lnTo>
                  <a:lnTo>
                    <a:pt x="0" y="1181100"/>
                  </a:lnTo>
                  <a:lnTo>
                    <a:pt x="0" y="1169193"/>
                  </a:lnTo>
                  <a:lnTo>
                    <a:pt x="11906" y="1152525"/>
                  </a:lnTo>
                  <a:lnTo>
                    <a:pt x="35719" y="1131093"/>
                  </a:lnTo>
                  <a:lnTo>
                    <a:pt x="119063" y="1100137"/>
                  </a:lnTo>
                  <a:lnTo>
                    <a:pt x="252413" y="1040606"/>
                  </a:lnTo>
                  <a:lnTo>
                    <a:pt x="395288" y="964406"/>
                  </a:lnTo>
                  <a:lnTo>
                    <a:pt x="526256" y="885825"/>
                  </a:lnTo>
                  <a:lnTo>
                    <a:pt x="690563" y="778668"/>
                  </a:lnTo>
                  <a:lnTo>
                    <a:pt x="831056" y="671512"/>
                  </a:lnTo>
                  <a:lnTo>
                    <a:pt x="938213" y="588168"/>
                  </a:lnTo>
                  <a:lnTo>
                    <a:pt x="1059656" y="488156"/>
                  </a:lnTo>
                  <a:lnTo>
                    <a:pt x="1221581" y="340518"/>
                  </a:lnTo>
                  <a:lnTo>
                    <a:pt x="1371600" y="195262"/>
                  </a:lnTo>
                  <a:lnTo>
                    <a:pt x="1564481" y="0"/>
                  </a:lnTo>
                  <a:lnTo>
                    <a:pt x="1619250" y="290512"/>
                  </a:lnTo>
                  <a:lnTo>
                    <a:pt x="1526381" y="350043"/>
                  </a:lnTo>
                  <a:lnTo>
                    <a:pt x="1421606" y="440531"/>
                  </a:lnTo>
                  <a:lnTo>
                    <a:pt x="1281113" y="547687"/>
                  </a:lnTo>
                  <a:lnTo>
                    <a:pt x="10953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02B93BA-DFC3-4D0E-9CD2-8A81E09EE386}"/>
                </a:ext>
              </a:extLst>
            </p:cNvPr>
            <p:cNvSpPr/>
            <p:nvPr/>
          </p:nvSpPr>
          <p:spPr>
            <a:xfrm>
              <a:off x="4471988" y="3667125"/>
              <a:ext cx="769937" cy="820738"/>
            </a:xfrm>
            <a:custGeom>
              <a:avLst/>
              <a:gdLst>
                <a:gd name="connsiteX0" fmla="*/ 428625 w 769143"/>
                <a:gd name="connsiteY0" fmla="*/ 595313 h 821531"/>
                <a:gd name="connsiteX1" fmla="*/ 38100 w 769143"/>
                <a:gd name="connsiteY1" fmla="*/ 821531 h 821531"/>
                <a:gd name="connsiteX2" fmla="*/ 0 w 769143"/>
                <a:gd name="connsiteY2" fmla="*/ 731044 h 821531"/>
                <a:gd name="connsiteX3" fmla="*/ 109537 w 769143"/>
                <a:gd name="connsiteY3" fmla="*/ 642938 h 821531"/>
                <a:gd name="connsiteX4" fmla="*/ 233362 w 769143"/>
                <a:gd name="connsiteY4" fmla="*/ 533400 h 821531"/>
                <a:gd name="connsiteX5" fmla="*/ 323850 w 769143"/>
                <a:gd name="connsiteY5" fmla="*/ 452438 h 821531"/>
                <a:gd name="connsiteX6" fmla="*/ 354806 w 769143"/>
                <a:gd name="connsiteY6" fmla="*/ 419100 h 821531"/>
                <a:gd name="connsiteX7" fmla="*/ 392906 w 769143"/>
                <a:gd name="connsiteY7" fmla="*/ 369094 h 821531"/>
                <a:gd name="connsiteX8" fmla="*/ 409575 w 769143"/>
                <a:gd name="connsiteY8" fmla="*/ 335756 h 821531"/>
                <a:gd name="connsiteX9" fmla="*/ 423862 w 769143"/>
                <a:gd name="connsiteY9" fmla="*/ 297656 h 821531"/>
                <a:gd name="connsiteX10" fmla="*/ 431006 w 769143"/>
                <a:gd name="connsiteY10" fmla="*/ 257175 h 821531"/>
                <a:gd name="connsiteX11" fmla="*/ 433387 w 769143"/>
                <a:gd name="connsiteY11" fmla="*/ 223838 h 821531"/>
                <a:gd name="connsiteX12" fmla="*/ 433387 w 769143"/>
                <a:gd name="connsiteY12" fmla="*/ 200025 h 821531"/>
                <a:gd name="connsiteX13" fmla="*/ 428625 w 769143"/>
                <a:gd name="connsiteY13" fmla="*/ 157163 h 821531"/>
                <a:gd name="connsiteX14" fmla="*/ 407193 w 769143"/>
                <a:gd name="connsiteY14" fmla="*/ 97631 h 821531"/>
                <a:gd name="connsiteX15" fmla="*/ 385762 w 769143"/>
                <a:gd name="connsiteY15" fmla="*/ 57150 h 821531"/>
                <a:gd name="connsiteX16" fmla="*/ 369093 w 769143"/>
                <a:gd name="connsiteY16" fmla="*/ 40481 h 821531"/>
                <a:gd name="connsiteX17" fmla="*/ 364331 w 769143"/>
                <a:gd name="connsiteY17" fmla="*/ 26194 h 821531"/>
                <a:gd name="connsiteX18" fmla="*/ 364331 w 769143"/>
                <a:gd name="connsiteY18" fmla="*/ 9525 h 821531"/>
                <a:gd name="connsiteX19" fmla="*/ 376237 w 769143"/>
                <a:gd name="connsiteY19" fmla="*/ 2381 h 821531"/>
                <a:gd name="connsiteX20" fmla="*/ 402431 w 769143"/>
                <a:gd name="connsiteY20" fmla="*/ 0 h 821531"/>
                <a:gd name="connsiteX21" fmla="*/ 438150 w 769143"/>
                <a:gd name="connsiteY21" fmla="*/ 7144 h 821531"/>
                <a:gd name="connsiteX22" fmla="*/ 481012 w 769143"/>
                <a:gd name="connsiteY22" fmla="*/ 26194 h 821531"/>
                <a:gd name="connsiteX23" fmla="*/ 523875 w 769143"/>
                <a:gd name="connsiteY23" fmla="*/ 47625 h 821531"/>
                <a:gd name="connsiteX24" fmla="*/ 571500 w 769143"/>
                <a:gd name="connsiteY24" fmla="*/ 76200 h 821531"/>
                <a:gd name="connsiteX25" fmla="*/ 607218 w 769143"/>
                <a:gd name="connsiteY25" fmla="*/ 100013 h 821531"/>
                <a:gd name="connsiteX26" fmla="*/ 633412 w 769143"/>
                <a:gd name="connsiteY26" fmla="*/ 123825 h 821531"/>
                <a:gd name="connsiteX27" fmla="*/ 661987 w 769143"/>
                <a:gd name="connsiteY27" fmla="*/ 152400 h 821531"/>
                <a:gd name="connsiteX28" fmla="*/ 685800 w 769143"/>
                <a:gd name="connsiteY28" fmla="*/ 180975 h 821531"/>
                <a:gd name="connsiteX29" fmla="*/ 709612 w 769143"/>
                <a:gd name="connsiteY29" fmla="*/ 216694 h 821531"/>
                <a:gd name="connsiteX30" fmla="*/ 738187 w 769143"/>
                <a:gd name="connsiteY30" fmla="*/ 266700 h 821531"/>
                <a:gd name="connsiteX31" fmla="*/ 757237 w 769143"/>
                <a:gd name="connsiteY31" fmla="*/ 295275 h 821531"/>
                <a:gd name="connsiteX32" fmla="*/ 769143 w 769143"/>
                <a:gd name="connsiteY32" fmla="*/ 328613 h 821531"/>
                <a:gd name="connsiteX33" fmla="*/ 769143 w 769143"/>
                <a:gd name="connsiteY33" fmla="*/ 359569 h 821531"/>
                <a:gd name="connsiteX34" fmla="*/ 759618 w 769143"/>
                <a:gd name="connsiteY34" fmla="*/ 395288 h 821531"/>
                <a:gd name="connsiteX35" fmla="*/ 740568 w 769143"/>
                <a:gd name="connsiteY35" fmla="*/ 421481 h 821531"/>
                <a:gd name="connsiteX36" fmla="*/ 681037 w 769143"/>
                <a:gd name="connsiteY36" fmla="*/ 452438 h 821531"/>
                <a:gd name="connsiteX37" fmla="*/ 554831 w 769143"/>
                <a:gd name="connsiteY37" fmla="*/ 526256 h 821531"/>
                <a:gd name="connsiteX38" fmla="*/ 428625 w 769143"/>
                <a:gd name="connsiteY38" fmla="*/ 59531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9143" h="821531">
                  <a:moveTo>
                    <a:pt x="428625" y="595313"/>
                  </a:moveTo>
                  <a:lnTo>
                    <a:pt x="38100" y="821531"/>
                  </a:lnTo>
                  <a:lnTo>
                    <a:pt x="0" y="731044"/>
                  </a:lnTo>
                  <a:lnTo>
                    <a:pt x="109537" y="642938"/>
                  </a:lnTo>
                  <a:lnTo>
                    <a:pt x="233362" y="533400"/>
                  </a:lnTo>
                  <a:lnTo>
                    <a:pt x="323850" y="452438"/>
                  </a:lnTo>
                  <a:lnTo>
                    <a:pt x="354806" y="419100"/>
                  </a:lnTo>
                  <a:lnTo>
                    <a:pt x="392906" y="369094"/>
                  </a:lnTo>
                  <a:lnTo>
                    <a:pt x="409575" y="335756"/>
                  </a:lnTo>
                  <a:lnTo>
                    <a:pt x="423862" y="297656"/>
                  </a:lnTo>
                  <a:lnTo>
                    <a:pt x="431006" y="257175"/>
                  </a:lnTo>
                  <a:lnTo>
                    <a:pt x="433387" y="223838"/>
                  </a:lnTo>
                  <a:lnTo>
                    <a:pt x="433387" y="200025"/>
                  </a:lnTo>
                  <a:lnTo>
                    <a:pt x="428625" y="157163"/>
                  </a:lnTo>
                  <a:lnTo>
                    <a:pt x="407193" y="97631"/>
                  </a:lnTo>
                  <a:lnTo>
                    <a:pt x="385762" y="57150"/>
                  </a:lnTo>
                  <a:lnTo>
                    <a:pt x="369093" y="40481"/>
                  </a:lnTo>
                  <a:lnTo>
                    <a:pt x="364331" y="26194"/>
                  </a:lnTo>
                  <a:lnTo>
                    <a:pt x="364331" y="9525"/>
                  </a:lnTo>
                  <a:lnTo>
                    <a:pt x="376237" y="2381"/>
                  </a:lnTo>
                  <a:lnTo>
                    <a:pt x="402431" y="0"/>
                  </a:lnTo>
                  <a:lnTo>
                    <a:pt x="438150" y="7144"/>
                  </a:lnTo>
                  <a:lnTo>
                    <a:pt x="481012" y="26194"/>
                  </a:lnTo>
                  <a:lnTo>
                    <a:pt x="523875" y="47625"/>
                  </a:lnTo>
                  <a:lnTo>
                    <a:pt x="571500" y="76200"/>
                  </a:lnTo>
                  <a:lnTo>
                    <a:pt x="607218" y="100013"/>
                  </a:lnTo>
                  <a:lnTo>
                    <a:pt x="633412" y="123825"/>
                  </a:lnTo>
                  <a:lnTo>
                    <a:pt x="661987" y="152400"/>
                  </a:lnTo>
                  <a:lnTo>
                    <a:pt x="685800" y="180975"/>
                  </a:lnTo>
                  <a:lnTo>
                    <a:pt x="709612" y="216694"/>
                  </a:lnTo>
                  <a:lnTo>
                    <a:pt x="738187" y="266700"/>
                  </a:lnTo>
                  <a:lnTo>
                    <a:pt x="757237" y="295275"/>
                  </a:lnTo>
                  <a:lnTo>
                    <a:pt x="769143" y="328613"/>
                  </a:lnTo>
                  <a:lnTo>
                    <a:pt x="769143" y="359569"/>
                  </a:lnTo>
                  <a:lnTo>
                    <a:pt x="759618" y="395288"/>
                  </a:lnTo>
                  <a:lnTo>
                    <a:pt x="740568" y="421481"/>
                  </a:lnTo>
                  <a:lnTo>
                    <a:pt x="681037" y="452438"/>
                  </a:lnTo>
                  <a:lnTo>
                    <a:pt x="554831" y="526256"/>
                  </a:lnTo>
                  <a:lnTo>
                    <a:pt x="428625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3F9EFDF-A5CC-4683-A42B-E7EB7E42D876}"/>
                </a:ext>
              </a:extLst>
            </p:cNvPr>
            <p:cNvSpPr/>
            <p:nvPr/>
          </p:nvSpPr>
          <p:spPr>
            <a:xfrm>
              <a:off x="4519613" y="4503738"/>
              <a:ext cx="1052512" cy="676275"/>
            </a:xfrm>
            <a:custGeom>
              <a:avLst/>
              <a:gdLst>
                <a:gd name="connsiteX0" fmla="*/ 652462 w 1052512"/>
                <a:gd name="connsiteY0" fmla="*/ 452437 h 676275"/>
                <a:gd name="connsiteX1" fmla="*/ 547687 w 1052512"/>
                <a:gd name="connsiteY1" fmla="*/ 347662 h 676275"/>
                <a:gd name="connsiteX2" fmla="*/ 500062 w 1052512"/>
                <a:gd name="connsiteY2" fmla="*/ 302419 h 676275"/>
                <a:gd name="connsiteX3" fmla="*/ 442912 w 1052512"/>
                <a:gd name="connsiteY3" fmla="*/ 261937 h 676275"/>
                <a:gd name="connsiteX4" fmla="*/ 359568 w 1052512"/>
                <a:gd name="connsiteY4" fmla="*/ 214312 h 676275"/>
                <a:gd name="connsiteX5" fmla="*/ 276225 w 1052512"/>
                <a:gd name="connsiteY5" fmla="*/ 169069 h 676275"/>
                <a:gd name="connsiteX6" fmla="*/ 157162 w 1052512"/>
                <a:gd name="connsiteY6" fmla="*/ 114300 h 676275"/>
                <a:gd name="connsiteX7" fmla="*/ 14287 w 1052512"/>
                <a:gd name="connsiteY7" fmla="*/ 66675 h 676275"/>
                <a:gd name="connsiteX8" fmla="*/ 0 w 1052512"/>
                <a:gd name="connsiteY8" fmla="*/ 0 h 676275"/>
                <a:gd name="connsiteX9" fmla="*/ 97631 w 1052512"/>
                <a:gd name="connsiteY9" fmla="*/ 4762 h 676275"/>
                <a:gd name="connsiteX10" fmla="*/ 178593 w 1052512"/>
                <a:gd name="connsiteY10" fmla="*/ 19050 h 676275"/>
                <a:gd name="connsiteX11" fmla="*/ 276225 w 1052512"/>
                <a:gd name="connsiteY11" fmla="*/ 38100 h 676275"/>
                <a:gd name="connsiteX12" fmla="*/ 369093 w 1052512"/>
                <a:gd name="connsiteY12" fmla="*/ 59531 h 676275"/>
                <a:gd name="connsiteX13" fmla="*/ 459581 w 1052512"/>
                <a:gd name="connsiteY13" fmla="*/ 85725 h 676275"/>
                <a:gd name="connsiteX14" fmla="*/ 569118 w 1052512"/>
                <a:gd name="connsiteY14" fmla="*/ 126206 h 676275"/>
                <a:gd name="connsiteX15" fmla="*/ 642937 w 1052512"/>
                <a:gd name="connsiteY15" fmla="*/ 159544 h 676275"/>
                <a:gd name="connsiteX16" fmla="*/ 716756 w 1052512"/>
                <a:gd name="connsiteY16" fmla="*/ 197644 h 676275"/>
                <a:gd name="connsiteX17" fmla="*/ 795337 w 1052512"/>
                <a:gd name="connsiteY17" fmla="*/ 242887 h 676275"/>
                <a:gd name="connsiteX18" fmla="*/ 866775 w 1052512"/>
                <a:gd name="connsiteY18" fmla="*/ 292894 h 676275"/>
                <a:gd name="connsiteX19" fmla="*/ 921543 w 1052512"/>
                <a:gd name="connsiteY19" fmla="*/ 342900 h 676275"/>
                <a:gd name="connsiteX20" fmla="*/ 966787 w 1052512"/>
                <a:gd name="connsiteY20" fmla="*/ 392906 h 676275"/>
                <a:gd name="connsiteX21" fmla="*/ 1004887 w 1052512"/>
                <a:gd name="connsiteY21" fmla="*/ 442912 h 676275"/>
                <a:gd name="connsiteX22" fmla="*/ 1028700 w 1052512"/>
                <a:gd name="connsiteY22" fmla="*/ 488156 h 676275"/>
                <a:gd name="connsiteX23" fmla="*/ 1047750 w 1052512"/>
                <a:gd name="connsiteY23" fmla="*/ 528637 h 676275"/>
                <a:gd name="connsiteX24" fmla="*/ 1052512 w 1052512"/>
                <a:gd name="connsiteY24" fmla="*/ 564356 h 676275"/>
                <a:gd name="connsiteX25" fmla="*/ 1047750 w 1052512"/>
                <a:gd name="connsiteY25" fmla="*/ 614362 h 676275"/>
                <a:gd name="connsiteX26" fmla="*/ 1031081 w 1052512"/>
                <a:gd name="connsiteY26" fmla="*/ 645319 h 676275"/>
                <a:gd name="connsiteX27" fmla="*/ 1007268 w 1052512"/>
                <a:gd name="connsiteY27" fmla="*/ 664369 h 676275"/>
                <a:gd name="connsiteX28" fmla="*/ 985837 w 1052512"/>
                <a:gd name="connsiteY28" fmla="*/ 671512 h 676275"/>
                <a:gd name="connsiteX29" fmla="*/ 957262 w 1052512"/>
                <a:gd name="connsiteY29" fmla="*/ 676275 h 676275"/>
                <a:gd name="connsiteX30" fmla="*/ 921543 w 1052512"/>
                <a:gd name="connsiteY30" fmla="*/ 669131 h 676275"/>
                <a:gd name="connsiteX31" fmla="*/ 876300 w 1052512"/>
                <a:gd name="connsiteY31" fmla="*/ 654844 h 676275"/>
                <a:gd name="connsiteX32" fmla="*/ 826293 w 1052512"/>
                <a:gd name="connsiteY32" fmla="*/ 623887 h 676275"/>
                <a:gd name="connsiteX33" fmla="*/ 747712 w 1052512"/>
                <a:gd name="connsiteY33" fmla="*/ 547687 h 676275"/>
                <a:gd name="connsiteX34" fmla="*/ 652462 w 1052512"/>
                <a:gd name="connsiteY34" fmla="*/ 45243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512" h="676275">
                  <a:moveTo>
                    <a:pt x="652462" y="452437"/>
                  </a:moveTo>
                  <a:lnTo>
                    <a:pt x="547687" y="347662"/>
                  </a:lnTo>
                  <a:lnTo>
                    <a:pt x="500062" y="302419"/>
                  </a:lnTo>
                  <a:lnTo>
                    <a:pt x="442912" y="261937"/>
                  </a:lnTo>
                  <a:lnTo>
                    <a:pt x="359568" y="214312"/>
                  </a:lnTo>
                  <a:lnTo>
                    <a:pt x="276225" y="169069"/>
                  </a:lnTo>
                  <a:lnTo>
                    <a:pt x="157162" y="114300"/>
                  </a:lnTo>
                  <a:lnTo>
                    <a:pt x="14287" y="66675"/>
                  </a:lnTo>
                  <a:lnTo>
                    <a:pt x="0" y="0"/>
                  </a:lnTo>
                  <a:lnTo>
                    <a:pt x="97631" y="4762"/>
                  </a:lnTo>
                  <a:lnTo>
                    <a:pt x="178593" y="19050"/>
                  </a:lnTo>
                  <a:lnTo>
                    <a:pt x="276225" y="38100"/>
                  </a:lnTo>
                  <a:lnTo>
                    <a:pt x="369093" y="59531"/>
                  </a:lnTo>
                  <a:lnTo>
                    <a:pt x="459581" y="85725"/>
                  </a:lnTo>
                  <a:lnTo>
                    <a:pt x="569118" y="126206"/>
                  </a:lnTo>
                  <a:lnTo>
                    <a:pt x="642937" y="159544"/>
                  </a:lnTo>
                  <a:lnTo>
                    <a:pt x="716756" y="197644"/>
                  </a:lnTo>
                  <a:lnTo>
                    <a:pt x="795337" y="242887"/>
                  </a:lnTo>
                  <a:lnTo>
                    <a:pt x="866775" y="292894"/>
                  </a:lnTo>
                  <a:lnTo>
                    <a:pt x="921543" y="342900"/>
                  </a:lnTo>
                  <a:lnTo>
                    <a:pt x="966787" y="392906"/>
                  </a:lnTo>
                  <a:lnTo>
                    <a:pt x="1004887" y="442912"/>
                  </a:lnTo>
                  <a:lnTo>
                    <a:pt x="1028700" y="488156"/>
                  </a:lnTo>
                  <a:lnTo>
                    <a:pt x="1047750" y="528637"/>
                  </a:lnTo>
                  <a:lnTo>
                    <a:pt x="1052512" y="564356"/>
                  </a:lnTo>
                  <a:lnTo>
                    <a:pt x="1047750" y="614362"/>
                  </a:lnTo>
                  <a:lnTo>
                    <a:pt x="1031081" y="645319"/>
                  </a:lnTo>
                  <a:lnTo>
                    <a:pt x="1007268" y="664369"/>
                  </a:lnTo>
                  <a:lnTo>
                    <a:pt x="985837" y="671512"/>
                  </a:lnTo>
                  <a:lnTo>
                    <a:pt x="957262" y="676275"/>
                  </a:lnTo>
                  <a:lnTo>
                    <a:pt x="921543" y="669131"/>
                  </a:lnTo>
                  <a:lnTo>
                    <a:pt x="876300" y="654844"/>
                  </a:lnTo>
                  <a:lnTo>
                    <a:pt x="826293" y="623887"/>
                  </a:lnTo>
                  <a:lnTo>
                    <a:pt x="747712" y="547687"/>
                  </a:lnTo>
                  <a:lnTo>
                    <a:pt x="65246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1939CB6-7A9C-4BC4-8557-AE614204556E}"/>
                </a:ext>
              </a:extLst>
            </p:cNvPr>
            <p:cNvSpPr/>
            <p:nvPr/>
          </p:nvSpPr>
          <p:spPr>
            <a:xfrm>
              <a:off x="6107113" y="5141913"/>
              <a:ext cx="625475" cy="736600"/>
            </a:xfrm>
            <a:custGeom>
              <a:avLst/>
              <a:gdLst>
                <a:gd name="connsiteX0" fmla="*/ 290513 w 623888"/>
                <a:gd name="connsiteY0" fmla="*/ 157162 h 738187"/>
                <a:gd name="connsiteX1" fmla="*/ 452438 w 623888"/>
                <a:gd name="connsiteY1" fmla="*/ 245269 h 738187"/>
                <a:gd name="connsiteX2" fmla="*/ 509588 w 623888"/>
                <a:gd name="connsiteY2" fmla="*/ 273844 h 738187"/>
                <a:gd name="connsiteX3" fmla="*/ 533400 w 623888"/>
                <a:gd name="connsiteY3" fmla="*/ 278606 h 738187"/>
                <a:gd name="connsiteX4" fmla="*/ 559594 w 623888"/>
                <a:gd name="connsiteY4" fmla="*/ 276225 h 738187"/>
                <a:gd name="connsiteX5" fmla="*/ 623888 w 623888"/>
                <a:gd name="connsiteY5" fmla="*/ 195262 h 738187"/>
                <a:gd name="connsiteX6" fmla="*/ 521494 w 623888"/>
                <a:gd name="connsiteY6" fmla="*/ 738187 h 738187"/>
                <a:gd name="connsiteX7" fmla="*/ 483394 w 623888"/>
                <a:gd name="connsiteY7" fmla="*/ 704850 h 738187"/>
                <a:gd name="connsiteX8" fmla="*/ 404813 w 623888"/>
                <a:gd name="connsiteY8" fmla="*/ 559594 h 738187"/>
                <a:gd name="connsiteX9" fmla="*/ 352425 w 623888"/>
                <a:gd name="connsiteY9" fmla="*/ 469106 h 738187"/>
                <a:gd name="connsiteX10" fmla="*/ 321469 w 623888"/>
                <a:gd name="connsiteY10" fmla="*/ 423862 h 738187"/>
                <a:gd name="connsiteX11" fmla="*/ 273844 w 623888"/>
                <a:gd name="connsiteY11" fmla="*/ 364331 h 738187"/>
                <a:gd name="connsiteX12" fmla="*/ 211932 w 623888"/>
                <a:gd name="connsiteY12" fmla="*/ 292894 h 738187"/>
                <a:gd name="connsiteX13" fmla="*/ 154782 w 623888"/>
                <a:gd name="connsiteY13" fmla="*/ 230981 h 738187"/>
                <a:gd name="connsiteX14" fmla="*/ 107157 w 623888"/>
                <a:gd name="connsiteY14" fmla="*/ 185737 h 738187"/>
                <a:gd name="connsiteX15" fmla="*/ 52388 w 623888"/>
                <a:gd name="connsiteY15" fmla="*/ 130969 h 738187"/>
                <a:gd name="connsiteX16" fmla="*/ 35719 w 623888"/>
                <a:gd name="connsiteY16" fmla="*/ 111919 h 738187"/>
                <a:gd name="connsiteX17" fmla="*/ 11907 w 623888"/>
                <a:gd name="connsiteY17" fmla="*/ 76200 h 738187"/>
                <a:gd name="connsiteX18" fmla="*/ 0 w 623888"/>
                <a:gd name="connsiteY18" fmla="*/ 42862 h 738187"/>
                <a:gd name="connsiteX19" fmla="*/ 0 w 623888"/>
                <a:gd name="connsiteY19" fmla="*/ 21431 h 738187"/>
                <a:gd name="connsiteX20" fmla="*/ 4763 w 623888"/>
                <a:gd name="connsiteY20" fmla="*/ 9525 h 738187"/>
                <a:gd name="connsiteX21" fmla="*/ 21432 w 623888"/>
                <a:gd name="connsiteY21" fmla="*/ 0 h 738187"/>
                <a:gd name="connsiteX22" fmla="*/ 50007 w 623888"/>
                <a:gd name="connsiteY22" fmla="*/ 4762 h 738187"/>
                <a:gd name="connsiteX23" fmla="*/ 88107 w 623888"/>
                <a:gd name="connsiteY23" fmla="*/ 23812 h 738187"/>
                <a:gd name="connsiteX24" fmla="*/ 169069 w 623888"/>
                <a:gd name="connsiteY24" fmla="*/ 85725 h 738187"/>
                <a:gd name="connsiteX25" fmla="*/ 290513 w 623888"/>
                <a:gd name="connsiteY25" fmla="*/ 1571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3888" h="738187">
                  <a:moveTo>
                    <a:pt x="290513" y="157162"/>
                  </a:moveTo>
                  <a:lnTo>
                    <a:pt x="452438" y="245269"/>
                  </a:lnTo>
                  <a:lnTo>
                    <a:pt x="509588" y="273844"/>
                  </a:lnTo>
                  <a:lnTo>
                    <a:pt x="533400" y="278606"/>
                  </a:lnTo>
                  <a:lnTo>
                    <a:pt x="559594" y="276225"/>
                  </a:lnTo>
                  <a:lnTo>
                    <a:pt x="623888" y="195262"/>
                  </a:lnTo>
                  <a:lnTo>
                    <a:pt x="521494" y="738187"/>
                  </a:lnTo>
                  <a:lnTo>
                    <a:pt x="483394" y="704850"/>
                  </a:lnTo>
                  <a:lnTo>
                    <a:pt x="404813" y="559594"/>
                  </a:lnTo>
                  <a:lnTo>
                    <a:pt x="352425" y="469106"/>
                  </a:lnTo>
                  <a:lnTo>
                    <a:pt x="321469" y="423862"/>
                  </a:lnTo>
                  <a:lnTo>
                    <a:pt x="273844" y="364331"/>
                  </a:lnTo>
                  <a:lnTo>
                    <a:pt x="211932" y="292894"/>
                  </a:lnTo>
                  <a:lnTo>
                    <a:pt x="154782" y="230981"/>
                  </a:lnTo>
                  <a:lnTo>
                    <a:pt x="107157" y="185737"/>
                  </a:lnTo>
                  <a:lnTo>
                    <a:pt x="52388" y="130969"/>
                  </a:lnTo>
                  <a:lnTo>
                    <a:pt x="35719" y="111919"/>
                  </a:lnTo>
                  <a:lnTo>
                    <a:pt x="11907" y="76200"/>
                  </a:lnTo>
                  <a:lnTo>
                    <a:pt x="0" y="42862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0007" y="4762"/>
                  </a:lnTo>
                  <a:lnTo>
                    <a:pt x="88107" y="23812"/>
                  </a:lnTo>
                  <a:lnTo>
                    <a:pt x="169069" y="85725"/>
                  </a:lnTo>
                  <a:lnTo>
                    <a:pt x="290513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5232545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2B61E7C-C9B9-4125-8310-94729ACD1E3C}"/>
              </a:ext>
            </a:extLst>
          </p:cNvPr>
          <p:cNvSpPr/>
          <p:nvPr/>
        </p:nvSpPr>
        <p:spPr>
          <a:xfrm>
            <a:off x="3867150" y="1287463"/>
            <a:ext cx="547688" cy="1103312"/>
          </a:xfrm>
          <a:custGeom>
            <a:avLst/>
            <a:gdLst>
              <a:gd name="connsiteX0" fmla="*/ 209550 w 547688"/>
              <a:gd name="connsiteY0" fmla="*/ 681038 h 1102519"/>
              <a:gd name="connsiteX1" fmla="*/ 207169 w 547688"/>
              <a:gd name="connsiteY1" fmla="*/ 454819 h 1102519"/>
              <a:gd name="connsiteX2" fmla="*/ 207169 w 547688"/>
              <a:gd name="connsiteY2" fmla="*/ 347663 h 1102519"/>
              <a:gd name="connsiteX3" fmla="*/ 202406 w 547688"/>
              <a:gd name="connsiteY3" fmla="*/ 295275 h 1102519"/>
              <a:gd name="connsiteX4" fmla="*/ 197644 w 547688"/>
              <a:gd name="connsiteY4" fmla="*/ 259557 h 1102519"/>
              <a:gd name="connsiteX5" fmla="*/ 188119 w 547688"/>
              <a:gd name="connsiteY5" fmla="*/ 226219 h 1102519"/>
              <a:gd name="connsiteX6" fmla="*/ 169069 w 547688"/>
              <a:gd name="connsiteY6" fmla="*/ 188119 h 1102519"/>
              <a:gd name="connsiteX7" fmla="*/ 145256 w 547688"/>
              <a:gd name="connsiteY7" fmla="*/ 154782 h 1102519"/>
              <a:gd name="connsiteX8" fmla="*/ 119063 w 547688"/>
              <a:gd name="connsiteY8" fmla="*/ 130969 h 1102519"/>
              <a:gd name="connsiteX9" fmla="*/ 90488 w 547688"/>
              <a:gd name="connsiteY9" fmla="*/ 111919 h 1102519"/>
              <a:gd name="connsiteX10" fmla="*/ 54769 w 547688"/>
              <a:gd name="connsiteY10" fmla="*/ 95250 h 1102519"/>
              <a:gd name="connsiteX11" fmla="*/ 38100 w 547688"/>
              <a:gd name="connsiteY11" fmla="*/ 83344 h 1102519"/>
              <a:gd name="connsiteX12" fmla="*/ 16669 w 547688"/>
              <a:gd name="connsiteY12" fmla="*/ 61913 h 1102519"/>
              <a:gd name="connsiteX13" fmla="*/ 7144 w 547688"/>
              <a:gd name="connsiteY13" fmla="*/ 45244 h 1102519"/>
              <a:gd name="connsiteX14" fmla="*/ 0 w 547688"/>
              <a:gd name="connsiteY14" fmla="*/ 33338 h 1102519"/>
              <a:gd name="connsiteX15" fmla="*/ 2381 w 547688"/>
              <a:gd name="connsiteY15" fmla="*/ 16669 h 1102519"/>
              <a:gd name="connsiteX16" fmla="*/ 11906 w 547688"/>
              <a:gd name="connsiteY16" fmla="*/ 7144 h 1102519"/>
              <a:gd name="connsiteX17" fmla="*/ 30956 w 547688"/>
              <a:gd name="connsiteY17" fmla="*/ 2382 h 1102519"/>
              <a:gd name="connsiteX18" fmla="*/ 66675 w 547688"/>
              <a:gd name="connsiteY18" fmla="*/ 0 h 1102519"/>
              <a:gd name="connsiteX19" fmla="*/ 121444 w 547688"/>
              <a:gd name="connsiteY19" fmla="*/ 4763 h 1102519"/>
              <a:gd name="connsiteX20" fmla="*/ 209550 w 547688"/>
              <a:gd name="connsiteY20" fmla="*/ 19050 h 1102519"/>
              <a:gd name="connsiteX21" fmla="*/ 297656 w 547688"/>
              <a:gd name="connsiteY21" fmla="*/ 40482 h 1102519"/>
              <a:gd name="connsiteX22" fmla="*/ 364331 w 547688"/>
              <a:gd name="connsiteY22" fmla="*/ 61913 h 1102519"/>
              <a:gd name="connsiteX23" fmla="*/ 411956 w 547688"/>
              <a:gd name="connsiteY23" fmla="*/ 88107 h 1102519"/>
              <a:gd name="connsiteX24" fmla="*/ 461963 w 547688"/>
              <a:gd name="connsiteY24" fmla="*/ 107157 h 1102519"/>
              <a:gd name="connsiteX25" fmla="*/ 500063 w 547688"/>
              <a:gd name="connsiteY25" fmla="*/ 128588 h 1102519"/>
              <a:gd name="connsiteX26" fmla="*/ 526256 w 547688"/>
              <a:gd name="connsiteY26" fmla="*/ 145257 h 1102519"/>
              <a:gd name="connsiteX27" fmla="*/ 540544 w 547688"/>
              <a:gd name="connsiteY27" fmla="*/ 164307 h 1102519"/>
              <a:gd name="connsiteX28" fmla="*/ 547688 w 547688"/>
              <a:gd name="connsiteY28" fmla="*/ 190500 h 1102519"/>
              <a:gd name="connsiteX29" fmla="*/ 542925 w 547688"/>
              <a:gd name="connsiteY29" fmla="*/ 214313 h 1102519"/>
              <a:gd name="connsiteX30" fmla="*/ 519113 w 547688"/>
              <a:gd name="connsiteY30" fmla="*/ 245269 h 1102519"/>
              <a:gd name="connsiteX31" fmla="*/ 490538 w 547688"/>
              <a:gd name="connsiteY31" fmla="*/ 273844 h 1102519"/>
              <a:gd name="connsiteX32" fmla="*/ 476250 w 547688"/>
              <a:gd name="connsiteY32" fmla="*/ 319088 h 1102519"/>
              <a:gd name="connsiteX33" fmla="*/ 459581 w 547688"/>
              <a:gd name="connsiteY33" fmla="*/ 383382 h 1102519"/>
              <a:gd name="connsiteX34" fmla="*/ 454819 w 547688"/>
              <a:gd name="connsiteY34" fmla="*/ 542925 h 1102519"/>
              <a:gd name="connsiteX35" fmla="*/ 452438 w 547688"/>
              <a:gd name="connsiteY35" fmla="*/ 690563 h 1102519"/>
              <a:gd name="connsiteX36" fmla="*/ 454819 w 547688"/>
              <a:gd name="connsiteY36" fmla="*/ 1047750 h 1102519"/>
              <a:gd name="connsiteX37" fmla="*/ 204788 w 547688"/>
              <a:gd name="connsiteY37" fmla="*/ 1102519 h 1102519"/>
              <a:gd name="connsiteX38" fmla="*/ 209550 w 547688"/>
              <a:gd name="connsiteY38" fmla="*/ 681038 h 1102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47688" h="1102519">
                <a:moveTo>
                  <a:pt x="209550" y="681038"/>
                </a:moveTo>
                <a:cubicBezTo>
                  <a:pt x="208756" y="605632"/>
                  <a:pt x="207963" y="530225"/>
                  <a:pt x="207169" y="454819"/>
                </a:cubicBezTo>
                <a:lnTo>
                  <a:pt x="207169" y="347663"/>
                </a:lnTo>
                <a:lnTo>
                  <a:pt x="202406" y="295275"/>
                </a:lnTo>
                <a:lnTo>
                  <a:pt x="197644" y="259557"/>
                </a:lnTo>
                <a:lnTo>
                  <a:pt x="188119" y="226219"/>
                </a:lnTo>
                <a:lnTo>
                  <a:pt x="169069" y="188119"/>
                </a:lnTo>
                <a:lnTo>
                  <a:pt x="145256" y="154782"/>
                </a:lnTo>
                <a:lnTo>
                  <a:pt x="119063" y="130969"/>
                </a:lnTo>
                <a:lnTo>
                  <a:pt x="90488" y="111919"/>
                </a:lnTo>
                <a:lnTo>
                  <a:pt x="54769" y="95250"/>
                </a:lnTo>
                <a:lnTo>
                  <a:pt x="38100" y="83344"/>
                </a:lnTo>
                <a:lnTo>
                  <a:pt x="16669" y="61913"/>
                </a:lnTo>
                <a:lnTo>
                  <a:pt x="7144" y="45244"/>
                </a:lnTo>
                <a:lnTo>
                  <a:pt x="0" y="33338"/>
                </a:lnTo>
                <a:lnTo>
                  <a:pt x="2381" y="16669"/>
                </a:lnTo>
                <a:lnTo>
                  <a:pt x="11906" y="7144"/>
                </a:lnTo>
                <a:lnTo>
                  <a:pt x="30956" y="2382"/>
                </a:lnTo>
                <a:lnTo>
                  <a:pt x="66675" y="0"/>
                </a:lnTo>
                <a:lnTo>
                  <a:pt x="121444" y="4763"/>
                </a:lnTo>
                <a:lnTo>
                  <a:pt x="209550" y="19050"/>
                </a:lnTo>
                <a:lnTo>
                  <a:pt x="297656" y="40482"/>
                </a:lnTo>
                <a:lnTo>
                  <a:pt x="364331" y="61913"/>
                </a:lnTo>
                <a:lnTo>
                  <a:pt x="411956" y="88107"/>
                </a:lnTo>
                <a:lnTo>
                  <a:pt x="461963" y="107157"/>
                </a:lnTo>
                <a:lnTo>
                  <a:pt x="500063" y="128588"/>
                </a:lnTo>
                <a:lnTo>
                  <a:pt x="526256" y="145257"/>
                </a:lnTo>
                <a:lnTo>
                  <a:pt x="540544" y="164307"/>
                </a:lnTo>
                <a:lnTo>
                  <a:pt x="547688" y="190500"/>
                </a:lnTo>
                <a:lnTo>
                  <a:pt x="542925" y="214313"/>
                </a:lnTo>
                <a:lnTo>
                  <a:pt x="519113" y="245269"/>
                </a:lnTo>
                <a:lnTo>
                  <a:pt x="490538" y="273844"/>
                </a:lnTo>
                <a:lnTo>
                  <a:pt x="476250" y="319088"/>
                </a:lnTo>
                <a:lnTo>
                  <a:pt x="459581" y="383382"/>
                </a:lnTo>
                <a:lnTo>
                  <a:pt x="454819" y="542925"/>
                </a:lnTo>
                <a:cubicBezTo>
                  <a:pt x="454025" y="592138"/>
                  <a:pt x="453232" y="641350"/>
                  <a:pt x="452438" y="690563"/>
                </a:cubicBezTo>
                <a:cubicBezTo>
                  <a:pt x="453232" y="809625"/>
                  <a:pt x="454025" y="928688"/>
                  <a:pt x="454819" y="1047750"/>
                </a:cubicBezTo>
                <a:lnTo>
                  <a:pt x="204788" y="1102519"/>
                </a:lnTo>
                <a:cubicBezTo>
                  <a:pt x="206375" y="960438"/>
                  <a:pt x="207963" y="818356"/>
                  <a:pt x="209550" y="6810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F006771-D422-4DB0-B0DC-78DAD61FA76A}"/>
              </a:ext>
            </a:extLst>
          </p:cNvPr>
          <p:cNvSpPr/>
          <p:nvPr/>
        </p:nvSpPr>
        <p:spPr>
          <a:xfrm>
            <a:off x="3309938" y="2713038"/>
            <a:ext cx="1593850" cy="430212"/>
          </a:xfrm>
          <a:custGeom>
            <a:avLst/>
            <a:gdLst>
              <a:gd name="connsiteX0" fmla="*/ 1062037 w 1593056"/>
              <a:gd name="connsiteY0" fmla="*/ 242887 h 431006"/>
              <a:gd name="connsiteX1" fmla="*/ 835818 w 1593056"/>
              <a:gd name="connsiteY1" fmla="*/ 278606 h 431006"/>
              <a:gd name="connsiteX2" fmla="*/ 700087 w 1593056"/>
              <a:gd name="connsiteY2" fmla="*/ 311944 h 431006"/>
              <a:gd name="connsiteX3" fmla="*/ 557212 w 1593056"/>
              <a:gd name="connsiteY3" fmla="*/ 335756 h 431006"/>
              <a:gd name="connsiteX4" fmla="*/ 459581 w 1593056"/>
              <a:gd name="connsiteY4" fmla="*/ 359569 h 431006"/>
              <a:gd name="connsiteX5" fmla="*/ 328612 w 1593056"/>
              <a:gd name="connsiteY5" fmla="*/ 397669 h 431006"/>
              <a:gd name="connsiteX6" fmla="*/ 226218 w 1593056"/>
              <a:gd name="connsiteY6" fmla="*/ 428625 h 431006"/>
              <a:gd name="connsiteX7" fmla="*/ 197643 w 1593056"/>
              <a:gd name="connsiteY7" fmla="*/ 431006 h 431006"/>
              <a:gd name="connsiteX8" fmla="*/ 157162 w 1593056"/>
              <a:gd name="connsiteY8" fmla="*/ 421481 h 431006"/>
              <a:gd name="connsiteX9" fmla="*/ 126206 w 1593056"/>
              <a:gd name="connsiteY9" fmla="*/ 404812 h 431006"/>
              <a:gd name="connsiteX10" fmla="*/ 59531 w 1593056"/>
              <a:gd name="connsiteY10" fmla="*/ 342900 h 431006"/>
              <a:gd name="connsiteX11" fmla="*/ 16668 w 1593056"/>
              <a:gd name="connsiteY11" fmla="*/ 292894 h 431006"/>
              <a:gd name="connsiteX12" fmla="*/ 0 w 1593056"/>
              <a:gd name="connsiteY12" fmla="*/ 266700 h 431006"/>
              <a:gd name="connsiteX13" fmla="*/ 0 w 1593056"/>
              <a:gd name="connsiteY13" fmla="*/ 247650 h 431006"/>
              <a:gd name="connsiteX14" fmla="*/ 4762 w 1593056"/>
              <a:gd name="connsiteY14" fmla="*/ 238125 h 431006"/>
              <a:gd name="connsiteX15" fmla="*/ 14287 w 1593056"/>
              <a:gd name="connsiteY15" fmla="*/ 233362 h 431006"/>
              <a:gd name="connsiteX16" fmla="*/ 42862 w 1593056"/>
              <a:gd name="connsiteY16" fmla="*/ 240506 h 431006"/>
              <a:gd name="connsiteX17" fmla="*/ 95250 w 1593056"/>
              <a:gd name="connsiteY17" fmla="*/ 254794 h 431006"/>
              <a:gd name="connsiteX18" fmla="*/ 145256 w 1593056"/>
              <a:gd name="connsiteY18" fmla="*/ 261937 h 431006"/>
              <a:gd name="connsiteX19" fmla="*/ 188118 w 1593056"/>
              <a:gd name="connsiteY19" fmla="*/ 264319 h 431006"/>
              <a:gd name="connsiteX20" fmla="*/ 254793 w 1593056"/>
              <a:gd name="connsiteY20" fmla="*/ 257175 h 431006"/>
              <a:gd name="connsiteX21" fmla="*/ 383381 w 1593056"/>
              <a:gd name="connsiteY21" fmla="*/ 240506 h 431006"/>
              <a:gd name="connsiteX22" fmla="*/ 514350 w 1593056"/>
              <a:gd name="connsiteY22" fmla="*/ 216694 h 431006"/>
              <a:gd name="connsiteX23" fmla="*/ 697706 w 1593056"/>
              <a:gd name="connsiteY23" fmla="*/ 176212 h 431006"/>
              <a:gd name="connsiteX24" fmla="*/ 859631 w 1593056"/>
              <a:gd name="connsiteY24" fmla="*/ 138112 h 431006"/>
              <a:gd name="connsiteX25" fmla="*/ 1085850 w 1593056"/>
              <a:gd name="connsiteY25" fmla="*/ 80962 h 431006"/>
              <a:gd name="connsiteX26" fmla="*/ 1331118 w 1593056"/>
              <a:gd name="connsiteY26" fmla="*/ 14287 h 431006"/>
              <a:gd name="connsiteX27" fmla="*/ 1376362 w 1593056"/>
              <a:gd name="connsiteY27" fmla="*/ 0 h 431006"/>
              <a:gd name="connsiteX28" fmla="*/ 1450181 w 1593056"/>
              <a:gd name="connsiteY28" fmla="*/ 4762 h 431006"/>
              <a:gd name="connsiteX29" fmla="*/ 1512093 w 1593056"/>
              <a:gd name="connsiteY29" fmla="*/ 19050 h 431006"/>
              <a:gd name="connsiteX30" fmla="*/ 1547812 w 1593056"/>
              <a:gd name="connsiteY30" fmla="*/ 30956 h 431006"/>
              <a:gd name="connsiteX31" fmla="*/ 1588293 w 1593056"/>
              <a:gd name="connsiteY31" fmla="*/ 54769 h 431006"/>
              <a:gd name="connsiteX32" fmla="*/ 1593056 w 1593056"/>
              <a:gd name="connsiteY32" fmla="*/ 69056 h 431006"/>
              <a:gd name="connsiteX33" fmla="*/ 1593056 w 1593056"/>
              <a:gd name="connsiteY33" fmla="*/ 85725 h 431006"/>
              <a:gd name="connsiteX34" fmla="*/ 1585912 w 1593056"/>
              <a:gd name="connsiteY34" fmla="*/ 111919 h 431006"/>
              <a:gd name="connsiteX35" fmla="*/ 1569243 w 1593056"/>
              <a:gd name="connsiteY35" fmla="*/ 133350 h 431006"/>
              <a:gd name="connsiteX36" fmla="*/ 1519237 w 1593056"/>
              <a:gd name="connsiteY36" fmla="*/ 157162 h 431006"/>
              <a:gd name="connsiteX37" fmla="*/ 1454943 w 1593056"/>
              <a:gd name="connsiteY37" fmla="*/ 176212 h 431006"/>
              <a:gd name="connsiteX38" fmla="*/ 1266825 w 1593056"/>
              <a:gd name="connsiteY38" fmla="*/ 209550 h 431006"/>
              <a:gd name="connsiteX39" fmla="*/ 1062037 w 1593056"/>
              <a:gd name="connsiteY39" fmla="*/ 242887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93056" h="431006">
                <a:moveTo>
                  <a:pt x="1062037" y="242887"/>
                </a:moveTo>
                <a:lnTo>
                  <a:pt x="835818" y="278606"/>
                </a:lnTo>
                <a:lnTo>
                  <a:pt x="700087" y="311944"/>
                </a:lnTo>
                <a:lnTo>
                  <a:pt x="557212" y="335756"/>
                </a:lnTo>
                <a:lnTo>
                  <a:pt x="459581" y="359569"/>
                </a:lnTo>
                <a:lnTo>
                  <a:pt x="328612" y="397669"/>
                </a:lnTo>
                <a:lnTo>
                  <a:pt x="226218" y="428625"/>
                </a:lnTo>
                <a:lnTo>
                  <a:pt x="197643" y="431006"/>
                </a:lnTo>
                <a:lnTo>
                  <a:pt x="157162" y="421481"/>
                </a:lnTo>
                <a:lnTo>
                  <a:pt x="126206" y="404812"/>
                </a:lnTo>
                <a:lnTo>
                  <a:pt x="59531" y="342900"/>
                </a:lnTo>
                <a:lnTo>
                  <a:pt x="16668" y="292894"/>
                </a:lnTo>
                <a:lnTo>
                  <a:pt x="0" y="266700"/>
                </a:lnTo>
                <a:lnTo>
                  <a:pt x="0" y="247650"/>
                </a:lnTo>
                <a:lnTo>
                  <a:pt x="4762" y="238125"/>
                </a:lnTo>
                <a:lnTo>
                  <a:pt x="14287" y="233362"/>
                </a:lnTo>
                <a:lnTo>
                  <a:pt x="42862" y="240506"/>
                </a:lnTo>
                <a:lnTo>
                  <a:pt x="95250" y="254794"/>
                </a:lnTo>
                <a:lnTo>
                  <a:pt x="145256" y="261937"/>
                </a:lnTo>
                <a:lnTo>
                  <a:pt x="188118" y="264319"/>
                </a:lnTo>
                <a:lnTo>
                  <a:pt x="254793" y="257175"/>
                </a:lnTo>
                <a:lnTo>
                  <a:pt x="383381" y="240506"/>
                </a:lnTo>
                <a:lnTo>
                  <a:pt x="514350" y="216694"/>
                </a:lnTo>
                <a:lnTo>
                  <a:pt x="697706" y="176212"/>
                </a:lnTo>
                <a:lnTo>
                  <a:pt x="859631" y="138112"/>
                </a:lnTo>
                <a:lnTo>
                  <a:pt x="1085850" y="80962"/>
                </a:lnTo>
                <a:lnTo>
                  <a:pt x="1331118" y="14287"/>
                </a:lnTo>
                <a:lnTo>
                  <a:pt x="1376362" y="0"/>
                </a:lnTo>
                <a:cubicBezTo>
                  <a:pt x="1400965" y="1640"/>
                  <a:pt x="1425524" y="4762"/>
                  <a:pt x="1450181" y="4762"/>
                </a:cubicBezTo>
                <a:lnTo>
                  <a:pt x="1512093" y="19050"/>
                </a:lnTo>
                <a:lnTo>
                  <a:pt x="1547812" y="30956"/>
                </a:lnTo>
                <a:lnTo>
                  <a:pt x="1588293" y="54769"/>
                </a:lnTo>
                <a:lnTo>
                  <a:pt x="1593056" y="69056"/>
                </a:lnTo>
                <a:lnTo>
                  <a:pt x="1593056" y="85725"/>
                </a:lnTo>
                <a:lnTo>
                  <a:pt x="1585912" y="111919"/>
                </a:lnTo>
                <a:lnTo>
                  <a:pt x="1569243" y="133350"/>
                </a:lnTo>
                <a:lnTo>
                  <a:pt x="1519237" y="157162"/>
                </a:lnTo>
                <a:lnTo>
                  <a:pt x="1454943" y="176212"/>
                </a:lnTo>
                <a:lnTo>
                  <a:pt x="1266825" y="209550"/>
                </a:lnTo>
                <a:lnTo>
                  <a:pt x="1062037" y="2428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75826D5-D426-4078-9773-0F06DD28C1FD}"/>
              </a:ext>
            </a:extLst>
          </p:cNvPr>
          <p:cNvSpPr/>
          <p:nvPr/>
        </p:nvSpPr>
        <p:spPr>
          <a:xfrm>
            <a:off x="3205163" y="3402013"/>
            <a:ext cx="1866900" cy="484187"/>
          </a:xfrm>
          <a:custGeom>
            <a:avLst/>
            <a:gdLst>
              <a:gd name="connsiteX0" fmla="*/ 1145381 w 1866900"/>
              <a:gd name="connsiteY0" fmla="*/ 250032 h 483394"/>
              <a:gd name="connsiteX1" fmla="*/ 862012 w 1866900"/>
              <a:gd name="connsiteY1" fmla="*/ 297657 h 483394"/>
              <a:gd name="connsiteX2" fmla="*/ 750093 w 1866900"/>
              <a:gd name="connsiteY2" fmla="*/ 352425 h 483394"/>
              <a:gd name="connsiteX3" fmla="*/ 626268 w 1866900"/>
              <a:gd name="connsiteY3" fmla="*/ 376238 h 483394"/>
              <a:gd name="connsiteX4" fmla="*/ 492918 w 1866900"/>
              <a:gd name="connsiteY4" fmla="*/ 419100 h 483394"/>
              <a:gd name="connsiteX5" fmla="*/ 338137 w 1866900"/>
              <a:gd name="connsiteY5" fmla="*/ 471488 h 483394"/>
              <a:gd name="connsiteX6" fmla="*/ 314325 w 1866900"/>
              <a:gd name="connsiteY6" fmla="*/ 483394 h 483394"/>
              <a:gd name="connsiteX7" fmla="*/ 290512 w 1866900"/>
              <a:gd name="connsiteY7" fmla="*/ 483394 h 483394"/>
              <a:gd name="connsiteX8" fmla="*/ 259556 w 1866900"/>
              <a:gd name="connsiteY8" fmla="*/ 478632 h 483394"/>
              <a:gd name="connsiteX9" fmla="*/ 202406 w 1866900"/>
              <a:gd name="connsiteY9" fmla="*/ 452438 h 483394"/>
              <a:gd name="connsiteX10" fmla="*/ 109537 w 1866900"/>
              <a:gd name="connsiteY10" fmla="*/ 392907 h 483394"/>
              <a:gd name="connsiteX11" fmla="*/ 0 w 1866900"/>
              <a:gd name="connsiteY11" fmla="*/ 319088 h 483394"/>
              <a:gd name="connsiteX12" fmla="*/ 2381 w 1866900"/>
              <a:gd name="connsiteY12" fmla="*/ 230982 h 483394"/>
              <a:gd name="connsiteX13" fmla="*/ 76200 w 1866900"/>
              <a:gd name="connsiteY13" fmla="*/ 254794 h 483394"/>
              <a:gd name="connsiteX14" fmla="*/ 157162 w 1866900"/>
              <a:gd name="connsiteY14" fmla="*/ 269082 h 483394"/>
              <a:gd name="connsiteX15" fmla="*/ 209550 w 1866900"/>
              <a:gd name="connsiteY15" fmla="*/ 276225 h 483394"/>
              <a:gd name="connsiteX16" fmla="*/ 264318 w 1866900"/>
              <a:gd name="connsiteY16" fmla="*/ 273844 h 483394"/>
              <a:gd name="connsiteX17" fmla="*/ 378618 w 1866900"/>
              <a:gd name="connsiteY17" fmla="*/ 259557 h 483394"/>
              <a:gd name="connsiteX18" fmla="*/ 609600 w 1866900"/>
              <a:gd name="connsiteY18" fmla="*/ 216694 h 483394"/>
              <a:gd name="connsiteX19" fmla="*/ 812006 w 1866900"/>
              <a:gd name="connsiteY19" fmla="*/ 173832 h 483394"/>
              <a:gd name="connsiteX20" fmla="*/ 1162050 w 1866900"/>
              <a:gd name="connsiteY20" fmla="*/ 102394 h 483394"/>
              <a:gd name="connsiteX21" fmla="*/ 1416843 w 1866900"/>
              <a:gd name="connsiteY21" fmla="*/ 42863 h 483394"/>
              <a:gd name="connsiteX22" fmla="*/ 1509712 w 1866900"/>
              <a:gd name="connsiteY22" fmla="*/ 14288 h 483394"/>
              <a:gd name="connsiteX23" fmla="*/ 1552575 w 1866900"/>
              <a:gd name="connsiteY23" fmla="*/ 2382 h 483394"/>
              <a:gd name="connsiteX24" fmla="*/ 1602581 w 1866900"/>
              <a:gd name="connsiteY24" fmla="*/ 0 h 483394"/>
              <a:gd name="connsiteX25" fmla="*/ 1669256 w 1866900"/>
              <a:gd name="connsiteY25" fmla="*/ 14288 h 483394"/>
              <a:gd name="connsiteX26" fmla="*/ 1733550 w 1866900"/>
              <a:gd name="connsiteY26" fmla="*/ 38100 h 483394"/>
              <a:gd name="connsiteX27" fmla="*/ 1788318 w 1866900"/>
              <a:gd name="connsiteY27" fmla="*/ 61913 h 483394"/>
              <a:gd name="connsiteX28" fmla="*/ 1821656 w 1866900"/>
              <a:gd name="connsiteY28" fmla="*/ 80963 h 483394"/>
              <a:gd name="connsiteX29" fmla="*/ 1847850 w 1866900"/>
              <a:gd name="connsiteY29" fmla="*/ 102394 h 483394"/>
              <a:gd name="connsiteX30" fmla="*/ 1862137 w 1866900"/>
              <a:gd name="connsiteY30" fmla="*/ 121444 h 483394"/>
              <a:gd name="connsiteX31" fmla="*/ 1866900 w 1866900"/>
              <a:gd name="connsiteY31" fmla="*/ 147638 h 483394"/>
              <a:gd name="connsiteX32" fmla="*/ 1854993 w 1866900"/>
              <a:gd name="connsiteY32" fmla="*/ 169069 h 483394"/>
              <a:gd name="connsiteX33" fmla="*/ 1833562 w 1866900"/>
              <a:gd name="connsiteY33" fmla="*/ 180975 h 483394"/>
              <a:gd name="connsiteX34" fmla="*/ 1781175 w 1866900"/>
              <a:gd name="connsiteY34" fmla="*/ 195263 h 483394"/>
              <a:gd name="connsiteX35" fmla="*/ 1719262 w 1866900"/>
              <a:gd name="connsiteY35" fmla="*/ 204788 h 483394"/>
              <a:gd name="connsiteX36" fmla="*/ 1645443 w 1866900"/>
              <a:gd name="connsiteY36" fmla="*/ 207169 h 483394"/>
              <a:gd name="connsiteX37" fmla="*/ 1547812 w 1866900"/>
              <a:gd name="connsiteY37" fmla="*/ 209550 h 483394"/>
              <a:gd name="connsiteX38" fmla="*/ 1419225 w 1866900"/>
              <a:gd name="connsiteY38" fmla="*/ 221457 h 483394"/>
              <a:gd name="connsiteX39" fmla="*/ 1145381 w 1866900"/>
              <a:gd name="connsiteY39" fmla="*/ 250032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866900" h="483394">
                <a:moveTo>
                  <a:pt x="1145381" y="250032"/>
                </a:moveTo>
                <a:lnTo>
                  <a:pt x="862012" y="297657"/>
                </a:lnTo>
                <a:lnTo>
                  <a:pt x="750093" y="352425"/>
                </a:lnTo>
                <a:lnTo>
                  <a:pt x="626268" y="376238"/>
                </a:lnTo>
                <a:lnTo>
                  <a:pt x="492918" y="419100"/>
                </a:lnTo>
                <a:lnTo>
                  <a:pt x="338137" y="471488"/>
                </a:lnTo>
                <a:lnTo>
                  <a:pt x="314325" y="483394"/>
                </a:lnTo>
                <a:lnTo>
                  <a:pt x="290512" y="483394"/>
                </a:lnTo>
                <a:lnTo>
                  <a:pt x="259556" y="478632"/>
                </a:lnTo>
                <a:lnTo>
                  <a:pt x="202406" y="452438"/>
                </a:lnTo>
                <a:lnTo>
                  <a:pt x="109537" y="392907"/>
                </a:lnTo>
                <a:lnTo>
                  <a:pt x="0" y="319088"/>
                </a:lnTo>
                <a:cubicBezTo>
                  <a:pt x="794" y="289719"/>
                  <a:pt x="1587" y="260351"/>
                  <a:pt x="2381" y="230982"/>
                </a:cubicBezTo>
                <a:lnTo>
                  <a:pt x="76200" y="254794"/>
                </a:lnTo>
                <a:lnTo>
                  <a:pt x="157162" y="269082"/>
                </a:lnTo>
                <a:lnTo>
                  <a:pt x="209550" y="276225"/>
                </a:lnTo>
                <a:lnTo>
                  <a:pt x="264318" y="273844"/>
                </a:lnTo>
                <a:lnTo>
                  <a:pt x="378618" y="259557"/>
                </a:lnTo>
                <a:lnTo>
                  <a:pt x="609600" y="216694"/>
                </a:lnTo>
                <a:lnTo>
                  <a:pt x="812006" y="173832"/>
                </a:lnTo>
                <a:lnTo>
                  <a:pt x="1162050" y="102394"/>
                </a:lnTo>
                <a:lnTo>
                  <a:pt x="1416843" y="42863"/>
                </a:lnTo>
                <a:lnTo>
                  <a:pt x="1509712" y="14288"/>
                </a:lnTo>
                <a:lnTo>
                  <a:pt x="1552575" y="2382"/>
                </a:lnTo>
                <a:lnTo>
                  <a:pt x="1602581" y="0"/>
                </a:lnTo>
                <a:lnTo>
                  <a:pt x="1669256" y="14288"/>
                </a:lnTo>
                <a:lnTo>
                  <a:pt x="1733550" y="38100"/>
                </a:lnTo>
                <a:lnTo>
                  <a:pt x="1788318" y="61913"/>
                </a:lnTo>
                <a:lnTo>
                  <a:pt x="1821656" y="80963"/>
                </a:lnTo>
                <a:lnTo>
                  <a:pt x="1847850" y="102394"/>
                </a:lnTo>
                <a:lnTo>
                  <a:pt x="1862137" y="121444"/>
                </a:lnTo>
                <a:lnTo>
                  <a:pt x="1866900" y="147638"/>
                </a:lnTo>
                <a:lnTo>
                  <a:pt x="1854993" y="169069"/>
                </a:lnTo>
                <a:lnTo>
                  <a:pt x="1833562" y="180975"/>
                </a:lnTo>
                <a:lnTo>
                  <a:pt x="1781175" y="195263"/>
                </a:lnTo>
                <a:lnTo>
                  <a:pt x="1719262" y="204788"/>
                </a:lnTo>
                <a:lnTo>
                  <a:pt x="1645443" y="207169"/>
                </a:lnTo>
                <a:lnTo>
                  <a:pt x="1547812" y="209550"/>
                </a:lnTo>
                <a:lnTo>
                  <a:pt x="1419225" y="221457"/>
                </a:lnTo>
                <a:lnTo>
                  <a:pt x="1145381" y="2500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B5DB690-4EAD-4A89-8573-840511585BB3}"/>
              </a:ext>
            </a:extLst>
          </p:cNvPr>
          <p:cNvSpPr/>
          <p:nvPr/>
        </p:nvSpPr>
        <p:spPr>
          <a:xfrm rot="16200000">
            <a:off x="1407319" y="3417094"/>
            <a:ext cx="2930525" cy="849313"/>
          </a:xfrm>
          <a:custGeom>
            <a:avLst/>
            <a:gdLst>
              <a:gd name="connsiteX0" fmla="*/ 1932214 w 2930979"/>
              <a:gd name="connsiteY0" fmla="*/ 835478 h 849085"/>
              <a:gd name="connsiteX1" fmla="*/ 1787979 w 2930979"/>
              <a:gd name="connsiteY1" fmla="*/ 821871 h 849085"/>
              <a:gd name="connsiteX2" fmla="*/ 1649186 w 2930979"/>
              <a:gd name="connsiteY2" fmla="*/ 802821 h 849085"/>
              <a:gd name="connsiteX3" fmla="*/ 1559379 w 2930979"/>
              <a:gd name="connsiteY3" fmla="*/ 800100 h 849085"/>
              <a:gd name="connsiteX4" fmla="*/ 1368879 w 2930979"/>
              <a:gd name="connsiteY4" fmla="*/ 751114 h 849085"/>
              <a:gd name="connsiteX5" fmla="*/ 1240972 w 2930979"/>
              <a:gd name="connsiteY5" fmla="*/ 715735 h 849085"/>
              <a:gd name="connsiteX6" fmla="*/ 1123950 w 2930979"/>
              <a:gd name="connsiteY6" fmla="*/ 677635 h 849085"/>
              <a:gd name="connsiteX7" fmla="*/ 1031422 w 2930979"/>
              <a:gd name="connsiteY7" fmla="*/ 647700 h 849085"/>
              <a:gd name="connsiteX8" fmla="*/ 917122 w 2930979"/>
              <a:gd name="connsiteY8" fmla="*/ 604157 h 849085"/>
              <a:gd name="connsiteX9" fmla="*/ 835479 w 2930979"/>
              <a:gd name="connsiteY9" fmla="*/ 571500 h 849085"/>
              <a:gd name="connsiteX10" fmla="*/ 713014 w 2930979"/>
              <a:gd name="connsiteY10" fmla="*/ 511628 h 849085"/>
              <a:gd name="connsiteX11" fmla="*/ 595993 w 2930979"/>
              <a:gd name="connsiteY11" fmla="*/ 446314 h 849085"/>
              <a:gd name="connsiteX12" fmla="*/ 459922 w 2930979"/>
              <a:gd name="connsiteY12" fmla="*/ 361950 h 849085"/>
              <a:gd name="connsiteX13" fmla="*/ 345622 w 2930979"/>
              <a:gd name="connsiteY13" fmla="*/ 288471 h 849085"/>
              <a:gd name="connsiteX14" fmla="*/ 231322 w 2930979"/>
              <a:gd name="connsiteY14" fmla="*/ 209550 h 849085"/>
              <a:gd name="connsiteX15" fmla="*/ 106136 w 2930979"/>
              <a:gd name="connsiteY15" fmla="*/ 127907 h 849085"/>
              <a:gd name="connsiteX16" fmla="*/ 35379 w 2930979"/>
              <a:gd name="connsiteY16" fmla="*/ 78921 h 849085"/>
              <a:gd name="connsiteX17" fmla="*/ 19050 w 2930979"/>
              <a:gd name="connsiteY17" fmla="*/ 65314 h 849085"/>
              <a:gd name="connsiteX18" fmla="*/ 2722 w 2930979"/>
              <a:gd name="connsiteY18" fmla="*/ 40821 h 849085"/>
              <a:gd name="connsiteX19" fmla="*/ 0 w 2930979"/>
              <a:gd name="connsiteY19" fmla="*/ 16328 h 849085"/>
              <a:gd name="connsiteX20" fmla="*/ 8164 w 2930979"/>
              <a:gd name="connsiteY20" fmla="*/ 2721 h 849085"/>
              <a:gd name="connsiteX21" fmla="*/ 24493 w 2930979"/>
              <a:gd name="connsiteY21" fmla="*/ 0 h 849085"/>
              <a:gd name="connsiteX22" fmla="*/ 68036 w 2930979"/>
              <a:gd name="connsiteY22" fmla="*/ 19050 h 849085"/>
              <a:gd name="connsiteX23" fmla="*/ 206829 w 2930979"/>
              <a:gd name="connsiteY23" fmla="*/ 100693 h 849085"/>
              <a:gd name="connsiteX24" fmla="*/ 361950 w 2930979"/>
              <a:gd name="connsiteY24" fmla="*/ 185057 h 849085"/>
              <a:gd name="connsiteX25" fmla="*/ 473529 w 2930979"/>
              <a:gd name="connsiteY25" fmla="*/ 244928 h 849085"/>
              <a:gd name="connsiteX26" fmla="*/ 574222 w 2930979"/>
              <a:gd name="connsiteY26" fmla="*/ 293914 h 849085"/>
              <a:gd name="connsiteX27" fmla="*/ 666750 w 2930979"/>
              <a:gd name="connsiteY27" fmla="*/ 334735 h 849085"/>
              <a:gd name="connsiteX28" fmla="*/ 762000 w 2930979"/>
              <a:gd name="connsiteY28" fmla="*/ 372835 h 849085"/>
              <a:gd name="connsiteX29" fmla="*/ 859972 w 2930979"/>
              <a:gd name="connsiteY29" fmla="*/ 410935 h 849085"/>
              <a:gd name="connsiteX30" fmla="*/ 996043 w 2930979"/>
              <a:gd name="connsiteY30" fmla="*/ 459921 h 849085"/>
              <a:gd name="connsiteX31" fmla="*/ 1069522 w 2930979"/>
              <a:gd name="connsiteY31" fmla="*/ 481693 h 849085"/>
              <a:gd name="connsiteX32" fmla="*/ 1189264 w 2930979"/>
              <a:gd name="connsiteY32" fmla="*/ 514350 h 849085"/>
              <a:gd name="connsiteX33" fmla="*/ 1319893 w 2930979"/>
              <a:gd name="connsiteY33" fmla="*/ 536121 h 849085"/>
              <a:gd name="connsiteX34" fmla="*/ 1415143 w 2930979"/>
              <a:gd name="connsiteY34" fmla="*/ 549728 h 849085"/>
              <a:gd name="connsiteX35" fmla="*/ 1559379 w 2930979"/>
              <a:gd name="connsiteY35" fmla="*/ 568778 h 849085"/>
              <a:gd name="connsiteX36" fmla="*/ 1777093 w 2930979"/>
              <a:gd name="connsiteY36" fmla="*/ 585107 h 849085"/>
              <a:gd name="connsiteX37" fmla="*/ 2030186 w 2930979"/>
              <a:gd name="connsiteY37" fmla="*/ 598714 h 849085"/>
              <a:gd name="connsiteX38" fmla="*/ 2286000 w 2930979"/>
              <a:gd name="connsiteY38" fmla="*/ 601435 h 849085"/>
              <a:gd name="connsiteX39" fmla="*/ 2481943 w 2930979"/>
              <a:gd name="connsiteY39" fmla="*/ 598714 h 849085"/>
              <a:gd name="connsiteX40" fmla="*/ 2579914 w 2930979"/>
              <a:gd name="connsiteY40" fmla="*/ 590550 h 849085"/>
              <a:gd name="connsiteX41" fmla="*/ 2620736 w 2930979"/>
              <a:gd name="connsiteY41" fmla="*/ 582385 h 849085"/>
              <a:gd name="connsiteX42" fmla="*/ 2672443 w 2930979"/>
              <a:gd name="connsiteY42" fmla="*/ 563335 h 849085"/>
              <a:gd name="connsiteX43" fmla="*/ 2745922 w 2930979"/>
              <a:gd name="connsiteY43" fmla="*/ 522514 h 849085"/>
              <a:gd name="connsiteX44" fmla="*/ 2833007 w 2930979"/>
              <a:gd name="connsiteY44" fmla="*/ 459921 h 849085"/>
              <a:gd name="connsiteX45" fmla="*/ 2868386 w 2930979"/>
              <a:gd name="connsiteY45" fmla="*/ 432707 h 849085"/>
              <a:gd name="connsiteX46" fmla="*/ 2895600 w 2930979"/>
              <a:gd name="connsiteY46" fmla="*/ 413657 h 849085"/>
              <a:gd name="connsiteX47" fmla="*/ 2914650 w 2930979"/>
              <a:gd name="connsiteY47" fmla="*/ 408214 h 849085"/>
              <a:gd name="connsiteX48" fmla="*/ 2925536 w 2930979"/>
              <a:gd name="connsiteY48" fmla="*/ 413657 h 849085"/>
              <a:gd name="connsiteX49" fmla="*/ 2930979 w 2930979"/>
              <a:gd name="connsiteY49" fmla="*/ 435428 h 849085"/>
              <a:gd name="connsiteX50" fmla="*/ 2917372 w 2930979"/>
              <a:gd name="connsiteY50" fmla="*/ 517071 h 849085"/>
              <a:gd name="connsiteX51" fmla="*/ 2892879 w 2930979"/>
              <a:gd name="connsiteY51" fmla="*/ 609600 h 849085"/>
              <a:gd name="connsiteX52" fmla="*/ 2854779 w 2930979"/>
              <a:gd name="connsiteY52" fmla="*/ 699407 h 849085"/>
              <a:gd name="connsiteX53" fmla="*/ 2819400 w 2930979"/>
              <a:gd name="connsiteY53" fmla="*/ 808264 h 849085"/>
              <a:gd name="connsiteX54" fmla="*/ 2664279 w 2930979"/>
              <a:gd name="connsiteY54" fmla="*/ 821871 h 849085"/>
              <a:gd name="connsiteX55" fmla="*/ 2495550 w 2930979"/>
              <a:gd name="connsiteY55" fmla="*/ 840921 h 849085"/>
              <a:gd name="connsiteX56" fmla="*/ 2343150 w 2930979"/>
              <a:gd name="connsiteY56" fmla="*/ 849085 h 849085"/>
              <a:gd name="connsiteX57" fmla="*/ 2149929 w 2930979"/>
              <a:gd name="connsiteY57" fmla="*/ 846364 h 849085"/>
              <a:gd name="connsiteX58" fmla="*/ 1932214 w 2930979"/>
              <a:gd name="connsiteY58" fmla="*/ 835478 h 849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30979" h="849085">
                <a:moveTo>
                  <a:pt x="1932214" y="835478"/>
                </a:moveTo>
                <a:lnTo>
                  <a:pt x="1787979" y="821871"/>
                </a:lnTo>
                <a:lnTo>
                  <a:pt x="1649186" y="802821"/>
                </a:lnTo>
                <a:lnTo>
                  <a:pt x="1559379" y="800100"/>
                </a:lnTo>
                <a:lnTo>
                  <a:pt x="1368879" y="751114"/>
                </a:lnTo>
                <a:lnTo>
                  <a:pt x="1240972" y="715735"/>
                </a:lnTo>
                <a:lnTo>
                  <a:pt x="1123950" y="677635"/>
                </a:lnTo>
                <a:lnTo>
                  <a:pt x="1031422" y="647700"/>
                </a:lnTo>
                <a:lnTo>
                  <a:pt x="917122" y="604157"/>
                </a:lnTo>
                <a:lnTo>
                  <a:pt x="835479" y="571500"/>
                </a:lnTo>
                <a:lnTo>
                  <a:pt x="713014" y="511628"/>
                </a:lnTo>
                <a:lnTo>
                  <a:pt x="595993" y="446314"/>
                </a:lnTo>
                <a:lnTo>
                  <a:pt x="459922" y="361950"/>
                </a:lnTo>
                <a:lnTo>
                  <a:pt x="345622" y="288471"/>
                </a:lnTo>
                <a:lnTo>
                  <a:pt x="231322" y="209550"/>
                </a:lnTo>
                <a:lnTo>
                  <a:pt x="106136" y="127907"/>
                </a:lnTo>
                <a:lnTo>
                  <a:pt x="35379" y="78921"/>
                </a:lnTo>
                <a:lnTo>
                  <a:pt x="19050" y="65314"/>
                </a:lnTo>
                <a:lnTo>
                  <a:pt x="2722" y="40821"/>
                </a:lnTo>
                <a:lnTo>
                  <a:pt x="0" y="16328"/>
                </a:lnTo>
                <a:lnTo>
                  <a:pt x="8164" y="2721"/>
                </a:lnTo>
                <a:lnTo>
                  <a:pt x="24493" y="0"/>
                </a:lnTo>
                <a:lnTo>
                  <a:pt x="68036" y="19050"/>
                </a:lnTo>
                <a:lnTo>
                  <a:pt x="206829" y="100693"/>
                </a:lnTo>
                <a:lnTo>
                  <a:pt x="361950" y="185057"/>
                </a:lnTo>
                <a:lnTo>
                  <a:pt x="473529" y="244928"/>
                </a:lnTo>
                <a:lnTo>
                  <a:pt x="574222" y="293914"/>
                </a:lnTo>
                <a:lnTo>
                  <a:pt x="666750" y="334735"/>
                </a:lnTo>
                <a:lnTo>
                  <a:pt x="762000" y="372835"/>
                </a:lnTo>
                <a:lnTo>
                  <a:pt x="859972" y="410935"/>
                </a:lnTo>
                <a:lnTo>
                  <a:pt x="996043" y="459921"/>
                </a:lnTo>
                <a:lnTo>
                  <a:pt x="1069522" y="481693"/>
                </a:lnTo>
                <a:lnTo>
                  <a:pt x="1189264" y="514350"/>
                </a:lnTo>
                <a:lnTo>
                  <a:pt x="1319893" y="536121"/>
                </a:lnTo>
                <a:lnTo>
                  <a:pt x="1415143" y="549728"/>
                </a:lnTo>
                <a:lnTo>
                  <a:pt x="1559379" y="568778"/>
                </a:lnTo>
                <a:lnTo>
                  <a:pt x="1777093" y="585107"/>
                </a:lnTo>
                <a:lnTo>
                  <a:pt x="2030186" y="598714"/>
                </a:lnTo>
                <a:lnTo>
                  <a:pt x="2286000" y="601435"/>
                </a:lnTo>
                <a:lnTo>
                  <a:pt x="2481943" y="598714"/>
                </a:lnTo>
                <a:lnTo>
                  <a:pt x="2579914" y="590550"/>
                </a:lnTo>
                <a:lnTo>
                  <a:pt x="2620736" y="582385"/>
                </a:lnTo>
                <a:lnTo>
                  <a:pt x="2672443" y="563335"/>
                </a:lnTo>
                <a:lnTo>
                  <a:pt x="2745922" y="522514"/>
                </a:lnTo>
                <a:lnTo>
                  <a:pt x="2833007" y="459921"/>
                </a:lnTo>
                <a:lnTo>
                  <a:pt x="2868386" y="432707"/>
                </a:lnTo>
                <a:lnTo>
                  <a:pt x="2895600" y="413657"/>
                </a:lnTo>
                <a:lnTo>
                  <a:pt x="2914650" y="408214"/>
                </a:lnTo>
                <a:lnTo>
                  <a:pt x="2925536" y="413657"/>
                </a:lnTo>
                <a:lnTo>
                  <a:pt x="2930979" y="435428"/>
                </a:lnTo>
                <a:lnTo>
                  <a:pt x="2917372" y="517071"/>
                </a:lnTo>
                <a:lnTo>
                  <a:pt x="2892879" y="609600"/>
                </a:lnTo>
                <a:lnTo>
                  <a:pt x="2854779" y="699407"/>
                </a:lnTo>
                <a:lnTo>
                  <a:pt x="2819400" y="808264"/>
                </a:lnTo>
                <a:lnTo>
                  <a:pt x="2664279" y="821871"/>
                </a:lnTo>
                <a:lnTo>
                  <a:pt x="2495550" y="840921"/>
                </a:lnTo>
                <a:lnTo>
                  <a:pt x="2343150" y="849085"/>
                </a:lnTo>
                <a:lnTo>
                  <a:pt x="2149929" y="846364"/>
                </a:lnTo>
                <a:lnTo>
                  <a:pt x="1932214" y="83547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279570C-ED68-484E-874D-8D87F89659E2}"/>
              </a:ext>
            </a:extLst>
          </p:cNvPr>
          <p:cNvSpPr/>
          <p:nvPr/>
        </p:nvSpPr>
        <p:spPr>
          <a:xfrm rot="16200000">
            <a:off x="4695032" y="3123406"/>
            <a:ext cx="2217738" cy="428625"/>
          </a:xfrm>
          <a:custGeom>
            <a:avLst/>
            <a:gdLst>
              <a:gd name="connsiteX0" fmla="*/ 1200150 w 2216944"/>
              <a:gd name="connsiteY0" fmla="*/ 383381 h 428625"/>
              <a:gd name="connsiteX1" fmla="*/ 795337 w 2216944"/>
              <a:gd name="connsiteY1" fmla="*/ 385763 h 428625"/>
              <a:gd name="connsiteX2" fmla="*/ 635794 w 2216944"/>
              <a:gd name="connsiteY2" fmla="*/ 385763 h 428625"/>
              <a:gd name="connsiteX3" fmla="*/ 576262 w 2216944"/>
              <a:gd name="connsiteY3" fmla="*/ 392906 h 428625"/>
              <a:gd name="connsiteX4" fmla="*/ 507206 w 2216944"/>
              <a:gd name="connsiteY4" fmla="*/ 395288 h 428625"/>
              <a:gd name="connsiteX5" fmla="*/ 421481 w 2216944"/>
              <a:gd name="connsiteY5" fmla="*/ 390525 h 428625"/>
              <a:gd name="connsiteX6" fmla="*/ 354806 w 2216944"/>
              <a:gd name="connsiteY6" fmla="*/ 381000 h 428625"/>
              <a:gd name="connsiteX7" fmla="*/ 278606 w 2216944"/>
              <a:gd name="connsiteY7" fmla="*/ 371475 h 428625"/>
              <a:gd name="connsiteX8" fmla="*/ 204787 w 2216944"/>
              <a:gd name="connsiteY8" fmla="*/ 357188 h 428625"/>
              <a:gd name="connsiteX9" fmla="*/ 133350 w 2216944"/>
              <a:gd name="connsiteY9" fmla="*/ 342900 h 428625"/>
              <a:gd name="connsiteX10" fmla="*/ 76200 w 2216944"/>
              <a:gd name="connsiteY10" fmla="*/ 328613 h 428625"/>
              <a:gd name="connsiteX11" fmla="*/ 38100 w 2216944"/>
              <a:gd name="connsiteY11" fmla="*/ 314325 h 428625"/>
              <a:gd name="connsiteX12" fmla="*/ 11906 w 2216944"/>
              <a:gd name="connsiteY12" fmla="*/ 297656 h 428625"/>
              <a:gd name="connsiteX13" fmla="*/ 0 w 2216944"/>
              <a:gd name="connsiteY13" fmla="*/ 285750 h 428625"/>
              <a:gd name="connsiteX14" fmla="*/ 0 w 2216944"/>
              <a:gd name="connsiteY14" fmla="*/ 254794 h 428625"/>
              <a:gd name="connsiteX15" fmla="*/ 14287 w 2216944"/>
              <a:gd name="connsiteY15" fmla="*/ 230981 h 428625"/>
              <a:gd name="connsiteX16" fmla="*/ 59531 w 2216944"/>
              <a:gd name="connsiteY16" fmla="*/ 197644 h 428625"/>
              <a:gd name="connsiteX17" fmla="*/ 119062 w 2216944"/>
              <a:gd name="connsiteY17" fmla="*/ 171450 h 428625"/>
              <a:gd name="connsiteX18" fmla="*/ 188119 w 2216944"/>
              <a:gd name="connsiteY18" fmla="*/ 145256 h 428625"/>
              <a:gd name="connsiteX19" fmla="*/ 259556 w 2216944"/>
              <a:gd name="connsiteY19" fmla="*/ 126206 h 428625"/>
              <a:gd name="connsiteX20" fmla="*/ 319087 w 2216944"/>
              <a:gd name="connsiteY20" fmla="*/ 119063 h 428625"/>
              <a:gd name="connsiteX21" fmla="*/ 364331 w 2216944"/>
              <a:gd name="connsiteY21" fmla="*/ 121444 h 428625"/>
              <a:gd name="connsiteX22" fmla="*/ 428625 w 2216944"/>
              <a:gd name="connsiteY22" fmla="*/ 138113 h 428625"/>
              <a:gd name="connsiteX23" fmla="*/ 511969 w 2216944"/>
              <a:gd name="connsiteY23" fmla="*/ 152400 h 428625"/>
              <a:gd name="connsiteX24" fmla="*/ 626269 w 2216944"/>
              <a:gd name="connsiteY24" fmla="*/ 161925 h 428625"/>
              <a:gd name="connsiteX25" fmla="*/ 857250 w 2216944"/>
              <a:gd name="connsiteY25" fmla="*/ 159544 h 428625"/>
              <a:gd name="connsiteX26" fmla="*/ 1243012 w 2216944"/>
              <a:gd name="connsiteY26" fmla="*/ 161925 h 428625"/>
              <a:gd name="connsiteX27" fmla="*/ 1585912 w 2216944"/>
              <a:gd name="connsiteY27" fmla="*/ 159544 h 428625"/>
              <a:gd name="connsiteX28" fmla="*/ 1726406 w 2216944"/>
              <a:gd name="connsiteY28" fmla="*/ 161925 h 428625"/>
              <a:gd name="connsiteX29" fmla="*/ 1814512 w 2216944"/>
              <a:gd name="connsiteY29" fmla="*/ 157163 h 428625"/>
              <a:gd name="connsiteX30" fmla="*/ 1878806 w 2216944"/>
              <a:gd name="connsiteY30" fmla="*/ 150019 h 428625"/>
              <a:gd name="connsiteX31" fmla="*/ 1935956 w 2216944"/>
              <a:gd name="connsiteY31" fmla="*/ 138113 h 428625"/>
              <a:gd name="connsiteX32" fmla="*/ 2002631 w 2216944"/>
              <a:gd name="connsiteY32" fmla="*/ 119063 h 428625"/>
              <a:gd name="connsiteX33" fmla="*/ 2062162 w 2216944"/>
              <a:gd name="connsiteY33" fmla="*/ 92869 h 428625"/>
              <a:gd name="connsiteX34" fmla="*/ 2100262 w 2216944"/>
              <a:gd name="connsiteY34" fmla="*/ 66675 h 428625"/>
              <a:gd name="connsiteX35" fmla="*/ 2121694 w 2216944"/>
              <a:gd name="connsiteY35" fmla="*/ 38100 h 428625"/>
              <a:gd name="connsiteX36" fmla="*/ 2138362 w 2216944"/>
              <a:gd name="connsiteY36" fmla="*/ 19050 h 428625"/>
              <a:gd name="connsiteX37" fmla="*/ 2166937 w 2216944"/>
              <a:gd name="connsiteY37" fmla="*/ 4763 h 428625"/>
              <a:gd name="connsiteX38" fmla="*/ 2195512 w 2216944"/>
              <a:gd name="connsiteY38" fmla="*/ 0 h 428625"/>
              <a:gd name="connsiteX39" fmla="*/ 2209800 w 2216944"/>
              <a:gd name="connsiteY39" fmla="*/ 2381 h 428625"/>
              <a:gd name="connsiteX40" fmla="*/ 2216944 w 2216944"/>
              <a:gd name="connsiteY40" fmla="*/ 9525 h 428625"/>
              <a:gd name="connsiteX41" fmla="*/ 2214562 w 2216944"/>
              <a:gd name="connsiteY41" fmla="*/ 28575 h 428625"/>
              <a:gd name="connsiteX42" fmla="*/ 2197894 w 2216944"/>
              <a:gd name="connsiteY42" fmla="*/ 92869 h 428625"/>
              <a:gd name="connsiteX43" fmla="*/ 2166937 w 2216944"/>
              <a:gd name="connsiteY43" fmla="*/ 173831 h 428625"/>
              <a:gd name="connsiteX44" fmla="*/ 2128837 w 2216944"/>
              <a:gd name="connsiteY44" fmla="*/ 245269 h 428625"/>
              <a:gd name="connsiteX45" fmla="*/ 2085975 w 2216944"/>
              <a:gd name="connsiteY45" fmla="*/ 314325 h 428625"/>
              <a:gd name="connsiteX46" fmla="*/ 2028825 w 2216944"/>
              <a:gd name="connsiteY46" fmla="*/ 378619 h 428625"/>
              <a:gd name="connsiteX47" fmla="*/ 1988344 w 2216944"/>
              <a:gd name="connsiteY47" fmla="*/ 414338 h 428625"/>
              <a:gd name="connsiteX48" fmla="*/ 1962150 w 2216944"/>
              <a:gd name="connsiteY48" fmla="*/ 426244 h 428625"/>
              <a:gd name="connsiteX49" fmla="*/ 1935956 w 2216944"/>
              <a:gd name="connsiteY49" fmla="*/ 428625 h 428625"/>
              <a:gd name="connsiteX50" fmla="*/ 1900237 w 2216944"/>
              <a:gd name="connsiteY50" fmla="*/ 428625 h 428625"/>
              <a:gd name="connsiteX51" fmla="*/ 1866900 w 2216944"/>
              <a:gd name="connsiteY51" fmla="*/ 416719 h 428625"/>
              <a:gd name="connsiteX52" fmla="*/ 1819275 w 2216944"/>
              <a:gd name="connsiteY52" fmla="*/ 400050 h 428625"/>
              <a:gd name="connsiteX53" fmla="*/ 1750219 w 2216944"/>
              <a:gd name="connsiteY53" fmla="*/ 388144 h 428625"/>
              <a:gd name="connsiteX54" fmla="*/ 1557337 w 2216944"/>
              <a:gd name="connsiteY54" fmla="*/ 383381 h 428625"/>
              <a:gd name="connsiteX55" fmla="*/ 1200150 w 2216944"/>
              <a:gd name="connsiteY55" fmla="*/ 383381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16944" h="428625">
                <a:moveTo>
                  <a:pt x="1200150" y="383381"/>
                </a:moveTo>
                <a:lnTo>
                  <a:pt x="795337" y="385763"/>
                </a:lnTo>
                <a:lnTo>
                  <a:pt x="635794" y="385763"/>
                </a:lnTo>
                <a:lnTo>
                  <a:pt x="576262" y="392906"/>
                </a:lnTo>
                <a:lnTo>
                  <a:pt x="507206" y="395288"/>
                </a:lnTo>
                <a:lnTo>
                  <a:pt x="421481" y="390525"/>
                </a:lnTo>
                <a:lnTo>
                  <a:pt x="354806" y="381000"/>
                </a:lnTo>
                <a:lnTo>
                  <a:pt x="278606" y="371475"/>
                </a:lnTo>
                <a:lnTo>
                  <a:pt x="204787" y="357188"/>
                </a:lnTo>
                <a:lnTo>
                  <a:pt x="133350" y="342900"/>
                </a:lnTo>
                <a:lnTo>
                  <a:pt x="76200" y="328613"/>
                </a:lnTo>
                <a:lnTo>
                  <a:pt x="38100" y="314325"/>
                </a:lnTo>
                <a:lnTo>
                  <a:pt x="11906" y="297656"/>
                </a:lnTo>
                <a:lnTo>
                  <a:pt x="0" y="285750"/>
                </a:lnTo>
                <a:lnTo>
                  <a:pt x="0" y="254794"/>
                </a:lnTo>
                <a:lnTo>
                  <a:pt x="14287" y="230981"/>
                </a:lnTo>
                <a:lnTo>
                  <a:pt x="59531" y="197644"/>
                </a:lnTo>
                <a:lnTo>
                  <a:pt x="119062" y="171450"/>
                </a:lnTo>
                <a:lnTo>
                  <a:pt x="188119" y="145256"/>
                </a:lnTo>
                <a:lnTo>
                  <a:pt x="259556" y="126206"/>
                </a:lnTo>
                <a:lnTo>
                  <a:pt x="319087" y="119063"/>
                </a:lnTo>
                <a:lnTo>
                  <a:pt x="364331" y="121444"/>
                </a:lnTo>
                <a:lnTo>
                  <a:pt x="428625" y="138113"/>
                </a:lnTo>
                <a:lnTo>
                  <a:pt x="511969" y="152400"/>
                </a:lnTo>
                <a:lnTo>
                  <a:pt x="626269" y="161925"/>
                </a:lnTo>
                <a:lnTo>
                  <a:pt x="857250" y="159544"/>
                </a:lnTo>
                <a:lnTo>
                  <a:pt x="1243012" y="161925"/>
                </a:lnTo>
                <a:lnTo>
                  <a:pt x="1585912" y="159544"/>
                </a:lnTo>
                <a:lnTo>
                  <a:pt x="1726406" y="161925"/>
                </a:lnTo>
                <a:lnTo>
                  <a:pt x="1814512" y="157163"/>
                </a:lnTo>
                <a:lnTo>
                  <a:pt x="1878806" y="150019"/>
                </a:lnTo>
                <a:lnTo>
                  <a:pt x="1935956" y="138113"/>
                </a:lnTo>
                <a:lnTo>
                  <a:pt x="2002631" y="119063"/>
                </a:lnTo>
                <a:lnTo>
                  <a:pt x="2062162" y="92869"/>
                </a:lnTo>
                <a:lnTo>
                  <a:pt x="2100262" y="66675"/>
                </a:lnTo>
                <a:lnTo>
                  <a:pt x="2121694" y="38100"/>
                </a:lnTo>
                <a:lnTo>
                  <a:pt x="2138362" y="19050"/>
                </a:lnTo>
                <a:lnTo>
                  <a:pt x="2166937" y="4763"/>
                </a:lnTo>
                <a:lnTo>
                  <a:pt x="2195512" y="0"/>
                </a:lnTo>
                <a:lnTo>
                  <a:pt x="2209800" y="2381"/>
                </a:lnTo>
                <a:lnTo>
                  <a:pt x="2216944" y="9525"/>
                </a:lnTo>
                <a:lnTo>
                  <a:pt x="2214562" y="28575"/>
                </a:lnTo>
                <a:lnTo>
                  <a:pt x="2197894" y="92869"/>
                </a:lnTo>
                <a:lnTo>
                  <a:pt x="2166937" y="173831"/>
                </a:lnTo>
                <a:lnTo>
                  <a:pt x="2128837" y="245269"/>
                </a:lnTo>
                <a:lnTo>
                  <a:pt x="2085975" y="314325"/>
                </a:lnTo>
                <a:lnTo>
                  <a:pt x="2028825" y="378619"/>
                </a:lnTo>
                <a:lnTo>
                  <a:pt x="1988344" y="414338"/>
                </a:lnTo>
                <a:lnTo>
                  <a:pt x="1962150" y="426244"/>
                </a:lnTo>
                <a:lnTo>
                  <a:pt x="1935956" y="428625"/>
                </a:lnTo>
                <a:lnTo>
                  <a:pt x="1900237" y="428625"/>
                </a:lnTo>
                <a:lnTo>
                  <a:pt x="1866900" y="416719"/>
                </a:lnTo>
                <a:lnTo>
                  <a:pt x="1819275" y="400050"/>
                </a:lnTo>
                <a:lnTo>
                  <a:pt x="1750219" y="388144"/>
                </a:lnTo>
                <a:lnTo>
                  <a:pt x="1557337" y="383381"/>
                </a:lnTo>
                <a:lnTo>
                  <a:pt x="1200150" y="3833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B087833-16E2-4323-9112-F1F15F9ABC01}"/>
              </a:ext>
            </a:extLst>
          </p:cNvPr>
          <p:cNvSpPr/>
          <p:nvPr/>
        </p:nvSpPr>
        <p:spPr>
          <a:xfrm rot="16200000">
            <a:off x="4515644" y="3464719"/>
            <a:ext cx="4584700" cy="554038"/>
          </a:xfrm>
          <a:custGeom>
            <a:avLst/>
            <a:gdLst>
              <a:gd name="connsiteX0" fmla="*/ 2391508 w 4584413"/>
              <a:gd name="connsiteY0" fmla="*/ 467544 h 554433"/>
              <a:gd name="connsiteX1" fmla="*/ 1837075 w 4584413"/>
              <a:gd name="connsiteY1" fmla="*/ 471682 h 554433"/>
              <a:gd name="connsiteX2" fmla="*/ 1324018 w 4584413"/>
              <a:gd name="connsiteY2" fmla="*/ 467544 h 554433"/>
              <a:gd name="connsiteX3" fmla="*/ 864749 w 4584413"/>
              <a:gd name="connsiteY3" fmla="*/ 467544 h 554433"/>
              <a:gd name="connsiteX4" fmla="*/ 670284 w 4584413"/>
              <a:gd name="connsiteY4" fmla="*/ 471682 h 554433"/>
              <a:gd name="connsiteX5" fmla="*/ 616496 w 4584413"/>
              <a:gd name="connsiteY5" fmla="*/ 471682 h 554433"/>
              <a:gd name="connsiteX6" fmla="*/ 529607 w 4584413"/>
              <a:gd name="connsiteY6" fmla="*/ 459269 h 554433"/>
              <a:gd name="connsiteX7" fmla="*/ 455131 w 4584413"/>
              <a:gd name="connsiteY7" fmla="*/ 450994 h 554433"/>
              <a:gd name="connsiteX8" fmla="*/ 372380 w 4584413"/>
              <a:gd name="connsiteY8" fmla="*/ 430306 h 554433"/>
              <a:gd name="connsiteX9" fmla="*/ 244116 w 4584413"/>
              <a:gd name="connsiteY9" fmla="*/ 388931 h 554433"/>
              <a:gd name="connsiteX10" fmla="*/ 119989 w 4584413"/>
              <a:gd name="connsiteY10" fmla="*/ 331005 h 554433"/>
              <a:gd name="connsiteX11" fmla="*/ 62063 w 4584413"/>
              <a:gd name="connsiteY11" fmla="*/ 297904 h 554433"/>
              <a:gd name="connsiteX12" fmla="*/ 28963 w 4584413"/>
              <a:gd name="connsiteY12" fmla="*/ 268942 h 554433"/>
              <a:gd name="connsiteX13" fmla="*/ 8275 w 4584413"/>
              <a:gd name="connsiteY13" fmla="*/ 239979 h 554433"/>
              <a:gd name="connsiteX14" fmla="*/ 0 w 4584413"/>
              <a:gd name="connsiteY14" fmla="*/ 219291 h 554433"/>
              <a:gd name="connsiteX15" fmla="*/ 0 w 4584413"/>
              <a:gd name="connsiteY15" fmla="*/ 194466 h 554433"/>
              <a:gd name="connsiteX16" fmla="*/ 16550 w 4584413"/>
              <a:gd name="connsiteY16" fmla="*/ 169640 h 554433"/>
              <a:gd name="connsiteX17" fmla="*/ 49651 w 4584413"/>
              <a:gd name="connsiteY17" fmla="*/ 140677 h 554433"/>
              <a:gd name="connsiteX18" fmla="*/ 124127 w 4584413"/>
              <a:gd name="connsiteY18" fmla="*/ 95164 h 554433"/>
              <a:gd name="connsiteX19" fmla="*/ 190327 w 4584413"/>
              <a:gd name="connsiteY19" fmla="*/ 57926 h 554433"/>
              <a:gd name="connsiteX20" fmla="*/ 637184 w 4584413"/>
              <a:gd name="connsiteY20" fmla="*/ 161365 h 554433"/>
              <a:gd name="connsiteX21" fmla="*/ 686834 w 4584413"/>
              <a:gd name="connsiteY21" fmla="*/ 186190 h 554433"/>
              <a:gd name="connsiteX22" fmla="*/ 740623 w 4584413"/>
              <a:gd name="connsiteY22" fmla="*/ 198603 h 554433"/>
              <a:gd name="connsiteX23" fmla="*/ 815099 w 4584413"/>
              <a:gd name="connsiteY23" fmla="*/ 202741 h 554433"/>
              <a:gd name="connsiteX24" fmla="*/ 1241267 w 4584413"/>
              <a:gd name="connsiteY24" fmla="*/ 211016 h 554433"/>
              <a:gd name="connsiteX25" fmla="*/ 1820525 w 4584413"/>
              <a:gd name="connsiteY25" fmla="*/ 219291 h 554433"/>
              <a:gd name="connsiteX26" fmla="*/ 2610798 w 4584413"/>
              <a:gd name="connsiteY26" fmla="*/ 219291 h 554433"/>
              <a:gd name="connsiteX27" fmla="*/ 3442447 w 4584413"/>
              <a:gd name="connsiteY27" fmla="*/ 215153 h 554433"/>
              <a:gd name="connsiteX28" fmla="*/ 4071356 w 4584413"/>
              <a:gd name="connsiteY28" fmla="*/ 202741 h 554433"/>
              <a:gd name="connsiteX29" fmla="*/ 4170657 w 4584413"/>
              <a:gd name="connsiteY29" fmla="*/ 194466 h 554433"/>
              <a:gd name="connsiteX30" fmla="*/ 4274096 w 4584413"/>
              <a:gd name="connsiteY30" fmla="*/ 169640 h 554433"/>
              <a:gd name="connsiteX31" fmla="*/ 4352709 w 4584413"/>
              <a:gd name="connsiteY31" fmla="*/ 136540 h 554433"/>
              <a:gd name="connsiteX32" fmla="*/ 4439598 w 4584413"/>
              <a:gd name="connsiteY32" fmla="*/ 82752 h 554433"/>
              <a:gd name="connsiteX33" fmla="*/ 4501661 w 4584413"/>
              <a:gd name="connsiteY33" fmla="*/ 33101 h 554433"/>
              <a:gd name="connsiteX34" fmla="*/ 4530624 w 4584413"/>
              <a:gd name="connsiteY34" fmla="*/ 12413 h 554433"/>
              <a:gd name="connsiteX35" fmla="*/ 4551312 w 4584413"/>
              <a:gd name="connsiteY35" fmla="*/ 0 h 554433"/>
              <a:gd name="connsiteX36" fmla="*/ 4576137 w 4584413"/>
              <a:gd name="connsiteY36" fmla="*/ 0 h 554433"/>
              <a:gd name="connsiteX37" fmla="*/ 4584413 w 4584413"/>
              <a:gd name="connsiteY37" fmla="*/ 16551 h 554433"/>
              <a:gd name="connsiteX38" fmla="*/ 4584413 w 4584413"/>
              <a:gd name="connsiteY38" fmla="*/ 62064 h 554433"/>
              <a:gd name="connsiteX39" fmla="*/ 4567862 w 4584413"/>
              <a:gd name="connsiteY39" fmla="*/ 107577 h 554433"/>
              <a:gd name="connsiteX40" fmla="*/ 4518212 w 4584413"/>
              <a:gd name="connsiteY40" fmla="*/ 198603 h 554433"/>
              <a:gd name="connsiteX41" fmla="*/ 4435461 w 4584413"/>
              <a:gd name="connsiteY41" fmla="*/ 318592 h 554433"/>
              <a:gd name="connsiteX42" fmla="*/ 4365122 w 4584413"/>
              <a:gd name="connsiteY42" fmla="*/ 409619 h 554433"/>
              <a:gd name="connsiteX43" fmla="*/ 4290646 w 4584413"/>
              <a:gd name="connsiteY43" fmla="*/ 508920 h 554433"/>
              <a:gd name="connsiteX44" fmla="*/ 4257546 w 4584413"/>
              <a:gd name="connsiteY44" fmla="*/ 542020 h 554433"/>
              <a:gd name="connsiteX45" fmla="*/ 4220308 w 4584413"/>
              <a:gd name="connsiteY45" fmla="*/ 554433 h 554433"/>
              <a:gd name="connsiteX46" fmla="*/ 4183070 w 4584413"/>
              <a:gd name="connsiteY46" fmla="*/ 542020 h 554433"/>
              <a:gd name="connsiteX47" fmla="*/ 4154107 w 4584413"/>
              <a:gd name="connsiteY47" fmla="*/ 513057 h 554433"/>
              <a:gd name="connsiteX48" fmla="*/ 4083768 w 4584413"/>
              <a:gd name="connsiteY48" fmla="*/ 484095 h 554433"/>
              <a:gd name="connsiteX49" fmla="*/ 4001017 w 4584413"/>
              <a:gd name="connsiteY49" fmla="*/ 467544 h 554433"/>
              <a:gd name="connsiteX50" fmla="*/ 3843790 w 4584413"/>
              <a:gd name="connsiteY50" fmla="*/ 463407 h 554433"/>
              <a:gd name="connsiteX51" fmla="*/ 3305908 w 4584413"/>
              <a:gd name="connsiteY51" fmla="*/ 467544 h 554433"/>
              <a:gd name="connsiteX52" fmla="*/ 2391508 w 4584413"/>
              <a:gd name="connsiteY52" fmla="*/ 467544 h 554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584413" h="554433">
                <a:moveTo>
                  <a:pt x="2391508" y="467544"/>
                </a:moveTo>
                <a:lnTo>
                  <a:pt x="1837075" y="471682"/>
                </a:lnTo>
                <a:lnTo>
                  <a:pt x="1324018" y="467544"/>
                </a:lnTo>
                <a:lnTo>
                  <a:pt x="864749" y="467544"/>
                </a:lnTo>
                <a:lnTo>
                  <a:pt x="670284" y="471682"/>
                </a:lnTo>
                <a:lnTo>
                  <a:pt x="616496" y="471682"/>
                </a:lnTo>
                <a:lnTo>
                  <a:pt x="529607" y="459269"/>
                </a:lnTo>
                <a:lnTo>
                  <a:pt x="455131" y="450994"/>
                </a:lnTo>
                <a:lnTo>
                  <a:pt x="372380" y="430306"/>
                </a:lnTo>
                <a:lnTo>
                  <a:pt x="244116" y="388931"/>
                </a:lnTo>
                <a:lnTo>
                  <a:pt x="119989" y="331005"/>
                </a:lnTo>
                <a:lnTo>
                  <a:pt x="62063" y="297904"/>
                </a:lnTo>
                <a:lnTo>
                  <a:pt x="28963" y="268942"/>
                </a:lnTo>
                <a:lnTo>
                  <a:pt x="8275" y="239979"/>
                </a:lnTo>
                <a:lnTo>
                  <a:pt x="0" y="219291"/>
                </a:lnTo>
                <a:lnTo>
                  <a:pt x="0" y="194466"/>
                </a:lnTo>
                <a:lnTo>
                  <a:pt x="16550" y="169640"/>
                </a:lnTo>
                <a:lnTo>
                  <a:pt x="49651" y="140677"/>
                </a:lnTo>
                <a:lnTo>
                  <a:pt x="124127" y="95164"/>
                </a:lnTo>
                <a:lnTo>
                  <a:pt x="190327" y="57926"/>
                </a:lnTo>
                <a:lnTo>
                  <a:pt x="637184" y="161365"/>
                </a:lnTo>
                <a:lnTo>
                  <a:pt x="686834" y="186190"/>
                </a:lnTo>
                <a:lnTo>
                  <a:pt x="740623" y="198603"/>
                </a:lnTo>
                <a:lnTo>
                  <a:pt x="815099" y="202741"/>
                </a:lnTo>
                <a:lnTo>
                  <a:pt x="1241267" y="211016"/>
                </a:lnTo>
                <a:lnTo>
                  <a:pt x="1820525" y="219291"/>
                </a:lnTo>
                <a:lnTo>
                  <a:pt x="2610798" y="219291"/>
                </a:lnTo>
                <a:lnTo>
                  <a:pt x="3442447" y="215153"/>
                </a:lnTo>
                <a:lnTo>
                  <a:pt x="4071356" y="202741"/>
                </a:lnTo>
                <a:lnTo>
                  <a:pt x="4170657" y="194466"/>
                </a:lnTo>
                <a:lnTo>
                  <a:pt x="4274096" y="169640"/>
                </a:lnTo>
                <a:lnTo>
                  <a:pt x="4352709" y="136540"/>
                </a:lnTo>
                <a:lnTo>
                  <a:pt x="4439598" y="82752"/>
                </a:lnTo>
                <a:lnTo>
                  <a:pt x="4501661" y="33101"/>
                </a:lnTo>
                <a:lnTo>
                  <a:pt x="4530624" y="12413"/>
                </a:lnTo>
                <a:lnTo>
                  <a:pt x="4551312" y="0"/>
                </a:lnTo>
                <a:lnTo>
                  <a:pt x="4576137" y="0"/>
                </a:lnTo>
                <a:lnTo>
                  <a:pt x="4584413" y="16551"/>
                </a:lnTo>
                <a:lnTo>
                  <a:pt x="4584413" y="62064"/>
                </a:lnTo>
                <a:lnTo>
                  <a:pt x="4567862" y="107577"/>
                </a:lnTo>
                <a:lnTo>
                  <a:pt x="4518212" y="198603"/>
                </a:lnTo>
                <a:lnTo>
                  <a:pt x="4435461" y="318592"/>
                </a:lnTo>
                <a:lnTo>
                  <a:pt x="4365122" y="409619"/>
                </a:lnTo>
                <a:lnTo>
                  <a:pt x="4290646" y="508920"/>
                </a:lnTo>
                <a:lnTo>
                  <a:pt x="4257546" y="542020"/>
                </a:lnTo>
                <a:lnTo>
                  <a:pt x="4220308" y="554433"/>
                </a:lnTo>
                <a:lnTo>
                  <a:pt x="4183070" y="542020"/>
                </a:lnTo>
                <a:lnTo>
                  <a:pt x="4154107" y="513057"/>
                </a:lnTo>
                <a:lnTo>
                  <a:pt x="4083768" y="484095"/>
                </a:lnTo>
                <a:lnTo>
                  <a:pt x="4001017" y="467544"/>
                </a:lnTo>
                <a:lnTo>
                  <a:pt x="3843790" y="463407"/>
                </a:lnTo>
                <a:lnTo>
                  <a:pt x="3305908" y="467544"/>
                </a:lnTo>
                <a:lnTo>
                  <a:pt x="2391508" y="4675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749329-DE6C-4C64-8313-D0AA01487D60}"/>
              </a:ext>
            </a:extLst>
          </p:cNvPr>
          <p:cNvSpPr/>
          <p:nvPr/>
        </p:nvSpPr>
        <p:spPr>
          <a:xfrm>
            <a:off x="4248150" y="1666875"/>
            <a:ext cx="1003300" cy="315913"/>
          </a:xfrm>
          <a:custGeom>
            <a:avLst/>
            <a:gdLst>
              <a:gd name="connsiteX0" fmla="*/ 371475 w 1002506"/>
              <a:gd name="connsiteY0" fmla="*/ 290513 h 316706"/>
              <a:gd name="connsiteX1" fmla="*/ 242888 w 1002506"/>
              <a:gd name="connsiteY1" fmla="*/ 304800 h 316706"/>
              <a:gd name="connsiteX2" fmla="*/ 133350 w 1002506"/>
              <a:gd name="connsiteY2" fmla="*/ 311944 h 316706"/>
              <a:gd name="connsiteX3" fmla="*/ 2381 w 1002506"/>
              <a:gd name="connsiteY3" fmla="*/ 316706 h 316706"/>
              <a:gd name="connsiteX4" fmla="*/ 0 w 1002506"/>
              <a:gd name="connsiteY4" fmla="*/ 150019 h 316706"/>
              <a:gd name="connsiteX5" fmla="*/ 123825 w 1002506"/>
              <a:gd name="connsiteY5" fmla="*/ 154781 h 316706"/>
              <a:gd name="connsiteX6" fmla="*/ 230981 w 1002506"/>
              <a:gd name="connsiteY6" fmla="*/ 150019 h 316706"/>
              <a:gd name="connsiteX7" fmla="*/ 321469 w 1002506"/>
              <a:gd name="connsiteY7" fmla="*/ 142875 h 316706"/>
              <a:gd name="connsiteX8" fmla="*/ 395288 w 1002506"/>
              <a:gd name="connsiteY8" fmla="*/ 130969 h 316706"/>
              <a:gd name="connsiteX9" fmla="*/ 473869 w 1002506"/>
              <a:gd name="connsiteY9" fmla="*/ 111919 h 316706"/>
              <a:gd name="connsiteX10" fmla="*/ 519113 w 1002506"/>
              <a:gd name="connsiteY10" fmla="*/ 97631 h 316706"/>
              <a:gd name="connsiteX11" fmla="*/ 581025 w 1002506"/>
              <a:gd name="connsiteY11" fmla="*/ 71438 h 316706"/>
              <a:gd name="connsiteX12" fmla="*/ 616744 w 1002506"/>
              <a:gd name="connsiteY12" fmla="*/ 52388 h 316706"/>
              <a:gd name="connsiteX13" fmla="*/ 683419 w 1002506"/>
              <a:gd name="connsiteY13" fmla="*/ 21431 h 316706"/>
              <a:gd name="connsiteX14" fmla="*/ 731044 w 1002506"/>
              <a:gd name="connsiteY14" fmla="*/ 2381 h 316706"/>
              <a:gd name="connsiteX15" fmla="*/ 773906 w 1002506"/>
              <a:gd name="connsiteY15" fmla="*/ 0 h 316706"/>
              <a:gd name="connsiteX16" fmla="*/ 828675 w 1002506"/>
              <a:gd name="connsiteY16" fmla="*/ 9525 h 316706"/>
              <a:gd name="connsiteX17" fmla="*/ 888206 w 1002506"/>
              <a:gd name="connsiteY17" fmla="*/ 30956 h 316706"/>
              <a:gd name="connsiteX18" fmla="*/ 954881 w 1002506"/>
              <a:gd name="connsiteY18" fmla="*/ 66675 h 316706"/>
              <a:gd name="connsiteX19" fmla="*/ 990600 w 1002506"/>
              <a:gd name="connsiteY19" fmla="*/ 92869 h 316706"/>
              <a:gd name="connsiteX20" fmla="*/ 1002506 w 1002506"/>
              <a:gd name="connsiteY20" fmla="*/ 107156 h 316706"/>
              <a:gd name="connsiteX21" fmla="*/ 1002506 w 1002506"/>
              <a:gd name="connsiteY21" fmla="*/ 123825 h 316706"/>
              <a:gd name="connsiteX22" fmla="*/ 985838 w 1002506"/>
              <a:gd name="connsiteY22" fmla="*/ 142875 h 316706"/>
              <a:gd name="connsiteX23" fmla="*/ 926306 w 1002506"/>
              <a:gd name="connsiteY23" fmla="*/ 171450 h 316706"/>
              <a:gd name="connsiteX24" fmla="*/ 804863 w 1002506"/>
              <a:gd name="connsiteY24" fmla="*/ 204788 h 316706"/>
              <a:gd name="connsiteX25" fmla="*/ 626269 w 1002506"/>
              <a:gd name="connsiteY25" fmla="*/ 242888 h 316706"/>
              <a:gd name="connsiteX26" fmla="*/ 371475 w 1002506"/>
              <a:gd name="connsiteY26" fmla="*/ 290513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02506" h="316706">
                <a:moveTo>
                  <a:pt x="371475" y="290513"/>
                </a:moveTo>
                <a:lnTo>
                  <a:pt x="242888" y="304800"/>
                </a:lnTo>
                <a:lnTo>
                  <a:pt x="133350" y="311944"/>
                </a:lnTo>
                <a:lnTo>
                  <a:pt x="2381" y="316706"/>
                </a:lnTo>
                <a:cubicBezTo>
                  <a:pt x="1587" y="261144"/>
                  <a:pt x="794" y="205581"/>
                  <a:pt x="0" y="150019"/>
                </a:cubicBezTo>
                <a:lnTo>
                  <a:pt x="123825" y="154781"/>
                </a:lnTo>
                <a:lnTo>
                  <a:pt x="230981" y="150019"/>
                </a:lnTo>
                <a:lnTo>
                  <a:pt x="321469" y="142875"/>
                </a:lnTo>
                <a:lnTo>
                  <a:pt x="395288" y="130969"/>
                </a:lnTo>
                <a:lnTo>
                  <a:pt x="473869" y="111919"/>
                </a:lnTo>
                <a:lnTo>
                  <a:pt x="519113" y="97631"/>
                </a:lnTo>
                <a:lnTo>
                  <a:pt x="581025" y="71438"/>
                </a:lnTo>
                <a:lnTo>
                  <a:pt x="616744" y="52388"/>
                </a:lnTo>
                <a:lnTo>
                  <a:pt x="683419" y="21431"/>
                </a:lnTo>
                <a:lnTo>
                  <a:pt x="731044" y="2381"/>
                </a:lnTo>
                <a:lnTo>
                  <a:pt x="773906" y="0"/>
                </a:lnTo>
                <a:lnTo>
                  <a:pt x="828675" y="9525"/>
                </a:lnTo>
                <a:lnTo>
                  <a:pt x="888206" y="30956"/>
                </a:lnTo>
                <a:lnTo>
                  <a:pt x="954881" y="66675"/>
                </a:lnTo>
                <a:lnTo>
                  <a:pt x="990600" y="92869"/>
                </a:lnTo>
                <a:lnTo>
                  <a:pt x="1002506" y="107156"/>
                </a:lnTo>
                <a:lnTo>
                  <a:pt x="1002506" y="123825"/>
                </a:lnTo>
                <a:lnTo>
                  <a:pt x="985838" y="142875"/>
                </a:lnTo>
                <a:lnTo>
                  <a:pt x="926306" y="171450"/>
                </a:lnTo>
                <a:lnTo>
                  <a:pt x="804863" y="204788"/>
                </a:lnTo>
                <a:lnTo>
                  <a:pt x="626269" y="242888"/>
                </a:lnTo>
                <a:lnTo>
                  <a:pt x="371475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2175849-C0C4-430F-8B26-F323DB0E6029}"/>
              </a:ext>
            </a:extLst>
          </p:cNvPr>
          <p:cNvSpPr/>
          <p:nvPr/>
        </p:nvSpPr>
        <p:spPr>
          <a:xfrm>
            <a:off x="3103563" y="2157413"/>
            <a:ext cx="2460625" cy="512762"/>
          </a:xfrm>
          <a:custGeom>
            <a:avLst/>
            <a:gdLst>
              <a:gd name="connsiteX0" fmla="*/ 1385378 w 2460111"/>
              <a:gd name="connsiteY0" fmla="*/ 243005 h 513567"/>
              <a:gd name="connsiteX1" fmla="*/ 1074733 w 2460111"/>
              <a:gd name="connsiteY1" fmla="*/ 295614 h 513567"/>
              <a:gd name="connsiteX2" fmla="*/ 901874 w 2460111"/>
              <a:gd name="connsiteY2" fmla="*/ 340708 h 513567"/>
              <a:gd name="connsiteX3" fmla="*/ 796655 w 2460111"/>
              <a:gd name="connsiteY3" fmla="*/ 355739 h 513567"/>
              <a:gd name="connsiteX4" fmla="*/ 486009 w 2460111"/>
              <a:gd name="connsiteY4" fmla="*/ 425885 h 513567"/>
              <a:gd name="connsiteX5" fmla="*/ 210437 w 2460111"/>
              <a:gd name="connsiteY5" fmla="*/ 483505 h 513567"/>
              <a:gd name="connsiteX6" fmla="*/ 75156 w 2460111"/>
              <a:gd name="connsiteY6" fmla="*/ 513567 h 513567"/>
              <a:gd name="connsiteX7" fmla="*/ 0 w 2460111"/>
              <a:gd name="connsiteY7" fmla="*/ 328182 h 513567"/>
              <a:gd name="connsiteX8" fmla="*/ 145302 w 2460111"/>
              <a:gd name="connsiteY8" fmla="*/ 308140 h 513567"/>
              <a:gd name="connsiteX9" fmla="*/ 503546 w 2460111"/>
              <a:gd name="connsiteY9" fmla="*/ 248015 h 513567"/>
              <a:gd name="connsiteX10" fmla="*/ 761582 w 2460111"/>
              <a:gd name="connsiteY10" fmla="*/ 200416 h 513567"/>
              <a:gd name="connsiteX11" fmla="*/ 974525 w 2460111"/>
              <a:gd name="connsiteY11" fmla="*/ 155323 h 513567"/>
              <a:gd name="connsiteX12" fmla="*/ 1237571 w 2460111"/>
              <a:gd name="connsiteY12" fmla="*/ 112734 h 513567"/>
              <a:gd name="connsiteX13" fmla="*/ 1468050 w 2460111"/>
              <a:gd name="connsiteY13" fmla="*/ 77661 h 513567"/>
              <a:gd name="connsiteX14" fmla="*/ 1728591 w 2460111"/>
              <a:gd name="connsiteY14" fmla="*/ 42588 h 513567"/>
              <a:gd name="connsiteX15" fmla="*/ 1996648 w 2460111"/>
              <a:gd name="connsiteY15" fmla="*/ 5010 h 513567"/>
              <a:gd name="connsiteX16" fmla="*/ 2034226 w 2460111"/>
              <a:gd name="connsiteY16" fmla="*/ 0 h 513567"/>
              <a:gd name="connsiteX17" fmla="*/ 2081825 w 2460111"/>
              <a:gd name="connsiteY17" fmla="*/ 5010 h 513567"/>
              <a:gd name="connsiteX18" fmla="*/ 2129424 w 2460111"/>
              <a:gd name="connsiteY18" fmla="*/ 17536 h 513567"/>
              <a:gd name="connsiteX19" fmla="*/ 2169508 w 2460111"/>
              <a:gd name="connsiteY19" fmla="*/ 32568 h 513567"/>
              <a:gd name="connsiteX20" fmla="*/ 2214601 w 2460111"/>
              <a:gd name="connsiteY20" fmla="*/ 60125 h 513567"/>
              <a:gd name="connsiteX21" fmla="*/ 2289757 w 2460111"/>
              <a:gd name="connsiteY21" fmla="*/ 115239 h 513567"/>
              <a:gd name="connsiteX22" fmla="*/ 2354893 w 2460111"/>
              <a:gd name="connsiteY22" fmla="*/ 162838 h 513567"/>
              <a:gd name="connsiteX23" fmla="*/ 2387460 w 2460111"/>
              <a:gd name="connsiteY23" fmla="*/ 192901 h 513567"/>
              <a:gd name="connsiteX24" fmla="*/ 2427544 w 2460111"/>
              <a:gd name="connsiteY24" fmla="*/ 237994 h 513567"/>
              <a:gd name="connsiteX25" fmla="*/ 2447585 w 2460111"/>
              <a:gd name="connsiteY25" fmla="*/ 273067 h 513567"/>
              <a:gd name="connsiteX26" fmla="*/ 2457606 w 2460111"/>
              <a:gd name="connsiteY26" fmla="*/ 295614 h 513567"/>
              <a:gd name="connsiteX27" fmla="*/ 2460111 w 2460111"/>
              <a:gd name="connsiteY27" fmla="*/ 315656 h 513567"/>
              <a:gd name="connsiteX28" fmla="*/ 2457606 w 2460111"/>
              <a:gd name="connsiteY28" fmla="*/ 340708 h 513567"/>
              <a:gd name="connsiteX29" fmla="*/ 2445080 w 2460111"/>
              <a:gd name="connsiteY29" fmla="*/ 353234 h 513567"/>
              <a:gd name="connsiteX30" fmla="*/ 2417523 w 2460111"/>
              <a:gd name="connsiteY30" fmla="*/ 360750 h 513567"/>
              <a:gd name="connsiteX31" fmla="*/ 2039237 w 2460111"/>
              <a:gd name="connsiteY31" fmla="*/ 182880 h 513567"/>
              <a:gd name="connsiteX32" fmla="*/ 2004164 w 2460111"/>
              <a:gd name="connsiteY32" fmla="*/ 167849 h 513567"/>
              <a:gd name="connsiteX33" fmla="*/ 1959070 w 2460111"/>
              <a:gd name="connsiteY33" fmla="*/ 157828 h 513567"/>
              <a:gd name="connsiteX34" fmla="*/ 1901451 w 2460111"/>
              <a:gd name="connsiteY34" fmla="*/ 162838 h 513567"/>
              <a:gd name="connsiteX35" fmla="*/ 1650930 w 2460111"/>
              <a:gd name="connsiteY35" fmla="*/ 200416 h 513567"/>
              <a:gd name="connsiteX36" fmla="*/ 1385378 w 2460111"/>
              <a:gd name="connsiteY36" fmla="*/ 243005 h 51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460111" h="513567">
                <a:moveTo>
                  <a:pt x="1385378" y="243005"/>
                </a:moveTo>
                <a:lnTo>
                  <a:pt x="1074733" y="295614"/>
                </a:lnTo>
                <a:lnTo>
                  <a:pt x="901874" y="340708"/>
                </a:lnTo>
                <a:lnTo>
                  <a:pt x="796655" y="355739"/>
                </a:lnTo>
                <a:lnTo>
                  <a:pt x="486009" y="425885"/>
                </a:lnTo>
                <a:lnTo>
                  <a:pt x="210437" y="483505"/>
                </a:lnTo>
                <a:lnTo>
                  <a:pt x="75156" y="513567"/>
                </a:lnTo>
                <a:lnTo>
                  <a:pt x="0" y="328182"/>
                </a:lnTo>
                <a:lnTo>
                  <a:pt x="145302" y="308140"/>
                </a:lnTo>
                <a:lnTo>
                  <a:pt x="503546" y="248015"/>
                </a:lnTo>
                <a:lnTo>
                  <a:pt x="761582" y="200416"/>
                </a:lnTo>
                <a:lnTo>
                  <a:pt x="974525" y="155323"/>
                </a:lnTo>
                <a:lnTo>
                  <a:pt x="1237571" y="112734"/>
                </a:lnTo>
                <a:lnTo>
                  <a:pt x="1468050" y="77661"/>
                </a:lnTo>
                <a:lnTo>
                  <a:pt x="1728591" y="42588"/>
                </a:lnTo>
                <a:lnTo>
                  <a:pt x="1996648" y="5010"/>
                </a:lnTo>
                <a:lnTo>
                  <a:pt x="2034226" y="0"/>
                </a:lnTo>
                <a:lnTo>
                  <a:pt x="2081825" y="5010"/>
                </a:lnTo>
                <a:lnTo>
                  <a:pt x="2129424" y="17536"/>
                </a:lnTo>
                <a:lnTo>
                  <a:pt x="2169508" y="32568"/>
                </a:lnTo>
                <a:lnTo>
                  <a:pt x="2214601" y="60125"/>
                </a:lnTo>
                <a:lnTo>
                  <a:pt x="2289757" y="115239"/>
                </a:lnTo>
                <a:lnTo>
                  <a:pt x="2354893" y="162838"/>
                </a:lnTo>
                <a:lnTo>
                  <a:pt x="2387460" y="192901"/>
                </a:lnTo>
                <a:lnTo>
                  <a:pt x="2427544" y="237994"/>
                </a:lnTo>
                <a:lnTo>
                  <a:pt x="2447585" y="273067"/>
                </a:lnTo>
                <a:lnTo>
                  <a:pt x="2457606" y="295614"/>
                </a:lnTo>
                <a:lnTo>
                  <a:pt x="2460111" y="315656"/>
                </a:lnTo>
                <a:lnTo>
                  <a:pt x="2457606" y="340708"/>
                </a:lnTo>
                <a:lnTo>
                  <a:pt x="2445080" y="353234"/>
                </a:lnTo>
                <a:lnTo>
                  <a:pt x="2417523" y="360750"/>
                </a:lnTo>
                <a:lnTo>
                  <a:pt x="2039237" y="182880"/>
                </a:lnTo>
                <a:lnTo>
                  <a:pt x="2004164" y="167849"/>
                </a:lnTo>
                <a:lnTo>
                  <a:pt x="1959070" y="157828"/>
                </a:lnTo>
                <a:lnTo>
                  <a:pt x="1901451" y="162838"/>
                </a:lnTo>
                <a:lnTo>
                  <a:pt x="1650930" y="200416"/>
                </a:lnTo>
                <a:lnTo>
                  <a:pt x="1385378" y="2430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0CF6CC7-2C8C-40D0-BE61-AEE2E91EF49D}"/>
              </a:ext>
            </a:extLst>
          </p:cNvPr>
          <p:cNvSpPr/>
          <p:nvPr/>
        </p:nvSpPr>
        <p:spPr>
          <a:xfrm>
            <a:off x="4827588" y="2284413"/>
            <a:ext cx="701675" cy="508000"/>
          </a:xfrm>
          <a:custGeom>
            <a:avLst/>
            <a:gdLst>
              <a:gd name="connsiteX0" fmla="*/ 152400 w 702469"/>
              <a:gd name="connsiteY0" fmla="*/ 259556 h 509587"/>
              <a:gd name="connsiteX1" fmla="*/ 247650 w 702469"/>
              <a:gd name="connsiteY1" fmla="*/ 130969 h 509587"/>
              <a:gd name="connsiteX2" fmla="*/ 276225 w 702469"/>
              <a:gd name="connsiteY2" fmla="*/ 95250 h 509587"/>
              <a:gd name="connsiteX3" fmla="*/ 290512 w 702469"/>
              <a:gd name="connsiteY3" fmla="*/ 73819 h 509587"/>
              <a:gd name="connsiteX4" fmla="*/ 290512 w 702469"/>
              <a:gd name="connsiteY4" fmla="*/ 57150 h 509587"/>
              <a:gd name="connsiteX5" fmla="*/ 280987 w 702469"/>
              <a:gd name="connsiteY5" fmla="*/ 0 h 509587"/>
              <a:gd name="connsiteX6" fmla="*/ 702469 w 702469"/>
              <a:gd name="connsiteY6" fmla="*/ 221456 h 509587"/>
              <a:gd name="connsiteX7" fmla="*/ 697706 w 702469"/>
              <a:gd name="connsiteY7" fmla="*/ 230981 h 509587"/>
              <a:gd name="connsiteX8" fmla="*/ 576262 w 702469"/>
              <a:gd name="connsiteY8" fmla="*/ 245269 h 509587"/>
              <a:gd name="connsiteX9" fmla="*/ 492919 w 702469"/>
              <a:gd name="connsiteY9" fmla="*/ 261937 h 509587"/>
              <a:gd name="connsiteX10" fmla="*/ 431006 w 702469"/>
              <a:gd name="connsiteY10" fmla="*/ 278606 h 509587"/>
              <a:gd name="connsiteX11" fmla="*/ 388144 w 702469"/>
              <a:gd name="connsiteY11" fmla="*/ 295275 h 509587"/>
              <a:gd name="connsiteX12" fmla="*/ 304800 w 702469"/>
              <a:gd name="connsiteY12" fmla="*/ 350044 h 509587"/>
              <a:gd name="connsiteX13" fmla="*/ 116681 w 702469"/>
              <a:gd name="connsiteY13" fmla="*/ 469106 h 509587"/>
              <a:gd name="connsiteX14" fmla="*/ 66675 w 702469"/>
              <a:gd name="connsiteY14" fmla="*/ 502444 h 509587"/>
              <a:gd name="connsiteX15" fmla="*/ 38100 w 702469"/>
              <a:gd name="connsiteY15" fmla="*/ 509587 h 509587"/>
              <a:gd name="connsiteX16" fmla="*/ 11906 w 702469"/>
              <a:gd name="connsiteY16" fmla="*/ 504825 h 509587"/>
              <a:gd name="connsiteX17" fmla="*/ 0 w 702469"/>
              <a:gd name="connsiteY17" fmla="*/ 490537 h 509587"/>
              <a:gd name="connsiteX18" fmla="*/ 0 w 702469"/>
              <a:gd name="connsiteY18" fmla="*/ 469106 h 509587"/>
              <a:gd name="connsiteX19" fmla="*/ 16669 w 702469"/>
              <a:gd name="connsiteY19" fmla="*/ 442912 h 509587"/>
              <a:gd name="connsiteX20" fmla="*/ 76200 w 702469"/>
              <a:gd name="connsiteY20" fmla="*/ 364331 h 509587"/>
              <a:gd name="connsiteX21" fmla="*/ 152400 w 702469"/>
              <a:gd name="connsiteY21" fmla="*/ 25955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02469" h="509587">
                <a:moveTo>
                  <a:pt x="152400" y="259556"/>
                </a:moveTo>
                <a:lnTo>
                  <a:pt x="247650" y="130969"/>
                </a:lnTo>
                <a:lnTo>
                  <a:pt x="276225" y="95250"/>
                </a:lnTo>
                <a:lnTo>
                  <a:pt x="290512" y="73819"/>
                </a:lnTo>
                <a:lnTo>
                  <a:pt x="290512" y="57150"/>
                </a:lnTo>
                <a:lnTo>
                  <a:pt x="280987" y="0"/>
                </a:lnTo>
                <a:lnTo>
                  <a:pt x="702469" y="221456"/>
                </a:lnTo>
                <a:lnTo>
                  <a:pt x="697706" y="230981"/>
                </a:lnTo>
                <a:lnTo>
                  <a:pt x="576262" y="245269"/>
                </a:lnTo>
                <a:lnTo>
                  <a:pt x="492919" y="261937"/>
                </a:lnTo>
                <a:lnTo>
                  <a:pt x="431006" y="278606"/>
                </a:lnTo>
                <a:lnTo>
                  <a:pt x="388144" y="295275"/>
                </a:lnTo>
                <a:lnTo>
                  <a:pt x="304800" y="350044"/>
                </a:lnTo>
                <a:lnTo>
                  <a:pt x="116681" y="469106"/>
                </a:lnTo>
                <a:lnTo>
                  <a:pt x="66675" y="502444"/>
                </a:lnTo>
                <a:lnTo>
                  <a:pt x="38100" y="509587"/>
                </a:lnTo>
                <a:lnTo>
                  <a:pt x="11906" y="504825"/>
                </a:lnTo>
                <a:lnTo>
                  <a:pt x="0" y="490537"/>
                </a:lnTo>
                <a:lnTo>
                  <a:pt x="0" y="469106"/>
                </a:lnTo>
                <a:lnTo>
                  <a:pt x="16669" y="442912"/>
                </a:lnTo>
                <a:lnTo>
                  <a:pt x="76200" y="364331"/>
                </a:lnTo>
                <a:lnTo>
                  <a:pt x="152400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7B24DF3-4271-4C8C-9606-B6FAEAB4696D}"/>
              </a:ext>
            </a:extLst>
          </p:cNvPr>
          <p:cNvSpPr/>
          <p:nvPr/>
        </p:nvSpPr>
        <p:spPr>
          <a:xfrm>
            <a:off x="3846513" y="2478088"/>
            <a:ext cx="1001712" cy="885825"/>
          </a:xfrm>
          <a:custGeom>
            <a:avLst/>
            <a:gdLst>
              <a:gd name="connsiteX0" fmla="*/ 135731 w 1002506"/>
              <a:gd name="connsiteY0" fmla="*/ 338138 h 885825"/>
              <a:gd name="connsiteX1" fmla="*/ 133350 w 1002506"/>
              <a:gd name="connsiteY1" fmla="*/ 250032 h 885825"/>
              <a:gd name="connsiteX2" fmla="*/ 121444 w 1002506"/>
              <a:gd name="connsiteY2" fmla="*/ 161925 h 885825"/>
              <a:gd name="connsiteX3" fmla="*/ 104775 w 1002506"/>
              <a:gd name="connsiteY3" fmla="*/ 126207 h 885825"/>
              <a:gd name="connsiteX4" fmla="*/ 0 w 1002506"/>
              <a:gd name="connsiteY4" fmla="*/ 2382 h 885825"/>
              <a:gd name="connsiteX5" fmla="*/ 171450 w 1002506"/>
              <a:gd name="connsiteY5" fmla="*/ 0 h 885825"/>
              <a:gd name="connsiteX6" fmla="*/ 264319 w 1002506"/>
              <a:gd name="connsiteY6" fmla="*/ 30957 h 885825"/>
              <a:gd name="connsiteX7" fmla="*/ 307181 w 1002506"/>
              <a:gd name="connsiteY7" fmla="*/ 45244 h 885825"/>
              <a:gd name="connsiteX8" fmla="*/ 335756 w 1002506"/>
              <a:gd name="connsiteY8" fmla="*/ 61913 h 885825"/>
              <a:gd name="connsiteX9" fmla="*/ 352425 w 1002506"/>
              <a:gd name="connsiteY9" fmla="*/ 73819 h 885825"/>
              <a:gd name="connsiteX10" fmla="*/ 364331 w 1002506"/>
              <a:gd name="connsiteY10" fmla="*/ 90488 h 885825"/>
              <a:gd name="connsiteX11" fmla="*/ 371475 w 1002506"/>
              <a:gd name="connsiteY11" fmla="*/ 114300 h 885825"/>
              <a:gd name="connsiteX12" fmla="*/ 364331 w 1002506"/>
              <a:gd name="connsiteY12" fmla="*/ 142875 h 885825"/>
              <a:gd name="connsiteX13" fmla="*/ 347662 w 1002506"/>
              <a:gd name="connsiteY13" fmla="*/ 190500 h 885825"/>
              <a:gd name="connsiteX14" fmla="*/ 340519 w 1002506"/>
              <a:gd name="connsiteY14" fmla="*/ 240507 h 885825"/>
              <a:gd name="connsiteX15" fmla="*/ 333375 w 1002506"/>
              <a:gd name="connsiteY15" fmla="*/ 288132 h 885825"/>
              <a:gd name="connsiteX16" fmla="*/ 333375 w 1002506"/>
              <a:gd name="connsiteY16" fmla="*/ 328613 h 885825"/>
              <a:gd name="connsiteX17" fmla="*/ 340519 w 1002506"/>
              <a:gd name="connsiteY17" fmla="*/ 378619 h 885825"/>
              <a:gd name="connsiteX18" fmla="*/ 319087 w 1002506"/>
              <a:gd name="connsiteY18" fmla="*/ 502444 h 885825"/>
              <a:gd name="connsiteX19" fmla="*/ 321469 w 1002506"/>
              <a:gd name="connsiteY19" fmla="*/ 602457 h 885825"/>
              <a:gd name="connsiteX20" fmla="*/ 330994 w 1002506"/>
              <a:gd name="connsiteY20" fmla="*/ 650082 h 885825"/>
              <a:gd name="connsiteX21" fmla="*/ 340519 w 1002506"/>
              <a:gd name="connsiteY21" fmla="*/ 678657 h 885825"/>
              <a:gd name="connsiteX22" fmla="*/ 352425 w 1002506"/>
              <a:gd name="connsiteY22" fmla="*/ 695325 h 885825"/>
              <a:gd name="connsiteX23" fmla="*/ 378619 w 1002506"/>
              <a:gd name="connsiteY23" fmla="*/ 709613 h 885825"/>
              <a:gd name="connsiteX24" fmla="*/ 416719 w 1002506"/>
              <a:gd name="connsiteY24" fmla="*/ 721519 h 885825"/>
              <a:gd name="connsiteX25" fmla="*/ 454819 w 1002506"/>
              <a:gd name="connsiteY25" fmla="*/ 723900 h 885825"/>
              <a:gd name="connsiteX26" fmla="*/ 502444 w 1002506"/>
              <a:gd name="connsiteY26" fmla="*/ 726282 h 885825"/>
              <a:gd name="connsiteX27" fmla="*/ 569119 w 1002506"/>
              <a:gd name="connsiteY27" fmla="*/ 721519 h 885825"/>
              <a:gd name="connsiteX28" fmla="*/ 631031 w 1002506"/>
              <a:gd name="connsiteY28" fmla="*/ 714375 h 885825"/>
              <a:gd name="connsiteX29" fmla="*/ 690562 w 1002506"/>
              <a:gd name="connsiteY29" fmla="*/ 702469 h 885825"/>
              <a:gd name="connsiteX30" fmla="*/ 742950 w 1002506"/>
              <a:gd name="connsiteY30" fmla="*/ 685800 h 885825"/>
              <a:gd name="connsiteX31" fmla="*/ 812006 w 1002506"/>
              <a:gd name="connsiteY31" fmla="*/ 652463 h 885825"/>
              <a:gd name="connsiteX32" fmla="*/ 838200 w 1002506"/>
              <a:gd name="connsiteY32" fmla="*/ 635794 h 885825"/>
              <a:gd name="connsiteX33" fmla="*/ 852487 w 1002506"/>
              <a:gd name="connsiteY33" fmla="*/ 626269 h 885825"/>
              <a:gd name="connsiteX34" fmla="*/ 878681 w 1002506"/>
              <a:gd name="connsiteY34" fmla="*/ 616744 h 885825"/>
              <a:gd name="connsiteX35" fmla="*/ 902494 w 1002506"/>
              <a:gd name="connsiteY35" fmla="*/ 616744 h 885825"/>
              <a:gd name="connsiteX36" fmla="*/ 919162 w 1002506"/>
              <a:gd name="connsiteY36" fmla="*/ 621507 h 885825"/>
              <a:gd name="connsiteX37" fmla="*/ 950119 w 1002506"/>
              <a:gd name="connsiteY37" fmla="*/ 640557 h 885825"/>
              <a:gd name="connsiteX38" fmla="*/ 964406 w 1002506"/>
              <a:gd name="connsiteY38" fmla="*/ 650082 h 885825"/>
              <a:gd name="connsiteX39" fmla="*/ 988219 w 1002506"/>
              <a:gd name="connsiteY39" fmla="*/ 669132 h 885825"/>
              <a:gd name="connsiteX40" fmla="*/ 997744 w 1002506"/>
              <a:gd name="connsiteY40" fmla="*/ 683419 h 885825"/>
              <a:gd name="connsiteX41" fmla="*/ 1002506 w 1002506"/>
              <a:gd name="connsiteY41" fmla="*/ 697707 h 885825"/>
              <a:gd name="connsiteX42" fmla="*/ 1002506 w 1002506"/>
              <a:gd name="connsiteY42" fmla="*/ 719138 h 885825"/>
              <a:gd name="connsiteX43" fmla="*/ 992981 w 1002506"/>
              <a:gd name="connsiteY43" fmla="*/ 740569 h 885825"/>
              <a:gd name="connsiteX44" fmla="*/ 976312 w 1002506"/>
              <a:gd name="connsiteY44" fmla="*/ 759619 h 885825"/>
              <a:gd name="connsiteX45" fmla="*/ 954881 w 1002506"/>
              <a:gd name="connsiteY45" fmla="*/ 781050 h 885825"/>
              <a:gd name="connsiteX46" fmla="*/ 914400 w 1002506"/>
              <a:gd name="connsiteY46" fmla="*/ 800100 h 885825"/>
              <a:gd name="connsiteX47" fmla="*/ 838200 w 1002506"/>
              <a:gd name="connsiteY47" fmla="*/ 823913 h 885825"/>
              <a:gd name="connsiteX48" fmla="*/ 707231 w 1002506"/>
              <a:gd name="connsiteY48" fmla="*/ 850107 h 885825"/>
              <a:gd name="connsiteX49" fmla="*/ 583406 w 1002506"/>
              <a:gd name="connsiteY49" fmla="*/ 869157 h 885825"/>
              <a:gd name="connsiteX50" fmla="*/ 454819 w 1002506"/>
              <a:gd name="connsiteY50" fmla="*/ 883444 h 885825"/>
              <a:gd name="connsiteX51" fmla="*/ 407194 w 1002506"/>
              <a:gd name="connsiteY51" fmla="*/ 885825 h 885825"/>
              <a:gd name="connsiteX52" fmla="*/ 366712 w 1002506"/>
              <a:gd name="connsiteY52" fmla="*/ 881063 h 885825"/>
              <a:gd name="connsiteX53" fmla="*/ 323850 w 1002506"/>
              <a:gd name="connsiteY53" fmla="*/ 873919 h 885825"/>
              <a:gd name="connsiteX54" fmla="*/ 285750 w 1002506"/>
              <a:gd name="connsiteY54" fmla="*/ 859632 h 885825"/>
              <a:gd name="connsiteX55" fmla="*/ 252412 w 1002506"/>
              <a:gd name="connsiteY55" fmla="*/ 845344 h 885825"/>
              <a:gd name="connsiteX56" fmla="*/ 228600 w 1002506"/>
              <a:gd name="connsiteY56" fmla="*/ 828675 h 885825"/>
              <a:gd name="connsiteX57" fmla="*/ 209550 w 1002506"/>
              <a:gd name="connsiteY57" fmla="*/ 804863 h 885825"/>
              <a:gd name="connsiteX58" fmla="*/ 188119 w 1002506"/>
              <a:gd name="connsiteY58" fmla="*/ 773907 h 885825"/>
              <a:gd name="connsiteX59" fmla="*/ 166687 w 1002506"/>
              <a:gd name="connsiteY59" fmla="*/ 733425 h 885825"/>
              <a:gd name="connsiteX60" fmla="*/ 150019 w 1002506"/>
              <a:gd name="connsiteY60" fmla="*/ 678657 h 885825"/>
              <a:gd name="connsiteX61" fmla="*/ 135731 w 1002506"/>
              <a:gd name="connsiteY61" fmla="*/ 547688 h 885825"/>
              <a:gd name="connsiteX62" fmla="*/ 138112 w 1002506"/>
              <a:gd name="connsiteY62" fmla="*/ 423863 h 885825"/>
              <a:gd name="connsiteX63" fmla="*/ 135731 w 1002506"/>
              <a:gd name="connsiteY63" fmla="*/ 338138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002506" h="885825">
                <a:moveTo>
                  <a:pt x="135731" y="338138"/>
                </a:moveTo>
                <a:cubicBezTo>
                  <a:pt x="134937" y="308769"/>
                  <a:pt x="134144" y="279401"/>
                  <a:pt x="133350" y="250032"/>
                </a:cubicBezTo>
                <a:lnTo>
                  <a:pt x="121444" y="161925"/>
                </a:lnTo>
                <a:lnTo>
                  <a:pt x="104775" y="126207"/>
                </a:lnTo>
                <a:lnTo>
                  <a:pt x="0" y="2382"/>
                </a:lnTo>
                <a:lnTo>
                  <a:pt x="171450" y="0"/>
                </a:lnTo>
                <a:lnTo>
                  <a:pt x="264319" y="30957"/>
                </a:lnTo>
                <a:lnTo>
                  <a:pt x="307181" y="45244"/>
                </a:lnTo>
                <a:lnTo>
                  <a:pt x="335756" y="61913"/>
                </a:lnTo>
                <a:lnTo>
                  <a:pt x="352425" y="73819"/>
                </a:lnTo>
                <a:lnTo>
                  <a:pt x="364331" y="90488"/>
                </a:lnTo>
                <a:lnTo>
                  <a:pt x="371475" y="114300"/>
                </a:lnTo>
                <a:lnTo>
                  <a:pt x="364331" y="142875"/>
                </a:lnTo>
                <a:lnTo>
                  <a:pt x="347662" y="190500"/>
                </a:lnTo>
                <a:lnTo>
                  <a:pt x="340519" y="240507"/>
                </a:lnTo>
                <a:lnTo>
                  <a:pt x="333375" y="288132"/>
                </a:lnTo>
                <a:lnTo>
                  <a:pt x="333375" y="328613"/>
                </a:lnTo>
                <a:lnTo>
                  <a:pt x="340519" y="378619"/>
                </a:lnTo>
                <a:lnTo>
                  <a:pt x="319087" y="502444"/>
                </a:lnTo>
                <a:lnTo>
                  <a:pt x="321469" y="602457"/>
                </a:lnTo>
                <a:lnTo>
                  <a:pt x="330994" y="650082"/>
                </a:lnTo>
                <a:lnTo>
                  <a:pt x="340519" y="678657"/>
                </a:lnTo>
                <a:lnTo>
                  <a:pt x="352425" y="695325"/>
                </a:lnTo>
                <a:lnTo>
                  <a:pt x="378619" y="709613"/>
                </a:lnTo>
                <a:lnTo>
                  <a:pt x="416719" y="721519"/>
                </a:lnTo>
                <a:lnTo>
                  <a:pt x="454819" y="723900"/>
                </a:lnTo>
                <a:lnTo>
                  <a:pt x="502444" y="726282"/>
                </a:lnTo>
                <a:lnTo>
                  <a:pt x="569119" y="721519"/>
                </a:lnTo>
                <a:lnTo>
                  <a:pt x="631031" y="714375"/>
                </a:lnTo>
                <a:lnTo>
                  <a:pt x="690562" y="702469"/>
                </a:lnTo>
                <a:lnTo>
                  <a:pt x="742950" y="685800"/>
                </a:lnTo>
                <a:lnTo>
                  <a:pt x="812006" y="652463"/>
                </a:lnTo>
                <a:lnTo>
                  <a:pt x="838200" y="635794"/>
                </a:lnTo>
                <a:lnTo>
                  <a:pt x="852487" y="626269"/>
                </a:lnTo>
                <a:lnTo>
                  <a:pt x="878681" y="616744"/>
                </a:lnTo>
                <a:lnTo>
                  <a:pt x="902494" y="616744"/>
                </a:lnTo>
                <a:lnTo>
                  <a:pt x="919162" y="621507"/>
                </a:lnTo>
                <a:lnTo>
                  <a:pt x="950119" y="640557"/>
                </a:lnTo>
                <a:lnTo>
                  <a:pt x="964406" y="650082"/>
                </a:lnTo>
                <a:lnTo>
                  <a:pt x="988219" y="669132"/>
                </a:lnTo>
                <a:lnTo>
                  <a:pt x="997744" y="683419"/>
                </a:lnTo>
                <a:lnTo>
                  <a:pt x="1002506" y="697707"/>
                </a:lnTo>
                <a:lnTo>
                  <a:pt x="1002506" y="719138"/>
                </a:lnTo>
                <a:lnTo>
                  <a:pt x="992981" y="740569"/>
                </a:lnTo>
                <a:lnTo>
                  <a:pt x="976312" y="759619"/>
                </a:lnTo>
                <a:lnTo>
                  <a:pt x="954881" y="781050"/>
                </a:lnTo>
                <a:lnTo>
                  <a:pt x="914400" y="800100"/>
                </a:lnTo>
                <a:lnTo>
                  <a:pt x="838200" y="823913"/>
                </a:lnTo>
                <a:lnTo>
                  <a:pt x="707231" y="850107"/>
                </a:lnTo>
                <a:lnTo>
                  <a:pt x="583406" y="869157"/>
                </a:lnTo>
                <a:lnTo>
                  <a:pt x="454819" y="883444"/>
                </a:lnTo>
                <a:lnTo>
                  <a:pt x="407194" y="885825"/>
                </a:lnTo>
                <a:lnTo>
                  <a:pt x="366712" y="881063"/>
                </a:lnTo>
                <a:lnTo>
                  <a:pt x="323850" y="873919"/>
                </a:lnTo>
                <a:lnTo>
                  <a:pt x="285750" y="859632"/>
                </a:lnTo>
                <a:lnTo>
                  <a:pt x="252412" y="845344"/>
                </a:lnTo>
                <a:lnTo>
                  <a:pt x="228600" y="828675"/>
                </a:lnTo>
                <a:lnTo>
                  <a:pt x="209550" y="804863"/>
                </a:lnTo>
                <a:lnTo>
                  <a:pt x="188119" y="773907"/>
                </a:lnTo>
                <a:lnTo>
                  <a:pt x="166687" y="733425"/>
                </a:lnTo>
                <a:lnTo>
                  <a:pt x="150019" y="678657"/>
                </a:lnTo>
                <a:lnTo>
                  <a:pt x="135731" y="547688"/>
                </a:lnTo>
                <a:cubicBezTo>
                  <a:pt x="136525" y="506413"/>
                  <a:pt x="137318" y="465138"/>
                  <a:pt x="138112" y="423863"/>
                </a:cubicBezTo>
                <a:cubicBezTo>
                  <a:pt x="137318" y="395288"/>
                  <a:pt x="136525" y="366713"/>
                  <a:pt x="135731" y="338138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AC28200-66CA-4175-84D7-CFCEE62623AC}"/>
              </a:ext>
            </a:extLst>
          </p:cNvPr>
          <p:cNvSpPr/>
          <p:nvPr/>
        </p:nvSpPr>
        <p:spPr>
          <a:xfrm>
            <a:off x="3143250" y="3662363"/>
            <a:ext cx="1114425" cy="806450"/>
          </a:xfrm>
          <a:custGeom>
            <a:avLst/>
            <a:gdLst>
              <a:gd name="connsiteX0" fmla="*/ 559594 w 1114425"/>
              <a:gd name="connsiteY0" fmla="*/ 583406 h 807243"/>
              <a:gd name="connsiteX1" fmla="*/ 402431 w 1114425"/>
              <a:gd name="connsiteY1" fmla="*/ 661987 h 807243"/>
              <a:gd name="connsiteX2" fmla="*/ 245269 w 1114425"/>
              <a:gd name="connsiteY2" fmla="*/ 728662 h 807243"/>
              <a:gd name="connsiteX3" fmla="*/ 116681 w 1114425"/>
              <a:gd name="connsiteY3" fmla="*/ 773906 h 807243"/>
              <a:gd name="connsiteX4" fmla="*/ 45244 w 1114425"/>
              <a:gd name="connsiteY4" fmla="*/ 800100 h 807243"/>
              <a:gd name="connsiteX5" fmla="*/ 14288 w 1114425"/>
              <a:gd name="connsiteY5" fmla="*/ 807243 h 807243"/>
              <a:gd name="connsiteX6" fmla="*/ 0 w 1114425"/>
              <a:gd name="connsiteY6" fmla="*/ 800100 h 807243"/>
              <a:gd name="connsiteX7" fmla="*/ 0 w 1114425"/>
              <a:gd name="connsiteY7" fmla="*/ 785812 h 807243"/>
              <a:gd name="connsiteX8" fmla="*/ 9525 w 1114425"/>
              <a:gd name="connsiteY8" fmla="*/ 769143 h 807243"/>
              <a:gd name="connsiteX9" fmla="*/ 69056 w 1114425"/>
              <a:gd name="connsiteY9" fmla="*/ 728662 h 807243"/>
              <a:gd name="connsiteX10" fmla="*/ 197644 w 1114425"/>
              <a:gd name="connsiteY10" fmla="*/ 650081 h 807243"/>
              <a:gd name="connsiteX11" fmla="*/ 307181 w 1114425"/>
              <a:gd name="connsiteY11" fmla="*/ 576262 h 807243"/>
              <a:gd name="connsiteX12" fmla="*/ 423863 w 1114425"/>
              <a:gd name="connsiteY12" fmla="*/ 492918 h 807243"/>
              <a:gd name="connsiteX13" fmla="*/ 542925 w 1114425"/>
              <a:gd name="connsiteY13" fmla="*/ 392906 h 807243"/>
              <a:gd name="connsiteX14" fmla="*/ 647700 w 1114425"/>
              <a:gd name="connsiteY14" fmla="*/ 307181 h 807243"/>
              <a:gd name="connsiteX15" fmla="*/ 719138 w 1114425"/>
              <a:gd name="connsiteY15" fmla="*/ 238125 h 807243"/>
              <a:gd name="connsiteX16" fmla="*/ 762000 w 1114425"/>
              <a:gd name="connsiteY16" fmla="*/ 190500 h 807243"/>
              <a:gd name="connsiteX17" fmla="*/ 797719 w 1114425"/>
              <a:gd name="connsiteY17" fmla="*/ 147637 h 807243"/>
              <a:gd name="connsiteX18" fmla="*/ 802481 w 1114425"/>
              <a:gd name="connsiteY18" fmla="*/ 130968 h 807243"/>
              <a:gd name="connsiteX19" fmla="*/ 797719 w 1114425"/>
              <a:gd name="connsiteY19" fmla="*/ 111918 h 807243"/>
              <a:gd name="connsiteX20" fmla="*/ 752475 w 1114425"/>
              <a:gd name="connsiteY20" fmla="*/ 73818 h 807243"/>
              <a:gd name="connsiteX21" fmla="*/ 909638 w 1114425"/>
              <a:gd name="connsiteY21" fmla="*/ 0 h 807243"/>
              <a:gd name="connsiteX22" fmla="*/ 1000125 w 1114425"/>
              <a:gd name="connsiteY22" fmla="*/ 57150 h 807243"/>
              <a:gd name="connsiteX23" fmla="*/ 1057275 w 1114425"/>
              <a:gd name="connsiteY23" fmla="*/ 95250 h 807243"/>
              <a:gd name="connsiteX24" fmla="*/ 1083469 w 1114425"/>
              <a:gd name="connsiteY24" fmla="*/ 121443 h 807243"/>
              <a:gd name="connsiteX25" fmla="*/ 1104900 w 1114425"/>
              <a:gd name="connsiteY25" fmla="*/ 150018 h 807243"/>
              <a:gd name="connsiteX26" fmla="*/ 1114425 w 1114425"/>
              <a:gd name="connsiteY26" fmla="*/ 178593 h 807243"/>
              <a:gd name="connsiteX27" fmla="*/ 1109663 w 1114425"/>
              <a:gd name="connsiteY27" fmla="*/ 209550 h 807243"/>
              <a:gd name="connsiteX28" fmla="*/ 1092994 w 1114425"/>
              <a:gd name="connsiteY28" fmla="*/ 230981 h 807243"/>
              <a:gd name="connsiteX29" fmla="*/ 1007269 w 1114425"/>
              <a:gd name="connsiteY29" fmla="*/ 297656 h 807243"/>
              <a:gd name="connsiteX30" fmla="*/ 933450 w 1114425"/>
              <a:gd name="connsiteY30" fmla="*/ 340518 h 807243"/>
              <a:gd name="connsiteX31" fmla="*/ 890588 w 1114425"/>
              <a:gd name="connsiteY31" fmla="*/ 376237 h 807243"/>
              <a:gd name="connsiteX32" fmla="*/ 740569 w 1114425"/>
              <a:gd name="connsiteY32" fmla="*/ 478631 h 807243"/>
              <a:gd name="connsiteX33" fmla="*/ 559594 w 1114425"/>
              <a:gd name="connsiteY33" fmla="*/ 583406 h 807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14425" h="807243">
                <a:moveTo>
                  <a:pt x="559594" y="583406"/>
                </a:moveTo>
                <a:lnTo>
                  <a:pt x="402431" y="661987"/>
                </a:lnTo>
                <a:lnTo>
                  <a:pt x="245269" y="728662"/>
                </a:lnTo>
                <a:lnTo>
                  <a:pt x="116681" y="773906"/>
                </a:lnTo>
                <a:lnTo>
                  <a:pt x="45244" y="800100"/>
                </a:lnTo>
                <a:lnTo>
                  <a:pt x="14288" y="807243"/>
                </a:lnTo>
                <a:lnTo>
                  <a:pt x="0" y="800100"/>
                </a:lnTo>
                <a:lnTo>
                  <a:pt x="0" y="785812"/>
                </a:lnTo>
                <a:lnTo>
                  <a:pt x="9525" y="769143"/>
                </a:lnTo>
                <a:lnTo>
                  <a:pt x="69056" y="728662"/>
                </a:lnTo>
                <a:lnTo>
                  <a:pt x="197644" y="650081"/>
                </a:lnTo>
                <a:lnTo>
                  <a:pt x="307181" y="576262"/>
                </a:lnTo>
                <a:lnTo>
                  <a:pt x="423863" y="492918"/>
                </a:lnTo>
                <a:lnTo>
                  <a:pt x="542925" y="392906"/>
                </a:lnTo>
                <a:lnTo>
                  <a:pt x="647700" y="307181"/>
                </a:lnTo>
                <a:lnTo>
                  <a:pt x="719138" y="238125"/>
                </a:lnTo>
                <a:lnTo>
                  <a:pt x="762000" y="190500"/>
                </a:lnTo>
                <a:lnTo>
                  <a:pt x="797719" y="147637"/>
                </a:lnTo>
                <a:lnTo>
                  <a:pt x="802481" y="130968"/>
                </a:lnTo>
                <a:lnTo>
                  <a:pt x="797719" y="111918"/>
                </a:lnTo>
                <a:lnTo>
                  <a:pt x="752475" y="73818"/>
                </a:lnTo>
                <a:lnTo>
                  <a:pt x="909638" y="0"/>
                </a:lnTo>
                <a:lnTo>
                  <a:pt x="1000125" y="57150"/>
                </a:lnTo>
                <a:lnTo>
                  <a:pt x="1057275" y="95250"/>
                </a:lnTo>
                <a:lnTo>
                  <a:pt x="1083469" y="121443"/>
                </a:lnTo>
                <a:lnTo>
                  <a:pt x="1104900" y="150018"/>
                </a:lnTo>
                <a:lnTo>
                  <a:pt x="1114425" y="178593"/>
                </a:lnTo>
                <a:lnTo>
                  <a:pt x="1109663" y="209550"/>
                </a:lnTo>
                <a:lnTo>
                  <a:pt x="1092994" y="230981"/>
                </a:lnTo>
                <a:lnTo>
                  <a:pt x="1007269" y="297656"/>
                </a:lnTo>
                <a:lnTo>
                  <a:pt x="933450" y="340518"/>
                </a:lnTo>
                <a:lnTo>
                  <a:pt x="890588" y="376237"/>
                </a:lnTo>
                <a:lnTo>
                  <a:pt x="740569" y="478631"/>
                </a:lnTo>
                <a:lnTo>
                  <a:pt x="559594" y="5834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2D2867B-00A3-47A3-92F0-F831A6FDF35B}"/>
              </a:ext>
            </a:extLst>
          </p:cNvPr>
          <p:cNvSpPr/>
          <p:nvPr/>
        </p:nvSpPr>
        <p:spPr>
          <a:xfrm>
            <a:off x="3935413" y="3952875"/>
            <a:ext cx="698500" cy="1138238"/>
          </a:xfrm>
          <a:custGeom>
            <a:avLst/>
            <a:gdLst>
              <a:gd name="connsiteX0" fmla="*/ 692944 w 697707"/>
              <a:gd name="connsiteY0" fmla="*/ 792956 h 1138238"/>
              <a:gd name="connsiteX1" fmla="*/ 697707 w 697707"/>
              <a:gd name="connsiteY1" fmla="*/ 971550 h 1138238"/>
              <a:gd name="connsiteX2" fmla="*/ 692944 w 697707"/>
              <a:gd name="connsiteY2" fmla="*/ 1138238 h 1138238"/>
              <a:gd name="connsiteX3" fmla="*/ 464344 w 697707"/>
              <a:gd name="connsiteY3" fmla="*/ 1135856 h 1138238"/>
              <a:gd name="connsiteX4" fmla="*/ 471488 w 697707"/>
              <a:gd name="connsiteY4" fmla="*/ 1062038 h 1138238"/>
              <a:gd name="connsiteX5" fmla="*/ 476250 w 697707"/>
              <a:gd name="connsiteY5" fmla="*/ 978694 h 1138238"/>
              <a:gd name="connsiteX6" fmla="*/ 473869 w 697707"/>
              <a:gd name="connsiteY6" fmla="*/ 907256 h 1138238"/>
              <a:gd name="connsiteX7" fmla="*/ 473869 w 697707"/>
              <a:gd name="connsiteY7" fmla="*/ 819150 h 1138238"/>
              <a:gd name="connsiteX8" fmla="*/ 433388 w 697707"/>
              <a:gd name="connsiteY8" fmla="*/ 564356 h 1138238"/>
              <a:gd name="connsiteX9" fmla="*/ 433388 w 697707"/>
              <a:gd name="connsiteY9" fmla="*/ 516731 h 1138238"/>
              <a:gd name="connsiteX10" fmla="*/ 428625 w 697707"/>
              <a:gd name="connsiteY10" fmla="*/ 464344 h 1138238"/>
              <a:gd name="connsiteX11" fmla="*/ 414338 w 697707"/>
              <a:gd name="connsiteY11" fmla="*/ 426244 h 1138238"/>
              <a:gd name="connsiteX12" fmla="*/ 395288 w 697707"/>
              <a:gd name="connsiteY12" fmla="*/ 400050 h 1138238"/>
              <a:gd name="connsiteX13" fmla="*/ 350044 w 697707"/>
              <a:gd name="connsiteY13" fmla="*/ 357188 h 1138238"/>
              <a:gd name="connsiteX14" fmla="*/ 250032 w 697707"/>
              <a:gd name="connsiteY14" fmla="*/ 238125 h 1138238"/>
              <a:gd name="connsiteX15" fmla="*/ 190500 w 697707"/>
              <a:gd name="connsiteY15" fmla="*/ 173831 h 1138238"/>
              <a:gd name="connsiteX16" fmla="*/ 157163 w 697707"/>
              <a:gd name="connsiteY16" fmla="*/ 142875 h 1138238"/>
              <a:gd name="connsiteX17" fmla="*/ 133350 w 697707"/>
              <a:gd name="connsiteY17" fmla="*/ 126206 h 1138238"/>
              <a:gd name="connsiteX18" fmla="*/ 104775 w 697707"/>
              <a:gd name="connsiteY18" fmla="*/ 114300 h 1138238"/>
              <a:gd name="connsiteX19" fmla="*/ 0 w 697707"/>
              <a:gd name="connsiteY19" fmla="*/ 76200 h 1138238"/>
              <a:gd name="connsiteX20" fmla="*/ 78582 w 697707"/>
              <a:gd name="connsiteY20" fmla="*/ 0 h 1138238"/>
              <a:gd name="connsiteX21" fmla="*/ 216694 w 697707"/>
              <a:gd name="connsiteY21" fmla="*/ 54769 h 1138238"/>
              <a:gd name="connsiteX22" fmla="*/ 280988 w 697707"/>
              <a:gd name="connsiteY22" fmla="*/ 90488 h 1138238"/>
              <a:gd name="connsiteX23" fmla="*/ 340519 w 697707"/>
              <a:gd name="connsiteY23" fmla="*/ 123825 h 1138238"/>
              <a:gd name="connsiteX24" fmla="*/ 388144 w 697707"/>
              <a:gd name="connsiteY24" fmla="*/ 157163 h 1138238"/>
              <a:gd name="connsiteX25" fmla="*/ 438150 w 697707"/>
              <a:gd name="connsiteY25" fmla="*/ 195263 h 1138238"/>
              <a:gd name="connsiteX26" fmla="*/ 485775 w 697707"/>
              <a:gd name="connsiteY26" fmla="*/ 242888 h 1138238"/>
              <a:gd name="connsiteX27" fmla="*/ 526257 w 697707"/>
              <a:gd name="connsiteY27" fmla="*/ 292894 h 1138238"/>
              <a:gd name="connsiteX28" fmla="*/ 561975 w 697707"/>
              <a:gd name="connsiteY28" fmla="*/ 335756 h 1138238"/>
              <a:gd name="connsiteX29" fmla="*/ 602457 w 697707"/>
              <a:gd name="connsiteY29" fmla="*/ 388144 h 1138238"/>
              <a:gd name="connsiteX30" fmla="*/ 623888 w 697707"/>
              <a:gd name="connsiteY30" fmla="*/ 490538 h 1138238"/>
              <a:gd name="connsiteX31" fmla="*/ 652463 w 697707"/>
              <a:gd name="connsiteY31" fmla="*/ 554831 h 1138238"/>
              <a:gd name="connsiteX32" fmla="*/ 676275 w 697707"/>
              <a:gd name="connsiteY32" fmla="*/ 638175 h 1138238"/>
              <a:gd name="connsiteX33" fmla="*/ 683419 w 697707"/>
              <a:gd name="connsiteY33" fmla="*/ 685800 h 1138238"/>
              <a:gd name="connsiteX34" fmla="*/ 692944 w 697707"/>
              <a:gd name="connsiteY34" fmla="*/ 792956 h 113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97707" h="1138238">
                <a:moveTo>
                  <a:pt x="692944" y="792956"/>
                </a:moveTo>
                <a:lnTo>
                  <a:pt x="697707" y="971550"/>
                </a:lnTo>
                <a:lnTo>
                  <a:pt x="692944" y="1138238"/>
                </a:lnTo>
                <a:lnTo>
                  <a:pt x="464344" y="1135856"/>
                </a:lnTo>
                <a:lnTo>
                  <a:pt x="471488" y="1062038"/>
                </a:lnTo>
                <a:lnTo>
                  <a:pt x="476250" y="978694"/>
                </a:lnTo>
                <a:cubicBezTo>
                  <a:pt x="475456" y="954881"/>
                  <a:pt x="474663" y="931069"/>
                  <a:pt x="473869" y="907256"/>
                </a:cubicBezTo>
                <a:lnTo>
                  <a:pt x="473869" y="819150"/>
                </a:lnTo>
                <a:lnTo>
                  <a:pt x="433388" y="564356"/>
                </a:lnTo>
                <a:lnTo>
                  <a:pt x="433388" y="516731"/>
                </a:lnTo>
                <a:lnTo>
                  <a:pt x="428625" y="464344"/>
                </a:lnTo>
                <a:lnTo>
                  <a:pt x="414338" y="426244"/>
                </a:lnTo>
                <a:lnTo>
                  <a:pt x="395288" y="400050"/>
                </a:lnTo>
                <a:lnTo>
                  <a:pt x="350044" y="357188"/>
                </a:lnTo>
                <a:lnTo>
                  <a:pt x="250032" y="238125"/>
                </a:lnTo>
                <a:lnTo>
                  <a:pt x="190500" y="173831"/>
                </a:lnTo>
                <a:lnTo>
                  <a:pt x="157163" y="142875"/>
                </a:lnTo>
                <a:lnTo>
                  <a:pt x="133350" y="126206"/>
                </a:lnTo>
                <a:lnTo>
                  <a:pt x="104775" y="114300"/>
                </a:lnTo>
                <a:lnTo>
                  <a:pt x="0" y="76200"/>
                </a:lnTo>
                <a:lnTo>
                  <a:pt x="78582" y="0"/>
                </a:lnTo>
                <a:lnTo>
                  <a:pt x="216694" y="54769"/>
                </a:lnTo>
                <a:lnTo>
                  <a:pt x="280988" y="90488"/>
                </a:lnTo>
                <a:lnTo>
                  <a:pt x="340519" y="123825"/>
                </a:lnTo>
                <a:lnTo>
                  <a:pt x="388144" y="157163"/>
                </a:lnTo>
                <a:lnTo>
                  <a:pt x="438150" y="195263"/>
                </a:lnTo>
                <a:lnTo>
                  <a:pt x="485775" y="242888"/>
                </a:lnTo>
                <a:lnTo>
                  <a:pt x="526257" y="292894"/>
                </a:lnTo>
                <a:lnTo>
                  <a:pt x="561975" y="335756"/>
                </a:lnTo>
                <a:lnTo>
                  <a:pt x="602457" y="388144"/>
                </a:lnTo>
                <a:lnTo>
                  <a:pt x="623888" y="490538"/>
                </a:lnTo>
                <a:lnTo>
                  <a:pt x="652463" y="554831"/>
                </a:lnTo>
                <a:lnTo>
                  <a:pt x="676275" y="638175"/>
                </a:lnTo>
                <a:lnTo>
                  <a:pt x="683419" y="685800"/>
                </a:lnTo>
                <a:lnTo>
                  <a:pt x="692944" y="7929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CA3364C-F75A-4985-9D03-FA68F70540E3}"/>
              </a:ext>
            </a:extLst>
          </p:cNvPr>
          <p:cNvSpPr/>
          <p:nvPr/>
        </p:nvSpPr>
        <p:spPr>
          <a:xfrm>
            <a:off x="4037013" y="5029200"/>
            <a:ext cx="592137" cy="995363"/>
          </a:xfrm>
          <a:custGeom>
            <a:avLst/>
            <a:gdLst>
              <a:gd name="connsiteX0" fmla="*/ 273844 w 592931"/>
              <a:gd name="connsiteY0" fmla="*/ 404813 h 995363"/>
              <a:gd name="connsiteX1" fmla="*/ 311944 w 592931"/>
              <a:gd name="connsiteY1" fmla="*/ 300038 h 995363"/>
              <a:gd name="connsiteX2" fmla="*/ 335756 w 592931"/>
              <a:gd name="connsiteY2" fmla="*/ 214313 h 995363"/>
              <a:gd name="connsiteX3" fmla="*/ 354806 w 592931"/>
              <a:gd name="connsiteY3" fmla="*/ 130969 h 995363"/>
              <a:gd name="connsiteX4" fmla="*/ 373856 w 592931"/>
              <a:gd name="connsiteY4" fmla="*/ 0 h 995363"/>
              <a:gd name="connsiteX5" fmla="*/ 592931 w 592931"/>
              <a:gd name="connsiteY5" fmla="*/ 0 h 995363"/>
              <a:gd name="connsiteX6" fmla="*/ 590550 w 592931"/>
              <a:gd name="connsiteY6" fmla="*/ 95250 h 995363"/>
              <a:gd name="connsiteX7" fmla="*/ 578644 w 592931"/>
              <a:gd name="connsiteY7" fmla="*/ 178594 h 995363"/>
              <a:gd name="connsiteX8" fmla="*/ 542925 w 592931"/>
              <a:gd name="connsiteY8" fmla="*/ 328613 h 995363"/>
              <a:gd name="connsiteX9" fmla="*/ 504825 w 592931"/>
              <a:gd name="connsiteY9" fmla="*/ 464344 h 995363"/>
              <a:gd name="connsiteX10" fmla="*/ 454819 w 592931"/>
              <a:gd name="connsiteY10" fmla="*/ 600075 h 995363"/>
              <a:gd name="connsiteX11" fmla="*/ 404812 w 592931"/>
              <a:gd name="connsiteY11" fmla="*/ 702469 h 995363"/>
              <a:gd name="connsiteX12" fmla="*/ 330994 w 592931"/>
              <a:gd name="connsiteY12" fmla="*/ 800100 h 995363"/>
              <a:gd name="connsiteX13" fmla="*/ 242887 w 592931"/>
              <a:gd name="connsiteY13" fmla="*/ 902494 h 995363"/>
              <a:gd name="connsiteX14" fmla="*/ 183356 w 592931"/>
              <a:gd name="connsiteY14" fmla="*/ 962025 h 995363"/>
              <a:gd name="connsiteX15" fmla="*/ 145256 w 592931"/>
              <a:gd name="connsiteY15" fmla="*/ 983456 h 995363"/>
              <a:gd name="connsiteX16" fmla="*/ 107156 w 592931"/>
              <a:gd name="connsiteY16" fmla="*/ 995363 h 995363"/>
              <a:gd name="connsiteX17" fmla="*/ 76200 w 592931"/>
              <a:gd name="connsiteY17" fmla="*/ 995363 h 995363"/>
              <a:gd name="connsiteX18" fmla="*/ 59531 w 592931"/>
              <a:gd name="connsiteY18" fmla="*/ 990600 h 995363"/>
              <a:gd name="connsiteX19" fmla="*/ 45244 w 592931"/>
              <a:gd name="connsiteY19" fmla="*/ 978694 h 995363"/>
              <a:gd name="connsiteX20" fmla="*/ 38100 w 592931"/>
              <a:gd name="connsiteY20" fmla="*/ 952500 h 995363"/>
              <a:gd name="connsiteX21" fmla="*/ 38100 w 592931"/>
              <a:gd name="connsiteY21" fmla="*/ 921544 h 995363"/>
              <a:gd name="connsiteX22" fmla="*/ 0 w 592931"/>
              <a:gd name="connsiteY22" fmla="*/ 742950 h 995363"/>
              <a:gd name="connsiteX23" fmla="*/ 130969 w 592931"/>
              <a:gd name="connsiteY23" fmla="*/ 600075 h 995363"/>
              <a:gd name="connsiteX24" fmla="*/ 169069 w 592931"/>
              <a:gd name="connsiteY24" fmla="*/ 571500 h 995363"/>
              <a:gd name="connsiteX25" fmla="*/ 204787 w 592931"/>
              <a:gd name="connsiteY25" fmla="*/ 528638 h 995363"/>
              <a:gd name="connsiteX26" fmla="*/ 273844 w 592931"/>
              <a:gd name="connsiteY26" fmla="*/ 404813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92931" h="995363">
                <a:moveTo>
                  <a:pt x="273844" y="404813"/>
                </a:moveTo>
                <a:lnTo>
                  <a:pt x="311944" y="300038"/>
                </a:lnTo>
                <a:lnTo>
                  <a:pt x="335756" y="214313"/>
                </a:lnTo>
                <a:lnTo>
                  <a:pt x="354806" y="130969"/>
                </a:lnTo>
                <a:lnTo>
                  <a:pt x="373856" y="0"/>
                </a:lnTo>
                <a:lnTo>
                  <a:pt x="592931" y="0"/>
                </a:lnTo>
                <a:cubicBezTo>
                  <a:pt x="592137" y="31750"/>
                  <a:pt x="591344" y="63500"/>
                  <a:pt x="590550" y="95250"/>
                </a:cubicBezTo>
                <a:lnTo>
                  <a:pt x="578644" y="178594"/>
                </a:lnTo>
                <a:lnTo>
                  <a:pt x="542925" y="328613"/>
                </a:lnTo>
                <a:lnTo>
                  <a:pt x="504825" y="464344"/>
                </a:lnTo>
                <a:lnTo>
                  <a:pt x="454819" y="600075"/>
                </a:lnTo>
                <a:lnTo>
                  <a:pt x="404812" y="702469"/>
                </a:lnTo>
                <a:lnTo>
                  <a:pt x="330994" y="800100"/>
                </a:lnTo>
                <a:lnTo>
                  <a:pt x="242887" y="902494"/>
                </a:lnTo>
                <a:lnTo>
                  <a:pt x="183356" y="962025"/>
                </a:lnTo>
                <a:lnTo>
                  <a:pt x="145256" y="983456"/>
                </a:lnTo>
                <a:lnTo>
                  <a:pt x="107156" y="995363"/>
                </a:lnTo>
                <a:lnTo>
                  <a:pt x="76200" y="995363"/>
                </a:lnTo>
                <a:lnTo>
                  <a:pt x="59531" y="990600"/>
                </a:lnTo>
                <a:lnTo>
                  <a:pt x="45244" y="978694"/>
                </a:lnTo>
                <a:lnTo>
                  <a:pt x="38100" y="952500"/>
                </a:lnTo>
                <a:lnTo>
                  <a:pt x="38100" y="921544"/>
                </a:lnTo>
                <a:lnTo>
                  <a:pt x="0" y="742950"/>
                </a:lnTo>
                <a:lnTo>
                  <a:pt x="130969" y="600075"/>
                </a:lnTo>
                <a:lnTo>
                  <a:pt x="169069" y="571500"/>
                </a:lnTo>
                <a:lnTo>
                  <a:pt x="204787" y="528638"/>
                </a:lnTo>
                <a:lnTo>
                  <a:pt x="273844" y="4048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C6ECB6A-64A6-41AC-BBF3-E14CB4251011}"/>
              </a:ext>
            </a:extLst>
          </p:cNvPr>
          <p:cNvSpPr/>
          <p:nvPr/>
        </p:nvSpPr>
        <p:spPr>
          <a:xfrm>
            <a:off x="3827463" y="5437188"/>
            <a:ext cx="373062" cy="392112"/>
          </a:xfrm>
          <a:custGeom>
            <a:avLst/>
            <a:gdLst>
              <a:gd name="connsiteX0" fmla="*/ 128587 w 373856"/>
              <a:gd name="connsiteY0" fmla="*/ 71437 h 392906"/>
              <a:gd name="connsiteX1" fmla="*/ 257175 w 373856"/>
              <a:gd name="connsiteY1" fmla="*/ 173831 h 392906"/>
              <a:gd name="connsiteX2" fmla="*/ 276225 w 373856"/>
              <a:gd name="connsiteY2" fmla="*/ 188119 h 392906"/>
              <a:gd name="connsiteX3" fmla="*/ 292894 w 373856"/>
              <a:gd name="connsiteY3" fmla="*/ 200025 h 392906"/>
              <a:gd name="connsiteX4" fmla="*/ 307181 w 373856"/>
              <a:gd name="connsiteY4" fmla="*/ 200025 h 392906"/>
              <a:gd name="connsiteX5" fmla="*/ 373856 w 373856"/>
              <a:gd name="connsiteY5" fmla="*/ 180975 h 392906"/>
              <a:gd name="connsiteX6" fmla="*/ 235744 w 373856"/>
              <a:gd name="connsiteY6" fmla="*/ 392906 h 392906"/>
              <a:gd name="connsiteX7" fmla="*/ 209550 w 373856"/>
              <a:gd name="connsiteY7" fmla="*/ 340519 h 392906"/>
              <a:gd name="connsiteX8" fmla="*/ 159544 w 373856"/>
              <a:gd name="connsiteY8" fmla="*/ 254794 h 392906"/>
              <a:gd name="connsiteX9" fmla="*/ 119062 w 373856"/>
              <a:gd name="connsiteY9" fmla="*/ 195262 h 392906"/>
              <a:gd name="connsiteX10" fmla="*/ 73819 w 373856"/>
              <a:gd name="connsiteY10" fmla="*/ 133350 h 392906"/>
              <a:gd name="connsiteX11" fmla="*/ 30956 w 373856"/>
              <a:gd name="connsiteY11" fmla="*/ 83344 h 392906"/>
              <a:gd name="connsiteX12" fmla="*/ 16669 w 373856"/>
              <a:gd name="connsiteY12" fmla="*/ 61912 h 392906"/>
              <a:gd name="connsiteX13" fmla="*/ 4762 w 373856"/>
              <a:gd name="connsiteY13" fmla="*/ 42862 h 392906"/>
              <a:gd name="connsiteX14" fmla="*/ 0 w 373856"/>
              <a:gd name="connsiteY14" fmla="*/ 23812 h 392906"/>
              <a:gd name="connsiteX15" fmla="*/ 0 w 373856"/>
              <a:gd name="connsiteY15" fmla="*/ 7144 h 392906"/>
              <a:gd name="connsiteX16" fmla="*/ 9525 w 373856"/>
              <a:gd name="connsiteY16" fmla="*/ 0 h 392906"/>
              <a:gd name="connsiteX17" fmla="*/ 33337 w 373856"/>
              <a:gd name="connsiteY17" fmla="*/ 0 h 392906"/>
              <a:gd name="connsiteX18" fmla="*/ 64294 w 373856"/>
              <a:gd name="connsiteY18" fmla="*/ 14287 h 392906"/>
              <a:gd name="connsiteX19" fmla="*/ 128587 w 373856"/>
              <a:gd name="connsiteY19" fmla="*/ 71437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3856" h="392906">
                <a:moveTo>
                  <a:pt x="128587" y="71437"/>
                </a:moveTo>
                <a:lnTo>
                  <a:pt x="257175" y="173831"/>
                </a:lnTo>
                <a:lnTo>
                  <a:pt x="276225" y="188119"/>
                </a:lnTo>
                <a:lnTo>
                  <a:pt x="292894" y="200025"/>
                </a:lnTo>
                <a:lnTo>
                  <a:pt x="307181" y="200025"/>
                </a:lnTo>
                <a:lnTo>
                  <a:pt x="373856" y="180975"/>
                </a:lnTo>
                <a:lnTo>
                  <a:pt x="235744" y="392906"/>
                </a:lnTo>
                <a:lnTo>
                  <a:pt x="209550" y="340519"/>
                </a:lnTo>
                <a:lnTo>
                  <a:pt x="159544" y="254794"/>
                </a:lnTo>
                <a:lnTo>
                  <a:pt x="119062" y="195262"/>
                </a:lnTo>
                <a:lnTo>
                  <a:pt x="73819" y="133350"/>
                </a:lnTo>
                <a:lnTo>
                  <a:pt x="30956" y="83344"/>
                </a:lnTo>
                <a:lnTo>
                  <a:pt x="16669" y="61912"/>
                </a:lnTo>
                <a:lnTo>
                  <a:pt x="4762" y="42862"/>
                </a:lnTo>
                <a:lnTo>
                  <a:pt x="0" y="23812"/>
                </a:lnTo>
                <a:lnTo>
                  <a:pt x="0" y="7144"/>
                </a:lnTo>
                <a:lnTo>
                  <a:pt x="9525" y="0"/>
                </a:lnTo>
                <a:lnTo>
                  <a:pt x="33337" y="0"/>
                </a:lnTo>
                <a:lnTo>
                  <a:pt x="64294" y="14287"/>
                </a:lnTo>
                <a:lnTo>
                  <a:pt x="128587" y="71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46CA503-314F-4E58-9378-1D2D4DD9F922}"/>
              </a:ext>
            </a:extLst>
          </p:cNvPr>
          <p:cNvSpPr/>
          <p:nvPr/>
        </p:nvSpPr>
        <p:spPr>
          <a:xfrm>
            <a:off x="3076575" y="4151313"/>
            <a:ext cx="1281113" cy="819150"/>
          </a:xfrm>
          <a:custGeom>
            <a:avLst/>
            <a:gdLst>
              <a:gd name="connsiteX0" fmla="*/ 897731 w 1281113"/>
              <a:gd name="connsiteY0" fmla="*/ 426244 h 819150"/>
              <a:gd name="connsiteX1" fmla="*/ 711994 w 1281113"/>
              <a:gd name="connsiteY1" fmla="*/ 545306 h 819150"/>
              <a:gd name="connsiteX2" fmla="*/ 588169 w 1281113"/>
              <a:gd name="connsiteY2" fmla="*/ 614362 h 819150"/>
              <a:gd name="connsiteX3" fmla="*/ 454819 w 1281113"/>
              <a:gd name="connsiteY3" fmla="*/ 681037 h 819150"/>
              <a:gd name="connsiteX4" fmla="*/ 333375 w 1281113"/>
              <a:gd name="connsiteY4" fmla="*/ 728662 h 819150"/>
              <a:gd name="connsiteX5" fmla="*/ 216694 w 1281113"/>
              <a:gd name="connsiteY5" fmla="*/ 773906 h 819150"/>
              <a:gd name="connsiteX6" fmla="*/ 92869 w 1281113"/>
              <a:gd name="connsiteY6" fmla="*/ 812006 h 819150"/>
              <a:gd name="connsiteX7" fmla="*/ 66675 w 1281113"/>
              <a:gd name="connsiteY7" fmla="*/ 816769 h 819150"/>
              <a:gd name="connsiteX8" fmla="*/ 50006 w 1281113"/>
              <a:gd name="connsiteY8" fmla="*/ 819150 h 819150"/>
              <a:gd name="connsiteX9" fmla="*/ 28575 w 1281113"/>
              <a:gd name="connsiteY9" fmla="*/ 819150 h 819150"/>
              <a:gd name="connsiteX10" fmla="*/ 9525 w 1281113"/>
              <a:gd name="connsiteY10" fmla="*/ 812006 h 819150"/>
              <a:gd name="connsiteX11" fmla="*/ 0 w 1281113"/>
              <a:gd name="connsiteY11" fmla="*/ 802481 h 819150"/>
              <a:gd name="connsiteX12" fmla="*/ 0 w 1281113"/>
              <a:gd name="connsiteY12" fmla="*/ 783431 h 819150"/>
              <a:gd name="connsiteX13" fmla="*/ 14288 w 1281113"/>
              <a:gd name="connsiteY13" fmla="*/ 766762 h 819150"/>
              <a:gd name="connsiteX14" fmla="*/ 52388 w 1281113"/>
              <a:gd name="connsiteY14" fmla="*/ 745331 h 819150"/>
              <a:gd name="connsiteX15" fmla="*/ 226219 w 1281113"/>
              <a:gd name="connsiteY15" fmla="*/ 659606 h 819150"/>
              <a:gd name="connsiteX16" fmla="*/ 400050 w 1281113"/>
              <a:gd name="connsiteY16" fmla="*/ 561975 h 819150"/>
              <a:gd name="connsiteX17" fmla="*/ 554831 w 1281113"/>
              <a:gd name="connsiteY17" fmla="*/ 469106 h 819150"/>
              <a:gd name="connsiteX18" fmla="*/ 692944 w 1281113"/>
              <a:gd name="connsiteY18" fmla="*/ 373856 h 819150"/>
              <a:gd name="connsiteX19" fmla="*/ 864394 w 1281113"/>
              <a:gd name="connsiteY19" fmla="*/ 247650 h 819150"/>
              <a:gd name="connsiteX20" fmla="*/ 995363 w 1281113"/>
              <a:gd name="connsiteY20" fmla="*/ 140494 h 819150"/>
              <a:gd name="connsiteX21" fmla="*/ 1152525 w 1281113"/>
              <a:gd name="connsiteY21" fmla="*/ 0 h 819150"/>
              <a:gd name="connsiteX22" fmla="*/ 1281113 w 1281113"/>
              <a:gd name="connsiteY22" fmla="*/ 123825 h 819150"/>
              <a:gd name="connsiteX23" fmla="*/ 1188244 w 1281113"/>
              <a:gd name="connsiteY23" fmla="*/ 202406 h 819150"/>
              <a:gd name="connsiteX24" fmla="*/ 1069181 w 1281113"/>
              <a:gd name="connsiteY24" fmla="*/ 302419 h 819150"/>
              <a:gd name="connsiteX25" fmla="*/ 957263 w 1281113"/>
              <a:gd name="connsiteY25" fmla="*/ 388144 h 819150"/>
              <a:gd name="connsiteX26" fmla="*/ 897731 w 1281113"/>
              <a:gd name="connsiteY26" fmla="*/ 426244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81113" h="819150">
                <a:moveTo>
                  <a:pt x="897731" y="426244"/>
                </a:moveTo>
                <a:lnTo>
                  <a:pt x="711994" y="545306"/>
                </a:lnTo>
                <a:lnTo>
                  <a:pt x="588169" y="614362"/>
                </a:lnTo>
                <a:lnTo>
                  <a:pt x="454819" y="681037"/>
                </a:lnTo>
                <a:lnTo>
                  <a:pt x="333375" y="728662"/>
                </a:lnTo>
                <a:lnTo>
                  <a:pt x="216694" y="773906"/>
                </a:lnTo>
                <a:lnTo>
                  <a:pt x="92869" y="812006"/>
                </a:lnTo>
                <a:lnTo>
                  <a:pt x="66675" y="816769"/>
                </a:lnTo>
                <a:lnTo>
                  <a:pt x="50006" y="819150"/>
                </a:lnTo>
                <a:lnTo>
                  <a:pt x="28575" y="819150"/>
                </a:lnTo>
                <a:lnTo>
                  <a:pt x="9525" y="812006"/>
                </a:lnTo>
                <a:lnTo>
                  <a:pt x="0" y="802481"/>
                </a:lnTo>
                <a:lnTo>
                  <a:pt x="0" y="783431"/>
                </a:lnTo>
                <a:lnTo>
                  <a:pt x="14288" y="766762"/>
                </a:lnTo>
                <a:lnTo>
                  <a:pt x="52388" y="745331"/>
                </a:lnTo>
                <a:lnTo>
                  <a:pt x="226219" y="659606"/>
                </a:lnTo>
                <a:lnTo>
                  <a:pt x="400050" y="561975"/>
                </a:lnTo>
                <a:lnTo>
                  <a:pt x="554831" y="469106"/>
                </a:lnTo>
                <a:lnTo>
                  <a:pt x="692944" y="373856"/>
                </a:lnTo>
                <a:lnTo>
                  <a:pt x="864394" y="247650"/>
                </a:lnTo>
                <a:lnTo>
                  <a:pt x="995363" y="140494"/>
                </a:lnTo>
                <a:lnTo>
                  <a:pt x="1152525" y="0"/>
                </a:lnTo>
                <a:lnTo>
                  <a:pt x="1281113" y="123825"/>
                </a:lnTo>
                <a:lnTo>
                  <a:pt x="1188244" y="202406"/>
                </a:lnTo>
                <a:lnTo>
                  <a:pt x="1069181" y="302419"/>
                </a:lnTo>
                <a:lnTo>
                  <a:pt x="957263" y="388144"/>
                </a:lnTo>
                <a:lnTo>
                  <a:pt x="897731" y="4262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C596ABC-32A8-4A9A-A85D-8728686A6D6F}"/>
              </a:ext>
            </a:extLst>
          </p:cNvPr>
          <p:cNvSpPr/>
          <p:nvPr/>
        </p:nvSpPr>
        <p:spPr>
          <a:xfrm>
            <a:off x="2857500" y="4462463"/>
            <a:ext cx="1619250" cy="1203325"/>
          </a:xfrm>
          <a:custGeom>
            <a:avLst/>
            <a:gdLst>
              <a:gd name="connsiteX0" fmla="*/ 1095375 w 1619250"/>
              <a:gd name="connsiteY0" fmla="*/ 683418 h 1202531"/>
              <a:gd name="connsiteX1" fmla="*/ 885825 w 1619250"/>
              <a:gd name="connsiteY1" fmla="*/ 823912 h 1202531"/>
              <a:gd name="connsiteX2" fmla="*/ 738188 w 1619250"/>
              <a:gd name="connsiteY2" fmla="*/ 909637 h 1202531"/>
              <a:gd name="connsiteX3" fmla="*/ 573881 w 1619250"/>
              <a:gd name="connsiteY3" fmla="*/ 995362 h 1202531"/>
              <a:gd name="connsiteX4" fmla="*/ 409575 w 1619250"/>
              <a:gd name="connsiteY4" fmla="*/ 1073943 h 1202531"/>
              <a:gd name="connsiteX5" fmla="*/ 257175 w 1619250"/>
              <a:gd name="connsiteY5" fmla="*/ 1135856 h 1202531"/>
              <a:gd name="connsiteX6" fmla="*/ 119063 w 1619250"/>
              <a:gd name="connsiteY6" fmla="*/ 1181100 h 1202531"/>
              <a:gd name="connsiteX7" fmla="*/ 47625 w 1619250"/>
              <a:gd name="connsiteY7" fmla="*/ 1202531 h 1202531"/>
              <a:gd name="connsiteX8" fmla="*/ 26194 w 1619250"/>
              <a:gd name="connsiteY8" fmla="*/ 1202531 h 1202531"/>
              <a:gd name="connsiteX9" fmla="*/ 7144 w 1619250"/>
              <a:gd name="connsiteY9" fmla="*/ 1193006 h 1202531"/>
              <a:gd name="connsiteX10" fmla="*/ 0 w 1619250"/>
              <a:gd name="connsiteY10" fmla="*/ 1181100 h 1202531"/>
              <a:gd name="connsiteX11" fmla="*/ 0 w 1619250"/>
              <a:gd name="connsiteY11" fmla="*/ 1169193 h 1202531"/>
              <a:gd name="connsiteX12" fmla="*/ 11906 w 1619250"/>
              <a:gd name="connsiteY12" fmla="*/ 1152525 h 1202531"/>
              <a:gd name="connsiteX13" fmla="*/ 35719 w 1619250"/>
              <a:gd name="connsiteY13" fmla="*/ 1131093 h 1202531"/>
              <a:gd name="connsiteX14" fmla="*/ 119063 w 1619250"/>
              <a:gd name="connsiteY14" fmla="*/ 1100137 h 1202531"/>
              <a:gd name="connsiteX15" fmla="*/ 252413 w 1619250"/>
              <a:gd name="connsiteY15" fmla="*/ 1040606 h 1202531"/>
              <a:gd name="connsiteX16" fmla="*/ 395288 w 1619250"/>
              <a:gd name="connsiteY16" fmla="*/ 964406 h 1202531"/>
              <a:gd name="connsiteX17" fmla="*/ 526256 w 1619250"/>
              <a:gd name="connsiteY17" fmla="*/ 885825 h 1202531"/>
              <a:gd name="connsiteX18" fmla="*/ 690563 w 1619250"/>
              <a:gd name="connsiteY18" fmla="*/ 778668 h 1202531"/>
              <a:gd name="connsiteX19" fmla="*/ 831056 w 1619250"/>
              <a:gd name="connsiteY19" fmla="*/ 671512 h 1202531"/>
              <a:gd name="connsiteX20" fmla="*/ 938213 w 1619250"/>
              <a:gd name="connsiteY20" fmla="*/ 588168 h 1202531"/>
              <a:gd name="connsiteX21" fmla="*/ 1059656 w 1619250"/>
              <a:gd name="connsiteY21" fmla="*/ 488156 h 1202531"/>
              <a:gd name="connsiteX22" fmla="*/ 1221581 w 1619250"/>
              <a:gd name="connsiteY22" fmla="*/ 340518 h 1202531"/>
              <a:gd name="connsiteX23" fmla="*/ 1371600 w 1619250"/>
              <a:gd name="connsiteY23" fmla="*/ 195262 h 1202531"/>
              <a:gd name="connsiteX24" fmla="*/ 1564481 w 1619250"/>
              <a:gd name="connsiteY24" fmla="*/ 0 h 1202531"/>
              <a:gd name="connsiteX25" fmla="*/ 1619250 w 1619250"/>
              <a:gd name="connsiteY25" fmla="*/ 290512 h 1202531"/>
              <a:gd name="connsiteX26" fmla="*/ 1526381 w 1619250"/>
              <a:gd name="connsiteY26" fmla="*/ 350043 h 1202531"/>
              <a:gd name="connsiteX27" fmla="*/ 1421606 w 1619250"/>
              <a:gd name="connsiteY27" fmla="*/ 440531 h 1202531"/>
              <a:gd name="connsiteX28" fmla="*/ 1281113 w 1619250"/>
              <a:gd name="connsiteY28" fmla="*/ 547687 h 1202531"/>
              <a:gd name="connsiteX29" fmla="*/ 1095375 w 1619250"/>
              <a:gd name="connsiteY29" fmla="*/ 68341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19250" h="1202531">
                <a:moveTo>
                  <a:pt x="1095375" y="683418"/>
                </a:moveTo>
                <a:lnTo>
                  <a:pt x="885825" y="823912"/>
                </a:lnTo>
                <a:lnTo>
                  <a:pt x="738188" y="909637"/>
                </a:lnTo>
                <a:lnTo>
                  <a:pt x="573881" y="995362"/>
                </a:lnTo>
                <a:lnTo>
                  <a:pt x="409575" y="1073943"/>
                </a:lnTo>
                <a:lnTo>
                  <a:pt x="257175" y="1135856"/>
                </a:lnTo>
                <a:lnTo>
                  <a:pt x="119063" y="1181100"/>
                </a:lnTo>
                <a:lnTo>
                  <a:pt x="47625" y="1202531"/>
                </a:lnTo>
                <a:lnTo>
                  <a:pt x="26194" y="1202531"/>
                </a:lnTo>
                <a:lnTo>
                  <a:pt x="7144" y="1193006"/>
                </a:lnTo>
                <a:lnTo>
                  <a:pt x="0" y="1181100"/>
                </a:lnTo>
                <a:lnTo>
                  <a:pt x="0" y="1169193"/>
                </a:lnTo>
                <a:lnTo>
                  <a:pt x="11906" y="1152525"/>
                </a:lnTo>
                <a:lnTo>
                  <a:pt x="35719" y="1131093"/>
                </a:lnTo>
                <a:lnTo>
                  <a:pt x="119063" y="1100137"/>
                </a:lnTo>
                <a:lnTo>
                  <a:pt x="252413" y="1040606"/>
                </a:lnTo>
                <a:lnTo>
                  <a:pt x="395288" y="964406"/>
                </a:lnTo>
                <a:lnTo>
                  <a:pt x="526256" y="885825"/>
                </a:lnTo>
                <a:lnTo>
                  <a:pt x="690563" y="778668"/>
                </a:lnTo>
                <a:lnTo>
                  <a:pt x="831056" y="671512"/>
                </a:lnTo>
                <a:lnTo>
                  <a:pt x="938213" y="588168"/>
                </a:lnTo>
                <a:lnTo>
                  <a:pt x="1059656" y="488156"/>
                </a:lnTo>
                <a:lnTo>
                  <a:pt x="1221581" y="340518"/>
                </a:lnTo>
                <a:lnTo>
                  <a:pt x="1371600" y="195262"/>
                </a:lnTo>
                <a:lnTo>
                  <a:pt x="1564481" y="0"/>
                </a:lnTo>
                <a:lnTo>
                  <a:pt x="1619250" y="290512"/>
                </a:lnTo>
                <a:lnTo>
                  <a:pt x="1526381" y="350043"/>
                </a:lnTo>
                <a:lnTo>
                  <a:pt x="1421606" y="440531"/>
                </a:lnTo>
                <a:lnTo>
                  <a:pt x="1281113" y="547687"/>
                </a:lnTo>
                <a:lnTo>
                  <a:pt x="1095375" y="6834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57AC971-BACD-4C96-8FB1-5BBAD8690455}"/>
              </a:ext>
            </a:extLst>
          </p:cNvPr>
          <p:cNvSpPr/>
          <p:nvPr/>
        </p:nvSpPr>
        <p:spPr>
          <a:xfrm>
            <a:off x="4471988" y="3667125"/>
            <a:ext cx="769937" cy="820738"/>
          </a:xfrm>
          <a:custGeom>
            <a:avLst/>
            <a:gdLst>
              <a:gd name="connsiteX0" fmla="*/ 428625 w 769143"/>
              <a:gd name="connsiteY0" fmla="*/ 595313 h 821531"/>
              <a:gd name="connsiteX1" fmla="*/ 38100 w 769143"/>
              <a:gd name="connsiteY1" fmla="*/ 821531 h 821531"/>
              <a:gd name="connsiteX2" fmla="*/ 0 w 769143"/>
              <a:gd name="connsiteY2" fmla="*/ 731044 h 821531"/>
              <a:gd name="connsiteX3" fmla="*/ 109537 w 769143"/>
              <a:gd name="connsiteY3" fmla="*/ 642938 h 821531"/>
              <a:gd name="connsiteX4" fmla="*/ 233362 w 769143"/>
              <a:gd name="connsiteY4" fmla="*/ 533400 h 821531"/>
              <a:gd name="connsiteX5" fmla="*/ 323850 w 769143"/>
              <a:gd name="connsiteY5" fmla="*/ 452438 h 821531"/>
              <a:gd name="connsiteX6" fmla="*/ 354806 w 769143"/>
              <a:gd name="connsiteY6" fmla="*/ 419100 h 821531"/>
              <a:gd name="connsiteX7" fmla="*/ 392906 w 769143"/>
              <a:gd name="connsiteY7" fmla="*/ 369094 h 821531"/>
              <a:gd name="connsiteX8" fmla="*/ 409575 w 769143"/>
              <a:gd name="connsiteY8" fmla="*/ 335756 h 821531"/>
              <a:gd name="connsiteX9" fmla="*/ 423862 w 769143"/>
              <a:gd name="connsiteY9" fmla="*/ 297656 h 821531"/>
              <a:gd name="connsiteX10" fmla="*/ 431006 w 769143"/>
              <a:gd name="connsiteY10" fmla="*/ 257175 h 821531"/>
              <a:gd name="connsiteX11" fmla="*/ 433387 w 769143"/>
              <a:gd name="connsiteY11" fmla="*/ 223838 h 821531"/>
              <a:gd name="connsiteX12" fmla="*/ 433387 w 769143"/>
              <a:gd name="connsiteY12" fmla="*/ 200025 h 821531"/>
              <a:gd name="connsiteX13" fmla="*/ 428625 w 769143"/>
              <a:gd name="connsiteY13" fmla="*/ 157163 h 821531"/>
              <a:gd name="connsiteX14" fmla="*/ 407193 w 769143"/>
              <a:gd name="connsiteY14" fmla="*/ 97631 h 821531"/>
              <a:gd name="connsiteX15" fmla="*/ 385762 w 769143"/>
              <a:gd name="connsiteY15" fmla="*/ 57150 h 821531"/>
              <a:gd name="connsiteX16" fmla="*/ 369093 w 769143"/>
              <a:gd name="connsiteY16" fmla="*/ 40481 h 821531"/>
              <a:gd name="connsiteX17" fmla="*/ 364331 w 769143"/>
              <a:gd name="connsiteY17" fmla="*/ 26194 h 821531"/>
              <a:gd name="connsiteX18" fmla="*/ 364331 w 769143"/>
              <a:gd name="connsiteY18" fmla="*/ 9525 h 821531"/>
              <a:gd name="connsiteX19" fmla="*/ 376237 w 769143"/>
              <a:gd name="connsiteY19" fmla="*/ 2381 h 821531"/>
              <a:gd name="connsiteX20" fmla="*/ 402431 w 769143"/>
              <a:gd name="connsiteY20" fmla="*/ 0 h 821531"/>
              <a:gd name="connsiteX21" fmla="*/ 438150 w 769143"/>
              <a:gd name="connsiteY21" fmla="*/ 7144 h 821531"/>
              <a:gd name="connsiteX22" fmla="*/ 481012 w 769143"/>
              <a:gd name="connsiteY22" fmla="*/ 26194 h 821531"/>
              <a:gd name="connsiteX23" fmla="*/ 523875 w 769143"/>
              <a:gd name="connsiteY23" fmla="*/ 47625 h 821531"/>
              <a:gd name="connsiteX24" fmla="*/ 571500 w 769143"/>
              <a:gd name="connsiteY24" fmla="*/ 76200 h 821531"/>
              <a:gd name="connsiteX25" fmla="*/ 607218 w 769143"/>
              <a:gd name="connsiteY25" fmla="*/ 100013 h 821531"/>
              <a:gd name="connsiteX26" fmla="*/ 633412 w 769143"/>
              <a:gd name="connsiteY26" fmla="*/ 123825 h 821531"/>
              <a:gd name="connsiteX27" fmla="*/ 661987 w 769143"/>
              <a:gd name="connsiteY27" fmla="*/ 152400 h 821531"/>
              <a:gd name="connsiteX28" fmla="*/ 685800 w 769143"/>
              <a:gd name="connsiteY28" fmla="*/ 180975 h 821531"/>
              <a:gd name="connsiteX29" fmla="*/ 709612 w 769143"/>
              <a:gd name="connsiteY29" fmla="*/ 216694 h 821531"/>
              <a:gd name="connsiteX30" fmla="*/ 738187 w 769143"/>
              <a:gd name="connsiteY30" fmla="*/ 266700 h 821531"/>
              <a:gd name="connsiteX31" fmla="*/ 757237 w 769143"/>
              <a:gd name="connsiteY31" fmla="*/ 295275 h 821531"/>
              <a:gd name="connsiteX32" fmla="*/ 769143 w 769143"/>
              <a:gd name="connsiteY32" fmla="*/ 328613 h 821531"/>
              <a:gd name="connsiteX33" fmla="*/ 769143 w 769143"/>
              <a:gd name="connsiteY33" fmla="*/ 359569 h 821531"/>
              <a:gd name="connsiteX34" fmla="*/ 759618 w 769143"/>
              <a:gd name="connsiteY34" fmla="*/ 395288 h 821531"/>
              <a:gd name="connsiteX35" fmla="*/ 740568 w 769143"/>
              <a:gd name="connsiteY35" fmla="*/ 421481 h 821531"/>
              <a:gd name="connsiteX36" fmla="*/ 681037 w 769143"/>
              <a:gd name="connsiteY36" fmla="*/ 452438 h 821531"/>
              <a:gd name="connsiteX37" fmla="*/ 554831 w 769143"/>
              <a:gd name="connsiteY37" fmla="*/ 526256 h 821531"/>
              <a:gd name="connsiteX38" fmla="*/ 428625 w 769143"/>
              <a:gd name="connsiteY38" fmla="*/ 595313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69143" h="821531">
                <a:moveTo>
                  <a:pt x="428625" y="595313"/>
                </a:moveTo>
                <a:lnTo>
                  <a:pt x="38100" y="821531"/>
                </a:lnTo>
                <a:lnTo>
                  <a:pt x="0" y="731044"/>
                </a:lnTo>
                <a:lnTo>
                  <a:pt x="109537" y="642938"/>
                </a:lnTo>
                <a:lnTo>
                  <a:pt x="233362" y="533400"/>
                </a:lnTo>
                <a:lnTo>
                  <a:pt x="323850" y="452438"/>
                </a:lnTo>
                <a:lnTo>
                  <a:pt x="354806" y="419100"/>
                </a:lnTo>
                <a:lnTo>
                  <a:pt x="392906" y="369094"/>
                </a:lnTo>
                <a:lnTo>
                  <a:pt x="409575" y="335756"/>
                </a:lnTo>
                <a:lnTo>
                  <a:pt x="423862" y="297656"/>
                </a:lnTo>
                <a:lnTo>
                  <a:pt x="431006" y="257175"/>
                </a:lnTo>
                <a:lnTo>
                  <a:pt x="433387" y="223838"/>
                </a:lnTo>
                <a:lnTo>
                  <a:pt x="433387" y="200025"/>
                </a:lnTo>
                <a:lnTo>
                  <a:pt x="428625" y="157163"/>
                </a:lnTo>
                <a:lnTo>
                  <a:pt x="407193" y="97631"/>
                </a:lnTo>
                <a:lnTo>
                  <a:pt x="385762" y="57150"/>
                </a:lnTo>
                <a:lnTo>
                  <a:pt x="369093" y="40481"/>
                </a:lnTo>
                <a:lnTo>
                  <a:pt x="364331" y="26194"/>
                </a:lnTo>
                <a:lnTo>
                  <a:pt x="364331" y="9525"/>
                </a:lnTo>
                <a:lnTo>
                  <a:pt x="376237" y="2381"/>
                </a:lnTo>
                <a:lnTo>
                  <a:pt x="402431" y="0"/>
                </a:lnTo>
                <a:lnTo>
                  <a:pt x="438150" y="7144"/>
                </a:lnTo>
                <a:lnTo>
                  <a:pt x="481012" y="26194"/>
                </a:lnTo>
                <a:lnTo>
                  <a:pt x="523875" y="47625"/>
                </a:lnTo>
                <a:lnTo>
                  <a:pt x="571500" y="76200"/>
                </a:lnTo>
                <a:lnTo>
                  <a:pt x="607218" y="100013"/>
                </a:lnTo>
                <a:lnTo>
                  <a:pt x="633412" y="123825"/>
                </a:lnTo>
                <a:lnTo>
                  <a:pt x="661987" y="152400"/>
                </a:lnTo>
                <a:lnTo>
                  <a:pt x="685800" y="180975"/>
                </a:lnTo>
                <a:lnTo>
                  <a:pt x="709612" y="216694"/>
                </a:lnTo>
                <a:lnTo>
                  <a:pt x="738187" y="266700"/>
                </a:lnTo>
                <a:lnTo>
                  <a:pt x="757237" y="295275"/>
                </a:lnTo>
                <a:lnTo>
                  <a:pt x="769143" y="328613"/>
                </a:lnTo>
                <a:lnTo>
                  <a:pt x="769143" y="359569"/>
                </a:lnTo>
                <a:lnTo>
                  <a:pt x="759618" y="395288"/>
                </a:lnTo>
                <a:lnTo>
                  <a:pt x="740568" y="421481"/>
                </a:lnTo>
                <a:lnTo>
                  <a:pt x="681037" y="452438"/>
                </a:lnTo>
                <a:lnTo>
                  <a:pt x="554831" y="526256"/>
                </a:lnTo>
                <a:lnTo>
                  <a:pt x="428625" y="5953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572F01B-2772-456D-A470-83B4CA9DF08C}"/>
              </a:ext>
            </a:extLst>
          </p:cNvPr>
          <p:cNvSpPr/>
          <p:nvPr/>
        </p:nvSpPr>
        <p:spPr>
          <a:xfrm>
            <a:off x="4519613" y="4503738"/>
            <a:ext cx="1052512" cy="676275"/>
          </a:xfrm>
          <a:custGeom>
            <a:avLst/>
            <a:gdLst>
              <a:gd name="connsiteX0" fmla="*/ 652462 w 1052512"/>
              <a:gd name="connsiteY0" fmla="*/ 452437 h 676275"/>
              <a:gd name="connsiteX1" fmla="*/ 547687 w 1052512"/>
              <a:gd name="connsiteY1" fmla="*/ 347662 h 676275"/>
              <a:gd name="connsiteX2" fmla="*/ 500062 w 1052512"/>
              <a:gd name="connsiteY2" fmla="*/ 302419 h 676275"/>
              <a:gd name="connsiteX3" fmla="*/ 442912 w 1052512"/>
              <a:gd name="connsiteY3" fmla="*/ 261937 h 676275"/>
              <a:gd name="connsiteX4" fmla="*/ 359568 w 1052512"/>
              <a:gd name="connsiteY4" fmla="*/ 214312 h 676275"/>
              <a:gd name="connsiteX5" fmla="*/ 276225 w 1052512"/>
              <a:gd name="connsiteY5" fmla="*/ 169069 h 676275"/>
              <a:gd name="connsiteX6" fmla="*/ 157162 w 1052512"/>
              <a:gd name="connsiteY6" fmla="*/ 114300 h 676275"/>
              <a:gd name="connsiteX7" fmla="*/ 14287 w 1052512"/>
              <a:gd name="connsiteY7" fmla="*/ 66675 h 676275"/>
              <a:gd name="connsiteX8" fmla="*/ 0 w 1052512"/>
              <a:gd name="connsiteY8" fmla="*/ 0 h 676275"/>
              <a:gd name="connsiteX9" fmla="*/ 97631 w 1052512"/>
              <a:gd name="connsiteY9" fmla="*/ 4762 h 676275"/>
              <a:gd name="connsiteX10" fmla="*/ 178593 w 1052512"/>
              <a:gd name="connsiteY10" fmla="*/ 19050 h 676275"/>
              <a:gd name="connsiteX11" fmla="*/ 276225 w 1052512"/>
              <a:gd name="connsiteY11" fmla="*/ 38100 h 676275"/>
              <a:gd name="connsiteX12" fmla="*/ 369093 w 1052512"/>
              <a:gd name="connsiteY12" fmla="*/ 59531 h 676275"/>
              <a:gd name="connsiteX13" fmla="*/ 459581 w 1052512"/>
              <a:gd name="connsiteY13" fmla="*/ 85725 h 676275"/>
              <a:gd name="connsiteX14" fmla="*/ 569118 w 1052512"/>
              <a:gd name="connsiteY14" fmla="*/ 126206 h 676275"/>
              <a:gd name="connsiteX15" fmla="*/ 642937 w 1052512"/>
              <a:gd name="connsiteY15" fmla="*/ 159544 h 676275"/>
              <a:gd name="connsiteX16" fmla="*/ 716756 w 1052512"/>
              <a:gd name="connsiteY16" fmla="*/ 197644 h 676275"/>
              <a:gd name="connsiteX17" fmla="*/ 795337 w 1052512"/>
              <a:gd name="connsiteY17" fmla="*/ 242887 h 676275"/>
              <a:gd name="connsiteX18" fmla="*/ 866775 w 1052512"/>
              <a:gd name="connsiteY18" fmla="*/ 292894 h 676275"/>
              <a:gd name="connsiteX19" fmla="*/ 921543 w 1052512"/>
              <a:gd name="connsiteY19" fmla="*/ 342900 h 676275"/>
              <a:gd name="connsiteX20" fmla="*/ 966787 w 1052512"/>
              <a:gd name="connsiteY20" fmla="*/ 392906 h 676275"/>
              <a:gd name="connsiteX21" fmla="*/ 1004887 w 1052512"/>
              <a:gd name="connsiteY21" fmla="*/ 442912 h 676275"/>
              <a:gd name="connsiteX22" fmla="*/ 1028700 w 1052512"/>
              <a:gd name="connsiteY22" fmla="*/ 488156 h 676275"/>
              <a:gd name="connsiteX23" fmla="*/ 1047750 w 1052512"/>
              <a:gd name="connsiteY23" fmla="*/ 528637 h 676275"/>
              <a:gd name="connsiteX24" fmla="*/ 1052512 w 1052512"/>
              <a:gd name="connsiteY24" fmla="*/ 564356 h 676275"/>
              <a:gd name="connsiteX25" fmla="*/ 1047750 w 1052512"/>
              <a:gd name="connsiteY25" fmla="*/ 614362 h 676275"/>
              <a:gd name="connsiteX26" fmla="*/ 1031081 w 1052512"/>
              <a:gd name="connsiteY26" fmla="*/ 645319 h 676275"/>
              <a:gd name="connsiteX27" fmla="*/ 1007268 w 1052512"/>
              <a:gd name="connsiteY27" fmla="*/ 664369 h 676275"/>
              <a:gd name="connsiteX28" fmla="*/ 985837 w 1052512"/>
              <a:gd name="connsiteY28" fmla="*/ 671512 h 676275"/>
              <a:gd name="connsiteX29" fmla="*/ 957262 w 1052512"/>
              <a:gd name="connsiteY29" fmla="*/ 676275 h 676275"/>
              <a:gd name="connsiteX30" fmla="*/ 921543 w 1052512"/>
              <a:gd name="connsiteY30" fmla="*/ 669131 h 676275"/>
              <a:gd name="connsiteX31" fmla="*/ 876300 w 1052512"/>
              <a:gd name="connsiteY31" fmla="*/ 654844 h 676275"/>
              <a:gd name="connsiteX32" fmla="*/ 826293 w 1052512"/>
              <a:gd name="connsiteY32" fmla="*/ 623887 h 676275"/>
              <a:gd name="connsiteX33" fmla="*/ 747712 w 1052512"/>
              <a:gd name="connsiteY33" fmla="*/ 547687 h 676275"/>
              <a:gd name="connsiteX34" fmla="*/ 652462 w 1052512"/>
              <a:gd name="connsiteY34" fmla="*/ 452437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52512" h="676275">
                <a:moveTo>
                  <a:pt x="652462" y="452437"/>
                </a:moveTo>
                <a:lnTo>
                  <a:pt x="547687" y="347662"/>
                </a:lnTo>
                <a:lnTo>
                  <a:pt x="500062" y="302419"/>
                </a:lnTo>
                <a:lnTo>
                  <a:pt x="442912" y="261937"/>
                </a:lnTo>
                <a:lnTo>
                  <a:pt x="359568" y="214312"/>
                </a:lnTo>
                <a:lnTo>
                  <a:pt x="276225" y="169069"/>
                </a:lnTo>
                <a:lnTo>
                  <a:pt x="157162" y="114300"/>
                </a:lnTo>
                <a:lnTo>
                  <a:pt x="14287" y="66675"/>
                </a:lnTo>
                <a:lnTo>
                  <a:pt x="0" y="0"/>
                </a:lnTo>
                <a:lnTo>
                  <a:pt x="97631" y="4762"/>
                </a:lnTo>
                <a:lnTo>
                  <a:pt x="178593" y="19050"/>
                </a:lnTo>
                <a:lnTo>
                  <a:pt x="276225" y="38100"/>
                </a:lnTo>
                <a:lnTo>
                  <a:pt x="369093" y="59531"/>
                </a:lnTo>
                <a:lnTo>
                  <a:pt x="459581" y="85725"/>
                </a:lnTo>
                <a:lnTo>
                  <a:pt x="569118" y="126206"/>
                </a:lnTo>
                <a:lnTo>
                  <a:pt x="642937" y="159544"/>
                </a:lnTo>
                <a:lnTo>
                  <a:pt x="716756" y="197644"/>
                </a:lnTo>
                <a:lnTo>
                  <a:pt x="795337" y="242887"/>
                </a:lnTo>
                <a:lnTo>
                  <a:pt x="866775" y="292894"/>
                </a:lnTo>
                <a:lnTo>
                  <a:pt x="921543" y="342900"/>
                </a:lnTo>
                <a:lnTo>
                  <a:pt x="966787" y="392906"/>
                </a:lnTo>
                <a:lnTo>
                  <a:pt x="1004887" y="442912"/>
                </a:lnTo>
                <a:lnTo>
                  <a:pt x="1028700" y="488156"/>
                </a:lnTo>
                <a:lnTo>
                  <a:pt x="1047750" y="528637"/>
                </a:lnTo>
                <a:lnTo>
                  <a:pt x="1052512" y="564356"/>
                </a:lnTo>
                <a:lnTo>
                  <a:pt x="1047750" y="614362"/>
                </a:lnTo>
                <a:lnTo>
                  <a:pt x="1031081" y="645319"/>
                </a:lnTo>
                <a:lnTo>
                  <a:pt x="1007268" y="664369"/>
                </a:lnTo>
                <a:lnTo>
                  <a:pt x="985837" y="671512"/>
                </a:lnTo>
                <a:lnTo>
                  <a:pt x="957262" y="676275"/>
                </a:lnTo>
                <a:lnTo>
                  <a:pt x="921543" y="669131"/>
                </a:lnTo>
                <a:lnTo>
                  <a:pt x="876300" y="654844"/>
                </a:lnTo>
                <a:lnTo>
                  <a:pt x="826293" y="623887"/>
                </a:lnTo>
                <a:lnTo>
                  <a:pt x="747712" y="547687"/>
                </a:lnTo>
                <a:lnTo>
                  <a:pt x="652462" y="4524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12703D8-F88D-4468-B9B2-6F1F3E31B8ED}"/>
              </a:ext>
            </a:extLst>
          </p:cNvPr>
          <p:cNvSpPr/>
          <p:nvPr/>
        </p:nvSpPr>
        <p:spPr>
          <a:xfrm>
            <a:off x="6107113" y="5141913"/>
            <a:ext cx="625475" cy="736600"/>
          </a:xfrm>
          <a:custGeom>
            <a:avLst/>
            <a:gdLst>
              <a:gd name="connsiteX0" fmla="*/ 290513 w 623888"/>
              <a:gd name="connsiteY0" fmla="*/ 157162 h 738187"/>
              <a:gd name="connsiteX1" fmla="*/ 452438 w 623888"/>
              <a:gd name="connsiteY1" fmla="*/ 245269 h 738187"/>
              <a:gd name="connsiteX2" fmla="*/ 509588 w 623888"/>
              <a:gd name="connsiteY2" fmla="*/ 273844 h 738187"/>
              <a:gd name="connsiteX3" fmla="*/ 533400 w 623888"/>
              <a:gd name="connsiteY3" fmla="*/ 278606 h 738187"/>
              <a:gd name="connsiteX4" fmla="*/ 559594 w 623888"/>
              <a:gd name="connsiteY4" fmla="*/ 276225 h 738187"/>
              <a:gd name="connsiteX5" fmla="*/ 623888 w 623888"/>
              <a:gd name="connsiteY5" fmla="*/ 195262 h 738187"/>
              <a:gd name="connsiteX6" fmla="*/ 521494 w 623888"/>
              <a:gd name="connsiteY6" fmla="*/ 738187 h 738187"/>
              <a:gd name="connsiteX7" fmla="*/ 483394 w 623888"/>
              <a:gd name="connsiteY7" fmla="*/ 704850 h 738187"/>
              <a:gd name="connsiteX8" fmla="*/ 404813 w 623888"/>
              <a:gd name="connsiteY8" fmla="*/ 559594 h 738187"/>
              <a:gd name="connsiteX9" fmla="*/ 352425 w 623888"/>
              <a:gd name="connsiteY9" fmla="*/ 469106 h 738187"/>
              <a:gd name="connsiteX10" fmla="*/ 321469 w 623888"/>
              <a:gd name="connsiteY10" fmla="*/ 423862 h 738187"/>
              <a:gd name="connsiteX11" fmla="*/ 273844 w 623888"/>
              <a:gd name="connsiteY11" fmla="*/ 364331 h 738187"/>
              <a:gd name="connsiteX12" fmla="*/ 211932 w 623888"/>
              <a:gd name="connsiteY12" fmla="*/ 292894 h 738187"/>
              <a:gd name="connsiteX13" fmla="*/ 154782 w 623888"/>
              <a:gd name="connsiteY13" fmla="*/ 230981 h 738187"/>
              <a:gd name="connsiteX14" fmla="*/ 107157 w 623888"/>
              <a:gd name="connsiteY14" fmla="*/ 185737 h 738187"/>
              <a:gd name="connsiteX15" fmla="*/ 52388 w 623888"/>
              <a:gd name="connsiteY15" fmla="*/ 130969 h 738187"/>
              <a:gd name="connsiteX16" fmla="*/ 35719 w 623888"/>
              <a:gd name="connsiteY16" fmla="*/ 111919 h 738187"/>
              <a:gd name="connsiteX17" fmla="*/ 11907 w 623888"/>
              <a:gd name="connsiteY17" fmla="*/ 76200 h 738187"/>
              <a:gd name="connsiteX18" fmla="*/ 0 w 623888"/>
              <a:gd name="connsiteY18" fmla="*/ 42862 h 738187"/>
              <a:gd name="connsiteX19" fmla="*/ 0 w 623888"/>
              <a:gd name="connsiteY19" fmla="*/ 21431 h 738187"/>
              <a:gd name="connsiteX20" fmla="*/ 4763 w 623888"/>
              <a:gd name="connsiteY20" fmla="*/ 9525 h 738187"/>
              <a:gd name="connsiteX21" fmla="*/ 21432 w 623888"/>
              <a:gd name="connsiteY21" fmla="*/ 0 h 738187"/>
              <a:gd name="connsiteX22" fmla="*/ 50007 w 623888"/>
              <a:gd name="connsiteY22" fmla="*/ 4762 h 738187"/>
              <a:gd name="connsiteX23" fmla="*/ 88107 w 623888"/>
              <a:gd name="connsiteY23" fmla="*/ 23812 h 738187"/>
              <a:gd name="connsiteX24" fmla="*/ 169069 w 623888"/>
              <a:gd name="connsiteY24" fmla="*/ 85725 h 738187"/>
              <a:gd name="connsiteX25" fmla="*/ 290513 w 623888"/>
              <a:gd name="connsiteY25" fmla="*/ 157162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23888" h="738187">
                <a:moveTo>
                  <a:pt x="290513" y="157162"/>
                </a:moveTo>
                <a:lnTo>
                  <a:pt x="452438" y="245269"/>
                </a:lnTo>
                <a:lnTo>
                  <a:pt x="509588" y="273844"/>
                </a:lnTo>
                <a:lnTo>
                  <a:pt x="533400" y="278606"/>
                </a:lnTo>
                <a:lnTo>
                  <a:pt x="559594" y="276225"/>
                </a:lnTo>
                <a:lnTo>
                  <a:pt x="623888" y="195262"/>
                </a:lnTo>
                <a:lnTo>
                  <a:pt x="521494" y="738187"/>
                </a:lnTo>
                <a:lnTo>
                  <a:pt x="483394" y="704850"/>
                </a:lnTo>
                <a:lnTo>
                  <a:pt x="404813" y="559594"/>
                </a:lnTo>
                <a:lnTo>
                  <a:pt x="352425" y="469106"/>
                </a:lnTo>
                <a:lnTo>
                  <a:pt x="321469" y="423862"/>
                </a:lnTo>
                <a:lnTo>
                  <a:pt x="273844" y="364331"/>
                </a:lnTo>
                <a:lnTo>
                  <a:pt x="211932" y="292894"/>
                </a:lnTo>
                <a:lnTo>
                  <a:pt x="154782" y="230981"/>
                </a:lnTo>
                <a:lnTo>
                  <a:pt x="107157" y="185737"/>
                </a:lnTo>
                <a:lnTo>
                  <a:pt x="52388" y="130969"/>
                </a:lnTo>
                <a:lnTo>
                  <a:pt x="35719" y="111919"/>
                </a:lnTo>
                <a:lnTo>
                  <a:pt x="11907" y="76200"/>
                </a:lnTo>
                <a:lnTo>
                  <a:pt x="0" y="42862"/>
                </a:lnTo>
                <a:lnTo>
                  <a:pt x="0" y="21431"/>
                </a:lnTo>
                <a:lnTo>
                  <a:pt x="4763" y="9525"/>
                </a:lnTo>
                <a:lnTo>
                  <a:pt x="21432" y="0"/>
                </a:lnTo>
                <a:lnTo>
                  <a:pt x="50007" y="4762"/>
                </a:lnTo>
                <a:lnTo>
                  <a:pt x="88107" y="23812"/>
                </a:lnTo>
                <a:lnTo>
                  <a:pt x="169069" y="85725"/>
                </a:lnTo>
                <a:lnTo>
                  <a:pt x="290513" y="1571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A101B3C-3CEA-4A89-81A8-FB406B2CC923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298575"/>
            <a:ext cx="4637088" cy="4746625"/>
            <a:chOff x="2600325" y="1439863"/>
            <a:chExt cx="4637088" cy="4746625"/>
          </a:xfrm>
        </p:grpSpPr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79F77ED5-0731-4401-9707-B6930263B85C}"/>
                </a:ext>
              </a:extLst>
            </p:cNvPr>
            <p:cNvSpPr/>
            <p:nvPr/>
          </p:nvSpPr>
          <p:spPr>
            <a:xfrm>
              <a:off x="4019550" y="1439863"/>
              <a:ext cx="547688" cy="1103313"/>
            </a:xfrm>
            <a:custGeom>
              <a:avLst/>
              <a:gdLst>
                <a:gd name="connsiteX0" fmla="*/ 209550 w 547688"/>
                <a:gd name="connsiteY0" fmla="*/ 681038 h 1102519"/>
                <a:gd name="connsiteX1" fmla="*/ 207169 w 547688"/>
                <a:gd name="connsiteY1" fmla="*/ 454819 h 1102519"/>
                <a:gd name="connsiteX2" fmla="*/ 207169 w 547688"/>
                <a:gd name="connsiteY2" fmla="*/ 347663 h 1102519"/>
                <a:gd name="connsiteX3" fmla="*/ 202406 w 547688"/>
                <a:gd name="connsiteY3" fmla="*/ 295275 h 1102519"/>
                <a:gd name="connsiteX4" fmla="*/ 197644 w 547688"/>
                <a:gd name="connsiteY4" fmla="*/ 259557 h 1102519"/>
                <a:gd name="connsiteX5" fmla="*/ 188119 w 547688"/>
                <a:gd name="connsiteY5" fmla="*/ 226219 h 1102519"/>
                <a:gd name="connsiteX6" fmla="*/ 169069 w 547688"/>
                <a:gd name="connsiteY6" fmla="*/ 188119 h 1102519"/>
                <a:gd name="connsiteX7" fmla="*/ 145256 w 547688"/>
                <a:gd name="connsiteY7" fmla="*/ 154782 h 1102519"/>
                <a:gd name="connsiteX8" fmla="*/ 119063 w 547688"/>
                <a:gd name="connsiteY8" fmla="*/ 130969 h 1102519"/>
                <a:gd name="connsiteX9" fmla="*/ 90488 w 547688"/>
                <a:gd name="connsiteY9" fmla="*/ 111919 h 1102519"/>
                <a:gd name="connsiteX10" fmla="*/ 54769 w 547688"/>
                <a:gd name="connsiteY10" fmla="*/ 95250 h 1102519"/>
                <a:gd name="connsiteX11" fmla="*/ 38100 w 547688"/>
                <a:gd name="connsiteY11" fmla="*/ 83344 h 1102519"/>
                <a:gd name="connsiteX12" fmla="*/ 16669 w 547688"/>
                <a:gd name="connsiteY12" fmla="*/ 61913 h 1102519"/>
                <a:gd name="connsiteX13" fmla="*/ 7144 w 547688"/>
                <a:gd name="connsiteY13" fmla="*/ 45244 h 1102519"/>
                <a:gd name="connsiteX14" fmla="*/ 0 w 547688"/>
                <a:gd name="connsiteY14" fmla="*/ 33338 h 1102519"/>
                <a:gd name="connsiteX15" fmla="*/ 2381 w 547688"/>
                <a:gd name="connsiteY15" fmla="*/ 16669 h 1102519"/>
                <a:gd name="connsiteX16" fmla="*/ 11906 w 547688"/>
                <a:gd name="connsiteY16" fmla="*/ 7144 h 1102519"/>
                <a:gd name="connsiteX17" fmla="*/ 30956 w 547688"/>
                <a:gd name="connsiteY17" fmla="*/ 2382 h 1102519"/>
                <a:gd name="connsiteX18" fmla="*/ 66675 w 547688"/>
                <a:gd name="connsiteY18" fmla="*/ 0 h 1102519"/>
                <a:gd name="connsiteX19" fmla="*/ 121444 w 547688"/>
                <a:gd name="connsiteY19" fmla="*/ 4763 h 1102519"/>
                <a:gd name="connsiteX20" fmla="*/ 209550 w 547688"/>
                <a:gd name="connsiteY20" fmla="*/ 19050 h 1102519"/>
                <a:gd name="connsiteX21" fmla="*/ 297656 w 547688"/>
                <a:gd name="connsiteY21" fmla="*/ 40482 h 1102519"/>
                <a:gd name="connsiteX22" fmla="*/ 364331 w 547688"/>
                <a:gd name="connsiteY22" fmla="*/ 61913 h 1102519"/>
                <a:gd name="connsiteX23" fmla="*/ 411956 w 547688"/>
                <a:gd name="connsiteY23" fmla="*/ 88107 h 1102519"/>
                <a:gd name="connsiteX24" fmla="*/ 461963 w 547688"/>
                <a:gd name="connsiteY24" fmla="*/ 107157 h 1102519"/>
                <a:gd name="connsiteX25" fmla="*/ 500063 w 547688"/>
                <a:gd name="connsiteY25" fmla="*/ 128588 h 1102519"/>
                <a:gd name="connsiteX26" fmla="*/ 526256 w 547688"/>
                <a:gd name="connsiteY26" fmla="*/ 145257 h 1102519"/>
                <a:gd name="connsiteX27" fmla="*/ 540544 w 547688"/>
                <a:gd name="connsiteY27" fmla="*/ 164307 h 1102519"/>
                <a:gd name="connsiteX28" fmla="*/ 547688 w 547688"/>
                <a:gd name="connsiteY28" fmla="*/ 190500 h 1102519"/>
                <a:gd name="connsiteX29" fmla="*/ 542925 w 547688"/>
                <a:gd name="connsiteY29" fmla="*/ 214313 h 1102519"/>
                <a:gd name="connsiteX30" fmla="*/ 519113 w 547688"/>
                <a:gd name="connsiteY30" fmla="*/ 245269 h 1102519"/>
                <a:gd name="connsiteX31" fmla="*/ 490538 w 547688"/>
                <a:gd name="connsiteY31" fmla="*/ 273844 h 1102519"/>
                <a:gd name="connsiteX32" fmla="*/ 476250 w 547688"/>
                <a:gd name="connsiteY32" fmla="*/ 319088 h 1102519"/>
                <a:gd name="connsiteX33" fmla="*/ 459581 w 547688"/>
                <a:gd name="connsiteY33" fmla="*/ 383382 h 1102519"/>
                <a:gd name="connsiteX34" fmla="*/ 454819 w 547688"/>
                <a:gd name="connsiteY34" fmla="*/ 542925 h 1102519"/>
                <a:gd name="connsiteX35" fmla="*/ 452438 w 547688"/>
                <a:gd name="connsiteY35" fmla="*/ 690563 h 1102519"/>
                <a:gd name="connsiteX36" fmla="*/ 454819 w 547688"/>
                <a:gd name="connsiteY36" fmla="*/ 1047750 h 1102519"/>
                <a:gd name="connsiteX37" fmla="*/ 204788 w 547688"/>
                <a:gd name="connsiteY37" fmla="*/ 1102519 h 1102519"/>
                <a:gd name="connsiteX38" fmla="*/ 209550 w 547688"/>
                <a:gd name="connsiteY38" fmla="*/ 681038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7688" h="1102519">
                  <a:moveTo>
                    <a:pt x="209550" y="681038"/>
                  </a:moveTo>
                  <a:cubicBezTo>
                    <a:pt x="208756" y="605632"/>
                    <a:pt x="207963" y="530225"/>
                    <a:pt x="207169" y="454819"/>
                  </a:cubicBezTo>
                  <a:lnTo>
                    <a:pt x="207169" y="347663"/>
                  </a:lnTo>
                  <a:lnTo>
                    <a:pt x="202406" y="295275"/>
                  </a:lnTo>
                  <a:lnTo>
                    <a:pt x="197644" y="259557"/>
                  </a:lnTo>
                  <a:lnTo>
                    <a:pt x="188119" y="226219"/>
                  </a:lnTo>
                  <a:lnTo>
                    <a:pt x="169069" y="188119"/>
                  </a:lnTo>
                  <a:lnTo>
                    <a:pt x="145256" y="154782"/>
                  </a:lnTo>
                  <a:lnTo>
                    <a:pt x="119063" y="130969"/>
                  </a:lnTo>
                  <a:lnTo>
                    <a:pt x="90488" y="111919"/>
                  </a:lnTo>
                  <a:lnTo>
                    <a:pt x="54769" y="95250"/>
                  </a:lnTo>
                  <a:lnTo>
                    <a:pt x="38100" y="83344"/>
                  </a:lnTo>
                  <a:lnTo>
                    <a:pt x="16669" y="61913"/>
                  </a:lnTo>
                  <a:lnTo>
                    <a:pt x="7144" y="45244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2382"/>
                  </a:lnTo>
                  <a:lnTo>
                    <a:pt x="66675" y="0"/>
                  </a:lnTo>
                  <a:lnTo>
                    <a:pt x="121444" y="4763"/>
                  </a:lnTo>
                  <a:lnTo>
                    <a:pt x="209550" y="19050"/>
                  </a:lnTo>
                  <a:lnTo>
                    <a:pt x="297656" y="40482"/>
                  </a:lnTo>
                  <a:lnTo>
                    <a:pt x="364331" y="61913"/>
                  </a:lnTo>
                  <a:lnTo>
                    <a:pt x="411956" y="88107"/>
                  </a:lnTo>
                  <a:lnTo>
                    <a:pt x="461963" y="107157"/>
                  </a:lnTo>
                  <a:lnTo>
                    <a:pt x="500063" y="128588"/>
                  </a:lnTo>
                  <a:lnTo>
                    <a:pt x="526256" y="145257"/>
                  </a:lnTo>
                  <a:lnTo>
                    <a:pt x="540544" y="164307"/>
                  </a:lnTo>
                  <a:lnTo>
                    <a:pt x="547688" y="190500"/>
                  </a:lnTo>
                  <a:lnTo>
                    <a:pt x="542925" y="214313"/>
                  </a:lnTo>
                  <a:lnTo>
                    <a:pt x="519113" y="245269"/>
                  </a:lnTo>
                  <a:lnTo>
                    <a:pt x="490538" y="273844"/>
                  </a:lnTo>
                  <a:lnTo>
                    <a:pt x="476250" y="319088"/>
                  </a:lnTo>
                  <a:lnTo>
                    <a:pt x="459581" y="383382"/>
                  </a:lnTo>
                  <a:lnTo>
                    <a:pt x="454819" y="542925"/>
                  </a:lnTo>
                  <a:cubicBezTo>
                    <a:pt x="454025" y="592138"/>
                    <a:pt x="453232" y="641350"/>
                    <a:pt x="452438" y="690563"/>
                  </a:cubicBezTo>
                  <a:cubicBezTo>
                    <a:pt x="453232" y="809625"/>
                    <a:pt x="454025" y="928688"/>
                    <a:pt x="454819" y="1047750"/>
                  </a:cubicBezTo>
                  <a:lnTo>
                    <a:pt x="204788" y="1102519"/>
                  </a:lnTo>
                  <a:cubicBezTo>
                    <a:pt x="206375" y="960438"/>
                    <a:pt x="207963" y="818356"/>
                    <a:pt x="209550" y="68103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3050232C-F4D4-45B7-9595-792C0B785114}"/>
                </a:ext>
              </a:extLst>
            </p:cNvPr>
            <p:cNvSpPr/>
            <p:nvPr/>
          </p:nvSpPr>
          <p:spPr>
            <a:xfrm>
              <a:off x="3462338" y="2865438"/>
              <a:ext cx="1593850" cy="430213"/>
            </a:xfrm>
            <a:custGeom>
              <a:avLst/>
              <a:gdLst>
                <a:gd name="connsiteX0" fmla="*/ 1062037 w 1593056"/>
                <a:gd name="connsiteY0" fmla="*/ 242887 h 431006"/>
                <a:gd name="connsiteX1" fmla="*/ 835818 w 1593056"/>
                <a:gd name="connsiteY1" fmla="*/ 278606 h 431006"/>
                <a:gd name="connsiteX2" fmla="*/ 700087 w 1593056"/>
                <a:gd name="connsiteY2" fmla="*/ 311944 h 431006"/>
                <a:gd name="connsiteX3" fmla="*/ 557212 w 1593056"/>
                <a:gd name="connsiteY3" fmla="*/ 335756 h 431006"/>
                <a:gd name="connsiteX4" fmla="*/ 459581 w 1593056"/>
                <a:gd name="connsiteY4" fmla="*/ 359569 h 431006"/>
                <a:gd name="connsiteX5" fmla="*/ 328612 w 1593056"/>
                <a:gd name="connsiteY5" fmla="*/ 397669 h 431006"/>
                <a:gd name="connsiteX6" fmla="*/ 226218 w 1593056"/>
                <a:gd name="connsiteY6" fmla="*/ 428625 h 431006"/>
                <a:gd name="connsiteX7" fmla="*/ 197643 w 1593056"/>
                <a:gd name="connsiteY7" fmla="*/ 431006 h 431006"/>
                <a:gd name="connsiteX8" fmla="*/ 157162 w 1593056"/>
                <a:gd name="connsiteY8" fmla="*/ 421481 h 431006"/>
                <a:gd name="connsiteX9" fmla="*/ 126206 w 1593056"/>
                <a:gd name="connsiteY9" fmla="*/ 404812 h 431006"/>
                <a:gd name="connsiteX10" fmla="*/ 59531 w 1593056"/>
                <a:gd name="connsiteY10" fmla="*/ 342900 h 431006"/>
                <a:gd name="connsiteX11" fmla="*/ 16668 w 1593056"/>
                <a:gd name="connsiteY11" fmla="*/ 292894 h 431006"/>
                <a:gd name="connsiteX12" fmla="*/ 0 w 1593056"/>
                <a:gd name="connsiteY12" fmla="*/ 266700 h 431006"/>
                <a:gd name="connsiteX13" fmla="*/ 0 w 1593056"/>
                <a:gd name="connsiteY13" fmla="*/ 247650 h 431006"/>
                <a:gd name="connsiteX14" fmla="*/ 4762 w 1593056"/>
                <a:gd name="connsiteY14" fmla="*/ 238125 h 431006"/>
                <a:gd name="connsiteX15" fmla="*/ 14287 w 1593056"/>
                <a:gd name="connsiteY15" fmla="*/ 233362 h 431006"/>
                <a:gd name="connsiteX16" fmla="*/ 42862 w 1593056"/>
                <a:gd name="connsiteY16" fmla="*/ 240506 h 431006"/>
                <a:gd name="connsiteX17" fmla="*/ 95250 w 1593056"/>
                <a:gd name="connsiteY17" fmla="*/ 254794 h 431006"/>
                <a:gd name="connsiteX18" fmla="*/ 145256 w 1593056"/>
                <a:gd name="connsiteY18" fmla="*/ 261937 h 431006"/>
                <a:gd name="connsiteX19" fmla="*/ 188118 w 1593056"/>
                <a:gd name="connsiteY19" fmla="*/ 264319 h 431006"/>
                <a:gd name="connsiteX20" fmla="*/ 254793 w 1593056"/>
                <a:gd name="connsiteY20" fmla="*/ 257175 h 431006"/>
                <a:gd name="connsiteX21" fmla="*/ 383381 w 1593056"/>
                <a:gd name="connsiteY21" fmla="*/ 240506 h 431006"/>
                <a:gd name="connsiteX22" fmla="*/ 514350 w 1593056"/>
                <a:gd name="connsiteY22" fmla="*/ 216694 h 431006"/>
                <a:gd name="connsiteX23" fmla="*/ 697706 w 1593056"/>
                <a:gd name="connsiteY23" fmla="*/ 176212 h 431006"/>
                <a:gd name="connsiteX24" fmla="*/ 859631 w 1593056"/>
                <a:gd name="connsiteY24" fmla="*/ 138112 h 431006"/>
                <a:gd name="connsiteX25" fmla="*/ 1085850 w 1593056"/>
                <a:gd name="connsiteY25" fmla="*/ 80962 h 431006"/>
                <a:gd name="connsiteX26" fmla="*/ 1331118 w 1593056"/>
                <a:gd name="connsiteY26" fmla="*/ 14287 h 431006"/>
                <a:gd name="connsiteX27" fmla="*/ 1376362 w 1593056"/>
                <a:gd name="connsiteY27" fmla="*/ 0 h 431006"/>
                <a:gd name="connsiteX28" fmla="*/ 1450181 w 1593056"/>
                <a:gd name="connsiteY28" fmla="*/ 4762 h 431006"/>
                <a:gd name="connsiteX29" fmla="*/ 1512093 w 1593056"/>
                <a:gd name="connsiteY29" fmla="*/ 19050 h 431006"/>
                <a:gd name="connsiteX30" fmla="*/ 1547812 w 1593056"/>
                <a:gd name="connsiteY30" fmla="*/ 30956 h 431006"/>
                <a:gd name="connsiteX31" fmla="*/ 1588293 w 1593056"/>
                <a:gd name="connsiteY31" fmla="*/ 54769 h 431006"/>
                <a:gd name="connsiteX32" fmla="*/ 1593056 w 1593056"/>
                <a:gd name="connsiteY32" fmla="*/ 69056 h 431006"/>
                <a:gd name="connsiteX33" fmla="*/ 1593056 w 1593056"/>
                <a:gd name="connsiteY33" fmla="*/ 85725 h 431006"/>
                <a:gd name="connsiteX34" fmla="*/ 1585912 w 1593056"/>
                <a:gd name="connsiteY34" fmla="*/ 111919 h 431006"/>
                <a:gd name="connsiteX35" fmla="*/ 1569243 w 1593056"/>
                <a:gd name="connsiteY35" fmla="*/ 133350 h 431006"/>
                <a:gd name="connsiteX36" fmla="*/ 1519237 w 1593056"/>
                <a:gd name="connsiteY36" fmla="*/ 157162 h 431006"/>
                <a:gd name="connsiteX37" fmla="*/ 1454943 w 1593056"/>
                <a:gd name="connsiteY37" fmla="*/ 176212 h 431006"/>
                <a:gd name="connsiteX38" fmla="*/ 1266825 w 1593056"/>
                <a:gd name="connsiteY38" fmla="*/ 209550 h 431006"/>
                <a:gd name="connsiteX39" fmla="*/ 1062037 w 1593056"/>
                <a:gd name="connsiteY39" fmla="*/ 24288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93056" h="431006">
                  <a:moveTo>
                    <a:pt x="1062037" y="242887"/>
                  </a:moveTo>
                  <a:lnTo>
                    <a:pt x="835818" y="278606"/>
                  </a:lnTo>
                  <a:lnTo>
                    <a:pt x="700087" y="311944"/>
                  </a:lnTo>
                  <a:lnTo>
                    <a:pt x="557212" y="335756"/>
                  </a:lnTo>
                  <a:lnTo>
                    <a:pt x="459581" y="359569"/>
                  </a:lnTo>
                  <a:lnTo>
                    <a:pt x="328612" y="397669"/>
                  </a:lnTo>
                  <a:lnTo>
                    <a:pt x="226218" y="428625"/>
                  </a:lnTo>
                  <a:lnTo>
                    <a:pt x="197643" y="431006"/>
                  </a:lnTo>
                  <a:lnTo>
                    <a:pt x="157162" y="421481"/>
                  </a:lnTo>
                  <a:lnTo>
                    <a:pt x="126206" y="404812"/>
                  </a:lnTo>
                  <a:lnTo>
                    <a:pt x="59531" y="342900"/>
                  </a:lnTo>
                  <a:lnTo>
                    <a:pt x="16668" y="292894"/>
                  </a:lnTo>
                  <a:lnTo>
                    <a:pt x="0" y="266700"/>
                  </a:lnTo>
                  <a:lnTo>
                    <a:pt x="0" y="247650"/>
                  </a:lnTo>
                  <a:lnTo>
                    <a:pt x="4762" y="238125"/>
                  </a:lnTo>
                  <a:lnTo>
                    <a:pt x="14287" y="233362"/>
                  </a:lnTo>
                  <a:lnTo>
                    <a:pt x="42862" y="240506"/>
                  </a:lnTo>
                  <a:lnTo>
                    <a:pt x="95250" y="254794"/>
                  </a:lnTo>
                  <a:lnTo>
                    <a:pt x="145256" y="261937"/>
                  </a:lnTo>
                  <a:lnTo>
                    <a:pt x="188118" y="264319"/>
                  </a:lnTo>
                  <a:lnTo>
                    <a:pt x="254793" y="257175"/>
                  </a:lnTo>
                  <a:lnTo>
                    <a:pt x="383381" y="240506"/>
                  </a:lnTo>
                  <a:lnTo>
                    <a:pt x="514350" y="216694"/>
                  </a:lnTo>
                  <a:lnTo>
                    <a:pt x="697706" y="176212"/>
                  </a:lnTo>
                  <a:lnTo>
                    <a:pt x="859631" y="138112"/>
                  </a:lnTo>
                  <a:lnTo>
                    <a:pt x="1085850" y="80962"/>
                  </a:lnTo>
                  <a:lnTo>
                    <a:pt x="1331118" y="14287"/>
                  </a:lnTo>
                  <a:lnTo>
                    <a:pt x="1376362" y="0"/>
                  </a:lnTo>
                  <a:cubicBezTo>
                    <a:pt x="1400965" y="1640"/>
                    <a:pt x="1425524" y="4762"/>
                    <a:pt x="1450181" y="4762"/>
                  </a:cubicBezTo>
                  <a:lnTo>
                    <a:pt x="1512093" y="19050"/>
                  </a:lnTo>
                  <a:lnTo>
                    <a:pt x="1547812" y="30956"/>
                  </a:lnTo>
                  <a:lnTo>
                    <a:pt x="1588293" y="54769"/>
                  </a:lnTo>
                  <a:lnTo>
                    <a:pt x="1593056" y="69056"/>
                  </a:lnTo>
                  <a:lnTo>
                    <a:pt x="1593056" y="85725"/>
                  </a:lnTo>
                  <a:lnTo>
                    <a:pt x="1585912" y="111919"/>
                  </a:lnTo>
                  <a:lnTo>
                    <a:pt x="1569243" y="133350"/>
                  </a:lnTo>
                  <a:lnTo>
                    <a:pt x="1519237" y="157162"/>
                  </a:lnTo>
                  <a:lnTo>
                    <a:pt x="1454943" y="176212"/>
                  </a:lnTo>
                  <a:lnTo>
                    <a:pt x="1266825" y="209550"/>
                  </a:lnTo>
                  <a:lnTo>
                    <a:pt x="1062037" y="2428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B85919A7-E74A-41A3-B326-C59A0E0DD9B1}"/>
                </a:ext>
              </a:extLst>
            </p:cNvPr>
            <p:cNvSpPr/>
            <p:nvPr/>
          </p:nvSpPr>
          <p:spPr>
            <a:xfrm>
              <a:off x="3357563" y="3554413"/>
              <a:ext cx="1866900" cy="484188"/>
            </a:xfrm>
            <a:custGeom>
              <a:avLst/>
              <a:gdLst>
                <a:gd name="connsiteX0" fmla="*/ 1145381 w 1866900"/>
                <a:gd name="connsiteY0" fmla="*/ 250032 h 483394"/>
                <a:gd name="connsiteX1" fmla="*/ 862012 w 1866900"/>
                <a:gd name="connsiteY1" fmla="*/ 297657 h 483394"/>
                <a:gd name="connsiteX2" fmla="*/ 750093 w 1866900"/>
                <a:gd name="connsiteY2" fmla="*/ 352425 h 483394"/>
                <a:gd name="connsiteX3" fmla="*/ 626268 w 1866900"/>
                <a:gd name="connsiteY3" fmla="*/ 376238 h 483394"/>
                <a:gd name="connsiteX4" fmla="*/ 492918 w 1866900"/>
                <a:gd name="connsiteY4" fmla="*/ 419100 h 483394"/>
                <a:gd name="connsiteX5" fmla="*/ 338137 w 1866900"/>
                <a:gd name="connsiteY5" fmla="*/ 471488 h 483394"/>
                <a:gd name="connsiteX6" fmla="*/ 314325 w 1866900"/>
                <a:gd name="connsiteY6" fmla="*/ 483394 h 483394"/>
                <a:gd name="connsiteX7" fmla="*/ 290512 w 1866900"/>
                <a:gd name="connsiteY7" fmla="*/ 483394 h 483394"/>
                <a:gd name="connsiteX8" fmla="*/ 259556 w 1866900"/>
                <a:gd name="connsiteY8" fmla="*/ 478632 h 483394"/>
                <a:gd name="connsiteX9" fmla="*/ 202406 w 1866900"/>
                <a:gd name="connsiteY9" fmla="*/ 452438 h 483394"/>
                <a:gd name="connsiteX10" fmla="*/ 109537 w 1866900"/>
                <a:gd name="connsiteY10" fmla="*/ 392907 h 483394"/>
                <a:gd name="connsiteX11" fmla="*/ 0 w 1866900"/>
                <a:gd name="connsiteY11" fmla="*/ 319088 h 483394"/>
                <a:gd name="connsiteX12" fmla="*/ 2381 w 1866900"/>
                <a:gd name="connsiteY12" fmla="*/ 230982 h 483394"/>
                <a:gd name="connsiteX13" fmla="*/ 76200 w 1866900"/>
                <a:gd name="connsiteY13" fmla="*/ 254794 h 483394"/>
                <a:gd name="connsiteX14" fmla="*/ 157162 w 1866900"/>
                <a:gd name="connsiteY14" fmla="*/ 269082 h 483394"/>
                <a:gd name="connsiteX15" fmla="*/ 209550 w 1866900"/>
                <a:gd name="connsiteY15" fmla="*/ 276225 h 483394"/>
                <a:gd name="connsiteX16" fmla="*/ 264318 w 1866900"/>
                <a:gd name="connsiteY16" fmla="*/ 273844 h 483394"/>
                <a:gd name="connsiteX17" fmla="*/ 378618 w 1866900"/>
                <a:gd name="connsiteY17" fmla="*/ 259557 h 483394"/>
                <a:gd name="connsiteX18" fmla="*/ 609600 w 1866900"/>
                <a:gd name="connsiteY18" fmla="*/ 216694 h 483394"/>
                <a:gd name="connsiteX19" fmla="*/ 812006 w 1866900"/>
                <a:gd name="connsiteY19" fmla="*/ 173832 h 483394"/>
                <a:gd name="connsiteX20" fmla="*/ 1162050 w 1866900"/>
                <a:gd name="connsiteY20" fmla="*/ 102394 h 483394"/>
                <a:gd name="connsiteX21" fmla="*/ 1416843 w 1866900"/>
                <a:gd name="connsiteY21" fmla="*/ 42863 h 483394"/>
                <a:gd name="connsiteX22" fmla="*/ 1509712 w 1866900"/>
                <a:gd name="connsiteY22" fmla="*/ 14288 h 483394"/>
                <a:gd name="connsiteX23" fmla="*/ 1552575 w 1866900"/>
                <a:gd name="connsiteY23" fmla="*/ 2382 h 483394"/>
                <a:gd name="connsiteX24" fmla="*/ 1602581 w 1866900"/>
                <a:gd name="connsiteY24" fmla="*/ 0 h 483394"/>
                <a:gd name="connsiteX25" fmla="*/ 1669256 w 1866900"/>
                <a:gd name="connsiteY25" fmla="*/ 14288 h 483394"/>
                <a:gd name="connsiteX26" fmla="*/ 1733550 w 1866900"/>
                <a:gd name="connsiteY26" fmla="*/ 38100 h 483394"/>
                <a:gd name="connsiteX27" fmla="*/ 1788318 w 1866900"/>
                <a:gd name="connsiteY27" fmla="*/ 61913 h 483394"/>
                <a:gd name="connsiteX28" fmla="*/ 1821656 w 1866900"/>
                <a:gd name="connsiteY28" fmla="*/ 80963 h 483394"/>
                <a:gd name="connsiteX29" fmla="*/ 1847850 w 1866900"/>
                <a:gd name="connsiteY29" fmla="*/ 102394 h 483394"/>
                <a:gd name="connsiteX30" fmla="*/ 1862137 w 1866900"/>
                <a:gd name="connsiteY30" fmla="*/ 121444 h 483394"/>
                <a:gd name="connsiteX31" fmla="*/ 1866900 w 1866900"/>
                <a:gd name="connsiteY31" fmla="*/ 147638 h 483394"/>
                <a:gd name="connsiteX32" fmla="*/ 1854993 w 1866900"/>
                <a:gd name="connsiteY32" fmla="*/ 169069 h 483394"/>
                <a:gd name="connsiteX33" fmla="*/ 1833562 w 1866900"/>
                <a:gd name="connsiteY33" fmla="*/ 180975 h 483394"/>
                <a:gd name="connsiteX34" fmla="*/ 1781175 w 1866900"/>
                <a:gd name="connsiteY34" fmla="*/ 195263 h 483394"/>
                <a:gd name="connsiteX35" fmla="*/ 1719262 w 1866900"/>
                <a:gd name="connsiteY35" fmla="*/ 204788 h 483394"/>
                <a:gd name="connsiteX36" fmla="*/ 1645443 w 1866900"/>
                <a:gd name="connsiteY36" fmla="*/ 207169 h 483394"/>
                <a:gd name="connsiteX37" fmla="*/ 1547812 w 1866900"/>
                <a:gd name="connsiteY37" fmla="*/ 209550 h 483394"/>
                <a:gd name="connsiteX38" fmla="*/ 1419225 w 1866900"/>
                <a:gd name="connsiteY38" fmla="*/ 221457 h 483394"/>
                <a:gd name="connsiteX39" fmla="*/ 1145381 w 1866900"/>
                <a:gd name="connsiteY39" fmla="*/ 25003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6900" h="483394">
                  <a:moveTo>
                    <a:pt x="1145381" y="250032"/>
                  </a:moveTo>
                  <a:lnTo>
                    <a:pt x="862012" y="297657"/>
                  </a:lnTo>
                  <a:lnTo>
                    <a:pt x="750093" y="352425"/>
                  </a:lnTo>
                  <a:lnTo>
                    <a:pt x="626268" y="376238"/>
                  </a:lnTo>
                  <a:lnTo>
                    <a:pt x="492918" y="419100"/>
                  </a:lnTo>
                  <a:lnTo>
                    <a:pt x="338137" y="471488"/>
                  </a:lnTo>
                  <a:lnTo>
                    <a:pt x="314325" y="483394"/>
                  </a:lnTo>
                  <a:lnTo>
                    <a:pt x="290512" y="483394"/>
                  </a:lnTo>
                  <a:lnTo>
                    <a:pt x="259556" y="478632"/>
                  </a:lnTo>
                  <a:lnTo>
                    <a:pt x="202406" y="452438"/>
                  </a:lnTo>
                  <a:lnTo>
                    <a:pt x="109537" y="392907"/>
                  </a:lnTo>
                  <a:lnTo>
                    <a:pt x="0" y="319088"/>
                  </a:lnTo>
                  <a:cubicBezTo>
                    <a:pt x="794" y="289719"/>
                    <a:pt x="1587" y="260351"/>
                    <a:pt x="2381" y="230982"/>
                  </a:cubicBezTo>
                  <a:lnTo>
                    <a:pt x="76200" y="254794"/>
                  </a:lnTo>
                  <a:lnTo>
                    <a:pt x="157162" y="269082"/>
                  </a:lnTo>
                  <a:lnTo>
                    <a:pt x="209550" y="276225"/>
                  </a:lnTo>
                  <a:lnTo>
                    <a:pt x="264318" y="273844"/>
                  </a:lnTo>
                  <a:lnTo>
                    <a:pt x="378618" y="259557"/>
                  </a:lnTo>
                  <a:lnTo>
                    <a:pt x="609600" y="216694"/>
                  </a:lnTo>
                  <a:lnTo>
                    <a:pt x="812006" y="173832"/>
                  </a:lnTo>
                  <a:lnTo>
                    <a:pt x="1162050" y="102394"/>
                  </a:lnTo>
                  <a:lnTo>
                    <a:pt x="1416843" y="42863"/>
                  </a:lnTo>
                  <a:lnTo>
                    <a:pt x="1509712" y="14288"/>
                  </a:lnTo>
                  <a:lnTo>
                    <a:pt x="1552575" y="2382"/>
                  </a:lnTo>
                  <a:lnTo>
                    <a:pt x="1602581" y="0"/>
                  </a:lnTo>
                  <a:lnTo>
                    <a:pt x="1669256" y="14288"/>
                  </a:lnTo>
                  <a:lnTo>
                    <a:pt x="1733550" y="38100"/>
                  </a:lnTo>
                  <a:lnTo>
                    <a:pt x="1788318" y="61913"/>
                  </a:lnTo>
                  <a:lnTo>
                    <a:pt x="1821656" y="80963"/>
                  </a:lnTo>
                  <a:lnTo>
                    <a:pt x="1847850" y="102394"/>
                  </a:lnTo>
                  <a:lnTo>
                    <a:pt x="1862137" y="121444"/>
                  </a:lnTo>
                  <a:lnTo>
                    <a:pt x="1866900" y="147638"/>
                  </a:lnTo>
                  <a:lnTo>
                    <a:pt x="1854993" y="169069"/>
                  </a:lnTo>
                  <a:lnTo>
                    <a:pt x="1833562" y="180975"/>
                  </a:lnTo>
                  <a:lnTo>
                    <a:pt x="1781175" y="195263"/>
                  </a:lnTo>
                  <a:lnTo>
                    <a:pt x="1719262" y="204788"/>
                  </a:lnTo>
                  <a:lnTo>
                    <a:pt x="1645443" y="207169"/>
                  </a:lnTo>
                  <a:lnTo>
                    <a:pt x="1547812" y="209550"/>
                  </a:lnTo>
                  <a:lnTo>
                    <a:pt x="1419225" y="221457"/>
                  </a:lnTo>
                  <a:lnTo>
                    <a:pt x="1145381" y="2500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612BF409-1E5F-4EF6-A769-46A5F0AFB398}"/>
                </a:ext>
              </a:extLst>
            </p:cNvPr>
            <p:cNvSpPr/>
            <p:nvPr/>
          </p:nvSpPr>
          <p:spPr>
            <a:xfrm rot="16200000">
              <a:off x="1559719" y="3569494"/>
              <a:ext cx="2930525" cy="849313"/>
            </a:xfrm>
            <a:custGeom>
              <a:avLst/>
              <a:gdLst>
                <a:gd name="connsiteX0" fmla="*/ 1932214 w 2930979"/>
                <a:gd name="connsiteY0" fmla="*/ 835478 h 849085"/>
                <a:gd name="connsiteX1" fmla="*/ 1787979 w 2930979"/>
                <a:gd name="connsiteY1" fmla="*/ 821871 h 849085"/>
                <a:gd name="connsiteX2" fmla="*/ 1649186 w 2930979"/>
                <a:gd name="connsiteY2" fmla="*/ 802821 h 849085"/>
                <a:gd name="connsiteX3" fmla="*/ 1559379 w 2930979"/>
                <a:gd name="connsiteY3" fmla="*/ 800100 h 849085"/>
                <a:gd name="connsiteX4" fmla="*/ 1368879 w 2930979"/>
                <a:gd name="connsiteY4" fmla="*/ 751114 h 849085"/>
                <a:gd name="connsiteX5" fmla="*/ 1240972 w 2930979"/>
                <a:gd name="connsiteY5" fmla="*/ 715735 h 849085"/>
                <a:gd name="connsiteX6" fmla="*/ 1123950 w 2930979"/>
                <a:gd name="connsiteY6" fmla="*/ 677635 h 849085"/>
                <a:gd name="connsiteX7" fmla="*/ 1031422 w 2930979"/>
                <a:gd name="connsiteY7" fmla="*/ 647700 h 849085"/>
                <a:gd name="connsiteX8" fmla="*/ 917122 w 2930979"/>
                <a:gd name="connsiteY8" fmla="*/ 604157 h 849085"/>
                <a:gd name="connsiteX9" fmla="*/ 835479 w 2930979"/>
                <a:gd name="connsiteY9" fmla="*/ 571500 h 849085"/>
                <a:gd name="connsiteX10" fmla="*/ 713014 w 2930979"/>
                <a:gd name="connsiteY10" fmla="*/ 511628 h 849085"/>
                <a:gd name="connsiteX11" fmla="*/ 595993 w 2930979"/>
                <a:gd name="connsiteY11" fmla="*/ 446314 h 849085"/>
                <a:gd name="connsiteX12" fmla="*/ 459922 w 2930979"/>
                <a:gd name="connsiteY12" fmla="*/ 361950 h 849085"/>
                <a:gd name="connsiteX13" fmla="*/ 345622 w 2930979"/>
                <a:gd name="connsiteY13" fmla="*/ 288471 h 849085"/>
                <a:gd name="connsiteX14" fmla="*/ 231322 w 2930979"/>
                <a:gd name="connsiteY14" fmla="*/ 209550 h 849085"/>
                <a:gd name="connsiteX15" fmla="*/ 106136 w 2930979"/>
                <a:gd name="connsiteY15" fmla="*/ 127907 h 849085"/>
                <a:gd name="connsiteX16" fmla="*/ 35379 w 2930979"/>
                <a:gd name="connsiteY16" fmla="*/ 78921 h 849085"/>
                <a:gd name="connsiteX17" fmla="*/ 19050 w 2930979"/>
                <a:gd name="connsiteY17" fmla="*/ 65314 h 849085"/>
                <a:gd name="connsiteX18" fmla="*/ 2722 w 2930979"/>
                <a:gd name="connsiteY18" fmla="*/ 40821 h 849085"/>
                <a:gd name="connsiteX19" fmla="*/ 0 w 2930979"/>
                <a:gd name="connsiteY19" fmla="*/ 16328 h 849085"/>
                <a:gd name="connsiteX20" fmla="*/ 8164 w 2930979"/>
                <a:gd name="connsiteY20" fmla="*/ 2721 h 849085"/>
                <a:gd name="connsiteX21" fmla="*/ 24493 w 2930979"/>
                <a:gd name="connsiteY21" fmla="*/ 0 h 849085"/>
                <a:gd name="connsiteX22" fmla="*/ 68036 w 2930979"/>
                <a:gd name="connsiteY22" fmla="*/ 19050 h 849085"/>
                <a:gd name="connsiteX23" fmla="*/ 206829 w 2930979"/>
                <a:gd name="connsiteY23" fmla="*/ 100693 h 849085"/>
                <a:gd name="connsiteX24" fmla="*/ 361950 w 2930979"/>
                <a:gd name="connsiteY24" fmla="*/ 185057 h 849085"/>
                <a:gd name="connsiteX25" fmla="*/ 473529 w 2930979"/>
                <a:gd name="connsiteY25" fmla="*/ 244928 h 849085"/>
                <a:gd name="connsiteX26" fmla="*/ 574222 w 2930979"/>
                <a:gd name="connsiteY26" fmla="*/ 293914 h 849085"/>
                <a:gd name="connsiteX27" fmla="*/ 666750 w 2930979"/>
                <a:gd name="connsiteY27" fmla="*/ 334735 h 849085"/>
                <a:gd name="connsiteX28" fmla="*/ 762000 w 2930979"/>
                <a:gd name="connsiteY28" fmla="*/ 372835 h 849085"/>
                <a:gd name="connsiteX29" fmla="*/ 859972 w 2930979"/>
                <a:gd name="connsiteY29" fmla="*/ 410935 h 849085"/>
                <a:gd name="connsiteX30" fmla="*/ 996043 w 2930979"/>
                <a:gd name="connsiteY30" fmla="*/ 459921 h 849085"/>
                <a:gd name="connsiteX31" fmla="*/ 1069522 w 2930979"/>
                <a:gd name="connsiteY31" fmla="*/ 481693 h 849085"/>
                <a:gd name="connsiteX32" fmla="*/ 1189264 w 2930979"/>
                <a:gd name="connsiteY32" fmla="*/ 514350 h 849085"/>
                <a:gd name="connsiteX33" fmla="*/ 1319893 w 2930979"/>
                <a:gd name="connsiteY33" fmla="*/ 536121 h 849085"/>
                <a:gd name="connsiteX34" fmla="*/ 1415143 w 2930979"/>
                <a:gd name="connsiteY34" fmla="*/ 549728 h 849085"/>
                <a:gd name="connsiteX35" fmla="*/ 1559379 w 2930979"/>
                <a:gd name="connsiteY35" fmla="*/ 568778 h 849085"/>
                <a:gd name="connsiteX36" fmla="*/ 1777093 w 2930979"/>
                <a:gd name="connsiteY36" fmla="*/ 585107 h 849085"/>
                <a:gd name="connsiteX37" fmla="*/ 2030186 w 2930979"/>
                <a:gd name="connsiteY37" fmla="*/ 598714 h 849085"/>
                <a:gd name="connsiteX38" fmla="*/ 2286000 w 2930979"/>
                <a:gd name="connsiteY38" fmla="*/ 601435 h 849085"/>
                <a:gd name="connsiteX39" fmla="*/ 2481943 w 2930979"/>
                <a:gd name="connsiteY39" fmla="*/ 598714 h 849085"/>
                <a:gd name="connsiteX40" fmla="*/ 2579914 w 2930979"/>
                <a:gd name="connsiteY40" fmla="*/ 590550 h 849085"/>
                <a:gd name="connsiteX41" fmla="*/ 2620736 w 2930979"/>
                <a:gd name="connsiteY41" fmla="*/ 582385 h 849085"/>
                <a:gd name="connsiteX42" fmla="*/ 2672443 w 2930979"/>
                <a:gd name="connsiteY42" fmla="*/ 563335 h 849085"/>
                <a:gd name="connsiteX43" fmla="*/ 2745922 w 2930979"/>
                <a:gd name="connsiteY43" fmla="*/ 522514 h 849085"/>
                <a:gd name="connsiteX44" fmla="*/ 2833007 w 2930979"/>
                <a:gd name="connsiteY44" fmla="*/ 459921 h 849085"/>
                <a:gd name="connsiteX45" fmla="*/ 2868386 w 2930979"/>
                <a:gd name="connsiteY45" fmla="*/ 432707 h 849085"/>
                <a:gd name="connsiteX46" fmla="*/ 2895600 w 2930979"/>
                <a:gd name="connsiteY46" fmla="*/ 413657 h 849085"/>
                <a:gd name="connsiteX47" fmla="*/ 2914650 w 2930979"/>
                <a:gd name="connsiteY47" fmla="*/ 408214 h 849085"/>
                <a:gd name="connsiteX48" fmla="*/ 2925536 w 2930979"/>
                <a:gd name="connsiteY48" fmla="*/ 413657 h 849085"/>
                <a:gd name="connsiteX49" fmla="*/ 2930979 w 2930979"/>
                <a:gd name="connsiteY49" fmla="*/ 435428 h 849085"/>
                <a:gd name="connsiteX50" fmla="*/ 2917372 w 2930979"/>
                <a:gd name="connsiteY50" fmla="*/ 517071 h 849085"/>
                <a:gd name="connsiteX51" fmla="*/ 2892879 w 2930979"/>
                <a:gd name="connsiteY51" fmla="*/ 609600 h 849085"/>
                <a:gd name="connsiteX52" fmla="*/ 2854779 w 2930979"/>
                <a:gd name="connsiteY52" fmla="*/ 699407 h 849085"/>
                <a:gd name="connsiteX53" fmla="*/ 2819400 w 2930979"/>
                <a:gd name="connsiteY53" fmla="*/ 808264 h 849085"/>
                <a:gd name="connsiteX54" fmla="*/ 2664279 w 2930979"/>
                <a:gd name="connsiteY54" fmla="*/ 821871 h 849085"/>
                <a:gd name="connsiteX55" fmla="*/ 2495550 w 2930979"/>
                <a:gd name="connsiteY55" fmla="*/ 840921 h 849085"/>
                <a:gd name="connsiteX56" fmla="*/ 2343150 w 2930979"/>
                <a:gd name="connsiteY56" fmla="*/ 849085 h 849085"/>
                <a:gd name="connsiteX57" fmla="*/ 2149929 w 2930979"/>
                <a:gd name="connsiteY57" fmla="*/ 846364 h 849085"/>
                <a:gd name="connsiteX58" fmla="*/ 1932214 w 2930979"/>
                <a:gd name="connsiteY58" fmla="*/ 835478 h 8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0979" h="849085">
                  <a:moveTo>
                    <a:pt x="1932214" y="835478"/>
                  </a:moveTo>
                  <a:lnTo>
                    <a:pt x="1787979" y="821871"/>
                  </a:lnTo>
                  <a:lnTo>
                    <a:pt x="1649186" y="802821"/>
                  </a:lnTo>
                  <a:lnTo>
                    <a:pt x="1559379" y="800100"/>
                  </a:lnTo>
                  <a:lnTo>
                    <a:pt x="1368879" y="751114"/>
                  </a:lnTo>
                  <a:lnTo>
                    <a:pt x="1240972" y="715735"/>
                  </a:lnTo>
                  <a:lnTo>
                    <a:pt x="1123950" y="677635"/>
                  </a:lnTo>
                  <a:lnTo>
                    <a:pt x="1031422" y="647700"/>
                  </a:lnTo>
                  <a:lnTo>
                    <a:pt x="917122" y="604157"/>
                  </a:lnTo>
                  <a:lnTo>
                    <a:pt x="835479" y="571500"/>
                  </a:lnTo>
                  <a:lnTo>
                    <a:pt x="713014" y="511628"/>
                  </a:lnTo>
                  <a:lnTo>
                    <a:pt x="595993" y="446314"/>
                  </a:lnTo>
                  <a:lnTo>
                    <a:pt x="459922" y="361950"/>
                  </a:lnTo>
                  <a:lnTo>
                    <a:pt x="345622" y="288471"/>
                  </a:lnTo>
                  <a:lnTo>
                    <a:pt x="231322" y="209550"/>
                  </a:lnTo>
                  <a:lnTo>
                    <a:pt x="106136" y="127907"/>
                  </a:lnTo>
                  <a:lnTo>
                    <a:pt x="35379" y="78921"/>
                  </a:lnTo>
                  <a:lnTo>
                    <a:pt x="19050" y="65314"/>
                  </a:lnTo>
                  <a:lnTo>
                    <a:pt x="2722" y="40821"/>
                  </a:lnTo>
                  <a:lnTo>
                    <a:pt x="0" y="16328"/>
                  </a:lnTo>
                  <a:lnTo>
                    <a:pt x="8164" y="2721"/>
                  </a:lnTo>
                  <a:lnTo>
                    <a:pt x="24493" y="0"/>
                  </a:lnTo>
                  <a:lnTo>
                    <a:pt x="68036" y="19050"/>
                  </a:lnTo>
                  <a:lnTo>
                    <a:pt x="206829" y="100693"/>
                  </a:lnTo>
                  <a:lnTo>
                    <a:pt x="361950" y="185057"/>
                  </a:lnTo>
                  <a:lnTo>
                    <a:pt x="473529" y="244928"/>
                  </a:lnTo>
                  <a:lnTo>
                    <a:pt x="574222" y="293914"/>
                  </a:lnTo>
                  <a:lnTo>
                    <a:pt x="666750" y="334735"/>
                  </a:lnTo>
                  <a:lnTo>
                    <a:pt x="762000" y="372835"/>
                  </a:lnTo>
                  <a:lnTo>
                    <a:pt x="859972" y="410935"/>
                  </a:lnTo>
                  <a:lnTo>
                    <a:pt x="996043" y="459921"/>
                  </a:lnTo>
                  <a:lnTo>
                    <a:pt x="1069522" y="481693"/>
                  </a:lnTo>
                  <a:lnTo>
                    <a:pt x="1189264" y="514350"/>
                  </a:lnTo>
                  <a:lnTo>
                    <a:pt x="1319893" y="536121"/>
                  </a:lnTo>
                  <a:lnTo>
                    <a:pt x="1415143" y="549728"/>
                  </a:lnTo>
                  <a:lnTo>
                    <a:pt x="1559379" y="568778"/>
                  </a:lnTo>
                  <a:lnTo>
                    <a:pt x="1777093" y="585107"/>
                  </a:lnTo>
                  <a:lnTo>
                    <a:pt x="2030186" y="598714"/>
                  </a:lnTo>
                  <a:lnTo>
                    <a:pt x="2286000" y="601435"/>
                  </a:lnTo>
                  <a:lnTo>
                    <a:pt x="2481943" y="598714"/>
                  </a:lnTo>
                  <a:lnTo>
                    <a:pt x="2579914" y="590550"/>
                  </a:lnTo>
                  <a:lnTo>
                    <a:pt x="2620736" y="582385"/>
                  </a:lnTo>
                  <a:lnTo>
                    <a:pt x="2672443" y="563335"/>
                  </a:lnTo>
                  <a:lnTo>
                    <a:pt x="2745922" y="522514"/>
                  </a:lnTo>
                  <a:lnTo>
                    <a:pt x="2833007" y="459921"/>
                  </a:lnTo>
                  <a:lnTo>
                    <a:pt x="2868386" y="432707"/>
                  </a:lnTo>
                  <a:lnTo>
                    <a:pt x="2895600" y="413657"/>
                  </a:lnTo>
                  <a:lnTo>
                    <a:pt x="2914650" y="408214"/>
                  </a:lnTo>
                  <a:lnTo>
                    <a:pt x="2925536" y="413657"/>
                  </a:lnTo>
                  <a:lnTo>
                    <a:pt x="2930979" y="435428"/>
                  </a:lnTo>
                  <a:lnTo>
                    <a:pt x="2917372" y="517071"/>
                  </a:lnTo>
                  <a:lnTo>
                    <a:pt x="2892879" y="609600"/>
                  </a:lnTo>
                  <a:lnTo>
                    <a:pt x="2854779" y="699407"/>
                  </a:lnTo>
                  <a:lnTo>
                    <a:pt x="2819400" y="808264"/>
                  </a:lnTo>
                  <a:lnTo>
                    <a:pt x="2664279" y="821871"/>
                  </a:lnTo>
                  <a:lnTo>
                    <a:pt x="2495550" y="840921"/>
                  </a:lnTo>
                  <a:lnTo>
                    <a:pt x="2343150" y="849085"/>
                  </a:lnTo>
                  <a:lnTo>
                    <a:pt x="2149929" y="846364"/>
                  </a:lnTo>
                  <a:lnTo>
                    <a:pt x="1932214" y="83547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191DAEA8-D353-4711-9A05-18B52F417BB9}"/>
                </a:ext>
              </a:extLst>
            </p:cNvPr>
            <p:cNvSpPr/>
            <p:nvPr/>
          </p:nvSpPr>
          <p:spPr>
            <a:xfrm rot="16200000">
              <a:off x="4847432" y="3275807"/>
              <a:ext cx="2217737" cy="428625"/>
            </a:xfrm>
            <a:custGeom>
              <a:avLst/>
              <a:gdLst>
                <a:gd name="connsiteX0" fmla="*/ 1200150 w 2216944"/>
                <a:gd name="connsiteY0" fmla="*/ 383381 h 428625"/>
                <a:gd name="connsiteX1" fmla="*/ 795337 w 2216944"/>
                <a:gd name="connsiteY1" fmla="*/ 385763 h 428625"/>
                <a:gd name="connsiteX2" fmla="*/ 635794 w 2216944"/>
                <a:gd name="connsiteY2" fmla="*/ 385763 h 428625"/>
                <a:gd name="connsiteX3" fmla="*/ 576262 w 2216944"/>
                <a:gd name="connsiteY3" fmla="*/ 392906 h 428625"/>
                <a:gd name="connsiteX4" fmla="*/ 507206 w 2216944"/>
                <a:gd name="connsiteY4" fmla="*/ 395288 h 428625"/>
                <a:gd name="connsiteX5" fmla="*/ 421481 w 2216944"/>
                <a:gd name="connsiteY5" fmla="*/ 390525 h 428625"/>
                <a:gd name="connsiteX6" fmla="*/ 354806 w 2216944"/>
                <a:gd name="connsiteY6" fmla="*/ 381000 h 428625"/>
                <a:gd name="connsiteX7" fmla="*/ 278606 w 2216944"/>
                <a:gd name="connsiteY7" fmla="*/ 371475 h 428625"/>
                <a:gd name="connsiteX8" fmla="*/ 204787 w 2216944"/>
                <a:gd name="connsiteY8" fmla="*/ 357188 h 428625"/>
                <a:gd name="connsiteX9" fmla="*/ 133350 w 2216944"/>
                <a:gd name="connsiteY9" fmla="*/ 342900 h 428625"/>
                <a:gd name="connsiteX10" fmla="*/ 76200 w 2216944"/>
                <a:gd name="connsiteY10" fmla="*/ 328613 h 428625"/>
                <a:gd name="connsiteX11" fmla="*/ 38100 w 2216944"/>
                <a:gd name="connsiteY11" fmla="*/ 314325 h 428625"/>
                <a:gd name="connsiteX12" fmla="*/ 11906 w 2216944"/>
                <a:gd name="connsiteY12" fmla="*/ 297656 h 428625"/>
                <a:gd name="connsiteX13" fmla="*/ 0 w 2216944"/>
                <a:gd name="connsiteY13" fmla="*/ 285750 h 428625"/>
                <a:gd name="connsiteX14" fmla="*/ 0 w 2216944"/>
                <a:gd name="connsiteY14" fmla="*/ 254794 h 428625"/>
                <a:gd name="connsiteX15" fmla="*/ 14287 w 2216944"/>
                <a:gd name="connsiteY15" fmla="*/ 230981 h 428625"/>
                <a:gd name="connsiteX16" fmla="*/ 59531 w 2216944"/>
                <a:gd name="connsiteY16" fmla="*/ 197644 h 428625"/>
                <a:gd name="connsiteX17" fmla="*/ 119062 w 2216944"/>
                <a:gd name="connsiteY17" fmla="*/ 171450 h 428625"/>
                <a:gd name="connsiteX18" fmla="*/ 188119 w 2216944"/>
                <a:gd name="connsiteY18" fmla="*/ 145256 h 428625"/>
                <a:gd name="connsiteX19" fmla="*/ 259556 w 2216944"/>
                <a:gd name="connsiteY19" fmla="*/ 126206 h 428625"/>
                <a:gd name="connsiteX20" fmla="*/ 319087 w 2216944"/>
                <a:gd name="connsiteY20" fmla="*/ 119063 h 428625"/>
                <a:gd name="connsiteX21" fmla="*/ 364331 w 2216944"/>
                <a:gd name="connsiteY21" fmla="*/ 121444 h 428625"/>
                <a:gd name="connsiteX22" fmla="*/ 428625 w 2216944"/>
                <a:gd name="connsiteY22" fmla="*/ 138113 h 428625"/>
                <a:gd name="connsiteX23" fmla="*/ 511969 w 2216944"/>
                <a:gd name="connsiteY23" fmla="*/ 152400 h 428625"/>
                <a:gd name="connsiteX24" fmla="*/ 626269 w 2216944"/>
                <a:gd name="connsiteY24" fmla="*/ 161925 h 428625"/>
                <a:gd name="connsiteX25" fmla="*/ 857250 w 2216944"/>
                <a:gd name="connsiteY25" fmla="*/ 159544 h 428625"/>
                <a:gd name="connsiteX26" fmla="*/ 1243012 w 2216944"/>
                <a:gd name="connsiteY26" fmla="*/ 161925 h 428625"/>
                <a:gd name="connsiteX27" fmla="*/ 1585912 w 2216944"/>
                <a:gd name="connsiteY27" fmla="*/ 159544 h 428625"/>
                <a:gd name="connsiteX28" fmla="*/ 1726406 w 2216944"/>
                <a:gd name="connsiteY28" fmla="*/ 161925 h 428625"/>
                <a:gd name="connsiteX29" fmla="*/ 1814512 w 2216944"/>
                <a:gd name="connsiteY29" fmla="*/ 157163 h 428625"/>
                <a:gd name="connsiteX30" fmla="*/ 1878806 w 2216944"/>
                <a:gd name="connsiteY30" fmla="*/ 150019 h 428625"/>
                <a:gd name="connsiteX31" fmla="*/ 1935956 w 2216944"/>
                <a:gd name="connsiteY31" fmla="*/ 138113 h 428625"/>
                <a:gd name="connsiteX32" fmla="*/ 2002631 w 2216944"/>
                <a:gd name="connsiteY32" fmla="*/ 119063 h 428625"/>
                <a:gd name="connsiteX33" fmla="*/ 2062162 w 2216944"/>
                <a:gd name="connsiteY33" fmla="*/ 92869 h 428625"/>
                <a:gd name="connsiteX34" fmla="*/ 2100262 w 2216944"/>
                <a:gd name="connsiteY34" fmla="*/ 66675 h 428625"/>
                <a:gd name="connsiteX35" fmla="*/ 2121694 w 2216944"/>
                <a:gd name="connsiteY35" fmla="*/ 38100 h 428625"/>
                <a:gd name="connsiteX36" fmla="*/ 2138362 w 2216944"/>
                <a:gd name="connsiteY36" fmla="*/ 19050 h 428625"/>
                <a:gd name="connsiteX37" fmla="*/ 2166937 w 2216944"/>
                <a:gd name="connsiteY37" fmla="*/ 4763 h 428625"/>
                <a:gd name="connsiteX38" fmla="*/ 2195512 w 2216944"/>
                <a:gd name="connsiteY38" fmla="*/ 0 h 428625"/>
                <a:gd name="connsiteX39" fmla="*/ 2209800 w 2216944"/>
                <a:gd name="connsiteY39" fmla="*/ 2381 h 428625"/>
                <a:gd name="connsiteX40" fmla="*/ 2216944 w 2216944"/>
                <a:gd name="connsiteY40" fmla="*/ 9525 h 428625"/>
                <a:gd name="connsiteX41" fmla="*/ 2214562 w 2216944"/>
                <a:gd name="connsiteY41" fmla="*/ 28575 h 428625"/>
                <a:gd name="connsiteX42" fmla="*/ 2197894 w 2216944"/>
                <a:gd name="connsiteY42" fmla="*/ 92869 h 428625"/>
                <a:gd name="connsiteX43" fmla="*/ 2166937 w 2216944"/>
                <a:gd name="connsiteY43" fmla="*/ 173831 h 428625"/>
                <a:gd name="connsiteX44" fmla="*/ 2128837 w 2216944"/>
                <a:gd name="connsiteY44" fmla="*/ 245269 h 428625"/>
                <a:gd name="connsiteX45" fmla="*/ 2085975 w 2216944"/>
                <a:gd name="connsiteY45" fmla="*/ 314325 h 428625"/>
                <a:gd name="connsiteX46" fmla="*/ 2028825 w 2216944"/>
                <a:gd name="connsiteY46" fmla="*/ 378619 h 428625"/>
                <a:gd name="connsiteX47" fmla="*/ 1988344 w 2216944"/>
                <a:gd name="connsiteY47" fmla="*/ 414338 h 428625"/>
                <a:gd name="connsiteX48" fmla="*/ 1962150 w 2216944"/>
                <a:gd name="connsiteY48" fmla="*/ 426244 h 428625"/>
                <a:gd name="connsiteX49" fmla="*/ 1935956 w 2216944"/>
                <a:gd name="connsiteY49" fmla="*/ 428625 h 428625"/>
                <a:gd name="connsiteX50" fmla="*/ 1900237 w 2216944"/>
                <a:gd name="connsiteY50" fmla="*/ 428625 h 428625"/>
                <a:gd name="connsiteX51" fmla="*/ 1866900 w 2216944"/>
                <a:gd name="connsiteY51" fmla="*/ 416719 h 428625"/>
                <a:gd name="connsiteX52" fmla="*/ 1819275 w 2216944"/>
                <a:gd name="connsiteY52" fmla="*/ 400050 h 428625"/>
                <a:gd name="connsiteX53" fmla="*/ 1750219 w 2216944"/>
                <a:gd name="connsiteY53" fmla="*/ 388144 h 428625"/>
                <a:gd name="connsiteX54" fmla="*/ 1557337 w 2216944"/>
                <a:gd name="connsiteY54" fmla="*/ 383381 h 428625"/>
                <a:gd name="connsiteX55" fmla="*/ 1200150 w 2216944"/>
                <a:gd name="connsiteY55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16944" h="428625">
                  <a:moveTo>
                    <a:pt x="1200150" y="383381"/>
                  </a:moveTo>
                  <a:lnTo>
                    <a:pt x="795337" y="385763"/>
                  </a:lnTo>
                  <a:lnTo>
                    <a:pt x="635794" y="385763"/>
                  </a:lnTo>
                  <a:lnTo>
                    <a:pt x="576262" y="392906"/>
                  </a:lnTo>
                  <a:lnTo>
                    <a:pt x="507206" y="395288"/>
                  </a:lnTo>
                  <a:lnTo>
                    <a:pt x="421481" y="390525"/>
                  </a:lnTo>
                  <a:lnTo>
                    <a:pt x="354806" y="381000"/>
                  </a:lnTo>
                  <a:lnTo>
                    <a:pt x="278606" y="371475"/>
                  </a:lnTo>
                  <a:lnTo>
                    <a:pt x="204787" y="357188"/>
                  </a:lnTo>
                  <a:lnTo>
                    <a:pt x="133350" y="342900"/>
                  </a:lnTo>
                  <a:lnTo>
                    <a:pt x="76200" y="328613"/>
                  </a:lnTo>
                  <a:lnTo>
                    <a:pt x="38100" y="314325"/>
                  </a:lnTo>
                  <a:lnTo>
                    <a:pt x="11906" y="297656"/>
                  </a:lnTo>
                  <a:lnTo>
                    <a:pt x="0" y="285750"/>
                  </a:lnTo>
                  <a:lnTo>
                    <a:pt x="0" y="254794"/>
                  </a:lnTo>
                  <a:lnTo>
                    <a:pt x="14287" y="230981"/>
                  </a:lnTo>
                  <a:lnTo>
                    <a:pt x="59531" y="197644"/>
                  </a:lnTo>
                  <a:lnTo>
                    <a:pt x="119062" y="171450"/>
                  </a:lnTo>
                  <a:lnTo>
                    <a:pt x="188119" y="145256"/>
                  </a:lnTo>
                  <a:lnTo>
                    <a:pt x="259556" y="126206"/>
                  </a:lnTo>
                  <a:lnTo>
                    <a:pt x="319087" y="119063"/>
                  </a:lnTo>
                  <a:lnTo>
                    <a:pt x="364331" y="121444"/>
                  </a:lnTo>
                  <a:lnTo>
                    <a:pt x="428625" y="138113"/>
                  </a:lnTo>
                  <a:lnTo>
                    <a:pt x="511969" y="152400"/>
                  </a:lnTo>
                  <a:lnTo>
                    <a:pt x="626269" y="161925"/>
                  </a:lnTo>
                  <a:lnTo>
                    <a:pt x="857250" y="159544"/>
                  </a:lnTo>
                  <a:lnTo>
                    <a:pt x="1243012" y="161925"/>
                  </a:lnTo>
                  <a:lnTo>
                    <a:pt x="1585912" y="159544"/>
                  </a:lnTo>
                  <a:lnTo>
                    <a:pt x="1726406" y="161925"/>
                  </a:lnTo>
                  <a:lnTo>
                    <a:pt x="1814512" y="157163"/>
                  </a:lnTo>
                  <a:lnTo>
                    <a:pt x="1878806" y="150019"/>
                  </a:lnTo>
                  <a:lnTo>
                    <a:pt x="1935956" y="138113"/>
                  </a:lnTo>
                  <a:lnTo>
                    <a:pt x="2002631" y="119063"/>
                  </a:lnTo>
                  <a:lnTo>
                    <a:pt x="2062162" y="92869"/>
                  </a:lnTo>
                  <a:lnTo>
                    <a:pt x="2100262" y="66675"/>
                  </a:lnTo>
                  <a:lnTo>
                    <a:pt x="2121694" y="38100"/>
                  </a:lnTo>
                  <a:lnTo>
                    <a:pt x="2138362" y="19050"/>
                  </a:lnTo>
                  <a:lnTo>
                    <a:pt x="2166937" y="4763"/>
                  </a:lnTo>
                  <a:lnTo>
                    <a:pt x="2195512" y="0"/>
                  </a:lnTo>
                  <a:lnTo>
                    <a:pt x="2209800" y="2381"/>
                  </a:lnTo>
                  <a:lnTo>
                    <a:pt x="2216944" y="9525"/>
                  </a:lnTo>
                  <a:lnTo>
                    <a:pt x="2214562" y="28575"/>
                  </a:lnTo>
                  <a:lnTo>
                    <a:pt x="2197894" y="92869"/>
                  </a:lnTo>
                  <a:lnTo>
                    <a:pt x="2166937" y="173831"/>
                  </a:lnTo>
                  <a:lnTo>
                    <a:pt x="2128837" y="245269"/>
                  </a:lnTo>
                  <a:lnTo>
                    <a:pt x="2085975" y="314325"/>
                  </a:lnTo>
                  <a:lnTo>
                    <a:pt x="2028825" y="378619"/>
                  </a:lnTo>
                  <a:lnTo>
                    <a:pt x="1988344" y="414338"/>
                  </a:lnTo>
                  <a:lnTo>
                    <a:pt x="1962150" y="426244"/>
                  </a:lnTo>
                  <a:lnTo>
                    <a:pt x="1935956" y="428625"/>
                  </a:lnTo>
                  <a:lnTo>
                    <a:pt x="1900237" y="428625"/>
                  </a:lnTo>
                  <a:lnTo>
                    <a:pt x="1866900" y="416719"/>
                  </a:lnTo>
                  <a:lnTo>
                    <a:pt x="1819275" y="400050"/>
                  </a:lnTo>
                  <a:lnTo>
                    <a:pt x="1750219" y="388144"/>
                  </a:lnTo>
                  <a:lnTo>
                    <a:pt x="1557337" y="383381"/>
                  </a:lnTo>
                  <a:lnTo>
                    <a:pt x="1200150" y="3833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F2DBBAF4-B79E-4688-86F9-C7F654A7A6EC}"/>
                </a:ext>
              </a:extLst>
            </p:cNvPr>
            <p:cNvSpPr/>
            <p:nvPr/>
          </p:nvSpPr>
          <p:spPr>
            <a:xfrm rot="16200000">
              <a:off x="4668044" y="3617119"/>
              <a:ext cx="4584700" cy="554038"/>
            </a:xfrm>
            <a:custGeom>
              <a:avLst/>
              <a:gdLst>
                <a:gd name="connsiteX0" fmla="*/ 2391508 w 4584413"/>
                <a:gd name="connsiteY0" fmla="*/ 467544 h 554433"/>
                <a:gd name="connsiteX1" fmla="*/ 1837075 w 4584413"/>
                <a:gd name="connsiteY1" fmla="*/ 471682 h 554433"/>
                <a:gd name="connsiteX2" fmla="*/ 1324018 w 4584413"/>
                <a:gd name="connsiteY2" fmla="*/ 467544 h 554433"/>
                <a:gd name="connsiteX3" fmla="*/ 864749 w 4584413"/>
                <a:gd name="connsiteY3" fmla="*/ 467544 h 554433"/>
                <a:gd name="connsiteX4" fmla="*/ 670284 w 4584413"/>
                <a:gd name="connsiteY4" fmla="*/ 471682 h 554433"/>
                <a:gd name="connsiteX5" fmla="*/ 616496 w 4584413"/>
                <a:gd name="connsiteY5" fmla="*/ 471682 h 554433"/>
                <a:gd name="connsiteX6" fmla="*/ 529607 w 4584413"/>
                <a:gd name="connsiteY6" fmla="*/ 459269 h 554433"/>
                <a:gd name="connsiteX7" fmla="*/ 455131 w 4584413"/>
                <a:gd name="connsiteY7" fmla="*/ 450994 h 554433"/>
                <a:gd name="connsiteX8" fmla="*/ 372380 w 4584413"/>
                <a:gd name="connsiteY8" fmla="*/ 430306 h 554433"/>
                <a:gd name="connsiteX9" fmla="*/ 244116 w 4584413"/>
                <a:gd name="connsiteY9" fmla="*/ 388931 h 554433"/>
                <a:gd name="connsiteX10" fmla="*/ 119989 w 4584413"/>
                <a:gd name="connsiteY10" fmla="*/ 331005 h 554433"/>
                <a:gd name="connsiteX11" fmla="*/ 62063 w 4584413"/>
                <a:gd name="connsiteY11" fmla="*/ 297904 h 554433"/>
                <a:gd name="connsiteX12" fmla="*/ 28963 w 4584413"/>
                <a:gd name="connsiteY12" fmla="*/ 268942 h 554433"/>
                <a:gd name="connsiteX13" fmla="*/ 8275 w 4584413"/>
                <a:gd name="connsiteY13" fmla="*/ 239979 h 554433"/>
                <a:gd name="connsiteX14" fmla="*/ 0 w 4584413"/>
                <a:gd name="connsiteY14" fmla="*/ 219291 h 554433"/>
                <a:gd name="connsiteX15" fmla="*/ 0 w 4584413"/>
                <a:gd name="connsiteY15" fmla="*/ 194466 h 554433"/>
                <a:gd name="connsiteX16" fmla="*/ 16550 w 4584413"/>
                <a:gd name="connsiteY16" fmla="*/ 169640 h 554433"/>
                <a:gd name="connsiteX17" fmla="*/ 49651 w 4584413"/>
                <a:gd name="connsiteY17" fmla="*/ 140677 h 554433"/>
                <a:gd name="connsiteX18" fmla="*/ 124127 w 4584413"/>
                <a:gd name="connsiteY18" fmla="*/ 95164 h 554433"/>
                <a:gd name="connsiteX19" fmla="*/ 190327 w 4584413"/>
                <a:gd name="connsiteY19" fmla="*/ 57926 h 554433"/>
                <a:gd name="connsiteX20" fmla="*/ 637184 w 4584413"/>
                <a:gd name="connsiteY20" fmla="*/ 161365 h 554433"/>
                <a:gd name="connsiteX21" fmla="*/ 686834 w 4584413"/>
                <a:gd name="connsiteY21" fmla="*/ 186190 h 554433"/>
                <a:gd name="connsiteX22" fmla="*/ 740623 w 4584413"/>
                <a:gd name="connsiteY22" fmla="*/ 198603 h 554433"/>
                <a:gd name="connsiteX23" fmla="*/ 815099 w 4584413"/>
                <a:gd name="connsiteY23" fmla="*/ 202741 h 554433"/>
                <a:gd name="connsiteX24" fmla="*/ 1241267 w 4584413"/>
                <a:gd name="connsiteY24" fmla="*/ 211016 h 554433"/>
                <a:gd name="connsiteX25" fmla="*/ 1820525 w 4584413"/>
                <a:gd name="connsiteY25" fmla="*/ 219291 h 554433"/>
                <a:gd name="connsiteX26" fmla="*/ 2610798 w 4584413"/>
                <a:gd name="connsiteY26" fmla="*/ 219291 h 554433"/>
                <a:gd name="connsiteX27" fmla="*/ 3442447 w 4584413"/>
                <a:gd name="connsiteY27" fmla="*/ 215153 h 554433"/>
                <a:gd name="connsiteX28" fmla="*/ 4071356 w 4584413"/>
                <a:gd name="connsiteY28" fmla="*/ 202741 h 554433"/>
                <a:gd name="connsiteX29" fmla="*/ 4170657 w 4584413"/>
                <a:gd name="connsiteY29" fmla="*/ 194466 h 554433"/>
                <a:gd name="connsiteX30" fmla="*/ 4274096 w 4584413"/>
                <a:gd name="connsiteY30" fmla="*/ 169640 h 554433"/>
                <a:gd name="connsiteX31" fmla="*/ 4352709 w 4584413"/>
                <a:gd name="connsiteY31" fmla="*/ 136540 h 554433"/>
                <a:gd name="connsiteX32" fmla="*/ 4439598 w 4584413"/>
                <a:gd name="connsiteY32" fmla="*/ 82752 h 554433"/>
                <a:gd name="connsiteX33" fmla="*/ 4501661 w 4584413"/>
                <a:gd name="connsiteY33" fmla="*/ 33101 h 554433"/>
                <a:gd name="connsiteX34" fmla="*/ 4530624 w 4584413"/>
                <a:gd name="connsiteY34" fmla="*/ 12413 h 554433"/>
                <a:gd name="connsiteX35" fmla="*/ 4551312 w 4584413"/>
                <a:gd name="connsiteY35" fmla="*/ 0 h 554433"/>
                <a:gd name="connsiteX36" fmla="*/ 4576137 w 4584413"/>
                <a:gd name="connsiteY36" fmla="*/ 0 h 554433"/>
                <a:gd name="connsiteX37" fmla="*/ 4584413 w 4584413"/>
                <a:gd name="connsiteY37" fmla="*/ 16551 h 554433"/>
                <a:gd name="connsiteX38" fmla="*/ 4584413 w 4584413"/>
                <a:gd name="connsiteY38" fmla="*/ 62064 h 554433"/>
                <a:gd name="connsiteX39" fmla="*/ 4567862 w 4584413"/>
                <a:gd name="connsiteY39" fmla="*/ 107577 h 554433"/>
                <a:gd name="connsiteX40" fmla="*/ 4518212 w 4584413"/>
                <a:gd name="connsiteY40" fmla="*/ 198603 h 554433"/>
                <a:gd name="connsiteX41" fmla="*/ 4435461 w 4584413"/>
                <a:gd name="connsiteY41" fmla="*/ 318592 h 554433"/>
                <a:gd name="connsiteX42" fmla="*/ 4365122 w 4584413"/>
                <a:gd name="connsiteY42" fmla="*/ 409619 h 554433"/>
                <a:gd name="connsiteX43" fmla="*/ 4290646 w 4584413"/>
                <a:gd name="connsiteY43" fmla="*/ 508920 h 554433"/>
                <a:gd name="connsiteX44" fmla="*/ 4257546 w 4584413"/>
                <a:gd name="connsiteY44" fmla="*/ 542020 h 554433"/>
                <a:gd name="connsiteX45" fmla="*/ 4220308 w 4584413"/>
                <a:gd name="connsiteY45" fmla="*/ 554433 h 554433"/>
                <a:gd name="connsiteX46" fmla="*/ 4183070 w 4584413"/>
                <a:gd name="connsiteY46" fmla="*/ 542020 h 554433"/>
                <a:gd name="connsiteX47" fmla="*/ 4154107 w 4584413"/>
                <a:gd name="connsiteY47" fmla="*/ 513057 h 554433"/>
                <a:gd name="connsiteX48" fmla="*/ 4083768 w 4584413"/>
                <a:gd name="connsiteY48" fmla="*/ 484095 h 554433"/>
                <a:gd name="connsiteX49" fmla="*/ 4001017 w 4584413"/>
                <a:gd name="connsiteY49" fmla="*/ 467544 h 554433"/>
                <a:gd name="connsiteX50" fmla="*/ 3843790 w 4584413"/>
                <a:gd name="connsiteY50" fmla="*/ 463407 h 554433"/>
                <a:gd name="connsiteX51" fmla="*/ 3305908 w 4584413"/>
                <a:gd name="connsiteY51" fmla="*/ 467544 h 554433"/>
                <a:gd name="connsiteX52" fmla="*/ 2391508 w 4584413"/>
                <a:gd name="connsiteY52" fmla="*/ 467544 h 5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84413" h="554433">
                  <a:moveTo>
                    <a:pt x="2391508" y="467544"/>
                  </a:moveTo>
                  <a:lnTo>
                    <a:pt x="1837075" y="471682"/>
                  </a:lnTo>
                  <a:lnTo>
                    <a:pt x="1324018" y="467544"/>
                  </a:lnTo>
                  <a:lnTo>
                    <a:pt x="864749" y="467544"/>
                  </a:lnTo>
                  <a:lnTo>
                    <a:pt x="670284" y="471682"/>
                  </a:lnTo>
                  <a:lnTo>
                    <a:pt x="616496" y="471682"/>
                  </a:lnTo>
                  <a:lnTo>
                    <a:pt x="529607" y="459269"/>
                  </a:lnTo>
                  <a:lnTo>
                    <a:pt x="455131" y="450994"/>
                  </a:lnTo>
                  <a:lnTo>
                    <a:pt x="372380" y="430306"/>
                  </a:lnTo>
                  <a:lnTo>
                    <a:pt x="244116" y="388931"/>
                  </a:lnTo>
                  <a:lnTo>
                    <a:pt x="119989" y="331005"/>
                  </a:lnTo>
                  <a:lnTo>
                    <a:pt x="62063" y="297904"/>
                  </a:lnTo>
                  <a:lnTo>
                    <a:pt x="28963" y="268942"/>
                  </a:lnTo>
                  <a:lnTo>
                    <a:pt x="8275" y="239979"/>
                  </a:lnTo>
                  <a:lnTo>
                    <a:pt x="0" y="219291"/>
                  </a:lnTo>
                  <a:lnTo>
                    <a:pt x="0" y="194466"/>
                  </a:lnTo>
                  <a:lnTo>
                    <a:pt x="16550" y="169640"/>
                  </a:lnTo>
                  <a:lnTo>
                    <a:pt x="49651" y="140677"/>
                  </a:lnTo>
                  <a:lnTo>
                    <a:pt x="124127" y="95164"/>
                  </a:lnTo>
                  <a:lnTo>
                    <a:pt x="190327" y="57926"/>
                  </a:lnTo>
                  <a:lnTo>
                    <a:pt x="637184" y="161365"/>
                  </a:lnTo>
                  <a:lnTo>
                    <a:pt x="686834" y="186190"/>
                  </a:lnTo>
                  <a:lnTo>
                    <a:pt x="740623" y="198603"/>
                  </a:lnTo>
                  <a:lnTo>
                    <a:pt x="815099" y="202741"/>
                  </a:lnTo>
                  <a:lnTo>
                    <a:pt x="1241267" y="211016"/>
                  </a:lnTo>
                  <a:lnTo>
                    <a:pt x="1820525" y="219291"/>
                  </a:lnTo>
                  <a:lnTo>
                    <a:pt x="2610798" y="219291"/>
                  </a:lnTo>
                  <a:lnTo>
                    <a:pt x="3442447" y="215153"/>
                  </a:lnTo>
                  <a:lnTo>
                    <a:pt x="4071356" y="202741"/>
                  </a:lnTo>
                  <a:lnTo>
                    <a:pt x="4170657" y="194466"/>
                  </a:lnTo>
                  <a:lnTo>
                    <a:pt x="4274096" y="169640"/>
                  </a:lnTo>
                  <a:lnTo>
                    <a:pt x="4352709" y="136540"/>
                  </a:lnTo>
                  <a:lnTo>
                    <a:pt x="4439598" y="82752"/>
                  </a:lnTo>
                  <a:lnTo>
                    <a:pt x="4501661" y="33101"/>
                  </a:lnTo>
                  <a:lnTo>
                    <a:pt x="4530624" y="12413"/>
                  </a:lnTo>
                  <a:lnTo>
                    <a:pt x="4551312" y="0"/>
                  </a:lnTo>
                  <a:lnTo>
                    <a:pt x="4576137" y="0"/>
                  </a:lnTo>
                  <a:lnTo>
                    <a:pt x="4584413" y="16551"/>
                  </a:lnTo>
                  <a:lnTo>
                    <a:pt x="4584413" y="62064"/>
                  </a:lnTo>
                  <a:lnTo>
                    <a:pt x="4567862" y="107577"/>
                  </a:lnTo>
                  <a:lnTo>
                    <a:pt x="4518212" y="198603"/>
                  </a:lnTo>
                  <a:lnTo>
                    <a:pt x="4435461" y="318592"/>
                  </a:lnTo>
                  <a:lnTo>
                    <a:pt x="4365122" y="409619"/>
                  </a:lnTo>
                  <a:lnTo>
                    <a:pt x="4290646" y="508920"/>
                  </a:lnTo>
                  <a:lnTo>
                    <a:pt x="4257546" y="542020"/>
                  </a:lnTo>
                  <a:lnTo>
                    <a:pt x="4220308" y="554433"/>
                  </a:lnTo>
                  <a:lnTo>
                    <a:pt x="4183070" y="542020"/>
                  </a:lnTo>
                  <a:lnTo>
                    <a:pt x="4154107" y="513057"/>
                  </a:lnTo>
                  <a:lnTo>
                    <a:pt x="4083768" y="484095"/>
                  </a:lnTo>
                  <a:lnTo>
                    <a:pt x="4001017" y="467544"/>
                  </a:lnTo>
                  <a:lnTo>
                    <a:pt x="3843790" y="463407"/>
                  </a:lnTo>
                  <a:lnTo>
                    <a:pt x="3305908" y="467544"/>
                  </a:lnTo>
                  <a:lnTo>
                    <a:pt x="2391508" y="4675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">
              <a:extLst>
                <a:ext uri="{FF2B5EF4-FFF2-40B4-BE49-F238E27FC236}">
                  <a16:creationId xmlns:a16="http://schemas.microsoft.com/office/drawing/2014/main" id="{C38AB01C-C36A-4A14-87D9-61AB0EAE6B54}"/>
                </a:ext>
              </a:extLst>
            </p:cNvPr>
            <p:cNvSpPr/>
            <p:nvPr/>
          </p:nvSpPr>
          <p:spPr>
            <a:xfrm>
              <a:off x="4400550" y="1819276"/>
              <a:ext cx="1003300" cy="315912"/>
            </a:xfrm>
            <a:custGeom>
              <a:avLst/>
              <a:gdLst>
                <a:gd name="connsiteX0" fmla="*/ 371475 w 1002506"/>
                <a:gd name="connsiteY0" fmla="*/ 290513 h 316706"/>
                <a:gd name="connsiteX1" fmla="*/ 242888 w 1002506"/>
                <a:gd name="connsiteY1" fmla="*/ 304800 h 316706"/>
                <a:gd name="connsiteX2" fmla="*/ 133350 w 1002506"/>
                <a:gd name="connsiteY2" fmla="*/ 311944 h 316706"/>
                <a:gd name="connsiteX3" fmla="*/ 2381 w 1002506"/>
                <a:gd name="connsiteY3" fmla="*/ 316706 h 316706"/>
                <a:gd name="connsiteX4" fmla="*/ 0 w 1002506"/>
                <a:gd name="connsiteY4" fmla="*/ 150019 h 316706"/>
                <a:gd name="connsiteX5" fmla="*/ 123825 w 1002506"/>
                <a:gd name="connsiteY5" fmla="*/ 154781 h 316706"/>
                <a:gd name="connsiteX6" fmla="*/ 230981 w 1002506"/>
                <a:gd name="connsiteY6" fmla="*/ 150019 h 316706"/>
                <a:gd name="connsiteX7" fmla="*/ 321469 w 1002506"/>
                <a:gd name="connsiteY7" fmla="*/ 142875 h 316706"/>
                <a:gd name="connsiteX8" fmla="*/ 395288 w 1002506"/>
                <a:gd name="connsiteY8" fmla="*/ 130969 h 316706"/>
                <a:gd name="connsiteX9" fmla="*/ 473869 w 1002506"/>
                <a:gd name="connsiteY9" fmla="*/ 111919 h 316706"/>
                <a:gd name="connsiteX10" fmla="*/ 519113 w 1002506"/>
                <a:gd name="connsiteY10" fmla="*/ 97631 h 316706"/>
                <a:gd name="connsiteX11" fmla="*/ 581025 w 1002506"/>
                <a:gd name="connsiteY11" fmla="*/ 71438 h 316706"/>
                <a:gd name="connsiteX12" fmla="*/ 616744 w 1002506"/>
                <a:gd name="connsiteY12" fmla="*/ 52388 h 316706"/>
                <a:gd name="connsiteX13" fmla="*/ 683419 w 1002506"/>
                <a:gd name="connsiteY13" fmla="*/ 21431 h 316706"/>
                <a:gd name="connsiteX14" fmla="*/ 731044 w 1002506"/>
                <a:gd name="connsiteY14" fmla="*/ 2381 h 316706"/>
                <a:gd name="connsiteX15" fmla="*/ 773906 w 1002506"/>
                <a:gd name="connsiteY15" fmla="*/ 0 h 316706"/>
                <a:gd name="connsiteX16" fmla="*/ 828675 w 1002506"/>
                <a:gd name="connsiteY16" fmla="*/ 9525 h 316706"/>
                <a:gd name="connsiteX17" fmla="*/ 888206 w 1002506"/>
                <a:gd name="connsiteY17" fmla="*/ 30956 h 316706"/>
                <a:gd name="connsiteX18" fmla="*/ 954881 w 1002506"/>
                <a:gd name="connsiteY18" fmla="*/ 66675 h 316706"/>
                <a:gd name="connsiteX19" fmla="*/ 990600 w 1002506"/>
                <a:gd name="connsiteY19" fmla="*/ 92869 h 316706"/>
                <a:gd name="connsiteX20" fmla="*/ 1002506 w 1002506"/>
                <a:gd name="connsiteY20" fmla="*/ 107156 h 316706"/>
                <a:gd name="connsiteX21" fmla="*/ 1002506 w 1002506"/>
                <a:gd name="connsiteY21" fmla="*/ 123825 h 316706"/>
                <a:gd name="connsiteX22" fmla="*/ 985838 w 1002506"/>
                <a:gd name="connsiteY22" fmla="*/ 142875 h 316706"/>
                <a:gd name="connsiteX23" fmla="*/ 926306 w 1002506"/>
                <a:gd name="connsiteY23" fmla="*/ 171450 h 316706"/>
                <a:gd name="connsiteX24" fmla="*/ 804863 w 1002506"/>
                <a:gd name="connsiteY24" fmla="*/ 204788 h 316706"/>
                <a:gd name="connsiteX25" fmla="*/ 626269 w 1002506"/>
                <a:gd name="connsiteY25" fmla="*/ 242888 h 316706"/>
                <a:gd name="connsiteX26" fmla="*/ 371475 w 1002506"/>
                <a:gd name="connsiteY26" fmla="*/ 29051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2506" h="316706">
                  <a:moveTo>
                    <a:pt x="371475" y="290513"/>
                  </a:moveTo>
                  <a:lnTo>
                    <a:pt x="242888" y="304800"/>
                  </a:lnTo>
                  <a:lnTo>
                    <a:pt x="133350" y="311944"/>
                  </a:lnTo>
                  <a:lnTo>
                    <a:pt x="2381" y="316706"/>
                  </a:lnTo>
                  <a:cubicBezTo>
                    <a:pt x="1587" y="261144"/>
                    <a:pt x="794" y="205581"/>
                    <a:pt x="0" y="150019"/>
                  </a:cubicBezTo>
                  <a:lnTo>
                    <a:pt x="123825" y="154781"/>
                  </a:lnTo>
                  <a:lnTo>
                    <a:pt x="230981" y="150019"/>
                  </a:lnTo>
                  <a:lnTo>
                    <a:pt x="321469" y="142875"/>
                  </a:lnTo>
                  <a:lnTo>
                    <a:pt x="395288" y="130969"/>
                  </a:lnTo>
                  <a:lnTo>
                    <a:pt x="473869" y="111919"/>
                  </a:lnTo>
                  <a:lnTo>
                    <a:pt x="519113" y="97631"/>
                  </a:lnTo>
                  <a:lnTo>
                    <a:pt x="581025" y="71438"/>
                  </a:lnTo>
                  <a:lnTo>
                    <a:pt x="616744" y="52388"/>
                  </a:lnTo>
                  <a:lnTo>
                    <a:pt x="683419" y="21431"/>
                  </a:lnTo>
                  <a:lnTo>
                    <a:pt x="731044" y="2381"/>
                  </a:lnTo>
                  <a:lnTo>
                    <a:pt x="773906" y="0"/>
                  </a:lnTo>
                  <a:lnTo>
                    <a:pt x="828675" y="9525"/>
                  </a:lnTo>
                  <a:lnTo>
                    <a:pt x="888206" y="30956"/>
                  </a:lnTo>
                  <a:lnTo>
                    <a:pt x="954881" y="66675"/>
                  </a:lnTo>
                  <a:lnTo>
                    <a:pt x="990600" y="92869"/>
                  </a:lnTo>
                  <a:lnTo>
                    <a:pt x="1002506" y="107156"/>
                  </a:lnTo>
                  <a:lnTo>
                    <a:pt x="1002506" y="123825"/>
                  </a:lnTo>
                  <a:lnTo>
                    <a:pt x="985838" y="142875"/>
                  </a:lnTo>
                  <a:lnTo>
                    <a:pt x="926306" y="171450"/>
                  </a:lnTo>
                  <a:lnTo>
                    <a:pt x="804863" y="204788"/>
                  </a:lnTo>
                  <a:lnTo>
                    <a:pt x="626269" y="242888"/>
                  </a:lnTo>
                  <a:lnTo>
                    <a:pt x="371475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EDAD90DC-E9DB-438B-84E5-ED6F36076890}"/>
                </a:ext>
              </a:extLst>
            </p:cNvPr>
            <p:cNvSpPr/>
            <p:nvPr/>
          </p:nvSpPr>
          <p:spPr>
            <a:xfrm>
              <a:off x="3255963" y="2309813"/>
              <a:ext cx="2460625" cy="512763"/>
            </a:xfrm>
            <a:custGeom>
              <a:avLst/>
              <a:gdLst>
                <a:gd name="connsiteX0" fmla="*/ 1385378 w 2460111"/>
                <a:gd name="connsiteY0" fmla="*/ 243005 h 513567"/>
                <a:gd name="connsiteX1" fmla="*/ 1074733 w 2460111"/>
                <a:gd name="connsiteY1" fmla="*/ 295614 h 513567"/>
                <a:gd name="connsiteX2" fmla="*/ 901874 w 2460111"/>
                <a:gd name="connsiteY2" fmla="*/ 340708 h 513567"/>
                <a:gd name="connsiteX3" fmla="*/ 796655 w 2460111"/>
                <a:gd name="connsiteY3" fmla="*/ 355739 h 513567"/>
                <a:gd name="connsiteX4" fmla="*/ 486009 w 2460111"/>
                <a:gd name="connsiteY4" fmla="*/ 425885 h 513567"/>
                <a:gd name="connsiteX5" fmla="*/ 210437 w 2460111"/>
                <a:gd name="connsiteY5" fmla="*/ 483505 h 513567"/>
                <a:gd name="connsiteX6" fmla="*/ 75156 w 2460111"/>
                <a:gd name="connsiteY6" fmla="*/ 513567 h 513567"/>
                <a:gd name="connsiteX7" fmla="*/ 0 w 2460111"/>
                <a:gd name="connsiteY7" fmla="*/ 328182 h 513567"/>
                <a:gd name="connsiteX8" fmla="*/ 145302 w 2460111"/>
                <a:gd name="connsiteY8" fmla="*/ 308140 h 513567"/>
                <a:gd name="connsiteX9" fmla="*/ 503546 w 2460111"/>
                <a:gd name="connsiteY9" fmla="*/ 248015 h 513567"/>
                <a:gd name="connsiteX10" fmla="*/ 761582 w 2460111"/>
                <a:gd name="connsiteY10" fmla="*/ 200416 h 513567"/>
                <a:gd name="connsiteX11" fmla="*/ 974525 w 2460111"/>
                <a:gd name="connsiteY11" fmla="*/ 155323 h 513567"/>
                <a:gd name="connsiteX12" fmla="*/ 1237571 w 2460111"/>
                <a:gd name="connsiteY12" fmla="*/ 112734 h 513567"/>
                <a:gd name="connsiteX13" fmla="*/ 1468050 w 2460111"/>
                <a:gd name="connsiteY13" fmla="*/ 77661 h 513567"/>
                <a:gd name="connsiteX14" fmla="*/ 1728591 w 2460111"/>
                <a:gd name="connsiteY14" fmla="*/ 42588 h 513567"/>
                <a:gd name="connsiteX15" fmla="*/ 1996648 w 2460111"/>
                <a:gd name="connsiteY15" fmla="*/ 5010 h 513567"/>
                <a:gd name="connsiteX16" fmla="*/ 2034226 w 2460111"/>
                <a:gd name="connsiteY16" fmla="*/ 0 h 513567"/>
                <a:gd name="connsiteX17" fmla="*/ 2081825 w 2460111"/>
                <a:gd name="connsiteY17" fmla="*/ 5010 h 513567"/>
                <a:gd name="connsiteX18" fmla="*/ 2129424 w 2460111"/>
                <a:gd name="connsiteY18" fmla="*/ 17536 h 513567"/>
                <a:gd name="connsiteX19" fmla="*/ 2169508 w 2460111"/>
                <a:gd name="connsiteY19" fmla="*/ 32568 h 513567"/>
                <a:gd name="connsiteX20" fmla="*/ 2214601 w 2460111"/>
                <a:gd name="connsiteY20" fmla="*/ 60125 h 513567"/>
                <a:gd name="connsiteX21" fmla="*/ 2289757 w 2460111"/>
                <a:gd name="connsiteY21" fmla="*/ 115239 h 513567"/>
                <a:gd name="connsiteX22" fmla="*/ 2354893 w 2460111"/>
                <a:gd name="connsiteY22" fmla="*/ 162838 h 513567"/>
                <a:gd name="connsiteX23" fmla="*/ 2387460 w 2460111"/>
                <a:gd name="connsiteY23" fmla="*/ 192901 h 513567"/>
                <a:gd name="connsiteX24" fmla="*/ 2427544 w 2460111"/>
                <a:gd name="connsiteY24" fmla="*/ 237994 h 513567"/>
                <a:gd name="connsiteX25" fmla="*/ 2447585 w 2460111"/>
                <a:gd name="connsiteY25" fmla="*/ 273067 h 513567"/>
                <a:gd name="connsiteX26" fmla="*/ 2457606 w 2460111"/>
                <a:gd name="connsiteY26" fmla="*/ 295614 h 513567"/>
                <a:gd name="connsiteX27" fmla="*/ 2460111 w 2460111"/>
                <a:gd name="connsiteY27" fmla="*/ 315656 h 513567"/>
                <a:gd name="connsiteX28" fmla="*/ 2457606 w 2460111"/>
                <a:gd name="connsiteY28" fmla="*/ 340708 h 513567"/>
                <a:gd name="connsiteX29" fmla="*/ 2445080 w 2460111"/>
                <a:gd name="connsiteY29" fmla="*/ 353234 h 513567"/>
                <a:gd name="connsiteX30" fmla="*/ 2417523 w 2460111"/>
                <a:gd name="connsiteY30" fmla="*/ 360750 h 513567"/>
                <a:gd name="connsiteX31" fmla="*/ 2039237 w 2460111"/>
                <a:gd name="connsiteY31" fmla="*/ 182880 h 513567"/>
                <a:gd name="connsiteX32" fmla="*/ 2004164 w 2460111"/>
                <a:gd name="connsiteY32" fmla="*/ 167849 h 513567"/>
                <a:gd name="connsiteX33" fmla="*/ 1959070 w 2460111"/>
                <a:gd name="connsiteY33" fmla="*/ 157828 h 513567"/>
                <a:gd name="connsiteX34" fmla="*/ 1901451 w 2460111"/>
                <a:gd name="connsiteY34" fmla="*/ 162838 h 513567"/>
                <a:gd name="connsiteX35" fmla="*/ 1650930 w 2460111"/>
                <a:gd name="connsiteY35" fmla="*/ 200416 h 513567"/>
                <a:gd name="connsiteX36" fmla="*/ 1385378 w 2460111"/>
                <a:gd name="connsiteY36" fmla="*/ 243005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60111" h="513567">
                  <a:moveTo>
                    <a:pt x="1385378" y="243005"/>
                  </a:moveTo>
                  <a:lnTo>
                    <a:pt x="1074733" y="295614"/>
                  </a:lnTo>
                  <a:lnTo>
                    <a:pt x="901874" y="340708"/>
                  </a:lnTo>
                  <a:lnTo>
                    <a:pt x="796655" y="355739"/>
                  </a:lnTo>
                  <a:lnTo>
                    <a:pt x="486009" y="425885"/>
                  </a:lnTo>
                  <a:lnTo>
                    <a:pt x="210437" y="483505"/>
                  </a:lnTo>
                  <a:lnTo>
                    <a:pt x="75156" y="513567"/>
                  </a:lnTo>
                  <a:lnTo>
                    <a:pt x="0" y="328182"/>
                  </a:lnTo>
                  <a:lnTo>
                    <a:pt x="145302" y="308140"/>
                  </a:lnTo>
                  <a:lnTo>
                    <a:pt x="503546" y="248015"/>
                  </a:lnTo>
                  <a:lnTo>
                    <a:pt x="761582" y="200416"/>
                  </a:lnTo>
                  <a:lnTo>
                    <a:pt x="974525" y="155323"/>
                  </a:lnTo>
                  <a:lnTo>
                    <a:pt x="1237571" y="112734"/>
                  </a:lnTo>
                  <a:lnTo>
                    <a:pt x="1468050" y="77661"/>
                  </a:lnTo>
                  <a:lnTo>
                    <a:pt x="1728591" y="42588"/>
                  </a:lnTo>
                  <a:lnTo>
                    <a:pt x="1996648" y="5010"/>
                  </a:lnTo>
                  <a:lnTo>
                    <a:pt x="2034226" y="0"/>
                  </a:lnTo>
                  <a:lnTo>
                    <a:pt x="2081825" y="5010"/>
                  </a:lnTo>
                  <a:lnTo>
                    <a:pt x="2129424" y="17536"/>
                  </a:lnTo>
                  <a:lnTo>
                    <a:pt x="2169508" y="32568"/>
                  </a:lnTo>
                  <a:lnTo>
                    <a:pt x="2214601" y="60125"/>
                  </a:lnTo>
                  <a:lnTo>
                    <a:pt x="2289757" y="115239"/>
                  </a:lnTo>
                  <a:lnTo>
                    <a:pt x="2354893" y="162838"/>
                  </a:lnTo>
                  <a:lnTo>
                    <a:pt x="2387460" y="192901"/>
                  </a:lnTo>
                  <a:lnTo>
                    <a:pt x="2427544" y="237994"/>
                  </a:lnTo>
                  <a:lnTo>
                    <a:pt x="2447585" y="273067"/>
                  </a:lnTo>
                  <a:lnTo>
                    <a:pt x="2457606" y="295614"/>
                  </a:lnTo>
                  <a:lnTo>
                    <a:pt x="2460111" y="315656"/>
                  </a:lnTo>
                  <a:lnTo>
                    <a:pt x="2457606" y="340708"/>
                  </a:lnTo>
                  <a:lnTo>
                    <a:pt x="2445080" y="353234"/>
                  </a:lnTo>
                  <a:lnTo>
                    <a:pt x="2417523" y="360750"/>
                  </a:lnTo>
                  <a:lnTo>
                    <a:pt x="2039237" y="182880"/>
                  </a:lnTo>
                  <a:lnTo>
                    <a:pt x="2004164" y="167849"/>
                  </a:lnTo>
                  <a:lnTo>
                    <a:pt x="1959070" y="157828"/>
                  </a:lnTo>
                  <a:lnTo>
                    <a:pt x="1901451" y="162838"/>
                  </a:lnTo>
                  <a:lnTo>
                    <a:pt x="1650930" y="200416"/>
                  </a:lnTo>
                  <a:lnTo>
                    <a:pt x="1385378" y="2430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E837877B-887C-4B3F-8E18-2C94D5E415EB}"/>
                </a:ext>
              </a:extLst>
            </p:cNvPr>
            <p:cNvSpPr/>
            <p:nvPr/>
          </p:nvSpPr>
          <p:spPr>
            <a:xfrm>
              <a:off x="4979988" y="2436813"/>
              <a:ext cx="701675" cy="508000"/>
            </a:xfrm>
            <a:custGeom>
              <a:avLst/>
              <a:gdLst>
                <a:gd name="connsiteX0" fmla="*/ 152400 w 702469"/>
                <a:gd name="connsiteY0" fmla="*/ 259556 h 509587"/>
                <a:gd name="connsiteX1" fmla="*/ 247650 w 702469"/>
                <a:gd name="connsiteY1" fmla="*/ 130969 h 509587"/>
                <a:gd name="connsiteX2" fmla="*/ 276225 w 702469"/>
                <a:gd name="connsiteY2" fmla="*/ 95250 h 509587"/>
                <a:gd name="connsiteX3" fmla="*/ 290512 w 702469"/>
                <a:gd name="connsiteY3" fmla="*/ 73819 h 509587"/>
                <a:gd name="connsiteX4" fmla="*/ 290512 w 702469"/>
                <a:gd name="connsiteY4" fmla="*/ 57150 h 509587"/>
                <a:gd name="connsiteX5" fmla="*/ 280987 w 702469"/>
                <a:gd name="connsiteY5" fmla="*/ 0 h 509587"/>
                <a:gd name="connsiteX6" fmla="*/ 702469 w 702469"/>
                <a:gd name="connsiteY6" fmla="*/ 221456 h 509587"/>
                <a:gd name="connsiteX7" fmla="*/ 697706 w 702469"/>
                <a:gd name="connsiteY7" fmla="*/ 230981 h 509587"/>
                <a:gd name="connsiteX8" fmla="*/ 576262 w 702469"/>
                <a:gd name="connsiteY8" fmla="*/ 245269 h 509587"/>
                <a:gd name="connsiteX9" fmla="*/ 492919 w 702469"/>
                <a:gd name="connsiteY9" fmla="*/ 261937 h 509587"/>
                <a:gd name="connsiteX10" fmla="*/ 431006 w 702469"/>
                <a:gd name="connsiteY10" fmla="*/ 278606 h 509587"/>
                <a:gd name="connsiteX11" fmla="*/ 388144 w 702469"/>
                <a:gd name="connsiteY11" fmla="*/ 295275 h 509587"/>
                <a:gd name="connsiteX12" fmla="*/ 304800 w 702469"/>
                <a:gd name="connsiteY12" fmla="*/ 350044 h 509587"/>
                <a:gd name="connsiteX13" fmla="*/ 116681 w 702469"/>
                <a:gd name="connsiteY13" fmla="*/ 469106 h 509587"/>
                <a:gd name="connsiteX14" fmla="*/ 66675 w 702469"/>
                <a:gd name="connsiteY14" fmla="*/ 502444 h 509587"/>
                <a:gd name="connsiteX15" fmla="*/ 38100 w 702469"/>
                <a:gd name="connsiteY15" fmla="*/ 509587 h 509587"/>
                <a:gd name="connsiteX16" fmla="*/ 11906 w 702469"/>
                <a:gd name="connsiteY16" fmla="*/ 504825 h 509587"/>
                <a:gd name="connsiteX17" fmla="*/ 0 w 702469"/>
                <a:gd name="connsiteY17" fmla="*/ 490537 h 509587"/>
                <a:gd name="connsiteX18" fmla="*/ 0 w 702469"/>
                <a:gd name="connsiteY18" fmla="*/ 469106 h 509587"/>
                <a:gd name="connsiteX19" fmla="*/ 16669 w 702469"/>
                <a:gd name="connsiteY19" fmla="*/ 442912 h 509587"/>
                <a:gd name="connsiteX20" fmla="*/ 76200 w 702469"/>
                <a:gd name="connsiteY20" fmla="*/ 364331 h 509587"/>
                <a:gd name="connsiteX21" fmla="*/ 152400 w 702469"/>
                <a:gd name="connsiteY21" fmla="*/ 2595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02469" h="509587">
                  <a:moveTo>
                    <a:pt x="152400" y="259556"/>
                  </a:moveTo>
                  <a:lnTo>
                    <a:pt x="247650" y="130969"/>
                  </a:lnTo>
                  <a:lnTo>
                    <a:pt x="276225" y="95250"/>
                  </a:lnTo>
                  <a:lnTo>
                    <a:pt x="290512" y="73819"/>
                  </a:lnTo>
                  <a:lnTo>
                    <a:pt x="290512" y="57150"/>
                  </a:lnTo>
                  <a:lnTo>
                    <a:pt x="280987" y="0"/>
                  </a:lnTo>
                  <a:lnTo>
                    <a:pt x="702469" y="221456"/>
                  </a:lnTo>
                  <a:lnTo>
                    <a:pt x="697706" y="230981"/>
                  </a:lnTo>
                  <a:lnTo>
                    <a:pt x="576262" y="245269"/>
                  </a:lnTo>
                  <a:lnTo>
                    <a:pt x="492919" y="261937"/>
                  </a:lnTo>
                  <a:lnTo>
                    <a:pt x="431006" y="278606"/>
                  </a:lnTo>
                  <a:lnTo>
                    <a:pt x="388144" y="295275"/>
                  </a:lnTo>
                  <a:lnTo>
                    <a:pt x="304800" y="350044"/>
                  </a:lnTo>
                  <a:lnTo>
                    <a:pt x="116681" y="469106"/>
                  </a:lnTo>
                  <a:lnTo>
                    <a:pt x="66675" y="502444"/>
                  </a:lnTo>
                  <a:lnTo>
                    <a:pt x="38100" y="509587"/>
                  </a:lnTo>
                  <a:lnTo>
                    <a:pt x="11906" y="504825"/>
                  </a:lnTo>
                  <a:lnTo>
                    <a:pt x="0" y="490537"/>
                  </a:lnTo>
                  <a:lnTo>
                    <a:pt x="0" y="469106"/>
                  </a:lnTo>
                  <a:lnTo>
                    <a:pt x="16669" y="442912"/>
                  </a:lnTo>
                  <a:lnTo>
                    <a:pt x="76200" y="364331"/>
                  </a:lnTo>
                  <a:lnTo>
                    <a:pt x="152400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045A7888-B11F-4180-BC0E-E34D3E121590}"/>
                </a:ext>
              </a:extLst>
            </p:cNvPr>
            <p:cNvSpPr/>
            <p:nvPr/>
          </p:nvSpPr>
          <p:spPr>
            <a:xfrm>
              <a:off x="3998913" y="2630488"/>
              <a:ext cx="1001712" cy="885825"/>
            </a:xfrm>
            <a:custGeom>
              <a:avLst/>
              <a:gdLst>
                <a:gd name="connsiteX0" fmla="*/ 135731 w 1002506"/>
                <a:gd name="connsiteY0" fmla="*/ 338138 h 885825"/>
                <a:gd name="connsiteX1" fmla="*/ 133350 w 1002506"/>
                <a:gd name="connsiteY1" fmla="*/ 250032 h 885825"/>
                <a:gd name="connsiteX2" fmla="*/ 121444 w 1002506"/>
                <a:gd name="connsiteY2" fmla="*/ 161925 h 885825"/>
                <a:gd name="connsiteX3" fmla="*/ 104775 w 1002506"/>
                <a:gd name="connsiteY3" fmla="*/ 126207 h 885825"/>
                <a:gd name="connsiteX4" fmla="*/ 0 w 1002506"/>
                <a:gd name="connsiteY4" fmla="*/ 2382 h 885825"/>
                <a:gd name="connsiteX5" fmla="*/ 171450 w 1002506"/>
                <a:gd name="connsiteY5" fmla="*/ 0 h 885825"/>
                <a:gd name="connsiteX6" fmla="*/ 264319 w 1002506"/>
                <a:gd name="connsiteY6" fmla="*/ 30957 h 885825"/>
                <a:gd name="connsiteX7" fmla="*/ 307181 w 1002506"/>
                <a:gd name="connsiteY7" fmla="*/ 45244 h 885825"/>
                <a:gd name="connsiteX8" fmla="*/ 335756 w 1002506"/>
                <a:gd name="connsiteY8" fmla="*/ 61913 h 885825"/>
                <a:gd name="connsiteX9" fmla="*/ 352425 w 1002506"/>
                <a:gd name="connsiteY9" fmla="*/ 73819 h 885825"/>
                <a:gd name="connsiteX10" fmla="*/ 364331 w 1002506"/>
                <a:gd name="connsiteY10" fmla="*/ 90488 h 885825"/>
                <a:gd name="connsiteX11" fmla="*/ 371475 w 1002506"/>
                <a:gd name="connsiteY11" fmla="*/ 114300 h 885825"/>
                <a:gd name="connsiteX12" fmla="*/ 364331 w 1002506"/>
                <a:gd name="connsiteY12" fmla="*/ 142875 h 885825"/>
                <a:gd name="connsiteX13" fmla="*/ 347662 w 1002506"/>
                <a:gd name="connsiteY13" fmla="*/ 190500 h 885825"/>
                <a:gd name="connsiteX14" fmla="*/ 340519 w 1002506"/>
                <a:gd name="connsiteY14" fmla="*/ 240507 h 885825"/>
                <a:gd name="connsiteX15" fmla="*/ 333375 w 1002506"/>
                <a:gd name="connsiteY15" fmla="*/ 288132 h 885825"/>
                <a:gd name="connsiteX16" fmla="*/ 333375 w 1002506"/>
                <a:gd name="connsiteY16" fmla="*/ 328613 h 885825"/>
                <a:gd name="connsiteX17" fmla="*/ 340519 w 1002506"/>
                <a:gd name="connsiteY17" fmla="*/ 378619 h 885825"/>
                <a:gd name="connsiteX18" fmla="*/ 319087 w 1002506"/>
                <a:gd name="connsiteY18" fmla="*/ 502444 h 885825"/>
                <a:gd name="connsiteX19" fmla="*/ 321469 w 1002506"/>
                <a:gd name="connsiteY19" fmla="*/ 602457 h 885825"/>
                <a:gd name="connsiteX20" fmla="*/ 330994 w 1002506"/>
                <a:gd name="connsiteY20" fmla="*/ 650082 h 885825"/>
                <a:gd name="connsiteX21" fmla="*/ 340519 w 1002506"/>
                <a:gd name="connsiteY21" fmla="*/ 678657 h 885825"/>
                <a:gd name="connsiteX22" fmla="*/ 352425 w 1002506"/>
                <a:gd name="connsiteY22" fmla="*/ 695325 h 885825"/>
                <a:gd name="connsiteX23" fmla="*/ 378619 w 1002506"/>
                <a:gd name="connsiteY23" fmla="*/ 709613 h 885825"/>
                <a:gd name="connsiteX24" fmla="*/ 416719 w 1002506"/>
                <a:gd name="connsiteY24" fmla="*/ 721519 h 885825"/>
                <a:gd name="connsiteX25" fmla="*/ 454819 w 1002506"/>
                <a:gd name="connsiteY25" fmla="*/ 723900 h 885825"/>
                <a:gd name="connsiteX26" fmla="*/ 502444 w 1002506"/>
                <a:gd name="connsiteY26" fmla="*/ 726282 h 885825"/>
                <a:gd name="connsiteX27" fmla="*/ 569119 w 1002506"/>
                <a:gd name="connsiteY27" fmla="*/ 721519 h 885825"/>
                <a:gd name="connsiteX28" fmla="*/ 631031 w 1002506"/>
                <a:gd name="connsiteY28" fmla="*/ 714375 h 885825"/>
                <a:gd name="connsiteX29" fmla="*/ 690562 w 1002506"/>
                <a:gd name="connsiteY29" fmla="*/ 702469 h 885825"/>
                <a:gd name="connsiteX30" fmla="*/ 742950 w 1002506"/>
                <a:gd name="connsiteY30" fmla="*/ 685800 h 885825"/>
                <a:gd name="connsiteX31" fmla="*/ 812006 w 1002506"/>
                <a:gd name="connsiteY31" fmla="*/ 652463 h 885825"/>
                <a:gd name="connsiteX32" fmla="*/ 838200 w 1002506"/>
                <a:gd name="connsiteY32" fmla="*/ 635794 h 885825"/>
                <a:gd name="connsiteX33" fmla="*/ 852487 w 1002506"/>
                <a:gd name="connsiteY33" fmla="*/ 626269 h 885825"/>
                <a:gd name="connsiteX34" fmla="*/ 878681 w 1002506"/>
                <a:gd name="connsiteY34" fmla="*/ 616744 h 885825"/>
                <a:gd name="connsiteX35" fmla="*/ 902494 w 1002506"/>
                <a:gd name="connsiteY35" fmla="*/ 616744 h 885825"/>
                <a:gd name="connsiteX36" fmla="*/ 919162 w 1002506"/>
                <a:gd name="connsiteY36" fmla="*/ 621507 h 885825"/>
                <a:gd name="connsiteX37" fmla="*/ 950119 w 1002506"/>
                <a:gd name="connsiteY37" fmla="*/ 640557 h 885825"/>
                <a:gd name="connsiteX38" fmla="*/ 964406 w 1002506"/>
                <a:gd name="connsiteY38" fmla="*/ 650082 h 885825"/>
                <a:gd name="connsiteX39" fmla="*/ 988219 w 1002506"/>
                <a:gd name="connsiteY39" fmla="*/ 669132 h 885825"/>
                <a:gd name="connsiteX40" fmla="*/ 997744 w 1002506"/>
                <a:gd name="connsiteY40" fmla="*/ 683419 h 885825"/>
                <a:gd name="connsiteX41" fmla="*/ 1002506 w 1002506"/>
                <a:gd name="connsiteY41" fmla="*/ 697707 h 885825"/>
                <a:gd name="connsiteX42" fmla="*/ 1002506 w 1002506"/>
                <a:gd name="connsiteY42" fmla="*/ 719138 h 885825"/>
                <a:gd name="connsiteX43" fmla="*/ 992981 w 1002506"/>
                <a:gd name="connsiteY43" fmla="*/ 740569 h 885825"/>
                <a:gd name="connsiteX44" fmla="*/ 976312 w 1002506"/>
                <a:gd name="connsiteY44" fmla="*/ 759619 h 885825"/>
                <a:gd name="connsiteX45" fmla="*/ 954881 w 1002506"/>
                <a:gd name="connsiteY45" fmla="*/ 781050 h 885825"/>
                <a:gd name="connsiteX46" fmla="*/ 914400 w 1002506"/>
                <a:gd name="connsiteY46" fmla="*/ 800100 h 885825"/>
                <a:gd name="connsiteX47" fmla="*/ 838200 w 1002506"/>
                <a:gd name="connsiteY47" fmla="*/ 823913 h 885825"/>
                <a:gd name="connsiteX48" fmla="*/ 707231 w 1002506"/>
                <a:gd name="connsiteY48" fmla="*/ 850107 h 885825"/>
                <a:gd name="connsiteX49" fmla="*/ 583406 w 1002506"/>
                <a:gd name="connsiteY49" fmla="*/ 869157 h 885825"/>
                <a:gd name="connsiteX50" fmla="*/ 454819 w 1002506"/>
                <a:gd name="connsiteY50" fmla="*/ 883444 h 885825"/>
                <a:gd name="connsiteX51" fmla="*/ 407194 w 1002506"/>
                <a:gd name="connsiteY51" fmla="*/ 885825 h 885825"/>
                <a:gd name="connsiteX52" fmla="*/ 366712 w 1002506"/>
                <a:gd name="connsiteY52" fmla="*/ 881063 h 885825"/>
                <a:gd name="connsiteX53" fmla="*/ 323850 w 1002506"/>
                <a:gd name="connsiteY53" fmla="*/ 873919 h 885825"/>
                <a:gd name="connsiteX54" fmla="*/ 285750 w 1002506"/>
                <a:gd name="connsiteY54" fmla="*/ 859632 h 885825"/>
                <a:gd name="connsiteX55" fmla="*/ 252412 w 1002506"/>
                <a:gd name="connsiteY55" fmla="*/ 845344 h 885825"/>
                <a:gd name="connsiteX56" fmla="*/ 228600 w 1002506"/>
                <a:gd name="connsiteY56" fmla="*/ 828675 h 885825"/>
                <a:gd name="connsiteX57" fmla="*/ 209550 w 1002506"/>
                <a:gd name="connsiteY57" fmla="*/ 804863 h 885825"/>
                <a:gd name="connsiteX58" fmla="*/ 188119 w 1002506"/>
                <a:gd name="connsiteY58" fmla="*/ 773907 h 885825"/>
                <a:gd name="connsiteX59" fmla="*/ 166687 w 1002506"/>
                <a:gd name="connsiteY59" fmla="*/ 733425 h 885825"/>
                <a:gd name="connsiteX60" fmla="*/ 150019 w 1002506"/>
                <a:gd name="connsiteY60" fmla="*/ 678657 h 885825"/>
                <a:gd name="connsiteX61" fmla="*/ 135731 w 1002506"/>
                <a:gd name="connsiteY61" fmla="*/ 547688 h 885825"/>
                <a:gd name="connsiteX62" fmla="*/ 138112 w 1002506"/>
                <a:gd name="connsiteY62" fmla="*/ 423863 h 885825"/>
                <a:gd name="connsiteX63" fmla="*/ 135731 w 1002506"/>
                <a:gd name="connsiteY63" fmla="*/ 3381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2506" h="885825">
                  <a:moveTo>
                    <a:pt x="135731" y="338138"/>
                  </a:moveTo>
                  <a:cubicBezTo>
                    <a:pt x="134937" y="308769"/>
                    <a:pt x="134144" y="279401"/>
                    <a:pt x="133350" y="250032"/>
                  </a:cubicBezTo>
                  <a:lnTo>
                    <a:pt x="121444" y="161925"/>
                  </a:lnTo>
                  <a:lnTo>
                    <a:pt x="104775" y="126207"/>
                  </a:lnTo>
                  <a:lnTo>
                    <a:pt x="0" y="2382"/>
                  </a:lnTo>
                  <a:lnTo>
                    <a:pt x="171450" y="0"/>
                  </a:lnTo>
                  <a:lnTo>
                    <a:pt x="264319" y="30957"/>
                  </a:lnTo>
                  <a:lnTo>
                    <a:pt x="307181" y="45244"/>
                  </a:lnTo>
                  <a:lnTo>
                    <a:pt x="335756" y="61913"/>
                  </a:lnTo>
                  <a:lnTo>
                    <a:pt x="352425" y="73819"/>
                  </a:lnTo>
                  <a:lnTo>
                    <a:pt x="364331" y="90488"/>
                  </a:lnTo>
                  <a:lnTo>
                    <a:pt x="371475" y="114300"/>
                  </a:lnTo>
                  <a:lnTo>
                    <a:pt x="364331" y="142875"/>
                  </a:lnTo>
                  <a:lnTo>
                    <a:pt x="347662" y="190500"/>
                  </a:lnTo>
                  <a:lnTo>
                    <a:pt x="340519" y="240507"/>
                  </a:lnTo>
                  <a:lnTo>
                    <a:pt x="333375" y="288132"/>
                  </a:lnTo>
                  <a:lnTo>
                    <a:pt x="333375" y="328613"/>
                  </a:lnTo>
                  <a:lnTo>
                    <a:pt x="340519" y="378619"/>
                  </a:lnTo>
                  <a:lnTo>
                    <a:pt x="319087" y="502444"/>
                  </a:lnTo>
                  <a:lnTo>
                    <a:pt x="321469" y="602457"/>
                  </a:lnTo>
                  <a:lnTo>
                    <a:pt x="330994" y="650082"/>
                  </a:lnTo>
                  <a:lnTo>
                    <a:pt x="340519" y="678657"/>
                  </a:lnTo>
                  <a:lnTo>
                    <a:pt x="352425" y="695325"/>
                  </a:lnTo>
                  <a:lnTo>
                    <a:pt x="378619" y="709613"/>
                  </a:lnTo>
                  <a:lnTo>
                    <a:pt x="416719" y="721519"/>
                  </a:lnTo>
                  <a:lnTo>
                    <a:pt x="454819" y="723900"/>
                  </a:lnTo>
                  <a:lnTo>
                    <a:pt x="502444" y="726282"/>
                  </a:lnTo>
                  <a:lnTo>
                    <a:pt x="569119" y="721519"/>
                  </a:lnTo>
                  <a:lnTo>
                    <a:pt x="631031" y="714375"/>
                  </a:lnTo>
                  <a:lnTo>
                    <a:pt x="690562" y="702469"/>
                  </a:lnTo>
                  <a:lnTo>
                    <a:pt x="742950" y="685800"/>
                  </a:lnTo>
                  <a:lnTo>
                    <a:pt x="812006" y="652463"/>
                  </a:lnTo>
                  <a:lnTo>
                    <a:pt x="838200" y="635794"/>
                  </a:lnTo>
                  <a:lnTo>
                    <a:pt x="852487" y="626269"/>
                  </a:lnTo>
                  <a:lnTo>
                    <a:pt x="878681" y="616744"/>
                  </a:lnTo>
                  <a:lnTo>
                    <a:pt x="902494" y="616744"/>
                  </a:lnTo>
                  <a:lnTo>
                    <a:pt x="919162" y="621507"/>
                  </a:lnTo>
                  <a:lnTo>
                    <a:pt x="950119" y="640557"/>
                  </a:lnTo>
                  <a:lnTo>
                    <a:pt x="964406" y="650082"/>
                  </a:lnTo>
                  <a:lnTo>
                    <a:pt x="988219" y="669132"/>
                  </a:lnTo>
                  <a:lnTo>
                    <a:pt x="997744" y="683419"/>
                  </a:lnTo>
                  <a:lnTo>
                    <a:pt x="1002506" y="697707"/>
                  </a:lnTo>
                  <a:lnTo>
                    <a:pt x="1002506" y="719138"/>
                  </a:lnTo>
                  <a:lnTo>
                    <a:pt x="992981" y="740569"/>
                  </a:lnTo>
                  <a:lnTo>
                    <a:pt x="976312" y="759619"/>
                  </a:lnTo>
                  <a:lnTo>
                    <a:pt x="954881" y="781050"/>
                  </a:lnTo>
                  <a:lnTo>
                    <a:pt x="914400" y="800100"/>
                  </a:lnTo>
                  <a:lnTo>
                    <a:pt x="838200" y="823913"/>
                  </a:lnTo>
                  <a:lnTo>
                    <a:pt x="707231" y="850107"/>
                  </a:lnTo>
                  <a:lnTo>
                    <a:pt x="583406" y="869157"/>
                  </a:lnTo>
                  <a:lnTo>
                    <a:pt x="454819" y="883444"/>
                  </a:lnTo>
                  <a:lnTo>
                    <a:pt x="407194" y="885825"/>
                  </a:lnTo>
                  <a:lnTo>
                    <a:pt x="366712" y="881063"/>
                  </a:lnTo>
                  <a:lnTo>
                    <a:pt x="323850" y="873919"/>
                  </a:lnTo>
                  <a:lnTo>
                    <a:pt x="285750" y="859632"/>
                  </a:lnTo>
                  <a:lnTo>
                    <a:pt x="252412" y="845344"/>
                  </a:lnTo>
                  <a:lnTo>
                    <a:pt x="228600" y="828675"/>
                  </a:lnTo>
                  <a:lnTo>
                    <a:pt x="209550" y="804863"/>
                  </a:lnTo>
                  <a:lnTo>
                    <a:pt x="188119" y="773907"/>
                  </a:lnTo>
                  <a:lnTo>
                    <a:pt x="166687" y="733425"/>
                  </a:lnTo>
                  <a:lnTo>
                    <a:pt x="150019" y="678657"/>
                  </a:lnTo>
                  <a:lnTo>
                    <a:pt x="135731" y="547688"/>
                  </a:lnTo>
                  <a:cubicBezTo>
                    <a:pt x="136525" y="506413"/>
                    <a:pt x="137318" y="465138"/>
                    <a:pt x="138112" y="423863"/>
                  </a:cubicBezTo>
                  <a:cubicBezTo>
                    <a:pt x="137318" y="395288"/>
                    <a:pt x="136525" y="366713"/>
                    <a:pt x="135731" y="338138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FD8061FB-30B8-44AF-9A34-CE16DE3523EE}"/>
                </a:ext>
              </a:extLst>
            </p:cNvPr>
            <p:cNvSpPr/>
            <p:nvPr/>
          </p:nvSpPr>
          <p:spPr>
            <a:xfrm>
              <a:off x="3295650" y="3814763"/>
              <a:ext cx="1114425" cy="806450"/>
            </a:xfrm>
            <a:custGeom>
              <a:avLst/>
              <a:gdLst>
                <a:gd name="connsiteX0" fmla="*/ 559594 w 1114425"/>
                <a:gd name="connsiteY0" fmla="*/ 583406 h 807243"/>
                <a:gd name="connsiteX1" fmla="*/ 402431 w 1114425"/>
                <a:gd name="connsiteY1" fmla="*/ 661987 h 807243"/>
                <a:gd name="connsiteX2" fmla="*/ 245269 w 1114425"/>
                <a:gd name="connsiteY2" fmla="*/ 728662 h 807243"/>
                <a:gd name="connsiteX3" fmla="*/ 116681 w 1114425"/>
                <a:gd name="connsiteY3" fmla="*/ 773906 h 807243"/>
                <a:gd name="connsiteX4" fmla="*/ 45244 w 1114425"/>
                <a:gd name="connsiteY4" fmla="*/ 800100 h 807243"/>
                <a:gd name="connsiteX5" fmla="*/ 14288 w 1114425"/>
                <a:gd name="connsiteY5" fmla="*/ 807243 h 807243"/>
                <a:gd name="connsiteX6" fmla="*/ 0 w 1114425"/>
                <a:gd name="connsiteY6" fmla="*/ 800100 h 807243"/>
                <a:gd name="connsiteX7" fmla="*/ 0 w 1114425"/>
                <a:gd name="connsiteY7" fmla="*/ 785812 h 807243"/>
                <a:gd name="connsiteX8" fmla="*/ 9525 w 1114425"/>
                <a:gd name="connsiteY8" fmla="*/ 769143 h 807243"/>
                <a:gd name="connsiteX9" fmla="*/ 69056 w 1114425"/>
                <a:gd name="connsiteY9" fmla="*/ 728662 h 807243"/>
                <a:gd name="connsiteX10" fmla="*/ 197644 w 1114425"/>
                <a:gd name="connsiteY10" fmla="*/ 650081 h 807243"/>
                <a:gd name="connsiteX11" fmla="*/ 307181 w 1114425"/>
                <a:gd name="connsiteY11" fmla="*/ 576262 h 807243"/>
                <a:gd name="connsiteX12" fmla="*/ 423863 w 1114425"/>
                <a:gd name="connsiteY12" fmla="*/ 492918 h 807243"/>
                <a:gd name="connsiteX13" fmla="*/ 542925 w 1114425"/>
                <a:gd name="connsiteY13" fmla="*/ 392906 h 807243"/>
                <a:gd name="connsiteX14" fmla="*/ 647700 w 1114425"/>
                <a:gd name="connsiteY14" fmla="*/ 307181 h 807243"/>
                <a:gd name="connsiteX15" fmla="*/ 719138 w 1114425"/>
                <a:gd name="connsiteY15" fmla="*/ 238125 h 807243"/>
                <a:gd name="connsiteX16" fmla="*/ 762000 w 1114425"/>
                <a:gd name="connsiteY16" fmla="*/ 190500 h 807243"/>
                <a:gd name="connsiteX17" fmla="*/ 797719 w 1114425"/>
                <a:gd name="connsiteY17" fmla="*/ 147637 h 807243"/>
                <a:gd name="connsiteX18" fmla="*/ 802481 w 1114425"/>
                <a:gd name="connsiteY18" fmla="*/ 130968 h 807243"/>
                <a:gd name="connsiteX19" fmla="*/ 797719 w 1114425"/>
                <a:gd name="connsiteY19" fmla="*/ 111918 h 807243"/>
                <a:gd name="connsiteX20" fmla="*/ 752475 w 1114425"/>
                <a:gd name="connsiteY20" fmla="*/ 73818 h 807243"/>
                <a:gd name="connsiteX21" fmla="*/ 909638 w 1114425"/>
                <a:gd name="connsiteY21" fmla="*/ 0 h 807243"/>
                <a:gd name="connsiteX22" fmla="*/ 1000125 w 1114425"/>
                <a:gd name="connsiteY22" fmla="*/ 57150 h 807243"/>
                <a:gd name="connsiteX23" fmla="*/ 1057275 w 1114425"/>
                <a:gd name="connsiteY23" fmla="*/ 95250 h 807243"/>
                <a:gd name="connsiteX24" fmla="*/ 1083469 w 1114425"/>
                <a:gd name="connsiteY24" fmla="*/ 121443 h 807243"/>
                <a:gd name="connsiteX25" fmla="*/ 1104900 w 1114425"/>
                <a:gd name="connsiteY25" fmla="*/ 150018 h 807243"/>
                <a:gd name="connsiteX26" fmla="*/ 1114425 w 1114425"/>
                <a:gd name="connsiteY26" fmla="*/ 178593 h 807243"/>
                <a:gd name="connsiteX27" fmla="*/ 1109663 w 1114425"/>
                <a:gd name="connsiteY27" fmla="*/ 209550 h 807243"/>
                <a:gd name="connsiteX28" fmla="*/ 1092994 w 1114425"/>
                <a:gd name="connsiteY28" fmla="*/ 230981 h 807243"/>
                <a:gd name="connsiteX29" fmla="*/ 1007269 w 1114425"/>
                <a:gd name="connsiteY29" fmla="*/ 297656 h 807243"/>
                <a:gd name="connsiteX30" fmla="*/ 933450 w 1114425"/>
                <a:gd name="connsiteY30" fmla="*/ 340518 h 807243"/>
                <a:gd name="connsiteX31" fmla="*/ 890588 w 1114425"/>
                <a:gd name="connsiteY31" fmla="*/ 376237 h 807243"/>
                <a:gd name="connsiteX32" fmla="*/ 740569 w 1114425"/>
                <a:gd name="connsiteY32" fmla="*/ 478631 h 807243"/>
                <a:gd name="connsiteX33" fmla="*/ 559594 w 1114425"/>
                <a:gd name="connsiteY33" fmla="*/ 583406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4425" h="807243">
                  <a:moveTo>
                    <a:pt x="559594" y="583406"/>
                  </a:moveTo>
                  <a:lnTo>
                    <a:pt x="402431" y="661987"/>
                  </a:lnTo>
                  <a:lnTo>
                    <a:pt x="245269" y="728662"/>
                  </a:lnTo>
                  <a:lnTo>
                    <a:pt x="116681" y="773906"/>
                  </a:lnTo>
                  <a:lnTo>
                    <a:pt x="45244" y="800100"/>
                  </a:lnTo>
                  <a:lnTo>
                    <a:pt x="14288" y="807243"/>
                  </a:lnTo>
                  <a:lnTo>
                    <a:pt x="0" y="800100"/>
                  </a:lnTo>
                  <a:lnTo>
                    <a:pt x="0" y="785812"/>
                  </a:lnTo>
                  <a:lnTo>
                    <a:pt x="9525" y="769143"/>
                  </a:lnTo>
                  <a:lnTo>
                    <a:pt x="69056" y="728662"/>
                  </a:lnTo>
                  <a:lnTo>
                    <a:pt x="197644" y="650081"/>
                  </a:lnTo>
                  <a:lnTo>
                    <a:pt x="307181" y="576262"/>
                  </a:lnTo>
                  <a:lnTo>
                    <a:pt x="423863" y="492918"/>
                  </a:lnTo>
                  <a:lnTo>
                    <a:pt x="542925" y="392906"/>
                  </a:lnTo>
                  <a:lnTo>
                    <a:pt x="647700" y="307181"/>
                  </a:lnTo>
                  <a:lnTo>
                    <a:pt x="719138" y="238125"/>
                  </a:lnTo>
                  <a:lnTo>
                    <a:pt x="762000" y="190500"/>
                  </a:lnTo>
                  <a:lnTo>
                    <a:pt x="797719" y="147637"/>
                  </a:lnTo>
                  <a:lnTo>
                    <a:pt x="802481" y="130968"/>
                  </a:lnTo>
                  <a:lnTo>
                    <a:pt x="797719" y="111918"/>
                  </a:lnTo>
                  <a:lnTo>
                    <a:pt x="752475" y="73818"/>
                  </a:lnTo>
                  <a:lnTo>
                    <a:pt x="909638" y="0"/>
                  </a:lnTo>
                  <a:lnTo>
                    <a:pt x="1000125" y="57150"/>
                  </a:lnTo>
                  <a:lnTo>
                    <a:pt x="1057275" y="95250"/>
                  </a:lnTo>
                  <a:lnTo>
                    <a:pt x="1083469" y="121443"/>
                  </a:lnTo>
                  <a:lnTo>
                    <a:pt x="1104900" y="150018"/>
                  </a:lnTo>
                  <a:lnTo>
                    <a:pt x="1114425" y="178593"/>
                  </a:lnTo>
                  <a:lnTo>
                    <a:pt x="1109663" y="209550"/>
                  </a:lnTo>
                  <a:lnTo>
                    <a:pt x="1092994" y="230981"/>
                  </a:lnTo>
                  <a:lnTo>
                    <a:pt x="1007269" y="297656"/>
                  </a:lnTo>
                  <a:lnTo>
                    <a:pt x="933450" y="340518"/>
                  </a:lnTo>
                  <a:lnTo>
                    <a:pt x="890588" y="376237"/>
                  </a:lnTo>
                  <a:lnTo>
                    <a:pt x="740569" y="478631"/>
                  </a:lnTo>
                  <a:lnTo>
                    <a:pt x="559594" y="5834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8">
              <a:extLst>
                <a:ext uri="{FF2B5EF4-FFF2-40B4-BE49-F238E27FC236}">
                  <a16:creationId xmlns:a16="http://schemas.microsoft.com/office/drawing/2014/main" id="{8878BD4B-6402-4B44-B508-428074933832}"/>
                </a:ext>
              </a:extLst>
            </p:cNvPr>
            <p:cNvSpPr/>
            <p:nvPr/>
          </p:nvSpPr>
          <p:spPr>
            <a:xfrm>
              <a:off x="4087813" y="4105276"/>
              <a:ext cx="698500" cy="1138237"/>
            </a:xfrm>
            <a:custGeom>
              <a:avLst/>
              <a:gdLst>
                <a:gd name="connsiteX0" fmla="*/ 692944 w 697707"/>
                <a:gd name="connsiteY0" fmla="*/ 792956 h 1138238"/>
                <a:gd name="connsiteX1" fmla="*/ 697707 w 697707"/>
                <a:gd name="connsiteY1" fmla="*/ 971550 h 1138238"/>
                <a:gd name="connsiteX2" fmla="*/ 692944 w 697707"/>
                <a:gd name="connsiteY2" fmla="*/ 1138238 h 1138238"/>
                <a:gd name="connsiteX3" fmla="*/ 464344 w 697707"/>
                <a:gd name="connsiteY3" fmla="*/ 1135856 h 1138238"/>
                <a:gd name="connsiteX4" fmla="*/ 471488 w 697707"/>
                <a:gd name="connsiteY4" fmla="*/ 1062038 h 1138238"/>
                <a:gd name="connsiteX5" fmla="*/ 476250 w 697707"/>
                <a:gd name="connsiteY5" fmla="*/ 978694 h 1138238"/>
                <a:gd name="connsiteX6" fmla="*/ 473869 w 697707"/>
                <a:gd name="connsiteY6" fmla="*/ 907256 h 1138238"/>
                <a:gd name="connsiteX7" fmla="*/ 473869 w 697707"/>
                <a:gd name="connsiteY7" fmla="*/ 819150 h 1138238"/>
                <a:gd name="connsiteX8" fmla="*/ 433388 w 697707"/>
                <a:gd name="connsiteY8" fmla="*/ 564356 h 1138238"/>
                <a:gd name="connsiteX9" fmla="*/ 433388 w 697707"/>
                <a:gd name="connsiteY9" fmla="*/ 516731 h 1138238"/>
                <a:gd name="connsiteX10" fmla="*/ 428625 w 697707"/>
                <a:gd name="connsiteY10" fmla="*/ 464344 h 1138238"/>
                <a:gd name="connsiteX11" fmla="*/ 414338 w 697707"/>
                <a:gd name="connsiteY11" fmla="*/ 426244 h 1138238"/>
                <a:gd name="connsiteX12" fmla="*/ 395288 w 697707"/>
                <a:gd name="connsiteY12" fmla="*/ 400050 h 1138238"/>
                <a:gd name="connsiteX13" fmla="*/ 350044 w 697707"/>
                <a:gd name="connsiteY13" fmla="*/ 357188 h 1138238"/>
                <a:gd name="connsiteX14" fmla="*/ 250032 w 697707"/>
                <a:gd name="connsiteY14" fmla="*/ 238125 h 1138238"/>
                <a:gd name="connsiteX15" fmla="*/ 190500 w 697707"/>
                <a:gd name="connsiteY15" fmla="*/ 173831 h 1138238"/>
                <a:gd name="connsiteX16" fmla="*/ 157163 w 697707"/>
                <a:gd name="connsiteY16" fmla="*/ 142875 h 1138238"/>
                <a:gd name="connsiteX17" fmla="*/ 133350 w 697707"/>
                <a:gd name="connsiteY17" fmla="*/ 126206 h 1138238"/>
                <a:gd name="connsiteX18" fmla="*/ 104775 w 697707"/>
                <a:gd name="connsiteY18" fmla="*/ 114300 h 1138238"/>
                <a:gd name="connsiteX19" fmla="*/ 0 w 697707"/>
                <a:gd name="connsiteY19" fmla="*/ 76200 h 1138238"/>
                <a:gd name="connsiteX20" fmla="*/ 78582 w 697707"/>
                <a:gd name="connsiteY20" fmla="*/ 0 h 1138238"/>
                <a:gd name="connsiteX21" fmla="*/ 216694 w 697707"/>
                <a:gd name="connsiteY21" fmla="*/ 54769 h 1138238"/>
                <a:gd name="connsiteX22" fmla="*/ 280988 w 697707"/>
                <a:gd name="connsiteY22" fmla="*/ 90488 h 1138238"/>
                <a:gd name="connsiteX23" fmla="*/ 340519 w 697707"/>
                <a:gd name="connsiteY23" fmla="*/ 123825 h 1138238"/>
                <a:gd name="connsiteX24" fmla="*/ 388144 w 697707"/>
                <a:gd name="connsiteY24" fmla="*/ 157163 h 1138238"/>
                <a:gd name="connsiteX25" fmla="*/ 438150 w 697707"/>
                <a:gd name="connsiteY25" fmla="*/ 195263 h 1138238"/>
                <a:gd name="connsiteX26" fmla="*/ 485775 w 697707"/>
                <a:gd name="connsiteY26" fmla="*/ 242888 h 1138238"/>
                <a:gd name="connsiteX27" fmla="*/ 526257 w 697707"/>
                <a:gd name="connsiteY27" fmla="*/ 292894 h 1138238"/>
                <a:gd name="connsiteX28" fmla="*/ 561975 w 697707"/>
                <a:gd name="connsiteY28" fmla="*/ 335756 h 1138238"/>
                <a:gd name="connsiteX29" fmla="*/ 602457 w 697707"/>
                <a:gd name="connsiteY29" fmla="*/ 388144 h 1138238"/>
                <a:gd name="connsiteX30" fmla="*/ 623888 w 697707"/>
                <a:gd name="connsiteY30" fmla="*/ 490538 h 1138238"/>
                <a:gd name="connsiteX31" fmla="*/ 652463 w 697707"/>
                <a:gd name="connsiteY31" fmla="*/ 554831 h 1138238"/>
                <a:gd name="connsiteX32" fmla="*/ 676275 w 697707"/>
                <a:gd name="connsiteY32" fmla="*/ 638175 h 1138238"/>
                <a:gd name="connsiteX33" fmla="*/ 683419 w 697707"/>
                <a:gd name="connsiteY33" fmla="*/ 685800 h 1138238"/>
                <a:gd name="connsiteX34" fmla="*/ 692944 w 697707"/>
                <a:gd name="connsiteY34" fmla="*/ 792956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7707" h="1138238">
                  <a:moveTo>
                    <a:pt x="692944" y="792956"/>
                  </a:moveTo>
                  <a:lnTo>
                    <a:pt x="697707" y="971550"/>
                  </a:lnTo>
                  <a:lnTo>
                    <a:pt x="692944" y="1138238"/>
                  </a:lnTo>
                  <a:lnTo>
                    <a:pt x="464344" y="1135856"/>
                  </a:lnTo>
                  <a:lnTo>
                    <a:pt x="471488" y="1062038"/>
                  </a:lnTo>
                  <a:lnTo>
                    <a:pt x="476250" y="978694"/>
                  </a:lnTo>
                  <a:cubicBezTo>
                    <a:pt x="475456" y="954881"/>
                    <a:pt x="474663" y="931069"/>
                    <a:pt x="473869" y="907256"/>
                  </a:cubicBezTo>
                  <a:lnTo>
                    <a:pt x="473869" y="819150"/>
                  </a:lnTo>
                  <a:lnTo>
                    <a:pt x="433388" y="564356"/>
                  </a:lnTo>
                  <a:lnTo>
                    <a:pt x="433388" y="516731"/>
                  </a:lnTo>
                  <a:lnTo>
                    <a:pt x="428625" y="464344"/>
                  </a:lnTo>
                  <a:lnTo>
                    <a:pt x="414338" y="426244"/>
                  </a:lnTo>
                  <a:lnTo>
                    <a:pt x="395288" y="400050"/>
                  </a:lnTo>
                  <a:lnTo>
                    <a:pt x="350044" y="357188"/>
                  </a:lnTo>
                  <a:lnTo>
                    <a:pt x="250032" y="238125"/>
                  </a:lnTo>
                  <a:lnTo>
                    <a:pt x="190500" y="173831"/>
                  </a:lnTo>
                  <a:lnTo>
                    <a:pt x="157163" y="142875"/>
                  </a:lnTo>
                  <a:lnTo>
                    <a:pt x="133350" y="126206"/>
                  </a:lnTo>
                  <a:lnTo>
                    <a:pt x="104775" y="114300"/>
                  </a:lnTo>
                  <a:lnTo>
                    <a:pt x="0" y="76200"/>
                  </a:lnTo>
                  <a:lnTo>
                    <a:pt x="78582" y="0"/>
                  </a:lnTo>
                  <a:lnTo>
                    <a:pt x="216694" y="54769"/>
                  </a:lnTo>
                  <a:lnTo>
                    <a:pt x="280988" y="90488"/>
                  </a:lnTo>
                  <a:lnTo>
                    <a:pt x="340519" y="123825"/>
                  </a:lnTo>
                  <a:lnTo>
                    <a:pt x="388144" y="157163"/>
                  </a:lnTo>
                  <a:lnTo>
                    <a:pt x="438150" y="195263"/>
                  </a:lnTo>
                  <a:lnTo>
                    <a:pt x="485775" y="242888"/>
                  </a:lnTo>
                  <a:lnTo>
                    <a:pt x="526257" y="292894"/>
                  </a:lnTo>
                  <a:lnTo>
                    <a:pt x="561975" y="335756"/>
                  </a:lnTo>
                  <a:lnTo>
                    <a:pt x="602457" y="388144"/>
                  </a:lnTo>
                  <a:lnTo>
                    <a:pt x="623888" y="490538"/>
                  </a:lnTo>
                  <a:lnTo>
                    <a:pt x="652463" y="554831"/>
                  </a:lnTo>
                  <a:lnTo>
                    <a:pt x="676275" y="638175"/>
                  </a:lnTo>
                  <a:lnTo>
                    <a:pt x="683419" y="685800"/>
                  </a:lnTo>
                  <a:lnTo>
                    <a:pt x="692944" y="7929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9">
              <a:extLst>
                <a:ext uri="{FF2B5EF4-FFF2-40B4-BE49-F238E27FC236}">
                  <a16:creationId xmlns:a16="http://schemas.microsoft.com/office/drawing/2014/main" id="{DECFF5CA-992E-4B4D-9242-4AFB2B2E7925}"/>
                </a:ext>
              </a:extLst>
            </p:cNvPr>
            <p:cNvSpPr/>
            <p:nvPr/>
          </p:nvSpPr>
          <p:spPr>
            <a:xfrm>
              <a:off x="4189413" y="5181601"/>
              <a:ext cx="592137" cy="995362"/>
            </a:xfrm>
            <a:custGeom>
              <a:avLst/>
              <a:gdLst>
                <a:gd name="connsiteX0" fmla="*/ 273844 w 592931"/>
                <a:gd name="connsiteY0" fmla="*/ 404813 h 995363"/>
                <a:gd name="connsiteX1" fmla="*/ 311944 w 592931"/>
                <a:gd name="connsiteY1" fmla="*/ 300038 h 995363"/>
                <a:gd name="connsiteX2" fmla="*/ 335756 w 592931"/>
                <a:gd name="connsiteY2" fmla="*/ 214313 h 995363"/>
                <a:gd name="connsiteX3" fmla="*/ 354806 w 592931"/>
                <a:gd name="connsiteY3" fmla="*/ 130969 h 995363"/>
                <a:gd name="connsiteX4" fmla="*/ 373856 w 592931"/>
                <a:gd name="connsiteY4" fmla="*/ 0 h 995363"/>
                <a:gd name="connsiteX5" fmla="*/ 592931 w 592931"/>
                <a:gd name="connsiteY5" fmla="*/ 0 h 995363"/>
                <a:gd name="connsiteX6" fmla="*/ 590550 w 592931"/>
                <a:gd name="connsiteY6" fmla="*/ 95250 h 995363"/>
                <a:gd name="connsiteX7" fmla="*/ 578644 w 592931"/>
                <a:gd name="connsiteY7" fmla="*/ 178594 h 995363"/>
                <a:gd name="connsiteX8" fmla="*/ 542925 w 592931"/>
                <a:gd name="connsiteY8" fmla="*/ 328613 h 995363"/>
                <a:gd name="connsiteX9" fmla="*/ 504825 w 592931"/>
                <a:gd name="connsiteY9" fmla="*/ 464344 h 995363"/>
                <a:gd name="connsiteX10" fmla="*/ 454819 w 592931"/>
                <a:gd name="connsiteY10" fmla="*/ 600075 h 995363"/>
                <a:gd name="connsiteX11" fmla="*/ 404812 w 592931"/>
                <a:gd name="connsiteY11" fmla="*/ 702469 h 995363"/>
                <a:gd name="connsiteX12" fmla="*/ 330994 w 592931"/>
                <a:gd name="connsiteY12" fmla="*/ 800100 h 995363"/>
                <a:gd name="connsiteX13" fmla="*/ 242887 w 592931"/>
                <a:gd name="connsiteY13" fmla="*/ 902494 h 995363"/>
                <a:gd name="connsiteX14" fmla="*/ 183356 w 592931"/>
                <a:gd name="connsiteY14" fmla="*/ 962025 h 995363"/>
                <a:gd name="connsiteX15" fmla="*/ 145256 w 592931"/>
                <a:gd name="connsiteY15" fmla="*/ 983456 h 995363"/>
                <a:gd name="connsiteX16" fmla="*/ 107156 w 592931"/>
                <a:gd name="connsiteY16" fmla="*/ 995363 h 995363"/>
                <a:gd name="connsiteX17" fmla="*/ 76200 w 592931"/>
                <a:gd name="connsiteY17" fmla="*/ 995363 h 995363"/>
                <a:gd name="connsiteX18" fmla="*/ 59531 w 592931"/>
                <a:gd name="connsiteY18" fmla="*/ 990600 h 995363"/>
                <a:gd name="connsiteX19" fmla="*/ 45244 w 592931"/>
                <a:gd name="connsiteY19" fmla="*/ 978694 h 995363"/>
                <a:gd name="connsiteX20" fmla="*/ 38100 w 592931"/>
                <a:gd name="connsiteY20" fmla="*/ 952500 h 995363"/>
                <a:gd name="connsiteX21" fmla="*/ 38100 w 592931"/>
                <a:gd name="connsiteY21" fmla="*/ 921544 h 995363"/>
                <a:gd name="connsiteX22" fmla="*/ 0 w 592931"/>
                <a:gd name="connsiteY22" fmla="*/ 742950 h 995363"/>
                <a:gd name="connsiteX23" fmla="*/ 130969 w 592931"/>
                <a:gd name="connsiteY23" fmla="*/ 600075 h 995363"/>
                <a:gd name="connsiteX24" fmla="*/ 169069 w 592931"/>
                <a:gd name="connsiteY24" fmla="*/ 571500 h 995363"/>
                <a:gd name="connsiteX25" fmla="*/ 204787 w 592931"/>
                <a:gd name="connsiteY25" fmla="*/ 528638 h 995363"/>
                <a:gd name="connsiteX26" fmla="*/ 273844 w 592931"/>
                <a:gd name="connsiteY26" fmla="*/ 4048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2931" h="995363">
                  <a:moveTo>
                    <a:pt x="273844" y="404813"/>
                  </a:moveTo>
                  <a:lnTo>
                    <a:pt x="311944" y="300038"/>
                  </a:lnTo>
                  <a:lnTo>
                    <a:pt x="335756" y="214313"/>
                  </a:lnTo>
                  <a:lnTo>
                    <a:pt x="354806" y="130969"/>
                  </a:lnTo>
                  <a:lnTo>
                    <a:pt x="373856" y="0"/>
                  </a:lnTo>
                  <a:lnTo>
                    <a:pt x="592931" y="0"/>
                  </a:lnTo>
                  <a:cubicBezTo>
                    <a:pt x="592137" y="31750"/>
                    <a:pt x="591344" y="63500"/>
                    <a:pt x="590550" y="95250"/>
                  </a:cubicBezTo>
                  <a:lnTo>
                    <a:pt x="578644" y="178594"/>
                  </a:lnTo>
                  <a:lnTo>
                    <a:pt x="542925" y="328613"/>
                  </a:lnTo>
                  <a:lnTo>
                    <a:pt x="504825" y="464344"/>
                  </a:lnTo>
                  <a:lnTo>
                    <a:pt x="454819" y="600075"/>
                  </a:lnTo>
                  <a:lnTo>
                    <a:pt x="404812" y="702469"/>
                  </a:lnTo>
                  <a:lnTo>
                    <a:pt x="330994" y="800100"/>
                  </a:lnTo>
                  <a:lnTo>
                    <a:pt x="242887" y="902494"/>
                  </a:lnTo>
                  <a:lnTo>
                    <a:pt x="183356" y="962025"/>
                  </a:lnTo>
                  <a:lnTo>
                    <a:pt x="145256" y="983456"/>
                  </a:lnTo>
                  <a:lnTo>
                    <a:pt x="107156" y="995363"/>
                  </a:lnTo>
                  <a:lnTo>
                    <a:pt x="76200" y="995363"/>
                  </a:lnTo>
                  <a:lnTo>
                    <a:pt x="59531" y="990600"/>
                  </a:lnTo>
                  <a:lnTo>
                    <a:pt x="45244" y="978694"/>
                  </a:lnTo>
                  <a:lnTo>
                    <a:pt x="38100" y="952500"/>
                  </a:lnTo>
                  <a:lnTo>
                    <a:pt x="38100" y="921544"/>
                  </a:lnTo>
                  <a:lnTo>
                    <a:pt x="0" y="742950"/>
                  </a:lnTo>
                  <a:lnTo>
                    <a:pt x="130969" y="600075"/>
                  </a:lnTo>
                  <a:lnTo>
                    <a:pt x="169069" y="571500"/>
                  </a:lnTo>
                  <a:lnTo>
                    <a:pt x="204787" y="528638"/>
                  </a:lnTo>
                  <a:lnTo>
                    <a:pt x="273844" y="4048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0">
              <a:extLst>
                <a:ext uri="{FF2B5EF4-FFF2-40B4-BE49-F238E27FC236}">
                  <a16:creationId xmlns:a16="http://schemas.microsoft.com/office/drawing/2014/main" id="{CC1136B6-FD07-4465-83AD-5AA9C71BF3F3}"/>
                </a:ext>
              </a:extLst>
            </p:cNvPr>
            <p:cNvSpPr/>
            <p:nvPr/>
          </p:nvSpPr>
          <p:spPr>
            <a:xfrm>
              <a:off x="3979863" y="5589588"/>
              <a:ext cx="373062" cy="392113"/>
            </a:xfrm>
            <a:custGeom>
              <a:avLst/>
              <a:gdLst>
                <a:gd name="connsiteX0" fmla="*/ 128587 w 373856"/>
                <a:gd name="connsiteY0" fmla="*/ 71437 h 392906"/>
                <a:gd name="connsiteX1" fmla="*/ 257175 w 373856"/>
                <a:gd name="connsiteY1" fmla="*/ 173831 h 392906"/>
                <a:gd name="connsiteX2" fmla="*/ 276225 w 373856"/>
                <a:gd name="connsiteY2" fmla="*/ 188119 h 392906"/>
                <a:gd name="connsiteX3" fmla="*/ 292894 w 373856"/>
                <a:gd name="connsiteY3" fmla="*/ 200025 h 392906"/>
                <a:gd name="connsiteX4" fmla="*/ 307181 w 373856"/>
                <a:gd name="connsiteY4" fmla="*/ 200025 h 392906"/>
                <a:gd name="connsiteX5" fmla="*/ 373856 w 373856"/>
                <a:gd name="connsiteY5" fmla="*/ 180975 h 392906"/>
                <a:gd name="connsiteX6" fmla="*/ 235744 w 373856"/>
                <a:gd name="connsiteY6" fmla="*/ 392906 h 392906"/>
                <a:gd name="connsiteX7" fmla="*/ 209550 w 373856"/>
                <a:gd name="connsiteY7" fmla="*/ 340519 h 392906"/>
                <a:gd name="connsiteX8" fmla="*/ 159544 w 373856"/>
                <a:gd name="connsiteY8" fmla="*/ 254794 h 392906"/>
                <a:gd name="connsiteX9" fmla="*/ 119062 w 373856"/>
                <a:gd name="connsiteY9" fmla="*/ 195262 h 392906"/>
                <a:gd name="connsiteX10" fmla="*/ 73819 w 373856"/>
                <a:gd name="connsiteY10" fmla="*/ 133350 h 392906"/>
                <a:gd name="connsiteX11" fmla="*/ 30956 w 373856"/>
                <a:gd name="connsiteY11" fmla="*/ 83344 h 392906"/>
                <a:gd name="connsiteX12" fmla="*/ 16669 w 373856"/>
                <a:gd name="connsiteY12" fmla="*/ 61912 h 392906"/>
                <a:gd name="connsiteX13" fmla="*/ 4762 w 373856"/>
                <a:gd name="connsiteY13" fmla="*/ 42862 h 392906"/>
                <a:gd name="connsiteX14" fmla="*/ 0 w 373856"/>
                <a:gd name="connsiteY14" fmla="*/ 23812 h 392906"/>
                <a:gd name="connsiteX15" fmla="*/ 0 w 373856"/>
                <a:gd name="connsiteY15" fmla="*/ 7144 h 392906"/>
                <a:gd name="connsiteX16" fmla="*/ 9525 w 373856"/>
                <a:gd name="connsiteY16" fmla="*/ 0 h 392906"/>
                <a:gd name="connsiteX17" fmla="*/ 33337 w 373856"/>
                <a:gd name="connsiteY17" fmla="*/ 0 h 392906"/>
                <a:gd name="connsiteX18" fmla="*/ 64294 w 373856"/>
                <a:gd name="connsiteY18" fmla="*/ 14287 h 392906"/>
                <a:gd name="connsiteX19" fmla="*/ 128587 w 373856"/>
                <a:gd name="connsiteY19" fmla="*/ 7143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3856" h="392906">
                  <a:moveTo>
                    <a:pt x="128587" y="71437"/>
                  </a:moveTo>
                  <a:lnTo>
                    <a:pt x="257175" y="173831"/>
                  </a:lnTo>
                  <a:lnTo>
                    <a:pt x="276225" y="188119"/>
                  </a:lnTo>
                  <a:lnTo>
                    <a:pt x="292894" y="200025"/>
                  </a:lnTo>
                  <a:lnTo>
                    <a:pt x="307181" y="200025"/>
                  </a:lnTo>
                  <a:lnTo>
                    <a:pt x="373856" y="180975"/>
                  </a:lnTo>
                  <a:lnTo>
                    <a:pt x="235744" y="392906"/>
                  </a:lnTo>
                  <a:lnTo>
                    <a:pt x="209550" y="340519"/>
                  </a:lnTo>
                  <a:lnTo>
                    <a:pt x="159544" y="254794"/>
                  </a:lnTo>
                  <a:lnTo>
                    <a:pt x="119062" y="195262"/>
                  </a:lnTo>
                  <a:lnTo>
                    <a:pt x="73819" y="133350"/>
                  </a:lnTo>
                  <a:lnTo>
                    <a:pt x="30956" y="83344"/>
                  </a:lnTo>
                  <a:lnTo>
                    <a:pt x="16669" y="61912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64294" y="14287"/>
                  </a:lnTo>
                  <a:lnTo>
                    <a:pt x="128587" y="71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480DF57A-E68A-4ABB-9916-05694633C021}"/>
                </a:ext>
              </a:extLst>
            </p:cNvPr>
            <p:cNvSpPr/>
            <p:nvPr/>
          </p:nvSpPr>
          <p:spPr>
            <a:xfrm>
              <a:off x="3228975" y="4303713"/>
              <a:ext cx="1281113" cy="819150"/>
            </a:xfrm>
            <a:custGeom>
              <a:avLst/>
              <a:gdLst>
                <a:gd name="connsiteX0" fmla="*/ 897731 w 1281113"/>
                <a:gd name="connsiteY0" fmla="*/ 426244 h 819150"/>
                <a:gd name="connsiteX1" fmla="*/ 711994 w 1281113"/>
                <a:gd name="connsiteY1" fmla="*/ 545306 h 819150"/>
                <a:gd name="connsiteX2" fmla="*/ 588169 w 1281113"/>
                <a:gd name="connsiteY2" fmla="*/ 614362 h 819150"/>
                <a:gd name="connsiteX3" fmla="*/ 454819 w 1281113"/>
                <a:gd name="connsiteY3" fmla="*/ 681037 h 819150"/>
                <a:gd name="connsiteX4" fmla="*/ 333375 w 1281113"/>
                <a:gd name="connsiteY4" fmla="*/ 728662 h 819150"/>
                <a:gd name="connsiteX5" fmla="*/ 216694 w 1281113"/>
                <a:gd name="connsiteY5" fmla="*/ 773906 h 819150"/>
                <a:gd name="connsiteX6" fmla="*/ 92869 w 1281113"/>
                <a:gd name="connsiteY6" fmla="*/ 812006 h 819150"/>
                <a:gd name="connsiteX7" fmla="*/ 66675 w 1281113"/>
                <a:gd name="connsiteY7" fmla="*/ 816769 h 819150"/>
                <a:gd name="connsiteX8" fmla="*/ 50006 w 1281113"/>
                <a:gd name="connsiteY8" fmla="*/ 819150 h 819150"/>
                <a:gd name="connsiteX9" fmla="*/ 28575 w 1281113"/>
                <a:gd name="connsiteY9" fmla="*/ 819150 h 819150"/>
                <a:gd name="connsiteX10" fmla="*/ 9525 w 1281113"/>
                <a:gd name="connsiteY10" fmla="*/ 812006 h 819150"/>
                <a:gd name="connsiteX11" fmla="*/ 0 w 1281113"/>
                <a:gd name="connsiteY11" fmla="*/ 802481 h 819150"/>
                <a:gd name="connsiteX12" fmla="*/ 0 w 1281113"/>
                <a:gd name="connsiteY12" fmla="*/ 783431 h 819150"/>
                <a:gd name="connsiteX13" fmla="*/ 14288 w 1281113"/>
                <a:gd name="connsiteY13" fmla="*/ 766762 h 819150"/>
                <a:gd name="connsiteX14" fmla="*/ 52388 w 1281113"/>
                <a:gd name="connsiteY14" fmla="*/ 745331 h 819150"/>
                <a:gd name="connsiteX15" fmla="*/ 226219 w 1281113"/>
                <a:gd name="connsiteY15" fmla="*/ 659606 h 819150"/>
                <a:gd name="connsiteX16" fmla="*/ 400050 w 1281113"/>
                <a:gd name="connsiteY16" fmla="*/ 561975 h 819150"/>
                <a:gd name="connsiteX17" fmla="*/ 554831 w 1281113"/>
                <a:gd name="connsiteY17" fmla="*/ 469106 h 819150"/>
                <a:gd name="connsiteX18" fmla="*/ 692944 w 1281113"/>
                <a:gd name="connsiteY18" fmla="*/ 373856 h 819150"/>
                <a:gd name="connsiteX19" fmla="*/ 864394 w 1281113"/>
                <a:gd name="connsiteY19" fmla="*/ 247650 h 819150"/>
                <a:gd name="connsiteX20" fmla="*/ 995363 w 1281113"/>
                <a:gd name="connsiteY20" fmla="*/ 140494 h 819150"/>
                <a:gd name="connsiteX21" fmla="*/ 1152525 w 1281113"/>
                <a:gd name="connsiteY21" fmla="*/ 0 h 819150"/>
                <a:gd name="connsiteX22" fmla="*/ 1281113 w 1281113"/>
                <a:gd name="connsiteY22" fmla="*/ 123825 h 819150"/>
                <a:gd name="connsiteX23" fmla="*/ 1188244 w 1281113"/>
                <a:gd name="connsiteY23" fmla="*/ 202406 h 819150"/>
                <a:gd name="connsiteX24" fmla="*/ 1069181 w 1281113"/>
                <a:gd name="connsiteY24" fmla="*/ 302419 h 819150"/>
                <a:gd name="connsiteX25" fmla="*/ 957263 w 1281113"/>
                <a:gd name="connsiteY25" fmla="*/ 388144 h 819150"/>
                <a:gd name="connsiteX26" fmla="*/ 897731 w 1281113"/>
                <a:gd name="connsiteY26" fmla="*/ 4262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113" h="819150">
                  <a:moveTo>
                    <a:pt x="897731" y="426244"/>
                  </a:moveTo>
                  <a:lnTo>
                    <a:pt x="711994" y="545306"/>
                  </a:lnTo>
                  <a:lnTo>
                    <a:pt x="588169" y="614362"/>
                  </a:lnTo>
                  <a:lnTo>
                    <a:pt x="454819" y="681037"/>
                  </a:lnTo>
                  <a:lnTo>
                    <a:pt x="333375" y="728662"/>
                  </a:lnTo>
                  <a:lnTo>
                    <a:pt x="216694" y="773906"/>
                  </a:lnTo>
                  <a:lnTo>
                    <a:pt x="92869" y="812006"/>
                  </a:lnTo>
                  <a:lnTo>
                    <a:pt x="66675" y="816769"/>
                  </a:lnTo>
                  <a:lnTo>
                    <a:pt x="50006" y="819150"/>
                  </a:lnTo>
                  <a:lnTo>
                    <a:pt x="28575" y="819150"/>
                  </a:lnTo>
                  <a:lnTo>
                    <a:pt x="9525" y="812006"/>
                  </a:lnTo>
                  <a:lnTo>
                    <a:pt x="0" y="802481"/>
                  </a:lnTo>
                  <a:lnTo>
                    <a:pt x="0" y="783431"/>
                  </a:lnTo>
                  <a:lnTo>
                    <a:pt x="14288" y="766762"/>
                  </a:lnTo>
                  <a:lnTo>
                    <a:pt x="52388" y="745331"/>
                  </a:lnTo>
                  <a:lnTo>
                    <a:pt x="226219" y="659606"/>
                  </a:lnTo>
                  <a:lnTo>
                    <a:pt x="400050" y="561975"/>
                  </a:lnTo>
                  <a:lnTo>
                    <a:pt x="554831" y="469106"/>
                  </a:lnTo>
                  <a:lnTo>
                    <a:pt x="692944" y="373856"/>
                  </a:lnTo>
                  <a:lnTo>
                    <a:pt x="864394" y="247650"/>
                  </a:lnTo>
                  <a:lnTo>
                    <a:pt x="995363" y="140494"/>
                  </a:lnTo>
                  <a:lnTo>
                    <a:pt x="1152525" y="0"/>
                  </a:lnTo>
                  <a:lnTo>
                    <a:pt x="1281113" y="123825"/>
                  </a:lnTo>
                  <a:lnTo>
                    <a:pt x="1188244" y="202406"/>
                  </a:lnTo>
                  <a:lnTo>
                    <a:pt x="1069181" y="302419"/>
                  </a:lnTo>
                  <a:lnTo>
                    <a:pt x="957263" y="388144"/>
                  </a:lnTo>
                  <a:lnTo>
                    <a:pt x="897731" y="4262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5F6BA964-6B83-486F-8BEA-5EF01E8A90D2}"/>
                </a:ext>
              </a:extLst>
            </p:cNvPr>
            <p:cNvSpPr/>
            <p:nvPr/>
          </p:nvSpPr>
          <p:spPr>
            <a:xfrm>
              <a:off x="3009900" y="4614863"/>
              <a:ext cx="1619250" cy="1203325"/>
            </a:xfrm>
            <a:custGeom>
              <a:avLst/>
              <a:gdLst>
                <a:gd name="connsiteX0" fmla="*/ 1095375 w 1619250"/>
                <a:gd name="connsiteY0" fmla="*/ 683418 h 1202531"/>
                <a:gd name="connsiteX1" fmla="*/ 885825 w 1619250"/>
                <a:gd name="connsiteY1" fmla="*/ 823912 h 1202531"/>
                <a:gd name="connsiteX2" fmla="*/ 738188 w 1619250"/>
                <a:gd name="connsiteY2" fmla="*/ 909637 h 1202531"/>
                <a:gd name="connsiteX3" fmla="*/ 573881 w 1619250"/>
                <a:gd name="connsiteY3" fmla="*/ 995362 h 1202531"/>
                <a:gd name="connsiteX4" fmla="*/ 409575 w 1619250"/>
                <a:gd name="connsiteY4" fmla="*/ 1073943 h 1202531"/>
                <a:gd name="connsiteX5" fmla="*/ 257175 w 1619250"/>
                <a:gd name="connsiteY5" fmla="*/ 1135856 h 1202531"/>
                <a:gd name="connsiteX6" fmla="*/ 119063 w 1619250"/>
                <a:gd name="connsiteY6" fmla="*/ 1181100 h 1202531"/>
                <a:gd name="connsiteX7" fmla="*/ 47625 w 1619250"/>
                <a:gd name="connsiteY7" fmla="*/ 1202531 h 1202531"/>
                <a:gd name="connsiteX8" fmla="*/ 26194 w 1619250"/>
                <a:gd name="connsiteY8" fmla="*/ 1202531 h 1202531"/>
                <a:gd name="connsiteX9" fmla="*/ 7144 w 1619250"/>
                <a:gd name="connsiteY9" fmla="*/ 1193006 h 1202531"/>
                <a:gd name="connsiteX10" fmla="*/ 0 w 1619250"/>
                <a:gd name="connsiteY10" fmla="*/ 1181100 h 1202531"/>
                <a:gd name="connsiteX11" fmla="*/ 0 w 1619250"/>
                <a:gd name="connsiteY11" fmla="*/ 1169193 h 1202531"/>
                <a:gd name="connsiteX12" fmla="*/ 11906 w 1619250"/>
                <a:gd name="connsiteY12" fmla="*/ 1152525 h 1202531"/>
                <a:gd name="connsiteX13" fmla="*/ 35719 w 1619250"/>
                <a:gd name="connsiteY13" fmla="*/ 1131093 h 1202531"/>
                <a:gd name="connsiteX14" fmla="*/ 119063 w 1619250"/>
                <a:gd name="connsiteY14" fmla="*/ 1100137 h 1202531"/>
                <a:gd name="connsiteX15" fmla="*/ 252413 w 1619250"/>
                <a:gd name="connsiteY15" fmla="*/ 1040606 h 1202531"/>
                <a:gd name="connsiteX16" fmla="*/ 395288 w 1619250"/>
                <a:gd name="connsiteY16" fmla="*/ 964406 h 1202531"/>
                <a:gd name="connsiteX17" fmla="*/ 526256 w 1619250"/>
                <a:gd name="connsiteY17" fmla="*/ 885825 h 1202531"/>
                <a:gd name="connsiteX18" fmla="*/ 690563 w 1619250"/>
                <a:gd name="connsiteY18" fmla="*/ 778668 h 1202531"/>
                <a:gd name="connsiteX19" fmla="*/ 831056 w 1619250"/>
                <a:gd name="connsiteY19" fmla="*/ 671512 h 1202531"/>
                <a:gd name="connsiteX20" fmla="*/ 938213 w 1619250"/>
                <a:gd name="connsiteY20" fmla="*/ 588168 h 1202531"/>
                <a:gd name="connsiteX21" fmla="*/ 1059656 w 1619250"/>
                <a:gd name="connsiteY21" fmla="*/ 488156 h 1202531"/>
                <a:gd name="connsiteX22" fmla="*/ 1221581 w 1619250"/>
                <a:gd name="connsiteY22" fmla="*/ 340518 h 1202531"/>
                <a:gd name="connsiteX23" fmla="*/ 1371600 w 1619250"/>
                <a:gd name="connsiteY23" fmla="*/ 195262 h 1202531"/>
                <a:gd name="connsiteX24" fmla="*/ 1564481 w 1619250"/>
                <a:gd name="connsiteY24" fmla="*/ 0 h 1202531"/>
                <a:gd name="connsiteX25" fmla="*/ 1619250 w 1619250"/>
                <a:gd name="connsiteY25" fmla="*/ 290512 h 1202531"/>
                <a:gd name="connsiteX26" fmla="*/ 1526381 w 1619250"/>
                <a:gd name="connsiteY26" fmla="*/ 350043 h 1202531"/>
                <a:gd name="connsiteX27" fmla="*/ 1421606 w 1619250"/>
                <a:gd name="connsiteY27" fmla="*/ 440531 h 1202531"/>
                <a:gd name="connsiteX28" fmla="*/ 1281113 w 1619250"/>
                <a:gd name="connsiteY28" fmla="*/ 547687 h 1202531"/>
                <a:gd name="connsiteX29" fmla="*/ 1095375 w 1619250"/>
                <a:gd name="connsiteY29" fmla="*/ 68341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19250" h="1202531">
                  <a:moveTo>
                    <a:pt x="1095375" y="683418"/>
                  </a:moveTo>
                  <a:lnTo>
                    <a:pt x="885825" y="823912"/>
                  </a:lnTo>
                  <a:lnTo>
                    <a:pt x="738188" y="909637"/>
                  </a:lnTo>
                  <a:lnTo>
                    <a:pt x="573881" y="995362"/>
                  </a:lnTo>
                  <a:lnTo>
                    <a:pt x="409575" y="1073943"/>
                  </a:lnTo>
                  <a:lnTo>
                    <a:pt x="257175" y="1135856"/>
                  </a:lnTo>
                  <a:lnTo>
                    <a:pt x="119063" y="1181100"/>
                  </a:lnTo>
                  <a:lnTo>
                    <a:pt x="47625" y="1202531"/>
                  </a:lnTo>
                  <a:lnTo>
                    <a:pt x="26194" y="1202531"/>
                  </a:lnTo>
                  <a:lnTo>
                    <a:pt x="7144" y="1193006"/>
                  </a:lnTo>
                  <a:lnTo>
                    <a:pt x="0" y="1181100"/>
                  </a:lnTo>
                  <a:lnTo>
                    <a:pt x="0" y="1169193"/>
                  </a:lnTo>
                  <a:lnTo>
                    <a:pt x="11906" y="1152525"/>
                  </a:lnTo>
                  <a:lnTo>
                    <a:pt x="35719" y="1131093"/>
                  </a:lnTo>
                  <a:lnTo>
                    <a:pt x="119063" y="1100137"/>
                  </a:lnTo>
                  <a:lnTo>
                    <a:pt x="252413" y="1040606"/>
                  </a:lnTo>
                  <a:lnTo>
                    <a:pt x="395288" y="964406"/>
                  </a:lnTo>
                  <a:lnTo>
                    <a:pt x="526256" y="885825"/>
                  </a:lnTo>
                  <a:lnTo>
                    <a:pt x="690563" y="778668"/>
                  </a:lnTo>
                  <a:lnTo>
                    <a:pt x="831056" y="671512"/>
                  </a:lnTo>
                  <a:lnTo>
                    <a:pt x="938213" y="588168"/>
                  </a:lnTo>
                  <a:lnTo>
                    <a:pt x="1059656" y="488156"/>
                  </a:lnTo>
                  <a:lnTo>
                    <a:pt x="1221581" y="340518"/>
                  </a:lnTo>
                  <a:lnTo>
                    <a:pt x="1371600" y="195262"/>
                  </a:lnTo>
                  <a:lnTo>
                    <a:pt x="1564481" y="0"/>
                  </a:lnTo>
                  <a:lnTo>
                    <a:pt x="1619250" y="290512"/>
                  </a:lnTo>
                  <a:lnTo>
                    <a:pt x="1526381" y="350043"/>
                  </a:lnTo>
                  <a:lnTo>
                    <a:pt x="1421606" y="440531"/>
                  </a:lnTo>
                  <a:lnTo>
                    <a:pt x="1281113" y="547687"/>
                  </a:lnTo>
                  <a:lnTo>
                    <a:pt x="1095375" y="6834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C8A0861C-A151-4957-B2AC-0BB37E417F5E}"/>
                </a:ext>
              </a:extLst>
            </p:cNvPr>
            <p:cNvSpPr/>
            <p:nvPr/>
          </p:nvSpPr>
          <p:spPr>
            <a:xfrm>
              <a:off x="4624388" y="3819526"/>
              <a:ext cx="769937" cy="820737"/>
            </a:xfrm>
            <a:custGeom>
              <a:avLst/>
              <a:gdLst>
                <a:gd name="connsiteX0" fmla="*/ 428625 w 769143"/>
                <a:gd name="connsiteY0" fmla="*/ 595313 h 821531"/>
                <a:gd name="connsiteX1" fmla="*/ 38100 w 769143"/>
                <a:gd name="connsiteY1" fmla="*/ 821531 h 821531"/>
                <a:gd name="connsiteX2" fmla="*/ 0 w 769143"/>
                <a:gd name="connsiteY2" fmla="*/ 731044 h 821531"/>
                <a:gd name="connsiteX3" fmla="*/ 109537 w 769143"/>
                <a:gd name="connsiteY3" fmla="*/ 642938 h 821531"/>
                <a:gd name="connsiteX4" fmla="*/ 233362 w 769143"/>
                <a:gd name="connsiteY4" fmla="*/ 533400 h 821531"/>
                <a:gd name="connsiteX5" fmla="*/ 323850 w 769143"/>
                <a:gd name="connsiteY5" fmla="*/ 452438 h 821531"/>
                <a:gd name="connsiteX6" fmla="*/ 354806 w 769143"/>
                <a:gd name="connsiteY6" fmla="*/ 419100 h 821531"/>
                <a:gd name="connsiteX7" fmla="*/ 392906 w 769143"/>
                <a:gd name="connsiteY7" fmla="*/ 369094 h 821531"/>
                <a:gd name="connsiteX8" fmla="*/ 409575 w 769143"/>
                <a:gd name="connsiteY8" fmla="*/ 335756 h 821531"/>
                <a:gd name="connsiteX9" fmla="*/ 423862 w 769143"/>
                <a:gd name="connsiteY9" fmla="*/ 297656 h 821531"/>
                <a:gd name="connsiteX10" fmla="*/ 431006 w 769143"/>
                <a:gd name="connsiteY10" fmla="*/ 257175 h 821531"/>
                <a:gd name="connsiteX11" fmla="*/ 433387 w 769143"/>
                <a:gd name="connsiteY11" fmla="*/ 223838 h 821531"/>
                <a:gd name="connsiteX12" fmla="*/ 433387 w 769143"/>
                <a:gd name="connsiteY12" fmla="*/ 200025 h 821531"/>
                <a:gd name="connsiteX13" fmla="*/ 428625 w 769143"/>
                <a:gd name="connsiteY13" fmla="*/ 157163 h 821531"/>
                <a:gd name="connsiteX14" fmla="*/ 407193 w 769143"/>
                <a:gd name="connsiteY14" fmla="*/ 97631 h 821531"/>
                <a:gd name="connsiteX15" fmla="*/ 385762 w 769143"/>
                <a:gd name="connsiteY15" fmla="*/ 57150 h 821531"/>
                <a:gd name="connsiteX16" fmla="*/ 369093 w 769143"/>
                <a:gd name="connsiteY16" fmla="*/ 40481 h 821531"/>
                <a:gd name="connsiteX17" fmla="*/ 364331 w 769143"/>
                <a:gd name="connsiteY17" fmla="*/ 26194 h 821531"/>
                <a:gd name="connsiteX18" fmla="*/ 364331 w 769143"/>
                <a:gd name="connsiteY18" fmla="*/ 9525 h 821531"/>
                <a:gd name="connsiteX19" fmla="*/ 376237 w 769143"/>
                <a:gd name="connsiteY19" fmla="*/ 2381 h 821531"/>
                <a:gd name="connsiteX20" fmla="*/ 402431 w 769143"/>
                <a:gd name="connsiteY20" fmla="*/ 0 h 821531"/>
                <a:gd name="connsiteX21" fmla="*/ 438150 w 769143"/>
                <a:gd name="connsiteY21" fmla="*/ 7144 h 821531"/>
                <a:gd name="connsiteX22" fmla="*/ 481012 w 769143"/>
                <a:gd name="connsiteY22" fmla="*/ 26194 h 821531"/>
                <a:gd name="connsiteX23" fmla="*/ 523875 w 769143"/>
                <a:gd name="connsiteY23" fmla="*/ 47625 h 821531"/>
                <a:gd name="connsiteX24" fmla="*/ 571500 w 769143"/>
                <a:gd name="connsiteY24" fmla="*/ 76200 h 821531"/>
                <a:gd name="connsiteX25" fmla="*/ 607218 w 769143"/>
                <a:gd name="connsiteY25" fmla="*/ 100013 h 821531"/>
                <a:gd name="connsiteX26" fmla="*/ 633412 w 769143"/>
                <a:gd name="connsiteY26" fmla="*/ 123825 h 821531"/>
                <a:gd name="connsiteX27" fmla="*/ 661987 w 769143"/>
                <a:gd name="connsiteY27" fmla="*/ 152400 h 821531"/>
                <a:gd name="connsiteX28" fmla="*/ 685800 w 769143"/>
                <a:gd name="connsiteY28" fmla="*/ 180975 h 821531"/>
                <a:gd name="connsiteX29" fmla="*/ 709612 w 769143"/>
                <a:gd name="connsiteY29" fmla="*/ 216694 h 821531"/>
                <a:gd name="connsiteX30" fmla="*/ 738187 w 769143"/>
                <a:gd name="connsiteY30" fmla="*/ 266700 h 821531"/>
                <a:gd name="connsiteX31" fmla="*/ 757237 w 769143"/>
                <a:gd name="connsiteY31" fmla="*/ 295275 h 821531"/>
                <a:gd name="connsiteX32" fmla="*/ 769143 w 769143"/>
                <a:gd name="connsiteY32" fmla="*/ 328613 h 821531"/>
                <a:gd name="connsiteX33" fmla="*/ 769143 w 769143"/>
                <a:gd name="connsiteY33" fmla="*/ 359569 h 821531"/>
                <a:gd name="connsiteX34" fmla="*/ 759618 w 769143"/>
                <a:gd name="connsiteY34" fmla="*/ 395288 h 821531"/>
                <a:gd name="connsiteX35" fmla="*/ 740568 w 769143"/>
                <a:gd name="connsiteY35" fmla="*/ 421481 h 821531"/>
                <a:gd name="connsiteX36" fmla="*/ 681037 w 769143"/>
                <a:gd name="connsiteY36" fmla="*/ 452438 h 821531"/>
                <a:gd name="connsiteX37" fmla="*/ 554831 w 769143"/>
                <a:gd name="connsiteY37" fmla="*/ 526256 h 821531"/>
                <a:gd name="connsiteX38" fmla="*/ 428625 w 769143"/>
                <a:gd name="connsiteY38" fmla="*/ 59531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9143" h="821531">
                  <a:moveTo>
                    <a:pt x="428625" y="595313"/>
                  </a:moveTo>
                  <a:lnTo>
                    <a:pt x="38100" y="821531"/>
                  </a:lnTo>
                  <a:lnTo>
                    <a:pt x="0" y="731044"/>
                  </a:lnTo>
                  <a:lnTo>
                    <a:pt x="109537" y="642938"/>
                  </a:lnTo>
                  <a:lnTo>
                    <a:pt x="233362" y="533400"/>
                  </a:lnTo>
                  <a:lnTo>
                    <a:pt x="323850" y="452438"/>
                  </a:lnTo>
                  <a:lnTo>
                    <a:pt x="354806" y="419100"/>
                  </a:lnTo>
                  <a:lnTo>
                    <a:pt x="392906" y="369094"/>
                  </a:lnTo>
                  <a:lnTo>
                    <a:pt x="409575" y="335756"/>
                  </a:lnTo>
                  <a:lnTo>
                    <a:pt x="423862" y="297656"/>
                  </a:lnTo>
                  <a:lnTo>
                    <a:pt x="431006" y="257175"/>
                  </a:lnTo>
                  <a:lnTo>
                    <a:pt x="433387" y="223838"/>
                  </a:lnTo>
                  <a:lnTo>
                    <a:pt x="433387" y="200025"/>
                  </a:lnTo>
                  <a:lnTo>
                    <a:pt x="428625" y="157163"/>
                  </a:lnTo>
                  <a:lnTo>
                    <a:pt x="407193" y="97631"/>
                  </a:lnTo>
                  <a:lnTo>
                    <a:pt x="385762" y="57150"/>
                  </a:lnTo>
                  <a:lnTo>
                    <a:pt x="369093" y="40481"/>
                  </a:lnTo>
                  <a:lnTo>
                    <a:pt x="364331" y="26194"/>
                  </a:lnTo>
                  <a:lnTo>
                    <a:pt x="364331" y="9525"/>
                  </a:lnTo>
                  <a:lnTo>
                    <a:pt x="376237" y="2381"/>
                  </a:lnTo>
                  <a:lnTo>
                    <a:pt x="402431" y="0"/>
                  </a:lnTo>
                  <a:lnTo>
                    <a:pt x="438150" y="7144"/>
                  </a:lnTo>
                  <a:lnTo>
                    <a:pt x="481012" y="26194"/>
                  </a:lnTo>
                  <a:lnTo>
                    <a:pt x="523875" y="47625"/>
                  </a:lnTo>
                  <a:lnTo>
                    <a:pt x="571500" y="76200"/>
                  </a:lnTo>
                  <a:lnTo>
                    <a:pt x="607218" y="100013"/>
                  </a:lnTo>
                  <a:lnTo>
                    <a:pt x="633412" y="123825"/>
                  </a:lnTo>
                  <a:lnTo>
                    <a:pt x="661987" y="152400"/>
                  </a:lnTo>
                  <a:lnTo>
                    <a:pt x="685800" y="180975"/>
                  </a:lnTo>
                  <a:lnTo>
                    <a:pt x="709612" y="216694"/>
                  </a:lnTo>
                  <a:lnTo>
                    <a:pt x="738187" y="266700"/>
                  </a:lnTo>
                  <a:lnTo>
                    <a:pt x="757237" y="295275"/>
                  </a:lnTo>
                  <a:lnTo>
                    <a:pt x="769143" y="328613"/>
                  </a:lnTo>
                  <a:lnTo>
                    <a:pt x="769143" y="359569"/>
                  </a:lnTo>
                  <a:lnTo>
                    <a:pt x="759618" y="395288"/>
                  </a:lnTo>
                  <a:lnTo>
                    <a:pt x="740568" y="421481"/>
                  </a:lnTo>
                  <a:lnTo>
                    <a:pt x="681037" y="452438"/>
                  </a:lnTo>
                  <a:lnTo>
                    <a:pt x="554831" y="526256"/>
                  </a:lnTo>
                  <a:lnTo>
                    <a:pt x="428625" y="5953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A829B585-9B72-49EA-9E73-87BA0B2FBCF7}"/>
                </a:ext>
              </a:extLst>
            </p:cNvPr>
            <p:cNvSpPr/>
            <p:nvPr/>
          </p:nvSpPr>
          <p:spPr>
            <a:xfrm>
              <a:off x="4672013" y="4656138"/>
              <a:ext cx="1052512" cy="676275"/>
            </a:xfrm>
            <a:custGeom>
              <a:avLst/>
              <a:gdLst>
                <a:gd name="connsiteX0" fmla="*/ 652462 w 1052512"/>
                <a:gd name="connsiteY0" fmla="*/ 452437 h 676275"/>
                <a:gd name="connsiteX1" fmla="*/ 547687 w 1052512"/>
                <a:gd name="connsiteY1" fmla="*/ 347662 h 676275"/>
                <a:gd name="connsiteX2" fmla="*/ 500062 w 1052512"/>
                <a:gd name="connsiteY2" fmla="*/ 302419 h 676275"/>
                <a:gd name="connsiteX3" fmla="*/ 442912 w 1052512"/>
                <a:gd name="connsiteY3" fmla="*/ 261937 h 676275"/>
                <a:gd name="connsiteX4" fmla="*/ 359568 w 1052512"/>
                <a:gd name="connsiteY4" fmla="*/ 214312 h 676275"/>
                <a:gd name="connsiteX5" fmla="*/ 276225 w 1052512"/>
                <a:gd name="connsiteY5" fmla="*/ 169069 h 676275"/>
                <a:gd name="connsiteX6" fmla="*/ 157162 w 1052512"/>
                <a:gd name="connsiteY6" fmla="*/ 114300 h 676275"/>
                <a:gd name="connsiteX7" fmla="*/ 14287 w 1052512"/>
                <a:gd name="connsiteY7" fmla="*/ 66675 h 676275"/>
                <a:gd name="connsiteX8" fmla="*/ 0 w 1052512"/>
                <a:gd name="connsiteY8" fmla="*/ 0 h 676275"/>
                <a:gd name="connsiteX9" fmla="*/ 97631 w 1052512"/>
                <a:gd name="connsiteY9" fmla="*/ 4762 h 676275"/>
                <a:gd name="connsiteX10" fmla="*/ 178593 w 1052512"/>
                <a:gd name="connsiteY10" fmla="*/ 19050 h 676275"/>
                <a:gd name="connsiteX11" fmla="*/ 276225 w 1052512"/>
                <a:gd name="connsiteY11" fmla="*/ 38100 h 676275"/>
                <a:gd name="connsiteX12" fmla="*/ 369093 w 1052512"/>
                <a:gd name="connsiteY12" fmla="*/ 59531 h 676275"/>
                <a:gd name="connsiteX13" fmla="*/ 459581 w 1052512"/>
                <a:gd name="connsiteY13" fmla="*/ 85725 h 676275"/>
                <a:gd name="connsiteX14" fmla="*/ 569118 w 1052512"/>
                <a:gd name="connsiteY14" fmla="*/ 126206 h 676275"/>
                <a:gd name="connsiteX15" fmla="*/ 642937 w 1052512"/>
                <a:gd name="connsiteY15" fmla="*/ 159544 h 676275"/>
                <a:gd name="connsiteX16" fmla="*/ 716756 w 1052512"/>
                <a:gd name="connsiteY16" fmla="*/ 197644 h 676275"/>
                <a:gd name="connsiteX17" fmla="*/ 795337 w 1052512"/>
                <a:gd name="connsiteY17" fmla="*/ 242887 h 676275"/>
                <a:gd name="connsiteX18" fmla="*/ 866775 w 1052512"/>
                <a:gd name="connsiteY18" fmla="*/ 292894 h 676275"/>
                <a:gd name="connsiteX19" fmla="*/ 921543 w 1052512"/>
                <a:gd name="connsiteY19" fmla="*/ 342900 h 676275"/>
                <a:gd name="connsiteX20" fmla="*/ 966787 w 1052512"/>
                <a:gd name="connsiteY20" fmla="*/ 392906 h 676275"/>
                <a:gd name="connsiteX21" fmla="*/ 1004887 w 1052512"/>
                <a:gd name="connsiteY21" fmla="*/ 442912 h 676275"/>
                <a:gd name="connsiteX22" fmla="*/ 1028700 w 1052512"/>
                <a:gd name="connsiteY22" fmla="*/ 488156 h 676275"/>
                <a:gd name="connsiteX23" fmla="*/ 1047750 w 1052512"/>
                <a:gd name="connsiteY23" fmla="*/ 528637 h 676275"/>
                <a:gd name="connsiteX24" fmla="*/ 1052512 w 1052512"/>
                <a:gd name="connsiteY24" fmla="*/ 564356 h 676275"/>
                <a:gd name="connsiteX25" fmla="*/ 1047750 w 1052512"/>
                <a:gd name="connsiteY25" fmla="*/ 614362 h 676275"/>
                <a:gd name="connsiteX26" fmla="*/ 1031081 w 1052512"/>
                <a:gd name="connsiteY26" fmla="*/ 645319 h 676275"/>
                <a:gd name="connsiteX27" fmla="*/ 1007268 w 1052512"/>
                <a:gd name="connsiteY27" fmla="*/ 664369 h 676275"/>
                <a:gd name="connsiteX28" fmla="*/ 985837 w 1052512"/>
                <a:gd name="connsiteY28" fmla="*/ 671512 h 676275"/>
                <a:gd name="connsiteX29" fmla="*/ 957262 w 1052512"/>
                <a:gd name="connsiteY29" fmla="*/ 676275 h 676275"/>
                <a:gd name="connsiteX30" fmla="*/ 921543 w 1052512"/>
                <a:gd name="connsiteY30" fmla="*/ 669131 h 676275"/>
                <a:gd name="connsiteX31" fmla="*/ 876300 w 1052512"/>
                <a:gd name="connsiteY31" fmla="*/ 654844 h 676275"/>
                <a:gd name="connsiteX32" fmla="*/ 826293 w 1052512"/>
                <a:gd name="connsiteY32" fmla="*/ 623887 h 676275"/>
                <a:gd name="connsiteX33" fmla="*/ 747712 w 1052512"/>
                <a:gd name="connsiteY33" fmla="*/ 547687 h 676275"/>
                <a:gd name="connsiteX34" fmla="*/ 652462 w 1052512"/>
                <a:gd name="connsiteY34" fmla="*/ 45243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512" h="676275">
                  <a:moveTo>
                    <a:pt x="652462" y="452437"/>
                  </a:moveTo>
                  <a:lnTo>
                    <a:pt x="547687" y="347662"/>
                  </a:lnTo>
                  <a:lnTo>
                    <a:pt x="500062" y="302419"/>
                  </a:lnTo>
                  <a:lnTo>
                    <a:pt x="442912" y="261937"/>
                  </a:lnTo>
                  <a:lnTo>
                    <a:pt x="359568" y="214312"/>
                  </a:lnTo>
                  <a:lnTo>
                    <a:pt x="276225" y="169069"/>
                  </a:lnTo>
                  <a:lnTo>
                    <a:pt x="157162" y="114300"/>
                  </a:lnTo>
                  <a:lnTo>
                    <a:pt x="14287" y="66675"/>
                  </a:lnTo>
                  <a:lnTo>
                    <a:pt x="0" y="0"/>
                  </a:lnTo>
                  <a:lnTo>
                    <a:pt x="97631" y="4762"/>
                  </a:lnTo>
                  <a:lnTo>
                    <a:pt x="178593" y="19050"/>
                  </a:lnTo>
                  <a:lnTo>
                    <a:pt x="276225" y="38100"/>
                  </a:lnTo>
                  <a:lnTo>
                    <a:pt x="369093" y="59531"/>
                  </a:lnTo>
                  <a:lnTo>
                    <a:pt x="459581" y="85725"/>
                  </a:lnTo>
                  <a:lnTo>
                    <a:pt x="569118" y="126206"/>
                  </a:lnTo>
                  <a:lnTo>
                    <a:pt x="642937" y="159544"/>
                  </a:lnTo>
                  <a:lnTo>
                    <a:pt x="716756" y="197644"/>
                  </a:lnTo>
                  <a:lnTo>
                    <a:pt x="795337" y="242887"/>
                  </a:lnTo>
                  <a:lnTo>
                    <a:pt x="866775" y="292894"/>
                  </a:lnTo>
                  <a:lnTo>
                    <a:pt x="921543" y="342900"/>
                  </a:lnTo>
                  <a:lnTo>
                    <a:pt x="966787" y="392906"/>
                  </a:lnTo>
                  <a:lnTo>
                    <a:pt x="1004887" y="442912"/>
                  </a:lnTo>
                  <a:lnTo>
                    <a:pt x="1028700" y="488156"/>
                  </a:lnTo>
                  <a:lnTo>
                    <a:pt x="1047750" y="528637"/>
                  </a:lnTo>
                  <a:lnTo>
                    <a:pt x="1052512" y="564356"/>
                  </a:lnTo>
                  <a:lnTo>
                    <a:pt x="1047750" y="614362"/>
                  </a:lnTo>
                  <a:lnTo>
                    <a:pt x="1031081" y="645319"/>
                  </a:lnTo>
                  <a:lnTo>
                    <a:pt x="1007268" y="664369"/>
                  </a:lnTo>
                  <a:lnTo>
                    <a:pt x="985837" y="671512"/>
                  </a:lnTo>
                  <a:lnTo>
                    <a:pt x="957262" y="676275"/>
                  </a:lnTo>
                  <a:lnTo>
                    <a:pt x="921543" y="669131"/>
                  </a:lnTo>
                  <a:lnTo>
                    <a:pt x="876300" y="654844"/>
                  </a:lnTo>
                  <a:lnTo>
                    <a:pt x="826293" y="623887"/>
                  </a:lnTo>
                  <a:lnTo>
                    <a:pt x="747712" y="547687"/>
                  </a:lnTo>
                  <a:lnTo>
                    <a:pt x="652462" y="4524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1">
              <a:extLst>
                <a:ext uri="{FF2B5EF4-FFF2-40B4-BE49-F238E27FC236}">
                  <a16:creationId xmlns:a16="http://schemas.microsoft.com/office/drawing/2014/main" id="{24E7C5F2-76D3-41E9-9647-536ACC4C2C44}"/>
                </a:ext>
              </a:extLst>
            </p:cNvPr>
            <p:cNvSpPr/>
            <p:nvPr/>
          </p:nvSpPr>
          <p:spPr>
            <a:xfrm>
              <a:off x="6259513" y="5294313"/>
              <a:ext cx="625475" cy="736600"/>
            </a:xfrm>
            <a:custGeom>
              <a:avLst/>
              <a:gdLst>
                <a:gd name="connsiteX0" fmla="*/ 290513 w 623888"/>
                <a:gd name="connsiteY0" fmla="*/ 157162 h 738187"/>
                <a:gd name="connsiteX1" fmla="*/ 452438 w 623888"/>
                <a:gd name="connsiteY1" fmla="*/ 245269 h 738187"/>
                <a:gd name="connsiteX2" fmla="*/ 509588 w 623888"/>
                <a:gd name="connsiteY2" fmla="*/ 273844 h 738187"/>
                <a:gd name="connsiteX3" fmla="*/ 533400 w 623888"/>
                <a:gd name="connsiteY3" fmla="*/ 278606 h 738187"/>
                <a:gd name="connsiteX4" fmla="*/ 559594 w 623888"/>
                <a:gd name="connsiteY4" fmla="*/ 276225 h 738187"/>
                <a:gd name="connsiteX5" fmla="*/ 623888 w 623888"/>
                <a:gd name="connsiteY5" fmla="*/ 195262 h 738187"/>
                <a:gd name="connsiteX6" fmla="*/ 521494 w 623888"/>
                <a:gd name="connsiteY6" fmla="*/ 738187 h 738187"/>
                <a:gd name="connsiteX7" fmla="*/ 483394 w 623888"/>
                <a:gd name="connsiteY7" fmla="*/ 704850 h 738187"/>
                <a:gd name="connsiteX8" fmla="*/ 404813 w 623888"/>
                <a:gd name="connsiteY8" fmla="*/ 559594 h 738187"/>
                <a:gd name="connsiteX9" fmla="*/ 352425 w 623888"/>
                <a:gd name="connsiteY9" fmla="*/ 469106 h 738187"/>
                <a:gd name="connsiteX10" fmla="*/ 321469 w 623888"/>
                <a:gd name="connsiteY10" fmla="*/ 423862 h 738187"/>
                <a:gd name="connsiteX11" fmla="*/ 273844 w 623888"/>
                <a:gd name="connsiteY11" fmla="*/ 364331 h 738187"/>
                <a:gd name="connsiteX12" fmla="*/ 211932 w 623888"/>
                <a:gd name="connsiteY12" fmla="*/ 292894 h 738187"/>
                <a:gd name="connsiteX13" fmla="*/ 154782 w 623888"/>
                <a:gd name="connsiteY13" fmla="*/ 230981 h 738187"/>
                <a:gd name="connsiteX14" fmla="*/ 107157 w 623888"/>
                <a:gd name="connsiteY14" fmla="*/ 185737 h 738187"/>
                <a:gd name="connsiteX15" fmla="*/ 52388 w 623888"/>
                <a:gd name="connsiteY15" fmla="*/ 130969 h 738187"/>
                <a:gd name="connsiteX16" fmla="*/ 35719 w 623888"/>
                <a:gd name="connsiteY16" fmla="*/ 111919 h 738187"/>
                <a:gd name="connsiteX17" fmla="*/ 11907 w 623888"/>
                <a:gd name="connsiteY17" fmla="*/ 76200 h 738187"/>
                <a:gd name="connsiteX18" fmla="*/ 0 w 623888"/>
                <a:gd name="connsiteY18" fmla="*/ 42862 h 738187"/>
                <a:gd name="connsiteX19" fmla="*/ 0 w 623888"/>
                <a:gd name="connsiteY19" fmla="*/ 21431 h 738187"/>
                <a:gd name="connsiteX20" fmla="*/ 4763 w 623888"/>
                <a:gd name="connsiteY20" fmla="*/ 9525 h 738187"/>
                <a:gd name="connsiteX21" fmla="*/ 21432 w 623888"/>
                <a:gd name="connsiteY21" fmla="*/ 0 h 738187"/>
                <a:gd name="connsiteX22" fmla="*/ 50007 w 623888"/>
                <a:gd name="connsiteY22" fmla="*/ 4762 h 738187"/>
                <a:gd name="connsiteX23" fmla="*/ 88107 w 623888"/>
                <a:gd name="connsiteY23" fmla="*/ 23812 h 738187"/>
                <a:gd name="connsiteX24" fmla="*/ 169069 w 623888"/>
                <a:gd name="connsiteY24" fmla="*/ 85725 h 738187"/>
                <a:gd name="connsiteX25" fmla="*/ 290513 w 623888"/>
                <a:gd name="connsiteY25" fmla="*/ 1571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3888" h="738187">
                  <a:moveTo>
                    <a:pt x="290513" y="157162"/>
                  </a:moveTo>
                  <a:lnTo>
                    <a:pt x="452438" y="245269"/>
                  </a:lnTo>
                  <a:lnTo>
                    <a:pt x="509588" y="273844"/>
                  </a:lnTo>
                  <a:lnTo>
                    <a:pt x="533400" y="278606"/>
                  </a:lnTo>
                  <a:lnTo>
                    <a:pt x="559594" y="276225"/>
                  </a:lnTo>
                  <a:lnTo>
                    <a:pt x="623888" y="195262"/>
                  </a:lnTo>
                  <a:lnTo>
                    <a:pt x="521494" y="738187"/>
                  </a:lnTo>
                  <a:lnTo>
                    <a:pt x="483394" y="704850"/>
                  </a:lnTo>
                  <a:lnTo>
                    <a:pt x="404813" y="559594"/>
                  </a:lnTo>
                  <a:lnTo>
                    <a:pt x="352425" y="469106"/>
                  </a:lnTo>
                  <a:lnTo>
                    <a:pt x="321469" y="423862"/>
                  </a:lnTo>
                  <a:lnTo>
                    <a:pt x="273844" y="364331"/>
                  </a:lnTo>
                  <a:lnTo>
                    <a:pt x="211932" y="292894"/>
                  </a:lnTo>
                  <a:lnTo>
                    <a:pt x="154782" y="230981"/>
                  </a:lnTo>
                  <a:lnTo>
                    <a:pt x="107157" y="185737"/>
                  </a:lnTo>
                  <a:lnTo>
                    <a:pt x="52388" y="130969"/>
                  </a:lnTo>
                  <a:lnTo>
                    <a:pt x="35719" y="111919"/>
                  </a:lnTo>
                  <a:lnTo>
                    <a:pt x="11907" y="76200"/>
                  </a:lnTo>
                  <a:lnTo>
                    <a:pt x="0" y="42862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0007" y="4762"/>
                  </a:lnTo>
                  <a:lnTo>
                    <a:pt x="88107" y="23812"/>
                  </a:lnTo>
                  <a:lnTo>
                    <a:pt x="169069" y="85725"/>
                  </a:lnTo>
                  <a:lnTo>
                    <a:pt x="290513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2E53C97E-00D0-4A2D-981D-6C5B89212F58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287463"/>
            <a:ext cx="4637088" cy="4746625"/>
            <a:chOff x="2447925" y="1287463"/>
            <a:chExt cx="4637088" cy="4746625"/>
          </a:xfrm>
        </p:grpSpPr>
        <p:sp>
          <p:nvSpPr>
            <p:cNvPr id="50" name="フリーフォーム 7">
              <a:extLst>
                <a:ext uri="{FF2B5EF4-FFF2-40B4-BE49-F238E27FC236}">
                  <a16:creationId xmlns:a16="http://schemas.microsoft.com/office/drawing/2014/main" id="{C9061AEA-7BA0-4C23-9B8B-04901C4253F1}"/>
                </a:ext>
              </a:extLst>
            </p:cNvPr>
            <p:cNvSpPr/>
            <p:nvPr/>
          </p:nvSpPr>
          <p:spPr>
            <a:xfrm>
              <a:off x="3867150" y="1287463"/>
              <a:ext cx="547688" cy="1103312"/>
            </a:xfrm>
            <a:custGeom>
              <a:avLst/>
              <a:gdLst>
                <a:gd name="connsiteX0" fmla="*/ 209550 w 547688"/>
                <a:gd name="connsiteY0" fmla="*/ 681038 h 1102519"/>
                <a:gd name="connsiteX1" fmla="*/ 207169 w 547688"/>
                <a:gd name="connsiteY1" fmla="*/ 454819 h 1102519"/>
                <a:gd name="connsiteX2" fmla="*/ 207169 w 547688"/>
                <a:gd name="connsiteY2" fmla="*/ 347663 h 1102519"/>
                <a:gd name="connsiteX3" fmla="*/ 202406 w 547688"/>
                <a:gd name="connsiteY3" fmla="*/ 295275 h 1102519"/>
                <a:gd name="connsiteX4" fmla="*/ 197644 w 547688"/>
                <a:gd name="connsiteY4" fmla="*/ 259557 h 1102519"/>
                <a:gd name="connsiteX5" fmla="*/ 188119 w 547688"/>
                <a:gd name="connsiteY5" fmla="*/ 226219 h 1102519"/>
                <a:gd name="connsiteX6" fmla="*/ 169069 w 547688"/>
                <a:gd name="connsiteY6" fmla="*/ 188119 h 1102519"/>
                <a:gd name="connsiteX7" fmla="*/ 145256 w 547688"/>
                <a:gd name="connsiteY7" fmla="*/ 154782 h 1102519"/>
                <a:gd name="connsiteX8" fmla="*/ 119063 w 547688"/>
                <a:gd name="connsiteY8" fmla="*/ 130969 h 1102519"/>
                <a:gd name="connsiteX9" fmla="*/ 90488 w 547688"/>
                <a:gd name="connsiteY9" fmla="*/ 111919 h 1102519"/>
                <a:gd name="connsiteX10" fmla="*/ 54769 w 547688"/>
                <a:gd name="connsiteY10" fmla="*/ 95250 h 1102519"/>
                <a:gd name="connsiteX11" fmla="*/ 38100 w 547688"/>
                <a:gd name="connsiteY11" fmla="*/ 83344 h 1102519"/>
                <a:gd name="connsiteX12" fmla="*/ 16669 w 547688"/>
                <a:gd name="connsiteY12" fmla="*/ 61913 h 1102519"/>
                <a:gd name="connsiteX13" fmla="*/ 7144 w 547688"/>
                <a:gd name="connsiteY13" fmla="*/ 45244 h 1102519"/>
                <a:gd name="connsiteX14" fmla="*/ 0 w 547688"/>
                <a:gd name="connsiteY14" fmla="*/ 33338 h 1102519"/>
                <a:gd name="connsiteX15" fmla="*/ 2381 w 547688"/>
                <a:gd name="connsiteY15" fmla="*/ 16669 h 1102519"/>
                <a:gd name="connsiteX16" fmla="*/ 11906 w 547688"/>
                <a:gd name="connsiteY16" fmla="*/ 7144 h 1102519"/>
                <a:gd name="connsiteX17" fmla="*/ 30956 w 547688"/>
                <a:gd name="connsiteY17" fmla="*/ 2382 h 1102519"/>
                <a:gd name="connsiteX18" fmla="*/ 66675 w 547688"/>
                <a:gd name="connsiteY18" fmla="*/ 0 h 1102519"/>
                <a:gd name="connsiteX19" fmla="*/ 121444 w 547688"/>
                <a:gd name="connsiteY19" fmla="*/ 4763 h 1102519"/>
                <a:gd name="connsiteX20" fmla="*/ 209550 w 547688"/>
                <a:gd name="connsiteY20" fmla="*/ 19050 h 1102519"/>
                <a:gd name="connsiteX21" fmla="*/ 297656 w 547688"/>
                <a:gd name="connsiteY21" fmla="*/ 40482 h 1102519"/>
                <a:gd name="connsiteX22" fmla="*/ 364331 w 547688"/>
                <a:gd name="connsiteY22" fmla="*/ 61913 h 1102519"/>
                <a:gd name="connsiteX23" fmla="*/ 411956 w 547688"/>
                <a:gd name="connsiteY23" fmla="*/ 88107 h 1102519"/>
                <a:gd name="connsiteX24" fmla="*/ 461963 w 547688"/>
                <a:gd name="connsiteY24" fmla="*/ 107157 h 1102519"/>
                <a:gd name="connsiteX25" fmla="*/ 500063 w 547688"/>
                <a:gd name="connsiteY25" fmla="*/ 128588 h 1102519"/>
                <a:gd name="connsiteX26" fmla="*/ 526256 w 547688"/>
                <a:gd name="connsiteY26" fmla="*/ 145257 h 1102519"/>
                <a:gd name="connsiteX27" fmla="*/ 540544 w 547688"/>
                <a:gd name="connsiteY27" fmla="*/ 164307 h 1102519"/>
                <a:gd name="connsiteX28" fmla="*/ 547688 w 547688"/>
                <a:gd name="connsiteY28" fmla="*/ 190500 h 1102519"/>
                <a:gd name="connsiteX29" fmla="*/ 542925 w 547688"/>
                <a:gd name="connsiteY29" fmla="*/ 214313 h 1102519"/>
                <a:gd name="connsiteX30" fmla="*/ 519113 w 547688"/>
                <a:gd name="connsiteY30" fmla="*/ 245269 h 1102519"/>
                <a:gd name="connsiteX31" fmla="*/ 490538 w 547688"/>
                <a:gd name="connsiteY31" fmla="*/ 273844 h 1102519"/>
                <a:gd name="connsiteX32" fmla="*/ 476250 w 547688"/>
                <a:gd name="connsiteY32" fmla="*/ 319088 h 1102519"/>
                <a:gd name="connsiteX33" fmla="*/ 459581 w 547688"/>
                <a:gd name="connsiteY33" fmla="*/ 383382 h 1102519"/>
                <a:gd name="connsiteX34" fmla="*/ 454819 w 547688"/>
                <a:gd name="connsiteY34" fmla="*/ 542925 h 1102519"/>
                <a:gd name="connsiteX35" fmla="*/ 452438 w 547688"/>
                <a:gd name="connsiteY35" fmla="*/ 690563 h 1102519"/>
                <a:gd name="connsiteX36" fmla="*/ 454819 w 547688"/>
                <a:gd name="connsiteY36" fmla="*/ 1047750 h 1102519"/>
                <a:gd name="connsiteX37" fmla="*/ 204788 w 547688"/>
                <a:gd name="connsiteY37" fmla="*/ 1102519 h 1102519"/>
                <a:gd name="connsiteX38" fmla="*/ 209550 w 547688"/>
                <a:gd name="connsiteY38" fmla="*/ 681038 h 110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7688" h="1102519">
                  <a:moveTo>
                    <a:pt x="209550" y="681038"/>
                  </a:moveTo>
                  <a:cubicBezTo>
                    <a:pt x="208756" y="605632"/>
                    <a:pt x="207963" y="530225"/>
                    <a:pt x="207169" y="454819"/>
                  </a:cubicBezTo>
                  <a:lnTo>
                    <a:pt x="207169" y="347663"/>
                  </a:lnTo>
                  <a:lnTo>
                    <a:pt x="202406" y="295275"/>
                  </a:lnTo>
                  <a:lnTo>
                    <a:pt x="197644" y="259557"/>
                  </a:lnTo>
                  <a:lnTo>
                    <a:pt x="188119" y="226219"/>
                  </a:lnTo>
                  <a:lnTo>
                    <a:pt x="169069" y="188119"/>
                  </a:lnTo>
                  <a:lnTo>
                    <a:pt x="145256" y="154782"/>
                  </a:lnTo>
                  <a:lnTo>
                    <a:pt x="119063" y="130969"/>
                  </a:lnTo>
                  <a:lnTo>
                    <a:pt x="90488" y="111919"/>
                  </a:lnTo>
                  <a:lnTo>
                    <a:pt x="54769" y="95250"/>
                  </a:lnTo>
                  <a:lnTo>
                    <a:pt x="38100" y="83344"/>
                  </a:lnTo>
                  <a:lnTo>
                    <a:pt x="16669" y="61913"/>
                  </a:lnTo>
                  <a:lnTo>
                    <a:pt x="7144" y="45244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2382"/>
                  </a:lnTo>
                  <a:lnTo>
                    <a:pt x="66675" y="0"/>
                  </a:lnTo>
                  <a:lnTo>
                    <a:pt x="121444" y="4763"/>
                  </a:lnTo>
                  <a:lnTo>
                    <a:pt x="209550" y="19050"/>
                  </a:lnTo>
                  <a:lnTo>
                    <a:pt x="297656" y="40482"/>
                  </a:lnTo>
                  <a:lnTo>
                    <a:pt x="364331" y="61913"/>
                  </a:lnTo>
                  <a:lnTo>
                    <a:pt x="411956" y="88107"/>
                  </a:lnTo>
                  <a:lnTo>
                    <a:pt x="461963" y="107157"/>
                  </a:lnTo>
                  <a:lnTo>
                    <a:pt x="500063" y="128588"/>
                  </a:lnTo>
                  <a:lnTo>
                    <a:pt x="526256" y="145257"/>
                  </a:lnTo>
                  <a:lnTo>
                    <a:pt x="540544" y="164307"/>
                  </a:lnTo>
                  <a:lnTo>
                    <a:pt x="547688" y="190500"/>
                  </a:lnTo>
                  <a:lnTo>
                    <a:pt x="542925" y="214313"/>
                  </a:lnTo>
                  <a:lnTo>
                    <a:pt x="519113" y="245269"/>
                  </a:lnTo>
                  <a:lnTo>
                    <a:pt x="490538" y="273844"/>
                  </a:lnTo>
                  <a:lnTo>
                    <a:pt x="476250" y="319088"/>
                  </a:lnTo>
                  <a:lnTo>
                    <a:pt x="459581" y="383382"/>
                  </a:lnTo>
                  <a:lnTo>
                    <a:pt x="454819" y="542925"/>
                  </a:lnTo>
                  <a:cubicBezTo>
                    <a:pt x="454025" y="592138"/>
                    <a:pt x="453232" y="641350"/>
                    <a:pt x="452438" y="690563"/>
                  </a:cubicBezTo>
                  <a:cubicBezTo>
                    <a:pt x="453232" y="809625"/>
                    <a:pt x="454025" y="928688"/>
                    <a:pt x="454819" y="1047750"/>
                  </a:cubicBezTo>
                  <a:lnTo>
                    <a:pt x="204788" y="1102519"/>
                  </a:lnTo>
                  <a:cubicBezTo>
                    <a:pt x="206375" y="960438"/>
                    <a:pt x="207963" y="818356"/>
                    <a:pt x="209550" y="6810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ACAD64B2-C2D8-455B-97C5-8FF4E044A6EA}"/>
                </a:ext>
              </a:extLst>
            </p:cNvPr>
            <p:cNvSpPr/>
            <p:nvPr/>
          </p:nvSpPr>
          <p:spPr>
            <a:xfrm>
              <a:off x="3309938" y="2713038"/>
              <a:ext cx="1593850" cy="430212"/>
            </a:xfrm>
            <a:custGeom>
              <a:avLst/>
              <a:gdLst>
                <a:gd name="connsiteX0" fmla="*/ 1062037 w 1593056"/>
                <a:gd name="connsiteY0" fmla="*/ 242887 h 431006"/>
                <a:gd name="connsiteX1" fmla="*/ 835818 w 1593056"/>
                <a:gd name="connsiteY1" fmla="*/ 278606 h 431006"/>
                <a:gd name="connsiteX2" fmla="*/ 700087 w 1593056"/>
                <a:gd name="connsiteY2" fmla="*/ 311944 h 431006"/>
                <a:gd name="connsiteX3" fmla="*/ 557212 w 1593056"/>
                <a:gd name="connsiteY3" fmla="*/ 335756 h 431006"/>
                <a:gd name="connsiteX4" fmla="*/ 459581 w 1593056"/>
                <a:gd name="connsiteY4" fmla="*/ 359569 h 431006"/>
                <a:gd name="connsiteX5" fmla="*/ 328612 w 1593056"/>
                <a:gd name="connsiteY5" fmla="*/ 397669 h 431006"/>
                <a:gd name="connsiteX6" fmla="*/ 226218 w 1593056"/>
                <a:gd name="connsiteY6" fmla="*/ 428625 h 431006"/>
                <a:gd name="connsiteX7" fmla="*/ 197643 w 1593056"/>
                <a:gd name="connsiteY7" fmla="*/ 431006 h 431006"/>
                <a:gd name="connsiteX8" fmla="*/ 157162 w 1593056"/>
                <a:gd name="connsiteY8" fmla="*/ 421481 h 431006"/>
                <a:gd name="connsiteX9" fmla="*/ 126206 w 1593056"/>
                <a:gd name="connsiteY9" fmla="*/ 404812 h 431006"/>
                <a:gd name="connsiteX10" fmla="*/ 59531 w 1593056"/>
                <a:gd name="connsiteY10" fmla="*/ 342900 h 431006"/>
                <a:gd name="connsiteX11" fmla="*/ 16668 w 1593056"/>
                <a:gd name="connsiteY11" fmla="*/ 292894 h 431006"/>
                <a:gd name="connsiteX12" fmla="*/ 0 w 1593056"/>
                <a:gd name="connsiteY12" fmla="*/ 266700 h 431006"/>
                <a:gd name="connsiteX13" fmla="*/ 0 w 1593056"/>
                <a:gd name="connsiteY13" fmla="*/ 247650 h 431006"/>
                <a:gd name="connsiteX14" fmla="*/ 4762 w 1593056"/>
                <a:gd name="connsiteY14" fmla="*/ 238125 h 431006"/>
                <a:gd name="connsiteX15" fmla="*/ 14287 w 1593056"/>
                <a:gd name="connsiteY15" fmla="*/ 233362 h 431006"/>
                <a:gd name="connsiteX16" fmla="*/ 42862 w 1593056"/>
                <a:gd name="connsiteY16" fmla="*/ 240506 h 431006"/>
                <a:gd name="connsiteX17" fmla="*/ 95250 w 1593056"/>
                <a:gd name="connsiteY17" fmla="*/ 254794 h 431006"/>
                <a:gd name="connsiteX18" fmla="*/ 145256 w 1593056"/>
                <a:gd name="connsiteY18" fmla="*/ 261937 h 431006"/>
                <a:gd name="connsiteX19" fmla="*/ 188118 w 1593056"/>
                <a:gd name="connsiteY19" fmla="*/ 264319 h 431006"/>
                <a:gd name="connsiteX20" fmla="*/ 254793 w 1593056"/>
                <a:gd name="connsiteY20" fmla="*/ 257175 h 431006"/>
                <a:gd name="connsiteX21" fmla="*/ 383381 w 1593056"/>
                <a:gd name="connsiteY21" fmla="*/ 240506 h 431006"/>
                <a:gd name="connsiteX22" fmla="*/ 514350 w 1593056"/>
                <a:gd name="connsiteY22" fmla="*/ 216694 h 431006"/>
                <a:gd name="connsiteX23" fmla="*/ 697706 w 1593056"/>
                <a:gd name="connsiteY23" fmla="*/ 176212 h 431006"/>
                <a:gd name="connsiteX24" fmla="*/ 859631 w 1593056"/>
                <a:gd name="connsiteY24" fmla="*/ 138112 h 431006"/>
                <a:gd name="connsiteX25" fmla="*/ 1085850 w 1593056"/>
                <a:gd name="connsiteY25" fmla="*/ 80962 h 431006"/>
                <a:gd name="connsiteX26" fmla="*/ 1331118 w 1593056"/>
                <a:gd name="connsiteY26" fmla="*/ 14287 h 431006"/>
                <a:gd name="connsiteX27" fmla="*/ 1376362 w 1593056"/>
                <a:gd name="connsiteY27" fmla="*/ 0 h 431006"/>
                <a:gd name="connsiteX28" fmla="*/ 1450181 w 1593056"/>
                <a:gd name="connsiteY28" fmla="*/ 4762 h 431006"/>
                <a:gd name="connsiteX29" fmla="*/ 1512093 w 1593056"/>
                <a:gd name="connsiteY29" fmla="*/ 19050 h 431006"/>
                <a:gd name="connsiteX30" fmla="*/ 1547812 w 1593056"/>
                <a:gd name="connsiteY30" fmla="*/ 30956 h 431006"/>
                <a:gd name="connsiteX31" fmla="*/ 1588293 w 1593056"/>
                <a:gd name="connsiteY31" fmla="*/ 54769 h 431006"/>
                <a:gd name="connsiteX32" fmla="*/ 1593056 w 1593056"/>
                <a:gd name="connsiteY32" fmla="*/ 69056 h 431006"/>
                <a:gd name="connsiteX33" fmla="*/ 1593056 w 1593056"/>
                <a:gd name="connsiteY33" fmla="*/ 85725 h 431006"/>
                <a:gd name="connsiteX34" fmla="*/ 1585912 w 1593056"/>
                <a:gd name="connsiteY34" fmla="*/ 111919 h 431006"/>
                <a:gd name="connsiteX35" fmla="*/ 1569243 w 1593056"/>
                <a:gd name="connsiteY35" fmla="*/ 133350 h 431006"/>
                <a:gd name="connsiteX36" fmla="*/ 1519237 w 1593056"/>
                <a:gd name="connsiteY36" fmla="*/ 157162 h 431006"/>
                <a:gd name="connsiteX37" fmla="*/ 1454943 w 1593056"/>
                <a:gd name="connsiteY37" fmla="*/ 176212 h 431006"/>
                <a:gd name="connsiteX38" fmla="*/ 1266825 w 1593056"/>
                <a:gd name="connsiteY38" fmla="*/ 209550 h 431006"/>
                <a:gd name="connsiteX39" fmla="*/ 1062037 w 1593056"/>
                <a:gd name="connsiteY39" fmla="*/ 24288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593056" h="431006">
                  <a:moveTo>
                    <a:pt x="1062037" y="242887"/>
                  </a:moveTo>
                  <a:lnTo>
                    <a:pt x="835818" y="278606"/>
                  </a:lnTo>
                  <a:lnTo>
                    <a:pt x="700087" y="311944"/>
                  </a:lnTo>
                  <a:lnTo>
                    <a:pt x="557212" y="335756"/>
                  </a:lnTo>
                  <a:lnTo>
                    <a:pt x="459581" y="359569"/>
                  </a:lnTo>
                  <a:lnTo>
                    <a:pt x="328612" y="397669"/>
                  </a:lnTo>
                  <a:lnTo>
                    <a:pt x="226218" y="428625"/>
                  </a:lnTo>
                  <a:lnTo>
                    <a:pt x="197643" y="431006"/>
                  </a:lnTo>
                  <a:lnTo>
                    <a:pt x="157162" y="421481"/>
                  </a:lnTo>
                  <a:lnTo>
                    <a:pt x="126206" y="404812"/>
                  </a:lnTo>
                  <a:lnTo>
                    <a:pt x="59531" y="342900"/>
                  </a:lnTo>
                  <a:lnTo>
                    <a:pt x="16668" y="292894"/>
                  </a:lnTo>
                  <a:lnTo>
                    <a:pt x="0" y="266700"/>
                  </a:lnTo>
                  <a:lnTo>
                    <a:pt x="0" y="247650"/>
                  </a:lnTo>
                  <a:lnTo>
                    <a:pt x="4762" y="238125"/>
                  </a:lnTo>
                  <a:lnTo>
                    <a:pt x="14287" y="233362"/>
                  </a:lnTo>
                  <a:lnTo>
                    <a:pt x="42862" y="240506"/>
                  </a:lnTo>
                  <a:lnTo>
                    <a:pt x="95250" y="254794"/>
                  </a:lnTo>
                  <a:lnTo>
                    <a:pt x="145256" y="261937"/>
                  </a:lnTo>
                  <a:lnTo>
                    <a:pt x="188118" y="264319"/>
                  </a:lnTo>
                  <a:lnTo>
                    <a:pt x="254793" y="257175"/>
                  </a:lnTo>
                  <a:lnTo>
                    <a:pt x="383381" y="240506"/>
                  </a:lnTo>
                  <a:lnTo>
                    <a:pt x="514350" y="216694"/>
                  </a:lnTo>
                  <a:lnTo>
                    <a:pt x="697706" y="176212"/>
                  </a:lnTo>
                  <a:lnTo>
                    <a:pt x="859631" y="138112"/>
                  </a:lnTo>
                  <a:lnTo>
                    <a:pt x="1085850" y="80962"/>
                  </a:lnTo>
                  <a:lnTo>
                    <a:pt x="1331118" y="14287"/>
                  </a:lnTo>
                  <a:lnTo>
                    <a:pt x="1376362" y="0"/>
                  </a:lnTo>
                  <a:cubicBezTo>
                    <a:pt x="1400965" y="1640"/>
                    <a:pt x="1425524" y="4762"/>
                    <a:pt x="1450181" y="4762"/>
                  </a:cubicBezTo>
                  <a:lnTo>
                    <a:pt x="1512093" y="19050"/>
                  </a:lnTo>
                  <a:lnTo>
                    <a:pt x="1547812" y="30956"/>
                  </a:lnTo>
                  <a:lnTo>
                    <a:pt x="1588293" y="54769"/>
                  </a:lnTo>
                  <a:lnTo>
                    <a:pt x="1593056" y="69056"/>
                  </a:lnTo>
                  <a:lnTo>
                    <a:pt x="1593056" y="85725"/>
                  </a:lnTo>
                  <a:lnTo>
                    <a:pt x="1585912" y="111919"/>
                  </a:lnTo>
                  <a:lnTo>
                    <a:pt x="1569243" y="133350"/>
                  </a:lnTo>
                  <a:lnTo>
                    <a:pt x="1519237" y="157162"/>
                  </a:lnTo>
                  <a:lnTo>
                    <a:pt x="1454943" y="176212"/>
                  </a:lnTo>
                  <a:lnTo>
                    <a:pt x="1266825" y="209550"/>
                  </a:lnTo>
                  <a:lnTo>
                    <a:pt x="1062037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0AA0D620-AEC5-4FA9-97B2-D4FB96B84938}"/>
                </a:ext>
              </a:extLst>
            </p:cNvPr>
            <p:cNvSpPr/>
            <p:nvPr/>
          </p:nvSpPr>
          <p:spPr>
            <a:xfrm>
              <a:off x="3205163" y="3402013"/>
              <a:ext cx="1866900" cy="484187"/>
            </a:xfrm>
            <a:custGeom>
              <a:avLst/>
              <a:gdLst>
                <a:gd name="connsiteX0" fmla="*/ 1145381 w 1866900"/>
                <a:gd name="connsiteY0" fmla="*/ 250032 h 483394"/>
                <a:gd name="connsiteX1" fmla="*/ 862012 w 1866900"/>
                <a:gd name="connsiteY1" fmla="*/ 297657 h 483394"/>
                <a:gd name="connsiteX2" fmla="*/ 750093 w 1866900"/>
                <a:gd name="connsiteY2" fmla="*/ 352425 h 483394"/>
                <a:gd name="connsiteX3" fmla="*/ 626268 w 1866900"/>
                <a:gd name="connsiteY3" fmla="*/ 376238 h 483394"/>
                <a:gd name="connsiteX4" fmla="*/ 492918 w 1866900"/>
                <a:gd name="connsiteY4" fmla="*/ 419100 h 483394"/>
                <a:gd name="connsiteX5" fmla="*/ 338137 w 1866900"/>
                <a:gd name="connsiteY5" fmla="*/ 471488 h 483394"/>
                <a:gd name="connsiteX6" fmla="*/ 314325 w 1866900"/>
                <a:gd name="connsiteY6" fmla="*/ 483394 h 483394"/>
                <a:gd name="connsiteX7" fmla="*/ 290512 w 1866900"/>
                <a:gd name="connsiteY7" fmla="*/ 483394 h 483394"/>
                <a:gd name="connsiteX8" fmla="*/ 259556 w 1866900"/>
                <a:gd name="connsiteY8" fmla="*/ 478632 h 483394"/>
                <a:gd name="connsiteX9" fmla="*/ 202406 w 1866900"/>
                <a:gd name="connsiteY9" fmla="*/ 452438 h 483394"/>
                <a:gd name="connsiteX10" fmla="*/ 109537 w 1866900"/>
                <a:gd name="connsiteY10" fmla="*/ 392907 h 483394"/>
                <a:gd name="connsiteX11" fmla="*/ 0 w 1866900"/>
                <a:gd name="connsiteY11" fmla="*/ 319088 h 483394"/>
                <a:gd name="connsiteX12" fmla="*/ 2381 w 1866900"/>
                <a:gd name="connsiteY12" fmla="*/ 230982 h 483394"/>
                <a:gd name="connsiteX13" fmla="*/ 76200 w 1866900"/>
                <a:gd name="connsiteY13" fmla="*/ 254794 h 483394"/>
                <a:gd name="connsiteX14" fmla="*/ 157162 w 1866900"/>
                <a:gd name="connsiteY14" fmla="*/ 269082 h 483394"/>
                <a:gd name="connsiteX15" fmla="*/ 209550 w 1866900"/>
                <a:gd name="connsiteY15" fmla="*/ 276225 h 483394"/>
                <a:gd name="connsiteX16" fmla="*/ 264318 w 1866900"/>
                <a:gd name="connsiteY16" fmla="*/ 273844 h 483394"/>
                <a:gd name="connsiteX17" fmla="*/ 378618 w 1866900"/>
                <a:gd name="connsiteY17" fmla="*/ 259557 h 483394"/>
                <a:gd name="connsiteX18" fmla="*/ 609600 w 1866900"/>
                <a:gd name="connsiteY18" fmla="*/ 216694 h 483394"/>
                <a:gd name="connsiteX19" fmla="*/ 812006 w 1866900"/>
                <a:gd name="connsiteY19" fmla="*/ 173832 h 483394"/>
                <a:gd name="connsiteX20" fmla="*/ 1162050 w 1866900"/>
                <a:gd name="connsiteY20" fmla="*/ 102394 h 483394"/>
                <a:gd name="connsiteX21" fmla="*/ 1416843 w 1866900"/>
                <a:gd name="connsiteY21" fmla="*/ 42863 h 483394"/>
                <a:gd name="connsiteX22" fmla="*/ 1509712 w 1866900"/>
                <a:gd name="connsiteY22" fmla="*/ 14288 h 483394"/>
                <a:gd name="connsiteX23" fmla="*/ 1552575 w 1866900"/>
                <a:gd name="connsiteY23" fmla="*/ 2382 h 483394"/>
                <a:gd name="connsiteX24" fmla="*/ 1602581 w 1866900"/>
                <a:gd name="connsiteY24" fmla="*/ 0 h 483394"/>
                <a:gd name="connsiteX25" fmla="*/ 1669256 w 1866900"/>
                <a:gd name="connsiteY25" fmla="*/ 14288 h 483394"/>
                <a:gd name="connsiteX26" fmla="*/ 1733550 w 1866900"/>
                <a:gd name="connsiteY26" fmla="*/ 38100 h 483394"/>
                <a:gd name="connsiteX27" fmla="*/ 1788318 w 1866900"/>
                <a:gd name="connsiteY27" fmla="*/ 61913 h 483394"/>
                <a:gd name="connsiteX28" fmla="*/ 1821656 w 1866900"/>
                <a:gd name="connsiteY28" fmla="*/ 80963 h 483394"/>
                <a:gd name="connsiteX29" fmla="*/ 1847850 w 1866900"/>
                <a:gd name="connsiteY29" fmla="*/ 102394 h 483394"/>
                <a:gd name="connsiteX30" fmla="*/ 1862137 w 1866900"/>
                <a:gd name="connsiteY30" fmla="*/ 121444 h 483394"/>
                <a:gd name="connsiteX31" fmla="*/ 1866900 w 1866900"/>
                <a:gd name="connsiteY31" fmla="*/ 147638 h 483394"/>
                <a:gd name="connsiteX32" fmla="*/ 1854993 w 1866900"/>
                <a:gd name="connsiteY32" fmla="*/ 169069 h 483394"/>
                <a:gd name="connsiteX33" fmla="*/ 1833562 w 1866900"/>
                <a:gd name="connsiteY33" fmla="*/ 180975 h 483394"/>
                <a:gd name="connsiteX34" fmla="*/ 1781175 w 1866900"/>
                <a:gd name="connsiteY34" fmla="*/ 195263 h 483394"/>
                <a:gd name="connsiteX35" fmla="*/ 1719262 w 1866900"/>
                <a:gd name="connsiteY35" fmla="*/ 204788 h 483394"/>
                <a:gd name="connsiteX36" fmla="*/ 1645443 w 1866900"/>
                <a:gd name="connsiteY36" fmla="*/ 207169 h 483394"/>
                <a:gd name="connsiteX37" fmla="*/ 1547812 w 1866900"/>
                <a:gd name="connsiteY37" fmla="*/ 209550 h 483394"/>
                <a:gd name="connsiteX38" fmla="*/ 1419225 w 1866900"/>
                <a:gd name="connsiteY38" fmla="*/ 221457 h 483394"/>
                <a:gd name="connsiteX39" fmla="*/ 1145381 w 1866900"/>
                <a:gd name="connsiteY39" fmla="*/ 250032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66900" h="483394">
                  <a:moveTo>
                    <a:pt x="1145381" y="250032"/>
                  </a:moveTo>
                  <a:lnTo>
                    <a:pt x="862012" y="297657"/>
                  </a:lnTo>
                  <a:lnTo>
                    <a:pt x="750093" y="352425"/>
                  </a:lnTo>
                  <a:lnTo>
                    <a:pt x="626268" y="376238"/>
                  </a:lnTo>
                  <a:lnTo>
                    <a:pt x="492918" y="419100"/>
                  </a:lnTo>
                  <a:lnTo>
                    <a:pt x="338137" y="471488"/>
                  </a:lnTo>
                  <a:lnTo>
                    <a:pt x="314325" y="483394"/>
                  </a:lnTo>
                  <a:lnTo>
                    <a:pt x="290512" y="483394"/>
                  </a:lnTo>
                  <a:lnTo>
                    <a:pt x="259556" y="478632"/>
                  </a:lnTo>
                  <a:lnTo>
                    <a:pt x="202406" y="452438"/>
                  </a:lnTo>
                  <a:lnTo>
                    <a:pt x="109537" y="392907"/>
                  </a:lnTo>
                  <a:lnTo>
                    <a:pt x="0" y="319088"/>
                  </a:lnTo>
                  <a:cubicBezTo>
                    <a:pt x="794" y="289719"/>
                    <a:pt x="1587" y="260351"/>
                    <a:pt x="2381" y="230982"/>
                  </a:cubicBezTo>
                  <a:lnTo>
                    <a:pt x="76200" y="254794"/>
                  </a:lnTo>
                  <a:lnTo>
                    <a:pt x="157162" y="269082"/>
                  </a:lnTo>
                  <a:lnTo>
                    <a:pt x="209550" y="276225"/>
                  </a:lnTo>
                  <a:lnTo>
                    <a:pt x="264318" y="273844"/>
                  </a:lnTo>
                  <a:lnTo>
                    <a:pt x="378618" y="259557"/>
                  </a:lnTo>
                  <a:lnTo>
                    <a:pt x="609600" y="216694"/>
                  </a:lnTo>
                  <a:lnTo>
                    <a:pt x="812006" y="173832"/>
                  </a:lnTo>
                  <a:lnTo>
                    <a:pt x="1162050" y="102394"/>
                  </a:lnTo>
                  <a:lnTo>
                    <a:pt x="1416843" y="42863"/>
                  </a:lnTo>
                  <a:lnTo>
                    <a:pt x="1509712" y="14288"/>
                  </a:lnTo>
                  <a:lnTo>
                    <a:pt x="1552575" y="2382"/>
                  </a:lnTo>
                  <a:lnTo>
                    <a:pt x="1602581" y="0"/>
                  </a:lnTo>
                  <a:lnTo>
                    <a:pt x="1669256" y="14288"/>
                  </a:lnTo>
                  <a:lnTo>
                    <a:pt x="1733550" y="38100"/>
                  </a:lnTo>
                  <a:lnTo>
                    <a:pt x="1788318" y="61913"/>
                  </a:lnTo>
                  <a:lnTo>
                    <a:pt x="1821656" y="80963"/>
                  </a:lnTo>
                  <a:lnTo>
                    <a:pt x="1847850" y="102394"/>
                  </a:lnTo>
                  <a:lnTo>
                    <a:pt x="1862137" y="121444"/>
                  </a:lnTo>
                  <a:lnTo>
                    <a:pt x="1866900" y="147638"/>
                  </a:lnTo>
                  <a:lnTo>
                    <a:pt x="1854993" y="169069"/>
                  </a:lnTo>
                  <a:lnTo>
                    <a:pt x="1833562" y="180975"/>
                  </a:lnTo>
                  <a:lnTo>
                    <a:pt x="1781175" y="195263"/>
                  </a:lnTo>
                  <a:lnTo>
                    <a:pt x="1719262" y="204788"/>
                  </a:lnTo>
                  <a:lnTo>
                    <a:pt x="1645443" y="207169"/>
                  </a:lnTo>
                  <a:lnTo>
                    <a:pt x="1547812" y="209550"/>
                  </a:lnTo>
                  <a:lnTo>
                    <a:pt x="1419225" y="221457"/>
                  </a:lnTo>
                  <a:lnTo>
                    <a:pt x="1145381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53437354-BBF9-4B12-B18E-7E4B2CDACDB5}"/>
                </a:ext>
              </a:extLst>
            </p:cNvPr>
            <p:cNvSpPr/>
            <p:nvPr/>
          </p:nvSpPr>
          <p:spPr>
            <a:xfrm rot="16200000">
              <a:off x="1407319" y="3417094"/>
              <a:ext cx="2930525" cy="849313"/>
            </a:xfrm>
            <a:custGeom>
              <a:avLst/>
              <a:gdLst>
                <a:gd name="connsiteX0" fmla="*/ 1932214 w 2930979"/>
                <a:gd name="connsiteY0" fmla="*/ 835478 h 849085"/>
                <a:gd name="connsiteX1" fmla="*/ 1787979 w 2930979"/>
                <a:gd name="connsiteY1" fmla="*/ 821871 h 849085"/>
                <a:gd name="connsiteX2" fmla="*/ 1649186 w 2930979"/>
                <a:gd name="connsiteY2" fmla="*/ 802821 h 849085"/>
                <a:gd name="connsiteX3" fmla="*/ 1559379 w 2930979"/>
                <a:gd name="connsiteY3" fmla="*/ 800100 h 849085"/>
                <a:gd name="connsiteX4" fmla="*/ 1368879 w 2930979"/>
                <a:gd name="connsiteY4" fmla="*/ 751114 h 849085"/>
                <a:gd name="connsiteX5" fmla="*/ 1240972 w 2930979"/>
                <a:gd name="connsiteY5" fmla="*/ 715735 h 849085"/>
                <a:gd name="connsiteX6" fmla="*/ 1123950 w 2930979"/>
                <a:gd name="connsiteY6" fmla="*/ 677635 h 849085"/>
                <a:gd name="connsiteX7" fmla="*/ 1031422 w 2930979"/>
                <a:gd name="connsiteY7" fmla="*/ 647700 h 849085"/>
                <a:gd name="connsiteX8" fmla="*/ 917122 w 2930979"/>
                <a:gd name="connsiteY8" fmla="*/ 604157 h 849085"/>
                <a:gd name="connsiteX9" fmla="*/ 835479 w 2930979"/>
                <a:gd name="connsiteY9" fmla="*/ 571500 h 849085"/>
                <a:gd name="connsiteX10" fmla="*/ 713014 w 2930979"/>
                <a:gd name="connsiteY10" fmla="*/ 511628 h 849085"/>
                <a:gd name="connsiteX11" fmla="*/ 595993 w 2930979"/>
                <a:gd name="connsiteY11" fmla="*/ 446314 h 849085"/>
                <a:gd name="connsiteX12" fmla="*/ 459922 w 2930979"/>
                <a:gd name="connsiteY12" fmla="*/ 361950 h 849085"/>
                <a:gd name="connsiteX13" fmla="*/ 345622 w 2930979"/>
                <a:gd name="connsiteY13" fmla="*/ 288471 h 849085"/>
                <a:gd name="connsiteX14" fmla="*/ 231322 w 2930979"/>
                <a:gd name="connsiteY14" fmla="*/ 209550 h 849085"/>
                <a:gd name="connsiteX15" fmla="*/ 106136 w 2930979"/>
                <a:gd name="connsiteY15" fmla="*/ 127907 h 849085"/>
                <a:gd name="connsiteX16" fmla="*/ 35379 w 2930979"/>
                <a:gd name="connsiteY16" fmla="*/ 78921 h 849085"/>
                <a:gd name="connsiteX17" fmla="*/ 19050 w 2930979"/>
                <a:gd name="connsiteY17" fmla="*/ 65314 h 849085"/>
                <a:gd name="connsiteX18" fmla="*/ 2722 w 2930979"/>
                <a:gd name="connsiteY18" fmla="*/ 40821 h 849085"/>
                <a:gd name="connsiteX19" fmla="*/ 0 w 2930979"/>
                <a:gd name="connsiteY19" fmla="*/ 16328 h 849085"/>
                <a:gd name="connsiteX20" fmla="*/ 8164 w 2930979"/>
                <a:gd name="connsiteY20" fmla="*/ 2721 h 849085"/>
                <a:gd name="connsiteX21" fmla="*/ 24493 w 2930979"/>
                <a:gd name="connsiteY21" fmla="*/ 0 h 849085"/>
                <a:gd name="connsiteX22" fmla="*/ 68036 w 2930979"/>
                <a:gd name="connsiteY22" fmla="*/ 19050 h 849085"/>
                <a:gd name="connsiteX23" fmla="*/ 206829 w 2930979"/>
                <a:gd name="connsiteY23" fmla="*/ 100693 h 849085"/>
                <a:gd name="connsiteX24" fmla="*/ 361950 w 2930979"/>
                <a:gd name="connsiteY24" fmla="*/ 185057 h 849085"/>
                <a:gd name="connsiteX25" fmla="*/ 473529 w 2930979"/>
                <a:gd name="connsiteY25" fmla="*/ 244928 h 849085"/>
                <a:gd name="connsiteX26" fmla="*/ 574222 w 2930979"/>
                <a:gd name="connsiteY26" fmla="*/ 293914 h 849085"/>
                <a:gd name="connsiteX27" fmla="*/ 666750 w 2930979"/>
                <a:gd name="connsiteY27" fmla="*/ 334735 h 849085"/>
                <a:gd name="connsiteX28" fmla="*/ 762000 w 2930979"/>
                <a:gd name="connsiteY28" fmla="*/ 372835 h 849085"/>
                <a:gd name="connsiteX29" fmla="*/ 859972 w 2930979"/>
                <a:gd name="connsiteY29" fmla="*/ 410935 h 849085"/>
                <a:gd name="connsiteX30" fmla="*/ 996043 w 2930979"/>
                <a:gd name="connsiteY30" fmla="*/ 459921 h 849085"/>
                <a:gd name="connsiteX31" fmla="*/ 1069522 w 2930979"/>
                <a:gd name="connsiteY31" fmla="*/ 481693 h 849085"/>
                <a:gd name="connsiteX32" fmla="*/ 1189264 w 2930979"/>
                <a:gd name="connsiteY32" fmla="*/ 514350 h 849085"/>
                <a:gd name="connsiteX33" fmla="*/ 1319893 w 2930979"/>
                <a:gd name="connsiteY33" fmla="*/ 536121 h 849085"/>
                <a:gd name="connsiteX34" fmla="*/ 1415143 w 2930979"/>
                <a:gd name="connsiteY34" fmla="*/ 549728 h 849085"/>
                <a:gd name="connsiteX35" fmla="*/ 1559379 w 2930979"/>
                <a:gd name="connsiteY35" fmla="*/ 568778 h 849085"/>
                <a:gd name="connsiteX36" fmla="*/ 1777093 w 2930979"/>
                <a:gd name="connsiteY36" fmla="*/ 585107 h 849085"/>
                <a:gd name="connsiteX37" fmla="*/ 2030186 w 2930979"/>
                <a:gd name="connsiteY37" fmla="*/ 598714 h 849085"/>
                <a:gd name="connsiteX38" fmla="*/ 2286000 w 2930979"/>
                <a:gd name="connsiteY38" fmla="*/ 601435 h 849085"/>
                <a:gd name="connsiteX39" fmla="*/ 2481943 w 2930979"/>
                <a:gd name="connsiteY39" fmla="*/ 598714 h 849085"/>
                <a:gd name="connsiteX40" fmla="*/ 2579914 w 2930979"/>
                <a:gd name="connsiteY40" fmla="*/ 590550 h 849085"/>
                <a:gd name="connsiteX41" fmla="*/ 2620736 w 2930979"/>
                <a:gd name="connsiteY41" fmla="*/ 582385 h 849085"/>
                <a:gd name="connsiteX42" fmla="*/ 2672443 w 2930979"/>
                <a:gd name="connsiteY42" fmla="*/ 563335 h 849085"/>
                <a:gd name="connsiteX43" fmla="*/ 2745922 w 2930979"/>
                <a:gd name="connsiteY43" fmla="*/ 522514 h 849085"/>
                <a:gd name="connsiteX44" fmla="*/ 2833007 w 2930979"/>
                <a:gd name="connsiteY44" fmla="*/ 459921 h 849085"/>
                <a:gd name="connsiteX45" fmla="*/ 2868386 w 2930979"/>
                <a:gd name="connsiteY45" fmla="*/ 432707 h 849085"/>
                <a:gd name="connsiteX46" fmla="*/ 2895600 w 2930979"/>
                <a:gd name="connsiteY46" fmla="*/ 413657 h 849085"/>
                <a:gd name="connsiteX47" fmla="*/ 2914650 w 2930979"/>
                <a:gd name="connsiteY47" fmla="*/ 408214 h 849085"/>
                <a:gd name="connsiteX48" fmla="*/ 2925536 w 2930979"/>
                <a:gd name="connsiteY48" fmla="*/ 413657 h 849085"/>
                <a:gd name="connsiteX49" fmla="*/ 2930979 w 2930979"/>
                <a:gd name="connsiteY49" fmla="*/ 435428 h 849085"/>
                <a:gd name="connsiteX50" fmla="*/ 2917372 w 2930979"/>
                <a:gd name="connsiteY50" fmla="*/ 517071 h 849085"/>
                <a:gd name="connsiteX51" fmla="*/ 2892879 w 2930979"/>
                <a:gd name="connsiteY51" fmla="*/ 609600 h 849085"/>
                <a:gd name="connsiteX52" fmla="*/ 2854779 w 2930979"/>
                <a:gd name="connsiteY52" fmla="*/ 699407 h 849085"/>
                <a:gd name="connsiteX53" fmla="*/ 2819400 w 2930979"/>
                <a:gd name="connsiteY53" fmla="*/ 808264 h 849085"/>
                <a:gd name="connsiteX54" fmla="*/ 2664279 w 2930979"/>
                <a:gd name="connsiteY54" fmla="*/ 821871 h 849085"/>
                <a:gd name="connsiteX55" fmla="*/ 2495550 w 2930979"/>
                <a:gd name="connsiteY55" fmla="*/ 840921 h 849085"/>
                <a:gd name="connsiteX56" fmla="*/ 2343150 w 2930979"/>
                <a:gd name="connsiteY56" fmla="*/ 849085 h 849085"/>
                <a:gd name="connsiteX57" fmla="*/ 2149929 w 2930979"/>
                <a:gd name="connsiteY57" fmla="*/ 846364 h 849085"/>
                <a:gd name="connsiteX58" fmla="*/ 1932214 w 2930979"/>
                <a:gd name="connsiteY58" fmla="*/ 835478 h 84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30979" h="849085">
                  <a:moveTo>
                    <a:pt x="1932214" y="835478"/>
                  </a:moveTo>
                  <a:lnTo>
                    <a:pt x="1787979" y="821871"/>
                  </a:lnTo>
                  <a:lnTo>
                    <a:pt x="1649186" y="802821"/>
                  </a:lnTo>
                  <a:lnTo>
                    <a:pt x="1559379" y="800100"/>
                  </a:lnTo>
                  <a:lnTo>
                    <a:pt x="1368879" y="751114"/>
                  </a:lnTo>
                  <a:lnTo>
                    <a:pt x="1240972" y="715735"/>
                  </a:lnTo>
                  <a:lnTo>
                    <a:pt x="1123950" y="677635"/>
                  </a:lnTo>
                  <a:lnTo>
                    <a:pt x="1031422" y="647700"/>
                  </a:lnTo>
                  <a:lnTo>
                    <a:pt x="917122" y="604157"/>
                  </a:lnTo>
                  <a:lnTo>
                    <a:pt x="835479" y="571500"/>
                  </a:lnTo>
                  <a:lnTo>
                    <a:pt x="713014" y="511628"/>
                  </a:lnTo>
                  <a:lnTo>
                    <a:pt x="595993" y="446314"/>
                  </a:lnTo>
                  <a:lnTo>
                    <a:pt x="459922" y="361950"/>
                  </a:lnTo>
                  <a:lnTo>
                    <a:pt x="345622" y="288471"/>
                  </a:lnTo>
                  <a:lnTo>
                    <a:pt x="231322" y="209550"/>
                  </a:lnTo>
                  <a:lnTo>
                    <a:pt x="106136" y="127907"/>
                  </a:lnTo>
                  <a:lnTo>
                    <a:pt x="35379" y="78921"/>
                  </a:lnTo>
                  <a:lnTo>
                    <a:pt x="19050" y="65314"/>
                  </a:lnTo>
                  <a:lnTo>
                    <a:pt x="2722" y="40821"/>
                  </a:lnTo>
                  <a:lnTo>
                    <a:pt x="0" y="16328"/>
                  </a:lnTo>
                  <a:lnTo>
                    <a:pt x="8164" y="2721"/>
                  </a:lnTo>
                  <a:lnTo>
                    <a:pt x="24493" y="0"/>
                  </a:lnTo>
                  <a:lnTo>
                    <a:pt x="68036" y="19050"/>
                  </a:lnTo>
                  <a:lnTo>
                    <a:pt x="206829" y="100693"/>
                  </a:lnTo>
                  <a:lnTo>
                    <a:pt x="361950" y="185057"/>
                  </a:lnTo>
                  <a:lnTo>
                    <a:pt x="473529" y="244928"/>
                  </a:lnTo>
                  <a:lnTo>
                    <a:pt x="574222" y="293914"/>
                  </a:lnTo>
                  <a:lnTo>
                    <a:pt x="666750" y="334735"/>
                  </a:lnTo>
                  <a:lnTo>
                    <a:pt x="762000" y="372835"/>
                  </a:lnTo>
                  <a:lnTo>
                    <a:pt x="859972" y="410935"/>
                  </a:lnTo>
                  <a:lnTo>
                    <a:pt x="996043" y="459921"/>
                  </a:lnTo>
                  <a:lnTo>
                    <a:pt x="1069522" y="481693"/>
                  </a:lnTo>
                  <a:lnTo>
                    <a:pt x="1189264" y="514350"/>
                  </a:lnTo>
                  <a:lnTo>
                    <a:pt x="1319893" y="536121"/>
                  </a:lnTo>
                  <a:lnTo>
                    <a:pt x="1415143" y="549728"/>
                  </a:lnTo>
                  <a:lnTo>
                    <a:pt x="1559379" y="568778"/>
                  </a:lnTo>
                  <a:lnTo>
                    <a:pt x="1777093" y="585107"/>
                  </a:lnTo>
                  <a:lnTo>
                    <a:pt x="2030186" y="598714"/>
                  </a:lnTo>
                  <a:lnTo>
                    <a:pt x="2286000" y="601435"/>
                  </a:lnTo>
                  <a:lnTo>
                    <a:pt x="2481943" y="598714"/>
                  </a:lnTo>
                  <a:lnTo>
                    <a:pt x="2579914" y="590550"/>
                  </a:lnTo>
                  <a:lnTo>
                    <a:pt x="2620736" y="582385"/>
                  </a:lnTo>
                  <a:lnTo>
                    <a:pt x="2672443" y="563335"/>
                  </a:lnTo>
                  <a:lnTo>
                    <a:pt x="2745922" y="522514"/>
                  </a:lnTo>
                  <a:lnTo>
                    <a:pt x="2833007" y="459921"/>
                  </a:lnTo>
                  <a:lnTo>
                    <a:pt x="2868386" y="432707"/>
                  </a:lnTo>
                  <a:lnTo>
                    <a:pt x="2895600" y="413657"/>
                  </a:lnTo>
                  <a:lnTo>
                    <a:pt x="2914650" y="408214"/>
                  </a:lnTo>
                  <a:lnTo>
                    <a:pt x="2925536" y="413657"/>
                  </a:lnTo>
                  <a:lnTo>
                    <a:pt x="2930979" y="435428"/>
                  </a:lnTo>
                  <a:lnTo>
                    <a:pt x="2917372" y="517071"/>
                  </a:lnTo>
                  <a:lnTo>
                    <a:pt x="2892879" y="609600"/>
                  </a:lnTo>
                  <a:lnTo>
                    <a:pt x="2854779" y="699407"/>
                  </a:lnTo>
                  <a:lnTo>
                    <a:pt x="2819400" y="808264"/>
                  </a:lnTo>
                  <a:lnTo>
                    <a:pt x="2664279" y="821871"/>
                  </a:lnTo>
                  <a:lnTo>
                    <a:pt x="2495550" y="840921"/>
                  </a:lnTo>
                  <a:lnTo>
                    <a:pt x="2343150" y="849085"/>
                  </a:lnTo>
                  <a:lnTo>
                    <a:pt x="2149929" y="846364"/>
                  </a:lnTo>
                  <a:lnTo>
                    <a:pt x="1932214" y="8354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F1B1175F-F12C-4895-8399-95043FB61D8C}"/>
                </a:ext>
              </a:extLst>
            </p:cNvPr>
            <p:cNvSpPr/>
            <p:nvPr/>
          </p:nvSpPr>
          <p:spPr>
            <a:xfrm rot="16200000">
              <a:off x="4695032" y="3123406"/>
              <a:ext cx="2217738" cy="428625"/>
            </a:xfrm>
            <a:custGeom>
              <a:avLst/>
              <a:gdLst>
                <a:gd name="connsiteX0" fmla="*/ 1200150 w 2216944"/>
                <a:gd name="connsiteY0" fmla="*/ 383381 h 428625"/>
                <a:gd name="connsiteX1" fmla="*/ 795337 w 2216944"/>
                <a:gd name="connsiteY1" fmla="*/ 385763 h 428625"/>
                <a:gd name="connsiteX2" fmla="*/ 635794 w 2216944"/>
                <a:gd name="connsiteY2" fmla="*/ 385763 h 428625"/>
                <a:gd name="connsiteX3" fmla="*/ 576262 w 2216944"/>
                <a:gd name="connsiteY3" fmla="*/ 392906 h 428625"/>
                <a:gd name="connsiteX4" fmla="*/ 507206 w 2216944"/>
                <a:gd name="connsiteY4" fmla="*/ 395288 h 428625"/>
                <a:gd name="connsiteX5" fmla="*/ 421481 w 2216944"/>
                <a:gd name="connsiteY5" fmla="*/ 390525 h 428625"/>
                <a:gd name="connsiteX6" fmla="*/ 354806 w 2216944"/>
                <a:gd name="connsiteY6" fmla="*/ 381000 h 428625"/>
                <a:gd name="connsiteX7" fmla="*/ 278606 w 2216944"/>
                <a:gd name="connsiteY7" fmla="*/ 371475 h 428625"/>
                <a:gd name="connsiteX8" fmla="*/ 204787 w 2216944"/>
                <a:gd name="connsiteY8" fmla="*/ 357188 h 428625"/>
                <a:gd name="connsiteX9" fmla="*/ 133350 w 2216944"/>
                <a:gd name="connsiteY9" fmla="*/ 342900 h 428625"/>
                <a:gd name="connsiteX10" fmla="*/ 76200 w 2216944"/>
                <a:gd name="connsiteY10" fmla="*/ 328613 h 428625"/>
                <a:gd name="connsiteX11" fmla="*/ 38100 w 2216944"/>
                <a:gd name="connsiteY11" fmla="*/ 314325 h 428625"/>
                <a:gd name="connsiteX12" fmla="*/ 11906 w 2216944"/>
                <a:gd name="connsiteY12" fmla="*/ 297656 h 428625"/>
                <a:gd name="connsiteX13" fmla="*/ 0 w 2216944"/>
                <a:gd name="connsiteY13" fmla="*/ 285750 h 428625"/>
                <a:gd name="connsiteX14" fmla="*/ 0 w 2216944"/>
                <a:gd name="connsiteY14" fmla="*/ 254794 h 428625"/>
                <a:gd name="connsiteX15" fmla="*/ 14287 w 2216944"/>
                <a:gd name="connsiteY15" fmla="*/ 230981 h 428625"/>
                <a:gd name="connsiteX16" fmla="*/ 59531 w 2216944"/>
                <a:gd name="connsiteY16" fmla="*/ 197644 h 428625"/>
                <a:gd name="connsiteX17" fmla="*/ 119062 w 2216944"/>
                <a:gd name="connsiteY17" fmla="*/ 171450 h 428625"/>
                <a:gd name="connsiteX18" fmla="*/ 188119 w 2216944"/>
                <a:gd name="connsiteY18" fmla="*/ 145256 h 428625"/>
                <a:gd name="connsiteX19" fmla="*/ 259556 w 2216944"/>
                <a:gd name="connsiteY19" fmla="*/ 126206 h 428625"/>
                <a:gd name="connsiteX20" fmla="*/ 319087 w 2216944"/>
                <a:gd name="connsiteY20" fmla="*/ 119063 h 428625"/>
                <a:gd name="connsiteX21" fmla="*/ 364331 w 2216944"/>
                <a:gd name="connsiteY21" fmla="*/ 121444 h 428625"/>
                <a:gd name="connsiteX22" fmla="*/ 428625 w 2216944"/>
                <a:gd name="connsiteY22" fmla="*/ 138113 h 428625"/>
                <a:gd name="connsiteX23" fmla="*/ 511969 w 2216944"/>
                <a:gd name="connsiteY23" fmla="*/ 152400 h 428625"/>
                <a:gd name="connsiteX24" fmla="*/ 626269 w 2216944"/>
                <a:gd name="connsiteY24" fmla="*/ 161925 h 428625"/>
                <a:gd name="connsiteX25" fmla="*/ 857250 w 2216944"/>
                <a:gd name="connsiteY25" fmla="*/ 159544 h 428625"/>
                <a:gd name="connsiteX26" fmla="*/ 1243012 w 2216944"/>
                <a:gd name="connsiteY26" fmla="*/ 161925 h 428625"/>
                <a:gd name="connsiteX27" fmla="*/ 1585912 w 2216944"/>
                <a:gd name="connsiteY27" fmla="*/ 159544 h 428625"/>
                <a:gd name="connsiteX28" fmla="*/ 1726406 w 2216944"/>
                <a:gd name="connsiteY28" fmla="*/ 161925 h 428625"/>
                <a:gd name="connsiteX29" fmla="*/ 1814512 w 2216944"/>
                <a:gd name="connsiteY29" fmla="*/ 157163 h 428625"/>
                <a:gd name="connsiteX30" fmla="*/ 1878806 w 2216944"/>
                <a:gd name="connsiteY30" fmla="*/ 150019 h 428625"/>
                <a:gd name="connsiteX31" fmla="*/ 1935956 w 2216944"/>
                <a:gd name="connsiteY31" fmla="*/ 138113 h 428625"/>
                <a:gd name="connsiteX32" fmla="*/ 2002631 w 2216944"/>
                <a:gd name="connsiteY32" fmla="*/ 119063 h 428625"/>
                <a:gd name="connsiteX33" fmla="*/ 2062162 w 2216944"/>
                <a:gd name="connsiteY33" fmla="*/ 92869 h 428625"/>
                <a:gd name="connsiteX34" fmla="*/ 2100262 w 2216944"/>
                <a:gd name="connsiteY34" fmla="*/ 66675 h 428625"/>
                <a:gd name="connsiteX35" fmla="*/ 2121694 w 2216944"/>
                <a:gd name="connsiteY35" fmla="*/ 38100 h 428625"/>
                <a:gd name="connsiteX36" fmla="*/ 2138362 w 2216944"/>
                <a:gd name="connsiteY36" fmla="*/ 19050 h 428625"/>
                <a:gd name="connsiteX37" fmla="*/ 2166937 w 2216944"/>
                <a:gd name="connsiteY37" fmla="*/ 4763 h 428625"/>
                <a:gd name="connsiteX38" fmla="*/ 2195512 w 2216944"/>
                <a:gd name="connsiteY38" fmla="*/ 0 h 428625"/>
                <a:gd name="connsiteX39" fmla="*/ 2209800 w 2216944"/>
                <a:gd name="connsiteY39" fmla="*/ 2381 h 428625"/>
                <a:gd name="connsiteX40" fmla="*/ 2216944 w 2216944"/>
                <a:gd name="connsiteY40" fmla="*/ 9525 h 428625"/>
                <a:gd name="connsiteX41" fmla="*/ 2214562 w 2216944"/>
                <a:gd name="connsiteY41" fmla="*/ 28575 h 428625"/>
                <a:gd name="connsiteX42" fmla="*/ 2197894 w 2216944"/>
                <a:gd name="connsiteY42" fmla="*/ 92869 h 428625"/>
                <a:gd name="connsiteX43" fmla="*/ 2166937 w 2216944"/>
                <a:gd name="connsiteY43" fmla="*/ 173831 h 428625"/>
                <a:gd name="connsiteX44" fmla="*/ 2128837 w 2216944"/>
                <a:gd name="connsiteY44" fmla="*/ 245269 h 428625"/>
                <a:gd name="connsiteX45" fmla="*/ 2085975 w 2216944"/>
                <a:gd name="connsiteY45" fmla="*/ 314325 h 428625"/>
                <a:gd name="connsiteX46" fmla="*/ 2028825 w 2216944"/>
                <a:gd name="connsiteY46" fmla="*/ 378619 h 428625"/>
                <a:gd name="connsiteX47" fmla="*/ 1988344 w 2216944"/>
                <a:gd name="connsiteY47" fmla="*/ 414338 h 428625"/>
                <a:gd name="connsiteX48" fmla="*/ 1962150 w 2216944"/>
                <a:gd name="connsiteY48" fmla="*/ 426244 h 428625"/>
                <a:gd name="connsiteX49" fmla="*/ 1935956 w 2216944"/>
                <a:gd name="connsiteY49" fmla="*/ 428625 h 428625"/>
                <a:gd name="connsiteX50" fmla="*/ 1900237 w 2216944"/>
                <a:gd name="connsiteY50" fmla="*/ 428625 h 428625"/>
                <a:gd name="connsiteX51" fmla="*/ 1866900 w 2216944"/>
                <a:gd name="connsiteY51" fmla="*/ 416719 h 428625"/>
                <a:gd name="connsiteX52" fmla="*/ 1819275 w 2216944"/>
                <a:gd name="connsiteY52" fmla="*/ 400050 h 428625"/>
                <a:gd name="connsiteX53" fmla="*/ 1750219 w 2216944"/>
                <a:gd name="connsiteY53" fmla="*/ 388144 h 428625"/>
                <a:gd name="connsiteX54" fmla="*/ 1557337 w 2216944"/>
                <a:gd name="connsiteY54" fmla="*/ 383381 h 428625"/>
                <a:gd name="connsiteX55" fmla="*/ 1200150 w 2216944"/>
                <a:gd name="connsiteY55" fmla="*/ 383381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16944" h="428625">
                  <a:moveTo>
                    <a:pt x="1200150" y="383381"/>
                  </a:moveTo>
                  <a:lnTo>
                    <a:pt x="795337" y="385763"/>
                  </a:lnTo>
                  <a:lnTo>
                    <a:pt x="635794" y="385763"/>
                  </a:lnTo>
                  <a:lnTo>
                    <a:pt x="576262" y="392906"/>
                  </a:lnTo>
                  <a:lnTo>
                    <a:pt x="507206" y="395288"/>
                  </a:lnTo>
                  <a:lnTo>
                    <a:pt x="421481" y="390525"/>
                  </a:lnTo>
                  <a:lnTo>
                    <a:pt x="354806" y="381000"/>
                  </a:lnTo>
                  <a:lnTo>
                    <a:pt x="278606" y="371475"/>
                  </a:lnTo>
                  <a:lnTo>
                    <a:pt x="204787" y="357188"/>
                  </a:lnTo>
                  <a:lnTo>
                    <a:pt x="133350" y="342900"/>
                  </a:lnTo>
                  <a:lnTo>
                    <a:pt x="76200" y="328613"/>
                  </a:lnTo>
                  <a:lnTo>
                    <a:pt x="38100" y="314325"/>
                  </a:lnTo>
                  <a:lnTo>
                    <a:pt x="11906" y="297656"/>
                  </a:lnTo>
                  <a:lnTo>
                    <a:pt x="0" y="285750"/>
                  </a:lnTo>
                  <a:lnTo>
                    <a:pt x="0" y="254794"/>
                  </a:lnTo>
                  <a:lnTo>
                    <a:pt x="14287" y="230981"/>
                  </a:lnTo>
                  <a:lnTo>
                    <a:pt x="59531" y="197644"/>
                  </a:lnTo>
                  <a:lnTo>
                    <a:pt x="119062" y="171450"/>
                  </a:lnTo>
                  <a:lnTo>
                    <a:pt x="188119" y="145256"/>
                  </a:lnTo>
                  <a:lnTo>
                    <a:pt x="259556" y="126206"/>
                  </a:lnTo>
                  <a:lnTo>
                    <a:pt x="319087" y="119063"/>
                  </a:lnTo>
                  <a:lnTo>
                    <a:pt x="364331" y="121444"/>
                  </a:lnTo>
                  <a:lnTo>
                    <a:pt x="428625" y="138113"/>
                  </a:lnTo>
                  <a:lnTo>
                    <a:pt x="511969" y="152400"/>
                  </a:lnTo>
                  <a:lnTo>
                    <a:pt x="626269" y="161925"/>
                  </a:lnTo>
                  <a:lnTo>
                    <a:pt x="857250" y="159544"/>
                  </a:lnTo>
                  <a:lnTo>
                    <a:pt x="1243012" y="161925"/>
                  </a:lnTo>
                  <a:lnTo>
                    <a:pt x="1585912" y="159544"/>
                  </a:lnTo>
                  <a:lnTo>
                    <a:pt x="1726406" y="161925"/>
                  </a:lnTo>
                  <a:lnTo>
                    <a:pt x="1814512" y="157163"/>
                  </a:lnTo>
                  <a:lnTo>
                    <a:pt x="1878806" y="150019"/>
                  </a:lnTo>
                  <a:lnTo>
                    <a:pt x="1935956" y="138113"/>
                  </a:lnTo>
                  <a:lnTo>
                    <a:pt x="2002631" y="119063"/>
                  </a:lnTo>
                  <a:lnTo>
                    <a:pt x="2062162" y="92869"/>
                  </a:lnTo>
                  <a:lnTo>
                    <a:pt x="2100262" y="66675"/>
                  </a:lnTo>
                  <a:lnTo>
                    <a:pt x="2121694" y="38100"/>
                  </a:lnTo>
                  <a:lnTo>
                    <a:pt x="2138362" y="19050"/>
                  </a:lnTo>
                  <a:lnTo>
                    <a:pt x="2166937" y="4763"/>
                  </a:lnTo>
                  <a:lnTo>
                    <a:pt x="2195512" y="0"/>
                  </a:lnTo>
                  <a:lnTo>
                    <a:pt x="2209800" y="2381"/>
                  </a:lnTo>
                  <a:lnTo>
                    <a:pt x="2216944" y="9525"/>
                  </a:lnTo>
                  <a:lnTo>
                    <a:pt x="2214562" y="28575"/>
                  </a:lnTo>
                  <a:lnTo>
                    <a:pt x="2197894" y="92869"/>
                  </a:lnTo>
                  <a:lnTo>
                    <a:pt x="2166937" y="173831"/>
                  </a:lnTo>
                  <a:lnTo>
                    <a:pt x="2128837" y="245269"/>
                  </a:lnTo>
                  <a:lnTo>
                    <a:pt x="2085975" y="314325"/>
                  </a:lnTo>
                  <a:lnTo>
                    <a:pt x="2028825" y="378619"/>
                  </a:lnTo>
                  <a:lnTo>
                    <a:pt x="1988344" y="414338"/>
                  </a:lnTo>
                  <a:lnTo>
                    <a:pt x="1962150" y="426244"/>
                  </a:lnTo>
                  <a:lnTo>
                    <a:pt x="1935956" y="428625"/>
                  </a:lnTo>
                  <a:lnTo>
                    <a:pt x="1900237" y="428625"/>
                  </a:lnTo>
                  <a:lnTo>
                    <a:pt x="1866900" y="416719"/>
                  </a:lnTo>
                  <a:lnTo>
                    <a:pt x="1819275" y="400050"/>
                  </a:lnTo>
                  <a:lnTo>
                    <a:pt x="1750219" y="388144"/>
                  </a:lnTo>
                  <a:lnTo>
                    <a:pt x="1557337" y="383381"/>
                  </a:lnTo>
                  <a:lnTo>
                    <a:pt x="120015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F08E1F9B-D9DC-42D7-AD47-A99D4D7E2342}"/>
                </a:ext>
              </a:extLst>
            </p:cNvPr>
            <p:cNvSpPr/>
            <p:nvPr/>
          </p:nvSpPr>
          <p:spPr>
            <a:xfrm rot="16200000">
              <a:off x="4515644" y="3464719"/>
              <a:ext cx="4584700" cy="554038"/>
            </a:xfrm>
            <a:custGeom>
              <a:avLst/>
              <a:gdLst>
                <a:gd name="connsiteX0" fmla="*/ 2391508 w 4584413"/>
                <a:gd name="connsiteY0" fmla="*/ 467544 h 554433"/>
                <a:gd name="connsiteX1" fmla="*/ 1837075 w 4584413"/>
                <a:gd name="connsiteY1" fmla="*/ 471682 h 554433"/>
                <a:gd name="connsiteX2" fmla="*/ 1324018 w 4584413"/>
                <a:gd name="connsiteY2" fmla="*/ 467544 h 554433"/>
                <a:gd name="connsiteX3" fmla="*/ 864749 w 4584413"/>
                <a:gd name="connsiteY3" fmla="*/ 467544 h 554433"/>
                <a:gd name="connsiteX4" fmla="*/ 670284 w 4584413"/>
                <a:gd name="connsiteY4" fmla="*/ 471682 h 554433"/>
                <a:gd name="connsiteX5" fmla="*/ 616496 w 4584413"/>
                <a:gd name="connsiteY5" fmla="*/ 471682 h 554433"/>
                <a:gd name="connsiteX6" fmla="*/ 529607 w 4584413"/>
                <a:gd name="connsiteY6" fmla="*/ 459269 h 554433"/>
                <a:gd name="connsiteX7" fmla="*/ 455131 w 4584413"/>
                <a:gd name="connsiteY7" fmla="*/ 450994 h 554433"/>
                <a:gd name="connsiteX8" fmla="*/ 372380 w 4584413"/>
                <a:gd name="connsiteY8" fmla="*/ 430306 h 554433"/>
                <a:gd name="connsiteX9" fmla="*/ 244116 w 4584413"/>
                <a:gd name="connsiteY9" fmla="*/ 388931 h 554433"/>
                <a:gd name="connsiteX10" fmla="*/ 119989 w 4584413"/>
                <a:gd name="connsiteY10" fmla="*/ 331005 h 554433"/>
                <a:gd name="connsiteX11" fmla="*/ 62063 w 4584413"/>
                <a:gd name="connsiteY11" fmla="*/ 297904 h 554433"/>
                <a:gd name="connsiteX12" fmla="*/ 28963 w 4584413"/>
                <a:gd name="connsiteY12" fmla="*/ 268942 h 554433"/>
                <a:gd name="connsiteX13" fmla="*/ 8275 w 4584413"/>
                <a:gd name="connsiteY13" fmla="*/ 239979 h 554433"/>
                <a:gd name="connsiteX14" fmla="*/ 0 w 4584413"/>
                <a:gd name="connsiteY14" fmla="*/ 219291 h 554433"/>
                <a:gd name="connsiteX15" fmla="*/ 0 w 4584413"/>
                <a:gd name="connsiteY15" fmla="*/ 194466 h 554433"/>
                <a:gd name="connsiteX16" fmla="*/ 16550 w 4584413"/>
                <a:gd name="connsiteY16" fmla="*/ 169640 h 554433"/>
                <a:gd name="connsiteX17" fmla="*/ 49651 w 4584413"/>
                <a:gd name="connsiteY17" fmla="*/ 140677 h 554433"/>
                <a:gd name="connsiteX18" fmla="*/ 124127 w 4584413"/>
                <a:gd name="connsiteY18" fmla="*/ 95164 h 554433"/>
                <a:gd name="connsiteX19" fmla="*/ 190327 w 4584413"/>
                <a:gd name="connsiteY19" fmla="*/ 57926 h 554433"/>
                <a:gd name="connsiteX20" fmla="*/ 637184 w 4584413"/>
                <a:gd name="connsiteY20" fmla="*/ 161365 h 554433"/>
                <a:gd name="connsiteX21" fmla="*/ 686834 w 4584413"/>
                <a:gd name="connsiteY21" fmla="*/ 186190 h 554433"/>
                <a:gd name="connsiteX22" fmla="*/ 740623 w 4584413"/>
                <a:gd name="connsiteY22" fmla="*/ 198603 h 554433"/>
                <a:gd name="connsiteX23" fmla="*/ 815099 w 4584413"/>
                <a:gd name="connsiteY23" fmla="*/ 202741 h 554433"/>
                <a:gd name="connsiteX24" fmla="*/ 1241267 w 4584413"/>
                <a:gd name="connsiteY24" fmla="*/ 211016 h 554433"/>
                <a:gd name="connsiteX25" fmla="*/ 1820525 w 4584413"/>
                <a:gd name="connsiteY25" fmla="*/ 219291 h 554433"/>
                <a:gd name="connsiteX26" fmla="*/ 2610798 w 4584413"/>
                <a:gd name="connsiteY26" fmla="*/ 219291 h 554433"/>
                <a:gd name="connsiteX27" fmla="*/ 3442447 w 4584413"/>
                <a:gd name="connsiteY27" fmla="*/ 215153 h 554433"/>
                <a:gd name="connsiteX28" fmla="*/ 4071356 w 4584413"/>
                <a:gd name="connsiteY28" fmla="*/ 202741 h 554433"/>
                <a:gd name="connsiteX29" fmla="*/ 4170657 w 4584413"/>
                <a:gd name="connsiteY29" fmla="*/ 194466 h 554433"/>
                <a:gd name="connsiteX30" fmla="*/ 4274096 w 4584413"/>
                <a:gd name="connsiteY30" fmla="*/ 169640 h 554433"/>
                <a:gd name="connsiteX31" fmla="*/ 4352709 w 4584413"/>
                <a:gd name="connsiteY31" fmla="*/ 136540 h 554433"/>
                <a:gd name="connsiteX32" fmla="*/ 4439598 w 4584413"/>
                <a:gd name="connsiteY32" fmla="*/ 82752 h 554433"/>
                <a:gd name="connsiteX33" fmla="*/ 4501661 w 4584413"/>
                <a:gd name="connsiteY33" fmla="*/ 33101 h 554433"/>
                <a:gd name="connsiteX34" fmla="*/ 4530624 w 4584413"/>
                <a:gd name="connsiteY34" fmla="*/ 12413 h 554433"/>
                <a:gd name="connsiteX35" fmla="*/ 4551312 w 4584413"/>
                <a:gd name="connsiteY35" fmla="*/ 0 h 554433"/>
                <a:gd name="connsiteX36" fmla="*/ 4576137 w 4584413"/>
                <a:gd name="connsiteY36" fmla="*/ 0 h 554433"/>
                <a:gd name="connsiteX37" fmla="*/ 4584413 w 4584413"/>
                <a:gd name="connsiteY37" fmla="*/ 16551 h 554433"/>
                <a:gd name="connsiteX38" fmla="*/ 4584413 w 4584413"/>
                <a:gd name="connsiteY38" fmla="*/ 62064 h 554433"/>
                <a:gd name="connsiteX39" fmla="*/ 4567862 w 4584413"/>
                <a:gd name="connsiteY39" fmla="*/ 107577 h 554433"/>
                <a:gd name="connsiteX40" fmla="*/ 4518212 w 4584413"/>
                <a:gd name="connsiteY40" fmla="*/ 198603 h 554433"/>
                <a:gd name="connsiteX41" fmla="*/ 4435461 w 4584413"/>
                <a:gd name="connsiteY41" fmla="*/ 318592 h 554433"/>
                <a:gd name="connsiteX42" fmla="*/ 4365122 w 4584413"/>
                <a:gd name="connsiteY42" fmla="*/ 409619 h 554433"/>
                <a:gd name="connsiteX43" fmla="*/ 4290646 w 4584413"/>
                <a:gd name="connsiteY43" fmla="*/ 508920 h 554433"/>
                <a:gd name="connsiteX44" fmla="*/ 4257546 w 4584413"/>
                <a:gd name="connsiteY44" fmla="*/ 542020 h 554433"/>
                <a:gd name="connsiteX45" fmla="*/ 4220308 w 4584413"/>
                <a:gd name="connsiteY45" fmla="*/ 554433 h 554433"/>
                <a:gd name="connsiteX46" fmla="*/ 4183070 w 4584413"/>
                <a:gd name="connsiteY46" fmla="*/ 542020 h 554433"/>
                <a:gd name="connsiteX47" fmla="*/ 4154107 w 4584413"/>
                <a:gd name="connsiteY47" fmla="*/ 513057 h 554433"/>
                <a:gd name="connsiteX48" fmla="*/ 4083768 w 4584413"/>
                <a:gd name="connsiteY48" fmla="*/ 484095 h 554433"/>
                <a:gd name="connsiteX49" fmla="*/ 4001017 w 4584413"/>
                <a:gd name="connsiteY49" fmla="*/ 467544 h 554433"/>
                <a:gd name="connsiteX50" fmla="*/ 3843790 w 4584413"/>
                <a:gd name="connsiteY50" fmla="*/ 463407 h 554433"/>
                <a:gd name="connsiteX51" fmla="*/ 3305908 w 4584413"/>
                <a:gd name="connsiteY51" fmla="*/ 467544 h 554433"/>
                <a:gd name="connsiteX52" fmla="*/ 2391508 w 4584413"/>
                <a:gd name="connsiteY52" fmla="*/ 467544 h 554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584413" h="554433">
                  <a:moveTo>
                    <a:pt x="2391508" y="467544"/>
                  </a:moveTo>
                  <a:lnTo>
                    <a:pt x="1837075" y="471682"/>
                  </a:lnTo>
                  <a:lnTo>
                    <a:pt x="1324018" y="467544"/>
                  </a:lnTo>
                  <a:lnTo>
                    <a:pt x="864749" y="467544"/>
                  </a:lnTo>
                  <a:lnTo>
                    <a:pt x="670284" y="471682"/>
                  </a:lnTo>
                  <a:lnTo>
                    <a:pt x="616496" y="471682"/>
                  </a:lnTo>
                  <a:lnTo>
                    <a:pt x="529607" y="459269"/>
                  </a:lnTo>
                  <a:lnTo>
                    <a:pt x="455131" y="450994"/>
                  </a:lnTo>
                  <a:lnTo>
                    <a:pt x="372380" y="430306"/>
                  </a:lnTo>
                  <a:lnTo>
                    <a:pt x="244116" y="388931"/>
                  </a:lnTo>
                  <a:lnTo>
                    <a:pt x="119989" y="331005"/>
                  </a:lnTo>
                  <a:lnTo>
                    <a:pt x="62063" y="297904"/>
                  </a:lnTo>
                  <a:lnTo>
                    <a:pt x="28963" y="268942"/>
                  </a:lnTo>
                  <a:lnTo>
                    <a:pt x="8275" y="239979"/>
                  </a:lnTo>
                  <a:lnTo>
                    <a:pt x="0" y="219291"/>
                  </a:lnTo>
                  <a:lnTo>
                    <a:pt x="0" y="194466"/>
                  </a:lnTo>
                  <a:lnTo>
                    <a:pt x="16550" y="169640"/>
                  </a:lnTo>
                  <a:lnTo>
                    <a:pt x="49651" y="140677"/>
                  </a:lnTo>
                  <a:lnTo>
                    <a:pt x="124127" y="95164"/>
                  </a:lnTo>
                  <a:lnTo>
                    <a:pt x="190327" y="57926"/>
                  </a:lnTo>
                  <a:lnTo>
                    <a:pt x="637184" y="161365"/>
                  </a:lnTo>
                  <a:lnTo>
                    <a:pt x="686834" y="186190"/>
                  </a:lnTo>
                  <a:lnTo>
                    <a:pt x="740623" y="198603"/>
                  </a:lnTo>
                  <a:lnTo>
                    <a:pt x="815099" y="202741"/>
                  </a:lnTo>
                  <a:lnTo>
                    <a:pt x="1241267" y="211016"/>
                  </a:lnTo>
                  <a:lnTo>
                    <a:pt x="1820525" y="219291"/>
                  </a:lnTo>
                  <a:lnTo>
                    <a:pt x="2610798" y="219291"/>
                  </a:lnTo>
                  <a:lnTo>
                    <a:pt x="3442447" y="215153"/>
                  </a:lnTo>
                  <a:lnTo>
                    <a:pt x="4071356" y="202741"/>
                  </a:lnTo>
                  <a:lnTo>
                    <a:pt x="4170657" y="194466"/>
                  </a:lnTo>
                  <a:lnTo>
                    <a:pt x="4274096" y="169640"/>
                  </a:lnTo>
                  <a:lnTo>
                    <a:pt x="4352709" y="136540"/>
                  </a:lnTo>
                  <a:lnTo>
                    <a:pt x="4439598" y="82752"/>
                  </a:lnTo>
                  <a:lnTo>
                    <a:pt x="4501661" y="33101"/>
                  </a:lnTo>
                  <a:lnTo>
                    <a:pt x="4530624" y="12413"/>
                  </a:lnTo>
                  <a:lnTo>
                    <a:pt x="4551312" y="0"/>
                  </a:lnTo>
                  <a:lnTo>
                    <a:pt x="4576137" y="0"/>
                  </a:lnTo>
                  <a:lnTo>
                    <a:pt x="4584413" y="16551"/>
                  </a:lnTo>
                  <a:lnTo>
                    <a:pt x="4584413" y="62064"/>
                  </a:lnTo>
                  <a:lnTo>
                    <a:pt x="4567862" y="107577"/>
                  </a:lnTo>
                  <a:lnTo>
                    <a:pt x="4518212" y="198603"/>
                  </a:lnTo>
                  <a:lnTo>
                    <a:pt x="4435461" y="318592"/>
                  </a:lnTo>
                  <a:lnTo>
                    <a:pt x="4365122" y="409619"/>
                  </a:lnTo>
                  <a:lnTo>
                    <a:pt x="4290646" y="508920"/>
                  </a:lnTo>
                  <a:lnTo>
                    <a:pt x="4257546" y="542020"/>
                  </a:lnTo>
                  <a:lnTo>
                    <a:pt x="4220308" y="554433"/>
                  </a:lnTo>
                  <a:lnTo>
                    <a:pt x="4183070" y="542020"/>
                  </a:lnTo>
                  <a:lnTo>
                    <a:pt x="4154107" y="513057"/>
                  </a:lnTo>
                  <a:lnTo>
                    <a:pt x="4083768" y="484095"/>
                  </a:lnTo>
                  <a:lnTo>
                    <a:pt x="4001017" y="467544"/>
                  </a:lnTo>
                  <a:lnTo>
                    <a:pt x="3843790" y="463407"/>
                  </a:lnTo>
                  <a:lnTo>
                    <a:pt x="3305908" y="467544"/>
                  </a:lnTo>
                  <a:lnTo>
                    <a:pt x="2391508" y="467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D3E200FB-9F5C-4A76-8C46-A805D4CE759C}"/>
                </a:ext>
              </a:extLst>
            </p:cNvPr>
            <p:cNvSpPr/>
            <p:nvPr/>
          </p:nvSpPr>
          <p:spPr>
            <a:xfrm>
              <a:off x="4248150" y="1666875"/>
              <a:ext cx="1003300" cy="315913"/>
            </a:xfrm>
            <a:custGeom>
              <a:avLst/>
              <a:gdLst>
                <a:gd name="connsiteX0" fmla="*/ 371475 w 1002506"/>
                <a:gd name="connsiteY0" fmla="*/ 290513 h 316706"/>
                <a:gd name="connsiteX1" fmla="*/ 242888 w 1002506"/>
                <a:gd name="connsiteY1" fmla="*/ 304800 h 316706"/>
                <a:gd name="connsiteX2" fmla="*/ 133350 w 1002506"/>
                <a:gd name="connsiteY2" fmla="*/ 311944 h 316706"/>
                <a:gd name="connsiteX3" fmla="*/ 2381 w 1002506"/>
                <a:gd name="connsiteY3" fmla="*/ 316706 h 316706"/>
                <a:gd name="connsiteX4" fmla="*/ 0 w 1002506"/>
                <a:gd name="connsiteY4" fmla="*/ 150019 h 316706"/>
                <a:gd name="connsiteX5" fmla="*/ 123825 w 1002506"/>
                <a:gd name="connsiteY5" fmla="*/ 154781 h 316706"/>
                <a:gd name="connsiteX6" fmla="*/ 230981 w 1002506"/>
                <a:gd name="connsiteY6" fmla="*/ 150019 h 316706"/>
                <a:gd name="connsiteX7" fmla="*/ 321469 w 1002506"/>
                <a:gd name="connsiteY7" fmla="*/ 142875 h 316706"/>
                <a:gd name="connsiteX8" fmla="*/ 395288 w 1002506"/>
                <a:gd name="connsiteY8" fmla="*/ 130969 h 316706"/>
                <a:gd name="connsiteX9" fmla="*/ 473869 w 1002506"/>
                <a:gd name="connsiteY9" fmla="*/ 111919 h 316706"/>
                <a:gd name="connsiteX10" fmla="*/ 519113 w 1002506"/>
                <a:gd name="connsiteY10" fmla="*/ 97631 h 316706"/>
                <a:gd name="connsiteX11" fmla="*/ 581025 w 1002506"/>
                <a:gd name="connsiteY11" fmla="*/ 71438 h 316706"/>
                <a:gd name="connsiteX12" fmla="*/ 616744 w 1002506"/>
                <a:gd name="connsiteY12" fmla="*/ 52388 h 316706"/>
                <a:gd name="connsiteX13" fmla="*/ 683419 w 1002506"/>
                <a:gd name="connsiteY13" fmla="*/ 21431 h 316706"/>
                <a:gd name="connsiteX14" fmla="*/ 731044 w 1002506"/>
                <a:gd name="connsiteY14" fmla="*/ 2381 h 316706"/>
                <a:gd name="connsiteX15" fmla="*/ 773906 w 1002506"/>
                <a:gd name="connsiteY15" fmla="*/ 0 h 316706"/>
                <a:gd name="connsiteX16" fmla="*/ 828675 w 1002506"/>
                <a:gd name="connsiteY16" fmla="*/ 9525 h 316706"/>
                <a:gd name="connsiteX17" fmla="*/ 888206 w 1002506"/>
                <a:gd name="connsiteY17" fmla="*/ 30956 h 316706"/>
                <a:gd name="connsiteX18" fmla="*/ 954881 w 1002506"/>
                <a:gd name="connsiteY18" fmla="*/ 66675 h 316706"/>
                <a:gd name="connsiteX19" fmla="*/ 990600 w 1002506"/>
                <a:gd name="connsiteY19" fmla="*/ 92869 h 316706"/>
                <a:gd name="connsiteX20" fmla="*/ 1002506 w 1002506"/>
                <a:gd name="connsiteY20" fmla="*/ 107156 h 316706"/>
                <a:gd name="connsiteX21" fmla="*/ 1002506 w 1002506"/>
                <a:gd name="connsiteY21" fmla="*/ 123825 h 316706"/>
                <a:gd name="connsiteX22" fmla="*/ 985838 w 1002506"/>
                <a:gd name="connsiteY22" fmla="*/ 142875 h 316706"/>
                <a:gd name="connsiteX23" fmla="*/ 926306 w 1002506"/>
                <a:gd name="connsiteY23" fmla="*/ 171450 h 316706"/>
                <a:gd name="connsiteX24" fmla="*/ 804863 w 1002506"/>
                <a:gd name="connsiteY24" fmla="*/ 204788 h 316706"/>
                <a:gd name="connsiteX25" fmla="*/ 626269 w 1002506"/>
                <a:gd name="connsiteY25" fmla="*/ 242888 h 316706"/>
                <a:gd name="connsiteX26" fmla="*/ 371475 w 1002506"/>
                <a:gd name="connsiteY26" fmla="*/ 290513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02506" h="316706">
                  <a:moveTo>
                    <a:pt x="371475" y="290513"/>
                  </a:moveTo>
                  <a:lnTo>
                    <a:pt x="242888" y="304800"/>
                  </a:lnTo>
                  <a:lnTo>
                    <a:pt x="133350" y="311944"/>
                  </a:lnTo>
                  <a:lnTo>
                    <a:pt x="2381" y="316706"/>
                  </a:lnTo>
                  <a:cubicBezTo>
                    <a:pt x="1587" y="261144"/>
                    <a:pt x="794" y="205581"/>
                    <a:pt x="0" y="150019"/>
                  </a:cubicBezTo>
                  <a:lnTo>
                    <a:pt x="123825" y="154781"/>
                  </a:lnTo>
                  <a:lnTo>
                    <a:pt x="230981" y="150019"/>
                  </a:lnTo>
                  <a:lnTo>
                    <a:pt x="321469" y="142875"/>
                  </a:lnTo>
                  <a:lnTo>
                    <a:pt x="395288" y="130969"/>
                  </a:lnTo>
                  <a:lnTo>
                    <a:pt x="473869" y="111919"/>
                  </a:lnTo>
                  <a:lnTo>
                    <a:pt x="519113" y="97631"/>
                  </a:lnTo>
                  <a:lnTo>
                    <a:pt x="581025" y="71438"/>
                  </a:lnTo>
                  <a:lnTo>
                    <a:pt x="616744" y="52388"/>
                  </a:lnTo>
                  <a:lnTo>
                    <a:pt x="683419" y="21431"/>
                  </a:lnTo>
                  <a:lnTo>
                    <a:pt x="731044" y="2381"/>
                  </a:lnTo>
                  <a:lnTo>
                    <a:pt x="773906" y="0"/>
                  </a:lnTo>
                  <a:lnTo>
                    <a:pt x="828675" y="9525"/>
                  </a:lnTo>
                  <a:lnTo>
                    <a:pt x="888206" y="30956"/>
                  </a:lnTo>
                  <a:lnTo>
                    <a:pt x="954881" y="66675"/>
                  </a:lnTo>
                  <a:lnTo>
                    <a:pt x="990600" y="92869"/>
                  </a:lnTo>
                  <a:lnTo>
                    <a:pt x="1002506" y="107156"/>
                  </a:lnTo>
                  <a:lnTo>
                    <a:pt x="1002506" y="123825"/>
                  </a:lnTo>
                  <a:lnTo>
                    <a:pt x="985838" y="142875"/>
                  </a:lnTo>
                  <a:lnTo>
                    <a:pt x="926306" y="171450"/>
                  </a:lnTo>
                  <a:lnTo>
                    <a:pt x="804863" y="204788"/>
                  </a:lnTo>
                  <a:lnTo>
                    <a:pt x="626269" y="242888"/>
                  </a:lnTo>
                  <a:lnTo>
                    <a:pt x="371475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F5D35F1C-42E7-421E-B9DB-B4527C708115}"/>
                </a:ext>
              </a:extLst>
            </p:cNvPr>
            <p:cNvSpPr/>
            <p:nvPr/>
          </p:nvSpPr>
          <p:spPr>
            <a:xfrm>
              <a:off x="3103563" y="2157413"/>
              <a:ext cx="2460625" cy="512762"/>
            </a:xfrm>
            <a:custGeom>
              <a:avLst/>
              <a:gdLst>
                <a:gd name="connsiteX0" fmla="*/ 1385378 w 2460111"/>
                <a:gd name="connsiteY0" fmla="*/ 243005 h 513567"/>
                <a:gd name="connsiteX1" fmla="*/ 1074733 w 2460111"/>
                <a:gd name="connsiteY1" fmla="*/ 295614 h 513567"/>
                <a:gd name="connsiteX2" fmla="*/ 901874 w 2460111"/>
                <a:gd name="connsiteY2" fmla="*/ 340708 h 513567"/>
                <a:gd name="connsiteX3" fmla="*/ 796655 w 2460111"/>
                <a:gd name="connsiteY3" fmla="*/ 355739 h 513567"/>
                <a:gd name="connsiteX4" fmla="*/ 486009 w 2460111"/>
                <a:gd name="connsiteY4" fmla="*/ 425885 h 513567"/>
                <a:gd name="connsiteX5" fmla="*/ 210437 w 2460111"/>
                <a:gd name="connsiteY5" fmla="*/ 483505 h 513567"/>
                <a:gd name="connsiteX6" fmla="*/ 75156 w 2460111"/>
                <a:gd name="connsiteY6" fmla="*/ 513567 h 513567"/>
                <a:gd name="connsiteX7" fmla="*/ 0 w 2460111"/>
                <a:gd name="connsiteY7" fmla="*/ 328182 h 513567"/>
                <a:gd name="connsiteX8" fmla="*/ 145302 w 2460111"/>
                <a:gd name="connsiteY8" fmla="*/ 308140 h 513567"/>
                <a:gd name="connsiteX9" fmla="*/ 503546 w 2460111"/>
                <a:gd name="connsiteY9" fmla="*/ 248015 h 513567"/>
                <a:gd name="connsiteX10" fmla="*/ 761582 w 2460111"/>
                <a:gd name="connsiteY10" fmla="*/ 200416 h 513567"/>
                <a:gd name="connsiteX11" fmla="*/ 974525 w 2460111"/>
                <a:gd name="connsiteY11" fmla="*/ 155323 h 513567"/>
                <a:gd name="connsiteX12" fmla="*/ 1237571 w 2460111"/>
                <a:gd name="connsiteY12" fmla="*/ 112734 h 513567"/>
                <a:gd name="connsiteX13" fmla="*/ 1468050 w 2460111"/>
                <a:gd name="connsiteY13" fmla="*/ 77661 h 513567"/>
                <a:gd name="connsiteX14" fmla="*/ 1728591 w 2460111"/>
                <a:gd name="connsiteY14" fmla="*/ 42588 h 513567"/>
                <a:gd name="connsiteX15" fmla="*/ 1996648 w 2460111"/>
                <a:gd name="connsiteY15" fmla="*/ 5010 h 513567"/>
                <a:gd name="connsiteX16" fmla="*/ 2034226 w 2460111"/>
                <a:gd name="connsiteY16" fmla="*/ 0 h 513567"/>
                <a:gd name="connsiteX17" fmla="*/ 2081825 w 2460111"/>
                <a:gd name="connsiteY17" fmla="*/ 5010 h 513567"/>
                <a:gd name="connsiteX18" fmla="*/ 2129424 w 2460111"/>
                <a:gd name="connsiteY18" fmla="*/ 17536 h 513567"/>
                <a:gd name="connsiteX19" fmla="*/ 2169508 w 2460111"/>
                <a:gd name="connsiteY19" fmla="*/ 32568 h 513567"/>
                <a:gd name="connsiteX20" fmla="*/ 2214601 w 2460111"/>
                <a:gd name="connsiteY20" fmla="*/ 60125 h 513567"/>
                <a:gd name="connsiteX21" fmla="*/ 2289757 w 2460111"/>
                <a:gd name="connsiteY21" fmla="*/ 115239 h 513567"/>
                <a:gd name="connsiteX22" fmla="*/ 2354893 w 2460111"/>
                <a:gd name="connsiteY22" fmla="*/ 162838 h 513567"/>
                <a:gd name="connsiteX23" fmla="*/ 2387460 w 2460111"/>
                <a:gd name="connsiteY23" fmla="*/ 192901 h 513567"/>
                <a:gd name="connsiteX24" fmla="*/ 2427544 w 2460111"/>
                <a:gd name="connsiteY24" fmla="*/ 237994 h 513567"/>
                <a:gd name="connsiteX25" fmla="*/ 2447585 w 2460111"/>
                <a:gd name="connsiteY25" fmla="*/ 273067 h 513567"/>
                <a:gd name="connsiteX26" fmla="*/ 2457606 w 2460111"/>
                <a:gd name="connsiteY26" fmla="*/ 295614 h 513567"/>
                <a:gd name="connsiteX27" fmla="*/ 2460111 w 2460111"/>
                <a:gd name="connsiteY27" fmla="*/ 315656 h 513567"/>
                <a:gd name="connsiteX28" fmla="*/ 2457606 w 2460111"/>
                <a:gd name="connsiteY28" fmla="*/ 340708 h 513567"/>
                <a:gd name="connsiteX29" fmla="*/ 2445080 w 2460111"/>
                <a:gd name="connsiteY29" fmla="*/ 353234 h 513567"/>
                <a:gd name="connsiteX30" fmla="*/ 2417523 w 2460111"/>
                <a:gd name="connsiteY30" fmla="*/ 360750 h 513567"/>
                <a:gd name="connsiteX31" fmla="*/ 2039237 w 2460111"/>
                <a:gd name="connsiteY31" fmla="*/ 182880 h 513567"/>
                <a:gd name="connsiteX32" fmla="*/ 2004164 w 2460111"/>
                <a:gd name="connsiteY32" fmla="*/ 167849 h 513567"/>
                <a:gd name="connsiteX33" fmla="*/ 1959070 w 2460111"/>
                <a:gd name="connsiteY33" fmla="*/ 157828 h 513567"/>
                <a:gd name="connsiteX34" fmla="*/ 1901451 w 2460111"/>
                <a:gd name="connsiteY34" fmla="*/ 162838 h 513567"/>
                <a:gd name="connsiteX35" fmla="*/ 1650930 w 2460111"/>
                <a:gd name="connsiteY35" fmla="*/ 200416 h 513567"/>
                <a:gd name="connsiteX36" fmla="*/ 1385378 w 2460111"/>
                <a:gd name="connsiteY36" fmla="*/ 243005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460111" h="513567">
                  <a:moveTo>
                    <a:pt x="1385378" y="243005"/>
                  </a:moveTo>
                  <a:lnTo>
                    <a:pt x="1074733" y="295614"/>
                  </a:lnTo>
                  <a:lnTo>
                    <a:pt x="901874" y="340708"/>
                  </a:lnTo>
                  <a:lnTo>
                    <a:pt x="796655" y="355739"/>
                  </a:lnTo>
                  <a:lnTo>
                    <a:pt x="486009" y="425885"/>
                  </a:lnTo>
                  <a:lnTo>
                    <a:pt x="210437" y="483505"/>
                  </a:lnTo>
                  <a:lnTo>
                    <a:pt x="75156" y="513567"/>
                  </a:lnTo>
                  <a:lnTo>
                    <a:pt x="0" y="328182"/>
                  </a:lnTo>
                  <a:lnTo>
                    <a:pt x="145302" y="308140"/>
                  </a:lnTo>
                  <a:lnTo>
                    <a:pt x="503546" y="248015"/>
                  </a:lnTo>
                  <a:lnTo>
                    <a:pt x="761582" y="200416"/>
                  </a:lnTo>
                  <a:lnTo>
                    <a:pt x="974525" y="155323"/>
                  </a:lnTo>
                  <a:lnTo>
                    <a:pt x="1237571" y="112734"/>
                  </a:lnTo>
                  <a:lnTo>
                    <a:pt x="1468050" y="77661"/>
                  </a:lnTo>
                  <a:lnTo>
                    <a:pt x="1728591" y="42588"/>
                  </a:lnTo>
                  <a:lnTo>
                    <a:pt x="1996648" y="5010"/>
                  </a:lnTo>
                  <a:lnTo>
                    <a:pt x="2034226" y="0"/>
                  </a:lnTo>
                  <a:lnTo>
                    <a:pt x="2081825" y="5010"/>
                  </a:lnTo>
                  <a:lnTo>
                    <a:pt x="2129424" y="17536"/>
                  </a:lnTo>
                  <a:lnTo>
                    <a:pt x="2169508" y="32568"/>
                  </a:lnTo>
                  <a:lnTo>
                    <a:pt x="2214601" y="60125"/>
                  </a:lnTo>
                  <a:lnTo>
                    <a:pt x="2289757" y="115239"/>
                  </a:lnTo>
                  <a:lnTo>
                    <a:pt x="2354893" y="162838"/>
                  </a:lnTo>
                  <a:lnTo>
                    <a:pt x="2387460" y="192901"/>
                  </a:lnTo>
                  <a:lnTo>
                    <a:pt x="2427544" y="237994"/>
                  </a:lnTo>
                  <a:lnTo>
                    <a:pt x="2447585" y="273067"/>
                  </a:lnTo>
                  <a:lnTo>
                    <a:pt x="2457606" y="295614"/>
                  </a:lnTo>
                  <a:lnTo>
                    <a:pt x="2460111" y="315656"/>
                  </a:lnTo>
                  <a:lnTo>
                    <a:pt x="2457606" y="340708"/>
                  </a:lnTo>
                  <a:lnTo>
                    <a:pt x="2445080" y="353234"/>
                  </a:lnTo>
                  <a:lnTo>
                    <a:pt x="2417523" y="360750"/>
                  </a:lnTo>
                  <a:lnTo>
                    <a:pt x="2039237" y="182880"/>
                  </a:lnTo>
                  <a:lnTo>
                    <a:pt x="2004164" y="167849"/>
                  </a:lnTo>
                  <a:lnTo>
                    <a:pt x="1959070" y="157828"/>
                  </a:lnTo>
                  <a:lnTo>
                    <a:pt x="1901451" y="162838"/>
                  </a:lnTo>
                  <a:lnTo>
                    <a:pt x="1650930" y="200416"/>
                  </a:lnTo>
                  <a:lnTo>
                    <a:pt x="1385378" y="243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63A61320-5FF0-45BD-82AD-CCCD5BE3EE21}"/>
                </a:ext>
              </a:extLst>
            </p:cNvPr>
            <p:cNvSpPr/>
            <p:nvPr/>
          </p:nvSpPr>
          <p:spPr>
            <a:xfrm>
              <a:off x="4827588" y="2284413"/>
              <a:ext cx="701675" cy="508000"/>
            </a:xfrm>
            <a:custGeom>
              <a:avLst/>
              <a:gdLst>
                <a:gd name="connsiteX0" fmla="*/ 152400 w 702469"/>
                <a:gd name="connsiteY0" fmla="*/ 259556 h 509587"/>
                <a:gd name="connsiteX1" fmla="*/ 247650 w 702469"/>
                <a:gd name="connsiteY1" fmla="*/ 130969 h 509587"/>
                <a:gd name="connsiteX2" fmla="*/ 276225 w 702469"/>
                <a:gd name="connsiteY2" fmla="*/ 95250 h 509587"/>
                <a:gd name="connsiteX3" fmla="*/ 290512 w 702469"/>
                <a:gd name="connsiteY3" fmla="*/ 73819 h 509587"/>
                <a:gd name="connsiteX4" fmla="*/ 290512 w 702469"/>
                <a:gd name="connsiteY4" fmla="*/ 57150 h 509587"/>
                <a:gd name="connsiteX5" fmla="*/ 280987 w 702469"/>
                <a:gd name="connsiteY5" fmla="*/ 0 h 509587"/>
                <a:gd name="connsiteX6" fmla="*/ 702469 w 702469"/>
                <a:gd name="connsiteY6" fmla="*/ 221456 h 509587"/>
                <a:gd name="connsiteX7" fmla="*/ 697706 w 702469"/>
                <a:gd name="connsiteY7" fmla="*/ 230981 h 509587"/>
                <a:gd name="connsiteX8" fmla="*/ 576262 w 702469"/>
                <a:gd name="connsiteY8" fmla="*/ 245269 h 509587"/>
                <a:gd name="connsiteX9" fmla="*/ 492919 w 702469"/>
                <a:gd name="connsiteY9" fmla="*/ 261937 h 509587"/>
                <a:gd name="connsiteX10" fmla="*/ 431006 w 702469"/>
                <a:gd name="connsiteY10" fmla="*/ 278606 h 509587"/>
                <a:gd name="connsiteX11" fmla="*/ 388144 w 702469"/>
                <a:gd name="connsiteY11" fmla="*/ 295275 h 509587"/>
                <a:gd name="connsiteX12" fmla="*/ 304800 w 702469"/>
                <a:gd name="connsiteY12" fmla="*/ 350044 h 509587"/>
                <a:gd name="connsiteX13" fmla="*/ 116681 w 702469"/>
                <a:gd name="connsiteY13" fmla="*/ 469106 h 509587"/>
                <a:gd name="connsiteX14" fmla="*/ 66675 w 702469"/>
                <a:gd name="connsiteY14" fmla="*/ 502444 h 509587"/>
                <a:gd name="connsiteX15" fmla="*/ 38100 w 702469"/>
                <a:gd name="connsiteY15" fmla="*/ 509587 h 509587"/>
                <a:gd name="connsiteX16" fmla="*/ 11906 w 702469"/>
                <a:gd name="connsiteY16" fmla="*/ 504825 h 509587"/>
                <a:gd name="connsiteX17" fmla="*/ 0 w 702469"/>
                <a:gd name="connsiteY17" fmla="*/ 490537 h 509587"/>
                <a:gd name="connsiteX18" fmla="*/ 0 w 702469"/>
                <a:gd name="connsiteY18" fmla="*/ 469106 h 509587"/>
                <a:gd name="connsiteX19" fmla="*/ 16669 w 702469"/>
                <a:gd name="connsiteY19" fmla="*/ 442912 h 509587"/>
                <a:gd name="connsiteX20" fmla="*/ 76200 w 702469"/>
                <a:gd name="connsiteY20" fmla="*/ 364331 h 509587"/>
                <a:gd name="connsiteX21" fmla="*/ 152400 w 702469"/>
                <a:gd name="connsiteY21" fmla="*/ 25955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02469" h="509587">
                  <a:moveTo>
                    <a:pt x="152400" y="259556"/>
                  </a:moveTo>
                  <a:lnTo>
                    <a:pt x="247650" y="130969"/>
                  </a:lnTo>
                  <a:lnTo>
                    <a:pt x="276225" y="95250"/>
                  </a:lnTo>
                  <a:lnTo>
                    <a:pt x="290512" y="73819"/>
                  </a:lnTo>
                  <a:lnTo>
                    <a:pt x="290512" y="57150"/>
                  </a:lnTo>
                  <a:lnTo>
                    <a:pt x="280987" y="0"/>
                  </a:lnTo>
                  <a:lnTo>
                    <a:pt x="702469" y="221456"/>
                  </a:lnTo>
                  <a:lnTo>
                    <a:pt x="697706" y="230981"/>
                  </a:lnTo>
                  <a:lnTo>
                    <a:pt x="576262" y="245269"/>
                  </a:lnTo>
                  <a:lnTo>
                    <a:pt x="492919" y="261937"/>
                  </a:lnTo>
                  <a:lnTo>
                    <a:pt x="431006" y="278606"/>
                  </a:lnTo>
                  <a:lnTo>
                    <a:pt x="388144" y="295275"/>
                  </a:lnTo>
                  <a:lnTo>
                    <a:pt x="304800" y="350044"/>
                  </a:lnTo>
                  <a:lnTo>
                    <a:pt x="116681" y="469106"/>
                  </a:lnTo>
                  <a:lnTo>
                    <a:pt x="66675" y="502444"/>
                  </a:lnTo>
                  <a:lnTo>
                    <a:pt x="38100" y="509587"/>
                  </a:lnTo>
                  <a:lnTo>
                    <a:pt x="11906" y="504825"/>
                  </a:lnTo>
                  <a:lnTo>
                    <a:pt x="0" y="490537"/>
                  </a:lnTo>
                  <a:lnTo>
                    <a:pt x="0" y="469106"/>
                  </a:lnTo>
                  <a:lnTo>
                    <a:pt x="16669" y="442912"/>
                  </a:lnTo>
                  <a:lnTo>
                    <a:pt x="76200" y="364331"/>
                  </a:lnTo>
                  <a:lnTo>
                    <a:pt x="152400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4B6CD9E6-7CAB-48B9-9E9B-F88628EA81B1}"/>
                </a:ext>
              </a:extLst>
            </p:cNvPr>
            <p:cNvSpPr/>
            <p:nvPr/>
          </p:nvSpPr>
          <p:spPr>
            <a:xfrm>
              <a:off x="3846513" y="2478088"/>
              <a:ext cx="1001712" cy="885825"/>
            </a:xfrm>
            <a:custGeom>
              <a:avLst/>
              <a:gdLst>
                <a:gd name="connsiteX0" fmla="*/ 135731 w 1002506"/>
                <a:gd name="connsiteY0" fmla="*/ 338138 h 885825"/>
                <a:gd name="connsiteX1" fmla="*/ 133350 w 1002506"/>
                <a:gd name="connsiteY1" fmla="*/ 250032 h 885825"/>
                <a:gd name="connsiteX2" fmla="*/ 121444 w 1002506"/>
                <a:gd name="connsiteY2" fmla="*/ 161925 h 885825"/>
                <a:gd name="connsiteX3" fmla="*/ 104775 w 1002506"/>
                <a:gd name="connsiteY3" fmla="*/ 126207 h 885825"/>
                <a:gd name="connsiteX4" fmla="*/ 0 w 1002506"/>
                <a:gd name="connsiteY4" fmla="*/ 2382 h 885825"/>
                <a:gd name="connsiteX5" fmla="*/ 171450 w 1002506"/>
                <a:gd name="connsiteY5" fmla="*/ 0 h 885825"/>
                <a:gd name="connsiteX6" fmla="*/ 264319 w 1002506"/>
                <a:gd name="connsiteY6" fmla="*/ 30957 h 885825"/>
                <a:gd name="connsiteX7" fmla="*/ 307181 w 1002506"/>
                <a:gd name="connsiteY7" fmla="*/ 45244 h 885825"/>
                <a:gd name="connsiteX8" fmla="*/ 335756 w 1002506"/>
                <a:gd name="connsiteY8" fmla="*/ 61913 h 885825"/>
                <a:gd name="connsiteX9" fmla="*/ 352425 w 1002506"/>
                <a:gd name="connsiteY9" fmla="*/ 73819 h 885825"/>
                <a:gd name="connsiteX10" fmla="*/ 364331 w 1002506"/>
                <a:gd name="connsiteY10" fmla="*/ 90488 h 885825"/>
                <a:gd name="connsiteX11" fmla="*/ 371475 w 1002506"/>
                <a:gd name="connsiteY11" fmla="*/ 114300 h 885825"/>
                <a:gd name="connsiteX12" fmla="*/ 364331 w 1002506"/>
                <a:gd name="connsiteY12" fmla="*/ 142875 h 885825"/>
                <a:gd name="connsiteX13" fmla="*/ 347662 w 1002506"/>
                <a:gd name="connsiteY13" fmla="*/ 190500 h 885825"/>
                <a:gd name="connsiteX14" fmla="*/ 340519 w 1002506"/>
                <a:gd name="connsiteY14" fmla="*/ 240507 h 885825"/>
                <a:gd name="connsiteX15" fmla="*/ 333375 w 1002506"/>
                <a:gd name="connsiteY15" fmla="*/ 288132 h 885825"/>
                <a:gd name="connsiteX16" fmla="*/ 333375 w 1002506"/>
                <a:gd name="connsiteY16" fmla="*/ 328613 h 885825"/>
                <a:gd name="connsiteX17" fmla="*/ 340519 w 1002506"/>
                <a:gd name="connsiteY17" fmla="*/ 378619 h 885825"/>
                <a:gd name="connsiteX18" fmla="*/ 319087 w 1002506"/>
                <a:gd name="connsiteY18" fmla="*/ 502444 h 885825"/>
                <a:gd name="connsiteX19" fmla="*/ 321469 w 1002506"/>
                <a:gd name="connsiteY19" fmla="*/ 602457 h 885825"/>
                <a:gd name="connsiteX20" fmla="*/ 330994 w 1002506"/>
                <a:gd name="connsiteY20" fmla="*/ 650082 h 885825"/>
                <a:gd name="connsiteX21" fmla="*/ 340519 w 1002506"/>
                <a:gd name="connsiteY21" fmla="*/ 678657 h 885825"/>
                <a:gd name="connsiteX22" fmla="*/ 352425 w 1002506"/>
                <a:gd name="connsiteY22" fmla="*/ 695325 h 885825"/>
                <a:gd name="connsiteX23" fmla="*/ 378619 w 1002506"/>
                <a:gd name="connsiteY23" fmla="*/ 709613 h 885825"/>
                <a:gd name="connsiteX24" fmla="*/ 416719 w 1002506"/>
                <a:gd name="connsiteY24" fmla="*/ 721519 h 885825"/>
                <a:gd name="connsiteX25" fmla="*/ 454819 w 1002506"/>
                <a:gd name="connsiteY25" fmla="*/ 723900 h 885825"/>
                <a:gd name="connsiteX26" fmla="*/ 502444 w 1002506"/>
                <a:gd name="connsiteY26" fmla="*/ 726282 h 885825"/>
                <a:gd name="connsiteX27" fmla="*/ 569119 w 1002506"/>
                <a:gd name="connsiteY27" fmla="*/ 721519 h 885825"/>
                <a:gd name="connsiteX28" fmla="*/ 631031 w 1002506"/>
                <a:gd name="connsiteY28" fmla="*/ 714375 h 885825"/>
                <a:gd name="connsiteX29" fmla="*/ 690562 w 1002506"/>
                <a:gd name="connsiteY29" fmla="*/ 702469 h 885825"/>
                <a:gd name="connsiteX30" fmla="*/ 742950 w 1002506"/>
                <a:gd name="connsiteY30" fmla="*/ 685800 h 885825"/>
                <a:gd name="connsiteX31" fmla="*/ 812006 w 1002506"/>
                <a:gd name="connsiteY31" fmla="*/ 652463 h 885825"/>
                <a:gd name="connsiteX32" fmla="*/ 838200 w 1002506"/>
                <a:gd name="connsiteY32" fmla="*/ 635794 h 885825"/>
                <a:gd name="connsiteX33" fmla="*/ 852487 w 1002506"/>
                <a:gd name="connsiteY33" fmla="*/ 626269 h 885825"/>
                <a:gd name="connsiteX34" fmla="*/ 878681 w 1002506"/>
                <a:gd name="connsiteY34" fmla="*/ 616744 h 885825"/>
                <a:gd name="connsiteX35" fmla="*/ 902494 w 1002506"/>
                <a:gd name="connsiteY35" fmla="*/ 616744 h 885825"/>
                <a:gd name="connsiteX36" fmla="*/ 919162 w 1002506"/>
                <a:gd name="connsiteY36" fmla="*/ 621507 h 885825"/>
                <a:gd name="connsiteX37" fmla="*/ 950119 w 1002506"/>
                <a:gd name="connsiteY37" fmla="*/ 640557 h 885825"/>
                <a:gd name="connsiteX38" fmla="*/ 964406 w 1002506"/>
                <a:gd name="connsiteY38" fmla="*/ 650082 h 885825"/>
                <a:gd name="connsiteX39" fmla="*/ 988219 w 1002506"/>
                <a:gd name="connsiteY39" fmla="*/ 669132 h 885825"/>
                <a:gd name="connsiteX40" fmla="*/ 997744 w 1002506"/>
                <a:gd name="connsiteY40" fmla="*/ 683419 h 885825"/>
                <a:gd name="connsiteX41" fmla="*/ 1002506 w 1002506"/>
                <a:gd name="connsiteY41" fmla="*/ 697707 h 885825"/>
                <a:gd name="connsiteX42" fmla="*/ 1002506 w 1002506"/>
                <a:gd name="connsiteY42" fmla="*/ 719138 h 885825"/>
                <a:gd name="connsiteX43" fmla="*/ 992981 w 1002506"/>
                <a:gd name="connsiteY43" fmla="*/ 740569 h 885825"/>
                <a:gd name="connsiteX44" fmla="*/ 976312 w 1002506"/>
                <a:gd name="connsiteY44" fmla="*/ 759619 h 885825"/>
                <a:gd name="connsiteX45" fmla="*/ 954881 w 1002506"/>
                <a:gd name="connsiteY45" fmla="*/ 781050 h 885825"/>
                <a:gd name="connsiteX46" fmla="*/ 914400 w 1002506"/>
                <a:gd name="connsiteY46" fmla="*/ 800100 h 885825"/>
                <a:gd name="connsiteX47" fmla="*/ 838200 w 1002506"/>
                <a:gd name="connsiteY47" fmla="*/ 823913 h 885825"/>
                <a:gd name="connsiteX48" fmla="*/ 707231 w 1002506"/>
                <a:gd name="connsiteY48" fmla="*/ 850107 h 885825"/>
                <a:gd name="connsiteX49" fmla="*/ 583406 w 1002506"/>
                <a:gd name="connsiteY49" fmla="*/ 869157 h 885825"/>
                <a:gd name="connsiteX50" fmla="*/ 454819 w 1002506"/>
                <a:gd name="connsiteY50" fmla="*/ 883444 h 885825"/>
                <a:gd name="connsiteX51" fmla="*/ 407194 w 1002506"/>
                <a:gd name="connsiteY51" fmla="*/ 885825 h 885825"/>
                <a:gd name="connsiteX52" fmla="*/ 366712 w 1002506"/>
                <a:gd name="connsiteY52" fmla="*/ 881063 h 885825"/>
                <a:gd name="connsiteX53" fmla="*/ 323850 w 1002506"/>
                <a:gd name="connsiteY53" fmla="*/ 873919 h 885825"/>
                <a:gd name="connsiteX54" fmla="*/ 285750 w 1002506"/>
                <a:gd name="connsiteY54" fmla="*/ 859632 h 885825"/>
                <a:gd name="connsiteX55" fmla="*/ 252412 w 1002506"/>
                <a:gd name="connsiteY55" fmla="*/ 845344 h 885825"/>
                <a:gd name="connsiteX56" fmla="*/ 228600 w 1002506"/>
                <a:gd name="connsiteY56" fmla="*/ 828675 h 885825"/>
                <a:gd name="connsiteX57" fmla="*/ 209550 w 1002506"/>
                <a:gd name="connsiteY57" fmla="*/ 804863 h 885825"/>
                <a:gd name="connsiteX58" fmla="*/ 188119 w 1002506"/>
                <a:gd name="connsiteY58" fmla="*/ 773907 h 885825"/>
                <a:gd name="connsiteX59" fmla="*/ 166687 w 1002506"/>
                <a:gd name="connsiteY59" fmla="*/ 733425 h 885825"/>
                <a:gd name="connsiteX60" fmla="*/ 150019 w 1002506"/>
                <a:gd name="connsiteY60" fmla="*/ 678657 h 885825"/>
                <a:gd name="connsiteX61" fmla="*/ 135731 w 1002506"/>
                <a:gd name="connsiteY61" fmla="*/ 547688 h 885825"/>
                <a:gd name="connsiteX62" fmla="*/ 138112 w 1002506"/>
                <a:gd name="connsiteY62" fmla="*/ 423863 h 885825"/>
                <a:gd name="connsiteX63" fmla="*/ 135731 w 1002506"/>
                <a:gd name="connsiteY63" fmla="*/ 3381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002506" h="885825">
                  <a:moveTo>
                    <a:pt x="135731" y="338138"/>
                  </a:moveTo>
                  <a:cubicBezTo>
                    <a:pt x="134937" y="308769"/>
                    <a:pt x="134144" y="279401"/>
                    <a:pt x="133350" y="250032"/>
                  </a:cubicBezTo>
                  <a:lnTo>
                    <a:pt x="121444" y="161925"/>
                  </a:lnTo>
                  <a:lnTo>
                    <a:pt x="104775" y="126207"/>
                  </a:lnTo>
                  <a:lnTo>
                    <a:pt x="0" y="2382"/>
                  </a:lnTo>
                  <a:lnTo>
                    <a:pt x="171450" y="0"/>
                  </a:lnTo>
                  <a:lnTo>
                    <a:pt x="264319" y="30957"/>
                  </a:lnTo>
                  <a:lnTo>
                    <a:pt x="307181" y="45244"/>
                  </a:lnTo>
                  <a:lnTo>
                    <a:pt x="335756" y="61913"/>
                  </a:lnTo>
                  <a:lnTo>
                    <a:pt x="352425" y="73819"/>
                  </a:lnTo>
                  <a:lnTo>
                    <a:pt x="364331" y="90488"/>
                  </a:lnTo>
                  <a:lnTo>
                    <a:pt x="371475" y="114300"/>
                  </a:lnTo>
                  <a:lnTo>
                    <a:pt x="364331" y="142875"/>
                  </a:lnTo>
                  <a:lnTo>
                    <a:pt x="347662" y="190500"/>
                  </a:lnTo>
                  <a:lnTo>
                    <a:pt x="340519" y="240507"/>
                  </a:lnTo>
                  <a:lnTo>
                    <a:pt x="333375" y="288132"/>
                  </a:lnTo>
                  <a:lnTo>
                    <a:pt x="333375" y="328613"/>
                  </a:lnTo>
                  <a:lnTo>
                    <a:pt x="340519" y="378619"/>
                  </a:lnTo>
                  <a:lnTo>
                    <a:pt x="319087" y="502444"/>
                  </a:lnTo>
                  <a:lnTo>
                    <a:pt x="321469" y="602457"/>
                  </a:lnTo>
                  <a:lnTo>
                    <a:pt x="330994" y="650082"/>
                  </a:lnTo>
                  <a:lnTo>
                    <a:pt x="340519" y="678657"/>
                  </a:lnTo>
                  <a:lnTo>
                    <a:pt x="352425" y="695325"/>
                  </a:lnTo>
                  <a:lnTo>
                    <a:pt x="378619" y="709613"/>
                  </a:lnTo>
                  <a:lnTo>
                    <a:pt x="416719" y="721519"/>
                  </a:lnTo>
                  <a:lnTo>
                    <a:pt x="454819" y="723900"/>
                  </a:lnTo>
                  <a:lnTo>
                    <a:pt x="502444" y="726282"/>
                  </a:lnTo>
                  <a:lnTo>
                    <a:pt x="569119" y="721519"/>
                  </a:lnTo>
                  <a:lnTo>
                    <a:pt x="631031" y="714375"/>
                  </a:lnTo>
                  <a:lnTo>
                    <a:pt x="690562" y="702469"/>
                  </a:lnTo>
                  <a:lnTo>
                    <a:pt x="742950" y="685800"/>
                  </a:lnTo>
                  <a:lnTo>
                    <a:pt x="812006" y="652463"/>
                  </a:lnTo>
                  <a:lnTo>
                    <a:pt x="838200" y="635794"/>
                  </a:lnTo>
                  <a:lnTo>
                    <a:pt x="852487" y="626269"/>
                  </a:lnTo>
                  <a:lnTo>
                    <a:pt x="878681" y="616744"/>
                  </a:lnTo>
                  <a:lnTo>
                    <a:pt x="902494" y="616744"/>
                  </a:lnTo>
                  <a:lnTo>
                    <a:pt x="919162" y="621507"/>
                  </a:lnTo>
                  <a:lnTo>
                    <a:pt x="950119" y="640557"/>
                  </a:lnTo>
                  <a:lnTo>
                    <a:pt x="964406" y="650082"/>
                  </a:lnTo>
                  <a:lnTo>
                    <a:pt x="988219" y="669132"/>
                  </a:lnTo>
                  <a:lnTo>
                    <a:pt x="997744" y="683419"/>
                  </a:lnTo>
                  <a:lnTo>
                    <a:pt x="1002506" y="697707"/>
                  </a:lnTo>
                  <a:lnTo>
                    <a:pt x="1002506" y="719138"/>
                  </a:lnTo>
                  <a:lnTo>
                    <a:pt x="992981" y="740569"/>
                  </a:lnTo>
                  <a:lnTo>
                    <a:pt x="976312" y="759619"/>
                  </a:lnTo>
                  <a:lnTo>
                    <a:pt x="954881" y="781050"/>
                  </a:lnTo>
                  <a:lnTo>
                    <a:pt x="914400" y="800100"/>
                  </a:lnTo>
                  <a:lnTo>
                    <a:pt x="838200" y="823913"/>
                  </a:lnTo>
                  <a:lnTo>
                    <a:pt x="707231" y="850107"/>
                  </a:lnTo>
                  <a:lnTo>
                    <a:pt x="583406" y="869157"/>
                  </a:lnTo>
                  <a:lnTo>
                    <a:pt x="454819" y="883444"/>
                  </a:lnTo>
                  <a:lnTo>
                    <a:pt x="407194" y="885825"/>
                  </a:lnTo>
                  <a:lnTo>
                    <a:pt x="366712" y="881063"/>
                  </a:lnTo>
                  <a:lnTo>
                    <a:pt x="323850" y="873919"/>
                  </a:lnTo>
                  <a:lnTo>
                    <a:pt x="285750" y="859632"/>
                  </a:lnTo>
                  <a:lnTo>
                    <a:pt x="252412" y="845344"/>
                  </a:lnTo>
                  <a:lnTo>
                    <a:pt x="228600" y="828675"/>
                  </a:lnTo>
                  <a:lnTo>
                    <a:pt x="209550" y="804863"/>
                  </a:lnTo>
                  <a:lnTo>
                    <a:pt x="188119" y="773907"/>
                  </a:lnTo>
                  <a:lnTo>
                    <a:pt x="166687" y="733425"/>
                  </a:lnTo>
                  <a:lnTo>
                    <a:pt x="150019" y="678657"/>
                  </a:lnTo>
                  <a:lnTo>
                    <a:pt x="135731" y="547688"/>
                  </a:lnTo>
                  <a:cubicBezTo>
                    <a:pt x="136525" y="506413"/>
                    <a:pt x="137318" y="465138"/>
                    <a:pt x="138112" y="423863"/>
                  </a:cubicBezTo>
                  <a:cubicBezTo>
                    <a:pt x="137318" y="395288"/>
                    <a:pt x="136525" y="366713"/>
                    <a:pt x="135731" y="3381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A6C2FE11-D14D-40CB-B86E-C407EC2969FE}"/>
                </a:ext>
              </a:extLst>
            </p:cNvPr>
            <p:cNvSpPr/>
            <p:nvPr/>
          </p:nvSpPr>
          <p:spPr>
            <a:xfrm>
              <a:off x="3143250" y="3662363"/>
              <a:ext cx="1114425" cy="806450"/>
            </a:xfrm>
            <a:custGeom>
              <a:avLst/>
              <a:gdLst>
                <a:gd name="connsiteX0" fmla="*/ 559594 w 1114425"/>
                <a:gd name="connsiteY0" fmla="*/ 583406 h 807243"/>
                <a:gd name="connsiteX1" fmla="*/ 402431 w 1114425"/>
                <a:gd name="connsiteY1" fmla="*/ 661987 h 807243"/>
                <a:gd name="connsiteX2" fmla="*/ 245269 w 1114425"/>
                <a:gd name="connsiteY2" fmla="*/ 728662 h 807243"/>
                <a:gd name="connsiteX3" fmla="*/ 116681 w 1114425"/>
                <a:gd name="connsiteY3" fmla="*/ 773906 h 807243"/>
                <a:gd name="connsiteX4" fmla="*/ 45244 w 1114425"/>
                <a:gd name="connsiteY4" fmla="*/ 800100 h 807243"/>
                <a:gd name="connsiteX5" fmla="*/ 14288 w 1114425"/>
                <a:gd name="connsiteY5" fmla="*/ 807243 h 807243"/>
                <a:gd name="connsiteX6" fmla="*/ 0 w 1114425"/>
                <a:gd name="connsiteY6" fmla="*/ 800100 h 807243"/>
                <a:gd name="connsiteX7" fmla="*/ 0 w 1114425"/>
                <a:gd name="connsiteY7" fmla="*/ 785812 h 807243"/>
                <a:gd name="connsiteX8" fmla="*/ 9525 w 1114425"/>
                <a:gd name="connsiteY8" fmla="*/ 769143 h 807243"/>
                <a:gd name="connsiteX9" fmla="*/ 69056 w 1114425"/>
                <a:gd name="connsiteY9" fmla="*/ 728662 h 807243"/>
                <a:gd name="connsiteX10" fmla="*/ 197644 w 1114425"/>
                <a:gd name="connsiteY10" fmla="*/ 650081 h 807243"/>
                <a:gd name="connsiteX11" fmla="*/ 307181 w 1114425"/>
                <a:gd name="connsiteY11" fmla="*/ 576262 h 807243"/>
                <a:gd name="connsiteX12" fmla="*/ 423863 w 1114425"/>
                <a:gd name="connsiteY12" fmla="*/ 492918 h 807243"/>
                <a:gd name="connsiteX13" fmla="*/ 542925 w 1114425"/>
                <a:gd name="connsiteY13" fmla="*/ 392906 h 807243"/>
                <a:gd name="connsiteX14" fmla="*/ 647700 w 1114425"/>
                <a:gd name="connsiteY14" fmla="*/ 307181 h 807243"/>
                <a:gd name="connsiteX15" fmla="*/ 719138 w 1114425"/>
                <a:gd name="connsiteY15" fmla="*/ 238125 h 807243"/>
                <a:gd name="connsiteX16" fmla="*/ 762000 w 1114425"/>
                <a:gd name="connsiteY16" fmla="*/ 190500 h 807243"/>
                <a:gd name="connsiteX17" fmla="*/ 797719 w 1114425"/>
                <a:gd name="connsiteY17" fmla="*/ 147637 h 807243"/>
                <a:gd name="connsiteX18" fmla="*/ 802481 w 1114425"/>
                <a:gd name="connsiteY18" fmla="*/ 130968 h 807243"/>
                <a:gd name="connsiteX19" fmla="*/ 797719 w 1114425"/>
                <a:gd name="connsiteY19" fmla="*/ 111918 h 807243"/>
                <a:gd name="connsiteX20" fmla="*/ 752475 w 1114425"/>
                <a:gd name="connsiteY20" fmla="*/ 73818 h 807243"/>
                <a:gd name="connsiteX21" fmla="*/ 909638 w 1114425"/>
                <a:gd name="connsiteY21" fmla="*/ 0 h 807243"/>
                <a:gd name="connsiteX22" fmla="*/ 1000125 w 1114425"/>
                <a:gd name="connsiteY22" fmla="*/ 57150 h 807243"/>
                <a:gd name="connsiteX23" fmla="*/ 1057275 w 1114425"/>
                <a:gd name="connsiteY23" fmla="*/ 95250 h 807243"/>
                <a:gd name="connsiteX24" fmla="*/ 1083469 w 1114425"/>
                <a:gd name="connsiteY24" fmla="*/ 121443 h 807243"/>
                <a:gd name="connsiteX25" fmla="*/ 1104900 w 1114425"/>
                <a:gd name="connsiteY25" fmla="*/ 150018 h 807243"/>
                <a:gd name="connsiteX26" fmla="*/ 1114425 w 1114425"/>
                <a:gd name="connsiteY26" fmla="*/ 178593 h 807243"/>
                <a:gd name="connsiteX27" fmla="*/ 1109663 w 1114425"/>
                <a:gd name="connsiteY27" fmla="*/ 209550 h 807243"/>
                <a:gd name="connsiteX28" fmla="*/ 1092994 w 1114425"/>
                <a:gd name="connsiteY28" fmla="*/ 230981 h 807243"/>
                <a:gd name="connsiteX29" fmla="*/ 1007269 w 1114425"/>
                <a:gd name="connsiteY29" fmla="*/ 297656 h 807243"/>
                <a:gd name="connsiteX30" fmla="*/ 933450 w 1114425"/>
                <a:gd name="connsiteY30" fmla="*/ 340518 h 807243"/>
                <a:gd name="connsiteX31" fmla="*/ 890588 w 1114425"/>
                <a:gd name="connsiteY31" fmla="*/ 376237 h 807243"/>
                <a:gd name="connsiteX32" fmla="*/ 740569 w 1114425"/>
                <a:gd name="connsiteY32" fmla="*/ 478631 h 807243"/>
                <a:gd name="connsiteX33" fmla="*/ 559594 w 1114425"/>
                <a:gd name="connsiteY33" fmla="*/ 583406 h 807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4425" h="807243">
                  <a:moveTo>
                    <a:pt x="559594" y="583406"/>
                  </a:moveTo>
                  <a:lnTo>
                    <a:pt x="402431" y="661987"/>
                  </a:lnTo>
                  <a:lnTo>
                    <a:pt x="245269" y="728662"/>
                  </a:lnTo>
                  <a:lnTo>
                    <a:pt x="116681" y="773906"/>
                  </a:lnTo>
                  <a:lnTo>
                    <a:pt x="45244" y="800100"/>
                  </a:lnTo>
                  <a:lnTo>
                    <a:pt x="14288" y="807243"/>
                  </a:lnTo>
                  <a:lnTo>
                    <a:pt x="0" y="800100"/>
                  </a:lnTo>
                  <a:lnTo>
                    <a:pt x="0" y="785812"/>
                  </a:lnTo>
                  <a:lnTo>
                    <a:pt x="9525" y="769143"/>
                  </a:lnTo>
                  <a:lnTo>
                    <a:pt x="69056" y="728662"/>
                  </a:lnTo>
                  <a:lnTo>
                    <a:pt x="197644" y="650081"/>
                  </a:lnTo>
                  <a:lnTo>
                    <a:pt x="307181" y="576262"/>
                  </a:lnTo>
                  <a:lnTo>
                    <a:pt x="423863" y="492918"/>
                  </a:lnTo>
                  <a:lnTo>
                    <a:pt x="542925" y="392906"/>
                  </a:lnTo>
                  <a:lnTo>
                    <a:pt x="647700" y="307181"/>
                  </a:lnTo>
                  <a:lnTo>
                    <a:pt x="719138" y="238125"/>
                  </a:lnTo>
                  <a:lnTo>
                    <a:pt x="762000" y="190500"/>
                  </a:lnTo>
                  <a:lnTo>
                    <a:pt x="797719" y="147637"/>
                  </a:lnTo>
                  <a:lnTo>
                    <a:pt x="802481" y="130968"/>
                  </a:lnTo>
                  <a:lnTo>
                    <a:pt x="797719" y="111918"/>
                  </a:lnTo>
                  <a:lnTo>
                    <a:pt x="752475" y="73818"/>
                  </a:lnTo>
                  <a:lnTo>
                    <a:pt x="909638" y="0"/>
                  </a:lnTo>
                  <a:lnTo>
                    <a:pt x="1000125" y="57150"/>
                  </a:lnTo>
                  <a:lnTo>
                    <a:pt x="1057275" y="95250"/>
                  </a:lnTo>
                  <a:lnTo>
                    <a:pt x="1083469" y="121443"/>
                  </a:lnTo>
                  <a:lnTo>
                    <a:pt x="1104900" y="150018"/>
                  </a:lnTo>
                  <a:lnTo>
                    <a:pt x="1114425" y="178593"/>
                  </a:lnTo>
                  <a:lnTo>
                    <a:pt x="1109663" y="209550"/>
                  </a:lnTo>
                  <a:lnTo>
                    <a:pt x="1092994" y="230981"/>
                  </a:lnTo>
                  <a:lnTo>
                    <a:pt x="1007269" y="297656"/>
                  </a:lnTo>
                  <a:lnTo>
                    <a:pt x="933450" y="340518"/>
                  </a:lnTo>
                  <a:lnTo>
                    <a:pt x="890588" y="376237"/>
                  </a:lnTo>
                  <a:lnTo>
                    <a:pt x="740569" y="478631"/>
                  </a:lnTo>
                  <a:lnTo>
                    <a:pt x="559594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8">
              <a:extLst>
                <a:ext uri="{FF2B5EF4-FFF2-40B4-BE49-F238E27FC236}">
                  <a16:creationId xmlns:a16="http://schemas.microsoft.com/office/drawing/2014/main" id="{FD8E676E-2733-49DF-BACB-638EF12DBBF5}"/>
                </a:ext>
              </a:extLst>
            </p:cNvPr>
            <p:cNvSpPr/>
            <p:nvPr/>
          </p:nvSpPr>
          <p:spPr>
            <a:xfrm>
              <a:off x="3935413" y="3952875"/>
              <a:ext cx="698500" cy="1138238"/>
            </a:xfrm>
            <a:custGeom>
              <a:avLst/>
              <a:gdLst>
                <a:gd name="connsiteX0" fmla="*/ 692944 w 697707"/>
                <a:gd name="connsiteY0" fmla="*/ 792956 h 1138238"/>
                <a:gd name="connsiteX1" fmla="*/ 697707 w 697707"/>
                <a:gd name="connsiteY1" fmla="*/ 971550 h 1138238"/>
                <a:gd name="connsiteX2" fmla="*/ 692944 w 697707"/>
                <a:gd name="connsiteY2" fmla="*/ 1138238 h 1138238"/>
                <a:gd name="connsiteX3" fmla="*/ 464344 w 697707"/>
                <a:gd name="connsiteY3" fmla="*/ 1135856 h 1138238"/>
                <a:gd name="connsiteX4" fmla="*/ 471488 w 697707"/>
                <a:gd name="connsiteY4" fmla="*/ 1062038 h 1138238"/>
                <a:gd name="connsiteX5" fmla="*/ 476250 w 697707"/>
                <a:gd name="connsiteY5" fmla="*/ 978694 h 1138238"/>
                <a:gd name="connsiteX6" fmla="*/ 473869 w 697707"/>
                <a:gd name="connsiteY6" fmla="*/ 907256 h 1138238"/>
                <a:gd name="connsiteX7" fmla="*/ 473869 w 697707"/>
                <a:gd name="connsiteY7" fmla="*/ 819150 h 1138238"/>
                <a:gd name="connsiteX8" fmla="*/ 433388 w 697707"/>
                <a:gd name="connsiteY8" fmla="*/ 564356 h 1138238"/>
                <a:gd name="connsiteX9" fmla="*/ 433388 w 697707"/>
                <a:gd name="connsiteY9" fmla="*/ 516731 h 1138238"/>
                <a:gd name="connsiteX10" fmla="*/ 428625 w 697707"/>
                <a:gd name="connsiteY10" fmla="*/ 464344 h 1138238"/>
                <a:gd name="connsiteX11" fmla="*/ 414338 w 697707"/>
                <a:gd name="connsiteY11" fmla="*/ 426244 h 1138238"/>
                <a:gd name="connsiteX12" fmla="*/ 395288 w 697707"/>
                <a:gd name="connsiteY12" fmla="*/ 400050 h 1138238"/>
                <a:gd name="connsiteX13" fmla="*/ 350044 w 697707"/>
                <a:gd name="connsiteY13" fmla="*/ 357188 h 1138238"/>
                <a:gd name="connsiteX14" fmla="*/ 250032 w 697707"/>
                <a:gd name="connsiteY14" fmla="*/ 238125 h 1138238"/>
                <a:gd name="connsiteX15" fmla="*/ 190500 w 697707"/>
                <a:gd name="connsiteY15" fmla="*/ 173831 h 1138238"/>
                <a:gd name="connsiteX16" fmla="*/ 157163 w 697707"/>
                <a:gd name="connsiteY16" fmla="*/ 142875 h 1138238"/>
                <a:gd name="connsiteX17" fmla="*/ 133350 w 697707"/>
                <a:gd name="connsiteY17" fmla="*/ 126206 h 1138238"/>
                <a:gd name="connsiteX18" fmla="*/ 104775 w 697707"/>
                <a:gd name="connsiteY18" fmla="*/ 114300 h 1138238"/>
                <a:gd name="connsiteX19" fmla="*/ 0 w 697707"/>
                <a:gd name="connsiteY19" fmla="*/ 76200 h 1138238"/>
                <a:gd name="connsiteX20" fmla="*/ 78582 w 697707"/>
                <a:gd name="connsiteY20" fmla="*/ 0 h 1138238"/>
                <a:gd name="connsiteX21" fmla="*/ 216694 w 697707"/>
                <a:gd name="connsiteY21" fmla="*/ 54769 h 1138238"/>
                <a:gd name="connsiteX22" fmla="*/ 280988 w 697707"/>
                <a:gd name="connsiteY22" fmla="*/ 90488 h 1138238"/>
                <a:gd name="connsiteX23" fmla="*/ 340519 w 697707"/>
                <a:gd name="connsiteY23" fmla="*/ 123825 h 1138238"/>
                <a:gd name="connsiteX24" fmla="*/ 388144 w 697707"/>
                <a:gd name="connsiteY24" fmla="*/ 157163 h 1138238"/>
                <a:gd name="connsiteX25" fmla="*/ 438150 w 697707"/>
                <a:gd name="connsiteY25" fmla="*/ 195263 h 1138238"/>
                <a:gd name="connsiteX26" fmla="*/ 485775 w 697707"/>
                <a:gd name="connsiteY26" fmla="*/ 242888 h 1138238"/>
                <a:gd name="connsiteX27" fmla="*/ 526257 w 697707"/>
                <a:gd name="connsiteY27" fmla="*/ 292894 h 1138238"/>
                <a:gd name="connsiteX28" fmla="*/ 561975 w 697707"/>
                <a:gd name="connsiteY28" fmla="*/ 335756 h 1138238"/>
                <a:gd name="connsiteX29" fmla="*/ 602457 w 697707"/>
                <a:gd name="connsiteY29" fmla="*/ 388144 h 1138238"/>
                <a:gd name="connsiteX30" fmla="*/ 623888 w 697707"/>
                <a:gd name="connsiteY30" fmla="*/ 490538 h 1138238"/>
                <a:gd name="connsiteX31" fmla="*/ 652463 w 697707"/>
                <a:gd name="connsiteY31" fmla="*/ 554831 h 1138238"/>
                <a:gd name="connsiteX32" fmla="*/ 676275 w 697707"/>
                <a:gd name="connsiteY32" fmla="*/ 638175 h 1138238"/>
                <a:gd name="connsiteX33" fmla="*/ 683419 w 697707"/>
                <a:gd name="connsiteY33" fmla="*/ 685800 h 1138238"/>
                <a:gd name="connsiteX34" fmla="*/ 692944 w 697707"/>
                <a:gd name="connsiteY34" fmla="*/ 792956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97707" h="1138238">
                  <a:moveTo>
                    <a:pt x="692944" y="792956"/>
                  </a:moveTo>
                  <a:lnTo>
                    <a:pt x="697707" y="971550"/>
                  </a:lnTo>
                  <a:lnTo>
                    <a:pt x="692944" y="1138238"/>
                  </a:lnTo>
                  <a:lnTo>
                    <a:pt x="464344" y="1135856"/>
                  </a:lnTo>
                  <a:lnTo>
                    <a:pt x="471488" y="1062038"/>
                  </a:lnTo>
                  <a:lnTo>
                    <a:pt x="476250" y="978694"/>
                  </a:lnTo>
                  <a:cubicBezTo>
                    <a:pt x="475456" y="954881"/>
                    <a:pt x="474663" y="931069"/>
                    <a:pt x="473869" y="907256"/>
                  </a:cubicBezTo>
                  <a:lnTo>
                    <a:pt x="473869" y="819150"/>
                  </a:lnTo>
                  <a:lnTo>
                    <a:pt x="433388" y="564356"/>
                  </a:lnTo>
                  <a:lnTo>
                    <a:pt x="433388" y="516731"/>
                  </a:lnTo>
                  <a:lnTo>
                    <a:pt x="428625" y="464344"/>
                  </a:lnTo>
                  <a:lnTo>
                    <a:pt x="414338" y="426244"/>
                  </a:lnTo>
                  <a:lnTo>
                    <a:pt x="395288" y="400050"/>
                  </a:lnTo>
                  <a:lnTo>
                    <a:pt x="350044" y="357188"/>
                  </a:lnTo>
                  <a:lnTo>
                    <a:pt x="250032" y="238125"/>
                  </a:lnTo>
                  <a:lnTo>
                    <a:pt x="190500" y="173831"/>
                  </a:lnTo>
                  <a:lnTo>
                    <a:pt x="157163" y="142875"/>
                  </a:lnTo>
                  <a:lnTo>
                    <a:pt x="133350" y="126206"/>
                  </a:lnTo>
                  <a:lnTo>
                    <a:pt x="104775" y="114300"/>
                  </a:lnTo>
                  <a:lnTo>
                    <a:pt x="0" y="76200"/>
                  </a:lnTo>
                  <a:lnTo>
                    <a:pt x="78582" y="0"/>
                  </a:lnTo>
                  <a:lnTo>
                    <a:pt x="216694" y="54769"/>
                  </a:lnTo>
                  <a:lnTo>
                    <a:pt x="280988" y="90488"/>
                  </a:lnTo>
                  <a:lnTo>
                    <a:pt x="340519" y="123825"/>
                  </a:lnTo>
                  <a:lnTo>
                    <a:pt x="388144" y="157163"/>
                  </a:lnTo>
                  <a:lnTo>
                    <a:pt x="438150" y="195263"/>
                  </a:lnTo>
                  <a:lnTo>
                    <a:pt x="485775" y="242888"/>
                  </a:lnTo>
                  <a:lnTo>
                    <a:pt x="526257" y="292894"/>
                  </a:lnTo>
                  <a:lnTo>
                    <a:pt x="561975" y="335756"/>
                  </a:lnTo>
                  <a:lnTo>
                    <a:pt x="602457" y="388144"/>
                  </a:lnTo>
                  <a:lnTo>
                    <a:pt x="623888" y="490538"/>
                  </a:lnTo>
                  <a:lnTo>
                    <a:pt x="652463" y="554831"/>
                  </a:lnTo>
                  <a:lnTo>
                    <a:pt x="676275" y="638175"/>
                  </a:lnTo>
                  <a:lnTo>
                    <a:pt x="683419" y="685800"/>
                  </a:lnTo>
                  <a:lnTo>
                    <a:pt x="692944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BF4997AC-A2F0-474D-94D1-431424380CB9}"/>
                </a:ext>
              </a:extLst>
            </p:cNvPr>
            <p:cNvSpPr/>
            <p:nvPr/>
          </p:nvSpPr>
          <p:spPr>
            <a:xfrm>
              <a:off x="4037013" y="5029200"/>
              <a:ext cx="592137" cy="995363"/>
            </a:xfrm>
            <a:custGeom>
              <a:avLst/>
              <a:gdLst>
                <a:gd name="connsiteX0" fmla="*/ 273844 w 592931"/>
                <a:gd name="connsiteY0" fmla="*/ 404813 h 995363"/>
                <a:gd name="connsiteX1" fmla="*/ 311944 w 592931"/>
                <a:gd name="connsiteY1" fmla="*/ 300038 h 995363"/>
                <a:gd name="connsiteX2" fmla="*/ 335756 w 592931"/>
                <a:gd name="connsiteY2" fmla="*/ 214313 h 995363"/>
                <a:gd name="connsiteX3" fmla="*/ 354806 w 592931"/>
                <a:gd name="connsiteY3" fmla="*/ 130969 h 995363"/>
                <a:gd name="connsiteX4" fmla="*/ 373856 w 592931"/>
                <a:gd name="connsiteY4" fmla="*/ 0 h 995363"/>
                <a:gd name="connsiteX5" fmla="*/ 592931 w 592931"/>
                <a:gd name="connsiteY5" fmla="*/ 0 h 995363"/>
                <a:gd name="connsiteX6" fmla="*/ 590550 w 592931"/>
                <a:gd name="connsiteY6" fmla="*/ 95250 h 995363"/>
                <a:gd name="connsiteX7" fmla="*/ 578644 w 592931"/>
                <a:gd name="connsiteY7" fmla="*/ 178594 h 995363"/>
                <a:gd name="connsiteX8" fmla="*/ 542925 w 592931"/>
                <a:gd name="connsiteY8" fmla="*/ 328613 h 995363"/>
                <a:gd name="connsiteX9" fmla="*/ 504825 w 592931"/>
                <a:gd name="connsiteY9" fmla="*/ 464344 h 995363"/>
                <a:gd name="connsiteX10" fmla="*/ 454819 w 592931"/>
                <a:gd name="connsiteY10" fmla="*/ 600075 h 995363"/>
                <a:gd name="connsiteX11" fmla="*/ 404812 w 592931"/>
                <a:gd name="connsiteY11" fmla="*/ 702469 h 995363"/>
                <a:gd name="connsiteX12" fmla="*/ 330994 w 592931"/>
                <a:gd name="connsiteY12" fmla="*/ 800100 h 995363"/>
                <a:gd name="connsiteX13" fmla="*/ 242887 w 592931"/>
                <a:gd name="connsiteY13" fmla="*/ 902494 h 995363"/>
                <a:gd name="connsiteX14" fmla="*/ 183356 w 592931"/>
                <a:gd name="connsiteY14" fmla="*/ 962025 h 995363"/>
                <a:gd name="connsiteX15" fmla="*/ 145256 w 592931"/>
                <a:gd name="connsiteY15" fmla="*/ 983456 h 995363"/>
                <a:gd name="connsiteX16" fmla="*/ 107156 w 592931"/>
                <a:gd name="connsiteY16" fmla="*/ 995363 h 995363"/>
                <a:gd name="connsiteX17" fmla="*/ 76200 w 592931"/>
                <a:gd name="connsiteY17" fmla="*/ 995363 h 995363"/>
                <a:gd name="connsiteX18" fmla="*/ 59531 w 592931"/>
                <a:gd name="connsiteY18" fmla="*/ 990600 h 995363"/>
                <a:gd name="connsiteX19" fmla="*/ 45244 w 592931"/>
                <a:gd name="connsiteY19" fmla="*/ 978694 h 995363"/>
                <a:gd name="connsiteX20" fmla="*/ 38100 w 592931"/>
                <a:gd name="connsiteY20" fmla="*/ 952500 h 995363"/>
                <a:gd name="connsiteX21" fmla="*/ 38100 w 592931"/>
                <a:gd name="connsiteY21" fmla="*/ 921544 h 995363"/>
                <a:gd name="connsiteX22" fmla="*/ 0 w 592931"/>
                <a:gd name="connsiteY22" fmla="*/ 742950 h 995363"/>
                <a:gd name="connsiteX23" fmla="*/ 130969 w 592931"/>
                <a:gd name="connsiteY23" fmla="*/ 600075 h 995363"/>
                <a:gd name="connsiteX24" fmla="*/ 169069 w 592931"/>
                <a:gd name="connsiteY24" fmla="*/ 571500 h 995363"/>
                <a:gd name="connsiteX25" fmla="*/ 204787 w 592931"/>
                <a:gd name="connsiteY25" fmla="*/ 528638 h 995363"/>
                <a:gd name="connsiteX26" fmla="*/ 273844 w 592931"/>
                <a:gd name="connsiteY26" fmla="*/ 4048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92931" h="995363">
                  <a:moveTo>
                    <a:pt x="273844" y="404813"/>
                  </a:moveTo>
                  <a:lnTo>
                    <a:pt x="311944" y="300038"/>
                  </a:lnTo>
                  <a:lnTo>
                    <a:pt x="335756" y="214313"/>
                  </a:lnTo>
                  <a:lnTo>
                    <a:pt x="354806" y="130969"/>
                  </a:lnTo>
                  <a:lnTo>
                    <a:pt x="373856" y="0"/>
                  </a:lnTo>
                  <a:lnTo>
                    <a:pt x="592931" y="0"/>
                  </a:lnTo>
                  <a:cubicBezTo>
                    <a:pt x="592137" y="31750"/>
                    <a:pt x="591344" y="63500"/>
                    <a:pt x="590550" y="95250"/>
                  </a:cubicBezTo>
                  <a:lnTo>
                    <a:pt x="578644" y="178594"/>
                  </a:lnTo>
                  <a:lnTo>
                    <a:pt x="542925" y="328613"/>
                  </a:lnTo>
                  <a:lnTo>
                    <a:pt x="504825" y="464344"/>
                  </a:lnTo>
                  <a:lnTo>
                    <a:pt x="454819" y="600075"/>
                  </a:lnTo>
                  <a:lnTo>
                    <a:pt x="404812" y="702469"/>
                  </a:lnTo>
                  <a:lnTo>
                    <a:pt x="330994" y="800100"/>
                  </a:lnTo>
                  <a:lnTo>
                    <a:pt x="242887" y="902494"/>
                  </a:lnTo>
                  <a:lnTo>
                    <a:pt x="183356" y="962025"/>
                  </a:lnTo>
                  <a:lnTo>
                    <a:pt x="145256" y="983456"/>
                  </a:lnTo>
                  <a:lnTo>
                    <a:pt x="107156" y="995363"/>
                  </a:lnTo>
                  <a:lnTo>
                    <a:pt x="76200" y="995363"/>
                  </a:lnTo>
                  <a:lnTo>
                    <a:pt x="59531" y="990600"/>
                  </a:lnTo>
                  <a:lnTo>
                    <a:pt x="45244" y="978694"/>
                  </a:lnTo>
                  <a:lnTo>
                    <a:pt x="38100" y="952500"/>
                  </a:lnTo>
                  <a:lnTo>
                    <a:pt x="38100" y="921544"/>
                  </a:lnTo>
                  <a:lnTo>
                    <a:pt x="0" y="742950"/>
                  </a:lnTo>
                  <a:lnTo>
                    <a:pt x="130969" y="600075"/>
                  </a:lnTo>
                  <a:lnTo>
                    <a:pt x="169069" y="571500"/>
                  </a:lnTo>
                  <a:lnTo>
                    <a:pt x="204787" y="528638"/>
                  </a:lnTo>
                  <a:lnTo>
                    <a:pt x="273844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6AB5E2F8-B149-4455-8AC5-FF3253CB355C}"/>
                </a:ext>
              </a:extLst>
            </p:cNvPr>
            <p:cNvSpPr/>
            <p:nvPr/>
          </p:nvSpPr>
          <p:spPr>
            <a:xfrm>
              <a:off x="3827463" y="5437188"/>
              <a:ext cx="373062" cy="392112"/>
            </a:xfrm>
            <a:custGeom>
              <a:avLst/>
              <a:gdLst>
                <a:gd name="connsiteX0" fmla="*/ 128587 w 373856"/>
                <a:gd name="connsiteY0" fmla="*/ 71437 h 392906"/>
                <a:gd name="connsiteX1" fmla="*/ 257175 w 373856"/>
                <a:gd name="connsiteY1" fmla="*/ 173831 h 392906"/>
                <a:gd name="connsiteX2" fmla="*/ 276225 w 373856"/>
                <a:gd name="connsiteY2" fmla="*/ 188119 h 392906"/>
                <a:gd name="connsiteX3" fmla="*/ 292894 w 373856"/>
                <a:gd name="connsiteY3" fmla="*/ 200025 h 392906"/>
                <a:gd name="connsiteX4" fmla="*/ 307181 w 373856"/>
                <a:gd name="connsiteY4" fmla="*/ 200025 h 392906"/>
                <a:gd name="connsiteX5" fmla="*/ 373856 w 373856"/>
                <a:gd name="connsiteY5" fmla="*/ 180975 h 392906"/>
                <a:gd name="connsiteX6" fmla="*/ 235744 w 373856"/>
                <a:gd name="connsiteY6" fmla="*/ 392906 h 392906"/>
                <a:gd name="connsiteX7" fmla="*/ 209550 w 373856"/>
                <a:gd name="connsiteY7" fmla="*/ 340519 h 392906"/>
                <a:gd name="connsiteX8" fmla="*/ 159544 w 373856"/>
                <a:gd name="connsiteY8" fmla="*/ 254794 h 392906"/>
                <a:gd name="connsiteX9" fmla="*/ 119062 w 373856"/>
                <a:gd name="connsiteY9" fmla="*/ 195262 h 392906"/>
                <a:gd name="connsiteX10" fmla="*/ 73819 w 373856"/>
                <a:gd name="connsiteY10" fmla="*/ 133350 h 392906"/>
                <a:gd name="connsiteX11" fmla="*/ 30956 w 373856"/>
                <a:gd name="connsiteY11" fmla="*/ 83344 h 392906"/>
                <a:gd name="connsiteX12" fmla="*/ 16669 w 373856"/>
                <a:gd name="connsiteY12" fmla="*/ 61912 h 392906"/>
                <a:gd name="connsiteX13" fmla="*/ 4762 w 373856"/>
                <a:gd name="connsiteY13" fmla="*/ 42862 h 392906"/>
                <a:gd name="connsiteX14" fmla="*/ 0 w 373856"/>
                <a:gd name="connsiteY14" fmla="*/ 23812 h 392906"/>
                <a:gd name="connsiteX15" fmla="*/ 0 w 373856"/>
                <a:gd name="connsiteY15" fmla="*/ 7144 h 392906"/>
                <a:gd name="connsiteX16" fmla="*/ 9525 w 373856"/>
                <a:gd name="connsiteY16" fmla="*/ 0 h 392906"/>
                <a:gd name="connsiteX17" fmla="*/ 33337 w 373856"/>
                <a:gd name="connsiteY17" fmla="*/ 0 h 392906"/>
                <a:gd name="connsiteX18" fmla="*/ 64294 w 373856"/>
                <a:gd name="connsiteY18" fmla="*/ 14287 h 392906"/>
                <a:gd name="connsiteX19" fmla="*/ 128587 w 373856"/>
                <a:gd name="connsiteY19" fmla="*/ 71437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3856" h="392906">
                  <a:moveTo>
                    <a:pt x="128587" y="71437"/>
                  </a:moveTo>
                  <a:lnTo>
                    <a:pt x="257175" y="173831"/>
                  </a:lnTo>
                  <a:lnTo>
                    <a:pt x="276225" y="188119"/>
                  </a:lnTo>
                  <a:lnTo>
                    <a:pt x="292894" y="200025"/>
                  </a:lnTo>
                  <a:lnTo>
                    <a:pt x="307181" y="200025"/>
                  </a:lnTo>
                  <a:lnTo>
                    <a:pt x="373856" y="180975"/>
                  </a:lnTo>
                  <a:lnTo>
                    <a:pt x="235744" y="392906"/>
                  </a:lnTo>
                  <a:lnTo>
                    <a:pt x="209550" y="340519"/>
                  </a:lnTo>
                  <a:lnTo>
                    <a:pt x="159544" y="254794"/>
                  </a:lnTo>
                  <a:lnTo>
                    <a:pt x="119062" y="195262"/>
                  </a:lnTo>
                  <a:lnTo>
                    <a:pt x="73819" y="133350"/>
                  </a:lnTo>
                  <a:lnTo>
                    <a:pt x="30956" y="83344"/>
                  </a:lnTo>
                  <a:lnTo>
                    <a:pt x="16669" y="61912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33337" y="0"/>
                  </a:lnTo>
                  <a:lnTo>
                    <a:pt x="64294" y="14287"/>
                  </a:lnTo>
                  <a:lnTo>
                    <a:pt x="12858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8">
              <a:extLst>
                <a:ext uri="{FF2B5EF4-FFF2-40B4-BE49-F238E27FC236}">
                  <a16:creationId xmlns:a16="http://schemas.microsoft.com/office/drawing/2014/main" id="{871867CE-B6D9-4F8C-B44F-D360659AC75B}"/>
                </a:ext>
              </a:extLst>
            </p:cNvPr>
            <p:cNvSpPr/>
            <p:nvPr/>
          </p:nvSpPr>
          <p:spPr>
            <a:xfrm>
              <a:off x="3076575" y="4151313"/>
              <a:ext cx="1281113" cy="819150"/>
            </a:xfrm>
            <a:custGeom>
              <a:avLst/>
              <a:gdLst>
                <a:gd name="connsiteX0" fmla="*/ 897731 w 1281113"/>
                <a:gd name="connsiteY0" fmla="*/ 426244 h 819150"/>
                <a:gd name="connsiteX1" fmla="*/ 711994 w 1281113"/>
                <a:gd name="connsiteY1" fmla="*/ 545306 h 819150"/>
                <a:gd name="connsiteX2" fmla="*/ 588169 w 1281113"/>
                <a:gd name="connsiteY2" fmla="*/ 614362 h 819150"/>
                <a:gd name="connsiteX3" fmla="*/ 454819 w 1281113"/>
                <a:gd name="connsiteY3" fmla="*/ 681037 h 819150"/>
                <a:gd name="connsiteX4" fmla="*/ 333375 w 1281113"/>
                <a:gd name="connsiteY4" fmla="*/ 728662 h 819150"/>
                <a:gd name="connsiteX5" fmla="*/ 216694 w 1281113"/>
                <a:gd name="connsiteY5" fmla="*/ 773906 h 819150"/>
                <a:gd name="connsiteX6" fmla="*/ 92869 w 1281113"/>
                <a:gd name="connsiteY6" fmla="*/ 812006 h 819150"/>
                <a:gd name="connsiteX7" fmla="*/ 66675 w 1281113"/>
                <a:gd name="connsiteY7" fmla="*/ 816769 h 819150"/>
                <a:gd name="connsiteX8" fmla="*/ 50006 w 1281113"/>
                <a:gd name="connsiteY8" fmla="*/ 819150 h 819150"/>
                <a:gd name="connsiteX9" fmla="*/ 28575 w 1281113"/>
                <a:gd name="connsiteY9" fmla="*/ 819150 h 819150"/>
                <a:gd name="connsiteX10" fmla="*/ 9525 w 1281113"/>
                <a:gd name="connsiteY10" fmla="*/ 812006 h 819150"/>
                <a:gd name="connsiteX11" fmla="*/ 0 w 1281113"/>
                <a:gd name="connsiteY11" fmla="*/ 802481 h 819150"/>
                <a:gd name="connsiteX12" fmla="*/ 0 w 1281113"/>
                <a:gd name="connsiteY12" fmla="*/ 783431 h 819150"/>
                <a:gd name="connsiteX13" fmla="*/ 14288 w 1281113"/>
                <a:gd name="connsiteY13" fmla="*/ 766762 h 819150"/>
                <a:gd name="connsiteX14" fmla="*/ 52388 w 1281113"/>
                <a:gd name="connsiteY14" fmla="*/ 745331 h 819150"/>
                <a:gd name="connsiteX15" fmla="*/ 226219 w 1281113"/>
                <a:gd name="connsiteY15" fmla="*/ 659606 h 819150"/>
                <a:gd name="connsiteX16" fmla="*/ 400050 w 1281113"/>
                <a:gd name="connsiteY16" fmla="*/ 561975 h 819150"/>
                <a:gd name="connsiteX17" fmla="*/ 554831 w 1281113"/>
                <a:gd name="connsiteY17" fmla="*/ 469106 h 819150"/>
                <a:gd name="connsiteX18" fmla="*/ 692944 w 1281113"/>
                <a:gd name="connsiteY18" fmla="*/ 373856 h 819150"/>
                <a:gd name="connsiteX19" fmla="*/ 864394 w 1281113"/>
                <a:gd name="connsiteY19" fmla="*/ 247650 h 819150"/>
                <a:gd name="connsiteX20" fmla="*/ 995363 w 1281113"/>
                <a:gd name="connsiteY20" fmla="*/ 140494 h 819150"/>
                <a:gd name="connsiteX21" fmla="*/ 1152525 w 1281113"/>
                <a:gd name="connsiteY21" fmla="*/ 0 h 819150"/>
                <a:gd name="connsiteX22" fmla="*/ 1281113 w 1281113"/>
                <a:gd name="connsiteY22" fmla="*/ 123825 h 819150"/>
                <a:gd name="connsiteX23" fmla="*/ 1188244 w 1281113"/>
                <a:gd name="connsiteY23" fmla="*/ 202406 h 819150"/>
                <a:gd name="connsiteX24" fmla="*/ 1069181 w 1281113"/>
                <a:gd name="connsiteY24" fmla="*/ 302419 h 819150"/>
                <a:gd name="connsiteX25" fmla="*/ 957263 w 1281113"/>
                <a:gd name="connsiteY25" fmla="*/ 388144 h 819150"/>
                <a:gd name="connsiteX26" fmla="*/ 897731 w 1281113"/>
                <a:gd name="connsiteY26" fmla="*/ 4262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1113" h="819150">
                  <a:moveTo>
                    <a:pt x="897731" y="426244"/>
                  </a:moveTo>
                  <a:lnTo>
                    <a:pt x="711994" y="545306"/>
                  </a:lnTo>
                  <a:lnTo>
                    <a:pt x="588169" y="614362"/>
                  </a:lnTo>
                  <a:lnTo>
                    <a:pt x="454819" y="681037"/>
                  </a:lnTo>
                  <a:lnTo>
                    <a:pt x="333375" y="728662"/>
                  </a:lnTo>
                  <a:lnTo>
                    <a:pt x="216694" y="773906"/>
                  </a:lnTo>
                  <a:lnTo>
                    <a:pt x="92869" y="812006"/>
                  </a:lnTo>
                  <a:lnTo>
                    <a:pt x="66675" y="816769"/>
                  </a:lnTo>
                  <a:lnTo>
                    <a:pt x="50006" y="819150"/>
                  </a:lnTo>
                  <a:lnTo>
                    <a:pt x="28575" y="819150"/>
                  </a:lnTo>
                  <a:lnTo>
                    <a:pt x="9525" y="812006"/>
                  </a:lnTo>
                  <a:lnTo>
                    <a:pt x="0" y="802481"/>
                  </a:lnTo>
                  <a:lnTo>
                    <a:pt x="0" y="783431"/>
                  </a:lnTo>
                  <a:lnTo>
                    <a:pt x="14288" y="766762"/>
                  </a:lnTo>
                  <a:lnTo>
                    <a:pt x="52388" y="745331"/>
                  </a:lnTo>
                  <a:lnTo>
                    <a:pt x="226219" y="659606"/>
                  </a:lnTo>
                  <a:lnTo>
                    <a:pt x="400050" y="561975"/>
                  </a:lnTo>
                  <a:lnTo>
                    <a:pt x="554831" y="469106"/>
                  </a:lnTo>
                  <a:lnTo>
                    <a:pt x="692944" y="373856"/>
                  </a:lnTo>
                  <a:lnTo>
                    <a:pt x="864394" y="247650"/>
                  </a:lnTo>
                  <a:lnTo>
                    <a:pt x="995363" y="140494"/>
                  </a:lnTo>
                  <a:lnTo>
                    <a:pt x="1152525" y="0"/>
                  </a:lnTo>
                  <a:lnTo>
                    <a:pt x="1281113" y="123825"/>
                  </a:lnTo>
                  <a:lnTo>
                    <a:pt x="1188244" y="202406"/>
                  </a:lnTo>
                  <a:lnTo>
                    <a:pt x="1069181" y="302419"/>
                  </a:lnTo>
                  <a:lnTo>
                    <a:pt x="957263" y="388144"/>
                  </a:lnTo>
                  <a:lnTo>
                    <a:pt x="897731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9">
              <a:extLst>
                <a:ext uri="{FF2B5EF4-FFF2-40B4-BE49-F238E27FC236}">
                  <a16:creationId xmlns:a16="http://schemas.microsoft.com/office/drawing/2014/main" id="{88B1714D-4B71-4DBF-B4A4-C3B1CF2F92D7}"/>
                </a:ext>
              </a:extLst>
            </p:cNvPr>
            <p:cNvSpPr/>
            <p:nvPr/>
          </p:nvSpPr>
          <p:spPr>
            <a:xfrm>
              <a:off x="2857500" y="4462463"/>
              <a:ext cx="1619250" cy="1203325"/>
            </a:xfrm>
            <a:custGeom>
              <a:avLst/>
              <a:gdLst>
                <a:gd name="connsiteX0" fmla="*/ 1095375 w 1619250"/>
                <a:gd name="connsiteY0" fmla="*/ 683418 h 1202531"/>
                <a:gd name="connsiteX1" fmla="*/ 885825 w 1619250"/>
                <a:gd name="connsiteY1" fmla="*/ 823912 h 1202531"/>
                <a:gd name="connsiteX2" fmla="*/ 738188 w 1619250"/>
                <a:gd name="connsiteY2" fmla="*/ 909637 h 1202531"/>
                <a:gd name="connsiteX3" fmla="*/ 573881 w 1619250"/>
                <a:gd name="connsiteY3" fmla="*/ 995362 h 1202531"/>
                <a:gd name="connsiteX4" fmla="*/ 409575 w 1619250"/>
                <a:gd name="connsiteY4" fmla="*/ 1073943 h 1202531"/>
                <a:gd name="connsiteX5" fmla="*/ 257175 w 1619250"/>
                <a:gd name="connsiteY5" fmla="*/ 1135856 h 1202531"/>
                <a:gd name="connsiteX6" fmla="*/ 119063 w 1619250"/>
                <a:gd name="connsiteY6" fmla="*/ 1181100 h 1202531"/>
                <a:gd name="connsiteX7" fmla="*/ 47625 w 1619250"/>
                <a:gd name="connsiteY7" fmla="*/ 1202531 h 1202531"/>
                <a:gd name="connsiteX8" fmla="*/ 26194 w 1619250"/>
                <a:gd name="connsiteY8" fmla="*/ 1202531 h 1202531"/>
                <a:gd name="connsiteX9" fmla="*/ 7144 w 1619250"/>
                <a:gd name="connsiteY9" fmla="*/ 1193006 h 1202531"/>
                <a:gd name="connsiteX10" fmla="*/ 0 w 1619250"/>
                <a:gd name="connsiteY10" fmla="*/ 1181100 h 1202531"/>
                <a:gd name="connsiteX11" fmla="*/ 0 w 1619250"/>
                <a:gd name="connsiteY11" fmla="*/ 1169193 h 1202531"/>
                <a:gd name="connsiteX12" fmla="*/ 11906 w 1619250"/>
                <a:gd name="connsiteY12" fmla="*/ 1152525 h 1202531"/>
                <a:gd name="connsiteX13" fmla="*/ 35719 w 1619250"/>
                <a:gd name="connsiteY13" fmla="*/ 1131093 h 1202531"/>
                <a:gd name="connsiteX14" fmla="*/ 119063 w 1619250"/>
                <a:gd name="connsiteY14" fmla="*/ 1100137 h 1202531"/>
                <a:gd name="connsiteX15" fmla="*/ 252413 w 1619250"/>
                <a:gd name="connsiteY15" fmla="*/ 1040606 h 1202531"/>
                <a:gd name="connsiteX16" fmla="*/ 395288 w 1619250"/>
                <a:gd name="connsiteY16" fmla="*/ 964406 h 1202531"/>
                <a:gd name="connsiteX17" fmla="*/ 526256 w 1619250"/>
                <a:gd name="connsiteY17" fmla="*/ 885825 h 1202531"/>
                <a:gd name="connsiteX18" fmla="*/ 690563 w 1619250"/>
                <a:gd name="connsiteY18" fmla="*/ 778668 h 1202531"/>
                <a:gd name="connsiteX19" fmla="*/ 831056 w 1619250"/>
                <a:gd name="connsiteY19" fmla="*/ 671512 h 1202531"/>
                <a:gd name="connsiteX20" fmla="*/ 938213 w 1619250"/>
                <a:gd name="connsiteY20" fmla="*/ 588168 h 1202531"/>
                <a:gd name="connsiteX21" fmla="*/ 1059656 w 1619250"/>
                <a:gd name="connsiteY21" fmla="*/ 488156 h 1202531"/>
                <a:gd name="connsiteX22" fmla="*/ 1221581 w 1619250"/>
                <a:gd name="connsiteY22" fmla="*/ 340518 h 1202531"/>
                <a:gd name="connsiteX23" fmla="*/ 1371600 w 1619250"/>
                <a:gd name="connsiteY23" fmla="*/ 195262 h 1202531"/>
                <a:gd name="connsiteX24" fmla="*/ 1564481 w 1619250"/>
                <a:gd name="connsiteY24" fmla="*/ 0 h 1202531"/>
                <a:gd name="connsiteX25" fmla="*/ 1619250 w 1619250"/>
                <a:gd name="connsiteY25" fmla="*/ 290512 h 1202531"/>
                <a:gd name="connsiteX26" fmla="*/ 1526381 w 1619250"/>
                <a:gd name="connsiteY26" fmla="*/ 350043 h 1202531"/>
                <a:gd name="connsiteX27" fmla="*/ 1421606 w 1619250"/>
                <a:gd name="connsiteY27" fmla="*/ 440531 h 1202531"/>
                <a:gd name="connsiteX28" fmla="*/ 1281113 w 1619250"/>
                <a:gd name="connsiteY28" fmla="*/ 547687 h 1202531"/>
                <a:gd name="connsiteX29" fmla="*/ 1095375 w 1619250"/>
                <a:gd name="connsiteY29" fmla="*/ 68341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19250" h="1202531">
                  <a:moveTo>
                    <a:pt x="1095375" y="683418"/>
                  </a:moveTo>
                  <a:lnTo>
                    <a:pt x="885825" y="823912"/>
                  </a:lnTo>
                  <a:lnTo>
                    <a:pt x="738188" y="909637"/>
                  </a:lnTo>
                  <a:lnTo>
                    <a:pt x="573881" y="995362"/>
                  </a:lnTo>
                  <a:lnTo>
                    <a:pt x="409575" y="1073943"/>
                  </a:lnTo>
                  <a:lnTo>
                    <a:pt x="257175" y="1135856"/>
                  </a:lnTo>
                  <a:lnTo>
                    <a:pt x="119063" y="1181100"/>
                  </a:lnTo>
                  <a:lnTo>
                    <a:pt x="47625" y="1202531"/>
                  </a:lnTo>
                  <a:lnTo>
                    <a:pt x="26194" y="1202531"/>
                  </a:lnTo>
                  <a:lnTo>
                    <a:pt x="7144" y="1193006"/>
                  </a:lnTo>
                  <a:lnTo>
                    <a:pt x="0" y="1181100"/>
                  </a:lnTo>
                  <a:lnTo>
                    <a:pt x="0" y="1169193"/>
                  </a:lnTo>
                  <a:lnTo>
                    <a:pt x="11906" y="1152525"/>
                  </a:lnTo>
                  <a:lnTo>
                    <a:pt x="35719" y="1131093"/>
                  </a:lnTo>
                  <a:lnTo>
                    <a:pt x="119063" y="1100137"/>
                  </a:lnTo>
                  <a:lnTo>
                    <a:pt x="252413" y="1040606"/>
                  </a:lnTo>
                  <a:lnTo>
                    <a:pt x="395288" y="964406"/>
                  </a:lnTo>
                  <a:lnTo>
                    <a:pt x="526256" y="885825"/>
                  </a:lnTo>
                  <a:lnTo>
                    <a:pt x="690563" y="778668"/>
                  </a:lnTo>
                  <a:lnTo>
                    <a:pt x="831056" y="671512"/>
                  </a:lnTo>
                  <a:lnTo>
                    <a:pt x="938213" y="588168"/>
                  </a:lnTo>
                  <a:lnTo>
                    <a:pt x="1059656" y="488156"/>
                  </a:lnTo>
                  <a:lnTo>
                    <a:pt x="1221581" y="340518"/>
                  </a:lnTo>
                  <a:lnTo>
                    <a:pt x="1371600" y="195262"/>
                  </a:lnTo>
                  <a:lnTo>
                    <a:pt x="1564481" y="0"/>
                  </a:lnTo>
                  <a:lnTo>
                    <a:pt x="1619250" y="290512"/>
                  </a:lnTo>
                  <a:lnTo>
                    <a:pt x="1526381" y="350043"/>
                  </a:lnTo>
                  <a:lnTo>
                    <a:pt x="1421606" y="440531"/>
                  </a:lnTo>
                  <a:lnTo>
                    <a:pt x="1281113" y="547687"/>
                  </a:lnTo>
                  <a:lnTo>
                    <a:pt x="10953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1">
              <a:extLst>
                <a:ext uri="{FF2B5EF4-FFF2-40B4-BE49-F238E27FC236}">
                  <a16:creationId xmlns:a16="http://schemas.microsoft.com/office/drawing/2014/main" id="{A2C2A89E-8110-47E6-96CE-CF3347C64382}"/>
                </a:ext>
              </a:extLst>
            </p:cNvPr>
            <p:cNvSpPr/>
            <p:nvPr/>
          </p:nvSpPr>
          <p:spPr>
            <a:xfrm>
              <a:off x="4471988" y="3667125"/>
              <a:ext cx="769937" cy="820738"/>
            </a:xfrm>
            <a:custGeom>
              <a:avLst/>
              <a:gdLst>
                <a:gd name="connsiteX0" fmla="*/ 428625 w 769143"/>
                <a:gd name="connsiteY0" fmla="*/ 595313 h 821531"/>
                <a:gd name="connsiteX1" fmla="*/ 38100 w 769143"/>
                <a:gd name="connsiteY1" fmla="*/ 821531 h 821531"/>
                <a:gd name="connsiteX2" fmla="*/ 0 w 769143"/>
                <a:gd name="connsiteY2" fmla="*/ 731044 h 821531"/>
                <a:gd name="connsiteX3" fmla="*/ 109537 w 769143"/>
                <a:gd name="connsiteY3" fmla="*/ 642938 h 821531"/>
                <a:gd name="connsiteX4" fmla="*/ 233362 w 769143"/>
                <a:gd name="connsiteY4" fmla="*/ 533400 h 821531"/>
                <a:gd name="connsiteX5" fmla="*/ 323850 w 769143"/>
                <a:gd name="connsiteY5" fmla="*/ 452438 h 821531"/>
                <a:gd name="connsiteX6" fmla="*/ 354806 w 769143"/>
                <a:gd name="connsiteY6" fmla="*/ 419100 h 821531"/>
                <a:gd name="connsiteX7" fmla="*/ 392906 w 769143"/>
                <a:gd name="connsiteY7" fmla="*/ 369094 h 821531"/>
                <a:gd name="connsiteX8" fmla="*/ 409575 w 769143"/>
                <a:gd name="connsiteY8" fmla="*/ 335756 h 821531"/>
                <a:gd name="connsiteX9" fmla="*/ 423862 w 769143"/>
                <a:gd name="connsiteY9" fmla="*/ 297656 h 821531"/>
                <a:gd name="connsiteX10" fmla="*/ 431006 w 769143"/>
                <a:gd name="connsiteY10" fmla="*/ 257175 h 821531"/>
                <a:gd name="connsiteX11" fmla="*/ 433387 w 769143"/>
                <a:gd name="connsiteY11" fmla="*/ 223838 h 821531"/>
                <a:gd name="connsiteX12" fmla="*/ 433387 w 769143"/>
                <a:gd name="connsiteY12" fmla="*/ 200025 h 821531"/>
                <a:gd name="connsiteX13" fmla="*/ 428625 w 769143"/>
                <a:gd name="connsiteY13" fmla="*/ 157163 h 821531"/>
                <a:gd name="connsiteX14" fmla="*/ 407193 w 769143"/>
                <a:gd name="connsiteY14" fmla="*/ 97631 h 821531"/>
                <a:gd name="connsiteX15" fmla="*/ 385762 w 769143"/>
                <a:gd name="connsiteY15" fmla="*/ 57150 h 821531"/>
                <a:gd name="connsiteX16" fmla="*/ 369093 w 769143"/>
                <a:gd name="connsiteY16" fmla="*/ 40481 h 821531"/>
                <a:gd name="connsiteX17" fmla="*/ 364331 w 769143"/>
                <a:gd name="connsiteY17" fmla="*/ 26194 h 821531"/>
                <a:gd name="connsiteX18" fmla="*/ 364331 w 769143"/>
                <a:gd name="connsiteY18" fmla="*/ 9525 h 821531"/>
                <a:gd name="connsiteX19" fmla="*/ 376237 w 769143"/>
                <a:gd name="connsiteY19" fmla="*/ 2381 h 821531"/>
                <a:gd name="connsiteX20" fmla="*/ 402431 w 769143"/>
                <a:gd name="connsiteY20" fmla="*/ 0 h 821531"/>
                <a:gd name="connsiteX21" fmla="*/ 438150 w 769143"/>
                <a:gd name="connsiteY21" fmla="*/ 7144 h 821531"/>
                <a:gd name="connsiteX22" fmla="*/ 481012 w 769143"/>
                <a:gd name="connsiteY22" fmla="*/ 26194 h 821531"/>
                <a:gd name="connsiteX23" fmla="*/ 523875 w 769143"/>
                <a:gd name="connsiteY23" fmla="*/ 47625 h 821531"/>
                <a:gd name="connsiteX24" fmla="*/ 571500 w 769143"/>
                <a:gd name="connsiteY24" fmla="*/ 76200 h 821531"/>
                <a:gd name="connsiteX25" fmla="*/ 607218 w 769143"/>
                <a:gd name="connsiteY25" fmla="*/ 100013 h 821531"/>
                <a:gd name="connsiteX26" fmla="*/ 633412 w 769143"/>
                <a:gd name="connsiteY26" fmla="*/ 123825 h 821531"/>
                <a:gd name="connsiteX27" fmla="*/ 661987 w 769143"/>
                <a:gd name="connsiteY27" fmla="*/ 152400 h 821531"/>
                <a:gd name="connsiteX28" fmla="*/ 685800 w 769143"/>
                <a:gd name="connsiteY28" fmla="*/ 180975 h 821531"/>
                <a:gd name="connsiteX29" fmla="*/ 709612 w 769143"/>
                <a:gd name="connsiteY29" fmla="*/ 216694 h 821531"/>
                <a:gd name="connsiteX30" fmla="*/ 738187 w 769143"/>
                <a:gd name="connsiteY30" fmla="*/ 266700 h 821531"/>
                <a:gd name="connsiteX31" fmla="*/ 757237 w 769143"/>
                <a:gd name="connsiteY31" fmla="*/ 295275 h 821531"/>
                <a:gd name="connsiteX32" fmla="*/ 769143 w 769143"/>
                <a:gd name="connsiteY32" fmla="*/ 328613 h 821531"/>
                <a:gd name="connsiteX33" fmla="*/ 769143 w 769143"/>
                <a:gd name="connsiteY33" fmla="*/ 359569 h 821531"/>
                <a:gd name="connsiteX34" fmla="*/ 759618 w 769143"/>
                <a:gd name="connsiteY34" fmla="*/ 395288 h 821531"/>
                <a:gd name="connsiteX35" fmla="*/ 740568 w 769143"/>
                <a:gd name="connsiteY35" fmla="*/ 421481 h 821531"/>
                <a:gd name="connsiteX36" fmla="*/ 681037 w 769143"/>
                <a:gd name="connsiteY36" fmla="*/ 452438 h 821531"/>
                <a:gd name="connsiteX37" fmla="*/ 554831 w 769143"/>
                <a:gd name="connsiteY37" fmla="*/ 526256 h 821531"/>
                <a:gd name="connsiteX38" fmla="*/ 428625 w 769143"/>
                <a:gd name="connsiteY38" fmla="*/ 595313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69143" h="821531">
                  <a:moveTo>
                    <a:pt x="428625" y="595313"/>
                  </a:moveTo>
                  <a:lnTo>
                    <a:pt x="38100" y="821531"/>
                  </a:lnTo>
                  <a:lnTo>
                    <a:pt x="0" y="731044"/>
                  </a:lnTo>
                  <a:lnTo>
                    <a:pt x="109537" y="642938"/>
                  </a:lnTo>
                  <a:lnTo>
                    <a:pt x="233362" y="533400"/>
                  </a:lnTo>
                  <a:lnTo>
                    <a:pt x="323850" y="452438"/>
                  </a:lnTo>
                  <a:lnTo>
                    <a:pt x="354806" y="419100"/>
                  </a:lnTo>
                  <a:lnTo>
                    <a:pt x="392906" y="369094"/>
                  </a:lnTo>
                  <a:lnTo>
                    <a:pt x="409575" y="335756"/>
                  </a:lnTo>
                  <a:lnTo>
                    <a:pt x="423862" y="297656"/>
                  </a:lnTo>
                  <a:lnTo>
                    <a:pt x="431006" y="257175"/>
                  </a:lnTo>
                  <a:lnTo>
                    <a:pt x="433387" y="223838"/>
                  </a:lnTo>
                  <a:lnTo>
                    <a:pt x="433387" y="200025"/>
                  </a:lnTo>
                  <a:lnTo>
                    <a:pt x="428625" y="157163"/>
                  </a:lnTo>
                  <a:lnTo>
                    <a:pt x="407193" y="97631"/>
                  </a:lnTo>
                  <a:lnTo>
                    <a:pt x="385762" y="57150"/>
                  </a:lnTo>
                  <a:lnTo>
                    <a:pt x="369093" y="40481"/>
                  </a:lnTo>
                  <a:lnTo>
                    <a:pt x="364331" y="26194"/>
                  </a:lnTo>
                  <a:lnTo>
                    <a:pt x="364331" y="9525"/>
                  </a:lnTo>
                  <a:lnTo>
                    <a:pt x="376237" y="2381"/>
                  </a:lnTo>
                  <a:lnTo>
                    <a:pt x="402431" y="0"/>
                  </a:lnTo>
                  <a:lnTo>
                    <a:pt x="438150" y="7144"/>
                  </a:lnTo>
                  <a:lnTo>
                    <a:pt x="481012" y="26194"/>
                  </a:lnTo>
                  <a:lnTo>
                    <a:pt x="523875" y="47625"/>
                  </a:lnTo>
                  <a:lnTo>
                    <a:pt x="571500" y="76200"/>
                  </a:lnTo>
                  <a:lnTo>
                    <a:pt x="607218" y="100013"/>
                  </a:lnTo>
                  <a:lnTo>
                    <a:pt x="633412" y="123825"/>
                  </a:lnTo>
                  <a:lnTo>
                    <a:pt x="661987" y="152400"/>
                  </a:lnTo>
                  <a:lnTo>
                    <a:pt x="685800" y="180975"/>
                  </a:lnTo>
                  <a:lnTo>
                    <a:pt x="709612" y="216694"/>
                  </a:lnTo>
                  <a:lnTo>
                    <a:pt x="738187" y="266700"/>
                  </a:lnTo>
                  <a:lnTo>
                    <a:pt x="757237" y="295275"/>
                  </a:lnTo>
                  <a:lnTo>
                    <a:pt x="769143" y="328613"/>
                  </a:lnTo>
                  <a:lnTo>
                    <a:pt x="769143" y="359569"/>
                  </a:lnTo>
                  <a:lnTo>
                    <a:pt x="759618" y="395288"/>
                  </a:lnTo>
                  <a:lnTo>
                    <a:pt x="740568" y="421481"/>
                  </a:lnTo>
                  <a:lnTo>
                    <a:pt x="681037" y="452438"/>
                  </a:lnTo>
                  <a:lnTo>
                    <a:pt x="554831" y="526256"/>
                  </a:lnTo>
                  <a:lnTo>
                    <a:pt x="428625" y="595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FF6C70C1-5A36-4D5D-9990-CF1C0E2B0B37}"/>
                </a:ext>
              </a:extLst>
            </p:cNvPr>
            <p:cNvSpPr/>
            <p:nvPr/>
          </p:nvSpPr>
          <p:spPr>
            <a:xfrm>
              <a:off x="4519613" y="4503738"/>
              <a:ext cx="1052512" cy="676275"/>
            </a:xfrm>
            <a:custGeom>
              <a:avLst/>
              <a:gdLst>
                <a:gd name="connsiteX0" fmla="*/ 652462 w 1052512"/>
                <a:gd name="connsiteY0" fmla="*/ 452437 h 676275"/>
                <a:gd name="connsiteX1" fmla="*/ 547687 w 1052512"/>
                <a:gd name="connsiteY1" fmla="*/ 347662 h 676275"/>
                <a:gd name="connsiteX2" fmla="*/ 500062 w 1052512"/>
                <a:gd name="connsiteY2" fmla="*/ 302419 h 676275"/>
                <a:gd name="connsiteX3" fmla="*/ 442912 w 1052512"/>
                <a:gd name="connsiteY3" fmla="*/ 261937 h 676275"/>
                <a:gd name="connsiteX4" fmla="*/ 359568 w 1052512"/>
                <a:gd name="connsiteY4" fmla="*/ 214312 h 676275"/>
                <a:gd name="connsiteX5" fmla="*/ 276225 w 1052512"/>
                <a:gd name="connsiteY5" fmla="*/ 169069 h 676275"/>
                <a:gd name="connsiteX6" fmla="*/ 157162 w 1052512"/>
                <a:gd name="connsiteY6" fmla="*/ 114300 h 676275"/>
                <a:gd name="connsiteX7" fmla="*/ 14287 w 1052512"/>
                <a:gd name="connsiteY7" fmla="*/ 66675 h 676275"/>
                <a:gd name="connsiteX8" fmla="*/ 0 w 1052512"/>
                <a:gd name="connsiteY8" fmla="*/ 0 h 676275"/>
                <a:gd name="connsiteX9" fmla="*/ 97631 w 1052512"/>
                <a:gd name="connsiteY9" fmla="*/ 4762 h 676275"/>
                <a:gd name="connsiteX10" fmla="*/ 178593 w 1052512"/>
                <a:gd name="connsiteY10" fmla="*/ 19050 h 676275"/>
                <a:gd name="connsiteX11" fmla="*/ 276225 w 1052512"/>
                <a:gd name="connsiteY11" fmla="*/ 38100 h 676275"/>
                <a:gd name="connsiteX12" fmla="*/ 369093 w 1052512"/>
                <a:gd name="connsiteY12" fmla="*/ 59531 h 676275"/>
                <a:gd name="connsiteX13" fmla="*/ 459581 w 1052512"/>
                <a:gd name="connsiteY13" fmla="*/ 85725 h 676275"/>
                <a:gd name="connsiteX14" fmla="*/ 569118 w 1052512"/>
                <a:gd name="connsiteY14" fmla="*/ 126206 h 676275"/>
                <a:gd name="connsiteX15" fmla="*/ 642937 w 1052512"/>
                <a:gd name="connsiteY15" fmla="*/ 159544 h 676275"/>
                <a:gd name="connsiteX16" fmla="*/ 716756 w 1052512"/>
                <a:gd name="connsiteY16" fmla="*/ 197644 h 676275"/>
                <a:gd name="connsiteX17" fmla="*/ 795337 w 1052512"/>
                <a:gd name="connsiteY17" fmla="*/ 242887 h 676275"/>
                <a:gd name="connsiteX18" fmla="*/ 866775 w 1052512"/>
                <a:gd name="connsiteY18" fmla="*/ 292894 h 676275"/>
                <a:gd name="connsiteX19" fmla="*/ 921543 w 1052512"/>
                <a:gd name="connsiteY19" fmla="*/ 342900 h 676275"/>
                <a:gd name="connsiteX20" fmla="*/ 966787 w 1052512"/>
                <a:gd name="connsiteY20" fmla="*/ 392906 h 676275"/>
                <a:gd name="connsiteX21" fmla="*/ 1004887 w 1052512"/>
                <a:gd name="connsiteY21" fmla="*/ 442912 h 676275"/>
                <a:gd name="connsiteX22" fmla="*/ 1028700 w 1052512"/>
                <a:gd name="connsiteY22" fmla="*/ 488156 h 676275"/>
                <a:gd name="connsiteX23" fmla="*/ 1047750 w 1052512"/>
                <a:gd name="connsiteY23" fmla="*/ 528637 h 676275"/>
                <a:gd name="connsiteX24" fmla="*/ 1052512 w 1052512"/>
                <a:gd name="connsiteY24" fmla="*/ 564356 h 676275"/>
                <a:gd name="connsiteX25" fmla="*/ 1047750 w 1052512"/>
                <a:gd name="connsiteY25" fmla="*/ 614362 h 676275"/>
                <a:gd name="connsiteX26" fmla="*/ 1031081 w 1052512"/>
                <a:gd name="connsiteY26" fmla="*/ 645319 h 676275"/>
                <a:gd name="connsiteX27" fmla="*/ 1007268 w 1052512"/>
                <a:gd name="connsiteY27" fmla="*/ 664369 h 676275"/>
                <a:gd name="connsiteX28" fmla="*/ 985837 w 1052512"/>
                <a:gd name="connsiteY28" fmla="*/ 671512 h 676275"/>
                <a:gd name="connsiteX29" fmla="*/ 957262 w 1052512"/>
                <a:gd name="connsiteY29" fmla="*/ 676275 h 676275"/>
                <a:gd name="connsiteX30" fmla="*/ 921543 w 1052512"/>
                <a:gd name="connsiteY30" fmla="*/ 669131 h 676275"/>
                <a:gd name="connsiteX31" fmla="*/ 876300 w 1052512"/>
                <a:gd name="connsiteY31" fmla="*/ 654844 h 676275"/>
                <a:gd name="connsiteX32" fmla="*/ 826293 w 1052512"/>
                <a:gd name="connsiteY32" fmla="*/ 623887 h 676275"/>
                <a:gd name="connsiteX33" fmla="*/ 747712 w 1052512"/>
                <a:gd name="connsiteY33" fmla="*/ 547687 h 676275"/>
                <a:gd name="connsiteX34" fmla="*/ 652462 w 1052512"/>
                <a:gd name="connsiteY34" fmla="*/ 452437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52512" h="676275">
                  <a:moveTo>
                    <a:pt x="652462" y="452437"/>
                  </a:moveTo>
                  <a:lnTo>
                    <a:pt x="547687" y="347662"/>
                  </a:lnTo>
                  <a:lnTo>
                    <a:pt x="500062" y="302419"/>
                  </a:lnTo>
                  <a:lnTo>
                    <a:pt x="442912" y="261937"/>
                  </a:lnTo>
                  <a:lnTo>
                    <a:pt x="359568" y="214312"/>
                  </a:lnTo>
                  <a:lnTo>
                    <a:pt x="276225" y="169069"/>
                  </a:lnTo>
                  <a:lnTo>
                    <a:pt x="157162" y="114300"/>
                  </a:lnTo>
                  <a:lnTo>
                    <a:pt x="14287" y="66675"/>
                  </a:lnTo>
                  <a:lnTo>
                    <a:pt x="0" y="0"/>
                  </a:lnTo>
                  <a:lnTo>
                    <a:pt x="97631" y="4762"/>
                  </a:lnTo>
                  <a:lnTo>
                    <a:pt x="178593" y="19050"/>
                  </a:lnTo>
                  <a:lnTo>
                    <a:pt x="276225" y="38100"/>
                  </a:lnTo>
                  <a:lnTo>
                    <a:pt x="369093" y="59531"/>
                  </a:lnTo>
                  <a:lnTo>
                    <a:pt x="459581" y="85725"/>
                  </a:lnTo>
                  <a:lnTo>
                    <a:pt x="569118" y="126206"/>
                  </a:lnTo>
                  <a:lnTo>
                    <a:pt x="642937" y="159544"/>
                  </a:lnTo>
                  <a:lnTo>
                    <a:pt x="716756" y="197644"/>
                  </a:lnTo>
                  <a:lnTo>
                    <a:pt x="795337" y="242887"/>
                  </a:lnTo>
                  <a:lnTo>
                    <a:pt x="866775" y="292894"/>
                  </a:lnTo>
                  <a:lnTo>
                    <a:pt x="921543" y="342900"/>
                  </a:lnTo>
                  <a:lnTo>
                    <a:pt x="966787" y="392906"/>
                  </a:lnTo>
                  <a:lnTo>
                    <a:pt x="1004887" y="442912"/>
                  </a:lnTo>
                  <a:lnTo>
                    <a:pt x="1028700" y="488156"/>
                  </a:lnTo>
                  <a:lnTo>
                    <a:pt x="1047750" y="528637"/>
                  </a:lnTo>
                  <a:lnTo>
                    <a:pt x="1052512" y="564356"/>
                  </a:lnTo>
                  <a:lnTo>
                    <a:pt x="1047750" y="614362"/>
                  </a:lnTo>
                  <a:lnTo>
                    <a:pt x="1031081" y="645319"/>
                  </a:lnTo>
                  <a:lnTo>
                    <a:pt x="1007268" y="664369"/>
                  </a:lnTo>
                  <a:lnTo>
                    <a:pt x="985837" y="671512"/>
                  </a:lnTo>
                  <a:lnTo>
                    <a:pt x="957262" y="676275"/>
                  </a:lnTo>
                  <a:lnTo>
                    <a:pt x="921543" y="669131"/>
                  </a:lnTo>
                  <a:lnTo>
                    <a:pt x="876300" y="654844"/>
                  </a:lnTo>
                  <a:lnTo>
                    <a:pt x="826293" y="623887"/>
                  </a:lnTo>
                  <a:lnTo>
                    <a:pt x="747712" y="547687"/>
                  </a:lnTo>
                  <a:lnTo>
                    <a:pt x="652462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31">
              <a:extLst>
                <a:ext uri="{FF2B5EF4-FFF2-40B4-BE49-F238E27FC236}">
                  <a16:creationId xmlns:a16="http://schemas.microsoft.com/office/drawing/2014/main" id="{A1278390-E20F-4A58-934D-F04B2616BF5F}"/>
                </a:ext>
              </a:extLst>
            </p:cNvPr>
            <p:cNvSpPr/>
            <p:nvPr/>
          </p:nvSpPr>
          <p:spPr>
            <a:xfrm>
              <a:off x="6107113" y="5141913"/>
              <a:ext cx="625475" cy="736600"/>
            </a:xfrm>
            <a:custGeom>
              <a:avLst/>
              <a:gdLst>
                <a:gd name="connsiteX0" fmla="*/ 290513 w 623888"/>
                <a:gd name="connsiteY0" fmla="*/ 157162 h 738187"/>
                <a:gd name="connsiteX1" fmla="*/ 452438 w 623888"/>
                <a:gd name="connsiteY1" fmla="*/ 245269 h 738187"/>
                <a:gd name="connsiteX2" fmla="*/ 509588 w 623888"/>
                <a:gd name="connsiteY2" fmla="*/ 273844 h 738187"/>
                <a:gd name="connsiteX3" fmla="*/ 533400 w 623888"/>
                <a:gd name="connsiteY3" fmla="*/ 278606 h 738187"/>
                <a:gd name="connsiteX4" fmla="*/ 559594 w 623888"/>
                <a:gd name="connsiteY4" fmla="*/ 276225 h 738187"/>
                <a:gd name="connsiteX5" fmla="*/ 623888 w 623888"/>
                <a:gd name="connsiteY5" fmla="*/ 195262 h 738187"/>
                <a:gd name="connsiteX6" fmla="*/ 521494 w 623888"/>
                <a:gd name="connsiteY6" fmla="*/ 738187 h 738187"/>
                <a:gd name="connsiteX7" fmla="*/ 483394 w 623888"/>
                <a:gd name="connsiteY7" fmla="*/ 704850 h 738187"/>
                <a:gd name="connsiteX8" fmla="*/ 404813 w 623888"/>
                <a:gd name="connsiteY8" fmla="*/ 559594 h 738187"/>
                <a:gd name="connsiteX9" fmla="*/ 352425 w 623888"/>
                <a:gd name="connsiteY9" fmla="*/ 469106 h 738187"/>
                <a:gd name="connsiteX10" fmla="*/ 321469 w 623888"/>
                <a:gd name="connsiteY10" fmla="*/ 423862 h 738187"/>
                <a:gd name="connsiteX11" fmla="*/ 273844 w 623888"/>
                <a:gd name="connsiteY11" fmla="*/ 364331 h 738187"/>
                <a:gd name="connsiteX12" fmla="*/ 211932 w 623888"/>
                <a:gd name="connsiteY12" fmla="*/ 292894 h 738187"/>
                <a:gd name="connsiteX13" fmla="*/ 154782 w 623888"/>
                <a:gd name="connsiteY13" fmla="*/ 230981 h 738187"/>
                <a:gd name="connsiteX14" fmla="*/ 107157 w 623888"/>
                <a:gd name="connsiteY14" fmla="*/ 185737 h 738187"/>
                <a:gd name="connsiteX15" fmla="*/ 52388 w 623888"/>
                <a:gd name="connsiteY15" fmla="*/ 130969 h 738187"/>
                <a:gd name="connsiteX16" fmla="*/ 35719 w 623888"/>
                <a:gd name="connsiteY16" fmla="*/ 111919 h 738187"/>
                <a:gd name="connsiteX17" fmla="*/ 11907 w 623888"/>
                <a:gd name="connsiteY17" fmla="*/ 76200 h 738187"/>
                <a:gd name="connsiteX18" fmla="*/ 0 w 623888"/>
                <a:gd name="connsiteY18" fmla="*/ 42862 h 738187"/>
                <a:gd name="connsiteX19" fmla="*/ 0 w 623888"/>
                <a:gd name="connsiteY19" fmla="*/ 21431 h 738187"/>
                <a:gd name="connsiteX20" fmla="*/ 4763 w 623888"/>
                <a:gd name="connsiteY20" fmla="*/ 9525 h 738187"/>
                <a:gd name="connsiteX21" fmla="*/ 21432 w 623888"/>
                <a:gd name="connsiteY21" fmla="*/ 0 h 738187"/>
                <a:gd name="connsiteX22" fmla="*/ 50007 w 623888"/>
                <a:gd name="connsiteY22" fmla="*/ 4762 h 738187"/>
                <a:gd name="connsiteX23" fmla="*/ 88107 w 623888"/>
                <a:gd name="connsiteY23" fmla="*/ 23812 h 738187"/>
                <a:gd name="connsiteX24" fmla="*/ 169069 w 623888"/>
                <a:gd name="connsiteY24" fmla="*/ 85725 h 738187"/>
                <a:gd name="connsiteX25" fmla="*/ 290513 w 623888"/>
                <a:gd name="connsiteY25" fmla="*/ 1571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3888" h="738187">
                  <a:moveTo>
                    <a:pt x="290513" y="157162"/>
                  </a:moveTo>
                  <a:lnTo>
                    <a:pt x="452438" y="245269"/>
                  </a:lnTo>
                  <a:lnTo>
                    <a:pt x="509588" y="273844"/>
                  </a:lnTo>
                  <a:lnTo>
                    <a:pt x="533400" y="278606"/>
                  </a:lnTo>
                  <a:lnTo>
                    <a:pt x="559594" y="276225"/>
                  </a:lnTo>
                  <a:lnTo>
                    <a:pt x="623888" y="195262"/>
                  </a:lnTo>
                  <a:lnTo>
                    <a:pt x="521494" y="738187"/>
                  </a:lnTo>
                  <a:lnTo>
                    <a:pt x="483394" y="704850"/>
                  </a:lnTo>
                  <a:lnTo>
                    <a:pt x="404813" y="559594"/>
                  </a:lnTo>
                  <a:lnTo>
                    <a:pt x="352425" y="469106"/>
                  </a:lnTo>
                  <a:lnTo>
                    <a:pt x="321469" y="423862"/>
                  </a:lnTo>
                  <a:lnTo>
                    <a:pt x="273844" y="364331"/>
                  </a:lnTo>
                  <a:lnTo>
                    <a:pt x="211932" y="292894"/>
                  </a:lnTo>
                  <a:lnTo>
                    <a:pt x="154782" y="230981"/>
                  </a:lnTo>
                  <a:lnTo>
                    <a:pt x="107157" y="185737"/>
                  </a:lnTo>
                  <a:lnTo>
                    <a:pt x="52388" y="130969"/>
                  </a:lnTo>
                  <a:lnTo>
                    <a:pt x="35719" y="111919"/>
                  </a:lnTo>
                  <a:lnTo>
                    <a:pt x="11907" y="76200"/>
                  </a:lnTo>
                  <a:lnTo>
                    <a:pt x="0" y="42862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50007" y="4762"/>
                  </a:lnTo>
                  <a:lnTo>
                    <a:pt x="88107" y="23812"/>
                  </a:lnTo>
                  <a:lnTo>
                    <a:pt x="169069" y="85725"/>
                  </a:lnTo>
                  <a:lnTo>
                    <a:pt x="290513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43950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1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6EAC9621-1A98-493D-88EE-5612B5D3FA99}"/>
              </a:ext>
            </a:extLst>
          </p:cNvPr>
          <p:cNvSpPr/>
          <p:nvPr/>
        </p:nvSpPr>
        <p:spPr>
          <a:xfrm>
            <a:off x="2889250" y="1408113"/>
            <a:ext cx="1882775" cy="882650"/>
          </a:xfrm>
          <a:custGeom>
            <a:avLst/>
            <a:gdLst>
              <a:gd name="connsiteX0" fmla="*/ 1685925 w 1883569"/>
              <a:gd name="connsiteY0" fmla="*/ 171450 h 883444"/>
              <a:gd name="connsiteX1" fmla="*/ 1614488 w 1883569"/>
              <a:gd name="connsiteY1" fmla="*/ 128587 h 883444"/>
              <a:gd name="connsiteX2" fmla="*/ 1557338 w 1883569"/>
              <a:gd name="connsiteY2" fmla="*/ 95250 h 883444"/>
              <a:gd name="connsiteX3" fmla="*/ 1490663 w 1883569"/>
              <a:gd name="connsiteY3" fmla="*/ 61912 h 883444"/>
              <a:gd name="connsiteX4" fmla="*/ 1426369 w 1883569"/>
              <a:gd name="connsiteY4" fmla="*/ 30956 h 883444"/>
              <a:gd name="connsiteX5" fmla="*/ 1371600 w 1883569"/>
              <a:gd name="connsiteY5" fmla="*/ 4762 h 883444"/>
              <a:gd name="connsiteX6" fmla="*/ 1357313 w 1883569"/>
              <a:gd name="connsiteY6" fmla="*/ 0 h 883444"/>
              <a:gd name="connsiteX7" fmla="*/ 1335882 w 1883569"/>
              <a:gd name="connsiteY7" fmla="*/ 0 h 883444"/>
              <a:gd name="connsiteX8" fmla="*/ 1331119 w 1883569"/>
              <a:gd name="connsiteY8" fmla="*/ 7144 h 883444"/>
              <a:gd name="connsiteX9" fmla="*/ 1331119 w 1883569"/>
              <a:gd name="connsiteY9" fmla="*/ 21431 h 883444"/>
              <a:gd name="connsiteX10" fmla="*/ 1338263 w 1883569"/>
              <a:gd name="connsiteY10" fmla="*/ 42862 h 883444"/>
              <a:gd name="connsiteX11" fmla="*/ 1347788 w 1883569"/>
              <a:gd name="connsiteY11" fmla="*/ 61912 h 883444"/>
              <a:gd name="connsiteX12" fmla="*/ 1366838 w 1883569"/>
              <a:gd name="connsiteY12" fmla="*/ 92869 h 883444"/>
              <a:gd name="connsiteX13" fmla="*/ 1381125 w 1883569"/>
              <a:gd name="connsiteY13" fmla="*/ 116681 h 883444"/>
              <a:gd name="connsiteX14" fmla="*/ 1395413 w 1883569"/>
              <a:gd name="connsiteY14" fmla="*/ 142875 h 883444"/>
              <a:gd name="connsiteX15" fmla="*/ 1404938 w 1883569"/>
              <a:gd name="connsiteY15" fmla="*/ 164306 h 883444"/>
              <a:gd name="connsiteX16" fmla="*/ 1409700 w 1883569"/>
              <a:gd name="connsiteY16" fmla="*/ 188119 h 883444"/>
              <a:gd name="connsiteX17" fmla="*/ 1412082 w 1883569"/>
              <a:gd name="connsiteY17" fmla="*/ 214312 h 883444"/>
              <a:gd name="connsiteX18" fmla="*/ 1409700 w 1883569"/>
              <a:gd name="connsiteY18" fmla="*/ 228600 h 883444"/>
              <a:gd name="connsiteX19" fmla="*/ 1402557 w 1883569"/>
              <a:gd name="connsiteY19" fmla="*/ 247650 h 883444"/>
              <a:gd name="connsiteX20" fmla="*/ 1381125 w 1883569"/>
              <a:gd name="connsiteY20" fmla="*/ 264319 h 883444"/>
              <a:gd name="connsiteX21" fmla="*/ 1316832 w 1883569"/>
              <a:gd name="connsiteY21" fmla="*/ 304800 h 883444"/>
              <a:gd name="connsiteX22" fmla="*/ 1228725 w 1883569"/>
              <a:gd name="connsiteY22" fmla="*/ 352425 h 883444"/>
              <a:gd name="connsiteX23" fmla="*/ 1116807 w 1883569"/>
              <a:gd name="connsiteY23" fmla="*/ 407194 h 883444"/>
              <a:gd name="connsiteX24" fmla="*/ 952500 w 1883569"/>
              <a:gd name="connsiteY24" fmla="*/ 485775 h 883444"/>
              <a:gd name="connsiteX25" fmla="*/ 807244 w 1883569"/>
              <a:gd name="connsiteY25" fmla="*/ 550069 h 883444"/>
              <a:gd name="connsiteX26" fmla="*/ 685800 w 1883569"/>
              <a:gd name="connsiteY26" fmla="*/ 600075 h 883444"/>
              <a:gd name="connsiteX27" fmla="*/ 533400 w 1883569"/>
              <a:gd name="connsiteY27" fmla="*/ 659606 h 883444"/>
              <a:gd name="connsiteX28" fmla="*/ 388144 w 1883569"/>
              <a:gd name="connsiteY28" fmla="*/ 711994 h 883444"/>
              <a:gd name="connsiteX29" fmla="*/ 242888 w 1883569"/>
              <a:gd name="connsiteY29" fmla="*/ 764381 h 883444"/>
              <a:gd name="connsiteX30" fmla="*/ 123825 w 1883569"/>
              <a:gd name="connsiteY30" fmla="*/ 804862 h 883444"/>
              <a:gd name="connsiteX31" fmla="*/ 54769 w 1883569"/>
              <a:gd name="connsiteY31" fmla="*/ 828675 h 883444"/>
              <a:gd name="connsiteX32" fmla="*/ 26194 w 1883569"/>
              <a:gd name="connsiteY32" fmla="*/ 838200 h 883444"/>
              <a:gd name="connsiteX33" fmla="*/ 9525 w 1883569"/>
              <a:gd name="connsiteY33" fmla="*/ 847725 h 883444"/>
              <a:gd name="connsiteX34" fmla="*/ 0 w 1883569"/>
              <a:gd name="connsiteY34" fmla="*/ 862012 h 883444"/>
              <a:gd name="connsiteX35" fmla="*/ 4763 w 1883569"/>
              <a:gd name="connsiteY35" fmla="*/ 871537 h 883444"/>
              <a:gd name="connsiteX36" fmla="*/ 26194 w 1883569"/>
              <a:gd name="connsiteY36" fmla="*/ 881062 h 883444"/>
              <a:gd name="connsiteX37" fmla="*/ 57150 w 1883569"/>
              <a:gd name="connsiteY37" fmla="*/ 883444 h 883444"/>
              <a:gd name="connsiteX38" fmla="*/ 145257 w 1883569"/>
              <a:gd name="connsiteY38" fmla="*/ 869156 h 883444"/>
              <a:gd name="connsiteX39" fmla="*/ 266700 w 1883569"/>
              <a:gd name="connsiteY39" fmla="*/ 847725 h 883444"/>
              <a:gd name="connsiteX40" fmla="*/ 404813 w 1883569"/>
              <a:gd name="connsiteY40" fmla="*/ 823912 h 883444"/>
              <a:gd name="connsiteX41" fmla="*/ 559594 w 1883569"/>
              <a:gd name="connsiteY41" fmla="*/ 788194 h 883444"/>
              <a:gd name="connsiteX42" fmla="*/ 678657 w 1883569"/>
              <a:gd name="connsiteY42" fmla="*/ 757237 h 883444"/>
              <a:gd name="connsiteX43" fmla="*/ 802482 w 1883569"/>
              <a:gd name="connsiteY43" fmla="*/ 721519 h 883444"/>
              <a:gd name="connsiteX44" fmla="*/ 931069 w 1883569"/>
              <a:gd name="connsiteY44" fmla="*/ 681037 h 883444"/>
              <a:gd name="connsiteX45" fmla="*/ 1076325 w 1883569"/>
              <a:gd name="connsiteY45" fmla="*/ 633412 h 883444"/>
              <a:gd name="connsiteX46" fmla="*/ 1212057 w 1883569"/>
              <a:gd name="connsiteY46" fmla="*/ 588169 h 883444"/>
              <a:gd name="connsiteX47" fmla="*/ 1345407 w 1883569"/>
              <a:gd name="connsiteY47" fmla="*/ 540544 h 883444"/>
              <a:gd name="connsiteX48" fmla="*/ 1457325 w 1883569"/>
              <a:gd name="connsiteY48" fmla="*/ 500062 h 883444"/>
              <a:gd name="connsiteX49" fmla="*/ 1550194 w 1883569"/>
              <a:gd name="connsiteY49" fmla="*/ 461962 h 883444"/>
              <a:gd name="connsiteX50" fmla="*/ 1609725 w 1883569"/>
              <a:gd name="connsiteY50" fmla="*/ 438150 h 883444"/>
              <a:gd name="connsiteX51" fmla="*/ 1654969 w 1883569"/>
              <a:gd name="connsiteY51" fmla="*/ 423862 h 883444"/>
              <a:gd name="connsiteX52" fmla="*/ 1738313 w 1883569"/>
              <a:gd name="connsiteY52" fmla="*/ 404812 h 883444"/>
              <a:gd name="connsiteX53" fmla="*/ 1828800 w 1883569"/>
              <a:gd name="connsiteY53" fmla="*/ 383381 h 883444"/>
              <a:gd name="connsiteX54" fmla="*/ 1859757 w 1883569"/>
              <a:gd name="connsiteY54" fmla="*/ 373856 h 883444"/>
              <a:gd name="connsiteX55" fmla="*/ 1878807 w 1883569"/>
              <a:gd name="connsiteY55" fmla="*/ 361950 h 883444"/>
              <a:gd name="connsiteX56" fmla="*/ 1883569 w 1883569"/>
              <a:gd name="connsiteY56" fmla="*/ 350044 h 883444"/>
              <a:gd name="connsiteX57" fmla="*/ 1883569 w 1883569"/>
              <a:gd name="connsiteY57" fmla="*/ 338137 h 883444"/>
              <a:gd name="connsiteX58" fmla="*/ 1878807 w 1883569"/>
              <a:gd name="connsiteY58" fmla="*/ 323850 h 883444"/>
              <a:gd name="connsiteX59" fmla="*/ 1866900 w 1883569"/>
              <a:gd name="connsiteY59" fmla="*/ 309562 h 883444"/>
              <a:gd name="connsiteX60" fmla="*/ 1847850 w 1883569"/>
              <a:gd name="connsiteY60" fmla="*/ 290512 h 883444"/>
              <a:gd name="connsiteX61" fmla="*/ 1807369 w 1883569"/>
              <a:gd name="connsiteY61" fmla="*/ 257175 h 883444"/>
              <a:gd name="connsiteX62" fmla="*/ 1781175 w 1883569"/>
              <a:gd name="connsiteY62" fmla="*/ 235744 h 883444"/>
              <a:gd name="connsiteX63" fmla="*/ 1731169 w 1883569"/>
              <a:gd name="connsiteY63" fmla="*/ 200025 h 883444"/>
              <a:gd name="connsiteX64" fmla="*/ 1685925 w 1883569"/>
              <a:gd name="connsiteY64" fmla="*/ 171450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883569" h="883444">
                <a:moveTo>
                  <a:pt x="1685925" y="171450"/>
                </a:moveTo>
                <a:lnTo>
                  <a:pt x="1614488" y="128587"/>
                </a:lnTo>
                <a:lnTo>
                  <a:pt x="1557338" y="95250"/>
                </a:lnTo>
                <a:lnTo>
                  <a:pt x="1490663" y="61912"/>
                </a:lnTo>
                <a:lnTo>
                  <a:pt x="1426369" y="30956"/>
                </a:lnTo>
                <a:lnTo>
                  <a:pt x="1371600" y="4762"/>
                </a:lnTo>
                <a:lnTo>
                  <a:pt x="1357313" y="0"/>
                </a:lnTo>
                <a:lnTo>
                  <a:pt x="1335882" y="0"/>
                </a:lnTo>
                <a:lnTo>
                  <a:pt x="1331119" y="7144"/>
                </a:lnTo>
                <a:lnTo>
                  <a:pt x="1331119" y="21431"/>
                </a:lnTo>
                <a:lnTo>
                  <a:pt x="1338263" y="42862"/>
                </a:lnTo>
                <a:lnTo>
                  <a:pt x="1347788" y="61912"/>
                </a:lnTo>
                <a:lnTo>
                  <a:pt x="1366838" y="92869"/>
                </a:lnTo>
                <a:lnTo>
                  <a:pt x="1381125" y="116681"/>
                </a:lnTo>
                <a:lnTo>
                  <a:pt x="1395413" y="142875"/>
                </a:lnTo>
                <a:lnTo>
                  <a:pt x="1404938" y="164306"/>
                </a:lnTo>
                <a:lnTo>
                  <a:pt x="1409700" y="188119"/>
                </a:lnTo>
                <a:lnTo>
                  <a:pt x="1412082" y="214312"/>
                </a:lnTo>
                <a:lnTo>
                  <a:pt x="1409700" y="228600"/>
                </a:lnTo>
                <a:lnTo>
                  <a:pt x="1402557" y="247650"/>
                </a:lnTo>
                <a:lnTo>
                  <a:pt x="1381125" y="264319"/>
                </a:lnTo>
                <a:lnTo>
                  <a:pt x="1316832" y="304800"/>
                </a:lnTo>
                <a:lnTo>
                  <a:pt x="1228725" y="352425"/>
                </a:lnTo>
                <a:lnTo>
                  <a:pt x="1116807" y="407194"/>
                </a:lnTo>
                <a:lnTo>
                  <a:pt x="952500" y="485775"/>
                </a:lnTo>
                <a:lnTo>
                  <a:pt x="807244" y="550069"/>
                </a:lnTo>
                <a:lnTo>
                  <a:pt x="685800" y="600075"/>
                </a:lnTo>
                <a:lnTo>
                  <a:pt x="533400" y="659606"/>
                </a:lnTo>
                <a:lnTo>
                  <a:pt x="388144" y="711994"/>
                </a:lnTo>
                <a:lnTo>
                  <a:pt x="242888" y="764381"/>
                </a:lnTo>
                <a:lnTo>
                  <a:pt x="123825" y="804862"/>
                </a:lnTo>
                <a:lnTo>
                  <a:pt x="54769" y="828675"/>
                </a:lnTo>
                <a:lnTo>
                  <a:pt x="26194" y="838200"/>
                </a:lnTo>
                <a:lnTo>
                  <a:pt x="9525" y="847725"/>
                </a:lnTo>
                <a:lnTo>
                  <a:pt x="0" y="862012"/>
                </a:lnTo>
                <a:lnTo>
                  <a:pt x="4763" y="871537"/>
                </a:lnTo>
                <a:lnTo>
                  <a:pt x="26194" y="881062"/>
                </a:lnTo>
                <a:lnTo>
                  <a:pt x="57150" y="883444"/>
                </a:lnTo>
                <a:lnTo>
                  <a:pt x="145257" y="869156"/>
                </a:lnTo>
                <a:lnTo>
                  <a:pt x="266700" y="847725"/>
                </a:lnTo>
                <a:lnTo>
                  <a:pt x="404813" y="823912"/>
                </a:lnTo>
                <a:lnTo>
                  <a:pt x="559594" y="788194"/>
                </a:lnTo>
                <a:lnTo>
                  <a:pt x="678657" y="757237"/>
                </a:lnTo>
                <a:lnTo>
                  <a:pt x="802482" y="721519"/>
                </a:lnTo>
                <a:lnTo>
                  <a:pt x="931069" y="681037"/>
                </a:lnTo>
                <a:lnTo>
                  <a:pt x="1076325" y="633412"/>
                </a:lnTo>
                <a:lnTo>
                  <a:pt x="1212057" y="588169"/>
                </a:lnTo>
                <a:lnTo>
                  <a:pt x="1345407" y="540544"/>
                </a:lnTo>
                <a:lnTo>
                  <a:pt x="1457325" y="500062"/>
                </a:lnTo>
                <a:lnTo>
                  <a:pt x="1550194" y="461962"/>
                </a:lnTo>
                <a:lnTo>
                  <a:pt x="1609725" y="438150"/>
                </a:lnTo>
                <a:lnTo>
                  <a:pt x="1654969" y="423862"/>
                </a:lnTo>
                <a:lnTo>
                  <a:pt x="1738313" y="404812"/>
                </a:lnTo>
                <a:lnTo>
                  <a:pt x="1828800" y="383381"/>
                </a:lnTo>
                <a:lnTo>
                  <a:pt x="1859757" y="373856"/>
                </a:lnTo>
                <a:lnTo>
                  <a:pt x="1878807" y="361950"/>
                </a:lnTo>
                <a:lnTo>
                  <a:pt x="1883569" y="350044"/>
                </a:lnTo>
                <a:lnTo>
                  <a:pt x="1883569" y="338137"/>
                </a:lnTo>
                <a:lnTo>
                  <a:pt x="1878807" y="323850"/>
                </a:lnTo>
                <a:lnTo>
                  <a:pt x="1866900" y="309562"/>
                </a:lnTo>
                <a:lnTo>
                  <a:pt x="1847850" y="290512"/>
                </a:lnTo>
                <a:lnTo>
                  <a:pt x="1807369" y="257175"/>
                </a:lnTo>
                <a:lnTo>
                  <a:pt x="1781175" y="235744"/>
                </a:lnTo>
                <a:lnTo>
                  <a:pt x="1731169" y="200025"/>
                </a:lnTo>
                <a:lnTo>
                  <a:pt x="1685925" y="171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E908D7DF-DA62-47D3-8CE3-C45B5DFF4053}"/>
              </a:ext>
            </a:extLst>
          </p:cNvPr>
          <p:cNvSpPr/>
          <p:nvPr/>
        </p:nvSpPr>
        <p:spPr>
          <a:xfrm>
            <a:off x="2813050" y="2457450"/>
            <a:ext cx="604838" cy="773113"/>
          </a:xfrm>
          <a:custGeom>
            <a:avLst/>
            <a:gdLst>
              <a:gd name="connsiteX0" fmla="*/ 264319 w 604838"/>
              <a:gd name="connsiteY0" fmla="*/ 140494 h 773906"/>
              <a:gd name="connsiteX1" fmla="*/ 338138 w 604838"/>
              <a:gd name="connsiteY1" fmla="*/ 190500 h 773906"/>
              <a:gd name="connsiteX2" fmla="*/ 400050 w 604838"/>
              <a:gd name="connsiteY2" fmla="*/ 238125 h 773906"/>
              <a:gd name="connsiteX3" fmla="*/ 457200 w 604838"/>
              <a:gd name="connsiteY3" fmla="*/ 280988 h 773906"/>
              <a:gd name="connsiteX4" fmla="*/ 500063 w 604838"/>
              <a:gd name="connsiteY4" fmla="*/ 316706 h 773906"/>
              <a:gd name="connsiteX5" fmla="*/ 509588 w 604838"/>
              <a:gd name="connsiteY5" fmla="*/ 335756 h 773906"/>
              <a:gd name="connsiteX6" fmla="*/ 531019 w 604838"/>
              <a:gd name="connsiteY6" fmla="*/ 388144 h 773906"/>
              <a:gd name="connsiteX7" fmla="*/ 547688 w 604838"/>
              <a:gd name="connsiteY7" fmla="*/ 431006 h 773906"/>
              <a:gd name="connsiteX8" fmla="*/ 569119 w 604838"/>
              <a:gd name="connsiteY8" fmla="*/ 490538 h 773906"/>
              <a:gd name="connsiteX9" fmla="*/ 585788 w 604838"/>
              <a:gd name="connsiteY9" fmla="*/ 542925 h 773906"/>
              <a:gd name="connsiteX10" fmla="*/ 597694 w 604838"/>
              <a:gd name="connsiteY10" fmla="*/ 600075 h 773906"/>
              <a:gd name="connsiteX11" fmla="*/ 604838 w 604838"/>
              <a:gd name="connsiteY11" fmla="*/ 633413 h 773906"/>
              <a:gd name="connsiteX12" fmla="*/ 604838 w 604838"/>
              <a:gd name="connsiteY12" fmla="*/ 669131 h 773906"/>
              <a:gd name="connsiteX13" fmla="*/ 602457 w 604838"/>
              <a:gd name="connsiteY13" fmla="*/ 702469 h 773906"/>
              <a:gd name="connsiteX14" fmla="*/ 597694 w 604838"/>
              <a:gd name="connsiteY14" fmla="*/ 719138 h 773906"/>
              <a:gd name="connsiteX15" fmla="*/ 588169 w 604838"/>
              <a:gd name="connsiteY15" fmla="*/ 742950 h 773906"/>
              <a:gd name="connsiteX16" fmla="*/ 573882 w 604838"/>
              <a:gd name="connsiteY16" fmla="*/ 757238 h 773906"/>
              <a:gd name="connsiteX17" fmla="*/ 554832 w 604838"/>
              <a:gd name="connsiteY17" fmla="*/ 769144 h 773906"/>
              <a:gd name="connsiteX18" fmla="*/ 538163 w 604838"/>
              <a:gd name="connsiteY18" fmla="*/ 773906 h 773906"/>
              <a:gd name="connsiteX19" fmla="*/ 521494 w 604838"/>
              <a:gd name="connsiteY19" fmla="*/ 773906 h 773906"/>
              <a:gd name="connsiteX20" fmla="*/ 502444 w 604838"/>
              <a:gd name="connsiteY20" fmla="*/ 771525 h 773906"/>
              <a:gd name="connsiteX21" fmla="*/ 478632 w 604838"/>
              <a:gd name="connsiteY21" fmla="*/ 762000 h 773906"/>
              <a:gd name="connsiteX22" fmla="*/ 452438 w 604838"/>
              <a:gd name="connsiteY22" fmla="*/ 742950 h 773906"/>
              <a:gd name="connsiteX23" fmla="*/ 428625 w 604838"/>
              <a:gd name="connsiteY23" fmla="*/ 721519 h 773906"/>
              <a:gd name="connsiteX24" fmla="*/ 409575 w 604838"/>
              <a:gd name="connsiteY24" fmla="*/ 700088 h 773906"/>
              <a:gd name="connsiteX25" fmla="*/ 388144 w 604838"/>
              <a:gd name="connsiteY25" fmla="*/ 666750 h 773906"/>
              <a:gd name="connsiteX26" fmla="*/ 369094 w 604838"/>
              <a:gd name="connsiteY26" fmla="*/ 631031 h 773906"/>
              <a:gd name="connsiteX27" fmla="*/ 328613 w 604838"/>
              <a:gd name="connsiteY27" fmla="*/ 545306 h 773906"/>
              <a:gd name="connsiteX28" fmla="*/ 307182 w 604838"/>
              <a:gd name="connsiteY28" fmla="*/ 502444 h 773906"/>
              <a:gd name="connsiteX29" fmla="*/ 276225 w 604838"/>
              <a:gd name="connsiteY29" fmla="*/ 440531 h 773906"/>
              <a:gd name="connsiteX30" fmla="*/ 250032 w 604838"/>
              <a:gd name="connsiteY30" fmla="*/ 395288 h 773906"/>
              <a:gd name="connsiteX31" fmla="*/ 228600 w 604838"/>
              <a:gd name="connsiteY31" fmla="*/ 354806 h 773906"/>
              <a:gd name="connsiteX32" fmla="*/ 204788 w 604838"/>
              <a:gd name="connsiteY32" fmla="*/ 319088 h 773906"/>
              <a:gd name="connsiteX33" fmla="*/ 178594 w 604838"/>
              <a:gd name="connsiteY33" fmla="*/ 278606 h 773906"/>
              <a:gd name="connsiteX34" fmla="*/ 164307 w 604838"/>
              <a:gd name="connsiteY34" fmla="*/ 252413 h 773906"/>
              <a:gd name="connsiteX35" fmla="*/ 142875 w 604838"/>
              <a:gd name="connsiteY35" fmla="*/ 223838 h 773906"/>
              <a:gd name="connsiteX36" fmla="*/ 114300 w 604838"/>
              <a:gd name="connsiteY36" fmla="*/ 180975 h 773906"/>
              <a:gd name="connsiteX37" fmla="*/ 71438 w 604838"/>
              <a:gd name="connsiteY37" fmla="*/ 128588 h 773906"/>
              <a:gd name="connsiteX38" fmla="*/ 33338 w 604838"/>
              <a:gd name="connsiteY38" fmla="*/ 80963 h 773906"/>
              <a:gd name="connsiteX39" fmla="*/ 16669 w 604838"/>
              <a:gd name="connsiteY39" fmla="*/ 59531 h 773906"/>
              <a:gd name="connsiteX40" fmla="*/ 7144 w 604838"/>
              <a:gd name="connsiteY40" fmla="*/ 42863 h 773906"/>
              <a:gd name="connsiteX41" fmla="*/ 2382 w 604838"/>
              <a:gd name="connsiteY41" fmla="*/ 23813 h 773906"/>
              <a:gd name="connsiteX42" fmla="*/ 0 w 604838"/>
              <a:gd name="connsiteY42" fmla="*/ 11906 h 773906"/>
              <a:gd name="connsiteX43" fmla="*/ 2382 w 604838"/>
              <a:gd name="connsiteY43" fmla="*/ 7144 h 773906"/>
              <a:gd name="connsiteX44" fmla="*/ 9525 w 604838"/>
              <a:gd name="connsiteY44" fmla="*/ 0 h 773906"/>
              <a:gd name="connsiteX45" fmla="*/ 19050 w 604838"/>
              <a:gd name="connsiteY45" fmla="*/ 0 h 773906"/>
              <a:gd name="connsiteX46" fmla="*/ 33338 w 604838"/>
              <a:gd name="connsiteY46" fmla="*/ 0 h 773906"/>
              <a:gd name="connsiteX47" fmla="*/ 69057 w 604838"/>
              <a:gd name="connsiteY47" fmla="*/ 16669 h 773906"/>
              <a:gd name="connsiteX48" fmla="*/ 159544 w 604838"/>
              <a:gd name="connsiteY48" fmla="*/ 66675 h 773906"/>
              <a:gd name="connsiteX49" fmla="*/ 264319 w 604838"/>
              <a:gd name="connsiteY49" fmla="*/ 140494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04838" h="773906">
                <a:moveTo>
                  <a:pt x="264319" y="140494"/>
                </a:moveTo>
                <a:lnTo>
                  <a:pt x="338138" y="190500"/>
                </a:lnTo>
                <a:lnTo>
                  <a:pt x="400050" y="238125"/>
                </a:lnTo>
                <a:lnTo>
                  <a:pt x="457200" y="280988"/>
                </a:lnTo>
                <a:lnTo>
                  <a:pt x="500063" y="316706"/>
                </a:lnTo>
                <a:lnTo>
                  <a:pt x="509588" y="335756"/>
                </a:lnTo>
                <a:lnTo>
                  <a:pt x="531019" y="388144"/>
                </a:lnTo>
                <a:lnTo>
                  <a:pt x="547688" y="431006"/>
                </a:lnTo>
                <a:lnTo>
                  <a:pt x="569119" y="490538"/>
                </a:lnTo>
                <a:lnTo>
                  <a:pt x="585788" y="542925"/>
                </a:lnTo>
                <a:lnTo>
                  <a:pt x="597694" y="600075"/>
                </a:lnTo>
                <a:lnTo>
                  <a:pt x="604838" y="633413"/>
                </a:lnTo>
                <a:lnTo>
                  <a:pt x="604838" y="669131"/>
                </a:lnTo>
                <a:lnTo>
                  <a:pt x="602457" y="702469"/>
                </a:lnTo>
                <a:lnTo>
                  <a:pt x="597694" y="719138"/>
                </a:lnTo>
                <a:lnTo>
                  <a:pt x="588169" y="742950"/>
                </a:lnTo>
                <a:lnTo>
                  <a:pt x="573882" y="757238"/>
                </a:lnTo>
                <a:lnTo>
                  <a:pt x="554832" y="769144"/>
                </a:lnTo>
                <a:lnTo>
                  <a:pt x="538163" y="773906"/>
                </a:lnTo>
                <a:lnTo>
                  <a:pt x="521494" y="773906"/>
                </a:lnTo>
                <a:lnTo>
                  <a:pt x="502444" y="771525"/>
                </a:lnTo>
                <a:lnTo>
                  <a:pt x="478632" y="762000"/>
                </a:lnTo>
                <a:lnTo>
                  <a:pt x="452438" y="742950"/>
                </a:lnTo>
                <a:lnTo>
                  <a:pt x="428625" y="721519"/>
                </a:lnTo>
                <a:lnTo>
                  <a:pt x="409575" y="700088"/>
                </a:lnTo>
                <a:lnTo>
                  <a:pt x="388144" y="666750"/>
                </a:lnTo>
                <a:lnTo>
                  <a:pt x="369094" y="631031"/>
                </a:lnTo>
                <a:lnTo>
                  <a:pt x="328613" y="545306"/>
                </a:lnTo>
                <a:lnTo>
                  <a:pt x="307182" y="502444"/>
                </a:lnTo>
                <a:lnTo>
                  <a:pt x="276225" y="440531"/>
                </a:lnTo>
                <a:lnTo>
                  <a:pt x="250032" y="395288"/>
                </a:lnTo>
                <a:lnTo>
                  <a:pt x="228600" y="354806"/>
                </a:lnTo>
                <a:lnTo>
                  <a:pt x="204788" y="319088"/>
                </a:lnTo>
                <a:lnTo>
                  <a:pt x="178594" y="278606"/>
                </a:lnTo>
                <a:lnTo>
                  <a:pt x="164307" y="252413"/>
                </a:lnTo>
                <a:lnTo>
                  <a:pt x="142875" y="223838"/>
                </a:lnTo>
                <a:lnTo>
                  <a:pt x="114300" y="180975"/>
                </a:lnTo>
                <a:lnTo>
                  <a:pt x="71438" y="128588"/>
                </a:lnTo>
                <a:lnTo>
                  <a:pt x="33338" y="80963"/>
                </a:lnTo>
                <a:lnTo>
                  <a:pt x="16669" y="59531"/>
                </a:lnTo>
                <a:lnTo>
                  <a:pt x="7144" y="42863"/>
                </a:lnTo>
                <a:lnTo>
                  <a:pt x="2382" y="23813"/>
                </a:lnTo>
                <a:lnTo>
                  <a:pt x="0" y="11906"/>
                </a:lnTo>
                <a:lnTo>
                  <a:pt x="2382" y="7144"/>
                </a:lnTo>
                <a:lnTo>
                  <a:pt x="9525" y="0"/>
                </a:lnTo>
                <a:lnTo>
                  <a:pt x="19050" y="0"/>
                </a:lnTo>
                <a:lnTo>
                  <a:pt x="33338" y="0"/>
                </a:lnTo>
                <a:lnTo>
                  <a:pt x="69057" y="16669"/>
                </a:lnTo>
                <a:lnTo>
                  <a:pt x="159544" y="66675"/>
                </a:lnTo>
                <a:lnTo>
                  <a:pt x="264319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E2BC864F-8C39-4907-B8EC-7CAFD4061CC8}"/>
              </a:ext>
            </a:extLst>
          </p:cNvPr>
          <p:cNvSpPr/>
          <p:nvPr/>
        </p:nvSpPr>
        <p:spPr>
          <a:xfrm>
            <a:off x="3570288" y="2255838"/>
            <a:ext cx="530225" cy="720725"/>
          </a:xfrm>
          <a:custGeom>
            <a:avLst/>
            <a:gdLst>
              <a:gd name="connsiteX0" fmla="*/ 328612 w 531019"/>
              <a:gd name="connsiteY0" fmla="*/ 207169 h 721519"/>
              <a:gd name="connsiteX1" fmla="*/ 426244 w 531019"/>
              <a:gd name="connsiteY1" fmla="*/ 278606 h 721519"/>
              <a:gd name="connsiteX2" fmla="*/ 459581 w 531019"/>
              <a:gd name="connsiteY2" fmla="*/ 302419 h 721519"/>
              <a:gd name="connsiteX3" fmla="*/ 469106 w 531019"/>
              <a:gd name="connsiteY3" fmla="*/ 323850 h 721519"/>
              <a:gd name="connsiteX4" fmla="*/ 485775 w 531019"/>
              <a:gd name="connsiteY4" fmla="*/ 366712 h 721519"/>
              <a:gd name="connsiteX5" fmla="*/ 504825 w 531019"/>
              <a:gd name="connsiteY5" fmla="*/ 421481 h 721519"/>
              <a:gd name="connsiteX6" fmla="*/ 514350 w 531019"/>
              <a:gd name="connsiteY6" fmla="*/ 461962 h 721519"/>
              <a:gd name="connsiteX7" fmla="*/ 526256 w 531019"/>
              <a:gd name="connsiteY7" fmla="*/ 509587 h 721519"/>
              <a:gd name="connsiteX8" fmla="*/ 531019 w 531019"/>
              <a:gd name="connsiteY8" fmla="*/ 547687 h 721519"/>
              <a:gd name="connsiteX9" fmla="*/ 531019 w 531019"/>
              <a:gd name="connsiteY9" fmla="*/ 576262 h 721519"/>
              <a:gd name="connsiteX10" fmla="*/ 528637 w 531019"/>
              <a:gd name="connsiteY10" fmla="*/ 616744 h 721519"/>
              <a:gd name="connsiteX11" fmla="*/ 523875 w 531019"/>
              <a:gd name="connsiteY11" fmla="*/ 645319 h 721519"/>
              <a:gd name="connsiteX12" fmla="*/ 511969 w 531019"/>
              <a:gd name="connsiteY12" fmla="*/ 671512 h 721519"/>
              <a:gd name="connsiteX13" fmla="*/ 500062 w 531019"/>
              <a:gd name="connsiteY13" fmla="*/ 690562 h 721519"/>
              <a:gd name="connsiteX14" fmla="*/ 481012 w 531019"/>
              <a:gd name="connsiteY14" fmla="*/ 707231 h 721519"/>
              <a:gd name="connsiteX15" fmla="*/ 464344 w 531019"/>
              <a:gd name="connsiteY15" fmla="*/ 716756 h 721519"/>
              <a:gd name="connsiteX16" fmla="*/ 450056 w 531019"/>
              <a:gd name="connsiteY16" fmla="*/ 721519 h 721519"/>
              <a:gd name="connsiteX17" fmla="*/ 433387 w 531019"/>
              <a:gd name="connsiteY17" fmla="*/ 719137 h 721519"/>
              <a:gd name="connsiteX18" fmla="*/ 416719 w 531019"/>
              <a:gd name="connsiteY18" fmla="*/ 709612 h 721519"/>
              <a:gd name="connsiteX19" fmla="*/ 402431 w 531019"/>
              <a:gd name="connsiteY19" fmla="*/ 700087 h 721519"/>
              <a:gd name="connsiteX20" fmla="*/ 385762 w 531019"/>
              <a:gd name="connsiteY20" fmla="*/ 681037 h 721519"/>
              <a:gd name="connsiteX21" fmla="*/ 359569 w 531019"/>
              <a:gd name="connsiteY21" fmla="*/ 640556 h 721519"/>
              <a:gd name="connsiteX22" fmla="*/ 309562 w 531019"/>
              <a:gd name="connsiteY22" fmla="*/ 564356 h 721519"/>
              <a:gd name="connsiteX23" fmla="*/ 261937 w 531019"/>
              <a:gd name="connsiteY23" fmla="*/ 485775 h 721519"/>
              <a:gd name="connsiteX24" fmla="*/ 209550 w 531019"/>
              <a:gd name="connsiteY24" fmla="*/ 402431 h 721519"/>
              <a:gd name="connsiteX25" fmla="*/ 180975 w 531019"/>
              <a:gd name="connsiteY25" fmla="*/ 354806 h 721519"/>
              <a:gd name="connsiteX26" fmla="*/ 123825 w 531019"/>
              <a:gd name="connsiteY26" fmla="*/ 257175 h 721519"/>
              <a:gd name="connsiteX27" fmla="*/ 80962 w 531019"/>
              <a:gd name="connsiteY27" fmla="*/ 178594 h 721519"/>
              <a:gd name="connsiteX28" fmla="*/ 30956 w 531019"/>
              <a:gd name="connsiteY28" fmla="*/ 88106 h 721519"/>
              <a:gd name="connsiteX29" fmla="*/ 4762 w 531019"/>
              <a:gd name="connsiteY29" fmla="*/ 30956 h 721519"/>
              <a:gd name="connsiteX30" fmla="*/ 0 w 531019"/>
              <a:gd name="connsiteY30" fmla="*/ 14287 h 721519"/>
              <a:gd name="connsiteX31" fmla="*/ 2381 w 531019"/>
              <a:gd name="connsiteY31" fmla="*/ 4762 h 721519"/>
              <a:gd name="connsiteX32" fmla="*/ 9525 w 531019"/>
              <a:gd name="connsiteY32" fmla="*/ 0 h 721519"/>
              <a:gd name="connsiteX33" fmla="*/ 16669 w 531019"/>
              <a:gd name="connsiteY33" fmla="*/ 0 h 721519"/>
              <a:gd name="connsiteX34" fmla="*/ 30956 w 531019"/>
              <a:gd name="connsiteY34" fmla="*/ 0 h 721519"/>
              <a:gd name="connsiteX35" fmla="*/ 59531 w 531019"/>
              <a:gd name="connsiteY35" fmla="*/ 11906 h 721519"/>
              <a:gd name="connsiteX36" fmla="*/ 111919 w 531019"/>
              <a:gd name="connsiteY36" fmla="*/ 50006 h 721519"/>
              <a:gd name="connsiteX37" fmla="*/ 230981 w 531019"/>
              <a:gd name="connsiteY37" fmla="*/ 138112 h 721519"/>
              <a:gd name="connsiteX38" fmla="*/ 328612 w 531019"/>
              <a:gd name="connsiteY38" fmla="*/ 207169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31019" h="721519">
                <a:moveTo>
                  <a:pt x="328612" y="207169"/>
                </a:moveTo>
                <a:lnTo>
                  <a:pt x="426244" y="278606"/>
                </a:lnTo>
                <a:lnTo>
                  <a:pt x="459581" y="302419"/>
                </a:lnTo>
                <a:lnTo>
                  <a:pt x="469106" y="323850"/>
                </a:lnTo>
                <a:lnTo>
                  <a:pt x="485775" y="366712"/>
                </a:lnTo>
                <a:lnTo>
                  <a:pt x="504825" y="421481"/>
                </a:lnTo>
                <a:lnTo>
                  <a:pt x="514350" y="461962"/>
                </a:lnTo>
                <a:lnTo>
                  <a:pt x="526256" y="509587"/>
                </a:lnTo>
                <a:lnTo>
                  <a:pt x="531019" y="547687"/>
                </a:lnTo>
                <a:lnTo>
                  <a:pt x="531019" y="576262"/>
                </a:lnTo>
                <a:lnTo>
                  <a:pt x="528637" y="616744"/>
                </a:lnTo>
                <a:lnTo>
                  <a:pt x="523875" y="645319"/>
                </a:lnTo>
                <a:lnTo>
                  <a:pt x="511969" y="671512"/>
                </a:lnTo>
                <a:lnTo>
                  <a:pt x="500062" y="690562"/>
                </a:lnTo>
                <a:lnTo>
                  <a:pt x="481012" y="707231"/>
                </a:lnTo>
                <a:lnTo>
                  <a:pt x="464344" y="716756"/>
                </a:lnTo>
                <a:lnTo>
                  <a:pt x="450056" y="721519"/>
                </a:lnTo>
                <a:lnTo>
                  <a:pt x="433387" y="719137"/>
                </a:lnTo>
                <a:lnTo>
                  <a:pt x="416719" y="709612"/>
                </a:lnTo>
                <a:lnTo>
                  <a:pt x="402431" y="700087"/>
                </a:lnTo>
                <a:lnTo>
                  <a:pt x="385762" y="681037"/>
                </a:lnTo>
                <a:lnTo>
                  <a:pt x="359569" y="640556"/>
                </a:lnTo>
                <a:lnTo>
                  <a:pt x="309562" y="564356"/>
                </a:lnTo>
                <a:lnTo>
                  <a:pt x="261937" y="485775"/>
                </a:lnTo>
                <a:lnTo>
                  <a:pt x="209550" y="402431"/>
                </a:lnTo>
                <a:lnTo>
                  <a:pt x="180975" y="354806"/>
                </a:lnTo>
                <a:lnTo>
                  <a:pt x="123825" y="257175"/>
                </a:lnTo>
                <a:lnTo>
                  <a:pt x="80962" y="178594"/>
                </a:lnTo>
                <a:lnTo>
                  <a:pt x="30956" y="88106"/>
                </a:lnTo>
                <a:lnTo>
                  <a:pt x="4762" y="30956"/>
                </a:lnTo>
                <a:lnTo>
                  <a:pt x="0" y="14287"/>
                </a:lnTo>
                <a:lnTo>
                  <a:pt x="2381" y="4762"/>
                </a:lnTo>
                <a:lnTo>
                  <a:pt x="9525" y="0"/>
                </a:lnTo>
                <a:lnTo>
                  <a:pt x="16669" y="0"/>
                </a:lnTo>
                <a:lnTo>
                  <a:pt x="30956" y="0"/>
                </a:lnTo>
                <a:lnTo>
                  <a:pt x="59531" y="11906"/>
                </a:lnTo>
                <a:lnTo>
                  <a:pt x="111919" y="50006"/>
                </a:lnTo>
                <a:lnTo>
                  <a:pt x="230981" y="138112"/>
                </a:lnTo>
                <a:lnTo>
                  <a:pt x="328612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AE4068CB-3F66-4F93-9416-7B4609EEC3CE}"/>
              </a:ext>
            </a:extLst>
          </p:cNvPr>
          <p:cNvSpPr/>
          <p:nvPr/>
        </p:nvSpPr>
        <p:spPr>
          <a:xfrm>
            <a:off x="4437063" y="2030413"/>
            <a:ext cx="671512" cy="1017587"/>
          </a:xfrm>
          <a:custGeom>
            <a:avLst/>
            <a:gdLst>
              <a:gd name="connsiteX0" fmla="*/ 521494 w 671512"/>
              <a:gd name="connsiteY0" fmla="*/ 447675 h 1016794"/>
              <a:gd name="connsiteX1" fmla="*/ 454819 w 671512"/>
              <a:gd name="connsiteY1" fmla="*/ 523875 h 1016794"/>
              <a:gd name="connsiteX2" fmla="*/ 369094 w 671512"/>
              <a:gd name="connsiteY2" fmla="*/ 626269 h 1016794"/>
              <a:gd name="connsiteX3" fmla="*/ 280987 w 671512"/>
              <a:gd name="connsiteY3" fmla="*/ 733425 h 1016794"/>
              <a:gd name="connsiteX4" fmla="*/ 195262 w 671512"/>
              <a:gd name="connsiteY4" fmla="*/ 835819 h 1016794"/>
              <a:gd name="connsiteX5" fmla="*/ 119062 w 671512"/>
              <a:gd name="connsiteY5" fmla="*/ 933450 h 1016794"/>
              <a:gd name="connsiteX6" fmla="*/ 88106 w 671512"/>
              <a:gd name="connsiteY6" fmla="*/ 969169 h 1016794"/>
              <a:gd name="connsiteX7" fmla="*/ 50006 w 671512"/>
              <a:gd name="connsiteY7" fmla="*/ 1002507 h 1016794"/>
              <a:gd name="connsiteX8" fmla="*/ 30956 w 671512"/>
              <a:gd name="connsiteY8" fmla="*/ 1012032 h 1016794"/>
              <a:gd name="connsiteX9" fmla="*/ 14287 w 671512"/>
              <a:gd name="connsiteY9" fmla="*/ 1016794 h 1016794"/>
              <a:gd name="connsiteX10" fmla="*/ 4762 w 671512"/>
              <a:gd name="connsiteY10" fmla="*/ 1016794 h 1016794"/>
              <a:gd name="connsiteX11" fmla="*/ 0 w 671512"/>
              <a:gd name="connsiteY11" fmla="*/ 1007269 h 1016794"/>
              <a:gd name="connsiteX12" fmla="*/ 0 w 671512"/>
              <a:gd name="connsiteY12" fmla="*/ 988219 h 1016794"/>
              <a:gd name="connsiteX13" fmla="*/ 14287 w 671512"/>
              <a:gd name="connsiteY13" fmla="*/ 957263 h 1016794"/>
              <a:gd name="connsiteX14" fmla="*/ 50006 w 671512"/>
              <a:gd name="connsiteY14" fmla="*/ 890588 h 1016794"/>
              <a:gd name="connsiteX15" fmla="*/ 88106 w 671512"/>
              <a:gd name="connsiteY15" fmla="*/ 816769 h 1016794"/>
              <a:gd name="connsiteX16" fmla="*/ 135731 w 671512"/>
              <a:gd name="connsiteY16" fmla="*/ 728663 h 1016794"/>
              <a:gd name="connsiteX17" fmla="*/ 164306 w 671512"/>
              <a:gd name="connsiteY17" fmla="*/ 669132 h 1016794"/>
              <a:gd name="connsiteX18" fmla="*/ 207169 w 671512"/>
              <a:gd name="connsiteY18" fmla="*/ 581025 h 1016794"/>
              <a:gd name="connsiteX19" fmla="*/ 242887 w 671512"/>
              <a:gd name="connsiteY19" fmla="*/ 500063 h 1016794"/>
              <a:gd name="connsiteX20" fmla="*/ 273844 w 671512"/>
              <a:gd name="connsiteY20" fmla="*/ 426244 h 1016794"/>
              <a:gd name="connsiteX21" fmla="*/ 300037 w 671512"/>
              <a:gd name="connsiteY21" fmla="*/ 359569 h 1016794"/>
              <a:gd name="connsiteX22" fmla="*/ 328612 w 671512"/>
              <a:gd name="connsiteY22" fmla="*/ 269082 h 1016794"/>
              <a:gd name="connsiteX23" fmla="*/ 338137 w 671512"/>
              <a:gd name="connsiteY23" fmla="*/ 242888 h 1016794"/>
              <a:gd name="connsiteX24" fmla="*/ 340519 w 671512"/>
              <a:gd name="connsiteY24" fmla="*/ 228600 h 1016794"/>
              <a:gd name="connsiteX25" fmla="*/ 340519 w 671512"/>
              <a:gd name="connsiteY25" fmla="*/ 214313 h 1016794"/>
              <a:gd name="connsiteX26" fmla="*/ 340519 w 671512"/>
              <a:gd name="connsiteY26" fmla="*/ 192882 h 1016794"/>
              <a:gd name="connsiteX27" fmla="*/ 333375 w 671512"/>
              <a:gd name="connsiteY27" fmla="*/ 166688 h 1016794"/>
              <a:gd name="connsiteX28" fmla="*/ 314325 w 671512"/>
              <a:gd name="connsiteY28" fmla="*/ 130969 h 1016794"/>
              <a:gd name="connsiteX29" fmla="*/ 290512 w 671512"/>
              <a:gd name="connsiteY29" fmla="*/ 90488 h 1016794"/>
              <a:gd name="connsiteX30" fmla="*/ 276225 w 671512"/>
              <a:gd name="connsiteY30" fmla="*/ 71438 h 1016794"/>
              <a:gd name="connsiteX31" fmla="*/ 261937 w 671512"/>
              <a:gd name="connsiteY31" fmla="*/ 52388 h 1016794"/>
              <a:gd name="connsiteX32" fmla="*/ 252412 w 671512"/>
              <a:gd name="connsiteY32" fmla="*/ 26194 h 1016794"/>
              <a:gd name="connsiteX33" fmla="*/ 252412 w 671512"/>
              <a:gd name="connsiteY33" fmla="*/ 9525 h 1016794"/>
              <a:gd name="connsiteX34" fmla="*/ 261937 w 671512"/>
              <a:gd name="connsiteY34" fmla="*/ 0 h 1016794"/>
              <a:gd name="connsiteX35" fmla="*/ 271462 w 671512"/>
              <a:gd name="connsiteY35" fmla="*/ 0 h 1016794"/>
              <a:gd name="connsiteX36" fmla="*/ 295275 w 671512"/>
              <a:gd name="connsiteY36" fmla="*/ 4763 h 1016794"/>
              <a:gd name="connsiteX37" fmla="*/ 395287 w 671512"/>
              <a:gd name="connsiteY37" fmla="*/ 52388 h 1016794"/>
              <a:gd name="connsiteX38" fmla="*/ 473869 w 671512"/>
              <a:gd name="connsiteY38" fmla="*/ 100013 h 1016794"/>
              <a:gd name="connsiteX39" fmla="*/ 514350 w 671512"/>
              <a:gd name="connsiteY39" fmla="*/ 128588 h 1016794"/>
              <a:gd name="connsiteX40" fmla="*/ 554831 w 671512"/>
              <a:gd name="connsiteY40" fmla="*/ 161925 h 1016794"/>
              <a:gd name="connsiteX41" fmla="*/ 600075 w 671512"/>
              <a:gd name="connsiteY41" fmla="*/ 204788 h 1016794"/>
              <a:gd name="connsiteX42" fmla="*/ 635794 w 671512"/>
              <a:gd name="connsiteY42" fmla="*/ 250032 h 1016794"/>
              <a:gd name="connsiteX43" fmla="*/ 661987 w 671512"/>
              <a:gd name="connsiteY43" fmla="*/ 283369 h 1016794"/>
              <a:gd name="connsiteX44" fmla="*/ 669131 w 671512"/>
              <a:gd name="connsiteY44" fmla="*/ 295275 h 1016794"/>
              <a:gd name="connsiteX45" fmla="*/ 671512 w 671512"/>
              <a:gd name="connsiteY45" fmla="*/ 311944 h 1016794"/>
              <a:gd name="connsiteX46" fmla="*/ 671512 w 671512"/>
              <a:gd name="connsiteY46" fmla="*/ 330994 h 1016794"/>
              <a:gd name="connsiteX47" fmla="*/ 666750 w 671512"/>
              <a:gd name="connsiteY47" fmla="*/ 342900 h 1016794"/>
              <a:gd name="connsiteX48" fmla="*/ 650081 w 671512"/>
              <a:gd name="connsiteY48" fmla="*/ 354807 h 1016794"/>
              <a:gd name="connsiteX49" fmla="*/ 621506 w 671512"/>
              <a:gd name="connsiteY49" fmla="*/ 364332 h 1016794"/>
              <a:gd name="connsiteX50" fmla="*/ 600075 w 671512"/>
              <a:gd name="connsiteY50" fmla="*/ 369094 h 1016794"/>
              <a:gd name="connsiteX51" fmla="*/ 583406 w 671512"/>
              <a:gd name="connsiteY51" fmla="*/ 381000 h 1016794"/>
              <a:gd name="connsiteX52" fmla="*/ 521494 w 671512"/>
              <a:gd name="connsiteY52" fmla="*/ 447675 h 101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671512" h="1016794">
                <a:moveTo>
                  <a:pt x="521494" y="447675"/>
                </a:moveTo>
                <a:lnTo>
                  <a:pt x="454819" y="523875"/>
                </a:lnTo>
                <a:lnTo>
                  <a:pt x="369094" y="626269"/>
                </a:lnTo>
                <a:lnTo>
                  <a:pt x="280987" y="733425"/>
                </a:lnTo>
                <a:lnTo>
                  <a:pt x="195262" y="835819"/>
                </a:lnTo>
                <a:lnTo>
                  <a:pt x="119062" y="933450"/>
                </a:lnTo>
                <a:lnTo>
                  <a:pt x="88106" y="969169"/>
                </a:lnTo>
                <a:lnTo>
                  <a:pt x="50006" y="1002507"/>
                </a:lnTo>
                <a:lnTo>
                  <a:pt x="30956" y="1012032"/>
                </a:lnTo>
                <a:lnTo>
                  <a:pt x="14287" y="1016794"/>
                </a:lnTo>
                <a:lnTo>
                  <a:pt x="4762" y="1016794"/>
                </a:lnTo>
                <a:lnTo>
                  <a:pt x="0" y="1007269"/>
                </a:lnTo>
                <a:lnTo>
                  <a:pt x="0" y="988219"/>
                </a:lnTo>
                <a:lnTo>
                  <a:pt x="14287" y="957263"/>
                </a:lnTo>
                <a:lnTo>
                  <a:pt x="50006" y="890588"/>
                </a:lnTo>
                <a:lnTo>
                  <a:pt x="88106" y="816769"/>
                </a:lnTo>
                <a:lnTo>
                  <a:pt x="135731" y="728663"/>
                </a:lnTo>
                <a:lnTo>
                  <a:pt x="164306" y="669132"/>
                </a:lnTo>
                <a:lnTo>
                  <a:pt x="207169" y="581025"/>
                </a:lnTo>
                <a:lnTo>
                  <a:pt x="242887" y="500063"/>
                </a:lnTo>
                <a:lnTo>
                  <a:pt x="273844" y="426244"/>
                </a:lnTo>
                <a:lnTo>
                  <a:pt x="300037" y="359569"/>
                </a:lnTo>
                <a:lnTo>
                  <a:pt x="328612" y="269082"/>
                </a:lnTo>
                <a:lnTo>
                  <a:pt x="338137" y="242888"/>
                </a:lnTo>
                <a:lnTo>
                  <a:pt x="340519" y="228600"/>
                </a:lnTo>
                <a:lnTo>
                  <a:pt x="340519" y="214313"/>
                </a:lnTo>
                <a:lnTo>
                  <a:pt x="340519" y="192882"/>
                </a:lnTo>
                <a:lnTo>
                  <a:pt x="333375" y="166688"/>
                </a:lnTo>
                <a:lnTo>
                  <a:pt x="314325" y="130969"/>
                </a:lnTo>
                <a:lnTo>
                  <a:pt x="290512" y="90488"/>
                </a:lnTo>
                <a:lnTo>
                  <a:pt x="276225" y="71438"/>
                </a:lnTo>
                <a:lnTo>
                  <a:pt x="261937" y="52388"/>
                </a:lnTo>
                <a:cubicBezTo>
                  <a:pt x="252117" y="27838"/>
                  <a:pt x="252412" y="37124"/>
                  <a:pt x="252412" y="26194"/>
                </a:cubicBezTo>
                <a:lnTo>
                  <a:pt x="252412" y="9525"/>
                </a:lnTo>
                <a:lnTo>
                  <a:pt x="261937" y="0"/>
                </a:lnTo>
                <a:lnTo>
                  <a:pt x="271462" y="0"/>
                </a:lnTo>
                <a:lnTo>
                  <a:pt x="295275" y="4763"/>
                </a:lnTo>
                <a:lnTo>
                  <a:pt x="395287" y="52388"/>
                </a:lnTo>
                <a:lnTo>
                  <a:pt x="473869" y="100013"/>
                </a:lnTo>
                <a:lnTo>
                  <a:pt x="514350" y="128588"/>
                </a:lnTo>
                <a:lnTo>
                  <a:pt x="554831" y="161925"/>
                </a:lnTo>
                <a:lnTo>
                  <a:pt x="600075" y="204788"/>
                </a:lnTo>
                <a:lnTo>
                  <a:pt x="635794" y="250032"/>
                </a:lnTo>
                <a:lnTo>
                  <a:pt x="661987" y="283369"/>
                </a:lnTo>
                <a:lnTo>
                  <a:pt x="669131" y="295275"/>
                </a:lnTo>
                <a:lnTo>
                  <a:pt x="671512" y="311944"/>
                </a:lnTo>
                <a:lnTo>
                  <a:pt x="671512" y="330994"/>
                </a:lnTo>
                <a:lnTo>
                  <a:pt x="666750" y="342900"/>
                </a:lnTo>
                <a:lnTo>
                  <a:pt x="650081" y="354807"/>
                </a:lnTo>
                <a:lnTo>
                  <a:pt x="621506" y="364332"/>
                </a:lnTo>
                <a:lnTo>
                  <a:pt x="600075" y="369094"/>
                </a:lnTo>
                <a:lnTo>
                  <a:pt x="583406" y="381000"/>
                </a:lnTo>
                <a:lnTo>
                  <a:pt x="521494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5779DDD4-1FF7-42C7-B6D4-68F374FDFD7B}"/>
              </a:ext>
            </a:extLst>
          </p:cNvPr>
          <p:cNvSpPr/>
          <p:nvPr/>
        </p:nvSpPr>
        <p:spPr>
          <a:xfrm>
            <a:off x="2900363" y="3230563"/>
            <a:ext cx="2024062" cy="581025"/>
          </a:xfrm>
          <a:custGeom>
            <a:avLst/>
            <a:gdLst>
              <a:gd name="connsiteX0" fmla="*/ 1390650 w 2024062"/>
              <a:gd name="connsiteY0" fmla="*/ 264319 h 581025"/>
              <a:gd name="connsiteX1" fmla="*/ 1476375 w 2024062"/>
              <a:gd name="connsiteY1" fmla="*/ 247650 h 581025"/>
              <a:gd name="connsiteX2" fmla="*/ 1552575 w 2024062"/>
              <a:gd name="connsiteY2" fmla="*/ 238125 h 581025"/>
              <a:gd name="connsiteX3" fmla="*/ 1957387 w 2024062"/>
              <a:gd name="connsiteY3" fmla="*/ 240507 h 581025"/>
              <a:gd name="connsiteX4" fmla="*/ 1981200 w 2024062"/>
              <a:gd name="connsiteY4" fmla="*/ 230982 h 581025"/>
              <a:gd name="connsiteX5" fmla="*/ 2000250 w 2024062"/>
              <a:gd name="connsiteY5" fmla="*/ 221457 h 581025"/>
              <a:gd name="connsiteX6" fmla="*/ 2014537 w 2024062"/>
              <a:gd name="connsiteY6" fmla="*/ 209550 h 581025"/>
              <a:gd name="connsiteX7" fmla="*/ 2019300 w 2024062"/>
              <a:gd name="connsiteY7" fmla="*/ 204788 h 581025"/>
              <a:gd name="connsiteX8" fmla="*/ 2024062 w 2024062"/>
              <a:gd name="connsiteY8" fmla="*/ 195263 h 581025"/>
              <a:gd name="connsiteX9" fmla="*/ 2024062 w 2024062"/>
              <a:gd name="connsiteY9" fmla="*/ 183357 h 581025"/>
              <a:gd name="connsiteX10" fmla="*/ 2021681 w 2024062"/>
              <a:gd name="connsiteY10" fmla="*/ 169069 h 581025"/>
              <a:gd name="connsiteX11" fmla="*/ 2012156 w 2024062"/>
              <a:gd name="connsiteY11" fmla="*/ 152400 h 581025"/>
              <a:gd name="connsiteX12" fmla="*/ 1981200 w 2024062"/>
              <a:gd name="connsiteY12" fmla="*/ 126207 h 581025"/>
              <a:gd name="connsiteX13" fmla="*/ 1945481 w 2024062"/>
              <a:gd name="connsiteY13" fmla="*/ 100013 h 581025"/>
              <a:gd name="connsiteX14" fmla="*/ 1897856 w 2024062"/>
              <a:gd name="connsiteY14" fmla="*/ 69057 h 581025"/>
              <a:gd name="connsiteX15" fmla="*/ 1840706 w 2024062"/>
              <a:gd name="connsiteY15" fmla="*/ 38100 h 581025"/>
              <a:gd name="connsiteX16" fmla="*/ 1759743 w 2024062"/>
              <a:gd name="connsiteY16" fmla="*/ 7144 h 581025"/>
              <a:gd name="connsiteX17" fmla="*/ 1735931 w 2024062"/>
              <a:gd name="connsiteY17" fmla="*/ 0 h 581025"/>
              <a:gd name="connsiteX18" fmla="*/ 1724025 w 2024062"/>
              <a:gd name="connsiteY18" fmla="*/ 2382 h 581025"/>
              <a:gd name="connsiteX19" fmla="*/ 1685925 w 2024062"/>
              <a:gd name="connsiteY19" fmla="*/ 21432 h 581025"/>
              <a:gd name="connsiteX20" fmla="*/ 1578768 w 2024062"/>
              <a:gd name="connsiteY20" fmla="*/ 61913 h 581025"/>
              <a:gd name="connsiteX21" fmla="*/ 1504950 w 2024062"/>
              <a:gd name="connsiteY21" fmla="*/ 85725 h 581025"/>
              <a:gd name="connsiteX22" fmla="*/ 1433512 w 2024062"/>
              <a:gd name="connsiteY22" fmla="*/ 102394 h 581025"/>
              <a:gd name="connsiteX23" fmla="*/ 1316831 w 2024062"/>
              <a:gd name="connsiteY23" fmla="*/ 126207 h 581025"/>
              <a:gd name="connsiteX24" fmla="*/ 1133475 w 2024062"/>
              <a:gd name="connsiteY24" fmla="*/ 166688 h 581025"/>
              <a:gd name="connsiteX25" fmla="*/ 964406 w 2024062"/>
              <a:gd name="connsiteY25" fmla="*/ 200025 h 581025"/>
              <a:gd name="connsiteX26" fmla="*/ 814387 w 2024062"/>
              <a:gd name="connsiteY26" fmla="*/ 230982 h 581025"/>
              <a:gd name="connsiteX27" fmla="*/ 661987 w 2024062"/>
              <a:gd name="connsiteY27" fmla="*/ 259557 h 581025"/>
              <a:gd name="connsiteX28" fmla="*/ 578643 w 2024062"/>
              <a:gd name="connsiteY28" fmla="*/ 273844 h 581025"/>
              <a:gd name="connsiteX29" fmla="*/ 464343 w 2024062"/>
              <a:gd name="connsiteY29" fmla="*/ 295275 h 581025"/>
              <a:gd name="connsiteX30" fmla="*/ 397668 w 2024062"/>
              <a:gd name="connsiteY30" fmla="*/ 304800 h 581025"/>
              <a:gd name="connsiteX31" fmla="*/ 354806 w 2024062"/>
              <a:gd name="connsiteY31" fmla="*/ 309563 h 581025"/>
              <a:gd name="connsiteX32" fmla="*/ 340518 w 2024062"/>
              <a:gd name="connsiteY32" fmla="*/ 311944 h 581025"/>
              <a:gd name="connsiteX33" fmla="*/ 316706 w 2024062"/>
              <a:gd name="connsiteY33" fmla="*/ 311944 h 581025"/>
              <a:gd name="connsiteX34" fmla="*/ 292893 w 2024062"/>
              <a:gd name="connsiteY34" fmla="*/ 309563 h 581025"/>
              <a:gd name="connsiteX35" fmla="*/ 266700 w 2024062"/>
              <a:gd name="connsiteY35" fmla="*/ 304800 h 581025"/>
              <a:gd name="connsiteX36" fmla="*/ 245268 w 2024062"/>
              <a:gd name="connsiteY36" fmla="*/ 297657 h 581025"/>
              <a:gd name="connsiteX37" fmla="*/ 216693 w 2024062"/>
              <a:gd name="connsiteY37" fmla="*/ 285750 h 581025"/>
              <a:gd name="connsiteX38" fmla="*/ 173831 w 2024062"/>
              <a:gd name="connsiteY38" fmla="*/ 264319 h 581025"/>
              <a:gd name="connsiteX39" fmla="*/ 119062 w 2024062"/>
              <a:gd name="connsiteY39" fmla="*/ 226219 h 581025"/>
              <a:gd name="connsiteX40" fmla="*/ 92868 w 2024062"/>
              <a:gd name="connsiteY40" fmla="*/ 204788 h 581025"/>
              <a:gd name="connsiteX41" fmla="*/ 71437 w 2024062"/>
              <a:gd name="connsiteY41" fmla="*/ 188119 h 581025"/>
              <a:gd name="connsiteX42" fmla="*/ 47625 w 2024062"/>
              <a:gd name="connsiteY42" fmla="*/ 178594 h 581025"/>
              <a:gd name="connsiteX43" fmla="*/ 30956 w 2024062"/>
              <a:gd name="connsiteY43" fmla="*/ 173832 h 581025"/>
              <a:gd name="connsiteX44" fmla="*/ 19050 w 2024062"/>
              <a:gd name="connsiteY44" fmla="*/ 173832 h 581025"/>
              <a:gd name="connsiteX45" fmla="*/ 4762 w 2024062"/>
              <a:gd name="connsiteY45" fmla="*/ 178594 h 581025"/>
              <a:gd name="connsiteX46" fmla="*/ 0 w 2024062"/>
              <a:gd name="connsiteY46" fmla="*/ 192882 h 581025"/>
              <a:gd name="connsiteX47" fmla="*/ 7143 w 2024062"/>
              <a:gd name="connsiteY47" fmla="*/ 221457 h 581025"/>
              <a:gd name="connsiteX48" fmla="*/ 23812 w 2024062"/>
              <a:gd name="connsiteY48" fmla="*/ 266700 h 581025"/>
              <a:gd name="connsiteX49" fmla="*/ 50006 w 2024062"/>
              <a:gd name="connsiteY49" fmla="*/ 316707 h 581025"/>
              <a:gd name="connsiteX50" fmla="*/ 69056 w 2024062"/>
              <a:gd name="connsiteY50" fmla="*/ 350044 h 581025"/>
              <a:gd name="connsiteX51" fmla="*/ 92868 w 2024062"/>
              <a:gd name="connsiteY51" fmla="*/ 385763 h 581025"/>
              <a:gd name="connsiteX52" fmla="*/ 126206 w 2024062"/>
              <a:gd name="connsiteY52" fmla="*/ 426244 h 581025"/>
              <a:gd name="connsiteX53" fmla="*/ 169068 w 2024062"/>
              <a:gd name="connsiteY53" fmla="*/ 469107 h 581025"/>
              <a:gd name="connsiteX54" fmla="*/ 207168 w 2024062"/>
              <a:gd name="connsiteY54" fmla="*/ 502444 h 581025"/>
              <a:gd name="connsiteX55" fmla="*/ 242887 w 2024062"/>
              <a:gd name="connsiteY55" fmla="*/ 528638 h 581025"/>
              <a:gd name="connsiteX56" fmla="*/ 290512 w 2024062"/>
              <a:gd name="connsiteY56" fmla="*/ 559594 h 581025"/>
              <a:gd name="connsiteX57" fmla="*/ 326231 w 2024062"/>
              <a:gd name="connsiteY57" fmla="*/ 576263 h 581025"/>
              <a:gd name="connsiteX58" fmla="*/ 350043 w 2024062"/>
              <a:gd name="connsiteY58" fmla="*/ 581025 h 581025"/>
              <a:gd name="connsiteX59" fmla="*/ 373856 w 2024062"/>
              <a:gd name="connsiteY59" fmla="*/ 581025 h 581025"/>
              <a:gd name="connsiteX60" fmla="*/ 400050 w 2024062"/>
              <a:gd name="connsiteY60" fmla="*/ 576263 h 581025"/>
              <a:gd name="connsiteX61" fmla="*/ 421481 w 2024062"/>
              <a:gd name="connsiteY61" fmla="*/ 564357 h 581025"/>
              <a:gd name="connsiteX62" fmla="*/ 457200 w 2024062"/>
              <a:gd name="connsiteY62" fmla="*/ 535782 h 581025"/>
              <a:gd name="connsiteX63" fmla="*/ 492918 w 2024062"/>
              <a:gd name="connsiteY63" fmla="*/ 519113 h 581025"/>
              <a:gd name="connsiteX64" fmla="*/ 578643 w 2024062"/>
              <a:gd name="connsiteY64" fmla="*/ 483394 h 581025"/>
              <a:gd name="connsiteX65" fmla="*/ 695325 w 2024062"/>
              <a:gd name="connsiteY65" fmla="*/ 438150 h 581025"/>
              <a:gd name="connsiteX66" fmla="*/ 819150 w 2024062"/>
              <a:gd name="connsiteY66" fmla="*/ 400050 h 581025"/>
              <a:gd name="connsiteX67" fmla="*/ 940593 w 2024062"/>
              <a:gd name="connsiteY67" fmla="*/ 366713 h 581025"/>
              <a:gd name="connsiteX68" fmla="*/ 1064418 w 2024062"/>
              <a:gd name="connsiteY68" fmla="*/ 338138 h 581025"/>
              <a:gd name="connsiteX69" fmla="*/ 1197768 w 2024062"/>
              <a:gd name="connsiteY69" fmla="*/ 307182 h 581025"/>
              <a:gd name="connsiteX70" fmla="*/ 1390650 w 2024062"/>
              <a:gd name="connsiteY70" fmla="*/ 2643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024062" h="581025">
                <a:moveTo>
                  <a:pt x="1390650" y="264319"/>
                </a:moveTo>
                <a:lnTo>
                  <a:pt x="1476375" y="247650"/>
                </a:lnTo>
                <a:lnTo>
                  <a:pt x="1552575" y="238125"/>
                </a:lnTo>
                <a:lnTo>
                  <a:pt x="1957387" y="240507"/>
                </a:lnTo>
                <a:lnTo>
                  <a:pt x="1981200" y="230982"/>
                </a:lnTo>
                <a:lnTo>
                  <a:pt x="2000250" y="221457"/>
                </a:lnTo>
                <a:lnTo>
                  <a:pt x="2014537" y="209550"/>
                </a:lnTo>
                <a:lnTo>
                  <a:pt x="2019300" y="204788"/>
                </a:lnTo>
                <a:lnTo>
                  <a:pt x="2024062" y="195263"/>
                </a:lnTo>
                <a:lnTo>
                  <a:pt x="2024062" y="183357"/>
                </a:lnTo>
                <a:lnTo>
                  <a:pt x="2021681" y="169069"/>
                </a:lnTo>
                <a:lnTo>
                  <a:pt x="2012156" y="152400"/>
                </a:lnTo>
                <a:lnTo>
                  <a:pt x="1981200" y="126207"/>
                </a:lnTo>
                <a:lnTo>
                  <a:pt x="1945481" y="100013"/>
                </a:lnTo>
                <a:lnTo>
                  <a:pt x="1897856" y="69057"/>
                </a:lnTo>
                <a:lnTo>
                  <a:pt x="1840706" y="38100"/>
                </a:lnTo>
                <a:lnTo>
                  <a:pt x="1759743" y="7144"/>
                </a:lnTo>
                <a:lnTo>
                  <a:pt x="1735931" y="0"/>
                </a:lnTo>
                <a:lnTo>
                  <a:pt x="1724025" y="2382"/>
                </a:lnTo>
                <a:lnTo>
                  <a:pt x="1685925" y="21432"/>
                </a:lnTo>
                <a:lnTo>
                  <a:pt x="1578768" y="61913"/>
                </a:lnTo>
                <a:lnTo>
                  <a:pt x="1504950" y="85725"/>
                </a:lnTo>
                <a:lnTo>
                  <a:pt x="1433512" y="102394"/>
                </a:lnTo>
                <a:lnTo>
                  <a:pt x="1316831" y="126207"/>
                </a:lnTo>
                <a:lnTo>
                  <a:pt x="1133475" y="166688"/>
                </a:lnTo>
                <a:lnTo>
                  <a:pt x="964406" y="200025"/>
                </a:lnTo>
                <a:lnTo>
                  <a:pt x="814387" y="230982"/>
                </a:lnTo>
                <a:lnTo>
                  <a:pt x="661987" y="259557"/>
                </a:lnTo>
                <a:lnTo>
                  <a:pt x="578643" y="273844"/>
                </a:lnTo>
                <a:lnTo>
                  <a:pt x="464343" y="295275"/>
                </a:lnTo>
                <a:lnTo>
                  <a:pt x="397668" y="304800"/>
                </a:lnTo>
                <a:lnTo>
                  <a:pt x="354806" y="309563"/>
                </a:lnTo>
                <a:lnTo>
                  <a:pt x="340518" y="311944"/>
                </a:lnTo>
                <a:lnTo>
                  <a:pt x="316706" y="311944"/>
                </a:lnTo>
                <a:lnTo>
                  <a:pt x="292893" y="309563"/>
                </a:lnTo>
                <a:lnTo>
                  <a:pt x="266700" y="304800"/>
                </a:lnTo>
                <a:lnTo>
                  <a:pt x="245268" y="297657"/>
                </a:lnTo>
                <a:lnTo>
                  <a:pt x="216693" y="285750"/>
                </a:lnTo>
                <a:lnTo>
                  <a:pt x="173831" y="264319"/>
                </a:lnTo>
                <a:lnTo>
                  <a:pt x="119062" y="226219"/>
                </a:lnTo>
                <a:lnTo>
                  <a:pt x="92868" y="204788"/>
                </a:lnTo>
                <a:lnTo>
                  <a:pt x="71437" y="188119"/>
                </a:lnTo>
                <a:lnTo>
                  <a:pt x="47625" y="178594"/>
                </a:lnTo>
                <a:lnTo>
                  <a:pt x="30956" y="173832"/>
                </a:lnTo>
                <a:lnTo>
                  <a:pt x="19050" y="173832"/>
                </a:lnTo>
                <a:lnTo>
                  <a:pt x="4762" y="178594"/>
                </a:lnTo>
                <a:lnTo>
                  <a:pt x="0" y="192882"/>
                </a:lnTo>
                <a:lnTo>
                  <a:pt x="7143" y="221457"/>
                </a:lnTo>
                <a:lnTo>
                  <a:pt x="23812" y="266700"/>
                </a:lnTo>
                <a:lnTo>
                  <a:pt x="50006" y="316707"/>
                </a:lnTo>
                <a:lnTo>
                  <a:pt x="69056" y="350044"/>
                </a:lnTo>
                <a:lnTo>
                  <a:pt x="92868" y="385763"/>
                </a:lnTo>
                <a:lnTo>
                  <a:pt x="126206" y="426244"/>
                </a:lnTo>
                <a:lnTo>
                  <a:pt x="169068" y="469107"/>
                </a:lnTo>
                <a:lnTo>
                  <a:pt x="207168" y="502444"/>
                </a:lnTo>
                <a:lnTo>
                  <a:pt x="242887" y="528638"/>
                </a:lnTo>
                <a:lnTo>
                  <a:pt x="290512" y="559594"/>
                </a:lnTo>
                <a:lnTo>
                  <a:pt x="326231" y="576263"/>
                </a:lnTo>
                <a:lnTo>
                  <a:pt x="350043" y="581025"/>
                </a:lnTo>
                <a:lnTo>
                  <a:pt x="373856" y="581025"/>
                </a:lnTo>
                <a:lnTo>
                  <a:pt x="400050" y="576263"/>
                </a:lnTo>
                <a:lnTo>
                  <a:pt x="421481" y="564357"/>
                </a:lnTo>
                <a:lnTo>
                  <a:pt x="457200" y="535782"/>
                </a:lnTo>
                <a:lnTo>
                  <a:pt x="492918" y="519113"/>
                </a:lnTo>
                <a:lnTo>
                  <a:pt x="578643" y="483394"/>
                </a:lnTo>
                <a:lnTo>
                  <a:pt x="695325" y="438150"/>
                </a:lnTo>
                <a:lnTo>
                  <a:pt x="819150" y="400050"/>
                </a:lnTo>
                <a:lnTo>
                  <a:pt x="940593" y="366713"/>
                </a:lnTo>
                <a:lnTo>
                  <a:pt x="1064418" y="338138"/>
                </a:lnTo>
                <a:lnTo>
                  <a:pt x="1197768" y="307182"/>
                </a:lnTo>
                <a:lnTo>
                  <a:pt x="1390650" y="2643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83834188-0F96-4408-AFEE-AC07B4316488}"/>
              </a:ext>
            </a:extLst>
          </p:cNvPr>
          <p:cNvSpPr/>
          <p:nvPr/>
        </p:nvSpPr>
        <p:spPr>
          <a:xfrm>
            <a:off x="3871913" y="3433763"/>
            <a:ext cx="1041400" cy="736600"/>
          </a:xfrm>
          <a:custGeom>
            <a:avLst/>
            <a:gdLst>
              <a:gd name="connsiteX0" fmla="*/ 623887 w 1040606"/>
              <a:gd name="connsiteY0" fmla="*/ 292893 h 735806"/>
              <a:gd name="connsiteX1" fmla="*/ 728662 w 1040606"/>
              <a:gd name="connsiteY1" fmla="*/ 209550 h 735806"/>
              <a:gd name="connsiteX2" fmla="*/ 819150 w 1040606"/>
              <a:gd name="connsiteY2" fmla="*/ 135731 h 735806"/>
              <a:gd name="connsiteX3" fmla="*/ 857250 w 1040606"/>
              <a:gd name="connsiteY3" fmla="*/ 116681 h 735806"/>
              <a:gd name="connsiteX4" fmla="*/ 933450 w 1040606"/>
              <a:gd name="connsiteY4" fmla="*/ 71437 h 735806"/>
              <a:gd name="connsiteX5" fmla="*/ 983456 w 1040606"/>
              <a:gd name="connsiteY5" fmla="*/ 40481 h 735806"/>
              <a:gd name="connsiteX6" fmla="*/ 995362 w 1040606"/>
              <a:gd name="connsiteY6" fmla="*/ 35718 h 735806"/>
              <a:gd name="connsiteX7" fmla="*/ 1028700 w 1040606"/>
              <a:gd name="connsiteY7" fmla="*/ 14287 h 735806"/>
              <a:gd name="connsiteX8" fmla="*/ 1040606 w 1040606"/>
              <a:gd name="connsiteY8" fmla="*/ 0 h 735806"/>
              <a:gd name="connsiteX9" fmla="*/ 495300 w 1040606"/>
              <a:gd name="connsiteY9" fmla="*/ 0 h 735806"/>
              <a:gd name="connsiteX10" fmla="*/ 535781 w 1040606"/>
              <a:gd name="connsiteY10" fmla="*/ 35718 h 735806"/>
              <a:gd name="connsiteX11" fmla="*/ 545306 w 1040606"/>
              <a:gd name="connsiteY11" fmla="*/ 40481 h 735806"/>
              <a:gd name="connsiteX12" fmla="*/ 545306 w 1040606"/>
              <a:gd name="connsiteY12" fmla="*/ 54768 h 735806"/>
              <a:gd name="connsiteX13" fmla="*/ 533400 w 1040606"/>
              <a:gd name="connsiteY13" fmla="*/ 71437 h 735806"/>
              <a:gd name="connsiteX14" fmla="*/ 452437 w 1040606"/>
              <a:gd name="connsiteY14" fmla="*/ 166687 h 735806"/>
              <a:gd name="connsiteX15" fmla="*/ 259556 w 1040606"/>
              <a:gd name="connsiteY15" fmla="*/ 388143 h 735806"/>
              <a:gd name="connsiteX16" fmla="*/ 92868 w 1040606"/>
              <a:gd name="connsiteY16" fmla="*/ 585787 h 735806"/>
              <a:gd name="connsiteX17" fmla="*/ 19050 w 1040606"/>
              <a:gd name="connsiteY17" fmla="*/ 671512 h 735806"/>
              <a:gd name="connsiteX18" fmla="*/ 4762 w 1040606"/>
              <a:gd name="connsiteY18" fmla="*/ 688181 h 735806"/>
              <a:gd name="connsiteX19" fmla="*/ 0 w 1040606"/>
              <a:gd name="connsiteY19" fmla="*/ 704850 h 735806"/>
              <a:gd name="connsiteX20" fmla="*/ 0 w 1040606"/>
              <a:gd name="connsiteY20" fmla="*/ 716756 h 735806"/>
              <a:gd name="connsiteX21" fmla="*/ 7143 w 1040606"/>
              <a:gd name="connsiteY21" fmla="*/ 728662 h 735806"/>
              <a:gd name="connsiteX22" fmla="*/ 28575 w 1040606"/>
              <a:gd name="connsiteY22" fmla="*/ 735806 h 735806"/>
              <a:gd name="connsiteX23" fmla="*/ 133350 w 1040606"/>
              <a:gd name="connsiteY23" fmla="*/ 666750 h 735806"/>
              <a:gd name="connsiteX24" fmla="*/ 240506 w 1040606"/>
              <a:gd name="connsiteY24" fmla="*/ 590550 h 735806"/>
              <a:gd name="connsiteX25" fmla="*/ 311943 w 1040606"/>
              <a:gd name="connsiteY25" fmla="*/ 533400 h 735806"/>
              <a:gd name="connsiteX26" fmla="*/ 440531 w 1040606"/>
              <a:gd name="connsiteY26" fmla="*/ 433387 h 735806"/>
              <a:gd name="connsiteX27" fmla="*/ 623887 w 1040606"/>
              <a:gd name="connsiteY27" fmla="*/ 292893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40606" h="735806">
                <a:moveTo>
                  <a:pt x="623887" y="292893"/>
                </a:moveTo>
                <a:lnTo>
                  <a:pt x="728662" y="209550"/>
                </a:lnTo>
                <a:lnTo>
                  <a:pt x="819150" y="135731"/>
                </a:lnTo>
                <a:lnTo>
                  <a:pt x="857250" y="116681"/>
                </a:lnTo>
                <a:lnTo>
                  <a:pt x="933450" y="71437"/>
                </a:lnTo>
                <a:lnTo>
                  <a:pt x="983456" y="40481"/>
                </a:lnTo>
                <a:lnTo>
                  <a:pt x="995362" y="35718"/>
                </a:lnTo>
                <a:lnTo>
                  <a:pt x="1028700" y="14287"/>
                </a:lnTo>
                <a:lnTo>
                  <a:pt x="1040606" y="0"/>
                </a:lnTo>
                <a:lnTo>
                  <a:pt x="495300" y="0"/>
                </a:lnTo>
                <a:lnTo>
                  <a:pt x="535781" y="35718"/>
                </a:lnTo>
                <a:lnTo>
                  <a:pt x="545306" y="40481"/>
                </a:lnTo>
                <a:lnTo>
                  <a:pt x="545306" y="54768"/>
                </a:lnTo>
                <a:lnTo>
                  <a:pt x="533400" y="71437"/>
                </a:lnTo>
                <a:lnTo>
                  <a:pt x="452437" y="166687"/>
                </a:lnTo>
                <a:lnTo>
                  <a:pt x="259556" y="388143"/>
                </a:lnTo>
                <a:lnTo>
                  <a:pt x="92868" y="585787"/>
                </a:lnTo>
                <a:lnTo>
                  <a:pt x="19050" y="671512"/>
                </a:lnTo>
                <a:lnTo>
                  <a:pt x="4762" y="688181"/>
                </a:lnTo>
                <a:lnTo>
                  <a:pt x="0" y="704850"/>
                </a:lnTo>
                <a:lnTo>
                  <a:pt x="0" y="716756"/>
                </a:lnTo>
                <a:lnTo>
                  <a:pt x="7143" y="728662"/>
                </a:lnTo>
                <a:lnTo>
                  <a:pt x="28575" y="735806"/>
                </a:lnTo>
                <a:lnTo>
                  <a:pt x="133350" y="666750"/>
                </a:lnTo>
                <a:lnTo>
                  <a:pt x="240506" y="590550"/>
                </a:lnTo>
                <a:lnTo>
                  <a:pt x="311943" y="533400"/>
                </a:lnTo>
                <a:lnTo>
                  <a:pt x="440531" y="433387"/>
                </a:lnTo>
                <a:lnTo>
                  <a:pt x="623887" y="2928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C2B288BC-4F31-40C3-8133-35D5A2DD4973}"/>
              </a:ext>
            </a:extLst>
          </p:cNvPr>
          <p:cNvSpPr/>
          <p:nvPr/>
        </p:nvSpPr>
        <p:spPr>
          <a:xfrm>
            <a:off x="3875088" y="4097338"/>
            <a:ext cx="558800" cy="1035050"/>
          </a:xfrm>
          <a:custGeom>
            <a:avLst/>
            <a:gdLst>
              <a:gd name="connsiteX0" fmla="*/ 333375 w 559594"/>
              <a:gd name="connsiteY0" fmla="*/ 904875 h 1033463"/>
              <a:gd name="connsiteX1" fmla="*/ 335756 w 559594"/>
              <a:gd name="connsiteY1" fmla="*/ 831057 h 1033463"/>
              <a:gd name="connsiteX2" fmla="*/ 335756 w 559594"/>
              <a:gd name="connsiteY2" fmla="*/ 783432 h 1033463"/>
              <a:gd name="connsiteX3" fmla="*/ 335756 w 559594"/>
              <a:gd name="connsiteY3" fmla="*/ 735807 h 1033463"/>
              <a:gd name="connsiteX4" fmla="*/ 333375 w 559594"/>
              <a:gd name="connsiteY4" fmla="*/ 678657 h 1033463"/>
              <a:gd name="connsiteX5" fmla="*/ 330994 w 559594"/>
              <a:gd name="connsiteY5" fmla="*/ 633413 h 1033463"/>
              <a:gd name="connsiteX6" fmla="*/ 328612 w 559594"/>
              <a:gd name="connsiteY6" fmla="*/ 585788 h 1033463"/>
              <a:gd name="connsiteX7" fmla="*/ 321469 w 559594"/>
              <a:gd name="connsiteY7" fmla="*/ 526257 h 1033463"/>
              <a:gd name="connsiteX8" fmla="*/ 316706 w 559594"/>
              <a:gd name="connsiteY8" fmla="*/ 485775 h 1033463"/>
              <a:gd name="connsiteX9" fmla="*/ 309562 w 559594"/>
              <a:gd name="connsiteY9" fmla="*/ 447675 h 1033463"/>
              <a:gd name="connsiteX10" fmla="*/ 276225 w 559594"/>
              <a:gd name="connsiteY10" fmla="*/ 328613 h 1033463"/>
              <a:gd name="connsiteX11" fmla="*/ 254794 w 559594"/>
              <a:gd name="connsiteY11" fmla="*/ 259557 h 1033463"/>
              <a:gd name="connsiteX12" fmla="*/ 245269 w 559594"/>
              <a:gd name="connsiteY12" fmla="*/ 228600 h 1033463"/>
              <a:gd name="connsiteX13" fmla="*/ 235744 w 559594"/>
              <a:gd name="connsiteY13" fmla="*/ 204788 h 1033463"/>
              <a:gd name="connsiteX14" fmla="*/ 216694 w 559594"/>
              <a:gd name="connsiteY14" fmla="*/ 171450 h 1033463"/>
              <a:gd name="connsiteX15" fmla="*/ 200025 w 559594"/>
              <a:gd name="connsiteY15" fmla="*/ 147638 h 1033463"/>
              <a:gd name="connsiteX16" fmla="*/ 183356 w 559594"/>
              <a:gd name="connsiteY16" fmla="*/ 128588 h 1033463"/>
              <a:gd name="connsiteX17" fmla="*/ 169069 w 559594"/>
              <a:gd name="connsiteY17" fmla="*/ 114300 h 1033463"/>
              <a:gd name="connsiteX18" fmla="*/ 150019 w 559594"/>
              <a:gd name="connsiteY18" fmla="*/ 102394 h 1033463"/>
              <a:gd name="connsiteX19" fmla="*/ 126206 w 559594"/>
              <a:gd name="connsiteY19" fmla="*/ 95250 h 1033463"/>
              <a:gd name="connsiteX20" fmla="*/ 85725 w 559594"/>
              <a:gd name="connsiteY20" fmla="*/ 85725 h 1033463"/>
              <a:gd name="connsiteX21" fmla="*/ 40481 w 559594"/>
              <a:gd name="connsiteY21" fmla="*/ 76200 h 1033463"/>
              <a:gd name="connsiteX22" fmla="*/ 16669 w 559594"/>
              <a:gd name="connsiteY22" fmla="*/ 69057 h 1033463"/>
              <a:gd name="connsiteX23" fmla="*/ 4762 w 559594"/>
              <a:gd name="connsiteY23" fmla="*/ 57150 h 1033463"/>
              <a:gd name="connsiteX24" fmla="*/ 0 w 559594"/>
              <a:gd name="connsiteY24" fmla="*/ 42863 h 1033463"/>
              <a:gd name="connsiteX25" fmla="*/ 16669 w 559594"/>
              <a:gd name="connsiteY25" fmla="*/ 11907 h 1033463"/>
              <a:gd name="connsiteX26" fmla="*/ 126206 w 559594"/>
              <a:gd name="connsiteY26" fmla="*/ 0 h 1033463"/>
              <a:gd name="connsiteX27" fmla="*/ 183356 w 559594"/>
              <a:gd name="connsiteY27" fmla="*/ 14288 h 1033463"/>
              <a:gd name="connsiteX28" fmla="*/ 216694 w 559594"/>
              <a:gd name="connsiteY28" fmla="*/ 28575 h 1033463"/>
              <a:gd name="connsiteX29" fmla="*/ 254794 w 559594"/>
              <a:gd name="connsiteY29" fmla="*/ 52388 h 1033463"/>
              <a:gd name="connsiteX30" fmla="*/ 292894 w 559594"/>
              <a:gd name="connsiteY30" fmla="*/ 78582 h 1033463"/>
              <a:gd name="connsiteX31" fmla="*/ 321469 w 559594"/>
              <a:gd name="connsiteY31" fmla="*/ 104775 h 1033463"/>
              <a:gd name="connsiteX32" fmla="*/ 357187 w 559594"/>
              <a:gd name="connsiteY32" fmla="*/ 142875 h 1033463"/>
              <a:gd name="connsiteX33" fmla="*/ 390525 w 559594"/>
              <a:gd name="connsiteY33" fmla="*/ 178594 h 1033463"/>
              <a:gd name="connsiteX34" fmla="*/ 440531 w 559594"/>
              <a:gd name="connsiteY34" fmla="*/ 242888 h 1033463"/>
              <a:gd name="connsiteX35" fmla="*/ 485775 w 559594"/>
              <a:gd name="connsiteY35" fmla="*/ 335757 h 1033463"/>
              <a:gd name="connsiteX36" fmla="*/ 497681 w 559594"/>
              <a:gd name="connsiteY36" fmla="*/ 385763 h 1033463"/>
              <a:gd name="connsiteX37" fmla="*/ 514350 w 559594"/>
              <a:gd name="connsiteY37" fmla="*/ 466725 h 1033463"/>
              <a:gd name="connsiteX38" fmla="*/ 526256 w 559594"/>
              <a:gd name="connsiteY38" fmla="*/ 538163 h 1033463"/>
              <a:gd name="connsiteX39" fmla="*/ 535781 w 559594"/>
              <a:gd name="connsiteY39" fmla="*/ 609600 h 1033463"/>
              <a:gd name="connsiteX40" fmla="*/ 542925 w 559594"/>
              <a:gd name="connsiteY40" fmla="*/ 659607 h 1033463"/>
              <a:gd name="connsiteX41" fmla="*/ 550069 w 559594"/>
              <a:gd name="connsiteY41" fmla="*/ 719138 h 1033463"/>
              <a:gd name="connsiteX42" fmla="*/ 554831 w 559594"/>
              <a:gd name="connsiteY42" fmla="*/ 785813 h 1033463"/>
              <a:gd name="connsiteX43" fmla="*/ 559594 w 559594"/>
              <a:gd name="connsiteY43" fmla="*/ 890588 h 1033463"/>
              <a:gd name="connsiteX44" fmla="*/ 557212 w 559594"/>
              <a:gd name="connsiteY44" fmla="*/ 1033463 h 1033463"/>
              <a:gd name="connsiteX45" fmla="*/ 333375 w 559594"/>
              <a:gd name="connsiteY45" fmla="*/ 904875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9594" h="1033463">
                <a:moveTo>
                  <a:pt x="333375" y="904875"/>
                </a:moveTo>
                <a:cubicBezTo>
                  <a:pt x="334169" y="880269"/>
                  <a:pt x="334962" y="855663"/>
                  <a:pt x="335756" y="831057"/>
                </a:cubicBezTo>
                <a:lnTo>
                  <a:pt x="335756" y="783432"/>
                </a:lnTo>
                <a:lnTo>
                  <a:pt x="335756" y="735807"/>
                </a:lnTo>
                <a:cubicBezTo>
                  <a:pt x="334962" y="716757"/>
                  <a:pt x="334169" y="697707"/>
                  <a:pt x="333375" y="678657"/>
                </a:cubicBezTo>
                <a:lnTo>
                  <a:pt x="330994" y="633413"/>
                </a:lnTo>
                <a:lnTo>
                  <a:pt x="328612" y="585788"/>
                </a:lnTo>
                <a:lnTo>
                  <a:pt x="321469" y="526257"/>
                </a:lnTo>
                <a:lnTo>
                  <a:pt x="316706" y="485775"/>
                </a:lnTo>
                <a:lnTo>
                  <a:pt x="309562" y="447675"/>
                </a:lnTo>
                <a:lnTo>
                  <a:pt x="276225" y="328613"/>
                </a:lnTo>
                <a:lnTo>
                  <a:pt x="254794" y="259557"/>
                </a:lnTo>
                <a:lnTo>
                  <a:pt x="245269" y="228600"/>
                </a:lnTo>
                <a:lnTo>
                  <a:pt x="235744" y="204788"/>
                </a:lnTo>
                <a:lnTo>
                  <a:pt x="216694" y="171450"/>
                </a:lnTo>
                <a:lnTo>
                  <a:pt x="200025" y="147638"/>
                </a:lnTo>
                <a:lnTo>
                  <a:pt x="183356" y="128588"/>
                </a:lnTo>
                <a:lnTo>
                  <a:pt x="169069" y="114300"/>
                </a:lnTo>
                <a:lnTo>
                  <a:pt x="150019" y="102394"/>
                </a:lnTo>
                <a:lnTo>
                  <a:pt x="126206" y="95250"/>
                </a:lnTo>
                <a:lnTo>
                  <a:pt x="85725" y="85725"/>
                </a:lnTo>
                <a:lnTo>
                  <a:pt x="40481" y="76200"/>
                </a:lnTo>
                <a:lnTo>
                  <a:pt x="16669" y="69057"/>
                </a:lnTo>
                <a:lnTo>
                  <a:pt x="4762" y="57150"/>
                </a:lnTo>
                <a:lnTo>
                  <a:pt x="0" y="42863"/>
                </a:lnTo>
                <a:lnTo>
                  <a:pt x="16669" y="11907"/>
                </a:lnTo>
                <a:lnTo>
                  <a:pt x="126206" y="0"/>
                </a:lnTo>
                <a:lnTo>
                  <a:pt x="183356" y="14288"/>
                </a:lnTo>
                <a:lnTo>
                  <a:pt x="216694" y="28575"/>
                </a:lnTo>
                <a:lnTo>
                  <a:pt x="254794" y="52388"/>
                </a:lnTo>
                <a:lnTo>
                  <a:pt x="292894" y="78582"/>
                </a:lnTo>
                <a:lnTo>
                  <a:pt x="321469" y="104775"/>
                </a:lnTo>
                <a:lnTo>
                  <a:pt x="357187" y="142875"/>
                </a:lnTo>
                <a:lnTo>
                  <a:pt x="390525" y="178594"/>
                </a:lnTo>
                <a:lnTo>
                  <a:pt x="440531" y="242888"/>
                </a:lnTo>
                <a:lnTo>
                  <a:pt x="485775" y="335757"/>
                </a:lnTo>
                <a:lnTo>
                  <a:pt x="497681" y="385763"/>
                </a:lnTo>
                <a:lnTo>
                  <a:pt x="514350" y="466725"/>
                </a:lnTo>
                <a:lnTo>
                  <a:pt x="526256" y="538163"/>
                </a:lnTo>
                <a:lnTo>
                  <a:pt x="535781" y="609600"/>
                </a:lnTo>
                <a:lnTo>
                  <a:pt x="542925" y="659607"/>
                </a:lnTo>
                <a:lnTo>
                  <a:pt x="550069" y="719138"/>
                </a:lnTo>
                <a:lnTo>
                  <a:pt x="554831" y="785813"/>
                </a:lnTo>
                <a:lnTo>
                  <a:pt x="559594" y="890588"/>
                </a:lnTo>
                <a:lnTo>
                  <a:pt x="557212" y="1033463"/>
                </a:lnTo>
                <a:lnTo>
                  <a:pt x="333375" y="904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EEE831C8-C493-4280-8C28-E8608FBF766E}"/>
              </a:ext>
            </a:extLst>
          </p:cNvPr>
          <p:cNvSpPr/>
          <p:nvPr/>
        </p:nvSpPr>
        <p:spPr>
          <a:xfrm>
            <a:off x="3975100" y="4903788"/>
            <a:ext cx="458788" cy="1136650"/>
          </a:xfrm>
          <a:custGeom>
            <a:avLst/>
            <a:gdLst>
              <a:gd name="connsiteX0" fmla="*/ 223838 w 459582"/>
              <a:gd name="connsiteY0" fmla="*/ 283369 h 1138237"/>
              <a:gd name="connsiteX1" fmla="*/ 226219 w 459582"/>
              <a:gd name="connsiteY1" fmla="*/ 221456 h 1138237"/>
              <a:gd name="connsiteX2" fmla="*/ 230982 w 459582"/>
              <a:gd name="connsiteY2" fmla="*/ 145256 h 1138237"/>
              <a:gd name="connsiteX3" fmla="*/ 233363 w 459582"/>
              <a:gd name="connsiteY3" fmla="*/ 97631 h 1138237"/>
              <a:gd name="connsiteX4" fmla="*/ 238125 w 459582"/>
              <a:gd name="connsiteY4" fmla="*/ 0 h 1138237"/>
              <a:gd name="connsiteX5" fmla="*/ 454819 w 459582"/>
              <a:gd name="connsiteY5" fmla="*/ 111919 h 1138237"/>
              <a:gd name="connsiteX6" fmla="*/ 459582 w 459582"/>
              <a:gd name="connsiteY6" fmla="*/ 226219 h 1138237"/>
              <a:gd name="connsiteX7" fmla="*/ 454819 w 459582"/>
              <a:gd name="connsiteY7" fmla="*/ 290512 h 1138237"/>
              <a:gd name="connsiteX8" fmla="*/ 447675 w 459582"/>
              <a:gd name="connsiteY8" fmla="*/ 376237 h 1138237"/>
              <a:gd name="connsiteX9" fmla="*/ 435769 w 459582"/>
              <a:gd name="connsiteY9" fmla="*/ 459581 h 1138237"/>
              <a:gd name="connsiteX10" fmla="*/ 423863 w 459582"/>
              <a:gd name="connsiteY10" fmla="*/ 533400 h 1138237"/>
              <a:gd name="connsiteX11" fmla="*/ 400050 w 459582"/>
              <a:gd name="connsiteY11" fmla="*/ 631031 h 1138237"/>
              <a:gd name="connsiteX12" fmla="*/ 378619 w 459582"/>
              <a:gd name="connsiteY12" fmla="*/ 707231 h 1138237"/>
              <a:gd name="connsiteX13" fmla="*/ 352425 w 459582"/>
              <a:gd name="connsiteY13" fmla="*/ 788194 h 1138237"/>
              <a:gd name="connsiteX14" fmla="*/ 319088 w 459582"/>
              <a:gd name="connsiteY14" fmla="*/ 850106 h 1138237"/>
              <a:gd name="connsiteX15" fmla="*/ 278607 w 459582"/>
              <a:gd name="connsiteY15" fmla="*/ 909637 h 1138237"/>
              <a:gd name="connsiteX16" fmla="*/ 228600 w 459582"/>
              <a:gd name="connsiteY16" fmla="*/ 981075 h 1138237"/>
              <a:gd name="connsiteX17" fmla="*/ 185738 w 459582"/>
              <a:gd name="connsiteY17" fmla="*/ 1031081 h 1138237"/>
              <a:gd name="connsiteX18" fmla="*/ 145257 w 459582"/>
              <a:gd name="connsiteY18" fmla="*/ 1078706 h 1138237"/>
              <a:gd name="connsiteX19" fmla="*/ 116682 w 459582"/>
              <a:gd name="connsiteY19" fmla="*/ 1104900 h 1138237"/>
              <a:gd name="connsiteX20" fmla="*/ 88107 w 459582"/>
              <a:gd name="connsiteY20" fmla="*/ 1126331 h 1138237"/>
              <a:gd name="connsiteX21" fmla="*/ 66675 w 459582"/>
              <a:gd name="connsiteY21" fmla="*/ 1133475 h 1138237"/>
              <a:gd name="connsiteX22" fmla="*/ 47625 w 459582"/>
              <a:gd name="connsiteY22" fmla="*/ 1138237 h 1138237"/>
              <a:gd name="connsiteX23" fmla="*/ 33338 w 459582"/>
              <a:gd name="connsiteY23" fmla="*/ 1138237 h 1138237"/>
              <a:gd name="connsiteX24" fmla="*/ 16669 w 459582"/>
              <a:gd name="connsiteY24" fmla="*/ 1126331 h 1138237"/>
              <a:gd name="connsiteX25" fmla="*/ 0 w 459582"/>
              <a:gd name="connsiteY25" fmla="*/ 1088231 h 1138237"/>
              <a:gd name="connsiteX26" fmla="*/ 85725 w 459582"/>
              <a:gd name="connsiteY26" fmla="*/ 709612 h 1138237"/>
              <a:gd name="connsiteX27" fmla="*/ 111919 w 459582"/>
              <a:gd name="connsiteY27" fmla="*/ 678656 h 1138237"/>
              <a:gd name="connsiteX28" fmla="*/ 138113 w 459582"/>
              <a:gd name="connsiteY28" fmla="*/ 633412 h 1138237"/>
              <a:gd name="connsiteX29" fmla="*/ 154782 w 459582"/>
              <a:gd name="connsiteY29" fmla="*/ 597694 h 1138237"/>
              <a:gd name="connsiteX30" fmla="*/ 173832 w 459582"/>
              <a:gd name="connsiteY30" fmla="*/ 552450 h 1138237"/>
              <a:gd name="connsiteX31" fmla="*/ 183357 w 459582"/>
              <a:gd name="connsiteY31" fmla="*/ 514350 h 1138237"/>
              <a:gd name="connsiteX32" fmla="*/ 195263 w 459582"/>
              <a:gd name="connsiteY32" fmla="*/ 469106 h 1138237"/>
              <a:gd name="connsiteX33" fmla="*/ 207169 w 459582"/>
              <a:gd name="connsiteY33" fmla="*/ 404812 h 1138237"/>
              <a:gd name="connsiteX34" fmla="*/ 223838 w 459582"/>
              <a:gd name="connsiteY34" fmla="*/ 283369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9582" h="1138237">
                <a:moveTo>
                  <a:pt x="223838" y="283369"/>
                </a:moveTo>
                <a:cubicBezTo>
                  <a:pt x="224632" y="262731"/>
                  <a:pt x="225425" y="242094"/>
                  <a:pt x="226219" y="221456"/>
                </a:cubicBezTo>
                <a:lnTo>
                  <a:pt x="230982" y="145256"/>
                </a:lnTo>
                <a:lnTo>
                  <a:pt x="233363" y="97631"/>
                </a:lnTo>
                <a:lnTo>
                  <a:pt x="238125" y="0"/>
                </a:lnTo>
                <a:lnTo>
                  <a:pt x="454819" y="111919"/>
                </a:lnTo>
                <a:lnTo>
                  <a:pt x="459582" y="226219"/>
                </a:lnTo>
                <a:lnTo>
                  <a:pt x="454819" y="290512"/>
                </a:lnTo>
                <a:lnTo>
                  <a:pt x="447675" y="376237"/>
                </a:lnTo>
                <a:lnTo>
                  <a:pt x="435769" y="459581"/>
                </a:lnTo>
                <a:lnTo>
                  <a:pt x="423863" y="533400"/>
                </a:lnTo>
                <a:lnTo>
                  <a:pt x="400050" y="631031"/>
                </a:lnTo>
                <a:lnTo>
                  <a:pt x="378619" y="707231"/>
                </a:lnTo>
                <a:lnTo>
                  <a:pt x="352425" y="788194"/>
                </a:lnTo>
                <a:lnTo>
                  <a:pt x="319088" y="850106"/>
                </a:lnTo>
                <a:lnTo>
                  <a:pt x="278607" y="909637"/>
                </a:lnTo>
                <a:lnTo>
                  <a:pt x="228600" y="981075"/>
                </a:lnTo>
                <a:lnTo>
                  <a:pt x="185738" y="1031081"/>
                </a:lnTo>
                <a:lnTo>
                  <a:pt x="145257" y="1078706"/>
                </a:lnTo>
                <a:lnTo>
                  <a:pt x="116682" y="1104900"/>
                </a:lnTo>
                <a:lnTo>
                  <a:pt x="88107" y="1126331"/>
                </a:lnTo>
                <a:lnTo>
                  <a:pt x="66675" y="1133475"/>
                </a:lnTo>
                <a:lnTo>
                  <a:pt x="47625" y="1138237"/>
                </a:lnTo>
                <a:lnTo>
                  <a:pt x="33338" y="1138237"/>
                </a:lnTo>
                <a:lnTo>
                  <a:pt x="16669" y="1126331"/>
                </a:lnTo>
                <a:lnTo>
                  <a:pt x="0" y="1088231"/>
                </a:lnTo>
                <a:lnTo>
                  <a:pt x="85725" y="709612"/>
                </a:lnTo>
                <a:lnTo>
                  <a:pt x="111919" y="678656"/>
                </a:lnTo>
                <a:lnTo>
                  <a:pt x="138113" y="633412"/>
                </a:lnTo>
                <a:lnTo>
                  <a:pt x="154782" y="597694"/>
                </a:lnTo>
                <a:lnTo>
                  <a:pt x="173832" y="552450"/>
                </a:lnTo>
                <a:lnTo>
                  <a:pt x="183357" y="514350"/>
                </a:lnTo>
                <a:lnTo>
                  <a:pt x="195263" y="469106"/>
                </a:lnTo>
                <a:lnTo>
                  <a:pt x="207169" y="404812"/>
                </a:lnTo>
                <a:lnTo>
                  <a:pt x="223838" y="283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560DA509-76FB-4A67-8F8E-05CCAE835B81}"/>
              </a:ext>
            </a:extLst>
          </p:cNvPr>
          <p:cNvSpPr/>
          <p:nvPr/>
        </p:nvSpPr>
        <p:spPr>
          <a:xfrm>
            <a:off x="3451225" y="5553075"/>
            <a:ext cx="654050" cy="484188"/>
          </a:xfrm>
          <a:custGeom>
            <a:avLst/>
            <a:gdLst>
              <a:gd name="connsiteX0" fmla="*/ 207169 w 654844"/>
              <a:gd name="connsiteY0" fmla="*/ 52388 h 483394"/>
              <a:gd name="connsiteX1" fmla="*/ 330994 w 654844"/>
              <a:gd name="connsiteY1" fmla="*/ 80963 h 483394"/>
              <a:gd name="connsiteX2" fmla="*/ 428625 w 654844"/>
              <a:gd name="connsiteY2" fmla="*/ 104775 h 483394"/>
              <a:gd name="connsiteX3" fmla="*/ 471488 w 654844"/>
              <a:gd name="connsiteY3" fmla="*/ 111919 h 483394"/>
              <a:gd name="connsiteX4" fmla="*/ 492919 w 654844"/>
              <a:gd name="connsiteY4" fmla="*/ 109538 h 483394"/>
              <a:gd name="connsiteX5" fmla="*/ 523875 w 654844"/>
              <a:gd name="connsiteY5" fmla="*/ 107156 h 483394"/>
              <a:gd name="connsiteX6" fmla="*/ 554832 w 654844"/>
              <a:gd name="connsiteY6" fmla="*/ 97631 h 483394"/>
              <a:gd name="connsiteX7" fmla="*/ 583407 w 654844"/>
              <a:gd name="connsiteY7" fmla="*/ 83344 h 483394"/>
              <a:gd name="connsiteX8" fmla="*/ 609600 w 654844"/>
              <a:gd name="connsiteY8" fmla="*/ 59531 h 483394"/>
              <a:gd name="connsiteX9" fmla="*/ 628650 w 654844"/>
              <a:gd name="connsiteY9" fmla="*/ 40481 h 483394"/>
              <a:gd name="connsiteX10" fmla="*/ 654844 w 654844"/>
              <a:gd name="connsiteY10" fmla="*/ 0 h 483394"/>
              <a:gd name="connsiteX11" fmla="*/ 554832 w 654844"/>
              <a:gd name="connsiteY11" fmla="*/ 483394 h 483394"/>
              <a:gd name="connsiteX12" fmla="*/ 542925 w 654844"/>
              <a:gd name="connsiteY12" fmla="*/ 473869 h 483394"/>
              <a:gd name="connsiteX13" fmla="*/ 521494 w 654844"/>
              <a:gd name="connsiteY13" fmla="*/ 435769 h 483394"/>
              <a:gd name="connsiteX14" fmla="*/ 509588 w 654844"/>
              <a:gd name="connsiteY14" fmla="*/ 407194 h 483394"/>
              <a:gd name="connsiteX15" fmla="*/ 492919 w 654844"/>
              <a:gd name="connsiteY15" fmla="*/ 373856 h 483394"/>
              <a:gd name="connsiteX16" fmla="*/ 481013 w 654844"/>
              <a:gd name="connsiteY16" fmla="*/ 354806 h 483394"/>
              <a:gd name="connsiteX17" fmla="*/ 459582 w 654844"/>
              <a:gd name="connsiteY17" fmla="*/ 323850 h 483394"/>
              <a:gd name="connsiteX18" fmla="*/ 435769 w 654844"/>
              <a:gd name="connsiteY18" fmla="*/ 300038 h 483394"/>
              <a:gd name="connsiteX19" fmla="*/ 423863 w 654844"/>
              <a:gd name="connsiteY19" fmla="*/ 288131 h 483394"/>
              <a:gd name="connsiteX20" fmla="*/ 400050 w 654844"/>
              <a:gd name="connsiteY20" fmla="*/ 269081 h 483394"/>
              <a:gd name="connsiteX21" fmla="*/ 376238 w 654844"/>
              <a:gd name="connsiteY21" fmla="*/ 250031 h 483394"/>
              <a:gd name="connsiteX22" fmla="*/ 338138 w 654844"/>
              <a:gd name="connsiteY22" fmla="*/ 228600 h 483394"/>
              <a:gd name="connsiteX23" fmla="*/ 290513 w 654844"/>
              <a:gd name="connsiteY23" fmla="*/ 200025 h 483394"/>
              <a:gd name="connsiteX24" fmla="*/ 226219 w 654844"/>
              <a:gd name="connsiteY24" fmla="*/ 164306 h 483394"/>
              <a:gd name="connsiteX25" fmla="*/ 126207 w 654844"/>
              <a:gd name="connsiteY25" fmla="*/ 114300 h 483394"/>
              <a:gd name="connsiteX26" fmla="*/ 38100 w 654844"/>
              <a:gd name="connsiteY26" fmla="*/ 73819 h 483394"/>
              <a:gd name="connsiteX27" fmla="*/ 16669 w 654844"/>
              <a:gd name="connsiteY27" fmla="*/ 61913 h 483394"/>
              <a:gd name="connsiteX28" fmla="*/ 4763 w 654844"/>
              <a:gd name="connsiteY28" fmla="*/ 47625 h 483394"/>
              <a:gd name="connsiteX29" fmla="*/ 0 w 654844"/>
              <a:gd name="connsiteY29" fmla="*/ 30956 h 483394"/>
              <a:gd name="connsiteX30" fmla="*/ 4763 w 654844"/>
              <a:gd name="connsiteY30" fmla="*/ 21431 h 483394"/>
              <a:gd name="connsiteX31" fmla="*/ 14288 w 654844"/>
              <a:gd name="connsiteY31" fmla="*/ 16669 h 483394"/>
              <a:gd name="connsiteX32" fmla="*/ 35719 w 654844"/>
              <a:gd name="connsiteY32" fmla="*/ 14288 h 483394"/>
              <a:gd name="connsiteX33" fmla="*/ 97632 w 654844"/>
              <a:gd name="connsiteY33" fmla="*/ 26194 h 483394"/>
              <a:gd name="connsiteX34" fmla="*/ 207169 w 654844"/>
              <a:gd name="connsiteY34" fmla="*/ 52388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4844" h="483394">
                <a:moveTo>
                  <a:pt x="207169" y="52388"/>
                </a:moveTo>
                <a:lnTo>
                  <a:pt x="330994" y="80963"/>
                </a:lnTo>
                <a:lnTo>
                  <a:pt x="428625" y="104775"/>
                </a:lnTo>
                <a:lnTo>
                  <a:pt x="471488" y="111919"/>
                </a:lnTo>
                <a:lnTo>
                  <a:pt x="492919" y="109538"/>
                </a:lnTo>
                <a:lnTo>
                  <a:pt x="523875" y="107156"/>
                </a:lnTo>
                <a:lnTo>
                  <a:pt x="554832" y="97631"/>
                </a:lnTo>
                <a:lnTo>
                  <a:pt x="583407" y="83344"/>
                </a:lnTo>
                <a:lnTo>
                  <a:pt x="609600" y="59531"/>
                </a:lnTo>
                <a:lnTo>
                  <a:pt x="628650" y="40481"/>
                </a:lnTo>
                <a:lnTo>
                  <a:pt x="654844" y="0"/>
                </a:lnTo>
                <a:lnTo>
                  <a:pt x="554832" y="483394"/>
                </a:lnTo>
                <a:lnTo>
                  <a:pt x="542925" y="473869"/>
                </a:lnTo>
                <a:lnTo>
                  <a:pt x="521494" y="435769"/>
                </a:lnTo>
                <a:lnTo>
                  <a:pt x="509588" y="407194"/>
                </a:lnTo>
                <a:lnTo>
                  <a:pt x="492919" y="373856"/>
                </a:lnTo>
                <a:lnTo>
                  <a:pt x="481013" y="354806"/>
                </a:lnTo>
                <a:lnTo>
                  <a:pt x="459582" y="323850"/>
                </a:lnTo>
                <a:lnTo>
                  <a:pt x="435769" y="300038"/>
                </a:lnTo>
                <a:lnTo>
                  <a:pt x="423863" y="288131"/>
                </a:lnTo>
                <a:lnTo>
                  <a:pt x="400050" y="269081"/>
                </a:lnTo>
                <a:lnTo>
                  <a:pt x="376238" y="250031"/>
                </a:lnTo>
                <a:lnTo>
                  <a:pt x="338138" y="228600"/>
                </a:lnTo>
                <a:lnTo>
                  <a:pt x="290513" y="200025"/>
                </a:lnTo>
                <a:lnTo>
                  <a:pt x="226219" y="164306"/>
                </a:lnTo>
                <a:lnTo>
                  <a:pt x="126207" y="114300"/>
                </a:lnTo>
                <a:lnTo>
                  <a:pt x="38100" y="73819"/>
                </a:lnTo>
                <a:lnTo>
                  <a:pt x="16669" y="61913"/>
                </a:lnTo>
                <a:lnTo>
                  <a:pt x="4763" y="47625"/>
                </a:lnTo>
                <a:lnTo>
                  <a:pt x="0" y="30956"/>
                </a:lnTo>
                <a:lnTo>
                  <a:pt x="4763" y="21431"/>
                </a:lnTo>
                <a:lnTo>
                  <a:pt x="14288" y="16669"/>
                </a:lnTo>
                <a:lnTo>
                  <a:pt x="35719" y="14288"/>
                </a:lnTo>
                <a:lnTo>
                  <a:pt x="97632" y="26194"/>
                </a:lnTo>
                <a:lnTo>
                  <a:pt x="207169" y="523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EA0682E4-C54F-4179-BBF2-CB21B70453B3}"/>
              </a:ext>
            </a:extLst>
          </p:cNvPr>
          <p:cNvSpPr/>
          <p:nvPr/>
        </p:nvSpPr>
        <p:spPr>
          <a:xfrm>
            <a:off x="2728913" y="4029075"/>
            <a:ext cx="2189162" cy="1208088"/>
          </a:xfrm>
          <a:custGeom>
            <a:avLst/>
            <a:gdLst>
              <a:gd name="connsiteX0" fmla="*/ 1916906 w 2188368"/>
              <a:gd name="connsiteY0" fmla="*/ 121444 h 1207294"/>
              <a:gd name="connsiteX1" fmla="*/ 1740693 w 2188368"/>
              <a:gd name="connsiteY1" fmla="*/ 211931 h 1207294"/>
              <a:gd name="connsiteX2" fmla="*/ 1562100 w 2188368"/>
              <a:gd name="connsiteY2" fmla="*/ 297656 h 1207294"/>
              <a:gd name="connsiteX3" fmla="*/ 1421606 w 2188368"/>
              <a:gd name="connsiteY3" fmla="*/ 378619 h 1207294"/>
              <a:gd name="connsiteX4" fmla="*/ 1228725 w 2188368"/>
              <a:gd name="connsiteY4" fmla="*/ 471488 h 1207294"/>
              <a:gd name="connsiteX5" fmla="*/ 952500 w 2188368"/>
              <a:gd name="connsiteY5" fmla="*/ 600075 h 1207294"/>
              <a:gd name="connsiteX6" fmla="*/ 664368 w 2188368"/>
              <a:gd name="connsiteY6" fmla="*/ 731044 h 1207294"/>
              <a:gd name="connsiteX7" fmla="*/ 502443 w 2188368"/>
              <a:gd name="connsiteY7" fmla="*/ 804863 h 1207294"/>
              <a:gd name="connsiteX8" fmla="*/ 371475 w 2188368"/>
              <a:gd name="connsiteY8" fmla="*/ 862013 h 1207294"/>
              <a:gd name="connsiteX9" fmla="*/ 311943 w 2188368"/>
              <a:gd name="connsiteY9" fmla="*/ 883444 h 1207294"/>
              <a:gd name="connsiteX10" fmla="*/ 288131 w 2188368"/>
              <a:gd name="connsiteY10" fmla="*/ 888206 h 1207294"/>
              <a:gd name="connsiteX11" fmla="*/ 266700 w 2188368"/>
              <a:gd name="connsiteY11" fmla="*/ 890588 h 1207294"/>
              <a:gd name="connsiteX12" fmla="*/ 242887 w 2188368"/>
              <a:gd name="connsiteY12" fmla="*/ 892969 h 1207294"/>
              <a:gd name="connsiteX13" fmla="*/ 211931 w 2188368"/>
              <a:gd name="connsiteY13" fmla="*/ 888206 h 1207294"/>
              <a:gd name="connsiteX14" fmla="*/ 180975 w 2188368"/>
              <a:gd name="connsiteY14" fmla="*/ 878681 h 1207294"/>
              <a:gd name="connsiteX15" fmla="*/ 152400 w 2188368"/>
              <a:gd name="connsiteY15" fmla="*/ 864394 h 1207294"/>
              <a:gd name="connsiteX16" fmla="*/ 130968 w 2188368"/>
              <a:gd name="connsiteY16" fmla="*/ 847725 h 1207294"/>
              <a:gd name="connsiteX17" fmla="*/ 107156 w 2188368"/>
              <a:gd name="connsiteY17" fmla="*/ 828675 h 1207294"/>
              <a:gd name="connsiteX18" fmla="*/ 85725 w 2188368"/>
              <a:gd name="connsiteY18" fmla="*/ 797719 h 1207294"/>
              <a:gd name="connsiteX19" fmla="*/ 71437 w 2188368"/>
              <a:gd name="connsiteY19" fmla="*/ 781050 h 1207294"/>
              <a:gd name="connsiteX20" fmla="*/ 57150 w 2188368"/>
              <a:gd name="connsiteY20" fmla="*/ 766763 h 1207294"/>
              <a:gd name="connsiteX21" fmla="*/ 40481 w 2188368"/>
              <a:gd name="connsiteY21" fmla="*/ 754856 h 1207294"/>
              <a:gd name="connsiteX22" fmla="*/ 23812 w 2188368"/>
              <a:gd name="connsiteY22" fmla="*/ 752475 h 1207294"/>
              <a:gd name="connsiteX23" fmla="*/ 11906 w 2188368"/>
              <a:gd name="connsiteY23" fmla="*/ 757238 h 1207294"/>
              <a:gd name="connsiteX24" fmla="*/ 2381 w 2188368"/>
              <a:gd name="connsiteY24" fmla="*/ 769144 h 1207294"/>
              <a:gd name="connsiteX25" fmla="*/ 0 w 2188368"/>
              <a:gd name="connsiteY25" fmla="*/ 802481 h 1207294"/>
              <a:gd name="connsiteX26" fmla="*/ 4762 w 2188368"/>
              <a:gd name="connsiteY26" fmla="*/ 842963 h 1207294"/>
              <a:gd name="connsiteX27" fmla="*/ 11906 w 2188368"/>
              <a:gd name="connsiteY27" fmla="*/ 869156 h 1207294"/>
              <a:gd name="connsiteX28" fmla="*/ 42862 w 2188368"/>
              <a:gd name="connsiteY28" fmla="*/ 950119 h 1207294"/>
              <a:gd name="connsiteX29" fmla="*/ 80962 w 2188368"/>
              <a:gd name="connsiteY29" fmla="*/ 1026319 h 1207294"/>
              <a:gd name="connsiteX30" fmla="*/ 104775 w 2188368"/>
              <a:gd name="connsiteY30" fmla="*/ 1069181 h 1207294"/>
              <a:gd name="connsiteX31" fmla="*/ 119062 w 2188368"/>
              <a:gd name="connsiteY31" fmla="*/ 1090613 h 1207294"/>
              <a:gd name="connsiteX32" fmla="*/ 150018 w 2188368"/>
              <a:gd name="connsiteY32" fmla="*/ 1131094 h 1207294"/>
              <a:gd name="connsiteX33" fmla="*/ 173831 w 2188368"/>
              <a:gd name="connsiteY33" fmla="*/ 1154906 h 1207294"/>
              <a:gd name="connsiteX34" fmla="*/ 202406 w 2188368"/>
              <a:gd name="connsiteY34" fmla="*/ 1178719 h 1207294"/>
              <a:gd name="connsiteX35" fmla="*/ 219075 w 2188368"/>
              <a:gd name="connsiteY35" fmla="*/ 1190625 h 1207294"/>
              <a:gd name="connsiteX36" fmla="*/ 245268 w 2188368"/>
              <a:gd name="connsiteY36" fmla="*/ 1202531 h 1207294"/>
              <a:gd name="connsiteX37" fmla="*/ 273843 w 2188368"/>
              <a:gd name="connsiteY37" fmla="*/ 1207294 h 1207294"/>
              <a:gd name="connsiteX38" fmla="*/ 307181 w 2188368"/>
              <a:gd name="connsiteY38" fmla="*/ 1207294 h 1207294"/>
              <a:gd name="connsiteX39" fmla="*/ 335756 w 2188368"/>
              <a:gd name="connsiteY39" fmla="*/ 1200150 h 1207294"/>
              <a:gd name="connsiteX40" fmla="*/ 369093 w 2188368"/>
              <a:gd name="connsiteY40" fmla="*/ 1183481 h 1207294"/>
              <a:gd name="connsiteX41" fmla="*/ 388143 w 2188368"/>
              <a:gd name="connsiteY41" fmla="*/ 1162050 h 1207294"/>
              <a:gd name="connsiteX42" fmla="*/ 426243 w 2188368"/>
              <a:gd name="connsiteY42" fmla="*/ 1128713 h 1207294"/>
              <a:gd name="connsiteX43" fmla="*/ 476250 w 2188368"/>
              <a:gd name="connsiteY43" fmla="*/ 1088231 h 1207294"/>
              <a:gd name="connsiteX44" fmla="*/ 516731 w 2188368"/>
              <a:gd name="connsiteY44" fmla="*/ 1062038 h 1207294"/>
              <a:gd name="connsiteX45" fmla="*/ 661987 w 2188368"/>
              <a:gd name="connsiteY45" fmla="*/ 983456 h 1207294"/>
              <a:gd name="connsiteX46" fmla="*/ 862012 w 2188368"/>
              <a:gd name="connsiteY46" fmla="*/ 869156 h 1207294"/>
              <a:gd name="connsiteX47" fmla="*/ 1069181 w 2188368"/>
              <a:gd name="connsiteY47" fmla="*/ 754856 h 1207294"/>
              <a:gd name="connsiteX48" fmla="*/ 1295400 w 2188368"/>
              <a:gd name="connsiteY48" fmla="*/ 628650 h 1207294"/>
              <a:gd name="connsiteX49" fmla="*/ 1473993 w 2188368"/>
              <a:gd name="connsiteY49" fmla="*/ 531019 h 1207294"/>
              <a:gd name="connsiteX50" fmla="*/ 1750218 w 2188368"/>
              <a:gd name="connsiteY50" fmla="*/ 352425 h 1207294"/>
              <a:gd name="connsiteX51" fmla="*/ 1905000 w 2188368"/>
              <a:gd name="connsiteY51" fmla="*/ 245269 h 1207294"/>
              <a:gd name="connsiteX52" fmla="*/ 2107406 w 2188368"/>
              <a:gd name="connsiteY52" fmla="*/ 100013 h 1207294"/>
              <a:gd name="connsiteX53" fmla="*/ 2145506 w 2188368"/>
              <a:gd name="connsiteY53" fmla="*/ 73819 h 1207294"/>
              <a:gd name="connsiteX54" fmla="*/ 2162175 w 2188368"/>
              <a:gd name="connsiteY54" fmla="*/ 59531 h 1207294"/>
              <a:gd name="connsiteX55" fmla="*/ 2176462 w 2188368"/>
              <a:gd name="connsiteY55" fmla="*/ 42863 h 1207294"/>
              <a:gd name="connsiteX56" fmla="*/ 2185987 w 2188368"/>
              <a:gd name="connsiteY56" fmla="*/ 26194 h 1207294"/>
              <a:gd name="connsiteX57" fmla="*/ 2188368 w 2188368"/>
              <a:gd name="connsiteY57" fmla="*/ 16669 h 1207294"/>
              <a:gd name="connsiteX58" fmla="*/ 2185987 w 2188368"/>
              <a:gd name="connsiteY58" fmla="*/ 9525 h 1207294"/>
              <a:gd name="connsiteX59" fmla="*/ 2181225 w 2188368"/>
              <a:gd name="connsiteY59" fmla="*/ 2381 h 1207294"/>
              <a:gd name="connsiteX60" fmla="*/ 2174081 w 2188368"/>
              <a:gd name="connsiteY60" fmla="*/ 0 h 1207294"/>
              <a:gd name="connsiteX61" fmla="*/ 2155031 w 2188368"/>
              <a:gd name="connsiteY61" fmla="*/ 0 h 1207294"/>
              <a:gd name="connsiteX62" fmla="*/ 2131218 w 2188368"/>
              <a:gd name="connsiteY62" fmla="*/ 4763 h 1207294"/>
              <a:gd name="connsiteX63" fmla="*/ 2102643 w 2188368"/>
              <a:gd name="connsiteY63" fmla="*/ 19050 h 1207294"/>
              <a:gd name="connsiteX64" fmla="*/ 2014537 w 2188368"/>
              <a:gd name="connsiteY64" fmla="*/ 69056 h 1207294"/>
              <a:gd name="connsiteX65" fmla="*/ 1916906 w 2188368"/>
              <a:gd name="connsiteY65" fmla="*/ 121444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88368" h="1207294">
                <a:moveTo>
                  <a:pt x="1916906" y="121444"/>
                </a:moveTo>
                <a:lnTo>
                  <a:pt x="1740693" y="211931"/>
                </a:lnTo>
                <a:lnTo>
                  <a:pt x="1562100" y="297656"/>
                </a:lnTo>
                <a:lnTo>
                  <a:pt x="1421606" y="378619"/>
                </a:lnTo>
                <a:lnTo>
                  <a:pt x="1228725" y="471488"/>
                </a:lnTo>
                <a:lnTo>
                  <a:pt x="952500" y="600075"/>
                </a:lnTo>
                <a:lnTo>
                  <a:pt x="664368" y="731044"/>
                </a:lnTo>
                <a:lnTo>
                  <a:pt x="502443" y="804863"/>
                </a:lnTo>
                <a:lnTo>
                  <a:pt x="371475" y="862013"/>
                </a:lnTo>
                <a:lnTo>
                  <a:pt x="311943" y="883444"/>
                </a:lnTo>
                <a:lnTo>
                  <a:pt x="288131" y="888206"/>
                </a:lnTo>
                <a:lnTo>
                  <a:pt x="266700" y="890588"/>
                </a:lnTo>
                <a:lnTo>
                  <a:pt x="242887" y="892969"/>
                </a:lnTo>
                <a:lnTo>
                  <a:pt x="211931" y="888206"/>
                </a:lnTo>
                <a:lnTo>
                  <a:pt x="180975" y="878681"/>
                </a:lnTo>
                <a:lnTo>
                  <a:pt x="152400" y="864394"/>
                </a:lnTo>
                <a:lnTo>
                  <a:pt x="130968" y="847725"/>
                </a:lnTo>
                <a:lnTo>
                  <a:pt x="107156" y="828675"/>
                </a:lnTo>
                <a:lnTo>
                  <a:pt x="85725" y="797719"/>
                </a:lnTo>
                <a:lnTo>
                  <a:pt x="71437" y="781050"/>
                </a:lnTo>
                <a:lnTo>
                  <a:pt x="57150" y="766763"/>
                </a:lnTo>
                <a:lnTo>
                  <a:pt x="40481" y="754856"/>
                </a:lnTo>
                <a:lnTo>
                  <a:pt x="23812" y="752475"/>
                </a:lnTo>
                <a:lnTo>
                  <a:pt x="11906" y="757238"/>
                </a:lnTo>
                <a:lnTo>
                  <a:pt x="2381" y="769144"/>
                </a:lnTo>
                <a:lnTo>
                  <a:pt x="0" y="802481"/>
                </a:lnTo>
                <a:lnTo>
                  <a:pt x="4762" y="842963"/>
                </a:lnTo>
                <a:lnTo>
                  <a:pt x="11906" y="869156"/>
                </a:lnTo>
                <a:lnTo>
                  <a:pt x="42862" y="950119"/>
                </a:lnTo>
                <a:lnTo>
                  <a:pt x="80962" y="1026319"/>
                </a:lnTo>
                <a:lnTo>
                  <a:pt x="104775" y="1069181"/>
                </a:lnTo>
                <a:lnTo>
                  <a:pt x="119062" y="1090613"/>
                </a:lnTo>
                <a:lnTo>
                  <a:pt x="150018" y="1131094"/>
                </a:lnTo>
                <a:lnTo>
                  <a:pt x="173831" y="1154906"/>
                </a:lnTo>
                <a:lnTo>
                  <a:pt x="202406" y="1178719"/>
                </a:lnTo>
                <a:lnTo>
                  <a:pt x="219075" y="1190625"/>
                </a:lnTo>
                <a:lnTo>
                  <a:pt x="245268" y="1202531"/>
                </a:lnTo>
                <a:lnTo>
                  <a:pt x="273843" y="1207294"/>
                </a:lnTo>
                <a:lnTo>
                  <a:pt x="307181" y="1207294"/>
                </a:lnTo>
                <a:lnTo>
                  <a:pt x="335756" y="1200150"/>
                </a:lnTo>
                <a:lnTo>
                  <a:pt x="369093" y="1183481"/>
                </a:lnTo>
                <a:lnTo>
                  <a:pt x="388143" y="1162050"/>
                </a:lnTo>
                <a:lnTo>
                  <a:pt x="426243" y="1128713"/>
                </a:lnTo>
                <a:lnTo>
                  <a:pt x="476250" y="1088231"/>
                </a:lnTo>
                <a:lnTo>
                  <a:pt x="516731" y="1062038"/>
                </a:lnTo>
                <a:lnTo>
                  <a:pt x="661987" y="983456"/>
                </a:lnTo>
                <a:lnTo>
                  <a:pt x="862012" y="869156"/>
                </a:lnTo>
                <a:lnTo>
                  <a:pt x="1069181" y="754856"/>
                </a:lnTo>
                <a:lnTo>
                  <a:pt x="1295400" y="628650"/>
                </a:lnTo>
                <a:lnTo>
                  <a:pt x="1473993" y="531019"/>
                </a:lnTo>
                <a:lnTo>
                  <a:pt x="1750218" y="352425"/>
                </a:lnTo>
                <a:lnTo>
                  <a:pt x="1905000" y="245269"/>
                </a:lnTo>
                <a:lnTo>
                  <a:pt x="2107406" y="100013"/>
                </a:lnTo>
                <a:lnTo>
                  <a:pt x="2145506" y="73819"/>
                </a:lnTo>
                <a:lnTo>
                  <a:pt x="2162175" y="59531"/>
                </a:lnTo>
                <a:lnTo>
                  <a:pt x="2176462" y="42863"/>
                </a:lnTo>
                <a:lnTo>
                  <a:pt x="2185987" y="26194"/>
                </a:lnTo>
                <a:lnTo>
                  <a:pt x="2188368" y="16669"/>
                </a:lnTo>
                <a:lnTo>
                  <a:pt x="2185987" y="9525"/>
                </a:lnTo>
                <a:lnTo>
                  <a:pt x="2181225" y="2381"/>
                </a:lnTo>
                <a:lnTo>
                  <a:pt x="2174081" y="0"/>
                </a:lnTo>
                <a:lnTo>
                  <a:pt x="2155031" y="0"/>
                </a:lnTo>
                <a:lnTo>
                  <a:pt x="2131218" y="4763"/>
                </a:lnTo>
                <a:lnTo>
                  <a:pt x="2102643" y="19050"/>
                </a:lnTo>
                <a:lnTo>
                  <a:pt x="2014537" y="69056"/>
                </a:lnTo>
                <a:lnTo>
                  <a:pt x="1916906" y="1214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613C5675-EA8B-4826-A456-6ACD7E7CA113}"/>
              </a:ext>
            </a:extLst>
          </p:cNvPr>
          <p:cNvSpPr/>
          <p:nvPr/>
        </p:nvSpPr>
        <p:spPr>
          <a:xfrm rot="16200000">
            <a:off x="4394994" y="2674144"/>
            <a:ext cx="4105275" cy="2189163"/>
          </a:xfrm>
          <a:custGeom>
            <a:avLst/>
            <a:gdLst>
              <a:gd name="connsiteX0" fmla="*/ 2416152 w 4104788"/>
              <a:gd name="connsiteY0" fmla="*/ 170198 h 2189220"/>
              <a:gd name="connsiteX1" fmla="*/ 2739863 w 4104788"/>
              <a:gd name="connsiteY1" fmla="*/ 176873 h 2189220"/>
              <a:gd name="connsiteX2" fmla="*/ 3023527 w 4104788"/>
              <a:gd name="connsiteY2" fmla="*/ 183547 h 2189220"/>
              <a:gd name="connsiteX3" fmla="*/ 3270482 w 4104788"/>
              <a:gd name="connsiteY3" fmla="*/ 186884 h 2189220"/>
              <a:gd name="connsiteX4" fmla="*/ 3574170 w 4104788"/>
              <a:gd name="connsiteY4" fmla="*/ 193559 h 2189220"/>
              <a:gd name="connsiteX5" fmla="*/ 3614216 w 4104788"/>
              <a:gd name="connsiteY5" fmla="*/ 196896 h 2189220"/>
              <a:gd name="connsiteX6" fmla="*/ 3687635 w 4104788"/>
              <a:gd name="connsiteY6" fmla="*/ 200233 h 2189220"/>
              <a:gd name="connsiteX7" fmla="*/ 3764391 w 4104788"/>
              <a:gd name="connsiteY7" fmla="*/ 200233 h 2189220"/>
              <a:gd name="connsiteX8" fmla="*/ 3811113 w 4104788"/>
              <a:gd name="connsiteY8" fmla="*/ 193559 h 2189220"/>
              <a:gd name="connsiteX9" fmla="*/ 3871183 w 4104788"/>
              <a:gd name="connsiteY9" fmla="*/ 176873 h 2189220"/>
              <a:gd name="connsiteX10" fmla="*/ 3897880 w 4104788"/>
              <a:gd name="connsiteY10" fmla="*/ 163524 h 2189220"/>
              <a:gd name="connsiteX11" fmla="*/ 3931253 w 4104788"/>
              <a:gd name="connsiteY11" fmla="*/ 136826 h 2189220"/>
              <a:gd name="connsiteX12" fmla="*/ 3994660 w 4104788"/>
              <a:gd name="connsiteY12" fmla="*/ 73419 h 2189220"/>
              <a:gd name="connsiteX13" fmla="*/ 4041381 w 4104788"/>
              <a:gd name="connsiteY13" fmla="*/ 16686 h 2189220"/>
              <a:gd name="connsiteX14" fmla="*/ 4064742 w 4104788"/>
              <a:gd name="connsiteY14" fmla="*/ 3337 h 2189220"/>
              <a:gd name="connsiteX15" fmla="*/ 4081428 w 4104788"/>
              <a:gd name="connsiteY15" fmla="*/ 0 h 2189220"/>
              <a:gd name="connsiteX16" fmla="*/ 4088102 w 4104788"/>
              <a:gd name="connsiteY16" fmla="*/ 0 h 2189220"/>
              <a:gd name="connsiteX17" fmla="*/ 4094777 w 4104788"/>
              <a:gd name="connsiteY17" fmla="*/ 3337 h 2189220"/>
              <a:gd name="connsiteX18" fmla="*/ 4101451 w 4104788"/>
              <a:gd name="connsiteY18" fmla="*/ 6674 h 2189220"/>
              <a:gd name="connsiteX19" fmla="*/ 4104788 w 4104788"/>
              <a:gd name="connsiteY19" fmla="*/ 23360 h 2189220"/>
              <a:gd name="connsiteX20" fmla="*/ 4101451 w 4104788"/>
              <a:gd name="connsiteY20" fmla="*/ 60070 h 2189220"/>
              <a:gd name="connsiteX21" fmla="*/ 4084765 w 4104788"/>
              <a:gd name="connsiteY21" fmla="*/ 120140 h 2189220"/>
              <a:gd name="connsiteX22" fmla="*/ 4048056 w 4104788"/>
              <a:gd name="connsiteY22" fmla="*/ 210245 h 2189220"/>
              <a:gd name="connsiteX23" fmla="*/ 4004672 w 4104788"/>
              <a:gd name="connsiteY23" fmla="*/ 280327 h 2189220"/>
              <a:gd name="connsiteX24" fmla="*/ 3934590 w 4104788"/>
              <a:gd name="connsiteY24" fmla="*/ 380443 h 2189220"/>
              <a:gd name="connsiteX25" fmla="*/ 3894543 w 4104788"/>
              <a:gd name="connsiteY25" fmla="*/ 433839 h 2189220"/>
              <a:gd name="connsiteX26" fmla="*/ 3857834 w 4104788"/>
              <a:gd name="connsiteY26" fmla="*/ 480560 h 2189220"/>
              <a:gd name="connsiteX27" fmla="*/ 3827799 w 4104788"/>
              <a:gd name="connsiteY27" fmla="*/ 510595 h 2189220"/>
              <a:gd name="connsiteX28" fmla="*/ 3797764 w 4104788"/>
              <a:gd name="connsiteY28" fmla="*/ 533956 h 2189220"/>
              <a:gd name="connsiteX29" fmla="*/ 3774403 w 4104788"/>
              <a:gd name="connsiteY29" fmla="*/ 547305 h 2189220"/>
              <a:gd name="connsiteX30" fmla="*/ 3747705 w 4104788"/>
              <a:gd name="connsiteY30" fmla="*/ 557316 h 2189220"/>
              <a:gd name="connsiteX31" fmla="*/ 3734356 w 4104788"/>
              <a:gd name="connsiteY31" fmla="*/ 557316 h 2189220"/>
              <a:gd name="connsiteX32" fmla="*/ 3721007 w 4104788"/>
              <a:gd name="connsiteY32" fmla="*/ 557316 h 2189220"/>
              <a:gd name="connsiteX33" fmla="*/ 3697647 w 4104788"/>
              <a:gd name="connsiteY33" fmla="*/ 547305 h 2189220"/>
              <a:gd name="connsiteX34" fmla="*/ 3674286 w 4104788"/>
              <a:gd name="connsiteY34" fmla="*/ 523944 h 2189220"/>
              <a:gd name="connsiteX35" fmla="*/ 3664275 w 4104788"/>
              <a:gd name="connsiteY35" fmla="*/ 510595 h 2189220"/>
              <a:gd name="connsiteX36" fmla="*/ 3644251 w 4104788"/>
              <a:gd name="connsiteY36" fmla="*/ 500584 h 2189220"/>
              <a:gd name="connsiteX37" fmla="*/ 3577507 w 4104788"/>
              <a:gd name="connsiteY37" fmla="*/ 480560 h 2189220"/>
              <a:gd name="connsiteX38" fmla="*/ 3450692 w 4104788"/>
              <a:gd name="connsiteY38" fmla="*/ 457200 h 2189220"/>
              <a:gd name="connsiteX39" fmla="*/ 3257133 w 4104788"/>
              <a:gd name="connsiteY39" fmla="*/ 430502 h 2189220"/>
              <a:gd name="connsiteX40" fmla="*/ 3023527 w 4104788"/>
              <a:gd name="connsiteY40" fmla="*/ 400467 h 2189220"/>
              <a:gd name="connsiteX41" fmla="*/ 2673118 w 4104788"/>
              <a:gd name="connsiteY41" fmla="*/ 367094 h 2189220"/>
              <a:gd name="connsiteX42" fmla="*/ 2419489 w 4104788"/>
              <a:gd name="connsiteY42" fmla="*/ 350408 h 2189220"/>
              <a:gd name="connsiteX43" fmla="*/ 2182546 w 4104788"/>
              <a:gd name="connsiteY43" fmla="*/ 343734 h 2189220"/>
              <a:gd name="connsiteX44" fmla="*/ 1915568 w 4104788"/>
              <a:gd name="connsiteY44" fmla="*/ 337059 h 2189220"/>
              <a:gd name="connsiteX45" fmla="*/ 1711997 w 4104788"/>
              <a:gd name="connsiteY45" fmla="*/ 333722 h 2189220"/>
              <a:gd name="connsiteX46" fmla="*/ 1431670 w 4104788"/>
              <a:gd name="connsiteY46" fmla="*/ 330385 h 2189220"/>
              <a:gd name="connsiteX47" fmla="*/ 1154680 w 4104788"/>
              <a:gd name="connsiteY47" fmla="*/ 330385 h 2189220"/>
              <a:gd name="connsiteX48" fmla="*/ 947772 w 4104788"/>
              <a:gd name="connsiteY48" fmla="*/ 330385 h 2189220"/>
              <a:gd name="connsiteX49" fmla="*/ 727515 w 4104788"/>
              <a:gd name="connsiteY49" fmla="*/ 330385 h 2189220"/>
              <a:gd name="connsiteX50" fmla="*/ 630736 w 4104788"/>
              <a:gd name="connsiteY50" fmla="*/ 333722 h 2189220"/>
              <a:gd name="connsiteX51" fmla="*/ 570666 w 4104788"/>
              <a:gd name="connsiteY51" fmla="*/ 340397 h 2189220"/>
              <a:gd name="connsiteX52" fmla="*/ 520607 w 4104788"/>
              <a:gd name="connsiteY52" fmla="*/ 347071 h 2189220"/>
              <a:gd name="connsiteX53" fmla="*/ 460537 w 4104788"/>
              <a:gd name="connsiteY53" fmla="*/ 360420 h 2189220"/>
              <a:gd name="connsiteX54" fmla="*/ 423828 w 4104788"/>
              <a:gd name="connsiteY54" fmla="*/ 373769 h 2189220"/>
              <a:gd name="connsiteX55" fmla="*/ 377107 w 4104788"/>
              <a:gd name="connsiteY55" fmla="*/ 397129 h 2189220"/>
              <a:gd name="connsiteX56" fmla="*/ 343734 w 4104788"/>
              <a:gd name="connsiteY56" fmla="*/ 427165 h 2189220"/>
              <a:gd name="connsiteX57" fmla="*/ 313699 w 4104788"/>
              <a:gd name="connsiteY57" fmla="*/ 460537 h 2189220"/>
              <a:gd name="connsiteX58" fmla="*/ 297013 w 4104788"/>
              <a:gd name="connsiteY58" fmla="*/ 487235 h 2189220"/>
              <a:gd name="connsiteX59" fmla="*/ 273653 w 4104788"/>
              <a:gd name="connsiteY59" fmla="*/ 530619 h 2189220"/>
              <a:gd name="connsiteX60" fmla="*/ 253629 w 4104788"/>
              <a:gd name="connsiteY60" fmla="*/ 577340 h 2189220"/>
              <a:gd name="connsiteX61" fmla="*/ 240280 w 4104788"/>
              <a:gd name="connsiteY61" fmla="*/ 647421 h 2189220"/>
              <a:gd name="connsiteX62" fmla="*/ 230269 w 4104788"/>
              <a:gd name="connsiteY62" fmla="*/ 747538 h 2189220"/>
              <a:gd name="connsiteX63" fmla="*/ 223594 w 4104788"/>
              <a:gd name="connsiteY63" fmla="*/ 884365 h 2189220"/>
              <a:gd name="connsiteX64" fmla="*/ 223594 w 4104788"/>
              <a:gd name="connsiteY64" fmla="*/ 1061238 h 2189220"/>
              <a:gd name="connsiteX65" fmla="*/ 233606 w 4104788"/>
              <a:gd name="connsiteY65" fmla="*/ 1221424 h 2189220"/>
              <a:gd name="connsiteX66" fmla="*/ 240280 w 4104788"/>
              <a:gd name="connsiteY66" fmla="*/ 1354913 h 2189220"/>
              <a:gd name="connsiteX67" fmla="*/ 256967 w 4104788"/>
              <a:gd name="connsiteY67" fmla="*/ 1521775 h 2189220"/>
              <a:gd name="connsiteX68" fmla="*/ 287002 w 4104788"/>
              <a:gd name="connsiteY68" fmla="*/ 2112464 h 2189220"/>
              <a:gd name="connsiteX69" fmla="*/ 266978 w 4104788"/>
              <a:gd name="connsiteY69" fmla="*/ 2142499 h 2189220"/>
              <a:gd name="connsiteX70" fmla="*/ 240280 w 4104788"/>
              <a:gd name="connsiteY70" fmla="*/ 2172534 h 2189220"/>
              <a:gd name="connsiteX71" fmla="*/ 216920 w 4104788"/>
              <a:gd name="connsiteY71" fmla="*/ 2185883 h 2189220"/>
              <a:gd name="connsiteX72" fmla="*/ 190222 w 4104788"/>
              <a:gd name="connsiteY72" fmla="*/ 2189220 h 2189220"/>
              <a:gd name="connsiteX73" fmla="*/ 173536 w 4104788"/>
              <a:gd name="connsiteY73" fmla="*/ 2185883 h 2189220"/>
              <a:gd name="connsiteX74" fmla="*/ 150175 w 4104788"/>
              <a:gd name="connsiteY74" fmla="*/ 2175871 h 2189220"/>
              <a:gd name="connsiteX75" fmla="*/ 136826 w 4104788"/>
              <a:gd name="connsiteY75" fmla="*/ 2162522 h 2189220"/>
              <a:gd name="connsiteX76" fmla="*/ 116803 w 4104788"/>
              <a:gd name="connsiteY76" fmla="*/ 2145836 h 2189220"/>
              <a:gd name="connsiteX77" fmla="*/ 90105 w 4104788"/>
              <a:gd name="connsiteY77" fmla="*/ 2109127 h 2189220"/>
              <a:gd name="connsiteX78" fmla="*/ 76756 w 4104788"/>
              <a:gd name="connsiteY78" fmla="*/ 2079092 h 2189220"/>
              <a:gd name="connsiteX79" fmla="*/ 60070 w 4104788"/>
              <a:gd name="connsiteY79" fmla="*/ 2039045 h 2189220"/>
              <a:gd name="connsiteX80" fmla="*/ 43384 w 4104788"/>
              <a:gd name="connsiteY80" fmla="*/ 1975638 h 2189220"/>
              <a:gd name="connsiteX81" fmla="*/ 30035 w 4104788"/>
              <a:gd name="connsiteY81" fmla="*/ 1908893 h 2189220"/>
              <a:gd name="connsiteX82" fmla="*/ 20024 w 4104788"/>
              <a:gd name="connsiteY82" fmla="*/ 1828800 h 2189220"/>
              <a:gd name="connsiteX83" fmla="*/ 6675 w 4104788"/>
              <a:gd name="connsiteY83" fmla="*/ 1625229 h 2189220"/>
              <a:gd name="connsiteX84" fmla="*/ 3337 w 4104788"/>
              <a:gd name="connsiteY84" fmla="*/ 1491740 h 2189220"/>
              <a:gd name="connsiteX85" fmla="*/ 0 w 4104788"/>
              <a:gd name="connsiteY85" fmla="*/ 1271483 h 2189220"/>
              <a:gd name="connsiteX86" fmla="*/ 3337 w 4104788"/>
              <a:gd name="connsiteY86" fmla="*/ 1037877 h 2189220"/>
              <a:gd name="connsiteX87" fmla="*/ 10012 w 4104788"/>
              <a:gd name="connsiteY87" fmla="*/ 891039 h 2189220"/>
              <a:gd name="connsiteX88" fmla="*/ 20024 w 4104788"/>
              <a:gd name="connsiteY88" fmla="*/ 747538 h 2189220"/>
              <a:gd name="connsiteX89" fmla="*/ 36710 w 4104788"/>
              <a:gd name="connsiteY89" fmla="*/ 620724 h 2189220"/>
              <a:gd name="connsiteX90" fmla="*/ 53396 w 4104788"/>
              <a:gd name="connsiteY90" fmla="*/ 533956 h 2189220"/>
              <a:gd name="connsiteX91" fmla="*/ 76756 w 4104788"/>
              <a:gd name="connsiteY91" fmla="*/ 453862 h 2189220"/>
              <a:gd name="connsiteX92" fmla="*/ 93442 w 4104788"/>
              <a:gd name="connsiteY92" fmla="*/ 410478 h 2189220"/>
              <a:gd name="connsiteX93" fmla="*/ 116803 w 4104788"/>
              <a:gd name="connsiteY93" fmla="*/ 370432 h 2189220"/>
              <a:gd name="connsiteX94" fmla="*/ 143501 w 4104788"/>
              <a:gd name="connsiteY94" fmla="*/ 333722 h 2189220"/>
              <a:gd name="connsiteX95" fmla="*/ 160187 w 4104788"/>
              <a:gd name="connsiteY95" fmla="*/ 310362 h 2189220"/>
              <a:gd name="connsiteX96" fmla="*/ 193559 w 4104788"/>
              <a:gd name="connsiteY96" fmla="*/ 276989 h 2189220"/>
              <a:gd name="connsiteX97" fmla="*/ 233606 w 4104788"/>
              <a:gd name="connsiteY97" fmla="*/ 246954 h 2189220"/>
              <a:gd name="connsiteX98" fmla="*/ 287002 w 4104788"/>
              <a:gd name="connsiteY98" fmla="*/ 213582 h 2189220"/>
              <a:gd name="connsiteX99" fmla="*/ 327048 w 4104788"/>
              <a:gd name="connsiteY99" fmla="*/ 193559 h 2189220"/>
              <a:gd name="connsiteX100" fmla="*/ 373770 w 4104788"/>
              <a:gd name="connsiteY100" fmla="*/ 173535 h 2189220"/>
              <a:gd name="connsiteX101" fmla="*/ 443851 w 4104788"/>
              <a:gd name="connsiteY101" fmla="*/ 156849 h 2189220"/>
              <a:gd name="connsiteX102" fmla="*/ 503921 w 4104788"/>
              <a:gd name="connsiteY102" fmla="*/ 146838 h 2189220"/>
              <a:gd name="connsiteX103" fmla="*/ 580678 w 4104788"/>
              <a:gd name="connsiteY103" fmla="*/ 136826 h 2189220"/>
              <a:gd name="connsiteX104" fmla="*/ 680794 w 4104788"/>
              <a:gd name="connsiteY104" fmla="*/ 130151 h 2189220"/>
              <a:gd name="connsiteX105" fmla="*/ 824295 w 4104788"/>
              <a:gd name="connsiteY105" fmla="*/ 126814 h 2189220"/>
              <a:gd name="connsiteX106" fmla="*/ 1117971 w 4104788"/>
              <a:gd name="connsiteY106" fmla="*/ 136826 h 2189220"/>
              <a:gd name="connsiteX107" fmla="*/ 1548473 w 4104788"/>
              <a:gd name="connsiteY107" fmla="*/ 146838 h 2189220"/>
              <a:gd name="connsiteX108" fmla="*/ 2045720 w 4104788"/>
              <a:gd name="connsiteY108" fmla="*/ 163524 h 2189220"/>
              <a:gd name="connsiteX109" fmla="*/ 2416152 w 4104788"/>
              <a:gd name="connsiteY109" fmla="*/ 170198 h 218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104788" h="2189220">
                <a:moveTo>
                  <a:pt x="2416152" y="170198"/>
                </a:moveTo>
                <a:lnTo>
                  <a:pt x="2739863" y="176873"/>
                </a:lnTo>
                <a:lnTo>
                  <a:pt x="3023527" y="183547"/>
                </a:lnTo>
                <a:lnTo>
                  <a:pt x="3270482" y="186884"/>
                </a:lnTo>
                <a:lnTo>
                  <a:pt x="3574170" y="193559"/>
                </a:lnTo>
                <a:lnTo>
                  <a:pt x="3614216" y="196896"/>
                </a:lnTo>
                <a:lnTo>
                  <a:pt x="3687635" y="200233"/>
                </a:lnTo>
                <a:lnTo>
                  <a:pt x="3764391" y="200233"/>
                </a:lnTo>
                <a:lnTo>
                  <a:pt x="3811113" y="193559"/>
                </a:lnTo>
                <a:lnTo>
                  <a:pt x="3871183" y="176873"/>
                </a:lnTo>
                <a:lnTo>
                  <a:pt x="3897880" y="163524"/>
                </a:lnTo>
                <a:lnTo>
                  <a:pt x="3931253" y="136826"/>
                </a:lnTo>
                <a:lnTo>
                  <a:pt x="3994660" y="73419"/>
                </a:lnTo>
                <a:lnTo>
                  <a:pt x="4041381" y="16686"/>
                </a:lnTo>
                <a:lnTo>
                  <a:pt x="4064742" y="3337"/>
                </a:lnTo>
                <a:lnTo>
                  <a:pt x="4081428" y="0"/>
                </a:lnTo>
                <a:lnTo>
                  <a:pt x="4088102" y="0"/>
                </a:lnTo>
                <a:lnTo>
                  <a:pt x="4094777" y="3337"/>
                </a:lnTo>
                <a:lnTo>
                  <a:pt x="4101451" y="6674"/>
                </a:lnTo>
                <a:lnTo>
                  <a:pt x="4104788" y="23360"/>
                </a:lnTo>
                <a:lnTo>
                  <a:pt x="4101451" y="60070"/>
                </a:lnTo>
                <a:lnTo>
                  <a:pt x="4084765" y="120140"/>
                </a:lnTo>
                <a:lnTo>
                  <a:pt x="4048056" y="210245"/>
                </a:lnTo>
                <a:lnTo>
                  <a:pt x="4004672" y="280327"/>
                </a:lnTo>
                <a:lnTo>
                  <a:pt x="3934590" y="380443"/>
                </a:lnTo>
                <a:lnTo>
                  <a:pt x="3894543" y="433839"/>
                </a:lnTo>
                <a:lnTo>
                  <a:pt x="3857834" y="480560"/>
                </a:lnTo>
                <a:lnTo>
                  <a:pt x="3827799" y="510595"/>
                </a:lnTo>
                <a:lnTo>
                  <a:pt x="3797764" y="533956"/>
                </a:lnTo>
                <a:lnTo>
                  <a:pt x="3774403" y="547305"/>
                </a:lnTo>
                <a:lnTo>
                  <a:pt x="3747705" y="557316"/>
                </a:lnTo>
                <a:lnTo>
                  <a:pt x="3734356" y="557316"/>
                </a:lnTo>
                <a:lnTo>
                  <a:pt x="3721007" y="557316"/>
                </a:lnTo>
                <a:lnTo>
                  <a:pt x="3697647" y="547305"/>
                </a:lnTo>
                <a:lnTo>
                  <a:pt x="3674286" y="523944"/>
                </a:lnTo>
                <a:lnTo>
                  <a:pt x="3664275" y="510595"/>
                </a:lnTo>
                <a:lnTo>
                  <a:pt x="3644251" y="500584"/>
                </a:lnTo>
                <a:lnTo>
                  <a:pt x="3577507" y="480560"/>
                </a:lnTo>
                <a:lnTo>
                  <a:pt x="3450692" y="457200"/>
                </a:lnTo>
                <a:lnTo>
                  <a:pt x="3257133" y="430502"/>
                </a:lnTo>
                <a:lnTo>
                  <a:pt x="3023527" y="400467"/>
                </a:lnTo>
                <a:lnTo>
                  <a:pt x="2673118" y="367094"/>
                </a:lnTo>
                <a:lnTo>
                  <a:pt x="2419489" y="350408"/>
                </a:lnTo>
                <a:lnTo>
                  <a:pt x="2182546" y="343734"/>
                </a:lnTo>
                <a:lnTo>
                  <a:pt x="1915568" y="337059"/>
                </a:lnTo>
                <a:lnTo>
                  <a:pt x="1711997" y="333722"/>
                </a:lnTo>
                <a:lnTo>
                  <a:pt x="1431670" y="330385"/>
                </a:lnTo>
                <a:lnTo>
                  <a:pt x="1154680" y="330385"/>
                </a:lnTo>
                <a:lnTo>
                  <a:pt x="947772" y="330385"/>
                </a:lnTo>
                <a:lnTo>
                  <a:pt x="727515" y="330385"/>
                </a:lnTo>
                <a:lnTo>
                  <a:pt x="630736" y="333722"/>
                </a:lnTo>
                <a:lnTo>
                  <a:pt x="570666" y="340397"/>
                </a:lnTo>
                <a:lnTo>
                  <a:pt x="520607" y="347071"/>
                </a:lnTo>
                <a:lnTo>
                  <a:pt x="460537" y="360420"/>
                </a:lnTo>
                <a:lnTo>
                  <a:pt x="423828" y="373769"/>
                </a:lnTo>
                <a:lnTo>
                  <a:pt x="377107" y="397129"/>
                </a:lnTo>
                <a:lnTo>
                  <a:pt x="343734" y="427165"/>
                </a:lnTo>
                <a:lnTo>
                  <a:pt x="313699" y="460537"/>
                </a:lnTo>
                <a:lnTo>
                  <a:pt x="297013" y="487235"/>
                </a:lnTo>
                <a:lnTo>
                  <a:pt x="273653" y="530619"/>
                </a:lnTo>
                <a:lnTo>
                  <a:pt x="253629" y="577340"/>
                </a:lnTo>
                <a:lnTo>
                  <a:pt x="240280" y="647421"/>
                </a:lnTo>
                <a:lnTo>
                  <a:pt x="230269" y="747538"/>
                </a:lnTo>
                <a:lnTo>
                  <a:pt x="223594" y="884365"/>
                </a:lnTo>
                <a:lnTo>
                  <a:pt x="223594" y="1061238"/>
                </a:lnTo>
                <a:lnTo>
                  <a:pt x="233606" y="1221424"/>
                </a:lnTo>
                <a:lnTo>
                  <a:pt x="240280" y="1354913"/>
                </a:lnTo>
                <a:lnTo>
                  <a:pt x="256967" y="1521775"/>
                </a:lnTo>
                <a:lnTo>
                  <a:pt x="287002" y="2112464"/>
                </a:lnTo>
                <a:lnTo>
                  <a:pt x="266978" y="2142499"/>
                </a:lnTo>
                <a:lnTo>
                  <a:pt x="240280" y="2172534"/>
                </a:lnTo>
                <a:lnTo>
                  <a:pt x="216920" y="2185883"/>
                </a:lnTo>
                <a:lnTo>
                  <a:pt x="190222" y="2189220"/>
                </a:lnTo>
                <a:lnTo>
                  <a:pt x="173536" y="2185883"/>
                </a:lnTo>
                <a:lnTo>
                  <a:pt x="150175" y="2175871"/>
                </a:lnTo>
                <a:lnTo>
                  <a:pt x="136826" y="2162522"/>
                </a:lnTo>
                <a:lnTo>
                  <a:pt x="116803" y="2145836"/>
                </a:lnTo>
                <a:lnTo>
                  <a:pt x="90105" y="2109127"/>
                </a:lnTo>
                <a:lnTo>
                  <a:pt x="76756" y="2079092"/>
                </a:lnTo>
                <a:lnTo>
                  <a:pt x="60070" y="2039045"/>
                </a:lnTo>
                <a:lnTo>
                  <a:pt x="43384" y="1975638"/>
                </a:lnTo>
                <a:lnTo>
                  <a:pt x="30035" y="1908893"/>
                </a:lnTo>
                <a:lnTo>
                  <a:pt x="20024" y="1828800"/>
                </a:lnTo>
                <a:lnTo>
                  <a:pt x="6675" y="1625229"/>
                </a:lnTo>
                <a:cubicBezTo>
                  <a:pt x="5562" y="1580733"/>
                  <a:pt x="4450" y="1536236"/>
                  <a:pt x="3337" y="1491740"/>
                </a:cubicBezTo>
                <a:cubicBezTo>
                  <a:pt x="2225" y="1418321"/>
                  <a:pt x="1112" y="1344902"/>
                  <a:pt x="0" y="1271483"/>
                </a:cubicBezTo>
                <a:cubicBezTo>
                  <a:pt x="1112" y="1193614"/>
                  <a:pt x="2225" y="1115746"/>
                  <a:pt x="3337" y="1037877"/>
                </a:cubicBezTo>
                <a:lnTo>
                  <a:pt x="10012" y="891039"/>
                </a:lnTo>
                <a:lnTo>
                  <a:pt x="20024" y="747538"/>
                </a:lnTo>
                <a:lnTo>
                  <a:pt x="36710" y="620724"/>
                </a:lnTo>
                <a:lnTo>
                  <a:pt x="53396" y="533956"/>
                </a:lnTo>
                <a:lnTo>
                  <a:pt x="76756" y="453862"/>
                </a:lnTo>
                <a:lnTo>
                  <a:pt x="93442" y="410478"/>
                </a:lnTo>
                <a:lnTo>
                  <a:pt x="116803" y="370432"/>
                </a:lnTo>
                <a:lnTo>
                  <a:pt x="143501" y="333722"/>
                </a:lnTo>
                <a:lnTo>
                  <a:pt x="160187" y="310362"/>
                </a:lnTo>
                <a:lnTo>
                  <a:pt x="193559" y="276989"/>
                </a:lnTo>
                <a:lnTo>
                  <a:pt x="233606" y="246954"/>
                </a:lnTo>
                <a:lnTo>
                  <a:pt x="287002" y="213582"/>
                </a:lnTo>
                <a:lnTo>
                  <a:pt x="327048" y="193559"/>
                </a:lnTo>
                <a:lnTo>
                  <a:pt x="373770" y="173535"/>
                </a:lnTo>
                <a:lnTo>
                  <a:pt x="443851" y="156849"/>
                </a:lnTo>
                <a:lnTo>
                  <a:pt x="503921" y="146838"/>
                </a:lnTo>
                <a:lnTo>
                  <a:pt x="580678" y="136826"/>
                </a:lnTo>
                <a:lnTo>
                  <a:pt x="680794" y="130151"/>
                </a:lnTo>
                <a:lnTo>
                  <a:pt x="824295" y="126814"/>
                </a:lnTo>
                <a:lnTo>
                  <a:pt x="1117971" y="136826"/>
                </a:lnTo>
                <a:lnTo>
                  <a:pt x="1548473" y="146838"/>
                </a:lnTo>
                <a:lnTo>
                  <a:pt x="2045720" y="163524"/>
                </a:lnTo>
                <a:lnTo>
                  <a:pt x="2416152" y="1701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156685F6-EF19-478D-B993-020ACAB01933}"/>
              </a:ext>
            </a:extLst>
          </p:cNvPr>
          <p:cNvSpPr/>
          <p:nvPr/>
        </p:nvSpPr>
        <p:spPr>
          <a:xfrm rot="16200000">
            <a:off x="6686551" y="4749800"/>
            <a:ext cx="938212" cy="731837"/>
          </a:xfrm>
          <a:custGeom>
            <a:avLst/>
            <a:gdLst>
              <a:gd name="connsiteX0" fmla="*/ 752475 w 938213"/>
              <a:gd name="connsiteY0" fmla="*/ 497681 h 731044"/>
              <a:gd name="connsiteX1" fmla="*/ 626269 w 938213"/>
              <a:gd name="connsiteY1" fmla="*/ 469106 h 731044"/>
              <a:gd name="connsiteX2" fmla="*/ 531019 w 938213"/>
              <a:gd name="connsiteY2" fmla="*/ 447675 h 731044"/>
              <a:gd name="connsiteX3" fmla="*/ 442913 w 938213"/>
              <a:gd name="connsiteY3" fmla="*/ 426244 h 731044"/>
              <a:gd name="connsiteX4" fmla="*/ 335757 w 938213"/>
              <a:gd name="connsiteY4" fmla="*/ 397669 h 731044"/>
              <a:gd name="connsiteX5" fmla="*/ 245269 w 938213"/>
              <a:gd name="connsiteY5" fmla="*/ 369094 h 731044"/>
              <a:gd name="connsiteX6" fmla="*/ 188119 w 938213"/>
              <a:gd name="connsiteY6" fmla="*/ 347663 h 731044"/>
              <a:gd name="connsiteX7" fmla="*/ 157163 w 938213"/>
              <a:gd name="connsiteY7" fmla="*/ 330994 h 731044"/>
              <a:gd name="connsiteX8" fmla="*/ 135732 w 938213"/>
              <a:gd name="connsiteY8" fmla="*/ 319088 h 731044"/>
              <a:gd name="connsiteX9" fmla="*/ 114300 w 938213"/>
              <a:gd name="connsiteY9" fmla="*/ 302419 h 731044"/>
              <a:gd name="connsiteX10" fmla="*/ 92869 w 938213"/>
              <a:gd name="connsiteY10" fmla="*/ 278606 h 731044"/>
              <a:gd name="connsiteX11" fmla="*/ 73819 w 938213"/>
              <a:gd name="connsiteY11" fmla="*/ 250031 h 731044"/>
              <a:gd name="connsiteX12" fmla="*/ 54769 w 938213"/>
              <a:gd name="connsiteY12" fmla="*/ 214313 h 731044"/>
              <a:gd name="connsiteX13" fmla="*/ 40482 w 938213"/>
              <a:gd name="connsiteY13" fmla="*/ 171450 h 731044"/>
              <a:gd name="connsiteX14" fmla="*/ 21432 w 938213"/>
              <a:gd name="connsiteY14" fmla="*/ 111919 h 731044"/>
              <a:gd name="connsiteX15" fmla="*/ 7144 w 938213"/>
              <a:gd name="connsiteY15" fmla="*/ 0 h 731044"/>
              <a:gd name="connsiteX16" fmla="*/ 0 w 938213"/>
              <a:gd name="connsiteY16" fmla="*/ 731044 h 731044"/>
              <a:gd name="connsiteX17" fmla="*/ 26194 w 938213"/>
              <a:gd name="connsiteY17" fmla="*/ 707231 h 731044"/>
              <a:gd name="connsiteX18" fmla="*/ 52388 w 938213"/>
              <a:gd name="connsiteY18" fmla="*/ 681038 h 731044"/>
              <a:gd name="connsiteX19" fmla="*/ 76200 w 938213"/>
              <a:gd name="connsiteY19" fmla="*/ 659606 h 731044"/>
              <a:gd name="connsiteX20" fmla="*/ 100013 w 938213"/>
              <a:gd name="connsiteY20" fmla="*/ 642938 h 731044"/>
              <a:gd name="connsiteX21" fmla="*/ 130969 w 938213"/>
              <a:gd name="connsiteY21" fmla="*/ 628650 h 731044"/>
              <a:gd name="connsiteX22" fmla="*/ 176213 w 938213"/>
              <a:gd name="connsiteY22" fmla="*/ 616744 h 731044"/>
              <a:gd name="connsiteX23" fmla="*/ 226219 w 938213"/>
              <a:gd name="connsiteY23" fmla="*/ 609600 h 731044"/>
              <a:gd name="connsiteX24" fmla="*/ 433388 w 938213"/>
              <a:gd name="connsiteY24" fmla="*/ 600075 h 731044"/>
              <a:gd name="connsiteX25" fmla="*/ 695325 w 938213"/>
              <a:gd name="connsiteY25" fmla="*/ 590550 h 731044"/>
              <a:gd name="connsiteX26" fmla="*/ 859632 w 938213"/>
              <a:gd name="connsiteY26" fmla="*/ 590550 h 731044"/>
              <a:gd name="connsiteX27" fmla="*/ 878682 w 938213"/>
              <a:gd name="connsiteY27" fmla="*/ 588169 h 731044"/>
              <a:gd name="connsiteX28" fmla="*/ 895350 w 938213"/>
              <a:gd name="connsiteY28" fmla="*/ 585788 h 731044"/>
              <a:gd name="connsiteX29" fmla="*/ 914400 w 938213"/>
              <a:gd name="connsiteY29" fmla="*/ 578644 h 731044"/>
              <a:gd name="connsiteX30" fmla="*/ 928688 w 938213"/>
              <a:gd name="connsiteY30" fmla="*/ 569119 h 731044"/>
              <a:gd name="connsiteX31" fmla="*/ 935832 w 938213"/>
              <a:gd name="connsiteY31" fmla="*/ 561975 h 731044"/>
              <a:gd name="connsiteX32" fmla="*/ 938213 w 938213"/>
              <a:gd name="connsiteY32" fmla="*/ 552450 h 731044"/>
              <a:gd name="connsiteX33" fmla="*/ 935832 w 938213"/>
              <a:gd name="connsiteY33" fmla="*/ 540544 h 731044"/>
              <a:gd name="connsiteX34" fmla="*/ 923925 w 938213"/>
              <a:gd name="connsiteY34" fmla="*/ 531019 h 731044"/>
              <a:gd name="connsiteX35" fmla="*/ 892969 w 938213"/>
              <a:gd name="connsiteY35" fmla="*/ 523875 h 731044"/>
              <a:gd name="connsiteX36" fmla="*/ 752475 w 938213"/>
              <a:gd name="connsiteY36" fmla="*/ 497681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38213" h="731044">
                <a:moveTo>
                  <a:pt x="752475" y="497681"/>
                </a:moveTo>
                <a:lnTo>
                  <a:pt x="626269" y="469106"/>
                </a:lnTo>
                <a:lnTo>
                  <a:pt x="531019" y="447675"/>
                </a:lnTo>
                <a:lnTo>
                  <a:pt x="442913" y="426244"/>
                </a:lnTo>
                <a:lnTo>
                  <a:pt x="335757" y="397669"/>
                </a:lnTo>
                <a:lnTo>
                  <a:pt x="245269" y="369094"/>
                </a:lnTo>
                <a:lnTo>
                  <a:pt x="188119" y="347663"/>
                </a:lnTo>
                <a:lnTo>
                  <a:pt x="157163" y="330994"/>
                </a:lnTo>
                <a:lnTo>
                  <a:pt x="135732" y="319088"/>
                </a:lnTo>
                <a:lnTo>
                  <a:pt x="114300" y="302419"/>
                </a:lnTo>
                <a:lnTo>
                  <a:pt x="92869" y="278606"/>
                </a:lnTo>
                <a:lnTo>
                  <a:pt x="73819" y="250031"/>
                </a:lnTo>
                <a:lnTo>
                  <a:pt x="54769" y="214313"/>
                </a:lnTo>
                <a:lnTo>
                  <a:pt x="40482" y="171450"/>
                </a:lnTo>
                <a:lnTo>
                  <a:pt x="21432" y="111919"/>
                </a:lnTo>
                <a:lnTo>
                  <a:pt x="7144" y="0"/>
                </a:lnTo>
                <a:cubicBezTo>
                  <a:pt x="4763" y="243681"/>
                  <a:pt x="2381" y="487363"/>
                  <a:pt x="0" y="731044"/>
                </a:cubicBezTo>
                <a:lnTo>
                  <a:pt x="26194" y="707231"/>
                </a:lnTo>
                <a:lnTo>
                  <a:pt x="52388" y="681038"/>
                </a:lnTo>
                <a:lnTo>
                  <a:pt x="76200" y="659606"/>
                </a:lnTo>
                <a:lnTo>
                  <a:pt x="100013" y="642938"/>
                </a:lnTo>
                <a:lnTo>
                  <a:pt x="130969" y="628650"/>
                </a:lnTo>
                <a:lnTo>
                  <a:pt x="176213" y="616744"/>
                </a:lnTo>
                <a:lnTo>
                  <a:pt x="226219" y="609600"/>
                </a:lnTo>
                <a:lnTo>
                  <a:pt x="433388" y="600075"/>
                </a:lnTo>
                <a:lnTo>
                  <a:pt x="695325" y="590550"/>
                </a:lnTo>
                <a:lnTo>
                  <a:pt x="859632" y="590550"/>
                </a:lnTo>
                <a:lnTo>
                  <a:pt x="878682" y="588169"/>
                </a:lnTo>
                <a:lnTo>
                  <a:pt x="895350" y="585788"/>
                </a:lnTo>
                <a:lnTo>
                  <a:pt x="914400" y="578644"/>
                </a:lnTo>
                <a:lnTo>
                  <a:pt x="928688" y="569119"/>
                </a:lnTo>
                <a:lnTo>
                  <a:pt x="935832" y="561975"/>
                </a:lnTo>
                <a:lnTo>
                  <a:pt x="938213" y="552450"/>
                </a:lnTo>
                <a:lnTo>
                  <a:pt x="935832" y="540544"/>
                </a:lnTo>
                <a:lnTo>
                  <a:pt x="923925" y="531019"/>
                </a:lnTo>
                <a:lnTo>
                  <a:pt x="892969" y="523875"/>
                </a:lnTo>
                <a:lnTo>
                  <a:pt x="752475" y="497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DD6752D-B51B-4E99-A21E-F8B3ED357666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397000"/>
            <a:ext cx="4813300" cy="4632325"/>
            <a:chOff x="2881313" y="1560513"/>
            <a:chExt cx="4813300" cy="4632325"/>
          </a:xfrm>
        </p:grpSpPr>
        <p:sp>
          <p:nvSpPr>
            <p:cNvPr id="14" name="フリーフォーム 144">
              <a:extLst>
                <a:ext uri="{FF2B5EF4-FFF2-40B4-BE49-F238E27FC236}">
                  <a16:creationId xmlns:a16="http://schemas.microsoft.com/office/drawing/2014/main" id="{7185BC1B-1517-44F1-874D-AA14A3DF3F9B}"/>
                </a:ext>
              </a:extLst>
            </p:cNvPr>
            <p:cNvSpPr/>
            <p:nvPr/>
          </p:nvSpPr>
          <p:spPr>
            <a:xfrm>
              <a:off x="3041650" y="1560513"/>
              <a:ext cx="1882775" cy="882650"/>
            </a:xfrm>
            <a:custGeom>
              <a:avLst/>
              <a:gdLst>
                <a:gd name="connsiteX0" fmla="*/ 1685925 w 1883569"/>
                <a:gd name="connsiteY0" fmla="*/ 171450 h 883444"/>
                <a:gd name="connsiteX1" fmla="*/ 1614488 w 1883569"/>
                <a:gd name="connsiteY1" fmla="*/ 128587 h 883444"/>
                <a:gd name="connsiteX2" fmla="*/ 1557338 w 1883569"/>
                <a:gd name="connsiteY2" fmla="*/ 95250 h 883444"/>
                <a:gd name="connsiteX3" fmla="*/ 1490663 w 1883569"/>
                <a:gd name="connsiteY3" fmla="*/ 61912 h 883444"/>
                <a:gd name="connsiteX4" fmla="*/ 1426369 w 1883569"/>
                <a:gd name="connsiteY4" fmla="*/ 30956 h 883444"/>
                <a:gd name="connsiteX5" fmla="*/ 1371600 w 1883569"/>
                <a:gd name="connsiteY5" fmla="*/ 4762 h 883444"/>
                <a:gd name="connsiteX6" fmla="*/ 1357313 w 1883569"/>
                <a:gd name="connsiteY6" fmla="*/ 0 h 883444"/>
                <a:gd name="connsiteX7" fmla="*/ 1335882 w 1883569"/>
                <a:gd name="connsiteY7" fmla="*/ 0 h 883444"/>
                <a:gd name="connsiteX8" fmla="*/ 1331119 w 1883569"/>
                <a:gd name="connsiteY8" fmla="*/ 7144 h 883444"/>
                <a:gd name="connsiteX9" fmla="*/ 1331119 w 1883569"/>
                <a:gd name="connsiteY9" fmla="*/ 21431 h 883444"/>
                <a:gd name="connsiteX10" fmla="*/ 1338263 w 1883569"/>
                <a:gd name="connsiteY10" fmla="*/ 42862 h 883444"/>
                <a:gd name="connsiteX11" fmla="*/ 1347788 w 1883569"/>
                <a:gd name="connsiteY11" fmla="*/ 61912 h 883444"/>
                <a:gd name="connsiteX12" fmla="*/ 1366838 w 1883569"/>
                <a:gd name="connsiteY12" fmla="*/ 92869 h 883444"/>
                <a:gd name="connsiteX13" fmla="*/ 1381125 w 1883569"/>
                <a:gd name="connsiteY13" fmla="*/ 116681 h 883444"/>
                <a:gd name="connsiteX14" fmla="*/ 1395413 w 1883569"/>
                <a:gd name="connsiteY14" fmla="*/ 142875 h 883444"/>
                <a:gd name="connsiteX15" fmla="*/ 1404938 w 1883569"/>
                <a:gd name="connsiteY15" fmla="*/ 164306 h 883444"/>
                <a:gd name="connsiteX16" fmla="*/ 1409700 w 1883569"/>
                <a:gd name="connsiteY16" fmla="*/ 188119 h 883444"/>
                <a:gd name="connsiteX17" fmla="*/ 1412082 w 1883569"/>
                <a:gd name="connsiteY17" fmla="*/ 214312 h 883444"/>
                <a:gd name="connsiteX18" fmla="*/ 1409700 w 1883569"/>
                <a:gd name="connsiteY18" fmla="*/ 228600 h 883444"/>
                <a:gd name="connsiteX19" fmla="*/ 1402557 w 1883569"/>
                <a:gd name="connsiteY19" fmla="*/ 247650 h 883444"/>
                <a:gd name="connsiteX20" fmla="*/ 1381125 w 1883569"/>
                <a:gd name="connsiteY20" fmla="*/ 264319 h 883444"/>
                <a:gd name="connsiteX21" fmla="*/ 1316832 w 1883569"/>
                <a:gd name="connsiteY21" fmla="*/ 304800 h 883444"/>
                <a:gd name="connsiteX22" fmla="*/ 1228725 w 1883569"/>
                <a:gd name="connsiteY22" fmla="*/ 352425 h 883444"/>
                <a:gd name="connsiteX23" fmla="*/ 1116807 w 1883569"/>
                <a:gd name="connsiteY23" fmla="*/ 407194 h 883444"/>
                <a:gd name="connsiteX24" fmla="*/ 952500 w 1883569"/>
                <a:gd name="connsiteY24" fmla="*/ 485775 h 883444"/>
                <a:gd name="connsiteX25" fmla="*/ 807244 w 1883569"/>
                <a:gd name="connsiteY25" fmla="*/ 550069 h 883444"/>
                <a:gd name="connsiteX26" fmla="*/ 685800 w 1883569"/>
                <a:gd name="connsiteY26" fmla="*/ 600075 h 883444"/>
                <a:gd name="connsiteX27" fmla="*/ 533400 w 1883569"/>
                <a:gd name="connsiteY27" fmla="*/ 659606 h 883444"/>
                <a:gd name="connsiteX28" fmla="*/ 388144 w 1883569"/>
                <a:gd name="connsiteY28" fmla="*/ 711994 h 883444"/>
                <a:gd name="connsiteX29" fmla="*/ 242888 w 1883569"/>
                <a:gd name="connsiteY29" fmla="*/ 764381 h 883444"/>
                <a:gd name="connsiteX30" fmla="*/ 123825 w 1883569"/>
                <a:gd name="connsiteY30" fmla="*/ 804862 h 883444"/>
                <a:gd name="connsiteX31" fmla="*/ 54769 w 1883569"/>
                <a:gd name="connsiteY31" fmla="*/ 828675 h 883444"/>
                <a:gd name="connsiteX32" fmla="*/ 26194 w 1883569"/>
                <a:gd name="connsiteY32" fmla="*/ 838200 h 883444"/>
                <a:gd name="connsiteX33" fmla="*/ 9525 w 1883569"/>
                <a:gd name="connsiteY33" fmla="*/ 847725 h 883444"/>
                <a:gd name="connsiteX34" fmla="*/ 0 w 1883569"/>
                <a:gd name="connsiteY34" fmla="*/ 862012 h 883444"/>
                <a:gd name="connsiteX35" fmla="*/ 4763 w 1883569"/>
                <a:gd name="connsiteY35" fmla="*/ 871537 h 883444"/>
                <a:gd name="connsiteX36" fmla="*/ 26194 w 1883569"/>
                <a:gd name="connsiteY36" fmla="*/ 881062 h 883444"/>
                <a:gd name="connsiteX37" fmla="*/ 57150 w 1883569"/>
                <a:gd name="connsiteY37" fmla="*/ 883444 h 883444"/>
                <a:gd name="connsiteX38" fmla="*/ 145257 w 1883569"/>
                <a:gd name="connsiteY38" fmla="*/ 869156 h 883444"/>
                <a:gd name="connsiteX39" fmla="*/ 266700 w 1883569"/>
                <a:gd name="connsiteY39" fmla="*/ 847725 h 883444"/>
                <a:gd name="connsiteX40" fmla="*/ 404813 w 1883569"/>
                <a:gd name="connsiteY40" fmla="*/ 823912 h 883444"/>
                <a:gd name="connsiteX41" fmla="*/ 559594 w 1883569"/>
                <a:gd name="connsiteY41" fmla="*/ 788194 h 883444"/>
                <a:gd name="connsiteX42" fmla="*/ 678657 w 1883569"/>
                <a:gd name="connsiteY42" fmla="*/ 757237 h 883444"/>
                <a:gd name="connsiteX43" fmla="*/ 802482 w 1883569"/>
                <a:gd name="connsiteY43" fmla="*/ 721519 h 883444"/>
                <a:gd name="connsiteX44" fmla="*/ 931069 w 1883569"/>
                <a:gd name="connsiteY44" fmla="*/ 681037 h 883444"/>
                <a:gd name="connsiteX45" fmla="*/ 1076325 w 1883569"/>
                <a:gd name="connsiteY45" fmla="*/ 633412 h 883444"/>
                <a:gd name="connsiteX46" fmla="*/ 1212057 w 1883569"/>
                <a:gd name="connsiteY46" fmla="*/ 588169 h 883444"/>
                <a:gd name="connsiteX47" fmla="*/ 1345407 w 1883569"/>
                <a:gd name="connsiteY47" fmla="*/ 540544 h 883444"/>
                <a:gd name="connsiteX48" fmla="*/ 1457325 w 1883569"/>
                <a:gd name="connsiteY48" fmla="*/ 500062 h 883444"/>
                <a:gd name="connsiteX49" fmla="*/ 1550194 w 1883569"/>
                <a:gd name="connsiteY49" fmla="*/ 461962 h 883444"/>
                <a:gd name="connsiteX50" fmla="*/ 1609725 w 1883569"/>
                <a:gd name="connsiteY50" fmla="*/ 438150 h 883444"/>
                <a:gd name="connsiteX51" fmla="*/ 1654969 w 1883569"/>
                <a:gd name="connsiteY51" fmla="*/ 423862 h 883444"/>
                <a:gd name="connsiteX52" fmla="*/ 1738313 w 1883569"/>
                <a:gd name="connsiteY52" fmla="*/ 404812 h 883444"/>
                <a:gd name="connsiteX53" fmla="*/ 1828800 w 1883569"/>
                <a:gd name="connsiteY53" fmla="*/ 383381 h 883444"/>
                <a:gd name="connsiteX54" fmla="*/ 1859757 w 1883569"/>
                <a:gd name="connsiteY54" fmla="*/ 373856 h 883444"/>
                <a:gd name="connsiteX55" fmla="*/ 1878807 w 1883569"/>
                <a:gd name="connsiteY55" fmla="*/ 361950 h 883444"/>
                <a:gd name="connsiteX56" fmla="*/ 1883569 w 1883569"/>
                <a:gd name="connsiteY56" fmla="*/ 350044 h 883444"/>
                <a:gd name="connsiteX57" fmla="*/ 1883569 w 1883569"/>
                <a:gd name="connsiteY57" fmla="*/ 338137 h 883444"/>
                <a:gd name="connsiteX58" fmla="*/ 1878807 w 1883569"/>
                <a:gd name="connsiteY58" fmla="*/ 323850 h 883444"/>
                <a:gd name="connsiteX59" fmla="*/ 1866900 w 1883569"/>
                <a:gd name="connsiteY59" fmla="*/ 309562 h 883444"/>
                <a:gd name="connsiteX60" fmla="*/ 1847850 w 1883569"/>
                <a:gd name="connsiteY60" fmla="*/ 290512 h 883444"/>
                <a:gd name="connsiteX61" fmla="*/ 1807369 w 1883569"/>
                <a:gd name="connsiteY61" fmla="*/ 257175 h 883444"/>
                <a:gd name="connsiteX62" fmla="*/ 1781175 w 1883569"/>
                <a:gd name="connsiteY62" fmla="*/ 235744 h 883444"/>
                <a:gd name="connsiteX63" fmla="*/ 1731169 w 1883569"/>
                <a:gd name="connsiteY63" fmla="*/ 200025 h 883444"/>
                <a:gd name="connsiteX64" fmla="*/ 1685925 w 1883569"/>
                <a:gd name="connsiteY64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83569" h="883444">
                  <a:moveTo>
                    <a:pt x="1685925" y="171450"/>
                  </a:moveTo>
                  <a:lnTo>
                    <a:pt x="1614488" y="128587"/>
                  </a:lnTo>
                  <a:lnTo>
                    <a:pt x="1557338" y="95250"/>
                  </a:lnTo>
                  <a:lnTo>
                    <a:pt x="1490663" y="61912"/>
                  </a:lnTo>
                  <a:lnTo>
                    <a:pt x="1426369" y="30956"/>
                  </a:lnTo>
                  <a:lnTo>
                    <a:pt x="1371600" y="4762"/>
                  </a:lnTo>
                  <a:lnTo>
                    <a:pt x="1357313" y="0"/>
                  </a:lnTo>
                  <a:lnTo>
                    <a:pt x="1335882" y="0"/>
                  </a:lnTo>
                  <a:lnTo>
                    <a:pt x="1331119" y="7144"/>
                  </a:lnTo>
                  <a:lnTo>
                    <a:pt x="1331119" y="21431"/>
                  </a:lnTo>
                  <a:lnTo>
                    <a:pt x="1338263" y="42862"/>
                  </a:lnTo>
                  <a:lnTo>
                    <a:pt x="1347788" y="61912"/>
                  </a:lnTo>
                  <a:lnTo>
                    <a:pt x="1366838" y="92869"/>
                  </a:lnTo>
                  <a:lnTo>
                    <a:pt x="1381125" y="116681"/>
                  </a:lnTo>
                  <a:lnTo>
                    <a:pt x="1395413" y="142875"/>
                  </a:lnTo>
                  <a:lnTo>
                    <a:pt x="1404938" y="164306"/>
                  </a:lnTo>
                  <a:lnTo>
                    <a:pt x="1409700" y="188119"/>
                  </a:lnTo>
                  <a:lnTo>
                    <a:pt x="1412082" y="214312"/>
                  </a:lnTo>
                  <a:lnTo>
                    <a:pt x="1409700" y="228600"/>
                  </a:lnTo>
                  <a:lnTo>
                    <a:pt x="1402557" y="247650"/>
                  </a:lnTo>
                  <a:lnTo>
                    <a:pt x="1381125" y="264319"/>
                  </a:lnTo>
                  <a:lnTo>
                    <a:pt x="1316832" y="304800"/>
                  </a:lnTo>
                  <a:lnTo>
                    <a:pt x="1228725" y="352425"/>
                  </a:lnTo>
                  <a:lnTo>
                    <a:pt x="1116807" y="407194"/>
                  </a:lnTo>
                  <a:lnTo>
                    <a:pt x="952500" y="485775"/>
                  </a:lnTo>
                  <a:lnTo>
                    <a:pt x="807244" y="550069"/>
                  </a:lnTo>
                  <a:lnTo>
                    <a:pt x="685800" y="600075"/>
                  </a:lnTo>
                  <a:lnTo>
                    <a:pt x="533400" y="659606"/>
                  </a:lnTo>
                  <a:lnTo>
                    <a:pt x="388144" y="711994"/>
                  </a:lnTo>
                  <a:lnTo>
                    <a:pt x="242888" y="764381"/>
                  </a:lnTo>
                  <a:lnTo>
                    <a:pt x="123825" y="804862"/>
                  </a:lnTo>
                  <a:lnTo>
                    <a:pt x="54769" y="828675"/>
                  </a:lnTo>
                  <a:lnTo>
                    <a:pt x="26194" y="838200"/>
                  </a:lnTo>
                  <a:lnTo>
                    <a:pt x="9525" y="847725"/>
                  </a:lnTo>
                  <a:lnTo>
                    <a:pt x="0" y="862012"/>
                  </a:lnTo>
                  <a:lnTo>
                    <a:pt x="4763" y="871537"/>
                  </a:lnTo>
                  <a:lnTo>
                    <a:pt x="26194" y="881062"/>
                  </a:lnTo>
                  <a:lnTo>
                    <a:pt x="57150" y="883444"/>
                  </a:lnTo>
                  <a:lnTo>
                    <a:pt x="145257" y="869156"/>
                  </a:lnTo>
                  <a:lnTo>
                    <a:pt x="266700" y="847725"/>
                  </a:lnTo>
                  <a:lnTo>
                    <a:pt x="404813" y="823912"/>
                  </a:lnTo>
                  <a:lnTo>
                    <a:pt x="559594" y="788194"/>
                  </a:lnTo>
                  <a:lnTo>
                    <a:pt x="678657" y="757237"/>
                  </a:lnTo>
                  <a:lnTo>
                    <a:pt x="802482" y="721519"/>
                  </a:lnTo>
                  <a:lnTo>
                    <a:pt x="931069" y="681037"/>
                  </a:lnTo>
                  <a:lnTo>
                    <a:pt x="1076325" y="633412"/>
                  </a:lnTo>
                  <a:lnTo>
                    <a:pt x="1212057" y="588169"/>
                  </a:lnTo>
                  <a:lnTo>
                    <a:pt x="1345407" y="540544"/>
                  </a:lnTo>
                  <a:lnTo>
                    <a:pt x="1457325" y="500062"/>
                  </a:lnTo>
                  <a:lnTo>
                    <a:pt x="1550194" y="461962"/>
                  </a:lnTo>
                  <a:lnTo>
                    <a:pt x="1609725" y="438150"/>
                  </a:lnTo>
                  <a:lnTo>
                    <a:pt x="1654969" y="423862"/>
                  </a:lnTo>
                  <a:lnTo>
                    <a:pt x="1738313" y="404812"/>
                  </a:lnTo>
                  <a:lnTo>
                    <a:pt x="1828800" y="383381"/>
                  </a:lnTo>
                  <a:lnTo>
                    <a:pt x="1859757" y="373856"/>
                  </a:lnTo>
                  <a:lnTo>
                    <a:pt x="1878807" y="361950"/>
                  </a:lnTo>
                  <a:lnTo>
                    <a:pt x="1883569" y="350044"/>
                  </a:lnTo>
                  <a:lnTo>
                    <a:pt x="1883569" y="338137"/>
                  </a:lnTo>
                  <a:lnTo>
                    <a:pt x="1878807" y="323850"/>
                  </a:lnTo>
                  <a:lnTo>
                    <a:pt x="1866900" y="309562"/>
                  </a:lnTo>
                  <a:lnTo>
                    <a:pt x="1847850" y="290512"/>
                  </a:lnTo>
                  <a:lnTo>
                    <a:pt x="1807369" y="257175"/>
                  </a:lnTo>
                  <a:lnTo>
                    <a:pt x="1781175" y="235744"/>
                  </a:lnTo>
                  <a:lnTo>
                    <a:pt x="1731169" y="200025"/>
                  </a:lnTo>
                  <a:lnTo>
                    <a:pt x="1685925" y="171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5">
              <a:extLst>
                <a:ext uri="{FF2B5EF4-FFF2-40B4-BE49-F238E27FC236}">
                  <a16:creationId xmlns:a16="http://schemas.microsoft.com/office/drawing/2014/main" id="{2A148375-077B-4E2C-AF07-FBD1BA3325E8}"/>
                </a:ext>
              </a:extLst>
            </p:cNvPr>
            <p:cNvSpPr/>
            <p:nvPr/>
          </p:nvSpPr>
          <p:spPr>
            <a:xfrm>
              <a:off x="2965450" y="2609851"/>
              <a:ext cx="604838" cy="773112"/>
            </a:xfrm>
            <a:custGeom>
              <a:avLst/>
              <a:gdLst>
                <a:gd name="connsiteX0" fmla="*/ 264319 w 604838"/>
                <a:gd name="connsiteY0" fmla="*/ 140494 h 773906"/>
                <a:gd name="connsiteX1" fmla="*/ 338138 w 604838"/>
                <a:gd name="connsiteY1" fmla="*/ 190500 h 773906"/>
                <a:gd name="connsiteX2" fmla="*/ 400050 w 604838"/>
                <a:gd name="connsiteY2" fmla="*/ 238125 h 773906"/>
                <a:gd name="connsiteX3" fmla="*/ 457200 w 604838"/>
                <a:gd name="connsiteY3" fmla="*/ 280988 h 773906"/>
                <a:gd name="connsiteX4" fmla="*/ 500063 w 604838"/>
                <a:gd name="connsiteY4" fmla="*/ 316706 h 773906"/>
                <a:gd name="connsiteX5" fmla="*/ 509588 w 604838"/>
                <a:gd name="connsiteY5" fmla="*/ 335756 h 773906"/>
                <a:gd name="connsiteX6" fmla="*/ 531019 w 604838"/>
                <a:gd name="connsiteY6" fmla="*/ 388144 h 773906"/>
                <a:gd name="connsiteX7" fmla="*/ 547688 w 604838"/>
                <a:gd name="connsiteY7" fmla="*/ 431006 h 773906"/>
                <a:gd name="connsiteX8" fmla="*/ 569119 w 604838"/>
                <a:gd name="connsiteY8" fmla="*/ 490538 h 773906"/>
                <a:gd name="connsiteX9" fmla="*/ 585788 w 604838"/>
                <a:gd name="connsiteY9" fmla="*/ 542925 h 773906"/>
                <a:gd name="connsiteX10" fmla="*/ 597694 w 604838"/>
                <a:gd name="connsiteY10" fmla="*/ 600075 h 773906"/>
                <a:gd name="connsiteX11" fmla="*/ 604838 w 604838"/>
                <a:gd name="connsiteY11" fmla="*/ 633413 h 773906"/>
                <a:gd name="connsiteX12" fmla="*/ 604838 w 604838"/>
                <a:gd name="connsiteY12" fmla="*/ 669131 h 773906"/>
                <a:gd name="connsiteX13" fmla="*/ 602457 w 604838"/>
                <a:gd name="connsiteY13" fmla="*/ 702469 h 773906"/>
                <a:gd name="connsiteX14" fmla="*/ 597694 w 604838"/>
                <a:gd name="connsiteY14" fmla="*/ 719138 h 773906"/>
                <a:gd name="connsiteX15" fmla="*/ 588169 w 604838"/>
                <a:gd name="connsiteY15" fmla="*/ 742950 h 773906"/>
                <a:gd name="connsiteX16" fmla="*/ 573882 w 604838"/>
                <a:gd name="connsiteY16" fmla="*/ 757238 h 773906"/>
                <a:gd name="connsiteX17" fmla="*/ 554832 w 604838"/>
                <a:gd name="connsiteY17" fmla="*/ 769144 h 773906"/>
                <a:gd name="connsiteX18" fmla="*/ 538163 w 604838"/>
                <a:gd name="connsiteY18" fmla="*/ 773906 h 773906"/>
                <a:gd name="connsiteX19" fmla="*/ 521494 w 604838"/>
                <a:gd name="connsiteY19" fmla="*/ 773906 h 773906"/>
                <a:gd name="connsiteX20" fmla="*/ 502444 w 604838"/>
                <a:gd name="connsiteY20" fmla="*/ 771525 h 773906"/>
                <a:gd name="connsiteX21" fmla="*/ 478632 w 604838"/>
                <a:gd name="connsiteY21" fmla="*/ 762000 h 773906"/>
                <a:gd name="connsiteX22" fmla="*/ 452438 w 604838"/>
                <a:gd name="connsiteY22" fmla="*/ 742950 h 773906"/>
                <a:gd name="connsiteX23" fmla="*/ 428625 w 604838"/>
                <a:gd name="connsiteY23" fmla="*/ 721519 h 773906"/>
                <a:gd name="connsiteX24" fmla="*/ 409575 w 604838"/>
                <a:gd name="connsiteY24" fmla="*/ 700088 h 773906"/>
                <a:gd name="connsiteX25" fmla="*/ 388144 w 604838"/>
                <a:gd name="connsiteY25" fmla="*/ 666750 h 773906"/>
                <a:gd name="connsiteX26" fmla="*/ 369094 w 604838"/>
                <a:gd name="connsiteY26" fmla="*/ 631031 h 773906"/>
                <a:gd name="connsiteX27" fmla="*/ 328613 w 604838"/>
                <a:gd name="connsiteY27" fmla="*/ 545306 h 773906"/>
                <a:gd name="connsiteX28" fmla="*/ 307182 w 604838"/>
                <a:gd name="connsiteY28" fmla="*/ 502444 h 773906"/>
                <a:gd name="connsiteX29" fmla="*/ 276225 w 604838"/>
                <a:gd name="connsiteY29" fmla="*/ 440531 h 773906"/>
                <a:gd name="connsiteX30" fmla="*/ 250032 w 604838"/>
                <a:gd name="connsiteY30" fmla="*/ 395288 h 773906"/>
                <a:gd name="connsiteX31" fmla="*/ 228600 w 604838"/>
                <a:gd name="connsiteY31" fmla="*/ 354806 h 773906"/>
                <a:gd name="connsiteX32" fmla="*/ 204788 w 604838"/>
                <a:gd name="connsiteY32" fmla="*/ 319088 h 773906"/>
                <a:gd name="connsiteX33" fmla="*/ 178594 w 604838"/>
                <a:gd name="connsiteY33" fmla="*/ 278606 h 773906"/>
                <a:gd name="connsiteX34" fmla="*/ 164307 w 604838"/>
                <a:gd name="connsiteY34" fmla="*/ 252413 h 773906"/>
                <a:gd name="connsiteX35" fmla="*/ 142875 w 604838"/>
                <a:gd name="connsiteY35" fmla="*/ 223838 h 773906"/>
                <a:gd name="connsiteX36" fmla="*/ 114300 w 604838"/>
                <a:gd name="connsiteY36" fmla="*/ 180975 h 773906"/>
                <a:gd name="connsiteX37" fmla="*/ 71438 w 604838"/>
                <a:gd name="connsiteY37" fmla="*/ 128588 h 773906"/>
                <a:gd name="connsiteX38" fmla="*/ 33338 w 604838"/>
                <a:gd name="connsiteY38" fmla="*/ 80963 h 773906"/>
                <a:gd name="connsiteX39" fmla="*/ 16669 w 604838"/>
                <a:gd name="connsiteY39" fmla="*/ 59531 h 773906"/>
                <a:gd name="connsiteX40" fmla="*/ 7144 w 604838"/>
                <a:gd name="connsiteY40" fmla="*/ 42863 h 773906"/>
                <a:gd name="connsiteX41" fmla="*/ 2382 w 604838"/>
                <a:gd name="connsiteY41" fmla="*/ 23813 h 773906"/>
                <a:gd name="connsiteX42" fmla="*/ 0 w 604838"/>
                <a:gd name="connsiteY42" fmla="*/ 11906 h 773906"/>
                <a:gd name="connsiteX43" fmla="*/ 2382 w 604838"/>
                <a:gd name="connsiteY43" fmla="*/ 7144 h 773906"/>
                <a:gd name="connsiteX44" fmla="*/ 9525 w 604838"/>
                <a:gd name="connsiteY44" fmla="*/ 0 h 773906"/>
                <a:gd name="connsiteX45" fmla="*/ 19050 w 604838"/>
                <a:gd name="connsiteY45" fmla="*/ 0 h 773906"/>
                <a:gd name="connsiteX46" fmla="*/ 33338 w 604838"/>
                <a:gd name="connsiteY46" fmla="*/ 0 h 773906"/>
                <a:gd name="connsiteX47" fmla="*/ 69057 w 604838"/>
                <a:gd name="connsiteY47" fmla="*/ 16669 h 773906"/>
                <a:gd name="connsiteX48" fmla="*/ 159544 w 604838"/>
                <a:gd name="connsiteY48" fmla="*/ 66675 h 773906"/>
                <a:gd name="connsiteX49" fmla="*/ 264319 w 604838"/>
                <a:gd name="connsiteY49" fmla="*/ 14049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4838" h="773906">
                  <a:moveTo>
                    <a:pt x="264319" y="140494"/>
                  </a:moveTo>
                  <a:lnTo>
                    <a:pt x="338138" y="190500"/>
                  </a:lnTo>
                  <a:lnTo>
                    <a:pt x="400050" y="238125"/>
                  </a:lnTo>
                  <a:lnTo>
                    <a:pt x="457200" y="280988"/>
                  </a:lnTo>
                  <a:lnTo>
                    <a:pt x="500063" y="316706"/>
                  </a:lnTo>
                  <a:lnTo>
                    <a:pt x="509588" y="335756"/>
                  </a:lnTo>
                  <a:lnTo>
                    <a:pt x="531019" y="388144"/>
                  </a:lnTo>
                  <a:lnTo>
                    <a:pt x="547688" y="431006"/>
                  </a:lnTo>
                  <a:lnTo>
                    <a:pt x="569119" y="490538"/>
                  </a:lnTo>
                  <a:lnTo>
                    <a:pt x="585788" y="542925"/>
                  </a:lnTo>
                  <a:lnTo>
                    <a:pt x="597694" y="600075"/>
                  </a:lnTo>
                  <a:lnTo>
                    <a:pt x="604838" y="633413"/>
                  </a:lnTo>
                  <a:lnTo>
                    <a:pt x="604838" y="669131"/>
                  </a:lnTo>
                  <a:lnTo>
                    <a:pt x="602457" y="702469"/>
                  </a:lnTo>
                  <a:lnTo>
                    <a:pt x="597694" y="719138"/>
                  </a:lnTo>
                  <a:lnTo>
                    <a:pt x="588169" y="742950"/>
                  </a:lnTo>
                  <a:lnTo>
                    <a:pt x="573882" y="757238"/>
                  </a:lnTo>
                  <a:lnTo>
                    <a:pt x="554832" y="769144"/>
                  </a:lnTo>
                  <a:lnTo>
                    <a:pt x="538163" y="773906"/>
                  </a:lnTo>
                  <a:lnTo>
                    <a:pt x="521494" y="773906"/>
                  </a:lnTo>
                  <a:lnTo>
                    <a:pt x="502444" y="771525"/>
                  </a:lnTo>
                  <a:lnTo>
                    <a:pt x="478632" y="762000"/>
                  </a:lnTo>
                  <a:lnTo>
                    <a:pt x="452438" y="742950"/>
                  </a:lnTo>
                  <a:lnTo>
                    <a:pt x="428625" y="721519"/>
                  </a:lnTo>
                  <a:lnTo>
                    <a:pt x="409575" y="700088"/>
                  </a:lnTo>
                  <a:lnTo>
                    <a:pt x="388144" y="666750"/>
                  </a:lnTo>
                  <a:lnTo>
                    <a:pt x="369094" y="631031"/>
                  </a:lnTo>
                  <a:lnTo>
                    <a:pt x="328613" y="545306"/>
                  </a:lnTo>
                  <a:lnTo>
                    <a:pt x="307182" y="502444"/>
                  </a:lnTo>
                  <a:lnTo>
                    <a:pt x="276225" y="440531"/>
                  </a:lnTo>
                  <a:lnTo>
                    <a:pt x="250032" y="395288"/>
                  </a:lnTo>
                  <a:lnTo>
                    <a:pt x="228600" y="354806"/>
                  </a:lnTo>
                  <a:lnTo>
                    <a:pt x="204788" y="319088"/>
                  </a:lnTo>
                  <a:lnTo>
                    <a:pt x="178594" y="278606"/>
                  </a:lnTo>
                  <a:lnTo>
                    <a:pt x="164307" y="252413"/>
                  </a:lnTo>
                  <a:lnTo>
                    <a:pt x="142875" y="223838"/>
                  </a:lnTo>
                  <a:lnTo>
                    <a:pt x="114300" y="180975"/>
                  </a:lnTo>
                  <a:lnTo>
                    <a:pt x="71438" y="128588"/>
                  </a:lnTo>
                  <a:lnTo>
                    <a:pt x="33338" y="80963"/>
                  </a:lnTo>
                  <a:lnTo>
                    <a:pt x="16669" y="59531"/>
                  </a:lnTo>
                  <a:lnTo>
                    <a:pt x="7144" y="42863"/>
                  </a:lnTo>
                  <a:lnTo>
                    <a:pt x="2382" y="23813"/>
                  </a:lnTo>
                  <a:lnTo>
                    <a:pt x="0" y="11906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8" y="0"/>
                  </a:lnTo>
                  <a:lnTo>
                    <a:pt x="69057" y="16669"/>
                  </a:lnTo>
                  <a:lnTo>
                    <a:pt x="159544" y="66675"/>
                  </a:lnTo>
                  <a:lnTo>
                    <a:pt x="264319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6">
              <a:extLst>
                <a:ext uri="{FF2B5EF4-FFF2-40B4-BE49-F238E27FC236}">
                  <a16:creationId xmlns:a16="http://schemas.microsoft.com/office/drawing/2014/main" id="{FBF06E46-DFA6-411C-BB81-B073947FF3D3}"/>
                </a:ext>
              </a:extLst>
            </p:cNvPr>
            <p:cNvSpPr/>
            <p:nvPr/>
          </p:nvSpPr>
          <p:spPr>
            <a:xfrm>
              <a:off x="3722688" y="2408238"/>
              <a:ext cx="530225" cy="720725"/>
            </a:xfrm>
            <a:custGeom>
              <a:avLst/>
              <a:gdLst>
                <a:gd name="connsiteX0" fmla="*/ 328612 w 531019"/>
                <a:gd name="connsiteY0" fmla="*/ 207169 h 721519"/>
                <a:gd name="connsiteX1" fmla="*/ 426244 w 531019"/>
                <a:gd name="connsiteY1" fmla="*/ 278606 h 721519"/>
                <a:gd name="connsiteX2" fmla="*/ 459581 w 531019"/>
                <a:gd name="connsiteY2" fmla="*/ 302419 h 721519"/>
                <a:gd name="connsiteX3" fmla="*/ 469106 w 531019"/>
                <a:gd name="connsiteY3" fmla="*/ 323850 h 721519"/>
                <a:gd name="connsiteX4" fmla="*/ 485775 w 531019"/>
                <a:gd name="connsiteY4" fmla="*/ 366712 h 721519"/>
                <a:gd name="connsiteX5" fmla="*/ 504825 w 531019"/>
                <a:gd name="connsiteY5" fmla="*/ 421481 h 721519"/>
                <a:gd name="connsiteX6" fmla="*/ 514350 w 531019"/>
                <a:gd name="connsiteY6" fmla="*/ 461962 h 721519"/>
                <a:gd name="connsiteX7" fmla="*/ 526256 w 531019"/>
                <a:gd name="connsiteY7" fmla="*/ 509587 h 721519"/>
                <a:gd name="connsiteX8" fmla="*/ 531019 w 531019"/>
                <a:gd name="connsiteY8" fmla="*/ 547687 h 721519"/>
                <a:gd name="connsiteX9" fmla="*/ 531019 w 531019"/>
                <a:gd name="connsiteY9" fmla="*/ 576262 h 721519"/>
                <a:gd name="connsiteX10" fmla="*/ 528637 w 531019"/>
                <a:gd name="connsiteY10" fmla="*/ 616744 h 721519"/>
                <a:gd name="connsiteX11" fmla="*/ 523875 w 531019"/>
                <a:gd name="connsiteY11" fmla="*/ 645319 h 721519"/>
                <a:gd name="connsiteX12" fmla="*/ 511969 w 531019"/>
                <a:gd name="connsiteY12" fmla="*/ 671512 h 721519"/>
                <a:gd name="connsiteX13" fmla="*/ 500062 w 531019"/>
                <a:gd name="connsiteY13" fmla="*/ 690562 h 721519"/>
                <a:gd name="connsiteX14" fmla="*/ 481012 w 531019"/>
                <a:gd name="connsiteY14" fmla="*/ 707231 h 721519"/>
                <a:gd name="connsiteX15" fmla="*/ 464344 w 531019"/>
                <a:gd name="connsiteY15" fmla="*/ 716756 h 721519"/>
                <a:gd name="connsiteX16" fmla="*/ 450056 w 531019"/>
                <a:gd name="connsiteY16" fmla="*/ 721519 h 721519"/>
                <a:gd name="connsiteX17" fmla="*/ 433387 w 531019"/>
                <a:gd name="connsiteY17" fmla="*/ 719137 h 721519"/>
                <a:gd name="connsiteX18" fmla="*/ 416719 w 531019"/>
                <a:gd name="connsiteY18" fmla="*/ 709612 h 721519"/>
                <a:gd name="connsiteX19" fmla="*/ 402431 w 531019"/>
                <a:gd name="connsiteY19" fmla="*/ 700087 h 721519"/>
                <a:gd name="connsiteX20" fmla="*/ 385762 w 531019"/>
                <a:gd name="connsiteY20" fmla="*/ 681037 h 721519"/>
                <a:gd name="connsiteX21" fmla="*/ 359569 w 531019"/>
                <a:gd name="connsiteY21" fmla="*/ 640556 h 721519"/>
                <a:gd name="connsiteX22" fmla="*/ 309562 w 531019"/>
                <a:gd name="connsiteY22" fmla="*/ 564356 h 721519"/>
                <a:gd name="connsiteX23" fmla="*/ 261937 w 531019"/>
                <a:gd name="connsiteY23" fmla="*/ 485775 h 721519"/>
                <a:gd name="connsiteX24" fmla="*/ 209550 w 531019"/>
                <a:gd name="connsiteY24" fmla="*/ 402431 h 721519"/>
                <a:gd name="connsiteX25" fmla="*/ 180975 w 531019"/>
                <a:gd name="connsiteY25" fmla="*/ 354806 h 721519"/>
                <a:gd name="connsiteX26" fmla="*/ 123825 w 531019"/>
                <a:gd name="connsiteY26" fmla="*/ 257175 h 721519"/>
                <a:gd name="connsiteX27" fmla="*/ 80962 w 531019"/>
                <a:gd name="connsiteY27" fmla="*/ 178594 h 721519"/>
                <a:gd name="connsiteX28" fmla="*/ 30956 w 531019"/>
                <a:gd name="connsiteY28" fmla="*/ 88106 h 721519"/>
                <a:gd name="connsiteX29" fmla="*/ 4762 w 531019"/>
                <a:gd name="connsiteY29" fmla="*/ 30956 h 721519"/>
                <a:gd name="connsiteX30" fmla="*/ 0 w 531019"/>
                <a:gd name="connsiteY30" fmla="*/ 14287 h 721519"/>
                <a:gd name="connsiteX31" fmla="*/ 2381 w 531019"/>
                <a:gd name="connsiteY31" fmla="*/ 4762 h 721519"/>
                <a:gd name="connsiteX32" fmla="*/ 9525 w 531019"/>
                <a:gd name="connsiteY32" fmla="*/ 0 h 721519"/>
                <a:gd name="connsiteX33" fmla="*/ 16669 w 531019"/>
                <a:gd name="connsiteY33" fmla="*/ 0 h 721519"/>
                <a:gd name="connsiteX34" fmla="*/ 30956 w 531019"/>
                <a:gd name="connsiteY34" fmla="*/ 0 h 721519"/>
                <a:gd name="connsiteX35" fmla="*/ 59531 w 531019"/>
                <a:gd name="connsiteY35" fmla="*/ 11906 h 721519"/>
                <a:gd name="connsiteX36" fmla="*/ 111919 w 531019"/>
                <a:gd name="connsiteY36" fmla="*/ 50006 h 721519"/>
                <a:gd name="connsiteX37" fmla="*/ 230981 w 531019"/>
                <a:gd name="connsiteY37" fmla="*/ 138112 h 721519"/>
                <a:gd name="connsiteX38" fmla="*/ 328612 w 531019"/>
                <a:gd name="connsiteY38" fmla="*/ 207169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1019" h="721519">
                  <a:moveTo>
                    <a:pt x="328612" y="207169"/>
                  </a:moveTo>
                  <a:lnTo>
                    <a:pt x="426244" y="278606"/>
                  </a:lnTo>
                  <a:lnTo>
                    <a:pt x="459581" y="302419"/>
                  </a:lnTo>
                  <a:lnTo>
                    <a:pt x="469106" y="323850"/>
                  </a:lnTo>
                  <a:lnTo>
                    <a:pt x="485775" y="366712"/>
                  </a:lnTo>
                  <a:lnTo>
                    <a:pt x="504825" y="421481"/>
                  </a:lnTo>
                  <a:lnTo>
                    <a:pt x="514350" y="461962"/>
                  </a:lnTo>
                  <a:lnTo>
                    <a:pt x="526256" y="509587"/>
                  </a:lnTo>
                  <a:lnTo>
                    <a:pt x="531019" y="547687"/>
                  </a:lnTo>
                  <a:lnTo>
                    <a:pt x="531019" y="576262"/>
                  </a:lnTo>
                  <a:lnTo>
                    <a:pt x="528637" y="616744"/>
                  </a:lnTo>
                  <a:lnTo>
                    <a:pt x="523875" y="645319"/>
                  </a:lnTo>
                  <a:lnTo>
                    <a:pt x="511969" y="671512"/>
                  </a:lnTo>
                  <a:lnTo>
                    <a:pt x="500062" y="690562"/>
                  </a:lnTo>
                  <a:lnTo>
                    <a:pt x="481012" y="707231"/>
                  </a:lnTo>
                  <a:lnTo>
                    <a:pt x="464344" y="716756"/>
                  </a:lnTo>
                  <a:lnTo>
                    <a:pt x="450056" y="721519"/>
                  </a:lnTo>
                  <a:lnTo>
                    <a:pt x="433387" y="719137"/>
                  </a:lnTo>
                  <a:lnTo>
                    <a:pt x="416719" y="709612"/>
                  </a:lnTo>
                  <a:lnTo>
                    <a:pt x="402431" y="700087"/>
                  </a:lnTo>
                  <a:lnTo>
                    <a:pt x="385762" y="681037"/>
                  </a:lnTo>
                  <a:lnTo>
                    <a:pt x="359569" y="640556"/>
                  </a:lnTo>
                  <a:lnTo>
                    <a:pt x="309562" y="564356"/>
                  </a:lnTo>
                  <a:lnTo>
                    <a:pt x="261937" y="485775"/>
                  </a:lnTo>
                  <a:lnTo>
                    <a:pt x="209550" y="402431"/>
                  </a:lnTo>
                  <a:lnTo>
                    <a:pt x="180975" y="354806"/>
                  </a:lnTo>
                  <a:lnTo>
                    <a:pt x="123825" y="257175"/>
                  </a:lnTo>
                  <a:lnTo>
                    <a:pt x="80962" y="178594"/>
                  </a:lnTo>
                  <a:lnTo>
                    <a:pt x="30956" y="88106"/>
                  </a:lnTo>
                  <a:lnTo>
                    <a:pt x="4762" y="30956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16669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1919" y="50006"/>
                  </a:lnTo>
                  <a:lnTo>
                    <a:pt x="230981" y="138112"/>
                  </a:lnTo>
                  <a:lnTo>
                    <a:pt x="328612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7">
              <a:extLst>
                <a:ext uri="{FF2B5EF4-FFF2-40B4-BE49-F238E27FC236}">
                  <a16:creationId xmlns:a16="http://schemas.microsoft.com/office/drawing/2014/main" id="{B8CD2F45-AE89-4BFD-AE04-89E146667C28}"/>
                </a:ext>
              </a:extLst>
            </p:cNvPr>
            <p:cNvSpPr/>
            <p:nvPr/>
          </p:nvSpPr>
          <p:spPr>
            <a:xfrm>
              <a:off x="4589463" y="2182813"/>
              <a:ext cx="671512" cy="1017588"/>
            </a:xfrm>
            <a:custGeom>
              <a:avLst/>
              <a:gdLst>
                <a:gd name="connsiteX0" fmla="*/ 521494 w 671512"/>
                <a:gd name="connsiteY0" fmla="*/ 447675 h 1016794"/>
                <a:gd name="connsiteX1" fmla="*/ 454819 w 671512"/>
                <a:gd name="connsiteY1" fmla="*/ 523875 h 1016794"/>
                <a:gd name="connsiteX2" fmla="*/ 369094 w 671512"/>
                <a:gd name="connsiteY2" fmla="*/ 626269 h 1016794"/>
                <a:gd name="connsiteX3" fmla="*/ 280987 w 671512"/>
                <a:gd name="connsiteY3" fmla="*/ 733425 h 1016794"/>
                <a:gd name="connsiteX4" fmla="*/ 195262 w 671512"/>
                <a:gd name="connsiteY4" fmla="*/ 835819 h 1016794"/>
                <a:gd name="connsiteX5" fmla="*/ 119062 w 671512"/>
                <a:gd name="connsiteY5" fmla="*/ 933450 h 1016794"/>
                <a:gd name="connsiteX6" fmla="*/ 88106 w 671512"/>
                <a:gd name="connsiteY6" fmla="*/ 969169 h 1016794"/>
                <a:gd name="connsiteX7" fmla="*/ 50006 w 671512"/>
                <a:gd name="connsiteY7" fmla="*/ 1002507 h 1016794"/>
                <a:gd name="connsiteX8" fmla="*/ 30956 w 671512"/>
                <a:gd name="connsiteY8" fmla="*/ 1012032 h 1016794"/>
                <a:gd name="connsiteX9" fmla="*/ 14287 w 671512"/>
                <a:gd name="connsiteY9" fmla="*/ 1016794 h 1016794"/>
                <a:gd name="connsiteX10" fmla="*/ 4762 w 671512"/>
                <a:gd name="connsiteY10" fmla="*/ 1016794 h 1016794"/>
                <a:gd name="connsiteX11" fmla="*/ 0 w 671512"/>
                <a:gd name="connsiteY11" fmla="*/ 1007269 h 1016794"/>
                <a:gd name="connsiteX12" fmla="*/ 0 w 671512"/>
                <a:gd name="connsiteY12" fmla="*/ 988219 h 1016794"/>
                <a:gd name="connsiteX13" fmla="*/ 14287 w 671512"/>
                <a:gd name="connsiteY13" fmla="*/ 957263 h 1016794"/>
                <a:gd name="connsiteX14" fmla="*/ 50006 w 671512"/>
                <a:gd name="connsiteY14" fmla="*/ 890588 h 1016794"/>
                <a:gd name="connsiteX15" fmla="*/ 88106 w 671512"/>
                <a:gd name="connsiteY15" fmla="*/ 816769 h 1016794"/>
                <a:gd name="connsiteX16" fmla="*/ 135731 w 671512"/>
                <a:gd name="connsiteY16" fmla="*/ 728663 h 1016794"/>
                <a:gd name="connsiteX17" fmla="*/ 164306 w 671512"/>
                <a:gd name="connsiteY17" fmla="*/ 669132 h 1016794"/>
                <a:gd name="connsiteX18" fmla="*/ 207169 w 671512"/>
                <a:gd name="connsiteY18" fmla="*/ 581025 h 1016794"/>
                <a:gd name="connsiteX19" fmla="*/ 242887 w 671512"/>
                <a:gd name="connsiteY19" fmla="*/ 500063 h 1016794"/>
                <a:gd name="connsiteX20" fmla="*/ 273844 w 671512"/>
                <a:gd name="connsiteY20" fmla="*/ 426244 h 1016794"/>
                <a:gd name="connsiteX21" fmla="*/ 300037 w 671512"/>
                <a:gd name="connsiteY21" fmla="*/ 359569 h 1016794"/>
                <a:gd name="connsiteX22" fmla="*/ 328612 w 671512"/>
                <a:gd name="connsiteY22" fmla="*/ 269082 h 1016794"/>
                <a:gd name="connsiteX23" fmla="*/ 338137 w 671512"/>
                <a:gd name="connsiteY23" fmla="*/ 242888 h 1016794"/>
                <a:gd name="connsiteX24" fmla="*/ 340519 w 671512"/>
                <a:gd name="connsiteY24" fmla="*/ 228600 h 1016794"/>
                <a:gd name="connsiteX25" fmla="*/ 340519 w 671512"/>
                <a:gd name="connsiteY25" fmla="*/ 214313 h 1016794"/>
                <a:gd name="connsiteX26" fmla="*/ 340519 w 671512"/>
                <a:gd name="connsiteY26" fmla="*/ 192882 h 1016794"/>
                <a:gd name="connsiteX27" fmla="*/ 333375 w 671512"/>
                <a:gd name="connsiteY27" fmla="*/ 166688 h 1016794"/>
                <a:gd name="connsiteX28" fmla="*/ 314325 w 671512"/>
                <a:gd name="connsiteY28" fmla="*/ 130969 h 1016794"/>
                <a:gd name="connsiteX29" fmla="*/ 290512 w 671512"/>
                <a:gd name="connsiteY29" fmla="*/ 90488 h 1016794"/>
                <a:gd name="connsiteX30" fmla="*/ 276225 w 671512"/>
                <a:gd name="connsiteY30" fmla="*/ 71438 h 1016794"/>
                <a:gd name="connsiteX31" fmla="*/ 261937 w 671512"/>
                <a:gd name="connsiteY31" fmla="*/ 52388 h 1016794"/>
                <a:gd name="connsiteX32" fmla="*/ 252412 w 671512"/>
                <a:gd name="connsiteY32" fmla="*/ 26194 h 1016794"/>
                <a:gd name="connsiteX33" fmla="*/ 252412 w 671512"/>
                <a:gd name="connsiteY33" fmla="*/ 9525 h 1016794"/>
                <a:gd name="connsiteX34" fmla="*/ 261937 w 671512"/>
                <a:gd name="connsiteY34" fmla="*/ 0 h 1016794"/>
                <a:gd name="connsiteX35" fmla="*/ 271462 w 671512"/>
                <a:gd name="connsiteY35" fmla="*/ 0 h 1016794"/>
                <a:gd name="connsiteX36" fmla="*/ 295275 w 671512"/>
                <a:gd name="connsiteY36" fmla="*/ 4763 h 1016794"/>
                <a:gd name="connsiteX37" fmla="*/ 395287 w 671512"/>
                <a:gd name="connsiteY37" fmla="*/ 52388 h 1016794"/>
                <a:gd name="connsiteX38" fmla="*/ 473869 w 671512"/>
                <a:gd name="connsiteY38" fmla="*/ 100013 h 1016794"/>
                <a:gd name="connsiteX39" fmla="*/ 514350 w 671512"/>
                <a:gd name="connsiteY39" fmla="*/ 128588 h 1016794"/>
                <a:gd name="connsiteX40" fmla="*/ 554831 w 671512"/>
                <a:gd name="connsiteY40" fmla="*/ 161925 h 1016794"/>
                <a:gd name="connsiteX41" fmla="*/ 600075 w 671512"/>
                <a:gd name="connsiteY41" fmla="*/ 204788 h 1016794"/>
                <a:gd name="connsiteX42" fmla="*/ 635794 w 671512"/>
                <a:gd name="connsiteY42" fmla="*/ 250032 h 1016794"/>
                <a:gd name="connsiteX43" fmla="*/ 661987 w 671512"/>
                <a:gd name="connsiteY43" fmla="*/ 283369 h 1016794"/>
                <a:gd name="connsiteX44" fmla="*/ 669131 w 671512"/>
                <a:gd name="connsiteY44" fmla="*/ 295275 h 1016794"/>
                <a:gd name="connsiteX45" fmla="*/ 671512 w 671512"/>
                <a:gd name="connsiteY45" fmla="*/ 311944 h 1016794"/>
                <a:gd name="connsiteX46" fmla="*/ 671512 w 671512"/>
                <a:gd name="connsiteY46" fmla="*/ 330994 h 1016794"/>
                <a:gd name="connsiteX47" fmla="*/ 666750 w 671512"/>
                <a:gd name="connsiteY47" fmla="*/ 342900 h 1016794"/>
                <a:gd name="connsiteX48" fmla="*/ 650081 w 671512"/>
                <a:gd name="connsiteY48" fmla="*/ 354807 h 1016794"/>
                <a:gd name="connsiteX49" fmla="*/ 621506 w 671512"/>
                <a:gd name="connsiteY49" fmla="*/ 364332 h 1016794"/>
                <a:gd name="connsiteX50" fmla="*/ 600075 w 671512"/>
                <a:gd name="connsiteY50" fmla="*/ 369094 h 1016794"/>
                <a:gd name="connsiteX51" fmla="*/ 583406 w 671512"/>
                <a:gd name="connsiteY51" fmla="*/ 381000 h 1016794"/>
                <a:gd name="connsiteX52" fmla="*/ 521494 w 671512"/>
                <a:gd name="connsiteY52" fmla="*/ 4476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71512" h="1016794">
                  <a:moveTo>
                    <a:pt x="521494" y="447675"/>
                  </a:moveTo>
                  <a:lnTo>
                    <a:pt x="454819" y="523875"/>
                  </a:lnTo>
                  <a:lnTo>
                    <a:pt x="369094" y="626269"/>
                  </a:lnTo>
                  <a:lnTo>
                    <a:pt x="280987" y="733425"/>
                  </a:lnTo>
                  <a:lnTo>
                    <a:pt x="195262" y="835819"/>
                  </a:lnTo>
                  <a:lnTo>
                    <a:pt x="119062" y="933450"/>
                  </a:lnTo>
                  <a:lnTo>
                    <a:pt x="88106" y="969169"/>
                  </a:lnTo>
                  <a:lnTo>
                    <a:pt x="50006" y="1002507"/>
                  </a:lnTo>
                  <a:lnTo>
                    <a:pt x="30956" y="1012032"/>
                  </a:lnTo>
                  <a:lnTo>
                    <a:pt x="14287" y="1016794"/>
                  </a:lnTo>
                  <a:lnTo>
                    <a:pt x="4762" y="1016794"/>
                  </a:lnTo>
                  <a:lnTo>
                    <a:pt x="0" y="1007269"/>
                  </a:lnTo>
                  <a:lnTo>
                    <a:pt x="0" y="988219"/>
                  </a:lnTo>
                  <a:lnTo>
                    <a:pt x="14287" y="957263"/>
                  </a:lnTo>
                  <a:lnTo>
                    <a:pt x="50006" y="890588"/>
                  </a:lnTo>
                  <a:lnTo>
                    <a:pt x="88106" y="816769"/>
                  </a:lnTo>
                  <a:lnTo>
                    <a:pt x="135731" y="728663"/>
                  </a:lnTo>
                  <a:lnTo>
                    <a:pt x="164306" y="669132"/>
                  </a:lnTo>
                  <a:lnTo>
                    <a:pt x="207169" y="581025"/>
                  </a:lnTo>
                  <a:lnTo>
                    <a:pt x="242887" y="500063"/>
                  </a:lnTo>
                  <a:lnTo>
                    <a:pt x="273844" y="426244"/>
                  </a:lnTo>
                  <a:lnTo>
                    <a:pt x="300037" y="359569"/>
                  </a:lnTo>
                  <a:lnTo>
                    <a:pt x="328612" y="269082"/>
                  </a:lnTo>
                  <a:lnTo>
                    <a:pt x="338137" y="242888"/>
                  </a:lnTo>
                  <a:lnTo>
                    <a:pt x="340519" y="228600"/>
                  </a:lnTo>
                  <a:lnTo>
                    <a:pt x="340519" y="214313"/>
                  </a:lnTo>
                  <a:lnTo>
                    <a:pt x="340519" y="192882"/>
                  </a:lnTo>
                  <a:lnTo>
                    <a:pt x="333375" y="166688"/>
                  </a:lnTo>
                  <a:lnTo>
                    <a:pt x="314325" y="130969"/>
                  </a:lnTo>
                  <a:lnTo>
                    <a:pt x="290512" y="90488"/>
                  </a:lnTo>
                  <a:lnTo>
                    <a:pt x="276225" y="71438"/>
                  </a:lnTo>
                  <a:lnTo>
                    <a:pt x="261937" y="52388"/>
                  </a:lnTo>
                  <a:cubicBezTo>
                    <a:pt x="252117" y="27838"/>
                    <a:pt x="252412" y="37124"/>
                    <a:pt x="252412" y="26194"/>
                  </a:cubicBezTo>
                  <a:lnTo>
                    <a:pt x="252412" y="9525"/>
                  </a:lnTo>
                  <a:lnTo>
                    <a:pt x="261937" y="0"/>
                  </a:lnTo>
                  <a:lnTo>
                    <a:pt x="271462" y="0"/>
                  </a:lnTo>
                  <a:lnTo>
                    <a:pt x="295275" y="4763"/>
                  </a:lnTo>
                  <a:lnTo>
                    <a:pt x="395287" y="52388"/>
                  </a:lnTo>
                  <a:lnTo>
                    <a:pt x="473869" y="100013"/>
                  </a:lnTo>
                  <a:lnTo>
                    <a:pt x="514350" y="128588"/>
                  </a:lnTo>
                  <a:lnTo>
                    <a:pt x="554831" y="161925"/>
                  </a:lnTo>
                  <a:lnTo>
                    <a:pt x="600075" y="204788"/>
                  </a:lnTo>
                  <a:lnTo>
                    <a:pt x="635794" y="250032"/>
                  </a:lnTo>
                  <a:lnTo>
                    <a:pt x="661987" y="283369"/>
                  </a:lnTo>
                  <a:lnTo>
                    <a:pt x="669131" y="295275"/>
                  </a:lnTo>
                  <a:lnTo>
                    <a:pt x="671512" y="311944"/>
                  </a:lnTo>
                  <a:lnTo>
                    <a:pt x="671512" y="330994"/>
                  </a:lnTo>
                  <a:lnTo>
                    <a:pt x="666750" y="342900"/>
                  </a:lnTo>
                  <a:lnTo>
                    <a:pt x="650081" y="354807"/>
                  </a:lnTo>
                  <a:lnTo>
                    <a:pt x="621506" y="364332"/>
                  </a:lnTo>
                  <a:lnTo>
                    <a:pt x="600075" y="369094"/>
                  </a:lnTo>
                  <a:lnTo>
                    <a:pt x="583406" y="381000"/>
                  </a:lnTo>
                  <a:lnTo>
                    <a:pt x="521494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9">
              <a:extLst>
                <a:ext uri="{FF2B5EF4-FFF2-40B4-BE49-F238E27FC236}">
                  <a16:creationId xmlns:a16="http://schemas.microsoft.com/office/drawing/2014/main" id="{AFA474F6-549B-4CB4-842A-1356A83DD970}"/>
                </a:ext>
              </a:extLst>
            </p:cNvPr>
            <p:cNvSpPr/>
            <p:nvPr/>
          </p:nvSpPr>
          <p:spPr>
            <a:xfrm>
              <a:off x="3052763" y="3382963"/>
              <a:ext cx="2024062" cy="581025"/>
            </a:xfrm>
            <a:custGeom>
              <a:avLst/>
              <a:gdLst>
                <a:gd name="connsiteX0" fmla="*/ 1390650 w 2024062"/>
                <a:gd name="connsiteY0" fmla="*/ 264319 h 581025"/>
                <a:gd name="connsiteX1" fmla="*/ 1476375 w 2024062"/>
                <a:gd name="connsiteY1" fmla="*/ 247650 h 581025"/>
                <a:gd name="connsiteX2" fmla="*/ 1552575 w 2024062"/>
                <a:gd name="connsiteY2" fmla="*/ 238125 h 581025"/>
                <a:gd name="connsiteX3" fmla="*/ 1957387 w 2024062"/>
                <a:gd name="connsiteY3" fmla="*/ 240507 h 581025"/>
                <a:gd name="connsiteX4" fmla="*/ 1981200 w 2024062"/>
                <a:gd name="connsiteY4" fmla="*/ 230982 h 581025"/>
                <a:gd name="connsiteX5" fmla="*/ 2000250 w 2024062"/>
                <a:gd name="connsiteY5" fmla="*/ 221457 h 581025"/>
                <a:gd name="connsiteX6" fmla="*/ 2014537 w 2024062"/>
                <a:gd name="connsiteY6" fmla="*/ 209550 h 581025"/>
                <a:gd name="connsiteX7" fmla="*/ 2019300 w 2024062"/>
                <a:gd name="connsiteY7" fmla="*/ 204788 h 581025"/>
                <a:gd name="connsiteX8" fmla="*/ 2024062 w 2024062"/>
                <a:gd name="connsiteY8" fmla="*/ 195263 h 581025"/>
                <a:gd name="connsiteX9" fmla="*/ 2024062 w 2024062"/>
                <a:gd name="connsiteY9" fmla="*/ 183357 h 581025"/>
                <a:gd name="connsiteX10" fmla="*/ 2021681 w 2024062"/>
                <a:gd name="connsiteY10" fmla="*/ 169069 h 581025"/>
                <a:gd name="connsiteX11" fmla="*/ 2012156 w 2024062"/>
                <a:gd name="connsiteY11" fmla="*/ 152400 h 581025"/>
                <a:gd name="connsiteX12" fmla="*/ 1981200 w 2024062"/>
                <a:gd name="connsiteY12" fmla="*/ 126207 h 581025"/>
                <a:gd name="connsiteX13" fmla="*/ 1945481 w 2024062"/>
                <a:gd name="connsiteY13" fmla="*/ 100013 h 581025"/>
                <a:gd name="connsiteX14" fmla="*/ 1897856 w 2024062"/>
                <a:gd name="connsiteY14" fmla="*/ 69057 h 581025"/>
                <a:gd name="connsiteX15" fmla="*/ 1840706 w 2024062"/>
                <a:gd name="connsiteY15" fmla="*/ 38100 h 581025"/>
                <a:gd name="connsiteX16" fmla="*/ 1759743 w 2024062"/>
                <a:gd name="connsiteY16" fmla="*/ 7144 h 581025"/>
                <a:gd name="connsiteX17" fmla="*/ 1735931 w 2024062"/>
                <a:gd name="connsiteY17" fmla="*/ 0 h 581025"/>
                <a:gd name="connsiteX18" fmla="*/ 1724025 w 2024062"/>
                <a:gd name="connsiteY18" fmla="*/ 2382 h 581025"/>
                <a:gd name="connsiteX19" fmla="*/ 1685925 w 2024062"/>
                <a:gd name="connsiteY19" fmla="*/ 21432 h 581025"/>
                <a:gd name="connsiteX20" fmla="*/ 1578768 w 2024062"/>
                <a:gd name="connsiteY20" fmla="*/ 61913 h 581025"/>
                <a:gd name="connsiteX21" fmla="*/ 1504950 w 2024062"/>
                <a:gd name="connsiteY21" fmla="*/ 85725 h 581025"/>
                <a:gd name="connsiteX22" fmla="*/ 1433512 w 2024062"/>
                <a:gd name="connsiteY22" fmla="*/ 102394 h 581025"/>
                <a:gd name="connsiteX23" fmla="*/ 1316831 w 2024062"/>
                <a:gd name="connsiteY23" fmla="*/ 126207 h 581025"/>
                <a:gd name="connsiteX24" fmla="*/ 1133475 w 2024062"/>
                <a:gd name="connsiteY24" fmla="*/ 166688 h 581025"/>
                <a:gd name="connsiteX25" fmla="*/ 964406 w 2024062"/>
                <a:gd name="connsiteY25" fmla="*/ 200025 h 581025"/>
                <a:gd name="connsiteX26" fmla="*/ 814387 w 2024062"/>
                <a:gd name="connsiteY26" fmla="*/ 230982 h 581025"/>
                <a:gd name="connsiteX27" fmla="*/ 661987 w 2024062"/>
                <a:gd name="connsiteY27" fmla="*/ 259557 h 581025"/>
                <a:gd name="connsiteX28" fmla="*/ 578643 w 2024062"/>
                <a:gd name="connsiteY28" fmla="*/ 273844 h 581025"/>
                <a:gd name="connsiteX29" fmla="*/ 464343 w 2024062"/>
                <a:gd name="connsiteY29" fmla="*/ 295275 h 581025"/>
                <a:gd name="connsiteX30" fmla="*/ 397668 w 2024062"/>
                <a:gd name="connsiteY30" fmla="*/ 304800 h 581025"/>
                <a:gd name="connsiteX31" fmla="*/ 354806 w 2024062"/>
                <a:gd name="connsiteY31" fmla="*/ 309563 h 581025"/>
                <a:gd name="connsiteX32" fmla="*/ 340518 w 2024062"/>
                <a:gd name="connsiteY32" fmla="*/ 311944 h 581025"/>
                <a:gd name="connsiteX33" fmla="*/ 316706 w 2024062"/>
                <a:gd name="connsiteY33" fmla="*/ 311944 h 581025"/>
                <a:gd name="connsiteX34" fmla="*/ 292893 w 2024062"/>
                <a:gd name="connsiteY34" fmla="*/ 309563 h 581025"/>
                <a:gd name="connsiteX35" fmla="*/ 266700 w 2024062"/>
                <a:gd name="connsiteY35" fmla="*/ 304800 h 581025"/>
                <a:gd name="connsiteX36" fmla="*/ 245268 w 2024062"/>
                <a:gd name="connsiteY36" fmla="*/ 297657 h 581025"/>
                <a:gd name="connsiteX37" fmla="*/ 216693 w 2024062"/>
                <a:gd name="connsiteY37" fmla="*/ 285750 h 581025"/>
                <a:gd name="connsiteX38" fmla="*/ 173831 w 2024062"/>
                <a:gd name="connsiteY38" fmla="*/ 264319 h 581025"/>
                <a:gd name="connsiteX39" fmla="*/ 119062 w 2024062"/>
                <a:gd name="connsiteY39" fmla="*/ 226219 h 581025"/>
                <a:gd name="connsiteX40" fmla="*/ 92868 w 2024062"/>
                <a:gd name="connsiteY40" fmla="*/ 204788 h 581025"/>
                <a:gd name="connsiteX41" fmla="*/ 71437 w 2024062"/>
                <a:gd name="connsiteY41" fmla="*/ 188119 h 581025"/>
                <a:gd name="connsiteX42" fmla="*/ 47625 w 2024062"/>
                <a:gd name="connsiteY42" fmla="*/ 178594 h 581025"/>
                <a:gd name="connsiteX43" fmla="*/ 30956 w 2024062"/>
                <a:gd name="connsiteY43" fmla="*/ 173832 h 581025"/>
                <a:gd name="connsiteX44" fmla="*/ 19050 w 2024062"/>
                <a:gd name="connsiteY44" fmla="*/ 173832 h 581025"/>
                <a:gd name="connsiteX45" fmla="*/ 4762 w 2024062"/>
                <a:gd name="connsiteY45" fmla="*/ 178594 h 581025"/>
                <a:gd name="connsiteX46" fmla="*/ 0 w 2024062"/>
                <a:gd name="connsiteY46" fmla="*/ 192882 h 581025"/>
                <a:gd name="connsiteX47" fmla="*/ 7143 w 2024062"/>
                <a:gd name="connsiteY47" fmla="*/ 221457 h 581025"/>
                <a:gd name="connsiteX48" fmla="*/ 23812 w 2024062"/>
                <a:gd name="connsiteY48" fmla="*/ 266700 h 581025"/>
                <a:gd name="connsiteX49" fmla="*/ 50006 w 2024062"/>
                <a:gd name="connsiteY49" fmla="*/ 316707 h 581025"/>
                <a:gd name="connsiteX50" fmla="*/ 69056 w 2024062"/>
                <a:gd name="connsiteY50" fmla="*/ 350044 h 581025"/>
                <a:gd name="connsiteX51" fmla="*/ 92868 w 2024062"/>
                <a:gd name="connsiteY51" fmla="*/ 385763 h 581025"/>
                <a:gd name="connsiteX52" fmla="*/ 126206 w 2024062"/>
                <a:gd name="connsiteY52" fmla="*/ 426244 h 581025"/>
                <a:gd name="connsiteX53" fmla="*/ 169068 w 2024062"/>
                <a:gd name="connsiteY53" fmla="*/ 469107 h 581025"/>
                <a:gd name="connsiteX54" fmla="*/ 207168 w 2024062"/>
                <a:gd name="connsiteY54" fmla="*/ 502444 h 581025"/>
                <a:gd name="connsiteX55" fmla="*/ 242887 w 2024062"/>
                <a:gd name="connsiteY55" fmla="*/ 528638 h 581025"/>
                <a:gd name="connsiteX56" fmla="*/ 290512 w 2024062"/>
                <a:gd name="connsiteY56" fmla="*/ 559594 h 581025"/>
                <a:gd name="connsiteX57" fmla="*/ 326231 w 2024062"/>
                <a:gd name="connsiteY57" fmla="*/ 576263 h 581025"/>
                <a:gd name="connsiteX58" fmla="*/ 350043 w 2024062"/>
                <a:gd name="connsiteY58" fmla="*/ 581025 h 581025"/>
                <a:gd name="connsiteX59" fmla="*/ 373856 w 2024062"/>
                <a:gd name="connsiteY59" fmla="*/ 581025 h 581025"/>
                <a:gd name="connsiteX60" fmla="*/ 400050 w 2024062"/>
                <a:gd name="connsiteY60" fmla="*/ 576263 h 581025"/>
                <a:gd name="connsiteX61" fmla="*/ 421481 w 2024062"/>
                <a:gd name="connsiteY61" fmla="*/ 564357 h 581025"/>
                <a:gd name="connsiteX62" fmla="*/ 457200 w 2024062"/>
                <a:gd name="connsiteY62" fmla="*/ 535782 h 581025"/>
                <a:gd name="connsiteX63" fmla="*/ 492918 w 2024062"/>
                <a:gd name="connsiteY63" fmla="*/ 519113 h 581025"/>
                <a:gd name="connsiteX64" fmla="*/ 578643 w 2024062"/>
                <a:gd name="connsiteY64" fmla="*/ 483394 h 581025"/>
                <a:gd name="connsiteX65" fmla="*/ 695325 w 2024062"/>
                <a:gd name="connsiteY65" fmla="*/ 438150 h 581025"/>
                <a:gd name="connsiteX66" fmla="*/ 819150 w 2024062"/>
                <a:gd name="connsiteY66" fmla="*/ 400050 h 581025"/>
                <a:gd name="connsiteX67" fmla="*/ 940593 w 2024062"/>
                <a:gd name="connsiteY67" fmla="*/ 366713 h 581025"/>
                <a:gd name="connsiteX68" fmla="*/ 1064418 w 2024062"/>
                <a:gd name="connsiteY68" fmla="*/ 338138 h 581025"/>
                <a:gd name="connsiteX69" fmla="*/ 1197768 w 2024062"/>
                <a:gd name="connsiteY69" fmla="*/ 307182 h 581025"/>
                <a:gd name="connsiteX70" fmla="*/ 1390650 w 2024062"/>
                <a:gd name="connsiteY70" fmla="*/ 2643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24062" h="581025">
                  <a:moveTo>
                    <a:pt x="1390650" y="264319"/>
                  </a:moveTo>
                  <a:lnTo>
                    <a:pt x="1476375" y="247650"/>
                  </a:lnTo>
                  <a:lnTo>
                    <a:pt x="1552575" y="238125"/>
                  </a:lnTo>
                  <a:lnTo>
                    <a:pt x="1957387" y="240507"/>
                  </a:lnTo>
                  <a:lnTo>
                    <a:pt x="1981200" y="230982"/>
                  </a:lnTo>
                  <a:lnTo>
                    <a:pt x="2000250" y="221457"/>
                  </a:lnTo>
                  <a:lnTo>
                    <a:pt x="2014537" y="209550"/>
                  </a:lnTo>
                  <a:lnTo>
                    <a:pt x="2019300" y="204788"/>
                  </a:lnTo>
                  <a:lnTo>
                    <a:pt x="2024062" y="195263"/>
                  </a:lnTo>
                  <a:lnTo>
                    <a:pt x="2024062" y="183357"/>
                  </a:lnTo>
                  <a:lnTo>
                    <a:pt x="2021681" y="169069"/>
                  </a:lnTo>
                  <a:lnTo>
                    <a:pt x="2012156" y="152400"/>
                  </a:lnTo>
                  <a:lnTo>
                    <a:pt x="1981200" y="126207"/>
                  </a:lnTo>
                  <a:lnTo>
                    <a:pt x="1945481" y="100013"/>
                  </a:lnTo>
                  <a:lnTo>
                    <a:pt x="1897856" y="69057"/>
                  </a:lnTo>
                  <a:lnTo>
                    <a:pt x="1840706" y="38100"/>
                  </a:lnTo>
                  <a:lnTo>
                    <a:pt x="1759743" y="7144"/>
                  </a:lnTo>
                  <a:lnTo>
                    <a:pt x="1735931" y="0"/>
                  </a:lnTo>
                  <a:lnTo>
                    <a:pt x="1724025" y="2382"/>
                  </a:lnTo>
                  <a:lnTo>
                    <a:pt x="1685925" y="21432"/>
                  </a:lnTo>
                  <a:lnTo>
                    <a:pt x="1578768" y="61913"/>
                  </a:lnTo>
                  <a:lnTo>
                    <a:pt x="1504950" y="85725"/>
                  </a:lnTo>
                  <a:lnTo>
                    <a:pt x="1433512" y="102394"/>
                  </a:lnTo>
                  <a:lnTo>
                    <a:pt x="1316831" y="126207"/>
                  </a:lnTo>
                  <a:lnTo>
                    <a:pt x="1133475" y="166688"/>
                  </a:lnTo>
                  <a:lnTo>
                    <a:pt x="964406" y="200025"/>
                  </a:lnTo>
                  <a:lnTo>
                    <a:pt x="814387" y="230982"/>
                  </a:lnTo>
                  <a:lnTo>
                    <a:pt x="661987" y="259557"/>
                  </a:lnTo>
                  <a:lnTo>
                    <a:pt x="578643" y="273844"/>
                  </a:lnTo>
                  <a:lnTo>
                    <a:pt x="464343" y="295275"/>
                  </a:lnTo>
                  <a:lnTo>
                    <a:pt x="397668" y="304800"/>
                  </a:lnTo>
                  <a:lnTo>
                    <a:pt x="354806" y="309563"/>
                  </a:lnTo>
                  <a:lnTo>
                    <a:pt x="340518" y="311944"/>
                  </a:lnTo>
                  <a:lnTo>
                    <a:pt x="316706" y="311944"/>
                  </a:lnTo>
                  <a:lnTo>
                    <a:pt x="292893" y="309563"/>
                  </a:lnTo>
                  <a:lnTo>
                    <a:pt x="266700" y="304800"/>
                  </a:lnTo>
                  <a:lnTo>
                    <a:pt x="245268" y="297657"/>
                  </a:lnTo>
                  <a:lnTo>
                    <a:pt x="216693" y="285750"/>
                  </a:lnTo>
                  <a:lnTo>
                    <a:pt x="173831" y="264319"/>
                  </a:lnTo>
                  <a:lnTo>
                    <a:pt x="119062" y="226219"/>
                  </a:lnTo>
                  <a:lnTo>
                    <a:pt x="92868" y="204788"/>
                  </a:lnTo>
                  <a:lnTo>
                    <a:pt x="71437" y="188119"/>
                  </a:lnTo>
                  <a:lnTo>
                    <a:pt x="47625" y="178594"/>
                  </a:lnTo>
                  <a:lnTo>
                    <a:pt x="30956" y="173832"/>
                  </a:lnTo>
                  <a:lnTo>
                    <a:pt x="19050" y="173832"/>
                  </a:lnTo>
                  <a:lnTo>
                    <a:pt x="4762" y="178594"/>
                  </a:lnTo>
                  <a:lnTo>
                    <a:pt x="0" y="192882"/>
                  </a:lnTo>
                  <a:lnTo>
                    <a:pt x="7143" y="221457"/>
                  </a:lnTo>
                  <a:lnTo>
                    <a:pt x="23812" y="266700"/>
                  </a:lnTo>
                  <a:lnTo>
                    <a:pt x="50006" y="316707"/>
                  </a:lnTo>
                  <a:lnTo>
                    <a:pt x="69056" y="350044"/>
                  </a:lnTo>
                  <a:lnTo>
                    <a:pt x="92868" y="385763"/>
                  </a:lnTo>
                  <a:lnTo>
                    <a:pt x="126206" y="426244"/>
                  </a:lnTo>
                  <a:lnTo>
                    <a:pt x="169068" y="469107"/>
                  </a:lnTo>
                  <a:lnTo>
                    <a:pt x="207168" y="502444"/>
                  </a:lnTo>
                  <a:lnTo>
                    <a:pt x="242887" y="528638"/>
                  </a:lnTo>
                  <a:lnTo>
                    <a:pt x="290512" y="559594"/>
                  </a:lnTo>
                  <a:lnTo>
                    <a:pt x="326231" y="576263"/>
                  </a:lnTo>
                  <a:lnTo>
                    <a:pt x="350043" y="581025"/>
                  </a:lnTo>
                  <a:lnTo>
                    <a:pt x="373856" y="581025"/>
                  </a:lnTo>
                  <a:lnTo>
                    <a:pt x="400050" y="576263"/>
                  </a:lnTo>
                  <a:lnTo>
                    <a:pt x="421481" y="564357"/>
                  </a:lnTo>
                  <a:lnTo>
                    <a:pt x="457200" y="535782"/>
                  </a:lnTo>
                  <a:lnTo>
                    <a:pt x="492918" y="519113"/>
                  </a:lnTo>
                  <a:lnTo>
                    <a:pt x="578643" y="483394"/>
                  </a:lnTo>
                  <a:lnTo>
                    <a:pt x="695325" y="438150"/>
                  </a:lnTo>
                  <a:lnTo>
                    <a:pt x="819150" y="400050"/>
                  </a:lnTo>
                  <a:lnTo>
                    <a:pt x="940593" y="366713"/>
                  </a:lnTo>
                  <a:lnTo>
                    <a:pt x="1064418" y="338138"/>
                  </a:lnTo>
                  <a:lnTo>
                    <a:pt x="1197768" y="307182"/>
                  </a:lnTo>
                  <a:lnTo>
                    <a:pt x="1390650" y="2643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0">
              <a:extLst>
                <a:ext uri="{FF2B5EF4-FFF2-40B4-BE49-F238E27FC236}">
                  <a16:creationId xmlns:a16="http://schemas.microsoft.com/office/drawing/2014/main" id="{4C6C4438-3AA8-4006-A1BF-F116AEC9FFD1}"/>
                </a:ext>
              </a:extLst>
            </p:cNvPr>
            <p:cNvSpPr/>
            <p:nvPr/>
          </p:nvSpPr>
          <p:spPr>
            <a:xfrm>
              <a:off x="4024313" y="3586163"/>
              <a:ext cx="1041400" cy="736600"/>
            </a:xfrm>
            <a:custGeom>
              <a:avLst/>
              <a:gdLst>
                <a:gd name="connsiteX0" fmla="*/ 623887 w 1040606"/>
                <a:gd name="connsiteY0" fmla="*/ 292893 h 735806"/>
                <a:gd name="connsiteX1" fmla="*/ 728662 w 1040606"/>
                <a:gd name="connsiteY1" fmla="*/ 209550 h 735806"/>
                <a:gd name="connsiteX2" fmla="*/ 819150 w 1040606"/>
                <a:gd name="connsiteY2" fmla="*/ 135731 h 735806"/>
                <a:gd name="connsiteX3" fmla="*/ 857250 w 1040606"/>
                <a:gd name="connsiteY3" fmla="*/ 116681 h 735806"/>
                <a:gd name="connsiteX4" fmla="*/ 933450 w 1040606"/>
                <a:gd name="connsiteY4" fmla="*/ 71437 h 735806"/>
                <a:gd name="connsiteX5" fmla="*/ 983456 w 1040606"/>
                <a:gd name="connsiteY5" fmla="*/ 40481 h 735806"/>
                <a:gd name="connsiteX6" fmla="*/ 995362 w 1040606"/>
                <a:gd name="connsiteY6" fmla="*/ 35718 h 735806"/>
                <a:gd name="connsiteX7" fmla="*/ 1028700 w 1040606"/>
                <a:gd name="connsiteY7" fmla="*/ 14287 h 735806"/>
                <a:gd name="connsiteX8" fmla="*/ 1040606 w 1040606"/>
                <a:gd name="connsiteY8" fmla="*/ 0 h 735806"/>
                <a:gd name="connsiteX9" fmla="*/ 495300 w 1040606"/>
                <a:gd name="connsiteY9" fmla="*/ 0 h 735806"/>
                <a:gd name="connsiteX10" fmla="*/ 535781 w 1040606"/>
                <a:gd name="connsiteY10" fmla="*/ 35718 h 735806"/>
                <a:gd name="connsiteX11" fmla="*/ 545306 w 1040606"/>
                <a:gd name="connsiteY11" fmla="*/ 40481 h 735806"/>
                <a:gd name="connsiteX12" fmla="*/ 545306 w 1040606"/>
                <a:gd name="connsiteY12" fmla="*/ 54768 h 735806"/>
                <a:gd name="connsiteX13" fmla="*/ 533400 w 1040606"/>
                <a:gd name="connsiteY13" fmla="*/ 71437 h 735806"/>
                <a:gd name="connsiteX14" fmla="*/ 452437 w 1040606"/>
                <a:gd name="connsiteY14" fmla="*/ 166687 h 735806"/>
                <a:gd name="connsiteX15" fmla="*/ 259556 w 1040606"/>
                <a:gd name="connsiteY15" fmla="*/ 388143 h 735806"/>
                <a:gd name="connsiteX16" fmla="*/ 92868 w 1040606"/>
                <a:gd name="connsiteY16" fmla="*/ 585787 h 735806"/>
                <a:gd name="connsiteX17" fmla="*/ 19050 w 1040606"/>
                <a:gd name="connsiteY17" fmla="*/ 671512 h 735806"/>
                <a:gd name="connsiteX18" fmla="*/ 4762 w 1040606"/>
                <a:gd name="connsiteY18" fmla="*/ 688181 h 735806"/>
                <a:gd name="connsiteX19" fmla="*/ 0 w 1040606"/>
                <a:gd name="connsiteY19" fmla="*/ 704850 h 735806"/>
                <a:gd name="connsiteX20" fmla="*/ 0 w 1040606"/>
                <a:gd name="connsiteY20" fmla="*/ 716756 h 735806"/>
                <a:gd name="connsiteX21" fmla="*/ 7143 w 1040606"/>
                <a:gd name="connsiteY21" fmla="*/ 728662 h 735806"/>
                <a:gd name="connsiteX22" fmla="*/ 28575 w 1040606"/>
                <a:gd name="connsiteY22" fmla="*/ 735806 h 735806"/>
                <a:gd name="connsiteX23" fmla="*/ 133350 w 1040606"/>
                <a:gd name="connsiteY23" fmla="*/ 666750 h 735806"/>
                <a:gd name="connsiteX24" fmla="*/ 240506 w 1040606"/>
                <a:gd name="connsiteY24" fmla="*/ 590550 h 735806"/>
                <a:gd name="connsiteX25" fmla="*/ 311943 w 1040606"/>
                <a:gd name="connsiteY25" fmla="*/ 533400 h 735806"/>
                <a:gd name="connsiteX26" fmla="*/ 440531 w 1040606"/>
                <a:gd name="connsiteY26" fmla="*/ 433387 h 735806"/>
                <a:gd name="connsiteX27" fmla="*/ 623887 w 1040606"/>
                <a:gd name="connsiteY27" fmla="*/ 29289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35806">
                  <a:moveTo>
                    <a:pt x="623887" y="292893"/>
                  </a:moveTo>
                  <a:lnTo>
                    <a:pt x="728662" y="209550"/>
                  </a:lnTo>
                  <a:lnTo>
                    <a:pt x="819150" y="135731"/>
                  </a:lnTo>
                  <a:lnTo>
                    <a:pt x="857250" y="116681"/>
                  </a:lnTo>
                  <a:lnTo>
                    <a:pt x="933450" y="71437"/>
                  </a:lnTo>
                  <a:lnTo>
                    <a:pt x="983456" y="40481"/>
                  </a:lnTo>
                  <a:lnTo>
                    <a:pt x="995362" y="35718"/>
                  </a:lnTo>
                  <a:lnTo>
                    <a:pt x="1028700" y="14287"/>
                  </a:lnTo>
                  <a:lnTo>
                    <a:pt x="1040606" y="0"/>
                  </a:lnTo>
                  <a:lnTo>
                    <a:pt x="495300" y="0"/>
                  </a:lnTo>
                  <a:lnTo>
                    <a:pt x="535781" y="35718"/>
                  </a:lnTo>
                  <a:lnTo>
                    <a:pt x="545306" y="40481"/>
                  </a:lnTo>
                  <a:lnTo>
                    <a:pt x="545306" y="54768"/>
                  </a:lnTo>
                  <a:lnTo>
                    <a:pt x="533400" y="71437"/>
                  </a:lnTo>
                  <a:lnTo>
                    <a:pt x="452437" y="166687"/>
                  </a:lnTo>
                  <a:lnTo>
                    <a:pt x="259556" y="388143"/>
                  </a:lnTo>
                  <a:lnTo>
                    <a:pt x="92868" y="585787"/>
                  </a:lnTo>
                  <a:lnTo>
                    <a:pt x="19050" y="671512"/>
                  </a:lnTo>
                  <a:lnTo>
                    <a:pt x="4762" y="688181"/>
                  </a:lnTo>
                  <a:lnTo>
                    <a:pt x="0" y="704850"/>
                  </a:lnTo>
                  <a:lnTo>
                    <a:pt x="0" y="716756"/>
                  </a:lnTo>
                  <a:lnTo>
                    <a:pt x="7143" y="728662"/>
                  </a:lnTo>
                  <a:lnTo>
                    <a:pt x="28575" y="735806"/>
                  </a:lnTo>
                  <a:lnTo>
                    <a:pt x="133350" y="666750"/>
                  </a:lnTo>
                  <a:lnTo>
                    <a:pt x="240506" y="590550"/>
                  </a:lnTo>
                  <a:lnTo>
                    <a:pt x="311943" y="533400"/>
                  </a:lnTo>
                  <a:lnTo>
                    <a:pt x="440531" y="433387"/>
                  </a:lnTo>
                  <a:lnTo>
                    <a:pt x="623887" y="2928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1">
              <a:extLst>
                <a:ext uri="{FF2B5EF4-FFF2-40B4-BE49-F238E27FC236}">
                  <a16:creationId xmlns:a16="http://schemas.microsoft.com/office/drawing/2014/main" id="{297F3213-ACAB-41DF-B095-ECCF223FE696}"/>
                </a:ext>
              </a:extLst>
            </p:cNvPr>
            <p:cNvSpPr/>
            <p:nvPr/>
          </p:nvSpPr>
          <p:spPr>
            <a:xfrm>
              <a:off x="4027488" y="4249738"/>
              <a:ext cx="558800" cy="1035050"/>
            </a:xfrm>
            <a:custGeom>
              <a:avLst/>
              <a:gdLst>
                <a:gd name="connsiteX0" fmla="*/ 333375 w 559594"/>
                <a:gd name="connsiteY0" fmla="*/ 904875 h 1033463"/>
                <a:gd name="connsiteX1" fmla="*/ 335756 w 559594"/>
                <a:gd name="connsiteY1" fmla="*/ 831057 h 1033463"/>
                <a:gd name="connsiteX2" fmla="*/ 335756 w 559594"/>
                <a:gd name="connsiteY2" fmla="*/ 783432 h 1033463"/>
                <a:gd name="connsiteX3" fmla="*/ 335756 w 559594"/>
                <a:gd name="connsiteY3" fmla="*/ 735807 h 1033463"/>
                <a:gd name="connsiteX4" fmla="*/ 333375 w 559594"/>
                <a:gd name="connsiteY4" fmla="*/ 678657 h 1033463"/>
                <a:gd name="connsiteX5" fmla="*/ 330994 w 559594"/>
                <a:gd name="connsiteY5" fmla="*/ 633413 h 1033463"/>
                <a:gd name="connsiteX6" fmla="*/ 328612 w 559594"/>
                <a:gd name="connsiteY6" fmla="*/ 585788 h 1033463"/>
                <a:gd name="connsiteX7" fmla="*/ 321469 w 559594"/>
                <a:gd name="connsiteY7" fmla="*/ 526257 h 1033463"/>
                <a:gd name="connsiteX8" fmla="*/ 316706 w 559594"/>
                <a:gd name="connsiteY8" fmla="*/ 485775 h 1033463"/>
                <a:gd name="connsiteX9" fmla="*/ 309562 w 559594"/>
                <a:gd name="connsiteY9" fmla="*/ 447675 h 1033463"/>
                <a:gd name="connsiteX10" fmla="*/ 276225 w 559594"/>
                <a:gd name="connsiteY10" fmla="*/ 328613 h 1033463"/>
                <a:gd name="connsiteX11" fmla="*/ 254794 w 559594"/>
                <a:gd name="connsiteY11" fmla="*/ 259557 h 1033463"/>
                <a:gd name="connsiteX12" fmla="*/ 245269 w 559594"/>
                <a:gd name="connsiteY12" fmla="*/ 228600 h 1033463"/>
                <a:gd name="connsiteX13" fmla="*/ 235744 w 559594"/>
                <a:gd name="connsiteY13" fmla="*/ 204788 h 1033463"/>
                <a:gd name="connsiteX14" fmla="*/ 216694 w 559594"/>
                <a:gd name="connsiteY14" fmla="*/ 171450 h 1033463"/>
                <a:gd name="connsiteX15" fmla="*/ 200025 w 559594"/>
                <a:gd name="connsiteY15" fmla="*/ 147638 h 1033463"/>
                <a:gd name="connsiteX16" fmla="*/ 183356 w 559594"/>
                <a:gd name="connsiteY16" fmla="*/ 128588 h 1033463"/>
                <a:gd name="connsiteX17" fmla="*/ 169069 w 559594"/>
                <a:gd name="connsiteY17" fmla="*/ 114300 h 1033463"/>
                <a:gd name="connsiteX18" fmla="*/ 150019 w 559594"/>
                <a:gd name="connsiteY18" fmla="*/ 102394 h 1033463"/>
                <a:gd name="connsiteX19" fmla="*/ 126206 w 559594"/>
                <a:gd name="connsiteY19" fmla="*/ 95250 h 1033463"/>
                <a:gd name="connsiteX20" fmla="*/ 85725 w 559594"/>
                <a:gd name="connsiteY20" fmla="*/ 85725 h 1033463"/>
                <a:gd name="connsiteX21" fmla="*/ 40481 w 559594"/>
                <a:gd name="connsiteY21" fmla="*/ 76200 h 1033463"/>
                <a:gd name="connsiteX22" fmla="*/ 16669 w 559594"/>
                <a:gd name="connsiteY22" fmla="*/ 69057 h 1033463"/>
                <a:gd name="connsiteX23" fmla="*/ 4762 w 559594"/>
                <a:gd name="connsiteY23" fmla="*/ 57150 h 1033463"/>
                <a:gd name="connsiteX24" fmla="*/ 0 w 559594"/>
                <a:gd name="connsiteY24" fmla="*/ 42863 h 1033463"/>
                <a:gd name="connsiteX25" fmla="*/ 16669 w 559594"/>
                <a:gd name="connsiteY25" fmla="*/ 11907 h 1033463"/>
                <a:gd name="connsiteX26" fmla="*/ 126206 w 559594"/>
                <a:gd name="connsiteY26" fmla="*/ 0 h 1033463"/>
                <a:gd name="connsiteX27" fmla="*/ 183356 w 559594"/>
                <a:gd name="connsiteY27" fmla="*/ 14288 h 1033463"/>
                <a:gd name="connsiteX28" fmla="*/ 216694 w 559594"/>
                <a:gd name="connsiteY28" fmla="*/ 28575 h 1033463"/>
                <a:gd name="connsiteX29" fmla="*/ 254794 w 559594"/>
                <a:gd name="connsiteY29" fmla="*/ 52388 h 1033463"/>
                <a:gd name="connsiteX30" fmla="*/ 292894 w 559594"/>
                <a:gd name="connsiteY30" fmla="*/ 78582 h 1033463"/>
                <a:gd name="connsiteX31" fmla="*/ 321469 w 559594"/>
                <a:gd name="connsiteY31" fmla="*/ 104775 h 1033463"/>
                <a:gd name="connsiteX32" fmla="*/ 357187 w 559594"/>
                <a:gd name="connsiteY32" fmla="*/ 142875 h 1033463"/>
                <a:gd name="connsiteX33" fmla="*/ 390525 w 559594"/>
                <a:gd name="connsiteY33" fmla="*/ 178594 h 1033463"/>
                <a:gd name="connsiteX34" fmla="*/ 440531 w 559594"/>
                <a:gd name="connsiteY34" fmla="*/ 242888 h 1033463"/>
                <a:gd name="connsiteX35" fmla="*/ 485775 w 559594"/>
                <a:gd name="connsiteY35" fmla="*/ 335757 h 1033463"/>
                <a:gd name="connsiteX36" fmla="*/ 497681 w 559594"/>
                <a:gd name="connsiteY36" fmla="*/ 385763 h 1033463"/>
                <a:gd name="connsiteX37" fmla="*/ 514350 w 559594"/>
                <a:gd name="connsiteY37" fmla="*/ 466725 h 1033463"/>
                <a:gd name="connsiteX38" fmla="*/ 526256 w 559594"/>
                <a:gd name="connsiteY38" fmla="*/ 538163 h 1033463"/>
                <a:gd name="connsiteX39" fmla="*/ 535781 w 559594"/>
                <a:gd name="connsiteY39" fmla="*/ 609600 h 1033463"/>
                <a:gd name="connsiteX40" fmla="*/ 542925 w 559594"/>
                <a:gd name="connsiteY40" fmla="*/ 659607 h 1033463"/>
                <a:gd name="connsiteX41" fmla="*/ 550069 w 559594"/>
                <a:gd name="connsiteY41" fmla="*/ 719138 h 1033463"/>
                <a:gd name="connsiteX42" fmla="*/ 554831 w 559594"/>
                <a:gd name="connsiteY42" fmla="*/ 785813 h 1033463"/>
                <a:gd name="connsiteX43" fmla="*/ 559594 w 559594"/>
                <a:gd name="connsiteY43" fmla="*/ 890588 h 1033463"/>
                <a:gd name="connsiteX44" fmla="*/ 557212 w 559594"/>
                <a:gd name="connsiteY44" fmla="*/ 1033463 h 1033463"/>
                <a:gd name="connsiteX45" fmla="*/ 333375 w 559594"/>
                <a:gd name="connsiteY45" fmla="*/ 904875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033463">
                  <a:moveTo>
                    <a:pt x="333375" y="904875"/>
                  </a:moveTo>
                  <a:cubicBezTo>
                    <a:pt x="334169" y="880269"/>
                    <a:pt x="334962" y="855663"/>
                    <a:pt x="335756" y="831057"/>
                  </a:cubicBezTo>
                  <a:lnTo>
                    <a:pt x="335756" y="783432"/>
                  </a:lnTo>
                  <a:lnTo>
                    <a:pt x="335756" y="735807"/>
                  </a:lnTo>
                  <a:cubicBezTo>
                    <a:pt x="334962" y="716757"/>
                    <a:pt x="334169" y="697707"/>
                    <a:pt x="333375" y="678657"/>
                  </a:cubicBezTo>
                  <a:lnTo>
                    <a:pt x="330994" y="633413"/>
                  </a:lnTo>
                  <a:lnTo>
                    <a:pt x="328612" y="585788"/>
                  </a:lnTo>
                  <a:lnTo>
                    <a:pt x="321469" y="526257"/>
                  </a:lnTo>
                  <a:lnTo>
                    <a:pt x="316706" y="485775"/>
                  </a:lnTo>
                  <a:lnTo>
                    <a:pt x="309562" y="447675"/>
                  </a:lnTo>
                  <a:lnTo>
                    <a:pt x="276225" y="328613"/>
                  </a:lnTo>
                  <a:lnTo>
                    <a:pt x="254794" y="259557"/>
                  </a:lnTo>
                  <a:lnTo>
                    <a:pt x="245269" y="228600"/>
                  </a:lnTo>
                  <a:lnTo>
                    <a:pt x="235744" y="204788"/>
                  </a:lnTo>
                  <a:lnTo>
                    <a:pt x="216694" y="171450"/>
                  </a:lnTo>
                  <a:lnTo>
                    <a:pt x="200025" y="147638"/>
                  </a:lnTo>
                  <a:lnTo>
                    <a:pt x="183356" y="128588"/>
                  </a:lnTo>
                  <a:lnTo>
                    <a:pt x="169069" y="114300"/>
                  </a:lnTo>
                  <a:lnTo>
                    <a:pt x="150019" y="102394"/>
                  </a:lnTo>
                  <a:lnTo>
                    <a:pt x="126206" y="95250"/>
                  </a:lnTo>
                  <a:lnTo>
                    <a:pt x="85725" y="85725"/>
                  </a:lnTo>
                  <a:lnTo>
                    <a:pt x="40481" y="76200"/>
                  </a:lnTo>
                  <a:lnTo>
                    <a:pt x="16669" y="69057"/>
                  </a:lnTo>
                  <a:lnTo>
                    <a:pt x="4762" y="57150"/>
                  </a:lnTo>
                  <a:lnTo>
                    <a:pt x="0" y="42863"/>
                  </a:lnTo>
                  <a:lnTo>
                    <a:pt x="16669" y="11907"/>
                  </a:lnTo>
                  <a:lnTo>
                    <a:pt x="126206" y="0"/>
                  </a:lnTo>
                  <a:lnTo>
                    <a:pt x="183356" y="14288"/>
                  </a:lnTo>
                  <a:lnTo>
                    <a:pt x="216694" y="28575"/>
                  </a:lnTo>
                  <a:lnTo>
                    <a:pt x="254794" y="52388"/>
                  </a:lnTo>
                  <a:lnTo>
                    <a:pt x="292894" y="78582"/>
                  </a:lnTo>
                  <a:lnTo>
                    <a:pt x="321469" y="104775"/>
                  </a:lnTo>
                  <a:lnTo>
                    <a:pt x="357187" y="142875"/>
                  </a:lnTo>
                  <a:lnTo>
                    <a:pt x="390525" y="178594"/>
                  </a:lnTo>
                  <a:lnTo>
                    <a:pt x="440531" y="242888"/>
                  </a:lnTo>
                  <a:lnTo>
                    <a:pt x="485775" y="335757"/>
                  </a:lnTo>
                  <a:lnTo>
                    <a:pt x="497681" y="385763"/>
                  </a:lnTo>
                  <a:lnTo>
                    <a:pt x="514350" y="466725"/>
                  </a:lnTo>
                  <a:lnTo>
                    <a:pt x="526256" y="538163"/>
                  </a:lnTo>
                  <a:lnTo>
                    <a:pt x="535781" y="609600"/>
                  </a:lnTo>
                  <a:lnTo>
                    <a:pt x="542925" y="659607"/>
                  </a:lnTo>
                  <a:lnTo>
                    <a:pt x="550069" y="719138"/>
                  </a:lnTo>
                  <a:lnTo>
                    <a:pt x="554831" y="785813"/>
                  </a:lnTo>
                  <a:lnTo>
                    <a:pt x="559594" y="890588"/>
                  </a:lnTo>
                  <a:lnTo>
                    <a:pt x="557212" y="1033463"/>
                  </a:lnTo>
                  <a:lnTo>
                    <a:pt x="333375" y="904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52">
              <a:extLst>
                <a:ext uri="{FF2B5EF4-FFF2-40B4-BE49-F238E27FC236}">
                  <a16:creationId xmlns:a16="http://schemas.microsoft.com/office/drawing/2014/main" id="{A4F3B323-C344-4782-A734-87CDC2E4DE44}"/>
                </a:ext>
              </a:extLst>
            </p:cNvPr>
            <p:cNvSpPr/>
            <p:nvPr/>
          </p:nvSpPr>
          <p:spPr>
            <a:xfrm>
              <a:off x="4127500" y="5056188"/>
              <a:ext cx="458788" cy="1136650"/>
            </a:xfrm>
            <a:custGeom>
              <a:avLst/>
              <a:gdLst>
                <a:gd name="connsiteX0" fmla="*/ 223838 w 459582"/>
                <a:gd name="connsiteY0" fmla="*/ 283369 h 1138237"/>
                <a:gd name="connsiteX1" fmla="*/ 226219 w 459582"/>
                <a:gd name="connsiteY1" fmla="*/ 221456 h 1138237"/>
                <a:gd name="connsiteX2" fmla="*/ 230982 w 459582"/>
                <a:gd name="connsiteY2" fmla="*/ 145256 h 1138237"/>
                <a:gd name="connsiteX3" fmla="*/ 233363 w 459582"/>
                <a:gd name="connsiteY3" fmla="*/ 97631 h 1138237"/>
                <a:gd name="connsiteX4" fmla="*/ 238125 w 459582"/>
                <a:gd name="connsiteY4" fmla="*/ 0 h 1138237"/>
                <a:gd name="connsiteX5" fmla="*/ 454819 w 459582"/>
                <a:gd name="connsiteY5" fmla="*/ 111919 h 1138237"/>
                <a:gd name="connsiteX6" fmla="*/ 459582 w 459582"/>
                <a:gd name="connsiteY6" fmla="*/ 226219 h 1138237"/>
                <a:gd name="connsiteX7" fmla="*/ 454819 w 459582"/>
                <a:gd name="connsiteY7" fmla="*/ 290512 h 1138237"/>
                <a:gd name="connsiteX8" fmla="*/ 447675 w 459582"/>
                <a:gd name="connsiteY8" fmla="*/ 376237 h 1138237"/>
                <a:gd name="connsiteX9" fmla="*/ 435769 w 459582"/>
                <a:gd name="connsiteY9" fmla="*/ 459581 h 1138237"/>
                <a:gd name="connsiteX10" fmla="*/ 423863 w 459582"/>
                <a:gd name="connsiteY10" fmla="*/ 533400 h 1138237"/>
                <a:gd name="connsiteX11" fmla="*/ 400050 w 459582"/>
                <a:gd name="connsiteY11" fmla="*/ 631031 h 1138237"/>
                <a:gd name="connsiteX12" fmla="*/ 378619 w 459582"/>
                <a:gd name="connsiteY12" fmla="*/ 707231 h 1138237"/>
                <a:gd name="connsiteX13" fmla="*/ 352425 w 459582"/>
                <a:gd name="connsiteY13" fmla="*/ 788194 h 1138237"/>
                <a:gd name="connsiteX14" fmla="*/ 319088 w 459582"/>
                <a:gd name="connsiteY14" fmla="*/ 850106 h 1138237"/>
                <a:gd name="connsiteX15" fmla="*/ 278607 w 459582"/>
                <a:gd name="connsiteY15" fmla="*/ 909637 h 1138237"/>
                <a:gd name="connsiteX16" fmla="*/ 228600 w 459582"/>
                <a:gd name="connsiteY16" fmla="*/ 981075 h 1138237"/>
                <a:gd name="connsiteX17" fmla="*/ 185738 w 459582"/>
                <a:gd name="connsiteY17" fmla="*/ 1031081 h 1138237"/>
                <a:gd name="connsiteX18" fmla="*/ 145257 w 459582"/>
                <a:gd name="connsiteY18" fmla="*/ 1078706 h 1138237"/>
                <a:gd name="connsiteX19" fmla="*/ 116682 w 459582"/>
                <a:gd name="connsiteY19" fmla="*/ 1104900 h 1138237"/>
                <a:gd name="connsiteX20" fmla="*/ 88107 w 459582"/>
                <a:gd name="connsiteY20" fmla="*/ 1126331 h 1138237"/>
                <a:gd name="connsiteX21" fmla="*/ 66675 w 459582"/>
                <a:gd name="connsiteY21" fmla="*/ 1133475 h 1138237"/>
                <a:gd name="connsiteX22" fmla="*/ 47625 w 459582"/>
                <a:gd name="connsiteY22" fmla="*/ 1138237 h 1138237"/>
                <a:gd name="connsiteX23" fmla="*/ 33338 w 459582"/>
                <a:gd name="connsiteY23" fmla="*/ 1138237 h 1138237"/>
                <a:gd name="connsiteX24" fmla="*/ 16669 w 459582"/>
                <a:gd name="connsiteY24" fmla="*/ 1126331 h 1138237"/>
                <a:gd name="connsiteX25" fmla="*/ 0 w 459582"/>
                <a:gd name="connsiteY25" fmla="*/ 1088231 h 1138237"/>
                <a:gd name="connsiteX26" fmla="*/ 85725 w 459582"/>
                <a:gd name="connsiteY26" fmla="*/ 709612 h 1138237"/>
                <a:gd name="connsiteX27" fmla="*/ 111919 w 459582"/>
                <a:gd name="connsiteY27" fmla="*/ 678656 h 1138237"/>
                <a:gd name="connsiteX28" fmla="*/ 138113 w 459582"/>
                <a:gd name="connsiteY28" fmla="*/ 633412 h 1138237"/>
                <a:gd name="connsiteX29" fmla="*/ 154782 w 459582"/>
                <a:gd name="connsiteY29" fmla="*/ 597694 h 1138237"/>
                <a:gd name="connsiteX30" fmla="*/ 173832 w 459582"/>
                <a:gd name="connsiteY30" fmla="*/ 552450 h 1138237"/>
                <a:gd name="connsiteX31" fmla="*/ 183357 w 459582"/>
                <a:gd name="connsiteY31" fmla="*/ 514350 h 1138237"/>
                <a:gd name="connsiteX32" fmla="*/ 195263 w 459582"/>
                <a:gd name="connsiteY32" fmla="*/ 469106 h 1138237"/>
                <a:gd name="connsiteX33" fmla="*/ 207169 w 459582"/>
                <a:gd name="connsiteY33" fmla="*/ 404812 h 1138237"/>
                <a:gd name="connsiteX34" fmla="*/ 223838 w 459582"/>
                <a:gd name="connsiteY34" fmla="*/ 283369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582" h="1138237">
                  <a:moveTo>
                    <a:pt x="223838" y="283369"/>
                  </a:moveTo>
                  <a:cubicBezTo>
                    <a:pt x="224632" y="262731"/>
                    <a:pt x="225425" y="242094"/>
                    <a:pt x="226219" y="221456"/>
                  </a:cubicBezTo>
                  <a:lnTo>
                    <a:pt x="230982" y="145256"/>
                  </a:lnTo>
                  <a:lnTo>
                    <a:pt x="233363" y="97631"/>
                  </a:lnTo>
                  <a:lnTo>
                    <a:pt x="238125" y="0"/>
                  </a:lnTo>
                  <a:lnTo>
                    <a:pt x="454819" y="111919"/>
                  </a:lnTo>
                  <a:lnTo>
                    <a:pt x="459582" y="226219"/>
                  </a:lnTo>
                  <a:lnTo>
                    <a:pt x="454819" y="290512"/>
                  </a:lnTo>
                  <a:lnTo>
                    <a:pt x="447675" y="376237"/>
                  </a:lnTo>
                  <a:lnTo>
                    <a:pt x="435769" y="459581"/>
                  </a:lnTo>
                  <a:lnTo>
                    <a:pt x="423863" y="533400"/>
                  </a:lnTo>
                  <a:lnTo>
                    <a:pt x="400050" y="631031"/>
                  </a:lnTo>
                  <a:lnTo>
                    <a:pt x="378619" y="707231"/>
                  </a:lnTo>
                  <a:lnTo>
                    <a:pt x="352425" y="788194"/>
                  </a:lnTo>
                  <a:lnTo>
                    <a:pt x="319088" y="850106"/>
                  </a:lnTo>
                  <a:lnTo>
                    <a:pt x="278607" y="909637"/>
                  </a:lnTo>
                  <a:lnTo>
                    <a:pt x="228600" y="981075"/>
                  </a:lnTo>
                  <a:lnTo>
                    <a:pt x="185738" y="1031081"/>
                  </a:lnTo>
                  <a:lnTo>
                    <a:pt x="145257" y="1078706"/>
                  </a:lnTo>
                  <a:lnTo>
                    <a:pt x="116682" y="1104900"/>
                  </a:lnTo>
                  <a:lnTo>
                    <a:pt x="88107" y="1126331"/>
                  </a:lnTo>
                  <a:lnTo>
                    <a:pt x="66675" y="1133475"/>
                  </a:lnTo>
                  <a:lnTo>
                    <a:pt x="47625" y="1138237"/>
                  </a:lnTo>
                  <a:lnTo>
                    <a:pt x="33338" y="1138237"/>
                  </a:lnTo>
                  <a:lnTo>
                    <a:pt x="16669" y="1126331"/>
                  </a:lnTo>
                  <a:lnTo>
                    <a:pt x="0" y="1088231"/>
                  </a:lnTo>
                  <a:lnTo>
                    <a:pt x="85725" y="709612"/>
                  </a:lnTo>
                  <a:lnTo>
                    <a:pt x="111919" y="678656"/>
                  </a:lnTo>
                  <a:lnTo>
                    <a:pt x="138113" y="633412"/>
                  </a:lnTo>
                  <a:lnTo>
                    <a:pt x="154782" y="597694"/>
                  </a:lnTo>
                  <a:lnTo>
                    <a:pt x="173832" y="552450"/>
                  </a:lnTo>
                  <a:lnTo>
                    <a:pt x="183357" y="514350"/>
                  </a:lnTo>
                  <a:lnTo>
                    <a:pt x="195263" y="469106"/>
                  </a:lnTo>
                  <a:lnTo>
                    <a:pt x="207169" y="404812"/>
                  </a:lnTo>
                  <a:lnTo>
                    <a:pt x="223838" y="283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53">
              <a:extLst>
                <a:ext uri="{FF2B5EF4-FFF2-40B4-BE49-F238E27FC236}">
                  <a16:creationId xmlns:a16="http://schemas.microsoft.com/office/drawing/2014/main" id="{1C540DF3-7E7E-43D7-99FE-709DD63D1753}"/>
                </a:ext>
              </a:extLst>
            </p:cNvPr>
            <p:cNvSpPr/>
            <p:nvPr/>
          </p:nvSpPr>
          <p:spPr>
            <a:xfrm>
              <a:off x="3603625" y="5705476"/>
              <a:ext cx="654050" cy="484187"/>
            </a:xfrm>
            <a:custGeom>
              <a:avLst/>
              <a:gdLst>
                <a:gd name="connsiteX0" fmla="*/ 207169 w 654844"/>
                <a:gd name="connsiteY0" fmla="*/ 52388 h 483394"/>
                <a:gd name="connsiteX1" fmla="*/ 330994 w 654844"/>
                <a:gd name="connsiteY1" fmla="*/ 80963 h 483394"/>
                <a:gd name="connsiteX2" fmla="*/ 428625 w 654844"/>
                <a:gd name="connsiteY2" fmla="*/ 104775 h 483394"/>
                <a:gd name="connsiteX3" fmla="*/ 471488 w 654844"/>
                <a:gd name="connsiteY3" fmla="*/ 111919 h 483394"/>
                <a:gd name="connsiteX4" fmla="*/ 492919 w 654844"/>
                <a:gd name="connsiteY4" fmla="*/ 109538 h 483394"/>
                <a:gd name="connsiteX5" fmla="*/ 523875 w 654844"/>
                <a:gd name="connsiteY5" fmla="*/ 107156 h 483394"/>
                <a:gd name="connsiteX6" fmla="*/ 554832 w 654844"/>
                <a:gd name="connsiteY6" fmla="*/ 97631 h 483394"/>
                <a:gd name="connsiteX7" fmla="*/ 583407 w 654844"/>
                <a:gd name="connsiteY7" fmla="*/ 83344 h 483394"/>
                <a:gd name="connsiteX8" fmla="*/ 609600 w 654844"/>
                <a:gd name="connsiteY8" fmla="*/ 59531 h 483394"/>
                <a:gd name="connsiteX9" fmla="*/ 628650 w 654844"/>
                <a:gd name="connsiteY9" fmla="*/ 40481 h 483394"/>
                <a:gd name="connsiteX10" fmla="*/ 654844 w 654844"/>
                <a:gd name="connsiteY10" fmla="*/ 0 h 483394"/>
                <a:gd name="connsiteX11" fmla="*/ 554832 w 654844"/>
                <a:gd name="connsiteY11" fmla="*/ 483394 h 483394"/>
                <a:gd name="connsiteX12" fmla="*/ 542925 w 654844"/>
                <a:gd name="connsiteY12" fmla="*/ 473869 h 483394"/>
                <a:gd name="connsiteX13" fmla="*/ 521494 w 654844"/>
                <a:gd name="connsiteY13" fmla="*/ 435769 h 483394"/>
                <a:gd name="connsiteX14" fmla="*/ 509588 w 654844"/>
                <a:gd name="connsiteY14" fmla="*/ 407194 h 483394"/>
                <a:gd name="connsiteX15" fmla="*/ 492919 w 654844"/>
                <a:gd name="connsiteY15" fmla="*/ 373856 h 483394"/>
                <a:gd name="connsiteX16" fmla="*/ 481013 w 654844"/>
                <a:gd name="connsiteY16" fmla="*/ 354806 h 483394"/>
                <a:gd name="connsiteX17" fmla="*/ 459582 w 654844"/>
                <a:gd name="connsiteY17" fmla="*/ 323850 h 483394"/>
                <a:gd name="connsiteX18" fmla="*/ 435769 w 654844"/>
                <a:gd name="connsiteY18" fmla="*/ 300038 h 483394"/>
                <a:gd name="connsiteX19" fmla="*/ 423863 w 654844"/>
                <a:gd name="connsiteY19" fmla="*/ 288131 h 483394"/>
                <a:gd name="connsiteX20" fmla="*/ 400050 w 654844"/>
                <a:gd name="connsiteY20" fmla="*/ 269081 h 483394"/>
                <a:gd name="connsiteX21" fmla="*/ 376238 w 654844"/>
                <a:gd name="connsiteY21" fmla="*/ 250031 h 483394"/>
                <a:gd name="connsiteX22" fmla="*/ 338138 w 654844"/>
                <a:gd name="connsiteY22" fmla="*/ 228600 h 483394"/>
                <a:gd name="connsiteX23" fmla="*/ 290513 w 654844"/>
                <a:gd name="connsiteY23" fmla="*/ 200025 h 483394"/>
                <a:gd name="connsiteX24" fmla="*/ 226219 w 654844"/>
                <a:gd name="connsiteY24" fmla="*/ 164306 h 483394"/>
                <a:gd name="connsiteX25" fmla="*/ 126207 w 654844"/>
                <a:gd name="connsiteY25" fmla="*/ 114300 h 483394"/>
                <a:gd name="connsiteX26" fmla="*/ 38100 w 654844"/>
                <a:gd name="connsiteY26" fmla="*/ 73819 h 483394"/>
                <a:gd name="connsiteX27" fmla="*/ 16669 w 654844"/>
                <a:gd name="connsiteY27" fmla="*/ 61913 h 483394"/>
                <a:gd name="connsiteX28" fmla="*/ 4763 w 654844"/>
                <a:gd name="connsiteY28" fmla="*/ 47625 h 483394"/>
                <a:gd name="connsiteX29" fmla="*/ 0 w 654844"/>
                <a:gd name="connsiteY29" fmla="*/ 30956 h 483394"/>
                <a:gd name="connsiteX30" fmla="*/ 4763 w 654844"/>
                <a:gd name="connsiteY30" fmla="*/ 21431 h 483394"/>
                <a:gd name="connsiteX31" fmla="*/ 14288 w 654844"/>
                <a:gd name="connsiteY31" fmla="*/ 16669 h 483394"/>
                <a:gd name="connsiteX32" fmla="*/ 35719 w 654844"/>
                <a:gd name="connsiteY32" fmla="*/ 14288 h 483394"/>
                <a:gd name="connsiteX33" fmla="*/ 97632 w 654844"/>
                <a:gd name="connsiteY33" fmla="*/ 26194 h 483394"/>
                <a:gd name="connsiteX34" fmla="*/ 207169 w 654844"/>
                <a:gd name="connsiteY34" fmla="*/ 52388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483394">
                  <a:moveTo>
                    <a:pt x="207169" y="52388"/>
                  </a:moveTo>
                  <a:lnTo>
                    <a:pt x="330994" y="80963"/>
                  </a:lnTo>
                  <a:lnTo>
                    <a:pt x="428625" y="104775"/>
                  </a:lnTo>
                  <a:lnTo>
                    <a:pt x="471488" y="111919"/>
                  </a:lnTo>
                  <a:lnTo>
                    <a:pt x="492919" y="109538"/>
                  </a:lnTo>
                  <a:lnTo>
                    <a:pt x="523875" y="107156"/>
                  </a:lnTo>
                  <a:lnTo>
                    <a:pt x="554832" y="97631"/>
                  </a:lnTo>
                  <a:lnTo>
                    <a:pt x="583407" y="83344"/>
                  </a:lnTo>
                  <a:lnTo>
                    <a:pt x="609600" y="59531"/>
                  </a:lnTo>
                  <a:lnTo>
                    <a:pt x="628650" y="40481"/>
                  </a:lnTo>
                  <a:lnTo>
                    <a:pt x="654844" y="0"/>
                  </a:lnTo>
                  <a:lnTo>
                    <a:pt x="554832" y="483394"/>
                  </a:lnTo>
                  <a:lnTo>
                    <a:pt x="542925" y="473869"/>
                  </a:lnTo>
                  <a:lnTo>
                    <a:pt x="521494" y="435769"/>
                  </a:lnTo>
                  <a:lnTo>
                    <a:pt x="509588" y="407194"/>
                  </a:lnTo>
                  <a:lnTo>
                    <a:pt x="492919" y="373856"/>
                  </a:lnTo>
                  <a:lnTo>
                    <a:pt x="481013" y="354806"/>
                  </a:lnTo>
                  <a:lnTo>
                    <a:pt x="459582" y="323850"/>
                  </a:lnTo>
                  <a:lnTo>
                    <a:pt x="435769" y="300038"/>
                  </a:lnTo>
                  <a:lnTo>
                    <a:pt x="423863" y="288131"/>
                  </a:lnTo>
                  <a:lnTo>
                    <a:pt x="400050" y="269081"/>
                  </a:lnTo>
                  <a:lnTo>
                    <a:pt x="376238" y="250031"/>
                  </a:lnTo>
                  <a:lnTo>
                    <a:pt x="338138" y="228600"/>
                  </a:lnTo>
                  <a:lnTo>
                    <a:pt x="290513" y="200025"/>
                  </a:lnTo>
                  <a:lnTo>
                    <a:pt x="226219" y="164306"/>
                  </a:lnTo>
                  <a:lnTo>
                    <a:pt x="126207" y="114300"/>
                  </a:lnTo>
                  <a:lnTo>
                    <a:pt x="38100" y="73819"/>
                  </a:lnTo>
                  <a:lnTo>
                    <a:pt x="16669" y="61913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4763" y="21431"/>
                  </a:lnTo>
                  <a:lnTo>
                    <a:pt x="14288" y="16669"/>
                  </a:lnTo>
                  <a:lnTo>
                    <a:pt x="35719" y="14288"/>
                  </a:lnTo>
                  <a:lnTo>
                    <a:pt x="97632" y="26194"/>
                  </a:lnTo>
                  <a:lnTo>
                    <a:pt x="207169" y="523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4">
              <a:extLst>
                <a:ext uri="{FF2B5EF4-FFF2-40B4-BE49-F238E27FC236}">
                  <a16:creationId xmlns:a16="http://schemas.microsoft.com/office/drawing/2014/main" id="{6586B9A1-FEA4-4316-9173-5E9F5A512D20}"/>
                </a:ext>
              </a:extLst>
            </p:cNvPr>
            <p:cNvSpPr/>
            <p:nvPr/>
          </p:nvSpPr>
          <p:spPr>
            <a:xfrm>
              <a:off x="2881313" y="4181476"/>
              <a:ext cx="2189162" cy="1208087"/>
            </a:xfrm>
            <a:custGeom>
              <a:avLst/>
              <a:gdLst>
                <a:gd name="connsiteX0" fmla="*/ 1916906 w 2188368"/>
                <a:gd name="connsiteY0" fmla="*/ 121444 h 1207294"/>
                <a:gd name="connsiteX1" fmla="*/ 1740693 w 2188368"/>
                <a:gd name="connsiteY1" fmla="*/ 211931 h 1207294"/>
                <a:gd name="connsiteX2" fmla="*/ 1562100 w 2188368"/>
                <a:gd name="connsiteY2" fmla="*/ 297656 h 1207294"/>
                <a:gd name="connsiteX3" fmla="*/ 1421606 w 2188368"/>
                <a:gd name="connsiteY3" fmla="*/ 378619 h 1207294"/>
                <a:gd name="connsiteX4" fmla="*/ 1228725 w 2188368"/>
                <a:gd name="connsiteY4" fmla="*/ 471488 h 1207294"/>
                <a:gd name="connsiteX5" fmla="*/ 952500 w 2188368"/>
                <a:gd name="connsiteY5" fmla="*/ 600075 h 1207294"/>
                <a:gd name="connsiteX6" fmla="*/ 664368 w 2188368"/>
                <a:gd name="connsiteY6" fmla="*/ 731044 h 1207294"/>
                <a:gd name="connsiteX7" fmla="*/ 502443 w 2188368"/>
                <a:gd name="connsiteY7" fmla="*/ 804863 h 1207294"/>
                <a:gd name="connsiteX8" fmla="*/ 371475 w 2188368"/>
                <a:gd name="connsiteY8" fmla="*/ 862013 h 1207294"/>
                <a:gd name="connsiteX9" fmla="*/ 311943 w 2188368"/>
                <a:gd name="connsiteY9" fmla="*/ 883444 h 1207294"/>
                <a:gd name="connsiteX10" fmla="*/ 288131 w 2188368"/>
                <a:gd name="connsiteY10" fmla="*/ 888206 h 1207294"/>
                <a:gd name="connsiteX11" fmla="*/ 266700 w 2188368"/>
                <a:gd name="connsiteY11" fmla="*/ 890588 h 1207294"/>
                <a:gd name="connsiteX12" fmla="*/ 242887 w 2188368"/>
                <a:gd name="connsiteY12" fmla="*/ 892969 h 1207294"/>
                <a:gd name="connsiteX13" fmla="*/ 211931 w 2188368"/>
                <a:gd name="connsiteY13" fmla="*/ 888206 h 1207294"/>
                <a:gd name="connsiteX14" fmla="*/ 180975 w 2188368"/>
                <a:gd name="connsiteY14" fmla="*/ 878681 h 1207294"/>
                <a:gd name="connsiteX15" fmla="*/ 152400 w 2188368"/>
                <a:gd name="connsiteY15" fmla="*/ 864394 h 1207294"/>
                <a:gd name="connsiteX16" fmla="*/ 130968 w 2188368"/>
                <a:gd name="connsiteY16" fmla="*/ 847725 h 1207294"/>
                <a:gd name="connsiteX17" fmla="*/ 107156 w 2188368"/>
                <a:gd name="connsiteY17" fmla="*/ 828675 h 1207294"/>
                <a:gd name="connsiteX18" fmla="*/ 85725 w 2188368"/>
                <a:gd name="connsiteY18" fmla="*/ 797719 h 1207294"/>
                <a:gd name="connsiteX19" fmla="*/ 71437 w 2188368"/>
                <a:gd name="connsiteY19" fmla="*/ 781050 h 1207294"/>
                <a:gd name="connsiteX20" fmla="*/ 57150 w 2188368"/>
                <a:gd name="connsiteY20" fmla="*/ 766763 h 1207294"/>
                <a:gd name="connsiteX21" fmla="*/ 40481 w 2188368"/>
                <a:gd name="connsiteY21" fmla="*/ 754856 h 1207294"/>
                <a:gd name="connsiteX22" fmla="*/ 23812 w 2188368"/>
                <a:gd name="connsiteY22" fmla="*/ 752475 h 1207294"/>
                <a:gd name="connsiteX23" fmla="*/ 11906 w 2188368"/>
                <a:gd name="connsiteY23" fmla="*/ 757238 h 1207294"/>
                <a:gd name="connsiteX24" fmla="*/ 2381 w 2188368"/>
                <a:gd name="connsiteY24" fmla="*/ 769144 h 1207294"/>
                <a:gd name="connsiteX25" fmla="*/ 0 w 2188368"/>
                <a:gd name="connsiteY25" fmla="*/ 802481 h 1207294"/>
                <a:gd name="connsiteX26" fmla="*/ 4762 w 2188368"/>
                <a:gd name="connsiteY26" fmla="*/ 842963 h 1207294"/>
                <a:gd name="connsiteX27" fmla="*/ 11906 w 2188368"/>
                <a:gd name="connsiteY27" fmla="*/ 869156 h 1207294"/>
                <a:gd name="connsiteX28" fmla="*/ 42862 w 2188368"/>
                <a:gd name="connsiteY28" fmla="*/ 950119 h 1207294"/>
                <a:gd name="connsiteX29" fmla="*/ 80962 w 2188368"/>
                <a:gd name="connsiteY29" fmla="*/ 1026319 h 1207294"/>
                <a:gd name="connsiteX30" fmla="*/ 104775 w 2188368"/>
                <a:gd name="connsiteY30" fmla="*/ 1069181 h 1207294"/>
                <a:gd name="connsiteX31" fmla="*/ 119062 w 2188368"/>
                <a:gd name="connsiteY31" fmla="*/ 1090613 h 1207294"/>
                <a:gd name="connsiteX32" fmla="*/ 150018 w 2188368"/>
                <a:gd name="connsiteY32" fmla="*/ 1131094 h 1207294"/>
                <a:gd name="connsiteX33" fmla="*/ 173831 w 2188368"/>
                <a:gd name="connsiteY33" fmla="*/ 1154906 h 1207294"/>
                <a:gd name="connsiteX34" fmla="*/ 202406 w 2188368"/>
                <a:gd name="connsiteY34" fmla="*/ 1178719 h 1207294"/>
                <a:gd name="connsiteX35" fmla="*/ 219075 w 2188368"/>
                <a:gd name="connsiteY35" fmla="*/ 1190625 h 1207294"/>
                <a:gd name="connsiteX36" fmla="*/ 245268 w 2188368"/>
                <a:gd name="connsiteY36" fmla="*/ 1202531 h 1207294"/>
                <a:gd name="connsiteX37" fmla="*/ 273843 w 2188368"/>
                <a:gd name="connsiteY37" fmla="*/ 1207294 h 1207294"/>
                <a:gd name="connsiteX38" fmla="*/ 307181 w 2188368"/>
                <a:gd name="connsiteY38" fmla="*/ 1207294 h 1207294"/>
                <a:gd name="connsiteX39" fmla="*/ 335756 w 2188368"/>
                <a:gd name="connsiteY39" fmla="*/ 1200150 h 1207294"/>
                <a:gd name="connsiteX40" fmla="*/ 369093 w 2188368"/>
                <a:gd name="connsiteY40" fmla="*/ 1183481 h 1207294"/>
                <a:gd name="connsiteX41" fmla="*/ 388143 w 2188368"/>
                <a:gd name="connsiteY41" fmla="*/ 1162050 h 1207294"/>
                <a:gd name="connsiteX42" fmla="*/ 426243 w 2188368"/>
                <a:gd name="connsiteY42" fmla="*/ 1128713 h 1207294"/>
                <a:gd name="connsiteX43" fmla="*/ 476250 w 2188368"/>
                <a:gd name="connsiteY43" fmla="*/ 1088231 h 1207294"/>
                <a:gd name="connsiteX44" fmla="*/ 516731 w 2188368"/>
                <a:gd name="connsiteY44" fmla="*/ 1062038 h 1207294"/>
                <a:gd name="connsiteX45" fmla="*/ 661987 w 2188368"/>
                <a:gd name="connsiteY45" fmla="*/ 983456 h 1207294"/>
                <a:gd name="connsiteX46" fmla="*/ 862012 w 2188368"/>
                <a:gd name="connsiteY46" fmla="*/ 869156 h 1207294"/>
                <a:gd name="connsiteX47" fmla="*/ 1069181 w 2188368"/>
                <a:gd name="connsiteY47" fmla="*/ 754856 h 1207294"/>
                <a:gd name="connsiteX48" fmla="*/ 1295400 w 2188368"/>
                <a:gd name="connsiteY48" fmla="*/ 628650 h 1207294"/>
                <a:gd name="connsiteX49" fmla="*/ 1473993 w 2188368"/>
                <a:gd name="connsiteY49" fmla="*/ 531019 h 1207294"/>
                <a:gd name="connsiteX50" fmla="*/ 1750218 w 2188368"/>
                <a:gd name="connsiteY50" fmla="*/ 352425 h 1207294"/>
                <a:gd name="connsiteX51" fmla="*/ 1905000 w 2188368"/>
                <a:gd name="connsiteY51" fmla="*/ 245269 h 1207294"/>
                <a:gd name="connsiteX52" fmla="*/ 2107406 w 2188368"/>
                <a:gd name="connsiteY52" fmla="*/ 100013 h 1207294"/>
                <a:gd name="connsiteX53" fmla="*/ 2145506 w 2188368"/>
                <a:gd name="connsiteY53" fmla="*/ 73819 h 1207294"/>
                <a:gd name="connsiteX54" fmla="*/ 2162175 w 2188368"/>
                <a:gd name="connsiteY54" fmla="*/ 59531 h 1207294"/>
                <a:gd name="connsiteX55" fmla="*/ 2176462 w 2188368"/>
                <a:gd name="connsiteY55" fmla="*/ 42863 h 1207294"/>
                <a:gd name="connsiteX56" fmla="*/ 2185987 w 2188368"/>
                <a:gd name="connsiteY56" fmla="*/ 26194 h 1207294"/>
                <a:gd name="connsiteX57" fmla="*/ 2188368 w 2188368"/>
                <a:gd name="connsiteY57" fmla="*/ 16669 h 1207294"/>
                <a:gd name="connsiteX58" fmla="*/ 2185987 w 2188368"/>
                <a:gd name="connsiteY58" fmla="*/ 9525 h 1207294"/>
                <a:gd name="connsiteX59" fmla="*/ 2181225 w 2188368"/>
                <a:gd name="connsiteY59" fmla="*/ 2381 h 1207294"/>
                <a:gd name="connsiteX60" fmla="*/ 2174081 w 2188368"/>
                <a:gd name="connsiteY60" fmla="*/ 0 h 1207294"/>
                <a:gd name="connsiteX61" fmla="*/ 2155031 w 2188368"/>
                <a:gd name="connsiteY61" fmla="*/ 0 h 1207294"/>
                <a:gd name="connsiteX62" fmla="*/ 2131218 w 2188368"/>
                <a:gd name="connsiteY62" fmla="*/ 4763 h 1207294"/>
                <a:gd name="connsiteX63" fmla="*/ 2102643 w 2188368"/>
                <a:gd name="connsiteY63" fmla="*/ 19050 h 1207294"/>
                <a:gd name="connsiteX64" fmla="*/ 2014537 w 2188368"/>
                <a:gd name="connsiteY64" fmla="*/ 69056 h 1207294"/>
                <a:gd name="connsiteX65" fmla="*/ 1916906 w 2188368"/>
                <a:gd name="connsiteY65" fmla="*/ 12144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88368" h="1207294">
                  <a:moveTo>
                    <a:pt x="1916906" y="121444"/>
                  </a:moveTo>
                  <a:lnTo>
                    <a:pt x="1740693" y="211931"/>
                  </a:lnTo>
                  <a:lnTo>
                    <a:pt x="1562100" y="297656"/>
                  </a:lnTo>
                  <a:lnTo>
                    <a:pt x="1421606" y="378619"/>
                  </a:lnTo>
                  <a:lnTo>
                    <a:pt x="1228725" y="471488"/>
                  </a:lnTo>
                  <a:lnTo>
                    <a:pt x="952500" y="600075"/>
                  </a:lnTo>
                  <a:lnTo>
                    <a:pt x="664368" y="731044"/>
                  </a:lnTo>
                  <a:lnTo>
                    <a:pt x="502443" y="804863"/>
                  </a:lnTo>
                  <a:lnTo>
                    <a:pt x="371475" y="862013"/>
                  </a:lnTo>
                  <a:lnTo>
                    <a:pt x="311943" y="883444"/>
                  </a:lnTo>
                  <a:lnTo>
                    <a:pt x="288131" y="888206"/>
                  </a:lnTo>
                  <a:lnTo>
                    <a:pt x="266700" y="890588"/>
                  </a:lnTo>
                  <a:lnTo>
                    <a:pt x="242887" y="892969"/>
                  </a:lnTo>
                  <a:lnTo>
                    <a:pt x="211931" y="888206"/>
                  </a:lnTo>
                  <a:lnTo>
                    <a:pt x="180975" y="878681"/>
                  </a:lnTo>
                  <a:lnTo>
                    <a:pt x="152400" y="864394"/>
                  </a:lnTo>
                  <a:lnTo>
                    <a:pt x="130968" y="847725"/>
                  </a:lnTo>
                  <a:lnTo>
                    <a:pt x="107156" y="828675"/>
                  </a:lnTo>
                  <a:lnTo>
                    <a:pt x="85725" y="797719"/>
                  </a:lnTo>
                  <a:lnTo>
                    <a:pt x="71437" y="781050"/>
                  </a:lnTo>
                  <a:lnTo>
                    <a:pt x="57150" y="766763"/>
                  </a:lnTo>
                  <a:lnTo>
                    <a:pt x="40481" y="754856"/>
                  </a:lnTo>
                  <a:lnTo>
                    <a:pt x="23812" y="752475"/>
                  </a:lnTo>
                  <a:lnTo>
                    <a:pt x="11906" y="757238"/>
                  </a:lnTo>
                  <a:lnTo>
                    <a:pt x="2381" y="769144"/>
                  </a:lnTo>
                  <a:lnTo>
                    <a:pt x="0" y="802481"/>
                  </a:lnTo>
                  <a:lnTo>
                    <a:pt x="4762" y="842963"/>
                  </a:lnTo>
                  <a:lnTo>
                    <a:pt x="11906" y="869156"/>
                  </a:lnTo>
                  <a:lnTo>
                    <a:pt x="42862" y="950119"/>
                  </a:lnTo>
                  <a:lnTo>
                    <a:pt x="80962" y="1026319"/>
                  </a:lnTo>
                  <a:lnTo>
                    <a:pt x="104775" y="1069181"/>
                  </a:lnTo>
                  <a:lnTo>
                    <a:pt x="119062" y="1090613"/>
                  </a:lnTo>
                  <a:lnTo>
                    <a:pt x="150018" y="1131094"/>
                  </a:lnTo>
                  <a:lnTo>
                    <a:pt x="173831" y="1154906"/>
                  </a:lnTo>
                  <a:lnTo>
                    <a:pt x="202406" y="1178719"/>
                  </a:lnTo>
                  <a:lnTo>
                    <a:pt x="219075" y="1190625"/>
                  </a:lnTo>
                  <a:lnTo>
                    <a:pt x="245268" y="1202531"/>
                  </a:lnTo>
                  <a:lnTo>
                    <a:pt x="273843" y="1207294"/>
                  </a:lnTo>
                  <a:lnTo>
                    <a:pt x="307181" y="1207294"/>
                  </a:lnTo>
                  <a:lnTo>
                    <a:pt x="335756" y="1200150"/>
                  </a:lnTo>
                  <a:lnTo>
                    <a:pt x="369093" y="1183481"/>
                  </a:lnTo>
                  <a:lnTo>
                    <a:pt x="388143" y="1162050"/>
                  </a:lnTo>
                  <a:lnTo>
                    <a:pt x="426243" y="1128713"/>
                  </a:lnTo>
                  <a:lnTo>
                    <a:pt x="476250" y="1088231"/>
                  </a:lnTo>
                  <a:lnTo>
                    <a:pt x="516731" y="1062038"/>
                  </a:lnTo>
                  <a:lnTo>
                    <a:pt x="661987" y="983456"/>
                  </a:lnTo>
                  <a:lnTo>
                    <a:pt x="862012" y="869156"/>
                  </a:lnTo>
                  <a:lnTo>
                    <a:pt x="1069181" y="754856"/>
                  </a:lnTo>
                  <a:lnTo>
                    <a:pt x="1295400" y="628650"/>
                  </a:lnTo>
                  <a:lnTo>
                    <a:pt x="1473993" y="531019"/>
                  </a:lnTo>
                  <a:lnTo>
                    <a:pt x="1750218" y="352425"/>
                  </a:lnTo>
                  <a:lnTo>
                    <a:pt x="1905000" y="245269"/>
                  </a:lnTo>
                  <a:lnTo>
                    <a:pt x="2107406" y="100013"/>
                  </a:lnTo>
                  <a:lnTo>
                    <a:pt x="2145506" y="73819"/>
                  </a:lnTo>
                  <a:lnTo>
                    <a:pt x="2162175" y="59531"/>
                  </a:lnTo>
                  <a:lnTo>
                    <a:pt x="2176462" y="42863"/>
                  </a:lnTo>
                  <a:lnTo>
                    <a:pt x="2185987" y="26194"/>
                  </a:lnTo>
                  <a:lnTo>
                    <a:pt x="2188368" y="16669"/>
                  </a:lnTo>
                  <a:lnTo>
                    <a:pt x="2185987" y="9525"/>
                  </a:lnTo>
                  <a:lnTo>
                    <a:pt x="2181225" y="2381"/>
                  </a:lnTo>
                  <a:lnTo>
                    <a:pt x="2174081" y="0"/>
                  </a:lnTo>
                  <a:lnTo>
                    <a:pt x="2155031" y="0"/>
                  </a:lnTo>
                  <a:lnTo>
                    <a:pt x="2131218" y="4763"/>
                  </a:lnTo>
                  <a:lnTo>
                    <a:pt x="2102643" y="19050"/>
                  </a:lnTo>
                  <a:lnTo>
                    <a:pt x="2014537" y="69056"/>
                  </a:lnTo>
                  <a:lnTo>
                    <a:pt x="1916906" y="1214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6">
              <a:extLst>
                <a:ext uri="{FF2B5EF4-FFF2-40B4-BE49-F238E27FC236}">
                  <a16:creationId xmlns:a16="http://schemas.microsoft.com/office/drawing/2014/main" id="{2E4B159E-E1BF-4822-B6C6-577DB97DCCA6}"/>
                </a:ext>
              </a:extLst>
            </p:cNvPr>
            <p:cNvSpPr/>
            <p:nvPr/>
          </p:nvSpPr>
          <p:spPr>
            <a:xfrm rot="16200000">
              <a:off x="4547394" y="2826544"/>
              <a:ext cx="4105275" cy="2189163"/>
            </a:xfrm>
            <a:custGeom>
              <a:avLst/>
              <a:gdLst>
                <a:gd name="connsiteX0" fmla="*/ 2416152 w 4104788"/>
                <a:gd name="connsiteY0" fmla="*/ 170198 h 2189220"/>
                <a:gd name="connsiteX1" fmla="*/ 2739863 w 4104788"/>
                <a:gd name="connsiteY1" fmla="*/ 176873 h 2189220"/>
                <a:gd name="connsiteX2" fmla="*/ 3023527 w 4104788"/>
                <a:gd name="connsiteY2" fmla="*/ 183547 h 2189220"/>
                <a:gd name="connsiteX3" fmla="*/ 3270482 w 4104788"/>
                <a:gd name="connsiteY3" fmla="*/ 186884 h 2189220"/>
                <a:gd name="connsiteX4" fmla="*/ 3574170 w 4104788"/>
                <a:gd name="connsiteY4" fmla="*/ 193559 h 2189220"/>
                <a:gd name="connsiteX5" fmla="*/ 3614216 w 4104788"/>
                <a:gd name="connsiteY5" fmla="*/ 196896 h 2189220"/>
                <a:gd name="connsiteX6" fmla="*/ 3687635 w 4104788"/>
                <a:gd name="connsiteY6" fmla="*/ 200233 h 2189220"/>
                <a:gd name="connsiteX7" fmla="*/ 3764391 w 4104788"/>
                <a:gd name="connsiteY7" fmla="*/ 200233 h 2189220"/>
                <a:gd name="connsiteX8" fmla="*/ 3811113 w 4104788"/>
                <a:gd name="connsiteY8" fmla="*/ 193559 h 2189220"/>
                <a:gd name="connsiteX9" fmla="*/ 3871183 w 4104788"/>
                <a:gd name="connsiteY9" fmla="*/ 176873 h 2189220"/>
                <a:gd name="connsiteX10" fmla="*/ 3897880 w 4104788"/>
                <a:gd name="connsiteY10" fmla="*/ 163524 h 2189220"/>
                <a:gd name="connsiteX11" fmla="*/ 3931253 w 4104788"/>
                <a:gd name="connsiteY11" fmla="*/ 136826 h 2189220"/>
                <a:gd name="connsiteX12" fmla="*/ 3994660 w 4104788"/>
                <a:gd name="connsiteY12" fmla="*/ 73419 h 2189220"/>
                <a:gd name="connsiteX13" fmla="*/ 4041381 w 4104788"/>
                <a:gd name="connsiteY13" fmla="*/ 16686 h 2189220"/>
                <a:gd name="connsiteX14" fmla="*/ 4064742 w 4104788"/>
                <a:gd name="connsiteY14" fmla="*/ 3337 h 2189220"/>
                <a:gd name="connsiteX15" fmla="*/ 4081428 w 4104788"/>
                <a:gd name="connsiteY15" fmla="*/ 0 h 2189220"/>
                <a:gd name="connsiteX16" fmla="*/ 4088102 w 4104788"/>
                <a:gd name="connsiteY16" fmla="*/ 0 h 2189220"/>
                <a:gd name="connsiteX17" fmla="*/ 4094777 w 4104788"/>
                <a:gd name="connsiteY17" fmla="*/ 3337 h 2189220"/>
                <a:gd name="connsiteX18" fmla="*/ 4101451 w 4104788"/>
                <a:gd name="connsiteY18" fmla="*/ 6674 h 2189220"/>
                <a:gd name="connsiteX19" fmla="*/ 4104788 w 4104788"/>
                <a:gd name="connsiteY19" fmla="*/ 23360 h 2189220"/>
                <a:gd name="connsiteX20" fmla="*/ 4101451 w 4104788"/>
                <a:gd name="connsiteY20" fmla="*/ 60070 h 2189220"/>
                <a:gd name="connsiteX21" fmla="*/ 4084765 w 4104788"/>
                <a:gd name="connsiteY21" fmla="*/ 120140 h 2189220"/>
                <a:gd name="connsiteX22" fmla="*/ 4048056 w 4104788"/>
                <a:gd name="connsiteY22" fmla="*/ 210245 h 2189220"/>
                <a:gd name="connsiteX23" fmla="*/ 4004672 w 4104788"/>
                <a:gd name="connsiteY23" fmla="*/ 280327 h 2189220"/>
                <a:gd name="connsiteX24" fmla="*/ 3934590 w 4104788"/>
                <a:gd name="connsiteY24" fmla="*/ 380443 h 2189220"/>
                <a:gd name="connsiteX25" fmla="*/ 3894543 w 4104788"/>
                <a:gd name="connsiteY25" fmla="*/ 433839 h 2189220"/>
                <a:gd name="connsiteX26" fmla="*/ 3857834 w 4104788"/>
                <a:gd name="connsiteY26" fmla="*/ 480560 h 2189220"/>
                <a:gd name="connsiteX27" fmla="*/ 3827799 w 4104788"/>
                <a:gd name="connsiteY27" fmla="*/ 510595 h 2189220"/>
                <a:gd name="connsiteX28" fmla="*/ 3797764 w 4104788"/>
                <a:gd name="connsiteY28" fmla="*/ 533956 h 2189220"/>
                <a:gd name="connsiteX29" fmla="*/ 3774403 w 4104788"/>
                <a:gd name="connsiteY29" fmla="*/ 547305 h 2189220"/>
                <a:gd name="connsiteX30" fmla="*/ 3747705 w 4104788"/>
                <a:gd name="connsiteY30" fmla="*/ 557316 h 2189220"/>
                <a:gd name="connsiteX31" fmla="*/ 3734356 w 4104788"/>
                <a:gd name="connsiteY31" fmla="*/ 557316 h 2189220"/>
                <a:gd name="connsiteX32" fmla="*/ 3721007 w 4104788"/>
                <a:gd name="connsiteY32" fmla="*/ 557316 h 2189220"/>
                <a:gd name="connsiteX33" fmla="*/ 3697647 w 4104788"/>
                <a:gd name="connsiteY33" fmla="*/ 547305 h 2189220"/>
                <a:gd name="connsiteX34" fmla="*/ 3674286 w 4104788"/>
                <a:gd name="connsiteY34" fmla="*/ 523944 h 2189220"/>
                <a:gd name="connsiteX35" fmla="*/ 3664275 w 4104788"/>
                <a:gd name="connsiteY35" fmla="*/ 510595 h 2189220"/>
                <a:gd name="connsiteX36" fmla="*/ 3644251 w 4104788"/>
                <a:gd name="connsiteY36" fmla="*/ 500584 h 2189220"/>
                <a:gd name="connsiteX37" fmla="*/ 3577507 w 4104788"/>
                <a:gd name="connsiteY37" fmla="*/ 480560 h 2189220"/>
                <a:gd name="connsiteX38" fmla="*/ 3450692 w 4104788"/>
                <a:gd name="connsiteY38" fmla="*/ 457200 h 2189220"/>
                <a:gd name="connsiteX39" fmla="*/ 3257133 w 4104788"/>
                <a:gd name="connsiteY39" fmla="*/ 430502 h 2189220"/>
                <a:gd name="connsiteX40" fmla="*/ 3023527 w 4104788"/>
                <a:gd name="connsiteY40" fmla="*/ 400467 h 2189220"/>
                <a:gd name="connsiteX41" fmla="*/ 2673118 w 4104788"/>
                <a:gd name="connsiteY41" fmla="*/ 367094 h 2189220"/>
                <a:gd name="connsiteX42" fmla="*/ 2419489 w 4104788"/>
                <a:gd name="connsiteY42" fmla="*/ 350408 h 2189220"/>
                <a:gd name="connsiteX43" fmla="*/ 2182546 w 4104788"/>
                <a:gd name="connsiteY43" fmla="*/ 343734 h 2189220"/>
                <a:gd name="connsiteX44" fmla="*/ 1915568 w 4104788"/>
                <a:gd name="connsiteY44" fmla="*/ 337059 h 2189220"/>
                <a:gd name="connsiteX45" fmla="*/ 1711997 w 4104788"/>
                <a:gd name="connsiteY45" fmla="*/ 333722 h 2189220"/>
                <a:gd name="connsiteX46" fmla="*/ 1431670 w 4104788"/>
                <a:gd name="connsiteY46" fmla="*/ 330385 h 2189220"/>
                <a:gd name="connsiteX47" fmla="*/ 1154680 w 4104788"/>
                <a:gd name="connsiteY47" fmla="*/ 330385 h 2189220"/>
                <a:gd name="connsiteX48" fmla="*/ 947772 w 4104788"/>
                <a:gd name="connsiteY48" fmla="*/ 330385 h 2189220"/>
                <a:gd name="connsiteX49" fmla="*/ 727515 w 4104788"/>
                <a:gd name="connsiteY49" fmla="*/ 330385 h 2189220"/>
                <a:gd name="connsiteX50" fmla="*/ 630736 w 4104788"/>
                <a:gd name="connsiteY50" fmla="*/ 333722 h 2189220"/>
                <a:gd name="connsiteX51" fmla="*/ 570666 w 4104788"/>
                <a:gd name="connsiteY51" fmla="*/ 340397 h 2189220"/>
                <a:gd name="connsiteX52" fmla="*/ 520607 w 4104788"/>
                <a:gd name="connsiteY52" fmla="*/ 347071 h 2189220"/>
                <a:gd name="connsiteX53" fmla="*/ 460537 w 4104788"/>
                <a:gd name="connsiteY53" fmla="*/ 360420 h 2189220"/>
                <a:gd name="connsiteX54" fmla="*/ 423828 w 4104788"/>
                <a:gd name="connsiteY54" fmla="*/ 373769 h 2189220"/>
                <a:gd name="connsiteX55" fmla="*/ 377107 w 4104788"/>
                <a:gd name="connsiteY55" fmla="*/ 397129 h 2189220"/>
                <a:gd name="connsiteX56" fmla="*/ 343734 w 4104788"/>
                <a:gd name="connsiteY56" fmla="*/ 427165 h 2189220"/>
                <a:gd name="connsiteX57" fmla="*/ 313699 w 4104788"/>
                <a:gd name="connsiteY57" fmla="*/ 460537 h 2189220"/>
                <a:gd name="connsiteX58" fmla="*/ 297013 w 4104788"/>
                <a:gd name="connsiteY58" fmla="*/ 487235 h 2189220"/>
                <a:gd name="connsiteX59" fmla="*/ 273653 w 4104788"/>
                <a:gd name="connsiteY59" fmla="*/ 530619 h 2189220"/>
                <a:gd name="connsiteX60" fmla="*/ 253629 w 4104788"/>
                <a:gd name="connsiteY60" fmla="*/ 577340 h 2189220"/>
                <a:gd name="connsiteX61" fmla="*/ 240280 w 4104788"/>
                <a:gd name="connsiteY61" fmla="*/ 647421 h 2189220"/>
                <a:gd name="connsiteX62" fmla="*/ 230269 w 4104788"/>
                <a:gd name="connsiteY62" fmla="*/ 747538 h 2189220"/>
                <a:gd name="connsiteX63" fmla="*/ 223594 w 4104788"/>
                <a:gd name="connsiteY63" fmla="*/ 884365 h 2189220"/>
                <a:gd name="connsiteX64" fmla="*/ 223594 w 4104788"/>
                <a:gd name="connsiteY64" fmla="*/ 1061238 h 2189220"/>
                <a:gd name="connsiteX65" fmla="*/ 233606 w 4104788"/>
                <a:gd name="connsiteY65" fmla="*/ 1221424 h 2189220"/>
                <a:gd name="connsiteX66" fmla="*/ 240280 w 4104788"/>
                <a:gd name="connsiteY66" fmla="*/ 1354913 h 2189220"/>
                <a:gd name="connsiteX67" fmla="*/ 256967 w 4104788"/>
                <a:gd name="connsiteY67" fmla="*/ 1521775 h 2189220"/>
                <a:gd name="connsiteX68" fmla="*/ 287002 w 4104788"/>
                <a:gd name="connsiteY68" fmla="*/ 2112464 h 2189220"/>
                <a:gd name="connsiteX69" fmla="*/ 266978 w 4104788"/>
                <a:gd name="connsiteY69" fmla="*/ 2142499 h 2189220"/>
                <a:gd name="connsiteX70" fmla="*/ 240280 w 4104788"/>
                <a:gd name="connsiteY70" fmla="*/ 2172534 h 2189220"/>
                <a:gd name="connsiteX71" fmla="*/ 216920 w 4104788"/>
                <a:gd name="connsiteY71" fmla="*/ 2185883 h 2189220"/>
                <a:gd name="connsiteX72" fmla="*/ 190222 w 4104788"/>
                <a:gd name="connsiteY72" fmla="*/ 2189220 h 2189220"/>
                <a:gd name="connsiteX73" fmla="*/ 173536 w 4104788"/>
                <a:gd name="connsiteY73" fmla="*/ 2185883 h 2189220"/>
                <a:gd name="connsiteX74" fmla="*/ 150175 w 4104788"/>
                <a:gd name="connsiteY74" fmla="*/ 2175871 h 2189220"/>
                <a:gd name="connsiteX75" fmla="*/ 136826 w 4104788"/>
                <a:gd name="connsiteY75" fmla="*/ 2162522 h 2189220"/>
                <a:gd name="connsiteX76" fmla="*/ 116803 w 4104788"/>
                <a:gd name="connsiteY76" fmla="*/ 2145836 h 2189220"/>
                <a:gd name="connsiteX77" fmla="*/ 90105 w 4104788"/>
                <a:gd name="connsiteY77" fmla="*/ 2109127 h 2189220"/>
                <a:gd name="connsiteX78" fmla="*/ 76756 w 4104788"/>
                <a:gd name="connsiteY78" fmla="*/ 2079092 h 2189220"/>
                <a:gd name="connsiteX79" fmla="*/ 60070 w 4104788"/>
                <a:gd name="connsiteY79" fmla="*/ 2039045 h 2189220"/>
                <a:gd name="connsiteX80" fmla="*/ 43384 w 4104788"/>
                <a:gd name="connsiteY80" fmla="*/ 1975638 h 2189220"/>
                <a:gd name="connsiteX81" fmla="*/ 30035 w 4104788"/>
                <a:gd name="connsiteY81" fmla="*/ 1908893 h 2189220"/>
                <a:gd name="connsiteX82" fmla="*/ 20024 w 4104788"/>
                <a:gd name="connsiteY82" fmla="*/ 1828800 h 2189220"/>
                <a:gd name="connsiteX83" fmla="*/ 6675 w 4104788"/>
                <a:gd name="connsiteY83" fmla="*/ 1625229 h 2189220"/>
                <a:gd name="connsiteX84" fmla="*/ 3337 w 4104788"/>
                <a:gd name="connsiteY84" fmla="*/ 1491740 h 2189220"/>
                <a:gd name="connsiteX85" fmla="*/ 0 w 4104788"/>
                <a:gd name="connsiteY85" fmla="*/ 1271483 h 2189220"/>
                <a:gd name="connsiteX86" fmla="*/ 3337 w 4104788"/>
                <a:gd name="connsiteY86" fmla="*/ 1037877 h 2189220"/>
                <a:gd name="connsiteX87" fmla="*/ 10012 w 4104788"/>
                <a:gd name="connsiteY87" fmla="*/ 891039 h 2189220"/>
                <a:gd name="connsiteX88" fmla="*/ 20024 w 4104788"/>
                <a:gd name="connsiteY88" fmla="*/ 747538 h 2189220"/>
                <a:gd name="connsiteX89" fmla="*/ 36710 w 4104788"/>
                <a:gd name="connsiteY89" fmla="*/ 620724 h 2189220"/>
                <a:gd name="connsiteX90" fmla="*/ 53396 w 4104788"/>
                <a:gd name="connsiteY90" fmla="*/ 533956 h 2189220"/>
                <a:gd name="connsiteX91" fmla="*/ 76756 w 4104788"/>
                <a:gd name="connsiteY91" fmla="*/ 453862 h 2189220"/>
                <a:gd name="connsiteX92" fmla="*/ 93442 w 4104788"/>
                <a:gd name="connsiteY92" fmla="*/ 410478 h 2189220"/>
                <a:gd name="connsiteX93" fmla="*/ 116803 w 4104788"/>
                <a:gd name="connsiteY93" fmla="*/ 370432 h 2189220"/>
                <a:gd name="connsiteX94" fmla="*/ 143501 w 4104788"/>
                <a:gd name="connsiteY94" fmla="*/ 333722 h 2189220"/>
                <a:gd name="connsiteX95" fmla="*/ 160187 w 4104788"/>
                <a:gd name="connsiteY95" fmla="*/ 310362 h 2189220"/>
                <a:gd name="connsiteX96" fmla="*/ 193559 w 4104788"/>
                <a:gd name="connsiteY96" fmla="*/ 276989 h 2189220"/>
                <a:gd name="connsiteX97" fmla="*/ 233606 w 4104788"/>
                <a:gd name="connsiteY97" fmla="*/ 246954 h 2189220"/>
                <a:gd name="connsiteX98" fmla="*/ 287002 w 4104788"/>
                <a:gd name="connsiteY98" fmla="*/ 213582 h 2189220"/>
                <a:gd name="connsiteX99" fmla="*/ 327048 w 4104788"/>
                <a:gd name="connsiteY99" fmla="*/ 193559 h 2189220"/>
                <a:gd name="connsiteX100" fmla="*/ 373770 w 4104788"/>
                <a:gd name="connsiteY100" fmla="*/ 173535 h 2189220"/>
                <a:gd name="connsiteX101" fmla="*/ 443851 w 4104788"/>
                <a:gd name="connsiteY101" fmla="*/ 156849 h 2189220"/>
                <a:gd name="connsiteX102" fmla="*/ 503921 w 4104788"/>
                <a:gd name="connsiteY102" fmla="*/ 146838 h 2189220"/>
                <a:gd name="connsiteX103" fmla="*/ 580678 w 4104788"/>
                <a:gd name="connsiteY103" fmla="*/ 136826 h 2189220"/>
                <a:gd name="connsiteX104" fmla="*/ 680794 w 4104788"/>
                <a:gd name="connsiteY104" fmla="*/ 130151 h 2189220"/>
                <a:gd name="connsiteX105" fmla="*/ 824295 w 4104788"/>
                <a:gd name="connsiteY105" fmla="*/ 126814 h 2189220"/>
                <a:gd name="connsiteX106" fmla="*/ 1117971 w 4104788"/>
                <a:gd name="connsiteY106" fmla="*/ 136826 h 2189220"/>
                <a:gd name="connsiteX107" fmla="*/ 1548473 w 4104788"/>
                <a:gd name="connsiteY107" fmla="*/ 146838 h 2189220"/>
                <a:gd name="connsiteX108" fmla="*/ 2045720 w 4104788"/>
                <a:gd name="connsiteY108" fmla="*/ 163524 h 2189220"/>
                <a:gd name="connsiteX109" fmla="*/ 2416152 w 4104788"/>
                <a:gd name="connsiteY109" fmla="*/ 170198 h 218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104788" h="2189220">
                  <a:moveTo>
                    <a:pt x="2416152" y="170198"/>
                  </a:moveTo>
                  <a:lnTo>
                    <a:pt x="2739863" y="176873"/>
                  </a:lnTo>
                  <a:lnTo>
                    <a:pt x="3023527" y="183547"/>
                  </a:lnTo>
                  <a:lnTo>
                    <a:pt x="3270482" y="186884"/>
                  </a:lnTo>
                  <a:lnTo>
                    <a:pt x="3574170" y="193559"/>
                  </a:lnTo>
                  <a:lnTo>
                    <a:pt x="3614216" y="196896"/>
                  </a:lnTo>
                  <a:lnTo>
                    <a:pt x="3687635" y="200233"/>
                  </a:lnTo>
                  <a:lnTo>
                    <a:pt x="3764391" y="200233"/>
                  </a:lnTo>
                  <a:lnTo>
                    <a:pt x="3811113" y="193559"/>
                  </a:lnTo>
                  <a:lnTo>
                    <a:pt x="3871183" y="176873"/>
                  </a:lnTo>
                  <a:lnTo>
                    <a:pt x="3897880" y="163524"/>
                  </a:lnTo>
                  <a:lnTo>
                    <a:pt x="3931253" y="136826"/>
                  </a:lnTo>
                  <a:lnTo>
                    <a:pt x="3994660" y="73419"/>
                  </a:lnTo>
                  <a:lnTo>
                    <a:pt x="4041381" y="16686"/>
                  </a:lnTo>
                  <a:lnTo>
                    <a:pt x="4064742" y="3337"/>
                  </a:lnTo>
                  <a:lnTo>
                    <a:pt x="4081428" y="0"/>
                  </a:lnTo>
                  <a:lnTo>
                    <a:pt x="4088102" y="0"/>
                  </a:lnTo>
                  <a:lnTo>
                    <a:pt x="4094777" y="3337"/>
                  </a:lnTo>
                  <a:lnTo>
                    <a:pt x="4101451" y="6674"/>
                  </a:lnTo>
                  <a:lnTo>
                    <a:pt x="4104788" y="23360"/>
                  </a:lnTo>
                  <a:lnTo>
                    <a:pt x="4101451" y="60070"/>
                  </a:lnTo>
                  <a:lnTo>
                    <a:pt x="4084765" y="120140"/>
                  </a:lnTo>
                  <a:lnTo>
                    <a:pt x="4048056" y="210245"/>
                  </a:lnTo>
                  <a:lnTo>
                    <a:pt x="4004672" y="280327"/>
                  </a:lnTo>
                  <a:lnTo>
                    <a:pt x="3934590" y="380443"/>
                  </a:lnTo>
                  <a:lnTo>
                    <a:pt x="3894543" y="433839"/>
                  </a:lnTo>
                  <a:lnTo>
                    <a:pt x="3857834" y="480560"/>
                  </a:lnTo>
                  <a:lnTo>
                    <a:pt x="3827799" y="510595"/>
                  </a:lnTo>
                  <a:lnTo>
                    <a:pt x="3797764" y="533956"/>
                  </a:lnTo>
                  <a:lnTo>
                    <a:pt x="3774403" y="547305"/>
                  </a:lnTo>
                  <a:lnTo>
                    <a:pt x="3747705" y="557316"/>
                  </a:lnTo>
                  <a:lnTo>
                    <a:pt x="3734356" y="557316"/>
                  </a:lnTo>
                  <a:lnTo>
                    <a:pt x="3721007" y="557316"/>
                  </a:lnTo>
                  <a:lnTo>
                    <a:pt x="3697647" y="547305"/>
                  </a:lnTo>
                  <a:lnTo>
                    <a:pt x="3674286" y="523944"/>
                  </a:lnTo>
                  <a:lnTo>
                    <a:pt x="3664275" y="510595"/>
                  </a:lnTo>
                  <a:lnTo>
                    <a:pt x="3644251" y="500584"/>
                  </a:lnTo>
                  <a:lnTo>
                    <a:pt x="3577507" y="480560"/>
                  </a:lnTo>
                  <a:lnTo>
                    <a:pt x="3450692" y="457200"/>
                  </a:lnTo>
                  <a:lnTo>
                    <a:pt x="3257133" y="430502"/>
                  </a:lnTo>
                  <a:lnTo>
                    <a:pt x="3023527" y="400467"/>
                  </a:lnTo>
                  <a:lnTo>
                    <a:pt x="2673118" y="367094"/>
                  </a:lnTo>
                  <a:lnTo>
                    <a:pt x="2419489" y="350408"/>
                  </a:lnTo>
                  <a:lnTo>
                    <a:pt x="2182546" y="343734"/>
                  </a:lnTo>
                  <a:lnTo>
                    <a:pt x="1915568" y="337059"/>
                  </a:lnTo>
                  <a:lnTo>
                    <a:pt x="1711997" y="333722"/>
                  </a:lnTo>
                  <a:lnTo>
                    <a:pt x="1431670" y="330385"/>
                  </a:lnTo>
                  <a:lnTo>
                    <a:pt x="1154680" y="330385"/>
                  </a:lnTo>
                  <a:lnTo>
                    <a:pt x="947772" y="330385"/>
                  </a:lnTo>
                  <a:lnTo>
                    <a:pt x="727515" y="330385"/>
                  </a:lnTo>
                  <a:lnTo>
                    <a:pt x="630736" y="333722"/>
                  </a:lnTo>
                  <a:lnTo>
                    <a:pt x="570666" y="340397"/>
                  </a:lnTo>
                  <a:lnTo>
                    <a:pt x="520607" y="347071"/>
                  </a:lnTo>
                  <a:lnTo>
                    <a:pt x="460537" y="360420"/>
                  </a:lnTo>
                  <a:lnTo>
                    <a:pt x="423828" y="373769"/>
                  </a:lnTo>
                  <a:lnTo>
                    <a:pt x="377107" y="397129"/>
                  </a:lnTo>
                  <a:lnTo>
                    <a:pt x="343734" y="427165"/>
                  </a:lnTo>
                  <a:lnTo>
                    <a:pt x="313699" y="460537"/>
                  </a:lnTo>
                  <a:lnTo>
                    <a:pt x="297013" y="487235"/>
                  </a:lnTo>
                  <a:lnTo>
                    <a:pt x="273653" y="530619"/>
                  </a:lnTo>
                  <a:lnTo>
                    <a:pt x="253629" y="577340"/>
                  </a:lnTo>
                  <a:lnTo>
                    <a:pt x="240280" y="647421"/>
                  </a:lnTo>
                  <a:lnTo>
                    <a:pt x="230269" y="747538"/>
                  </a:lnTo>
                  <a:lnTo>
                    <a:pt x="223594" y="884365"/>
                  </a:lnTo>
                  <a:lnTo>
                    <a:pt x="223594" y="1061238"/>
                  </a:lnTo>
                  <a:lnTo>
                    <a:pt x="233606" y="1221424"/>
                  </a:lnTo>
                  <a:lnTo>
                    <a:pt x="240280" y="1354913"/>
                  </a:lnTo>
                  <a:lnTo>
                    <a:pt x="256967" y="1521775"/>
                  </a:lnTo>
                  <a:lnTo>
                    <a:pt x="287002" y="2112464"/>
                  </a:lnTo>
                  <a:lnTo>
                    <a:pt x="266978" y="2142499"/>
                  </a:lnTo>
                  <a:lnTo>
                    <a:pt x="240280" y="2172534"/>
                  </a:lnTo>
                  <a:lnTo>
                    <a:pt x="216920" y="2185883"/>
                  </a:lnTo>
                  <a:lnTo>
                    <a:pt x="190222" y="2189220"/>
                  </a:lnTo>
                  <a:lnTo>
                    <a:pt x="173536" y="2185883"/>
                  </a:lnTo>
                  <a:lnTo>
                    <a:pt x="150175" y="2175871"/>
                  </a:lnTo>
                  <a:lnTo>
                    <a:pt x="136826" y="2162522"/>
                  </a:lnTo>
                  <a:lnTo>
                    <a:pt x="116803" y="2145836"/>
                  </a:lnTo>
                  <a:lnTo>
                    <a:pt x="90105" y="2109127"/>
                  </a:lnTo>
                  <a:lnTo>
                    <a:pt x="76756" y="2079092"/>
                  </a:lnTo>
                  <a:lnTo>
                    <a:pt x="60070" y="2039045"/>
                  </a:lnTo>
                  <a:lnTo>
                    <a:pt x="43384" y="1975638"/>
                  </a:lnTo>
                  <a:lnTo>
                    <a:pt x="30035" y="1908893"/>
                  </a:lnTo>
                  <a:lnTo>
                    <a:pt x="20024" y="1828800"/>
                  </a:lnTo>
                  <a:lnTo>
                    <a:pt x="6675" y="1625229"/>
                  </a:lnTo>
                  <a:cubicBezTo>
                    <a:pt x="5562" y="1580733"/>
                    <a:pt x="4450" y="1536236"/>
                    <a:pt x="3337" y="1491740"/>
                  </a:cubicBezTo>
                  <a:cubicBezTo>
                    <a:pt x="2225" y="1418321"/>
                    <a:pt x="1112" y="1344902"/>
                    <a:pt x="0" y="1271483"/>
                  </a:cubicBezTo>
                  <a:cubicBezTo>
                    <a:pt x="1112" y="1193614"/>
                    <a:pt x="2225" y="1115746"/>
                    <a:pt x="3337" y="1037877"/>
                  </a:cubicBezTo>
                  <a:lnTo>
                    <a:pt x="10012" y="891039"/>
                  </a:lnTo>
                  <a:lnTo>
                    <a:pt x="20024" y="747538"/>
                  </a:lnTo>
                  <a:lnTo>
                    <a:pt x="36710" y="620724"/>
                  </a:lnTo>
                  <a:lnTo>
                    <a:pt x="53396" y="533956"/>
                  </a:lnTo>
                  <a:lnTo>
                    <a:pt x="76756" y="453862"/>
                  </a:lnTo>
                  <a:lnTo>
                    <a:pt x="93442" y="410478"/>
                  </a:lnTo>
                  <a:lnTo>
                    <a:pt x="116803" y="370432"/>
                  </a:lnTo>
                  <a:lnTo>
                    <a:pt x="143501" y="333722"/>
                  </a:lnTo>
                  <a:lnTo>
                    <a:pt x="160187" y="310362"/>
                  </a:lnTo>
                  <a:lnTo>
                    <a:pt x="193559" y="276989"/>
                  </a:lnTo>
                  <a:lnTo>
                    <a:pt x="233606" y="246954"/>
                  </a:lnTo>
                  <a:lnTo>
                    <a:pt x="287002" y="213582"/>
                  </a:lnTo>
                  <a:lnTo>
                    <a:pt x="327048" y="193559"/>
                  </a:lnTo>
                  <a:lnTo>
                    <a:pt x="373770" y="173535"/>
                  </a:lnTo>
                  <a:lnTo>
                    <a:pt x="443851" y="156849"/>
                  </a:lnTo>
                  <a:lnTo>
                    <a:pt x="503921" y="146838"/>
                  </a:lnTo>
                  <a:lnTo>
                    <a:pt x="580678" y="136826"/>
                  </a:lnTo>
                  <a:lnTo>
                    <a:pt x="680794" y="130151"/>
                  </a:lnTo>
                  <a:lnTo>
                    <a:pt x="824295" y="126814"/>
                  </a:lnTo>
                  <a:lnTo>
                    <a:pt x="1117971" y="136826"/>
                  </a:lnTo>
                  <a:lnTo>
                    <a:pt x="1548473" y="146838"/>
                  </a:lnTo>
                  <a:lnTo>
                    <a:pt x="2045720" y="163524"/>
                  </a:lnTo>
                  <a:lnTo>
                    <a:pt x="2416152" y="1701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7">
              <a:extLst>
                <a:ext uri="{FF2B5EF4-FFF2-40B4-BE49-F238E27FC236}">
                  <a16:creationId xmlns:a16="http://schemas.microsoft.com/office/drawing/2014/main" id="{84A30E81-163E-4581-8D7F-D2CB99784F04}"/>
                </a:ext>
              </a:extLst>
            </p:cNvPr>
            <p:cNvSpPr/>
            <p:nvPr/>
          </p:nvSpPr>
          <p:spPr>
            <a:xfrm rot="16200000">
              <a:off x="6838950" y="4902201"/>
              <a:ext cx="938213" cy="731837"/>
            </a:xfrm>
            <a:custGeom>
              <a:avLst/>
              <a:gdLst>
                <a:gd name="connsiteX0" fmla="*/ 752475 w 938213"/>
                <a:gd name="connsiteY0" fmla="*/ 497681 h 731044"/>
                <a:gd name="connsiteX1" fmla="*/ 626269 w 938213"/>
                <a:gd name="connsiteY1" fmla="*/ 469106 h 731044"/>
                <a:gd name="connsiteX2" fmla="*/ 531019 w 938213"/>
                <a:gd name="connsiteY2" fmla="*/ 447675 h 731044"/>
                <a:gd name="connsiteX3" fmla="*/ 442913 w 938213"/>
                <a:gd name="connsiteY3" fmla="*/ 426244 h 731044"/>
                <a:gd name="connsiteX4" fmla="*/ 335757 w 938213"/>
                <a:gd name="connsiteY4" fmla="*/ 397669 h 731044"/>
                <a:gd name="connsiteX5" fmla="*/ 245269 w 938213"/>
                <a:gd name="connsiteY5" fmla="*/ 369094 h 731044"/>
                <a:gd name="connsiteX6" fmla="*/ 188119 w 938213"/>
                <a:gd name="connsiteY6" fmla="*/ 347663 h 731044"/>
                <a:gd name="connsiteX7" fmla="*/ 157163 w 938213"/>
                <a:gd name="connsiteY7" fmla="*/ 330994 h 731044"/>
                <a:gd name="connsiteX8" fmla="*/ 135732 w 938213"/>
                <a:gd name="connsiteY8" fmla="*/ 319088 h 731044"/>
                <a:gd name="connsiteX9" fmla="*/ 114300 w 938213"/>
                <a:gd name="connsiteY9" fmla="*/ 302419 h 731044"/>
                <a:gd name="connsiteX10" fmla="*/ 92869 w 938213"/>
                <a:gd name="connsiteY10" fmla="*/ 278606 h 731044"/>
                <a:gd name="connsiteX11" fmla="*/ 73819 w 938213"/>
                <a:gd name="connsiteY11" fmla="*/ 250031 h 731044"/>
                <a:gd name="connsiteX12" fmla="*/ 54769 w 938213"/>
                <a:gd name="connsiteY12" fmla="*/ 214313 h 731044"/>
                <a:gd name="connsiteX13" fmla="*/ 40482 w 938213"/>
                <a:gd name="connsiteY13" fmla="*/ 171450 h 731044"/>
                <a:gd name="connsiteX14" fmla="*/ 21432 w 938213"/>
                <a:gd name="connsiteY14" fmla="*/ 111919 h 731044"/>
                <a:gd name="connsiteX15" fmla="*/ 7144 w 938213"/>
                <a:gd name="connsiteY15" fmla="*/ 0 h 731044"/>
                <a:gd name="connsiteX16" fmla="*/ 0 w 938213"/>
                <a:gd name="connsiteY16" fmla="*/ 731044 h 731044"/>
                <a:gd name="connsiteX17" fmla="*/ 26194 w 938213"/>
                <a:gd name="connsiteY17" fmla="*/ 707231 h 731044"/>
                <a:gd name="connsiteX18" fmla="*/ 52388 w 938213"/>
                <a:gd name="connsiteY18" fmla="*/ 681038 h 731044"/>
                <a:gd name="connsiteX19" fmla="*/ 76200 w 938213"/>
                <a:gd name="connsiteY19" fmla="*/ 659606 h 731044"/>
                <a:gd name="connsiteX20" fmla="*/ 100013 w 938213"/>
                <a:gd name="connsiteY20" fmla="*/ 642938 h 731044"/>
                <a:gd name="connsiteX21" fmla="*/ 130969 w 938213"/>
                <a:gd name="connsiteY21" fmla="*/ 628650 h 731044"/>
                <a:gd name="connsiteX22" fmla="*/ 176213 w 938213"/>
                <a:gd name="connsiteY22" fmla="*/ 616744 h 731044"/>
                <a:gd name="connsiteX23" fmla="*/ 226219 w 938213"/>
                <a:gd name="connsiteY23" fmla="*/ 609600 h 731044"/>
                <a:gd name="connsiteX24" fmla="*/ 433388 w 938213"/>
                <a:gd name="connsiteY24" fmla="*/ 600075 h 731044"/>
                <a:gd name="connsiteX25" fmla="*/ 695325 w 938213"/>
                <a:gd name="connsiteY25" fmla="*/ 590550 h 731044"/>
                <a:gd name="connsiteX26" fmla="*/ 859632 w 938213"/>
                <a:gd name="connsiteY26" fmla="*/ 590550 h 731044"/>
                <a:gd name="connsiteX27" fmla="*/ 878682 w 938213"/>
                <a:gd name="connsiteY27" fmla="*/ 588169 h 731044"/>
                <a:gd name="connsiteX28" fmla="*/ 895350 w 938213"/>
                <a:gd name="connsiteY28" fmla="*/ 585788 h 731044"/>
                <a:gd name="connsiteX29" fmla="*/ 914400 w 938213"/>
                <a:gd name="connsiteY29" fmla="*/ 578644 h 731044"/>
                <a:gd name="connsiteX30" fmla="*/ 928688 w 938213"/>
                <a:gd name="connsiteY30" fmla="*/ 569119 h 731044"/>
                <a:gd name="connsiteX31" fmla="*/ 935832 w 938213"/>
                <a:gd name="connsiteY31" fmla="*/ 561975 h 731044"/>
                <a:gd name="connsiteX32" fmla="*/ 938213 w 938213"/>
                <a:gd name="connsiteY32" fmla="*/ 552450 h 731044"/>
                <a:gd name="connsiteX33" fmla="*/ 935832 w 938213"/>
                <a:gd name="connsiteY33" fmla="*/ 540544 h 731044"/>
                <a:gd name="connsiteX34" fmla="*/ 923925 w 938213"/>
                <a:gd name="connsiteY34" fmla="*/ 531019 h 731044"/>
                <a:gd name="connsiteX35" fmla="*/ 892969 w 938213"/>
                <a:gd name="connsiteY35" fmla="*/ 523875 h 731044"/>
                <a:gd name="connsiteX36" fmla="*/ 752475 w 938213"/>
                <a:gd name="connsiteY36" fmla="*/ 497681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8213" h="731044">
                  <a:moveTo>
                    <a:pt x="752475" y="497681"/>
                  </a:moveTo>
                  <a:lnTo>
                    <a:pt x="626269" y="469106"/>
                  </a:lnTo>
                  <a:lnTo>
                    <a:pt x="531019" y="447675"/>
                  </a:lnTo>
                  <a:lnTo>
                    <a:pt x="442913" y="426244"/>
                  </a:lnTo>
                  <a:lnTo>
                    <a:pt x="335757" y="397669"/>
                  </a:lnTo>
                  <a:lnTo>
                    <a:pt x="245269" y="369094"/>
                  </a:lnTo>
                  <a:lnTo>
                    <a:pt x="188119" y="347663"/>
                  </a:lnTo>
                  <a:lnTo>
                    <a:pt x="157163" y="330994"/>
                  </a:lnTo>
                  <a:lnTo>
                    <a:pt x="135732" y="319088"/>
                  </a:lnTo>
                  <a:lnTo>
                    <a:pt x="114300" y="302419"/>
                  </a:lnTo>
                  <a:lnTo>
                    <a:pt x="92869" y="278606"/>
                  </a:lnTo>
                  <a:lnTo>
                    <a:pt x="73819" y="250031"/>
                  </a:lnTo>
                  <a:lnTo>
                    <a:pt x="54769" y="214313"/>
                  </a:lnTo>
                  <a:lnTo>
                    <a:pt x="40482" y="171450"/>
                  </a:lnTo>
                  <a:lnTo>
                    <a:pt x="21432" y="111919"/>
                  </a:lnTo>
                  <a:lnTo>
                    <a:pt x="7144" y="0"/>
                  </a:lnTo>
                  <a:cubicBezTo>
                    <a:pt x="4763" y="243681"/>
                    <a:pt x="2381" y="487363"/>
                    <a:pt x="0" y="731044"/>
                  </a:cubicBezTo>
                  <a:lnTo>
                    <a:pt x="26194" y="707231"/>
                  </a:lnTo>
                  <a:lnTo>
                    <a:pt x="52388" y="681038"/>
                  </a:lnTo>
                  <a:lnTo>
                    <a:pt x="76200" y="659606"/>
                  </a:lnTo>
                  <a:lnTo>
                    <a:pt x="100013" y="642938"/>
                  </a:lnTo>
                  <a:lnTo>
                    <a:pt x="130969" y="628650"/>
                  </a:lnTo>
                  <a:lnTo>
                    <a:pt x="176213" y="616744"/>
                  </a:lnTo>
                  <a:lnTo>
                    <a:pt x="226219" y="609600"/>
                  </a:lnTo>
                  <a:lnTo>
                    <a:pt x="433388" y="600075"/>
                  </a:lnTo>
                  <a:lnTo>
                    <a:pt x="695325" y="590550"/>
                  </a:lnTo>
                  <a:lnTo>
                    <a:pt x="859632" y="590550"/>
                  </a:lnTo>
                  <a:lnTo>
                    <a:pt x="878682" y="588169"/>
                  </a:lnTo>
                  <a:lnTo>
                    <a:pt x="895350" y="585788"/>
                  </a:lnTo>
                  <a:lnTo>
                    <a:pt x="914400" y="578644"/>
                  </a:lnTo>
                  <a:lnTo>
                    <a:pt x="928688" y="569119"/>
                  </a:lnTo>
                  <a:lnTo>
                    <a:pt x="935832" y="561975"/>
                  </a:lnTo>
                  <a:lnTo>
                    <a:pt x="938213" y="552450"/>
                  </a:lnTo>
                  <a:lnTo>
                    <a:pt x="935832" y="540544"/>
                  </a:lnTo>
                  <a:lnTo>
                    <a:pt x="923925" y="531019"/>
                  </a:lnTo>
                  <a:lnTo>
                    <a:pt x="892969" y="523875"/>
                  </a:lnTo>
                  <a:lnTo>
                    <a:pt x="752475" y="497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FFD26060-A2B9-4C90-B6F0-6B340AFD5081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8113"/>
            <a:ext cx="4813300" cy="4632325"/>
            <a:chOff x="2728913" y="1408113"/>
            <a:chExt cx="4813300" cy="4632325"/>
          </a:xfrm>
        </p:grpSpPr>
        <p:sp>
          <p:nvSpPr>
            <p:cNvPr id="28" name="フリーフォーム 144">
              <a:extLst>
                <a:ext uri="{FF2B5EF4-FFF2-40B4-BE49-F238E27FC236}">
                  <a16:creationId xmlns:a16="http://schemas.microsoft.com/office/drawing/2014/main" id="{623C520C-A184-4788-B89C-C0B704F20D89}"/>
                </a:ext>
              </a:extLst>
            </p:cNvPr>
            <p:cNvSpPr/>
            <p:nvPr/>
          </p:nvSpPr>
          <p:spPr>
            <a:xfrm>
              <a:off x="2889250" y="1408113"/>
              <a:ext cx="1882775" cy="882650"/>
            </a:xfrm>
            <a:custGeom>
              <a:avLst/>
              <a:gdLst>
                <a:gd name="connsiteX0" fmla="*/ 1685925 w 1883569"/>
                <a:gd name="connsiteY0" fmla="*/ 171450 h 883444"/>
                <a:gd name="connsiteX1" fmla="*/ 1614488 w 1883569"/>
                <a:gd name="connsiteY1" fmla="*/ 128587 h 883444"/>
                <a:gd name="connsiteX2" fmla="*/ 1557338 w 1883569"/>
                <a:gd name="connsiteY2" fmla="*/ 95250 h 883444"/>
                <a:gd name="connsiteX3" fmla="*/ 1490663 w 1883569"/>
                <a:gd name="connsiteY3" fmla="*/ 61912 h 883444"/>
                <a:gd name="connsiteX4" fmla="*/ 1426369 w 1883569"/>
                <a:gd name="connsiteY4" fmla="*/ 30956 h 883444"/>
                <a:gd name="connsiteX5" fmla="*/ 1371600 w 1883569"/>
                <a:gd name="connsiteY5" fmla="*/ 4762 h 883444"/>
                <a:gd name="connsiteX6" fmla="*/ 1357313 w 1883569"/>
                <a:gd name="connsiteY6" fmla="*/ 0 h 883444"/>
                <a:gd name="connsiteX7" fmla="*/ 1335882 w 1883569"/>
                <a:gd name="connsiteY7" fmla="*/ 0 h 883444"/>
                <a:gd name="connsiteX8" fmla="*/ 1331119 w 1883569"/>
                <a:gd name="connsiteY8" fmla="*/ 7144 h 883444"/>
                <a:gd name="connsiteX9" fmla="*/ 1331119 w 1883569"/>
                <a:gd name="connsiteY9" fmla="*/ 21431 h 883444"/>
                <a:gd name="connsiteX10" fmla="*/ 1338263 w 1883569"/>
                <a:gd name="connsiteY10" fmla="*/ 42862 h 883444"/>
                <a:gd name="connsiteX11" fmla="*/ 1347788 w 1883569"/>
                <a:gd name="connsiteY11" fmla="*/ 61912 h 883444"/>
                <a:gd name="connsiteX12" fmla="*/ 1366838 w 1883569"/>
                <a:gd name="connsiteY12" fmla="*/ 92869 h 883444"/>
                <a:gd name="connsiteX13" fmla="*/ 1381125 w 1883569"/>
                <a:gd name="connsiteY13" fmla="*/ 116681 h 883444"/>
                <a:gd name="connsiteX14" fmla="*/ 1395413 w 1883569"/>
                <a:gd name="connsiteY14" fmla="*/ 142875 h 883444"/>
                <a:gd name="connsiteX15" fmla="*/ 1404938 w 1883569"/>
                <a:gd name="connsiteY15" fmla="*/ 164306 h 883444"/>
                <a:gd name="connsiteX16" fmla="*/ 1409700 w 1883569"/>
                <a:gd name="connsiteY16" fmla="*/ 188119 h 883444"/>
                <a:gd name="connsiteX17" fmla="*/ 1412082 w 1883569"/>
                <a:gd name="connsiteY17" fmla="*/ 214312 h 883444"/>
                <a:gd name="connsiteX18" fmla="*/ 1409700 w 1883569"/>
                <a:gd name="connsiteY18" fmla="*/ 228600 h 883444"/>
                <a:gd name="connsiteX19" fmla="*/ 1402557 w 1883569"/>
                <a:gd name="connsiteY19" fmla="*/ 247650 h 883444"/>
                <a:gd name="connsiteX20" fmla="*/ 1381125 w 1883569"/>
                <a:gd name="connsiteY20" fmla="*/ 264319 h 883444"/>
                <a:gd name="connsiteX21" fmla="*/ 1316832 w 1883569"/>
                <a:gd name="connsiteY21" fmla="*/ 304800 h 883444"/>
                <a:gd name="connsiteX22" fmla="*/ 1228725 w 1883569"/>
                <a:gd name="connsiteY22" fmla="*/ 352425 h 883444"/>
                <a:gd name="connsiteX23" fmla="*/ 1116807 w 1883569"/>
                <a:gd name="connsiteY23" fmla="*/ 407194 h 883444"/>
                <a:gd name="connsiteX24" fmla="*/ 952500 w 1883569"/>
                <a:gd name="connsiteY24" fmla="*/ 485775 h 883444"/>
                <a:gd name="connsiteX25" fmla="*/ 807244 w 1883569"/>
                <a:gd name="connsiteY25" fmla="*/ 550069 h 883444"/>
                <a:gd name="connsiteX26" fmla="*/ 685800 w 1883569"/>
                <a:gd name="connsiteY26" fmla="*/ 600075 h 883444"/>
                <a:gd name="connsiteX27" fmla="*/ 533400 w 1883569"/>
                <a:gd name="connsiteY27" fmla="*/ 659606 h 883444"/>
                <a:gd name="connsiteX28" fmla="*/ 388144 w 1883569"/>
                <a:gd name="connsiteY28" fmla="*/ 711994 h 883444"/>
                <a:gd name="connsiteX29" fmla="*/ 242888 w 1883569"/>
                <a:gd name="connsiteY29" fmla="*/ 764381 h 883444"/>
                <a:gd name="connsiteX30" fmla="*/ 123825 w 1883569"/>
                <a:gd name="connsiteY30" fmla="*/ 804862 h 883444"/>
                <a:gd name="connsiteX31" fmla="*/ 54769 w 1883569"/>
                <a:gd name="connsiteY31" fmla="*/ 828675 h 883444"/>
                <a:gd name="connsiteX32" fmla="*/ 26194 w 1883569"/>
                <a:gd name="connsiteY32" fmla="*/ 838200 h 883444"/>
                <a:gd name="connsiteX33" fmla="*/ 9525 w 1883569"/>
                <a:gd name="connsiteY33" fmla="*/ 847725 h 883444"/>
                <a:gd name="connsiteX34" fmla="*/ 0 w 1883569"/>
                <a:gd name="connsiteY34" fmla="*/ 862012 h 883444"/>
                <a:gd name="connsiteX35" fmla="*/ 4763 w 1883569"/>
                <a:gd name="connsiteY35" fmla="*/ 871537 h 883444"/>
                <a:gd name="connsiteX36" fmla="*/ 26194 w 1883569"/>
                <a:gd name="connsiteY36" fmla="*/ 881062 h 883444"/>
                <a:gd name="connsiteX37" fmla="*/ 57150 w 1883569"/>
                <a:gd name="connsiteY37" fmla="*/ 883444 h 883444"/>
                <a:gd name="connsiteX38" fmla="*/ 145257 w 1883569"/>
                <a:gd name="connsiteY38" fmla="*/ 869156 h 883444"/>
                <a:gd name="connsiteX39" fmla="*/ 266700 w 1883569"/>
                <a:gd name="connsiteY39" fmla="*/ 847725 h 883444"/>
                <a:gd name="connsiteX40" fmla="*/ 404813 w 1883569"/>
                <a:gd name="connsiteY40" fmla="*/ 823912 h 883444"/>
                <a:gd name="connsiteX41" fmla="*/ 559594 w 1883569"/>
                <a:gd name="connsiteY41" fmla="*/ 788194 h 883444"/>
                <a:gd name="connsiteX42" fmla="*/ 678657 w 1883569"/>
                <a:gd name="connsiteY42" fmla="*/ 757237 h 883444"/>
                <a:gd name="connsiteX43" fmla="*/ 802482 w 1883569"/>
                <a:gd name="connsiteY43" fmla="*/ 721519 h 883444"/>
                <a:gd name="connsiteX44" fmla="*/ 931069 w 1883569"/>
                <a:gd name="connsiteY44" fmla="*/ 681037 h 883444"/>
                <a:gd name="connsiteX45" fmla="*/ 1076325 w 1883569"/>
                <a:gd name="connsiteY45" fmla="*/ 633412 h 883444"/>
                <a:gd name="connsiteX46" fmla="*/ 1212057 w 1883569"/>
                <a:gd name="connsiteY46" fmla="*/ 588169 h 883444"/>
                <a:gd name="connsiteX47" fmla="*/ 1345407 w 1883569"/>
                <a:gd name="connsiteY47" fmla="*/ 540544 h 883444"/>
                <a:gd name="connsiteX48" fmla="*/ 1457325 w 1883569"/>
                <a:gd name="connsiteY48" fmla="*/ 500062 h 883444"/>
                <a:gd name="connsiteX49" fmla="*/ 1550194 w 1883569"/>
                <a:gd name="connsiteY49" fmla="*/ 461962 h 883444"/>
                <a:gd name="connsiteX50" fmla="*/ 1609725 w 1883569"/>
                <a:gd name="connsiteY50" fmla="*/ 438150 h 883444"/>
                <a:gd name="connsiteX51" fmla="*/ 1654969 w 1883569"/>
                <a:gd name="connsiteY51" fmla="*/ 423862 h 883444"/>
                <a:gd name="connsiteX52" fmla="*/ 1738313 w 1883569"/>
                <a:gd name="connsiteY52" fmla="*/ 404812 h 883444"/>
                <a:gd name="connsiteX53" fmla="*/ 1828800 w 1883569"/>
                <a:gd name="connsiteY53" fmla="*/ 383381 h 883444"/>
                <a:gd name="connsiteX54" fmla="*/ 1859757 w 1883569"/>
                <a:gd name="connsiteY54" fmla="*/ 373856 h 883444"/>
                <a:gd name="connsiteX55" fmla="*/ 1878807 w 1883569"/>
                <a:gd name="connsiteY55" fmla="*/ 361950 h 883444"/>
                <a:gd name="connsiteX56" fmla="*/ 1883569 w 1883569"/>
                <a:gd name="connsiteY56" fmla="*/ 350044 h 883444"/>
                <a:gd name="connsiteX57" fmla="*/ 1883569 w 1883569"/>
                <a:gd name="connsiteY57" fmla="*/ 338137 h 883444"/>
                <a:gd name="connsiteX58" fmla="*/ 1878807 w 1883569"/>
                <a:gd name="connsiteY58" fmla="*/ 323850 h 883444"/>
                <a:gd name="connsiteX59" fmla="*/ 1866900 w 1883569"/>
                <a:gd name="connsiteY59" fmla="*/ 309562 h 883444"/>
                <a:gd name="connsiteX60" fmla="*/ 1847850 w 1883569"/>
                <a:gd name="connsiteY60" fmla="*/ 290512 h 883444"/>
                <a:gd name="connsiteX61" fmla="*/ 1807369 w 1883569"/>
                <a:gd name="connsiteY61" fmla="*/ 257175 h 883444"/>
                <a:gd name="connsiteX62" fmla="*/ 1781175 w 1883569"/>
                <a:gd name="connsiteY62" fmla="*/ 235744 h 883444"/>
                <a:gd name="connsiteX63" fmla="*/ 1731169 w 1883569"/>
                <a:gd name="connsiteY63" fmla="*/ 200025 h 883444"/>
                <a:gd name="connsiteX64" fmla="*/ 1685925 w 1883569"/>
                <a:gd name="connsiteY64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83569" h="883444">
                  <a:moveTo>
                    <a:pt x="1685925" y="171450"/>
                  </a:moveTo>
                  <a:lnTo>
                    <a:pt x="1614488" y="128587"/>
                  </a:lnTo>
                  <a:lnTo>
                    <a:pt x="1557338" y="95250"/>
                  </a:lnTo>
                  <a:lnTo>
                    <a:pt x="1490663" y="61912"/>
                  </a:lnTo>
                  <a:lnTo>
                    <a:pt x="1426369" y="30956"/>
                  </a:lnTo>
                  <a:lnTo>
                    <a:pt x="1371600" y="4762"/>
                  </a:lnTo>
                  <a:lnTo>
                    <a:pt x="1357313" y="0"/>
                  </a:lnTo>
                  <a:lnTo>
                    <a:pt x="1335882" y="0"/>
                  </a:lnTo>
                  <a:lnTo>
                    <a:pt x="1331119" y="7144"/>
                  </a:lnTo>
                  <a:lnTo>
                    <a:pt x="1331119" y="21431"/>
                  </a:lnTo>
                  <a:lnTo>
                    <a:pt x="1338263" y="42862"/>
                  </a:lnTo>
                  <a:lnTo>
                    <a:pt x="1347788" y="61912"/>
                  </a:lnTo>
                  <a:lnTo>
                    <a:pt x="1366838" y="92869"/>
                  </a:lnTo>
                  <a:lnTo>
                    <a:pt x="1381125" y="116681"/>
                  </a:lnTo>
                  <a:lnTo>
                    <a:pt x="1395413" y="142875"/>
                  </a:lnTo>
                  <a:lnTo>
                    <a:pt x="1404938" y="164306"/>
                  </a:lnTo>
                  <a:lnTo>
                    <a:pt x="1409700" y="188119"/>
                  </a:lnTo>
                  <a:lnTo>
                    <a:pt x="1412082" y="214312"/>
                  </a:lnTo>
                  <a:lnTo>
                    <a:pt x="1409700" y="228600"/>
                  </a:lnTo>
                  <a:lnTo>
                    <a:pt x="1402557" y="247650"/>
                  </a:lnTo>
                  <a:lnTo>
                    <a:pt x="1381125" y="264319"/>
                  </a:lnTo>
                  <a:lnTo>
                    <a:pt x="1316832" y="304800"/>
                  </a:lnTo>
                  <a:lnTo>
                    <a:pt x="1228725" y="352425"/>
                  </a:lnTo>
                  <a:lnTo>
                    <a:pt x="1116807" y="407194"/>
                  </a:lnTo>
                  <a:lnTo>
                    <a:pt x="952500" y="485775"/>
                  </a:lnTo>
                  <a:lnTo>
                    <a:pt x="807244" y="550069"/>
                  </a:lnTo>
                  <a:lnTo>
                    <a:pt x="685800" y="600075"/>
                  </a:lnTo>
                  <a:lnTo>
                    <a:pt x="533400" y="659606"/>
                  </a:lnTo>
                  <a:lnTo>
                    <a:pt x="388144" y="711994"/>
                  </a:lnTo>
                  <a:lnTo>
                    <a:pt x="242888" y="764381"/>
                  </a:lnTo>
                  <a:lnTo>
                    <a:pt x="123825" y="804862"/>
                  </a:lnTo>
                  <a:lnTo>
                    <a:pt x="54769" y="828675"/>
                  </a:lnTo>
                  <a:lnTo>
                    <a:pt x="26194" y="838200"/>
                  </a:lnTo>
                  <a:lnTo>
                    <a:pt x="9525" y="847725"/>
                  </a:lnTo>
                  <a:lnTo>
                    <a:pt x="0" y="862012"/>
                  </a:lnTo>
                  <a:lnTo>
                    <a:pt x="4763" y="871537"/>
                  </a:lnTo>
                  <a:lnTo>
                    <a:pt x="26194" y="881062"/>
                  </a:lnTo>
                  <a:lnTo>
                    <a:pt x="57150" y="883444"/>
                  </a:lnTo>
                  <a:lnTo>
                    <a:pt x="145257" y="869156"/>
                  </a:lnTo>
                  <a:lnTo>
                    <a:pt x="266700" y="847725"/>
                  </a:lnTo>
                  <a:lnTo>
                    <a:pt x="404813" y="823912"/>
                  </a:lnTo>
                  <a:lnTo>
                    <a:pt x="559594" y="788194"/>
                  </a:lnTo>
                  <a:lnTo>
                    <a:pt x="678657" y="757237"/>
                  </a:lnTo>
                  <a:lnTo>
                    <a:pt x="802482" y="721519"/>
                  </a:lnTo>
                  <a:lnTo>
                    <a:pt x="931069" y="681037"/>
                  </a:lnTo>
                  <a:lnTo>
                    <a:pt x="1076325" y="633412"/>
                  </a:lnTo>
                  <a:lnTo>
                    <a:pt x="1212057" y="588169"/>
                  </a:lnTo>
                  <a:lnTo>
                    <a:pt x="1345407" y="540544"/>
                  </a:lnTo>
                  <a:lnTo>
                    <a:pt x="1457325" y="500062"/>
                  </a:lnTo>
                  <a:lnTo>
                    <a:pt x="1550194" y="461962"/>
                  </a:lnTo>
                  <a:lnTo>
                    <a:pt x="1609725" y="438150"/>
                  </a:lnTo>
                  <a:lnTo>
                    <a:pt x="1654969" y="423862"/>
                  </a:lnTo>
                  <a:lnTo>
                    <a:pt x="1738313" y="404812"/>
                  </a:lnTo>
                  <a:lnTo>
                    <a:pt x="1828800" y="383381"/>
                  </a:lnTo>
                  <a:lnTo>
                    <a:pt x="1859757" y="373856"/>
                  </a:lnTo>
                  <a:lnTo>
                    <a:pt x="1878807" y="361950"/>
                  </a:lnTo>
                  <a:lnTo>
                    <a:pt x="1883569" y="350044"/>
                  </a:lnTo>
                  <a:lnTo>
                    <a:pt x="1883569" y="338137"/>
                  </a:lnTo>
                  <a:lnTo>
                    <a:pt x="1878807" y="323850"/>
                  </a:lnTo>
                  <a:lnTo>
                    <a:pt x="1866900" y="309562"/>
                  </a:lnTo>
                  <a:lnTo>
                    <a:pt x="1847850" y="290512"/>
                  </a:lnTo>
                  <a:lnTo>
                    <a:pt x="1807369" y="257175"/>
                  </a:lnTo>
                  <a:lnTo>
                    <a:pt x="1781175" y="235744"/>
                  </a:lnTo>
                  <a:lnTo>
                    <a:pt x="1731169" y="200025"/>
                  </a:lnTo>
                  <a:lnTo>
                    <a:pt x="168592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5">
              <a:extLst>
                <a:ext uri="{FF2B5EF4-FFF2-40B4-BE49-F238E27FC236}">
                  <a16:creationId xmlns:a16="http://schemas.microsoft.com/office/drawing/2014/main" id="{316F8DA5-9C96-4303-9E01-2A919570EE2F}"/>
                </a:ext>
              </a:extLst>
            </p:cNvPr>
            <p:cNvSpPr/>
            <p:nvPr/>
          </p:nvSpPr>
          <p:spPr>
            <a:xfrm>
              <a:off x="2813050" y="2457450"/>
              <a:ext cx="604838" cy="773113"/>
            </a:xfrm>
            <a:custGeom>
              <a:avLst/>
              <a:gdLst>
                <a:gd name="connsiteX0" fmla="*/ 264319 w 604838"/>
                <a:gd name="connsiteY0" fmla="*/ 140494 h 773906"/>
                <a:gd name="connsiteX1" fmla="*/ 338138 w 604838"/>
                <a:gd name="connsiteY1" fmla="*/ 190500 h 773906"/>
                <a:gd name="connsiteX2" fmla="*/ 400050 w 604838"/>
                <a:gd name="connsiteY2" fmla="*/ 238125 h 773906"/>
                <a:gd name="connsiteX3" fmla="*/ 457200 w 604838"/>
                <a:gd name="connsiteY3" fmla="*/ 280988 h 773906"/>
                <a:gd name="connsiteX4" fmla="*/ 500063 w 604838"/>
                <a:gd name="connsiteY4" fmla="*/ 316706 h 773906"/>
                <a:gd name="connsiteX5" fmla="*/ 509588 w 604838"/>
                <a:gd name="connsiteY5" fmla="*/ 335756 h 773906"/>
                <a:gd name="connsiteX6" fmla="*/ 531019 w 604838"/>
                <a:gd name="connsiteY6" fmla="*/ 388144 h 773906"/>
                <a:gd name="connsiteX7" fmla="*/ 547688 w 604838"/>
                <a:gd name="connsiteY7" fmla="*/ 431006 h 773906"/>
                <a:gd name="connsiteX8" fmla="*/ 569119 w 604838"/>
                <a:gd name="connsiteY8" fmla="*/ 490538 h 773906"/>
                <a:gd name="connsiteX9" fmla="*/ 585788 w 604838"/>
                <a:gd name="connsiteY9" fmla="*/ 542925 h 773906"/>
                <a:gd name="connsiteX10" fmla="*/ 597694 w 604838"/>
                <a:gd name="connsiteY10" fmla="*/ 600075 h 773906"/>
                <a:gd name="connsiteX11" fmla="*/ 604838 w 604838"/>
                <a:gd name="connsiteY11" fmla="*/ 633413 h 773906"/>
                <a:gd name="connsiteX12" fmla="*/ 604838 w 604838"/>
                <a:gd name="connsiteY12" fmla="*/ 669131 h 773906"/>
                <a:gd name="connsiteX13" fmla="*/ 602457 w 604838"/>
                <a:gd name="connsiteY13" fmla="*/ 702469 h 773906"/>
                <a:gd name="connsiteX14" fmla="*/ 597694 w 604838"/>
                <a:gd name="connsiteY14" fmla="*/ 719138 h 773906"/>
                <a:gd name="connsiteX15" fmla="*/ 588169 w 604838"/>
                <a:gd name="connsiteY15" fmla="*/ 742950 h 773906"/>
                <a:gd name="connsiteX16" fmla="*/ 573882 w 604838"/>
                <a:gd name="connsiteY16" fmla="*/ 757238 h 773906"/>
                <a:gd name="connsiteX17" fmla="*/ 554832 w 604838"/>
                <a:gd name="connsiteY17" fmla="*/ 769144 h 773906"/>
                <a:gd name="connsiteX18" fmla="*/ 538163 w 604838"/>
                <a:gd name="connsiteY18" fmla="*/ 773906 h 773906"/>
                <a:gd name="connsiteX19" fmla="*/ 521494 w 604838"/>
                <a:gd name="connsiteY19" fmla="*/ 773906 h 773906"/>
                <a:gd name="connsiteX20" fmla="*/ 502444 w 604838"/>
                <a:gd name="connsiteY20" fmla="*/ 771525 h 773906"/>
                <a:gd name="connsiteX21" fmla="*/ 478632 w 604838"/>
                <a:gd name="connsiteY21" fmla="*/ 762000 h 773906"/>
                <a:gd name="connsiteX22" fmla="*/ 452438 w 604838"/>
                <a:gd name="connsiteY22" fmla="*/ 742950 h 773906"/>
                <a:gd name="connsiteX23" fmla="*/ 428625 w 604838"/>
                <a:gd name="connsiteY23" fmla="*/ 721519 h 773906"/>
                <a:gd name="connsiteX24" fmla="*/ 409575 w 604838"/>
                <a:gd name="connsiteY24" fmla="*/ 700088 h 773906"/>
                <a:gd name="connsiteX25" fmla="*/ 388144 w 604838"/>
                <a:gd name="connsiteY25" fmla="*/ 666750 h 773906"/>
                <a:gd name="connsiteX26" fmla="*/ 369094 w 604838"/>
                <a:gd name="connsiteY26" fmla="*/ 631031 h 773906"/>
                <a:gd name="connsiteX27" fmla="*/ 328613 w 604838"/>
                <a:gd name="connsiteY27" fmla="*/ 545306 h 773906"/>
                <a:gd name="connsiteX28" fmla="*/ 307182 w 604838"/>
                <a:gd name="connsiteY28" fmla="*/ 502444 h 773906"/>
                <a:gd name="connsiteX29" fmla="*/ 276225 w 604838"/>
                <a:gd name="connsiteY29" fmla="*/ 440531 h 773906"/>
                <a:gd name="connsiteX30" fmla="*/ 250032 w 604838"/>
                <a:gd name="connsiteY30" fmla="*/ 395288 h 773906"/>
                <a:gd name="connsiteX31" fmla="*/ 228600 w 604838"/>
                <a:gd name="connsiteY31" fmla="*/ 354806 h 773906"/>
                <a:gd name="connsiteX32" fmla="*/ 204788 w 604838"/>
                <a:gd name="connsiteY32" fmla="*/ 319088 h 773906"/>
                <a:gd name="connsiteX33" fmla="*/ 178594 w 604838"/>
                <a:gd name="connsiteY33" fmla="*/ 278606 h 773906"/>
                <a:gd name="connsiteX34" fmla="*/ 164307 w 604838"/>
                <a:gd name="connsiteY34" fmla="*/ 252413 h 773906"/>
                <a:gd name="connsiteX35" fmla="*/ 142875 w 604838"/>
                <a:gd name="connsiteY35" fmla="*/ 223838 h 773906"/>
                <a:gd name="connsiteX36" fmla="*/ 114300 w 604838"/>
                <a:gd name="connsiteY36" fmla="*/ 180975 h 773906"/>
                <a:gd name="connsiteX37" fmla="*/ 71438 w 604838"/>
                <a:gd name="connsiteY37" fmla="*/ 128588 h 773906"/>
                <a:gd name="connsiteX38" fmla="*/ 33338 w 604838"/>
                <a:gd name="connsiteY38" fmla="*/ 80963 h 773906"/>
                <a:gd name="connsiteX39" fmla="*/ 16669 w 604838"/>
                <a:gd name="connsiteY39" fmla="*/ 59531 h 773906"/>
                <a:gd name="connsiteX40" fmla="*/ 7144 w 604838"/>
                <a:gd name="connsiteY40" fmla="*/ 42863 h 773906"/>
                <a:gd name="connsiteX41" fmla="*/ 2382 w 604838"/>
                <a:gd name="connsiteY41" fmla="*/ 23813 h 773906"/>
                <a:gd name="connsiteX42" fmla="*/ 0 w 604838"/>
                <a:gd name="connsiteY42" fmla="*/ 11906 h 773906"/>
                <a:gd name="connsiteX43" fmla="*/ 2382 w 604838"/>
                <a:gd name="connsiteY43" fmla="*/ 7144 h 773906"/>
                <a:gd name="connsiteX44" fmla="*/ 9525 w 604838"/>
                <a:gd name="connsiteY44" fmla="*/ 0 h 773906"/>
                <a:gd name="connsiteX45" fmla="*/ 19050 w 604838"/>
                <a:gd name="connsiteY45" fmla="*/ 0 h 773906"/>
                <a:gd name="connsiteX46" fmla="*/ 33338 w 604838"/>
                <a:gd name="connsiteY46" fmla="*/ 0 h 773906"/>
                <a:gd name="connsiteX47" fmla="*/ 69057 w 604838"/>
                <a:gd name="connsiteY47" fmla="*/ 16669 h 773906"/>
                <a:gd name="connsiteX48" fmla="*/ 159544 w 604838"/>
                <a:gd name="connsiteY48" fmla="*/ 66675 h 773906"/>
                <a:gd name="connsiteX49" fmla="*/ 264319 w 604838"/>
                <a:gd name="connsiteY49" fmla="*/ 14049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4838" h="773906">
                  <a:moveTo>
                    <a:pt x="264319" y="140494"/>
                  </a:moveTo>
                  <a:lnTo>
                    <a:pt x="338138" y="190500"/>
                  </a:lnTo>
                  <a:lnTo>
                    <a:pt x="400050" y="238125"/>
                  </a:lnTo>
                  <a:lnTo>
                    <a:pt x="457200" y="280988"/>
                  </a:lnTo>
                  <a:lnTo>
                    <a:pt x="500063" y="316706"/>
                  </a:lnTo>
                  <a:lnTo>
                    <a:pt x="509588" y="335756"/>
                  </a:lnTo>
                  <a:lnTo>
                    <a:pt x="531019" y="388144"/>
                  </a:lnTo>
                  <a:lnTo>
                    <a:pt x="547688" y="431006"/>
                  </a:lnTo>
                  <a:lnTo>
                    <a:pt x="569119" y="490538"/>
                  </a:lnTo>
                  <a:lnTo>
                    <a:pt x="585788" y="542925"/>
                  </a:lnTo>
                  <a:lnTo>
                    <a:pt x="597694" y="600075"/>
                  </a:lnTo>
                  <a:lnTo>
                    <a:pt x="604838" y="633413"/>
                  </a:lnTo>
                  <a:lnTo>
                    <a:pt x="604838" y="669131"/>
                  </a:lnTo>
                  <a:lnTo>
                    <a:pt x="602457" y="702469"/>
                  </a:lnTo>
                  <a:lnTo>
                    <a:pt x="597694" y="719138"/>
                  </a:lnTo>
                  <a:lnTo>
                    <a:pt x="588169" y="742950"/>
                  </a:lnTo>
                  <a:lnTo>
                    <a:pt x="573882" y="757238"/>
                  </a:lnTo>
                  <a:lnTo>
                    <a:pt x="554832" y="769144"/>
                  </a:lnTo>
                  <a:lnTo>
                    <a:pt x="538163" y="773906"/>
                  </a:lnTo>
                  <a:lnTo>
                    <a:pt x="521494" y="773906"/>
                  </a:lnTo>
                  <a:lnTo>
                    <a:pt x="502444" y="771525"/>
                  </a:lnTo>
                  <a:lnTo>
                    <a:pt x="478632" y="762000"/>
                  </a:lnTo>
                  <a:lnTo>
                    <a:pt x="452438" y="742950"/>
                  </a:lnTo>
                  <a:lnTo>
                    <a:pt x="428625" y="721519"/>
                  </a:lnTo>
                  <a:lnTo>
                    <a:pt x="409575" y="700088"/>
                  </a:lnTo>
                  <a:lnTo>
                    <a:pt x="388144" y="666750"/>
                  </a:lnTo>
                  <a:lnTo>
                    <a:pt x="369094" y="631031"/>
                  </a:lnTo>
                  <a:lnTo>
                    <a:pt x="328613" y="545306"/>
                  </a:lnTo>
                  <a:lnTo>
                    <a:pt x="307182" y="502444"/>
                  </a:lnTo>
                  <a:lnTo>
                    <a:pt x="276225" y="440531"/>
                  </a:lnTo>
                  <a:lnTo>
                    <a:pt x="250032" y="395288"/>
                  </a:lnTo>
                  <a:lnTo>
                    <a:pt x="228600" y="354806"/>
                  </a:lnTo>
                  <a:lnTo>
                    <a:pt x="204788" y="319088"/>
                  </a:lnTo>
                  <a:lnTo>
                    <a:pt x="178594" y="278606"/>
                  </a:lnTo>
                  <a:lnTo>
                    <a:pt x="164307" y="252413"/>
                  </a:lnTo>
                  <a:lnTo>
                    <a:pt x="142875" y="223838"/>
                  </a:lnTo>
                  <a:lnTo>
                    <a:pt x="114300" y="180975"/>
                  </a:lnTo>
                  <a:lnTo>
                    <a:pt x="71438" y="128588"/>
                  </a:lnTo>
                  <a:lnTo>
                    <a:pt x="33338" y="80963"/>
                  </a:lnTo>
                  <a:lnTo>
                    <a:pt x="16669" y="59531"/>
                  </a:lnTo>
                  <a:lnTo>
                    <a:pt x="7144" y="42863"/>
                  </a:lnTo>
                  <a:lnTo>
                    <a:pt x="2382" y="23813"/>
                  </a:lnTo>
                  <a:lnTo>
                    <a:pt x="0" y="11906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8" y="0"/>
                  </a:lnTo>
                  <a:lnTo>
                    <a:pt x="69057" y="16669"/>
                  </a:lnTo>
                  <a:lnTo>
                    <a:pt x="159544" y="66675"/>
                  </a:lnTo>
                  <a:lnTo>
                    <a:pt x="2643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6">
              <a:extLst>
                <a:ext uri="{FF2B5EF4-FFF2-40B4-BE49-F238E27FC236}">
                  <a16:creationId xmlns:a16="http://schemas.microsoft.com/office/drawing/2014/main" id="{93AA2B5D-4FF9-4848-A330-8E0128FB2390}"/>
                </a:ext>
              </a:extLst>
            </p:cNvPr>
            <p:cNvSpPr/>
            <p:nvPr/>
          </p:nvSpPr>
          <p:spPr>
            <a:xfrm>
              <a:off x="3570288" y="2255838"/>
              <a:ext cx="530225" cy="720725"/>
            </a:xfrm>
            <a:custGeom>
              <a:avLst/>
              <a:gdLst>
                <a:gd name="connsiteX0" fmla="*/ 328612 w 531019"/>
                <a:gd name="connsiteY0" fmla="*/ 207169 h 721519"/>
                <a:gd name="connsiteX1" fmla="*/ 426244 w 531019"/>
                <a:gd name="connsiteY1" fmla="*/ 278606 h 721519"/>
                <a:gd name="connsiteX2" fmla="*/ 459581 w 531019"/>
                <a:gd name="connsiteY2" fmla="*/ 302419 h 721519"/>
                <a:gd name="connsiteX3" fmla="*/ 469106 w 531019"/>
                <a:gd name="connsiteY3" fmla="*/ 323850 h 721519"/>
                <a:gd name="connsiteX4" fmla="*/ 485775 w 531019"/>
                <a:gd name="connsiteY4" fmla="*/ 366712 h 721519"/>
                <a:gd name="connsiteX5" fmla="*/ 504825 w 531019"/>
                <a:gd name="connsiteY5" fmla="*/ 421481 h 721519"/>
                <a:gd name="connsiteX6" fmla="*/ 514350 w 531019"/>
                <a:gd name="connsiteY6" fmla="*/ 461962 h 721519"/>
                <a:gd name="connsiteX7" fmla="*/ 526256 w 531019"/>
                <a:gd name="connsiteY7" fmla="*/ 509587 h 721519"/>
                <a:gd name="connsiteX8" fmla="*/ 531019 w 531019"/>
                <a:gd name="connsiteY8" fmla="*/ 547687 h 721519"/>
                <a:gd name="connsiteX9" fmla="*/ 531019 w 531019"/>
                <a:gd name="connsiteY9" fmla="*/ 576262 h 721519"/>
                <a:gd name="connsiteX10" fmla="*/ 528637 w 531019"/>
                <a:gd name="connsiteY10" fmla="*/ 616744 h 721519"/>
                <a:gd name="connsiteX11" fmla="*/ 523875 w 531019"/>
                <a:gd name="connsiteY11" fmla="*/ 645319 h 721519"/>
                <a:gd name="connsiteX12" fmla="*/ 511969 w 531019"/>
                <a:gd name="connsiteY12" fmla="*/ 671512 h 721519"/>
                <a:gd name="connsiteX13" fmla="*/ 500062 w 531019"/>
                <a:gd name="connsiteY13" fmla="*/ 690562 h 721519"/>
                <a:gd name="connsiteX14" fmla="*/ 481012 w 531019"/>
                <a:gd name="connsiteY14" fmla="*/ 707231 h 721519"/>
                <a:gd name="connsiteX15" fmla="*/ 464344 w 531019"/>
                <a:gd name="connsiteY15" fmla="*/ 716756 h 721519"/>
                <a:gd name="connsiteX16" fmla="*/ 450056 w 531019"/>
                <a:gd name="connsiteY16" fmla="*/ 721519 h 721519"/>
                <a:gd name="connsiteX17" fmla="*/ 433387 w 531019"/>
                <a:gd name="connsiteY17" fmla="*/ 719137 h 721519"/>
                <a:gd name="connsiteX18" fmla="*/ 416719 w 531019"/>
                <a:gd name="connsiteY18" fmla="*/ 709612 h 721519"/>
                <a:gd name="connsiteX19" fmla="*/ 402431 w 531019"/>
                <a:gd name="connsiteY19" fmla="*/ 700087 h 721519"/>
                <a:gd name="connsiteX20" fmla="*/ 385762 w 531019"/>
                <a:gd name="connsiteY20" fmla="*/ 681037 h 721519"/>
                <a:gd name="connsiteX21" fmla="*/ 359569 w 531019"/>
                <a:gd name="connsiteY21" fmla="*/ 640556 h 721519"/>
                <a:gd name="connsiteX22" fmla="*/ 309562 w 531019"/>
                <a:gd name="connsiteY22" fmla="*/ 564356 h 721519"/>
                <a:gd name="connsiteX23" fmla="*/ 261937 w 531019"/>
                <a:gd name="connsiteY23" fmla="*/ 485775 h 721519"/>
                <a:gd name="connsiteX24" fmla="*/ 209550 w 531019"/>
                <a:gd name="connsiteY24" fmla="*/ 402431 h 721519"/>
                <a:gd name="connsiteX25" fmla="*/ 180975 w 531019"/>
                <a:gd name="connsiteY25" fmla="*/ 354806 h 721519"/>
                <a:gd name="connsiteX26" fmla="*/ 123825 w 531019"/>
                <a:gd name="connsiteY26" fmla="*/ 257175 h 721519"/>
                <a:gd name="connsiteX27" fmla="*/ 80962 w 531019"/>
                <a:gd name="connsiteY27" fmla="*/ 178594 h 721519"/>
                <a:gd name="connsiteX28" fmla="*/ 30956 w 531019"/>
                <a:gd name="connsiteY28" fmla="*/ 88106 h 721519"/>
                <a:gd name="connsiteX29" fmla="*/ 4762 w 531019"/>
                <a:gd name="connsiteY29" fmla="*/ 30956 h 721519"/>
                <a:gd name="connsiteX30" fmla="*/ 0 w 531019"/>
                <a:gd name="connsiteY30" fmla="*/ 14287 h 721519"/>
                <a:gd name="connsiteX31" fmla="*/ 2381 w 531019"/>
                <a:gd name="connsiteY31" fmla="*/ 4762 h 721519"/>
                <a:gd name="connsiteX32" fmla="*/ 9525 w 531019"/>
                <a:gd name="connsiteY32" fmla="*/ 0 h 721519"/>
                <a:gd name="connsiteX33" fmla="*/ 16669 w 531019"/>
                <a:gd name="connsiteY33" fmla="*/ 0 h 721519"/>
                <a:gd name="connsiteX34" fmla="*/ 30956 w 531019"/>
                <a:gd name="connsiteY34" fmla="*/ 0 h 721519"/>
                <a:gd name="connsiteX35" fmla="*/ 59531 w 531019"/>
                <a:gd name="connsiteY35" fmla="*/ 11906 h 721519"/>
                <a:gd name="connsiteX36" fmla="*/ 111919 w 531019"/>
                <a:gd name="connsiteY36" fmla="*/ 50006 h 721519"/>
                <a:gd name="connsiteX37" fmla="*/ 230981 w 531019"/>
                <a:gd name="connsiteY37" fmla="*/ 138112 h 721519"/>
                <a:gd name="connsiteX38" fmla="*/ 328612 w 531019"/>
                <a:gd name="connsiteY38" fmla="*/ 207169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1019" h="721519">
                  <a:moveTo>
                    <a:pt x="328612" y="207169"/>
                  </a:moveTo>
                  <a:lnTo>
                    <a:pt x="426244" y="278606"/>
                  </a:lnTo>
                  <a:lnTo>
                    <a:pt x="459581" y="302419"/>
                  </a:lnTo>
                  <a:lnTo>
                    <a:pt x="469106" y="323850"/>
                  </a:lnTo>
                  <a:lnTo>
                    <a:pt x="485775" y="366712"/>
                  </a:lnTo>
                  <a:lnTo>
                    <a:pt x="504825" y="421481"/>
                  </a:lnTo>
                  <a:lnTo>
                    <a:pt x="514350" y="461962"/>
                  </a:lnTo>
                  <a:lnTo>
                    <a:pt x="526256" y="509587"/>
                  </a:lnTo>
                  <a:lnTo>
                    <a:pt x="531019" y="547687"/>
                  </a:lnTo>
                  <a:lnTo>
                    <a:pt x="531019" y="576262"/>
                  </a:lnTo>
                  <a:lnTo>
                    <a:pt x="528637" y="616744"/>
                  </a:lnTo>
                  <a:lnTo>
                    <a:pt x="523875" y="645319"/>
                  </a:lnTo>
                  <a:lnTo>
                    <a:pt x="511969" y="671512"/>
                  </a:lnTo>
                  <a:lnTo>
                    <a:pt x="500062" y="690562"/>
                  </a:lnTo>
                  <a:lnTo>
                    <a:pt x="481012" y="707231"/>
                  </a:lnTo>
                  <a:lnTo>
                    <a:pt x="464344" y="716756"/>
                  </a:lnTo>
                  <a:lnTo>
                    <a:pt x="450056" y="721519"/>
                  </a:lnTo>
                  <a:lnTo>
                    <a:pt x="433387" y="719137"/>
                  </a:lnTo>
                  <a:lnTo>
                    <a:pt x="416719" y="709612"/>
                  </a:lnTo>
                  <a:lnTo>
                    <a:pt x="402431" y="700087"/>
                  </a:lnTo>
                  <a:lnTo>
                    <a:pt x="385762" y="681037"/>
                  </a:lnTo>
                  <a:lnTo>
                    <a:pt x="359569" y="640556"/>
                  </a:lnTo>
                  <a:lnTo>
                    <a:pt x="309562" y="564356"/>
                  </a:lnTo>
                  <a:lnTo>
                    <a:pt x="261937" y="485775"/>
                  </a:lnTo>
                  <a:lnTo>
                    <a:pt x="209550" y="402431"/>
                  </a:lnTo>
                  <a:lnTo>
                    <a:pt x="180975" y="354806"/>
                  </a:lnTo>
                  <a:lnTo>
                    <a:pt x="123825" y="257175"/>
                  </a:lnTo>
                  <a:lnTo>
                    <a:pt x="80962" y="178594"/>
                  </a:lnTo>
                  <a:lnTo>
                    <a:pt x="30956" y="88106"/>
                  </a:lnTo>
                  <a:lnTo>
                    <a:pt x="4762" y="30956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16669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1919" y="50006"/>
                  </a:lnTo>
                  <a:lnTo>
                    <a:pt x="230981" y="138112"/>
                  </a:lnTo>
                  <a:lnTo>
                    <a:pt x="328612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7">
              <a:extLst>
                <a:ext uri="{FF2B5EF4-FFF2-40B4-BE49-F238E27FC236}">
                  <a16:creationId xmlns:a16="http://schemas.microsoft.com/office/drawing/2014/main" id="{A53C75B9-C3D8-4199-9EDA-620A1FAB8500}"/>
                </a:ext>
              </a:extLst>
            </p:cNvPr>
            <p:cNvSpPr/>
            <p:nvPr/>
          </p:nvSpPr>
          <p:spPr>
            <a:xfrm>
              <a:off x="4437063" y="2030413"/>
              <a:ext cx="671512" cy="1017587"/>
            </a:xfrm>
            <a:custGeom>
              <a:avLst/>
              <a:gdLst>
                <a:gd name="connsiteX0" fmla="*/ 521494 w 671512"/>
                <a:gd name="connsiteY0" fmla="*/ 447675 h 1016794"/>
                <a:gd name="connsiteX1" fmla="*/ 454819 w 671512"/>
                <a:gd name="connsiteY1" fmla="*/ 523875 h 1016794"/>
                <a:gd name="connsiteX2" fmla="*/ 369094 w 671512"/>
                <a:gd name="connsiteY2" fmla="*/ 626269 h 1016794"/>
                <a:gd name="connsiteX3" fmla="*/ 280987 w 671512"/>
                <a:gd name="connsiteY3" fmla="*/ 733425 h 1016794"/>
                <a:gd name="connsiteX4" fmla="*/ 195262 w 671512"/>
                <a:gd name="connsiteY4" fmla="*/ 835819 h 1016794"/>
                <a:gd name="connsiteX5" fmla="*/ 119062 w 671512"/>
                <a:gd name="connsiteY5" fmla="*/ 933450 h 1016794"/>
                <a:gd name="connsiteX6" fmla="*/ 88106 w 671512"/>
                <a:gd name="connsiteY6" fmla="*/ 969169 h 1016794"/>
                <a:gd name="connsiteX7" fmla="*/ 50006 w 671512"/>
                <a:gd name="connsiteY7" fmla="*/ 1002507 h 1016794"/>
                <a:gd name="connsiteX8" fmla="*/ 30956 w 671512"/>
                <a:gd name="connsiteY8" fmla="*/ 1012032 h 1016794"/>
                <a:gd name="connsiteX9" fmla="*/ 14287 w 671512"/>
                <a:gd name="connsiteY9" fmla="*/ 1016794 h 1016794"/>
                <a:gd name="connsiteX10" fmla="*/ 4762 w 671512"/>
                <a:gd name="connsiteY10" fmla="*/ 1016794 h 1016794"/>
                <a:gd name="connsiteX11" fmla="*/ 0 w 671512"/>
                <a:gd name="connsiteY11" fmla="*/ 1007269 h 1016794"/>
                <a:gd name="connsiteX12" fmla="*/ 0 w 671512"/>
                <a:gd name="connsiteY12" fmla="*/ 988219 h 1016794"/>
                <a:gd name="connsiteX13" fmla="*/ 14287 w 671512"/>
                <a:gd name="connsiteY13" fmla="*/ 957263 h 1016794"/>
                <a:gd name="connsiteX14" fmla="*/ 50006 w 671512"/>
                <a:gd name="connsiteY14" fmla="*/ 890588 h 1016794"/>
                <a:gd name="connsiteX15" fmla="*/ 88106 w 671512"/>
                <a:gd name="connsiteY15" fmla="*/ 816769 h 1016794"/>
                <a:gd name="connsiteX16" fmla="*/ 135731 w 671512"/>
                <a:gd name="connsiteY16" fmla="*/ 728663 h 1016794"/>
                <a:gd name="connsiteX17" fmla="*/ 164306 w 671512"/>
                <a:gd name="connsiteY17" fmla="*/ 669132 h 1016794"/>
                <a:gd name="connsiteX18" fmla="*/ 207169 w 671512"/>
                <a:gd name="connsiteY18" fmla="*/ 581025 h 1016794"/>
                <a:gd name="connsiteX19" fmla="*/ 242887 w 671512"/>
                <a:gd name="connsiteY19" fmla="*/ 500063 h 1016794"/>
                <a:gd name="connsiteX20" fmla="*/ 273844 w 671512"/>
                <a:gd name="connsiteY20" fmla="*/ 426244 h 1016794"/>
                <a:gd name="connsiteX21" fmla="*/ 300037 w 671512"/>
                <a:gd name="connsiteY21" fmla="*/ 359569 h 1016794"/>
                <a:gd name="connsiteX22" fmla="*/ 328612 w 671512"/>
                <a:gd name="connsiteY22" fmla="*/ 269082 h 1016794"/>
                <a:gd name="connsiteX23" fmla="*/ 338137 w 671512"/>
                <a:gd name="connsiteY23" fmla="*/ 242888 h 1016794"/>
                <a:gd name="connsiteX24" fmla="*/ 340519 w 671512"/>
                <a:gd name="connsiteY24" fmla="*/ 228600 h 1016794"/>
                <a:gd name="connsiteX25" fmla="*/ 340519 w 671512"/>
                <a:gd name="connsiteY25" fmla="*/ 214313 h 1016794"/>
                <a:gd name="connsiteX26" fmla="*/ 340519 w 671512"/>
                <a:gd name="connsiteY26" fmla="*/ 192882 h 1016794"/>
                <a:gd name="connsiteX27" fmla="*/ 333375 w 671512"/>
                <a:gd name="connsiteY27" fmla="*/ 166688 h 1016794"/>
                <a:gd name="connsiteX28" fmla="*/ 314325 w 671512"/>
                <a:gd name="connsiteY28" fmla="*/ 130969 h 1016794"/>
                <a:gd name="connsiteX29" fmla="*/ 290512 w 671512"/>
                <a:gd name="connsiteY29" fmla="*/ 90488 h 1016794"/>
                <a:gd name="connsiteX30" fmla="*/ 276225 w 671512"/>
                <a:gd name="connsiteY30" fmla="*/ 71438 h 1016794"/>
                <a:gd name="connsiteX31" fmla="*/ 261937 w 671512"/>
                <a:gd name="connsiteY31" fmla="*/ 52388 h 1016794"/>
                <a:gd name="connsiteX32" fmla="*/ 252412 w 671512"/>
                <a:gd name="connsiteY32" fmla="*/ 26194 h 1016794"/>
                <a:gd name="connsiteX33" fmla="*/ 252412 w 671512"/>
                <a:gd name="connsiteY33" fmla="*/ 9525 h 1016794"/>
                <a:gd name="connsiteX34" fmla="*/ 261937 w 671512"/>
                <a:gd name="connsiteY34" fmla="*/ 0 h 1016794"/>
                <a:gd name="connsiteX35" fmla="*/ 271462 w 671512"/>
                <a:gd name="connsiteY35" fmla="*/ 0 h 1016794"/>
                <a:gd name="connsiteX36" fmla="*/ 295275 w 671512"/>
                <a:gd name="connsiteY36" fmla="*/ 4763 h 1016794"/>
                <a:gd name="connsiteX37" fmla="*/ 395287 w 671512"/>
                <a:gd name="connsiteY37" fmla="*/ 52388 h 1016794"/>
                <a:gd name="connsiteX38" fmla="*/ 473869 w 671512"/>
                <a:gd name="connsiteY38" fmla="*/ 100013 h 1016794"/>
                <a:gd name="connsiteX39" fmla="*/ 514350 w 671512"/>
                <a:gd name="connsiteY39" fmla="*/ 128588 h 1016794"/>
                <a:gd name="connsiteX40" fmla="*/ 554831 w 671512"/>
                <a:gd name="connsiteY40" fmla="*/ 161925 h 1016794"/>
                <a:gd name="connsiteX41" fmla="*/ 600075 w 671512"/>
                <a:gd name="connsiteY41" fmla="*/ 204788 h 1016794"/>
                <a:gd name="connsiteX42" fmla="*/ 635794 w 671512"/>
                <a:gd name="connsiteY42" fmla="*/ 250032 h 1016794"/>
                <a:gd name="connsiteX43" fmla="*/ 661987 w 671512"/>
                <a:gd name="connsiteY43" fmla="*/ 283369 h 1016794"/>
                <a:gd name="connsiteX44" fmla="*/ 669131 w 671512"/>
                <a:gd name="connsiteY44" fmla="*/ 295275 h 1016794"/>
                <a:gd name="connsiteX45" fmla="*/ 671512 w 671512"/>
                <a:gd name="connsiteY45" fmla="*/ 311944 h 1016794"/>
                <a:gd name="connsiteX46" fmla="*/ 671512 w 671512"/>
                <a:gd name="connsiteY46" fmla="*/ 330994 h 1016794"/>
                <a:gd name="connsiteX47" fmla="*/ 666750 w 671512"/>
                <a:gd name="connsiteY47" fmla="*/ 342900 h 1016794"/>
                <a:gd name="connsiteX48" fmla="*/ 650081 w 671512"/>
                <a:gd name="connsiteY48" fmla="*/ 354807 h 1016794"/>
                <a:gd name="connsiteX49" fmla="*/ 621506 w 671512"/>
                <a:gd name="connsiteY49" fmla="*/ 364332 h 1016794"/>
                <a:gd name="connsiteX50" fmla="*/ 600075 w 671512"/>
                <a:gd name="connsiteY50" fmla="*/ 369094 h 1016794"/>
                <a:gd name="connsiteX51" fmla="*/ 583406 w 671512"/>
                <a:gd name="connsiteY51" fmla="*/ 381000 h 1016794"/>
                <a:gd name="connsiteX52" fmla="*/ 521494 w 671512"/>
                <a:gd name="connsiteY52" fmla="*/ 4476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71512" h="1016794">
                  <a:moveTo>
                    <a:pt x="521494" y="447675"/>
                  </a:moveTo>
                  <a:lnTo>
                    <a:pt x="454819" y="523875"/>
                  </a:lnTo>
                  <a:lnTo>
                    <a:pt x="369094" y="626269"/>
                  </a:lnTo>
                  <a:lnTo>
                    <a:pt x="280987" y="733425"/>
                  </a:lnTo>
                  <a:lnTo>
                    <a:pt x="195262" y="835819"/>
                  </a:lnTo>
                  <a:lnTo>
                    <a:pt x="119062" y="933450"/>
                  </a:lnTo>
                  <a:lnTo>
                    <a:pt x="88106" y="969169"/>
                  </a:lnTo>
                  <a:lnTo>
                    <a:pt x="50006" y="1002507"/>
                  </a:lnTo>
                  <a:lnTo>
                    <a:pt x="30956" y="1012032"/>
                  </a:lnTo>
                  <a:lnTo>
                    <a:pt x="14287" y="1016794"/>
                  </a:lnTo>
                  <a:lnTo>
                    <a:pt x="4762" y="1016794"/>
                  </a:lnTo>
                  <a:lnTo>
                    <a:pt x="0" y="1007269"/>
                  </a:lnTo>
                  <a:lnTo>
                    <a:pt x="0" y="988219"/>
                  </a:lnTo>
                  <a:lnTo>
                    <a:pt x="14287" y="957263"/>
                  </a:lnTo>
                  <a:lnTo>
                    <a:pt x="50006" y="890588"/>
                  </a:lnTo>
                  <a:lnTo>
                    <a:pt x="88106" y="816769"/>
                  </a:lnTo>
                  <a:lnTo>
                    <a:pt x="135731" y="728663"/>
                  </a:lnTo>
                  <a:lnTo>
                    <a:pt x="164306" y="669132"/>
                  </a:lnTo>
                  <a:lnTo>
                    <a:pt x="207169" y="581025"/>
                  </a:lnTo>
                  <a:lnTo>
                    <a:pt x="242887" y="500063"/>
                  </a:lnTo>
                  <a:lnTo>
                    <a:pt x="273844" y="426244"/>
                  </a:lnTo>
                  <a:lnTo>
                    <a:pt x="300037" y="359569"/>
                  </a:lnTo>
                  <a:lnTo>
                    <a:pt x="328612" y="269082"/>
                  </a:lnTo>
                  <a:lnTo>
                    <a:pt x="338137" y="242888"/>
                  </a:lnTo>
                  <a:lnTo>
                    <a:pt x="340519" y="228600"/>
                  </a:lnTo>
                  <a:lnTo>
                    <a:pt x="340519" y="214313"/>
                  </a:lnTo>
                  <a:lnTo>
                    <a:pt x="340519" y="192882"/>
                  </a:lnTo>
                  <a:lnTo>
                    <a:pt x="333375" y="166688"/>
                  </a:lnTo>
                  <a:lnTo>
                    <a:pt x="314325" y="130969"/>
                  </a:lnTo>
                  <a:lnTo>
                    <a:pt x="290512" y="90488"/>
                  </a:lnTo>
                  <a:lnTo>
                    <a:pt x="276225" y="71438"/>
                  </a:lnTo>
                  <a:lnTo>
                    <a:pt x="261937" y="52388"/>
                  </a:lnTo>
                  <a:cubicBezTo>
                    <a:pt x="252117" y="27838"/>
                    <a:pt x="252412" y="37124"/>
                    <a:pt x="252412" y="26194"/>
                  </a:cubicBezTo>
                  <a:lnTo>
                    <a:pt x="252412" y="9525"/>
                  </a:lnTo>
                  <a:lnTo>
                    <a:pt x="261937" y="0"/>
                  </a:lnTo>
                  <a:lnTo>
                    <a:pt x="271462" y="0"/>
                  </a:lnTo>
                  <a:lnTo>
                    <a:pt x="295275" y="4763"/>
                  </a:lnTo>
                  <a:lnTo>
                    <a:pt x="395287" y="52388"/>
                  </a:lnTo>
                  <a:lnTo>
                    <a:pt x="473869" y="100013"/>
                  </a:lnTo>
                  <a:lnTo>
                    <a:pt x="514350" y="128588"/>
                  </a:lnTo>
                  <a:lnTo>
                    <a:pt x="554831" y="161925"/>
                  </a:lnTo>
                  <a:lnTo>
                    <a:pt x="600075" y="204788"/>
                  </a:lnTo>
                  <a:lnTo>
                    <a:pt x="635794" y="250032"/>
                  </a:lnTo>
                  <a:lnTo>
                    <a:pt x="661987" y="283369"/>
                  </a:lnTo>
                  <a:lnTo>
                    <a:pt x="669131" y="295275"/>
                  </a:lnTo>
                  <a:lnTo>
                    <a:pt x="671512" y="311944"/>
                  </a:lnTo>
                  <a:lnTo>
                    <a:pt x="671512" y="330994"/>
                  </a:lnTo>
                  <a:lnTo>
                    <a:pt x="666750" y="342900"/>
                  </a:lnTo>
                  <a:lnTo>
                    <a:pt x="650081" y="354807"/>
                  </a:lnTo>
                  <a:lnTo>
                    <a:pt x="621506" y="364332"/>
                  </a:lnTo>
                  <a:lnTo>
                    <a:pt x="600075" y="369094"/>
                  </a:lnTo>
                  <a:lnTo>
                    <a:pt x="583406" y="381000"/>
                  </a:lnTo>
                  <a:lnTo>
                    <a:pt x="521494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9">
              <a:extLst>
                <a:ext uri="{FF2B5EF4-FFF2-40B4-BE49-F238E27FC236}">
                  <a16:creationId xmlns:a16="http://schemas.microsoft.com/office/drawing/2014/main" id="{4D7FE668-811F-4E3F-B913-ED1E2DFAC9E5}"/>
                </a:ext>
              </a:extLst>
            </p:cNvPr>
            <p:cNvSpPr/>
            <p:nvPr/>
          </p:nvSpPr>
          <p:spPr>
            <a:xfrm>
              <a:off x="2900363" y="3230563"/>
              <a:ext cx="2024062" cy="581025"/>
            </a:xfrm>
            <a:custGeom>
              <a:avLst/>
              <a:gdLst>
                <a:gd name="connsiteX0" fmla="*/ 1390650 w 2024062"/>
                <a:gd name="connsiteY0" fmla="*/ 264319 h 581025"/>
                <a:gd name="connsiteX1" fmla="*/ 1476375 w 2024062"/>
                <a:gd name="connsiteY1" fmla="*/ 247650 h 581025"/>
                <a:gd name="connsiteX2" fmla="*/ 1552575 w 2024062"/>
                <a:gd name="connsiteY2" fmla="*/ 238125 h 581025"/>
                <a:gd name="connsiteX3" fmla="*/ 1957387 w 2024062"/>
                <a:gd name="connsiteY3" fmla="*/ 240507 h 581025"/>
                <a:gd name="connsiteX4" fmla="*/ 1981200 w 2024062"/>
                <a:gd name="connsiteY4" fmla="*/ 230982 h 581025"/>
                <a:gd name="connsiteX5" fmla="*/ 2000250 w 2024062"/>
                <a:gd name="connsiteY5" fmla="*/ 221457 h 581025"/>
                <a:gd name="connsiteX6" fmla="*/ 2014537 w 2024062"/>
                <a:gd name="connsiteY6" fmla="*/ 209550 h 581025"/>
                <a:gd name="connsiteX7" fmla="*/ 2019300 w 2024062"/>
                <a:gd name="connsiteY7" fmla="*/ 204788 h 581025"/>
                <a:gd name="connsiteX8" fmla="*/ 2024062 w 2024062"/>
                <a:gd name="connsiteY8" fmla="*/ 195263 h 581025"/>
                <a:gd name="connsiteX9" fmla="*/ 2024062 w 2024062"/>
                <a:gd name="connsiteY9" fmla="*/ 183357 h 581025"/>
                <a:gd name="connsiteX10" fmla="*/ 2021681 w 2024062"/>
                <a:gd name="connsiteY10" fmla="*/ 169069 h 581025"/>
                <a:gd name="connsiteX11" fmla="*/ 2012156 w 2024062"/>
                <a:gd name="connsiteY11" fmla="*/ 152400 h 581025"/>
                <a:gd name="connsiteX12" fmla="*/ 1981200 w 2024062"/>
                <a:gd name="connsiteY12" fmla="*/ 126207 h 581025"/>
                <a:gd name="connsiteX13" fmla="*/ 1945481 w 2024062"/>
                <a:gd name="connsiteY13" fmla="*/ 100013 h 581025"/>
                <a:gd name="connsiteX14" fmla="*/ 1897856 w 2024062"/>
                <a:gd name="connsiteY14" fmla="*/ 69057 h 581025"/>
                <a:gd name="connsiteX15" fmla="*/ 1840706 w 2024062"/>
                <a:gd name="connsiteY15" fmla="*/ 38100 h 581025"/>
                <a:gd name="connsiteX16" fmla="*/ 1759743 w 2024062"/>
                <a:gd name="connsiteY16" fmla="*/ 7144 h 581025"/>
                <a:gd name="connsiteX17" fmla="*/ 1735931 w 2024062"/>
                <a:gd name="connsiteY17" fmla="*/ 0 h 581025"/>
                <a:gd name="connsiteX18" fmla="*/ 1724025 w 2024062"/>
                <a:gd name="connsiteY18" fmla="*/ 2382 h 581025"/>
                <a:gd name="connsiteX19" fmla="*/ 1685925 w 2024062"/>
                <a:gd name="connsiteY19" fmla="*/ 21432 h 581025"/>
                <a:gd name="connsiteX20" fmla="*/ 1578768 w 2024062"/>
                <a:gd name="connsiteY20" fmla="*/ 61913 h 581025"/>
                <a:gd name="connsiteX21" fmla="*/ 1504950 w 2024062"/>
                <a:gd name="connsiteY21" fmla="*/ 85725 h 581025"/>
                <a:gd name="connsiteX22" fmla="*/ 1433512 w 2024062"/>
                <a:gd name="connsiteY22" fmla="*/ 102394 h 581025"/>
                <a:gd name="connsiteX23" fmla="*/ 1316831 w 2024062"/>
                <a:gd name="connsiteY23" fmla="*/ 126207 h 581025"/>
                <a:gd name="connsiteX24" fmla="*/ 1133475 w 2024062"/>
                <a:gd name="connsiteY24" fmla="*/ 166688 h 581025"/>
                <a:gd name="connsiteX25" fmla="*/ 964406 w 2024062"/>
                <a:gd name="connsiteY25" fmla="*/ 200025 h 581025"/>
                <a:gd name="connsiteX26" fmla="*/ 814387 w 2024062"/>
                <a:gd name="connsiteY26" fmla="*/ 230982 h 581025"/>
                <a:gd name="connsiteX27" fmla="*/ 661987 w 2024062"/>
                <a:gd name="connsiteY27" fmla="*/ 259557 h 581025"/>
                <a:gd name="connsiteX28" fmla="*/ 578643 w 2024062"/>
                <a:gd name="connsiteY28" fmla="*/ 273844 h 581025"/>
                <a:gd name="connsiteX29" fmla="*/ 464343 w 2024062"/>
                <a:gd name="connsiteY29" fmla="*/ 295275 h 581025"/>
                <a:gd name="connsiteX30" fmla="*/ 397668 w 2024062"/>
                <a:gd name="connsiteY30" fmla="*/ 304800 h 581025"/>
                <a:gd name="connsiteX31" fmla="*/ 354806 w 2024062"/>
                <a:gd name="connsiteY31" fmla="*/ 309563 h 581025"/>
                <a:gd name="connsiteX32" fmla="*/ 340518 w 2024062"/>
                <a:gd name="connsiteY32" fmla="*/ 311944 h 581025"/>
                <a:gd name="connsiteX33" fmla="*/ 316706 w 2024062"/>
                <a:gd name="connsiteY33" fmla="*/ 311944 h 581025"/>
                <a:gd name="connsiteX34" fmla="*/ 292893 w 2024062"/>
                <a:gd name="connsiteY34" fmla="*/ 309563 h 581025"/>
                <a:gd name="connsiteX35" fmla="*/ 266700 w 2024062"/>
                <a:gd name="connsiteY35" fmla="*/ 304800 h 581025"/>
                <a:gd name="connsiteX36" fmla="*/ 245268 w 2024062"/>
                <a:gd name="connsiteY36" fmla="*/ 297657 h 581025"/>
                <a:gd name="connsiteX37" fmla="*/ 216693 w 2024062"/>
                <a:gd name="connsiteY37" fmla="*/ 285750 h 581025"/>
                <a:gd name="connsiteX38" fmla="*/ 173831 w 2024062"/>
                <a:gd name="connsiteY38" fmla="*/ 264319 h 581025"/>
                <a:gd name="connsiteX39" fmla="*/ 119062 w 2024062"/>
                <a:gd name="connsiteY39" fmla="*/ 226219 h 581025"/>
                <a:gd name="connsiteX40" fmla="*/ 92868 w 2024062"/>
                <a:gd name="connsiteY40" fmla="*/ 204788 h 581025"/>
                <a:gd name="connsiteX41" fmla="*/ 71437 w 2024062"/>
                <a:gd name="connsiteY41" fmla="*/ 188119 h 581025"/>
                <a:gd name="connsiteX42" fmla="*/ 47625 w 2024062"/>
                <a:gd name="connsiteY42" fmla="*/ 178594 h 581025"/>
                <a:gd name="connsiteX43" fmla="*/ 30956 w 2024062"/>
                <a:gd name="connsiteY43" fmla="*/ 173832 h 581025"/>
                <a:gd name="connsiteX44" fmla="*/ 19050 w 2024062"/>
                <a:gd name="connsiteY44" fmla="*/ 173832 h 581025"/>
                <a:gd name="connsiteX45" fmla="*/ 4762 w 2024062"/>
                <a:gd name="connsiteY45" fmla="*/ 178594 h 581025"/>
                <a:gd name="connsiteX46" fmla="*/ 0 w 2024062"/>
                <a:gd name="connsiteY46" fmla="*/ 192882 h 581025"/>
                <a:gd name="connsiteX47" fmla="*/ 7143 w 2024062"/>
                <a:gd name="connsiteY47" fmla="*/ 221457 h 581025"/>
                <a:gd name="connsiteX48" fmla="*/ 23812 w 2024062"/>
                <a:gd name="connsiteY48" fmla="*/ 266700 h 581025"/>
                <a:gd name="connsiteX49" fmla="*/ 50006 w 2024062"/>
                <a:gd name="connsiteY49" fmla="*/ 316707 h 581025"/>
                <a:gd name="connsiteX50" fmla="*/ 69056 w 2024062"/>
                <a:gd name="connsiteY50" fmla="*/ 350044 h 581025"/>
                <a:gd name="connsiteX51" fmla="*/ 92868 w 2024062"/>
                <a:gd name="connsiteY51" fmla="*/ 385763 h 581025"/>
                <a:gd name="connsiteX52" fmla="*/ 126206 w 2024062"/>
                <a:gd name="connsiteY52" fmla="*/ 426244 h 581025"/>
                <a:gd name="connsiteX53" fmla="*/ 169068 w 2024062"/>
                <a:gd name="connsiteY53" fmla="*/ 469107 h 581025"/>
                <a:gd name="connsiteX54" fmla="*/ 207168 w 2024062"/>
                <a:gd name="connsiteY54" fmla="*/ 502444 h 581025"/>
                <a:gd name="connsiteX55" fmla="*/ 242887 w 2024062"/>
                <a:gd name="connsiteY55" fmla="*/ 528638 h 581025"/>
                <a:gd name="connsiteX56" fmla="*/ 290512 w 2024062"/>
                <a:gd name="connsiteY56" fmla="*/ 559594 h 581025"/>
                <a:gd name="connsiteX57" fmla="*/ 326231 w 2024062"/>
                <a:gd name="connsiteY57" fmla="*/ 576263 h 581025"/>
                <a:gd name="connsiteX58" fmla="*/ 350043 w 2024062"/>
                <a:gd name="connsiteY58" fmla="*/ 581025 h 581025"/>
                <a:gd name="connsiteX59" fmla="*/ 373856 w 2024062"/>
                <a:gd name="connsiteY59" fmla="*/ 581025 h 581025"/>
                <a:gd name="connsiteX60" fmla="*/ 400050 w 2024062"/>
                <a:gd name="connsiteY60" fmla="*/ 576263 h 581025"/>
                <a:gd name="connsiteX61" fmla="*/ 421481 w 2024062"/>
                <a:gd name="connsiteY61" fmla="*/ 564357 h 581025"/>
                <a:gd name="connsiteX62" fmla="*/ 457200 w 2024062"/>
                <a:gd name="connsiteY62" fmla="*/ 535782 h 581025"/>
                <a:gd name="connsiteX63" fmla="*/ 492918 w 2024062"/>
                <a:gd name="connsiteY63" fmla="*/ 519113 h 581025"/>
                <a:gd name="connsiteX64" fmla="*/ 578643 w 2024062"/>
                <a:gd name="connsiteY64" fmla="*/ 483394 h 581025"/>
                <a:gd name="connsiteX65" fmla="*/ 695325 w 2024062"/>
                <a:gd name="connsiteY65" fmla="*/ 438150 h 581025"/>
                <a:gd name="connsiteX66" fmla="*/ 819150 w 2024062"/>
                <a:gd name="connsiteY66" fmla="*/ 400050 h 581025"/>
                <a:gd name="connsiteX67" fmla="*/ 940593 w 2024062"/>
                <a:gd name="connsiteY67" fmla="*/ 366713 h 581025"/>
                <a:gd name="connsiteX68" fmla="*/ 1064418 w 2024062"/>
                <a:gd name="connsiteY68" fmla="*/ 338138 h 581025"/>
                <a:gd name="connsiteX69" fmla="*/ 1197768 w 2024062"/>
                <a:gd name="connsiteY69" fmla="*/ 307182 h 581025"/>
                <a:gd name="connsiteX70" fmla="*/ 1390650 w 2024062"/>
                <a:gd name="connsiteY70" fmla="*/ 2643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24062" h="581025">
                  <a:moveTo>
                    <a:pt x="1390650" y="264319"/>
                  </a:moveTo>
                  <a:lnTo>
                    <a:pt x="1476375" y="247650"/>
                  </a:lnTo>
                  <a:lnTo>
                    <a:pt x="1552575" y="238125"/>
                  </a:lnTo>
                  <a:lnTo>
                    <a:pt x="1957387" y="240507"/>
                  </a:lnTo>
                  <a:lnTo>
                    <a:pt x="1981200" y="230982"/>
                  </a:lnTo>
                  <a:lnTo>
                    <a:pt x="2000250" y="221457"/>
                  </a:lnTo>
                  <a:lnTo>
                    <a:pt x="2014537" y="209550"/>
                  </a:lnTo>
                  <a:lnTo>
                    <a:pt x="2019300" y="204788"/>
                  </a:lnTo>
                  <a:lnTo>
                    <a:pt x="2024062" y="195263"/>
                  </a:lnTo>
                  <a:lnTo>
                    <a:pt x="2024062" y="183357"/>
                  </a:lnTo>
                  <a:lnTo>
                    <a:pt x="2021681" y="169069"/>
                  </a:lnTo>
                  <a:lnTo>
                    <a:pt x="2012156" y="152400"/>
                  </a:lnTo>
                  <a:lnTo>
                    <a:pt x="1981200" y="126207"/>
                  </a:lnTo>
                  <a:lnTo>
                    <a:pt x="1945481" y="100013"/>
                  </a:lnTo>
                  <a:lnTo>
                    <a:pt x="1897856" y="69057"/>
                  </a:lnTo>
                  <a:lnTo>
                    <a:pt x="1840706" y="38100"/>
                  </a:lnTo>
                  <a:lnTo>
                    <a:pt x="1759743" y="7144"/>
                  </a:lnTo>
                  <a:lnTo>
                    <a:pt x="1735931" y="0"/>
                  </a:lnTo>
                  <a:lnTo>
                    <a:pt x="1724025" y="2382"/>
                  </a:lnTo>
                  <a:lnTo>
                    <a:pt x="1685925" y="21432"/>
                  </a:lnTo>
                  <a:lnTo>
                    <a:pt x="1578768" y="61913"/>
                  </a:lnTo>
                  <a:lnTo>
                    <a:pt x="1504950" y="85725"/>
                  </a:lnTo>
                  <a:lnTo>
                    <a:pt x="1433512" y="102394"/>
                  </a:lnTo>
                  <a:lnTo>
                    <a:pt x="1316831" y="126207"/>
                  </a:lnTo>
                  <a:lnTo>
                    <a:pt x="1133475" y="166688"/>
                  </a:lnTo>
                  <a:lnTo>
                    <a:pt x="964406" y="200025"/>
                  </a:lnTo>
                  <a:lnTo>
                    <a:pt x="814387" y="230982"/>
                  </a:lnTo>
                  <a:lnTo>
                    <a:pt x="661987" y="259557"/>
                  </a:lnTo>
                  <a:lnTo>
                    <a:pt x="578643" y="273844"/>
                  </a:lnTo>
                  <a:lnTo>
                    <a:pt x="464343" y="295275"/>
                  </a:lnTo>
                  <a:lnTo>
                    <a:pt x="397668" y="304800"/>
                  </a:lnTo>
                  <a:lnTo>
                    <a:pt x="354806" y="309563"/>
                  </a:lnTo>
                  <a:lnTo>
                    <a:pt x="340518" y="311944"/>
                  </a:lnTo>
                  <a:lnTo>
                    <a:pt x="316706" y="311944"/>
                  </a:lnTo>
                  <a:lnTo>
                    <a:pt x="292893" y="309563"/>
                  </a:lnTo>
                  <a:lnTo>
                    <a:pt x="266700" y="304800"/>
                  </a:lnTo>
                  <a:lnTo>
                    <a:pt x="245268" y="297657"/>
                  </a:lnTo>
                  <a:lnTo>
                    <a:pt x="216693" y="285750"/>
                  </a:lnTo>
                  <a:lnTo>
                    <a:pt x="173831" y="264319"/>
                  </a:lnTo>
                  <a:lnTo>
                    <a:pt x="119062" y="226219"/>
                  </a:lnTo>
                  <a:lnTo>
                    <a:pt x="92868" y="204788"/>
                  </a:lnTo>
                  <a:lnTo>
                    <a:pt x="71437" y="188119"/>
                  </a:lnTo>
                  <a:lnTo>
                    <a:pt x="47625" y="178594"/>
                  </a:lnTo>
                  <a:lnTo>
                    <a:pt x="30956" y="173832"/>
                  </a:lnTo>
                  <a:lnTo>
                    <a:pt x="19050" y="173832"/>
                  </a:lnTo>
                  <a:lnTo>
                    <a:pt x="4762" y="178594"/>
                  </a:lnTo>
                  <a:lnTo>
                    <a:pt x="0" y="192882"/>
                  </a:lnTo>
                  <a:lnTo>
                    <a:pt x="7143" y="221457"/>
                  </a:lnTo>
                  <a:lnTo>
                    <a:pt x="23812" y="266700"/>
                  </a:lnTo>
                  <a:lnTo>
                    <a:pt x="50006" y="316707"/>
                  </a:lnTo>
                  <a:lnTo>
                    <a:pt x="69056" y="350044"/>
                  </a:lnTo>
                  <a:lnTo>
                    <a:pt x="92868" y="385763"/>
                  </a:lnTo>
                  <a:lnTo>
                    <a:pt x="126206" y="426244"/>
                  </a:lnTo>
                  <a:lnTo>
                    <a:pt x="169068" y="469107"/>
                  </a:lnTo>
                  <a:lnTo>
                    <a:pt x="207168" y="502444"/>
                  </a:lnTo>
                  <a:lnTo>
                    <a:pt x="242887" y="528638"/>
                  </a:lnTo>
                  <a:lnTo>
                    <a:pt x="290512" y="559594"/>
                  </a:lnTo>
                  <a:lnTo>
                    <a:pt x="326231" y="576263"/>
                  </a:lnTo>
                  <a:lnTo>
                    <a:pt x="350043" y="581025"/>
                  </a:lnTo>
                  <a:lnTo>
                    <a:pt x="373856" y="581025"/>
                  </a:lnTo>
                  <a:lnTo>
                    <a:pt x="400050" y="576263"/>
                  </a:lnTo>
                  <a:lnTo>
                    <a:pt x="421481" y="564357"/>
                  </a:lnTo>
                  <a:lnTo>
                    <a:pt x="457200" y="535782"/>
                  </a:lnTo>
                  <a:lnTo>
                    <a:pt x="492918" y="519113"/>
                  </a:lnTo>
                  <a:lnTo>
                    <a:pt x="578643" y="483394"/>
                  </a:lnTo>
                  <a:lnTo>
                    <a:pt x="695325" y="438150"/>
                  </a:lnTo>
                  <a:lnTo>
                    <a:pt x="819150" y="400050"/>
                  </a:lnTo>
                  <a:lnTo>
                    <a:pt x="940593" y="366713"/>
                  </a:lnTo>
                  <a:lnTo>
                    <a:pt x="1064418" y="338138"/>
                  </a:lnTo>
                  <a:lnTo>
                    <a:pt x="1197768" y="307182"/>
                  </a:lnTo>
                  <a:lnTo>
                    <a:pt x="1390650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0">
              <a:extLst>
                <a:ext uri="{FF2B5EF4-FFF2-40B4-BE49-F238E27FC236}">
                  <a16:creationId xmlns:a16="http://schemas.microsoft.com/office/drawing/2014/main" id="{AFCBCBE1-F63C-43BE-A9AE-A52EA3D519E6}"/>
                </a:ext>
              </a:extLst>
            </p:cNvPr>
            <p:cNvSpPr/>
            <p:nvPr/>
          </p:nvSpPr>
          <p:spPr>
            <a:xfrm>
              <a:off x="3871913" y="3433763"/>
              <a:ext cx="1041400" cy="736600"/>
            </a:xfrm>
            <a:custGeom>
              <a:avLst/>
              <a:gdLst>
                <a:gd name="connsiteX0" fmla="*/ 623887 w 1040606"/>
                <a:gd name="connsiteY0" fmla="*/ 292893 h 735806"/>
                <a:gd name="connsiteX1" fmla="*/ 728662 w 1040606"/>
                <a:gd name="connsiteY1" fmla="*/ 209550 h 735806"/>
                <a:gd name="connsiteX2" fmla="*/ 819150 w 1040606"/>
                <a:gd name="connsiteY2" fmla="*/ 135731 h 735806"/>
                <a:gd name="connsiteX3" fmla="*/ 857250 w 1040606"/>
                <a:gd name="connsiteY3" fmla="*/ 116681 h 735806"/>
                <a:gd name="connsiteX4" fmla="*/ 933450 w 1040606"/>
                <a:gd name="connsiteY4" fmla="*/ 71437 h 735806"/>
                <a:gd name="connsiteX5" fmla="*/ 983456 w 1040606"/>
                <a:gd name="connsiteY5" fmla="*/ 40481 h 735806"/>
                <a:gd name="connsiteX6" fmla="*/ 995362 w 1040606"/>
                <a:gd name="connsiteY6" fmla="*/ 35718 h 735806"/>
                <a:gd name="connsiteX7" fmla="*/ 1028700 w 1040606"/>
                <a:gd name="connsiteY7" fmla="*/ 14287 h 735806"/>
                <a:gd name="connsiteX8" fmla="*/ 1040606 w 1040606"/>
                <a:gd name="connsiteY8" fmla="*/ 0 h 735806"/>
                <a:gd name="connsiteX9" fmla="*/ 495300 w 1040606"/>
                <a:gd name="connsiteY9" fmla="*/ 0 h 735806"/>
                <a:gd name="connsiteX10" fmla="*/ 535781 w 1040606"/>
                <a:gd name="connsiteY10" fmla="*/ 35718 h 735806"/>
                <a:gd name="connsiteX11" fmla="*/ 545306 w 1040606"/>
                <a:gd name="connsiteY11" fmla="*/ 40481 h 735806"/>
                <a:gd name="connsiteX12" fmla="*/ 545306 w 1040606"/>
                <a:gd name="connsiteY12" fmla="*/ 54768 h 735806"/>
                <a:gd name="connsiteX13" fmla="*/ 533400 w 1040606"/>
                <a:gd name="connsiteY13" fmla="*/ 71437 h 735806"/>
                <a:gd name="connsiteX14" fmla="*/ 452437 w 1040606"/>
                <a:gd name="connsiteY14" fmla="*/ 166687 h 735806"/>
                <a:gd name="connsiteX15" fmla="*/ 259556 w 1040606"/>
                <a:gd name="connsiteY15" fmla="*/ 388143 h 735806"/>
                <a:gd name="connsiteX16" fmla="*/ 92868 w 1040606"/>
                <a:gd name="connsiteY16" fmla="*/ 585787 h 735806"/>
                <a:gd name="connsiteX17" fmla="*/ 19050 w 1040606"/>
                <a:gd name="connsiteY17" fmla="*/ 671512 h 735806"/>
                <a:gd name="connsiteX18" fmla="*/ 4762 w 1040606"/>
                <a:gd name="connsiteY18" fmla="*/ 688181 h 735806"/>
                <a:gd name="connsiteX19" fmla="*/ 0 w 1040606"/>
                <a:gd name="connsiteY19" fmla="*/ 704850 h 735806"/>
                <a:gd name="connsiteX20" fmla="*/ 0 w 1040606"/>
                <a:gd name="connsiteY20" fmla="*/ 716756 h 735806"/>
                <a:gd name="connsiteX21" fmla="*/ 7143 w 1040606"/>
                <a:gd name="connsiteY21" fmla="*/ 728662 h 735806"/>
                <a:gd name="connsiteX22" fmla="*/ 28575 w 1040606"/>
                <a:gd name="connsiteY22" fmla="*/ 735806 h 735806"/>
                <a:gd name="connsiteX23" fmla="*/ 133350 w 1040606"/>
                <a:gd name="connsiteY23" fmla="*/ 666750 h 735806"/>
                <a:gd name="connsiteX24" fmla="*/ 240506 w 1040606"/>
                <a:gd name="connsiteY24" fmla="*/ 590550 h 735806"/>
                <a:gd name="connsiteX25" fmla="*/ 311943 w 1040606"/>
                <a:gd name="connsiteY25" fmla="*/ 533400 h 735806"/>
                <a:gd name="connsiteX26" fmla="*/ 440531 w 1040606"/>
                <a:gd name="connsiteY26" fmla="*/ 433387 h 735806"/>
                <a:gd name="connsiteX27" fmla="*/ 623887 w 1040606"/>
                <a:gd name="connsiteY27" fmla="*/ 29289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35806">
                  <a:moveTo>
                    <a:pt x="623887" y="292893"/>
                  </a:moveTo>
                  <a:lnTo>
                    <a:pt x="728662" y="209550"/>
                  </a:lnTo>
                  <a:lnTo>
                    <a:pt x="819150" y="135731"/>
                  </a:lnTo>
                  <a:lnTo>
                    <a:pt x="857250" y="116681"/>
                  </a:lnTo>
                  <a:lnTo>
                    <a:pt x="933450" y="71437"/>
                  </a:lnTo>
                  <a:lnTo>
                    <a:pt x="983456" y="40481"/>
                  </a:lnTo>
                  <a:lnTo>
                    <a:pt x="995362" y="35718"/>
                  </a:lnTo>
                  <a:lnTo>
                    <a:pt x="1028700" y="14287"/>
                  </a:lnTo>
                  <a:lnTo>
                    <a:pt x="1040606" y="0"/>
                  </a:lnTo>
                  <a:lnTo>
                    <a:pt x="495300" y="0"/>
                  </a:lnTo>
                  <a:lnTo>
                    <a:pt x="535781" y="35718"/>
                  </a:lnTo>
                  <a:lnTo>
                    <a:pt x="545306" y="40481"/>
                  </a:lnTo>
                  <a:lnTo>
                    <a:pt x="545306" y="54768"/>
                  </a:lnTo>
                  <a:lnTo>
                    <a:pt x="533400" y="71437"/>
                  </a:lnTo>
                  <a:lnTo>
                    <a:pt x="452437" y="166687"/>
                  </a:lnTo>
                  <a:lnTo>
                    <a:pt x="259556" y="388143"/>
                  </a:lnTo>
                  <a:lnTo>
                    <a:pt x="92868" y="585787"/>
                  </a:lnTo>
                  <a:lnTo>
                    <a:pt x="19050" y="671512"/>
                  </a:lnTo>
                  <a:lnTo>
                    <a:pt x="4762" y="688181"/>
                  </a:lnTo>
                  <a:lnTo>
                    <a:pt x="0" y="704850"/>
                  </a:lnTo>
                  <a:lnTo>
                    <a:pt x="0" y="716756"/>
                  </a:lnTo>
                  <a:lnTo>
                    <a:pt x="7143" y="728662"/>
                  </a:lnTo>
                  <a:lnTo>
                    <a:pt x="28575" y="735806"/>
                  </a:lnTo>
                  <a:lnTo>
                    <a:pt x="133350" y="666750"/>
                  </a:lnTo>
                  <a:lnTo>
                    <a:pt x="240506" y="590550"/>
                  </a:lnTo>
                  <a:lnTo>
                    <a:pt x="311943" y="533400"/>
                  </a:lnTo>
                  <a:lnTo>
                    <a:pt x="440531" y="433387"/>
                  </a:lnTo>
                  <a:lnTo>
                    <a:pt x="623887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1">
              <a:extLst>
                <a:ext uri="{FF2B5EF4-FFF2-40B4-BE49-F238E27FC236}">
                  <a16:creationId xmlns:a16="http://schemas.microsoft.com/office/drawing/2014/main" id="{6A1D97ED-D5A7-412E-B42F-06631E2CD09F}"/>
                </a:ext>
              </a:extLst>
            </p:cNvPr>
            <p:cNvSpPr/>
            <p:nvPr/>
          </p:nvSpPr>
          <p:spPr>
            <a:xfrm>
              <a:off x="3875088" y="4097338"/>
              <a:ext cx="558800" cy="1035050"/>
            </a:xfrm>
            <a:custGeom>
              <a:avLst/>
              <a:gdLst>
                <a:gd name="connsiteX0" fmla="*/ 333375 w 559594"/>
                <a:gd name="connsiteY0" fmla="*/ 904875 h 1033463"/>
                <a:gd name="connsiteX1" fmla="*/ 335756 w 559594"/>
                <a:gd name="connsiteY1" fmla="*/ 831057 h 1033463"/>
                <a:gd name="connsiteX2" fmla="*/ 335756 w 559594"/>
                <a:gd name="connsiteY2" fmla="*/ 783432 h 1033463"/>
                <a:gd name="connsiteX3" fmla="*/ 335756 w 559594"/>
                <a:gd name="connsiteY3" fmla="*/ 735807 h 1033463"/>
                <a:gd name="connsiteX4" fmla="*/ 333375 w 559594"/>
                <a:gd name="connsiteY4" fmla="*/ 678657 h 1033463"/>
                <a:gd name="connsiteX5" fmla="*/ 330994 w 559594"/>
                <a:gd name="connsiteY5" fmla="*/ 633413 h 1033463"/>
                <a:gd name="connsiteX6" fmla="*/ 328612 w 559594"/>
                <a:gd name="connsiteY6" fmla="*/ 585788 h 1033463"/>
                <a:gd name="connsiteX7" fmla="*/ 321469 w 559594"/>
                <a:gd name="connsiteY7" fmla="*/ 526257 h 1033463"/>
                <a:gd name="connsiteX8" fmla="*/ 316706 w 559594"/>
                <a:gd name="connsiteY8" fmla="*/ 485775 h 1033463"/>
                <a:gd name="connsiteX9" fmla="*/ 309562 w 559594"/>
                <a:gd name="connsiteY9" fmla="*/ 447675 h 1033463"/>
                <a:gd name="connsiteX10" fmla="*/ 276225 w 559594"/>
                <a:gd name="connsiteY10" fmla="*/ 328613 h 1033463"/>
                <a:gd name="connsiteX11" fmla="*/ 254794 w 559594"/>
                <a:gd name="connsiteY11" fmla="*/ 259557 h 1033463"/>
                <a:gd name="connsiteX12" fmla="*/ 245269 w 559594"/>
                <a:gd name="connsiteY12" fmla="*/ 228600 h 1033463"/>
                <a:gd name="connsiteX13" fmla="*/ 235744 w 559594"/>
                <a:gd name="connsiteY13" fmla="*/ 204788 h 1033463"/>
                <a:gd name="connsiteX14" fmla="*/ 216694 w 559594"/>
                <a:gd name="connsiteY14" fmla="*/ 171450 h 1033463"/>
                <a:gd name="connsiteX15" fmla="*/ 200025 w 559594"/>
                <a:gd name="connsiteY15" fmla="*/ 147638 h 1033463"/>
                <a:gd name="connsiteX16" fmla="*/ 183356 w 559594"/>
                <a:gd name="connsiteY16" fmla="*/ 128588 h 1033463"/>
                <a:gd name="connsiteX17" fmla="*/ 169069 w 559594"/>
                <a:gd name="connsiteY17" fmla="*/ 114300 h 1033463"/>
                <a:gd name="connsiteX18" fmla="*/ 150019 w 559594"/>
                <a:gd name="connsiteY18" fmla="*/ 102394 h 1033463"/>
                <a:gd name="connsiteX19" fmla="*/ 126206 w 559594"/>
                <a:gd name="connsiteY19" fmla="*/ 95250 h 1033463"/>
                <a:gd name="connsiteX20" fmla="*/ 85725 w 559594"/>
                <a:gd name="connsiteY20" fmla="*/ 85725 h 1033463"/>
                <a:gd name="connsiteX21" fmla="*/ 40481 w 559594"/>
                <a:gd name="connsiteY21" fmla="*/ 76200 h 1033463"/>
                <a:gd name="connsiteX22" fmla="*/ 16669 w 559594"/>
                <a:gd name="connsiteY22" fmla="*/ 69057 h 1033463"/>
                <a:gd name="connsiteX23" fmla="*/ 4762 w 559594"/>
                <a:gd name="connsiteY23" fmla="*/ 57150 h 1033463"/>
                <a:gd name="connsiteX24" fmla="*/ 0 w 559594"/>
                <a:gd name="connsiteY24" fmla="*/ 42863 h 1033463"/>
                <a:gd name="connsiteX25" fmla="*/ 16669 w 559594"/>
                <a:gd name="connsiteY25" fmla="*/ 11907 h 1033463"/>
                <a:gd name="connsiteX26" fmla="*/ 126206 w 559594"/>
                <a:gd name="connsiteY26" fmla="*/ 0 h 1033463"/>
                <a:gd name="connsiteX27" fmla="*/ 183356 w 559594"/>
                <a:gd name="connsiteY27" fmla="*/ 14288 h 1033463"/>
                <a:gd name="connsiteX28" fmla="*/ 216694 w 559594"/>
                <a:gd name="connsiteY28" fmla="*/ 28575 h 1033463"/>
                <a:gd name="connsiteX29" fmla="*/ 254794 w 559594"/>
                <a:gd name="connsiteY29" fmla="*/ 52388 h 1033463"/>
                <a:gd name="connsiteX30" fmla="*/ 292894 w 559594"/>
                <a:gd name="connsiteY30" fmla="*/ 78582 h 1033463"/>
                <a:gd name="connsiteX31" fmla="*/ 321469 w 559594"/>
                <a:gd name="connsiteY31" fmla="*/ 104775 h 1033463"/>
                <a:gd name="connsiteX32" fmla="*/ 357187 w 559594"/>
                <a:gd name="connsiteY32" fmla="*/ 142875 h 1033463"/>
                <a:gd name="connsiteX33" fmla="*/ 390525 w 559594"/>
                <a:gd name="connsiteY33" fmla="*/ 178594 h 1033463"/>
                <a:gd name="connsiteX34" fmla="*/ 440531 w 559594"/>
                <a:gd name="connsiteY34" fmla="*/ 242888 h 1033463"/>
                <a:gd name="connsiteX35" fmla="*/ 485775 w 559594"/>
                <a:gd name="connsiteY35" fmla="*/ 335757 h 1033463"/>
                <a:gd name="connsiteX36" fmla="*/ 497681 w 559594"/>
                <a:gd name="connsiteY36" fmla="*/ 385763 h 1033463"/>
                <a:gd name="connsiteX37" fmla="*/ 514350 w 559594"/>
                <a:gd name="connsiteY37" fmla="*/ 466725 h 1033463"/>
                <a:gd name="connsiteX38" fmla="*/ 526256 w 559594"/>
                <a:gd name="connsiteY38" fmla="*/ 538163 h 1033463"/>
                <a:gd name="connsiteX39" fmla="*/ 535781 w 559594"/>
                <a:gd name="connsiteY39" fmla="*/ 609600 h 1033463"/>
                <a:gd name="connsiteX40" fmla="*/ 542925 w 559594"/>
                <a:gd name="connsiteY40" fmla="*/ 659607 h 1033463"/>
                <a:gd name="connsiteX41" fmla="*/ 550069 w 559594"/>
                <a:gd name="connsiteY41" fmla="*/ 719138 h 1033463"/>
                <a:gd name="connsiteX42" fmla="*/ 554831 w 559594"/>
                <a:gd name="connsiteY42" fmla="*/ 785813 h 1033463"/>
                <a:gd name="connsiteX43" fmla="*/ 559594 w 559594"/>
                <a:gd name="connsiteY43" fmla="*/ 890588 h 1033463"/>
                <a:gd name="connsiteX44" fmla="*/ 557212 w 559594"/>
                <a:gd name="connsiteY44" fmla="*/ 1033463 h 1033463"/>
                <a:gd name="connsiteX45" fmla="*/ 333375 w 559594"/>
                <a:gd name="connsiteY45" fmla="*/ 904875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033463">
                  <a:moveTo>
                    <a:pt x="333375" y="904875"/>
                  </a:moveTo>
                  <a:cubicBezTo>
                    <a:pt x="334169" y="880269"/>
                    <a:pt x="334962" y="855663"/>
                    <a:pt x="335756" y="831057"/>
                  </a:cubicBezTo>
                  <a:lnTo>
                    <a:pt x="335756" y="783432"/>
                  </a:lnTo>
                  <a:lnTo>
                    <a:pt x="335756" y="735807"/>
                  </a:lnTo>
                  <a:cubicBezTo>
                    <a:pt x="334962" y="716757"/>
                    <a:pt x="334169" y="697707"/>
                    <a:pt x="333375" y="678657"/>
                  </a:cubicBezTo>
                  <a:lnTo>
                    <a:pt x="330994" y="633413"/>
                  </a:lnTo>
                  <a:lnTo>
                    <a:pt x="328612" y="585788"/>
                  </a:lnTo>
                  <a:lnTo>
                    <a:pt x="321469" y="526257"/>
                  </a:lnTo>
                  <a:lnTo>
                    <a:pt x="316706" y="485775"/>
                  </a:lnTo>
                  <a:lnTo>
                    <a:pt x="309562" y="447675"/>
                  </a:lnTo>
                  <a:lnTo>
                    <a:pt x="276225" y="328613"/>
                  </a:lnTo>
                  <a:lnTo>
                    <a:pt x="254794" y="259557"/>
                  </a:lnTo>
                  <a:lnTo>
                    <a:pt x="245269" y="228600"/>
                  </a:lnTo>
                  <a:lnTo>
                    <a:pt x="235744" y="204788"/>
                  </a:lnTo>
                  <a:lnTo>
                    <a:pt x="216694" y="171450"/>
                  </a:lnTo>
                  <a:lnTo>
                    <a:pt x="200025" y="147638"/>
                  </a:lnTo>
                  <a:lnTo>
                    <a:pt x="183356" y="128588"/>
                  </a:lnTo>
                  <a:lnTo>
                    <a:pt x="169069" y="114300"/>
                  </a:lnTo>
                  <a:lnTo>
                    <a:pt x="150019" y="102394"/>
                  </a:lnTo>
                  <a:lnTo>
                    <a:pt x="126206" y="95250"/>
                  </a:lnTo>
                  <a:lnTo>
                    <a:pt x="85725" y="85725"/>
                  </a:lnTo>
                  <a:lnTo>
                    <a:pt x="40481" y="76200"/>
                  </a:lnTo>
                  <a:lnTo>
                    <a:pt x="16669" y="69057"/>
                  </a:lnTo>
                  <a:lnTo>
                    <a:pt x="4762" y="57150"/>
                  </a:lnTo>
                  <a:lnTo>
                    <a:pt x="0" y="42863"/>
                  </a:lnTo>
                  <a:lnTo>
                    <a:pt x="16669" y="11907"/>
                  </a:lnTo>
                  <a:lnTo>
                    <a:pt x="126206" y="0"/>
                  </a:lnTo>
                  <a:lnTo>
                    <a:pt x="183356" y="14288"/>
                  </a:lnTo>
                  <a:lnTo>
                    <a:pt x="216694" y="28575"/>
                  </a:lnTo>
                  <a:lnTo>
                    <a:pt x="254794" y="52388"/>
                  </a:lnTo>
                  <a:lnTo>
                    <a:pt x="292894" y="78582"/>
                  </a:lnTo>
                  <a:lnTo>
                    <a:pt x="321469" y="104775"/>
                  </a:lnTo>
                  <a:lnTo>
                    <a:pt x="357187" y="142875"/>
                  </a:lnTo>
                  <a:lnTo>
                    <a:pt x="390525" y="178594"/>
                  </a:lnTo>
                  <a:lnTo>
                    <a:pt x="440531" y="242888"/>
                  </a:lnTo>
                  <a:lnTo>
                    <a:pt x="485775" y="335757"/>
                  </a:lnTo>
                  <a:lnTo>
                    <a:pt x="497681" y="385763"/>
                  </a:lnTo>
                  <a:lnTo>
                    <a:pt x="514350" y="466725"/>
                  </a:lnTo>
                  <a:lnTo>
                    <a:pt x="526256" y="538163"/>
                  </a:lnTo>
                  <a:lnTo>
                    <a:pt x="535781" y="609600"/>
                  </a:lnTo>
                  <a:lnTo>
                    <a:pt x="542925" y="659607"/>
                  </a:lnTo>
                  <a:lnTo>
                    <a:pt x="550069" y="719138"/>
                  </a:lnTo>
                  <a:lnTo>
                    <a:pt x="554831" y="785813"/>
                  </a:lnTo>
                  <a:lnTo>
                    <a:pt x="559594" y="890588"/>
                  </a:lnTo>
                  <a:lnTo>
                    <a:pt x="557212" y="1033463"/>
                  </a:lnTo>
                  <a:lnTo>
                    <a:pt x="33337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2">
              <a:extLst>
                <a:ext uri="{FF2B5EF4-FFF2-40B4-BE49-F238E27FC236}">
                  <a16:creationId xmlns:a16="http://schemas.microsoft.com/office/drawing/2014/main" id="{0CA55A70-911E-41A9-9B3D-4DDDF009EDA6}"/>
                </a:ext>
              </a:extLst>
            </p:cNvPr>
            <p:cNvSpPr/>
            <p:nvPr/>
          </p:nvSpPr>
          <p:spPr>
            <a:xfrm>
              <a:off x="3975100" y="4903788"/>
              <a:ext cx="458788" cy="1136650"/>
            </a:xfrm>
            <a:custGeom>
              <a:avLst/>
              <a:gdLst>
                <a:gd name="connsiteX0" fmla="*/ 223838 w 459582"/>
                <a:gd name="connsiteY0" fmla="*/ 283369 h 1138237"/>
                <a:gd name="connsiteX1" fmla="*/ 226219 w 459582"/>
                <a:gd name="connsiteY1" fmla="*/ 221456 h 1138237"/>
                <a:gd name="connsiteX2" fmla="*/ 230982 w 459582"/>
                <a:gd name="connsiteY2" fmla="*/ 145256 h 1138237"/>
                <a:gd name="connsiteX3" fmla="*/ 233363 w 459582"/>
                <a:gd name="connsiteY3" fmla="*/ 97631 h 1138237"/>
                <a:gd name="connsiteX4" fmla="*/ 238125 w 459582"/>
                <a:gd name="connsiteY4" fmla="*/ 0 h 1138237"/>
                <a:gd name="connsiteX5" fmla="*/ 454819 w 459582"/>
                <a:gd name="connsiteY5" fmla="*/ 111919 h 1138237"/>
                <a:gd name="connsiteX6" fmla="*/ 459582 w 459582"/>
                <a:gd name="connsiteY6" fmla="*/ 226219 h 1138237"/>
                <a:gd name="connsiteX7" fmla="*/ 454819 w 459582"/>
                <a:gd name="connsiteY7" fmla="*/ 290512 h 1138237"/>
                <a:gd name="connsiteX8" fmla="*/ 447675 w 459582"/>
                <a:gd name="connsiteY8" fmla="*/ 376237 h 1138237"/>
                <a:gd name="connsiteX9" fmla="*/ 435769 w 459582"/>
                <a:gd name="connsiteY9" fmla="*/ 459581 h 1138237"/>
                <a:gd name="connsiteX10" fmla="*/ 423863 w 459582"/>
                <a:gd name="connsiteY10" fmla="*/ 533400 h 1138237"/>
                <a:gd name="connsiteX11" fmla="*/ 400050 w 459582"/>
                <a:gd name="connsiteY11" fmla="*/ 631031 h 1138237"/>
                <a:gd name="connsiteX12" fmla="*/ 378619 w 459582"/>
                <a:gd name="connsiteY12" fmla="*/ 707231 h 1138237"/>
                <a:gd name="connsiteX13" fmla="*/ 352425 w 459582"/>
                <a:gd name="connsiteY13" fmla="*/ 788194 h 1138237"/>
                <a:gd name="connsiteX14" fmla="*/ 319088 w 459582"/>
                <a:gd name="connsiteY14" fmla="*/ 850106 h 1138237"/>
                <a:gd name="connsiteX15" fmla="*/ 278607 w 459582"/>
                <a:gd name="connsiteY15" fmla="*/ 909637 h 1138237"/>
                <a:gd name="connsiteX16" fmla="*/ 228600 w 459582"/>
                <a:gd name="connsiteY16" fmla="*/ 981075 h 1138237"/>
                <a:gd name="connsiteX17" fmla="*/ 185738 w 459582"/>
                <a:gd name="connsiteY17" fmla="*/ 1031081 h 1138237"/>
                <a:gd name="connsiteX18" fmla="*/ 145257 w 459582"/>
                <a:gd name="connsiteY18" fmla="*/ 1078706 h 1138237"/>
                <a:gd name="connsiteX19" fmla="*/ 116682 w 459582"/>
                <a:gd name="connsiteY19" fmla="*/ 1104900 h 1138237"/>
                <a:gd name="connsiteX20" fmla="*/ 88107 w 459582"/>
                <a:gd name="connsiteY20" fmla="*/ 1126331 h 1138237"/>
                <a:gd name="connsiteX21" fmla="*/ 66675 w 459582"/>
                <a:gd name="connsiteY21" fmla="*/ 1133475 h 1138237"/>
                <a:gd name="connsiteX22" fmla="*/ 47625 w 459582"/>
                <a:gd name="connsiteY22" fmla="*/ 1138237 h 1138237"/>
                <a:gd name="connsiteX23" fmla="*/ 33338 w 459582"/>
                <a:gd name="connsiteY23" fmla="*/ 1138237 h 1138237"/>
                <a:gd name="connsiteX24" fmla="*/ 16669 w 459582"/>
                <a:gd name="connsiteY24" fmla="*/ 1126331 h 1138237"/>
                <a:gd name="connsiteX25" fmla="*/ 0 w 459582"/>
                <a:gd name="connsiteY25" fmla="*/ 1088231 h 1138237"/>
                <a:gd name="connsiteX26" fmla="*/ 85725 w 459582"/>
                <a:gd name="connsiteY26" fmla="*/ 709612 h 1138237"/>
                <a:gd name="connsiteX27" fmla="*/ 111919 w 459582"/>
                <a:gd name="connsiteY27" fmla="*/ 678656 h 1138237"/>
                <a:gd name="connsiteX28" fmla="*/ 138113 w 459582"/>
                <a:gd name="connsiteY28" fmla="*/ 633412 h 1138237"/>
                <a:gd name="connsiteX29" fmla="*/ 154782 w 459582"/>
                <a:gd name="connsiteY29" fmla="*/ 597694 h 1138237"/>
                <a:gd name="connsiteX30" fmla="*/ 173832 w 459582"/>
                <a:gd name="connsiteY30" fmla="*/ 552450 h 1138237"/>
                <a:gd name="connsiteX31" fmla="*/ 183357 w 459582"/>
                <a:gd name="connsiteY31" fmla="*/ 514350 h 1138237"/>
                <a:gd name="connsiteX32" fmla="*/ 195263 w 459582"/>
                <a:gd name="connsiteY32" fmla="*/ 469106 h 1138237"/>
                <a:gd name="connsiteX33" fmla="*/ 207169 w 459582"/>
                <a:gd name="connsiteY33" fmla="*/ 404812 h 1138237"/>
                <a:gd name="connsiteX34" fmla="*/ 223838 w 459582"/>
                <a:gd name="connsiteY34" fmla="*/ 283369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582" h="1138237">
                  <a:moveTo>
                    <a:pt x="223838" y="283369"/>
                  </a:moveTo>
                  <a:cubicBezTo>
                    <a:pt x="224632" y="262731"/>
                    <a:pt x="225425" y="242094"/>
                    <a:pt x="226219" y="221456"/>
                  </a:cubicBezTo>
                  <a:lnTo>
                    <a:pt x="230982" y="145256"/>
                  </a:lnTo>
                  <a:lnTo>
                    <a:pt x="233363" y="97631"/>
                  </a:lnTo>
                  <a:lnTo>
                    <a:pt x="238125" y="0"/>
                  </a:lnTo>
                  <a:lnTo>
                    <a:pt x="454819" y="111919"/>
                  </a:lnTo>
                  <a:lnTo>
                    <a:pt x="459582" y="226219"/>
                  </a:lnTo>
                  <a:lnTo>
                    <a:pt x="454819" y="290512"/>
                  </a:lnTo>
                  <a:lnTo>
                    <a:pt x="447675" y="376237"/>
                  </a:lnTo>
                  <a:lnTo>
                    <a:pt x="435769" y="459581"/>
                  </a:lnTo>
                  <a:lnTo>
                    <a:pt x="423863" y="533400"/>
                  </a:lnTo>
                  <a:lnTo>
                    <a:pt x="400050" y="631031"/>
                  </a:lnTo>
                  <a:lnTo>
                    <a:pt x="378619" y="707231"/>
                  </a:lnTo>
                  <a:lnTo>
                    <a:pt x="352425" y="788194"/>
                  </a:lnTo>
                  <a:lnTo>
                    <a:pt x="319088" y="850106"/>
                  </a:lnTo>
                  <a:lnTo>
                    <a:pt x="278607" y="909637"/>
                  </a:lnTo>
                  <a:lnTo>
                    <a:pt x="228600" y="981075"/>
                  </a:lnTo>
                  <a:lnTo>
                    <a:pt x="185738" y="1031081"/>
                  </a:lnTo>
                  <a:lnTo>
                    <a:pt x="145257" y="1078706"/>
                  </a:lnTo>
                  <a:lnTo>
                    <a:pt x="116682" y="1104900"/>
                  </a:lnTo>
                  <a:lnTo>
                    <a:pt x="88107" y="1126331"/>
                  </a:lnTo>
                  <a:lnTo>
                    <a:pt x="66675" y="1133475"/>
                  </a:lnTo>
                  <a:lnTo>
                    <a:pt x="47625" y="1138237"/>
                  </a:lnTo>
                  <a:lnTo>
                    <a:pt x="33338" y="1138237"/>
                  </a:lnTo>
                  <a:lnTo>
                    <a:pt x="16669" y="1126331"/>
                  </a:lnTo>
                  <a:lnTo>
                    <a:pt x="0" y="1088231"/>
                  </a:lnTo>
                  <a:lnTo>
                    <a:pt x="85725" y="709612"/>
                  </a:lnTo>
                  <a:lnTo>
                    <a:pt x="111919" y="678656"/>
                  </a:lnTo>
                  <a:lnTo>
                    <a:pt x="138113" y="633412"/>
                  </a:lnTo>
                  <a:lnTo>
                    <a:pt x="154782" y="597694"/>
                  </a:lnTo>
                  <a:lnTo>
                    <a:pt x="173832" y="552450"/>
                  </a:lnTo>
                  <a:lnTo>
                    <a:pt x="183357" y="514350"/>
                  </a:lnTo>
                  <a:lnTo>
                    <a:pt x="195263" y="469106"/>
                  </a:lnTo>
                  <a:lnTo>
                    <a:pt x="207169" y="404812"/>
                  </a:lnTo>
                  <a:lnTo>
                    <a:pt x="223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3">
              <a:extLst>
                <a:ext uri="{FF2B5EF4-FFF2-40B4-BE49-F238E27FC236}">
                  <a16:creationId xmlns:a16="http://schemas.microsoft.com/office/drawing/2014/main" id="{E34DC25E-880E-4A08-A8E7-38470B2EA324}"/>
                </a:ext>
              </a:extLst>
            </p:cNvPr>
            <p:cNvSpPr/>
            <p:nvPr/>
          </p:nvSpPr>
          <p:spPr>
            <a:xfrm>
              <a:off x="3451225" y="5553075"/>
              <a:ext cx="654050" cy="484188"/>
            </a:xfrm>
            <a:custGeom>
              <a:avLst/>
              <a:gdLst>
                <a:gd name="connsiteX0" fmla="*/ 207169 w 654844"/>
                <a:gd name="connsiteY0" fmla="*/ 52388 h 483394"/>
                <a:gd name="connsiteX1" fmla="*/ 330994 w 654844"/>
                <a:gd name="connsiteY1" fmla="*/ 80963 h 483394"/>
                <a:gd name="connsiteX2" fmla="*/ 428625 w 654844"/>
                <a:gd name="connsiteY2" fmla="*/ 104775 h 483394"/>
                <a:gd name="connsiteX3" fmla="*/ 471488 w 654844"/>
                <a:gd name="connsiteY3" fmla="*/ 111919 h 483394"/>
                <a:gd name="connsiteX4" fmla="*/ 492919 w 654844"/>
                <a:gd name="connsiteY4" fmla="*/ 109538 h 483394"/>
                <a:gd name="connsiteX5" fmla="*/ 523875 w 654844"/>
                <a:gd name="connsiteY5" fmla="*/ 107156 h 483394"/>
                <a:gd name="connsiteX6" fmla="*/ 554832 w 654844"/>
                <a:gd name="connsiteY6" fmla="*/ 97631 h 483394"/>
                <a:gd name="connsiteX7" fmla="*/ 583407 w 654844"/>
                <a:gd name="connsiteY7" fmla="*/ 83344 h 483394"/>
                <a:gd name="connsiteX8" fmla="*/ 609600 w 654844"/>
                <a:gd name="connsiteY8" fmla="*/ 59531 h 483394"/>
                <a:gd name="connsiteX9" fmla="*/ 628650 w 654844"/>
                <a:gd name="connsiteY9" fmla="*/ 40481 h 483394"/>
                <a:gd name="connsiteX10" fmla="*/ 654844 w 654844"/>
                <a:gd name="connsiteY10" fmla="*/ 0 h 483394"/>
                <a:gd name="connsiteX11" fmla="*/ 554832 w 654844"/>
                <a:gd name="connsiteY11" fmla="*/ 483394 h 483394"/>
                <a:gd name="connsiteX12" fmla="*/ 542925 w 654844"/>
                <a:gd name="connsiteY12" fmla="*/ 473869 h 483394"/>
                <a:gd name="connsiteX13" fmla="*/ 521494 w 654844"/>
                <a:gd name="connsiteY13" fmla="*/ 435769 h 483394"/>
                <a:gd name="connsiteX14" fmla="*/ 509588 w 654844"/>
                <a:gd name="connsiteY14" fmla="*/ 407194 h 483394"/>
                <a:gd name="connsiteX15" fmla="*/ 492919 w 654844"/>
                <a:gd name="connsiteY15" fmla="*/ 373856 h 483394"/>
                <a:gd name="connsiteX16" fmla="*/ 481013 w 654844"/>
                <a:gd name="connsiteY16" fmla="*/ 354806 h 483394"/>
                <a:gd name="connsiteX17" fmla="*/ 459582 w 654844"/>
                <a:gd name="connsiteY17" fmla="*/ 323850 h 483394"/>
                <a:gd name="connsiteX18" fmla="*/ 435769 w 654844"/>
                <a:gd name="connsiteY18" fmla="*/ 300038 h 483394"/>
                <a:gd name="connsiteX19" fmla="*/ 423863 w 654844"/>
                <a:gd name="connsiteY19" fmla="*/ 288131 h 483394"/>
                <a:gd name="connsiteX20" fmla="*/ 400050 w 654844"/>
                <a:gd name="connsiteY20" fmla="*/ 269081 h 483394"/>
                <a:gd name="connsiteX21" fmla="*/ 376238 w 654844"/>
                <a:gd name="connsiteY21" fmla="*/ 250031 h 483394"/>
                <a:gd name="connsiteX22" fmla="*/ 338138 w 654844"/>
                <a:gd name="connsiteY22" fmla="*/ 228600 h 483394"/>
                <a:gd name="connsiteX23" fmla="*/ 290513 w 654844"/>
                <a:gd name="connsiteY23" fmla="*/ 200025 h 483394"/>
                <a:gd name="connsiteX24" fmla="*/ 226219 w 654844"/>
                <a:gd name="connsiteY24" fmla="*/ 164306 h 483394"/>
                <a:gd name="connsiteX25" fmla="*/ 126207 w 654844"/>
                <a:gd name="connsiteY25" fmla="*/ 114300 h 483394"/>
                <a:gd name="connsiteX26" fmla="*/ 38100 w 654844"/>
                <a:gd name="connsiteY26" fmla="*/ 73819 h 483394"/>
                <a:gd name="connsiteX27" fmla="*/ 16669 w 654844"/>
                <a:gd name="connsiteY27" fmla="*/ 61913 h 483394"/>
                <a:gd name="connsiteX28" fmla="*/ 4763 w 654844"/>
                <a:gd name="connsiteY28" fmla="*/ 47625 h 483394"/>
                <a:gd name="connsiteX29" fmla="*/ 0 w 654844"/>
                <a:gd name="connsiteY29" fmla="*/ 30956 h 483394"/>
                <a:gd name="connsiteX30" fmla="*/ 4763 w 654844"/>
                <a:gd name="connsiteY30" fmla="*/ 21431 h 483394"/>
                <a:gd name="connsiteX31" fmla="*/ 14288 w 654844"/>
                <a:gd name="connsiteY31" fmla="*/ 16669 h 483394"/>
                <a:gd name="connsiteX32" fmla="*/ 35719 w 654844"/>
                <a:gd name="connsiteY32" fmla="*/ 14288 h 483394"/>
                <a:gd name="connsiteX33" fmla="*/ 97632 w 654844"/>
                <a:gd name="connsiteY33" fmla="*/ 26194 h 483394"/>
                <a:gd name="connsiteX34" fmla="*/ 207169 w 654844"/>
                <a:gd name="connsiteY34" fmla="*/ 52388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483394">
                  <a:moveTo>
                    <a:pt x="207169" y="52388"/>
                  </a:moveTo>
                  <a:lnTo>
                    <a:pt x="330994" y="80963"/>
                  </a:lnTo>
                  <a:lnTo>
                    <a:pt x="428625" y="104775"/>
                  </a:lnTo>
                  <a:lnTo>
                    <a:pt x="471488" y="111919"/>
                  </a:lnTo>
                  <a:lnTo>
                    <a:pt x="492919" y="109538"/>
                  </a:lnTo>
                  <a:lnTo>
                    <a:pt x="523875" y="107156"/>
                  </a:lnTo>
                  <a:lnTo>
                    <a:pt x="554832" y="97631"/>
                  </a:lnTo>
                  <a:lnTo>
                    <a:pt x="583407" y="83344"/>
                  </a:lnTo>
                  <a:lnTo>
                    <a:pt x="609600" y="59531"/>
                  </a:lnTo>
                  <a:lnTo>
                    <a:pt x="628650" y="40481"/>
                  </a:lnTo>
                  <a:lnTo>
                    <a:pt x="654844" y="0"/>
                  </a:lnTo>
                  <a:lnTo>
                    <a:pt x="554832" y="483394"/>
                  </a:lnTo>
                  <a:lnTo>
                    <a:pt x="542925" y="473869"/>
                  </a:lnTo>
                  <a:lnTo>
                    <a:pt x="521494" y="435769"/>
                  </a:lnTo>
                  <a:lnTo>
                    <a:pt x="509588" y="407194"/>
                  </a:lnTo>
                  <a:lnTo>
                    <a:pt x="492919" y="373856"/>
                  </a:lnTo>
                  <a:lnTo>
                    <a:pt x="481013" y="354806"/>
                  </a:lnTo>
                  <a:lnTo>
                    <a:pt x="459582" y="323850"/>
                  </a:lnTo>
                  <a:lnTo>
                    <a:pt x="435769" y="300038"/>
                  </a:lnTo>
                  <a:lnTo>
                    <a:pt x="423863" y="288131"/>
                  </a:lnTo>
                  <a:lnTo>
                    <a:pt x="400050" y="269081"/>
                  </a:lnTo>
                  <a:lnTo>
                    <a:pt x="376238" y="250031"/>
                  </a:lnTo>
                  <a:lnTo>
                    <a:pt x="338138" y="228600"/>
                  </a:lnTo>
                  <a:lnTo>
                    <a:pt x="290513" y="200025"/>
                  </a:lnTo>
                  <a:lnTo>
                    <a:pt x="226219" y="164306"/>
                  </a:lnTo>
                  <a:lnTo>
                    <a:pt x="126207" y="114300"/>
                  </a:lnTo>
                  <a:lnTo>
                    <a:pt x="38100" y="73819"/>
                  </a:lnTo>
                  <a:lnTo>
                    <a:pt x="16669" y="61913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4763" y="21431"/>
                  </a:lnTo>
                  <a:lnTo>
                    <a:pt x="14288" y="16669"/>
                  </a:lnTo>
                  <a:lnTo>
                    <a:pt x="35719" y="14288"/>
                  </a:lnTo>
                  <a:lnTo>
                    <a:pt x="97632" y="26194"/>
                  </a:lnTo>
                  <a:lnTo>
                    <a:pt x="2071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54">
              <a:extLst>
                <a:ext uri="{FF2B5EF4-FFF2-40B4-BE49-F238E27FC236}">
                  <a16:creationId xmlns:a16="http://schemas.microsoft.com/office/drawing/2014/main" id="{311385F7-E784-46C6-80FC-13C80B356BE7}"/>
                </a:ext>
              </a:extLst>
            </p:cNvPr>
            <p:cNvSpPr/>
            <p:nvPr/>
          </p:nvSpPr>
          <p:spPr>
            <a:xfrm>
              <a:off x="2728913" y="4029075"/>
              <a:ext cx="2189162" cy="1208088"/>
            </a:xfrm>
            <a:custGeom>
              <a:avLst/>
              <a:gdLst>
                <a:gd name="connsiteX0" fmla="*/ 1916906 w 2188368"/>
                <a:gd name="connsiteY0" fmla="*/ 121444 h 1207294"/>
                <a:gd name="connsiteX1" fmla="*/ 1740693 w 2188368"/>
                <a:gd name="connsiteY1" fmla="*/ 211931 h 1207294"/>
                <a:gd name="connsiteX2" fmla="*/ 1562100 w 2188368"/>
                <a:gd name="connsiteY2" fmla="*/ 297656 h 1207294"/>
                <a:gd name="connsiteX3" fmla="*/ 1421606 w 2188368"/>
                <a:gd name="connsiteY3" fmla="*/ 378619 h 1207294"/>
                <a:gd name="connsiteX4" fmla="*/ 1228725 w 2188368"/>
                <a:gd name="connsiteY4" fmla="*/ 471488 h 1207294"/>
                <a:gd name="connsiteX5" fmla="*/ 952500 w 2188368"/>
                <a:gd name="connsiteY5" fmla="*/ 600075 h 1207294"/>
                <a:gd name="connsiteX6" fmla="*/ 664368 w 2188368"/>
                <a:gd name="connsiteY6" fmla="*/ 731044 h 1207294"/>
                <a:gd name="connsiteX7" fmla="*/ 502443 w 2188368"/>
                <a:gd name="connsiteY7" fmla="*/ 804863 h 1207294"/>
                <a:gd name="connsiteX8" fmla="*/ 371475 w 2188368"/>
                <a:gd name="connsiteY8" fmla="*/ 862013 h 1207294"/>
                <a:gd name="connsiteX9" fmla="*/ 311943 w 2188368"/>
                <a:gd name="connsiteY9" fmla="*/ 883444 h 1207294"/>
                <a:gd name="connsiteX10" fmla="*/ 288131 w 2188368"/>
                <a:gd name="connsiteY10" fmla="*/ 888206 h 1207294"/>
                <a:gd name="connsiteX11" fmla="*/ 266700 w 2188368"/>
                <a:gd name="connsiteY11" fmla="*/ 890588 h 1207294"/>
                <a:gd name="connsiteX12" fmla="*/ 242887 w 2188368"/>
                <a:gd name="connsiteY12" fmla="*/ 892969 h 1207294"/>
                <a:gd name="connsiteX13" fmla="*/ 211931 w 2188368"/>
                <a:gd name="connsiteY13" fmla="*/ 888206 h 1207294"/>
                <a:gd name="connsiteX14" fmla="*/ 180975 w 2188368"/>
                <a:gd name="connsiteY14" fmla="*/ 878681 h 1207294"/>
                <a:gd name="connsiteX15" fmla="*/ 152400 w 2188368"/>
                <a:gd name="connsiteY15" fmla="*/ 864394 h 1207294"/>
                <a:gd name="connsiteX16" fmla="*/ 130968 w 2188368"/>
                <a:gd name="connsiteY16" fmla="*/ 847725 h 1207294"/>
                <a:gd name="connsiteX17" fmla="*/ 107156 w 2188368"/>
                <a:gd name="connsiteY17" fmla="*/ 828675 h 1207294"/>
                <a:gd name="connsiteX18" fmla="*/ 85725 w 2188368"/>
                <a:gd name="connsiteY18" fmla="*/ 797719 h 1207294"/>
                <a:gd name="connsiteX19" fmla="*/ 71437 w 2188368"/>
                <a:gd name="connsiteY19" fmla="*/ 781050 h 1207294"/>
                <a:gd name="connsiteX20" fmla="*/ 57150 w 2188368"/>
                <a:gd name="connsiteY20" fmla="*/ 766763 h 1207294"/>
                <a:gd name="connsiteX21" fmla="*/ 40481 w 2188368"/>
                <a:gd name="connsiteY21" fmla="*/ 754856 h 1207294"/>
                <a:gd name="connsiteX22" fmla="*/ 23812 w 2188368"/>
                <a:gd name="connsiteY22" fmla="*/ 752475 h 1207294"/>
                <a:gd name="connsiteX23" fmla="*/ 11906 w 2188368"/>
                <a:gd name="connsiteY23" fmla="*/ 757238 h 1207294"/>
                <a:gd name="connsiteX24" fmla="*/ 2381 w 2188368"/>
                <a:gd name="connsiteY24" fmla="*/ 769144 h 1207294"/>
                <a:gd name="connsiteX25" fmla="*/ 0 w 2188368"/>
                <a:gd name="connsiteY25" fmla="*/ 802481 h 1207294"/>
                <a:gd name="connsiteX26" fmla="*/ 4762 w 2188368"/>
                <a:gd name="connsiteY26" fmla="*/ 842963 h 1207294"/>
                <a:gd name="connsiteX27" fmla="*/ 11906 w 2188368"/>
                <a:gd name="connsiteY27" fmla="*/ 869156 h 1207294"/>
                <a:gd name="connsiteX28" fmla="*/ 42862 w 2188368"/>
                <a:gd name="connsiteY28" fmla="*/ 950119 h 1207294"/>
                <a:gd name="connsiteX29" fmla="*/ 80962 w 2188368"/>
                <a:gd name="connsiteY29" fmla="*/ 1026319 h 1207294"/>
                <a:gd name="connsiteX30" fmla="*/ 104775 w 2188368"/>
                <a:gd name="connsiteY30" fmla="*/ 1069181 h 1207294"/>
                <a:gd name="connsiteX31" fmla="*/ 119062 w 2188368"/>
                <a:gd name="connsiteY31" fmla="*/ 1090613 h 1207294"/>
                <a:gd name="connsiteX32" fmla="*/ 150018 w 2188368"/>
                <a:gd name="connsiteY32" fmla="*/ 1131094 h 1207294"/>
                <a:gd name="connsiteX33" fmla="*/ 173831 w 2188368"/>
                <a:gd name="connsiteY33" fmla="*/ 1154906 h 1207294"/>
                <a:gd name="connsiteX34" fmla="*/ 202406 w 2188368"/>
                <a:gd name="connsiteY34" fmla="*/ 1178719 h 1207294"/>
                <a:gd name="connsiteX35" fmla="*/ 219075 w 2188368"/>
                <a:gd name="connsiteY35" fmla="*/ 1190625 h 1207294"/>
                <a:gd name="connsiteX36" fmla="*/ 245268 w 2188368"/>
                <a:gd name="connsiteY36" fmla="*/ 1202531 h 1207294"/>
                <a:gd name="connsiteX37" fmla="*/ 273843 w 2188368"/>
                <a:gd name="connsiteY37" fmla="*/ 1207294 h 1207294"/>
                <a:gd name="connsiteX38" fmla="*/ 307181 w 2188368"/>
                <a:gd name="connsiteY38" fmla="*/ 1207294 h 1207294"/>
                <a:gd name="connsiteX39" fmla="*/ 335756 w 2188368"/>
                <a:gd name="connsiteY39" fmla="*/ 1200150 h 1207294"/>
                <a:gd name="connsiteX40" fmla="*/ 369093 w 2188368"/>
                <a:gd name="connsiteY40" fmla="*/ 1183481 h 1207294"/>
                <a:gd name="connsiteX41" fmla="*/ 388143 w 2188368"/>
                <a:gd name="connsiteY41" fmla="*/ 1162050 h 1207294"/>
                <a:gd name="connsiteX42" fmla="*/ 426243 w 2188368"/>
                <a:gd name="connsiteY42" fmla="*/ 1128713 h 1207294"/>
                <a:gd name="connsiteX43" fmla="*/ 476250 w 2188368"/>
                <a:gd name="connsiteY43" fmla="*/ 1088231 h 1207294"/>
                <a:gd name="connsiteX44" fmla="*/ 516731 w 2188368"/>
                <a:gd name="connsiteY44" fmla="*/ 1062038 h 1207294"/>
                <a:gd name="connsiteX45" fmla="*/ 661987 w 2188368"/>
                <a:gd name="connsiteY45" fmla="*/ 983456 h 1207294"/>
                <a:gd name="connsiteX46" fmla="*/ 862012 w 2188368"/>
                <a:gd name="connsiteY46" fmla="*/ 869156 h 1207294"/>
                <a:gd name="connsiteX47" fmla="*/ 1069181 w 2188368"/>
                <a:gd name="connsiteY47" fmla="*/ 754856 h 1207294"/>
                <a:gd name="connsiteX48" fmla="*/ 1295400 w 2188368"/>
                <a:gd name="connsiteY48" fmla="*/ 628650 h 1207294"/>
                <a:gd name="connsiteX49" fmla="*/ 1473993 w 2188368"/>
                <a:gd name="connsiteY49" fmla="*/ 531019 h 1207294"/>
                <a:gd name="connsiteX50" fmla="*/ 1750218 w 2188368"/>
                <a:gd name="connsiteY50" fmla="*/ 352425 h 1207294"/>
                <a:gd name="connsiteX51" fmla="*/ 1905000 w 2188368"/>
                <a:gd name="connsiteY51" fmla="*/ 245269 h 1207294"/>
                <a:gd name="connsiteX52" fmla="*/ 2107406 w 2188368"/>
                <a:gd name="connsiteY52" fmla="*/ 100013 h 1207294"/>
                <a:gd name="connsiteX53" fmla="*/ 2145506 w 2188368"/>
                <a:gd name="connsiteY53" fmla="*/ 73819 h 1207294"/>
                <a:gd name="connsiteX54" fmla="*/ 2162175 w 2188368"/>
                <a:gd name="connsiteY54" fmla="*/ 59531 h 1207294"/>
                <a:gd name="connsiteX55" fmla="*/ 2176462 w 2188368"/>
                <a:gd name="connsiteY55" fmla="*/ 42863 h 1207294"/>
                <a:gd name="connsiteX56" fmla="*/ 2185987 w 2188368"/>
                <a:gd name="connsiteY56" fmla="*/ 26194 h 1207294"/>
                <a:gd name="connsiteX57" fmla="*/ 2188368 w 2188368"/>
                <a:gd name="connsiteY57" fmla="*/ 16669 h 1207294"/>
                <a:gd name="connsiteX58" fmla="*/ 2185987 w 2188368"/>
                <a:gd name="connsiteY58" fmla="*/ 9525 h 1207294"/>
                <a:gd name="connsiteX59" fmla="*/ 2181225 w 2188368"/>
                <a:gd name="connsiteY59" fmla="*/ 2381 h 1207294"/>
                <a:gd name="connsiteX60" fmla="*/ 2174081 w 2188368"/>
                <a:gd name="connsiteY60" fmla="*/ 0 h 1207294"/>
                <a:gd name="connsiteX61" fmla="*/ 2155031 w 2188368"/>
                <a:gd name="connsiteY61" fmla="*/ 0 h 1207294"/>
                <a:gd name="connsiteX62" fmla="*/ 2131218 w 2188368"/>
                <a:gd name="connsiteY62" fmla="*/ 4763 h 1207294"/>
                <a:gd name="connsiteX63" fmla="*/ 2102643 w 2188368"/>
                <a:gd name="connsiteY63" fmla="*/ 19050 h 1207294"/>
                <a:gd name="connsiteX64" fmla="*/ 2014537 w 2188368"/>
                <a:gd name="connsiteY64" fmla="*/ 69056 h 1207294"/>
                <a:gd name="connsiteX65" fmla="*/ 1916906 w 2188368"/>
                <a:gd name="connsiteY65" fmla="*/ 12144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88368" h="1207294">
                  <a:moveTo>
                    <a:pt x="1916906" y="121444"/>
                  </a:moveTo>
                  <a:lnTo>
                    <a:pt x="1740693" y="211931"/>
                  </a:lnTo>
                  <a:lnTo>
                    <a:pt x="1562100" y="297656"/>
                  </a:lnTo>
                  <a:lnTo>
                    <a:pt x="1421606" y="378619"/>
                  </a:lnTo>
                  <a:lnTo>
                    <a:pt x="1228725" y="471488"/>
                  </a:lnTo>
                  <a:lnTo>
                    <a:pt x="952500" y="600075"/>
                  </a:lnTo>
                  <a:lnTo>
                    <a:pt x="664368" y="731044"/>
                  </a:lnTo>
                  <a:lnTo>
                    <a:pt x="502443" y="804863"/>
                  </a:lnTo>
                  <a:lnTo>
                    <a:pt x="371475" y="862013"/>
                  </a:lnTo>
                  <a:lnTo>
                    <a:pt x="311943" y="883444"/>
                  </a:lnTo>
                  <a:lnTo>
                    <a:pt x="288131" y="888206"/>
                  </a:lnTo>
                  <a:lnTo>
                    <a:pt x="266700" y="890588"/>
                  </a:lnTo>
                  <a:lnTo>
                    <a:pt x="242887" y="892969"/>
                  </a:lnTo>
                  <a:lnTo>
                    <a:pt x="211931" y="888206"/>
                  </a:lnTo>
                  <a:lnTo>
                    <a:pt x="180975" y="878681"/>
                  </a:lnTo>
                  <a:lnTo>
                    <a:pt x="152400" y="864394"/>
                  </a:lnTo>
                  <a:lnTo>
                    <a:pt x="130968" y="847725"/>
                  </a:lnTo>
                  <a:lnTo>
                    <a:pt x="107156" y="828675"/>
                  </a:lnTo>
                  <a:lnTo>
                    <a:pt x="85725" y="797719"/>
                  </a:lnTo>
                  <a:lnTo>
                    <a:pt x="71437" y="781050"/>
                  </a:lnTo>
                  <a:lnTo>
                    <a:pt x="57150" y="766763"/>
                  </a:lnTo>
                  <a:lnTo>
                    <a:pt x="40481" y="754856"/>
                  </a:lnTo>
                  <a:lnTo>
                    <a:pt x="23812" y="752475"/>
                  </a:lnTo>
                  <a:lnTo>
                    <a:pt x="11906" y="757238"/>
                  </a:lnTo>
                  <a:lnTo>
                    <a:pt x="2381" y="769144"/>
                  </a:lnTo>
                  <a:lnTo>
                    <a:pt x="0" y="802481"/>
                  </a:lnTo>
                  <a:lnTo>
                    <a:pt x="4762" y="842963"/>
                  </a:lnTo>
                  <a:lnTo>
                    <a:pt x="11906" y="869156"/>
                  </a:lnTo>
                  <a:lnTo>
                    <a:pt x="42862" y="950119"/>
                  </a:lnTo>
                  <a:lnTo>
                    <a:pt x="80962" y="1026319"/>
                  </a:lnTo>
                  <a:lnTo>
                    <a:pt x="104775" y="1069181"/>
                  </a:lnTo>
                  <a:lnTo>
                    <a:pt x="119062" y="1090613"/>
                  </a:lnTo>
                  <a:lnTo>
                    <a:pt x="150018" y="1131094"/>
                  </a:lnTo>
                  <a:lnTo>
                    <a:pt x="173831" y="1154906"/>
                  </a:lnTo>
                  <a:lnTo>
                    <a:pt x="202406" y="1178719"/>
                  </a:lnTo>
                  <a:lnTo>
                    <a:pt x="219075" y="1190625"/>
                  </a:lnTo>
                  <a:lnTo>
                    <a:pt x="245268" y="1202531"/>
                  </a:lnTo>
                  <a:lnTo>
                    <a:pt x="273843" y="1207294"/>
                  </a:lnTo>
                  <a:lnTo>
                    <a:pt x="307181" y="1207294"/>
                  </a:lnTo>
                  <a:lnTo>
                    <a:pt x="335756" y="1200150"/>
                  </a:lnTo>
                  <a:lnTo>
                    <a:pt x="369093" y="1183481"/>
                  </a:lnTo>
                  <a:lnTo>
                    <a:pt x="388143" y="1162050"/>
                  </a:lnTo>
                  <a:lnTo>
                    <a:pt x="426243" y="1128713"/>
                  </a:lnTo>
                  <a:lnTo>
                    <a:pt x="476250" y="1088231"/>
                  </a:lnTo>
                  <a:lnTo>
                    <a:pt x="516731" y="1062038"/>
                  </a:lnTo>
                  <a:lnTo>
                    <a:pt x="661987" y="983456"/>
                  </a:lnTo>
                  <a:lnTo>
                    <a:pt x="862012" y="869156"/>
                  </a:lnTo>
                  <a:lnTo>
                    <a:pt x="1069181" y="754856"/>
                  </a:lnTo>
                  <a:lnTo>
                    <a:pt x="1295400" y="628650"/>
                  </a:lnTo>
                  <a:lnTo>
                    <a:pt x="1473993" y="531019"/>
                  </a:lnTo>
                  <a:lnTo>
                    <a:pt x="1750218" y="352425"/>
                  </a:lnTo>
                  <a:lnTo>
                    <a:pt x="1905000" y="245269"/>
                  </a:lnTo>
                  <a:lnTo>
                    <a:pt x="2107406" y="100013"/>
                  </a:lnTo>
                  <a:lnTo>
                    <a:pt x="2145506" y="73819"/>
                  </a:lnTo>
                  <a:lnTo>
                    <a:pt x="2162175" y="59531"/>
                  </a:lnTo>
                  <a:lnTo>
                    <a:pt x="2176462" y="42863"/>
                  </a:lnTo>
                  <a:lnTo>
                    <a:pt x="2185987" y="26194"/>
                  </a:lnTo>
                  <a:lnTo>
                    <a:pt x="2188368" y="16669"/>
                  </a:lnTo>
                  <a:lnTo>
                    <a:pt x="2185987" y="9525"/>
                  </a:lnTo>
                  <a:lnTo>
                    <a:pt x="2181225" y="2381"/>
                  </a:lnTo>
                  <a:lnTo>
                    <a:pt x="2174081" y="0"/>
                  </a:lnTo>
                  <a:lnTo>
                    <a:pt x="2155031" y="0"/>
                  </a:lnTo>
                  <a:lnTo>
                    <a:pt x="2131218" y="4763"/>
                  </a:lnTo>
                  <a:lnTo>
                    <a:pt x="2102643" y="19050"/>
                  </a:lnTo>
                  <a:lnTo>
                    <a:pt x="2014537" y="69056"/>
                  </a:lnTo>
                  <a:lnTo>
                    <a:pt x="19169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6">
              <a:extLst>
                <a:ext uri="{FF2B5EF4-FFF2-40B4-BE49-F238E27FC236}">
                  <a16:creationId xmlns:a16="http://schemas.microsoft.com/office/drawing/2014/main" id="{753334D8-92AD-40F9-BAAC-1272C44E707D}"/>
                </a:ext>
              </a:extLst>
            </p:cNvPr>
            <p:cNvSpPr/>
            <p:nvPr/>
          </p:nvSpPr>
          <p:spPr>
            <a:xfrm rot="16200000">
              <a:off x="4394994" y="2674144"/>
              <a:ext cx="4105275" cy="2189163"/>
            </a:xfrm>
            <a:custGeom>
              <a:avLst/>
              <a:gdLst>
                <a:gd name="connsiteX0" fmla="*/ 2416152 w 4104788"/>
                <a:gd name="connsiteY0" fmla="*/ 170198 h 2189220"/>
                <a:gd name="connsiteX1" fmla="*/ 2739863 w 4104788"/>
                <a:gd name="connsiteY1" fmla="*/ 176873 h 2189220"/>
                <a:gd name="connsiteX2" fmla="*/ 3023527 w 4104788"/>
                <a:gd name="connsiteY2" fmla="*/ 183547 h 2189220"/>
                <a:gd name="connsiteX3" fmla="*/ 3270482 w 4104788"/>
                <a:gd name="connsiteY3" fmla="*/ 186884 h 2189220"/>
                <a:gd name="connsiteX4" fmla="*/ 3574170 w 4104788"/>
                <a:gd name="connsiteY4" fmla="*/ 193559 h 2189220"/>
                <a:gd name="connsiteX5" fmla="*/ 3614216 w 4104788"/>
                <a:gd name="connsiteY5" fmla="*/ 196896 h 2189220"/>
                <a:gd name="connsiteX6" fmla="*/ 3687635 w 4104788"/>
                <a:gd name="connsiteY6" fmla="*/ 200233 h 2189220"/>
                <a:gd name="connsiteX7" fmla="*/ 3764391 w 4104788"/>
                <a:gd name="connsiteY7" fmla="*/ 200233 h 2189220"/>
                <a:gd name="connsiteX8" fmla="*/ 3811113 w 4104788"/>
                <a:gd name="connsiteY8" fmla="*/ 193559 h 2189220"/>
                <a:gd name="connsiteX9" fmla="*/ 3871183 w 4104788"/>
                <a:gd name="connsiteY9" fmla="*/ 176873 h 2189220"/>
                <a:gd name="connsiteX10" fmla="*/ 3897880 w 4104788"/>
                <a:gd name="connsiteY10" fmla="*/ 163524 h 2189220"/>
                <a:gd name="connsiteX11" fmla="*/ 3931253 w 4104788"/>
                <a:gd name="connsiteY11" fmla="*/ 136826 h 2189220"/>
                <a:gd name="connsiteX12" fmla="*/ 3994660 w 4104788"/>
                <a:gd name="connsiteY12" fmla="*/ 73419 h 2189220"/>
                <a:gd name="connsiteX13" fmla="*/ 4041381 w 4104788"/>
                <a:gd name="connsiteY13" fmla="*/ 16686 h 2189220"/>
                <a:gd name="connsiteX14" fmla="*/ 4064742 w 4104788"/>
                <a:gd name="connsiteY14" fmla="*/ 3337 h 2189220"/>
                <a:gd name="connsiteX15" fmla="*/ 4081428 w 4104788"/>
                <a:gd name="connsiteY15" fmla="*/ 0 h 2189220"/>
                <a:gd name="connsiteX16" fmla="*/ 4088102 w 4104788"/>
                <a:gd name="connsiteY16" fmla="*/ 0 h 2189220"/>
                <a:gd name="connsiteX17" fmla="*/ 4094777 w 4104788"/>
                <a:gd name="connsiteY17" fmla="*/ 3337 h 2189220"/>
                <a:gd name="connsiteX18" fmla="*/ 4101451 w 4104788"/>
                <a:gd name="connsiteY18" fmla="*/ 6674 h 2189220"/>
                <a:gd name="connsiteX19" fmla="*/ 4104788 w 4104788"/>
                <a:gd name="connsiteY19" fmla="*/ 23360 h 2189220"/>
                <a:gd name="connsiteX20" fmla="*/ 4101451 w 4104788"/>
                <a:gd name="connsiteY20" fmla="*/ 60070 h 2189220"/>
                <a:gd name="connsiteX21" fmla="*/ 4084765 w 4104788"/>
                <a:gd name="connsiteY21" fmla="*/ 120140 h 2189220"/>
                <a:gd name="connsiteX22" fmla="*/ 4048056 w 4104788"/>
                <a:gd name="connsiteY22" fmla="*/ 210245 h 2189220"/>
                <a:gd name="connsiteX23" fmla="*/ 4004672 w 4104788"/>
                <a:gd name="connsiteY23" fmla="*/ 280327 h 2189220"/>
                <a:gd name="connsiteX24" fmla="*/ 3934590 w 4104788"/>
                <a:gd name="connsiteY24" fmla="*/ 380443 h 2189220"/>
                <a:gd name="connsiteX25" fmla="*/ 3894543 w 4104788"/>
                <a:gd name="connsiteY25" fmla="*/ 433839 h 2189220"/>
                <a:gd name="connsiteX26" fmla="*/ 3857834 w 4104788"/>
                <a:gd name="connsiteY26" fmla="*/ 480560 h 2189220"/>
                <a:gd name="connsiteX27" fmla="*/ 3827799 w 4104788"/>
                <a:gd name="connsiteY27" fmla="*/ 510595 h 2189220"/>
                <a:gd name="connsiteX28" fmla="*/ 3797764 w 4104788"/>
                <a:gd name="connsiteY28" fmla="*/ 533956 h 2189220"/>
                <a:gd name="connsiteX29" fmla="*/ 3774403 w 4104788"/>
                <a:gd name="connsiteY29" fmla="*/ 547305 h 2189220"/>
                <a:gd name="connsiteX30" fmla="*/ 3747705 w 4104788"/>
                <a:gd name="connsiteY30" fmla="*/ 557316 h 2189220"/>
                <a:gd name="connsiteX31" fmla="*/ 3734356 w 4104788"/>
                <a:gd name="connsiteY31" fmla="*/ 557316 h 2189220"/>
                <a:gd name="connsiteX32" fmla="*/ 3721007 w 4104788"/>
                <a:gd name="connsiteY32" fmla="*/ 557316 h 2189220"/>
                <a:gd name="connsiteX33" fmla="*/ 3697647 w 4104788"/>
                <a:gd name="connsiteY33" fmla="*/ 547305 h 2189220"/>
                <a:gd name="connsiteX34" fmla="*/ 3674286 w 4104788"/>
                <a:gd name="connsiteY34" fmla="*/ 523944 h 2189220"/>
                <a:gd name="connsiteX35" fmla="*/ 3664275 w 4104788"/>
                <a:gd name="connsiteY35" fmla="*/ 510595 h 2189220"/>
                <a:gd name="connsiteX36" fmla="*/ 3644251 w 4104788"/>
                <a:gd name="connsiteY36" fmla="*/ 500584 h 2189220"/>
                <a:gd name="connsiteX37" fmla="*/ 3577507 w 4104788"/>
                <a:gd name="connsiteY37" fmla="*/ 480560 h 2189220"/>
                <a:gd name="connsiteX38" fmla="*/ 3450692 w 4104788"/>
                <a:gd name="connsiteY38" fmla="*/ 457200 h 2189220"/>
                <a:gd name="connsiteX39" fmla="*/ 3257133 w 4104788"/>
                <a:gd name="connsiteY39" fmla="*/ 430502 h 2189220"/>
                <a:gd name="connsiteX40" fmla="*/ 3023527 w 4104788"/>
                <a:gd name="connsiteY40" fmla="*/ 400467 h 2189220"/>
                <a:gd name="connsiteX41" fmla="*/ 2673118 w 4104788"/>
                <a:gd name="connsiteY41" fmla="*/ 367094 h 2189220"/>
                <a:gd name="connsiteX42" fmla="*/ 2419489 w 4104788"/>
                <a:gd name="connsiteY42" fmla="*/ 350408 h 2189220"/>
                <a:gd name="connsiteX43" fmla="*/ 2182546 w 4104788"/>
                <a:gd name="connsiteY43" fmla="*/ 343734 h 2189220"/>
                <a:gd name="connsiteX44" fmla="*/ 1915568 w 4104788"/>
                <a:gd name="connsiteY44" fmla="*/ 337059 h 2189220"/>
                <a:gd name="connsiteX45" fmla="*/ 1711997 w 4104788"/>
                <a:gd name="connsiteY45" fmla="*/ 333722 h 2189220"/>
                <a:gd name="connsiteX46" fmla="*/ 1431670 w 4104788"/>
                <a:gd name="connsiteY46" fmla="*/ 330385 h 2189220"/>
                <a:gd name="connsiteX47" fmla="*/ 1154680 w 4104788"/>
                <a:gd name="connsiteY47" fmla="*/ 330385 h 2189220"/>
                <a:gd name="connsiteX48" fmla="*/ 947772 w 4104788"/>
                <a:gd name="connsiteY48" fmla="*/ 330385 h 2189220"/>
                <a:gd name="connsiteX49" fmla="*/ 727515 w 4104788"/>
                <a:gd name="connsiteY49" fmla="*/ 330385 h 2189220"/>
                <a:gd name="connsiteX50" fmla="*/ 630736 w 4104788"/>
                <a:gd name="connsiteY50" fmla="*/ 333722 h 2189220"/>
                <a:gd name="connsiteX51" fmla="*/ 570666 w 4104788"/>
                <a:gd name="connsiteY51" fmla="*/ 340397 h 2189220"/>
                <a:gd name="connsiteX52" fmla="*/ 520607 w 4104788"/>
                <a:gd name="connsiteY52" fmla="*/ 347071 h 2189220"/>
                <a:gd name="connsiteX53" fmla="*/ 460537 w 4104788"/>
                <a:gd name="connsiteY53" fmla="*/ 360420 h 2189220"/>
                <a:gd name="connsiteX54" fmla="*/ 423828 w 4104788"/>
                <a:gd name="connsiteY54" fmla="*/ 373769 h 2189220"/>
                <a:gd name="connsiteX55" fmla="*/ 377107 w 4104788"/>
                <a:gd name="connsiteY55" fmla="*/ 397129 h 2189220"/>
                <a:gd name="connsiteX56" fmla="*/ 343734 w 4104788"/>
                <a:gd name="connsiteY56" fmla="*/ 427165 h 2189220"/>
                <a:gd name="connsiteX57" fmla="*/ 313699 w 4104788"/>
                <a:gd name="connsiteY57" fmla="*/ 460537 h 2189220"/>
                <a:gd name="connsiteX58" fmla="*/ 297013 w 4104788"/>
                <a:gd name="connsiteY58" fmla="*/ 487235 h 2189220"/>
                <a:gd name="connsiteX59" fmla="*/ 273653 w 4104788"/>
                <a:gd name="connsiteY59" fmla="*/ 530619 h 2189220"/>
                <a:gd name="connsiteX60" fmla="*/ 253629 w 4104788"/>
                <a:gd name="connsiteY60" fmla="*/ 577340 h 2189220"/>
                <a:gd name="connsiteX61" fmla="*/ 240280 w 4104788"/>
                <a:gd name="connsiteY61" fmla="*/ 647421 h 2189220"/>
                <a:gd name="connsiteX62" fmla="*/ 230269 w 4104788"/>
                <a:gd name="connsiteY62" fmla="*/ 747538 h 2189220"/>
                <a:gd name="connsiteX63" fmla="*/ 223594 w 4104788"/>
                <a:gd name="connsiteY63" fmla="*/ 884365 h 2189220"/>
                <a:gd name="connsiteX64" fmla="*/ 223594 w 4104788"/>
                <a:gd name="connsiteY64" fmla="*/ 1061238 h 2189220"/>
                <a:gd name="connsiteX65" fmla="*/ 233606 w 4104788"/>
                <a:gd name="connsiteY65" fmla="*/ 1221424 h 2189220"/>
                <a:gd name="connsiteX66" fmla="*/ 240280 w 4104788"/>
                <a:gd name="connsiteY66" fmla="*/ 1354913 h 2189220"/>
                <a:gd name="connsiteX67" fmla="*/ 256967 w 4104788"/>
                <a:gd name="connsiteY67" fmla="*/ 1521775 h 2189220"/>
                <a:gd name="connsiteX68" fmla="*/ 287002 w 4104788"/>
                <a:gd name="connsiteY68" fmla="*/ 2112464 h 2189220"/>
                <a:gd name="connsiteX69" fmla="*/ 266978 w 4104788"/>
                <a:gd name="connsiteY69" fmla="*/ 2142499 h 2189220"/>
                <a:gd name="connsiteX70" fmla="*/ 240280 w 4104788"/>
                <a:gd name="connsiteY70" fmla="*/ 2172534 h 2189220"/>
                <a:gd name="connsiteX71" fmla="*/ 216920 w 4104788"/>
                <a:gd name="connsiteY71" fmla="*/ 2185883 h 2189220"/>
                <a:gd name="connsiteX72" fmla="*/ 190222 w 4104788"/>
                <a:gd name="connsiteY72" fmla="*/ 2189220 h 2189220"/>
                <a:gd name="connsiteX73" fmla="*/ 173536 w 4104788"/>
                <a:gd name="connsiteY73" fmla="*/ 2185883 h 2189220"/>
                <a:gd name="connsiteX74" fmla="*/ 150175 w 4104788"/>
                <a:gd name="connsiteY74" fmla="*/ 2175871 h 2189220"/>
                <a:gd name="connsiteX75" fmla="*/ 136826 w 4104788"/>
                <a:gd name="connsiteY75" fmla="*/ 2162522 h 2189220"/>
                <a:gd name="connsiteX76" fmla="*/ 116803 w 4104788"/>
                <a:gd name="connsiteY76" fmla="*/ 2145836 h 2189220"/>
                <a:gd name="connsiteX77" fmla="*/ 90105 w 4104788"/>
                <a:gd name="connsiteY77" fmla="*/ 2109127 h 2189220"/>
                <a:gd name="connsiteX78" fmla="*/ 76756 w 4104788"/>
                <a:gd name="connsiteY78" fmla="*/ 2079092 h 2189220"/>
                <a:gd name="connsiteX79" fmla="*/ 60070 w 4104788"/>
                <a:gd name="connsiteY79" fmla="*/ 2039045 h 2189220"/>
                <a:gd name="connsiteX80" fmla="*/ 43384 w 4104788"/>
                <a:gd name="connsiteY80" fmla="*/ 1975638 h 2189220"/>
                <a:gd name="connsiteX81" fmla="*/ 30035 w 4104788"/>
                <a:gd name="connsiteY81" fmla="*/ 1908893 h 2189220"/>
                <a:gd name="connsiteX82" fmla="*/ 20024 w 4104788"/>
                <a:gd name="connsiteY82" fmla="*/ 1828800 h 2189220"/>
                <a:gd name="connsiteX83" fmla="*/ 6675 w 4104788"/>
                <a:gd name="connsiteY83" fmla="*/ 1625229 h 2189220"/>
                <a:gd name="connsiteX84" fmla="*/ 3337 w 4104788"/>
                <a:gd name="connsiteY84" fmla="*/ 1491740 h 2189220"/>
                <a:gd name="connsiteX85" fmla="*/ 0 w 4104788"/>
                <a:gd name="connsiteY85" fmla="*/ 1271483 h 2189220"/>
                <a:gd name="connsiteX86" fmla="*/ 3337 w 4104788"/>
                <a:gd name="connsiteY86" fmla="*/ 1037877 h 2189220"/>
                <a:gd name="connsiteX87" fmla="*/ 10012 w 4104788"/>
                <a:gd name="connsiteY87" fmla="*/ 891039 h 2189220"/>
                <a:gd name="connsiteX88" fmla="*/ 20024 w 4104788"/>
                <a:gd name="connsiteY88" fmla="*/ 747538 h 2189220"/>
                <a:gd name="connsiteX89" fmla="*/ 36710 w 4104788"/>
                <a:gd name="connsiteY89" fmla="*/ 620724 h 2189220"/>
                <a:gd name="connsiteX90" fmla="*/ 53396 w 4104788"/>
                <a:gd name="connsiteY90" fmla="*/ 533956 h 2189220"/>
                <a:gd name="connsiteX91" fmla="*/ 76756 w 4104788"/>
                <a:gd name="connsiteY91" fmla="*/ 453862 h 2189220"/>
                <a:gd name="connsiteX92" fmla="*/ 93442 w 4104788"/>
                <a:gd name="connsiteY92" fmla="*/ 410478 h 2189220"/>
                <a:gd name="connsiteX93" fmla="*/ 116803 w 4104788"/>
                <a:gd name="connsiteY93" fmla="*/ 370432 h 2189220"/>
                <a:gd name="connsiteX94" fmla="*/ 143501 w 4104788"/>
                <a:gd name="connsiteY94" fmla="*/ 333722 h 2189220"/>
                <a:gd name="connsiteX95" fmla="*/ 160187 w 4104788"/>
                <a:gd name="connsiteY95" fmla="*/ 310362 h 2189220"/>
                <a:gd name="connsiteX96" fmla="*/ 193559 w 4104788"/>
                <a:gd name="connsiteY96" fmla="*/ 276989 h 2189220"/>
                <a:gd name="connsiteX97" fmla="*/ 233606 w 4104788"/>
                <a:gd name="connsiteY97" fmla="*/ 246954 h 2189220"/>
                <a:gd name="connsiteX98" fmla="*/ 287002 w 4104788"/>
                <a:gd name="connsiteY98" fmla="*/ 213582 h 2189220"/>
                <a:gd name="connsiteX99" fmla="*/ 327048 w 4104788"/>
                <a:gd name="connsiteY99" fmla="*/ 193559 h 2189220"/>
                <a:gd name="connsiteX100" fmla="*/ 373770 w 4104788"/>
                <a:gd name="connsiteY100" fmla="*/ 173535 h 2189220"/>
                <a:gd name="connsiteX101" fmla="*/ 443851 w 4104788"/>
                <a:gd name="connsiteY101" fmla="*/ 156849 h 2189220"/>
                <a:gd name="connsiteX102" fmla="*/ 503921 w 4104788"/>
                <a:gd name="connsiteY102" fmla="*/ 146838 h 2189220"/>
                <a:gd name="connsiteX103" fmla="*/ 580678 w 4104788"/>
                <a:gd name="connsiteY103" fmla="*/ 136826 h 2189220"/>
                <a:gd name="connsiteX104" fmla="*/ 680794 w 4104788"/>
                <a:gd name="connsiteY104" fmla="*/ 130151 h 2189220"/>
                <a:gd name="connsiteX105" fmla="*/ 824295 w 4104788"/>
                <a:gd name="connsiteY105" fmla="*/ 126814 h 2189220"/>
                <a:gd name="connsiteX106" fmla="*/ 1117971 w 4104788"/>
                <a:gd name="connsiteY106" fmla="*/ 136826 h 2189220"/>
                <a:gd name="connsiteX107" fmla="*/ 1548473 w 4104788"/>
                <a:gd name="connsiteY107" fmla="*/ 146838 h 2189220"/>
                <a:gd name="connsiteX108" fmla="*/ 2045720 w 4104788"/>
                <a:gd name="connsiteY108" fmla="*/ 163524 h 2189220"/>
                <a:gd name="connsiteX109" fmla="*/ 2416152 w 4104788"/>
                <a:gd name="connsiteY109" fmla="*/ 170198 h 218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104788" h="2189220">
                  <a:moveTo>
                    <a:pt x="2416152" y="170198"/>
                  </a:moveTo>
                  <a:lnTo>
                    <a:pt x="2739863" y="176873"/>
                  </a:lnTo>
                  <a:lnTo>
                    <a:pt x="3023527" y="183547"/>
                  </a:lnTo>
                  <a:lnTo>
                    <a:pt x="3270482" y="186884"/>
                  </a:lnTo>
                  <a:lnTo>
                    <a:pt x="3574170" y="193559"/>
                  </a:lnTo>
                  <a:lnTo>
                    <a:pt x="3614216" y="196896"/>
                  </a:lnTo>
                  <a:lnTo>
                    <a:pt x="3687635" y="200233"/>
                  </a:lnTo>
                  <a:lnTo>
                    <a:pt x="3764391" y="200233"/>
                  </a:lnTo>
                  <a:lnTo>
                    <a:pt x="3811113" y="193559"/>
                  </a:lnTo>
                  <a:lnTo>
                    <a:pt x="3871183" y="176873"/>
                  </a:lnTo>
                  <a:lnTo>
                    <a:pt x="3897880" y="163524"/>
                  </a:lnTo>
                  <a:lnTo>
                    <a:pt x="3931253" y="136826"/>
                  </a:lnTo>
                  <a:lnTo>
                    <a:pt x="3994660" y="73419"/>
                  </a:lnTo>
                  <a:lnTo>
                    <a:pt x="4041381" y="16686"/>
                  </a:lnTo>
                  <a:lnTo>
                    <a:pt x="4064742" y="3337"/>
                  </a:lnTo>
                  <a:lnTo>
                    <a:pt x="4081428" y="0"/>
                  </a:lnTo>
                  <a:lnTo>
                    <a:pt x="4088102" y="0"/>
                  </a:lnTo>
                  <a:lnTo>
                    <a:pt x="4094777" y="3337"/>
                  </a:lnTo>
                  <a:lnTo>
                    <a:pt x="4101451" y="6674"/>
                  </a:lnTo>
                  <a:lnTo>
                    <a:pt x="4104788" y="23360"/>
                  </a:lnTo>
                  <a:lnTo>
                    <a:pt x="4101451" y="60070"/>
                  </a:lnTo>
                  <a:lnTo>
                    <a:pt x="4084765" y="120140"/>
                  </a:lnTo>
                  <a:lnTo>
                    <a:pt x="4048056" y="210245"/>
                  </a:lnTo>
                  <a:lnTo>
                    <a:pt x="4004672" y="280327"/>
                  </a:lnTo>
                  <a:lnTo>
                    <a:pt x="3934590" y="380443"/>
                  </a:lnTo>
                  <a:lnTo>
                    <a:pt x="3894543" y="433839"/>
                  </a:lnTo>
                  <a:lnTo>
                    <a:pt x="3857834" y="480560"/>
                  </a:lnTo>
                  <a:lnTo>
                    <a:pt x="3827799" y="510595"/>
                  </a:lnTo>
                  <a:lnTo>
                    <a:pt x="3797764" y="533956"/>
                  </a:lnTo>
                  <a:lnTo>
                    <a:pt x="3774403" y="547305"/>
                  </a:lnTo>
                  <a:lnTo>
                    <a:pt x="3747705" y="557316"/>
                  </a:lnTo>
                  <a:lnTo>
                    <a:pt x="3734356" y="557316"/>
                  </a:lnTo>
                  <a:lnTo>
                    <a:pt x="3721007" y="557316"/>
                  </a:lnTo>
                  <a:lnTo>
                    <a:pt x="3697647" y="547305"/>
                  </a:lnTo>
                  <a:lnTo>
                    <a:pt x="3674286" y="523944"/>
                  </a:lnTo>
                  <a:lnTo>
                    <a:pt x="3664275" y="510595"/>
                  </a:lnTo>
                  <a:lnTo>
                    <a:pt x="3644251" y="500584"/>
                  </a:lnTo>
                  <a:lnTo>
                    <a:pt x="3577507" y="480560"/>
                  </a:lnTo>
                  <a:lnTo>
                    <a:pt x="3450692" y="457200"/>
                  </a:lnTo>
                  <a:lnTo>
                    <a:pt x="3257133" y="430502"/>
                  </a:lnTo>
                  <a:lnTo>
                    <a:pt x="3023527" y="400467"/>
                  </a:lnTo>
                  <a:lnTo>
                    <a:pt x="2673118" y="367094"/>
                  </a:lnTo>
                  <a:lnTo>
                    <a:pt x="2419489" y="350408"/>
                  </a:lnTo>
                  <a:lnTo>
                    <a:pt x="2182546" y="343734"/>
                  </a:lnTo>
                  <a:lnTo>
                    <a:pt x="1915568" y="337059"/>
                  </a:lnTo>
                  <a:lnTo>
                    <a:pt x="1711997" y="333722"/>
                  </a:lnTo>
                  <a:lnTo>
                    <a:pt x="1431670" y="330385"/>
                  </a:lnTo>
                  <a:lnTo>
                    <a:pt x="1154680" y="330385"/>
                  </a:lnTo>
                  <a:lnTo>
                    <a:pt x="947772" y="330385"/>
                  </a:lnTo>
                  <a:lnTo>
                    <a:pt x="727515" y="330385"/>
                  </a:lnTo>
                  <a:lnTo>
                    <a:pt x="630736" y="333722"/>
                  </a:lnTo>
                  <a:lnTo>
                    <a:pt x="570666" y="340397"/>
                  </a:lnTo>
                  <a:lnTo>
                    <a:pt x="520607" y="347071"/>
                  </a:lnTo>
                  <a:lnTo>
                    <a:pt x="460537" y="360420"/>
                  </a:lnTo>
                  <a:lnTo>
                    <a:pt x="423828" y="373769"/>
                  </a:lnTo>
                  <a:lnTo>
                    <a:pt x="377107" y="397129"/>
                  </a:lnTo>
                  <a:lnTo>
                    <a:pt x="343734" y="427165"/>
                  </a:lnTo>
                  <a:lnTo>
                    <a:pt x="313699" y="460537"/>
                  </a:lnTo>
                  <a:lnTo>
                    <a:pt x="297013" y="487235"/>
                  </a:lnTo>
                  <a:lnTo>
                    <a:pt x="273653" y="530619"/>
                  </a:lnTo>
                  <a:lnTo>
                    <a:pt x="253629" y="577340"/>
                  </a:lnTo>
                  <a:lnTo>
                    <a:pt x="240280" y="647421"/>
                  </a:lnTo>
                  <a:lnTo>
                    <a:pt x="230269" y="747538"/>
                  </a:lnTo>
                  <a:lnTo>
                    <a:pt x="223594" y="884365"/>
                  </a:lnTo>
                  <a:lnTo>
                    <a:pt x="223594" y="1061238"/>
                  </a:lnTo>
                  <a:lnTo>
                    <a:pt x="233606" y="1221424"/>
                  </a:lnTo>
                  <a:lnTo>
                    <a:pt x="240280" y="1354913"/>
                  </a:lnTo>
                  <a:lnTo>
                    <a:pt x="256967" y="1521775"/>
                  </a:lnTo>
                  <a:lnTo>
                    <a:pt x="287002" y="2112464"/>
                  </a:lnTo>
                  <a:lnTo>
                    <a:pt x="266978" y="2142499"/>
                  </a:lnTo>
                  <a:lnTo>
                    <a:pt x="240280" y="2172534"/>
                  </a:lnTo>
                  <a:lnTo>
                    <a:pt x="216920" y="2185883"/>
                  </a:lnTo>
                  <a:lnTo>
                    <a:pt x="190222" y="2189220"/>
                  </a:lnTo>
                  <a:lnTo>
                    <a:pt x="173536" y="2185883"/>
                  </a:lnTo>
                  <a:lnTo>
                    <a:pt x="150175" y="2175871"/>
                  </a:lnTo>
                  <a:lnTo>
                    <a:pt x="136826" y="2162522"/>
                  </a:lnTo>
                  <a:lnTo>
                    <a:pt x="116803" y="2145836"/>
                  </a:lnTo>
                  <a:lnTo>
                    <a:pt x="90105" y="2109127"/>
                  </a:lnTo>
                  <a:lnTo>
                    <a:pt x="76756" y="2079092"/>
                  </a:lnTo>
                  <a:lnTo>
                    <a:pt x="60070" y="2039045"/>
                  </a:lnTo>
                  <a:lnTo>
                    <a:pt x="43384" y="1975638"/>
                  </a:lnTo>
                  <a:lnTo>
                    <a:pt x="30035" y="1908893"/>
                  </a:lnTo>
                  <a:lnTo>
                    <a:pt x="20024" y="1828800"/>
                  </a:lnTo>
                  <a:lnTo>
                    <a:pt x="6675" y="1625229"/>
                  </a:lnTo>
                  <a:cubicBezTo>
                    <a:pt x="5562" y="1580733"/>
                    <a:pt x="4450" y="1536236"/>
                    <a:pt x="3337" y="1491740"/>
                  </a:cubicBezTo>
                  <a:cubicBezTo>
                    <a:pt x="2225" y="1418321"/>
                    <a:pt x="1112" y="1344902"/>
                    <a:pt x="0" y="1271483"/>
                  </a:cubicBezTo>
                  <a:cubicBezTo>
                    <a:pt x="1112" y="1193614"/>
                    <a:pt x="2225" y="1115746"/>
                    <a:pt x="3337" y="1037877"/>
                  </a:cubicBezTo>
                  <a:lnTo>
                    <a:pt x="10012" y="891039"/>
                  </a:lnTo>
                  <a:lnTo>
                    <a:pt x="20024" y="747538"/>
                  </a:lnTo>
                  <a:lnTo>
                    <a:pt x="36710" y="620724"/>
                  </a:lnTo>
                  <a:lnTo>
                    <a:pt x="53396" y="533956"/>
                  </a:lnTo>
                  <a:lnTo>
                    <a:pt x="76756" y="453862"/>
                  </a:lnTo>
                  <a:lnTo>
                    <a:pt x="93442" y="410478"/>
                  </a:lnTo>
                  <a:lnTo>
                    <a:pt x="116803" y="370432"/>
                  </a:lnTo>
                  <a:lnTo>
                    <a:pt x="143501" y="333722"/>
                  </a:lnTo>
                  <a:lnTo>
                    <a:pt x="160187" y="310362"/>
                  </a:lnTo>
                  <a:lnTo>
                    <a:pt x="193559" y="276989"/>
                  </a:lnTo>
                  <a:lnTo>
                    <a:pt x="233606" y="246954"/>
                  </a:lnTo>
                  <a:lnTo>
                    <a:pt x="287002" y="213582"/>
                  </a:lnTo>
                  <a:lnTo>
                    <a:pt x="327048" y="193559"/>
                  </a:lnTo>
                  <a:lnTo>
                    <a:pt x="373770" y="173535"/>
                  </a:lnTo>
                  <a:lnTo>
                    <a:pt x="443851" y="156849"/>
                  </a:lnTo>
                  <a:lnTo>
                    <a:pt x="503921" y="146838"/>
                  </a:lnTo>
                  <a:lnTo>
                    <a:pt x="580678" y="136826"/>
                  </a:lnTo>
                  <a:lnTo>
                    <a:pt x="680794" y="130151"/>
                  </a:lnTo>
                  <a:lnTo>
                    <a:pt x="824295" y="126814"/>
                  </a:lnTo>
                  <a:lnTo>
                    <a:pt x="1117971" y="136826"/>
                  </a:lnTo>
                  <a:lnTo>
                    <a:pt x="1548473" y="146838"/>
                  </a:lnTo>
                  <a:lnTo>
                    <a:pt x="2045720" y="163524"/>
                  </a:lnTo>
                  <a:lnTo>
                    <a:pt x="2416152" y="170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57">
              <a:extLst>
                <a:ext uri="{FF2B5EF4-FFF2-40B4-BE49-F238E27FC236}">
                  <a16:creationId xmlns:a16="http://schemas.microsoft.com/office/drawing/2014/main" id="{514EF797-2FB0-4B9C-92DB-8564E8CF2E11}"/>
                </a:ext>
              </a:extLst>
            </p:cNvPr>
            <p:cNvSpPr/>
            <p:nvPr/>
          </p:nvSpPr>
          <p:spPr>
            <a:xfrm rot="16200000">
              <a:off x="6686551" y="4749800"/>
              <a:ext cx="938212" cy="731837"/>
            </a:xfrm>
            <a:custGeom>
              <a:avLst/>
              <a:gdLst>
                <a:gd name="connsiteX0" fmla="*/ 752475 w 938213"/>
                <a:gd name="connsiteY0" fmla="*/ 497681 h 731044"/>
                <a:gd name="connsiteX1" fmla="*/ 626269 w 938213"/>
                <a:gd name="connsiteY1" fmla="*/ 469106 h 731044"/>
                <a:gd name="connsiteX2" fmla="*/ 531019 w 938213"/>
                <a:gd name="connsiteY2" fmla="*/ 447675 h 731044"/>
                <a:gd name="connsiteX3" fmla="*/ 442913 w 938213"/>
                <a:gd name="connsiteY3" fmla="*/ 426244 h 731044"/>
                <a:gd name="connsiteX4" fmla="*/ 335757 w 938213"/>
                <a:gd name="connsiteY4" fmla="*/ 397669 h 731044"/>
                <a:gd name="connsiteX5" fmla="*/ 245269 w 938213"/>
                <a:gd name="connsiteY5" fmla="*/ 369094 h 731044"/>
                <a:gd name="connsiteX6" fmla="*/ 188119 w 938213"/>
                <a:gd name="connsiteY6" fmla="*/ 347663 h 731044"/>
                <a:gd name="connsiteX7" fmla="*/ 157163 w 938213"/>
                <a:gd name="connsiteY7" fmla="*/ 330994 h 731044"/>
                <a:gd name="connsiteX8" fmla="*/ 135732 w 938213"/>
                <a:gd name="connsiteY8" fmla="*/ 319088 h 731044"/>
                <a:gd name="connsiteX9" fmla="*/ 114300 w 938213"/>
                <a:gd name="connsiteY9" fmla="*/ 302419 h 731044"/>
                <a:gd name="connsiteX10" fmla="*/ 92869 w 938213"/>
                <a:gd name="connsiteY10" fmla="*/ 278606 h 731044"/>
                <a:gd name="connsiteX11" fmla="*/ 73819 w 938213"/>
                <a:gd name="connsiteY11" fmla="*/ 250031 h 731044"/>
                <a:gd name="connsiteX12" fmla="*/ 54769 w 938213"/>
                <a:gd name="connsiteY12" fmla="*/ 214313 h 731044"/>
                <a:gd name="connsiteX13" fmla="*/ 40482 w 938213"/>
                <a:gd name="connsiteY13" fmla="*/ 171450 h 731044"/>
                <a:gd name="connsiteX14" fmla="*/ 21432 w 938213"/>
                <a:gd name="connsiteY14" fmla="*/ 111919 h 731044"/>
                <a:gd name="connsiteX15" fmla="*/ 7144 w 938213"/>
                <a:gd name="connsiteY15" fmla="*/ 0 h 731044"/>
                <a:gd name="connsiteX16" fmla="*/ 0 w 938213"/>
                <a:gd name="connsiteY16" fmla="*/ 731044 h 731044"/>
                <a:gd name="connsiteX17" fmla="*/ 26194 w 938213"/>
                <a:gd name="connsiteY17" fmla="*/ 707231 h 731044"/>
                <a:gd name="connsiteX18" fmla="*/ 52388 w 938213"/>
                <a:gd name="connsiteY18" fmla="*/ 681038 h 731044"/>
                <a:gd name="connsiteX19" fmla="*/ 76200 w 938213"/>
                <a:gd name="connsiteY19" fmla="*/ 659606 h 731044"/>
                <a:gd name="connsiteX20" fmla="*/ 100013 w 938213"/>
                <a:gd name="connsiteY20" fmla="*/ 642938 h 731044"/>
                <a:gd name="connsiteX21" fmla="*/ 130969 w 938213"/>
                <a:gd name="connsiteY21" fmla="*/ 628650 h 731044"/>
                <a:gd name="connsiteX22" fmla="*/ 176213 w 938213"/>
                <a:gd name="connsiteY22" fmla="*/ 616744 h 731044"/>
                <a:gd name="connsiteX23" fmla="*/ 226219 w 938213"/>
                <a:gd name="connsiteY23" fmla="*/ 609600 h 731044"/>
                <a:gd name="connsiteX24" fmla="*/ 433388 w 938213"/>
                <a:gd name="connsiteY24" fmla="*/ 600075 h 731044"/>
                <a:gd name="connsiteX25" fmla="*/ 695325 w 938213"/>
                <a:gd name="connsiteY25" fmla="*/ 590550 h 731044"/>
                <a:gd name="connsiteX26" fmla="*/ 859632 w 938213"/>
                <a:gd name="connsiteY26" fmla="*/ 590550 h 731044"/>
                <a:gd name="connsiteX27" fmla="*/ 878682 w 938213"/>
                <a:gd name="connsiteY27" fmla="*/ 588169 h 731044"/>
                <a:gd name="connsiteX28" fmla="*/ 895350 w 938213"/>
                <a:gd name="connsiteY28" fmla="*/ 585788 h 731044"/>
                <a:gd name="connsiteX29" fmla="*/ 914400 w 938213"/>
                <a:gd name="connsiteY29" fmla="*/ 578644 h 731044"/>
                <a:gd name="connsiteX30" fmla="*/ 928688 w 938213"/>
                <a:gd name="connsiteY30" fmla="*/ 569119 h 731044"/>
                <a:gd name="connsiteX31" fmla="*/ 935832 w 938213"/>
                <a:gd name="connsiteY31" fmla="*/ 561975 h 731044"/>
                <a:gd name="connsiteX32" fmla="*/ 938213 w 938213"/>
                <a:gd name="connsiteY32" fmla="*/ 552450 h 731044"/>
                <a:gd name="connsiteX33" fmla="*/ 935832 w 938213"/>
                <a:gd name="connsiteY33" fmla="*/ 540544 h 731044"/>
                <a:gd name="connsiteX34" fmla="*/ 923925 w 938213"/>
                <a:gd name="connsiteY34" fmla="*/ 531019 h 731044"/>
                <a:gd name="connsiteX35" fmla="*/ 892969 w 938213"/>
                <a:gd name="connsiteY35" fmla="*/ 523875 h 731044"/>
                <a:gd name="connsiteX36" fmla="*/ 752475 w 938213"/>
                <a:gd name="connsiteY36" fmla="*/ 497681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8213" h="731044">
                  <a:moveTo>
                    <a:pt x="752475" y="497681"/>
                  </a:moveTo>
                  <a:lnTo>
                    <a:pt x="626269" y="469106"/>
                  </a:lnTo>
                  <a:lnTo>
                    <a:pt x="531019" y="447675"/>
                  </a:lnTo>
                  <a:lnTo>
                    <a:pt x="442913" y="426244"/>
                  </a:lnTo>
                  <a:lnTo>
                    <a:pt x="335757" y="397669"/>
                  </a:lnTo>
                  <a:lnTo>
                    <a:pt x="245269" y="369094"/>
                  </a:lnTo>
                  <a:lnTo>
                    <a:pt x="188119" y="347663"/>
                  </a:lnTo>
                  <a:lnTo>
                    <a:pt x="157163" y="330994"/>
                  </a:lnTo>
                  <a:lnTo>
                    <a:pt x="135732" y="319088"/>
                  </a:lnTo>
                  <a:lnTo>
                    <a:pt x="114300" y="302419"/>
                  </a:lnTo>
                  <a:lnTo>
                    <a:pt x="92869" y="278606"/>
                  </a:lnTo>
                  <a:lnTo>
                    <a:pt x="73819" y="250031"/>
                  </a:lnTo>
                  <a:lnTo>
                    <a:pt x="54769" y="214313"/>
                  </a:lnTo>
                  <a:lnTo>
                    <a:pt x="40482" y="171450"/>
                  </a:lnTo>
                  <a:lnTo>
                    <a:pt x="21432" y="111919"/>
                  </a:lnTo>
                  <a:lnTo>
                    <a:pt x="7144" y="0"/>
                  </a:lnTo>
                  <a:cubicBezTo>
                    <a:pt x="4763" y="243681"/>
                    <a:pt x="2381" y="487363"/>
                    <a:pt x="0" y="731044"/>
                  </a:cubicBezTo>
                  <a:lnTo>
                    <a:pt x="26194" y="707231"/>
                  </a:lnTo>
                  <a:lnTo>
                    <a:pt x="52388" y="681038"/>
                  </a:lnTo>
                  <a:lnTo>
                    <a:pt x="76200" y="659606"/>
                  </a:lnTo>
                  <a:lnTo>
                    <a:pt x="100013" y="642938"/>
                  </a:lnTo>
                  <a:lnTo>
                    <a:pt x="130969" y="628650"/>
                  </a:lnTo>
                  <a:lnTo>
                    <a:pt x="176213" y="616744"/>
                  </a:lnTo>
                  <a:lnTo>
                    <a:pt x="226219" y="609600"/>
                  </a:lnTo>
                  <a:lnTo>
                    <a:pt x="433388" y="600075"/>
                  </a:lnTo>
                  <a:lnTo>
                    <a:pt x="695325" y="590550"/>
                  </a:lnTo>
                  <a:lnTo>
                    <a:pt x="859632" y="590550"/>
                  </a:lnTo>
                  <a:lnTo>
                    <a:pt x="878682" y="588169"/>
                  </a:lnTo>
                  <a:lnTo>
                    <a:pt x="895350" y="585788"/>
                  </a:lnTo>
                  <a:lnTo>
                    <a:pt x="914400" y="578644"/>
                  </a:lnTo>
                  <a:lnTo>
                    <a:pt x="928688" y="569119"/>
                  </a:lnTo>
                  <a:lnTo>
                    <a:pt x="935832" y="561975"/>
                  </a:lnTo>
                  <a:lnTo>
                    <a:pt x="938213" y="552450"/>
                  </a:lnTo>
                  <a:lnTo>
                    <a:pt x="935832" y="540544"/>
                  </a:lnTo>
                  <a:lnTo>
                    <a:pt x="923925" y="531019"/>
                  </a:lnTo>
                  <a:lnTo>
                    <a:pt x="892969" y="523875"/>
                  </a:lnTo>
                  <a:lnTo>
                    <a:pt x="752475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グループ化 1">
            <a:extLst>
              <a:ext uri="{FF2B5EF4-FFF2-40B4-BE49-F238E27FC236}">
                <a16:creationId xmlns:a16="http://schemas.microsoft.com/office/drawing/2014/main" id="{85E6E0C2-6A3A-4880-A59A-D9B1532270AE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8113"/>
            <a:ext cx="4813300" cy="4632325"/>
            <a:chOff x="2728913" y="1408113"/>
            <a:chExt cx="4813300" cy="4632325"/>
          </a:xfrm>
        </p:grpSpPr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6BB3F2D8-1A1C-487B-BA23-8977FE8BAEED}"/>
                </a:ext>
              </a:extLst>
            </p:cNvPr>
            <p:cNvSpPr/>
            <p:nvPr/>
          </p:nvSpPr>
          <p:spPr>
            <a:xfrm>
              <a:off x="2889250" y="1408113"/>
              <a:ext cx="1882775" cy="882650"/>
            </a:xfrm>
            <a:custGeom>
              <a:avLst/>
              <a:gdLst>
                <a:gd name="connsiteX0" fmla="*/ 1685925 w 1883569"/>
                <a:gd name="connsiteY0" fmla="*/ 171450 h 883444"/>
                <a:gd name="connsiteX1" fmla="*/ 1614488 w 1883569"/>
                <a:gd name="connsiteY1" fmla="*/ 128587 h 883444"/>
                <a:gd name="connsiteX2" fmla="*/ 1557338 w 1883569"/>
                <a:gd name="connsiteY2" fmla="*/ 95250 h 883444"/>
                <a:gd name="connsiteX3" fmla="*/ 1490663 w 1883569"/>
                <a:gd name="connsiteY3" fmla="*/ 61912 h 883444"/>
                <a:gd name="connsiteX4" fmla="*/ 1426369 w 1883569"/>
                <a:gd name="connsiteY4" fmla="*/ 30956 h 883444"/>
                <a:gd name="connsiteX5" fmla="*/ 1371600 w 1883569"/>
                <a:gd name="connsiteY5" fmla="*/ 4762 h 883444"/>
                <a:gd name="connsiteX6" fmla="*/ 1357313 w 1883569"/>
                <a:gd name="connsiteY6" fmla="*/ 0 h 883444"/>
                <a:gd name="connsiteX7" fmla="*/ 1335882 w 1883569"/>
                <a:gd name="connsiteY7" fmla="*/ 0 h 883444"/>
                <a:gd name="connsiteX8" fmla="*/ 1331119 w 1883569"/>
                <a:gd name="connsiteY8" fmla="*/ 7144 h 883444"/>
                <a:gd name="connsiteX9" fmla="*/ 1331119 w 1883569"/>
                <a:gd name="connsiteY9" fmla="*/ 21431 h 883444"/>
                <a:gd name="connsiteX10" fmla="*/ 1338263 w 1883569"/>
                <a:gd name="connsiteY10" fmla="*/ 42862 h 883444"/>
                <a:gd name="connsiteX11" fmla="*/ 1347788 w 1883569"/>
                <a:gd name="connsiteY11" fmla="*/ 61912 h 883444"/>
                <a:gd name="connsiteX12" fmla="*/ 1366838 w 1883569"/>
                <a:gd name="connsiteY12" fmla="*/ 92869 h 883444"/>
                <a:gd name="connsiteX13" fmla="*/ 1381125 w 1883569"/>
                <a:gd name="connsiteY13" fmla="*/ 116681 h 883444"/>
                <a:gd name="connsiteX14" fmla="*/ 1395413 w 1883569"/>
                <a:gd name="connsiteY14" fmla="*/ 142875 h 883444"/>
                <a:gd name="connsiteX15" fmla="*/ 1404938 w 1883569"/>
                <a:gd name="connsiteY15" fmla="*/ 164306 h 883444"/>
                <a:gd name="connsiteX16" fmla="*/ 1409700 w 1883569"/>
                <a:gd name="connsiteY16" fmla="*/ 188119 h 883444"/>
                <a:gd name="connsiteX17" fmla="*/ 1412082 w 1883569"/>
                <a:gd name="connsiteY17" fmla="*/ 214312 h 883444"/>
                <a:gd name="connsiteX18" fmla="*/ 1409700 w 1883569"/>
                <a:gd name="connsiteY18" fmla="*/ 228600 h 883444"/>
                <a:gd name="connsiteX19" fmla="*/ 1402557 w 1883569"/>
                <a:gd name="connsiteY19" fmla="*/ 247650 h 883444"/>
                <a:gd name="connsiteX20" fmla="*/ 1381125 w 1883569"/>
                <a:gd name="connsiteY20" fmla="*/ 264319 h 883444"/>
                <a:gd name="connsiteX21" fmla="*/ 1316832 w 1883569"/>
                <a:gd name="connsiteY21" fmla="*/ 304800 h 883444"/>
                <a:gd name="connsiteX22" fmla="*/ 1228725 w 1883569"/>
                <a:gd name="connsiteY22" fmla="*/ 352425 h 883444"/>
                <a:gd name="connsiteX23" fmla="*/ 1116807 w 1883569"/>
                <a:gd name="connsiteY23" fmla="*/ 407194 h 883444"/>
                <a:gd name="connsiteX24" fmla="*/ 952500 w 1883569"/>
                <a:gd name="connsiteY24" fmla="*/ 485775 h 883444"/>
                <a:gd name="connsiteX25" fmla="*/ 807244 w 1883569"/>
                <a:gd name="connsiteY25" fmla="*/ 550069 h 883444"/>
                <a:gd name="connsiteX26" fmla="*/ 685800 w 1883569"/>
                <a:gd name="connsiteY26" fmla="*/ 600075 h 883444"/>
                <a:gd name="connsiteX27" fmla="*/ 533400 w 1883569"/>
                <a:gd name="connsiteY27" fmla="*/ 659606 h 883444"/>
                <a:gd name="connsiteX28" fmla="*/ 388144 w 1883569"/>
                <a:gd name="connsiteY28" fmla="*/ 711994 h 883444"/>
                <a:gd name="connsiteX29" fmla="*/ 242888 w 1883569"/>
                <a:gd name="connsiteY29" fmla="*/ 764381 h 883444"/>
                <a:gd name="connsiteX30" fmla="*/ 123825 w 1883569"/>
                <a:gd name="connsiteY30" fmla="*/ 804862 h 883444"/>
                <a:gd name="connsiteX31" fmla="*/ 54769 w 1883569"/>
                <a:gd name="connsiteY31" fmla="*/ 828675 h 883444"/>
                <a:gd name="connsiteX32" fmla="*/ 26194 w 1883569"/>
                <a:gd name="connsiteY32" fmla="*/ 838200 h 883444"/>
                <a:gd name="connsiteX33" fmla="*/ 9525 w 1883569"/>
                <a:gd name="connsiteY33" fmla="*/ 847725 h 883444"/>
                <a:gd name="connsiteX34" fmla="*/ 0 w 1883569"/>
                <a:gd name="connsiteY34" fmla="*/ 862012 h 883444"/>
                <a:gd name="connsiteX35" fmla="*/ 4763 w 1883569"/>
                <a:gd name="connsiteY35" fmla="*/ 871537 h 883444"/>
                <a:gd name="connsiteX36" fmla="*/ 26194 w 1883569"/>
                <a:gd name="connsiteY36" fmla="*/ 881062 h 883444"/>
                <a:gd name="connsiteX37" fmla="*/ 57150 w 1883569"/>
                <a:gd name="connsiteY37" fmla="*/ 883444 h 883444"/>
                <a:gd name="connsiteX38" fmla="*/ 145257 w 1883569"/>
                <a:gd name="connsiteY38" fmla="*/ 869156 h 883444"/>
                <a:gd name="connsiteX39" fmla="*/ 266700 w 1883569"/>
                <a:gd name="connsiteY39" fmla="*/ 847725 h 883444"/>
                <a:gd name="connsiteX40" fmla="*/ 404813 w 1883569"/>
                <a:gd name="connsiteY40" fmla="*/ 823912 h 883444"/>
                <a:gd name="connsiteX41" fmla="*/ 559594 w 1883569"/>
                <a:gd name="connsiteY41" fmla="*/ 788194 h 883444"/>
                <a:gd name="connsiteX42" fmla="*/ 678657 w 1883569"/>
                <a:gd name="connsiteY42" fmla="*/ 757237 h 883444"/>
                <a:gd name="connsiteX43" fmla="*/ 802482 w 1883569"/>
                <a:gd name="connsiteY43" fmla="*/ 721519 h 883444"/>
                <a:gd name="connsiteX44" fmla="*/ 931069 w 1883569"/>
                <a:gd name="connsiteY44" fmla="*/ 681037 h 883444"/>
                <a:gd name="connsiteX45" fmla="*/ 1076325 w 1883569"/>
                <a:gd name="connsiteY45" fmla="*/ 633412 h 883444"/>
                <a:gd name="connsiteX46" fmla="*/ 1212057 w 1883569"/>
                <a:gd name="connsiteY46" fmla="*/ 588169 h 883444"/>
                <a:gd name="connsiteX47" fmla="*/ 1345407 w 1883569"/>
                <a:gd name="connsiteY47" fmla="*/ 540544 h 883444"/>
                <a:gd name="connsiteX48" fmla="*/ 1457325 w 1883569"/>
                <a:gd name="connsiteY48" fmla="*/ 500062 h 883444"/>
                <a:gd name="connsiteX49" fmla="*/ 1550194 w 1883569"/>
                <a:gd name="connsiteY49" fmla="*/ 461962 h 883444"/>
                <a:gd name="connsiteX50" fmla="*/ 1609725 w 1883569"/>
                <a:gd name="connsiteY50" fmla="*/ 438150 h 883444"/>
                <a:gd name="connsiteX51" fmla="*/ 1654969 w 1883569"/>
                <a:gd name="connsiteY51" fmla="*/ 423862 h 883444"/>
                <a:gd name="connsiteX52" fmla="*/ 1738313 w 1883569"/>
                <a:gd name="connsiteY52" fmla="*/ 404812 h 883444"/>
                <a:gd name="connsiteX53" fmla="*/ 1828800 w 1883569"/>
                <a:gd name="connsiteY53" fmla="*/ 383381 h 883444"/>
                <a:gd name="connsiteX54" fmla="*/ 1859757 w 1883569"/>
                <a:gd name="connsiteY54" fmla="*/ 373856 h 883444"/>
                <a:gd name="connsiteX55" fmla="*/ 1878807 w 1883569"/>
                <a:gd name="connsiteY55" fmla="*/ 361950 h 883444"/>
                <a:gd name="connsiteX56" fmla="*/ 1883569 w 1883569"/>
                <a:gd name="connsiteY56" fmla="*/ 350044 h 883444"/>
                <a:gd name="connsiteX57" fmla="*/ 1883569 w 1883569"/>
                <a:gd name="connsiteY57" fmla="*/ 338137 h 883444"/>
                <a:gd name="connsiteX58" fmla="*/ 1878807 w 1883569"/>
                <a:gd name="connsiteY58" fmla="*/ 323850 h 883444"/>
                <a:gd name="connsiteX59" fmla="*/ 1866900 w 1883569"/>
                <a:gd name="connsiteY59" fmla="*/ 309562 h 883444"/>
                <a:gd name="connsiteX60" fmla="*/ 1847850 w 1883569"/>
                <a:gd name="connsiteY60" fmla="*/ 290512 h 883444"/>
                <a:gd name="connsiteX61" fmla="*/ 1807369 w 1883569"/>
                <a:gd name="connsiteY61" fmla="*/ 257175 h 883444"/>
                <a:gd name="connsiteX62" fmla="*/ 1781175 w 1883569"/>
                <a:gd name="connsiteY62" fmla="*/ 235744 h 883444"/>
                <a:gd name="connsiteX63" fmla="*/ 1731169 w 1883569"/>
                <a:gd name="connsiteY63" fmla="*/ 200025 h 883444"/>
                <a:gd name="connsiteX64" fmla="*/ 1685925 w 1883569"/>
                <a:gd name="connsiteY64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83569" h="883444">
                  <a:moveTo>
                    <a:pt x="1685925" y="171450"/>
                  </a:moveTo>
                  <a:lnTo>
                    <a:pt x="1614488" y="128587"/>
                  </a:lnTo>
                  <a:lnTo>
                    <a:pt x="1557338" y="95250"/>
                  </a:lnTo>
                  <a:lnTo>
                    <a:pt x="1490663" y="61912"/>
                  </a:lnTo>
                  <a:lnTo>
                    <a:pt x="1426369" y="30956"/>
                  </a:lnTo>
                  <a:lnTo>
                    <a:pt x="1371600" y="4762"/>
                  </a:lnTo>
                  <a:lnTo>
                    <a:pt x="1357313" y="0"/>
                  </a:lnTo>
                  <a:lnTo>
                    <a:pt x="1335882" y="0"/>
                  </a:lnTo>
                  <a:lnTo>
                    <a:pt x="1331119" y="7144"/>
                  </a:lnTo>
                  <a:lnTo>
                    <a:pt x="1331119" y="21431"/>
                  </a:lnTo>
                  <a:lnTo>
                    <a:pt x="1338263" y="42862"/>
                  </a:lnTo>
                  <a:lnTo>
                    <a:pt x="1347788" y="61912"/>
                  </a:lnTo>
                  <a:lnTo>
                    <a:pt x="1366838" y="92869"/>
                  </a:lnTo>
                  <a:lnTo>
                    <a:pt x="1381125" y="116681"/>
                  </a:lnTo>
                  <a:lnTo>
                    <a:pt x="1395413" y="142875"/>
                  </a:lnTo>
                  <a:lnTo>
                    <a:pt x="1404938" y="164306"/>
                  </a:lnTo>
                  <a:lnTo>
                    <a:pt x="1409700" y="188119"/>
                  </a:lnTo>
                  <a:lnTo>
                    <a:pt x="1412082" y="214312"/>
                  </a:lnTo>
                  <a:lnTo>
                    <a:pt x="1409700" y="228600"/>
                  </a:lnTo>
                  <a:lnTo>
                    <a:pt x="1402557" y="247650"/>
                  </a:lnTo>
                  <a:lnTo>
                    <a:pt x="1381125" y="264319"/>
                  </a:lnTo>
                  <a:lnTo>
                    <a:pt x="1316832" y="304800"/>
                  </a:lnTo>
                  <a:lnTo>
                    <a:pt x="1228725" y="352425"/>
                  </a:lnTo>
                  <a:lnTo>
                    <a:pt x="1116807" y="407194"/>
                  </a:lnTo>
                  <a:lnTo>
                    <a:pt x="952500" y="485775"/>
                  </a:lnTo>
                  <a:lnTo>
                    <a:pt x="807244" y="550069"/>
                  </a:lnTo>
                  <a:lnTo>
                    <a:pt x="685800" y="600075"/>
                  </a:lnTo>
                  <a:lnTo>
                    <a:pt x="533400" y="659606"/>
                  </a:lnTo>
                  <a:lnTo>
                    <a:pt x="388144" y="711994"/>
                  </a:lnTo>
                  <a:lnTo>
                    <a:pt x="242888" y="764381"/>
                  </a:lnTo>
                  <a:lnTo>
                    <a:pt x="123825" y="804862"/>
                  </a:lnTo>
                  <a:lnTo>
                    <a:pt x="54769" y="828675"/>
                  </a:lnTo>
                  <a:lnTo>
                    <a:pt x="26194" y="838200"/>
                  </a:lnTo>
                  <a:lnTo>
                    <a:pt x="9525" y="847725"/>
                  </a:lnTo>
                  <a:lnTo>
                    <a:pt x="0" y="862012"/>
                  </a:lnTo>
                  <a:lnTo>
                    <a:pt x="4763" y="871537"/>
                  </a:lnTo>
                  <a:lnTo>
                    <a:pt x="26194" y="881062"/>
                  </a:lnTo>
                  <a:lnTo>
                    <a:pt x="57150" y="883444"/>
                  </a:lnTo>
                  <a:lnTo>
                    <a:pt x="145257" y="869156"/>
                  </a:lnTo>
                  <a:lnTo>
                    <a:pt x="266700" y="847725"/>
                  </a:lnTo>
                  <a:lnTo>
                    <a:pt x="404813" y="823912"/>
                  </a:lnTo>
                  <a:lnTo>
                    <a:pt x="559594" y="788194"/>
                  </a:lnTo>
                  <a:lnTo>
                    <a:pt x="678657" y="757237"/>
                  </a:lnTo>
                  <a:lnTo>
                    <a:pt x="802482" y="721519"/>
                  </a:lnTo>
                  <a:lnTo>
                    <a:pt x="931069" y="681037"/>
                  </a:lnTo>
                  <a:lnTo>
                    <a:pt x="1076325" y="633412"/>
                  </a:lnTo>
                  <a:lnTo>
                    <a:pt x="1212057" y="588169"/>
                  </a:lnTo>
                  <a:lnTo>
                    <a:pt x="1345407" y="540544"/>
                  </a:lnTo>
                  <a:lnTo>
                    <a:pt x="1457325" y="500062"/>
                  </a:lnTo>
                  <a:lnTo>
                    <a:pt x="1550194" y="461962"/>
                  </a:lnTo>
                  <a:lnTo>
                    <a:pt x="1609725" y="438150"/>
                  </a:lnTo>
                  <a:lnTo>
                    <a:pt x="1654969" y="423862"/>
                  </a:lnTo>
                  <a:lnTo>
                    <a:pt x="1738313" y="404812"/>
                  </a:lnTo>
                  <a:lnTo>
                    <a:pt x="1828800" y="383381"/>
                  </a:lnTo>
                  <a:lnTo>
                    <a:pt x="1859757" y="373856"/>
                  </a:lnTo>
                  <a:lnTo>
                    <a:pt x="1878807" y="361950"/>
                  </a:lnTo>
                  <a:lnTo>
                    <a:pt x="1883569" y="350044"/>
                  </a:lnTo>
                  <a:lnTo>
                    <a:pt x="1883569" y="338137"/>
                  </a:lnTo>
                  <a:lnTo>
                    <a:pt x="1878807" y="323850"/>
                  </a:lnTo>
                  <a:lnTo>
                    <a:pt x="1866900" y="309562"/>
                  </a:lnTo>
                  <a:lnTo>
                    <a:pt x="1847850" y="290512"/>
                  </a:lnTo>
                  <a:lnTo>
                    <a:pt x="1807369" y="257175"/>
                  </a:lnTo>
                  <a:lnTo>
                    <a:pt x="1781175" y="235744"/>
                  </a:lnTo>
                  <a:lnTo>
                    <a:pt x="1731169" y="200025"/>
                  </a:lnTo>
                  <a:lnTo>
                    <a:pt x="168592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5E135DFD-C430-45E2-93D7-E2EDE8E66BB1}"/>
                </a:ext>
              </a:extLst>
            </p:cNvPr>
            <p:cNvSpPr/>
            <p:nvPr/>
          </p:nvSpPr>
          <p:spPr>
            <a:xfrm>
              <a:off x="2813050" y="2457450"/>
              <a:ext cx="604838" cy="773113"/>
            </a:xfrm>
            <a:custGeom>
              <a:avLst/>
              <a:gdLst>
                <a:gd name="connsiteX0" fmla="*/ 264319 w 604838"/>
                <a:gd name="connsiteY0" fmla="*/ 140494 h 773906"/>
                <a:gd name="connsiteX1" fmla="*/ 338138 w 604838"/>
                <a:gd name="connsiteY1" fmla="*/ 190500 h 773906"/>
                <a:gd name="connsiteX2" fmla="*/ 400050 w 604838"/>
                <a:gd name="connsiteY2" fmla="*/ 238125 h 773906"/>
                <a:gd name="connsiteX3" fmla="*/ 457200 w 604838"/>
                <a:gd name="connsiteY3" fmla="*/ 280988 h 773906"/>
                <a:gd name="connsiteX4" fmla="*/ 500063 w 604838"/>
                <a:gd name="connsiteY4" fmla="*/ 316706 h 773906"/>
                <a:gd name="connsiteX5" fmla="*/ 509588 w 604838"/>
                <a:gd name="connsiteY5" fmla="*/ 335756 h 773906"/>
                <a:gd name="connsiteX6" fmla="*/ 531019 w 604838"/>
                <a:gd name="connsiteY6" fmla="*/ 388144 h 773906"/>
                <a:gd name="connsiteX7" fmla="*/ 547688 w 604838"/>
                <a:gd name="connsiteY7" fmla="*/ 431006 h 773906"/>
                <a:gd name="connsiteX8" fmla="*/ 569119 w 604838"/>
                <a:gd name="connsiteY8" fmla="*/ 490538 h 773906"/>
                <a:gd name="connsiteX9" fmla="*/ 585788 w 604838"/>
                <a:gd name="connsiteY9" fmla="*/ 542925 h 773906"/>
                <a:gd name="connsiteX10" fmla="*/ 597694 w 604838"/>
                <a:gd name="connsiteY10" fmla="*/ 600075 h 773906"/>
                <a:gd name="connsiteX11" fmla="*/ 604838 w 604838"/>
                <a:gd name="connsiteY11" fmla="*/ 633413 h 773906"/>
                <a:gd name="connsiteX12" fmla="*/ 604838 w 604838"/>
                <a:gd name="connsiteY12" fmla="*/ 669131 h 773906"/>
                <a:gd name="connsiteX13" fmla="*/ 602457 w 604838"/>
                <a:gd name="connsiteY13" fmla="*/ 702469 h 773906"/>
                <a:gd name="connsiteX14" fmla="*/ 597694 w 604838"/>
                <a:gd name="connsiteY14" fmla="*/ 719138 h 773906"/>
                <a:gd name="connsiteX15" fmla="*/ 588169 w 604838"/>
                <a:gd name="connsiteY15" fmla="*/ 742950 h 773906"/>
                <a:gd name="connsiteX16" fmla="*/ 573882 w 604838"/>
                <a:gd name="connsiteY16" fmla="*/ 757238 h 773906"/>
                <a:gd name="connsiteX17" fmla="*/ 554832 w 604838"/>
                <a:gd name="connsiteY17" fmla="*/ 769144 h 773906"/>
                <a:gd name="connsiteX18" fmla="*/ 538163 w 604838"/>
                <a:gd name="connsiteY18" fmla="*/ 773906 h 773906"/>
                <a:gd name="connsiteX19" fmla="*/ 521494 w 604838"/>
                <a:gd name="connsiteY19" fmla="*/ 773906 h 773906"/>
                <a:gd name="connsiteX20" fmla="*/ 502444 w 604838"/>
                <a:gd name="connsiteY20" fmla="*/ 771525 h 773906"/>
                <a:gd name="connsiteX21" fmla="*/ 478632 w 604838"/>
                <a:gd name="connsiteY21" fmla="*/ 762000 h 773906"/>
                <a:gd name="connsiteX22" fmla="*/ 452438 w 604838"/>
                <a:gd name="connsiteY22" fmla="*/ 742950 h 773906"/>
                <a:gd name="connsiteX23" fmla="*/ 428625 w 604838"/>
                <a:gd name="connsiteY23" fmla="*/ 721519 h 773906"/>
                <a:gd name="connsiteX24" fmla="*/ 409575 w 604838"/>
                <a:gd name="connsiteY24" fmla="*/ 700088 h 773906"/>
                <a:gd name="connsiteX25" fmla="*/ 388144 w 604838"/>
                <a:gd name="connsiteY25" fmla="*/ 666750 h 773906"/>
                <a:gd name="connsiteX26" fmla="*/ 369094 w 604838"/>
                <a:gd name="connsiteY26" fmla="*/ 631031 h 773906"/>
                <a:gd name="connsiteX27" fmla="*/ 328613 w 604838"/>
                <a:gd name="connsiteY27" fmla="*/ 545306 h 773906"/>
                <a:gd name="connsiteX28" fmla="*/ 307182 w 604838"/>
                <a:gd name="connsiteY28" fmla="*/ 502444 h 773906"/>
                <a:gd name="connsiteX29" fmla="*/ 276225 w 604838"/>
                <a:gd name="connsiteY29" fmla="*/ 440531 h 773906"/>
                <a:gd name="connsiteX30" fmla="*/ 250032 w 604838"/>
                <a:gd name="connsiteY30" fmla="*/ 395288 h 773906"/>
                <a:gd name="connsiteX31" fmla="*/ 228600 w 604838"/>
                <a:gd name="connsiteY31" fmla="*/ 354806 h 773906"/>
                <a:gd name="connsiteX32" fmla="*/ 204788 w 604838"/>
                <a:gd name="connsiteY32" fmla="*/ 319088 h 773906"/>
                <a:gd name="connsiteX33" fmla="*/ 178594 w 604838"/>
                <a:gd name="connsiteY33" fmla="*/ 278606 h 773906"/>
                <a:gd name="connsiteX34" fmla="*/ 164307 w 604838"/>
                <a:gd name="connsiteY34" fmla="*/ 252413 h 773906"/>
                <a:gd name="connsiteX35" fmla="*/ 142875 w 604838"/>
                <a:gd name="connsiteY35" fmla="*/ 223838 h 773906"/>
                <a:gd name="connsiteX36" fmla="*/ 114300 w 604838"/>
                <a:gd name="connsiteY36" fmla="*/ 180975 h 773906"/>
                <a:gd name="connsiteX37" fmla="*/ 71438 w 604838"/>
                <a:gd name="connsiteY37" fmla="*/ 128588 h 773906"/>
                <a:gd name="connsiteX38" fmla="*/ 33338 w 604838"/>
                <a:gd name="connsiteY38" fmla="*/ 80963 h 773906"/>
                <a:gd name="connsiteX39" fmla="*/ 16669 w 604838"/>
                <a:gd name="connsiteY39" fmla="*/ 59531 h 773906"/>
                <a:gd name="connsiteX40" fmla="*/ 7144 w 604838"/>
                <a:gd name="connsiteY40" fmla="*/ 42863 h 773906"/>
                <a:gd name="connsiteX41" fmla="*/ 2382 w 604838"/>
                <a:gd name="connsiteY41" fmla="*/ 23813 h 773906"/>
                <a:gd name="connsiteX42" fmla="*/ 0 w 604838"/>
                <a:gd name="connsiteY42" fmla="*/ 11906 h 773906"/>
                <a:gd name="connsiteX43" fmla="*/ 2382 w 604838"/>
                <a:gd name="connsiteY43" fmla="*/ 7144 h 773906"/>
                <a:gd name="connsiteX44" fmla="*/ 9525 w 604838"/>
                <a:gd name="connsiteY44" fmla="*/ 0 h 773906"/>
                <a:gd name="connsiteX45" fmla="*/ 19050 w 604838"/>
                <a:gd name="connsiteY45" fmla="*/ 0 h 773906"/>
                <a:gd name="connsiteX46" fmla="*/ 33338 w 604838"/>
                <a:gd name="connsiteY46" fmla="*/ 0 h 773906"/>
                <a:gd name="connsiteX47" fmla="*/ 69057 w 604838"/>
                <a:gd name="connsiteY47" fmla="*/ 16669 h 773906"/>
                <a:gd name="connsiteX48" fmla="*/ 159544 w 604838"/>
                <a:gd name="connsiteY48" fmla="*/ 66675 h 773906"/>
                <a:gd name="connsiteX49" fmla="*/ 264319 w 604838"/>
                <a:gd name="connsiteY49" fmla="*/ 14049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4838" h="773906">
                  <a:moveTo>
                    <a:pt x="264319" y="140494"/>
                  </a:moveTo>
                  <a:lnTo>
                    <a:pt x="338138" y="190500"/>
                  </a:lnTo>
                  <a:lnTo>
                    <a:pt x="400050" y="238125"/>
                  </a:lnTo>
                  <a:lnTo>
                    <a:pt x="457200" y="280988"/>
                  </a:lnTo>
                  <a:lnTo>
                    <a:pt x="500063" y="316706"/>
                  </a:lnTo>
                  <a:lnTo>
                    <a:pt x="509588" y="335756"/>
                  </a:lnTo>
                  <a:lnTo>
                    <a:pt x="531019" y="388144"/>
                  </a:lnTo>
                  <a:lnTo>
                    <a:pt x="547688" y="431006"/>
                  </a:lnTo>
                  <a:lnTo>
                    <a:pt x="569119" y="490538"/>
                  </a:lnTo>
                  <a:lnTo>
                    <a:pt x="585788" y="542925"/>
                  </a:lnTo>
                  <a:lnTo>
                    <a:pt x="597694" y="600075"/>
                  </a:lnTo>
                  <a:lnTo>
                    <a:pt x="604838" y="633413"/>
                  </a:lnTo>
                  <a:lnTo>
                    <a:pt x="604838" y="669131"/>
                  </a:lnTo>
                  <a:lnTo>
                    <a:pt x="602457" y="702469"/>
                  </a:lnTo>
                  <a:lnTo>
                    <a:pt x="597694" y="719138"/>
                  </a:lnTo>
                  <a:lnTo>
                    <a:pt x="588169" y="742950"/>
                  </a:lnTo>
                  <a:lnTo>
                    <a:pt x="573882" y="757238"/>
                  </a:lnTo>
                  <a:lnTo>
                    <a:pt x="554832" y="769144"/>
                  </a:lnTo>
                  <a:lnTo>
                    <a:pt x="538163" y="773906"/>
                  </a:lnTo>
                  <a:lnTo>
                    <a:pt x="521494" y="773906"/>
                  </a:lnTo>
                  <a:lnTo>
                    <a:pt x="502444" y="771525"/>
                  </a:lnTo>
                  <a:lnTo>
                    <a:pt x="478632" y="762000"/>
                  </a:lnTo>
                  <a:lnTo>
                    <a:pt x="452438" y="742950"/>
                  </a:lnTo>
                  <a:lnTo>
                    <a:pt x="428625" y="721519"/>
                  </a:lnTo>
                  <a:lnTo>
                    <a:pt x="409575" y="700088"/>
                  </a:lnTo>
                  <a:lnTo>
                    <a:pt x="388144" y="666750"/>
                  </a:lnTo>
                  <a:lnTo>
                    <a:pt x="369094" y="631031"/>
                  </a:lnTo>
                  <a:lnTo>
                    <a:pt x="328613" y="545306"/>
                  </a:lnTo>
                  <a:lnTo>
                    <a:pt x="307182" y="502444"/>
                  </a:lnTo>
                  <a:lnTo>
                    <a:pt x="276225" y="440531"/>
                  </a:lnTo>
                  <a:lnTo>
                    <a:pt x="250032" y="395288"/>
                  </a:lnTo>
                  <a:lnTo>
                    <a:pt x="228600" y="354806"/>
                  </a:lnTo>
                  <a:lnTo>
                    <a:pt x="204788" y="319088"/>
                  </a:lnTo>
                  <a:lnTo>
                    <a:pt x="178594" y="278606"/>
                  </a:lnTo>
                  <a:lnTo>
                    <a:pt x="164307" y="252413"/>
                  </a:lnTo>
                  <a:lnTo>
                    <a:pt x="142875" y="223838"/>
                  </a:lnTo>
                  <a:lnTo>
                    <a:pt x="114300" y="180975"/>
                  </a:lnTo>
                  <a:lnTo>
                    <a:pt x="71438" y="128588"/>
                  </a:lnTo>
                  <a:lnTo>
                    <a:pt x="33338" y="80963"/>
                  </a:lnTo>
                  <a:lnTo>
                    <a:pt x="16669" y="59531"/>
                  </a:lnTo>
                  <a:lnTo>
                    <a:pt x="7144" y="42863"/>
                  </a:lnTo>
                  <a:lnTo>
                    <a:pt x="2382" y="23813"/>
                  </a:lnTo>
                  <a:lnTo>
                    <a:pt x="0" y="11906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8" y="0"/>
                  </a:lnTo>
                  <a:lnTo>
                    <a:pt x="69057" y="16669"/>
                  </a:lnTo>
                  <a:lnTo>
                    <a:pt x="159544" y="66675"/>
                  </a:lnTo>
                  <a:lnTo>
                    <a:pt x="2643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E44461AA-0E81-4408-825A-5BAAFF4A3BB2}"/>
                </a:ext>
              </a:extLst>
            </p:cNvPr>
            <p:cNvSpPr/>
            <p:nvPr/>
          </p:nvSpPr>
          <p:spPr>
            <a:xfrm>
              <a:off x="3570288" y="2255838"/>
              <a:ext cx="530225" cy="720725"/>
            </a:xfrm>
            <a:custGeom>
              <a:avLst/>
              <a:gdLst>
                <a:gd name="connsiteX0" fmla="*/ 328612 w 531019"/>
                <a:gd name="connsiteY0" fmla="*/ 207169 h 721519"/>
                <a:gd name="connsiteX1" fmla="*/ 426244 w 531019"/>
                <a:gd name="connsiteY1" fmla="*/ 278606 h 721519"/>
                <a:gd name="connsiteX2" fmla="*/ 459581 w 531019"/>
                <a:gd name="connsiteY2" fmla="*/ 302419 h 721519"/>
                <a:gd name="connsiteX3" fmla="*/ 469106 w 531019"/>
                <a:gd name="connsiteY3" fmla="*/ 323850 h 721519"/>
                <a:gd name="connsiteX4" fmla="*/ 485775 w 531019"/>
                <a:gd name="connsiteY4" fmla="*/ 366712 h 721519"/>
                <a:gd name="connsiteX5" fmla="*/ 504825 w 531019"/>
                <a:gd name="connsiteY5" fmla="*/ 421481 h 721519"/>
                <a:gd name="connsiteX6" fmla="*/ 514350 w 531019"/>
                <a:gd name="connsiteY6" fmla="*/ 461962 h 721519"/>
                <a:gd name="connsiteX7" fmla="*/ 526256 w 531019"/>
                <a:gd name="connsiteY7" fmla="*/ 509587 h 721519"/>
                <a:gd name="connsiteX8" fmla="*/ 531019 w 531019"/>
                <a:gd name="connsiteY8" fmla="*/ 547687 h 721519"/>
                <a:gd name="connsiteX9" fmla="*/ 531019 w 531019"/>
                <a:gd name="connsiteY9" fmla="*/ 576262 h 721519"/>
                <a:gd name="connsiteX10" fmla="*/ 528637 w 531019"/>
                <a:gd name="connsiteY10" fmla="*/ 616744 h 721519"/>
                <a:gd name="connsiteX11" fmla="*/ 523875 w 531019"/>
                <a:gd name="connsiteY11" fmla="*/ 645319 h 721519"/>
                <a:gd name="connsiteX12" fmla="*/ 511969 w 531019"/>
                <a:gd name="connsiteY12" fmla="*/ 671512 h 721519"/>
                <a:gd name="connsiteX13" fmla="*/ 500062 w 531019"/>
                <a:gd name="connsiteY13" fmla="*/ 690562 h 721519"/>
                <a:gd name="connsiteX14" fmla="*/ 481012 w 531019"/>
                <a:gd name="connsiteY14" fmla="*/ 707231 h 721519"/>
                <a:gd name="connsiteX15" fmla="*/ 464344 w 531019"/>
                <a:gd name="connsiteY15" fmla="*/ 716756 h 721519"/>
                <a:gd name="connsiteX16" fmla="*/ 450056 w 531019"/>
                <a:gd name="connsiteY16" fmla="*/ 721519 h 721519"/>
                <a:gd name="connsiteX17" fmla="*/ 433387 w 531019"/>
                <a:gd name="connsiteY17" fmla="*/ 719137 h 721519"/>
                <a:gd name="connsiteX18" fmla="*/ 416719 w 531019"/>
                <a:gd name="connsiteY18" fmla="*/ 709612 h 721519"/>
                <a:gd name="connsiteX19" fmla="*/ 402431 w 531019"/>
                <a:gd name="connsiteY19" fmla="*/ 700087 h 721519"/>
                <a:gd name="connsiteX20" fmla="*/ 385762 w 531019"/>
                <a:gd name="connsiteY20" fmla="*/ 681037 h 721519"/>
                <a:gd name="connsiteX21" fmla="*/ 359569 w 531019"/>
                <a:gd name="connsiteY21" fmla="*/ 640556 h 721519"/>
                <a:gd name="connsiteX22" fmla="*/ 309562 w 531019"/>
                <a:gd name="connsiteY22" fmla="*/ 564356 h 721519"/>
                <a:gd name="connsiteX23" fmla="*/ 261937 w 531019"/>
                <a:gd name="connsiteY23" fmla="*/ 485775 h 721519"/>
                <a:gd name="connsiteX24" fmla="*/ 209550 w 531019"/>
                <a:gd name="connsiteY24" fmla="*/ 402431 h 721519"/>
                <a:gd name="connsiteX25" fmla="*/ 180975 w 531019"/>
                <a:gd name="connsiteY25" fmla="*/ 354806 h 721519"/>
                <a:gd name="connsiteX26" fmla="*/ 123825 w 531019"/>
                <a:gd name="connsiteY26" fmla="*/ 257175 h 721519"/>
                <a:gd name="connsiteX27" fmla="*/ 80962 w 531019"/>
                <a:gd name="connsiteY27" fmla="*/ 178594 h 721519"/>
                <a:gd name="connsiteX28" fmla="*/ 30956 w 531019"/>
                <a:gd name="connsiteY28" fmla="*/ 88106 h 721519"/>
                <a:gd name="connsiteX29" fmla="*/ 4762 w 531019"/>
                <a:gd name="connsiteY29" fmla="*/ 30956 h 721519"/>
                <a:gd name="connsiteX30" fmla="*/ 0 w 531019"/>
                <a:gd name="connsiteY30" fmla="*/ 14287 h 721519"/>
                <a:gd name="connsiteX31" fmla="*/ 2381 w 531019"/>
                <a:gd name="connsiteY31" fmla="*/ 4762 h 721519"/>
                <a:gd name="connsiteX32" fmla="*/ 9525 w 531019"/>
                <a:gd name="connsiteY32" fmla="*/ 0 h 721519"/>
                <a:gd name="connsiteX33" fmla="*/ 16669 w 531019"/>
                <a:gd name="connsiteY33" fmla="*/ 0 h 721519"/>
                <a:gd name="connsiteX34" fmla="*/ 30956 w 531019"/>
                <a:gd name="connsiteY34" fmla="*/ 0 h 721519"/>
                <a:gd name="connsiteX35" fmla="*/ 59531 w 531019"/>
                <a:gd name="connsiteY35" fmla="*/ 11906 h 721519"/>
                <a:gd name="connsiteX36" fmla="*/ 111919 w 531019"/>
                <a:gd name="connsiteY36" fmla="*/ 50006 h 721519"/>
                <a:gd name="connsiteX37" fmla="*/ 230981 w 531019"/>
                <a:gd name="connsiteY37" fmla="*/ 138112 h 721519"/>
                <a:gd name="connsiteX38" fmla="*/ 328612 w 531019"/>
                <a:gd name="connsiteY38" fmla="*/ 207169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1019" h="721519">
                  <a:moveTo>
                    <a:pt x="328612" y="207169"/>
                  </a:moveTo>
                  <a:lnTo>
                    <a:pt x="426244" y="278606"/>
                  </a:lnTo>
                  <a:lnTo>
                    <a:pt x="459581" y="302419"/>
                  </a:lnTo>
                  <a:lnTo>
                    <a:pt x="469106" y="323850"/>
                  </a:lnTo>
                  <a:lnTo>
                    <a:pt x="485775" y="366712"/>
                  </a:lnTo>
                  <a:lnTo>
                    <a:pt x="504825" y="421481"/>
                  </a:lnTo>
                  <a:lnTo>
                    <a:pt x="514350" y="461962"/>
                  </a:lnTo>
                  <a:lnTo>
                    <a:pt x="526256" y="509587"/>
                  </a:lnTo>
                  <a:lnTo>
                    <a:pt x="531019" y="547687"/>
                  </a:lnTo>
                  <a:lnTo>
                    <a:pt x="531019" y="576262"/>
                  </a:lnTo>
                  <a:lnTo>
                    <a:pt x="528637" y="616744"/>
                  </a:lnTo>
                  <a:lnTo>
                    <a:pt x="523875" y="645319"/>
                  </a:lnTo>
                  <a:lnTo>
                    <a:pt x="511969" y="671512"/>
                  </a:lnTo>
                  <a:lnTo>
                    <a:pt x="500062" y="690562"/>
                  </a:lnTo>
                  <a:lnTo>
                    <a:pt x="481012" y="707231"/>
                  </a:lnTo>
                  <a:lnTo>
                    <a:pt x="464344" y="716756"/>
                  </a:lnTo>
                  <a:lnTo>
                    <a:pt x="450056" y="721519"/>
                  </a:lnTo>
                  <a:lnTo>
                    <a:pt x="433387" y="719137"/>
                  </a:lnTo>
                  <a:lnTo>
                    <a:pt x="416719" y="709612"/>
                  </a:lnTo>
                  <a:lnTo>
                    <a:pt x="402431" y="700087"/>
                  </a:lnTo>
                  <a:lnTo>
                    <a:pt x="385762" y="681037"/>
                  </a:lnTo>
                  <a:lnTo>
                    <a:pt x="359569" y="640556"/>
                  </a:lnTo>
                  <a:lnTo>
                    <a:pt x="309562" y="564356"/>
                  </a:lnTo>
                  <a:lnTo>
                    <a:pt x="261937" y="485775"/>
                  </a:lnTo>
                  <a:lnTo>
                    <a:pt x="209550" y="402431"/>
                  </a:lnTo>
                  <a:lnTo>
                    <a:pt x="180975" y="354806"/>
                  </a:lnTo>
                  <a:lnTo>
                    <a:pt x="123825" y="257175"/>
                  </a:lnTo>
                  <a:lnTo>
                    <a:pt x="80962" y="178594"/>
                  </a:lnTo>
                  <a:lnTo>
                    <a:pt x="30956" y="88106"/>
                  </a:lnTo>
                  <a:lnTo>
                    <a:pt x="4762" y="30956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16669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1919" y="50006"/>
                  </a:lnTo>
                  <a:lnTo>
                    <a:pt x="230981" y="138112"/>
                  </a:lnTo>
                  <a:lnTo>
                    <a:pt x="328612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BBE1AB43-9817-445A-ABC1-CD6286EEDDE4}"/>
                </a:ext>
              </a:extLst>
            </p:cNvPr>
            <p:cNvSpPr/>
            <p:nvPr/>
          </p:nvSpPr>
          <p:spPr>
            <a:xfrm>
              <a:off x="4437063" y="2030413"/>
              <a:ext cx="671512" cy="1017587"/>
            </a:xfrm>
            <a:custGeom>
              <a:avLst/>
              <a:gdLst>
                <a:gd name="connsiteX0" fmla="*/ 521494 w 671512"/>
                <a:gd name="connsiteY0" fmla="*/ 447675 h 1016794"/>
                <a:gd name="connsiteX1" fmla="*/ 454819 w 671512"/>
                <a:gd name="connsiteY1" fmla="*/ 523875 h 1016794"/>
                <a:gd name="connsiteX2" fmla="*/ 369094 w 671512"/>
                <a:gd name="connsiteY2" fmla="*/ 626269 h 1016794"/>
                <a:gd name="connsiteX3" fmla="*/ 280987 w 671512"/>
                <a:gd name="connsiteY3" fmla="*/ 733425 h 1016794"/>
                <a:gd name="connsiteX4" fmla="*/ 195262 w 671512"/>
                <a:gd name="connsiteY4" fmla="*/ 835819 h 1016794"/>
                <a:gd name="connsiteX5" fmla="*/ 119062 w 671512"/>
                <a:gd name="connsiteY5" fmla="*/ 933450 h 1016794"/>
                <a:gd name="connsiteX6" fmla="*/ 88106 w 671512"/>
                <a:gd name="connsiteY6" fmla="*/ 969169 h 1016794"/>
                <a:gd name="connsiteX7" fmla="*/ 50006 w 671512"/>
                <a:gd name="connsiteY7" fmla="*/ 1002507 h 1016794"/>
                <a:gd name="connsiteX8" fmla="*/ 30956 w 671512"/>
                <a:gd name="connsiteY8" fmla="*/ 1012032 h 1016794"/>
                <a:gd name="connsiteX9" fmla="*/ 14287 w 671512"/>
                <a:gd name="connsiteY9" fmla="*/ 1016794 h 1016794"/>
                <a:gd name="connsiteX10" fmla="*/ 4762 w 671512"/>
                <a:gd name="connsiteY10" fmla="*/ 1016794 h 1016794"/>
                <a:gd name="connsiteX11" fmla="*/ 0 w 671512"/>
                <a:gd name="connsiteY11" fmla="*/ 1007269 h 1016794"/>
                <a:gd name="connsiteX12" fmla="*/ 0 w 671512"/>
                <a:gd name="connsiteY12" fmla="*/ 988219 h 1016794"/>
                <a:gd name="connsiteX13" fmla="*/ 14287 w 671512"/>
                <a:gd name="connsiteY13" fmla="*/ 957263 h 1016794"/>
                <a:gd name="connsiteX14" fmla="*/ 50006 w 671512"/>
                <a:gd name="connsiteY14" fmla="*/ 890588 h 1016794"/>
                <a:gd name="connsiteX15" fmla="*/ 88106 w 671512"/>
                <a:gd name="connsiteY15" fmla="*/ 816769 h 1016794"/>
                <a:gd name="connsiteX16" fmla="*/ 135731 w 671512"/>
                <a:gd name="connsiteY16" fmla="*/ 728663 h 1016794"/>
                <a:gd name="connsiteX17" fmla="*/ 164306 w 671512"/>
                <a:gd name="connsiteY17" fmla="*/ 669132 h 1016794"/>
                <a:gd name="connsiteX18" fmla="*/ 207169 w 671512"/>
                <a:gd name="connsiteY18" fmla="*/ 581025 h 1016794"/>
                <a:gd name="connsiteX19" fmla="*/ 242887 w 671512"/>
                <a:gd name="connsiteY19" fmla="*/ 500063 h 1016794"/>
                <a:gd name="connsiteX20" fmla="*/ 273844 w 671512"/>
                <a:gd name="connsiteY20" fmla="*/ 426244 h 1016794"/>
                <a:gd name="connsiteX21" fmla="*/ 300037 w 671512"/>
                <a:gd name="connsiteY21" fmla="*/ 359569 h 1016794"/>
                <a:gd name="connsiteX22" fmla="*/ 328612 w 671512"/>
                <a:gd name="connsiteY22" fmla="*/ 269082 h 1016794"/>
                <a:gd name="connsiteX23" fmla="*/ 338137 w 671512"/>
                <a:gd name="connsiteY23" fmla="*/ 242888 h 1016794"/>
                <a:gd name="connsiteX24" fmla="*/ 340519 w 671512"/>
                <a:gd name="connsiteY24" fmla="*/ 228600 h 1016794"/>
                <a:gd name="connsiteX25" fmla="*/ 340519 w 671512"/>
                <a:gd name="connsiteY25" fmla="*/ 214313 h 1016794"/>
                <a:gd name="connsiteX26" fmla="*/ 340519 w 671512"/>
                <a:gd name="connsiteY26" fmla="*/ 192882 h 1016794"/>
                <a:gd name="connsiteX27" fmla="*/ 333375 w 671512"/>
                <a:gd name="connsiteY27" fmla="*/ 166688 h 1016794"/>
                <a:gd name="connsiteX28" fmla="*/ 314325 w 671512"/>
                <a:gd name="connsiteY28" fmla="*/ 130969 h 1016794"/>
                <a:gd name="connsiteX29" fmla="*/ 290512 w 671512"/>
                <a:gd name="connsiteY29" fmla="*/ 90488 h 1016794"/>
                <a:gd name="connsiteX30" fmla="*/ 276225 w 671512"/>
                <a:gd name="connsiteY30" fmla="*/ 71438 h 1016794"/>
                <a:gd name="connsiteX31" fmla="*/ 261937 w 671512"/>
                <a:gd name="connsiteY31" fmla="*/ 52388 h 1016794"/>
                <a:gd name="connsiteX32" fmla="*/ 252412 w 671512"/>
                <a:gd name="connsiteY32" fmla="*/ 26194 h 1016794"/>
                <a:gd name="connsiteX33" fmla="*/ 252412 w 671512"/>
                <a:gd name="connsiteY33" fmla="*/ 9525 h 1016794"/>
                <a:gd name="connsiteX34" fmla="*/ 261937 w 671512"/>
                <a:gd name="connsiteY34" fmla="*/ 0 h 1016794"/>
                <a:gd name="connsiteX35" fmla="*/ 271462 w 671512"/>
                <a:gd name="connsiteY35" fmla="*/ 0 h 1016794"/>
                <a:gd name="connsiteX36" fmla="*/ 295275 w 671512"/>
                <a:gd name="connsiteY36" fmla="*/ 4763 h 1016794"/>
                <a:gd name="connsiteX37" fmla="*/ 395287 w 671512"/>
                <a:gd name="connsiteY37" fmla="*/ 52388 h 1016794"/>
                <a:gd name="connsiteX38" fmla="*/ 473869 w 671512"/>
                <a:gd name="connsiteY38" fmla="*/ 100013 h 1016794"/>
                <a:gd name="connsiteX39" fmla="*/ 514350 w 671512"/>
                <a:gd name="connsiteY39" fmla="*/ 128588 h 1016794"/>
                <a:gd name="connsiteX40" fmla="*/ 554831 w 671512"/>
                <a:gd name="connsiteY40" fmla="*/ 161925 h 1016794"/>
                <a:gd name="connsiteX41" fmla="*/ 600075 w 671512"/>
                <a:gd name="connsiteY41" fmla="*/ 204788 h 1016794"/>
                <a:gd name="connsiteX42" fmla="*/ 635794 w 671512"/>
                <a:gd name="connsiteY42" fmla="*/ 250032 h 1016794"/>
                <a:gd name="connsiteX43" fmla="*/ 661987 w 671512"/>
                <a:gd name="connsiteY43" fmla="*/ 283369 h 1016794"/>
                <a:gd name="connsiteX44" fmla="*/ 669131 w 671512"/>
                <a:gd name="connsiteY44" fmla="*/ 295275 h 1016794"/>
                <a:gd name="connsiteX45" fmla="*/ 671512 w 671512"/>
                <a:gd name="connsiteY45" fmla="*/ 311944 h 1016794"/>
                <a:gd name="connsiteX46" fmla="*/ 671512 w 671512"/>
                <a:gd name="connsiteY46" fmla="*/ 330994 h 1016794"/>
                <a:gd name="connsiteX47" fmla="*/ 666750 w 671512"/>
                <a:gd name="connsiteY47" fmla="*/ 342900 h 1016794"/>
                <a:gd name="connsiteX48" fmla="*/ 650081 w 671512"/>
                <a:gd name="connsiteY48" fmla="*/ 354807 h 1016794"/>
                <a:gd name="connsiteX49" fmla="*/ 621506 w 671512"/>
                <a:gd name="connsiteY49" fmla="*/ 364332 h 1016794"/>
                <a:gd name="connsiteX50" fmla="*/ 600075 w 671512"/>
                <a:gd name="connsiteY50" fmla="*/ 369094 h 1016794"/>
                <a:gd name="connsiteX51" fmla="*/ 583406 w 671512"/>
                <a:gd name="connsiteY51" fmla="*/ 381000 h 1016794"/>
                <a:gd name="connsiteX52" fmla="*/ 521494 w 671512"/>
                <a:gd name="connsiteY52" fmla="*/ 4476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71512" h="1016794">
                  <a:moveTo>
                    <a:pt x="521494" y="447675"/>
                  </a:moveTo>
                  <a:lnTo>
                    <a:pt x="454819" y="523875"/>
                  </a:lnTo>
                  <a:lnTo>
                    <a:pt x="369094" y="626269"/>
                  </a:lnTo>
                  <a:lnTo>
                    <a:pt x="280987" y="733425"/>
                  </a:lnTo>
                  <a:lnTo>
                    <a:pt x="195262" y="835819"/>
                  </a:lnTo>
                  <a:lnTo>
                    <a:pt x="119062" y="933450"/>
                  </a:lnTo>
                  <a:lnTo>
                    <a:pt x="88106" y="969169"/>
                  </a:lnTo>
                  <a:lnTo>
                    <a:pt x="50006" y="1002507"/>
                  </a:lnTo>
                  <a:lnTo>
                    <a:pt x="30956" y="1012032"/>
                  </a:lnTo>
                  <a:lnTo>
                    <a:pt x="14287" y="1016794"/>
                  </a:lnTo>
                  <a:lnTo>
                    <a:pt x="4762" y="1016794"/>
                  </a:lnTo>
                  <a:lnTo>
                    <a:pt x="0" y="1007269"/>
                  </a:lnTo>
                  <a:lnTo>
                    <a:pt x="0" y="988219"/>
                  </a:lnTo>
                  <a:lnTo>
                    <a:pt x="14287" y="957263"/>
                  </a:lnTo>
                  <a:lnTo>
                    <a:pt x="50006" y="890588"/>
                  </a:lnTo>
                  <a:lnTo>
                    <a:pt x="88106" y="816769"/>
                  </a:lnTo>
                  <a:lnTo>
                    <a:pt x="135731" y="728663"/>
                  </a:lnTo>
                  <a:lnTo>
                    <a:pt x="164306" y="669132"/>
                  </a:lnTo>
                  <a:lnTo>
                    <a:pt x="207169" y="581025"/>
                  </a:lnTo>
                  <a:lnTo>
                    <a:pt x="242887" y="500063"/>
                  </a:lnTo>
                  <a:lnTo>
                    <a:pt x="273844" y="426244"/>
                  </a:lnTo>
                  <a:lnTo>
                    <a:pt x="300037" y="359569"/>
                  </a:lnTo>
                  <a:lnTo>
                    <a:pt x="328612" y="269082"/>
                  </a:lnTo>
                  <a:lnTo>
                    <a:pt x="338137" y="242888"/>
                  </a:lnTo>
                  <a:lnTo>
                    <a:pt x="340519" y="228600"/>
                  </a:lnTo>
                  <a:lnTo>
                    <a:pt x="340519" y="214313"/>
                  </a:lnTo>
                  <a:lnTo>
                    <a:pt x="340519" y="192882"/>
                  </a:lnTo>
                  <a:lnTo>
                    <a:pt x="333375" y="166688"/>
                  </a:lnTo>
                  <a:lnTo>
                    <a:pt x="314325" y="130969"/>
                  </a:lnTo>
                  <a:lnTo>
                    <a:pt x="290512" y="90488"/>
                  </a:lnTo>
                  <a:lnTo>
                    <a:pt x="276225" y="71438"/>
                  </a:lnTo>
                  <a:lnTo>
                    <a:pt x="261937" y="52388"/>
                  </a:lnTo>
                  <a:cubicBezTo>
                    <a:pt x="252117" y="27838"/>
                    <a:pt x="252412" y="37124"/>
                    <a:pt x="252412" y="26194"/>
                  </a:cubicBezTo>
                  <a:lnTo>
                    <a:pt x="252412" y="9525"/>
                  </a:lnTo>
                  <a:lnTo>
                    <a:pt x="261937" y="0"/>
                  </a:lnTo>
                  <a:lnTo>
                    <a:pt x="271462" y="0"/>
                  </a:lnTo>
                  <a:lnTo>
                    <a:pt x="295275" y="4763"/>
                  </a:lnTo>
                  <a:lnTo>
                    <a:pt x="395287" y="52388"/>
                  </a:lnTo>
                  <a:lnTo>
                    <a:pt x="473869" y="100013"/>
                  </a:lnTo>
                  <a:lnTo>
                    <a:pt x="514350" y="128588"/>
                  </a:lnTo>
                  <a:lnTo>
                    <a:pt x="554831" y="161925"/>
                  </a:lnTo>
                  <a:lnTo>
                    <a:pt x="600075" y="204788"/>
                  </a:lnTo>
                  <a:lnTo>
                    <a:pt x="635794" y="250032"/>
                  </a:lnTo>
                  <a:lnTo>
                    <a:pt x="661987" y="283369"/>
                  </a:lnTo>
                  <a:lnTo>
                    <a:pt x="669131" y="295275"/>
                  </a:lnTo>
                  <a:lnTo>
                    <a:pt x="671512" y="311944"/>
                  </a:lnTo>
                  <a:lnTo>
                    <a:pt x="671512" y="330994"/>
                  </a:lnTo>
                  <a:lnTo>
                    <a:pt x="666750" y="342900"/>
                  </a:lnTo>
                  <a:lnTo>
                    <a:pt x="650081" y="354807"/>
                  </a:lnTo>
                  <a:lnTo>
                    <a:pt x="621506" y="364332"/>
                  </a:lnTo>
                  <a:lnTo>
                    <a:pt x="600075" y="369094"/>
                  </a:lnTo>
                  <a:lnTo>
                    <a:pt x="583406" y="381000"/>
                  </a:lnTo>
                  <a:lnTo>
                    <a:pt x="521494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DB69C7F5-BE2C-4DFA-8BD1-17FF9008E5B3}"/>
                </a:ext>
              </a:extLst>
            </p:cNvPr>
            <p:cNvSpPr/>
            <p:nvPr/>
          </p:nvSpPr>
          <p:spPr>
            <a:xfrm>
              <a:off x="2900363" y="3230563"/>
              <a:ext cx="2024062" cy="581025"/>
            </a:xfrm>
            <a:custGeom>
              <a:avLst/>
              <a:gdLst>
                <a:gd name="connsiteX0" fmla="*/ 1390650 w 2024062"/>
                <a:gd name="connsiteY0" fmla="*/ 264319 h 581025"/>
                <a:gd name="connsiteX1" fmla="*/ 1476375 w 2024062"/>
                <a:gd name="connsiteY1" fmla="*/ 247650 h 581025"/>
                <a:gd name="connsiteX2" fmla="*/ 1552575 w 2024062"/>
                <a:gd name="connsiteY2" fmla="*/ 238125 h 581025"/>
                <a:gd name="connsiteX3" fmla="*/ 1957387 w 2024062"/>
                <a:gd name="connsiteY3" fmla="*/ 240507 h 581025"/>
                <a:gd name="connsiteX4" fmla="*/ 1981200 w 2024062"/>
                <a:gd name="connsiteY4" fmla="*/ 230982 h 581025"/>
                <a:gd name="connsiteX5" fmla="*/ 2000250 w 2024062"/>
                <a:gd name="connsiteY5" fmla="*/ 221457 h 581025"/>
                <a:gd name="connsiteX6" fmla="*/ 2014537 w 2024062"/>
                <a:gd name="connsiteY6" fmla="*/ 209550 h 581025"/>
                <a:gd name="connsiteX7" fmla="*/ 2019300 w 2024062"/>
                <a:gd name="connsiteY7" fmla="*/ 204788 h 581025"/>
                <a:gd name="connsiteX8" fmla="*/ 2024062 w 2024062"/>
                <a:gd name="connsiteY8" fmla="*/ 195263 h 581025"/>
                <a:gd name="connsiteX9" fmla="*/ 2024062 w 2024062"/>
                <a:gd name="connsiteY9" fmla="*/ 183357 h 581025"/>
                <a:gd name="connsiteX10" fmla="*/ 2021681 w 2024062"/>
                <a:gd name="connsiteY10" fmla="*/ 169069 h 581025"/>
                <a:gd name="connsiteX11" fmla="*/ 2012156 w 2024062"/>
                <a:gd name="connsiteY11" fmla="*/ 152400 h 581025"/>
                <a:gd name="connsiteX12" fmla="*/ 1981200 w 2024062"/>
                <a:gd name="connsiteY12" fmla="*/ 126207 h 581025"/>
                <a:gd name="connsiteX13" fmla="*/ 1945481 w 2024062"/>
                <a:gd name="connsiteY13" fmla="*/ 100013 h 581025"/>
                <a:gd name="connsiteX14" fmla="*/ 1897856 w 2024062"/>
                <a:gd name="connsiteY14" fmla="*/ 69057 h 581025"/>
                <a:gd name="connsiteX15" fmla="*/ 1840706 w 2024062"/>
                <a:gd name="connsiteY15" fmla="*/ 38100 h 581025"/>
                <a:gd name="connsiteX16" fmla="*/ 1759743 w 2024062"/>
                <a:gd name="connsiteY16" fmla="*/ 7144 h 581025"/>
                <a:gd name="connsiteX17" fmla="*/ 1735931 w 2024062"/>
                <a:gd name="connsiteY17" fmla="*/ 0 h 581025"/>
                <a:gd name="connsiteX18" fmla="*/ 1724025 w 2024062"/>
                <a:gd name="connsiteY18" fmla="*/ 2382 h 581025"/>
                <a:gd name="connsiteX19" fmla="*/ 1685925 w 2024062"/>
                <a:gd name="connsiteY19" fmla="*/ 21432 h 581025"/>
                <a:gd name="connsiteX20" fmla="*/ 1578768 w 2024062"/>
                <a:gd name="connsiteY20" fmla="*/ 61913 h 581025"/>
                <a:gd name="connsiteX21" fmla="*/ 1504950 w 2024062"/>
                <a:gd name="connsiteY21" fmla="*/ 85725 h 581025"/>
                <a:gd name="connsiteX22" fmla="*/ 1433512 w 2024062"/>
                <a:gd name="connsiteY22" fmla="*/ 102394 h 581025"/>
                <a:gd name="connsiteX23" fmla="*/ 1316831 w 2024062"/>
                <a:gd name="connsiteY23" fmla="*/ 126207 h 581025"/>
                <a:gd name="connsiteX24" fmla="*/ 1133475 w 2024062"/>
                <a:gd name="connsiteY24" fmla="*/ 166688 h 581025"/>
                <a:gd name="connsiteX25" fmla="*/ 964406 w 2024062"/>
                <a:gd name="connsiteY25" fmla="*/ 200025 h 581025"/>
                <a:gd name="connsiteX26" fmla="*/ 814387 w 2024062"/>
                <a:gd name="connsiteY26" fmla="*/ 230982 h 581025"/>
                <a:gd name="connsiteX27" fmla="*/ 661987 w 2024062"/>
                <a:gd name="connsiteY27" fmla="*/ 259557 h 581025"/>
                <a:gd name="connsiteX28" fmla="*/ 578643 w 2024062"/>
                <a:gd name="connsiteY28" fmla="*/ 273844 h 581025"/>
                <a:gd name="connsiteX29" fmla="*/ 464343 w 2024062"/>
                <a:gd name="connsiteY29" fmla="*/ 295275 h 581025"/>
                <a:gd name="connsiteX30" fmla="*/ 397668 w 2024062"/>
                <a:gd name="connsiteY30" fmla="*/ 304800 h 581025"/>
                <a:gd name="connsiteX31" fmla="*/ 354806 w 2024062"/>
                <a:gd name="connsiteY31" fmla="*/ 309563 h 581025"/>
                <a:gd name="connsiteX32" fmla="*/ 340518 w 2024062"/>
                <a:gd name="connsiteY32" fmla="*/ 311944 h 581025"/>
                <a:gd name="connsiteX33" fmla="*/ 316706 w 2024062"/>
                <a:gd name="connsiteY33" fmla="*/ 311944 h 581025"/>
                <a:gd name="connsiteX34" fmla="*/ 292893 w 2024062"/>
                <a:gd name="connsiteY34" fmla="*/ 309563 h 581025"/>
                <a:gd name="connsiteX35" fmla="*/ 266700 w 2024062"/>
                <a:gd name="connsiteY35" fmla="*/ 304800 h 581025"/>
                <a:gd name="connsiteX36" fmla="*/ 245268 w 2024062"/>
                <a:gd name="connsiteY36" fmla="*/ 297657 h 581025"/>
                <a:gd name="connsiteX37" fmla="*/ 216693 w 2024062"/>
                <a:gd name="connsiteY37" fmla="*/ 285750 h 581025"/>
                <a:gd name="connsiteX38" fmla="*/ 173831 w 2024062"/>
                <a:gd name="connsiteY38" fmla="*/ 264319 h 581025"/>
                <a:gd name="connsiteX39" fmla="*/ 119062 w 2024062"/>
                <a:gd name="connsiteY39" fmla="*/ 226219 h 581025"/>
                <a:gd name="connsiteX40" fmla="*/ 92868 w 2024062"/>
                <a:gd name="connsiteY40" fmla="*/ 204788 h 581025"/>
                <a:gd name="connsiteX41" fmla="*/ 71437 w 2024062"/>
                <a:gd name="connsiteY41" fmla="*/ 188119 h 581025"/>
                <a:gd name="connsiteX42" fmla="*/ 47625 w 2024062"/>
                <a:gd name="connsiteY42" fmla="*/ 178594 h 581025"/>
                <a:gd name="connsiteX43" fmla="*/ 30956 w 2024062"/>
                <a:gd name="connsiteY43" fmla="*/ 173832 h 581025"/>
                <a:gd name="connsiteX44" fmla="*/ 19050 w 2024062"/>
                <a:gd name="connsiteY44" fmla="*/ 173832 h 581025"/>
                <a:gd name="connsiteX45" fmla="*/ 4762 w 2024062"/>
                <a:gd name="connsiteY45" fmla="*/ 178594 h 581025"/>
                <a:gd name="connsiteX46" fmla="*/ 0 w 2024062"/>
                <a:gd name="connsiteY46" fmla="*/ 192882 h 581025"/>
                <a:gd name="connsiteX47" fmla="*/ 7143 w 2024062"/>
                <a:gd name="connsiteY47" fmla="*/ 221457 h 581025"/>
                <a:gd name="connsiteX48" fmla="*/ 23812 w 2024062"/>
                <a:gd name="connsiteY48" fmla="*/ 266700 h 581025"/>
                <a:gd name="connsiteX49" fmla="*/ 50006 w 2024062"/>
                <a:gd name="connsiteY49" fmla="*/ 316707 h 581025"/>
                <a:gd name="connsiteX50" fmla="*/ 69056 w 2024062"/>
                <a:gd name="connsiteY50" fmla="*/ 350044 h 581025"/>
                <a:gd name="connsiteX51" fmla="*/ 92868 w 2024062"/>
                <a:gd name="connsiteY51" fmla="*/ 385763 h 581025"/>
                <a:gd name="connsiteX52" fmla="*/ 126206 w 2024062"/>
                <a:gd name="connsiteY52" fmla="*/ 426244 h 581025"/>
                <a:gd name="connsiteX53" fmla="*/ 169068 w 2024062"/>
                <a:gd name="connsiteY53" fmla="*/ 469107 h 581025"/>
                <a:gd name="connsiteX54" fmla="*/ 207168 w 2024062"/>
                <a:gd name="connsiteY54" fmla="*/ 502444 h 581025"/>
                <a:gd name="connsiteX55" fmla="*/ 242887 w 2024062"/>
                <a:gd name="connsiteY55" fmla="*/ 528638 h 581025"/>
                <a:gd name="connsiteX56" fmla="*/ 290512 w 2024062"/>
                <a:gd name="connsiteY56" fmla="*/ 559594 h 581025"/>
                <a:gd name="connsiteX57" fmla="*/ 326231 w 2024062"/>
                <a:gd name="connsiteY57" fmla="*/ 576263 h 581025"/>
                <a:gd name="connsiteX58" fmla="*/ 350043 w 2024062"/>
                <a:gd name="connsiteY58" fmla="*/ 581025 h 581025"/>
                <a:gd name="connsiteX59" fmla="*/ 373856 w 2024062"/>
                <a:gd name="connsiteY59" fmla="*/ 581025 h 581025"/>
                <a:gd name="connsiteX60" fmla="*/ 400050 w 2024062"/>
                <a:gd name="connsiteY60" fmla="*/ 576263 h 581025"/>
                <a:gd name="connsiteX61" fmla="*/ 421481 w 2024062"/>
                <a:gd name="connsiteY61" fmla="*/ 564357 h 581025"/>
                <a:gd name="connsiteX62" fmla="*/ 457200 w 2024062"/>
                <a:gd name="connsiteY62" fmla="*/ 535782 h 581025"/>
                <a:gd name="connsiteX63" fmla="*/ 492918 w 2024062"/>
                <a:gd name="connsiteY63" fmla="*/ 519113 h 581025"/>
                <a:gd name="connsiteX64" fmla="*/ 578643 w 2024062"/>
                <a:gd name="connsiteY64" fmla="*/ 483394 h 581025"/>
                <a:gd name="connsiteX65" fmla="*/ 695325 w 2024062"/>
                <a:gd name="connsiteY65" fmla="*/ 438150 h 581025"/>
                <a:gd name="connsiteX66" fmla="*/ 819150 w 2024062"/>
                <a:gd name="connsiteY66" fmla="*/ 400050 h 581025"/>
                <a:gd name="connsiteX67" fmla="*/ 940593 w 2024062"/>
                <a:gd name="connsiteY67" fmla="*/ 366713 h 581025"/>
                <a:gd name="connsiteX68" fmla="*/ 1064418 w 2024062"/>
                <a:gd name="connsiteY68" fmla="*/ 338138 h 581025"/>
                <a:gd name="connsiteX69" fmla="*/ 1197768 w 2024062"/>
                <a:gd name="connsiteY69" fmla="*/ 307182 h 581025"/>
                <a:gd name="connsiteX70" fmla="*/ 1390650 w 2024062"/>
                <a:gd name="connsiteY70" fmla="*/ 2643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24062" h="581025">
                  <a:moveTo>
                    <a:pt x="1390650" y="264319"/>
                  </a:moveTo>
                  <a:lnTo>
                    <a:pt x="1476375" y="247650"/>
                  </a:lnTo>
                  <a:lnTo>
                    <a:pt x="1552575" y="238125"/>
                  </a:lnTo>
                  <a:lnTo>
                    <a:pt x="1957387" y="240507"/>
                  </a:lnTo>
                  <a:lnTo>
                    <a:pt x="1981200" y="230982"/>
                  </a:lnTo>
                  <a:lnTo>
                    <a:pt x="2000250" y="221457"/>
                  </a:lnTo>
                  <a:lnTo>
                    <a:pt x="2014537" y="209550"/>
                  </a:lnTo>
                  <a:lnTo>
                    <a:pt x="2019300" y="204788"/>
                  </a:lnTo>
                  <a:lnTo>
                    <a:pt x="2024062" y="195263"/>
                  </a:lnTo>
                  <a:lnTo>
                    <a:pt x="2024062" y="183357"/>
                  </a:lnTo>
                  <a:lnTo>
                    <a:pt x="2021681" y="169069"/>
                  </a:lnTo>
                  <a:lnTo>
                    <a:pt x="2012156" y="152400"/>
                  </a:lnTo>
                  <a:lnTo>
                    <a:pt x="1981200" y="126207"/>
                  </a:lnTo>
                  <a:lnTo>
                    <a:pt x="1945481" y="100013"/>
                  </a:lnTo>
                  <a:lnTo>
                    <a:pt x="1897856" y="69057"/>
                  </a:lnTo>
                  <a:lnTo>
                    <a:pt x="1840706" y="38100"/>
                  </a:lnTo>
                  <a:lnTo>
                    <a:pt x="1759743" y="7144"/>
                  </a:lnTo>
                  <a:lnTo>
                    <a:pt x="1735931" y="0"/>
                  </a:lnTo>
                  <a:lnTo>
                    <a:pt x="1724025" y="2382"/>
                  </a:lnTo>
                  <a:lnTo>
                    <a:pt x="1685925" y="21432"/>
                  </a:lnTo>
                  <a:lnTo>
                    <a:pt x="1578768" y="61913"/>
                  </a:lnTo>
                  <a:lnTo>
                    <a:pt x="1504950" y="85725"/>
                  </a:lnTo>
                  <a:lnTo>
                    <a:pt x="1433512" y="102394"/>
                  </a:lnTo>
                  <a:lnTo>
                    <a:pt x="1316831" y="126207"/>
                  </a:lnTo>
                  <a:lnTo>
                    <a:pt x="1133475" y="166688"/>
                  </a:lnTo>
                  <a:lnTo>
                    <a:pt x="964406" y="200025"/>
                  </a:lnTo>
                  <a:lnTo>
                    <a:pt x="814387" y="230982"/>
                  </a:lnTo>
                  <a:lnTo>
                    <a:pt x="661987" y="259557"/>
                  </a:lnTo>
                  <a:lnTo>
                    <a:pt x="578643" y="273844"/>
                  </a:lnTo>
                  <a:lnTo>
                    <a:pt x="464343" y="295275"/>
                  </a:lnTo>
                  <a:lnTo>
                    <a:pt x="397668" y="304800"/>
                  </a:lnTo>
                  <a:lnTo>
                    <a:pt x="354806" y="309563"/>
                  </a:lnTo>
                  <a:lnTo>
                    <a:pt x="340518" y="311944"/>
                  </a:lnTo>
                  <a:lnTo>
                    <a:pt x="316706" y="311944"/>
                  </a:lnTo>
                  <a:lnTo>
                    <a:pt x="292893" y="309563"/>
                  </a:lnTo>
                  <a:lnTo>
                    <a:pt x="266700" y="304800"/>
                  </a:lnTo>
                  <a:lnTo>
                    <a:pt x="245268" y="297657"/>
                  </a:lnTo>
                  <a:lnTo>
                    <a:pt x="216693" y="285750"/>
                  </a:lnTo>
                  <a:lnTo>
                    <a:pt x="173831" y="264319"/>
                  </a:lnTo>
                  <a:lnTo>
                    <a:pt x="119062" y="226219"/>
                  </a:lnTo>
                  <a:lnTo>
                    <a:pt x="92868" y="204788"/>
                  </a:lnTo>
                  <a:lnTo>
                    <a:pt x="71437" y="188119"/>
                  </a:lnTo>
                  <a:lnTo>
                    <a:pt x="47625" y="178594"/>
                  </a:lnTo>
                  <a:lnTo>
                    <a:pt x="30956" y="173832"/>
                  </a:lnTo>
                  <a:lnTo>
                    <a:pt x="19050" y="173832"/>
                  </a:lnTo>
                  <a:lnTo>
                    <a:pt x="4762" y="178594"/>
                  </a:lnTo>
                  <a:lnTo>
                    <a:pt x="0" y="192882"/>
                  </a:lnTo>
                  <a:lnTo>
                    <a:pt x="7143" y="221457"/>
                  </a:lnTo>
                  <a:lnTo>
                    <a:pt x="23812" y="266700"/>
                  </a:lnTo>
                  <a:lnTo>
                    <a:pt x="50006" y="316707"/>
                  </a:lnTo>
                  <a:lnTo>
                    <a:pt x="69056" y="350044"/>
                  </a:lnTo>
                  <a:lnTo>
                    <a:pt x="92868" y="385763"/>
                  </a:lnTo>
                  <a:lnTo>
                    <a:pt x="126206" y="426244"/>
                  </a:lnTo>
                  <a:lnTo>
                    <a:pt x="169068" y="469107"/>
                  </a:lnTo>
                  <a:lnTo>
                    <a:pt x="207168" y="502444"/>
                  </a:lnTo>
                  <a:lnTo>
                    <a:pt x="242887" y="528638"/>
                  </a:lnTo>
                  <a:lnTo>
                    <a:pt x="290512" y="559594"/>
                  </a:lnTo>
                  <a:lnTo>
                    <a:pt x="326231" y="576263"/>
                  </a:lnTo>
                  <a:lnTo>
                    <a:pt x="350043" y="581025"/>
                  </a:lnTo>
                  <a:lnTo>
                    <a:pt x="373856" y="581025"/>
                  </a:lnTo>
                  <a:lnTo>
                    <a:pt x="400050" y="576263"/>
                  </a:lnTo>
                  <a:lnTo>
                    <a:pt x="421481" y="564357"/>
                  </a:lnTo>
                  <a:lnTo>
                    <a:pt x="457200" y="535782"/>
                  </a:lnTo>
                  <a:lnTo>
                    <a:pt x="492918" y="519113"/>
                  </a:lnTo>
                  <a:lnTo>
                    <a:pt x="578643" y="483394"/>
                  </a:lnTo>
                  <a:lnTo>
                    <a:pt x="695325" y="438150"/>
                  </a:lnTo>
                  <a:lnTo>
                    <a:pt x="819150" y="400050"/>
                  </a:lnTo>
                  <a:lnTo>
                    <a:pt x="940593" y="366713"/>
                  </a:lnTo>
                  <a:lnTo>
                    <a:pt x="1064418" y="338138"/>
                  </a:lnTo>
                  <a:lnTo>
                    <a:pt x="1197768" y="307182"/>
                  </a:lnTo>
                  <a:lnTo>
                    <a:pt x="1390650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CB72C07E-CE91-4BF1-89D3-1519AD279189}"/>
                </a:ext>
              </a:extLst>
            </p:cNvPr>
            <p:cNvSpPr/>
            <p:nvPr/>
          </p:nvSpPr>
          <p:spPr>
            <a:xfrm>
              <a:off x="3871913" y="3433763"/>
              <a:ext cx="1041400" cy="736600"/>
            </a:xfrm>
            <a:custGeom>
              <a:avLst/>
              <a:gdLst>
                <a:gd name="connsiteX0" fmla="*/ 623887 w 1040606"/>
                <a:gd name="connsiteY0" fmla="*/ 292893 h 735806"/>
                <a:gd name="connsiteX1" fmla="*/ 728662 w 1040606"/>
                <a:gd name="connsiteY1" fmla="*/ 209550 h 735806"/>
                <a:gd name="connsiteX2" fmla="*/ 819150 w 1040606"/>
                <a:gd name="connsiteY2" fmla="*/ 135731 h 735806"/>
                <a:gd name="connsiteX3" fmla="*/ 857250 w 1040606"/>
                <a:gd name="connsiteY3" fmla="*/ 116681 h 735806"/>
                <a:gd name="connsiteX4" fmla="*/ 933450 w 1040606"/>
                <a:gd name="connsiteY4" fmla="*/ 71437 h 735806"/>
                <a:gd name="connsiteX5" fmla="*/ 983456 w 1040606"/>
                <a:gd name="connsiteY5" fmla="*/ 40481 h 735806"/>
                <a:gd name="connsiteX6" fmla="*/ 995362 w 1040606"/>
                <a:gd name="connsiteY6" fmla="*/ 35718 h 735806"/>
                <a:gd name="connsiteX7" fmla="*/ 1028700 w 1040606"/>
                <a:gd name="connsiteY7" fmla="*/ 14287 h 735806"/>
                <a:gd name="connsiteX8" fmla="*/ 1040606 w 1040606"/>
                <a:gd name="connsiteY8" fmla="*/ 0 h 735806"/>
                <a:gd name="connsiteX9" fmla="*/ 495300 w 1040606"/>
                <a:gd name="connsiteY9" fmla="*/ 0 h 735806"/>
                <a:gd name="connsiteX10" fmla="*/ 535781 w 1040606"/>
                <a:gd name="connsiteY10" fmla="*/ 35718 h 735806"/>
                <a:gd name="connsiteX11" fmla="*/ 545306 w 1040606"/>
                <a:gd name="connsiteY11" fmla="*/ 40481 h 735806"/>
                <a:gd name="connsiteX12" fmla="*/ 545306 w 1040606"/>
                <a:gd name="connsiteY12" fmla="*/ 54768 h 735806"/>
                <a:gd name="connsiteX13" fmla="*/ 533400 w 1040606"/>
                <a:gd name="connsiteY13" fmla="*/ 71437 h 735806"/>
                <a:gd name="connsiteX14" fmla="*/ 452437 w 1040606"/>
                <a:gd name="connsiteY14" fmla="*/ 166687 h 735806"/>
                <a:gd name="connsiteX15" fmla="*/ 259556 w 1040606"/>
                <a:gd name="connsiteY15" fmla="*/ 388143 h 735806"/>
                <a:gd name="connsiteX16" fmla="*/ 92868 w 1040606"/>
                <a:gd name="connsiteY16" fmla="*/ 585787 h 735806"/>
                <a:gd name="connsiteX17" fmla="*/ 19050 w 1040606"/>
                <a:gd name="connsiteY17" fmla="*/ 671512 h 735806"/>
                <a:gd name="connsiteX18" fmla="*/ 4762 w 1040606"/>
                <a:gd name="connsiteY18" fmla="*/ 688181 h 735806"/>
                <a:gd name="connsiteX19" fmla="*/ 0 w 1040606"/>
                <a:gd name="connsiteY19" fmla="*/ 704850 h 735806"/>
                <a:gd name="connsiteX20" fmla="*/ 0 w 1040606"/>
                <a:gd name="connsiteY20" fmla="*/ 716756 h 735806"/>
                <a:gd name="connsiteX21" fmla="*/ 7143 w 1040606"/>
                <a:gd name="connsiteY21" fmla="*/ 728662 h 735806"/>
                <a:gd name="connsiteX22" fmla="*/ 28575 w 1040606"/>
                <a:gd name="connsiteY22" fmla="*/ 735806 h 735806"/>
                <a:gd name="connsiteX23" fmla="*/ 133350 w 1040606"/>
                <a:gd name="connsiteY23" fmla="*/ 666750 h 735806"/>
                <a:gd name="connsiteX24" fmla="*/ 240506 w 1040606"/>
                <a:gd name="connsiteY24" fmla="*/ 590550 h 735806"/>
                <a:gd name="connsiteX25" fmla="*/ 311943 w 1040606"/>
                <a:gd name="connsiteY25" fmla="*/ 533400 h 735806"/>
                <a:gd name="connsiteX26" fmla="*/ 440531 w 1040606"/>
                <a:gd name="connsiteY26" fmla="*/ 433387 h 735806"/>
                <a:gd name="connsiteX27" fmla="*/ 623887 w 1040606"/>
                <a:gd name="connsiteY27" fmla="*/ 29289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35806">
                  <a:moveTo>
                    <a:pt x="623887" y="292893"/>
                  </a:moveTo>
                  <a:lnTo>
                    <a:pt x="728662" y="209550"/>
                  </a:lnTo>
                  <a:lnTo>
                    <a:pt x="819150" y="135731"/>
                  </a:lnTo>
                  <a:lnTo>
                    <a:pt x="857250" y="116681"/>
                  </a:lnTo>
                  <a:lnTo>
                    <a:pt x="933450" y="71437"/>
                  </a:lnTo>
                  <a:lnTo>
                    <a:pt x="983456" y="40481"/>
                  </a:lnTo>
                  <a:lnTo>
                    <a:pt x="995362" y="35718"/>
                  </a:lnTo>
                  <a:lnTo>
                    <a:pt x="1028700" y="14287"/>
                  </a:lnTo>
                  <a:lnTo>
                    <a:pt x="1040606" y="0"/>
                  </a:lnTo>
                  <a:lnTo>
                    <a:pt x="495300" y="0"/>
                  </a:lnTo>
                  <a:lnTo>
                    <a:pt x="535781" y="35718"/>
                  </a:lnTo>
                  <a:lnTo>
                    <a:pt x="545306" y="40481"/>
                  </a:lnTo>
                  <a:lnTo>
                    <a:pt x="545306" y="54768"/>
                  </a:lnTo>
                  <a:lnTo>
                    <a:pt x="533400" y="71437"/>
                  </a:lnTo>
                  <a:lnTo>
                    <a:pt x="452437" y="166687"/>
                  </a:lnTo>
                  <a:lnTo>
                    <a:pt x="259556" y="388143"/>
                  </a:lnTo>
                  <a:lnTo>
                    <a:pt x="92868" y="585787"/>
                  </a:lnTo>
                  <a:lnTo>
                    <a:pt x="19050" y="671512"/>
                  </a:lnTo>
                  <a:lnTo>
                    <a:pt x="4762" y="688181"/>
                  </a:lnTo>
                  <a:lnTo>
                    <a:pt x="0" y="704850"/>
                  </a:lnTo>
                  <a:lnTo>
                    <a:pt x="0" y="716756"/>
                  </a:lnTo>
                  <a:lnTo>
                    <a:pt x="7143" y="728662"/>
                  </a:lnTo>
                  <a:lnTo>
                    <a:pt x="28575" y="735806"/>
                  </a:lnTo>
                  <a:lnTo>
                    <a:pt x="133350" y="666750"/>
                  </a:lnTo>
                  <a:lnTo>
                    <a:pt x="240506" y="590550"/>
                  </a:lnTo>
                  <a:lnTo>
                    <a:pt x="311943" y="533400"/>
                  </a:lnTo>
                  <a:lnTo>
                    <a:pt x="440531" y="433387"/>
                  </a:lnTo>
                  <a:lnTo>
                    <a:pt x="623887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ADFFD46C-06D0-4D21-9201-662F48DDA2A7}"/>
                </a:ext>
              </a:extLst>
            </p:cNvPr>
            <p:cNvSpPr/>
            <p:nvPr/>
          </p:nvSpPr>
          <p:spPr>
            <a:xfrm>
              <a:off x="3875088" y="4097338"/>
              <a:ext cx="558800" cy="1035050"/>
            </a:xfrm>
            <a:custGeom>
              <a:avLst/>
              <a:gdLst>
                <a:gd name="connsiteX0" fmla="*/ 333375 w 559594"/>
                <a:gd name="connsiteY0" fmla="*/ 904875 h 1033463"/>
                <a:gd name="connsiteX1" fmla="*/ 335756 w 559594"/>
                <a:gd name="connsiteY1" fmla="*/ 831057 h 1033463"/>
                <a:gd name="connsiteX2" fmla="*/ 335756 w 559594"/>
                <a:gd name="connsiteY2" fmla="*/ 783432 h 1033463"/>
                <a:gd name="connsiteX3" fmla="*/ 335756 w 559594"/>
                <a:gd name="connsiteY3" fmla="*/ 735807 h 1033463"/>
                <a:gd name="connsiteX4" fmla="*/ 333375 w 559594"/>
                <a:gd name="connsiteY4" fmla="*/ 678657 h 1033463"/>
                <a:gd name="connsiteX5" fmla="*/ 330994 w 559594"/>
                <a:gd name="connsiteY5" fmla="*/ 633413 h 1033463"/>
                <a:gd name="connsiteX6" fmla="*/ 328612 w 559594"/>
                <a:gd name="connsiteY6" fmla="*/ 585788 h 1033463"/>
                <a:gd name="connsiteX7" fmla="*/ 321469 w 559594"/>
                <a:gd name="connsiteY7" fmla="*/ 526257 h 1033463"/>
                <a:gd name="connsiteX8" fmla="*/ 316706 w 559594"/>
                <a:gd name="connsiteY8" fmla="*/ 485775 h 1033463"/>
                <a:gd name="connsiteX9" fmla="*/ 309562 w 559594"/>
                <a:gd name="connsiteY9" fmla="*/ 447675 h 1033463"/>
                <a:gd name="connsiteX10" fmla="*/ 276225 w 559594"/>
                <a:gd name="connsiteY10" fmla="*/ 328613 h 1033463"/>
                <a:gd name="connsiteX11" fmla="*/ 254794 w 559594"/>
                <a:gd name="connsiteY11" fmla="*/ 259557 h 1033463"/>
                <a:gd name="connsiteX12" fmla="*/ 245269 w 559594"/>
                <a:gd name="connsiteY12" fmla="*/ 228600 h 1033463"/>
                <a:gd name="connsiteX13" fmla="*/ 235744 w 559594"/>
                <a:gd name="connsiteY13" fmla="*/ 204788 h 1033463"/>
                <a:gd name="connsiteX14" fmla="*/ 216694 w 559594"/>
                <a:gd name="connsiteY14" fmla="*/ 171450 h 1033463"/>
                <a:gd name="connsiteX15" fmla="*/ 200025 w 559594"/>
                <a:gd name="connsiteY15" fmla="*/ 147638 h 1033463"/>
                <a:gd name="connsiteX16" fmla="*/ 183356 w 559594"/>
                <a:gd name="connsiteY16" fmla="*/ 128588 h 1033463"/>
                <a:gd name="connsiteX17" fmla="*/ 169069 w 559594"/>
                <a:gd name="connsiteY17" fmla="*/ 114300 h 1033463"/>
                <a:gd name="connsiteX18" fmla="*/ 150019 w 559594"/>
                <a:gd name="connsiteY18" fmla="*/ 102394 h 1033463"/>
                <a:gd name="connsiteX19" fmla="*/ 126206 w 559594"/>
                <a:gd name="connsiteY19" fmla="*/ 95250 h 1033463"/>
                <a:gd name="connsiteX20" fmla="*/ 85725 w 559594"/>
                <a:gd name="connsiteY20" fmla="*/ 85725 h 1033463"/>
                <a:gd name="connsiteX21" fmla="*/ 40481 w 559594"/>
                <a:gd name="connsiteY21" fmla="*/ 76200 h 1033463"/>
                <a:gd name="connsiteX22" fmla="*/ 16669 w 559594"/>
                <a:gd name="connsiteY22" fmla="*/ 69057 h 1033463"/>
                <a:gd name="connsiteX23" fmla="*/ 4762 w 559594"/>
                <a:gd name="connsiteY23" fmla="*/ 57150 h 1033463"/>
                <a:gd name="connsiteX24" fmla="*/ 0 w 559594"/>
                <a:gd name="connsiteY24" fmla="*/ 42863 h 1033463"/>
                <a:gd name="connsiteX25" fmla="*/ 16669 w 559594"/>
                <a:gd name="connsiteY25" fmla="*/ 11907 h 1033463"/>
                <a:gd name="connsiteX26" fmla="*/ 126206 w 559594"/>
                <a:gd name="connsiteY26" fmla="*/ 0 h 1033463"/>
                <a:gd name="connsiteX27" fmla="*/ 183356 w 559594"/>
                <a:gd name="connsiteY27" fmla="*/ 14288 h 1033463"/>
                <a:gd name="connsiteX28" fmla="*/ 216694 w 559594"/>
                <a:gd name="connsiteY28" fmla="*/ 28575 h 1033463"/>
                <a:gd name="connsiteX29" fmla="*/ 254794 w 559594"/>
                <a:gd name="connsiteY29" fmla="*/ 52388 h 1033463"/>
                <a:gd name="connsiteX30" fmla="*/ 292894 w 559594"/>
                <a:gd name="connsiteY30" fmla="*/ 78582 h 1033463"/>
                <a:gd name="connsiteX31" fmla="*/ 321469 w 559594"/>
                <a:gd name="connsiteY31" fmla="*/ 104775 h 1033463"/>
                <a:gd name="connsiteX32" fmla="*/ 357187 w 559594"/>
                <a:gd name="connsiteY32" fmla="*/ 142875 h 1033463"/>
                <a:gd name="connsiteX33" fmla="*/ 390525 w 559594"/>
                <a:gd name="connsiteY33" fmla="*/ 178594 h 1033463"/>
                <a:gd name="connsiteX34" fmla="*/ 440531 w 559594"/>
                <a:gd name="connsiteY34" fmla="*/ 242888 h 1033463"/>
                <a:gd name="connsiteX35" fmla="*/ 485775 w 559594"/>
                <a:gd name="connsiteY35" fmla="*/ 335757 h 1033463"/>
                <a:gd name="connsiteX36" fmla="*/ 497681 w 559594"/>
                <a:gd name="connsiteY36" fmla="*/ 385763 h 1033463"/>
                <a:gd name="connsiteX37" fmla="*/ 514350 w 559594"/>
                <a:gd name="connsiteY37" fmla="*/ 466725 h 1033463"/>
                <a:gd name="connsiteX38" fmla="*/ 526256 w 559594"/>
                <a:gd name="connsiteY38" fmla="*/ 538163 h 1033463"/>
                <a:gd name="connsiteX39" fmla="*/ 535781 w 559594"/>
                <a:gd name="connsiteY39" fmla="*/ 609600 h 1033463"/>
                <a:gd name="connsiteX40" fmla="*/ 542925 w 559594"/>
                <a:gd name="connsiteY40" fmla="*/ 659607 h 1033463"/>
                <a:gd name="connsiteX41" fmla="*/ 550069 w 559594"/>
                <a:gd name="connsiteY41" fmla="*/ 719138 h 1033463"/>
                <a:gd name="connsiteX42" fmla="*/ 554831 w 559594"/>
                <a:gd name="connsiteY42" fmla="*/ 785813 h 1033463"/>
                <a:gd name="connsiteX43" fmla="*/ 559594 w 559594"/>
                <a:gd name="connsiteY43" fmla="*/ 890588 h 1033463"/>
                <a:gd name="connsiteX44" fmla="*/ 557212 w 559594"/>
                <a:gd name="connsiteY44" fmla="*/ 1033463 h 1033463"/>
                <a:gd name="connsiteX45" fmla="*/ 333375 w 559594"/>
                <a:gd name="connsiteY45" fmla="*/ 904875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033463">
                  <a:moveTo>
                    <a:pt x="333375" y="904875"/>
                  </a:moveTo>
                  <a:cubicBezTo>
                    <a:pt x="334169" y="880269"/>
                    <a:pt x="334962" y="855663"/>
                    <a:pt x="335756" y="831057"/>
                  </a:cubicBezTo>
                  <a:lnTo>
                    <a:pt x="335756" y="783432"/>
                  </a:lnTo>
                  <a:lnTo>
                    <a:pt x="335756" y="735807"/>
                  </a:lnTo>
                  <a:cubicBezTo>
                    <a:pt x="334962" y="716757"/>
                    <a:pt x="334169" y="697707"/>
                    <a:pt x="333375" y="678657"/>
                  </a:cubicBezTo>
                  <a:lnTo>
                    <a:pt x="330994" y="633413"/>
                  </a:lnTo>
                  <a:lnTo>
                    <a:pt x="328612" y="585788"/>
                  </a:lnTo>
                  <a:lnTo>
                    <a:pt x="321469" y="526257"/>
                  </a:lnTo>
                  <a:lnTo>
                    <a:pt x="316706" y="485775"/>
                  </a:lnTo>
                  <a:lnTo>
                    <a:pt x="309562" y="447675"/>
                  </a:lnTo>
                  <a:lnTo>
                    <a:pt x="276225" y="328613"/>
                  </a:lnTo>
                  <a:lnTo>
                    <a:pt x="254794" y="259557"/>
                  </a:lnTo>
                  <a:lnTo>
                    <a:pt x="245269" y="228600"/>
                  </a:lnTo>
                  <a:lnTo>
                    <a:pt x="235744" y="204788"/>
                  </a:lnTo>
                  <a:lnTo>
                    <a:pt x="216694" y="171450"/>
                  </a:lnTo>
                  <a:lnTo>
                    <a:pt x="200025" y="147638"/>
                  </a:lnTo>
                  <a:lnTo>
                    <a:pt x="183356" y="128588"/>
                  </a:lnTo>
                  <a:lnTo>
                    <a:pt x="169069" y="114300"/>
                  </a:lnTo>
                  <a:lnTo>
                    <a:pt x="150019" y="102394"/>
                  </a:lnTo>
                  <a:lnTo>
                    <a:pt x="126206" y="95250"/>
                  </a:lnTo>
                  <a:lnTo>
                    <a:pt x="85725" y="85725"/>
                  </a:lnTo>
                  <a:lnTo>
                    <a:pt x="40481" y="76200"/>
                  </a:lnTo>
                  <a:lnTo>
                    <a:pt x="16669" y="69057"/>
                  </a:lnTo>
                  <a:lnTo>
                    <a:pt x="4762" y="57150"/>
                  </a:lnTo>
                  <a:lnTo>
                    <a:pt x="0" y="42863"/>
                  </a:lnTo>
                  <a:lnTo>
                    <a:pt x="16669" y="11907"/>
                  </a:lnTo>
                  <a:lnTo>
                    <a:pt x="126206" y="0"/>
                  </a:lnTo>
                  <a:lnTo>
                    <a:pt x="183356" y="14288"/>
                  </a:lnTo>
                  <a:lnTo>
                    <a:pt x="216694" y="28575"/>
                  </a:lnTo>
                  <a:lnTo>
                    <a:pt x="254794" y="52388"/>
                  </a:lnTo>
                  <a:lnTo>
                    <a:pt x="292894" y="78582"/>
                  </a:lnTo>
                  <a:lnTo>
                    <a:pt x="321469" y="104775"/>
                  </a:lnTo>
                  <a:lnTo>
                    <a:pt x="357187" y="142875"/>
                  </a:lnTo>
                  <a:lnTo>
                    <a:pt x="390525" y="178594"/>
                  </a:lnTo>
                  <a:lnTo>
                    <a:pt x="440531" y="242888"/>
                  </a:lnTo>
                  <a:lnTo>
                    <a:pt x="485775" y="335757"/>
                  </a:lnTo>
                  <a:lnTo>
                    <a:pt x="497681" y="385763"/>
                  </a:lnTo>
                  <a:lnTo>
                    <a:pt x="514350" y="466725"/>
                  </a:lnTo>
                  <a:lnTo>
                    <a:pt x="526256" y="538163"/>
                  </a:lnTo>
                  <a:lnTo>
                    <a:pt x="535781" y="609600"/>
                  </a:lnTo>
                  <a:lnTo>
                    <a:pt x="542925" y="659607"/>
                  </a:lnTo>
                  <a:lnTo>
                    <a:pt x="550069" y="719138"/>
                  </a:lnTo>
                  <a:lnTo>
                    <a:pt x="554831" y="785813"/>
                  </a:lnTo>
                  <a:lnTo>
                    <a:pt x="559594" y="890588"/>
                  </a:lnTo>
                  <a:lnTo>
                    <a:pt x="557212" y="1033463"/>
                  </a:lnTo>
                  <a:lnTo>
                    <a:pt x="33337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12468627-5F17-453E-8A05-69375B49BA8B}"/>
                </a:ext>
              </a:extLst>
            </p:cNvPr>
            <p:cNvSpPr/>
            <p:nvPr/>
          </p:nvSpPr>
          <p:spPr>
            <a:xfrm>
              <a:off x="3975100" y="4903788"/>
              <a:ext cx="458788" cy="1136650"/>
            </a:xfrm>
            <a:custGeom>
              <a:avLst/>
              <a:gdLst>
                <a:gd name="connsiteX0" fmla="*/ 223838 w 459582"/>
                <a:gd name="connsiteY0" fmla="*/ 283369 h 1138237"/>
                <a:gd name="connsiteX1" fmla="*/ 226219 w 459582"/>
                <a:gd name="connsiteY1" fmla="*/ 221456 h 1138237"/>
                <a:gd name="connsiteX2" fmla="*/ 230982 w 459582"/>
                <a:gd name="connsiteY2" fmla="*/ 145256 h 1138237"/>
                <a:gd name="connsiteX3" fmla="*/ 233363 w 459582"/>
                <a:gd name="connsiteY3" fmla="*/ 97631 h 1138237"/>
                <a:gd name="connsiteX4" fmla="*/ 238125 w 459582"/>
                <a:gd name="connsiteY4" fmla="*/ 0 h 1138237"/>
                <a:gd name="connsiteX5" fmla="*/ 454819 w 459582"/>
                <a:gd name="connsiteY5" fmla="*/ 111919 h 1138237"/>
                <a:gd name="connsiteX6" fmla="*/ 459582 w 459582"/>
                <a:gd name="connsiteY6" fmla="*/ 226219 h 1138237"/>
                <a:gd name="connsiteX7" fmla="*/ 454819 w 459582"/>
                <a:gd name="connsiteY7" fmla="*/ 290512 h 1138237"/>
                <a:gd name="connsiteX8" fmla="*/ 447675 w 459582"/>
                <a:gd name="connsiteY8" fmla="*/ 376237 h 1138237"/>
                <a:gd name="connsiteX9" fmla="*/ 435769 w 459582"/>
                <a:gd name="connsiteY9" fmla="*/ 459581 h 1138237"/>
                <a:gd name="connsiteX10" fmla="*/ 423863 w 459582"/>
                <a:gd name="connsiteY10" fmla="*/ 533400 h 1138237"/>
                <a:gd name="connsiteX11" fmla="*/ 400050 w 459582"/>
                <a:gd name="connsiteY11" fmla="*/ 631031 h 1138237"/>
                <a:gd name="connsiteX12" fmla="*/ 378619 w 459582"/>
                <a:gd name="connsiteY12" fmla="*/ 707231 h 1138237"/>
                <a:gd name="connsiteX13" fmla="*/ 352425 w 459582"/>
                <a:gd name="connsiteY13" fmla="*/ 788194 h 1138237"/>
                <a:gd name="connsiteX14" fmla="*/ 319088 w 459582"/>
                <a:gd name="connsiteY14" fmla="*/ 850106 h 1138237"/>
                <a:gd name="connsiteX15" fmla="*/ 278607 w 459582"/>
                <a:gd name="connsiteY15" fmla="*/ 909637 h 1138237"/>
                <a:gd name="connsiteX16" fmla="*/ 228600 w 459582"/>
                <a:gd name="connsiteY16" fmla="*/ 981075 h 1138237"/>
                <a:gd name="connsiteX17" fmla="*/ 185738 w 459582"/>
                <a:gd name="connsiteY17" fmla="*/ 1031081 h 1138237"/>
                <a:gd name="connsiteX18" fmla="*/ 145257 w 459582"/>
                <a:gd name="connsiteY18" fmla="*/ 1078706 h 1138237"/>
                <a:gd name="connsiteX19" fmla="*/ 116682 w 459582"/>
                <a:gd name="connsiteY19" fmla="*/ 1104900 h 1138237"/>
                <a:gd name="connsiteX20" fmla="*/ 88107 w 459582"/>
                <a:gd name="connsiteY20" fmla="*/ 1126331 h 1138237"/>
                <a:gd name="connsiteX21" fmla="*/ 66675 w 459582"/>
                <a:gd name="connsiteY21" fmla="*/ 1133475 h 1138237"/>
                <a:gd name="connsiteX22" fmla="*/ 47625 w 459582"/>
                <a:gd name="connsiteY22" fmla="*/ 1138237 h 1138237"/>
                <a:gd name="connsiteX23" fmla="*/ 33338 w 459582"/>
                <a:gd name="connsiteY23" fmla="*/ 1138237 h 1138237"/>
                <a:gd name="connsiteX24" fmla="*/ 16669 w 459582"/>
                <a:gd name="connsiteY24" fmla="*/ 1126331 h 1138237"/>
                <a:gd name="connsiteX25" fmla="*/ 0 w 459582"/>
                <a:gd name="connsiteY25" fmla="*/ 1088231 h 1138237"/>
                <a:gd name="connsiteX26" fmla="*/ 85725 w 459582"/>
                <a:gd name="connsiteY26" fmla="*/ 709612 h 1138237"/>
                <a:gd name="connsiteX27" fmla="*/ 111919 w 459582"/>
                <a:gd name="connsiteY27" fmla="*/ 678656 h 1138237"/>
                <a:gd name="connsiteX28" fmla="*/ 138113 w 459582"/>
                <a:gd name="connsiteY28" fmla="*/ 633412 h 1138237"/>
                <a:gd name="connsiteX29" fmla="*/ 154782 w 459582"/>
                <a:gd name="connsiteY29" fmla="*/ 597694 h 1138237"/>
                <a:gd name="connsiteX30" fmla="*/ 173832 w 459582"/>
                <a:gd name="connsiteY30" fmla="*/ 552450 h 1138237"/>
                <a:gd name="connsiteX31" fmla="*/ 183357 w 459582"/>
                <a:gd name="connsiteY31" fmla="*/ 514350 h 1138237"/>
                <a:gd name="connsiteX32" fmla="*/ 195263 w 459582"/>
                <a:gd name="connsiteY32" fmla="*/ 469106 h 1138237"/>
                <a:gd name="connsiteX33" fmla="*/ 207169 w 459582"/>
                <a:gd name="connsiteY33" fmla="*/ 404812 h 1138237"/>
                <a:gd name="connsiteX34" fmla="*/ 223838 w 459582"/>
                <a:gd name="connsiteY34" fmla="*/ 283369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582" h="1138237">
                  <a:moveTo>
                    <a:pt x="223838" y="283369"/>
                  </a:moveTo>
                  <a:cubicBezTo>
                    <a:pt x="224632" y="262731"/>
                    <a:pt x="225425" y="242094"/>
                    <a:pt x="226219" y="221456"/>
                  </a:cubicBezTo>
                  <a:lnTo>
                    <a:pt x="230982" y="145256"/>
                  </a:lnTo>
                  <a:lnTo>
                    <a:pt x="233363" y="97631"/>
                  </a:lnTo>
                  <a:lnTo>
                    <a:pt x="238125" y="0"/>
                  </a:lnTo>
                  <a:lnTo>
                    <a:pt x="454819" y="111919"/>
                  </a:lnTo>
                  <a:lnTo>
                    <a:pt x="459582" y="226219"/>
                  </a:lnTo>
                  <a:lnTo>
                    <a:pt x="454819" y="290512"/>
                  </a:lnTo>
                  <a:lnTo>
                    <a:pt x="447675" y="376237"/>
                  </a:lnTo>
                  <a:lnTo>
                    <a:pt x="435769" y="459581"/>
                  </a:lnTo>
                  <a:lnTo>
                    <a:pt x="423863" y="533400"/>
                  </a:lnTo>
                  <a:lnTo>
                    <a:pt x="400050" y="631031"/>
                  </a:lnTo>
                  <a:lnTo>
                    <a:pt x="378619" y="707231"/>
                  </a:lnTo>
                  <a:lnTo>
                    <a:pt x="352425" y="788194"/>
                  </a:lnTo>
                  <a:lnTo>
                    <a:pt x="319088" y="850106"/>
                  </a:lnTo>
                  <a:lnTo>
                    <a:pt x="278607" y="909637"/>
                  </a:lnTo>
                  <a:lnTo>
                    <a:pt x="228600" y="981075"/>
                  </a:lnTo>
                  <a:lnTo>
                    <a:pt x="185738" y="1031081"/>
                  </a:lnTo>
                  <a:lnTo>
                    <a:pt x="145257" y="1078706"/>
                  </a:lnTo>
                  <a:lnTo>
                    <a:pt x="116682" y="1104900"/>
                  </a:lnTo>
                  <a:lnTo>
                    <a:pt x="88107" y="1126331"/>
                  </a:lnTo>
                  <a:lnTo>
                    <a:pt x="66675" y="1133475"/>
                  </a:lnTo>
                  <a:lnTo>
                    <a:pt x="47625" y="1138237"/>
                  </a:lnTo>
                  <a:lnTo>
                    <a:pt x="33338" y="1138237"/>
                  </a:lnTo>
                  <a:lnTo>
                    <a:pt x="16669" y="1126331"/>
                  </a:lnTo>
                  <a:lnTo>
                    <a:pt x="0" y="1088231"/>
                  </a:lnTo>
                  <a:lnTo>
                    <a:pt x="85725" y="709612"/>
                  </a:lnTo>
                  <a:lnTo>
                    <a:pt x="111919" y="678656"/>
                  </a:lnTo>
                  <a:lnTo>
                    <a:pt x="138113" y="633412"/>
                  </a:lnTo>
                  <a:lnTo>
                    <a:pt x="154782" y="597694"/>
                  </a:lnTo>
                  <a:lnTo>
                    <a:pt x="173832" y="552450"/>
                  </a:lnTo>
                  <a:lnTo>
                    <a:pt x="183357" y="514350"/>
                  </a:lnTo>
                  <a:lnTo>
                    <a:pt x="195263" y="469106"/>
                  </a:lnTo>
                  <a:lnTo>
                    <a:pt x="207169" y="404812"/>
                  </a:lnTo>
                  <a:lnTo>
                    <a:pt x="223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BC74E4B3-9EBD-4415-BBDD-6D9204C004FF}"/>
                </a:ext>
              </a:extLst>
            </p:cNvPr>
            <p:cNvSpPr/>
            <p:nvPr/>
          </p:nvSpPr>
          <p:spPr>
            <a:xfrm>
              <a:off x="3451225" y="5553075"/>
              <a:ext cx="654050" cy="484188"/>
            </a:xfrm>
            <a:custGeom>
              <a:avLst/>
              <a:gdLst>
                <a:gd name="connsiteX0" fmla="*/ 207169 w 654844"/>
                <a:gd name="connsiteY0" fmla="*/ 52388 h 483394"/>
                <a:gd name="connsiteX1" fmla="*/ 330994 w 654844"/>
                <a:gd name="connsiteY1" fmla="*/ 80963 h 483394"/>
                <a:gd name="connsiteX2" fmla="*/ 428625 w 654844"/>
                <a:gd name="connsiteY2" fmla="*/ 104775 h 483394"/>
                <a:gd name="connsiteX3" fmla="*/ 471488 w 654844"/>
                <a:gd name="connsiteY3" fmla="*/ 111919 h 483394"/>
                <a:gd name="connsiteX4" fmla="*/ 492919 w 654844"/>
                <a:gd name="connsiteY4" fmla="*/ 109538 h 483394"/>
                <a:gd name="connsiteX5" fmla="*/ 523875 w 654844"/>
                <a:gd name="connsiteY5" fmla="*/ 107156 h 483394"/>
                <a:gd name="connsiteX6" fmla="*/ 554832 w 654844"/>
                <a:gd name="connsiteY6" fmla="*/ 97631 h 483394"/>
                <a:gd name="connsiteX7" fmla="*/ 583407 w 654844"/>
                <a:gd name="connsiteY7" fmla="*/ 83344 h 483394"/>
                <a:gd name="connsiteX8" fmla="*/ 609600 w 654844"/>
                <a:gd name="connsiteY8" fmla="*/ 59531 h 483394"/>
                <a:gd name="connsiteX9" fmla="*/ 628650 w 654844"/>
                <a:gd name="connsiteY9" fmla="*/ 40481 h 483394"/>
                <a:gd name="connsiteX10" fmla="*/ 654844 w 654844"/>
                <a:gd name="connsiteY10" fmla="*/ 0 h 483394"/>
                <a:gd name="connsiteX11" fmla="*/ 554832 w 654844"/>
                <a:gd name="connsiteY11" fmla="*/ 483394 h 483394"/>
                <a:gd name="connsiteX12" fmla="*/ 542925 w 654844"/>
                <a:gd name="connsiteY12" fmla="*/ 473869 h 483394"/>
                <a:gd name="connsiteX13" fmla="*/ 521494 w 654844"/>
                <a:gd name="connsiteY13" fmla="*/ 435769 h 483394"/>
                <a:gd name="connsiteX14" fmla="*/ 509588 w 654844"/>
                <a:gd name="connsiteY14" fmla="*/ 407194 h 483394"/>
                <a:gd name="connsiteX15" fmla="*/ 492919 w 654844"/>
                <a:gd name="connsiteY15" fmla="*/ 373856 h 483394"/>
                <a:gd name="connsiteX16" fmla="*/ 481013 w 654844"/>
                <a:gd name="connsiteY16" fmla="*/ 354806 h 483394"/>
                <a:gd name="connsiteX17" fmla="*/ 459582 w 654844"/>
                <a:gd name="connsiteY17" fmla="*/ 323850 h 483394"/>
                <a:gd name="connsiteX18" fmla="*/ 435769 w 654844"/>
                <a:gd name="connsiteY18" fmla="*/ 300038 h 483394"/>
                <a:gd name="connsiteX19" fmla="*/ 423863 w 654844"/>
                <a:gd name="connsiteY19" fmla="*/ 288131 h 483394"/>
                <a:gd name="connsiteX20" fmla="*/ 400050 w 654844"/>
                <a:gd name="connsiteY20" fmla="*/ 269081 h 483394"/>
                <a:gd name="connsiteX21" fmla="*/ 376238 w 654844"/>
                <a:gd name="connsiteY21" fmla="*/ 250031 h 483394"/>
                <a:gd name="connsiteX22" fmla="*/ 338138 w 654844"/>
                <a:gd name="connsiteY22" fmla="*/ 228600 h 483394"/>
                <a:gd name="connsiteX23" fmla="*/ 290513 w 654844"/>
                <a:gd name="connsiteY23" fmla="*/ 200025 h 483394"/>
                <a:gd name="connsiteX24" fmla="*/ 226219 w 654844"/>
                <a:gd name="connsiteY24" fmla="*/ 164306 h 483394"/>
                <a:gd name="connsiteX25" fmla="*/ 126207 w 654844"/>
                <a:gd name="connsiteY25" fmla="*/ 114300 h 483394"/>
                <a:gd name="connsiteX26" fmla="*/ 38100 w 654844"/>
                <a:gd name="connsiteY26" fmla="*/ 73819 h 483394"/>
                <a:gd name="connsiteX27" fmla="*/ 16669 w 654844"/>
                <a:gd name="connsiteY27" fmla="*/ 61913 h 483394"/>
                <a:gd name="connsiteX28" fmla="*/ 4763 w 654844"/>
                <a:gd name="connsiteY28" fmla="*/ 47625 h 483394"/>
                <a:gd name="connsiteX29" fmla="*/ 0 w 654844"/>
                <a:gd name="connsiteY29" fmla="*/ 30956 h 483394"/>
                <a:gd name="connsiteX30" fmla="*/ 4763 w 654844"/>
                <a:gd name="connsiteY30" fmla="*/ 21431 h 483394"/>
                <a:gd name="connsiteX31" fmla="*/ 14288 w 654844"/>
                <a:gd name="connsiteY31" fmla="*/ 16669 h 483394"/>
                <a:gd name="connsiteX32" fmla="*/ 35719 w 654844"/>
                <a:gd name="connsiteY32" fmla="*/ 14288 h 483394"/>
                <a:gd name="connsiteX33" fmla="*/ 97632 w 654844"/>
                <a:gd name="connsiteY33" fmla="*/ 26194 h 483394"/>
                <a:gd name="connsiteX34" fmla="*/ 207169 w 654844"/>
                <a:gd name="connsiteY34" fmla="*/ 52388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483394">
                  <a:moveTo>
                    <a:pt x="207169" y="52388"/>
                  </a:moveTo>
                  <a:lnTo>
                    <a:pt x="330994" y="80963"/>
                  </a:lnTo>
                  <a:lnTo>
                    <a:pt x="428625" y="104775"/>
                  </a:lnTo>
                  <a:lnTo>
                    <a:pt x="471488" y="111919"/>
                  </a:lnTo>
                  <a:lnTo>
                    <a:pt x="492919" y="109538"/>
                  </a:lnTo>
                  <a:lnTo>
                    <a:pt x="523875" y="107156"/>
                  </a:lnTo>
                  <a:lnTo>
                    <a:pt x="554832" y="97631"/>
                  </a:lnTo>
                  <a:lnTo>
                    <a:pt x="583407" y="83344"/>
                  </a:lnTo>
                  <a:lnTo>
                    <a:pt x="609600" y="59531"/>
                  </a:lnTo>
                  <a:lnTo>
                    <a:pt x="628650" y="40481"/>
                  </a:lnTo>
                  <a:lnTo>
                    <a:pt x="654844" y="0"/>
                  </a:lnTo>
                  <a:lnTo>
                    <a:pt x="554832" y="483394"/>
                  </a:lnTo>
                  <a:lnTo>
                    <a:pt x="542925" y="473869"/>
                  </a:lnTo>
                  <a:lnTo>
                    <a:pt x="521494" y="435769"/>
                  </a:lnTo>
                  <a:lnTo>
                    <a:pt x="509588" y="407194"/>
                  </a:lnTo>
                  <a:lnTo>
                    <a:pt x="492919" y="373856"/>
                  </a:lnTo>
                  <a:lnTo>
                    <a:pt x="481013" y="354806"/>
                  </a:lnTo>
                  <a:lnTo>
                    <a:pt x="459582" y="323850"/>
                  </a:lnTo>
                  <a:lnTo>
                    <a:pt x="435769" y="300038"/>
                  </a:lnTo>
                  <a:lnTo>
                    <a:pt x="423863" y="288131"/>
                  </a:lnTo>
                  <a:lnTo>
                    <a:pt x="400050" y="269081"/>
                  </a:lnTo>
                  <a:lnTo>
                    <a:pt x="376238" y="250031"/>
                  </a:lnTo>
                  <a:lnTo>
                    <a:pt x="338138" y="228600"/>
                  </a:lnTo>
                  <a:lnTo>
                    <a:pt x="290513" y="200025"/>
                  </a:lnTo>
                  <a:lnTo>
                    <a:pt x="226219" y="164306"/>
                  </a:lnTo>
                  <a:lnTo>
                    <a:pt x="126207" y="114300"/>
                  </a:lnTo>
                  <a:lnTo>
                    <a:pt x="38100" y="73819"/>
                  </a:lnTo>
                  <a:lnTo>
                    <a:pt x="16669" y="61913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4763" y="21431"/>
                  </a:lnTo>
                  <a:lnTo>
                    <a:pt x="14288" y="16669"/>
                  </a:lnTo>
                  <a:lnTo>
                    <a:pt x="35719" y="14288"/>
                  </a:lnTo>
                  <a:lnTo>
                    <a:pt x="97632" y="26194"/>
                  </a:lnTo>
                  <a:lnTo>
                    <a:pt x="2071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CDD4E22F-39C5-417A-B93E-1A0F5AE0BD8D}"/>
                </a:ext>
              </a:extLst>
            </p:cNvPr>
            <p:cNvSpPr/>
            <p:nvPr/>
          </p:nvSpPr>
          <p:spPr>
            <a:xfrm>
              <a:off x="2728913" y="4029075"/>
              <a:ext cx="2189162" cy="1208088"/>
            </a:xfrm>
            <a:custGeom>
              <a:avLst/>
              <a:gdLst>
                <a:gd name="connsiteX0" fmla="*/ 1916906 w 2188368"/>
                <a:gd name="connsiteY0" fmla="*/ 121444 h 1207294"/>
                <a:gd name="connsiteX1" fmla="*/ 1740693 w 2188368"/>
                <a:gd name="connsiteY1" fmla="*/ 211931 h 1207294"/>
                <a:gd name="connsiteX2" fmla="*/ 1562100 w 2188368"/>
                <a:gd name="connsiteY2" fmla="*/ 297656 h 1207294"/>
                <a:gd name="connsiteX3" fmla="*/ 1421606 w 2188368"/>
                <a:gd name="connsiteY3" fmla="*/ 378619 h 1207294"/>
                <a:gd name="connsiteX4" fmla="*/ 1228725 w 2188368"/>
                <a:gd name="connsiteY4" fmla="*/ 471488 h 1207294"/>
                <a:gd name="connsiteX5" fmla="*/ 952500 w 2188368"/>
                <a:gd name="connsiteY5" fmla="*/ 600075 h 1207294"/>
                <a:gd name="connsiteX6" fmla="*/ 664368 w 2188368"/>
                <a:gd name="connsiteY6" fmla="*/ 731044 h 1207294"/>
                <a:gd name="connsiteX7" fmla="*/ 502443 w 2188368"/>
                <a:gd name="connsiteY7" fmla="*/ 804863 h 1207294"/>
                <a:gd name="connsiteX8" fmla="*/ 371475 w 2188368"/>
                <a:gd name="connsiteY8" fmla="*/ 862013 h 1207294"/>
                <a:gd name="connsiteX9" fmla="*/ 311943 w 2188368"/>
                <a:gd name="connsiteY9" fmla="*/ 883444 h 1207294"/>
                <a:gd name="connsiteX10" fmla="*/ 288131 w 2188368"/>
                <a:gd name="connsiteY10" fmla="*/ 888206 h 1207294"/>
                <a:gd name="connsiteX11" fmla="*/ 266700 w 2188368"/>
                <a:gd name="connsiteY11" fmla="*/ 890588 h 1207294"/>
                <a:gd name="connsiteX12" fmla="*/ 242887 w 2188368"/>
                <a:gd name="connsiteY12" fmla="*/ 892969 h 1207294"/>
                <a:gd name="connsiteX13" fmla="*/ 211931 w 2188368"/>
                <a:gd name="connsiteY13" fmla="*/ 888206 h 1207294"/>
                <a:gd name="connsiteX14" fmla="*/ 180975 w 2188368"/>
                <a:gd name="connsiteY14" fmla="*/ 878681 h 1207294"/>
                <a:gd name="connsiteX15" fmla="*/ 152400 w 2188368"/>
                <a:gd name="connsiteY15" fmla="*/ 864394 h 1207294"/>
                <a:gd name="connsiteX16" fmla="*/ 130968 w 2188368"/>
                <a:gd name="connsiteY16" fmla="*/ 847725 h 1207294"/>
                <a:gd name="connsiteX17" fmla="*/ 107156 w 2188368"/>
                <a:gd name="connsiteY17" fmla="*/ 828675 h 1207294"/>
                <a:gd name="connsiteX18" fmla="*/ 85725 w 2188368"/>
                <a:gd name="connsiteY18" fmla="*/ 797719 h 1207294"/>
                <a:gd name="connsiteX19" fmla="*/ 71437 w 2188368"/>
                <a:gd name="connsiteY19" fmla="*/ 781050 h 1207294"/>
                <a:gd name="connsiteX20" fmla="*/ 57150 w 2188368"/>
                <a:gd name="connsiteY20" fmla="*/ 766763 h 1207294"/>
                <a:gd name="connsiteX21" fmla="*/ 40481 w 2188368"/>
                <a:gd name="connsiteY21" fmla="*/ 754856 h 1207294"/>
                <a:gd name="connsiteX22" fmla="*/ 23812 w 2188368"/>
                <a:gd name="connsiteY22" fmla="*/ 752475 h 1207294"/>
                <a:gd name="connsiteX23" fmla="*/ 11906 w 2188368"/>
                <a:gd name="connsiteY23" fmla="*/ 757238 h 1207294"/>
                <a:gd name="connsiteX24" fmla="*/ 2381 w 2188368"/>
                <a:gd name="connsiteY24" fmla="*/ 769144 h 1207294"/>
                <a:gd name="connsiteX25" fmla="*/ 0 w 2188368"/>
                <a:gd name="connsiteY25" fmla="*/ 802481 h 1207294"/>
                <a:gd name="connsiteX26" fmla="*/ 4762 w 2188368"/>
                <a:gd name="connsiteY26" fmla="*/ 842963 h 1207294"/>
                <a:gd name="connsiteX27" fmla="*/ 11906 w 2188368"/>
                <a:gd name="connsiteY27" fmla="*/ 869156 h 1207294"/>
                <a:gd name="connsiteX28" fmla="*/ 42862 w 2188368"/>
                <a:gd name="connsiteY28" fmla="*/ 950119 h 1207294"/>
                <a:gd name="connsiteX29" fmla="*/ 80962 w 2188368"/>
                <a:gd name="connsiteY29" fmla="*/ 1026319 h 1207294"/>
                <a:gd name="connsiteX30" fmla="*/ 104775 w 2188368"/>
                <a:gd name="connsiteY30" fmla="*/ 1069181 h 1207294"/>
                <a:gd name="connsiteX31" fmla="*/ 119062 w 2188368"/>
                <a:gd name="connsiteY31" fmla="*/ 1090613 h 1207294"/>
                <a:gd name="connsiteX32" fmla="*/ 150018 w 2188368"/>
                <a:gd name="connsiteY32" fmla="*/ 1131094 h 1207294"/>
                <a:gd name="connsiteX33" fmla="*/ 173831 w 2188368"/>
                <a:gd name="connsiteY33" fmla="*/ 1154906 h 1207294"/>
                <a:gd name="connsiteX34" fmla="*/ 202406 w 2188368"/>
                <a:gd name="connsiteY34" fmla="*/ 1178719 h 1207294"/>
                <a:gd name="connsiteX35" fmla="*/ 219075 w 2188368"/>
                <a:gd name="connsiteY35" fmla="*/ 1190625 h 1207294"/>
                <a:gd name="connsiteX36" fmla="*/ 245268 w 2188368"/>
                <a:gd name="connsiteY36" fmla="*/ 1202531 h 1207294"/>
                <a:gd name="connsiteX37" fmla="*/ 273843 w 2188368"/>
                <a:gd name="connsiteY37" fmla="*/ 1207294 h 1207294"/>
                <a:gd name="connsiteX38" fmla="*/ 307181 w 2188368"/>
                <a:gd name="connsiteY38" fmla="*/ 1207294 h 1207294"/>
                <a:gd name="connsiteX39" fmla="*/ 335756 w 2188368"/>
                <a:gd name="connsiteY39" fmla="*/ 1200150 h 1207294"/>
                <a:gd name="connsiteX40" fmla="*/ 369093 w 2188368"/>
                <a:gd name="connsiteY40" fmla="*/ 1183481 h 1207294"/>
                <a:gd name="connsiteX41" fmla="*/ 388143 w 2188368"/>
                <a:gd name="connsiteY41" fmla="*/ 1162050 h 1207294"/>
                <a:gd name="connsiteX42" fmla="*/ 426243 w 2188368"/>
                <a:gd name="connsiteY42" fmla="*/ 1128713 h 1207294"/>
                <a:gd name="connsiteX43" fmla="*/ 476250 w 2188368"/>
                <a:gd name="connsiteY43" fmla="*/ 1088231 h 1207294"/>
                <a:gd name="connsiteX44" fmla="*/ 516731 w 2188368"/>
                <a:gd name="connsiteY44" fmla="*/ 1062038 h 1207294"/>
                <a:gd name="connsiteX45" fmla="*/ 661987 w 2188368"/>
                <a:gd name="connsiteY45" fmla="*/ 983456 h 1207294"/>
                <a:gd name="connsiteX46" fmla="*/ 862012 w 2188368"/>
                <a:gd name="connsiteY46" fmla="*/ 869156 h 1207294"/>
                <a:gd name="connsiteX47" fmla="*/ 1069181 w 2188368"/>
                <a:gd name="connsiteY47" fmla="*/ 754856 h 1207294"/>
                <a:gd name="connsiteX48" fmla="*/ 1295400 w 2188368"/>
                <a:gd name="connsiteY48" fmla="*/ 628650 h 1207294"/>
                <a:gd name="connsiteX49" fmla="*/ 1473993 w 2188368"/>
                <a:gd name="connsiteY49" fmla="*/ 531019 h 1207294"/>
                <a:gd name="connsiteX50" fmla="*/ 1750218 w 2188368"/>
                <a:gd name="connsiteY50" fmla="*/ 352425 h 1207294"/>
                <a:gd name="connsiteX51" fmla="*/ 1905000 w 2188368"/>
                <a:gd name="connsiteY51" fmla="*/ 245269 h 1207294"/>
                <a:gd name="connsiteX52" fmla="*/ 2107406 w 2188368"/>
                <a:gd name="connsiteY52" fmla="*/ 100013 h 1207294"/>
                <a:gd name="connsiteX53" fmla="*/ 2145506 w 2188368"/>
                <a:gd name="connsiteY53" fmla="*/ 73819 h 1207294"/>
                <a:gd name="connsiteX54" fmla="*/ 2162175 w 2188368"/>
                <a:gd name="connsiteY54" fmla="*/ 59531 h 1207294"/>
                <a:gd name="connsiteX55" fmla="*/ 2176462 w 2188368"/>
                <a:gd name="connsiteY55" fmla="*/ 42863 h 1207294"/>
                <a:gd name="connsiteX56" fmla="*/ 2185987 w 2188368"/>
                <a:gd name="connsiteY56" fmla="*/ 26194 h 1207294"/>
                <a:gd name="connsiteX57" fmla="*/ 2188368 w 2188368"/>
                <a:gd name="connsiteY57" fmla="*/ 16669 h 1207294"/>
                <a:gd name="connsiteX58" fmla="*/ 2185987 w 2188368"/>
                <a:gd name="connsiteY58" fmla="*/ 9525 h 1207294"/>
                <a:gd name="connsiteX59" fmla="*/ 2181225 w 2188368"/>
                <a:gd name="connsiteY59" fmla="*/ 2381 h 1207294"/>
                <a:gd name="connsiteX60" fmla="*/ 2174081 w 2188368"/>
                <a:gd name="connsiteY60" fmla="*/ 0 h 1207294"/>
                <a:gd name="connsiteX61" fmla="*/ 2155031 w 2188368"/>
                <a:gd name="connsiteY61" fmla="*/ 0 h 1207294"/>
                <a:gd name="connsiteX62" fmla="*/ 2131218 w 2188368"/>
                <a:gd name="connsiteY62" fmla="*/ 4763 h 1207294"/>
                <a:gd name="connsiteX63" fmla="*/ 2102643 w 2188368"/>
                <a:gd name="connsiteY63" fmla="*/ 19050 h 1207294"/>
                <a:gd name="connsiteX64" fmla="*/ 2014537 w 2188368"/>
                <a:gd name="connsiteY64" fmla="*/ 69056 h 1207294"/>
                <a:gd name="connsiteX65" fmla="*/ 1916906 w 2188368"/>
                <a:gd name="connsiteY65" fmla="*/ 12144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88368" h="1207294">
                  <a:moveTo>
                    <a:pt x="1916906" y="121444"/>
                  </a:moveTo>
                  <a:lnTo>
                    <a:pt x="1740693" y="211931"/>
                  </a:lnTo>
                  <a:lnTo>
                    <a:pt x="1562100" y="297656"/>
                  </a:lnTo>
                  <a:lnTo>
                    <a:pt x="1421606" y="378619"/>
                  </a:lnTo>
                  <a:lnTo>
                    <a:pt x="1228725" y="471488"/>
                  </a:lnTo>
                  <a:lnTo>
                    <a:pt x="952500" y="600075"/>
                  </a:lnTo>
                  <a:lnTo>
                    <a:pt x="664368" y="731044"/>
                  </a:lnTo>
                  <a:lnTo>
                    <a:pt x="502443" y="804863"/>
                  </a:lnTo>
                  <a:lnTo>
                    <a:pt x="371475" y="862013"/>
                  </a:lnTo>
                  <a:lnTo>
                    <a:pt x="311943" y="883444"/>
                  </a:lnTo>
                  <a:lnTo>
                    <a:pt x="288131" y="888206"/>
                  </a:lnTo>
                  <a:lnTo>
                    <a:pt x="266700" y="890588"/>
                  </a:lnTo>
                  <a:lnTo>
                    <a:pt x="242887" y="892969"/>
                  </a:lnTo>
                  <a:lnTo>
                    <a:pt x="211931" y="888206"/>
                  </a:lnTo>
                  <a:lnTo>
                    <a:pt x="180975" y="878681"/>
                  </a:lnTo>
                  <a:lnTo>
                    <a:pt x="152400" y="864394"/>
                  </a:lnTo>
                  <a:lnTo>
                    <a:pt x="130968" y="847725"/>
                  </a:lnTo>
                  <a:lnTo>
                    <a:pt x="107156" y="828675"/>
                  </a:lnTo>
                  <a:lnTo>
                    <a:pt x="85725" y="797719"/>
                  </a:lnTo>
                  <a:lnTo>
                    <a:pt x="71437" y="781050"/>
                  </a:lnTo>
                  <a:lnTo>
                    <a:pt x="57150" y="766763"/>
                  </a:lnTo>
                  <a:lnTo>
                    <a:pt x="40481" y="754856"/>
                  </a:lnTo>
                  <a:lnTo>
                    <a:pt x="23812" y="752475"/>
                  </a:lnTo>
                  <a:lnTo>
                    <a:pt x="11906" y="757238"/>
                  </a:lnTo>
                  <a:lnTo>
                    <a:pt x="2381" y="769144"/>
                  </a:lnTo>
                  <a:lnTo>
                    <a:pt x="0" y="802481"/>
                  </a:lnTo>
                  <a:lnTo>
                    <a:pt x="4762" y="842963"/>
                  </a:lnTo>
                  <a:lnTo>
                    <a:pt x="11906" y="869156"/>
                  </a:lnTo>
                  <a:lnTo>
                    <a:pt x="42862" y="950119"/>
                  </a:lnTo>
                  <a:lnTo>
                    <a:pt x="80962" y="1026319"/>
                  </a:lnTo>
                  <a:lnTo>
                    <a:pt x="104775" y="1069181"/>
                  </a:lnTo>
                  <a:lnTo>
                    <a:pt x="119062" y="1090613"/>
                  </a:lnTo>
                  <a:lnTo>
                    <a:pt x="150018" y="1131094"/>
                  </a:lnTo>
                  <a:lnTo>
                    <a:pt x="173831" y="1154906"/>
                  </a:lnTo>
                  <a:lnTo>
                    <a:pt x="202406" y="1178719"/>
                  </a:lnTo>
                  <a:lnTo>
                    <a:pt x="219075" y="1190625"/>
                  </a:lnTo>
                  <a:lnTo>
                    <a:pt x="245268" y="1202531"/>
                  </a:lnTo>
                  <a:lnTo>
                    <a:pt x="273843" y="1207294"/>
                  </a:lnTo>
                  <a:lnTo>
                    <a:pt x="307181" y="1207294"/>
                  </a:lnTo>
                  <a:lnTo>
                    <a:pt x="335756" y="1200150"/>
                  </a:lnTo>
                  <a:lnTo>
                    <a:pt x="369093" y="1183481"/>
                  </a:lnTo>
                  <a:lnTo>
                    <a:pt x="388143" y="1162050"/>
                  </a:lnTo>
                  <a:lnTo>
                    <a:pt x="426243" y="1128713"/>
                  </a:lnTo>
                  <a:lnTo>
                    <a:pt x="476250" y="1088231"/>
                  </a:lnTo>
                  <a:lnTo>
                    <a:pt x="516731" y="1062038"/>
                  </a:lnTo>
                  <a:lnTo>
                    <a:pt x="661987" y="983456"/>
                  </a:lnTo>
                  <a:lnTo>
                    <a:pt x="862012" y="869156"/>
                  </a:lnTo>
                  <a:lnTo>
                    <a:pt x="1069181" y="754856"/>
                  </a:lnTo>
                  <a:lnTo>
                    <a:pt x="1295400" y="628650"/>
                  </a:lnTo>
                  <a:lnTo>
                    <a:pt x="1473993" y="531019"/>
                  </a:lnTo>
                  <a:lnTo>
                    <a:pt x="1750218" y="352425"/>
                  </a:lnTo>
                  <a:lnTo>
                    <a:pt x="1905000" y="245269"/>
                  </a:lnTo>
                  <a:lnTo>
                    <a:pt x="2107406" y="100013"/>
                  </a:lnTo>
                  <a:lnTo>
                    <a:pt x="2145506" y="73819"/>
                  </a:lnTo>
                  <a:lnTo>
                    <a:pt x="2162175" y="59531"/>
                  </a:lnTo>
                  <a:lnTo>
                    <a:pt x="2176462" y="42863"/>
                  </a:lnTo>
                  <a:lnTo>
                    <a:pt x="2185987" y="26194"/>
                  </a:lnTo>
                  <a:lnTo>
                    <a:pt x="2188368" y="16669"/>
                  </a:lnTo>
                  <a:lnTo>
                    <a:pt x="2185987" y="9525"/>
                  </a:lnTo>
                  <a:lnTo>
                    <a:pt x="2181225" y="2381"/>
                  </a:lnTo>
                  <a:lnTo>
                    <a:pt x="2174081" y="0"/>
                  </a:lnTo>
                  <a:lnTo>
                    <a:pt x="2155031" y="0"/>
                  </a:lnTo>
                  <a:lnTo>
                    <a:pt x="2131218" y="4763"/>
                  </a:lnTo>
                  <a:lnTo>
                    <a:pt x="2102643" y="19050"/>
                  </a:lnTo>
                  <a:lnTo>
                    <a:pt x="2014537" y="69056"/>
                  </a:lnTo>
                  <a:lnTo>
                    <a:pt x="19169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D1AB4EF2-85C7-4420-9490-F6C6BB3020FF}"/>
                </a:ext>
              </a:extLst>
            </p:cNvPr>
            <p:cNvSpPr/>
            <p:nvPr/>
          </p:nvSpPr>
          <p:spPr>
            <a:xfrm rot="16200000">
              <a:off x="4394994" y="2674144"/>
              <a:ext cx="4105275" cy="2189163"/>
            </a:xfrm>
            <a:custGeom>
              <a:avLst/>
              <a:gdLst>
                <a:gd name="connsiteX0" fmla="*/ 2416152 w 4104788"/>
                <a:gd name="connsiteY0" fmla="*/ 170198 h 2189220"/>
                <a:gd name="connsiteX1" fmla="*/ 2739863 w 4104788"/>
                <a:gd name="connsiteY1" fmla="*/ 176873 h 2189220"/>
                <a:gd name="connsiteX2" fmla="*/ 3023527 w 4104788"/>
                <a:gd name="connsiteY2" fmla="*/ 183547 h 2189220"/>
                <a:gd name="connsiteX3" fmla="*/ 3270482 w 4104788"/>
                <a:gd name="connsiteY3" fmla="*/ 186884 h 2189220"/>
                <a:gd name="connsiteX4" fmla="*/ 3574170 w 4104788"/>
                <a:gd name="connsiteY4" fmla="*/ 193559 h 2189220"/>
                <a:gd name="connsiteX5" fmla="*/ 3614216 w 4104788"/>
                <a:gd name="connsiteY5" fmla="*/ 196896 h 2189220"/>
                <a:gd name="connsiteX6" fmla="*/ 3687635 w 4104788"/>
                <a:gd name="connsiteY6" fmla="*/ 200233 h 2189220"/>
                <a:gd name="connsiteX7" fmla="*/ 3764391 w 4104788"/>
                <a:gd name="connsiteY7" fmla="*/ 200233 h 2189220"/>
                <a:gd name="connsiteX8" fmla="*/ 3811113 w 4104788"/>
                <a:gd name="connsiteY8" fmla="*/ 193559 h 2189220"/>
                <a:gd name="connsiteX9" fmla="*/ 3871183 w 4104788"/>
                <a:gd name="connsiteY9" fmla="*/ 176873 h 2189220"/>
                <a:gd name="connsiteX10" fmla="*/ 3897880 w 4104788"/>
                <a:gd name="connsiteY10" fmla="*/ 163524 h 2189220"/>
                <a:gd name="connsiteX11" fmla="*/ 3931253 w 4104788"/>
                <a:gd name="connsiteY11" fmla="*/ 136826 h 2189220"/>
                <a:gd name="connsiteX12" fmla="*/ 3994660 w 4104788"/>
                <a:gd name="connsiteY12" fmla="*/ 73419 h 2189220"/>
                <a:gd name="connsiteX13" fmla="*/ 4041381 w 4104788"/>
                <a:gd name="connsiteY13" fmla="*/ 16686 h 2189220"/>
                <a:gd name="connsiteX14" fmla="*/ 4064742 w 4104788"/>
                <a:gd name="connsiteY14" fmla="*/ 3337 h 2189220"/>
                <a:gd name="connsiteX15" fmla="*/ 4081428 w 4104788"/>
                <a:gd name="connsiteY15" fmla="*/ 0 h 2189220"/>
                <a:gd name="connsiteX16" fmla="*/ 4088102 w 4104788"/>
                <a:gd name="connsiteY16" fmla="*/ 0 h 2189220"/>
                <a:gd name="connsiteX17" fmla="*/ 4094777 w 4104788"/>
                <a:gd name="connsiteY17" fmla="*/ 3337 h 2189220"/>
                <a:gd name="connsiteX18" fmla="*/ 4101451 w 4104788"/>
                <a:gd name="connsiteY18" fmla="*/ 6674 h 2189220"/>
                <a:gd name="connsiteX19" fmla="*/ 4104788 w 4104788"/>
                <a:gd name="connsiteY19" fmla="*/ 23360 h 2189220"/>
                <a:gd name="connsiteX20" fmla="*/ 4101451 w 4104788"/>
                <a:gd name="connsiteY20" fmla="*/ 60070 h 2189220"/>
                <a:gd name="connsiteX21" fmla="*/ 4084765 w 4104788"/>
                <a:gd name="connsiteY21" fmla="*/ 120140 h 2189220"/>
                <a:gd name="connsiteX22" fmla="*/ 4048056 w 4104788"/>
                <a:gd name="connsiteY22" fmla="*/ 210245 h 2189220"/>
                <a:gd name="connsiteX23" fmla="*/ 4004672 w 4104788"/>
                <a:gd name="connsiteY23" fmla="*/ 280327 h 2189220"/>
                <a:gd name="connsiteX24" fmla="*/ 3934590 w 4104788"/>
                <a:gd name="connsiteY24" fmla="*/ 380443 h 2189220"/>
                <a:gd name="connsiteX25" fmla="*/ 3894543 w 4104788"/>
                <a:gd name="connsiteY25" fmla="*/ 433839 h 2189220"/>
                <a:gd name="connsiteX26" fmla="*/ 3857834 w 4104788"/>
                <a:gd name="connsiteY26" fmla="*/ 480560 h 2189220"/>
                <a:gd name="connsiteX27" fmla="*/ 3827799 w 4104788"/>
                <a:gd name="connsiteY27" fmla="*/ 510595 h 2189220"/>
                <a:gd name="connsiteX28" fmla="*/ 3797764 w 4104788"/>
                <a:gd name="connsiteY28" fmla="*/ 533956 h 2189220"/>
                <a:gd name="connsiteX29" fmla="*/ 3774403 w 4104788"/>
                <a:gd name="connsiteY29" fmla="*/ 547305 h 2189220"/>
                <a:gd name="connsiteX30" fmla="*/ 3747705 w 4104788"/>
                <a:gd name="connsiteY30" fmla="*/ 557316 h 2189220"/>
                <a:gd name="connsiteX31" fmla="*/ 3734356 w 4104788"/>
                <a:gd name="connsiteY31" fmla="*/ 557316 h 2189220"/>
                <a:gd name="connsiteX32" fmla="*/ 3721007 w 4104788"/>
                <a:gd name="connsiteY32" fmla="*/ 557316 h 2189220"/>
                <a:gd name="connsiteX33" fmla="*/ 3697647 w 4104788"/>
                <a:gd name="connsiteY33" fmla="*/ 547305 h 2189220"/>
                <a:gd name="connsiteX34" fmla="*/ 3674286 w 4104788"/>
                <a:gd name="connsiteY34" fmla="*/ 523944 h 2189220"/>
                <a:gd name="connsiteX35" fmla="*/ 3664275 w 4104788"/>
                <a:gd name="connsiteY35" fmla="*/ 510595 h 2189220"/>
                <a:gd name="connsiteX36" fmla="*/ 3644251 w 4104788"/>
                <a:gd name="connsiteY36" fmla="*/ 500584 h 2189220"/>
                <a:gd name="connsiteX37" fmla="*/ 3577507 w 4104788"/>
                <a:gd name="connsiteY37" fmla="*/ 480560 h 2189220"/>
                <a:gd name="connsiteX38" fmla="*/ 3450692 w 4104788"/>
                <a:gd name="connsiteY38" fmla="*/ 457200 h 2189220"/>
                <a:gd name="connsiteX39" fmla="*/ 3257133 w 4104788"/>
                <a:gd name="connsiteY39" fmla="*/ 430502 h 2189220"/>
                <a:gd name="connsiteX40" fmla="*/ 3023527 w 4104788"/>
                <a:gd name="connsiteY40" fmla="*/ 400467 h 2189220"/>
                <a:gd name="connsiteX41" fmla="*/ 2673118 w 4104788"/>
                <a:gd name="connsiteY41" fmla="*/ 367094 h 2189220"/>
                <a:gd name="connsiteX42" fmla="*/ 2419489 w 4104788"/>
                <a:gd name="connsiteY42" fmla="*/ 350408 h 2189220"/>
                <a:gd name="connsiteX43" fmla="*/ 2182546 w 4104788"/>
                <a:gd name="connsiteY43" fmla="*/ 343734 h 2189220"/>
                <a:gd name="connsiteX44" fmla="*/ 1915568 w 4104788"/>
                <a:gd name="connsiteY44" fmla="*/ 337059 h 2189220"/>
                <a:gd name="connsiteX45" fmla="*/ 1711997 w 4104788"/>
                <a:gd name="connsiteY45" fmla="*/ 333722 h 2189220"/>
                <a:gd name="connsiteX46" fmla="*/ 1431670 w 4104788"/>
                <a:gd name="connsiteY46" fmla="*/ 330385 h 2189220"/>
                <a:gd name="connsiteX47" fmla="*/ 1154680 w 4104788"/>
                <a:gd name="connsiteY47" fmla="*/ 330385 h 2189220"/>
                <a:gd name="connsiteX48" fmla="*/ 947772 w 4104788"/>
                <a:gd name="connsiteY48" fmla="*/ 330385 h 2189220"/>
                <a:gd name="connsiteX49" fmla="*/ 727515 w 4104788"/>
                <a:gd name="connsiteY49" fmla="*/ 330385 h 2189220"/>
                <a:gd name="connsiteX50" fmla="*/ 630736 w 4104788"/>
                <a:gd name="connsiteY50" fmla="*/ 333722 h 2189220"/>
                <a:gd name="connsiteX51" fmla="*/ 570666 w 4104788"/>
                <a:gd name="connsiteY51" fmla="*/ 340397 h 2189220"/>
                <a:gd name="connsiteX52" fmla="*/ 520607 w 4104788"/>
                <a:gd name="connsiteY52" fmla="*/ 347071 h 2189220"/>
                <a:gd name="connsiteX53" fmla="*/ 460537 w 4104788"/>
                <a:gd name="connsiteY53" fmla="*/ 360420 h 2189220"/>
                <a:gd name="connsiteX54" fmla="*/ 423828 w 4104788"/>
                <a:gd name="connsiteY54" fmla="*/ 373769 h 2189220"/>
                <a:gd name="connsiteX55" fmla="*/ 377107 w 4104788"/>
                <a:gd name="connsiteY55" fmla="*/ 397129 h 2189220"/>
                <a:gd name="connsiteX56" fmla="*/ 343734 w 4104788"/>
                <a:gd name="connsiteY56" fmla="*/ 427165 h 2189220"/>
                <a:gd name="connsiteX57" fmla="*/ 313699 w 4104788"/>
                <a:gd name="connsiteY57" fmla="*/ 460537 h 2189220"/>
                <a:gd name="connsiteX58" fmla="*/ 297013 w 4104788"/>
                <a:gd name="connsiteY58" fmla="*/ 487235 h 2189220"/>
                <a:gd name="connsiteX59" fmla="*/ 273653 w 4104788"/>
                <a:gd name="connsiteY59" fmla="*/ 530619 h 2189220"/>
                <a:gd name="connsiteX60" fmla="*/ 253629 w 4104788"/>
                <a:gd name="connsiteY60" fmla="*/ 577340 h 2189220"/>
                <a:gd name="connsiteX61" fmla="*/ 240280 w 4104788"/>
                <a:gd name="connsiteY61" fmla="*/ 647421 h 2189220"/>
                <a:gd name="connsiteX62" fmla="*/ 230269 w 4104788"/>
                <a:gd name="connsiteY62" fmla="*/ 747538 h 2189220"/>
                <a:gd name="connsiteX63" fmla="*/ 223594 w 4104788"/>
                <a:gd name="connsiteY63" fmla="*/ 884365 h 2189220"/>
                <a:gd name="connsiteX64" fmla="*/ 223594 w 4104788"/>
                <a:gd name="connsiteY64" fmla="*/ 1061238 h 2189220"/>
                <a:gd name="connsiteX65" fmla="*/ 233606 w 4104788"/>
                <a:gd name="connsiteY65" fmla="*/ 1221424 h 2189220"/>
                <a:gd name="connsiteX66" fmla="*/ 240280 w 4104788"/>
                <a:gd name="connsiteY66" fmla="*/ 1354913 h 2189220"/>
                <a:gd name="connsiteX67" fmla="*/ 256967 w 4104788"/>
                <a:gd name="connsiteY67" fmla="*/ 1521775 h 2189220"/>
                <a:gd name="connsiteX68" fmla="*/ 287002 w 4104788"/>
                <a:gd name="connsiteY68" fmla="*/ 2112464 h 2189220"/>
                <a:gd name="connsiteX69" fmla="*/ 266978 w 4104788"/>
                <a:gd name="connsiteY69" fmla="*/ 2142499 h 2189220"/>
                <a:gd name="connsiteX70" fmla="*/ 240280 w 4104788"/>
                <a:gd name="connsiteY70" fmla="*/ 2172534 h 2189220"/>
                <a:gd name="connsiteX71" fmla="*/ 216920 w 4104788"/>
                <a:gd name="connsiteY71" fmla="*/ 2185883 h 2189220"/>
                <a:gd name="connsiteX72" fmla="*/ 190222 w 4104788"/>
                <a:gd name="connsiteY72" fmla="*/ 2189220 h 2189220"/>
                <a:gd name="connsiteX73" fmla="*/ 173536 w 4104788"/>
                <a:gd name="connsiteY73" fmla="*/ 2185883 h 2189220"/>
                <a:gd name="connsiteX74" fmla="*/ 150175 w 4104788"/>
                <a:gd name="connsiteY74" fmla="*/ 2175871 h 2189220"/>
                <a:gd name="connsiteX75" fmla="*/ 136826 w 4104788"/>
                <a:gd name="connsiteY75" fmla="*/ 2162522 h 2189220"/>
                <a:gd name="connsiteX76" fmla="*/ 116803 w 4104788"/>
                <a:gd name="connsiteY76" fmla="*/ 2145836 h 2189220"/>
                <a:gd name="connsiteX77" fmla="*/ 90105 w 4104788"/>
                <a:gd name="connsiteY77" fmla="*/ 2109127 h 2189220"/>
                <a:gd name="connsiteX78" fmla="*/ 76756 w 4104788"/>
                <a:gd name="connsiteY78" fmla="*/ 2079092 h 2189220"/>
                <a:gd name="connsiteX79" fmla="*/ 60070 w 4104788"/>
                <a:gd name="connsiteY79" fmla="*/ 2039045 h 2189220"/>
                <a:gd name="connsiteX80" fmla="*/ 43384 w 4104788"/>
                <a:gd name="connsiteY80" fmla="*/ 1975638 h 2189220"/>
                <a:gd name="connsiteX81" fmla="*/ 30035 w 4104788"/>
                <a:gd name="connsiteY81" fmla="*/ 1908893 h 2189220"/>
                <a:gd name="connsiteX82" fmla="*/ 20024 w 4104788"/>
                <a:gd name="connsiteY82" fmla="*/ 1828800 h 2189220"/>
                <a:gd name="connsiteX83" fmla="*/ 6675 w 4104788"/>
                <a:gd name="connsiteY83" fmla="*/ 1625229 h 2189220"/>
                <a:gd name="connsiteX84" fmla="*/ 3337 w 4104788"/>
                <a:gd name="connsiteY84" fmla="*/ 1491740 h 2189220"/>
                <a:gd name="connsiteX85" fmla="*/ 0 w 4104788"/>
                <a:gd name="connsiteY85" fmla="*/ 1271483 h 2189220"/>
                <a:gd name="connsiteX86" fmla="*/ 3337 w 4104788"/>
                <a:gd name="connsiteY86" fmla="*/ 1037877 h 2189220"/>
                <a:gd name="connsiteX87" fmla="*/ 10012 w 4104788"/>
                <a:gd name="connsiteY87" fmla="*/ 891039 h 2189220"/>
                <a:gd name="connsiteX88" fmla="*/ 20024 w 4104788"/>
                <a:gd name="connsiteY88" fmla="*/ 747538 h 2189220"/>
                <a:gd name="connsiteX89" fmla="*/ 36710 w 4104788"/>
                <a:gd name="connsiteY89" fmla="*/ 620724 h 2189220"/>
                <a:gd name="connsiteX90" fmla="*/ 53396 w 4104788"/>
                <a:gd name="connsiteY90" fmla="*/ 533956 h 2189220"/>
                <a:gd name="connsiteX91" fmla="*/ 76756 w 4104788"/>
                <a:gd name="connsiteY91" fmla="*/ 453862 h 2189220"/>
                <a:gd name="connsiteX92" fmla="*/ 93442 w 4104788"/>
                <a:gd name="connsiteY92" fmla="*/ 410478 h 2189220"/>
                <a:gd name="connsiteX93" fmla="*/ 116803 w 4104788"/>
                <a:gd name="connsiteY93" fmla="*/ 370432 h 2189220"/>
                <a:gd name="connsiteX94" fmla="*/ 143501 w 4104788"/>
                <a:gd name="connsiteY94" fmla="*/ 333722 h 2189220"/>
                <a:gd name="connsiteX95" fmla="*/ 160187 w 4104788"/>
                <a:gd name="connsiteY95" fmla="*/ 310362 h 2189220"/>
                <a:gd name="connsiteX96" fmla="*/ 193559 w 4104788"/>
                <a:gd name="connsiteY96" fmla="*/ 276989 h 2189220"/>
                <a:gd name="connsiteX97" fmla="*/ 233606 w 4104788"/>
                <a:gd name="connsiteY97" fmla="*/ 246954 h 2189220"/>
                <a:gd name="connsiteX98" fmla="*/ 287002 w 4104788"/>
                <a:gd name="connsiteY98" fmla="*/ 213582 h 2189220"/>
                <a:gd name="connsiteX99" fmla="*/ 327048 w 4104788"/>
                <a:gd name="connsiteY99" fmla="*/ 193559 h 2189220"/>
                <a:gd name="connsiteX100" fmla="*/ 373770 w 4104788"/>
                <a:gd name="connsiteY100" fmla="*/ 173535 h 2189220"/>
                <a:gd name="connsiteX101" fmla="*/ 443851 w 4104788"/>
                <a:gd name="connsiteY101" fmla="*/ 156849 h 2189220"/>
                <a:gd name="connsiteX102" fmla="*/ 503921 w 4104788"/>
                <a:gd name="connsiteY102" fmla="*/ 146838 h 2189220"/>
                <a:gd name="connsiteX103" fmla="*/ 580678 w 4104788"/>
                <a:gd name="connsiteY103" fmla="*/ 136826 h 2189220"/>
                <a:gd name="connsiteX104" fmla="*/ 680794 w 4104788"/>
                <a:gd name="connsiteY104" fmla="*/ 130151 h 2189220"/>
                <a:gd name="connsiteX105" fmla="*/ 824295 w 4104788"/>
                <a:gd name="connsiteY105" fmla="*/ 126814 h 2189220"/>
                <a:gd name="connsiteX106" fmla="*/ 1117971 w 4104788"/>
                <a:gd name="connsiteY106" fmla="*/ 136826 h 2189220"/>
                <a:gd name="connsiteX107" fmla="*/ 1548473 w 4104788"/>
                <a:gd name="connsiteY107" fmla="*/ 146838 h 2189220"/>
                <a:gd name="connsiteX108" fmla="*/ 2045720 w 4104788"/>
                <a:gd name="connsiteY108" fmla="*/ 163524 h 2189220"/>
                <a:gd name="connsiteX109" fmla="*/ 2416152 w 4104788"/>
                <a:gd name="connsiteY109" fmla="*/ 170198 h 218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104788" h="2189220">
                  <a:moveTo>
                    <a:pt x="2416152" y="170198"/>
                  </a:moveTo>
                  <a:lnTo>
                    <a:pt x="2739863" y="176873"/>
                  </a:lnTo>
                  <a:lnTo>
                    <a:pt x="3023527" y="183547"/>
                  </a:lnTo>
                  <a:lnTo>
                    <a:pt x="3270482" y="186884"/>
                  </a:lnTo>
                  <a:lnTo>
                    <a:pt x="3574170" y="193559"/>
                  </a:lnTo>
                  <a:lnTo>
                    <a:pt x="3614216" y="196896"/>
                  </a:lnTo>
                  <a:lnTo>
                    <a:pt x="3687635" y="200233"/>
                  </a:lnTo>
                  <a:lnTo>
                    <a:pt x="3764391" y="200233"/>
                  </a:lnTo>
                  <a:lnTo>
                    <a:pt x="3811113" y="193559"/>
                  </a:lnTo>
                  <a:lnTo>
                    <a:pt x="3871183" y="176873"/>
                  </a:lnTo>
                  <a:lnTo>
                    <a:pt x="3897880" y="163524"/>
                  </a:lnTo>
                  <a:lnTo>
                    <a:pt x="3931253" y="136826"/>
                  </a:lnTo>
                  <a:lnTo>
                    <a:pt x="3994660" y="73419"/>
                  </a:lnTo>
                  <a:lnTo>
                    <a:pt x="4041381" y="16686"/>
                  </a:lnTo>
                  <a:lnTo>
                    <a:pt x="4064742" y="3337"/>
                  </a:lnTo>
                  <a:lnTo>
                    <a:pt x="4081428" y="0"/>
                  </a:lnTo>
                  <a:lnTo>
                    <a:pt x="4088102" y="0"/>
                  </a:lnTo>
                  <a:lnTo>
                    <a:pt x="4094777" y="3337"/>
                  </a:lnTo>
                  <a:lnTo>
                    <a:pt x="4101451" y="6674"/>
                  </a:lnTo>
                  <a:lnTo>
                    <a:pt x="4104788" y="23360"/>
                  </a:lnTo>
                  <a:lnTo>
                    <a:pt x="4101451" y="60070"/>
                  </a:lnTo>
                  <a:lnTo>
                    <a:pt x="4084765" y="120140"/>
                  </a:lnTo>
                  <a:lnTo>
                    <a:pt x="4048056" y="210245"/>
                  </a:lnTo>
                  <a:lnTo>
                    <a:pt x="4004672" y="280327"/>
                  </a:lnTo>
                  <a:lnTo>
                    <a:pt x="3934590" y="380443"/>
                  </a:lnTo>
                  <a:lnTo>
                    <a:pt x="3894543" y="433839"/>
                  </a:lnTo>
                  <a:lnTo>
                    <a:pt x="3857834" y="480560"/>
                  </a:lnTo>
                  <a:lnTo>
                    <a:pt x="3827799" y="510595"/>
                  </a:lnTo>
                  <a:lnTo>
                    <a:pt x="3797764" y="533956"/>
                  </a:lnTo>
                  <a:lnTo>
                    <a:pt x="3774403" y="547305"/>
                  </a:lnTo>
                  <a:lnTo>
                    <a:pt x="3747705" y="557316"/>
                  </a:lnTo>
                  <a:lnTo>
                    <a:pt x="3734356" y="557316"/>
                  </a:lnTo>
                  <a:lnTo>
                    <a:pt x="3721007" y="557316"/>
                  </a:lnTo>
                  <a:lnTo>
                    <a:pt x="3697647" y="547305"/>
                  </a:lnTo>
                  <a:lnTo>
                    <a:pt x="3674286" y="523944"/>
                  </a:lnTo>
                  <a:lnTo>
                    <a:pt x="3664275" y="510595"/>
                  </a:lnTo>
                  <a:lnTo>
                    <a:pt x="3644251" y="500584"/>
                  </a:lnTo>
                  <a:lnTo>
                    <a:pt x="3577507" y="480560"/>
                  </a:lnTo>
                  <a:lnTo>
                    <a:pt x="3450692" y="457200"/>
                  </a:lnTo>
                  <a:lnTo>
                    <a:pt x="3257133" y="430502"/>
                  </a:lnTo>
                  <a:lnTo>
                    <a:pt x="3023527" y="400467"/>
                  </a:lnTo>
                  <a:lnTo>
                    <a:pt x="2673118" y="367094"/>
                  </a:lnTo>
                  <a:lnTo>
                    <a:pt x="2419489" y="350408"/>
                  </a:lnTo>
                  <a:lnTo>
                    <a:pt x="2182546" y="343734"/>
                  </a:lnTo>
                  <a:lnTo>
                    <a:pt x="1915568" y="337059"/>
                  </a:lnTo>
                  <a:lnTo>
                    <a:pt x="1711997" y="333722"/>
                  </a:lnTo>
                  <a:lnTo>
                    <a:pt x="1431670" y="330385"/>
                  </a:lnTo>
                  <a:lnTo>
                    <a:pt x="1154680" y="330385"/>
                  </a:lnTo>
                  <a:lnTo>
                    <a:pt x="947772" y="330385"/>
                  </a:lnTo>
                  <a:lnTo>
                    <a:pt x="727515" y="330385"/>
                  </a:lnTo>
                  <a:lnTo>
                    <a:pt x="630736" y="333722"/>
                  </a:lnTo>
                  <a:lnTo>
                    <a:pt x="570666" y="340397"/>
                  </a:lnTo>
                  <a:lnTo>
                    <a:pt x="520607" y="347071"/>
                  </a:lnTo>
                  <a:lnTo>
                    <a:pt x="460537" y="360420"/>
                  </a:lnTo>
                  <a:lnTo>
                    <a:pt x="423828" y="373769"/>
                  </a:lnTo>
                  <a:lnTo>
                    <a:pt x="377107" y="397129"/>
                  </a:lnTo>
                  <a:lnTo>
                    <a:pt x="343734" y="427165"/>
                  </a:lnTo>
                  <a:lnTo>
                    <a:pt x="313699" y="460537"/>
                  </a:lnTo>
                  <a:lnTo>
                    <a:pt x="297013" y="487235"/>
                  </a:lnTo>
                  <a:lnTo>
                    <a:pt x="273653" y="530619"/>
                  </a:lnTo>
                  <a:lnTo>
                    <a:pt x="253629" y="577340"/>
                  </a:lnTo>
                  <a:lnTo>
                    <a:pt x="240280" y="647421"/>
                  </a:lnTo>
                  <a:lnTo>
                    <a:pt x="230269" y="747538"/>
                  </a:lnTo>
                  <a:lnTo>
                    <a:pt x="223594" y="884365"/>
                  </a:lnTo>
                  <a:lnTo>
                    <a:pt x="223594" y="1061238"/>
                  </a:lnTo>
                  <a:lnTo>
                    <a:pt x="233606" y="1221424"/>
                  </a:lnTo>
                  <a:lnTo>
                    <a:pt x="240280" y="1354913"/>
                  </a:lnTo>
                  <a:lnTo>
                    <a:pt x="256967" y="1521775"/>
                  </a:lnTo>
                  <a:lnTo>
                    <a:pt x="287002" y="2112464"/>
                  </a:lnTo>
                  <a:lnTo>
                    <a:pt x="266978" y="2142499"/>
                  </a:lnTo>
                  <a:lnTo>
                    <a:pt x="240280" y="2172534"/>
                  </a:lnTo>
                  <a:lnTo>
                    <a:pt x="216920" y="2185883"/>
                  </a:lnTo>
                  <a:lnTo>
                    <a:pt x="190222" y="2189220"/>
                  </a:lnTo>
                  <a:lnTo>
                    <a:pt x="173536" y="2185883"/>
                  </a:lnTo>
                  <a:lnTo>
                    <a:pt x="150175" y="2175871"/>
                  </a:lnTo>
                  <a:lnTo>
                    <a:pt x="136826" y="2162522"/>
                  </a:lnTo>
                  <a:lnTo>
                    <a:pt x="116803" y="2145836"/>
                  </a:lnTo>
                  <a:lnTo>
                    <a:pt x="90105" y="2109127"/>
                  </a:lnTo>
                  <a:lnTo>
                    <a:pt x="76756" y="2079092"/>
                  </a:lnTo>
                  <a:lnTo>
                    <a:pt x="60070" y="2039045"/>
                  </a:lnTo>
                  <a:lnTo>
                    <a:pt x="43384" y="1975638"/>
                  </a:lnTo>
                  <a:lnTo>
                    <a:pt x="30035" y="1908893"/>
                  </a:lnTo>
                  <a:lnTo>
                    <a:pt x="20024" y="1828800"/>
                  </a:lnTo>
                  <a:lnTo>
                    <a:pt x="6675" y="1625229"/>
                  </a:lnTo>
                  <a:cubicBezTo>
                    <a:pt x="5562" y="1580733"/>
                    <a:pt x="4450" y="1536236"/>
                    <a:pt x="3337" y="1491740"/>
                  </a:cubicBezTo>
                  <a:cubicBezTo>
                    <a:pt x="2225" y="1418321"/>
                    <a:pt x="1112" y="1344902"/>
                    <a:pt x="0" y="1271483"/>
                  </a:cubicBezTo>
                  <a:cubicBezTo>
                    <a:pt x="1112" y="1193614"/>
                    <a:pt x="2225" y="1115746"/>
                    <a:pt x="3337" y="1037877"/>
                  </a:cubicBezTo>
                  <a:lnTo>
                    <a:pt x="10012" y="891039"/>
                  </a:lnTo>
                  <a:lnTo>
                    <a:pt x="20024" y="747538"/>
                  </a:lnTo>
                  <a:lnTo>
                    <a:pt x="36710" y="620724"/>
                  </a:lnTo>
                  <a:lnTo>
                    <a:pt x="53396" y="533956"/>
                  </a:lnTo>
                  <a:lnTo>
                    <a:pt x="76756" y="453862"/>
                  </a:lnTo>
                  <a:lnTo>
                    <a:pt x="93442" y="410478"/>
                  </a:lnTo>
                  <a:lnTo>
                    <a:pt x="116803" y="370432"/>
                  </a:lnTo>
                  <a:lnTo>
                    <a:pt x="143501" y="333722"/>
                  </a:lnTo>
                  <a:lnTo>
                    <a:pt x="160187" y="310362"/>
                  </a:lnTo>
                  <a:lnTo>
                    <a:pt x="193559" y="276989"/>
                  </a:lnTo>
                  <a:lnTo>
                    <a:pt x="233606" y="246954"/>
                  </a:lnTo>
                  <a:lnTo>
                    <a:pt x="287002" y="213582"/>
                  </a:lnTo>
                  <a:lnTo>
                    <a:pt x="327048" y="193559"/>
                  </a:lnTo>
                  <a:lnTo>
                    <a:pt x="373770" y="173535"/>
                  </a:lnTo>
                  <a:lnTo>
                    <a:pt x="443851" y="156849"/>
                  </a:lnTo>
                  <a:lnTo>
                    <a:pt x="503921" y="146838"/>
                  </a:lnTo>
                  <a:lnTo>
                    <a:pt x="580678" y="136826"/>
                  </a:lnTo>
                  <a:lnTo>
                    <a:pt x="680794" y="130151"/>
                  </a:lnTo>
                  <a:lnTo>
                    <a:pt x="824295" y="126814"/>
                  </a:lnTo>
                  <a:lnTo>
                    <a:pt x="1117971" y="136826"/>
                  </a:lnTo>
                  <a:lnTo>
                    <a:pt x="1548473" y="146838"/>
                  </a:lnTo>
                  <a:lnTo>
                    <a:pt x="2045720" y="163524"/>
                  </a:lnTo>
                  <a:lnTo>
                    <a:pt x="2416152" y="170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0A3E04CB-F620-4853-B62C-9850ADFA75DD}"/>
                </a:ext>
              </a:extLst>
            </p:cNvPr>
            <p:cNvSpPr/>
            <p:nvPr/>
          </p:nvSpPr>
          <p:spPr>
            <a:xfrm rot="16200000">
              <a:off x="6686551" y="4749800"/>
              <a:ext cx="938212" cy="731837"/>
            </a:xfrm>
            <a:custGeom>
              <a:avLst/>
              <a:gdLst>
                <a:gd name="connsiteX0" fmla="*/ 752475 w 938213"/>
                <a:gd name="connsiteY0" fmla="*/ 497681 h 731044"/>
                <a:gd name="connsiteX1" fmla="*/ 626269 w 938213"/>
                <a:gd name="connsiteY1" fmla="*/ 469106 h 731044"/>
                <a:gd name="connsiteX2" fmla="*/ 531019 w 938213"/>
                <a:gd name="connsiteY2" fmla="*/ 447675 h 731044"/>
                <a:gd name="connsiteX3" fmla="*/ 442913 w 938213"/>
                <a:gd name="connsiteY3" fmla="*/ 426244 h 731044"/>
                <a:gd name="connsiteX4" fmla="*/ 335757 w 938213"/>
                <a:gd name="connsiteY4" fmla="*/ 397669 h 731044"/>
                <a:gd name="connsiteX5" fmla="*/ 245269 w 938213"/>
                <a:gd name="connsiteY5" fmla="*/ 369094 h 731044"/>
                <a:gd name="connsiteX6" fmla="*/ 188119 w 938213"/>
                <a:gd name="connsiteY6" fmla="*/ 347663 h 731044"/>
                <a:gd name="connsiteX7" fmla="*/ 157163 w 938213"/>
                <a:gd name="connsiteY7" fmla="*/ 330994 h 731044"/>
                <a:gd name="connsiteX8" fmla="*/ 135732 w 938213"/>
                <a:gd name="connsiteY8" fmla="*/ 319088 h 731044"/>
                <a:gd name="connsiteX9" fmla="*/ 114300 w 938213"/>
                <a:gd name="connsiteY9" fmla="*/ 302419 h 731044"/>
                <a:gd name="connsiteX10" fmla="*/ 92869 w 938213"/>
                <a:gd name="connsiteY10" fmla="*/ 278606 h 731044"/>
                <a:gd name="connsiteX11" fmla="*/ 73819 w 938213"/>
                <a:gd name="connsiteY11" fmla="*/ 250031 h 731044"/>
                <a:gd name="connsiteX12" fmla="*/ 54769 w 938213"/>
                <a:gd name="connsiteY12" fmla="*/ 214313 h 731044"/>
                <a:gd name="connsiteX13" fmla="*/ 40482 w 938213"/>
                <a:gd name="connsiteY13" fmla="*/ 171450 h 731044"/>
                <a:gd name="connsiteX14" fmla="*/ 21432 w 938213"/>
                <a:gd name="connsiteY14" fmla="*/ 111919 h 731044"/>
                <a:gd name="connsiteX15" fmla="*/ 7144 w 938213"/>
                <a:gd name="connsiteY15" fmla="*/ 0 h 731044"/>
                <a:gd name="connsiteX16" fmla="*/ 0 w 938213"/>
                <a:gd name="connsiteY16" fmla="*/ 731044 h 731044"/>
                <a:gd name="connsiteX17" fmla="*/ 26194 w 938213"/>
                <a:gd name="connsiteY17" fmla="*/ 707231 h 731044"/>
                <a:gd name="connsiteX18" fmla="*/ 52388 w 938213"/>
                <a:gd name="connsiteY18" fmla="*/ 681038 h 731044"/>
                <a:gd name="connsiteX19" fmla="*/ 76200 w 938213"/>
                <a:gd name="connsiteY19" fmla="*/ 659606 h 731044"/>
                <a:gd name="connsiteX20" fmla="*/ 100013 w 938213"/>
                <a:gd name="connsiteY20" fmla="*/ 642938 h 731044"/>
                <a:gd name="connsiteX21" fmla="*/ 130969 w 938213"/>
                <a:gd name="connsiteY21" fmla="*/ 628650 h 731044"/>
                <a:gd name="connsiteX22" fmla="*/ 176213 w 938213"/>
                <a:gd name="connsiteY22" fmla="*/ 616744 h 731044"/>
                <a:gd name="connsiteX23" fmla="*/ 226219 w 938213"/>
                <a:gd name="connsiteY23" fmla="*/ 609600 h 731044"/>
                <a:gd name="connsiteX24" fmla="*/ 433388 w 938213"/>
                <a:gd name="connsiteY24" fmla="*/ 600075 h 731044"/>
                <a:gd name="connsiteX25" fmla="*/ 695325 w 938213"/>
                <a:gd name="connsiteY25" fmla="*/ 590550 h 731044"/>
                <a:gd name="connsiteX26" fmla="*/ 859632 w 938213"/>
                <a:gd name="connsiteY26" fmla="*/ 590550 h 731044"/>
                <a:gd name="connsiteX27" fmla="*/ 878682 w 938213"/>
                <a:gd name="connsiteY27" fmla="*/ 588169 h 731044"/>
                <a:gd name="connsiteX28" fmla="*/ 895350 w 938213"/>
                <a:gd name="connsiteY28" fmla="*/ 585788 h 731044"/>
                <a:gd name="connsiteX29" fmla="*/ 914400 w 938213"/>
                <a:gd name="connsiteY29" fmla="*/ 578644 h 731044"/>
                <a:gd name="connsiteX30" fmla="*/ 928688 w 938213"/>
                <a:gd name="connsiteY30" fmla="*/ 569119 h 731044"/>
                <a:gd name="connsiteX31" fmla="*/ 935832 w 938213"/>
                <a:gd name="connsiteY31" fmla="*/ 561975 h 731044"/>
                <a:gd name="connsiteX32" fmla="*/ 938213 w 938213"/>
                <a:gd name="connsiteY32" fmla="*/ 552450 h 731044"/>
                <a:gd name="connsiteX33" fmla="*/ 935832 w 938213"/>
                <a:gd name="connsiteY33" fmla="*/ 540544 h 731044"/>
                <a:gd name="connsiteX34" fmla="*/ 923925 w 938213"/>
                <a:gd name="connsiteY34" fmla="*/ 531019 h 731044"/>
                <a:gd name="connsiteX35" fmla="*/ 892969 w 938213"/>
                <a:gd name="connsiteY35" fmla="*/ 523875 h 731044"/>
                <a:gd name="connsiteX36" fmla="*/ 752475 w 938213"/>
                <a:gd name="connsiteY36" fmla="*/ 497681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8213" h="731044">
                  <a:moveTo>
                    <a:pt x="752475" y="497681"/>
                  </a:moveTo>
                  <a:lnTo>
                    <a:pt x="626269" y="469106"/>
                  </a:lnTo>
                  <a:lnTo>
                    <a:pt x="531019" y="447675"/>
                  </a:lnTo>
                  <a:lnTo>
                    <a:pt x="442913" y="426244"/>
                  </a:lnTo>
                  <a:lnTo>
                    <a:pt x="335757" y="397669"/>
                  </a:lnTo>
                  <a:lnTo>
                    <a:pt x="245269" y="369094"/>
                  </a:lnTo>
                  <a:lnTo>
                    <a:pt x="188119" y="347663"/>
                  </a:lnTo>
                  <a:lnTo>
                    <a:pt x="157163" y="330994"/>
                  </a:lnTo>
                  <a:lnTo>
                    <a:pt x="135732" y="319088"/>
                  </a:lnTo>
                  <a:lnTo>
                    <a:pt x="114300" y="302419"/>
                  </a:lnTo>
                  <a:lnTo>
                    <a:pt x="92869" y="278606"/>
                  </a:lnTo>
                  <a:lnTo>
                    <a:pt x="73819" y="250031"/>
                  </a:lnTo>
                  <a:lnTo>
                    <a:pt x="54769" y="214313"/>
                  </a:lnTo>
                  <a:lnTo>
                    <a:pt x="40482" y="171450"/>
                  </a:lnTo>
                  <a:lnTo>
                    <a:pt x="21432" y="111919"/>
                  </a:lnTo>
                  <a:lnTo>
                    <a:pt x="7144" y="0"/>
                  </a:lnTo>
                  <a:cubicBezTo>
                    <a:pt x="4763" y="243681"/>
                    <a:pt x="2381" y="487363"/>
                    <a:pt x="0" y="731044"/>
                  </a:cubicBezTo>
                  <a:lnTo>
                    <a:pt x="26194" y="707231"/>
                  </a:lnTo>
                  <a:lnTo>
                    <a:pt x="52388" y="681038"/>
                  </a:lnTo>
                  <a:lnTo>
                    <a:pt x="76200" y="659606"/>
                  </a:lnTo>
                  <a:lnTo>
                    <a:pt x="100013" y="642938"/>
                  </a:lnTo>
                  <a:lnTo>
                    <a:pt x="130969" y="628650"/>
                  </a:lnTo>
                  <a:lnTo>
                    <a:pt x="176213" y="616744"/>
                  </a:lnTo>
                  <a:lnTo>
                    <a:pt x="226219" y="609600"/>
                  </a:lnTo>
                  <a:lnTo>
                    <a:pt x="433388" y="600075"/>
                  </a:lnTo>
                  <a:lnTo>
                    <a:pt x="695325" y="590550"/>
                  </a:lnTo>
                  <a:lnTo>
                    <a:pt x="859632" y="590550"/>
                  </a:lnTo>
                  <a:lnTo>
                    <a:pt x="878682" y="588169"/>
                  </a:lnTo>
                  <a:lnTo>
                    <a:pt x="895350" y="585788"/>
                  </a:lnTo>
                  <a:lnTo>
                    <a:pt x="914400" y="578644"/>
                  </a:lnTo>
                  <a:lnTo>
                    <a:pt x="928688" y="569119"/>
                  </a:lnTo>
                  <a:lnTo>
                    <a:pt x="935832" y="561975"/>
                  </a:lnTo>
                  <a:lnTo>
                    <a:pt x="938213" y="552450"/>
                  </a:lnTo>
                  <a:lnTo>
                    <a:pt x="935832" y="540544"/>
                  </a:lnTo>
                  <a:lnTo>
                    <a:pt x="923925" y="531019"/>
                  </a:lnTo>
                  <a:lnTo>
                    <a:pt x="892969" y="523875"/>
                  </a:lnTo>
                  <a:lnTo>
                    <a:pt x="752475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E4D36C63-3A9B-4816-A181-9A8C9458439E}"/>
              </a:ext>
            </a:extLst>
          </p:cNvPr>
          <p:cNvSpPr/>
          <p:nvPr/>
        </p:nvSpPr>
        <p:spPr>
          <a:xfrm>
            <a:off x="2968625" y="1466850"/>
            <a:ext cx="347663" cy="2087563"/>
          </a:xfrm>
          <a:custGeom>
            <a:avLst/>
            <a:gdLst>
              <a:gd name="connsiteX0" fmla="*/ 348846 w 348846"/>
              <a:gd name="connsiteY0" fmla="*/ 462485 h 2087792"/>
              <a:gd name="connsiteX1" fmla="*/ 348846 w 348846"/>
              <a:gd name="connsiteY1" fmla="*/ 240492 h 2087792"/>
              <a:gd name="connsiteX2" fmla="*/ 325061 w 348846"/>
              <a:gd name="connsiteY2" fmla="*/ 84569 h 2087792"/>
              <a:gd name="connsiteX3" fmla="*/ 272206 w 348846"/>
              <a:gd name="connsiteY3" fmla="*/ 63426 h 2087792"/>
              <a:gd name="connsiteX4" fmla="*/ 227278 w 348846"/>
              <a:gd name="connsiteY4" fmla="*/ 44927 h 2087792"/>
              <a:gd name="connsiteX5" fmla="*/ 182351 w 348846"/>
              <a:gd name="connsiteY5" fmla="*/ 29070 h 2087792"/>
              <a:gd name="connsiteX6" fmla="*/ 137424 w 348846"/>
              <a:gd name="connsiteY6" fmla="*/ 13214 h 2087792"/>
              <a:gd name="connsiteX7" fmla="*/ 100425 w 348846"/>
              <a:gd name="connsiteY7" fmla="*/ 2643 h 2087792"/>
              <a:gd name="connsiteX8" fmla="*/ 68712 w 348846"/>
              <a:gd name="connsiteY8" fmla="*/ 0 h 2087792"/>
              <a:gd name="connsiteX9" fmla="*/ 29070 w 348846"/>
              <a:gd name="connsiteY9" fmla="*/ 0 h 2087792"/>
              <a:gd name="connsiteX10" fmla="*/ 7928 w 348846"/>
              <a:gd name="connsiteY10" fmla="*/ 7928 h 2087792"/>
              <a:gd name="connsiteX11" fmla="*/ 0 w 348846"/>
              <a:gd name="connsiteY11" fmla="*/ 18499 h 2087792"/>
              <a:gd name="connsiteX12" fmla="*/ 2643 w 348846"/>
              <a:gd name="connsiteY12" fmla="*/ 39642 h 2087792"/>
              <a:gd name="connsiteX13" fmla="*/ 13214 w 348846"/>
              <a:gd name="connsiteY13" fmla="*/ 55498 h 2087792"/>
              <a:gd name="connsiteX14" fmla="*/ 34356 w 348846"/>
              <a:gd name="connsiteY14" fmla="*/ 81926 h 2087792"/>
              <a:gd name="connsiteX15" fmla="*/ 66069 w 348846"/>
              <a:gd name="connsiteY15" fmla="*/ 121568 h 2087792"/>
              <a:gd name="connsiteX16" fmla="*/ 89854 w 348846"/>
              <a:gd name="connsiteY16" fmla="*/ 150638 h 2087792"/>
              <a:gd name="connsiteX17" fmla="*/ 110996 w 348846"/>
              <a:gd name="connsiteY17" fmla="*/ 187637 h 2087792"/>
              <a:gd name="connsiteX18" fmla="*/ 124210 w 348846"/>
              <a:gd name="connsiteY18" fmla="*/ 214065 h 2087792"/>
              <a:gd name="connsiteX19" fmla="*/ 137424 w 348846"/>
              <a:gd name="connsiteY19" fmla="*/ 251063 h 2087792"/>
              <a:gd name="connsiteX20" fmla="*/ 145352 w 348846"/>
              <a:gd name="connsiteY20" fmla="*/ 290705 h 2087792"/>
              <a:gd name="connsiteX21" fmla="*/ 145352 w 348846"/>
              <a:gd name="connsiteY21" fmla="*/ 364703 h 2087792"/>
              <a:gd name="connsiteX22" fmla="*/ 137424 w 348846"/>
              <a:gd name="connsiteY22" fmla="*/ 713549 h 2087792"/>
              <a:gd name="connsiteX23" fmla="*/ 126853 w 348846"/>
              <a:gd name="connsiteY23" fmla="*/ 1170749 h 2087792"/>
              <a:gd name="connsiteX24" fmla="*/ 126853 w 348846"/>
              <a:gd name="connsiteY24" fmla="*/ 1279103 h 2087792"/>
              <a:gd name="connsiteX25" fmla="*/ 116282 w 348846"/>
              <a:gd name="connsiteY25" fmla="*/ 1371600 h 2087792"/>
              <a:gd name="connsiteX26" fmla="*/ 97782 w 348846"/>
              <a:gd name="connsiteY26" fmla="*/ 1474668 h 2087792"/>
              <a:gd name="connsiteX27" fmla="*/ 79283 w 348846"/>
              <a:gd name="connsiteY27" fmla="*/ 1559237 h 2087792"/>
              <a:gd name="connsiteX28" fmla="*/ 58141 w 348846"/>
              <a:gd name="connsiteY28" fmla="*/ 1627949 h 2087792"/>
              <a:gd name="connsiteX29" fmla="*/ 58141 w 348846"/>
              <a:gd name="connsiteY29" fmla="*/ 1678162 h 2087792"/>
              <a:gd name="connsiteX30" fmla="*/ 66069 w 348846"/>
              <a:gd name="connsiteY30" fmla="*/ 1781230 h 2087792"/>
              <a:gd name="connsiteX31" fmla="*/ 84569 w 348846"/>
              <a:gd name="connsiteY31" fmla="*/ 1921297 h 2087792"/>
              <a:gd name="connsiteX32" fmla="*/ 103068 w 348846"/>
              <a:gd name="connsiteY32" fmla="*/ 2003223 h 2087792"/>
              <a:gd name="connsiteX33" fmla="*/ 118925 w 348846"/>
              <a:gd name="connsiteY33" fmla="*/ 2037579 h 2087792"/>
              <a:gd name="connsiteX34" fmla="*/ 140067 w 348846"/>
              <a:gd name="connsiteY34" fmla="*/ 2066650 h 2087792"/>
              <a:gd name="connsiteX35" fmla="*/ 161209 w 348846"/>
              <a:gd name="connsiteY35" fmla="*/ 2085149 h 2087792"/>
              <a:gd name="connsiteX36" fmla="*/ 177066 w 348846"/>
              <a:gd name="connsiteY36" fmla="*/ 2087792 h 2087792"/>
              <a:gd name="connsiteX37" fmla="*/ 203493 w 348846"/>
              <a:gd name="connsiteY37" fmla="*/ 2074578 h 2087792"/>
              <a:gd name="connsiteX38" fmla="*/ 224636 w 348846"/>
              <a:gd name="connsiteY38" fmla="*/ 2056078 h 2087792"/>
              <a:gd name="connsiteX39" fmla="*/ 248421 w 348846"/>
              <a:gd name="connsiteY39" fmla="*/ 2024365 h 2087792"/>
              <a:gd name="connsiteX40" fmla="*/ 272206 w 348846"/>
              <a:gd name="connsiteY40" fmla="*/ 1982081 h 2087792"/>
              <a:gd name="connsiteX41" fmla="*/ 298633 w 348846"/>
              <a:gd name="connsiteY41" fmla="*/ 1918654 h 2087792"/>
              <a:gd name="connsiteX42" fmla="*/ 327704 w 348846"/>
              <a:gd name="connsiteY42" fmla="*/ 1781230 h 2087792"/>
              <a:gd name="connsiteX43" fmla="*/ 348846 w 348846"/>
              <a:gd name="connsiteY43" fmla="*/ 1342529 h 2087792"/>
              <a:gd name="connsiteX44" fmla="*/ 348846 w 348846"/>
              <a:gd name="connsiteY44" fmla="*/ 1099394 h 2087792"/>
              <a:gd name="connsiteX45" fmla="*/ 348846 w 348846"/>
              <a:gd name="connsiteY45" fmla="*/ 769047 h 2087792"/>
              <a:gd name="connsiteX46" fmla="*/ 348846 w 348846"/>
              <a:gd name="connsiteY46" fmla="*/ 462485 h 2087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48846" h="2087792">
                <a:moveTo>
                  <a:pt x="348846" y="462485"/>
                </a:moveTo>
                <a:lnTo>
                  <a:pt x="348846" y="240492"/>
                </a:lnTo>
                <a:lnTo>
                  <a:pt x="325061" y="84569"/>
                </a:lnTo>
                <a:lnTo>
                  <a:pt x="272206" y="63426"/>
                </a:lnTo>
                <a:lnTo>
                  <a:pt x="227278" y="44927"/>
                </a:lnTo>
                <a:lnTo>
                  <a:pt x="182351" y="29070"/>
                </a:lnTo>
                <a:lnTo>
                  <a:pt x="137424" y="13214"/>
                </a:lnTo>
                <a:lnTo>
                  <a:pt x="100425" y="2643"/>
                </a:lnTo>
                <a:lnTo>
                  <a:pt x="68712" y="0"/>
                </a:lnTo>
                <a:lnTo>
                  <a:pt x="29070" y="0"/>
                </a:lnTo>
                <a:lnTo>
                  <a:pt x="7928" y="7928"/>
                </a:lnTo>
                <a:lnTo>
                  <a:pt x="0" y="18499"/>
                </a:lnTo>
                <a:lnTo>
                  <a:pt x="2643" y="39642"/>
                </a:lnTo>
                <a:lnTo>
                  <a:pt x="13214" y="55498"/>
                </a:lnTo>
                <a:lnTo>
                  <a:pt x="34356" y="81926"/>
                </a:lnTo>
                <a:lnTo>
                  <a:pt x="66069" y="121568"/>
                </a:lnTo>
                <a:lnTo>
                  <a:pt x="89854" y="150638"/>
                </a:lnTo>
                <a:lnTo>
                  <a:pt x="110996" y="187637"/>
                </a:lnTo>
                <a:lnTo>
                  <a:pt x="124210" y="214065"/>
                </a:lnTo>
                <a:lnTo>
                  <a:pt x="137424" y="251063"/>
                </a:lnTo>
                <a:lnTo>
                  <a:pt x="145352" y="290705"/>
                </a:lnTo>
                <a:lnTo>
                  <a:pt x="145352" y="364703"/>
                </a:lnTo>
                <a:lnTo>
                  <a:pt x="137424" y="713549"/>
                </a:lnTo>
                <a:lnTo>
                  <a:pt x="126853" y="1170749"/>
                </a:lnTo>
                <a:lnTo>
                  <a:pt x="126853" y="1279103"/>
                </a:lnTo>
                <a:lnTo>
                  <a:pt x="116282" y="1371600"/>
                </a:lnTo>
                <a:lnTo>
                  <a:pt x="97782" y="1474668"/>
                </a:lnTo>
                <a:lnTo>
                  <a:pt x="79283" y="1559237"/>
                </a:lnTo>
                <a:lnTo>
                  <a:pt x="58141" y="1627949"/>
                </a:lnTo>
                <a:lnTo>
                  <a:pt x="58141" y="1678162"/>
                </a:lnTo>
                <a:lnTo>
                  <a:pt x="66069" y="1781230"/>
                </a:lnTo>
                <a:lnTo>
                  <a:pt x="84569" y="1921297"/>
                </a:lnTo>
                <a:lnTo>
                  <a:pt x="103068" y="2003223"/>
                </a:lnTo>
                <a:lnTo>
                  <a:pt x="118925" y="2037579"/>
                </a:lnTo>
                <a:lnTo>
                  <a:pt x="140067" y="2066650"/>
                </a:lnTo>
                <a:lnTo>
                  <a:pt x="161209" y="2085149"/>
                </a:lnTo>
                <a:lnTo>
                  <a:pt x="177066" y="2087792"/>
                </a:lnTo>
                <a:lnTo>
                  <a:pt x="203493" y="2074578"/>
                </a:lnTo>
                <a:lnTo>
                  <a:pt x="224636" y="2056078"/>
                </a:lnTo>
                <a:lnTo>
                  <a:pt x="248421" y="2024365"/>
                </a:lnTo>
                <a:lnTo>
                  <a:pt x="272206" y="1982081"/>
                </a:lnTo>
                <a:lnTo>
                  <a:pt x="298633" y="1918654"/>
                </a:lnTo>
                <a:lnTo>
                  <a:pt x="327704" y="1781230"/>
                </a:lnTo>
                <a:lnTo>
                  <a:pt x="348846" y="1342529"/>
                </a:lnTo>
                <a:lnTo>
                  <a:pt x="348846" y="1099394"/>
                </a:lnTo>
                <a:lnTo>
                  <a:pt x="348846" y="769047"/>
                </a:lnTo>
                <a:lnTo>
                  <a:pt x="348846" y="4624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75DEC252-C760-4984-8954-C958839CDB56}"/>
              </a:ext>
            </a:extLst>
          </p:cNvPr>
          <p:cNvSpPr/>
          <p:nvPr/>
        </p:nvSpPr>
        <p:spPr>
          <a:xfrm>
            <a:off x="3233738" y="1357313"/>
            <a:ext cx="1443037" cy="381000"/>
          </a:xfrm>
          <a:custGeom>
            <a:avLst/>
            <a:gdLst>
              <a:gd name="connsiteX0" fmla="*/ 402431 w 1443037"/>
              <a:gd name="connsiteY0" fmla="*/ 338137 h 381000"/>
              <a:gd name="connsiteX1" fmla="*/ 266700 w 1443037"/>
              <a:gd name="connsiteY1" fmla="*/ 354806 h 381000"/>
              <a:gd name="connsiteX2" fmla="*/ 28575 w 1443037"/>
              <a:gd name="connsiteY2" fmla="*/ 381000 h 381000"/>
              <a:gd name="connsiteX3" fmla="*/ 0 w 1443037"/>
              <a:gd name="connsiteY3" fmla="*/ 173831 h 381000"/>
              <a:gd name="connsiteX4" fmla="*/ 71437 w 1443037"/>
              <a:gd name="connsiteY4" fmla="*/ 197643 h 381000"/>
              <a:gd name="connsiteX5" fmla="*/ 135731 w 1443037"/>
              <a:gd name="connsiteY5" fmla="*/ 197643 h 381000"/>
              <a:gd name="connsiteX6" fmla="*/ 283368 w 1443037"/>
              <a:gd name="connsiteY6" fmla="*/ 183356 h 381000"/>
              <a:gd name="connsiteX7" fmla="*/ 528637 w 1443037"/>
              <a:gd name="connsiteY7" fmla="*/ 147637 h 381000"/>
              <a:gd name="connsiteX8" fmla="*/ 704850 w 1443037"/>
              <a:gd name="connsiteY8" fmla="*/ 119062 h 381000"/>
              <a:gd name="connsiteX9" fmla="*/ 842962 w 1443037"/>
              <a:gd name="connsiteY9" fmla="*/ 92868 h 381000"/>
              <a:gd name="connsiteX10" fmla="*/ 933450 w 1443037"/>
              <a:gd name="connsiteY10" fmla="*/ 73818 h 381000"/>
              <a:gd name="connsiteX11" fmla="*/ 1042987 w 1443037"/>
              <a:gd name="connsiteY11" fmla="*/ 45243 h 381000"/>
              <a:gd name="connsiteX12" fmla="*/ 1123950 w 1443037"/>
              <a:gd name="connsiteY12" fmla="*/ 21431 h 381000"/>
              <a:gd name="connsiteX13" fmla="*/ 1143000 w 1443037"/>
              <a:gd name="connsiteY13" fmla="*/ 9525 h 381000"/>
              <a:gd name="connsiteX14" fmla="*/ 1171575 w 1443037"/>
              <a:gd name="connsiteY14" fmla="*/ 0 h 381000"/>
              <a:gd name="connsiteX15" fmla="*/ 1216818 w 1443037"/>
              <a:gd name="connsiteY15" fmla="*/ 2381 h 381000"/>
              <a:gd name="connsiteX16" fmla="*/ 1269206 w 1443037"/>
              <a:gd name="connsiteY16" fmla="*/ 11906 h 381000"/>
              <a:gd name="connsiteX17" fmla="*/ 1326356 w 1443037"/>
              <a:gd name="connsiteY17" fmla="*/ 28575 h 381000"/>
              <a:gd name="connsiteX18" fmla="*/ 1381125 w 1443037"/>
              <a:gd name="connsiteY18" fmla="*/ 52387 h 381000"/>
              <a:gd name="connsiteX19" fmla="*/ 1407318 w 1443037"/>
              <a:gd name="connsiteY19" fmla="*/ 69056 h 381000"/>
              <a:gd name="connsiteX20" fmla="*/ 1428750 w 1443037"/>
              <a:gd name="connsiteY20" fmla="*/ 88106 h 381000"/>
              <a:gd name="connsiteX21" fmla="*/ 1440656 w 1443037"/>
              <a:gd name="connsiteY21" fmla="*/ 109537 h 381000"/>
              <a:gd name="connsiteX22" fmla="*/ 1443037 w 1443037"/>
              <a:gd name="connsiteY22" fmla="*/ 123825 h 381000"/>
              <a:gd name="connsiteX23" fmla="*/ 1443037 w 1443037"/>
              <a:gd name="connsiteY23" fmla="*/ 142875 h 381000"/>
              <a:gd name="connsiteX24" fmla="*/ 1435893 w 1443037"/>
              <a:gd name="connsiteY24" fmla="*/ 169068 h 381000"/>
              <a:gd name="connsiteX25" fmla="*/ 1426368 w 1443037"/>
              <a:gd name="connsiteY25" fmla="*/ 190500 h 381000"/>
              <a:gd name="connsiteX26" fmla="*/ 1409700 w 1443037"/>
              <a:gd name="connsiteY26" fmla="*/ 209550 h 381000"/>
              <a:gd name="connsiteX27" fmla="*/ 1381125 w 1443037"/>
              <a:gd name="connsiteY27" fmla="*/ 223837 h 381000"/>
              <a:gd name="connsiteX28" fmla="*/ 1331118 w 1443037"/>
              <a:gd name="connsiteY28" fmla="*/ 235743 h 381000"/>
              <a:gd name="connsiteX29" fmla="*/ 1281112 w 1443037"/>
              <a:gd name="connsiteY29" fmla="*/ 242887 h 381000"/>
              <a:gd name="connsiteX30" fmla="*/ 1200150 w 1443037"/>
              <a:gd name="connsiteY30" fmla="*/ 242887 h 381000"/>
              <a:gd name="connsiteX31" fmla="*/ 1081087 w 1443037"/>
              <a:gd name="connsiteY31" fmla="*/ 245268 h 381000"/>
              <a:gd name="connsiteX32" fmla="*/ 962025 w 1443037"/>
              <a:gd name="connsiteY32" fmla="*/ 252412 h 381000"/>
              <a:gd name="connsiteX33" fmla="*/ 842962 w 1443037"/>
              <a:gd name="connsiteY33" fmla="*/ 264318 h 381000"/>
              <a:gd name="connsiteX34" fmla="*/ 619125 w 1443037"/>
              <a:gd name="connsiteY34" fmla="*/ 309562 h 381000"/>
              <a:gd name="connsiteX35" fmla="*/ 402431 w 1443037"/>
              <a:gd name="connsiteY35" fmla="*/ 33813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443037" h="381000">
                <a:moveTo>
                  <a:pt x="402431" y="338137"/>
                </a:moveTo>
                <a:lnTo>
                  <a:pt x="266700" y="354806"/>
                </a:lnTo>
                <a:lnTo>
                  <a:pt x="28575" y="381000"/>
                </a:lnTo>
                <a:lnTo>
                  <a:pt x="0" y="173831"/>
                </a:lnTo>
                <a:lnTo>
                  <a:pt x="71437" y="197643"/>
                </a:lnTo>
                <a:lnTo>
                  <a:pt x="135731" y="197643"/>
                </a:lnTo>
                <a:lnTo>
                  <a:pt x="283368" y="183356"/>
                </a:lnTo>
                <a:lnTo>
                  <a:pt x="528637" y="147637"/>
                </a:lnTo>
                <a:lnTo>
                  <a:pt x="704850" y="119062"/>
                </a:lnTo>
                <a:lnTo>
                  <a:pt x="842962" y="92868"/>
                </a:lnTo>
                <a:lnTo>
                  <a:pt x="933450" y="73818"/>
                </a:lnTo>
                <a:lnTo>
                  <a:pt x="1042987" y="45243"/>
                </a:lnTo>
                <a:lnTo>
                  <a:pt x="1123950" y="21431"/>
                </a:lnTo>
                <a:lnTo>
                  <a:pt x="1143000" y="9525"/>
                </a:lnTo>
                <a:lnTo>
                  <a:pt x="1171575" y="0"/>
                </a:lnTo>
                <a:lnTo>
                  <a:pt x="1216818" y="2381"/>
                </a:lnTo>
                <a:lnTo>
                  <a:pt x="1269206" y="11906"/>
                </a:lnTo>
                <a:lnTo>
                  <a:pt x="1326356" y="28575"/>
                </a:lnTo>
                <a:lnTo>
                  <a:pt x="1381125" y="52387"/>
                </a:lnTo>
                <a:lnTo>
                  <a:pt x="1407318" y="69056"/>
                </a:lnTo>
                <a:lnTo>
                  <a:pt x="1428750" y="88106"/>
                </a:lnTo>
                <a:lnTo>
                  <a:pt x="1440656" y="109537"/>
                </a:lnTo>
                <a:lnTo>
                  <a:pt x="1443037" y="123825"/>
                </a:lnTo>
                <a:lnTo>
                  <a:pt x="1443037" y="142875"/>
                </a:lnTo>
                <a:lnTo>
                  <a:pt x="1435893" y="169068"/>
                </a:lnTo>
                <a:lnTo>
                  <a:pt x="1426368" y="190500"/>
                </a:lnTo>
                <a:lnTo>
                  <a:pt x="1409700" y="209550"/>
                </a:lnTo>
                <a:lnTo>
                  <a:pt x="1381125" y="223837"/>
                </a:lnTo>
                <a:lnTo>
                  <a:pt x="1331118" y="235743"/>
                </a:lnTo>
                <a:lnTo>
                  <a:pt x="1281112" y="242887"/>
                </a:lnTo>
                <a:lnTo>
                  <a:pt x="1200150" y="242887"/>
                </a:lnTo>
                <a:lnTo>
                  <a:pt x="1081087" y="245268"/>
                </a:lnTo>
                <a:lnTo>
                  <a:pt x="962025" y="252412"/>
                </a:lnTo>
                <a:lnTo>
                  <a:pt x="842962" y="264318"/>
                </a:lnTo>
                <a:lnTo>
                  <a:pt x="619125" y="309562"/>
                </a:lnTo>
                <a:lnTo>
                  <a:pt x="402431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78047C6C-5899-4026-A618-045725EDF182}"/>
              </a:ext>
            </a:extLst>
          </p:cNvPr>
          <p:cNvSpPr/>
          <p:nvPr/>
        </p:nvSpPr>
        <p:spPr>
          <a:xfrm>
            <a:off x="3792538" y="1570038"/>
            <a:ext cx="331787" cy="565150"/>
          </a:xfrm>
          <a:custGeom>
            <a:avLst/>
            <a:gdLst>
              <a:gd name="connsiteX0" fmla="*/ 35719 w 330994"/>
              <a:gd name="connsiteY0" fmla="*/ 321469 h 566737"/>
              <a:gd name="connsiteX1" fmla="*/ 47625 w 330994"/>
              <a:gd name="connsiteY1" fmla="*/ 228600 h 566737"/>
              <a:gd name="connsiteX2" fmla="*/ 54769 w 330994"/>
              <a:gd name="connsiteY2" fmla="*/ 154781 h 566737"/>
              <a:gd name="connsiteX3" fmla="*/ 59532 w 330994"/>
              <a:gd name="connsiteY3" fmla="*/ 33337 h 566737"/>
              <a:gd name="connsiteX4" fmla="*/ 285750 w 330994"/>
              <a:gd name="connsiteY4" fmla="*/ 0 h 566737"/>
              <a:gd name="connsiteX5" fmla="*/ 311944 w 330994"/>
              <a:gd name="connsiteY5" fmla="*/ 64294 h 566737"/>
              <a:gd name="connsiteX6" fmla="*/ 323850 w 330994"/>
              <a:gd name="connsiteY6" fmla="*/ 92869 h 566737"/>
              <a:gd name="connsiteX7" fmla="*/ 330994 w 330994"/>
              <a:gd name="connsiteY7" fmla="*/ 116681 h 566737"/>
              <a:gd name="connsiteX8" fmla="*/ 330994 w 330994"/>
              <a:gd name="connsiteY8" fmla="*/ 128587 h 566737"/>
              <a:gd name="connsiteX9" fmla="*/ 316707 w 330994"/>
              <a:gd name="connsiteY9" fmla="*/ 147637 h 566737"/>
              <a:gd name="connsiteX10" fmla="*/ 297657 w 330994"/>
              <a:gd name="connsiteY10" fmla="*/ 171450 h 566737"/>
              <a:gd name="connsiteX11" fmla="*/ 273844 w 330994"/>
              <a:gd name="connsiteY11" fmla="*/ 207169 h 566737"/>
              <a:gd name="connsiteX12" fmla="*/ 245269 w 330994"/>
              <a:gd name="connsiteY12" fmla="*/ 261937 h 566737"/>
              <a:gd name="connsiteX13" fmla="*/ 219075 w 330994"/>
              <a:gd name="connsiteY13" fmla="*/ 338137 h 566737"/>
              <a:gd name="connsiteX14" fmla="*/ 192882 w 330994"/>
              <a:gd name="connsiteY14" fmla="*/ 426244 h 566737"/>
              <a:gd name="connsiteX15" fmla="*/ 159544 w 330994"/>
              <a:gd name="connsiteY15" fmla="*/ 540544 h 566737"/>
              <a:gd name="connsiteX16" fmla="*/ 0 w 330994"/>
              <a:gd name="connsiteY16" fmla="*/ 566737 h 566737"/>
              <a:gd name="connsiteX17" fmla="*/ 21432 w 330994"/>
              <a:gd name="connsiteY17" fmla="*/ 421481 h 566737"/>
              <a:gd name="connsiteX18" fmla="*/ 35719 w 330994"/>
              <a:gd name="connsiteY18" fmla="*/ 321469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30994" h="566737">
                <a:moveTo>
                  <a:pt x="35719" y="321469"/>
                </a:moveTo>
                <a:lnTo>
                  <a:pt x="47625" y="228600"/>
                </a:lnTo>
                <a:lnTo>
                  <a:pt x="54769" y="154781"/>
                </a:lnTo>
                <a:lnTo>
                  <a:pt x="59532" y="33337"/>
                </a:lnTo>
                <a:lnTo>
                  <a:pt x="285750" y="0"/>
                </a:lnTo>
                <a:lnTo>
                  <a:pt x="311944" y="64294"/>
                </a:lnTo>
                <a:lnTo>
                  <a:pt x="323850" y="92869"/>
                </a:lnTo>
                <a:lnTo>
                  <a:pt x="330994" y="116681"/>
                </a:lnTo>
                <a:lnTo>
                  <a:pt x="330994" y="128587"/>
                </a:lnTo>
                <a:lnTo>
                  <a:pt x="316707" y="147637"/>
                </a:lnTo>
                <a:lnTo>
                  <a:pt x="297657" y="171450"/>
                </a:lnTo>
                <a:lnTo>
                  <a:pt x="273844" y="207169"/>
                </a:lnTo>
                <a:lnTo>
                  <a:pt x="245269" y="261937"/>
                </a:lnTo>
                <a:lnTo>
                  <a:pt x="219075" y="338137"/>
                </a:lnTo>
                <a:lnTo>
                  <a:pt x="192882" y="426244"/>
                </a:lnTo>
                <a:lnTo>
                  <a:pt x="159544" y="540544"/>
                </a:lnTo>
                <a:lnTo>
                  <a:pt x="0" y="566737"/>
                </a:lnTo>
                <a:lnTo>
                  <a:pt x="21432" y="421481"/>
                </a:lnTo>
                <a:lnTo>
                  <a:pt x="35719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FE941F9C-4493-4CA5-9824-C669AFF1F2DF}"/>
              </a:ext>
            </a:extLst>
          </p:cNvPr>
          <p:cNvSpPr/>
          <p:nvPr/>
        </p:nvSpPr>
        <p:spPr>
          <a:xfrm>
            <a:off x="3267075" y="1933575"/>
            <a:ext cx="1490663" cy="862013"/>
          </a:xfrm>
          <a:custGeom>
            <a:avLst/>
            <a:gdLst>
              <a:gd name="connsiteX0" fmla="*/ 388144 w 1490663"/>
              <a:gd name="connsiteY0" fmla="*/ 140494 h 862013"/>
              <a:gd name="connsiteX1" fmla="*/ 288131 w 1490663"/>
              <a:gd name="connsiteY1" fmla="*/ 159544 h 862013"/>
              <a:gd name="connsiteX2" fmla="*/ 226219 w 1490663"/>
              <a:gd name="connsiteY2" fmla="*/ 166688 h 862013"/>
              <a:gd name="connsiteX3" fmla="*/ 123825 w 1490663"/>
              <a:gd name="connsiteY3" fmla="*/ 176213 h 862013"/>
              <a:gd name="connsiteX4" fmla="*/ 0 w 1490663"/>
              <a:gd name="connsiteY4" fmla="*/ 180975 h 862013"/>
              <a:gd name="connsiteX5" fmla="*/ 0 w 1490663"/>
              <a:gd name="connsiteY5" fmla="*/ 338138 h 862013"/>
              <a:gd name="connsiteX6" fmla="*/ 166688 w 1490663"/>
              <a:gd name="connsiteY6" fmla="*/ 323850 h 862013"/>
              <a:gd name="connsiteX7" fmla="*/ 304800 w 1490663"/>
              <a:gd name="connsiteY7" fmla="*/ 307181 h 862013"/>
              <a:gd name="connsiteX8" fmla="*/ 459581 w 1490663"/>
              <a:gd name="connsiteY8" fmla="*/ 283369 h 862013"/>
              <a:gd name="connsiteX9" fmla="*/ 619125 w 1490663"/>
              <a:gd name="connsiteY9" fmla="*/ 252413 h 862013"/>
              <a:gd name="connsiteX10" fmla="*/ 735806 w 1490663"/>
              <a:gd name="connsiteY10" fmla="*/ 233363 h 862013"/>
              <a:gd name="connsiteX11" fmla="*/ 807244 w 1490663"/>
              <a:gd name="connsiteY11" fmla="*/ 221456 h 862013"/>
              <a:gd name="connsiteX12" fmla="*/ 885825 w 1490663"/>
              <a:gd name="connsiteY12" fmla="*/ 211931 h 862013"/>
              <a:gd name="connsiteX13" fmla="*/ 966788 w 1490663"/>
              <a:gd name="connsiteY13" fmla="*/ 204788 h 862013"/>
              <a:gd name="connsiteX14" fmla="*/ 1050131 w 1490663"/>
              <a:gd name="connsiteY14" fmla="*/ 202406 h 862013"/>
              <a:gd name="connsiteX15" fmla="*/ 1066800 w 1490663"/>
              <a:gd name="connsiteY15" fmla="*/ 202406 h 862013"/>
              <a:gd name="connsiteX16" fmla="*/ 1085850 w 1490663"/>
              <a:gd name="connsiteY16" fmla="*/ 207169 h 862013"/>
              <a:gd name="connsiteX17" fmla="*/ 1100138 w 1490663"/>
              <a:gd name="connsiteY17" fmla="*/ 211931 h 862013"/>
              <a:gd name="connsiteX18" fmla="*/ 1109663 w 1490663"/>
              <a:gd name="connsiteY18" fmla="*/ 221456 h 862013"/>
              <a:gd name="connsiteX19" fmla="*/ 1116806 w 1490663"/>
              <a:gd name="connsiteY19" fmla="*/ 235744 h 862013"/>
              <a:gd name="connsiteX20" fmla="*/ 1119188 w 1490663"/>
              <a:gd name="connsiteY20" fmla="*/ 257175 h 862013"/>
              <a:gd name="connsiteX21" fmla="*/ 1119188 w 1490663"/>
              <a:gd name="connsiteY21" fmla="*/ 285750 h 862013"/>
              <a:gd name="connsiteX22" fmla="*/ 1090613 w 1490663"/>
              <a:gd name="connsiteY22" fmla="*/ 466725 h 862013"/>
              <a:gd name="connsiteX23" fmla="*/ 1071563 w 1490663"/>
              <a:gd name="connsiteY23" fmla="*/ 588169 h 862013"/>
              <a:gd name="connsiteX24" fmla="*/ 1019175 w 1490663"/>
              <a:gd name="connsiteY24" fmla="*/ 678656 h 862013"/>
              <a:gd name="connsiteX25" fmla="*/ 1012031 w 1490663"/>
              <a:gd name="connsiteY25" fmla="*/ 731044 h 862013"/>
              <a:gd name="connsiteX26" fmla="*/ 1016794 w 1490663"/>
              <a:gd name="connsiteY26" fmla="*/ 764381 h 862013"/>
              <a:gd name="connsiteX27" fmla="*/ 1028700 w 1490663"/>
              <a:gd name="connsiteY27" fmla="*/ 804863 h 862013"/>
              <a:gd name="connsiteX28" fmla="*/ 1040606 w 1490663"/>
              <a:gd name="connsiteY28" fmla="*/ 823913 h 862013"/>
              <a:gd name="connsiteX29" fmla="*/ 1050131 w 1490663"/>
              <a:gd name="connsiteY29" fmla="*/ 835819 h 862013"/>
              <a:gd name="connsiteX30" fmla="*/ 1066800 w 1490663"/>
              <a:gd name="connsiteY30" fmla="*/ 845344 h 862013"/>
              <a:gd name="connsiteX31" fmla="*/ 1088231 w 1490663"/>
              <a:gd name="connsiteY31" fmla="*/ 850106 h 862013"/>
              <a:gd name="connsiteX32" fmla="*/ 1102519 w 1490663"/>
              <a:gd name="connsiteY32" fmla="*/ 852488 h 862013"/>
              <a:gd name="connsiteX33" fmla="*/ 1121569 w 1490663"/>
              <a:gd name="connsiteY33" fmla="*/ 859631 h 862013"/>
              <a:gd name="connsiteX34" fmla="*/ 1147763 w 1490663"/>
              <a:gd name="connsiteY34" fmla="*/ 862013 h 862013"/>
              <a:gd name="connsiteX35" fmla="*/ 1169194 w 1490663"/>
              <a:gd name="connsiteY35" fmla="*/ 857250 h 862013"/>
              <a:gd name="connsiteX36" fmla="*/ 1185863 w 1490663"/>
              <a:gd name="connsiteY36" fmla="*/ 842963 h 862013"/>
              <a:gd name="connsiteX37" fmla="*/ 1204913 w 1490663"/>
              <a:gd name="connsiteY37" fmla="*/ 814388 h 862013"/>
              <a:gd name="connsiteX38" fmla="*/ 1228725 w 1490663"/>
              <a:gd name="connsiteY38" fmla="*/ 759619 h 862013"/>
              <a:gd name="connsiteX39" fmla="*/ 1290638 w 1490663"/>
              <a:gd name="connsiteY39" fmla="*/ 604838 h 862013"/>
              <a:gd name="connsiteX40" fmla="*/ 1397794 w 1490663"/>
              <a:gd name="connsiteY40" fmla="*/ 345281 h 862013"/>
              <a:gd name="connsiteX41" fmla="*/ 1404938 w 1490663"/>
              <a:gd name="connsiteY41" fmla="*/ 323850 h 862013"/>
              <a:gd name="connsiteX42" fmla="*/ 1414463 w 1490663"/>
              <a:gd name="connsiteY42" fmla="*/ 311944 h 862013"/>
              <a:gd name="connsiteX43" fmla="*/ 1431131 w 1490663"/>
              <a:gd name="connsiteY43" fmla="*/ 304800 h 862013"/>
              <a:gd name="connsiteX44" fmla="*/ 1457325 w 1490663"/>
              <a:gd name="connsiteY44" fmla="*/ 290513 h 862013"/>
              <a:gd name="connsiteX45" fmla="*/ 1478756 w 1490663"/>
              <a:gd name="connsiteY45" fmla="*/ 273844 h 862013"/>
              <a:gd name="connsiteX46" fmla="*/ 1488281 w 1490663"/>
              <a:gd name="connsiteY46" fmla="*/ 257175 h 862013"/>
              <a:gd name="connsiteX47" fmla="*/ 1490663 w 1490663"/>
              <a:gd name="connsiteY47" fmla="*/ 238125 h 862013"/>
              <a:gd name="connsiteX48" fmla="*/ 1488281 w 1490663"/>
              <a:gd name="connsiteY48" fmla="*/ 219075 h 862013"/>
              <a:gd name="connsiteX49" fmla="*/ 1481138 w 1490663"/>
              <a:gd name="connsiteY49" fmla="*/ 204788 h 862013"/>
              <a:gd name="connsiteX50" fmla="*/ 1457325 w 1490663"/>
              <a:gd name="connsiteY50" fmla="*/ 180975 h 862013"/>
              <a:gd name="connsiteX51" fmla="*/ 1362075 w 1490663"/>
              <a:gd name="connsiteY51" fmla="*/ 102394 h 862013"/>
              <a:gd name="connsiteX52" fmla="*/ 1269206 w 1490663"/>
              <a:gd name="connsiteY52" fmla="*/ 38100 h 862013"/>
              <a:gd name="connsiteX53" fmla="*/ 1228725 w 1490663"/>
              <a:gd name="connsiteY53" fmla="*/ 9525 h 862013"/>
              <a:gd name="connsiteX54" fmla="*/ 1209675 w 1490663"/>
              <a:gd name="connsiteY54" fmla="*/ 0 h 862013"/>
              <a:gd name="connsiteX55" fmla="*/ 1147763 w 1490663"/>
              <a:gd name="connsiteY55" fmla="*/ 14288 h 862013"/>
              <a:gd name="connsiteX56" fmla="*/ 990600 w 1490663"/>
              <a:gd name="connsiteY56" fmla="*/ 42863 h 862013"/>
              <a:gd name="connsiteX57" fmla="*/ 876300 w 1490663"/>
              <a:gd name="connsiteY57" fmla="*/ 59531 h 862013"/>
              <a:gd name="connsiteX58" fmla="*/ 785813 w 1490663"/>
              <a:gd name="connsiteY58" fmla="*/ 66675 h 862013"/>
              <a:gd name="connsiteX59" fmla="*/ 700088 w 1490663"/>
              <a:gd name="connsiteY59" fmla="*/ 69056 h 862013"/>
              <a:gd name="connsiteX60" fmla="*/ 554831 w 1490663"/>
              <a:gd name="connsiteY60" fmla="*/ 107156 h 862013"/>
              <a:gd name="connsiteX61" fmla="*/ 388144 w 1490663"/>
              <a:gd name="connsiteY61" fmla="*/ 140494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0663" h="862013">
                <a:moveTo>
                  <a:pt x="388144" y="140494"/>
                </a:moveTo>
                <a:lnTo>
                  <a:pt x="288131" y="159544"/>
                </a:lnTo>
                <a:lnTo>
                  <a:pt x="226219" y="166688"/>
                </a:lnTo>
                <a:lnTo>
                  <a:pt x="123825" y="176213"/>
                </a:lnTo>
                <a:lnTo>
                  <a:pt x="0" y="180975"/>
                </a:lnTo>
                <a:lnTo>
                  <a:pt x="0" y="338138"/>
                </a:lnTo>
                <a:lnTo>
                  <a:pt x="166688" y="323850"/>
                </a:lnTo>
                <a:lnTo>
                  <a:pt x="304800" y="307181"/>
                </a:lnTo>
                <a:lnTo>
                  <a:pt x="459581" y="283369"/>
                </a:lnTo>
                <a:lnTo>
                  <a:pt x="619125" y="252413"/>
                </a:lnTo>
                <a:lnTo>
                  <a:pt x="735806" y="233363"/>
                </a:lnTo>
                <a:lnTo>
                  <a:pt x="807244" y="221456"/>
                </a:lnTo>
                <a:lnTo>
                  <a:pt x="885825" y="211931"/>
                </a:lnTo>
                <a:lnTo>
                  <a:pt x="966788" y="204788"/>
                </a:lnTo>
                <a:lnTo>
                  <a:pt x="1050131" y="202406"/>
                </a:lnTo>
                <a:lnTo>
                  <a:pt x="1066800" y="202406"/>
                </a:lnTo>
                <a:lnTo>
                  <a:pt x="1085850" y="207169"/>
                </a:lnTo>
                <a:lnTo>
                  <a:pt x="1100138" y="211931"/>
                </a:lnTo>
                <a:lnTo>
                  <a:pt x="1109663" y="221456"/>
                </a:lnTo>
                <a:lnTo>
                  <a:pt x="1116806" y="235744"/>
                </a:lnTo>
                <a:lnTo>
                  <a:pt x="1119188" y="257175"/>
                </a:lnTo>
                <a:lnTo>
                  <a:pt x="1119188" y="285750"/>
                </a:lnTo>
                <a:lnTo>
                  <a:pt x="1090613" y="466725"/>
                </a:lnTo>
                <a:lnTo>
                  <a:pt x="1071563" y="588169"/>
                </a:lnTo>
                <a:lnTo>
                  <a:pt x="1019175" y="678656"/>
                </a:lnTo>
                <a:lnTo>
                  <a:pt x="1012031" y="731044"/>
                </a:lnTo>
                <a:lnTo>
                  <a:pt x="1016794" y="764381"/>
                </a:lnTo>
                <a:lnTo>
                  <a:pt x="1028700" y="804863"/>
                </a:lnTo>
                <a:lnTo>
                  <a:pt x="1040606" y="823913"/>
                </a:lnTo>
                <a:lnTo>
                  <a:pt x="1050131" y="835819"/>
                </a:lnTo>
                <a:lnTo>
                  <a:pt x="1066800" y="845344"/>
                </a:lnTo>
                <a:lnTo>
                  <a:pt x="1088231" y="850106"/>
                </a:lnTo>
                <a:lnTo>
                  <a:pt x="1102519" y="852488"/>
                </a:lnTo>
                <a:lnTo>
                  <a:pt x="1121569" y="859631"/>
                </a:lnTo>
                <a:lnTo>
                  <a:pt x="1147763" y="862013"/>
                </a:lnTo>
                <a:lnTo>
                  <a:pt x="1169194" y="857250"/>
                </a:lnTo>
                <a:lnTo>
                  <a:pt x="1185863" y="842963"/>
                </a:lnTo>
                <a:lnTo>
                  <a:pt x="1204913" y="814388"/>
                </a:lnTo>
                <a:lnTo>
                  <a:pt x="1228725" y="759619"/>
                </a:lnTo>
                <a:lnTo>
                  <a:pt x="1290638" y="604838"/>
                </a:lnTo>
                <a:lnTo>
                  <a:pt x="1397794" y="345281"/>
                </a:lnTo>
                <a:lnTo>
                  <a:pt x="1404938" y="323850"/>
                </a:lnTo>
                <a:lnTo>
                  <a:pt x="1414463" y="311944"/>
                </a:lnTo>
                <a:lnTo>
                  <a:pt x="1431131" y="304800"/>
                </a:lnTo>
                <a:lnTo>
                  <a:pt x="1457325" y="290513"/>
                </a:lnTo>
                <a:lnTo>
                  <a:pt x="1478756" y="273844"/>
                </a:lnTo>
                <a:lnTo>
                  <a:pt x="1488281" y="257175"/>
                </a:lnTo>
                <a:lnTo>
                  <a:pt x="1490663" y="238125"/>
                </a:lnTo>
                <a:lnTo>
                  <a:pt x="1488281" y="219075"/>
                </a:lnTo>
                <a:lnTo>
                  <a:pt x="1481138" y="204788"/>
                </a:lnTo>
                <a:lnTo>
                  <a:pt x="1457325" y="180975"/>
                </a:lnTo>
                <a:lnTo>
                  <a:pt x="1362075" y="102394"/>
                </a:lnTo>
                <a:lnTo>
                  <a:pt x="1269206" y="38100"/>
                </a:lnTo>
                <a:lnTo>
                  <a:pt x="1228725" y="9525"/>
                </a:lnTo>
                <a:lnTo>
                  <a:pt x="1209675" y="0"/>
                </a:lnTo>
                <a:lnTo>
                  <a:pt x="1147763" y="14288"/>
                </a:lnTo>
                <a:lnTo>
                  <a:pt x="990600" y="42863"/>
                </a:lnTo>
                <a:lnTo>
                  <a:pt x="876300" y="59531"/>
                </a:lnTo>
                <a:lnTo>
                  <a:pt x="785813" y="66675"/>
                </a:lnTo>
                <a:lnTo>
                  <a:pt x="700088" y="69056"/>
                </a:lnTo>
                <a:lnTo>
                  <a:pt x="554831" y="107156"/>
                </a:lnTo>
                <a:lnTo>
                  <a:pt x="388144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C7A3E503-6ECC-4084-BF49-AA9E5B9CE5B6}"/>
              </a:ext>
            </a:extLst>
          </p:cNvPr>
          <p:cNvSpPr/>
          <p:nvPr/>
        </p:nvSpPr>
        <p:spPr>
          <a:xfrm>
            <a:off x="3257550" y="2484438"/>
            <a:ext cx="1141413" cy="352425"/>
          </a:xfrm>
          <a:custGeom>
            <a:avLst/>
            <a:gdLst>
              <a:gd name="connsiteX0" fmla="*/ 592931 w 1140619"/>
              <a:gd name="connsiteY0" fmla="*/ 83344 h 352425"/>
              <a:gd name="connsiteX1" fmla="*/ 283369 w 1140619"/>
              <a:gd name="connsiteY1" fmla="*/ 130969 h 352425"/>
              <a:gd name="connsiteX2" fmla="*/ 0 w 1140619"/>
              <a:gd name="connsiteY2" fmla="*/ 176212 h 352425"/>
              <a:gd name="connsiteX3" fmla="*/ 7144 w 1140619"/>
              <a:gd name="connsiteY3" fmla="*/ 352425 h 352425"/>
              <a:gd name="connsiteX4" fmla="*/ 195263 w 1140619"/>
              <a:gd name="connsiteY4" fmla="*/ 314325 h 352425"/>
              <a:gd name="connsiteX5" fmla="*/ 352425 w 1140619"/>
              <a:gd name="connsiteY5" fmla="*/ 280987 h 352425"/>
              <a:gd name="connsiteX6" fmla="*/ 507206 w 1140619"/>
              <a:gd name="connsiteY6" fmla="*/ 245269 h 352425"/>
              <a:gd name="connsiteX7" fmla="*/ 762000 w 1140619"/>
              <a:gd name="connsiteY7" fmla="*/ 207169 h 352425"/>
              <a:gd name="connsiteX8" fmla="*/ 888206 w 1140619"/>
              <a:gd name="connsiteY8" fmla="*/ 173831 h 352425"/>
              <a:gd name="connsiteX9" fmla="*/ 1038225 w 1140619"/>
              <a:gd name="connsiteY9" fmla="*/ 140494 h 352425"/>
              <a:gd name="connsiteX10" fmla="*/ 1140619 w 1140619"/>
              <a:gd name="connsiteY10" fmla="*/ 128587 h 352425"/>
              <a:gd name="connsiteX11" fmla="*/ 1133475 w 1140619"/>
              <a:gd name="connsiteY11" fmla="*/ 0 h 352425"/>
              <a:gd name="connsiteX12" fmla="*/ 995363 w 1140619"/>
              <a:gd name="connsiteY12" fmla="*/ 23812 h 352425"/>
              <a:gd name="connsiteX13" fmla="*/ 592931 w 1140619"/>
              <a:gd name="connsiteY13" fmla="*/ 83344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40619" h="352425">
                <a:moveTo>
                  <a:pt x="592931" y="83344"/>
                </a:moveTo>
                <a:lnTo>
                  <a:pt x="283369" y="130969"/>
                </a:lnTo>
                <a:lnTo>
                  <a:pt x="0" y="176212"/>
                </a:lnTo>
                <a:lnTo>
                  <a:pt x="7144" y="352425"/>
                </a:lnTo>
                <a:lnTo>
                  <a:pt x="195263" y="314325"/>
                </a:lnTo>
                <a:lnTo>
                  <a:pt x="352425" y="280987"/>
                </a:lnTo>
                <a:lnTo>
                  <a:pt x="507206" y="245269"/>
                </a:lnTo>
                <a:lnTo>
                  <a:pt x="762000" y="207169"/>
                </a:lnTo>
                <a:lnTo>
                  <a:pt x="888206" y="173831"/>
                </a:lnTo>
                <a:lnTo>
                  <a:pt x="1038225" y="140494"/>
                </a:lnTo>
                <a:lnTo>
                  <a:pt x="1140619" y="128587"/>
                </a:lnTo>
                <a:lnTo>
                  <a:pt x="1133475" y="0"/>
                </a:lnTo>
                <a:lnTo>
                  <a:pt x="995363" y="23812"/>
                </a:lnTo>
                <a:lnTo>
                  <a:pt x="592931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632CC18F-99AC-45FB-8ACB-0CF085973961}"/>
              </a:ext>
            </a:extLst>
          </p:cNvPr>
          <p:cNvSpPr/>
          <p:nvPr/>
        </p:nvSpPr>
        <p:spPr>
          <a:xfrm>
            <a:off x="3695700" y="2647950"/>
            <a:ext cx="392113" cy="563563"/>
          </a:xfrm>
          <a:custGeom>
            <a:avLst/>
            <a:gdLst>
              <a:gd name="connsiteX0" fmla="*/ 66675 w 392906"/>
              <a:gd name="connsiteY0" fmla="*/ 342900 h 564356"/>
              <a:gd name="connsiteX1" fmla="*/ 85725 w 392906"/>
              <a:gd name="connsiteY1" fmla="*/ 221456 h 564356"/>
              <a:gd name="connsiteX2" fmla="*/ 88106 w 392906"/>
              <a:gd name="connsiteY2" fmla="*/ 200025 h 564356"/>
              <a:gd name="connsiteX3" fmla="*/ 88106 w 392906"/>
              <a:gd name="connsiteY3" fmla="*/ 183356 h 564356"/>
              <a:gd name="connsiteX4" fmla="*/ 85725 w 392906"/>
              <a:gd name="connsiteY4" fmla="*/ 166688 h 564356"/>
              <a:gd name="connsiteX5" fmla="*/ 80963 w 392906"/>
              <a:gd name="connsiteY5" fmla="*/ 147638 h 564356"/>
              <a:gd name="connsiteX6" fmla="*/ 69056 w 392906"/>
              <a:gd name="connsiteY6" fmla="*/ 121444 h 564356"/>
              <a:gd name="connsiteX7" fmla="*/ 54769 w 392906"/>
              <a:gd name="connsiteY7" fmla="*/ 97631 h 564356"/>
              <a:gd name="connsiteX8" fmla="*/ 0 w 392906"/>
              <a:gd name="connsiteY8" fmla="*/ 30956 h 564356"/>
              <a:gd name="connsiteX9" fmla="*/ 285750 w 392906"/>
              <a:gd name="connsiteY9" fmla="*/ 0 h 564356"/>
              <a:gd name="connsiteX10" fmla="*/ 342900 w 392906"/>
              <a:gd name="connsiteY10" fmla="*/ 71438 h 564356"/>
              <a:gd name="connsiteX11" fmla="*/ 373856 w 392906"/>
              <a:gd name="connsiteY11" fmla="*/ 107156 h 564356"/>
              <a:gd name="connsiteX12" fmla="*/ 385763 w 392906"/>
              <a:gd name="connsiteY12" fmla="*/ 121444 h 564356"/>
              <a:gd name="connsiteX13" fmla="*/ 392906 w 392906"/>
              <a:gd name="connsiteY13" fmla="*/ 135731 h 564356"/>
              <a:gd name="connsiteX14" fmla="*/ 392906 w 392906"/>
              <a:gd name="connsiteY14" fmla="*/ 164306 h 564356"/>
              <a:gd name="connsiteX15" fmla="*/ 385763 w 392906"/>
              <a:gd name="connsiteY15" fmla="*/ 185738 h 564356"/>
              <a:gd name="connsiteX16" fmla="*/ 369094 w 392906"/>
              <a:gd name="connsiteY16" fmla="*/ 204788 h 564356"/>
              <a:gd name="connsiteX17" fmla="*/ 338138 w 392906"/>
              <a:gd name="connsiteY17" fmla="*/ 221456 h 564356"/>
              <a:gd name="connsiteX18" fmla="*/ 326231 w 392906"/>
              <a:gd name="connsiteY18" fmla="*/ 250031 h 564356"/>
              <a:gd name="connsiteX19" fmla="*/ 240506 w 392906"/>
              <a:gd name="connsiteY19" fmla="*/ 540544 h 564356"/>
              <a:gd name="connsiteX20" fmla="*/ 35719 w 392906"/>
              <a:gd name="connsiteY20" fmla="*/ 564356 h 564356"/>
              <a:gd name="connsiteX21" fmla="*/ 47625 w 392906"/>
              <a:gd name="connsiteY21" fmla="*/ 461963 h 564356"/>
              <a:gd name="connsiteX22" fmla="*/ 66675 w 392906"/>
              <a:gd name="connsiteY22" fmla="*/ 342900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92906" h="564356">
                <a:moveTo>
                  <a:pt x="66675" y="342900"/>
                </a:moveTo>
                <a:lnTo>
                  <a:pt x="85725" y="221456"/>
                </a:lnTo>
                <a:lnTo>
                  <a:pt x="88106" y="200025"/>
                </a:lnTo>
                <a:lnTo>
                  <a:pt x="88106" y="183356"/>
                </a:lnTo>
                <a:lnTo>
                  <a:pt x="85725" y="166688"/>
                </a:lnTo>
                <a:lnTo>
                  <a:pt x="80963" y="147638"/>
                </a:lnTo>
                <a:lnTo>
                  <a:pt x="69056" y="121444"/>
                </a:lnTo>
                <a:lnTo>
                  <a:pt x="54769" y="97631"/>
                </a:lnTo>
                <a:lnTo>
                  <a:pt x="0" y="30956"/>
                </a:lnTo>
                <a:lnTo>
                  <a:pt x="285750" y="0"/>
                </a:lnTo>
                <a:lnTo>
                  <a:pt x="342900" y="71438"/>
                </a:lnTo>
                <a:lnTo>
                  <a:pt x="373856" y="107156"/>
                </a:lnTo>
                <a:lnTo>
                  <a:pt x="385763" y="121444"/>
                </a:lnTo>
                <a:lnTo>
                  <a:pt x="392906" y="135731"/>
                </a:lnTo>
                <a:lnTo>
                  <a:pt x="392906" y="164306"/>
                </a:lnTo>
                <a:lnTo>
                  <a:pt x="385763" y="185738"/>
                </a:lnTo>
                <a:lnTo>
                  <a:pt x="369094" y="204788"/>
                </a:lnTo>
                <a:lnTo>
                  <a:pt x="338138" y="221456"/>
                </a:lnTo>
                <a:lnTo>
                  <a:pt x="326231" y="250031"/>
                </a:lnTo>
                <a:lnTo>
                  <a:pt x="240506" y="540544"/>
                </a:lnTo>
                <a:lnTo>
                  <a:pt x="35719" y="564356"/>
                </a:lnTo>
                <a:lnTo>
                  <a:pt x="47625" y="461963"/>
                </a:lnTo>
                <a:lnTo>
                  <a:pt x="66675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FEE57DF0-2390-4CBB-BA9D-96EE5077E943}"/>
              </a:ext>
            </a:extLst>
          </p:cNvPr>
          <p:cNvSpPr/>
          <p:nvPr/>
        </p:nvSpPr>
        <p:spPr>
          <a:xfrm>
            <a:off x="3198813" y="3005138"/>
            <a:ext cx="1555750" cy="395287"/>
          </a:xfrm>
          <a:custGeom>
            <a:avLst/>
            <a:gdLst>
              <a:gd name="connsiteX0" fmla="*/ 435769 w 1557337"/>
              <a:gd name="connsiteY0" fmla="*/ 307181 h 395287"/>
              <a:gd name="connsiteX1" fmla="*/ 264319 w 1557337"/>
              <a:gd name="connsiteY1" fmla="*/ 340518 h 395287"/>
              <a:gd name="connsiteX2" fmla="*/ 0 w 1557337"/>
              <a:gd name="connsiteY2" fmla="*/ 395287 h 395287"/>
              <a:gd name="connsiteX3" fmla="*/ 14287 w 1557337"/>
              <a:gd name="connsiteY3" fmla="*/ 235743 h 395287"/>
              <a:gd name="connsiteX4" fmla="*/ 209550 w 1557337"/>
              <a:gd name="connsiteY4" fmla="*/ 200025 h 395287"/>
              <a:gd name="connsiteX5" fmla="*/ 414337 w 1557337"/>
              <a:gd name="connsiteY5" fmla="*/ 159543 h 395287"/>
              <a:gd name="connsiteX6" fmla="*/ 566737 w 1557337"/>
              <a:gd name="connsiteY6" fmla="*/ 128587 h 395287"/>
              <a:gd name="connsiteX7" fmla="*/ 754856 w 1557337"/>
              <a:gd name="connsiteY7" fmla="*/ 90487 h 395287"/>
              <a:gd name="connsiteX8" fmla="*/ 997744 w 1557337"/>
              <a:gd name="connsiteY8" fmla="*/ 64293 h 395287"/>
              <a:gd name="connsiteX9" fmla="*/ 1164431 w 1557337"/>
              <a:gd name="connsiteY9" fmla="*/ 45243 h 395287"/>
              <a:gd name="connsiteX10" fmla="*/ 1200150 w 1557337"/>
              <a:gd name="connsiteY10" fmla="*/ 28575 h 395287"/>
              <a:gd name="connsiteX11" fmla="*/ 1245394 w 1557337"/>
              <a:gd name="connsiteY11" fmla="*/ 4762 h 395287"/>
              <a:gd name="connsiteX12" fmla="*/ 1266825 w 1557337"/>
              <a:gd name="connsiteY12" fmla="*/ 0 h 395287"/>
              <a:gd name="connsiteX13" fmla="*/ 1323975 w 1557337"/>
              <a:gd name="connsiteY13" fmla="*/ 4762 h 395287"/>
              <a:gd name="connsiteX14" fmla="*/ 1371600 w 1557337"/>
              <a:gd name="connsiteY14" fmla="*/ 11906 h 395287"/>
              <a:gd name="connsiteX15" fmla="*/ 1423987 w 1557337"/>
              <a:gd name="connsiteY15" fmla="*/ 28575 h 395287"/>
              <a:gd name="connsiteX16" fmla="*/ 1454944 w 1557337"/>
              <a:gd name="connsiteY16" fmla="*/ 42862 h 395287"/>
              <a:gd name="connsiteX17" fmla="*/ 1488281 w 1557337"/>
              <a:gd name="connsiteY17" fmla="*/ 61912 h 395287"/>
              <a:gd name="connsiteX18" fmla="*/ 1519237 w 1557337"/>
              <a:gd name="connsiteY18" fmla="*/ 83343 h 395287"/>
              <a:gd name="connsiteX19" fmla="*/ 1543050 w 1557337"/>
              <a:gd name="connsiteY19" fmla="*/ 104775 h 395287"/>
              <a:gd name="connsiteX20" fmla="*/ 1552575 w 1557337"/>
              <a:gd name="connsiteY20" fmla="*/ 119062 h 395287"/>
              <a:gd name="connsiteX21" fmla="*/ 1557337 w 1557337"/>
              <a:gd name="connsiteY21" fmla="*/ 130968 h 395287"/>
              <a:gd name="connsiteX22" fmla="*/ 1554956 w 1557337"/>
              <a:gd name="connsiteY22" fmla="*/ 154781 h 395287"/>
              <a:gd name="connsiteX23" fmla="*/ 1543050 w 1557337"/>
              <a:gd name="connsiteY23" fmla="*/ 178593 h 395287"/>
              <a:gd name="connsiteX24" fmla="*/ 1514475 w 1557337"/>
              <a:gd name="connsiteY24" fmla="*/ 202406 h 395287"/>
              <a:gd name="connsiteX25" fmla="*/ 1464469 w 1557337"/>
              <a:gd name="connsiteY25" fmla="*/ 223837 h 395287"/>
              <a:gd name="connsiteX26" fmla="*/ 1438275 w 1557337"/>
              <a:gd name="connsiteY26" fmla="*/ 223837 h 395287"/>
              <a:gd name="connsiteX27" fmla="*/ 1335881 w 1557337"/>
              <a:gd name="connsiteY27" fmla="*/ 221456 h 395287"/>
              <a:gd name="connsiteX28" fmla="*/ 1197769 w 1557337"/>
              <a:gd name="connsiteY28" fmla="*/ 223837 h 395287"/>
              <a:gd name="connsiteX29" fmla="*/ 1033462 w 1557337"/>
              <a:gd name="connsiteY29" fmla="*/ 233362 h 395287"/>
              <a:gd name="connsiteX30" fmla="*/ 883444 w 1557337"/>
              <a:gd name="connsiteY30" fmla="*/ 245268 h 395287"/>
              <a:gd name="connsiteX31" fmla="*/ 688181 w 1557337"/>
              <a:gd name="connsiteY31" fmla="*/ 266700 h 395287"/>
              <a:gd name="connsiteX32" fmla="*/ 435769 w 1557337"/>
              <a:gd name="connsiteY32" fmla="*/ 307181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57337" h="395287">
                <a:moveTo>
                  <a:pt x="435769" y="307181"/>
                </a:moveTo>
                <a:lnTo>
                  <a:pt x="264319" y="340518"/>
                </a:lnTo>
                <a:lnTo>
                  <a:pt x="0" y="395287"/>
                </a:lnTo>
                <a:lnTo>
                  <a:pt x="14287" y="235743"/>
                </a:lnTo>
                <a:lnTo>
                  <a:pt x="209550" y="200025"/>
                </a:lnTo>
                <a:lnTo>
                  <a:pt x="414337" y="159543"/>
                </a:lnTo>
                <a:lnTo>
                  <a:pt x="566737" y="128587"/>
                </a:lnTo>
                <a:lnTo>
                  <a:pt x="754856" y="90487"/>
                </a:lnTo>
                <a:lnTo>
                  <a:pt x="997744" y="64293"/>
                </a:lnTo>
                <a:lnTo>
                  <a:pt x="1164431" y="45243"/>
                </a:lnTo>
                <a:lnTo>
                  <a:pt x="1200150" y="28575"/>
                </a:lnTo>
                <a:lnTo>
                  <a:pt x="1245394" y="4762"/>
                </a:lnTo>
                <a:lnTo>
                  <a:pt x="1266825" y="0"/>
                </a:lnTo>
                <a:lnTo>
                  <a:pt x="1323975" y="4762"/>
                </a:lnTo>
                <a:lnTo>
                  <a:pt x="1371600" y="11906"/>
                </a:lnTo>
                <a:lnTo>
                  <a:pt x="1423987" y="28575"/>
                </a:lnTo>
                <a:lnTo>
                  <a:pt x="1454944" y="42862"/>
                </a:lnTo>
                <a:lnTo>
                  <a:pt x="1488281" y="61912"/>
                </a:lnTo>
                <a:lnTo>
                  <a:pt x="1519237" y="83343"/>
                </a:lnTo>
                <a:lnTo>
                  <a:pt x="1543050" y="104775"/>
                </a:lnTo>
                <a:lnTo>
                  <a:pt x="1552575" y="119062"/>
                </a:lnTo>
                <a:lnTo>
                  <a:pt x="1557337" y="130968"/>
                </a:lnTo>
                <a:lnTo>
                  <a:pt x="1554956" y="154781"/>
                </a:lnTo>
                <a:lnTo>
                  <a:pt x="1543050" y="178593"/>
                </a:lnTo>
                <a:lnTo>
                  <a:pt x="1514475" y="202406"/>
                </a:lnTo>
                <a:lnTo>
                  <a:pt x="1464469" y="223837"/>
                </a:lnTo>
                <a:lnTo>
                  <a:pt x="1438275" y="223837"/>
                </a:lnTo>
                <a:lnTo>
                  <a:pt x="1335881" y="221456"/>
                </a:lnTo>
                <a:lnTo>
                  <a:pt x="1197769" y="223837"/>
                </a:lnTo>
                <a:lnTo>
                  <a:pt x="1033462" y="233362"/>
                </a:lnTo>
                <a:lnTo>
                  <a:pt x="883444" y="245268"/>
                </a:lnTo>
                <a:lnTo>
                  <a:pt x="688181" y="266700"/>
                </a:lnTo>
                <a:lnTo>
                  <a:pt x="435769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5F9D49F9-BD9F-4113-A7BD-B2413BCE5D8E}"/>
              </a:ext>
            </a:extLst>
          </p:cNvPr>
          <p:cNvSpPr/>
          <p:nvPr/>
        </p:nvSpPr>
        <p:spPr>
          <a:xfrm>
            <a:off x="4643438" y="1271588"/>
            <a:ext cx="1041400" cy="1412875"/>
          </a:xfrm>
          <a:custGeom>
            <a:avLst/>
            <a:gdLst>
              <a:gd name="connsiteX0" fmla="*/ 588168 w 1040606"/>
              <a:gd name="connsiteY0" fmla="*/ 528637 h 1412081"/>
              <a:gd name="connsiteX1" fmla="*/ 654843 w 1040606"/>
              <a:gd name="connsiteY1" fmla="*/ 404812 h 1412081"/>
              <a:gd name="connsiteX2" fmla="*/ 697706 w 1040606"/>
              <a:gd name="connsiteY2" fmla="*/ 297656 h 1412081"/>
              <a:gd name="connsiteX3" fmla="*/ 704850 w 1040606"/>
              <a:gd name="connsiteY3" fmla="*/ 266700 h 1412081"/>
              <a:gd name="connsiteX4" fmla="*/ 702468 w 1040606"/>
              <a:gd name="connsiteY4" fmla="*/ 254793 h 1412081"/>
              <a:gd name="connsiteX5" fmla="*/ 678656 w 1040606"/>
              <a:gd name="connsiteY5" fmla="*/ 211931 h 1412081"/>
              <a:gd name="connsiteX6" fmla="*/ 631031 w 1040606"/>
              <a:gd name="connsiteY6" fmla="*/ 126206 h 1412081"/>
              <a:gd name="connsiteX7" fmla="*/ 600075 w 1040606"/>
              <a:gd name="connsiteY7" fmla="*/ 71437 h 1412081"/>
              <a:gd name="connsiteX8" fmla="*/ 585787 w 1040606"/>
              <a:gd name="connsiteY8" fmla="*/ 42862 h 1412081"/>
              <a:gd name="connsiteX9" fmla="*/ 581025 w 1040606"/>
              <a:gd name="connsiteY9" fmla="*/ 21431 h 1412081"/>
              <a:gd name="connsiteX10" fmla="*/ 581025 w 1040606"/>
              <a:gd name="connsiteY10" fmla="*/ 11906 h 1412081"/>
              <a:gd name="connsiteX11" fmla="*/ 585787 w 1040606"/>
              <a:gd name="connsiteY11" fmla="*/ 2381 h 1412081"/>
              <a:gd name="connsiteX12" fmla="*/ 600075 w 1040606"/>
              <a:gd name="connsiteY12" fmla="*/ 0 h 1412081"/>
              <a:gd name="connsiteX13" fmla="*/ 633412 w 1040606"/>
              <a:gd name="connsiteY13" fmla="*/ 4762 h 1412081"/>
              <a:gd name="connsiteX14" fmla="*/ 676275 w 1040606"/>
              <a:gd name="connsiteY14" fmla="*/ 23812 h 1412081"/>
              <a:gd name="connsiteX15" fmla="*/ 714375 w 1040606"/>
              <a:gd name="connsiteY15" fmla="*/ 50006 h 1412081"/>
              <a:gd name="connsiteX16" fmla="*/ 812006 w 1040606"/>
              <a:gd name="connsiteY16" fmla="*/ 116681 h 1412081"/>
              <a:gd name="connsiteX17" fmla="*/ 902493 w 1040606"/>
              <a:gd name="connsiteY17" fmla="*/ 185737 h 1412081"/>
              <a:gd name="connsiteX18" fmla="*/ 1009650 w 1040606"/>
              <a:gd name="connsiteY18" fmla="*/ 276225 h 1412081"/>
              <a:gd name="connsiteX19" fmla="*/ 1033462 w 1040606"/>
              <a:gd name="connsiteY19" fmla="*/ 295275 h 1412081"/>
              <a:gd name="connsiteX20" fmla="*/ 1040606 w 1040606"/>
              <a:gd name="connsiteY20" fmla="*/ 307181 h 1412081"/>
              <a:gd name="connsiteX21" fmla="*/ 1038225 w 1040606"/>
              <a:gd name="connsiteY21" fmla="*/ 323850 h 1412081"/>
              <a:gd name="connsiteX22" fmla="*/ 1028700 w 1040606"/>
              <a:gd name="connsiteY22" fmla="*/ 359568 h 1412081"/>
              <a:gd name="connsiteX23" fmla="*/ 1002506 w 1040606"/>
              <a:gd name="connsiteY23" fmla="*/ 404812 h 1412081"/>
              <a:gd name="connsiteX24" fmla="*/ 950118 w 1040606"/>
              <a:gd name="connsiteY24" fmla="*/ 473868 h 1412081"/>
              <a:gd name="connsiteX25" fmla="*/ 840581 w 1040606"/>
              <a:gd name="connsiteY25" fmla="*/ 628650 h 1412081"/>
              <a:gd name="connsiteX26" fmla="*/ 757237 w 1040606"/>
              <a:gd name="connsiteY26" fmla="*/ 747712 h 1412081"/>
              <a:gd name="connsiteX27" fmla="*/ 633412 w 1040606"/>
              <a:gd name="connsiteY27" fmla="*/ 890587 h 1412081"/>
              <a:gd name="connsiteX28" fmla="*/ 519112 w 1040606"/>
              <a:gd name="connsiteY28" fmla="*/ 1009650 h 1412081"/>
              <a:gd name="connsiteX29" fmla="*/ 357187 w 1040606"/>
              <a:gd name="connsiteY29" fmla="*/ 1162050 h 1412081"/>
              <a:gd name="connsiteX30" fmla="*/ 185737 w 1040606"/>
              <a:gd name="connsiteY30" fmla="*/ 1309687 h 1412081"/>
              <a:gd name="connsiteX31" fmla="*/ 80962 w 1040606"/>
              <a:gd name="connsiteY31" fmla="*/ 1397793 h 1412081"/>
              <a:gd name="connsiteX32" fmla="*/ 52387 w 1040606"/>
              <a:gd name="connsiteY32" fmla="*/ 1407318 h 1412081"/>
              <a:gd name="connsiteX33" fmla="*/ 26193 w 1040606"/>
              <a:gd name="connsiteY33" fmla="*/ 1412081 h 1412081"/>
              <a:gd name="connsiteX34" fmla="*/ 9525 w 1040606"/>
              <a:gd name="connsiteY34" fmla="*/ 1412081 h 1412081"/>
              <a:gd name="connsiteX35" fmla="*/ 0 w 1040606"/>
              <a:gd name="connsiteY35" fmla="*/ 1402556 h 1412081"/>
              <a:gd name="connsiteX36" fmla="*/ 0 w 1040606"/>
              <a:gd name="connsiteY36" fmla="*/ 1385887 h 1412081"/>
              <a:gd name="connsiteX37" fmla="*/ 7143 w 1040606"/>
              <a:gd name="connsiteY37" fmla="*/ 1357312 h 1412081"/>
              <a:gd name="connsiteX38" fmla="*/ 47625 w 1040606"/>
              <a:gd name="connsiteY38" fmla="*/ 1312068 h 1412081"/>
              <a:gd name="connsiteX39" fmla="*/ 171450 w 1040606"/>
              <a:gd name="connsiteY39" fmla="*/ 1164431 h 1412081"/>
              <a:gd name="connsiteX40" fmla="*/ 254793 w 1040606"/>
              <a:gd name="connsiteY40" fmla="*/ 1057275 h 1412081"/>
              <a:gd name="connsiteX41" fmla="*/ 361950 w 1040606"/>
              <a:gd name="connsiteY41" fmla="*/ 907256 h 1412081"/>
              <a:gd name="connsiteX42" fmla="*/ 454818 w 1040606"/>
              <a:gd name="connsiteY42" fmla="*/ 766762 h 1412081"/>
              <a:gd name="connsiteX43" fmla="*/ 588168 w 1040606"/>
              <a:gd name="connsiteY43" fmla="*/ 528637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40606" h="1412081">
                <a:moveTo>
                  <a:pt x="588168" y="528637"/>
                </a:moveTo>
                <a:lnTo>
                  <a:pt x="654843" y="404812"/>
                </a:lnTo>
                <a:lnTo>
                  <a:pt x="697706" y="297656"/>
                </a:lnTo>
                <a:lnTo>
                  <a:pt x="704850" y="266700"/>
                </a:lnTo>
                <a:lnTo>
                  <a:pt x="702468" y="254793"/>
                </a:lnTo>
                <a:lnTo>
                  <a:pt x="678656" y="211931"/>
                </a:lnTo>
                <a:lnTo>
                  <a:pt x="631031" y="126206"/>
                </a:lnTo>
                <a:lnTo>
                  <a:pt x="600075" y="71437"/>
                </a:lnTo>
                <a:lnTo>
                  <a:pt x="585787" y="42862"/>
                </a:lnTo>
                <a:lnTo>
                  <a:pt x="581025" y="21431"/>
                </a:lnTo>
                <a:lnTo>
                  <a:pt x="581025" y="11906"/>
                </a:lnTo>
                <a:lnTo>
                  <a:pt x="585787" y="2381"/>
                </a:lnTo>
                <a:lnTo>
                  <a:pt x="600075" y="0"/>
                </a:lnTo>
                <a:lnTo>
                  <a:pt x="633412" y="4762"/>
                </a:lnTo>
                <a:lnTo>
                  <a:pt x="676275" y="23812"/>
                </a:lnTo>
                <a:lnTo>
                  <a:pt x="714375" y="50006"/>
                </a:lnTo>
                <a:lnTo>
                  <a:pt x="812006" y="116681"/>
                </a:lnTo>
                <a:lnTo>
                  <a:pt x="902493" y="185737"/>
                </a:lnTo>
                <a:lnTo>
                  <a:pt x="1009650" y="276225"/>
                </a:lnTo>
                <a:lnTo>
                  <a:pt x="1033462" y="295275"/>
                </a:lnTo>
                <a:lnTo>
                  <a:pt x="1040606" y="307181"/>
                </a:lnTo>
                <a:lnTo>
                  <a:pt x="1038225" y="323850"/>
                </a:lnTo>
                <a:lnTo>
                  <a:pt x="1028700" y="359568"/>
                </a:lnTo>
                <a:lnTo>
                  <a:pt x="1002506" y="404812"/>
                </a:lnTo>
                <a:lnTo>
                  <a:pt x="950118" y="473868"/>
                </a:lnTo>
                <a:lnTo>
                  <a:pt x="840581" y="628650"/>
                </a:lnTo>
                <a:lnTo>
                  <a:pt x="757237" y="747712"/>
                </a:lnTo>
                <a:lnTo>
                  <a:pt x="633412" y="890587"/>
                </a:lnTo>
                <a:lnTo>
                  <a:pt x="519112" y="1009650"/>
                </a:lnTo>
                <a:lnTo>
                  <a:pt x="357187" y="1162050"/>
                </a:lnTo>
                <a:lnTo>
                  <a:pt x="185737" y="1309687"/>
                </a:lnTo>
                <a:lnTo>
                  <a:pt x="80962" y="1397793"/>
                </a:lnTo>
                <a:lnTo>
                  <a:pt x="52387" y="1407318"/>
                </a:lnTo>
                <a:lnTo>
                  <a:pt x="26193" y="1412081"/>
                </a:lnTo>
                <a:lnTo>
                  <a:pt x="9525" y="1412081"/>
                </a:lnTo>
                <a:lnTo>
                  <a:pt x="0" y="1402556"/>
                </a:lnTo>
                <a:lnTo>
                  <a:pt x="0" y="1385887"/>
                </a:lnTo>
                <a:lnTo>
                  <a:pt x="7143" y="1357312"/>
                </a:lnTo>
                <a:lnTo>
                  <a:pt x="47625" y="1312068"/>
                </a:lnTo>
                <a:lnTo>
                  <a:pt x="171450" y="1164431"/>
                </a:lnTo>
                <a:lnTo>
                  <a:pt x="254793" y="1057275"/>
                </a:lnTo>
                <a:lnTo>
                  <a:pt x="361950" y="907256"/>
                </a:lnTo>
                <a:lnTo>
                  <a:pt x="454818" y="766762"/>
                </a:lnTo>
                <a:lnTo>
                  <a:pt x="588168" y="5286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243F666B-B06C-4403-A551-1A016CB8323E}"/>
              </a:ext>
            </a:extLst>
          </p:cNvPr>
          <p:cNvSpPr/>
          <p:nvPr/>
        </p:nvSpPr>
        <p:spPr>
          <a:xfrm>
            <a:off x="5237163" y="1800225"/>
            <a:ext cx="1639887" cy="385763"/>
          </a:xfrm>
          <a:custGeom>
            <a:avLst/>
            <a:gdLst>
              <a:gd name="connsiteX0" fmla="*/ 792956 w 1640681"/>
              <a:gd name="connsiteY0" fmla="*/ 169069 h 385763"/>
              <a:gd name="connsiteX1" fmla="*/ 638175 w 1640681"/>
              <a:gd name="connsiteY1" fmla="*/ 188119 h 385763"/>
              <a:gd name="connsiteX2" fmla="*/ 516731 w 1640681"/>
              <a:gd name="connsiteY2" fmla="*/ 197644 h 385763"/>
              <a:gd name="connsiteX3" fmla="*/ 402431 w 1640681"/>
              <a:gd name="connsiteY3" fmla="*/ 202406 h 385763"/>
              <a:gd name="connsiteX4" fmla="*/ 250031 w 1640681"/>
              <a:gd name="connsiteY4" fmla="*/ 202406 h 385763"/>
              <a:gd name="connsiteX5" fmla="*/ 119062 w 1640681"/>
              <a:gd name="connsiteY5" fmla="*/ 192881 h 385763"/>
              <a:gd name="connsiteX6" fmla="*/ 69056 w 1640681"/>
              <a:gd name="connsiteY6" fmla="*/ 192881 h 385763"/>
              <a:gd name="connsiteX7" fmla="*/ 0 w 1640681"/>
              <a:gd name="connsiteY7" fmla="*/ 314325 h 385763"/>
              <a:gd name="connsiteX8" fmla="*/ 111919 w 1640681"/>
              <a:gd name="connsiteY8" fmla="*/ 345281 h 385763"/>
              <a:gd name="connsiteX9" fmla="*/ 190500 w 1640681"/>
              <a:gd name="connsiteY9" fmla="*/ 361950 h 385763"/>
              <a:gd name="connsiteX10" fmla="*/ 264319 w 1640681"/>
              <a:gd name="connsiteY10" fmla="*/ 373856 h 385763"/>
              <a:gd name="connsiteX11" fmla="*/ 335756 w 1640681"/>
              <a:gd name="connsiteY11" fmla="*/ 381000 h 385763"/>
              <a:gd name="connsiteX12" fmla="*/ 390525 w 1640681"/>
              <a:gd name="connsiteY12" fmla="*/ 385763 h 385763"/>
              <a:gd name="connsiteX13" fmla="*/ 476250 w 1640681"/>
              <a:gd name="connsiteY13" fmla="*/ 383381 h 385763"/>
              <a:gd name="connsiteX14" fmla="*/ 590550 w 1640681"/>
              <a:gd name="connsiteY14" fmla="*/ 373856 h 385763"/>
              <a:gd name="connsiteX15" fmla="*/ 781050 w 1640681"/>
              <a:gd name="connsiteY15" fmla="*/ 352425 h 385763"/>
              <a:gd name="connsiteX16" fmla="*/ 995362 w 1640681"/>
              <a:gd name="connsiteY16" fmla="*/ 323850 h 385763"/>
              <a:gd name="connsiteX17" fmla="*/ 1200150 w 1640681"/>
              <a:gd name="connsiteY17" fmla="*/ 292894 h 385763"/>
              <a:gd name="connsiteX18" fmla="*/ 1362075 w 1640681"/>
              <a:gd name="connsiteY18" fmla="*/ 266700 h 385763"/>
              <a:gd name="connsiteX19" fmla="*/ 1485900 w 1640681"/>
              <a:gd name="connsiteY19" fmla="*/ 245269 h 385763"/>
              <a:gd name="connsiteX20" fmla="*/ 1519237 w 1640681"/>
              <a:gd name="connsiteY20" fmla="*/ 235744 h 385763"/>
              <a:gd name="connsiteX21" fmla="*/ 1571625 w 1640681"/>
              <a:gd name="connsiteY21" fmla="*/ 211931 h 385763"/>
              <a:gd name="connsiteX22" fmla="*/ 1602581 w 1640681"/>
              <a:gd name="connsiteY22" fmla="*/ 192881 h 385763"/>
              <a:gd name="connsiteX23" fmla="*/ 1626394 w 1640681"/>
              <a:gd name="connsiteY23" fmla="*/ 171450 h 385763"/>
              <a:gd name="connsiteX24" fmla="*/ 1638300 w 1640681"/>
              <a:gd name="connsiteY24" fmla="*/ 154781 h 385763"/>
              <a:gd name="connsiteX25" fmla="*/ 1640681 w 1640681"/>
              <a:gd name="connsiteY25" fmla="*/ 133350 h 385763"/>
              <a:gd name="connsiteX26" fmla="*/ 1635919 w 1640681"/>
              <a:gd name="connsiteY26" fmla="*/ 119063 h 385763"/>
              <a:gd name="connsiteX27" fmla="*/ 1621631 w 1640681"/>
              <a:gd name="connsiteY27" fmla="*/ 104775 h 385763"/>
              <a:gd name="connsiteX28" fmla="*/ 1578769 w 1640681"/>
              <a:gd name="connsiteY28" fmla="*/ 78581 h 385763"/>
              <a:gd name="connsiteX29" fmla="*/ 1502569 w 1640681"/>
              <a:gd name="connsiteY29" fmla="*/ 35719 h 385763"/>
              <a:gd name="connsiteX30" fmla="*/ 1445419 w 1640681"/>
              <a:gd name="connsiteY30" fmla="*/ 11906 h 385763"/>
              <a:gd name="connsiteX31" fmla="*/ 1402556 w 1640681"/>
              <a:gd name="connsiteY31" fmla="*/ 0 h 385763"/>
              <a:gd name="connsiteX32" fmla="*/ 1364456 w 1640681"/>
              <a:gd name="connsiteY32" fmla="*/ 7144 h 385763"/>
              <a:gd name="connsiteX33" fmla="*/ 1312069 w 1640681"/>
              <a:gd name="connsiteY33" fmla="*/ 26194 h 385763"/>
              <a:gd name="connsiteX34" fmla="*/ 1257300 w 1640681"/>
              <a:gd name="connsiteY34" fmla="*/ 54769 h 385763"/>
              <a:gd name="connsiteX35" fmla="*/ 1207294 w 1640681"/>
              <a:gd name="connsiteY35" fmla="*/ 85725 h 385763"/>
              <a:gd name="connsiteX36" fmla="*/ 1169194 w 1640681"/>
              <a:gd name="connsiteY36" fmla="*/ 97631 h 385763"/>
              <a:gd name="connsiteX37" fmla="*/ 971550 w 1640681"/>
              <a:gd name="connsiteY37" fmla="*/ 140494 h 385763"/>
              <a:gd name="connsiteX38" fmla="*/ 792956 w 1640681"/>
              <a:gd name="connsiteY38" fmla="*/ 169069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40681" h="385763">
                <a:moveTo>
                  <a:pt x="792956" y="169069"/>
                </a:moveTo>
                <a:lnTo>
                  <a:pt x="638175" y="188119"/>
                </a:lnTo>
                <a:lnTo>
                  <a:pt x="516731" y="197644"/>
                </a:lnTo>
                <a:lnTo>
                  <a:pt x="402431" y="202406"/>
                </a:lnTo>
                <a:lnTo>
                  <a:pt x="250031" y="202406"/>
                </a:lnTo>
                <a:lnTo>
                  <a:pt x="119062" y="192881"/>
                </a:lnTo>
                <a:lnTo>
                  <a:pt x="69056" y="192881"/>
                </a:lnTo>
                <a:lnTo>
                  <a:pt x="0" y="314325"/>
                </a:lnTo>
                <a:lnTo>
                  <a:pt x="111919" y="345281"/>
                </a:lnTo>
                <a:lnTo>
                  <a:pt x="190500" y="361950"/>
                </a:lnTo>
                <a:lnTo>
                  <a:pt x="264319" y="373856"/>
                </a:lnTo>
                <a:lnTo>
                  <a:pt x="335756" y="381000"/>
                </a:lnTo>
                <a:lnTo>
                  <a:pt x="390525" y="385763"/>
                </a:lnTo>
                <a:lnTo>
                  <a:pt x="476250" y="383381"/>
                </a:lnTo>
                <a:lnTo>
                  <a:pt x="590550" y="373856"/>
                </a:lnTo>
                <a:lnTo>
                  <a:pt x="781050" y="352425"/>
                </a:lnTo>
                <a:lnTo>
                  <a:pt x="995362" y="323850"/>
                </a:lnTo>
                <a:lnTo>
                  <a:pt x="1200150" y="292894"/>
                </a:lnTo>
                <a:lnTo>
                  <a:pt x="1362075" y="266700"/>
                </a:lnTo>
                <a:lnTo>
                  <a:pt x="1485900" y="245269"/>
                </a:lnTo>
                <a:lnTo>
                  <a:pt x="1519237" y="235744"/>
                </a:lnTo>
                <a:lnTo>
                  <a:pt x="1571625" y="211931"/>
                </a:lnTo>
                <a:lnTo>
                  <a:pt x="1602581" y="192881"/>
                </a:lnTo>
                <a:lnTo>
                  <a:pt x="1626394" y="171450"/>
                </a:lnTo>
                <a:lnTo>
                  <a:pt x="1638300" y="154781"/>
                </a:lnTo>
                <a:lnTo>
                  <a:pt x="1640681" y="133350"/>
                </a:lnTo>
                <a:lnTo>
                  <a:pt x="1635919" y="119063"/>
                </a:lnTo>
                <a:lnTo>
                  <a:pt x="1621631" y="104775"/>
                </a:lnTo>
                <a:lnTo>
                  <a:pt x="1578769" y="78581"/>
                </a:lnTo>
                <a:lnTo>
                  <a:pt x="1502569" y="35719"/>
                </a:lnTo>
                <a:lnTo>
                  <a:pt x="1445419" y="11906"/>
                </a:lnTo>
                <a:lnTo>
                  <a:pt x="1402556" y="0"/>
                </a:lnTo>
                <a:lnTo>
                  <a:pt x="1364456" y="7144"/>
                </a:lnTo>
                <a:lnTo>
                  <a:pt x="1312069" y="26194"/>
                </a:lnTo>
                <a:lnTo>
                  <a:pt x="1257300" y="54769"/>
                </a:lnTo>
                <a:lnTo>
                  <a:pt x="1207294" y="85725"/>
                </a:lnTo>
                <a:lnTo>
                  <a:pt x="1169194" y="97631"/>
                </a:lnTo>
                <a:lnTo>
                  <a:pt x="971550" y="140494"/>
                </a:lnTo>
                <a:lnTo>
                  <a:pt x="792956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559CE440-AF2C-4D8B-AA58-1AFA2D50DCF2}"/>
              </a:ext>
            </a:extLst>
          </p:cNvPr>
          <p:cNvSpPr/>
          <p:nvPr/>
        </p:nvSpPr>
        <p:spPr>
          <a:xfrm>
            <a:off x="5211763" y="2579688"/>
            <a:ext cx="1511300" cy="361950"/>
          </a:xfrm>
          <a:custGeom>
            <a:avLst/>
            <a:gdLst>
              <a:gd name="connsiteX0" fmla="*/ 681038 w 1509713"/>
              <a:gd name="connsiteY0" fmla="*/ 145256 h 361950"/>
              <a:gd name="connsiteX1" fmla="*/ 909638 w 1509713"/>
              <a:gd name="connsiteY1" fmla="*/ 109537 h 361950"/>
              <a:gd name="connsiteX2" fmla="*/ 1119188 w 1509713"/>
              <a:gd name="connsiteY2" fmla="*/ 69056 h 361950"/>
              <a:gd name="connsiteX3" fmla="*/ 1235869 w 1509713"/>
              <a:gd name="connsiteY3" fmla="*/ 35719 h 361950"/>
              <a:gd name="connsiteX4" fmla="*/ 1269207 w 1509713"/>
              <a:gd name="connsiteY4" fmla="*/ 21431 h 361950"/>
              <a:gd name="connsiteX5" fmla="*/ 1295400 w 1509713"/>
              <a:gd name="connsiteY5" fmla="*/ 4762 h 361950"/>
              <a:gd name="connsiteX6" fmla="*/ 1321594 w 1509713"/>
              <a:gd name="connsiteY6" fmla="*/ 0 h 361950"/>
              <a:gd name="connsiteX7" fmla="*/ 1390650 w 1509713"/>
              <a:gd name="connsiteY7" fmla="*/ 9525 h 361950"/>
              <a:gd name="connsiteX8" fmla="*/ 1440657 w 1509713"/>
              <a:gd name="connsiteY8" fmla="*/ 28575 h 361950"/>
              <a:gd name="connsiteX9" fmla="*/ 1466850 w 1509713"/>
              <a:gd name="connsiteY9" fmla="*/ 40481 h 361950"/>
              <a:gd name="connsiteX10" fmla="*/ 1488282 w 1509713"/>
              <a:gd name="connsiteY10" fmla="*/ 54769 h 361950"/>
              <a:gd name="connsiteX11" fmla="*/ 1502569 w 1509713"/>
              <a:gd name="connsiteY11" fmla="*/ 76200 h 361950"/>
              <a:gd name="connsiteX12" fmla="*/ 1509713 w 1509713"/>
              <a:gd name="connsiteY12" fmla="*/ 97631 h 361950"/>
              <a:gd name="connsiteX13" fmla="*/ 1509713 w 1509713"/>
              <a:gd name="connsiteY13" fmla="*/ 119062 h 361950"/>
              <a:gd name="connsiteX14" fmla="*/ 1502569 w 1509713"/>
              <a:gd name="connsiteY14" fmla="*/ 145256 h 361950"/>
              <a:gd name="connsiteX15" fmla="*/ 1483519 w 1509713"/>
              <a:gd name="connsiteY15" fmla="*/ 173831 h 361950"/>
              <a:gd name="connsiteX16" fmla="*/ 1452563 w 1509713"/>
              <a:gd name="connsiteY16" fmla="*/ 202406 h 361950"/>
              <a:gd name="connsiteX17" fmla="*/ 1402557 w 1509713"/>
              <a:gd name="connsiteY17" fmla="*/ 223837 h 361950"/>
              <a:gd name="connsiteX18" fmla="*/ 1359694 w 1509713"/>
              <a:gd name="connsiteY18" fmla="*/ 238125 h 361950"/>
              <a:gd name="connsiteX19" fmla="*/ 1214438 w 1509713"/>
              <a:gd name="connsiteY19" fmla="*/ 261937 h 361950"/>
              <a:gd name="connsiteX20" fmla="*/ 812007 w 1509713"/>
              <a:gd name="connsiteY20" fmla="*/ 314325 h 361950"/>
              <a:gd name="connsiteX21" fmla="*/ 521494 w 1509713"/>
              <a:gd name="connsiteY21" fmla="*/ 347662 h 361950"/>
              <a:gd name="connsiteX22" fmla="*/ 330994 w 1509713"/>
              <a:gd name="connsiteY22" fmla="*/ 361950 h 361950"/>
              <a:gd name="connsiteX23" fmla="*/ 292894 w 1509713"/>
              <a:gd name="connsiteY23" fmla="*/ 354806 h 361950"/>
              <a:gd name="connsiteX24" fmla="*/ 216694 w 1509713"/>
              <a:gd name="connsiteY24" fmla="*/ 328612 h 361950"/>
              <a:gd name="connsiteX25" fmla="*/ 154782 w 1509713"/>
              <a:gd name="connsiteY25" fmla="*/ 297656 h 361950"/>
              <a:gd name="connsiteX26" fmla="*/ 109538 w 1509713"/>
              <a:gd name="connsiteY26" fmla="*/ 264319 h 361950"/>
              <a:gd name="connsiteX27" fmla="*/ 69057 w 1509713"/>
              <a:gd name="connsiteY27" fmla="*/ 226219 h 361950"/>
              <a:gd name="connsiteX28" fmla="*/ 30957 w 1509713"/>
              <a:gd name="connsiteY28" fmla="*/ 183356 h 361950"/>
              <a:gd name="connsiteX29" fmla="*/ 9525 w 1509713"/>
              <a:gd name="connsiteY29" fmla="*/ 150019 h 361950"/>
              <a:gd name="connsiteX30" fmla="*/ 0 w 1509713"/>
              <a:gd name="connsiteY30" fmla="*/ 121444 h 361950"/>
              <a:gd name="connsiteX31" fmla="*/ 0 w 1509713"/>
              <a:gd name="connsiteY31" fmla="*/ 97631 h 361950"/>
              <a:gd name="connsiteX32" fmla="*/ 7144 w 1509713"/>
              <a:gd name="connsiteY32" fmla="*/ 90487 h 361950"/>
              <a:gd name="connsiteX33" fmla="*/ 19050 w 1509713"/>
              <a:gd name="connsiteY33" fmla="*/ 92869 h 361950"/>
              <a:gd name="connsiteX34" fmla="*/ 42863 w 1509713"/>
              <a:gd name="connsiteY34" fmla="*/ 109537 h 361950"/>
              <a:gd name="connsiteX35" fmla="*/ 76200 w 1509713"/>
              <a:gd name="connsiteY35" fmla="*/ 133350 h 361950"/>
              <a:gd name="connsiteX36" fmla="*/ 119063 w 1509713"/>
              <a:gd name="connsiteY36" fmla="*/ 154781 h 361950"/>
              <a:gd name="connsiteX37" fmla="*/ 161925 w 1509713"/>
              <a:gd name="connsiteY37" fmla="*/ 171450 h 361950"/>
              <a:gd name="connsiteX38" fmla="*/ 223838 w 1509713"/>
              <a:gd name="connsiteY38" fmla="*/ 188119 h 361950"/>
              <a:gd name="connsiteX39" fmla="*/ 276225 w 1509713"/>
              <a:gd name="connsiteY39" fmla="*/ 192881 h 361950"/>
              <a:gd name="connsiteX40" fmla="*/ 328613 w 1509713"/>
              <a:gd name="connsiteY40" fmla="*/ 192881 h 361950"/>
              <a:gd name="connsiteX41" fmla="*/ 402432 w 1509713"/>
              <a:gd name="connsiteY41" fmla="*/ 185737 h 361950"/>
              <a:gd name="connsiteX42" fmla="*/ 545307 w 1509713"/>
              <a:gd name="connsiteY42" fmla="*/ 166687 h 361950"/>
              <a:gd name="connsiteX43" fmla="*/ 681038 w 1509713"/>
              <a:gd name="connsiteY43" fmla="*/ 145256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09713" h="361950">
                <a:moveTo>
                  <a:pt x="681038" y="145256"/>
                </a:moveTo>
                <a:lnTo>
                  <a:pt x="909638" y="109537"/>
                </a:lnTo>
                <a:lnTo>
                  <a:pt x="1119188" y="69056"/>
                </a:lnTo>
                <a:lnTo>
                  <a:pt x="1235869" y="35719"/>
                </a:lnTo>
                <a:lnTo>
                  <a:pt x="1269207" y="21431"/>
                </a:lnTo>
                <a:lnTo>
                  <a:pt x="1295400" y="4762"/>
                </a:lnTo>
                <a:lnTo>
                  <a:pt x="1321594" y="0"/>
                </a:lnTo>
                <a:lnTo>
                  <a:pt x="1390650" y="9525"/>
                </a:lnTo>
                <a:lnTo>
                  <a:pt x="1440657" y="28575"/>
                </a:lnTo>
                <a:lnTo>
                  <a:pt x="1466850" y="40481"/>
                </a:lnTo>
                <a:lnTo>
                  <a:pt x="1488282" y="54769"/>
                </a:lnTo>
                <a:lnTo>
                  <a:pt x="1502569" y="76200"/>
                </a:lnTo>
                <a:lnTo>
                  <a:pt x="1509713" y="97631"/>
                </a:lnTo>
                <a:lnTo>
                  <a:pt x="1509713" y="119062"/>
                </a:lnTo>
                <a:lnTo>
                  <a:pt x="1502569" y="145256"/>
                </a:lnTo>
                <a:lnTo>
                  <a:pt x="1483519" y="173831"/>
                </a:lnTo>
                <a:lnTo>
                  <a:pt x="1452563" y="202406"/>
                </a:lnTo>
                <a:lnTo>
                  <a:pt x="1402557" y="223837"/>
                </a:lnTo>
                <a:lnTo>
                  <a:pt x="1359694" y="238125"/>
                </a:lnTo>
                <a:lnTo>
                  <a:pt x="1214438" y="261937"/>
                </a:lnTo>
                <a:lnTo>
                  <a:pt x="812007" y="314325"/>
                </a:lnTo>
                <a:lnTo>
                  <a:pt x="521494" y="347662"/>
                </a:lnTo>
                <a:lnTo>
                  <a:pt x="330994" y="361950"/>
                </a:lnTo>
                <a:lnTo>
                  <a:pt x="292894" y="354806"/>
                </a:lnTo>
                <a:lnTo>
                  <a:pt x="216694" y="328612"/>
                </a:lnTo>
                <a:lnTo>
                  <a:pt x="154782" y="297656"/>
                </a:lnTo>
                <a:lnTo>
                  <a:pt x="109538" y="264319"/>
                </a:lnTo>
                <a:lnTo>
                  <a:pt x="69057" y="226219"/>
                </a:lnTo>
                <a:lnTo>
                  <a:pt x="30957" y="183356"/>
                </a:lnTo>
                <a:lnTo>
                  <a:pt x="9525" y="150019"/>
                </a:lnTo>
                <a:lnTo>
                  <a:pt x="0" y="121444"/>
                </a:lnTo>
                <a:lnTo>
                  <a:pt x="0" y="97631"/>
                </a:lnTo>
                <a:lnTo>
                  <a:pt x="7144" y="90487"/>
                </a:lnTo>
                <a:lnTo>
                  <a:pt x="19050" y="92869"/>
                </a:lnTo>
                <a:lnTo>
                  <a:pt x="42863" y="109537"/>
                </a:lnTo>
                <a:lnTo>
                  <a:pt x="76200" y="133350"/>
                </a:lnTo>
                <a:lnTo>
                  <a:pt x="119063" y="154781"/>
                </a:lnTo>
                <a:lnTo>
                  <a:pt x="161925" y="171450"/>
                </a:lnTo>
                <a:lnTo>
                  <a:pt x="223838" y="188119"/>
                </a:lnTo>
                <a:lnTo>
                  <a:pt x="276225" y="192881"/>
                </a:lnTo>
                <a:lnTo>
                  <a:pt x="328613" y="192881"/>
                </a:lnTo>
                <a:lnTo>
                  <a:pt x="402432" y="185737"/>
                </a:lnTo>
                <a:lnTo>
                  <a:pt x="545307" y="166687"/>
                </a:lnTo>
                <a:lnTo>
                  <a:pt x="681038" y="1452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448C6113-6AE0-4A67-B3B5-328FE24A9CB7}"/>
              </a:ext>
            </a:extLst>
          </p:cNvPr>
          <p:cNvSpPr/>
          <p:nvPr/>
        </p:nvSpPr>
        <p:spPr>
          <a:xfrm>
            <a:off x="3846513" y="3386138"/>
            <a:ext cx="320675" cy="1774825"/>
          </a:xfrm>
          <a:custGeom>
            <a:avLst/>
            <a:gdLst>
              <a:gd name="connsiteX0" fmla="*/ 90487 w 321469"/>
              <a:gd name="connsiteY0" fmla="*/ 795337 h 1774031"/>
              <a:gd name="connsiteX1" fmla="*/ 95250 w 321469"/>
              <a:gd name="connsiteY1" fmla="*/ 509587 h 1774031"/>
              <a:gd name="connsiteX2" fmla="*/ 95250 w 321469"/>
              <a:gd name="connsiteY2" fmla="*/ 283368 h 1774031"/>
              <a:gd name="connsiteX3" fmla="*/ 95250 w 321469"/>
              <a:gd name="connsiteY3" fmla="*/ 252412 h 1774031"/>
              <a:gd name="connsiteX4" fmla="*/ 90487 w 321469"/>
              <a:gd name="connsiteY4" fmla="*/ 223837 h 1774031"/>
              <a:gd name="connsiteX5" fmla="*/ 80962 w 321469"/>
              <a:gd name="connsiteY5" fmla="*/ 192881 h 1774031"/>
              <a:gd name="connsiteX6" fmla="*/ 69056 w 321469"/>
              <a:gd name="connsiteY6" fmla="*/ 161925 h 1774031"/>
              <a:gd name="connsiteX7" fmla="*/ 47625 w 321469"/>
              <a:gd name="connsiteY7" fmla="*/ 126206 h 1774031"/>
              <a:gd name="connsiteX8" fmla="*/ 26194 w 321469"/>
              <a:gd name="connsiteY8" fmla="*/ 92868 h 1774031"/>
              <a:gd name="connsiteX9" fmla="*/ 9525 w 321469"/>
              <a:gd name="connsiteY9" fmla="*/ 71437 h 1774031"/>
              <a:gd name="connsiteX10" fmla="*/ 0 w 321469"/>
              <a:gd name="connsiteY10" fmla="*/ 47625 h 1774031"/>
              <a:gd name="connsiteX11" fmla="*/ 2381 w 321469"/>
              <a:gd name="connsiteY11" fmla="*/ 26193 h 1774031"/>
              <a:gd name="connsiteX12" fmla="*/ 4762 w 321469"/>
              <a:gd name="connsiteY12" fmla="*/ 16668 h 1774031"/>
              <a:gd name="connsiteX13" fmla="*/ 14287 w 321469"/>
              <a:gd name="connsiteY13" fmla="*/ 9525 h 1774031"/>
              <a:gd name="connsiteX14" fmla="*/ 26194 w 321469"/>
              <a:gd name="connsiteY14" fmla="*/ 4762 h 1774031"/>
              <a:gd name="connsiteX15" fmla="*/ 50006 w 321469"/>
              <a:gd name="connsiteY15" fmla="*/ 0 h 1774031"/>
              <a:gd name="connsiteX16" fmla="*/ 66675 w 321469"/>
              <a:gd name="connsiteY16" fmla="*/ 0 h 1774031"/>
              <a:gd name="connsiteX17" fmla="*/ 107156 w 321469"/>
              <a:gd name="connsiteY17" fmla="*/ 9525 h 1774031"/>
              <a:gd name="connsiteX18" fmla="*/ 147637 w 321469"/>
              <a:gd name="connsiteY18" fmla="*/ 26193 h 1774031"/>
              <a:gd name="connsiteX19" fmla="*/ 214312 w 321469"/>
              <a:gd name="connsiteY19" fmla="*/ 59531 h 1774031"/>
              <a:gd name="connsiteX20" fmla="*/ 302419 w 321469"/>
              <a:gd name="connsiteY20" fmla="*/ 111918 h 1774031"/>
              <a:gd name="connsiteX21" fmla="*/ 319087 w 321469"/>
              <a:gd name="connsiteY21" fmla="*/ 266700 h 1774031"/>
              <a:gd name="connsiteX22" fmla="*/ 319087 w 321469"/>
              <a:gd name="connsiteY22" fmla="*/ 588168 h 1774031"/>
              <a:gd name="connsiteX23" fmla="*/ 319087 w 321469"/>
              <a:gd name="connsiteY23" fmla="*/ 1012031 h 1774031"/>
              <a:gd name="connsiteX24" fmla="*/ 321469 w 321469"/>
              <a:gd name="connsiteY24" fmla="*/ 1504950 h 1774031"/>
              <a:gd name="connsiteX25" fmla="*/ 316706 w 321469"/>
              <a:gd name="connsiteY25" fmla="*/ 1654968 h 1774031"/>
              <a:gd name="connsiteX26" fmla="*/ 295275 w 321469"/>
              <a:gd name="connsiteY26" fmla="*/ 1695450 h 1774031"/>
              <a:gd name="connsiteX27" fmla="*/ 261937 w 321469"/>
              <a:gd name="connsiteY27" fmla="*/ 1731168 h 1774031"/>
              <a:gd name="connsiteX28" fmla="*/ 223837 w 321469"/>
              <a:gd name="connsiteY28" fmla="*/ 1754981 h 1774031"/>
              <a:gd name="connsiteX29" fmla="*/ 178594 w 321469"/>
              <a:gd name="connsiteY29" fmla="*/ 1774031 h 1774031"/>
              <a:gd name="connsiteX30" fmla="*/ 154781 w 321469"/>
              <a:gd name="connsiteY30" fmla="*/ 1774031 h 1774031"/>
              <a:gd name="connsiteX31" fmla="*/ 133350 w 321469"/>
              <a:gd name="connsiteY31" fmla="*/ 1764506 h 1774031"/>
              <a:gd name="connsiteX32" fmla="*/ 119062 w 321469"/>
              <a:gd name="connsiteY32" fmla="*/ 1752600 h 1774031"/>
              <a:gd name="connsiteX33" fmla="*/ 104775 w 321469"/>
              <a:gd name="connsiteY33" fmla="*/ 1728787 h 1774031"/>
              <a:gd name="connsiteX34" fmla="*/ 92869 w 321469"/>
              <a:gd name="connsiteY34" fmla="*/ 1700212 h 1774031"/>
              <a:gd name="connsiteX35" fmla="*/ 80962 w 321469"/>
              <a:gd name="connsiteY35" fmla="*/ 1633537 h 1774031"/>
              <a:gd name="connsiteX36" fmla="*/ 73819 w 321469"/>
              <a:gd name="connsiteY36" fmla="*/ 1564481 h 1774031"/>
              <a:gd name="connsiteX37" fmla="*/ 73819 w 321469"/>
              <a:gd name="connsiteY37" fmla="*/ 1464468 h 1774031"/>
              <a:gd name="connsiteX38" fmla="*/ 80962 w 321469"/>
              <a:gd name="connsiteY38" fmla="*/ 1300162 h 1774031"/>
              <a:gd name="connsiteX39" fmla="*/ 90487 w 321469"/>
              <a:gd name="connsiteY39" fmla="*/ 795337 h 1774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1469" h="1774031">
                <a:moveTo>
                  <a:pt x="90487" y="795337"/>
                </a:moveTo>
                <a:cubicBezTo>
                  <a:pt x="92075" y="700087"/>
                  <a:pt x="93662" y="604837"/>
                  <a:pt x="95250" y="509587"/>
                </a:cubicBezTo>
                <a:lnTo>
                  <a:pt x="95250" y="283368"/>
                </a:lnTo>
                <a:lnTo>
                  <a:pt x="95250" y="252412"/>
                </a:lnTo>
                <a:lnTo>
                  <a:pt x="90487" y="223837"/>
                </a:lnTo>
                <a:lnTo>
                  <a:pt x="80962" y="192881"/>
                </a:lnTo>
                <a:lnTo>
                  <a:pt x="69056" y="161925"/>
                </a:lnTo>
                <a:lnTo>
                  <a:pt x="47625" y="126206"/>
                </a:lnTo>
                <a:lnTo>
                  <a:pt x="26194" y="92868"/>
                </a:lnTo>
                <a:lnTo>
                  <a:pt x="9525" y="71437"/>
                </a:lnTo>
                <a:lnTo>
                  <a:pt x="0" y="47625"/>
                </a:lnTo>
                <a:lnTo>
                  <a:pt x="2381" y="26193"/>
                </a:lnTo>
                <a:lnTo>
                  <a:pt x="4762" y="16668"/>
                </a:lnTo>
                <a:lnTo>
                  <a:pt x="14287" y="9525"/>
                </a:lnTo>
                <a:lnTo>
                  <a:pt x="26194" y="4762"/>
                </a:lnTo>
                <a:lnTo>
                  <a:pt x="50006" y="0"/>
                </a:lnTo>
                <a:lnTo>
                  <a:pt x="66675" y="0"/>
                </a:lnTo>
                <a:lnTo>
                  <a:pt x="107156" y="9525"/>
                </a:lnTo>
                <a:lnTo>
                  <a:pt x="147637" y="26193"/>
                </a:lnTo>
                <a:lnTo>
                  <a:pt x="214312" y="59531"/>
                </a:lnTo>
                <a:lnTo>
                  <a:pt x="302419" y="111918"/>
                </a:lnTo>
                <a:lnTo>
                  <a:pt x="319087" y="266700"/>
                </a:lnTo>
                <a:lnTo>
                  <a:pt x="319087" y="588168"/>
                </a:lnTo>
                <a:lnTo>
                  <a:pt x="319087" y="1012031"/>
                </a:lnTo>
                <a:lnTo>
                  <a:pt x="321469" y="1504950"/>
                </a:lnTo>
                <a:lnTo>
                  <a:pt x="316706" y="1654968"/>
                </a:lnTo>
                <a:lnTo>
                  <a:pt x="295275" y="1695450"/>
                </a:lnTo>
                <a:lnTo>
                  <a:pt x="261937" y="1731168"/>
                </a:lnTo>
                <a:lnTo>
                  <a:pt x="223837" y="1754981"/>
                </a:lnTo>
                <a:lnTo>
                  <a:pt x="178594" y="1774031"/>
                </a:lnTo>
                <a:lnTo>
                  <a:pt x="154781" y="1774031"/>
                </a:lnTo>
                <a:lnTo>
                  <a:pt x="133350" y="1764506"/>
                </a:lnTo>
                <a:lnTo>
                  <a:pt x="119062" y="1752600"/>
                </a:lnTo>
                <a:lnTo>
                  <a:pt x="104775" y="1728787"/>
                </a:lnTo>
                <a:lnTo>
                  <a:pt x="92869" y="1700212"/>
                </a:lnTo>
                <a:lnTo>
                  <a:pt x="80962" y="1633537"/>
                </a:lnTo>
                <a:lnTo>
                  <a:pt x="73819" y="1564481"/>
                </a:lnTo>
                <a:lnTo>
                  <a:pt x="73819" y="1464468"/>
                </a:lnTo>
                <a:lnTo>
                  <a:pt x="80962" y="1300162"/>
                </a:lnTo>
                <a:lnTo>
                  <a:pt x="90487" y="795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A396CF6C-7D76-4111-AD87-C2E1AE7A8191}"/>
              </a:ext>
            </a:extLst>
          </p:cNvPr>
          <p:cNvSpPr/>
          <p:nvPr/>
        </p:nvSpPr>
        <p:spPr>
          <a:xfrm>
            <a:off x="4068763" y="3287713"/>
            <a:ext cx="2035175" cy="1765300"/>
          </a:xfrm>
          <a:custGeom>
            <a:avLst/>
            <a:gdLst>
              <a:gd name="connsiteX0" fmla="*/ 628650 w 2033588"/>
              <a:gd name="connsiteY0" fmla="*/ 147638 h 1764507"/>
              <a:gd name="connsiteX1" fmla="*/ 421482 w 2033588"/>
              <a:gd name="connsiteY1" fmla="*/ 169069 h 1764507"/>
              <a:gd name="connsiteX2" fmla="*/ 226219 w 2033588"/>
              <a:gd name="connsiteY2" fmla="*/ 190500 h 1764507"/>
              <a:gd name="connsiteX3" fmla="*/ 0 w 2033588"/>
              <a:gd name="connsiteY3" fmla="*/ 216694 h 1764507"/>
              <a:gd name="connsiteX4" fmla="*/ 16669 w 2033588"/>
              <a:gd name="connsiteY4" fmla="*/ 395288 h 1764507"/>
              <a:gd name="connsiteX5" fmla="*/ 209550 w 2033588"/>
              <a:gd name="connsiteY5" fmla="*/ 366713 h 1764507"/>
              <a:gd name="connsiteX6" fmla="*/ 364332 w 2033588"/>
              <a:gd name="connsiteY6" fmla="*/ 345282 h 1764507"/>
              <a:gd name="connsiteX7" fmla="*/ 545307 w 2033588"/>
              <a:gd name="connsiteY7" fmla="*/ 321469 h 1764507"/>
              <a:gd name="connsiteX8" fmla="*/ 742950 w 2033588"/>
              <a:gd name="connsiteY8" fmla="*/ 297657 h 1764507"/>
              <a:gd name="connsiteX9" fmla="*/ 931069 w 2033588"/>
              <a:gd name="connsiteY9" fmla="*/ 278607 h 1764507"/>
              <a:gd name="connsiteX10" fmla="*/ 1119188 w 2033588"/>
              <a:gd name="connsiteY10" fmla="*/ 261938 h 1764507"/>
              <a:gd name="connsiteX11" fmla="*/ 1314450 w 2033588"/>
              <a:gd name="connsiteY11" fmla="*/ 247650 h 1764507"/>
              <a:gd name="connsiteX12" fmla="*/ 1457325 w 2033588"/>
              <a:gd name="connsiteY12" fmla="*/ 238125 h 1764507"/>
              <a:gd name="connsiteX13" fmla="*/ 1604963 w 2033588"/>
              <a:gd name="connsiteY13" fmla="*/ 230982 h 1764507"/>
              <a:gd name="connsiteX14" fmla="*/ 1638300 w 2033588"/>
              <a:gd name="connsiteY14" fmla="*/ 233363 h 1764507"/>
              <a:gd name="connsiteX15" fmla="*/ 1652588 w 2033588"/>
              <a:gd name="connsiteY15" fmla="*/ 238125 h 1764507"/>
              <a:gd name="connsiteX16" fmla="*/ 1662113 w 2033588"/>
              <a:gd name="connsiteY16" fmla="*/ 242888 h 1764507"/>
              <a:gd name="connsiteX17" fmla="*/ 1671638 w 2033588"/>
              <a:gd name="connsiteY17" fmla="*/ 252413 h 1764507"/>
              <a:gd name="connsiteX18" fmla="*/ 1676400 w 2033588"/>
              <a:gd name="connsiteY18" fmla="*/ 266700 h 1764507"/>
              <a:gd name="connsiteX19" fmla="*/ 1681163 w 2033588"/>
              <a:gd name="connsiteY19" fmla="*/ 316707 h 1764507"/>
              <a:gd name="connsiteX20" fmla="*/ 1681163 w 2033588"/>
              <a:gd name="connsiteY20" fmla="*/ 502444 h 1764507"/>
              <a:gd name="connsiteX21" fmla="*/ 1681163 w 2033588"/>
              <a:gd name="connsiteY21" fmla="*/ 973932 h 1764507"/>
              <a:gd name="connsiteX22" fmla="*/ 1681163 w 2033588"/>
              <a:gd name="connsiteY22" fmla="*/ 1119188 h 1764507"/>
              <a:gd name="connsiteX23" fmla="*/ 1654969 w 2033588"/>
              <a:gd name="connsiteY23" fmla="*/ 1476375 h 1764507"/>
              <a:gd name="connsiteX24" fmla="*/ 1659732 w 2033588"/>
              <a:gd name="connsiteY24" fmla="*/ 1600200 h 1764507"/>
              <a:gd name="connsiteX25" fmla="*/ 1662113 w 2033588"/>
              <a:gd name="connsiteY25" fmla="*/ 1626394 h 1764507"/>
              <a:gd name="connsiteX26" fmla="*/ 1671638 w 2033588"/>
              <a:gd name="connsiteY26" fmla="*/ 1659732 h 1764507"/>
              <a:gd name="connsiteX27" fmla="*/ 1688307 w 2033588"/>
              <a:gd name="connsiteY27" fmla="*/ 1690688 h 1764507"/>
              <a:gd name="connsiteX28" fmla="*/ 1704975 w 2033588"/>
              <a:gd name="connsiteY28" fmla="*/ 1712119 h 1764507"/>
              <a:gd name="connsiteX29" fmla="*/ 1733550 w 2033588"/>
              <a:gd name="connsiteY29" fmla="*/ 1738313 h 1764507"/>
              <a:gd name="connsiteX30" fmla="*/ 1762125 w 2033588"/>
              <a:gd name="connsiteY30" fmla="*/ 1752600 h 1764507"/>
              <a:gd name="connsiteX31" fmla="*/ 1783557 w 2033588"/>
              <a:gd name="connsiteY31" fmla="*/ 1759744 h 1764507"/>
              <a:gd name="connsiteX32" fmla="*/ 1814513 w 2033588"/>
              <a:gd name="connsiteY32" fmla="*/ 1764507 h 1764507"/>
              <a:gd name="connsiteX33" fmla="*/ 1840707 w 2033588"/>
              <a:gd name="connsiteY33" fmla="*/ 1757363 h 1764507"/>
              <a:gd name="connsiteX34" fmla="*/ 1857375 w 2033588"/>
              <a:gd name="connsiteY34" fmla="*/ 1745457 h 1764507"/>
              <a:gd name="connsiteX35" fmla="*/ 1871663 w 2033588"/>
              <a:gd name="connsiteY35" fmla="*/ 1731169 h 1764507"/>
              <a:gd name="connsiteX36" fmla="*/ 1881188 w 2033588"/>
              <a:gd name="connsiteY36" fmla="*/ 1704975 h 1764507"/>
              <a:gd name="connsiteX37" fmla="*/ 1909763 w 2033588"/>
              <a:gd name="connsiteY37" fmla="*/ 1588294 h 1764507"/>
              <a:gd name="connsiteX38" fmla="*/ 1924050 w 2033588"/>
              <a:gd name="connsiteY38" fmla="*/ 1526382 h 1764507"/>
              <a:gd name="connsiteX39" fmla="*/ 1931194 w 2033588"/>
              <a:gd name="connsiteY39" fmla="*/ 1409700 h 1764507"/>
              <a:gd name="connsiteX40" fmla="*/ 1945482 w 2033588"/>
              <a:gd name="connsiteY40" fmla="*/ 1104900 h 1764507"/>
              <a:gd name="connsiteX41" fmla="*/ 1962150 w 2033588"/>
              <a:gd name="connsiteY41" fmla="*/ 752475 h 1764507"/>
              <a:gd name="connsiteX42" fmla="*/ 1981200 w 2033588"/>
              <a:gd name="connsiteY42" fmla="*/ 457200 h 1764507"/>
              <a:gd name="connsiteX43" fmla="*/ 1990725 w 2033588"/>
              <a:gd name="connsiteY43" fmla="*/ 376238 h 1764507"/>
              <a:gd name="connsiteX44" fmla="*/ 2000250 w 2033588"/>
              <a:gd name="connsiteY44" fmla="*/ 352425 h 1764507"/>
              <a:gd name="connsiteX45" fmla="*/ 2009775 w 2033588"/>
              <a:gd name="connsiteY45" fmla="*/ 330994 h 1764507"/>
              <a:gd name="connsiteX46" fmla="*/ 2019300 w 2033588"/>
              <a:gd name="connsiteY46" fmla="*/ 307182 h 1764507"/>
              <a:gd name="connsiteX47" fmla="*/ 2031207 w 2033588"/>
              <a:gd name="connsiteY47" fmla="*/ 273844 h 1764507"/>
              <a:gd name="connsiteX48" fmla="*/ 2033588 w 2033588"/>
              <a:gd name="connsiteY48" fmla="*/ 252413 h 1764507"/>
              <a:gd name="connsiteX49" fmla="*/ 2033588 w 2033588"/>
              <a:gd name="connsiteY49" fmla="*/ 226219 h 1764507"/>
              <a:gd name="connsiteX50" fmla="*/ 2026444 w 2033588"/>
              <a:gd name="connsiteY50" fmla="*/ 202407 h 1764507"/>
              <a:gd name="connsiteX51" fmla="*/ 2014538 w 2033588"/>
              <a:gd name="connsiteY51" fmla="*/ 180975 h 1764507"/>
              <a:gd name="connsiteX52" fmla="*/ 1966913 w 2033588"/>
              <a:gd name="connsiteY52" fmla="*/ 140494 h 1764507"/>
              <a:gd name="connsiteX53" fmla="*/ 1881188 w 2033588"/>
              <a:gd name="connsiteY53" fmla="*/ 71438 h 1764507"/>
              <a:gd name="connsiteX54" fmla="*/ 1826419 w 2033588"/>
              <a:gd name="connsiteY54" fmla="*/ 30957 h 1764507"/>
              <a:gd name="connsiteX55" fmla="*/ 1776413 w 2033588"/>
              <a:gd name="connsiteY55" fmla="*/ 4763 h 1764507"/>
              <a:gd name="connsiteX56" fmla="*/ 1754982 w 2033588"/>
              <a:gd name="connsiteY56" fmla="*/ 0 h 1764507"/>
              <a:gd name="connsiteX57" fmla="*/ 1740694 w 2033588"/>
              <a:gd name="connsiteY57" fmla="*/ 2382 h 1764507"/>
              <a:gd name="connsiteX58" fmla="*/ 1728788 w 2033588"/>
              <a:gd name="connsiteY58" fmla="*/ 7144 h 1764507"/>
              <a:gd name="connsiteX59" fmla="*/ 1697832 w 2033588"/>
              <a:gd name="connsiteY59" fmla="*/ 23813 h 1764507"/>
              <a:gd name="connsiteX60" fmla="*/ 1609725 w 2033588"/>
              <a:gd name="connsiteY60" fmla="*/ 50007 h 1764507"/>
              <a:gd name="connsiteX61" fmla="*/ 1500188 w 2033588"/>
              <a:gd name="connsiteY61" fmla="*/ 61913 h 1764507"/>
              <a:gd name="connsiteX62" fmla="*/ 1173957 w 2033588"/>
              <a:gd name="connsiteY62" fmla="*/ 90488 h 1764507"/>
              <a:gd name="connsiteX63" fmla="*/ 628650 w 2033588"/>
              <a:gd name="connsiteY63" fmla="*/ 147638 h 1764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033588" h="1764507">
                <a:moveTo>
                  <a:pt x="628650" y="147638"/>
                </a:moveTo>
                <a:lnTo>
                  <a:pt x="421482" y="169069"/>
                </a:lnTo>
                <a:lnTo>
                  <a:pt x="226219" y="190500"/>
                </a:lnTo>
                <a:lnTo>
                  <a:pt x="0" y="216694"/>
                </a:lnTo>
                <a:lnTo>
                  <a:pt x="16669" y="395288"/>
                </a:lnTo>
                <a:lnTo>
                  <a:pt x="209550" y="366713"/>
                </a:lnTo>
                <a:lnTo>
                  <a:pt x="364332" y="345282"/>
                </a:lnTo>
                <a:lnTo>
                  <a:pt x="545307" y="321469"/>
                </a:lnTo>
                <a:lnTo>
                  <a:pt x="742950" y="297657"/>
                </a:lnTo>
                <a:lnTo>
                  <a:pt x="931069" y="278607"/>
                </a:lnTo>
                <a:lnTo>
                  <a:pt x="1119188" y="261938"/>
                </a:lnTo>
                <a:lnTo>
                  <a:pt x="1314450" y="247650"/>
                </a:lnTo>
                <a:lnTo>
                  <a:pt x="1457325" y="238125"/>
                </a:lnTo>
                <a:lnTo>
                  <a:pt x="1604963" y="230982"/>
                </a:lnTo>
                <a:lnTo>
                  <a:pt x="1638300" y="233363"/>
                </a:lnTo>
                <a:lnTo>
                  <a:pt x="1652588" y="238125"/>
                </a:lnTo>
                <a:lnTo>
                  <a:pt x="1662113" y="242888"/>
                </a:lnTo>
                <a:lnTo>
                  <a:pt x="1671638" y="252413"/>
                </a:lnTo>
                <a:lnTo>
                  <a:pt x="1676400" y="266700"/>
                </a:lnTo>
                <a:lnTo>
                  <a:pt x="1681163" y="316707"/>
                </a:lnTo>
                <a:lnTo>
                  <a:pt x="1681163" y="502444"/>
                </a:lnTo>
                <a:lnTo>
                  <a:pt x="1681163" y="973932"/>
                </a:lnTo>
                <a:lnTo>
                  <a:pt x="1681163" y="1119188"/>
                </a:lnTo>
                <a:lnTo>
                  <a:pt x="1654969" y="1476375"/>
                </a:lnTo>
                <a:lnTo>
                  <a:pt x="1659732" y="1600200"/>
                </a:lnTo>
                <a:lnTo>
                  <a:pt x="1662113" y="1626394"/>
                </a:lnTo>
                <a:lnTo>
                  <a:pt x="1671638" y="1659732"/>
                </a:lnTo>
                <a:lnTo>
                  <a:pt x="1688307" y="1690688"/>
                </a:lnTo>
                <a:lnTo>
                  <a:pt x="1704975" y="1712119"/>
                </a:lnTo>
                <a:lnTo>
                  <a:pt x="1733550" y="1738313"/>
                </a:lnTo>
                <a:lnTo>
                  <a:pt x="1762125" y="1752600"/>
                </a:lnTo>
                <a:lnTo>
                  <a:pt x="1783557" y="1759744"/>
                </a:lnTo>
                <a:lnTo>
                  <a:pt x="1814513" y="1764507"/>
                </a:lnTo>
                <a:lnTo>
                  <a:pt x="1840707" y="1757363"/>
                </a:lnTo>
                <a:lnTo>
                  <a:pt x="1857375" y="1745457"/>
                </a:lnTo>
                <a:lnTo>
                  <a:pt x="1871663" y="1731169"/>
                </a:lnTo>
                <a:lnTo>
                  <a:pt x="1881188" y="1704975"/>
                </a:lnTo>
                <a:lnTo>
                  <a:pt x="1909763" y="1588294"/>
                </a:lnTo>
                <a:lnTo>
                  <a:pt x="1924050" y="1526382"/>
                </a:lnTo>
                <a:lnTo>
                  <a:pt x="1931194" y="1409700"/>
                </a:lnTo>
                <a:lnTo>
                  <a:pt x="1945482" y="1104900"/>
                </a:lnTo>
                <a:lnTo>
                  <a:pt x="1962150" y="752475"/>
                </a:lnTo>
                <a:lnTo>
                  <a:pt x="1981200" y="457200"/>
                </a:lnTo>
                <a:lnTo>
                  <a:pt x="1990725" y="376238"/>
                </a:lnTo>
                <a:lnTo>
                  <a:pt x="2000250" y="352425"/>
                </a:lnTo>
                <a:lnTo>
                  <a:pt x="2009775" y="330994"/>
                </a:lnTo>
                <a:lnTo>
                  <a:pt x="2019300" y="307182"/>
                </a:lnTo>
                <a:lnTo>
                  <a:pt x="2031207" y="273844"/>
                </a:lnTo>
                <a:lnTo>
                  <a:pt x="2033588" y="252413"/>
                </a:lnTo>
                <a:lnTo>
                  <a:pt x="2033588" y="226219"/>
                </a:lnTo>
                <a:lnTo>
                  <a:pt x="2026444" y="202407"/>
                </a:lnTo>
                <a:lnTo>
                  <a:pt x="2014538" y="180975"/>
                </a:lnTo>
                <a:lnTo>
                  <a:pt x="1966913" y="140494"/>
                </a:lnTo>
                <a:lnTo>
                  <a:pt x="1881188" y="71438"/>
                </a:lnTo>
                <a:lnTo>
                  <a:pt x="1826419" y="30957"/>
                </a:lnTo>
                <a:lnTo>
                  <a:pt x="1776413" y="4763"/>
                </a:lnTo>
                <a:lnTo>
                  <a:pt x="1754982" y="0"/>
                </a:lnTo>
                <a:lnTo>
                  <a:pt x="1740694" y="2382"/>
                </a:lnTo>
                <a:lnTo>
                  <a:pt x="1728788" y="7144"/>
                </a:lnTo>
                <a:lnTo>
                  <a:pt x="1697832" y="23813"/>
                </a:lnTo>
                <a:lnTo>
                  <a:pt x="1609725" y="50007"/>
                </a:lnTo>
                <a:lnTo>
                  <a:pt x="1500188" y="61913"/>
                </a:lnTo>
                <a:lnTo>
                  <a:pt x="1173957" y="90488"/>
                </a:lnTo>
                <a:lnTo>
                  <a:pt x="628650" y="1476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725B62AE-F37A-4C04-9FA5-02132E6F709E}"/>
              </a:ext>
            </a:extLst>
          </p:cNvPr>
          <p:cNvSpPr/>
          <p:nvPr/>
        </p:nvSpPr>
        <p:spPr>
          <a:xfrm>
            <a:off x="4105275" y="3762375"/>
            <a:ext cx="1731963" cy="342900"/>
          </a:xfrm>
          <a:custGeom>
            <a:avLst/>
            <a:gdLst>
              <a:gd name="connsiteX0" fmla="*/ 885825 w 1731169"/>
              <a:gd name="connsiteY0" fmla="*/ 76200 h 342900"/>
              <a:gd name="connsiteX1" fmla="*/ 642938 w 1731169"/>
              <a:gd name="connsiteY1" fmla="*/ 104775 h 342900"/>
              <a:gd name="connsiteX2" fmla="*/ 390525 w 1731169"/>
              <a:gd name="connsiteY2" fmla="*/ 135731 h 342900"/>
              <a:gd name="connsiteX3" fmla="*/ 0 w 1731169"/>
              <a:gd name="connsiteY3" fmla="*/ 190500 h 342900"/>
              <a:gd name="connsiteX4" fmla="*/ 7144 w 1731169"/>
              <a:gd name="connsiteY4" fmla="*/ 342900 h 342900"/>
              <a:gd name="connsiteX5" fmla="*/ 142875 w 1731169"/>
              <a:gd name="connsiteY5" fmla="*/ 321469 h 342900"/>
              <a:gd name="connsiteX6" fmla="*/ 333375 w 1731169"/>
              <a:gd name="connsiteY6" fmla="*/ 290513 h 342900"/>
              <a:gd name="connsiteX7" fmla="*/ 550069 w 1731169"/>
              <a:gd name="connsiteY7" fmla="*/ 257175 h 342900"/>
              <a:gd name="connsiteX8" fmla="*/ 759619 w 1731169"/>
              <a:gd name="connsiteY8" fmla="*/ 230981 h 342900"/>
              <a:gd name="connsiteX9" fmla="*/ 973931 w 1731169"/>
              <a:gd name="connsiteY9" fmla="*/ 204788 h 342900"/>
              <a:gd name="connsiteX10" fmla="*/ 1121569 w 1731169"/>
              <a:gd name="connsiteY10" fmla="*/ 190500 h 342900"/>
              <a:gd name="connsiteX11" fmla="*/ 1254919 w 1731169"/>
              <a:gd name="connsiteY11" fmla="*/ 180975 h 342900"/>
              <a:gd name="connsiteX12" fmla="*/ 1400175 w 1731169"/>
              <a:gd name="connsiteY12" fmla="*/ 169069 h 342900"/>
              <a:gd name="connsiteX13" fmla="*/ 1552575 w 1731169"/>
              <a:gd name="connsiteY13" fmla="*/ 161925 h 342900"/>
              <a:gd name="connsiteX14" fmla="*/ 1731169 w 1731169"/>
              <a:gd name="connsiteY14" fmla="*/ 154781 h 342900"/>
              <a:gd name="connsiteX15" fmla="*/ 1702594 w 1731169"/>
              <a:gd name="connsiteY15" fmla="*/ 0 h 342900"/>
              <a:gd name="connsiteX16" fmla="*/ 1519238 w 1731169"/>
              <a:gd name="connsiteY16" fmla="*/ 14288 h 342900"/>
              <a:gd name="connsiteX17" fmla="*/ 1307306 w 1731169"/>
              <a:gd name="connsiteY17" fmla="*/ 33338 h 342900"/>
              <a:gd name="connsiteX18" fmla="*/ 1052513 w 1731169"/>
              <a:gd name="connsiteY18" fmla="*/ 59531 h 342900"/>
              <a:gd name="connsiteX19" fmla="*/ 885825 w 1731169"/>
              <a:gd name="connsiteY19" fmla="*/ 7620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31169" h="342900">
                <a:moveTo>
                  <a:pt x="885825" y="76200"/>
                </a:moveTo>
                <a:lnTo>
                  <a:pt x="642938" y="104775"/>
                </a:lnTo>
                <a:lnTo>
                  <a:pt x="390525" y="135731"/>
                </a:lnTo>
                <a:lnTo>
                  <a:pt x="0" y="190500"/>
                </a:lnTo>
                <a:lnTo>
                  <a:pt x="7144" y="342900"/>
                </a:lnTo>
                <a:lnTo>
                  <a:pt x="142875" y="321469"/>
                </a:lnTo>
                <a:lnTo>
                  <a:pt x="333375" y="290513"/>
                </a:lnTo>
                <a:lnTo>
                  <a:pt x="550069" y="257175"/>
                </a:lnTo>
                <a:lnTo>
                  <a:pt x="759619" y="230981"/>
                </a:lnTo>
                <a:lnTo>
                  <a:pt x="973931" y="204788"/>
                </a:lnTo>
                <a:lnTo>
                  <a:pt x="1121569" y="190500"/>
                </a:lnTo>
                <a:lnTo>
                  <a:pt x="1254919" y="180975"/>
                </a:lnTo>
                <a:lnTo>
                  <a:pt x="1400175" y="169069"/>
                </a:lnTo>
                <a:lnTo>
                  <a:pt x="1552575" y="161925"/>
                </a:lnTo>
                <a:lnTo>
                  <a:pt x="1731169" y="154781"/>
                </a:lnTo>
                <a:lnTo>
                  <a:pt x="1702594" y="0"/>
                </a:lnTo>
                <a:lnTo>
                  <a:pt x="1519238" y="14288"/>
                </a:lnTo>
                <a:lnTo>
                  <a:pt x="1307306" y="33338"/>
                </a:lnTo>
                <a:lnTo>
                  <a:pt x="1052513" y="59531"/>
                </a:lnTo>
                <a:lnTo>
                  <a:pt x="885825" y="76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9CDC66EB-0AEB-4118-B79B-84A15B769EF7}"/>
              </a:ext>
            </a:extLst>
          </p:cNvPr>
          <p:cNvSpPr/>
          <p:nvPr/>
        </p:nvSpPr>
        <p:spPr>
          <a:xfrm>
            <a:off x="4105275" y="4229100"/>
            <a:ext cx="1716088" cy="303213"/>
          </a:xfrm>
          <a:custGeom>
            <a:avLst/>
            <a:gdLst>
              <a:gd name="connsiteX0" fmla="*/ 821531 w 1716881"/>
              <a:gd name="connsiteY0" fmla="*/ 66675 h 302419"/>
              <a:gd name="connsiteX1" fmla="*/ 604838 w 1716881"/>
              <a:gd name="connsiteY1" fmla="*/ 85725 h 302419"/>
              <a:gd name="connsiteX2" fmla="*/ 342900 w 1716881"/>
              <a:gd name="connsiteY2" fmla="*/ 111919 h 302419"/>
              <a:gd name="connsiteX3" fmla="*/ 0 w 1716881"/>
              <a:gd name="connsiteY3" fmla="*/ 145256 h 302419"/>
              <a:gd name="connsiteX4" fmla="*/ 0 w 1716881"/>
              <a:gd name="connsiteY4" fmla="*/ 302419 h 302419"/>
              <a:gd name="connsiteX5" fmla="*/ 159544 w 1716881"/>
              <a:gd name="connsiteY5" fmla="*/ 280988 h 302419"/>
              <a:gd name="connsiteX6" fmla="*/ 302419 w 1716881"/>
              <a:gd name="connsiteY6" fmla="*/ 264319 h 302419"/>
              <a:gd name="connsiteX7" fmla="*/ 535781 w 1716881"/>
              <a:gd name="connsiteY7" fmla="*/ 240506 h 302419"/>
              <a:gd name="connsiteX8" fmla="*/ 707231 w 1716881"/>
              <a:gd name="connsiteY8" fmla="*/ 223838 h 302419"/>
              <a:gd name="connsiteX9" fmla="*/ 897731 w 1716881"/>
              <a:gd name="connsiteY9" fmla="*/ 209550 h 302419"/>
              <a:gd name="connsiteX10" fmla="*/ 1050131 w 1716881"/>
              <a:gd name="connsiteY10" fmla="*/ 200025 h 302419"/>
              <a:gd name="connsiteX11" fmla="*/ 1240631 w 1716881"/>
              <a:gd name="connsiteY11" fmla="*/ 190500 h 302419"/>
              <a:gd name="connsiteX12" fmla="*/ 1407319 w 1716881"/>
              <a:gd name="connsiteY12" fmla="*/ 185738 h 302419"/>
              <a:gd name="connsiteX13" fmla="*/ 1588294 w 1716881"/>
              <a:gd name="connsiteY13" fmla="*/ 180975 h 302419"/>
              <a:gd name="connsiteX14" fmla="*/ 1716881 w 1716881"/>
              <a:gd name="connsiteY14" fmla="*/ 185738 h 302419"/>
              <a:gd name="connsiteX15" fmla="*/ 1700213 w 1716881"/>
              <a:gd name="connsiteY15" fmla="*/ 0 h 302419"/>
              <a:gd name="connsiteX16" fmla="*/ 1512094 w 1716881"/>
              <a:gd name="connsiteY16" fmla="*/ 14288 h 302419"/>
              <a:gd name="connsiteX17" fmla="*/ 1271588 w 1716881"/>
              <a:gd name="connsiteY17" fmla="*/ 30956 h 302419"/>
              <a:gd name="connsiteX18" fmla="*/ 1028700 w 1716881"/>
              <a:gd name="connsiteY18" fmla="*/ 50006 h 302419"/>
              <a:gd name="connsiteX19" fmla="*/ 821531 w 1716881"/>
              <a:gd name="connsiteY19" fmla="*/ 66675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16881" h="302419">
                <a:moveTo>
                  <a:pt x="821531" y="66675"/>
                </a:moveTo>
                <a:lnTo>
                  <a:pt x="604838" y="85725"/>
                </a:lnTo>
                <a:lnTo>
                  <a:pt x="342900" y="111919"/>
                </a:lnTo>
                <a:lnTo>
                  <a:pt x="0" y="145256"/>
                </a:lnTo>
                <a:lnTo>
                  <a:pt x="0" y="302419"/>
                </a:lnTo>
                <a:lnTo>
                  <a:pt x="159544" y="280988"/>
                </a:lnTo>
                <a:lnTo>
                  <a:pt x="302419" y="264319"/>
                </a:lnTo>
                <a:lnTo>
                  <a:pt x="535781" y="240506"/>
                </a:lnTo>
                <a:lnTo>
                  <a:pt x="707231" y="223838"/>
                </a:lnTo>
                <a:lnTo>
                  <a:pt x="897731" y="209550"/>
                </a:lnTo>
                <a:lnTo>
                  <a:pt x="1050131" y="200025"/>
                </a:lnTo>
                <a:lnTo>
                  <a:pt x="1240631" y="190500"/>
                </a:lnTo>
                <a:lnTo>
                  <a:pt x="1407319" y="185738"/>
                </a:lnTo>
                <a:lnTo>
                  <a:pt x="1588294" y="180975"/>
                </a:lnTo>
                <a:lnTo>
                  <a:pt x="1716881" y="185738"/>
                </a:lnTo>
                <a:lnTo>
                  <a:pt x="1700213" y="0"/>
                </a:lnTo>
                <a:lnTo>
                  <a:pt x="1512094" y="14288"/>
                </a:lnTo>
                <a:lnTo>
                  <a:pt x="1271588" y="30956"/>
                </a:lnTo>
                <a:lnTo>
                  <a:pt x="1028700" y="50006"/>
                </a:lnTo>
                <a:lnTo>
                  <a:pt x="821531" y="66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F9F3880F-2F61-4F54-A5DF-D71BC8DB52F3}"/>
              </a:ext>
            </a:extLst>
          </p:cNvPr>
          <p:cNvSpPr/>
          <p:nvPr/>
        </p:nvSpPr>
        <p:spPr>
          <a:xfrm>
            <a:off x="4078288" y="4722813"/>
            <a:ext cx="1730375" cy="325437"/>
          </a:xfrm>
          <a:custGeom>
            <a:avLst/>
            <a:gdLst>
              <a:gd name="connsiteX0" fmla="*/ 723900 w 1728788"/>
              <a:gd name="connsiteY0" fmla="*/ 71437 h 326231"/>
              <a:gd name="connsiteX1" fmla="*/ 971550 w 1728788"/>
              <a:gd name="connsiteY1" fmla="*/ 50006 h 326231"/>
              <a:gd name="connsiteX2" fmla="*/ 1193007 w 1728788"/>
              <a:gd name="connsiteY2" fmla="*/ 33337 h 326231"/>
              <a:gd name="connsiteX3" fmla="*/ 1443038 w 1728788"/>
              <a:gd name="connsiteY3" fmla="*/ 14287 h 326231"/>
              <a:gd name="connsiteX4" fmla="*/ 1728788 w 1728788"/>
              <a:gd name="connsiteY4" fmla="*/ 0 h 326231"/>
              <a:gd name="connsiteX5" fmla="*/ 1716882 w 1728788"/>
              <a:gd name="connsiteY5" fmla="*/ 159544 h 326231"/>
              <a:gd name="connsiteX6" fmla="*/ 1528763 w 1728788"/>
              <a:gd name="connsiteY6" fmla="*/ 166687 h 326231"/>
              <a:gd name="connsiteX7" fmla="*/ 1288257 w 1728788"/>
              <a:gd name="connsiteY7" fmla="*/ 178594 h 326231"/>
              <a:gd name="connsiteX8" fmla="*/ 1171575 w 1728788"/>
              <a:gd name="connsiteY8" fmla="*/ 185737 h 326231"/>
              <a:gd name="connsiteX9" fmla="*/ 921544 w 1728788"/>
              <a:gd name="connsiteY9" fmla="*/ 209550 h 326231"/>
              <a:gd name="connsiteX10" fmla="*/ 688182 w 1728788"/>
              <a:gd name="connsiteY10" fmla="*/ 235744 h 326231"/>
              <a:gd name="connsiteX11" fmla="*/ 476250 w 1728788"/>
              <a:gd name="connsiteY11" fmla="*/ 261937 h 326231"/>
              <a:gd name="connsiteX12" fmla="*/ 247650 w 1728788"/>
              <a:gd name="connsiteY12" fmla="*/ 292894 h 326231"/>
              <a:gd name="connsiteX13" fmla="*/ 135732 w 1728788"/>
              <a:gd name="connsiteY13" fmla="*/ 307181 h 326231"/>
              <a:gd name="connsiteX14" fmla="*/ 23813 w 1728788"/>
              <a:gd name="connsiteY14" fmla="*/ 326231 h 326231"/>
              <a:gd name="connsiteX15" fmla="*/ 0 w 1728788"/>
              <a:gd name="connsiteY15" fmla="*/ 326231 h 326231"/>
              <a:gd name="connsiteX16" fmla="*/ 2382 w 1728788"/>
              <a:gd name="connsiteY16" fmla="*/ 142875 h 326231"/>
              <a:gd name="connsiteX17" fmla="*/ 154782 w 1728788"/>
              <a:gd name="connsiteY17" fmla="*/ 128587 h 326231"/>
              <a:gd name="connsiteX18" fmla="*/ 359569 w 1728788"/>
              <a:gd name="connsiteY18" fmla="*/ 104775 h 326231"/>
              <a:gd name="connsiteX19" fmla="*/ 723900 w 1728788"/>
              <a:gd name="connsiteY19" fmla="*/ 71437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28788" h="326231">
                <a:moveTo>
                  <a:pt x="723900" y="71437"/>
                </a:moveTo>
                <a:lnTo>
                  <a:pt x="971550" y="50006"/>
                </a:lnTo>
                <a:lnTo>
                  <a:pt x="1193007" y="33337"/>
                </a:lnTo>
                <a:lnTo>
                  <a:pt x="1443038" y="14287"/>
                </a:lnTo>
                <a:lnTo>
                  <a:pt x="1728788" y="0"/>
                </a:lnTo>
                <a:lnTo>
                  <a:pt x="1716882" y="159544"/>
                </a:lnTo>
                <a:lnTo>
                  <a:pt x="1528763" y="166687"/>
                </a:lnTo>
                <a:lnTo>
                  <a:pt x="1288257" y="178594"/>
                </a:lnTo>
                <a:lnTo>
                  <a:pt x="1171575" y="185737"/>
                </a:lnTo>
                <a:lnTo>
                  <a:pt x="921544" y="209550"/>
                </a:lnTo>
                <a:lnTo>
                  <a:pt x="688182" y="235744"/>
                </a:lnTo>
                <a:lnTo>
                  <a:pt x="476250" y="261937"/>
                </a:lnTo>
                <a:lnTo>
                  <a:pt x="247650" y="292894"/>
                </a:lnTo>
                <a:lnTo>
                  <a:pt x="135732" y="307181"/>
                </a:lnTo>
                <a:lnTo>
                  <a:pt x="23813" y="326231"/>
                </a:lnTo>
                <a:lnTo>
                  <a:pt x="0" y="326231"/>
                </a:lnTo>
                <a:lnTo>
                  <a:pt x="2382" y="142875"/>
                </a:lnTo>
                <a:lnTo>
                  <a:pt x="154782" y="128587"/>
                </a:lnTo>
                <a:lnTo>
                  <a:pt x="359569" y="104775"/>
                </a:lnTo>
                <a:lnTo>
                  <a:pt x="723900" y="71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9186C0F9-21B5-4010-8F35-11C0DA6FC7B3}"/>
              </a:ext>
            </a:extLst>
          </p:cNvPr>
          <p:cNvSpPr/>
          <p:nvPr/>
        </p:nvSpPr>
        <p:spPr>
          <a:xfrm>
            <a:off x="2925763" y="4945063"/>
            <a:ext cx="1751012" cy="1208087"/>
          </a:xfrm>
          <a:custGeom>
            <a:avLst/>
            <a:gdLst>
              <a:gd name="connsiteX0" fmla="*/ 1073944 w 1750219"/>
              <a:gd name="connsiteY0" fmla="*/ 531019 h 1207294"/>
              <a:gd name="connsiteX1" fmla="*/ 1176338 w 1750219"/>
              <a:gd name="connsiteY1" fmla="*/ 423863 h 1207294"/>
              <a:gd name="connsiteX2" fmla="*/ 1254919 w 1750219"/>
              <a:gd name="connsiteY2" fmla="*/ 333375 h 1207294"/>
              <a:gd name="connsiteX3" fmla="*/ 1326357 w 1750219"/>
              <a:gd name="connsiteY3" fmla="*/ 242888 h 1207294"/>
              <a:gd name="connsiteX4" fmla="*/ 1357313 w 1750219"/>
              <a:gd name="connsiteY4" fmla="*/ 204788 h 1207294"/>
              <a:gd name="connsiteX5" fmla="*/ 1376363 w 1750219"/>
              <a:gd name="connsiteY5" fmla="*/ 176213 h 1207294"/>
              <a:gd name="connsiteX6" fmla="*/ 1390650 w 1750219"/>
              <a:gd name="connsiteY6" fmla="*/ 147638 h 1207294"/>
              <a:gd name="connsiteX7" fmla="*/ 1400175 w 1750219"/>
              <a:gd name="connsiteY7" fmla="*/ 114300 h 1207294"/>
              <a:gd name="connsiteX8" fmla="*/ 1400175 w 1750219"/>
              <a:gd name="connsiteY8" fmla="*/ 92869 h 1207294"/>
              <a:gd name="connsiteX9" fmla="*/ 1383507 w 1750219"/>
              <a:gd name="connsiteY9" fmla="*/ 26194 h 1207294"/>
              <a:gd name="connsiteX10" fmla="*/ 1519238 w 1750219"/>
              <a:gd name="connsiteY10" fmla="*/ 0 h 1207294"/>
              <a:gd name="connsiteX11" fmla="*/ 1581150 w 1750219"/>
              <a:gd name="connsiteY11" fmla="*/ 73819 h 1207294"/>
              <a:gd name="connsiteX12" fmla="*/ 1645444 w 1750219"/>
              <a:gd name="connsiteY12" fmla="*/ 135732 h 1207294"/>
              <a:gd name="connsiteX13" fmla="*/ 1697832 w 1750219"/>
              <a:gd name="connsiteY13" fmla="*/ 178594 h 1207294"/>
              <a:gd name="connsiteX14" fmla="*/ 1731169 w 1750219"/>
              <a:gd name="connsiteY14" fmla="*/ 200025 h 1207294"/>
              <a:gd name="connsiteX15" fmla="*/ 1743075 w 1750219"/>
              <a:gd name="connsiteY15" fmla="*/ 211932 h 1207294"/>
              <a:gd name="connsiteX16" fmla="*/ 1747838 w 1750219"/>
              <a:gd name="connsiteY16" fmla="*/ 223838 h 1207294"/>
              <a:gd name="connsiteX17" fmla="*/ 1750219 w 1750219"/>
              <a:gd name="connsiteY17" fmla="*/ 242888 h 1207294"/>
              <a:gd name="connsiteX18" fmla="*/ 1743075 w 1750219"/>
              <a:gd name="connsiteY18" fmla="*/ 264319 h 1207294"/>
              <a:gd name="connsiteX19" fmla="*/ 1726407 w 1750219"/>
              <a:gd name="connsiteY19" fmla="*/ 280988 h 1207294"/>
              <a:gd name="connsiteX20" fmla="*/ 1681163 w 1750219"/>
              <a:gd name="connsiteY20" fmla="*/ 302419 h 1207294"/>
              <a:gd name="connsiteX21" fmla="*/ 1640682 w 1750219"/>
              <a:gd name="connsiteY21" fmla="*/ 314325 h 1207294"/>
              <a:gd name="connsiteX22" fmla="*/ 1614488 w 1750219"/>
              <a:gd name="connsiteY22" fmla="*/ 342900 h 1207294"/>
              <a:gd name="connsiteX23" fmla="*/ 1476375 w 1750219"/>
              <a:gd name="connsiteY23" fmla="*/ 481013 h 1207294"/>
              <a:gd name="connsiteX24" fmla="*/ 1321594 w 1750219"/>
              <a:gd name="connsiteY24" fmla="*/ 616744 h 1207294"/>
              <a:gd name="connsiteX25" fmla="*/ 1176338 w 1750219"/>
              <a:gd name="connsiteY25" fmla="*/ 723900 h 1207294"/>
              <a:gd name="connsiteX26" fmla="*/ 1047750 w 1750219"/>
              <a:gd name="connsiteY26" fmla="*/ 812007 h 1207294"/>
              <a:gd name="connsiteX27" fmla="*/ 942975 w 1750219"/>
              <a:gd name="connsiteY27" fmla="*/ 876300 h 1207294"/>
              <a:gd name="connsiteX28" fmla="*/ 778669 w 1750219"/>
              <a:gd name="connsiteY28" fmla="*/ 966788 h 1207294"/>
              <a:gd name="connsiteX29" fmla="*/ 623888 w 1750219"/>
              <a:gd name="connsiteY29" fmla="*/ 1042988 h 1207294"/>
              <a:gd name="connsiteX30" fmla="*/ 421482 w 1750219"/>
              <a:gd name="connsiteY30" fmla="*/ 1126332 h 1207294"/>
              <a:gd name="connsiteX31" fmla="*/ 302419 w 1750219"/>
              <a:gd name="connsiteY31" fmla="*/ 1164432 h 1207294"/>
              <a:gd name="connsiteX32" fmla="*/ 180975 w 1750219"/>
              <a:gd name="connsiteY32" fmla="*/ 1193007 h 1207294"/>
              <a:gd name="connsiteX33" fmla="*/ 107157 w 1750219"/>
              <a:gd name="connsiteY33" fmla="*/ 1202532 h 1207294"/>
              <a:gd name="connsiteX34" fmla="*/ 59532 w 1750219"/>
              <a:gd name="connsiteY34" fmla="*/ 1207294 h 1207294"/>
              <a:gd name="connsiteX35" fmla="*/ 35719 w 1750219"/>
              <a:gd name="connsiteY35" fmla="*/ 1207294 h 1207294"/>
              <a:gd name="connsiteX36" fmla="*/ 19050 w 1750219"/>
              <a:gd name="connsiteY36" fmla="*/ 1204913 h 1207294"/>
              <a:gd name="connsiteX37" fmla="*/ 4763 w 1750219"/>
              <a:gd name="connsiteY37" fmla="*/ 1197769 h 1207294"/>
              <a:gd name="connsiteX38" fmla="*/ 0 w 1750219"/>
              <a:gd name="connsiteY38" fmla="*/ 1188244 h 1207294"/>
              <a:gd name="connsiteX39" fmla="*/ 9525 w 1750219"/>
              <a:gd name="connsiteY39" fmla="*/ 1166813 h 1207294"/>
              <a:gd name="connsiteX40" fmla="*/ 23813 w 1750219"/>
              <a:gd name="connsiteY40" fmla="*/ 1147763 h 1207294"/>
              <a:gd name="connsiteX41" fmla="*/ 57150 w 1750219"/>
              <a:gd name="connsiteY41" fmla="*/ 1135857 h 1207294"/>
              <a:gd name="connsiteX42" fmla="*/ 150019 w 1750219"/>
              <a:gd name="connsiteY42" fmla="*/ 1104900 h 1207294"/>
              <a:gd name="connsiteX43" fmla="*/ 250032 w 1750219"/>
              <a:gd name="connsiteY43" fmla="*/ 1069182 h 1207294"/>
              <a:gd name="connsiteX44" fmla="*/ 352425 w 1750219"/>
              <a:gd name="connsiteY44" fmla="*/ 1026319 h 1207294"/>
              <a:gd name="connsiteX45" fmla="*/ 440532 w 1750219"/>
              <a:gd name="connsiteY45" fmla="*/ 985838 h 1207294"/>
              <a:gd name="connsiteX46" fmla="*/ 564357 w 1750219"/>
              <a:gd name="connsiteY46" fmla="*/ 921544 h 1207294"/>
              <a:gd name="connsiteX47" fmla="*/ 678657 w 1750219"/>
              <a:gd name="connsiteY47" fmla="*/ 852488 h 1207294"/>
              <a:gd name="connsiteX48" fmla="*/ 800100 w 1750219"/>
              <a:gd name="connsiteY48" fmla="*/ 766763 h 1207294"/>
              <a:gd name="connsiteX49" fmla="*/ 885825 w 1750219"/>
              <a:gd name="connsiteY49" fmla="*/ 700088 h 1207294"/>
              <a:gd name="connsiteX50" fmla="*/ 981075 w 1750219"/>
              <a:gd name="connsiteY50" fmla="*/ 619125 h 1207294"/>
              <a:gd name="connsiteX51" fmla="*/ 1073944 w 1750219"/>
              <a:gd name="connsiteY51" fmla="*/ 531019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750219" h="1207294">
                <a:moveTo>
                  <a:pt x="1073944" y="531019"/>
                </a:moveTo>
                <a:lnTo>
                  <a:pt x="1176338" y="423863"/>
                </a:lnTo>
                <a:lnTo>
                  <a:pt x="1254919" y="333375"/>
                </a:lnTo>
                <a:lnTo>
                  <a:pt x="1326357" y="242888"/>
                </a:lnTo>
                <a:lnTo>
                  <a:pt x="1357313" y="204788"/>
                </a:lnTo>
                <a:lnTo>
                  <a:pt x="1376363" y="176213"/>
                </a:lnTo>
                <a:lnTo>
                  <a:pt x="1390650" y="147638"/>
                </a:lnTo>
                <a:lnTo>
                  <a:pt x="1400175" y="114300"/>
                </a:lnTo>
                <a:lnTo>
                  <a:pt x="1400175" y="92869"/>
                </a:lnTo>
                <a:lnTo>
                  <a:pt x="1383507" y="26194"/>
                </a:lnTo>
                <a:lnTo>
                  <a:pt x="1519238" y="0"/>
                </a:lnTo>
                <a:lnTo>
                  <a:pt x="1581150" y="73819"/>
                </a:lnTo>
                <a:lnTo>
                  <a:pt x="1645444" y="135732"/>
                </a:lnTo>
                <a:lnTo>
                  <a:pt x="1697832" y="178594"/>
                </a:lnTo>
                <a:lnTo>
                  <a:pt x="1731169" y="200025"/>
                </a:lnTo>
                <a:lnTo>
                  <a:pt x="1743075" y="211932"/>
                </a:lnTo>
                <a:lnTo>
                  <a:pt x="1747838" y="223838"/>
                </a:lnTo>
                <a:lnTo>
                  <a:pt x="1750219" y="242888"/>
                </a:lnTo>
                <a:lnTo>
                  <a:pt x="1743075" y="264319"/>
                </a:lnTo>
                <a:lnTo>
                  <a:pt x="1726407" y="280988"/>
                </a:lnTo>
                <a:lnTo>
                  <a:pt x="1681163" y="302419"/>
                </a:lnTo>
                <a:lnTo>
                  <a:pt x="1640682" y="314325"/>
                </a:lnTo>
                <a:lnTo>
                  <a:pt x="1614488" y="342900"/>
                </a:lnTo>
                <a:lnTo>
                  <a:pt x="1476375" y="481013"/>
                </a:lnTo>
                <a:lnTo>
                  <a:pt x="1321594" y="616744"/>
                </a:lnTo>
                <a:lnTo>
                  <a:pt x="1176338" y="723900"/>
                </a:lnTo>
                <a:lnTo>
                  <a:pt x="1047750" y="812007"/>
                </a:lnTo>
                <a:lnTo>
                  <a:pt x="942975" y="876300"/>
                </a:lnTo>
                <a:lnTo>
                  <a:pt x="778669" y="966788"/>
                </a:lnTo>
                <a:lnTo>
                  <a:pt x="623888" y="1042988"/>
                </a:lnTo>
                <a:lnTo>
                  <a:pt x="421482" y="1126332"/>
                </a:lnTo>
                <a:lnTo>
                  <a:pt x="302419" y="1164432"/>
                </a:lnTo>
                <a:lnTo>
                  <a:pt x="180975" y="1193007"/>
                </a:lnTo>
                <a:lnTo>
                  <a:pt x="107157" y="1202532"/>
                </a:lnTo>
                <a:lnTo>
                  <a:pt x="59532" y="1207294"/>
                </a:lnTo>
                <a:lnTo>
                  <a:pt x="35719" y="1207294"/>
                </a:lnTo>
                <a:lnTo>
                  <a:pt x="19050" y="1204913"/>
                </a:lnTo>
                <a:lnTo>
                  <a:pt x="4763" y="1197769"/>
                </a:lnTo>
                <a:lnTo>
                  <a:pt x="0" y="1188244"/>
                </a:lnTo>
                <a:lnTo>
                  <a:pt x="9525" y="1166813"/>
                </a:lnTo>
                <a:lnTo>
                  <a:pt x="23813" y="1147763"/>
                </a:lnTo>
                <a:lnTo>
                  <a:pt x="57150" y="1135857"/>
                </a:lnTo>
                <a:lnTo>
                  <a:pt x="150019" y="1104900"/>
                </a:lnTo>
                <a:lnTo>
                  <a:pt x="250032" y="1069182"/>
                </a:lnTo>
                <a:lnTo>
                  <a:pt x="352425" y="1026319"/>
                </a:lnTo>
                <a:lnTo>
                  <a:pt x="440532" y="985838"/>
                </a:lnTo>
                <a:lnTo>
                  <a:pt x="564357" y="921544"/>
                </a:lnTo>
                <a:lnTo>
                  <a:pt x="678657" y="852488"/>
                </a:lnTo>
                <a:lnTo>
                  <a:pt x="800100" y="766763"/>
                </a:lnTo>
                <a:lnTo>
                  <a:pt x="885825" y="700088"/>
                </a:lnTo>
                <a:lnTo>
                  <a:pt x="981075" y="619125"/>
                </a:lnTo>
                <a:lnTo>
                  <a:pt x="1073944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147E914C-393A-4276-BD7D-B923630777AF}"/>
              </a:ext>
            </a:extLst>
          </p:cNvPr>
          <p:cNvSpPr/>
          <p:nvPr/>
        </p:nvSpPr>
        <p:spPr>
          <a:xfrm>
            <a:off x="5033963" y="4856163"/>
            <a:ext cx="2233612" cy="1117600"/>
          </a:xfrm>
          <a:custGeom>
            <a:avLst/>
            <a:gdLst>
              <a:gd name="connsiteX0" fmla="*/ 935831 w 2233612"/>
              <a:gd name="connsiteY0" fmla="*/ 1116806 h 1119187"/>
              <a:gd name="connsiteX1" fmla="*/ 1178718 w 2233612"/>
              <a:gd name="connsiteY1" fmla="*/ 1119187 h 1119187"/>
              <a:gd name="connsiteX2" fmla="*/ 1395412 w 2233612"/>
              <a:gd name="connsiteY2" fmla="*/ 1114425 h 1119187"/>
              <a:gd name="connsiteX3" fmla="*/ 1650206 w 2233612"/>
              <a:gd name="connsiteY3" fmla="*/ 1102519 h 1119187"/>
              <a:gd name="connsiteX4" fmla="*/ 1781175 w 2233612"/>
              <a:gd name="connsiteY4" fmla="*/ 1095375 h 1119187"/>
              <a:gd name="connsiteX5" fmla="*/ 1900237 w 2233612"/>
              <a:gd name="connsiteY5" fmla="*/ 1090612 h 1119187"/>
              <a:gd name="connsiteX6" fmla="*/ 2005012 w 2233612"/>
              <a:gd name="connsiteY6" fmla="*/ 1083469 h 1119187"/>
              <a:gd name="connsiteX7" fmla="*/ 2121693 w 2233612"/>
              <a:gd name="connsiteY7" fmla="*/ 1064419 h 1119187"/>
              <a:gd name="connsiteX8" fmla="*/ 2164556 w 2233612"/>
              <a:gd name="connsiteY8" fmla="*/ 1054894 h 1119187"/>
              <a:gd name="connsiteX9" fmla="*/ 2190750 w 2233612"/>
              <a:gd name="connsiteY9" fmla="*/ 1038225 h 1119187"/>
              <a:gd name="connsiteX10" fmla="*/ 2212181 w 2233612"/>
              <a:gd name="connsiteY10" fmla="*/ 1016794 h 1119187"/>
              <a:gd name="connsiteX11" fmla="*/ 2228850 w 2233612"/>
              <a:gd name="connsiteY11" fmla="*/ 990600 h 1119187"/>
              <a:gd name="connsiteX12" fmla="*/ 2233612 w 2233612"/>
              <a:gd name="connsiteY12" fmla="*/ 957262 h 1119187"/>
              <a:gd name="connsiteX13" fmla="*/ 2231231 w 2233612"/>
              <a:gd name="connsiteY13" fmla="*/ 933450 h 1119187"/>
              <a:gd name="connsiteX14" fmla="*/ 2224087 w 2233612"/>
              <a:gd name="connsiteY14" fmla="*/ 904875 h 1119187"/>
              <a:gd name="connsiteX15" fmla="*/ 2212181 w 2233612"/>
              <a:gd name="connsiteY15" fmla="*/ 881062 h 1119187"/>
              <a:gd name="connsiteX16" fmla="*/ 2193131 w 2233612"/>
              <a:gd name="connsiteY16" fmla="*/ 857250 h 1119187"/>
              <a:gd name="connsiteX17" fmla="*/ 2164556 w 2233612"/>
              <a:gd name="connsiteY17" fmla="*/ 831056 h 1119187"/>
              <a:gd name="connsiteX18" fmla="*/ 1624012 w 2233612"/>
              <a:gd name="connsiteY18" fmla="*/ 862012 h 1119187"/>
              <a:gd name="connsiteX19" fmla="*/ 1545431 w 2233612"/>
              <a:gd name="connsiteY19" fmla="*/ 876300 h 1119187"/>
              <a:gd name="connsiteX20" fmla="*/ 1412081 w 2233612"/>
              <a:gd name="connsiteY20" fmla="*/ 892969 h 1119187"/>
              <a:gd name="connsiteX21" fmla="*/ 1290637 w 2233612"/>
              <a:gd name="connsiteY21" fmla="*/ 907256 h 1119187"/>
              <a:gd name="connsiteX22" fmla="*/ 1107281 w 2233612"/>
              <a:gd name="connsiteY22" fmla="*/ 916781 h 1119187"/>
              <a:gd name="connsiteX23" fmla="*/ 871537 w 2233612"/>
              <a:gd name="connsiteY23" fmla="*/ 919162 h 1119187"/>
              <a:gd name="connsiteX24" fmla="*/ 685800 w 2233612"/>
              <a:gd name="connsiteY24" fmla="*/ 912019 h 1119187"/>
              <a:gd name="connsiteX25" fmla="*/ 554831 w 2233612"/>
              <a:gd name="connsiteY25" fmla="*/ 900112 h 1119187"/>
              <a:gd name="connsiteX26" fmla="*/ 476250 w 2233612"/>
              <a:gd name="connsiteY26" fmla="*/ 885825 h 1119187"/>
              <a:gd name="connsiteX27" fmla="*/ 411956 w 2233612"/>
              <a:gd name="connsiteY27" fmla="*/ 869156 h 1119187"/>
              <a:gd name="connsiteX28" fmla="*/ 366712 w 2233612"/>
              <a:gd name="connsiteY28" fmla="*/ 847725 h 1119187"/>
              <a:gd name="connsiteX29" fmla="*/ 330993 w 2233612"/>
              <a:gd name="connsiteY29" fmla="*/ 819150 h 1119187"/>
              <a:gd name="connsiteX30" fmla="*/ 304800 w 2233612"/>
              <a:gd name="connsiteY30" fmla="*/ 788194 h 1119187"/>
              <a:gd name="connsiteX31" fmla="*/ 285750 w 2233612"/>
              <a:gd name="connsiteY31" fmla="*/ 754856 h 1119187"/>
              <a:gd name="connsiteX32" fmla="*/ 271462 w 2233612"/>
              <a:gd name="connsiteY32" fmla="*/ 704850 h 1119187"/>
              <a:gd name="connsiteX33" fmla="*/ 266700 w 2233612"/>
              <a:gd name="connsiteY33" fmla="*/ 661987 h 1119187"/>
              <a:gd name="connsiteX34" fmla="*/ 271462 w 2233612"/>
              <a:gd name="connsiteY34" fmla="*/ 590550 h 1119187"/>
              <a:gd name="connsiteX35" fmla="*/ 283368 w 2233612"/>
              <a:gd name="connsiteY35" fmla="*/ 523875 h 1119187"/>
              <a:gd name="connsiteX36" fmla="*/ 311943 w 2233612"/>
              <a:gd name="connsiteY36" fmla="*/ 419100 h 1119187"/>
              <a:gd name="connsiteX37" fmla="*/ 338137 w 2233612"/>
              <a:gd name="connsiteY37" fmla="*/ 347662 h 1119187"/>
              <a:gd name="connsiteX38" fmla="*/ 369093 w 2233612"/>
              <a:gd name="connsiteY38" fmla="*/ 276225 h 1119187"/>
              <a:gd name="connsiteX39" fmla="*/ 378618 w 2233612"/>
              <a:gd name="connsiteY39" fmla="*/ 254794 h 1119187"/>
              <a:gd name="connsiteX40" fmla="*/ 378618 w 2233612"/>
              <a:gd name="connsiteY40" fmla="*/ 247650 h 1119187"/>
              <a:gd name="connsiteX41" fmla="*/ 369093 w 2233612"/>
              <a:gd name="connsiteY41" fmla="*/ 223837 h 1119187"/>
              <a:gd name="connsiteX42" fmla="*/ 338137 w 2233612"/>
              <a:gd name="connsiteY42" fmla="*/ 166687 h 1119187"/>
              <a:gd name="connsiteX43" fmla="*/ 297656 w 2233612"/>
              <a:gd name="connsiteY43" fmla="*/ 109537 h 1119187"/>
              <a:gd name="connsiteX44" fmla="*/ 245268 w 2233612"/>
              <a:gd name="connsiteY44" fmla="*/ 42862 h 1119187"/>
              <a:gd name="connsiteX45" fmla="*/ 209550 w 2233612"/>
              <a:gd name="connsiteY45" fmla="*/ 0 h 1119187"/>
              <a:gd name="connsiteX46" fmla="*/ 0 w 2233612"/>
              <a:gd name="connsiteY46" fmla="*/ 19050 h 1119187"/>
              <a:gd name="connsiteX47" fmla="*/ 33337 w 2233612"/>
              <a:gd name="connsiteY47" fmla="*/ 92869 h 1119187"/>
              <a:gd name="connsiteX48" fmla="*/ 54768 w 2233612"/>
              <a:gd name="connsiteY48" fmla="*/ 147637 h 1119187"/>
              <a:gd name="connsiteX49" fmla="*/ 64293 w 2233612"/>
              <a:gd name="connsiteY49" fmla="*/ 190500 h 1119187"/>
              <a:gd name="connsiteX50" fmla="*/ 66675 w 2233612"/>
              <a:gd name="connsiteY50" fmla="*/ 245269 h 1119187"/>
              <a:gd name="connsiteX51" fmla="*/ 69056 w 2233612"/>
              <a:gd name="connsiteY51" fmla="*/ 431006 h 1119187"/>
              <a:gd name="connsiteX52" fmla="*/ 69056 w 2233612"/>
              <a:gd name="connsiteY52" fmla="*/ 609600 h 1119187"/>
              <a:gd name="connsiteX53" fmla="*/ 73818 w 2233612"/>
              <a:gd name="connsiteY53" fmla="*/ 700087 h 1119187"/>
              <a:gd name="connsiteX54" fmla="*/ 85725 w 2233612"/>
              <a:gd name="connsiteY54" fmla="*/ 773906 h 1119187"/>
              <a:gd name="connsiteX55" fmla="*/ 102393 w 2233612"/>
              <a:gd name="connsiteY55" fmla="*/ 828675 h 1119187"/>
              <a:gd name="connsiteX56" fmla="*/ 121443 w 2233612"/>
              <a:gd name="connsiteY56" fmla="*/ 869156 h 1119187"/>
              <a:gd name="connsiteX57" fmla="*/ 142875 w 2233612"/>
              <a:gd name="connsiteY57" fmla="*/ 904875 h 1119187"/>
              <a:gd name="connsiteX58" fmla="*/ 176212 w 2233612"/>
              <a:gd name="connsiteY58" fmla="*/ 947737 h 1119187"/>
              <a:gd name="connsiteX59" fmla="*/ 200025 w 2233612"/>
              <a:gd name="connsiteY59" fmla="*/ 973931 h 1119187"/>
              <a:gd name="connsiteX60" fmla="*/ 223837 w 2233612"/>
              <a:gd name="connsiteY60" fmla="*/ 992981 h 1119187"/>
              <a:gd name="connsiteX61" fmla="*/ 257175 w 2233612"/>
              <a:gd name="connsiteY61" fmla="*/ 1014412 h 1119187"/>
              <a:gd name="connsiteX62" fmla="*/ 314325 w 2233612"/>
              <a:gd name="connsiteY62" fmla="*/ 1038225 h 1119187"/>
              <a:gd name="connsiteX63" fmla="*/ 411956 w 2233612"/>
              <a:gd name="connsiteY63" fmla="*/ 1066800 h 1119187"/>
              <a:gd name="connsiteX64" fmla="*/ 569118 w 2233612"/>
              <a:gd name="connsiteY64" fmla="*/ 1090612 h 1119187"/>
              <a:gd name="connsiteX65" fmla="*/ 676275 w 2233612"/>
              <a:gd name="connsiteY65" fmla="*/ 1102519 h 1119187"/>
              <a:gd name="connsiteX66" fmla="*/ 935831 w 2233612"/>
              <a:gd name="connsiteY66" fmla="*/ 1116806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33612" h="1119187">
                <a:moveTo>
                  <a:pt x="935831" y="1116806"/>
                </a:moveTo>
                <a:lnTo>
                  <a:pt x="1178718" y="1119187"/>
                </a:lnTo>
                <a:lnTo>
                  <a:pt x="1395412" y="1114425"/>
                </a:lnTo>
                <a:lnTo>
                  <a:pt x="1650206" y="1102519"/>
                </a:lnTo>
                <a:lnTo>
                  <a:pt x="1781175" y="1095375"/>
                </a:lnTo>
                <a:lnTo>
                  <a:pt x="1900237" y="1090612"/>
                </a:lnTo>
                <a:lnTo>
                  <a:pt x="2005012" y="1083469"/>
                </a:lnTo>
                <a:lnTo>
                  <a:pt x="2121693" y="1064419"/>
                </a:lnTo>
                <a:lnTo>
                  <a:pt x="2164556" y="1054894"/>
                </a:lnTo>
                <a:lnTo>
                  <a:pt x="2190750" y="1038225"/>
                </a:lnTo>
                <a:lnTo>
                  <a:pt x="2212181" y="1016794"/>
                </a:lnTo>
                <a:lnTo>
                  <a:pt x="2228850" y="990600"/>
                </a:lnTo>
                <a:lnTo>
                  <a:pt x="2233612" y="957262"/>
                </a:lnTo>
                <a:lnTo>
                  <a:pt x="2231231" y="933450"/>
                </a:lnTo>
                <a:lnTo>
                  <a:pt x="2224087" y="904875"/>
                </a:lnTo>
                <a:lnTo>
                  <a:pt x="2212181" y="881062"/>
                </a:lnTo>
                <a:lnTo>
                  <a:pt x="2193131" y="857250"/>
                </a:lnTo>
                <a:lnTo>
                  <a:pt x="2164556" y="831056"/>
                </a:lnTo>
                <a:lnTo>
                  <a:pt x="1624012" y="862012"/>
                </a:lnTo>
                <a:lnTo>
                  <a:pt x="1545431" y="876300"/>
                </a:lnTo>
                <a:lnTo>
                  <a:pt x="1412081" y="892969"/>
                </a:lnTo>
                <a:lnTo>
                  <a:pt x="1290637" y="907256"/>
                </a:lnTo>
                <a:lnTo>
                  <a:pt x="1107281" y="916781"/>
                </a:lnTo>
                <a:lnTo>
                  <a:pt x="871537" y="919162"/>
                </a:lnTo>
                <a:lnTo>
                  <a:pt x="685800" y="912019"/>
                </a:lnTo>
                <a:lnTo>
                  <a:pt x="554831" y="900112"/>
                </a:lnTo>
                <a:lnTo>
                  <a:pt x="476250" y="885825"/>
                </a:lnTo>
                <a:lnTo>
                  <a:pt x="411956" y="869156"/>
                </a:lnTo>
                <a:lnTo>
                  <a:pt x="366712" y="847725"/>
                </a:lnTo>
                <a:lnTo>
                  <a:pt x="330993" y="819150"/>
                </a:lnTo>
                <a:lnTo>
                  <a:pt x="304800" y="788194"/>
                </a:lnTo>
                <a:lnTo>
                  <a:pt x="285750" y="754856"/>
                </a:lnTo>
                <a:lnTo>
                  <a:pt x="271462" y="704850"/>
                </a:lnTo>
                <a:lnTo>
                  <a:pt x="266700" y="661987"/>
                </a:lnTo>
                <a:lnTo>
                  <a:pt x="271462" y="590550"/>
                </a:lnTo>
                <a:lnTo>
                  <a:pt x="283368" y="523875"/>
                </a:lnTo>
                <a:lnTo>
                  <a:pt x="311943" y="419100"/>
                </a:lnTo>
                <a:lnTo>
                  <a:pt x="338137" y="347662"/>
                </a:lnTo>
                <a:lnTo>
                  <a:pt x="369093" y="276225"/>
                </a:lnTo>
                <a:lnTo>
                  <a:pt x="378618" y="254794"/>
                </a:lnTo>
                <a:lnTo>
                  <a:pt x="378618" y="247650"/>
                </a:lnTo>
                <a:lnTo>
                  <a:pt x="369093" y="223837"/>
                </a:lnTo>
                <a:lnTo>
                  <a:pt x="338137" y="166687"/>
                </a:lnTo>
                <a:lnTo>
                  <a:pt x="297656" y="109537"/>
                </a:lnTo>
                <a:lnTo>
                  <a:pt x="245268" y="42862"/>
                </a:lnTo>
                <a:lnTo>
                  <a:pt x="209550" y="0"/>
                </a:lnTo>
                <a:lnTo>
                  <a:pt x="0" y="19050"/>
                </a:lnTo>
                <a:lnTo>
                  <a:pt x="33337" y="92869"/>
                </a:lnTo>
                <a:lnTo>
                  <a:pt x="54768" y="147637"/>
                </a:lnTo>
                <a:lnTo>
                  <a:pt x="64293" y="190500"/>
                </a:lnTo>
                <a:lnTo>
                  <a:pt x="66675" y="245269"/>
                </a:lnTo>
                <a:cubicBezTo>
                  <a:pt x="67469" y="307181"/>
                  <a:pt x="68262" y="369094"/>
                  <a:pt x="69056" y="431006"/>
                </a:cubicBezTo>
                <a:lnTo>
                  <a:pt x="69056" y="609600"/>
                </a:lnTo>
                <a:lnTo>
                  <a:pt x="73818" y="700087"/>
                </a:lnTo>
                <a:lnTo>
                  <a:pt x="85725" y="773906"/>
                </a:lnTo>
                <a:lnTo>
                  <a:pt x="102393" y="828675"/>
                </a:lnTo>
                <a:lnTo>
                  <a:pt x="121443" y="869156"/>
                </a:lnTo>
                <a:lnTo>
                  <a:pt x="142875" y="904875"/>
                </a:lnTo>
                <a:lnTo>
                  <a:pt x="176212" y="947737"/>
                </a:lnTo>
                <a:lnTo>
                  <a:pt x="200025" y="973931"/>
                </a:lnTo>
                <a:lnTo>
                  <a:pt x="223837" y="992981"/>
                </a:lnTo>
                <a:lnTo>
                  <a:pt x="257175" y="1014412"/>
                </a:lnTo>
                <a:lnTo>
                  <a:pt x="314325" y="1038225"/>
                </a:lnTo>
                <a:lnTo>
                  <a:pt x="411956" y="1066800"/>
                </a:lnTo>
                <a:lnTo>
                  <a:pt x="569118" y="1090612"/>
                </a:lnTo>
                <a:lnTo>
                  <a:pt x="676275" y="1102519"/>
                </a:lnTo>
                <a:lnTo>
                  <a:pt x="935831" y="1116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087BF359-D32F-42D0-841E-14FB88A57828}"/>
              </a:ext>
            </a:extLst>
          </p:cNvPr>
          <p:cNvSpPr/>
          <p:nvPr/>
        </p:nvSpPr>
        <p:spPr>
          <a:xfrm>
            <a:off x="6484938" y="4919663"/>
            <a:ext cx="762000" cy="825500"/>
          </a:xfrm>
          <a:custGeom>
            <a:avLst/>
            <a:gdLst>
              <a:gd name="connsiteX0" fmla="*/ 538162 w 762000"/>
              <a:gd name="connsiteY0" fmla="*/ 240506 h 826293"/>
              <a:gd name="connsiteX1" fmla="*/ 502444 w 762000"/>
              <a:gd name="connsiteY1" fmla="*/ 402431 h 826293"/>
              <a:gd name="connsiteX2" fmla="*/ 473869 w 762000"/>
              <a:gd name="connsiteY2" fmla="*/ 504825 h 826293"/>
              <a:gd name="connsiteX3" fmla="*/ 447675 w 762000"/>
              <a:gd name="connsiteY3" fmla="*/ 578643 h 826293"/>
              <a:gd name="connsiteX4" fmla="*/ 428625 w 762000"/>
              <a:gd name="connsiteY4" fmla="*/ 623887 h 826293"/>
              <a:gd name="connsiteX5" fmla="*/ 407194 w 762000"/>
              <a:gd name="connsiteY5" fmla="*/ 659606 h 826293"/>
              <a:gd name="connsiteX6" fmla="*/ 383381 w 762000"/>
              <a:gd name="connsiteY6" fmla="*/ 688181 h 826293"/>
              <a:gd name="connsiteX7" fmla="*/ 350044 w 762000"/>
              <a:gd name="connsiteY7" fmla="*/ 716756 h 826293"/>
              <a:gd name="connsiteX8" fmla="*/ 304800 w 762000"/>
              <a:gd name="connsiteY8" fmla="*/ 742950 h 826293"/>
              <a:gd name="connsiteX9" fmla="*/ 254794 w 762000"/>
              <a:gd name="connsiteY9" fmla="*/ 766762 h 826293"/>
              <a:gd name="connsiteX10" fmla="*/ 202406 w 762000"/>
              <a:gd name="connsiteY10" fmla="*/ 785812 h 826293"/>
              <a:gd name="connsiteX11" fmla="*/ 152400 w 762000"/>
              <a:gd name="connsiteY11" fmla="*/ 800100 h 826293"/>
              <a:gd name="connsiteX12" fmla="*/ 71437 w 762000"/>
              <a:gd name="connsiteY12" fmla="*/ 816768 h 826293"/>
              <a:gd name="connsiteX13" fmla="*/ 0 w 762000"/>
              <a:gd name="connsiteY13" fmla="*/ 826293 h 826293"/>
              <a:gd name="connsiteX14" fmla="*/ 762000 w 762000"/>
              <a:gd name="connsiteY14" fmla="*/ 826293 h 826293"/>
              <a:gd name="connsiteX15" fmla="*/ 742950 w 762000"/>
              <a:gd name="connsiteY15" fmla="*/ 797718 h 826293"/>
              <a:gd name="connsiteX16" fmla="*/ 707231 w 762000"/>
              <a:gd name="connsiteY16" fmla="*/ 754856 h 826293"/>
              <a:gd name="connsiteX17" fmla="*/ 681037 w 762000"/>
              <a:gd name="connsiteY17" fmla="*/ 721518 h 826293"/>
              <a:gd name="connsiteX18" fmla="*/ 654844 w 762000"/>
              <a:gd name="connsiteY18" fmla="*/ 671512 h 826293"/>
              <a:gd name="connsiteX19" fmla="*/ 640556 w 762000"/>
              <a:gd name="connsiteY19" fmla="*/ 628650 h 826293"/>
              <a:gd name="connsiteX20" fmla="*/ 631031 w 762000"/>
              <a:gd name="connsiteY20" fmla="*/ 571500 h 826293"/>
              <a:gd name="connsiteX21" fmla="*/ 626269 w 762000"/>
              <a:gd name="connsiteY21" fmla="*/ 481012 h 826293"/>
              <a:gd name="connsiteX22" fmla="*/ 640556 w 762000"/>
              <a:gd name="connsiteY22" fmla="*/ 235743 h 826293"/>
              <a:gd name="connsiteX23" fmla="*/ 647700 w 762000"/>
              <a:gd name="connsiteY23" fmla="*/ 50006 h 826293"/>
              <a:gd name="connsiteX24" fmla="*/ 645319 w 762000"/>
              <a:gd name="connsiteY24" fmla="*/ 23812 h 826293"/>
              <a:gd name="connsiteX25" fmla="*/ 638175 w 762000"/>
              <a:gd name="connsiteY25" fmla="*/ 7143 h 826293"/>
              <a:gd name="connsiteX26" fmla="*/ 631031 w 762000"/>
              <a:gd name="connsiteY26" fmla="*/ 2381 h 826293"/>
              <a:gd name="connsiteX27" fmla="*/ 621506 w 762000"/>
              <a:gd name="connsiteY27" fmla="*/ 0 h 826293"/>
              <a:gd name="connsiteX28" fmla="*/ 604837 w 762000"/>
              <a:gd name="connsiteY28" fmla="*/ 7143 h 826293"/>
              <a:gd name="connsiteX29" fmla="*/ 585787 w 762000"/>
              <a:gd name="connsiteY29" fmla="*/ 23812 h 826293"/>
              <a:gd name="connsiteX30" fmla="*/ 578644 w 762000"/>
              <a:gd name="connsiteY30" fmla="*/ 47625 h 826293"/>
              <a:gd name="connsiteX31" fmla="*/ 552450 w 762000"/>
              <a:gd name="connsiteY31" fmla="*/ 176212 h 826293"/>
              <a:gd name="connsiteX32" fmla="*/ 538162 w 762000"/>
              <a:gd name="connsiteY32" fmla="*/ 240506 h 82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62000" h="826293">
                <a:moveTo>
                  <a:pt x="538162" y="240506"/>
                </a:moveTo>
                <a:lnTo>
                  <a:pt x="502444" y="402431"/>
                </a:lnTo>
                <a:lnTo>
                  <a:pt x="473869" y="504825"/>
                </a:lnTo>
                <a:lnTo>
                  <a:pt x="447675" y="578643"/>
                </a:lnTo>
                <a:lnTo>
                  <a:pt x="428625" y="623887"/>
                </a:lnTo>
                <a:lnTo>
                  <a:pt x="407194" y="659606"/>
                </a:lnTo>
                <a:lnTo>
                  <a:pt x="383381" y="688181"/>
                </a:lnTo>
                <a:lnTo>
                  <a:pt x="350044" y="716756"/>
                </a:lnTo>
                <a:lnTo>
                  <a:pt x="304800" y="742950"/>
                </a:lnTo>
                <a:lnTo>
                  <a:pt x="254794" y="766762"/>
                </a:lnTo>
                <a:lnTo>
                  <a:pt x="202406" y="785812"/>
                </a:lnTo>
                <a:lnTo>
                  <a:pt x="152400" y="800100"/>
                </a:lnTo>
                <a:lnTo>
                  <a:pt x="71437" y="816768"/>
                </a:lnTo>
                <a:lnTo>
                  <a:pt x="0" y="826293"/>
                </a:lnTo>
                <a:lnTo>
                  <a:pt x="762000" y="826293"/>
                </a:lnTo>
                <a:lnTo>
                  <a:pt x="742950" y="797718"/>
                </a:lnTo>
                <a:lnTo>
                  <a:pt x="707231" y="754856"/>
                </a:lnTo>
                <a:lnTo>
                  <a:pt x="681037" y="721518"/>
                </a:lnTo>
                <a:lnTo>
                  <a:pt x="654844" y="671512"/>
                </a:lnTo>
                <a:lnTo>
                  <a:pt x="640556" y="628650"/>
                </a:lnTo>
                <a:lnTo>
                  <a:pt x="631031" y="571500"/>
                </a:lnTo>
                <a:lnTo>
                  <a:pt x="626269" y="481012"/>
                </a:lnTo>
                <a:lnTo>
                  <a:pt x="640556" y="235743"/>
                </a:lnTo>
                <a:lnTo>
                  <a:pt x="647700" y="50006"/>
                </a:lnTo>
                <a:lnTo>
                  <a:pt x="645319" y="23812"/>
                </a:lnTo>
                <a:lnTo>
                  <a:pt x="638175" y="7143"/>
                </a:lnTo>
                <a:lnTo>
                  <a:pt x="631031" y="2381"/>
                </a:lnTo>
                <a:lnTo>
                  <a:pt x="621506" y="0"/>
                </a:lnTo>
                <a:lnTo>
                  <a:pt x="604837" y="7143"/>
                </a:lnTo>
                <a:lnTo>
                  <a:pt x="585787" y="23812"/>
                </a:lnTo>
                <a:lnTo>
                  <a:pt x="578644" y="47625"/>
                </a:lnTo>
                <a:lnTo>
                  <a:pt x="552450" y="176212"/>
                </a:lnTo>
                <a:lnTo>
                  <a:pt x="538162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EE981BAC-E5C6-48A0-8230-6E1CFC78355D}"/>
              </a:ext>
            </a:extLst>
          </p:cNvPr>
          <p:cNvGrpSpPr>
            <a:grpSpLocks/>
          </p:cNvGrpSpPr>
          <p:nvPr/>
        </p:nvGrpSpPr>
        <p:grpSpPr bwMode="auto">
          <a:xfrm>
            <a:off x="2905125" y="1284288"/>
            <a:ext cx="4341813" cy="4881562"/>
            <a:chOff x="3078163" y="1423988"/>
            <a:chExt cx="4341812" cy="4881562"/>
          </a:xfrm>
        </p:grpSpPr>
        <p:sp>
          <p:nvSpPr>
            <p:cNvPr id="39" name="フリーフォーム 134">
              <a:extLst>
                <a:ext uri="{FF2B5EF4-FFF2-40B4-BE49-F238E27FC236}">
                  <a16:creationId xmlns:a16="http://schemas.microsoft.com/office/drawing/2014/main" id="{1866B486-BD4E-4D3F-AA60-51C6021C2524}"/>
                </a:ext>
              </a:extLst>
            </p:cNvPr>
            <p:cNvSpPr/>
            <p:nvPr/>
          </p:nvSpPr>
          <p:spPr>
            <a:xfrm>
              <a:off x="3121026" y="1619250"/>
              <a:ext cx="347662" cy="2087563"/>
            </a:xfrm>
            <a:custGeom>
              <a:avLst/>
              <a:gdLst>
                <a:gd name="connsiteX0" fmla="*/ 348846 w 348846"/>
                <a:gd name="connsiteY0" fmla="*/ 462485 h 2087792"/>
                <a:gd name="connsiteX1" fmla="*/ 348846 w 348846"/>
                <a:gd name="connsiteY1" fmla="*/ 240492 h 2087792"/>
                <a:gd name="connsiteX2" fmla="*/ 325061 w 348846"/>
                <a:gd name="connsiteY2" fmla="*/ 84569 h 2087792"/>
                <a:gd name="connsiteX3" fmla="*/ 272206 w 348846"/>
                <a:gd name="connsiteY3" fmla="*/ 63426 h 2087792"/>
                <a:gd name="connsiteX4" fmla="*/ 227278 w 348846"/>
                <a:gd name="connsiteY4" fmla="*/ 44927 h 2087792"/>
                <a:gd name="connsiteX5" fmla="*/ 182351 w 348846"/>
                <a:gd name="connsiteY5" fmla="*/ 29070 h 2087792"/>
                <a:gd name="connsiteX6" fmla="*/ 137424 w 348846"/>
                <a:gd name="connsiteY6" fmla="*/ 13214 h 2087792"/>
                <a:gd name="connsiteX7" fmla="*/ 100425 w 348846"/>
                <a:gd name="connsiteY7" fmla="*/ 2643 h 2087792"/>
                <a:gd name="connsiteX8" fmla="*/ 68712 w 348846"/>
                <a:gd name="connsiteY8" fmla="*/ 0 h 2087792"/>
                <a:gd name="connsiteX9" fmla="*/ 29070 w 348846"/>
                <a:gd name="connsiteY9" fmla="*/ 0 h 2087792"/>
                <a:gd name="connsiteX10" fmla="*/ 7928 w 348846"/>
                <a:gd name="connsiteY10" fmla="*/ 7928 h 2087792"/>
                <a:gd name="connsiteX11" fmla="*/ 0 w 348846"/>
                <a:gd name="connsiteY11" fmla="*/ 18499 h 2087792"/>
                <a:gd name="connsiteX12" fmla="*/ 2643 w 348846"/>
                <a:gd name="connsiteY12" fmla="*/ 39642 h 2087792"/>
                <a:gd name="connsiteX13" fmla="*/ 13214 w 348846"/>
                <a:gd name="connsiteY13" fmla="*/ 55498 h 2087792"/>
                <a:gd name="connsiteX14" fmla="*/ 34356 w 348846"/>
                <a:gd name="connsiteY14" fmla="*/ 81926 h 2087792"/>
                <a:gd name="connsiteX15" fmla="*/ 66069 w 348846"/>
                <a:gd name="connsiteY15" fmla="*/ 121568 h 2087792"/>
                <a:gd name="connsiteX16" fmla="*/ 89854 w 348846"/>
                <a:gd name="connsiteY16" fmla="*/ 150638 h 2087792"/>
                <a:gd name="connsiteX17" fmla="*/ 110996 w 348846"/>
                <a:gd name="connsiteY17" fmla="*/ 187637 h 2087792"/>
                <a:gd name="connsiteX18" fmla="*/ 124210 w 348846"/>
                <a:gd name="connsiteY18" fmla="*/ 214065 h 2087792"/>
                <a:gd name="connsiteX19" fmla="*/ 137424 w 348846"/>
                <a:gd name="connsiteY19" fmla="*/ 251063 h 2087792"/>
                <a:gd name="connsiteX20" fmla="*/ 145352 w 348846"/>
                <a:gd name="connsiteY20" fmla="*/ 290705 h 2087792"/>
                <a:gd name="connsiteX21" fmla="*/ 145352 w 348846"/>
                <a:gd name="connsiteY21" fmla="*/ 364703 h 2087792"/>
                <a:gd name="connsiteX22" fmla="*/ 137424 w 348846"/>
                <a:gd name="connsiteY22" fmla="*/ 713549 h 2087792"/>
                <a:gd name="connsiteX23" fmla="*/ 126853 w 348846"/>
                <a:gd name="connsiteY23" fmla="*/ 1170749 h 2087792"/>
                <a:gd name="connsiteX24" fmla="*/ 126853 w 348846"/>
                <a:gd name="connsiteY24" fmla="*/ 1279103 h 2087792"/>
                <a:gd name="connsiteX25" fmla="*/ 116282 w 348846"/>
                <a:gd name="connsiteY25" fmla="*/ 1371600 h 2087792"/>
                <a:gd name="connsiteX26" fmla="*/ 97782 w 348846"/>
                <a:gd name="connsiteY26" fmla="*/ 1474668 h 2087792"/>
                <a:gd name="connsiteX27" fmla="*/ 79283 w 348846"/>
                <a:gd name="connsiteY27" fmla="*/ 1559237 h 2087792"/>
                <a:gd name="connsiteX28" fmla="*/ 58141 w 348846"/>
                <a:gd name="connsiteY28" fmla="*/ 1627949 h 2087792"/>
                <a:gd name="connsiteX29" fmla="*/ 58141 w 348846"/>
                <a:gd name="connsiteY29" fmla="*/ 1678162 h 2087792"/>
                <a:gd name="connsiteX30" fmla="*/ 66069 w 348846"/>
                <a:gd name="connsiteY30" fmla="*/ 1781230 h 2087792"/>
                <a:gd name="connsiteX31" fmla="*/ 84569 w 348846"/>
                <a:gd name="connsiteY31" fmla="*/ 1921297 h 2087792"/>
                <a:gd name="connsiteX32" fmla="*/ 103068 w 348846"/>
                <a:gd name="connsiteY32" fmla="*/ 2003223 h 2087792"/>
                <a:gd name="connsiteX33" fmla="*/ 118925 w 348846"/>
                <a:gd name="connsiteY33" fmla="*/ 2037579 h 2087792"/>
                <a:gd name="connsiteX34" fmla="*/ 140067 w 348846"/>
                <a:gd name="connsiteY34" fmla="*/ 2066650 h 2087792"/>
                <a:gd name="connsiteX35" fmla="*/ 161209 w 348846"/>
                <a:gd name="connsiteY35" fmla="*/ 2085149 h 2087792"/>
                <a:gd name="connsiteX36" fmla="*/ 177066 w 348846"/>
                <a:gd name="connsiteY36" fmla="*/ 2087792 h 2087792"/>
                <a:gd name="connsiteX37" fmla="*/ 203493 w 348846"/>
                <a:gd name="connsiteY37" fmla="*/ 2074578 h 2087792"/>
                <a:gd name="connsiteX38" fmla="*/ 224636 w 348846"/>
                <a:gd name="connsiteY38" fmla="*/ 2056078 h 2087792"/>
                <a:gd name="connsiteX39" fmla="*/ 248421 w 348846"/>
                <a:gd name="connsiteY39" fmla="*/ 2024365 h 2087792"/>
                <a:gd name="connsiteX40" fmla="*/ 272206 w 348846"/>
                <a:gd name="connsiteY40" fmla="*/ 1982081 h 2087792"/>
                <a:gd name="connsiteX41" fmla="*/ 298633 w 348846"/>
                <a:gd name="connsiteY41" fmla="*/ 1918654 h 2087792"/>
                <a:gd name="connsiteX42" fmla="*/ 327704 w 348846"/>
                <a:gd name="connsiteY42" fmla="*/ 1781230 h 2087792"/>
                <a:gd name="connsiteX43" fmla="*/ 348846 w 348846"/>
                <a:gd name="connsiteY43" fmla="*/ 1342529 h 2087792"/>
                <a:gd name="connsiteX44" fmla="*/ 348846 w 348846"/>
                <a:gd name="connsiteY44" fmla="*/ 1099394 h 2087792"/>
                <a:gd name="connsiteX45" fmla="*/ 348846 w 348846"/>
                <a:gd name="connsiteY45" fmla="*/ 769047 h 2087792"/>
                <a:gd name="connsiteX46" fmla="*/ 348846 w 348846"/>
                <a:gd name="connsiteY46" fmla="*/ 462485 h 208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8846" h="2087792">
                  <a:moveTo>
                    <a:pt x="348846" y="462485"/>
                  </a:moveTo>
                  <a:lnTo>
                    <a:pt x="348846" y="240492"/>
                  </a:lnTo>
                  <a:lnTo>
                    <a:pt x="325061" y="84569"/>
                  </a:lnTo>
                  <a:lnTo>
                    <a:pt x="272206" y="63426"/>
                  </a:lnTo>
                  <a:lnTo>
                    <a:pt x="227278" y="44927"/>
                  </a:lnTo>
                  <a:lnTo>
                    <a:pt x="182351" y="29070"/>
                  </a:lnTo>
                  <a:lnTo>
                    <a:pt x="137424" y="13214"/>
                  </a:lnTo>
                  <a:lnTo>
                    <a:pt x="100425" y="2643"/>
                  </a:lnTo>
                  <a:lnTo>
                    <a:pt x="68712" y="0"/>
                  </a:lnTo>
                  <a:lnTo>
                    <a:pt x="29070" y="0"/>
                  </a:lnTo>
                  <a:lnTo>
                    <a:pt x="7928" y="7928"/>
                  </a:lnTo>
                  <a:lnTo>
                    <a:pt x="0" y="18499"/>
                  </a:lnTo>
                  <a:lnTo>
                    <a:pt x="2643" y="39642"/>
                  </a:lnTo>
                  <a:lnTo>
                    <a:pt x="13214" y="55498"/>
                  </a:lnTo>
                  <a:lnTo>
                    <a:pt x="34356" y="81926"/>
                  </a:lnTo>
                  <a:lnTo>
                    <a:pt x="66069" y="121568"/>
                  </a:lnTo>
                  <a:lnTo>
                    <a:pt x="89854" y="150638"/>
                  </a:lnTo>
                  <a:lnTo>
                    <a:pt x="110996" y="187637"/>
                  </a:lnTo>
                  <a:lnTo>
                    <a:pt x="124210" y="214065"/>
                  </a:lnTo>
                  <a:lnTo>
                    <a:pt x="137424" y="251063"/>
                  </a:lnTo>
                  <a:lnTo>
                    <a:pt x="145352" y="290705"/>
                  </a:lnTo>
                  <a:lnTo>
                    <a:pt x="145352" y="364703"/>
                  </a:lnTo>
                  <a:lnTo>
                    <a:pt x="137424" y="713549"/>
                  </a:lnTo>
                  <a:lnTo>
                    <a:pt x="126853" y="1170749"/>
                  </a:lnTo>
                  <a:lnTo>
                    <a:pt x="126853" y="1279103"/>
                  </a:lnTo>
                  <a:lnTo>
                    <a:pt x="116282" y="1371600"/>
                  </a:lnTo>
                  <a:lnTo>
                    <a:pt x="97782" y="1474668"/>
                  </a:lnTo>
                  <a:lnTo>
                    <a:pt x="79283" y="1559237"/>
                  </a:lnTo>
                  <a:lnTo>
                    <a:pt x="58141" y="1627949"/>
                  </a:lnTo>
                  <a:lnTo>
                    <a:pt x="58141" y="1678162"/>
                  </a:lnTo>
                  <a:lnTo>
                    <a:pt x="66069" y="1781230"/>
                  </a:lnTo>
                  <a:lnTo>
                    <a:pt x="84569" y="1921297"/>
                  </a:lnTo>
                  <a:lnTo>
                    <a:pt x="103068" y="2003223"/>
                  </a:lnTo>
                  <a:lnTo>
                    <a:pt x="118925" y="2037579"/>
                  </a:lnTo>
                  <a:lnTo>
                    <a:pt x="140067" y="2066650"/>
                  </a:lnTo>
                  <a:lnTo>
                    <a:pt x="161209" y="2085149"/>
                  </a:lnTo>
                  <a:lnTo>
                    <a:pt x="177066" y="2087792"/>
                  </a:lnTo>
                  <a:lnTo>
                    <a:pt x="203493" y="2074578"/>
                  </a:lnTo>
                  <a:lnTo>
                    <a:pt x="224636" y="2056078"/>
                  </a:lnTo>
                  <a:lnTo>
                    <a:pt x="248421" y="2024365"/>
                  </a:lnTo>
                  <a:lnTo>
                    <a:pt x="272206" y="1982081"/>
                  </a:lnTo>
                  <a:lnTo>
                    <a:pt x="298633" y="1918654"/>
                  </a:lnTo>
                  <a:lnTo>
                    <a:pt x="327704" y="1781230"/>
                  </a:lnTo>
                  <a:lnTo>
                    <a:pt x="348846" y="1342529"/>
                  </a:lnTo>
                  <a:lnTo>
                    <a:pt x="348846" y="1099394"/>
                  </a:lnTo>
                  <a:lnTo>
                    <a:pt x="348846" y="769047"/>
                  </a:lnTo>
                  <a:lnTo>
                    <a:pt x="348846" y="4624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5">
              <a:extLst>
                <a:ext uri="{FF2B5EF4-FFF2-40B4-BE49-F238E27FC236}">
                  <a16:creationId xmlns:a16="http://schemas.microsoft.com/office/drawing/2014/main" id="{16197858-654D-425A-846B-1C733470B634}"/>
                </a:ext>
              </a:extLst>
            </p:cNvPr>
            <p:cNvSpPr/>
            <p:nvPr/>
          </p:nvSpPr>
          <p:spPr>
            <a:xfrm>
              <a:off x="3386138" y="1509713"/>
              <a:ext cx="1443038" cy="381000"/>
            </a:xfrm>
            <a:custGeom>
              <a:avLst/>
              <a:gdLst>
                <a:gd name="connsiteX0" fmla="*/ 402431 w 1443037"/>
                <a:gd name="connsiteY0" fmla="*/ 338137 h 381000"/>
                <a:gd name="connsiteX1" fmla="*/ 266700 w 1443037"/>
                <a:gd name="connsiteY1" fmla="*/ 354806 h 381000"/>
                <a:gd name="connsiteX2" fmla="*/ 28575 w 1443037"/>
                <a:gd name="connsiteY2" fmla="*/ 381000 h 381000"/>
                <a:gd name="connsiteX3" fmla="*/ 0 w 1443037"/>
                <a:gd name="connsiteY3" fmla="*/ 173831 h 381000"/>
                <a:gd name="connsiteX4" fmla="*/ 71437 w 1443037"/>
                <a:gd name="connsiteY4" fmla="*/ 197643 h 381000"/>
                <a:gd name="connsiteX5" fmla="*/ 135731 w 1443037"/>
                <a:gd name="connsiteY5" fmla="*/ 197643 h 381000"/>
                <a:gd name="connsiteX6" fmla="*/ 283368 w 1443037"/>
                <a:gd name="connsiteY6" fmla="*/ 183356 h 381000"/>
                <a:gd name="connsiteX7" fmla="*/ 528637 w 1443037"/>
                <a:gd name="connsiteY7" fmla="*/ 147637 h 381000"/>
                <a:gd name="connsiteX8" fmla="*/ 704850 w 1443037"/>
                <a:gd name="connsiteY8" fmla="*/ 119062 h 381000"/>
                <a:gd name="connsiteX9" fmla="*/ 842962 w 1443037"/>
                <a:gd name="connsiteY9" fmla="*/ 92868 h 381000"/>
                <a:gd name="connsiteX10" fmla="*/ 933450 w 1443037"/>
                <a:gd name="connsiteY10" fmla="*/ 73818 h 381000"/>
                <a:gd name="connsiteX11" fmla="*/ 1042987 w 1443037"/>
                <a:gd name="connsiteY11" fmla="*/ 45243 h 381000"/>
                <a:gd name="connsiteX12" fmla="*/ 1123950 w 1443037"/>
                <a:gd name="connsiteY12" fmla="*/ 21431 h 381000"/>
                <a:gd name="connsiteX13" fmla="*/ 1143000 w 1443037"/>
                <a:gd name="connsiteY13" fmla="*/ 9525 h 381000"/>
                <a:gd name="connsiteX14" fmla="*/ 1171575 w 1443037"/>
                <a:gd name="connsiteY14" fmla="*/ 0 h 381000"/>
                <a:gd name="connsiteX15" fmla="*/ 1216818 w 1443037"/>
                <a:gd name="connsiteY15" fmla="*/ 2381 h 381000"/>
                <a:gd name="connsiteX16" fmla="*/ 1269206 w 1443037"/>
                <a:gd name="connsiteY16" fmla="*/ 11906 h 381000"/>
                <a:gd name="connsiteX17" fmla="*/ 1326356 w 1443037"/>
                <a:gd name="connsiteY17" fmla="*/ 28575 h 381000"/>
                <a:gd name="connsiteX18" fmla="*/ 1381125 w 1443037"/>
                <a:gd name="connsiteY18" fmla="*/ 52387 h 381000"/>
                <a:gd name="connsiteX19" fmla="*/ 1407318 w 1443037"/>
                <a:gd name="connsiteY19" fmla="*/ 69056 h 381000"/>
                <a:gd name="connsiteX20" fmla="*/ 1428750 w 1443037"/>
                <a:gd name="connsiteY20" fmla="*/ 88106 h 381000"/>
                <a:gd name="connsiteX21" fmla="*/ 1440656 w 1443037"/>
                <a:gd name="connsiteY21" fmla="*/ 109537 h 381000"/>
                <a:gd name="connsiteX22" fmla="*/ 1443037 w 1443037"/>
                <a:gd name="connsiteY22" fmla="*/ 123825 h 381000"/>
                <a:gd name="connsiteX23" fmla="*/ 1443037 w 1443037"/>
                <a:gd name="connsiteY23" fmla="*/ 142875 h 381000"/>
                <a:gd name="connsiteX24" fmla="*/ 1435893 w 1443037"/>
                <a:gd name="connsiteY24" fmla="*/ 169068 h 381000"/>
                <a:gd name="connsiteX25" fmla="*/ 1426368 w 1443037"/>
                <a:gd name="connsiteY25" fmla="*/ 190500 h 381000"/>
                <a:gd name="connsiteX26" fmla="*/ 1409700 w 1443037"/>
                <a:gd name="connsiteY26" fmla="*/ 209550 h 381000"/>
                <a:gd name="connsiteX27" fmla="*/ 1381125 w 1443037"/>
                <a:gd name="connsiteY27" fmla="*/ 223837 h 381000"/>
                <a:gd name="connsiteX28" fmla="*/ 1331118 w 1443037"/>
                <a:gd name="connsiteY28" fmla="*/ 235743 h 381000"/>
                <a:gd name="connsiteX29" fmla="*/ 1281112 w 1443037"/>
                <a:gd name="connsiteY29" fmla="*/ 242887 h 381000"/>
                <a:gd name="connsiteX30" fmla="*/ 1200150 w 1443037"/>
                <a:gd name="connsiteY30" fmla="*/ 242887 h 381000"/>
                <a:gd name="connsiteX31" fmla="*/ 1081087 w 1443037"/>
                <a:gd name="connsiteY31" fmla="*/ 245268 h 381000"/>
                <a:gd name="connsiteX32" fmla="*/ 962025 w 1443037"/>
                <a:gd name="connsiteY32" fmla="*/ 252412 h 381000"/>
                <a:gd name="connsiteX33" fmla="*/ 842962 w 1443037"/>
                <a:gd name="connsiteY33" fmla="*/ 264318 h 381000"/>
                <a:gd name="connsiteX34" fmla="*/ 619125 w 1443037"/>
                <a:gd name="connsiteY34" fmla="*/ 309562 h 381000"/>
                <a:gd name="connsiteX35" fmla="*/ 402431 w 1443037"/>
                <a:gd name="connsiteY35" fmla="*/ 3381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43037" h="381000">
                  <a:moveTo>
                    <a:pt x="402431" y="338137"/>
                  </a:moveTo>
                  <a:lnTo>
                    <a:pt x="266700" y="354806"/>
                  </a:lnTo>
                  <a:lnTo>
                    <a:pt x="28575" y="381000"/>
                  </a:lnTo>
                  <a:lnTo>
                    <a:pt x="0" y="173831"/>
                  </a:lnTo>
                  <a:lnTo>
                    <a:pt x="71437" y="197643"/>
                  </a:lnTo>
                  <a:lnTo>
                    <a:pt x="135731" y="197643"/>
                  </a:lnTo>
                  <a:lnTo>
                    <a:pt x="283368" y="183356"/>
                  </a:lnTo>
                  <a:lnTo>
                    <a:pt x="528637" y="147637"/>
                  </a:lnTo>
                  <a:lnTo>
                    <a:pt x="704850" y="119062"/>
                  </a:lnTo>
                  <a:lnTo>
                    <a:pt x="842962" y="92868"/>
                  </a:lnTo>
                  <a:lnTo>
                    <a:pt x="933450" y="73818"/>
                  </a:lnTo>
                  <a:lnTo>
                    <a:pt x="1042987" y="45243"/>
                  </a:lnTo>
                  <a:lnTo>
                    <a:pt x="1123950" y="21431"/>
                  </a:lnTo>
                  <a:lnTo>
                    <a:pt x="1143000" y="9525"/>
                  </a:lnTo>
                  <a:lnTo>
                    <a:pt x="1171575" y="0"/>
                  </a:lnTo>
                  <a:lnTo>
                    <a:pt x="1216818" y="2381"/>
                  </a:lnTo>
                  <a:lnTo>
                    <a:pt x="1269206" y="11906"/>
                  </a:lnTo>
                  <a:lnTo>
                    <a:pt x="1326356" y="28575"/>
                  </a:lnTo>
                  <a:lnTo>
                    <a:pt x="1381125" y="52387"/>
                  </a:lnTo>
                  <a:lnTo>
                    <a:pt x="1407318" y="69056"/>
                  </a:lnTo>
                  <a:lnTo>
                    <a:pt x="1428750" y="88106"/>
                  </a:lnTo>
                  <a:lnTo>
                    <a:pt x="1440656" y="109537"/>
                  </a:lnTo>
                  <a:lnTo>
                    <a:pt x="1443037" y="123825"/>
                  </a:lnTo>
                  <a:lnTo>
                    <a:pt x="1443037" y="142875"/>
                  </a:lnTo>
                  <a:lnTo>
                    <a:pt x="1435893" y="169068"/>
                  </a:lnTo>
                  <a:lnTo>
                    <a:pt x="1426368" y="190500"/>
                  </a:lnTo>
                  <a:lnTo>
                    <a:pt x="1409700" y="209550"/>
                  </a:lnTo>
                  <a:lnTo>
                    <a:pt x="1381125" y="223837"/>
                  </a:lnTo>
                  <a:lnTo>
                    <a:pt x="1331118" y="235743"/>
                  </a:lnTo>
                  <a:lnTo>
                    <a:pt x="1281112" y="242887"/>
                  </a:lnTo>
                  <a:lnTo>
                    <a:pt x="1200150" y="242887"/>
                  </a:lnTo>
                  <a:lnTo>
                    <a:pt x="1081087" y="245268"/>
                  </a:lnTo>
                  <a:lnTo>
                    <a:pt x="962025" y="252412"/>
                  </a:lnTo>
                  <a:lnTo>
                    <a:pt x="842962" y="264318"/>
                  </a:lnTo>
                  <a:lnTo>
                    <a:pt x="619125" y="309562"/>
                  </a:lnTo>
                  <a:lnTo>
                    <a:pt x="402431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6">
              <a:extLst>
                <a:ext uri="{FF2B5EF4-FFF2-40B4-BE49-F238E27FC236}">
                  <a16:creationId xmlns:a16="http://schemas.microsoft.com/office/drawing/2014/main" id="{88AE41B8-67DA-41CD-905D-13D2FB4057FF}"/>
                </a:ext>
              </a:extLst>
            </p:cNvPr>
            <p:cNvSpPr/>
            <p:nvPr/>
          </p:nvSpPr>
          <p:spPr>
            <a:xfrm>
              <a:off x="3944938" y="1722438"/>
              <a:ext cx="331788" cy="565150"/>
            </a:xfrm>
            <a:custGeom>
              <a:avLst/>
              <a:gdLst>
                <a:gd name="connsiteX0" fmla="*/ 35719 w 330994"/>
                <a:gd name="connsiteY0" fmla="*/ 321469 h 566737"/>
                <a:gd name="connsiteX1" fmla="*/ 47625 w 330994"/>
                <a:gd name="connsiteY1" fmla="*/ 228600 h 566737"/>
                <a:gd name="connsiteX2" fmla="*/ 54769 w 330994"/>
                <a:gd name="connsiteY2" fmla="*/ 154781 h 566737"/>
                <a:gd name="connsiteX3" fmla="*/ 59532 w 330994"/>
                <a:gd name="connsiteY3" fmla="*/ 33337 h 566737"/>
                <a:gd name="connsiteX4" fmla="*/ 285750 w 330994"/>
                <a:gd name="connsiteY4" fmla="*/ 0 h 566737"/>
                <a:gd name="connsiteX5" fmla="*/ 311944 w 330994"/>
                <a:gd name="connsiteY5" fmla="*/ 64294 h 566737"/>
                <a:gd name="connsiteX6" fmla="*/ 323850 w 330994"/>
                <a:gd name="connsiteY6" fmla="*/ 92869 h 566737"/>
                <a:gd name="connsiteX7" fmla="*/ 330994 w 330994"/>
                <a:gd name="connsiteY7" fmla="*/ 116681 h 566737"/>
                <a:gd name="connsiteX8" fmla="*/ 330994 w 330994"/>
                <a:gd name="connsiteY8" fmla="*/ 128587 h 566737"/>
                <a:gd name="connsiteX9" fmla="*/ 316707 w 330994"/>
                <a:gd name="connsiteY9" fmla="*/ 147637 h 566737"/>
                <a:gd name="connsiteX10" fmla="*/ 297657 w 330994"/>
                <a:gd name="connsiteY10" fmla="*/ 171450 h 566737"/>
                <a:gd name="connsiteX11" fmla="*/ 273844 w 330994"/>
                <a:gd name="connsiteY11" fmla="*/ 207169 h 566737"/>
                <a:gd name="connsiteX12" fmla="*/ 245269 w 330994"/>
                <a:gd name="connsiteY12" fmla="*/ 261937 h 566737"/>
                <a:gd name="connsiteX13" fmla="*/ 219075 w 330994"/>
                <a:gd name="connsiteY13" fmla="*/ 338137 h 566737"/>
                <a:gd name="connsiteX14" fmla="*/ 192882 w 330994"/>
                <a:gd name="connsiteY14" fmla="*/ 426244 h 566737"/>
                <a:gd name="connsiteX15" fmla="*/ 159544 w 330994"/>
                <a:gd name="connsiteY15" fmla="*/ 540544 h 566737"/>
                <a:gd name="connsiteX16" fmla="*/ 0 w 330994"/>
                <a:gd name="connsiteY16" fmla="*/ 566737 h 566737"/>
                <a:gd name="connsiteX17" fmla="*/ 21432 w 330994"/>
                <a:gd name="connsiteY17" fmla="*/ 421481 h 566737"/>
                <a:gd name="connsiteX18" fmla="*/ 35719 w 330994"/>
                <a:gd name="connsiteY18" fmla="*/ 321469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0994" h="566737">
                  <a:moveTo>
                    <a:pt x="35719" y="321469"/>
                  </a:moveTo>
                  <a:lnTo>
                    <a:pt x="47625" y="228600"/>
                  </a:lnTo>
                  <a:lnTo>
                    <a:pt x="54769" y="154781"/>
                  </a:lnTo>
                  <a:lnTo>
                    <a:pt x="59532" y="33337"/>
                  </a:lnTo>
                  <a:lnTo>
                    <a:pt x="285750" y="0"/>
                  </a:lnTo>
                  <a:lnTo>
                    <a:pt x="311944" y="64294"/>
                  </a:lnTo>
                  <a:lnTo>
                    <a:pt x="323850" y="92869"/>
                  </a:lnTo>
                  <a:lnTo>
                    <a:pt x="330994" y="116681"/>
                  </a:lnTo>
                  <a:lnTo>
                    <a:pt x="330994" y="128587"/>
                  </a:lnTo>
                  <a:lnTo>
                    <a:pt x="316707" y="147637"/>
                  </a:lnTo>
                  <a:lnTo>
                    <a:pt x="297657" y="171450"/>
                  </a:lnTo>
                  <a:lnTo>
                    <a:pt x="273844" y="207169"/>
                  </a:lnTo>
                  <a:lnTo>
                    <a:pt x="245269" y="261937"/>
                  </a:lnTo>
                  <a:lnTo>
                    <a:pt x="219075" y="338137"/>
                  </a:lnTo>
                  <a:lnTo>
                    <a:pt x="192882" y="426244"/>
                  </a:lnTo>
                  <a:lnTo>
                    <a:pt x="159544" y="540544"/>
                  </a:lnTo>
                  <a:lnTo>
                    <a:pt x="0" y="566737"/>
                  </a:lnTo>
                  <a:lnTo>
                    <a:pt x="21432" y="421481"/>
                  </a:lnTo>
                  <a:lnTo>
                    <a:pt x="35719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7">
              <a:extLst>
                <a:ext uri="{FF2B5EF4-FFF2-40B4-BE49-F238E27FC236}">
                  <a16:creationId xmlns:a16="http://schemas.microsoft.com/office/drawing/2014/main" id="{C46C3614-A277-45FC-B658-A86EBC694F01}"/>
                </a:ext>
              </a:extLst>
            </p:cNvPr>
            <p:cNvSpPr/>
            <p:nvPr/>
          </p:nvSpPr>
          <p:spPr>
            <a:xfrm>
              <a:off x="3419476" y="2085975"/>
              <a:ext cx="1490662" cy="862013"/>
            </a:xfrm>
            <a:custGeom>
              <a:avLst/>
              <a:gdLst>
                <a:gd name="connsiteX0" fmla="*/ 388144 w 1490663"/>
                <a:gd name="connsiteY0" fmla="*/ 140494 h 862013"/>
                <a:gd name="connsiteX1" fmla="*/ 288131 w 1490663"/>
                <a:gd name="connsiteY1" fmla="*/ 159544 h 862013"/>
                <a:gd name="connsiteX2" fmla="*/ 226219 w 1490663"/>
                <a:gd name="connsiteY2" fmla="*/ 166688 h 862013"/>
                <a:gd name="connsiteX3" fmla="*/ 123825 w 1490663"/>
                <a:gd name="connsiteY3" fmla="*/ 176213 h 862013"/>
                <a:gd name="connsiteX4" fmla="*/ 0 w 1490663"/>
                <a:gd name="connsiteY4" fmla="*/ 180975 h 862013"/>
                <a:gd name="connsiteX5" fmla="*/ 0 w 1490663"/>
                <a:gd name="connsiteY5" fmla="*/ 338138 h 862013"/>
                <a:gd name="connsiteX6" fmla="*/ 166688 w 1490663"/>
                <a:gd name="connsiteY6" fmla="*/ 323850 h 862013"/>
                <a:gd name="connsiteX7" fmla="*/ 304800 w 1490663"/>
                <a:gd name="connsiteY7" fmla="*/ 307181 h 862013"/>
                <a:gd name="connsiteX8" fmla="*/ 459581 w 1490663"/>
                <a:gd name="connsiteY8" fmla="*/ 283369 h 862013"/>
                <a:gd name="connsiteX9" fmla="*/ 619125 w 1490663"/>
                <a:gd name="connsiteY9" fmla="*/ 252413 h 862013"/>
                <a:gd name="connsiteX10" fmla="*/ 735806 w 1490663"/>
                <a:gd name="connsiteY10" fmla="*/ 233363 h 862013"/>
                <a:gd name="connsiteX11" fmla="*/ 807244 w 1490663"/>
                <a:gd name="connsiteY11" fmla="*/ 221456 h 862013"/>
                <a:gd name="connsiteX12" fmla="*/ 885825 w 1490663"/>
                <a:gd name="connsiteY12" fmla="*/ 211931 h 862013"/>
                <a:gd name="connsiteX13" fmla="*/ 966788 w 1490663"/>
                <a:gd name="connsiteY13" fmla="*/ 204788 h 862013"/>
                <a:gd name="connsiteX14" fmla="*/ 1050131 w 1490663"/>
                <a:gd name="connsiteY14" fmla="*/ 202406 h 862013"/>
                <a:gd name="connsiteX15" fmla="*/ 1066800 w 1490663"/>
                <a:gd name="connsiteY15" fmla="*/ 202406 h 862013"/>
                <a:gd name="connsiteX16" fmla="*/ 1085850 w 1490663"/>
                <a:gd name="connsiteY16" fmla="*/ 207169 h 862013"/>
                <a:gd name="connsiteX17" fmla="*/ 1100138 w 1490663"/>
                <a:gd name="connsiteY17" fmla="*/ 211931 h 862013"/>
                <a:gd name="connsiteX18" fmla="*/ 1109663 w 1490663"/>
                <a:gd name="connsiteY18" fmla="*/ 221456 h 862013"/>
                <a:gd name="connsiteX19" fmla="*/ 1116806 w 1490663"/>
                <a:gd name="connsiteY19" fmla="*/ 235744 h 862013"/>
                <a:gd name="connsiteX20" fmla="*/ 1119188 w 1490663"/>
                <a:gd name="connsiteY20" fmla="*/ 257175 h 862013"/>
                <a:gd name="connsiteX21" fmla="*/ 1119188 w 1490663"/>
                <a:gd name="connsiteY21" fmla="*/ 285750 h 862013"/>
                <a:gd name="connsiteX22" fmla="*/ 1090613 w 1490663"/>
                <a:gd name="connsiteY22" fmla="*/ 466725 h 862013"/>
                <a:gd name="connsiteX23" fmla="*/ 1071563 w 1490663"/>
                <a:gd name="connsiteY23" fmla="*/ 588169 h 862013"/>
                <a:gd name="connsiteX24" fmla="*/ 1019175 w 1490663"/>
                <a:gd name="connsiteY24" fmla="*/ 678656 h 862013"/>
                <a:gd name="connsiteX25" fmla="*/ 1012031 w 1490663"/>
                <a:gd name="connsiteY25" fmla="*/ 731044 h 862013"/>
                <a:gd name="connsiteX26" fmla="*/ 1016794 w 1490663"/>
                <a:gd name="connsiteY26" fmla="*/ 764381 h 862013"/>
                <a:gd name="connsiteX27" fmla="*/ 1028700 w 1490663"/>
                <a:gd name="connsiteY27" fmla="*/ 804863 h 862013"/>
                <a:gd name="connsiteX28" fmla="*/ 1040606 w 1490663"/>
                <a:gd name="connsiteY28" fmla="*/ 823913 h 862013"/>
                <a:gd name="connsiteX29" fmla="*/ 1050131 w 1490663"/>
                <a:gd name="connsiteY29" fmla="*/ 835819 h 862013"/>
                <a:gd name="connsiteX30" fmla="*/ 1066800 w 1490663"/>
                <a:gd name="connsiteY30" fmla="*/ 845344 h 862013"/>
                <a:gd name="connsiteX31" fmla="*/ 1088231 w 1490663"/>
                <a:gd name="connsiteY31" fmla="*/ 850106 h 862013"/>
                <a:gd name="connsiteX32" fmla="*/ 1102519 w 1490663"/>
                <a:gd name="connsiteY32" fmla="*/ 852488 h 862013"/>
                <a:gd name="connsiteX33" fmla="*/ 1121569 w 1490663"/>
                <a:gd name="connsiteY33" fmla="*/ 859631 h 862013"/>
                <a:gd name="connsiteX34" fmla="*/ 1147763 w 1490663"/>
                <a:gd name="connsiteY34" fmla="*/ 862013 h 862013"/>
                <a:gd name="connsiteX35" fmla="*/ 1169194 w 1490663"/>
                <a:gd name="connsiteY35" fmla="*/ 857250 h 862013"/>
                <a:gd name="connsiteX36" fmla="*/ 1185863 w 1490663"/>
                <a:gd name="connsiteY36" fmla="*/ 842963 h 862013"/>
                <a:gd name="connsiteX37" fmla="*/ 1204913 w 1490663"/>
                <a:gd name="connsiteY37" fmla="*/ 814388 h 862013"/>
                <a:gd name="connsiteX38" fmla="*/ 1228725 w 1490663"/>
                <a:gd name="connsiteY38" fmla="*/ 759619 h 862013"/>
                <a:gd name="connsiteX39" fmla="*/ 1290638 w 1490663"/>
                <a:gd name="connsiteY39" fmla="*/ 604838 h 862013"/>
                <a:gd name="connsiteX40" fmla="*/ 1397794 w 1490663"/>
                <a:gd name="connsiteY40" fmla="*/ 345281 h 862013"/>
                <a:gd name="connsiteX41" fmla="*/ 1404938 w 1490663"/>
                <a:gd name="connsiteY41" fmla="*/ 323850 h 862013"/>
                <a:gd name="connsiteX42" fmla="*/ 1414463 w 1490663"/>
                <a:gd name="connsiteY42" fmla="*/ 311944 h 862013"/>
                <a:gd name="connsiteX43" fmla="*/ 1431131 w 1490663"/>
                <a:gd name="connsiteY43" fmla="*/ 304800 h 862013"/>
                <a:gd name="connsiteX44" fmla="*/ 1457325 w 1490663"/>
                <a:gd name="connsiteY44" fmla="*/ 290513 h 862013"/>
                <a:gd name="connsiteX45" fmla="*/ 1478756 w 1490663"/>
                <a:gd name="connsiteY45" fmla="*/ 273844 h 862013"/>
                <a:gd name="connsiteX46" fmla="*/ 1488281 w 1490663"/>
                <a:gd name="connsiteY46" fmla="*/ 257175 h 862013"/>
                <a:gd name="connsiteX47" fmla="*/ 1490663 w 1490663"/>
                <a:gd name="connsiteY47" fmla="*/ 238125 h 862013"/>
                <a:gd name="connsiteX48" fmla="*/ 1488281 w 1490663"/>
                <a:gd name="connsiteY48" fmla="*/ 219075 h 862013"/>
                <a:gd name="connsiteX49" fmla="*/ 1481138 w 1490663"/>
                <a:gd name="connsiteY49" fmla="*/ 204788 h 862013"/>
                <a:gd name="connsiteX50" fmla="*/ 1457325 w 1490663"/>
                <a:gd name="connsiteY50" fmla="*/ 180975 h 862013"/>
                <a:gd name="connsiteX51" fmla="*/ 1362075 w 1490663"/>
                <a:gd name="connsiteY51" fmla="*/ 102394 h 862013"/>
                <a:gd name="connsiteX52" fmla="*/ 1269206 w 1490663"/>
                <a:gd name="connsiteY52" fmla="*/ 38100 h 862013"/>
                <a:gd name="connsiteX53" fmla="*/ 1228725 w 1490663"/>
                <a:gd name="connsiteY53" fmla="*/ 9525 h 862013"/>
                <a:gd name="connsiteX54" fmla="*/ 1209675 w 1490663"/>
                <a:gd name="connsiteY54" fmla="*/ 0 h 862013"/>
                <a:gd name="connsiteX55" fmla="*/ 1147763 w 1490663"/>
                <a:gd name="connsiteY55" fmla="*/ 14288 h 862013"/>
                <a:gd name="connsiteX56" fmla="*/ 990600 w 1490663"/>
                <a:gd name="connsiteY56" fmla="*/ 42863 h 862013"/>
                <a:gd name="connsiteX57" fmla="*/ 876300 w 1490663"/>
                <a:gd name="connsiteY57" fmla="*/ 59531 h 862013"/>
                <a:gd name="connsiteX58" fmla="*/ 785813 w 1490663"/>
                <a:gd name="connsiteY58" fmla="*/ 66675 h 862013"/>
                <a:gd name="connsiteX59" fmla="*/ 700088 w 1490663"/>
                <a:gd name="connsiteY59" fmla="*/ 69056 h 862013"/>
                <a:gd name="connsiteX60" fmla="*/ 554831 w 1490663"/>
                <a:gd name="connsiteY60" fmla="*/ 107156 h 862013"/>
                <a:gd name="connsiteX61" fmla="*/ 388144 w 1490663"/>
                <a:gd name="connsiteY61" fmla="*/ 140494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0663" h="862013">
                  <a:moveTo>
                    <a:pt x="388144" y="140494"/>
                  </a:moveTo>
                  <a:lnTo>
                    <a:pt x="288131" y="159544"/>
                  </a:lnTo>
                  <a:lnTo>
                    <a:pt x="226219" y="166688"/>
                  </a:lnTo>
                  <a:lnTo>
                    <a:pt x="123825" y="176213"/>
                  </a:lnTo>
                  <a:lnTo>
                    <a:pt x="0" y="180975"/>
                  </a:lnTo>
                  <a:lnTo>
                    <a:pt x="0" y="338138"/>
                  </a:lnTo>
                  <a:lnTo>
                    <a:pt x="166688" y="323850"/>
                  </a:lnTo>
                  <a:lnTo>
                    <a:pt x="304800" y="307181"/>
                  </a:lnTo>
                  <a:lnTo>
                    <a:pt x="459581" y="283369"/>
                  </a:lnTo>
                  <a:lnTo>
                    <a:pt x="619125" y="252413"/>
                  </a:lnTo>
                  <a:lnTo>
                    <a:pt x="735806" y="233363"/>
                  </a:lnTo>
                  <a:lnTo>
                    <a:pt x="807244" y="221456"/>
                  </a:lnTo>
                  <a:lnTo>
                    <a:pt x="885825" y="211931"/>
                  </a:lnTo>
                  <a:lnTo>
                    <a:pt x="966788" y="204788"/>
                  </a:lnTo>
                  <a:lnTo>
                    <a:pt x="1050131" y="202406"/>
                  </a:lnTo>
                  <a:lnTo>
                    <a:pt x="1066800" y="202406"/>
                  </a:lnTo>
                  <a:lnTo>
                    <a:pt x="1085850" y="207169"/>
                  </a:lnTo>
                  <a:lnTo>
                    <a:pt x="1100138" y="211931"/>
                  </a:lnTo>
                  <a:lnTo>
                    <a:pt x="1109663" y="221456"/>
                  </a:lnTo>
                  <a:lnTo>
                    <a:pt x="1116806" y="235744"/>
                  </a:lnTo>
                  <a:lnTo>
                    <a:pt x="1119188" y="257175"/>
                  </a:lnTo>
                  <a:lnTo>
                    <a:pt x="1119188" y="285750"/>
                  </a:lnTo>
                  <a:lnTo>
                    <a:pt x="1090613" y="466725"/>
                  </a:lnTo>
                  <a:lnTo>
                    <a:pt x="1071563" y="588169"/>
                  </a:lnTo>
                  <a:lnTo>
                    <a:pt x="1019175" y="678656"/>
                  </a:lnTo>
                  <a:lnTo>
                    <a:pt x="1012031" y="731044"/>
                  </a:lnTo>
                  <a:lnTo>
                    <a:pt x="1016794" y="764381"/>
                  </a:lnTo>
                  <a:lnTo>
                    <a:pt x="1028700" y="804863"/>
                  </a:lnTo>
                  <a:lnTo>
                    <a:pt x="1040606" y="823913"/>
                  </a:lnTo>
                  <a:lnTo>
                    <a:pt x="1050131" y="835819"/>
                  </a:lnTo>
                  <a:lnTo>
                    <a:pt x="1066800" y="845344"/>
                  </a:lnTo>
                  <a:lnTo>
                    <a:pt x="1088231" y="850106"/>
                  </a:lnTo>
                  <a:lnTo>
                    <a:pt x="1102519" y="852488"/>
                  </a:lnTo>
                  <a:lnTo>
                    <a:pt x="1121569" y="859631"/>
                  </a:lnTo>
                  <a:lnTo>
                    <a:pt x="1147763" y="862013"/>
                  </a:lnTo>
                  <a:lnTo>
                    <a:pt x="1169194" y="857250"/>
                  </a:lnTo>
                  <a:lnTo>
                    <a:pt x="1185863" y="842963"/>
                  </a:lnTo>
                  <a:lnTo>
                    <a:pt x="1204913" y="814388"/>
                  </a:lnTo>
                  <a:lnTo>
                    <a:pt x="1228725" y="759619"/>
                  </a:lnTo>
                  <a:lnTo>
                    <a:pt x="1290638" y="604838"/>
                  </a:lnTo>
                  <a:lnTo>
                    <a:pt x="1397794" y="345281"/>
                  </a:lnTo>
                  <a:lnTo>
                    <a:pt x="1404938" y="323850"/>
                  </a:lnTo>
                  <a:lnTo>
                    <a:pt x="1414463" y="311944"/>
                  </a:lnTo>
                  <a:lnTo>
                    <a:pt x="1431131" y="304800"/>
                  </a:lnTo>
                  <a:lnTo>
                    <a:pt x="1457325" y="290513"/>
                  </a:lnTo>
                  <a:lnTo>
                    <a:pt x="1478756" y="273844"/>
                  </a:lnTo>
                  <a:lnTo>
                    <a:pt x="1488281" y="257175"/>
                  </a:lnTo>
                  <a:lnTo>
                    <a:pt x="1490663" y="238125"/>
                  </a:lnTo>
                  <a:lnTo>
                    <a:pt x="1488281" y="219075"/>
                  </a:lnTo>
                  <a:lnTo>
                    <a:pt x="1481138" y="204788"/>
                  </a:lnTo>
                  <a:lnTo>
                    <a:pt x="1457325" y="180975"/>
                  </a:lnTo>
                  <a:lnTo>
                    <a:pt x="1362075" y="102394"/>
                  </a:lnTo>
                  <a:lnTo>
                    <a:pt x="1269206" y="38100"/>
                  </a:lnTo>
                  <a:lnTo>
                    <a:pt x="1228725" y="9525"/>
                  </a:lnTo>
                  <a:lnTo>
                    <a:pt x="1209675" y="0"/>
                  </a:lnTo>
                  <a:lnTo>
                    <a:pt x="1147763" y="14288"/>
                  </a:lnTo>
                  <a:lnTo>
                    <a:pt x="990600" y="42863"/>
                  </a:lnTo>
                  <a:lnTo>
                    <a:pt x="876300" y="59531"/>
                  </a:lnTo>
                  <a:lnTo>
                    <a:pt x="785813" y="66675"/>
                  </a:lnTo>
                  <a:lnTo>
                    <a:pt x="700088" y="69056"/>
                  </a:lnTo>
                  <a:lnTo>
                    <a:pt x="554831" y="107156"/>
                  </a:lnTo>
                  <a:lnTo>
                    <a:pt x="388144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8">
              <a:extLst>
                <a:ext uri="{FF2B5EF4-FFF2-40B4-BE49-F238E27FC236}">
                  <a16:creationId xmlns:a16="http://schemas.microsoft.com/office/drawing/2014/main" id="{DB2C709A-3062-4252-AE11-D52CB4EF9095}"/>
                </a:ext>
              </a:extLst>
            </p:cNvPr>
            <p:cNvSpPr/>
            <p:nvPr/>
          </p:nvSpPr>
          <p:spPr>
            <a:xfrm>
              <a:off x="3409951" y="2636838"/>
              <a:ext cx="1141412" cy="352425"/>
            </a:xfrm>
            <a:custGeom>
              <a:avLst/>
              <a:gdLst>
                <a:gd name="connsiteX0" fmla="*/ 592931 w 1140619"/>
                <a:gd name="connsiteY0" fmla="*/ 83344 h 352425"/>
                <a:gd name="connsiteX1" fmla="*/ 283369 w 1140619"/>
                <a:gd name="connsiteY1" fmla="*/ 130969 h 352425"/>
                <a:gd name="connsiteX2" fmla="*/ 0 w 1140619"/>
                <a:gd name="connsiteY2" fmla="*/ 176212 h 352425"/>
                <a:gd name="connsiteX3" fmla="*/ 7144 w 1140619"/>
                <a:gd name="connsiteY3" fmla="*/ 352425 h 352425"/>
                <a:gd name="connsiteX4" fmla="*/ 195263 w 1140619"/>
                <a:gd name="connsiteY4" fmla="*/ 314325 h 352425"/>
                <a:gd name="connsiteX5" fmla="*/ 352425 w 1140619"/>
                <a:gd name="connsiteY5" fmla="*/ 280987 h 352425"/>
                <a:gd name="connsiteX6" fmla="*/ 507206 w 1140619"/>
                <a:gd name="connsiteY6" fmla="*/ 245269 h 352425"/>
                <a:gd name="connsiteX7" fmla="*/ 762000 w 1140619"/>
                <a:gd name="connsiteY7" fmla="*/ 207169 h 352425"/>
                <a:gd name="connsiteX8" fmla="*/ 888206 w 1140619"/>
                <a:gd name="connsiteY8" fmla="*/ 173831 h 352425"/>
                <a:gd name="connsiteX9" fmla="*/ 1038225 w 1140619"/>
                <a:gd name="connsiteY9" fmla="*/ 140494 h 352425"/>
                <a:gd name="connsiteX10" fmla="*/ 1140619 w 1140619"/>
                <a:gd name="connsiteY10" fmla="*/ 128587 h 352425"/>
                <a:gd name="connsiteX11" fmla="*/ 1133475 w 1140619"/>
                <a:gd name="connsiteY11" fmla="*/ 0 h 352425"/>
                <a:gd name="connsiteX12" fmla="*/ 995363 w 1140619"/>
                <a:gd name="connsiteY12" fmla="*/ 23812 h 352425"/>
                <a:gd name="connsiteX13" fmla="*/ 592931 w 1140619"/>
                <a:gd name="connsiteY13" fmla="*/ 833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0619" h="352425">
                  <a:moveTo>
                    <a:pt x="592931" y="83344"/>
                  </a:moveTo>
                  <a:lnTo>
                    <a:pt x="283369" y="130969"/>
                  </a:lnTo>
                  <a:lnTo>
                    <a:pt x="0" y="176212"/>
                  </a:lnTo>
                  <a:lnTo>
                    <a:pt x="7144" y="352425"/>
                  </a:lnTo>
                  <a:lnTo>
                    <a:pt x="195263" y="314325"/>
                  </a:lnTo>
                  <a:lnTo>
                    <a:pt x="352425" y="280987"/>
                  </a:lnTo>
                  <a:lnTo>
                    <a:pt x="507206" y="245269"/>
                  </a:lnTo>
                  <a:lnTo>
                    <a:pt x="762000" y="207169"/>
                  </a:lnTo>
                  <a:lnTo>
                    <a:pt x="888206" y="173831"/>
                  </a:lnTo>
                  <a:lnTo>
                    <a:pt x="1038225" y="140494"/>
                  </a:lnTo>
                  <a:lnTo>
                    <a:pt x="1140619" y="128587"/>
                  </a:lnTo>
                  <a:lnTo>
                    <a:pt x="1133475" y="0"/>
                  </a:lnTo>
                  <a:lnTo>
                    <a:pt x="995363" y="23812"/>
                  </a:lnTo>
                  <a:lnTo>
                    <a:pt x="592931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9">
              <a:extLst>
                <a:ext uri="{FF2B5EF4-FFF2-40B4-BE49-F238E27FC236}">
                  <a16:creationId xmlns:a16="http://schemas.microsoft.com/office/drawing/2014/main" id="{8E5084B0-388C-4519-A1FC-F70A21A8A205}"/>
                </a:ext>
              </a:extLst>
            </p:cNvPr>
            <p:cNvSpPr/>
            <p:nvPr/>
          </p:nvSpPr>
          <p:spPr>
            <a:xfrm>
              <a:off x="3848101" y="2800350"/>
              <a:ext cx="392112" cy="563563"/>
            </a:xfrm>
            <a:custGeom>
              <a:avLst/>
              <a:gdLst>
                <a:gd name="connsiteX0" fmla="*/ 66675 w 392906"/>
                <a:gd name="connsiteY0" fmla="*/ 342900 h 564356"/>
                <a:gd name="connsiteX1" fmla="*/ 85725 w 392906"/>
                <a:gd name="connsiteY1" fmla="*/ 221456 h 564356"/>
                <a:gd name="connsiteX2" fmla="*/ 88106 w 392906"/>
                <a:gd name="connsiteY2" fmla="*/ 200025 h 564356"/>
                <a:gd name="connsiteX3" fmla="*/ 88106 w 392906"/>
                <a:gd name="connsiteY3" fmla="*/ 183356 h 564356"/>
                <a:gd name="connsiteX4" fmla="*/ 85725 w 392906"/>
                <a:gd name="connsiteY4" fmla="*/ 166688 h 564356"/>
                <a:gd name="connsiteX5" fmla="*/ 80963 w 392906"/>
                <a:gd name="connsiteY5" fmla="*/ 147638 h 564356"/>
                <a:gd name="connsiteX6" fmla="*/ 69056 w 392906"/>
                <a:gd name="connsiteY6" fmla="*/ 121444 h 564356"/>
                <a:gd name="connsiteX7" fmla="*/ 54769 w 392906"/>
                <a:gd name="connsiteY7" fmla="*/ 97631 h 564356"/>
                <a:gd name="connsiteX8" fmla="*/ 0 w 392906"/>
                <a:gd name="connsiteY8" fmla="*/ 30956 h 564356"/>
                <a:gd name="connsiteX9" fmla="*/ 285750 w 392906"/>
                <a:gd name="connsiteY9" fmla="*/ 0 h 564356"/>
                <a:gd name="connsiteX10" fmla="*/ 342900 w 392906"/>
                <a:gd name="connsiteY10" fmla="*/ 71438 h 564356"/>
                <a:gd name="connsiteX11" fmla="*/ 373856 w 392906"/>
                <a:gd name="connsiteY11" fmla="*/ 107156 h 564356"/>
                <a:gd name="connsiteX12" fmla="*/ 385763 w 392906"/>
                <a:gd name="connsiteY12" fmla="*/ 121444 h 564356"/>
                <a:gd name="connsiteX13" fmla="*/ 392906 w 392906"/>
                <a:gd name="connsiteY13" fmla="*/ 135731 h 564356"/>
                <a:gd name="connsiteX14" fmla="*/ 392906 w 392906"/>
                <a:gd name="connsiteY14" fmla="*/ 164306 h 564356"/>
                <a:gd name="connsiteX15" fmla="*/ 385763 w 392906"/>
                <a:gd name="connsiteY15" fmla="*/ 185738 h 564356"/>
                <a:gd name="connsiteX16" fmla="*/ 369094 w 392906"/>
                <a:gd name="connsiteY16" fmla="*/ 204788 h 564356"/>
                <a:gd name="connsiteX17" fmla="*/ 338138 w 392906"/>
                <a:gd name="connsiteY17" fmla="*/ 221456 h 564356"/>
                <a:gd name="connsiteX18" fmla="*/ 326231 w 392906"/>
                <a:gd name="connsiteY18" fmla="*/ 250031 h 564356"/>
                <a:gd name="connsiteX19" fmla="*/ 240506 w 392906"/>
                <a:gd name="connsiteY19" fmla="*/ 540544 h 564356"/>
                <a:gd name="connsiteX20" fmla="*/ 35719 w 392906"/>
                <a:gd name="connsiteY20" fmla="*/ 564356 h 564356"/>
                <a:gd name="connsiteX21" fmla="*/ 47625 w 392906"/>
                <a:gd name="connsiteY21" fmla="*/ 461963 h 564356"/>
                <a:gd name="connsiteX22" fmla="*/ 66675 w 392906"/>
                <a:gd name="connsiteY22" fmla="*/ 34290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2906" h="564356">
                  <a:moveTo>
                    <a:pt x="66675" y="342900"/>
                  </a:moveTo>
                  <a:lnTo>
                    <a:pt x="85725" y="221456"/>
                  </a:lnTo>
                  <a:lnTo>
                    <a:pt x="88106" y="200025"/>
                  </a:lnTo>
                  <a:lnTo>
                    <a:pt x="88106" y="183356"/>
                  </a:lnTo>
                  <a:lnTo>
                    <a:pt x="85725" y="166688"/>
                  </a:lnTo>
                  <a:lnTo>
                    <a:pt x="80963" y="147638"/>
                  </a:lnTo>
                  <a:lnTo>
                    <a:pt x="69056" y="121444"/>
                  </a:lnTo>
                  <a:lnTo>
                    <a:pt x="54769" y="97631"/>
                  </a:lnTo>
                  <a:lnTo>
                    <a:pt x="0" y="30956"/>
                  </a:lnTo>
                  <a:lnTo>
                    <a:pt x="285750" y="0"/>
                  </a:lnTo>
                  <a:lnTo>
                    <a:pt x="342900" y="71438"/>
                  </a:lnTo>
                  <a:lnTo>
                    <a:pt x="373856" y="107156"/>
                  </a:lnTo>
                  <a:lnTo>
                    <a:pt x="385763" y="121444"/>
                  </a:lnTo>
                  <a:lnTo>
                    <a:pt x="392906" y="135731"/>
                  </a:lnTo>
                  <a:lnTo>
                    <a:pt x="392906" y="164306"/>
                  </a:lnTo>
                  <a:lnTo>
                    <a:pt x="385763" y="185738"/>
                  </a:lnTo>
                  <a:lnTo>
                    <a:pt x="369094" y="204788"/>
                  </a:lnTo>
                  <a:lnTo>
                    <a:pt x="338138" y="221456"/>
                  </a:lnTo>
                  <a:lnTo>
                    <a:pt x="326231" y="250031"/>
                  </a:lnTo>
                  <a:lnTo>
                    <a:pt x="240506" y="540544"/>
                  </a:lnTo>
                  <a:lnTo>
                    <a:pt x="35719" y="564356"/>
                  </a:lnTo>
                  <a:lnTo>
                    <a:pt x="47625" y="461963"/>
                  </a:lnTo>
                  <a:lnTo>
                    <a:pt x="66675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0">
              <a:extLst>
                <a:ext uri="{FF2B5EF4-FFF2-40B4-BE49-F238E27FC236}">
                  <a16:creationId xmlns:a16="http://schemas.microsoft.com/office/drawing/2014/main" id="{C4FF5D28-C7E0-4BE2-B632-B672848D5C54}"/>
                </a:ext>
              </a:extLst>
            </p:cNvPr>
            <p:cNvSpPr/>
            <p:nvPr/>
          </p:nvSpPr>
          <p:spPr>
            <a:xfrm>
              <a:off x="3351213" y="3157538"/>
              <a:ext cx="1555750" cy="395287"/>
            </a:xfrm>
            <a:custGeom>
              <a:avLst/>
              <a:gdLst>
                <a:gd name="connsiteX0" fmla="*/ 435769 w 1557337"/>
                <a:gd name="connsiteY0" fmla="*/ 307181 h 395287"/>
                <a:gd name="connsiteX1" fmla="*/ 264319 w 1557337"/>
                <a:gd name="connsiteY1" fmla="*/ 340518 h 395287"/>
                <a:gd name="connsiteX2" fmla="*/ 0 w 1557337"/>
                <a:gd name="connsiteY2" fmla="*/ 395287 h 395287"/>
                <a:gd name="connsiteX3" fmla="*/ 14287 w 1557337"/>
                <a:gd name="connsiteY3" fmla="*/ 235743 h 395287"/>
                <a:gd name="connsiteX4" fmla="*/ 209550 w 1557337"/>
                <a:gd name="connsiteY4" fmla="*/ 200025 h 395287"/>
                <a:gd name="connsiteX5" fmla="*/ 414337 w 1557337"/>
                <a:gd name="connsiteY5" fmla="*/ 159543 h 395287"/>
                <a:gd name="connsiteX6" fmla="*/ 566737 w 1557337"/>
                <a:gd name="connsiteY6" fmla="*/ 128587 h 395287"/>
                <a:gd name="connsiteX7" fmla="*/ 754856 w 1557337"/>
                <a:gd name="connsiteY7" fmla="*/ 90487 h 395287"/>
                <a:gd name="connsiteX8" fmla="*/ 997744 w 1557337"/>
                <a:gd name="connsiteY8" fmla="*/ 64293 h 395287"/>
                <a:gd name="connsiteX9" fmla="*/ 1164431 w 1557337"/>
                <a:gd name="connsiteY9" fmla="*/ 45243 h 395287"/>
                <a:gd name="connsiteX10" fmla="*/ 1200150 w 1557337"/>
                <a:gd name="connsiteY10" fmla="*/ 28575 h 395287"/>
                <a:gd name="connsiteX11" fmla="*/ 1245394 w 1557337"/>
                <a:gd name="connsiteY11" fmla="*/ 4762 h 395287"/>
                <a:gd name="connsiteX12" fmla="*/ 1266825 w 1557337"/>
                <a:gd name="connsiteY12" fmla="*/ 0 h 395287"/>
                <a:gd name="connsiteX13" fmla="*/ 1323975 w 1557337"/>
                <a:gd name="connsiteY13" fmla="*/ 4762 h 395287"/>
                <a:gd name="connsiteX14" fmla="*/ 1371600 w 1557337"/>
                <a:gd name="connsiteY14" fmla="*/ 11906 h 395287"/>
                <a:gd name="connsiteX15" fmla="*/ 1423987 w 1557337"/>
                <a:gd name="connsiteY15" fmla="*/ 28575 h 395287"/>
                <a:gd name="connsiteX16" fmla="*/ 1454944 w 1557337"/>
                <a:gd name="connsiteY16" fmla="*/ 42862 h 395287"/>
                <a:gd name="connsiteX17" fmla="*/ 1488281 w 1557337"/>
                <a:gd name="connsiteY17" fmla="*/ 61912 h 395287"/>
                <a:gd name="connsiteX18" fmla="*/ 1519237 w 1557337"/>
                <a:gd name="connsiteY18" fmla="*/ 83343 h 395287"/>
                <a:gd name="connsiteX19" fmla="*/ 1543050 w 1557337"/>
                <a:gd name="connsiteY19" fmla="*/ 104775 h 395287"/>
                <a:gd name="connsiteX20" fmla="*/ 1552575 w 1557337"/>
                <a:gd name="connsiteY20" fmla="*/ 119062 h 395287"/>
                <a:gd name="connsiteX21" fmla="*/ 1557337 w 1557337"/>
                <a:gd name="connsiteY21" fmla="*/ 130968 h 395287"/>
                <a:gd name="connsiteX22" fmla="*/ 1554956 w 1557337"/>
                <a:gd name="connsiteY22" fmla="*/ 154781 h 395287"/>
                <a:gd name="connsiteX23" fmla="*/ 1543050 w 1557337"/>
                <a:gd name="connsiteY23" fmla="*/ 178593 h 395287"/>
                <a:gd name="connsiteX24" fmla="*/ 1514475 w 1557337"/>
                <a:gd name="connsiteY24" fmla="*/ 202406 h 395287"/>
                <a:gd name="connsiteX25" fmla="*/ 1464469 w 1557337"/>
                <a:gd name="connsiteY25" fmla="*/ 223837 h 395287"/>
                <a:gd name="connsiteX26" fmla="*/ 1438275 w 1557337"/>
                <a:gd name="connsiteY26" fmla="*/ 223837 h 395287"/>
                <a:gd name="connsiteX27" fmla="*/ 1335881 w 1557337"/>
                <a:gd name="connsiteY27" fmla="*/ 221456 h 395287"/>
                <a:gd name="connsiteX28" fmla="*/ 1197769 w 1557337"/>
                <a:gd name="connsiteY28" fmla="*/ 223837 h 395287"/>
                <a:gd name="connsiteX29" fmla="*/ 1033462 w 1557337"/>
                <a:gd name="connsiteY29" fmla="*/ 233362 h 395287"/>
                <a:gd name="connsiteX30" fmla="*/ 883444 w 1557337"/>
                <a:gd name="connsiteY30" fmla="*/ 245268 h 395287"/>
                <a:gd name="connsiteX31" fmla="*/ 688181 w 1557337"/>
                <a:gd name="connsiteY31" fmla="*/ 266700 h 395287"/>
                <a:gd name="connsiteX32" fmla="*/ 435769 w 1557337"/>
                <a:gd name="connsiteY32" fmla="*/ 307181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7337" h="395287">
                  <a:moveTo>
                    <a:pt x="435769" y="307181"/>
                  </a:moveTo>
                  <a:lnTo>
                    <a:pt x="264319" y="340518"/>
                  </a:lnTo>
                  <a:lnTo>
                    <a:pt x="0" y="395287"/>
                  </a:lnTo>
                  <a:lnTo>
                    <a:pt x="14287" y="235743"/>
                  </a:lnTo>
                  <a:lnTo>
                    <a:pt x="209550" y="200025"/>
                  </a:lnTo>
                  <a:lnTo>
                    <a:pt x="414337" y="159543"/>
                  </a:lnTo>
                  <a:lnTo>
                    <a:pt x="566737" y="128587"/>
                  </a:lnTo>
                  <a:lnTo>
                    <a:pt x="754856" y="90487"/>
                  </a:lnTo>
                  <a:lnTo>
                    <a:pt x="997744" y="64293"/>
                  </a:lnTo>
                  <a:lnTo>
                    <a:pt x="1164431" y="45243"/>
                  </a:lnTo>
                  <a:lnTo>
                    <a:pt x="1200150" y="28575"/>
                  </a:lnTo>
                  <a:lnTo>
                    <a:pt x="1245394" y="4762"/>
                  </a:lnTo>
                  <a:lnTo>
                    <a:pt x="1266825" y="0"/>
                  </a:lnTo>
                  <a:lnTo>
                    <a:pt x="1323975" y="4762"/>
                  </a:lnTo>
                  <a:lnTo>
                    <a:pt x="1371600" y="11906"/>
                  </a:lnTo>
                  <a:lnTo>
                    <a:pt x="1423987" y="28575"/>
                  </a:lnTo>
                  <a:lnTo>
                    <a:pt x="1454944" y="42862"/>
                  </a:lnTo>
                  <a:lnTo>
                    <a:pt x="1488281" y="61912"/>
                  </a:lnTo>
                  <a:lnTo>
                    <a:pt x="1519237" y="83343"/>
                  </a:lnTo>
                  <a:lnTo>
                    <a:pt x="1543050" y="104775"/>
                  </a:lnTo>
                  <a:lnTo>
                    <a:pt x="1552575" y="119062"/>
                  </a:lnTo>
                  <a:lnTo>
                    <a:pt x="1557337" y="130968"/>
                  </a:lnTo>
                  <a:lnTo>
                    <a:pt x="1554956" y="154781"/>
                  </a:lnTo>
                  <a:lnTo>
                    <a:pt x="1543050" y="178593"/>
                  </a:lnTo>
                  <a:lnTo>
                    <a:pt x="1514475" y="202406"/>
                  </a:lnTo>
                  <a:lnTo>
                    <a:pt x="1464469" y="223837"/>
                  </a:lnTo>
                  <a:lnTo>
                    <a:pt x="1438275" y="223837"/>
                  </a:lnTo>
                  <a:lnTo>
                    <a:pt x="1335881" y="221456"/>
                  </a:lnTo>
                  <a:lnTo>
                    <a:pt x="1197769" y="223837"/>
                  </a:lnTo>
                  <a:lnTo>
                    <a:pt x="1033462" y="233362"/>
                  </a:lnTo>
                  <a:lnTo>
                    <a:pt x="883444" y="245268"/>
                  </a:lnTo>
                  <a:lnTo>
                    <a:pt x="688181" y="266700"/>
                  </a:lnTo>
                  <a:lnTo>
                    <a:pt x="435769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1">
              <a:extLst>
                <a:ext uri="{FF2B5EF4-FFF2-40B4-BE49-F238E27FC236}">
                  <a16:creationId xmlns:a16="http://schemas.microsoft.com/office/drawing/2014/main" id="{715E55E7-535F-4022-8E91-C6A82D7640F8}"/>
                </a:ext>
              </a:extLst>
            </p:cNvPr>
            <p:cNvSpPr/>
            <p:nvPr/>
          </p:nvSpPr>
          <p:spPr>
            <a:xfrm>
              <a:off x="4795838" y="1423988"/>
              <a:ext cx="1041400" cy="1412875"/>
            </a:xfrm>
            <a:custGeom>
              <a:avLst/>
              <a:gdLst>
                <a:gd name="connsiteX0" fmla="*/ 588168 w 1040606"/>
                <a:gd name="connsiteY0" fmla="*/ 528637 h 1412081"/>
                <a:gd name="connsiteX1" fmla="*/ 654843 w 1040606"/>
                <a:gd name="connsiteY1" fmla="*/ 404812 h 1412081"/>
                <a:gd name="connsiteX2" fmla="*/ 697706 w 1040606"/>
                <a:gd name="connsiteY2" fmla="*/ 297656 h 1412081"/>
                <a:gd name="connsiteX3" fmla="*/ 704850 w 1040606"/>
                <a:gd name="connsiteY3" fmla="*/ 266700 h 1412081"/>
                <a:gd name="connsiteX4" fmla="*/ 702468 w 1040606"/>
                <a:gd name="connsiteY4" fmla="*/ 254793 h 1412081"/>
                <a:gd name="connsiteX5" fmla="*/ 678656 w 1040606"/>
                <a:gd name="connsiteY5" fmla="*/ 211931 h 1412081"/>
                <a:gd name="connsiteX6" fmla="*/ 631031 w 1040606"/>
                <a:gd name="connsiteY6" fmla="*/ 126206 h 1412081"/>
                <a:gd name="connsiteX7" fmla="*/ 600075 w 1040606"/>
                <a:gd name="connsiteY7" fmla="*/ 71437 h 1412081"/>
                <a:gd name="connsiteX8" fmla="*/ 585787 w 1040606"/>
                <a:gd name="connsiteY8" fmla="*/ 42862 h 1412081"/>
                <a:gd name="connsiteX9" fmla="*/ 581025 w 1040606"/>
                <a:gd name="connsiteY9" fmla="*/ 21431 h 1412081"/>
                <a:gd name="connsiteX10" fmla="*/ 581025 w 1040606"/>
                <a:gd name="connsiteY10" fmla="*/ 11906 h 1412081"/>
                <a:gd name="connsiteX11" fmla="*/ 585787 w 1040606"/>
                <a:gd name="connsiteY11" fmla="*/ 2381 h 1412081"/>
                <a:gd name="connsiteX12" fmla="*/ 600075 w 1040606"/>
                <a:gd name="connsiteY12" fmla="*/ 0 h 1412081"/>
                <a:gd name="connsiteX13" fmla="*/ 633412 w 1040606"/>
                <a:gd name="connsiteY13" fmla="*/ 4762 h 1412081"/>
                <a:gd name="connsiteX14" fmla="*/ 676275 w 1040606"/>
                <a:gd name="connsiteY14" fmla="*/ 23812 h 1412081"/>
                <a:gd name="connsiteX15" fmla="*/ 714375 w 1040606"/>
                <a:gd name="connsiteY15" fmla="*/ 50006 h 1412081"/>
                <a:gd name="connsiteX16" fmla="*/ 812006 w 1040606"/>
                <a:gd name="connsiteY16" fmla="*/ 116681 h 1412081"/>
                <a:gd name="connsiteX17" fmla="*/ 902493 w 1040606"/>
                <a:gd name="connsiteY17" fmla="*/ 185737 h 1412081"/>
                <a:gd name="connsiteX18" fmla="*/ 1009650 w 1040606"/>
                <a:gd name="connsiteY18" fmla="*/ 276225 h 1412081"/>
                <a:gd name="connsiteX19" fmla="*/ 1033462 w 1040606"/>
                <a:gd name="connsiteY19" fmla="*/ 295275 h 1412081"/>
                <a:gd name="connsiteX20" fmla="*/ 1040606 w 1040606"/>
                <a:gd name="connsiteY20" fmla="*/ 307181 h 1412081"/>
                <a:gd name="connsiteX21" fmla="*/ 1038225 w 1040606"/>
                <a:gd name="connsiteY21" fmla="*/ 323850 h 1412081"/>
                <a:gd name="connsiteX22" fmla="*/ 1028700 w 1040606"/>
                <a:gd name="connsiteY22" fmla="*/ 359568 h 1412081"/>
                <a:gd name="connsiteX23" fmla="*/ 1002506 w 1040606"/>
                <a:gd name="connsiteY23" fmla="*/ 404812 h 1412081"/>
                <a:gd name="connsiteX24" fmla="*/ 950118 w 1040606"/>
                <a:gd name="connsiteY24" fmla="*/ 473868 h 1412081"/>
                <a:gd name="connsiteX25" fmla="*/ 840581 w 1040606"/>
                <a:gd name="connsiteY25" fmla="*/ 628650 h 1412081"/>
                <a:gd name="connsiteX26" fmla="*/ 757237 w 1040606"/>
                <a:gd name="connsiteY26" fmla="*/ 747712 h 1412081"/>
                <a:gd name="connsiteX27" fmla="*/ 633412 w 1040606"/>
                <a:gd name="connsiteY27" fmla="*/ 890587 h 1412081"/>
                <a:gd name="connsiteX28" fmla="*/ 519112 w 1040606"/>
                <a:gd name="connsiteY28" fmla="*/ 1009650 h 1412081"/>
                <a:gd name="connsiteX29" fmla="*/ 357187 w 1040606"/>
                <a:gd name="connsiteY29" fmla="*/ 1162050 h 1412081"/>
                <a:gd name="connsiteX30" fmla="*/ 185737 w 1040606"/>
                <a:gd name="connsiteY30" fmla="*/ 1309687 h 1412081"/>
                <a:gd name="connsiteX31" fmla="*/ 80962 w 1040606"/>
                <a:gd name="connsiteY31" fmla="*/ 1397793 h 1412081"/>
                <a:gd name="connsiteX32" fmla="*/ 52387 w 1040606"/>
                <a:gd name="connsiteY32" fmla="*/ 1407318 h 1412081"/>
                <a:gd name="connsiteX33" fmla="*/ 26193 w 1040606"/>
                <a:gd name="connsiteY33" fmla="*/ 1412081 h 1412081"/>
                <a:gd name="connsiteX34" fmla="*/ 9525 w 1040606"/>
                <a:gd name="connsiteY34" fmla="*/ 1412081 h 1412081"/>
                <a:gd name="connsiteX35" fmla="*/ 0 w 1040606"/>
                <a:gd name="connsiteY35" fmla="*/ 1402556 h 1412081"/>
                <a:gd name="connsiteX36" fmla="*/ 0 w 1040606"/>
                <a:gd name="connsiteY36" fmla="*/ 1385887 h 1412081"/>
                <a:gd name="connsiteX37" fmla="*/ 7143 w 1040606"/>
                <a:gd name="connsiteY37" fmla="*/ 1357312 h 1412081"/>
                <a:gd name="connsiteX38" fmla="*/ 47625 w 1040606"/>
                <a:gd name="connsiteY38" fmla="*/ 1312068 h 1412081"/>
                <a:gd name="connsiteX39" fmla="*/ 171450 w 1040606"/>
                <a:gd name="connsiteY39" fmla="*/ 1164431 h 1412081"/>
                <a:gd name="connsiteX40" fmla="*/ 254793 w 1040606"/>
                <a:gd name="connsiteY40" fmla="*/ 1057275 h 1412081"/>
                <a:gd name="connsiteX41" fmla="*/ 361950 w 1040606"/>
                <a:gd name="connsiteY41" fmla="*/ 907256 h 1412081"/>
                <a:gd name="connsiteX42" fmla="*/ 454818 w 1040606"/>
                <a:gd name="connsiteY42" fmla="*/ 766762 h 1412081"/>
                <a:gd name="connsiteX43" fmla="*/ 588168 w 1040606"/>
                <a:gd name="connsiteY43" fmla="*/ 528637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0606" h="1412081">
                  <a:moveTo>
                    <a:pt x="588168" y="528637"/>
                  </a:moveTo>
                  <a:lnTo>
                    <a:pt x="654843" y="404812"/>
                  </a:lnTo>
                  <a:lnTo>
                    <a:pt x="697706" y="297656"/>
                  </a:lnTo>
                  <a:lnTo>
                    <a:pt x="704850" y="266700"/>
                  </a:lnTo>
                  <a:lnTo>
                    <a:pt x="702468" y="254793"/>
                  </a:lnTo>
                  <a:lnTo>
                    <a:pt x="678656" y="211931"/>
                  </a:lnTo>
                  <a:lnTo>
                    <a:pt x="631031" y="126206"/>
                  </a:lnTo>
                  <a:lnTo>
                    <a:pt x="600075" y="71437"/>
                  </a:lnTo>
                  <a:lnTo>
                    <a:pt x="585787" y="42862"/>
                  </a:lnTo>
                  <a:lnTo>
                    <a:pt x="581025" y="21431"/>
                  </a:lnTo>
                  <a:lnTo>
                    <a:pt x="581025" y="11906"/>
                  </a:lnTo>
                  <a:lnTo>
                    <a:pt x="585787" y="2381"/>
                  </a:lnTo>
                  <a:lnTo>
                    <a:pt x="600075" y="0"/>
                  </a:lnTo>
                  <a:lnTo>
                    <a:pt x="633412" y="4762"/>
                  </a:lnTo>
                  <a:lnTo>
                    <a:pt x="676275" y="23812"/>
                  </a:lnTo>
                  <a:lnTo>
                    <a:pt x="714375" y="50006"/>
                  </a:lnTo>
                  <a:lnTo>
                    <a:pt x="812006" y="116681"/>
                  </a:lnTo>
                  <a:lnTo>
                    <a:pt x="902493" y="185737"/>
                  </a:lnTo>
                  <a:lnTo>
                    <a:pt x="1009650" y="276225"/>
                  </a:lnTo>
                  <a:lnTo>
                    <a:pt x="1033462" y="295275"/>
                  </a:lnTo>
                  <a:lnTo>
                    <a:pt x="1040606" y="307181"/>
                  </a:lnTo>
                  <a:lnTo>
                    <a:pt x="1038225" y="323850"/>
                  </a:lnTo>
                  <a:lnTo>
                    <a:pt x="1028700" y="359568"/>
                  </a:lnTo>
                  <a:lnTo>
                    <a:pt x="1002506" y="404812"/>
                  </a:lnTo>
                  <a:lnTo>
                    <a:pt x="950118" y="473868"/>
                  </a:lnTo>
                  <a:lnTo>
                    <a:pt x="840581" y="628650"/>
                  </a:lnTo>
                  <a:lnTo>
                    <a:pt x="757237" y="747712"/>
                  </a:lnTo>
                  <a:lnTo>
                    <a:pt x="633412" y="890587"/>
                  </a:lnTo>
                  <a:lnTo>
                    <a:pt x="519112" y="1009650"/>
                  </a:lnTo>
                  <a:lnTo>
                    <a:pt x="357187" y="1162050"/>
                  </a:lnTo>
                  <a:lnTo>
                    <a:pt x="185737" y="1309687"/>
                  </a:lnTo>
                  <a:lnTo>
                    <a:pt x="80962" y="1397793"/>
                  </a:lnTo>
                  <a:lnTo>
                    <a:pt x="52387" y="1407318"/>
                  </a:lnTo>
                  <a:lnTo>
                    <a:pt x="26193" y="1412081"/>
                  </a:lnTo>
                  <a:lnTo>
                    <a:pt x="9525" y="1412081"/>
                  </a:lnTo>
                  <a:lnTo>
                    <a:pt x="0" y="1402556"/>
                  </a:lnTo>
                  <a:lnTo>
                    <a:pt x="0" y="1385887"/>
                  </a:lnTo>
                  <a:lnTo>
                    <a:pt x="7143" y="1357312"/>
                  </a:lnTo>
                  <a:lnTo>
                    <a:pt x="47625" y="1312068"/>
                  </a:lnTo>
                  <a:lnTo>
                    <a:pt x="171450" y="1164431"/>
                  </a:lnTo>
                  <a:lnTo>
                    <a:pt x="254793" y="1057275"/>
                  </a:lnTo>
                  <a:lnTo>
                    <a:pt x="361950" y="907256"/>
                  </a:lnTo>
                  <a:lnTo>
                    <a:pt x="454818" y="766762"/>
                  </a:lnTo>
                  <a:lnTo>
                    <a:pt x="588168" y="5286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42">
              <a:extLst>
                <a:ext uri="{FF2B5EF4-FFF2-40B4-BE49-F238E27FC236}">
                  <a16:creationId xmlns:a16="http://schemas.microsoft.com/office/drawing/2014/main" id="{F22BCA4A-B94C-456A-AB7B-75183B59B52A}"/>
                </a:ext>
              </a:extLst>
            </p:cNvPr>
            <p:cNvSpPr/>
            <p:nvPr/>
          </p:nvSpPr>
          <p:spPr>
            <a:xfrm>
              <a:off x="5389562" y="1952625"/>
              <a:ext cx="1639888" cy="385763"/>
            </a:xfrm>
            <a:custGeom>
              <a:avLst/>
              <a:gdLst>
                <a:gd name="connsiteX0" fmla="*/ 792956 w 1640681"/>
                <a:gd name="connsiteY0" fmla="*/ 169069 h 385763"/>
                <a:gd name="connsiteX1" fmla="*/ 638175 w 1640681"/>
                <a:gd name="connsiteY1" fmla="*/ 188119 h 385763"/>
                <a:gd name="connsiteX2" fmla="*/ 516731 w 1640681"/>
                <a:gd name="connsiteY2" fmla="*/ 197644 h 385763"/>
                <a:gd name="connsiteX3" fmla="*/ 402431 w 1640681"/>
                <a:gd name="connsiteY3" fmla="*/ 202406 h 385763"/>
                <a:gd name="connsiteX4" fmla="*/ 250031 w 1640681"/>
                <a:gd name="connsiteY4" fmla="*/ 202406 h 385763"/>
                <a:gd name="connsiteX5" fmla="*/ 119062 w 1640681"/>
                <a:gd name="connsiteY5" fmla="*/ 192881 h 385763"/>
                <a:gd name="connsiteX6" fmla="*/ 69056 w 1640681"/>
                <a:gd name="connsiteY6" fmla="*/ 192881 h 385763"/>
                <a:gd name="connsiteX7" fmla="*/ 0 w 1640681"/>
                <a:gd name="connsiteY7" fmla="*/ 314325 h 385763"/>
                <a:gd name="connsiteX8" fmla="*/ 111919 w 1640681"/>
                <a:gd name="connsiteY8" fmla="*/ 345281 h 385763"/>
                <a:gd name="connsiteX9" fmla="*/ 190500 w 1640681"/>
                <a:gd name="connsiteY9" fmla="*/ 361950 h 385763"/>
                <a:gd name="connsiteX10" fmla="*/ 264319 w 1640681"/>
                <a:gd name="connsiteY10" fmla="*/ 373856 h 385763"/>
                <a:gd name="connsiteX11" fmla="*/ 335756 w 1640681"/>
                <a:gd name="connsiteY11" fmla="*/ 381000 h 385763"/>
                <a:gd name="connsiteX12" fmla="*/ 390525 w 1640681"/>
                <a:gd name="connsiteY12" fmla="*/ 385763 h 385763"/>
                <a:gd name="connsiteX13" fmla="*/ 476250 w 1640681"/>
                <a:gd name="connsiteY13" fmla="*/ 383381 h 385763"/>
                <a:gd name="connsiteX14" fmla="*/ 590550 w 1640681"/>
                <a:gd name="connsiteY14" fmla="*/ 373856 h 385763"/>
                <a:gd name="connsiteX15" fmla="*/ 781050 w 1640681"/>
                <a:gd name="connsiteY15" fmla="*/ 352425 h 385763"/>
                <a:gd name="connsiteX16" fmla="*/ 995362 w 1640681"/>
                <a:gd name="connsiteY16" fmla="*/ 323850 h 385763"/>
                <a:gd name="connsiteX17" fmla="*/ 1200150 w 1640681"/>
                <a:gd name="connsiteY17" fmla="*/ 292894 h 385763"/>
                <a:gd name="connsiteX18" fmla="*/ 1362075 w 1640681"/>
                <a:gd name="connsiteY18" fmla="*/ 266700 h 385763"/>
                <a:gd name="connsiteX19" fmla="*/ 1485900 w 1640681"/>
                <a:gd name="connsiteY19" fmla="*/ 245269 h 385763"/>
                <a:gd name="connsiteX20" fmla="*/ 1519237 w 1640681"/>
                <a:gd name="connsiteY20" fmla="*/ 235744 h 385763"/>
                <a:gd name="connsiteX21" fmla="*/ 1571625 w 1640681"/>
                <a:gd name="connsiteY21" fmla="*/ 211931 h 385763"/>
                <a:gd name="connsiteX22" fmla="*/ 1602581 w 1640681"/>
                <a:gd name="connsiteY22" fmla="*/ 192881 h 385763"/>
                <a:gd name="connsiteX23" fmla="*/ 1626394 w 1640681"/>
                <a:gd name="connsiteY23" fmla="*/ 171450 h 385763"/>
                <a:gd name="connsiteX24" fmla="*/ 1638300 w 1640681"/>
                <a:gd name="connsiteY24" fmla="*/ 154781 h 385763"/>
                <a:gd name="connsiteX25" fmla="*/ 1640681 w 1640681"/>
                <a:gd name="connsiteY25" fmla="*/ 133350 h 385763"/>
                <a:gd name="connsiteX26" fmla="*/ 1635919 w 1640681"/>
                <a:gd name="connsiteY26" fmla="*/ 119063 h 385763"/>
                <a:gd name="connsiteX27" fmla="*/ 1621631 w 1640681"/>
                <a:gd name="connsiteY27" fmla="*/ 104775 h 385763"/>
                <a:gd name="connsiteX28" fmla="*/ 1578769 w 1640681"/>
                <a:gd name="connsiteY28" fmla="*/ 78581 h 385763"/>
                <a:gd name="connsiteX29" fmla="*/ 1502569 w 1640681"/>
                <a:gd name="connsiteY29" fmla="*/ 35719 h 385763"/>
                <a:gd name="connsiteX30" fmla="*/ 1445419 w 1640681"/>
                <a:gd name="connsiteY30" fmla="*/ 11906 h 385763"/>
                <a:gd name="connsiteX31" fmla="*/ 1402556 w 1640681"/>
                <a:gd name="connsiteY31" fmla="*/ 0 h 385763"/>
                <a:gd name="connsiteX32" fmla="*/ 1364456 w 1640681"/>
                <a:gd name="connsiteY32" fmla="*/ 7144 h 385763"/>
                <a:gd name="connsiteX33" fmla="*/ 1312069 w 1640681"/>
                <a:gd name="connsiteY33" fmla="*/ 26194 h 385763"/>
                <a:gd name="connsiteX34" fmla="*/ 1257300 w 1640681"/>
                <a:gd name="connsiteY34" fmla="*/ 54769 h 385763"/>
                <a:gd name="connsiteX35" fmla="*/ 1207294 w 1640681"/>
                <a:gd name="connsiteY35" fmla="*/ 85725 h 385763"/>
                <a:gd name="connsiteX36" fmla="*/ 1169194 w 1640681"/>
                <a:gd name="connsiteY36" fmla="*/ 97631 h 385763"/>
                <a:gd name="connsiteX37" fmla="*/ 971550 w 1640681"/>
                <a:gd name="connsiteY37" fmla="*/ 140494 h 385763"/>
                <a:gd name="connsiteX38" fmla="*/ 792956 w 1640681"/>
                <a:gd name="connsiteY38" fmla="*/ 16906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0681" h="385763">
                  <a:moveTo>
                    <a:pt x="792956" y="169069"/>
                  </a:moveTo>
                  <a:lnTo>
                    <a:pt x="638175" y="188119"/>
                  </a:lnTo>
                  <a:lnTo>
                    <a:pt x="516731" y="197644"/>
                  </a:lnTo>
                  <a:lnTo>
                    <a:pt x="402431" y="202406"/>
                  </a:lnTo>
                  <a:lnTo>
                    <a:pt x="250031" y="202406"/>
                  </a:lnTo>
                  <a:lnTo>
                    <a:pt x="119062" y="192881"/>
                  </a:lnTo>
                  <a:lnTo>
                    <a:pt x="69056" y="192881"/>
                  </a:lnTo>
                  <a:lnTo>
                    <a:pt x="0" y="314325"/>
                  </a:lnTo>
                  <a:lnTo>
                    <a:pt x="111919" y="345281"/>
                  </a:lnTo>
                  <a:lnTo>
                    <a:pt x="190500" y="361950"/>
                  </a:lnTo>
                  <a:lnTo>
                    <a:pt x="264319" y="373856"/>
                  </a:lnTo>
                  <a:lnTo>
                    <a:pt x="335756" y="381000"/>
                  </a:lnTo>
                  <a:lnTo>
                    <a:pt x="390525" y="385763"/>
                  </a:lnTo>
                  <a:lnTo>
                    <a:pt x="476250" y="383381"/>
                  </a:lnTo>
                  <a:lnTo>
                    <a:pt x="590550" y="373856"/>
                  </a:lnTo>
                  <a:lnTo>
                    <a:pt x="781050" y="352425"/>
                  </a:lnTo>
                  <a:lnTo>
                    <a:pt x="995362" y="323850"/>
                  </a:lnTo>
                  <a:lnTo>
                    <a:pt x="1200150" y="292894"/>
                  </a:lnTo>
                  <a:lnTo>
                    <a:pt x="1362075" y="266700"/>
                  </a:lnTo>
                  <a:lnTo>
                    <a:pt x="1485900" y="245269"/>
                  </a:lnTo>
                  <a:lnTo>
                    <a:pt x="1519237" y="235744"/>
                  </a:lnTo>
                  <a:lnTo>
                    <a:pt x="1571625" y="211931"/>
                  </a:lnTo>
                  <a:lnTo>
                    <a:pt x="1602581" y="192881"/>
                  </a:lnTo>
                  <a:lnTo>
                    <a:pt x="1626394" y="171450"/>
                  </a:lnTo>
                  <a:lnTo>
                    <a:pt x="1638300" y="154781"/>
                  </a:lnTo>
                  <a:lnTo>
                    <a:pt x="1640681" y="133350"/>
                  </a:lnTo>
                  <a:lnTo>
                    <a:pt x="1635919" y="119063"/>
                  </a:lnTo>
                  <a:lnTo>
                    <a:pt x="1621631" y="104775"/>
                  </a:lnTo>
                  <a:lnTo>
                    <a:pt x="1578769" y="78581"/>
                  </a:lnTo>
                  <a:lnTo>
                    <a:pt x="1502569" y="35719"/>
                  </a:lnTo>
                  <a:lnTo>
                    <a:pt x="1445419" y="11906"/>
                  </a:lnTo>
                  <a:lnTo>
                    <a:pt x="1402556" y="0"/>
                  </a:lnTo>
                  <a:lnTo>
                    <a:pt x="1364456" y="7144"/>
                  </a:lnTo>
                  <a:lnTo>
                    <a:pt x="1312069" y="26194"/>
                  </a:lnTo>
                  <a:lnTo>
                    <a:pt x="1257300" y="54769"/>
                  </a:lnTo>
                  <a:lnTo>
                    <a:pt x="1207294" y="85725"/>
                  </a:lnTo>
                  <a:lnTo>
                    <a:pt x="1169194" y="97631"/>
                  </a:lnTo>
                  <a:lnTo>
                    <a:pt x="971550" y="140494"/>
                  </a:lnTo>
                  <a:lnTo>
                    <a:pt x="792956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43">
              <a:extLst>
                <a:ext uri="{FF2B5EF4-FFF2-40B4-BE49-F238E27FC236}">
                  <a16:creationId xmlns:a16="http://schemas.microsoft.com/office/drawing/2014/main" id="{BB0987D4-2636-4F26-A1D2-1951C2191DD5}"/>
                </a:ext>
              </a:extLst>
            </p:cNvPr>
            <p:cNvSpPr/>
            <p:nvPr/>
          </p:nvSpPr>
          <p:spPr>
            <a:xfrm>
              <a:off x="5364162" y="2732088"/>
              <a:ext cx="1511300" cy="361950"/>
            </a:xfrm>
            <a:custGeom>
              <a:avLst/>
              <a:gdLst>
                <a:gd name="connsiteX0" fmla="*/ 681038 w 1509713"/>
                <a:gd name="connsiteY0" fmla="*/ 145256 h 361950"/>
                <a:gd name="connsiteX1" fmla="*/ 909638 w 1509713"/>
                <a:gd name="connsiteY1" fmla="*/ 109537 h 361950"/>
                <a:gd name="connsiteX2" fmla="*/ 1119188 w 1509713"/>
                <a:gd name="connsiteY2" fmla="*/ 69056 h 361950"/>
                <a:gd name="connsiteX3" fmla="*/ 1235869 w 1509713"/>
                <a:gd name="connsiteY3" fmla="*/ 35719 h 361950"/>
                <a:gd name="connsiteX4" fmla="*/ 1269207 w 1509713"/>
                <a:gd name="connsiteY4" fmla="*/ 21431 h 361950"/>
                <a:gd name="connsiteX5" fmla="*/ 1295400 w 1509713"/>
                <a:gd name="connsiteY5" fmla="*/ 4762 h 361950"/>
                <a:gd name="connsiteX6" fmla="*/ 1321594 w 1509713"/>
                <a:gd name="connsiteY6" fmla="*/ 0 h 361950"/>
                <a:gd name="connsiteX7" fmla="*/ 1390650 w 1509713"/>
                <a:gd name="connsiteY7" fmla="*/ 9525 h 361950"/>
                <a:gd name="connsiteX8" fmla="*/ 1440657 w 1509713"/>
                <a:gd name="connsiteY8" fmla="*/ 28575 h 361950"/>
                <a:gd name="connsiteX9" fmla="*/ 1466850 w 1509713"/>
                <a:gd name="connsiteY9" fmla="*/ 40481 h 361950"/>
                <a:gd name="connsiteX10" fmla="*/ 1488282 w 1509713"/>
                <a:gd name="connsiteY10" fmla="*/ 54769 h 361950"/>
                <a:gd name="connsiteX11" fmla="*/ 1502569 w 1509713"/>
                <a:gd name="connsiteY11" fmla="*/ 76200 h 361950"/>
                <a:gd name="connsiteX12" fmla="*/ 1509713 w 1509713"/>
                <a:gd name="connsiteY12" fmla="*/ 97631 h 361950"/>
                <a:gd name="connsiteX13" fmla="*/ 1509713 w 1509713"/>
                <a:gd name="connsiteY13" fmla="*/ 119062 h 361950"/>
                <a:gd name="connsiteX14" fmla="*/ 1502569 w 1509713"/>
                <a:gd name="connsiteY14" fmla="*/ 145256 h 361950"/>
                <a:gd name="connsiteX15" fmla="*/ 1483519 w 1509713"/>
                <a:gd name="connsiteY15" fmla="*/ 173831 h 361950"/>
                <a:gd name="connsiteX16" fmla="*/ 1452563 w 1509713"/>
                <a:gd name="connsiteY16" fmla="*/ 202406 h 361950"/>
                <a:gd name="connsiteX17" fmla="*/ 1402557 w 1509713"/>
                <a:gd name="connsiteY17" fmla="*/ 223837 h 361950"/>
                <a:gd name="connsiteX18" fmla="*/ 1359694 w 1509713"/>
                <a:gd name="connsiteY18" fmla="*/ 238125 h 361950"/>
                <a:gd name="connsiteX19" fmla="*/ 1214438 w 1509713"/>
                <a:gd name="connsiteY19" fmla="*/ 261937 h 361950"/>
                <a:gd name="connsiteX20" fmla="*/ 812007 w 1509713"/>
                <a:gd name="connsiteY20" fmla="*/ 314325 h 361950"/>
                <a:gd name="connsiteX21" fmla="*/ 521494 w 1509713"/>
                <a:gd name="connsiteY21" fmla="*/ 347662 h 361950"/>
                <a:gd name="connsiteX22" fmla="*/ 330994 w 1509713"/>
                <a:gd name="connsiteY22" fmla="*/ 361950 h 361950"/>
                <a:gd name="connsiteX23" fmla="*/ 292894 w 1509713"/>
                <a:gd name="connsiteY23" fmla="*/ 354806 h 361950"/>
                <a:gd name="connsiteX24" fmla="*/ 216694 w 1509713"/>
                <a:gd name="connsiteY24" fmla="*/ 328612 h 361950"/>
                <a:gd name="connsiteX25" fmla="*/ 154782 w 1509713"/>
                <a:gd name="connsiteY25" fmla="*/ 297656 h 361950"/>
                <a:gd name="connsiteX26" fmla="*/ 109538 w 1509713"/>
                <a:gd name="connsiteY26" fmla="*/ 264319 h 361950"/>
                <a:gd name="connsiteX27" fmla="*/ 69057 w 1509713"/>
                <a:gd name="connsiteY27" fmla="*/ 226219 h 361950"/>
                <a:gd name="connsiteX28" fmla="*/ 30957 w 1509713"/>
                <a:gd name="connsiteY28" fmla="*/ 183356 h 361950"/>
                <a:gd name="connsiteX29" fmla="*/ 9525 w 1509713"/>
                <a:gd name="connsiteY29" fmla="*/ 150019 h 361950"/>
                <a:gd name="connsiteX30" fmla="*/ 0 w 1509713"/>
                <a:gd name="connsiteY30" fmla="*/ 121444 h 361950"/>
                <a:gd name="connsiteX31" fmla="*/ 0 w 1509713"/>
                <a:gd name="connsiteY31" fmla="*/ 97631 h 361950"/>
                <a:gd name="connsiteX32" fmla="*/ 7144 w 1509713"/>
                <a:gd name="connsiteY32" fmla="*/ 90487 h 361950"/>
                <a:gd name="connsiteX33" fmla="*/ 19050 w 1509713"/>
                <a:gd name="connsiteY33" fmla="*/ 92869 h 361950"/>
                <a:gd name="connsiteX34" fmla="*/ 42863 w 1509713"/>
                <a:gd name="connsiteY34" fmla="*/ 109537 h 361950"/>
                <a:gd name="connsiteX35" fmla="*/ 76200 w 1509713"/>
                <a:gd name="connsiteY35" fmla="*/ 133350 h 361950"/>
                <a:gd name="connsiteX36" fmla="*/ 119063 w 1509713"/>
                <a:gd name="connsiteY36" fmla="*/ 154781 h 361950"/>
                <a:gd name="connsiteX37" fmla="*/ 161925 w 1509713"/>
                <a:gd name="connsiteY37" fmla="*/ 171450 h 361950"/>
                <a:gd name="connsiteX38" fmla="*/ 223838 w 1509713"/>
                <a:gd name="connsiteY38" fmla="*/ 188119 h 361950"/>
                <a:gd name="connsiteX39" fmla="*/ 276225 w 1509713"/>
                <a:gd name="connsiteY39" fmla="*/ 192881 h 361950"/>
                <a:gd name="connsiteX40" fmla="*/ 328613 w 1509713"/>
                <a:gd name="connsiteY40" fmla="*/ 192881 h 361950"/>
                <a:gd name="connsiteX41" fmla="*/ 402432 w 1509713"/>
                <a:gd name="connsiteY41" fmla="*/ 185737 h 361950"/>
                <a:gd name="connsiteX42" fmla="*/ 545307 w 1509713"/>
                <a:gd name="connsiteY42" fmla="*/ 166687 h 361950"/>
                <a:gd name="connsiteX43" fmla="*/ 681038 w 1509713"/>
                <a:gd name="connsiteY43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09713" h="361950">
                  <a:moveTo>
                    <a:pt x="681038" y="145256"/>
                  </a:moveTo>
                  <a:lnTo>
                    <a:pt x="909638" y="109537"/>
                  </a:lnTo>
                  <a:lnTo>
                    <a:pt x="1119188" y="69056"/>
                  </a:lnTo>
                  <a:lnTo>
                    <a:pt x="1235869" y="35719"/>
                  </a:lnTo>
                  <a:lnTo>
                    <a:pt x="1269207" y="21431"/>
                  </a:lnTo>
                  <a:lnTo>
                    <a:pt x="1295400" y="4762"/>
                  </a:lnTo>
                  <a:lnTo>
                    <a:pt x="1321594" y="0"/>
                  </a:lnTo>
                  <a:lnTo>
                    <a:pt x="1390650" y="9525"/>
                  </a:lnTo>
                  <a:lnTo>
                    <a:pt x="1440657" y="28575"/>
                  </a:lnTo>
                  <a:lnTo>
                    <a:pt x="1466850" y="40481"/>
                  </a:lnTo>
                  <a:lnTo>
                    <a:pt x="1488282" y="54769"/>
                  </a:lnTo>
                  <a:lnTo>
                    <a:pt x="1502569" y="76200"/>
                  </a:lnTo>
                  <a:lnTo>
                    <a:pt x="1509713" y="97631"/>
                  </a:lnTo>
                  <a:lnTo>
                    <a:pt x="1509713" y="119062"/>
                  </a:lnTo>
                  <a:lnTo>
                    <a:pt x="1502569" y="145256"/>
                  </a:lnTo>
                  <a:lnTo>
                    <a:pt x="1483519" y="173831"/>
                  </a:lnTo>
                  <a:lnTo>
                    <a:pt x="1452563" y="202406"/>
                  </a:lnTo>
                  <a:lnTo>
                    <a:pt x="1402557" y="223837"/>
                  </a:lnTo>
                  <a:lnTo>
                    <a:pt x="1359694" y="238125"/>
                  </a:lnTo>
                  <a:lnTo>
                    <a:pt x="1214438" y="261937"/>
                  </a:lnTo>
                  <a:lnTo>
                    <a:pt x="812007" y="314325"/>
                  </a:lnTo>
                  <a:lnTo>
                    <a:pt x="521494" y="347662"/>
                  </a:lnTo>
                  <a:lnTo>
                    <a:pt x="330994" y="361950"/>
                  </a:lnTo>
                  <a:lnTo>
                    <a:pt x="292894" y="354806"/>
                  </a:lnTo>
                  <a:lnTo>
                    <a:pt x="216694" y="328612"/>
                  </a:lnTo>
                  <a:lnTo>
                    <a:pt x="154782" y="297656"/>
                  </a:lnTo>
                  <a:lnTo>
                    <a:pt x="109538" y="264319"/>
                  </a:lnTo>
                  <a:lnTo>
                    <a:pt x="69057" y="226219"/>
                  </a:lnTo>
                  <a:lnTo>
                    <a:pt x="30957" y="183356"/>
                  </a:lnTo>
                  <a:lnTo>
                    <a:pt x="9525" y="150019"/>
                  </a:lnTo>
                  <a:lnTo>
                    <a:pt x="0" y="121444"/>
                  </a:lnTo>
                  <a:lnTo>
                    <a:pt x="0" y="97631"/>
                  </a:lnTo>
                  <a:lnTo>
                    <a:pt x="7144" y="90487"/>
                  </a:lnTo>
                  <a:lnTo>
                    <a:pt x="19050" y="92869"/>
                  </a:lnTo>
                  <a:lnTo>
                    <a:pt x="42863" y="109537"/>
                  </a:lnTo>
                  <a:lnTo>
                    <a:pt x="76200" y="133350"/>
                  </a:lnTo>
                  <a:lnTo>
                    <a:pt x="119063" y="154781"/>
                  </a:lnTo>
                  <a:lnTo>
                    <a:pt x="161925" y="171450"/>
                  </a:lnTo>
                  <a:lnTo>
                    <a:pt x="223838" y="188119"/>
                  </a:lnTo>
                  <a:lnTo>
                    <a:pt x="276225" y="192881"/>
                  </a:lnTo>
                  <a:lnTo>
                    <a:pt x="328613" y="192881"/>
                  </a:lnTo>
                  <a:lnTo>
                    <a:pt x="402432" y="185737"/>
                  </a:lnTo>
                  <a:lnTo>
                    <a:pt x="545307" y="166687"/>
                  </a:lnTo>
                  <a:lnTo>
                    <a:pt x="681038" y="1452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44">
              <a:extLst>
                <a:ext uri="{FF2B5EF4-FFF2-40B4-BE49-F238E27FC236}">
                  <a16:creationId xmlns:a16="http://schemas.microsoft.com/office/drawing/2014/main" id="{1DACBB72-1FAE-49BA-AFEC-93D11D2B22A9}"/>
                </a:ext>
              </a:extLst>
            </p:cNvPr>
            <p:cNvSpPr/>
            <p:nvPr/>
          </p:nvSpPr>
          <p:spPr>
            <a:xfrm>
              <a:off x="3998913" y="3538538"/>
              <a:ext cx="320675" cy="1774825"/>
            </a:xfrm>
            <a:custGeom>
              <a:avLst/>
              <a:gdLst>
                <a:gd name="connsiteX0" fmla="*/ 90487 w 321469"/>
                <a:gd name="connsiteY0" fmla="*/ 795337 h 1774031"/>
                <a:gd name="connsiteX1" fmla="*/ 95250 w 321469"/>
                <a:gd name="connsiteY1" fmla="*/ 509587 h 1774031"/>
                <a:gd name="connsiteX2" fmla="*/ 95250 w 321469"/>
                <a:gd name="connsiteY2" fmla="*/ 283368 h 1774031"/>
                <a:gd name="connsiteX3" fmla="*/ 95250 w 321469"/>
                <a:gd name="connsiteY3" fmla="*/ 252412 h 1774031"/>
                <a:gd name="connsiteX4" fmla="*/ 90487 w 321469"/>
                <a:gd name="connsiteY4" fmla="*/ 223837 h 1774031"/>
                <a:gd name="connsiteX5" fmla="*/ 80962 w 321469"/>
                <a:gd name="connsiteY5" fmla="*/ 192881 h 1774031"/>
                <a:gd name="connsiteX6" fmla="*/ 69056 w 321469"/>
                <a:gd name="connsiteY6" fmla="*/ 161925 h 1774031"/>
                <a:gd name="connsiteX7" fmla="*/ 47625 w 321469"/>
                <a:gd name="connsiteY7" fmla="*/ 126206 h 1774031"/>
                <a:gd name="connsiteX8" fmla="*/ 26194 w 321469"/>
                <a:gd name="connsiteY8" fmla="*/ 92868 h 1774031"/>
                <a:gd name="connsiteX9" fmla="*/ 9525 w 321469"/>
                <a:gd name="connsiteY9" fmla="*/ 71437 h 1774031"/>
                <a:gd name="connsiteX10" fmla="*/ 0 w 321469"/>
                <a:gd name="connsiteY10" fmla="*/ 47625 h 1774031"/>
                <a:gd name="connsiteX11" fmla="*/ 2381 w 321469"/>
                <a:gd name="connsiteY11" fmla="*/ 26193 h 1774031"/>
                <a:gd name="connsiteX12" fmla="*/ 4762 w 321469"/>
                <a:gd name="connsiteY12" fmla="*/ 16668 h 1774031"/>
                <a:gd name="connsiteX13" fmla="*/ 14287 w 321469"/>
                <a:gd name="connsiteY13" fmla="*/ 9525 h 1774031"/>
                <a:gd name="connsiteX14" fmla="*/ 26194 w 321469"/>
                <a:gd name="connsiteY14" fmla="*/ 4762 h 1774031"/>
                <a:gd name="connsiteX15" fmla="*/ 50006 w 321469"/>
                <a:gd name="connsiteY15" fmla="*/ 0 h 1774031"/>
                <a:gd name="connsiteX16" fmla="*/ 66675 w 321469"/>
                <a:gd name="connsiteY16" fmla="*/ 0 h 1774031"/>
                <a:gd name="connsiteX17" fmla="*/ 107156 w 321469"/>
                <a:gd name="connsiteY17" fmla="*/ 9525 h 1774031"/>
                <a:gd name="connsiteX18" fmla="*/ 147637 w 321469"/>
                <a:gd name="connsiteY18" fmla="*/ 26193 h 1774031"/>
                <a:gd name="connsiteX19" fmla="*/ 214312 w 321469"/>
                <a:gd name="connsiteY19" fmla="*/ 59531 h 1774031"/>
                <a:gd name="connsiteX20" fmla="*/ 302419 w 321469"/>
                <a:gd name="connsiteY20" fmla="*/ 111918 h 1774031"/>
                <a:gd name="connsiteX21" fmla="*/ 319087 w 321469"/>
                <a:gd name="connsiteY21" fmla="*/ 266700 h 1774031"/>
                <a:gd name="connsiteX22" fmla="*/ 319087 w 321469"/>
                <a:gd name="connsiteY22" fmla="*/ 588168 h 1774031"/>
                <a:gd name="connsiteX23" fmla="*/ 319087 w 321469"/>
                <a:gd name="connsiteY23" fmla="*/ 1012031 h 1774031"/>
                <a:gd name="connsiteX24" fmla="*/ 321469 w 321469"/>
                <a:gd name="connsiteY24" fmla="*/ 1504950 h 1774031"/>
                <a:gd name="connsiteX25" fmla="*/ 316706 w 321469"/>
                <a:gd name="connsiteY25" fmla="*/ 1654968 h 1774031"/>
                <a:gd name="connsiteX26" fmla="*/ 295275 w 321469"/>
                <a:gd name="connsiteY26" fmla="*/ 1695450 h 1774031"/>
                <a:gd name="connsiteX27" fmla="*/ 261937 w 321469"/>
                <a:gd name="connsiteY27" fmla="*/ 1731168 h 1774031"/>
                <a:gd name="connsiteX28" fmla="*/ 223837 w 321469"/>
                <a:gd name="connsiteY28" fmla="*/ 1754981 h 1774031"/>
                <a:gd name="connsiteX29" fmla="*/ 178594 w 321469"/>
                <a:gd name="connsiteY29" fmla="*/ 1774031 h 1774031"/>
                <a:gd name="connsiteX30" fmla="*/ 154781 w 321469"/>
                <a:gd name="connsiteY30" fmla="*/ 1774031 h 1774031"/>
                <a:gd name="connsiteX31" fmla="*/ 133350 w 321469"/>
                <a:gd name="connsiteY31" fmla="*/ 1764506 h 1774031"/>
                <a:gd name="connsiteX32" fmla="*/ 119062 w 321469"/>
                <a:gd name="connsiteY32" fmla="*/ 1752600 h 1774031"/>
                <a:gd name="connsiteX33" fmla="*/ 104775 w 321469"/>
                <a:gd name="connsiteY33" fmla="*/ 1728787 h 1774031"/>
                <a:gd name="connsiteX34" fmla="*/ 92869 w 321469"/>
                <a:gd name="connsiteY34" fmla="*/ 1700212 h 1774031"/>
                <a:gd name="connsiteX35" fmla="*/ 80962 w 321469"/>
                <a:gd name="connsiteY35" fmla="*/ 1633537 h 1774031"/>
                <a:gd name="connsiteX36" fmla="*/ 73819 w 321469"/>
                <a:gd name="connsiteY36" fmla="*/ 1564481 h 1774031"/>
                <a:gd name="connsiteX37" fmla="*/ 73819 w 321469"/>
                <a:gd name="connsiteY37" fmla="*/ 1464468 h 1774031"/>
                <a:gd name="connsiteX38" fmla="*/ 80962 w 321469"/>
                <a:gd name="connsiteY38" fmla="*/ 1300162 h 1774031"/>
                <a:gd name="connsiteX39" fmla="*/ 90487 w 321469"/>
                <a:gd name="connsiteY39" fmla="*/ 795337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1469" h="1774031">
                  <a:moveTo>
                    <a:pt x="90487" y="795337"/>
                  </a:moveTo>
                  <a:cubicBezTo>
                    <a:pt x="92075" y="700087"/>
                    <a:pt x="93662" y="604837"/>
                    <a:pt x="95250" y="509587"/>
                  </a:cubicBezTo>
                  <a:lnTo>
                    <a:pt x="95250" y="283368"/>
                  </a:lnTo>
                  <a:lnTo>
                    <a:pt x="95250" y="252412"/>
                  </a:lnTo>
                  <a:lnTo>
                    <a:pt x="90487" y="223837"/>
                  </a:lnTo>
                  <a:lnTo>
                    <a:pt x="80962" y="192881"/>
                  </a:lnTo>
                  <a:lnTo>
                    <a:pt x="69056" y="161925"/>
                  </a:lnTo>
                  <a:lnTo>
                    <a:pt x="47625" y="126206"/>
                  </a:lnTo>
                  <a:lnTo>
                    <a:pt x="26194" y="92868"/>
                  </a:lnTo>
                  <a:lnTo>
                    <a:pt x="9525" y="71437"/>
                  </a:lnTo>
                  <a:lnTo>
                    <a:pt x="0" y="47625"/>
                  </a:lnTo>
                  <a:lnTo>
                    <a:pt x="2381" y="26193"/>
                  </a:lnTo>
                  <a:lnTo>
                    <a:pt x="4762" y="16668"/>
                  </a:lnTo>
                  <a:lnTo>
                    <a:pt x="14287" y="9525"/>
                  </a:lnTo>
                  <a:lnTo>
                    <a:pt x="26194" y="4762"/>
                  </a:lnTo>
                  <a:lnTo>
                    <a:pt x="50006" y="0"/>
                  </a:lnTo>
                  <a:lnTo>
                    <a:pt x="66675" y="0"/>
                  </a:lnTo>
                  <a:lnTo>
                    <a:pt x="107156" y="9525"/>
                  </a:lnTo>
                  <a:lnTo>
                    <a:pt x="147637" y="26193"/>
                  </a:lnTo>
                  <a:lnTo>
                    <a:pt x="214312" y="59531"/>
                  </a:lnTo>
                  <a:lnTo>
                    <a:pt x="302419" y="111918"/>
                  </a:lnTo>
                  <a:lnTo>
                    <a:pt x="319087" y="266700"/>
                  </a:lnTo>
                  <a:lnTo>
                    <a:pt x="319087" y="588168"/>
                  </a:lnTo>
                  <a:lnTo>
                    <a:pt x="319087" y="1012031"/>
                  </a:lnTo>
                  <a:lnTo>
                    <a:pt x="321469" y="1504950"/>
                  </a:lnTo>
                  <a:lnTo>
                    <a:pt x="316706" y="1654968"/>
                  </a:lnTo>
                  <a:lnTo>
                    <a:pt x="295275" y="1695450"/>
                  </a:lnTo>
                  <a:lnTo>
                    <a:pt x="261937" y="1731168"/>
                  </a:lnTo>
                  <a:lnTo>
                    <a:pt x="223837" y="1754981"/>
                  </a:lnTo>
                  <a:lnTo>
                    <a:pt x="178594" y="1774031"/>
                  </a:lnTo>
                  <a:lnTo>
                    <a:pt x="154781" y="1774031"/>
                  </a:lnTo>
                  <a:lnTo>
                    <a:pt x="133350" y="1764506"/>
                  </a:lnTo>
                  <a:lnTo>
                    <a:pt x="119062" y="1752600"/>
                  </a:lnTo>
                  <a:lnTo>
                    <a:pt x="104775" y="1728787"/>
                  </a:lnTo>
                  <a:lnTo>
                    <a:pt x="92869" y="1700212"/>
                  </a:lnTo>
                  <a:lnTo>
                    <a:pt x="80962" y="1633537"/>
                  </a:lnTo>
                  <a:lnTo>
                    <a:pt x="73819" y="1564481"/>
                  </a:lnTo>
                  <a:lnTo>
                    <a:pt x="73819" y="1464468"/>
                  </a:lnTo>
                  <a:lnTo>
                    <a:pt x="80962" y="1300162"/>
                  </a:lnTo>
                  <a:lnTo>
                    <a:pt x="90487" y="795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45">
              <a:extLst>
                <a:ext uri="{FF2B5EF4-FFF2-40B4-BE49-F238E27FC236}">
                  <a16:creationId xmlns:a16="http://schemas.microsoft.com/office/drawing/2014/main" id="{8A445803-BAFB-4C84-829B-D14409CB7240}"/>
                </a:ext>
              </a:extLst>
            </p:cNvPr>
            <p:cNvSpPr/>
            <p:nvPr/>
          </p:nvSpPr>
          <p:spPr>
            <a:xfrm>
              <a:off x="4221163" y="3440113"/>
              <a:ext cx="2035175" cy="1765300"/>
            </a:xfrm>
            <a:custGeom>
              <a:avLst/>
              <a:gdLst>
                <a:gd name="connsiteX0" fmla="*/ 628650 w 2033588"/>
                <a:gd name="connsiteY0" fmla="*/ 147638 h 1764507"/>
                <a:gd name="connsiteX1" fmla="*/ 421482 w 2033588"/>
                <a:gd name="connsiteY1" fmla="*/ 169069 h 1764507"/>
                <a:gd name="connsiteX2" fmla="*/ 226219 w 2033588"/>
                <a:gd name="connsiteY2" fmla="*/ 190500 h 1764507"/>
                <a:gd name="connsiteX3" fmla="*/ 0 w 2033588"/>
                <a:gd name="connsiteY3" fmla="*/ 216694 h 1764507"/>
                <a:gd name="connsiteX4" fmla="*/ 16669 w 2033588"/>
                <a:gd name="connsiteY4" fmla="*/ 395288 h 1764507"/>
                <a:gd name="connsiteX5" fmla="*/ 209550 w 2033588"/>
                <a:gd name="connsiteY5" fmla="*/ 366713 h 1764507"/>
                <a:gd name="connsiteX6" fmla="*/ 364332 w 2033588"/>
                <a:gd name="connsiteY6" fmla="*/ 345282 h 1764507"/>
                <a:gd name="connsiteX7" fmla="*/ 545307 w 2033588"/>
                <a:gd name="connsiteY7" fmla="*/ 321469 h 1764507"/>
                <a:gd name="connsiteX8" fmla="*/ 742950 w 2033588"/>
                <a:gd name="connsiteY8" fmla="*/ 297657 h 1764507"/>
                <a:gd name="connsiteX9" fmla="*/ 931069 w 2033588"/>
                <a:gd name="connsiteY9" fmla="*/ 278607 h 1764507"/>
                <a:gd name="connsiteX10" fmla="*/ 1119188 w 2033588"/>
                <a:gd name="connsiteY10" fmla="*/ 261938 h 1764507"/>
                <a:gd name="connsiteX11" fmla="*/ 1314450 w 2033588"/>
                <a:gd name="connsiteY11" fmla="*/ 247650 h 1764507"/>
                <a:gd name="connsiteX12" fmla="*/ 1457325 w 2033588"/>
                <a:gd name="connsiteY12" fmla="*/ 238125 h 1764507"/>
                <a:gd name="connsiteX13" fmla="*/ 1604963 w 2033588"/>
                <a:gd name="connsiteY13" fmla="*/ 230982 h 1764507"/>
                <a:gd name="connsiteX14" fmla="*/ 1638300 w 2033588"/>
                <a:gd name="connsiteY14" fmla="*/ 233363 h 1764507"/>
                <a:gd name="connsiteX15" fmla="*/ 1652588 w 2033588"/>
                <a:gd name="connsiteY15" fmla="*/ 238125 h 1764507"/>
                <a:gd name="connsiteX16" fmla="*/ 1662113 w 2033588"/>
                <a:gd name="connsiteY16" fmla="*/ 242888 h 1764507"/>
                <a:gd name="connsiteX17" fmla="*/ 1671638 w 2033588"/>
                <a:gd name="connsiteY17" fmla="*/ 252413 h 1764507"/>
                <a:gd name="connsiteX18" fmla="*/ 1676400 w 2033588"/>
                <a:gd name="connsiteY18" fmla="*/ 266700 h 1764507"/>
                <a:gd name="connsiteX19" fmla="*/ 1681163 w 2033588"/>
                <a:gd name="connsiteY19" fmla="*/ 316707 h 1764507"/>
                <a:gd name="connsiteX20" fmla="*/ 1681163 w 2033588"/>
                <a:gd name="connsiteY20" fmla="*/ 502444 h 1764507"/>
                <a:gd name="connsiteX21" fmla="*/ 1681163 w 2033588"/>
                <a:gd name="connsiteY21" fmla="*/ 973932 h 1764507"/>
                <a:gd name="connsiteX22" fmla="*/ 1681163 w 2033588"/>
                <a:gd name="connsiteY22" fmla="*/ 1119188 h 1764507"/>
                <a:gd name="connsiteX23" fmla="*/ 1654969 w 2033588"/>
                <a:gd name="connsiteY23" fmla="*/ 1476375 h 1764507"/>
                <a:gd name="connsiteX24" fmla="*/ 1659732 w 2033588"/>
                <a:gd name="connsiteY24" fmla="*/ 1600200 h 1764507"/>
                <a:gd name="connsiteX25" fmla="*/ 1662113 w 2033588"/>
                <a:gd name="connsiteY25" fmla="*/ 1626394 h 1764507"/>
                <a:gd name="connsiteX26" fmla="*/ 1671638 w 2033588"/>
                <a:gd name="connsiteY26" fmla="*/ 1659732 h 1764507"/>
                <a:gd name="connsiteX27" fmla="*/ 1688307 w 2033588"/>
                <a:gd name="connsiteY27" fmla="*/ 1690688 h 1764507"/>
                <a:gd name="connsiteX28" fmla="*/ 1704975 w 2033588"/>
                <a:gd name="connsiteY28" fmla="*/ 1712119 h 1764507"/>
                <a:gd name="connsiteX29" fmla="*/ 1733550 w 2033588"/>
                <a:gd name="connsiteY29" fmla="*/ 1738313 h 1764507"/>
                <a:gd name="connsiteX30" fmla="*/ 1762125 w 2033588"/>
                <a:gd name="connsiteY30" fmla="*/ 1752600 h 1764507"/>
                <a:gd name="connsiteX31" fmla="*/ 1783557 w 2033588"/>
                <a:gd name="connsiteY31" fmla="*/ 1759744 h 1764507"/>
                <a:gd name="connsiteX32" fmla="*/ 1814513 w 2033588"/>
                <a:gd name="connsiteY32" fmla="*/ 1764507 h 1764507"/>
                <a:gd name="connsiteX33" fmla="*/ 1840707 w 2033588"/>
                <a:gd name="connsiteY33" fmla="*/ 1757363 h 1764507"/>
                <a:gd name="connsiteX34" fmla="*/ 1857375 w 2033588"/>
                <a:gd name="connsiteY34" fmla="*/ 1745457 h 1764507"/>
                <a:gd name="connsiteX35" fmla="*/ 1871663 w 2033588"/>
                <a:gd name="connsiteY35" fmla="*/ 1731169 h 1764507"/>
                <a:gd name="connsiteX36" fmla="*/ 1881188 w 2033588"/>
                <a:gd name="connsiteY36" fmla="*/ 1704975 h 1764507"/>
                <a:gd name="connsiteX37" fmla="*/ 1909763 w 2033588"/>
                <a:gd name="connsiteY37" fmla="*/ 1588294 h 1764507"/>
                <a:gd name="connsiteX38" fmla="*/ 1924050 w 2033588"/>
                <a:gd name="connsiteY38" fmla="*/ 1526382 h 1764507"/>
                <a:gd name="connsiteX39" fmla="*/ 1931194 w 2033588"/>
                <a:gd name="connsiteY39" fmla="*/ 1409700 h 1764507"/>
                <a:gd name="connsiteX40" fmla="*/ 1945482 w 2033588"/>
                <a:gd name="connsiteY40" fmla="*/ 1104900 h 1764507"/>
                <a:gd name="connsiteX41" fmla="*/ 1962150 w 2033588"/>
                <a:gd name="connsiteY41" fmla="*/ 752475 h 1764507"/>
                <a:gd name="connsiteX42" fmla="*/ 1981200 w 2033588"/>
                <a:gd name="connsiteY42" fmla="*/ 457200 h 1764507"/>
                <a:gd name="connsiteX43" fmla="*/ 1990725 w 2033588"/>
                <a:gd name="connsiteY43" fmla="*/ 376238 h 1764507"/>
                <a:gd name="connsiteX44" fmla="*/ 2000250 w 2033588"/>
                <a:gd name="connsiteY44" fmla="*/ 352425 h 1764507"/>
                <a:gd name="connsiteX45" fmla="*/ 2009775 w 2033588"/>
                <a:gd name="connsiteY45" fmla="*/ 330994 h 1764507"/>
                <a:gd name="connsiteX46" fmla="*/ 2019300 w 2033588"/>
                <a:gd name="connsiteY46" fmla="*/ 307182 h 1764507"/>
                <a:gd name="connsiteX47" fmla="*/ 2031207 w 2033588"/>
                <a:gd name="connsiteY47" fmla="*/ 273844 h 1764507"/>
                <a:gd name="connsiteX48" fmla="*/ 2033588 w 2033588"/>
                <a:gd name="connsiteY48" fmla="*/ 252413 h 1764507"/>
                <a:gd name="connsiteX49" fmla="*/ 2033588 w 2033588"/>
                <a:gd name="connsiteY49" fmla="*/ 226219 h 1764507"/>
                <a:gd name="connsiteX50" fmla="*/ 2026444 w 2033588"/>
                <a:gd name="connsiteY50" fmla="*/ 202407 h 1764507"/>
                <a:gd name="connsiteX51" fmla="*/ 2014538 w 2033588"/>
                <a:gd name="connsiteY51" fmla="*/ 180975 h 1764507"/>
                <a:gd name="connsiteX52" fmla="*/ 1966913 w 2033588"/>
                <a:gd name="connsiteY52" fmla="*/ 140494 h 1764507"/>
                <a:gd name="connsiteX53" fmla="*/ 1881188 w 2033588"/>
                <a:gd name="connsiteY53" fmla="*/ 71438 h 1764507"/>
                <a:gd name="connsiteX54" fmla="*/ 1826419 w 2033588"/>
                <a:gd name="connsiteY54" fmla="*/ 30957 h 1764507"/>
                <a:gd name="connsiteX55" fmla="*/ 1776413 w 2033588"/>
                <a:gd name="connsiteY55" fmla="*/ 4763 h 1764507"/>
                <a:gd name="connsiteX56" fmla="*/ 1754982 w 2033588"/>
                <a:gd name="connsiteY56" fmla="*/ 0 h 1764507"/>
                <a:gd name="connsiteX57" fmla="*/ 1740694 w 2033588"/>
                <a:gd name="connsiteY57" fmla="*/ 2382 h 1764507"/>
                <a:gd name="connsiteX58" fmla="*/ 1728788 w 2033588"/>
                <a:gd name="connsiteY58" fmla="*/ 7144 h 1764507"/>
                <a:gd name="connsiteX59" fmla="*/ 1697832 w 2033588"/>
                <a:gd name="connsiteY59" fmla="*/ 23813 h 1764507"/>
                <a:gd name="connsiteX60" fmla="*/ 1609725 w 2033588"/>
                <a:gd name="connsiteY60" fmla="*/ 50007 h 1764507"/>
                <a:gd name="connsiteX61" fmla="*/ 1500188 w 2033588"/>
                <a:gd name="connsiteY61" fmla="*/ 61913 h 1764507"/>
                <a:gd name="connsiteX62" fmla="*/ 1173957 w 2033588"/>
                <a:gd name="connsiteY62" fmla="*/ 90488 h 1764507"/>
                <a:gd name="connsiteX63" fmla="*/ 628650 w 2033588"/>
                <a:gd name="connsiteY63" fmla="*/ 147638 h 17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3588" h="1764507">
                  <a:moveTo>
                    <a:pt x="628650" y="147638"/>
                  </a:moveTo>
                  <a:lnTo>
                    <a:pt x="421482" y="169069"/>
                  </a:lnTo>
                  <a:lnTo>
                    <a:pt x="226219" y="190500"/>
                  </a:lnTo>
                  <a:lnTo>
                    <a:pt x="0" y="216694"/>
                  </a:lnTo>
                  <a:lnTo>
                    <a:pt x="16669" y="395288"/>
                  </a:lnTo>
                  <a:lnTo>
                    <a:pt x="209550" y="366713"/>
                  </a:lnTo>
                  <a:lnTo>
                    <a:pt x="364332" y="345282"/>
                  </a:lnTo>
                  <a:lnTo>
                    <a:pt x="545307" y="321469"/>
                  </a:lnTo>
                  <a:lnTo>
                    <a:pt x="742950" y="297657"/>
                  </a:lnTo>
                  <a:lnTo>
                    <a:pt x="931069" y="278607"/>
                  </a:lnTo>
                  <a:lnTo>
                    <a:pt x="1119188" y="261938"/>
                  </a:lnTo>
                  <a:lnTo>
                    <a:pt x="1314450" y="247650"/>
                  </a:lnTo>
                  <a:lnTo>
                    <a:pt x="1457325" y="238125"/>
                  </a:lnTo>
                  <a:lnTo>
                    <a:pt x="1604963" y="230982"/>
                  </a:lnTo>
                  <a:lnTo>
                    <a:pt x="1638300" y="233363"/>
                  </a:lnTo>
                  <a:lnTo>
                    <a:pt x="1652588" y="238125"/>
                  </a:lnTo>
                  <a:lnTo>
                    <a:pt x="1662113" y="242888"/>
                  </a:lnTo>
                  <a:lnTo>
                    <a:pt x="1671638" y="252413"/>
                  </a:lnTo>
                  <a:lnTo>
                    <a:pt x="1676400" y="266700"/>
                  </a:lnTo>
                  <a:lnTo>
                    <a:pt x="1681163" y="316707"/>
                  </a:lnTo>
                  <a:lnTo>
                    <a:pt x="1681163" y="502444"/>
                  </a:lnTo>
                  <a:lnTo>
                    <a:pt x="1681163" y="973932"/>
                  </a:lnTo>
                  <a:lnTo>
                    <a:pt x="1681163" y="1119188"/>
                  </a:lnTo>
                  <a:lnTo>
                    <a:pt x="1654969" y="1476375"/>
                  </a:lnTo>
                  <a:lnTo>
                    <a:pt x="1659732" y="1600200"/>
                  </a:lnTo>
                  <a:lnTo>
                    <a:pt x="1662113" y="1626394"/>
                  </a:lnTo>
                  <a:lnTo>
                    <a:pt x="1671638" y="1659732"/>
                  </a:lnTo>
                  <a:lnTo>
                    <a:pt x="1688307" y="1690688"/>
                  </a:lnTo>
                  <a:lnTo>
                    <a:pt x="1704975" y="1712119"/>
                  </a:lnTo>
                  <a:lnTo>
                    <a:pt x="1733550" y="1738313"/>
                  </a:lnTo>
                  <a:lnTo>
                    <a:pt x="1762125" y="1752600"/>
                  </a:lnTo>
                  <a:lnTo>
                    <a:pt x="1783557" y="1759744"/>
                  </a:lnTo>
                  <a:lnTo>
                    <a:pt x="1814513" y="1764507"/>
                  </a:lnTo>
                  <a:lnTo>
                    <a:pt x="1840707" y="1757363"/>
                  </a:lnTo>
                  <a:lnTo>
                    <a:pt x="1857375" y="1745457"/>
                  </a:lnTo>
                  <a:lnTo>
                    <a:pt x="1871663" y="1731169"/>
                  </a:lnTo>
                  <a:lnTo>
                    <a:pt x="1881188" y="1704975"/>
                  </a:lnTo>
                  <a:lnTo>
                    <a:pt x="1909763" y="1588294"/>
                  </a:lnTo>
                  <a:lnTo>
                    <a:pt x="1924050" y="1526382"/>
                  </a:lnTo>
                  <a:lnTo>
                    <a:pt x="1931194" y="1409700"/>
                  </a:lnTo>
                  <a:lnTo>
                    <a:pt x="1945482" y="1104900"/>
                  </a:lnTo>
                  <a:lnTo>
                    <a:pt x="1962150" y="752475"/>
                  </a:lnTo>
                  <a:lnTo>
                    <a:pt x="1981200" y="457200"/>
                  </a:lnTo>
                  <a:lnTo>
                    <a:pt x="1990725" y="376238"/>
                  </a:lnTo>
                  <a:lnTo>
                    <a:pt x="2000250" y="352425"/>
                  </a:lnTo>
                  <a:lnTo>
                    <a:pt x="2009775" y="330994"/>
                  </a:lnTo>
                  <a:lnTo>
                    <a:pt x="2019300" y="307182"/>
                  </a:lnTo>
                  <a:lnTo>
                    <a:pt x="2031207" y="273844"/>
                  </a:lnTo>
                  <a:lnTo>
                    <a:pt x="2033588" y="252413"/>
                  </a:lnTo>
                  <a:lnTo>
                    <a:pt x="2033588" y="226219"/>
                  </a:lnTo>
                  <a:lnTo>
                    <a:pt x="2026444" y="202407"/>
                  </a:lnTo>
                  <a:lnTo>
                    <a:pt x="2014538" y="180975"/>
                  </a:lnTo>
                  <a:lnTo>
                    <a:pt x="1966913" y="140494"/>
                  </a:lnTo>
                  <a:lnTo>
                    <a:pt x="1881188" y="71438"/>
                  </a:lnTo>
                  <a:lnTo>
                    <a:pt x="1826419" y="30957"/>
                  </a:lnTo>
                  <a:lnTo>
                    <a:pt x="1776413" y="4763"/>
                  </a:lnTo>
                  <a:lnTo>
                    <a:pt x="1754982" y="0"/>
                  </a:lnTo>
                  <a:lnTo>
                    <a:pt x="1740694" y="2382"/>
                  </a:lnTo>
                  <a:lnTo>
                    <a:pt x="1728788" y="7144"/>
                  </a:lnTo>
                  <a:lnTo>
                    <a:pt x="1697832" y="23813"/>
                  </a:lnTo>
                  <a:lnTo>
                    <a:pt x="1609725" y="50007"/>
                  </a:lnTo>
                  <a:lnTo>
                    <a:pt x="1500188" y="61913"/>
                  </a:lnTo>
                  <a:lnTo>
                    <a:pt x="1173957" y="90488"/>
                  </a:lnTo>
                  <a:lnTo>
                    <a:pt x="628650" y="1476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46">
              <a:extLst>
                <a:ext uri="{FF2B5EF4-FFF2-40B4-BE49-F238E27FC236}">
                  <a16:creationId xmlns:a16="http://schemas.microsoft.com/office/drawing/2014/main" id="{759824F4-F8B0-4AF3-8FF7-BB64BF4C5517}"/>
                </a:ext>
              </a:extLst>
            </p:cNvPr>
            <p:cNvSpPr/>
            <p:nvPr/>
          </p:nvSpPr>
          <p:spPr>
            <a:xfrm>
              <a:off x="4257676" y="3914775"/>
              <a:ext cx="1731962" cy="342900"/>
            </a:xfrm>
            <a:custGeom>
              <a:avLst/>
              <a:gdLst>
                <a:gd name="connsiteX0" fmla="*/ 885825 w 1731169"/>
                <a:gd name="connsiteY0" fmla="*/ 76200 h 342900"/>
                <a:gd name="connsiteX1" fmla="*/ 642938 w 1731169"/>
                <a:gd name="connsiteY1" fmla="*/ 104775 h 342900"/>
                <a:gd name="connsiteX2" fmla="*/ 390525 w 1731169"/>
                <a:gd name="connsiteY2" fmla="*/ 135731 h 342900"/>
                <a:gd name="connsiteX3" fmla="*/ 0 w 1731169"/>
                <a:gd name="connsiteY3" fmla="*/ 190500 h 342900"/>
                <a:gd name="connsiteX4" fmla="*/ 7144 w 1731169"/>
                <a:gd name="connsiteY4" fmla="*/ 342900 h 342900"/>
                <a:gd name="connsiteX5" fmla="*/ 142875 w 1731169"/>
                <a:gd name="connsiteY5" fmla="*/ 321469 h 342900"/>
                <a:gd name="connsiteX6" fmla="*/ 333375 w 1731169"/>
                <a:gd name="connsiteY6" fmla="*/ 290513 h 342900"/>
                <a:gd name="connsiteX7" fmla="*/ 550069 w 1731169"/>
                <a:gd name="connsiteY7" fmla="*/ 257175 h 342900"/>
                <a:gd name="connsiteX8" fmla="*/ 759619 w 1731169"/>
                <a:gd name="connsiteY8" fmla="*/ 230981 h 342900"/>
                <a:gd name="connsiteX9" fmla="*/ 973931 w 1731169"/>
                <a:gd name="connsiteY9" fmla="*/ 204788 h 342900"/>
                <a:gd name="connsiteX10" fmla="*/ 1121569 w 1731169"/>
                <a:gd name="connsiteY10" fmla="*/ 190500 h 342900"/>
                <a:gd name="connsiteX11" fmla="*/ 1254919 w 1731169"/>
                <a:gd name="connsiteY11" fmla="*/ 180975 h 342900"/>
                <a:gd name="connsiteX12" fmla="*/ 1400175 w 1731169"/>
                <a:gd name="connsiteY12" fmla="*/ 169069 h 342900"/>
                <a:gd name="connsiteX13" fmla="*/ 1552575 w 1731169"/>
                <a:gd name="connsiteY13" fmla="*/ 161925 h 342900"/>
                <a:gd name="connsiteX14" fmla="*/ 1731169 w 1731169"/>
                <a:gd name="connsiteY14" fmla="*/ 154781 h 342900"/>
                <a:gd name="connsiteX15" fmla="*/ 1702594 w 1731169"/>
                <a:gd name="connsiteY15" fmla="*/ 0 h 342900"/>
                <a:gd name="connsiteX16" fmla="*/ 1519238 w 1731169"/>
                <a:gd name="connsiteY16" fmla="*/ 14288 h 342900"/>
                <a:gd name="connsiteX17" fmla="*/ 1307306 w 1731169"/>
                <a:gd name="connsiteY17" fmla="*/ 33338 h 342900"/>
                <a:gd name="connsiteX18" fmla="*/ 1052513 w 1731169"/>
                <a:gd name="connsiteY18" fmla="*/ 59531 h 342900"/>
                <a:gd name="connsiteX19" fmla="*/ 885825 w 1731169"/>
                <a:gd name="connsiteY19" fmla="*/ 762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1169" h="342900">
                  <a:moveTo>
                    <a:pt x="885825" y="76200"/>
                  </a:moveTo>
                  <a:lnTo>
                    <a:pt x="642938" y="104775"/>
                  </a:lnTo>
                  <a:lnTo>
                    <a:pt x="390525" y="135731"/>
                  </a:lnTo>
                  <a:lnTo>
                    <a:pt x="0" y="190500"/>
                  </a:lnTo>
                  <a:lnTo>
                    <a:pt x="7144" y="342900"/>
                  </a:lnTo>
                  <a:lnTo>
                    <a:pt x="142875" y="321469"/>
                  </a:lnTo>
                  <a:lnTo>
                    <a:pt x="333375" y="290513"/>
                  </a:lnTo>
                  <a:lnTo>
                    <a:pt x="550069" y="257175"/>
                  </a:lnTo>
                  <a:lnTo>
                    <a:pt x="759619" y="230981"/>
                  </a:lnTo>
                  <a:lnTo>
                    <a:pt x="973931" y="204788"/>
                  </a:lnTo>
                  <a:lnTo>
                    <a:pt x="1121569" y="190500"/>
                  </a:lnTo>
                  <a:lnTo>
                    <a:pt x="1254919" y="180975"/>
                  </a:lnTo>
                  <a:lnTo>
                    <a:pt x="1400175" y="169069"/>
                  </a:lnTo>
                  <a:lnTo>
                    <a:pt x="1552575" y="161925"/>
                  </a:lnTo>
                  <a:lnTo>
                    <a:pt x="1731169" y="154781"/>
                  </a:lnTo>
                  <a:lnTo>
                    <a:pt x="1702594" y="0"/>
                  </a:lnTo>
                  <a:lnTo>
                    <a:pt x="1519238" y="14288"/>
                  </a:lnTo>
                  <a:lnTo>
                    <a:pt x="1307306" y="33338"/>
                  </a:lnTo>
                  <a:lnTo>
                    <a:pt x="1052513" y="59531"/>
                  </a:lnTo>
                  <a:lnTo>
                    <a:pt x="885825" y="76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47">
              <a:extLst>
                <a:ext uri="{FF2B5EF4-FFF2-40B4-BE49-F238E27FC236}">
                  <a16:creationId xmlns:a16="http://schemas.microsoft.com/office/drawing/2014/main" id="{4814FB0A-C0E5-405E-B596-C1209E4D4D33}"/>
                </a:ext>
              </a:extLst>
            </p:cNvPr>
            <p:cNvSpPr/>
            <p:nvPr/>
          </p:nvSpPr>
          <p:spPr>
            <a:xfrm>
              <a:off x="4257676" y="4381500"/>
              <a:ext cx="1716087" cy="303213"/>
            </a:xfrm>
            <a:custGeom>
              <a:avLst/>
              <a:gdLst>
                <a:gd name="connsiteX0" fmla="*/ 821531 w 1716881"/>
                <a:gd name="connsiteY0" fmla="*/ 66675 h 302419"/>
                <a:gd name="connsiteX1" fmla="*/ 604838 w 1716881"/>
                <a:gd name="connsiteY1" fmla="*/ 85725 h 302419"/>
                <a:gd name="connsiteX2" fmla="*/ 342900 w 1716881"/>
                <a:gd name="connsiteY2" fmla="*/ 111919 h 302419"/>
                <a:gd name="connsiteX3" fmla="*/ 0 w 1716881"/>
                <a:gd name="connsiteY3" fmla="*/ 145256 h 302419"/>
                <a:gd name="connsiteX4" fmla="*/ 0 w 1716881"/>
                <a:gd name="connsiteY4" fmla="*/ 302419 h 302419"/>
                <a:gd name="connsiteX5" fmla="*/ 159544 w 1716881"/>
                <a:gd name="connsiteY5" fmla="*/ 280988 h 302419"/>
                <a:gd name="connsiteX6" fmla="*/ 302419 w 1716881"/>
                <a:gd name="connsiteY6" fmla="*/ 264319 h 302419"/>
                <a:gd name="connsiteX7" fmla="*/ 535781 w 1716881"/>
                <a:gd name="connsiteY7" fmla="*/ 240506 h 302419"/>
                <a:gd name="connsiteX8" fmla="*/ 707231 w 1716881"/>
                <a:gd name="connsiteY8" fmla="*/ 223838 h 302419"/>
                <a:gd name="connsiteX9" fmla="*/ 897731 w 1716881"/>
                <a:gd name="connsiteY9" fmla="*/ 209550 h 302419"/>
                <a:gd name="connsiteX10" fmla="*/ 1050131 w 1716881"/>
                <a:gd name="connsiteY10" fmla="*/ 200025 h 302419"/>
                <a:gd name="connsiteX11" fmla="*/ 1240631 w 1716881"/>
                <a:gd name="connsiteY11" fmla="*/ 190500 h 302419"/>
                <a:gd name="connsiteX12" fmla="*/ 1407319 w 1716881"/>
                <a:gd name="connsiteY12" fmla="*/ 185738 h 302419"/>
                <a:gd name="connsiteX13" fmla="*/ 1588294 w 1716881"/>
                <a:gd name="connsiteY13" fmla="*/ 180975 h 302419"/>
                <a:gd name="connsiteX14" fmla="*/ 1716881 w 1716881"/>
                <a:gd name="connsiteY14" fmla="*/ 185738 h 302419"/>
                <a:gd name="connsiteX15" fmla="*/ 1700213 w 1716881"/>
                <a:gd name="connsiteY15" fmla="*/ 0 h 302419"/>
                <a:gd name="connsiteX16" fmla="*/ 1512094 w 1716881"/>
                <a:gd name="connsiteY16" fmla="*/ 14288 h 302419"/>
                <a:gd name="connsiteX17" fmla="*/ 1271588 w 1716881"/>
                <a:gd name="connsiteY17" fmla="*/ 30956 h 302419"/>
                <a:gd name="connsiteX18" fmla="*/ 1028700 w 1716881"/>
                <a:gd name="connsiteY18" fmla="*/ 50006 h 302419"/>
                <a:gd name="connsiteX19" fmla="*/ 821531 w 1716881"/>
                <a:gd name="connsiteY19" fmla="*/ 6667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6881" h="302419">
                  <a:moveTo>
                    <a:pt x="821531" y="66675"/>
                  </a:moveTo>
                  <a:lnTo>
                    <a:pt x="604838" y="85725"/>
                  </a:lnTo>
                  <a:lnTo>
                    <a:pt x="342900" y="111919"/>
                  </a:lnTo>
                  <a:lnTo>
                    <a:pt x="0" y="145256"/>
                  </a:lnTo>
                  <a:lnTo>
                    <a:pt x="0" y="302419"/>
                  </a:lnTo>
                  <a:lnTo>
                    <a:pt x="159544" y="280988"/>
                  </a:lnTo>
                  <a:lnTo>
                    <a:pt x="302419" y="264319"/>
                  </a:lnTo>
                  <a:lnTo>
                    <a:pt x="535781" y="240506"/>
                  </a:lnTo>
                  <a:lnTo>
                    <a:pt x="707231" y="223838"/>
                  </a:lnTo>
                  <a:lnTo>
                    <a:pt x="897731" y="209550"/>
                  </a:lnTo>
                  <a:lnTo>
                    <a:pt x="1050131" y="200025"/>
                  </a:lnTo>
                  <a:lnTo>
                    <a:pt x="1240631" y="190500"/>
                  </a:lnTo>
                  <a:lnTo>
                    <a:pt x="1407319" y="185738"/>
                  </a:lnTo>
                  <a:lnTo>
                    <a:pt x="1588294" y="180975"/>
                  </a:lnTo>
                  <a:lnTo>
                    <a:pt x="1716881" y="185738"/>
                  </a:lnTo>
                  <a:lnTo>
                    <a:pt x="1700213" y="0"/>
                  </a:lnTo>
                  <a:lnTo>
                    <a:pt x="1512094" y="14288"/>
                  </a:lnTo>
                  <a:lnTo>
                    <a:pt x="1271588" y="30956"/>
                  </a:lnTo>
                  <a:lnTo>
                    <a:pt x="1028700" y="50006"/>
                  </a:lnTo>
                  <a:lnTo>
                    <a:pt x="821531" y="66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48">
              <a:extLst>
                <a:ext uri="{FF2B5EF4-FFF2-40B4-BE49-F238E27FC236}">
                  <a16:creationId xmlns:a16="http://schemas.microsoft.com/office/drawing/2014/main" id="{D2FD7676-E2C7-4209-AE38-8267E283793C}"/>
                </a:ext>
              </a:extLst>
            </p:cNvPr>
            <p:cNvSpPr/>
            <p:nvPr/>
          </p:nvSpPr>
          <p:spPr>
            <a:xfrm>
              <a:off x="4230688" y="4875213"/>
              <a:ext cx="1730375" cy="325437"/>
            </a:xfrm>
            <a:custGeom>
              <a:avLst/>
              <a:gdLst>
                <a:gd name="connsiteX0" fmla="*/ 723900 w 1728788"/>
                <a:gd name="connsiteY0" fmla="*/ 71437 h 326231"/>
                <a:gd name="connsiteX1" fmla="*/ 971550 w 1728788"/>
                <a:gd name="connsiteY1" fmla="*/ 50006 h 326231"/>
                <a:gd name="connsiteX2" fmla="*/ 1193007 w 1728788"/>
                <a:gd name="connsiteY2" fmla="*/ 33337 h 326231"/>
                <a:gd name="connsiteX3" fmla="*/ 1443038 w 1728788"/>
                <a:gd name="connsiteY3" fmla="*/ 14287 h 326231"/>
                <a:gd name="connsiteX4" fmla="*/ 1728788 w 1728788"/>
                <a:gd name="connsiteY4" fmla="*/ 0 h 326231"/>
                <a:gd name="connsiteX5" fmla="*/ 1716882 w 1728788"/>
                <a:gd name="connsiteY5" fmla="*/ 159544 h 326231"/>
                <a:gd name="connsiteX6" fmla="*/ 1528763 w 1728788"/>
                <a:gd name="connsiteY6" fmla="*/ 166687 h 326231"/>
                <a:gd name="connsiteX7" fmla="*/ 1288257 w 1728788"/>
                <a:gd name="connsiteY7" fmla="*/ 178594 h 326231"/>
                <a:gd name="connsiteX8" fmla="*/ 1171575 w 1728788"/>
                <a:gd name="connsiteY8" fmla="*/ 185737 h 326231"/>
                <a:gd name="connsiteX9" fmla="*/ 921544 w 1728788"/>
                <a:gd name="connsiteY9" fmla="*/ 209550 h 326231"/>
                <a:gd name="connsiteX10" fmla="*/ 688182 w 1728788"/>
                <a:gd name="connsiteY10" fmla="*/ 235744 h 326231"/>
                <a:gd name="connsiteX11" fmla="*/ 476250 w 1728788"/>
                <a:gd name="connsiteY11" fmla="*/ 261937 h 326231"/>
                <a:gd name="connsiteX12" fmla="*/ 247650 w 1728788"/>
                <a:gd name="connsiteY12" fmla="*/ 292894 h 326231"/>
                <a:gd name="connsiteX13" fmla="*/ 135732 w 1728788"/>
                <a:gd name="connsiteY13" fmla="*/ 307181 h 326231"/>
                <a:gd name="connsiteX14" fmla="*/ 23813 w 1728788"/>
                <a:gd name="connsiteY14" fmla="*/ 326231 h 326231"/>
                <a:gd name="connsiteX15" fmla="*/ 0 w 1728788"/>
                <a:gd name="connsiteY15" fmla="*/ 326231 h 326231"/>
                <a:gd name="connsiteX16" fmla="*/ 2382 w 1728788"/>
                <a:gd name="connsiteY16" fmla="*/ 142875 h 326231"/>
                <a:gd name="connsiteX17" fmla="*/ 154782 w 1728788"/>
                <a:gd name="connsiteY17" fmla="*/ 128587 h 326231"/>
                <a:gd name="connsiteX18" fmla="*/ 359569 w 1728788"/>
                <a:gd name="connsiteY18" fmla="*/ 104775 h 326231"/>
                <a:gd name="connsiteX19" fmla="*/ 723900 w 1728788"/>
                <a:gd name="connsiteY19" fmla="*/ 71437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8788" h="326231">
                  <a:moveTo>
                    <a:pt x="723900" y="71437"/>
                  </a:moveTo>
                  <a:lnTo>
                    <a:pt x="971550" y="50006"/>
                  </a:lnTo>
                  <a:lnTo>
                    <a:pt x="1193007" y="33337"/>
                  </a:lnTo>
                  <a:lnTo>
                    <a:pt x="1443038" y="14287"/>
                  </a:lnTo>
                  <a:lnTo>
                    <a:pt x="1728788" y="0"/>
                  </a:lnTo>
                  <a:lnTo>
                    <a:pt x="1716882" y="159544"/>
                  </a:lnTo>
                  <a:lnTo>
                    <a:pt x="1528763" y="166687"/>
                  </a:lnTo>
                  <a:lnTo>
                    <a:pt x="1288257" y="178594"/>
                  </a:lnTo>
                  <a:lnTo>
                    <a:pt x="1171575" y="185737"/>
                  </a:lnTo>
                  <a:lnTo>
                    <a:pt x="921544" y="209550"/>
                  </a:lnTo>
                  <a:lnTo>
                    <a:pt x="688182" y="235744"/>
                  </a:lnTo>
                  <a:lnTo>
                    <a:pt x="476250" y="261937"/>
                  </a:lnTo>
                  <a:lnTo>
                    <a:pt x="247650" y="292894"/>
                  </a:lnTo>
                  <a:lnTo>
                    <a:pt x="135732" y="307181"/>
                  </a:lnTo>
                  <a:lnTo>
                    <a:pt x="23813" y="326231"/>
                  </a:lnTo>
                  <a:lnTo>
                    <a:pt x="0" y="326231"/>
                  </a:lnTo>
                  <a:lnTo>
                    <a:pt x="2382" y="142875"/>
                  </a:lnTo>
                  <a:lnTo>
                    <a:pt x="154782" y="128587"/>
                  </a:lnTo>
                  <a:lnTo>
                    <a:pt x="359569" y="104775"/>
                  </a:lnTo>
                  <a:lnTo>
                    <a:pt x="723900" y="71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49">
              <a:extLst>
                <a:ext uri="{FF2B5EF4-FFF2-40B4-BE49-F238E27FC236}">
                  <a16:creationId xmlns:a16="http://schemas.microsoft.com/office/drawing/2014/main" id="{3FF854DE-802A-4FFC-916A-75FBEFAC246C}"/>
                </a:ext>
              </a:extLst>
            </p:cNvPr>
            <p:cNvSpPr/>
            <p:nvPr/>
          </p:nvSpPr>
          <p:spPr>
            <a:xfrm>
              <a:off x="3078163" y="5097463"/>
              <a:ext cx="1751013" cy="1208087"/>
            </a:xfrm>
            <a:custGeom>
              <a:avLst/>
              <a:gdLst>
                <a:gd name="connsiteX0" fmla="*/ 1073944 w 1750219"/>
                <a:gd name="connsiteY0" fmla="*/ 531019 h 1207294"/>
                <a:gd name="connsiteX1" fmla="*/ 1176338 w 1750219"/>
                <a:gd name="connsiteY1" fmla="*/ 423863 h 1207294"/>
                <a:gd name="connsiteX2" fmla="*/ 1254919 w 1750219"/>
                <a:gd name="connsiteY2" fmla="*/ 333375 h 1207294"/>
                <a:gd name="connsiteX3" fmla="*/ 1326357 w 1750219"/>
                <a:gd name="connsiteY3" fmla="*/ 242888 h 1207294"/>
                <a:gd name="connsiteX4" fmla="*/ 1357313 w 1750219"/>
                <a:gd name="connsiteY4" fmla="*/ 204788 h 1207294"/>
                <a:gd name="connsiteX5" fmla="*/ 1376363 w 1750219"/>
                <a:gd name="connsiteY5" fmla="*/ 176213 h 1207294"/>
                <a:gd name="connsiteX6" fmla="*/ 1390650 w 1750219"/>
                <a:gd name="connsiteY6" fmla="*/ 147638 h 1207294"/>
                <a:gd name="connsiteX7" fmla="*/ 1400175 w 1750219"/>
                <a:gd name="connsiteY7" fmla="*/ 114300 h 1207294"/>
                <a:gd name="connsiteX8" fmla="*/ 1400175 w 1750219"/>
                <a:gd name="connsiteY8" fmla="*/ 92869 h 1207294"/>
                <a:gd name="connsiteX9" fmla="*/ 1383507 w 1750219"/>
                <a:gd name="connsiteY9" fmla="*/ 26194 h 1207294"/>
                <a:gd name="connsiteX10" fmla="*/ 1519238 w 1750219"/>
                <a:gd name="connsiteY10" fmla="*/ 0 h 1207294"/>
                <a:gd name="connsiteX11" fmla="*/ 1581150 w 1750219"/>
                <a:gd name="connsiteY11" fmla="*/ 73819 h 1207294"/>
                <a:gd name="connsiteX12" fmla="*/ 1645444 w 1750219"/>
                <a:gd name="connsiteY12" fmla="*/ 135732 h 1207294"/>
                <a:gd name="connsiteX13" fmla="*/ 1697832 w 1750219"/>
                <a:gd name="connsiteY13" fmla="*/ 178594 h 1207294"/>
                <a:gd name="connsiteX14" fmla="*/ 1731169 w 1750219"/>
                <a:gd name="connsiteY14" fmla="*/ 200025 h 1207294"/>
                <a:gd name="connsiteX15" fmla="*/ 1743075 w 1750219"/>
                <a:gd name="connsiteY15" fmla="*/ 211932 h 1207294"/>
                <a:gd name="connsiteX16" fmla="*/ 1747838 w 1750219"/>
                <a:gd name="connsiteY16" fmla="*/ 223838 h 1207294"/>
                <a:gd name="connsiteX17" fmla="*/ 1750219 w 1750219"/>
                <a:gd name="connsiteY17" fmla="*/ 242888 h 1207294"/>
                <a:gd name="connsiteX18" fmla="*/ 1743075 w 1750219"/>
                <a:gd name="connsiteY18" fmla="*/ 264319 h 1207294"/>
                <a:gd name="connsiteX19" fmla="*/ 1726407 w 1750219"/>
                <a:gd name="connsiteY19" fmla="*/ 280988 h 1207294"/>
                <a:gd name="connsiteX20" fmla="*/ 1681163 w 1750219"/>
                <a:gd name="connsiteY20" fmla="*/ 302419 h 1207294"/>
                <a:gd name="connsiteX21" fmla="*/ 1640682 w 1750219"/>
                <a:gd name="connsiteY21" fmla="*/ 314325 h 1207294"/>
                <a:gd name="connsiteX22" fmla="*/ 1614488 w 1750219"/>
                <a:gd name="connsiteY22" fmla="*/ 342900 h 1207294"/>
                <a:gd name="connsiteX23" fmla="*/ 1476375 w 1750219"/>
                <a:gd name="connsiteY23" fmla="*/ 481013 h 1207294"/>
                <a:gd name="connsiteX24" fmla="*/ 1321594 w 1750219"/>
                <a:gd name="connsiteY24" fmla="*/ 616744 h 1207294"/>
                <a:gd name="connsiteX25" fmla="*/ 1176338 w 1750219"/>
                <a:gd name="connsiteY25" fmla="*/ 723900 h 1207294"/>
                <a:gd name="connsiteX26" fmla="*/ 1047750 w 1750219"/>
                <a:gd name="connsiteY26" fmla="*/ 812007 h 1207294"/>
                <a:gd name="connsiteX27" fmla="*/ 942975 w 1750219"/>
                <a:gd name="connsiteY27" fmla="*/ 876300 h 1207294"/>
                <a:gd name="connsiteX28" fmla="*/ 778669 w 1750219"/>
                <a:gd name="connsiteY28" fmla="*/ 966788 h 1207294"/>
                <a:gd name="connsiteX29" fmla="*/ 623888 w 1750219"/>
                <a:gd name="connsiteY29" fmla="*/ 1042988 h 1207294"/>
                <a:gd name="connsiteX30" fmla="*/ 421482 w 1750219"/>
                <a:gd name="connsiteY30" fmla="*/ 1126332 h 1207294"/>
                <a:gd name="connsiteX31" fmla="*/ 302419 w 1750219"/>
                <a:gd name="connsiteY31" fmla="*/ 1164432 h 1207294"/>
                <a:gd name="connsiteX32" fmla="*/ 180975 w 1750219"/>
                <a:gd name="connsiteY32" fmla="*/ 1193007 h 1207294"/>
                <a:gd name="connsiteX33" fmla="*/ 107157 w 1750219"/>
                <a:gd name="connsiteY33" fmla="*/ 1202532 h 1207294"/>
                <a:gd name="connsiteX34" fmla="*/ 59532 w 1750219"/>
                <a:gd name="connsiteY34" fmla="*/ 1207294 h 1207294"/>
                <a:gd name="connsiteX35" fmla="*/ 35719 w 1750219"/>
                <a:gd name="connsiteY35" fmla="*/ 1207294 h 1207294"/>
                <a:gd name="connsiteX36" fmla="*/ 19050 w 1750219"/>
                <a:gd name="connsiteY36" fmla="*/ 1204913 h 1207294"/>
                <a:gd name="connsiteX37" fmla="*/ 4763 w 1750219"/>
                <a:gd name="connsiteY37" fmla="*/ 1197769 h 1207294"/>
                <a:gd name="connsiteX38" fmla="*/ 0 w 1750219"/>
                <a:gd name="connsiteY38" fmla="*/ 1188244 h 1207294"/>
                <a:gd name="connsiteX39" fmla="*/ 9525 w 1750219"/>
                <a:gd name="connsiteY39" fmla="*/ 1166813 h 1207294"/>
                <a:gd name="connsiteX40" fmla="*/ 23813 w 1750219"/>
                <a:gd name="connsiteY40" fmla="*/ 1147763 h 1207294"/>
                <a:gd name="connsiteX41" fmla="*/ 57150 w 1750219"/>
                <a:gd name="connsiteY41" fmla="*/ 1135857 h 1207294"/>
                <a:gd name="connsiteX42" fmla="*/ 150019 w 1750219"/>
                <a:gd name="connsiteY42" fmla="*/ 1104900 h 1207294"/>
                <a:gd name="connsiteX43" fmla="*/ 250032 w 1750219"/>
                <a:gd name="connsiteY43" fmla="*/ 1069182 h 1207294"/>
                <a:gd name="connsiteX44" fmla="*/ 352425 w 1750219"/>
                <a:gd name="connsiteY44" fmla="*/ 1026319 h 1207294"/>
                <a:gd name="connsiteX45" fmla="*/ 440532 w 1750219"/>
                <a:gd name="connsiteY45" fmla="*/ 985838 h 1207294"/>
                <a:gd name="connsiteX46" fmla="*/ 564357 w 1750219"/>
                <a:gd name="connsiteY46" fmla="*/ 921544 h 1207294"/>
                <a:gd name="connsiteX47" fmla="*/ 678657 w 1750219"/>
                <a:gd name="connsiteY47" fmla="*/ 852488 h 1207294"/>
                <a:gd name="connsiteX48" fmla="*/ 800100 w 1750219"/>
                <a:gd name="connsiteY48" fmla="*/ 766763 h 1207294"/>
                <a:gd name="connsiteX49" fmla="*/ 885825 w 1750219"/>
                <a:gd name="connsiteY49" fmla="*/ 700088 h 1207294"/>
                <a:gd name="connsiteX50" fmla="*/ 981075 w 1750219"/>
                <a:gd name="connsiteY50" fmla="*/ 619125 h 1207294"/>
                <a:gd name="connsiteX51" fmla="*/ 1073944 w 1750219"/>
                <a:gd name="connsiteY51" fmla="*/ 53101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0219" h="1207294">
                  <a:moveTo>
                    <a:pt x="1073944" y="531019"/>
                  </a:moveTo>
                  <a:lnTo>
                    <a:pt x="1176338" y="423863"/>
                  </a:lnTo>
                  <a:lnTo>
                    <a:pt x="1254919" y="333375"/>
                  </a:lnTo>
                  <a:lnTo>
                    <a:pt x="1326357" y="242888"/>
                  </a:lnTo>
                  <a:lnTo>
                    <a:pt x="1357313" y="204788"/>
                  </a:lnTo>
                  <a:lnTo>
                    <a:pt x="1376363" y="176213"/>
                  </a:lnTo>
                  <a:lnTo>
                    <a:pt x="1390650" y="147638"/>
                  </a:lnTo>
                  <a:lnTo>
                    <a:pt x="1400175" y="114300"/>
                  </a:lnTo>
                  <a:lnTo>
                    <a:pt x="1400175" y="92869"/>
                  </a:lnTo>
                  <a:lnTo>
                    <a:pt x="1383507" y="26194"/>
                  </a:lnTo>
                  <a:lnTo>
                    <a:pt x="1519238" y="0"/>
                  </a:lnTo>
                  <a:lnTo>
                    <a:pt x="1581150" y="73819"/>
                  </a:lnTo>
                  <a:lnTo>
                    <a:pt x="1645444" y="135732"/>
                  </a:lnTo>
                  <a:lnTo>
                    <a:pt x="1697832" y="178594"/>
                  </a:lnTo>
                  <a:lnTo>
                    <a:pt x="1731169" y="200025"/>
                  </a:lnTo>
                  <a:lnTo>
                    <a:pt x="1743075" y="211932"/>
                  </a:lnTo>
                  <a:lnTo>
                    <a:pt x="1747838" y="223838"/>
                  </a:lnTo>
                  <a:lnTo>
                    <a:pt x="1750219" y="242888"/>
                  </a:lnTo>
                  <a:lnTo>
                    <a:pt x="1743075" y="264319"/>
                  </a:lnTo>
                  <a:lnTo>
                    <a:pt x="1726407" y="280988"/>
                  </a:lnTo>
                  <a:lnTo>
                    <a:pt x="1681163" y="302419"/>
                  </a:lnTo>
                  <a:lnTo>
                    <a:pt x="1640682" y="314325"/>
                  </a:lnTo>
                  <a:lnTo>
                    <a:pt x="1614488" y="342900"/>
                  </a:lnTo>
                  <a:lnTo>
                    <a:pt x="1476375" y="481013"/>
                  </a:lnTo>
                  <a:lnTo>
                    <a:pt x="1321594" y="616744"/>
                  </a:lnTo>
                  <a:lnTo>
                    <a:pt x="1176338" y="723900"/>
                  </a:lnTo>
                  <a:lnTo>
                    <a:pt x="1047750" y="812007"/>
                  </a:lnTo>
                  <a:lnTo>
                    <a:pt x="942975" y="876300"/>
                  </a:lnTo>
                  <a:lnTo>
                    <a:pt x="778669" y="966788"/>
                  </a:lnTo>
                  <a:lnTo>
                    <a:pt x="623888" y="1042988"/>
                  </a:lnTo>
                  <a:lnTo>
                    <a:pt x="421482" y="1126332"/>
                  </a:lnTo>
                  <a:lnTo>
                    <a:pt x="302419" y="1164432"/>
                  </a:lnTo>
                  <a:lnTo>
                    <a:pt x="180975" y="1193007"/>
                  </a:lnTo>
                  <a:lnTo>
                    <a:pt x="107157" y="1202532"/>
                  </a:lnTo>
                  <a:lnTo>
                    <a:pt x="59532" y="1207294"/>
                  </a:lnTo>
                  <a:lnTo>
                    <a:pt x="35719" y="1207294"/>
                  </a:lnTo>
                  <a:lnTo>
                    <a:pt x="19050" y="1204913"/>
                  </a:lnTo>
                  <a:lnTo>
                    <a:pt x="4763" y="1197769"/>
                  </a:lnTo>
                  <a:lnTo>
                    <a:pt x="0" y="1188244"/>
                  </a:lnTo>
                  <a:lnTo>
                    <a:pt x="9525" y="1166813"/>
                  </a:lnTo>
                  <a:lnTo>
                    <a:pt x="23813" y="1147763"/>
                  </a:lnTo>
                  <a:lnTo>
                    <a:pt x="57150" y="1135857"/>
                  </a:lnTo>
                  <a:lnTo>
                    <a:pt x="150019" y="1104900"/>
                  </a:lnTo>
                  <a:lnTo>
                    <a:pt x="250032" y="1069182"/>
                  </a:lnTo>
                  <a:lnTo>
                    <a:pt x="352425" y="1026319"/>
                  </a:lnTo>
                  <a:lnTo>
                    <a:pt x="440532" y="985838"/>
                  </a:lnTo>
                  <a:lnTo>
                    <a:pt x="564357" y="921544"/>
                  </a:lnTo>
                  <a:lnTo>
                    <a:pt x="678657" y="852488"/>
                  </a:lnTo>
                  <a:lnTo>
                    <a:pt x="800100" y="766763"/>
                  </a:lnTo>
                  <a:lnTo>
                    <a:pt x="885825" y="700088"/>
                  </a:lnTo>
                  <a:lnTo>
                    <a:pt x="981075" y="619125"/>
                  </a:lnTo>
                  <a:lnTo>
                    <a:pt x="1073944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0">
              <a:extLst>
                <a:ext uri="{FF2B5EF4-FFF2-40B4-BE49-F238E27FC236}">
                  <a16:creationId xmlns:a16="http://schemas.microsoft.com/office/drawing/2014/main" id="{94ABDE22-1AEA-4878-B907-EAFC8F0A31AB}"/>
                </a:ext>
              </a:extLst>
            </p:cNvPr>
            <p:cNvSpPr/>
            <p:nvPr/>
          </p:nvSpPr>
          <p:spPr>
            <a:xfrm>
              <a:off x="5186363" y="5008563"/>
              <a:ext cx="2233612" cy="1117600"/>
            </a:xfrm>
            <a:custGeom>
              <a:avLst/>
              <a:gdLst>
                <a:gd name="connsiteX0" fmla="*/ 935831 w 2233612"/>
                <a:gd name="connsiteY0" fmla="*/ 1116806 h 1119187"/>
                <a:gd name="connsiteX1" fmla="*/ 1178718 w 2233612"/>
                <a:gd name="connsiteY1" fmla="*/ 1119187 h 1119187"/>
                <a:gd name="connsiteX2" fmla="*/ 1395412 w 2233612"/>
                <a:gd name="connsiteY2" fmla="*/ 1114425 h 1119187"/>
                <a:gd name="connsiteX3" fmla="*/ 1650206 w 2233612"/>
                <a:gd name="connsiteY3" fmla="*/ 1102519 h 1119187"/>
                <a:gd name="connsiteX4" fmla="*/ 1781175 w 2233612"/>
                <a:gd name="connsiteY4" fmla="*/ 1095375 h 1119187"/>
                <a:gd name="connsiteX5" fmla="*/ 1900237 w 2233612"/>
                <a:gd name="connsiteY5" fmla="*/ 1090612 h 1119187"/>
                <a:gd name="connsiteX6" fmla="*/ 2005012 w 2233612"/>
                <a:gd name="connsiteY6" fmla="*/ 1083469 h 1119187"/>
                <a:gd name="connsiteX7" fmla="*/ 2121693 w 2233612"/>
                <a:gd name="connsiteY7" fmla="*/ 1064419 h 1119187"/>
                <a:gd name="connsiteX8" fmla="*/ 2164556 w 2233612"/>
                <a:gd name="connsiteY8" fmla="*/ 1054894 h 1119187"/>
                <a:gd name="connsiteX9" fmla="*/ 2190750 w 2233612"/>
                <a:gd name="connsiteY9" fmla="*/ 1038225 h 1119187"/>
                <a:gd name="connsiteX10" fmla="*/ 2212181 w 2233612"/>
                <a:gd name="connsiteY10" fmla="*/ 1016794 h 1119187"/>
                <a:gd name="connsiteX11" fmla="*/ 2228850 w 2233612"/>
                <a:gd name="connsiteY11" fmla="*/ 990600 h 1119187"/>
                <a:gd name="connsiteX12" fmla="*/ 2233612 w 2233612"/>
                <a:gd name="connsiteY12" fmla="*/ 957262 h 1119187"/>
                <a:gd name="connsiteX13" fmla="*/ 2231231 w 2233612"/>
                <a:gd name="connsiteY13" fmla="*/ 933450 h 1119187"/>
                <a:gd name="connsiteX14" fmla="*/ 2224087 w 2233612"/>
                <a:gd name="connsiteY14" fmla="*/ 904875 h 1119187"/>
                <a:gd name="connsiteX15" fmla="*/ 2212181 w 2233612"/>
                <a:gd name="connsiteY15" fmla="*/ 881062 h 1119187"/>
                <a:gd name="connsiteX16" fmla="*/ 2193131 w 2233612"/>
                <a:gd name="connsiteY16" fmla="*/ 857250 h 1119187"/>
                <a:gd name="connsiteX17" fmla="*/ 2164556 w 2233612"/>
                <a:gd name="connsiteY17" fmla="*/ 831056 h 1119187"/>
                <a:gd name="connsiteX18" fmla="*/ 1624012 w 2233612"/>
                <a:gd name="connsiteY18" fmla="*/ 862012 h 1119187"/>
                <a:gd name="connsiteX19" fmla="*/ 1545431 w 2233612"/>
                <a:gd name="connsiteY19" fmla="*/ 876300 h 1119187"/>
                <a:gd name="connsiteX20" fmla="*/ 1412081 w 2233612"/>
                <a:gd name="connsiteY20" fmla="*/ 892969 h 1119187"/>
                <a:gd name="connsiteX21" fmla="*/ 1290637 w 2233612"/>
                <a:gd name="connsiteY21" fmla="*/ 907256 h 1119187"/>
                <a:gd name="connsiteX22" fmla="*/ 1107281 w 2233612"/>
                <a:gd name="connsiteY22" fmla="*/ 916781 h 1119187"/>
                <a:gd name="connsiteX23" fmla="*/ 871537 w 2233612"/>
                <a:gd name="connsiteY23" fmla="*/ 919162 h 1119187"/>
                <a:gd name="connsiteX24" fmla="*/ 685800 w 2233612"/>
                <a:gd name="connsiteY24" fmla="*/ 912019 h 1119187"/>
                <a:gd name="connsiteX25" fmla="*/ 554831 w 2233612"/>
                <a:gd name="connsiteY25" fmla="*/ 900112 h 1119187"/>
                <a:gd name="connsiteX26" fmla="*/ 476250 w 2233612"/>
                <a:gd name="connsiteY26" fmla="*/ 885825 h 1119187"/>
                <a:gd name="connsiteX27" fmla="*/ 411956 w 2233612"/>
                <a:gd name="connsiteY27" fmla="*/ 869156 h 1119187"/>
                <a:gd name="connsiteX28" fmla="*/ 366712 w 2233612"/>
                <a:gd name="connsiteY28" fmla="*/ 847725 h 1119187"/>
                <a:gd name="connsiteX29" fmla="*/ 330993 w 2233612"/>
                <a:gd name="connsiteY29" fmla="*/ 819150 h 1119187"/>
                <a:gd name="connsiteX30" fmla="*/ 304800 w 2233612"/>
                <a:gd name="connsiteY30" fmla="*/ 788194 h 1119187"/>
                <a:gd name="connsiteX31" fmla="*/ 285750 w 2233612"/>
                <a:gd name="connsiteY31" fmla="*/ 754856 h 1119187"/>
                <a:gd name="connsiteX32" fmla="*/ 271462 w 2233612"/>
                <a:gd name="connsiteY32" fmla="*/ 704850 h 1119187"/>
                <a:gd name="connsiteX33" fmla="*/ 266700 w 2233612"/>
                <a:gd name="connsiteY33" fmla="*/ 661987 h 1119187"/>
                <a:gd name="connsiteX34" fmla="*/ 271462 w 2233612"/>
                <a:gd name="connsiteY34" fmla="*/ 590550 h 1119187"/>
                <a:gd name="connsiteX35" fmla="*/ 283368 w 2233612"/>
                <a:gd name="connsiteY35" fmla="*/ 523875 h 1119187"/>
                <a:gd name="connsiteX36" fmla="*/ 311943 w 2233612"/>
                <a:gd name="connsiteY36" fmla="*/ 419100 h 1119187"/>
                <a:gd name="connsiteX37" fmla="*/ 338137 w 2233612"/>
                <a:gd name="connsiteY37" fmla="*/ 347662 h 1119187"/>
                <a:gd name="connsiteX38" fmla="*/ 369093 w 2233612"/>
                <a:gd name="connsiteY38" fmla="*/ 276225 h 1119187"/>
                <a:gd name="connsiteX39" fmla="*/ 378618 w 2233612"/>
                <a:gd name="connsiteY39" fmla="*/ 254794 h 1119187"/>
                <a:gd name="connsiteX40" fmla="*/ 378618 w 2233612"/>
                <a:gd name="connsiteY40" fmla="*/ 247650 h 1119187"/>
                <a:gd name="connsiteX41" fmla="*/ 369093 w 2233612"/>
                <a:gd name="connsiteY41" fmla="*/ 223837 h 1119187"/>
                <a:gd name="connsiteX42" fmla="*/ 338137 w 2233612"/>
                <a:gd name="connsiteY42" fmla="*/ 166687 h 1119187"/>
                <a:gd name="connsiteX43" fmla="*/ 297656 w 2233612"/>
                <a:gd name="connsiteY43" fmla="*/ 109537 h 1119187"/>
                <a:gd name="connsiteX44" fmla="*/ 245268 w 2233612"/>
                <a:gd name="connsiteY44" fmla="*/ 42862 h 1119187"/>
                <a:gd name="connsiteX45" fmla="*/ 209550 w 2233612"/>
                <a:gd name="connsiteY45" fmla="*/ 0 h 1119187"/>
                <a:gd name="connsiteX46" fmla="*/ 0 w 2233612"/>
                <a:gd name="connsiteY46" fmla="*/ 19050 h 1119187"/>
                <a:gd name="connsiteX47" fmla="*/ 33337 w 2233612"/>
                <a:gd name="connsiteY47" fmla="*/ 92869 h 1119187"/>
                <a:gd name="connsiteX48" fmla="*/ 54768 w 2233612"/>
                <a:gd name="connsiteY48" fmla="*/ 147637 h 1119187"/>
                <a:gd name="connsiteX49" fmla="*/ 64293 w 2233612"/>
                <a:gd name="connsiteY49" fmla="*/ 190500 h 1119187"/>
                <a:gd name="connsiteX50" fmla="*/ 66675 w 2233612"/>
                <a:gd name="connsiteY50" fmla="*/ 245269 h 1119187"/>
                <a:gd name="connsiteX51" fmla="*/ 69056 w 2233612"/>
                <a:gd name="connsiteY51" fmla="*/ 431006 h 1119187"/>
                <a:gd name="connsiteX52" fmla="*/ 69056 w 2233612"/>
                <a:gd name="connsiteY52" fmla="*/ 609600 h 1119187"/>
                <a:gd name="connsiteX53" fmla="*/ 73818 w 2233612"/>
                <a:gd name="connsiteY53" fmla="*/ 700087 h 1119187"/>
                <a:gd name="connsiteX54" fmla="*/ 85725 w 2233612"/>
                <a:gd name="connsiteY54" fmla="*/ 773906 h 1119187"/>
                <a:gd name="connsiteX55" fmla="*/ 102393 w 2233612"/>
                <a:gd name="connsiteY55" fmla="*/ 828675 h 1119187"/>
                <a:gd name="connsiteX56" fmla="*/ 121443 w 2233612"/>
                <a:gd name="connsiteY56" fmla="*/ 869156 h 1119187"/>
                <a:gd name="connsiteX57" fmla="*/ 142875 w 2233612"/>
                <a:gd name="connsiteY57" fmla="*/ 904875 h 1119187"/>
                <a:gd name="connsiteX58" fmla="*/ 176212 w 2233612"/>
                <a:gd name="connsiteY58" fmla="*/ 947737 h 1119187"/>
                <a:gd name="connsiteX59" fmla="*/ 200025 w 2233612"/>
                <a:gd name="connsiteY59" fmla="*/ 973931 h 1119187"/>
                <a:gd name="connsiteX60" fmla="*/ 223837 w 2233612"/>
                <a:gd name="connsiteY60" fmla="*/ 992981 h 1119187"/>
                <a:gd name="connsiteX61" fmla="*/ 257175 w 2233612"/>
                <a:gd name="connsiteY61" fmla="*/ 1014412 h 1119187"/>
                <a:gd name="connsiteX62" fmla="*/ 314325 w 2233612"/>
                <a:gd name="connsiteY62" fmla="*/ 1038225 h 1119187"/>
                <a:gd name="connsiteX63" fmla="*/ 411956 w 2233612"/>
                <a:gd name="connsiteY63" fmla="*/ 1066800 h 1119187"/>
                <a:gd name="connsiteX64" fmla="*/ 569118 w 2233612"/>
                <a:gd name="connsiteY64" fmla="*/ 1090612 h 1119187"/>
                <a:gd name="connsiteX65" fmla="*/ 676275 w 2233612"/>
                <a:gd name="connsiteY65" fmla="*/ 1102519 h 1119187"/>
                <a:gd name="connsiteX66" fmla="*/ 935831 w 2233612"/>
                <a:gd name="connsiteY66" fmla="*/ 11168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3612" h="1119187">
                  <a:moveTo>
                    <a:pt x="935831" y="1116806"/>
                  </a:moveTo>
                  <a:lnTo>
                    <a:pt x="1178718" y="1119187"/>
                  </a:lnTo>
                  <a:lnTo>
                    <a:pt x="1395412" y="1114425"/>
                  </a:lnTo>
                  <a:lnTo>
                    <a:pt x="1650206" y="1102519"/>
                  </a:lnTo>
                  <a:lnTo>
                    <a:pt x="1781175" y="1095375"/>
                  </a:lnTo>
                  <a:lnTo>
                    <a:pt x="1900237" y="1090612"/>
                  </a:lnTo>
                  <a:lnTo>
                    <a:pt x="2005012" y="1083469"/>
                  </a:lnTo>
                  <a:lnTo>
                    <a:pt x="2121693" y="1064419"/>
                  </a:lnTo>
                  <a:lnTo>
                    <a:pt x="2164556" y="1054894"/>
                  </a:lnTo>
                  <a:lnTo>
                    <a:pt x="2190750" y="1038225"/>
                  </a:lnTo>
                  <a:lnTo>
                    <a:pt x="2212181" y="1016794"/>
                  </a:lnTo>
                  <a:lnTo>
                    <a:pt x="2228850" y="990600"/>
                  </a:lnTo>
                  <a:lnTo>
                    <a:pt x="2233612" y="957262"/>
                  </a:lnTo>
                  <a:lnTo>
                    <a:pt x="2231231" y="933450"/>
                  </a:lnTo>
                  <a:lnTo>
                    <a:pt x="2224087" y="904875"/>
                  </a:lnTo>
                  <a:lnTo>
                    <a:pt x="2212181" y="881062"/>
                  </a:lnTo>
                  <a:lnTo>
                    <a:pt x="2193131" y="857250"/>
                  </a:lnTo>
                  <a:lnTo>
                    <a:pt x="2164556" y="831056"/>
                  </a:lnTo>
                  <a:lnTo>
                    <a:pt x="1624012" y="862012"/>
                  </a:lnTo>
                  <a:lnTo>
                    <a:pt x="1545431" y="876300"/>
                  </a:lnTo>
                  <a:lnTo>
                    <a:pt x="1412081" y="892969"/>
                  </a:lnTo>
                  <a:lnTo>
                    <a:pt x="1290637" y="907256"/>
                  </a:lnTo>
                  <a:lnTo>
                    <a:pt x="1107281" y="916781"/>
                  </a:lnTo>
                  <a:lnTo>
                    <a:pt x="871537" y="919162"/>
                  </a:lnTo>
                  <a:lnTo>
                    <a:pt x="685800" y="912019"/>
                  </a:lnTo>
                  <a:lnTo>
                    <a:pt x="554831" y="900112"/>
                  </a:lnTo>
                  <a:lnTo>
                    <a:pt x="476250" y="885825"/>
                  </a:lnTo>
                  <a:lnTo>
                    <a:pt x="411956" y="869156"/>
                  </a:lnTo>
                  <a:lnTo>
                    <a:pt x="366712" y="847725"/>
                  </a:lnTo>
                  <a:lnTo>
                    <a:pt x="330993" y="819150"/>
                  </a:lnTo>
                  <a:lnTo>
                    <a:pt x="304800" y="788194"/>
                  </a:lnTo>
                  <a:lnTo>
                    <a:pt x="285750" y="754856"/>
                  </a:lnTo>
                  <a:lnTo>
                    <a:pt x="271462" y="704850"/>
                  </a:lnTo>
                  <a:lnTo>
                    <a:pt x="266700" y="661987"/>
                  </a:lnTo>
                  <a:lnTo>
                    <a:pt x="271462" y="590550"/>
                  </a:lnTo>
                  <a:lnTo>
                    <a:pt x="283368" y="523875"/>
                  </a:lnTo>
                  <a:lnTo>
                    <a:pt x="311943" y="419100"/>
                  </a:lnTo>
                  <a:lnTo>
                    <a:pt x="338137" y="347662"/>
                  </a:lnTo>
                  <a:lnTo>
                    <a:pt x="369093" y="276225"/>
                  </a:lnTo>
                  <a:lnTo>
                    <a:pt x="378618" y="254794"/>
                  </a:lnTo>
                  <a:lnTo>
                    <a:pt x="378618" y="247650"/>
                  </a:lnTo>
                  <a:lnTo>
                    <a:pt x="369093" y="223837"/>
                  </a:lnTo>
                  <a:lnTo>
                    <a:pt x="338137" y="166687"/>
                  </a:lnTo>
                  <a:lnTo>
                    <a:pt x="297656" y="109537"/>
                  </a:lnTo>
                  <a:lnTo>
                    <a:pt x="245268" y="42862"/>
                  </a:lnTo>
                  <a:lnTo>
                    <a:pt x="209550" y="0"/>
                  </a:lnTo>
                  <a:lnTo>
                    <a:pt x="0" y="19050"/>
                  </a:lnTo>
                  <a:lnTo>
                    <a:pt x="33337" y="92869"/>
                  </a:lnTo>
                  <a:lnTo>
                    <a:pt x="54768" y="147637"/>
                  </a:lnTo>
                  <a:lnTo>
                    <a:pt x="64293" y="190500"/>
                  </a:lnTo>
                  <a:lnTo>
                    <a:pt x="66675" y="245269"/>
                  </a:lnTo>
                  <a:cubicBezTo>
                    <a:pt x="67469" y="307181"/>
                    <a:pt x="68262" y="369094"/>
                    <a:pt x="69056" y="431006"/>
                  </a:cubicBezTo>
                  <a:lnTo>
                    <a:pt x="69056" y="609600"/>
                  </a:lnTo>
                  <a:lnTo>
                    <a:pt x="73818" y="700087"/>
                  </a:lnTo>
                  <a:lnTo>
                    <a:pt x="85725" y="773906"/>
                  </a:lnTo>
                  <a:lnTo>
                    <a:pt x="102393" y="828675"/>
                  </a:lnTo>
                  <a:lnTo>
                    <a:pt x="121443" y="869156"/>
                  </a:lnTo>
                  <a:lnTo>
                    <a:pt x="142875" y="904875"/>
                  </a:lnTo>
                  <a:lnTo>
                    <a:pt x="176212" y="947737"/>
                  </a:lnTo>
                  <a:lnTo>
                    <a:pt x="200025" y="973931"/>
                  </a:lnTo>
                  <a:lnTo>
                    <a:pt x="223837" y="992981"/>
                  </a:lnTo>
                  <a:lnTo>
                    <a:pt x="257175" y="1014412"/>
                  </a:lnTo>
                  <a:lnTo>
                    <a:pt x="314325" y="1038225"/>
                  </a:lnTo>
                  <a:lnTo>
                    <a:pt x="411956" y="1066800"/>
                  </a:lnTo>
                  <a:lnTo>
                    <a:pt x="569118" y="1090612"/>
                  </a:lnTo>
                  <a:lnTo>
                    <a:pt x="676275" y="1102519"/>
                  </a:lnTo>
                  <a:lnTo>
                    <a:pt x="935831" y="1116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51">
              <a:extLst>
                <a:ext uri="{FF2B5EF4-FFF2-40B4-BE49-F238E27FC236}">
                  <a16:creationId xmlns:a16="http://schemas.microsoft.com/office/drawing/2014/main" id="{7C518799-BEA3-48DD-B471-77C27C799EEF}"/>
                </a:ext>
              </a:extLst>
            </p:cNvPr>
            <p:cNvSpPr/>
            <p:nvPr/>
          </p:nvSpPr>
          <p:spPr>
            <a:xfrm>
              <a:off x="6637337" y="5072063"/>
              <a:ext cx="762000" cy="825500"/>
            </a:xfrm>
            <a:custGeom>
              <a:avLst/>
              <a:gdLst>
                <a:gd name="connsiteX0" fmla="*/ 538162 w 762000"/>
                <a:gd name="connsiteY0" fmla="*/ 240506 h 826293"/>
                <a:gd name="connsiteX1" fmla="*/ 502444 w 762000"/>
                <a:gd name="connsiteY1" fmla="*/ 402431 h 826293"/>
                <a:gd name="connsiteX2" fmla="*/ 473869 w 762000"/>
                <a:gd name="connsiteY2" fmla="*/ 504825 h 826293"/>
                <a:gd name="connsiteX3" fmla="*/ 447675 w 762000"/>
                <a:gd name="connsiteY3" fmla="*/ 578643 h 826293"/>
                <a:gd name="connsiteX4" fmla="*/ 428625 w 762000"/>
                <a:gd name="connsiteY4" fmla="*/ 623887 h 826293"/>
                <a:gd name="connsiteX5" fmla="*/ 407194 w 762000"/>
                <a:gd name="connsiteY5" fmla="*/ 659606 h 826293"/>
                <a:gd name="connsiteX6" fmla="*/ 383381 w 762000"/>
                <a:gd name="connsiteY6" fmla="*/ 688181 h 826293"/>
                <a:gd name="connsiteX7" fmla="*/ 350044 w 762000"/>
                <a:gd name="connsiteY7" fmla="*/ 716756 h 826293"/>
                <a:gd name="connsiteX8" fmla="*/ 304800 w 762000"/>
                <a:gd name="connsiteY8" fmla="*/ 742950 h 826293"/>
                <a:gd name="connsiteX9" fmla="*/ 254794 w 762000"/>
                <a:gd name="connsiteY9" fmla="*/ 766762 h 826293"/>
                <a:gd name="connsiteX10" fmla="*/ 202406 w 762000"/>
                <a:gd name="connsiteY10" fmla="*/ 785812 h 826293"/>
                <a:gd name="connsiteX11" fmla="*/ 152400 w 762000"/>
                <a:gd name="connsiteY11" fmla="*/ 800100 h 826293"/>
                <a:gd name="connsiteX12" fmla="*/ 71437 w 762000"/>
                <a:gd name="connsiteY12" fmla="*/ 816768 h 826293"/>
                <a:gd name="connsiteX13" fmla="*/ 0 w 762000"/>
                <a:gd name="connsiteY13" fmla="*/ 826293 h 826293"/>
                <a:gd name="connsiteX14" fmla="*/ 762000 w 762000"/>
                <a:gd name="connsiteY14" fmla="*/ 826293 h 826293"/>
                <a:gd name="connsiteX15" fmla="*/ 742950 w 762000"/>
                <a:gd name="connsiteY15" fmla="*/ 797718 h 826293"/>
                <a:gd name="connsiteX16" fmla="*/ 707231 w 762000"/>
                <a:gd name="connsiteY16" fmla="*/ 754856 h 826293"/>
                <a:gd name="connsiteX17" fmla="*/ 681037 w 762000"/>
                <a:gd name="connsiteY17" fmla="*/ 721518 h 826293"/>
                <a:gd name="connsiteX18" fmla="*/ 654844 w 762000"/>
                <a:gd name="connsiteY18" fmla="*/ 671512 h 826293"/>
                <a:gd name="connsiteX19" fmla="*/ 640556 w 762000"/>
                <a:gd name="connsiteY19" fmla="*/ 628650 h 826293"/>
                <a:gd name="connsiteX20" fmla="*/ 631031 w 762000"/>
                <a:gd name="connsiteY20" fmla="*/ 571500 h 826293"/>
                <a:gd name="connsiteX21" fmla="*/ 626269 w 762000"/>
                <a:gd name="connsiteY21" fmla="*/ 481012 h 826293"/>
                <a:gd name="connsiteX22" fmla="*/ 640556 w 762000"/>
                <a:gd name="connsiteY22" fmla="*/ 235743 h 826293"/>
                <a:gd name="connsiteX23" fmla="*/ 647700 w 762000"/>
                <a:gd name="connsiteY23" fmla="*/ 50006 h 826293"/>
                <a:gd name="connsiteX24" fmla="*/ 645319 w 762000"/>
                <a:gd name="connsiteY24" fmla="*/ 23812 h 826293"/>
                <a:gd name="connsiteX25" fmla="*/ 638175 w 762000"/>
                <a:gd name="connsiteY25" fmla="*/ 7143 h 826293"/>
                <a:gd name="connsiteX26" fmla="*/ 631031 w 762000"/>
                <a:gd name="connsiteY26" fmla="*/ 2381 h 826293"/>
                <a:gd name="connsiteX27" fmla="*/ 621506 w 762000"/>
                <a:gd name="connsiteY27" fmla="*/ 0 h 826293"/>
                <a:gd name="connsiteX28" fmla="*/ 604837 w 762000"/>
                <a:gd name="connsiteY28" fmla="*/ 7143 h 826293"/>
                <a:gd name="connsiteX29" fmla="*/ 585787 w 762000"/>
                <a:gd name="connsiteY29" fmla="*/ 23812 h 826293"/>
                <a:gd name="connsiteX30" fmla="*/ 578644 w 762000"/>
                <a:gd name="connsiteY30" fmla="*/ 47625 h 826293"/>
                <a:gd name="connsiteX31" fmla="*/ 552450 w 762000"/>
                <a:gd name="connsiteY31" fmla="*/ 176212 h 826293"/>
                <a:gd name="connsiteX32" fmla="*/ 538162 w 762000"/>
                <a:gd name="connsiteY32" fmla="*/ 240506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2000" h="826293">
                  <a:moveTo>
                    <a:pt x="538162" y="240506"/>
                  </a:moveTo>
                  <a:lnTo>
                    <a:pt x="502444" y="402431"/>
                  </a:lnTo>
                  <a:lnTo>
                    <a:pt x="473869" y="504825"/>
                  </a:lnTo>
                  <a:lnTo>
                    <a:pt x="447675" y="578643"/>
                  </a:lnTo>
                  <a:lnTo>
                    <a:pt x="428625" y="623887"/>
                  </a:lnTo>
                  <a:lnTo>
                    <a:pt x="407194" y="659606"/>
                  </a:lnTo>
                  <a:lnTo>
                    <a:pt x="383381" y="688181"/>
                  </a:lnTo>
                  <a:lnTo>
                    <a:pt x="350044" y="716756"/>
                  </a:lnTo>
                  <a:lnTo>
                    <a:pt x="304800" y="742950"/>
                  </a:lnTo>
                  <a:lnTo>
                    <a:pt x="254794" y="766762"/>
                  </a:lnTo>
                  <a:lnTo>
                    <a:pt x="202406" y="785812"/>
                  </a:lnTo>
                  <a:lnTo>
                    <a:pt x="152400" y="800100"/>
                  </a:lnTo>
                  <a:lnTo>
                    <a:pt x="71437" y="816768"/>
                  </a:lnTo>
                  <a:lnTo>
                    <a:pt x="0" y="826293"/>
                  </a:lnTo>
                  <a:lnTo>
                    <a:pt x="762000" y="826293"/>
                  </a:lnTo>
                  <a:lnTo>
                    <a:pt x="742950" y="797718"/>
                  </a:lnTo>
                  <a:lnTo>
                    <a:pt x="707231" y="754856"/>
                  </a:lnTo>
                  <a:lnTo>
                    <a:pt x="681037" y="721518"/>
                  </a:lnTo>
                  <a:lnTo>
                    <a:pt x="654844" y="671512"/>
                  </a:lnTo>
                  <a:lnTo>
                    <a:pt x="640556" y="628650"/>
                  </a:lnTo>
                  <a:lnTo>
                    <a:pt x="631031" y="571500"/>
                  </a:lnTo>
                  <a:lnTo>
                    <a:pt x="626269" y="481012"/>
                  </a:lnTo>
                  <a:lnTo>
                    <a:pt x="640556" y="235743"/>
                  </a:lnTo>
                  <a:lnTo>
                    <a:pt x="647700" y="50006"/>
                  </a:lnTo>
                  <a:lnTo>
                    <a:pt x="645319" y="23812"/>
                  </a:lnTo>
                  <a:lnTo>
                    <a:pt x="638175" y="7143"/>
                  </a:lnTo>
                  <a:lnTo>
                    <a:pt x="631031" y="2381"/>
                  </a:lnTo>
                  <a:lnTo>
                    <a:pt x="621506" y="0"/>
                  </a:lnTo>
                  <a:lnTo>
                    <a:pt x="604837" y="7143"/>
                  </a:lnTo>
                  <a:lnTo>
                    <a:pt x="585787" y="23812"/>
                  </a:lnTo>
                  <a:lnTo>
                    <a:pt x="578644" y="47625"/>
                  </a:lnTo>
                  <a:lnTo>
                    <a:pt x="552450" y="176212"/>
                  </a:lnTo>
                  <a:lnTo>
                    <a:pt x="538162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CC00A8EA-507B-41A7-B553-271678519B78}"/>
              </a:ext>
            </a:extLst>
          </p:cNvPr>
          <p:cNvGrpSpPr>
            <a:grpSpLocks/>
          </p:cNvGrpSpPr>
          <p:nvPr/>
        </p:nvGrpSpPr>
        <p:grpSpPr bwMode="auto">
          <a:xfrm>
            <a:off x="2925763" y="1271588"/>
            <a:ext cx="4341812" cy="4881562"/>
            <a:chOff x="2925763" y="1271588"/>
            <a:chExt cx="4341812" cy="4881562"/>
          </a:xfrm>
        </p:grpSpPr>
        <p:sp>
          <p:nvSpPr>
            <p:cNvPr id="79" name="フリーフォーム 134">
              <a:extLst>
                <a:ext uri="{FF2B5EF4-FFF2-40B4-BE49-F238E27FC236}">
                  <a16:creationId xmlns:a16="http://schemas.microsoft.com/office/drawing/2014/main" id="{9E11135B-0119-494E-A8DE-D6A2B60D0038}"/>
                </a:ext>
              </a:extLst>
            </p:cNvPr>
            <p:cNvSpPr/>
            <p:nvPr/>
          </p:nvSpPr>
          <p:spPr>
            <a:xfrm>
              <a:off x="2968625" y="1466850"/>
              <a:ext cx="347663" cy="2087563"/>
            </a:xfrm>
            <a:custGeom>
              <a:avLst/>
              <a:gdLst>
                <a:gd name="connsiteX0" fmla="*/ 348846 w 348846"/>
                <a:gd name="connsiteY0" fmla="*/ 462485 h 2087792"/>
                <a:gd name="connsiteX1" fmla="*/ 348846 w 348846"/>
                <a:gd name="connsiteY1" fmla="*/ 240492 h 2087792"/>
                <a:gd name="connsiteX2" fmla="*/ 325061 w 348846"/>
                <a:gd name="connsiteY2" fmla="*/ 84569 h 2087792"/>
                <a:gd name="connsiteX3" fmla="*/ 272206 w 348846"/>
                <a:gd name="connsiteY3" fmla="*/ 63426 h 2087792"/>
                <a:gd name="connsiteX4" fmla="*/ 227278 w 348846"/>
                <a:gd name="connsiteY4" fmla="*/ 44927 h 2087792"/>
                <a:gd name="connsiteX5" fmla="*/ 182351 w 348846"/>
                <a:gd name="connsiteY5" fmla="*/ 29070 h 2087792"/>
                <a:gd name="connsiteX6" fmla="*/ 137424 w 348846"/>
                <a:gd name="connsiteY6" fmla="*/ 13214 h 2087792"/>
                <a:gd name="connsiteX7" fmla="*/ 100425 w 348846"/>
                <a:gd name="connsiteY7" fmla="*/ 2643 h 2087792"/>
                <a:gd name="connsiteX8" fmla="*/ 68712 w 348846"/>
                <a:gd name="connsiteY8" fmla="*/ 0 h 2087792"/>
                <a:gd name="connsiteX9" fmla="*/ 29070 w 348846"/>
                <a:gd name="connsiteY9" fmla="*/ 0 h 2087792"/>
                <a:gd name="connsiteX10" fmla="*/ 7928 w 348846"/>
                <a:gd name="connsiteY10" fmla="*/ 7928 h 2087792"/>
                <a:gd name="connsiteX11" fmla="*/ 0 w 348846"/>
                <a:gd name="connsiteY11" fmla="*/ 18499 h 2087792"/>
                <a:gd name="connsiteX12" fmla="*/ 2643 w 348846"/>
                <a:gd name="connsiteY12" fmla="*/ 39642 h 2087792"/>
                <a:gd name="connsiteX13" fmla="*/ 13214 w 348846"/>
                <a:gd name="connsiteY13" fmla="*/ 55498 h 2087792"/>
                <a:gd name="connsiteX14" fmla="*/ 34356 w 348846"/>
                <a:gd name="connsiteY14" fmla="*/ 81926 h 2087792"/>
                <a:gd name="connsiteX15" fmla="*/ 66069 w 348846"/>
                <a:gd name="connsiteY15" fmla="*/ 121568 h 2087792"/>
                <a:gd name="connsiteX16" fmla="*/ 89854 w 348846"/>
                <a:gd name="connsiteY16" fmla="*/ 150638 h 2087792"/>
                <a:gd name="connsiteX17" fmla="*/ 110996 w 348846"/>
                <a:gd name="connsiteY17" fmla="*/ 187637 h 2087792"/>
                <a:gd name="connsiteX18" fmla="*/ 124210 w 348846"/>
                <a:gd name="connsiteY18" fmla="*/ 214065 h 2087792"/>
                <a:gd name="connsiteX19" fmla="*/ 137424 w 348846"/>
                <a:gd name="connsiteY19" fmla="*/ 251063 h 2087792"/>
                <a:gd name="connsiteX20" fmla="*/ 145352 w 348846"/>
                <a:gd name="connsiteY20" fmla="*/ 290705 h 2087792"/>
                <a:gd name="connsiteX21" fmla="*/ 145352 w 348846"/>
                <a:gd name="connsiteY21" fmla="*/ 364703 h 2087792"/>
                <a:gd name="connsiteX22" fmla="*/ 137424 w 348846"/>
                <a:gd name="connsiteY22" fmla="*/ 713549 h 2087792"/>
                <a:gd name="connsiteX23" fmla="*/ 126853 w 348846"/>
                <a:gd name="connsiteY23" fmla="*/ 1170749 h 2087792"/>
                <a:gd name="connsiteX24" fmla="*/ 126853 w 348846"/>
                <a:gd name="connsiteY24" fmla="*/ 1279103 h 2087792"/>
                <a:gd name="connsiteX25" fmla="*/ 116282 w 348846"/>
                <a:gd name="connsiteY25" fmla="*/ 1371600 h 2087792"/>
                <a:gd name="connsiteX26" fmla="*/ 97782 w 348846"/>
                <a:gd name="connsiteY26" fmla="*/ 1474668 h 2087792"/>
                <a:gd name="connsiteX27" fmla="*/ 79283 w 348846"/>
                <a:gd name="connsiteY27" fmla="*/ 1559237 h 2087792"/>
                <a:gd name="connsiteX28" fmla="*/ 58141 w 348846"/>
                <a:gd name="connsiteY28" fmla="*/ 1627949 h 2087792"/>
                <a:gd name="connsiteX29" fmla="*/ 58141 w 348846"/>
                <a:gd name="connsiteY29" fmla="*/ 1678162 h 2087792"/>
                <a:gd name="connsiteX30" fmla="*/ 66069 w 348846"/>
                <a:gd name="connsiteY30" fmla="*/ 1781230 h 2087792"/>
                <a:gd name="connsiteX31" fmla="*/ 84569 w 348846"/>
                <a:gd name="connsiteY31" fmla="*/ 1921297 h 2087792"/>
                <a:gd name="connsiteX32" fmla="*/ 103068 w 348846"/>
                <a:gd name="connsiteY32" fmla="*/ 2003223 h 2087792"/>
                <a:gd name="connsiteX33" fmla="*/ 118925 w 348846"/>
                <a:gd name="connsiteY33" fmla="*/ 2037579 h 2087792"/>
                <a:gd name="connsiteX34" fmla="*/ 140067 w 348846"/>
                <a:gd name="connsiteY34" fmla="*/ 2066650 h 2087792"/>
                <a:gd name="connsiteX35" fmla="*/ 161209 w 348846"/>
                <a:gd name="connsiteY35" fmla="*/ 2085149 h 2087792"/>
                <a:gd name="connsiteX36" fmla="*/ 177066 w 348846"/>
                <a:gd name="connsiteY36" fmla="*/ 2087792 h 2087792"/>
                <a:gd name="connsiteX37" fmla="*/ 203493 w 348846"/>
                <a:gd name="connsiteY37" fmla="*/ 2074578 h 2087792"/>
                <a:gd name="connsiteX38" fmla="*/ 224636 w 348846"/>
                <a:gd name="connsiteY38" fmla="*/ 2056078 h 2087792"/>
                <a:gd name="connsiteX39" fmla="*/ 248421 w 348846"/>
                <a:gd name="connsiteY39" fmla="*/ 2024365 h 2087792"/>
                <a:gd name="connsiteX40" fmla="*/ 272206 w 348846"/>
                <a:gd name="connsiteY40" fmla="*/ 1982081 h 2087792"/>
                <a:gd name="connsiteX41" fmla="*/ 298633 w 348846"/>
                <a:gd name="connsiteY41" fmla="*/ 1918654 h 2087792"/>
                <a:gd name="connsiteX42" fmla="*/ 327704 w 348846"/>
                <a:gd name="connsiteY42" fmla="*/ 1781230 h 2087792"/>
                <a:gd name="connsiteX43" fmla="*/ 348846 w 348846"/>
                <a:gd name="connsiteY43" fmla="*/ 1342529 h 2087792"/>
                <a:gd name="connsiteX44" fmla="*/ 348846 w 348846"/>
                <a:gd name="connsiteY44" fmla="*/ 1099394 h 2087792"/>
                <a:gd name="connsiteX45" fmla="*/ 348846 w 348846"/>
                <a:gd name="connsiteY45" fmla="*/ 769047 h 2087792"/>
                <a:gd name="connsiteX46" fmla="*/ 348846 w 348846"/>
                <a:gd name="connsiteY46" fmla="*/ 462485 h 208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8846" h="2087792">
                  <a:moveTo>
                    <a:pt x="348846" y="462485"/>
                  </a:moveTo>
                  <a:lnTo>
                    <a:pt x="348846" y="240492"/>
                  </a:lnTo>
                  <a:lnTo>
                    <a:pt x="325061" y="84569"/>
                  </a:lnTo>
                  <a:lnTo>
                    <a:pt x="272206" y="63426"/>
                  </a:lnTo>
                  <a:lnTo>
                    <a:pt x="227278" y="44927"/>
                  </a:lnTo>
                  <a:lnTo>
                    <a:pt x="182351" y="29070"/>
                  </a:lnTo>
                  <a:lnTo>
                    <a:pt x="137424" y="13214"/>
                  </a:lnTo>
                  <a:lnTo>
                    <a:pt x="100425" y="2643"/>
                  </a:lnTo>
                  <a:lnTo>
                    <a:pt x="68712" y="0"/>
                  </a:lnTo>
                  <a:lnTo>
                    <a:pt x="29070" y="0"/>
                  </a:lnTo>
                  <a:lnTo>
                    <a:pt x="7928" y="7928"/>
                  </a:lnTo>
                  <a:lnTo>
                    <a:pt x="0" y="18499"/>
                  </a:lnTo>
                  <a:lnTo>
                    <a:pt x="2643" y="39642"/>
                  </a:lnTo>
                  <a:lnTo>
                    <a:pt x="13214" y="55498"/>
                  </a:lnTo>
                  <a:lnTo>
                    <a:pt x="34356" y="81926"/>
                  </a:lnTo>
                  <a:lnTo>
                    <a:pt x="66069" y="121568"/>
                  </a:lnTo>
                  <a:lnTo>
                    <a:pt x="89854" y="150638"/>
                  </a:lnTo>
                  <a:lnTo>
                    <a:pt x="110996" y="187637"/>
                  </a:lnTo>
                  <a:lnTo>
                    <a:pt x="124210" y="214065"/>
                  </a:lnTo>
                  <a:lnTo>
                    <a:pt x="137424" y="251063"/>
                  </a:lnTo>
                  <a:lnTo>
                    <a:pt x="145352" y="290705"/>
                  </a:lnTo>
                  <a:lnTo>
                    <a:pt x="145352" y="364703"/>
                  </a:lnTo>
                  <a:lnTo>
                    <a:pt x="137424" y="713549"/>
                  </a:lnTo>
                  <a:lnTo>
                    <a:pt x="126853" y="1170749"/>
                  </a:lnTo>
                  <a:lnTo>
                    <a:pt x="126853" y="1279103"/>
                  </a:lnTo>
                  <a:lnTo>
                    <a:pt x="116282" y="1371600"/>
                  </a:lnTo>
                  <a:lnTo>
                    <a:pt x="97782" y="1474668"/>
                  </a:lnTo>
                  <a:lnTo>
                    <a:pt x="79283" y="1559237"/>
                  </a:lnTo>
                  <a:lnTo>
                    <a:pt x="58141" y="1627949"/>
                  </a:lnTo>
                  <a:lnTo>
                    <a:pt x="58141" y="1678162"/>
                  </a:lnTo>
                  <a:lnTo>
                    <a:pt x="66069" y="1781230"/>
                  </a:lnTo>
                  <a:lnTo>
                    <a:pt x="84569" y="1921297"/>
                  </a:lnTo>
                  <a:lnTo>
                    <a:pt x="103068" y="2003223"/>
                  </a:lnTo>
                  <a:lnTo>
                    <a:pt x="118925" y="2037579"/>
                  </a:lnTo>
                  <a:lnTo>
                    <a:pt x="140067" y="2066650"/>
                  </a:lnTo>
                  <a:lnTo>
                    <a:pt x="161209" y="2085149"/>
                  </a:lnTo>
                  <a:lnTo>
                    <a:pt x="177066" y="2087792"/>
                  </a:lnTo>
                  <a:lnTo>
                    <a:pt x="203493" y="2074578"/>
                  </a:lnTo>
                  <a:lnTo>
                    <a:pt x="224636" y="2056078"/>
                  </a:lnTo>
                  <a:lnTo>
                    <a:pt x="248421" y="2024365"/>
                  </a:lnTo>
                  <a:lnTo>
                    <a:pt x="272206" y="1982081"/>
                  </a:lnTo>
                  <a:lnTo>
                    <a:pt x="298633" y="1918654"/>
                  </a:lnTo>
                  <a:lnTo>
                    <a:pt x="327704" y="1781230"/>
                  </a:lnTo>
                  <a:lnTo>
                    <a:pt x="348846" y="1342529"/>
                  </a:lnTo>
                  <a:lnTo>
                    <a:pt x="348846" y="1099394"/>
                  </a:lnTo>
                  <a:lnTo>
                    <a:pt x="348846" y="769047"/>
                  </a:lnTo>
                  <a:lnTo>
                    <a:pt x="348846" y="462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135">
              <a:extLst>
                <a:ext uri="{FF2B5EF4-FFF2-40B4-BE49-F238E27FC236}">
                  <a16:creationId xmlns:a16="http://schemas.microsoft.com/office/drawing/2014/main" id="{F0B8D95E-A5F9-4F45-A2B5-C15A7A4867BC}"/>
                </a:ext>
              </a:extLst>
            </p:cNvPr>
            <p:cNvSpPr/>
            <p:nvPr/>
          </p:nvSpPr>
          <p:spPr>
            <a:xfrm>
              <a:off x="3233738" y="1357313"/>
              <a:ext cx="1443037" cy="381000"/>
            </a:xfrm>
            <a:custGeom>
              <a:avLst/>
              <a:gdLst>
                <a:gd name="connsiteX0" fmla="*/ 402431 w 1443037"/>
                <a:gd name="connsiteY0" fmla="*/ 338137 h 381000"/>
                <a:gd name="connsiteX1" fmla="*/ 266700 w 1443037"/>
                <a:gd name="connsiteY1" fmla="*/ 354806 h 381000"/>
                <a:gd name="connsiteX2" fmla="*/ 28575 w 1443037"/>
                <a:gd name="connsiteY2" fmla="*/ 381000 h 381000"/>
                <a:gd name="connsiteX3" fmla="*/ 0 w 1443037"/>
                <a:gd name="connsiteY3" fmla="*/ 173831 h 381000"/>
                <a:gd name="connsiteX4" fmla="*/ 71437 w 1443037"/>
                <a:gd name="connsiteY4" fmla="*/ 197643 h 381000"/>
                <a:gd name="connsiteX5" fmla="*/ 135731 w 1443037"/>
                <a:gd name="connsiteY5" fmla="*/ 197643 h 381000"/>
                <a:gd name="connsiteX6" fmla="*/ 283368 w 1443037"/>
                <a:gd name="connsiteY6" fmla="*/ 183356 h 381000"/>
                <a:gd name="connsiteX7" fmla="*/ 528637 w 1443037"/>
                <a:gd name="connsiteY7" fmla="*/ 147637 h 381000"/>
                <a:gd name="connsiteX8" fmla="*/ 704850 w 1443037"/>
                <a:gd name="connsiteY8" fmla="*/ 119062 h 381000"/>
                <a:gd name="connsiteX9" fmla="*/ 842962 w 1443037"/>
                <a:gd name="connsiteY9" fmla="*/ 92868 h 381000"/>
                <a:gd name="connsiteX10" fmla="*/ 933450 w 1443037"/>
                <a:gd name="connsiteY10" fmla="*/ 73818 h 381000"/>
                <a:gd name="connsiteX11" fmla="*/ 1042987 w 1443037"/>
                <a:gd name="connsiteY11" fmla="*/ 45243 h 381000"/>
                <a:gd name="connsiteX12" fmla="*/ 1123950 w 1443037"/>
                <a:gd name="connsiteY12" fmla="*/ 21431 h 381000"/>
                <a:gd name="connsiteX13" fmla="*/ 1143000 w 1443037"/>
                <a:gd name="connsiteY13" fmla="*/ 9525 h 381000"/>
                <a:gd name="connsiteX14" fmla="*/ 1171575 w 1443037"/>
                <a:gd name="connsiteY14" fmla="*/ 0 h 381000"/>
                <a:gd name="connsiteX15" fmla="*/ 1216818 w 1443037"/>
                <a:gd name="connsiteY15" fmla="*/ 2381 h 381000"/>
                <a:gd name="connsiteX16" fmla="*/ 1269206 w 1443037"/>
                <a:gd name="connsiteY16" fmla="*/ 11906 h 381000"/>
                <a:gd name="connsiteX17" fmla="*/ 1326356 w 1443037"/>
                <a:gd name="connsiteY17" fmla="*/ 28575 h 381000"/>
                <a:gd name="connsiteX18" fmla="*/ 1381125 w 1443037"/>
                <a:gd name="connsiteY18" fmla="*/ 52387 h 381000"/>
                <a:gd name="connsiteX19" fmla="*/ 1407318 w 1443037"/>
                <a:gd name="connsiteY19" fmla="*/ 69056 h 381000"/>
                <a:gd name="connsiteX20" fmla="*/ 1428750 w 1443037"/>
                <a:gd name="connsiteY20" fmla="*/ 88106 h 381000"/>
                <a:gd name="connsiteX21" fmla="*/ 1440656 w 1443037"/>
                <a:gd name="connsiteY21" fmla="*/ 109537 h 381000"/>
                <a:gd name="connsiteX22" fmla="*/ 1443037 w 1443037"/>
                <a:gd name="connsiteY22" fmla="*/ 123825 h 381000"/>
                <a:gd name="connsiteX23" fmla="*/ 1443037 w 1443037"/>
                <a:gd name="connsiteY23" fmla="*/ 142875 h 381000"/>
                <a:gd name="connsiteX24" fmla="*/ 1435893 w 1443037"/>
                <a:gd name="connsiteY24" fmla="*/ 169068 h 381000"/>
                <a:gd name="connsiteX25" fmla="*/ 1426368 w 1443037"/>
                <a:gd name="connsiteY25" fmla="*/ 190500 h 381000"/>
                <a:gd name="connsiteX26" fmla="*/ 1409700 w 1443037"/>
                <a:gd name="connsiteY26" fmla="*/ 209550 h 381000"/>
                <a:gd name="connsiteX27" fmla="*/ 1381125 w 1443037"/>
                <a:gd name="connsiteY27" fmla="*/ 223837 h 381000"/>
                <a:gd name="connsiteX28" fmla="*/ 1331118 w 1443037"/>
                <a:gd name="connsiteY28" fmla="*/ 235743 h 381000"/>
                <a:gd name="connsiteX29" fmla="*/ 1281112 w 1443037"/>
                <a:gd name="connsiteY29" fmla="*/ 242887 h 381000"/>
                <a:gd name="connsiteX30" fmla="*/ 1200150 w 1443037"/>
                <a:gd name="connsiteY30" fmla="*/ 242887 h 381000"/>
                <a:gd name="connsiteX31" fmla="*/ 1081087 w 1443037"/>
                <a:gd name="connsiteY31" fmla="*/ 245268 h 381000"/>
                <a:gd name="connsiteX32" fmla="*/ 962025 w 1443037"/>
                <a:gd name="connsiteY32" fmla="*/ 252412 h 381000"/>
                <a:gd name="connsiteX33" fmla="*/ 842962 w 1443037"/>
                <a:gd name="connsiteY33" fmla="*/ 264318 h 381000"/>
                <a:gd name="connsiteX34" fmla="*/ 619125 w 1443037"/>
                <a:gd name="connsiteY34" fmla="*/ 309562 h 381000"/>
                <a:gd name="connsiteX35" fmla="*/ 402431 w 1443037"/>
                <a:gd name="connsiteY35" fmla="*/ 3381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43037" h="381000">
                  <a:moveTo>
                    <a:pt x="402431" y="338137"/>
                  </a:moveTo>
                  <a:lnTo>
                    <a:pt x="266700" y="354806"/>
                  </a:lnTo>
                  <a:lnTo>
                    <a:pt x="28575" y="381000"/>
                  </a:lnTo>
                  <a:lnTo>
                    <a:pt x="0" y="173831"/>
                  </a:lnTo>
                  <a:lnTo>
                    <a:pt x="71437" y="197643"/>
                  </a:lnTo>
                  <a:lnTo>
                    <a:pt x="135731" y="197643"/>
                  </a:lnTo>
                  <a:lnTo>
                    <a:pt x="283368" y="183356"/>
                  </a:lnTo>
                  <a:lnTo>
                    <a:pt x="528637" y="147637"/>
                  </a:lnTo>
                  <a:lnTo>
                    <a:pt x="704850" y="119062"/>
                  </a:lnTo>
                  <a:lnTo>
                    <a:pt x="842962" y="92868"/>
                  </a:lnTo>
                  <a:lnTo>
                    <a:pt x="933450" y="73818"/>
                  </a:lnTo>
                  <a:lnTo>
                    <a:pt x="1042987" y="45243"/>
                  </a:lnTo>
                  <a:lnTo>
                    <a:pt x="1123950" y="21431"/>
                  </a:lnTo>
                  <a:lnTo>
                    <a:pt x="1143000" y="9525"/>
                  </a:lnTo>
                  <a:lnTo>
                    <a:pt x="1171575" y="0"/>
                  </a:lnTo>
                  <a:lnTo>
                    <a:pt x="1216818" y="2381"/>
                  </a:lnTo>
                  <a:lnTo>
                    <a:pt x="1269206" y="11906"/>
                  </a:lnTo>
                  <a:lnTo>
                    <a:pt x="1326356" y="28575"/>
                  </a:lnTo>
                  <a:lnTo>
                    <a:pt x="1381125" y="52387"/>
                  </a:lnTo>
                  <a:lnTo>
                    <a:pt x="1407318" y="69056"/>
                  </a:lnTo>
                  <a:lnTo>
                    <a:pt x="1428750" y="88106"/>
                  </a:lnTo>
                  <a:lnTo>
                    <a:pt x="1440656" y="109537"/>
                  </a:lnTo>
                  <a:lnTo>
                    <a:pt x="1443037" y="123825"/>
                  </a:lnTo>
                  <a:lnTo>
                    <a:pt x="1443037" y="142875"/>
                  </a:lnTo>
                  <a:lnTo>
                    <a:pt x="1435893" y="169068"/>
                  </a:lnTo>
                  <a:lnTo>
                    <a:pt x="1426368" y="190500"/>
                  </a:lnTo>
                  <a:lnTo>
                    <a:pt x="1409700" y="209550"/>
                  </a:lnTo>
                  <a:lnTo>
                    <a:pt x="1381125" y="223837"/>
                  </a:lnTo>
                  <a:lnTo>
                    <a:pt x="1331118" y="235743"/>
                  </a:lnTo>
                  <a:lnTo>
                    <a:pt x="1281112" y="242887"/>
                  </a:lnTo>
                  <a:lnTo>
                    <a:pt x="1200150" y="242887"/>
                  </a:lnTo>
                  <a:lnTo>
                    <a:pt x="1081087" y="245268"/>
                  </a:lnTo>
                  <a:lnTo>
                    <a:pt x="962025" y="252412"/>
                  </a:lnTo>
                  <a:lnTo>
                    <a:pt x="842962" y="264318"/>
                  </a:lnTo>
                  <a:lnTo>
                    <a:pt x="619125" y="309562"/>
                  </a:lnTo>
                  <a:lnTo>
                    <a:pt x="40243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136">
              <a:extLst>
                <a:ext uri="{FF2B5EF4-FFF2-40B4-BE49-F238E27FC236}">
                  <a16:creationId xmlns:a16="http://schemas.microsoft.com/office/drawing/2014/main" id="{C8875A5F-F01C-41E3-B05C-B0FB1DF66B41}"/>
                </a:ext>
              </a:extLst>
            </p:cNvPr>
            <p:cNvSpPr/>
            <p:nvPr/>
          </p:nvSpPr>
          <p:spPr>
            <a:xfrm>
              <a:off x="3792538" y="1570038"/>
              <a:ext cx="331787" cy="565150"/>
            </a:xfrm>
            <a:custGeom>
              <a:avLst/>
              <a:gdLst>
                <a:gd name="connsiteX0" fmla="*/ 35719 w 330994"/>
                <a:gd name="connsiteY0" fmla="*/ 321469 h 566737"/>
                <a:gd name="connsiteX1" fmla="*/ 47625 w 330994"/>
                <a:gd name="connsiteY1" fmla="*/ 228600 h 566737"/>
                <a:gd name="connsiteX2" fmla="*/ 54769 w 330994"/>
                <a:gd name="connsiteY2" fmla="*/ 154781 h 566737"/>
                <a:gd name="connsiteX3" fmla="*/ 59532 w 330994"/>
                <a:gd name="connsiteY3" fmla="*/ 33337 h 566737"/>
                <a:gd name="connsiteX4" fmla="*/ 285750 w 330994"/>
                <a:gd name="connsiteY4" fmla="*/ 0 h 566737"/>
                <a:gd name="connsiteX5" fmla="*/ 311944 w 330994"/>
                <a:gd name="connsiteY5" fmla="*/ 64294 h 566737"/>
                <a:gd name="connsiteX6" fmla="*/ 323850 w 330994"/>
                <a:gd name="connsiteY6" fmla="*/ 92869 h 566737"/>
                <a:gd name="connsiteX7" fmla="*/ 330994 w 330994"/>
                <a:gd name="connsiteY7" fmla="*/ 116681 h 566737"/>
                <a:gd name="connsiteX8" fmla="*/ 330994 w 330994"/>
                <a:gd name="connsiteY8" fmla="*/ 128587 h 566737"/>
                <a:gd name="connsiteX9" fmla="*/ 316707 w 330994"/>
                <a:gd name="connsiteY9" fmla="*/ 147637 h 566737"/>
                <a:gd name="connsiteX10" fmla="*/ 297657 w 330994"/>
                <a:gd name="connsiteY10" fmla="*/ 171450 h 566737"/>
                <a:gd name="connsiteX11" fmla="*/ 273844 w 330994"/>
                <a:gd name="connsiteY11" fmla="*/ 207169 h 566737"/>
                <a:gd name="connsiteX12" fmla="*/ 245269 w 330994"/>
                <a:gd name="connsiteY12" fmla="*/ 261937 h 566737"/>
                <a:gd name="connsiteX13" fmla="*/ 219075 w 330994"/>
                <a:gd name="connsiteY13" fmla="*/ 338137 h 566737"/>
                <a:gd name="connsiteX14" fmla="*/ 192882 w 330994"/>
                <a:gd name="connsiteY14" fmla="*/ 426244 h 566737"/>
                <a:gd name="connsiteX15" fmla="*/ 159544 w 330994"/>
                <a:gd name="connsiteY15" fmla="*/ 540544 h 566737"/>
                <a:gd name="connsiteX16" fmla="*/ 0 w 330994"/>
                <a:gd name="connsiteY16" fmla="*/ 566737 h 566737"/>
                <a:gd name="connsiteX17" fmla="*/ 21432 w 330994"/>
                <a:gd name="connsiteY17" fmla="*/ 421481 h 566737"/>
                <a:gd name="connsiteX18" fmla="*/ 35719 w 330994"/>
                <a:gd name="connsiteY18" fmla="*/ 321469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0994" h="566737">
                  <a:moveTo>
                    <a:pt x="35719" y="321469"/>
                  </a:moveTo>
                  <a:lnTo>
                    <a:pt x="47625" y="228600"/>
                  </a:lnTo>
                  <a:lnTo>
                    <a:pt x="54769" y="154781"/>
                  </a:lnTo>
                  <a:lnTo>
                    <a:pt x="59532" y="33337"/>
                  </a:lnTo>
                  <a:lnTo>
                    <a:pt x="285750" y="0"/>
                  </a:lnTo>
                  <a:lnTo>
                    <a:pt x="311944" y="64294"/>
                  </a:lnTo>
                  <a:lnTo>
                    <a:pt x="323850" y="92869"/>
                  </a:lnTo>
                  <a:lnTo>
                    <a:pt x="330994" y="116681"/>
                  </a:lnTo>
                  <a:lnTo>
                    <a:pt x="330994" y="128587"/>
                  </a:lnTo>
                  <a:lnTo>
                    <a:pt x="316707" y="147637"/>
                  </a:lnTo>
                  <a:lnTo>
                    <a:pt x="297657" y="171450"/>
                  </a:lnTo>
                  <a:lnTo>
                    <a:pt x="273844" y="207169"/>
                  </a:lnTo>
                  <a:lnTo>
                    <a:pt x="245269" y="261937"/>
                  </a:lnTo>
                  <a:lnTo>
                    <a:pt x="219075" y="338137"/>
                  </a:lnTo>
                  <a:lnTo>
                    <a:pt x="192882" y="426244"/>
                  </a:lnTo>
                  <a:lnTo>
                    <a:pt x="159544" y="540544"/>
                  </a:lnTo>
                  <a:lnTo>
                    <a:pt x="0" y="566737"/>
                  </a:lnTo>
                  <a:lnTo>
                    <a:pt x="21432" y="421481"/>
                  </a:lnTo>
                  <a:lnTo>
                    <a:pt x="35719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137">
              <a:extLst>
                <a:ext uri="{FF2B5EF4-FFF2-40B4-BE49-F238E27FC236}">
                  <a16:creationId xmlns:a16="http://schemas.microsoft.com/office/drawing/2014/main" id="{C8F0F027-14F1-4D42-BCAE-C3D57367ED63}"/>
                </a:ext>
              </a:extLst>
            </p:cNvPr>
            <p:cNvSpPr/>
            <p:nvPr/>
          </p:nvSpPr>
          <p:spPr>
            <a:xfrm>
              <a:off x="3267075" y="1933575"/>
              <a:ext cx="1490663" cy="862013"/>
            </a:xfrm>
            <a:custGeom>
              <a:avLst/>
              <a:gdLst>
                <a:gd name="connsiteX0" fmla="*/ 388144 w 1490663"/>
                <a:gd name="connsiteY0" fmla="*/ 140494 h 862013"/>
                <a:gd name="connsiteX1" fmla="*/ 288131 w 1490663"/>
                <a:gd name="connsiteY1" fmla="*/ 159544 h 862013"/>
                <a:gd name="connsiteX2" fmla="*/ 226219 w 1490663"/>
                <a:gd name="connsiteY2" fmla="*/ 166688 h 862013"/>
                <a:gd name="connsiteX3" fmla="*/ 123825 w 1490663"/>
                <a:gd name="connsiteY3" fmla="*/ 176213 h 862013"/>
                <a:gd name="connsiteX4" fmla="*/ 0 w 1490663"/>
                <a:gd name="connsiteY4" fmla="*/ 180975 h 862013"/>
                <a:gd name="connsiteX5" fmla="*/ 0 w 1490663"/>
                <a:gd name="connsiteY5" fmla="*/ 338138 h 862013"/>
                <a:gd name="connsiteX6" fmla="*/ 166688 w 1490663"/>
                <a:gd name="connsiteY6" fmla="*/ 323850 h 862013"/>
                <a:gd name="connsiteX7" fmla="*/ 304800 w 1490663"/>
                <a:gd name="connsiteY7" fmla="*/ 307181 h 862013"/>
                <a:gd name="connsiteX8" fmla="*/ 459581 w 1490663"/>
                <a:gd name="connsiteY8" fmla="*/ 283369 h 862013"/>
                <a:gd name="connsiteX9" fmla="*/ 619125 w 1490663"/>
                <a:gd name="connsiteY9" fmla="*/ 252413 h 862013"/>
                <a:gd name="connsiteX10" fmla="*/ 735806 w 1490663"/>
                <a:gd name="connsiteY10" fmla="*/ 233363 h 862013"/>
                <a:gd name="connsiteX11" fmla="*/ 807244 w 1490663"/>
                <a:gd name="connsiteY11" fmla="*/ 221456 h 862013"/>
                <a:gd name="connsiteX12" fmla="*/ 885825 w 1490663"/>
                <a:gd name="connsiteY12" fmla="*/ 211931 h 862013"/>
                <a:gd name="connsiteX13" fmla="*/ 966788 w 1490663"/>
                <a:gd name="connsiteY13" fmla="*/ 204788 h 862013"/>
                <a:gd name="connsiteX14" fmla="*/ 1050131 w 1490663"/>
                <a:gd name="connsiteY14" fmla="*/ 202406 h 862013"/>
                <a:gd name="connsiteX15" fmla="*/ 1066800 w 1490663"/>
                <a:gd name="connsiteY15" fmla="*/ 202406 h 862013"/>
                <a:gd name="connsiteX16" fmla="*/ 1085850 w 1490663"/>
                <a:gd name="connsiteY16" fmla="*/ 207169 h 862013"/>
                <a:gd name="connsiteX17" fmla="*/ 1100138 w 1490663"/>
                <a:gd name="connsiteY17" fmla="*/ 211931 h 862013"/>
                <a:gd name="connsiteX18" fmla="*/ 1109663 w 1490663"/>
                <a:gd name="connsiteY18" fmla="*/ 221456 h 862013"/>
                <a:gd name="connsiteX19" fmla="*/ 1116806 w 1490663"/>
                <a:gd name="connsiteY19" fmla="*/ 235744 h 862013"/>
                <a:gd name="connsiteX20" fmla="*/ 1119188 w 1490663"/>
                <a:gd name="connsiteY20" fmla="*/ 257175 h 862013"/>
                <a:gd name="connsiteX21" fmla="*/ 1119188 w 1490663"/>
                <a:gd name="connsiteY21" fmla="*/ 285750 h 862013"/>
                <a:gd name="connsiteX22" fmla="*/ 1090613 w 1490663"/>
                <a:gd name="connsiteY22" fmla="*/ 466725 h 862013"/>
                <a:gd name="connsiteX23" fmla="*/ 1071563 w 1490663"/>
                <a:gd name="connsiteY23" fmla="*/ 588169 h 862013"/>
                <a:gd name="connsiteX24" fmla="*/ 1019175 w 1490663"/>
                <a:gd name="connsiteY24" fmla="*/ 678656 h 862013"/>
                <a:gd name="connsiteX25" fmla="*/ 1012031 w 1490663"/>
                <a:gd name="connsiteY25" fmla="*/ 731044 h 862013"/>
                <a:gd name="connsiteX26" fmla="*/ 1016794 w 1490663"/>
                <a:gd name="connsiteY26" fmla="*/ 764381 h 862013"/>
                <a:gd name="connsiteX27" fmla="*/ 1028700 w 1490663"/>
                <a:gd name="connsiteY27" fmla="*/ 804863 h 862013"/>
                <a:gd name="connsiteX28" fmla="*/ 1040606 w 1490663"/>
                <a:gd name="connsiteY28" fmla="*/ 823913 h 862013"/>
                <a:gd name="connsiteX29" fmla="*/ 1050131 w 1490663"/>
                <a:gd name="connsiteY29" fmla="*/ 835819 h 862013"/>
                <a:gd name="connsiteX30" fmla="*/ 1066800 w 1490663"/>
                <a:gd name="connsiteY30" fmla="*/ 845344 h 862013"/>
                <a:gd name="connsiteX31" fmla="*/ 1088231 w 1490663"/>
                <a:gd name="connsiteY31" fmla="*/ 850106 h 862013"/>
                <a:gd name="connsiteX32" fmla="*/ 1102519 w 1490663"/>
                <a:gd name="connsiteY32" fmla="*/ 852488 h 862013"/>
                <a:gd name="connsiteX33" fmla="*/ 1121569 w 1490663"/>
                <a:gd name="connsiteY33" fmla="*/ 859631 h 862013"/>
                <a:gd name="connsiteX34" fmla="*/ 1147763 w 1490663"/>
                <a:gd name="connsiteY34" fmla="*/ 862013 h 862013"/>
                <a:gd name="connsiteX35" fmla="*/ 1169194 w 1490663"/>
                <a:gd name="connsiteY35" fmla="*/ 857250 h 862013"/>
                <a:gd name="connsiteX36" fmla="*/ 1185863 w 1490663"/>
                <a:gd name="connsiteY36" fmla="*/ 842963 h 862013"/>
                <a:gd name="connsiteX37" fmla="*/ 1204913 w 1490663"/>
                <a:gd name="connsiteY37" fmla="*/ 814388 h 862013"/>
                <a:gd name="connsiteX38" fmla="*/ 1228725 w 1490663"/>
                <a:gd name="connsiteY38" fmla="*/ 759619 h 862013"/>
                <a:gd name="connsiteX39" fmla="*/ 1290638 w 1490663"/>
                <a:gd name="connsiteY39" fmla="*/ 604838 h 862013"/>
                <a:gd name="connsiteX40" fmla="*/ 1397794 w 1490663"/>
                <a:gd name="connsiteY40" fmla="*/ 345281 h 862013"/>
                <a:gd name="connsiteX41" fmla="*/ 1404938 w 1490663"/>
                <a:gd name="connsiteY41" fmla="*/ 323850 h 862013"/>
                <a:gd name="connsiteX42" fmla="*/ 1414463 w 1490663"/>
                <a:gd name="connsiteY42" fmla="*/ 311944 h 862013"/>
                <a:gd name="connsiteX43" fmla="*/ 1431131 w 1490663"/>
                <a:gd name="connsiteY43" fmla="*/ 304800 h 862013"/>
                <a:gd name="connsiteX44" fmla="*/ 1457325 w 1490663"/>
                <a:gd name="connsiteY44" fmla="*/ 290513 h 862013"/>
                <a:gd name="connsiteX45" fmla="*/ 1478756 w 1490663"/>
                <a:gd name="connsiteY45" fmla="*/ 273844 h 862013"/>
                <a:gd name="connsiteX46" fmla="*/ 1488281 w 1490663"/>
                <a:gd name="connsiteY46" fmla="*/ 257175 h 862013"/>
                <a:gd name="connsiteX47" fmla="*/ 1490663 w 1490663"/>
                <a:gd name="connsiteY47" fmla="*/ 238125 h 862013"/>
                <a:gd name="connsiteX48" fmla="*/ 1488281 w 1490663"/>
                <a:gd name="connsiteY48" fmla="*/ 219075 h 862013"/>
                <a:gd name="connsiteX49" fmla="*/ 1481138 w 1490663"/>
                <a:gd name="connsiteY49" fmla="*/ 204788 h 862013"/>
                <a:gd name="connsiteX50" fmla="*/ 1457325 w 1490663"/>
                <a:gd name="connsiteY50" fmla="*/ 180975 h 862013"/>
                <a:gd name="connsiteX51" fmla="*/ 1362075 w 1490663"/>
                <a:gd name="connsiteY51" fmla="*/ 102394 h 862013"/>
                <a:gd name="connsiteX52" fmla="*/ 1269206 w 1490663"/>
                <a:gd name="connsiteY52" fmla="*/ 38100 h 862013"/>
                <a:gd name="connsiteX53" fmla="*/ 1228725 w 1490663"/>
                <a:gd name="connsiteY53" fmla="*/ 9525 h 862013"/>
                <a:gd name="connsiteX54" fmla="*/ 1209675 w 1490663"/>
                <a:gd name="connsiteY54" fmla="*/ 0 h 862013"/>
                <a:gd name="connsiteX55" fmla="*/ 1147763 w 1490663"/>
                <a:gd name="connsiteY55" fmla="*/ 14288 h 862013"/>
                <a:gd name="connsiteX56" fmla="*/ 990600 w 1490663"/>
                <a:gd name="connsiteY56" fmla="*/ 42863 h 862013"/>
                <a:gd name="connsiteX57" fmla="*/ 876300 w 1490663"/>
                <a:gd name="connsiteY57" fmla="*/ 59531 h 862013"/>
                <a:gd name="connsiteX58" fmla="*/ 785813 w 1490663"/>
                <a:gd name="connsiteY58" fmla="*/ 66675 h 862013"/>
                <a:gd name="connsiteX59" fmla="*/ 700088 w 1490663"/>
                <a:gd name="connsiteY59" fmla="*/ 69056 h 862013"/>
                <a:gd name="connsiteX60" fmla="*/ 554831 w 1490663"/>
                <a:gd name="connsiteY60" fmla="*/ 107156 h 862013"/>
                <a:gd name="connsiteX61" fmla="*/ 388144 w 1490663"/>
                <a:gd name="connsiteY61" fmla="*/ 140494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0663" h="862013">
                  <a:moveTo>
                    <a:pt x="388144" y="140494"/>
                  </a:moveTo>
                  <a:lnTo>
                    <a:pt x="288131" y="159544"/>
                  </a:lnTo>
                  <a:lnTo>
                    <a:pt x="226219" y="166688"/>
                  </a:lnTo>
                  <a:lnTo>
                    <a:pt x="123825" y="176213"/>
                  </a:lnTo>
                  <a:lnTo>
                    <a:pt x="0" y="180975"/>
                  </a:lnTo>
                  <a:lnTo>
                    <a:pt x="0" y="338138"/>
                  </a:lnTo>
                  <a:lnTo>
                    <a:pt x="166688" y="323850"/>
                  </a:lnTo>
                  <a:lnTo>
                    <a:pt x="304800" y="307181"/>
                  </a:lnTo>
                  <a:lnTo>
                    <a:pt x="459581" y="283369"/>
                  </a:lnTo>
                  <a:lnTo>
                    <a:pt x="619125" y="252413"/>
                  </a:lnTo>
                  <a:lnTo>
                    <a:pt x="735806" y="233363"/>
                  </a:lnTo>
                  <a:lnTo>
                    <a:pt x="807244" y="221456"/>
                  </a:lnTo>
                  <a:lnTo>
                    <a:pt x="885825" y="211931"/>
                  </a:lnTo>
                  <a:lnTo>
                    <a:pt x="966788" y="204788"/>
                  </a:lnTo>
                  <a:lnTo>
                    <a:pt x="1050131" y="202406"/>
                  </a:lnTo>
                  <a:lnTo>
                    <a:pt x="1066800" y="202406"/>
                  </a:lnTo>
                  <a:lnTo>
                    <a:pt x="1085850" y="207169"/>
                  </a:lnTo>
                  <a:lnTo>
                    <a:pt x="1100138" y="211931"/>
                  </a:lnTo>
                  <a:lnTo>
                    <a:pt x="1109663" y="221456"/>
                  </a:lnTo>
                  <a:lnTo>
                    <a:pt x="1116806" y="235744"/>
                  </a:lnTo>
                  <a:lnTo>
                    <a:pt x="1119188" y="257175"/>
                  </a:lnTo>
                  <a:lnTo>
                    <a:pt x="1119188" y="285750"/>
                  </a:lnTo>
                  <a:lnTo>
                    <a:pt x="1090613" y="466725"/>
                  </a:lnTo>
                  <a:lnTo>
                    <a:pt x="1071563" y="588169"/>
                  </a:lnTo>
                  <a:lnTo>
                    <a:pt x="1019175" y="678656"/>
                  </a:lnTo>
                  <a:lnTo>
                    <a:pt x="1012031" y="731044"/>
                  </a:lnTo>
                  <a:lnTo>
                    <a:pt x="1016794" y="764381"/>
                  </a:lnTo>
                  <a:lnTo>
                    <a:pt x="1028700" y="804863"/>
                  </a:lnTo>
                  <a:lnTo>
                    <a:pt x="1040606" y="823913"/>
                  </a:lnTo>
                  <a:lnTo>
                    <a:pt x="1050131" y="835819"/>
                  </a:lnTo>
                  <a:lnTo>
                    <a:pt x="1066800" y="845344"/>
                  </a:lnTo>
                  <a:lnTo>
                    <a:pt x="1088231" y="850106"/>
                  </a:lnTo>
                  <a:lnTo>
                    <a:pt x="1102519" y="852488"/>
                  </a:lnTo>
                  <a:lnTo>
                    <a:pt x="1121569" y="859631"/>
                  </a:lnTo>
                  <a:lnTo>
                    <a:pt x="1147763" y="862013"/>
                  </a:lnTo>
                  <a:lnTo>
                    <a:pt x="1169194" y="857250"/>
                  </a:lnTo>
                  <a:lnTo>
                    <a:pt x="1185863" y="842963"/>
                  </a:lnTo>
                  <a:lnTo>
                    <a:pt x="1204913" y="814388"/>
                  </a:lnTo>
                  <a:lnTo>
                    <a:pt x="1228725" y="759619"/>
                  </a:lnTo>
                  <a:lnTo>
                    <a:pt x="1290638" y="604838"/>
                  </a:lnTo>
                  <a:lnTo>
                    <a:pt x="1397794" y="345281"/>
                  </a:lnTo>
                  <a:lnTo>
                    <a:pt x="1404938" y="323850"/>
                  </a:lnTo>
                  <a:lnTo>
                    <a:pt x="1414463" y="311944"/>
                  </a:lnTo>
                  <a:lnTo>
                    <a:pt x="1431131" y="304800"/>
                  </a:lnTo>
                  <a:lnTo>
                    <a:pt x="1457325" y="290513"/>
                  </a:lnTo>
                  <a:lnTo>
                    <a:pt x="1478756" y="273844"/>
                  </a:lnTo>
                  <a:lnTo>
                    <a:pt x="1488281" y="257175"/>
                  </a:lnTo>
                  <a:lnTo>
                    <a:pt x="1490663" y="238125"/>
                  </a:lnTo>
                  <a:lnTo>
                    <a:pt x="1488281" y="219075"/>
                  </a:lnTo>
                  <a:lnTo>
                    <a:pt x="1481138" y="204788"/>
                  </a:lnTo>
                  <a:lnTo>
                    <a:pt x="1457325" y="180975"/>
                  </a:lnTo>
                  <a:lnTo>
                    <a:pt x="1362075" y="102394"/>
                  </a:lnTo>
                  <a:lnTo>
                    <a:pt x="1269206" y="38100"/>
                  </a:lnTo>
                  <a:lnTo>
                    <a:pt x="1228725" y="9525"/>
                  </a:lnTo>
                  <a:lnTo>
                    <a:pt x="1209675" y="0"/>
                  </a:lnTo>
                  <a:lnTo>
                    <a:pt x="1147763" y="14288"/>
                  </a:lnTo>
                  <a:lnTo>
                    <a:pt x="990600" y="42863"/>
                  </a:lnTo>
                  <a:lnTo>
                    <a:pt x="876300" y="59531"/>
                  </a:lnTo>
                  <a:lnTo>
                    <a:pt x="785813" y="66675"/>
                  </a:lnTo>
                  <a:lnTo>
                    <a:pt x="700088" y="69056"/>
                  </a:lnTo>
                  <a:lnTo>
                    <a:pt x="554831" y="107156"/>
                  </a:lnTo>
                  <a:lnTo>
                    <a:pt x="3881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138">
              <a:extLst>
                <a:ext uri="{FF2B5EF4-FFF2-40B4-BE49-F238E27FC236}">
                  <a16:creationId xmlns:a16="http://schemas.microsoft.com/office/drawing/2014/main" id="{EEBC3F70-0DA0-4400-8CB1-BDAF90EDA9BB}"/>
                </a:ext>
              </a:extLst>
            </p:cNvPr>
            <p:cNvSpPr/>
            <p:nvPr/>
          </p:nvSpPr>
          <p:spPr>
            <a:xfrm>
              <a:off x="3257550" y="2484438"/>
              <a:ext cx="1141413" cy="352425"/>
            </a:xfrm>
            <a:custGeom>
              <a:avLst/>
              <a:gdLst>
                <a:gd name="connsiteX0" fmla="*/ 592931 w 1140619"/>
                <a:gd name="connsiteY0" fmla="*/ 83344 h 352425"/>
                <a:gd name="connsiteX1" fmla="*/ 283369 w 1140619"/>
                <a:gd name="connsiteY1" fmla="*/ 130969 h 352425"/>
                <a:gd name="connsiteX2" fmla="*/ 0 w 1140619"/>
                <a:gd name="connsiteY2" fmla="*/ 176212 h 352425"/>
                <a:gd name="connsiteX3" fmla="*/ 7144 w 1140619"/>
                <a:gd name="connsiteY3" fmla="*/ 352425 h 352425"/>
                <a:gd name="connsiteX4" fmla="*/ 195263 w 1140619"/>
                <a:gd name="connsiteY4" fmla="*/ 314325 h 352425"/>
                <a:gd name="connsiteX5" fmla="*/ 352425 w 1140619"/>
                <a:gd name="connsiteY5" fmla="*/ 280987 h 352425"/>
                <a:gd name="connsiteX6" fmla="*/ 507206 w 1140619"/>
                <a:gd name="connsiteY6" fmla="*/ 245269 h 352425"/>
                <a:gd name="connsiteX7" fmla="*/ 762000 w 1140619"/>
                <a:gd name="connsiteY7" fmla="*/ 207169 h 352425"/>
                <a:gd name="connsiteX8" fmla="*/ 888206 w 1140619"/>
                <a:gd name="connsiteY8" fmla="*/ 173831 h 352425"/>
                <a:gd name="connsiteX9" fmla="*/ 1038225 w 1140619"/>
                <a:gd name="connsiteY9" fmla="*/ 140494 h 352425"/>
                <a:gd name="connsiteX10" fmla="*/ 1140619 w 1140619"/>
                <a:gd name="connsiteY10" fmla="*/ 128587 h 352425"/>
                <a:gd name="connsiteX11" fmla="*/ 1133475 w 1140619"/>
                <a:gd name="connsiteY11" fmla="*/ 0 h 352425"/>
                <a:gd name="connsiteX12" fmla="*/ 995363 w 1140619"/>
                <a:gd name="connsiteY12" fmla="*/ 23812 h 352425"/>
                <a:gd name="connsiteX13" fmla="*/ 592931 w 1140619"/>
                <a:gd name="connsiteY13" fmla="*/ 833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0619" h="352425">
                  <a:moveTo>
                    <a:pt x="592931" y="83344"/>
                  </a:moveTo>
                  <a:lnTo>
                    <a:pt x="283369" y="130969"/>
                  </a:lnTo>
                  <a:lnTo>
                    <a:pt x="0" y="176212"/>
                  </a:lnTo>
                  <a:lnTo>
                    <a:pt x="7144" y="352425"/>
                  </a:lnTo>
                  <a:lnTo>
                    <a:pt x="195263" y="314325"/>
                  </a:lnTo>
                  <a:lnTo>
                    <a:pt x="352425" y="280987"/>
                  </a:lnTo>
                  <a:lnTo>
                    <a:pt x="507206" y="245269"/>
                  </a:lnTo>
                  <a:lnTo>
                    <a:pt x="762000" y="207169"/>
                  </a:lnTo>
                  <a:lnTo>
                    <a:pt x="888206" y="173831"/>
                  </a:lnTo>
                  <a:lnTo>
                    <a:pt x="1038225" y="140494"/>
                  </a:lnTo>
                  <a:lnTo>
                    <a:pt x="1140619" y="128587"/>
                  </a:lnTo>
                  <a:lnTo>
                    <a:pt x="1133475" y="0"/>
                  </a:lnTo>
                  <a:lnTo>
                    <a:pt x="995363" y="23812"/>
                  </a:lnTo>
                  <a:lnTo>
                    <a:pt x="59293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139">
              <a:extLst>
                <a:ext uri="{FF2B5EF4-FFF2-40B4-BE49-F238E27FC236}">
                  <a16:creationId xmlns:a16="http://schemas.microsoft.com/office/drawing/2014/main" id="{04867513-E23E-467D-B6F9-03B83ED477B4}"/>
                </a:ext>
              </a:extLst>
            </p:cNvPr>
            <p:cNvSpPr/>
            <p:nvPr/>
          </p:nvSpPr>
          <p:spPr>
            <a:xfrm>
              <a:off x="3695700" y="2647950"/>
              <a:ext cx="392113" cy="563563"/>
            </a:xfrm>
            <a:custGeom>
              <a:avLst/>
              <a:gdLst>
                <a:gd name="connsiteX0" fmla="*/ 66675 w 392906"/>
                <a:gd name="connsiteY0" fmla="*/ 342900 h 564356"/>
                <a:gd name="connsiteX1" fmla="*/ 85725 w 392906"/>
                <a:gd name="connsiteY1" fmla="*/ 221456 h 564356"/>
                <a:gd name="connsiteX2" fmla="*/ 88106 w 392906"/>
                <a:gd name="connsiteY2" fmla="*/ 200025 h 564356"/>
                <a:gd name="connsiteX3" fmla="*/ 88106 w 392906"/>
                <a:gd name="connsiteY3" fmla="*/ 183356 h 564356"/>
                <a:gd name="connsiteX4" fmla="*/ 85725 w 392906"/>
                <a:gd name="connsiteY4" fmla="*/ 166688 h 564356"/>
                <a:gd name="connsiteX5" fmla="*/ 80963 w 392906"/>
                <a:gd name="connsiteY5" fmla="*/ 147638 h 564356"/>
                <a:gd name="connsiteX6" fmla="*/ 69056 w 392906"/>
                <a:gd name="connsiteY6" fmla="*/ 121444 h 564356"/>
                <a:gd name="connsiteX7" fmla="*/ 54769 w 392906"/>
                <a:gd name="connsiteY7" fmla="*/ 97631 h 564356"/>
                <a:gd name="connsiteX8" fmla="*/ 0 w 392906"/>
                <a:gd name="connsiteY8" fmla="*/ 30956 h 564356"/>
                <a:gd name="connsiteX9" fmla="*/ 285750 w 392906"/>
                <a:gd name="connsiteY9" fmla="*/ 0 h 564356"/>
                <a:gd name="connsiteX10" fmla="*/ 342900 w 392906"/>
                <a:gd name="connsiteY10" fmla="*/ 71438 h 564356"/>
                <a:gd name="connsiteX11" fmla="*/ 373856 w 392906"/>
                <a:gd name="connsiteY11" fmla="*/ 107156 h 564356"/>
                <a:gd name="connsiteX12" fmla="*/ 385763 w 392906"/>
                <a:gd name="connsiteY12" fmla="*/ 121444 h 564356"/>
                <a:gd name="connsiteX13" fmla="*/ 392906 w 392906"/>
                <a:gd name="connsiteY13" fmla="*/ 135731 h 564356"/>
                <a:gd name="connsiteX14" fmla="*/ 392906 w 392906"/>
                <a:gd name="connsiteY14" fmla="*/ 164306 h 564356"/>
                <a:gd name="connsiteX15" fmla="*/ 385763 w 392906"/>
                <a:gd name="connsiteY15" fmla="*/ 185738 h 564356"/>
                <a:gd name="connsiteX16" fmla="*/ 369094 w 392906"/>
                <a:gd name="connsiteY16" fmla="*/ 204788 h 564356"/>
                <a:gd name="connsiteX17" fmla="*/ 338138 w 392906"/>
                <a:gd name="connsiteY17" fmla="*/ 221456 h 564356"/>
                <a:gd name="connsiteX18" fmla="*/ 326231 w 392906"/>
                <a:gd name="connsiteY18" fmla="*/ 250031 h 564356"/>
                <a:gd name="connsiteX19" fmla="*/ 240506 w 392906"/>
                <a:gd name="connsiteY19" fmla="*/ 540544 h 564356"/>
                <a:gd name="connsiteX20" fmla="*/ 35719 w 392906"/>
                <a:gd name="connsiteY20" fmla="*/ 564356 h 564356"/>
                <a:gd name="connsiteX21" fmla="*/ 47625 w 392906"/>
                <a:gd name="connsiteY21" fmla="*/ 461963 h 564356"/>
                <a:gd name="connsiteX22" fmla="*/ 66675 w 392906"/>
                <a:gd name="connsiteY22" fmla="*/ 34290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2906" h="564356">
                  <a:moveTo>
                    <a:pt x="66675" y="342900"/>
                  </a:moveTo>
                  <a:lnTo>
                    <a:pt x="85725" y="221456"/>
                  </a:lnTo>
                  <a:lnTo>
                    <a:pt x="88106" y="200025"/>
                  </a:lnTo>
                  <a:lnTo>
                    <a:pt x="88106" y="183356"/>
                  </a:lnTo>
                  <a:lnTo>
                    <a:pt x="85725" y="166688"/>
                  </a:lnTo>
                  <a:lnTo>
                    <a:pt x="80963" y="147638"/>
                  </a:lnTo>
                  <a:lnTo>
                    <a:pt x="69056" y="121444"/>
                  </a:lnTo>
                  <a:lnTo>
                    <a:pt x="54769" y="97631"/>
                  </a:lnTo>
                  <a:lnTo>
                    <a:pt x="0" y="30956"/>
                  </a:lnTo>
                  <a:lnTo>
                    <a:pt x="285750" y="0"/>
                  </a:lnTo>
                  <a:lnTo>
                    <a:pt x="342900" y="71438"/>
                  </a:lnTo>
                  <a:lnTo>
                    <a:pt x="373856" y="107156"/>
                  </a:lnTo>
                  <a:lnTo>
                    <a:pt x="385763" y="121444"/>
                  </a:lnTo>
                  <a:lnTo>
                    <a:pt x="392906" y="135731"/>
                  </a:lnTo>
                  <a:lnTo>
                    <a:pt x="392906" y="164306"/>
                  </a:lnTo>
                  <a:lnTo>
                    <a:pt x="385763" y="185738"/>
                  </a:lnTo>
                  <a:lnTo>
                    <a:pt x="369094" y="204788"/>
                  </a:lnTo>
                  <a:lnTo>
                    <a:pt x="338138" y="221456"/>
                  </a:lnTo>
                  <a:lnTo>
                    <a:pt x="326231" y="250031"/>
                  </a:lnTo>
                  <a:lnTo>
                    <a:pt x="240506" y="540544"/>
                  </a:lnTo>
                  <a:lnTo>
                    <a:pt x="35719" y="564356"/>
                  </a:lnTo>
                  <a:lnTo>
                    <a:pt x="47625" y="461963"/>
                  </a:lnTo>
                  <a:lnTo>
                    <a:pt x="666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140">
              <a:extLst>
                <a:ext uri="{FF2B5EF4-FFF2-40B4-BE49-F238E27FC236}">
                  <a16:creationId xmlns:a16="http://schemas.microsoft.com/office/drawing/2014/main" id="{33FE8C0C-2836-4F17-91C9-B13DC5A65096}"/>
                </a:ext>
              </a:extLst>
            </p:cNvPr>
            <p:cNvSpPr/>
            <p:nvPr/>
          </p:nvSpPr>
          <p:spPr>
            <a:xfrm>
              <a:off x="3198813" y="3005138"/>
              <a:ext cx="1555750" cy="395287"/>
            </a:xfrm>
            <a:custGeom>
              <a:avLst/>
              <a:gdLst>
                <a:gd name="connsiteX0" fmla="*/ 435769 w 1557337"/>
                <a:gd name="connsiteY0" fmla="*/ 307181 h 395287"/>
                <a:gd name="connsiteX1" fmla="*/ 264319 w 1557337"/>
                <a:gd name="connsiteY1" fmla="*/ 340518 h 395287"/>
                <a:gd name="connsiteX2" fmla="*/ 0 w 1557337"/>
                <a:gd name="connsiteY2" fmla="*/ 395287 h 395287"/>
                <a:gd name="connsiteX3" fmla="*/ 14287 w 1557337"/>
                <a:gd name="connsiteY3" fmla="*/ 235743 h 395287"/>
                <a:gd name="connsiteX4" fmla="*/ 209550 w 1557337"/>
                <a:gd name="connsiteY4" fmla="*/ 200025 h 395287"/>
                <a:gd name="connsiteX5" fmla="*/ 414337 w 1557337"/>
                <a:gd name="connsiteY5" fmla="*/ 159543 h 395287"/>
                <a:gd name="connsiteX6" fmla="*/ 566737 w 1557337"/>
                <a:gd name="connsiteY6" fmla="*/ 128587 h 395287"/>
                <a:gd name="connsiteX7" fmla="*/ 754856 w 1557337"/>
                <a:gd name="connsiteY7" fmla="*/ 90487 h 395287"/>
                <a:gd name="connsiteX8" fmla="*/ 997744 w 1557337"/>
                <a:gd name="connsiteY8" fmla="*/ 64293 h 395287"/>
                <a:gd name="connsiteX9" fmla="*/ 1164431 w 1557337"/>
                <a:gd name="connsiteY9" fmla="*/ 45243 h 395287"/>
                <a:gd name="connsiteX10" fmla="*/ 1200150 w 1557337"/>
                <a:gd name="connsiteY10" fmla="*/ 28575 h 395287"/>
                <a:gd name="connsiteX11" fmla="*/ 1245394 w 1557337"/>
                <a:gd name="connsiteY11" fmla="*/ 4762 h 395287"/>
                <a:gd name="connsiteX12" fmla="*/ 1266825 w 1557337"/>
                <a:gd name="connsiteY12" fmla="*/ 0 h 395287"/>
                <a:gd name="connsiteX13" fmla="*/ 1323975 w 1557337"/>
                <a:gd name="connsiteY13" fmla="*/ 4762 h 395287"/>
                <a:gd name="connsiteX14" fmla="*/ 1371600 w 1557337"/>
                <a:gd name="connsiteY14" fmla="*/ 11906 h 395287"/>
                <a:gd name="connsiteX15" fmla="*/ 1423987 w 1557337"/>
                <a:gd name="connsiteY15" fmla="*/ 28575 h 395287"/>
                <a:gd name="connsiteX16" fmla="*/ 1454944 w 1557337"/>
                <a:gd name="connsiteY16" fmla="*/ 42862 h 395287"/>
                <a:gd name="connsiteX17" fmla="*/ 1488281 w 1557337"/>
                <a:gd name="connsiteY17" fmla="*/ 61912 h 395287"/>
                <a:gd name="connsiteX18" fmla="*/ 1519237 w 1557337"/>
                <a:gd name="connsiteY18" fmla="*/ 83343 h 395287"/>
                <a:gd name="connsiteX19" fmla="*/ 1543050 w 1557337"/>
                <a:gd name="connsiteY19" fmla="*/ 104775 h 395287"/>
                <a:gd name="connsiteX20" fmla="*/ 1552575 w 1557337"/>
                <a:gd name="connsiteY20" fmla="*/ 119062 h 395287"/>
                <a:gd name="connsiteX21" fmla="*/ 1557337 w 1557337"/>
                <a:gd name="connsiteY21" fmla="*/ 130968 h 395287"/>
                <a:gd name="connsiteX22" fmla="*/ 1554956 w 1557337"/>
                <a:gd name="connsiteY22" fmla="*/ 154781 h 395287"/>
                <a:gd name="connsiteX23" fmla="*/ 1543050 w 1557337"/>
                <a:gd name="connsiteY23" fmla="*/ 178593 h 395287"/>
                <a:gd name="connsiteX24" fmla="*/ 1514475 w 1557337"/>
                <a:gd name="connsiteY24" fmla="*/ 202406 h 395287"/>
                <a:gd name="connsiteX25" fmla="*/ 1464469 w 1557337"/>
                <a:gd name="connsiteY25" fmla="*/ 223837 h 395287"/>
                <a:gd name="connsiteX26" fmla="*/ 1438275 w 1557337"/>
                <a:gd name="connsiteY26" fmla="*/ 223837 h 395287"/>
                <a:gd name="connsiteX27" fmla="*/ 1335881 w 1557337"/>
                <a:gd name="connsiteY27" fmla="*/ 221456 h 395287"/>
                <a:gd name="connsiteX28" fmla="*/ 1197769 w 1557337"/>
                <a:gd name="connsiteY28" fmla="*/ 223837 h 395287"/>
                <a:gd name="connsiteX29" fmla="*/ 1033462 w 1557337"/>
                <a:gd name="connsiteY29" fmla="*/ 233362 h 395287"/>
                <a:gd name="connsiteX30" fmla="*/ 883444 w 1557337"/>
                <a:gd name="connsiteY30" fmla="*/ 245268 h 395287"/>
                <a:gd name="connsiteX31" fmla="*/ 688181 w 1557337"/>
                <a:gd name="connsiteY31" fmla="*/ 266700 h 395287"/>
                <a:gd name="connsiteX32" fmla="*/ 435769 w 1557337"/>
                <a:gd name="connsiteY32" fmla="*/ 307181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7337" h="395287">
                  <a:moveTo>
                    <a:pt x="435769" y="307181"/>
                  </a:moveTo>
                  <a:lnTo>
                    <a:pt x="264319" y="340518"/>
                  </a:lnTo>
                  <a:lnTo>
                    <a:pt x="0" y="395287"/>
                  </a:lnTo>
                  <a:lnTo>
                    <a:pt x="14287" y="235743"/>
                  </a:lnTo>
                  <a:lnTo>
                    <a:pt x="209550" y="200025"/>
                  </a:lnTo>
                  <a:lnTo>
                    <a:pt x="414337" y="159543"/>
                  </a:lnTo>
                  <a:lnTo>
                    <a:pt x="566737" y="128587"/>
                  </a:lnTo>
                  <a:lnTo>
                    <a:pt x="754856" y="90487"/>
                  </a:lnTo>
                  <a:lnTo>
                    <a:pt x="997744" y="64293"/>
                  </a:lnTo>
                  <a:lnTo>
                    <a:pt x="1164431" y="45243"/>
                  </a:lnTo>
                  <a:lnTo>
                    <a:pt x="1200150" y="28575"/>
                  </a:lnTo>
                  <a:lnTo>
                    <a:pt x="1245394" y="4762"/>
                  </a:lnTo>
                  <a:lnTo>
                    <a:pt x="1266825" y="0"/>
                  </a:lnTo>
                  <a:lnTo>
                    <a:pt x="1323975" y="4762"/>
                  </a:lnTo>
                  <a:lnTo>
                    <a:pt x="1371600" y="11906"/>
                  </a:lnTo>
                  <a:lnTo>
                    <a:pt x="1423987" y="28575"/>
                  </a:lnTo>
                  <a:lnTo>
                    <a:pt x="1454944" y="42862"/>
                  </a:lnTo>
                  <a:lnTo>
                    <a:pt x="1488281" y="61912"/>
                  </a:lnTo>
                  <a:lnTo>
                    <a:pt x="1519237" y="83343"/>
                  </a:lnTo>
                  <a:lnTo>
                    <a:pt x="1543050" y="104775"/>
                  </a:lnTo>
                  <a:lnTo>
                    <a:pt x="1552575" y="119062"/>
                  </a:lnTo>
                  <a:lnTo>
                    <a:pt x="1557337" y="130968"/>
                  </a:lnTo>
                  <a:lnTo>
                    <a:pt x="1554956" y="154781"/>
                  </a:lnTo>
                  <a:lnTo>
                    <a:pt x="1543050" y="178593"/>
                  </a:lnTo>
                  <a:lnTo>
                    <a:pt x="1514475" y="202406"/>
                  </a:lnTo>
                  <a:lnTo>
                    <a:pt x="1464469" y="223837"/>
                  </a:lnTo>
                  <a:lnTo>
                    <a:pt x="1438275" y="223837"/>
                  </a:lnTo>
                  <a:lnTo>
                    <a:pt x="1335881" y="221456"/>
                  </a:lnTo>
                  <a:lnTo>
                    <a:pt x="1197769" y="223837"/>
                  </a:lnTo>
                  <a:lnTo>
                    <a:pt x="1033462" y="233362"/>
                  </a:lnTo>
                  <a:lnTo>
                    <a:pt x="883444" y="245268"/>
                  </a:lnTo>
                  <a:lnTo>
                    <a:pt x="688181" y="266700"/>
                  </a:lnTo>
                  <a:lnTo>
                    <a:pt x="4357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141">
              <a:extLst>
                <a:ext uri="{FF2B5EF4-FFF2-40B4-BE49-F238E27FC236}">
                  <a16:creationId xmlns:a16="http://schemas.microsoft.com/office/drawing/2014/main" id="{6D790B32-A04C-46BB-8DD3-01A25B08E67D}"/>
                </a:ext>
              </a:extLst>
            </p:cNvPr>
            <p:cNvSpPr/>
            <p:nvPr/>
          </p:nvSpPr>
          <p:spPr>
            <a:xfrm>
              <a:off x="4643438" y="1271588"/>
              <a:ext cx="1041400" cy="1412875"/>
            </a:xfrm>
            <a:custGeom>
              <a:avLst/>
              <a:gdLst>
                <a:gd name="connsiteX0" fmla="*/ 588168 w 1040606"/>
                <a:gd name="connsiteY0" fmla="*/ 528637 h 1412081"/>
                <a:gd name="connsiteX1" fmla="*/ 654843 w 1040606"/>
                <a:gd name="connsiteY1" fmla="*/ 404812 h 1412081"/>
                <a:gd name="connsiteX2" fmla="*/ 697706 w 1040606"/>
                <a:gd name="connsiteY2" fmla="*/ 297656 h 1412081"/>
                <a:gd name="connsiteX3" fmla="*/ 704850 w 1040606"/>
                <a:gd name="connsiteY3" fmla="*/ 266700 h 1412081"/>
                <a:gd name="connsiteX4" fmla="*/ 702468 w 1040606"/>
                <a:gd name="connsiteY4" fmla="*/ 254793 h 1412081"/>
                <a:gd name="connsiteX5" fmla="*/ 678656 w 1040606"/>
                <a:gd name="connsiteY5" fmla="*/ 211931 h 1412081"/>
                <a:gd name="connsiteX6" fmla="*/ 631031 w 1040606"/>
                <a:gd name="connsiteY6" fmla="*/ 126206 h 1412081"/>
                <a:gd name="connsiteX7" fmla="*/ 600075 w 1040606"/>
                <a:gd name="connsiteY7" fmla="*/ 71437 h 1412081"/>
                <a:gd name="connsiteX8" fmla="*/ 585787 w 1040606"/>
                <a:gd name="connsiteY8" fmla="*/ 42862 h 1412081"/>
                <a:gd name="connsiteX9" fmla="*/ 581025 w 1040606"/>
                <a:gd name="connsiteY9" fmla="*/ 21431 h 1412081"/>
                <a:gd name="connsiteX10" fmla="*/ 581025 w 1040606"/>
                <a:gd name="connsiteY10" fmla="*/ 11906 h 1412081"/>
                <a:gd name="connsiteX11" fmla="*/ 585787 w 1040606"/>
                <a:gd name="connsiteY11" fmla="*/ 2381 h 1412081"/>
                <a:gd name="connsiteX12" fmla="*/ 600075 w 1040606"/>
                <a:gd name="connsiteY12" fmla="*/ 0 h 1412081"/>
                <a:gd name="connsiteX13" fmla="*/ 633412 w 1040606"/>
                <a:gd name="connsiteY13" fmla="*/ 4762 h 1412081"/>
                <a:gd name="connsiteX14" fmla="*/ 676275 w 1040606"/>
                <a:gd name="connsiteY14" fmla="*/ 23812 h 1412081"/>
                <a:gd name="connsiteX15" fmla="*/ 714375 w 1040606"/>
                <a:gd name="connsiteY15" fmla="*/ 50006 h 1412081"/>
                <a:gd name="connsiteX16" fmla="*/ 812006 w 1040606"/>
                <a:gd name="connsiteY16" fmla="*/ 116681 h 1412081"/>
                <a:gd name="connsiteX17" fmla="*/ 902493 w 1040606"/>
                <a:gd name="connsiteY17" fmla="*/ 185737 h 1412081"/>
                <a:gd name="connsiteX18" fmla="*/ 1009650 w 1040606"/>
                <a:gd name="connsiteY18" fmla="*/ 276225 h 1412081"/>
                <a:gd name="connsiteX19" fmla="*/ 1033462 w 1040606"/>
                <a:gd name="connsiteY19" fmla="*/ 295275 h 1412081"/>
                <a:gd name="connsiteX20" fmla="*/ 1040606 w 1040606"/>
                <a:gd name="connsiteY20" fmla="*/ 307181 h 1412081"/>
                <a:gd name="connsiteX21" fmla="*/ 1038225 w 1040606"/>
                <a:gd name="connsiteY21" fmla="*/ 323850 h 1412081"/>
                <a:gd name="connsiteX22" fmla="*/ 1028700 w 1040606"/>
                <a:gd name="connsiteY22" fmla="*/ 359568 h 1412081"/>
                <a:gd name="connsiteX23" fmla="*/ 1002506 w 1040606"/>
                <a:gd name="connsiteY23" fmla="*/ 404812 h 1412081"/>
                <a:gd name="connsiteX24" fmla="*/ 950118 w 1040606"/>
                <a:gd name="connsiteY24" fmla="*/ 473868 h 1412081"/>
                <a:gd name="connsiteX25" fmla="*/ 840581 w 1040606"/>
                <a:gd name="connsiteY25" fmla="*/ 628650 h 1412081"/>
                <a:gd name="connsiteX26" fmla="*/ 757237 w 1040606"/>
                <a:gd name="connsiteY26" fmla="*/ 747712 h 1412081"/>
                <a:gd name="connsiteX27" fmla="*/ 633412 w 1040606"/>
                <a:gd name="connsiteY27" fmla="*/ 890587 h 1412081"/>
                <a:gd name="connsiteX28" fmla="*/ 519112 w 1040606"/>
                <a:gd name="connsiteY28" fmla="*/ 1009650 h 1412081"/>
                <a:gd name="connsiteX29" fmla="*/ 357187 w 1040606"/>
                <a:gd name="connsiteY29" fmla="*/ 1162050 h 1412081"/>
                <a:gd name="connsiteX30" fmla="*/ 185737 w 1040606"/>
                <a:gd name="connsiteY30" fmla="*/ 1309687 h 1412081"/>
                <a:gd name="connsiteX31" fmla="*/ 80962 w 1040606"/>
                <a:gd name="connsiteY31" fmla="*/ 1397793 h 1412081"/>
                <a:gd name="connsiteX32" fmla="*/ 52387 w 1040606"/>
                <a:gd name="connsiteY32" fmla="*/ 1407318 h 1412081"/>
                <a:gd name="connsiteX33" fmla="*/ 26193 w 1040606"/>
                <a:gd name="connsiteY33" fmla="*/ 1412081 h 1412081"/>
                <a:gd name="connsiteX34" fmla="*/ 9525 w 1040606"/>
                <a:gd name="connsiteY34" fmla="*/ 1412081 h 1412081"/>
                <a:gd name="connsiteX35" fmla="*/ 0 w 1040606"/>
                <a:gd name="connsiteY35" fmla="*/ 1402556 h 1412081"/>
                <a:gd name="connsiteX36" fmla="*/ 0 w 1040606"/>
                <a:gd name="connsiteY36" fmla="*/ 1385887 h 1412081"/>
                <a:gd name="connsiteX37" fmla="*/ 7143 w 1040606"/>
                <a:gd name="connsiteY37" fmla="*/ 1357312 h 1412081"/>
                <a:gd name="connsiteX38" fmla="*/ 47625 w 1040606"/>
                <a:gd name="connsiteY38" fmla="*/ 1312068 h 1412081"/>
                <a:gd name="connsiteX39" fmla="*/ 171450 w 1040606"/>
                <a:gd name="connsiteY39" fmla="*/ 1164431 h 1412081"/>
                <a:gd name="connsiteX40" fmla="*/ 254793 w 1040606"/>
                <a:gd name="connsiteY40" fmla="*/ 1057275 h 1412081"/>
                <a:gd name="connsiteX41" fmla="*/ 361950 w 1040606"/>
                <a:gd name="connsiteY41" fmla="*/ 907256 h 1412081"/>
                <a:gd name="connsiteX42" fmla="*/ 454818 w 1040606"/>
                <a:gd name="connsiteY42" fmla="*/ 766762 h 1412081"/>
                <a:gd name="connsiteX43" fmla="*/ 588168 w 1040606"/>
                <a:gd name="connsiteY43" fmla="*/ 528637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0606" h="1412081">
                  <a:moveTo>
                    <a:pt x="588168" y="528637"/>
                  </a:moveTo>
                  <a:lnTo>
                    <a:pt x="654843" y="404812"/>
                  </a:lnTo>
                  <a:lnTo>
                    <a:pt x="697706" y="297656"/>
                  </a:lnTo>
                  <a:lnTo>
                    <a:pt x="704850" y="266700"/>
                  </a:lnTo>
                  <a:lnTo>
                    <a:pt x="702468" y="254793"/>
                  </a:lnTo>
                  <a:lnTo>
                    <a:pt x="678656" y="211931"/>
                  </a:lnTo>
                  <a:lnTo>
                    <a:pt x="631031" y="126206"/>
                  </a:lnTo>
                  <a:lnTo>
                    <a:pt x="600075" y="71437"/>
                  </a:lnTo>
                  <a:lnTo>
                    <a:pt x="585787" y="42862"/>
                  </a:lnTo>
                  <a:lnTo>
                    <a:pt x="581025" y="21431"/>
                  </a:lnTo>
                  <a:lnTo>
                    <a:pt x="581025" y="11906"/>
                  </a:lnTo>
                  <a:lnTo>
                    <a:pt x="585787" y="2381"/>
                  </a:lnTo>
                  <a:lnTo>
                    <a:pt x="600075" y="0"/>
                  </a:lnTo>
                  <a:lnTo>
                    <a:pt x="633412" y="4762"/>
                  </a:lnTo>
                  <a:lnTo>
                    <a:pt x="676275" y="23812"/>
                  </a:lnTo>
                  <a:lnTo>
                    <a:pt x="714375" y="50006"/>
                  </a:lnTo>
                  <a:lnTo>
                    <a:pt x="812006" y="116681"/>
                  </a:lnTo>
                  <a:lnTo>
                    <a:pt x="902493" y="185737"/>
                  </a:lnTo>
                  <a:lnTo>
                    <a:pt x="1009650" y="276225"/>
                  </a:lnTo>
                  <a:lnTo>
                    <a:pt x="1033462" y="295275"/>
                  </a:lnTo>
                  <a:lnTo>
                    <a:pt x="1040606" y="307181"/>
                  </a:lnTo>
                  <a:lnTo>
                    <a:pt x="1038225" y="323850"/>
                  </a:lnTo>
                  <a:lnTo>
                    <a:pt x="1028700" y="359568"/>
                  </a:lnTo>
                  <a:lnTo>
                    <a:pt x="1002506" y="404812"/>
                  </a:lnTo>
                  <a:lnTo>
                    <a:pt x="950118" y="473868"/>
                  </a:lnTo>
                  <a:lnTo>
                    <a:pt x="840581" y="628650"/>
                  </a:lnTo>
                  <a:lnTo>
                    <a:pt x="757237" y="747712"/>
                  </a:lnTo>
                  <a:lnTo>
                    <a:pt x="633412" y="890587"/>
                  </a:lnTo>
                  <a:lnTo>
                    <a:pt x="519112" y="1009650"/>
                  </a:lnTo>
                  <a:lnTo>
                    <a:pt x="357187" y="1162050"/>
                  </a:lnTo>
                  <a:lnTo>
                    <a:pt x="185737" y="1309687"/>
                  </a:lnTo>
                  <a:lnTo>
                    <a:pt x="80962" y="1397793"/>
                  </a:lnTo>
                  <a:lnTo>
                    <a:pt x="52387" y="1407318"/>
                  </a:lnTo>
                  <a:lnTo>
                    <a:pt x="26193" y="1412081"/>
                  </a:lnTo>
                  <a:lnTo>
                    <a:pt x="9525" y="1412081"/>
                  </a:lnTo>
                  <a:lnTo>
                    <a:pt x="0" y="1402556"/>
                  </a:lnTo>
                  <a:lnTo>
                    <a:pt x="0" y="1385887"/>
                  </a:lnTo>
                  <a:lnTo>
                    <a:pt x="7143" y="1357312"/>
                  </a:lnTo>
                  <a:lnTo>
                    <a:pt x="47625" y="1312068"/>
                  </a:lnTo>
                  <a:lnTo>
                    <a:pt x="171450" y="1164431"/>
                  </a:lnTo>
                  <a:lnTo>
                    <a:pt x="254793" y="1057275"/>
                  </a:lnTo>
                  <a:lnTo>
                    <a:pt x="361950" y="907256"/>
                  </a:lnTo>
                  <a:lnTo>
                    <a:pt x="454818" y="766762"/>
                  </a:lnTo>
                  <a:lnTo>
                    <a:pt x="58816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142">
              <a:extLst>
                <a:ext uri="{FF2B5EF4-FFF2-40B4-BE49-F238E27FC236}">
                  <a16:creationId xmlns:a16="http://schemas.microsoft.com/office/drawing/2014/main" id="{92A77630-433C-4943-A737-1CD6438FB562}"/>
                </a:ext>
              </a:extLst>
            </p:cNvPr>
            <p:cNvSpPr/>
            <p:nvPr/>
          </p:nvSpPr>
          <p:spPr>
            <a:xfrm>
              <a:off x="5237163" y="1800225"/>
              <a:ext cx="1639887" cy="385763"/>
            </a:xfrm>
            <a:custGeom>
              <a:avLst/>
              <a:gdLst>
                <a:gd name="connsiteX0" fmla="*/ 792956 w 1640681"/>
                <a:gd name="connsiteY0" fmla="*/ 169069 h 385763"/>
                <a:gd name="connsiteX1" fmla="*/ 638175 w 1640681"/>
                <a:gd name="connsiteY1" fmla="*/ 188119 h 385763"/>
                <a:gd name="connsiteX2" fmla="*/ 516731 w 1640681"/>
                <a:gd name="connsiteY2" fmla="*/ 197644 h 385763"/>
                <a:gd name="connsiteX3" fmla="*/ 402431 w 1640681"/>
                <a:gd name="connsiteY3" fmla="*/ 202406 h 385763"/>
                <a:gd name="connsiteX4" fmla="*/ 250031 w 1640681"/>
                <a:gd name="connsiteY4" fmla="*/ 202406 h 385763"/>
                <a:gd name="connsiteX5" fmla="*/ 119062 w 1640681"/>
                <a:gd name="connsiteY5" fmla="*/ 192881 h 385763"/>
                <a:gd name="connsiteX6" fmla="*/ 69056 w 1640681"/>
                <a:gd name="connsiteY6" fmla="*/ 192881 h 385763"/>
                <a:gd name="connsiteX7" fmla="*/ 0 w 1640681"/>
                <a:gd name="connsiteY7" fmla="*/ 314325 h 385763"/>
                <a:gd name="connsiteX8" fmla="*/ 111919 w 1640681"/>
                <a:gd name="connsiteY8" fmla="*/ 345281 h 385763"/>
                <a:gd name="connsiteX9" fmla="*/ 190500 w 1640681"/>
                <a:gd name="connsiteY9" fmla="*/ 361950 h 385763"/>
                <a:gd name="connsiteX10" fmla="*/ 264319 w 1640681"/>
                <a:gd name="connsiteY10" fmla="*/ 373856 h 385763"/>
                <a:gd name="connsiteX11" fmla="*/ 335756 w 1640681"/>
                <a:gd name="connsiteY11" fmla="*/ 381000 h 385763"/>
                <a:gd name="connsiteX12" fmla="*/ 390525 w 1640681"/>
                <a:gd name="connsiteY12" fmla="*/ 385763 h 385763"/>
                <a:gd name="connsiteX13" fmla="*/ 476250 w 1640681"/>
                <a:gd name="connsiteY13" fmla="*/ 383381 h 385763"/>
                <a:gd name="connsiteX14" fmla="*/ 590550 w 1640681"/>
                <a:gd name="connsiteY14" fmla="*/ 373856 h 385763"/>
                <a:gd name="connsiteX15" fmla="*/ 781050 w 1640681"/>
                <a:gd name="connsiteY15" fmla="*/ 352425 h 385763"/>
                <a:gd name="connsiteX16" fmla="*/ 995362 w 1640681"/>
                <a:gd name="connsiteY16" fmla="*/ 323850 h 385763"/>
                <a:gd name="connsiteX17" fmla="*/ 1200150 w 1640681"/>
                <a:gd name="connsiteY17" fmla="*/ 292894 h 385763"/>
                <a:gd name="connsiteX18" fmla="*/ 1362075 w 1640681"/>
                <a:gd name="connsiteY18" fmla="*/ 266700 h 385763"/>
                <a:gd name="connsiteX19" fmla="*/ 1485900 w 1640681"/>
                <a:gd name="connsiteY19" fmla="*/ 245269 h 385763"/>
                <a:gd name="connsiteX20" fmla="*/ 1519237 w 1640681"/>
                <a:gd name="connsiteY20" fmla="*/ 235744 h 385763"/>
                <a:gd name="connsiteX21" fmla="*/ 1571625 w 1640681"/>
                <a:gd name="connsiteY21" fmla="*/ 211931 h 385763"/>
                <a:gd name="connsiteX22" fmla="*/ 1602581 w 1640681"/>
                <a:gd name="connsiteY22" fmla="*/ 192881 h 385763"/>
                <a:gd name="connsiteX23" fmla="*/ 1626394 w 1640681"/>
                <a:gd name="connsiteY23" fmla="*/ 171450 h 385763"/>
                <a:gd name="connsiteX24" fmla="*/ 1638300 w 1640681"/>
                <a:gd name="connsiteY24" fmla="*/ 154781 h 385763"/>
                <a:gd name="connsiteX25" fmla="*/ 1640681 w 1640681"/>
                <a:gd name="connsiteY25" fmla="*/ 133350 h 385763"/>
                <a:gd name="connsiteX26" fmla="*/ 1635919 w 1640681"/>
                <a:gd name="connsiteY26" fmla="*/ 119063 h 385763"/>
                <a:gd name="connsiteX27" fmla="*/ 1621631 w 1640681"/>
                <a:gd name="connsiteY27" fmla="*/ 104775 h 385763"/>
                <a:gd name="connsiteX28" fmla="*/ 1578769 w 1640681"/>
                <a:gd name="connsiteY28" fmla="*/ 78581 h 385763"/>
                <a:gd name="connsiteX29" fmla="*/ 1502569 w 1640681"/>
                <a:gd name="connsiteY29" fmla="*/ 35719 h 385763"/>
                <a:gd name="connsiteX30" fmla="*/ 1445419 w 1640681"/>
                <a:gd name="connsiteY30" fmla="*/ 11906 h 385763"/>
                <a:gd name="connsiteX31" fmla="*/ 1402556 w 1640681"/>
                <a:gd name="connsiteY31" fmla="*/ 0 h 385763"/>
                <a:gd name="connsiteX32" fmla="*/ 1364456 w 1640681"/>
                <a:gd name="connsiteY32" fmla="*/ 7144 h 385763"/>
                <a:gd name="connsiteX33" fmla="*/ 1312069 w 1640681"/>
                <a:gd name="connsiteY33" fmla="*/ 26194 h 385763"/>
                <a:gd name="connsiteX34" fmla="*/ 1257300 w 1640681"/>
                <a:gd name="connsiteY34" fmla="*/ 54769 h 385763"/>
                <a:gd name="connsiteX35" fmla="*/ 1207294 w 1640681"/>
                <a:gd name="connsiteY35" fmla="*/ 85725 h 385763"/>
                <a:gd name="connsiteX36" fmla="*/ 1169194 w 1640681"/>
                <a:gd name="connsiteY36" fmla="*/ 97631 h 385763"/>
                <a:gd name="connsiteX37" fmla="*/ 971550 w 1640681"/>
                <a:gd name="connsiteY37" fmla="*/ 140494 h 385763"/>
                <a:gd name="connsiteX38" fmla="*/ 792956 w 1640681"/>
                <a:gd name="connsiteY38" fmla="*/ 16906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0681" h="385763">
                  <a:moveTo>
                    <a:pt x="792956" y="169069"/>
                  </a:moveTo>
                  <a:lnTo>
                    <a:pt x="638175" y="188119"/>
                  </a:lnTo>
                  <a:lnTo>
                    <a:pt x="516731" y="197644"/>
                  </a:lnTo>
                  <a:lnTo>
                    <a:pt x="402431" y="202406"/>
                  </a:lnTo>
                  <a:lnTo>
                    <a:pt x="250031" y="202406"/>
                  </a:lnTo>
                  <a:lnTo>
                    <a:pt x="119062" y="192881"/>
                  </a:lnTo>
                  <a:lnTo>
                    <a:pt x="69056" y="192881"/>
                  </a:lnTo>
                  <a:lnTo>
                    <a:pt x="0" y="314325"/>
                  </a:lnTo>
                  <a:lnTo>
                    <a:pt x="111919" y="345281"/>
                  </a:lnTo>
                  <a:lnTo>
                    <a:pt x="190500" y="361950"/>
                  </a:lnTo>
                  <a:lnTo>
                    <a:pt x="264319" y="373856"/>
                  </a:lnTo>
                  <a:lnTo>
                    <a:pt x="335756" y="381000"/>
                  </a:lnTo>
                  <a:lnTo>
                    <a:pt x="390525" y="385763"/>
                  </a:lnTo>
                  <a:lnTo>
                    <a:pt x="476250" y="383381"/>
                  </a:lnTo>
                  <a:lnTo>
                    <a:pt x="590550" y="373856"/>
                  </a:lnTo>
                  <a:lnTo>
                    <a:pt x="781050" y="352425"/>
                  </a:lnTo>
                  <a:lnTo>
                    <a:pt x="995362" y="323850"/>
                  </a:lnTo>
                  <a:lnTo>
                    <a:pt x="1200150" y="292894"/>
                  </a:lnTo>
                  <a:lnTo>
                    <a:pt x="1362075" y="266700"/>
                  </a:lnTo>
                  <a:lnTo>
                    <a:pt x="1485900" y="245269"/>
                  </a:lnTo>
                  <a:lnTo>
                    <a:pt x="1519237" y="235744"/>
                  </a:lnTo>
                  <a:lnTo>
                    <a:pt x="1571625" y="211931"/>
                  </a:lnTo>
                  <a:lnTo>
                    <a:pt x="1602581" y="192881"/>
                  </a:lnTo>
                  <a:lnTo>
                    <a:pt x="1626394" y="171450"/>
                  </a:lnTo>
                  <a:lnTo>
                    <a:pt x="1638300" y="154781"/>
                  </a:lnTo>
                  <a:lnTo>
                    <a:pt x="1640681" y="133350"/>
                  </a:lnTo>
                  <a:lnTo>
                    <a:pt x="1635919" y="119063"/>
                  </a:lnTo>
                  <a:lnTo>
                    <a:pt x="1621631" y="104775"/>
                  </a:lnTo>
                  <a:lnTo>
                    <a:pt x="1578769" y="78581"/>
                  </a:lnTo>
                  <a:lnTo>
                    <a:pt x="1502569" y="35719"/>
                  </a:lnTo>
                  <a:lnTo>
                    <a:pt x="1445419" y="11906"/>
                  </a:lnTo>
                  <a:lnTo>
                    <a:pt x="1402556" y="0"/>
                  </a:lnTo>
                  <a:lnTo>
                    <a:pt x="1364456" y="7144"/>
                  </a:lnTo>
                  <a:lnTo>
                    <a:pt x="1312069" y="26194"/>
                  </a:lnTo>
                  <a:lnTo>
                    <a:pt x="1257300" y="54769"/>
                  </a:lnTo>
                  <a:lnTo>
                    <a:pt x="1207294" y="85725"/>
                  </a:lnTo>
                  <a:lnTo>
                    <a:pt x="1169194" y="97631"/>
                  </a:lnTo>
                  <a:lnTo>
                    <a:pt x="971550" y="140494"/>
                  </a:lnTo>
                  <a:lnTo>
                    <a:pt x="7929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143">
              <a:extLst>
                <a:ext uri="{FF2B5EF4-FFF2-40B4-BE49-F238E27FC236}">
                  <a16:creationId xmlns:a16="http://schemas.microsoft.com/office/drawing/2014/main" id="{C371F42F-BD56-4EDD-9089-C6FD5BC68D6A}"/>
                </a:ext>
              </a:extLst>
            </p:cNvPr>
            <p:cNvSpPr/>
            <p:nvPr/>
          </p:nvSpPr>
          <p:spPr>
            <a:xfrm>
              <a:off x="5211763" y="2579688"/>
              <a:ext cx="1511300" cy="361950"/>
            </a:xfrm>
            <a:custGeom>
              <a:avLst/>
              <a:gdLst>
                <a:gd name="connsiteX0" fmla="*/ 681038 w 1509713"/>
                <a:gd name="connsiteY0" fmla="*/ 145256 h 361950"/>
                <a:gd name="connsiteX1" fmla="*/ 909638 w 1509713"/>
                <a:gd name="connsiteY1" fmla="*/ 109537 h 361950"/>
                <a:gd name="connsiteX2" fmla="*/ 1119188 w 1509713"/>
                <a:gd name="connsiteY2" fmla="*/ 69056 h 361950"/>
                <a:gd name="connsiteX3" fmla="*/ 1235869 w 1509713"/>
                <a:gd name="connsiteY3" fmla="*/ 35719 h 361950"/>
                <a:gd name="connsiteX4" fmla="*/ 1269207 w 1509713"/>
                <a:gd name="connsiteY4" fmla="*/ 21431 h 361950"/>
                <a:gd name="connsiteX5" fmla="*/ 1295400 w 1509713"/>
                <a:gd name="connsiteY5" fmla="*/ 4762 h 361950"/>
                <a:gd name="connsiteX6" fmla="*/ 1321594 w 1509713"/>
                <a:gd name="connsiteY6" fmla="*/ 0 h 361950"/>
                <a:gd name="connsiteX7" fmla="*/ 1390650 w 1509713"/>
                <a:gd name="connsiteY7" fmla="*/ 9525 h 361950"/>
                <a:gd name="connsiteX8" fmla="*/ 1440657 w 1509713"/>
                <a:gd name="connsiteY8" fmla="*/ 28575 h 361950"/>
                <a:gd name="connsiteX9" fmla="*/ 1466850 w 1509713"/>
                <a:gd name="connsiteY9" fmla="*/ 40481 h 361950"/>
                <a:gd name="connsiteX10" fmla="*/ 1488282 w 1509713"/>
                <a:gd name="connsiteY10" fmla="*/ 54769 h 361950"/>
                <a:gd name="connsiteX11" fmla="*/ 1502569 w 1509713"/>
                <a:gd name="connsiteY11" fmla="*/ 76200 h 361950"/>
                <a:gd name="connsiteX12" fmla="*/ 1509713 w 1509713"/>
                <a:gd name="connsiteY12" fmla="*/ 97631 h 361950"/>
                <a:gd name="connsiteX13" fmla="*/ 1509713 w 1509713"/>
                <a:gd name="connsiteY13" fmla="*/ 119062 h 361950"/>
                <a:gd name="connsiteX14" fmla="*/ 1502569 w 1509713"/>
                <a:gd name="connsiteY14" fmla="*/ 145256 h 361950"/>
                <a:gd name="connsiteX15" fmla="*/ 1483519 w 1509713"/>
                <a:gd name="connsiteY15" fmla="*/ 173831 h 361950"/>
                <a:gd name="connsiteX16" fmla="*/ 1452563 w 1509713"/>
                <a:gd name="connsiteY16" fmla="*/ 202406 h 361950"/>
                <a:gd name="connsiteX17" fmla="*/ 1402557 w 1509713"/>
                <a:gd name="connsiteY17" fmla="*/ 223837 h 361950"/>
                <a:gd name="connsiteX18" fmla="*/ 1359694 w 1509713"/>
                <a:gd name="connsiteY18" fmla="*/ 238125 h 361950"/>
                <a:gd name="connsiteX19" fmla="*/ 1214438 w 1509713"/>
                <a:gd name="connsiteY19" fmla="*/ 261937 h 361950"/>
                <a:gd name="connsiteX20" fmla="*/ 812007 w 1509713"/>
                <a:gd name="connsiteY20" fmla="*/ 314325 h 361950"/>
                <a:gd name="connsiteX21" fmla="*/ 521494 w 1509713"/>
                <a:gd name="connsiteY21" fmla="*/ 347662 h 361950"/>
                <a:gd name="connsiteX22" fmla="*/ 330994 w 1509713"/>
                <a:gd name="connsiteY22" fmla="*/ 361950 h 361950"/>
                <a:gd name="connsiteX23" fmla="*/ 292894 w 1509713"/>
                <a:gd name="connsiteY23" fmla="*/ 354806 h 361950"/>
                <a:gd name="connsiteX24" fmla="*/ 216694 w 1509713"/>
                <a:gd name="connsiteY24" fmla="*/ 328612 h 361950"/>
                <a:gd name="connsiteX25" fmla="*/ 154782 w 1509713"/>
                <a:gd name="connsiteY25" fmla="*/ 297656 h 361950"/>
                <a:gd name="connsiteX26" fmla="*/ 109538 w 1509713"/>
                <a:gd name="connsiteY26" fmla="*/ 264319 h 361950"/>
                <a:gd name="connsiteX27" fmla="*/ 69057 w 1509713"/>
                <a:gd name="connsiteY27" fmla="*/ 226219 h 361950"/>
                <a:gd name="connsiteX28" fmla="*/ 30957 w 1509713"/>
                <a:gd name="connsiteY28" fmla="*/ 183356 h 361950"/>
                <a:gd name="connsiteX29" fmla="*/ 9525 w 1509713"/>
                <a:gd name="connsiteY29" fmla="*/ 150019 h 361950"/>
                <a:gd name="connsiteX30" fmla="*/ 0 w 1509713"/>
                <a:gd name="connsiteY30" fmla="*/ 121444 h 361950"/>
                <a:gd name="connsiteX31" fmla="*/ 0 w 1509713"/>
                <a:gd name="connsiteY31" fmla="*/ 97631 h 361950"/>
                <a:gd name="connsiteX32" fmla="*/ 7144 w 1509713"/>
                <a:gd name="connsiteY32" fmla="*/ 90487 h 361950"/>
                <a:gd name="connsiteX33" fmla="*/ 19050 w 1509713"/>
                <a:gd name="connsiteY33" fmla="*/ 92869 h 361950"/>
                <a:gd name="connsiteX34" fmla="*/ 42863 w 1509713"/>
                <a:gd name="connsiteY34" fmla="*/ 109537 h 361950"/>
                <a:gd name="connsiteX35" fmla="*/ 76200 w 1509713"/>
                <a:gd name="connsiteY35" fmla="*/ 133350 h 361950"/>
                <a:gd name="connsiteX36" fmla="*/ 119063 w 1509713"/>
                <a:gd name="connsiteY36" fmla="*/ 154781 h 361950"/>
                <a:gd name="connsiteX37" fmla="*/ 161925 w 1509713"/>
                <a:gd name="connsiteY37" fmla="*/ 171450 h 361950"/>
                <a:gd name="connsiteX38" fmla="*/ 223838 w 1509713"/>
                <a:gd name="connsiteY38" fmla="*/ 188119 h 361950"/>
                <a:gd name="connsiteX39" fmla="*/ 276225 w 1509713"/>
                <a:gd name="connsiteY39" fmla="*/ 192881 h 361950"/>
                <a:gd name="connsiteX40" fmla="*/ 328613 w 1509713"/>
                <a:gd name="connsiteY40" fmla="*/ 192881 h 361950"/>
                <a:gd name="connsiteX41" fmla="*/ 402432 w 1509713"/>
                <a:gd name="connsiteY41" fmla="*/ 185737 h 361950"/>
                <a:gd name="connsiteX42" fmla="*/ 545307 w 1509713"/>
                <a:gd name="connsiteY42" fmla="*/ 166687 h 361950"/>
                <a:gd name="connsiteX43" fmla="*/ 681038 w 1509713"/>
                <a:gd name="connsiteY43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09713" h="361950">
                  <a:moveTo>
                    <a:pt x="681038" y="145256"/>
                  </a:moveTo>
                  <a:lnTo>
                    <a:pt x="909638" y="109537"/>
                  </a:lnTo>
                  <a:lnTo>
                    <a:pt x="1119188" y="69056"/>
                  </a:lnTo>
                  <a:lnTo>
                    <a:pt x="1235869" y="35719"/>
                  </a:lnTo>
                  <a:lnTo>
                    <a:pt x="1269207" y="21431"/>
                  </a:lnTo>
                  <a:lnTo>
                    <a:pt x="1295400" y="4762"/>
                  </a:lnTo>
                  <a:lnTo>
                    <a:pt x="1321594" y="0"/>
                  </a:lnTo>
                  <a:lnTo>
                    <a:pt x="1390650" y="9525"/>
                  </a:lnTo>
                  <a:lnTo>
                    <a:pt x="1440657" y="28575"/>
                  </a:lnTo>
                  <a:lnTo>
                    <a:pt x="1466850" y="40481"/>
                  </a:lnTo>
                  <a:lnTo>
                    <a:pt x="1488282" y="54769"/>
                  </a:lnTo>
                  <a:lnTo>
                    <a:pt x="1502569" y="76200"/>
                  </a:lnTo>
                  <a:lnTo>
                    <a:pt x="1509713" y="97631"/>
                  </a:lnTo>
                  <a:lnTo>
                    <a:pt x="1509713" y="119062"/>
                  </a:lnTo>
                  <a:lnTo>
                    <a:pt x="1502569" y="145256"/>
                  </a:lnTo>
                  <a:lnTo>
                    <a:pt x="1483519" y="173831"/>
                  </a:lnTo>
                  <a:lnTo>
                    <a:pt x="1452563" y="202406"/>
                  </a:lnTo>
                  <a:lnTo>
                    <a:pt x="1402557" y="223837"/>
                  </a:lnTo>
                  <a:lnTo>
                    <a:pt x="1359694" y="238125"/>
                  </a:lnTo>
                  <a:lnTo>
                    <a:pt x="1214438" y="261937"/>
                  </a:lnTo>
                  <a:lnTo>
                    <a:pt x="812007" y="314325"/>
                  </a:lnTo>
                  <a:lnTo>
                    <a:pt x="521494" y="347662"/>
                  </a:lnTo>
                  <a:lnTo>
                    <a:pt x="330994" y="361950"/>
                  </a:lnTo>
                  <a:lnTo>
                    <a:pt x="292894" y="354806"/>
                  </a:lnTo>
                  <a:lnTo>
                    <a:pt x="216694" y="328612"/>
                  </a:lnTo>
                  <a:lnTo>
                    <a:pt x="154782" y="297656"/>
                  </a:lnTo>
                  <a:lnTo>
                    <a:pt x="109538" y="264319"/>
                  </a:lnTo>
                  <a:lnTo>
                    <a:pt x="69057" y="226219"/>
                  </a:lnTo>
                  <a:lnTo>
                    <a:pt x="30957" y="183356"/>
                  </a:lnTo>
                  <a:lnTo>
                    <a:pt x="9525" y="150019"/>
                  </a:lnTo>
                  <a:lnTo>
                    <a:pt x="0" y="121444"/>
                  </a:lnTo>
                  <a:lnTo>
                    <a:pt x="0" y="97631"/>
                  </a:lnTo>
                  <a:lnTo>
                    <a:pt x="7144" y="90487"/>
                  </a:lnTo>
                  <a:lnTo>
                    <a:pt x="19050" y="92869"/>
                  </a:lnTo>
                  <a:lnTo>
                    <a:pt x="42863" y="109537"/>
                  </a:lnTo>
                  <a:lnTo>
                    <a:pt x="76200" y="133350"/>
                  </a:lnTo>
                  <a:lnTo>
                    <a:pt x="119063" y="154781"/>
                  </a:lnTo>
                  <a:lnTo>
                    <a:pt x="161925" y="171450"/>
                  </a:lnTo>
                  <a:lnTo>
                    <a:pt x="223838" y="188119"/>
                  </a:lnTo>
                  <a:lnTo>
                    <a:pt x="276225" y="192881"/>
                  </a:lnTo>
                  <a:lnTo>
                    <a:pt x="328613" y="192881"/>
                  </a:lnTo>
                  <a:lnTo>
                    <a:pt x="402432" y="185737"/>
                  </a:lnTo>
                  <a:lnTo>
                    <a:pt x="545307" y="166687"/>
                  </a:lnTo>
                  <a:lnTo>
                    <a:pt x="681038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144">
              <a:extLst>
                <a:ext uri="{FF2B5EF4-FFF2-40B4-BE49-F238E27FC236}">
                  <a16:creationId xmlns:a16="http://schemas.microsoft.com/office/drawing/2014/main" id="{D341C58E-C94C-4E17-A11D-3ABA6A34FEF0}"/>
                </a:ext>
              </a:extLst>
            </p:cNvPr>
            <p:cNvSpPr/>
            <p:nvPr/>
          </p:nvSpPr>
          <p:spPr>
            <a:xfrm>
              <a:off x="3846513" y="3386138"/>
              <a:ext cx="320675" cy="1774825"/>
            </a:xfrm>
            <a:custGeom>
              <a:avLst/>
              <a:gdLst>
                <a:gd name="connsiteX0" fmla="*/ 90487 w 321469"/>
                <a:gd name="connsiteY0" fmla="*/ 795337 h 1774031"/>
                <a:gd name="connsiteX1" fmla="*/ 95250 w 321469"/>
                <a:gd name="connsiteY1" fmla="*/ 509587 h 1774031"/>
                <a:gd name="connsiteX2" fmla="*/ 95250 w 321469"/>
                <a:gd name="connsiteY2" fmla="*/ 283368 h 1774031"/>
                <a:gd name="connsiteX3" fmla="*/ 95250 w 321469"/>
                <a:gd name="connsiteY3" fmla="*/ 252412 h 1774031"/>
                <a:gd name="connsiteX4" fmla="*/ 90487 w 321469"/>
                <a:gd name="connsiteY4" fmla="*/ 223837 h 1774031"/>
                <a:gd name="connsiteX5" fmla="*/ 80962 w 321469"/>
                <a:gd name="connsiteY5" fmla="*/ 192881 h 1774031"/>
                <a:gd name="connsiteX6" fmla="*/ 69056 w 321469"/>
                <a:gd name="connsiteY6" fmla="*/ 161925 h 1774031"/>
                <a:gd name="connsiteX7" fmla="*/ 47625 w 321469"/>
                <a:gd name="connsiteY7" fmla="*/ 126206 h 1774031"/>
                <a:gd name="connsiteX8" fmla="*/ 26194 w 321469"/>
                <a:gd name="connsiteY8" fmla="*/ 92868 h 1774031"/>
                <a:gd name="connsiteX9" fmla="*/ 9525 w 321469"/>
                <a:gd name="connsiteY9" fmla="*/ 71437 h 1774031"/>
                <a:gd name="connsiteX10" fmla="*/ 0 w 321469"/>
                <a:gd name="connsiteY10" fmla="*/ 47625 h 1774031"/>
                <a:gd name="connsiteX11" fmla="*/ 2381 w 321469"/>
                <a:gd name="connsiteY11" fmla="*/ 26193 h 1774031"/>
                <a:gd name="connsiteX12" fmla="*/ 4762 w 321469"/>
                <a:gd name="connsiteY12" fmla="*/ 16668 h 1774031"/>
                <a:gd name="connsiteX13" fmla="*/ 14287 w 321469"/>
                <a:gd name="connsiteY13" fmla="*/ 9525 h 1774031"/>
                <a:gd name="connsiteX14" fmla="*/ 26194 w 321469"/>
                <a:gd name="connsiteY14" fmla="*/ 4762 h 1774031"/>
                <a:gd name="connsiteX15" fmla="*/ 50006 w 321469"/>
                <a:gd name="connsiteY15" fmla="*/ 0 h 1774031"/>
                <a:gd name="connsiteX16" fmla="*/ 66675 w 321469"/>
                <a:gd name="connsiteY16" fmla="*/ 0 h 1774031"/>
                <a:gd name="connsiteX17" fmla="*/ 107156 w 321469"/>
                <a:gd name="connsiteY17" fmla="*/ 9525 h 1774031"/>
                <a:gd name="connsiteX18" fmla="*/ 147637 w 321469"/>
                <a:gd name="connsiteY18" fmla="*/ 26193 h 1774031"/>
                <a:gd name="connsiteX19" fmla="*/ 214312 w 321469"/>
                <a:gd name="connsiteY19" fmla="*/ 59531 h 1774031"/>
                <a:gd name="connsiteX20" fmla="*/ 302419 w 321469"/>
                <a:gd name="connsiteY20" fmla="*/ 111918 h 1774031"/>
                <a:gd name="connsiteX21" fmla="*/ 319087 w 321469"/>
                <a:gd name="connsiteY21" fmla="*/ 266700 h 1774031"/>
                <a:gd name="connsiteX22" fmla="*/ 319087 w 321469"/>
                <a:gd name="connsiteY22" fmla="*/ 588168 h 1774031"/>
                <a:gd name="connsiteX23" fmla="*/ 319087 w 321469"/>
                <a:gd name="connsiteY23" fmla="*/ 1012031 h 1774031"/>
                <a:gd name="connsiteX24" fmla="*/ 321469 w 321469"/>
                <a:gd name="connsiteY24" fmla="*/ 1504950 h 1774031"/>
                <a:gd name="connsiteX25" fmla="*/ 316706 w 321469"/>
                <a:gd name="connsiteY25" fmla="*/ 1654968 h 1774031"/>
                <a:gd name="connsiteX26" fmla="*/ 295275 w 321469"/>
                <a:gd name="connsiteY26" fmla="*/ 1695450 h 1774031"/>
                <a:gd name="connsiteX27" fmla="*/ 261937 w 321469"/>
                <a:gd name="connsiteY27" fmla="*/ 1731168 h 1774031"/>
                <a:gd name="connsiteX28" fmla="*/ 223837 w 321469"/>
                <a:gd name="connsiteY28" fmla="*/ 1754981 h 1774031"/>
                <a:gd name="connsiteX29" fmla="*/ 178594 w 321469"/>
                <a:gd name="connsiteY29" fmla="*/ 1774031 h 1774031"/>
                <a:gd name="connsiteX30" fmla="*/ 154781 w 321469"/>
                <a:gd name="connsiteY30" fmla="*/ 1774031 h 1774031"/>
                <a:gd name="connsiteX31" fmla="*/ 133350 w 321469"/>
                <a:gd name="connsiteY31" fmla="*/ 1764506 h 1774031"/>
                <a:gd name="connsiteX32" fmla="*/ 119062 w 321469"/>
                <a:gd name="connsiteY32" fmla="*/ 1752600 h 1774031"/>
                <a:gd name="connsiteX33" fmla="*/ 104775 w 321469"/>
                <a:gd name="connsiteY33" fmla="*/ 1728787 h 1774031"/>
                <a:gd name="connsiteX34" fmla="*/ 92869 w 321469"/>
                <a:gd name="connsiteY34" fmla="*/ 1700212 h 1774031"/>
                <a:gd name="connsiteX35" fmla="*/ 80962 w 321469"/>
                <a:gd name="connsiteY35" fmla="*/ 1633537 h 1774031"/>
                <a:gd name="connsiteX36" fmla="*/ 73819 w 321469"/>
                <a:gd name="connsiteY36" fmla="*/ 1564481 h 1774031"/>
                <a:gd name="connsiteX37" fmla="*/ 73819 w 321469"/>
                <a:gd name="connsiteY37" fmla="*/ 1464468 h 1774031"/>
                <a:gd name="connsiteX38" fmla="*/ 80962 w 321469"/>
                <a:gd name="connsiteY38" fmla="*/ 1300162 h 1774031"/>
                <a:gd name="connsiteX39" fmla="*/ 90487 w 321469"/>
                <a:gd name="connsiteY39" fmla="*/ 795337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1469" h="1774031">
                  <a:moveTo>
                    <a:pt x="90487" y="795337"/>
                  </a:moveTo>
                  <a:cubicBezTo>
                    <a:pt x="92075" y="700087"/>
                    <a:pt x="93662" y="604837"/>
                    <a:pt x="95250" y="509587"/>
                  </a:cubicBezTo>
                  <a:lnTo>
                    <a:pt x="95250" y="283368"/>
                  </a:lnTo>
                  <a:lnTo>
                    <a:pt x="95250" y="252412"/>
                  </a:lnTo>
                  <a:lnTo>
                    <a:pt x="90487" y="223837"/>
                  </a:lnTo>
                  <a:lnTo>
                    <a:pt x="80962" y="192881"/>
                  </a:lnTo>
                  <a:lnTo>
                    <a:pt x="69056" y="161925"/>
                  </a:lnTo>
                  <a:lnTo>
                    <a:pt x="47625" y="126206"/>
                  </a:lnTo>
                  <a:lnTo>
                    <a:pt x="26194" y="92868"/>
                  </a:lnTo>
                  <a:lnTo>
                    <a:pt x="9525" y="71437"/>
                  </a:lnTo>
                  <a:lnTo>
                    <a:pt x="0" y="47625"/>
                  </a:lnTo>
                  <a:lnTo>
                    <a:pt x="2381" y="26193"/>
                  </a:lnTo>
                  <a:lnTo>
                    <a:pt x="4762" y="16668"/>
                  </a:lnTo>
                  <a:lnTo>
                    <a:pt x="14287" y="9525"/>
                  </a:lnTo>
                  <a:lnTo>
                    <a:pt x="26194" y="4762"/>
                  </a:lnTo>
                  <a:lnTo>
                    <a:pt x="50006" y="0"/>
                  </a:lnTo>
                  <a:lnTo>
                    <a:pt x="66675" y="0"/>
                  </a:lnTo>
                  <a:lnTo>
                    <a:pt x="107156" y="9525"/>
                  </a:lnTo>
                  <a:lnTo>
                    <a:pt x="147637" y="26193"/>
                  </a:lnTo>
                  <a:lnTo>
                    <a:pt x="214312" y="59531"/>
                  </a:lnTo>
                  <a:lnTo>
                    <a:pt x="302419" y="111918"/>
                  </a:lnTo>
                  <a:lnTo>
                    <a:pt x="319087" y="266700"/>
                  </a:lnTo>
                  <a:lnTo>
                    <a:pt x="319087" y="588168"/>
                  </a:lnTo>
                  <a:lnTo>
                    <a:pt x="319087" y="1012031"/>
                  </a:lnTo>
                  <a:lnTo>
                    <a:pt x="321469" y="1504950"/>
                  </a:lnTo>
                  <a:lnTo>
                    <a:pt x="316706" y="1654968"/>
                  </a:lnTo>
                  <a:lnTo>
                    <a:pt x="295275" y="1695450"/>
                  </a:lnTo>
                  <a:lnTo>
                    <a:pt x="261937" y="1731168"/>
                  </a:lnTo>
                  <a:lnTo>
                    <a:pt x="223837" y="1754981"/>
                  </a:lnTo>
                  <a:lnTo>
                    <a:pt x="178594" y="1774031"/>
                  </a:lnTo>
                  <a:lnTo>
                    <a:pt x="154781" y="1774031"/>
                  </a:lnTo>
                  <a:lnTo>
                    <a:pt x="133350" y="1764506"/>
                  </a:lnTo>
                  <a:lnTo>
                    <a:pt x="119062" y="1752600"/>
                  </a:lnTo>
                  <a:lnTo>
                    <a:pt x="104775" y="1728787"/>
                  </a:lnTo>
                  <a:lnTo>
                    <a:pt x="92869" y="1700212"/>
                  </a:lnTo>
                  <a:lnTo>
                    <a:pt x="80962" y="1633537"/>
                  </a:lnTo>
                  <a:lnTo>
                    <a:pt x="73819" y="1564481"/>
                  </a:lnTo>
                  <a:lnTo>
                    <a:pt x="73819" y="1464468"/>
                  </a:lnTo>
                  <a:lnTo>
                    <a:pt x="80962" y="1300162"/>
                  </a:lnTo>
                  <a:lnTo>
                    <a:pt x="90487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145">
              <a:extLst>
                <a:ext uri="{FF2B5EF4-FFF2-40B4-BE49-F238E27FC236}">
                  <a16:creationId xmlns:a16="http://schemas.microsoft.com/office/drawing/2014/main" id="{E972B8B0-D977-40FF-99FD-B5F8AC1B312A}"/>
                </a:ext>
              </a:extLst>
            </p:cNvPr>
            <p:cNvSpPr/>
            <p:nvPr/>
          </p:nvSpPr>
          <p:spPr>
            <a:xfrm>
              <a:off x="4068763" y="3287713"/>
              <a:ext cx="2035175" cy="1765300"/>
            </a:xfrm>
            <a:custGeom>
              <a:avLst/>
              <a:gdLst>
                <a:gd name="connsiteX0" fmla="*/ 628650 w 2033588"/>
                <a:gd name="connsiteY0" fmla="*/ 147638 h 1764507"/>
                <a:gd name="connsiteX1" fmla="*/ 421482 w 2033588"/>
                <a:gd name="connsiteY1" fmla="*/ 169069 h 1764507"/>
                <a:gd name="connsiteX2" fmla="*/ 226219 w 2033588"/>
                <a:gd name="connsiteY2" fmla="*/ 190500 h 1764507"/>
                <a:gd name="connsiteX3" fmla="*/ 0 w 2033588"/>
                <a:gd name="connsiteY3" fmla="*/ 216694 h 1764507"/>
                <a:gd name="connsiteX4" fmla="*/ 16669 w 2033588"/>
                <a:gd name="connsiteY4" fmla="*/ 395288 h 1764507"/>
                <a:gd name="connsiteX5" fmla="*/ 209550 w 2033588"/>
                <a:gd name="connsiteY5" fmla="*/ 366713 h 1764507"/>
                <a:gd name="connsiteX6" fmla="*/ 364332 w 2033588"/>
                <a:gd name="connsiteY6" fmla="*/ 345282 h 1764507"/>
                <a:gd name="connsiteX7" fmla="*/ 545307 w 2033588"/>
                <a:gd name="connsiteY7" fmla="*/ 321469 h 1764507"/>
                <a:gd name="connsiteX8" fmla="*/ 742950 w 2033588"/>
                <a:gd name="connsiteY8" fmla="*/ 297657 h 1764507"/>
                <a:gd name="connsiteX9" fmla="*/ 931069 w 2033588"/>
                <a:gd name="connsiteY9" fmla="*/ 278607 h 1764507"/>
                <a:gd name="connsiteX10" fmla="*/ 1119188 w 2033588"/>
                <a:gd name="connsiteY10" fmla="*/ 261938 h 1764507"/>
                <a:gd name="connsiteX11" fmla="*/ 1314450 w 2033588"/>
                <a:gd name="connsiteY11" fmla="*/ 247650 h 1764507"/>
                <a:gd name="connsiteX12" fmla="*/ 1457325 w 2033588"/>
                <a:gd name="connsiteY12" fmla="*/ 238125 h 1764507"/>
                <a:gd name="connsiteX13" fmla="*/ 1604963 w 2033588"/>
                <a:gd name="connsiteY13" fmla="*/ 230982 h 1764507"/>
                <a:gd name="connsiteX14" fmla="*/ 1638300 w 2033588"/>
                <a:gd name="connsiteY14" fmla="*/ 233363 h 1764507"/>
                <a:gd name="connsiteX15" fmla="*/ 1652588 w 2033588"/>
                <a:gd name="connsiteY15" fmla="*/ 238125 h 1764507"/>
                <a:gd name="connsiteX16" fmla="*/ 1662113 w 2033588"/>
                <a:gd name="connsiteY16" fmla="*/ 242888 h 1764507"/>
                <a:gd name="connsiteX17" fmla="*/ 1671638 w 2033588"/>
                <a:gd name="connsiteY17" fmla="*/ 252413 h 1764507"/>
                <a:gd name="connsiteX18" fmla="*/ 1676400 w 2033588"/>
                <a:gd name="connsiteY18" fmla="*/ 266700 h 1764507"/>
                <a:gd name="connsiteX19" fmla="*/ 1681163 w 2033588"/>
                <a:gd name="connsiteY19" fmla="*/ 316707 h 1764507"/>
                <a:gd name="connsiteX20" fmla="*/ 1681163 w 2033588"/>
                <a:gd name="connsiteY20" fmla="*/ 502444 h 1764507"/>
                <a:gd name="connsiteX21" fmla="*/ 1681163 w 2033588"/>
                <a:gd name="connsiteY21" fmla="*/ 973932 h 1764507"/>
                <a:gd name="connsiteX22" fmla="*/ 1681163 w 2033588"/>
                <a:gd name="connsiteY22" fmla="*/ 1119188 h 1764507"/>
                <a:gd name="connsiteX23" fmla="*/ 1654969 w 2033588"/>
                <a:gd name="connsiteY23" fmla="*/ 1476375 h 1764507"/>
                <a:gd name="connsiteX24" fmla="*/ 1659732 w 2033588"/>
                <a:gd name="connsiteY24" fmla="*/ 1600200 h 1764507"/>
                <a:gd name="connsiteX25" fmla="*/ 1662113 w 2033588"/>
                <a:gd name="connsiteY25" fmla="*/ 1626394 h 1764507"/>
                <a:gd name="connsiteX26" fmla="*/ 1671638 w 2033588"/>
                <a:gd name="connsiteY26" fmla="*/ 1659732 h 1764507"/>
                <a:gd name="connsiteX27" fmla="*/ 1688307 w 2033588"/>
                <a:gd name="connsiteY27" fmla="*/ 1690688 h 1764507"/>
                <a:gd name="connsiteX28" fmla="*/ 1704975 w 2033588"/>
                <a:gd name="connsiteY28" fmla="*/ 1712119 h 1764507"/>
                <a:gd name="connsiteX29" fmla="*/ 1733550 w 2033588"/>
                <a:gd name="connsiteY29" fmla="*/ 1738313 h 1764507"/>
                <a:gd name="connsiteX30" fmla="*/ 1762125 w 2033588"/>
                <a:gd name="connsiteY30" fmla="*/ 1752600 h 1764507"/>
                <a:gd name="connsiteX31" fmla="*/ 1783557 w 2033588"/>
                <a:gd name="connsiteY31" fmla="*/ 1759744 h 1764507"/>
                <a:gd name="connsiteX32" fmla="*/ 1814513 w 2033588"/>
                <a:gd name="connsiteY32" fmla="*/ 1764507 h 1764507"/>
                <a:gd name="connsiteX33" fmla="*/ 1840707 w 2033588"/>
                <a:gd name="connsiteY33" fmla="*/ 1757363 h 1764507"/>
                <a:gd name="connsiteX34" fmla="*/ 1857375 w 2033588"/>
                <a:gd name="connsiteY34" fmla="*/ 1745457 h 1764507"/>
                <a:gd name="connsiteX35" fmla="*/ 1871663 w 2033588"/>
                <a:gd name="connsiteY35" fmla="*/ 1731169 h 1764507"/>
                <a:gd name="connsiteX36" fmla="*/ 1881188 w 2033588"/>
                <a:gd name="connsiteY36" fmla="*/ 1704975 h 1764507"/>
                <a:gd name="connsiteX37" fmla="*/ 1909763 w 2033588"/>
                <a:gd name="connsiteY37" fmla="*/ 1588294 h 1764507"/>
                <a:gd name="connsiteX38" fmla="*/ 1924050 w 2033588"/>
                <a:gd name="connsiteY38" fmla="*/ 1526382 h 1764507"/>
                <a:gd name="connsiteX39" fmla="*/ 1931194 w 2033588"/>
                <a:gd name="connsiteY39" fmla="*/ 1409700 h 1764507"/>
                <a:gd name="connsiteX40" fmla="*/ 1945482 w 2033588"/>
                <a:gd name="connsiteY40" fmla="*/ 1104900 h 1764507"/>
                <a:gd name="connsiteX41" fmla="*/ 1962150 w 2033588"/>
                <a:gd name="connsiteY41" fmla="*/ 752475 h 1764507"/>
                <a:gd name="connsiteX42" fmla="*/ 1981200 w 2033588"/>
                <a:gd name="connsiteY42" fmla="*/ 457200 h 1764507"/>
                <a:gd name="connsiteX43" fmla="*/ 1990725 w 2033588"/>
                <a:gd name="connsiteY43" fmla="*/ 376238 h 1764507"/>
                <a:gd name="connsiteX44" fmla="*/ 2000250 w 2033588"/>
                <a:gd name="connsiteY44" fmla="*/ 352425 h 1764507"/>
                <a:gd name="connsiteX45" fmla="*/ 2009775 w 2033588"/>
                <a:gd name="connsiteY45" fmla="*/ 330994 h 1764507"/>
                <a:gd name="connsiteX46" fmla="*/ 2019300 w 2033588"/>
                <a:gd name="connsiteY46" fmla="*/ 307182 h 1764507"/>
                <a:gd name="connsiteX47" fmla="*/ 2031207 w 2033588"/>
                <a:gd name="connsiteY47" fmla="*/ 273844 h 1764507"/>
                <a:gd name="connsiteX48" fmla="*/ 2033588 w 2033588"/>
                <a:gd name="connsiteY48" fmla="*/ 252413 h 1764507"/>
                <a:gd name="connsiteX49" fmla="*/ 2033588 w 2033588"/>
                <a:gd name="connsiteY49" fmla="*/ 226219 h 1764507"/>
                <a:gd name="connsiteX50" fmla="*/ 2026444 w 2033588"/>
                <a:gd name="connsiteY50" fmla="*/ 202407 h 1764507"/>
                <a:gd name="connsiteX51" fmla="*/ 2014538 w 2033588"/>
                <a:gd name="connsiteY51" fmla="*/ 180975 h 1764507"/>
                <a:gd name="connsiteX52" fmla="*/ 1966913 w 2033588"/>
                <a:gd name="connsiteY52" fmla="*/ 140494 h 1764507"/>
                <a:gd name="connsiteX53" fmla="*/ 1881188 w 2033588"/>
                <a:gd name="connsiteY53" fmla="*/ 71438 h 1764507"/>
                <a:gd name="connsiteX54" fmla="*/ 1826419 w 2033588"/>
                <a:gd name="connsiteY54" fmla="*/ 30957 h 1764507"/>
                <a:gd name="connsiteX55" fmla="*/ 1776413 w 2033588"/>
                <a:gd name="connsiteY55" fmla="*/ 4763 h 1764507"/>
                <a:gd name="connsiteX56" fmla="*/ 1754982 w 2033588"/>
                <a:gd name="connsiteY56" fmla="*/ 0 h 1764507"/>
                <a:gd name="connsiteX57" fmla="*/ 1740694 w 2033588"/>
                <a:gd name="connsiteY57" fmla="*/ 2382 h 1764507"/>
                <a:gd name="connsiteX58" fmla="*/ 1728788 w 2033588"/>
                <a:gd name="connsiteY58" fmla="*/ 7144 h 1764507"/>
                <a:gd name="connsiteX59" fmla="*/ 1697832 w 2033588"/>
                <a:gd name="connsiteY59" fmla="*/ 23813 h 1764507"/>
                <a:gd name="connsiteX60" fmla="*/ 1609725 w 2033588"/>
                <a:gd name="connsiteY60" fmla="*/ 50007 h 1764507"/>
                <a:gd name="connsiteX61" fmla="*/ 1500188 w 2033588"/>
                <a:gd name="connsiteY61" fmla="*/ 61913 h 1764507"/>
                <a:gd name="connsiteX62" fmla="*/ 1173957 w 2033588"/>
                <a:gd name="connsiteY62" fmla="*/ 90488 h 1764507"/>
                <a:gd name="connsiteX63" fmla="*/ 628650 w 2033588"/>
                <a:gd name="connsiteY63" fmla="*/ 147638 h 17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3588" h="1764507">
                  <a:moveTo>
                    <a:pt x="628650" y="147638"/>
                  </a:moveTo>
                  <a:lnTo>
                    <a:pt x="421482" y="169069"/>
                  </a:lnTo>
                  <a:lnTo>
                    <a:pt x="226219" y="190500"/>
                  </a:lnTo>
                  <a:lnTo>
                    <a:pt x="0" y="216694"/>
                  </a:lnTo>
                  <a:lnTo>
                    <a:pt x="16669" y="395288"/>
                  </a:lnTo>
                  <a:lnTo>
                    <a:pt x="209550" y="366713"/>
                  </a:lnTo>
                  <a:lnTo>
                    <a:pt x="364332" y="345282"/>
                  </a:lnTo>
                  <a:lnTo>
                    <a:pt x="545307" y="321469"/>
                  </a:lnTo>
                  <a:lnTo>
                    <a:pt x="742950" y="297657"/>
                  </a:lnTo>
                  <a:lnTo>
                    <a:pt x="931069" y="278607"/>
                  </a:lnTo>
                  <a:lnTo>
                    <a:pt x="1119188" y="261938"/>
                  </a:lnTo>
                  <a:lnTo>
                    <a:pt x="1314450" y="247650"/>
                  </a:lnTo>
                  <a:lnTo>
                    <a:pt x="1457325" y="238125"/>
                  </a:lnTo>
                  <a:lnTo>
                    <a:pt x="1604963" y="230982"/>
                  </a:lnTo>
                  <a:lnTo>
                    <a:pt x="1638300" y="233363"/>
                  </a:lnTo>
                  <a:lnTo>
                    <a:pt x="1652588" y="238125"/>
                  </a:lnTo>
                  <a:lnTo>
                    <a:pt x="1662113" y="242888"/>
                  </a:lnTo>
                  <a:lnTo>
                    <a:pt x="1671638" y="252413"/>
                  </a:lnTo>
                  <a:lnTo>
                    <a:pt x="1676400" y="266700"/>
                  </a:lnTo>
                  <a:lnTo>
                    <a:pt x="1681163" y="316707"/>
                  </a:lnTo>
                  <a:lnTo>
                    <a:pt x="1681163" y="502444"/>
                  </a:lnTo>
                  <a:lnTo>
                    <a:pt x="1681163" y="973932"/>
                  </a:lnTo>
                  <a:lnTo>
                    <a:pt x="1681163" y="1119188"/>
                  </a:lnTo>
                  <a:lnTo>
                    <a:pt x="1654969" y="1476375"/>
                  </a:lnTo>
                  <a:lnTo>
                    <a:pt x="1659732" y="1600200"/>
                  </a:lnTo>
                  <a:lnTo>
                    <a:pt x="1662113" y="1626394"/>
                  </a:lnTo>
                  <a:lnTo>
                    <a:pt x="1671638" y="1659732"/>
                  </a:lnTo>
                  <a:lnTo>
                    <a:pt x="1688307" y="1690688"/>
                  </a:lnTo>
                  <a:lnTo>
                    <a:pt x="1704975" y="1712119"/>
                  </a:lnTo>
                  <a:lnTo>
                    <a:pt x="1733550" y="1738313"/>
                  </a:lnTo>
                  <a:lnTo>
                    <a:pt x="1762125" y="1752600"/>
                  </a:lnTo>
                  <a:lnTo>
                    <a:pt x="1783557" y="1759744"/>
                  </a:lnTo>
                  <a:lnTo>
                    <a:pt x="1814513" y="1764507"/>
                  </a:lnTo>
                  <a:lnTo>
                    <a:pt x="1840707" y="1757363"/>
                  </a:lnTo>
                  <a:lnTo>
                    <a:pt x="1857375" y="1745457"/>
                  </a:lnTo>
                  <a:lnTo>
                    <a:pt x="1871663" y="1731169"/>
                  </a:lnTo>
                  <a:lnTo>
                    <a:pt x="1881188" y="1704975"/>
                  </a:lnTo>
                  <a:lnTo>
                    <a:pt x="1909763" y="1588294"/>
                  </a:lnTo>
                  <a:lnTo>
                    <a:pt x="1924050" y="1526382"/>
                  </a:lnTo>
                  <a:lnTo>
                    <a:pt x="1931194" y="1409700"/>
                  </a:lnTo>
                  <a:lnTo>
                    <a:pt x="1945482" y="1104900"/>
                  </a:lnTo>
                  <a:lnTo>
                    <a:pt x="1962150" y="752475"/>
                  </a:lnTo>
                  <a:lnTo>
                    <a:pt x="1981200" y="457200"/>
                  </a:lnTo>
                  <a:lnTo>
                    <a:pt x="1990725" y="376238"/>
                  </a:lnTo>
                  <a:lnTo>
                    <a:pt x="2000250" y="352425"/>
                  </a:lnTo>
                  <a:lnTo>
                    <a:pt x="2009775" y="330994"/>
                  </a:lnTo>
                  <a:lnTo>
                    <a:pt x="2019300" y="307182"/>
                  </a:lnTo>
                  <a:lnTo>
                    <a:pt x="2031207" y="273844"/>
                  </a:lnTo>
                  <a:lnTo>
                    <a:pt x="2033588" y="252413"/>
                  </a:lnTo>
                  <a:lnTo>
                    <a:pt x="2033588" y="226219"/>
                  </a:lnTo>
                  <a:lnTo>
                    <a:pt x="2026444" y="202407"/>
                  </a:lnTo>
                  <a:lnTo>
                    <a:pt x="2014538" y="180975"/>
                  </a:lnTo>
                  <a:lnTo>
                    <a:pt x="1966913" y="140494"/>
                  </a:lnTo>
                  <a:lnTo>
                    <a:pt x="1881188" y="71438"/>
                  </a:lnTo>
                  <a:lnTo>
                    <a:pt x="1826419" y="30957"/>
                  </a:lnTo>
                  <a:lnTo>
                    <a:pt x="1776413" y="4763"/>
                  </a:lnTo>
                  <a:lnTo>
                    <a:pt x="1754982" y="0"/>
                  </a:lnTo>
                  <a:lnTo>
                    <a:pt x="1740694" y="2382"/>
                  </a:lnTo>
                  <a:lnTo>
                    <a:pt x="1728788" y="7144"/>
                  </a:lnTo>
                  <a:lnTo>
                    <a:pt x="1697832" y="23813"/>
                  </a:lnTo>
                  <a:lnTo>
                    <a:pt x="1609725" y="50007"/>
                  </a:lnTo>
                  <a:lnTo>
                    <a:pt x="1500188" y="61913"/>
                  </a:lnTo>
                  <a:lnTo>
                    <a:pt x="1173957" y="90488"/>
                  </a:lnTo>
                  <a:lnTo>
                    <a:pt x="628650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146">
              <a:extLst>
                <a:ext uri="{FF2B5EF4-FFF2-40B4-BE49-F238E27FC236}">
                  <a16:creationId xmlns:a16="http://schemas.microsoft.com/office/drawing/2014/main" id="{89FEED12-5453-4ECE-9006-313BD2F839EE}"/>
                </a:ext>
              </a:extLst>
            </p:cNvPr>
            <p:cNvSpPr/>
            <p:nvPr/>
          </p:nvSpPr>
          <p:spPr>
            <a:xfrm>
              <a:off x="4105275" y="3762375"/>
              <a:ext cx="1731963" cy="342900"/>
            </a:xfrm>
            <a:custGeom>
              <a:avLst/>
              <a:gdLst>
                <a:gd name="connsiteX0" fmla="*/ 885825 w 1731169"/>
                <a:gd name="connsiteY0" fmla="*/ 76200 h 342900"/>
                <a:gd name="connsiteX1" fmla="*/ 642938 w 1731169"/>
                <a:gd name="connsiteY1" fmla="*/ 104775 h 342900"/>
                <a:gd name="connsiteX2" fmla="*/ 390525 w 1731169"/>
                <a:gd name="connsiteY2" fmla="*/ 135731 h 342900"/>
                <a:gd name="connsiteX3" fmla="*/ 0 w 1731169"/>
                <a:gd name="connsiteY3" fmla="*/ 190500 h 342900"/>
                <a:gd name="connsiteX4" fmla="*/ 7144 w 1731169"/>
                <a:gd name="connsiteY4" fmla="*/ 342900 h 342900"/>
                <a:gd name="connsiteX5" fmla="*/ 142875 w 1731169"/>
                <a:gd name="connsiteY5" fmla="*/ 321469 h 342900"/>
                <a:gd name="connsiteX6" fmla="*/ 333375 w 1731169"/>
                <a:gd name="connsiteY6" fmla="*/ 290513 h 342900"/>
                <a:gd name="connsiteX7" fmla="*/ 550069 w 1731169"/>
                <a:gd name="connsiteY7" fmla="*/ 257175 h 342900"/>
                <a:gd name="connsiteX8" fmla="*/ 759619 w 1731169"/>
                <a:gd name="connsiteY8" fmla="*/ 230981 h 342900"/>
                <a:gd name="connsiteX9" fmla="*/ 973931 w 1731169"/>
                <a:gd name="connsiteY9" fmla="*/ 204788 h 342900"/>
                <a:gd name="connsiteX10" fmla="*/ 1121569 w 1731169"/>
                <a:gd name="connsiteY10" fmla="*/ 190500 h 342900"/>
                <a:gd name="connsiteX11" fmla="*/ 1254919 w 1731169"/>
                <a:gd name="connsiteY11" fmla="*/ 180975 h 342900"/>
                <a:gd name="connsiteX12" fmla="*/ 1400175 w 1731169"/>
                <a:gd name="connsiteY12" fmla="*/ 169069 h 342900"/>
                <a:gd name="connsiteX13" fmla="*/ 1552575 w 1731169"/>
                <a:gd name="connsiteY13" fmla="*/ 161925 h 342900"/>
                <a:gd name="connsiteX14" fmla="*/ 1731169 w 1731169"/>
                <a:gd name="connsiteY14" fmla="*/ 154781 h 342900"/>
                <a:gd name="connsiteX15" fmla="*/ 1702594 w 1731169"/>
                <a:gd name="connsiteY15" fmla="*/ 0 h 342900"/>
                <a:gd name="connsiteX16" fmla="*/ 1519238 w 1731169"/>
                <a:gd name="connsiteY16" fmla="*/ 14288 h 342900"/>
                <a:gd name="connsiteX17" fmla="*/ 1307306 w 1731169"/>
                <a:gd name="connsiteY17" fmla="*/ 33338 h 342900"/>
                <a:gd name="connsiteX18" fmla="*/ 1052513 w 1731169"/>
                <a:gd name="connsiteY18" fmla="*/ 59531 h 342900"/>
                <a:gd name="connsiteX19" fmla="*/ 885825 w 1731169"/>
                <a:gd name="connsiteY19" fmla="*/ 762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1169" h="342900">
                  <a:moveTo>
                    <a:pt x="885825" y="76200"/>
                  </a:moveTo>
                  <a:lnTo>
                    <a:pt x="642938" y="104775"/>
                  </a:lnTo>
                  <a:lnTo>
                    <a:pt x="390525" y="135731"/>
                  </a:lnTo>
                  <a:lnTo>
                    <a:pt x="0" y="190500"/>
                  </a:lnTo>
                  <a:lnTo>
                    <a:pt x="7144" y="342900"/>
                  </a:lnTo>
                  <a:lnTo>
                    <a:pt x="142875" y="321469"/>
                  </a:lnTo>
                  <a:lnTo>
                    <a:pt x="333375" y="290513"/>
                  </a:lnTo>
                  <a:lnTo>
                    <a:pt x="550069" y="257175"/>
                  </a:lnTo>
                  <a:lnTo>
                    <a:pt x="759619" y="230981"/>
                  </a:lnTo>
                  <a:lnTo>
                    <a:pt x="973931" y="204788"/>
                  </a:lnTo>
                  <a:lnTo>
                    <a:pt x="1121569" y="190500"/>
                  </a:lnTo>
                  <a:lnTo>
                    <a:pt x="1254919" y="180975"/>
                  </a:lnTo>
                  <a:lnTo>
                    <a:pt x="1400175" y="169069"/>
                  </a:lnTo>
                  <a:lnTo>
                    <a:pt x="1552575" y="161925"/>
                  </a:lnTo>
                  <a:lnTo>
                    <a:pt x="1731169" y="154781"/>
                  </a:lnTo>
                  <a:lnTo>
                    <a:pt x="1702594" y="0"/>
                  </a:lnTo>
                  <a:lnTo>
                    <a:pt x="1519238" y="14288"/>
                  </a:lnTo>
                  <a:lnTo>
                    <a:pt x="1307306" y="33338"/>
                  </a:lnTo>
                  <a:lnTo>
                    <a:pt x="1052513" y="59531"/>
                  </a:lnTo>
                  <a:lnTo>
                    <a:pt x="885825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147">
              <a:extLst>
                <a:ext uri="{FF2B5EF4-FFF2-40B4-BE49-F238E27FC236}">
                  <a16:creationId xmlns:a16="http://schemas.microsoft.com/office/drawing/2014/main" id="{F887B191-BB4E-4109-95C1-258F6403765C}"/>
                </a:ext>
              </a:extLst>
            </p:cNvPr>
            <p:cNvSpPr/>
            <p:nvPr/>
          </p:nvSpPr>
          <p:spPr>
            <a:xfrm>
              <a:off x="4105275" y="4229100"/>
              <a:ext cx="1716088" cy="303213"/>
            </a:xfrm>
            <a:custGeom>
              <a:avLst/>
              <a:gdLst>
                <a:gd name="connsiteX0" fmla="*/ 821531 w 1716881"/>
                <a:gd name="connsiteY0" fmla="*/ 66675 h 302419"/>
                <a:gd name="connsiteX1" fmla="*/ 604838 w 1716881"/>
                <a:gd name="connsiteY1" fmla="*/ 85725 h 302419"/>
                <a:gd name="connsiteX2" fmla="*/ 342900 w 1716881"/>
                <a:gd name="connsiteY2" fmla="*/ 111919 h 302419"/>
                <a:gd name="connsiteX3" fmla="*/ 0 w 1716881"/>
                <a:gd name="connsiteY3" fmla="*/ 145256 h 302419"/>
                <a:gd name="connsiteX4" fmla="*/ 0 w 1716881"/>
                <a:gd name="connsiteY4" fmla="*/ 302419 h 302419"/>
                <a:gd name="connsiteX5" fmla="*/ 159544 w 1716881"/>
                <a:gd name="connsiteY5" fmla="*/ 280988 h 302419"/>
                <a:gd name="connsiteX6" fmla="*/ 302419 w 1716881"/>
                <a:gd name="connsiteY6" fmla="*/ 264319 h 302419"/>
                <a:gd name="connsiteX7" fmla="*/ 535781 w 1716881"/>
                <a:gd name="connsiteY7" fmla="*/ 240506 h 302419"/>
                <a:gd name="connsiteX8" fmla="*/ 707231 w 1716881"/>
                <a:gd name="connsiteY8" fmla="*/ 223838 h 302419"/>
                <a:gd name="connsiteX9" fmla="*/ 897731 w 1716881"/>
                <a:gd name="connsiteY9" fmla="*/ 209550 h 302419"/>
                <a:gd name="connsiteX10" fmla="*/ 1050131 w 1716881"/>
                <a:gd name="connsiteY10" fmla="*/ 200025 h 302419"/>
                <a:gd name="connsiteX11" fmla="*/ 1240631 w 1716881"/>
                <a:gd name="connsiteY11" fmla="*/ 190500 h 302419"/>
                <a:gd name="connsiteX12" fmla="*/ 1407319 w 1716881"/>
                <a:gd name="connsiteY12" fmla="*/ 185738 h 302419"/>
                <a:gd name="connsiteX13" fmla="*/ 1588294 w 1716881"/>
                <a:gd name="connsiteY13" fmla="*/ 180975 h 302419"/>
                <a:gd name="connsiteX14" fmla="*/ 1716881 w 1716881"/>
                <a:gd name="connsiteY14" fmla="*/ 185738 h 302419"/>
                <a:gd name="connsiteX15" fmla="*/ 1700213 w 1716881"/>
                <a:gd name="connsiteY15" fmla="*/ 0 h 302419"/>
                <a:gd name="connsiteX16" fmla="*/ 1512094 w 1716881"/>
                <a:gd name="connsiteY16" fmla="*/ 14288 h 302419"/>
                <a:gd name="connsiteX17" fmla="*/ 1271588 w 1716881"/>
                <a:gd name="connsiteY17" fmla="*/ 30956 h 302419"/>
                <a:gd name="connsiteX18" fmla="*/ 1028700 w 1716881"/>
                <a:gd name="connsiteY18" fmla="*/ 50006 h 302419"/>
                <a:gd name="connsiteX19" fmla="*/ 821531 w 1716881"/>
                <a:gd name="connsiteY19" fmla="*/ 6667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6881" h="302419">
                  <a:moveTo>
                    <a:pt x="821531" y="66675"/>
                  </a:moveTo>
                  <a:lnTo>
                    <a:pt x="604838" y="85725"/>
                  </a:lnTo>
                  <a:lnTo>
                    <a:pt x="342900" y="111919"/>
                  </a:lnTo>
                  <a:lnTo>
                    <a:pt x="0" y="145256"/>
                  </a:lnTo>
                  <a:lnTo>
                    <a:pt x="0" y="302419"/>
                  </a:lnTo>
                  <a:lnTo>
                    <a:pt x="159544" y="280988"/>
                  </a:lnTo>
                  <a:lnTo>
                    <a:pt x="302419" y="264319"/>
                  </a:lnTo>
                  <a:lnTo>
                    <a:pt x="535781" y="240506"/>
                  </a:lnTo>
                  <a:lnTo>
                    <a:pt x="707231" y="223838"/>
                  </a:lnTo>
                  <a:lnTo>
                    <a:pt x="897731" y="209550"/>
                  </a:lnTo>
                  <a:lnTo>
                    <a:pt x="1050131" y="200025"/>
                  </a:lnTo>
                  <a:lnTo>
                    <a:pt x="1240631" y="190500"/>
                  </a:lnTo>
                  <a:lnTo>
                    <a:pt x="1407319" y="185738"/>
                  </a:lnTo>
                  <a:lnTo>
                    <a:pt x="1588294" y="180975"/>
                  </a:lnTo>
                  <a:lnTo>
                    <a:pt x="1716881" y="185738"/>
                  </a:lnTo>
                  <a:lnTo>
                    <a:pt x="1700213" y="0"/>
                  </a:lnTo>
                  <a:lnTo>
                    <a:pt x="1512094" y="14288"/>
                  </a:lnTo>
                  <a:lnTo>
                    <a:pt x="1271588" y="30956"/>
                  </a:lnTo>
                  <a:lnTo>
                    <a:pt x="1028700" y="50006"/>
                  </a:lnTo>
                  <a:lnTo>
                    <a:pt x="82153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148">
              <a:extLst>
                <a:ext uri="{FF2B5EF4-FFF2-40B4-BE49-F238E27FC236}">
                  <a16:creationId xmlns:a16="http://schemas.microsoft.com/office/drawing/2014/main" id="{BC73E0EC-6605-4658-B4FD-C83C13F8AD99}"/>
                </a:ext>
              </a:extLst>
            </p:cNvPr>
            <p:cNvSpPr/>
            <p:nvPr/>
          </p:nvSpPr>
          <p:spPr>
            <a:xfrm>
              <a:off x="4078288" y="4722813"/>
              <a:ext cx="1730375" cy="325437"/>
            </a:xfrm>
            <a:custGeom>
              <a:avLst/>
              <a:gdLst>
                <a:gd name="connsiteX0" fmla="*/ 723900 w 1728788"/>
                <a:gd name="connsiteY0" fmla="*/ 71437 h 326231"/>
                <a:gd name="connsiteX1" fmla="*/ 971550 w 1728788"/>
                <a:gd name="connsiteY1" fmla="*/ 50006 h 326231"/>
                <a:gd name="connsiteX2" fmla="*/ 1193007 w 1728788"/>
                <a:gd name="connsiteY2" fmla="*/ 33337 h 326231"/>
                <a:gd name="connsiteX3" fmla="*/ 1443038 w 1728788"/>
                <a:gd name="connsiteY3" fmla="*/ 14287 h 326231"/>
                <a:gd name="connsiteX4" fmla="*/ 1728788 w 1728788"/>
                <a:gd name="connsiteY4" fmla="*/ 0 h 326231"/>
                <a:gd name="connsiteX5" fmla="*/ 1716882 w 1728788"/>
                <a:gd name="connsiteY5" fmla="*/ 159544 h 326231"/>
                <a:gd name="connsiteX6" fmla="*/ 1528763 w 1728788"/>
                <a:gd name="connsiteY6" fmla="*/ 166687 h 326231"/>
                <a:gd name="connsiteX7" fmla="*/ 1288257 w 1728788"/>
                <a:gd name="connsiteY7" fmla="*/ 178594 h 326231"/>
                <a:gd name="connsiteX8" fmla="*/ 1171575 w 1728788"/>
                <a:gd name="connsiteY8" fmla="*/ 185737 h 326231"/>
                <a:gd name="connsiteX9" fmla="*/ 921544 w 1728788"/>
                <a:gd name="connsiteY9" fmla="*/ 209550 h 326231"/>
                <a:gd name="connsiteX10" fmla="*/ 688182 w 1728788"/>
                <a:gd name="connsiteY10" fmla="*/ 235744 h 326231"/>
                <a:gd name="connsiteX11" fmla="*/ 476250 w 1728788"/>
                <a:gd name="connsiteY11" fmla="*/ 261937 h 326231"/>
                <a:gd name="connsiteX12" fmla="*/ 247650 w 1728788"/>
                <a:gd name="connsiteY12" fmla="*/ 292894 h 326231"/>
                <a:gd name="connsiteX13" fmla="*/ 135732 w 1728788"/>
                <a:gd name="connsiteY13" fmla="*/ 307181 h 326231"/>
                <a:gd name="connsiteX14" fmla="*/ 23813 w 1728788"/>
                <a:gd name="connsiteY14" fmla="*/ 326231 h 326231"/>
                <a:gd name="connsiteX15" fmla="*/ 0 w 1728788"/>
                <a:gd name="connsiteY15" fmla="*/ 326231 h 326231"/>
                <a:gd name="connsiteX16" fmla="*/ 2382 w 1728788"/>
                <a:gd name="connsiteY16" fmla="*/ 142875 h 326231"/>
                <a:gd name="connsiteX17" fmla="*/ 154782 w 1728788"/>
                <a:gd name="connsiteY17" fmla="*/ 128587 h 326231"/>
                <a:gd name="connsiteX18" fmla="*/ 359569 w 1728788"/>
                <a:gd name="connsiteY18" fmla="*/ 104775 h 326231"/>
                <a:gd name="connsiteX19" fmla="*/ 723900 w 1728788"/>
                <a:gd name="connsiteY19" fmla="*/ 71437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8788" h="326231">
                  <a:moveTo>
                    <a:pt x="723900" y="71437"/>
                  </a:moveTo>
                  <a:lnTo>
                    <a:pt x="971550" y="50006"/>
                  </a:lnTo>
                  <a:lnTo>
                    <a:pt x="1193007" y="33337"/>
                  </a:lnTo>
                  <a:lnTo>
                    <a:pt x="1443038" y="14287"/>
                  </a:lnTo>
                  <a:lnTo>
                    <a:pt x="1728788" y="0"/>
                  </a:lnTo>
                  <a:lnTo>
                    <a:pt x="1716882" y="159544"/>
                  </a:lnTo>
                  <a:lnTo>
                    <a:pt x="1528763" y="166687"/>
                  </a:lnTo>
                  <a:lnTo>
                    <a:pt x="1288257" y="178594"/>
                  </a:lnTo>
                  <a:lnTo>
                    <a:pt x="1171575" y="185737"/>
                  </a:lnTo>
                  <a:lnTo>
                    <a:pt x="921544" y="209550"/>
                  </a:lnTo>
                  <a:lnTo>
                    <a:pt x="688182" y="235744"/>
                  </a:lnTo>
                  <a:lnTo>
                    <a:pt x="476250" y="261937"/>
                  </a:lnTo>
                  <a:lnTo>
                    <a:pt x="247650" y="292894"/>
                  </a:lnTo>
                  <a:lnTo>
                    <a:pt x="135732" y="307181"/>
                  </a:lnTo>
                  <a:lnTo>
                    <a:pt x="23813" y="326231"/>
                  </a:lnTo>
                  <a:lnTo>
                    <a:pt x="0" y="326231"/>
                  </a:lnTo>
                  <a:lnTo>
                    <a:pt x="2382" y="142875"/>
                  </a:lnTo>
                  <a:lnTo>
                    <a:pt x="154782" y="128587"/>
                  </a:lnTo>
                  <a:lnTo>
                    <a:pt x="359569" y="104775"/>
                  </a:lnTo>
                  <a:lnTo>
                    <a:pt x="723900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149">
              <a:extLst>
                <a:ext uri="{FF2B5EF4-FFF2-40B4-BE49-F238E27FC236}">
                  <a16:creationId xmlns:a16="http://schemas.microsoft.com/office/drawing/2014/main" id="{842904F1-DB61-40A6-8E80-A09B84439DE2}"/>
                </a:ext>
              </a:extLst>
            </p:cNvPr>
            <p:cNvSpPr/>
            <p:nvPr/>
          </p:nvSpPr>
          <p:spPr>
            <a:xfrm>
              <a:off x="2925763" y="4945063"/>
              <a:ext cx="1751012" cy="1208087"/>
            </a:xfrm>
            <a:custGeom>
              <a:avLst/>
              <a:gdLst>
                <a:gd name="connsiteX0" fmla="*/ 1073944 w 1750219"/>
                <a:gd name="connsiteY0" fmla="*/ 531019 h 1207294"/>
                <a:gd name="connsiteX1" fmla="*/ 1176338 w 1750219"/>
                <a:gd name="connsiteY1" fmla="*/ 423863 h 1207294"/>
                <a:gd name="connsiteX2" fmla="*/ 1254919 w 1750219"/>
                <a:gd name="connsiteY2" fmla="*/ 333375 h 1207294"/>
                <a:gd name="connsiteX3" fmla="*/ 1326357 w 1750219"/>
                <a:gd name="connsiteY3" fmla="*/ 242888 h 1207294"/>
                <a:gd name="connsiteX4" fmla="*/ 1357313 w 1750219"/>
                <a:gd name="connsiteY4" fmla="*/ 204788 h 1207294"/>
                <a:gd name="connsiteX5" fmla="*/ 1376363 w 1750219"/>
                <a:gd name="connsiteY5" fmla="*/ 176213 h 1207294"/>
                <a:gd name="connsiteX6" fmla="*/ 1390650 w 1750219"/>
                <a:gd name="connsiteY6" fmla="*/ 147638 h 1207294"/>
                <a:gd name="connsiteX7" fmla="*/ 1400175 w 1750219"/>
                <a:gd name="connsiteY7" fmla="*/ 114300 h 1207294"/>
                <a:gd name="connsiteX8" fmla="*/ 1400175 w 1750219"/>
                <a:gd name="connsiteY8" fmla="*/ 92869 h 1207294"/>
                <a:gd name="connsiteX9" fmla="*/ 1383507 w 1750219"/>
                <a:gd name="connsiteY9" fmla="*/ 26194 h 1207294"/>
                <a:gd name="connsiteX10" fmla="*/ 1519238 w 1750219"/>
                <a:gd name="connsiteY10" fmla="*/ 0 h 1207294"/>
                <a:gd name="connsiteX11" fmla="*/ 1581150 w 1750219"/>
                <a:gd name="connsiteY11" fmla="*/ 73819 h 1207294"/>
                <a:gd name="connsiteX12" fmla="*/ 1645444 w 1750219"/>
                <a:gd name="connsiteY12" fmla="*/ 135732 h 1207294"/>
                <a:gd name="connsiteX13" fmla="*/ 1697832 w 1750219"/>
                <a:gd name="connsiteY13" fmla="*/ 178594 h 1207294"/>
                <a:gd name="connsiteX14" fmla="*/ 1731169 w 1750219"/>
                <a:gd name="connsiteY14" fmla="*/ 200025 h 1207294"/>
                <a:gd name="connsiteX15" fmla="*/ 1743075 w 1750219"/>
                <a:gd name="connsiteY15" fmla="*/ 211932 h 1207294"/>
                <a:gd name="connsiteX16" fmla="*/ 1747838 w 1750219"/>
                <a:gd name="connsiteY16" fmla="*/ 223838 h 1207294"/>
                <a:gd name="connsiteX17" fmla="*/ 1750219 w 1750219"/>
                <a:gd name="connsiteY17" fmla="*/ 242888 h 1207294"/>
                <a:gd name="connsiteX18" fmla="*/ 1743075 w 1750219"/>
                <a:gd name="connsiteY18" fmla="*/ 264319 h 1207294"/>
                <a:gd name="connsiteX19" fmla="*/ 1726407 w 1750219"/>
                <a:gd name="connsiteY19" fmla="*/ 280988 h 1207294"/>
                <a:gd name="connsiteX20" fmla="*/ 1681163 w 1750219"/>
                <a:gd name="connsiteY20" fmla="*/ 302419 h 1207294"/>
                <a:gd name="connsiteX21" fmla="*/ 1640682 w 1750219"/>
                <a:gd name="connsiteY21" fmla="*/ 314325 h 1207294"/>
                <a:gd name="connsiteX22" fmla="*/ 1614488 w 1750219"/>
                <a:gd name="connsiteY22" fmla="*/ 342900 h 1207294"/>
                <a:gd name="connsiteX23" fmla="*/ 1476375 w 1750219"/>
                <a:gd name="connsiteY23" fmla="*/ 481013 h 1207294"/>
                <a:gd name="connsiteX24" fmla="*/ 1321594 w 1750219"/>
                <a:gd name="connsiteY24" fmla="*/ 616744 h 1207294"/>
                <a:gd name="connsiteX25" fmla="*/ 1176338 w 1750219"/>
                <a:gd name="connsiteY25" fmla="*/ 723900 h 1207294"/>
                <a:gd name="connsiteX26" fmla="*/ 1047750 w 1750219"/>
                <a:gd name="connsiteY26" fmla="*/ 812007 h 1207294"/>
                <a:gd name="connsiteX27" fmla="*/ 942975 w 1750219"/>
                <a:gd name="connsiteY27" fmla="*/ 876300 h 1207294"/>
                <a:gd name="connsiteX28" fmla="*/ 778669 w 1750219"/>
                <a:gd name="connsiteY28" fmla="*/ 966788 h 1207294"/>
                <a:gd name="connsiteX29" fmla="*/ 623888 w 1750219"/>
                <a:gd name="connsiteY29" fmla="*/ 1042988 h 1207294"/>
                <a:gd name="connsiteX30" fmla="*/ 421482 w 1750219"/>
                <a:gd name="connsiteY30" fmla="*/ 1126332 h 1207294"/>
                <a:gd name="connsiteX31" fmla="*/ 302419 w 1750219"/>
                <a:gd name="connsiteY31" fmla="*/ 1164432 h 1207294"/>
                <a:gd name="connsiteX32" fmla="*/ 180975 w 1750219"/>
                <a:gd name="connsiteY32" fmla="*/ 1193007 h 1207294"/>
                <a:gd name="connsiteX33" fmla="*/ 107157 w 1750219"/>
                <a:gd name="connsiteY33" fmla="*/ 1202532 h 1207294"/>
                <a:gd name="connsiteX34" fmla="*/ 59532 w 1750219"/>
                <a:gd name="connsiteY34" fmla="*/ 1207294 h 1207294"/>
                <a:gd name="connsiteX35" fmla="*/ 35719 w 1750219"/>
                <a:gd name="connsiteY35" fmla="*/ 1207294 h 1207294"/>
                <a:gd name="connsiteX36" fmla="*/ 19050 w 1750219"/>
                <a:gd name="connsiteY36" fmla="*/ 1204913 h 1207294"/>
                <a:gd name="connsiteX37" fmla="*/ 4763 w 1750219"/>
                <a:gd name="connsiteY37" fmla="*/ 1197769 h 1207294"/>
                <a:gd name="connsiteX38" fmla="*/ 0 w 1750219"/>
                <a:gd name="connsiteY38" fmla="*/ 1188244 h 1207294"/>
                <a:gd name="connsiteX39" fmla="*/ 9525 w 1750219"/>
                <a:gd name="connsiteY39" fmla="*/ 1166813 h 1207294"/>
                <a:gd name="connsiteX40" fmla="*/ 23813 w 1750219"/>
                <a:gd name="connsiteY40" fmla="*/ 1147763 h 1207294"/>
                <a:gd name="connsiteX41" fmla="*/ 57150 w 1750219"/>
                <a:gd name="connsiteY41" fmla="*/ 1135857 h 1207294"/>
                <a:gd name="connsiteX42" fmla="*/ 150019 w 1750219"/>
                <a:gd name="connsiteY42" fmla="*/ 1104900 h 1207294"/>
                <a:gd name="connsiteX43" fmla="*/ 250032 w 1750219"/>
                <a:gd name="connsiteY43" fmla="*/ 1069182 h 1207294"/>
                <a:gd name="connsiteX44" fmla="*/ 352425 w 1750219"/>
                <a:gd name="connsiteY44" fmla="*/ 1026319 h 1207294"/>
                <a:gd name="connsiteX45" fmla="*/ 440532 w 1750219"/>
                <a:gd name="connsiteY45" fmla="*/ 985838 h 1207294"/>
                <a:gd name="connsiteX46" fmla="*/ 564357 w 1750219"/>
                <a:gd name="connsiteY46" fmla="*/ 921544 h 1207294"/>
                <a:gd name="connsiteX47" fmla="*/ 678657 w 1750219"/>
                <a:gd name="connsiteY47" fmla="*/ 852488 h 1207294"/>
                <a:gd name="connsiteX48" fmla="*/ 800100 w 1750219"/>
                <a:gd name="connsiteY48" fmla="*/ 766763 h 1207294"/>
                <a:gd name="connsiteX49" fmla="*/ 885825 w 1750219"/>
                <a:gd name="connsiteY49" fmla="*/ 700088 h 1207294"/>
                <a:gd name="connsiteX50" fmla="*/ 981075 w 1750219"/>
                <a:gd name="connsiteY50" fmla="*/ 619125 h 1207294"/>
                <a:gd name="connsiteX51" fmla="*/ 1073944 w 1750219"/>
                <a:gd name="connsiteY51" fmla="*/ 53101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0219" h="1207294">
                  <a:moveTo>
                    <a:pt x="1073944" y="531019"/>
                  </a:moveTo>
                  <a:lnTo>
                    <a:pt x="1176338" y="423863"/>
                  </a:lnTo>
                  <a:lnTo>
                    <a:pt x="1254919" y="333375"/>
                  </a:lnTo>
                  <a:lnTo>
                    <a:pt x="1326357" y="242888"/>
                  </a:lnTo>
                  <a:lnTo>
                    <a:pt x="1357313" y="204788"/>
                  </a:lnTo>
                  <a:lnTo>
                    <a:pt x="1376363" y="176213"/>
                  </a:lnTo>
                  <a:lnTo>
                    <a:pt x="1390650" y="147638"/>
                  </a:lnTo>
                  <a:lnTo>
                    <a:pt x="1400175" y="114300"/>
                  </a:lnTo>
                  <a:lnTo>
                    <a:pt x="1400175" y="92869"/>
                  </a:lnTo>
                  <a:lnTo>
                    <a:pt x="1383507" y="26194"/>
                  </a:lnTo>
                  <a:lnTo>
                    <a:pt x="1519238" y="0"/>
                  </a:lnTo>
                  <a:lnTo>
                    <a:pt x="1581150" y="73819"/>
                  </a:lnTo>
                  <a:lnTo>
                    <a:pt x="1645444" y="135732"/>
                  </a:lnTo>
                  <a:lnTo>
                    <a:pt x="1697832" y="178594"/>
                  </a:lnTo>
                  <a:lnTo>
                    <a:pt x="1731169" y="200025"/>
                  </a:lnTo>
                  <a:lnTo>
                    <a:pt x="1743075" y="211932"/>
                  </a:lnTo>
                  <a:lnTo>
                    <a:pt x="1747838" y="223838"/>
                  </a:lnTo>
                  <a:lnTo>
                    <a:pt x="1750219" y="242888"/>
                  </a:lnTo>
                  <a:lnTo>
                    <a:pt x="1743075" y="264319"/>
                  </a:lnTo>
                  <a:lnTo>
                    <a:pt x="1726407" y="280988"/>
                  </a:lnTo>
                  <a:lnTo>
                    <a:pt x="1681163" y="302419"/>
                  </a:lnTo>
                  <a:lnTo>
                    <a:pt x="1640682" y="314325"/>
                  </a:lnTo>
                  <a:lnTo>
                    <a:pt x="1614488" y="342900"/>
                  </a:lnTo>
                  <a:lnTo>
                    <a:pt x="1476375" y="481013"/>
                  </a:lnTo>
                  <a:lnTo>
                    <a:pt x="1321594" y="616744"/>
                  </a:lnTo>
                  <a:lnTo>
                    <a:pt x="1176338" y="723900"/>
                  </a:lnTo>
                  <a:lnTo>
                    <a:pt x="1047750" y="812007"/>
                  </a:lnTo>
                  <a:lnTo>
                    <a:pt x="942975" y="876300"/>
                  </a:lnTo>
                  <a:lnTo>
                    <a:pt x="778669" y="966788"/>
                  </a:lnTo>
                  <a:lnTo>
                    <a:pt x="623888" y="1042988"/>
                  </a:lnTo>
                  <a:lnTo>
                    <a:pt x="421482" y="1126332"/>
                  </a:lnTo>
                  <a:lnTo>
                    <a:pt x="302419" y="1164432"/>
                  </a:lnTo>
                  <a:lnTo>
                    <a:pt x="180975" y="1193007"/>
                  </a:lnTo>
                  <a:lnTo>
                    <a:pt x="107157" y="1202532"/>
                  </a:lnTo>
                  <a:lnTo>
                    <a:pt x="59532" y="1207294"/>
                  </a:lnTo>
                  <a:lnTo>
                    <a:pt x="35719" y="1207294"/>
                  </a:lnTo>
                  <a:lnTo>
                    <a:pt x="19050" y="1204913"/>
                  </a:lnTo>
                  <a:lnTo>
                    <a:pt x="4763" y="1197769"/>
                  </a:lnTo>
                  <a:lnTo>
                    <a:pt x="0" y="1188244"/>
                  </a:lnTo>
                  <a:lnTo>
                    <a:pt x="9525" y="1166813"/>
                  </a:lnTo>
                  <a:lnTo>
                    <a:pt x="23813" y="1147763"/>
                  </a:lnTo>
                  <a:lnTo>
                    <a:pt x="57150" y="1135857"/>
                  </a:lnTo>
                  <a:lnTo>
                    <a:pt x="150019" y="1104900"/>
                  </a:lnTo>
                  <a:lnTo>
                    <a:pt x="250032" y="1069182"/>
                  </a:lnTo>
                  <a:lnTo>
                    <a:pt x="352425" y="1026319"/>
                  </a:lnTo>
                  <a:lnTo>
                    <a:pt x="440532" y="985838"/>
                  </a:lnTo>
                  <a:lnTo>
                    <a:pt x="564357" y="921544"/>
                  </a:lnTo>
                  <a:lnTo>
                    <a:pt x="678657" y="852488"/>
                  </a:lnTo>
                  <a:lnTo>
                    <a:pt x="800100" y="766763"/>
                  </a:lnTo>
                  <a:lnTo>
                    <a:pt x="885825" y="700088"/>
                  </a:lnTo>
                  <a:lnTo>
                    <a:pt x="981075" y="619125"/>
                  </a:lnTo>
                  <a:lnTo>
                    <a:pt x="1073944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150">
              <a:extLst>
                <a:ext uri="{FF2B5EF4-FFF2-40B4-BE49-F238E27FC236}">
                  <a16:creationId xmlns:a16="http://schemas.microsoft.com/office/drawing/2014/main" id="{063F73B6-8B3B-4A2A-AA43-BB3B6B21AC7D}"/>
                </a:ext>
              </a:extLst>
            </p:cNvPr>
            <p:cNvSpPr/>
            <p:nvPr/>
          </p:nvSpPr>
          <p:spPr>
            <a:xfrm>
              <a:off x="5033963" y="4856163"/>
              <a:ext cx="2233612" cy="1117600"/>
            </a:xfrm>
            <a:custGeom>
              <a:avLst/>
              <a:gdLst>
                <a:gd name="connsiteX0" fmla="*/ 935831 w 2233612"/>
                <a:gd name="connsiteY0" fmla="*/ 1116806 h 1119187"/>
                <a:gd name="connsiteX1" fmla="*/ 1178718 w 2233612"/>
                <a:gd name="connsiteY1" fmla="*/ 1119187 h 1119187"/>
                <a:gd name="connsiteX2" fmla="*/ 1395412 w 2233612"/>
                <a:gd name="connsiteY2" fmla="*/ 1114425 h 1119187"/>
                <a:gd name="connsiteX3" fmla="*/ 1650206 w 2233612"/>
                <a:gd name="connsiteY3" fmla="*/ 1102519 h 1119187"/>
                <a:gd name="connsiteX4" fmla="*/ 1781175 w 2233612"/>
                <a:gd name="connsiteY4" fmla="*/ 1095375 h 1119187"/>
                <a:gd name="connsiteX5" fmla="*/ 1900237 w 2233612"/>
                <a:gd name="connsiteY5" fmla="*/ 1090612 h 1119187"/>
                <a:gd name="connsiteX6" fmla="*/ 2005012 w 2233612"/>
                <a:gd name="connsiteY6" fmla="*/ 1083469 h 1119187"/>
                <a:gd name="connsiteX7" fmla="*/ 2121693 w 2233612"/>
                <a:gd name="connsiteY7" fmla="*/ 1064419 h 1119187"/>
                <a:gd name="connsiteX8" fmla="*/ 2164556 w 2233612"/>
                <a:gd name="connsiteY8" fmla="*/ 1054894 h 1119187"/>
                <a:gd name="connsiteX9" fmla="*/ 2190750 w 2233612"/>
                <a:gd name="connsiteY9" fmla="*/ 1038225 h 1119187"/>
                <a:gd name="connsiteX10" fmla="*/ 2212181 w 2233612"/>
                <a:gd name="connsiteY10" fmla="*/ 1016794 h 1119187"/>
                <a:gd name="connsiteX11" fmla="*/ 2228850 w 2233612"/>
                <a:gd name="connsiteY11" fmla="*/ 990600 h 1119187"/>
                <a:gd name="connsiteX12" fmla="*/ 2233612 w 2233612"/>
                <a:gd name="connsiteY12" fmla="*/ 957262 h 1119187"/>
                <a:gd name="connsiteX13" fmla="*/ 2231231 w 2233612"/>
                <a:gd name="connsiteY13" fmla="*/ 933450 h 1119187"/>
                <a:gd name="connsiteX14" fmla="*/ 2224087 w 2233612"/>
                <a:gd name="connsiteY14" fmla="*/ 904875 h 1119187"/>
                <a:gd name="connsiteX15" fmla="*/ 2212181 w 2233612"/>
                <a:gd name="connsiteY15" fmla="*/ 881062 h 1119187"/>
                <a:gd name="connsiteX16" fmla="*/ 2193131 w 2233612"/>
                <a:gd name="connsiteY16" fmla="*/ 857250 h 1119187"/>
                <a:gd name="connsiteX17" fmla="*/ 2164556 w 2233612"/>
                <a:gd name="connsiteY17" fmla="*/ 831056 h 1119187"/>
                <a:gd name="connsiteX18" fmla="*/ 1624012 w 2233612"/>
                <a:gd name="connsiteY18" fmla="*/ 862012 h 1119187"/>
                <a:gd name="connsiteX19" fmla="*/ 1545431 w 2233612"/>
                <a:gd name="connsiteY19" fmla="*/ 876300 h 1119187"/>
                <a:gd name="connsiteX20" fmla="*/ 1412081 w 2233612"/>
                <a:gd name="connsiteY20" fmla="*/ 892969 h 1119187"/>
                <a:gd name="connsiteX21" fmla="*/ 1290637 w 2233612"/>
                <a:gd name="connsiteY21" fmla="*/ 907256 h 1119187"/>
                <a:gd name="connsiteX22" fmla="*/ 1107281 w 2233612"/>
                <a:gd name="connsiteY22" fmla="*/ 916781 h 1119187"/>
                <a:gd name="connsiteX23" fmla="*/ 871537 w 2233612"/>
                <a:gd name="connsiteY23" fmla="*/ 919162 h 1119187"/>
                <a:gd name="connsiteX24" fmla="*/ 685800 w 2233612"/>
                <a:gd name="connsiteY24" fmla="*/ 912019 h 1119187"/>
                <a:gd name="connsiteX25" fmla="*/ 554831 w 2233612"/>
                <a:gd name="connsiteY25" fmla="*/ 900112 h 1119187"/>
                <a:gd name="connsiteX26" fmla="*/ 476250 w 2233612"/>
                <a:gd name="connsiteY26" fmla="*/ 885825 h 1119187"/>
                <a:gd name="connsiteX27" fmla="*/ 411956 w 2233612"/>
                <a:gd name="connsiteY27" fmla="*/ 869156 h 1119187"/>
                <a:gd name="connsiteX28" fmla="*/ 366712 w 2233612"/>
                <a:gd name="connsiteY28" fmla="*/ 847725 h 1119187"/>
                <a:gd name="connsiteX29" fmla="*/ 330993 w 2233612"/>
                <a:gd name="connsiteY29" fmla="*/ 819150 h 1119187"/>
                <a:gd name="connsiteX30" fmla="*/ 304800 w 2233612"/>
                <a:gd name="connsiteY30" fmla="*/ 788194 h 1119187"/>
                <a:gd name="connsiteX31" fmla="*/ 285750 w 2233612"/>
                <a:gd name="connsiteY31" fmla="*/ 754856 h 1119187"/>
                <a:gd name="connsiteX32" fmla="*/ 271462 w 2233612"/>
                <a:gd name="connsiteY32" fmla="*/ 704850 h 1119187"/>
                <a:gd name="connsiteX33" fmla="*/ 266700 w 2233612"/>
                <a:gd name="connsiteY33" fmla="*/ 661987 h 1119187"/>
                <a:gd name="connsiteX34" fmla="*/ 271462 w 2233612"/>
                <a:gd name="connsiteY34" fmla="*/ 590550 h 1119187"/>
                <a:gd name="connsiteX35" fmla="*/ 283368 w 2233612"/>
                <a:gd name="connsiteY35" fmla="*/ 523875 h 1119187"/>
                <a:gd name="connsiteX36" fmla="*/ 311943 w 2233612"/>
                <a:gd name="connsiteY36" fmla="*/ 419100 h 1119187"/>
                <a:gd name="connsiteX37" fmla="*/ 338137 w 2233612"/>
                <a:gd name="connsiteY37" fmla="*/ 347662 h 1119187"/>
                <a:gd name="connsiteX38" fmla="*/ 369093 w 2233612"/>
                <a:gd name="connsiteY38" fmla="*/ 276225 h 1119187"/>
                <a:gd name="connsiteX39" fmla="*/ 378618 w 2233612"/>
                <a:gd name="connsiteY39" fmla="*/ 254794 h 1119187"/>
                <a:gd name="connsiteX40" fmla="*/ 378618 w 2233612"/>
                <a:gd name="connsiteY40" fmla="*/ 247650 h 1119187"/>
                <a:gd name="connsiteX41" fmla="*/ 369093 w 2233612"/>
                <a:gd name="connsiteY41" fmla="*/ 223837 h 1119187"/>
                <a:gd name="connsiteX42" fmla="*/ 338137 w 2233612"/>
                <a:gd name="connsiteY42" fmla="*/ 166687 h 1119187"/>
                <a:gd name="connsiteX43" fmla="*/ 297656 w 2233612"/>
                <a:gd name="connsiteY43" fmla="*/ 109537 h 1119187"/>
                <a:gd name="connsiteX44" fmla="*/ 245268 w 2233612"/>
                <a:gd name="connsiteY44" fmla="*/ 42862 h 1119187"/>
                <a:gd name="connsiteX45" fmla="*/ 209550 w 2233612"/>
                <a:gd name="connsiteY45" fmla="*/ 0 h 1119187"/>
                <a:gd name="connsiteX46" fmla="*/ 0 w 2233612"/>
                <a:gd name="connsiteY46" fmla="*/ 19050 h 1119187"/>
                <a:gd name="connsiteX47" fmla="*/ 33337 w 2233612"/>
                <a:gd name="connsiteY47" fmla="*/ 92869 h 1119187"/>
                <a:gd name="connsiteX48" fmla="*/ 54768 w 2233612"/>
                <a:gd name="connsiteY48" fmla="*/ 147637 h 1119187"/>
                <a:gd name="connsiteX49" fmla="*/ 64293 w 2233612"/>
                <a:gd name="connsiteY49" fmla="*/ 190500 h 1119187"/>
                <a:gd name="connsiteX50" fmla="*/ 66675 w 2233612"/>
                <a:gd name="connsiteY50" fmla="*/ 245269 h 1119187"/>
                <a:gd name="connsiteX51" fmla="*/ 69056 w 2233612"/>
                <a:gd name="connsiteY51" fmla="*/ 431006 h 1119187"/>
                <a:gd name="connsiteX52" fmla="*/ 69056 w 2233612"/>
                <a:gd name="connsiteY52" fmla="*/ 609600 h 1119187"/>
                <a:gd name="connsiteX53" fmla="*/ 73818 w 2233612"/>
                <a:gd name="connsiteY53" fmla="*/ 700087 h 1119187"/>
                <a:gd name="connsiteX54" fmla="*/ 85725 w 2233612"/>
                <a:gd name="connsiteY54" fmla="*/ 773906 h 1119187"/>
                <a:gd name="connsiteX55" fmla="*/ 102393 w 2233612"/>
                <a:gd name="connsiteY55" fmla="*/ 828675 h 1119187"/>
                <a:gd name="connsiteX56" fmla="*/ 121443 w 2233612"/>
                <a:gd name="connsiteY56" fmla="*/ 869156 h 1119187"/>
                <a:gd name="connsiteX57" fmla="*/ 142875 w 2233612"/>
                <a:gd name="connsiteY57" fmla="*/ 904875 h 1119187"/>
                <a:gd name="connsiteX58" fmla="*/ 176212 w 2233612"/>
                <a:gd name="connsiteY58" fmla="*/ 947737 h 1119187"/>
                <a:gd name="connsiteX59" fmla="*/ 200025 w 2233612"/>
                <a:gd name="connsiteY59" fmla="*/ 973931 h 1119187"/>
                <a:gd name="connsiteX60" fmla="*/ 223837 w 2233612"/>
                <a:gd name="connsiteY60" fmla="*/ 992981 h 1119187"/>
                <a:gd name="connsiteX61" fmla="*/ 257175 w 2233612"/>
                <a:gd name="connsiteY61" fmla="*/ 1014412 h 1119187"/>
                <a:gd name="connsiteX62" fmla="*/ 314325 w 2233612"/>
                <a:gd name="connsiteY62" fmla="*/ 1038225 h 1119187"/>
                <a:gd name="connsiteX63" fmla="*/ 411956 w 2233612"/>
                <a:gd name="connsiteY63" fmla="*/ 1066800 h 1119187"/>
                <a:gd name="connsiteX64" fmla="*/ 569118 w 2233612"/>
                <a:gd name="connsiteY64" fmla="*/ 1090612 h 1119187"/>
                <a:gd name="connsiteX65" fmla="*/ 676275 w 2233612"/>
                <a:gd name="connsiteY65" fmla="*/ 1102519 h 1119187"/>
                <a:gd name="connsiteX66" fmla="*/ 935831 w 2233612"/>
                <a:gd name="connsiteY66" fmla="*/ 11168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3612" h="1119187">
                  <a:moveTo>
                    <a:pt x="935831" y="1116806"/>
                  </a:moveTo>
                  <a:lnTo>
                    <a:pt x="1178718" y="1119187"/>
                  </a:lnTo>
                  <a:lnTo>
                    <a:pt x="1395412" y="1114425"/>
                  </a:lnTo>
                  <a:lnTo>
                    <a:pt x="1650206" y="1102519"/>
                  </a:lnTo>
                  <a:lnTo>
                    <a:pt x="1781175" y="1095375"/>
                  </a:lnTo>
                  <a:lnTo>
                    <a:pt x="1900237" y="1090612"/>
                  </a:lnTo>
                  <a:lnTo>
                    <a:pt x="2005012" y="1083469"/>
                  </a:lnTo>
                  <a:lnTo>
                    <a:pt x="2121693" y="1064419"/>
                  </a:lnTo>
                  <a:lnTo>
                    <a:pt x="2164556" y="1054894"/>
                  </a:lnTo>
                  <a:lnTo>
                    <a:pt x="2190750" y="1038225"/>
                  </a:lnTo>
                  <a:lnTo>
                    <a:pt x="2212181" y="1016794"/>
                  </a:lnTo>
                  <a:lnTo>
                    <a:pt x="2228850" y="990600"/>
                  </a:lnTo>
                  <a:lnTo>
                    <a:pt x="2233612" y="957262"/>
                  </a:lnTo>
                  <a:lnTo>
                    <a:pt x="2231231" y="933450"/>
                  </a:lnTo>
                  <a:lnTo>
                    <a:pt x="2224087" y="904875"/>
                  </a:lnTo>
                  <a:lnTo>
                    <a:pt x="2212181" y="881062"/>
                  </a:lnTo>
                  <a:lnTo>
                    <a:pt x="2193131" y="857250"/>
                  </a:lnTo>
                  <a:lnTo>
                    <a:pt x="2164556" y="831056"/>
                  </a:lnTo>
                  <a:lnTo>
                    <a:pt x="1624012" y="862012"/>
                  </a:lnTo>
                  <a:lnTo>
                    <a:pt x="1545431" y="876300"/>
                  </a:lnTo>
                  <a:lnTo>
                    <a:pt x="1412081" y="892969"/>
                  </a:lnTo>
                  <a:lnTo>
                    <a:pt x="1290637" y="907256"/>
                  </a:lnTo>
                  <a:lnTo>
                    <a:pt x="1107281" y="916781"/>
                  </a:lnTo>
                  <a:lnTo>
                    <a:pt x="871537" y="919162"/>
                  </a:lnTo>
                  <a:lnTo>
                    <a:pt x="685800" y="912019"/>
                  </a:lnTo>
                  <a:lnTo>
                    <a:pt x="554831" y="900112"/>
                  </a:lnTo>
                  <a:lnTo>
                    <a:pt x="476250" y="885825"/>
                  </a:lnTo>
                  <a:lnTo>
                    <a:pt x="411956" y="869156"/>
                  </a:lnTo>
                  <a:lnTo>
                    <a:pt x="366712" y="847725"/>
                  </a:lnTo>
                  <a:lnTo>
                    <a:pt x="330993" y="819150"/>
                  </a:lnTo>
                  <a:lnTo>
                    <a:pt x="304800" y="788194"/>
                  </a:lnTo>
                  <a:lnTo>
                    <a:pt x="285750" y="754856"/>
                  </a:lnTo>
                  <a:lnTo>
                    <a:pt x="271462" y="704850"/>
                  </a:lnTo>
                  <a:lnTo>
                    <a:pt x="266700" y="661987"/>
                  </a:lnTo>
                  <a:lnTo>
                    <a:pt x="271462" y="590550"/>
                  </a:lnTo>
                  <a:lnTo>
                    <a:pt x="283368" y="523875"/>
                  </a:lnTo>
                  <a:lnTo>
                    <a:pt x="311943" y="419100"/>
                  </a:lnTo>
                  <a:lnTo>
                    <a:pt x="338137" y="347662"/>
                  </a:lnTo>
                  <a:lnTo>
                    <a:pt x="369093" y="276225"/>
                  </a:lnTo>
                  <a:lnTo>
                    <a:pt x="378618" y="254794"/>
                  </a:lnTo>
                  <a:lnTo>
                    <a:pt x="378618" y="247650"/>
                  </a:lnTo>
                  <a:lnTo>
                    <a:pt x="369093" y="223837"/>
                  </a:lnTo>
                  <a:lnTo>
                    <a:pt x="338137" y="166687"/>
                  </a:lnTo>
                  <a:lnTo>
                    <a:pt x="297656" y="109537"/>
                  </a:lnTo>
                  <a:lnTo>
                    <a:pt x="245268" y="42862"/>
                  </a:lnTo>
                  <a:lnTo>
                    <a:pt x="209550" y="0"/>
                  </a:lnTo>
                  <a:lnTo>
                    <a:pt x="0" y="19050"/>
                  </a:lnTo>
                  <a:lnTo>
                    <a:pt x="33337" y="92869"/>
                  </a:lnTo>
                  <a:lnTo>
                    <a:pt x="54768" y="147637"/>
                  </a:lnTo>
                  <a:lnTo>
                    <a:pt x="64293" y="190500"/>
                  </a:lnTo>
                  <a:lnTo>
                    <a:pt x="66675" y="245269"/>
                  </a:lnTo>
                  <a:cubicBezTo>
                    <a:pt x="67469" y="307181"/>
                    <a:pt x="68262" y="369094"/>
                    <a:pt x="69056" y="431006"/>
                  </a:cubicBezTo>
                  <a:lnTo>
                    <a:pt x="69056" y="609600"/>
                  </a:lnTo>
                  <a:lnTo>
                    <a:pt x="73818" y="700087"/>
                  </a:lnTo>
                  <a:lnTo>
                    <a:pt x="85725" y="773906"/>
                  </a:lnTo>
                  <a:lnTo>
                    <a:pt x="102393" y="828675"/>
                  </a:lnTo>
                  <a:lnTo>
                    <a:pt x="121443" y="869156"/>
                  </a:lnTo>
                  <a:lnTo>
                    <a:pt x="142875" y="904875"/>
                  </a:lnTo>
                  <a:lnTo>
                    <a:pt x="176212" y="947737"/>
                  </a:lnTo>
                  <a:lnTo>
                    <a:pt x="200025" y="973931"/>
                  </a:lnTo>
                  <a:lnTo>
                    <a:pt x="223837" y="992981"/>
                  </a:lnTo>
                  <a:lnTo>
                    <a:pt x="257175" y="1014412"/>
                  </a:lnTo>
                  <a:lnTo>
                    <a:pt x="314325" y="1038225"/>
                  </a:lnTo>
                  <a:lnTo>
                    <a:pt x="411956" y="1066800"/>
                  </a:lnTo>
                  <a:lnTo>
                    <a:pt x="569118" y="1090612"/>
                  </a:lnTo>
                  <a:lnTo>
                    <a:pt x="676275" y="1102519"/>
                  </a:lnTo>
                  <a:lnTo>
                    <a:pt x="935831" y="1116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151">
              <a:extLst>
                <a:ext uri="{FF2B5EF4-FFF2-40B4-BE49-F238E27FC236}">
                  <a16:creationId xmlns:a16="http://schemas.microsoft.com/office/drawing/2014/main" id="{3BA6AA2C-6576-4772-8A5F-BD8AE79F16B5}"/>
                </a:ext>
              </a:extLst>
            </p:cNvPr>
            <p:cNvSpPr/>
            <p:nvPr/>
          </p:nvSpPr>
          <p:spPr>
            <a:xfrm>
              <a:off x="6484938" y="4919663"/>
              <a:ext cx="762000" cy="825500"/>
            </a:xfrm>
            <a:custGeom>
              <a:avLst/>
              <a:gdLst>
                <a:gd name="connsiteX0" fmla="*/ 538162 w 762000"/>
                <a:gd name="connsiteY0" fmla="*/ 240506 h 826293"/>
                <a:gd name="connsiteX1" fmla="*/ 502444 w 762000"/>
                <a:gd name="connsiteY1" fmla="*/ 402431 h 826293"/>
                <a:gd name="connsiteX2" fmla="*/ 473869 w 762000"/>
                <a:gd name="connsiteY2" fmla="*/ 504825 h 826293"/>
                <a:gd name="connsiteX3" fmla="*/ 447675 w 762000"/>
                <a:gd name="connsiteY3" fmla="*/ 578643 h 826293"/>
                <a:gd name="connsiteX4" fmla="*/ 428625 w 762000"/>
                <a:gd name="connsiteY4" fmla="*/ 623887 h 826293"/>
                <a:gd name="connsiteX5" fmla="*/ 407194 w 762000"/>
                <a:gd name="connsiteY5" fmla="*/ 659606 h 826293"/>
                <a:gd name="connsiteX6" fmla="*/ 383381 w 762000"/>
                <a:gd name="connsiteY6" fmla="*/ 688181 h 826293"/>
                <a:gd name="connsiteX7" fmla="*/ 350044 w 762000"/>
                <a:gd name="connsiteY7" fmla="*/ 716756 h 826293"/>
                <a:gd name="connsiteX8" fmla="*/ 304800 w 762000"/>
                <a:gd name="connsiteY8" fmla="*/ 742950 h 826293"/>
                <a:gd name="connsiteX9" fmla="*/ 254794 w 762000"/>
                <a:gd name="connsiteY9" fmla="*/ 766762 h 826293"/>
                <a:gd name="connsiteX10" fmla="*/ 202406 w 762000"/>
                <a:gd name="connsiteY10" fmla="*/ 785812 h 826293"/>
                <a:gd name="connsiteX11" fmla="*/ 152400 w 762000"/>
                <a:gd name="connsiteY11" fmla="*/ 800100 h 826293"/>
                <a:gd name="connsiteX12" fmla="*/ 71437 w 762000"/>
                <a:gd name="connsiteY12" fmla="*/ 816768 h 826293"/>
                <a:gd name="connsiteX13" fmla="*/ 0 w 762000"/>
                <a:gd name="connsiteY13" fmla="*/ 826293 h 826293"/>
                <a:gd name="connsiteX14" fmla="*/ 762000 w 762000"/>
                <a:gd name="connsiteY14" fmla="*/ 826293 h 826293"/>
                <a:gd name="connsiteX15" fmla="*/ 742950 w 762000"/>
                <a:gd name="connsiteY15" fmla="*/ 797718 h 826293"/>
                <a:gd name="connsiteX16" fmla="*/ 707231 w 762000"/>
                <a:gd name="connsiteY16" fmla="*/ 754856 h 826293"/>
                <a:gd name="connsiteX17" fmla="*/ 681037 w 762000"/>
                <a:gd name="connsiteY17" fmla="*/ 721518 h 826293"/>
                <a:gd name="connsiteX18" fmla="*/ 654844 w 762000"/>
                <a:gd name="connsiteY18" fmla="*/ 671512 h 826293"/>
                <a:gd name="connsiteX19" fmla="*/ 640556 w 762000"/>
                <a:gd name="connsiteY19" fmla="*/ 628650 h 826293"/>
                <a:gd name="connsiteX20" fmla="*/ 631031 w 762000"/>
                <a:gd name="connsiteY20" fmla="*/ 571500 h 826293"/>
                <a:gd name="connsiteX21" fmla="*/ 626269 w 762000"/>
                <a:gd name="connsiteY21" fmla="*/ 481012 h 826293"/>
                <a:gd name="connsiteX22" fmla="*/ 640556 w 762000"/>
                <a:gd name="connsiteY22" fmla="*/ 235743 h 826293"/>
                <a:gd name="connsiteX23" fmla="*/ 647700 w 762000"/>
                <a:gd name="connsiteY23" fmla="*/ 50006 h 826293"/>
                <a:gd name="connsiteX24" fmla="*/ 645319 w 762000"/>
                <a:gd name="connsiteY24" fmla="*/ 23812 h 826293"/>
                <a:gd name="connsiteX25" fmla="*/ 638175 w 762000"/>
                <a:gd name="connsiteY25" fmla="*/ 7143 h 826293"/>
                <a:gd name="connsiteX26" fmla="*/ 631031 w 762000"/>
                <a:gd name="connsiteY26" fmla="*/ 2381 h 826293"/>
                <a:gd name="connsiteX27" fmla="*/ 621506 w 762000"/>
                <a:gd name="connsiteY27" fmla="*/ 0 h 826293"/>
                <a:gd name="connsiteX28" fmla="*/ 604837 w 762000"/>
                <a:gd name="connsiteY28" fmla="*/ 7143 h 826293"/>
                <a:gd name="connsiteX29" fmla="*/ 585787 w 762000"/>
                <a:gd name="connsiteY29" fmla="*/ 23812 h 826293"/>
                <a:gd name="connsiteX30" fmla="*/ 578644 w 762000"/>
                <a:gd name="connsiteY30" fmla="*/ 47625 h 826293"/>
                <a:gd name="connsiteX31" fmla="*/ 552450 w 762000"/>
                <a:gd name="connsiteY31" fmla="*/ 176212 h 826293"/>
                <a:gd name="connsiteX32" fmla="*/ 538162 w 762000"/>
                <a:gd name="connsiteY32" fmla="*/ 240506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2000" h="826293">
                  <a:moveTo>
                    <a:pt x="538162" y="240506"/>
                  </a:moveTo>
                  <a:lnTo>
                    <a:pt x="502444" y="402431"/>
                  </a:lnTo>
                  <a:lnTo>
                    <a:pt x="473869" y="504825"/>
                  </a:lnTo>
                  <a:lnTo>
                    <a:pt x="447675" y="578643"/>
                  </a:lnTo>
                  <a:lnTo>
                    <a:pt x="428625" y="623887"/>
                  </a:lnTo>
                  <a:lnTo>
                    <a:pt x="407194" y="659606"/>
                  </a:lnTo>
                  <a:lnTo>
                    <a:pt x="383381" y="688181"/>
                  </a:lnTo>
                  <a:lnTo>
                    <a:pt x="350044" y="716756"/>
                  </a:lnTo>
                  <a:lnTo>
                    <a:pt x="304800" y="742950"/>
                  </a:lnTo>
                  <a:lnTo>
                    <a:pt x="254794" y="766762"/>
                  </a:lnTo>
                  <a:lnTo>
                    <a:pt x="202406" y="785812"/>
                  </a:lnTo>
                  <a:lnTo>
                    <a:pt x="152400" y="800100"/>
                  </a:lnTo>
                  <a:lnTo>
                    <a:pt x="71437" y="816768"/>
                  </a:lnTo>
                  <a:lnTo>
                    <a:pt x="0" y="826293"/>
                  </a:lnTo>
                  <a:lnTo>
                    <a:pt x="762000" y="826293"/>
                  </a:lnTo>
                  <a:lnTo>
                    <a:pt x="742950" y="797718"/>
                  </a:lnTo>
                  <a:lnTo>
                    <a:pt x="707231" y="754856"/>
                  </a:lnTo>
                  <a:lnTo>
                    <a:pt x="681037" y="721518"/>
                  </a:lnTo>
                  <a:lnTo>
                    <a:pt x="654844" y="671512"/>
                  </a:lnTo>
                  <a:lnTo>
                    <a:pt x="640556" y="628650"/>
                  </a:lnTo>
                  <a:lnTo>
                    <a:pt x="631031" y="571500"/>
                  </a:lnTo>
                  <a:lnTo>
                    <a:pt x="626269" y="481012"/>
                  </a:lnTo>
                  <a:lnTo>
                    <a:pt x="640556" y="235743"/>
                  </a:lnTo>
                  <a:lnTo>
                    <a:pt x="647700" y="50006"/>
                  </a:lnTo>
                  <a:lnTo>
                    <a:pt x="645319" y="23812"/>
                  </a:lnTo>
                  <a:lnTo>
                    <a:pt x="638175" y="7143"/>
                  </a:lnTo>
                  <a:lnTo>
                    <a:pt x="631031" y="2381"/>
                  </a:lnTo>
                  <a:lnTo>
                    <a:pt x="621506" y="0"/>
                  </a:lnTo>
                  <a:lnTo>
                    <a:pt x="604837" y="7143"/>
                  </a:lnTo>
                  <a:lnTo>
                    <a:pt x="585787" y="23812"/>
                  </a:lnTo>
                  <a:lnTo>
                    <a:pt x="578644" y="47625"/>
                  </a:lnTo>
                  <a:lnTo>
                    <a:pt x="552450" y="176212"/>
                  </a:lnTo>
                  <a:lnTo>
                    <a:pt x="538162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3362" name="グループ化 1">
            <a:extLst>
              <a:ext uri="{FF2B5EF4-FFF2-40B4-BE49-F238E27FC236}">
                <a16:creationId xmlns:a16="http://schemas.microsoft.com/office/drawing/2014/main" id="{97F18A1B-D3E8-4143-97B4-E9893C525BAC}"/>
              </a:ext>
            </a:extLst>
          </p:cNvPr>
          <p:cNvGrpSpPr>
            <a:grpSpLocks/>
          </p:cNvGrpSpPr>
          <p:nvPr/>
        </p:nvGrpSpPr>
        <p:grpSpPr bwMode="auto">
          <a:xfrm>
            <a:off x="2925763" y="1271588"/>
            <a:ext cx="4341812" cy="4881562"/>
            <a:chOff x="2925763" y="1271588"/>
            <a:chExt cx="4341812" cy="4881562"/>
          </a:xfrm>
        </p:grpSpPr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59CBDCE5-5C58-461D-A261-228AC97AA75B}"/>
                </a:ext>
              </a:extLst>
            </p:cNvPr>
            <p:cNvSpPr/>
            <p:nvPr/>
          </p:nvSpPr>
          <p:spPr>
            <a:xfrm>
              <a:off x="2968625" y="1466850"/>
              <a:ext cx="347663" cy="2087563"/>
            </a:xfrm>
            <a:custGeom>
              <a:avLst/>
              <a:gdLst>
                <a:gd name="connsiteX0" fmla="*/ 348846 w 348846"/>
                <a:gd name="connsiteY0" fmla="*/ 462485 h 2087792"/>
                <a:gd name="connsiteX1" fmla="*/ 348846 w 348846"/>
                <a:gd name="connsiteY1" fmla="*/ 240492 h 2087792"/>
                <a:gd name="connsiteX2" fmla="*/ 325061 w 348846"/>
                <a:gd name="connsiteY2" fmla="*/ 84569 h 2087792"/>
                <a:gd name="connsiteX3" fmla="*/ 272206 w 348846"/>
                <a:gd name="connsiteY3" fmla="*/ 63426 h 2087792"/>
                <a:gd name="connsiteX4" fmla="*/ 227278 w 348846"/>
                <a:gd name="connsiteY4" fmla="*/ 44927 h 2087792"/>
                <a:gd name="connsiteX5" fmla="*/ 182351 w 348846"/>
                <a:gd name="connsiteY5" fmla="*/ 29070 h 2087792"/>
                <a:gd name="connsiteX6" fmla="*/ 137424 w 348846"/>
                <a:gd name="connsiteY6" fmla="*/ 13214 h 2087792"/>
                <a:gd name="connsiteX7" fmla="*/ 100425 w 348846"/>
                <a:gd name="connsiteY7" fmla="*/ 2643 h 2087792"/>
                <a:gd name="connsiteX8" fmla="*/ 68712 w 348846"/>
                <a:gd name="connsiteY8" fmla="*/ 0 h 2087792"/>
                <a:gd name="connsiteX9" fmla="*/ 29070 w 348846"/>
                <a:gd name="connsiteY9" fmla="*/ 0 h 2087792"/>
                <a:gd name="connsiteX10" fmla="*/ 7928 w 348846"/>
                <a:gd name="connsiteY10" fmla="*/ 7928 h 2087792"/>
                <a:gd name="connsiteX11" fmla="*/ 0 w 348846"/>
                <a:gd name="connsiteY11" fmla="*/ 18499 h 2087792"/>
                <a:gd name="connsiteX12" fmla="*/ 2643 w 348846"/>
                <a:gd name="connsiteY12" fmla="*/ 39642 h 2087792"/>
                <a:gd name="connsiteX13" fmla="*/ 13214 w 348846"/>
                <a:gd name="connsiteY13" fmla="*/ 55498 h 2087792"/>
                <a:gd name="connsiteX14" fmla="*/ 34356 w 348846"/>
                <a:gd name="connsiteY14" fmla="*/ 81926 h 2087792"/>
                <a:gd name="connsiteX15" fmla="*/ 66069 w 348846"/>
                <a:gd name="connsiteY15" fmla="*/ 121568 h 2087792"/>
                <a:gd name="connsiteX16" fmla="*/ 89854 w 348846"/>
                <a:gd name="connsiteY16" fmla="*/ 150638 h 2087792"/>
                <a:gd name="connsiteX17" fmla="*/ 110996 w 348846"/>
                <a:gd name="connsiteY17" fmla="*/ 187637 h 2087792"/>
                <a:gd name="connsiteX18" fmla="*/ 124210 w 348846"/>
                <a:gd name="connsiteY18" fmla="*/ 214065 h 2087792"/>
                <a:gd name="connsiteX19" fmla="*/ 137424 w 348846"/>
                <a:gd name="connsiteY19" fmla="*/ 251063 h 2087792"/>
                <a:gd name="connsiteX20" fmla="*/ 145352 w 348846"/>
                <a:gd name="connsiteY20" fmla="*/ 290705 h 2087792"/>
                <a:gd name="connsiteX21" fmla="*/ 145352 w 348846"/>
                <a:gd name="connsiteY21" fmla="*/ 364703 h 2087792"/>
                <a:gd name="connsiteX22" fmla="*/ 137424 w 348846"/>
                <a:gd name="connsiteY22" fmla="*/ 713549 h 2087792"/>
                <a:gd name="connsiteX23" fmla="*/ 126853 w 348846"/>
                <a:gd name="connsiteY23" fmla="*/ 1170749 h 2087792"/>
                <a:gd name="connsiteX24" fmla="*/ 126853 w 348846"/>
                <a:gd name="connsiteY24" fmla="*/ 1279103 h 2087792"/>
                <a:gd name="connsiteX25" fmla="*/ 116282 w 348846"/>
                <a:gd name="connsiteY25" fmla="*/ 1371600 h 2087792"/>
                <a:gd name="connsiteX26" fmla="*/ 97782 w 348846"/>
                <a:gd name="connsiteY26" fmla="*/ 1474668 h 2087792"/>
                <a:gd name="connsiteX27" fmla="*/ 79283 w 348846"/>
                <a:gd name="connsiteY27" fmla="*/ 1559237 h 2087792"/>
                <a:gd name="connsiteX28" fmla="*/ 58141 w 348846"/>
                <a:gd name="connsiteY28" fmla="*/ 1627949 h 2087792"/>
                <a:gd name="connsiteX29" fmla="*/ 58141 w 348846"/>
                <a:gd name="connsiteY29" fmla="*/ 1678162 h 2087792"/>
                <a:gd name="connsiteX30" fmla="*/ 66069 w 348846"/>
                <a:gd name="connsiteY30" fmla="*/ 1781230 h 2087792"/>
                <a:gd name="connsiteX31" fmla="*/ 84569 w 348846"/>
                <a:gd name="connsiteY31" fmla="*/ 1921297 h 2087792"/>
                <a:gd name="connsiteX32" fmla="*/ 103068 w 348846"/>
                <a:gd name="connsiteY32" fmla="*/ 2003223 h 2087792"/>
                <a:gd name="connsiteX33" fmla="*/ 118925 w 348846"/>
                <a:gd name="connsiteY33" fmla="*/ 2037579 h 2087792"/>
                <a:gd name="connsiteX34" fmla="*/ 140067 w 348846"/>
                <a:gd name="connsiteY34" fmla="*/ 2066650 h 2087792"/>
                <a:gd name="connsiteX35" fmla="*/ 161209 w 348846"/>
                <a:gd name="connsiteY35" fmla="*/ 2085149 h 2087792"/>
                <a:gd name="connsiteX36" fmla="*/ 177066 w 348846"/>
                <a:gd name="connsiteY36" fmla="*/ 2087792 h 2087792"/>
                <a:gd name="connsiteX37" fmla="*/ 203493 w 348846"/>
                <a:gd name="connsiteY37" fmla="*/ 2074578 h 2087792"/>
                <a:gd name="connsiteX38" fmla="*/ 224636 w 348846"/>
                <a:gd name="connsiteY38" fmla="*/ 2056078 h 2087792"/>
                <a:gd name="connsiteX39" fmla="*/ 248421 w 348846"/>
                <a:gd name="connsiteY39" fmla="*/ 2024365 h 2087792"/>
                <a:gd name="connsiteX40" fmla="*/ 272206 w 348846"/>
                <a:gd name="connsiteY40" fmla="*/ 1982081 h 2087792"/>
                <a:gd name="connsiteX41" fmla="*/ 298633 w 348846"/>
                <a:gd name="connsiteY41" fmla="*/ 1918654 h 2087792"/>
                <a:gd name="connsiteX42" fmla="*/ 327704 w 348846"/>
                <a:gd name="connsiteY42" fmla="*/ 1781230 h 2087792"/>
                <a:gd name="connsiteX43" fmla="*/ 348846 w 348846"/>
                <a:gd name="connsiteY43" fmla="*/ 1342529 h 2087792"/>
                <a:gd name="connsiteX44" fmla="*/ 348846 w 348846"/>
                <a:gd name="connsiteY44" fmla="*/ 1099394 h 2087792"/>
                <a:gd name="connsiteX45" fmla="*/ 348846 w 348846"/>
                <a:gd name="connsiteY45" fmla="*/ 769047 h 2087792"/>
                <a:gd name="connsiteX46" fmla="*/ 348846 w 348846"/>
                <a:gd name="connsiteY46" fmla="*/ 462485 h 2087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8846" h="2087792">
                  <a:moveTo>
                    <a:pt x="348846" y="462485"/>
                  </a:moveTo>
                  <a:lnTo>
                    <a:pt x="348846" y="240492"/>
                  </a:lnTo>
                  <a:lnTo>
                    <a:pt x="325061" y="84569"/>
                  </a:lnTo>
                  <a:lnTo>
                    <a:pt x="272206" y="63426"/>
                  </a:lnTo>
                  <a:lnTo>
                    <a:pt x="227278" y="44927"/>
                  </a:lnTo>
                  <a:lnTo>
                    <a:pt x="182351" y="29070"/>
                  </a:lnTo>
                  <a:lnTo>
                    <a:pt x="137424" y="13214"/>
                  </a:lnTo>
                  <a:lnTo>
                    <a:pt x="100425" y="2643"/>
                  </a:lnTo>
                  <a:lnTo>
                    <a:pt x="68712" y="0"/>
                  </a:lnTo>
                  <a:lnTo>
                    <a:pt x="29070" y="0"/>
                  </a:lnTo>
                  <a:lnTo>
                    <a:pt x="7928" y="7928"/>
                  </a:lnTo>
                  <a:lnTo>
                    <a:pt x="0" y="18499"/>
                  </a:lnTo>
                  <a:lnTo>
                    <a:pt x="2643" y="39642"/>
                  </a:lnTo>
                  <a:lnTo>
                    <a:pt x="13214" y="55498"/>
                  </a:lnTo>
                  <a:lnTo>
                    <a:pt x="34356" y="81926"/>
                  </a:lnTo>
                  <a:lnTo>
                    <a:pt x="66069" y="121568"/>
                  </a:lnTo>
                  <a:lnTo>
                    <a:pt x="89854" y="150638"/>
                  </a:lnTo>
                  <a:lnTo>
                    <a:pt x="110996" y="187637"/>
                  </a:lnTo>
                  <a:lnTo>
                    <a:pt x="124210" y="214065"/>
                  </a:lnTo>
                  <a:lnTo>
                    <a:pt x="137424" y="251063"/>
                  </a:lnTo>
                  <a:lnTo>
                    <a:pt x="145352" y="290705"/>
                  </a:lnTo>
                  <a:lnTo>
                    <a:pt x="145352" y="364703"/>
                  </a:lnTo>
                  <a:lnTo>
                    <a:pt x="137424" y="713549"/>
                  </a:lnTo>
                  <a:lnTo>
                    <a:pt x="126853" y="1170749"/>
                  </a:lnTo>
                  <a:lnTo>
                    <a:pt x="126853" y="1279103"/>
                  </a:lnTo>
                  <a:lnTo>
                    <a:pt x="116282" y="1371600"/>
                  </a:lnTo>
                  <a:lnTo>
                    <a:pt x="97782" y="1474668"/>
                  </a:lnTo>
                  <a:lnTo>
                    <a:pt x="79283" y="1559237"/>
                  </a:lnTo>
                  <a:lnTo>
                    <a:pt x="58141" y="1627949"/>
                  </a:lnTo>
                  <a:lnTo>
                    <a:pt x="58141" y="1678162"/>
                  </a:lnTo>
                  <a:lnTo>
                    <a:pt x="66069" y="1781230"/>
                  </a:lnTo>
                  <a:lnTo>
                    <a:pt x="84569" y="1921297"/>
                  </a:lnTo>
                  <a:lnTo>
                    <a:pt x="103068" y="2003223"/>
                  </a:lnTo>
                  <a:lnTo>
                    <a:pt x="118925" y="2037579"/>
                  </a:lnTo>
                  <a:lnTo>
                    <a:pt x="140067" y="2066650"/>
                  </a:lnTo>
                  <a:lnTo>
                    <a:pt x="161209" y="2085149"/>
                  </a:lnTo>
                  <a:lnTo>
                    <a:pt x="177066" y="2087792"/>
                  </a:lnTo>
                  <a:lnTo>
                    <a:pt x="203493" y="2074578"/>
                  </a:lnTo>
                  <a:lnTo>
                    <a:pt x="224636" y="2056078"/>
                  </a:lnTo>
                  <a:lnTo>
                    <a:pt x="248421" y="2024365"/>
                  </a:lnTo>
                  <a:lnTo>
                    <a:pt x="272206" y="1982081"/>
                  </a:lnTo>
                  <a:lnTo>
                    <a:pt x="298633" y="1918654"/>
                  </a:lnTo>
                  <a:lnTo>
                    <a:pt x="327704" y="1781230"/>
                  </a:lnTo>
                  <a:lnTo>
                    <a:pt x="348846" y="1342529"/>
                  </a:lnTo>
                  <a:lnTo>
                    <a:pt x="348846" y="1099394"/>
                  </a:lnTo>
                  <a:lnTo>
                    <a:pt x="348846" y="769047"/>
                  </a:lnTo>
                  <a:lnTo>
                    <a:pt x="348846" y="4624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E145DCFB-6510-4D24-A567-A3853F7B2344}"/>
                </a:ext>
              </a:extLst>
            </p:cNvPr>
            <p:cNvSpPr/>
            <p:nvPr/>
          </p:nvSpPr>
          <p:spPr>
            <a:xfrm>
              <a:off x="3233738" y="1357313"/>
              <a:ext cx="1443037" cy="381000"/>
            </a:xfrm>
            <a:custGeom>
              <a:avLst/>
              <a:gdLst>
                <a:gd name="connsiteX0" fmla="*/ 402431 w 1443037"/>
                <a:gd name="connsiteY0" fmla="*/ 338137 h 381000"/>
                <a:gd name="connsiteX1" fmla="*/ 266700 w 1443037"/>
                <a:gd name="connsiteY1" fmla="*/ 354806 h 381000"/>
                <a:gd name="connsiteX2" fmla="*/ 28575 w 1443037"/>
                <a:gd name="connsiteY2" fmla="*/ 381000 h 381000"/>
                <a:gd name="connsiteX3" fmla="*/ 0 w 1443037"/>
                <a:gd name="connsiteY3" fmla="*/ 173831 h 381000"/>
                <a:gd name="connsiteX4" fmla="*/ 71437 w 1443037"/>
                <a:gd name="connsiteY4" fmla="*/ 197643 h 381000"/>
                <a:gd name="connsiteX5" fmla="*/ 135731 w 1443037"/>
                <a:gd name="connsiteY5" fmla="*/ 197643 h 381000"/>
                <a:gd name="connsiteX6" fmla="*/ 283368 w 1443037"/>
                <a:gd name="connsiteY6" fmla="*/ 183356 h 381000"/>
                <a:gd name="connsiteX7" fmla="*/ 528637 w 1443037"/>
                <a:gd name="connsiteY7" fmla="*/ 147637 h 381000"/>
                <a:gd name="connsiteX8" fmla="*/ 704850 w 1443037"/>
                <a:gd name="connsiteY8" fmla="*/ 119062 h 381000"/>
                <a:gd name="connsiteX9" fmla="*/ 842962 w 1443037"/>
                <a:gd name="connsiteY9" fmla="*/ 92868 h 381000"/>
                <a:gd name="connsiteX10" fmla="*/ 933450 w 1443037"/>
                <a:gd name="connsiteY10" fmla="*/ 73818 h 381000"/>
                <a:gd name="connsiteX11" fmla="*/ 1042987 w 1443037"/>
                <a:gd name="connsiteY11" fmla="*/ 45243 h 381000"/>
                <a:gd name="connsiteX12" fmla="*/ 1123950 w 1443037"/>
                <a:gd name="connsiteY12" fmla="*/ 21431 h 381000"/>
                <a:gd name="connsiteX13" fmla="*/ 1143000 w 1443037"/>
                <a:gd name="connsiteY13" fmla="*/ 9525 h 381000"/>
                <a:gd name="connsiteX14" fmla="*/ 1171575 w 1443037"/>
                <a:gd name="connsiteY14" fmla="*/ 0 h 381000"/>
                <a:gd name="connsiteX15" fmla="*/ 1216818 w 1443037"/>
                <a:gd name="connsiteY15" fmla="*/ 2381 h 381000"/>
                <a:gd name="connsiteX16" fmla="*/ 1269206 w 1443037"/>
                <a:gd name="connsiteY16" fmla="*/ 11906 h 381000"/>
                <a:gd name="connsiteX17" fmla="*/ 1326356 w 1443037"/>
                <a:gd name="connsiteY17" fmla="*/ 28575 h 381000"/>
                <a:gd name="connsiteX18" fmla="*/ 1381125 w 1443037"/>
                <a:gd name="connsiteY18" fmla="*/ 52387 h 381000"/>
                <a:gd name="connsiteX19" fmla="*/ 1407318 w 1443037"/>
                <a:gd name="connsiteY19" fmla="*/ 69056 h 381000"/>
                <a:gd name="connsiteX20" fmla="*/ 1428750 w 1443037"/>
                <a:gd name="connsiteY20" fmla="*/ 88106 h 381000"/>
                <a:gd name="connsiteX21" fmla="*/ 1440656 w 1443037"/>
                <a:gd name="connsiteY21" fmla="*/ 109537 h 381000"/>
                <a:gd name="connsiteX22" fmla="*/ 1443037 w 1443037"/>
                <a:gd name="connsiteY22" fmla="*/ 123825 h 381000"/>
                <a:gd name="connsiteX23" fmla="*/ 1443037 w 1443037"/>
                <a:gd name="connsiteY23" fmla="*/ 142875 h 381000"/>
                <a:gd name="connsiteX24" fmla="*/ 1435893 w 1443037"/>
                <a:gd name="connsiteY24" fmla="*/ 169068 h 381000"/>
                <a:gd name="connsiteX25" fmla="*/ 1426368 w 1443037"/>
                <a:gd name="connsiteY25" fmla="*/ 190500 h 381000"/>
                <a:gd name="connsiteX26" fmla="*/ 1409700 w 1443037"/>
                <a:gd name="connsiteY26" fmla="*/ 209550 h 381000"/>
                <a:gd name="connsiteX27" fmla="*/ 1381125 w 1443037"/>
                <a:gd name="connsiteY27" fmla="*/ 223837 h 381000"/>
                <a:gd name="connsiteX28" fmla="*/ 1331118 w 1443037"/>
                <a:gd name="connsiteY28" fmla="*/ 235743 h 381000"/>
                <a:gd name="connsiteX29" fmla="*/ 1281112 w 1443037"/>
                <a:gd name="connsiteY29" fmla="*/ 242887 h 381000"/>
                <a:gd name="connsiteX30" fmla="*/ 1200150 w 1443037"/>
                <a:gd name="connsiteY30" fmla="*/ 242887 h 381000"/>
                <a:gd name="connsiteX31" fmla="*/ 1081087 w 1443037"/>
                <a:gd name="connsiteY31" fmla="*/ 245268 h 381000"/>
                <a:gd name="connsiteX32" fmla="*/ 962025 w 1443037"/>
                <a:gd name="connsiteY32" fmla="*/ 252412 h 381000"/>
                <a:gd name="connsiteX33" fmla="*/ 842962 w 1443037"/>
                <a:gd name="connsiteY33" fmla="*/ 264318 h 381000"/>
                <a:gd name="connsiteX34" fmla="*/ 619125 w 1443037"/>
                <a:gd name="connsiteY34" fmla="*/ 309562 h 381000"/>
                <a:gd name="connsiteX35" fmla="*/ 402431 w 1443037"/>
                <a:gd name="connsiteY35" fmla="*/ 3381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43037" h="381000">
                  <a:moveTo>
                    <a:pt x="402431" y="338137"/>
                  </a:moveTo>
                  <a:lnTo>
                    <a:pt x="266700" y="354806"/>
                  </a:lnTo>
                  <a:lnTo>
                    <a:pt x="28575" y="381000"/>
                  </a:lnTo>
                  <a:lnTo>
                    <a:pt x="0" y="173831"/>
                  </a:lnTo>
                  <a:lnTo>
                    <a:pt x="71437" y="197643"/>
                  </a:lnTo>
                  <a:lnTo>
                    <a:pt x="135731" y="197643"/>
                  </a:lnTo>
                  <a:lnTo>
                    <a:pt x="283368" y="183356"/>
                  </a:lnTo>
                  <a:lnTo>
                    <a:pt x="528637" y="147637"/>
                  </a:lnTo>
                  <a:lnTo>
                    <a:pt x="704850" y="119062"/>
                  </a:lnTo>
                  <a:lnTo>
                    <a:pt x="842962" y="92868"/>
                  </a:lnTo>
                  <a:lnTo>
                    <a:pt x="933450" y="73818"/>
                  </a:lnTo>
                  <a:lnTo>
                    <a:pt x="1042987" y="45243"/>
                  </a:lnTo>
                  <a:lnTo>
                    <a:pt x="1123950" y="21431"/>
                  </a:lnTo>
                  <a:lnTo>
                    <a:pt x="1143000" y="9525"/>
                  </a:lnTo>
                  <a:lnTo>
                    <a:pt x="1171575" y="0"/>
                  </a:lnTo>
                  <a:lnTo>
                    <a:pt x="1216818" y="2381"/>
                  </a:lnTo>
                  <a:lnTo>
                    <a:pt x="1269206" y="11906"/>
                  </a:lnTo>
                  <a:lnTo>
                    <a:pt x="1326356" y="28575"/>
                  </a:lnTo>
                  <a:lnTo>
                    <a:pt x="1381125" y="52387"/>
                  </a:lnTo>
                  <a:lnTo>
                    <a:pt x="1407318" y="69056"/>
                  </a:lnTo>
                  <a:lnTo>
                    <a:pt x="1428750" y="88106"/>
                  </a:lnTo>
                  <a:lnTo>
                    <a:pt x="1440656" y="109537"/>
                  </a:lnTo>
                  <a:lnTo>
                    <a:pt x="1443037" y="123825"/>
                  </a:lnTo>
                  <a:lnTo>
                    <a:pt x="1443037" y="142875"/>
                  </a:lnTo>
                  <a:lnTo>
                    <a:pt x="1435893" y="169068"/>
                  </a:lnTo>
                  <a:lnTo>
                    <a:pt x="1426368" y="190500"/>
                  </a:lnTo>
                  <a:lnTo>
                    <a:pt x="1409700" y="209550"/>
                  </a:lnTo>
                  <a:lnTo>
                    <a:pt x="1381125" y="223837"/>
                  </a:lnTo>
                  <a:lnTo>
                    <a:pt x="1331118" y="235743"/>
                  </a:lnTo>
                  <a:lnTo>
                    <a:pt x="1281112" y="242887"/>
                  </a:lnTo>
                  <a:lnTo>
                    <a:pt x="1200150" y="242887"/>
                  </a:lnTo>
                  <a:lnTo>
                    <a:pt x="1081087" y="245268"/>
                  </a:lnTo>
                  <a:lnTo>
                    <a:pt x="962025" y="252412"/>
                  </a:lnTo>
                  <a:lnTo>
                    <a:pt x="842962" y="264318"/>
                  </a:lnTo>
                  <a:lnTo>
                    <a:pt x="619125" y="309562"/>
                  </a:lnTo>
                  <a:lnTo>
                    <a:pt x="402431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670C3AD3-5999-4ADD-9AC9-F237C22D5F83}"/>
                </a:ext>
              </a:extLst>
            </p:cNvPr>
            <p:cNvSpPr/>
            <p:nvPr/>
          </p:nvSpPr>
          <p:spPr>
            <a:xfrm>
              <a:off x="3792538" y="1570038"/>
              <a:ext cx="331787" cy="565150"/>
            </a:xfrm>
            <a:custGeom>
              <a:avLst/>
              <a:gdLst>
                <a:gd name="connsiteX0" fmla="*/ 35719 w 330994"/>
                <a:gd name="connsiteY0" fmla="*/ 321469 h 566737"/>
                <a:gd name="connsiteX1" fmla="*/ 47625 w 330994"/>
                <a:gd name="connsiteY1" fmla="*/ 228600 h 566737"/>
                <a:gd name="connsiteX2" fmla="*/ 54769 w 330994"/>
                <a:gd name="connsiteY2" fmla="*/ 154781 h 566737"/>
                <a:gd name="connsiteX3" fmla="*/ 59532 w 330994"/>
                <a:gd name="connsiteY3" fmla="*/ 33337 h 566737"/>
                <a:gd name="connsiteX4" fmla="*/ 285750 w 330994"/>
                <a:gd name="connsiteY4" fmla="*/ 0 h 566737"/>
                <a:gd name="connsiteX5" fmla="*/ 311944 w 330994"/>
                <a:gd name="connsiteY5" fmla="*/ 64294 h 566737"/>
                <a:gd name="connsiteX6" fmla="*/ 323850 w 330994"/>
                <a:gd name="connsiteY6" fmla="*/ 92869 h 566737"/>
                <a:gd name="connsiteX7" fmla="*/ 330994 w 330994"/>
                <a:gd name="connsiteY7" fmla="*/ 116681 h 566737"/>
                <a:gd name="connsiteX8" fmla="*/ 330994 w 330994"/>
                <a:gd name="connsiteY8" fmla="*/ 128587 h 566737"/>
                <a:gd name="connsiteX9" fmla="*/ 316707 w 330994"/>
                <a:gd name="connsiteY9" fmla="*/ 147637 h 566737"/>
                <a:gd name="connsiteX10" fmla="*/ 297657 w 330994"/>
                <a:gd name="connsiteY10" fmla="*/ 171450 h 566737"/>
                <a:gd name="connsiteX11" fmla="*/ 273844 w 330994"/>
                <a:gd name="connsiteY11" fmla="*/ 207169 h 566737"/>
                <a:gd name="connsiteX12" fmla="*/ 245269 w 330994"/>
                <a:gd name="connsiteY12" fmla="*/ 261937 h 566737"/>
                <a:gd name="connsiteX13" fmla="*/ 219075 w 330994"/>
                <a:gd name="connsiteY13" fmla="*/ 338137 h 566737"/>
                <a:gd name="connsiteX14" fmla="*/ 192882 w 330994"/>
                <a:gd name="connsiteY14" fmla="*/ 426244 h 566737"/>
                <a:gd name="connsiteX15" fmla="*/ 159544 w 330994"/>
                <a:gd name="connsiteY15" fmla="*/ 540544 h 566737"/>
                <a:gd name="connsiteX16" fmla="*/ 0 w 330994"/>
                <a:gd name="connsiteY16" fmla="*/ 566737 h 566737"/>
                <a:gd name="connsiteX17" fmla="*/ 21432 w 330994"/>
                <a:gd name="connsiteY17" fmla="*/ 421481 h 566737"/>
                <a:gd name="connsiteX18" fmla="*/ 35719 w 330994"/>
                <a:gd name="connsiteY18" fmla="*/ 321469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0994" h="566737">
                  <a:moveTo>
                    <a:pt x="35719" y="321469"/>
                  </a:moveTo>
                  <a:lnTo>
                    <a:pt x="47625" y="228600"/>
                  </a:lnTo>
                  <a:lnTo>
                    <a:pt x="54769" y="154781"/>
                  </a:lnTo>
                  <a:lnTo>
                    <a:pt x="59532" y="33337"/>
                  </a:lnTo>
                  <a:lnTo>
                    <a:pt x="285750" y="0"/>
                  </a:lnTo>
                  <a:lnTo>
                    <a:pt x="311944" y="64294"/>
                  </a:lnTo>
                  <a:lnTo>
                    <a:pt x="323850" y="92869"/>
                  </a:lnTo>
                  <a:lnTo>
                    <a:pt x="330994" y="116681"/>
                  </a:lnTo>
                  <a:lnTo>
                    <a:pt x="330994" y="128587"/>
                  </a:lnTo>
                  <a:lnTo>
                    <a:pt x="316707" y="147637"/>
                  </a:lnTo>
                  <a:lnTo>
                    <a:pt x="297657" y="171450"/>
                  </a:lnTo>
                  <a:lnTo>
                    <a:pt x="273844" y="207169"/>
                  </a:lnTo>
                  <a:lnTo>
                    <a:pt x="245269" y="261937"/>
                  </a:lnTo>
                  <a:lnTo>
                    <a:pt x="219075" y="338137"/>
                  </a:lnTo>
                  <a:lnTo>
                    <a:pt x="192882" y="426244"/>
                  </a:lnTo>
                  <a:lnTo>
                    <a:pt x="159544" y="540544"/>
                  </a:lnTo>
                  <a:lnTo>
                    <a:pt x="0" y="566737"/>
                  </a:lnTo>
                  <a:lnTo>
                    <a:pt x="21432" y="421481"/>
                  </a:lnTo>
                  <a:lnTo>
                    <a:pt x="35719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20AD2299-C821-4D6A-9B6E-80ADD5F42292}"/>
                </a:ext>
              </a:extLst>
            </p:cNvPr>
            <p:cNvSpPr/>
            <p:nvPr/>
          </p:nvSpPr>
          <p:spPr>
            <a:xfrm>
              <a:off x="3267075" y="1933575"/>
              <a:ext cx="1490663" cy="862013"/>
            </a:xfrm>
            <a:custGeom>
              <a:avLst/>
              <a:gdLst>
                <a:gd name="connsiteX0" fmla="*/ 388144 w 1490663"/>
                <a:gd name="connsiteY0" fmla="*/ 140494 h 862013"/>
                <a:gd name="connsiteX1" fmla="*/ 288131 w 1490663"/>
                <a:gd name="connsiteY1" fmla="*/ 159544 h 862013"/>
                <a:gd name="connsiteX2" fmla="*/ 226219 w 1490663"/>
                <a:gd name="connsiteY2" fmla="*/ 166688 h 862013"/>
                <a:gd name="connsiteX3" fmla="*/ 123825 w 1490663"/>
                <a:gd name="connsiteY3" fmla="*/ 176213 h 862013"/>
                <a:gd name="connsiteX4" fmla="*/ 0 w 1490663"/>
                <a:gd name="connsiteY4" fmla="*/ 180975 h 862013"/>
                <a:gd name="connsiteX5" fmla="*/ 0 w 1490663"/>
                <a:gd name="connsiteY5" fmla="*/ 338138 h 862013"/>
                <a:gd name="connsiteX6" fmla="*/ 166688 w 1490663"/>
                <a:gd name="connsiteY6" fmla="*/ 323850 h 862013"/>
                <a:gd name="connsiteX7" fmla="*/ 304800 w 1490663"/>
                <a:gd name="connsiteY7" fmla="*/ 307181 h 862013"/>
                <a:gd name="connsiteX8" fmla="*/ 459581 w 1490663"/>
                <a:gd name="connsiteY8" fmla="*/ 283369 h 862013"/>
                <a:gd name="connsiteX9" fmla="*/ 619125 w 1490663"/>
                <a:gd name="connsiteY9" fmla="*/ 252413 h 862013"/>
                <a:gd name="connsiteX10" fmla="*/ 735806 w 1490663"/>
                <a:gd name="connsiteY10" fmla="*/ 233363 h 862013"/>
                <a:gd name="connsiteX11" fmla="*/ 807244 w 1490663"/>
                <a:gd name="connsiteY11" fmla="*/ 221456 h 862013"/>
                <a:gd name="connsiteX12" fmla="*/ 885825 w 1490663"/>
                <a:gd name="connsiteY12" fmla="*/ 211931 h 862013"/>
                <a:gd name="connsiteX13" fmla="*/ 966788 w 1490663"/>
                <a:gd name="connsiteY13" fmla="*/ 204788 h 862013"/>
                <a:gd name="connsiteX14" fmla="*/ 1050131 w 1490663"/>
                <a:gd name="connsiteY14" fmla="*/ 202406 h 862013"/>
                <a:gd name="connsiteX15" fmla="*/ 1066800 w 1490663"/>
                <a:gd name="connsiteY15" fmla="*/ 202406 h 862013"/>
                <a:gd name="connsiteX16" fmla="*/ 1085850 w 1490663"/>
                <a:gd name="connsiteY16" fmla="*/ 207169 h 862013"/>
                <a:gd name="connsiteX17" fmla="*/ 1100138 w 1490663"/>
                <a:gd name="connsiteY17" fmla="*/ 211931 h 862013"/>
                <a:gd name="connsiteX18" fmla="*/ 1109663 w 1490663"/>
                <a:gd name="connsiteY18" fmla="*/ 221456 h 862013"/>
                <a:gd name="connsiteX19" fmla="*/ 1116806 w 1490663"/>
                <a:gd name="connsiteY19" fmla="*/ 235744 h 862013"/>
                <a:gd name="connsiteX20" fmla="*/ 1119188 w 1490663"/>
                <a:gd name="connsiteY20" fmla="*/ 257175 h 862013"/>
                <a:gd name="connsiteX21" fmla="*/ 1119188 w 1490663"/>
                <a:gd name="connsiteY21" fmla="*/ 285750 h 862013"/>
                <a:gd name="connsiteX22" fmla="*/ 1090613 w 1490663"/>
                <a:gd name="connsiteY22" fmla="*/ 466725 h 862013"/>
                <a:gd name="connsiteX23" fmla="*/ 1071563 w 1490663"/>
                <a:gd name="connsiteY23" fmla="*/ 588169 h 862013"/>
                <a:gd name="connsiteX24" fmla="*/ 1019175 w 1490663"/>
                <a:gd name="connsiteY24" fmla="*/ 678656 h 862013"/>
                <a:gd name="connsiteX25" fmla="*/ 1012031 w 1490663"/>
                <a:gd name="connsiteY25" fmla="*/ 731044 h 862013"/>
                <a:gd name="connsiteX26" fmla="*/ 1016794 w 1490663"/>
                <a:gd name="connsiteY26" fmla="*/ 764381 h 862013"/>
                <a:gd name="connsiteX27" fmla="*/ 1028700 w 1490663"/>
                <a:gd name="connsiteY27" fmla="*/ 804863 h 862013"/>
                <a:gd name="connsiteX28" fmla="*/ 1040606 w 1490663"/>
                <a:gd name="connsiteY28" fmla="*/ 823913 h 862013"/>
                <a:gd name="connsiteX29" fmla="*/ 1050131 w 1490663"/>
                <a:gd name="connsiteY29" fmla="*/ 835819 h 862013"/>
                <a:gd name="connsiteX30" fmla="*/ 1066800 w 1490663"/>
                <a:gd name="connsiteY30" fmla="*/ 845344 h 862013"/>
                <a:gd name="connsiteX31" fmla="*/ 1088231 w 1490663"/>
                <a:gd name="connsiteY31" fmla="*/ 850106 h 862013"/>
                <a:gd name="connsiteX32" fmla="*/ 1102519 w 1490663"/>
                <a:gd name="connsiteY32" fmla="*/ 852488 h 862013"/>
                <a:gd name="connsiteX33" fmla="*/ 1121569 w 1490663"/>
                <a:gd name="connsiteY33" fmla="*/ 859631 h 862013"/>
                <a:gd name="connsiteX34" fmla="*/ 1147763 w 1490663"/>
                <a:gd name="connsiteY34" fmla="*/ 862013 h 862013"/>
                <a:gd name="connsiteX35" fmla="*/ 1169194 w 1490663"/>
                <a:gd name="connsiteY35" fmla="*/ 857250 h 862013"/>
                <a:gd name="connsiteX36" fmla="*/ 1185863 w 1490663"/>
                <a:gd name="connsiteY36" fmla="*/ 842963 h 862013"/>
                <a:gd name="connsiteX37" fmla="*/ 1204913 w 1490663"/>
                <a:gd name="connsiteY37" fmla="*/ 814388 h 862013"/>
                <a:gd name="connsiteX38" fmla="*/ 1228725 w 1490663"/>
                <a:gd name="connsiteY38" fmla="*/ 759619 h 862013"/>
                <a:gd name="connsiteX39" fmla="*/ 1290638 w 1490663"/>
                <a:gd name="connsiteY39" fmla="*/ 604838 h 862013"/>
                <a:gd name="connsiteX40" fmla="*/ 1397794 w 1490663"/>
                <a:gd name="connsiteY40" fmla="*/ 345281 h 862013"/>
                <a:gd name="connsiteX41" fmla="*/ 1404938 w 1490663"/>
                <a:gd name="connsiteY41" fmla="*/ 323850 h 862013"/>
                <a:gd name="connsiteX42" fmla="*/ 1414463 w 1490663"/>
                <a:gd name="connsiteY42" fmla="*/ 311944 h 862013"/>
                <a:gd name="connsiteX43" fmla="*/ 1431131 w 1490663"/>
                <a:gd name="connsiteY43" fmla="*/ 304800 h 862013"/>
                <a:gd name="connsiteX44" fmla="*/ 1457325 w 1490663"/>
                <a:gd name="connsiteY44" fmla="*/ 290513 h 862013"/>
                <a:gd name="connsiteX45" fmla="*/ 1478756 w 1490663"/>
                <a:gd name="connsiteY45" fmla="*/ 273844 h 862013"/>
                <a:gd name="connsiteX46" fmla="*/ 1488281 w 1490663"/>
                <a:gd name="connsiteY46" fmla="*/ 257175 h 862013"/>
                <a:gd name="connsiteX47" fmla="*/ 1490663 w 1490663"/>
                <a:gd name="connsiteY47" fmla="*/ 238125 h 862013"/>
                <a:gd name="connsiteX48" fmla="*/ 1488281 w 1490663"/>
                <a:gd name="connsiteY48" fmla="*/ 219075 h 862013"/>
                <a:gd name="connsiteX49" fmla="*/ 1481138 w 1490663"/>
                <a:gd name="connsiteY49" fmla="*/ 204788 h 862013"/>
                <a:gd name="connsiteX50" fmla="*/ 1457325 w 1490663"/>
                <a:gd name="connsiteY50" fmla="*/ 180975 h 862013"/>
                <a:gd name="connsiteX51" fmla="*/ 1362075 w 1490663"/>
                <a:gd name="connsiteY51" fmla="*/ 102394 h 862013"/>
                <a:gd name="connsiteX52" fmla="*/ 1269206 w 1490663"/>
                <a:gd name="connsiteY52" fmla="*/ 38100 h 862013"/>
                <a:gd name="connsiteX53" fmla="*/ 1228725 w 1490663"/>
                <a:gd name="connsiteY53" fmla="*/ 9525 h 862013"/>
                <a:gd name="connsiteX54" fmla="*/ 1209675 w 1490663"/>
                <a:gd name="connsiteY54" fmla="*/ 0 h 862013"/>
                <a:gd name="connsiteX55" fmla="*/ 1147763 w 1490663"/>
                <a:gd name="connsiteY55" fmla="*/ 14288 h 862013"/>
                <a:gd name="connsiteX56" fmla="*/ 990600 w 1490663"/>
                <a:gd name="connsiteY56" fmla="*/ 42863 h 862013"/>
                <a:gd name="connsiteX57" fmla="*/ 876300 w 1490663"/>
                <a:gd name="connsiteY57" fmla="*/ 59531 h 862013"/>
                <a:gd name="connsiteX58" fmla="*/ 785813 w 1490663"/>
                <a:gd name="connsiteY58" fmla="*/ 66675 h 862013"/>
                <a:gd name="connsiteX59" fmla="*/ 700088 w 1490663"/>
                <a:gd name="connsiteY59" fmla="*/ 69056 h 862013"/>
                <a:gd name="connsiteX60" fmla="*/ 554831 w 1490663"/>
                <a:gd name="connsiteY60" fmla="*/ 107156 h 862013"/>
                <a:gd name="connsiteX61" fmla="*/ 388144 w 1490663"/>
                <a:gd name="connsiteY61" fmla="*/ 140494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0663" h="862013">
                  <a:moveTo>
                    <a:pt x="388144" y="140494"/>
                  </a:moveTo>
                  <a:lnTo>
                    <a:pt x="288131" y="159544"/>
                  </a:lnTo>
                  <a:lnTo>
                    <a:pt x="226219" y="166688"/>
                  </a:lnTo>
                  <a:lnTo>
                    <a:pt x="123825" y="176213"/>
                  </a:lnTo>
                  <a:lnTo>
                    <a:pt x="0" y="180975"/>
                  </a:lnTo>
                  <a:lnTo>
                    <a:pt x="0" y="338138"/>
                  </a:lnTo>
                  <a:lnTo>
                    <a:pt x="166688" y="323850"/>
                  </a:lnTo>
                  <a:lnTo>
                    <a:pt x="304800" y="307181"/>
                  </a:lnTo>
                  <a:lnTo>
                    <a:pt x="459581" y="283369"/>
                  </a:lnTo>
                  <a:lnTo>
                    <a:pt x="619125" y="252413"/>
                  </a:lnTo>
                  <a:lnTo>
                    <a:pt x="735806" y="233363"/>
                  </a:lnTo>
                  <a:lnTo>
                    <a:pt x="807244" y="221456"/>
                  </a:lnTo>
                  <a:lnTo>
                    <a:pt x="885825" y="211931"/>
                  </a:lnTo>
                  <a:lnTo>
                    <a:pt x="966788" y="204788"/>
                  </a:lnTo>
                  <a:lnTo>
                    <a:pt x="1050131" y="202406"/>
                  </a:lnTo>
                  <a:lnTo>
                    <a:pt x="1066800" y="202406"/>
                  </a:lnTo>
                  <a:lnTo>
                    <a:pt x="1085850" y="207169"/>
                  </a:lnTo>
                  <a:lnTo>
                    <a:pt x="1100138" y="211931"/>
                  </a:lnTo>
                  <a:lnTo>
                    <a:pt x="1109663" y="221456"/>
                  </a:lnTo>
                  <a:lnTo>
                    <a:pt x="1116806" y="235744"/>
                  </a:lnTo>
                  <a:lnTo>
                    <a:pt x="1119188" y="257175"/>
                  </a:lnTo>
                  <a:lnTo>
                    <a:pt x="1119188" y="285750"/>
                  </a:lnTo>
                  <a:lnTo>
                    <a:pt x="1090613" y="466725"/>
                  </a:lnTo>
                  <a:lnTo>
                    <a:pt x="1071563" y="588169"/>
                  </a:lnTo>
                  <a:lnTo>
                    <a:pt x="1019175" y="678656"/>
                  </a:lnTo>
                  <a:lnTo>
                    <a:pt x="1012031" y="731044"/>
                  </a:lnTo>
                  <a:lnTo>
                    <a:pt x="1016794" y="764381"/>
                  </a:lnTo>
                  <a:lnTo>
                    <a:pt x="1028700" y="804863"/>
                  </a:lnTo>
                  <a:lnTo>
                    <a:pt x="1040606" y="823913"/>
                  </a:lnTo>
                  <a:lnTo>
                    <a:pt x="1050131" y="835819"/>
                  </a:lnTo>
                  <a:lnTo>
                    <a:pt x="1066800" y="845344"/>
                  </a:lnTo>
                  <a:lnTo>
                    <a:pt x="1088231" y="850106"/>
                  </a:lnTo>
                  <a:lnTo>
                    <a:pt x="1102519" y="852488"/>
                  </a:lnTo>
                  <a:lnTo>
                    <a:pt x="1121569" y="859631"/>
                  </a:lnTo>
                  <a:lnTo>
                    <a:pt x="1147763" y="862013"/>
                  </a:lnTo>
                  <a:lnTo>
                    <a:pt x="1169194" y="857250"/>
                  </a:lnTo>
                  <a:lnTo>
                    <a:pt x="1185863" y="842963"/>
                  </a:lnTo>
                  <a:lnTo>
                    <a:pt x="1204913" y="814388"/>
                  </a:lnTo>
                  <a:lnTo>
                    <a:pt x="1228725" y="759619"/>
                  </a:lnTo>
                  <a:lnTo>
                    <a:pt x="1290638" y="604838"/>
                  </a:lnTo>
                  <a:lnTo>
                    <a:pt x="1397794" y="345281"/>
                  </a:lnTo>
                  <a:lnTo>
                    <a:pt x="1404938" y="323850"/>
                  </a:lnTo>
                  <a:lnTo>
                    <a:pt x="1414463" y="311944"/>
                  </a:lnTo>
                  <a:lnTo>
                    <a:pt x="1431131" y="304800"/>
                  </a:lnTo>
                  <a:lnTo>
                    <a:pt x="1457325" y="290513"/>
                  </a:lnTo>
                  <a:lnTo>
                    <a:pt x="1478756" y="273844"/>
                  </a:lnTo>
                  <a:lnTo>
                    <a:pt x="1488281" y="257175"/>
                  </a:lnTo>
                  <a:lnTo>
                    <a:pt x="1490663" y="238125"/>
                  </a:lnTo>
                  <a:lnTo>
                    <a:pt x="1488281" y="219075"/>
                  </a:lnTo>
                  <a:lnTo>
                    <a:pt x="1481138" y="204788"/>
                  </a:lnTo>
                  <a:lnTo>
                    <a:pt x="1457325" y="180975"/>
                  </a:lnTo>
                  <a:lnTo>
                    <a:pt x="1362075" y="102394"/>
                  </a:lnTo>
                  <a:lnTo>
                    <a:pt x="1269206" y="38100"/>
                  </a:lnTo>
                  <a:lnTo>
                    <a:pt x="1228725" y="9525"/>
                  </a:lnTo>
                  <a:lnTo>
                    <a:pt x="1209675" y="0"/>
                  </a:lnTo>
                  <a:lnTo>
                    <a:pt x="1147763" y="14288"/>
                  </a:lnTo>
                  <a:lnTo>
                    <a:pt x="990600" y="42863"/>
                  </a:lnTo>
                  <a:lnTo>
                    <a:pt x="876300" y="59531"/>
                  </a:lnTo>
                  <a:lnTo>
                    <a:pt x="785813" y="66675"/>
                  </a:lnTo>
                  <a:lnTo>
                    <a:pt x="700088" y="69056"/>
                  </a:lnTo>
                  <a:lnTo>
                    <a:pt x="554831" y="107156"/>
                  </a:lnTo>
                  <a:lnTo>
                    <a:pt x="3881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20A65587-8B1E-4893-9762-ACDF4D3154C2}"/>
                </a:ext>
              </a:extLst>
            </p:cNvPr>
            <p:cNvSpPr/>
            <p:nvPr/>
          </p:nvSpPr>
          <p:spPr>
            <a:xfrm>
              <a:off x="3257550" y="2484438"/>
              <a:ext cx="1141413" cy="352425"/>
            </a:xfrm>
            <a:custGeom>
              <a:avLst/>
              <a:gdLst>
                <a:gd name="connsiteX0" fmla="*/ 592931 w 1140619"/>
                <a:gd name="connsiteY0" fmla="*/ 83344 h 352425"/>
                <a:gd name="connsiteX1" fmla="*/ 283369 w 1140619"/>
                <a:gd name="connsiteY1" fmla="*/ 130969 h 352425"/>
                <a:gd name="connsiteX2" fmla="*/ 0 w 1140619"/>
                <a:gd name="connsiteY2" fmla="*/ 176212 h 352425"/>
                <a:gd name="connsiteX3" fmla="*/ 7144 w 1140619"/>
                <a:gd name="connsiteY3" fmla="*/ 352425 h 352425"/>
                <a:gd name="connsiteX4" fmla="*/ 195263 w 1140619"/>
                <a:gd name="connsiteY4" fmla="*/ 314325 h 352425"/>
                <a:gd name="connsiteX5" fmla="*/ 352425 w 1140619"/>
                <a:gd name="connsiteY5" fmla="*/ 280987 h 352425"/>
                <a:gd name="connsiteX6" fmla="*/ 507206 w 1140619"/>
                <a:gd name="connsiteY6" fmla="*/ 245269 h 352425"/>
                <a:gd name="connsiteX7" fmla="*/ 762000 w 1140619"/>
                <a:gd name="connsiteY7" fmla="*/ 207169 h 352425"/>
                <a:gd name="connsiteX8" fmla="*/ 888206 w 1140619"/>
                <a:gd name="connsiteY8" fmla="*/ 173831 h 352425"/>
                <a:gd name="connsiteX9" fmla="*/ 1038225 w 1140619"/>
                <a:gd name="connsiteY9" fmla="*/ 140494 h 352425"/>
                <a:gd name="connsiteX10" fmla="*/ 1140619 w 1140619"/>
                <a:gd name="connsiteY10" fmla="*/ 128587 h 352425"/>
                <a:gd name="connsiteX11" fmla="*/ 1133475 w 1140619"/>
                <a:gd name="connsiteY11" fmla="*/ 0 h 352425"/>
                <a:gd name="connsiteX12" fmla="*/ 995363 w 1140619"/>
                <a:gd name="connsiteY12" fmla="*/ 23812 h 352425"/>
                <a:gd name="connsiteX13" fmla="*/ 592931 w 1140619"/>
                <a:gd name="connsiteY13" fmla="*/ 83344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0619" h="352425">
                  <a:moveTo>
                    <a:pt x="592931" y="83344"/>
                  </a:moveTo>
                  <a:lnTo>
                    <a:pt x="283369" y="130969"/>
                  </a:lnTo>
                  <a:lnTo>
                    <a:pt x="0" y="176212"/>
                  </a:lnTo>
                  <a:lnTo>
                    <a:pt x="7144" y="352425"/>
                  </a:lnTo>
                  <a:lnTo>
                    <a:pt x="195263" y="314325"/>
                  </a:lnTo>
                  <a:lnTo>
                    <a:pt x="352425" y="280987"/>
                  </a:lnTo>
                  <a:lnTo>
                    <a:pt x="507206" y="245269"/>
                  </a:lnTo>
                  <a:lnTo>
                    <a:pt x="762000" y="207169"/>
                  </a:lnTo>
                  <a:lnTo>
                    <a:pt x="888206" y="173831"/>
                  </a:lnTo>
                  <a:lnTo>
                    <a:pt x="1038225" y="140494"/>
                  </a:lnTo>
                  <a:lnTo>
                    <a:pt x="1140619" y="128587"/>
                  </a:lnTo>
                  <a:lnTo>
                    <a:pt x="1133475" y="0"/>
                  </a:lnTo>
                  <a:lnTo>
                    <a:pt x="995363" y="23812"/>
                  </a:lnTo>
                  <a:lnTo>
                    <a:pt x="59293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DDF745A7-9BE8-4E27-82FA-77BBB7EDDE65}"/>
                </a:ext>
              </a:extLst>
            </p:cNvPr>
            <p:cNvSpPr/>
            <p:nvPr/>
          </p:nvSpPr>
          <p:spPr>
            <a:xfrm>
              <a:off x="3695700" y="2647950"/>
              <a:ext cx="392113" cy="563563"/>
            </a:xfrm>
            <a:custGeom>
              <a:avLst/>
              <a:gdLst>
                <a:gd name="connsiteX0" fmla="*/ 66675 w 392906"/>
                <a:gd name="connsiteY0" fmla="*/ 342900 h 564356"/>
                <a:gd name="connsiteX1" fmla="*/ 85725 w 392906"/>
                <a:gd name="connsiteY1" fmla="*/ 221456 h 564356"/>
                <a:gd name="connsiteX2" fmla="*/ 88106 w 392906"/>
                <a:gd name="connsiteY2" fmla="*/ 200025 h 564356"/>
                <a:gd name="connsiteX3" fmla="*/ 88106 w 392906"/>
                <a:gd name="connsiteY3" fmla="*/ 183356 h 564356"/>
                <a:gd name="connsiteX4" fmla="*/ 85725 w 392906"/>
                <a:gd name="connsiteY4" fmla="*/ 166688 h 564356"/>
                <a:gd name="connsiteX5" fmla="*/ 80963 w 392906"/>
                <a:gd name="connsiteY5" fmla="*/ 147638 h 564356"/>
                <a:gd name="connsiteX6" fmla="*/ 69056 w 392906"/>
                <a:gd name="connsiteY6" fmla="*/ 121444 h 564356"/>
                <a:gd name="connsiteX7" fmla="*/ 54769 w 392906"/>
                <a:gd name="connsiteY7" fmla="*/ 97631 h 564356"/>
                <a:gd name="connsiteX8" fmla="*/ 0 w 392906"/>
                <a:gd name="connsiteY8" fmla="*/ 30956 h 564356"/>
                <a:gd name="connsiteX9" fmla="*/ 285750 w 392906"/>
                <a:gd name="connsiteY9" fmla="*/ 0 h 564356"/>
                <a:gd name="connsiteX10" fmla="*/ 342900 w 392906"/>
                <a:gd name="connsiteY10" fmla="*/ 71438 h 564356"/>
                <a:gd name="connsiteX11" fmla="*/ 373856 w 392906"/>
                <a:gd name="connsiteY11" fmla="*/ 107156 h 564356"/>
                <a:gd name="connsiteX12" fmla="*/ 385763 w 392906"/>
                <a:gd name="connsiteY12" fmla="*/ 121444 h 564356"/>
                <a:gd name="connsiteX13" fmla="*/ 392906 w 392906"/>
                <a:gd name="connsiteY13" fmla="*/ 135731 h 564356"/>
                <a:gd name="connsiteX14" fmla="*/ 392906 w 392906"/>
                <a:gd name="connsiteY14" fmla="*/ 164306 h 564356"/>
                <a:gd name="connsiteX15" fmla="*/ 385763 w 392906"/>
                <a:gd name="connsiteY15" fmla="*/ 185738 h 564356"/>
                <a:gd name="connsiteX16" fmla="*/ 369094 w 392906"/>
                <a:gd name="connsiteY16" fmla="*/ 204788 h 564356"/>
                <a:gd name="connsiteX17" fmla="*/ 338138 w 392906"/>
                <a:gd name="connsiteY17" fmla="*/ 221456 h 564356"/>
                <a:gd name="connsiteX18" fmla="*/ 326231 w 392906"/>
                <a:gd name="connsiteY18" fmla="*/ 250031 h 564356"/>
                <a:gd name="connsiteX19" fmla="*/ 240506 w 392906"/>
                <a:gd name="connsiteY19" fmla="*/ 540544 h 564356"/>
                <a:gd name="connsiteX20" fmla="*/ 35719 w 392906"/>
                <a:gd name="connsiteY20" fmla="*/ 564356 h 564356"/>
                <a:gd name="connsiteX21" fmla="*/ 47625 w 392906"/>
                <a:gd name="connsiteY21" fmla="*/ 461963 h 564356"/>
                <a:gd name="connsiteX22" fmla="*/ 66675 w 392906"/>
                <a:gd name="connsiteY22" fmla="*/ 342900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92906" h="564356">
                  <a:moveTo>
                    <a:pt x="66675" y="342900"/>
                  </a:moveTo>
                  <a:lnTo>
                    <a:pt x="85725" y="221456"/>
                  </a:lnTo>
                  <a:lnTo>
                    <a:pt x="88106" y="200025"/>
                  </a:lnTo>
                  <a:lnTo>
                    <a:pt x="88106" y="183356"/>
                  </a:lnTo>
                  <a:lnTo>
                    <a:pt x="85725" y="166688"/>
                  </a:lnTo>
                  <a:lnTo>
                    <a:pt x="80963" y="147638"/>
                  </a:lnTo>
                  <a:lnTo>
                    <a:pt x="69056" y="121444"/>
                  </a:lnTo>
                  <a:lnTo>
                    <a:pt x="54769" y="97631"/>
                  </a:lnTo>
                  <a:lnTo>
                    <a:pt x="0" y="30956"/>
                  </a:lnTo>
                  <a:lnTo>
                    <a:pt x="285750" y="0"/>
                  </a:lnTo>
                  <a:lnTo>
                    <a:pt x="342900" y="71438"/>
                  </a:lnTo>
                  <a:lnTo>
                    <a:pt x="373856" y="107156"/>
                  </a:lnTo>
                  <a:lnTo>
                    <a:pt x="385763" y="121444"/>
                  </a:lnTo>
                  <a:lnTo>
                    <a:pt x="392906" y="135731"/>
                  </a:lnTo>
                  <a:lnTo>
                    <a:pt x="392906" y="164306"/>
                  </a:lnTo>
                  <a:lnTo>
                    <a:pt x="385763" y="185738"/>
                  </a:lnTo>
                  <a:lnTo>
                    <a:pt x="369094" y="204788"/>
                  </a:lnTo>
                  <a:lnTo>
                    <a:pt x="338138" y="221456"/>
                  </a:lnTo>
                  <a:lnTo>
                    <a:pt x="326231" y="250031"/>
                  </a:lnTo>
                  <a:lnTo>
                    <a:pt x="240506" y="540544"/>
                  </a:lnTo>
                  <a:lnTo>
                    <a:pt x="35719" y="564356"/>
                  </a:lnTo>
                  <a:lnTo>
                    <a:pt x="47625" y="461963"/>
                  </a:lnTo>
                  <a:lnTo>
                    <a:pt x="666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CE006B04-CE43-49EF-9F15-BA5DBC3B16AE}"/>
                </a:ext>
              </a:extLst>
            </p:cNvPr>
            <p:cNvSpPr/>
            <p:nvPr/>
          </p:nvSpPr>
          <p:spPr>
            <a:xfrm>
              <a:off x="3198813" y="3005138"/>
              <a:ext cx="1555750" cy="395287"/>
            </a:xfrm>
            <a:custGeom>
              <a:avLst/>
              <a:gdLst>
                <a:gd name="connsiteX0" fmla="*/ 435769 w 1557337"/>
                <a:gd name="connsiteY0" fmla="*/ 307181 h 395287"/>
                <a:gd name="connsiteX1" fmla="*/ 264319 w 1557337"/>
                <a:gd name="connsiteY1" fmla="*/ 340518 h 395287"/>
                <a:gd name="connsiteX2" fmla="*/ 0 w 1557337"/>
                <a:gd name="connsiteY2" fmla="*/ 395287 h 395287"/>
                <a:gd name="connsiteX3" fmla="*/ 14287 w 1557337"/>
                <a:gd name="connsiteY3" fmla="*/ 235743 h 395287"/>
                <a:gd name="connsiteX4" fmla="*/ 209550 w 1557337"/>
                <a:gd name="connsiteY4" fmla="*/ 200025 h 395287"/>
                <a:gd name="connsiteX5" fmla="*/ 414337 w 1557337"/>
                <a:gd name="connsiteY5" fmla="*/ 159543 h 395287"/>
                <a:gd name="connsiteX6" fmla="*/ 566737 w 1557337"/>
                <a:gd name="connsiteY6" fmla="*/ 128587 h 395287"/>
                <a:gd name="connsiteX7" fmla="*/ 754856 w 1557337"/>
                <a:gd name="connsiteY7" fmla="*/ 90487 h 395287"/>
                <a:gd name="connsiteX8" fmla="*/ 997744 w 1557337"/>
                <a:gd name="connsiteY8" fmla="*/ 64293 h 395287"/>
                <a:gd name="connsiteX9" fmla="*/ 1164431 w 1557337"/>
                <a:gd name="connsiteY9" fmla="*/ 45243 h 395287"/>
                <a:gd name="connsiteX10" fmla="*/ 1200150 w 1557337"/>
                <a:gd name="connsiteY10" fmla="*/ 28575 h 395287"/>
                <a:gd name="connsiteX11" fmla="*/ 1245394 w 1557337"/>
                <a:gd name="connsiteY11" fmla="*/ 4762 h 395287"/>
                <a:gd name="connsiteX12" fmla="*/ 1266825 w 1557337"/>
                <a:gd name="connsiteY12" fmla="*/ 0 h 395287"/>
                <a:gd name="connsiteX13" fmla="*/ 1323975 w 1557337"/>
                <a:gd name="connsiteY13" fmla="*/ 4762 h 395287"/>
                <a:gd name="connsiteX14" fmla="*/ 1371600 w 1557337"/>
                <a:gd name="connsiteY14" fmla="*/ 11906 h 395287"/>
                <a:gd name="connsiteX15" fmla="*/ 1423987 w 1557337"/>
                <a:gd name="connsiteY15" fmla="*/ 28575 h 395287"/>
                <a:gd name="connsiteX16" fmla="*/ 1454944 w 1557337"/>
                <a:gd name="connsiteY16" fmla="*/ 42862 h 395287"/>
                <a:gd name="connsiteX17" fmla="*/ 1488281 w 1557337"/>
                <a:gd name="connsiteY17" fmla="*/ 61912 h 395287"/>
                <a:gd name="connsiteX18" fmla="*/ 1519237 w 1557337"/>
                <a:gd name="connsiteY18" fmla="*/ 83343 h 395287"/>
                <a:gd name="connsiteX19" fmla="*/ 1543050 w 1557337"/>
                <a:gd name="connsiteY19" fmla="*/ 104775 h 395287"/>
                <a:gd name="connsiteX20" fmla="*/ 1552575 w 1557337"/>
                <a:gd name="connsiteY20" fmla="*/ 119062 h 395287"/>
                <a:gd name="connsiteX21" fmla="*/ 1557337 w 1557337"/>
                <a:gd name="connsiteY21" fmla="*/ 130968 h 395287"/>
                <a:gd name="connsiteX22" fmla="*/ 1554956 w 1557337"/>
                <a:gd name="connsiteY22" fmla="*/ 154781 h 395287"/>
                <a:gd name="connsiteX23" fmla="*/ 1543050 w 1557337"/>
                <a:gd name="connsiteY23" fmla="*/ 178593 h 395287"/>
                <a:gd name="connsiteX24" fmla="*/ 1514475 w 1557337"/>
                <a:gd name="connsiteY24" fmla="*/ 202406 h 395287"/>
                <a:gd name="connsiteX25" fmla="*/ 1464469 w 1557337"/>
                <a:gd name="connsiteY25" fmla="*/ 223837 h 395287"/>
                <a:gd name="connsiteX26" fmla="*/ 1438275 w 1557337"/>
                <a:gd name="connsiteY26" fmla="*/ 223837 h 395287"/>
                <a:gd name="connsiteX27" fmla="*/ 1335881 w 1557337"/>
                <a:gd name="connsiteY27" fmla="*/ 221456 h 395287"/>
                <a:gd name="connsiteX28" fmla="*/ 1197769 w 1557337"/>
                <a:gd name="connsiteY28" fmla="*/ 223837 h 395287"/>
                <a:gd name="connsiteX29" fmla="*/ 1033462 w 1557337"/>
                <a:gd name="connsiteY29" fmla="*/ 233362 h 395287"/>
                <a:gd name="connsiteX30" fmla="*/ 883444 w 1557337"/>
                <a:gd name="connsiteY30" fmla="*/ 245268 h 395287"/>
                <a:gd name="connsiteX31" fmla="*/ 688181 w 1557337"/>
                <a:gd name="connsiteY31" fmla="*/ 266700 h 395287"/>
                <a:gd name="connsiteX32" fmla="*/ 435769 w 1557337"/>
                <a:gd name="connsiteY32" fmla="*/ 307181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7337" h="395287">
                  <a:moveTo>
                    <a:pt x="435769" y="307181"/>
                  </a:moveTo>
                  <a:lnTo>
                    <a:pt x="264319" y="340518"/>
                  </a:lnTo>
                  <a:lnTo>
                    <a:pt x="0" y="395287"/>
                  </a:lnTo>
                  <a:lnTo>
                    <a:pt x="14287" y="235743"/>
                  </a:lnTo>
                  <a:lnTo>
                    <a:pt x="209550" y="200025"/>
                  </a:lnTo>
                  <a:lnTo>
                    <a:pt x="414337" y="159543"/>
                  </a:lnTo>
                  <a:lnTo>
                    <a:pt x="566737" y="128587"/>
                  </a:lnTo>
                  <a:lnTo>
                    <a:pt x="754856" y="90487"/>
                  </a:lnTo>
                  <a:lnTo>
                    <a:pt x="997744" y="64293"/>
                  </a:lnTo>
                  <a:lnTo>
                    <a:pt x="1164431" y="45243"/>
                  </a:lnTo>
                  <a:lnTo>
                    <a:pt x="1200150" y="28575"/>
                  </a:lnTo>
                  <a:lnTo>
                    <a:pt x="1245394" y="4762"/>
                  </a:lnTo>
                  <a:lnTo>
                    <a:pt x="1266825" y="0"/>
                  </a:lnTo>
                  <a:lnTo>
                    <a:pt x="1323975" y="4762"/>
                  </a:lnTo>
                  <a:lnTo>
                    <a:pt x="1371600" y="11906"/>
                  </a:lnTo>
                  <a:lnTo>
                    <a:pt x="1423987" y="28575"/>
                  </a:lnTo>
                  <a:lnTo>
                    <a:pt x="1454944" y="42862"/>
                  </a:lnTo>
                  <a:lnTo>
                    <a:pt x="1488281" y="61912"/>
                  </a:lnTo>
                  <a:lnTo>
                    <a:pt x="1519237" y="83343"/>
                  </a:lnTo>
                  <a:lnTo>
                    <a:pt x="1543050" y="104775"/>
                  </a:lnTo>
                  <a:lnTo>
                    <a:pt x="1552575" y="119062"/>
                  </a:lnTo>
                  <a:lnTo>
                    <a:pt x="1557337" y="130968"/>
                  </a:lnTo>
                  <a:lnTo>
                    <a:pt x="1554956" y="154781"/>
                  </a:lnTo>
                  <a:lnTo>
                    <a:pt x="1543050" y="178593"/>
                  </a:lnTo>
                  <a:lnTo>
                    <a:pt x="1514475" y="202406"/>
                  </a:lnTo>
                  <a:lnTo>
                    <a:pt x="1464469" y="223837"/>
                  </a:lnTo>
                  <a:lnTo>
                    <a:pt x="1438275" y="223837"/>
                  </a:lnTo>
                  <a:lnTo>
                    <a:pt x="1335881" y="221456"/>
                  </a:lnTo>
                  <a:lnTo>
                    <a:pt x="1197769" y="223837"/>
                  </a:lnTo>
                  <a:lnTo>
                    <a:pt x="1033462" y="233362"/>
                  </a:lnTo>
                  <a:lnTo>
                    <a:pt x="883444" y="245268"/>
                  </a:lnTo>
                  <a:lnTo>
                    <a:pt x="688181" y="266700"/>
                  </a:lnTo>
                  <a:lnTo>
                    <a:pt x="4357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C7D739CE-E041-4CA0-A279-1454E58ED94C}"/>
                </a:ext>
              </a:extLst>
            </p:cNvPr>
            <p:cNvSpPr/>
            <p:nvPr/>
          </p:nvSpPr>
          <p:spPr>
            <a:xfrm>
              <a:off x="4643438" y="1271588"/>
              <a:ext cx="1041400" cy="1412875"/>
            </a:xfrm>
            <a:custGeom>
              <a:avLst/>
              <a:gdLst>
                <a:gd name="connsiteX0" fmla="*/ 588168 w 1040606"/>
                <a:gd name="connsiteY0" fmla="*/ 528637 h 1412081"/>
                <a:gd name="connsiteX1" fmla="*/ 654843 w 1040606"/>
                <a:gd name="connsiteY1" fmla="*/ 404812 h 1412081"/>
                <a:gd name="connsiteX2" fmla="*/ 697706 w 1040606"/>
                <a:gd name="connsiteY2" fmla="*/ 297656 h 1412081"/>
                <a:gd name="connsiteX3" fmla="*/ 704850 w 1040606"/>
                <a:gd name="connsiteY3" fmla="*/ 266700 h 1412081"/>
                <a:gd name="connsiteX4" fmla="*/ 702468 w 1040606"/>
                <a:gd name="connsiteY4" fmla="*/ 254793 h 1412081"/>
                <a:gd name="connsiteX5" fmla="*/ 678656 w 1040606"/>
                <a:gd name="connsiteY5" fmla="*/ 211931 h 1412081"/>
                <a:gd name="connsiteX6" fmla="*/ 631031 w 1040606"/>
                <a:gd name="connsiteY6" fmla="*/ 126206 h 1412081"/>
                <a:gd name="connsiteX7" fmla="*/ 600075 w 1040606"/>
                <a:gd name="connsiteY7" fmla="*/ 71437 h 1412081"/>
                <a:gd name="connsiteX8" fmla="*/ 585787 w 1040606"/>
                <a:gd name="connsiteY8" fmla="*/ 42862 h 1412081"/>
                <a:gd name="connsiteX9" fmla="*/ 581025 w 1040606"/>
                <a:gd name="connsiteY9" fmla="*/ 21431 h 1412081"/>
                <a:gd name="connsiteX10" fmla="*/ 581025 w 1040606"/>
                <a:gd name="connsiteY10" fmla="*/ 11906 h 1412081"/>
                <a:gd name="connsiteX11" fmla="*/ 585787 w 1040606"/>
                <a:gd name="connsiteY11" fmla="*/ 2381 h 1412081"/>
                <a:gd name="connsiteX12" fmla="*/ 600075 w 1040606"/>
                <a:gd name="connsiteY12" fmla="*/ 0 h 1412081"/>
                <a:gd name="connsiteX13" fmla="*/ 633412 w 1040606"/>
                <a:gd name="connsiteY13" fmla="*/ 4762 h 1412081"/>
                <a:gd name="connsiteX14" fmla="*/ 676275 w 1040606"/>
                <a:gd name="connsiteY14" fmla="*/ 23812 h 1412081"/>
                <a:gd name="connsiteX15" fmla="*/ 714375 w 1040606"/>
                <a:gd name="connsiteY15" fmla="*/ 50006 h 1412081"/>
                <a:gd name="connsiteX16" fmla="*/ 812006 w 1040606"/>
                <a:gd name="connsiteY16" fmla="*/ 116681 h 1412081"/>
                <a:gd name="connsiteX17" fmla="*/ 902493 w 1040606"/>
                <a:gd name="connsiteY17" fmla="*/ 185737 h 1412081"/>
                <a:gd name="connsiteX18" fmla="*/ 1009650 w 1040606"/>
                <a:gd name="connsiteY18" fmla="*/ 276225 h 1412081"/>
                <a:gd name="connsiteX19" fmla="*/ 1033462 w 1040606"/>
                <a:gd name="connsiteY19" fmla="*/ 295275 h 1412081"/>
                <a:gd name="connsiteX20" fmla="*/ 1040606 w 1040606"/>
                <a:gd name="connsiteY20" fmla="*/ 307181 h 1412081"/>
                <a:gd name="connsiteX21" fmla="*/ 1038225 w 1040606"/>
                <a:gd name="connsiteY21" fmla="*/ 323850 h 1412081"/>
                <a:gd name="connsiteX22" fmla="*/ 1028700 w 1040606"/>
                <a:gd name="connsiteY22" fmla="*/ 359568 h 1412081"/>
                <a:gd name="connsiteX23" fmla="*/ 1002506 w 1040606"/>
                <a:gd name="connsiteY23" fmla="*/ 404812 h 1412081"/>
                <a:gd name="connsiteX24" fmla="*/ 950118 w 1040606"/>
                <a:gd name="connsiteY24" fmla="*/ 473868 h 1412081"/>
                <a:gd name="connsiteX25" fmla="*/ 840581 w 1040606"/>
                <a:gd name="connsiteY25" fmla="*/ 628650 h 1412081"/>
                <a:gd name="connsiteX26" fmla="*/ 757237 w 1040606"/>
                <a:gd name="connsiteY26" fmla="*/ 747712 h 1412081"/>
                <a:gd name="connsiteX27" fmla="*/ 633412 w 1040606"/>
                <a:gd name="connsiteY27" fmla="*/ 890587 h 1412081"/>
                <a:gd name="connsiteX28" fmla="*/ 519112 w 1040606"/>
                <a:gd name="connsiteY28" fmla="*/ 1009650 h 1412081"/>
                <a:gd name="connsiteX29" fmla="*/ 357187 w 1040606"/>
                <a:gd name="connsiteY29" fmla="*/ 1162050 h 1412081"/>
                <a:gd name="connsiteX30" fmla="*/ 185737 w 1040606"/>
                <a:gd name="connsiteY30" fmla="*/ 1309687 h 1412081"/>
                <a:gd name="connsiteX31" fmla="*/ 80962 w 1040606"/>
                <a:gd name="connsiteY31" fmla="*/ 1397793 h 1412081"/>
                <a:gd name="connsiteX32" fmla="*/ 52387 w 1040606"/>
                <a:gd name="connsiteY32" fmla="*/ 1407318 h 1412081"/>
                <a:gd name="connsiteX33" fmla="*/ 26193 w 1040606"/>
                <a:gd name="connsiteY33" fmla="*/ 1412081 h 1412081"/>
                <a:gd name="connsiteX34" fmla="*/ 9525 w 1040606"/>
                <a:gd name="connsiteY34" fmla="*/ 1412081 h 1412081"/>
                <a:gd name="connsiteX35" fmla="*/ 0 w 1040606"/>
                <a:gd name="connsiteY35" fmla="*/ 1402556 h 1412081"/>
                <a:gd name="connsiteX36" fmla="*/ 0 w 1040606"/>
                <a:gd name="connsiteY36" fmla="*/ 1385887 h 1412081"/>
                <a:gd name="connsiteX37" fmla="*/ 7143 w 1040606"/>
                <a:gd name="connsiteY37" fmla="*/ 1357312 h 1412081"/>
                <a:gd name="connsiteX38" fmla="*/ 47625 w 1040606"/>
                <a:gd name="connsiteY38" fmla="*/ 1312068 h 1412081"/>
                <a:gd name="connsiteX39" fmla="*/ 171450 w 1040606"/>
                <a:gd name="connsiteY39" fmla="*/ 1164431 h 1412081"/>
                <a:gd name="connsiteX40" fmla="*/ 254793 w 1040606"/>
                <a:gd name="connsiteY40" fmla="*/ 1057275 h 1412081"/>
                <a:gd name="connsiteX41" fmla="*/ 361950 w 1040606"/>
                <a:gd name="connsiteY41" fmla="*/ 907256 h 1412081"/>
                <a:gd name="connsiteX42" fmla="*/ 454818 w 1040606"/>
                <a:gd name="connsiteY42" fmla="*/ 766762 h 1412081"/>
                <a:gd name="connsiteX43" fmla="*/ 588168 w 1040606"/>
                <a:gd name="connsiteY43" fmla="*/ 528637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0606" h="1412081">
                  <a:moveTo>
                    <a:pt x="588168" y="528637"/>
                  </a:moveTo>
                  <a:lnTo>
                    <a:pt x="654843" y="404812"/>
                  </a:lnTo>
                  <a:lnTo>
                    <a:pt x="697706" y="297656"/>
                  </a:lnTo>
                  <a:lnTo>
                    <a:pt x="704850" y="266700"/>
                  </a:lnTo>
                  <a:lnTo>
                    <a:pt x="702468" y="254793"/>
                  </a:lnTo>
                  <a:lnTo>
                    <a:pt x="678656" y="211931"/>
                  </a:lnTo>
                  <a:lnTo>
                    <a:pt x="631031" y="126206"/>
                  </a:lnTo>
                  <a:lnTo>
                    <a:pt x="600075" y="71437"/>
                  </a:lnTo>
                  <a:lnTo>
                    <a:pt x="585787" y="42862"/>
                  </a:lnTo>
                  <a:lnTo>
                    <a:pt x="581025" y="21431"/>
                  </a:lnTo>
                  <a:lnTo>
                    <a:pt x="581025" y="11906"/>
                  </a:lnTo>
                  <a:lnTo>
                    <a:pt x="585787" y="2381"/>
                  </a:lnTo>
                  <a:lnTo>
                    <a:pt x="600075" y="0"/>
                  </a:lnTo>
                  <a:lnTo>
                    <a:pt x="633412" y="4762"/>
                  </a:lnTo>
                  <a:lnTo>
                    <a:pt x="676275" y="23812"/>
                  </a:lnTo>
                  <a:lnTo>
                    <a:pt x="714375" y="50006"/>
                  </a:lnTo>
                  <a:lnTo>
                    <a:pt x="812006" y="116681"/>
                  </a:lnTo>
                  <a:lnTo>
                    <a:pt x="902493" y="185737"/>
                  </a:lnTo>
                  <a:lnTo>
                    <a:pt x="1009650" y="276225"/>
                  </a:lnTo>
                  <a:lnTo>
                    <a:pt x="1033462" y="295275"/>
                  </a:lnTo>
                  <a:lnTo>
                    <a:pt x="1040606" y="307181"/>
                  </a:lnTo>
                  <a:lnTo>
                    <a:pt x="1038225" y="323850"/>
                  </a:lnTo>
                  <a:lnTo>
                    <a:pt x="1028700" y="359568"/>
                  </a:lnTo>
                  <a:lnTo>
                    <a:pt x="1002506" y="404812"/>
                  </a:lnTo>
                  <a:lnTo>
                    <a:pt x="950118" y="473868"/>
                  </a:lnTo>
                  <a:lnTo>
                    <a:pt x="840581" y="628650"/>
                  </a:lnTo>
                  <a:lnTo>
                    <a:pt x="757237" y="747712"/>
                  </a:lnTo>
                  <a:lnTo>
                    <a:pt x="633412" y="890587"/>
                  </a:lnTo>
                  <a:lnTo>
                    <a:pt x="519112" y="1009650"/>
                  </a:lnTo>
                  <a:lnTo>
                    <a:pt x="357187" y="1162050"/>
                  </a:lnTo>
                  <a:lnTo>
                    <a:pt x="185737" y="1309687"/>
                  </a:lnTo>
                  <a:lnTo>
                    <a:pt x="80962" y="1397793"/>
                  </a:lnTo>
                  <a:lnTo>
                    <a:pt x="52387" y="1407318"/>
                  </a:lnTo>
                  <a:lnTo>
                    <a:pt x="26193" y="1412081"/>
                  </a:lnTo>
                  <a:lnTo>
                    <a:pt x="9525" y="1412081"/>
                  </a:lnTo>
                  <a:lnTo>
                    <a:pt x="0" y="1402556"/>
                  </a:lnTo>
                  <a:lnTo>
                    <a:pt x="0" y="1385887"/>
                  </a:lnTo>
                  <a:lnTo>
                    <a:pt x="7143" y="1357312"/>
                  </a:lnTo>
                  <a:lnTo>
                    <a:pt x="47625" y="1312068"/>
                  </a:lnTo>
                  <a:lnTo>
                    <a:pt x="171450" y="1164431"/>
                  </a:lnTo>
                  <a:lnTo>
                    <a:pt x="254793" y="1057275"/>
                  </a:lnTo>
                  <a:lnTo>
                    <a:pt x="361950" y="907256"/>
                  </a:lnTo>
                  <a:lnTo>
                    <a:pt x="454818" y="766762"/>
                  </a:lnTo>
                  <a:lnTo>
                    <a:pt x="588168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2DCE9629-A963-4187-B136-691FF423F7A1}"/>
                </a:ext>
              </a:extLst>
            </p:cNvPr>
            <p:cNvSpPr/>
            <p:nvPr/>
          </p:nvSpPr>
          <p:spPr>
            <a:xfrm>
              <a:off x="5237163" y="1800225"/>
              <a:ext cx="1639887" cy="385763"/>
            </a:xfrm>
            <a:custGeom>
              <a:avLst/>
              <a:gdLst>
                <a:gd name="connsiteX0" fmla="*/ 792956 w 1640681"/>
                <a:gd name="connsiteY0" fmla="*/ 169069 h 385763"/>
                <a:gd name="connsiteX1" fmla="*/ 638175 w 1640681"/>
                <a:gd name="connsiteY1" fmla="*/ 188119 h 385763"/>
                <a:gd name="connsiteX2" fmla="*/ 516731 w 1640681"/>
                <a:gd name="connsiteY2" fmla="*/ 197644 h 385763"/>
                <a:gd name="connsiteX3" fmla="*/ 402431 w 1640681"/>
                <a:gd name="connsiteY3" fmla="*/ 202406 h 385763"/>
                <a:gd name="connsiteX4" fmla="*/ 250031 w 1640681"/>
                <a:gd name="connsiteY4" fmla="*/ 202406 h 385763"/>
                <a:gd name="connsiteX5" fmla="*/ 119062 w 1640681"/>
                <a:gd name="connsiteY5" fmla="*/ 192881 h 385763"/>
                <a:gd name="connsiteX6" fmla="*/ 69056 w 1640681"/>
                <a:gd name="connsiteY6" fmla="*/ 192881 h 385763"/>
                <a:gd name="connsiteX7" fmla="*/ 0 w 1640681"/>
                <a:gd name="connsiteY7" fmla="*/ 314325 h 385763"/>
                <a:gd name="connsiteX8" fmla="*/ 111919 w 1640681"/>
                <a:gd name="connsiteY8" fmla="*/ 345281 h 385763"/>
                <a:gd name="connsiteX9" fmla="*/ 190500 w 1640681"/>
                <a:gd name="connsiteY9" fmla="*/ 361950 h 385763"/>
                <a:gd name="connsiteX10" fmla="*/ 264319 w 1640681"/>
                <a:gd name="connsiteY10" fmla="*/ 373856 h 385763"/>
                <a:gd name="connsiteX11" fmla="*/ 335756 w 1640681"/>
                <a:gd name="connsiteY11" fmla="*/ 381000 h 385763"/>
                <a:gd name="connsiteX12" fmla="*/ 390525 w 1640681"/>
                <a:gd name="connsiteY12" fmla="*/ 385763 h 385763"/>
                <a:gd name="connsiteX13" fmla="*/ 476250 w 1640681"/>
                <a:gd name="connsiteY13" fmla="*/ 383381 h 385763"/>
                <a:gd name="connsiteX14" fmla="*/ 590550 w 1640681"/>
                <a:gd name="connsiteY14" fmla="*/ 373856 h 385763"/>
                <a:gd name="connsiteX15" fmla="*/ 781050 w 1640681"/>
                <a:gd name="connsiteY15" fmla="*/ 352425 h 385763"/>
                <a:gd name="connsiteX16" fmla="*/ 995362 w 1640681"/>
                <a:gd name="connsiteY16" fmla="*/ 323850 h 385763"/>
                <a:gd name="connsiteX17" fmla="*/ 1200150 w 1640681"/>
                <a:gd name="connsiteY17" fmla="*/ 292894 h 385763"/>
                <a:gd name="connsiteX18" fmla="*/ 1362075 w 1640681"/>
                <a:gd name="connsiteY18" fmla="*/ 266700 h 385763"/>
                <a:gd name="connsiteX19" fmla="*/ 1485900 w 1640681"/>
                <a:gd name="connsiteY19" fmla="*/ 245269 h 385763"/>
                <a:gd name="connsiteX20" fmla="*/ 1519237 w 1640681"/>
                <a:gd name="connsiteY20" fmla="*/ 235744 h 385763"/>
                <a:gd name="connsiteX21" fmla="*/ 1571625 w 1640681"/>
                <a:gd name="connsiteY21" fmla="*/ 211931 h 385763"/>
                <a:gd name="connsiteX22" fmla="*/ 1602581 w 1640681"/>
                <a:gd name="connsiteY22" fmla="*/ 192881 h 385763"/>
                <a:gd name="connsiteX23" fmla="*/ 1626394 w 1640681"/>
                <a:gd name="connsiteY23" fmla="*/ 171450 h 385763"/>
                <a:gd name="connsiteX24" fmla="*/ 1638300 w 1640681"/>
                <a:gd name="connsiteY24" fmla="*/ 154781 h 385763"/>
                <a:gd name="connsiteX25" fmla="*/ 1640681 w 1640681"/>
                <a:gd name="connsiteY25" fmla="*/ 133350 h 385763"/>
                <a:gd name="connsiteX26" fmla="*/ 1635919 w 1640681"/>
                <a:gd name="connsiteY26" fmla="*/ 119063 h 385763"/>
                <a:gd name="connsiteX27" fmla="*/ 1621631 w 1640681"/>
                <a:gd name="connsiteY27" fmla="*/ 104775 h 385763"/>
                <a:gd name="connsiteX28" fmla="*/ 1578769 w 1640681"/>
                <a:gd name="connsiteY28" fmla="*/ 78581 h 385763"/>
                <a:gd name="connsiteX29" fmla="*/ 1502569 w 1640681"/>
                <a:gd name="connsiteY29" fmla="*/ 35719 h 385763"/>
                <a:gd name="connsiteX30" fmla="*/ 1445419 w 1640681"/>
                <a:gd name="connsiteY30" fmla="*/ 11906 h 385763"/>
                <a:gd name="connsiteX31" fmla="*/ 1402556 w 1640681"/>
                <a:gd name="connsiteY31" fmla="*/ 0 h 385763"/>
                <a:gd name="connsiteX32" fmla="*/ 1364456 w 1640681"/>
                <a:gd name="connsiteY32" fmla="*/ 7144 h 385763"/>
                <a:gd name="connsiteX33" fmla="*/ 1312069 w 1640681"/>
                <a:gd name="connsiteY33" fmla="*/ 26194 h 385763"/>
                <a:gd name="connsiteX34" fmla="*/ 1257300 w 1640681"/>
                <a:gd name="connsiteY34" fmla="*/ 54769 h 385763"/>
                <a:gd name="connsiteX35" fmla="*/ 1207294 w 1640681"/>
                <a:gd name="connsiteY35" fmla="*/ 85725 h 385763"/>
                <a:gd name="connsiteX36" fmla="*/ 1169194 w 1640681"/>
                <a:gd name="connsiteY36" fmla="*/ 97631 h 385763"/>
                <a:gd name="connsiteX37" fmla="*/ 971550 w 1640681"/>
                <a:gd name="connsiteY37" fmla="*/ 140494 h 385763"/>
                <a:gd name="connsiteX38" fmla="*/ 792956 w 1640681"/>
                <a:gd name="connsiteY38" fmla="*/ 16906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0681" h="385763">
                  <a:moveTo>
                    <a:pt x="792956" y="169069"/>
                  </a:moveTo>
                  <a:lnTo>
                    <a:pt x="638175" y="188119"/>
                  </a:lnTo>
                  <a:lnTo>
                    <a:pt x="516731" y="197644"/>
                  </a:lnTo>
                  <a:lnTo>
                    <a:pt x="402431" y="202406"/>
                  </a:lnTo>
                  <a:lnTo>
                    <a:pt x="250031" y="202406"/>
                  </a:lnTo>
                  <a:lnTo>
                    <a:pt x="119062" y="192881"/>
                  </a:lnTo>
                  <a:lnTo>
                    <a:pt x="69056" y="192881"/>
                  </a:lnTo>
                  <a:lnTo>
                    <a:pt x="0" y="314325"/>
                  </a:lnTo>
                  <a:lnTo>
                    <a:pt x="111919" y="345281"/>
                  </a:lnTo>
                  <a:lnTo>
                    <a:pt x="190500" y="361950"/>
                  </a:lnTo>
                  <a:lnTo>
                    <a:pt x="264319" y="373856"/>
                  </a:lnTo>
                  <a:lnTo>
                    <a:pt x="335756" y="381000"/>
                  </a:lnTo>
                  <a:lnTo>
                    <a:pt x="390525" y="385763"/>
                  </a:lnTo>
                  <a:lnTo>
                    <a:pt x="476250" y="383381"/>
                  </a:lnTo>
                  <a:lnTo>
                    <a:pt x="590550" y="373856"/>
                  </a:lnTo>
                  <a:lnTo>
                    <a:pt x="781050" y="352425"/>
                  </a:lnTo>
                  <a:lnTo>
                    <a:pt x="995362" y="323850"/>
                  </a:lnTo>
                  <a:lnTo>
                    <a:pt x="1200150" y="292894"/>
                  </a:lnTo>
                  <a:lnTo>
                    <a:pt x="1362075" y="266700"/>
                  </a:lnTo>
                  <a:lnTo>
                    <a:pt x="1485900" y="245269"/>
                  </a:lnTo>
                  <a:lnTo>
                    <a:pt x="1519237" y="235744"/>
                  </a:lnTo>
                  <a:lnTo>
                    <a:pt x="1571625" y="211931"/>
                  </a:lnTo>
                  <a:lnTo>
                    <a:pt x="1602581" y="192881"/>
                  </a:lnTo>
                  <a:lnTo>
                    <a:pt x="1626394" y="171450"/>
                  </a:lnTo>
                  <a:lnTo>
                    <a:pt x="1638300" y="154781"/>
                  </a:lnTo>
                  <a:lnTo>
                    <a:pt x="1640681" y="133350"/>
                  </a:lnTo>
                  <a:lnTo>
                    <a:pt x="1635919" y="119063"/>
                  </a:lnTo>
                  <a:lnTo>
                    <a:pt x="1621631" y="104775"/>
                  </a:lnTo>
                  <a:lnTo>
                    <a:pt x="1578769" y="78581"/>
                  </a:lnTo>
                  <a:lnTo>
                    <a:pt x="1502569" y="35719"/>
                  </a:lnTo>
                  <a:lnTo>
                    <a:pt x="1445419" y="11906"/>
                  </a:lnTo>
                  <a:lnTo>
                    <a:pt x="1402556" y="0"/>
                  </a:lnTo>
                  <a:lnTo>
                    <a:pt x="1364456" y="7144"/>
                  </a:lnTo>
                  <a:lnTo>
                    <a:pt x="1312069" y="26194"/>
                  </a:lnTo>
                  <a:lnTo>
                    <a:pt x="1257300" y="54769"/>
                  </a:lnTo>
                  <a:lnTo>
                    <a:pt x="1207294" y="85725"/>
                  </a:lnTo>
                  <a:lnTo>
                    <a:pt x="1169194" y="97631"/>
                  </a:lnTo>
                  <a:lnTo>
                    <a:pt x="971550" y="140494"/>
                  </a:lnTo>
                  <a:lnTo>
                    <a:pt x="7929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D2E4C5A6-03B2-460E-9916-B9D9C9E6699B}"/>
                </a:ext>
              </a:extLst>
            </p:cNvPr>
            <p:cNvSpPr/>
            <p:nvPr/>
          </p:nvSpPr>
          <p:spPr>
            <a:xfrm>
              <a:off x="5211763" y="2579688"/>
              <a:ext cx="1511300" cy="361950"/>
            </a:xfrm>
            <a:custGeom>
              <a:avLst/>
              <a:gdLst>
                <a:gd name="connsiteX0" fmla="*/ 681038 w 1509713"/>
                <a:gd name="connsiteY0" fmla="*/ 145256 h 361950"/>
                <a:gd name="connsiteX1" fmla="*/ 909638 w 1509713"/>
                <a:gd name="connsiteY1" fmla="*/ 109537 h 361950"/>
                <a:gd name="connsiteX2" fmla="*/ 1119188 w 1509713"/>
                <a:gd name="connsiteY2" fmla="*/ 69056 h 361950"/>
                <a:gd name="connsiteX3" fmla="*/ 1235869 w 1509713"/>
                <a:gd name="connsiteY3" fmla="*/ 35719 h 361950"/>
                <a:gd name="connsiteX4" fmla="*/ 1269207 w 1509713"/>
                <a:gd name="connsiteY4" fmla="*/ 21431 h 361950"/>
                <a:gd name="connsiteX5" fmla="*/ 1295400 w 1509713"/>
                <a:gd name="connsiteY5" fmla="*/ 4762 h 361950"/>
                <a:gd name="connsiteX6" fmla="*/ 1321594 w 1509713"/>
                <a:gd name="connsiteY6" fmla="*/ 0 h 361950"/>
                <a:gd name="connsiteX7" fmla="*/ 1390650 w 1509713"/>
                <a:gd name="connsiteY7" fmla="*/ 9525 h 361950"/>
                <a:gd name="connsiteX8" fmla="*/ 1440657 w 1509713"/>
                <a:gd name="connsiteY8" fmla="*/ 28575 h 361950"/>
                <a:gd name="connsiteX9" fmla="*/ 1466850 w 1509713"/>
                <a:gd name="connsiteY9" fmla="*/ 40481 h 361950"/>
                <a:gd name="connsiteX10" fmla="*/ 1488282 w 1509713"/>
                <a:gd name="connsiteY10" fmla="*/ 54769 h 361950"/>
                <a:gd name="connsiteX11" fmla="*/ 1502569 w 1509713"/>
                <a:gd name="connsiteY11" fmla="*/ 76200 h 361950"/>
                <a:gd name="connsiteX12" fmla="*/ 1509713 w 1509713"/>
                <a:gd name="connsiteY12" fmla="*/ 97631 h 361950"/>
                <a:gd name="connsiteX13" fmla="*/ 1509713 w 1509713"/>
                <a:gd name="connsiteY13" fmla="*/ 119062 h 361950"/>
                <a:gd name="connsiteX14" fmla="*/ 1502569 w 1509713"/>
                <a:gd name="connsiteY14" fmla="*/ 145256 h 361950"/>
                <a:gd name="connsiteX15" fmla="*/ 1483519 w 1509713"/>
                <a:gd name="connsiteY15" fmla="*/ 173831 h 361950"/>
                <a:gd name="connsiteX16" fmla="*/ 1452563 w 1509713"/>
                <a:gd name="connsiteY16" fmla="*/ 202406 h 361950"/>
                <a:gd name="connsiteX17" fmla="*/ 1402557 w 1509713"/>
                <a:gd name="connsiteY17" fmla="*/ 223837 h 361950"/>
                <a:gd name="connsiteX18" fmla="*/ 1359694 w 1509713"/>
                <a:gd name="connsiteY18" fmla="*/ 238125 h 361950"/>
                <a:gd name="connsiteX19" fmla="*/ 1214438 w 1509713"/>
                <a:gd name="connsiteY19" fmla="*/ 261937 h 361950"/>
                <a:gd name="connsiteX20" fmla="*/ 812007 w 1509713"/>
                <a:gd name="connsiteY20" fmla="*/ 314325 h 361950"/>
                <a:gd name="connsiteX21" fmla="*/ 521494 w 1509713"/>
                <a:gd name="connsiteY21" fmla="*/ 347662 h 361950"/>
                <a:gd name="connsiteX22" fmla="*/ 330994 w 1509713"/>
                <a:gd name="connsiteY22" fmla="*/ 361950 h 361950"/>
                <a:gd name="connsiteX23" fmla="*/ 292894 w 1509713"/>
                <a:gd name="connsiteY23" fmla="*/ 354806 h 361950"/>
                <a:gd name="connsiteX24" fmla="*/ 216694 w 1509713"/>
                <a:gd name="connsiteY24" fmla="*/ 328612 h 361950"/>
                <a:gd name="connsiteX25" fmla="*/ 154782 w 1509713"/>
                <a:gd name="connsiteY25" fmla="*/ 297656 h 361950"/>
                <a:gd name="connsiteX26" fmla="*/ 109538 w 1509713"/>
                <a:gd name="connsiteY26" fmla="*/ 264319 h 361950"/>
                <a:gd name="connsiteX27" fmla="*/ 69057 w 1509713"/>
                <a:gd name="connsiteY27" fmla="*/ 226219 h 361950"/>
                <a:gd name="connsiteX28" fmla="*/ 30957 w 1509713"/>
                <a:gd name="connsiteY28" fmla="*/ 183356 h 361950"/>
                <a:gd name="connsiteX29" fmla="*/ 9525 w 1509713"/>
                <a:gd name="connsiteY29" fmla="*/ 150019 h 361950"/>
                <a:gd name="connsiteX30" fmla="*/ 0 w 1509713"/>
                <a:gd name="connsiteY30" fmla="*/ 121444 h 361950"/>
                <a:gd name="connsiteX31" fmla="*/ 0 w 1509713"/>
                <a:gd name="connsiteY31" fmla="*/ 97631 h 361950"/>
                <a:gd name="connsiteX32" fmla="*/ 7144 w 1509713"/>
                <a:gd name="connsiteY32" fmla="*/ 90487 h 361950"/>
                <a:gd name="connsiteX33" fmla="*/ 19050 w 1509713"/>
                <a:gd name="connsiteY33" fmla="*/ 92869 h 361950"/>
                <a:gd name="connsiteX34" fmla="*/ 42863 w 1509713"/>
                <a:gd name="connsiteY34" fmla="*/ 109537 h 361950"/>
                <a:gd name="connsiteX35" fmla="*/ 76200 w 1509713"/>
                <a:gd name="connsiteY35" fmla="*/ 133350 h 361950"/>
                <a:gd name="connsiteX36" fmla="*/ 119063 w 1509713"/>
                <a:gd name="connsiteY36" fmla="*/ 154781 h 361950"/>
                <a:gd name="connsiteX37" fmla="*/ 161925 w 1509713"/>
                <a:gd name="connsiteY37" fmla="*/ 171450 h 361950"/>
                <a:gd name="connsiteX38" fmla="*/ 223838 w 1509713"/>
                <a:gd name="connsiteY38" fmla="*/ 188119 h 361950"/>
                <a:gd name="connsiteX39" fmla="*/ 276225 w 1509713"/>
                <a:gd name="connsiteY39" fmla="*/ 192881 h 361950"/>
                <a:gd name="connsiteX40" fmla="*/ 328613 w 1509713"/>
                <a:gd name="connsiteY40" fmla="*/ 192881 h 361950"/>
                <a:gd name="connsiteX41" fmla="*/ 402432 w 1509713"/>
                <a:gd name="connsiteY41" fmla="*/ 185737 h 361950"/>
                <a:gd name="connsiteX42" fmla="*/ 545307 w 1509713"/>
                <a:gd name="connsiteY42" fmla="*/ 166687 h 361950"/>
                <a:gd name="connsiteX43" fmla="*/ 681038 w 1509713"/>
                <a:gd name="connsiteY43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09713" h="361950">
                  <a:moveTo>
                    <a:pt x="681038" y="145256"/>
                  </a:moveTo>
                  <a:lnTo>
                    <a:pt x="909638" y="109537"/>
                  </a:lnTo>
                  <a:lnTo>
                    <a:pt x="1119188" y="69056"/>
                  </a:lnTo>
                  <a:lnTo>
                    <a:pt x="1235869" y="35719"/>
                  </a:lnTo>
                  <a:lnTo>
                    <a:pt x="1269207" y="21431"/>
                  </a:lnTo>
                  <a:lnTo>
                    <a:pt x="1295400" y="4762"/>
                  </a:lnTo>
                  <a:lnTo>
                    <a:pt x="1321594" y="0"/>
                  </a:lnTo>
                  <a:lnTo>
                    <a:pt x="1390650" y="9525"/>
                  </a:lnTo>
                  <a:lnTo>
                    <a:pt x="1440657" y="28575"/>
                  </a:lnTo>
                  <a:lnTo>
                    <a:pt x="1466850" y="40481"/>
                  </a:lnTo>
                  <a:lnTo>
                    <a:pt x="1488282" y="54769"/>
                  </a:lnTo>
                  <a:lnTo>
                    <a:pt x="1502569" y="76200"/>
                  </a:lnTo>
                  <a:lnTo>
                    <a:pt x="1509713" y="97631"/>
                  </a:lnTo>
                  <a:lnTo>
                    <a:pt x="1509713" y="119062"/>
                  </a:lnTo>
                  <a:lnTo>
                    <a:pt x="1502569" y="145256"/>
                  </a:lnTo>
                  <a:lnTo>
                    <a:pt x="1483519" y="173831"/>
                  </a:lnTo>
                  <a:lnTo>
                    <a:pt x="1452563" y="202406"/>
                  </a:lnTo>
                  <a:lnTo>
                    <a:pt x="1402557" y="223837"/>
                  </a:lnTo>
                  <a:lnTo>
                    <a:pt x="1359694" y="238125"/>
                  </a:lnTo>
                  <a:lnTo>
                    <a:pt x="1214438" y="261937"/>
                  </a:lnTo>
                  <a:lnTo>
                    <a:pt x="812007" y="314325"/>
                  </a:lnTo>
                  <a:lnTo>
                    <a:pt x="521494" y="347662"/>
                  </a:lnTo>
                  <a:lnTo>
                    <a:pt x="330994" y="361950"/>
                  </a:lnTo>
                  <a:lnTo>
                    <a:pt x="292894" y="354806"/>
                  </a:lnTo>
                  <a:lnTo>
                    <a:pt x="216694" y="328612"/>
                  </a:lnTo>
                  <a:lnTo>
                    <a:pt x="154782" y="297656"/>
                  </a:lnTo>
                  <a:lnTo>
                    <a:pt x="109538" y="264319"/>
                  </a:lnTo>
                  <a:lnTo>
                    <a:pt x="69057" y="226219"/>
                  </a:lnTo>
                  <a:lnTo>
                    <a:pt x="30957" y="183356"/>
                  </a:lnTo>
                  <a:lnTo>
                    <a:pt x="9525" y="150019"/>
                  </a:lnTo>
                  <a:lnTo>
                    <a:pt x="0" y="121444"/>
                  </a:lnTo>
                  <a:lnTo>
                    <a:pt x="0" y="97631"/>
                  </a:lnTo>
                  <a:lnTo>
                    <a:pt x="7144" y="90487"/>
                  </a:lnTo>
                  <a:lnTo>
                    <a:pt x="19050" y="92869"/>
                  </a:lnTo>
                  <a:lnTo>
                    <a:pt x="42863" y="109537"/>
                  </a:lnTo>
                  <a:lnTo>
                    <a:pt x="76200" y="133350"/>
                  </a:lnTo>
                  <a:lnTo>
                    <a:pt x="119063" y="154781"/>
                  </a:lnTo>
                  <a:lnTo>
                    <a:pt x="161925" y="171450"/>
                  </a:lnTo>
                  <a:lnTo>
                    <a:pt x="223838" y="188119"/>
                  </a:lnTo>
                  <a:lnTo>
                    <a:pt x="276225" y="192881"/>
                  </a:lnTo>
                  <a:lnTo>
                    <a:pt x="328613" y="192881"/>
                  </a:lnTo>
                  <a:lnTo>
                    <a:pt x="402432" y="185737"/>
                  </a:lnTo>
                  <a:lnTo>
                    <a:pt x="545307" y="166687"/>
                  </a:lnTo>
                  <a:lnTo>
                    <a:pt x="681038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DF1742B5-0365-4C27-938D-C3E715E5445E}"/>
                </a:ext>
              </a:extLst>
            </p:cNvPr>
            <p:cNvSpPr/>
            <p:nvPr/>
          </p:nvSpPr>
          <p:spPr>
            <a:xfrm>
              <a:off x="3846513" y="3386138"/>
              <a:ext cx="320675" cy="1774825"/>
            </a:xfrm>
            <a:custGeom>
              <a:avLst/>
              <a:gdLst>
                <a:gd name="connsiteX0" fmla="*/ 90487 w 321469"/>
                <a:gd name="connsiteY0" fmla="*/ 795337 h 1774031"/>
                <a:gd name="connsiteX1" fmla="*/ 95250 w 321469"/>
                <a:gd name="connsiteY1" fmla="*/ 509587 h 1774031"/>
                <a:gd name="connsiteX2" fmla="*/ 95250 w 321469"/>
                <a:gd name="connsiteY2" fmla="*/ 283368 h 1774031"/>
                <a:gd name="connsiteX3" fmla="*/ 95250 w 321469"/>
                <a:gd name="connsiteY3" fmla="*/ 252412 h 1774031"/>
                <a:gd name="connsiteX4" fmla="*/ 90487 w 321469"/>
                <a:gd name="connsiteY4" fmla="*/ 223837 h 1774031"/>
                <a:gd name="connsiteX5" fmla="*/ 80962 w 321469"/>
                <a:gd name="connsiteY5" fmla="*/ 192881 h 1774031"/>
                <a:gd name="connsiteX6" fmla="*/ 69056 w 321469"/>
                <a:gd name="connsiteY6" fmla="*/ 161925 h 1774031"/>
                <a:gd name="connsiteX7" fmla="*/ 47625 w 321469"/>
                <a:gd name="connsiteY7" fmla="*/ 126206 h 1774031"/>
                <a:gd name="connsiteX8" fmla="*/ 26194 w 321469"/>
                <a:gd name="connsiteY8" fmla="*/ 92868 h 1774031"/>
                <a:gd name="connsiteX9" fmla="*/ 9525 w 321469"/>
                <a:gd name="connsiteY9" fmla="*/ 71437 h 1774031"/>
                <a:gd name="connsiteX10" fmla="*/ 0 w 321469"/>
                <a:gd name="connsiteY10" fmla="*/ 47625 h 1774031"/>
                <a:gd name="connsiteX11" fmla="*/ 2381 w 321469"/>
                <a:gd name="connsiteY11" fmla="*/ 26193 h 1774031"/>
                <a:gd name="connsiteX12" fmla="*/ 4762 w 321469"/>
                <a:gd name="connsiteY12" fmla="*/ 16668 h 1774031"/>
                <a:gd name="connsiteX13" fmla="*/ 14287 w 321469"/>
                <a:gd name="connsiteY13" fmla="*/ 9525 h 1774031"/>
                <a:gd name="connsiteX14" fmla="*/ 26194 w 321469"/>
                <a:gd name="connsiteY14" fmla="*/ 4762 h 1774031"/>
                <a:gd name="connsiteX15" fmla="*/ 50006 w 321469"/>
                <a:gd name="connsiteY15" fmla="*/ 0 h 1774031"/>
                <a:gd name="connsiteX16" fmla="*/ 66675 w 321469"/>
                <a:gd name="connsiteY16" fmla="*/ 0 h 1774031"/>
                <a:gd name="connsiteX17" fmla="*/ 107156 w 321469"/>
                <a:gd name="connsiteY17" fmla="*/ 9525 h 1774031"/>
                <a:gd name="connsiteX18" fmla="*/ 147637 w 321469"/>
                <a:gd name="connsiteY18" fmla="*/ 26193 h 1774031"/>
                <a:gd name="connsiteX19" fmla="*/ 214312 w 321469"/>
                <a:gd name="connsiteY19" fmla="*/ 59531 h 1774031"/>
                <a:gd name="connsiteX20" fmla="*/ 302419 w 321469"/>
                <a:gd name="connsiteY20" fmla="*/ 111918 h 1774031"/>
                <a:gd name="connsiteX21" fmla="*/ 319087 w 321469"/>
                <a:gd name="connsiteY21" fmla="*/ 266700 h 1774031"/>
                <a:gd name="connsiteX22" fmla="*/ 319087 w 321469"/>
                <a:gd name="connsiteY22" fmla="*/ 588168 h 1774031"/>
                <a:gd name="connsiteX23" fmla="*/ 319087 w 321469"/>
                <a:gd name="connsiteY23" fmla="*/ 1012031 h 1774031"/>
                <a:gd name="connsiteX24" fmla="*/ 321469 w 321469"/>
                <a:gd name="connsiteY24" fmla="*/ 1504950 h 1774031"/>
                <a:gd name="connsiteX25" fmla="*/ 316706 w 321469"/>
                <a:gd name="connsiteY25" fmla="*/ 1654968 h 1774031"/>
                <a:gd name="connsiteX26" fmla="*/ 295275 w 321469"/>
                <a:gd name="connsiteY26" fmla="*/ 1695450 h 1774031"/>
                <a:gd name="connsiteX27" fmla="*/ 261937 w 321469"/>
                <a:gd name="connsiteY27" fmla="*/ 1731168 h 1774031"/>
                <a:gd name="connsiteX28" fmla="*/ 223837 w 321469"/>
                <a:gd name="connsiteY28" fmla="*/ 1754981 h 1774031"/>
                <a:gd name="connsiteX29" fmla="*/ 178594 w 321469"/>
                <a:gd name="connsiteY29" fmla="*/ 1774031 h 1774031"/>
                <a:gd name="connsiteX30" fmla="*/ 154781 w 321469"/>
                <a:gd name="connsiteY30" fmla="*/ 1774031 h 1774031"/>
                <a:gd name="connsiteX31" fmla="*/ 133350 w 321469"/>
                <a:gd name="connsiteY31" fmla="*/ 1764506 h 1774031"/>
                <a:gd name="connsiteX32" fmla="*/ 119062 w 321469"/>
                <a:gd name="connsiteY32" fmla="*/ 1752600 h 1774031"/>
                <a:gd name="connsiteX33" fmla="*/ 104775 w 321469"/>
                <a:gd name="connsiteY33" fmla="*/ 1728787 h 1774031"/>
                <a:gd name="connsiteX34" fmla="*/ 92869 w 321469"/>
                <a:gd name="connsiteY34" fmla="*/ 1700212 h 1774031"/>
                <a:gd name="connsiteX35" fmla="*/ 80962 w 321469"/>
                <a:gd name="connsiteY35" fmla="*/ 1633537 h 1774031"/>
                <a:gd name="connsiteX36" fmla="*/ 73819 w 321469"/>
                <a:gd name="connsiteY36" fmla="*/ 1564481 h 1774031"/>
                <a:gd name="connsiteX37" fmla="*/ 73819 w 321469"/>
                <a:gd name="connsiteY37" fmla="*/ 1464468 h 1774031"/>
                <a:gd name="connsiteX38" fmla="*/ 80962 w 321469"/>
                <a:gd name="connsiteY38" fmla="*/ 1300162 h 1774031"/>
                <a:gd name="connsiteX39" fmla="*/ 90487 w 321469"/>
                <a:gd name="connsiteY39" fmla="*/ 795337 h 177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1469" h="1774031">
                  <a:moveTo>
                    <a:pt x="90487" y="795337"/>
                  </a:moveTo>
                  <a:cubicBezTo>
                    <a:pt x="92075" y="700087"/>
                    <a:pt x="93662" y="604837"/>
                    <a:pt x="95250" y="509587"/>
                  </a:cubicBezTo>
                  <a:lnTo>
                    <a:pt x="95250" y="283368"/>
                  </a:lnTo>
                  <a:lnTo>
                    <a:pt x="95250" y="252412"/>
                  </a:lnTo>
                  <a:lnTo>
                    <a:pt x="90487" y="223837"/>
                  </a:lnTo>
                  <a:lnTo>
                    <a:pt x="80962" y="192881"/>
                  </a:lnTo>
                  <a:lnTo>
                    <a:pt x="69056" y="161925"/>
                  </a:lnTo>
                  <a:lnTo>
                    <a:pt x="47625" y="126206"/>
                  </a:lnTo>
                  <a:lnTo>
                    <a:pt x="26194" y="92868"/>
                  </a:lnTo>
                  <a:lnTo>
                    <a:pt x="9525" y="71437"/>
                  </a:lnTo>
                  <a:lnTo>
                    <a:pt x="0" y="47625"/>
                  </a:lnTo>
                  <a:lnTo>
                    <a:pt x="2381" y="26193"/>
                  </a:lnTo>
                  <a:lnTo>
                    <a:pt x="4762" y="16668"/>
                  </a:lnTo>
                  <a:lnTo>
                    <a:pt x="14287" y="9525"/>
                  </a:lnTo>
                  <a:lnTo>
                    <a:pt x="26194" y="4762"/>
                  </a:lnTo>
                  <a:lnTo>
                    <a:pt x="50006" y="0"/>
                  </a:lnTo>
                  <a:lnTo>
                    <a:pt x="66675" y="0"/>
                  </a:lnTo>
                  <a:lnTo>
                    <a:pt x="107156" y="9525"/>
                  </a:lnTo>
                  <a:lnTo>
                    <a:pt x="147637" y="26193"/>
                  </a:lnTo>
                  <a:lnTo>
                    <a:pt x="214312" y="59531"/>
                  </a:lnTo>
                  <a:lnTo>
                    <a:pt x="302419" y="111918"/>
                  </a:lnTo>
                  <a:lnTo>
                    <a:pt x="319087" y="266700"/>
                  </a:lnTo>
                  <a:lnTo>
                    <a:pt x="319087" y="588168"/>
                  </a:lnTo>
                  <a:lnTo>
                    <a:pt x="319087" y="1012031"/>
                  </a:lnTo>
                  <a:lnTo>
                    <a:pt x="321469" y="1504950"/>
                  </a:lnTo>
                  <a:lnTo>
                    <a:pt x="316706" y="1654968"/>
                  </a:lnTo>
                  <a:lnTo>
                    <a:pt x="295275" y="1695450"/>
                  </a:lnTo>
                  <a:lnTo>
                    <a:pt x="261937" y="1731168"/>
                  </a:lnTo>
                  <a:lnTo>
                    <a:pt x="223837" y="1754981"/>
                  </a:lnTo>
                  <a:lnTo>
                    <a:pt x="178594" y="1774031"/>
                  </a:lnTo>
                  <a:lnTo>
                    <a:pt x="154781" y="1774031"/>
                  </a:lnTo>
                  <a:lnTo>
                    <a:pt x="133350" y="1764506"/>
                  </a:lnTo>
                  <a:lnTo>
                    <a:pt x="119062" y="1752600"/>
                  </a:lnTo>
                  <a:lnTo>
                    <a:pt x="104775" y="1728787"/>
                  </a:lnTo>
                  <a:lnTo>
                    <a:pt x="92869" y="1700212"/>
                  </a:lnTo>
                  <a:lnTo>
                    <a:pt x="80962" y="1633537"/>
                  </a:lnTo>
                  <a:lnTo>
                    <a:pt x="73819" y="1564481"/>
                  </a:lnTo>
                  <a:lnTo>
                    <a:pt x="73819" y="1464468"/>
                  </a:lnTo>
                  <a:lnTo>
                    <a:pt x="80962" y="1300162"/>
                  </a:lnTo>
                  <a:lnTo>
                    <a:pt x="90487" y="795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695CA145-2A79-4877-82FC-0396034649D5}"/>
                </a:ext>
              </a:extLst>
            </p:cNvPr>
            <p:cNvSpPr/>
            <p:nvPr/>
          </p:nvSpPr>
          <p:spPr>
            <a:xfrm>
              <a:off x="4068763" y="3287713"/>
              <a:ext cx="2035175" cy="1765300"/>
            </a:xfrm>
            <a:custGeom>
              <a:avLst/>
              <a:gdLst>
                <a:gd name="connsiteX0" fmla="*/ 628650 w 2033588"/>
                <a:gd name="connsiteY0" fmla="*/ 147638 h 1764507"/>
                <a:gd name="connsiteX1" fmla="*/ 421482 w 2033588"/>
                <a:gd name="connsiteY1" fmla="*/ 169069 h 1764507"/>
                <a:gd name="connsiteX2" fmla="*/ 226219 w 2033588"/>
                <a:gd name="connsiteY2" fmla="*/ 190500 h 1764507"/>
                <a:gd name="connsiteX3" fmla="*/ 0 w 2033588"/>
                <a:gd name="connsiteY3" fmla="*/ 216694 h 1764507"/>
                <a:gd name="connsiteX4" fmla="*/ 16669 w 2033588"/>
                <a:gd name="connsiteY4" fmla="*/ 395288 h 1764507"/>
                <a:gd name="connsiteX5" fmla="*/ 209550 w 2033588"/>
                <a:gd name="connsiteY5" fmla="*/ 366713 h 1764507"/>
                <a:gd name="connsiteX6" fmla="*/ 364332 w 2033588"/>
                <a:gd name="connsiteY6" fmla="*/ 345282 h 1764507"/>
                <a:gd name="connsiteX7" fmla="*/ 545307 w 2033588"/>
                <a:gd name="connsiteY7" fmla="*/ 321469 h 1764507"/>
                <a:gd name="connsiteX8" fmla="*/ 742950 w 2033588"/>
                <a:gd name="connsiteY8" fmla="*/ 297657 h 1764507"/>
                <a:gd name="connsiteX9" fmla="*/ 931069 w 2033588"/>
                <a:gd name="connsiteY9" fmla="*/ 278607 h 1764507"/>
                <a:gd name="connsiteX10" fmla="*/ 1119188 w 2033588"/>
                <a:gd name="connsiteY10" fmla="*/ 261938 h 1764507"/>
                <a:gd name="connsiteX11" fmla="*/ 1314450 w 2033588"/>
                <a:gd name="connsiteY11" fmla="*/ 247650 h 1764507"/>
                <a:gd name="connsiteX12" fmla="*/ 1457325 w 2033588"/>
                <a:gd name="connsiteY12" fmla="*/ 238125 h 1764507"/>
                <a:gd name="connsiteX13" fmla="*/ 1604963 w 2033588"/>
                <a:gd name="connsiteY13" fmla="*/ 230982 h 1764507"/>
                <a:gd name="connsiteX14" fmla="*/ 1638300 w 2033588"/>
                <a:gd name="connsiteY14" fmla="*/ 233363 h 1764507"/>
                <a:gd name="connsiteX15" fmla="*/ 1652588 w 2033588"/>
                <a:gd name="connsiteY15" fmla="*/ 238125 h 1764507"/>
                <a:gd name="connsiteX16" fmla="*/ 1662113 w 2033588"/>
                <a:gd name="connsiteY16" fmla="*/ 242888 h 1764507"/>
                <a:gd name="connsiteX17" fmla="*/ 1671638 w 2033588"/>
                <a:gd name="connsiteY17" fmla="*/ 252413 h 1764507"/>
                <a:gd name="connsiteX18" fmla="*/ 1676400 w 2033588"/>
                <a:gd name="connsiteY18" fmla="*/ 266700 h 1764507"/>
                <a:gd name="connsiteX19" fmla="*/ 1681163 w 2033588"/>
                <a:gd name="connsiteY19" fmla="*/ 316707 h 1764507"/>
                <a:gd name="connsiteX20" fmla="*/ 1681163 w 2033588"/>
                <a:gd name="connsiteY20" fmla="*/ 502444 h 1764507"/>
                <a:gd name="connsiteX21" fmla="*/ 1681163 w 2033588"/>
                <a:gd name="connsiteY21" fmla="*/ 973932 h 1764507"/>
                <a:gd name="connsiteX22" fmla="*/ 1681163 w 2033588"/>
                <a:gd name="connsiteY22" fmla="*/ 1119188 h 1764507"/>
                <a:gd name="connsiteX23" fmla="*/ 1654969 w 2033588"/>
                <a:gd name="connsiteY23" fmla="*/ 1476375 h 1764507"/>
                <a:gd name="connsiteX24" fmla="*/ 1659732 w 2033588"/>
                <a:gd name="connsiteY24" fmla="*/ 1600200 h 1764507"/>
                <a:gd name="connsiteX25" fmla="*/ 1662113 w 2033588"/>
                <a:gd name="connsiteY25" fmla="*/ 1626394 h 1764507"/>
                <a:gd name="connsiteX26" fmla="*/ 1671638 w 2033588"/>
                <a:gd name="connsiteY26" fmla="*/ 1659732 h 1764507"/>
                <a:gd name="connsiteX27" fmla="*/ 1688307 w 2033588"/>
                <a:gd name="connsiteY27" fmla="*/ 1690688 h 1764507"/>
                <a:gd name="connsiteX28" fmla="*/ 1704975 w 2033588"/>
                <a:gd name="connsiteY28" fmla="*/ 1712119 h 1764507"/>
                <a:gd name="connsiteX29" fmla="*/ 1733550 w 2033588"/>
                <a:gd name="connsiteY29" fmla="*/ 1738313 h 1764507"/>
                <a:gd name="connsiteX30" fmla="*/ 1762125 w 2033588"/>
                <a:gd name="connsiteY30" fmla="*/ 1752600 h 1764507"/>
                <a:gd name="connsiteX31" fmla="*/ 1783557 w 2033588"/>
                <a:gd name="connsiteY31" fmla="*/ 1759744 h 1764507"/>
                <a:gd name="connsiteX32" fmla="*/ 1814513 w 2033588"/>
                <a:gd name="connsiteY32" fmla="*/ 1764507 h 1764507"/>
                <a:gd name="connsiteX33" fmla="*/ 1840707 w 2033588"/>
                <a:gd name="connsiteY33" fmla="*/ 1757363 h 1764507"/>
                <a:gd name="connsiteX34" fmla="*/ 1857375 w 2033588"/>
                <a:gd name="connsiteY34" fmla="*/ 1745457 h 1764507"/>
                <a:gd name="connsiteX35" fmla="*/ 1871663 w 2033588"/>
                <a:gd name="connsiteY35" fmla="*/ 1731169 h 1764507"/>
                <a:gd name="connsiteX36" fmla="*/ 1881188 w 2033588"/>
                <a:gd name="connsiteY36" fmla="*/ 1704975 h 1764507"/>
                <a:gd name="connsiteX37" fmla="*/ 1909763 w 2033588"/>
                <a:gd name="connsiteY37" fmla="*/ 1588294 h 1764507"/>
                <a:gd name="connsiteX38" fmla="*/ 1924050 w 2033588"/>
                <a:gd name="connsiteY38" fmla="*/ 1526382 h 1764507"/>
                <a:gd name="connsiteX39" fmla="*/ 1931194 w 2033588"/>
                <a:gd name="connsiteY39" fmla="*/ 1409700 h 1764507"/>
                <a:gd name="connsiteX40" fmla="*/ 1945482 w 2033588"/>
                <a:gd name="connsiteY40" fmla="*/ 1104900 h 1764507"/>
                <a:gd name="connsiteX41" fmla="*/ 1962150 w 2033588"/>
                <a:gd name="connsiteY41" fmla="*/ 752475 h 1764507"/>
                <a:gd name="connsiteX42" fmla="*/ 1981200 w 2033588"/>
                <a:gd name="connsiteY42" fmla="*/ 457200 h 1764507"/>
                <a:gd name="connsiteX43" fmla="*/ 1990725 w 2033588"/>
                <a:gd name="connsiteY43" fmla="*/ 376238 h 1764507"/>
                <a:gd name="connsiteX44" fmla="*/ 2000250 w 2033588"/>
                <a:gd name="connsiteY44" fmla="*/ 352425 h 1764507"/>
                <a:gd name="connsiteX45" fmla="*/ 2009775 w 2033588"/>
                <a:gd name="connsiteY45" fmla="*/ 330994 h 1764507"/>
                <a:gd name="connsiteX46" fmla="*/ 2019300 w 2033588"/>
                <a:gd name="connsiteY46" fmla="*/ 307182 h 1764507"/>
                <a:gd name="connsiteX47" fmla="*/ 2031207 w 2033588"/>
                <a:gd name="connsiteY47" fmla="*/ 273844 h 1764507"/>
                <a:gd name="connsiteX48" fmla="*/ 2033588 w 2033588"/>
                <a:gd name="connsiteY48" fmla="*/ 252413 h 1764507"/>
                <a:gd name="connsiteX49" fmla="*/ 2033588 w 2033588"/>
                <a:gd name="connsiteY49" fmla="*/ 226219 h 1764507"/>
                <a:gd name="connsiteX50" fmla="*/ 2026444 w 2033588"/>
                <a:gd name="connsiteY50" fmla="*/ 202407 h 1764507"/>
                <a:gd name="connsiteX51" fmla="*/ 2014538 w 2033588"/>
                <a:gd name="connsiteY51" fmla="*/ 180975 h 1764507"/>
                <a:gd name="connsiteX52" fmla="*/ 1966913 w 2033588"/>
                <a:gd name="connsiteY52" fmla="*/ 140494 h 1764507"/>
                <a:gd name="connsiteX53" fmla="*/ 1881188 w 2033588"/>
                <a:gd name="connsiteY53" fmla="*/ 71438 h 1764507"/>
                <a:gd name="connsiteX54" fmla="*/ 1826419 w 2033588"/>
                <a:gd name="connsiteY54" fmla="*/ 30957 h 1764507"/>
                <a:gd name="connsiteX55" fmla="*/ 1776413 w 2033588"/>
                <a:gd name="connsiteY55" fmla="*/ 4763 h 1764507"/>
                <a:gd name="connsiteX56" fmla="*/ 1754982 w 2033588"/>
                <a:gd name="connsiteY56" fmla="*/ 0 h 1764507"/>
                <a:gd name="connsiteX57" fmla="*/ 1740694 w 2033588"/>
                <a:gd name="connsiteY57" fmla="*/ 2382 h 1764507"/>
                <a:gd name="connsiteX58" fmla="*/ 1728788 w 2033588"/>
                <a:gd name="connsiteY58" fmla="*/ 7144 h 1764507"/>
                <a:gd name="connsiteX59" fmla="*/ 1697832 w 2033588"/>
                <a:gd name="connsiteY59" fmla="*/ 23813 h 1764507"/>
                <a:gd name="connsiteX60" fmla="*/ 1609725 w 2033588"/>
                <a:gd name="connsiteY60" fmla="*/ 50007 h 1764507"/>
                <a:gd name="connsiteX61" fmla="*/ 1500188 w 2033588"/>
                <a:gd name="connsiteY61" fmla="*/ 61913 h 1764507"/>
                <a:gd name="connsiteX62" fmla="*/ 1173957 w 2033588"/>
                <a:gd name="connsiteY62" fmla="*/ 90488 h 1764507"/>
                <a:gd name="connsiteX63" fmla="*/ 628650 w 2033588"/>
                <a:gd name="connsiteY63" fmla="*/ 147638 h 1764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033588" h="1764507">
                  <a:moveTo>
                    <a:pt x="628650" y="147638"/>
                  </a:moveTo>
                  <a:lnTo>
                    <a:pt x="421482" y="169069"/>
                  </a:lnTo>
                  <a:lnTo>
                    <a:pt x="226219" y="190500"/>
                  </a:lnTo>
                  <a:lnTo>
                    <a:pt x="0" y="216694"/>
                  </a:lnTo>
                  <a:lnTo>
                    <a:pt x="16669" y="395288"/>
                  </a:lnTo>
                  <a:lnTo>
                    <a:pt x="209550" y="366713"/>
                  </a:lnTo>
                  <a:lnTo>
                    <a:pt x="364332" y="345282"/>
                  </a:lnTo>
                  <a:lnTo>
                    <a:pt x="545307" y="321469"/>
                  </a:lnTo>
                  <a:lnTo>
                    <a:pt x="742950" y="297657"/>
                  </a:lnTo>
                  <a:lnTo>
                    <a:pt x="931069" y="278607"/>
                  </a:lnTo>
                  <a:lnTo>
                    <a:pt x="1119188" y="261938"/>
                  </a:lnTo>
                  <a:lnTo>
                    <a:pt x="1314450" y="247650"/>
                  </a:lnTo>
                  <a:lnTo>
                    <a:pt x="1457325" y="238125"/>
                  </a:lnTo>
                  <a:lnTo>
                    <a:pt x="1604963" y="230982"/>
                  </a:lnTo>
                  <a:lnTo>
                    <a:pt x="1638300" y="233363"/>
                  </a:lnTo>
                  <a:lnTo>
                    <a:pt x="1652588" y="238125"/>
                  </a:lnTo>
                  <a:lnTo>
                    <a:pt x="1662113" y="242888"/>
                  </a:lnTo>
                  <a:lnTo>
                    <a:pt x="1671638" y="252413"/>
                  </a:lnTo>
                  <a:lnTo>
                    <a:pt x="1676400" y="266700"/>
                  </a:lnTo>
                  <a:lnTo>
                    <a:pt x="1681163" y="316707"/>
                  </a:lnTo>
                  <a:lnTo>
                    <a:pt x="1681163" y="502444"/>
                  </a:lnTo>
                  <a:lnTo>
                    <a:pt x="1681163" y="973932"/>
                  </a:lnTo>
                  <a:lnTo>
                    <a:pt x="1681163" y="1119188"/>
                  </a:lnTo>
                  <a:lnTo>
                    <a:pt x="1654969" y="1476375"/>
                  </a:lnTo>
                  <a:lnTo>
                    <a:pt x="1659732" y="1600200"/>
                  </a:lnTo>
                  <a:lnTo>
                    <a:pt x="1662113" y="1626394"/>
                  </a:lnTo>
                  <a:lnTo>
                    <a:pt x="1671638" y="1659732"/>
                  </a:lnTo>
                  <a:lnTo>
                    <a:pt x="1688307" y="1690688"/>
                  </a:lnTo>
                  <a:lnTo>
                    <a:pt x="1704975" y="1712119"/>
                  </a:lnTo>
                  <a:lnTo>
                    <a:pt x="1733550" y="1738313"/>
                  </a:lnTo>
                  <a:lnTo>
                    <a:pt x="1762125" y="1752600"/>
                  </a:lnTo>
                  <a:lnTo>
                    <a:pt x="1783557" y="1759744"/>
                  </a:lnTo>
                  <a:lnTo>
                    <a:pt x="1814513" y="1764507"/>
                  </a:lnTo>
                  <a:lnTo>
                    <a:pt x="1840707" y="1757363"/>
                  </a:lnTo>
                  <a:lnTo>
                    <a:pt x="1857375" y="1745457"/>
                  </a:lnTo>
                  <a:lnTo>
                    <a:pt x="1871663" y="1731169"/>
                  </a:lnTo>
                  <a:lnTo>
                    <a:pt x="1881188" y="1704975"/>
                  </a:lnTo>
                  <a:lnTo>
                    <a:pt x="1909763" y="1588294"/>
                  </a:lnTo>
                  <a:lnTo>
                    <a:pt x="1924050" y="1526382"/>
                  </a:lnTo>
                  <a:lnTo>
                    <a:pt x="1931194" y="1409700"/>
                  </a:lnTo>
                  <a:lnTo>
                    <a:pt x="1945482" y="1104900"/>
                  </a:lnTo>
                  <a:lnTo>
                    <a:pt x="1962150" y="752475"/>
                  </a:lnTo>
                  <a:lnTo>
                    <a:pt x="1981200" y="457200"/>
                  </a:lnTo>
                  <a:lnTo>
                    <a:pt x="1990725" y="376238"/>
                  </a:lnTo>
                  <a:lnTo>
                    <a:pt x="2000250" y="352425"/>
                  </a:lnTo>
                  <a:lnTo>
                    <a:pt x="2009775" y="330994"/>
                  </a:lnTo>
                  <a:lnTo>
                    <a:pt x="2019300" y="307182"/>
                  </a:lnTo>
                  <a:lnTo>
                    <a:pt x="2031207" y="273844"/>
                  </a:lnTo>
                  <a:lnTo>
                    <a:pt x="2033588" y="252413"/>
                  </a:lnTo>
                  <a:lnTo>
                    <a:pt x="2033588" y="226219"/>
                  </a:lnTo>
                  <a:lnTo>
                    <a:pt x="2026444" y="202407"/>
                  </a:lnTo>
                  <a:lnTo>
                    <a:pt x="2014538" y="180975"/>
                  </a:lnTo>
                  <a:lnTo>
                    <a:pt x="1966913" y="140494"/>
                  </a:lnTo>
                  <a:lnTo>
                    <a:pt x="1881188" y="71438"/>
                  </a:lnTo>
                  <a:lnTo>
                    <a:pt x="1826419" y="30957"/>
                  </a:lnTo>
                  <a:lnTo>
                    <a:pt x="1776413" y="4763"/>
                  </a:lnTo>
                  <a:lnTo>
                    <a:pt x="1754982" y="0"/>
                  </a:lnTo>
                  <a:lnTo>
                    <a:pt x="1740694" y="2382"/>
                  </a:lnTo>
                  <a:lnTo>
                    <a:pt x="1728788" y="7144"/>
                  </a:lnTo>
                  <a:lnTo>
                    <a:pt x="1697832" y="23813"/>
                  </a:lnTo>
                  <a:lnTo>
                    <a:pt x="1609725" y="50007"/>
                  </a:lnTo>
                  <a:lnTo>
                    <a:pt x="1500188" y="61913"/>
                  </a:lnTo>
                  <a:lnTo>
                    <a:pt x="1173957" y="90488"/>
                  </a:lnTo>
                  <a:lnTo>
                    <a:pt x="628650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7B49992C-03F6-42CC-9E43-8E08471F6561}"/>
                </a:ext>
              </a:extLst>
            </p:cNvPr>
            <p:cNvSpPr/>
            <p:nvPr/>
          </p:nvSpPr>
          <p:spPr>
            <a:xfrm>
              <a:off x="4105275" y="3762375"/>
              <a:ext cx="1731963" cy="342900"/>
            </a:xfrm>
            <a:custGeom>
              <a:avLst/>
              <a:gdLst>
                <a:gd name="connsiteX0" fmla="*/ 885825 w 1731169"/>
                <a:gd name="connsiteY0" fmla="*/ 76200 h 342900"/>
                <a:gd name="connsiteX1" fmla="*/ 642938 w 1731169"/>
                <a:gd name="connsiteY1" fmla="*/ 104775 h 342900"/>
                <a:gd name="connsiteX2" fmla="*/ 390525 w 1731169"/>
                <a:gd name="connsiteY2" fmla="*/ 135731 h 342900"/>
                <a:gd name="connsiteX3" fmla="*/ 0 w 1731169"/>
                <a:gd name="connsiteY3" fmla="*/ 190500 h 342900"/>
                <a:gd name="connsiteX4" fmla="*/ 7144 w 1731169"/>
                <a:gd name="connsiteY4" fmla="*/ 342900 h 342900"/>
                <a:gd name="connsiteX5" fmla="*/ 142875 w 1731169"/>
                <a:gd name="connsiteY5" fmla="*/ 321469 h 342900"/>
                <a:gd name="connsiteX6" fmla="*/ 333375 w 1731169"/>
                <a:gd name="connsiteY6" fmla="*/ 290513 h 342900"/>
                <a:gd name="connsiteX7" fmla="*/ 550069 w 1731169"/>
                <a:gd name="connsiteY7" fmla="*/ 257175 h 342900"/>
                <a:gd name="connsiteX8" fmla="*/ 759619 w 1731169"/>
                <a:gd name="connsiteY8" fmla="*/ 230981 h 342900"/>
                <a:gd name="connsiteX9" fmla="*/ 973931 w 1731169"/>
                <a:gd name="connsiteY9" fmla="*/ 204788 h 342900"/>
                <a:gd name="connsiteX10" fmla="*/ 1121569 w 1731169"/>
                <a:gd name="connsiteY10" fmla="*/ 190500 h 342900"/>
                <a:gd name="connsiteX11" fmla="*/ 1254919 w 1731169"/>
                <a:gd name="connsiteY11" fmla="*/ 180975 h 342900"/>
                <a:gd name="connsiteX12" fmla="*/ 1400175 w 1731169"/>
                <a:gd name="connsiteY12" fmla="*/ 169069 h 342900"/>
                <a:gd name="connsiteX13" fmla="*/ 1552575 w 1731169"/>
                <a:gd name="connsiteY13" fmla="*/ 161925 h 342900"/>
                <a:gd name="connsiteX14" fmla="*/ 1731169 w 1731169"/>
                <a:gd name="connsiteY14" fmla="*/ 154781 h 342900"/>
                <a:gd name="connsiteX15" fmla="*/ 1702594 w 1731169"/>
                <a:gd name="connsiteY15" fmla="*/ 0 h 342900"/>
                <a:gd name="connsiteX16" fmla="*/ 1519238 w 1731169"/>
                <a:gd name="connsiteY16" fmla="*/ 14288 h 342900"/>
                <a:gd name="connsiteX17" fmla="*/ 1307306 w 1731169"/>
                <a:gd name="connsiteY17" fmla="*/ 33338 h 342900"/>
                <a:gd name="connsiteX18" fmla="*/ 1052513 w 1731169"/>
                <a:gd name="connsiteY18" fmla="*/ 59531 h 342900"/>
                <a:gd name="connsiteX19" fmla="*/ 885825 w 1731169"/>
                <a:gd name="connsiteY19" fmla="*/ 762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31169" h="342900">
                  <a:moveTo>
                    <a:pt x="885825" y="76200"/>
                  </a:moveTo>
                  <a:lnTo>
                    <a:pt x="642938" y="104775"/>
                  </a:lnTo>
                  <a:lnTo>
                    <a:pt x="390525" y="135731"/>
                  </a:lnTo>
                  <a:lnTo>
                    <a:pt x="0" y="190500"/>
                  </a:lnTo>
                  <a:lnTo>
                    <a:pt x="7144" y="342900"/>
                  </a:lnTo>
                  <a:lnTo>
                    <a:pt x="142875" y="321469"/>
                  </a:lnTo>
                  <a:lnTo>
                    <a:pt x="333375" y="290513"/>
                  </a:lnTo>
                  <a:lnTo>
                    <a:pt x="550069" y="257175"/>
                  </a:lnTo>
                  <a:lnTo>
                    <a:pt x="759619" y="230981"/>
                  </a:lnTo>
                  <a:lnTo>
                    <a:pt x="973931" y="204788"/>
                  </a:lnTo>
                  <a:lnTo>
                    <a:pt x="1121569" y="190500"/>
                  </a:lnTo>
                  <a:lnTo>
                    <a:pt x="1254919" y="180975"/>
                  </a:lnTo>
                  <a:lnTo>
                    <a:pt x="1400175" y="169069"/>
                  </a:lnTo>
                  <a:lnTo>
                    <a:pt x="1552575" y="161925"/>
                  </a:lnTo>
                  <a:lnTo>
                    <a:pt x="1731169" y="154781"/>
                  </a:lnTo>
                  <a:lnTo>
                    <a:pt x="1702594" y="0"/>
                  </a:lnTo>
                  <a:lnTo>
                    <a:pt x="1519238" y="14288"/>
                  </a:lnTo>
                  <a:lnTo>
                    <a:pt x="1307306" y="33338"/>
                  </a:lnTo>
                  <a:lnTo>
                    <a:pt x="1052513" y="59531"/>
                  </a:lnTo>
                  <a:lnTo>
                    <a:pt x="885825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161D1847-4731-405B-B43B-B204A49BF081}"/>
                </a:ext>
              </a:extLst>
            </p:cNvPr>
            <p:cNvSpPr/>
            <p:nvPr/>
          </p:nvSpPr>
          <p:spPr>
            <a:xfrm>
              <a:off x="4105275" y="4229100"/>
              <a:ext cx="1716088" cy="303213"/>
            </a:xfrm>
            <a:custGeom>
              <a:avLst/>
              <a:gdLst>
                <a:gd name="connsiteX0" fmla="*/ 821531 w 1716881"/>
                <a:gd name="connsiteY0" fmla="*/ 66675 h 302419"/>
                <a:gd name="connsiteX1" fmla="*/ 604838 w 1716881"/>
                <a:gd name="connsiteY1" fmla="*/ 85725 h 302419"/>
                <a:gd name="connsiteX2" fmla="*/ 342900 w 1716881"/>
                <a:gd name="connsiteY2" fmla="*/ 111919 h 302419"/>
                <a:gd name="connsiteX3" fmla="*/ 0 w 1716881"/>
                <a:gd name="connsiteY3" fmla="*/ 145256 h 302419"/>
                <a:gd name="connsiteX4" fmla="*/ 0 w 1716881"/>
                <a:gd name="connsiteY4" fmla="*/ 302419 h 302419"/>
                <a:gd name="connsiteX5" fmla="*/ 159544 w 1716881"/>
                <a:gd name="connsiteY5" fmla="*/ 280988 h 302419"/>
                <a:gd name="connsiteX6" fmla="*/ 302419 w 1716881"/>
                <a:gd name="connsiteY6" fmla="*/ 264319 h 302419"/>
                <a:gd name="connsiteX7" fmla="*/ 535781 w 1716881"/>
                <a:gd name="connsiteY7" fmla="*/ 240506 h 302419"/>
                <a:gd name="connsiteX8" fmla="*/ 707231 w 1716881"/>
                <a:gd name="connsiteY8" fmla="*/ 223838 h 302419"/>
                <a:gd name="connsiteX9" fmla="*/ 897731 w 1716881"/>
                <a:gd name="connsiteY9" fmla="*/ 209550 h 302419"/>
                <a:gd name="connsiteX10" fmla="*/ 1050131 w 1716881"/>
                <a:gd name="connsiteY10" fmla="*/ 200025 h 302419"/>
                <a:gd name="connsiteX11" fmla="*/ 1240631 w 1716881"/>
                <a:gd name="connsiteY11" fmla="*/ 190500 h 302419"/>
                <a:gd name="connsiteX12" fmla="*/ 1407319 w 1716881"/>
                <a:gd name="connsiteY12" fmla="*/ 185738 h 302419"/>
                <a:gd name="connsiteX13" fmla="*/ 1588294 w 1716881"/>
                <a:gd name="connsiteY13" fmla="*/ 180975 h 302419"/>
                <a:gd name="connsiteX14" fmla="*/ 1716881 w 1716881"/>
                <a:gd name="connsiteY14" fmla="*/ 185738 h 302419"/>
                <a:gd name="connsiteX15" fmla="*/ 1700213 w 1716881"/>
                <a:gd name="connsiteY15" fmla="*/ 0 h 302419"/>
                <a:gd name="connsiteX16" fmla="*/ 1512094 w 1716881"/>
                <a:gd name="connsiteY16" fmla="*/ 14288 h 302419"/>
                <a:gd name="connsiteX17" fmla="*/ 1271588 w 1716881"/>
                <a:gd name="connsiteY17" fmla="*/ 30956 h 302419"/>
                <a:gd name="connsiteX18" fmla="*/ 1028700 w 1716881"/>
                <a:gd name="connsiteY18" fmla="*/ 50006 h 302419"/>
                <a:gd name="connsiteX19" fmla="*/ 821531 w 1716881"/>
                <a:gd name="connsiteY19" fmla="*/ 66675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6881" h="302419">
                  <a:moveTo>
                    <a:pt x="821531" y="66675"/>
                  </a:moveTo>
                  <a:lnTo>
                    <a:pt x="604838" y="85725"/>
                  </a:lnTo>
                  <a:lnTo>
                    <a:pt x="342900" y="111919"/>
                  </a:lnTo>
                  <a:lnTo>
                    <a:pt x="0" y="145256"/>
                  </a:lnTo>
                  <a:lnTo>
                    <a:pt x="0" y="302419"/>
                  </a:lnTo>
                  <a:lnTo>
                    <a:pt x="159544" y="280988"/>
                  </a:lnTo>
                  <a:lnTo>
                    <a:pt x="302419" y="264319"/>
                  </a:lnTo>
                  <a:lnTo>
                    <a:pt x="535781" y="240506"/>
                  </a:lnTo>
                  <a:lnTo>
                    <a:pt x="707231" y="223838"/>
                  </a:lnTo>
                  <a:lnTo>
                    <a:pt x="897731" y="209550"/>
                  </a:lnTo>
                  <a:lnTo>
                    <a:pt x="1050131" y="200025"/>
                  </a:lnTo>
                  <a:lnTo>
                    <a:pt x="1240631" y="190500"/>
                  </a:lnTo>
                  <a:lnTo>
                    <a:pt x="1407319" y="185738"/>
                  </a:lnTo>
                  <a:lnTo>
                    <a:pt x="1588294" y="180975"/>
                  </a:lnTo>
                  <a:lnTo>
                    <a:pt x="1716881" y="185738"/>
                  </a:lnTo>
                  <a:lnTo>
                    <a:pt x="1700213" y="0"/>
                  </a:lnTo>
                  <a:lnTo>
                    <a:pt x="1512094" y="14288"/>
                  </a:lnTo>
                  <a:lnTo>
                    <a:pt x="1271588" y="30956"/>
                  </a:lnTo>
                  <a:lnTo>
                    <a:pt x="1028700" y="50006"/>
                  </a:lnTo>
                  <a:lnTo>
                    <a:pt x="82153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F1C7FF5C-5876-4CDB-A551-CC35EBAFA89E}"/>
                </a:ext>
              </a:extLst>
            </p:cNvPr>
            <p:cNvSpPr/>
            <p:nvPr/>
          </p:nvSpPr>
          <p:spPr>
            <a:xfrm>
              <a:off x="4078288" y="4722813"/>
              <a:ext cx="1730375" cy="325437"/>
            </a:xfrm>
            <a:custGeom>
              <a:avLst/>
              <a:gdLst>
                <a:gd name="connsiteX0" fmla="*/ 723900 w 1728788"/>
                <a:gd name="connsiteY0" fmla="*/ 71437 h 326231"/>
                <a:gd name="connsiteX1" fmla="*/ 971550 w 1728788"/>
                <a:gd name="connsiteY1" fmla="*/ 50006 h 326231"/>
                <a:gd name="connsiteX2" fmla="*/ 1193007 w 1728788"/>
                <a:gd name="connsiteY2" fmla="*/ 33337 h 326231"/>
                <a:gd name="connsiteX3" fmla="*/ 1443038 w 1728788"/>
                <a:gd name="connsiteY3" fmla="*/ 14287 h 326231"/>
                <a:gd name="connsiteX4" fmla="*/ 1728788 w 1728788"/>
                <a:gd name="connsiteY4" fmla="*/ 0 h 326231"/>
                <a:gd name="connsiteX5" fmla="*/ 1716882 w 1728788"/>
                <a:gd name="connsiteY5" fmla="*/ 159544 h 326231"/>
                <a:gd name="connsiteX6" fmla="*/ 1528763 w 1728788"/>
                <a:gd name="connsiteY6" fmla="*/ 166687 h 326231"/>
                <a:gd name="connsiteX7" fmla="*/ 1288257 w 1728788"/>
                <a:gd name="connsiteY7" fmla="*/ 178594 h 326231"/>
                <a:gd name="connsiteX8" fmla="*/ 1171575 w 1728788"/>
                <a:gd name="connsiteY8" fmla="*/ 185737 h 326231"/>
                <a:gd name="connsiteX9" fmla="*/ 921544 w 1728788"/>
                <a:gd name="connsiteY9" fmla="*/ 209550 h 326231"/>
                <a:gd name="connsiteX10" fmla="*/ 688182 w 1728788"/>
                <a:gd name="connsiteY10" fmla="*/ 235744 h 326231"/>
                <a:gd name="connsiteX11" fmla="*/ 476250 w 1728788"/>
                <a:gd name="connsiteY11" fmla="*/ 261937 h 326231"/>
                <a:gd name="connsiteX12" fmla="*/ 247650 w 1728788"/>
                <a:gd name="connsiteY12" fmla="*/ 292894 h 326231"/>
                <a:gd name="connsiteX13" fmla="*/ 135732 w 1728788"/>
                <a:gd name="connsiteY13" fmla="*/ 307181 h 326231"/>
                <a:gd name="connsiteX14" fmla="*/ 23813 w 1728788"/>
                <a:gd name="connsiteY14" fmla="*/ 326231 h 326231"/>
                <a:gd name="connsiteX15" fmla="*/ 0 w 1728788"/>
                <a:gd name="connsiteY15" fmla="*/ 326231 h 326231"/>
                <a:gd name="connsiteX16" fmla="*/ 2382 w 1728788"/>
                <a:gd name="connsiteY16" fmla="*/ 142875 h 326231"/>
                <a:gd name="connsiteX17" fmla="*/ 154782 w 1728788"/>
                <a:gd name="connsiteY17" fmla="*/ 128587 h 326231"/>
                <a:gd name="connsiteX18" fmla="*/ 359569 w 1728788"/>
                <a:gd name="connsiteY18" fmla="*/ 104775 h 326231"/>
                <a:gd name="connsiteX19" fmla="*/ 723900 w 1728788"/>
                <a:gd name="connsiteY19" fmla="*/ 71437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28788" h="326231">
                  <a:moveTo>
                    <a:pt x="723900" y="71437"/>
                  </a:moveTo>
                  <a:lnTo>
                    <a:pt x="971550" y="50006"/>
                  </a:lnTo>
                  <a:lnTo>
                    <a:pt x="1193007" y="33337"/>
                  </a:lnTo>
                  <a:lnTo>
                    <a:pt x="1443038" y="14287"/>
                  </a:lnTo>
                  <a:lnTo>
                    <a:pt x="1728788" y="0"/>
                  </a:lnTo>
                  <a:lnTo>
                    <a:pt x="1716882" y="159544"/>
                  </a:lnTo>
                  <a:lnTo>
                    <a:pt x="1528763" y="166687"/>
                  </a:lnTo>
                  <a:lnTo>
                    <a:pt x="1288257" y="178594"/>
                  </a:lnTo>
                  <a:lnTo>
                    <a:pt x="1171575" y="185737"/>
                  </a:lnTo>
                  <a:lnTo>
                    <a:pt x="921544" y="209550"/>
                  </a:lnTo>
                  <a:lnTo>
                    <a:pt x="688182" y="235744"/>
                  </a:lnTo>
                  <a:lnTo>
                    <a:pt x="476250" y="261937"/>
                  </a:lnTo>
                  <a:lnTo>
                    <a:pt x="247650" y="292894"/>
                  </a:lnTo>
                  <a:lnTo>
                    <a:pt x="135732" y="307181"/>
                  </a:lnTo>
                  <a:lnTo>
                    <a:pt x="23813" y="326231"/>
                  </a:lnTo>
                  <a:lnTo>
                    <a:pt x="0" y="326231"/>
                  </a:lnTo>
                  <a:lnTo>
                    <a:pt x="2382" y="142875"/>
                  </a:lnTo>
                  <a:lnTo>
                    <a:pt x="154782" y="128587"/>
                  </a:lnTo>
                  <a:lnTo>
                    <a:pt x="359569" y="104775"/>
                  </a:lnTo>
                  <a:lnTo>
                    <a:pt x="723900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51597D24-5287-4BE6-B20F-400DD5F4D6E9}"/>
                </a:ext>
              </a:extLst>
            </p:cNvPr>
            <p:cNvSpPr/>
            <p:nvPr/>
          </p:nvSpPr>
          <p:spPr>
            <a:xfrm>
              <a:off x="2925763" y="4945063"/>
              <a:ext cx="1751012" cy="1208087"/>
            </a:xfrm>
            <a:custGeom>
              <a:avLst/>
              <a:gdLst>
                <a:gd name="connsiteX0" fmla="*/ 1073944 w 1750219"/>
                <a:gd name="connsiteY0" fmla="*/ 531019 h 1207294"/>
                <a:gd name="connsiteX1" fmla="*/ 1176338 w 1750219"/>
                <a:gd name="connsiteY1" fmla="*/ 423863 h 1207294"/>
                <a:gd name="connsiteX2" fmla="*/ 1254919 w 1750219"/>
                <a:gd name="connsiteY2" fmla="*/ 333375 h 1207294"/>
                <a:gd name="connsiteX3" fmla="*/ 1326357 w 1750219"/>
                <a:gd name="connsiteY3" fmla="*/ 242888 h 1207294"/>
                <a:gd name="connsiteX4" fmla="*/ 1357313 w 1750219"/>
                <a:gd name="connsiteY4" fmla="*/ 204788 h 1207294"/>
                <a:gd name="connsiteX5" fmla="*/ 1376363 w 1750219"/>
                <a:gd name="connsiteY5" fmla="*/ 176213 h 1207294"/>
                <a:gd name="connsiteX6" fmla="*/ 1390650 w 1750219"/>
                <a:gd name="connsiteY6" fmla="*/ 147638 h 1207294"/>
                <a:gd name="connsiteX7" fmla="*/ 1400175 w 1750219"/>
                <a:gd name="connsiteY7" fmla="*/ 114300 h 1207294"/>
                <a:gd name="connsiteX8" fmla="*/ 1400175 w 1750219"/>
                <a:gd name="connsiteY8" fmla="*/ 92869 h 1207294"/>
                <a:gd name="connsiteX9" fmla="*/ 1383507 w 1750219"/>
                <a:gd name="connsiteY9" fmla="*/ 26194 h 1207294"/>
                <a:gd name="connsiteX10" fmla="*/ 1519238 w 1750219"/>
                <a:gd name="connsiteY10" fmla="*/ 0 h 1207294"/>
                <a:gd name="connsiteX11" fmla="*/ 1581150 w 1750219"/>
                <a:gd name="connsiteY11" fmla="*/ 73819 h 1207294"/>
                <a:gd name="connsiteX12" fmla="*/ 1645444 w 1750219"/>
                <a:gd name="connsiteY12" fmla="*/ 135732 h 1207294"/>
                <a:gd name="connsiteX13" fmla="*/ 1697832 w 1750219"/>
                <a:gd name="connsiteY13" fmla="*/ 178594 h 1207294"/>
                <a:gd name="connsiteX14" fmla="*/ 1731169 w 1750219"/>
                <a:gd name="connsiteY14" fmla="*/ 200025 h 1207294"/>
                <a:gd name="connsiteX15" fmla="*/ 1743075 w 1750219"/>
                <a:gd name="connsiteY15" fmla="*/ 211932 h 1207294"/>
                <a:gd name="connsiteX16" fmla="*/ 1747838 w 1750219"/>
                <a:gd name="connsiteY16" fmla="*/ 223838 h 1207294"/>
                <a:gd name="connsiteX17" fmla="*/ 1750219 w 1750219"/>
                <a:gd name="connsiteY17" fmla="*/ 242888 h 1207294"/>
                <a:gd name="connsiteX18" fmla="*/ 1743075 w 1750219"/>
                <a:gd name="connsiteY18" fmla="*/ 264319 h 1207294"/>
                <a:gd name="connsiteX19" fmla="*/ 1726407 w 1750219"/>
                <a:gd name="connsiteY19" fmla="*/ 280988 h 1207294"/>
                <a:gd name="connsiteX20" fmla="*/ 1681163 w 1750219"/>
                <a:gd name="connsiteY20" fmla="*/ 302419 h 1207294"/>
                <a:gd name="connsiteX21" fmla="*/ 1640682 w 1750219"/>
                <a:gd name="connsiteY21" fmla="*/ 314325 h 1207294"/>
                <a:gd name="connsiteX22" fmla="*/ 1614488 w 1750219"/>
                <a:gd name="connsiteY22" fmla="*/ 342900 h 1207294"/>
                <a:gd name="connsiteX23" fmla="*/ 1476375 w 1750219"/>
                <a:gd name="connsiteY23" fmla="*/ 481013 h 1207294"/>
                <a:gd name="connsiteX24" fmla="*/ 1321594 w 1750219"/>
                <a:gd name="connsiteY24" fmla="*/ 616744 h 1207294"/>
                <a:gd name="connsiteX25" fmla="*/ 1176338 w 1750219"/>
                <a:gd name="connsiteY25" fmla="*/ 723900 h 1207294"/>
                <a:gd name="connsiteX26" fmla="*/ 1047750 w 1750219"/>
                <a:gd name="connsiteY26" fmla="*/ 812007 h 1207294"/>
                <a:gd name="connsiteX27" fmla="*/ 942975 w 1750219"/>
                <a:gd name="connsiteY27" fmla="*/ 876300 h 1207294"/>
                <a:gd name="connsiteX28" fmla="*/ 778669 w 1750219"/>
                <a:gd name="connsiteY28" fmla="*/ 966788 h 1207294"/>
                <a:gd name="connsiteX29" fmla="*/ 623888 w 1750219"/>
                <a:gd name="connsiteY29" fmla="*/ 1042988 h 1207294"/>
                <a:gd name="connsiteX30" fmla="*/ 421482 w 1750219"/>
                <a:gd name="connsiteY30" fmla="*/ 1126332 h 1207294"/>
                <a:gd name="connsiteX31" fmla="*/ 302419 w 1750219"/>
                <a:gd name="connsiteY31" fmla="*/ 1164432 h 1207294"/>
                <a:gd name="connsiteX32" fmla="*/ 180975 w 1750219"/>
                <a:gd name="connsiteY32" fmla="*/ 1193007 h 1207294"/>
                <a:gd name="connsiteX33" fmla="*/ 107157 w 1750219"/>
                <a:gd name="connsiteY33" fmla="*/ 1202532 h 1207294"/>
                <a:gd name="connsiteX34" fmla="*/ 59532 w 1750219"/>
                <a:gd name="connsiteY34" fmla="*/ 1207294 h 1207294"/>
                <a:gd name="connsiteX35" fmla="*/ 35719 w 1750219"/>
                <a:gd name="connsiteY35" fmla="*/ 1207294 h 1207294"/>
                <a:gd name="connsiteX36" fmla="*/ 19050 w 1750219"/>
                <a:gd name="connsiteY36" fmla="*/ 1204913 h 1207294"/>
                <a:gd name="connsiteX37" fmla="*/ 4763 w 1750219"/>
                <a:gd name="connsiteY37" fmla="*/ 1197769 h 1207294"/>
                <a:gd name="connsiteX38" fmla="*/ 0 w 1750219"/>
                <a:gd name="connsiteY38" fmla="*/ 1188244 h 1207294"/>
                <a:gd name="connsiteX39" fmla="*/ 9525 w 1750219"/>
                <a:gd name="connsiteY39" fmla="*/ 1166813 h 1207294"/>
                <a:gd name="connsiteX40" fmla="*/ 23813 w 1750219"/>
                <a:gd name="connsiteY40" fmla="*/ 1147763 h 1207294"/>
                <a:gd name="connsiteX41" fmla="*/ 57150 w 1750219"/>
                <a:gd name="connsiteY41" fmla="*/ 1135857 h 1207294"/>
                <a:gd name="connsiteX42" fmla="*/ 150019 w 1750219"/>
                <a:gd name="connsiteY42" fmla="*/ 1104900 h 1207294"/>
                <a:gd name="connsiteX43" fmla="*/ 250032 w 1750219"/>
                <a:gd name="connsiteY43" fmla="*/ 1069182 h 1207294"/>
                <a:gd name="connsiteX44" fmla="*/ 352425 w 1750219"/>
                <a:gd name="connsiteY44" fmla="*/ 1026319 h 1207294"/>
                <a:gd name="connsiteX45" fmla="*/ 440532 w 1750219"/>
                <a:gd name="connsiteY45" fmla="*/ 985838 h 1207294"/>
                <a:gd name="connsiteX46" fmla="*/ 564357 w 1750219"/>
                <a:gd name="connsiteY46" fmla="*/ 921544 h 1207294"/>
                <a:gd name="connsiteX47" fmla="*/ 678657 w 1750219"/>
                <a:gd name="connsiteY47" fmla="*/ 852488 h 1207294"/>
                <a:gd name="connsiteX48" fmla="*/ 800100 w 1750219"/>
                <a:gd name="connsiteY48" fmla="*/ 766763 h 1207294"/>
                <a:gd name="connsiteX49" fmla="*/ 885825 w 1750219"/>
                <a:gd name="connsiteY49" fmla="*/ 700088 h 1207294"/>
                <a:gd name="connsiteX50" fmla="*/ 981075 w 1750219"/>
                <a:gd name="connsiteY50" fmla="*/ 619125 h 1207294"/>
                <a:gd name="connsiteX51" fmla="*/ 1073944 w 1750219"/>
                <a:gd name="connsiteY51" fmla="*/ 53101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750219" h="1207294">
                  <a:moveTo>
                    <a:pt x="1073944" y="531019"/>
                  </a:moveTo>
                  <a:lnTo>
                    <a:pt x="1176338" y="423863"/>
                  </a:lnTo>
                  <a:lnTo>
                    <a:pt x="1254919" y="333375"/>
                  </a:lnTo>
                  <a:lnTo>
                    <a:pt x="1326357" y="242888"/>
                  </a:lnTo>
                  <a:lnTo>
                    <a:pt x="1357313" y="204788"/>
                  </a:lnTo>
                  <a:lnTo>
                    <a:pt x="1376363" y="176213"/>
                  </a:lnTo>
                  <a:lnTo>
                    <a:pt x="1390650" y="147638"/>
                  </a:lnTo>
                  <a:lnTo>
                    <a:pt x="1400175" y="114300"/>
                  </a:lnTo>
                  <a:lnTo>
                    <a:pt x="1400175" y="92869"/>
                  </a:lnTo>
                  <a:lnTo>
                    <a:pt x="1383507" y="26194"/>
                  </a:lnTo>
                  <a:lnTo>
                    <a:pt x="1519238" y="0"/>
                  </a:lnTo>
                  <a:lnTo>
                    <a:pt x="1581150" y="73819"/>
                  </a:lnTo>
                  <a:lnTo>
                    <a:pt x="1645444" y="135732"/>
                  </a:lnTo>
                  <a:lnTo>
                    <a:pt x="1697832" y="178594"/>
                  </a:lnTo>
                  <a:lnTo>
                    <a:pt x="1731169" y="200025"/>
                  </a:lnTo>
                  <a:lnTo>
                    <a:pt x="1743075" y="211932"/>
                  </a:lnTo>
                  <a:lnTo>
                    <a:pt x="1747838" y="223838"/>
                  </a:lnTo>
                  <a:lnTo>
                    <a:pt x="1750219" y="242888"/>
                  </a:lnTo>
                  <a:lnTo>
                    <a:pt x="1743075" y="264319"/>
                  </a:lnTo>
                  <a:lnTo>
                    <a:pt x="1726407" y="280988"/>
                  </a:lnTo>
                  <a:lnTo>
                    <a:pt x="1681163" y="302419"/>
                  </a:lnTo>
                  <a:lnTo>
                    <a:pt x="1640682" y="314325"/>
                  </a:lnTo>
                  <a:lnTo>
                    <a:pt x="1614488" y="342900"/>
                  </a:lnTo>
                  <a:lnTo>
                    <a:pt x="1476375" y="481013"/>
                  </a:lnTo>
                  <a:lnTo>
                    <a:pt x="1321594" y="616744"/>
                  </a:lnTo>
                  <a:lnTo>
                    <a:pt x="1176338" y="723900"/>
                  </a:lnTo>
                  <a:lnTo>
                    <a:pt x="1047750" y="812007"/>
                  </a:lnTo>
                  <a:lnTo>
                    <a:pt x="942975" y="876300"/>
                  </a:lnTo>
                  <a:lnTo>
                    <a:pt x="778669" y="966788"/>
                  </a:lnTo>
                  <a:lnTo>
                    <a:pt x="623888" y="1042988"/>
                  </a:lnTo>
                  <a:lnTo>
                    <a:pt x="421482" y="1126332"/>
                  </a:lnTo>
                  <a:lnTo>
                    <a:pt x="302419" y="1164432"/>
                  </a:lnTo>
                  <a:lnTo>
                    <a:pt x="180975" y="1193007"/>
                  </a:lnTo>
                  <a:lnTo>
                    <a:pt x="107157" y="1202532"/>
                  </a:lnTo>
                  <a:lnTo>
                    <a:pt x="59532" y="1207294"/>
                  </a:lnTo>
                  <a:lnTo>
                    <a:pt x="35719" y="1207294"/>
                  </a:lnTo>
                  <a:lnTo>
                    <a:pt x="19050" y="1204913"/>
                  </a:lnTo>
                  <a:lnTo>
                    <a:pt x="4763" y="1197769"/>
                  </a:lnTo>
                  <a:lnTo>
                    <a:pt x="0" y="1188244"/>
                  </a:lnTo>
                  <a:lnTo>
                    <a:pt x="9525" y="1166813"/>
                  </a:lnTo>
                  <a:lnTo>
                    <a:pt x="23813" y="1147763"/>
                  </a:lnTo>
                  <a:lnTo>
                    <a:pt x="57150" y="1135857"/>
                  </a:lnTo>
                  <a:lnTo>
                    <a:pt x="150019" y="1104900"/>
                  </a:lnTo>
                  <a:lnTo>
                    <a:pt x="250032" y="1069182"/>
                  </a:lnTo>
                  <a:lnTo>
                    <a:pt x="352425" y="1026319"/>
                  </a:lnTo>
                  <a:lnTo>
                    <a:pt x="440532" y="985838"/>
                  </a:lnTo>
                  <a:lnTo>
                    <a:pt x="564357" y="921544"/>
                  </a:lnTo>
                  <a:lnTo>
                    <a:pt x="678657" y="852488"/>
                  </a:lnTo>
                  <a:lnTo>
                    <a:pt x="800100" y="766763"/>
                  </a:lnTo>
                  <a:lnTo>
                    <a:pt x="885825" y="700088"/>
                  </a:lnTo>
                  <a:lnTo>
                    <a:pt x="981075" y="619125"/>
                  </a:lnTo>
                  <a:lnTo>
                    <a:pt x="1073944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A43ADEE8-026A-4721-B57F-23FCFD3188D9}"/>
                </a:ext>
              </a:extLst>
            </p:cNvPr>
            <p:cNvSpPr/>
            <p:nvPr/>
          </p:nvSpPr>
          <p:spPr>
            <a:xfrm>
              <a:off x="5033963" y="4856163"/>
              <a:ext cx="2233612" cy="1117600"/>
            </a:xfrm>
            <a:custGeom>
              <a:avLst/>
              <a:gdLst>
                <a:gd name="connsiteX0" fmla="*/ 935831 w 2233612"/>
                <a:gd name="connsiteY0" fmla="*/ 1116806 h 1119187"/>
                <a:gd name="connsiteX1" fmla="*/ 1178718 w 2233612"/>
                <a:gd name="connsiteY1" fmla="*/ 1119187 h 1119187"/>
                <a:gd name="connsiteX2" fmla="*/ 1395412 w 2233612"/>
                <a:gd name="connsiteY2" fmla="*/ 1114425 h 1119187"/>
                <a:gd name="connsiteX3" fmla="*/ 1650206 w 2233612"/>
                <a:gd name="connsiteY3" fmla="*/ 1102519 h 1119187"/>
                <a:gd name="connsiteX4" fmla="*/ 1781175 w 2233612"/>
                <a:gd name="connsiteY4" fmla="*/ 1095375 h 1119187"/>
                <a:gd name="connsiteX5" fmla="*/ 1900237 w 2233612"/>
                <a:gd name="connsiteY5" fmla="*/ 1090612 h 1119187"/>
                <a:gd name="connsiteX6" fmla="*/ 2005012 w 2233612"/>
                <a:gd name="connsiteY6" fmla="*/ 1083469 h 1119187"/>
                <a:gd name="connsiteX7" fmla="*/ 2121693 w 2233612"/>
                <a:gd name="connsiteY7" fmla="*/ 1064419 h 1119187"/>
                <a:gd name="connsiteX8" fmla="*/ 2164556 w 2233612"/>
                <a:gd name="connsiteY8" fmla="*/ 1054894 h 1119187"/>
                <a:gd name="connsiteX9" fmla="*/ 2190750 w 2233612"/>
                <a:gd name="connsiteY9" fmla="*/ 1038225 h 1119187"/>
                <a:gd name="connsiteX10" fmla="*/ 2212181 w 2233612"/>
                <a:gd name="connsiteY10" fmla="*/ 1016794 h 1119187"/>
                <a:gd name="connsiteX11" fmla="*/ 2228850 w 2233612"/>
                <a:gd name="connsiteY11" fmla="*/ 990600 h 1119187"/>
                <a:gd name="connsiteX12" fmla="*/ 2233612 w 2233612"/>
                <a:gd name="connsiteY12" fmla="*/ 957262 h 1119187"/>
                <a:gd name="connsiteX13" fmla="*/ 2231231 w 2233612"/>
                <a:gd name="connsiteY13" fmla="*/ 933450 h 1119187"/>
                <a:gd name="connsiteX14" fmla="*/ 2224087 w 2233612"/>
                <a:gd name="connsiteY14" fmla="*/ 904875 h 1119187"/>
                <a:gd name="connsiteX15" fmla="*/ 2212181 w 2233612"/>
                <a:gd name="connsiteY15" fmla="*/ 881062 h 1119187"/>
                <a:gd name="connsiteX16" fmla="*/ 2193131 w 2233612"/>
                <a:gd name="connsiteY16" fmla="*/ 857250 h 1119187"/>
                <a:gd name="connsiteX17" fmla="*/ 2164556 w 2233612"/>
                <a:gd name="connsiteY17" fmla="*/ 831056 h 1119187"/>
                <a:gd name="connsiteX18" fmla="*/ 1624012 w 2233612"/>
                <a:gd name="connsiteY18" fmla="*/ 862012 h 1119187"/>
                <a:gd name="connsiteX19" fmla="*/ 1545431 w 2233612"/>
                <a:gd name="connsiteY19" fmla="*/ 876300 h 1119187"/>
                <a:gd name="connsiteX20" fmla="*/ 1412081 w 2233612"/>
                <a:gd name="connsiteY20" fmla="*/ 892969 h 1119187"/>
                <a:gd name="connsiteX21" fmla="*/ 1290637 w 2233612"/>
                <a:gd name="connsiteY21" fmla="*/ 907256 h 1119187"/>
                <a:gd name="connsiteX22" fmla="*/ 1107281 w 2233612"/>
                <a:gd name="connsiteY22" fmla="*/ 916781 h 1119187"/>
                <a:gd name="connsiteX23" fmla="*/ 871537 w 2233612"/>
                <a:gd name="connsiteY23" fmla="*/ 919162 h 1119187"/>
                <a:gd name="connsiteX24" fmla="*/ 685800 w 2233612"/>
                <a:gd name="connsiteY24" fmla="*/ 912019 h 1119187"/>
                <a:gd name="connsiteX25" fmla="*/ 554831 w 2233612"/>
                <a:gd name="connsiteY25" fmla="*/ 900112 h 1119187"/>
                <a:gd name="connsiteX26" fmla="*/ 476250 w 2233612"/>
                <a:gd name="connsiteY26" fmla="*/ 885825 h 1119187"/>
                <a:gd name="connsiteX27" fmla="*/ 411956 w 2233612"/>
                <a:gd name="connsiteY27" fmla="*/ 869156 h 1119187"/>
                <a:gd name="connsiteX28" fmla="*/ 366712 w 2233612"/>
                <a:gd name="connsiteY28" fmla="*/ 847725 h 1119187"/>
                <a:gd name="connsiteX29" fmla="*/ 330993 w 2233612"/>
                <a:gd name="connsiteY29" fmla="*/ 819150 h 1119187"/>
                <a:gd name="connsiteX30" fmla="*/ 304800 w 2233612"/>
                <a:gd name="connsiteY30" fmla="*/ 788194 h 1119187"/>
                <a:gd name="connsiteX31" fmla="*/ 285750 w 2233612"/>
                <a:gd name="connsiteY31" fmla="*/ 754856 h 1119187"/>
                <a:gd name="connsiteX32" fmla="*/ 271462 w 2233612"/>
                <a:gd name="connsiteY32" fmla="*/ 704850 h 1119187"/>
                <a:gd name="connsiteX33" fmla="*/ 266700 w 2233612"/>
                <a:gd name="connsiteY33" fmla="*/ 661987 h 1119187"/>
                <a:gd name="connsiteX34" fmla="*/ 271462 w 2233612"/>
                <a:gd name="connsiteY34" fmla="*/ 590550 h 1119187"/>
                <a:gd name="connsiteX35" fmla="*/ 283368 w 2233612"/>
                <a:gd name="connsiteY35" fmla="*/ 523875 h 1119187"/>
                <a:gd name="connsiteX36" fmla="*/ 311943 w 2233612"/>
                <a:gd name="connsiteY36" fmla="*/ 419100 h 1119187"/>
                <a:gd name="connsiteX37" fmla="*/ 338137 w 2233612"/>
                <a:gd name="connsiteY37" fmla="*/ 347662 h 1119187"/>
                <a:gd name="connsiteX38" fmla="*/ 369093 w 2233612"/>
                <a:gd name="connsiteY38" fmla="*/ 276225 h 1119187"/>
                <a:gd name="connsiteX39" fmla="*/ 378618 w 2233612"/>
                <a:gd name="connsiteY39" fmla="*/ 254794 h 1119187"/>
                <a:gd name="connsiteX40" fmla="*/ 378618 w 2233612"/>
                <a:gd name="connsiteY40" fmla="*/ 247650 h 1119187"/>
                <a:gd name="connsiteX41" fmla="*/ 369093 w 2233612"/>
                <a:gd name="connsiteY41" fmla="*/ 223837 h 1119187"/>
                <a:gd name="connsiteX42" fmla="*/ 338137 w 2233612"/>
                <a:gd name="connsiteY42" fmla="*/ 166687 h 1119187"/>
                <a:gd name="connsiteX43" fmla="*/ 297656 w 2233612"/>
                <a:gd name="connsiteY43" fmla="*/ 109537 h 1119187"/>
                <a:gd name="connsiteX44" fmla="*/ 245268 w 2233612"/>
                <a:gd name="connsiteY44" fmla="*/ 42862 h 1119187"/>
                <a:gd name="connsiteX45" fmla="*/ 209550 w 2233612"/>
                <a:gd name="connsiteY45" fmla="*/ 0 h 1119187"/>
                <a:gd name="connsiteX46" fmla="*/ 0 w 2233612"/>
                <a:gd name="connsiteY46" fmla="*/ 19050 h 1119187"/>
                <a:gd name="connsiteX47" fmla="*/ 33337 w 2233612"/>
                <a:gd name="connsiteY47" fmla="*/ 92869 h 1119187"/>
                <a:gd name="connsiteX48" fmla="*/ 54768 w 2233612"/>
                <a:gd name="connsiteY48" fmla="*/ 147637 h 1119187"/>
                <a:gd name="connsiteX49" fmla="*/ 64293 w 2233612"/>
                <a:gd name="connsiteY49" fmla="*/ 190500 h 1119187"/>
                <a:gd name="connsiteX50" fmla="*/ 66675 w 2233612"/>
                <a:gd name="connsiteY50" fmla="*/ 245269 h 1119187"/>
                <a:gd name="connsiteX51" fmla="*/ 69056 w 2233612"/>
                <a:gd name="connsiteY51" fmla="*/ 431006 h 1119187"/>
                <a:gd name="connsiteX52" fmla="*/ 69056 w 2233612"/>
                <a:gd name="connsiteY52" fmla="*/ 609600 h 1119187"/>
                <a:gd name="connsiteX53" fmla="*/ 73818 w 2233612"/>
                <a:gd name="connsiteY53" fmla="*/ 700087 h 1119187"/>
                <a:gd name="connsiteX54" fmla="*/ 85725 w 2233612"/>
                <a:gd name="connsiteY54" fmla="*/ 773906 h 1119187"/>
                <a:gd name="connsiteX55" fmla="*/ 102393 w 2233612"/>
                <a:gd name="connsiteY55" fmla="*/ 828675 h 1119187"/>
                <a:gd name="connsiteX56" fmla="*/ 121443 w 2233612"/>
                <a:gd name="connsiteY56" fmla="*/ 869156 h 1119187"/>
                <a:gd name="connsiteX57" fmla="*/ 142875 w 2233612"/>
                <a:gd name="connsiteY57" fmla="*/ 904875 h 1119187"/>
                <a:gd name="connsiteX58" fmla="*/ 176212 w 2233612"/>
                <a:gd name="connsiteY58" fmla="*/ 947737 h 1119187"/>
                <a:gd name="connsiteX59" fmla="*/ 200025 w 2233612"/>
                <a:gd name="connsiteY59" fmla="*/ 973931 h 1119187"/>
                <a:gd name="connsiteX60" fmla="*/ 223837 w 2233612"/>
                <a:gd name="connsiteY60" fmla="*/ 992981 h 1119187"/>
                <a:gd name="connsiteX61" fmla="*/ 257175 w 2233612"/>
                <a:gd name="connsiteY61" fmla="*/ 1014412 h 1119187"/>
                <a:gd name="connsiteX62" fmla="*/ 314325 w 2233612"/>
                <a:gd name="connsiteY62" fmla="*/ 1038225 h 1119187"/>
                <a:gd name="connsiteX63" fmla="*/ 411956 w 2233612"/>
                <a:gd name="connsiteY63" fmla="*/ 1066800 h 1119187"/>
                <a:gd name="connsiteX64" fmla="*/ 569118 w 2233612"/>
                <a:gd name="connsiteY64" fmla="*/ 1090612 h 1119187"/>
                <a:gd name="connsiteX65" fmla="*/ 676275 w 2233612"/>
                <a:gd name="connsiteY65" fmla="*/ 1102519 h 1119187"/>
                <a:gd name="connsiteX66" fmla="*/ 935831 w 2233612"/>
                <a:gd name="connsiteY66" fmla="*/ 1116806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33612" h="1119187">
                  <a:moveTo>
                    <a:pt x="935831" y="1116806"/>
                  </a:moveTo>
                  <a:lnTo>
                    <a:pt x="1178718" y="1119187"/>
                  </a:lnTo>
                  <a:lnTo>
                    <a:pt x="1395412" y="1114425"/>
                  </a:lnTo>
                  <a:lnTo>
                    <a:pt x="1650206" y="1102519"/>
                  </a:lnTo>
                  <a:lnTo>
                    <a:pt x="1781175" y="1095375"/>
                  </a:lnTo>
                  <a:lnTo>
                    <a:pt x="1900237" y="1090612"/>
                  </a:lnTo>
                  <a:lnTo>
                    <a:pt x="2005012" y="1083469"/>
                  </a:lnTo>
                  <a:lnTo>
                    <a:pt x="2121693" y="1064419"/>
                  </a:lnTo>
                  <a:lnTo>
                    <a:pt x="2164556" y="1054894"/>
                  </a:lnTo>
                  <a:lnTo>
                    <a:pt x="2190750" y="1038225"/>
                  </a:lnTo>
                  <a:lnTo>
                    <a:pt x="2212181" y="1016794"/>
                  </a:lnTo>
                  <a:lnTo>
                    <a:pt x="2228850" y="990600"/>
                  </a:lnTo>
                  <a:lnTo>
                    <a:pt x="2233612" y="957262"/>
                  </a:lnTo>
                  <a:lnTo>
                    <a:pt x="2231231" y="933450"/>
                  </a:lnTo>
                  <a:lnTo>
                    <a:pt x="2224087" y="904875"/>
                  </a:lnTo>
                  <a:lnTo>
                    <a:pt x="2212181" y="881062"/>
                  </a:lnTo>
                  <a:lnTo>
                    <a:pt x="2193131" y="857250"/>
                  </a:lnTo>
                  <a:lnTo>
                    <a:pt x="2164556" y="831056"/>
                  </a:lnTo>
                  <a:lnTo>
                    <a:pt x="1624012" y="862012"/>
                  </a:lnTo>
                  <a:lnTo>
                    <a:pt x="1545431" y="876300"/>
                  </a:lnTo>
                  <a:lnTo>
                    <a:pt x="1412081" y="892969"/>
                  </a:lnTo>
                  <a:lnTo>
                    <a:pt x="1290637" y="907256"/>
                  </a:lnTo>
                  <a:lnTo>
                    <a:pt x="1107281" y="916781"/>
                  </a:lnTo>
                  <a:lnTo>
                    <a:pt x="871537" y="919162"/>
                  </a:lnTo>
                  <a:lnTo>
                    <a:pt x="685800" y="912019"/>
                  </a:lnTo>
                  <a:lnTo>
                    <a:pt x="554831" y="900112"/>
                  </a:lnTo>
                  <a:lnTo>
                    <a:pt x="476250" y="885825"/>
                  </a:lnTo>
                  <a:lnTo>
                    <a:pt x="411956" y="869156"/>
                  </a:lnTo>
                  <a:lnTo>
                    <a:pt x="366712" y="847725"/>
                  </a:lnTo>
                  <a:lnTo>
                    <a:pt x="330993" y="819150"/>
                  </a:lnTo>
                  <a:lnTo>
                    <a:pt x="304800" y="788194"/>
                  </a:lnTo>
                  <a:lnTo>
                    <a:pt x="285750" y="754856"/>
                  </a:lnTo>
                  <a:lnTo>
                    <a:pt x="271462" y="704850"/>
                  </a:lnTo>
                  <a:lnTo>
                    <a:pt x="266700" y="661987"/>
                  </a:lnTo>
                  <a:lnTo>
                    <a:pt x="271462" y="590550"/>
                  </a:lnTo>
                  <a:lnTo>
                    <a:pt x="283368" y="523875"/>
                  </a:lnTo>
                  <a:lnTo>
                    <a:pt x="311943" y="419100"/>
                  </a:lnTo>
                  <a:lnTo>
                    <a:pt x="338137" y="347662"/>
                  </a:lnTo>
                  <a:lnTo>
                    <a:pt x="369093" y="276225"/>
                  </a:lnTo>
                  <a:lnTo>
                    <a:pt x="378618" y="254794"/>
                  </a:lnTo>
                  <a:lnTo>
                    <a:pt x="378618" y="247650"/>
                  </a:lnTo>
                  <a:lnTo>
                    <a:pt x="369093" y="223837"/>
                  </a:lnTo>
                  <a:lnTo>
                    <a:pt x="338137" y="166687"/>
                  </a:lnTo>
                  <a:lnTo>
                    <a:pt x="297656" y="109537"/>
                  </a:lnTo>
                  <a:lnTo>
                    <a:pt x="245268" y="42862"/>
                  </a:lnTo>
                  <a:lnTo>
                    <a:pt x="209550" y="0"/>
                  </a:lnTo>
                  <a:lnTo>
                    <a:pt x="0" y="19050"/>
                  </a:lnTo>
                  <a:lnTo>
                    <a:pt x="33337" y="92869"/>
                  </a:lnTo>
                  <a:lnTo>
                    <a:pt x="54768" y="147637"/>
                  </a:lnTo>
                  <a:lnTo>
                    <a:pt x="64293" y="190500"/>
                  </a:lnTo>
                  <a:lnTo>
                    <a:pt x="66675" y="245269"/>
                  </a:lnTo>
                  <a:cubicBezTo>
                    <a:pt x="67469" y="307181"/>
                    <a:pt x="68262" y="369094"/>
                    <a:pt x="69056" y="431006"/>
                  </a:cubicBezTo>
                  <a:lnTo>
                    <a:pt x="69056" y="609600"/>
                  </a:lnTo>
                  <a:lnTo>
                    <a:pt x="73818" y="700087"/>
                  </a:lnTo>
                  <a:lnTo>
                    <a:pt x="85725" y="773906"/>
                  </a:lnTo>
                  <a:lnTo>
                    <a:pt x="102393" y="828675"/>
                  </a:lnTo>
                  <a:lnTo>
                    <a:pt x="121443" y="869156"/>
                  </a:lnTo>
                  <a:lnTo>
                    <a:pt x="142875" y="904875"/>
                  </a:lnTo>
                  <a:lnTo>
                    <a:pt x="176212" y="947737"/>
                  </a:lnTo>
                  <a:lnTo>
                    <a:pt x="200025" y="973931"/>
                  </a:lnTo>
                  <a:lnTo>
                    <a:pt x="223837" y="992981"/>
                  </a:lnTo>
                  <a:lnTo>
                    <a:pt x="257175" y="1014412"/>
                  </a:lnTo>
                  <a:lnTo>
                    <a:pt x="314325" y="1038225"/>
                  </a:lnTo>
                  <a:lnTo>
                    <a:pt x="411956" y="1066800"/>
                  </a:lnTo>
                  <a:lnTo>
                    <a:pt x="569118" y="1090612"/>
                  </a:lnTo>
                  <a:lnTo>
                    <a:pt x="676275" y="1102519"/>
                  </a:lnTo>
                  <a:lnTo>
                    <a:pt x="935831" y="1116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000C5495-18A0-4EBF-A138-39BD990302A2}"/>
                </a:ext>
              </a:extLst>
            </p:cNvPr>
            <p:cNvSpPr/>
            <p:nvPr/>
          </p:nvSpPr>
          <p:spPr>
            <a:xfrm>
              <a:off x="6484938" y="4919663"/>
              <a:ext cx="762000" cy="825500"/>
            </a:xfrm>
            <a:custGeom>
              <a:avLst/>
              <a:gdLst>
                <a:gd name="connsiteX0" fmla="*/ 538162 w 762000"/>
                <a:gd name="connsiteY0" fmla="*/ 240506 h 826293"/>
                <a:gd name="connsiteX1" fmla="*/ 502444 w 762000"/>
                <a:gd name="connsiteY1" fmla="*/ 402431 h 826293"/>
                <a:gd name="connsiteX2" fmla="*/ 473869 w 762000"/>
                <a:gd name="connsiteY2" fmla="*/ 504825 h 826293"/>
                <a:gd name="connsiteX3" fmla="*/ 447675 w 762000"/>
                <a:gd name="connsiteY3" fmla="*/ 578643 h 826293"/>
                <a:gd name="connsiteX4" fmla="*/ 428625 w 762000"/>
                <a:gd name="connsiteY4" fmla="*/ 623887 h 826293"/>
                <a:gd name="connsiteX5" fmla="*/ 407194 w 762000"/>
                <a:gd name="connsiteY5" fmla="*/ 659606 h 826293"/>
                <a:gd name="connsiteX6" fmla="*/ 383381 w 762000"/>
                <a:gd name="connsiteY6" fmla="*/ 688181 h 826293"/>
                <a:gd name="connsiteX7" fmla="*/ 350044 w 762000"/>
                <a:gd name="connsiteY7" fmla="*/ 716756 h 826293"/>
                <a:gd name="connsiteX8" fmla="*/ 304800 w 762000"/>
                <a:gd name="connsiteY8" fmla="*/ 742950 h 826293"/>
                <a:gd name="connsiteX9" fmla="*/ 254794 w 762000"/>
                <a:gd name="connsiteY9" fmla="*/ 766762 h 826293"/>
                <a:gd name="connsiteX10" fmla="*/ 202406 w 762000"/>
                <a:gd name="connsiteY10" fmla="*/ 785812 h 826293"/>
                <a:gd name="connsiteX11" fmla="*/ 152400 w 762000"/>
                <a:gd name="connsiteY11" fmla="*/ 800100 h 826293"/>
                <a:gd name="connsiteX12" fmla="*/ 71437 w 762000"/>
                <a:gd name="connsiteY12" fmla="*/ 816768 h 826293"/>
                <a:gd name="connsiteX13" fmla="*/ 0 w 762000"/>
                <a:gd name="connsiteY13" fmla="*/ 826293 h 826293"/>
                <a:gd name="connsiteX14" fmla="*/ 762000 w 762000"/>
                <a:gd name="connsiteY14" fmla="*/ 826293 h 826293"/>
                <a:gd name="connsiteX15" fmla="*/ 742950 w 762000"/>
                <a:gd name="connsiteY15" fmla="*/ 797718 h 826293"/>
                <a:gd name="connsiteX16" fmla="*/ 707231 w 762000"/>
                <a:gd name="connsiteY16" fmla="*/ 754856 h 826293"/>
                <a:gd name="connsiteX17" fmla="*/ 681037 w 762000"/>
                <a:gd name="connsiteY17" fmla="*/ 721518 h 826293"/>
                <a:gd name="connsiteX18" fmla="*/ 654844 w 762000"/>
                <a:gd name="connsiteY18" fmla="*/ 671512 h 826293"/>
                <a:gd name="connsiteX19" fmla="*/ 640556 w 762000"/>
                <a:gd name="connsiteY19" fmla="*/ 628650 h 826293"/>
                <a:gd name="connsiteX20" fmla="*/ 631031 w 762000"/>
                <a:gd name="connsiteY20" fmla="*/ 571500 h 826293"/>
                <a:gd name="connsiteX21" fmla="*/ 626269 w 762000"/>
                <a:gd name="connsiteY21" fmla="*/ 481012 h 826293"/>
                <a:gd name="connsiteX22" fmla="*/ 640556 w 762000"/>
                <a:gd name="connsiteY22" fmla="*/ 235743 h 826293"/>
                <a:gd name="connsiteX23" fmla="*/ 647700 w 762000"/>
                <a:gd name="connsiteY23" fmla="*/ 50006 h 826293"/>
                <a:gd name="connsiteX24" fmla="*/ 645319 w 762000"/>
                <a:gd name="connsiteY24" fmla="*/ 23812 h 826293"/>
                <a:gd name="connsiteX25" fmla="*/ 638175 w 762000"/>
                <a:gd name="connsiteY25" fmla="*/ 7143 h 826293"/>
                <a:gd name="connsiteX26" fmla="*/ 631031 w 762000"/>
                <a:gd name="connsiteY26" fmla="*/ 2381 h 826293"/>
                <a:gd name="connsiteX27" fmla="*/ 621506 w 762000"/>
                <a:gd name="connsiteY27" fmla="*/ 0 h 826293"/>
                <a:gd name="connsiteX28" fmla="*/ 604837 w 762000"/>
                <a:gd name="connsiteY28" fmla="*/ 7143 h 826293"/>
                <a:gd name="connsiteX29" fmla="*/ 585787 w 762000"/>
                <a:gd name="connsiteY29" fmla="*/ 23812 h 826293"/>
                <a:gd name="connsiteX30" fmla="*/ 578644 w 762000"/>
                <a:gd name="connsiteY30" fmla="*/ 47625 h 826293"/>
                <a:gd name="connsiteX31" fmla="*/ 552450 w 762000"/>
                <a:gd name="connsiteY31" fmla="*/ 176212 h 826293"/>
                <a:gd name="connsiteX32" fmla="*/ 538162 w 762000"/>
                <a:gd name="connsiteY32" fmla="*/ 240506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62000" h="826293">
                  <a:moveTo>
                    <a:pt x="538162" y="240506"/>
                  </a:moveTo>
                  <a:lnTo>
                    <a:pt x="502444" y="402431"/>
                  </a:lnTo>
                  <a:lnTo>
                    <a:pt x="473869" y="504825"/>
                  </a:lnTo>
                  <a:lnTo>
                    <a:pt x="447675" y="578643"/>
                  </a:lnTo>
                  <a:lnTo>
                    <a:pt x="428625" y="623887"/>
                  </a:lnTo>
                  <a:lnTo>
                    <a:pt x="407194" y="659606"/>
                  </a:lnTo>
                  <a:lnTo>
                    <a:pt x="383381" y="688181"/>
                  </a:lnTo>
                  <a:lnTo>
                    <a:pt x="350044" y="716756"/>
                  </a:lnTo>
                  <a:lnTo>
                    <a:pt x="304800" y="742950"/>
                  </a:lnTo>
                  <a:lnTo>
                    <a:pt x="254794" y="766762"/>
                  </a:lnTo>
                  <a:lnTo>
                    <a:pt x="202406" y="785812"/>
                  </a:lnTo>
                  <a:lnTo>
                    <a:pt x="152400" y="800100"/>
                  </a:lnTo>
                  <a:lnTo>
                    <a:pt x="71437" y="816768"/>
                  </a:lnTo>
                  <a:lnTo>
                    <a:pt x="0" y="826293"/>
                  </a:lnTo>
                  <a:lnTo>
                    <a:pt x="762000" y="826293"/>
                  </a:lnTo>
                  <a:lnTo>
                    <a:pt x="742950" y="797718"/>
                  </a:lnTo>
                  <a:lnTo>
                    <a:pt x="707231" y="754856"/>
                  </a:lnTo>
                  <a:lnTo>
                    <a:pt x="681037" y="721518"/>
                  </a:lnTo>
                  <a:lnTo>
                    <a:pt x="654844" y="671512"/>
                  </a:lnTo>
                  <a:lnTo>
                    <a:pt x="640556" y="628650"/>
                  </a:lnTo>
                  <a:lnTo>
                    <a:pt x="631031" y="571500"/>
                  </a:lnTo>
                  <a:lnTo>
                    <a:pt x="626269" y="481012"/>
                  </a:lnTo>
                  <a:lnTo>
                    <a:pt x="640556" y="235743"/>
                  </a:lnTo>
                  <a:lnTo>
                    <a:pt x="647700" y="50006"/>
                  </a:lnTo>
                  <a:lnTo>
                    <a:pt x="645319" y="23812"/>
                  </a:lnTo>
                  <a:lnTo>
                    <a:pt x="638175" y="7143"/>
                  </a:lnTo>
                  <a:lnTo>
                    <a:pt x="631031" y="2381"/>
                  </a:lnTo>
                  <a:lnTo>
                    <a:pt x="621506" y="0"/>
                  </a:lnTo>
                  <a:lnTo>
                    <a:pt x="604837" y="7143"/>
                  </a:lnTo>
                  <a:lnTo>
                    <a:pt x="585787" y="23812"/>
                  </a:lnTo>
                  <a:lnTo>
                    <a:pt x="578644" y="47625"/>
                  </a:lnTo>
                  <a:lnTo>
                    <a:pt x="552450" y="176212"/>
                  </a:lnTo>
                  <a:lnTo>
                    <a:pt x="538162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418" name="グループ化 1">
            <a:extLst>
              <a:ext uri="{FF2B5EF4-FFF2-40B4-BE49-F238E27FC236}">
                <a16:creationId xmlns:a16="http://schemas.microsoft.com/office/drawing/2014/main" id="{72191DE9-A489-425A-A373-8163ED341410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65263"/>
            <a:ext cx="4841875" cy="4557712"/>
            <a:chOff x="2430463" y="1465263"/>
            <a:chExt cx="4841875" cy="4557712"/>
          </a:xfrm>
        </p:grpSpPr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0D99B613-6949-4C2A-BA5F-14245B4902B7}"/>
                </a:ext>
              </a:extLst>
            </p:cNvPr>
            <p:cNvSpPr/>
            <p:nvPr/>
          </p:nvSpPr>
          <p:spPr>
            <a:xfrm>
              <a:off x="2862263" y="1487488"/>
              <a:ext cx="974725" cy="1284287"/>
            </a:xfrm>
            <a:custGeom>
              <a:avLst/>
              <a:gdLst>
                <a:gd name="connsiteX0" fmla="*/ 773906 w 973931"/>
                <a:gd name="connsiteY0" fmla="*/ 471488 h 1283494"/>
                <a:gd name="connsiteX1" fmla="*/ 695325 w 973931"/>
                <a:gd name="connsiteY1" fmla="*/ 561975 h 1283494"/>
                <a:gd name="connsiteX2" fmla="*/ 576262 w 973931"/>
                <a:gd name="connsiteY2" fmla="*/ 704850 h 1283494"/>
                <a:gd name="connsiteX3" fmla="*/ 457200 w 973931"/>
                <a:gd name="connsiteY3" fmla="*/ 857250 h 1283494"/>
                <a:gd name="connsiteX4" fmla="*/ 321468 w 973931"/>
                <a:gd name="connsiteY4" fmla="*/ 1026319 h 1283494"/>
                <a:gd name="connsiteX5" fmla="*/ 116681 w 973931"/>
                <a:gd name="connsiteY5" fmla="*/ 1283494 h 1283494"/>
                <a:gd name="connsiteX6" fmla="*/ 0 w 973931"/>
                <a:gd name="connsiteY6" fmla="*/ 1216819 h 1283494"/>
                <a:gd name="connsiteX7" fmla="*/ 23812 w 973931"/>
                <a:gd name="connsiteY7" fmla="*/ 1193007 h 1283494"/>
                <a:gd name="connsiteX8" fmla="*/ 57150 w 973931"/>
                <a:gd name="connsiteY8" fmla="*/ 1164432 h 1283494"/>
                <a:gd name="connsiteX9" fmla="*/ 90487 w 973931"/>
                <a:gd name="connsiteY9" fmla="*/ 1138238 h 1283494"/>
                <a:gd name="connsiteX10" fmla="*/ 102393 w 973931"/>
                <a:gd name="connsiteY10" fmla="*/ 1131094 h 1283494"/>
                <a:gd name="connsiteX11" fmla="*/ 140493 w 973931"/>
                <a:gd name="connsiteY11" fmla="*/ 1066800 h 1283494"/>
                <a:gd name="connsiteX12" fmla="*/ 207168 w 973931"/>
                <a:gd name="connsiteY12" fmla="*/ 962025 h 1283494"/>
                <a:gd name="connsiteX13" fmla="*/ 307181 w 973931"/>
                <a:gd name="connsiteY13" fmla="*/ 802482 h 1283494"/>
                <a:gd name="connsiteX14" fmla="*/ 404812 w 973931"/>
                <a:gd name="connsiteY14" fmla="*/ 647700 h 1283494"/>
                <a:gd name="connsiteX15" fmla="*/ 495300 w 973931"/>
                <a:gd name="connsiteY15" fmla="*/ 507207 h 1283494"/>
                <a:gd name="connsiteX16" fmla="*/ 578643 w 973931"/>
                <a:gd name="connsiteY16" fmla="*/ 373857 h 1283494"/>
                <a:gd name="connsiteX17" fmla="*/ 640556 w 973931"/>
                <a:gd name="connsiteY17" fmla="*/ 276225 h 1283494"/>
                <a:gd name="connsiteX18" fmla="*/ 652462 w 973931"/>
                <a:gd name="connsiteY18" fmla="*/ 250032 h 1283494"/>
                <a:gd name="connsiteX19" fmla="*/ 654843 w 973931"/>
                <a:gd name="connsiteY19" fmla="*/ 235744 h 1283494"/>
                <a:gd name="connsiteX20" fmla="*/ 654843 w 973931"/>
                <a:gd name="connsiteY20" fmla="*/ 216694 h 1283494"/>
                <a:gd name="connsiteX21" fmla="*/ 647700 w 973931"/>
                <a:gd name="connsiteY21" fmla="*/ 197644 h 1283494"/>
                <a:gd name="connsiteX22" fmla="*/ 635793 w 973931"/>
                <a:gd name="connsiteY22" fmla="*/ 180975 h 1283494"/>
                <a:gd name="connsiteX23" fmla="*/ 585787 w 973931"/>
                <a:gd name="connsiteY23" fmla="*/ 130969 h 1283494"/>
                <a:gd name="connsiteX24" fmla="*/ 526256 w 973931"/>
                <a:gd name="connsiteY24" fmla="*/ 73819 h 1283494"/>
                <a:gd name="connsiteX25" fmla="*/ 507206 w 973931"/>
                <a:gd name="connsiteY25" fmla="*/ 52388 h 1283494"/>
                <a:gd name="connsiteX26" fmla="*/ 492918 w 973931"/>
                <a:gd name="connsiteY26" fmla="*/ 35719 h 1283494"/>
                <a:gd name="connsiteX27" fmla="*/ 488156 w 973931"/>
                <a:gd name="connsiteY27" fmla="*/ 21432 h 1283494"/>
                <a:gd name="connsiteX28" fmla="*/ 492918 w 973931"/>
                <a:gd name="connsiteY28" fmla="*/ 11907 h 1283494"/>
                <a:gd name="connsiteX29" fmla="*/ 500062 w 973931"/>
                <a:gd name="connsiteY29" fmla="*/ 4763 h 1283494"/>
                <a:gd name="connsiteX30" fmla="*/ 521493 w 973931"/>
                <a:gd name="connsiteY30" fmla="*/ 0 h 1283494"/>
                <a:gd name="connsiteX31" fmla="*/ 545306 w 973931"/>
                <a:gd name="connsiteY31" fmla="*/ 0 h 1283494"/>
                <a:gd name="connsiteX32" fmla="*/ 607218 w 973931"/>
                <a:gd name="connsiteY32" fmla="*/ 11907 h 1283494"/>
                <a:gd name="connsiteX33" fmla="*/ 683418 w 973931"/>
                <a:gd name="connsiteY33" fmla="*/ 33338 h 1283494"/>
                <a:gd name="connsiteX34" fmla="*/ 752475 w 973931"/>
                <a:gd name="connsiteY34" fmla="*/ 57150 h 1283494"/>
                <a:gd name="connsiteX35" fmla="*/ 807243 w 973931"/>
                <a:gd name="connsiteY35" fmla="*/ 85725 h 1283494"/>
                <a:gd name="connsiteX36" fmla="*/ 859631 w 973931"/>
                <a:gd name="connsiteY36" fmla="*/ 119063 h 1283494"/>
                <a:gd name="connsiteX37" fmla="*/ 900112 w 973931"/>
                <a:gd name="connsiteY37" fmla="*/ 150019 h 1283494"/>
                <a:gd name="connsiteX38" fmla="*/ 928687 w 973931"/>
                <a:gd name="connsiteY38" fmla="*/ 180975 h 1283494"/>
                <a:gd name="connsiteX39" fmla="*/ 952500 w 973931"/>
                <a:gd name="connsiteY39" fmla="*/ 209550 h 1283494"/>
                <a:gd name="connsiteX40" fmla="*/ 964406 w 973931"/>
                <a:gd name="connsiteY40" fmla="*/ 228600 h 1283494"/>
                <a:gd name="connsiteX41" fmla="*/ 973931 w 973931"/>
                <a:gd name="connsiteY41" fmla="*/ 257175 h 1283494"/>
                <a:gd name="connsiteX42" fmla="*/ 973931 w 973931"/>
                <a:gd name="connsiteY42" fmla="*/ 276225 h 1283494"/>
                <a:gd name="connsiteX43" fmla="*/ 969168 w 973931"/>
                <a:gd name="connsiteY43" fmla="*/ 290513 h 1283494"/>
                <a:gd name="connsiteX44" fmla="*/ 957262 w 973931"/>
                <a:gd name="connsiteY44" fmla="*/ 300038 h 1283494"/>
                <a:gd name="connsiteX45" fmla="*/ 931068 w 973931"/>
                <a:gd name="connsiteY45" fmla="*/ 309563 h 1283494"/>
                <a:gd name="connsiteX46" fmla="*/ 919162 w 973931"/>
                <a:gd name="connsiteY46" fmla="*/ 314325 h 1283494"/>
                <a:gd name="connsiteX47" fmla="*/ 883443 w 973931"/>
                <a:gd name="connsiteY47" fmla="*/ 352425 h 1283494"/>
                <a:gd name="connsiteX48" fmla="*/ 773906 w 973931"/>
                <a:gd name="connsiteY48" fmla="*/ 471488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73931" h="1283494">
                  <a:moveTo>
                    <a:pt x="773906" y="471488"/>
                  </a:moveTo>
                  <a:lnTo>
                    <a:pt x="695325" y="561975"/>
                  </a:lnTo>
                  <a:lnTo>
                    <a:pt x="576262" y="704850"/>
                  </a:lnTo>
                  <a:lnTo>
                    <a:pt x="457200" y="857250"/>
                  </a:lnTo>
                  <a:lnTo>
                    <a:pt x="321468" y="1026319"/>
                  </a:lnTo>
                  <a:lnTo>
                    <a:pt x="116681" y="1283494"/>
                  </a:lnTo>
                  <a:lnTo>
                    <a:pt x="0" y="1216819"/>
                  </a:lnTo>
                  <a:lnTo>
                    <a:pt x="23812" y="1193007"/>
                  </a:lnTo>
                  <a:lnTo>
                    <a:pt x="57150" y="1164432"/>
                  </a:lnTo>
                  <a:lnTo>
                    <a:pt x="90487" y="1138238"/>
                  </a:lnTo>
                  <a:lnTo>
                    <a:pt x="102393" y="1131094"/>
                  </a:lnTo>
                  <a:lnTo>
                    <a:pt x="140493" y="1066800"/>
                  </a:lnTo>
                  <a:lnTo>
                    <a:pt x="207168" y="962025"/>
                  </a:lnTo>
                  <a:lnTo>
                    <a:pt x="307181" y="802482"/>
                  </a:lnTo>
                  <a:lnTo>
                    <a:pt x="404812" y="647700"/>
                  </a:lnTo>
                  <a:lnTo>
                    <a:pt x="495300" y="507207"/>
                  </a:lnTo>
                  <a:lnTo>
                    <a:pt x="578643" y="373857"/>
                  </a:lnTo>
                  <a:lnTo>
                    <a:pt x="640556" y="276225"/>
                  </a:lnTo>
                  <a:lnTo>
                    <a:pt x="652462" y="250032"/>
                  </a:lnTo>
                  <a:lnTo>
                    <a:pt x="654843" y="235744"/>
                  </a:lnTo>
                  <a:lnTo>
                    <a:pt x="654843" y="216694"/>
                  </a:lnTo>
                  <a:lnTo>
                    <a:pt x="647700" y="197644"/>
                  </a:lnTo>
                  <a:lnTo>
                    <a:pt x="635793" y="180975"/>
                  </a:lnTo>
                  <a:lnTo>
                    <a:pt x="585787" y="130969"/>
                  </a:lnTo>
                  <a:lnTo>
                    <a:pt x="526256" y="73819"/>
                  </a:lnTo>
                  <a:lnTo>
                    <a:pt x="507206" y="52388"/>
                  </a:lnTo>
                  <a:lnTo>
                    <a:pt x="492918" y="35719"/>
                  </a:lnTo>
                  <a:lnTo>
                    <a:pt x="488156" y="21432"/>
                  </a:lnTo>
                  <a:lnTo>
                    <a:pt x="492918" y="11907"/>
                  </a:lnTo>
                  <a:lnTo>
                    <a:pt x="500062" y="4763"/>
                  </a:lnTo>
                  <a:lnTo>
                    <a:pt x="521493" y="0"/>
                  </a:lnTo>
                  <a:lnTo>
                    <a:pt x="545306" y="0"/>
                  </a:lnTo>
                  <a:lnTo>
                    <a:pt x="607218" y="11907"/>
                  </a:lnTo>
                  <a:lnTo>
                    <a:pt x="683418" y="33338"/>
                  </a:lnTo>
                  <a:lnTo>
                    <a:pt x="752475" y="57150"/>
                  </a:lnTo>
                  <a:lnTo>
                    <a:pt x="807243" y="85725"/>
                  </a:lnTo>
                  <a:lnTo>
                    <a:pt x="859631" y="119063"/>
                  </a:lnTo>
                  <a:lnTo>
                    <a:pt x="900112" y="150019"/>
                  </a:lnTo>
                  <a:lnTo>
                    <a:pt x="928687" y="180975"/>
                  </a:lnTo>
                  <a:lnTo>
                    <a:pt x="952500" y="209550"/>
                  </a:lnTo>
                  <a:lnTo>
                    <a:pt x="964406" y="228600"/>
                  </a:lnTo>
                  <a:lnTo>
                    <a:pt x="973931" y="257175"/>
                  </a:lnTo>
                  <a:lnTo>
                    <a:pt x="973931" y="276225"/>
                  </a:lnTo>
                  <a:lnTo>
                    <a:pt x="969168" y="290513"/>
                  </a:lnTo>
                  <a:lnTo>
                    <a:pt x="957262" y="300038"/>
                  </a:lnTo>
                  <a:lnTo>
                    <a:pt x="931068" y="309563"/>
                  </a:lnTo>
                  <a:lnTo>
                    <a:pt x="919162" y="314325"/>
                  </a:lnTo>
                  <a:lnTo>
                    <a:pt x="883443" y="352425"/>
                  </a:lnTo>
                  <a:lnTo>
                    <a:pt x="773906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69D5A412-B8A8-421C-822F-B397D8DC46CC}"/>
                </a:ext>
              </a:extLst>
            </p:cNvPr>
            <p:cNvSpPr/>
            <p:nvPr/>
          </p:nvSpPr>
          <p:spPr>
            <a:xfrm>
              <a:off x="2697163" y="3722688"/>
              <a:ext cx="1466850" cy="476250"/>
            </a:xfrm>
            <a:custGeom>
              <a:avLst/>
              <a:gdLst>
                <a:gd name="connsiteX0" fmla="*/ 1166813 w 1466850"/>
                <a:gd name="connsiteY0" fmla="*/ 57150 h 476250"/>
                <a:gd name="connsiteX1" fmla="*/ 897732 w 1466850"/>
                <a:gd name="connsiteY1" fmla="*/ 109537 h 476250"/>
                <a:gd name="connsiteX2" fmla="*/ 690563 w 1466850"/>
                <a:gd name="connsiteY2" fmla="*/ 145256 h 476250"/>
                <a:gd name="connsiteX3" fmla="*/ 545307 w 1466850"/>
                <a:gd name="connsiteY3" fmla="*/ 166687 h 476250"/>
                <a:gd name="connsiteX4" fmla="*/ 404813 w 1466850"/>
                <a:gd name="connsiteY4" fmla="*/ 185737 h 476250"/>
                <a:gd name="connsiteX5" fmla="*/ 271463 w 1466850"/>
                <a:gd name="connsiteY5" fmla="*/ 195262 h 476250"/>
                <a:gd name="connsiteX6" fmla="*/ 223838 w 1466850"/>
                <a:gd name="connsiteY6" fmla="*/ 192881 h 476250"/>
                <a:gd name="connsiteX7" fmla="*/ 4763 w 1466850"/>
                <a:gd name="connsiteY7" fmla="*/ 197644 h 476250"/>
                <a:gd name="connsiteX8" fmla="*/ 0 w 1466850"/>
                <a:gd name="connsiteY8" fmla="*/ 226219 h 476250"/>
                <a:gd name="connsiteX9" fmla="*/ 7144 w 1466850"/>
                <a:gd name="connsiteY9" fmla="*/ 257175 h 476250"/>
                <a:gd name="connsiteX10" fmla="*/ 23813 w 1466850"/>
                <a:gd name="connsiteY10" fmla="*/ 290512 h 476250"/>
                <a:gd name="connsiteX11" fmla="*/ 61913 w 1466850"/>
                <a:gd name="connsiteY11" fmla="*/ 347662 h 476250"/>
                <a:gd name="connsiteX12" fmla="*/ 111919 w 1466850"/>
                <a:gd name="connsiteY12" fmla="*/ 404812 h 476250"/>
                <a:gd name="connsiteX13" fmla="*/ 140494 w 1466850"/>
                <a:gd name="connsiteY13" fmla="*/ 435769 h 476250"/>
                <a:gd name="connsiteX14" fmla="*/ 164307 w 1466850"/>
                <a:gd name="connsiteY14" fmla="*/ 457200 h 476250"/>
                <a:gd name="connsiteX15" fmla="*/ 185738 w 1466850"/>
                <a:gd name="connsiteY15" fmla="*/ 469106 h 476250"/>
                <a:gd name="connsiteX16" fmla="*/ 200025 w 1466850"/>
                <a:gd name="connsiteY16" fmla="*/ 473869 h 476250"/>
                <a:gd name="connsiteX17" fmla="*/ 211932 w 1466850"/>
                <a:gd name="connsiteY17" fmla="*/ 476250 h 476250"/>
                <a:gd name="connsiteX18" fmla="*/ 230982 w 1466850"/>
                <a:gd name="connsiteY18" fmla="*/ 473869 h 476250"/>
                <a:gd name="connsiteX19" fmla="*/ 259557 w 1466850"/>
                <a:gd name="connsiteY19" fmla="*/ 464344 h 476250"/>
                <a:gd name="connsiteX20" fmla="*/ 278607 w 1466850"/>
                <a:gd name="connsiteY20" fmla="*/ 447675 h 476250"/>
                <a:gd name="connsiteX21" fmla="*/ 297657 w 1466850"/>
                <a:gd name="connsiteY21" fmla="*/ 438150 h 476250"/>
                <a:gd name="connsiteX22" fmla="*/ 404813 w 1466850"/>
                <a:gd name="connsiteY22" fmla="*/ 397669 h 476250"/>
                <a:gd name="connsiteX23" fmla="*/ 521494 w 1466850"/>
                <a:gd name="connsiteY23" fmla="*/ 359569 h 476250"/>
                <a:gd name="connsiteX24" fmla="*/ 597694 w 1466850"/>
                <a:gd name="connsiteY24" fmla="*/ 335756 h 476250"/>
                <a:gd name="connsiteX25" fmla="*/ 659607 w 1466850"/>
                <a:gd name="connsiteY25" fmla="*/ 319087 h 476250"/>
                <a:gd name="connsiteX26" fmla="*/ 912019 w 1466850"/>
                <a:gd name="connsiteY26" fmla="*/ 261937 h 476250"/>
                <a:gd name="connsiteX27" fmla="*/ 1083469 w 1466850"/>
                <a:gd name="connsiteY27" fmla="*/ 202406 h 476250"/>
                <a:gd name="connsiteX28" fmla="*/ 1312069 w 1466850"/>
                <a:gd name="connsiteY28" fmla="*/ 114300 h 476250"/>
                <a:gd name="connsiteX29" fmla="*/ 1466850 w 1466850"/>
                <a:gd name="connsiteY29" fmla="*/ 54769 h 476250"/>
                <a:gd name="connsiteX30" fmla="*/ 1445419 w 1466850"/>
                <a:gd name="connsiteY30" fmla="*/ 0 h 476250"/>
                <a:gd name="connsiteX31" fmla="*/ 1331119 w 1466850"/>
                <a:gd name="connsiteY31" fmla="*/ 23812 h 476250"/>
                <a:gd name="connsiteX32" fmla="*/ 1166813 w 1466850"/>
                <a:gd name="connsiteY32" fmla="*/ 57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466850" h="476250">
                  <a:moveTo>
                    <a:pt x="1166813" y="57150"/>
                  </a:moveTo>
                  <a:lnTo>
                    <a:pt x="897732" y="109537"/>
                  </a:lnTo>
                  <a:lnTo>
                    <a:pt x="690563" y="145256"/>
                  </a:lnTo>
                  <a:lnTo>
                    <a:pt x="545307" y="166687"/>
                  </a:lnTo>
                  <a:lnTo>
                    <a:pt x="404813" y="185737"/>
                  </a:lnTo>
                  <a:lnTo>
                    <a:pt x="271463" y="195262"/>
                  </a:lnTo>
                  <a:lnTo>
                    <a:pt x="223838" y="192881"/>
                  </a:lnTo>
                  <a:lnTo>
                    <a:pt x="4763" y="197644"/>
                  </a:lnTo>
                  <a:lnTo>
                    <a:pt x="0" y="226219"/>
                  </a:lnTo>
                  <a:lnTo>
                    <a:pt x="7144" y="257175"/>
                  </a:lnTo>
                  <a:lnTo>
                    <a:pt x="23813" y="290512"/>
                  </a:lnTo>
                  <a:lnTo>
                    <a:pt x="61913" y="347662"/>
                  </a:lnTo>
                  <a:lnTo>
                    <a:pt x="111919" y="404812"/>
                  </a:lnTo>
                  <a:lnTo>
                    <a:pt x="140494" y="435769"/>
                  </a:lnTo>
                  <a:lnTo>
                    <a:pt x="164307" y="457200"/>
                  </a:lnTo>
                  <a:lnTo>
                    <a:pt x="185738" y="469106"/>
                  </a:lnTo>
                  <a:lnTo>
                    <a:pt x="200025" y="473869"/>
                  </a:lnTo>
                  <a:lnTo>
                    <a:pt x="211932" y="476250"/>
                  </a:lnTo>
                  <a:lnTo>
                    <a:pt x="230982" y="473869"/>
                  </a:lnTo>
                  <a:lnTo>
                    <a:pt x="259557" y="464344"/>
                  </a:lnTo>
                  <a:lnTo>
                    <a:pt x="278607" y="447675"/>
                  </a:lnTo>
                  <a:lnTo>
                    <a:pt x="297657" y="438150"/>
                  </a:lnTo>
                  <a:lnTo>
                    <a:pt x="404813" y="397669"/>
                  </a:lnTo>
                  <a:lnTo>
                    <a:pt x="521494" y="359569"/>
                  </a:lnTo>
                  <a:lnTo>
                    <a:pt x="597694" y="335756"/>
                  </a:lnTo>
                  <a:lnTo>
                    <a:pt x="659607" y="319087"/>
                  </a:lnTo>
                  <a:lnTo>
                    <a:pt x="912019" y="261937"/>
                  </a:lnTo>
                  <a:lnTo>
                    <a:pt x="1083469" y="202406"/>
                  </a:lnTo>
                  <a:lnTo>
                    <a:pt x="1312069" y="114300"/>
                  </a:lnTo>
                  <a:lnTo>
                    <a:pt x="1466850" y="54769"/>
                  </a:lnTo>
                  <a:lnTo>
                    <a:pt x="1445419" y="0"/>
                  </a:lnTo>
                  <a:lnTo>
                    <a:pt x="1331119" y="23812"/>
                  </a:lnTo>
                  <a:lnTo>
                    <a:pt x="11668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142715B8-58CE-43EF-AFEE-4522AEC430E2}"/>
                </a:ext>
              </a:extLst>
            </p:cNvPr>
            <p:cNvSpPr/>
            <p:nvPr/>
          </p:nvSpPr>
          <p:spPr>
            <a:xfrm>
              <a:off x="2430463" y="4389438"/>
              <a:ext cx="803275" cy="1287462"/>
            </a:xfrm>
            <a:custGeom>
              <a:avLst/>
              <a:gdLst>
                <a:gd name="connsiteX0" fmla="*/ 628650 w 802482"/>
                <a:gd name="connsiteY0" fmla="*/ 490537 h 1288256"/>
                <a:gd name="connsiteX1" fmla="*/ 483394 w 802482"/>
                <a:gd name="connsiteY1" fmla="*/ 707231 h 1288256"/>
                <a:gd name="connsiteX2" fmla="*/ 300038 w 802482"/>
                <a:gd name="connsiteY2" fmla="*/ 962025 h 1288256"/>
                <a:gd name="connsiteX3" fmla="*/ 95250 w 802482"/>
                <a:gd name="connsiteY3" fmla="*/ 1228725 h 1288256"/>
                <a:gd name="connsiteX4" fmla="*/ 64294 w 802482"/>
                <a:gd name="connsiteY4" fmla="*/ 1269206 h 1288256"/>
                <a:gd name="connsiteX5" fmla="*/ 50007 w 802482"/>
                <a:gd name="connsiteY5" fmla="*/ 1278731 h 1288256"/>
                <a:gd name="connsiteX6" fmla="*/ 26194 w 802482"/>
                <a:gd name="connsiteY6" fmla="*/ 1288256 h 1288256"/>
                <a:gd name="connsiteX7" fmla="*/ 14288 w 802482"/>
                <a:gd name="connsiteY7" fmla="*/ 1288256 h 1288256"/>
                <a:gd name="connsiteX8" fmla="*/ 2382 w 802482"/>
                <a:gd name="connsiteY8" fmla="*/ 1281112 h 1288256"/>
                <a:gd name="connsiteX9" fmla="*/ 0 w 802482"/>
                <a:gd name="connsiteY9" fmla="*/ 1269206 h 1288256"/>
                <a:gd name="connsiteX10" fmla="*/ 7144 w 802482"/>
                <a:gd name="connsiteY10" fmla="*/ 1240631 h 1288256"/>
                <a:gd name="connsiteX11" fmla="*/ 64294 w 802482"/>
                <a:gd name="connsiteY11" fmla="*/ 1128712 h 1288256"/>
                <a:gd name="connsiteX12" fmla="*/ 123825 w 802482"/>
                <a:gd name="connsiteY12" fmla="*/ 1014412 h 1288256"/>
                <a:gd name="connsiteX13" fmla="*/ 197644 w 802482"/>
                <a:gd name="connsiteY13" fmla="*/ 878681 h 1288256"/>
                <a:gd name="connsiteX14" fmla="*/ 252413 w 802482"/>
                <a:gd name="connsiteY14" fmla="*/ 773906 h 1288256"/>
                <a:gd name="connsiteX15" fmla="*/ 316707 w 802482"/>
                <a:gd name="connsiteY15" fmla="*/ 657225 h 1288256"/>
                <a:gd name="connsiteX16" fmla="*/ 388144 w 802482"/>
                <a:gd name="connsiteY16" fmla="*/ 523875 h 1288256"/>
                <a:gd name="connsiteX17" fmla="*/ 409575 w 802482"/>
                <a:gd name="connsiteY17" fmla="*/ 483394 h 1288256"/>
                <a:gd name="connsiteX18" fmla="*/ 426244 w 802482"/>
                <a:gd name="connsiteY18" fmla="*/ 445294 h 1288256"/>
                <a:gd name="connsiteX19" fmla="*/ 447675 w 802482"/>
                <a:gd name="connsiteY19" fmla="*/ 385762 h 1288256"/>
                <a:gd name="connsiteX20" fmla="*/ 459582 w 802482"/>
                <a:gd name="connsiteY20" fmla="*/ 352425 h 1288256"/>
                <a:gd name="connsiteX21" fmla="*/ 473869 w 802482"/>
                <a:gd name="connsiteY21" fmla="*/ 297656 h 1288256"/>
                <a:gd name="connsiteX22" fmla="*/ 481013 w 802482"/>
                <a:gd name="connsiteY22" fmla="*/ 252412 h 1288256"/>
                <a:gd name="connsiteX23" fmla="*/ 481013 w 802482"/>
                <a:gd name="connsiteY23" fmla="*/ 226219 h 1288256"/>
                <a:gd name="connsiteX24" fmla="*/ 473869 w 802482"/>
                <a:gd name="connsiteY24" fmla="*/ 197644 h 1288256"/>
                <a:gd name="connsiteX25" fmla="*/ 450057 w 802482"/>
                <a:gd name="connsiteY25" fmla="*/ 147637 h 1288256"/>
                <a:gd name="connsiteX26" fmla="*/ 423863 w 802482"/>
                <a:gd name="connsiteY26" fmla="*/ 100012 h 1288256"/>
                <a:gd name="connsiteX27" fmla="*/ 411957 w 802482"/>
                <a:gd name="connsiteY27" fmla="*/ 85725 h 1288256"/>
                <a:gd name="connsiteX28" fmla="*/ 390525 w 802482"/>
                <a:gd name="connsiteY28" fmla="*/ 64294 h 1288256"/>
                <a:gd name="connsiteX29" fmla="*/ 378619 w 802482"/>
                <a:gd name="connsiteY29" fmla="*/ 50006 h 1288256"/>
                <a:gd name="connsiteX30" fmla="*/ 373857 w 802482"/>
                <a:gd name="connsiteY30" fmla="*/ 38100 h 1288256"/>
                <a:gd name="connsiteX31" fmla="*/ 371475 w 802482"/>
                <a:gd name="connsiteY31" fmla="*/ 28575 h 1288256"/>
                <a:gd name="connsiteX32" fmla="*/ 376238 w 802482"/>
                <a:gd name="connsiteY32" fmla="*/ 19050 h 1288256"/>
                <a:gd name="connsiteX33" fmla="*/ 392907 w 802482"/>
                <a:gd name="connsiteY33" fmla="*/ 9525 h 1288256"/>
                <a:gd name="connsiteX34" fmla="*/ 419100 w 802482"/>
                <a:gd name="connsiteY34" fmla="*/ 4762 h 1288256"/>
                <a:gd name="connsiteX35" fmla="*/ 457200 w 802482"/>
                <a:gd name="connsiteY35" fmla="*/ 0 h 1288256"/>
                <a:gd name="connsiteX36" fmla="*/ 502444 w 802482"/>
                <a:gd name="connsiteY36" fmla="*/ 14287 h 1288256"/>
                <a:gd name="connsiteX37" fmla="*/ 578644 w 802482"/>
                <a:gd name="connsiteY37" fmla="*/ 50006 h 1288256"/>
                <a:gd name="connsiteX38" fmla="*/ 642938 w 802482"/>
                <a:gd name="connsiteY38" fmla="*/ 88106 h 1288256"/>
                <a:gd name="connsiteX39" fmla="*/ 704850 w 802482"/>
                <a:gd name="connsiteY39" fmla="*/ 135731 h 1288256"/>
                <a:gd name="connsiteX40" fmla="*/ 745332 w 802482"/>
                <a:gd name="connsiteY40" fmla="*/ 173831 h 1288256"/>
                <a:gd name="connsiteX41" fmla="*/ 781050 w 802482"/>
                <a:gd name="connsiteY41" fmla="*/ 204787 h 1288256"/>
                <a:gd name="connsiteX42" fmla="*/ 792957 w 802482"/>
                <a:gd name="connsiteY42" fmla="*/ 223837 h 1288256"/>
                <a:gd name="connsiteX43" fmla="*/ 800100 w 802482"/>
                <a:gd name="connsiteY43" fmla="*/ 240506 h 1288256"/>
                <a:gd name="connsiteX44" fmla="*/ 802482 w 802482"/>
                <a:gd name="connsiteY44" fmla="*/ 261937 h 1288256"/>
                <a:gd name="connsiteX45" fmla="*/ 792957 w 802482"/>
                <a:gd name="connsiteY45" fmla="*/ 285750 h 1288256"/>
                <a:gd name="connsiteX46" fmla="*/ 773907 w 802482"/>
                <a:gd name="connsiteY46" fmla="*/ 307181 h 1288256"/>
                <a:gd name="connsiteX47" fmla="*/ 738188 w 802482"/>
                <a:gd name="connsiteY47" fmla="*/ 330994 h 1288256"/>
                <a:gd name="connsiteX48" fmla="*/ 726282 w 802482"/>
                <a:gd name="connsiteY48" fmla="*/ 338137 h 1288256"/>
                <a:gd name="connsiteX49" fmla="*/ 628650 w 802482"/>
                <a:gd name="connsiteY49" fmla="*/ 490537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2482" h="1288256">
                  <a:moveTo>
                    <a:pt x="628650" y="490537"/>
                  </a:moveTo>
                  <a:lnTo>
                    <a:pt x="483394" y="707231"/>
                  </a:lnTo>
                  <a:lnTo>
                    <a:pt x="300038" y="962025"/>
                  </a:lnTo>
                  <a:lnTo>
                    <a:pt x="95250" y="1228725"/>
                  </a:lnTo>
                  <a:lnTo>
                    <a:pt x="64294" y="1269206"/>
                  </a:lnTo>
                  <a:lnTo>
                    <a:pt x="50007" y="1278731"/>
                  </a:lnTo>
                  <a:lnTo>
                    <a:pt x="26194" y="1288256"/>
                  </a:lnTo>
                  <a:lnTo>
                    <a:pt x="14288" y="1288256"/>
                  </a:lnTo>
                  <a:lnTo>
                    <a:pt x="2382" y="1281112"/>
                  </a:lnTo>
                  <a:lnTo>
                    <a:pt x="0" y="1269206"/>
                  </a:lnTo>
                  <a:lnTo>
                    <a:pt x="7144" y="1240631"/>
                  </a:lnTo>
                  <a:lnTo>
                    <a:pt x="64294" y="1128712"/>
                  </a:lnTo>
                  <a:lnTo>
                    <a:pt x="123825" y="1014412"/>
                  </a:lnTo>
                  <a:lnTo>
                    <a:pt x="197644" y="878681"/>
                  </a:lnTo>
                  <a:lnTo>
                    <a:pt x="252413" y="773906"/>
                  </a:lnTo>
                  <a:lnTo>
                    <a:pt x="316707" y="657225"/>
                  </a:lnTo>
                  <a:lnTo>
                    <a:pt x="388144" y="523875"/>
                  </a:lnTo>
                  <a:lnTo>
                    <a:pt x="409575" y="483394"/>
                  </a:lnTo>
                  <a:lnTo>
                    <a:pt x="426244" y="445294"/>
                  </a:lnTo>
                  <a:lnTo>
                    <a:pt x="447675" y="385762"/>
                  </a:lnTo>
                  <a:lnTo>
                    <a:pt x="459582" y="352425"/>
                  </a:lnTo>
                  <a:lnTo>
                    <a:pt x="473869" y="297656"/>
                  </a:lnTo>
                  <a:lnTo>
                    <a:pt x="481013" y="252412"/>
                  </a:lnTo>
                  <a:lnTo>
                    <a:pt x="481013" y="226219"/>
                  </a:lnTo>
                  <a:lnTo>
                    <a:pt x="473869" y="197644"/>
                  </a:lnTo>
                  <a:lnTo>
                    <a:pt x="450057" y="147637"/>
                  </a:lnTo>
                  <a:lnTo>
                    <a:pt x="423863" y="100012"/>
                  </a:lnTo>
                  <a:lnTo>
                    <a:pt x="411957" y="85725"/>
                  </a:lnTo>
                  <a:lnTo>
                    <a:pt x="390525" y="64294"/>
                  </a:lnTo>
                  <a:lnTo>
                    <a:pt x="378619" y="50006"/>
                  </a:lnTo>
                  <a:lnTo>
                    <a:pt x="373857" y="38100"/>
                  </a:lnTo>
                  <a:lnTo>
                    <a:pt x="371475" y="28575"/>
                  </a:lnTo>
                  <a:lnTo>
                    <a:pt x="376238" y="19050"/>
                  </a:lnTo>
                  <a:lnTo>
                    <a:pt x="392907" y="9525"/>
                  </a:lnTo>
                  <a:lnTo>
                    <a:pt x="419100" y="4762"/>
                  </a:lnTo>
                  <a:lnTo>
                    <a:pt x="457200" y="0"/>
                  </a:lnTo>
                  <a:lnTo>
                    <a:pt x="502444" y="14287"/>
                  </a:lnTo>
                  <a:lnTo>
                    <a:pt x="578644" y="50006"/>
                  </a:lnTo>
                  <a:lnTo>
                    <a:pt x="642938" y="88106"/>
                  </a:lnTo>
                  <a:lnTo>
                    <a:pt x="704850" y="135731"/>
                  </a:lnTo>
                  <a:lnTo>
                    <a:pt x="745332" y="173831"/>
                  </a:lnTo>
                  <a:lnTo>
                    <a:pt x="781050" y="204787"/>
                  </a:lnTo>
                  <a:lnTo>
                    <a:pt x="792957" y="223837"/>
                  </a:lnTo>
                  <a:lnTo>
                    <a:pt x="800100" y="240506"/>
                  </a:lnTo>
                  <a:lnTo>
                    <a:pt x="802482" y="261937"/>
                  </a:lnTo>
                  <a:lnTo>
                    <a:pt x="792957" y="285750"/>
                  </a:lnTo>
                  <a:lnTo>
                    <a:pt x="773907" y="307181"/>
                  </a:lnTo>
                  <a:lnTo>
                    <a:pt x="738188" y="330994"/>
                  </a:lnTo>
                  <a:lnTo>
                    <a:pt x="726282" y="338137"/>
                  </a:lnTo>
                  <a:lnTo>
                    <a:pt x="628650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2E0E12D6-4D41-469A-B04F-8435FF20DE85}"/>
                </a:ext>
              </a:extLst>
            </p:cNvPr>
            <p:cNvSpPr/>
            <p:nvPr/>
          </p:nvSpPr>
          <p:spPr>
            <a:xfrm>
              <a:off x="3876675" y="4306888"/>
              <a:ext cx="487363" cy="841375"/>
            </a:xfrm>
            <a:custGeom>
              <a:avLst/>
              <a:gdLst>
                <a:gd name="connsiteX0" fmla="*/ 202406 w 488156"/>
                <a:gd name="connsiteY0" fmla="*/ 578644 h 840582"/>
                <a:gd name="connsiteX1" fmla="*/ 166688 w 488156"/>
                <a:gd name="connsiteY1" fmla="*/ 473869 h 840582"/>
                <a:gd name="connsiteX2" fmla="*/ 142875 w 488156"/>
                <a:gd name="connsiteY2" fmla="*/ 404813 h 840582"/>
                <a:gd name="connsiteX3" fmla="*/ 119063 w 488156"/>
                <a:gd name="connsiteY3" fmla="*/ 340519 h 840582"/>
                <a:gd name="connsiteX4" fmla="*/ 83344 w 488156"/>
                <a:gd name="connsiteY4" fmla="*/ 245269 h 840582"/>
                <a:gd name="connsiteX5" fmla="*/ 26194 w 488156"/>
                <a:gd name="connsiteY5" fmla="*/ 102394 h 840582"/>
                <a:gd name="connsiteX6" fmla="*/ 2381 w 488156"/>
                <a:gd name="connsiteY6" fmla="*/ 47625 h 840582"/>
                <a:gd name="connsiteX7" fmla="*/ 0 w 488156"/>
                <a:gd name="connsiteY7" fmla="*/ 30957 h 840582"/>
                <a:gd name="connsiteX8" fmla="*/ 0 w 488156"/>
                <a:gd name="connsiteY8" fmla="*/ 16669 h 840582"/>
                <a:gd name="connsiteX9" fmla="*/ 2381 w 488156"/>
                <a:gd name="connsiteY9" fmla="*/ 2382 h 840582"/>
                <a:gd name="connsiteX10" fmla="*/ 9525 w 488156"/>
                <a:gd name="connsiteY10" fmla="*/ 0 h 840582"/>
                <a:gd name="connsiteX11" fmla="*/ 21431 w 488156"/>
                <a:gd name="connsiteY11" fmla="*/ 0 h 840582"/>
                <a:gd name="connsiteX12" fmla="*/ 45244 w 488156"/>
                <a:gd name="connsiteY12" fmla="*/ 16669 h 840582"/>
                <a:gd name="connsiteX13" fmla="*/ 159544 w 488156"/>
                <a:gd name="connsiteY13" fmla="*/ 116682 h 840582"/>
                <a:gd name="connsiteX14" fmla="*/ 309563 w 488156"/>
                <a:gd name="connsiteY14" fmla="*/ 261938 h 840582"/>
                <a:gd name="connsiteX15" fmla="*/ 373856 w 488156"/>
                <a:gd name="connsiteY15" fmla="*/ 321469 h 840582"/>
                <a:gd name="connsiteX16" fmla="*/ 383381 w 488156"/>
                <a:gd name="connsiteY16" fmla="*/ 340519 h 840582"/>
                <a:gd name="connsiteX17" fmla="*/ 411956 w 488156"/>
                <a:gd name="connsiteY17" fmla="*/ 426244 h 840582"/>
                <a:gd name="connsiteX18" fmla="*/ 445294 w 488156"/>
                <a:gd name="connsiteY18" fmla="*/ 511969 h 840582"/>
                <a:gd name="connsiteX19" fmla="*/ 464344 w 488156"/>
                <a:gd name="connsiteY19" fmla="*/ 566738 h 840582"/>
                <a:gd name="connsiteX20" fmla="*/ 478631 w 488156"/>
                <a:gd name="connsiteY20" fmla="*/ 621507 h 840582"/>
                <a:gd name="connsiteX21" fmla="*/ 488156 w 488156"/>
                <a:gd name="connsiteY21" fmla="*/ 683419 h 840582"/>
                <a:gd name="connsiteX22" fmla="*/ 488156 w 488156"/>
                <a:gd name="connsiteY22" fmla="*/ 716757 h 840582"/>
                <a:gd name="connsiteX23" fmla="*/ 485775 w 488156"/>
                <a:gd name="connsiteY23" fmla="*/ 752475 h 840582"/>
                <a:gd name="connsiteX24" fmla="*/ 476250 w 488156"/>
                <a:gd name="connsiteY24" fmla="*/ 781050 h 840582"/>
                <a:gd name="connsiteX25" fmla="*/ 457200 w 488156"/>
                <a:gd name="connsiteY25" fmla="*/ 812007 h 840582"/>
                <a:gd name="connsiteX26" fmla="*/ 433388 w 488156"/>
                <a:gd name="connsiteY26" fmla="*/ 831057 h 840582"/>
                <a:gd name="connsiteX27" fmla="*/ 407194 w 488156"/>
                <a:gd name="connsiteY27" fmla="*/ 838200 h 840582"/>
                <a:gd name="connsiteX28" fmla="*/ 371475 w 488156"/>
                <a:gd name="connsiteY28" fmla="*/ 840582 h 840582"/>
                <a:gd name="connsiteX29" fmla="*/ 342900 w 488156"/>
                <a:gd name="connsiteY29" fmla="*/ 835819 h 840582"/>
                <a:gd name="connsiteX30" fmla="*/ 316706 w 488156"/>
                <a:gd name="connsiteY30" fmla="*/ 823913 h 840582"/>
                <a:gd name="connsiteX31" fmla="*/ 295275 w 488156"/>
                <a:gd name="connsiteY31" fmla="*/ 802482 h 840582"/>
                <a:gd name="connsiteX32" fmla="*/ 283369 w 488156"/>
                <a:gd name="connsiteY32" fmla="*/ 790575 h 840582"/>
                <a:gd name="connsiteX33" fmla="*/ 261938 w 488156"/>
                <a:gd name="connsiteY33" fmla="*/ 754857 h 840582"/>
                <a:gd name="connsiteX34" fmla="*/ 245269 w 488156"/>
                <a:gd name="connsiteY34" fmla="*/ 716757 h 840582"/>
                <a:gd name="connsiteX35" fmla="*/ 202406 w 488156"/>
                <a:gd name="connsiteY35" fmla="*/ 578644 h 84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8156" h="840582">
                  <a:moveTo>
                    <a:pt x="202406" y="578644"/>
                  </a:moveTo>
                  <a:lnTo>
                    <a:pt x="166688" y="473869"/>
                  </a:lnTo>
                  <a:lnTo>
                    <a:pt x="142875" y="404813"/>
                  </a:lnTo>
                  <a:lnTo>
                    <a:pt x="119063" y="340519"/>
                  </a:lnTo>
                  <a:lnTo>
                    <a:pt x="83344" y="245269"/>
                  </a:lnTo>
                  <a:lnTo>
                    <a:pt x="26194" y="102394"/>
                  </a:lnTo>
                  <a:lnTo>
                    <a:pt x="2381" y="47625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1" y="2382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4" y="16669"/>
                  </a:lnTo>
                  <a:lnTo>
                    <a:pt x="159544" y="116682"/>
                  </a:lnTo>
                  <a:lnTo>
                    <a:pt x="309563" y="261938"/>
                  </a:lnTo>
                  <a:lnTo>
                    <a:pt x="373856" y="321469"/>
                  </a:lnTo>
                  <a:lnTo>
                    <a:pt x="383381" y="340519"/>
                  </a:lnTo>
                  <a:lnTo>
                    <a:pt x="411956" y="426244"/>
                  </a:lnTo>
                  <a:lnTo>
                    <a:pt x="445294" y="511969"/>
                  </a:lnTo>
                  <a:lnTo>
                    <a:pt x="464344" y="566738"/>
                  </a:lnTo>
                  <a:lnTo>
                    <a:pt x="478631" y="621507"/>
                  </a:lnTo>
                  <a:lnTo>
                    <a:pt x="488156" y="683419"/>
                  </a:lnTo>
                  <a:lnTo>
                    <a:pt x="488156" y="716757"/>
                  </a:lnTo>
                  <a:lnTo>
                    <a:pt x="485775" y="752475"/>
                  </a:lnTo>
                  <a:lnTo>
                    <a:pt x="476250" y="781050"/>
                  </a:lnTo>
                  <a:lnTo>
                    <a:pt x="457200" y="812007"/>
                  </a:lnTo>
                  <a:lnTo>
                    <a:pt x="433388" y="831057"/>
                  </a:lnTo>
                  <a:lnTo>
                    <a:pt x="407194" y="838200"/>
                  </a:lnTo>
                  <a:lnTo>
                    <a:pt x="371475" y="840582"/>
                  </a:lnTo>
                  <a:lnTo>
                    <a:pt x="342900" y="835819"/>
                  </a:lnTo>
                  <a:lnTo>
                    <a:pt x="316706" y="823913"/>
                  </a:lnTo>
                  <a:lnTo>
                    <a:pt x="295275" y="802482"/>
                  </a:lnTo>
                  <a:lnTo>
                    <a:pt x="283369" y="790575"/>
                  </a:lnTo>
                  <a:lnTo>
                    <a:pt x="261938" y="754857"/>
                  </a:lnTo>
                  <a:lnTo>
                    <a:pt x="245269" y="716757"/>
                  </a:lnTo>
                  <a:lnTo>
                    <a:pt x="2024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8CF7A493-4A72-4C9F-B8F9-5797B66ABA5B}"/>
                </a:ext>
              </a:extLst>
            </p:cNvPr>
            <p:cNvSpPr/>
            <p:nvPr/>
          </p:nvSpPr>
          <p:spPr>
            <a:xfrm>
              <a:off x="5449888" y="1465263"/>
              <a:ext cx="514350" cy="801687"/>
            </a:xfrm>
            <a:custGeom>
              <a:avLst/>
              <a:gdLst>
                <a:gd name="connsiteX0" fmla="*/ 188119 w 514350"/>
                <a:gd name="connsiteY0" fmla="*/ 588169 h 802481"/>
                <a:gd name="connsiteX1" fmla="*/ 185738 w 514350"/>
                <a:gd name="connsiteY1" fmla="*/ 495300 h 802481"/>
                <a:gd name="connsiteX2" fmla="*/ 185738 w 514350"/>
                <a:gd name="connsiteY2" fmla="*/ 414337 h 802481"/>
                <a:gd name="connsiteX3" fmla="*/ 180975 w 514350"/>
                <a:gd name="connsiteY3" fmla="*/ 326231 h 802481"/>
                <a:gd name="connsiteX4" fmla="*/ 171450 w 514350"/>
                <a:gd name="connsiteY4" fmla="*/ 247650 h 802481"/>
                <a:gd name="connsiteX5" fmla="*/ 161925 w 514350"/>
                <a:gd name="connsiteY5" fmla="*/ 204787 h 802481"/>
                <a:gd name="connsiteX6" fmla="*/ 150019 w 514350"/>
                <a:gd name="connsiteY6" fmla="*/ 169069 h 802481"/>
                <a:gd name="connsiteX7" fmla="*/ 140494 w 514350"/>
                <a:gd name="connsiteY7" fmla="*/ 152400 h 802481"/>
                <a:gd name="connsiteX8" fmla="*/ 114300 w 514350"/>
                <a:gd name="connsiteY8" fmla="*/ 133350 h 802481"/>
                <a:gd name="connsiteX9" fmla="*/ 57150 w 514350"/>
                <a:gd name="connsiteY9" fmla="*/ 95250 h 802481"/>
                <a:gd name="connsiteX10" fmla="*/ 26194 w 514350"/>
                <a:gd name="connsiteY10" fmla="*/ 73819 h 802481"/>
                <a:gd name="connsiteX11" fmla="*/ 7144 w 514350"/>
                <a:gd name="connsiteY11" fmla="*/ 57150 h 802481"/>
                <a:gd name="connsiteX12" fmla="*/ 0 w 514350"/>
                <a:gd name="connsiteY12" fmla="*/ 42862 h 802481"/>
                <a:gd name="connsiteX13" fmla="*/ 0 w 514350"/>
                <a:gd name="connsiteY13" fmla="*/ 33337 h 802481"/>
                <a:gd name="connsiteX14" fmla="*/ 4763 w 514350"/>
                <a:gd name="connsiteY14" fmla="*/ 21431 h 802481"/>
                <a:gd name="connsiteX15" fmla="*/ 33338 w 514350"/>
                <a:gd name="connsiteY15" fmla="*/ 11906 h 802481"/>
                <a:gd name="connsiteX16" fmla="*/ 90488 w 514350"/>
                <a:gd name="connsiteY16" fmla="*/ 2381 h 802481"/>
                <a:gd name="connsiteX17" fmla="*/ 154782 w 514350"/>
                <a:gd name="connsiteY17" fmla="*/ 0 h 802481"/>
                <a:gd name="connsiteX18" fmla="*/ 183357 w 514350"/>
                <a:gd name="connsiteY18" fmla="*/ 0 h 802481"/>
                <a:gd name="connsiteX19" fmla="*/ 245269 w 514350"/>
                <a:gd name="connsiteY19" fmla="*/ 16669 h 802481"/>
                <a:gd name="connsiteX20" fmla="*/ 330994 w 514350"/>
                <a:gd name="connsiteY20" fmla="*/ 47625 h 802481"/>
                <a:gd name="connsiteX21" fmla="*/ 407194 w 514350"/>
                <a:gd name="connsiteY21" fmla="*/ 78581 h 802481"/>
                <a:gd name="connsiteX22" fmla="*/ 469107 w 514350"/>
                <a:gd name="connsiteY22" fmla="*/ 107156 h 802481"/>
                <a:gd name="connsiteX23" fmla="*/ 485775 w 514350"/>
                <a:gd name="connsiteY23" fmla="*/ 119062 h 802481"/>
                <a:gd name="connsiteX24" fmla="*/ 502444 w 514350"/>
                <a:gd name="connsiteY24" fmla="*/ 138112 h 802481"/>
                <a:gd name="connsiteX25" fmla="*/ 509588 w 514350"/>
                <a:gd name="connsiteY25" fmla="*/ 152400 h 802481"/>
                <a:gd name="connsiteX26" fmla="*/ 514350 w 514350"/>
                <a:gd name="connsiteY26" fmla="*/ 169069 h 802481"/>
                <a:gd name="connsiteX27" fmla="*/ 509588 w 514350"/>
                <a:gd name="connsiteY27" fmla="*/ 188119 h 802481"/>
                <a:gd name="connsiteX28" fmla="*/ 495300 w 514350"/>
                <a:gd name="connsiteY28" fmla="*/ 204787 h 802481"/>
                <a:gd name="connsiteX29" fmla="*/ 473869 w 514350"/>
                <a:gd name="connsiteY29" fmla="*/ 223837 h 802481"/>
                <a:gd name="connsiteX30" fmla="*/ 457200 w 514350"/>
                <a:gd name="connsiteY30" fmla="*/ 240506 h 802481"/>
                <a:gd name="connsiteX31" fmla="*/ 442913 w 514350"/>
                <a:gd name="connsiteY31" fmla="*/ 266700 h 802481"/>
                <a:gd name="connsiteX32" fmla="*/ 433388 w 514350"/>
                <a:gd name="connsiteY32" fmla="*/ 304800 h 802481"/>
                <a:gd name="connsiteX33" fmla="*/ 428625 w 514350"/>
                <a:gd name="connsiteY33" fmla="*/ 352425 h 802481"/>
                <a:gd name="connsiteX34" fmla="*/ 428625 w 514350"/>
                <a:gd name="connsiteY34" fmla="*/ 435769 h 802481"/>
                <a:gd name="connsiteX35" fmla="*/ 433388 w 514350"/>
                <a:gd name="connsiteY35" fmla="*/ 495300 h 802481"/>
                <a:gd name="connsiteX36" fmla="*/ 435769 w 514350"/>
                <a:gd name="connsiteY36" fmla="*/ 778669 h 802481"/>
                <a:gd name="connsiteX37" fmla="*/ 188119 w 514350"/>
                <a:gd name="connsiteY37" fmla="*/ 802481 h 802481"/>
                <a:gd name="connsiteX38" fmla="*/ 188119 w 514350"/>
                <a:gd name="connsiteY38" fmla="*/ 58816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4350" h="802481">
                  <a:moveTo>
                    <a:pt x="188119" y="588169"/>
                  </a:moveTo>
                  <a:cubicBezTo>
                    <a:pt x="187325" y="557213"/>
                    <a:pt x="186532" y="526256"/>
                    <a:pt x="185738" y="495300"/>
                  </a:cubicBezTo>
                  <a:lnTo>
                    <a:pt x="185738" y="414337"/>
                  </a:lnTo>
                  <a:lnTo>
                    <a:pt x="180975" y="326231"/>
                  </a:lnTo>
                  <a:lnTo>
                    <a:pt x="171450" y="247650"/>
                  </a:lnTo>
                  <a:lnTo>
                    <a:pt x="161925" y="204787"/>
                  </a:lnTo>
                  <a:lnTo>
                    <a:pt x="150019" y="169069"/>
                  </a:lnTo>
                  <a:lnTo>
                    <a:pt x="140494" y="152400"/>
                  </a:lnTo>
                  <a:lnTo>
                    <a:pt x="114300" y="133350"/>
                  </a:lnTo>
                  <a:lnTo>
                    <a:pt x="57150" y="95250"/>
                  </a:lnTo>
                  <a:lnTo>
                    <a:pt x="26194" y="73819"/>
                  </a:lnTo>
                  <a:lnTo>
                    <a:pt x="7144" y="57150"/>
                  </a:lnTo>
                  <a:lnTo>
                    <a:pt x="0" y="42862"/>
                  </a:lnTo>
                  <a:lnTo>
                    <a:pt x="0" y="33337"/>
                  </a:lnTo>
                  <a:lnTo>
                    <a:pt x="4763" y="21431"/>
                  </a:lnTo>
                  <a:lnTo>
                    <a:pt x="33338" y="11906"/>
                  </a:lnTo>
                  <a:lnTo>
                    <a:pt x="90488" y="2381"/>
                  </a:lnTo>
                  <a:lnTo>
                    <a:pt x="154782" y="0"/>
                  </a:lnTo>
                  <a:lnTo>
                    <a:pt x="183357" y="0"/>
                  </a:lnTo>
                  <a:lnTo>
                    <a:pt x="245269" y="16669"/>
                  </a:lnTo>
                  <a:lnTo>
                    <a:pt x="330994" y="47625"/>
                  </a:lnTo>
                  <a:lnTo>
                    <a:pt x="407194" y="78581"/>
                  </a:lnTo>
                  <a:lnTo>
                    <a:pt x="469107" y="107156"/>
                  </a:lnTo>
                  <a:lnTo>
                    <a:pt x="485775" y="119062"/>
                  </a:lnTo>
                  <a:lnTo>
                    <a:pt x="502444" y="138112"/>
                  </a:lnTo>
                  <a:lnTo>
                    <a:pt x="509588" y="152400"/>
                  </a:lnTo>
                  <a:lnTo>
                    <a:pt x="514350" y="169069"/>
                  </a:lnTo>
                  <a:lnTo>
                    <a:pt x="509588" y="188119"/>
                  </a:lnTo>
                  <a:lnTo>
                    <a:pt x="495300" y="204787"/>
                  </a:lnTo>
                  <a:lnTo>
                    <a:pt x="473869" y="223837"/>
                  </a:lnTo>
                  <a:lnTo>
                    <a:pt x="457200" y="240506"/>
                  </a:lnTo>
                  <a:lnTo>
                    <a:pt x="442913" y="266700"/>
                  </a:lnTo>
                  <a:lnTo>
                    <a:pt x="433388" y="304800"/>
                  </a:lnTo>
                  <a:lnTo>
                    <a:pt x="428625" y="352425"/>
                  </a:lnTo>
                  <a:lnTo>
                    <a:pt x="428625" y="435769"/>
                  </a:lnTo>
                  <a:lnTo>
                    <a:pt x="433388" y="495300"/>
                  </a:lnTo>
                  <a:cubicBezTo>
                    <a:pt x="434182" y="589756"/>
                    <a:pt x="434975" y="684213"/>
                    <a:pt x="435769" y="778669"/>
                  </a:cubicBezTo>
                  <a:lnTo>
                    <a:pt x="188119" y="802481"/>
                  </a:lnTo>
                  <a:cubicBezTo>
                    <a:pt x="188913" y="742156"/>
                    <a:pt x="189706" y="681831"/>
                    <a:pt x="188119" y="5881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05A4FE18-B1AF-43D0-BC3F-5C632147CE78}"/>
                </a:ext>
              </a:extLst>
            </p:cNvPr>
            <p:cNvSpPr/>
            <p:nvPr/>
          </p:nvSpPr>
          <p:spPr>
            <a:xfrm>
              <a:off x="4348163" y="2043113"/>
              <a:ext cx="377825" cy="1119187"/>
            </a:xfrm>
            <a:custGeom>
              <a:avLst/>
              <a:gdLst>
                <a:gd name="connsiteX0" fmla="*/ 347662 w 378618"/>
                <a:gd name="connsiteY0" fmla="*/ 561975 h 1119187"/>
                <a:gd name="connsiteX1" fmla="*/ 307181 w 378618"/>
                <a:gd name="connsiteY1" fmla="*/ 750093 h 1119187"/>
                <a:gd name="connsiteX2" fmla="*/ 242887 w 378618"/>
                <a:gd name="connsiteY2" fmla="*/ 985837 h 1119187"/>
                <a:gd name="connsiteX3" fmla="*/ 219075 w 378618"/>
                <a:gd name="connsiteY3" fmla="*/ 1069181 h 1119187"/>
                <a:gd name="connsiteX4" fmla="*/ 207168 w 378618"/>
                <a:gd name="connsiteY4" fmla="*/ 1088231 h 1119187"/>
                <a:gd name="connsiteX5" fmla="*/ 188118 w 378618"/>
                <a:gd name="connsiteY5" fmla="*/ 1104900 h 1119187"/>
                <a:gd name="connsiteX6" fmla="*/ 173831 w 378618"/>
                <a:gd name="connsiteY6" fmla="*/ 1112043 h 1119187"/>
                <a:gd name="connsiteX7" fmla="*/ 154781 w 378618"/>
                <a:gd name="connsiteY7" fmla="*/ 1119187 h 1119187"/>
                <a:gd name="connsiteX8" fmla="*/ 142875 w 378618"/>
                <a:gd name="connsiteY8" fmla="*/ 1119187 h 1119187"/>
                <a:gd name="connsiteX9" fmla="*/ 130968 w 378618"/>
                <a:gd name="connsiteY9" fmla="*/ 1116806 h 1119187"/>
                <a:gd name="connsiteX10" fmla="*/ 114300 w 378618"/>
                <a:gd name="connsiteY10" fmla="*/ 1109662 h 1119187"/>
                <a:gd name="connsiteX11" fmla="*/ 90487 w 378618"/>
                <a:gd name="connsiteY11" fmla="*/ 1097756 h 1119187"/>
                <a:gd name="connsiteX12" fmla="*/ 61912 w 378618"/>
                <a:gd name="connsiteY12" fmla="*/ 1073943 h 1119187"/>
                <a:gd name="connsiteX13" fmla="*/ 40481 w 378618"/>
                <a:gd name="connsiteY13" fmla="*/ 1052512 h 1119187"/>
                <a:gd name="connsiteX14" fmla="*/ 28575 w 378618"/>
                <a:gd name="connsiteY14" fmla="*/ 1033462 h 1119187"/>
                <a:gd name="connsiteX15" fmla="*/ 16668 w 378618"/>
                <a:gd name="connsiteY15" fmla="*/ 1007268 h 1119187"/>
                <a:gd name="connsiteX16" fmla="*/ 9525 w 378618"/>
                <a:gd name="connsiteY16" fmla="*/ 983456 h 1119187"/>
                <a:gd name="connsiteX17" fmla="*/ 2381 w 378618"/>
                <a:gd name="connsiteY17" fmla="*/ 957262 h 1119187"/>
                <a:gd name="connsiteX18" fmla="*/ 0 w 378618"/>
                <a:gd name="connsiteY18" fmla="*/ 923925 h 1119187"/>
                <a:gd name="connsiteX19" fmla="*/ 0 w 378618"/>
                <a:gd name="connsiteY19" fmla="*/ 888206 h 1119187"/>
                <a:gd name="connsiteX20" fmla="*/ 4762 w 378618"/>
                <a:gd name="connsiteY20" fmla="*/ 838200 h 1119187"/>
                <a:gd name="connsiteX21" fmla="*/ 28575 w 378618"/>
                <a:gd name="connsiteY21" fmla="*/ 762000 h 1119187"/>
                <a:gd name="connsiteX22" fmla="*/ 59531 w 378618"/>
                <a:gd name="connsiteY22" fmla="*/ 695325 h 1119187"/>
                <a:gd name="connsiteX23" fmla="*/ 95250 w 378618"/>
                <a:gd name="connsiteY23" fmla="*/ 621506 h 1119187"/>
                <a:gd name="connsiteX24" fmla="*/ 133350 w 378618"/>
                <a:gd name="connsiteY24" fmla="*/ 538162 h 1119187"/>
                <a:gd name="connsiteX25" fmla="*/ 159543 w 378618"/>
                <a:gd name="connsiteY25" fmla="*/ 466725 h 1119187"/>
                <a:gd name="connsiteX26" fmla="*/ 183356 w 378618"/>
                <a:gd name="connsiteY26" fmla="*/ 397668 h 1119187"/>
                <a:gd name="connsiteX27" fmla="*/ 202406 w 378618"/>
                <a:gd name="connsiteY27" fmla="*/ 333375 h 1119187"/>
                <a:gd name="connsiteX28" fmla="*/ 216693 w 378618"/>
                <a:gd name="connsiteY28" fmla="*/ 273843 h 1119187"/>
                <a:gd name="connsiteX29" fmla="*/ 219075 w 378618"/>
                <a:gd name="connsiteY29" fmla="*/ 242887 h 1119187"/>
                <a:gd name="connsiteX30" fmla="*/ 219075 w 378618"/>
                <a:gd name="connsiteY30" fmla="*/ 209550 h 1119187"/>
                <a:gd name="connsiteX31" fmla="*/ 216693 w 378618"/>
                <a:gd name="connsiteY31" fmla="*/ 178593 h 1119187"/>
                <a:gd name="connsiteX32" fmla="*/ 211931 w 378618"/>
                <a:gd name="connsiteY32" fmla="*/ 159543 h 1119187"/>
                <a:gd name="connsiteX33" fmla="*/ 192881 w 378618"/>
                <a:gd name="connsiteY33" fmla="*/ 123825 h 1119187"/>
                <a:gd name="connsiteX34" fmla="*/ 171450 w 378618"/>
                <a:gd name="connsiteY34" fmla="*/ 95250 h 1119187"/>
                <a:gd name="connsiteX35" fmla="*/ 157162 w 378618"/>
                <a:gd name="connsiteY35" fmla="*/ 78581 h 1119187"/>
                <a:gd name="connsiteX36" fmla="*/ 150018 w 378618"/>
                <a:gd name="connsiteY36" fmla="*/ 64293 h 1119187"/>
                <a:gd name="connsiteX37" fmla="*/ 142875 w 378618"/>
                <a:gd name="connsiteY37" fmla="*/ 47625 h 1119187"/>
                <a:gd name="connsiteX38" fmla="*/ 138112 w 378618"/>
                <a:gd name="connsiteY38" fmla="*/ 23812 h 1119187"/>
                <a:gd name="connsiteX39" fmla="*/ 140493 w 378618"/>
                <a:gd name="connsiteY39" fmla="*/ 7143 h 1119187"/>
                <a:gd name="connsiteX40" fmla="*/ 152400 w 378618"/>
                <a:gd name="connsiteY40" fmla="*/ 0 h 1119187"/>
                <a:gd name="connsiteX41" fmla="*/ 166687 w 378618"/>
                <a:gd name="connsiteY41" fmla="*/ 0 h 1119187"/>
                <a:gd name="connsiteX42" fmla="*/ 200025 w 378618"/>
                <a:gd name="connsiteY42" fmla="*/ 11906 h 1119187"/>
                <a:gd name="connsiteX43" fmla="*/ 238125 w 378618"/>
                <a:gd name="connsiteY43" fmla="*/ 33337 h 1119187"/>
                <a:gd name="connsiteX44" fmla="*/ 261937 w 378618"/>
                <a:gd name="connsiteY44" fmla="*/ 50006 h 1119187"/>
                <a:gd name="connsiteX45" fmla="*/ 285750 w 378618"/>
                <a:gd name="connsiteY45" fmla="*/ 71437 h 1119187"/>
                <a:gd name="connsiteX46" fmla="*/ 307181 w 378618"/>
                <a:gd name="connsiteY46" fmla="*/ 95250 h 1119187"/>
                <a:gd name="connsiteX47" fmla="*/ 333375 w 378618"/>
                <a:gd name="connsiteY47" fmla="*/ 128587 h 1119187"/>
                <a:gd name="connsiteX48" fmla="*/ 366712 w 378618"/>
                <a:gd name="connsiteY48" fmla="*/ 183356 h 1119187"/>
                <a:gd name="connsiteX49" fmla="*/ 378618 w 378618"/>
                <a:gd name="connsiteY49" fmla="*/ 226218 h 1119187"/>
                <a:gd name="connsiteX50" fmla="*/ 376237 w 378618"/>
                <a:gd name="connsiteY50" fmla="*/ 340518 h 1119187"/>
                <a:gd name="connsiteX51" fmla="*/ 361950 w 378618"/>
                <a:gd name="connsiteY51" fmla="*/ 485775 h 1119187"/>
                <a:gd name="connsiteX52" fmla="*/ 347662 w 378618"/>
                <a:gd name="connsiteY52" fmla="*/ 561975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8618" h="1119187">
                  <a:moveTo>
                    <a:pt x="347662" y="561975"/>
                  </a:moveTo>
                  <a:lnTo>
                    <a:pt x="307181" y="750093"/>
                  </a:lnTo>
                  <a:lnTo>
                    <a:pt x="242887" y="985837"/>
                  </a:lnTo>
                  <a:lnTo>
                    <a:pt x="219075" y="1069181"/>
                  </a:lnTo>
                  <a:lnTo>
                    <a:pt x="207168" y="1088231"/>
                  </a:lnTo>
                  <a:lnTo>
                    <a:pt x="188118" y="1104900"/>
                  </a:lnTo>
                  <a:lnTo>
                    <a:pt x="173831" y="1112043"/>
                  </a:lnTo>
                  <a:lnTo>
                    <a:pt x="154781" y="1119187"/>
                  </a:lnTo>
                  <a:lnTo>
                    <a:pt x="142875" y="1119187"/>
                  </a:lnTo>
                  <a:lnTo>
                    <a:pt x="130968" y="1116806"/>
                  </a:lnTo>
                  <a:lnTo>
                    <a:pt x="114300" y="1109662"/>
                  </a:lnTo>
                  <a:lnTo>
                    <a:pt x="90487" y="1097756"/>
                  </a:lnTo>
                  <a:lnTo>
                    <a:pt x="61912" y="1073943"/>
                  </a:lnTo>
                  <a:lnTo>
                    <a:pt x="40481" y="1052512"/>
                  </a:lnTo>
                  <a:lnTo>
                    <a:pt x="28575" y="1033462"/>
                  </a:lnTo>
                  <a:lnTo>
                    <a:pt x="16668" y="1007268"/>
                  </a:lnTo>
                  <a:lnTo>
                    <a:pt x="9525" y="983456"/>
                  </a:lnTo>
                  <a:lnTo>
                    <a:pt x="2381" y="957262"/>
                  </a:lnTo>
                  <a:lnTo>
                    <a:pt x="0" y="923925"/>
                  </a:lnTo>
                  <a:lnTo>
                    <a:pt x="0" y="888206"/>
                  </a:lnTo>
                  <a:lnTo>
                    <a:pt x="4762" y="838200"/>
                  </a:lnTo>
                  <a:lnTo>
                    <a:pt x="28575" y="762000"/>
                  </a:lnTo>
                  <a:lnTo>
                    <a:pt x="59531" y="695325"/>
                  </a:lnTo>
                  <a:lnTo>
                    <a:pt x="95250" y="621506"/>
                  </a:lnTo>
                  <a:lnTo>
                    <a:pt x="133350" y="538162"/>
                  </a:lnTo>
                  <a:lnTo>
                    <a:pt x="159543" y="466725"/>
                  </a:lnTo>
                  <a:lnTo>
                    <a:pt x="183356" y="397668"/>
                  </a:lnTo>
                  <a:lnTo>
                    <a:pt x="202406" y="333375"/>
                  </a:lnTo>
                  <a:lnTo>
                    <a:pt x="216693" y="273843"/>
                  </a:lnTo>
                  <a:lnTo>
                    <a:pt x="219075" y="242887"/>
                  </a:lnTo>
                  <a:lnTo>
                    <a:pt x="219075" y="209550"/>
                  </a:lnTo>
                  <a:lnTo>
                    <a:pt x="216693" y="178593"/>
                  </a:lnTo>
                  <a:lnTo>
                    <a:pt x="211931" y="159543"/>
                  </a:lnTo>
                  <a:lnTo>
                    <a:pt x="192881" y="123825"/>
                  </a:lnTo>
                  <a:lnTo>
                    <a:pt x="171450" y="95250"/>
                  </a:lnTo>
                  <a:lnTo>
                    <a:pt x="157162" y="78581"/>
                  </a:lnTo>
                  <a:lnTo>
                    <a:pt x="150018" y="64293"/>
                  </a:lnTo>
                  <a:lnTo>
                    <a:pt x="142875" y="47625"/>
                  </a:lnTo>
                  <a:lnTo>
                    <a:pt x="138112" y="23812"/>
                  </a:lnTo>
                  <a:lnTo>
                    <a:pt x="140493" y="7143"/>
                  </a:lnTo>
                  <a:lnTo>
                    <a:pt x="152400" y="0"/>
                  </a:lnTo>
                  <a:lnTo>
                    <a:pt x="166687" y="0"/>
                  </a:lnTo>
                  <a:lnTo>
                    <a:pt x="200025" y="11906"/>
                  </a:lnTo>
                  <a:lnTo>
                    <a:pt x="238125" y="33337"/>
                  </a:lnTo>
                  <a:lnTo>
                    <a:pt x="261937" y="50006"/>
                  </a:lnTo>
                  <a:lnTo>
                    <a:pt x="285750" y="71437"/>
                  </a:lnTo>
                  <a:lnTo>
                    <a:pt x="307181" y="95250"/>
                  </a:lnTo>
                  <a:lnTo>
                    <a:pt x="333375" y="128587"/>
                  </a:lnTo>
                  <a:lnTo>
                    <a:pt x="366712" y="183356"/>
                  </a:lnTo>
                  <a:lnTo>
                    <a:pt x="378618" y="226218"/>
                  </a:lnTo>
                  <a:cubicBezTo>
                    <a:pt x="377824" y="264318"/>
                    <a:pt x="377031" y="302418"/>
                    <a:pt x="376237" y="340518"/>
                  </a:cubicBezTo>
                  <a:lnTo>
                    <a:pt x="361950" y="485775"/>
                  </a:lnTo>
                  <a:lnTo>
                    <a:pt x="347662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32FC64CA-4548-4CD3-8D32-3A1692E57AAE}"/>
                </a:ext>
              </a:extLst>
            </p:cNvPr>
            <p:cNvSpPr/>
            <p:nvPr/>
          </p:nvSpPr>
          <p:spPr>
            <a:xfrm>
              <a:off x="4256088" y="2808288"/>
              <a:ext cx="1039812" cy="1717675"/>
            </a:xfrm>
            <a:custGeom>
              <a:avLst/>
              <a:gdLst>
                <a:gd name="connsiteX0" fmla="*/ 933450 w 1040606"/>
                <a:gd name="connsiteY0" fmla="*/ 471487 h 1719262"/>
                <a:gd name="connsiteX1" fmla="*/ 778669 w 1040606"/>
                <a:gd name="connsiteY1" fmla="*/ 752475 h 1719262"/>
                <a:gd name="connsiteX2" fmla="*/ 633412 w 1040606"/>
                <a:gd name="connsiteY2" fmla="*/ 985837 h 1719262"/>
                <a:gd name="connsiteX3" fmla="*/ 509587 w 1040606"/>
                <a:gd name="connsiteY3" fmla="*/ 1181100 h 1719262"/>
                <a:gd name="connsiteX4" fmla="*/ 390525 w 1040606"/>
                <a:gd name="connsiteY4" fmla="*/ 1323975 h 1719262"/>
                <a:gd name="connsiteX5" fmla="*/ 176212 w 1040606"/>
                <a:gd name="connsiteY5" fmla="*/ 1569244 h 1719262"/>
                <a:gd name="connsiteX6" fmla="*/ 52387 w 1040606"/>
                <a:gd name="connsiteY6" fmla="*/ 1707356 h 1719262"/>
                <a:gd name="connsiteX7" fmla="*/ 35719 w 1040606"/>
                <a:gd name="connsiteY7" fmla="*/ 1716881 h 1719262"/>
                <a:gd name="connsiteX8" fmla="*/ 19050 w 1040606"/>
                <a:gd name="connsiteY8" fmla="*/ 1719262 h 1719262"/>
                <a:gd name="connsiteX9" fmla="*/ 7144 w 1040606"/>
                <a:gd name="connsiteY9" fmla="*/ 1714500 h 1719262"/>
                <a:gd name="connsiteX10" fmla="*/ 2381 w 1040606"/>
                <a:gd name="connsiteY10" fmla="*/ 1704975 h 1719262"/>
                <a:gd name="connsiteX11" fmla="*/ 0 w 1040606"/>
                <a:gd name="connsiteY11" fmla="*/ 1685925 h 1719262"/>
                <a:gd name="connsiteX12" fmla="*/ 4762 w 1040606"/>
                <a:gd name="connsiteY12" fmla="*/ 1662112 h 1719262"/>
                <a:gd name="connsiteX13" fmla="*/ 59531 w 1040606"/>
                <a:gd name="connsiteY13" fmla="*/ 1574006 h 1719262"/>
                <a:gd name="connsiteX14" fmla="*/ 204787 w 1040606"/>
                <a:gd name="connsiteY14" fmla="*/ 1338262 h 1719262"/>
                <a:gd name="connsiteX15" fmla="*/ 342900 w 1040606"/>
                <a:gd name="connsiteY15" fmla="*/ 1116806 h 1719262"/>
                <a:gd name="connsiteX16" fmla="*/ 454819 w 1040606"/>
                <a:gd name="connsiteY16" fmla="*/ 931069 h 1719262"/>
                <a:gd name="connsiteX17" fmla="*/ 554831 w 1040606"/>
                <a:gd name="connsiteY17" fmla="*/ 759619 h 1719262"/>
                <a:gd name="connsiteX18" fmla="*/ 588169 w 1040606"/>
                <a:gd name="connsiteY18" fmla="*/ 683419 h 1719262"/>
                <a:gd name="connsiteX19" fmla="*/ 631031 w 1040606"/>
                <a:gd name="connsiteY19" fmla="*/ 578644 h 1719262"/>
                <a:gd name="connsiteX20" fmla="*/ 664369 w 1040606"/>
                <a:gd name="connsiteY20" fmla="*/ 495300 h 1719262"/>
                <a:gd name="connsiteX21" fmla="*/ 692944 w 1040606"/>
                <a:gd name="connsiteY21" fmla="*/ 411956 h 1719262"/>
                <a:gd name="connsiteX22" fmla="*/ 711994 w 1040606"/>
                <a:gd name="connsiteY22" fmla="*/ 350044 h 1719262"/>
                <a:gd name="connsiteX23" fmla="*/ 723900 w 1040606"/>
                <a:gd name="connsiteY23" fmla="*/ 300037 h 1719262"/>
                <a:gd name="connsiteX24" fmla="*/ 733425 w 1040606"/>
                <a:gd name="connsiteY24" fmla="*/ 250031 h 1719262"/>
                <a:gd name="connsiteX25" fmla="*/ 735806 w 1040606"/>
                <a:gd name="connsiteY25" fmla="*/ 221456 h 1719262"/>
                <a:gd name="connsiteX26" fmla="*/ 731044 w 1040606"/>
                <a:gd name="connsiteY26" fmla="*/ 200025 h 1719262"/>
                <a:gd name="connsiteX27" fmla="*/ 723900 w 1040606"/>
                <a:gd name="connsiteY27" fmla="*/ 180975 h 1719262"/>
                <a:gd name="connsiteX28" fmla="*/ 702469 w 1040606"/>
                <a:gd name="connsiteY28" fmla="*/ 145256 h 1719262"/>
                <a:gd name="connsiteX29" fmla="*/ 692944 w 1040606"/>
                <a:gd name="connsiteY29" fmla="*/ 130969 h 1719262"/>
                <a:gd name="connsiteX30" fmla="*/ 671512 w 1040606"/>
                <a:gd name="connsiteY30" fmla="*/ 104775 h 1719262"/>
                <a:gd name="connsiteX31" fmla="*/ 628650 w 1040606"/>
                <a:gd name="connsiteY31" fmla="*/ 69056 h 1719262"/>
                <a:gd name="connsiteX32" fmla="*/ 604837 w 1040606"/>
                <a:gd name="connsiteY32" fmla="*/ 50006 h 1719262"/>
                <a:gd name="connsiteX33" fmla="*/ 592931 w 1040606"/>
                <a:gd name="connsiteY33" fmla="*/ 35719 h 1719262"/>
                <a:gd name="connsiteX34" fmla="*/ 590550 w 1040606"/>
                <a:gd name="connsiteY34" fmla="*/ 21431 h 1719262"/>
                <a:gd name="connsiteX35" fmla="*/ 595312 w 1040606"/>
                <a:gd name="connsiteY35" fmla="*/ 9525 h 1719262"/>
                <a:gd name="connsiteX36" fmla="*/ 611981 w 1040606"/>
                <a:gd name="connsiteY36" fmla="*/ 2381 h 1719262"/>
                <a:gd name="connsiteX37" fmla="*/ 650081 w 1040606"/>
                <a:gd name="connsiteY37" fmla="*/ 0 h 1719262"/>
                <a:gd name="connsiteX38" fmla="*/ 704850 w 1040606"/>
                <a:gd name="connsiteY38" fmla="*/ 4762 h 1719262"/>
                <a:gd name="connsiteX39" fmla="*/ 802481 w 1040606"/>
                <a:gd name="connsiteY39" fmla="*/ 28575 h 1719262"/>
                <a:gd name="connsiteX40" fmla="*/ 873919 w 1040606"/>
                <a:gd name="connsiteY40" fmla="*/ 54769 h 1719262"/>
                <a:gd name="connsiteX41" fmla="*/ 909637 w 1040606"/>
                <a:gd name="connsiteY41" fmla="*/ 73819 h 1719262"/>
                <a:gd name="connsiteX42" fmla="*/ 942975 w 1040606"/>
                <a:gd name="connsiteY42" fmla="*/ 100012 h 1719262"/>
                <a:gd name="connsiteX43" fmla="*/ 976312 w 1040606"/>
                <a:gd name="connsiteY43" fmla="*/ 138112 h 1719262"/>
                <a:gd name="connsiteX44" fmla="*/ 1000125 w 1040606"/>
                <a:gd name="connsiteY44" fmla="*/ 171450 h 1719262"/>
                <a:gd name="connsiteX45" fmla="*/ 1023937 w 1040606"/>
                <a:gd name="connsiteY45" fmla="*/ 221456 h 1719262"/>
                <a:gd name="connsiteX46" fmla="*/ 1040606 w 1040606"/>
                <a:gd name="connsiteY46" fmla="*/ 264319 h 1719262"/>
                <a:gd name="connsiteX47" fmla="*/ 959644 w 1040606"/>
                <a:gd name="connsiteY47" fmla="*/ 419100 h 1719262"/>
                <a:gd name="connsiteX48" fmla="*/ 933450 w 1040606"/>
                <a:gd name="connsiteY48" fmla="*/ 471487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40606" h="1719262">
                  <a:moveTo>
                    <a:pt x="933450" y="471487"/>
                  </a:moveTo>
                  <a:lnTo>
                    <a:pt x="778669" y="752475"/>
                  </a:lnTo>
                  <a:lnTo>
                    <a:pt x="633412" y="985837"/>
                  </a:lnTo>
                  <a:lnTo>
                    <a:pt x="509587" y="1181100"/>
                  </a:lnTo>
                  <a:lnTo>
                    <a:pt x="390525" y="1323975"/>
                  </a:lnTo>
                  <a:lnTo>
                    <a:pt x="176212" y="1569244"/>
                  </a:lnTo>
                  <a:lnTo>
                    <a:pt x="52387" y="1707356"/>
                  </a:lnTo>
                  <a:lnTo>
                    <a:pt x="35719" y="1716881"/>
                  </a:lnTo>
                  <a:lnTo>
                    <a:pt x="19050" y="1719262"/>
                  </a:lnTo>
                  <a:lnTo>
                    <a:pt x="7144" y="1714500"/>
                  </a:lnTo>
                  <a:lnTo>
                    <a:pt x="2381" y="1704975"/>
                  </a:lnTo>
                  <a:lnTo>
                    <a:pt x="0" y="1685925"/>
                  </a:lnTo>
                  <a:lnTo>
                    <a:pt x="4762" y="1662112"/>
                  </a:lnTo>
                  <a:lnTo>
                    <a:pt x="59531" y="1574006"/>
                  </a:lnTo>
                  <a:lnTo>
                    <a:pt x="204787" y="1338262"/>
                  </a:lnTo>
                  <a:lnTo>
                    <a:pt x="342900" y="1116806"/>
                  </a:lnTo>
                  <a:lnTo>
                    <a:pt x="454819" y="931069"/>
                  </a:lnTo>
                  <a:lnTo>
                    <a:pt x="554831" y="759619"/>
                  </a:lnTo>
                  <a:lnTo>
                    <a:pt x="588169" y="683419"/>
                  </a:lnTo>
                  <a:lnTo>
                    <a:pt x="631031" y="578644"/>
                  </a:lnTo>
                  <a:lnTo>
                    <a:pt x="664369" y="495300"/>
                  </a:lnTo>
                  <a:lnTo>
                    <a:pt x="692944" y="411956"/>
                  </a:lnTo>
                  <a:lnTo>
                    <a:pt x="711994" y="350044"/>
                  </a:lnTo>
                  <a:lnTo>
                    <a:pt x="723900" y="300037"/>
                  </a:lnTo>
                  <a:lnTo>
                    <a:pt x="733425" y="250031"/>
                  </a:lnTo>
                  <a:lnTo>
                    <a:pt x="735806" y="221456"/>
                  </a:lnTo>
                  <a:lnTo>
                    <a:pt x="731044" y="200025"/>
                  </a:lnTo>
                  <a:lnTo>
                    <a:pt x="723900" y="180975"/>
                  </a:lnTo>
                  <a:lnTo>
                    <a:pt x="702469" y="145256"/>
                  </a:lnTo>
                  <a:lnTo>
                    <a:pt x="692944" y="130969"/>
                  </a:lnTo>
                  <a:lnTo>
                    <a:pt x="671512" y="104775"/>
                  </a:lnTo>
                  <a:lnTo>
                    <a:pt x="628650" y="69056"/>
                  </a:lnTo>
                  <a:lnTo>
                    <a:pt x="604837" y="50006"/>
                  </a:lnTo>
                  <a:lnTo>
                    <a:pt x="592931" y="35719"/>
                  </a:lnTo>
                  <a:lnTo>
                    <a:pt x="590550" y="21431"/>
                  </a:lnTo>
                  <a:lnTo>
                    <a:pt x="595312" y="9525"/>
                  </a:lnTo>
                  <a:lnTo>
                    <a:pt x="611981" y="2381"/>
                  </a:lnTo>
                  <a:lnTo>
                    <a:pt x="650081" y="0"/>
                  </a:lnTo>
                  <a:lnTo>
                    <a:pt x="704850" y="4762"/>
                  </a:lnTo>
                  <a:lnTo>
                    <a:pt x="802481" y="28575"/>
                  </a:lnTo>
                  <a:lnTo>
                    <a:pt x="873919" y="54769"/>
                  </a:lnTo>
                  <a:lnTo>
                    <a:pt x="909637" y="73819"/>
                  </a:lnTo>
                  <a:lnTo>
                    <a:pt x="942975" y="100012"/>
                  </a:lnTo>
                  <a:lnTo>
                    <a:pt x="976312" y="138112"/>
                  </a:lnTo>
                  <a:lnTo>
                    <a:pt x="1000125" y="171450"/>
                  </a:lnTo>
                  <a:lnTo>
                    <a:pt x="1023937" y="221456"/>
                  </a:lnTo>
                  <a:lnTo>
                    <a:pt x="1040606" y="264319"/>
                  </a:lnTo>
                  <a:lnTo>
                    <a:pt x="959644" y="419100"/>
                  </a:lnTo>
                  <a:lnTo>
                    <a:pt x="933450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BEB62804-DE06-4896-A193-5C11BD894B3D}"/>
                </a:ext>
              </a:extLst>
            </p:cNvPr>
            <p:cNvSpPr/>
            <p:nvPr/>
          </p:nvSpPr>
          <p:spPr>
            <a:xfrm>
              <a:off x="5180013" y="2871788"/>
              <a:ext cx="1930400" cy="400050"/>
            </a:xfrm>
            <a:custGeom>
              <a:avLst/>
              <a:gdLst>
                <a:gd name="connsiteX0" fmla="*/ 1364456 w 1931194"/>
                <a:gd name="connsiteY0" fmla="*/ 280987 h 400050"/>
                <a:gd name="connsiteX1" fmla="*/ 1147762 w 1931194"/>
                <a:gd name="connsiteY1" fmla="*/ 297656 h 400050"/>
                <a:gd name="connsiteX2" fmla="*/ 919162 w 1931194"/>
                <a:gd name="connsiteY2" fmla="*/ 314325 h 400050"/>
                <a:gd name="connsiteX3" fmla="*/ 688181 w 1931194"/>
                <a:gd name="connsiteY3" fmla="*/ 357187 h 400050"/>
                <a:gd name="connsiteX4" fmla="*/ 561975 w 1931194"/>
                <a:gd name="connsiteY4" fmla="*/ 366712 h 400050"/>
                <a:gd name="connsiteX5" fmla="*/ 390525 w 1931194"/>
                <a:gd name="connsiteY5" fmla="*/ 383381 h 400050"/>
                <a:gd name="connsiteX6" fmla="*/ 292894 w 1931194"/>
                <a:gd name="connsiteY6" fmla="*/ 397668 h 400050"/>
                <a:gd name="connsiteX7" fmla="*/ 280987 w 1931194"/>
                <a:gd name="connsiteY7" fmla="*/ 400050 h 400050"/>
                <a:gd name="connsiteX8" fmla="*/ 240506 w 1931194"/>
                <a:gd name="connsiteY8" fmla="*/ 390525 h 400050"/>
                <a:gd name="connsiteX9" fmla="*/ 169069 w 1931194"/>
                <a:gd name="connsiteY9" fmla="*/ 366712 h 400050"/>
                <a:gd name="connsiteX10" fmla="*/ 114300 w 1931194"/>
                <a:gd name="connsiteY10" fmla="*/ 342900 h 400050"/>
                <a:gd name="connsiteX11" fmla="*/ 0 w 1931194"/>
                <a:gd name="connsiteY11" fmla="*/ 288131 h 400050"/>
                <a:gd name="connsiteX12" fmla="*/ 90487 w 1931194"/>
                <a:gd name="connsiteY12" fmla="*/ 142875 h 400050"/>
                <a:gd name="connsiteX13" fmla="*/ 121444 w 1931194"/>
                <a:gd name="connsiteY13" fmla="*/ 211931 h 400050"/>
                <a:gd name="connsiteX14" fmla="*/ 128587 w 1931194"/>
                <a:gd name="connsiteY14" fmla="*/ 219075 h 400050"/>
                <a:gd name="connsiteX15" fmla="*/ 133350 w 1931194"/>
                <a:gd name="connsiteY15" fmla="*/ 223837 h 400050"/>
                <a:gd name="connsiteX16" fmla="*/ 157162 w 1931194"/>
                <a:gd name="connsiteY16" fmla="*/ 233362 h 400050"/>
                <a:gd name="connsiteX17" fmla="*/ 221456 w 1931194"/>
                <a:gd name="connsiteY17" fmla="*/ 247650 h 400050"/>
                <a:gd name="connsiteX18" fmla="*/ 271462 w 1931194"/>
                <a:gd name="connsiteY18" fmla="*/ 252412 h 400050"/>
                <a:gd name="connsiteX19" fmla="*/ 338137 w 1931194"/>
                <a:gd name="connsiteY19" fmla="*/ 247650 h 400050"/>
                <a:gd name="connsiteX20" fmla="*/ 450056 w 1931194"/>
                <a:gd name="connsiteY20" fmla="*/ 230981 h 400050"/>
                <a:gd name="connsiteX21" fmla="*/ 752475 w 1931194"/>
                <a:gd name="connsiteY21" fmla="*/ 183356 h 400050"/>
                <a:gd name="connsiteX22" fmla="*/ 1073944 w 1931194"/>
                <a:gd name="connsiteY22" fmla="*/ 135731 h 400050"/>
                <a:gd name="connsiteX23" fmla="*/ 1273969 w 1931194"/>
                <a:gd name="connsiteY23" fmla="*/ 104775 h 400050"/>
                <a:gd name="connsiteX24" fmla="*/ 1331119 w 1931194"/>
                <a:gd name="connsiteY24" fmla="*/ 92868 h 400050"/>
                <a:gd name="connsiteX25" fmla="*/ 1378744 w 1931194"/>
                <a:gd name="connsiteY25" fmla="*/ 76200 h 400050"/>
                <a:gd name="connsiteX26" fmla="*/ 1431131 w 1931194"/>
                <a:gd name="connsiteY26" fmla="*/ 50006 h 400050"/>
                <a:gd name="connsiteX27" fmla="*/ 1478756 w 1931194"/>
                <a:gd name="connsiteY27" fmla="*/ 21431 h 400050"/>
                <a:gd name="connsiteX28" fmla="*/ 1509712 w 1931194"/>
                <a:gd name="connsiteY28" fmla="*/ 0 h 400050"/>
                <a:gd name="connsiteX29" fmla="*/ 1547812 w 1931194"/>
                <a:gd name="connsiteY29" fmla="*/ 4762 h 400050"/>
                <a:gd name="connsiteX30" fmla="*/ 1638300 w 1931194"/>
                <a:gd name="connsiteY30" fmla="*/ 26193 h 400050"/>
                <a:gd name="connsiteX31" fmla="*/ 1731169 w 1931194"/>
                <a:gd name="connsiteY31" fmla="*/ 47625 h 400050"/>
                <a:gd name="connsiteX32" fmla="*/ 1781175 w 1931194"/>
                <a:gd name="connsiteY32" fmla="*/ 57150 h 400050"/>
                <a:gd name="connsiteX33" fmla="*/ 1838325 w 1931194"/>
                <a:gd name="connsiteY33" fmla="*/ 76200 h 400050"/>
                <a:gd name="connsiteX34" fmla="*/ 1874044 w 1931194"/>
                <a:gd name="connsiteY34" fmla="*/ 95250 h 400050"/>
                <a:gd name="connsiteX35" fmla="*/ 1897856 w 1931194"/>
                <a:gd name="connsiteY35" fmla="*/ 116681 h 400050"/>
                <a:gd name="connsiteX36" fmla="*/ 1921669 w 1931194"/>
                <a:gd name="connsiteY36" fmla="*/ 145256 h 400050"/>
                <a:gd name="connsiteX37" fmla="*/ 1931194 w 1931194"/>
                <a:gd name="connsiteY37" fmla="*/ 164306 h 400050"/>
                <a:gd name="connsiteX38" fmla="*/ 1931194 w 1931194"/>
                <a:gd name="connsiteY38" fmla="*/ 176212 h 400050"/>
                <a:gd name="connsiteX39" fmla="*/ 1924050 w 1931194"/>
                <a:gd name="connsiteY39" fmla="*/ 197643 h 400050"/>
                <a:gd name="connsiteX40" fmla="*/ 1905000 w 1931194"/>
                <a:gd name="connsiteY40" fmla="*/ 214312 h 400050"/>
                <a:gd name="connsiteX41" fmla="*/ 1866900 w 1931194"/>
                <a:gd name="connsiteY41" fmla="*/ 235743 h 400050"/>
                <a:gd name="connsiteX42" fmla="*/ 1843087 w 1931194"/>
                <a:gd name="connsiteY42" fmla="*/ 245268 h 400050"/>
                <a:gd name="connsiteX43" fmla="*/ 1776412 w 1931194"/>
                <a:gd name="connsiteY43" fmla="*/ 247650 h 400050"/>
                <a:gd name="connsiteX44" fmla="*/ 1612106 w 1931194"/>
                <a:gd name="connsiteY44" fmla="*/ 259556 h 400050"/>
                <a:gd name="connsiteX45" fmla="*/ 1364456 w 1931194"/>
                <a:gd name="connsiteY45" fmla="*/ 280987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31194" h="400050">
                  <a:moveTo>
                    <a:pt x="1364456" y="280987"/>
                  </a:moveTo>
                  <a:lnTo>
                    <a:pt x="1147762" y="297656"/>
                  </a:lnTo>
                  <a:lnTo>
                    <a:pt x="919162" y="314325"/>
                  </a:lnTo>
                  <a:lnTo>
                    <a:pt x="688181" y="357187"/>
                  </a:lnTo>
                  <a:lnTo>
                    <a:pt x="561975" y="366712"/>
                  </a:lnTo>
                  <a:lnTo>
                    <a:pt x="390525" y="383381"/>
                  </a:lnTo>
                  <a:lnTo>
                    <a:pt x="292894" y="397668"/>
                  </a:lnTo>
                  <a:lnTo>
                    <a:pt x="280987" y="400050"/>
                  </a:lnTo>
                  <a:lnTo>
                    <a:pt x="240506" y="390525"/>
                  </a:lnTo>
                  <a:lnTo>
                    <a:pt x="169069" y="366712"/>
                  </a:lnTo>
                  <a:lnTo>
                    <a:pt x="114300" y="342900"/>
                  </a:lnTo>
                  <a:lnTo>
                    <a:pt x="0" y="288131"/>
                  </a:lnTo>
                  <a:lnTo>
                    <a:pt x="90487" y="142875"/>
                  </a:lnTo>
                  <a:lnTo>
                    <a:pt x="121444" y="211931"/>
                  </a:lnTo>
                  <a:lnTo>
                    <a:pt x="128587" y="219075"/>
                  </a:lnTo>
                  <a:lnTo>
                    <a:pt x="133350" y="223837"/>
                  </a:lnTo>
                  <a:lnTo>
                    <a:pt x="157162" y="233362"/>
                  </a:lnTo>
                  <a:lnTo>
                    <a:pt x="221456" y="247650"/>
                  </a:lnTo>
                  <a:lnTo>
                    <a:pt x="271462" y="252412"/>
                  </a:lnTo>
                  <a:lnTo>
                    <a:pt x="338137" y="247650"/>
                  </a:lnTo>
                  <a:lnTo>
                    <a:pt x="450056" y="230981"/>
                  </a:lnTo>
                  <a:lnTo>
                    <a:pt x="752475" y="183356"/>
                  </a:lnTo>
                  <a:lnTo>
                    <a:pt x="1073944" y="135731"/>
                  </a:lnTo>
                  <a:lnTo>
                    <a:pt x="1273969" y="104775"/>
                  </a:lnTo>
                  <a:lnTo>
                    <a:pt x="1331119" y="92868"/>
                  </a:lnTo>
                  <a:lnTo>
                    <a:pt x="1378744" y="76200"/>
                  </a:lnTo>
                  <a:lnTo>
                    <a:pt x="1431131" y="50006"/>
                  </a:lnTo>
                  <a:lnTo>
                    <a:pt x="1478756" y="21431"/>
                  </a:lnTo>
                  <a:lnTo>
                    <a:pt x="1509712" y="0"/>
                  </a:lnTo>
                  <a:lnTo>
                    <a:pt x="1547812" y="4762"/>
                  </a:lnTo>
                  <a:lnTo>
                    <a:pt x="1638300" y="26193"/>
                  </a:lnTo>
                  <a:lnTo>
                    <a:pt x="1731169" y="47625"/>
                  </a:lnTo>
                  <a:lnTo>
                    <a:pt x="1781175" y="57150"/>
                  </a:lnTo>
                  <a:lnTo>
                    <a:pt x="1838325" y="76200"/>
                  </a:lnTo>
                  <a:lnTo>
                    <a:pt x="1874044" y="95250"/>
                  </a:lnTo>
                  <a:lnTo>
                    <a:pt x="1897856" y="116681"/>
                  </a:lnTo>
                  <a:lnTo>
                    <a:pt x="1921669" y="145256"/>
                  </a:lnTo>
                  <a:lnTo>
                    <a:pt x="1931194" y="164306"/>
                  </a:lnTo>
                  <a:lnTo>
                    <a:pt x="1931194" y="176212"/>
                  </a:lnTo>
                  <a:lnTo>
                    <a:pt x="1924050" y="197643"/>
                  </a:lnTo>
                  <a:lnTo>
                    <a:pt x="1905000" y="214312"/>
                  </a:lnTo>
                  <a:lnTo>
                    <a:pt x="1866900" y="235743"/>
                  </a:lnTo>
                  <a:lnTo>
                    <a:pt x="1843087" y="245268"/>
                  </a:lnTo>
                  <a:lnTo>
                    <a:pt x="1776412" y="247650"/>
                  </a:lnTo>
                  <a:lnTo>
                    <a:pt x="1612106" y="259556"/>
                  </a:lnTo>
                  <a:lnTo>
                    <a:pt x="13644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91AD8A90-FA7C-4587-835A-F224C2F29A06}"/>
                </a:ext>
              </a:extLst>
            </p:cNvPr>
            <p:cNvSpPr/>
            <p:nvPr/>
          </p:nvSpPr>
          <p:spPr>
            <a:xfrm>
              <a:off x="5343525" y="3883025"/>
              <a:ext cx="317500" cy="1936750"/>
            </a:xfrm>
            <a:custGeom>
              <a:avLst/>
              <a:gdLst>
                <a:gd name="connsiteX0" fmla="*/ 110229 w 318161"/>
                <a:gd name="connsiteY0" fmla="*/ 831729 h 1936524"/>
                <a:gd name="connsiteX1" fmla="*/ 112735 w 318161"/>
                <a:gd name="connsiteY1" fmla="*/ 718994 h 1936524"/>
                <a:gd name="connsiteX2" fmla="*/ 112735 w 318161"/>
                <a:gd name="connsiteY2" fmla="*/ 596239 h 1936524"/>
                <a:gd name="connsiteX3" fmla="*/ 115240 w 318161"/>
                <a:gd name="connsiteY3" fmla="*/ 468474 h 1936524"/>
                <a:gd name="connsiteX4" fmla="*/ 115240 w 318161"/>
                <a:gd name="connsiteY4" fmla="*/ 373276 h 1936524"/>
                <a:gd name="connsiteX5" fmla="*/ 112735 w 318161"/>
                <a:gd name="connsiteY5" fmla="*/ 290604 h 1936524"/>
                <a:gd name="connsiteX6" fmla="*/ 102714 w 318161"/>
                <a:gd name="connsiteY6" fmla="*/ 232985 h 1936524"/>
                <a:gd name="connsiteX7" fmla="*/ 95198 w 318161"/>
                <a:gd name="connsiteY7" fmla="*/ 202922 h 1936524"/>
                <a:gd name="connsiteX8" fmla="*/ 80167 w 318161"/>
                <a:gd name="connsiteY8" fmla="*/ 177870 h 1936524"/>
                <a:gd name="connsiteX9" fmla="*/ 42589 w 318161"/>
                <a:gd name="connsiteY9" fmla="*/ 122756 h 1936524"/>
                <a:gd name="connsiteX10" fmla="*/ 10021 w 318161"/>
                <a:gd name="connsiteY10" fmla="*/ 72651 h 1936524"/>
                <a:gd name="connsiteX11" fmla="*/ 0 w 318161"/>
                <a:gd name="connsiteY11" fmla="*/ 50105 h 1936524"/>
                <a:gd name="connsiteX12" fmla="*/ 0 w 318161"/>
                <a:gd name="connsiteY12" fmla="*/ 25053 h 1936524"/>
                <a:gd name="connsiteX13" fmla="*/ 5011 w 318161"/>
                <a:gd name="connsiteY13" fmla="*/ 5011 h 1936524"/>
                <a:gd name="connsiteX14" fmla="*/ 12526 w 318161"/>
                <a:gd name="connsiteY14" fmla="*/ 0 h 1936524"/>
                <a:gd name="connsiteX15" fmla="*/ 27558 w 318161"/>
                <a:gd name="connsiteY15" fmla="*/ 0 h 1936524"/>
                <a:gd name="connsiteX16" fmla="*/ 50104 w 318161"/>
                <a:gd name="connsiteY16" fmla="*/ 7516 h 1936524"/>
                <a:gd name="connsiteX17" fmla="*/ 75156 w 318161"/>
                <a:gd name="connsiteY17" fmla="*/ 15032 h 1936524"/>
                <a:gd name="connsiteX18" fmla="*/ 110229 w 318161"/>
                <a:gd name="connsiteY18" fmla="*/ 27558 h 1936524"/>
                <a:gd name="connsiteX19" fmla="*/ 150313 w 318161"/>
                <a:gd name="connsiteY19" fmla="*/ 42589 h 1936524"/>
                <a:gd name="connsiteX20" fmla="*/ 192901 w 318161"/>
                <a:gd name="connsiteY20" fmla="*/ 65136 h 1936524"/>
                <a:gd name="connsiteX21" fmla="*/ 248016 w 318161"/>
                <a:gd name="connsiteY21" fmla="*/ 105219 h 1936524"/>
                <a:gd name="connsiteX22" fmla="*/ 313151 w 318161"/>
                <a:gd name="connsiteY22" fmla="*/ 192901 h 1936524"/>
                <a:gd name="connsiteX23" fmla="*/ 310646 w 318161"/>
                <a:gd name="connsiteY23" fmla="*/ 305636 h 1936524"/>
                <a:gd name="connsiteX24" fmla="*/ 305635 w 318161"/>
                <a:gd name="connsiteY24" fmla="*/ 460958 h 1936524"/>
                <a:gd name="connsiteX25" fmla="*/ 305635 w 318161"/>
                <a:gd name="connsiteY25" fmla="*/ 596239 h 1936524"/>
                <a:gd name="connsiteX26" fmla="*/ 310646 w 318161"/>
                <a:gd name="connsiteY26" fmla="*/ 749057 h 1936524"/>
                <a:gd name="connsiteX27" fmla="*/ 318161 w 318161"/>
                <a:gd name="connsiteY27" fmla="*/ 879328 h 1936524"/>
                <a:gd name="connsiteX28" fmla="*/ 313151 w 318161"/>
                <a:gd name="connsiteY28" fmla="*/ 1034650 h 1936524"/>
                <a:gd name="connsiteX29" fmla="*/ 308141 w 318161"/>
                <a:gd name="connsiteY29" fmla="*/ 1225046 h 1936524"/>
                <a:gd name="connsiteX30" fmla="*/ 305635 w 318161"/>
                <a:gd name="connsiteY30" fmla="*/ 1442999 h 1936524"/>
                <a:gd name="connsiteX31" fmla="*/ 318161 w 318161"/>
                <a:gd name="connsiteY31" fmla="*/ 1741118 h 1936524"/>
                <a:gd name="connsiteX32" fmla="*/ 313151 w 318161"/>
                <a:gd name="connsiteY32" fmla="*/ 1871389 h 1936524"/>
                <a:gd name="connsiteX33" fmla="*/ 290604 w 318161"/>
                <a:gd name="connsiteY33" fmla="*/ 1898946 h 1936524"/>
                <a:gd name="connsiteX34" fmla="*/ 268057 w 318161"/>
                <a:gd name="connsiteY34" fmla="*/ 1916483 h 1936524"/>
                <a:gd name="connsiteX35" fmla="*/ 248016 w 318161"/>
                <a:gd name="connsiteY35" fmla="*/ 1929009 h 1936524"/>
                <a:gd name="connsiteX36" fmla="*/ 230479 w 318161"/>
                <a:gd name="connsiteY36" fmla="*/ 1934019 h 1936524"/>
                <a:gd name="connsiteX37" fmla="*/ 212943 w 318161"/>
                <a:gd name="connsiteY37" fmla="*/ 1936524 h 1936524"/>
                <a:gd name="connsiteX38" fmla="*/ 192901 w 318161"/>
                <a:gd name="connsiteY38" fmla="*/ 1931514 h 1936524"/>
                <a:gd name="connsiteX39" fmla="*/ 172859 w 318161"/>
                <a:gd name="connsiteY39" fmla="*/ 1916483 h 1936524"/>
                <a:gd name="connsiteX40" fmla="*/ 157828 w 318161"/>
                <a:gd name="connsiteY40" fmla="*/ 1901451 h 1936524"/>
                <a:gd name="connsiteX41" fmla="*/ 115240 w 318161"/>
                <a:gd name="connsiteY41" fmla="*/ 1833811 h 1936524"/>
                <a:gd name="connsiteX42" fmla="*/ 62630 w 318161"/>
                <a:gd name="connsiteY42" fmla="*/ 1723582 h 1936524"/>
                <a:gd name="connsiteX43" fmla="*/ 52610 w 318161"/>
                <a:gd name="connsiteY43" fmla="*/ 1688509 h 1936524"/>
                <a:gd name="connsiteX44" fmla="*/ 47599 w 318161"/>
                <a:gd name="connsiteY44" fmla="*/ 1655941 h 1936524"/>
                <a:gd name="connsiteX45" fmla="*/ 50104 w 318161"/>
                <a:gd name="connsiteY45" fmla="*/ 1608342 h 1936524"/>
                <a:gd name="connsiteX46" fmla="*/ 62630 w 318161"/>
                <a:gd name="connsiteY46" fmla="*/ 1483082 h 1936524"/>
                <a:gd name="connsiteX47" fmla="*/ 80167 w 318161"/>
                <a:gd name="connsiteY47" fmla="*/ 1355317 h 1936524"/>
                <a:gd name="connsiteX48" fmla="*/ 90188 w 318161"/>
                <a:gd name="connsiteY48" fmla="*/ 1265129 h 1936524"/>
                <a:gd name="connsiteX49" fmla="*/ 97703 w 318161"/>
                <a:gd name="connsiteY49" fmla="*/ 1139869 h 1936524"/>
                <a:gd name="connsiteX50" fmla="*/ 105219 w 318161"/>
                <a:gd name="connsiteY50" fmla="*/ 969515 h 1936524"/>
                <a:gd name="connsiteX51" fmla="*/ 110229 w 318161"/>
                <a:gd name="connsiteY51" fmla="*/ 831729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18161" h="1936524">
                  <a:moveTo>
                    <a:pt x="110229" y="831729"/>
                  </a:moveTo>
                  <a:cubicBezTo>
                    <a:pt x="111064" y="794151"/>
                    <a:pt x="111900" y="756572"/>
                    <a:pt x="112735" y="718994"/>
                  </a:cubicBezTo>
                  <a:lnTo>
                    <a:pt x="112735" y="596239"/>
                  </a:lnTo>
                  <a:lnTo>
                    <a:pt x="115240" y="468474"/>
                  </a:lnTo>
                  <a:lnTo>
                    <a:pt x="115240" y="373276"/>
                  </a:lnTo>
                  <a:lnTo>
                    <a:pt x="112735" y="290604"/>
                  </a:lnTo>
                  <a:lnTo>
                    <a:pt x="102714" y="232985"/>
                  </a:lnTo>
                  <a:lnTo>
                    <a:pt x="95198" y="202922"/>
                  </a:lnTo>
                  <a:lnTo>
                    <a:pt x="80167" y="177870"/>
                  </a:lnTo>
                  <a:lnTo>
                    <a:pt x="42589" y="122756"/>
                  </a:lnTo>
                  <a:lnTo>
                    <a:pt x="10021" y="72651"/>
                  </a:lnTo>
                  <a:lnTo>
                    <a:pt x="0" y="50105"/>
                  </a:lnTo>
                  <a:lnTo>
                    <a:pt x="0" y="25053"/>
                  </a:lnTo>
                  <a:lnTo>
                    <a:pt x="5011" y="5011"/>
                  </a:lnTo>
                  <a:lnTo>
                    <a:pt x="12526" y="0"/>
                  </a:lnTo>
                  <a:lnTo>
                    <a:pt x="27558" y="0"/>
                  </a:lnTo>
                  <a:lnTo>
                    <a:pt x="50104" y="7516"/>
                  </a:lnTo>
                  <a:lnTo>
                    <a:pt x="75156" y="15032"/>
                  </a:lnTo>
                  <a:lnTo>
                    <a:pt x="110229" y="27558"/>
                  </a:lnTo>
                  <a:lnTo>
                    <a:pt x="150313" y="42589"/>
                  </a:lnTo>
                  <a:lnTo>
                    <a:pt x="192901" y="65136"/>
                  </a:lnTo>
                  <a:lnTo>
                    <a:pt x="248016" y="105219"/>
                  </a:lnTo>
                  <a:lnTo>
                    <a:pt x="313151" y="192901"/>
                  </a:lnTo>
                  <a:lnTo>
                    <a:pt x="310646" y="305636"/>
                  </a:lnTo>
                  <a:lnTo>
                    <a:pt x="305635" y="460958"/>
                  </a:lnTo>
                  <a:lnTo>
                    <a:pt x="305635" y="596239"/>
                  </a:lnTo>
                  <a:lnTo>
                    <a:pt x="310646" y="749057"/>
                  </a:lnTo>
                  <a:lnTo>
                    <a:pt x="318161" y="879328"/>
                  </a:lnTo>
                  <a:lnTo>
                    <a:pt x="313151" y="1034650"/>
                  </a:lnTo>
                  <a:lnTo>
                    <a:pt x="308141" y="1225046"/>
                  </a:lnTo>
                  <a:cubicBezTo>
                    <a:pt x="307306" y="1297697"/>
                    <a:pt x="306470" y="1370348"/>
                    <a:pt x="305635" y="1442999"/>
                  </a:cubicBezTo>
                  <a:lnTo>
                    <a:pt x="318161" y="1741118"/>
                  </a:lnTo>
                  <a:lnTo>
                    <a:pt x="313151" y="1871389"/>
                  </a:lnTo>
                  <a:lnTo>
                    <a:pt x="290604" y="1898946"/>
                  </a:lnTo>
                  <a:lnTo>
                    <a:pt x="268057" y="1916483"/>
                  </a:lnTo>
                  <a:lnTo>
                    <a:pt x="248016" y="1929009"/>
                  </a:lnTo>
                  <a:lnTo>
                    <a:pt x="230479" y="1934019"/>
                  </a:lnTo>
                  <a:lnTo>
                    <a:pt x="212943" y="1936524"/>
                  </a:lnTo>
                  <a:lnTo>
                    <a:pt x="192901" y="1931514"/>
                  </a:lnTo>
                  <a:lnTo>
                    <a:pt x="172859" y="1916483"/>
                  </a:lnTo>
                  <a:lnTo>
                    <a:pt x="157828" y="1901451"/>
                  </a:lnTo>
                  <a:lnTo>
                    <a:pt x="115240" y="1833811"/>
                  </a:lnTo>
                  <a:lnTo>
                    <a:pt x="62630" y="1723582"/>
                  </a:lnTo>
                  <a:lnTo>
                    <a:pt x="52610" y="1688509"/>
                  </a:lnTo>
                  <a:lnTo>
                    <a:pt x="47599" y="1655941"/>
                  </a:lnTo>
                  <a:lnTo>
                    <a:pt x="50104" y="1608342"/>
                  </a:lnTo>
                  <a:lnTo>
                    <a:pt x="62630" y="1483082"/>
                  </a:lnTo>
                  <a:lnTo>
                    <a:pt x="80167" y="1355317"/>
                  </a:lnTo>
                  <a:lnTo>
                    <a:pt x="90188" y="1265129"/>
                  </a:lnTo>
                  <a:lnTo>
                    <a:pt x="97703" y="1139869"/>
                  </a:lnTo>
                  <a:lnTo>
                    <a:pt x="105219" y="969515"/>
                  </a:lnTo>
                  <a:lnTo>
                    <a:pt x="110229" y="831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938749A8-E782-4072-8702-89DB5EF7527F}"/>
                </a:ext>
              </a:extLst>
            </p:cNvPr>
            <p:cNvSpPr/>
            <p:nvPr/>
          </p:nvSpPr>
          <p:spPr>
            <a:xfrm>
              <a:off x="2800350" y="2646363"/>
              <a:ext cx="719138" cy="568325"/>
            </a:xfrm>
            <a:custGeom>
              <a:avLst/>
              <a:gdLst>
                <a:gd name="connsiteX0" fmla="*/ 540544 w 719138"/>
                <a:gd name="connsiteY0" fmla="*/ 335756 h 569119"/>
                <a:gd name="connsiteX1" fmla="*/ 445294 w 719138"/>
                <a:gd name="connsiteY1" fmla="*/ 259556 h 569119"/>
                <a:gd name="connsiteX2" fmla="*/ 376238 w 719138"/>
                <a:gd name="connsiteY2" fmla="*/ 202406 h 569119"/>
                <a:gd name="connsiteX3" fmla="*/ 302419 w 719138"/>
                <a:gd name="connsiteY3" fmla="*/ 138112 h 569119"/>
                <a:gd name="connsiteX4" fmla="*/ 216694 w 719138"/>
                <a:gd name="connsiteY4" fmla="*/ 61912 h 569119"/>
                <a:gd name="connsiteX5" fmla="*/ 130969 w 719138"/>
                <a:gd name="connsiteY5" fmla="*/ 0 h 569119"/>
                <a:gd name="connsiteX6" fmla="*/ 54769 w 719138"/>
                <a:gd name="connsiteY6" fmla="*/ 64294 h 569119"/>
                <a:gd name="connsiteX7" fmla="*/ 28575 w 719138"/>
                <a:gd name="connsiteY7" fmla="*/ 90487 h 569119"/>
                <a:gd name="connsiteX8" fmla="*/ 21431 w 719138"/>
                <a:gd name="connsiteY8" fmla="*/ 100012 h 569119"/>
                <a:gd name="connsiteX9" fmla="*/ 9525 w 719138"/>
                <a:gd name="connsiteY9" fmla="*/ 138112 h 569119"/>
                <a:gd name="connsiteX10" fmla="*/ 2381 w 719138"/>
                <a:gd name="connsiteY10" fmla="*/ 176212 h 569119"/>
                <a:gd name="connsiteX11" fmla="*/ 0 w 719138"/>
                <a:gd name="connsiteY11" fmla="*/ 216694 h 569119"/>
                <a:gd name="connsiteX12" fmla="*/ 2381 w 719138"/>
                <a:gd name="connsiteY12" fmla="*/ 238125 h 569119"/>
                <a:gd name="connsiteX13" fmla="*/ 11906 w 719138"/>
                <a:gd name="connsiteY13" fmla="*/ 259556 h 569119"/>
                <a:gd name="connsiteX14" fmla="*/ 26194 w 719138"/>
                <a:gd name="connsiteY14" fmla="*/ 269081 h 569119"/>
                <a:gd name="connsiteX15" fmla="*/ 40481 w 719138"/>
                <a:gd name="connsiteY15" fmla="*/ 273844 h 569119"/>
                <a:gd name="connsiteX16" fmla="*/ 64294 w 719138"/>
                <a:gd name="connsiteY16" fmla="*/ 271462 h 569119"/>
                <a:gd name="connsiteX17" fmla="*/ 102394 w 719138"/>
                <a:gd name="connsiteY17" fmla="*/ 266700 h 569119"/>
                <a:gd name="connsiteX18" fmla="*/ 140494 w 719138"/>
                <a:gd name="connsiteY18" fmla="*/ 266700 h 569119"/>
                <a:gd name="connsiteX19" fmla="*/ 171450 w 719138"/>
                <a:gd name="connsiteY19" fmla="*/ 276225 h 569119"/>
                <a:gd name="connsiteX20" fmla="*/ 180975 w 719138"/>
                <a:gd name="connsiteY20" fmla="*/ 278606 h 569119"/>
                <a:gd name="connsiteX21" fmla="*/ 223838 w 719138"/>
                <a:gd name="connsiteY21" fmla="*/ 297656 h 569119"/>
                <a:gd name="connsiteX22" fmla="*/ 257175 w 719138"/>
                <a:gd name="connsiteY22" fmla="*/ 319087 h 569119"/>
                <a:gd name="connsiteX23" fmla="*/ 326231 w 719138"/>
                <a:gd name="connsiteY23" fmla="*/ 354806 h 569119"/>
                <a:gd name="connsiteX24" fmla="*/ 478631 w 719138"/>
                <a:gd name="connsiteY24" fmla="*/ 447675 h 569119"/>
                <a:gd name="connsiteX25" fmla="*/ 669131 w 719138"/>
                <a:gd name="connsiteY25" fmla="*/ 569119 h 569119"/>
                <a:gd name="connsiteX26" fmla="*/ 719138 w 719138"/>
                <a:gd name="connsiteY26" fmla="*/ 502444 h 569119"/>
                <a:gd name="connsiteX27" fmla="*/ 642938 w 719138"/>
                <a:gd name="connsiteY27" fmla="*/ 421481 h 569119"/>
                <a:gd name="connsiteX28" fmla="*/ 540544 w 719138"/>
                <a:gd name="connsiteY28" fmla="*/ 335756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69119">
                  <a:moveTo>
                    <a:pt x="540544" y="335756"/>
                  </a:moveTo>
                  <a:lnTo>
                    <a:pt x="445294" y="259556"/>
                  </a:lnTo>
                  <a:lnTo>
                    <a:pt x="376238" y="202406"/>
                  </a:lnTo>
                  <a:lnTo>
                    <a:pt x="302419" y="138112"/>
                  </a:lnTo>
                  <a:lnTo>
                    <a:pt x="216694" y="61912"/>
                  </a:lnTo>
                  <a:lnTo>
                    <a:pt x="130969" y="0"/>
                  </a:lnTo>
                  <a:lnTo>
                    <a:pt x="54769" y="64294"/>
                  </a:lnTo>
                  <a:lnTo>
                    <a:pt x="28575" y="90487"/>
                  </a:lnTo>
                  <a:lnTo>
                    <a:pt x="21431" y="100012"/>
                  </a:lnTo>
                  <a:lnTo>
                    <a:pt x="9525" y="138112"/>
                  </a:lnTo>
                  <a:lnTo>
                    <a:pt x="2381" y="176212"/>
                  </a:lnTo>
                  <a:lnTo>
                    <a:pt x="0" y="216694"/>
                  </a:lnTo>
                  <a:lnTo>
                    <a:pt x="2381" y="238125"/>
                  </a:lnTo>
                  <a:lnTo>
                    <a:pt x="11906" y="259556"/>
                  </a:lnTo>
                  <a:lnTo>
                    <a:pt x="26194" y="269081"/>
                  </a:lnTo>
                  <a:lnTo>
                    <a:pt x="40481" y="273844"/>
                  </a:lnTo>
                  <a:lnTo>
                    <a:pt x="64294" y="271462"/>
                  </a:lnTo>
                  <a:lnTo>
                    <a:pt x="102394" y="266700"/>
                  </a:lnTo>
                  <a:lnTo>
                    <a:pt x="140494" y="266700"/>
                  </a:lnTo>
                  <a:lnTo>
                    <a:pt x="171450" y="276225"/>
                  </a:lnTo>
                  <a:lnTo>
                    <a:pt x="180975" y="278606"/>
                  </a:lnTo>
                  <a:lnTo>
                    <a:pt x="223838" y="297656"/>
                  </a:lnTo>
                  <a:lnTo>
                    <a:pt x="257175" y="319087"/>
                  </a:lnTo>
                  <a:lnTo>
                    <a:pt x="326231" y="354806"/>
                  </a:lnTo>
                  <a:lnTo>
                    <a:pt x="478631" y="447675"/>
                  </a:lnTo>
                  <a:lnTo>
                    <a:pt x="669131" y="569119"/>
                  </a:lnTo>
                  <a:lnTo>
                    <a:pt x="719138" y="502444"/>
                  </a:lnTo>
                  <a:lnTo>
                    <a:pt x="642938" y="421481"/>
                  </a:lnTo>
                  <a:lnTo>
                    <a:pt x="54054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AE8938A9-A698-47C0-91DF-C224413F08B4}"/>
                </a:ext>
              </a:extLst>
            </p:cNvPr>
            <p:cNvSpPr/>
            <p:nvPr/>
          </p:nvSpPr>
          <p:spPr>
            <a:xfrm>
              <a:off x="2697163" y="2163763"/>
              <a:ext cx="1590675" cy="1817687"/>
            </a:xfrm>
            <a:custGeom>
              <a:avLst/>
              <a:gdLst>
                <a:gd name="connsiteX0" fmla="*/ 1293019 w 1590675"/>
                <a:gd name="connsiteY0" fmla="*/ 571500 h 1816894"/>
                <a:gd name="connsiteX1" fmla="*/ 1107282 w 1590675"/>
                <a:gd name="connsiteY1" fmla="*/ 783432 h 1816894"/>
                <a:gd name="connsiteX2" fmla="*/ 892969 w 1590675"/>
                <a:gd name="connsiteY2" fmla="*/ 1026319 h 1816894"/>
                <a:gd name="connsiteX3" fmla="*/ 661988 w 1590675"/>
                <a:gd name="connsiteY3" fmla="*/ 1283494 h 1816894"/>
                <a:gd name="connsiteX4" fmla="*/ 352425 w 1590675"/>
                <a:gd name="connsiteY4" fmla="*/ 1628775 h 1816894"/>
                <a:gd name="connsiteX5" fmla="*/ 185738 w 1590675"/>
                <a:gd name="connsiteY5" fmla="*/ 1816894 h 1816894"/>
                <a:gd name="connsiteX6" fmla="*/ 9525 w 1590675"/>
                <a:gd name="connsiteY6" fmla="*/ 1814513 h 1816894"/>
                <a:gd name="connsiteX7" fmla="*/ 2382 w 1590675"/>
                <a:gd name="connsiteY7" fmla="*/ 1800225 h 1816894"/>
                <a:gd name="connsiteX8" fmla="*/ 0 w 1590675"/>
                <a:gd name="connsiteY8" fmla="*/ 1785938 h 1816894"/>
                <a:gd name="connsiteX9" fmla="*/ 0 w 1590675"/>
                <a:gd name="connsiteY9" fmla="*/ 1771650 h 1816894"/>
                <a:gd name="connsiteX10" fmla="*/ 2382 w 1590675"/>
                <a:gd name="connsiteY10" fmla="*/ 1754982 h 1816894"/>
                <a:gd name="connsiteX11" fmla="*/ 7144 w 1590675"/>
                <a:gd name="connsiteY11" fmla="*/ 1743075 h 1816894"/>
                <a:gd name="connsiteX12" fmla="*/ 16669 w 1590675"/>
                <a:gd name="connsiteY12" fmla="*/ 1733550 h 1816894"/>
                <a:gd name="connsiteX13" fmla="*/ 28575 w 1590675"/>
                <a:gd name="connsiteY13" fmla="*/ 1728788 h 1816894"/>
                <a:gd name="connsiteX14" fmla="*/ 78582 w 1590675"/>
                <a:gd name="connsiteY14" fmla="*/ 1714500 h 1816894"/>
                <a:gd name="connsiteX15" fmla="*/ 121444 w 1590675"/>
                <a:gd name="connsiteY15" fmla="*/ 1693069 h 1816894"/>
                <a:gd name="connsiteX16" fmla="*/ 164307 w 1590675"/>
                <a:gd name="connsiteY16" fmla="*/ 1666875 h 1816894"/>
                <a:gd name="connsiteX17" fmla="*/ 200025 w 1590675"/>
                <a:gd name="connsiteY17" fmla="*/ 1638300 h 1816894"/>
                <a:gd name="connsiteX18" fmla="*/ 216694 w 1590675"/>
                <a:gd name="connsiteY18" fmla="*/ 1619250 h 1816894"/>
                <a:gd name="connsiteX19" fmla="*/ 250032 w 1590675"/>
                <a:gd name="connsiteY19" fmla="*/ 1576388 h 1816894"/>
                <a:gd name="connsiteX20" fmla="*/ 319088 w 1590675"/>
                <a:gd name="connsiteY20" fmla="*/ 1483519 h 1816894"/>
                <a:gd name="connsiteX21" fmla="*/ 402432 w 1590675"/>
                <a:gd name="connsiteY21" fmla="*/ 1371600 h 1816894"/>
                <a:gd name="connsiteX22" fmla="*/ 511969 w 1590675"/>
                <a:gd name="connsiteY22" fmla="*/ 1228725 h 1816894"/>
                <a:gd name="connsiteX23" fmla="*/ 614363 w 1590675"/>
                <a:gd name="connsiteY23" fmla="*/ 1090613 h 1816894"/>
                <a:gd name="connsiteX24" fmla="*/ 704850 w 1590675"/>
                <a:gd name="connsiteY24" fmla="*/ 971550 h 1816894"/>
                <a:gd name="connsiteX25" fmla="*/ 845344 w 1590675"/>
                <a:gd name="connsiteY25" fmla="*/ 788194 h 1816894"/>
                <a:gd name="connsiteX26" fmla="*/ 1007269 w 1590675"/>
                <a:gd name="connsiteY26" fmla="*/ 569119 h 1816894"/>
                <a:gd name="connsiteX27" fmla="*/ 1095375 w 1590675"/>
                <a:gd name="connsiteY27" fmla="*/ 442913 h 1816894"/>
                <a:gd name="connsiteX28" fmla="*/ 1197769 w 1590675"/>
                <a:gd name="connsiteY28" fmla="*/ 292894 h 1816894"/>
                <a:gd name="connsiteX29" fmla="*/ 1231107 w 1590675"/>
                <a:gd name="connsiteY29" fmla="*/ 250032 h 1816894"/>
                <a:gd name="connsiteX30" fmla="*/ 1247775 w 1590675"/>
                <a:gd name="connsiteY30" fmla="*/ 228600 h 1816894"/>
                <a:gd name="connsiteX31" fmla="*/ 1259682 w 1590675"/>
                <a:gd name="connsiteY31" fmla="*/ 202407 h 1816894"/>
                <a:gd name="connsiteX32" fmla="*/ 1264444 w 1590675"/>
                <a:gd name="connsiteY32" fmla="*/ 180975 h 1816894"/>
                <a:gd name="connsiteX33" fmla="*/ 1266825 w 1590675"/>
                <a:gd name="connsiteY33" fmla="*/ 161925 h 1816894"/>
                <a:gd name="connsiteX34" fmla="*/ 1266825 w 1590675"/>
                <a:gd name="connsiteY34" fmla="*/ 145257 h 1816894"/>
                <a:gd name="connsiteX35" fmla="*/ 1259682 w 1590675"/>
                <a:gd name="connsiteY35" fmla="*/ 121444 h 1816894"/>
                <a:gd name="connsiteX36" fmla="*/ 1250157 w 1590675"/>
                <a:gd name="connsiteY36" fmla="*/ 104775 h 1816894"/>
                <a:gd name="connsiteX37" fmla="*/ 1240632 w 1590675"/>
                <a:gd name="connsiteY37" fmla="*/ 95250 h 1816894"/>
                <a:gd name="connsiteX38" fmla="*/ 1216819 w 1590675"/>
                <a:gd name="connsiteY38" fmla="*/ 76200 h 1816894"/>
                <a:gd name="connsiteX39" fmla="*/ 1190625 w 1590675"/>
                <a:gd name="connsiteY39" fmla="*/ 57150 h 1816894"/>
                <a:gd name="connsiteX40" fmla="*/ 1173957 w 1590675"/>
                <a:gd name="connsiteY40" fmla="*/ 35719 h 1816894"/>
                <a:gd name="connsiteX41" fmla="*/ 1166813 w 1590675"/>
                <a:gd name="connsiteY41" fmla="*/ 21432 h 1816894"/>
                <a:gd name="connsiteX42" fmla="*/ 1171575 w 1590675"/>
                <a:gd name="connsiteY42" fmla="*/ 7144 h 1816894"/>
                <a:gd name="connsiteX43" fmla="*/ 1183482 w 1590675"/>
                <a:gd name="connsiteY43" fmla="*/ 0 h 1816894"/>
                <a:gd name="connsiteX44" fmla="*/ 1209675 w 1590675"/>
                <a:gd name="connsiteY44" fmla="*/ 0 h 1816894"/>
                <a:gd name="connsiteX45" fmla="*/ 1264444 w 1590675"/>
                <a:gd name="connsiteY45" fmla="*/ 4763 h 1816894"/>
                <a:gd name="connsiteX46" fmla="*/ 1331119 w 1590675"/>
                <a:gd name="connsiteY46" fmla="*/ 21432 h 1816894"/>
                <a:gd name="connsiteX47" fmla="*/ 1371600 w 1590675"/>
                <a:gd name="connsiteY47" fmla="*/ 38100 h 1816894"/>
                <a:gd name="connsiteX48" fmla="*/ 1419225 w 1590675"/>
                <a:gd name="connsiteY48" fmla="*/ 69057 h 1816894"/>
                <a:gd name="connsiteX49" fmla="*/ 1457325 w 1590675"/>
                <a:gd name="connsiteY49" fmla="*/ 102394 h 1816894"/>
                <a:gd name="connsiteX50" fmla="*/ 1514475 w 1590675"/>
                <a:gd name="connsiteY50" fmla="*/ 157163 h 1816894"/>
                <a:gd name="connsiteX51" fmla="*/ 1569244 w 1590675"/>
                <a:gd name="connsiteY51" fmla="*/ 221457 h 1816894"/>
                <a:gd name="connsiteX52" fmla="*/ 1583532 w 1590675"/>
                <a:gd name="connsiteY52" fmla="*/ 245269 h 1816894"/>
                <a:gd name="connsiteX53" fmla="*/ 1590675 w 1590675"/>
                <a:gd name="connsiteY53" fmla="*/ 273844 h 1816894"/>
                <a:gd name="connsiteX54" fmla="*/ 1588294 w 1590675"/>
                <a:gd name="connsiteY54" fmla="*/ 297657 h 1816894"/>
                <a:gd name="connsiteX55" fmla="*/ 1576388 w 1590675"/>
                <a:gd name="connsiteY55" fmla="*/ 319088 h 1816894"/>
                <a:gd name="connsiteX56" fmla="*/ 1550194 w 1590675"/>
                <a:gd name="connsiteY56" fmla="*/ 333375 h 1816894"/>
                <a:gd name="connsiteX57" fmla="*/ 1512094 w 1590675"/>
                <a:gd name="connsiteY57" fmla="*/ 345282 h 1816894"/>
                <a:gd name="connsiteX58" fmla="*/ 1493044 w 1590675"/>
                <a:gd name="connsiteY58" fmla="*/ 350044 h 1816894"/>
                <a:gd name="connsiteX59" fmla="*/ 1435894 w 1590675"/>
                <a:gd name="connsiteY59" fmla="*/ 409575 h 1816894"/>
                <a:gd name="connsiteX60" fmla="*/ 1293019 w 1590675"/>
                <a:gd name="connsiteY60" fmla="*/ 571500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90675" h="1816894">
                  <a:moveTo>
                    <a:pt x="1293019" y="571500"/>
                  </a:moveTo>
                  <a:lnTo>
                    <a:pt x="1107282" y="783432"/>
                  </a:lnTo>
                  <a:lnTo>
                    <a:pt x="892969" y="1026319"/>
                  </a:lnTo>
                  <a:lnTo>
                    <a:pt x="661988" y="1283494"/>
                  </a:lnTo>
                  <a:lnTo>
                    <a:pt x="352425" y="1628775"/>
                  </a:lnTo>
                  <a:lnTo>
                    <a:pt x="185738" y="1816894"/>
                  </a:lnTo>
                  <a:lnTo>
                    <a:pt x="9525" y="1814513"/>
                  </a:lnTo>
                  <a:lnTo>
                    <a:pt x="2382" y="1800225"/>
                  </a:lnTo>
                  <a:lnTo>
                    <a:pt x="0" y="1785938"/>
                  </a:lnTo>
                  <a:lnTo>
                    <a:pt x="0" y="1771650"/>
                  </a:lnTo>
                  <a:lnTo>
                    <a:pt x="2382" y="1754982"/>
                  </a:lnTo>
                  <a:lnTo>
                    <a:pt x="7144" y="1743075"/>
                  </a:lnTo>
                  <a:lnTo>
                    <a:pt x="16669" y="1733550"/>
                  </a:lnTo>
                  <a:lnTo>
                    <a:pt x="28575" y="1728788"/>
                  </a:lnTo>
                  <a:lnTo>
                    <a:pt x="78582" y="1714500"/>
                  </a:lnTo>
                  <a:lnTo>
                    <a:pt x="121444" y="1693069"/>
                  </a:lnTo>
                  <a:lnTo>
                    <a:pt x="164307" y="1666875"/>
                  </a:lnTo>
                  <a:lnTo>
                    <a:pt x="200025" y="1638300"/>
                  </a:lnTo>
                  <a:lnTo>
                    <a:pt x="216694" y="1619250"/>
                  </a:lnTo>
                  <a:lnTo>
                    <a:pt x="250032" y="1576388"/>
                  </a:lnTo>
                  <a:lnTo>
                    <a:pt x="319088" y="1483519"/>
                  </a:lnTo>
                  <a:lnTo>
                    <a:pt x="402432" y="1371600"/>
                  </a:lnTo>
                  <a:lnTo>
                    <a:pt x="511969" y="1228725"/>
                  </a:lnTo>
                  <a:lnTo>
                    <a:pt x="614363" y="1090613"/>
                  </a:lnTo>
                  <a:lnTo>
                    <a:pt x="704850" y="971550"/>
                  </a:lnTo>
                  <a:lnTo>
                    <a:pt x="845344" y="788194"/>
                  </a:lnTo>
                  <a:lnTo>
                    <a:pt x="1007269" y="569119"/>
                  </a:lnTo>
                  <a:lnTo>
                    <a:pt x="1095375" y="442913"/>
                  </a:lnTo>
                  <a:lnTo>
                    <a:pt x="1197769" y="292894"/>
                  </a:lnTo>
                  <a:lnTo>
                    <a:pt x="1231107" y="250032"/>
                  </a:lnTo>
                  <a:lnTo>
                    <a:pt x="1247775" y="228600"/>
                  </a:lnTo>
                  <a:lnTo>
                    <a:pt x="1259682" y="202407"/>
                  </a:lnTo>
                  <a:lnTo>
                    <a:pt x="1264444" y="180975"/>
                  </a:lnTo>
                  <a:lnTo>
                    <a:pt x="1266825" y="161925"/>
                  </a:lnTo>
                  <a:lnTo>
                    <a:pt x="1266825" y="145257"/>
                  </a:lnTo>
                  <a:lnTo>
                    <a:pt x="1259682" y="121444"/>
                  </a:lnTo>
                  <a:lnTo>
                    <a:pt x="1250157" y="104775"/>
                  </a:lnTo>
                  <a:lnTo>
                    <a:pt x="1240632" y="95250"/>
                  </a:lnTo>
                  <a:lnTo>
                    <a:pt x="1216819" y="76200"/>
                  </a:lnTo>
                  <a:lnTo>
                    <a:pt x="1190625" y="57150"/>
                  </a:lnTo>
                  <a:lnTo>
                    <a:pt x="1173957" y="35719"/>
                  </a:lnTo>
                  <a:lnTo>
                    <a:pt x="1166813" y="21432"/>
                  </a:lnTo>
                  <a:lnTo>
                    <a:pt x="1171575" y="7144"/>
                  </a:lnTo>
                  <a:lnTo>
                    <a:pt x="1183482" y="0"/>
                  </a:lnTo>
                  <a:lnTo>
                    <a:pt x="1209675" y="0"/>
                  </a:lnTo>
                  <a:lnTo>
                    <a:pt x="1264444" y="4763"/>
                  </a:lnTo>
                  <a:lnTo>
                    <a:pt x="1331119" y="21432"/>
                  </a:lnTo>
                  <a:lnTo>
                    <a:pt x="1371600" y="38100"/>
                  </a:lnTo>
                  <a:lnTo>
                    <a:pt x="1419225" y="69057"/>
                  </a:lnTo>
                  <a:lnTo>
                    <a:pt x="1457325" y="102394"/>
                  </a:lnTo>
                  <a:lnTo>
                    <a:pt x="1514475" y="157163"/>
                  </a:lnTo>
                  <a:lnTo>
                    <a:pt x="1569244" y="221457"/>
                  </a:lnTo>
                  <a:lnTo>
                    <a:pt x="1583532" y="245269"/>
                  </a:lnTo>
                  <a:lnTo>
                    <a:pt x="1590675" y="273844"/>
                  </a:lnTo>
                  <a:lnTo>
                    <a:pt x="1588294" y="297657"/>
                  </a:lnTo>
                  <a:lnTo>
                    <a:pt x="1576388" y="319088"/>
                  </a:lnTo>
                  <a:lnTo>
                    <a:pt x="1550194" y="333375"/>
                  </a:lnTo>
                  <a:lnTo>
                    <a:pt x="1512094" y="345282"/>
                  </a:lnTo>
                  <a:lnTo>
                    <a:pt x="1493044" y="350044"/>
                  </a:lnTo>
                  <a:lnTo>
                    <a:pt x="1435894" y="409575"/>
                  </a:lnTo>
                  <a:lnTo>
                    <a:pt x="12930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7E4FE4B2-5B45-41A0-A084-5E6A22AC2672}"/>
                </a:ext>
              </a:extLst>
            </p:cNvPr>
            <p:cNvSpPr/>
            <p:nvPr/>
          </p:nvSpPr>
          <p:spPr>
            <a:xfrm>
              <a:off x="3811588" y="3324225"/>
              <a:ext cx="555625" cy="800100"/>
            </a:xfrm>
            <a:custGeom>
              <a:avLst/>
              <a:gdLst>
                <a:gd name="connsiteX0" fmla="*/ 161925 w 554832"/>
                <a:gd name="connsiteY0" fmla="*/ 314325 h 800100"/>
                <a:gd name="connsiteX1" fmla="*/ 102394 w 554832"/>
                <a:gd name="connsiteY1" fmla="*/ 204788 h 800100"/>
                <a:gd name="connsiteX2" fmla="*/ 52388 w 554832"/>
                <a:gd name="connsiteY2" fmla="*/ 119063 h 800100"/>
                <a:gd name="connsiteX3" fmla="*/ 19050 w 554832"/>
                <a:gd name="connsiteY3" fmla="*/ 66675 h 800100"/>
                <a:gd name="connsiteX4" fmla="*/ 4763 w 554832"/>
                <a:gd name="connsiteY4" fmla="*/ 40481 h 800100"/>
                <a:gd name="connsiteX5" fmla="*/ 0 w 554832"/>
                <a:gd name="connsiteY5" fmla="*/ 19050 h 800100"/>
                <a:gd name="connsiteX6" fmla="*/ 2382 w 554832"/>
                <a:gd name="connsiteY6" fmla="*/ 4763 h 800100"/>
                <a:gd name="connsiteX7" fmla="*/ 9525 w 554832"/>
                <a:gd name="connsiteY7" fmla="*/ 0 h 800100"/>
                <a:gd name="connsiteX8" fmla="*/ 33338 w 554832"/>
                <a:gd name="connsiteY8" fmla="*/ 2381 h 800100"/>
                <a:gd name="connsiteX9" fmla="*/ 64294 w 554832"/>
                <a:gd name="connsiteY9" fmla="*/ 16669 h 800100"/>
                <a:gd name="connsiteX10" fmla="*/ 190500 w 554832"/>
                <a:gd name="connsiteY10" fmla="*/ 109538 h 800100"/>
                <a:gd name="connsiteX11" fmla="*/ 342900 w 554832"/>
                <a:gd name="connsiteY11" fmla="*/ 226219 h 800100"/>
                <a:gd name="connsiteX12" fmla="*/ 395288 w 554832"/>
                <a:gd name="connsiteY12" fmla="*/ 259556 h 800100"/>
                <a:gd name="connsiteX13" fmla="*/ 438150 w 554832"/>
                <a:gd name="connsiteY13" fmla="*/ 292894 h 800100"/>
                <a:gd name="connsiteX14" fmla="*/ 454819 w 554832"/>
                <a:gd name="connsiteY14" fmla="*/ 309563 h 800100"/>
                <a:gd name="connsiteX15" fmla="*/ 466725 w 554832"/>
                <a:gd name="connsiteY15" fmla="*/ 330994 h 800100"/>
                <a:gd name="connsiteX16" fmla="*/ 485775 w 554832"/>
                <a:gd name="connsiteY16" fmla="*/ 385763 h 800100"/>
                <a:gd name="connsiteX17" fmla="*/ 507207 w 554832"/>
                <a:gd name="connsiteY17" fmla="*/ 457200 h 800100"/>
                <a:gd name="connsiteX18" fmla="*/ 531019 w 554832"/>
                <a:gd name="connsiteY18" fmla="*/ 542925 h 800100"/>
                <a:gd name="connsiteX19" fmla="*/ 547688 w 554832"/>
                <a:gd name="connsiteY19" fmla="*/ 640556 h 800100"/>
                <a:gd name="connsiteX20" fmla="*/ 554832 w 554832"/>
                <a:gd name="connsiteY20" fmla="*/ 709613 h 800100"/>
                <a:gd name="connsiteX21" fmla="*/ 550069 w 554832"/>
                <a:gd name="connsiteY21" fmla="*/ 738188 h 800100"/>
                <a:gd name="connsiteX22" fmla="*/ 533400 w 554832"/>
                <a:gd name="connsiteY22" fmla="*/ 769144 h 800100"/>
                <a:gd name="connsiteX23" fmla="*/ 514350 w 554832"/>
                <a:gd name="connsiteY23" fmla="*/ 792956 h 800100"/>
                <a:gd name="connsiteX24" fmla="*/ 500063 w 554832"/>
                <a:gd name="connsiteY24" fmla="*/ 797719 h 800100"/>
                <a:gd name="connsiteX25" fmla="*/ 485775 w 554832"/>
                <a:gd name="connsiteY25" fmla="*/ 800100 h 800100"/>
                <a:gd name="connsiteX26" fmla="*/ 466725 w 554832"/>
                <a:gd name="connsiteY26" fmla="*/ 797719 h 800100"/>
                <a:gd name="connsiteX27" fmla="*/ 440532 w 554832"/>
                <a:gd name="connsiteY27" fmla="*/ 788194 h 800100"/>
                <a:gd name="connsiteX28" fmla="*/ 421482 w 554832"/>
                <a:gd name="connsiteY28" fmla="*/ 773906 h 800100"/>
                <a:gd name="connsiteX29" fmla="*/ 400050 w 554832"/>
                <a:gd name="connsiteY29" fmla="*/ 747713 h 800100"/>
                <a:gd name="connsiteX30" fmla="*/ 357188 w 554832"/>
                <a:gd name="connsiteY30" fmla="*/ 683419 h 800100"/>
                <a:gd name="connsiteX31" fmla="*/ 321469 w 554832"/>
                <a:gd name="connsiteY31" fmla="*/ 619125 h 800100"/>
                <a:gd name="connsiteX32" fmla="*/ 295275 w 554832"/>
                <a:gd name="connsiteY32" fmla="*/ 569119 h 800100"/>
                <a:gd name="connsiteX33" fmla="*/ 259557 w 554832"/>
                <a:gd name="connsiteY33" fmla="*/ 481013 h 800100"/>
                <a:gd name="connsiteX34" fmla="*/ 161925 w 554832"/>
                <a:gd name="connsiteY34" fmla="*/ 3143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54832" h="800100">
                  <a:moveTo>
                    <a:pt x="161925" y="314325"/>
                  </a:moveTo>
                  <a:lnTo>
                    <a:pt x="102394" y="204788"/>
                  </a:lnTo>
                  <a:lnTo>
                    <a:pt x="52388" y="119063"/>
                  </a:lnTo>
                  <a:lnTo>
                    <a:pt x="19050" y="66675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190500" y="109538"/>
                  </a:lnTo>
                  <a:lnTo>
                    <a:pt x="342900" y="226219"/>
                  </a:lnTo>
                  <a:lnTo>
                    <a:pt x="395288" y="259556"/>
                  </a:lnTo>
                  <a:lnTo>
                    <a:pt x="438150" y="292894"/>
                  </a:lnTo>
                  <a:lnTo>
                    <a:pt x="454819" y="309563"/>
                  </a:lnTo>
                  <a:lnTo>
                    <a:pt x="466725" y="330994"/>
                  </a:lnTo>
                  <a:lnTo>
                    <a:pt x="485775" y="385763"/>
                  </a:lnTo>
                  <a:lnTo>
                    <a:pt x="507207" y="457200"/>
                  </a:lnTo>
                  <a:lnTo>
                    <a:pt x="531019" y="542925"/>
                  </a:lnTo>
                  <a:lnTo>
                    <a:pt x="547688" y="640556"/>
                  </a:lnTo>
                  <a:lnTo>
                    <a:pt x="554832" y="709613"/>
                  </a:lnTo>
                  <a:lnTo>
                    <a:pt x="550069" y="738188"/>
                  </a:lnTo>
                  <a:lnTo>
                    <a:pt x="533400" y="769144"/>
                  </a:lnTo>
                  <a:lnTo>
                    <a:pt x="514350" y="792956"/>
                  </a:lnTo>
                  <a:lnTo>
                    <a:pt x="500063" y="797719"/>
                  </a:lnTo>
                  <a:lnTo>
                    <a:pt x="485775" y="800100"/>
                  </a:lnTo>
                  <a:lnTo>
                    <a:pt x="466725" y="797719"/>
                  </a:lnTo>
                  <a:lnTo>
                    <a:pt x="440532" y="788194"/>
                  </a:lnTo>
                  <a:lnTo>
                    <a:pt x="421482" y="773906"/>
                  </a:lnTo>
                  <a:lnTo>
                    <a:pt x="400050" y="747713"/>
                  </a:lnTo>
                  <a:lnTo>
                    <a:pt x="357188" y="683419"/>
                  </a:lnTo>
                  <a:lnTo>
                    <a:pt x="321469" y="619125"/>
                  </a:lnTo>
                  <a:lnTo>
                    <a:pt x="295275" y="569119"/>
                  </a:lnTo>
                  <a:lnTo>
                    <a:pt x="259557" y="481013"/>
                  </a:lnTo>
                  <a:lnTo>
                    <a:pt x="1619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6A241FB5-CB75-48B8-A382-9D16A68B7E4F}"/>
                </a:ext>
              </a:extLst>
            </p:cNvPr>
            <p:cNvSpPr/>
            <p:nvPr/>
          </p:nvSpPr>
          <p:spPr>
            <a:xfrm>
              <a:off x="3336925" y="3946525"/>
              <a:ext cx="309563" cy="2076450"/>
            </a:xfrm>
            <a:custGeom>
              <a:avLst/>
              <a:gdLst>
                <a:gd name="connsiteX0" fmla="*/ 89808 w 310243"/>
                <a:gd name="connsiteY0" fmla="*/ 517072 h 2076450"/>
                <a:gd name="connsiteX1" fmla="*/ 89808 w 310243"/>
                <a:gd name="connsiteY1" fmla="*/ 231322 h 2076450"/>
                <a:gd name="connsiteX2" fmla="*/ 89808 w 310243"/>
                <a:gd name="connsiteY2" fmla="*/ 179615 h 2076450"/>
                <a:gd name="connsiteX3" fmla="*/ 87086 w 310243"/>
                <a:gd name="connsiteY3" fmla="*/ 149679 h 2076450"/>
                <a:gd name="connsiteX4" fmla="*/ 78922 w 310243"/>
                <a:gd name="connsiteY4" fmla="*/ 111579 h 2076450"/>
                <a:gd name="connsiteX5" fmla="*/ 40822 w 310243"/>
                <a:gd name="connsiteY5" fmla="*/ 32658 h 2076450"/>
                <a:gd name="connsiteX6" fmla="*/ 234043 w 310243"/>
                <a:gd name="connsiteY6" fmla="*/ 0 h 2076450"/>
                <a:gd name="connsiteX7" fmla="*/ 285750 w 310243"/>
                <a:gd name="connsiteY7" fmla="*/ 46265 h 2076450"/>
                <a:gd name="connsiteX8" fmla="*/ 299358 w 310243"/>
                <a:gd name="connsiteY8" fmla="*/ 70758 h 2076450"/>
                <a:gd name="connsiteX9" fmla="*/ 307522 w 310243"/>
                <a:gd name="connsiteY9" fmla="*/ 97972 h 2076450"/>
                <a:gd name="connsiteX10" fmla="*/ 310243 w 310243"/>
                <a:gd name="connsiteY10" fmla="*/ 117022 h 2076450"/>
                <a:gd name="connsiteX11" fmla="*/ 307522 w 310243"/>
                <a:gd name="connsiteY11" fmla="*/ 149679 h 2076450"/>
                <a:gd name="connsiteX12" fmla="*/ 293915 w 310243"/>
                <a:gd name="connsiteY12" fmla="*/ 190500 h 2076450"/>
                <a:gd name="connsiteX13" fmla="*/ 291193 w 310243"/>
                <a:gd name="connsiteY13" fmla="*/ 304800 h 2076450"/>
                <a:gd name="connsiteX14" fmla="*/ 291193 w 310243"/>
                <a:gd name="connsiteY14" fmla="*/ 753836 h 2076450"/>
                <a:gd name="connsiteX15" fmla="*/ 291193 w 310243"/>
                <a:gd name="connsiteY15" fmla="*/ 1066800 h 2076450"/>
                <a:gd name="connsiteX16" fmla="*/ 291193 w 310243"/>
                <a:gd name="connsiteY16" fmla="*/ 1428750 h 2076450"/>
                <a:gd name="connsiteX17" fmla="*/ 291193 w 310243"/>
                <a:gd name="connsiteY17" fmla="*/ 1714500 h 2076450"/>
                <a:gd name="connsiteX18" fmla="*/ 291193 w 310243"/>
                <a:gd name="connsiteY18" fmla="*/ 1850572 h 2076450"/>
                <a:gd name="connsiteX19" fmla="*/ 288472 w 310243"/>
                <a:gd name="connsiteY19" fmla="*/ 1905000 h 2076450"/>
                <a:gd name="connsiteX20" fmla="*/ 283029 w 310243"/>
                <a:gd name="connsiteY20" fmla="*/ 1959429 h 2076450"/>
                <a:gd name="connsiteX21" fmla="*/ 274865 w 310243"/>
                <a:gd name="connsiteY21" fmla="*/ 1994808 h 2076450"/>
                <a:gd name="connsiteX22" fmla="*/ 261258 w 310243"/>
                <a:gd name="connsiteY22" fmla="*/ 2024743 h 2076450"/>
                <a:gd name="connsiteX23" fmla="*/ 244929 w 310243"/>
                <a:gd name="connsiteY23" fmla="*/ 2046515 h 2076450"/>
                <a:gd name="connsiteX24" fmla="*/ 228600 w 310243"/>
                <a:gd name="connsiteY24" fmla="*/ 2062843 h 2076450"/>
                <a:gd name="connsiteX25" fmla="*/ 206829 w 310243"/>
                <a:gd name="connsiteY25" fmla="*/ 2073729 h 2076450"/>
                <a:gd name="connsiteX26" fmla="*/ 193222 w 310243"/>
                <a:gd name="connsiteY26" fmla="*/ 2076450 h 2076450"/>
                <a:gd name="connsiteX27" fmla="*/ 168729 w 310243"/>
                <a:gd name="connsiteY27" fmla="*/ 2071008 h 2076450"/>
                <a:gd name="connsiteX28" fmla="*/ 141515 w 310243"/>
                <a:gd name="connsiteY28" fmla="*/ 2054679 h 2076450"/>
                <a:gd name="connsiteX29" fmla="*/ 114300 w 310243"/>
                <a:gd name="connsiteY29" fmla="*/ 2032908 h 2076450"/>
                <a:gd name="connsiteX30" fmla="*/ 100693 w 310243"/>
                <a:gd name="connsiteY30" fmla="*/ 2019300 h 2076450"/>
                <a:gd name="connsiteX31" fmla="*/ 87086 w 310243"/>
                <a:gd name="connsiteY31" fmla="*/ 2000250 h 2076450"/>
                <a:gd name="connsiteX32" fmla="*/ 65315 w 310243"/>
                <a:gd name="connsiteY32" fmla="*/ 1940379 h 2076450"/>
                <a:gd name="connsiteX33" fmla="*/ 38100 w 310243"/>
                <a:gd name="connsiteY33" fmla="*/ 1845129 h 2076450"/>
                <a:gd name="connsiteX34" fmla="*/ 16329 w 310243"/>
                <a:gd name="connsiteY34" fmla="*/ 1741715 h 2076450"/>
                <a:gd name="connsiteX35" fmla="*/ 5443 w 310243"/>
                <a:gd name="connsiteY35" fmla="*/ 1676400 h 2076450"/>
                <a:gd name="connsiteX36" fmla="*/ 0 w 310243"/>
                <a:gd name="connsiteY36" fmla="*/ 1597479 h 2076450"/>
                <a:gd name="connsiteX37" fmla="*/ 2722 w 310243"/>
                <a:gd name="connsiteY37" fmla="*/ 1578429 h 2076450"/>
                <a:gd name="connsiteX38" fmla="*/ 16329 w 310243"/>
                <a:gd name="connsiteY38" fmla="*/ 1543050 h 2076450"/>
                <a:gd name="connsiteX39" fmla="*/ 29936 w 310243"/>
                <a:gd name="connsiteY39" fmla="*/ 1494065 h 2076450"/>
                <a:gd name="connsiteX40" fmla="*/ 46265 w 310243"/>
                <a:gd name="connsiteY40" fmla="*/ 1420586 h 2076450"/>
                <a:gd name="connsiteX41" fmla="*/ 65315 w 310243"/>
                <a:gd name="connsiteY41" fmla="*/ 1306286 h 2076450"/>
                <a:gd name="connsiteX42" fmla="*/ 70758 w 310243"/>
                <a:gd name="connsiteY42" fmla="*/ 1238250 h 2076450"/>
                <a:gd name="connsiteX43" fmla="*/ 76200 w 310243"/>
                <a:gd name="connsiteY43" fmla="*/ 1107622 h 2076450"/>
                <a:gd name="connsiteX44" fmla="*/ 81643 w 310243"/>
                <a:gd name="connsiteY44" fmla="*/ 917122 h 2076450"/>
                <a:gd name="connsiteX45" fmla="*/ 89808 w 310243"/>
                <a:gd name="connsiteY45" fmla="*/ 517072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0243" h="2076450">
                  <a:moveTo>
                    <a:pt x="89808" y="517072"/>
                  </a:moveTo>
                  <a:lnTo>
                    <a:pt x="89808" y="231322"/>
                  </a:lnTo>
                  <a:lnTo>
                    <a:pt x="89808" y="179615"/>
                  </a:lnTo>
                  <a:lnTo>
                    <a:pt x="87086" y="149679"/>
                  </a:lnTo>
                  <a:lnTo>
                    <a:pt x="78922" y="111579"/>
                  </a:lnTo>
                  <a:lnTo>
                    <a:pt x="40822" y="32658"/>
                  </a:lnTo>
                  <a:lnTo>
                    <a:pt x="234043" y="0"/>
                  </a:lnTo>
                  <a:lnTo>
                    <a:pt x="285750" y="46265"/>
                  </a:lnTo>
                  <a:lnTo>
                    <a:pt x="299358" y="70758"/>
                  </a:lnTo>
                  <a:lnTo>
                    <a:pt x="307522" y="97972"/>
                  </a:lnTo>
                  <a:lnTo>
                    <a:pt x="310243" y="117022"/>
                  </a:lnTo>
                  <a:lnTo>
                    <a:pt x="307522" y="149679"/>
                  </a:lnTo>
                  <a:lnTo>
                    <a:pt x="293915" y="190500"/>
                  </a:lnTo>
                  <a:cubicBezTo>
                    <a:pt x="293008" y="228600"/>
                    <a:pt x="292100" y="266700"/>
                    <a:pt x="291193" y="304800"/>
                  </a:cubicBezTo>
                  <a:lnTo>
                    <a:pt x="291193" y="753836"/>
                  </a:lnTo>
                  <a:lnTo>
                    <a:pt x="291193" y="1066800"/>
                  </a:lnTo>
                  <a:lnTo>
                    <a:pt x="291193" y="1428750"/>
                  </a:lnTo>
                  <a:lnTo>
                    <a:pt x="291193" y="1714500"/>
                  </a:lnTo>
                  <a:lnTo>
                    <a:pt x="291193" y="1850572"/>
                  </a:lnTo>
                  <a:lnTo>
                    <a:pt x="288472" y="1905000"/>
                  </a:lnTo>
                  <a:lnTo>
                    <a:pt x="283029" y="1959429"/>
                  </a:lnTo>
                  <a:lnTo>
                    <a:pt x="274865" y="1994808"/>
                  </a:lnTo>
                  <a:lnTo>
                    <a:pt x="261258" y="2024743"/>
                  </a:lnTo>
                  <a:lnTo>
                    <a:pt x="244929" y="2046515"/>
                  </a:lnTo>
                  <a:lnTo>
                    <a:pt x="228600" y="2062843"/>
                  </a:lnTo>
                  <a:lnTo>
                    <a:pt x="206829" y="2073729"/>
                  </a:lnTo>
                  <a:lnTo>
                    <a:pt x="193222" y="2076450"/>
                  </a:lnTo>
                  <a:lnTo>
                    <a:pt x="168729" y="2071008"/>
                  </a:lnTo>
                  <a:lnTo>
                    <a:pt x="141515" y="2054679"/>
                  </a:lnTo>
                  <a:lnTo>
                    <a:pt x="114300" y="2032908"/>
                  </a:lnTo>
                  <a:lnTo>
                    <a:pt x="100693" y="2019300"/>
                  </a:lnTo>
                  <a:lnTo>
                    <a:pt x="87086" y="2000250"/>
                  </a:lnTo>
                  <a:lnTo>
                    <a:pt x="65315" y="1940379"/>
                  </a:lnTo>
                  <a:lnTo>
                    <a:pt x="38100" y="1845129"/>
                  </a:lnTo>
                  <a:lnTo>
                    <a:pt x="16329" y="1741715"/>
                  </a:lnTo>
                  <a:lnTo>
                    <a:pt x="5443" y="1676400"/>
                  </a:lnTo>
                  <a:lnTo>
                    <a:pt x="0" y="1597479"/>
                  </a:lnTo>
                  <a:lnTo>
                    <a:pt x="2722" y="1578429"/>
                  </a:lnTo>
                  <a:lnTo>
                    <a:pt x="16329" y="1543050"/>
                  </a:lnTo>
                  <a:lnTo>
                    <a:pt x="29936" y="1494065"/>
                  </a:lnTo>
                  <a:lnTo>
                    <a:pt x="46265" y="1420586"/>
                  </a:lnTo>
                  <a:lnTo>
                    <a:pt x="65315" y="1306286"/>
                  </a:lnTo>
                  <a:lnTo>
                    <a:pt x="70758" y="1238250"/>
                  </a:lnTo>
                  <a:lnTo>
                    <a:pt x="76200" y="1107622"/>
                  </a:lnTo>
                  <a:lnTo>
                    <a:pt x="81643" y="917122"/>
                  </a:lnTo>
                  <a:lnTo>
                    <a:pt x="89808" y="5170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446AA70C-D3E6-44D0-91E7-A8503029795D}"/>
                </a:ext>
              </a:extLst>
            </p:cNvPr>
            <p:cNvSpPr/>
            <p:nvPr/>
          </p:nvSpPr>
          <p:spPr>
            <a:xfrm>
              <a:off x="4667250" y="2027238"/>
              <a:ext cx="2605088" cy="430212"/>
            </a:xfrm>
            <a:custGeom>
              <a:avLst/>
              <a:gdLst>
                <a:gd name="connsiteX0" fmla="*/ 1747838 w 2605088"/>
                <a:gd name="connsiteY0" fmla="*/ 254794 h 431006"/>
                <a:gd name="connsiteX1" fmla="*/ 1400175 w 2605088"/>
                <a:gd name="connsiteY1" fmla="*/ 288131 h 431006"/>
                <a:gd name="connsiteX2" fmla="*/ 1090613 w 2605088"/>
                <a:gd name="connsiteY2" fmla="*/ 319087 h 431006"/>
                <a:gd name="connsiteX3" fmla="*/ 842963 w 2605088"/>
                <a:gd name="connsiteY3" fmla="*/ 342900 h 431006"/>
                <a:gd name="connsiteX4" fmla="*/ 616744 w 2605088"/>
                <a:gd name="connsiteY4" fmla="*/ 366712 h 431006"/>
                <a:gd name="connsiteX5" fmla="*/ 466725 w 2605088"/>
                <a:gd name="connsiteY5" fmla="*/ 383381 h 431006"/>
                <a:gd name="connsiteX6" fmla="*/ 340519 w 2605088"/>
                <a:gd name="connsiteY6" fmla="*/ 404812 h 431006"/>
                <a:gd name="connsiteX7" fmla="*/ 264319 w 2605088"/>
                <a:gd name="connsiteY7" fmla="*/ 419100 h 431006"/>
                <a:gd name="connsiteX8" fmla="*/ 250031 w 2605088"/>
                <a:gd name="connsiteY8" fmla="*/ 421481 h 431006"/>
                <a:gd name="connsiteX9" fmla="*/ 221456 w 2605088"/>
                <a:gd name="connsiteY9" fmla="*/ 416719 h 431006"/>
                <a:gd name="connsiteX10" fmla="*/ 197644 w 2605088"/>
                <a:gd name="connsiteY10" fmla="*/ 411956 h 431006"/>
                <a:gd name="connsiteX11" fmla="*/ 154781 w 2605088"/>
                <a:gd name="connsiteY11" fmla="*/ 395287 h 431006"/>
                <a:gd name="connsiteX12" fmla="*/ 116681 w 2605088"/>
                <a:gd name="connsiteY12" fmla="*/ 376237 h 431006"/>
                <a:gd name="connsiteX13" fmla="*/ 59531 w 2605088"/>
                <a:gd name="connsiteY13" fmla="*/ 335756 h 431006"/>
                <a:gd name="connsiteX14" fmla="*/ 14288 w 2605088"/>
                <a:gd name="connsiteY14" fmla="*/ 307181 h 431006"/>
                <a:gd name="connsiteX15" fmla="*/ 0 w 2605088"/>
                <a:gd name="connsiteY15" fmla="*/ 292894 h 431006"/>
                <a:gd name="connsiteX16" fmla="*/ 4763 w 2605088"/>
                <a:gd name="connsiteY16" fmla="*/ 202406 h 431006"/>
                <a:gd name="connsiteX17" fmla="*/ 80963 w 2605088"/>
                <a:gd name="connsiteY17" fmla="*/ 226219 h 431006"/>
                <a:gd name="connsiteX18" fmla="*/ 173831 w 2605088"/>
                <a:gd name="connsiteY18" fmla="*/ 238125 h 431006"/>
                <a:gd name="connsiteX19" fmla="*/ 280988 w 2605088"/>
                <a:gd name="connsiteY19" fmla="*/ 240506 h 431006"/>
                <a:gd name="connsiteX20" fmla="*/ 314325 w 2605088"/>
                <a:gd name="connsiteY20" fmla="*/ 238125 h 431006"/>
                <a:gd name="connsiteX21" fmla="*/ 445294 w 2605088"/>
                <a:gd name="connsiteY21" fmla="*/ 223837 h 431006"/>
                <a:gd name="connsiteX22" fmla="*/ 702469 w 2605088"/>
                <a:gd name="connsiteY22" fmla="*/ 188119 h 431006"/>
                <a:gd name="connsiteX23" fmla="*/ 988219 w 2605088"/>
                <a:gd name="connsiteY23" fmla="*/ 150019 h 431006"/>
                <a:gd name="connsiteX24" fmla="*/ 1402556 w 2605088"/>
                <a:gd name="connsiteY24" fmla="*/ 109537 h 431006"/>
                <a:gd name="connsiteX25" fmla="*/ 1695450 w 2605088"/>
                <a:gd name="connsiteY25" fmla="*/ 78581 h 431006"/>
                <a:gd name="connsiteX26" fmla="*/ 1928813 w 2605088"/>
                <a:gd name="connsiteY26" fmla="*/ 54769 h 431006"/>
                <a:gd name="connsiteX27" fmla="*/ 2057400 w 2605088"/>
                <a:gd name="connsiteY27" fmla="*/ 42862 h 431006"/>
                <a:gd name="connsiteX28" fmla="*/ 2097881 w 2605088"/>
                <a:gd name="connsiteY28" fmla="*/ 28575 h 431006"/>
                <a:gd name="connsiteX29" fmla="*/ 2152650 w 2605088"/>
                <a:gd name="connsiteY29" fmla="*/ 7144 h 431006"/>
                <a:gd name="connsiteX30" fmla="*/ 2174081 w 2605088"/>
                <a:gd name="connsiteY30" fmla="*/ 0 h 431006"/>
                <a:gd name="connsiteX31" fmla="*/ 2183606 w 2605088"/>
                <a:gd name="connsiteY31" fmla="*/ 0 h 431006"/>
                <a:gd name="connsiteX32" fmla="*/ 2207419 w 2605088"/>
                <a:gd name="connsiteY32" fmla="*/ 2381 h 431006"/>
                <a:gd name="connsiteX33" fmla="*/ 2252663 w 2605088"/>
                <a:gd name="connsiteY33" fmla="*/ 16669 h 431006"/>
                <a:gd name="connsiteX34" fmla="*/ 2309813 w 2605088"/>
                <a:gd name="connsiteY34" fmla="*/ 47625 h 431006"/>
                <a:gd name="connsiteX35" fmla="*/ 2352675 w 2605088"/>
                <a:gd name="connsiteY35" fmla="*/ 73819 h 431006"/>
                <a:gd name="connsiteX36" fmla="*/ 2402681 w 2605088"/>
                <a:gd name="connsiteY36" fmla="*/ 109537 h 431006"/>
                <a:gd name="connsiteX37" fmla="*/ 2486025 w 2605088"/>
                <a:gd name="connsiteY37" fmla="*/ 171450 h 431006"/>
                <a:gd name="connsiteX38" fmla="*/ 2514600 w 2605088"/>
                <a:gd name="connsiteY38" fmla="*/ 202406 h 431006"/>
                <a:gd name="connsiteX39" fmla="*/ 2545556 w 2605088"/>
                <a:gd name="connsiteY39" fmla="*/ 238125 h 431006"/>
                <a:gd name="connsiteX40" fmla="*/ 2566988 w 2605088"/>
                <a:gd name="connsiteY40" fmla="*/ 264319 h 431006"/>
                <a:gd name="connsiteX41" fmla="*/ 2590800 w 2605088"/>
                <a:gd name="connsiteY41" fmla="*/ 304800 h 431006"/>
                <a:gd name="connsiteX42" fmla="*/ 2602706 w 2605088"/>
                <a:gd name="connsiteY42" fmla="*/ 340519 h 431006"/>
                <a:gd name="connsiteX43" fmla="*/ 2605088 w 2605088"/>
                <a:gd name="connsiteY43" fmla="*/ 369094 h 431006"/>
                <a:gd name="connsiteX44" fmla="*/ 2597944 w 2605088"/>
                <a:gd name="connsiteY44" fmla="*/ 392906 h 431006"/>
                <a:gd name="connsiteX45" fmla="*/ 2578894 w 2605088"/>
                <a:gd name="connsiteY45" fmla="*/ 414337 h 431006"/>
                <a:gd name="connsiteX46" fmla="*/ 2545556 w 2605088"/>
                <a:gd name="connsiteY46" fmla="*/ 431006 h 431006"/>
                <a:gd name="connsiteX47" fmla="*/ 2147888 w 2605088"/>
                <a:gd name="connsiteY47" fmla="*/ 228600 h 431006"/>
                <a:gd name="connsiteX48" fmla="*/ 2133600 w 2605088"/>
                <a:gd name="connsiteY48" fmla="*/ 223837 h 431006"/>
                <a:gd name="connsiteX49" fmla="*/ 2105025 w 2605088"/>
                <a:gd name="connsiteY49" fmla="*/ 223837 h 431006"/>
                <a:gd name="connsiteX50" fmla="*/ 1866900 w 2605088"/>
                <a:gd name="connsiteY50" fmla="*/ 245269 h 431006"/>
                <a:gd name="connsiteX51" fmla="*/ 1747838 w 2605088"/>
                <a:gd name="connsiteY51" fmla="*/ 254794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605088" h="431006">
                  <a:moveTo>
                    <a:pt x="1747838" y="254794"/>
                  </a:moveTo>
                  <a:lnTo>
                    <a:pt x="1400175" y="288131"/>
                  </a:lnTo>
                  <a:lnTo>
                    <a:pt x="1090613" y="319087"/>
                  </a:lnTo>
                  <a:lnTo>
                    <a:pt x="842963" y="342900"/>
                  </a:lnTo>
                  <a:lnTo>
                    <a:pt x="616744" y="366712"/>
                  </a:lnTo>
                  <a:lnTo>
                    <a:pt x="466725" y="383381"/>
                  </a:lnTo>
                  <a:lnTo>
                    <a:pt x="340519" y="404812"/>
                  </a:lnTo>
                  <a:lnTo>
                    <a:pt x="264319" y="419100"/>
                  </a:lnTo>
                  <a:lnTo>
                    <a:pt x="250031" y="421481"/>
                  </a:lnTo>
                  <a:lnTo>
                    <a:pt x="221456" y="416719"/>
                  </a:lnTo>
                  <a:lnTo>
                    <a:pt x="197644" y="411956"/>
                  </a:lnTo>
                  <a:lnTo>
                    <a:pt x="154781" y="395287"/>
                  </a:lnTo>
                  <a:lnTo>
                    <a:pt x="116681" y="376237"/>
                  </a:lnTo>
                  <a:lnTo>
                    <a:pt x="59531" y="335756"/>
                  </a:lnTo>
                  <a:lnTo>
                    <a:pt x="14288" y="307181"/>
                  </a:lnTo>
                  <a:lnTo>
                    <a:pt x="0" y="292894"/>
                  </a:lnTo>
                  <a:lnTo>
                    <a:pt x="4763" y="202406"/>
                  </a:lnTo>
                  <a:lnTo>
                    <a:pt x="80963" y="226219"/>
                  </a:lnTo>
                  <a:lnTo>
                    <a:pt x="173831" y="238125"/>
                  </a:lnTo>
                  <a:lnTo>
                    <a:pt x="280988" y="240506"/>
                  </a:lnTo>
                  <a:lnTo>
                    <a:pt x="314325" y="238125"/>
                  </a:lnTo>
                  <a:lnTo>
                    <a:pt x="445294" y="223837"/>
                  </a:lnTo>
                  <a:lnTo>
                    <a:pt x="702469" y="188119"/>
                  </a:lnTo>
                  <a:lnTo>
                    <a:pt x="988219" y="150019"/>
                  </a:lnTo>
                  <a:lnTo>
                    <a:pt x="1402556" y="109537"/>
                  </a:lnTo>
                  <a:lnTo>
                    <a:pt x="1695450" y="78581"/>
                  </a:lnTo>
                  <a:lnTo>
                    <a:pt x="1928813" y="54769"/>
                  </a:lnTo>
                  <a:lnTo>
                    <a:pt x="2057400" y="42862"/>
                  </a:lnTo>
                  <a:lnTo>
                    <a:pt x="2097881" y="28575"/>
                  </a:lnTo>
                  <a:lnTo>
                    <a:pt x="2152650" y="7144"/>
                  </a:lnTo>
                  <a:lnTo>
                    <a:pt x="2174081" y="0"/>
                  </a:lnTo>
                  <a:lnTo>
                    <a:pt x="2183606" y="0"/>
                  </a:lnTo>
                  <a:lnTo>
                    <a:pt x="2207419" y="2381"/>
                  </a:lnTo>
                  <a:lnTo>
                    <a:pt x="2252663" y="16669"/>
                  </a:lnTo>
                  <a:lnTo>
                    <a:pt x="2309813" y="47625"/>
                  </a:lnTo>
                  <a:lnTo>
                    <a:pt x="2352675" y="73819"/>
                  </a:lnTo>
                  <a:lnTo>
                    <a:pt x="2402681" y="109537"/>
                  </a:lnTo>
                  <a:lnTo>
                    <a:pt x="2486025" y="171450"/>
                  </a:lnTo>
                  <a:lnTo>
                    <a:pt x="2514600" y="202406"/>
                  </a:lnTo>
                  <a:lnTo>
                    <a:pt x="2545556" y="238125"/>
                  </a:lnTo>
                  <a:lnTo>
                    <a:pt x="2566988" y="264319"/>
                  </a:lnTo>
                  <a:lnTo>
                    <a:pt x="2590800" y="304800"/>
                  </a:lnTo>
                  <a:lnTo>
                    <a:pt x="2602706" y="340519"/>
                  </a:lnTo>
                  <a:lnTo>
                    <a:pt x="2605088" y="369094"/>
                  </a:lnTo>
                  <a:lnTo>
                    <a:pt x="2597944" y="392906"/>
                  </a:lnTo>
                  <a:lnTo>
                    <a:pt x="2578894" y="414337"/>
                  </a:lnTo>
                  <a:lnTo>
                    <a:pt x="2545556" y="431006"/>
                  </a:lnTo>
                  <a:lnTo>
                    <a:pt x="2147888" y="228600"/>
                  </a:lnTo>
                  <a:lnTo>
                    <a:pt x="2133600" y="223837"/>
                  </a:lnTo>
                  <a:lnTo>
                    <a:pt x="2105025" y="223837"/>
                  </a:lnTo>
                  <a:lnTo>
                    <a:pt x="1866900" y="245269"/>
                  </a:lnTo>
                  <a:lnTo>
                    <a:pt x="1747838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D4E8DA55-497D-4987-B164-70B930A91AD2}"/>
                </a:ext>
              </a:extLst>
            </p:cNvPr>
            <p:cNvSpPr/>
            <p:nvPr/>
          </p:nvSpPr>
          <p:spPr>
            <a:xfrm>
              <a:off x="6453188" y="2195513"/>
              <a:ext cx="812800" cy="603250"/>
            </a:xfrm>
            <a:custGeom>
              <a:avLst/>
              <a:gdLst>
                <a:gd name="connsiteX0" fmla="*/ 295275 w 812006"/>
                <a:gd name="connsiteY0" fmla="*/ 233362 h 602456"/>
                <a:gd name="connsiteX1" fmla="*/ 373856 w 812006"/>
                <a:gd name="connsiteY1" fmla="*/ 135731 h 602456"/>
                <a:gd name="connsiteX2" fmla="*/ 385762 w 812006"/>
                <a:gd name="connsiteY2" fmla="*/ 119062 h 602456"/>
                <a:gd name="connsiteX3" fmla="*/ 388143 w 812006"/>
                <a:gd name="connsiteY3" fmla="*/ 114300 h 602456"/>
                <a:gd name="connsiteX4" fmla="*/ 388143 w 812006"/>
                <a:gd name="connsiteY4" fmla="*/ 102393 h 602456"/>
                <a:gd name="connsiteX5" fmla="*/ 385762 w 812006"/>
                <a:gd name="connsiteY5" fmla="*/ 88106 h 602456"/>
                <a:gd name="connsiteX6" fmla="*/ 376237 w 812006"/>
                <a:gd name="connsiteY6" fmla="*/ 66675 h 602456"/>
                <a:gd name="connsiteX7" fmla="*/ 338137 w 812006"/>
                <a:gd name="connsiteY7" fmla="*/ 0 h 602456"/>
                <a:gd name="connsiteX8" fmla="*/ 812006 w 812006"/>
                <a:gd name="connsiteY8" fmla="*/ 216693 h 602456"/>
                <a:gd name="connsiteX9" fmla="*/ 792956 w 812006"/>
                <a:gd name="connsiteY9" fmla="*/ 242887 h 602456"/>
                <a:gd name="connsiteX10" fmla="*/ 759618 w 812006"/>
                <a:gd name="connsiteY10" fmla="*/ 261937 h 602456"/>
                <a:gd name="connsiteX11" fmla="*/ 740568 w 812006"/>
                <a:gd name="connsiteY11" fmla="*/ 271462 h 602456"/>
                <a:gd name="connsiteX12" fmla="*/ 700087 w 812006"/>
                <a:gd name="connsiteY12" fmla="*/ 273843 h 602456"/>
                <a:gd name="connsiteX13" fmla="*/ 623887 w 812006"/>
                <a:gd name="connsiteY13" fmla="*/ 278606 h 602456"/>
                <a:gd name="connsiteX14" fmla="*/ 573881 w 812006"/>
                <a:gd name="connsiteY14" fmla="*/ 288131 h 602456"/>
                <a:gd name="connsiteX15" fmla="*/ 540543 w 812006"/>
                <a:gd name="connsiteY15" fmla="*/ 297656 h 602456"/>
                <a:gd name="connsiteX16" fmla="*/ 426243 w 812006"/>
                <a:gd name="connsiteY16" fmla="*/ 366712 h 602456"/>
                <a:gd name="connsiteX17" fmla="*/ 114300 w 812006"/>
                <a:gd name="connsiteY17" fmla="*/ 552450 h 602456"/>
                <a:gd name="connsiteX18" fmla="*/ 33337 w 812006"/>
                <a:gd name="connsiteY18" fmla="*/ 595312 h 602456"/>
                <a:gd name="connsiteX19" fmla="*/ 14287 w 812006"/>
                <a:gd name="connsiteY19" fmla="*/ 602456 h 602456"/>
                <a:gd name="connsiteX20" fmla="*/ 2381 w 812006"/>
                <a:gd name="connsiteY20" fmla="*/ 602456 h 602456"/>
                <a:gd name="connsiteX21" fmla="*/ 0 w 812006"/>
                <a:gd name="connsiteY21" fmla="*/ 597693 h 602456"/>
                <a:gd name="connsiteX22" fmla="*/ 0 w 812006"/>
                <a:gd name="connsiteY22" fmla="*/ 585787 h 602456"/>
                <a:gd name="connsiteX23" fmla="*/ 26193 w 812006"/>
                <a:gd name="connsiteY23" fmla="*/ 550068 h 602456"/>
                <a:gd name="connsiteX24" fmla="*/ 114300 w 812006"/>
                <a:gd name="connsiteY24" fmla="*/ 447675 h 602456"/>
                <a:gd name="connsiteX25" fmla="*/ 295275 w 812006"/>
                <a:gd name="connsiteY25" fmla="*/ 233362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12006" h="602456">
                  <a:moveTo>
                    <a:pt x="295275" y="233362"/>
                  </a:moveTo>
                  <a:lnTo>
                    <a:pt x="373856" y="135731"/>
                  </a:lnTo>
                  <a:lnTo>
                    <a:pt x="385762" y="119062"/>
                  </a:lnTo>
                  <a:lnTo>
                    <a:pt x="388143" y="114300"/>
                  </a:lnTo>
                  <a:lnTo>
                    <a:pt x="388143" y="102393"/>
                  </a:lnTo>
                  <a:lnTo>
                    <a:pt x="385762" y="88106"/>
                  </a:lnTo>
                  <a:lnTo>
                    <a:pt x="376237" y="66675"/>
                  </a:lnTo>
                  <a:lnTo>
                    <a:pt x="338137" y="0"/>
                  </a:lnTo>
                  <a:lnTo>
                    <a:pt x="812006" y="216693"/>
                  </a:lnTo>
                  <a:lnTo>
                    <a:pt x="792956" y="242887"/>
                  </a:lnTo>
                  <a:lnTo>
                    <a:pt x="759618" y="261937"/>
                  </a:lnTo>
                  <a:lnTo>
                    <a:pt x="740568" y="271462"/>
                  </a:lnTo>
                  <a:lnTo>
                    <a:pt x="700087" y="273843"/>
                  </a:lnTo>
                  <a:lnTo>
                    <a:pt x="623887" y="278606"/>
                  </a:lnTo>
                  <a:lnTo>
                    <a:pt x="573881" y="288131"/>
                  </a:lnTo>
                  <a:lnTo>
                    <a:pt x="540543" y="297656"/>
                  </a:lnTo>
                  <a:lnTo>
                    <a:pt x="426243" y="366712"/>
                  </a:lnTo>
                  <a:lnTo>
                    <a:pt x="114300" y="552450"/>
                  </a:lnTo>
                  <a:lnTo>
                    <a:pt x="33337" y="595312"/>
                  </a:lnTo>
                  <a:lnTo>
                    <a:pt x="14287" y="602456"/>
                  </a:lnTo>
                  <a:lnTo>
                    <a:pt x="2381" y="602456"/>
                  </a:lnTo>
                  <a:lnTo>
                    <a:pt x="0" y="597693"/>
                  </a:lnTo>
                  <a:lnTo>
                    <a:pt x="0" y="585787"/>
                  </a:lnTo>
                  <a:lnTo>
                    <a:pt x="26193" y="550068"/>
                  </a:lnTo>
                  <a:lnTo>
                    <a:pt x="114300" y="447675"/>
                  </a:lnTo>
                  <a:lnTo>
                    <a:pt x="2952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BB9BFAB5-915F-4B3F-82AF-3D370DACD204}"/>
                </a:ext>
              </a:extLst>
            </p:cNvPr>
            <p:cNvSpPr/>
            <p:nvPr/>
          </p:nvSpPr>
          <p:spPr>
            <a:xfrm>
              <a:off x="4679950" y="3770313"/>
              <a:ext cx="288925" cy="2222500"/>
            </a:xfrm>
            <a:custGeom>
              <a:avLst/>
              <a:gdLst>
                <a:gd name="connsiteX0" fmla="*/ 92334 w 288915"/>
                <a:gd name="connsiteY0" fmla="*/ 896529 h 2221962"/>
                <a:gd name="connsiteX1" fmla="*/ 104248 w 288915"/>
                <a:gd name="connsiteY1" fmla="*/ 595700 h 2221962"/>
                <a:gd name="connsiteX2" fmla="*/ 110205 w 288915"/>
                <a:gd name="connsiteY2" fmla="*/ 476560 h 2221962"/>
                <a:gd name="connsiteX3" fmla="*/ 110205 w 288915"/>
                <a:gd name="connsiteY3" fmla="*/ 425926 h 2221962"/>
                <a:gd name="connsiteX4" fmla="*/ 107226 w 288915"/>
                <a:gd name="connsiteY4" fmla="*/ 366356 h 2221962"/>
                <a:gd name="connsiteX5" fmla="*/ 101269 w 288915"/>
                <a:gd name="connsiteY5" fmla="*/ 294872 h 2221962"/>
                <a:gd name="connsiteX6" fmla="*/ 89355 w 288915"/>
                <a:gd name="connsiteY6" fmla="*/ 241259 h 2221962"/>
                <a:gd name="connsiteX7" fmla="*/ 56592 w 288915"/>
                <a:gd name="connsiteY7" fmla="*/ 142968 h 2221962"/>
                <a:gd name="connsiteX8" fmla="*/ 163818 w 288915"/>
                <a:gd name="connsiteY8" fmla="*/ 0 h 2221962"/>
                <a:gd name="connsiteX9" fmla="*/ 232323 w 288915"/>
                <a:gd name="connsiteY9" fmla="*/ 71484 h 2221962"/>
                <a:gd name="connsiteX10" fmla="*/ 250194 w 288915"/>
                <a:gd name="connsiteY10" fmla="*/ 95312 h 2221962"/>
                <a:gd name="connsiteX11" fmla="*/ 268065 w 288915"/>
                <a:gd name="connsiteY11" fmla="*/ 128076 h 2221962"/>
                <a:gd name="connsiteX12" fmla="*/ 282958 w 288915"/>
                <a:gd name="connsiteY12" fmla="*/ 163818 h 2221962"/>
                <a:gd name="connsiteX13" fmla="*/ 288915 w 288915"/>
                <a:gd name="connsiteY13" fmla="*/ 211474 h 2221962"/>
                <a:gd name="connsiteX14" fmla="*/ 288915 w 288915"/>
                <a:gd name="connsiteY14" fmla="*/ 419969 h 2221962"/>
                <a:gd name="connsiteX15" fmla="*/ 285936 w 288915"/>
                <a:gd name="connsiteY15" fmla="*/ 938228 h 2221962"/>
                <a:gd name="connsiteX16" fmla="*/ 279979 w 288915"/>
                <a:gd name="connsiteY16" fmla="*/ 1307562 h 2221962"/>
                <a:gd name="connsiteX17" fmla="*/ 268065 w 288915"/>
                <a:gd name="connsiteY17" fmla="*/ 1703703 h 2221962"/>
                <a:gd name="connsiteX18" fmla="*/ 268065 w 288915"/>
                <a:gd name="connsiteY18" fmla="*/ 1873478 h 2221962"/>
                <a:gd name="connsiteX19" fmla="*/ 268065 w 288915"/>
                <a:gd name="connsiteY19" fmla="*/ 1950919 h 2221962"/>
                <a:gd name="connsiteX20" fmla="*/ 268065 w 288915"/>
                <a:gd name="connsiteY20" fmla="*/ 2007510 h 2221962"/>
                <a:gd name="connsiteX21" fmla="*/ 262108 w 288915"/>
                <a:gd name="connsiteY21" fmla="*/ 2073037 h 2221962"/>
                <a:gd name="connsiteX22" fmla="*/ 250194 w 288915"/>
                <a:gd name="connsiteY22" fmla="*/ 2129629 h 2221962"/>
                <a:gd name="connsiteX23" fmla="*/ 238280 w 288915"/>
                <a:gd name="connsiteY23" fmla="*/ 2171328 h 2221962"/>
                <a:gd name="connsiteX24" fmla="*/ 214452 w 288915"/>
                <a:gd name="connsiteY24" fmla="*/ 2207070 h 2221962"/>
                <a:gd name="connsiteX25" fmla="*/ 199560 w 288915"/>
                <a:gd name="connsiteY25" fmla="*/ 2218984 h 2221962"/>
                <a:gd name="connsiteX26" fmla="*/ 184667 w 288915"/>
                <a:gd name="connsiteY26" fmla="*/ 2221962 h 2221962"/>
                <a:gd name="connsiteX27" fmla="*/ 166796 w 288915"/>
                <a:gd name="connsiteY27" fmla="*/ 2221962 h 2221962"/>
                <a:gd name="connsiteX28" fmla="*/ 145947 w 288915"/>
                <a:gd name="connsiteY28" fmla="*/ 2210048 h 2221962"/>
                <a:gd name="connsiteX29" fmla="*/ 110205 w 288915"/>
                <a:gd name="connsiteY29" fmla="*/ 2180263 h 2221962"/>
                <a:gd name="connsiteX30" fmla="*/ 89355 w 288915"/>
                <a:gd name="connsiteY30" fmla="*/ 2159414 h 2221962"/>
                <a:gd name="connsiteX31" fmla="*/ 59570 w 288915"/>
                <a:gd name="connsiteY31" fmla="*/ 2108779 h 2221962"/>
                <a:gd name="connsiteX32" fmla="*/ 35742 w 288915"/>
                <a:gd name="connsiteY32" fmla="*/ 2055166 h 2221962"/>
                <a:gd name="connsiteX33" fmla="*/ 14893 w 288915"/>
                <a:gd name="connsiteY33" fmla="*/ 1992618 h 2221962"/>
                <a:gd name="connsiteX34" fmla="*/ 0 w 288915"/>
                <a:gd name="connsiteY34" fmla="*/ 1930069 h 2221962"/>
                <a:gd name="connsiteX35" fmla="*/ 0 w 288915"/>
                <a:gd name="connsiteY35" fmla="*/ 1894327 h 2221962"/>
                <a:gd name="connsiteX36" fmla="*/ 8936 w 288915"/>
                <a:gd name="connsiteY36" fmla="*/ 1852628 h 2221962"/>
                <a:gd name="connsiteX37" fmla="*/ 29785 w 288915"/>
                <a:gd name="connsiteY37" fmla="*/ 1763273 h 2221962"/>
                <a:gd name="connsiteX38" fmla="*/ 41699 w 288915"/>
                <a:gd name="connsiteY38" fmla="*/ 1697746 h 2221962"/>
                <a:gd name="connsiteX39" fmla="*/ 53613 w 288915"/>
                <a:gd name="connsiteY39" fmla="*/ 1623283 h 2221962"/>
                <a:gd name="connsiteX40" fmla="*/ 62549 w 288915"/>
                <a:gd name="connsiteY40" fmla="*/ 1545842 h 2221962"/>
                <a:gd name="connsiteX41" fmla="*/ 68506 w 288915"/>
                <a:gd name="connsiteY41" fmla="*/ 1456487 h 2221962"/>
                <a:gd name="connsiteX42" fmla="*/ 74463 w 288915"/>
                <a:gd name="connsiteY42" fmla="*/ 1289691 h 2221962"/>
                <a:gd name="connsiteX43" fmla="*/ 92334 w 288915"/>
                <a:gd name="connsiteY43" fmla="*/ 896529 h 222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88915" h="2221962">
                  <a:moveTo>
                    <a:pt x="92334" y="896529"/>
                  </a:moveTo>
                  <a:lnTo>
                    <a:pt x="104248" y="595700"/>
                  </a:lnTo>
                  <a:lnTo>
                    <a:pt x="110205" y="476560"/>
                  </a:lnTo>
                  <a:lnTo>
                    <a:pt x="110205" y="425926"/>
                  </a:lnTo>
                  <a:lnTo>
                    <a:pt x="107226" y="366356"/>
                  </a:lnTo>
                  <a:lnTo>
                    <a:pt x="101269" y="294872"/>
                  </a:lnTo>
                  <a:lnTo>
                    <a:pt x="89355" y="241259"/>
                  </a:lnTo>
                  <a:lnTo>
                    <a:pt x="56592" y="142968"/>
                  </a:lnTo>
                  <a:lnTo>
                    <a:pt x="163818" y="0"/>
                  </a:lnTo>
                  <a:lnTo>
                    <a:pt x="232323" y="71484"/>
                  </a:lnTo>
                  <a:lnTo>
                    <a:pt x="250194" y="95312"/>
                  </a:lnTo>
                  <a:lnTo>
                    <a:pt x="268065" y="128076"/>
                  </a:lnTo>
                  <a:lnTo>
                    <a:pt x="282958" y="163818"/>
                  </a:lnTo>
                  <a:lnTo>
                    <a:pt x="288915" y="211474"/>
                  </a:lnTo>
                  <a:lnTo>
                    <a:pt x="288915" y="419969"/>
                  </a:lnTo>
                  <a:lnTo>
                    <a:pt x="285936" y="938228"/>
                  </a:lnTo>
                  <a:cubicBezTo>
                    <a:pt x="283950" y="1061339"/>
                    <a:pt x="281965" y="1184451"/>
                    <a:pt x="279979" y="1307562"/>
                  </a:cubicBezTo>
                  <a:lnTo>
                    <a:pt x="268065" y="1703703"/>
                  </a:lnTo>
                  <a:lnTo>
                    <a:pt x="268065" y="1873478"/>
                  </a:lnTo>
                  <a:lnTo>
                    <a:pt x="268065" y="1950919"/>
                  </a:lnTo>
                  <a:lnTo>
                    <a:pt x="268065" y="2007510"/>
                  </a:lnTo>
                  <a:lnTo>
                    <a:pt x="262108" y="2073037"/>
                  </a:lnTo>
                  <a:lnTo>
                    <a:pt x="250194" y="2129629"/>
                  </a:lnTo>
                  <a:lnTo>
                    <a:pt x="238280" y="2171328"/>
                  </a:lnTo>
                  <a:lnTo>
                    <a:pt x="214452" y="2207070"/>
                  </a:lnTo>
                  <a:lnTo>
                    <a:pt x="199560" y="2218984"/>
                  </a:lnTo>
                  <a:lnTo>
                    <a:pt x="184667" y="2221962"/>
                  </a:lnTo>
                  <a:lnTo>
                    <a:pt x="166796" y="2221962"/>
                  </a:lnTo>
                  <a:lnTo>
                    <a:pt x="145947" y="2210048"/>
                  </a:lnTo>
                  <a:lnTo>
                    <a:pt x="110205" y="2180263"/>
                  </a:lnTo>
                  <a:lnTo>
                    <a:pt x="89355" y="2159414"/>
                  </a:lnTo>
                  <a:lnTo>
                    <a:pt x="59570" y="2108779"/>
                  </a:lnTo>
                  <a:lnTo>
                    <a:pt x="35742" y="2055166"/>
                  </a:lnTo>
                  <a:lnTo>
                    <a:pt x="14893" y="1992618"/>
                  </a:lnTo>
                  <a:lnTo>
                    <a:pt x="0" y="1930069"/>
                  </a:lnTo>
                  <a:lnTo>
                    <a:pt x="0" y="1894327"/>
                  </a:lnTo>
                  <a:lnTo>
                    <a:pt x="8936" y="1852628"/>
                  </a:lnTo>
                  <a:lnTo>
                    <a:pt x="29785" y="1763273"/>
                  </a:lnTo>
                  <a:lnTo>
                    <a:pt x="41699" y="1697746"/>
                  </a:lnTo>
                  <a:lnTo>
                    <a:pt x="53613" y="1623283"/>
                  </a:lnTo>
                  <a:lnTo>
                    <a:pt x="62549" y="1545842"/>
                  </a:lnTo>
                  <a:lnTo>
                    <a:pt x="68506" y="1456487"/>
                  </a:lnTo>
                  <a:lnTo>
                    <a:pt x="74463" y="1289691"/>
                  </a:lnTo>
                  <a:lnTo>
                    <a:pt x="92334" y="896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C8AFEB73-CC6A-4F27-803F-E5BD8FD67240}"/>
                </a:ext>
              </a:extLst>
            </p:cNvPr>
            <p:cNvSpPr/>
            <p:nvPr/>
          </p:nvSpPr>
          <p:spPr>
            <a:xfrm>
              <a:off x="5776913" y="3141663"/>
              <a:ext cx="481012" cy="896937"/>
            </a:xfrm>
            <a:custGeom>
              <a:avLst/>
              <a:gdLst>
                <a:gd name="connsiteX0" fmla="*/ 116681 w 481012"/>
                <a:gd name="connsiteY0" fmla="*/ 500062 h 897731"/>
                <a:gd name="connsiteX1" fmla="*/ 169068 w 481012"/>
                <a:gd name="connsiteY1" fmla="*/ 300037 h 897731"/>
                <a:gd name="connsiteX2" fmla="*/ 180975 w 481012"/>
                <a:gd name="connsiteY2" fmla="*/ 259556 h 897731"/>
                <a:gd name="connsiteX3" fmla="*/ 188118 w 481012"/>
                <a:gd name="connsiteY3" fmla="*/ 226219 h 897731"/>
                <a:gd name="connsiteX4" fmla="*/ 192881 w 481012"/>
                <a:gd name="connsiteY4" fmla="*/ 197644 h 897731"/>
                <a:gd name="connsiteX5" fmla="*/ 192881 w 481012"/>
                <a:gd name="connsiteY5" fmla="*/ 178594 h 897731"/>
                <a:gd name="connsiteX6" fmla="*/ 188118 w 481012"/>
                <a:gd name="connsiteY6" fmla="*/ 154781 h 897731"/>
                <a:gd name="connsiteX7" fmla="*/ 178593 w 481012"/>
                <a:gd name="connsiteY7" fmla="*/ 138112 h 897731"/>
                <a:gd name="connsiteX8" fmla="*/ 164306 w 481012"/>
                <a:gd name="connsiteY8" fmla="*/ 121444 h 897731"/>
                <a:gd name="connsiteX9" fmla="*/ 147637 w 481012"/>
                <a:gd name="connsiteY9" fmla="*/ 107156 h 897731"/>
                <a:gd name="connsiteX10" fmla="*/ 121443 w 481012"/>
                <a:gd name="connsiteY10" fmla="*/ 95250 h 897731"/>
                <a:gd name="connsiteX11" fmla="*/ 59531 w 481012"/>
                <a:gd name="connsiteY11" fmla="*/ 76200 h 897731"/>
                <a:gd name="connsiteX12" fmla="*/ 4762 w 481012"/>
                <a:gd name="connsiteY12" fmla="*/ 45244 h 897731"/>
                <a:gd name="connsiteX13" fmla="*/ 321468 w 481012"/>
                <a:gd name="connsiteY13" fmla="*/ 0 h 897731"/>
                <a:gd name="connsiteX14" fmla="*/ 385762 w 481012"/>
                <a:gd name="connsiteY14" fmla="*/ 59531 h 897731"/>
                <a:gd name="connsiteX15" fmla="*/ 421481 w 481012"/>
                <a:gd name="connsiteY15" fmla="*/ 88106 h 897731"/>
                <a:gd name="connsiteX16" fmla="*/ 452437 w 481012"/>
                <a:gd name="connsiteY16" fmla="*/ 116681 h 897731"/>
                <a:gd name="connsiteX17" fmla="*/ 471487 w 481012"/>
                <a:gd name="connsiteY17" fmla="*/ 142875 h 897731"/>
                <a:gd name="connsiteX18" fmla="*/ 478631 w 481012"/>
                <a:gd name="connsiteY18" fmla="*/ 161925 h 897731"/>
                <a:gd name="connsiteX19" fmla="*/ 481012 w 481012"/>
                <a:gd name="connsiteY19" fmla="*/ 183356 h 897731"/>
                <a:gd name="connsiteX20" fmla="*/ 476250 w 481012"/>
                <a:gd name="connsiteY20" fmla="*/ 202406 h 897731"/>
                <a:gd name="connsiteX21" fmla="*/ 461962 w 481012"/>
                <a:gd name="connsiteY21" fmla="*/ 219075 h 897731"/>
                <a:gd name="connsiteX22" fmla="*/ 445293 w 481012"/>
                <a:gd name="connsiteY22" fmla="*/ 230981 h 897731"/>
                <a:gd name="connsiteX23" fmla="*/ 423862 w 481012"/>
                <a:gd name="connsiteY23" fmla="*/ 240506 h 897731"/>
                <a:gd name="connsiteX24" fmla="*/ 416718 w 481012"/>
                <a:gd name="connsiteY24" fmla="*/ 245269 h 897731"/>
                <a:gd name="connsiteX25" fmla="*/ 345281 w 481012"/>
                <a:gd name="connsiteY25" fmla="*/ 378619 h 897731"/>
                <a:gd name="connsiteX26" fmla="*/ 242887 w 481012"/>
                <a:gd name="connsiteY26" fmla="*/ 571500 h 897731"/>
                <a:gd name="connsiteX27" fmla="*/ 73818 w 481012"/>
                <a:gd name="connsiteY27" fmla="*/ 892969 h 897731"/>
                <a:gd name="connsiteX28" fmla="*/ 0 w 481012"/>
                <a:gd name="connsiteY28" fmla="*/ 897731 h 897731"/>
                <a:gd name="connsiteX29" fmla="*/ 26193 w 481012"/>
                <a:gd name="connsiteY29" fmla="*/ 802481 h 897731"/>
                <a:gd name="connsiteX30" fmla="*/ 71437 w 481012"/>
                <a:gd name="connsiteY30" fmla="*/ 657225 h 897731"/>
                <a:gd name="connsiteX31" fmla="*/ 116681 w 481012"/>
                <a:gd name="connsiteY31" fmla="*/ 500062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97731">
                  <a:moveTo>
                    <a:pt x="116681" y="500062"/>
                  </a:moveTo>
                  <a:lnTo>
                    <a:pt x="169068" y="300037"/>
                  </a:lnTo>
                  <a:lnTo>
                    <a:pt x="180975" y="259556"/>
                  </a:lnTo>
                  <a:lnTo>
                    <a:pt x="188118" y="226219"/>
                  </a:lnTo>
                  <a:lnTo>
                    <a:pt x="192881" y="197644"/>
                  </a:lnTo>
                  <a:lnTo>
                    <a:pt x="192881" y="178594"/>
                  </a:lnTo>
                  <a:lnTo>
                    <a:pt x="188118" y="154781"/>
                  </a:lnTo>
                  <a:lnTo>
                    <a:pt x="178593" y="138112"/>
                  </a:lnTo>
                  <a:lnTo>
                    <a:pt x="164306" y="121444"/>
                  </a:lnTo>
                  <a:lnTo>
                    <a:pt x="147637" y="107156"/>
                  </a:lnTo>
                  <a:lnTo>
                    <a:pt x="121443" y="95250"/>
                  </a:lnTo>
                  <a:lnTo>
                    <a:pt x="59531" y="76200"/>
                  </a:lnTo>
                  <a:lnTo>
                    <a:pt x="4762" y="45244"/>
                  </a:lnTo>
                  <a:lnTo>
                    <a:pt x="321468" y="0"/>
                  </a:lnTo>
                  <a:lnTo>
                    <a:pt x="385762" y="59531"/>
                  </a:lnTo>
                  <a:lnTo>
                    <a:pt x="421481" y="88106"/>
                  </a:lnTo>
                  <a:lnTo>
                    <a:pt x="452437" y="116681"/>
                  </a:lnTo>
                  <a:lnTo>
                    <a:pt x="471487" y="142875"/>
                  </a:lnTo>
                  <a:lnTo>
                    <a:pt x="478631" y="161925"/>
                  </a:lnTo>
                  <a:lnTo>
                    <a:pt x="481012" y="183356"/>
                  </a:lnTo>
                  <a:lnTo>
                    <a:pt x="476250" y="202406"/>
                  </a:lnTo>
                  <a:lnTo>
                    <a:pt x="461962" y="219075"/>
                  </a:lnTo>
                  <a:lnTo>
                    <a:pt x="445293" y="230981"/>
                  </a:lnTo>
                  <a:lnTo>
                    <a:pt x="423862" y="240506"/>
                  </a:lnTo>
                  <a:lnTo>
                    <a:pt x="416718" y="245269"/>
                  </a:lnTo>
                  <a:lnTo>
                    <a:pt x="345281" y="378619"/>
                  </a:lnTo>
                  <a:lnTo>
                    <a:pt x="242887" y="571500"/>
                  </a:lnTo>
                  <a:lnTo>
                    <a:pt x="73818" y="892969"/>
                  </a:lnTo>
                  <a:lnTo>
                    <a:pt x="0" y="897731"/>
                  </a:lnTo>
                  <a:lnTo>
                    <a:pt x="26193" y="802481"/>
                  </a:lnTo>
                  <a:lnTo>
                    <a:pt x="71437" y="657225"/>
                  </a:lnTo>
                  <a:lnTo>
                    <a:pt x="116681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045166AC-65C4-4E6C-B69D-0A3D6DB7B62F}"/>
                </a:ext>
              </a:extLst>
            </p:cNvPr>
            <p:cNvSpPr/>
            <p:nvPr/>
          </p:nvSpPr>
          <p:spPr>
            <a:xfrm>
              <a:off x="5543550" y="3790950"/>
              <a:ext cx="1436688" cy="2087563"/>
            </a:xfrm>
            <a:custGeom>
              <a:avLst/>
              <a:gdLst>
                <a:gd name="connsiteX0" fmla="*/ 778329 w 1436914"/>
                <a:gd name="connsiteY0" fmla="*/ 247650 h 2087336"/>
                <a:gd name="connsiteX1" fmla="*/ 579664 w 1436914"/>
                <a:gd name="connsiteY1" fmla="*/ 266700 h 2087336"/>
                <a:gd name="connsiteX2" fmla="*/ 416379 w 1436914"/>
                <a:gd name="connsiteY2" fmla="*/ 285750 h 2087336"/>
                <a:gd name="connsiteX3" fmla="*/ 293914 w 1436914"/>
                <a:gd name="connsiteY3" fmla="*/ 302079 h 2087336"/>
                <a:gd name="connsiteX4" fmla="*/ 225879 w 1436914"/>
                <a:gd name="connsiteY4" fmla="*/ 310243 h 2087336"/>
                <a:gd name="connsiteX5" fmla="*/ 81643 w 1436914"/>
                <a:gd name="connsiteY5" fmla="*/ 307521 h 2087336"/>
                <a:gd name="connsiteX6" fmla="*/ 48986 w 1436914"/>
                <a:gd name="connsiteY6" fmla="*/ 307521 h 2087336"/>
                <a:gd name="connsiteX7" fmla="*/ 0 w 1436914"/>
                <a:gd name="connsiteY7" fmla="*/ 168729 h 2087336"/>
                <a:gd name="connsiteX8" fmla="*/ 46264 w 1436914"/>
                <a:gd name="connsiteY8" fmla="*/ 190500 h 2087336"/>
                <a:gd name="connsiteX9" fmla="*/ 70757 w 1436914"/>
                <a:gd name="connsiteY9" fmla="*/ 195943 h 2087336"/>
                <a:gd name="connsiteX10" fmla="*/ 106136 w 1436914"/>
                <a:gd name="connsiteY10" fmla="*/ 195943 h 2087336"/>
                <a:gd name="connsiteX11" fmla="*/ 166007 w 1436914"/>
                <a:gd name="connsiteY11" fmla="*/ 190500 h 2087336"/>
                <a:gd name="connsiteX12" fmla="*/ 266700 w 1436914"/>
                <a:gd name="connsiteY12" fmla="*/ 174171 h 2087336"/>
                <a:gd name="connsiteX13" fmla="*/ 372836 w 1436914"/>
                <a:gd name="connsiteY13" fmla="*/ 168729 h 2087336"/>
                <a:gd name="connsiteX14" fmla="*/ 473529 w 1436914"/>
                <a:gd name="connsiteY14" fmla="*/ 152400 h 2087336"/>
                <a:gd name="connsiteX15" fmla="*/ 688521 w 1436914"/>
                <a:gd name="connsiteY15" fmla="*/ 114300 h 2087336"/>
                <a:gd name="connsiteX16" fmla="*/ 835479 w 1436914"/>
                <a:gd name="connsiteY16" fmla="*/ 87086 h 2087336"/>
                <a:gd name="connsiteX17" fmla="*/ 881743 w 1436914"/>
                <a:gd name="connsiteY17" fmla="*/ 76200 h 2087336"/>
                <a:gd name="connsiteX18" fmla="*/ 933450 w 1436914"/>
                <a:gd name="connsiteY18" fmla="*/ 59871 h 2087336"/>
                <a:gd name="connsiteX19" fmla="*/ 987879 w 1436914"/>
                <a:gd name="connsiteY19" fmla="*/ 40821 h 2087336"/>
                <a:gd name="connsiteX20" fmla="*/ 1039586 w 1436914"/>
                <a:gd name="connsiteY20" fmla="*/ 16329 h 2087336"/>
                <a:gd name="connsiteX21" fmla="*/ 1069521 w 1436914"/>
                <a:gd name="connsiteY21" fmla="*/ 2721 h 2087336"/>
                <a:gd name="connsiteX22" fmla="*/ 1083129 w 1436914"/>
                <a:gd name="connsiteY22" fmla="*/ 0 h 2087336"/>
                <a:gd name="connsiteX23" fmla="*/ 1102179 w 1436914"/>
                <a:gd name="connsiteY23" fmla="*/ 2721 h 2087336"/>
                <a:gd name="connsiteX24" fmla="*/ 1151164 w 1436914"/>
                <a:gd name="connsiteY24" fmla="*/ 24493 h 2087336"/>
                <a:gd name="connsiteX25" fmla="*/ 1208314 w 1436914"/>
                <a:gd name="connsiteY25" fmla="*/ 51707 h 2087336"/>
                <a:gd name="connsiteX26" fmla="*/ 1246414 w 1436914"/>
                <a:gd name="connsiteY26" fmla="*/ 78921 h 2087336"/>
                <a:gd name="connsiteX27" fmla="*/ 1319893 w 1436914"/>
                <a:gd name="connsiteY27" fmla="*/ 133350 h 2087336"/>
                <a:gd name="connsiteX28" fmla="*/ 1357993 w 1436914"/>
                <a:gd name="connsiteY28" fmla="*/ 166007 h 2087336"/>
                <a:gd name="connsiteX29" fmla="*/ 1393371 w 1436914"/>
                <a:gd name="connsiteY29" fmla="*/ 201386 h 2087336"/>
                <a:gd name="connsiteX30" fmla="*/ 1412421 w 1436914"/>
                <a:gd name="connsiteY30" fmla="*/ 223157 h 2087336"/>
                <a:gd name="connsiteX31" fmla="*/ 1426029 w 1436914"/>
                <a:gd name="connsiteY31" fmla="*/ 244929 h 2087336"/>
                <a:gd name="connsiteX32" fmla="*/ 1434193 w 1436914"/>
                <a:gd name="connsiteY32" fmla="*/ 263979 h 2087336"/>
                <a:gd name="connsiteX33" fmla="*/ 1436914 w 1436914"/>
                <a:gd name="connsiteY33" fmla="*/ 285750 h 2087336"/>
                <a:gd name="connsiteX34" fmla="*/ 1431471 w 1436914"/>
                <a:gd name="connsiteY34" fmla="*/ 310243 h 2087336"/>
                <a:gd name="connsiteX35" fmla="*/ 1420586 w 1436914"/>
                <a:gd name="connsiteY35" fmla="*/ 321129 h 2087336"/>
                <a:gd name="connsiteX36" fmla="*/ 1409700 w 1436914"/>
                <a:gd name="connsiteY36" fmla="*/ 334736 h 2087336"/>
                <a:gd name="connsiteX37" fmla="*/ 1371600 w 1436914"/>
                <a:gd name="connsiteY37" fmla="*/ 424543 h 2087336"/>
                <a:gd name="connsiteX38" fmla="*/ 1366157 w 1436914"/>
                <a:gd name="connsiteY38" fmla="*/ 459921 h 2087336"/>
                <a:gd name="connsiteX39" fmla="*/ 1357993 w 1436914"/>
                <a:gd name="connsiteY39" fmla="*/ 644979 h 2087336"/>
                <a:gd name="connsiteX40" fmla="*/ 1341664 w 1436914"/>
                <a:gd name="connsiteY40" fmla="*/ 1034143 h 2087336"/>
                <a:gd name="connsiteX41" fmla="*/ 1330779 w 1436914"/>
                <a:gd name="connsiteY41" fmla="*/ 1398814 h 2087336"/>
                <a:gd name="connsiteX42" fmla="*/ 1322614 w 1436914"/>
                <a:gd name="connsiteY42" fmla="*/ 1864179 h 2087336"/>
                <a:gd name="connsiteX43" fmla="*/ 1319893 w 1436914"/>
                <a:gd name="connsiteY43" fmla="*/ 1929493 h 2087336"/>
                <a:gd name="connsiteX44" fmla="*/ 1317171 w 1436914"/>
                <a:gd name="connsiteY44" fmla="*/ 1951264 h 2087336"/>
                <a:gd name="connsiteX45" fmla="*/ 1303564 w 1436914"/>
                <a:gd name="connsiteY45" fmla="*/ 1992086 h 2087336"/>
                <a:gd name="connsiteX46" fmla="*/ 1284514 w 1436914"/>
                <a:gd name="connsiteY46" fmla="*/ 2032907 h 2087336"/>
                <a:gd name="connsiteX47" fmla="*/ 1262743 w 1436914"/>
                <a:gd name="connsiteY47" fmla="*/ 2062843 h 2087336"/>
                <a:gd name="connsiteX48" fmla="*/ 1249136 w 1436914"/>
                <a:gd name="connsiteY48" fmla="*/ 2076450 h 2087336"/>
                <a:gd name="connsiteX49" fmla="*/ 1230086 w 1436914"/>
                <a:gd name="connsiteY49" fmla="*/ 2084614 h 2087336"/>
                <a:gd name="connsiteX50" fmla="*/ 1213757 w 1436914"/>
                <a:gd name="connsiteY50" fmla="*/ 2087336 h 2087336"/>
                <a:gd name="connsiteX51" fmla="*/ 1202871 w 1436914"/>
                <a:gd name="connsiteY51" fmla="*/ 2087336 h 2087336"/>
                <a:gd name="connsiteX52" fmla="*/ 1175657 w 1436914"/>
                <a:gd name="connsiteY52" fmla="*/ 2076450 h 2087336"/>
                <a:gd name="connsiteX53" fmla="*/ 1143000 w 1436914"/>
                <a:gd name="connsiteY53" fmla="*/ 2051957 h 2087336"/>
                <a:gd name="connsiteX54" fmla="*/ 1115786 w 1436914"/>
                <a:gd name="connsiteY54" fmla="*/ 2019300 h 2087336"/>
                <a:gd name="connsiteX55" fmla="*/ 1104900 w 1436914"/>
                <a:gd name="connsiteY55" fmla="*/ 1997529 h 2087336"/>
                <a:gd name="connsiteX56" fmla="*/ 1091293 w 1436914"/>
                <a:gd name="connsiteY56" fmla="*/ 1962150 h 2087336"/>
                <a:gd name="connsiteX57" fmla="*/ 1083129 w 1436914"/>
                <a:gd name="connsiteY57" fmla="*/ 1921329 h 2087336"/>
                <a:gd name="connsiteX58" fmla="*/ 1074964 w 1436914"/>
                <a:gd name="connsiteY58" fmla="*/ 1828800 h 2087336"/>
                <a:gd name="connsiteX59" fmla="*/ 1074964 w 1436914"/>
                <a:gd name="connsiteY59" fmla="*/ 1641021 h 2087336"/>
                <a:gd name="connsiteX60" fmla="*/ 1074964 w 1436914"/>
                <a:gd name="connsiteY60" fmla="*/ 1330779 h 2087336"/>
                <a:gd name="connsiteX61" fmla="*/ 1074964 w 1436914"/>
                <a:gd name="connsiteY61" fmla="*/ 933450 h 2087336"/>
                <a:gd name="connsiteX62" fmla="*/ 1083129 w 1436914"/>
                <a:gd name="connsiteY62" fmla="*/ 721179 h 2087336"/>
                <a:gd name="connsiteX63" fmla="*/ 1094014 w 1436914"/>
                <a:gd name="connsiteY63" fmla="*/ 563336 h 2087336"/>
                <a:gd name="connsiteX64" fmla="*/ 1096736 w 1436914"/>
                <a:gd name="connsiteY64" fmla="*/ 410936 h 2087336"/>
                <a:gd name="connsiteX65" fmla="*/ 1096736 w 1436914"/>
                <a:gd name="connsiteY65" fmla="*/ 312964 h 2087336"/>
                <a:gd name="connsiteX66" fmla="*/ 1091293 w 1436914"/>
                <a:gd name="connsiteY66" fmla="*/ 272143 h 2087336"/>
                <a:gd name="connsiteX67" fmla="*/ 1083129 w 1436914"/>
                <a:gd name="connsiteY67" fmla="*/ 255814 h 2087336"/>
                <a:gd name="connsiteX68" fmla="*/ 1077686 w 1436914"/>
                <a:gd name="connsiteY68" fmla="*/ 244929 h 2087336"/>
                <a:gd name="connsiteX69" fmla="*/ 1055914 w 1436914"/>
                <a:gd name="connsiteY69" fmla="*/ 231321 h 2087336"/>
                <a:gd name="connsiteX70" fmla="*/ 1023257 w 1436914"/>
                <a:gd name="connsiteY70" fmla="*/ 223157 h 2087336"/>
                <a:gd name="connsiteX71" fmla="*/ 993321 w 1436914"/>
                <a:gd name="connsiteY71" fmla="*/ 217714 h 2087336"/>
                <a:gd name="connsiteX72" fmla="*/ 881743 w 1436914"/>
                <a:gd name="connsiteY72" fmla="*/ 231321 h 2087336"/>
                <a:gd name="connsiteX73" fmla="*/ 778329 w 1436914"/>
                <a:gd name="connsiteY73" fmla="*/ 247650 h 208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36914" h="2087336">
                  <a:moveTo>
                    <a:pt x="778329" y="247650"/>
                  </a:moveTo>
                  <a:lnTo>
                    <a:pt x="579664" y="266700"/>
                  </a:lnTo>
                  <a:lnTo>
                    <a:pt x="416379" y="285750"/>
                  </a:lnTo>
                  <a:lnTo>
                    <a:pt x="293914" y="302079"/>
                  </a:lnTo>
                  <a:lnTo>
                    <a:pt x="225879" y="310243"/>
                  </a:lnTo>
                  <a:lnTo>
                    <a:pt x="81643" y="307521"/>
                  </a:lnTo>
                  <a:lnTo>
                    <a:pt x="48986" y="307521"/>
                  </a:lnTo>
                  <a:lnTo>
                    <a:pt x="0" y="168729"/>
                  </a:lnTo>
                  <a:lnTo>
                    <a:pt x="46264" y="190500"/>
                  </a:lnTo>
                  <a:lnTo>
                    <a:pt x="70757" y="195943"/>
                  </a:lnTo>
                  <a:lnTo>
                    <a:pt x="106136" y="195943"/>
                  </a:lnTo>
                  <a:lnTo>
                    <a:pt x="166007" y="190500"/>
                  </a:lnTo>
                  <a:lnTo>
                    <a:pt x="266700" y="174171"/>
                  </a:lnTo>
                  <a:lnTo>
                    <a:pt x="372836" y="168729"/>
                  </a:lnTo>
                  <a:lnTo>
                    <a:pt x="473529" y="152400"/>
                  </a:lnTo>
                  <a:lnTo>
                    <a:pt x="688521" y="114300"/>
                  </a:lnTo>
                  <a:lnTo>
                    <a:pt x="835479" y="87086"/>
                  </a:lnTo>
                  <a:lnTo>
                    <a:pt x="881743" y="76200"/>
                  </a:lnTo>
                  <a:lnTo>
                    <a:pt x="933450" y="59871"/>
                  </a:lnTo>
                  <a:lnTo>
                    <a:pt x="987879" y="40821"/>
                  </a:lnTo>
                  <a:lnTo>
                    <a:pt x="1039586" y="16329"/>
                  </a:lnTo>
                  <a:lnTo>
                    <a:pt x="1069521" y="2721"/>
                  </a:lnTo>
                  <a:lnTo>
                    <a:pt x="1083129" y="0"/>
                  </a:lnTo>
                  <a:lnTo>
                    <a:pt x="1102179" y="2721"/>
                  </a:lnTo>
                  <a:lnTo>
                    <a:pt x="1151164" y="24493"/>
                  </a:lnTo>
                  <a:lnTo>
                    <a:pt x="1208314" y="51707"/>
                  </a:lnTo>
                  <a:lnTo>
                    <a:pt x="1246414" y="78921"/>
                  </a:lnTo>
                  <a:lnTo>
                    <a:pt x="1319893" y="133350"/>
                  </a:lnTo>
                  <a:lnTo>
                    <a:pt x="1357993" y="166007"/>
                  </a:lnTo>
                  <a:lnTo>
                    <a:pt x="1393371" y="201386"/>
                  </a:lnTo>
                  <a:lnTo>
                    <a:pt x="1412421" y="223157"/>
                  </a:lnTo>
                  <a:lnTo>
                    <a:pt x="1426029" y="244929"/>
                  </a:lnTo>
                  <a:lnTo>
                    <a:pt x="1434193" y="263979"/>
                  </a:lnTo>
                  <a:lnTo>
                    <a:pt x="1436914" y="285750"/>
                  </a:lnTo>
                  <a:lnTo>
                    <a:pt x="1431471" y="310243"/>
                  </a:lnTo>
                  <a:lnTo>
                    <a:pt x="1420586" y="321129"/>
                  </a:lnTo>
                  <a:lnTo>
                    <a:pt x="1409700" y="334736"/>
                  </a:lnTo>
                  <a:lnTo>
                    <a:pt x="1371600" y="424543"/>
                  </a:lnTo>
                  <a:lnTo>
                    <a:pt x="1366157" y="459921"/>
                  </a:lnTo>
                  <a:lnTo>
                    <a:pt x="1357993" y="644979"/>
                  </a:lnTo>
                  <a:lnTo>
                    <a:pt x="1341664" y="1034143"/>
                  </a:lnTo>
                  <a:lnTo>
                    <a:pt x="1330779" y="1398814"/>
                  </a:lnTo>
                  <a:lnTo>
                    <a:pt x="1322614" y="1864179"/>
                  </a:lnTo>
                  <a:lnTo>
                    <a:pt x="1319893" y="1929493"/>
                  </a:lnTo>
                  <a:lnTo>
                    <a:pt x="1317171" y="1951264"/>
                  </a:lnTo>
                  <a:lnTo>
                    <a:pt x="1303564" y="1992086"/>
                  </a:lnTo>
                  <a:lnTo>
                    <a:pt x="1284514" y="2032907"/>
                  </a:lnTo>
                  <a:lnTo>
                    <a:pt x="1262743" y="2062843"/>
                  </a:lnTo>
                  <a:lnTo>
                    <a:pt x="1249136" y="2076450"/>
                  </a:lnTo>
                  <a:lnTo>
                    <a:pt x="1230086" y="2084614"/>
                  </a:lnTo>
                  <a:lnTo>
                    <a:pt x="1213757" y="2087336"/>
                  </a:lnTo>
                  <a:lnTo>
                    <a:pt x="1202871" y="2087336"/>
                  </a:lnTo>
                  <a:lnTo>
                    <a:pt x="1175657" y="2076450"/>
                  </a:lnTo>
                  <a:lnTo>
                    <a:pt x="1143000" y="2051957"/>
                  </a:lnTo>
                  <a:lnTo>
                    <a:pt x="1115786" y="2019300"/>
                  </a:lnTo>
                  <a:lnTo>
                    <a:pt x="1104900" y="1997529"/>
                  </a:lnTo>
                  <a:lnTo>
                    <a:pt x="1091293" y="1962150"/>
                  </a:lnTo>
                  <a:lnTo>
                    <a:pt x="1083129" y="1921329"/>
                  </a:lnTo>
                  <a:lnTo>
                    <a:pt x="1074964" y="1828800"/>
                  </a:lnTo>
                  <a:lnTo>
                    <a:pt x="1074964" y="1641021"/>
                  </a:lnTo>
                  <a:lnTo>
                    <a:pt x="1074964" y="1330779"/>
                  </a:lnTo>
                  <a:lnTo>
                    <a:pt x="1074964" y="933450"/>
                  </a:lnTo>
                  <a:lnTo>
                    <a:pt x="1083129" y="721179"/>
                  </a:lnTo>
                  <a:lnTo>
                    <a:pt x="1094014" y="563336"/>
                  </a:lnTo>
                  <a:cubicBezTo>
                    <a:pt x="1094921" y="512536"/>
                    <a:pt x="1095829" y="461736"/>
                    <a:pt x="1096736" y="410936"/>
                  </a:cubicBezTo>
                  <a:lnTo>
                    <a:pt x="1096736" y="312964"/>
                  </a:lnTo>
                  <a:lnTo>
                    <a:pt x="1091293" y="272143"/>
                  </a:lnTo>
                  <a:lnTo>
                    <a:pt x="1083129" y="255814"/>
                  </a:lnTo>
                  <a:lnTo>
                    <a:pt x="1077686" y="244929"/>
                  </a:lnTo>
                  <a:lnTo>
                    <a:pt x="1055914" y="231321"/>
                  </a:lnTo>
                  <a:lnTo>
                    <a:pt x="1023257" y="223157"/>
                  </a:lnTo>
                  <a:lnTo>
                    <a:pt x="993321" y="217714"/>
                  </a:lnTo>
                  <a:lnTo>
                    <a:pt x="881743" y="231321"/>
                  </a:lnTo>
                  <a:lnTo>
                    <a:pt x="778329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ADA73A48-8E2D-4292-B3D3-A147C9974624}"/>
                </a:ext>
              </a:extLst>
            </p:cNvPr>
            <p:cNvSpPr/>
            <p:nvPr/>
          </p:nvSpPr>
          <p:spPr>
            <a:xfrm>
              <a:off x="5599113" y="4591050"/>
              <a:ext cx="1108075" cy="290513"/>
            </a:xfrm>
            <a:custGeom>
              <a:avLst/>
              <a:gdLst>
                <a:gd name="connsiteX0" fmla="*/ 764381 w 1109662"/>
                <a:gd name="connsiteY0" fmla="*/ 23813 h 290513"/>
                <a:gd name="connsiteX1" fmla="*/ 538162 w 1109662"/>
                <a:gd name="connsiteY1" fmla="*/ 59531 h 290513"/>
                <a:gd name="connsiteX2" fmla="*/ 292894 w 1109662"/>
                <a:gd name="connsiteY2" fmla="*/ 97631 h 290513"/>
                <a:gd name="connsiteX3" fmla="*/ 0 w 1109662"/>
                <a:gd name="connsiteY3" fmla="*/ 142875 h 290513"/>
                <a:gd name="connsiteX4" fmla="*/ 9525 w 1109662"/>
                <a:gd name="connsiteY4" fmla="*/ 254794 h 290513"/>
                <a:gd name="connsiteX5" fmla="*/ 104775 w 1109662"/>
                <a:gd name="connsiteY5" fmla="*/ 278606 h 290513"/>
                <a:gd name="connsiteX6" fmla="*/ 166687 w 1109662"/>
                <a:gd name="connsiteY6" fmla="*/ 288131 h 290513"/>
                <a:gd name="connsiteX7" fmla="*/ 202406 w 1109662"/>
                <a:gd name="connsiteY7" fmla="*/ 290513 h 290513"/>
                <a:gd name="connsiteX8" fmla="*/ 230981 w 1109662"/>
                <a:gd name="connsiteY8" fmla="*/ 288131 h 290513"/>
                <a:gd name="connsiteX9" fmla="*/ 395287 w 1109662"/>
                <a:gd name="connsiteY9" fmla="*/ 250031 h 290513"/>
                <a:gd name="connsiteX10" fmla="*/ 642937 w 1109662"/>
                <a:gd name="connsiteY10" fmla="*/ 200025 h 290513"/>
                <a:gd name="connsiteX11" fmla="*/ 866775 w 1109662"/>
                <a:gd name="connsiteY11" fmla="*/ 154781 h 290513"/>
                <a:gd name="connsiteX12" fmla="*/ 935831 w 1109662"/>
                <a:gd name="connsiteY12" fmla="*/ 154781 h 290513"/>
                <a:gd name="connsiteX13" fmla="*/ 1081087 w 1109662"/>
                <a:gd name="connsiteY13" fmla="*/ 157163 h 290513"/>
                <a:gd name="connsiteX14" fmla="*/ 1109662 w 1109662"/>
                <a:gd name="connsiteY14" fmla="*/ 157163 h 290513"/>
                <a:gd name="connsiteX15" fmla="*/ 1107281 w 1109662"/>
                <a:gd name="connsiteY15" fmla="*/ 0 h 290513"/>
                <a:gd name="connsiteX16" fmla="*/ 973931 w 1109662"/>
                <a:gd name="connsiteY16" fmla="*/ 0 h 290513"/>
                <a:gd name="connsiteX17" fmla="*/ 909637 w 1109662"/>
                <a:gd name="connsiteY17" fmla="*/ 0 h 290513"/>
                <a:gd name="connsiteX18" fmla="*/ 764381 w 1109662"/>
                <a:gd name="connsiteY18" fmla="*/ 23813 h 29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09662" h="290513">
                  <a:moveTo>
                    <a:pt x="764381" y="23813"/>
                  </a:moveTo>
                  <a:lnTo>
                    <a:pt x="538162" y="59531"/>
                  </a:lnTo>
                  <a:lnTo>
                    <a:pt x="292894" y="97631"/>
                  </a:lnTo>
                  <a:lnTo>
                    <a:pt x="0" y="142875"/>
                  </a:lnTo>
                  <a:lnTo>
                    <a:pt x="9525" y="254794"/>
                  </a:lnTo>
                  <a:lnTo>
                    <a:pt x="104775" y="278606"/>
                  </a:lnTo>
                  <a:lnTo>
                    <a:pt x="166687" y="288131"/>
                  </a:lnTo>
                  <a:lnTo>
                    <a:pt x="202406" y="290513"/>
                  </a:lnTo>
                  <a:lnTo>
                    <a:pt x="230981" y="288131"/>
                  </a:lnTo>
                  <a:lnTo>
                    <a:pt x="395287" y="250031"/>
                  </a:lnTo>
                  <a:lnTo>
                    <a:pt x="642937" y="200025"/>
                  </a:lnTo>
                  <a:lnTo>
                    <a:pt x="866775" y="154781"/>
                  </a:lnTo>
                  <a:lnTo>
                    <a:pt x="935831" y="154781"/>
                  </a:lnTo>
                  <a:lnTo>
                    <a:pt x="1081087" y="157163"/>
                  </a:lnTo>
                  <a:lnTo>
                    <a:pt x="1109662" y="157163"/>
                  </a:lnTo>
                  <a:cubicBezTo>
                    <a:pt x="1108868" y="104775"/>
                    <a:pt x="1108075" y="52388"/>
                    <a:pt x="1107281" y="0"/>
                  </a:cubicBezTo>
                  <a:lnTo>
                    <a:pt x="973931" y="0"/>
                  </a:lnTo>
                  <a:lnTo>
                    <a:pt x="909637" y="0"/>
                  </a:lnTo>
                  <a:lnTo>
                    <a:pt x="764381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66C1127B-0A9F-44B1-A835-6ADCDB29280E}"/>
                </a:ext>
              </a:extLst>
            </p:cNvPr>
            <p:cNvSpPr/>
            <p:nvPr/>
          </p:nvSpPr>
          <p:spPr>
            <a:xfrm>
              <a:off x="5573713" y="5459413"/>
              <a:ext cx="1112837" cy="307975"/>
            </a:xfrm>
            <a:custGeom>
              <a:avLst/>
              <a:gdLst>
                <a:gd name="connsiteX0" fmla="*/ 795338 w 1112044"/>
                <a:gd name="connsiteY0" fmla="*/ 195263 h 307182"/>
                <a:gd name="connsiteX1" fmla="*/ 621507 w 1112044"/>
                <a:gd name="connsiteY1" fmla="*/ 214313 h 307182"/>
                <a:gd name="connsiteX2" fmla="*/ 440532 w 1112044"/>
                <a:gd name="connsiteY2" fmla="*/ 238125 h 307182"/>
                <a:gd name="connsiteX3" fmla="*/ 247650 w 1112044"/>
                <a:gd name="connsiteY3" fmla="*/ 266700 h 307182"/>
                <a:gd name="connsiteX4" fmla="*/ 4763 w 1112044"/>
                <a:gd name="connsiteY4" fmla="*/ 307182 h 307182"/>
                <a:gd name="connsiteX5" fmla="*/ 0 w 1112044"/>
                <a:gd name="connsiteY5" fmla="*/ 138113 h 307182"/>
                <a:gd name="connsiteX6" fmla="*/ 164307 w 1112044"/>
                <a:gd name="connsiteY6" fmla="*/ 128588 h 307182"/>
                <a:gd name="connsiteX7" fmla="*/ 307182 w 1112044"/>
                <a:gd name="connsiteY7" fmla="*/ 114300 h 307182"/>
                <a:gd name="connsiteX8" fmla="*/ 478632 w 1112044"/>
                <a:gd name="connsiteY8" fmla="*/ 90488 h 307182"/>
                <a:gd name="connsiteX9" fmla="*/ 692944 w 1112044"/>
                <a:gd name="connsiteY9" fmla="*/ 52388 h 307182"/>
                <a:gd name="connsiteX10" fmla="*/ 928688 w 1112044"/>
                <a:gd name="connsiteY10" fmla="*/ 0 h 307182"/>
                <a:gd name="connsiteX11" fmla="*/ 954882 w 1112044"/>
                <a:gd name="connsiteY11" fmla="*/ 4763 h 307182"/>
                <a:gd name="connsiteX12" fmla="*/ 992982 w 1112044"/>
                <a:gd name="connsiteY12" fmla="*/ 14288 h 307182"/>
                <a:gd name="connsiteX13" fmla="*/ 1107282 w 1112044"/>
                <a:gd name="connsiteY13" fmla="*/ 33338 h 307182"/>
                <a:gd name="connsiteX14" fmla="*/ 1112044 w 1112044"/>
                <a:gd name="connsiteY14" fmla="*/ 176213 h 307182"/>
                <a:gd name="connsiteX15" fmla="*/ 966788 w 1112044"/>
                <a:gd name="connsiteY15" fmla="*/ 180975 h 307182"/>
                <a:gd name="connsiteX16" fmla="*/ 795338 w 1112044"/>
                <a:gd name="connsiteY16" fmla="*/ 195263 h 307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12044" h="307182">
                  <a:moveTo>
                    <a:pt x="795338" y="195263"/>
                  </a:moveTo>
                  <a:lnTo>
                    <a:pt x="621507" y="214313"/>
                  </a:lnTo>
                  <a:lnTo>
                    <a:pt x="440532" y="238125"/>
                  </a:lnTo>
                  <a:lnTo>
                    <a:pt x="247650" y="266700"/>
                  </a:lnTo>
                  <a:lnTo>
                    <a:pt x="4763" y="307182"/>
                  </a:lnTo>
                  <a:lnTo>
                    <a:pt x="0" y="138113"/>
                  </a:lnTo>
                  <a:lnTo>
                    <a:pt x="164307" y="128588"/>
                  </a:lnTo>
                  <a:lnTo>
                    <a:pt x="307182" y="114300"/>
                  </a:lnTo>
                  <a:lnTo>
                    <a:pt x="478632" y="90488"/>
                  </a:lnTo>
                  <a:lnTo>
                    <a:pt x="692944" y="52388"/>
                  </a:lnTo>
                  <a:lnTo>
                    <a:pt x="928688" y="0"/>
                  </a:lnTo>
                  <a:lnTo>
                    <a:pt x="954882" y="4763"/>
                  </a:lnTo>
                  <a:lnTo>
                    <a:pt x="992982" y="14288"/>
                  </a:lnTo>
                  <a:lnTo>
                    <a:pt x="1107282" y="33338"/>
                  </a:lnTo>
                  <a:lnTo>
                    <a:pt x="1112044" y="176213"/>
                  </a:lnTo>
                  <a:lnTo>
                    <a:pt x="966788" y="180975"/>
                  </a:lnTo>
                  <a:lnTo>
                    <a:pt x="795338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4753615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C4996ACB-E2D3-46C9-BCB4-545C5A97D07B}"/>
              </a:ext>
            </a:extLst>
          </p:cNvPr>
          <p:cNvSpPr/>
          <p:nvPr/>
        </p:nvSpPr>
        <p:spPr>
          <a:xfrm>
            <a:off x="2409825" y="2154238"/>
            <a:ext cx="2141538" cy="514350"/>
          </a:xfrm>
          <a:custGeom>
            <a:avLst/>
            <a:gdLst>
              <a:gd name="connsiteX0" fmla="*/ 1423988 w 2140744"/>
              <a:gd name="connsiteY0" fmla="*/ 97632 h 514350"/>
              <a:gd name="connsiteX1" fmla="*/ 1221581 w 2140744"/>
              <a:gd name="connsiteY1" fmla="*/ 119063 h 514350"/>
              <a:gd name="connsiteX2" fmla="*/ 1016794 w 2140744"/>
              <a:gd name="connsiteY2" fmla="*/ 145257 h 514350"/>
              <a:gd name="connsiteX3" fmla="*/ 778669 w 2140744"/>
              <a:gd name="connsiteY3" fmla="*/ 178594 h 514350"/>
              <a:gd name="connsiteX4" fmla="*/ 611981 w 2140744"/>
              <a:gd name="connsiteY4" fmla="*/ 204788 h 514350"/>
              <a:gd name="connsiteX5" fmla="*/ 442913 w 2140744"/>
              <a:gd name="connsiteY5" fmla="*/ 233363 h 514350"/>
              <a:gd name="connsiteX6" fmla="*/ 364331 w 2140744"/>
              <a:gd name="connsiteY6" fmla="*/ 245269 h 514350"/>
              <a:gd name="connsiteX7" fmla="*/ 338138 w 2140744"/>
              <a:gd name="connsiteY7" fmla="*/ 247650 h 514350"/>
              <a:gd name="connsiteX8" fmla="*/ 309563 w 2140744"/>
              <a:gd name="connsiteY8" fmla="*/ 247650 h 514350"/>
              <a:gd name="connsiteX9" fmla="*/ 266700 w 2140744"/>
              <a:gd name="connsiteY9" fmla="*/ 240507 h 514350"/>
              <a:gd name="connsiteX10" fmla="*/ 214313 w 2140744"/>
              <a:gd name="connsiteY10" fmla="*/ 226219 h 514350"/>
              <a:gd name="connsiteX11" fmla="*/ 140494 w 2140744"/>
              <a:gd name="connsiteY11" fmla="*/ 200025 h 514350"/>
              <a:gd name="connsiteX12" fmla="*/ 54769 w 2140744"/>
              <a:gd name="connsiteY12" fmla="*/ 157163 h 514350"/>
              <a:gd name="connsiteX13" fmla="*/ 28575 w 2140744"/>
              <a:gd name="connsiteY13" fmla="*/ 145257 h 514350"/>
              <a:gd name="connsiteX14" fmla="*/ 7144 w 2140744"/>
              <a:gd name="connsiteY14" fmla="*/ 142875 h 514350"/>
              <a:gd name="connsiteX15" fmla="*/ 0 w 2140744"/>
              <a:gd name="connsiteY15" fmla="*/ 150019 h 514350"/>
              <a:gd name="connsiteX16" fmla="*/ 0 w 2140744"/>
              <a:gd name="connsiteY16" fmla="*/ 157163 h 514350"/>
              <a:gd name="connsiteX17" fmla="*/ 2381 w 2140744"/>
              <a:gd name="connsiteY17" fmla="*/ 173832 h 514350"/>
              <a:gd name="connsiteX18" fmla="*/ 19050 w 2140744"/>
              <a:gd name="connsiteY18" fmla="*/ 207169 h 514350"/>
              <a:gd name="connsiteX19" fmla="*/ 66675 w 2140744"/>
              <a:gd name="connsiteY19" fmla="*/ 269082 h 514350"/>
              <a:gd name="connsiteX20" fmla="*/ 126206 w 2140744"/>
              <a:gd name="connsiteY20" fmla="*/ 340519 h 514350"/>
              <a:gd name="connsiteX21" fmla="*/ 173831 w 2140744"/>
              <a:gd name="connsiteY21" fmla="*/ 392907 h 514350"/>
              <a:gd name="connsiteX22" fmla="*/ 221456 w 2140744"/>
              <a:gd name="connsiteY22" fmla="*/ 438150 h 514350"/>
              <a:gd name="connsiteX23" fmla="*/ 250031 w 2140744"/>
              <a:gd name="connsiteY23" fmla="*/ 464344 h 514350"/>
              <a:gd name="connsiteX24" fmla="*/ 283369 w 2140744"/>
              <a:gd name="connsiteY24" fmla="*/ 485775 h 514350"/>
              <a:gd name="connsiteX25" fmla="*/ 304800 w 2140744"/>
              <a:gd name="connsiteY25" fmla="*/ 497682 h 514350"/>
              <a:gd name="connsiteX26" fmla="*/ 330994 w 2140744"/>
              <a:gd name="connsiteY26" fmla="*/ 504825 h 514350"/>
              <a:gd name="connsiteX27" fmla="*/ 369094 w 2140744"/>
              <a:gd name="connsiteY27" fmla="*/ 514350 h 514350"/>
              <a:gd name="connsiteX28" fmla="*/ 400050 w 2140744"/>
              <a:gd name="connsiteY28" fmla="*/ 514350 h 514350"/>
              <a:gd name="connsiteX29" fmla="*/ 450056 w 2140744"/>
              <a:gd name="connsiteY29" fmla="*/ 492919 h 514350"/>
              <a:gd name="connsiteX30" fmla="*/ 554831 w 2140744"/>
              <a:gd name="connsiteY30" fmla="*/ 459582 h 514350"/>
              <a:gd name="connsiteX31" fmla="*/ 697706 w 2140744"/>
              <a:gd name="connsiteY31" fmla="*/ 421482 h 514350"/>
              <a:gd name="connsiteX32" fmla="*/ 828675 w 2140744"/>
              <a:gd name="connsiteY32" fmla="*/ 392907 h 514350"/>
              <a:gd name="connsiteX33" fmla="*/ 923925 w 2140744"/>
              <a:gd name="connsiteY33" fmla="*/ 378619 h 514350"/>
              <a:gd name="connsiteX34" fmla="*/ 1021556 w 2140744"/>
              <a:gd name="connsiteY34" fmla="*/ 338138 h 514350"/>
              <a:gd name="connsiteX35" fmla="*/ 1162050 w 2140744"/>
              <a:gd name="connsiteY35" fmla="*/ 316707 h 514350"/>
              <a:gd name="connsiteX36" fmla="*/ 1328738 w 2140744"/>
              <a:gd name="connsiteY36" fmla="*/ 295275 h 514350"/>
              <a:gd name="connsiteX37" fmla="*/ 1435894 w 2140744"/>
              <a:gd name="connsiteY37" fmla="*/ 283369 h 514350"/>
              <a:gd name="connsiteX38" fmla="*/ 1557338 w 2140744"/>
              <a:gd name="connsiteY38" fmla="*/ 273844 h 514350"/>
              <a:gd name="connsiteX39" fmla="*/ 1697831 w 2140744"/>
              <a:gd name="connsiteY39" fmla="*/ 266700 h 514350"/>
              <a:gd name="connsiteX40" fmla="*/ 1824038 w 2140744"/>
              <a:gd name="connsiteY40" fmla="*/ 264319 h 514350"/>
              <a:gd name="connsiteX41" fmla="*/ 1919288 w 2140744"/>
              <a:gd name="connsiteY41" fmla="*/ 266700 h 514350"/>
              <a:gd name="connsiteX42" fmla="*/ 2005013 w 2140744"/>
              <a:gd name="connsiteY42" fmla="*/ 269082 h 514350"/>
              <a:gd name="connsiteX43" fmla="*/ 2059781 w 2140744"/>
              <a:gd name="connsiteY43" fmla="*/ 264319 h 514350"/>
              <a:gd name="connsiteX44" fmla="*/ 2095500 w 2140744"/>
              <a:gd name="connsiteY44" fmla="*/ 254794 h 514350"/>
              <a:gd name="connsiteX45" fmla="*/ 2119313 w 2140744"/>
              <a:gd name="connsiteY45" fmla="*/ 238125 h 514350"/>
              <a:gd name="connsiteX46" fmla="*/ 2131219 w 2140744"/>
              <a:gd name="connsiteY46" fmla="*/ 226219 h 514350"/>
              <a:gd name="connsiteX47" fmla="*/ 2138363 w 2140744"/>
              <a:gd name="connsiteY47" fmla="*/ 211932 h 514350"/>
              <a:gd name="connsiteX48" fmla="*/ 2140744 w 2140744"/>
              <a:gd name="connsiteY48" fmla="*/ 188119 h 514350"/>
              <a:gd name="connsiteX49" fmla="*/ 2135981 w 2140744"/>
              <a:gd name="connsiteY49" fmla="*/ 161925 h 514350"/>
              <a:gd name="connsiteX50" fmla="*/ 2119313 w 2140744"/>
              <a:gd name="connsiteY50" fmla="*/ 135732 h 514350"/>
              <a:gd name="connsiteX51" fmla="*/ 2095500 w 2140744"/>
              <a:gd name="connsiteY51" fmla="*/ 114300 h 514350"/>
              <a:gd name="connsiteX52" fmla="*/ 2066925 w 2140744"/>
              <a:gd name="connsiteY52" fmla="*/ 92869 h 514350"/>
              <a:gd name="connsiteX53" fmla="*/ 2007394 w 2140744"/>
              <a:gd name="connsiteY53" fmla="*/ 64294 h 514350"/>
              <a:gd name="connsiteX54" fmla="*/ 1940719 w 2140744"/>
              <a:gd name="connsiteY54" fmla="*/ 35719 h 514350"/>
              <a:gd name="connsiteX55" fmla="*/ 1862138 w 2140744"/>
              <a:gd name="connsiteY55" fmla="*/ 7144 h 514350"/>
              <a:gd name="connsiteX56" fmla="*/ 1838325 w 2140744"/>
              <a:gd name="connsiteY56" fmla="*/ 0 h 514350"/>
              <a:gd name="connsiteX57" fmla="*/ 1804988 w 2140744"/>
              <a:gd name="connsiteY57" fmla="*/ 4763 h 514350"/>
              <a:gd name="connsiteX58" fmla="*/ 1781175 w 2140744"/>
              <a:gd name="connsiteY58" fmla="*/ 11907 h 514350"/>
              <a:gd name="connsiteX59" fmla="*/ 1733550 w 2140744"/>
              <a:gd name="connsiteY59" fmla="*/ 35719 h 514350"/>
              <a:gd name="connsiteX60" fmla="*/ 1695450 w 2140744"/>
              <a:gd name="connsiteY60" fmla="*/ 64294 h 514350"/>
              <a:gd name="connsiteX61" fmla="*/ 1681163 w 2140744"/>
              <a:gd name="connsiteY61" fmla="*/ 69057 h 514350"/>
              <a:gd name="connsiteX62" fmla="*/ 1543050 w 2140744"/>
              <a:gd name="connsiteY62" fmla="*/ 83344 h 514350"/>
              <a:gd name="connsiteX63" fmla="*/ 1423988 w 2140744"/>
              <a:gd name="connsiteY63" fmla="*/ 97632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40744" h="514350">
                <a:moveTo>
                  <a:pt x="1423988" y="97632"/>
                </a:moveTo>
                <a:lnTo>
                  <a:pt x="1221581" y="119063"/>
                </a:lnTo>
                <a:lnTo>
                  <a:pt x="1016794" y="145257"/>
                </a:lnTo>
                <a:lnTo>
                  <a:pt x="778669" y="178594"/>
                </a:lnTo>
                <a:lnTo>
                  <a:pt x="611981" y="204788"/>
                </a:lnTo>
                <a:lnTo>
                  <a:pt x="442913" y="233363"/>
                </a:lnTo>
                <a:lnTo>
                  <a:pt x="364331" y="245269"/>
                </a:lnTo>
                <a:lnTo>
                  <a:pt x="338138" y="247650"/>
                </a:lnTo>
                <a:lnTo>
                  <a:pt x="309563" y="247650"/>
                </a:lnTo>
                <a:lnTo>
                  <a:pt x="266700" y="240507"/>
                </a:lnTo>
                <a:lnTo>
                  <a:pt x="214313" y="226219"/>
                </a:lnTo>
                <a:lnTo>
                  <a:pt x="140494" y="200025"/>
                </a:lnTo>
                <a:lnTo>
                  <a:pt x="54769" y="157163"/>
                </a:lnTo>
                <a:lnTo>
                  <a:pt x="28575" y="145257"/>
                </a:lnTo>
                <a:lnTo>
                  <a:pt x="7144" y="142875"/>
                </a:lnTo>
                <a:lnTo>
                  <a:pt x="0" y="150019"/>
                </a:lnTo>
                <a:lnTo>
                  <a:pt x="0" y="157163"/>
                </a:lnTo>
                <a:lnTo>
                  <a:pt x="2381" y="173832"/>
                </a:lnTo>
                <a:lnTo>
                  <a:pt x="19050" y="207169"/>
                </a:lnTo>
                <a:lnTo>
                  <a:pt x="66675" y="269082"/>
                </a:lnTo>
                <a:lnTo>
                  <a:pt x="126206" y="340519"/>
                </a:lnTo>
                <a:lnTo>
                  <a:pt x="173831" y="392907"/>
                </a:lnTo>
                <a:lnTo>
                  <a:pt x="221456" y="438150"/>
                </a:lnTo>
                <a:lnTo>
                  <a:pt x="250031" y="464344"/>
                </a:lnTo>
                <a:lnTo>
                  <a:pt x="283369" y="485775"/>
                </a:lnTo>
                <a:lnTo>
                  <a:pt x="304800" y="497682"/>
                </a:lnTo>
                <a:lnTo>
                  <a:pt x="330994" y="504825"/>
                </a:lnTo>
                <a:lnTo>
                  <a:pt x="369094" y="514350"/>
                </a:lnTo>
                <a:lnTo>
                  <a:pt x="400050" y="514350"/>
                </a:lnTo>
                <a:lnTo>
                  <a:pt x="450056" y="492919"/>
                </a:lnTo>
                <a:lnTo>
                  <a:pt x="554831" y="459582"/>
                </a:lnTo>
                <a:lnTo>
                  <a:pt x="697706" y="421482"/>
                </a:lnTo>
                <a:lnTo>
                  <a:pt x="828675" y="392907"/>
                </a:lnTo>
                <a:lnTo>
                  <a:pt x="923925" y="378619"/>
                </a:lnTo>
                <a:lnTo>
                  <a:pt x="1021556" y="338138"/>
                </a:lnTo>
                <a:lnTo>
                  <a:pt x="1162050" y="316707"/>
                </a:lnTo>
                <a:lnTo>
                  <a:pt x="1328738" y="295275"/>
                </a:lnTo>
                <a:lnTo>
                  <a:pt x="1435894" y="283369"/>
                </a:lnTo>
                <a:lnTo>
                  <a:pt x="1557338" y="273844"/>
                </a:lnTo>
                <a:lnTo>
                  <a:pt x="1697831" y="266700"/>
                </a:lnTo>
                <a:lnTo>
                  <a:pt x="1824038" y="264319"/>
                </a:lnTo>
                <a:lnTo>
                  <a:pt x="1919288" y="266700"/>
                </a:lnTo>
                <a:lnTo>
                  <a:pt x="2005013" y="269082"/>
                </a:lnTo>
                <a:lnTo>
                  <a:pt x="2059781" y="264319"/>
                </a:lnTo>
                <a:lnTo>
                  <a:pt x="2095500" y="254794"/>
                </a:lnTo>
                <a:lnTo>
                  <a:pt x="2119313" y="238125"/>
                </a:lnTo>
                <a:lnTo>
                  <a:pt x="2131219" y="226219"/>
                </a:lnTo>
                <a:lnTo>
                  <a:pt x="2138363" y="211932"/>
                </a:lnTo>
                <a:lnTo>
                  <a:pt x="2140744" y="188119"/>
                </a:lnTo>
                <a:lnTo>
                  <a:pt x="2135981" y="161925"/>
                </a:lnTo>
                <a:lnTo>
                  <a:pt x="2119313" y="135732"/>
                </a:lnTo>
                <a:lnTo>
                  <a:pt x="2095500" y="114300"/>
                </a:lnTo>
                <a:lnTo>
                  <a:pt x="2066925" y="92869"/>
                </a:lnTo>
                <a:lnTo>
                  <a:pt x="2007394" y="64294"/>
                </a:lnTo>
                <a:lnTo>
                  <a:pt x="1940719" y="35719"/>
                </a:lnTo>
                <a:lnTo>
                  <a:pt x="1862138" y="7144"/>
                </a:lnTo>
                <a:lnTo>
                  <a:pt x="1838325" y="0"/>
                </a:lnTo>
                <a:lnTo>
                  <a:pt x="1804988" y="4763"/>
                </a:lnTo>
                <a:lnTo>
                  <a:pt x="1781175" y="11907"/>
                </a:lnTo>
                <a:lnTo>
                  <a:pt x="1733550" y="35719"/>
                </a:lnTo>
                <a:lnTo>
                  <a:pt x="1695450" y="64294"/>
                </a:lnTo>
                <a:lnTo>
                  <a:pt x="1681163" y="69057"/>
                </a:lnTo>
                <a:lnTo>
                  <a:pt x="1543050" y="83344"/>
                </a:lnTo>
                <a:lnTo>
                  <a:pt x="1423988" y="976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8B5DD200-9DD7-49FA-B1D2-5A3542DF8F36}"/>
              </a:ext>
            </a:extLst>
          </p:cNvPr>
          <p:cNvSpPr/>
          <p:nvPr/>
        </p:nvSpPr>
        <p:spPr>
          <a:xfrm>
            <a:off x="4305300" y="1579563"/>
            <a:ext cx="2665413" cy="487362"/>
          </a:xfrm>
          <a:custGeom>
            <a:avLst/>
            <a:gdLst>
              <a:gd name="connsiteX0" fmla="*/ 1971675 w 2664619"/>
              <a:gd name="connsiteY0" fmla="*/ 54769 h 488156"/>
              <a:gd name="connsiteX1" fmla="*/ 1840706 w 2664619"/>
              <a:gd name="connsiteY1" fmla="*/ 78581 h 488156"/>
              <a:gd name="connsiteX2" fmla="*/ 1721644 w 2664619"/>
              <a:gd name="connsiteY2" fmla="*/ 97631 h 488156"/>
              <a:gd name="connsiteX3" fmla="*/ 1585913 w 2664619"/>
              <a:gd name="connsiteY3" fmla="*/ 119062 h 488156"/>
              <a:gd name="connsiteX4" fmla="*/ 1431131 w 2664619"/>
              <a:gd name="connsiteY4" fmla="*/ 138112 h 488156"/>
              <a:gd name="connsiteX5" fmla="*/ 1247775 w 2664619"/>
              <a:gd name="connsiteY5" fmla="*/ 161925 h 488156"/>
              <a:gd name="connsiteX6" fmla="*/ 1100138 w 2664619"/>
              <a:gd name="connsiteY6" fmla="*/ 180975 h 488156"/>
              <a:gd name="connsiteX7" fmla="*/ 957263 w 2664619"/>
              <a:gd name="connsiteY7" fmla="*/ 200025 h 488156"/>
              <a:gd name="connsiteX8" fmla="*/ 797719 w 2664619"/>
              <a:gd name="connsiteY8" fmla="*/ 221456 h 488156"/>
              <a:gd name="connsiteX9" fmla="*/ 635794 w 2664619"/>
              <a:gd name="connsiteY9" fmla="*/ 242887 h 488156"/>
              <a:gd name="connsiteX10" fmla="*/ 478631 w 2664619"/>
              <a:gd name="connsiteY10" fmla="*/ 264319 h 488156"/>
              <a:gd name="connsiteX11" fmla="*/ 464344 w 2664619"/>
              <a:gd name="connsiteY11" fmla="*/ 264319 h 488156"/>
              <a:gd name="connsiteX12" fmla="*/ 419100 w 2664619"/>
              <a:gd name="connsiteY12" fmla="*/ 261937 h 488156"/>
              <a:gd name="connsiteX13" fmla="*/ 378619 w 2664619"/>
              <a:gd name="connsiteY13" fmla="*/ 257175 h 488156"/>
              <a:gd name="connsiteX14" fmla="*/ 338138 w 2664619"/>
              <a:gd name="connsiteY14" fmla="*/ 250031 h 488156"/>
              <a:gd name="connsiteX15" fmla="*/ 252413 w 2664619"/>
              <a:gd name="connsiteY15" fmla="*/ 230981 h 488156"/>
              <a:gd name="connsiteX16" fmla="*/ 180975 w 2664619"/>
              <a:gd name="connsiteY16" fmla="*/ 207169 h 488156"/>
              <a:gd name="connsiteX17" fmla="*/ 111919 w 2664619"/>
              <a:gd name="connsiteY17" fmla="*/ 178594 h 488156"/>
              <a:gd name="connsiteX18" fmla="*/ 71438 w 2664619"/>
              <a:gd name="connsiteY18" fmla="*/ 157162 h 488156"/>
              <a:gd name="connsiteX19" fmla="*/ 42863 w 2664619"/>
              <a:gd name="connsiteY19" fmla="*/ 150019 h 488156"/>
              <a:gd name="connsiteX20" fmla="*/ 21431 w 2664619"/>
              <a:gd name="connsiteY20" fmla="*/ 147637 h 488156"/>
              <a:gd name="connsiteX21" fmla="*/ 7144 w 2664619"/>
              <a:gd name="connsiteY21" fmla="*/ 150019 h 488156"/>
              <a:gd name="connsiteX22" fmla="*/ 0 w 2664619"/>
              <a:gd name="connsiteY22" fmla="*/ 154781 h 488156"/>
              <a:gd name="connsiteX23" fmla="*/ 0 w 2664619"/>
              <a:gd name="connsiteY23" fmla="*/ 169069 h 488156"/>
              <a:gd name="connsiteX24" fmla="*/ 2381 w 2664619"/>
              <a:gd name="connsiteY24" fmla="*/ 190500 h 488156"/>
              <a:gd name="connsiteX25" fmla="*/ 16669 w 2664619"/>
              <a:gd name="connsiteY25" fmla="*/ 219075 h 488156"/>
              <a:gd name="connsiteX26" fmla="*/ 59531 w 2664619"/>
              <a:gd name="connsiteY26" fmla="*/ 264319 h 488156"/>
              <a:gd name="connsiteX27" fmla="*/ 114300 w 2664619"/>
              <a:gd name="connsiteY27" fmla="*/ 311944 h 488156"/>
              <a:gd name="connsiteX28" fmla="*/ 185738 w 2664619"/>
              <a:gd name="connsiteY28" fmla="*/ 364331 h 488156"/>
              <a:gd name="connsiteX29" fmla="*/ 223838 w 2664619"/>
              <a:gd name="connsiteY29" fmla="*/ 388144 h 488156"/>
              <a:gd name="connsiteX30" fmla="*/ 280988 w 2664619"/>
              <a:gd name="connsiteY30" fmla="*/ 421481 h 488156"/>
              <a:gd name="connsiteX31" fmla="*/ 350044 w 2664619"/>
              <a:gd name="connsiteY31" fmla="*/ 454819 h 488156"/>
              <a:gd name="connsiteX32" fmla="*/ 402431 w 2664619"/>
              <a:gd name="connsiteY32" fmla="*/ 481012 h 488156"/>
              <a:gd name="connsiteX33" fmla="*/ 421481 w 2664619"/>
              <a:gd name="connsiteY33" fmla="*/ 488156 h 488156"/>
              <a:gd name="connsiteX34" fmla="*/ 495300 w 2664619"/>
              <a:gd name="connsiteY34" fmla="*/ 476250 h 488156"/>
              <a:gd name="connsiteX35" fmla="*/ 659606 w 2664619"/>
              <a:gd name="connsiteY35" fmla="*/ 447675 h 488156"/>
              <a:gd name="connsiteX36" fmla="*/ 821531 w 2664619"/>
              <a:gd name="connsiteY36" fmla="*/ 411956 h 488156"/>
              <a:gd name="connsiteX37" fmla="*/ 881063 w 2664619"/>
              <a:gd name="connsiteY37" fmla="*/ 402431 h 488156"/>
              <a:gd name="connsiteX38" fmla="*/ 959644 w 2664619"/>
              <a:gd name="connsiteY38" fmla="*/ 400050 h 488156"/>
              <a:gd name="connsiteX39" fmla="*/ 1107281 w 2664619"/>
              <a:gd name="connsiteY39" fmla="*/ 400050 h 488156"/>
              <a:gd name="connsiteX40" fmla="*/ 1290638 w 2664619"/>
              <a:gd name="connsiteY40" fmla="*/ 357187 h 488156"/>
              <a:gd name="connsiteX41" fmla="*/ 1462088 w 2664619"/>
              <a:gd name="connsiteY41" fmla="*/ 340519 h 488156"/>
              <a:gd name="connsiteX42" fmla="*/ 1693069 w 2664619"/>
              <a:gd name="connsiteY42" fmla="*/ 321469 h 488156"/>
              <a:gd name="connsiteX43" fmla="*/ 1847850 w 2664619"/>
              <a:gd name="connsiteY43" fmla="*/ 307181 h 488156"/>
              <a:gd name="connsiteX44" fmla="*/ 2052638 w 2664619"/>
              <a:gd name="connsiteY44" fmla="*/ 292894 h 488156"/>
              <a:gd name="connsiteX45" fmla="*/ 2214563 w 2664619"/>
              <a:gd name="connsiteY45" fmla="*/ 280987 h 488156"/>
              <a:gd name="connsiteX46" fmla="*/ 2397919 w 2664619"/>
              <a:gd name="connsiteY46" fmla="*/ 266700 h 488156"/>
              <a:gd name="connsiteX47" fmla="*/ 2538413 w 2664619"/>
              <a:gd name="connsiteY47" fmla="*/ 261937 h 488156"/>
              <a:gd name="connsiteX48" fmla="*/ 2595563 w 2664619"/>
              <a:gd name="connsiteY48" fmla="*/ 254794 h 488156"/>
              <a:gd name="connsiteX49" fmla="*/ 2624138 w 2664619"/>
              <a:gd name="connsiteY49" fmla="*/ 245269 h 488156"/>
              <a:gd name="connsiteX50" fmla="*/ 2643188 w 2664619"/>
              <a:gd name="connsiteY50" fmla="*/ 228600 h 488156"/>
              <a:gd name="connsiteX51" fmla="*/ 2657475 w 2664619"/>
              <a:gd name="connsiteY51" fmla="*/ 207169 h 488156"/>
              <a:gd name="connsiteX52" fmla="*/ 2662238 w 2664619"/>
              <a:gd name="connsiteY52" fmla="*/ 190500 h 488156"/>
              <a:gd name="connsiteX53" fmla="*/ 2664619 w 2664619"/>
              <a:gd name="connsiteY53" fmla="*/ 173831 h 488156"/>
              <a:gd name="connsiteX54" fmla="*/ 2664619 w 2664619"/>
              <a:gd name="connsiteY54" fmla="*/ 159544 h 488156"/>
              <a:gd name="connsiteX55" fmla="*/ 2657475 w 2664619"/>
              <a:gd name="connsiteY55" fmla="*/ 133350 h 488156"/>
              <a:gd name="connsiteX56" fmla="*/ 2643188 w 2664619"/>
              <a:gd name="connsiteY56" fmla="*/ 114300 h 488156"/>
              <a:gd name="connsiteX57" fmla="*/ 2619375 w 2664619"/>
              <a:gd name="connsiteY57" fmla="*/ 97631 h 488156"/>
              <a:gd name="connsiteX58" fmla="*/ 2583656 w 2664619"/>
              <a:gd name="connsiteY58" fmla="*/ 76200 h 488156"/>
              <a:gd name="connsiteX59" fmla="*/ 2531269 w 2664619"/>
              <a:gd name="connsiteY59" fmla="*/ 52387 h 488156"/>
              <a:gd name="connsiteX60" fmla="*/ 2438400 w 2664619"/>
              <a:gd name="connsiteY60" fmla="*/ 23812 h 488156"/>
              <a:gd name="connsiteX61" fmla="*/ 2369344 w 2664619"/>
              <a:gd name="connsiteY61" fmla="*/ 9525 h 488156"/>
              <a:gd name="connsiteX62" fmla="*/ 2290763 w 2664619"/>
              <a:gd name="connsiteY62" fmla="*/ 2381 h 488156"/>
              <a:gd name="connsiteX63" fmla="*/ 2231231 w 2664619"/>
              <a:gd name="connsiteY63" fmla="*/ 0 h 488156"/>
              <a:gd name="connsiteX64" fmla="*/ 2202656 w 2664619"/>
              <a:gd name="connsiteY64" fmla="*/ 0 h 488156"/>
              <a:gd name="connsiteX65" fmla="*/ 2159794 w 2664619"/>
              <a:gd name="connsiteY65" fmla="*/ 11906 h 488156"/>
              <a:gd name="connsiteX66" fmla="*/ 1971675 w 2664619"/>
              <a:gd name="connsiteY66" fmla="*/ 5476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64619" h="488156">
                <a:moveTo>
                  <a:pt x="1971675" y="54769"/>
                </a:moveTo>
                <a:lnTo>
                  <a:pt x="1840706" y="78581"/>
                </a:lnTo>
                <a:lnTo>
                  <a:pt x="1721644" y="97631"/>
                </a:lnTo>
                <a:lnTo>
                  <a:pt x="1585913" y="119062"/>
                </a:lnTo>
                <a:lnTo>
                  <a:pt x="1431131" y="138112"/>
                </a:lnTo>
                <a:lnTo>
                  <a:pt x="1247775" y="161925"/>
                </a:lnTo>
                <a:lnTo>
                  <a:pt x="1100138" y="180975"/>
                </a:lnTo>
                <a:lnTo>
                  <a:pt x="957263" y="200025"/>
                </a:lnTo>
                <a:lnTo>
                  <a:pt x="797719" y="221456"/>
                </a:lnTo>
                <a:lnTo>
                  <a:pt x="635794" y="242887"/>
                </a:lnTo>
                <a:lnTo>
                  <a:pt x="478631" y="264319"/>
                </a:lnTo>
                <a:lnTo>
                  <a:pt x="464344" y="264319"/>
                </a:lnTo>
                <a:lnTo>
                  <a:pt x="419100" y="261937"/>
                </a:lnTo>
                <a:lnTo>
                  <a:pt x="378619" y="257175"/>
                </a:lnTo>
                <a:lnTo>
                  <a:pt x="338138" y="250031"/>
                </a:lnTo>
                <a:lnTo>
                  <a:pt x="252413" y="230981"/>
                </a:lnTo>
                <a:lnTo>
                  <a:pt x="180975" y="207169"/>
                </a:lnTo>
                <a:lnTo>
                  <a:pt x="111919" y="178594"/>
                </a:lnTo>
                <a:lnTo>
                  <a:pt x="71438" y="157162"/>
                </a:lnTo>
                <a:lnTo>
                  <a:pt x="42863" y="150019"/>
                </a:lnTo>
                <a:lnTo>
                  <a:pt x="21431" y="147637"/>
                </a:lnTo>
                <a:lnTo>
                  <a:pt x="7144" y="150019"/>
                </a:lnTo>
                <a:lnTo>
                  <a:pt x="0" y="154781"/>
                </a:lnTo>
                <a:lnTo>
                  <a:pt x="0" y="169069"/>
                </a:lnTo>
                <a:lnTo>
                  <a:pt x="2381" y="190500"/>
                </a:lnTo>
                <a:lnTo>
                  <a:pt x="16669" y="219075"/>
                </a:lnTo>
                <a:lnTo>
                  <a:pt x="59531" y="264319"/>
                </a:lnTo>
                <a:lnTo>
                  <a:pt x="114300" y="311944"/>
                </a:lnTo>
                <a:lnTo>
                  <a:pt x="185738" y="364331"/>
                </a:lnTo>
                <a:lnTo>
                  <a:pt x="223838" y="388144"/>
                </a:lnTo>
                <a:lnTo>
                  <a:pt x="280988" y="421481"/>
                </a:lnTo>
                <a:lnTo>
                  <a:pt x="350044" y="454819"/>
                </a:lnTo>
                <a:lnTo>
                  <a:pt x="402431" y="481012"/>
                </a:lnTo>
                <a:lnTo>
                  <a:pt x="421481" y="488156"/>
                </a:lnTo>
                <a:lnTo>
                  <a:pt x="495300" y="476250"/>
                </a:lnTo>
                <a:lnTo>
                  <a:pt x="659606" y="447675"/>
                </a:lnTo>
                <a:lnTo>
                  <a:pt x="821531" y="411956"/>
                </a:lnTo>
                <a:lnTo>
                  <a:pt x="881063" y="402431"/>
                </a:lnTo>
                <a:lnTo>
                  <a:pt x="959644" y="400050"/>
                </a:lnTo>
                <a:lnTo>
                  <a:pt x="1107281" y="400050"/>
                </a:lnTo>
                <a:lnTo>
                  <a:pt x="1290638" y="357187"/>
                </a:lnTo>
                <a:lnTo>
                  <a:pt x="1462088" y="340519"/>
                </a:lnTo>
                <a:lnTo>
                  <a:pt x="1693069" y="321469"/>
                </a:lnTo>
                <a:lnTo>
                  <a:pt x="1847850" y="307181"/>
                </a:lnTo>
                <a:lnTo>
                  <a:pt x="2052638" y="292894"/>
                </a:lnTo>
                <a:lnTo>
                  <a:pt x="2214563" y="280987"/>
                </a:lnTo>
                <a:lnTo>
                  <a:pt x="2397919" y="266700"/>
                </a:lnTo>
                <a:lnTo>
                  <a:pt x="2538413" y="261937"/>
                </a:lnTo>
                <a:lnTo>
                  <a:pt x="2595563" y="254794"/>
                </a:lnTo>
                <a:lnTo>
                  <a:pt x="2624138" y="245269"/>
                </a:lnTo>
                <a:lnTo>
                  <a:pt x="2643188" y="228600"/>
                </a:lnTo>
                <a:lnTo>
                  <a:pt x="2657475" y="207169"/>
                </a:lnTo>
                <a:lnTo>
                  <a:pt x="2662238" y="190500"/>
                </a:lnTo>
                <a:lnTo>
                  <a:pt x="2664619" y="173831"/>
                </a:lnTo>
                <a:lnTo>
                  <a:pt x="2664619" y="159544"/>
                </a:lnTo>
                <a:lnTo>
                  <a:pt x="2657475" y="133350"/>
                </a:lnTo>
                <a:lnTo>
                  <a:pt x="2643188" y="114300"/>
                </a:lnTo>
                <a:lnTo>
                  <a:pt x="2619375" y="97631"/>
                </a:lnTo>
                <a:lnTo>
                  <a:pt x="2583656" y="76200"/>
                </a:lnTo>
                <a:lnTo>
                  <a:pt x="2531269" y="52387"/>
                </a:lnTo>
                <a:lnTo>
                  <a:pt x="2438400" y="23812"/>
                </a:lnTo>
                <a:lnTo>
                  <a:pt x="2369344" y="9525"/>
                </a:lnTo>
                <a:lnTo>
                  <a:pt x="2290763" y="2381"/>
                </a:lnTo>
                <a:lnTo>
                  <a:pt x="2231231" y="0"/>
                </a:lnTo>
                <a:lnTo>
                  <a:pt x="2202656" y="0"/>
                </a:lnTo>
                <a:lnTo>
                  <a:pt x="2159794" y="11906"/>
                </a:lnTo>
                <a:lnTo>
                  <a:pt x="1971675" y="547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1ECAF649-07E5-4C65-90C5-D3957F63A13C}"/>
              </a:ext>
            </a:extLst>
          </p:cNvPr>
          <p:cNvSpPr/>
          <p:nvPr/>
        </p:nvSpPr>
        <p:spPr>
          <a:xfrm rot="16200000">
            <a:off x="1692275" y="3998913"/>
            <a:ext cx="3540125" cy="415925"/>
          </a:xfrm>
          <a:custGeom>
            <a:avLst/>
            <a:gdLst>
              <a:gd name="connsiteX0" fmla="*/ 2324941 w 3539334"/>
              <a:gd name="connsiteY0" fmla="*/ 152881 h 415375"/>
              <a:gd name="connsiteX1" fmla="*/ 2010526 w 3539334"/>
              <a:gd name="connsiteY1" fmla="*/ 152881 h 415375"/>
              <a:gd name="connsiteX2" fmla="*/ 1670150 w 3539334"/>
              <a:gd name="connsiteY2" fmla="*/ 152881 h 415375"/>
              <a:gd name="connsiteX3" fmla="*/ 1341312 w 3539334"/>
              <a:gd name="connsiteY3" fmla="*/ 149997 h 415375"/>
              <a:gd name="connsiteX4" fmla="*/ 1021128 w 3539334"/>
              <a:gd name="connsiteY4" fmla="*/ 149997 h 415375"/>
              <a:gd name="connsiteX5" fmla="*/ 680752 w 3539334"/>
              <a:gd name="connsiteY5" fmla="*/ 149997 h 415375"/>
              <a:gd name="connsiteX6" fmla="*/ 654791 w 3539334"/>
              <a:gd name="connsiteY6" fmla="*/ 149997 h 415375"/>
              <a:gd name="connsiteX7" fmla="*/ 106728 w 3539334"/>
              <a:gd name="connsiteY7" fmla="*/ 63460 h 415375"/>
              <a:gd name="connsiteX8" fmla="*/ 77882 w 3539334"/>
              <a:gd name="connsiteY8" fmla="*/ 63460 h 415375"/>
              <a:gd name="connsiteX9" fmla="*/ 46152 w 3539334"/>
              <a:gd name="connsiteY9" fmla="*/ 66345 h 415375"/>
              <a:gd name="connsiteX10" fmla="*/ 23076 w 3539334"/>
              <a:gd name="connsiteY10" fmla="*/ 72114 h 415375"/>
              <a:gd name="connsiteX11" fmla="*/ 11538 w 3539334"/>
              <a:gd name="connsiteY11" fmla="*/ 77883 h 415375"/>
              <a:gd name="connsiteX12" fmla="*/ 2884 w 3539334"/>
              <a:gd name="connsiteY12" fmla="*/ 89421 h 415375"/>
              <a:gd name="connsiteX13" fmla="*/ 0 w 3539334"/>
              <a:gd name="connsiteY13" fmla="*/ 109613 h 415375"/>
              <a:gd name="connsiteX14" fmla="*/ 8653 w 3539334"/>
              <a:gd name="connsiteY14" fmla="*/ 138458 h 415375"/>
              <a:gd name="connsiteX15" fmla="*/ 34614 w 3539334"/>
              <a:gd name="connsiteY15" fmla="*/ 178842 h 415375"/>
              <a:gd name="connsiteX16" fmla="*/ 77882 w 3539334"/>
              <a:gd name="connsiteY16" fmla="*/ 227879 h 415375"/>
              <a:gd name="connsiteX17" fmla="*/ 112497 w 3539334"/>
              <a:gd name="connsiteY17" fmla="*/ 256725 h 415375"/>
              <a:gd name="connsiteX18" fmla="*/ 175957 w 3539334"/>
              <a:gd name="connsiteY18" fmla="*/ 302877 h 415375"/>
              <a:gd name="connsiteX19" fmla="*/ 248070 w 3539334"/>
              <a:gd name="connsiteY19" fmla="*/ 343261 h 415375"/>
              <a:gd name="connsiteX20" fmla="*/ 334607 w 3539334"/>
              <a:gd name="connsiteY20" fmla="*/ 386529 h 415375"/>
              <a:gd name="connsiteX21" fmla="*/ 392298 w 3539334"/>
              <a:gd name="connsiteY21" fmla="*/ 412490 h 415375"/>
              <a:gd name="connsiteX22" fmla="*/ 403836 w 3539334"/>
              <a:gd name="connsiteY22" fmla="*/ 415375 h 415375"/>
              <a:gd name="connsiteX23" fmla="*/ 435566 w 3539334"/>
              <a:gd name="connsiteY23" fmla="*/ 412490 h 415375"/>
              <a:gd name="connsiteX24" fmla="*/ 539409 w 3539334"/>
              <a:gd name="connsiteY24" fmla="*/ 400952 h 415375"/>
              <a:gd name="connsiteX25" fmla="*/ 660560 w 3539334"/>
              <a:gd name="connsiteY25" fmla="*/ 389414 h 415375"/>
              <a:gd name="connsiteX26" fmla="*/ 822094 w 3539334"/>
              <a:gd name="connsiteY26" fmla="*/ 380760 h 415375"/>
              <a:gd name="connsiteX27" fmla="*/ 1084588 w 3539334"/>
              <a:gd name="connsiteY27" fmla="*/ 374991 h 415375"/>
              <a:gd name="connsiteX28" fmla="*/ 1335543 w 3539334"/>
              <a:gd name="connsiteY28" fmla="*/ 374991 h 415375"/>
              <a:gd name="connsiteX29" fmla="*/ 1612459 w 3539334"/>
              <a:gd name="connsiteY29" fmla="*/ 372106 h 415375"/>
              <a:gd name="connsiteX30" fmla="*/ 1837453 w 3539334"/>
              <a:gd name="connsiteY30" fmla="*/ 374991 h 415375"/>
              <a:gd name="connsiteX31" fmla="*/ 2120139 w 3539334"/>
              <a:gd name="connsiteY31" fmla="*/ 372106 h 415375"/>
              <a:gd name="connsiteX32" fmla="*/ 2437438 w 3539334"/>
              <a:gd name="connsiteY32" fmla="*/ 374991 h 415375"/>
              <a:gd name="connsiteX33" fmla="*/ 2711470 w 3539334"/>
              <a:gd name="connsiteY33" fmla="*/ 372106 h 415375"/>
              <a:gd name="connsiteX34" fmla="*/ 2991270 w 3539334"/>
              <a:gd name="connsiteY34" fmla="*/ 372106 h 415375"/>
              <a:gd name="connsiteX35" fmla="*/ 3167228 w 3539334"/>
              <a:gd name="connsiteY35" fmla="*/ 374991 h 415375"/>
              <a:gd name="connsiteX36" fmla="*/ 3196073 w 3539334"/>
              <a:gd name="connsiteY36" fmla="*/ 392298 h 415375"/>
              <a:gd name="connsiteX37" fmla="*/ 3227803 w 3539334"/>
              <a:gd name="connsiteY37" fmla="*/ 406721 h 415375"/>
              <a:gd name="connsiteX38" fmla="*/ 3256648 w 3539334"/>
              <a:gd name="connsiteY38" fmla="*/ 412490 h 415375"/>
              <a:gd name="connsiteX39" fmla="*/ 3276840 w 3539334"/>
              <a:gd name="connsiteY39" fmla="*/ 412490 h 415375"/>
              <a:gd name="connsiteX40" fmla="*/ 3302801 w 3539334"/>
              <a:gd name="connsiteY40" fmla="*/ 403836 h 415375"/>
              <a:gd name="connsiteX41" fmla="*/ 3322993 w 3539334"/>
              <a:gd name="connsiteY41" fmla="*/ 389414 h 415375"/>
              <a:gd name="connsiteX42" fmla="*/ 3340300 w 3539334"/>
              <a:gd name="connsiteY42" fmla="*/ 366337 h 415375"/>
              <a:gd name="connsiteX43" fmla="*/ 3348954 w 3539334"/>
              <a:gd name="connsiteY43" fmla="*/ 351915 h 415375"/>
              <a:gd name="connsiteX44" fmla="*/ 3395106 w 3539334"/>
              <a:gd name="connsiteY44" fmla="*/ 302877 h 415375"/>
              <a:gd name="connsiteX45" fmla="*/ 3464335 w 3539334"/>
              <a:gd name="connsiteY45" fmla="*/ 222110 h 415375"/>
              <a:gd name="connsiteX46" fmla="*/ 3539334 w 3539334"/>
              <a:gd name="connsiteY46" fmla="*/ 126920 h 415375"/>
              <a:gd name="connsiteX47" fmla="*/ 3519142 w 3539334"/>
              <a:gd name="connsiteY47" fmla="*/ 0 h 415375"/>
              <a:gd name="connsiteX48" fmla="*/ 3418183 w 3539334"/>
              <a:gd name="connsiteY48" fmla="*/ 74999 h 415375"/>
              <a:gd name="connsiteX49" fmla="*/ 3377799 w 3539334"/>
              <a:gd name="connsiteY49" fmla="*/ 103844 h 415375"/>
              <a:gd name="connsiteX50" fmla="*/ 3340300 w 3539334"/>
              <a:gd name="connsiteY50" fmla="*/ 121151 h 415375"/>
              <a:gd name="connsiteX51" fmla="*/ 3305686 w 3539334"/>
              <a:gd name="connsiteY51" fmla="*/ 132689 h 415375"/>
              <a:gd name="connsiteX52" fmla="*/ 3253764 w 3539334"/>
              <a:gd name="connsiteY52" fmla="*/ 144228 h 415375"/>
              <a:gd name="connsiteX53" fmla="*/ 3201842 w 3539334"/>
              <a:gd name="connsiteY53" fmla="*/ 149997 h 415375"/>
              <a:gd name="connsiteX54" fmla="*/ 3072038 w 3539334"/>
              <a:gd name="connsiteY54" fmla="*/ 149997 h 415375"/>
              <a:gd name="connsiteX55" fmla="*/ 2803775 w 3539334"/>
              <a:gd name="connsiteY55" fmla="*/ 152881 h 415375"/>
              <a:gd name="connsiteX56" fmla="*/ 2324941 w 3539334"/>
              <a:gd name="connsiteY56" fmla="*/ 152881 h 41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539334" h="415375">
                <a:moveTo>
                  <a:pt x="2324941" y="152881"/>
                </a:moveTo>
                <a:lnTo>
                  <a:pt x="2010526" y="152881"/>
                </a:lnTo>
                <a:lnTo>
                  <a:pt x="1670150" y="152881"/>
                </a:lnTo>
                <a:lnTo>
                  <a:pt x="1341312" y="149997"/>
                </a:lnTo>
                <a:lnTo>
                  <a:pt x="1021128" y="149997"/>
                </a:lnTo>
                <a:lnTo>
                  <a:pt x="680752" y="149997"/>
                </a:lnTo>
                <a:lnTo>
                  <a:pt x="654791" y="149997"/>
                </a:lnTo>
                <a:lnTo>
                  <a:pt x="106728" y="63460"/>
                </a:lnTo>
                <a:lnTo>
                  <a:pt x="77882" y="63460"/>
                </a:lnTo>
                <a:lnTo>
                  <a:pt x="46152" y="66345"/>
                </a:lnTo>
                <a:lnTo>
                  <a:pt x="23076" y="72114"/>
                </a:lnTo>
                <a:lnTo>
                  <a:pt x="11538" y="77883"/>
                </a:lnTo>
                <a:lnTo>
                  <a:pt x="2884" y="89421"/>
                </a:lnTo>
                <a:lnTo>
                  <a:pt x="0" y="109613"/>
                </a:lnTo>
                <a:lnTo>
                  <a:pt x="8653" y="138458"/>
                </a:lnTo>
                <a:lnTo>
                  <a:pt x="34614" y="178842"/>
                </a:lnTo>
                <a:lnTo>
                  <a:pt x="77882" y="227879"/>
                </a:lnTo>
                <a:lnTo>
                  <a:pt x="112497" y="256725"/>
                </a:lnTo>
                <a:lnTo>
                  <a:pt x="175957" y="302877"/>
                </a:lnTo>
                <a:lnTo>
                  <a:pt x="248070" y="343261"/>
                </a:lnTo>
                <a:lnTo>
                  <a:pt x="334607" y="386529"/>
                </a:lnTo>
                <a:lnTo>
                  <a:pt x="392298" y="412490"/>
                </a:lnTo>
                <a:lnTo>
                  <a:pt x="403836" y="415375"/>
                </a:lnTo>
                <a:lnTo>
                  <a:pt x="435566" y="412490"/>
                </a:lnTo>
                <a:lnTo>
                  <a:pt x="539409" y="400952"/>
                </a:lnTo>
                <a:lnTo>
                  <a:pt x="660560" y="389414"/>
                </a:lnTo>
                <a:lnTo>
                  <a:pt x="822094" y="380760"/>
                </a:lnTo>
                <a:lnTo>
                  <a:pt x="1084588" y="374991"/>
                </a:lnTo>
                <a:lnTo>
                  <a:pt x="1335543" y="374991"/>
                </a:lnTo>
                <a:lnTo>
                  <a:pt x="1612459" y="372106"/>
                </a:lnTo>
                <a:lnTo>
                  <a:pt x="1837453" y="374991"/>
                </a:lnTo>
                <a:lnTo>
                  <a:pt x="2120139" y="372106"/>
                </a:lnTo>
                <a:lnTo>
                  <a:pt x="2437438" y="374991"/>
                </a:lnTo>
                <a:lnTo>
                  <a:pt x="2711470" y="372106"/>
                </a:lnTo>
                <a:lnTo>
                  <a:pt x="2991270" y="372106"/>
                </a:lnTo>
                <a:lnTo>
                  <a:pt x="3167228" y="374991"/>
                </a:lnTo>
                <a:lnTo>
                  <a:pt x="3196073" y="392298"/>
                </a:lnTo>
                <a:lnTo>
                  <a:pt x="3227803" y="406721"/>
                </a:lnTo>
                <a:lnTo>
                  <a:pt x="3256648" y="412490"/>
                </a:lnTo>
                <a:lnTo>
                  <a:pt x="3276840" y="412490"/>
                </a:lnTo>
                <a:lnTo>
                  <a:pt x="3302801" y="403836"/>
                </a:lnTo>
                <a:lnTo>
                  <a:pt x="3322993" y="389414"/>
                </a:lnTo>
                <a:lnTo>
                  <a:pt x="3340300" y="366337"/>
                </a:lnTo>
                <a:lnTo>
                  <a:pt x="3348954" y="351915"/>
                </a:lnTo>
                <a:lnTo>
                  <a:pt x="3395106" y="302877"/>
                </a:lnTo>
                <a:lnTo>
                  <a:pt x="3464335" y="222110"/>
                </a:lnTo>
                <a:lnTo>
                  <a:pt x="3539334" y="126920"/>
                </a:lnTo>
                <a:lnTo>
                  <a:pt x="3519142" y="0"/>
                </a:lnTo>
                <a:lnTo>
                  <a:pt x="3418183" y="74999"/>
                </a:lnTo>
                <a:lnTo>
                  <a:pt x="3377799" y="103844"/>
                </a:lnTo>
                <a:lnTo>
                  <a:pt x="3340300" y="121151"/>
                </a:lnTo>
                <a:lnTo>
                  <a:pt x="3305686" y="132689"/>
                </a:lnTo>
                <a:lnTo>
                  <a:pt x="3253764" y="144228"/>
                </a:lnTo>
                <a:lnTo>
                  <a:pt x="3201842" y="149997"/>
                </a:lnTo>
                <a:lnTo>
                  <a:pt x="3072038" y="149997"/>
                </a:lnTo>
                <a:lnTo>
                  <a:pt x="2803775" y="152881"/>
                </a:lnTo>
                <a:lnTo>
                  <a:pt x="2324941" y="15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CA289F7D-1C66-49EC-9E48-88E2962E04FE}"/>
              </a:ext>
            </a:extLst>
          </p:cNvPr>
          <p:cNvSpPr/>
          <p:nvPr/>
        </p:nvSpPr>
        <p:spPr>
          <a:xfrm rot="16200000">
            <a:off x="2742406" y="5276057"/>
            <a:ext cx="746125" cy="652462"/>
          </a:xfrm>
          <a:custGeom>
            <a:avLst/>
            <a:gdLst>
              <a:gd name="connsiteX0" fmla="*/ 573882 w 745332"/>
              <a:gd name="connsiteY0" fmla="*/ 104775 h 652463"/>
              <a:gd name="connsiteX1" fmla="*/ 502444 w 745332"/>
              <a:gd name="connsiteY1" fmla="*/ 192881 h 652463"/>
              <a:gd name="connsiteX2" fmla="*/ 435769 w 745332"/>
              <a:gd name="connsiteY2" fmla="*/ 280988 h 652463"/>
              <a:gd name="connsiteX3" fmla="*/ 404813 w 745332"/>
              <a:gd name="connsiteY3" fmla="*/ 321469 h 652463"/>
              <a:gd name="connsiteX4" fmla="*/ 388144 w 745332"/>
              <a:gd name="connsiteY4" fmla="*/ 340519 h 652463"/>
              <a:gd name="connsiteX5" fmla="*/ 345282 w 745332"/>
              <a:gd name="connsiteY5" fmla="*/ 376238 h 652463"/>
              <a:gd name="connsiteX6" fmla="*/ 290513 w 745332"/>
              <a:gd name="connsiteY6" fmla="*/ 419100 h 652463"/>
              <a:gd name="connsiteX7" fmla="*/ 250032 w 745332"/>
              <a:gd name="connsiteY7" fmla="*/ 450056 h 652463"/>
              <a:gd name="connsiteX8" fmla="*/ 204788 w 745332"/>
              <a:gd name="connsiteY8" fmla="*/ 481013 h 652463"/>
              <a:gd name="connsiteX9" fmla="*/ 176213 w 745332"/>
              <a:gd name="connsiteY9" fmla="*/ 500063 h 652463"/>
              <a:gd name="connsiteX10" fmla="*/ 145257 w 745332"/>
              <a:gd name="connsiteY10" fmla="*/ 516731 h 652463"/>
              <a:gd name="connsiteX11" fmla="*/ 119063 w 745332"/>
              <a:gd name="connsiteY11" fmla="*/ 523875 h 652463"/>
              <a:gd name="connsiteX12" fmla="*/ 83344 w 745332"/>
              <a:gd name="connsiteY12" fmla="*/ 528638 h 652463"/>
              <a:gd name="connsiteX13" fmla="*/ 45244 w 745332"/>
              <a:gd name="connsiteY13" fmla="*/ 533400 h 652463"/>
              <a:gd name="connsiteX14" fmla="*/ 9525 w 745332"/>
              <a:gd name="connsiteY14" fmla="*/ 547688 h 652463"/>
              <a:gd name="connsiteX15" fmla="*/ 0 w 745332"/>
              <a:gd name="connsiteY15" fmla="*/ 569119 h 652463"/>
              <a:gd name="connsiteX16" fmla="*/ 16669 w 745332"/>
              <a:gd name="connsiteY16" fmla="*/ 611981 h 652463"/>
              <a:gd name="connsiteX17" fmla="*/ 42863 w 745332"/>
              <a:gd name="connsiteY17" fmla="*/ 652463 h 652463"/>
              <a:gd name="connsiteX18" fmla="*/ 745332 w 745332"/>
              <a:gd name="connsiteY18" fmla="*/ 619125 h 652463"/>
              <a:gd name="connsiteX19" fmla="*/ 673894 w 745332"/>
              <a:gd name="connsiteY19" fmla="*/ 616744 h 652463"/>
              <a:gd name="connsiteX20" fmla="*/ 631032 w 745332"/>
              <a:gd name="connsiteY20" fmla="*/ 607219 h 652463"/>
              <a:gd name="connsiteX21" fmla="*/ 614363 w 745332"/>
              <a:gd name="connsiteY21" fmla="*/ 597694 h 652463"/>
              <a:gd name="connsiteX22" fmla="*/ 597694 w 745332"/>
              <a:gd name="connsiteY22" fmla="*/ 585788 h 652463"/>
              <a:gd name="connsiteX23" fmla="*/ 592932 w 745332"/>
              <a:gd name="connsiteY23" fmla="*/ 578644 h 652463"/>
              <a:gd name="connsiteX24" fmla="*/ 583407 w 745332"/>
              <a:gd name="connsiteY24" fmla="*/ 561975 h 652463"/>
              <a:gd name="connsiteX25" fmla="*/ 578644 w 745332"/>
              <a:gd name="connsiteY25" fmla="*/ 547688 h 652463"/>
              <a:gd name="connsiteX26" fmla="*/ 576263 w 745332"/>
              <a:gd name="connsiteY26" fmla="*/ 519113 h 652463"/>
              <a:gd name="connsiteX27" fmla="*/ 578644 w 745332"/>
              <a:gd name="connsiteY27" fmla="*/ 471488 h 652463"/>
              <a:gd name="connsiteX28" fmla="*/ 590550 w 745332"/>
              <a:gd name="connsiteY28" fmla="*/ 381000 h 652463"/>
              <a:gd name="connsiteX29" fmla="*/ 614363 w 745332"/>
              <a:gd name="connsiteY29" fmla="*/ 273844 h 652463"/>
              <a:gd name="connsiteX30" fmla="*/ 635794 w 745332"/>
              <a:gd name="connsiteY30" fmla="*/ 202406 h 652463"/>
              <a:gd name="connsiteX31" fmla="*/ 666750 w 745332"/>
              <a:gd name="connsiteY31" fmla="*/ 116681 h 652463"/>
              <a:gd name="connsiteX32" fmla="*/ 690563 w 745332"/>
              <a:gd name="connsiteY32" fmla="*/ 59531 h 652463"/>
              <a:gd name="connsiteX33" fmla="*/ 697707 w 745332"/>
              <a:gd name="connsiteY33" fmla="*/ 35719 h 652463"/>
              <a:gd name="connsiteX34" fmla="*/ 695325 w 745332"/>
              <a:gd name="connsiteY34" fmla="*/ 9525 h 652463"/>
              <a:gd name="connsiteX35" fmla="*/ 688182 w 745332"/>
              <a:gd name="connsiteY35" fmla="*/ 0 h 652463"/>
              <a:gd name="connsiteX36" fmla="*/ 676275 w 745332"/>
              <a:gd name="connsiteY36" fmla="*/ 0 h 652463"/>
              <a:gd name="connsiteX37" fmla="*/ 659607 w 745332"/>
              <a:gd name="connsiteY37" fmla="*/ 4763 h 652463"/>
              <a:gd name="connsiteX38" fmla="*/ 642938 w 745332"/>
              <a:gd name="connsiteY38" fmla="*/ 16669 h 652463"/>
              <a:gd name="connsiteX39" fmla="*/ 573882 w 745332"/>
              <a:gd name="connsiteY39" fmla="*/ 104775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45332" h="652463">
                <a:moveTo>
                  <a:pt x="573882" y="104775"/>
                </a:moveTo>
                <a:lnTo>
                  <a:pt x="502444" y="192881"/>
                </a:lnTo>
                <a:lnTo>
                  <a:pt x="435769" y="280988"/>
                </a:lnTo>
                <a:lnTo>
                  <a:pt x="404813" y="321469"/>
                </a:lnTo>
                <a:lnTo>
                  <a:pt x="388144" y="340519"/>
                </a:lnTo>
                <a:lnTo>
                  <a:pt x="345282" y="376238"/>
                </a:lnTo>
                <a:lnTo>
                  <a:pt x="290513" y="419100"/>
                </a:lnTo>
                <a:lnTo>
                  <a:pt x="250032" y="450056"/>
                </a:lnTo>
                <a:lnTo>
                  <a:pt x="204788" y="481013"/>
                </a:lnTo>
                <a:lnTo>
                  <a:pt x="176213" y="500063"/>
                </a:lnTo>
                <a:lnTo>
                  <a:pt x="145257" y="516731"/>
                </a:lnTo>
                <a:lnTo>
                  <a:pt x="119063" y="523875"/>
                </a:lnTo>
                <a:lnTo>
                  <a:pt x="83344" y="528638"/>
                </a:lnTo>
                <a:lnTo>
                  <a:pt x="45244" y="533400"/>
                </a:lnTo>
                <a:lnTo>
                  <a:pt x="9525" y="547688"/>
                </a:lnTo>
                <a:lnTo>
                  <a:pt x="0" y="569119"/>
                </a:lnTo>
                <a:lnTo>
                  <a:pt x="16669" y="611981"/>
                </a:lnTo>
                <a:lnTo>
                  <a:pt x="42863" y="652463"/>
                </a:lnTo>
                <a:lnTo>
                  <a:pt x="745332" y="619125"/>
                </a:lnTo>
                <a:lnTo>
                  <a:pt x="673894" y="616744"/>
                </a:lnTo>
                <a:lnTo>
                  <a:pt x="631032" y="607219"/>
                </a:lnTo>
                <a:lnTo>
                  <a:pt x="614363" y="597694"/>
                </a:lnTo>
                <a:lnTo>
                  <a:pt x="597694" y="585788"/>
                </a:lnTo>
                <a:lnTo>
                  <a:pt x="592932" y="578644"/>
                </a:lnTo>
                <a:lnTo>
                  <a:pt x="583407" y="561975"/>
                </a:lnTo>
                <a:lnTo>
                  <a:pt x="578644" y="547688"/>
                </a:lnTo>
                <a:lnTo>
                  <a:pt x="576263" y="519113"/>
                </a:lnTo>
                <a:lnTo>
                  <a:pt x="578644" y="471488"/>
                </a:lnTo>
                <a:lnTo>
                  <a:pt x="590550" y="381000"/>
                </a:lnTo>
                <a:lnTo>
                  <a:pt x="614363" y="273844"/>
                </a:lnTo>
                <a:lnTo>
                  <a:pt x="635794" y="202406"/>
                </a:lnTo>
                <a:lnTo>
                  <a:pt x="666750" y="116681"/>
                </a:lnTo>
                <a:lnTo>
                  <a:pt x="690563" y="59531"/>
                </a:lnTo>
                <a:lnTo>
                  <a:pt x="697707" y="35719"/>
                </a:lnTo>
                <a:lnTo>
                  <a:pt x="695325" y="9525"/>
                </a:lnTo>
                <a:lnTo>
                  <a:pt x="688182" y="0"/>
                </a:lnTo>
                <a:lnTo>
                  <a:pt x="676275" y="0"/>
                </a:lnTo>
                <a:lnTo>
                  <a:pt x="659607" y="4763"/>
                </a:lnTo>
                <a:lnTo>
                  <a:pt x="642938" y="16669"/>
                </a:lnTo>
                <a:lnTo>
                  <a:pt x="573882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BE262FE9-88E1-4638-9AE0-BC417316D189}"/>
              </a:ext>
            </a:extLst>
          </p:cNvPr>
          <p:cNvSpPr/>
          <p:nvPr/>
        </p:nvSpPr>
        <p:spPr>
          <a:xfrm>
            <a:off x="5065713" y="1893888"/>
            <a:ext cx="735012" cy="830262"/>
          </a:xfrm>
          <a:custGeom>
            <a:avLst/>
            <a:gdLst>
              <a:gd name="connsiteX0" fmla="*/ 261937 w 735806"/>
              <a:gd name="connsiteY0" fmla="*/ 385762 h 831056"/>
              <a:gd name="connsiteX1" fmla="*/ 326231 w 735806"/>
              <a:gd name="connsiteY1" fmla="*/ 269081 h 831056"/>
              <a:gd name="connsiteX2" fmla="*/ 326231 w 735806"/>
              <a:gd name="connsiteY2" fmla="*/ 259556 h 831056"/>
              <a:gd name="connsiteX3" fmla="*/ 326231 w 735806"/>
              <a:gd name="connsiteY3" fmla="*/ 207169 h 831056"/>
              <a:gd name="connsiteX4" fmla="*/ 326231 w 735806"/>
              <a:gd name="connsiteY4" fmla="*/ 21431 h 831056"/>
              <a:gd name="connsiteX5" fmla="*/ 500062 w 735806"/>
              <a:gd name="connsiteY5" fmla="*/ 0 h 831056"/>
              <a:gd name="connsiteX6" fmla="*/ 635794 w 735806"/>
              <a:gd name="connsiteY6" fmla="*/ 92869 h 831056"/>
              <a:gd name="connsiteX7" fmla="*/ 678656 w 735806"/>
              <a:gd name="connsiteY7" fmla="*/ 123825 h 831056"/>
              <a:gd name="connsiteX8" fmla="*/ 709612 w 735806"/>
              <a:gd name="connsiteY8" fmla="*/ 152400 h 831056"/>
              <a:gd name="connsiteX9" fmla="*/ 728662 w 735806"/>
              <a:gd name="connsiteY9" fmla="*/ 176212 h 831056"/>
              <a:gd name="connsiteX10" fmla="*/ 735806 w 735806"/>
              <a:gd name="connsiteY10" fmla="*/ 192881 h 831056"/>
              <a:gd name="connsiteX11" fmla="*/ 735806 w 735806"/>
              <a:gd name="connsiteY11" fmla="*/ 200025 h 831056"/>
              <a:gd name="connsiteX12" fmla="*/ 728662 w 735806"/>
              <a:gd name="connsiteY12" fmla="*/ 219075 h 831056"/>
              <a:gd name="connsiteX13" fmla="*/ 695325 w 735806"/>
              <a:gd name="connsiteY13" fmla="*/ 254794 h 831056"/>
              <a:gd name="connsiteX14" fmla="*/ 578644 w 735806"/>
              <a:gd name="connsiteY14" fmla="*/ 376237 h 831056"/>
              <a:gd name="connsiteX15" fmla="*/ 457200 w 735806"/>
              <a:gd name="connsiteY15" fmla="*/ 502444 h 831056"/>
              <a:gd name="connsiteX16" fmla="*/ 271462 w 735806"/>
              <a:gd name="connsiteY16" fmla="*/ 700087 h 831056"/>
              <a:gd name="connsiteX17" fmla="*/ 164306 w 735806"/>
              <a:gd name="connsiteY17" fmla="*/ 809625 h 831056"/>
              <a:gd name="connsiteX18" fmla="*/ 0 w 735806"/>
              <a:gd name="connsiteY18" fmla="*/ 831056 h 831056"/>
              <a:gd name="connsiteX19" fmla="*/ 73819 w 735806"/>
              <a:gd name="connsiteY19" fmla="*/ 697706 h 831056"/>
              <a:gd name="connsiteX20" fmla="*/ 173831 w 735806"/>
              <a:gd name="connsiteY20" fmla="*/ 540544 h 831056"/>
              <a:gd name="connsiteX21" fmla="*/ 261937 w 735806"/>
              <a:gd name="connsiteY21" fmla="*/ 385762 h 831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35806" h="831056">
                <a:moveTo>
                  <a:pt x="261937" y="385762"/>
                </a:moveTo>
                <a:lnTo>
                  <a:pt x="326231" y="269081"/>
                </a:lnTo>
                <a:lnTo>
                  <a:pt x="326231" y="259556"/>
                </a:lnTo>
                <a:lnTo>
                  <a:pt x="326231" y="207169"/>
                </a:lnTo>
                <a:lnTo>
                  <a:pt x="326231" y="21431"/>
                </a:lnTo>
                <a:lnTo>
                  <a:pt x="500062" y="0"/>
                </a:lnTo>
                <a:lnTo>
                  <a:pt x="635794" y="92869"/>
                </a:lnTo>
                <a:lnTo>
                  <a:pt x="678656" y="123825"/>
                </a:lnTo>
                <a:lnTo>
                  <a:pt x="709612" y="152400"/>
                </a:lnTo>
                <a:lnTo>
                  <a:pt x="728662" y="176212"/>
                </a:lnTo>
                <a:lnTo>
                  <a:pt x="735806" y="192881"/>
                </a:lnTo>
                <a:lnTo>
                  <a:pt x="735806" y="200025"/>
                </a:lnTo>
                <a:lnTo>
                  <a:pt x="728662" y="219075"/>
                </a:lnTo>
                <a:lnTo>
                  <a:pt x="695325" y="254794"/>
                </a:lnTo>
                <a:lnTo>
                  <a:pt x="578644" y="376237"/>
                </a:lnTo>
                <a:lnTo>
                  <a:pt x="457200" y="502444"/>
                </a:lnTo>
                <a:lnTo>
                  <a:pt x="271462" y="700087"/>
                </a:lnTo>
                <a:lnTo>
                  <a:pt x="164306" y="809625"/>
                </a:lnTo>
                <a:lnTo>
                  <a:pt x="0" y="831056"/>
                </a:lnTo>
                <a:lnTo>
                  <a:pt x="73819" y="697706"/>
                </a:lnTo>
                <a:lnTo>
                  <a:pt x="173831" y="540544"/>
                </a:lnTo>
                <a:lnTo>
                  <a:pt x="261937" y="3857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F4E9F4DF-923F-4D62-A098-F9A8F9B8CA34}"/>
              </a:ext>
            </a:extLst>
          </p:cNvPr>
          <p:cNvSpPr/>
          <p:nvPr/>
        </p:nvSpPr>
        <p:spPr>
          <a:xfrm rot="16200000">
            <a:off x="3526631" y="3642520"/>
            <a:ext cx="2409825" cy="341312"/>
          </a:xfrm>
          <a:custGeom>
            <a:avLst/>
            <a:gdLst>
              <a:gd name="connsiteX0" fmla="*/ 1688306 w 2409825"/>
              <a:gd name="connsiteY0" fmla="*/ 116681 h 340519"/>
              <a:gd name="connsiteX1" fmla="*/ 1364456 w 2409825"/>
              <a:gd name="connsiteY1" fmla="*/ 116681 h 340519"/>
              <a:gd name="connsiteX2" fmla="*/ 1071562 w 2409825"/>
              <a:gd name="connsiteY2" fmla="*/ 116681 h 340519"/>
              <a:gd name="connsiteX3" fmla="*/ 757237 w 2409825"/>
              <a:gd name="connsiteY3" fmla="*/ 116681 h 340519"/>
              <a:gd name="connsiteX4" fmla="*/ 478631 w 2409825"/>
              <a:gd name="connsiteY4" fmla="*/ 116681 h 340519"/>
              <a:gd name="connsiteX5" fmla="*/ 240506 w 2409825"/>
              <a:gd name="connsiteY5" fmla="*/ 119063 h 340519"/>
              <a:gd name="connsiteX6" fmla="*/ 202406 w 2409825"/>
              <a:gd name="connsiteY6" fmla="*/ 114300 h 340519"/>
              <a:gd name="connsiteX7" fmla="*/ 166687 w 2409825"/>
              <a:gd name="connsiteY7" fmla="*/ 111919 h 340519"/>
              <a:gd name="connsiteX8" fmla="*/ 135731 w 2409825"/>
              <a:gd name="connsiteY8" fmla="*/ 111919 h 340519"/>
              <a:gd name="connsiteX9" fmla="*/ 104775 w 2409825"/>
              <a:gd name="connsiteY9" fmla="*/ 116681 h 340519"/>
              <a:gd name="connsiteX10" fmla="*/ 78581 w 2409825"/>
              <a:gd name="connsiteY10" fmla="*/ 126206 h 340519"/>
              <a:gd name="connsiteX11" fmla="*/ 54769 w 2409825"/>
              <a:gd name="connsiteY11" fmla="*/ 138113 h 340519"/>
              <a:gd name="connsiteX12" fmla="*/ 30956 w 2409825"/>
              <a:gd name="connsiteY12" fmla="*/ 154781 h 340519"/>
              <a:gd name="connsiteX13" fmla="*/ 14287 w 2409825"/>
              <a:gd name="connsiteY13" fmla="*/ 171450 h 340519"/>
              <a:gd name="connsiteX14" fmla="*/ 2381 w 2409825"/>
              <a:gd name="connsiteY14" fmla="*/ 192881 h 340519"/>
              <a:gd name="connsiteX15" fmla="*/ 0 w 2409825"/>
              <a:gd name="connsiteY15" fmla="*/ 211931 h 340519"/>
              <a:gd name="connsiteX16" fmla="*/ 2381 w 2409825"/>
              <a:gd name="connsiteY16" fmla="*/ 245269 h 340519"/>
              <a:gd name="connsiteX17" fmla="*/ 14287 w 2409825"/>
              <a:gd name="connsiteY17" fmla="*/ 276225 h 340519"/>
              <a:gd name="connsiteX18" fmla="*/ 35719 w 2409825"/>
              <a:gd name="connsiteY18" fmla="*/ 314325 h 340519"/>
              <a:gd name="connsiteX19" fmla="*/ 304800 w 2409825"/>
              <a:gd name="connsiteY19" fmla="*/ 319088 h 340519"/>
              <a:gd name="connsiteX20" fmla="*/ 642937 w 2409825"/>
              <a:gd name="connsiteY20" fmla="*/ 319088 h 340519"/>
              <a:gd name="connsiteX21" fmla="*/ 857250 w 2409825"/>
              <a:gd name="connsiteY21" fmla="*/ 319088 h 340519"/>
              <a:gd name="connsiteX22" fmla="*/ 1007269 w 2409825"/>
              <a:gd name="connsiteY22" fmla="*/ 340519 h 340519"/>
              <a:gd name="connsiteX23" fmla="*/ 1181100 w 2409825"/>
              <a:gd name="connsiteY23" fmla="*/ 340519 h 340519"/>
              <a:gd name="connsiteX24" fmla="*/ 1545431 w 2409825"/>
              <a:gd name="connsiteY24" fmla="*/ 340519 h 340519"/>
              <a:gd name="connsiteX25" fmla="*/ 1704975 w 2409825"/>
              <a:gd name="connsiteY25" fmla="*/ 340519 h 340519"/>
              <a:gd name="connsiteX26" fmla="*/ 2097881 w 2409825"/>
              <a:gd name="connsiteY26" fmla="*/ 340519 h 340519"/>
              <a:gd name="connsiteX27" fmla="*/ 2214562 w 2409825"/>
              <a:gd name="connsiteY27" fmla="*/ 338138 h 340519"/>
              <a:gd name="connsiteX28" fmla="*/ 2345531 w 2409825"/>
              <a:gd name="connsiteY28" fmla="*/ 314325 h 340519"/>
              <a:gd name="connsiteX29" fmla="*/ 2357437 w 2409825"/>
              <a:gd name="connsiteY29" fmla="*/ 285750 h 340519"/>
              <a:gd name="connsiteX30" fmla="*/ 2374106 w 2409825"/>
              <a:gd name="connsiteY30" fmla="*/ 226219 h 340519"/>
              <a:gd name="connsiteX31" fmla="*/ 2395537 w 2409825"/>
              <a:gd name="connsiteY31" fmla="*/ 145256 h 340519"/>
              <a:gd name="connsiteX32" fmla="*/ 2405062 w 2409825"/>
              <a:gd name="connsiteY32" fmla="*/ 88106 h 340519"/>
              <a:gd name="connsiteX33" fmla="*/ 2409825 w 2409825"/>
              <a:gd name="connsiteY33" fmla="*/ 61913 h 340519"/>
              <a:gd name="connsiteX34" fmla="*/ 2409825 w 2409825"/>
              <a:gd name="connsiteY34" fmla="*/ 40481 h 340519"/>
              <a:gd name="connsiteX35" fmla="*/ 2409825 w 2409825"/>
              <a:gd name="connsiteY35" fmla="*/ 23813 h 340519"/>
              <a:gd name="connsiteX36" fmla="*/ 2405062 w 2409825"/>
              <a:gd name="connsiteY36" fmla="*/ 9525 h 340519"/>
              <a:gd name="connsiteX37" fmla="*/ 2402681 w 2409825"/>
              <a:gd name="connsiteY37" fmla="*/ 2381 h 340519"/>
              <a:gd name="connsiteX38" fmla="*/ 2395537 w 2409825"/>
              <a:gd name="connsiteY38" fmla="*/ 0 h 340519"/>
              <a:gd name="connsiteX39" fmla="*/ 2383631 w 2409825"/>
              <a:gd name="connsiteY39" fmla="*/ 0 h 340519"/>
              <a:gd name="connsiteX40" fmla="*/ 2374106 w 2409825"/>
              <a:gd name="connsiteY40" fmla="*/ 2381 h 340519"/>
              <a:gd name="connsiteX41" fmla="*/ 2357437 w 2409825"/>
              <a:gd name="connsiteY41" fmla="*/ 16669 h 340519"/>
              <a:gd name="connsiteX42" fmla="*/ 2316956 w 2409825"/>
              <a:gd name="connsiteY42" fmla="*/ 52388 h 340519"/>
              <a:gd name="connsiteX43" fmla="*/ 2271712 w 2409825"/>
              <a:gd name="connsiteY43" fmla="*/ 78581 h 340519"/>
              <a:gd name="connsiteX44" fmla="*/ 2226469 w 2409825"/>
              <a:gd name="connsiteY44" fmla="*/ 100013 h 340519"/>
              <a:gd name="connsiteX45" fmla="*/ 2188369 w 2409825"/>
              <a:gd name="connsiteY45" fmla="*/ 111919 h 340519"/>
              <a:gd name="connsiteX46" fmla="*/ 2150269 w 2409825"/>
              <a:gd name="connsiteY46" fmla="*/ 116681 h 340519"/>
              <a:gd name="connsiteX47" fmla="*/ 2062162 w 2409825"/>
              <a:gd name="connsiteY47" fmla="*/ 116681 h 340519"/>
              <a:gd name="connsiteX48" fmla="*/ 1916906 w 2409825"/>
              <a:gd name="connsiteY48" fmla="*/ 116681 h 340519"/>
              <a:gd name="connsiteX49" fmla="*/ 1688306 w 2409825"/>
              <a:gd name="connsiteY49" fmla="*/ 116681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09825" h="340519">
                <a:moveTo>
                  <a:pt x="1688306" y="116681"/>
                </a:moveTo>
                <a:lnTo>
                  <a:pt x="1364456" y="116681"/>
                </a:lnTo>
                <a:lnTo>
                  <a:pt x="1071562" y="116681"/>
                </a:lnTo>
                <a:lnTo>
                  <a:pt x="757237" y="116681"/>
                </a:lnTo>
                <a:lnTo>
                  <a:pt x="478631" y="116681"/>
                </a:lnTo>
                <a:lnTo>
                  <a:pt x="240506" y="119063"/>
                </a:lnTo>
                <a:lnTo>
                  <a:pt x="202406" y="114300"/>
                </a:lnTo>
                <a:lnTo>
                  <a:pt x="166687" y="111919"/>
                </a:lnTo>
                <a:lnTo>
                  <a:pt x="135731" y="111919"/>
                </a:lnTo>
                <a:lnTo>
                  <a:pt x="104775" y="116681"/>
                </a:lnTo>
                <a:lnTo>
                  <a:pt x="78581" y="126206"/>
                </a:lnTo>
                <a:lnTo>
                  <a:pt x="54769" y="138113"/>
                </a:lnTo>
                <a:lnTo>
                  <a:pt x="30956" y="154781"/>
                </a:lnTo>
                <a:lnTo>
                  <a:pt x="14287" y="171450"/>
                </a:lnTo>
                <a:lnTo>
                  <a:pt x="2381" y="192881"/>
                </a:lnTo>
                <a:lnTo>
                  <a:pt x="0" y="211931"/>
                </a:lnTo>
                <a:lnTo>
                  <a:pt x="2381" y="245269"/>
                </a:lnTo>
                <a:lnTo>
                  <a:pt x="14287" y="276225"/>
                </a:lnTo>
                <a:lnTo>
                  <a:pt x="35719" y="314325"/>
                </a:lnTo>
                <a:lnTo>
                  <a:pt x="304800" y="319088"/>
                </a:lnTo>
                <a:lnTo>
                  <a:pt x="642937" y="319088"/>
                </a:lnTo>
                <a:lnTo>
                  <a:pt x="857250" y="319088"/>
                </a:lnTo>
                <a:lnTo>
                  <a:pt x="1007269" y="340519"/>
                </a:lnTo>
                <a:lnTo>
                  <a:pt x="1181100" y="340519"/>
                </a:lnTo>
                <a:lnTo>
                  <a:pt x="1545431" y="340519"/>
                </a:lnTo>
                <a:lnTo>
                  <a:pt x="1704975" y="340519"/>
                </a:lnTo>
                <a:lnTo>
                  <a:pt x="2097881" y="340519"/>
                </a:lnTo>
                <a:lnTo>
                  <a:pt x="2214562" y="338138"/>
                </a:lnTo>
                <a:lnTo>
                  <a:pt x="2345531" y="314325"/>
                </a:lnTo>
                <a:lnTo>
                  <a:pt x="2357437" y="285750"/>
                </a:lnTo>
                <a:lnTo>
                  <a:pt x="2374106" y="226219"/>
                </a:lnTo>
                <a:lnTo>
                  <a:pt x="2395537" y="145256"/>
                </a:lnTo>
                <a:lnTo>
                  <a:pt x="2405062" y="88106"/>
                </a:lnTo>
                <a:lnTo>
                  <a:pt x="2409825" y="61913"/>
                </a:lnTo>
                <a:lnTo>
                  <a:pt x="2409825" y="40481"/>
                </a:lnTo>
                <a:lnTo>
                  <a:pt x="2409825" y="23813"/>
                </a:lnTo>
                <a:lnTo>
                  <a:pt x="2405062" y="9525"/>
                </a:lnTo>
                <a:lnTo>
                  <a:pt x="2402681" y="2381"/>
                </a:lnTo>
                <a:lnTo>
                  <a:pt x="2395537" y="0"/>
                </a:lnTo>
                <a:lnTo>
                  <a:pt x="2383631" y="0"/>
                </a:lnTo>
                <a:lnTo>
                  <a:pt x="2374106" y="2381"/>
                </a:lnTo>
                <a:lnTo>
                  <a:pt x="2357437" y="16669"/>
                </a:lnTo>
                <a:lnTo>
                  <a:pt x="2316956" y="52388"/>
                </a:lnTo>
                <a:lnTo>
                  <a:pt x="2271712" y="78581"/>
                </a:lnTo>
                <a:lnTo>
                  <a:pt x="2226469" y="100013"/>
                </a:lnTo>
                <a:lnTo>
                  <a:pt x="2188369" y="111919"/>
                </a:lnTo>
                <a:lnTo>
                  <a:pt x="2150269" y="116681"/>
                </a:lnTo>
                <a:lnTo>
                  <a:pt x="2062162" y="116681"/>
                </a:lnTo>
                <a:lnTo>
                  <a:pt x="1916906" y="116681"/>
                </a:lnTo>
                <a:lnTo>
                  <a:pt x="1688306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40ECFB95-CA8A-4944-AB0F-CEAD9780531F}"/>
              </a:ext>
            </a:extLst>
          </p:cNvPr>
          <p:cNvSpPr/>
          <p:nvPr/>
        </p:nvSpPr>
        <p:spPr>
          <a:xfrm rot="16200000">
            <a:off x="4519613" y="2703513"/>
            <a:ext cx="2508250" cy="1955800"/>
          </a:xfrm>
          <a:custGeom>
            <a:avLst/>
            <a:gdLst>
              <a:gd name="connsiteX0" fmla="*/ 1525671 w 2507711"/>
              <a:gd name="connsiteY0" fmla="*/ 1623373 h 1956566"/>
              <a:gd name="connsiteX1" fmla="*/ 1332770 w 2507711"/>
              <a:gd name="connsiteY1" fmla="*/ 1623373 h 1956566"/>
              <a:gd name="connsiteX2" fmla="*/ 1099786 w 2507711"/>
              <a:gd name="connsiteY2" fmla="*/ 1623373 h 1956566"/>
              <a:gd name="connsiteX3" fmla="*/ 972020 w 2507711"/>
              <a:gd name="connsiteY3" fmla="*/ 1603332 h 1956566"/>
              <a:gd name="connsiteX4" fmla="*/ 851770 w 2507711"/>
              <a:gd name="connsiteY4" fmla="*/ 1600826 h 1956566"/>
              <a:gd name="connsiteX5" fmla="*/ 561166 w 2507711"/>
              <a:gd name="connsiteY5" fmla="*/ 1600826 h 1956566"/>
              <a:gd name="connsiteX6" fmla="*/ 340708 w 2507711"/>
              <a:gd name="connsiteY6" fmla="*/ 1600826 h 1956566"/>
              <a:gd name="connsiteX7" fmla="*/ 172860 w 2507711"/>
              <a:gd name="connsiteY7" fmla="*/ 1600826 h 1956566"/>
              <a:gd name="connsiteX8" fmla="*/ 125261 w 2507711"/>
              <a:gd name="connsiteY8" fmla="*/ 1603332 h 1956566"/>
              <a:gd name="connsiteX9" fmla="*/ 90188 w 2507711"/>
              <a:gd name="connsiteY9" fmla="*/ 1610847 h 1956566"/>
              <a:gd name="connsiteX10" fmla="*/ 60125 w 2507711"/>
              <a:gd name="connsiteY10" fmla="*/ 1623373 h 1956566"/>
              <a:gd name="connsiteX11" fmla="*/ 37579 w 2507711"/>
              <a:gd name="connsiteY11" fmla="*/ 1638405 h 1956566"/>
              <a:gd name="connsiteX12" fmla="*/ 22547 w 2507711"/>
              <a:gd name="connsiteY12" fmla="*/ 1658446 h 1956566"/>
              <a:gd name="connsiteX13" fmla="*/ 7516 w 2507711"/>
              <a:gd name="connsiteY13" fmla="*/ 1683498 h 1956566"/>
              <a:gd name="connsiteX14" fmla="*/ 0 w 2507711"/>
              <a:gd name="connsiteY14" fmla="*/ 1716066 h 1956566"/>
              <a:gd name="connsiteX15" fmla="*/ 5011 w 2507711"/>
              <a:gd name="connsiteY15" fmla="*/ 1743623 h 1956566"/>
              <a:gd name="connsiteX16" fmla="*/ 20042 w 2507711"/>
              <a:gd name="connsiteY16" fmla="*/ 1768675 h 1956566"/>
              <a:gd name="connsiteX17" fmla="*/ 40084 w 2507711"/>
              <a:gd name="connsiteY17" fmla="*/ 1788717 h 1956566"/>
              <a:gd name="connsiteX18" fmla="*/ 75157 w 2507711"/>
              <a:gd name="connsiteY18" fmla="*/ 1808759 h 1956566"/>
              <a:gd name="connsiteX19" fmla="*/ 112735 w 2507711"/>
              <a:gd name="connsiteY19" fmla="*/ 1821285 h 1956566"/>
              <a:gd name="connsiteX20" fmla="*/ 160334 w 2507711"/>
              <a:gd name="connsiteY20" fmla="*/ 1836316 h 1956566"/>
              <a:gd name="connsiteX21" fmla="*/ 205427 w 2507711"/>
              <a:gd name="connsiteY21" fmla="*/ 1846337 h 1956566"/>
              <a:gd name="connsiteX22" fmla="*/ 305635 w 2507711"/>
              <a:gd name="connsiteY22" fmla="*/ 1848842 h 1956566"/>
              <a:gd name="connsiteX23" fmla="*/ 531104 w 2507711"/>
              <a:gd name="connsiteY23" fmla="*/ 1851347 h 1956566"/>
              <a:gd name="connsiteX24" fmla="*/ 814192 w 2507711"/>
              <a:gd name="connsiteY24" fmla="*/ 1856357 h 1956566"/>
              <a:gd name="connsiteX25" fmla="*/ 1047176 w 2507711"/>
              <a:gd name="connsiteY25" fmla="*/ 1856357 h 1956566"/>
              <a:gd name="connsiteX26" fmla="*/ 1297697 w 2507711"/>
              <a:gd name="connsiteY26" fmla="*/ 1861368 h 1956566"/>
              <a:gd name="connsiteX27" fmla="*/ 1588301 w 2507711"/>
              <a:gd name="connsiteY27" fmla="*/ 1863873 h 1956566"/>
              <a:gd name="connsiteX28" fmla="*/ 1848842 w 2507711"/>
              <a:gd name="connsiteY28" fmla="*/ 1868883 h 1956566"/>
              <a:gd name="connsiteX29" fmla="*/ 1976608 w 2507711"/>
              <a:gd name="connsiteY29" fmla="*/ 1868883 h 1956566"/>
              <a:gd name="connsiteX30" fmla="*/ 2016691 w 2507711"/>
              <a:gd name="connsiteY30" fmla="*/ 1873894 h 1956566"/>
              <a:gd name="connsiteX31" fmla="*/ 2061785 w 2507711"/>
              <a:gd name="connsiteY31" fmla="*/ 1886420 h 1956566"/>
              <a:gd name="connsiteX32" fmla="*/ 2099363 w 2507711"/>
              <a:gd name="connsiteY32" fmla="*/ 1903956 h 1956566"/>
              <a:gd name="connsiteX33" fmla="*/ 2136941 w 2507711"/>
              <a:gd name="connsiteY33" fmla="*/ 1923998 h 1956566"/>
              <a:gd name="connsiteX34" fmla="*/ 2167003 w 2507711"/>
              <a:gd name="connsiteY34" fmla="*/ 1946545 h 1956566"/>
              <a:gd name="connsiteX35" fmla="*/ 2187045 w 2507711"/>
              <a:gd name="connsiteY35" fmla="*/ 1954060 h 1956566"/>
              <a:gd name="connsiteX36" fmla="*/ 2214602 w 2507711"/>
              <a:gd name="connsiteY36" fmla="*/ 1956566 h 1956566"/>
              <a:gd name="connsiteX37" fmla="*/ 2239654 w 2507711"/>
              <a:gd name="connsiteY37" fmla="*/ 1949050 h 1956566"/>
              <a:gd name="connsiteX38" fmla="*/ 2264706 w 2507711"/>
              <a:gd name="connsiteY38" fmla="*/ 1931514 h 1956566"/>
              <a:gd name="connsiteX39" fmla="*/ 2329842 w 2507711"/>
              <a:gd name="connsiteY39" fmla="*/ 1873894 h 1956566"/>
              <a:gd name="connsiteX40" fmla="*/ 2427545 w 2507711"/>
              <a:gd name="connsiteY40" fmla="*/ 1776191 h 1956566"/>
              <a:gd name="connsiteX41" fmla="*/ 2505206 w 2507711"/>
              <a:gd name="connsiteY41" fmla="*/ 1670972 h 1956566"/>
              <a:gd name="connsiteX42" fmla="*/ 2507711 w 2507711"/>
              <a:gd name="connsiteY42" fmla="*/ 1660951 h 1956566"/>
              <a:gd name="connsiteX43" fmla="*/ 2497690 w 2507711"/>
              <a:gd name="connsiteY43" fmla="*/ 1635899 h 1956566"/>
              <a:gd name="connsiteX44" fmla="*/ 2472638 w 2507711"/>
              <a:gd name="connsiteY44" fmla="*/ 1558238 h 1956566"/>
              <a:gd name="connsiteX45" fmla="*/ 2460112 w 2507711"/>
              <a:gd name="connsiteY45" fmla="*/ 1518155 h 1956566"/>
              <a:gd name="connsiteX46" fmla="*/ 2450091 w 2507711"/>
              <a:gd name="connsiteY46" fmla="*/ 1440493 h 1956566"/>
              <a:gd name="connsiteX47" fmla="*/ 2417524 w 2507711"/>
              <a:gd name="connsiteY47" fmla="*/ 1237572 h 1956566"/>
              <a:gd name="connsiteX48" fmla="*/ 2384956 w 2507711"/>
              <a:gd name="connsiteY48" fmla="*/ 1019619 h 1956566"/>
              <a:gd name="connsiteX49" fmla="*/ 2342368 w 2507711"/>
              <a:gd name="connsiteY49" fmla="*/ 736531 h 1956566"/>
              <a:gd name="connsiteX50" fmla="*/ 2302284 w 2507711"/>
              <a:gd name="connsiteY50" fmla="*/ 483505 h 1956566"/>
              <a:gd name="connsiteX51" fmla="*/ 2284748 w 2507711"/>
              <a:gd name="connsiteY51" fmla="*/ 285594 h 1956566"/>
              <a:gd name="connsiteX52" fmla="*/ 2257191 w 2507711"/>
              <a:gd name="connsiteY52" fmla="*/ 20042 h 1956566"/>
              <a:gd name="connsiteX53" fmla="*/ 2257191 w 2507711"/>
              <a:gd name="connsiteY53" fmla="*/ 0 h 1956566"/>
              <a:gd name="connsiteX54" fmla="*/ 2091847 w 2507711"/>
              <a:gd name="connsiteY54" fmla="*/ 7516 h 1956566"/>
              <a:gd name="connsiteX55" fmla="*/ 2121909 w 2507711"/>
              <a:gd name="connsiteY55" fmla="*/ 210437 h 1956566"/>
              <a:gd name="connsiteX56" fmla="*/ 2169508 w 2507711"/>
              <a:gd name="connsiteY56" fmla="*/ 536114 h 1956566"/>
              <a:gd name="connsiteX57" fmla="*/ 2202076 w 2507711"/>
              <a:gd name="connsiteY57" fmla="*/ 759077 h 1956566"/>
              <a:gd name="connsiteX58" fmla="*/ 2239654 w 2507711"/>
              <a:gd name="connsiteY58" fmla="*/ 1024629 h 1956566"/>
              <a:gd name="connsiteX59" fmla="*/ 2284748 w 2507711"/>
              <a:gd name="connsiteY59" fmla="*/ 1315233 h 1956566"/>
              <a:gd name="connsiteX60" fmla="*/ 2307295 w 2507711"/>
              <a:gd name="connsiteY60" fmla="*/ 1478071 h 1956566"/>
              <a:gd name="connsiteX61" fmla="*/ 2307295 w 2507711"/>
              <a:gd name="connsiteY61" fmla="*/ 1503123 h 1956566"/>
              <a:gd name="connsiteX62" fmla="*/ 2299779 w 2507711"/>
              <a:gd name="connsiteY62" fmla="*/ 1538196 h 1956566"/>
              <a:gd name="connsiteX63" fmla="*/ 2282243 w 2507711"/>
              <a:gd name="connsiteY63" fmla="*/ 1573269 h 1956566"/>
              <a:gd name="connsiteX64" fmla="*/ 2262201 w 2507711"/>
              <a:gd name="connsiteY64" fmla="*/ 1593311 h 1956566"/>
              <a:gd name="connsiteX65" fmla="*/ 2242159 w 2507711"/>
              <a:gd name="connsiteY65" fmla="*/ 1608342 h 1956566"/>
              <a:gd name="connsiteX66" fmla="*/ 2207086 w 2507711"/>
              <a:gd name="connsiteY66" fmla="*/ 1620868 h 1956566"/>
              <a:gd name="connsiteX67" fmla="*/ 2156982 w 2507711"/>
              <a:gd name="connsiteY67" fmla="*/ 1625879 h 1956566"/>
              <a:gd name="connsiteX68" fmla="*/ 1999154 w 2507711"/>
              <a:gd name="connsiteY68" fmla="*/ 1623373 h 1956566"/>
              <a:gd name="connsiteX69" fmla="*/ 1768675 w 2507711"/>
              <a:gd name="connsiteY69" fmla="*/ 1625879 h 1956566"/>
              <a:gd name="connsiteX70" fmla="*/ 1525671 w 2507711"/>
              <a:gd name="connsiteY70" fmla="*/ 1623373 h 1956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507711" h="1956566">
                <a:moveTo>
                  <a:pt x="1525671" y="1623373"/>
                </a:moveTo>
                <a:lnTo>
                  <a:pt x="1332770" y="1623373"/>
                </a:lnTo>
                <a:lnTo>
                  <a:pt x="1099786" y="1623373"/>
                </a:lnTo>
                <a:lnTo>
                  <a:pt x="972020" y="1603332"/>
                </a:lnTo>
                <a:lnTo>
                  <a:pt x="851770" y="1600826"/>
                </a:lnTo>
                <a:lnTo>
                  <a:pt x="561166" y="1600826"/>
                </a:lnTo>
                <a:lnTo>
                  <a:pt x="340708" y="1600826"/>
                </a:lnTo>
                <a:lnTo>
                  <a:pt x="172860" y="1600826"/>
                </a:lnTo>
                <a:lnTo>
                  <a:pt x="125261" y="1603332"/>
                </a:lnTo>
                <a:lnTo>
                  <a:pt x="90188" y="1610847"/>
                </a:lnTo>
                <a:lnTo>
                  <a:pt x="60125" y="1623373"/>
                </a:lnTo>
                <a:lnTo>
                  <a:pt x="37579" y="1638405"/>
                </a:lnTo>
                <a:lnTo>
                  <a:pt x="22547" y="1658446"/>
                </a:lnTo>
                <a:lnTo>
                  <a:pt x="7516" y="1683498"/>
                </a:lnTo>
                <a:lnTo>
                  <a:pt x="0" y="1716066"/>
                </a:lnTo>
                <a:lnTo>
                  <a:pt x="5011" y="1743623"/>
                </a:lnTo>
                <a:lnTo>
                  <a:pt x="20042" y="1768675"/>
                </a:lnTo>
                <a:lnTo>
                  <a:pt x="40084" y="1788717"/>
                </a:lnTo>
                <a:lnTo>
                  <a:pt x="75157" y="1808759"/>
                </a:lnTo>
                <a:lnTo>
                  <a:pt x="112735" y="1821285"/>
                </a:lnTo>
                <a:lnTo>
                  <a:pt x="160334" y="1836316"/>
                </a:lnTo>
                <a:lnTo>
                  <a:pt x="205427" y="1846337"/>
                </a:lnTo>
                <a:lnTo>
                  <a:pt x="305635" y="1848842"/>
                </a:lnTo>
                <a:lnTo>
                  <a:pt x="531104" y="1851347"/>
                </a:lnTo>
                <a:lnTo>
                  <a:pt x="814192" y="1856357"/>
                </a:lnTo>
                <a:lnTo>
                  <a:pt x="1047176" y="1856357"/>
                </a:lnTo>
                <a:lnTo>
                  <a:pt x="1297697" y="1861368"/>
                </a:lnTo>
                <a:lnTo>
                  <a:pt x="1588301" y="1863873"/>
                </a:lnTo>
                <a:lnTo>
                  <a:pt x="1848842" y="1868883"/>
                </a:lnTo>
                <a:lnTo>
                  <a:pt x="1976608" y="1868883"/>
                </a:lnTo>
                <a:lnTo>
                  <a:pt x="2016691" y="1873894"/>
                </a:lnTo>
                <a:lnTo>
                  <a:pt x="2061785" y="1886420"/>
                </a:lnTo>
                <a:lnTo>
                  <a:pt x="2099363" y="1903956"/>
                </a:lnTo>
                <a:lnTo>
                  <a:pt x="2136941" y="1923998"/>
                </a:lnTo>
                <a:lnTo>
                  <a:pt x="2167003" y="1946545"/>
                </a:lnTo>
                <a:lnTo>
                  <a:pt x="2187045" y="1954060"/>
                </a:lnTo>
                <a:lnTo>
                  <a:pt x="2214602" y="1956566"/>
                </a:lnTo>
                <a:lnTo>
                  <a:pt x="2239654" y="1949050"/>
                </a:lnTo>
                <a:lnTo>
                  <a:pt x="2264706" y="1931514"/>
                </a:lnTo>
                <a:lnTo>
                  <a:pt x="2329842" y="1873894"/>
                </a:lnTo>
                <a:lnTo>
                  <a:pt x="2427545" y="1776191"/>
                </a:lnTo>
                <a:lnTo>
                  <a:pt x="2505206" y="1670972"/>
                </a:lnTo>
                <a:lnTo>
                  <a:pt x="2507711" y="1660951"/>
                </a:lnTo>
                <a:lnTo>
                  <a:pt x="2497690" y="1635899"/>
                </a:lnTo>
                <a:lnTo>
                  <a:pt x="2472638" y="1558238"/>
                </a:lnTo>
                <a:lnTo>
                  <a:pt x="2460112" y="1518155"/>
                </a:lnTo>
                <a:lnTo>
                  <a:pt x="2450091" y="1440493"/>
                </a:lnTo>
                <a:lnTo>
                  <a:pt x="2417524" y="1237572"/>
                </a:lnTo>
                <a:lnTo>
                  <a:pt x="2384956" y="1019619"/>
                </a:lnTo>
                <a:lnTo>
                  <a:pt x="2342368" y="736531"/>
                </a:lnTo>
                <a:lnTo>
                  <a:pt x="2302284" y="483505"/>
                </a:lnTo>
                <a:lnTo>
                  <a:pt x="2284748" y="285594"/>
                </a:lnTo>
                <a:lnTo>
                  <a:pt x="2257191" y="20042"/>
                </a:lnTo>
                <a:lnTo>
                  <a:pt x="2257191" y="0"/>
                </a:lnTo>
                <a:lnTo>
                  <a:pt x="2091847" y="7516"/>
                </a:lnTo>
                <a:lnTo>
                  <a:pt x="2121909" y="210437"/>
                </a:lnTo>
                <a:lnTo>
                  <a:pt x="2169508" y="536114"/>
                </a:lnTo>
                <a:lnTo>
                  <a:pt x="2202076" y="759077"/>
                </a:lnTo>
                <a:lnTo>
                  <a:pt x="2239654" y="1024629"/>
                </a:lnTo>
                <a:lnTo>
                  <a:pt x="2284748" y="1315233"/>
                </a:lnTo>
                <a:lnTo>
                  <a:pt x="2307295" y="1478071"/>
                </a:lnTo>
                <a:lnTo>
                  <a:pt x="2307295" y="1503123"/>
                </a:lnTo>
                <a:lnTo>
                  <a:pt x="2299779" y="1538196"/>
                </a:lnTo>
                <a:lnTo>
                  <a:pt x="2282243" y="1573269"/>
                </a:lnTo>
                <a:lnTo>
                  <a:pt x="2262201" y="1593311"/>
                </a:lnTo>
                <a:lnTo>
                  <a:pt x="2242159" y="1608342"/>
                </a:lnTo>
                <a:lnTo>
                  <a:pt x="2207086" y="1620868"/>
                </a:lnTo>
                <a:lnTo>
                  <a:pt x="2156982" y="1625879"/>
                </a:lnTo>
                <a:lnTo>
                  <a:pt x="1999154" y="1623373"/>
                </a:lnTo>
                <a:lnTo>
                  <a:pt x="1768675" y="1625879"/>
                </a:lnTo>
                <a:lnTo>
                  <a:pt x="1525671" y="162337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5E385466-B1A3-4AEA-9C67-254DC2088EA6}"/>
              </a:ext>
            </a:extLst>
          </p:cNvPr>
          <p:cNvSpPr/>
          <p:nvPr/>
        </p:nvSpPr>
        <p:spPr>
          <a:xfrm>
            <a:off x="4824413" y="3135313"/>
            <a:ext cx="1682750" cy="371475"/>
          </a:xfrm>
          <a:custGeom>
            <a:avLst/>
            <a:gdLst>
              <a:gd name="connsiteX0" fmla="*/ 1114425 w 1683543"/>
              <a:gd name="connsiteY0" fmla="*/ 42863 h 371475"/>
              <a:gd name="connsiteX1" fmla="*/ 983456 w 1683543"/>
              <a:gd name="connsiteY1" fmla="*/ 57150 h 371475"/>
              <a:gd name="connsiteX2" fmla="*/ 876300 w 1683543"/>
              <a:gd name="connsiteY2" fmla="*/ 69057 h 371475"/>
              <a:gd name="connsiteX3" fmla="*/ 764381 w 1683543"/>
              <a:gd name="connsiteY3" fmla="*/ 83344 h 371475"/>
              <a:gd name="connsiteX4" fmla="*/ 638175 w 1683543"/>
              <a:gd name="connsiteY4" fmla="*/ 102394 h 371475"/>
              <a:gd name="connsiteX5" fmla="*/ 502443 w 1683543"/>
              <a:gd name="connsiteY5" fmla="*/ 123825 h 371475"/>
              <a:gd name="connsiteX6" fmla="*/ 326231 w 1683543"/>
              <a:gd name="connsiteY6" fmla="*/ 154782 h 371475"/>
              <a:gd name="connsiteX7" fmla="*/ 214312 w 1683543"/>
              <a:gd name="connsiteY7" fmla="*/ 176213 h 371475"/>
              <a:gd name="connsiteX8" fmla="*/ 104775 w 1683543"/>
              <a:gd name="connsiteY8" fmla="*/ 197644 h 371475"/>
              <a:gd name="connsiteX9" fmla="*/ 0 w 1683543"/>
              <a:gd name="connsiteY9" fmla="*/ 219075 h 371475"/>
              <a:gd name="connsiteX10" fmla="*/ 0 w 1683543"/>
              <a:gd name="connsiteY10" fmla="*/ 371475 h 371475"/>
              <a:gd name="connsiteX11" fmla="*/ 142875 w 1683543"/>
              <a:gd name="connsiteY11" fmla="*/ 347663 h 371475"/>
              <a:gd name="connsiteX12" fmla="*/ 288131 w 1683543"/>
              <a:gd name="connsiteY12" fmla="*/ 321469 h 371475"/>
              <a:gd name="connsiteX13" fmla="*/ 445293 w 1683543"/>
              <a:gd name="connsiteY13" fmla="*/ 295275 h 371475"/>
              <a:gd name="connsiteX14" fmla="*/ 631031 w 1683543"/>
              <a:gd name="connsiteY14" fmla="*/ 266700 h 371475"/>
              <a:gd name="connsiteX15" fmla="*/ 802481 w 1683543"/>
              <a:gd name="connsiteY15" fmla="*/ 245269 h 371475"/>
              <a:gd name="connsiteX16" fmla="*/ 990600 w 1683543"/>
              <a:gd name="connsiteY16" fmla="*/ 223838 h 371475"/>
              <a:gd name="connsiteX17" fmla="*/ 1145381 w 1683543"/>
              <a:gd name="connsiteY17" fmla="*/ 207169 h 371475"/>
              <a:gd name="connsiteX18" fmla="*/ 1302543 w 1683543"/>
              <a:gd name="connsiteY18" fmla="*/ 195263 h 371475"/>
              <a:gd name="connsiteX19" fmla="*/ 1519237 w 1683543"/>
              <a:gd name="connsiteY19" fmla="*/ 183357 h 371475"/>
              <a:gd name="connsiteX20" fmla="*/ 1683543 w 1683543"/>
              <a:gd name="connsiteY20" fmla="*/ 180975 h 371475"/>
              <a:gd name="connsiteX21" fmla="*/ 1683543 w 1683543"/>
              <a:gd name="connsiteY21" fmla="*/ 0 h 371475"/>
              <a:gd name="connsiteX22" fmla="*/ 1516856 w 1683543"/>
              <a:gd name="connsiteY22" fmla="*/ 9525 h 371475"/>
              <a:gd name="connsiteX23" fmla="*/ 1390650 w 1683543"/>
              <a:gd name="connsiteY23" fmla="*/ 16669 h 371475"/>
              <a:gd name="connsiteX24" fmla="*/ 1276350 w 1683543"/>
              <a:gd name="connsiteY24" fmla="*/ 26194 h 371475"/>
              <a:gd name="connsiteX25" fmla="*/ 1114425 w 1683543"/>
              <a:gd name="connsiteY25" fmla="*/ 42863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83543" h="371475">
                <a:moveTo>
                  <a:pt x="1114425" y="42863"/>
                </a:moveTo>
                <a:lnTo>
                  <a:pt x="983456" y="57150"/>
                </a:lnTo>
                <a:lnTo>
                  <a:pt x="876300" y="69057"/>
                </a:lnTo>
                <a:lnTo>
                  <a:pt x="764381" y="83344"/>
                </a:lnTo>
                <a:lnTo>
                  <a:pt x="638175" y="102394"/>
                </a:lnTo>
                <a:lnTo>
                  <a:pt x="502443" y="123825"/>
                </a:lnTo>
                <a:lnTo>
                  <a:pt x="326231" y="154782"/>
                </a:lnTo>
                <a:lnTo>
                  <a:pt x="214312" y="176213"/>
                </a:lnTo>
                <a:lnTo>
                  <a:pt x="104775" y="197644"/>
                </a:lnTo>
                <a:lnTo>
                  <a:pt x="0" y="219075"/>
                </a:lnTo>
                <a:lnTo>
                  <a:pt x="0" y="371475"/>
                </a:lnTo>
                <a:lnTo>
                  <a:pt x="142875" y="347663"/>
                </a:lnTo>
                <a:lnTo>
                  <a:pt x="288131" y="321469"/>
                </a:lnTo>
                <a:lnTo>
                  <a:pt x="445293" y="295275"/>
                </a:lnTo>
                <a:lnTo>
                  <a:pt x="631031" y="266700"/>
                </a:lnTo>
                <a:lnTo>
                  <a:pt x="802481" y="245269"/>
                </a:lnTo>
                <a:lnTo>
                  <a:pt x="990600" y="223838"/>
                </a:lnTo>
                <a:lnTo>
                  <a:pt x="1145381" y="207169"/>
                </a:lnTo>
                <a:lnTo>
                  <a:pt x="1302543" y="195263"/>
                </a:lnTo>
                <a:lnTo>
                  <a:pt x="1519237" y="183357"/>
                </a:lnTo>
                <a:lnTo>
                  <a:pt x="1683543" y="180975"/>
                </a:lnTo>
                <a:lnTo>
                  <a:pt x="1683543" y="0"/>
                </a:lnTo>
                <a:lnTo>
                  <a:pt x="1516856" y="9525"/>
                </a:lnTo>
                <a:lnTo>
                  <a:pt x="1390650" y="16669"/>
                </a:lnTo>
                <a:lnTo>
                  <a:pt x="1276350" y="26194"/>
                </a:lnTo>
                <a:lnTo>
                  <a:pt x="1114425" y="428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6DD03574-6BA2-4038-996E-E47BFCF655AE}"/>
              </a:ext>
            </a:extLst>
          </p:cNvPr>
          <p:cNvSpPr/>
          <p:nvPr/>
        </p:nvSpPr>
        <p:spPr>
          <a:xfrm>
            <a:off x="4802188" y="3805238"/>
            <a:ext cx="1676400" cy="393700"/>
          </a:xfrm>
          <a:custGeom>
            <a:avLst/>
            <a:gdLst>
              <a:gd name="connsiteX0" fmla="*/ 1047750 w 1676400"/>
              <a:gd name="connsiteY0" fmla="*/ 61912 h 392906"/>
              <a:gd name="connsiteX1" fmla="*/ 862013 w 1676400"/>
              <a:gd name="connsiteY1" fmla="*/ 80962 h 392906"/>
              <a:gd name="connsiteX2" fmla="*/ 673894 w 1676400"/>
              <a:gd name="connsiteY2" fmla="*/ 104775 h 392906"/>
              <a:gd name="connsiteX3" fmla="*/ 492919 w 1676400"/>
              <a:gd name="connsiteY3" fmla="*/ 128587 h 392906"/>
              <a:gd name="connsiteX4" fmla="*/ 338138 w 1676400"/>
              <a:gd name="connsiteY4" fmla="*/ 150018 h 392906"/>
              <a:gd name="connsiteX5" fmla="*/ 171450 w 1676400"/>
              <a:gd name="connsiteY5" fmla="*/ 171450 h 392906"/>
              <a:gd name="connsiteX6" fmla="*/ 0 w 1676400"/>
              <a:gd name="connsiteY6" fmla="*/ 195262 h 392906"/>
              <a:gd name="connsiteX7" fmla="*/ 0 w 1676400"/>
              <a:gd name="connsiteY7" fmla="*/ 392906 h 392906"/>
              <a:gd name="connsiteX8" fmla="*/ 176213 w 1676400"/>
              <a:gd name="connsiteY8" fmla="*/ 364331 h 392906"/>
              <a:gd name="connsiteX9" fmla="*/ 302419 w 1676400"/>
              <a:gd name="connsiteY9" fmla="*/ 340518 h 392906"/>
              <a:gd name="connsiteX10" fmla="*/ 457200 w 1676400"/>
              <a:gd name="connsiteY10" fmla="*/ 314325 h 392906"/>
              <a:gd name="connsiteX11" fmla="*/ 633413 w 1676400"/>
              <a:gd name="connsiteY11" fmla="*/ 285750 h 392906"/>
              <a:gd name="connsiteX12" fmla="*/ 783432 w 1676400"/>
              <a:gd name="connsiteY12" fmla="*/ 261937 h 392906"/>
              <a:gd name="connsiteX13" fmla="*/ 931069 w 1676400"/>
              <a:gd name="connsiteY13" fmla="*/ 242887 h 392906"/>
              <a:gd name="connsiteX14" fmla="*/ 1095375 w 1676400"/>
              <a:gd name="connsiteY14" fmla="*/ 221456 h 392906"/>
              <a:gd name="connsiteX15" fmla="*/ 1235869 w 1676400"/>
              <a:gd name="connsiteY15" fmla="*/ 207168 h 392906"/>
              <a:gd name="connsiteX16" fmla="*/ 1364457 w 1676400"/>
              <a:gd name="connsiteY16" fmla="*/ 195262 h 392906"/>
              <a:gd name="connsiteX17" fmla="*/ 1500188 w 1676400"/>
              <a:gd name="connsiteY17" fmla="*/ 185737 h 392906"/>
              <a:gd name="connsiteX18" fmla="*/ 1676400 w 1676400"/>
              <a:gd name="connsiteY18" fmla="*/ 180975 h 392906"/>
              <a:gd name="connsiteX19" fmla="*/ 1671638 w 1676400"/>
              <a:gd name="connsiteY19" fmla="*/ 0 h 392906"/>
              <a:gd name="connsiteX20" fmla="*/ 1514475 w 1676400"/>
              <a:gd name="connsiteY20" fmla="*/ 14287 h 392906"/>
              <a:gd name="connsiteX21" fmla="*/ 1407319 w 1676400"/>
              <a:gd name="connsiteY21" fmla="*/ 23812 h 392906"/>
              <a:gd name="connsiteX22" fmla="*/ 1278732 w 1676400"/>
              <a:gd name="connsiteY22" fmla="*/ 35718 h 392906"/>
              <a:gd name="connsiteX23" fmla="*/ 1047750 w 1676400"/>
              <a:gd name="connsiteY23" fmla="*/ 61912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76400" h="392906">
                <a:moveTo>
                  <a:pt x="1047750" y="61912"/>
                </a:moveTo>
                <a:lnTo>
                  <a:pt x="862013" y="80962"/>
                </a:lnTo>
                <a:lnTo>
                  <a:pt x="673894" y="104775"/>
                </a:lnTo>
                <a:lnTo>
                  <a:pt x="492919" y="128587"/>
                </a:lnTo>
                <a:lnTo>
                  <a:pt x="338138" y="150018"/>
                </a:lnTo>
                <a:lnTo>
                  <a:pt x="171450" y="171450"/>
                </a:lnTo>
                <a:lnTo>
                  <a:pt x="0" y="195262"/>
                </a:lnTo>
                <a:lnTo>
                  <a:pt x="0" y="392906"/>
                </a:lnTo>
                <a:lnTo>
                  <a:pt x="176213" y="364331"/>
                </a:lnTo>
                <a:lnTo>
                  <a:pt x="302419" y="340518"/>
                </a:lnTo>
                <a:lnTo>
                  <a:pt x="457200" y="314325"/>
                </a:lnTo>
                <a:lnTo>
                  <a:pt x="633413" y="285750"/>
                </a:lnTo>
                <a:lnTo>
                  <a:pt x="783432" y="261937"/>
                </a:lnTo>
                <a:lnTo>
                  <a:pt x="931069" y="242887"/>
                </a:lnTo>
                <a:lnTo>
                  <a:pt x="1095375" y="221456"/>
                </a:lnTo>
                <a:lnTo>
                  <a:pt x="1235869" y="207168"/>
                </a:lnTo>
                <a:lnTo>
                  <a:pt x="1364457" y="195262"/>
                </a:lnTo>
                <a:lnTo>
                  <a:pt x="1500188" y="185737"/>
                </a:lnTo>
                <a:lnTo>
                  <a:pt x="1676400" y="180975"/>
                </a:lnTo>
                <a:lnTo>
                  <a:pt x="1671638" y="0"/>
                </a:lnTo>
                <a:lnTo>
                  <a:pt x="1514475" y="14287"/>
                </a:lnTo>
                <a:lnTo>
                  <a:pt x="1407319" y="23812"/>
                </a:lnTo>
                <a:lnTo>
                  <a:pt x="1278732" y="35718"/>
                </a:lnTo>
                <a:lnTo>
                  <a:pt x="1047750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AB807560-4E96-4F8E-9D00-256330E69DAD}"/>
              </a:ext>
            </a:extLst>
          </p:cNvPr>
          <p:cNvSpPr/>
          <p:nvPr/>
        </p:nvSpPr>
        <p:spPr>
          <a:xfrm>
            <a:off x="4808538" y="4560888"/>
            <a:ext cx="1666875" cy="358775"/>
          </a:xfrm>
          <a:custGeom>
            <a:avLst/>
            <a:gdLst>
              <a:gd name="connsiteX0" fmla="*/ 1390650 w 1666875"/>
              <a:gd name="connsiteY0" fmla="*/ 33337 h 359569"/>
              <a:gd name="connsiteX1" fmla="*/ 1519237 w 1666875"/>
              <a:gd name="connsiteY1" fmla="*/ 16669 h 359569"/>
              <a:gd name="connsiteX2" fmla="*/ 1666875 w 1666875"/>
              <a:gd name="connsiteY2" fmla="*/ 0 h 359569"/>
              <a:gd name="connsiteX3" fmla="*/ 1664494 w 1666875"/>
              <a:gd name="connsiteY3" fmla="*/ 207169 h 359569"/>
              <a:gd name="connsiteX4" fmla="*/ 1533525 w 1666875"/>
              <a:gd name="connsiteY4" fmla="*/ 211931 h 359569"/>
              <a:gd name="connsiteX5" fmla="*/ 1443037 w 1666875"/>
              <a:gd name="connsiteY5" fmla="*/ 214312 h 359569"/>
              <a:gd name="connsiteX6" fmla="*/ 1340644 w 1666875"/>
              <a:gd name="connsiteY6" fmla="*/ 221456 h 359569"/>
              <a:gd name="connsiteX7" fmla="*/ 1238250 w 1666875"/>
              <a:gd name="connsiteY7" fmla="*/ 228600 h 359569"/>
              <a:gd name="connsiteX8" fmla="*/ 1102519 w 1666875"/>
              <a:gd name="connsiteY8" fmla="*/ 238125 h 359569"/>
              <a:gd name="connsiteX9" fmla="*/ 952500 w 1666875"/>
              <a:gd name="connsiteY9" fmla="*/ 250031 h 359569"/>
              <a:gd name="connsiteX10" fmla="*/ 778669 w 1666875"/>
              <a:gd name="connsiteY10" fmla="*/ 266700 h 359569"/>
              <a:gd name="connsiteX11" fmla="*/ 604837 w 1666875"/>
              <a:gd name="connsiteY11" fmla="*/ 285750 h 359569"/>
              <a:gd name="connsiteX12" fmla="*/ 452437 w 1666875"/>
              <a:gd name="connsiteY12" fmla="*/ 302419 h 359569"/>
              <a:gd name="connsiteX13" fmla="*/ 307181 w 1666875"/>
              <a:gd name="connsiteY13" fmla="*/ 319087 h 359569"/>
              <a:gd name="connsiteX14" fmla="*/ 166687 w 1666875"/>
              <a:gd name="connsiteY14" fmla="*/ 338137 h 359569"/>
              <a:gd name="connsiteX15" fmla="*/ 0 w 1666875"/>
              <a:gd name="connsiteY15" fmla="*/ 359569 h 359569"/>
              <a:gd name="connsiteX16" fmla="*/ 2381 w 1666875"/>
              <a:gd name="connsiteY16" fmla="*/ 161925 h 359569"/>
              <a:gd name="connsiteX17" fmla="*/ 176212 w 1666875"/>
              <a:gd name="connsiteY17" fmla="*/ 164306 h 359569"/>
              <a:gd name="connsiteX18" fmla="*/ 252412 w 1666875"/>
              <a:gd name="connsiteY18" fmla="*/ 164306 h 359569"/>
              <a:gd name="connsiteX19" fmla="*/ 361950 w 1666875"/>
              <a:gd name="connsiteY19" fmla="*/ 152400 h 359569"/>
              <a:gd name="connsiteX20" fmla="*/ 581025 w 1666875"/>
              <a:gd name="connsiteY20" fmla="*/ 126206 h 359569"/>
              <a:gd name="connsiteX21" fmla="*/ 935831 w 1666875"/>
              <a:gd name="connsiteY21" fmla="*/ 85725 h 359569"/>
              <a:gd name="connsiteX22" fmla="*/ 1390650 w 1666875"/>
              <a:gd name="connsiteY22" fmla="*/ 33337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66875" h="359569">
                <a:moveTo>
                  <a:pt x="1390650" y="33337"/>
                </a:moveTo>
                <a:lnTo>
                  <a:pt x="1519237" y="16669"/>
                </a:lnTo>
                <a:lnTo>
                  <a:pt x="1666875" y="0"/>
                </a:lnTo>
                <a:cubicBezTo>
                  <a:pt x="1666081" y="69056"/>
                  <a:pt x="1665288" y="138113"/>
                  <a:pt x="1664494" y="207169"/>
                </a:cubicBezTo>
                <a:lnTo>
                  <a:pt x="1533525" y="211931"/>
                </a:lnTo>
                <a:lnTo>
                  <a:pt x="1443037" y="214312"/>
                </a:lnTo>
                <a:lnTo>
                  <a:pt x="1340644" y="221456"/>
                </a:lnTo>
                <a:lnTo>
                  <a:pt x="1238250" y="228600"/>
                </a:lnTo>
                <a:lnTo>
                  <a:pt x="1102519" y="238125"/>
                </a:lnTo>
                <a:lnTo>
                  <a:pt x="952500" y="250031"/>
                </a:lnTo>
                <a:lnTo>
                  <a:pt x="778669" y="266700"/>
                </a:lnTo>
                <a:lnTo>
                  <a:pt x="604837" y="285750"/>
                </a:lnTo>
                <a:lnTo>
                  <a:pt x="452437" y="302419"/>
                </a:lnTo>
                <a:lnTo>
                  <a:pt x="307181" y="319087"/>
                </a:lnTo>
                <a:lnTo>
                  <a:pt x="166687" y="338137"/>
                </a:lnTo>
                <a:lnTo>
                  <a:pt x="0" y="359569"/>
                </a:lnTo>
                <a:cubicBezTo>
                  <a:pt x="794" y="293688"/>
                  <a:pt x="1587" y="227806"/>
                  <a:pt x="2381" y="161925"/>
                </a:cubicBezTo>
                <a:lnTo>
                  <a:pt x="176212" y="164306"/>
                </a:lnTo>
                <a:lnTo>
                  <a:pt x="252412" y="164306"/>
                </a:lnTo>
                <a:lnTo>
                  <a:pt x="361950" y="152400"/>
                </a:lnTo>
                <a:lnTo>
                  <a:pt x="581025" y="126206"/>
                </a:lnTo>
                <a:lnTo>
                  <a:pt x="935831" y="85725"/>
                </a:lnTo>
                <a:lnTo>
                  <a:pt x="1390650" y="33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C9756133-32ED-46FC-A6F6-5600157B1695}"/>
              </a:ext>
            </a:extLst>
          </p:cNvPr>
          <p:cNvSpPr/>
          <p:nvPr/>
        </p:nvSpPr>
        <p:spPr>
          <a:xfrm>
            <a:off x="4014788" y="4859338"/>
            <a:ext cx="1438275" cy="1069975"/>
          </a:xfrm>
          <a:custGeom>
            <a:avLst/>
            <a:gdLst>
              <a:gd name="connsiteX0" fmla="*/ 919162 w 1438275"/>
              <a:gd name="connsiteY0" fmla="*/ 395288 h 1069182"/>
              <a:gd name="connsiteX1" fmla="*/ 973931 w 1438275"/>
              <a:gd name="connsiteY1" fmla="*/ 338138 h 1069182"/>
              <a:gd name="connsiteX2" fmla="*/ 990600 w 1438275"/>
              <a:gd name="connsiteY2" fmla="*/ 321469 h 1069182"/>
              <a:gd name="connsiteX3" fmla="*/ 995362 w 1438275"/>
              <a:gd name="connsiteY3" fmla="*/ 309563 h 1069182"/>
              <a:gd name="connsiteX4" fmla="*/ 995362 w 1438275"/>
              <a:gd name="connsiteY4" fmla="*/ 302419 h 1069182"/>
              <a:gd name="connsiteX5" fmla="*/ 983456 w 1438275"/>
              <a:gd name="connsiteY5" fmla="*/ 280988 h 1069182"/>
              <a:gd name="connsiteX6" fmla="*/ 962025 w 1438275"/>
              <a:gd name="connsiteY6" fmla="*/ 250032 h 1069182"/>
              <a:gd name="connsiteX7" fmla="*/ 938212 w 1438275"/>
              <a:gd name="connsiteY7" fmla="*/ 221457 h 1069182"/>
              <a:gd name="connsiteX8" fmla="*/ 919162 w 1438275"/>
              <a:gd name="connsiteY8" fmla="*/ 202407 h 1069182"/>
              <a:gd name="connsiteX9" fmla="*/ 883443 w 1438275"/>
              <a:gd name="connsiteY9" fmla="*/ 169069 h 1069182"/>
              <a:gd name="connsiteX10" fmla="*/ 831056 w 1438275"/>
              <a:gd name="connsiteY10" fmla="*/ 123825 h 1069182"/>
              <a:gd name="connsiteX11" fmla="*/ 788193 w 1438275"/>
              <a:gd name="connsiteY11" fmla="*/ 88107 h 1069182"/>
              <a:gd name="connsiteX12" fmla="*/ 788193 w 1438275"/>
              <a:gd name="connsiteY12" fmla="*/ 9525 h 1069182"/>
              <a:gd name="connsiteX13" fmla="*/ 892968 w 1438275"/>
              <a:gd name="connsiteY13" fmla="*/ 0 h 1069182"/>
              <a:gd name="connsiteX14" fmla="*/ 935831 w 1438275"/>
              <a:gd name="connsiteY14" fmla="*/ 78582 h 1069182"/>
              <a:gd name="connsiteX15" fmla="*/ 957262 w 1438275"/>
              <a:gd name="connsiteY15" fmla="*/ 109538 h 1069182"/>
              <a:gd name="connsiteX16" fmla="*/ 988218 w 1438275"/>
              <a:gd name="connsiteY16" fmla="*/ 128588 h 1069182"/>
              <a:gd name="connsiteX17" fmla="*/ 1076325 w 1438275"/>
              <a:gd name="connsiteY17" fmla="*/ 169069 h 1069182"/>
              <a:gd name="connsiteX18" fmla="*/ 1162050 w 1438275"/>
              <a:gd name="connsiteY18" fmla="*/ 200025 h 1069182"/>
              <a:gd name="connsiteX19" fmla="*/ 1257300 w 1438275"/>
              <a:gd name="connsiteY19" fmla="*/ 235744 h 1069182"/>
              <a:gd name="connsiteX20" fmla="*/ 1340643 w 1438275"/>
              <a:gd name="connsiteY20" fmla="*/ 276225 h 1069182"/>
              <a:gd name="connsiteX21" fmla="*/ 1378743 w 1438275"/>
              <a:gd name="connsiteY21" fmla="*/ 300038 h 1069182"/>
              <a:gd name="connsiteX22" fmla="*/ 1412081 w 1438275"/>
              <a:gd name="connsiteY22" fmla="*/ 326232 h 1069182"/>
              <a:gd name="connsiteX23" fmla="*/ 1433512 w 1438275"/>
              <a:gd name="connsiteY23" fmla="*/ 352425 h 1069182"/>
              <a:gd name="connsiteX24" fmla="*/ 1438275 w 1438275"/>
              <a:gd name="connsiteY24" fmla="*/ 371475 h 1069182"/>
              <a:gd name="connsiteX25" fmla="*/ 1438275 w 1438275"/>
              <a:gd name="connsiteY25" fmla="*/ 381000 h 1069182"/>
              <a:gd name="connsiteX26" fmla="*/ 1428750 w 1438275"/>
              <a:gd name="connsiteY26" fmla="*/ 397669 h 1069182"/>
              <a:gd name="connsiteX27" fmla="*/ 1407318 w 1438275"/>
              <a:gd name="connsiteY27" fmla="*/ 416719 h 1069182"/>
              <a:gd name="connsiteX28" fmla="*/ 1371600 w 1438275"/>
              <a:gd name="connsiteY28" fmla="*/ 433388 h 1069182"/>
              <a:gd name="connsiteX29" fmla="*/ 1302543 w 1438275"/>
              <a:gd name="connsiteY29" fmla="*/ 457200 h 1069182"/>
              <a:gd name="connsiteX30" fmla="*/ 1264443 w 1438275"/>
              <a:gd name="connsiteY30" fmla="*/ 469107 h 1069182"/>
              <a:gd name="connsiteX31" fmla="*/ 1243012 w 1438275"/>
              <a:gd name="connsiteY31" fmla="*/ 485775 h 1069182"/>
              <a:gd name="connsiteX32" fmla="*/ 1152525 w 1438275"/>
              <a:gd name="connsiteY32" fmla="*/ 554832 h 1069182"/>
              <a:gd name="connsiteX33" fmla="*/ 1019175 w 1438275"/>
              <a:gd name="connsiteY33" fmla="*/ 642938 h 1069182"/>
              <a:gd name="connsiteX34" fmla="*/ 885825 w 1438275"/>
              <a:gd name="connsiteY34" fmla="*/ 726282 h 1069182"/>
              <a:gd name="connsiteX35" fmla="*/ 702468 w 1438275"/>
              <a:gd name="connsiteY35" fmla="*/ 826294 h 1069182"/>
              <a:gd name="connsiteX36" fmla="*/ 533400 w 1438275"/>
              <a:gd name="connsiteY36" fmla="*/ 909638 h 1069182"/>
              <a:gd name="connsiteX37" fmla="*/ 347662 w 1438275"/>
              <a:gd name="connsiteY37" fmla="*/ 985838 h 1069182"/>
              <a:gd name="connsiteX38" fmla="*/ 200025 w 1438275"/>
              <a:gd name="connsiteY38" fmla="*/ 1038225 h 1069182"/>
              <a:gd name="connsiteX39" fmla="*/ 104775 w 1438275"/>
              <a:gd name="connsiteY39" fmla="*/ 1062038 h 1069182"/>
              <a:gd name="connsiteX40" fmla="*/ 47625 w 1438275"/>
              <a:gd name="connsiteY40" fmla="*/ 1069182 h 1069182"/>
              <a:gd name="connsiteX41" fmla="*/ 28575 w 1438275"/>
              <a:gd name="connsiteY41" fmla="*/ 1066800 h 1069182"/>
              <a:gd name="connsiteX42" fmla="*/ 11906 w 1438275"/>
              <a:gd name="connsiteY42" fmla="*/ 1062038 h 1069182"/>
              <a:gd name="connsiteX43" fmla="*/ 0 w 1438275"/>
              <a:gd name="connsiteY43" fmla="*/ 1052513 h 1069182"/>
              <a:gd name="connsiteX44" fmla="*/ 0 w 1438275"/>
              <a:gd name="connsiteY44" fmla="*/ 1038225 h 1069182"/>
              <a:gd name="connsiteX45" fmla="*/ 4762 w 1438275"/>
              <a:gd name="connsiteY45" fmla="*/ 1014413 h 1069182"/>
              <a:gd name="connsiteX46" fmla="*/ 21431 w 1438275"/>
              <a:gd name="connsiteY46" fmla="*/ 1000125 h 1069182"/>
              <a:gd name="connsiteX47" fmla="*/ 142875 w 1438275"/>
              <a:gd name="connsiteY47" fmla="*/ 942975 h 1069182"/>
              <a:gd name="connsiteX48" fmla="*/ 254793 w 1438275"/>
              <a:gd name="connsiteY48" fmla="*/ 883444 h 1069182"/>
              <a:gd name="connsiteX49" fmla="*/ 392906 w 1438275"/>
              <a:gd name="connsiteY49" fmla="*/ 804863 h 1069182"/>
              <a:gd name="connsiteX50" fmla="*/ 514350 w 1438275"/>
              <a:gd name="connsiteY50" fmla="*/ 731044 h 1069182"/>
              <a:gd name="connsiteX51" fmla="*/ 585787 w 1438275"/>
              <a:gd name="connsiteY51" fmla="*/ 681038 h 1069182"/>
              <a:gd name="connsiteX52" fmla="*/ 650081 w 1438275"/>
              <a:gd name="connsiteY52" fmla="*/ 631032 h 1069182"/>
              <a:gd name="connsiteX53" fmla="*/ 757237 w 1438275"/>
              <a:gd name="connsiteY53" fmla="*/ 540544 h 1069182"/>
              <a:gd name="connsiteX54" fmla="*/ 919162 w 1438275"/>
              <a:gd name="connsiteY54" fmla="*/ 395288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38275" h="1069182">
                <a:moveTo>
                  <a:pt x="919162" y="395288"/>
                </a:moveTo>
                <a:lnTo>
                  <a:pt x="973931" y="338138"/>
                </a:lnTo>
                <a:lnTo>
                  <a:pt x="990600" y="321469"/>
                </a:lnTo>
                <a:lnTo>
                  <a:pt x="995362" y="309563"/>
                </a:lnTo>
                <a:lnTo>
                  <a:pt x="995362" y="302419"/>
                </a:lnTo>
                <a:lnTo>
                  <a:pt x="983456" y="280988"/>
                </a:lnTo>
                <a:lnTo>
                  <a:pt x="962025" y="250032"/>
                </a:lnTo>
                <a:lnTo>
                  <a:pt x="938212" y="221457"/>
                </a:lnTo>
                <a:lnTo>
                  <a:pt x="919162" y="202407"/>
                </a:lnTo>
                <a:lnTo>
                  <a:pt x="883443" y="169069"/>
                </a:lnTo>
                <a:lnTo>
                  <a:pt x="831056" y="123825"/>
                </a:lnTo>
                <a:lnTo>
                  <a:pt x="788193" y="88107"/>
                </a:lnTo>
                <a:lnTo>
                  <a:pt x="788193" y="9525"/>
                </a:lnTo>
                <a:lnTo>
                  <a:pt x="892968" y="0"/>
                </a:lnTo>
                <a:lnTo>
                  <a:pt x="935831" y="78582"/>
                </a:lnTo>
                <a:lnTo>
                  <a:pt x="957262" y="109538"/>
                </a:lnTo>
                <a:lnTo>
                  <a:pt x="988218" y="128588"/>
                </a:lnTo>
                <a:lnTo>
                  <a:pt x="1076325" y="169069"/>
                </a:lnTo>
                <a:lnTo>
                  <a:pt x="1162050" y="200025"/>
                </a:lnTo>
                <a:lnTo>
                  <a:pt x="1257300" y="235744"/>
                </a:lnTo>
                <a:lnTo>
                  <a:pt x="1340643" y="276225"/>
                </a:lnTo>
                <a:lnTo>
                  <a:pt x="1378743" y="300038"/>
                </a:lnTo>
                <a:lnTo>
                  <a:pt x="1412081" y="326232"/>
                </a:lnTo>
                <a:lnTo>
                  <a:pt x="1433512" y="352425"/>
                </a:lnTo>
                <a:lnTo>
                  <a:pt x="1438275" y="371475"/>
                </a:lnTo>
                <a:lnTo>
                  <a:pt x="1438275" y="381000"/>
                </a:lnTo>
                <a:lnTo>
                  <a:pt x="1428750" y="397669"/>
                </a:lnTo>
                <a:lnTo>
                  <a:pt x="1407318" y="416719"/>
                </a:lnTo>
                <a:lnTo>
                  <a:pt x="1371600" y="433388"/>
                </a:lnTo>
                <a:lnTo>
                  <a:pt x="1302543" y="457200"/>
                </a:lnTo>
                <a:lnTo>
                  <a:pt x="1264443" y="469107"/>
                </a:lnTo>
                <a:lnTo>
                  <a:pt x="1243012" y="485775"/>
                </a:lnTo>
                <a:lnTo>
                  <a:pt x="1152525" y="554832"/>
                </a:lnTo>
                <a:lnTo>
                  <a:pt x="1019175" y="642938"/>
                </a:lnTo>
                <a:lnTo>
                  <a:pt x="885825" y="726282"/>
                </a:lnTo>
                <a:lnTo>
                  <a:pt x="702468" y="826294"/>
                </a:lnTo>
                <a:lnTo>
                  <a:pt x="533400" y="909638"/>
                </a:lnTo>
                <a:lnTo>
                  <a:pt x="347662" y="985838"/>
                </a:lnTo>
                <a:lnTo>
                  <a:pt x="200025" y="1038225"/>
                </a:lnTo>
                <a:lnTo>
                  <a:pt x="104775" y="1062038"/>
                </a:lnTo>
                <a:lnTo>
                  <a:pt x="47625" y="1069182"/>
                </a:lnTo>
                <a:lnTo>
                  <a:pt x="28575" y="1066800"/>
                </a:lnTo>
                <a:lnTo>
                  <a:pt x="11906" y="1062038"/>
                </a:lnTo>
                <a:lnTo>
                  <a:pt x="0" y="1052513"/>
                </a:lnTo>
                <a:lnTo>
                  <a:pt x="0" y="1038225"/>
                </a:lnTo>
                <a:lnTo>
                  <a:pt x="4762" y="1014413"/>
                </a:lnTo>
                <a:lnTo>
                  <a:pt x="21431" y="1000125"/>
                </a:lnTo>
                <a:lnTo>
                  <a:pt x="142875" y="942975"/>
                </a:lnTo>
                <a:lnTo>
                  <a:pt x="254793" y="883444"/>
                </a:lnTo>
                <a:lnTo>
                  <a:pt x="392906" y="804863"/>
                </a:lnTo>
                <a:lnTo>
                  <a:pt x="514350" y="731044"/>
                </a:lnTo>
                <a:lnTo>
                  <a:pt x="585787" y="681038"/>
                </a:lnTo>
                <a:lnTo>
                  <a:pt x="650081" y="631032"/>
                </a:lnTo>
                <a:lnTo>
                  <a:pt x="757237" y="540544"/>
                </a:lnTo>
                <a:lnTo>
                  <a:pt x="919162" y="3952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67887508-B2FB-4E2D-94DE-557FF8882E45}"/>
              </a:ext>
            </a:extLst>
          </p:cNvPr>
          <p:cNvSpPr/>
          <p:nvPr/>
        </p:nvSpPr>
        <p:spPr>
          <a:xfrm>
            <a:off x="5926138" y="4995863"/>
            <a:ext cx="1074737" cy="976312"/>
          </a:xfrm>
          <a:custGeom>
            <a:avLst/>
            <a:gdLst>
              <a:gd name="connsiteX0" fmla="*/ 631032 w 1073944"/>
              <a:gd name="connsiteY0" fmla="*/ 245268 h 976312"/>
              <a:gd name="connsiteX1" fmla="*/ 561975 w 1073944"/>
              <a:gd name="connsiteY1" fmla="*/ 204787 h 976312"/>
              <a:gd name="connsiteX2" fmla="*/ 488157 w 1073944"/>
              <a:gd name="connsiteY2" fmla="*/ 164306 h 976312"/>
              <a:gd name="connsiteX3" fmla="*/ 419100 w 1073944"/>
              <a:gd name="connsiteY3" fmla="*/ 130968 h 976312"/>
              <a:gd name="connsiteX4" fmla="*/ 352425 w 1073944"/>
              <a:gd name="connsiteY4" fmla="*/ 100012 h 976312"/>
              <a:gd name="connsiteX5" fmla="*/ 278607 w 1073944"/>
              <a:gd name="connsiteY5" fmla="*/ 69056 h 976312"/>
              <a:gd name="connsiteX6" fmla="*/ 180975 w 1073944"/>
              <a:gd name="connsiteY6" fmla="*/ 35718 h 976312"/>
              <a:gd name="connsiteX7" fmla="*/ 121444 w 1073944"/>
              <a:gd name="connsiteY7" fmla="*/ 16668 h 976312"/>
              <a:gd name="connsiteX8" fmla="*/ 52388 w 1073944"/>
              <a:gd name="connsiteY8" fmla="*/ 0 h 976312"/>
              <a:gd name="connsiteX9" fmla="*/ 23813 w 1073944"/>
              <a:gd name="connsiteY9" fmla="*/ 0 h 976312"/>
              <a:gd name="connsiteX10" fmla="*/ 7144 w 1073944"/>
              <a:gd name="connsiteY10" fmla="*/ 4762 h 976312"/>
              <a:gd name="connsiteX11" fmla="*/ 2382 w 1073944"/>
              <a:gd name="connsiteY11" fmla="*/ 11906 h 976312"/>
              <a:gd name="connsiteX12" fmla="*/ 0 w 1073944"/>
              <a:gd name="connsiteY12" fmla="*/ 21431 h 976312"/>
              <a:gd name="connsiteX13" fmla="*/ 2382 w 1073944"/>
              <a:gd name="connsiteY13" fmla="*/ 33337 h 976312"/>
              <a:gd name="connsiteX14" fmla="*/ 16669 w 1073944"/>
              <a:gd name="connsiteY14" fmla="*/ 52387 h 976312"/>
              <a:gd name="connsiteX15" fmla="*/ 57150 w 1073944"/>
              <a:gd name="connsiteY15" fmla="*/ 83343 h 976312"/>
              <a:gd name="connsiteX16" fmla="*/ 135732 w 1073944"/>
              <a:gd name="connsiteY16" fmla="*/ 135731 h 976312"/>
              <a:gd name="connsiteX17" fmla="*/ 233363 w 1073944"/>
              <a:gd name="connsiteY17" fmla="*/ 209550 h 976312"/>
              <a:gd name="connsiteX18" fmla="*/ 319088 w 1073944"/>
              <a:gd name="connsiteY18" fmla="*/ 280987 h 976312"/>
              <a:gd name="connsiteX19" fmla="*/ 373857 w 1073944"/>
              <a:gd name="connsiteY19" fmla="*/ 328612 h 976312"/>
              <a:gd name="connsiteX20" fmla="*/ 450057 w 1073944"/>
              <a:gd name="connsiteY20" fmla="*/ 397668 h 976312"/>
              <a:gd name="connsiteX21" fmla="*/ 488157 w 1073944"/>
              <a:gd name="connsiteY21" fmla="*/ 438150 h 976312"/>
              <a:gd name="connsiteX22" fmla="*/ 557213 w 1073944"/>
              <a:gd name="connsiteY22" fmla="*/ 523875 h 976312"/>
              <a:gd name="connsiteX23" fmla="*/ 673894 w 1073944"/>
              <a:gd name="connsiteY23" fmla="*/ 676275 h 976312"/>
              <a:gd name="connsiteX24" fmla="*/ 769144 w 1073944"/>
              <a:gd name="connsiteY24" fmla="*/ 804862 h 976312"/>
              <a:gd name="connsiteX25" fmla="*/ 831057 w 1073944"/>
              <a:gd name="connsiteY25" fmla="*/ 892968 h 976312"/>
              <a:gd name="connsiteX26" fmla="*/ 852488 w 1073944"/>
              <a:gd name="connsiteY26" fmla="*/ 926306 h 976312"/>
              <a:gd name="connsiteX27" fmla="*/ 871538 w 1073944"/>
              <a:gd name="connsiteY27" fmla="*/ 945356 h 976312"/>
              <a:gd name="connsiteX28" fmla="*/ 888207 w 1073944"/>
              <a:gd name="connsiteY28" fmla="*/ 957262 h 976312"/>
              <a:gd name="connsiteX29" fmla="*/ 916782 w 1073944"/>
              <a:gd name="connsiteY29" fmla="*/ 971550 h 976312"/>
              <a:gd name="connsiteX30" fmla="*/ 945357 w 1073944"/>
              <a:gd name="connsiteY30" fmla="*/ 976312 h 976312"/>
              <a:gd name="connsiteX31" fmla="*/ 976313 w 1073944"/>
              <a:gd name="connsiteY31" fmla="*/ 976312 h 976312"/>
              <a:gd name="connsiteX32" fmla="*/ 995363 w 1073944"/>
              <a:gd name="connsiteY32" fmla="*/ 969168 h 976312"/>
              <a:gd name="connsiteX33" fmla="*/ 1012032 w 1073944"/>
              <a:gd name="connsiteY33" fmla="*/ 959643 h 976312"/>
              <a:gd name="connsiteX34" fmla="*/ 1031082 w 1073944"/>
              <a:gd name="connsiteY34" fmla="*/ 945356 h 976312"/>
              <a:gd name="connsiteX35" fmla="*/ 1040607 w 1073944"/>
              <a:gd name="connsiteY35" fmla="*/ 931068 h 976312"/>
              <a:gd name="connsiteX36" fmla="*/ 1052513 w 1073944"/>
              <a:gd name="connsiteY36" fmla="*/ 904875 h 976312"/>
              <a:gd name="connsiteX37" fmla="*/ 1064419 w 1073944"/>
              <a:gd name="connsiteY37" fmla="*/ 869156 h 976312"/>
              <a:gd name="connsiteX38" fmla="*/ 1071563 w 1073944"/>
              <a:gd name="connsiteY38" fmla="*/ 828675 h 976312"/>
              <a:gd name="connsiteX39" fmla="*/ 1073944 w 1073944"/>
              <a:gd name="connsiteY39" fmla="*/ 788193 h 976312"/>
              <a:gd name="connsiteX40" fmla="*/ 1071563 w 1073944"/>
              <a:gd name="connsiteY40" fmla="*/ 738187 h 976312"/>
              <a:gd name="connsiteX41" fmla="*/ 1064419 w 1073944"/>
              <a:gd name="connsiteY41" fmla="*/ 695325 h 976312"/>
              <a:gd name="connsiteX42" fmla="*/ 1047750 w 1073944"/>
              <a:gd name="connsiteY42" fmla="*/ 650081 h 976312"/>
              <a:gd name="connsiteX43" fmla="*/ 1021557 w 1073944"/>
              <a:gd name="connsiteY43" fmla="*/ 595312 h 976312"/>
              <a:gd name="connsiteX44" fmla="*/ 985838 w 1073944"/>
              <a:gd name="connsiteY44" fmla="*/ 540543 h 976312"/>
              <a:gd name="connsiteX45" fmla="*/ 950119 w 1073944"/>
              <a:gd name="connsiteY45" fmla="*/ 497681 h 976312"/>
              <a:gd name="connsiteX46" fmla="*/ 895350 w 1073944"/>
              <a:gd name="connsiteY46" fmla="*/ 438150 h 976312"/>
              <a:gd name="connsiteX47" fmla="*/ 847725 w 1073944"/>
              <a:gd name="connsiteY47" fmla="*/ 400050 h 976312"/>
              <a:gd name="connsiteX48" fmla="*/ 762000 w 1073944"/>
              <a:gd name="connsiteY48" fmla="*/ 333375 h 976312"/>
              <a:gd name="connsiteX49" fmla="*/ 631032 w 1073944"/>
              <a:gd name="connsiteY49" fmla="*/ 245268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073944" h="976312">
                <a:moveTo>
                  <a:pt x="631032" y="245268"/>
                </a:moveTo>
                <a:lnTo>
                  <a:pt x="561975" y="204787"/>
                </a:lnTo>
                <a:lnTo>
                  <a:pt x="488157" y="164306"/>
                </a:lnTo>
                <a:lnTo>
                  <a:pt x="419100" y="130968"/>
                </a:lnTo>
                <a:lnTo>
                  <a:pt x="352425" y="100012"/>
                </a:lnTo>
                <a:lnTo>
                  <a:pt x="278607" y="69056"/>
                </a:lnTo>
                <a:lnTo>
                  <a:pt x="180975" y="35718"/>
                </a:lnTo>
                <a:lnTo>
                  <a:pt x="121444" y="16668"/>
                </a:lnTo>
                <a:lnTo>
                  <a:pt x="52388" y="0"/>
                </a:lnTo>
                <a:lnTo>
                  <a:pt x="23813" y="0"/>
                </a:lnTo>
                <a:lnTo>
                  <a:pt x="7144" y="4762"/>
                </a:lnTo>
                <a:lnTo>
                  <a:pt x="2382" y="11906"/>
                </a:lnTo>
                <a:lnTo>
                  <a:pt x="0" y="21431"/>
                </a:lnTo>
                <a:lnTo>
                  <a:pt x="2382" y="33337"/>
                </a:lnTo>
                <a:lnTo>
                  <a:pt x="16669" y="52387"/>
                </a:lnTo>
                <a:lnTo>
                  <a:pt x="57150" y="83343"/>
                </a:lnTo>
                <a:lnTo>
                  <a:pt x="135732" y="135731"/>
                </a:lnTo>
                <a:lnTo>
                  <a:pt x="233363" y="209550"/>
                </a:lnTo>
                <a:lnTo>
                  <a:pt x="319088" y="280987"/>
                </a:lnTo>
                <a:lnTo>
                  <a:pt x="373857" y="328612"/>
                </a:lnTo>
                <a:lnTo>
                  <a:pt x="450057" y="397668"/>
                </a:lnTo>
                <a:lnTo>
                  <a:pt x="488157" y="438150"/>
                </a:lnTo>
                <a:lnTo>
                  <a:pt x="557213" y="523875"/>
                </a:lnTo>
                <a:lnTo>
                  <a:pt x="673894" y="676275"/>
                </a:lnTo>
                <a:lnTo>
                  <a:pt x="769144" y="804862"/>
                </a:lnTo>
                <a:lnTo>
                  <a:pt x="831057" y="892968"/>
                </a:lnTo>
                <a:lnTo>
                  <a:pt x="852488" y="926306"/>
                </a:lnTo>
                <a:lnTo>
                  <a:pt x="871538" y="945356"/>
                </a:lnTo>
                <a:lnTo>
                  <a:pt x="888207" y="957262"/>
                </a:lnTo>
                <a:lnTo>
                  <a:pt x="916782" y="971550"/>
                </a:lnTo>
                <a:lnTo>
                  <a:pt x="945357" y="976312"/>
                </a:lnTo>
                <a:lnTo>
                  <a:pt x="976313" y="976312"/>
                </a:lnTo>
                <a:lnTo>
                  <a:pt x="995363" y="969168"/>
                </a:lnTo>
                <a:lnTo>
                  <a:pt x="1012032" y="959643"/>
                </a:lnTo>
                <a:lnTo>
                  <a:pt x="1031082" y="945356"/>
                </a:lnTo>
                <a:lnTo>
                  <a:pt x="1040607" y="931068"/>
                </a:lnTo>
                <a:lnTo>
                  <a:pt x="1052513" y="904875"/>
                </a:lnTo>
                <a:lnTo>
                  <a:pt x="1064419" y="869156"/>
                </a:lnTo>
                <a:lnTo>
                  <a:pt x="1071563" y="828675"/>
                </a:lnTo>
                <a:lnTo>
                  <a:pt x="1073944" y="788193"/>
                </a:lnTo>
                <a:lnTo>
                  <a:pt x="1071563" y="738187"/>
                </a:lnTo>
                <a:lnTo>
                  <a:pt x="1064419" y="695325"/>
                </a:lnTo>
                <a:lnTo>
                  <a:pt x="1047750" y="650081"/>
                </a:lnTo>
                <a:lnTo>
                  <a:pt x="1021557" y="595312"/>
                </a:lnTo>
                <a:lnTo>
                  <a:pt x="985838" y="540543"/>
                </a:lnTo>
                <a:lnTo>
                  <a:pt x="950119" y="497681"/>
                </a:lnTo>
                <a:lnTo>
                  <a:pt x="895350" y="438150"/>
                </a:lnTo>
                <a:lnTo>
                  <a:pt x="847725" y="400050"/>
                </a:lnTo>
                <a:lnTo>
                  <a:pt x="762000" y="333375"/>
                </a:lnTo>
                <a:lnTo>
                  <a:pt x="631032" y="2452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8ACC5F-752A-4316-BE06-84B389A9D630}"/>
              </a:ext>
            </a:extLst>
          </p:cNvPr>
          <p:cNvGrpSpPr>
            <a:grpSpLocks/>
          </p:cNvGrpSpPr>
          <p:nvPr/>
        </p:nvGrpSpPr>
        <p:grpSpPr bwMode="auto">
          <a:xfrm>
            <a:off x="2435225" y="1579563"/>
            <a:ext cx="4591050" cy="4397375"/>
            <a:chOff x="2562225" y="1731963"/>
            <a:chExt cx="4591050" cy="4397375"/>
          </a:xfrm>
        </p:grpSpPr>
        <p:sp>
          <p:nvSpPr>
            <p:cNvPr id="14" name="フリーフォーム 170">
              <a:extLst>
                <a:ext uri="{FF2B5EF4-FFF2-40B4-BE49-F238E27FC236}">
                  <a16:creationId xmlns:a16="http://schemas.microsoft.com/office/drawing/2014/main" id="{46B20F99-3E60-4895-9898-07FB94446195}"/>
                </a:ext>
              </a:extLst>
            </p:cNvPr>
            <p:cNvSpPr/>
            <p:nvPr/>
          </p:nvSpPr>
          <p:spPr>
            <a:xfrm>
              <a:off x="2562225" y="2306638"/>
              <a:ext cx="2141538" cy="514350"/>
            </a:xfrm>
            <a:custGeom>
              <a:avLst/>
              <a:gdLst>
                <a:gd name="connsiteX0" fmla="*/ 1423988 w 2140744"/>
                <a:gd name="connsiteY0" fmla="*/ 97632 h 514350"/>
                <a:gd name="connsiteX1" fmla="*/ 1221581 w 2140744"/>
                <a:gd name="connsiteY1" fmla="*/ 119063 h 514350"/>
                <a:gd name="connsiteX2" fmla="*/ 1016794 w 2140744"/>
                <a:gd name="connsiteY2" fmla="*/ 145257 h 514350"/>
                <a:gd name="connsiteX3" fmla="*/ 778669 w 2140744"/>
                <a:gd name="connsiteY3" fmla="*/ 178594 h 514350"/>
                <a:gd name="connsiteX4" fmla="*/ 611981 w 2140744"/>
                <a:gd name="connsiteY4" fmla="*/ 204788 h 514350"/>
                <a:gd name="connsiteX5" fmla="*/ 442913 w 2140744"/>
                <a:gd name="connsiteY5" fmla="*/ 233363 h 514350"/>
                <a:gd name="connsiteX6" fmla="*/ 364331 w 2140744"/>
                <a:gd name="connsiteY6" fmla="*/ 245269 h 514350"/>
                <a:gd name="connsiteX7" fmla="*/ 338138 w 2140744"/>
                <a:gd name="connsiteY7" fmla="*/ 247650 h 514350"/>
                <a:gd name="connsiteX8" fmla="*/ 309563 w 2140744"/>
                <a:gd name="connsiteY8" fmla="*/ 247650 h 514350"/>
                <a:gd name="connsiteX9" fmla="*/ 266700 w 2140744"/>
                <a:gd name="connsiteY9" fmla="*/ 240507 h 514350"/>
                <a:gd name="connsiteX10" fmla="*/ 214313 w 2140744"/>
                <a:gd name="connsiteY10" fmla="*/ 226219 h 514350"/>
                <a:gd name="connsiteX11" fmla="*/ 140494 w 2140744"/>
                <a:gd name="connsiteY11" fmla="*/ 200025 h 514350"/>
                <a:gd name="connsiteX12" fmla="*/ 54769 w 2140744"/>
                <a:gd name="connsiteY12" fmla="*/ 157163 h 514350"/>
                <a:gd name="connsiteX13" fmla="*/ 28575 w 2140744"/>
                <a:gd name="connsiteY13" fmla="*/ 145257 h 514350"/>
                <a:gd name="connsiteX14" fmla="*/ 7144 w 2140744"/>
                <a:gd name="connsiteY14" fmla="*/ 142875 h 514350"/>
                <a:gd name="connsiteX15" fmla="*/ 0 w 2140744"/>
                <a:gd name="connsiteY15" fmla="*/ 150019 h 514350"/>
                <a:gd name="connsiteX16" fmla="*/ 0 w 2140744"/>
                <a:gd name="connsiteY16" fmla="*/ 157163 h 514350"/>
                <a:gd name="connsiteX17" fmla="*/ 2381 w 2140744"/>
                <a:gd name="connsiteY17" fmla="*/ 173832 h 514350"/>
                <a:gd name="connsiteX18" fmla="*/ 19050 w 2140744"/>
                <a:gd name="connsiteY18" fmla="*/ 207169 h 514350"/>
                <a:gd name="connsiteX19" fmla="*/ 66675 w 2140744"/>
                <a:gd name="connsiteY19" fmla="*/ 269082 h 514350"/>
                <a:gd name="connsiteX20" fmla="*/ 126206 w 2140744"/>
                <a:gd name="connsiteY20" fmla="*/ 340519 h 514350"/>
                <a:gd name="connsiteX21" fmla="*/ 173831 w 2140744"/>
                <a:gd name="connsiteY21" fmla="*/ 392907 h 514350"/>
                <a:gd name="connsiteX22" fmla="*/ 221456 w 2140744"/>
                <a:gd name="connsiteY22" fmla="*/ 438150 h 514350"/>
                <a:gd name="connsiteX23" fmla="*/ 250031 w 2140744"/>
                <a:gd name="connsiteY23" fmla="*/ 464344 h 514350"/>
                <a:gd name="connsiteX24" fmla="*/ 283369 w 2140744"/>
                <a:gd name="connsiteY24" fmla="*/ 485775 h 514350"/>
                <a:gd name="connsiteX25" fmla="*/ 304800 w 2140744"/>
                <a:gd name="connsiteY25" fmla="*/ 497682 h 514350"/>
                <a:gd name="connsiteX26" fmla="*/ 330994 w 2140744"/>
                <a:gd name="connsiteY26" fmla="*/ 504825 h 514350"/>
                <a:gd name="connsiteX27" fmla="*/ 369094 w 2140744"/>
                <a:gd name="connsiteY27" fmla="*/ 514350 h 514350"/>
                <a:gd name="connsiteX28" fmla="*/ 400050 w 2140744"/>
                <a:gd name="connsiteY28" fmla="*/ 514350 h 514350"/>
                <a:gd name="connsiteX29" fmla="*/ 450056 w 2140744"/>
                <a:gd name="connsiteY29" fmla="*/ 492919 h 514350"/>
                <a:gd name="connsiteX30" fmla="*/ 554831 w 2140744"/>
                <a:gd name="connsiteY30" fmla="*/ 459582 h 514350"/>
                <a:gd name="connsiteX31" fmla="*/ 697706 w 2140744"/>
                <a:gd name="connsiteY31" fmla="*/ 421482 h 514350"/>
                <a:gd name="connsiteX32" fmla="*/ 828675 w 2140744"/>
                <a:gd name="connsiteY32" fmla="*/ 392907 h 514350"/>
                <a:gd name="connsiteX33" fmla="*/ 923925 w 2140744"/>
                <a:gd name="connsiteY33" fmla="*/ 378619 h 514350"/>
                <a:gd name="connsiteX34" fmla="*/ 1021556 w 2140744"/>
                <a:gd name="connsiteY34" fmla="*/ 338138 h 514350"/>
                <a:gd name="connsiteX35" fmla="*/ 1162050 w 2140744"/>
                <a:gd name="connsiteY35" fmla="*/ 316707 h 514350"/>
                <a:gd name="connsiteX36" fmla="*/ 1328738 w 2140744"/>
                <a:gd name="connsiteY36" fmla="*/ 295275 h 514350"/>
                <a:gd name="connsiteX37" fmla="*/ 1435894 w 2140744"/>
                <a:gd name="connsiteY37" fmla="*/ 283369 h 514350"/>
                <a:gd name="connsiteX38" fmla="*/ 1557338 w 2140744"/>
                <a:gd name="connsiteY38" fmla="*/ 273844 h 514350"/>
                <a:gd name="connsiteX39" fmla="*/ 1697831 w 2140744"/>
                <a:gd name="connsiteY39" fmla="*/ 266700 h 514350"/>
                <a:gd name="connsiteX40" fmla="*/ 1824038 w 2140744"/>
                <a:gd name="connsiteY40" fmla="*/ 264319 h 514350"/>
                <a:gd name="connsiteX41" fmla="*/ 1919288 w 2140744"/>
                <a:gd name="connsiteY41" fmla="*/ 266700 h 514350"/>
                <a:gd name="connsiteX42" fmla="*/ 2005013 w 2140744"/>
                <a:gd name="connsiteY42" fmla="*/ 269082 h 514350"/>
                <a:gd name="connsiteX43" fmla="*/ 2059781 w 2140744"/>
                <a:gd name="connsiteY43" fmla="*/ 264319 h 514350"/>
                <a:gd name="connsiteX44" fmla="*/ 2095500 w 2140744"/>
                <a:gd name="connsiteY44" fmla="*/ 254794 h 514350"/>
                <a:gd name="connsiteX45" fmla="*/ 2119313 w 2140744"/>
                <a:gd name="connsiteY45" fmla="*/ 238125 h 514350"/>
                <a:gd name="connsiteX46" fmla="*/ 2131219 w 2140744"/>
                <a:gd name="connsiteY46" fmla="*/ 226219 h 514350"/>
                <a:gd name="connsiteX47" fmla="*/ 2138363 w 2140744"/>
                <a:gd name="connsiteY47" fmla="*/ 211932 h 514350"/>
                <a:gd name="connsiteX48" fmla="*/ 2140744 w 2140744"/>
                <a:gd name="connsiteY48" fmla="*/ 188119 h 514350"/>
                <a:gd name="connsiteX49" fmla="*/ 2135981 w 2140744"/>
                <a:gd name="connsiteY49" fmla="*/ 161925 h 514350"/>
                <a:gd name="connsiteX50" fmla="*/ 2119313 w 2140744"/>
                <a:gd name="connsiteY50" fmla="*/ 135732 h 514350"/>
                <a:gd name="connsiteX51" fmla="*/ 2095500 w 2140744"/>
                <a:gd name="connsiteY51" fmla="*/ 114300 h 514350"/>
                <a:gd name="connsiteX52" fmla="*/ 2066925 w 2140744"/>
                <a:gd name="connsiteY52" fmla="*/ 92869 h 514350"/>
                <a:gd name="connsiteX53" fmla="*/ 2007394 w 2140744"/>
                <a:gd name="connsiteY53" fmla="*/ 64294 h 514350"/>
                <a:gd name="connsiteX54" fmla="*/ 1940719 w 2140744"/>
                <a:gd name="connsiteY54" fmla="*/ 35719 h 514350"/>
                <a:gd name="connsiteX55" fmla="*/ 1862138 w 2140744"/>
                <a:gd name="connsiteY55" fmla="*/ 7144 h 514350"/>
                <a:gd name="connsiteX56" fmla="*/ 1838325 w 2140744"/>
                <a:gd name="connsiteY56" fmla="*/ 0 h 514350"/>
                <a:gd name="connsiteX57" fmla="*/ 1804988 w 2140744"/>
                <a:gd name="connsiteY57" fmla="*/ 4763 h 514350"/>
                <a:gd name="connsiteX58" fmla="*/ 1781175 w 2140744"/>
                <a:gd name="connsiteY58" fmla="*/ 11907 h 514350"/>
                <a:gd name="connsiteX59" fmla="*/ 1733550 w 2140744"/>
                <a:gd name="connsiteY59" fmla="*/ 35719 h 514350"/>
                <a:gd name="connsiteX60" fmla="*/ 1695450 w 2140744"/>
                <a:gd name="connsiteY60" fmla="*/ 64294 h 514350"/>
                <a:gd name="connsiteX61" fmla="*/ 1681163 w 2140744"/>
                <a:gd name="connsiteY61" fmla="*/ 69057 h 514350"/>
                <a:gd name="connsiteX62" fmla="*/ 1543050 w 2140744"/>
                <a:gd name="connsiteY62" fmla="*/ 83344 h 514350"/>
                <a:gd name="connsiteX63" fmla="*/ 1423988 w 2140744"/>
                <a:gd name="connsiteY63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40744" h="514350">
                  <a:moveTo>
                    <a:pt x="1423988" y="97632"/>
                  </a:moveTo>
                  <a:lnTo>
                    <a:pt x="1221581" y="119063"/>
                  </a:lnTo>
                  <a:lnTo>
                    <a:pt x="1016794" y="145257"/>
                  </a:lnTo>
                  <a:lnTo>
                    <a:pt x="778669" y="178594"/>
                  </a:lnTo>
                  <a:lnTo>
                    <a:pt x="611981" y="204788"/>
                  </a:lnTo>
                  <a:lnTo>
                    <a:pt x="442913" y="233363"/>
                  </a:lnTo>
                  <a:lnTo>
                    <a:pt x="364331" y="245269"/>
                  </a:lnTo>
                  <a:lnTo>
                    <a:pt x="338138" y="247650"/>
                  </a:lnTo>
                  <a:lnTo>
                    <a:pt x="309563" y="247650"/>
                  </a:lnTo>
                  <a:lnTo>
                    <a:pt x="266700" y="240507"/>
                  </a:lnTo>
                  <a:lnTo>
                    <a:pt x="214313" y="226219"/>
                  </a:lnTo>
                  <a:lnTo>
                    <a:pt x="140494" y="200025"/>
                  </a:lnTo>
                  <a:lnTo>
                    <a:pt x="54769" y="157163"/>
                  </a:lnTo>
                  <a:lnTo>
                    <a:pt x="28575" y="145257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0" y="157163"/>
                  </a:lnTo>
                  <a:lnTo>
                    <a:pt x="2381" y="173832"/>
                  </a:lnTo>
                  <a:lnTo>
                    <a:pt x="19050" y="207169"/>
                  </a:lnTo>
                  <a:lnTo>
                    <a:pt x="66675" y="269082"/>
                  </a:lnTo>
                  <a:lnTo>
                    <a:pt x="126206" y="340519"/>
                  </a:lnTo>
                  <a:lnTo>
                    <a:pt x="173831" y="392907"/>
                  </a:lnTo>
                  <a:lnTo>
                    <a:pt x="221456" y="438150"/>
                  </a:lnTo>
                  <a:lnTo>
                    <a:pt x="250031" y="464344"/>
                  </a:lnTo>
                  <a:lnTo>
                    <a:pt x="283369" y="485775"/>
                  </a:lnTo>
                  <a:lnTo>
                    <a:pt x="304800" y="497682"/>
                  </a:lnTo>
                  <a:lnTo>
                    <a:pt x="330994" y="504825"/>
                  </a:lnTo>
                  <a:lnTo>
                    <a:pt x="369094" y="514350"/>
                  </a:lnTo>
                  <a:lnTo>
                    <a:pt x="400050" y="514350"/>
                  </a:lnTo>
                  <a:lnTo>
                    <a:pt x="450056" y="492919"/>
                  </a:lnTo>
                  <a:lnTo>
                    <a:pt x="554831" y="459582"/>
                  </a:lnTo>
                  <a:lnTo>
                    <a:pt x="697706" y="421482"/>
                  </a:lnTo>
                  <a:lnTo>
                    <a:pt x="828675" y="392907"/>
                  </a:lnTo>
                  <a:lnTo>
                    <a:pt x="923925" y="378619"/>
                  </a:lnTo>
                  <a:lnTo>
                    <a:pt x="1021556" y="338138"/>
                  </a:lnTo>
                  <a:lnTo>
                    <a:pt x="1162050" y="316707"/>
                  </a:lnTo>
                  <a:lnTo>
                    <a:pt x="1328738" y="295275"/>
                  </a:lnTo>
                  <a:lnTo>
                    <a:pt x="1435894" y="283369"/>
                  </a:lnTo>
                  <a:lnTo>
                    <a:pt x="1557338" y="273844"/>
                  </a:lnTo>
                  <a:lnTo>
                    <a:pt x="1697831" y="266700"/>
                  </a:lnTo>
                  <a:lnTo>
                    <a:pt x="1824038" y="264319"/>
                  </a:lnTo>
                  <a:lnTo>
                    <a:pt x="1919288" y="266700"/>
                  </a:lnTo>
                  <a:lnTo>
                    <a:pt x="2005013" y="269082"/>
                  </a:lnTo>
                  <a:lnTo>
                    <a:pt x="2059781" y="264319"/>
                  </a:lnTo>
                  <a:lnTo>
                    <a:pt x="2095500" y="254794"/>
                  </a:lnTo>
                  <a:lnTo>
                    <a:pt x="2119313" y="238125"/>
                  </a:lnTo>
                  <a:lnTo>
                    <a:pt x="2131219" y="226219"/>
                  </a:lnTo>
                  <a:lnTo>
                    <a:pt x="2138363" y="211932"/>
                  </a:lnTo>
                  <a:lnTo>
                    <a:pt x="2140744" y="188119"/>
                  </a:lnTo>
                  <a:lnTo>
                    <a:pt x="2135981" y="161925"/>
                  </a:lnTo>
                  <a:lnTo>
                    <a:pt x="2119313" y="135732"/>
                  </a:lnTo>
                  <a:lnTo>
                    <a:pt x="2095500" y="114300"/>
                  </a:lnTo>
                  <a:lnTo>
                    <a:pt x="2066925" y="92869"/>
                  </a:lnTo>
                  <a:lnTo>
                    <a:pt x="2007394" y="64294"/>
                  </a:lnTo>
                  <a:lnTo>
                    <a:pt x="1940719" y="35719"/>
                  </a:lnTo>
                  <a:lnTo>
                    <a:pt x="1862138" y="7144"/>
                  </a:lnTo>
                  <a:lnTo>
                    <a:pt x="1838325" y="0"/>
                  </a:lnTo>
                  <a:lnTo>
                    <a:pt x="1804988" y="4763"/>
                  </a:lnTo>
                  <a:lnTo>
                    <a:pt x="1781175" y="11907"/>
                  </a:lnTo>
                  <a:lnTo>
                    <a:pt x="1733550" y="35719"/>
                  </a:lnTo>
                  <a:lnTo>
                    <a:pt x="1695450" y="64294"/>
                  </a:lnTo>
                  <a:lnTo>
                    <a:pt x="1681163" y="69057"/>
                  </a:lnTo>
                  <a:lnTo>
                    <a:pt x="1543050" y="83344"/>
                  </a:lnTo>
                  <a:lnTo>
                    <a:pt x="1423988" y="976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1">
              <a:extLst>
                <a:ext uri="{FF2B5EF4-FFF2-40B4-BE49-F238E27FC236}">
                  <a16:creationId xmlns:a16="http://schemas.microsoft.com/office/drawing/2014/main" id="{BA1A5980-6089-4178-A386-6BCE2C79068D}"/>
                </a:ext>
              </a:extLst>
            </p:cNvPr>
            <p:cNvSpPr/>
            <p:nvPr/>
          </p:nvSpPr>
          <p:spPr>
            <a:xfrm>
              <a:off x="4457700" y="1731963"/>
              <a:ext cx="2665413" cy="487362"/>
            </a:xfrm>
            <a:custGeom>
              <a:avLst/>
              <a:gdLst>
                <a:gd name="connsiteX0" fmla="*/ 1971675 w 2664619"/>
                <a:gd name="connsiteY0" fmla="*/ 54769 h 488156"/>
                <a:gd name="connsiteX1" fmla="*/ 1840706 w 2664619"/>
                <a:gd name="connsiteY1" fmla="*/ 78581 h 488156"/>
                <a:gd name="connsiteX2" fmla="*/ 1721644 w 2664619"/>
                <a:gd name="connsiteY2" fmla="*/ 97631 h 488156"/>
                <a:gd name="connsiteX3" fmla="*/ 1585913 w 2664619"/>
                <a:gd name="connsiteY3" fmla="*/ 119062 h 488156"/>
                <a:gd name="connsiteX4" fmla="*/ 1431131 w 2664619"/>
                <a:gd name="connsiteY4" fmla="*/ 138112 h 488156"/>
                <a:gd name="connsiteX5" fmla="*/ 1247775 w 2664619"/>
                <a:gd name="connsiteY5" fmla="*/ 161925 h 488156"/>
                <a:gd name="connsiteX6" fmla="*/ 1100138 w 2664619"/>
                <a:gd name="connsiteY6" fmla="*/ 180975 h 488156"/>
                <a:gd name="connsiteX7" fmla="*/ 957263 w 2664619"/>
                <a:gd name="connsiteY7" fmla="*/ 200025 h 488156"/>
                <a:gd name="connsiteX8" fmla="*/ 797719 w 2664619"/>
                <a:gd name="connsiteY8" fmla="*/ 221456 h 488156"/>
                <a:gd name="connsiteX9" fmla="*/ 635794 w 2664619"/>
                <a:gd name="connsiteY9" fmla="*/ 242887 h 488156"/>
                <a:gd name="connsiteX10" fmla="*/ 478631 w 2664619"/>
                <a:gd name="connsiteY10" fmla="*/ 264319 h 488156"/>
                <a:gd name="connsiteX11" fmla="*/ 464344 w 2664619"/>
                <a:gd name="connsiteY11" fmla="*/ 264319 h 488156"/>
                <a:gd name="connsiteX12" fmla="*/ 419100 w 2664619"/>
                <a:gd name="connsiteY12" fmla="*/ 261937 h 488156"/>
                <a:gd name="connsiteX13" fmla="*/ 378619 w 2664619"/>
                <a:gd name="connsiteY13" fmla="*/ 257175 h 488156"/>
                <a:gd name="connsiteX14" fmla="*/ 338138 w 2664619"/>
                <a:gd name="connsiteY14" fmla="*/ 250031 h 488156"/>
                <a:gd name="connsiteX15" fmla="*/ 252413 w 2664619"/>
                <a:gd name="connsiteY15" fmla="*/ 230981 h 488156"/>
                <a:gd name="connsiteX16" fmla="*/ 180975 w 2664619"/>
                <a:gd name="connsiteY16" fmla="*/ 207169 h 488156"/>
                <a:gd name="connsiteX17" fmla="*/ 111919 w 2664619"/>
                <a:gd name="connsiteY17" fmla="*/ 178594 h 488156"/>
                <a:gd name="connsiteX18" fmla="*/ 71438 w 2664619"/>
                <a:gd name="connsiteY18" fmla="*/ 157162 h 488156"/>
                <a:gd name="connsiteX19" fmla="*/ 42863 w 2664619"/>
                <a:gd name="connsiteY19" fmla="*/ 150019 h 488156"/>
                <a:gd name="connsiteX20" fmla="*/ 21431 w 2664619"/>
                <a:gd name="connsiteY20" fmla="*/ 147637 h 488156"/>
                <a:gd name="connsiteX21" fmla="*/ 7144 w 2664619"/>
                <a:gd name="connsiteY21" fmla="*/ 150019 h 488156"/>
                <a:gd name="connsiteX22" fmla="*/ 0 w 2664619"/>
                <a:gd name="connsiteY22" fmla="*/ 154781 h 488156"/>
                <a:gd name="connsiteX23" fmla="*/ 0 w 2664619"/>
                <a:gd name="connsiteY23" fmla="*/ 169069 h 488156"/>
                <a:gd name="connsiteX24" fmla="*/ 2381 w 2664619"/>
                <a:gd name="connsiteY24" fmla="*/ 190500 h 488156"/>
                <a:gd name="connsiteX25" fmla="*/ 16669 w 2664619"/>
                <a:gd name="connsiteY25" fmla="*/ 219075 h 488156"/>
                <a:gd name="connsiteX26" fmla="*/ 59531 w 2664619"/>
                <a:gd name="connsiteY26" fmla="*/ 264319 h 488156"/>
                <a:gd name="connsiteX27" fmla="*/ 114300 w 2664619"/>
                <a:gd name="connsiteY27" fmla="*/ 311944 h 488156"/>
                <a:gd name="connsiteX28" fmla="*/ 185738 w 2664619"/>
                <a:gd name="connsiteY28" fmla="*/ 364331 h 488156"/>
                <a:gd name="connsiteX29" fmla="*/ 223838 w 2664619"/>
                <a:gd name="connsiteY29" fmla="*/ 388144 h 488156"/>
                <a:gd name="connsiteX30" fmla="*/ 280988 w 2664619"/>
                <a:gd name="connsiteY30" fmla="*/ 421481 h 488156"/>
                <a:gd name="connsiteX31" fmla="*/ 350044 w 2664619"/>
                <a:gd name="connsiteY31" fmla="*/ 454819 h 488156"/>
                <a:gd name="connsiteX32" fmla="*/ 402431 w 2664619"/>
                <a:gd name="connsiteY32" fmla="*/ 481012 h 488156"/>
                <a:gd name="connsiteX33" fmla="*/ 421481 w 2664619"/>
                <a:gd name="connsiteY33" fmla="*/ 488156 h 488156"/>
                <a:gd name="connsiteX34" fmla="*/ 495300 w 2664619"/>
                <a:gd name="connsiteY34" fmla="*/ 476250 h 488156"/>
                <a:gd name="connsiteX35" fmla="*/ 659606 w 2664619"/>
                <a:gd name="connsiteY35" fmla="*/ 447675 h 488156"/>
                <a:gd name="connsiteX36" fmla="*/ 821531 w 2664619"/>
                <a:gd name="connsiteY36" fmla="*/ 411956 h 488156"/>
                <a:gd name="connsiteX37" fmla="*/ 881063 w 2664619"/>
                <a:gd name="connsiteY37" fmla="*/ 402431 h 488156"/>
                <a:gd name="connsiteX38" fmla="*/ 959644 w 2664619"/>
                <a:gd name="connsiteY38" fmla="*/ 400050 h 488156"/>
                <a:gd name="connsiteX39" fmla="*/ 1107281 w 2664619"/>
                <a:gd name="connsiteY39" fmla="*/ 400050 h 488156"/>
                <a:gd name="connsiteX40" fmla="*/ 1290638 w 2664619"/>
                <a:gd name="connsiteY40" fmla="*/ 357187 h 488156"/>
                <a:gd name="connsiteX41" fmla="*/ 1462088 w 2664619"/>
                <a:gd name="connsiteY41" fmla="*/ 340519 h 488156"/>
                <a:gd name="connsiteX42" fmla="*/ 1693069 w 2664619"/>
                <a:gd name="connsiteY42" fmla="*/ 321469 h 488156"/>
                <a:gd name="connsiteX43" fmla="*/ 1847850 w 2664619"/>
                <a:gd name="connsiteY43" fmla="*/ 307181 h 488156"/>
                <a:gd name="connsiteX44" fmla="*/ 2052638 w 2664619"/>
                <a:gd name="connsiteY44" fmla="*/ 292894 h 488156"/>
                <a:gd name="connsiteX45" fmla="*/ 2214563 w 2664619"/>
                <a:gd name="connsiteY45" fmla="*/ 280987 h 488156"/>
                <a:gd name="connsiteX46" fmla="*/ 2397919 w 2664619"/>
                <a:gd name="connsiteY46" fmla="*/ 266700 h 488156"/>
                <a:gd name="connsiteX47" fmla="*/ 2538413 w 2664619"/>
                <a:gd name="connsiteY47" fmla="*/ 261937 h 488156"/>
                <a:gd name="connsiteX48" fmla="*/ 2595563 w 2664619"/>
                <a:gd name="connsiteY48" fmla="*/ 254794 h 488156"/>
                <a:gd name="connsiteX49" fmla="*/ 2624138 w 2664619"/>
                <a:gd name="connsiteY49" fmla="*/ 245269 h 488156"/>
                <a:gd name="connsiteX50" fmla="*/ 2643188 w 2664619"/>
                <a:gd name="connsiteY50" fmla="*/ 228600 h 488156"/>
                <a:gd name="connsiteX51" fmla="*/ 2657475 w 2664619"/>
                <a:gd name="connsiteY51" fmla="*/ 207169 h 488156"/>
                <a:gd name="connsiteX52" fmla="*/ 2662238 w 2664619"/>
                <a:gd name="connsiteY52" fmla="*/ 190500 h 488156"/>
                <a:gd name="connsiteX53" fmla="*/ 2664619 w 2664619"/>
                <a:gd name="connsiteY53" fmla="*/ 173831 h 488156"/>
                <a:gd name="connsiteX54" fmla="*/ 2664619 w 2664619"/>
                <a:gd name="connsiteY54" fmla="*/ 159544 h 488156"/>
                <a:gd name="connsiteX55" fmla="*/ 2657475 w 2664619"/>
                <a:gd name="connsiteY55" fmla="*/ 133350 h 488156"/>
                <a:gd name="connsiteX56" fmla="*/ 2643188 w 2664619"/>
                <a:gd name="connsiteY56" fmla="*/ 114300 h 488156"/>
                <a:gd name="connsiteX57" fmla="*/ 2619375 w 2664619"/>
                <a:gd name="connsiteY57" fmla="*/ 97631 h 488156"/>
                <a:gd name="connsiteX58" fmla="*/ 2583656 w 2664619"/>
                <a:gd name="connsiteY58" fmla="*/ 76200 h 488156"/>
                <a:gd name="connsiteX59" fmla="*/ 2531269 w 2664619"/>
                <a:gd name="connsiteY59" fmla="*/ 52387 h 488156"/>
                <a:gd name="connsiteX60" fmla="*/ 2438400 w 2664619"/>
                <a:gd name="connsiteY60" fmla="*/ 23812 h 488156"/>
                <a:gd name="connsiteX61" fmla="*/ 2369344 w 2664619"/>
                <a:gd name="connsiteY61" fmla="*/ 9525 h 488156"/>
                <a:gd name="connsiteX62" fmla="*/ 2290763 w 2664619"/>
                <a:gd name="connsiteY62" fmla="*/ 2381 h 488156"/>
                <a:gd name="connsiteX63" fmla="*/ 2231231 w 2664619"/>
                <a:gd name="connsiteY63" fmla="*/ 0 h 488156"/>
                <a:gd name="connsiteX64" fmla="*/ 2202656 w 2664619"/>
                <a:gd name="connsiteY64" fmla="*/ 0 h 488156"/>
                <a:gd name="connsiteX65" fmla="*/ 2159794 w 2664619"/>
                <a:gd name="connsiteY65" fmla="*/ 11906 h 488156"/>
                <a:gd name="connsiteX66" fmla="*/ 1971675 w 2664619"/>
                <a:gd name="connsiteY66" fmla="*/ 547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4619" h="488156">
                  <a:moveTo>
                    <a:pt x="1971675" y="54769"/>
                  </a:moveTo>
                  <a:lnTo>
                    <a:pt x="1840706" y="78581"/>
                  </a:lnTo>
                  <a:lnTo>
                    <a:pt x="1721644" y="97631"/>
                  </a:lnTo>
                  <a:lnTo>
                    <a:pt x="1585913" y="119062"/>
                  </a:lnTo>
                  <a:lnTo>
                    <a:pt x="1431131" y="138112"/>
                  </a:lnTo>
                  <a:lnTo>
                    <a:pt x="1247775" y="161925"/>
                  </a:lnTo>
                  <a:lnTo>
                    <a:pt x="1100138" y="180975"/>
                  </a:lnTo>
                  <a:lnTo>
                    <a:pt x="957263" y="200025"/>
                  </a:lnTo>
                  <a:lnTo>
                    <a:pt x="797719" y="221456"/>
                  </a:lnTo>
                  <a:lnTo>
                    <a:pt x="635794" y="242887"/>
                  </a:lnTo>
                  <a:lnTo>
                    <a:pt x="478631" y="264319"/>
                  </a:lnTo>
                  <a:lnTo>
                    <a:pt x="464344" y="264319"/>
                  </a:lnTo>
                  <a:lnTo>
                    <a:pt x="419100" y="261937"/>
                  </a:lnTo>
                  <a:lnTo>
                    <a:pt x="378619" y="257175"/>
                  </a:lnTo>
                  <a:lnTo>
                    <a:pt x="338138" y="250031"/>
                  </a:lnTo>
                  <a:lnTo>
                    <a:pt x="252413" y="230981"/>
                  </a:lnTo>
                  <a:lnTo>
                    <a:pt x="180975" y="207169"/>
                  </a:lnTo>
                  <a:lnTo>
                    <a:pt x="111919" y="178594"/>
                  </a:lnTo>
                  <a:lnTo>
                    <a:pt x="71438" y="157162"/>
                  </a:lnTo>
                  <a:lnTo>
                    <a:pt x="42863" y="150019"/>
                  </a:lnTo>
                  <a:lnTo>
                    <a:pt x="21431" y="147637"/>
                  </a:lnTo>
                  <a:lnTo>
                    <a:pt x="7144" y="150019"/>
                  </a:lnTo>
                  <a:lnTo>
                    <a:pt x="0" y="154781"/>
                  </a:lnTo>
                  <a:lnTo>
                    <a:pt x="0" y="169069"/>
                  </a:lnTo>
                  <a:lnTo>
                    <a:pt x="2381" y="190500"/>
                  </a:lnTo>
                  <a:lnTo>
                    <a:pt x="16669" y="219075"/>
                  </a:lnTo>
                  <a:lnTo>
                    <a:pt x="59531" y="264319"/>
                  </a:lnTo>
                  <a:lnTo>
                    <a:pt x="114300" y="311944"/>
                  </a:lnTo>
                  <a:lnTo>
                    <a:pt x="185738" y="364331"/>
                  </a:lnTo>
                  <a:lnTo>
                    <a:pt x="223838" y="388144"/>
                  </a:lnTo>
                  <a:lnTo>
                    <a:pt x="280988" y="421481"/>
                  </a:lnTo>
                  <a:lnTo>
                    <a:pt x="350044" y="454819"/>
                  </a:lnTo>
                  <a:lnTo>
                    <a:pt x="402431" y="481012"/>
                  </a:lnTo>
                  <a:lnTo>
                    <a:pt x="421481" y="488156"/>
                  </a:lnTo>
                  <a:lnTo>
                    <a:pt x="495300" y="476250"/>
                  </a:lnTo>
                  <a:lnTo>
                    <a:pt x="659606" y="447675"/>
                  </a:lnTo>
                  <a:lnTo>
                    <a:pt x="821531" y="411956"/>
                  </a:lnTo>
                  <a:lnTo>
                    <a:pt x="881063" y="402431"/>
                  </a:lnTo>
                  <a:lnTo>
                    <a:pt x="959644" y="400050"/>
                  </a:lnTo>
                  <a:lnTo>
                    <a:pt x="1107281" y="400050"/>
                  </a:lnTo>
                  <a:lnTo>
                    <a:pt x="1290638" y="357187"/>
                  </a:lnTo>
                  <a:lnTo>
                    <a:pt x="1462088" y="340519"/>
                  </a:lnTo>
                  <a:lnTo>
                    <a:pt x="1693069" y="321469"/>
                  </a:lnTo>
                  <a:lnTo>
                    <a:pt x="1847850" y="307181"/>
                  </a:lnTo>
                  <a:lnTo>
                    <a:pt x="2052638" y="292894"/>
                  </a:lnTo>
                  <a:lnTo>
                    <a:pt x="2214563" y="280987"/>
                  </a:lnTo>
                  <a:lnTo>
                    <a:pt x="2397919" y="266700"/>
                  </a:lnTo>
                  <a:lnTo>
                    <a:pt x="2538413" y="261937"/>
                  </a:lnTo>
                  <a:lnTo>
                    <a:pt x="2595563" y="254794"/>
                  </a:lnTo>
                  <a:lnTo>
                    <a:pt x="2624138" y="245269"/>
                  </a:lnTo>
                  <a:lnTo>
                    <a:pt x="2643188" y="228600"/>
                  </a:lnTo>
                  <a:lnTo>
                    <a:pt x="2657475" y="207169"/>
                  </a:lnTo>
                  <a:lnTo>
                    <a:pt x="2662238" y="190500"/>
                  </a:lnTo>
                  <a:lnTo>
                    <a:pt x="2664619" y="173831"/>
                  </a:lnTo>
                  <a:lnTo>
                    <a:pt x="2664619" y="159544"/>
                  </a:lnTo>
                  <a:lnTo>
                    <a:pt x="2657475" y="133350"/>
                  </a:lnTo>
                  <a:lnTo>
                    <a:pt x="2643188" y="114300"/>
                  </a:lnTo>
                  <a:lnTo>
                    <a:pt x="2619375" y="97631"/>
                  </a:lnTo>
                  <a:lnTo>
                    <a:pt x="2583656" y="76200"/>
                  </a:lnTo>
                  <a:lnTo>
                    <a:pt x="2531269" y="52387"/>
                  </a:lnTo>
                  <a:lnTo>
                    <a:pt x="2438400" y="23812"/>
                  </a:lnTo>
                  <a:lnTo>
                    <a:pt x="2369344" y="9525"/>
                  </a:lnTo>
                  <a:lnTo>
                    <a:pt x="2290763" y="2381"/>
                  </a:lnTo>
                  <a:lnTo>
                    <a:pt x="2231231" y="0"/>
                  </a:lnTo>
                  <a:lnTo>
                    <a:pt x="2202656" y="0"/>
                  </a:lnTo>
                  <a:lnTo>
                    <a:pt x="2159794" y="11906"/>
                  </a:lnTo>
                  <a:lnTo>
                    <a:pt x="1971675" y="547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65">
              <a:extLst>
                <a:ext uri="{FF2B5EF4-FFF2-40B4-BE49-F238E27FC236}">
                  <a16:creationId xmlns:a16="http://schemas.microsoft.com/office/drawing/2014/main" id="{967C0F1E-7367-479F-ACFF-7A9E4C8AEFF1}"/>
                </a:ext>
              </a:extLst>
            </p:cNvPr>
            <p:cNvSpPr/>
            <p:nvPr/>
          </p:nvSpPr>
          <p:spPr>
            <a:xfrm rot="16200000">
              <a:off x="1844675" y="4151313"/>
              <a:ext cx="3540125" cy="415925"/>
            </a:xfrm>
            <a:custGeom>
              <a:avLst/>
              <a:gdLst>
                <a:gd name="connsiteX0" fmla="*/ 2324941 w 3539334"/>
                <a:gd name="connsiteY0" fmla="*/ 152881 h 415375"/>
                <a:gd name="connsiteX1" fmla="*/ 2010526 w 3539334"/>
                <a:gd name="connsiteY1" fmla="*/ 152881 h 415375"/>
                <a:gd name="connsiteX2" fmla="*/ 1670150 w 3539334"/>
                <a:gd name="connsiteY2" fmla="*/ 152881 h 415375"/>
                <a:gd name="connsiteX3" fmla="*/ 1341312 w 3539334"/>
                <a:gd name="connsiteY3" fmla="*/ 149997 h 415375"/>
                <a:gd name="connsiteX4" fmla="*/ 1021128 w 3539334"/>
                <a:gd name="connsiteY4" fmla="*/ 149997 h 415375"/>
                <a:gd name="connsiteX5" fmla="*/ 680752 w 3539334"/>
                <a:gd name="connsiteY5" fmla="*/ 149997 h 415375"/>
                <a:gd name="connsiteX6" fmla="*/ 654791 w 3539334"/>
                <a:gd name="connsiteY6" fmla="*/ 149997 h 415375"/>
                <a:gd name="connsiteX7" fmla="*/ 106728 w 3539334"/>
                <a:gd name="connsiteY7" fmla="*/ 63460 h 415375"/>
                <a:gd name="connsiteX8" fmla="*/ 77882 w 3539334"/>
                <a:gd name="connsiteY8" fmla="*/ 63460 h 415375"/>
                <a:gd name="connsiteX9" fmla="*/ 46152 w 3539334"/>
                <a:gd name="connsiteY9" fmla="*/ 66345 h 415375"/>
                <a:gd name="connsiteX10" fmla="*/ 23076 w 3539334"/>
                <a:gd name="connsiteY10" fmla="*/ 72114 h 415375"/>
                <a:gd name="connsiteX11" fmla="*/ 11538 w 3539334"/>
                <a:gd name="connsiteY11" fmla="*/ 77883 h 415375"/>
                <a:gd name="connsiteX12" fmla="*/ 2884 w 3539334"/>
                <a:gd name="connsiteY12" fmla="*/ 89421 h 415375"/>
                <a:gd name="connsiteX13" fmla="*/ 0 w 3539334"/>
                <a:gd name="connsiteY13" fmla="*/ 109613 h 415375"/>
                <a:gd name="connsiteX14" fmla="*/ 8653 w 3539334"/>
                <a:gd name="connsiteY14" fmla="*/ 138458 h 415375"/>
                <a:gd name="connsiteX15" fmla="*/ 34614 w 3539334"/>
                <a:gd name="connsiteY15" fmla="*/ 178842 h 415375"/>
                <a:gd name="connsiteX16" fmla="*/ 77882 w 3539334"/>
                <a:gd name="connsiteY16" fmla="*/ 227879 h 415375"/>
                <a:gd name="connsiteX17" fmla="*/ 112497 w 3539334"/>
                <a:gd name="connsiteY17" fmla="*/ 256725 h 415375"/>
                <a:gd name="connsiteX18" fmla="*/ 175957 w 3539334"/>
                <a:gd name="connsiteY18" fmla="*/ 302877 h 415375"/>
                <a:gd name="connsiteX19" fmla="*/ 248070 w 3539334"/>
                <a:gd name="connsiteY19" fmla="*/ 343261 h 415375"/>
                <a:gd name="connsiteX20" fmla="*/ 334607 w 3539334"/>
                <a:gd name="connsiteY20" fmla="*/ 386529 h 415375"/>
                <a:gd name="connsiteX21" fmla="*/ 392298 w 3539334"/>
                <a:gd name="connsiteY21" fmla="*/ 412490 h 415375"/>
                <a:gd name="connsiteX22" fmla="*/ 403836 w 3539334"/>
                <a:gd name="connsiteY22" fmla="*/ 415375 h 415375"/>
                <a:gd name="connsiteX23" fmla="*/ 435566 w 3539334"/>
                <a:gd name="connsiteY23" fmla="*/ 412490 h 415375"/>
                <a:gd name="connsiteX24" fmla="*/ 539409 w 3539334"/>
                <a:gd name="connsiteY24" fmla="*/ 400952 h 415375"/>
                <a:gd name="connsiteX25" fmla="*/ 660560 w 3539334"/>
                <a:gd name="connsiteY25" fmla="*/ 389414 h 415375"/>
                <a:gd name="connsiteX26" fmla="*/ 822094 w 3539334"/>
                <a:gd name="connsiteY26" fmla="*/ 380760 h 415375"/>
                <a:gd name="connsiteX27" fmla="*/ 1084588 w 3539334"/>
                <a:gd name="connsiteY27" fmla="*/ 374991 h 415375"/>
                <a:gd name="connsiteX28" fmla="*/ 1335543 w 3539334"/>
                <a:gd name="connsiteY28" fmla="*/ 374991 h 415375"/>
                <a:gd name="connsiteX29" fmla="*/ 1612459 w 3539334"/>
                <a:gd name="connsiteY29" fmla="*/ 372106 h 415375"/>
                <a:gd name="connsiteX30" fmla="*/ 1837453 w 3539334"/>
                <a:gd name="connsiteY30" fmla="*/ 374991 h 415375"/>
                <a:gd name="connsiteX31" fmla="*/ 2120139 w 3539334"/>
                <a:gd name="connsiteY31" fmla="*/ 372106 h 415375"/>
                <a:gd name="connsiteX32" fmla="*/ 2437438 w 3539334"/>
                <a:gd name="connsiteY32" fmla="*/ 374991 h 415375"/>
                <a:gd name="connsiteX33" fmla="*/ 2711470 w 3539334"/>
                <a:gd name="connsiteY33" fmla="*/ 372106 h 415375"/>
                <a:gd name="connsiteX34" fmla="*/ 2991270 w 3539334"/>
                <a:gd name="connsiteY34" fmla="*/ 372106 h 415375"/>
                <a:gd name="connsiteX35" fmla="*/ 3167228 w 3539334"/>
                <a:gd name="connsiteY35" fmla="*/ 374991 h 415375"/>
                <a:gd name="connsiteX36" fmla="*/ 3196073 w 3539334"/>
                <a:gd name="connsiteY36" fmla="*/ 392298 h 415375"/>
                <a:gd name="connsiteX37" fmla="*/ 3227803 w 3539334"/>
                <a:gd name="connsiteY37" fmla="*/ 406721 h 415375"/>
                <a:gd name="connsiteX38" fmla="*/ 3256648 w 3539334"/>
                <a:gd name="connsiteY38" fmla="*/ 412490 h 415375"/>
                <a:gd name="connsiteX39" fmla="*/ 3276840 w 3539334"/>
                <a:gd name="connsiteY39" fmla="*/ 412490 h 415375"/>
                <a:gd name="connsiteX40" fmla="*/ 3302801 w 3539334"/>
                <a:gd name="connsiteY40" fmla="*/ 403836 h 415375"/>
                <a:gd name="connsiteX41" fmla="*/ 3322993 w 3539334"/>
                <a:gd name="connsiteY41" fmla="*/ 389414 h 415375"/>
                <a:gd name="connsiteX42" fmla="*/ 3340300 w 3539334"/>
                <a:gd name="connsiteY42" fmla="*/ 366337 h 415375"/>
                <a:gd name="connsiteX43" fmla="*/ 3348954 w 3539334"/>
                <a:gd name="connsiteY43" fmla="*/ 351915 h 415375"/>
                <a:gd name="connsiteX44" fmla="*/ 3395106 w 3539334"/>
                <a:gd name="connsiteY44" fmla="*/ 302877 h 415375"/>
                <a:gd name="connsiteX45" fmla="*/ 3464335 w 3539334"/>
                <a:gd name="connsiteY45" fmla="*/ 222110 h 415375"/>
                <a:gd name="connsiteX46" fmla="*/ 3539334 w 3539334"/>
                <a:gd name="connsiteY46" fmla="*/ 126920 h 415375"/>
                <a:gd name="connsiteX47" fmla="*/ 3519142 w 3539334"/>
                <a:gd name="connsiteY47" fmla="*/ 0 h 415375"/>
                <a:gd name="connsiteX48" fmla="*/ 3418183 w 3539334"/>
                <a:gd name="connsiteY48" fmla="*/ 74999 h 415375"/>
                <a:gd name="connsiteX49" fmla="*/ 3377799 w 3539334"/>
                <a:gd name="connsiteY49" fmla="*/ 103844 h 415375"/>
                <a:gd name="connsiteX50" fmla="*/ 3340300 w 3539334"/>
                <a:gd name="connsiteY50" fmla="*/ 121151 h 415375"/>
                <a:gd name="connsiteX51" fmla="*/ 3305686 w 3539334"/>
                <a:gd name="connsiteY51" fmla="*/ 132689 h 415375"/>
                <a:gd name="connsiteX52" fmla="*/ 3253764 w 3539334"/>
                <a:gd name="connsiteY52" fmla="*/ 144228 h 415375"/>
                <a:gd name="connsiteX53" fmla="*/ 3201842 w 3539334"/>
                <a:gd name="connsiteY53" fmla="*/ 149997 h 415375"/>
                <a:gd name="connsiteX54" fmla="*/ 3072038 w 3539334"/>
                <a:gd name="connsiteY54" fmla="*/ 149997 h 415375"/>
                <a:gd name="connsiteX55" fmla="*/ 2803775 w 3539334"/>
                <a:gd name="connsiteY55" fmla="*/ 152881 h 415375"/>
                <a:gd name="connsiteX56" fmla="*/ 2324941 w 3539334"/>
                <a:gd name="connsiteY56" fmla="*/ 152881 h 41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539334" h="415375">
                  <a:moveTo>
                    <a:pt x="2324941" y="152881"/>
                  </a:moveTo>
                  <a:lnTo>
                    <a:pt x="2010526" y="152881"/>
                  </a:lnTo>
                  <a:lnTo>
                    <a:pt x="1670150" y="152881"/>
                  </a:lnTo>
                  <a:lnTo>
                    <a:pt x="1341312" y="149997"/>
                  </a:lnTo>
                  <a:lnTo>
                    <a:pt x="1021128" y="149997"/>
                  </a:lnTo>
                  <a:lnTo>
                    <a:pt x="680752" y="149997"/>
                  </a:lnTo>
                  <a:lnTo>
                    <a:pt x="654791" y="149997"/>
                  </a:lnTo>
                  <a:lnTo>
                    <a:pt x="106728" y="63460"/>
                  </a:lnTo>
                  <a:lnTo>
                    <a:pt x="77882" y="63460"/>
                  </a:lnTo>
                  <a:lnTo>
                    <a:pt x="46152" y="66345"/>
                  </a:lnTo>
                  <a:lnTo>
                    <a:pt x="23076" y="72114"/>
                  </a:lnTo>
                  <a:lnTo>
                    <a:pt x="11538" y="77883"/>
                  </a:lnTo>
                  <a:lnTo>
                    <a:pt x="2884" y="89421"/>
                  </a:lnTo>
                  <a:lnTo>
                    <a:pt x="0" y="109613"/>
                  </a:lnTo>
                  <a:lnTo>
                    <a:pt x="8653" y="138458"/>
                  </a:lnTo>
                  <a:lnTo>
                    <a:pt x="34614" y="178842"/>
                  </a:lnTo>
                  <a:lnTo>
                    <a:pt x="77882" y="227879"/>
                  </a:lnTo>
                  <a:lnTo>
                    <a:pt x="112497" y="256725"/>
                  </a:lnTo>
                  <a:lnTo>
                    <a:pt x="175957" y="302877"/>
                  </a:lnTo>
                  <a:lnTo>
                    <a:pt x="248070" y="343261"/>
                  </a:lnTo>
                  <a:lnTo>
                    <a:pt x="334607" y="386529"/>
                  </a:lnTo>
                  <a:lnTo>
                    <a:pt x="392298" y="412490"/>
                  </a:lnTo>
                  <a:lnTo>
                    <a:pt x="403836" y="415375"/>
                  </a:lnTo>
                  <a:lnTo>
                    <a:pt x="435566" y="412490"/>
                  </a:lnTo>
                  <a:lnTo>
                    <a:pt x="539409" y="400952"/>
                  </a:lnTo>
                  <a:lnTo>
                    <a:pt x="660560" y="389414"/>
                  </a:lnTo>
                  <a:lnTo>
                    <a:pt x="822094" y="380760"/>
                  </a:lnTo>
                  <a:lnTo>
                    <a:pt x="1084588" y="374991"/>
                  </a:lnTo>
                  <a:lnTo>
                    <a:pt x="1335543" y="374991"/>
                  </a:lnTo>
                  <a:lnTo>
                    <a:pt x="1612459" y="372106"/>
                  </a:lnTo>
                  <a:lnTo>
                    <a:pt x="1837453" y="374991"/>
                  </a:lnTo>
                  <a:lnTo>
                    <a:pt x="2120139" y="372106"/>
                  </a:lnTo>
                  <a:lnTo>
                    <a:pt x="2437438" y="374991"/>
                  </a:lnTo>
                  <a:lnTo>
                    <a:pt x="2711470" y="372106"/>
                  </a:lnTo>
                  <a:lnTo>
                    <a:pt x="2991270" y="372106"/>
                  </a:lnTo>
                  <a:lnTo>
                    <a:pt x="3167228" y="374991"/>
                  </a:lnTo>
                  <a:lnTo>
                    <a:pt x="3196073" y="392298"/>
                  </a:lnTo>
                  <a:lnTo>
                    <a:pt x="3227803" y="406721"/>
                  </a:lnTo>
                  <a:lnTo>
                    <a:pt x="3256648" y="412490"/>
                  </a:lnTo>
                  <a:lnTo>
                    <a:pt x="3276840" y="412490"/>
                  </a:lnTo>
                  <a:lnTo>
                    <a:pt x="3302801" y="403836"/>
                  </a:lnTo>
                  <a:lnTo>
                    <a:pt x="3322993" y="389414"/>
                  </a:lnTo>
                  <a:lnTo>
                    <a:pt x="3340300" y="366337"/>
                  </a:lnTo>
                  <a:lnTo>
                    <a:pt x="3348954" y="351915"/>
                  </a:lnTo>
                  <a:lnTo>
                    <a:pt x="3395106" y="302877"/>
                  </a:lnTo>
                  <a:lnTo>
                    <a:pt x="3464335" y="222110"/>
                  </a:lnTo>
                  <a:lnTo>
                    <a:pt x="3539334" y="126920"/>
                  </a:lnTo>
                  <a:lnTo>
                    <a:pt x="3519142" y="0"/>
                  </a:lnTo>
                  <a:lnTo>
                    <a:pt x="3418183" y="74999"/>
                  </a:lnTo>
                  <a:lnTo>
                    <a:pt x="3377799" y="103844"/>
                  </a:lnTo>
                  <a:lnTo>
                    <a:pt x="3340300" y="121151"/>
                  </a:lnTo>
                  <a:lnTo>
                    <a:pt x="3305686" y="132689"/>
                  </a:lnTo>
                  <a:lnTo>
                    <a:pt x="3253764" y="144228"/>
                  </a:lnTo>
                  <a:lnTo>
                    <a:pt x="3201842" y="149997"/>
                  </a:lnTo>
                  <a:lnTo>
                    <a:pt x="3072038" y="149997"/>
                  </a:lnTo>
                  <a:lnTo>
                    <a:pt x="2803775" y="152881"/>
                  </a:lnTo>
                  <a:lnTo>
                    <a:pt x="2324941" y="15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6">
              <a:extLst>
                <a:ext uri="{FF2B5EF4-FFF2-40B4-BE49-F238E27FC236}">
                  <a16:creationId xmlns:a16="http://schemas.microsoft.com/office/drawing/2014/main" id="{CE074849-A6BC-4E07-9E54-317FB8382608}"/>
                </a:ext>
              </a:extLst>
            </p:cNvPr>
            <p:cNvSpPr/>
            <p:nvPr/>
          </p:nvSpPr>
          <p:spPr>
            <a:xfrm rot="16200000">
              <a:off x="2894806" y="5428457"/>
              <a:ext cx="746125" cy="652462"/>
            </a:xfrm>
            <a:custGeom>
              <a:avLst/>
              <a:gdLst>
                <a:gd name="connsiteX0" fmla="*/ 573882 w 745332"/>
                <a:gd name="connsiteY0" fmla="*/ 104775 h 652463"/>
                <a:gd name="connsiteX1" fmla="*/ 502444 w 745332"/>
                <a:gd name="connsiteY1" fmla="*/ 192881 h 652463"/>
                <a:gd name="connsiteX2" fmla="*/ 435769 w 745332"/>
                <a:gd name="connsiteY2" fmla="*/ 280988 h 652463"/>
                <a:gd name="connsiteX3" fmla="*/ 404813 w 745332"/>
                <a:gd name="connsiteY3" fmla="*/ 321469 h 652463"/>
                <a:gd name="connsiteX4" fmla="*/ 388144 w 745332"/>
                <a:gd name="connsiteY4" fmla="*/ 340519 h 652463"/>
                <a:gd name="connsiteX5" fmla="*/ 345282 w 745332"/>
                <a:gd name="connsiteY5" fmla="*/ 376238 h 652463"/>
                <a:gd name="connsiteX6" fmla="*/ 290513 w 745332"/>
                <a:gd name="connsiteY6" fmla="*/ 419100 h 652463"/>
                <a:gd name="connsiteX7" fmla="*/ 250032 w 745332"/>
                <a:gd name="connsiteY7" fmla="*/ 450056 h 652463"/>
                <a:gd name="connsiteX8" fmla="*/ 204788 w 745332"/>
                <a:gd name="connsiteY8" fmla="*/ 481013 h 652463"/>
                <a:gd name="connsiteX9" fmla="*/ 176213 w 745332"/>
                <a:gd name="connsiteY9" fmla="*/ 500063 h 652463"/>
                <a:gd name="connsiteX10" fmla="*/ 145257 w 745332"/>
                <a:gd name="connsiteY10" fmla="*/ 516731 h 652463"/>
                <a:gd name="connsiteX11" fmla="*/ 119063 w 745332"/>
                <a:gd name="connsiteY11" fmla="*/ 523875 h 652463"/>
                <a:gd name="connsiteX12" fmla="*/ 83344 w 745332"/>
                <a:gd name="connsiteY12" fmla="*/ 528638 h 652463"/>
                <a:gd name="connsiteX13" fmla="*/ 45244 w 745332"/>
                <a:gd name="connsiteY13" fmla="*/ 533400 h 652463"/>
                <a:gd name="connsiteX14" fmla="*/ 9525 w 745332"/>
                <a:gd name="connsiteY14" fmla="*/ 547688 h 652463"/>
                <a:gd name="connsiteX15" fmla="*/ 0 w 745332"/>
                <a:gd name="connsiteY15" fmla="*/ 569119 h 652463"/>
                <a:gd name="connsiteX16" fmla="*/ 16669 w 745332"/>
                <a:gd name="connsiteY16" fmla="*/ 611981 h 652463"/>
                <a:gd name="connsiteX17" fmla="*/ 42863 w 745332"/>
                <a:gd name="connsiteY17" fmla="*/ 652463 h 652463"/>
                <a:gd name="connsiteX18" fmla="*/ 745332 w 745332"/>
                <a:gd name="connsiteY18" fmla="*/ 619125 h 652463"/>
                <a:gd name="connsiteX19" fmla="*/ 673894 w 745332"/>
                <a:gd name="connsiteY19" fmla="*/ 616744 h 652463"/>
                <a:gd name="connsiteX20" fmla="*/ 631032 w 745332"/>
                <a:gd name="connsiteY20" fmla="*/ 607219 h 652463"/>
                <a:gd name="connsiteX21" fmla="*/ 614363 w 745332"/>
                <a:gd name="connsiteY21" fmla="*/ 597694 h 652463"/>
                <a:gd name="connsiteX22" fmla="*/ 597694 w 745332"/>
                <a:gd name="connsiteY22" fmla="*/ 585788 h 652463"/>
                <a:gd name="connsiteX23" fmla="*/ 592932 w 745332"/>
                <a:gd name="connsiteY23" fmla="*/ 578644 h 652463"/>
                <a:gd name="connsiteX24" fmla="*/ 583407 w 745332"/>
                <a:gd name="connsiteY24" fmla="*/ 561975 h 652463"/>
                <a:gd name="connsiteX25" fmla="*/ 578644 w 745332"/>
                <a:gd name="connsiteY25" fmla="*/ 547688 h 652463"/>
                <a:gd name="connsiteX26" fmla="*/ 576263 w 745332"/>
                <a:gd name="connsiteY26" fmla="*/ 519113 h 652463"/>
                <a:gd name="connsiteX27" fmla="*/ 578644 w 745332"/>
                <a:gd name="connsiteY27" fmla="*/ 471488 h 652463"/>
                <a:gd name="connsiteX28" fmla="*/ 590550 w 745332"/>
                <a:gd name="connsiteY28" fmla="*/ 381000 h 652463"/>
                <a:gd name="connsiteX29" fmla="*/ 614363 w 745332"/>
                <a:gd name="connsiteY29" fmla="*/ 273844 h 652463"/>
                <a:gd name="connsiteX30" fmla="*/ 635794 w 745332"/>
                <a:gd name="connsiteY30" fmla="*/ 202406 h 652463"/>
                <a:gd name="connsiteX31" fmla="*/ 666750 w 745332"/>
                <a:gd name="connsiteY31" fmla="*/ 116681 h 652463"/>
                <a:gd name="connsiteX32" fmla="*/ 690563 w 745332"/>
                <a:gd name="connsiteY32" fmla="*/ 59531 h 652463"/>
                <a:gd name="connsiteX33" fmla="*/ 697707 w 745332"/>
                <a:gd name="connsiteY33" fmla="*/ 35719 h 652463"/>
                <a:gd name="connsiteX34" fmla="*/ 695325 w 745332"/>
                <a:gd name="connsiteY34" fmla="*/ 9525 h 652463"/>
                <a:gd name="connsiteX35" fmla="*/ 688182 w 745332"/>
                <a:gd name="connsiteY35" fmla="*/ 0 h 652463"/>
                <a:gd name="connsiteX36" fmla="*/ 676275 w 745332"/>
                <a:gd name="connsiteY36" fmla="*/ 0 h 652463"/>
                <a:gd name="connsiteX37" fmla="*/ 659607 w 745332"/>
                <a:gd name="connsiteY37" fmla="*/ 4763 h 652463"/>
                <a:gd name="connsiteX38" fmla="*/ 642938 w 745332"/>
                <a:gd name="connsiteY38" fmla="*/ 16669 h 652463"/>
                <a:gd name="connsiteX39" fmla="*/ 573882 w 745332"/>
                <a:gd name="connsiteY39" fmla="*/ 104775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5332" h="652463">
                  <a:moveTo>
                    <a:pt x="573882" y="104775"/>
                  </a:moveTo>
                  <a:lnTo>
                    <a:pt x="502444" y="192881"/>
                  </a:lnTo>
                  <a:lnTo>
                    <a:pt x="435769" y="280988"/>
                  </a:lnTo>
                  <a:lnTo>
                    <a:pt x="404813" y="321469"/>
                  </a:lnTo>
                  <a:lnTo>
                    <a:pt x="388144" y="340519"/>
                  </a:lnTo>
                  <a:lnTo>
                    <a:pt x="345282" y="376238"/>
                  </a:lnTo>
                  <a:lnTo>
                    <a:pt x="290513" y="419100"/>
                  </a:lnTo>
                  <a:lnTo>
                    <a:pt x="250032" y="450056"/>
                  </a:lnTo>
                  <a:lnTo>
                    <a:pt x="204788" y="481013"/>
                  </a:lnTo>
                  <a:lnTo>
                    <a:pt x="176213" y="500063"/>
                  </a:lnTo>
                  <a:lnTo>
                    <a:pt x="145257" y="516731"/>
                  </a:lnTo>
                  <a:lnTo>
                    <a:pt x="119063" y="523875"/>
                  </a:lnTo>
                  <a:lnTo>
                    <a:pt x="83344" y="528638"/>
                  </a:lnTo>
                  <a:lnTo>
                    <a:pt x="45244" y="533400"/>
                  </a:lnTo>
                  <a:lnTo>
                    <a:pt x="9525" y="547688"/>
                  </a:lnTo>
                  <a:lnTo>
                    <a:pt x="0" y="569119"/>
                  </a:lnTo>
                  <a:lnTo>
                    <a:pt x="16669" y="611981"/>
                  </a:lnTo>
                  <a:lnTo>
                    <a:pt x="42863" y="652463"/>
                  </a:lnTo>
                  <a:lnTo>
                    <a:pt x="745332" y="619125"/>
                  </a:lnTo>
                  <a:lnTo>
                    <a:pt x="673894" y="616744"/>
                  </a:lnTo>
                  <a:lnTo>
                    <a:pt x="631032" y="607219"/>
                  </a:lnTo>
                  <a:lnTo>
                    <a:pt x="614363" y="597694"/>
                  </a:lnTo>
                  <a:lnTo>
                    <a:pt x="597694" y="585788"/>
                  </a:lnTo>
                  <a:lnTo>
                    <a:pt x="592932" y="578644"/>
                  </a:lnTo>
                  <a:lnTo>
                    <a:pt x="583407" y="561975"/>
                  </a:lnTo>
                  <a:lnTo>
                    <a:pt x="578644" y="547688"/>
                  </a:lnTo>
                  <a:lnTo>
                    <a:pt x="576263" y="519113"/>
                  </a:lnTo>
                  <a:lnTo>
                    <a:pt x="578644" y="471488"/>
                  </a:lnTo>
                  <a:lnTo>
                    <a:pt x="590550" y="381000"/>
                  </a:lnTo>
                  <a:lnTo>
                    <a:pt x="614363" y="273844"/>
                  </a:lnTo>
                  <a:lnTo>
                    <a:pt x="635794" y="202406"/>
                  </a:lnTo>
                  <a:lnTo>
                    <a:pt x="666750" y="116681"/>
                  </a:lnTo>
                  <a:lnTo>
                    <a:pt x="690563" y="59531"/>
                  </a:lnTo>
                  <a:lnTo>
                    <a:pt x="697707" y="35719"/>
                  </a:lnTo>
                  <a:lnTo>
                    <a:pt x="695325" y="9525"/>
                  </a:lnTo>
                  <a:lnTo>
                    <a:pt x="688182" y="0"/>
                  </a:lnTo>
                  <a:lnTo>
                    <a:pt x="676275" y="0"/>
                  </a:lnTo>
                  <a:lnTo>
                    <a:pt x="659607" y="4763"/>
                  </a:lnTo>
                  <a:lnTo>
                    <a:pt x="642938" y="16669"/>
                  </a:lnTo>
                  <a:lnTo>
                    <a:pt x="573882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2">
              <a:extLst>
                <a:ext uri="{FF2B5EF4-FFF2-40B4-BE49-F238E27FC236}">
                  <a16:creationId xmlns:a16="http://schemas.microsoft.com/office/drawing/2014/main" id="{AEBC15CA-D999-45D7-B326-65B945631829}"/>
                </a:ext>
              </a:extLst>
            </p:cNvPr>
            <p:cNvSpPr/>
            <p:nvPr/>
          </p:nvSpPr>
          <p:spPr>
            <a:xfrm>
              <a:off x="5218113" y="2046288"/>
              <a:ext cx="735012" cy="830262"/>
            </a:xfrm>
            <a:custGeom>
              <a:avLst/>
              <a:gdLst>
                <a:gd name="connsiteX0" fmla="*/ 261937 w 735806"/>
                <a:gd name="connsiteY0" fmla="*/ 385762 h 831056"/>
                <a:gd name="connsiteX1" fmla="*/ 326231 w 735806"/>
                <a:gd name="connsiteY1" fmla="*/ 269081 h 831056"/>
                <a:gd name="connsiteX2" fmla="*/ 326231 w 735806"/>
                <a:gd name="connsiteY2" fmla="*/ 259556 h 831056"/>
                <a:gd name="connsiteX3" fmla="*/ 326231 w 735806"/>
                <a:gd name="connsiteY3" fmla="*/ 207169 h 831056"/>
                <a:gd name="connsiteX4" fmla="*/ 326231 w 735806"/>
                <a:gd name="connsiteY4" fmla="*/ 21431 h 831056"/>
                <a:gd name="connsiteX5" fmla="*/ 500062 w 735806"/>
                <a:gd name="connsiteY5" fmla="*/ 0 h 831056"/>
                <a:gd name="connsiteX6" fmla="*/ 635794 w 735806"/>
                <a:gd name="connsiteY6" fmla="*/ 92869 h 831056"/>
                <a:gd name="connsiteX7" fmla="*/ 678656 w 735806"/>
                <a:gd name="connsiteY7" fmla="*/ 123825 h 831056"/>
                <a:gd name="connsiteX8" fmla="*/ 709612 w 735806"/>
                <a:gd name="connsiteY8" fmla="*/ 152400 h 831056"/>
                <a:gd name="connsiteX9" fmla="*/ 728662 w 735806"/>
                <a:gd name="connsiteY9" fmla="*/ 176212 h 831056"/>
                <a:gd name="connsiteX10" fmla="*/ 735806 w 735806"/>
                <a:gd name="connsiteY10" fmla="*/ 192881 h 831056"/>
                <a:gd name="connsiteX11" fmla="*/ 735806 w 735806"/>
                <a:gd name="connsiteY11" fmla="*/ 200025 h 831056"/>
                <a:gd name="connsiteX12" fmla="*/ 728662 w 735806"/>
                <a:gd name="connsiteY12" fmla="*/ 219075 h 831056"/>
                <a:gd name="connsiteX13" fmla="*/ 695325 w 735806"/>
                <a:gd name="connsiteY13" fmla="*/ 254794 h 831056"/>
                <a:gd name="connsiteX14" fmla="*/ 578644 w 735806"/>
                <a:gd name="connsiteY14" fmla="*/ 376237 h 831056"/>
                <a:gd name="connsiteX15" fmla="*/ 457200 w 735806"/>
                <a:gd name="connsiteY15" fmla="*/ 502444 h 831056"/>
                <a:gd name="connsiteX16" fmla="*/ 271462 w 735806"/>
                <a:gd name="connsiteY16" fmla="*/ 700087 h 831056"/>
                <a:gd name="connsiteX17" fmla="*/ 164306 w 735806"/>
                <a:gd name="connsiteY17" fmla="*/ 809625 h 831056"/>
                <a:gd name="connsiteX18" fmla="*/ 0 w 735806"/>
                <a:gd name="connsiteY18" fmla="*/ 831056 h 831056"/>
                <a:gd name="connsiteX19" fmla="*/ 73819 w 735806"/>
                <a:gd name="connsiteY19" fmla="*/ 697706 h 831056"/>
                <a:gd name="connsiteX20" fmla="*/ 173831 w 735806"/>
                <a:gd name="connsiteY20" fmla="*/ 540544 h 831056"/>
                <a:gd name="connsiteX21" fmla="*/ 261937 w 735806"/>
                <a:gd name="connsiteY21" fmla="*/ 385762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5806" h="831056">
                  <a:moveTo>
                    <a:pt x="261937" y="385762"/>
                  </a:moveTo>
                  <a:lnTo>
                    <a:pt x="326231" y="269081"/>
                  </a:lnTo>
                  <a:lnTo>
                    <a:pt x="326231" y="259556"/>
                  </a:lnTo>
                  <a:lnTo>
                    <a:pt x="326231" y="207169"/>
                  </a:lnTo>
                  <a:lnTo>
                    <a:pt x="326231" y="21431"/>
                  </a:lnTo>
                  <a:lnTo>
                    <a:pt x="500062" y="0"/>
                  </a:lnTo>
                  <a:lnTo>
                    <a:pt x="635794" y="92869"/>
                  </a:lnTo>
                  <a:lnTo>
                    <a:pt x="678656" y="123825"/>
                  </a:lnTo>
                  <a:lnTo>
                    <a:pt x="709612" y="152400"/>
                  </a:lnTo>
                  <a:lnTo>
                    <a:pt x="728662" y="176212"/>
                  </a:lnTo>
                  <a:lnTo>
                    <a:pt x="735806" y="192881"/>
                  </a:lnTo>
                  <a:lnTo>
                    <a:pt x="735806" y="200025"/>
                  </a:lnTo>
                  <a:lnTo>
                    <a:pt x="728662" y="219075"/>
                  </a:lnTo>
                  <a:lnTo>
                    <a:pt x="695325" y="254794"/>
                  </a:lnTo>
                  <a:lnTo>
                    <a:pt x="578644" y="376237"/>
                  </a:lnTo>
                  <a:lnTo>
                    <a:pt x="457200" y="502444"/>
                  </a:lnTo>
                  <a:lnTo>
                    <a:pt x="271462" y="700087"/>
                  </a:lnTo>
                  <a:lnTo>
                    <a:pt x="164306" y="809625"/>
                  </a:lnTo>
                  <a:lnTo>
                    <a:pt x="0" y="831056"/>
                  </a:lnTo>
                  <a:lnTo>
                    <a:pt x="73819" y="697706"/>
                  </a:lnTo>
                  <a:lnTo>
                    <a:pt x="173831" y="540544"/>
                  </a:lnTo>
                  <a:lnTo>
                    <a:pt x="261937" y="3857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7">
              <a:extLst>
                <a:ext uri="{FF2B5EF4-FFF2-40B4-BE49-F238E27FC236}">
                  <a16:creationId xmlns:a16="http://schemas.microsoft.com/office/drawing/2014/main" id="{F44FB8DC-EE10-4C5C-BA77-24ED31124C36}"/>
                </a:ext>
              </a:extLst>
            </p:cNvPr>
            <p:cNvSpPr/>
            <p:nvPr/>
          </p:nvSpPr>
          <p:spPr>
            <a:xfrm rot="16200000">
              <a:off x="3679031" y="3794920"/>
              <a:ext cx="2409825" cy="341312"/>
            </a:xfrm>
            <a:custGeom>
              <a:avLst/>
              <a:gdLst>
                <a:gd name="connsiteX0" fmla="*/ 1688306 w 2409825"/>
                <a:gd name="connsiteY0" fmla="*/ 116681 h 340519"/>
                <a:gd name="connsiteX1" fmla="*/ 1364456 w 2409825"/>
                <a:gd name="connsiteY1" fmla="*/ 116681 h 340519"/>
                <a:gd name="connsiteX2" fmla="*/ 1071562 w 2409825"/>
                <a:gd name="connsiteY2" fmla="*/ 116681 h 340519"/>
                <a:gd name="connsiteX3" fmla="*/ 757237 w 2409825"/>
                <a:gd name="connsiteY3" fmla="*/ 116681 h 340519"/>
                <a:gd name="connsiteX4" fmla="*/ 478631 w 2409825"/>
                <a:gd name="connsiteY4" fmla="*/ 116681 h 340519"/>
                <a:gd name="connsiteX5" fmla="*/ 240506 w 2409825"/>
                <a:gd name="connsiteY5" fmla="*/ 119063 h 340519"/>
                <a:gd name="connsiteX6" fmla="*/ 202406 w 2409825"/>
                <a:gd name="connsiteY6" fmla="*/ 114300 h 340519"/>
                <a:gd name="connsiteX7" fmla="*/ 166687 w 2409825"/>
                <a:gd name="connsiteY7" fmla="*/ 111919 h 340519"/>
                <a:gd name="connsiteX8" fmla="*/ 135731 w 2409825"/>
                <a:gd name="connsiteY8" fmla="*/ 111919 h 340519"/>
                <a:gd name="connsiteX9" fmla="*/ 104775 w 2409825"/>
                <a:gd name="connsiteY9" fmla="*/ 116681 h 340519"/>
                <a:gd name="connsiteX10" fmla="*/ 78581 w 2409825"/>
                <a:gd name="connsiteY10" fmla="*/ 126206 h 340519"/>
                <a:gd name="connsiteX11" fmla="*/ 54769 w 2409825"/>
                <a:gd name="connsiteY11" fmla="*/ 138113 h 340519"/>
                <a:gd name="connsiteX12" fmla="*/ 30956 w 2409825"/>
                <a:gd name="connsiteY12" fmla="*/ 154781 h 340519"/>
                <a:gd name="connsiteX13" fmla="*/ 14287 w 2409825"/>
                <a:gd name="connsiteY13" fmla="*/ 171450 h 340519"/>
                <a:gd name="connsiteX14" fmla="*/ 2381 w 2409825"/>
                <a:gd name="connsiteY14" fmla="*/ 192881 h 340519"/>
                <a:gd name="connsiteX15" fmla="*/ 0 w 2409825"/>
                <a:gd name="connsiteY15" fmla="*/ 211931 h 340519"/>
                <a:gd name="connsiteX16" fmla="*/ 2381 w 2409825"/>
                <a:gd name="connsiteY16" fmla="*/ 245269 h 340519"/>
                <a:gd name="connsiteX17" fmla="*/ 14287 w 2409825"/>
                <a:gd name="connsiteY17" fmla="*/ 276225 h 340519"/>
                <a:gd name="connsiteX18" fmla="*/ 35719 w 2409825"/>
                <a:gd name="connsiteY18" fmla="*/ 314325 h 340519"/>
                <a:gd name="connsiteX19" fmla="*/ 304800 w 2409825"/>
                <a:gd name="connsiteY19" fmla="*/ 319088 h 340519"/>
                <a:gd name="connsiteX20" fmla="*/ 642937 w 2409825"/>
                <a:gd name="connsiteY20" fmla="*/ 319088 h 340519"/>
                <a:gd name="connsiteX21" fmla="*/ 857250 w 2409825"/>
                <a:gd name="connsiteY21" fmla="*/ 319088 h 340519"/>
                <a:gd name="connsiteX22" fmla="*/ 1007269 w 2409825"/>
                <a:gd name="connsiteY22" fmla="*/ 340519 h 340519"/>
                <a:gd name="connsiteX23" fmla="*/ 1181100 w 2409825"/>
                <a:gd name="connsiteY23" fmla="*/ 340519 h 340519"/>
                <a:gd name="connsiteX24" fmla="*/ 1545431 w 2409825"/>
                <a:gd name="connsiteY24" fmla="*/ 340519 h 340519"/>
                <a:gd name="connsiteX25" fmla="*/ 1704975 w 2409825"/>
                <a:gd name="connsiteY25" fmla="*/ 340519 h 340519"/>
                <a:gd name="connsiteX26" fmla="*/ 2097881 w 2409825"/>
                <a:gd name="connsiteY26" fmla="*/ 340519 h 340519"/>
                <a:gd name="connsiteX27" fmla="*/ 2214562 w 2409825"/>
                <a:gd name="connsiteY27" fmla="*/ 338138 h 340519"/>
                <a:gd name="connsiteX28" fmla="*/ 2345531 w 2409825"/>
                <a:gd name="connsiteY28" fmla="*/ 314325 h 340519"/>
                <a:gd name="connsiteX29" fmla="*/ 2357437 w 2409825"/>
                <a:gd name="connsiteY29" fmla="*/ 285750 h 340519"/>
                <a:gd name="connsiteX30" fmla="*/ 2374106 w 2409825"/>
                <a:gd name="connsiteY30" fmla="*/ 226219 h 340519"/>
                <a:gd name="connsiteX31" fmla="*/ 2395537 w 2409825"/>
                <a:gd name="connsiteY31" fmla="*/ 145256 h 340519"/>
                <a:gd name="connsiteX32" fmla="*/ 2405062 w 2409825"/>
                <a:gd name="connsiteY32" fmla="*/ 88106 h 340519"/>
                <a:gd name="connsiteX33" fmla="*/ 2409825 w 2409825"/>
                <a:gd name="connsiteY33" fmla="*/ 61913 h 340519"/>
                <a:gd name="connsiteX34" fmla="*/ 2409825 w 2409825"/>
                <a:gd name="connsiteY34" fmla="*/ 40481 h 340519"/>
                <a:gd name="connsiteX35" fmla="*/ 2409825 w 2409825"/>
                <a:gd name="connsiteY35" fmla="*/ 23813 h 340519"/>
                <a:gd name="connsiteX36" fmla="*/ 2405062 w 2409825"/>
                <a:gd name="connsiteY36" fmla="*/ 9525 h 340519"/>
                <a:gd name="connsiteX37" fmla="*/ 2402681 w 2409825"/>
                <a:gd name="connsiteY37" fmla="*/ 2381 h 340519"/>
                <a:gd name="connsiteX38" fmla="*/ 2395537 w 2409825"/>
                <a:gd name="connsiteY38" fmla="*/ 0 h 340519"/>
                <a:gd name="connsiteX39" fmla="*/ 2383631 w 2409825"/>
                <a:gd name="connsiteY39" fmla="*/ 0 h 340519"/>
                <a:gd name="connsiteX40" fmla="*/ 2374106 w 2409825"/>
                <a:gd name="connsiteY40" fmla="*/ 2381 h 340519"/>
                <a:gd name="connsiteX41" fmla="*/ 2357437 w 2409825"/>
                <a:gd name="connsiteY41" fmla="*/ 16669 h 340519"/>
                <a:gd name="connsiteX42" fmla="*/ 2316956 w 2409825"/>
                <a:gd name="connsiteY42" fmla="*/ 52388 h 340519"/>
                <a:gd name="connsiteX43" fmla="*/ 2271712 w 2409825"/>
                <a:gd name="connsiteY43" fmla="*/ 78581 h 340519"/>
                <a:gd name="connsiteX44" fmla="*/ 2226469 w 2409825"/>
                <a:gd name="connsiteY44" fmla="*/ 100013 h 340519"/>
                <a:gd name="connsiteX45" fmla="*/ 2188369 w 2409825"/>
                <a:gd name="connsiteY45" fmla="*/ 111919 h 340519"/>
                <a:gd name="connsiteX46" fmla="*/ 2150269 w 2409825"/>
                <a:gd name="connsiteY46" fmla="*/ 116681 h 340519"/>
                <a:gd name="connsiteX47" fmla="*/ 2062162 w 2409825"/>
                <a:gd name="connsiteY47" fmla="*/ 116681 h 340519"/>
                <a:gd name="connsiteX48" fmla="*/ 1916906 w 2409825"/>
                <a:gd name="connsiteY48" fmla="*/ 116681 h 340519"/>
                <a:gd name="connsiteX49" fmla="*/ 1688306 w 2409825"/>
                <a:gd name="connsiteY49" fmla="*/ 116681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09825" h="340519">
                  <a:moveTo>
                    <a:pt x="1688306" y="116681"/>
                  </a:moveTo>
                  <a:lnTo>
                    <a:pt x="1364456" y="116681"/>
                  </a:lnTo>
                  <a:lnTo>
                    <a:pt x="1071562" y="116681"/>
                  </a:lnTo>
                  <a:lnTo>
                    <a:pt x="757237" y="116681"/>
                  </a:lnTo>
                  <a:lnTo>
                    <a:pt x="478631" y="116681"/>
                  </a:lnTo>
                  <a:lnTo>
                    <a:pt x="240506" y="119063"/>
                  </a:lnTo>
                  <a:lnTo>
                    <a:pt x="202406" y="114300"/>
                  </a:lnTo>
                  <a:lnTo>
                    <a:pt x="166687" y="111919"/>
                  </a:lnTo>
                  <a:lnTo>
                    <a:pt x="135731" y="111919"/>
                  </a:lnTo>
                  <a:lnTo>
                    <a:pt x="104775" y="116681"/>
                  </a:lnTo>
                  <a:lnTo>
                    <a:pt x="78581" y="126206"/>
                  </a:lnTo>
                  <a:lnTo>
                    <a:pt x="54769" y="138113"/>
                  </a:lnTo>
                  <a:lnTo>
                    <a:pt x="30956" y="154781"/>
                  </a:lnTo>
                  <a:lnTo>
                    <a:pt x="14287" y="171450"/>
                  </a:lnTo>
                  <a:lnTo>
                    <a:pt x="2381" y="192881"/>
                  </a:lnTo>
                  <a:lnTo>
                    <a:pt x="0" y="211931"/>
                  </a:lnTo>
                  <a:lnTo>
                    <a:pt x="2381" y="245269"/>
                  </a:lnTo>
                  <a:lnTo>
                    <a:pt x="14287" y="276225"/>
                  </a:lnTo>
                  <a:lnTo>
                    <a:pt x="35719" y="314325"/>
                  </a:lnTo>
                  <a:lnTo>
                    <a:pt x="304800" y="319088"/>
                  </a:lnTo>
                  <a:lnTo>
                    <a:pt x="642937" y="319088"/>
                  </a:lnTo>
                  <a:lnTo>
                    <a:pt x="857250" y="319088"/>
                  </a:lnTo>
                  <a:lnTo>
                    <a:pt x="1007269" y="340519"/>
                  </a:lnTo>
                  <a:lnTo>
                    <a:pt x="1181100" y="340519"/>
                  </a:lnTo>
                  <a:lnTo>
                    <a:pt x="1545431" y="340519"/>
                  </a:lnTo>
                  <a:lnTo>
                    <a:pt x="1704975" y="340519"/>
                  </a:lnTo>
                  <a:lnTo>
                    <a:pt x="2097881" y="340519"/>
                  </a:lnTo>
                  <a:lnTo>
                    <a:pt x="2214562" y="338138"/>
                  </a:lnTo>
                  <a:lnTo>
                    <a:pt x="2345531" y="314325"/>
                  </a:lnTo>
                  <a:lnTo>
                    <a:pt x="2357437" y="285750"/>
                  </a:lnTo>
                  <a:lnTo>
                    <a:pt x="2374106" y="226219"/>
                  </a:lnTo>
                  <a:lnTo>
                    <a:pt x="2395537" y="145256"/>
                  </a:lnTo>
                  <a:lnTo>
                    <a:pt x="2405062" y="88106"/>
                  </a:lnTo>
                  <a:lnTo>
                    <a:pt x="2409825" y="61913"/>
                  </a:lnTo>
                  <a:lnTo>
                    <a:pt x="2409825" y="40481"/>
                  </a:lnTo>
                  <a:lnTo>
                    <a:pt x="2409825" y="23813"/>
                  </a:lnTo>
                  <a:lnTo>
                    <a:pt x="2405062" y="9525"/>
                  </a:lnTo>
                  <a:lnTo>
                    <a:pt x="2402681" y="2381"/>
                  </a:lnTo>
                  <a:lnTo>
                    <a:pt x="2395537" y="0"/>
                  </a:lnTo>
                  <a:lnTo>
                    <a:pt x="2383631" y="0"/>
                  </a:lnTo>
                  <a:lnTo>
                    <a:pt x="2374106" y="2381"/>
                  </a:lnTo>
                  <a:lnTo>
                    <a:pt x="2357437" y="16669"/>
                  </a:lnTo>
                  <a:lnTo>
                    <a:pt x="2316956" y="52388"/>
                  </a:lnTo>
                  <a:lnTo>
                    <a:pt x="2271712" y="78581"/>
                  </a:lnTo>
                  <a:lnTo>
                    <a:pt x="2226469" y="100013"/>
                  </a:lnTo>
                  <a:lnTo>
                    <a:pt x="2188369" y="111919"/>
                  </a:lnTo>
                  <a:lnTo>
                    <a:pt x="2150269" y="116681"/>
                  </a:lnTo>
                  <a:lnTo>
                    <a:pt x="2062162" y="116681"/>
                  </a:lnTo>
                  <a:lnTo>
                    <a:pt x="1916906" y="116681"/>
                  </a:lnTo>
                  <a:lnTo>
                    <a:pt x="1688306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68">
              <a:extLst>
                <a:ext uri="{FF2B5EF4-FFF2-40B4-BE49-F238E27FC236}">
                  <a16:creationId xmlns:a16="http://schemas.microsoft.com/office/drawing/2014/main" id="{4EC0A7A9-3816-4EBD-BF48-420C1D4F29EC}"/>
                </a:ext>
              </a:extLst>
            </p:cNvPr>
            <p:cNvSpPr/>
            <p:nvPr/>
          </p:nvSpPr>
          <p:spPr>
            <a:xfrm rot="16200000">
              <a:off x="4672013" y="2855913"/>
              <a:ext cx="2508250" cy="1955800"/>
            </a:xfrm>
            <a:custGeom>
              <a:avLst/>
              <a:gdLst>
                <a:gd name="connsiteX0" fmla="*/ 1525671 w 2507711"/>
                <a:gd name="connsiteY0" fmla="*/ 1623373 h 1956566"/>
                <a:gd name="connsiteX1" fmla="*/ 1332770 w 2507711"/>
                <a:gd name="connsiteY1" fmla="*/ 1623373 h 1956566"/>
                <a:gd name="connsiteX2" fmla="*/ 1099786 w 2507711"/>
                <a:gd name="connsiteY2" fmla="*/ 1623373 h 1956566"/>
                <a:gd name="connsiteX3" fmla="*/ 972020 w 2507711"/>
                <a:gd name="connsiteY3" fmla="*/ 1603332 h 1956566"/>
                <a:gd name="connsiteX4" fmla="*/ 851770 w 2507711"/>
                <a:gd name="connsiteY4" fmla="*/ 1600826 h 1956566"/>
                <a:gd name="connsiteX5" fmla="*/ 561166 w 2507711"/>
                <a:gd name="connsiteY5" fmla="*/ 1600826 h 1956566"/>
                <a:gd name="connsiteX6" fmla="*/ 340708 w 2507711"/>
                <a:gd name="connsiteY6" fmla="*/ 1600826 h 1956566"/>
                <a:gd name="connsiteX7" fmla="*/ 172860 w 2507711"/>
                <a:gd name="connsiteY7" fmla="*/ 1600826 h 1956566"/>
                <a:gd name="connsiteX8" fmla="*/ 125261 w 2507711"/>
                <a:gd name="connsiteY8" fmla="*/ 1603332 h 1956566"/>
                <a:gd name="connsiteX9" fmla="*/ 90188 w 2507711"/>
                <a:gd name="connsiteY9" fmla="*/ 1610847 h 1956566"/>
                <a:gd name="connsiteX10" fmla="*/ 60125 w 2507711"/>
                <a:gd name="connsiteY10" fmla="*/ 1623373 h 1956566"/>
                <a:gd name="connsiteX11" fmla="*/ 37579 w 2507711"/>
                <a:gd name="connsiteY11" fmla="*/ 1638405 h 1956566"/>
                <a:gd name="connsiteX12" fmla="*/ 22547 w 2507711"/>
                <a:gd name="connsiteY12" fmla="*/ 1658446 h 1956566"/>
                <a:gd name="connsiteX13" fmla="*/ 7516 w 2507711"/>
                <a:gd name="connsiteY13" fmla="*/ 1683498 h 1956566"/>
                <a:gd name="connsiteX14" fmla="*/ 0 w 2507711"/>
                <a:gd name="connsiteY14" fmla="*/ 1716066 h 1956566"/>
                <a:gd name="connsiteX15" fmla="*/ 5011 w 2507711"/>
                <a:gd name="connsiteY15" fmla="*/ 1743623 h 1956566"/>
                <a:gd name="connsiteX16" fmla="*/ 20042 w 2507711"/>
                <a:gd name="connsiteY16" fmla="*/ 1768675 h 1956566"/>
                <a:gd name="connsiteX17" fmla="*/ 40084 w 2507711"/>
                <a:gd name="connsiteY17" fmla="*/ 1788717 h 1956566"/>
                <a:gd name="connsiteX18" fmla="*/ 75157 w 2507711"/>
                <a:gd name="connsiteY18" fmla="*/ 1808759 h 1956566"/>
                <a:gd name="connsiteX19" fmla="*/ 112735 w 2507711"/>
                <a:gd name="connsiteY19" fmla="*/ 1821285 h 1956566"/>
                <a:gd name="connsiteX20" fmla="*/ 160334 w 2507711"/>
                <a:gd name="connsiteY20" fmla="*/ 1836316 h 1956566"/>
                <a:gd name="connsiteX21" fmla="*/ 205427 w 2507711"/>
                <a:gd name="connsiteY21" fmla="*/ 1846337 h 1956566"/>
                <a:gd name="connsiteX22" fmla="*/ 305635 w 2507711"/>
                <a:gd name="connsiteY22" fmla="*/ 1848842 h 1956566"/>
                <a:gd name="connsiteX23" fmla="*/ 531104 w 2507711"/>
                <a:gd name="connsiteY23" fmla="*/ 1851347 h 1956566"/>
                <a:gd name="connsiteX24" fmla="*/ 814192 w 2507711"/>
                <a:gd name="connsiteY24" fmla="*/ 1856357 h 1956566"/>
                <a:gd name="connsiteX25" fmla="*/ 1047176 w 2507711"/>
                <a:gd name="connsiteY25" fmla="*/ 1856357 h 1956566"/>
                <a:gd name="connsiteX26" fmla="*/ 1297697 w 2507711"/>
                <a:gd name="connsiteY26" fmla="*/ 1861368 h 1956566"/>
                <a:gd name="connsiteX27" fmla="*/ 1588301 w 2507711"/>
                <a:gd name="connsiteY27" fmla="*/ 1863873 h 1956566"/>
                <a:gd name="connsiteX28" fmla="*/ 1848842 w 2507711"/>
                <a:gd name="connsiteY28" fmla="*/ 1868883 h 1956566"/>
                <a:gd name="connsiteX29" fmla="*/ 1976608 w 2507711"/>
                <a:gd name="connsiteY29" fmla="*/ 1868883 h 1956566"/>
                <a:gd name="connsiteX30" fmla="*/ 2016691 w 2507711"/>
                <a:gd name="connsiteY30" fmla="*/ 1873894 h 1956566"/>
                <a:gd name="connsiteX31" fmla="*/ 2061785 w 2507711"/>
                <a:gd name="connsiteY31" fmla="*/ 1886420 h 1956566"/>
                <a:gd name="connsiteX32" fmla="*/ 2099363 w 2507711"/>
                <a:gd name="connsiteY32" fmla="*/ 1903956 h 1956566"/>
                <a:gd name="connsiteX33" fmla="*/ 2136941 w 2507711"/>
                <a:gd name="connsiteY33" fmla="*/ 1923998 h 1956566"/>
                <a:gd name="connsiteX34" fmla="*/ 2167003 w 2507711"/>
                <a:gd name="connsiteY34" fmla="*/ 1946545 h 1956566"/>
                <a:gd name="connsiteX35" fmla="*/ 2187045 w 2507711"/>
                <a:gd name="connsiteY35" fmla="*/ 1954060 h 1956566"/>
                <a:gd name="connsiteX36" fmla="*/ 2214602 w 2507711"/>
                <a:gd name="connsiteY36" fmla="*/ 1956566 h 1956566"/>
                <a:gd name="connsiteX37" fmla="*/ 2239654 w 2507711"/>
                <a:gd name="connsiteY37" fmla="*/ 1949050 h 1956566"/>
                <a:gd name="connsiteX38" fmla="*/ 2264706 w 2507711"/>
                <a:gd name="connsiteY38" fmla="*/ 1931514 h 1956566"/>
                <a:gd name="connsiteX39" fmla="*/ 2329842 w 2507711"/>
                <a:gd name="connsiteY39" fmla="*/ 1873894 h 1956566"/>
                <a:gd name="connsiteX40" fmla="*/ 2427545 w 2507711"/>
                <a:gd name="connsiteY40" fmla="*/ 1776191 h 1956566"/>
                <a:gd name="connsiteX41" fmla="*/ 2505206 w 2507711"/>
                <a:gd name="connsiteY41" fmla="*/ 1670972 h 1956566"/>
                <a:gd name="connsiteX42" fmla="*/ 2507711 w 2507711"/>
                <a:gd name="connsiteY42" fmla="*/ 1660951 h 1956566"/>
                <a:gd name="connsiteX43" fmla="*/ 2497690 w 2507711"/>
                <a:gd name="connsiteY43" fmla="*/ 1635899 h 1956566"/>
                <a:gd name="connsiteX44" fmla="*/ 2472638 w 2507711"/>
                <a:gd name="connsiteY44" fmla="*/ 1558238 h 1956566"/>
                <a:gd name="connsiteX45" fmla="*/ 2460112 w 2507711"/>
                <a:gd name="connsiteY45" fmla="*/ 1518155 h 1956566"/>
                <a:gd name="connsiteX46" fmla="*/ 2450091 w 2507711"/>
                <a:gd name="connsiteY46" fmla="*/ 1440493 h 1956566"/>
                <a:gd name="connsiteX47" fmla="*/ 2417524 w 2507711"/>
                <a:gd name="connsiteY47" fmla="*/ 1237572 h 1956566"/>
                <a:gd name="connsiteX48" fmla="*/ 2384956 w 2507711"/>
                <a:gd name="connsiteY48" fmla="*/ 1019619 h 1956566"/>
                <a:gd name="connsiteX49" fmla="*/ 2342368 w 2507711"/>
                <a:gd name="connsiteY49" fmla="*/ 736531 h 1956566"/>
                <a:gd name="connsiteX50" fmla="*/ 2302284 w 2507711"/>
                <a:gd name="connsiteY50" fmla="*/ 483505 h 1956566"/>
                <a:gd name="connsiteX51" fmla="*/ 2284748 w 2507711"/>
                <a:gd name="connsiteY51" fmla="*/ 285594 h 1956566"/>
                <a:gd name="connsiteX52" fmla="*/ 2257191 w 2507711"/>
                <a:gd name="connsiteY52" fmla="*/ 20042 h 1956566"/>
                <a:gd name="connsiteX53" fmla="*/ 2257191 w 2507711"/>
                <a:gd name="connsiteY53" fmla="*/ 0 h 1956566"/>
                <a:gd name="connsiteX54" fmla="*/ 2091847 w 2507711"/>
                <a:gd name="connsiteY54" fmla="*/ 7516 h 1956566"/>
                <a:gd name="connsiteX55" fmla="*/ 2121909 w 2507711"/>
                <a:gd name="connsiteY55" fmla="*/ 210437 h 1956566"/>
                <a:gd name="connsiteX56" fmla="*/ 2169508 w 2507711"/>
                <a:gd name="connsiteY56" fmla="*/ 536114 h 1956566"/>
                <a:gd name="connsiteX57" fmla="*/ 2202076 w 2507711"/>
                <a:gd name="connsiteY57" fmla="*/ 759077 h 1956566"/>
                <a:gd name="connsiteX58" fmla="*/ 2239654 w 2507711"/>
                <a:gd name="connsiteY58" fmla="*/ 1024629 h 1956566"/>
                <a:gd name="connsiteX59" fmla="*/ 2284748 w 2507711"/>
                <a:gd name="connsiteY59" fmla="*/ 1315233 h 1956566"/>
                <a:gd name="connsiteX60" fmla="*/ 2307295 w 2507711"/>
                <a:gd name="connsiteY60" fmla="*/ 1478071 h 1956566"/>
                <a:gd name="connsiteX61" fmla="*/ 2307295 w 2507711"/>
                <a:gd name="connsiteY61" fmla="*/ 1503123 h 1956566"/>
                <a:gd name="connsiteX62" fmla="*/ 2299779 w 2507711"/>
                <a:gd name="connsiteY62" fmla="*/ 1538196 h 1956566"/>
                <a:gd name="connsiteX63" fmla="*/ 2282243 w 2507711"/>
                <a:gd name="connsiteY63" fmla="*/ 1573269 h 1956566"/>
                <a:gd name="connsiteX64" fmla="*/ 2262201 w 2507711"/>
                <a:gd name="connsiteY64" fmla="*/ 1593311 h 1956566"/>
                <a:gd name="connsiteX65" fmla="*/ 2242159 w 2507711"/>
                <a:gd name="connsiteY65" fmla="*/ 1608342 h 1956566"/>
                <a:gd name="connsiteX66" fmla="*/ 2207086 w 2507711"/>
                <a:gd name="connsiteY66" fmla="*/ 1620868 h 1956566"/>
                <a:gd name="connsiteX67" fmla="*/ 2156982 w 2507711"/>
                <a:gd name="connsiteY67" fmla="*/ 1625879 h 1956566"/>
                <a:gd name="connsiteX68" fmla="*/ 1999154 w 2507711"/>
                <a:gd name="connsiteY68" fmla="*/ 1623373 h 1956566"/>
                <a:gd name="connsiteX69" fmla="*/ 1768675 w 2507711"/>
                <a:gd name="connsiteY69" fmla="*/ 1625879 h 1956566"/>
                <a:gd name="connsiteX70" fmla="*/ 1525671 w 2507711"/>
                <a:gd name="connsiteY70" fmla="*/ 1623373 h 195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07711" h="1956566">
                  <a:moveTo>
                    <a:pt x="1525671" y="1623373"/>
                  </a:moveTo>
                  <a:lnTo>
                    <a:pt x="1332770" y="1623373"/>
                  </a:lnTo>
                  <a:lnTo>
                    <a:pt x="1099786" y="1623373"/>
                  </a:lnTo>
                  <a:lnTo>
                    <a:pt x="972020" y="1603332"/>
                  </a:lnTo>
                  <a:lnTo>
                    <a:pt x="851770" y="1600826"/>
                  </a:lnTo>
                  <a:lnTo>
                    <a:pt x="561166" y="1600826"/>
                  </a:lnTo>
                  <a:lnTo>
                    <a:pt x="340708" y="1600826"/>
                  </a:lnTo>
                  <a:lnTo>
                    <a:pt x="172860" y="1600826"/>
                  </a:lnTo>
                  <a:lnTo>
                    <a:pt x="125261" y="1603332"/>
                  </a:lnTo>
                  <a:lnTo>
                    <a:pt x="90188" y="1610847"/>
                  </a:lnTo>
                  <a:lnTo>
                    <a:pt x="60125" y="1623373"/>
                  </a:lnTo>
                  <a:lnTo>
                    <a:pt x="37579" y="1638405"/>
                  </a:lnTo>
                  <a:lnTo>
                    <a:pt x="22547" y="1658446"/>
                  </a:lnTo>
                  <a:lnTo>
                    <a:pt x="7516" y="1683498"/>
                  </a:lnTo>
                  <a:lnTo>
                    <a:pt x="0" y="1716066"/>
                  </a:lnTo>
                  <a:lnTo>
                    <a:pt x="5011" y="1743623"/>
                  </a:lnTo>
                  <a:lnTo>
                    <a:pt x="20042" y="1768675"/>
                  </a:lnTo>
                  <a:lnTo>
                    <a:pt x="40084" y="1788717"/>
                  </a:lnTo>
                  <a:lnTo>
                    <a:pt x="75157" y="1808759"/>
                  </a:lnTo>
                  <a:lnTo>
                    <a:pt x="112735" y="1821285"/>
                  </a:lnTo>
                  <a:lnTo>
                    <a:pt x="160334" y="1836316"/>
                  </a:lnTo>
                  <a:lnTo>
                    <a:pt x="205427" y="1846337"/>
                  </a:lnTo>
                  <a:lnTo>
                    <a:pt x="305635" y="1848842"/>
                  </a:lnTo>
                  <a:lnTo>
                    <a:pt x="531104" y="1851347"/>
                  </a:lnTo>
                  <a:lnTo>
                    <a:pt x="814192" y="1856357"/>
                  </a:lnTo>
                  <a:lnTo>
                    <a:pt x="1047176" y="1856357"/>
                  </a:lnTo>
                  <a:lnTo>
                    <a:pt x="1297697" y="1861368"/>
                  </a:lnTo>
                  <a:lnTo>
                    <a:pt x="1588301" y="1863873"/>
                  </a:lnTo>
                  <a:lnTo>
                    <a:pt x="1848842" y="1868883"/>
                  </a:lnTo>
                  <a:lnTo>
                    <a:pt x="1976608" y="1868883"/>
                  </a:lnTo>
                  <a:lnTo>
                    <a:pt x="2016691" y="1873894"/>
                  </a:lnTo>
                  <a:lnTo>
                    <a:pt x="2061785" y="1886420"/>
                  </a:lnTo>
                  <a:lnTo>
                    <a:pt x="2099363" y="1903956"/>
                  </a:lnTo>
                  <a:lnTo>
                    <a:pt x="2136941" y="1923998"/>
                  </a:lnTo>
                  <a:lnTo>
                    <a:pt x="2167003" y="1946545"/>
                  </a:lnTo>
                  <a:lnTo>
                    <a:pt x="2187045" y="1954060"/>
                  </a:lnTo>
                  <a:lnTo>
                    <a:pt x="2214602" y="1956566"/>
                  </a:lnTo>
                  <a:lnTo>
                    <a:pt x="2239654" y="1949050"/>
                  </a:lnTo>
                  <a:lnTo>
                    <a:pt x="2264706" y="1931514"/>
                  </a:lnTo>
                  <a:lnTo>
                    <a:pt x="2329842" y="1873894"/>
                  </a:lnTo>
                  <a:lnTo>
                    <a:pt x="2427545" y="1776191"/>
                  </a:lnTo>
                  <a:lnTo>
                    <a:pt x="2505206" y="1670972"/>
                  </a:lnTo>
                  <a:lnTo>
                    <a:pt x="2507711" y="1660951"/>
                  </a:lnTo>
                  <a:lnTo>
                    <a:pt x="2497690" y="1635899"/>
                  </a:lnTo>
                  <a:lnTo>
                    <a:pt x="2472638" y="1558238"/>
                  </a:lnTo>
                  <a:lnTo>
                    <a:pt x="2460112" y="1518155"/>
                  </a:lnTo>
                  <a:lnTo>
                    <a:pt x="2450091" y="1440493"/>
                  </a:lnTo>
                  <a:lnTo>
                    <a:pt x="2417524" y="1237572"/>
                  </a:lnTo>
                  <a:lnTo>
                    <a:pt x="2384956" y="1019619"/>
                  </a:lnTo>
                  <a:lnTo>
                    <a:pt x="2342368" y="736531"/>
                  </a:lnTo>
                  <a:lnTo>
                    <a:pt x="2302284" y="483505"/>
                  </a:lnTo>
                  <a:lnTo>
                    <a:pt x="2284748" y="285594"/>
                  </a:lnTo>
                  <a:lnTo>
                    <a:pt x="2257191" y="20042"/>
                  </a:lnTo>
                  <a:lnTo>
                    <a:pt x="2257191" y="0"/>
                  </a:lnTo>
                  <a:lnTo>
                    <a:pt x="2091847" y="7516"/>
                  </a:lnTo>
                  <a:lnTo>
                    <a:pt x="2121909" y="210437"/>
                  </a:lnTo>
                  <a:lnTo>
                    <a:pt x="2169508" y="536114"/>
                  </a:lnTo>
                  <a:lnTo>
                    <a:pt x="2202076" y="759077"/>
                  </a:lnTo>
                  <a:lnTo>
                    <a:pt x="2239654" y="1024629"/>
                  </a:lnTo>
                  <a:lnTo>
                    <a:pt x="2284748" y="1315233"/>
                  </a:lnTo>
                  <a:lnTo>
                    <a:pt x="2307295" y="1478071"/>
                  </a:lnTo>
                  <a:lnTo>
                    <a:pt x="2307295" y="1503123"/>
                  </a:lnTo>
                  <a:lnTo>
                    <a:pt x="2299779" y="1538196"/>
                  </a:lnTo>
                  <a:lnTo>
                    <a:pt x="2282243" y="1573269"/>
                  </a:lnTo>
                  <a:lnTo>
                    <a:pt x="2262201" y="1593311"/>
                  </a:lnTo>
                  <a:lnTo>
                    <a:pt x="2242159" y="1608342"/>
                  </a:lnTo>
                  <a:lnTo>
                    <a:pt x="2207086" y="1620868"/>
                  </a:lnTo>
                  <a:lnTo>
                    <a:pt x="2156982" y="1625879"/>
                  </a:lnTo>
                  <a:lnTo>
                    <a:pt x="1999154" y="1623373"/>
                  </a:lnTo>
                  <a:lnTo>
                    <a:pt x="1768675" y="1625879"/>
                  </a:lnTo>
                  <a:lnTo>
                    <a:pt x="1525671" y="162337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3">
              <a:extLst>
                <a:ext uri="{FF2B5EF4-FFF2-40B4-BE49-F238E27FC236}">
                  <a16:creationId xmlns:a16="http://schemas.microsoft.com/office/drawing/2014/main" id="{6F6CA81C-6152-42AA-A98B-68B2B75D313A}"/>
                </a:ext>
              </a:extLst>
            </p:cNvPr>
            <p:cNvSpPr/>
            <p:nvPr/>
          </p:nvSpPr>
          <p:spPr>
            <a:xfrm>
              <a:off x="4976813" y="3287713"/>
              <a:ext cx="1682750" cy="371475"/>
            </a:xfrm>
            <a:custGeom>
              <a:avLst/>
              <a:gdLst>
                <a:gd name="connsiteX0" fmla="*/ 1114425 w 1683543"/>
                <a:gd name="connsiteY0" fmla="*/ 42863 h 371475"/>
                <a:gd name="connsiteX1" fmla="*/ 983456 w 1683543"/>
                <a:gd name="connsiteY1" fmla="*/ 57150 h 371475"/>
                <a:gd name="connsiteX2" fmla="*/ 876300 w 1683543"/>
                <a:gd name="connsiteY2" fmla="*/ 69057 h 371475"/>
                <a:gd name="connsiteX3" fmla="*/ 764381 w 1683543"/>
                <a:gd name="connsiteY3" fmla="*/ 83344 h 371475"/>
                <a:gd name="connsiteX4" fmla="*/ 638175 w 1683543"/>
                <a:gd name="connsiteY4" fmla="*/ 102394 h 371475"/>
                <a:gd name="connsiteX5" fmla="*/ 502443 w 1683543"/>
                <a:gd name="connsiteY5" fmla="*/ 123825 h 371475"/>
                <a:gd name="connsiteX6" fmla="*/ 326231 w 1683543"/>
                <a:gd name="connsiteY6" fmla="*/ 154782 h 371475"/>
                <a:gd name="connsiteX7" fmla="*/ 214312 w 1683543"/>
                <a:gd name="connsiteY7" fmla="*/ 176213 h 371475"/>
                <a:gd name="connsiteX8" fmla="*/ 104775 w 1683543"/>
                <a:gd name="connsiteY8" fmla="*/ 197644 h 371475"/>
                <a:gd name="connsiteX9" fmla="*/ 0 w 1683543"/>
                <a:gd name="connsiteY9" fmla="*/ 219075 h 371475"/>
                <a:gd name="connsiteX10" fmla="*/ 0 w 1683543"/>
                <a:gd name="connsiteY10" fmla="*/ 371475 h 371475"/>
                <a:gd name="connsiteX11" fmla="*/ 142875 w 1683543"/>
                <a:gd name="connsiteY11" fmla="*/ 347663 h 371475"/>
                <a:gd name="connsiteX12" fmla="*/ 288131 w 1683543"/>
                <a:gd name="connsiteY12" fmla="*/ 321469 h 371475"/>
                <a:gd name="connsiteX13" fmla="*/ 445293 w 1683543"/>
                <a:gd name="connsiteY13" fmla="*/ 295275 h 371475"/>
                <a:gd name="connsiteX14" fmla="*/ 631031 w 1683543"/>
                <a:gd name="connsiteY14" fmla="*/ 266700 h 371475"/>
                <a:gd name="connsiteX15" fmla="*/ 802481 w 1683543"/>
                <a:gd name="connsiteY15" fmla="*/ 245269 h 371475"/>
                <a:gd name="connsiteX16" fmla="*/ 990600 w 1683543"/>
                <a:gd name="connsiteY16" fmla="*/ 223838 h 371475"/>
                <a:gd name="connsiteX17" fmla="*/ 1145381 w 1683543"/>
                <a:gd name="connsiteY17" fmla="*/ 207169 h 371475"/>
                <a:gd name="connsiteX18" fmla="*/ 1302543 w 1683543"/>
                <a:gd name="connsiteY18" fmla="*/ 195263 h 371475"/>
                <a:gd name="connsiteX19" fmla="*/ 1519237 w 1683543"/>
                <a:gd name="connsiteY19" fmla="*/ 183357 h 371475"/>
                <a:gd name="connsiteX20" fmla="*/ 1683543 w 1683543"/>
                <a:gd name="connsiteY20" fmla="*/ 180975 h 371475"/>
                <a:gd name="connsiteX21" fmla="*/ 1683543 w 1683543"/>
                <a:gd name="connsiteY21" fmla="*/ 0 h 371475"/>
                <a:gd name="connsiteX22" fmla="*/ 1516856 w 1683543"/>
                <a:gd name="connsiteY22" fmla="*/ 9525 h 371475"/>
                <a:gd name="connsiteX23" fmla="*/ 1390650 w 1683543"/>
                <a:gd name="connsiteY23" fmla="*/ 16669 h 371475"/>
                <a:gd name="connsiteX24" fmla="*/ 1276350 w 1683543"/>
                <a:gd name="connsiteY24" fmla="*/ 26194 h 371475"/>
                <a:gd name="connsiteX25" fmla="*/ 1114425 w 1683543"/>
                <a:gd name="connsiteY25" fmla="*/ 428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543" h="371475">
                  <a:moveTo>
                    <a:pt x="1114425" y="42863"/>
                  </a:moveTo>
                  <a:lnTo>
                    <a:pt x="983456" y="57150"/>
                  </a:lnTo>
                  <a:lnTo>
                    <a:pt x="876300" y="69057"/>
                  </a:lnTo>
                  <a:lnTo>
                    <a:pt x="764381" y="83344"/>
                  </a:lnTo>
                  <a:lnTo>
                    <a:pt x="638175" y="102394"/>
                  </a:lnTo>
                  <a:lnTo>
                    <a:pt x="502443" y="123825"/>
                  </a:lnTo>
                  <a:lnTo>
                    <a:pt x="326231" y="154782"/>
                  </a:lnTo>
                  <a:lnTo>
                    <a:pt x="214312" y="176213"/>
                  </a:lnTo>
                  <a:lnTo>
                    <a:pt x="104775" y="197644"/>
                  </a:lnTo>
                  <a:lnTo>
                    <a:pt x="0" y="219075"/>
                  </a:lnTo>
                  <a:lnTo>
                    <a:pt x="0" y="371475"/>
                  </a:lnTo>
                  <a:lnTo>
                    <a:pt x="142875" y="347663"/>
                  </a:lnTo>
                  <a:lnTo>
                    <a:pt x="288131" y="321469"/>
                  </a:lnTo>
                  <a:lnTo>
                    <a:pt x="445293" y="295275"/>
                  </a:lnTo>
                  <a:lnTo>
                    <a:pt x="631031" y="266700"/>
                  </a:lnTo>
                  <a:lnTo>
                    <a:pt x="802481" y="245269"/>
                  </a:lnTo>
                  <a:lnTo>
                    <a:pt x="990600" y="223838"/>
                  </a:lnTo>
                  <a:lnTo>
                    <a:pt x="1145381" y="207169"/>
                  </a:lnTo>
                  <a:lnTo>
                    <a:pt x="1302543" y="195263"/>
                  </a:lnTo>
                  <a:lnTo>
                    <a:pt x="1519237" y="183357"/>
                  </a:lnTo>
                  <a:lnTo>
                    <a:pt x="1683543" y="180975"/>
                  </a:lnTo>
                  <a:lnTo>
                    <a:pt x="1683543" y="0"/>
                  </a:lnTo>
                  <a:lnTo>
                    <a:pt x="1516856" y="9525"/>
                  </a:lnTo>
                  <a:lnTo>
                    <a:pt x="1390650" y="16669"/>
                  </a:lnTo>
                  <a:lnTo>
                    <a:pt x="1276350" y="26194"/>
                  </a:lnTo>
                  <a:lnTo>
                    <a:pt x="1114425" y="428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4">
              <a:extLst>
                <a:ext uri="{FF2B5EF4-FFF2-40B4-BE49-F238E27FC236}">
                  <a16:creationId xmlns:a16="http://schemas.microsoft.com/office/drawing/2014/main" id="{63D5460C-6987-4C64-9CDF-00919F0A5001}"/>
                </a:ext>
              </a:extLst>
            </p:cNvPr>
            <p:cNvSpPr/>
            <p:nvPr/>
          </p:nvSpPr>
          <p:spPr>
            <a:xfrm>
              <a:off x="4954588" y="3957638"/>
              <a:ext cx="1676400" cy="393700"/>
            </a:xfrm>
            <a:custGeom>
              <a:avLst/>
              <a:gdLst>
                <a:gd name="connsiteX0" fmla="*/ 1047750 w 1676400"/>
                <a:gd name="connsiteY0" fmla="*/ 61912 h 392906"/>
                <a:gd name="connsiteX1" fmla="*/ 862013 w 1676400"/>
                <a:gd name="connsiteY1" fmla="*/ 80962 h 392906"/>
                <a:gd name="connsiteX2" fmla="*/ 673894 w 1676400"/>
                <a:gd name="connsiteY2" fmla="*/ 104775 h 392906"/>
                <a:gd name="connsiteX3" fmla="*/ 492919 w 1676400"/>
                <a:gd name="connsiteY3" fmla="*/ 128587 h 392906"/>
                <a:gd name="connsiteX4" fmla="*/ 338138 w 1676400"/>
                <a:gd name="connsiteY4" fmla="*/ 150018 h 392906"/>
                <a:gd name="connsiteX5" fmla="*/ 171450 w 1676400"/>
                <a:gd name="connsiteY5" fmla="*/ 171450 h 392906"/>
                <a:gd name="connsiteX6" fmla="*/ 0 w 1676400"/>
                <a:gd name="connsiteY6" fmla="*/ 195262 h 392906"/>
                <a:gd name="connsiteX7" fmla="*/ 0 w 1676400"/>
                <a:gd name="connsiteY7" fmla="*/ 392906 h 392906"/>
                <a:gd name="connsiteX8" fmla="*/ 176213 w 1676400"/>
                <a:gd name="connsiteY8" fmla="*/ 364331 h 392906"/>
                <a:gd name="connsiteX9" fmla="*/ 302419 w 1676400"/>
                <a:gd name="connsiteY9" fmla="*/ 340518 h 392906"/>
                <a:gd name="connsiteX10" fmla="*/ 457200 w 1676400"/>
                <a:gd name="connsiteY10" fmla="*/ 314325 h 392906"/>
                <a:gd name="connsiteX11" fmla="*/ 633413 w 1676400"/>
                <a:gd name="connsiteY11" fmla="*/ 285750 h 392906"/>
                <a:gd name="connsiteX12" fmla="*/ 783432 w 1676400"/>
                <a:gd name="connsiteY12" fmla="*/ 261937 h 392906"/>
                <a:gd name="connsiteX13" fmla="*/ 931069 w 1676400"/>
                <a:gd name="connsiteY13" fmla="*/ 242887 h 392906"/>
                <a:gd name="connsiteX14" fmla="*/ 1095375 w 1676400"/>
                <a:gd name="connsiteY14" fmla="*/ 221456 h 392906"/>
                <a:gd name="connsiteX15" fmla="*/ 1235869 w 1676400"/>
                <a:gd name="connsiteY15" fmla="*/ 207168 h 392906"/>
                <a:gd name="connsiteX16" fmla="*/ 1364457 w 1676400"/>
                <a:gd name="connsiteY16" fmla="*/ 195262 h 392906"/>
                <a:gd name="connsiteX17" fmla="*/ 1500188 w 1676400"/>
                <a:gd name="connsiteY17" fmla="*/ 185737 h 392906"/>
                <a:gd name="connsiteX18" fmla="*/ 1676400 w 1676400"/>
                <a:gd name="connsiteY18" fmla="*/ 180975 h 392906"/>
                <a:gd name="connsiteX19" fmla="*/ 1671638 w 1676400"/>
                <a:gd name="connsiteY19" fmla="*/ 0 h 392906"/>
                <a:gd name="connsiteX20" fmla="*/ 1514475 w 1676400"/>
                <a:gd name="connsiteY20" fmla="*/ 14287 h 392906"/>
                <a:gd name="connsiteX21" fmla="*/ 1407319 w 1676400"/>
                <a:gd name="connsiteY21" fmla="*/ 23812 h 392906"/>
                <a:gd name="connsiteX22" fmla="*/ 1278732 w 1676400"/>
                <a:gd name="connsiteY22" fmla="*/ 35718 h 392906"/>
                <a:gd name="connsiteX23" fmla="*/ 1047750 w 1676400"/>
                <a:gd name="connsiteY23" fmla="*/ 619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76400" h="392906">
                  <a:moveTo>
                    <a:pt x="1047750" y="61912"/>
                  </a:moveTo>
                  <a:lnTo>
                    <a:pt x="862013" y="80962"/>
                  </a:lnTo>
                  <a:lnTo>
                    <a:pt x="673894" y="104775"/>
                  </a:lnTo>
                  <a:lnTo>
                    <a:pt x="492919" y="128587"/>
                  </a:lnTo>
                  <a:lnTo>
                    <a:pt x="338138" y="150018"/>
                  </a:lnTo>
                  <a:lnTo>
                    <a:pt x="171450" y="171450"/>
                  </a:lnTo>
                  <a:lnTo>
                    <a:pt x="0" y="195262"/>
                  </a:lnTo>
                  <a:lnTo>
                    <a:pt x="0" y="392906"/>
                  </a:lnTo>
                  <a:lnTo>
                    <a:pt x="176213" y="364331"/>
                  </a:lnTo>
                  <a:lnTo>
                    <a:pt x="302419" y="340518"/>
                  </a:lnTo>
                  <a:lnTo>
                    <a:pt x="457200" y="314325"/>
                  </a:lnTo>
                  <a:lnTo>
                    <a:pt x="633413" y="285750"/>
                  </a:lnTo>
                  <a:lnTo>
                    <a:pt x="783432" y="261937"/>
                  </a:lnTo>
                  <a:lnTo>
                    <a:pt x="931069" y="242887"/>
                  </a:lnTo>
                  <a:lnTo>
                    <a:pt x="1095375" y="221456"/>
                  </a:lnTo>
                  <a:lnTo>
                    <a:pt x="1235869" y="207168"/>
                  </a:lnTo>
                  <a:lnTo>
                    <a:pt x="1364457" y="195262"/>
                  </a:lnTo>
                  <a:lnTo>
                    <a:pt x="1500188" y="185737"/>
                  </a:lnTo>
                  <a:lnTo>
                    <a:pt x="1676400" y="180975"/>
                  </a:lnTo>
                  <a:lnTo>
                    <a:pt x="1671638" y="0"/>
                  </a:lnTo>
                  <a:lnTo>
                    <a:pt x="1514475" y="14287"/>
                  </a:lnTo>
                  <a:lnTo>
                    <a:pt x="1407319" y="23812"/>
                  </a:lnTo>
                  <a:lnTo>
                    <a:pt x="1278732" y="35718"/>
                  </a:lnTo>
                  <a:lnTo>
                    <a:pt x="1047750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5">
              <a:extLst>
                <a:ext uri="{FF2B5EF4-FFF2-40B4-BE49-F238E27FC236}">
                  <a16:creationId xmlns:a16="http://schemas.microsoft.com/office/drawing/2014/main" id="{46C040C4-64AB-446C-A559-FCEE45EFD4C3}"/>
                </a:ext>
              </a:extLst>
            </p:cNvPr>
            <p:cNvSpPr/>
            <p:nvPr/>
          </p:nvSpPr>
          <p:spPr>
            <a:xfrm>
              <a:off x="4960938" y="4713288"/>
              <a:ext cx="1666875" cy="358775"/>
            </a:xfrm>
            <a:custGeom>
              <a:avLst/>
              <a:gdLst>
                <a:gd name="connsiteX0" fmla="*/ 1390650 w 1666875"/>
                <a:gd name="connsiteY0" fmla="*/ 33337 h 359569"/>
                <a:gd name="connsiteX1" fmla="*/ 1519237 w 1666875"/>
                <a:gd name="connsiteY1" fmla="*/ 16669 h 359569"/>
                <a:gd name="connsiteX2" fmla="*/ 1666875 w 1666875"/>
                <a:gd name="connsiteY2" fmla="*/ 0 h 359569"/>
                <a:gd name="connsiteX3" fmla="*/ 1664494 w 1666875"/>
                <a:gd name="connsiteY3" fmla="*/ 207169 h 359569"/>
                <a:gd name="connsiteX4" fmla="*/ 1533525 w 1666875"/>
                <a:gd name="connsiteY4" fmla="*/ 211931 h 359569"/>
                <a:gd name="connsiteX5" fmla="*/ 1443037 w 1666875"/>
                <a:gd name="connsiteY5" fmla="*/ 214312 h 359569"/>
                <a:gd name="connsiteX6" fmla="*/ 1340644 w 1666875"/>
                <a:gd name="connsiteY6" fmla="*/ 221456 h 359569"/>
                <a:gd name="connsiteX7" fmla="*/ 1238250 w 1666875"/>
                <a:gd name="connsiteY7" fmla="*/ 228600 h 359569"/>
                <a:gd name="connsiteX8" fmla="*/ 1102519 w 1666875"/>
                <a:gd name="connsiteY8" fmla="*/ 238125 h 359569"/>
                <a:gd name="connsiteX9" fmla="*/ 952500 w 1666875"/>
                <a:gd name="connsiteY9" fmla="*/ 250031 h 359569"/>
                <a:gd name="connsiteX10" fmla="*/ 778669 w 1666875"/>
                <a:gd name="connsiteY10" fmla="*/ 266700 h 359569"/>
                <a:gd name="connsiteX11" fmla="*/ 604837 w 1666875"/>
                <a:gd name="connsiteY11" fmla="*/ 285750 h 359569"/>
                <a:gd name="connsiteX12" fmla="*/ 452437 w 1666875"/>
                <a:gd name="connsiteY12" fmla="*/ 302419 h 359569"/>
                <a:gd name="connsiteX13" fmla="*/ 307181 w 1666875"/>
                <a:gd name="connsiteY13" fmla="*/ 319087 h 359569"/>
                <a:gd name="connsiteX14" fmla="*/ 166687 w 1666875"/>
                <a:gd name="connsiteY14" fmla="*/ 338137 h 359569"/>
                <a:gd name="connsiteX15" fmla="*/ 0 w 1666875"/>
                <a:gd name="connsiteY15" fmla="*/ 359569 h 359569"/>
                <a:gd name="connsiteX16" fmla="*/ 2381 w 1666875"/>
                <a:gd name="connsiteY16" fmla="*/ 161925 h 359569"/>
                <a:gd name="connsiteX17" fmla="*/ 176212 w 1666875"/>
                <a:gd name="connsiteY17" fmla="*/ 164306 h 359569"/>
                <a:gd name="connsiteX18" fmla="*/ 252412 w 1666875"/>
                <a:gd name="connsiteY18" fmla="*/ 164306 h 359569"/>
                <a:gd name="connsiteX19" fmla="*/ 361950 w 1666875"/>
                <a:gd name="connsiteY19" fmla="*/ 152400 h 359569"/>
                <a:gd name="connsiteX20" fmla="*/ 581025 w 1666875"/>
                <a:gd name="connsiteY20" fmla="*/ 126206 h 359569"/>
                <a:gd name="connsiteX21" fmla="*/ 935831 w 1666875"/>
                <a:gd name="connsiteY21" fmla="*/ 85725 h 359569"/>
                <a:gd name="connsiteX22" fmla="*/ 1390650 w 1666875"/>
                <a:gd name="connsiteY22" fmla="*/ 33337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6875" h="359569">
                  <a:moveTo>
                    <a:pt x="1390650" y="33337"/>
                  </a:moveTo>
                  <a:lnTo>
                    <a:pt x="1519237" y="16669"/>
                  </a:lnTo>
                  <a:lnTo>
                    <a:pt x="1666875" y="0"/>
                  </a:lnTo>
                  <a:cubicBezTo>
                    <a:pt x="1666081" y="69056"/>
                    <a:pt x="1665288" y="138113"/>
                    <a:pt x="1664494" y="207169"/>
                  </a:cubicBezTo>
                  <a:lnTo>
                    <a:pt x="1533525" y="211931"/>
                  </a:lnTo>
                  <a:lnTo>
                    <a:pt x="1443037" y="214312"/>
                  </a:lnTo>
                  <a:lnTo>
                    <a:pt x="1340644" y="221456"/>
                  </a:lnTo>
                  <a:lnTo>
                    <a:pt x="1238250" y="228600"/>
                  </a:lnTo>
                  <a:lnTo>
                    <a:pt x="1102519" y="238125"/>
                  </a:lnTo>
                  <a:lnTo>
                    <a:pt x="952500" y="250031"/>
                  </a:lnTo>
                  <a:lnTo>
                    <a:pt x="778669" y="266700"/>
                  </a:lnTo>
                  <a:lnTo>
                    <a:pt x="604837" y="285750"/>
                  </a:lnTo>
                  <a:lnTo>
                    <a:pt x="452437" y="302419"/>
                  </a:lnTo>
                  <a:lnTo>
                    <a:pt x="307181" y="319087"/>
                  </a:lnTo>
                  <a:lnTo>
                    <a:pt x="166687" y="338137"/>
                  </a:lnTo>
                  <a:lnTo>
                    <a:pt x="0" y="359569"/>
                  </a:lnTo>
                  <a:cubicBezTo>
                    <a:pt x="794" y="293688"/>
                    <a:pt x="1587" y="227806"/>
                    <a:pt x="2381" y="161925"/>
                  </a:cubicBezTo>
                  <a:lnTo>
                    <a:pt x="176212" y="164306"/>
                  </a:lnTo>
                  <a:lnTo>
                    <a:pt x="252412" y="164306"/>
                  </a:lnTo>
                  <a:lnTo>
                    <a:pt x="361950" y="152400"/>
                  </a:lnTo>
                  <a:lnTo>
                    <a:pt x="581025" y="126206"/>
                  </a:lnTo>
                  <a:lnTo>
                    <a:pt x="935831" y="85725"/>
                  </a:lnTo>
                  <a:lnTo>
                    <a:pt x="1390650" y="33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6">
              <a:extLst>
                <a:ext uri="{FF2B5EF4-FFF2-40B4-BE49-F238E27FC236}">
                  <a16:creationId xmlns:a16="http://schemas.microsoft.com/office/drawing/2014/main" id="{ADACB1FA-6F8E-4D8F-9E78-F41F767B2077}"/>
                </a:ext>
              </a:extLst>
            </p:cNvPr>
            <p:cNvSpPr/>
            <p:nvPr/>
          </p:nvSpPr>
          <p:spPr>
            <a:xfrm>
              <a:off x="4167188" y="5011738"/>
              <a:ext cx="1438275" cy="1069975"/>
            </a:xfrm>
            <a:custGeom>
              <a:avLst/>
              <a:gdLst>
                <a:gd name="connsiteX0" fmla="*/ 919162 w 1438275"/>
                <a:gd name="connsiteY0" fmla="*/ 395288 h 1069182"/>
                <a:gd name="connsiteX1" fmla="*/ 973931 w 1438275"/>
                <a:gd name="connsiteY1" fmla="*/ 338138 h 1069182"/>
                <a:gd name="connsiteX2" fmla="*/ 990600 w 1438275"/>
                <a:gd name="connsiteY2" fmla="*/ 321469 h 1069182"/>
                <a:gd name="connsiteX3" fmla="*/ 995362 w 1438275"/>
                <a:gd name="connsiteY3" fmla="*/ 309563 h 1069182"/>
                <a:gd name="connsiteX4" fmla="*/ 995362 w 1438275"/>
                <a:gd name="connsiteY4" fmla="*/ 302419 h 1069182"/>
                <a:gd name="connsiteX5" fmla="*/ 983456 w 1438275"/>
                <a:gd name="connsiteY5" fmla="*/ 280988 h 1069182"/>
                <a:gd name="connsiteX6" fmla="*/ 962025 w 1438275"/>
                <a:gd name="connsiteY6" fmla="*/ 250032 h 1069182"/>
                <a:gd name="connsiteX7" fmla="*/ 938212 w 1438275"/>
                <a:gd name="connsiteY7" fmla="*/ 221457 h 1069182"/>
                <a:gd name="connsiteX8" fmla="*/ 919162 w 1438275"/>
                <a:gd name="connsiteY8" fmla="*/ 202407 h 1069182"/>
                <a:gd name="connsiteX9" fmla="*/ 883443 w 1438275"/>
                <a:gd name="connsiteY9" fmla="*/ 169069 h 1069182"/>
                <a:gd name="connsiteX10" fmla="*/ 831056 w 1438275"/>
                <a:gd name="connsiteY10" fmla="*/ 123825 h 1069182"/>
                <a:gd name="connsiteX11" fmla="*/ 788193 w 1438275"/>
                <a:gd name="connsiteY11" fmla="*/ 88107 h 1069182"/>
                <a:gd name="connsiteX12" fmla="*/ 788193 w 1438275"/>
                <a:gd name="connsiteY12" fmla="*/ 9525 h 1069182"/>
                <a:gd name="connsiteX13" fmla="*/ 892968 w 1438275"/>
                <a:gd name="connsiteY13" fmla="*/ 0 h 1069182"/>
                <a:gd name="connsiteX14" fmla="*/ 935831 w 1438275"/>
                <a:gd name="connsiteY14" fmla="*/ 78582 h 1069182"/>
                <a:gd name="connsiteX15" fmla="*/ 957262 w 1438275"/>
                <a:gd name="connsiteY15" fmla="*/ 109538 h 1069182"/>
                <a:gd name="connsiteX16" fmla="*/ 988218 w 1438275"/>
                <a:gd name="connsiteY16" fmla="*/ 128588 h 1069182"/>
                <a:gd name="connsiteX17" fmla="*/ 1076325 w 1438275"/>
                <a:gd name="connsiteY17" fmla="*/ 169069 h 1069182"/>
                <a:gd name="connsiteX18" fmla="*/ 1162050 w 1438275"/>
                <a:gd name="connsiteY18" fmla="*/ 200025 h 1069182"/>
                <a:gd name="connsiteX19" fmla="*/ 1257300 w 1438275"/>
                <a:gd name="connsiteY19" fmla="*/ 235744 h 1069182"/>
                <a:gd name="connsiteX20" fmla="*/ 1340643 w 1438275"/>
                <a:gd name="connsiteY20" fmla="*/ 276225 h 1069182"/>
                <a:gd name="connsiteX21" fmla="*/ 1378743 w 1438275"/>
                <a:gd name="connsiteY21" fmla="*/ 300038 h 1069182"/>
                <a:gd name="connsiteX22" fmla="*/ 1412081 w 1438275"/>
                <a:gd name="connsiteY22" fmla="*/ 326232 h 1069182"/>
                <a:gd name="connsiteX23" fmla="*/ 1433512 w 1438275"/>
                <a:gd name="connsiteY23" fmla="*/ 352425 h 1069182"/>
                <a:gd name="connsiteX24" fmla="*/ 1438275 w 1438275"/>
                <a:gd name="connsiteY24" fmla="*/ 371475 h 1069182"/>
                <a:gd name="connsiteX25" fmla="*/ 1438275 w 1438275"/>
                <a:gd name="connsiteY25" fmla="*/ 381000 h 1069182"/>
                <a:gd name="connsiteX26" fmla="*/ 1428750 w 1438275"/>
                <a:gd name="connsiteY26" fmla="*/ 397669 h 1069182"/>
                <a:gd name="connsiteX27" fmla="*/ 1407318 w 1438275"/>
                <a:gd name="connsiteY27" fmla="*/ 416719 h 1069182"/>
                <a:gd name="connsiteX28" fmla="*/ 1371600 w 1438275"/>
                <a:gd name="connsiteY28" fmla="*/ 433388 h 1069182"/>
                <a:gd name="connsiteX29" fmla="*/ 1302543 w 1438275"/>
                <a:gd name="connsiteY29" fmla="*/ 457200 h 1069182"/>
                <a:gd name="connsiteX30" fmla="*/ 1264443 w 1438275"/>
                <a:gd name="connsiteY30" fmla="*/ 469107 h 1069182"/>
                <a:gd name="connsiteX31" fmla="*/ 1243012 w 1438275"/>
                <a:gd name="connsiteY31" fmla="*/ 485775 h 1069182"/>
                <a:gd name="connsiteX32" fmla="*/ 1152525 w 1438275"/>
                <a:gd name="connsiteY32" fmla="*/ 554832 h 1069182"/>
                <a:gd name="connsiteX33" fmla="*/ 1019175 w 1438275"/>
                <a:gd name="connsiteY33" fmla="*/ 642938 h 1069182"/>
                <a:gd name="connsiteX34" fmla="*/ 885825 w 1438275"/>
                <a:gd name="connsiteY34" fmla="*/ 726282 h 1069182"/>
                <a:gd name="connsiteX35" fmla="*/ 702468 w 1438275"/>
                <a:gd name="connsiteY35" fmla="*/ 826294 h 1069182"/>
                <a:gd name="connsiteX36" fmla="*/ 533400 w 1438275"/>
                <a:gd name="connsiteY36" fmla="*/ 909638 h 1069182"/>
                <a:gd name="connsiteX37" fmla="*/ 347662 w 1438275"/>
                <a:gd name="connsiteY37" fmla="*/ 985838 h 1069182"/>
                <a:gd name="connsiteX38" fmla="*/ 200025 w 1438275"/>
                <a:gd name="connsiteY38" fmla="*/ 1038225 h 1069182"/>
                <a:gd name="connsiteX39" fmla="*/ 104775 w 1438275"/>
                <a:gd name="connsiteY39" fmla="*/ 1062038 h 1069182"/>
                <a:gd name="connsiteX40" fmla="*/ 47625 w 1438275"/>
                <a:gd name="connsiteY40" fmla="*/ 1069182 h 1069182"/>
                <a:gd name="connsiteX41" fmla="*/ 28575 w 1438275"/>
                <a:gd name="connsiteY41" fmla="*/ 1066800 h 1069182"/>
                <a:gd name="connsiteX42" fmla="*/ 11906 w 1438275"/>
                <a:gd name="connsiteY42" fmla="*/ 1062038 h 1069182"/>
                <a:gd name="connsiteX43" fmla="*/ 0 w 1438275"/>
                <a:gd name="connsiteY43" fmla="*/ 1052513 h 1069182"/>
                <a:gd name="connsiteX44" fmla="*/ 0 w 1438275"/>
                <a:gd name="connsiteY44" fmla="*/ 1038225 h 1069182"/>
                <a:gd name="connsiteX45" fmla="*/ 4762 w 1438275"/>
                <a:gd name="connsiteY45" fmla="*/ 1014413 h 1069182"/>
                <a:gd name="connsiteX46" fmla="*/ 21431 w 1438275"/>
                <a:gd name="connsiteY46" fmla="*/ 1000125 h 1069182"/>
                <a:gd name="connsiteX47" fmla="*/ 142875 w 1438275"/>
                <a:gd name="connsiteY47" fmla="*/ 942975 h 1069182"/>
                <a:gd name="connsiteX48" fmla="*/ 254793 w 1438275"/>
                <a:gd name="connsiteY48" fmla="*/ 883444 h 1069182"/>
                <a:gd name="connsiteX49" fmla="*/ 392906 w 1438275"/>
                <a:gd name="connsiteY49" fmla="*/ 804863 h 1069182"/>
                <a:gd name="connsiteX50" fmla="*/ 514350 w 1438275"/>
                <a:gd name="connsiteY50" fmla="*/ 731044 h 1069182"/>
                <a:gd name="connsiteX51" fmla="*/ 585787 w 1438275"/>
                <a:gd name="connsiteY51" fmla="*/ 681038 h 1069182"/>
                <a:gd name="connsiteX52" fmla="*/ 650081 w 1438275"/>
                <a:gd name="connsiteY52" fmla="*/ 631032 h 1069182"/>
                <a:gd name="connsiteX53" fmla="*/ 757237 w 1438275"/>
                <a:gd name="connsiteY53" fmla="*/ 540544 h 1069182"/>
                <a:gd name="connsiteX54" fmla="*/ 919162 w 1438275"/>
                <a:gd name="connsiteY54" fmla="*/ 3952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38275" h="1069182">
                  <a:moveTo>
                    <a:pt x="919162" y="395288"/>
                  </a:moveTo>
                  <a:lnTo>
                    <a:pt x="973931" y="338138"/>
                  </a:lnTo>
                  <a:lnTo>
                    <a:pt x="990600" y="321469"/>
                  </a:lnTo>
                  <a:lnTo>
                    <a:pt x="995362" y="309563"/>
                  </a:lnTo>
                  <a:lnTo>
                    <a:pt x="995362" y="302419"/>
                  </a:lnTo>
                  <a:lnTo>
                    <a:pt x="983456" y="280988"/>
                  </a:lnTo>
                  <a:lnTo>
                    <a:pt x="962025" y="250032"/>
                  </a:lnTo>
                  <a:lnTo>
                    <a:pt x="938212" y="221457"/>
                  </a:lnTo>
                  <a:lnTo>
                    <a:pt x="919162" y="202407"/>
                  </a:lnTo>
                  <a:lnTo>
                    <a:pt x="883443" y="169069"/>
                  </a:lnTo>
                  <a:lnTo>
                    <a:pt x="831056" y="123825"/>
                  </a:lnTo>
                  <a:lnTo>
                    <a:pt x="788193" y="88107"/>
                  </a:lnTo>
                  <a:lnTo>
                    <a:pt x="788193" y="9525"/>
                  </a:lnTo>
                  <a:lnTo>
                    <a:pt x="892968" y="0"/>
                  </a:lnTo>
                  <a:lnTo>
                    <a:pt x="935831" y="78582"/>
                  </a:lnTo>
                  <a:lnTo>
                    <a:pt x="957262" y="109538"/>
                  </a:lnTo>
                  <a:lnTo>
                    <a:pt x="988218" y="128588"/>
                  </a:lnTo>
                  <a:lnTo>
                    <a:pt x="1076325" y="169069"/>
                  </a:lnTo>
                  <a:lnTo>
                    <a:pt x="1162050" y="200025"/>
                  </a:lnTo>
                  <a:lnTo>
                    <a:pt x="1257300" y="235744"/>
                  </a:lnTo>
                  <a:lnTo>
                    <a:pt x="1340643" y="276225"/>
                  </a:lnTo>
                  <a:lnTo>
                    <a:pt x="1378743" y="300038"/>
                  </a:lnTo>
                  <a:lnTo>
                    <a:pt x="1412081" y="326232"/>
                  </a:lnTo>
                  <a:lnTo>
                    <a:pt x="1433512" y="352425"/>
                  </a:lnTo>
                  <a:lnTo>
                    <a:pt x="1438275" y="371475"/>
                  </a:lnTo>
                  <a:lnTo>
                    <a:pt x="1438275" y="381000"/>
                  </a:lnTo>
                  <a:lnTo>
                    <a:pt x="1428750" y="397669"/>
                  </a:lnTo>
                  <a:lnTo>
                    <a:pt x="1407318" y="416719"/>
                  </a:lnTo>
                  <a:lnTo>
                    <a:pt x="1371600" y="433388"/>
                  </a:lnTo>
                  <a:lnTo>
                    <a:pt x="1302543" y="457200"/>
                  </a:lnTo>
                  <a:lnTo>
                    <a:pt x="1264443" y="469107"/>
                  </a:lnTo>
                  <a:lnTo>
                    <a:pt x="1243012" y="485775"/>
                  </a:lnTo>
                  <a:lnTo>
                    <a:pt x="1152525" y="554832"/>
                  </a:lnTo>
                  <a:lnTo>
                    <a:pt x="1019175" y="642938"/>
                  </a:lnTo>
                  <a:lnTo>
                    <a:pt x="885825" y="726282"/>
                  </a:lnTo>
                  <a:lnTo>
                    <a:pt x="702468" y="826294"/>
                  </a:lnTo>
                  <a:lnTo>
                    <a:pt x="533400" y="909638"/>
                  </a:lnTo>
                  <a:lnTo>
                    <a:pt x="347662" y="985838"/>
                  </a:lnTo>
                  <a:lnTo>
                    <a:pt x="200025" y="1038225"/>
                  </a:lnTo>
                  <a:lnTo>
                    <a:pt x="104775" y="1062038"/>
                  </a:lnTo>
                  <a:lnTo>
                    <a:pt x="47625" y="1069182"/>
                  </a:lnTo>
                  <a:lnTo>
                    <a:pt x="28575" y="1066800"/>
                  </a:lnTo>
                  <a:lnTo>
                    <a:pt x="11906" y="1062038"/>
                  </a:lnTo>
                  <a:lnTo>
                    <a:pt x="0" y="1052513"/>
                  </a:lnTo>
                  <a:lnTo>
                    <a:pt x="0" y="1038225"/>
                  </a:lnTo>
                  <a:lnTo>
                    <a:pt x="4762" y="1014413"/>
                  </a:lnTo>
                  <a:lnTo>
                    <a:pt x="21431" y="1000125"/>
                  </a:lnTo>
                  <a:lnTo>
                    <a:pt x="142875" y="942975"/>
                  </a:lnTo>
                  <a:lnTo>
                    <a:pt x="254793" y="883444"/>
                  </a:lnTo>
                  <a:lnTo>
                    <a:pt x="392906" y="804863"/>
                  </a:lnTo>
                  <a:lnTo>
                    <a:pt x="514350" y="731044"/>
                  </a:lnTo>
                  <a:lnTo>
                    <a:pt x="585787" y="681038"/>
                  </a:lnTo>
                  <a:lnTo>
                    <a:pt x="650081" y="631032"/>
                  </a:lnTo>
                  <a:lnTo>
                    <a:pt x="757237" y="540544"/>
                  </a:lnTo>
                  <a:lnTo>
                    <a:pt x="919162" y="3952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77">
              <a:extLst>
                <a:ext uri="{FF2B5EF4-FFF2-40B4-BE49-F238E27FC236}">
                  <a16:creationId xmlns:a16="http://schemas.microsoft.com/office/drawing/2014/main" id="{069E65FA-FF04-4828-A4F7-46E6618CCCF8}"/>
                </a:ext>
              </a:extLst>
            </p:cNvPr>
            <p:cNvSpPr/>
            <p:nvPr/>
          </p:nvSpPr>
          <p:spPr>
            <a:xfrm>
              <a:off x="6078538" y="5148263"/>
              <a:ext cx="1074737" cy="976312"/>
            </a:xfrm>
            <a:custGeom>
              <a:avLst/>
              <a:gdLst>
                <a:gd name="connsiteX0" fmla="*/ 631032 w 1073944"/>
                <a:gd name="connsiteY0" fmla="*/ 245268 h 976312"/>
                <a:gd name="connsiteX1" fmla="*/ 561975 w 1073944"/>
                <a:gd name="connsiteY1" fmla="*/ 204787 h 976312"/>
                <a:gd name="connsiteX2" fmla="*/ 488157 w 1073944"/>
                <a:gd name="connsiteY2" fmla="*/ 164306 h 976312"/>
                <a:gd name="connsiteX3" fmla="*/ 419100 w 1073944"/>
                <a:gd name="connsiteY3" fmla="*/ 130968 h 976312"/>
                <a:gd name="connsiteX4" fmla="*/ 352425 w 1073944"/>
                <a:gd name="connsiteY4" fmla="*/ 100012 h 976312"/>
                <a:gd name="connsiteX5" fmla="*/ 278607 w 1073944"/>
                <a:gd name="connsiteY5" fmla="*/ 69056 h 976312"/>
                <a:gd name="connsiteX6" fmla="*/ 180975 w 1073944"/>
                <a:gd name="connsiteY6" fmla="*/ 35718 h 976312"/>
                <a:gd name="connsiteX7" fmla="*/ 121444 w 1073944"/>
                <a:gd name="connsiteY7" fmla="*/ 16668 h 976312"/>
                <a:gd name="connsiteX8" fmla="*/ 52388 w 1073944"/>
                <a:gd name="connsiteY8" fmla="*/ 0 h 976312"/>
                <a:gd name="connsiteX9" fmla="*/ 23813 w 1073944"/>
                <a:gd name="connsiteY9" fmla="*/ 0 h 976312"/>
                <a:gd name="connsiteX10" fmla="*/ 7144 w 1073944"/>
                <a:gd name="connsiteY10" fmla="*/ 4762 h 976312"/>
                <a:gd name="connsiteX11" fmla="*/ 2382 w 1073944"/>
                <a:gd name="connsiteY11" fmla="*/ 11906 h 976312"/>
                <a:gd name="connsiteX12" fmla="*/ 0 w 1073944"/>
                <a:gd name="connsiteY12" fmla="*/ 21431 h 976312"/>
                <a:gd name="connsiteX13" fmla="*/ 2382 w 1073944"/>
                <a:gd name="connsiteY13" fmla="*/ 33337 h 976312"/>
                <a:gd name="connsiteX14" fmla="*/ 16669 w 1073944"/>
                <a:gd name="connsiteY14" fmla="*/ 52387 h 976312"/>
                <a:gd name="connsiteX15" fmla="*/ 57150 w 1073944"/>
                <a:gd name="connsiteY15" fmla="*/ 83343 h 976312"/>
                <a:gd name="connsiteX16" fmla="*/ 135732 w 1073944"/>
                <a:gd name="connsiteY16" fmla="*/ 135731 h 976312"/>
                <a:gd name="connsiteX17" fmla="*/ 233363 w 1073944"/>
                <a:gd name="connsiteY17" fmla="*/ 209550 h 976312"/>
                <a:gd name="connsiteX18" fmla="*/ 319088 w 1073944"/>
                <a:gd name="connsiteY18" fmla="*/ 280987 h 976312"/>
                <a:gd name="connsiteX19" fmla="*/ 373857 w 1073944"/>
                <a:gd name="connsiteY19" fmla="*/ 328612 h 976312"/>
                <a:gd name="connsiteX20" fmla="*/ 450057 w 1073944"/>
                <a:gd name="connsiteY20" fmla="*/ 397668 h 976312"/>
                <a:gd name="connsiteX21" fmla="*/ 488157 w 1073944"/>
                <a:gd name="connsiteY21" fmla="*/ 438150 h 976312"/>
                <a:gd name="connsiteX22" fmla="*/ 557213 w 1073944"/>
                <a:gd name="connsiteY22" fmla="*/ 523875 h 976312"/>
                <a:gd name="connsiteX23" fmla="*/ 673894 w 1073944"/>
                <a:gd name="connsiteY23" fmla="*/ 676275 h 976312"/>
                <a:gd name="connsiteX24" fmla="*/ 769144 w 1073944"/>
                <a:gd name="connsiteY24" fmla="*/ 804862 h 976312"/>
                <a:gd name="connsiteX25" fmla="*/ 831057 w 1073944"/>
                <a:gd name="connsiteY25" fmla="*/ 892968 h 976312"/>
                <a:gd name="connsiteX26" fmla="*/ 852488 w 1073944"/>
                <a:gd name="connsiteY26" fmla="*/ 926306 h 976312"/>
                <a:gd name="connsiteX27" fmla="*/ 871538 w 1073944"/>
                <a:gd name="connsiteY27" fmla="*/ 945356 h 976312"/>
                <a:gd name="connsiteX28" fmla="*/ 888207 w 1073944"/>
                <a:gd name="connsiteY28" fmla="*/ 957262 h 976312"/>
                <a:gd name="connsiteX29" fmla="*/ 916782 w 1073944"/>
                <a:gd name="connsiteY29" fmla="*/ 971550 h 976312"/>
                <a:gd name="connsiteX30" fmla="*/ 945357 w 1073944"/>
                <a:gd name="connsiteY30" fmla="*/ 976312 h 976312"/>
                <a:gd name="connsiteX31" fmla="*/ 976313 w 1073944"/>
                <a:gd name="connsiteY31" fmla="*/ 976312 h 976312"/>
                <a:gd name="connsiteX32" fmla="*/ 995363 w 1073944"/>
                <a:gd name="connsiteY32" fmla="*/ 969168 h 976312"/>
                <a:gd name="connsiteX33" fmla="*/ 1012032 w 1073944"/>
                <a:gd name="connsiteY33" fmla="*/ 959643 h 976312"/>
                <a:gd name="connsiteX34" fmla="*/ 1031082 w 1073944"/>
                <a:gd name="connsiteY34" fmla="*/ 945356 h 976312"/>
                <a:gd name="connsiteX35" fmla="*/ 1040607 w 1073944"/>
                <a:gd name="connsiteY35" fmla="*/ 931068 h 976312"/>
                <a:gd name="connsiteX36" fmla="*/ 1052513 w 1073944"/>
                <a:gd name="connsiteY36" fmla="*/ 904875 h 976312"/>
                <a:gd name="connsiteX37" fmla="*/ 1064419 w 1073944"/>
                <a:gd name="connsiteY37" fmla="*/ 869156 h 976312"/>
                <a:gd name="connsiteX38" fmla="*/ 1071563 w 1073944"/>
                <a:gd name="connsiteY38" fmla="*/ 828675 h 976312"/>
                <a:gd name="connsiteX39" fmla="*/ 1073944 w 1073944"/>
                <a:gd name="connsiteY39" fmla="*/ 788193 h 976312"/>
                <a:gd name="connsiteX40" fmla="*/ 1071563 w 1073944"/>
                <a:gd name="connsiteY40" fmla="*/ 738187 h 976312"/>
                <a:gd name="connsiteX41" fmla="*/ 1064419 w 1073944"/>
                <a:gd name="connsiteY41" fmla="*/ 695325 h 976312"/>
                <a:gd name="connsiteX42" fmla="*/ 1047750 w 1073944"/>
                <a:gd name="connsiteY42" fmla="*/ 650081 h 976312"/>
                <a:gd name="connsiteX43" fmla="*/ 1021557 w 1073944"/>
                <a:gd name="connsiteY43" fmla="*/ 595312 h 976312"/>
                <a:gd name="connsiteX44" fmla="*/ 985838 w 1073944"/>
                <a:gd name="connsiteY44" fmla="*/ 540543 h 976312"/>
                <a:gd name="connsiteX45" fmla="*/ 950119 w 1073944"/>
                <a:gd name="connsiteY45" fmla="*/ 497681 h 976312"/>
                <a:gd name="connsiteX46" fmla="*/ 895350 w 1073944"/>
                <a:gd name="connsiteY46" fmla="*/ 438150 h 976312"/>
                <a:gd name="connsiteX47" fmla="*/ 847725 w 1073944"/>
                <a:gd name="connsiteY47" fmla="*/ 400050 h 976312"/>
                <a:gd name="connsiteX48" fmla="*/ 762000 w 1073944"/>
                <a:gd name="connsiteY48" fmla="*/ 333375 h 976312"/>
                <a:gd name="connsiteX49" fmla="*/ 631032 w 1073944"/>
                <a:gd name="connsiteY49" fmla="*/ 2452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73944" h="976312">
                  <a:moveTo>
                    <a:pt x="631032" y="245268"/>
                  </a:moveTo>
                  <a:lnTo>
                    <a:pt x="561975" y="204787"/>
                  </a:lnTo>
                  <a:lnTo>
                    <a:pt x="488157" y="164306"/>
                  </a:lnTo>
                  <a:lnTo>
                    <a:pt x="419100" y="130968"/>
                  </a:lnTo>
                  <a:lnTo>
                    <a:pt x="352425" y="100012"/>
                  </a:lnTo>
                  <a:lnTo>
                    <a:pt x="278607" y="69056"/>
                  </a:lnTo>
                  <a:lnTo>
                    <a:pt x="180975" y="35718"/>
                  </a:lnTo>
                  <a:lnTo>
                    <a:pt x="121444" y="16668"/>
                  </a:lnTo>
                  <a:lnTo>
                    <a:pt x="52388" y="0"/>
                  </a:lnTo>
                  <a:lnTo>
                    <a:pt x="23813" y="0"/>
                  </a:lnTo>
                  <a:lnTo>
                    <a:pt x="7144" y="4762"/>
                  </a:lnTo>
                  <a:lnTo>
                    <a:pt x="2382" y="11906"/>
                  </a:lnTo>
                  <a:lnTo>
                    <a:pt x="0" y="21431"/>
                  </a:lnTo>
                  <a:lnTo>
                    <a:pt x="2382" y="33337"/>
                  </a:lnTo>
                  <a:lnTo>
                    <a:pt x="16669" y="52387"/>
                  </a:lnTo>
                  <a:lnTo>
                    <a:pt x="57150" y="83343"/>
                  </a:lnTo>
                  <a:lnTo>
                    <a:pt x="135732" y="135731"/>
                  </a:lnTo>
                  <a:lnTo>
                    <a:pt x="233363" y="209550"/>
                  </a:lnTo>
                  <a:lnTo>
                    <a:pt x="319088" y="280987"/>
                  </a:lnTo>
                  <a:lnTo>
                    <a:pt x="373857" y="328612"/>
                  </a:lnTo>
                  <a:lnTo>
                    <a:pt x="450057" y="397668"/>
                  </a:lnTo>
                  <a:lnTo>
                    <a:pt x="488157" y="438150"/>
                  </a:lnTo>
                  <a:lnTo>
                    <a:pt x="557213" y="523875"/>
                  </a:lnTo>
                  <a:lnTo>
                    <a:pt x="673894" y="676275"/>
                  </a:lnTo>
                  <a:lnTo>
                    <a:pt x="769144" y="804862"/>
                  </a:lnTo>
                  <a:lnTo>
                    <a:pt x="831057" y="892968"/>
                  </a:lnTo>
                  <a:lnTo>
                    <a:pt x="852488" y="926306"/>
                  </a:lnTo>
                  <a:lnTo>
                    <a:pt x="871538" y="945356"/>
                  </a:lnTo>
                  <a:lnTo>
                    <a:pt x="888207" y="957262"/>
                  </a:lnTo>
                  <a:lnTo>
                    <a:pt x="916782" y="971550"/>
                  </a:lnTo>
                  <a:lnTo>
                    <a:pt x="945357" y="976312"/>
                  </a:lnTo>
                  <a:lnTo>
                    <a:pt x="976313" y="976312"/>
                  </a:lnTo>
                  <a:lnTo>
                    <a:pt x="995363" y="969168"/>
                  </a:lnTo>
                  <a:lnTo>
                    <a:pt x="1012032" y="959643"/>
                  </a:lnTo>
                  <a:lnTo>
                    <a:pt x="1031082" y="945356"/>
                  </a:lnTo>
                  <a:lnTo>
                    <a:pt x="1040607" y="931068"/>
                  </a:lnTo>
                  <a:lnTo>
                    <a:pt x="1052513" y="904875"/>
                  </a:lnTo>
                  <a:lnTo>
                    <a:pt x="1064419" y="869156"/>
                  </a:lnTo>
                  <a:lnTo>
                    <a:pt x="1071563" y="828675"/>
                  </a:lnTo>
                  <a:lnTo>
                    <a:pt x="1073944" y="788193"/>
                  </a:lnTo>
                  <a:lnTo>
                    <a:pt x="1071563" y="738187"/>
                  </a:lnTo>
                  <a:lnTo>
                    <a:pt x="1064419" y="695325"/>
                  </a:lnTo>
                  <a:lnTo>
                    <a:pt x="1047750" y="650081"/>
                  </a:lnTo>
                  <a:lnTo>
                    <a:pt x="1021557" y="595312"/>
                  </a:lnTo>
                  <a:lnTo>
                    <a:pt x="985838" y="540543"/>
                  </a:lnTo>
                  <a:lnTo>
                    <a:pt x="950119" y="497681"/>
                  </a:lnTo>
                  <a:lnTo>
                    <a:pt x="895350" y="438150"/>
                  </a:lnTo>
                  <a:lnTo>
                    <a:pt x="847725" y="400050"/>
                  </a:lnTo>
                  <a:lnTo>
                    <a:pt x="762000" y="333375"/>
                  </a:lnTo>
                  <a:lnTo>
                    <a:pt x="631032" y="2452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FFE631EA-9A0C-4611-91C5-07FCAD8A6537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79563"/>
            <a:ext cx="4591050" cy="4397375"/>
            <a:chOff x="2409825" y="1579563"/>
            <a:chExt cx="4591050" cy="4397375"/>
          </a:xfrm>
        </p:grpSpPr>
        <p:sp>
          <p:nvSpPr>
            <p:cNvPr id="28" name="フリーフォーム 170">
              <a:extLst>
                <a:ext uri="{FF2B5EF4-FFF2-40B4-BE49-F238E27FC236}">
                  <a16:creationId xmlns:a16="http://schemas.microsoft.com/office/drawing/2014/main" id="{9ACE94A1-087B-4BEC-A31A-D215CC14FF55}"/>
                </a:ext>
              </a:extLst>
            </p:cNvPr>
            <p:cNvSpPr/>
            <p:nvPr/>
          </p:nvSpPr>
          <p:spPr>
            <a:xfrm>
              <a:off x="2409825" y="2154238"/>
              <a:ext cx="2141538" cy="514350"/>
            </a:xfrm>
            <a:custGeom>
              <a:avLst/>
              <a:gdLst>
                <a:gd name="connsiteX0" fmla="*/ 1423988 w 2140744"/>
                <a:gd name="connsiteY0" fmla="*/ 97632 h 514350"/>
                <a:gd name="connsiteX1" fmla="*/ 1221581 w 2140744"/>
                <a:gd name="connsiteY1" fmla="*/ 119063 h 514350"/>
                <a:gd name="connsiteX2" fmla="*/ 1016794 w 2140744"/>
                <a:gd name="connsiteY2" fmla="*/ 145257 h 514350"/>
                <a:gd name="connsiteX3" fmla="*/ 778669 w 2140744"/>
                <a:gd name="connsiteY3" fmla="*/ 178594 h 514350"/>
                <a:gd name="connsiteX4" fmla="*/ 611981 w 2140744"/>
                <a:gd name="connsiteY4" fmla="*/ 204788 h 514350"/>
                <a:gd name="connsiteX5" fmla="*/ 442913 w 2140744"/>
                <a:gd name="connsiteY5" fmla="*/ 233363 h 514350"/>
                <a:gd name="connsiteX6" fmla="*/ 364331 w 2140744"/>
                <a:gd name="connsiteY6" fmla="*/ 245269 h 514350"/>
                <a:gd name="connsiteX7" fmla="*/ 338138 w 2140744"/>
                <a:gd name="connsiteY7" fmla="*/ 247650 h 514350"/>
                <a:gd name="connsiteX8" fmla="*/ 309563 w 2140744"/>
                <a:gd name="connsiteY8" fmla="*/ 247650 h 514350"/>
                <a:gd name="connsiteX9" fmla="*/ 266700 w 2140744"/>
                <a:gd name="connsiteY9" fmla="*/ 240507 h 514350"/>
                <a:gd name="connsiteX10" fmla="*/ 214313 w 2140744"/>
                <a:gd name="connsiteY10" fmla="*/ 226219 h 514350"/>
                <a:gd name="connsiteX11" fmla="*/ 140494 w 2140744"/>
                <a:gd name="connsiteY11" fmla="*/ 200025 h 514350"/>
                <a:gd name="connsiteX12" fmla="*/ 54769 w 2140744"/>
                <a:gd name="connsiteY12" fmla="*/ 157163 h 514350"/>
                <a:gd name="connsiteX13" fmla="*/ 28575 w 2140744"/>
                <a:gd name="connsiteY13" fmla="*/ 145257 h 514350"/>
                <a:gd name="connsiteX14" fmla="*/ 7144 w 2140744"/>
                <a:gd name="connsiteY14" fmla="*/ 142875 h 514350"/>
                <a:gd name="connsiteX15" fmla="*/ 0 w 2140744"/>
                <a:gd name="connsiteY15" fmla="*/ 150019 h 514350"/>
                <a:gd name="connsiteX16" fmla="*/ 0 w 2140744"/>
                <a:gd name="connsiteY16" fmla="*/ 157163 h 514350"/>
                <a:gd name="connsiteX17" fmla="*/ 2381 w 2140744"/>
                <a:gd name="connsiteY17" fmla="*/ 173832 h 514350"/>
                <a:gd name="connsiteX18" fmla="*/ 19050 w 2140744"/>
                <a:gd name="connsiteY18" fmla="*/ 207169 h 514350"/>
                <a:gd name="connsiteX19" fmla="*/ 66675 w 2140744"/>
                <a:gd name="connsiteY19" fmla="*/ 269082 h 514350"/>
                <a:gd name="connsiteX20" fmla="*/ 126206 w 2140744"/>
                <a:gd name="connsiteY20" fmla="*/ 340519 h 514350"/>
                <a:gd name="connsiteX21" fmla="*/ 173831 w 2140744"/>
                <a:gd name="connsiteY21" fmla="*/ 392907 h 514350"/>
                <a:gd name="connsiteX22" fmla="*/ 221456 w 2140744"/>
                <a:gd name="connsiteY22" fmla="*/ 438150 h 514350"/>
                <a:gd name="connsiteX23" fmla="*/ 250031 w 2140744"/>
                <a:gd name="connsiteY23" fmla="*/ 464344 h 514350"/>
                <a:gd name="connsiteX24" fmla="*/ 283369 w 2140744"/>
                <a:gd name="connsiteY24" fmla="*/ 485775 h 514350"/>
                <a:gd name="connsiteX25" fmla="*/ 304800 w 2140744"/>
                <a:gd name="connsiteY25" fmla="*/ 497682 h 514350"/>
                <a:gd name="connsiteX26" fmla="*/ 330994 w 2140744"/>
                <a:gd name="connsiteY26" fmla="*/ 504825 h 514350"/>
                <a:gd name="connsiteX27" fmla="*/ 369094 w 2140744"/>
                <a:gd name="connsiteY27" fmla="*/ 514350 h 514350"/>
                <a:gd name="connsiteX28" fmla="*/ 400050 w 2140744"/>
                <a:gd name="connsiteY28" fmla="*/ 514350 h 514350"/>
                <a:gd name="connsiteX29" fmla="*/ 450056 w 2140744"/>
                <a:gd name="connsiteY29" fmla="*/ 492919 h 514350"/>
                <a:gd name="connsiteX30" fmla="*/ 554831 w 2140744"/>
                <a:gd name="connsiteY30" fmla="*/ 459582 h 514350"/>
                <a:gd name="connsiteX31" fmla="*/ 697706 w 2140744"/>
                <a:gd name="connsiteY31" fmla="*/ 421482 h 514350"/>
                <a:gd name="connsiteX32" fmla="*/ 828675 w 2140744"/>
                <a:gd name="connsiteY32" fmla="*/ 392907 h 514350"/>
                <a:gd name="connsiteX33" fmla="*/ 923925 w 2140744"/>
                <a:gd name="connsiteY33" fmla="*/ 378619 h 514350"/>
                <a:gd name="connsiteX34" fmla="*/ 1021556 w 2140744"/>
                <a:gd name="connsiteY34" fmla="*/ 338138 h 514350"/>
                <a:gd name="connsiteX35" fmla="*/ 1162050 w 2140744"/>
                <a:gd name="connsiteY35" fmla="*/ 316707 h 514350"/>
                <a:gd name="connsiteX36" fmla="*/ 1328738 w 2140744"/>
                <a:gd name="connsiteY36" fmla="*/ 295275 h 514350"/>
                <a:gd name="connsiteX37" fmla="*/ 1435894 w 2140744"/>
                <a:gd name="connsiteY37" fmla="*/ 283369 h 514350"/>
                <a:gd name="connsiteX38" fmla="*/ 1557338 w 2140744"/>
                <a:gd name="connsiteY38" fmla="*/ 273844 h 514350"/>
                <a:gd name="connsiteX39" fmla="*/ 1697831 w 2140744"/>
                <a:gd name="connsiteY39" fmla="*/ 266700 h 514350"/>
                <a:gd name="connsiteX40" fmla="*/ 1824038 w 2140744"/>
                <a:gd name="connsiteY40" fmla="*/ 264319 h 514350"/>
                <a:gd name="connsiteX41" fmla="*/ 1919288 w 2140744"/>
                <a:gd name="connsiteY41" fmla="*/ 266700 h 514350"/>
                <a:gd name="connsiteX42" fmla="*/ 2005013 w 2140744"/>
                <a:gd name="connsiteY42" fmla="*/ 269082 h 514350"/>
                <a:gd name="connsiteX43" fmla="*/ 2059781 w 2140744"/>
                <a:gd name="connsiteY43" fmla="*/ 264319 h 514350"/>
                <a:gd name="connsiteX44" fmla="*/ 2095500 w 2140744"/>
                <a:gd name="connsiteY44" fmla="*/ 254794 h 514350"/>
                <a:gd name="connsiteX45" fmla="*/ 2119313 w 2140744"/>
                <a:gd name="connsiteY45" fmla="*/ 238125 h 514350"/>
                <a:gd name="connsiteX46" fmla="*/ 2131219 w 2140744"/>
                <a:gd name="connsiteY46" fmla="*/ 226219 h 514350"/>
                <a:gd name="connsiteX47" fmla="*/ 2138363 w 2140744"/>
                <a:gd name="connsiteY47" fmla="*/ 211932 h 514350"/>
                <a:gd name="connsiteX48" fmla="*/ 2140744 w 2140744"/>
                <a:gd name="connsiteY48" fmla="*/ 188119 h 514350"/>
                <a:gd name="connsiteX49" fmla="*/ 2135981 w 2140744"/>
                <a:gd name="connsiteY49" fmla="*/ 161925 h 514350"/>
                <a:gd name="connsiteX50" fmla="*/ 2119313 w 2140744"/>
                <a:gd name="connsiteY50" fmla="*/ 135732 h 514350"/>
                <a:gd name="connsiteX51" fmla="*/ 2095500 w 2140744"/>
                <a:gd name="connsiteY51" fmla="*/ 114300 h 514350"/>
                <a:gd name="connsiteX52" fmla="*/ 2066925 w 2140744"/>
                <a:gd name="connsiteY52" fmla="*/ 92869 h 514350"/>
                <a:gd name="connsiteX53" fmla="*/ 2007394 w 2140744"/>
                <a:gd name="connsiteY53" fmla="*/ 64294 h 514350"/>
                <a:gd name="connsiteX54" fmla="*/ 1940719 w 2140744"/>
                <a:gd name="connsiteY54" fmla="*/ 35719 h 514350"/>
                <a:gd name="connsiteX55" fmla="*/ 1862138 w 2140744"/>
                <a:gd name="connsiteY55" fmla="*/ 7144 h 514350"/>
                <a:gd name="connsiteX56" fmla="*/ 1838325 w 2140744"/>
                <a:gd name="connsiteY56" fmla="*/ 0 h 514350"/>
                <a:gd name="connsiteX57" fmla="*/ 1804988 w 2140744"/>
                <a:gd name="connsiteY57" fmla="*/ 4763 h 514350"/>
                <a:gd name="connsiteX58" fmla="*/ 1781175 w 2140744"/>
                <a:gd name="connsiteY58" fmla="*/ 11907 h 514350"/>
                <a:gd name="connsiteX59" fmla="*/ 1733550 w 2140744"/>
                <a:gd name="connsiteY59" fmla="*/ 35719 h 514350"/>
                <a:gd name="connsiteX60" fmla="*/ 1695450 w 2140744"/>
                <a:gd name="connsiteY60" fmla="*/ 64294 h 514350"/>
                <a:gd name="connsiteX61" fmla="*/ 1681163 w 2140744"/>
                <a:gd name="connsiteY61" fmla="*/ 69057 h 514350"/>
                <a:gd name="connsiteX62" fmla="*/ 1543050 w 2140744"/>
                <a:gd name="connsiteY62" fmla="*/ 83344 h 514350"/>
                <a:gd name="connsiteX63" fmla="*/ 1423988 w 2140744"/>
                <a:gd name="connsiteY63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40744" h="514350">
                  <a:moveTo>
                    <a:pt x="1423988" y="97632"/>
                  </a:moveTo>
                  <a:lnTo>
                    <a:pt x="1221581" y="119063"/>
                  </a:lnTo>
                  <a:lnTo>
                    <a:pt x="1016794" y="145257"/>
                  </a:lnTo>
                  <a:lnTo>
                    <a:pt x="778669" y="178594"/>
                  </a:lnTo>
                  <a:lnTo>
                    <a:pt x="611981" y="204788"/>
                  </a:lnTo>
                  <a:lnTo>
                    <a:pt x="442913" y="233363"/>
                  </a:lnTo>
                  <a:lnTo>
                    <a:pt x="364331" y="245269"/>
                  </a:lnTo>
                  <a:lnTo>
                    <a:pt x="338138" y="247650"/>
                  </a:lnTo>
                  <a:lnTo>
                    <a:pt x="309563" y="247650"/>
                  </a:lnTo>
                  <a:lnTo>
                    <a:pt x="266700" y="240507"/>
                  </a:lnTo>
                  <a:lnTo>
                    <a:pt x="214313" y="226219"/>
                  </a:lnTo>
                  <a:lnTo>
                    <a:pt x="140494" y="200025"/>
                  </a:lnTo>
                  <a:lnTo>
                    <a:pt x="54769" y="157163"/>
                  </a:lnTo>
                  <a:lnTo>
                    <a:pt x="28575" y="145257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0" y="157163"/>
                  </a:lnTo>
                  <a:lnTo>
                    <a:pt x="2381" y="173832"/>
                  </a:lnTo>
                  <a:lnTo>
                    <a:pt x="19050" y="207169"/>
                  </a:lnTo>
                  <a:lnTo>
                    <a:pt x="66675" y="269082"/>
                  </a:lnTo>
                  <a:lnTo>
                    <a:pt x="126206" y="340519"/>
                  </a:lnTo>
                  <a:lnTo>
                    <a:pt x="173831" y="392907"/>
                  </a:lnTo>
                  <a:lnTo>
                    <a:pt x="221456" y="438150"/>
                  </a:lnTo>
                  <a:lnTo>
                    <a:pt x="250031" y="464344"/>
                  </a:lnTo>
                  <a:lnTo>
                    <a:pt x="283369" y="485775"/>
                  </a:lnTo>
                  <a:lnTo>
                    <a:pt x="304800" y="497682"/>
                  </a:lnTo>
                  <a:lnTo>
                    <a:pt x="330994" y="504825"/>
                  </a:lnTo>
                  <a:lnTo>
                    <a:pt x="369094" y="514350"/>
                  </a:lnTo>
                  <a:lnTo>
                    <a:pt x="400050" y="514350"/>
                  </a:lnTo>
                  <a:lnTo>
                    <a:pt x="450056" y="492919"/>
                  </a:lnTo>
                  <a:lnTo>
                    <a:pt x="554831" y="459582"/>
                  </a:lnTo>
                  <a:lnTo>
                    <a:pt x="697706" y="421482"/>
                  </a:lnTo>
                  <a:lnTo>
                    <a:pt x="828675" y="392907"/>
                  </a:lnTo>
                  <a:lnTo>
                    <a:pt x="923925" y="378619"/>
                  </a:lnTo>
                  <a:lnTo>
                    <a:pt x="1021556" y="338138"/>
                  </a:lnTo>
                  <a:lnTo>
                    <a:pt x="1162050" y="316707"/>
                  </a:lnTo>
                  <a:lnTo>
                    <a:pt x="1328738" y="295275"/>
                  </a:lnTo>
                  <a:lnTo>
                    <a:pt x="1435894" y="283369"/>
                  </a:lnTo>
                  <a:lnTo>
                    <a:pt x="1557338" y="273844"/>
                  </a:lnTo>
                  <a:lnTo>
                    <a:pt x="1697831" y="266700"/>
                  </a:lnTo>
                  <a:lnTo>
                    <a:pt x="1824038" y="264319"/>
                  </a:lnTo>
                  <a:lnTo>
                    <a:pt x="1919288" y="266700"/>
                  </a:lnTo>
                  <a:lnTo>
                    <a:pt x="2005013" y="269082"/>
                  </a:lnTo>
                  <a:lnTo>
                    <a:pt x="2059781" y="264319"/>
                  </a:lnTo>
                  <a:lnTo>
                    <a:pt x="2095500" y="254794"/>
                  </a:lnTo>
                  <a:lnTo>
                    <a:pt x="2119313" y="238125"/>
                  </a:lnTo>
                  <a:lnTo>
                    <a:pt x="2131219" y="226219"/>
                  </a:lnTo>
                  <a:lnTo>
                    <a:pt x="2138363" y="211932"/>
                  </a:lnTo>
                  <a:lnTo>
                    <a:pt x="2140744" y="188119"/>
                  </a:lnTo>
                  <a:lnTo>
                    <a:pt x="2135981" y="161925"/>
                  </a:lnTo>
                  <a:lnTo>
                    <a:pt x="2119313" y="135732"/>
                  </a:lnTo>
                  <a:lnTo>
                    <a:pt x="2095500" y="114300"/>
                  </a:lnTo>
                  <a:lnTo>
                    <a:pt x="2066925" y="92869"/>
                  </a:lnTo>
                  <a:lnTo>
                    <a:pt x="2007394" y="64294"/>
                  </a:lnTo>
                  <a:lnTo>
                    <a:pt x="1940719" y="35719"/>
                  </a:lnTo>
                  <a:lnTo>
                    <a:pt x="1862138" y="7144"/>
                  </a:lnTo>
                  <a:lnTo>
                    <a:pt x="1838325" y="0"/>
                  </a:lnTo>
                  <a:lnTo>
                    <a:pt x="1804988" y="4763"/>
                  </a:lnTo>
                  <a:lnTo>
                    <a:pt x="1781175" y="11907"/>
                  </a:lnTo>
                  <a:lnTo>
                    <a:pt x="1733550" y="35719"/>
                  </a:lnTo>
                  <a:lnTo>
                    <a:pt x="1695450" y="64294"/>
                  </a:lnTo>
                  <a:lnTo>
                    <a:pt x="1681163" y="69057"/>
                  </a:lnTo>
                  <a:lnTo>
                    <a:pt x="1543050" y="83344"/>
                  </a:lnTo>
                  <a:lnTo>
                    <a:pt x="1423988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71">
              <a:extLst>
                <a:ext uri="{FF2B5EF4-FFF2-40B4-BE49-F238E27FC236}">
                  <a16:creationId xmlns:a16="http://schemas.microsoft.com/office/drawing/2014/main" id="{1DC2AF28-597E-4B59-B29D-B2D60202529F}"/>
                </a:ext>
              </a:extLst>
            </p:cNvPr>
            <p:cNvSpPr/>
            <p:nvPr/>
          </p:nvSpPr>
          <p:spPr>
            <a:xfrm>
              <a:off x="4305300" y="1579563"/>
              <a:ext cx="2665413" cy="487362"/>
            </a:xfrm>
            <a:custGeom>
              <a:avLst/>
              <a:gdLst>
                <a:gd name="connsiteX0" fmla="*/ 1971675 w 2664619"/>
                <a:gd name="connsiteY0" fmla="*/ 54769 h 488156"/>
                <a:gd name="connsiteX1" fmla="*/ 1840706 w 2664619"/>
                <a:gd name="connsiteY1" fmla="*/ 78581 h 488156"/>
                <a:gd name="connsiteX2" fmla="*/ 1721644 w 2664619"/>
                <a:gd name="connsiteY2" fmla="*/ 97631 h 488156"/>
                <a:gd name="connsiteX3" fmla="*/ 1585913 w 2664619"/>
                <a:gd name="connsiteY3" fmla="*/ 119062 h 488156"/>
                <a:gd name="connsiteX4" fmla="*/ 1431131 w 2664619"/>
                <a:gd name="connsiteY4" fmla="*/ 138112 h 488156"/>
                <a:gd name="connsiteX5" fmla="*/ 1247775 w 2664619"/>
                <a:gd name="connsiteY5" fmla="*/ 161925 h 488156"/>
                <a:gd name="connsiteX6" fmla="*/ 1100138 w 2664619"/>
                <a:gd name="connsiteY6" fmla="*/ 180975 h 488156"/>
                <a:gd name="connsiteX7" fmla="*/ 957263 w 2664619"/>
                <a:gd name="connsiteY7" fmla="*/ 200025 h 488156"/>
                <a:gd name="connsiteX8" fmla="*/ 797719 w 2664619"/>
                <a:gd name="connsiteY8" fmla="*/ 221456 h 488156"/>
                <a:gd name="connsiteX9" fmla="*/ 635794 w 2664619"/>
                <a:gd name="connsiteY9" fmla="*/ 242887 h 488156"/>
                <a:gd name="connsiteX10" fmla="*/ 478631 w 2664619"/>
                <a:gd name="connsiteY10" fmla="*/ 264319 h 488156"/>
                <a:gd name="connsiteX11" fmla="*/ 464344 w 2664619"/>
                <a:gd name="connsiteY11" fmla="*/ 264319 h 488156"/>
                <a:gd name="connsiteX12" fmla="*/ 419100 w 2664619"/>
                <a:gd name="connsiteY12" fmla="*/ 261937 h 488156"/>
                <a:gd name="connsiteX13" fmla="*/ 378619 w 2664619"/>
                <a:gd name="connsiteY13" fmla="*/ 257175 h 488156"/>
                <a:gd name="connsiteX14" fmla="*/ 338138 w 2664619"/>
                <a:gd name="connsiteY14" fmla="*/ 250031 h 488156"/>
                <a:gd name="connsiteX15" fmla="*/ 252413 w 2664619"/>
                <a:gd name="connsiteY15" fmla="*/ 230981 h 488156"/>
                <a:gd name="connsiteX16" fmla="*/ 180975 w 2664619"/>
                <a:gd name="connsiteY16" fmla="*/ 207169 h 488156"/>
                <a:gd name="connsiteX17" fmla="*/ 111919 w 2664619"/>
                <a:gd name="connsiteY17" fmla="*/ 178594 h 488156"/>
                <a:gd name="connsiteX18" fmla="*/ 71438 w 2664619"/>
                <a:gd name="connsiteY18" fmla="*/ 157162 h 488156"/>
                <a:gd name="connsiteX19" fmla="*/ 42863 w 2664619"/>
                <a:gd name="connsiteY19" fmla="*/ 150019 h 488156"/>
                <a:gd name="connsiteX20" fmla="*/ 21431 w 2664619"/>
                <a:gd name="connsiteY20" fmla="*/ 147637 h 488156"/>
                <a:gd name="connsiteX21" fmla="*/ 7144 w 2664619"/>
                <a:gd name="connsiteY21" fmla="*/ 150019 h 488156"/>
                <a:gd name="connsiteX22" fmla="*/ 0 w 2664619"/>
                <a:gd name="connsiteY22" fmla="*/ 154781 h 488156"/>
                <a:gd name="connsiteX23" fmla="*/ 0 w 2664619"/>
                <a:gd name="connsiteY23" fmla="*/ 169069 h 488156"/>
                <a:gd name="connsiteX24" fmla="*/ 2381 w 2664619"/>
                <a:gd name="connsiteY24" fmla="*/ 190500 h 488156"/>
                <a:gd name="connsiteX25" fmla="*/ 16669 w 2664619"/>
                <a:gd name="connsiteY25" fmla="*/ 219075 h 488156"/>
                <a:gd name="connsiteX26" fmla="*/ 59531 w 2664619"/>
                <a:gd name="connsiteY26" fmla="*/ 264319 h 488156"/>
                <a:gd name="connsiteX27" fmla="*/ 114300 w 2664619"/>
                <a:gd name="connsiteY27" fmla="*/ 311944 h 488156"/>
                <a:gd name="connsiteX28" fmla="*/ 185738 w 2664619"/>
                <a:gd name="connsiteY28" fmla="*/ 364331 h 488156"/>
                <a:gd name="connsiteX29" fmla="*/ 223838 w 2664619"/>
                <a:gd name="connsiteY29" fmla="*/ 388144 h 488156"/>
                <a:gd name="connsiteX30" fmla="*/ 280988 w 2664619"/>
                <a:gd name="connsiteY30" fmla="*/ 421481 h 488156"/>
                <a:gd name="connsiteX31" fmla="*/ 350044 w 2664619"/>
                <a:gd name="connsiteY31" fmla="*/ 454819 h 488156"/>
                <a:gd name="connsiteX32" fmla="*/ 402431 w 2664619"/>
                <a:gd name="connsiteY32" fmla="*/ 481012 h 488156"/>
                <a:gd name="connsiteX33" fmla="*/ 421481 w 2664619"/>
                <a:gd name="connsiteY33" fmla="*/ 488156 h 488156"/>
                <a:gd name="connsiteX34" fmla="*/ 495300 w 2664619"/>
                <a:gd name="connsiteY34" fmla="*/ 476250 h 488156"/>
                <a:gd name="connsiteX35" fmla="*/ 659606 w 2664619"/>
                <a:gd name="connsiteY35" fmla="*/ 447675 h 488156"/>
                <a:gd name="connsiteX36" fmla="*/ 821531 w 2664619"/>
                <a:gd name="connsiteY36" fmla="*/ 411956 h 488156"/>
                <a:gd name="connsiteX37" fmla="*/ 881063 w 2664619"/>
                <a:gd name="connsiteY37" fmla="*/ 402431 h 488156"/>
                <a:gd name="connsiteX38" fmla="*/ 959644 w 2664619"/>
                <a:gd name="connsiteY38" fmla="*/ 400050 h 488156"/>
                <a:gd name="connsiteX39" fmla="*/ 1107281 w 2664619"/>
                <a:gd name="connsiteY39" fmla="*/ 400050 h 488156"/>
                <a:gd name="connsiteX40" fmla="*/ 1290638 w 2664619"/>
                <a:gd name="connsiteY40" fmla="*/ 357187 h 488156"/>
                <a:gd name="connsiteX41" fmla="*/ 1462088 w 2664619"/>
                <a:gd name="connsiteY41" fmla="*/ 340519 h 488156"/>
                <a:gd name="connsiteX42" fmla="*/ 1693069 w 2664619"/>
                <a:gd name="connsiteY42" fmla="*/ 321469 h 488156"/>
                <a:gd name="connsiteX43" fmla="*/ 1847850 w 2664619"/>
                <a:gd name="connsiteY43" fmla="*/ 307181 h 488156"/>
                <a:gd name="connsiteX44" fmla="*/ 2052638 w 2664619"/>
                <a:gd name="connsiteY44" fmla="*/ 292894 h 488156"/>
                <a:gd name="connsiteX45" fmla="*/ 2214563 w 2664619"/>
                <a:gd name="connsiteY45" fmla="*/ 280987 h 488156"/>
                <a:gd name="connsiteX46" fmla="*/ 2397919 w 2664619"/>
                <a:gd name="connsiteY46" fmla="*/ 266700 h 488156"/>
                <a:gd name="connsiteX47" fmla="*/ 2538413 w 2664619"/>
                <a:gd name="connsiteY47" fmla="*/ 261937 h 488156"/>
                <a:gd name="connsiteX48" fmla="*/ 2595563 w 2664619"/>
                <a:gd name="connsiteY48" fmla="*/ 254794 h 488156"/>
                <a:gd name="connsiteX49" fmla="*/ 2624138 w 2664619"/>
                <a:gd name="connsiteY49" fmla="*/ 245269 h 488156"/>
                <a:gd name="connsiteX50" fmla="*/ 2643188 w 2664619"/>
                <a:gd name="connsiteY50" fmla="*/ 228600 h 488156"/>
                <a:gd name="connsiteX51" fmla="*/ 2657475 w 2664619"/>
                <a:gd name="connsiteY51" fmla="*/ 207169 h 488156"/>
                <a:gd name="connsiteX52" fmla="*/ 2662238 w 2664619"/>
                <a:gd name="connsiteY52" fmla="*/ 190500 h 488156"/>
                <a:gd name="connsiteX53" fmla="*/ 2664619 w 2664619"/>
                <a:gd name="connsiteY53" fmla="*/ 173831 h 488156"/>
                <a:gd name="connsiteX54" fmla="*/ 2664619 w 2664619"/>
                <a:gd name="connsiteY54" fmla="*/ 159544 h 488156"/>
                <a:gd name="connsiteX55" fmla="*/ 2657475 w 2664619"/>
                <a:gd name="connsiteY55" fmla="*/ 133350 h 488156"/>
                <a:gd name="connsiteX56" fmla="*/ 2643188 w 2664619"/>
                <a:gd name="connsiteY56" fmla="*/ 114300 h 488156"/>
                <a:gd name="connsiteX57" fmla="*/ 2619375 w 2664619"/>
                <a:gd name="connsiteY57" fmla="*/ 97631 h 488156"/>
                <a:gd name="connsiteX58" fmla="*/ 2583656 w 2664619"/>
                <a:gd name="connsiteY58" fmla="*/ 76200 h 488156"/>
                <a:gd name="connsiteX59" fmla="*/ 2531269 w 2664619"/>
                <a:gd name="connsiteY59" fmla="*/ 52387 h 488156"/>
                <a:gd name="connsiteX60" fmla="*/ 2438400 w 2664619"/>
                <a:gd name="connsiteY60" fmla="*/ 23812 h 488156"/>
                <a:gd name="connsiteX61" fmla="*/ 2369344 w 2664619"/>
                <a:gd name="connsiteY61" fmla="*/ 9525 h 488156"/>
                <a:gd name="connsiteX62" fmla="*/ 2290763 w 2664619"/>
                <a:gd name="connsiteY62" fmla="*/ 2381 h 488156"/>
                <a:gd name="connsiteX63" fmla="*/ 2231231 w 2664619"/>
                <a:gd name="connsiteY63" fmla="*/ 0 h 488156"/>
                <a:gd name="connsiteX64" fmla="*/ 2202656 w 2664619"/>
                <a:gd name="connsiteY64" fmla="*/ 0 h 488156"/>
                <a:gd name="connsiteX65" fmla="*/ 2159794 w 2664619"/>
                <a:gd name="connsiteY65" fmla="*/ 11906 h 488156"/>
                <a:gd name="connsiteX66" fmla="*/ 1971675 w 2664619"/>
                <a:gd name="connsiteY66" fmla="*/ 547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4619" h="488156">
                  <a:moveTo>
                    <a:pt x="1971675" y="54769"/>
                  </a:moveTo>
                  <a:lnTo>
                    <a:pt x="1840706" y="78581"/>
                  </a:lnTo>
                  <a:lnTo>
                    <a:pt x="1721644" y="97631"/>
                  </a:lnTo>
                  <a:lnTo>
                    <a:pt x="1585913" y="119062"/>
                  </a:lnTo>
                  <a:lnTo>
                    <a:pt x="1431131" y="138112"/>
                  </a:lnTo>
                  <a:lnTo>
                    <a:pt x="1247775" y="161925"/>
                  </a:lnTo>
                  <a:lnTo>
                    <a:pt x="1100138" y="180975"/>
                  </a:lnTo>
                  <a:lnTo>
                    <a:pt x="957263" y="200025"/>
                  </a:lnTo>
                  <a:lnTo>
                    <a:pt x="797719" y="221456"/>
                  </a:lnTo>
                  <a:lnTo>
                    <a:pt x="635794" y="242887"/>
                  </a:lnTo>
                  <a:lnTo>
                    <a:pt x="478631" y="264319"/>
                  </a:lnTo>
                  <a:lnTo>
                    <a:pt x="464344" y="264319"/>
                  </a:lnTo>
                  <a:lnTo>
                    <a:pt x="419100" y="261937"/>
                  </a:lnTo>
                  <a:lnTo>
                    <a:pt x="378619" y="257175"/>
                  </a:lnTo>
                  <a:lnTo>
                    <a:pt x="338138" y="250031"/>
                  </a:lnTo>
                  <a:lnTo>
                    <a:pt x="252413" y="230981"/>
                  </a:lnTo>
                  <a:lnTo>
                    <a:pt x="180975" y="207169"/>
                  </a:lnTo>
                  <a:lnTo>
                    <a:pt x="111919" y="178594"/>
                  </a:lnTo>
                  <a:lnTo>
                    <a:pt x="71438" y="157162"/>
                  </a:lnTo>
                  <a:lnTo>
                    <a:pt x="42863" y="150019"/>
                  </a:lnTo>
                  <a:lnTo>
                    <a:pt x="21431" y="147637"/>
                  </a:lnTo>
                  <a:lnTo>
                    <a:pt x="7144" y="150019"/>
                  </a:lnTo>
                  <a:lnTo>
                    <a:pt x="0" y="154781"/>
                  </a:lnTo>
                  <a:lnTo>
                    <a:pt x="0" y="169069"/>
                  </a:lnTo>
                  <a:lnTo>
                    <a:pt x="2381" y="190500"/>
                  </a:lnTo>
                  <a:lnTo>
                    <a:pt x="16669" y="219075"/>
                  </a:lnTo>
                  <a:lnTo>
                    <a:pt x="59531" y="264319"/>
                  </a:lnTo>
                  <a:lnTo>
                    <a:pt x="114300" y="311944"/>
                  </a:lnTo>
                  <a:lnTo>
                    <a:pt x="185738" y="364331"/>
                  </a:lnTo>
                  <a:lnTo>
                    <a:pt x="223838" y="388144"/>
                  </a:lnTo>
                  <a:lnTo>
                    <a:pt x="280988" y="421481"/>
                  </a:lnTo>
                  <a:lnTo>
                    <a:pt x="350044" y="454819"/>
                  </a:lnTo>
                  <a:lnTo>
                    <a:pt x="402431" y="481012"/>
                  </a:lnTo>
                  <a:lnTo>
                    <a:pt x="421481" y="488156"/>
                  </a:lnTo>
                  <a:lnTo>
                    <a:pt x="495300" y="476250"/>
                  </a:lnTo>
                  <a:lnTo>
                    <a:pt x="659606" y="447675"/>
                  </a:lnTo>
                  <a:lnTo>
                    <a:pt x="821531" y="411956"/>
                  </a:lnTo>
                  <a:lnTo>
                    <a:pt x="881063" y="402431"/>
                  </a:lnTo>
                  <a:lnTo>
                    <a:pt x="959644" y="400050"/>
                  </a:lnTo>
                  <a:lnTo>
                    <a:pt x="1107281" y="400050"/>
                  </a:lnTo>
                  <a:lnTo>
                    <a:pt x="1290638" y="357187"/>
                  </a:lnTo>
                  <a:lnTo>
                    <a:pt x="1462088" y="340519"/>
                  </a:lnTo>
                  <a:lnTo>
                    <a:pt x="1693069" y="321469"/>
                  </a:lnTo>
                  <a:lnTo>
                    <a:pt x="1847850" y="307181"/>
                  </a:lnTo>
                  <a:lnTo>
                    <a:pt x="2052638" y="292894"/>
                  </a:lnTo>
                  <a:lnTo>
                    <a:pt x="2214563" y="280987"/>
                  </a:lnTo>
                  <a:lnTo>
                    <a:pt x="2397919" y="266700"/>
                  </a:lnTo>
                  <a:lnTo>
                    <a:pt x="2538413" y="261937"/>
                  </a:lnTo>
                  <a:lnTo>
                    <a:pt x="2595563" y="254794"/>
                  </a:lnTo>
                  <a:lnTo>
                    <a:pt x="2624138" y="245269"/>
                  </a:lnTo>
                  <a:lnTo>
                    <a:pt x="2643188" y="228600"/>
                  </a:lnTo>
                  <a:lnTo>
                    <a:pt x="2657475" y="207169"/>
                  </a:lnTo>
                  <a:lnTo>
                    <a:pt x="2662238" y="190500"/>
                  </a:lnTo>
                  <a:lnTo>
                    <a:pt x="2664619" y="173831"/>
                  </a:lnTo>
                  <a:lnTo>
                    <a:pt x="2664619" y="159544"/>
                  </a:lnTo>
                  <a:lnTo>
                    <a:pt x="2657475" y="133350"/>
                  </a:lnTo>
                  <a:lnTo>
                    <a:pt x="2643188" y="114300"/>
                  </a:lnTo>
                  <a:lnTo>
                    <a:pt x="2619375" y="97631"/>
                  </a:lnTo>
                  <a:lnTo>
                    <a:pt x="2583656" y="76200"/>
                  </a:lnTo>
                  <a:lnTo>
                    <a:pt x="2531269" y="52387"/>
                  </a:lnTo>
                  <a:lnTo>
                    <a:pt x="2438400" y="23812"/>
                  </a:lnTo>
                  <a:lnTo>
                    <a:pt x="2369344" y="9525"/>
                  </a:lnTo>
                  <a:lnTo>
                    <a:pt x="2290763" y="2381"/>
                  </a:lnTo>
                  <a:lnTo>
                    <a:pt x="2231231" y="0"/>
                  </a:lnTo>
                  <a:lnTo>
                    <a:pt x="2202656" y="0"/>
                  </a:lnTo>
                  <a:lnTo>
                    <a:pt x="2159794" y="11906"/>
                  </a:lnTo>
                  <a:lnTo>
                    <a:pt x="1971675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5">
              <a:extLst>
                <a:ext uri="{FF2B5EF4-FFF2-40B4-BE49-F238E27FC236}">
                  <a16:creationId xmlns:a16="http://schemas.microsoft.com/office/drawing/2014/main" id="{5082269B-157F-49A1-857E-F20F7C0D1899}"/>
                </a:ext>
              </a:extLst>
            </p:cNvPr>
            <p:cNvSpPr/>
            <p:nvPr/>
          </p:nvSpPr>
          <p:spPr>
            <a:xfrm rot="16200000">
              <a:off x="1692275" y="3998913"/>
              <a:ext cx="3540125" cy="415925"/>
            </a:xfrm>
            <a:custGeom>
              <a:avLst/>
              <a:gdLst>
                <a:gd name="connsiteX0" fmla="*/ 2324941 w 3539334"/>
                <a:gd name="connsiteY0" fmla="*/ 152881 h 415375"/>
                <a:gd name="connsiteX1" fmla="*/ 2010526 w 3539334"/>
                <a:gd name="connsiteY1" fmla="*/ 152881 h 415375"/>
                <a:gd name="connsiteX2" fmla="*/ 1670150 w 3539334"/>
                <a:gd name="connsiteY2" fmla="*/ 152881 h 415375"/>
                <a:gd name="connsiteX3" fmla="*/ 1341312 w 3539334"/>
                <a:gd name="connsiteY3" fmla="*/ 149997 h 415375"/>
                <a:gd name="connsiteX4" fmla="*/ 1021128 w 3539334"/>
                <a:gd name="connsiteY4" fmla="*/ 149997 h 415375"/>
                <a:gd name="connsiteX5" fmla="*/ 680752 w 3539334"/>
                <a:gd name="connsiteY5" fmla="*/ 149997 h 415375"/>
                <a:gd name="connsiteX6" fmla="*/ 654791 w 3539334"/>
                <a:gd name="connsiteY6" fmla="*/ 149997 h 415375"/>
                <a:gd name="connsiteX7" fmla="*/ 106728 w 3539334"/>
                <a:gd name="connsiteY7" fmla="*/ 63460 h 415375"/>
                <a:gd name="connsiteX8" fmla="*/ 77882 w 3539334"/>
                <a:gd name="connsiteY8" fmla="*/ 63460 h 415375"/>
                <a:gd name="connsiteX9" fmla="*/ 46152 w 3539334"/>
                <a:gd name="connsiteY9" fmla="*/ 66345 h 415375"/>
                <a:gd name="connsiteX10" fmla="*/ 23076 w 3539334"/>
                <a:gd name="connsiteY10" fmla="*/ 72114 h 415375"/>
                <a:gd name="connsiteX11" fmla="*/ 11538 w 3539334"/>
                <a:gd name="connsiteY11" fmla="*/ 77883 h 415375"/>
                <a:gd name="connsiteX12" fmla="*/ 2884 w 3539334"/>
                <a:gd name="connsiteY12" fmla="*/ 89421 h 415375"/>
                <a:gd name="connsiteX13" fmla="*/ 0 w 3539334"/>
                <a:gd name="connsiteY13" fmla="*/ 109613 h 415375"/>
                <a:gd name="connsiteX14" fmla="*/ 8653 w 3539334"/>
                <a:gd name="connsiteY14" fmla="*/ 138458 h 415375"/>
                <a:gd name="connsiteX15" fmla="*/ 34614 w 3539334"/>
                <a:gd name="connsiteY15" fmla="*/ 178842 h 415375"/>
                <a:gd name="connsiteX16" fmla="*/ 77882 w 3539334"/>
                <a:gd name="connsiteY16" fmla="*/ 227879 h 415375"/>
                <a:gd name="connsiteX17" fmla="*/ 112497 w 3539334"/>
                <a:gd name="connsiteY17" fmla="*/ 256725 h 415375"/>
                <a:gd name="connsiteX18" fmla="*/ 175957 w 3539334"/>
                <a:gd name="connsiteY18" fmla="*/ 302877 h 415375"/>
                <a:gd name="connsiteX19" fmla="*/ 248070 w 3539334"/>
                <a:gd name="connsiteY19" fmla="*/ 343261 h 415375"/>
                <a:gd name="connsiteX20" fmla="*/ 334607 w 3539334"/>
                <a:gd name="connsiteY20" fmla="*/ 386529 h 415375"/>
                <a:gd name="connsiteX21" fmla="*/ 392298 w 3539334"/>
                <a:gd name="connsiteY21" fmla="*/ 412490 h 415375"/>
                <a:gd name="connsiteX22" fmla="*/ 403836 w 3539334"/>
                <a:gd name="connsiteY22" fmla="*/ 415375 h 415375"/>
                <a:gd name="connsiteX23" fmla="*/ 435566 w 3539334"/>
                <a:gd name="connsiteY23" fmla="*/ 412490 h 415375"/>
                <a:gd name="connsiteX24" fmla="*/ 539409 w 3539334"/>
                <a:gd name="connsiteY24" fmla="*/ 400952 h 415375"/>
                <a:gd name="connsiteX25" fmla="*/ 660560 w 3539334"/>
                <a:gd name="connsiteY25" fmla="*/ 389414 h 415375"/>
                <a:gd name="connsiteX26" fmla="*/ 822094 w 3539334"/>
                <a:gd name="connsiteY26" fmla="*/ 380760 h 415375"/>
                <a:gd name="connsiteX27" fmla="*/ 1084588 w 3539334"/>
                <a:gd name="connsiteY27" fmla="*/ 374991 h 415375"/>
                <a:gd name="connsiteX28" fmla="*/ 1335543 w 3539334"/>
                <a:gd name="connsiteY28" fmla="*/ 374991 h 415375"/>
                <a:gd name="connsiteX29" fmla="*/ 1612459 w 3539334"/>
                <a:gd name="connsiteY29" fmla="*/ 372106 h 415375"/>
                <a:gd name="connsiteX30" fmla="*/ 1837453 w 3539334"/>
                <a:gd name="connsiteY30" fmla="*/ 374991 h 415375"/>
                <a:gd name="connsiteX31" fmla="*/ 2120139 w 3539334"/>
                <a:gd name="connsiteY31" fmla="*/ 372106 h 415375"/>
                <a:gd name="connsiteX32" fmla="*/ 2437438 w 3539334"/>
                <a:gd name="connsiteY32" fmla="*/ 374991 h 415375"/>
                <a:gd name="connsiteX33" fmla="*/ 2711470 w 3539334"/>
                <a:gd name="connsiteY33" fmla="*/ 372106 h 415375"/>
                <a:gd name="connsiteX34" fmla="*/ 2991270 w 3539334"/>
                <a:gd name="connsiteY34" fmla="*/ 372106 h 415375"/>
                <a:gd name="connsiteX35" fmla="*/ 3167228 w 3539334"/>
                <a:gd name="connsiteY35" fmla="*/ 374991 h 415375"/>
                <a:gd name="connsiteX36" fmla="*/ 3196073 w 3539334"/>
                <a:gd name="connsiteY36" fmla="*/ 392298 h 415375"/>
                <a:gd name="connsiteX37" fmla="*/ 3227803 w 3539334"/>
                <a:gd name="connsiteY37" fmla="*/ 406721 h 415375"/>
                <a:gd name="connsiteX38" fmla="*/ 3256648 w 3539334"/>
                <a:gd name="connsiteY38" fmla="*/ 412490 h 415375"/>
                <a:gd name="connsiteX39" fmla="*/ 3276840 w 3539334"/>
                <a:gd name="connsiteY39" fmla="*/ 412490 h 415375"/>
                <a:gd name="connsiteX40" fmla="*/ 3302801 w 3539334"/>
                <a:gd name="connsiteY40" fmla="*/ 403836 h 415375"/>
                <a:gd name="connsiteX41" fmla="*/ 3322993 w 3539334"/>
                <a:gd name="connsiteY41" fmla="*/ 389414 h 415375"/>
                <a:gd name="connsiteX42" fmla="*/ 3340300 w 3539334"/>
                <a:gd name="connsiteY42" fmla="*/ 366337 h 415375"/>
                <a:gd name="connsiteX43" fmla="*/ 3348954 w 3539334"/>
                <a:gd name="connsiteY43" fmla="*/ 351915 h 415375"/>
                <a:gd name="connsiteX44" fmla="*/ 3395106 w 3539334"/>
                <a:gd name="connsiteY44" fmla="*/ 302877 h 415375"/>
                <a:gd name="connsiteX45" fmla="*/ 3464335 w 3539334"/>
                <a:gd name="connsiteY45" fmla="*/ 222110 h 415375"/>
                <a:gd name="connsiteX46" fmla="*/ 3539334 w 3539334"/>
                <a:gd name="connsiteY46" fmla="*/ 126920 h 415375"/>
                <a:gd name="connsiteX47" fmla="*/ 3519142 w 3539334"/>
                <a:gd name="connsiteY47" fmla="*/ 0 h 415375"/>
                <a:gd name="connsiteX48" fmla="*/ 3418183 w 3539334"/>
                <a:gd name="connsiteY48" fmla="*/ 74999 h 415375"/>
                <a:gd name="connsiteX49" fmla="*/ 3377799 w 3539334"/>
                <a:gd name="connsiteY49" fmla="*/ 103844 h 415375"/>
                <a:gd name="connsiteX50" fmla="*/ 3340300 w 3539334"/>
                <a:gd name="connsiteY50" fmla="*/ 121151 h 415375"/>
                <a:gd name="connsiteX51" fmla="*/ 3305686 w 3539334"/>
                <a:gd name="connsiteY51" fmla="*/ 132689 h 415375"/>
                <a:gd name="connsiteX52" fmla="*/ 3253764 w 3539334"/>
                <a:gd name="connsiteY52" fmla="*/ 144228 h 415375"/>
                <a:gd name="connsiteX53" fmla="*/ 3201842 w 3539334"/>
                <a:gd name="connsiteY53" fmla="*/ 149997 h 415375"/>
                <a:gd name="connsiteX54" fmla="*/ 3072038 w 3539334"/>
                <a:gd name="connsiteY54" fmla="*/ 149997 h 415375"/>
                <a:gd name="connsiteX55" fmla="*/ 2803775 w 3539334"/>
                <a:gd name="connsiteY55" fmla="*/ 152881 h 415375"/>
                <a:gd name="connsiteX56" fmla="*/ 2324941 w 3539334"/>
                <a:gd name="connsiteY56" fmla="*/ 152881 h 41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539334" h="415375">
                  <a:moveTo>
                    <a:pt x="2324941" y="152881"/>
                  </a:moveTo>
                  <a:lnTo>
                    <a:pt x="2010526" y="152881"/>
                  </a:lnTo>
                  <a:lnTo>
                    <a:pt x="1670150" y="152881"/>
                  </a:lnTo>
                  <a:lnTo>
                    <a:pt x="1341312" y="149997"/>
                  </a:lnTo>
                  <a:lnTo>
                    <a:pt x="1021128" y="149997"/>
                  </a:lnTo>
                  <a:lnTo>
                    <a:pt x="680752" y="149997"/>
                  </a:lnTo>
                  <a:lnTo>
                    <a:pt x="654791" y="149997"/>
                  </a:lnTo>
                  <a:lnTo>
                    <a:pt x="106728" y="63460"/>
                  </a:lnTo>
                  <a:lnTo>
                    <a:pt x="77882" y="63460"/>
                  </a:lnTo>
                  <a:lnTo>
                    <a:pt x="46152" y="66345"/>
                  </a:lnTo>
                  <a:lnTo>
                    <a:pt x="23076" y="72114"/>
                  </a:lnTo>
                  <a:lnTo>
                    <a:pt x="11538" y="77883"/>
                  </a:lnTo>
                  <a:lnTo>
                    <a:pt x="2884" y="89421"/>
                  </a:lnTo>
                  <a:lnTo>
                    <a:pt x="0" y="109613"/>
                  </a:lnTo>
                  <a:lnTo>
                    <a:pt x="8653" y="138458"/>
                  </a:lnTo>
                  <a:lnTo>
                    <a:pt x="34614" y="178842"/>
                  </a:lnTo>
                  <a:lnTo>
                    <a:pt x="77882" y="227879"/>
                  </a:lnTo>
                  <a:lnTo>
                    <a:pt x="112497" y="256725"/>
                  </a:lnTo>
                  <a:lnTo>
                    <a:pt x="175957" y="302877"/>
                  </a:lnTo>
                  <a:lnTo>
                    <a:pt x="248070" y="343261"/>
                  </a:lnTo>
                  <a:lnTo>
                    <a:pt x="334607" y="386529"/>
                  </a:lnTo>
                  <a:lnTo>
                    <a:pt x="392298" y="412490"/>
                  </a:lnTo>
                  <a:lnTo>
                    <a:pt x="403836" y="415375"/>
                  </a:lnTo>
                  <a:lnTo>
                    <a:pt x="435566" y="412490"/>
                  </a:lnTo>
                  <a:lnTo>
                    <a:pt x="539409" y="400952"/>
                  </a:lnTo>
                  <a:lnTo>
                    <a:pt x="660560" y="389414"/>
                  </a:lnTo>
                  <a:lnTo>
                    <a:pt x="822094" y="380760"/>
                  </a:lnTo>
                  <a:lnTo>
                    <a:pt x="1084588" y="374991"/>
                  </a:lnTo>
                  <a:lnTo>
                    <a:pt x="1335543" y="374991"/>
                  </a:lnTo>
                  <a:lnTo>
                    <a:pt x="1612459" y="372106"/>
                  </a:lnTo>
                  <a:lnTo>
                    <a:pt x="1837453" y="374991"/>
                  </a:lnTo>
                  <a:lnTo>
                    <a:pt x="2120139" y="372106"/>
                  </a:lnTo>
                  <a:lnTo>
                    <a:pt x="2437438" y="374991"/>
                  </a:lnTo>
                  <a:lnTo>
                    <a:pt x="2711470" y="372106"/>
                  </a:lnTo>
                  <a:lnTo>
                    <a:pt x="2991270" y="372106"/>
                  </a:lnTo>
                  <a:lnTo>
                    <a:pt x="3167228" y="374991"/>
                  </a:lnTo>
                  <a:lnTo>
                    <a:pt x="3196073" y="392298"/>
                  </a:lnTo>
                  <a:lnTo>
                    <a:pt x="3227803" y="406721"/>
                  </a:lnTo>
                  <a:lnTo>
                    <a:pt x="3256648" y="412490"/>
                  </a:lnTo>
                  <a:lnTo>
                    <a:pt x="3276840" y="412490"/>
                  </a:lnTo>
                  <a:lnTo>
                    <a:pt x="3302801" y="403836"/>
                  </a:lnTo>
                  <a:lnTo>
                    <a:pt x="3322993" y="389414"/>
                  </a:lnTo>
                  <a:lnTo>
                    <a:pt x="3340300" y="366337"/>
                  </a:lnTo>
                  <a:lnTo>
                    <a:pt x="3348954" y="351915"/>
                  </a:lnTo>
                  <a:lnTo>
                    <a:pt x="3395106" y="302877"/>
                  </a:lnTo>
                  <a:lnTo>
                    <a:pt x="3464335" y="222110"/>
                  </a:lnTo>
                  <a:lnTo>
                    <a:pt x="3539334" y="126920"/>
                  </a:lnTo>
                  <a:lnTo>
                    <a:pt x="3519142" y="0"/>
                  </a:lnTo>
                  <a:lnTo>
                    <a:pt x="3418183" y="74999"/>
                  </a:lnTo>
                  <a:lnTo>
                    <a:pt x="3377799" y="103844"/>
                  </a:lnTo>
                  <a:lnTo>
                    <a:pt x="3340300" y="121151"/>
                  </a:lnTo>
                  <a:lnTo>
                    <a:pt x="3305686" y="132689"/>
                  </a:lnTo>
                  <a:lnTo>
                    <a:pt x="3253764" y="144228"/>
                  </a:lnTo>
                  <a:lnTo>
                    <a:pt x="3201842" y="149997"/>
                  </a:lnTo>
                  <a:lnTo>
                    <a:pt x="3072038" y="149997"/>
                  </a:lnTo>
                  <a:lnTo>
                    <a:pt x="2803775" y="152881"/>
                  </a:lnTo>
                  <a:lnTo>
                    <a:pt x="2324941" y="15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66">
              <a:extLst>
                <a:ext uri="{FF2B5EF4-FFF2-40B4-BE49-F238E27FC236}">
                  <a16:creationId xmlns:a16="http://schemas.microsoft.com/office/drawing/2014/main" id="{471F5446-AB9F-415B-804E-FF52BA65E814}"/>
                </a:ext>
              </a:extLst>
            </p:cNvPr>
            <p:cNvSpPr/>
            <p:nvPr/>
          </p:nvSpPr>
          <p:spPr>
            <a:xfrm rot="16200000">
              <a:off x="2742406" y="5276057"/>
              <a:ext cx="746125" cy="652462"/>
            </a:xfrm>
            <a:custGeom>
              <a:avLst/>
              <a:gdLst>
                <a:gd name="connsiteX0" fmla="*/ 573882 w 745332"/>
                <a:gd name="connsiteY0" fmla="*/ 104775 h 652463"/>
                <a:gd name="connsiteX1" fmla="*/ 502444 w 745332"/>
                <a:gd name="connsiteY1" fmla="*/ 192881 h 652463"/>
                <a:gd name="connsiteX2" fmla="*/ 435769 w 745332"/>
                <a:gd name="connsiteY2" fmla="*/ 280988 h 652463"/>
                <a:gd name="connsiteX3" fmla="*/ 404813 w 745332"/>
                <a:gd name="connsiteY3" fmla="*/ 321469 h 652463"/>
                <a:gd name="connsiteX4" fmla="*/ 388144 w 745332"/>
                <a:gd name="connsiteY4" fmla="*/ 340519 h 652463"/>
                <a:gd name="connsiteX5" fmla="*/ 345282 w 745332"/>
                <a:gd name="connsiteY5" fmla="*/ 376238 h 652463"/>
                <a:gd name="connsiteX6" fmla="*/ 290513 w 745332"/>
                <a:gd name="connsiteY6" fmla="*/ 419100 h 652463"/>
                <a:gd name="connsiteX7" fmla="*/ 250032 w 745332"/>
                <a:gd name="connsiteY7" fmla="*/ 450056 h 652463"/>
                <a:gd name="connsiteX8" fmla="*/ 204788 w 745332"/>
                <a:gd name="connsiteY8" fmla="*/ 481013 h 652463"/>
                <a:gd name="connsiteX9" fmla="*/ 176213 w 745332"/>
                <a:gd name="connsiteY9" fmla="*/ 500063 h 652463"/>
                <a:gd name="connsiteX10" fmla="*/ 145257 w 745332"/>
                <a:gd name="connsiteY10" fmla="*/ 516731 h 652463"/>
                <a:gd name="connsiteX11" fmla="*/ 119063 w 745332"/>
                <a:gd name="connsiteY11" fmla="*/ 523875 h 652463"/>
                <a:gd name="connsiteX12" fmla="*/ 83344 w 745332"/>
                <a:gd name="connsiteY12" fmla="*/ 528638 h 652463"/>
                <a:gd name="connsiteX13" fmla="*/ 45244 w 745332"/>
                <a:gd name="connsiteY13" fmla="*/ 533400 h 652463"/>
                <a:gd name="connsiteX14" fmla="*/ 9525 w 745332"/>
                <a:gd name="connsiteY14" fmla="*/ 547688 h 652463"/>
                <a:gd name="connsiteX15" fmla="*/ 0 w 745332"/>
                <a:gd name="connsiteY15" fmla="*/ 569119 h 652463"/>
                <a:gd name="connsiteX16" fmla="*/ 16669 w 745332"/>
                <a:gd name="connsiteY16" fmla="*/ 611981 h 652463"/>
                <a:gd name="connsiteX17" fmla="*/ 42863 w 745332"/>
                <a:gd name="connsiteY17" fmla="*/ 652463 h 652463"/>
                <a:gd name="connsiteX18" fmla="*/ 745332 w 745332"/>
                <a:gd name="connsiteY18" fmla="*/ 619125 h 652463"/>
                <a:gd name="connsiteX19" fmla="*/ 673894 w 745332"/>
                <a:gd name="connsiteY19" fmla="*/ 616744 h 652463"/>
                <a:gd name="connsiteX20" fmla="*/ 631032 w 745332"/>
                <a:gd name="connsiteY20" fmla="*/ 607219 h 652463"/>
                <a:gd name="connsiteX21" fmla="*/ 614363 w 745332"/>
                <a:gd name="connsiteY21" fmla="*/ 597694 h 652463"/>
                <a:gd name="connsiteX22" fmla="*/ 597694 w 745332"/>
                <a:gd name="connsiteY22" fmla="*/ 585788 h 652463"/>
                <a:gd name="connsiteX23" fmla="*/ 592932 w 745332"/>
                <a:gd name="connsiteY23" fmla="*/ 578644 h 652463"/>
                <a:gd name="connsiteX24" fmla="*/ 583407 w 745332"/>
                <a:gd name="connsiteY24" fmla="*/ 561975 h 652463"/>
                <a:gd name="connsiteX25" fmla="*/ 578644 w 745332"/>
                <a:gd name="connsiteY25" fmla="*/ 547688 h 652463"/>
                <a:gd name="connsiteX26" fmla="*/ 576263 w 745332"/>
                <a:gd name="connsiteY26" fmla="*/ 519113 h 652463"/>
                <a:gd name="connsiteX27" fmla="*/ 578644 w 745332"/>
                <a:gd name="connsiteY27" fmla="*/ 471488 h 652463"/>
                <a:gd name="connsiteX28" fmla="*/ 590550 w 745332"/>
                <a:gd name="connsiteY28" fmla="*/ 381000 h 652463"/>
                <a:gd name="connsiteX29" fmla="*/ 614363 w 745332"/>
                <a:gd name="connsiteY29" fmla="*/ 273844 h 652463"/>
                <a:gd name="connsiteX30" fmla="*/ 635794 w 745332"/>
                <a:gd name="connsiteY30" fmla="*/ 202406 h 652463"/>
                <a:gd name="connsiteX31" fmla="*/ 666750 w 745332"/>
                <a:gd name="connsiteY31" fmla="*/ 116681 h 652463"/>
                <a:gd name="connsiteX32" fmla="*/ 690563 w 745332"/>
                <a:gd name="connsiteY32" fmla="*/ 59531 h 652463"/>
                <a:gd name="connsiteX33" fmla="*/ 697707 w 745332"/>
                <a:gd name="connsiteY33" fmla="*/ 35719 h 652463"/>
                <a:gd name="connsiteX34" fmla="*/ 695325 w 745332"/>
                <a:gd name="connsiteY34" fmla="*/ 9525 h 652463"/>
                <a:gd name="connsiteX35" fmla="*/ 688182 w 745332"/>
                <a:gd name="connsiteY35" fmla="*/ 0 h 652463"/>
                <a:gd name="connsiteX36" fmla="*/ 676275 w 745332"/>
                <a:gd name="connsiteY36" fmla="*/ 0 h 652463"/>
                <a:gd name="connsiteX37" fmla="*/ 659607 w 745332"/>
                <a:gd name="connsiteY37" fmla="*/ 4763 h 652463"/>
                <a:gd name="connsiteX38" fmla="*/ 642938 w 745332"/>
                <a:gd name="connsiteY38" fmla="*/ 16669 h 652463"/>
                <a:gd name="connsiteX39" fmla="*/ 573882 w 745332"/>
                <a:gd name="connsiteY39" fmla="*/ 104775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5332" h="652463">
                  <a:moveTo>
                    <a:pt x="573882" y="104775"/>
                  </a:moveTo>
                  <a:lnTo>
                    <a:pt x="502444" y="192881"/>
                  </a:lnTo>
                  <a:lnTo>
                    <a:pt x="435769" y="280988"/>
                  </a:lnTo>
                  <a:lnTo>
                    <a:pt x="404813" y="321469"/>
                  </a:lnTo>
                  <a:lnTo>
                    <a:pt x="388144" y="340519"/>
                  </a:lnTo>
                  <a:lnTo>
                    <a:pt x="345282" y="376238"/>
                  </a:lnTo>
                  <a:lnTo>
                    <a:pt x="290513" y="419100"/>
                  </a:lnTo>
                  <a:lnTo>
                    <a:pt x="250032" y="450056"/>
                  </a:lnTo>
                  <a:lnTo>
                    <a:pt x="204788" y="481013"/>
                  </a:lnTo>
                  <a:lnTo>
                    <a:pt x="176213" y="500063"/>
                  </a:lnTo>
                  <a:lnTo>
                    <a:pt x="145257" y="516731"/>
                  </a:lnTo>
                  <a:lnTo>
                    <a:pt x="119063" y="523875"/>
                  </a:lnTo>
                  <a:lnTo>
                    <a:pt x="83344" y="528638"/>
                  </a:lnTo>
                  <a:lnTo>
                    <a:pt x="45244" y="533400"/>
                  </a:lnTo>
                  <a:lnTo>
                    <a:pt x="9525" y="547688"/>
                  </a:lnTo>
                  <a:lnTo>
                    <a:pt x="0" y="569119"/>
                  </a:lnTo>
                  <a:lnTo>
                    <a:pt x="16669" y="611981"/>
                  </a:lnTo>
                  <a:lnTo>
                    <a:pt x="42863" y="652463"/>
                  </a:lnTo>
                  <a:lnTo>
                    <a:pt x="745332" y="619125"/>
                  </a:lnTo>
                  <a:lnTo>
                    <a:pt x="673894" y="616744"/>
                  </a:lnTo>
                  <a:lnTo>
                    <a:pt x="631032" y="607219"/>
                  </a:lnTo>
                  <a:lnTo>
                    <a:pt x="614363" y="597694"/>
                  </a:lnTo>
                  <a:lnTo>
                    <a:pt x="597694" y="585788"/>
                  </a:lnTo>
                  <a:lnTo>
                    <a:pt x="592932" y="578644"/>
                  </a:lnTo>
                  <a:lnTo>
                    <a:pt x="583407" y="561975"/>
                  </a:lnTo>
                  <a:lnTo>
                    <a:pt x="578644" y="547688"/>
                  </a:lnTo>
                  <a:lnTo>
                    <a:pt x="576263" y="519113"/>
                  </a:lnTo>
                  <a:lnTo>
                    <a:pt x="578644" y="471488"/>
                  </a:lnTo>
                  <a:lnTo>
                    <a:pt x="590550" y="381000"/>
                  </a:lnTo>
                  <a:lnTo>
                    <a:pt x="614363" y="273844"/>
                  </a:lnTo>
                  <a:lnTo>
                    <a:pt x="635794" y="202406"/>
                  </a:lnTo>
                  <a:lnTo>
                    <a:pt x="666750" y="116681"/>
                  </a:lnTo>
                  <a:lnTo>
                    <a:pt x="690563" y="59531"/>
                  </a:lnTo>
                  <a:lnTo>
                    <a:pt x="697707" y="35719"/>
                  </a:lnTo>
                  <a:lnTo>
                    <a:pt x="695325" y="9525"/>
                  </a:lnTo>
                  <a:lnTo>
                    <a:pt x="688182" y="0"/>
                  </a:lnTo>
                  <a:lnTo>
                    <a:pt x="676275" y="0"/>
                  </a:lnTo>
                  <a:lnTo>
                    <a:pt x="659607" y="4763"/>
                  </a:lnTo>
                  <a:lnTo>
                    <a:pt x="642938" y="16669"/>
                  </a:lnTo>
                  <a:lnTo>
                    <a:pt x="57388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2">
              <a:extLst>
                <a:ext uri="{FF2B5EF4-FFF2-40B4-BE49-F238E27FC236}">
                  <a16:creationId xmlns:a16="http://schemas.microsoft.com/office/drawing/2014/main" id="{B1379671-5F24-4222-8522-4C77F81F17C2}"/>
                </a:ext>
              </a:extLst>
            </p:cNvPr>
            <p:cNvSpPr/>
            <p:nvPr/>
          </p:nvSpPr>
          <p:spPr>
            <a:xfrm>
              <a:off x="5065713" y="1893888"/>
              <a:ext cx="735012" cy="830262"/>
            </a:xfrm>
            <a:custGeom>
              <a:avLst/>
              <a:gdLst>
                <a:gd name="connsiteX0" fmla="*/ 261937 w 735806"/>
                <a:gd name="connsiteY0" fmla="*/ 385762 h 831056"/>
                <a:gd name="connsiteX1" fmla="*/ 326231 w 735806"/>
                <a:gd name="connsiteY1" fmla="*/ 269081 h 831056"/>
                <a:gd name="connsiteX2" fmla="*/ 326231 w 735806"/>
                <a:gd name="connsiteY2" fmla="*/ 259556 h 831056"/>
                <a:gd name="connsiteX3" fmla="*/ 326231 w 735806"/>
                <a:gd name="connsiteY3" fmla="*/ 207169 h 831056"/>
                <a:gd name="connsiteX4" fmla="*/ 326231 w 735806"/>
                <a:gd name="connsiteY4" fmla="*/ 21431 h 831056"/>
                <a:gd name="connsiteX5" fmla="*/ 500062 w 735806"/>
                <a:gd name="connsiteY5" fmla="*/ 0 h 831056"/>
                <a:gd name="connsiteX6" fmla="*/ 635794 w 735806"/>
                <a:gd name="connsiteY6" fmla="*/ 92869 h 831056"/>
                <a:gd name="connsiteX7" fmla="*/ 678656 w 735806"/>
                <a:gd name="connsiteY7" fmla="*/ 123825 h 831056"/>
                <a:gd name="connsiteX8" fmla="*/ 709612 w 735806"/>
                <a:gd name="connsiteY8" fmla="*/ 152400 h 831056"/>
                <a:gd name="connsiteX9" fmla="*/ 728662 w 735806"/>
                <a:gd name="connsiteY9" fmla="*/ 176212 h 831056"/>
                <a:gd name="connsiteX10" fmla="*/ 735806 w 735806"/>
                <a:gd name="connsiteY10" fmla="*/ 192881 h 831056"/>
                <a:gd name="connsiteX11" fmla="*/ 735806 w 735806"/>
                <a:gd name="connsiteY11" fmla="*/ 200025 h 831056"/>
                <a:gd name="connsiteX12" fmla="*/ 728662 w 735806"/>
                <a:gd name="connsiteY12" fmla="*/ 219075 h 831056"/>
                <a:gd name="connsiteX13" fmla="*/ 695325 w 735806"/>
                <a:gd name="connsiteY13" fmla="*/ 254794 h 831056"/>
                <a:gd name="connsiteX14" fmla="*/ 578644 w 735806"/>
                <a:gd name="connsiteY14" fmla="*/ 376237 h 831056"/>
                <a:gd name="connsiteX15" fmla="*/ 457200 w 735806"/>
                <a:gd name="connsiteY15" fmla="*/ 502444 h 831056"/>
                <a:gd name="connsiteX16" fmla="*/ 271462 w 735806"/>
                <a:gd name="connsiteY16" fmla="*/ 700087 h 831056"/>
                <a:gd name="connsiteX17" fmla="*/ 164306 w 735806"/>
                <a:gd name="connsiteY17" fmla="*/ 809625 h 831056"/>
                <a:gd name="connsiteX18" fmla="*/ 0 w 735806"/>
                <a:gd name="connsiteY18" fmla="*/ 831056 h 831056"/>
                <a:gd name="connsiteX19" fmla="*/ 73819 w 735806"/>
                <a:gd name="connsiteY19" fmla="*/ 697706 h 831056"/>
                <a:gd name="connsiteX20" fmla="*/ 173831 w 735806"/>
                <a:gd name="connsiteY20" fmla="*/ 540544 h 831056"/>
                <a:gd name="connsiteX21" fmla="*/ 261937 w 735806"/>
                <a:gd name="connsiteY21" fmla="*/ 385762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5806" h="831056">
                  <a:moveTo>
                    <a:pt x="261937" y="385762"/>
                  </a:moveTo>
                  <a:lnTo>
                    <a:pt x="326231" y="269081"/>
                  </a:lnTo>
                  <a:lnTo>
                    <a:pt x="326231" y="259556"/>
                  </a:lnTo>
                  <a:lnTo>
                    <a:pt x="326231" y="207169"/>
                  </a:lnTo>
                  <a:lnTo>
                    <a:pt x="326231" y="21431"/>
                  </a:lnTo>
                  <a:lnTo>
                    <a:pt x="500062" y="0"/>
                  </a:lnTo>
                  <a:lnTo>
                    <a:pt x="635794" y="92869"/>
                  </a:lnTo>
                  <a:lnTo>
                    <a:pt x="678656" y="123825"/>
                  </a:lnTo>
                  <a:lnTo>
                    <a:pt x="709612" y="152400"/>
                  </a:lnTo>
                  <a:lnTo>
                    <a:pt x="728662" y="176212"/>
                  </a:lnTo>
                  <a:lnTo>
                    <a:pt x="735806" y="192881"/>
                  </a:lnTo>
                  <a:lnTo>
                    <a:pt x="735806" y="200025"/>
                  </a:lnTo>
                  <a:lnTo>
                    <a:pt x="728662" y="219075"/>
                  </a:lnTo>
                  <a:lnTo>
                    <a:pt x="695325" y="254794"/>
                  </a:lnTo>
                  <a:lnTo>
                    <a:pt x="578644" y="376237"/>
                  </a:lnTo>
                  <a:lnTo>
                    <a:pt x="457200" y="502444"/>
                  </a:lnTo>
                  <a:lnTo>
                    <a:pt x="271462" y="700087"/>
                  </a:lnTo>
                  <a:lnTo>
                    <a:pt x="164306" y="809625"/>
                  </a:lnTo>
                  <a:lnTo>
                    <a:pt x="0" y="831056"/>
                  </a:lnTo>
                  <a:lnTo>
                    <a:pt x="73819" y="697706"/>
                  </a:lnTo>
                  <a:lnTo>
                    <a:pt x="173831" y="540544"/>
                  </a:lnTo>
                  <a:lnTo>
                    <a:pt x="261937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67">
              <a:extLst>
                <a:ext uri="{FF2B5EF4-FFF2-40B4-BE49-F238E27FC236}">
                  <a16:creationId xmlns:a16="http://schemas.microsoft.com/office/drawing/2014/main" id="{27CC4501-6972-4FB6-A3C0-0D42EF60DC12}"/>
                </a:ext>
              </a:extLst>
            </p:cNvPr>
            <p:cNvSpPr/>
            <p:nvPr/>
          </p:nvSpPr>
          <p:spPr>
            <a:xfrm rot="16200000">
              <a:off x="3526631" y="3642520"/>
              <a:ext cx="2409825" cy="341312"/>
            </a:xfrm>
            <a:custGeom>
              <a:avLst/>
              <a:gdLst>
                <a:gd name="connsiteX0" fmla="*/ 1688306 w 2409825"/>
                <a:gd name="connsiteY0" fmla="*/ 116681 h 340519"/>
                <a:gd name="connsiteX1" fmla="*/ 1364456 w 2409825"/>
                <a:gd name="connsiteY1" fmla="*/ 116681 h 340519"/>
                <a:gd name="connsiteX2" fmla="*/ 1071562 w 2409825"/>
                <a:gd name="connsiteY2" fmla="*/ 116681 h 340519"/>
                <a:gd name="connsiteX3" fmla="*/ 757237 w 2409825"/>
                <a:gd name="connsiteY3" fmla="*/ 116681 h 340519"/>
                <a:gd name="connsiteX4" fmla="*/ 478631 w 2409825"/>
                <a:gd name="connsiteY4" fmla="*/ 116681 h 340519"/>
                <a:gd name="connsiteX5" fmla="*/ 240506 w 2409825"/>
                <a:gd name="connsiteY5" fmla="*/ 119063 h 340519"/>
                <a:gd name="connsiteX6" fmla="*/ 202406 w 2409825"/>
                <a:gd name="connsiteY6" fmla="*/ 114300 h 340519"/>
                <a:gd name="connsiteX7" fmla="*/ 166687 w 2409825"/>
                <a:gd name="connsiteY7" fmla="*/ 111919 h 340519"/>
                <a:gd name="connsiteX8" fmla="*/ 135731 w 2409825"/>
                <a:gd name="connsiteY8" fmla="*/ 111919 h 340519"/>
                <a:gd name="connsiteX9" fmla="*/ 104775 w 2409825"/>
                <a:gd name="connsiteY9" fmla="*/ 116681 h 340519"/>
                <a:gd name="connsiteX10" fmla="*/ 78581 w 2409825"/>
                <a:gd name="connsiteY10" fmla="*/ 126206 h 340519"/>
                <a:gd name="connsiteX11" fmla="*/ 54769 w 2409825"/>
                <a:gd name="connsiteY11" fmla="*/ 138113 h 340519"/>
                <a:gd name="connsiteX12" fmla="*/ 30956 w 2409825"/>
                <a:gd name="connsiteY12" fmla="*/ 154781 h 340519"/>
                <a:gd name="connsiteX13" fmla="*/ 14287 w 2409825"/>
                <a:gd name="connsiteY13" fmla="*/ 171450 h 340519"/>
                <a:gd name="connsiteX14" fmla="*/ 2381 w 2409825"/>
                <a:gd name="connsiteY14" fmla="*/ 192881 h 340519"/>
                <a:gd name="connsiteX15" fmla="*/ 0 w 2409825"/>
                <a:gd name="connsiteY15" fmla="*/ 211931 h 340519"/>
                <a:gd name="connsiteX16" fmla="*/ 2381 w 2409825"/>
                <a:gd name="connsiteY16" fmla="*/ 245269 h 340519"/>
                <a:gd name="connsiteX17" fmla="*/ 14287 w 2409825"/>
                <a:gd name="connsiteY17" fmla="*/ 276225 h 340519"/>
                <a:gd name="connsiteX18" fmla="*/ 35719 w 2409825"/>
                <a:gd name="connsiteY18" fmla="*/ 314325 h 340519"/>
                <a:gd name="connsiteX19" fmla="*/ 304800 w 2409825"/>
                <a:gd name="connsiteY19" fmla="*/ 319088 h 340519"/>
                <a:gd name="connsiteX20" fmla="*/ 642937 w 2409825"/>
                <a:gd name="connsiteY20" fmla="*/ 319088 h 340519"/>
                <a:gd name="connsiteX21" fmla="*/ 857250 w 2409825"/>
                <a:gd name="connsiteY21" fmla="*/ 319088 h 340519"/>
                <a:gd name="connsiteX22" fmla="*/ 1007269 w 2409825"/>
                <a:gd name="connsiteY22" fmla="*/ 340519 h 340519"/>
                <a:gd name="connsiteX23" fmla="*/ 1181100 w 2409825"/>
                <a:gd name="connsiteY23" fmla="*/ 340519 h 340519"/>
                <a:gd name="connsiteX24" fmla="*/ 1545431 w 2409825"/>
                <a:gd name="connsiteY24" fmla="*/ 340519 h 340519"/>
                <a:gd name="connsiteX25" fmla="*/ 1704975 w 2409825"/>
                <a:gd name="connsiteY25" fmla="*/ 340519 h 340519"/>
                <a:gd name="connsiteX26" fmla="*/ 2097881 w 2409825"/>
                <a:gd name="connsiteY26" fmla="*/ 340519 h 340519"/>
                <a:gd name="connsiteX27" fmla="*/ 2214562 w 2409825"/>
                <a:gd name="connsiteY27" fmla="*/ 338138 h 340519"/>
                <a:gd name="connsiteX28" fmla="*/ 2345531 w 2409825"/>
                <a:gd name="connsiteY28" fmla="*/ 314325 h 340519"/>
                <a:gd name="connsiteX29" fmla="*/ 2357437 w 2409825"/>
                <a:gd name="connsiteY29" fmla="*/ 285750 h 340519"/>
                <a:gd name="connsiteX30" fmla="*/ 2374106 w 2409825"/>
                <a:gd name="connsiteY30" fmla="*/ 226219 h 340519"/>
                <a:gd name="connsiteX31" fmla="*/ 2395537 w 2409825"/>
                <a:gd name="connsiteY31" fmla="*/ 145256 h 340519"/>
                <a:gd name="connsiteX32" fmla="*/ 2405062 w 2409825"/>
                <a:gd name="connsiteY32" fmla="*/ 88106 h 340519"/>
                <a:gd name="connsiteX33" fmla="*/ 2409825 w 2409825"/>
                <a:gd name="connsiteY33" fmla="*/ 61913 h 340519"/>
                <a:gd name="connsiteX34" fmla="*/ 2409825 w 2409825"/>
                <a:gd name="connsiteY34" fmla="*/ 40481 h 340519"/>
                <a:gd name="connsiteX35" fmla="*/ 2409825 w 2409825"/>
                <a:gd name="connsiteY35" fmla="*/ 23813 h 340519"/>
                <a:gd name="connsiteX36" fmla="*/ 2405062 w 2409825"/>
                <a:gd name="connsiteY36" fmla="*/ 9525 h 340519"/>
                <a:gd name="connsiteX37" fmla="*/ 2402681 w 2409825"/>
                <a:gd name="connsiteY37" fmla="*/ 2381 h 340519"/>
                <a:gd name="connsiteX38" fmla="*/ 2395537 w 2409825"/>
                <a:gd name="connsiteY38" fmla="*/ 0 h 340519"/>
                <a:gd name="connsiteX39" fmla="*/ 2383631 w 2409825"/>
                <a:gd name="connsiteY39" fmla="*/ 0 h 340519"/>
                <a:gd name="connsiteX40" fmla="*/ 2374106 w 2409825"/>
                <a:gd name="connsiteY40" fmla="*/ 2381 h 340519"/>
                <a:gd name="connsiteX41" fmla="*/ 2357437 w 2409825"/>
                <a:gd name="connsiteY41" fmla="*/ 16669 h 340519"/>
                <a:gd name="connsiteX42" fmla="*/ 2316956 w 2409825"/>
                <a:gd name="connsiteY42" fmla="*/ 52388 h 340519"/>
                <a:gd name="connsiteX43" fmla="*/ 2271712 w 2409825"/>
                <a:gd name="connsiteY43" fmla="*/ 78581 h 340519"/>
                <a:gd name="connsiteX44" fmla="*/ 2226469 w 2409825"/>
                <a:gd name="connsiteY44" fmla="*/ 100013 h 340519"/>
                <a:gd name="connsiteX45" fmla="*/ 2188369 w 2409825"/>
                <a:gd name="connsiteY45" fmla="*/ 111919 h 340519"/>
                <a:gd name="connsiteX46" fmla="*/ 2150269 w 2409825"/>
                <a:gd name="connsiteY46" fmla="*/ 116681 h 340519"/>
                <a:gd name="connsiteX47" fmla="*/ 2062162 w 2409825"/>
                <a:gd name="connsiteY47" fmla="*/ 116681 h 340519"/>
                <a:gd name="connsiteX48" fmla="*/ 1916906 w 2409825"/>
                <a:gd name="connsiteY48" fmla="*/ 116681 h 340519"/>
                <a:gd name="connsiteX49" fmla="*/ 1688306 w 2409825"/>
                <a:gd name="connsiteY49" fmla="*/ 116681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09825" h="340519">
                  <a:moveTo>
                    <a:pt x="1688306" y="116681"/>
                  </a:moveTo>
                  <a:lnTo>
                    <a:pt x="1364456" y="116681"/>
                  </a:lnTo>
                  <a:lnTo>
                    <a:pt x="1071562" y="116681"/>
                  </a:lnTo>
                  <a:lnTo>
                    <a:pt x="757237" y="116681"/>
                  </a:lnTo>
                  <a:lnTo>
                    <a:pt x="478631" y="116681"/>
                  </a:lnTo>
                  <a:lnTo>
                    <a:pt x="240506" y="119063"/>
                  </a:lnTo>
                  <a:lnTo>
                    <a:pt x="202406" y="114300"/>
                  </a:lnTo>
                  <a:lnTo>
                    <a:pt x="166687" y="111919"/>
                  </a:lnTo>
                  <a:lnTo>
                    <a:pt x="135731" y="111919"/>
                  </a:lnTo>
                  <a:lnTo>
                    <a:pt x="104775" y="116681"/>
                  </a:lnTo>
                  <a:lnTo>
                    <a:pt x="78581" y="126206"/>
                  </a:lnTo>
                  <a:lnTo>
                    <a:pt x="54769" y="138113"/>
                  </a:lnTo>
                  <a:lnTo>
                    <a:pt x="30956" y="154781"/>
                  </a:lnTo>
                  <a:lnTo>
                    <a:pt x="14287" y="171450"/>
                  </a:lnTo>
                  <a:lnTo>
                    <a:pt x="2381" y="192881"/>
                  </a:lnTo>
                  <a:lnTo>
                    <a:pt x="0" y="211931"/>
                  </a:lnTo>
                  <a:lnTo>
                    <a:pt x="2381" y="245269"/>
                  </a:lnTo>
                  <a:lnTo>
                    <a:pt x="14287" y="276225"/>
                  </a:lnTo>
                  <a:lnTo>
                    <a:pt x="35719" y="314325"/>
                  </a:lnTo>
                  <a:lnTo>
                    <a:pt x="304800" y="319088"/>
                  </a:lnTo>
                  <a:lnTo>
                    <a:pt x="642937" y="319088"/>
                  </a:lnTo>
                  <a:lnTo>
                    <a:pt x="857250" y="319088"/>
                  </a:lnTo>
                  <a:lnTo>
                    <a:pt x="1007269" y="340519"/>
                  </a:lnTo>
                  <a:lnTo>
                    <a:pt x="1181100" y="340519"/>
                  </a:lnTo>
                  <a:lnTo>
                    <a:pt x="1545431" y="340519"/>
                  </a:lnTo>
                  <a:lnTo>
                    <a:pt x="1704975" y="340519"/>
                  </a:lnTo>
                  <a:lnTo>
                    <a:pt x="2097881" y="340519"/>
                  </a:lnTo>
                  <a:lnTo>
                    <a:pt x="2214562" y="338138"/>
                  </a:lnTo>
                  <a:lnTo>
                    <a:pt x="2345531" y="314325"/>
                  </a:lnTo>
                  <a:lnTo>
                    <a:pt x="2357437" y="285750"/>
                  </a:lnTo>
                  <a:lnTo>
                    <a:pt x="2374106" y="226219"/>
                  </a:lnTo>
                  <a:lnTo>
                    <a:pt x="2395537" y="145256"/>
                  </a:lnTo>
                  <a:lnTo>
                    <a:pt x="2405062" y="88106"/>
                  </a:lnTo>
                  <a:lnTo>
                    <a:pt x="2409825" y="61913"/>
                  </a:lnTo>
                  <a:lnTo>
                    <a:pt x="2409825" y="40481"/>
                  </a:lnTo>
                  <a:lnTo>
                    <a:pt x="2409825" y="23813"/>
                  </a:lnTo>
                  <a:lnTo>
                    <a:pt x="2405062" y="9525"/>
                  </a:lnTo>
                  <a:lnTo>
                    <a:pt x="2402681" y="2381"/>
                  </a:lnTo>
                  <a:lnTo>
                    <a:pt x="2395537" y="0"/>
                  </a:lnTo>
                  <a:lnTo>
                    <a:pt x="2383631" y="0"/>
                  </a:lnTo>
                  <a:lnTo>
                    <a:pt x="2374106" y="2381"/>
                  </a:lnTo>
                  <a:lnTo>
                    <a:pt x="2357437" y="16669"/>
                  </a:lnTo>
                  <a:lnTo>
                    <a:pt x="2316956" y="52388"/>
                  </a:lnTo>
                  <a:lnTo>
                    <a:pt x="2271712" y="78581"/>
                  </a:lnTo>
                  <a:lnTo>
                    <a:pt x="2226469" y="100013"/>
                  </a:lnTo>
                  <a:lnTo>
                    <a:pt x="2188369" y="111919"/>
                  </a:lnTo>
                  <a:lnTo>
                    <a:pt x="2150269" y="116681"/>
                  </a:lnTo>
                  <a:lnTo>
                    <a:pt x="2062162" y="116681"/>
                  </a:lnTo>
                  <a:lnTo>
                    <a:pt x="1916906" y="116681"/>
                  </a:lnTo>
                  <a:lnTo>
                    <a:pt x="1688306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68">
              <a:extLst>
                <a:ext uri="{FF2B5EF4-FFF2-40B4-BE49-F238E27FC236}">
                  <a16:creationId xmlns:a16="http://schemas.microsoft.com/office/drawing/2014/main" id="{332DFC20-5E1F-4D45-8C68-9C655E67EE42}"/>
                </a:ext>
              </a:extLst>
            </p:cNvPr>
            <p:cNvSpPr/>
            <p:nvPr/>
          </p:nvSpPr>
          <p:spPr>
            <a:xfrm rot="16200000">
              <a:off x="4519613" y="2703513"/>
              <a:ext cx="2508250" cy="1955800"/>
            </a:xfrm>
            <a:custGeom>
              <a:avLst/>
              <a:gdLst>
                <a:gd name="connsiteX0" fmla="*/ 1525671 w 2507711"/>
                <a:gd name="connsiteY0" fmla="*/ 1623373 h 1956566"/>
                <a:gd name="connsiteX1" fmla="*/ 1332770 w 2507711"/>
                <a:gd name="connsiteY1" fmla="*/ 1623373 h 1956566"/>
                <a:gd name="connsiteX2" fmla="*/ 1099786 w 2507711"/>
                <a:gd name="connsiteY2" fmla="*/ 1623373 h 1956566"/>
                <a:gd name="connsiteX3" fmla="*/ 972020 w 2507711"/>
                <a:gd name="connsiteY3" fmla="*/ 1603332 h 1956566"/>
                <a:gd name="connsiteX4" fmla="*/ 851770 w 2507711"/>
                <a:gd name="connsiteY4" fmla="*/ 1600826 h 1956566"/>
                <a:gd name="connsiteX5" fmla="*/ 561166 w 2507711"/>
                <a:gd name="connsiteY5" fmla="*/ 1600826 h 1956566"/>
                <a:gd name="connsiteX6" fmla="*/ 340708 w 2507711"/>
                <a:gd name="connsiteY6" fmla="*/ 1600826 h 1956566"/>
                <a:gd name="connsiteX7" fmla="*/ 172860 w 2507711"/>
                <a:gd name="connsiteY7" fmla="*/ 1600826 h 1956566"/>
                <a:gd name="connsiteX8" fmla="*/ 125261 w 2507711"/>
                <a:gd name="connsiteY8" fmla="*/ 1603332 h 1956566"/>
                <a:gd name="connsiteX9" fmla="*/ 90188 w 2507711"/>
                <a:gd name="connsiteY9" fmla="*/ 1610847 h 1956566"/>
                <a:gd name="connsiteX10" fmla="*/ 60125 w 2507711"/>
                <a:gd name="connsiteY10" fmla="*/ 1623373 h 1956566"/>
                <a:gd name="connsiteX11" fmla="*/ 37579 w 2507711"/>
                <a:gd name="connsiteY11" fmla="*/ 1638405 h 1956566"/>
                <a:gd name="connsiteX12" fmla="*/ 22547 w 2507711"/>
                <a:gd name="connsiteY12" fmla="*/ 1658446 h 1956566"/>
                <a:gd name="connsiteX13" fmla="*/ 7516 w 2507711"/>
                <a:gd name="connsiteY13" fmla="*/ 1683498 h 1956566"/>
                <a:gd name="connsiteX14" fmla="*/ 0 w 2507711"/>
                <a:gd name="connsiteY14" fmla="*/ 1716066 h 1956566"/>
                <a:gd name="connsiteX15" fmla="*/ 5011 w 2507711"/>
                <a:gd name="connsiteY15" fmla="*/ 1743623 h 1956566"/>
                <a:gd name="connsiteX16" fmla="*/ 20042 w 2507711"/>
                <a:gd name="connsiteY16" fmla="*/ 1768675 h 1956566"/>
                <a:gd name="connsiteX17" fmla="*/ 40084 w 2507711"/>
                <a:gd name="connsiteY17" fmla="*/ 1788717 h 1956566"/>
                <a:gd name="connsiteX18" fmla="*/ 75157 w 2507711"/>
                <a:gd name="connsiteY18" fmla="*/ 1808759 h 1956566"/>
                <a:gd name="connsiteX19" fmla="*/ 112735 w 2507711"/>
                <a:gd name="connsiteY19" fmla="*/ 1821285 h 1956566"/>
                <a:gd name="connsiteX20" fmla="*/ 160334 w 2507711"/>
                <a:gd name="connsiteY20" fmla="*/ 1836316 h 1956566"/>
                <a:gd name="connsiteX21" fmla="*/ 205427 w 2507711"/>
                <a:gd name="connsiteY21" fmla="*/ 1846337 h 1956566"/>
                <a:gd name="connsiteX22" fmla="*/ 305635 w 2507711"/>
                <a:gd name="connsiteY22" fmla="*/ 1848842 h 1956566"/>
                <a:gd name="connsiteX23" fmla="*/ 531104 w 2507711"/>
                <a:gd name="connsiteY23" fmla="*/ 1851347 h 1956566"/>
                <a:gd name="connsiteX24" fmla="*/ 814192 w 2507711"/>
                <a:gd name="connsiteY24" fmla="*/ 1856357 h 1956566"/>
                <a:gd name="connsiteX25" fmla="*/ 1047176 w 2507711"/>
                <a:gd name="connsiteY25" fmla="*/ 1856357 h 1956566"/>
                <a:gd name="connsiteX26" fmla="*/ 1297697 w 2507711"/>
                <a:gd name="connsiteY26" fmla="*/ 1861368 h 1956566"/>
                <a:gd name="connsiteX27" fmla="*/ 1588301 w 2507711"/>
                <a:gd name="connsiteY27" fmla="*/ 1863873 h 1956566"/>
                <a:gd name="connsiteX28" fmla="*/ 1848842 w 2507711"/>
                <a:gd name="connsiteY28" fmla="*/ 1868883 h 1956566"/>
                <a:gd name="connsiteX29" fmla="*/ 1976608 w 2507711"/>
                <a:gd name="connsiteY29" fmla="*/ 1868883 h 1956566"/>
                <a:gd name="connsiteX30" fmla="*/ 2016691 w 2507711"/>
                <a:gd name="connsiteY30" fmla="*/ 1873894 h 1956566"/>
                <a:gd name="connsiteX31" fmla="*/ 2061785 w 2507711"/>
                <a:gd name="connsiteY31" fmla="*/ 1886420 h 1956566"/>
                <a:gd name="connsiteX32" fmla="*/ 2099363 w 2507711"/>
                <a:gd name="connsiteY32" fmla="*/ 1903956 h 1956566"/>
                <a:gd name="connsiteX33" fmla="*/ 2136941 w 2507711"/>
                <a:gd name="connsiteY33" fmla="*/ 1923998 h 1956566"/>
                <a:gd name="connsiteX34" fmla="*/ 2167003 w 2507711"/>
                <a:gd name="connsiteY34" fmla="*/ 1946545 h 1956566"/>
                <a:gd name="connsiteX35" fmla="*/ 2187045 w 2507711"/>
                <a:gd name="connsiteY35" fmla="*/ 1954060 h 1956566"/>
                <a:gd name="connsiteX36" fmla="*/ 2214602 w 2507711"/>
                <a:gd name="connsiteY36" fmla="*/ 1956566 h 1956566"/>
                <a:gd name="connsiteX37" fmla="*/ 2239654 w 2507711"/>
                <a:gd name="connsiteY37" fmla="*/ 1949050 h 1956566"/>
                <a:gd name="connsiteX38" fmla="*/ 2264706 w 2507711"/>
                <a:gd name="connsiteY38" fmla="*/ 1931514 h 1956566"/>
                <a:gd name="connsiteX39" fmla="*/ 2329842 w 2507711"/>
                <a:gd name="connsiteY39" fmla="*/ 1873894 h 1956566"/>
                <a:gd name="connsiteX40" fmla="*/ 2427545 w 2507711"/>
                <a:gd name="connsiteY40" fmla="*/ 1776191 h 1956566"/>
                <a:gd name="connsiteX41" fmla="*/ 2505206 w 2507711"/>
                <a:gd name="connsiteY41" fmla="*/ 1670972 h 1956566"/>
                <a:gd name="connsiteX42" fmla="*/ 2507711 w 2507711"/>
                <a:gd name="connsiteY42" fmla="*/ 1660951 h 1956566"/>
                <a:gd name="connsiteX43" fmla="*/ 2497690 w 2507711"/>
                <a:gd name="connsiteY43" fmla="*/ 1635899 h 1956566"/>
                <a:gd name="connsiteX44" fmla="*/ 2472638 w 2507711"/>
                <a:gd name="connsiteY44" fmla="*/ 1558238 h 1956566"/>
                <a:gd name="connsiteX45" fmla="*/ 2460112 w 2507711"/>
                <a:gd name="connsiteY45" fmla="*/ 1518155 h 1956566"/>
                <a:gd name="connsiteX46" fmla="*/ 2450091 w 2507711"/>
                <a:gd name="connsiteY46" fmla="*/ 1440493 h 1956566"/>
                <a:gd name="connsiteX47" fmla="*/ 2417524 w 2507711"/>
                <a:gd name="connsiteY47" fmla="*/ 1237572 h 1956566"/>
                <a:gd name="connsiteX48" fmla="*/ 2384956 w 2507711"/>
                <a:gd name="connsiteY48" fmla="*/ 1019619 h 1956566"/>
                <a:gd name="connsiteX49" fmla="*/ 2342368 w 2507711"/>
                <a:gd name="connsiteY49" fmla="*/ 736531 h 1956566"/>
                <a:gd name="connsiteX50" fmla="*/ 2302284 w 2507711"/>
                <a:gd name="connsiteY50" fmla="*/ 483505 h 1956566"/>
                <a:gd name="connsiteX51" fmla="*/ 2284748 w 2507711"/>
                <a:gd name="connsiteY51" fmla="*/ 285594 h 1956566"/>
                <a:gd name="connsiteX52" fmla="*/ 2257191 w 2507711"/>
                <a:gd name="connsiteY52" fmla="*/ 20042 h 1956566"/>
                <a:gd name="connsiteX53" fmla="*/ 2257191 w 2507711"/>
                <a:gd name="connsiteY53" fmla="*/ 0 h 1956566"/>
                <a:gd name="connsiteX54" fmla="*/ 2091847 w 2507711"/>
                <a:gd name="connsiteY54" fmla="*/ 7516 h 1956566"/>
                <a:gd name="connsiteX55" fmla="*/ 2121909 w 2507711"/>
                <a:gd name="connsiteY55" fmla="*/ 210437 h 1956566"/>
                <a:gd name="connsiteX56" fmla="*/ 2169508 w 2507711"/>
                <a:gd name="connsiteY56" fmla="*/ 536114 h 1956566"/>
                <a:gd name="connsiteX57" fmla="*/ 2202076 w 2507711"/>
                <a:gd name="connsiteY57" fmla="*/ 759077 h 1956566"/>
                <a:gd name="connsiteX58" fmla="*/ 2239654 w 2507711"/>
                <a:gd name="connsiteY58" fmla="*/ 1024629 h 1956566"/>
                <a:gd name="connsiteX59" fmla="*/ 2284748 w 2507711"/>
                <a:gd name="connsiteY59" fmla="*/ 1315233 h 1956566"/>
                <a:gd name="connsiteX60" fmla="*/ 2307295 w 2507711"/>
                <a:gd name="connsiteY60" fmla="*/ 1478071 h 1956566"/>
                <a:gd name="connsiteX61" fmla="*/ 2307295 w 2507711"/>
                <a:gd name="connsiteY61" fmla="*/ 1503123 h 1956566"/>
                <a:gd name="connsiteX62" fmla="*/ 2299779 w 2507711"/>
                <a:gd name="connsiteY62" fmla="*/ 1538196 h 1956566"/>
                <a:gd name="connsiteX63" fmla="*/ 2282243 w 2507711"/>
                <a:gd name="connsiteY63" fmla="*/ 1573269 h 1956566"/>
                <a:gd name="connsiteX64" fmla="*/ 2262201 w 2507711"/>
                <a:gd name="connsiteY64" fmla="*/ 1593311 h 1956566"/>
                <a:gd name="connsiteX65" fmla="*/ 2242159 w 2507711"/>
                <a:gd name="connsiteY65" fmla="*/ 1608342 h 1956566"/>
                <a:gd name="connsiteX66" fmla="*/ 2207086 w 2507711"/>
                <a:gd name="connsiteY66" fmla="*/ 1620868 h 1956566"/>
                <a:gd name="connsiteX67" fmla="*/ 2156982 w 2507711"/>
                <a:gd name="connsiteY67" fmla="*/ 1625879 h 1956566"/>
                <a:gd name="connsiteX68" fmla="*/ 1999154 w 2507711"/>
                <a:gd name="connsiteY68" fmla="*/ 1623373 h 1956566"/>
                <a:gd name="connsiteX69" fmla="*/ 1768675 w 2507711"/>
                <a:gd name="connsiteY69" fmla="*/ 1625879 h 1956566"/>
                <a:gd name="connsiteX70" fmla="*/ 1525671 w 2507711"/>
                <a:gd name="connsiteY70" fmla="*/ 1623373 h 195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07711" h="1956566">
                  <a:moveTo>
                    <a:pt x="1525671" y="1623373"/>
                  </a:moveTo>
                  <a:lnTo>
                    <a:pt x="1332770" y="1623373"/>
                  </a:lnTo>
                  <a:lnTo>
                    <a:pt x="1099786" y="1623373"/>
                  </a:lnTo>
                  <a:lnTo>
                    <a:pt x="972020" y="1603332"/>
                  </a:lnTo>
                  <a:lnTo>
                    <a:pt x="851770" y="1600826"/>
                  </a:lnTo>
                  <a:lnTo>
                    <a:pt x="561166" y="1600826"/>
                  </a:lnTo>
                  <a:lnTo>
                    <a:pt x="340708" y="1600826"/>
                  </a:lnTo>
                  <a:lnTo>
                    <a:pt x="172860" y="1600826"/>
                  </a:lnTo>
                  <a:lnTo>
                    <a:pt x="125261" y="1603332"/>
                  </a:lnTo>
                  <a:lnTo>
                    <a:pt x="90188" y="1610847"/>
                  </a:lnTo>
                  <a:lnTo>
                    <a:pt x="60125" y="1623373"/>
                  </a:lnTo>
                  <a:lnTo>
                    <a:pt x="37579" y="1638405"/>
                  </a:lnTo>
                  <a:lnTo>
                    <a:pt x="22547" y="1658446"/>
                  </a:lnTo>
                  <a:lnTo>
                    <a:pt x="7516" y="1683498"/>
                  </a:lnTo>
                  <a:lnTo>
                    <a:pt x="0" y="1716066"/>
                  </a:lnTo>
                  <a:lnTo>
                    <a:pt x="5011" y="1743623"/>
                  </a:lnTo>
                  <a:lnTo>
                    <a:pt x="20042" y="1768675"/>
                  </a:lnTo>
                  <a:lnTo>
                    <a:pt x="40084" y="1788717"/>
                  </a:lnTo>
                  <a:lnTo>
                    <a:pt x="75157" y="1808759"/>
                  </a:lnTo>
                  <a:lnTo>
                    <a:pt x="112735" y="1821285"/>
                  </a:lnTo>
                  <a:lnTo>
                    <a:pt x="160334" y="1836316"/>
                  </a:lnTo>
                  <a:lnTo>
                    <a:pt x="205427" y="1846337"/>
                  </a:lnTo>
                  <a:lnTo>
                    <a:pt x="305635" y="1848842"/>
                  </a:lnTo>
                  <a:lnTo>
                    <a:pt x="531104" y="1851347"/>
                  </a:lnTo>
                  <a:lnTo>
                    <a:pt x="814192" y="1856357"/>
                  </a:lnTo>
                  <a:lnTo>
                    <a:pt x="1047176" y="1856357"/>
                  </a:lnTo>
                  <a:lnTo>
                    <a:pt x="1297697" y="1861368"/>
                  </a:lnTo>
                  <a:lnTo>
                    <a:pt x="1588301" y="1863873"/>
                  </a:lnTo>
                  <a:lnTo>
                    <a:pt x="1848842" y="1868883"/>
                  </a:lnTo>
                  <a:lnTo>
                    <a:pt x="1976608" y="1868883"/>
                  </a:lnTo>
                  <a:lnTo>
                    <a:pt x="2016691" y="1873894"/>
                  </a:lnTo>
                  <a:lnTo>
                    <a:pt x="2061785" y="1886420"/>
                  </a:lnTo>
                  <a:lnTo>
                    <a:pt x="2099363" y="1903956"/>
                  </a:lnTo>
                  <a:lnTo>
                    <a:pt x="2136941" y="1923998"/>
                  </a:lnTo>
                  <a:lnTo>
                    <a:pt x="2167003" y="1946545"/>
                  </a:lnTo>
                  <a:lnTo>
                    <a:pt x="2187045" y="1954060"/>
                  </a:lnTo>
                  <a:lnTo>
                    <a:pt x="2214602" y="1956566"/>
                  </a:lnTo>
                  <a:lnTo>
                    <a:pt x="2239654" y="1949050"/>
                  </a:lnTo>
                  <a:lnTo>
                    <a:pt x="2264706" y="1931514"/>
                  </a:lnTo>
                  <a:lnTo>
                    <a:pt x="2329842" y="1873894"/>
                  </a:lnTo>
                  <a:lnTo>
                    <a:pt x="2427545" y="1776191"/>
                  </a:lnTo>
                  <a:lnTo>
                    <a:pt x="2505206" y="1670972"/>
                  </a:lnTo>
                  <a:lnTo>
                    <a:pt x="2507711" y="1660951"/>
                  </a:lnTo>
                  <a:lnTo>
                    <a:pt x="2497690" y="1635899"/>
                  </a:lnTo>
                  <a:lnTo>
                    <a:pt x="2472638" y="1558238"/>
                  </a:lnTo>
                  <a:lnTo>
                    <a:pt x="2460112" y="1518155"/>
                  </a:lnTo>
                  <a:lnTo>
                    <a:pt x="2450091" y="1440493"/>
                  </a:lnTo>
                  <a:lnTo>
                    <a:pt x="2417524" y="1237572"/>
                  </a:lnTo>
                  <a:lnTo>
                    <a:pt x="2384956" y="1019619"/>
                  </a:lnTo>
                  <a:lnTo>
                    <a:pt x="2342368" y="736531"/>
                  </a:lnTo>
                  <a:lnTo>
                    <a:pt x="2302284" y="483505"/>
                  </a:lnTo>
                  <a:lnTo>
                    <a:pt x="2284748" y="285594"/>
                  </a:lnTo>
                  <a:lnTo>
                    <a:pt x="2257191" y="20042"/>
                  </a:lnTo>
                  <a:lnTo>
                    <a:pt x="2257191" y="0"/>
                  </a:lnTo>
                  <a:lnTo>
                    <a:pt x="2091847" y="7516"/>
                  </a:lnTo>
                  <a:lnTo>
                    <a:pt x="2121909" y="210437"/>
                  </a:lnTo>
                  <a:lnTo>
                    <a:pt x="2169508" y="536114"/>
                  </a:lnTo>
                  <a:lnTo>
                    <a:pt x="2202076" y="759077"/>
                  </a:lnTo>
                  <a:lnTo>
                    <a:pt x="2239654" y="1024629"/>
                  </a:lnTo>
                  <a:lnTo>
                    <a:pt x="2284748" y="1315233"/>
                  </a:lnTo>
                  <a:lnTo>
                    <a:pt x="2307295" y="1478071"/>
                  </a:lnTo>
                  <a:lnTo>
                    <a:pt x="2307295" y="1503123"/>
                  </a:lnTo>
                  <a:lnTo>
                    <a:pt x="2299779" y="1538196"/>
                  </a:lnTo>
                  <a:lnTo>
                    <a:pt x="2282243" y="1573269"/>
                  </a:lnTo>
                  <a:lnTo>
                    <a:pt x="2262201" y="1593311"/>
                  </a:lnTo>
                  <a:lnTo>
                    <a:pt x="2242159" y="1608342"/>
                  </a:lnTo>
                  <a:lnTo>
                    <a:pt x="2207086" y="1620868"/>
                  </a:lnTo>
                  <a:lnTo>
                    <a:pt x="2156982" y="1625879"/>
                  </a:lnTo>
                  <a:lnTo>
                    <a:pt x="1999154" y="1623373"/>
                  </a:lnTo>
                  <a:lnTo>
                    <a:pt x="1768675" y="1625879"/>
                  </a:lnTo>
                  <a:lnTo>
                    <a:pt x="1525671" y="1623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73">
              <a:extLst>
                <a:ext uri="{FF2B5EF4-FFF2-40B4-BE49-F238E27FC236}">
                  <a16:creationId xmlns:a16="http://schemas.microsoft.com/office/drawing/2014/main" id="{7E720B0C-4DF4-4F69-A8AD-E0FC77D0C31E}"/>
                </a:ext>
              </a:extLst>
            </p:cNvPr>
            <p:cNvSpPr/>
            <p:nvPr/>
          </p:nvSpPr>
          <p:spPr>
            <a:xfrm>
              <a:off x="4824413" y="3135313"/>
              <a:ext cx="1682750" cy="371475"/>
            </a:xfrm>
            <a:custGeom>
              <a:avLst/>
              <a:gdLst>
                <a:gd name="connsiteX0" fmla="*/ 1114425 w 1683543"/>
                <a:gd name="connsiteY0" fmla="*/ 42863 h 371475"/>
                <a:gd name="connsiteX1" fmla="*/ 983456 w 1683543"/>
                <a:gd name="connsiteY1" fmla="*/ 57150 h 371475"/>
                <a:gd name="connsiteX2" fmla="*/ 876300 w 1683543"/>
                <a:gd name="connsiteY2" fmla="*/ 69057 h 371475"/>
                <a:gd name="connsiteX3" fmla="*/ 764381 w 1683543"/>
                <a:gd name="connsiteY3" fmla="*/ 83344 h 371475"/>
                <a:gd name="connsiteX4" fmla="*/ 638175 w 1683543"/>
                <a:gd name="connsiteY4" fmla="*/ 102394 h 371475"/>
                <a:gd name="connsiteX5" fmla="*/ 502443 w 1683543"/>
                <a:gd name="connsiteY5" fmla="*/ 123825 h 371475"/>
                <a:gd name="connsiteX6" fmla="*/ 326231 w 1683543"/>
                <a:gd name="connsiteY6" fmla="*/ 154782 h 371475"/>
                <a:gd name="connsiteX7" fmla="*/ 214312 w 1683543"/>
                <a:gd name="connsiteY7" fmla="*/ 176213 h 371475"/>
                <a:gd name="connsiteX8" fmla="*/ 104775 w 1683543"/>
                <a:gd name="connsiteY8" fmla="*/ 197644 h 371475"/>
                <a:gd name="connsiteX9" fmla="*/ 0 w 1683543"/>
                <a:gd name="connsiteY9" fmla="*/ 219075 h 371475"/>
                <a:gd name="connsiteX10" fmla="*/ 0 w 1683543"/>
                <a:gd name="connsiteY10" fmla="*/ 371475 h 371475"/>
                <a:gd name="connsiteX11" fmla="*/ 142875 w 1683543"/>
                <a:gd name="connsiteY11" fmla="*/ 347663 h 371475"/>
                <a:gd name="connsiteX12" fmla="*/ 288131 w 1683543"/>
                <a:gd name="connsiteY12" fmla="*/ 321469 h 371475"/>
                <a:gd name="connsiteX13" fmla="*/ 445293 w 1683543"/>
                <a:gd name="connsiteY13" fmla="*/ 295275 h 371475"/>
                <a:gd name="connsiteX14" fmla="*/ 631031 w 1683543"/>
                <a:gd name="connsiteY14" fmla="*/ 266700 h 371475"/>
                <a:gd name="connsiteX15" fmla="*/ 802481 w 1683543"/>
                <a:gd name="connsiteY15" fmla="*/ 245269 h 371475"/>
                <a:gd name="connsiteX16" fmla="*/ 990600 w 1683543"/>
                <a:gd name="connsiteY16" fmla="*/ 223838 h 371475"/>
                <a:gd name="connsiteX17" fmla="*/ 1145381 w 1683543"/>
                <a:gd name="connsiteY17" fmla="*/ 207169 h 371475"/>
                <a:gd name="connsiteX18" fmla="*/ 1302543 w 1683543"/>
                <a:gd name="connsiteY18" fmla="*/ 195263 h 371475"/>
                <a:gd name="connsiteX19" fmla="*/ 1519237 w 1683543"/>
                <a:gd name="connsiteY19" fmla="*/ 183357 h 371475"/>
                <a:gd name="connsiteX20" fmla="*/ 1683543 w 1683543"/>
                <a:gd name="connsiteY20" fmla="*/ 180975 h 371475"/>
                <a:gd name="connsiteX21" fmla="*/ 1683543 w 1683543"/>
                <a:gd name="connsiteY21" fmla="*/ 0 h 371475"/>
                <a:gd name="connsiteX22" fmla="*/ 1516856 w 1683543"/>
                <a:gd name="connsiteY22" fmla="*/ 9525 h 371475"/>
                <a:gd name="connsiteX23" fmla="*/ 1390650 w 1683543"/>
                <a:gd name="connsiteY23" fmla="*/ 16669 h 371475"/>
                <a:gd name="connsiteX24" fmla="*/ 1276350 w 1683543"/>
                <a:gd name="connsiteY24" fmla="*/ 26194 h 371475"/>
                <a:gd name="connsiteX25" fmla="*/ 1114425 w 1683543"/>
                <a:gd name="connsiteY25" fmla="*/ 428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543" h="371475">
                  <a:moveTo>
                    <a:pt x="1114425" y="42863"/>
                  </a:moveTo>
                  <a:lnTo>
                    <a:pt x="983456" y="57150"/>
                  </a:lnTo>
                  <a:lnTo>
                    <a:pt x="876300" y="69057"/>
                  </a:lnTo>
                  <a:lnTo>
                    <a:pt x="764381" y="83344"/>
                  </a:lnTo>
                  <a:lnTo>
                    <a:pt x="638175" y="102394"/>
                  </a:lnTo>
                  <a:lnTo>
                    <a:pt x="502443" y="123825"/>
                  </a:lnTo>
                  <a:lnTo>
                    <a:pt x="326231" y="154782"/>
                  </a:lnTo>
                  <a:lnTo>
                    <a:pt x="214312" y="176213"/>
                  </a:lnTo>
                  <a:lnTo>
                    <a:pt x="104775" y="197644"/>
                  </a:lnTo>
                  <a:lnTo>
                    <a:pt x="0" y="219075"/>
                  </a:lnTo>
                  <a:lnTo>
                    <a:pt x="0" y="371475"/>
                  </a:lnTo>
                  <a:lnTo>
                    <a:pt x="142875" y="347663"/>
                  </a:lnTo>
                  <a:lnTo>
                    <a:pt x="288131" y="321469"/>
                  </a:lnTo>
                  <a:lnTo>
                    <a:pt x="445293" y="295275"/>
                  </a:lnTo>
                  <a:lnTo>
                    <a:pt x="631031" y="266700"/>
                  </a:lnTo>
                  <a:lnTo>
                    <a:pt x="802481" y="245269"/>
                  </a:lnTo>
                  <a:lnTo>
                    <a:pt x="990600" y="223838"/>
                  </a:lnTo>
                  <a:lnTo>
                    <a:pt x="1145381" y="207169"/>
                  </a:lnTo>
                  <a:lnTo>
                    <a:pt x="1302543" y="195263"/>
                  </a:lnTo>
                  <a:lnTo>
                    <a:pt x="1519237" y="183357"/>
                  </a:lnTo>
                  <a:lnTo>
                    <a:pt x="1683543" y="180975"/>
                  </a:lnTo>
                  <a:lnTo>
                    <a:pt x="1683543" y="0"/>
                  </a:lnTo>
                  <a:lnTo>
                    <a:pt x="1516856" y="9525"/>
                  </a:lnTo>
                  <a:lnTo>
                    <a:pt x="1390650" y="16669"/>
                  </a:lnTo>
                  <a:lnTo>
                    <a:pt x="1276350" y="26194"/>
                  </a:lnTo>
                  <a:lnTo>
                    <a:pt x="1114425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4">
              <a:extLst>
                <a:ext uri="{FF2B5EF4-FFF2-40B4-BE49-F238E27FC236}">
                  <a16:creationId xmlns:a16="http://schemas.microsoft.com/office/drawing/2014/main" id="{F25F4969-E017-4A15-ABC2-CE61D5B10A30}"/>
                </a:ext>
              </a:extLst>
            </p:cNvPr>
            <p:cNvSpPr/>
            <p:nvPr/>
          </p:nvSpPr>
          <p:spPr>
            <a:xfrm>
              <a:off x="4802188" y="3805238"/>
              <a:ext cx="1676400" cy="393700"/>
            </a:xfrm>
            <a:custGeom>
              <a:avLst/>
              <a:gdLst>
                <a:gd name="connsiteX0" fmla="*/ 1047750 w 1676400"/>
                <a:gd name="connsiteY0" fmla="*/ 61912 h 392906"/>
                <a:gd name="connsiteX1" fmla="*/ 862013 w 1676400"/>
                <a:gd name="connsiteY1" fmla="*/ 80962 h 392906"/>
                <a:gd name="connsiteX2" fmla="*/ 673894 w 1676400"/>
                <a:gd name="connsiteY2" fmla="*/ 104775 h 392906"/>
                <a:gd name="connsiteX3" fmla="*/ 492919 w 1676400"/>
                <a:gd name="connsiteY3" fmla="*/ 128587 h 392906"/>
                <a:gd name="connsiteX4" fmla="*/ 338138 w 1676400"/>
                <a:gd name="connsiteY4" fmla="*/ 150018 h 392906"/>
                <a:gd name="connsiteX5" fmla="*/ 171450 w 1676400"/>
                <a:gd name="connsiteY5" fmla="*/ 171450 h 392906"/>
                <a:gd name="connsiteX6" fmla="*/ 0 w 1676400"/>
                <a:gd name="connsiteY6" fmla="*/ 195262 h 392906"/>
                <a:gd name="connsiteX7" fmla="*/ 0 w 1676400"/>
                <a:gd name="connsiteY7" fmla="*/ 392906 h 392906"/>
                <a:gd name="connsiteX8" fmla="*/ 176213 w 1676400"/>
                <a:gd name="connsiteY8" fmla="*/ 364331 h 392906"/>
                <a:gd name="connsiteX9" fmla="*/ 302419 w 1676400"/>
                <a:gd name="connsiteY9" fmla="*/ 340518 h 392906"/>
                <a:gd name="connsiteX10" fmla="*/ 457200 w 1676400"/>
                <a:gd name="connsiteY10" fmla="*/ 314325 h 392906"/>
                <a:gd name="connsiteX11" fmla="*/ 633413 w 1676400"/>
                <a:gd name="connsiteY11" fmla="*/ 285750 h 392906"/>
                <a:gd name="connsiteX12" fmla="*/ 783432 w 1676400"/>
                <a:gd name="connsiteY12" fmla="*/ 261937 h 392906"/>
                <a:gd name="connsiteX13" fmla="*/ 931069 w 1676400"/>
                <a:gd name="connsiteY13" fmla="*/ 242887 h 392906"/>
                <a:gd name="connsiteX14" fmla="*/ 1095375 w 1676400"/>
                <a:gd name="connsiteY14" fmla="*/ 221456 h 392906"/>
                <a:gd name="connsiteX15" fmla="*/ 1235869 w 1676400"/>
                <a:gd name="connsiteY15" fmla="*/ 207168 h 392906"/>
                <a:gd name="connsiteX16" fmla="*/ 1364457 w 1676400"/>
                <a:gd name="connsiteY16" fmla="*/ 195262 h 392906"/>
                <a:gd name="connsiteX17" fmla="*/ 1500188 w 1676400"/>
                <a:gd name="connsiteY17" fmla="*/ 185737 h 392906"/>
                <a:gd name="connsiteX18" fmla="*/ 1676400 w 1676400"/>
                <a:gd name="connsiteY18" fmla="*/ 180975 h 392906"/>
                <a:gd name="connsiteX19" fmla="*/ 1671638 w 1676400"/>
                <a:gd name="connsiteY19" fmla="*/ 0 h 392906"/>
                <a:gd name="connsiteX20" fmla="*/ 1514475 w 1676400"/>
                <a:gd name="connsiteY20" fmla="*/ 14287 h 392906"/>
                <a:gd name="connsiteX21" fmla="*/ 1407319 w 1676400"/>
                <a:gd name="connsiteY21" fmla="*/ 23812 h 392906"/>
                <a:gd name="connsiteX22" fmla="*/ 1278732 w 1676400"/>
                <a:gd name="connsiteY22" fmla="*/ 35718 h 392906"/>
                <a:gd name="connsiteX23" fmla="*/ 1047750 w 1676400"/>
                <a:gd name="connsiteY23" fmla="*/ 619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76400" h="392906">
                  <a:moveTo>
                    <a:pt x="1047750" y="61912"/>
                  </a:moveTo>
                  <a:lnTo>
                    <a:pt x="862013" y="80962"/>
                  </a:lnTo>
                  <a:lnTo>
                    <a:pt x="673894" y="104775"/>
                  </a:lnTo>
                  <a:lnTo>
                    <a:pt x="492919" y="128587"/>
                  </a:lnTo>
                  <a:lnTo>
                    <a:pt x="338138" y="150018"/>
                  </a:lnTo>
                  <a:lnTo>
                    <a:pt x="171450" y="171450"/>
                  </a:lnTo>
                  <a:lnTo>
                    <a:pt x="0" y="195262"/>
                  </a:lnTo>
                  <a:lnTo>
                    <a:pt x="0" y="392906"/>
                  </a:lnTo>
                  <a:lnTo>
                    <a:pt x="176213" y="364331"/>
                  </a:lnTo>
                  <a:lnTo>
                    <a:pt x="302419" y="340518"/>
                  </a:lnTo>
                  <a:lnTo>
                    <a:pt x="457200" y="314325"/>
                  </a:lnTo>
                  <a:lnTo>
                    <a:pt x="633413" y="285750"/>
                  </a:lnTo>
                  <a:lnTo>
                    <a:pt x="783432" y="261937"/>
                  </a:lnTo>
                  <a:lnTo>
                    <a:pt x="931069" y="242887"/>
                  </a:lnTo>
                  <a:lnTo>
                    <a:pt x="1095375" y="221456"/>
                  </a:lnTo>
                  <a:lnTo>
                    <a:pt x="1235869" y="207168"/>
                  </a:lnTo>
                  <a:lnTo>
                    <a:pt x="1364457" y="195262"/>
                  </a:lnTo>
                  <a:lnTo>
                    <a:pt x="1500188" y="185737"/>
                  </a:lnTo>
                  <a:lnTo>
                    <a:pt x="1676400" y="180975"/>
                  </a:lnTo>
                  <a:lnTo>
                    <a:pt x="1671638" y="0"/>
                  </a:lnTo>
                  <a:lnTo>
                    <a:pt x="1514475" y="14287"/>
                  </a:lnTo>
                  <a:lnTo>
                    <a:pt x="1407319" y="23812"/>
                  </a:lnTo>
                  <a:lnTo>
                    <a:pt x="1278732" y="35718"/>
                  </a:lnTo>
                  <a:lnTo>
                    <a:pt x="10477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75">
              <a:extLst>
                <a:ext uri="{FF2B5EF4-FFF2-40B4-BE49-F238E27FC236}">
                  <a16:creationId xmlns:a16="http://schemas.microsoft.com/office/drawing/2014/main" id="{5B2DD4FE-200B-4D1D-A745-9BB5928C1AE8}"/>
                </a:ext>
              </a:extLst>
            </p:cNvPr>
            <p:cNvSpPr/>
            <p:nvPr/>
          </p:nvSpPr>
          <p:spPr>
            <a:xfrm>
              <a:off x="4808538" y="4560888"/>
              <a:ext cx="1666875" cy="358775"/>
            </a:xfrm>
            <a:custGeom>
              <a:avLst/>
              <a:gdLst>
                <a:gd name="connsiteX0" fmla="*/ 1390650 w 1666875"/>
                <a:gd name="connsiteY0" fmla="*/ 33337 h 359569"/>
                <a:gd name="connsiteX1" fmla="*/ 1519237 w 1666875"/>
                <a:gd name="connsiteY1" fmla="*/ 16669 h 359569"/>
                <a:gd name="connsiteX2" fmla="*/ 1666875 w 1666875"/>
                <a:gd name="connsiteY2" fmla="*/ 0 h 359569"/>
                <a:gd name="connsiteX3" fmla="*/ 1664494 w 1666875"/>
                <a:gd name="connsiteY3" fmla="*/ 207169 h 359569"/>
                <a:gd name="connsiteX4" fmla="*/ 1533525 w 1666875"/>
                <a:gd name="connsiteY4" fmla="*/ 211931 h 359569"/>
                <a:gd name="connsiteX5" fmla="*/ 1443037 w 1666875"/>
                <a:gd name="connsiteY5" fmla="*/ 214312 h 359569"/>
                <a:gd name="connsiteX6" fmla="*/ 1340644 w 1666875"/>
                <a:gd name="connsiteY6" fmla="*/ 221456 h 359569"/>
                <a:gd name="connsiteX7" fmla="*/ 1238250 w 1666875"/>
                <a:gd name="connsiteY7" fmla="*/ 228600 h 359569"/>
                <a:gd name="connsiteX8" fmla="*/ 1102519 w 1666875"/>
                <a:gd name="connsiteY8" fmla="*/ 238125 h 359569"/>
                <a:gd name="connsiteX9" fmla="*/ 952500 w 1666875"/>
                <a:gd name="connsiteY9" fmla="*/ 250031 h 359569"/>
                <a:gd name="connsiteX10" fmla="*/ 778669 w 1666875"/>
                <a:gd name="connsiteY10" fmla="*/ 266700 h 359569"/>
                <a:gd name="connsiteX11" fmla="*/ 604837 w 1666875"/>
                <a:gd name="connsiteY11" fmla="*/ 285750 h 359569"/>
                <a:gd name="connsiteX12" fmla="*/ 452437 w 1666875"/>
                <a:gd name="connsiteY12" fmla="*/ 302419 h 359569"/>
                <a:gd name="connsiteX13" fmla="*/ 307181 w 1666875"/>
                <a:gd name="connsiteY13" fmla="*/ 319087 h 359569"/>
                <a:gd name="connsiteX14" fmla="*/ 166687 w 1666875"/>
                <a:gd name="connsiteY14" fmla="*/ 338137 h 359569"/>
                <a:gd name="connsiteX15" fmla="*/ 0 w 1666875"/>
                <a:gd name="connsiteY15" fmla="*/ 359569 h 359569"/>
                <a:gd name="connsiteX16" fmla="*/ 2381 w 1666875"/>
                <a:gd name="connsiteY16" fmla="*/ 161925 h 359569"/>
                <a:gd name="connsiteX17" fmla="*/ 176212 w 1666875"/>
                <a:gd name="connsiteY17" fmla="*/ 164306 h 359569"/>
                <a:gd name="connsiteX18" fmla="*/ 252412 w 1666875"/>
                <a:gd name="connsiteY18" fmla="*/ 164306 h 359569"/>
                <a:gd name="connsiteX19" fmla="*/ 361950 w 1666875"/>
                <a:gd name="connsiteY19" fmla="*/ 152400 h 359569"/>
                <a:gd name="connsiteX20" fmla="*/ 581025 w 1666875"/>
                <a:gd name="connsiteY20" fmla="*/ 126206 h 359569"/>
                <a:gd name="connsiteX21" fmla="*/ 935831 w 1666875"/>
                <a:gd name="connsiteY21" fmla="*/ 85725 h 359569"/>
                <a:gd name="connsiteX22" fmla="*/ 1390650 w 1666875"/>
                <a:gd name="connsiteY22" fmla="*/ 33337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6875" h="359569">
                  <a:moveTo>
                    <a:pt x="1390650" y="33337"/>
                  </a:moveTo>
                  <a:lnTo>
                    <a:pt x="1519237" y="16669"/>
                  </a:lnTo>
                  <a:lnTo>
                    <a:pt x="1666875" y="0"/>
                  </a:lnTo>
                  <a:cubicBezTo>
                    <a:pt x="1666081" y="69056"/>
                    <a:pt x="1665288" y="138113"/>
                    <a:pt x="1664494" y="207169"/>
                  </a:cubicBezTo>
                  <a:lnTo>
                    <a:pt x="1533525" y="211931"/>
                  </a:lnTo>
                  <a:lnTo>
                    <a:pt x="1443037" y="214312"/>
                  </a:lnTo>
                  <a:lnTo>
                    <a:pt x="1340644" y="221456"/>
                  </a:lnTo>
                  <a:lnTo>
                    <a:pt x="1238250" y="228600"/>
                  </a:lnTo>
                  <a:lnTo>
                    <a:pt x="1102519" y="238125"/>
                  </a:lnTo>
                  <a:lnTo>
                    <a:pt x="952500" y="250031"/>
                  </a:lnTo>
                  <a:lnTo>
                    <a:pt x="778669" y="266700"/>
                  </a:lnTo>
                  <a:lnTo>
                    <a:pt x="604837" y="285750"/>
                  </a:lnTo>
                  <a:lnTo>
                    <a:pt x="452437" y="302419"/>
                  </a:lnTo>
                  <a:lnTo>
                    <a:pt x="307181" y="319087"/>
                  </a:lnTo>
                  <a:lnTo>
                    <a:pt x="166687" y="338137"/>
                  </a:lnTo>
                  <a:lnTo>
                    <a:pt x="0" y="359569"/>
                  </a:lnTo>
                  <a:cubicBezTo>
                    <a:pt x="794" y="293688"/>
                    <a:pt x="1587" y="227806"/>
                    <a:pt x="2381" y="161925"/>
                  </a:cubicBezTo>
                  <a:lnTo>
                    <a:pt x="176212" y="164306"/>
                  </a:lnTo>
                  <a:lnTo>
                    <a:pt x="252412" y="164306"/>
                  </a:lnTo>
                  <a:lnTo>
                    <a:pt x="361950" y="152400"/>
                  </a:lnTo>
                  <a:lnTo>
                    <a:pt x="581025" y="126206"/>
                  </a:lnTo>
                  <a:lnTo>
                    <a:pt x="935831" y="85725"/>
                  </a:lnTo>
                  <a:lnTo>
                    <a:pt x="13906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76">
              <a:extLst>
                <a:ext uri="{FF2B5EF4-FFF2-40B4-BE49-F238E27FC236}">
                  <a16:creationId xmlns:a16="http://schemas.microsoft.com/office/drawing/2014/main" id="{68A2D4AE-3533-42F8-B339-37C30E9682B4}"/>
                </a:ext>
              </a:extLst>
            </p:cNvPr>
            <p:cNvSpPr/>
            <p:nvPr/>
          </p:nvSpPr>
          <p:spPr>
            <a:xfrm>
              <a:off x="4014788" y="4859338"/>
              <a:ext cx="1438275" cy="1069975"/>
            </a:xfrm>
            <a:custGeom>
              <a:avLst/>
              <a:gdLst>
                <a:gd name="connsiteX0" fmla="*/ 919162 w 1438275"/>
                <a:gd name="connsiteY0" fmla="*/ 395288 h 1069182"/>
                <a:gd name="connsiteX1" fmla="*/ 973931 w 1438275"/>
                <a:gd name="connsiteY1" fmla="*/ 338138 h 1069182"/>
                <a:gd name="connsiteX2" fmla="*/ 990600 w 1438275"/>
                <a:gd name="connsiteY2" fmla="*/ 321469 h 1069182"/>
                <a:gd name="connsiteX3" fmla="*/ 995362 w 1438275"/>
                <a:gd name="connsiteY3" fmla="*/ 309563 h 1069182"/>
                <a:gd name="connsiteX4" fmla="*/ 995362 w 1438275"/>
                <a:gd name="connsiteY4" fmla="*/ 302419 h 1069182"/>
                <a:gd name="connsiteX5" fmla="*/ 983456 w 1438275"/>
                <a:gd name="connsiteY5" fmla="*/ 280988 h 1069182"/>
                <a:gd name="connsiteX6" fmla="*/ 962025 w 1438275"/>
                <a:gd name="connsiteY6" fmla="*/ 250032 h 1069182"/>
                <a:gd name="connsiteX7" fmla="*/ 938212 w 1438275"/>
                <a:gd name="connsiteY7" fmla="*/ 221457 h 1069182"/>
                <a:gd name="connsiteX8" fmla="*/ 919162 w 1438275"/>
                <a:gd name="connsiteY8" fmla="*/ 202407 h 1069182"/>
                <a:gd name="connsiteX9" fmla="*/ 883443 w 1438275"/>
                <a:gd name="connsiteY9" fmla="*/ 169069 h 1069182"/>
                <a:gd name="connsiteX10" fmla="*/ 831056 w 1438275"/>
                <a:gd name="connsiteY10" fmla="*/ 123825 h 1069182"/>
                <a:gd name="connsiteX11" fmla="*/ 788193 w 1438275"/>
                <a:gd name="connsiteY11" fmla="*/ 88107 h 1069182"/>
                <a:gd name="connsiteX12" fmla="*/ 788193 w 1438275"/>
                <a:gd name="connsiteY12" fmla="*/ 9525 h 1069182"/>
                <a:gd name="connsiteX13" fmla="*/ 892968 w 1438275"/>
                <a:gd name="connsiteY13" fmla="*/ 0 h 1069182"/>
                <a:gd name="connsiteX14" fmla="*/ 935831 w 1438275"/>
                <a:gd name="connsiteY14" fmla="*/ 78582 h 1069182"/>
                <a:gd name="connsiteX15" fmla="*/ 957262 w 1438275"/>
                <a:gd name="connsiteY15" fmla="*/ 109538 h 1069182"/>
                <a:gd name="connsiteX16" fmla="*/ 988218 w 1438275"/>
                <a:gd name="connsiteY16" fmla="*/ 128588 h 1069182"/>
                <a:gd name="connsiteX17" fmla="*/ 1076325 w 1438275"/>
                <a:gd name="connsiteY17" fmla="*/ 169069 h 1069182"/>
                <a:gd name="connsiteX18" fmla="*/ 1162050 w 1438275"/>
                <a:gd name="connsiteY18" fmla="*/ 200025 h 1069182"/>
                <a:gd name="connsiteX19" fmla="*/ 1257300 w 1438275"/>
                <a:gd name="connsiteY19" fmla="*/ 235744 h 1069182"/>
                <a:gd name="connsiteX20" fmla="*/ 1340643 w 1438275"/>
                <a:gd name="connsiteY20" fmla="*/ 276225 h 1069182"/>
                <a:gd name="connsiteX21" fmla="*/ 1378743 w 1438275"/>
                <a:gd name="connsiteY21" fmla="*/ 300038 h 1069182"/>
                <a:gd name="connsiteX22" fmla="*/ 1412081 w 1438275"/>
                <a:gd name="connsiteY22" fmla="*/ 326232 h 1069182"/>
                <a:gd name="connsiteX23" fmla="*/ 1433512 w 1438275"/>
                <a:gd name="connsiteY23" fmla="*/ 352425 h 1069182"/>
                <a:gd name="connsiteX24" fmla="*/ 1438275 w 1438275"/>
                <a:gd name="connsiteY24" fmla="*/ 371475 h 1069182"/>
                <a:gd name="connsiteX25" fmla="*/ 1438275 w 1438275"/>
                <a:gd name="connsiteY25" fmla="*/ 381000 h 1069182"/>
                <a:gd name="connsiteX26" fmla="*/ 1428750 w 1438275"/>
                <a:gd name="connsiteY26" fmla="*/ 397669 h 1069182"/>
                <a:gd name="connsiteX27" fmla="*/ 1407318 w 1438275"/>
                <a:gd name="connsiteY27" fmla="*/ 416719 h 1069182"/>
                <a:gd name="connsiteX28" fmla="*/ 1371600 w 1438275"/>
                <a:gd name="connsiteY28" fmla="*/ 433388 h 1069182"/>
                <a:gd name="connsiteX29" fmla="*/ 1302543 w 1438275"/>
                <a:gd name="connsiteY29" fmla="*/ 457200 h 1069182"/>
                <a:gd name="connsiteX30" fmla="*/ 1264443 w 1438275"/>
                <a:gd name="connsiteY30" fmla="*/ 469107 h 1069182"/>
                <a:gd name="connsiteX31" fmla="*/ 1243012 w 1438275"/>
                <a:gd name="connsiteY31" fmla="*/ 485775 h 1069182"/>
                <a:gd name="connsiteX32" fmla="*/ 1152525 w 1438275"/>
                <a:gd name="connsiteY32" fmla="*/ 554832 h 1069182"/>
                <a:gd name="connsiteX33" fmla="*/ 1019175 w 1438275"/>
                <a:gd name="connsiteY33" fmla="*/ 642938 h 1069182"/>
                <a:gd name="connsiteX34" fmla="*/ 885825 w 1438275"/>
                <a:gd name="connsiteY34" fmla="*/ 726282 h 1069182"/>
                <a:gd name="connsiteX35" fmla="*/ 702468 w 1438275"/>
                <a:gd name="connsiteY35" fmla="*/ 826294 h 1069182"/>
                <a:gd name="connsiteX36" fmla="*/ 533400 w 1438275"/>
                <a:gd name="connsiteY36" fmla="*/ 909638 h 1069182"/>
                <a:gd name="connsiteX37" fmla="*/ 347662 w 1438275"/>
                <a:gd name="connsiteY37" fmla="*/ 985838 h 1069182"/>
                <a:gd name="connsiteX38" fmla="*/ 200025 w 1438275"/>
                <a:gd name="connsiteY38" fmla="*/ 1038225 h 1069182"/>
                <a:gd name="connsiteX39" fmla="*/ 104775 w 1438275"/>
                <a:gd name="connsiteY39" fmla="*/ 1062038 h 1069182"/>
                <a:gd name="connsiteX40" fmla="*/ 47625 w 1438275"/>
                <a:gd name="connsiteY40" fmla="*/ 1069182 h 1069182"/>
                <a:gd name="connsiteX41" fmla="*/ 28575 w 1438275"/>
                <a:gd name="connsiteY41" fmla="*/ 1066800 h 1069182"/>
                <a:gd name="connsiteX42" fmla="*/ 11906 w 1438275"/>
                <a:gd name="connsiteY42" fmla="*/ 1062038 h 1069182"/>
                <a:gd name="connsiteX43" fmla="*/ 0 w 1438275"/>
                <a:gd name="connsiteY43" fmla="*/ 1052513 h 1069182"/>
                <a:gd name="connsiteX44" fmla="*/ 0 w 1438275"/>
                <a:gd name="connsiteY44" fmla="*/ 1038225 h 1069182"/>
                <a:gd name="connsiteX45" fmla="*/ 4762 w 1438275"/>
                <a:gd name="connsiteY45" fmla="*/ 1014413 h 1069182"/>
                <a:gd name="connsiteX46" fmla="*/ 21431 w 1438275"/>
                <a:gd name="connsiteY46" fmla="*/ 1000125 h 1069182"/>
                <a:gd name="connsiteX47" fmla="*/ 142875 w 1438275"/>
                <a:gd name="connsiteY47" fmla="*/ 942975 h 1069182"/>
                <a:gd name="connsiteX48" fmla="*/ 254793 w 1438275"/>
                <a:gd name="connsiteY48" fmla="*/ 883444 h 1069182"/>
                <a:gd name="connsiteX49" fmla="*/ 392906 w 1438275"/>
                <a:gd name="connsiteY49" fmla="*/ 804863 h 1069182"/>
                <a:gd name="connsiteX50" fmla="*/ 514350 w 1438275"/>
                <a:gd name="connsiteY50" fmla="*/ 731044 h 1069182"/>
                <a:gd name="connsiteX51" fmla="*/ 585787 w 1438275"/>
                <a:gd name="connsiteY51" fmla="*/ 681038 h 1069182"/>
                <a:gd name="connsiteX52" fmla="*/ 650081 w 1438275"/>
                <a:gd name="connsiteY52" fmla="*/ 631032 h 1069182"/>
                <a:gd name="connsiteX53" fmla="*/ 757237 w 1438275"/>
                <a:gd name="connsiteY53" fmla="*/ 540544 h 1069182"/>
                <a:gd name="connsiteX54" fmla="*/ 919162 w 1438275"/>
                <a:gd name="connsiteY54" fmla="*/ 3952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38275" h="1069182">
                  <a:moveTo>
                    <a:pt x="919162" y="395288"/>
                  </a:moveTo>
                  <a:lnTo>
                    <a:pt x="973931" y="338138"/>
                  </a:lnTo>
                  <a:lnTo>
                    <a:pt x="990600" y="321469"/>
                  </a:lnTo>
                  <a:lnTo>
                    <a:pt x="995362" y="309563"/>
                  </a:lnTo>
                  <a:lnTo>
                    <a:pt x="995362" y="302419"/>
                  </a:lnTo>
                  <a:lnTo>
                    <a:pt x="983456" y="280988"/>
                  </a:lnTo>
                  <a:lnTo>
                    <a:pt x="962025" y="250032"/>
                  </a:lnTo>
                  <a:lnTo>
                    <a:pt x="938212" y="221457"/>
                  </a:lnTo>
                  <a:lnTo>
                    <a:pt x="919162" y="202407"/>
                  </a:lnTo>
                  <a:lnTo>
                    <a:pt x="883443" y="169069"/>
                  </a:lnTo>
                  <a:lnTo>
                    <a:pt x="831056" y="123825"/>
                  </a:lnTo>
                  <a:lnTo>
                    <a:pt x="788193" y="88107"/>
                  </a:lnTo>
                  <a:lnTo>
                    <a:pt x="788193" y="9525"/>
                  </a:lnTo>
                  <a:lnTo>
                    <a:pt x="892968" y="0"/>
                  </a:lnTo>
                  <a:lnTo>
                    <a:pt x="935831" y="78582"/>
                  </a:lnTo>
                  <a:lnTo>
                    <a:pt x="957262" y="109538"/>
                  </a:lnTo>
                  <a:lnTo>
                    <a:pt x="988218" y="128588"/>
                  </a:lnTo>
                  <a:lnTo>
                    <a:pt x="1076325" y="169069"/>
                  </a:lnTo>
                  <a:lnTo>
                    <a:pt x="1162050" y="200025"/>
                  </a:lnTo>
                  <a:lnTo>
                    <a:pt x="1257300" y="235744"/>
                  </a:lnTo>
                  <a:lnTo>
                    <a:pt x="1340643" y="276225"/>
                  </a:lnTo>
                  <a:lnTo>
                    <a:pt x="1378743" y="300038"/>
                  </a:lnTo>
                  <a:lnTo>
                    <a:pt x="1412081" y="326232"/>
                  </a:lnTo>
                  <a:lnTo>
                    <a:pt x="1433512" y="352425"/>
                  </a:lnTo>
                  <a:lnTo>
                    <a:pt x="1438275" y="371475"/>
                  </a:lnTo>
                  <a:lnTo>
                    <a:pt x="1438275" y="381000"/>
                  </a:lnTo>
                  <a:lnTo>
                    <a:pt x="1428750" y="397669"/>
                  </a:lnTo>
                  <a:lnTo>
                    <a:pt x="1407318" y="416719"/>
                  </a:lnTo>
                  <a:lnTo>
                    <a:pt x="1371600" y="433388"/>
                  </a:lnTo>
                  <a:lnTo>
                    <a:pt x="1302543" y="457200"/>
                  </a:lnTo>
                  <a:lnTo>
                    <a:pt x="1264443" y="469107"/>
                  </a:lnTo>
                  <a:lnTo>
                    <a:pt x="1243012" y="485775"/>
                  </a:lnTo>
                  <a:lnTo>
                    <a:pt x="1152525" y="554832"/>
                  </a:lnTo>
                  <a:lnTo>
                    <a:pt x="1019175" y="642938"/>
                  </a:lnTo>
                  <a:lnTo>
                    <a:pt x="885825" y="726282"/>
                  </a:lnTo>
                  <a:lnTo>
                    <a:pt x="702468" y="826294"/>
                  </a:lnTo>
                  <a:lnTo>
                    <a:pt x="533400" y="909638"/>
                  </a:lnTo>
                  <a:lnTo>
                    <a:pt x="347662" y="985838"/>
                  </a:lnTo>
                  <a:lnTo>
                    <a:pt x="200025" y="1038225"/>
                  </a:lnTo>
                  <a:lnTo>
                    <a:pt x="104775" y="1062038"/>
                  </a:lnTo>
                  <a:lnTo>
                    <a:pt x="47625" y="1069182"/>
                  </a:lnTo>
                  <a:lnTo>
                    <a:pt x="28575" y="1066800"/>
                  </a:lnTo>
                  <a:lnTo>
                    <a:pt x="11906" y="1062038"/>
                  </a:lnTo>
                  <a:lnTo>
                    <a:pt x="0" y="1052513"/>
                  </a:lnTo>
                  <a:lnTo>
                    <a:pt x="0" y="1038225"/>
                  </a:lnTo>
                  <a:lnTo>
                    <a:pt x="4762" y="1014413"/>
                  </a:lnTo>
                  <a:lnTo>
                    <a:pt x="21431" y="1000125"/>
                  </a:lnTo>
                  <a:lnTo>
                    <a:pt x="142875" y="942975"/>
                  </a:lnTo>
                  <a:lnTo>
                    <a:pt x="254793" y="883444"/>
                  </a:lnTo>
                  <a:lnTo>
                    <a:pt x="392906" y="804863"/>
                  </a:lnTo>
                  <a:lnTo>
                    <a:pt x="514350" y="731044"/>
                  </a:lnTo>
                  <a:lnTo>
                    <a:pt x="585787" y="681038"/>
                  </a:lnTo>
                  <a:lnTo>
                    <a:pt x="650081" y="631032"/>
                  </a:lnTo>
                  <a:lnTo>
                    <a:pt x="757237" y="540544"/>
                  </a:lnTo>
                  <a:lnTo>
                    <a:pt x="919162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77">
              <a:extLst>
                <a:ext uri="{FF2B5EF4-FFF2-40B4-BE49-F238E27FC236}">
                  <a16:creationId xmlns:a16="http://schemas.microsoft.com/office/drawing/2014/main" id="{6EBB5FFF-13BB-4716-B31E-5E2149951563}"/>
                </a:ext>
              </a:extLst>
            </p:cNvPr>
            <p:cNvSpPr/>
            <p:nvPr/>
          </p:nvSpPr>
          <p:spPr>
            <a:xfrm>
              <a:off x="5926138" y="4995863"/>
              <a:ext cx="1074737" cy="976312"/>
            </a:xfrm>
            <a:custGeom>
              <a:avLst/>
              <a:gdLst>
                <a:gd name="connsiteX0" fmla="*/ 631032 w 1073944"/>
                <a:gd name="connsiteY0" fmla="*/ 245268 h 976312"/>
                <a:gd name="connsiteX1" fmla="*/ 561975 w 1073944"/>
                <a:gd name="connsiteY1" fmla="*/ 204787 h 976312"/>
                <a:gd name="connsiteX2" fmla="*/ 488157 w 1073944"/>
                <a:gd name="connsiteY2" fmla="*/ 164306 h 976312"/>
                <a:gd name="connsiteX3" fmla="*/ 419100 w 1073944"/>
                <a:gd name="connsiteY3" fmla="*/ 130968 h 976312"/>
                <a:gd name="connsiteX4" fmla="*/ 352425 w 1073944"/>
                <a:gd name="connsiteY4" fmla="*/ 100012 h 976312"/>
                <a:gd name="connsiteX5" fmla="*/ 278607 w 1073944"/>
                <a:gd name="connsiteY5" fmla="*/ 69056 h 976312"/>
                <a:gd name="connsiteX6" fmla="*/ 180975 w 1073944"/>
                <a:gd name="connsiteY6" fmla="*/ 35718 h 976312"/>
                <a:gd name="connsiteX7" fmla="*/ 121444 w 1073944"/>
                <a:gd name="connsiteY7" fmla="*/ 16668 h 976312"/>
                <a:gd name="connsiteX8" fmla="*/ 52388 w 1073944"/>
                <a:gd name="connsiteY8" fmla="*/ 0 h 976312"/>
                <a:gd name="connsiteX9" fmla="*/ 23813 w 1073944"/>
                <a:gd name="connsiteY9" fmla="*/ 0 h 976312"/>
                <a:gd name="connsiteX10" fmla="*/ 7144 w 1073944"/>
                <a:gd name="connsiteY10" fmla="*/ 4762 h 976312"/>
                <a:gd name="connsiteX11" fmla="*/ 2382 w 1073944"/>
                <a:gd name="connsiteY11" fmla="*/ 11906 h 976312"/>
                <a:gd name="connsiteX12" fmla="*/ 0 w 1073944"/>
                <a:gd name="connsiteY12" fmla="*/ 21431 h 976312"/>
                <a:gd name="connsiteX13" fmla="*/ 2382 w 1073944"/>
                <a:gd name="connsiteY13" fmla="*/ 33337 h 976312"/>
                <a:gd name="connsiteX14" fmla="*/ 16669 w 1073944"/>
                <a:gd name="connsiteY14" fmla="*/ 52387 h 976312"/>
                <a:gd name="connsiteX15" fmla="*/ 57150 w 1073944"/>
                <a:gd name="connsiteY15" fmla="*/ 83343 h 976312"/>
                <a:gd name="connsiteX16" fmla="*/ 135732 w 1073944"/>
                <a:gd name="connsiteY16" fmla="*/ 135731 h 976312"/>
                <a:gd name="connsiteX17" fmla="*/ 233363 w 1073944"/>
                <a:gd name="connsiteY17" fmla="*/ 209550 h 976312"/>
                <a:gd name="connsiteX18" fmla="*/ 319088 w 1073944"/>
                <a:gd name="connsiteY18" fmla="*/ 280987 h 976312"/>
                <a:gd name="connsiteX19" fmla="*/ 373857 w 1073944"/>
                <a:gd name="connsiteY19" fmla="*/ 328612 h 976312"/>
                <a:gd name="connsiteX20" fmla="*/ 450057 w 1073944"/>
                <a:gd name="connsiteY20" fmla="*/ 397668 h 976312"/>
                <a:gd name="connsiteX21" fmla="*/ 488157 w 1073944"/>
                <a:gd name="connsiteY21" fmla="*/ 438150 h 976312"/>
                <a:gd name="connsiteX22" fmla="*/ 557213 w 1073944"/>
                <a:gd name="connsiteY22" fmla="*/ 523875 h 976312"/>
                <a:gd name="connsiteX23" fmla="*/ 673894 w 1073944"/>
                <a:gd name="connsiteY23" fmla="*/ 676275 h 976312"/>
                <a:gd name="connsiteX24" fmla="*/ 769144 w 1073944"/>
                <a:gd name="connsiteY24" fmla="*/ 804862 h 976312"/>
                <a:gd name="connsiteX25" fmla="*/ 831057 w 1073944"/>
                <a:gd name="connsiteY25" fmla="*/ 892968 h 976312"/>
                <a:gd name="connsiteX26" fmla="*/ 852488 w 1073944"/>
                <a:gd name="connsiteY26" fmla="*/ 926306 h 976312"/>
                <a:gd name="connsiteX27" fmla="*/ 871538 w 1073944"/>
                <a:gd name="connsiteY27" fmla="*/ 945356 h 976312"/>
                <a:gd name="connsiteX28" fmla="*/ 888207 w 1073944"/>
                <a:gd name="connsiteY28" fmla="*/ 957262 h 976312"/>
                <a:gd name="connsiteX29" fmla="*/ 916782 w 1073944"/>
                <a:gd name="connsiteY29" fmla="*/ 971550 h 976312"/>
                <a:gd name="connsiteX30" fmla="*/ 945357 w 1073944"/>
                <a:gd name="connsiteY30" fmla="*/ 976312 h 976312"/>
                <a:gd name="connsiteX31" fmla="*/ 976313 w 1073944"/>
                <a:gd name="connsiteY31" fmla="*/ 976312 h 976312"/>
                <a:gd name="connsiteX32" fmla="*/ 995363 w 1073944"/>
                <a:gd name="connsiteY32" fmla="*/ 969168 h 976312"/>
                <a:gd name="connsiteX33" fmla="*/ 1012032 w 1073944"/>
                <a:gd name="connsiteY33" fmla="*/ 959643 h 976312"/>
                <a:gd name="connsiteX34" fmla="*/ 1031082 w 1073944"/>
                <a:gd name="connsiteY34" fmla="*/ 945356 h 976312"/>
                <a:gd name="connsiteX35" fmla="*/ 1040607 w 1073944"/>
                <a:gd name="connsiteY35" fmla="*/ 931068 h 976312"/>
                <a:gd name="connsiteX36" fmla="*/ 1052513 w 1073944"/>
                <a:gd name="connsiteY36" fmla="*/ 904875 h 976312"/>
                <a:gd name="connsiteX37" fmla="*/ 1064419 w 1073944"/>
                <a:gd name="connsiteY37" fmla="*/ 869156 h 976312"/>
                <a:gd name="connsiteX38" fmla="*/ 1071563 w 1073944"/>
                <a:gd name="connsiteY38" fmla="*/ 828675 h 976312"/>
                <a:gd name="connsiteX39" fmla="*/ 1073944 w 1073944"/>
                <a:gd name="connsiteY39" fmla="*/ 788193 h 976312"/>
                <a:gd name="connsiteX40" fmla="*/ 1071563 w 1073944"/>
                <a:gd name="connsiteY40" fmla="*/ 738187 h 976312"/>
                <a:gd name="connsiteX41" fmla="*/ 1064419 w 1073944"/>
                <a:gd name="connsiteY41" fmla="*/ 695325 h 976312"/>
                <a:gd name="connsiteX42" fmla="*/ 1047750 w 1073944"/>
                <a:gd name="connsiteY42" fmla="*/ 650081 h 976312"/>
                <a:gd name="connsiteX43" fmla="*/ 1021557 w 1073944"/>
                <a:gd name="connsiteY43" fmla="*/ 595312 h 976312"/>
                <a:gd name="connsiteX44" fmla="*/ 985838 w 1073944"/>
                <a:gd name="connsiteY44" fmla="*/ 540543 h 976312"/>
                <a:gd name="connsiteX45" fmla="*/ 950119 w 1073944"/>
                <a:gd name="connsiteY45" fmla="*/ 497681 h 976312"/>
                <a:gd name="connsiteX46" fmla="*/ 895350 w 1073944"/>
                <a:gd name="connsiteY46" fmla="*/ 438150 h 976312"/>
                <a:gd name="connsiteX47" fmla="*/ 847725 w 1073944"/>
                <a:gd name="connsiteY47" fmla="*/ 400050 h 976312"/>
                <a:gd name="connsiteX48" fmla="*/ 762000 w 1073944"/>
                <a:gd name="connsiteY48" fmla="*/ 333375 h 976312"/>
                <a:gd name="connsiteX49" fmla="*/ 631032 w 1073944"/>
                <a:gd name="connsiteY49" fmla="*/ 2452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73944" h="976312">
                  <a:moveTo>
                    <a:pt x="631032" y="245268"/>
                  </a:moveTo>
                  <a:lnTo>
                    <a:pt x="561975" y="204787"/>
                  </a:lnTo>
                  <a:lnTo>
                    <a:pt x="488157" y="164306"/>
                  </a:lnTo>
                  <a:lnTo>
                    <a:pt x="419100" y="130968"/>
                  </a:lnTo>
                  <a:lnTo>
                    <a:pt x="352425" y="100012"/>
                  </a:lnTo>
                  <a:lnTo>
                    <a:pt x="278607" y="69056"/>
                  </a:lnTo>
                  <a:lnTo>
                    <a:pt x="180975" y="35718"/>
                  </a:lnTo>
                  <a:lnTo>
                    <a:pt x="121444" y="16668"/>
                  </a:lnTo>
                  <a:lnTo>
                    <a:pt x="52388" y="0"/>
                  </a:lnTo>
                  <a:lnTo>
                    <a:pt x="23813" y="0"/>
                  </a:lnTo>
                  <a:lnTo>
                    <a:pt x="7144" y="4762"/>
                  </a:lnTo>
                  <a:lnTo>
                    <a:pt x="2382" y="11906"/>
                  </a:lnTo>
                  <a:lnTo>
                    <a:pt x="0" y="21431"/>
                  </a:lnTo>
                  <a:lnTo>
                    <a:pt x="2382" y="33337"/>
                  </a:lnTo>
                  <a:lnTo>
                    <a:pt x="16669" y="52387"/>
                  </a:lnTo>
                  <a:lnTo>
                    <a:pt x="57150" y="83343"/>
                  </a:lnTo>
                  <a:lnTo>
                    <a:pt x="135732" y="135731"/>
                  </a:lnTo>
                  <a:lnTo>
                    <a:pt x="233363" y="209550"/>
                  </a:lnTo>
                  <a:lnTo>
                    <a:pt x="319088" y="280987"/>
                  </a:lnTo>
                  <a:lnTo>
                    <a:pt x="373857" y="328612"/>
                  </a:lnTo>
                  <a:lnTo>
                    <a:pt x="450057" y="397668"/>
                  </a:lnTo>
                  <a:lnTo>
                    <a:pt x="488157" y="438150"/>
                  </a:lnTo>
                  <a:lnTo>
                    <a:pt x="557213" y="523875"/>
                  </a:lnTo>
                  <a:lnTo>
                    <a:pt x="673894" y="676275"/>
                  </a:lnTo>
                  <a:lnTo>
                    <a:pt x="769144" y="804862"/>
                  </a:lnTo>
                  <a:lnTo>
                    <a:pt x="831057" y="892968"/>
                  </a:lnTo>
                  <a:lnTo>
                    <a:pt x="852488" y="926306"/>
                  </a:lnTo>
                  <a:lnTo>
                    <a:pt x="871538" y="945356"/>
                  </a:lnTo>
                  <a:lnTo>
                    <a:pt x="888207" y="957262"/>
                  </a:lnTo>
                  <a:lnTo>
                    <a:pt x="916782" y="971550"/>
                  </a:lnTo>
                  <a:lnTo>
                    <a:pt x="945357" y="976312"/>
                  </a:lnTo>
                  <a:lnTo>
                    <a:pt x="976313" y="976312"/>
                  </a:lnTo>
                  <a:lnTo>
                    <a:pt x="995363" y="969168"/>
                  </a:lnTo>
                  <a:lnTo>
                    <a:pt x="1012032" y="959643"/>
                  </a:lnTo>
                  <a:lnTo>
                    <a:pt x="1031082" y="945356"/>
                  </a:lnTo>
                  <a:lnTo>
                    <a:pt x="1040607" y="931068"/>
                  </a:lnTo>
                  <a:lnTo>
                    <a:pt x="1052513" y="904875"/>
                  </a:lnTo>
                  <a:lnTo>
                    <a:pt x="1064419" y="869156"/>
                  </a:lnTo>
                  <a:lnTo>
                    <a:pt x="1071563" y="828675"/>
                  </a:lnTo>
                  <a:lnTo>
                    <a:pt x="1073944" y="788193"/>
                  </a:lnTo>
                  <a:lnTo>
                    <a:pt x="1071563" y="738187"/>
                  </a:lnTo>
                  <a:lnTo>
                    <a:pt x="1064419" y="695325"/>
                  </a:lnTo>
                  <a:lnTo>
                    <a:pt x="1047750" y="650081"/>
                  </a:lnTo>
                  <a:lnTo>
                    <a:pt x="1021557" y="595312"/>
                  </a:lnTo>
                  <a:lnTo>
                    <a:pt x="985838" y="540543"/>
                  </a:lnTo>
                  <a:lnTo>
                    <a:pt x="950119" y="497681"/>
                  </a:lnTo>
                  <a:lnTo>
                    <a:pt x="895350" y="438150"/>
                  </a:lnTo>
                  <a:lnTo>
                    <a:pt x="847725" y="400050"/>
                  </a:lnTo>
                  <a:lnTo>
                    <a:pt x="762000" y="333375"/>
                  </a:lnTo>
                  <a:lnTo>
                    <a:pt x="631032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648311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1330" name="グループ化 1">
            <a:extLst>
              <a:ext uri="{FF2B5EF4-FFF2-40B4-BE49-F238E27FC236}">
                <a16:creationId xmlns:a16="http://schemas.microsoft.com/office/drawing/2014/main" id="{3AD11F8C-A3F0-4755-ACDA-24E8A2A3C63D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79563"/>
            <a:ext cx="4591050" cy="4397375"/>
            <a:chOff x="2409825" y="1579563"/>
            <a:chExt cx="4591050" cy="4397375"/>
          </a:xfrm>
        </p:grpSpPr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326371DA-C2AF-45BC-9AAC-60CB4BF0ADE9}"/>
                </a:ext>
              </a:extLst>
            </p:cNvPr>
            <p:cNvSpPr/>
            <p:nvPr/>
          </p:nvSpPr>
          <p:spPr>
            <a:xfrm>
              <a:off x="2409825" y="2154238"/>
              <a:ext cx="2141538" cy="514350"/>
            </a:xfrm>
            <a:custGeom>
              <a:avLst/>
              <a:gdLst>
                <a:gd name="connsiteX0" fmla="*/ 1423988 w 2140744"/>
                <a:gd name="connsiteY0" fmla="*/ 97632 h 514350"/>
                <a:gd name="connsiteX1" fmla="*/ 1221581 w 2140744"/>
                <a:gd name="connsiteY1" fmla="*/ 119063 h 514350"/>
                <a:gd name="connsiteX2" fmla="*/ 1016794 w 2140744"/>
                <a:gd name="connsiteY2" fmla="*/ 145257 h 514350"/>
                <a:gd name="connsiteX3" fmla="*/ 778669 w 2140744"/>
                <a:gd name="connsiteY3" fmla="*/ 178594 h 514350"/>
                <a:gd name="connsiteX4" fmla="*/ 611981 w 2140744"/>
                <a:gd name="connsiteY4" fmla="*/ 204788 h 514350"/>
                <a:gd name="connsiteX5" fmla="*/ 442913 w 2140744"/>
                <a:gd name="connsiteY5" fmla="*/ 233363 h 514350"/>
                <a:gd name="connsiteX6" fmla="*/ 364331 w 2140744"/>
                <a:gd name="connsiteY6" fmla="*/ 245269 h 514350"/>
                <a:gd name="connsiteX7" fmla="*/ 338138 w 2140744"/>
                <a:gd name="connsiteY7" fmla="*/ 247650 h 514350"/>
                <a:gd name="connsiteX8" fmla="*/ 309563 w 2140744"/>
                <a:gd name="connsiteY8" fmla="*/ 247650 h 514350"/>
                <a:gd name="connsiteX9" fmla="*/ 266700 w 2140744"/>
                <a:gd name="connsiteY9" fmla="*/ 240507 h 514350"/>
                <a:gd name="connsiteX10" fmla="*/ 214313 w 2140744"/>
                <a:gd name="connsiteY10" fmla="*/ 226219 h 514350"/>
                <a:gd name="connsiteX11" fmla="*/ 140494 w 2140744"/>
                <a:gd name="connsiteY11" fmla="*/ 200025 h 514350"/>
                <a:gd name="connsiteX12" fmla="*/ 54769 w 2140744"/>
                <a:gd name="connsiteY12" fmla="*/ 157163 h 514350"/>
                <a:gd name="connsiteX13" fmla="*/ 28575 w 2140744"/>
                <a:gd name="connsiteY13" fmla="*/ 145257 h 514350"/>
                <a:gd name="connsiteX14" fmla="*/ 7144 w 2140744"/>
                <a:gd name="connsiteY14" fmla="*/ 142875 h 514350"/>
                <a:gd name="connsiteX15" fmla="*/ 0 w 2140744"/>
                <a:gd name="connsiteY15" fmla="*/ 150019 h 514350"/>
                <a:gd name="connsiteX16" fmla="*/ 0 w 2140744"/>
                <a:gd name="connsiteY16" fmla="*/ 157163 h 514350"/>
                <a:gd name="connsiteX17" fmla="*/ 2381 w 2140744"/>
                <a:gd name="connsiteY17" fmla="*/ 173832 h 514350"/>
                <a:gd name="connsiteX18" fmla="*/ 19050 w 2140744"/>
                <a:gd name="connsiteY18" fmla="*/ 207169 h 514350"/>
                <a:gd name="connsiteX19" fmla="*/ 66675 w 2140744"/>
                <a:gd name="connsiteY19" fmla="*/ 269082 h 514350"/>
                <a:gd name="connsiteX20" fmla="*/ 126206 w 2140744"/>
                <a:gd name="connsiteY20" fmla="*/ 340519 h 514350"/>
                <a:gd name="connsiteX21" fmla="*/ 173831 w 2140744"/>
                <a:gd name="connsiteY21" fmla="*/ 392907 h 514350"/>
                <a:gd name="connsiteX22" fmla="*/ 221456 w 2140744"/>
                <a:gd name="connsiteY22" fmla="*/ 438150 h 514350"/>
                <a:gd name="connsiteX23" fmla="*/ 250031 w 2140744"/>
                <a:gd name="connsiteY23" fmla="*/ 464344 h 514350"/>
                <a:gd name="connsiteX24" fmla="*/ 283369 w 2140744"/>
                <a:gd name="connsiteY24" fmla="*/ 485775 h 514350"/>
                <a:gd name="connsiteX25" fmla="*/ 304800 w 2140744"/>
                <a:gd name="connsiteY25" fmla="*/ 497682 h 514350"/>
                <a:gd name="connsiteX26" fmla="*/ 330994 w 2140744"/>
                <a:gd name="connsiteY26" fmla="*/ 504825 h 514350"/>
                <a:gd name="connsiteX27" fmla="*/ 369094 w 2140744"/>
                <a:gd name="connsiteY27" fmla="*/ 514350 h 514350"/>
                <a:gd name="connsiteX28" fmla="*/ 400050 w 2140744"/>
                <a:gd name="connsiteY28" fmla="*/ 514350 h 514350"/>
                <a:gd name="connsiteX29" fmla="*/ 450056 w 2140744"/>
                <a:gd name="connsiteY29" fmla="*/ 492919 h 514350"/>
                <a:gd name="connsiteX30" fmla="*/ 554831 w 2140744"/>
                <a:gd name="connsiteY30" fmla="*/ 459582 h 514350"/>
                <a:gd name="connsiteX31" fmla="*/ 697706 w 2140744"/>
                <a:gd name="connsiteY31" fmla="*/ 421482 h 514350"/>
                <a:gd name="connsiteX32" fmla="*/ 828675 w 2140744"/>
                <a:gd name="connsiteY32" fmla="*/ 392907 h 514350"/>
                <a:gd name="connsiteX33" fmla="*/ 923925 w 2140744"/>
                <a:gd name="connsiteY33" fmla="*/ 378619 h 514350"/>
                <a:gd name="connsiteX34" fmla="*/ 1021556 w 2140744"/>
                <a:gd name="connsiteY34" fmla="*/ 338138 h 514350"/>
                <a:gd name="connsiteX35" fmla="*/ 1162050 w 2140744"/>
                <a:gd name="connsiteY35" fmla="*/ 316707 h 514350"/>
                <a:gd name="connsiteX36" fmla="*/ 1328738 w 2140744"/>
                <a:gd name="connsiteY36" fmla="*/ 295275 h 514350"/>
                <a:gd name="connsiteX37" fmla="*/ 1435894 w 2140744"/>
                <a:gd name="connsiteY37" fmla="*/ 283369 h 514350"/>
                <a:gd name="connsiteX38" fmla="*/ 1557338 w 2140744"/>
                <a:gd name="connsiteY38" fmla="*/ 273844 h 514350"/>
                <a:gd name="connsiteX39" fmla="*/ 1697831 w 2140744"/>
                <a:gd name="connsiteY39" fmla="*/ 266700 h 514350"/>
                <a:gd name="connsiteX40" fmla="*/ 1824038 w 2140744"/>
                <a:gd name="connsiteY40" fmla="*/ 264319 h 514350"/>
                <a:gd name="connsiteX41" fmla="*/ 1919288 w 2140744"/>
                <a:gd name="connsiteY41" fmla="*/ 266700 h 514350"/>
                <a:gd name="connsiteX42" fmla="*/ 2005013 w 2140744"/>
                <a:gd name="connsiteY42" fmla="*/ 269082 h 514350"/>
                <a:gd name="connsiteX43" fmla="*/ 2059781 w 2140744"/>
                <a:gd name="connsiteY43" fmla="*/ 264319 h 514350"/>
                <a:gd name="connsiteX44" fmla="*/ 2095500 w 2140744"/>
                <a:gd name="connsiteY44" fmla="*/ 254794 h 514350"/>
                <a:gd name="connsiteX45" fmla="*/ 2119313 w 2140744"/>
                <a:gd name="connsiteY45" fmla="*/ 238125 h 514350"/>
                <a:gd name="connsiteX46" fmla="*/ 2131219 w 2140744"/>
                <a:gd name="connsiteY46" fmla="*/ 226219 h 514350"/>
                <a:gd name="connsiteX47" fmla="*/ 2138363 w 2140744"/>
                <a:gd name="connsiteY47" fmla="*/ 211932 h 514350"/>
                <a:gd name="connsiteX48" fmla="*/ 2140744 w 2140744"/>
                <a:gd name="connsiteY48" fmla="*/ 188119 h 514350"/>
                <a:gd name="connsiteX49" fmla="*/ 2135981 w 2140744"/>
                <a:gd name="connsiteY49" fmla="*/ 161925 h 514350"/>
                <a:gd name="connsiteX50" fmla="*/ 2119313 w 2140744"/>
                <a:gd name="connsiteY50" fmla="*/ 135732 h 514350"/>
                <a:gd name="connsiteX51" fmla="*/ 2095500 w 2140744"/>
                <a:gd name="connsiteY51" fmla="*/ 114300 h 514350"/>
                <a:gd name="connsiteX52" fmla="*/ 2066925 w 2140744"/>
                <a:gd name="connsiteY52" fmla="*/ 92869 h 514350"/>
                <a:gd name="connsiteX53" fmla="*/ 2007394 w 2140744"/>
                <a:gd name="connsiteY53" fmla="*/ 64294 h 514350"/>
                <a:gd name="connsiteX54" fmla="*/ 1940719 w 2140744"/>
                <a:gd name="connsiteY54" fmla="*/ 35719 h 514350"/>
                <a:gd name="connsiteX55" fmla="*/ 1862138 w 2140744"/>
                <a:gd name="connsiteY55" fmla="*/ 7144 h 514350"/>
                <a:gd name="connsiteX56" fmla="*/ 1838325 w 2140744"/>
                <a:gd name="connsiteY56" fmla="*/ 0 h 514350"/>
                <a:gd name="connsiteX57" fmla="*/ 1804988 w 2140744"/>
                <a:gd name="connsiteY57" fmla="*/ 4763 h 514350"/>
                <a:gd name="connsiteX58" fmla="*/ 1781175 w 2140744"/>
                <a:gd name="connsiteY58" fmla="*/ 11907 h 514350"/>
                <a:gd name="connsiteX59" fmla="*/ 1733550 w 2140744"/>
                <a:gd name="connsiteY59" fmla="*/ 35719 h 514350"/>
                <a:gd name="connsiteX60" fmla="*/ 1695450 w 2140744"/>
                <a:gd name="connsiteY60" fmla="*/ 64294 h 514350"/>
                <a:gd name="connsiteX61" fmla="*/ 1681163 w 2140744"/>
                <a:gd name="connsiteY61" fmla="*/ 69057 h 514350"/>
                <a:gd name="connsiteX62" fmla="*/ 1543050 w 2140744"/>
                <a:gd name="connsiteY62" fmla="*/ 83344 h 514350"/>
                <a:gd name="connsiteX63" fmla="*/ 1423988 w 2140744"/>
                <a:gd name="connsiteY63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40744" h="514350">
                  <a:moveTo>
                    <a:pt x="1423988" y="97632"/>
                  </a:moveTo>
                  <a:lnTo>
                    <a:pt x="1221581" y="119063"/>
                  </a:lnTo>
                  <a:lnTo>
                    <a:pt x="1016794" y="145257"/>
                  </a:lnTo>
                  <a:lnTo>
                    <a:pt x="778669" y="178594"/>
                  </a:lnTo>
                  <a:lnTo>
                    <a:pt x="611981" y="204788"/>
                  </a:lnTo>
                  <a:lnTo>
                    <a:pt x="442913" y="233363"/>
                  </a:lnTo>
                  <a:lnTo>
                    <a:pt x="364331" y="245269"/>
                  </a:lnTo>
                  <a:lnTo>
                    <a:pt x="338138" y="247650"/>
                  </a:lnTo>
                  <a:lnTo>
                    <a:pt x="309563" y="247650"/>
                  </a:lnTo>
                  <a:lnTo>
                    <a:pt x="266700" y="240507"/>
                  </a:lnTo>
                  <a:lnTo>
                    <a:pt x="214313" y="226219"/>
                  </a:lnTo>
                  <a:lnTo>
                    <a:pt x="140494" y="200025"/>
                  </a:lnTo>
                  <a:lnTo>
                    <a:pt x="54769" y="157163"/>
                  </a:lnTo>
                  <a:lnTo>
                    <a:pt x="28575" y="145257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0" y="157163"/>
                  </a:lnTo>
                  <a:lnTo>
                    <a:pt x="2381" y="173832"/>
                  </a:lnTo>
                  <a:lnTo>
                    <a:pt x="19050" y="207169"/>
                  </a:lnTo>
                  <a:lnTo>
                    <a:pt x="66675" y="269082"/>
                  </a:lnTo>
                  <a:lnTo>
                    <a:pt x="126206" y="340519"/>
                  </a:lnTo>
                  <a:lnTo>
                    <a:pt x="173831" y="392907"/>
                  </a:lnTo>
                  <a:lnTo>
                    <a:pt x="221456" y="438150"/>
                  </a:lnTo>
                  <a:lnTo>
                    <a:pt x="250031" y="464344"/>
                  </a:lnTo>
                  <a:lnTo>
                    <a:pt x="283369" y="485775"/>
                  </a:lnTo>
                  <a:lnTo>
                    <a:pt x="304800" y="497682"/>
                  </a:lnTo>
                  <a:lnTo>
                    <a:pt x="330994" y="504825"/>
                  </a:lnTo>
                  <a:lnTo>
                    <a:pt x="369094" y="514350"/>
                  </a:lnTo>
                  <a:lnTo>
                    <a:pt x="400050" y="514350"/>
                  </a:lnTo>
                  <a:lnTo>
                    <a:pt x="450056" y="492919"/>
                  </a:lnTo>
                  <a:lnTo>
                    <a:pt x="554831" y="459582"/>
                  </a:lnTo>
                  <a:lnTo>
                    <a:pt x="697706" y="421482"/>
                  </a:lnTo>
                  <a:lnTo>
                    <a:pt x="828675" y="392907"/>
                  </a:lnTo>
                  <a:lnTo>
                    <a:pt x="923925" y="378619"/>
                  </a:lnTo>
                  <a:lnTo>
                    <a:pt x="1021556" y="338138"/>
                  </a:lnTo>
                  <a:lnTo>
                    <a:pt x="1162050" y="316707"/>
                  </a:lnTo>
                  <a:lnTo>
                    <a:pt x="1328738" y="295275"/>
                  </a:lnTo>
                  <a:lnTo>
                    <a:pt x="1435894" y="283369"/>
                  </a:lnTo>
                  <a:lnTo>
                    <a:pt x="1557338" y="273844"/>
                  </a:lnTo>
                  <a:lnTo>
                    <a:pt x="1697831" y="266700"/>
                  </a:lnTo>
                  <a:lnTo>
                    <a:pt x="1824038" y="264319"/>
                  </a:lnTo>
                  <a:lnTo>
                    <a:pt x="1919288" y="266700"/>
                  </a:lnTo>
                  <a:lnTo>
                    <a:pt x="2005013" y="269082"/>
                  </a:lnTo>
                  <a:lnTo>
                    <a:pt x="2059781" y="264319"/>
                  </a:lnTo>
                  <a:lnTo>
                    <a:pt x="2095500" y="254794"/>
                  </a:lnTo>
                  <a:lnTo>
                    <a:pt x="2119313" y="238125"/>
                  </a:lnTo>
                  <a:lnTo>
                    <a:pt x="2131219" y="226219"/>
                  </a:lnTo>
                  <a:lnTo>
                    <a:pt x="2138363" y="211932"/>
                  </a:lnTo>
                  <a:lnTo>
                    <a:pt x="2140744" y="188119"/>
                  </a:lnTo>
                  <a:lnTo>
                    <a:pt x="2135981" y="161925"/>
                  </a:lnTo>
                  <a:lnTo>
                    <a:pt x="2119313" y="135732"/>
                  </a:lnTo>
                  <a:lnTo>
                    <a:pt x="2095500" y="114300"/>
                  </a:lnTo>
                  <a:lnTo>
                    <a:pt x="2066925" y="92869"/>
                  </a:lnTo>
                  <a:lnTo>
                    <a:pt x="2007394" y="64294"/>
                  </a:lnTo>
                  <a:lnTo>
                    <a:pt x="1940719" y="35719"/>
                  </a:lnTo>
                  <a:lnTo>
                    <a:pt x="1862138" y="7144"/>
                  </a:lnTo>
                  <a:lnTo>
                    <a:pt x="1838325" y="0"/>
                  </a:lnTo>
                  <a:lnTo>
                    <a:pt x="1804988" y="4763"/>
                  </a:lnTo>
                  <a:lnTo>
                    <a:pt x="1781175" y="11907"/>
                  </a:lnTo>
                  <a:lnTo>
                    <a:pt x="1733550" y="35719"/>
                  </a:lnTo>
                  <a:lnTo>
                    <a:pt x="1695450" y="64294"/>
                  </a:lnTo>
                  <a:lnTo>
                    <a:pt x="1681163" y="69057"/>
                  </a:lnTo>
                  <a:lnTo>
                    <a:pt x="1543050" y="83344"/>
                  </a:lnTo>
                  <a:lnTo>
                    <a:pt x="1423988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C906EEBC-1CCB-41B0-AE59-6CD0FF19C098}"/>
                </a:ext>
              </a:extLst>
            </p:cNvPr>
            <p:cNvSpPr/>
            <p:nvPr/>
          </p:nvSpPr>
          <p:spPr>
            <a:xfrm>
              <a:off x="4305300" y="1579563"/>
              <a:ext cx="2665413" cy="487362"/>
            </a:xfrm>
            <a:custGeom>
              <a:avLst/>
              <a:gdLst>
                <a:gd name="connsiteX0" fmla="*/ 1971675 w 2664619"/>
                <a:gd name="connsiteY0" fmla="*/ 54769 h 488156"/>
                <a:gd name="connsiteX1" fmla="*/ 1840706 w 2664619"/>
                <a:gd name="connsiteY1" fmla="*/ 78581 h 488156"/>
                <a:gd name="connsiteX2" fmla="*/ 1721644 w 2664619"/>
                <a:gd name="connsiteY2" fmla="*/ 97631 h 488156"/>
                <a:gd name="connsiteX3" fmla="*/ 1585913 w 2664619"/>
                <a:gd name="connsiteY3" fmla="*/ 119062 h 488156"/>
                <a:gd name="connsiteX4" fmla="*/ 1431131 w 2664619"/>
                <a:gd name="connsiteY4" fmla="*/ 138112 h 488156"/>
                <a:gd name="connsiteX5" fmla="*/ 1247775 w 2664619"/>
                <a:gd name="connsiteY5" fmla="*/ 161925 h 488156"/>
                <a:gd name="connsiteX6" fmla="*/ 1100138 w 2664619"/>
                <a:gd name="connsiteY6" fmla="*/ 180975 h 488156"/>
                <a:gd name="connsiteX7" fmla="*/ 957263 w 2664619"/>
                <a:gd name="connsiteY7" fmla="*/ 200025 h 488156"/>
                <a:gd name="connsiteX8" fmla="*/ 797719 w 2664619"/>
                <a:gd name="connsiteY8" fmla="*/ 221456 h 488156"/>
                <a:gd name="connsiteX9" fmla="*/ 635794 w 2664619"/>
                <a:gd name="connsiteY9" fmla="*/ 242887 h 488156"/>
                <a:gd name="connsiteX10" fmla="*/ 478631 w 2664619"/>
                <a:gd name="connsiteY10" fmla="*/ 264319 h 488156"/>
                <a:gd name="connsiteX11" fmla="*/ 464344 w 2664619"/>
                <a:gd name="connsiteY11" fmla="*/ 264319 h 488156"/>
                <a:gd name="connsiteX12" fmla="*/ 419100 w 2664619"/>
                <a:gd name="connsiteY12" fmla="*/ 261937 h 488156"/>
                <a:gd name="connsiteX13" fmla="*/ 378619 w 2664619"/>
                <a:gd name="connsiteY13" fmla="*/ 257175 h 488156"/>
                <a:gd name="connsiteX14" fmla="*/ 338138 w 2664619"/>
                <a:gd name="connsiteY14" fmla="*/ 250031 h 488156"/>
                <a:gd name="connsiteX15" fmla="*/ 252413 w 2664619"/>
                <a:gd name="connsiteY15" fmla="*/ 230981 h 488156"/>
                <a:gd name="connsiteX16" fmla="*/ 180975 w 2664619"/>
                <a:gd name="connsiteY16" fmla="*/ 207169 h 488156"/>
                <a:gd name="connsiteX17" fmla="*/ 111919 w 2664619"/>
                <a:gd name="connsiteY17" fmla="*/ 178594 h 488156"/>
                <a:gd name="connsiteX18" fmla="*/ 71438 w 2664619"/>
                <a:gd name="connsiteY18" fmla="*/ 157162 h 488156"/>
                <a:gd name="connsiteX19" fmla="*/ 42863 w 2664619"/>
                <a:gd name="connsiteY19" fmla="*/ 150019 h 488156"/>
                <a:gd name="connsiteX20" fmla="*/ 21431 w 2664619"/>
                <a:gd name="connsiteY20" fmla="*/ 147637 h 488156"/>
                <a:gd name="connsiteX21" fmla="*/ 7144 w 2664619"/>
                <a:gd name="connsiteY21" fmla="*/ 150019 h 488156"/>
                <a:gd name="connsiteX22" fmla="*/ 0 w 2664619"/>
                <a:gd name="connsiteY22" fmla="*/ 154781 h 488156"/>
                <a:gd name="connsiteX23" fmla="*/ 0 w 2664619"/>
                <a:gd name="connsiteY23" fmla="*/ 169069 h 488156"/>
                <a:gd name="connsiteX24" fmla="*/ 2381 w 2664619"/>
                <a:gd name="connsiteY24" fmla="*/ 190500 h 488156"/>
                <a:gd name="connsiteX25" fmla="*/ 16669 w 2664619"/>
                <a:gd name="connsiteY25" fmla="*/ 219075 h 488156"/>
                <a:gd name="connsiteX26" fmla="*/ 59531 w 2664619"/>
                <a:gd name="connsiteY26" fmla="*/ 264319 h 488156"/>
                <a:gd name="connsiteX27" fmla="*/ 114300 w 2664619"/>
                <a:gd name="connsiteY27" fmla="*/ 311944 h 488156"/>
                <a:gd name="connsiteX28" fmla="*/ 185738 w 2664619"/>
                <a:gd name="connsiteY28" fmla="*/ 364331 h 488156"/>
                <a:gd name="connsiteX29" fmla="*/ 223838 w 2664619"/>
                <a:gd name="connsiteY29" fmla="*/ 388144 h 488156"/>
                <a:gd name="connsiteX30" fmla="*/ 280988 w 2664619"/>
                <a:gd name="connsiteY30" fmla="*/ 421481 h 488156"/>
                <a:gd name="connsiteX31" fmla="*/ 350044 w 2664619"/>
                <a:gd name="connsiteY31" fmla="*/ 454819 h 488156"/>
                <a:gd name="connsiteX32" fmla="*/ 402431 w 2664619"/>
                <a:gd name="connsiteY32" fmla="*/ 481012 h 488156"/>
                <a:gd name="connsiteX33" fmla="*/ 421481 w 2664619"/>
                <a:gd name="connsiteY33" fmla="*/ 488156 h 488156"/>
                <a:gd name="connsiteX34" fmla="*/ 495300 w 2664619"/>
                <a:gd name="connsiteY34" fmla="*/ 476250 h 488156"/>
                <a:gd name="connsiteX35" fmla="*/ 659606 w 2664619"/>
                <a:gd name="connsiteY35" fmla="*/ 447675 h 488156"/>
                <a:gd name="connsiteX36" fmla="*/ 821531 w 2664619"/>
                <a:gd name="connsiteY36" fmla="*/ 411956 h 488156"/>
                <a:gd name="connsiteX37" fmla="*/ 881063 w 2664619"/>
                <a:gd name="connsiteY37" fmla="*/ 402431 h 488156"/>
                <a:gd name="connsiteX38" fmla="*/ 959644 w 2664619"/>
                <a:gd name="connsiteY38" fmla="*/ 400050 h 488156"/>
                <a:gd name="connsiteX39" fmla="*/ 1107281 w 2664619"/>
                <a:gd name="connsiteY39" fmla="*/ 400050 h 488156"/>
                <a:gd name="connsiteX40" fmla="*/ 1290638 w 2664619"/>
                <a:gd name="connsiteY40" fmla="*/ 357187 h 488156"/>
                <a:gd name="connsiteX41" fmla="*/ 1462088 w 2664619"/>
                <a:gd name="connsiteY41" fmla="*/ 340519 h 488156"/>
                <a:gd name="connsiteX42" fmla="*/ 1693069 w 2664619"/>
                <a:gd name="connsiteY42" fmla="*/ 321469 h 488156"/>
                <a:gd name="connsiteX43" fmla="*/ 1847850 w 2664619"/>
                <a:gd name="connsiteY43" fmla="*/ 307181 h 488156"/>
                <a:gd name="connsiteX44" fmla="*/ 2052638 w 2664619"/>
                <a:gd name="connsiteY44" fmla="*/ 292894 h 488156"/>
                <a:gd name="connsiteX45" fmla="*/ 2214563 w 2664619"/>
                <a:gd name="connsiteY45" fmla="*/ 280987 h 488156"/>
                <a:gd name="connsiteX46" fmla="*/ 2397919 w 2664619"/>
                <a:gd name="connsiteY46" fmla="*/ 266700 h 488156"/>
                <a:gd name="connsiteX47" fmla="*/ 2538413 w 2664619"/>
                <a:gd name="connsiteY47" fmla="*/ 261937 h 488156"/>
                <a:gd name="connsiteX48" fmla="*/ 2595563 w 2664619"/>
                <a:gd name="connsiteY48" fmla="*/ 254794 h 488156"/>
                <a:gd name="connsiteX49" fmla="*/ 2624138 w 2664619"/>
                <a:gd name="connsiteY49" fmla="*/ 245269 h 488156"/>
                <a:gd name="connsiteX50" fmla="*/ 2643188 w 2664619"/>
                <a:gd name="connsiteY50" fmla="*/ 228600 h 488156"/>
                <a:gd name="connsiteX51" fmla="*/ 2657475 w 2664619"/>
                <a:gd name="connsiteY51" fmla="*/ 207169 h 488156"/>
                <a:gd name="connsiteX52" fmla="*/ 2662238 w 2664619"/>
                <a:gd name="connsiteY52" fmla="*/ 190500 h 488156"/>
                <a:gd name="connsiteX53" fmla="*/ 2664619 w 2664619"/>
                <a:gd name="connsiteY53" fmla="*/ 173831 h 488156"/>
                <a:gd name="connsiteX54" fmla="*/ 2664619 w 2664619"/>
                <a:gd name="connsiteY54" fmla="*/ 159544 h 488156"/>
                <a:gd name="connsiteX55" fmla="*/ 2657475 w 2664619"/>
                <a:gd name="connsiteY55" fmla="*/ 133350 h 488156"/>
                <a:gd name="connsiteX56" fmla="*/ 2643188 w 2664619"/>
                <a:gd name="connsiteY56" fmla="*/ 114300 h 488156"/>
                <a:gd name="connsiteX57" fmla="*/ 2619375 w 2664619"/>
                <a:gd name="connsiteY57" fmla="*/ 97631 h 488156"/>
                <a:gd name="connsiteX58" fmla="*/ 2583656 w 2664619"/>
                <a:gd name="connsiteY58" fmla="*/ 76200 h 488156"/>
                <a:gd name="connsiteX59" fmla="*/ 2531269 w 2664619"/>
                <a:gd name="connsiteY59" fmla="*/ 52387 h 488156"/>
                <a:gd name="connsiteX60" fmla="*/ 2438400 w 2664619"/>
                <a:gd name="connsiteY60" fmla="*/ 23812 h 488156"/>
                <a:gd name="connsiteX61" fmla="*/ 2369344 w 2664619"/>
                <a:gd name="connsiteY61" fmla="*/ 9525 h 488156"/>
                <a:gd name="connsiteX62" fmla="*/ 2290763 w 2664619"/>
                <a:gd name="connsiteY62" fmla="*/ 2381 h 488156"/>
                <a:gd name="connsiteX63" fmla="*/ 2231231 w 2664619"/>
                <a:gd name="connsiteY63" fmla="*/ 0 h 488156"/>
                <a:gd name="connsiteX64" fmla="*/ 2202656 w 2664619"/>
                <a:gd name="connsiteY64" fmla="*/ 0 h 488156"/>
                <a:gd name="connsiteX65" fmla="*/ 2159794 w 2664619"/>
                <a:gd name="connsiteY65" fmla="*/ 11906 h 488156"/>
                <a:gd name="connsiteX66" fmla="*/ 1971675 w 2664619"/>
                <a:gd name="connsiteY66" fmla="*/ 547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4619" h="488156">
                  <a:moveTo>
                    <a:pt x="1971675" y="54769"/>
                  </a:moveTo>
                  <a:lnTo>
                    <a:pt x="1840706" y="78581"/>
                  </a:lnTo>
                  <a:lnTo>
                    <a:pt x="1721644" y="97631"/>
                  </a:lnTo>
                  <a:lnTo>
                    <a:pt x="1585913" y="119062"/>
                  </a:lnTo>
                  <a:lnTo>
                    <a:pt x="1431131" y="138112"/>
                  </a:lnTo>
                  <a:lnTo>
                    <a:pt x="1247775" y="161925"/>
                  </a:lnTo>
                  <a:lnTo>
                    <a:pt x="1100138" y="180975"/>
                  </a:lnTo>
                  <a:lnTo>
                    <a:pt x="957263" y="200025"/>
                  </a:lnTo>
                  <a:lnTo>
                    <a:pt x="797719" y="221456"/>
                  </a:lnTo>
                  <a:lnTo>
                    <a:pt x="635794" y="242887"/>
                  </a:lnTo>
                  <a:lnTo>
                    <a:pt x="478631" y="264319"/>
                  </a:lnTo>
                  <a:lnTo>
                    <a:pt x="464344" y="264319"/>
                  </a:lnTo>
                  <a:lnTo>
                    <a:pt x="419100" y="261937"/>
                  </a:lnTo>
                  <a:lnTo>
                    <a:pt x="378619" y="257175"/>
                  </a:lnTo>
                  <a:lnTo>
                    <a:pt x="338138" y="250031"/>
                  </a:lnTo>
                  <a:lnTo>
                    <a:pt x="252413" y="230981"/>
                  </a:lnTo>
                  <a:lnTo>
                    <a:pt x="180975" y="207169"/>
                  </a:lnTo>
                  <a:lnTo>
                    <a:pt x="111919" y="178594"/>
                  </a:lnTo>
                  <a:lnTo>
                    <a:pt x="71438" y="157162"/>
                  </a:lnTo>
                  <a:lnTo>
                    <a:pt x="42863" y="150019"/>
                  </a:lnTo>
                  <a:lnTo>
                    <a:pt x="21431" y="147637"/>
                  </a:lnTo>
                  <a:lnTo>
                    <a:pt x="7144" y="150019"/>
                  </a:lnTo>
                  <a:lnTo>
                    <a:pt x="0" y="154781"/>
                  </a:lnTo>
                  <a:lnTo>
                    <a:pt x="0" y="169069"/>
                  </a:lnTo>
                  <a:lnTo>
                    <a:pt x="2381" y="190500"/>
                  </a:lnTo>
                  <a:lnTo>
                    <a:pt x="16669" y="219075"/>
                  </a:lnTo>
                  <a:lnTo>
                    <a:pt x="59531" y="264319"/>
                  </a:lnTo>
                  <a:lnTo>
                    <a:pt x="114300" y="311944"/>
                  </a:lnTo>
                  <a:lnTo>
                    <a:pt x="185738" y="364331"/>
                  </a:lnTo>
                  <a:lnTo>
                    <a:pt x="223838" y="388144"/>
                  </a:lnTo>
                  <a:lnTo>
                    <a:pt x="280988" y="421481"/>
                  </a:lnTo>
                  <a:lnTo>
                    <a:pt x="350044" y="454819"/>
                  </a:lnTo>
                  <a:lnTo>
                    <a:pt x="402431" y="481012"/>
                  </a:lnTo>
                  <a:lnTo>
                    <a:pt x="421481" y="488156"/>
                  </a:lnTo>
                  <a:lnTo>
                    <a:pt x="495300" y="476250"/>
                  </a:lnTo>
                  <a:lnTo>
                    <a:pt x="659606" y="447675"/>
                  </a:lnTo>
                  <a:lnTo>
                    <a:pt x="821531" y="411956"/>
                  </a:lnTo>
                  <a:lnTo>
                    <a:pt x="881063" y="402431"/>
                  </a:lnTo>
                  <a:lnTo>
                    <a:pt x="959644" y="400050"/>
                  </a:lnTo>
                  <a:lnTo>
                    <a:pt x="1107281" y="400050"/>
                  </a:lnTo>
                  <a:lnTo>
                    <a:pt x="1290638" y="357187"/>
                  </a:lnTo>
                  <a:lnTo>
                    <a:pt x="1462088" y="340519"/>
                  </a:lnTo>
                  <a:lnTo>
                    <a:pt x="1693069" y="321469"/>
                  </a:lnTo>
                  <a:lnTo>
                    <a:pt x="1847850" y="307181"/>
                  </a:lnTo>
                  <a:lnTo>
                    <a:pt x="2052638" y="292894"/>
                  </a:lnTo>
                  <a:lnTo>
                    <a:pt x="2214563" y="280987"/>
                  </a:lnTo>
                  <a:lnTo>
                    <a:pt x="2397919" y="266700"/>
                  </a:lnTo>
                  <a:lnTo>
                    <a:pt x="2538413" y="261937"/>
                  </a:lnTo>
                  <a:lnTo>
                    <a:pt x="2595563" y="254794"/>
                  </a:lnTo>
                  <a:lnTo>
                    <a:pt x="2624138" y="245269"/>
                  </a:lnTo>
                  <a:lnTo>
                    <a:pt x="2643188" y="228600"/>
                  </a:lnTo>
                  <a:lnTo>
                    <a:pt x="2657475" y="207169"/>
                  </a:lnTo>
                  <a:lnTo>
                    <a:pt x="2662238" y="190500"/>
                  </a:lnTo>
                  <a:lnTo>
                    <a:pt x="2664619" y="173831"/>
                  </a:lnTo>
                  <a:lnTo>
                    <a:pt x="2664619" y="159544"/>
                  </a:lnTo>
                  <a:lnTo>
                    <a:pt x="2657475" y="133350"/>
                  </a:lnTo>
                  <a:lnTo>
                    <a:pt x="2643188" y="114300"/>
                  </a:lnTo>
                  <a:lnTo>
                    <a:pt x="2619375" y="97631"/>
                  </a:lnTo>
                  <a:lnTo>
                    <a:pt x="2583656" y="76200"/>
                  </a:lnTo>
                  <a:lnTo>
                    <a:pt x="2531269" y="52387"/>
                  </a:lnTo>
                  <a:lnTo>
                    <a:pt x="2438400" y="23812"/>
                  </a:lnTo>
                  <a:lnTo>
                    <a:pt x="2369344" y="9525"/>
                  </a:lnTo>
                  <a:lnTo>
                    <a:pt x="2290763" y="2381"/>
                  </a:lnTo>
                  <a:lnTo>
                    <a:pt x="2231231" y="0"/>
                  </a:lnTo>
                  <a:lnTo>
                    <a:pt x="2202656" y="0"/>
                  </a:lnTo>
                  <a:lnTo>
                    <a:pt x="2159794" y="11906"/>
                  </a:lnTo>
                  <a:lnTo>
                    <a:pt x="1971675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D5F8E7DC-02F0-4CF5-8CC7-5272551DB3DF}"/>
                </a:ext>
              </a:extLst>
            </p:cNvPr>
            <p:cNvSpPr/>
            <p:nvPr/>
          </p:nvSpPr>
          <p:spPr>
            <a:xfrm rot="16200000">
              <a:off x="1692275" y="3998913"/>
              <a:ext cx="3540125" cy="415925"/>
            </a:xfrm>
            <a:custGeom>
              <a:avLst/>
              <a:gdLst>
                <a:gd name="connsiteX0" fmla="*/ 2324941 w 3539334"/>
                <a:gd name="connsiteY0" fmla="*/ 152881 h 415375"/>
                <a:gd name="connsiteX1" fmla="*/ 2010526 w 3539334"/>
                <a:gd name="connsiteY1" fmla="*/ 152881 h 415375"/>
                <a:gd name="connsiteX2" fmla="*/ 1670150 w 3539334"/>
                <a:gd name="connsiteY2" fmla="*/ 152881 h 415375"/>
                <a:gd name="connsiteX3" fmla="*/ 1341312 w 3539334"/>
                <a:gd name="connsiteY3" fmla="*/ 149997 h 415375"/>
                <a:gd name="connsiteX4" fmla="*/ 1021128 w 3539334"/>
                <a:gd name="connsiteY4" fmla="*/ 149997 h 415375"/>
                <a:gd name="connsiteX5" fmla="*/ 680752 w 3539334"/>
                <a:gd name="connsiteY5" fmla="*/ 149997 h 415375"/>
                <a:gd name="connsiteX6" fmla="*/ 654791 w 3539334"/>
                <a:gd name="connsiteY6" fmla="*/ 149997 h 415375"/>
                <a:gd name="connsiteX7" fmla="*/ 106728 w 3539334"/>
                <a:gd name="connsiteY7" fmla="*/ 63460 h 415375"/>
                <a:gd name="connsiteX8" fmla="*/ 77882 w 3539334"/>
                <a:gd name="connsiteY8" fmla="*/ 63460 h 415375"/>
                <a:gd name="connsiteX9" fmla="*/ 46152 w 3539334"/>
                <a:gd name="connsiteY9" fmla="*/ 66345 h 415375"/>
                <a:gd name="connsiteX10" fmla="*/ 23076 w 3539334"/>
                <a:gd name="connsiteY10" fmla="*/ 72114 h 415375"/>
                <a:gd name="connsiteX11" fmla="*/ 11538 w 3539334"/>
                <a:gd name="connsiteY11" fmla="*/ 77883 h 415375"/>
                <a:gd name="connsiteX12" fmla="*/ 2884 w 3539334"/>
                <a:gd name="connsiteY12" fmla="*/ 89421 h 415375"/>
                <a:gd name="connsiteX13" fmla="*/ 0 w 3539334"/>
                <a:gd name="connsiteY13" fmla="*/ 109613 h 415375"/>
                <a:gd name="connsiteX14" fmla="*/ 8653 w 3539334"/>
                <a:gd name="connsiteY14" fmla="*/ 138458 h 415375"/>
                <a:gd name="connsiteX15" fmla="*/ 34614 w 3539334"/>
                <a:gd name="connsiteY15" fmla="*/ 178842 h 415375"/>
                <a:gd name="connsiteX16" fmla="*/ 77882 w 3539334"/>
                <a:gd name="connsiteY16" fmla="*/ 227879 h 415375"/>
                <a:gd name="connsiteX17" fmla="*/ 112497 w 3539334"/>
                <a:gd name="connsiteY17" fmla="*/ 256725 h 415375"/>
                <a:gd name="connsiteX18" fmla="*/ 175957 w 3539334"/>
                <a:gd name="connsiteY18" fmla="*/ 302877 h 415375"/>
                <a:gd name="connsiteX19" fmla="*/ 248070 w 3539334"/>
                <a:gd name="connsiteY19" fmla="*/ 343261 h 415375"/>
                <a:gd name="connsiteX20" fmla="*/ 334607 w 3539334"/>
                <a:gd name="connsiteY20" fmla="*/ 386529 h 415375"/>
                <a:gd name="connsiteX21" fmla="*/ 392298 w 3539334"/>
                <a:gd name="connsiteY21" fmla="*/ 412490 h 415375"/>
                <a:gd name="connsiteX22" fmla="*/ 403836 w 3539334"/>
                <a:gd name="connsiteY22" fmla="*/ 415375 h 415375"/>
                <a:gd name="connsiteX23" fmla="*/ 435566 w 3539334"/>
                <a:gd name="connsiteY23" fmla="*/ 412490 h 415375"/>
                <a:gd name="connsiteX24" fmla="*/ 539409 w 3539334"/>
                <a:gd name="connsiteY24" fmla="*/ 400952 h 415375"/>
                <a:gd name="connsiteX25" fmla="*/ 660560 w 3539334"/>
                <a:gd name="connsiteY25" fmla="*/ 389414 h 415375"/>
                <a:gd name="connsiteX26" fmla="*/ 822094 w 3539334"/>
                <a:gd name="connsiteY26" fmla="*/ 380760 h 415375"/>
                <a:gd name="connsiteX27" fmla="*/ 1084588 w 3539334"/>
                <a:gd name="connsiteY27" fmla="*/ 374991 h 415375"/>
                <a:gd name="connsiteX28" fmla="*/ 1335543 w 3539334"/>
                <a:gd name="connsiteY28" fmla="*/ 374991 h 415375"/>
                <a:gd name="connsiteX29" fmla="*/ 1612459 w 3539334"/>
                <a:gd name="connsiteY29" fmla="*/ 372106 h 415375"/>
                <a:gd name="connsiteX30" fmla="*/ 1837453 w 3539334"/>
                <a:gd name="connsiteY30" fmla="*/ 374991 h 415375"/>
                <a:gd name="connsiteX31" fmla="*/ 2120139 w 3539334"/>
                <a:gd name="connsiteY31" fmla="*/ 372106 h 415375"/>
                <a:gd name="connsiteX32" fmla="*/ 2437438 w 3539334"/>
                <a:gd name="connsiteY32" fmla="*/ 374991 h 415375"/>
                <a:gd name="connsiteX33" fmla="*/ 2711470 w 3539334"/>
                <a:gd name="connsiteY33" fmla="*/ 372106 h 415375"/>
                <a:gd name="connsiteX34" fmla="*/ 2991270 w 3539334"/>
                <a:gd name="connsiteY34" fmla="*/ 372106 h 415375"/>
                <a:gd name="connsiteX35" fmla="*/ 3167228 w 3539334"/>
                <a:gd name="connsiteY35" fmla="*/ 374991 h 415375"/>
                <a:gd name="connsiteX36" fmla="*/ 3196073 w 3539334"/>
                <a:gd name="connsiteY36" fmla="*/ 392298 h 415375"/>
                <a:gd name="connsiteX37" fmla="*/ 3227803 w 3539334"/>
                <a:gd name="connsiteY37" fmla="*/ 406721 h 415375"/>
                <a:gd name="connsiteX38" fmla="*/ 3256648 w 3539334"/>
                <a:gd name="connsiteY38" fmla="*/ 412490 h 415375"/>
                <a:gd name="connsiteX39" fmla="*/ 3276840 w 3539334"/>
                <a:gd name="connsiteY39" fmla="*/ 412490 h 415375"/>
                <a:gd name="connsiteX40" fmla="*/ 3302801 w 3539334"/>
                <a:gd name="connsiteY40" fmla="*/ 403836 h 415375"/>
                <a:gd name="connsiteX41" fmla="*/ 3322993 w 3539334"/>
                <a:gd name="connsiteY41" fmla="*/ 389414 h 415375"/>
                <a:gd name="connsiteX42" fmla="*/ 3340300 w 3539334"/>
                <a:gd name="connsiteY42" fmla="*/ 366337 h 415375"/>
                <a:gd name="connsiteX43" fmla="*/ 3348954 w 3539334"/>
                <a:gd name="connsiteY43" fmla="*/ 351915 h 415375"/>
                <a:gd name="connsiteX44" fmla="*/ 3395106 w 3539334"/>
                <a:gd name="connsiteY44" fmla="*/ 302877 h 415375"/>
                <a:gd name="connsiteX45" fmla="*/ 3464335 w 3539334"/>
                <a:gd name="connsiteY45" fmla="*/ 222110 h 415375"/>
                <a:gd name="connsiteX46" fmla="*/ 3539334 w 3539334"/>
                <a:gd name="connsiteY46" fmla="*/ 126920 h 415375"/>
                <a:gd name="connsiteX47" fmla="*/ 3519142 w 3539334"/>
                <a:gd name="connsiteY47" fmla="*/ 0 h 415375"/>
                <a:gd name="connsiteX48" fmla="*/ 3418183 w 3539334"/>
                <a:gd name="connsiteY48" fmla="*/ 74999 h 415375"/>
                <a:gd name="connsiteX49" fmla="*/ 3377799 w 3539334"/>
                <a:gd name="connsiteY49" fmla="*/ 103844 h 415375"/>
                <a:gd name="connsiteX50" fmla="*/ 3340300 w 3539334"/>
                <a:gd name="connsiteY50" fmla="*/ 121151 h 415375"/>
                <a:gd name="connsiteX51" fmla="*/ 3305686 w 3539334"/>
                <a:gd name="connsiteY51" fmla="*/ 132689 h 415375"/>
                <a:gd name="connsiteX52" fmla="*/ 3253764 w 3539334"/>
                <a:gd name="connsiteY52" fmla="*/ 144228 h 415375"/>
                <a:gd name="connsiteX53" fmla="*/ 3201842 w 3539334"/>
                <a:gd name="connsiteY53" fmla="*/ 149997 h 415375"/>
                <a:gd name="connsiteX54" fmla="*/ 3072038 w 3539334"/>
                <a:gd name="connsiteY54" fmla="*/ 149997 h 415375"/>
                <a:gd name="connsiteX55" fmla="*/ 2803775 w 3539334"/>
                <a:gd name="connsiteY55" fmla="*/ 152881 h 415375"/>
                <a:gd name="connsiteX56" fmla="*/ 2324941 w 3539334"/>
                <a:gd name="connsiteY56" fmla="*/ 152881 h 41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539334" h="415375">
                  <a:moveTo>
                    <a:pt x="2324941" y="152881"/>
                  </a:moveTo>
                  <a:lnTo>
                    <a:pt x="2010526" y="152881"/>
                  </a:lnTo>
                  <a:lnTo>
                    <a:pt x="1670150" y="152881"/>
                  </a:lnTo>
                  <a:lnTo>
                    <a:pt x="1341312" y="149997"/>
                  </a:lnTo>
                  <a:lnTo>
                    <a:pt x="1021128" y="149997"/>
                  </a:lnTo>
                  <a:lnTo>
                    <a:pt x="680752" y="149997"/>
                  </a:lnTo>
                  <a:lnTo>
                    <a:pt x="654791" y="149997"/>
                  </a:lnTo>
                  <a:lnTo>
                    <a:pt x="106728" y="63460"/>
                  </a:lnTo>
                  <a:lnTo>
                    <a:pt x="77882" y="63460"/>
                  </a:lnTo>
                  <a:lnTo>
                    <a:pt x="46152" y="66345"/>
                  </a:lnTo>
                  <a:lnTo>
                    <a:pt x="23076" y="72114"/>
                  </a:lnTo>
                  <a:lnTo>
                    <a:pt x="11538" y="77883"/>
                  </a:lnTo>
                  <a:lnTo>
                    <a:pt x="2884" y="89421"/>
                  </a:lnTo>
                  <a:lnTo>
                    <a:pt x="0" y="109613"/>
                  </a:lnTo>
                  <a:lnTo>
                    <a:pt x="8653" y="138458"/>
                  </a:lnTo>
                  <a:lnTo>
                    <a:pt x="34614" y="178842"/>
                  </a:lnTo>
                  <a:lnTo>
                    <a:pt x="77882" y="227879"/>
                  </a:lnTo>
                  <a:lnTo>
                    <a:pt x="112497" y="256725"/>
                  </a:lnTo>
                  <a:lnTo>
                    <a:pt x="175957" y="302877"/>
                  </a:lnTo>
                  <a:lnTo>
                    <a:pt x="248070" y="343261"/>
                  </a:lnTo>
                  <a:lnTo>
                    <a:pt x="334607" y="386529"/>
                  </a:lnTo>
                  <a:lnTo>
                    <a:pt x="392298" y="412490"/>
                  </a:lnTo>
                  <a:lnTo>
                    <a:pt x="403836" y="415375"/>
                  </a:lnTo>
                  <a:lnTo>
                    <a:pt x="435566" y="412490"/>
                  </a:lnTo>
                  <a:lnTo>
                    <a:pt x="539409" y="400952"/>
                  </a:lnTo>
                  <a:lnTo>
                    <a:pt x="660560" y="389414"/>
                  </a:lnTo>
                  <a:lnTo>
                    <a:pt x="822094" y="380760"/>
                  </a:lnTo>
                  <a:lnTo>
                    <a:pt x="1084588" y="374991"/>
                  </a:lnTo>
                  <a:lnTo>
                    <a:pt x="1335543" y="374991"/>
                  </a:lnTo>
                  <a:lnTo>
                    <a:pt x="1612459" y="372106"/>
                  </a:lnTo>
                  <a:lnTo>
                    <a:pt x="1837453" y="374991"/>
                  </a:lnTo>
                  <a:lnTo>
                    <a:pt x="2120139" y="372106"/>
                  </a:lnTo>
                  <a:lnTo>
                    <a:pt x="2437438" y="374991"/>
                  </a:lnTo>
                  <a:lnTo>
                    <a:pt x="2711470" y="372106"/>
                  </a:lnTo>
                  <a:lnTo>
                    <a:pt x="2991270" y="372106"/>
                  </a:lnTo>
                  <a:lnTo>
                    <a:pt x="3167228" y="374991"/>
                  </a:lnTo>
                  <a:lnTo>
                    <a:pt x="3196073" y="392298"/>
                  </a:lnTo>
                  <a:lnTo>
                    <a:pt x="3227803" y="406721"/>
                  </a:lnTo>
                  <a:lnTo>
                    <a:pt x="3256648" y="412490"/>
                  </a:lnTo>
                  <a:lnTo>
                    <a:pt x="3276840" y="412490"/>
                  </a:lnTo>
                  <a:lnTo>
                    <a:pt x="3302801" y="403836"/>
                  </a:lnTo>
                  <a:lnTo>
                    <a:pt x="3322993" y="389414"/>
                  </a:lnTo>
                  <a:lnTo>
                    <a:pt x="3340300" y="366337"/>
                  </a:lnTo>
                  <a:lnTo>
                    <a:pt x="3348954" y="351915"/>
                  </a:lnTo>
                  <a:lnTo>
                    <a:pt x="3395106" y="302877"/>
                  </a:lnTo>
                  <a:lnTo>
                    <a:pt x="3464335" y="222110"/>
                  </a:lnTo>
                  <a:lnTo>
                    <a:pt x="3539334" y="126920"/>
                  </a:lnTo>
                  <a:lnTo>
                    <a:pt x="3519142" y="0"/>
                  </a:lnTo>
                  <a:lnTo>
                    <a:pt x="3418183" y="74999"/>
                  </a:lnTo>
                  <a:lnTo>
                    <a:pt x="3377799" y="103844"/>
                  </a:lnTo>
                  <a:lnTo>
                    <a:pt x="3340300" y="121151"/>
                  </a:lnTo>
                  <a:lnTo>
                    <a:pt x="3305686" y="132689"/>
                  </a:lnTo>
                  <a:lnTo>
                    <a:pt x="3253764" y="144228"/>
                  </a:lnTo>
                  <a:lnTo>
                    <a:pt x="3201842" y="149997"/>
                  </a:lnTo>
                  <a:lnTo>
                    <a:pt x="3072038" y="149997"/>
                  </a:lnTo>
                  <a:lnTo>
                    <a:pt x="2803775" y="152881"/>
                  </a:lnTo>
                  <a:lnTo>
                    <a:pt x="2324941" y="15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15ED52D8-EAAF-4459-8CAA-B12103DA02FA}"/>
                </a:ext>
              </a:extLst>
            </p:cNvPr>
            <p:cNvSpPr/>
            <p:nvPr/>
          </p:nvSpPr>
          <p:spPr>
            <a:xfrm rot="16200000">
              <a:off x="2742406" y="5276057"/>
              <a:ext cx="746125" cy="652462"/>
            </a:xfrm>
            <a:custGeom>
              <a:avLst/>
              <a:gdLst>
                <a:gd name="connsiteX0" fmla="*/ 573882 w 745332"/>
                <a:gd name="connsiteY0" fmla="*/ 104775 h 652463"/>
                <a:gd name="connsiteX1" fmla="*/ 502444 w 745332"/>
                <a:gd name="connsiteY1" fmla="*/ 192881 h 652463"/>
                <a:gd name="connsiteX2" fmla="*/ 435769 w 745332"/>
                <a:gd name="connsiteY2" fmla="*/ 280988 h 652463"/>
                <a:gd name="connsiteX3" fmla="*/ 404813 w 745332"/>
                <a:gd name="connsiteY3" fmla="*/ 321469 h 652463"/>
                <a:gd name="connsiteX4" fmla="*/ 388144 w 745332"/>
                <a:gd name="connsiteY4" fmla="*/ 340519 h 652463"/>
                <a:gd name="connsiteX5" fmla="*/ 345282 w 745332"/>
                <a:gd name="connsiteY5" fmla="*/ 376238 h 652463"/>
                <a:gd name="connsiteX6" fmla="*/ 290513 w 745332"/>
                <a:gd name="connsiteY6" fmla="*/ 419100 h 652463"/>
                <a:gd name="connsiteX7" fmla="*/ 250032 w 745332"/>
                <a:gd name="connsiteY7" fmla="*/ 450056 h 652463"/>
                <a:gd name="connsiteX8" fmla="*/ 204788 w 745332"/>
                <a:gd name="connsiteY8" fmla="*/ 481013 h 652463"/>
                <a:gd name="connsiteX9" fmla="*/ 176213 w 745332"/>
                <a:gd name="connsiteY9" fmla="*/ 500063 h 652463"/>
                <a:gd name="connsiteX10" fmla="*/ 145257 w 745332"/>
                <a:gd name="connsiteY10" fmla="*/ 516731 h 652463"/>
                <a:gd name="connsiteX11" fmla="*/ 119063 w 745332"/>
                <a:gd name="connsiteY11" fmla="*/ 523875 h 652463"/>
                <a:gd name="connsiteX12" fmla="*/ 83344 w 745332"/>
                <a:gd name="connsiteY12" fmla="*/ 528638 h 652463"/>
                <a:gd name="connsiteX13" fmla="*/ 45244 w 745332"/>
                <a:gd name="connsiteY13" fmla="*/ 533400 h 652463"/>
                <a:gd name="connsiteX14" fmla="*/ 9525 w 745332"/>
                <a:gd name="connsiteY14" fmla="*/ 547688 h 652463"/>
                <a:gd name="connsiteX15" fmla="*/ 0 w 745332"/>
                <a:gd name="connsiteY15" fmla="*/ 569119 h 652463"/>
                <a:gd name="connsiteX16" fmla="*/ 16669 w 745332"/>
                <a:gd name="connsiteY16" fmla="*/ 611981 h 652463"/>
                <a:gd name="connsiteX17" fmla="*/ 42863 w 745332"/>
                <a:gd name="connsiteY17" fmla="*/ 652463 h 652463"/>
                <a:gd name="connsiteX18" fmla="*/ 745332 w 745332"/>
                <a:gd name="connsiteY18" fmla="*/ 619125 h 652463"/>
                <a:gd name="connsiteX19" fmla="*/ 673894 w 745332"/>
                <a:gd name="connsiteY19" fmla="*/ 616744 h 652463"/>
                <a:gd name="connsiteX20" fmla="*/ 631032 w 745332"/>
                <a:gd name="connsiteY20" fmla="*/ 607219 h 652463"/>
                <a:gd name="connsiteX21" fmla="*/ 614363 w 745332"/>
                <a:gd name="connsiteY21" fmla="*/ 597694 h 652463"/>
                <a:gd name="connsiteX22" fmla="*/ 597694 w 745332"/>
                <a:gd name="connsiteY22" fmla="*/ 585788 h 652463"/>
                <a:gd name="connsiteX23" fmla="*/ 592932 w 745332"/>
                <a:gd name="connsiteY23" fmla="*/ 578644 h 652463"/>
                <a:gd name="connsiteX24" fmla="*/ 583407 w 745332"/>
                <a:gd name="connsiteY24" fmla="*/ 561975 h 652463"/>
                <a:gd name="connsiteX25" fmla="*/ 578644 w 745332"/>
                <a:gd name="connsiteY25" fmla="*/ 547688 h 652463"/>
                <a:gd name="connsiteX26" fmla="*/ 576263 w 745332"/>
                <a:gd name="connsiteY26" fmla="*/ 519113 h 652463"/>
                <a:gd name="connsiteX27" fmla="*/ 578644 w 745332"/>
                <a:gd name="connsiteY27" fmla="*/ 471488 h 652463"/>
                <a:gd name="connsiteX28" fmla="*/ 590550 w 745332"/>
                <a:gd name="connsiteY28" fmla="*/ 381000 h 652463"/>
                <a:gd name="connsiteX29" fmla="*/ 614363 w 745332"/>
                <a:gd name="connsiteY29" fmla="*/ 273844 h 652463"/>
                <a:gd name="connsiteX30" fmla="*/ 635794 w 745332"/>
                <a:gd name="connsiteY30" fmla="*/ 202406 h 652463"/>
                <a:gd name="connsiteX31" fmla="*/ 666750 w 745332"/>
                <a:gd name="connsiteY31" fmla="*/ 116681 h 652463"/>
                <a:gd name="connsiteX32" fmla="*/ 690563 w 745332"/>
                <a:gd name="connsiteY32" fmla="*/ 59531 h 652463"/>
                <a:gd name="connsiteX33" fmla="*/ 697707 w 745332"/>
                <a:gd name="connsiteY33" fmla="*/ 35719 h 652463"/>
                <a:gd name="connsiteX34" fmla="*/ 695325 w 745332"/>
                <a:gd name="connsiteY34" fmla="*/ 9525 h 652463"/>
                <a:gd name="connsiteX35" fmla="*/ 688182 w 745332"/>
                <a:gd name="connsiteY35" fmla="*/ 0 h 652463"/>
                <a:gd name="connsiteX36" fmla="*/ 676275 w 745332"/>
                <a:gd name="connsiteY36" fmla="*/ 0 h 652463"/>
                <a:gd name="connsiteX37" fmla="*/ 659607 w 745332"/>
                <a:gd name="connsiteY37" fmla="*/ 4763 h 652463"/>
                <a:gd name="connsiteX38" fmla="*/ 642938 w 745332"/>
                <a:gd name="connsiteY38" fmla="*/ 16669 h 652463"/>
                <a:gd name="connsiteX39" fmla="*/ 573882 w 745332"/>
                <a:gd name="connsiteY39" fmla="*/ 104775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45332" h="652463">
                  <a:moveTo>
                    <a:pt x="573882" y="104775"/>
                  </a:moveTo>
                  <a:lnTo>
                    <a:pt x="502444" y="192881"/>
                  </a:lnTo>
                  <a:lnTo>
                    <a:pt x="435769" y="280988"/>
                  </a:lnTo>
                  <a:lnTo>
                    <a:pt x="404813" y="321469"/>
                  </a:lnTo>
                  <a:lnTo>
                    <a:pt x="388144" y="340519"/>
                  </a:lnTo>
                  <a:lnTo>
                    <a:pt x="345282" y="376238"/>
                  </a:lnTo>
                  <a:lnTo>
                    <a:pt x="290513" y="419100"/>
                  </a:lnTo>
                  <a:lnTo>
                    <a:pt x="250032" y="450056"/>
                  </a:lnTo>
                  <a:lnTo>
                    <a:pt x="204788" y="481013"/>
                  </a:lnTo>
                  <a:lnTo>
                    <a:pt x="176213" y="500063"/>
                  </a:lnTo>
                  <a:lnTo>
                    <a:pt x="145257" y="516731"/>
                  </a:lnTo>
                  <a:lnTo>
                    <a:pt x="119063" y="523875"/>
                  </a:lnTo>
                  <a:lnTo>
                    <a:pt x="83344" y="528638"/>
                  </a:lnTo>
                  <a:lnTo>
                    <a:pt x="45244" y="533400"/>
                  </a:lnTo>
                  <a:lnTo>
                    <a:pt x="9525" y="547688"/>
                  </a:lnTo>
                  <a:lnTo>
                    <a:pt x="0" y="569119"/>
                  </a:lnTo>
                  <a:lnTo>
                    <a:pt x="16669" y="611981"/>
                  </a:lnTo>
                  <a:lnTo>
                    <a:pt x="42863" y="652463"/>
                  </a:lnTo>
                  <a:lnTo>
                    <a:pt x="745332" y="619125"/>
                  </a:lnTo>
                  <a:lnTo>
                    <a:pt x="673894" y="616744"/>
                  </a:lnTo>
                  <a:lnTo>
                    <a:pt x="631032" y="607219"/>
                  </a:lnTo>
                  <a:lnTo>
                    <a:pt x="614363" y="597694"/>
                  </a:lnTo>
                  <a:lnTo>
                    <a:pt x="597694" y="585788"/>
                  </a:lnTo>
                  <a:lnTo>
                    <a:pt x="592932" y="578644"/>
                  </a:lnTo>
                  <a:lnTo>
                    <a:pt x="583407" y="561975"/>
                  </a:lnTo>
                  <a:lnTo>
                    <a:pt x="578644" y="547688"/>
                  </a:lnTo>
                  <a:lnTo>
                    <a:pt x="576263" y="519113"/>
                  </a:lnTo>
                  <a:lnTo>
                    <a:pt x="578644" y="471488"/>
                  </a:lnTo>
                  <a:lnTo>
                    <a:pt x="590550" y="381000"/>
                  </a:lnTo>
                  <a:lnTo>
                    <a:pt x="614363" y="273844"/>
                  </a:lnTo>
                  <a:lnTo>
                    <a:pt x="635794" y="202406"/>
                  </a:lnTo>
                  <a:lnTo>
                    <a:pt x="666750" y="116681"/>
                  </a:lnTo>
                  <a:lnTo>
                    <a:pt x="690563" y="59531"/>
                  </a:lnTo>
                  <a:lnTo>
                    <a:pt x="697707" y="35719"/>
                  </a:lnTo>
                  <a:lnTo>
                    <a:pt x="695325" y="9525"/>
                  </a:lnTo>
                  <a:lnTo>
                    <a:pt x="688182" y="0"/>
                  </a:lnTo>
                  <a:lnTo>
                    <a:pt x="676275" y="0"/>
                  </a:lnTo>
                  <a:lnTo>
                    <a:pt x="659607" y="4763"/>
                  </a:lnTo>
                  <a:lnTo>
                    <a:pt x="642938" y="16669"/>
                  </a:lnTo>
                  <a:lnTo>
                    <a:pt x="57388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71D60623-94DB-4820-B351-C9DA6E427F50}"/>
                </a:ext>
              </a:extLst>
            </p:cNvPr>
            <p:cNvSpPr/>
            <p:nvPr/>
          </p:nvSpPr>
          <p:spPr>
            <a:xfrm>
              <a:off x="5065713" y="1893888"/>
              <a:ext cx="735012" cy="830262"/>
            </a:xfrm>
            <a:custGeom>
              <a:avLst/>
              <a:gdLst>
                <a:gd name="connsiteX0" fmla="*/ 261937 w 735806"/>
                <a:gd name="connsiteY0" fmla="*/ 385762 h 831056"/>
                <a:gd name="connsiteX1" fmla="*/ 326231 w 735806"/>
                <a:gd name="connsiteY1" fmla="*/ 269081 h 831056"/>
                <a:gd name="connsiteX2" fmla="*/ 326231 w 735806"/>
                <a:gd name="connsiteY2" fmla="*/ 259556 h 831056"/>
                <a:gd name="connsiteX3" fmla="*/ 326231 w 735806"/>
                <a:gd name="connsiteY3" fmla="*/ 207169 h 831056"/>
                <a:gd name="connsiteX4" fmla="*/ 326231 w 735806"/>
                <a:gd name="connsiteY4" fmla="*/ 21431 h 831056"/>
                <a:gd name="connsiteX5" fmla="*/ 500062 w 735806"/>
                <a:gd name="connsiteY5" fmla="*/ 0 h 831056"/>
                <a:gd name="connsiteX6" fmla="*/ 635794 w 735806"/>
                <a:gd name="connsiteY6" fmla="*/ 92869 h 831056"/>
                <a:gd name="connsiteX7" fmla="*/ 678656 w 735806"/>
                <a:gd name="connsiteY7" fmla="*/ 123825 h 831056"/>
                <a:gd name="connsiteX8" fmla="*/ 709612 w 735806"/>
                <a:gd name="connsiteY8" fmla="*/ 152400 h 831056"/>
                <a:gd name="connsiteX9" fmla="*/ 728662 w 735806"/>
                <a:gd name="connsiteY9" fmla="*/ 176212 h 831056"/>
                <a:gd name="connsiteX10" fmla="*/ 735806 w 735806"/>
                <a:gd name="connsiteY10" fmla="*/ 192881 h 831056"/>
                <a:gd name="connsiteX11" fmla="*/ 735806 w 735806"/>
                <a:gd name="connsiteY11" fmla="*/ 200025 h 831056"/>
                <a:gd name="connsiteX12" fmla="*/ 728662 w 735806"/>
                <a:gd name="connsiteY12" fmla="*/ 219075 h 831056"/>
                <a:gd name="connsiteX13" fmla="*/ 695325 w 735806"/>
                <a:gd name="connsiteY13" fmla="*/ 254794 h 831056"/>
                <a:gd name="connsiteX14" fmla="*/ 578644 w 735806"/>
                <a:gd name="connsiteY14" fmla="*/ 376237 h 831056"/>
                <a:gd name="connsiteX15" fmla="*/ 457200 w 735806"/>
                <a:gd name="connsiteY15" fmla="*/ 502444 h 831056"/>
                <a:gd name="connsiteX16" fmla="*/ 271462 w 735806"/>
                <a:gd name="connsiteY16" fmla="*/ 700087 h 831056"/>
                <a:gd name="connsiteX17" fmla="*/ 164306 w 735806"/>
                <a:gd name="connsiteY17" fmla="*/ 809625 h 831056"/>
                <a:gd name="connsiteX18" fmla="*/ 0 w 735806"/>
                <a:gd name="connsiteY18" fmla="*/ 831056 h 831056"/>
                <a:gd name="connsiteX19" fmla="*/ 73819 w 735806"/>
                <a:gd name="connsiteY19" fmla="*/ 697706 h 831056"/>
                <a:gd name="connsiteX20" fmla="*/ 173831 w 735806"/>
                <a:gd name="connsiteY20" fmla="*/ 540544 h 831056"/>
                <a:gd name="connsiteX21" fmla="*/ 261937 w 735806"/>
                <a:gd name="connsiteY21" fmla="*/ 385762 h 831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5806" h="831056">
                  <a:moveTo>
                    <a:pt x="261937" y="385762"/>
                  </a:moveTo>
                  <a:lnTo>
                    <a:pt x="326231" y="269081"/>
                  </a:lnTo>
                  <a:lnTo>
                    <a:pt x="326231" y="259556"/>
                  </a:lnTo>
                  <a:lnTo>
                    <a:pt x="326231" y="207169"/>
                  </a:lnTo>
                  <a:lnTo>
                    <a:pt x="326231" y="21431"/>
                  </a:lnTo>
                  <a:lnTo>
                    <a:pt x="500062" y="0"/>
                  </a:lnTo>
                  <a:lnTo>
                    <a:pt x="635794" y="92869"/>
                  </a:lnTo>
                  <a:lnTo>
                    <a:pt x="678656" y="123825"/>
                  </a:lnTo>
                  <a:lnTo>
                    <a:pt x="709612" y="152400"/>
                  </a:lnTo>
                  <a:lnTo>
                    <a:pt x="728662" y="176212"/>
                  </a:lnTo>
                  <a:lnTo>
                    <a:pt x="735806" y="192881"/>
                  </a:lnTo>
                  <a:lnTo>
                    <a:pt x="735806" y="200025"/>
                  </a:lnTo>
                  <a:lnTo>
                    <a:pt x="728662" y="219075"/>
                  </a:lnTo>
                  <a:lnTo>
                    <a:pt x="695325" y="254794"/>
                  </a:lnTo>
                  <a:lnTo>
                    <a:pt x="578644" y="376237"/>
                  </a:lnTo>
                  <a:lnTo>
                    <a:pt x="457200" y="502444"/>
                  </a:lnTo>
                  <a:lnTo>
                    <a:pt x="271462" y="700087"/>
                  </a:lnTo>
                  <a:lnTo>
                    <a:pt x="164306" y="809625"/>
                  </a:lnTo>
                  <a:lnTo>
                    <a:pt x="0" y="831056"/>
                  </a:lnTo>
                  <a:lnTo>
                    <a:pt x="73819" y="697706"/>
                  </a:lnTo>
                  <a:lnTo>
                    <a:pt x="173831" y="540544"/>
                  </a:lnTo>
                  <a:lnTo>
                    <a:pt x="261937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60DBA21C-E23E-4EE5-81E9-8DDE2CD5C761}"/>
                </a:ext>
              </a:extLst>
            </p:cNvPr>
            <p:cNvSpPr/>
            <p:nvPr/>
          </p:nvSpPr>
          <p:spPr>
            <a:xfrm rot="16200000">
              <a:off x="3526631" y="3642520"/>
              <a:ext cx="2409825" cy="341312"/>
            </a:xfrm>
            <a:custGeom>
              <a:avLst/>
              <a:gdLst>
                <a:gd name="connsiteX0" fmla="*/ 1688306 w 2409825"/>
                <a:gd name="connsiteY0" fmla="*/ 116681 h 340519"/>
                <a:gd name="connsiteX1" fmla="*/ 1364456 w 2409825"/>
                <a:gd name="connsiteY1" fmla="*/ 116681 h 340519"/>
                <a:gd name="connsiteX2" fmla="*/ 1071562 w 2409825"/>
                <a:gd name="connsiteY2" fmla="*/ 116681 h 340519"/>
                <a:gd name="connsiteX3" fmla="*/ 757237 w 2409825"/>
                <a:gd name="connsiteY3" fmla="*/ 116681 h 340519"/>
                <a:gd name="connsiteX4" fmla="*/ 478631 w 2409825"/>
                <a:gd name="connsiteY4" fmla="*/ 116681 h 340519"/>
                <a:gd name="connsiteX5" fmla="*/ 240506 w 2409825"/>
                <a:gd name="connsiteY5" fmla="*/ 119063 h 340519"/>
                <a:gd name="connsiteX6" fmla="*/ 202406 w 2409825"/>
                <a:gd name="connsiteY6" fmla="*/ 114300 h 340519"/>
                <a:gd name="connsiteX7" fmla="*/ 166687 w 2409825"/>
                <a:gd name="connsiteY7" fmla="*/ 111919 h 340519"/>
                <a:gd name="connsiteX8" fmla="*/ 135731 w 2409825"/>
                <a:gd name="connsiteY8" fmla="*/ 111919 h 340519"/>
                <a:gd name="connsiteX9" fmla="*/ 104775 w 2409825"/>
                <a:gd name="connsiteY9" fmla="*/ 116681 h 340519"/>
                <a:gd name="connsiteX10" fmla="*/ 78581 w 2409825"/>
                <a:gd name="connsiteY10" fmla="*/ 126206 h 340519"/>
                <a:gd name="connsiteX11" fmla="*/ 54769 w 2409825"/>
                <a:gd name="connsiteY11" fmla="*/ 138113 h 340519"/>
                <a:gd name="connsiteX12" fmla="*/ 30956 w 2409825"/>
                <a:gd name="connsiteY12" fmla="*/ 154781 h 340519"/>
                <a:gd name="connsiteX13" fmla="*/ 14287 w 2409825"/>
                <a:gd name="connsiteY13" fmla="*/ 171450 h 340519"/>
                <a:gd name="connsiteX14" fmla="*/ 2381 w 2409825"/>
                <a:gd name="connsiteY14" fmla="*/ 192881 h 340519"/>
                <a:gd name="connsiteX15" fmla="*/ 0 w 2409825"/>
                <a:gd name="connsiteY15" fmla="*/ 211931 h 340519"/>
                <a:gd name="connsiteX16" fmla="*/ 2381 w 2409825"/>
                <a:gd name="connsiteY16" fmla="*/ 245269 h 340519"/>
                <a:gd name="connsiteX17" fmla="*/ 14287 w 2409825"/>
                <a:gd name="connsiteY17" fmla="*/ 276225 h 340519"/>
                <a:gd name="connsiteX18" fmla="*/ 35719 w 2409825"/>
                <a:gd name="connsiteY18" fmla="*/ 314325 h 340519"/>
                <a:gd name="connsiteX19" fmla="*/ 304800 w 2409825"/>
                <a:gd name="connsiteY19" fmla="*/ 319088 h 340519"/>
                <a:gd name="connsiteX20" fmla="*/ 642937 w 2409825"/>
                <a:gd name="connsiteY20" fmla="*/ 319088 h 340519"/>
                <a:gd name="connsiteX21" fmla="*/ 857250 w 2409825"/>
                <a:gd name="connsiteY21" fmla="*/ 319088 h 340519"/>
                <a:gd name="connsiteX22" fmla="*/ 1007269 w 2409825"/>
                <a:gd name="connsiteY22" fmla="*/ 340519 h 340519"/>
                <a:gd name="connsiteX23" fmla="*/ 1181100 w 2409825"/>
                <a:gd name="connsiteY23" fmla="*/ 340519 h 340519"/>
                <a:gd name="connsiteX24" fmla="*/ 1545431 w 2409825"/>
                <a:gd name="connsiteY24" fmla="*/ 340519 h 340519"/>
                <a:gd name="connsiteX25" fmla="*/ 1704975 w 2409825"/>
                <a:gd name="connsiteY25" fmla="*/ 340519 h 340519"/>
                <a:gd name="connsiteX26" fmla="*/ 2097881 w 2409825"/>
                <a:gd name="connsiteY26" fmla="*/ 340519 h 340519"/>
                <a:gd name="connsiteX27" fmla="*/ 2214562 w 2409825"/>
                <a:gd name="connsiteY27" fmla="*/ 338138 h 340519"/>
                <a:gd name="connsiteX28" fmla="*/ 2345531 w 2409825"/>
                <a:gd name="connsiteY28" fmla="*/ 314325 h 340519"/>
                <a:gd name="connsiteX29" fmla="*/ 2357437 w 2409825"/>
                <a:gd name="connsiteY29" fmla="*/ 285750 h 340519"/>
                <a:gd name="connsiteX30" fmla="*/ 2374106 w 2409825"/>
                <a:gd name="connsiteY30" fmla="*/ 226219 h 340519"/>
                <a:gd name="connsiteX31" fmla="*/ 2395537 w 2409825"/>
                <a:gd name="connsiteY31" fmla="*/ 145256 h 340519"/>
                <a:gd name="connsiteX32" fmla="*/ 2405062 w 2409825"/>
                <a:gd name="connsiteY32" fmla="*/ 88106 h 340519"/>
                <a:gd name="connsiteX33" fmla="*/ 2409825 w 2409825"/>
                <a:gd name="connsiteY33" fmla="*/ 61913 h 340519"/>
                <a:gd name="connsiteX34" fmla="*/ 2409825 w 2409825"/>
                <a:gd name="connsiteY34" fmla="*/ 40481 h 340519"/>
                <a:gd name="connsiteX35" fmla="*/ 2409825 w 2409825"/>
                <a:gd name="connsiteY35" fmla="*/ 23813 h 340519"/>
                <a:gd name="connsiteX36" fmla="*/ 2405062 w 2409825"/>
                <a:gd name="connsiteY36" fmla="*/ 9525 h 340519"/>
                <a:gd name="connsiteX37" fmla="*/ 2402681 w 2409825"/>
                <a:gd name="connsiteY37" fmla="*/ 2381 h 340519"/>
                <a:gd name="connsiteX38" fmla="*/ 2395537 w 2409825"/>
                <a:gd name="connsiteY38" fmla="*/ 0 h 340519"/>
                <a:gd name="connsiteX39" fmla="*/ 2383631 w 2409825"/>
                <a:gd name="connsiteY39" fmla="*/ 0 h 340519"/>
                <a:gd name="connsiteX40" fmla="*/ 2374106 w 2409825"/>
                <a:gd name="connsiteY40" fmla="*/ 2381 h 340519"/>
                <a:gd name="connsiteX41" fmla="*/ 2357437 w 2409825"/>
                <a:gd name="connsiteY41" fmla="*/ 16669 h 340519"/>
                <a:gd name="connsiteX42" fmla="*/ 2316956 w 2409825"/>
                <a:gd name="connsiteY42" fmla="*/ 52388 h 340519"/>
                <a:gd name="connsiteX43" fmla="*/ 2271712 w 2409825"/>
                <a:gd name="connsiteY43" fmla="*/ 78581 h 340519"/>
                <a:gd name="connsiteX44" fmla="*/ 2226469 w 2409825"/>
                <a:gd name="connsiteY44" fmla="*/ 100013 h 340519"/>
                <a:gd name="connsiteX45" fmla="*/ 2188369 w 2409825"/>
                <a:gd name="connsiteY45" fmla="*/ 111919 h 340519"/>
                <a:gd name="connsiteX46" fmla="*/ 2150269 w 2409825"/>
                <a:gd name="connsiteY46" fmla="*/ 116681 h 340519"/>
                <a:gd name="connsiteX47" fmla="*/ 2062162 w 2409825"/>
                <a:gd name="connsiteY47" fmla="*/ 116681 h 340519"/>
                <a:gd name="connsiteX48" fmla="*/ 1916906 w 2409825"/>
                <a:gd name="connsiteY48" fmla="*/ 116681 h 340519"/>
                <a:gd name="connsiteX49" fmla="*/ 1688306 w 2409825"/>
                <a:gd name="connsiteY49" fmla="*/ 116681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09825" h="340519">
                  <a:moveTo>
                    <a:pt x="1688306" y="116681"/>
                  </a:moveTo>
                  <a:lnTo>
                    <a:pt x="1364456" y="116681"/>
                  </a:lnTo>
                  <a:lnTo>
                    <a:pt x="1071562" y="116681"/>
                  </a:lnTo>
                  <a:lnTo>
                    <a:pt x="757237" y="116681"/>
                  </a:lnTo>
                  <a:lnTo>
                    <a:pt x="478631" y="116681"/>
                  </a:lnTo>
                  <a:lnTo>
                    <a:pt x="240506" y="119063"/>
                  </a:lnTo>
                  <a:lnTo>
                    <a:pt x="202406" y="114300"/>
                  </a:lnTo>
                  <a:lnTo>
                    <a:pt x="166687" y="111919"/>
                  </a:lnTo>
                  <a:lnTo>
                    <a:pt x="135731" y="111919"/>
                  </a:lnTo>
                  <a:lnTo>
                    <a:pt x="104775" y="116681"/>
                  </a:lnTo>
                  <a:lnTo>
                    <a:pt x="78581" y="126206"/>
                  </a:lnTo>
                  <a:lnTo>
                    <a:pt x="54769" y="138113"/>
                  </a:lnTo>
                  <a:lnTo>
                    <a:pt x="30956" y="154781"/>
                  </a:lnTo>
                  <a:lnTo>
                    <a:pt x="14287" y="171450"/>
                  </a:lnTo>
                  <a:lnTo>
                    <a:pt x="2381" y="192881"/>
                  </a:lnTo>
                  <a:lnTo>
                    <a:pt x="0" y="211931"/>
                  </a:lnTo>
                  <a:lnTo>
                    <a:pt x="2381" y="245269"/>
                  </a:lnTo>
                  <a:lnTo>
                    <a:pt x="14287" y="276225"/>
                  </a:lnTo>
                  <a:lnTo>
                    <a:pt x="35719" y="314325"/>
                  </a:lnTo>
                  <a:lnTo>
                    <a:pt x="304800" y="319088"/>
                  </a:lnTo>
                  <a:lnTo>
                    <a:pt x="642937" y="319088"/>
                  </a:lnTo>
                  <a:lnTo>
                    <a:pt x="857250" y="319088"/>
                  </a:lnTo>
                  <a:lnTo>
                    <a:pt x="1007269" y="340519"/>
                  </a:lnTo>
                  <a:lnTo>
                    <a:pt x="1181100" y="340519"/>
                  </a:lnTo>
                  <a:lnTo>
                    <a:pt x="1545431" y="340519"/>
                  </a:lnTo>
                  <a:lnTo>
                    <a:pt x="1704975" y="340519"/>
                  </a:lnTo>
                  <a:lnTo>
                    <a:pt x="2097881" y="340519"/>
                  </a:lnTo>
                  <a:lnTo>
                    <a:pt x="2214562" y="338138"/>
                  </a:lnTo>
                  <a:lnTo>
                    <a:pt x="2345531" y="314325"/>
                  </a:lnTo>
                  <a:lnTo>
                    <a:pt x="2357437" y="285750"/>
                  </a:lnTo>
                  <a:lnTo>
                    <a:pt x="2374106" y="226219"/>
                  </a:lnTo>
                  <a:lnTo>
                    <a:pt x="2395537" y="145256"/>
                  </a:lnTo>
                  <a:lnTo>
                    <a:pt x="2405062" y="88106"/>
                  </a:lnTo>
                  <a:lnTo>
                    <a:pt x="2409825" y="61913"/>
                  </a:lnTo>
                  <a:lnTo>
                    <a:pt x="2409825" y="40481"/>
                  </a:lnTo>
                  <a:lnTo>
                    <a:pt x="2409825" y="23813"/>
                  </a:lnTo>
                  <a:lnTo>
                    <a:pt x="2405062" y="9525"/>
                  </a:lnTo>
                  <a:lnTo>
                    <a:pt x="2402681" y="2381"/>
                  </a:lnTo>
                  <a:lnTo>
                    <a:pt x="2395537" y="0"/>
                  </a:lnTo>
                  <a:lnTo>
                    <a:pt x="2383631" y="0"/>
                  </a:lnTo>
                  <a:lnTo>
                    <a:pt x="2374106" y="2381"/>
                  </a:lnTo>
                  <a:lnTo>
                    <a:pt x="2357437" y="16669"/>
                  </a:lnTo>
                  <a:lnTo>
                    <a:pt x="2316956" y="52388"/>
                  </a:lnTo>
                  <a:lnTo>
                    <a:pt x="2271712" y="78581"/>
                  </a:lnTo>
                  <a:lnTo>
                    <a:pt x="2226469" y="100013"/>
                  </a:lnTo>
                  <a:lnTo>
                    <a:pt x="2188369" y="111919"/>
                  </a:lnTo>
                  <a:lnTo>
                    <a:pt x="2150269" y="116681"/>
                  </a:lnTo>
                  <a:lnTo>
                    <a:pt x="2062162" y="116681"/>
                  </a:lnTo>
                  <a:lnTo>
                    <a:pt x="1916906" y="116681"/>
                  </a:lnTo>
                  <a:lnTo>
                    <a:pt x="1688306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99DBAC82-BA46-47D0-A30E-7654CF714E18}"/>
                </a:ext>
              </a:extLst>
            </p:cNvPr>
            <p:cNvSpPr/>
            <p:nvPr/>
          </p:nvSpPr>
          <p:spPr>
            <a:xfrm rot="16200000">
              <a:off x="4519613" y="2703513"/>
              <a:ext cx="2508250" cy="1955800"/>
            </a:xfrm>
            <a:custGeom>
              <a:avLst/>
              <a:gdLst>
                <a:gd name="connsiteX0" fmla="*/ 1525671 w 2507711"/>
                <a:gd name="connsiteY0" fmla="*/ 1623373 h 1956566"/>
                <a:gd name="connsiteX1" fmla="*/ 1332770 w 2507711"/>
                <a:gd name="connsiteY1" fmla="*/ 1623373 h 1956566"/>
                <a:gd name="connsiteX2" fmla="*/ 1099786 w 2507711"/>
                <a:gd name="connsiteY2" fmla="*/ 1623373 h 1956566"/>
                <a:gd name="connsiteX3" fmla="*/ 972020 w 2507711"/>
                <a:gd name="connsiteY3" fmla="*/ 1603332 h 1956566"/>
                <a:gd name="connsiteX4" fmla="*/ 851770 w 2507711"/>
                <a:gd name="connsiteY4" fmla="*/ 1600826 h 1956566"/>
                <a:gd name="connsiteX5" fmla="*/ 561166 w 2507711"/>
                <a:gd name="connsiteY5" fmla="*/ 1600826 h 1956566"/>
                <a:gd name="connsiteX6" fmla="*/ 340708 w 2507711"/>
                <a:gd name="connsiteY6" fmla="*/ 1600826 h 1956566"/>
                <a:gd name="connsiteX7" fmla="*/ 172860 w 2507711"/>
                <a:gd name="connsiteY7" fmla="*/ 1600826 h 1956566"/>
                <a:gd name="connsiteX8" fmla="*/ 125261 w 2507711"/>
                <a:gd name="connsiteY8" fmla="*/ 1603332 h 1956566"/>
                <a:gd name="connsiteX9" fmla="*/ 90188 w 2507711"/>
                <a:gd name="connsiteY9" fmla="*/ 1610847 h 1956566"/>
                <a:gd name="connsiteX10" fmla="*/ 60125 w 2507711"/>
                <a:gd name="connsiteY10" fmla="*/ 1623373 h 1956566"/>
                <a:gd name="connsiteX11" fmla="*/ 37579 w 2507711"/>
                <a:gd name="connsiteY11" fmla="*/ 1638405 h 1956566"/>
                <a:gd name="connsiteX12" fmla="*/ 22547 w 2507711"/>
                <a:gd name="connsiteY12" fmla="*/ 1658446 h 1956566"/>
                <a:gd name="connsiteX13" fmla="*/ 7516 w 2507711"/>
                <a:gd name="connsiteY13" fmla="*/ 1683498 h 1956566"/>
                <a:gd name="connsiteX14" fmla="*/ 0 w 2507711"/>
                <a:gd name="connsiteY14" fmla="*/ 1716066 h 1956566"/>
                <a:gd name="connsiteX15" fmla="*/ 5011 w 2507711"/>
                <a:gd name="connsiteY15" fmla="*/ 1743623 h 1956566"/>
                <a:gd name="connsiteX16" fmla="*/ 20042 w 2507711"/>
                <a:gd name="connsiteY16" fmla="*/ 1768675 h 1956566"/>
                <a:gd name="connsiteX17" fmla="*/ 40084 w 2507711"/>
                <a:gd name="connsiteY17" fmla="*/ 1788717 h 1956566"/>
                <a:gd name="connsiteX18" fmla="*/ 75157 w 2507711"/>
                <a:gd name="connsiteY18" fmla="*/ 1808759 h 1956566"/>
                <a:gd name="connsiteX19" fmla="*/ 112735 w 2507711"/>
                <a:gd name="connsiteY19" fmla="*/ 1821285 h 1956566"/>
                <a:gd name="connsiteX20" fmla="*/ 160334 w 2507711"/>
                <a:gd name="connsiteY20" fmla="*/ 1836316 h 1956566"/>
                <a:gd name="connsiteX21" fmla="*/ 205427 w 2507711"/>
                <a:gd name="connsiteY21" fmla="*/ 1846337 h 1956566"/>
                <a:gd name="connsiteX22" fmla="*/ 305635 w 2507711"/>
                <a:gd name="connsiteY22" fmla="*/ 1848842 h 1956566"/>
                <a:gd name="connsiteX23" fmla="*/ 531104 w 2507711"/>
                <a:gd name="connsiteY23" fmla="*/ 1851347 h 1956566"/>
                <a:gd name="connsiteX24" fmla="*/ 814192 w 2507711"/>
                <a:gd name="connsiteY24" fmla="*/ 1856357 h 1956566"/>
                <a:gd name="connsiteX25" fmla="*/ 1047176 w 2507711"/>
                <a:gd name="connsiteY25" fmla="*/ 1856357 h 1956566"/>
                <a:gd name="connsiteX26" fmla="*/ 1297697 w 2507711"/>
                <a:gd name="connsiteY26" fmla="*/ 1861368 h 1956566"/>
                <a:gd name="connsiteX27" fmla="*/ 1588301 w 2507711"/>
                <a:gd name="connsiteY27" fmla="*/ 1863873 h 1956566"/>
                <a:gd name="connsiteX28" fmla="*/ 1848842 w 2507711"/>
                <a:gd name="connsiteY28" fmla="*/ 1868883 h 1956566"/>
                <a:gd name="connsiteX29" fmla="*/ 1976608 w 2507711"/>
                <a:gd name="connsiteY29" fmla="*/ 1868883 h 1956566"/>
                <a:gd name="connsiteX30" fmla="*/ 2016691 w 2507711"/>
                <a:gd name="connsiteY30" fmla="*/ 1873894 h 1956566"/>
                <a:gd name="connsiteX31" fmla="*/ 2061785 w 2507711"/>
                <a:gd name="connsiteY31" fmla="*/ 1886420 h 1956566"/>
                <a:gd name="connsiteX32" fmla="*/ 2099363 w 2507711"/>
                <a:gd name="connsiteY32" fmla="*/ 1903956 h 1956566"/>
                <a:gd name="connsiteX33" fmla="*/ 2136941 w 2507711"/>
                <a:gd name="connsiteY33" fmla="*/ 1923998 h 1956566"/>
                <a:gd name="connsiteX34" fmla="*/ 2167003 w 2507711"/>
                <a:gd name="connsiteY34" fmla="*/ 1946545 h 1956566"/>
                <a:gd name="connsiteX35" fmla="*/ 2187045 w 2507711"/>
                <a:gd name="connsiteY35" fmla="*/ 1954060 h 1956566"/>
                <a:gd name="connsiteX36" fmla="*/ 2214602 w 2507711"/>
                <a:gd name="connsiteY36" fmla="*/ 1956566 h 1956566"/>
                <a:gd name="connsiteX37" fmla="*/ 2239654 w 2507711"/>
                <a:gd name="connsiteY37" fmla="*/ 1949050 h 1956566"/>
                <a:gd name="connsiteX38" fmla="*/ 2264706 w 2507711"/>
                <a:gd name="connsiteY38" fmla="*/ 1931514 h 1956566"/>
                <a:gd name="connsiteX39" fmla="*/ 2329842 w 2507711"/>
                <a:gd name="connsiteY39" fmla="*/ 1873894 h 1956566"/>
                <a:gd name="connsiteX40" fmla="*/ 2427545 w 2507711"/>
                <a:gd name="connsiteY40" fmla="*/ 1776191 h 1956566"/>
                <a:gd name="connsiteX41" fmla="*/ 2505206 w 2507711"/>
                <a:gd name="connsiteY41" fmla="*/ 1670972 h 1956566"/>
                <a:gd name="connsiteX42" fmla="*/ 2507711 w 2507711"/>
                <a:gd name="connsiteY42" fmla="*/ 1660951 h 1956566"/>
                <a:gd name="connsiteX43" fmla="*/ 2497690 w 2507711"/>
                <a:gd name="connsiteY43" fmla="*/ 1635899 h 1956566"/>
                <a:gd name="connsiteX44" fmla="*/ 2472638 w 2507711"/>
                <a:gd name="connsiteY44" fmla="*/ 1558238 h 1956566"/>
                <a:gd name="connsiteX45" fmla="*/ 2460112 w 2507711"/>
                <a:gd name="connsiteY45" fmla="*/ 1518155 h 1956566"/>
                <a:gd name="connsiteX46" fmla="*/ 2450091 w 2507711"/>
                <a:gd name="connsiteY46" fmla="*/ 1440493 h 1956566"/>
                <a:gd name="connsiteX47" fmla="*/ 2417524 w 2507711"/>
                <a:gd name="connsiteY47" fmla="*/ 1237572 h 1956566"/>
                <a:gd name="connsiteX48" fmla="*/ 2384956 w 2507711"/>
                <a:gd name="connsiteY48" fmla="*/ 1019619 h 1956566"/>
                <a:gd name="connsiteX49" fmla="*/ 2342368 w 2507711"/>
                <a:gd name="connsiteY49" fmla="*/ 736531 h 1956566"/>
                <a:gd name="connsiteX50" fmla="*/ 2302284 w 2507711"/>
                <a:gd name="connsiteY50" fmla="*/ 483505 h 1956566"/>
                <a:gd name="connsiteX51" fmla="*/ 2284748 w 2507711"/>
                <a:gd name="connsiteY51" fmla="*/ 285594 h 1956566"/>
                <a:gd name="connsiteX52" fmla="*/ 2257191 w 2507711"/>
                <a:gd name="connsiteY52" fmla="*/ 20042 h 1956566"/>
                <a:gd name="connsiteX53" fmla="*/ 2257191 w 2507711"/>
                <a:gd name="connsiteY53" fmla="*/ 0 h 1956566"/>
                <a:gd name="connsiteX54" fmla="*/ 2091847 w 2507711"/>
                <a:gd name="connsiteY54" fmla="*/ 7516 h 1956566"/>
                <a:gd name="connsiteX55" fmla="*/ 2121909 w 2507711"/>
                <a:gd name="connsiteY55" fmla="*/ 210437 h 1956566"/>
                <a:gd name="connsiteX56" fmla="*/ 2169508 w 2507711"/>
                <a:gd name="connsiteY56" fmla="*/ 536114 h 1956566"/>
                <a:gd name="connsiteX57" fmla="*/ 2202076 w 2507711"/>
                <a:gd name="connsiteY57" fmla="*/ 759077 h 1956566"/>
                <a:gd name="connsiteX58" fmla="*/ 2239654 w 2507711"/>
                <a:gd name="connsiteY58" fmla="*/ 1024629 h 1956566"/>
                <a:gd name="connsiteX59" fmla="*/ 2284748 w 2507711"/>
                <a:gd name="connsiteY59" fmla="*/ 1315233 h 1956566"/>
                <a:gd name="connsiteX60" fmla="*/ 2307295 w 2507711"/>
                <a:gd name="connsiteY60" fmla="*/ 1478071 h 1956566"/>
                <a:gd name="connsiteX61" fmla="*/ 2307295 w 2507711"/>
                <a:gd name="connsiteY61" fmla="*/ 1503123 h 1956566"/>
                <a:gd name="connsiteX62" fmla="*/ 2299779 w 2507711"/>
                <a:gd name="connsiteY62" fmla="*/ 1538196 h 1956566"/>
                <a:gd name="connsiteX63" fmla="*/ 2282243 w 2507711"/>
                <a:gd name="connsiteY63" fmla="*/ 1573269 h 1956566"/>
                <a:gd name="connsiteX64" fmla="*/ 2262201 w 2507711"/>
                <a:gd name="connsiteY64" fmla="*/ 1593311 h 1956566"/>
                <a:gd name="connsiteX65" fmla="*/ 2242159 w 2507711"/>
                <a:gd name="connsiteY65" fmla="*/ 1608342 h 1956566"/>
                <a:gd name="connsiteX66" fmla="*/ 2207086 w 2507711"/>
                <a:gd name="connsiteY66" fmla="*/ 1620868 h 1956566"/>
                <a:gd name="connsiteX67" fmla="*/ 2156982 w 2507711"/>
                <a:gd name="connsiteY67" fmla="*/ 1625879 h 1956566"/>
                <a:gd name="connsiteX68" fmla="*/ 1999154 w 2507711"/>
                <a:gd name="connsiteY68" fmla="*/ 1623373 h 1956566"/>
                <a:gd name="connsiteX69" fmla="*/ 1768675 w 2507711"/>
                <a:gd name="connsiteY69" fmla="*/ 1625879 h 1956566"/>
                <a:gd name="connsiteX70" fmla="*/ 1525671 w 2507711"/>
                <a:gd name="connsiteY70" fmla="*/ 1623373 h 195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07711" h="1956566">
                  <a:moveTo>
                    <a:pt x="1525671" y="1623373"/>
                  </a:moveTo>
                  <a:lnTo>
                    <a:pt x="1332770" y="1623373"/>
                  </a:lnTo>
                  <a:lnTo>
                    <a:pt x="1099786" y="1623373"/>
                  </a:lnTo>
                  <a:lnTo>
                    <a:pt x="972020" y="1603332"/>
                  </a:lnTo>
                  <a:lnTo>
                    <a:pt x="851770" y="1600826"/>
                  </a:lnTo>
                  <a:lnTo>
                    <a:pt x="561166" y="1600826"/>
                  </a:lnTo>
                  <a:lnTo>
                    <a:pt x="340708" y="1600826"/>
                  </a:lnTo>
                  <a:lnTo>
                    <a:pt x="172860" y="1600826"/>
                  </a:lnTo>
                  <a:lnTo>
                    <a:pt x="125261" y="1603332"/>
                  </a:lnTo>
                  <a:lnTo>
                    <a:pt x="90188" y="1610847"/>
                  </a:lnTo>
                  <a:lnTo>
                    <a:pt x="60125" y="1623373"/>
                  </a:lnTo>
                  <a:lnTo>
                    <a:pt x="37579" y="1638405"/>
                  </a:lnTo>
                  <a:lnTo>
                    <a:pt x="22547" y="1658446"/>
                  </a:lnTo>
                  <a:lnTo>
                    <a:pt x="7516" y="1683498"/>
                  </a:lnTo>
                  <a:lnTo>
                    <a:pt x="0" y="1716066"/>
                  </a:lnTo>
                  <a:lnTo>
                    <a:pt x="5011" y="1743623"/>
                  </a:lnTo>
                  <a:lnTo>
                    <a:pt x="20042" y="1768675"/>
                  </a:lnTo>
                  <a:lnTo>
                    <a:pt x="40084" y="1788717"/>
                  </a:lnTo>
                  <a:lnTo>
                    <a:pt x="75157" y="1808759"/>
                  </a:lnTo>
                  <a:lnTo>
                    <a:pt x="112735" y="1821285"/>
                  </a:lnTo>
                  <a:lnTo>
                    <a:pt x="160334" y="1836316"/>
                  </a:lnTo>
                  <a:lnTo>
                    <a:pt x="205427" y="1846337"/>
                  </a:lnTo>
                  <a:lnTo>
                    <a:pt x="305635" y="1848842"/>
                  </a:lnTo>
                  <a:lnTo>
                    <a:pt x="531104" y="1851347"/>
                  </a:lnTo>
                  <a:lnTo>
                    <a:pt x="814192" y="1856357"/>
                  </a:lnTo>
                  <a:lnTo>
                    <a:pt x="1047176" y="1856357"/>
                  </a:lnTo>
                  <a:lnTo>
                    <a:pt x="1297697" y="1861368"/>
                  </a:lnTo>
                  <a:lnTo>
                    <a:pt x="1588301" y="1863873"/>
                  </a:lnTo>
                  <a:lnTo>
                    <a:pt x="1848842" y="1868883"/>
                  </a:lnTo>
                  <a:lnTo>
                    <a:pt x="1976608" y="1868883"/>
                  </a:lnTo>
                  <a:lnTo>
                    <a:pt x="2016691" y="1873894"/>
                  </a:lnTo>
                  <a:lnTo>
                    <a:pt x="2061785" y="1886420"/>
                  </a:lnTo>
                  <a:lnTo>
                    <a:pt x="2099363" y="1903956"/>
                  </a:lnTo>
                  <a:lnTo>
                    <a:pt x="2136941" y="1923998"/>
                  </a:lnTo>
                  <a:lnTo>
                    <a:pt x="2167003" y="1946545"/>
                  </a:lnTo>
                  <a:lnTo>
                    <a:pt x="2187045" y="1954060"/>
                  </a:lnTo>
                  <a:lnTo>
                    <a:pt x="2214602" y="1956566"/>
                  </a:lnTo>
                  <a:lnTo>
                    <a:pt x="2239654" y="1949050"/>
                  </a:lnTo>
                  <a:lnTo>
                    <a:pt x="2264706" y="1931514"/>
                  </a:lnTo>
                  <a:lnTo>
                    <a:pt x="2329842" y="1873894"/>
                  </a:lnTo>
                  <a:lnTo>
                    <a:pt x="2427545" y="1776191"/>
                  </a:lnTo>
                  <a:lnTo>
                    <a:pt x="2505206" y="1670972"/>
                  </a:lnTo>
                  <a:lnTo>
                    <a:pt x="2507711" y="1660951"/>
                  </a:lnTo>
                  <a:lnTo>
                    <a:pt x="2497690" y="1635899"/>
                  </a:lnTo>
                  <a:lnTo>
                    <a:pt x="2472638" y="1558238"/>
                  </a:lnTo>
                  <a:lnTo>
                    <a:pt x="2460112" y="1518155"/>
                  </a:lnTo>
                  <a:lnTo>
                    <a:pt x="2450091" y="1440493"/>
                  </a:lnTo>
                  <a:lnTo>
                    <a:pt x="2417524" y="1237572"/>
                  </a:lnTo>
                  <a:lnTo>
                    <a:pt x="2384956" y="1019619"/>
                  </a:lnTo>
                  <a:lnTo>
                    <a:pt x="2342368" y="736531"/>
                  </a:lnTo>
                  <a:lnTo>
                    <a:pt x="2302284" y="483505"/>
                  </a:lnTo>
                  <a:lnTo>
                    <a:pt x="2284748" y="285594"/>
                  </a:lnTo>
                  <a:lnTo>
                    <a:pt x="2257191" y="20042"/>
                  </a:lnTo>
                  <a:lnTo>
                    <a:pt x="2257191" y="0"/>
                  </a:lnTo>
                  <a:lnTo>
                    <a:pt x="2091847" y="7516"/>
                  </a:lnTo>
                  <a:lnTo>
                    <a:pt x="2121909" y="210437"/>
                  </a:lnTo>
                  <a:lnTo>
                    <a:pt x="2169508" y="536114"/>
                  </a:lnTo>
                  <a:lnTo>
                    <a:pt x="2202076" y="759077"/>
                  </a:lnTo>
                  <a:lnTo>
                    <a:pt x="2239654" y="1024629"/>
                  </a:lnTo>
                  <a:lnTo>
                    <a:pt x="2284748" y="1315233"/>
                  </a:lnTo>
                  <a:lnTo>
                    <a:pt x="2307295" y="1478071"/>
                  </a:lnTo>
                  <a:lnTo>
                    <a:pt x="2307295" y="1503123"/>
                  </a:lnTo>
                  <a:lnTo>
                    <a:pt x="2299779" y="1538196"/>
                  </a:lnTo>
                  <a:lnTo>
                    <a:pt x="2282243" y="1573269"/>
                  </a:lnTo>
                  <a:lnTo>
                    <a:pt x="2262201" y="1593311"/>
                  </a:lnTo>
                  <a:lnTo>
                    <a:pt x="2242159" y="1608342"/>
                  </a:lnTo>
                  <a:lnTo>
                    <a:pt x="2207086" y="1620868"/>
                  </a:lnTo>
                  <a:lnTo>
                    <a:pt x="2156982" y="1625879"/>
                  </a:lnTo>
                  <a:lnTo>
                    <a:pt x="1999154" y="1623373"/>
                  </a:lnTo>
                  <a:lnTo>
                    <a:pt x="1768675" y="1625879"/>
                  </a:lnTo>
                  <a:lnTo>
                    <a:pt x="1525671" y="16233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C4CD00CA-6A68-46BD-BC86-99CDBDED272A}"/>
                </a:ext>
              </a:extLst>
            </p:cNvPr>
            <p:cNvSpPr/>
            <p:nvPr/>
          </p:nvSpPr>
          <p:spPr>
            <a:xfrm>
              <a:off x="4824413" y="3135313"/>
              <a:ext cx="1682750" cy="371475"/>
            </a:xfrm>
            <a:custGeom>
              <a:avLst/>
              <a:gdLst>
                <a:gd name="connsiteX0" fmla="*/ 1114425 w 1683543"/>
                <a:gd name="connsiteY0" fmla="*/ 42863 h 371475"/>
                <a:gd name="connsiteX1" fmla="*/ 983456 w 1683543"/>
                <a:gd name="connsiteY1" fmla="*/ 57150 h 371475"/>
                <a:gd name="connsiteX2" fmla="*/ 876300 w 1683543"/>
                <a:gd name="connsiteY2" fmla="*/ 69057 h 371475"/>
                <a:gd name="connsiteX3" fmla="*/ 764381 w 1683543"/>
                <a:gd name="connsiteY3" fmla="*/ 83344 h 371475"/>
                <a:gd name="connsiteX4" fmla="*/ 638175 w 1683543"/>
                <a:gd name="connsiteY4" fmla="*/ 102394 h 371475"/>
                <a:gd name="connsiteX5" fmla="*/ 502443 w 1683543"/>
                <a:gd name="connsiteY5" fmla="*/ 123825 h 371475"/>
                <a:gd name="connsiteX6" fmla="*/ 326231 w 1683543"/>
                <a:gd name="connsiteY6" fmla="*/ 154782 h 371475"/>
                <a:gd name="connsiteX7" fmla="*/ 214312 w 1683543"/>
                <a:gd name="connsiteY7" fmla="*/ 176213 h 371475"/>
                <a:gd name="connsiteX8" fmla="*/ 104775 w 1683543"/>
                <a:gd name="connsiteY8" fmla="*/ 197644 h 371475"/>
                <a:gd name="connsiteX9" fmla="*/ 0 w 1683543"/>
                <a:gd name="connsiteY9" fmla="*/ 219075 h 371475"/>
                <a:gd name="connsiteX10" fmla="*/ 0 w 1683543"/>
                <a:gd name="connsiteY10" fmla="*/ 371475 h 371475"/>
                <a:gd name="connsiteX11" fmla="*/ 142875 w 1683543"/>
                <a:gd name="connsiteY11" fmla="*/ 347663 h 371475"/>
                <a:gd name="connsiteX12" fmla="*/ 288131 w 1683543"/>
                <a:gd name="connsiteY12" fmla="*/ 321469 h 371475"/>
                <a:gd name="connsiteX13" fmla="*/ 445293 w 1683543"/>
                <a:gd name="connsiteY13" fmla="*/ 295275 h 371475"/>
                <a:gd name="connsiteX14" fmla="*/ 631031 w 1683543"/>
                <a:gd name="connsiteY14" fmla="*/ 266700 h 371475"/>
                <a:gd name="connsiteX15" fmla="*/ 802481 w 1683543"/>
                <a:gd name="connsiteY15" fmla="*/ 245269 h 371475"/>
                <a:gd name="connsiteX16" fmla="*/ 990600 w 1683543"/>
                <a:gd name="connsiteY16" fmla="*/ 223838 h 371475"/>
                <a:gd name="connsiteX17" fmla="*/ 1145381 w 1683543"/>
                <a:gd name="connsiteY17" fmla="*/ 207169 h 371475"/>
                <a:gd name="connsiteX18" fmla="*/ 1302543 w 1683543"/>
                <a:gd name="connsiteY18" fmla="*/ 195263 h 371475"/>
                <a:gd name="connsiteX19" fmla="*/ 1519237 w 1683543"/>
                <a:gd name="connsiteY19" fmla="*/ 183357 h 371475"/>
                <a:gd name="connsiteX20" fmla="*/ 1683543 w 1683543"/>
                <a:gd name="connsiteY20" fmla="*/ 180975 h 371475"/>
                <a:gd name="connsiteX21" fmla="*/ 1683543 w 1683543"/>
                <a:gd name="connsiteY21" fmla="*/ 0 h 371475"/>
                <a:gd name="connsiteX22" fmla="*/ 1516856 w 1683543"/>
                <a:gd name="connsiteY22" fmla="*/ 9525 h 371475"/>
                <a:gd name="connsiteX23" fmla="*/ 1390650 w 1683543"/>
                <a:gd name="connsiteY23" fmla="*/ 16669 h 371475"/>
                <a:gd name="connsiteX24" fmla="*/ 1276350 w 1683543"/>
                <a:gd name="connsiteY24" fmla="*/ 26194 h 371475"/>
                <a:gd name="connsiteX25" fmla="*/ 1114425 w 1683543"/>
                <a:gd name="connsiteY25" fmla="*/ 4286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83543" h="371475">
                  <a:moveTo>
                    <a:pt x="1114425" y="42863"/>
                  </a:moveTo>
                  <a:lnTo>
                    <a:pt x="983456" y="57150"/>
                  </a:lnTo>
                  <a:lnTo>
                    <a:pt x="876300" y="69057"/>
                  </a:lnTo>
                  <a:lnTo>
                    <a:pt x="764381" y="83344"/>
                  </a:lnTo>
                  <a:lnTo>
                    <a:pt x="638175" y="102394"/>
                  </a:lnTo>
                  <a:lnTo>
                    <a:pt x="502443" y="123825"/>
                  </a:lnTo>
                  <a:lnTo>
                    <a:pt x="326231" y="154782"/>
                  </a:lnTo>
                  <a:lnTo>
                    <a:pt x="214312" y="176213"/>
                  </a:lnTo>
                  <a:lnTo>
                    <a:pt x="104775" y="197644"/>
                  </a:lnTo>
                  <a:lnTo>
                    <a:pt x="0" y="219075"/>
                  </a:lnTo>
                  <a:lnTo>
                    <a:pt x="0" y="371475"/>
                  </a:lnTo>
                  <a:lnTo>
                    <a:pt x="142875" y="347663"/>
                  </a:lnTo>
                  <a:lnTo>
                    <a:pt x="288131" y="321469"/>
                  </a:lnTo>
                  <a:lnTo>
                    <a:pt x="445293" y="295275"/>
                  </a:lnTo>
                  <a:lnTo>
                    <a:pt x="631031" y="266700"/>
                  </a:lnTo>
                  <a:lnTo>
                    <a:pt x="802481" y="245269"/>
                  </a:lnTo>
                  <a:lnTo>
                    <a:pt x="990600" y="223838"/>
                  </a:lnTo>
                  <a:lnTo>
                    <a:pt x="1145381" y="207169"/>
                  </a:lnTo>
                  <a:lnTo>
                    <a:pt x="1302543" y="195263"/>
                  </a:lnTo>
                  <a:lnTo>
                    <a:pt x="1519237" y="183357"/>
                  </a:lnTo>
                  <a:lnTo>
                    <a:pt x="1683543" y="180975"/>
                  </a:lnTo>
                  <a:lnTo>
                    <a:pt x="1683543" y="0"/>
                  </a:lnTo>
                  <a:lnTo>
                    <a:pt x="1516856" y="9525"/>
                  </a:lnTo>
                  <a:lnTo>
                    <a:pt x="1390650" y="16669"/>
                  </a:lnTo>
                  <a:lnTo>
                    <a:pt x="1276350" y="26194"/>
                  </a:lnTo>
                  <a:lnTo>
                    <a:pt x="1114425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CCFFE7D5-6E4C-409F-A821-FED420DDAE0D}"/>
                </a:ext>
              </a:extLst>
            </p:cNvPr>
            <p:cNvSpPr/>
            <p:nvPr/>
          </p:nvSpPr>
          <p:spPr>
            <a:xfrm>
              <a:off x="4802188" y="3805238"/>
              <a:ext cx="1676400" cy="393700"/>
            </a:xfrm>
            <a:custGeom>
              <a:avLst/>
              <a:gdLst>
                <a:gd name="connsiteX0" fmla="*/ 1047750 w 1676400"/>
                <a:gd name="connsiteY0" fmla="*/ 61912 h 392906"/>
                <a:gd name="connsiteX1" fmla="*/ 862013 w 1676400"/>
                <a:gd name="connsiteY1" fmla="*/ 80962 h 392906"/>
                <a:gd name="connsiteX2" fmla="*/ 673894 w 1676400"/>
                <a:gd name="connsiteY2" fmla="*/ 104775 h 392906"/>
                <a:gd name="connsiteX3" fmla="*/ 492919 w 1676400"/>
                <a:gd name="connsiteY3" fmla="*/ 128587 h 392906"/>
                <a:gd name="connsiteX4" fmla="*/ 338138 w 1676400"/>
                <a:gd name="connsiteY4" fmla="*/ 150018 h 392906"/>
                <a:gd name="connsiteX5" fmla="*/ 171450 w 1676400"/>
                <a:gd name="connsiteY5" fmla="*/ 171450 h 392906"/>
                <a:gd name="connsiteX6" fmla="*/ 0 w 1676400"/>
                <a:gd name="connsiteY6" fmla="*/ 195262 h 392906"/>
                <a:gd name="connsiteX7" fmla="*/ 0 w 1676400"/>
                <a:gd name="connsiteY7" fmla="*/ 392906 h 392906"/>
                <a:gd name="connsiteX8" fmla="*/ 176213 w 1676400"/>
                <a:gd name="connsiteY8" fmla="*/ 364331 h 392906"/>
                <a:gd name="connsiteX9" fmla="*/ 302419 w 1676400"/>
                <a:gd name="connsiteY9" fmla="*/ 340518 h 392906"/>
                <a:gd name="connsiteX10" fmla="*/ 457200 w 1676400"/>
                <a:gd name="connsiteY10" fmla="*/ 314325 h 392906"/>
                <a:gd name="connsiteX11" fmla="*/ 633413 w 1676400"/>
                <a:gd name="connsiteY11" fmla="*/ 285750 h 392906"/>
                <a:gd name="connsiteX12" fmla="*/ 783432 w 1676400"/>
                <a:gd name="connsiteY12" fmla="*/ 261937 h 392906"/>
                <a:gd name="connsiteX13" fmla="*/ 931069 w 1676400"/>
                <a:gd name="connsiteY13" fmla="*/ 242887 h 392906"/>
                <a:gd name="connsiteX14" fmla="*/ 1095375 w 1676400"/>
                <a:gd name="connsiteY14" fmla="*/ 221456 h 392906"/>
                <a:gd name="connsiteX15" fmla="*/ 1235869 w 1676400"/>
                <a:gd name="connsiteY15" fmla="*/ 207168 h 392906"/>
                <a:gd name="connsiteX16" fmla="*/ 1364457 w 1676400"/>
                <a:gd name="connsiteY16" fmla="*/ 195262 h 392906"/>
                <a:gd name="connsiteX17" fmla="*/ 1500188 w 1676400"/>
                <a:gd name="connsiteY17" fmla="*/ 185737 h 392906"/>
                <a:gd name="connsiteX18" fmla="*/ 1676400 w 1676400"/>
                <a:gd name="connsiteY18" fmla="*/ 180975 h 392906"/>
                <a:gd name="connsiteX19" fmla="*/ 1671638 w 1676400"/>
                <a:gd name="connsiteY19" fmla="*/ 0 h 392906"/>
                <a:gd name="connsiteX20" fmla="*/ 1514475 w 1676400"/>
                <a:gd name="connsiteY20" fmla="*/ 14287 h 392906"/>
                <a:gd name="connsiteX21" fmla="*/ 1407319 w 1676400"/>
                <a:gd name="connsiteY21" fmla="*/ 23812 h 392906"/>
                <a:gd name="connsiteX22" fmla="*/ 1278732 w 1676400"/>
                <a:gd name="connsiteY22" fmla="*/ 35718 h 392906"/>
                <a:gd name="connsiteX23" fmla="*/ 1047750 w 1676400"/>
                <a:gd name="connsiteY23" fmla="*/ 61912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76400" h="392906">
                  <a:moveTo>
                    <a:pt x="1047750" y="61912"/>
                  </a:moveTo>
                  <a:lnTo>
                    <a:pt x="862013" y="80962"/>
                  </a:lnTo>
                  <a:lnTo>
                    <a:pt x="673894" y="104775"/>
                  </a:lnTo>
                  <a:lnTo>
                    <a:pt x="492919" y="128587"/>
                  </a:lnTo>
                  <a:lnTo>
                    <a:pt x="338138" y="150018"/>
                  </a:lnTo>
                  <a:lnTo>
                    <a:pt x="171450" y="171450"/>
                  </a:lnTo>
                  <a:lnTo>
                    <a:pt x="0" y="195262"/>
                  </a:lnTo>
                  <a:lnTo>
                    <a:pt x="0" y="392906"/>
                  </a:lnTo>
                  <a:lnTo>
                    <a:pt x="176213" y="364331"/>
                  </a:lnTo>
                  <a:lnTo>
                    <a:pt x="302419" y="340518"/>
                  </a:lnTo>
                  <a:lnTo>
                    <a:pt x="457200" y="314325"/>
                  </a:lnTo>
                  <a:lnTo>
                    <a:pt x="633413" y="285750"/>
                  </a:lnTo>
                  <a:lnTo>
                    <a:pt x="783432" y="261937"/>
                  </a:lnTo>
                  <a:lnTo>
                    <a:pt x="931069" y="242887"/>
                  </a:lnTo>
                  <a:lnTo>
                    <a:pt x="1095375" y="221456"/>
                  </a:lnTo>
                  <a:lnTo>
                    <a:pt x="1235869" y="207168"/>
                  </a:lnTo>
                  <a:lnTo>
                    <a:pt x="1364457" y="195262"/>
                  </a:lnTo>
                  <a:lnTo>
                    <a:pt x="1500188" y="185737"/>
                  </a:lnTo>
                  <a:lnTo>
                    <a:pt x="1676400" y="180975"/>
                  </a:lnTo>
                  <a:lnTo>
                    <a:pt x="1671638" y="0"/>
                  </a:lnTo>
                  <a:lnTo>
                    <a:pt x="1514475" y="14287"/>
                  </a:lnTo>
                  <a:lnTo>
                    <a:pt x="1407319" y="23812"/>
                  </a:lnTo>
                  <a:lnTo>
                    <a:pt x="1278732" y="35718"/>
                  </a:lnTo>
                  <a:lnTo>
                    <a:pt x="10477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82DF9382-7274-46CB-8CDB-2319B18E2648}"/>
                </a:ext>
              </a:extLst>
            </p:cNvPr>
            <p:cNvSpPr/>
            <p:nvPr/>
          </p:nvSpPr>
          <p:spPr>
            <a:xfrm>
              <a:off x="4808538" y="4560888"/>
              <a:ext cx="1666875" cy="358775"/>
            </a:xfrm>
            <a:custGeom>
              <a:avLst/>
              <a:gdLst>
                <a:gd name="connsiteX0" fmla="*/ 1390650 w 1666875"/>
                <a:gd name="connsiteY0" fmla="*/ 33337 h 359569"/>
                <a:gd name="connsiteX1" fmla="*/ 1519237 w 1666875"/>
                <a:gd name="connsiteY1" fmla="*/ 16669 h 359569"/>
                <a:gd name="connsiteX2" fmla="*/ 1666875 w 1666875"/>
                <a:gd name="connsiteY2" fmla="*/ 0 h 359569"/>
                <a:gd name="connsiteX3" fmla="*/ 1664494 w 1666875"/>
                <a:gd name="connsiteY3" fmla="*/ 207169 h 359569"/>
                <a:gd name="connsiteX4" fmla="*/ 1533525 w 1666875"/>
                <a:gd name="connsiteY4" fmla="*/ 211931 h 359569"/>
                <a:gd name="connsiteX5" fmla="*/ 1443037 w 1666875"/>
                <a:gd name="connsiteY5" fmla="*/ 214312 h 359569"/>
                <a:gd name="connsiteX6" fmla="*/ 1340644 w 1666875"/>
                <a:gd name="connsiteY6" fmla="*/ 221456 h 359569"/>
                <a:gd name="connsiteX7" fmla="*/ 1238250 w 1666875"/>
                <a:gd name="connsiteY7" fmla="*/ 228600 h 359569"/>
                <a:gd name="connsiteX8" fmla="*/ 1102519 w 1666875"/>
                <a:gd name="connsiteY8" fmla="*/ 238125 h 359569"/>
                <a:gd name="connsiteX9" fmla="*/ 952500 w 1666875"/>
                <a:gd name="connsiteY9" fmla="*/ 250031 h 359569"/>
                <a:gd name="connsiteX10" fmla="*/ 778669 w 1666875"/>
                <a:gd name="connsiteY10" fmla="*/ 266700 h 359569"/>
                <a:gd name="connsiteX11" fmla="*/ 604837 w 1666875"/>
                <a:gd name="connsiteY11" fmla="*/ 285750 h 359569"/>
                <a:gd name="connsiteX12" fmla="*/ 452437 w 1666875"/>
                <a:gd name="connsiteY12" fmla="*/ 302419 h 359569"/>
                <a:gd name="connsiteX13" fmla="*/ 307181 w 1666875"/>
                <a:gd name="connsiteY13" fmla="*/ 319087 h 359569"/>
                <a:gd name="connsiteX14" fmla="*/ 166687 w 1666875"/>
                <a:gd name="connsiteY14" fmla="*/ 338137 h 359569"/>
                <a:gd name="connsiteX15" fmla="*/ 0 w 1666875"/>
                <a:gd name="connsiteY15" fmla="*/ 359569 h 359569"/>
                <a:gd name="connsiteX16" fmla="*/ 2381 w 1666875"/>
                <a:gd name="connsiteY16" fmla="*/ 161925 h 359569"/>
                <a:gd name="connsiteX17" fmla="*/ 176212 w 1666875"/>
                <a:gd name="connsiteY17" fmla="*/ 164306 h 359569"/>
                <a:gd name="connsiteX18" fmla="*/ 252412 w 1666875"/>
                <a:gd name="connsiteY18" fmla="*/ 164306 h 359569"/>
                <a:gd name="connsiteX19" fmla="*/ 361950 w 1666875"/>
                <a:gd name="connsiteY19" fmla="*/ 152400 h 359569"/>
                <a:gd name="connsiteX20" fmla="*/ 581025 w 1666875"/>
                <a:gd name="connsiteY20" fmla="*/ 126206 h 359569"/>
                <a:gd name="connsiteX21" fmla="*/ 935831 w 1666875"/>
                <a:gd name="connsiteY21" fmla="*/ 85725 h 359569"/>
                <a:gd name="connsiteX22" fmla="*/ 1390650 w 1666875"/>
                <a:gd name="connsiteY22" fmla="*/ 33337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666875" h="359569">
                  <a:moveTo>
                    <a:pt x="1390650" y="33337"/>
                  </a:moveTo>
                  <a:lnTo>
                    <a:pt x="1519237" y="16669"/>
                  </a:lnTo>
                  <a:lnTo>
                    <a:pt x="1666875" y="0"/>
                  </a:lnTo>
                  <a:cubicBezTo>
                    <a:pt x="1666081" y="69056"/>
                    <a:pt x="1665288" y="138113"/>
                    <a:pt x="1664494" y="207169"/>
                  </a:cubicBezTo>
                  <a:lnTo>
                    <a:pt x="1533525" y="211931"/>
                  </a:lnTo>
                  <a:lnTo>
                    <a:pt x="1443037" y="214312"/>
                  </a:lnTo>
                  <a:lnTo>
                    <a:pt x="1340644" y="221456"/>
                  </a:lnTo>
                  <a:lnTo>
                    <a:pt x="1238250" y="228600"/>
                  </a:lnTo>
                  <a:lnTo>
                    <a:pt x="1102519" y="238125"/>
                  </a:lnTo>
                  <a:lnTo>
                    <a:pt x="952500" y="250031"/>
                  </a:lnTo>
                  <a:lnTo>
                    <a:pt x="778669" y="266700"/>
                  </a:lnTo>
                  <a:lnTo>
                    <a:pt x="604837" y="285750"/>
                  </a:lnTo>
                  <a:lnTo>
                    <a:pt x="452437" y="302419"/>
                  </a:lnTo>
                  <a:lnTo>
                    <a:pt x="307181" y="319087"/>
                  </a:lnTo>
                  <a:lnTo>
                    <a:pt x="166687" y="338137"/>
                  </a:lnTo>
                  <a:lnTo>
                    <a:pt x="0" y="359569"/>
                  </a:lnTo>
                  <a:cubicBezTo>
                    <a:pt x="794" y="293688"/>
                    <a:pt x="1587" y="227806"/>
                    <a:pt x="2381" y="161925"/>
                  </a:cubicBezTo>
                  <a:lnTo>
                    <a:pt x="176212" y="164306"/>
                  </a:lnTo>
                  <a:lnTo>
                    <a:pt x="252412" y="164306"/>
                  </a:lnTo>
                  <a:lnTo>
                    <a:pt x="361950" y="152400"/>
                  </a:lnTo>
                  <a:lnTo>
                    <a:pt x="581025" y="126206"/>
                  </a:lnTo>
                  <a:lnTo>
                    <a:pt x="935831" y="85725"/>
                  </a:lnTo>
                  <a:lnTo>
                    <a:pt x="13906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98495BD5-BE83-4D2E-BC2C-626B7C0BB850}"/>
                </a:ext>
              </a:extLst>
            </p:cNvPr>
            <p:cNvSpPr/>
            <p:nvPr/>
          </p:nvSpPr>
          <p:spPr>
            <a:xfrm>
              <a:off x="4014788" y="4859338"/>
              <a:ext cx="1438275" cy="1069975"/>
            </a:xfrm>
            <a:custGeom>
              <a:avLst/>
              <a:gdLst>
                <a:gd name="connsiteX0" fmla="*/ 919162 w 1438275"/>
                <a:gd name="connsiteY0" fmla="*/ 395288 h 1069182"/>
                <a:gd name="connsiteX1" fmla="*/ 973931 w 1438275"/>
                <a:gd name="connsiteY1" fmla="*/ 338138 h 1069182"/>
                <a:gd name="connsiteX2" fmla="*/ 990600 w 1438275"/>
                <a:gd name="connsiteY2" fmla="*/ 321469 h 1069182"/>
                <a:gd name="connsiteX3" fmla="*/ 995362 w 1438275"/>
                <a:gd name="connsiteY3" fmla="*/ 309563 h 1069182"/>
                <a:gd name="connsiteX4" fmla="*/ 995362 w 1438275"/>
                <a:gd name="connsiteY4" fmla="*/ 302419 h 1069182"/>
                <a:gd name="connsiteX5" fmla="*/ 983456 w 1438275"/>
                <a:gd name="connsiteY5" fmla="*/ 280988 h 1069182"/>
                <a:gd name="connsiteX6" fmla="*/ 962025 w 1438275"/>
                <a:gd name="connsiteY6" fmla="*/ 250032 h 1069182"/>
                <a:gd name="connsiteX7" fmla="*/ 938212 w 1438275"/>
                <a:gd name="connsiteY7" fmla="*/ 221457 h 1069182"/>
                <a:gd name="connsiteX8" fmla="*/ 919162 w 1438275"/>
                <a:gd name="connsiteY8" fmla="*/ 202407 h 1069182"/>
                <a:gd name="connsiteX9" fmla="*/ 883443 w 1438275"/>
                <a:gd name="connsiteY9" fmla="*/ 169069 h 1069182"/>
                <a:gd name="connsiteX10" fmla="*/ 831056 w 1438275"/>
                <a:gd name="connsiteY10" fmla="*/ 123825 h 1069182"/>
                <a:gd name="connsiteX11" fmla="*/ 788193 w 1438275"/>
                <a:gd name="connsiteY11" fmla="*/ 88107 h 1069182"/>
                <a:gd name="connsiteX12" fmla="*/ 788193 w 1438275"/>
                <a:gd name="connsiteY12" fmla="*/ 9525 h 1069182"/>
                <a:gd name="connsiteX13" fmla="*/ 892968 w 1438275"/>
                <a:gd name="connsiteY13" fmla="*/ 0 h 1069182"/>
                <a:gd name="connsiteX14" fmla="*/ 935831 w 1438275"/>
                <a:gd name="connsiteY14" fmla="*/ 78582 h 1069182"/>
                <a:gd name="connsiteX15" fmla="*/ 957262 w 1438275"/>
                <a:gd name="connsiteY15" fmla="*/ 109538 h 1069182"/>
                <a:gd name="connsiteX16" fmla="*/ 988218 w 1438275"/>
                <a:gd name="connsiteY16" fmla="*/ 128588 h 1069182"/>
                <a:gd name="connsiteX17" fmla="*/ 1076325 w 1438275"/>
                <a:gd name="connsiteY17" fmla="*/ 169069 h 1069182"/>
                <a:gd name="connsiteX18" fmla="*/ 1162050 w 1438275"/>
                <a:gd name="connsiteY18" fmla="*/ 200025 h 1069182"/>
                <a:gd name="connsiteX19" fmla="*/ 1257300 w 1438275"/>
                <a:gd name="connsiteY19" fmla="*/ 235744 h 1069182"/>
                <a:gd name="connsiteX20" fmla="*/ 1340643 w 1438275"/>
                <a:gd name="connsiteY20" fmla="*/ 276225 h 1069182"/>
                <a:gd name="connsiteX21" fmla="*/ 1378743 w 1438275"/>
                <a:gd name="connsiteY21" fmla="*/ 300038 h 1069182"/>
                <a:gd name="connsiteX22" fmla="*/ 1412081 w 1438275"/>
                <a:gd name="connsiteY22" fmla="*/ 326232 h 1069182"/>
                <a:gd name="connsiteX23" fmla="*/ 1433512 w 1438275"/>
                <a:gd name="connsiteY23" fmla="*/ 352425 h 1069182"/>
                <a:gd name="connsiteX24" fmla="*/ 1438275 w 1438275"/>
                <a:gd name="connsiteY24" fmla="*/ 371475 h 1069182"/>
                <a:gd name="connsiteX25" fmla="*/ 1438275 w 1438275"/>
                <a:gd name="connsiteY25" fmla="*/ 381000 h 1069182"/>
                <a:gd name="connsiteX26" fmla="*/ 1428750 w 1438275"/>
                <a:gd name="connsiteY26" fmla="*/ 397669 h 1069182"/>
                <a:gd name="connsiteX27" fmla="*/ 1407318 w 1438275"/>
                <a:gd name="connsiteY27" fmla="*/ 416719 h 1069182"/>
                <a:gd name="connsiteX28" fmla="*/ 1371600 w 1438275"/>
                <a:gd name="connsiteY28" fmla="*/ 433388 h 1069182"/>
                <a:gd name="connsiteX29" fmla="*/ 1302543 w 1438275"/>
                <a:gd name="connsiteY29" fmla="*/ 457200 h 1069182"/>
                <a:gd name="connsiteX30" fmla="*/ 1264443 w 1438275"/>
                <a:gd name="connsiteY30" fmla="*/ 469107 h 1069182"/>
                <a:gd name="connsiteX31" fmla="*/ 1243012 w 1438275"/>
                <a:gd name="connsiteY31" fmla="*/ 485775 h 1069182"/>
                <a:gd name="connsiteX32" fmla="*/ 1152525 w 1438275"/>
                <a:gd name="connsiteY32" fmla="*/ 554832 h 1069182"/>
                <a:gd name="connsiteX33" fmla="*/ 1019175 w 1438275"/>
                <a:gd name="connsiteY33" fmla="*/ 642938 h 1069182"/>
                <a:gd name="connsiteX34" fmla="*/ 885825 w 1438275"/>
                <a:gd name="connsiteY34" fmla="*/ 726282 h 1069182"/>
                <a:gd name="connsiteX35" fmla="*/ 702468 w 1438275"/>
                <a:gd name="connsiteY35" fmla="*/ 826294 h 1069182"/>
                <a:gd name="connsiteX36" fmla="*/ 533400 w 1438275"/>
                <a:gd name="connsiteY36" fmla="*/ 909638 h 1069182"/>
                <a:gd name="connsiteX37" fmla="*/ 347662 w 1438275"/>
                <a:gd name="connsiteY37" fmla="*/ 985838 h 1069182"/>
                <a:gd name="connsiteX38" fmla="*/ 200025 w 1438275"/>
                <a:gd name="connsiteY38" fmla="*/ 1038225 h 1069182"/>
                <a:gd name="connsiteX39" fmla="*/ 104775 w 1438275"/>
                <a:gd name="connsiteY39" fmla="*/ 1062038 h 1069182"/>
                <a:gd name="connsiteX40" fmla="*/ 47625 w 1438275"/>
                <a:gd name="connsiteY40" fmla="*/ 1069182 h 1069182"/>
                <a:gd name="connsiteX41" fmla="*/ 28575 w 1438275"/>
                <a:gd name="connsiteY41" fmla="*/ 1066800 h 1069182"/>
                <a:gd name="connsiteX42" fmla="*/ 11906 w 1438275"/>
                <a:gd name="connsiteY42" fmla="*/ 1062038 h 1069182"/>
                <a:gd name="connsiteX43" fmla="*/ 0 w 1438275"/>
                <a:gd name="connsiteY43" fmla="*/ 1052513 h 1069182"/>
                <a:gd name="connsiteX44" fmla="*/ 0 w 1438275"/>
                <a:gd name="connsiteY44" fmla="*/ 1038225 h 1069182"/>
                <a:gd name="connsiteX45" fmla="*/ 4762 w 1438275"/>
                <a:gd name="connsiteY45" fmla="*/ 1014413 h 1069182"/>
                <a:gd name="connsiteX46" fmla="*/ 21431 w 1438275"/>
                <a:gd name="connsiteY46" fmla="*/ 1000125 h 1069182"/>
                <a:gd name="connsiteX47" fmla="*/ 142875 w 1438275"/>
                <a:gd name="connsiteY47" fmla="*/ 942975 h 1069182"/>
                <a:gd name="connsiteX48" fmla="*/ 254793 w 1438275"/>
                <a:gd name="connsiteY48" fmla="*/ 883444 h 1069182"/>
                <a:gd name="connsiteX49" fmla="*/ 392906 w 1438275"/>
                <a:gd name="connsiteY49" fmla="*/ 804863 h 1069182"/>
                <a:gd name="connsiteX50" fmla="*/ 514350 w 1438275"/>
                <a:gd name="connsiteY50" fmla="*/ 731044 h 1069182"/>
                <a:gd name="connsiteX51" fmla="*/ 585787 w 1438275"/>
                <a:gd name="connsiteY51" fmla="*/ 681038 h 1069182"/>
                <a:gd name="connsiteX52" fmla="*/ 650081 w 1438275"/>
                <a:gd name="connsiteY52" fmla="*/ 631032 h 1069182"/>
                <a:gd name="connsiteX53" fmla="*/ 757237 w 1438275"/>
                <a:gd name="connsiteY53" fmla="*/ 540544 h 1069182"/>
                <a:gd name="connsiteX54" fmla="*/ 919162 w 1438275"/>
                <a:gd name="connsiteY54" fmla="*/ 395288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38275" h="1069182">
                  <a:moveTo>
                    <a:pt x="919162" y="395288"/>
                  </a:moveTo>
                  <a:lnTo>
                    <a:pt x="973931" y="338138"/>
                  </a:lnTo>
                  <a:lnTo>
                    <a:pt x="990600" y="321469"/>
                  </a:lnTo>
                  <a:lnTo>
                    <a:pt x="995362" y="309563"/>
                  </a:lnTo>
                  <a:lnTo>
                    <a:pt x="995362" y="302419"/>
                  </a:lnTo>
                  <a:lnTo>
                    <a:pt x="983456" y="280988"/>
                  </a:lnTo>
                  <a:lnTo>
                    <a:pt x="962025" y="250032"/>
                  </a:lnTo>
                  <a:lnTo>
                    <a:pt x="938212" y="221457"/>
                  </a:lnTo>
                  <a:lnTo>
                    <a:pt x="919162" y="202407"/>
                  </a:lnTo>
                  <a:lnTo>
                    <a:pt x="883443" y="169069"/>
                  </a:lnTo>
                  <a:lnTo>
                    <a:pt x="831056" y="123825"/>
                  </a:lnTo>
                  <a:lnTo>
                    <a:pt x="788193" y="88107"/>
                  </a:lnTo>
                  <a:lnTo>
                    <a:pt x="788193" y="9525"/>
                  </a:lnTo>
                  <a:lnTo>
                    <a:pt x="892968" y="0"/>
                  </a:lnTo>
                  <a:lnTo>
                    <a:pt x="935831" y="78582"/>
                  </a:lnTo>
                  <a:lnTo>
                    <a:pt x="957262" y="109538"/>
                  </a:lnTo>
                  <a:lnTo>
                    <a:pt x="988218" y="128588"/>
                  </a:lnTo>
                  <a:lnTo>
                    <a:pt x="1076325" y="169069"/>
                  </a:lnTo>
                  <a:lnTo>
                    <a:pt x="1162050" y="200025"/>
                  </a:lnTo>
                  <a:lnTo>
                    <a:pt x="1257300" y="235744"/>
                  </a:lnTo>
                  <a:lnTo>
                    <a:pt x="1340643" y="276225"/>
                  </a:lnTo>
                  <a:lnTo>
                    <a:pt x="1378743" y="300038"/>
                  </a:lnTo>
                  <a:lnTo>
                    <a:pt x="1412081" y="326232"/>
                  </a:lnTo>
                  <a:lnTo>
                    <a:pt x="1433512" y="352425"/>
                  </a:lnTo>
                  <a:lnTo>
                    <a:pt x="1438275" y="371475"/>
                  </a:lnTo>
                  <a:lnTo>
                    <a:pt x="1438275" y="381000"/>
                  </a:lnTo>
                  <a:lnTo>
                    <a:pt x="1428750" y="397669"/>
                  </a:lnTo>
                  <a:lnTo>
                    <a:pt x="1407318" y="416719"/>
                  </a:lnTo>
                  <a:lnTo>
                    <a:pt x="1371600" y="433388"/>
                  </a:lnTo>
                  <a:lnTo>
                    <a:pt x="1302543" y="457200"/>
                  </a:lnTo>
                  <a:lnTo>
                    <a:pt x="1264443" y="469107"/>
                  </a:lnTo>
                  <a:lnTo>
                    <a:pt x="1243012" y="485775"/>
                  </a:lnTo>
                  <a:lnTo>
                    <a:pt x="1152525" y="554832"/>
                  </a:lnTo>
                  <a:lnTo>
                    <a:pt x="1019175" y="642938"/>
                  </a:lnTo>
                  <a:lnTo>
                    <a:pt x="885825" y="726282"/>
                  </a:lnTo>
                  <a:lnTo>
                    <a:pt x="702468" y="826294"/>
                  </a:lnTo>
                  <a:lnTo>
                    <a:pt x="533400" y="909638"/>
                  </a:lnTo>
                  <a:lnTo>
                    <a:pt x="347662" y="985838"/>
                  </a:lnTo>
                  <a:lnTo>
                    <a:pt x="200025" y="1038225"/>
                  </a:lnTo>
                  <a:lnTo>
                    <a:pt x="104775" y="1062038"/>
                  </a:lnTo>
                  <a:lnTo>
                    <a:pt x="47625" y="1069182"/>
                  </a:lnTo>
                  <a:lnTo>
                    <a:pt x="28575" y="1066800"/>
                  </a:lnTo>
                  <a:lnTo>
                    <a:pt x="11906" y="1062038"/>
                  </a:lnTo>
                  <a:lnTo>
                    <a:pt x="0" y="1052513"/>
                  </a:lnTo>
                  <a:lnTo>
                    <a:pt x="0" y="1038225"/>
                  </a:lnTo>
                  <a:lnTo>
                    <a:pt x="4762" y="1014413"/>
                  </a:lnTo>
                  <a:lnTo>
                    <a:pt x="21431" y="1000125"/>
                  </a:lnTo>
                  <a:lnTo>
                    <a:pt x="142875" y="942975"/>
                  </a:lnTo>
                  <a:lnTo>
                    <a:pt x="254793" y="883444"/>
                  </a:lnTo>
                  <a:lnTo>
                    <a:pt x="392906" y="804863"/>
                  </a:lnTo>
                  <a:lnTo>
                    <a:pt x="514350" y="731044"/>
                  </a:lnTo>
                  <a:lnTo>
                    <a:pt x="585787" y="681038"/>
                  </a:lnTo>
                  <a:lnTo>
                    <a:pt x="650081" y="631032"/>
                  </a:lnTo>
                  <a:lnTo>
                    <a:pt x="757237" y="540544"/>
                  </a:lnTo>
                  <a:lnTo>
                    <a:pt x="919162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23A17B84-3BE1-4E65-8BE7-BDB8F7765AF8}"/>
                </a:ext>
              </a:extLst>
            </p:cNvPr>
            <p:cNvSpPr/>
            <p:nvPr/>
          </p:nvSpPr>
          <p:spPr>
            <a:xfrm>
              <a:off x="5926138" y="4995863"/>
              <a:ext cx="1074737" cy="976312"/>
            </a:xfrm>
            <a:custGeom>
              <a:avLst/>
              <a:gdLst>
                <a:gd name="connsiteX0" fmla="*/ 631032 w 1073944"/>
                <a:gd name="connsiteY0" fmla="*/ 245268 h 976312"/>
                <a:gd name="connsiteX1" fmla="*/ 561975 w 1073944"/>
                <a:gd name="connsiteY1" fmla="*/ 204787 h 976312"/>
                <a:gd name="connsiteX2" fmla="*/ 488157 w 1073944"/>
                <a:gd name="connsiteY2" fmla="*/ 164306 h 976312"/>
                <a:gd name="connsiteX3" fmla="*/ 419100 w 1073944"/>
                <a:gd name="connsiteY3" fmla="*/ 130968 h 976312"/>
                <a:gd name="connsiteX4" fmla="*/ 352425 w 1073944"/>
                <a:gd name="connsiteY4" fmla="*/ 100012 h 976312"/>
                <a:gd name="connsiteX5" fmla="*/ 278607 w 1073944"/>
                <a:gd name="connsiteY5" fmla="*/ 69056 h 976312"/>
                <a:gd name="connsiteX6" fmla="*/ 180975 w 1073944"/>
                <a:gd name="connsiteY6" fmla="*/ 35718 h 976312"/>
                <a:gd name="connsiteX7" fmla="*/ 121444 w 1073944"/>
                <a:gd name="connsiteY7" fmla="*/ 16668 h 976312"/>
                <a:gd name="connsiteX8" fmla="*/ 52388 w 1073944"/>
                <a:gd name="connsiteY8" fmla="*/ 0 h 976312"/>
                <a:gd name="connsiteX9" fmla="*/ 23813 w 1073944"/>
                <a:gd name="connsiteY9" fmla="*/ 0 h 976312"/>
                <a:gd name="connsiteX10" fmla="*/ 7144 w 1073944"/>
                <a:gd name="connsiteY10" fmla="*/ 4762 h 976312"/>
                <a:gd name="connsiteX11" fmla="*/ 2382 w 1073944"/>
                <a:gd name="connsiteY11" fmla="*/ 11906 h 976312"/>
                <a:gd name="connsiteX12" fmla="*/ 0 w 1073944"/>
                <a:gd name="connsiteY12" fmla="*/ 21431 h 976312"/>
                <a:gd name="connsiteX13" fmla="*/ 2382 w 1073944"/>
                <a:gd name="connsiteY13" fmla="*/ 33337 h 976312"/>
                <a:gd name="connsiteX14" fmla="*/ 16669 w 1073944"/>
                <a:gd name="connsiteY14" fmla="*/ 52387 h 976312"/>
                <a:gd name="connsiteX15" fmla="*/ 57150 w 1073944"/>
                <a:gd name="connsiteY15" fmla="*/ 83343 h 976312"/>
                <a:gd name="connsiteX16" fmla="*/ 135732 w 1073944"/>
                <a:gd name="connsiteY16" fmla="*/ 135731 h 976312"/>
                <a:gd name="connsiteX17" fmla="*/ 233363 w 1073944"/>
                <a:gd name="connsiteY17" fmla="*/ 209550 h 976312"/>
                <a:gd name="connsiteX18" fmla="*/ 319088 w 1073944"/>
                <a:gd name="connsiteY18" fmla="*/ 280987 h 976312"/>
                <a:gd name="connsiteX19" fmla="*/ 373857 w 1073944"/>
                <a:gd name="connsiteY19" fmla="*/ 328612 h 976312"/>
                <a:gd name="connsiteX20" fmla="*/ 450057 w 1073944"/>
                <a:gd name="connsiteY20" fmla="*/ 397668 h 976312"/>
                <a:gd name="connsiteX21" fmla="*/ 488157 w 1073944"/>
                <a:gd name="connsiteY21" fmla="*/ 438150 h 976312"/>
                <a:gd name="connsiteX22" fmla="*/ 557213 w 1073944"/>
                <a:gd name="connsiteY22" fmla="*/ 523875 h 976312"/>
                <a:gd name="connsiteX23" fmla="*/ 673894 w 1073944"/>
                <a:gd name="connsiteY23" fmla="*/ 676275 h 976312"/>
                <a:gd name="connsiteX24" fmla="*/ 769144 w 1073944"/>
                <a:gd name="connsiteY24" fmla="*/ 804862 h 976312"/>
                <a:gd name="connsiteX25" fmla="*/ 831057 w 1073944"/>
                <a:gd name="connsiteY25" fmla="*/ 892968 h 976312"/>
                <a:gd name="connsiteX26" fmla="*/ 852488 w 1073944"/>
                <a:gd name="connsiteY26" fmla="*/ 926306 h 976312"/>
                <a:gd name="connsiteX27" fmla="*/ 871538 w 1073944"/>
                <a:gd name="connsiteY27" fmla="*/ 945356 h 976312"/>
                <a:gd name="connsiteX28" fmla="*/ 888207 w 1073944"/>
                <a:gd name="connsiteY28" fmla="*/ 957262 h 976312"/>
                <a:gd name="connsiteX29" fmla="*/ 916782 w 1073944"/>
                <a:gd name="connsiteY29" fmla="*/ 971550 h 976312"/>
                <a:gd name="connsiteX30" fmla="*/ 945357 w 1073944"/>
                <a:gd name="connsiteY30" fmla="*/ 976312 h 976312"/>
                <a:gd name="connsiteX31" fmla="*/ 976313 w 1073944"/>
                <a:gd name="connsiteY31" fmla="*/ 976312 h 976312"/>
                <a:gd name="connsiteX32" fmla="*/ 995363 w 1073944"/>
                <a:gd name="connsiteY32" fmla="*/ 969168 h 976312"/>
                <a:gd name="connsiteX33" fmla="*/ 1012032 w 1073944"/>
                <a:gd name="connsiteY33" fmla="*/ 959643 h 976312"/>
                <a:gd name="connsiteX34" fmla="*/ 1031082 w 1073944"/>
                <a:gd name="connsiteY34" fmla="*/ 945356 h 976312"/>
                <a:gd name="connsiteX35" fmla="*/ 1040607 w 1073944"/>
                <a:gd name="connsiteY35" fmla="*/ 931068 h 976312"/>
                <a:gd name="connsiteX36" fmla="*/ 1052513 w 1073944"/>
                <a:gd name="connsiteY36" fmla="*/ 904875 h 976312"/>
                <a:gd name="connsiteX37" fmla="*/ 1064419 w 1073944"/>
                <a:gd name="connsiteY37" fmla="*/ 869156 h 976312"/>
                <a:gd name="connsiteX38" fmla="*/ 1071563 w 1073944"/>
                <a:gd name="connsiteY38" fmla="*/ 828675 h 976312"/>
                <a:gd name="connsiteX39" fmla="*/ 1073944 w 1073944"/>
                <a:gd name="connsiteY39" fmla="*/ 788193 h 976312"/>
                <a:gd name="connsiteX40" fmla="*/ 1071563 w 1073944"/>
                <a:gd name="connsiteY40" fmla="*/ 738187 h 976312"/>
                <a:gd name="connsiteX41" fmla="*/ 1064419 w 1073944"/>
                <a:gd name="connsiteY41" fmla="*/ 695325 h 976312"/>
                <a:gd name="connsiteX42" fmla="*/ 1047750 w 1073944"/>
                <a:gd name="connsiteY42" fmla="*/ 650081 h 976312"/>
                <a:gd name="connsiteX43" fmla="*/ 1021557 w 1073944"/>
                <a:gd name="connsiteY43" fmla="*/ 595312 h 976312"/>
                <a:gd name="connsiteX44" fmla="*/ 985838 w 1073944"/>
                <a:gd name="connsiteY44" fmla="*/ 540543 h 976312"/>
                <a:gd name="connsiteX45" fmla="*/ 950119 w 1073944"/>
                <a:gd name="connsiteY45" fmla="*/ 497681 h 976312"/>
                <a:gd name="connsiteX46" fmla="*/ 895350 w 1073944"/>
                <a:gd name="connsiteY46" fmla="*/ 438150 h 976312"/>
                <a:gd name="connsiteX47" fmla="*/ 847725 w 1073944"/>
                <a:gd name="connsiteY47" fmla="*/ 400050 h 976312"/>
                <a:gd name="connsiteX48" fmla="*/ 762000 w 1073944"/>
                <a:gd name="connsiteY48" fmla="*/ 333375 h 976312"/>
                <a:gd name="connsiteX49" fmla="*/ 631032 w 1073944"/>
                <a:gd name="connsiteY49" fmla="*/ 245268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73944" h="976312">
                  <a:moveTo>
                    <a:pt x="631032" y="245268"/>
                  </a:moveTo>
                  <a:lnTo>
                    <a:pt x="561975" y="204787"/>
                  </a:lnTo>
                  <a:lnTo>
                    <a:pt x="488157" y="164306"/>
                  </a:lnTo>
                  <a:lnTo>
                    <a:pt x="419100" y="130968"/>
                  </a:lnTo>
                  <a:lnTo>
                    <a:pt x="352425" y="100012"/>
                  </a:lnTo>
                  <a:lnTo>
                    <a:pt x="278607" y="69056"/>
                  </a:lnTo>
                  <a:lnTo>
                    <a:pt x="180975" y="35718"/>
                  </a:lnTo>
                  <a:lnTo>
                    <a:pt x="121444" y="16668"/>
                  </a:lnTo>
                  <a:lnTo>
                    <a:pt x="52388" y="0"/>
                  </a:lnTo>
                  <a:lnTo>
                    <a:pt x="23813" y="0"/>
                  </a:lnTo>
                  <a:lnTo>
                    <a:pt x="7144" y="4762"/>
                  </a:lnTo>
                  <a:lnTo>
                    <a:pt x="2382" y="11906"/>
                  </a:lnTo>
                  <a:lnTo>
                    <a:pt x="0" y="21431"/>
                  </a:lnTo>
                  <a:lnTo>
                    <a:pt x="2382" y="33337"/>
                  </a:lnTo>
                  <a:lnTo>
                    <a:pt x="16669" y="52387"/>
                  </a:lnTo>
                  <a:lnTo>
                    <a:pt x="57150" y="83343"/>
                  </a:lnTo>
                  <a:lnTo>
                    <a:pt x="135732" y="135731"/>
                  </a:lnTo>
                  <a:lnTo>
                    <a:pt x="233363" y="209550"/>
                  </a:lnTo>
                  <a:lnTo>
                    <a:pt x="319088" y="280987"/>
                  </a:lnTo>
                  <a:lnTo>
                    <a:pt x="373857" y="328612"/>
                  </a:lnTo>
                  <a:lnTo>
                    <a:pt x="450057" y="397668"/>
                  </a:lnTo>
                  <a:lnTo>
                    <a:pt x="488157" y="438150"/>
                  </a:lnTo>
                  <a:lnTo>
                    <a:pt x="557213" y="523875"/>
                  </a:lnTo>
                  <a:lnTo>
                    <a:pt x="673894" y="676275"/>
                  </a:lnTo>
                  <a:lnTo>
                    <a:pt x="769144" y="804862"/>
                  </a:lnTo>
                  <a:lnTo>
                    <a:pt x="831057" y="892968"/>
                  </a:lnTo>
                  <a:lnTo>
                    <a:pt x="852488" y="926306"/>
                  </a:lnTo>
                  <a:lnTo>
                    <a:pt x="871538" y="945356"/>
                  </a:lnTo>
                  <a:lnTo>
                    <a:pt x="888207" y="957262"/>
                  </a:lnTo>
                  <a:lnTo>
                    <a:pt x="916782" y="971550"/>
                  </a:lnTo>
                  <a:lnTo>
                    <a:pt x="945357" y="976312"/>
                  </a:lnTo>
                  <a:lnTo>
                    <a:pt x="976313" y="976312"/>
                  </a:lnTo>
                  <a:lnTo>
                    <a:pt x="995363" y="969168"/>
                  </a:lnTo>
                  <a:lnTo>
                    <a:pt x="1012032" y="959643"/>
                  </a:lnTo>
                  <a:lnTo>
                    <a:pt x="1031082" y="945356"/>
                  </a:lnTo>
                  <a:lnTo>
                    <a:pt x="1040607" y="931068"/>
                  </a:lnTo>
                  <a:lnTo>
                    <a:pt x="1052513" y="904875"/>
                  </a:lnTo>
                  <a:lnTo>
                    <a:pt x="1064419" y="869156"/>
                  </a:lnTo>
                  <a:lnTo>
                    <a:pt x="1071563" y="828675"/>
                  </a:lnTo>
                  <a:lnTo>
                    <a:pt x="1073944" y="788193"/>
                  </a:lnTo>
                  <a:lnTo>
                    <a:pt x="1071563" y="738187"/>
                  </a:lnTo>
                  <a:lnTo>
                    <a:pt x="1064419" y="695325"/>
                  </a:lnTo>
                  <a:lnTo>
                    <a:pt x="1047750" y="650081"/>
                  </a:lnTo>
                  <a:lnTo>
                    <a:pt x="1021557" y="595312"/>
                  </a:lnTo>
                  <a:lnTo>
                    <a:pt x="985838" y="540543"/>
                  </a:lnTo>
                  <a:lnTo>
                    <a:pt x="950119" y="497681"/>
                  </a:lnTo>
                  <a:lnTo>
                    <a:pt x="895350" y="438150"/>
                  </a:lnTo>
                  <a:lnTo>
                    <a:pt x="847725" y="400050"/>
                  </a:lnTo>
                  <a:lnTo>
                    <a:pt x="762000" y="333375"/>
                  </a:lnTo>
                  <a:lnTo>
                    <a:pt x="631032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715753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1CB73538-0992-4FF5-B378-2521E85A4BA3}"/>
              </a:ext>
            </a:extLst>
          </p:cNvPr>
          <p:cNvSpPr/>
          <p:nvPr/>
        </p:nvSpPr>
        <p:spPr>
          <a:xfrm>
            <a:off x="4687888" y="1500188"/>
            <a:ext cx="581025" cy="911225"/>
          </a:xfrm>
          <a:custGeom>
            <a:avLst/>
            <a:gdLst>
              <a:gd name="connsiteX0" fmla="*/ 228600 w 581025"/>
              <a:gd name="connsiteY0" fmla="*/ 485775 h 912018"/>
              <a:gd name="connsiteX1" fmla="*/ 238125 w 581025"/>
              <a:gd name="connsiteY1" fmla="*/ 619125 h 912018"/>
              <a:gd name="connsiteX2" fmla="*/ 245269 w 581025"/>
              <a:gd name="connsiteY2" fmla="*/ 714375 h 912018"/>
              <a:gd name="connsiteX3" fmla="*/ 264319 w 581025"/>
              <a:gd name="connsiteY3" fmla="*/ 912018 h 912018"/>
              <a:gd name="connsiteX4" fmla="*/ 500063 w 581025"/>
              <a:gd name="connsiteY4" fmla="*/ 878681 h 912018"/>
              <a:gd name="connsiteX5" fmla="*/ 502444 w 581025"/>
              <a:gd name="connsiteY5" fmla="*/ 781050 h 912018"/>
              <a:gd name="connsiteX6" fmla="*/ 502444 w 581025"/>
              <a:gd name="connsiteY6" fmla="*/ 692943 h 912018"/>
              <a:gd name="connsiteX7" fmla="*/ 502444 w 581025"/>
              <a:gd name="connsiteY7" fmla="*/ 611981 h 912018"/>
              <a:gd name="connsiteX8" fmla="*/ 502444 w 581025"/>
              <a:gd name="connsiteY8" fmla="*/ 550068 h 912018"/>
              <a:gd name="connsiteX9" fmla="*/ 504825 w 581025"/>
              <a:gd name="connsiteY9" fmla="*/ 509587 h 912018"/>
              <a:gd name="connsiteX10" fmla="*/ 507207 w 581025"/>
              <a:gd name="connsiteY10" fmla="*/ 478631 h 912018"/>
              <a:gd name="connsiteX11" fmla="*/ 511969 w 581025"/>
              <a:gd name="connsiteY11" fmla="*/ 442912 h 912018"/>
              <a:gd name="connsiteX12" fmla="*/ 519113 w 581025"/>
              <a:gd name="connsiteY12" fmla="*/ 409575 h 912018"/>
              <a:gd name="connsiteX13" fmla="*/ 531019 w 581025"/>
              <a:gd name="connsiteY13" fmla="*/ 369093 h 912018"/>
              <a:gd name="connsiteX14" fmla="*/ 550069 w 581025"/>
              <a:gd name="connsiteY14" fmla="*/ 321468 h 912018"/>
              <a:gd name="connsiteX15" fmla="*/ 564357 w 581025"/>
              <a:gd name="connsiteY15" fmla="*/ 288131 h 912018"/>
              <a:gd name="connsiteX16" fmla="*/ 576263 w 581025"/>
              <a:gd name="connsiteY16" fmla="*/ 257175 h 912018"/>
              <a:gd name="connsiteX17" fmla="*/ 581025 w 581025"/>
              <a:gd name="connsiteY17" fmla="*/ 221456 h 912018"/>
              <a:gd name="connsiteX18" fmla="*/ 578644 w 581025"/>
              <a:gd name="connsiteY18" fmla="*/ 197643 h 912018"/>
              <a:gd name="connsiteX19" fmla="*/ 564357 w 581025"/>
              <a:gd name="connsiteY19" fmla="*/ 161925 h 912018"/>
              <a:gd name="connsiteX20" fmla="*/ 547688 w 581025"/>
              <a:gd name="connsiteY20" fmla="*/ 140493 h 912018"/>
              <a:gd name="connsiteX21" fmla="*/ 526257 w 581025"/>
              <a:gd name="connsiteY21" fmla="*/ 123825 h 912018"/>
              <a:gd name="connsiteX22" fmla="*/ 497682 w 581025"/>
              <a:gd name="connsiteY22" fmla="*/ 107156 h 912018"/>
              <a:gd name="connsiteX23" fmla="*/ 461963 w 581025"/>
              <a:gd name="connsiteY23" fmla="*/ 88106 h 912018"/>
              <a:gd name="connsiteX24" fmla="*/ 426244 w 581025"/>
              <a:gd name="connsiteY24" fmla="*/ 71437 h 912018"/>
              <a:gd name="connsiteX25" fmla="*/ 376238 w 581025"/>
              <a:gd name="connsiteY25" fmla="*/ 50006 h 912018"/>
              <a:gd name="connsiteX26" fmla="*/ 316707 w 581025"/>
              <a:gd name="connsiteY26" fmla="*/ 28575 h 912018"/>
              <a:gd name="connsiteX27" fmla="*/ 276225 w 581025"/>
              <a:gd name="connsiteY27" fmla="*/ 16668 h 912018"/>
              <a:gd name="connsiteX28" fmla="*/ 221457 w 581025"/>
              <a:gd name="connsiteY28" fmla="*/ 7143 h 912018"/>
              <a:gd name="connsiteX29" fmla="*/ 161925 w 581025"/>
              <a:gd name="connsiteY29" fmla="*/ 0 h 912018"/>
              <a:gd name="connsiteX30" fmla="*/ 100013 w 581025"/>
              <a:gd name="connsiteY30" fmla="*/ 0 h 912018"/>
              <a:gd name="connsiteX31" fmla="*/ 54769 w 581025"/>
              <a:gd name="connsiteY31" fmla="*/ 4762 h 912018"/>
              <a:gd name="connsiteX32" fmla="*/ 30957 w 581025"/>
              <a:gd name="connsiteY32" fmla="*/ 9525 h 912018"/>
              <a:gd name="connsiteX33" fmla="*/ 19050 w 581025"/>
              <a:gd name="connsiteY33" fmla="*/ 16668 h 912018"/>
              <a:gd name="connsiteX34" fmla="*/ 7144 w 581025"/>
              <a:gd name="connsiteY34" fmla="*/ 30956 h 912018"/>
              <a:gd name="connsiteX35" fmla="*/ 0 w 581025"/>
              <a:gd name="connsiteY35" fmla="*/ 45243 h 912018"/>
              <a:gd name="connsiteX36" fmla="*/ 0 w 581025"/>
              <a:gd name="connsiteY36" fmla="*/ 59531 h 912018"/>
              <a:gd name="connsiteX37" fmla="*/ 4763 w 581025"/>
              <a:gd name="connsiteY37" fmla="*/ 69056 h 912018"/>
              <a:gd name="connsiteX38" fmla="*/ 21432 w 581025"/>
              <a:gd name="connsiteY38" fmla="*/ 88106 h 912018"/>
              <a:gd name="connsiteX39" fmla="*/ 40482 w 581025"/>
              <a:gd name="connsiteY39" fmla="*/ 97631 h 912018"/>
              <a:gd name="connsiteX40" fmla="*/ 71438 w 581025"/>
              <a:gd name="connsiteY40" fmla="*/ 111918 h 912018"/>
              <a:gd name="connsiteX41" fmla="*/ 111919 w 581025"/>
              <a:gd name="connsiteY41" fmla="*/ 130968 h 912018"/>
              <a:gd name="connsiteX42" fmla="*/ 142875 w 581025"/>
              <a:gd name="connsiteY42" fmla="*/ 150018 h 912018"/>
              <a:gd name="connsiteX43" fmla="*/ 161925 w 581025"/>
              <a:gd name="connsiteY43" fmla="*/ 164306 h 912018"/>
              <a:gd name="connsiteX44" fmla="*/ 180975 w 581025"/>
              <a:gd name="connsiteY44" fmla="*/ 178593 h 912018"/>
              <a:gd name="connsiteX45" fmla="*/ 197644 w 581025"/>
              <a:gd name="connsiteY45" fmla="*/ 200025 h 912018"/>
              <a:gd name="connsiteX46" fmla="*/ 207169 w 581025"/>
              <a:gd name="connsiteY46" fmla="*/ 221456 h 912018"/>
              <a:gd name="connsiteX47" fmla="*/ 211932 w 581025"/>
              <a:gd name="connsiteY47" fmla="*/ 250031 h 912018"/>
              <a:gd name="connsiteX48" fmla="*/ 228600 w 581025"/>
              <a:gd name="connsiteY48" fmla="*/ 485775 h 91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81025" h="912018">
                <a:moveTo>
                  <a:pt x="228600" y="485775"/>
                </a:moveTo>
                <a:lnTo>
                  <a:pt x="238125" y="619125"/>
                </a:lnTo>
                <a:lnTo>
                  <a:pt x="245269" y="714375"/>
                </a:lnTo>
                <a:lnTo>
                  <a:pt x="264319" y="912018"/>
                </a:lnTo>
                <a:lnTo>
                  <a:pt x="500063" y="878681"/>
                </a:lnTo>
                <a:cubicBezTo>
                  <a:pt x="500857" y="846137"/>
                  <a:pt x="501650" y="813594"/>
                  <a:pt x="502444" y="781050"/>
                </a:cubicBezTo>
                <a:lnTo>
                  <a:pt x="502444" y="692943"/>
                </a:lnTo>
                <a:lnTo>
                  <a:pt x="502444" y="611981"/>
                </a:lnTo>
                <a:lnTo>
                  <a:pt x="502444" y="550068"/>
                </a:lnTo>
                <a:lnTo>
                  <a:pt x="504825" y="509587"/>
                </a:lnTo>
                <a:lnTo>
                  <a:pt x="507207" y="478631"/>
                </a:lnTo>
                <a:lnTo>
                  <a:pt x="511969" y="442912"/>
                </a:lnTo>
                <a:lnTo>
                  <a:pt x="519113" y="409575"/>
                </a:lnTo>
                <a:lnTo>
                  <a:pt x="531019" y="369093"/>
                </a:lnTo>
                <a:lnTo>
                  <a:pt x="550069" y="321468"/>
                </a:lnTo>
                <a:lnTo>
                  <a:pt x="564357" y="288131"/>
                </a:lnTo>
                <a:lnTo>
                  <a:pt x="576263" y="257175"/>
                </a:lnTo>
                <a:lnTo>
                  <a:pt x="581025" y="221456"/>
                </a:lnTo>
                <a:lnTo>
                  <a:pt x="578644" y="197643"/>
                </a:lnTo>
                <a:lnTo>
                  <a:pt x="564357" y="161925"/>
                </a:lnTo>
                <a:lnTo>
                  <a:pt x="547688" y="140493"/>
                </a:lnTo>
                <a:lnTo>
                  <a:pt x="526257" y="123825"/>
                </a:lnTo>
                <a:lnTo>
                  <a:pt x="497682" y="107156"/>
                </a:lnTo>
                <a:lnTo>
                  <a:pt x="461963" y="88106"/>
                </a:lnTo>
                <a:lnTo>
                  <a:pt x="426244" y="71437"/>
                </a:lnTo>
                <a:lnTo>
                  <a:pt x="376238" y="50006"/>
                </a:lnTo>
                <a:lnTo>
                  <a:pt x="316707" y="28575"/>
                </a:lnTo>
                <a:lnTo>
                  <a:pt x="276225" y="16668"/>
                </a:lnTo>
                <a:lnTo>
                  <a:pt x="221457" y="7143"/>
                </a:lnTo>
                <a:lnTo>
                  <a:pt x="161925" y="0"/>
                </a:lnTo>
                <a:lnTo>
                  <a:pt x="100013" y="0"/>
                </a:lnTo>
                <a:lnTo>
                  <a:pt x="54769" y="4762"/>
                </a:lnTo>
                <a:lnTo>
                  <a:pt x="30957" y="9525"/>
                </a:lnTo>
                <a:lnTo>
                  <a:pt x="19050" y="16668"/>
                </a:lnTo>
                <a:lnTo>
                  <a:pt x="7144" y="30956"/>
                </a:lnTo>
                <a:lnTo>
                  <a:pt x="0" y="45243"/>
                </a:lnTo>
                <a:lnTo>
                  <a:pt x="0" y="59531"/>
                </a:lnTo>
                <a:lnTo>
                  <a:pt x="4763" y="69056"/>
                </a:lnTo>
                <a:lnTo>
                  <a:pt x="21432" y="88106"/>
                </a:lnTo>
                <a:lnTo>
                  <a:pt x="40482" y="97631"/>
                </a:lnTo>
                <a:lnTo>
                  <a:pt x="71438" y="111918"/>
                </a:lnTo>
                <a:lnTo>
                  <a:pt x="111919" y="130968"/>
                </a:lnTo>
                <a:lnTo>
                  <a:pt x="142875" y="150018"/>
                </a:lnTo>
                <a:lnTo>
                  <a:pt x="161925" y="164306"/>
                </a:lnTo>
                <a:lnTo>
                  <a:pt x="180975" y="178593"/>
                </a:lnTo>
                <a:lnTo>
                  <a:pt x="197644" y="200025"/>
                </a:lnTo>
                <a:lnTo>
                  <a:pt x="207169" y="221456"/>
                </a:lnTo>
                <a:lnTo>
                  <a:pt x="211932" y="250031"/>
                </a:lnTo>
                <a:lnTo>
                  <a:pt x="228600" y="485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05FF9CA9-A44F-4A5E-B0DC-1DA133FF397D}"/>
              </a:ext>
            </a:extLst>
          </p:cNvPr>
          <p:cNvSpPr/>
          <p:nvPr/>
        </p:nvSpPr>
        <p:spPr>
          <a:xfrm>
            <a:off x="3540125" y="2138363"/>
            <a:ext cx="3351213" cy="593725"/>
          </a:xfrm>
          <a:custGeom>
            <a:avLst/>
            <a:gdLst>
              <a:gd name="connsiteX0" fmla="*/ 2351314 w 3350078"/>
              <a:gd name="connsiteY0" fmla="*/ 111578 h 593271"/>
              <a:gd name="connsiteX1" fmla="*/ 2237014 w 3350078"/>
              <a:gd name="connsiteY1" fmla="*/ 122464 h 593271"/>
              <a:gd name="connsiteX2" fmla="*/ 2090057 w 3350078"/>
              <a:gd name="connsiteY2" fmla="*/ 136071 h 593271"/>
              <a:gd name="connsiteX3" fmla="*/ 1910442 w 3350078"/>
              <a:gd name="connsiteY3" fmla="*/ 152400 h 593271"/>
              <a:gd name="connsiteX4" fmla="*/ 1749878 w 3350078"/>
              <a:gd name="connsiteY4" fmla="*/ 166007 h 593271"/>
              <a:gd name="connsiteX5" fmla="*/ 1643742 w 3350078"/>
              <a:gd name="connsiteY5" fmla="*/ 176893 h 593271"/>
              <a:gd name="connsiteX6" fmla="*/ 1415142 w 3350078"/>
              <a:gd name="connsiteY6" fmla="*/ 195943 h 593271"/>
              <a:gd name="connsiteX7" fmla="*/ 1170214 w 3350078"/>
              <a:gd name="connsiteY7" fmla="*/ 231321 h 593271"/>
              <a:gd name="connsiteX8" fmla="*/ 895350 w 3350078"/>
              <a:gd name="connsiteY8" fmla="*/ 269421 h 593271"/>
              <a:gd name="connsiteX9" fmla="*/ 650421 w 3350078"/>
              <a:gd name="connsiteY9" fmla="*/ 302078 h 593271"/>
              <a:gd name="connsiteX10" fmla="*/ 468085 w 3350078"/>
              <a:gd name="connsiteY10" fmla="*/ 329293 h 593271"/>
              <a:gd name="connsiteX11" fmla="*/ 274864 w 3350078"/>
              <a:gd name="connsiteY11" fmla="*/ 356507 h 593271"/>
              <a:gd name="connsiteX12" fmla="*/ 92528 w 3350078"/>
              <a:gd name="connsiteY12" fmla="*/ 375557 h 593271"/>
              <a:gd name="connsiteX13" fmla="*/ 13607 w 3350078"/>
              <a:gd name="connsiteY13" fmla="*/ 375557 h 593271"/>
              <a:gd name="connsiteX14" fmla="*/ 0 w 3350078"/>
              <a:gd name="connsiteY14" fmla="*/ 593271 h 593271"/>
              <a:gd name="connsiteX15" fmla="*/ 195942 w 3350078"/>
              <a:gd name="connsiteY15" fmla="*/ 557893 h 593271"/>
              <a:gd name="connsiteX16" fmla="*/ 310242 w 3350078"/>
              <a:gd name="connsiteY16" fmla="*/ 536121 h 593271"/>
              <a:gd name="connsiteX17" fmla="*/ 473528 w 3350078"/>
              <a:gd name="connsiteY17" fmla="*/ 508907 h 593271"/>
              <a:gd name="connsiteX18" fmla="*/ 650421 w 3350078"/>
              <a:gd name="connsiteY18" fmla="*/ 476250 h 593271"/>
              <a:gd name="connsiteX19" fmla="*/ 846364 w 3350078"/>
              <a:gd name="connsiteY19" fmla="*/ 443593 h 593271"/>
              <a:gd name="connsiteX20" fmla="*/ 1017814 w 3350078"/>
              <a:gd name="connsiteY20" fmla="*/ 416378 h 593271"/>
              <a:gd name="connsiteX21" fmla="*/ 1170214 w 3350078"/>
              <a:gd name="connsiteY21" fmla="*/ 391886 h 593271"/>
              <a:gd name="connsiteX22" fmla="*/ 1303564 w 3350078"/>
              <a:gd name="connsiteY22" fmla="*/ 370114 h 593271"/>
              <a:gd name="connsiteX23" fmla="*/ 1417864 w 3350078"/>
              <a:gd name="connsiteY23" fmla="*/ 353786 h 593271"/>
              <a:gd name="connsiteX24" fmla="*/ 1600200 w 3350078"/>
              <a:gd name="connsiteY24" fmla="*/ 329293 h 593271"/>
              <a:gd name="connsiteX25" fmla="*/ 1730828 w 3350078"/>
              <a:gd name="connsiteY25" fmla="*/ 315686 h 593271"/>
              <a:gd name="connsiteX26" fmla="*/ 1877785 w 3350078"/>
              <a:gd name="connsiteY26" fmla="*/ 302078 h 593271"/>
              <a:gd name="connsiteX27" fmla="*/ 2002971 w 3350078"/>
              <a:gd name="connsiteY27" fmla="*/ 293914 h 593271"/>
              <a:gd name="connsiteX28" fmla="*/ 2160814 w 3350078"/>
              <a:gd name="connsiteY28" fmla="*/ 285750 h 593271"/>
              <a:gd name="connsiteX29" fmla="*/ 2288721 w 3350078"/>
              <a:gd name="connsiteY29" fmla="*/ 283028 h 593271"/>
              <a:gd name="connsiteX30" fmla="*/ 2479221 w 3350078"/>
              <a:gd name="connsiteY30" fmla="*/ 280307 h 593271"/>
              <a:gd name="connsiteX31" fmla="*/ 2726871 w 3350078"/>
              <a:gd name="connsiteY31" fmla="*/ 285750 h 593271"/>
              <a:gd name="connsiteX32" fmla="*/ 2993571 w 3350078"/>
              <a:gd name="connsiteY32" fmla="*/ 296636 h 593271"/>
              <a:gd name="connsiteX33" fmla="*/ 3154135 w 3350078"/>
              <a:gd name="connsiteY33" fmla="*/ 304800 h 593271"/>
              <a:gd name="connsiteX34" fmla="*/ 3203121 w 3350078"/>
              <a:gd name="connsiteY34" fmla="*/ 307521 h 593271"/>
              <a:gd name="connsiteX35" fmla="*/ 3252107 w 3350078"/>
              <a:gd name="connsiteY35" fmla="*/ 304800 h 593271"/>
              <a:gd name="connsiteX36" fmla="*/ 3273878 w 3350078"/>
              <a:gd name="connsiteY36" fmla="*/ 304800 h 593271"/>
              <a:gd name="connsiteX37" fmla="*/ 3309257 w 3350078"/>
              <a:gd name="connsiteY37" fmla="*/ 293914 h 593271"/>
              <a:gd name="connsiteX38" fmla="*/ 3333750 w 3350078"/>
              <a:gd name="connsiteY38" fmla="*/ 280307 h 593271"/>
              <a:gd name="connsiteX39" fmla="*/ 3344635 w 3350078"/>
              <a:gd name="connsiteY39" fmla="*/ 269421 h 593271"/>
              <a:gd name="connsiteX40" fmla="*/ 3350078 w 3350078"/>
              <a:gd name="connsiteY40" fmla="*/ 261257 h 593271"/>
              <a:gd name="connsiteX41" fmla="*/ 3350078 w 3350078"/>
              <a:gd name="connsiteY41" fmla="*/ 244928 h 593271"/>
              <a:gd name="connsiteX42" fmla="*/ 3341914 w 3350078"/>
              <a:gd name="connsiteY42" fmla="*/ 214993 h 593271"/>
              <a:gd name="connsiteX43" fmla="*/ 3325585 w 3350078"/>
              <a:gd name="connsiteY43" fmla="*/ 179614 h 593271"/>
              <a:gd name="connsiteX44" fmla="*/ 3309257 w 3350078"/>
              <a:gd name="connsiteY44" fmla="*/ 157843 h 593271"/>
              <a:gd name="connsiteX45" fmla="*/ 3287485 w 3350078"/>
              <a:gd name="connsiteY45" fmla="*/ 141514 h 593271"/>
              <a:gd name="connsiteX46" fmla="*/ 3246664 w 3350078"/>
              <a:gd name="connsiteY46" fmla="*/ 114300 h 593271"/>
              <a:gd name="connsiteX47" fmla="*/ 3156857 w 3350078"/>
              <a:gd name="connsiteY47" fmla="*/ 70757 h 593271"/>
              <a:gd name="connsiteX48" fmla="*/ 3048000 w 3350078"/>
              <a:gd name="connsiteY48" fmla="*/ 19050 h 593271"/>
              <a:gd name="connsiteX49" fmla="*/ 2996292 w 3350078"/>
              <a:gd name="connsiteY49" fmla="*/ 0 h 593271"/>
              <a:gd name="connsiteX50" fmla="*/ 2988128 w 3350078"/>
              <a:gd name="connsiteY50" fmla="*/ 0 h 593271"/>
              <a:gd name="connsiteX51" fmla="*/ 2947307 w 3350078"/>
              <a:gd name="connsiteY51" fmla="*/ 5443 h 593271"/>
              <a:gd name="connsiteX52" fmla="*/ 2901042 w 3350078"/>
              <a:gd name="connsiteY52" fmla="*/ 13607 h 593271"/>
              <a:gd name="connsiteX53" fmla="*/ 2835728 w 3350078"/>
              <a:gd name="connsiteY53" fmla="*/ 29936 h 593271"/>
              <a:gd name="connsiteX54" fmla="*/ 2748642 w 3350078"/>
              <a:gd name="connsiteY54" fmla="*/ 51707 h 593271"/>
              <a:gd name="connsiteX55" fmla="*/ 2661557 w 3350078"/>
              <a:gd name="connsiteY55" fmla="*/ 78921 h 593271"/>
              <a:gd name="connsiteX56" fmla="*/ 2626178 w 3350078"/>
              <a:gd name="connsiteY56" fmla="*/ 87086 h 593271"/>
              <a:gd name="connsiteX57" fmla="*/ 2503714 w 3350078"/>
              <a:gd name="connsiteY57" fmla="*/ 97971 h 593271"/>
              <a:gd name="connsiteX58" fmla="*/ 2351314 w 3350078"/>
              <a:gd name="connsiteY58" fmla="*/ 111578 h 593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350078" h="593271">
                <a:moveTo>
                  <a:pt x="2351314" y="111578"/>
                </a:moveTo>
                <a:lnTo>
                  <a:pt x="2237014" y="122464"/>
                </a:lnTo>
                <a:lnTo>
                  <a:pt x="2090057" y="136071"/>
                </a:lnTo>
                <a:lnTo>
                  <a:pt x="1910442" y="152400"/>
                </a:lnTo>
                <a:lnTo>
                  <a:pt x="1749878" y="166007"/>
                </a:lnTo>
                <a:lnTo>
                  <a:pt x="1643742" y="176893"/>
                </a:lnTo>
                <a:lnTo>
                  <a:pt x="1415142" y="195943"/>
                </a:lnTo>
                <a:lnTo>
                  <a:pt x="1170214" y="231321"/>
                </a:lnTo>
                <a:lnTo>
                  <a:pt x="895350" y="269421"/>
                </a:lnTo>
                <a:lnTo>
                  <a:pt x="650421" y="302078"/>
                </a:lnTo>
                <a:lnTo>
                  <a:pt x="468085" y="329293"/>
                </a:lnTo>
                <a:lnTo>
                  <a:pt x="274864" y="356507"/>
                </a:lnTo>
                <a:lnTo>
                  <a:pt x="92528" y="375557"/>
                </a:lnTo>
                <a:lnTo>
                  <a:pt x="13607" y="375557"/>
                </a:lnTo>
                <a:lnTo>
                  <a:pt x="0" y="593271"/>
                </a:lnTo>
                <a:lnTo>
                  <a:pt x="195942" y="557893"/>
                </a:lnTo>
                <a:lnTo>
                  <a:pt x="310242" y="536121"/>
                </a:lnTo>
                <a:lnTo>
                  <a:pt x="473528" y="508907"/>
                </a:lnTo>
                <a:lnTo>
                  <a:pt x="650421" y="476250"/>
                </a:lnTo>
                <a:lnTo>
                  <a:pt x="846364" y="443593"/>
                </a:lnTo>
                <a:lnTo>
                  <a:pt x="1017814" y="416378"/>
                </a:lnTo>
                <a:lnTo>
                  <a:pt x="1170214" y="391886"/>
                </a:lnTo>
                <a:lnTo>
                  <a:pt x="1303564" y="370114"/>
                </a:lnTo>
                <a:lnTo>
                  <a:pt x="1417864" y="353786"/>
                </a:lnTo>
                <a:lnTo>
                  <a:pt x="1600200" y="329293"/>
                </a:lnTo>
                <a:lnTo>
                  <a:pt x="1730828" y="315686"/>
                </a:lnTo>
                <a:lnTo>
                  <a:pt x="1877785" y="302078"/>
                </a:lnTo>
                <a:lnTo>
                  <a:pt x="2002971" y="293914"/>
                </a:lnTo>
                <a:lnTo>
                  <a:pt x="2160814" y="285750"/>
                </a:lnTo>
                <a:lnTo>
                  <a:pt x="2288721" y="283028"/>
                </a:lnTo>
                <a:lnTo>
                  <a:pt x="2479221" y="280307"/>
                </a:lnTo>
                <a:lnTo>
                  <a:pt x="2726871" y="285750"/>
                </a:lnTo>
                <a:lnTo>
                  <a:pt x="2993571" y="296636"/>
                </a:lnTo>
                <a:lnTo>
                  <a:pt x="3154135" y="304800"/>
                </a:lnTo>
                <a:lnTo>
                  <a:pt x="3203121" y="307521"/>
                </a:lnTo>
                <a:lnTo>
                  <a:pt x="3252107" y="304800"/>
                </a:lnTo>
                <a:lnTo>
                  <a:pt x="3273878" y="304800"/>
                </a:lnTo>
                <a:lnTo>
                  <a:pt x="3309257" y="293914"/>
                </a:lnTo>
                <a:lnTo>
                  <a:pt x="3333750" y="280307"/>
                </a:lnTo>
                <a:lnTo>
                  <a:pt x="3344635" y="269421"/>
                </a:lnTo>
                <a:lnTo>
                  <a:pt x="3350078" y="261257"/>
                </a:lnTo>
                <a:lnTo>
                  <a:pt x="3350078" y="244928"/>
                </a:lnTo>
                <a:lnTo>
                  <a:pt x="3341914" y="214993"/>
                </a:lnTo>
                <a:lnTo>
                  <a:pt x="3325585" y="179614"/>
                </a:lnTo>
                <a:lnTo>
                  <a:pt x="3309257" y="157843"/>
                </a:lnTo>
                <a:lnTo>
                  <a:pt x="3287485" y="141514"/>
                </a:lnTo>
                <a:lnTo>
                  <a:pt x="3246664" y="114300"/>
                </a:lnTo>
                <a:lnTo>
                  <a:pt x="3156857" y="70757"/>
                </a:lnTo>
                <a:lnTo>
                  <a:pt x="3048000" y="19050"/>
                </a:lnTo>
                <a:lnTo>
                  <a:pt x="2996292" y="0"/>
                </a:lnTo>
                <a:lnTo>
                  <a:pt x="2988128" y="0"/>
                </a:lnTo>
                <a:lnTo>
                  <a:pt x="2947307" y="5443"/>
                </a:lnTo>
                <a:lnTo>
                  <a:pt x="2901042" y="13607"/>
                </a:lnTo>
                <a:lnTo>
                  <a:pt x="2835728" y="29936"/>
                </a:lnTo>
                <a:lnTo>
                  <a:pt x="2748642" y="51707"/>
                </a:lnTo>
                <a:lnTo>
                  <a:pt x="2661557" y="78921"/>
                </a:lnTo>
                <a:lnTo>
                  <a:pt x="2626178" y="87086"/>
                </a:lnTo>
                <a:lnTo>
                  <a:pt x="2503714" y="97971"/>
                </a:lnTo>
                <a:lnTo>
                  <a:pt x="2351314" y="11157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F694D8FC-5099-4B5B-B08A-314A57E7B6F7}"/>
              </a:ext>
            </a:extLst>
          </p:cNvPr>
          <p:cNvSpPr/>
          <p:nvPr/>
        </p:nvSpPr>
        <p:spPr>
          <a:xfrm rot="16200000">
            <a:off x="1518444" y="3429794"/>
            <a:ext cx="3227387" cy="993775"/>
          </a:xfrm>
          <a:custGeom>
            <a:avLst/>
            <a:gdLst>
              <a:gd name="connsiteX0" fmla="*/ 2090057 w 3227615"/>
              <a:gd name="connsiteY0" fmla="*/ 661307 h 993322"/>
              <a:gd name="connsiteX1" fmla="*/ 1973036 w 3227615"/>
              <a:gd name="connsiteY1" fmla="*/ 647700 h 993322"/>
              <a:gd name="connsiteX2" fmla="*/ 1853293 w 3227615"/>
              <a:gd name="connsiteY2" fmla="*/ 628650 h 993322"/>
              <a:gd name="connsiteX3" fmla="*/ 1749879 w 3227615"/>
              <a:gd name="connsiteY3" fmla="*/ 609600 h 993322"/>
              <a:gd name="connsiteX4" fmla="*/ 1638300 w 3227615"/>
              <a:gd name="connsiteY4" fmla="*/ 587829 h 993322"/>
              <a:gd name="connsiteX5" fmla="*/ 1537607 w 3227615"/>
              <a:gd name="connsiteY5" fmla="*/ 571500 h 993322"/>
              <a:gd name="connsiteX6" fmla="*/ 1442357 w 3227615"/>
              <a:gd name="connsiteY6" fmla="*/ 555172 h 993322"/>
              <a:gd name="connsiteX7" fmla="*/ 1292679 w 3227615"/>
              <a:gd name="connsiteY7" fmla="*/ 519793 h 993322"/>
              <a:gd name="connsiteX8" fmla="*/ 1175657 w 3227615"/>
              <a:gd name="connsiteY8" fmla="*/ 489857 h 993322"/>
              <a:gd name="connsiteX9" fmla="*/ 1028700 w 3227615"/>
              <a:gd name="connsiteY9" fmla="*/ 443593 h 993322"/>
              <a:gd name="connsiteX10" fmla="*/ 919843 w 3227615"/>
              <a:gd name="connsiteY10" fmla="*/ 408215 h 993322"/>
              <a:gd name="connsiteX11" fmla="*/ 840922 w 3227615"/>
              <a:gd name="connsiteY11" fmla="*/ 378279 h 993322"/>
              <a:gd name="connsiteX12" fmla="*/ 742950 w 3227615"/>
              <a:gd name="connsiteY12" fmla="*/ 342900 h 993322"/>
              <a:gd name="connsiteX13" fmla="*/ 628650 w 3227615"/>
              <a:gd name="connsiteY13" fmla="*/ 293915 h 993322"/>
              <a:gd name="connsiteX14" fmla="*/ 438150 w 3227615"/>
              <a:gd name="connsiteY14" fmla="*/ 209550 h 993322"/>
              <a:gd name="connsiteX15" fmla="*/ 244929 w 3227615"/>
              <a:gd name="connsiteY15" fmla="*/ 114300 h 993322"/>
              <a:gd name="connsiteX16" fmla="*/ 108857 w 3227615"/>
              <a:gd name="connsiteY16" fmla="*/ 40822 h 993322"/>
              <a:gd name="connsiteX17" fmla="*/ 59872 w 3227615"/>
              <a:gd name="connsiteY17" fmla="*/ 13607 h 993322"/>
              <a:gd name="connsiteX18" fmla="*/ 27215 w 3227615"/>
              <a:gd name="connsiteY18" fmla="*/ 0 h 993322"/>
              <a:gd name="connsiteX19" fmla="*/ 16329 w 3227615"/>
              <a:gd name="connsiteY19" fmla="*/ 0 h 993322"/>
              <a:gd name="connsiteX20" fmla="*/ 2722 w 3227615"/>
              <a:gd name="connsiteY20" fmla="*/ 2722 h 993322"/>
              <a:gd name="connsiteX21" fmla="*/ 0 w 3227615"/>
              <a:gd name="connsiteY21" fmla="*/ 13607 h 993322"/>
              <a:gd name="connsiteX22" fmla="*/ 2722 w 3227615"/>
              <a:gd name="connsiteY22" fmla="*/ 35379 h 993322"/>
              <a:gd name="connsiteX23" fmla="*/ 10886 w 3227615"/>
              <a:gd name="connsiteY23" fmla="*/ 54429 h 993322"/>
              <a:gd name="connsiteX24" fmla="*/ 32657 w 3227615"/>
              <a:gd name="connsiteY24" fmla="*/ 70757 h 993322"/>
              <a:gd name="connsiteX25" fmla="*/ 136072 w 3227615"/>
              <a:gd name="connsiteY25" fmla="*/ 138793 h 993322"/>
              <a:gd name="connsiteX26" fmla="*/ 283029 w 3227615"/>
              <a:gd name="connsiteY26" fmla="*/ 234043 h 993322"/>
              <a:gd name="connsiteX27" fmla="*/ 465365 w 3227615"/>
              <a:gd name="connsiteY27" fmla="*/ 342900 h 993322"/>
              <a:gd name="connsiteX28" fmla="*/ 677636 w 3227615"/>
              <a:gd name="connsiteY28" fmla="*/ 462643 h 993322"/>
              <a:gd name="connsiteX29" fmla="*/ 884465 w 3227615"/>
              <a:gd name="connsiteY29" fmla="*/ 566057 h 993322"/>
              <a:gd name="connsiteX30" fmla="*/ 1069522 w 3227615"/>
              <a:gd name="connsiteY30" fmla="*/ 647700 h 993322"/>
              <a:gd name="connsiteX31" fmla="*/ 1219200 w 3227615"/>
              <a:gd name="connsiteY31" fmla="*/ 707572 h 993322"/>
              <a:gd name="connsiteX32" fmla="*/ 1328057 w 3227615"/>
              <a:gd name="connsiteY32" fmla="*/ 748393 h 993322"/>
              <a:gd name="connsiteX33" fmla="*/ 1453243 w 3227615"/>
              <a:gd name="connsiteY33" fmla="*/ 789215 h 993322"/>
              <a:gd name="connsiteX34" fmla="*/ 1572986 w 3227615"/>
              <a:gd name="connsiteY34" fmla="*/ 821872 h 993322"/>
              <a:gd name="connsiteX35" fmla="*/ 1687286 w 3227615"/>
              <a:gd name="connsiteY35" fmla="*/ 849086 h 993322"/>
              <a:gd name="connsiteX36" fmla="*/ 1828800 w 3227615"/>
              <a:gd name="connsiteY36" fmla="*/ 879022 h 993322"/>
              <a:gd name="connsiteX37" fmla="*/ 1986643 w 3227615"/>
              <a:gd name="connsiteY37" fmla="*/ 906236 h 993322"/>
              <a:gd name="connsiteX38" fmla="*/ 2095500 w 3227615"/>
              <a:gd name="connsiteY38" fmla="*/ 925286 h 993322"/>
              <a:gd name="connsiteX39" fmla="*/ 2275115 w 3227615"/>
              <a:gd name="connsiteY39" fmla="*/ 947057 h 993322"/>
              <a:gd name="connsiteX40" fmla="*/ 2408465 w 3227615"/>
              <a:gd name="connsiteY40" fmla="*/ 963386 h 993322"/>
              <a:gd name="connsiteX41" fmla="*/ 2579915 w 3227615"/>
              <a:gd name="connsiteY41" fmla="*/ 976993 h 993322"/>
              <a:gd name="connsiteX42" fmla="*/ 2688772 w 3227615"/>
              <a:gd name="connsiteY42" fmla="*/ 985157 h 993322"/>
              <a:gd name="connsiteX43" fmla="*/ 2846615 w 3227615"/>
              <a:gd name="connsiteY43" fmla="*/ 993322 h 993322"/>
              <a:gd name="connsiteX44" fmla="*/ 3028950 w 3227615"/>
              <a:gd name="connsiteY44" fmla="*/ 990600 h 993322"/>
              <a:gd name="connsiteX45" fmla="*/ 3080657 w 3227615"/>
              <a:gd name="connsiteY45" fmla="*/ 925286 h 993322"/>
              <a:gd name="connsiteX46" fmla="*/ 3118757 w 3227615"/>
              <a:gd name="connsiteY46" fmla="*/ 870857 h 993322"/>
              <a:gd name="connsiteX47" fmla="*/ 3148693 w 3227615"/>
              <a:gd name="connsiteY47" fmla="*/ 821872 h 993322"/>
              <a:gd name="connsiteX48" fmla="*/ 3170465 w 3227615"/>
              <a:gd name="connsiteY48" fmla="*/ 783772 h 993322"/>
              <a:gd name="connsiteX49" fmla="*/ 3192236 w 3227615"/>
              <a:gd name="connsiteY49" fmla="*/ 737507 h 993322"/>
              <a:gd name="connsiteX50" fmla="*/ 3214007 w 3227615"/>
              <a:gd name="connsiteY50" fmla="*/ 680357 h 993322"/>
              <a:gd name="connsiteX51" fmla="*/ 3224893 w 3227615"/>
              <a:gd name="connsiteY51" fmla="*/ 639536 h 993322"/>
              <a:gd name="connsiteX52" fmla="*/ 3227615 w 3227615"/>
              <a:gd name="connsiteY52" fmla="*/ 615043 h 993322"/>
              <a:gd name="connsiteX53" fmla="*/ 3227615 w 3227615"/>
              <a:gd name="connsiteY53" fmla="*/ 595993 h 993322"/>
              <a:gd name="connsiteX54" fmla="*/ 3224893 w 3227615"/>
              <a:gd name="connsiteY54" fmla="*/ 585107 h 993322"/>
              <a:gd name="connsiteX55" fmla="*/ 3219450 w 3227615"/>
              <a:gd name="connsiteY55" fmla="*/ 571500 h 993322"/>
              <a:gd name="connsiteX56" fmla="*/ 3214007 w 3227615"/>
              <a:gd name="connsiteY56" fmla="*/ 568779 h 993322"/>
              <a:gd name="connsiteX57" fmla="*/ 3208565 w 3227615"/>
              <a:gd name="connsiteY57" fmla="*/ 566057 h 993322"/>
              <a:gd name="connsiteX58" fmla="*/ 3194957 w 3227615"/>
              <a:gd name="connsiteY58" fmla="*/ 568779 h 993322"/>
              <a:gd name="connsiteX59" fmla="*/ 3173186 w 3227615"/>
              <a:gd name="connsiteY59" fmla="*/ 579665 h 993322"/>
              <a:gd name="connsiteX60" fmla="*/ 3143250 w 3227615"/>
              <a:gd name="connsiteY60" fmla="*/ 604157 h 993322"/>
              <a:gd name="connsiteX61" fmla="*/ 3116036 w 3227615"/>
              <a:gd name="connsiteY61" fmla="*/ 625929 h 993322"/>
              <a:gd name="connsiteX62" fmla="*/ 3083379 w 3227615"/>
              <a:gd name="connsiteY62" fmla="*/ 644979 h 993322"/>
              <a:gd name="connsiteX63" fmla="*/ 3020786 w 3227615"/>
              <a:gd name="connsiteY63" fmla="*/ 669472 h 993322"/>
              <a:gd name="connsiteX64" fmla="*/ 2958193 w 3227615"/>
              <a:gd name="connsiteY64" fmla="*/ 691243 h 993322"/>
              <a:gd name="connsiteX65" fmla="*/ 2906486 w 3227615"/>
              <a:gd name="connsiteY65" fmla="*/ 702129 h 993322"/>
              <a:gd name="connsiteX66" fmla="*/ 2868386 w 3227615"/>
              <a:gd name="connsiteY66" fmla="*/ 702129 h 993322"/>
              <a:gd name="connsiteX67" fmla="*/ 2773136 w 3227615"/>
              <a:gd name="connsiteY67" fmla="*/ 702129 h 993322"/>
              <a:gd name="connsiteX68" fmla="*/ 2650672 w 3227615"/>
              <a:gd name="connsiteY68" fmla="*/ 699407 h 993322"/>
              <a:gd name="connsiteX69" fmla="*/ 2555422 w 3227615"/>
              <a:gd name="connsiteY69" fmla="*/ 696686 h 993322"/>
              <a:gd name="connsiteX70" fmla="*/ 2457450 w 3227615"/>
              <a:gd name="connsiteY70" fmla="*/ 691243 h 993322"/>
              <a:gd name="connsiteX71" fmla="*/ 2367643 w 3227615"/>
              <a:gd name="connsiteY71" fmla="*/ 685800 h 993322"/>
              <a:gd name="connsiteX72" fmla="*/ 2264229 w 3227615"/>
              <a:gd name="connsiteY72" fmla="*/ 677636 h 993322"/>
              <a:gd name="connsiteX73" fmla="*/ 2090057 w 3227615"/>
              <a:gd name="connsiteY73" fmla="*/ 661307 h 993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227615" h="993322">
                <a:moveTo>
                  <a:pt x="2090057" y="661307"/>
                </a:moveTo>
                <a:lnTo>
                  <a:pt x="1973036" y="647700"/>
                </a:lnTo>
                <a:lnTo>
                  <a:pt x="1853293" y="628650"/>
                </a:lnTo>
                <a:lnTo>
                  <a:pt x="1749879" y="609600"/>
                </a:lnTo>
                <a:lnTo>
                  <a:pt x="1638300" y="587829"/>
                </a:lnTo>
                <a:lnTo>
                  <a:pt x="1537607" y="571500"/>
                </a:lnTo>
                <a:lnTo>
                  <a:pt x="1442357" y="555172"/>
                </a:lnTo>
                <a:lnTo>
                  <a:pt x="1292679" y="519793"/>
                </a:lnTo>
                <a:lnTo>
                  <a:pt x="1175657" y="489857"/>
                </a:lnTo>
                <a:lnTo>
                  <a:pt x="1028700" y="443593"/>
                </a:lnTo>
                <a:lnTo>
                  <a:pt x="919843" y="408215"/>
                </a:lnTo>
                <a:lnTo>
                  <a:pt x="840922" y="378279"/>
                </a:lnTo>
                <a:lnTo>
                  <a:pt x="742950" y="342900"/>
                </a:lnTo>
                <a:lnTo>
                  <a:pt x="628650" y="293915"/>
                </a:lnTo>
                <a:lnTo>
                  <a:pt x="438150" y="209550"/>
                </a:lnTo>
                <a:lnTo>
                  <a:pt x="244929" y="114300"/>
                </a:lnTo>
                <a:lnTo>
                  <a:pt x="108857" y="40822"/>
                </a:lnTo>
                <a:lnTo>
                  <a:pt x="59872" y="13607"/>
                </a:lnTo>
                <a:lnTo>
                  <a:pt x="27215" y="0"/>
                </a:lnTo>
                <a:lnTo>
                  <a:pt x="16329" y="0"/>
                </a:lnTo>
                <a:lnTo>
                  <a:pt x="2722" y="2722"/>
                </a:lnTo>
                <a:lnTo>
                  <a:pt x="0" y="13607"/>
                </a:lnTo>
                <a:lnTo>
                  <a:pt x="2722" y="35379"/>
                </a:lnTo>
                <a:lnTo>
                  <a:pt x="10886" y="54429"/>
                </a:lnTo>
                <a:lnTo>
                  <a:pt x="32657" y="70757"/>
                </a:lnTo>
                <a:lnTo>
                  <a:pt x="136072" y="138793"/>
                </a:lnTo>
                <a:lnTo>
                  <a:pt x="283029" y="234043"/>
                </a:lnTo>
                <a:lnTo>
                  <a:pt x="465365" y="342900"/>
                </a:lnTo>
                <a:lnTo>
                  <a:pt x="677636" y="462643"/>
                </a:lnTo>
                <a:lnTo>
                  <a:pt x="884465" y="566057"/>
                </a:lnTo>
                <a:lnTo>
                  <a:pt x="1069522" y="647700"/>
                </a:lnTo>
                <a:lnTo>
                  <a:pt x="1219200" y="707572"/>
                </a:lnTo>
                <a:lnTo>
                  <a:pt x="1328057" y="748393"/>
                </a:lnTo>
                <a:lnTo>
                  <a:pt x="1453243" y="789215"/>
                </a:lnTo>
                <a:lnTo>
                  <a:pt x="1572986" y="821872"/>
                </a:lnTo>
                <a:lnTo>
                  <a:pt x="1687286" y="849086"/>
                </a:lnTo>
                <a:lnTo>
                  <a:pt x="1828800" y="879022"/>
                </a:lnTo>
                <a:lnTo>
                  <a:pt x="1986643" y="906236"/>
                </a:lnTo>
                <a:lnTo>
                  <a:pt x="2095500" y="925286"/>
                </a:lnTo>
                <a:lnTo>
                  <a:pt x="2275115" y="947057"/>
                </a:lnTo>
                <a:lnTo>
                  <a:pt x="2408465" y="963386"/>
                </a:lnTo>
                <a:lnTo>
                  <a:pt x="2579915" y="976993"/>
                </a:lnTo>
                <a:lnTo>
                  <a:pt x="2688772" y="985157"/>
                </a:lnTo>
                <a:lnTo>
                  <a:pt x="2846615" y="993322"/>
                </a:lnTo>
                <a:lnTo>
                  <a:pt x="3028950" y="990600"/>
                </a:lnTo>
                <a:lnTo>
                  <a:pt x="3080657" y="925286"/>
                </a:lnTo>
                <a:lnTo>
                  <a:pt x="3118757" y="870857"/>
                </a:lnTo>
                <a:lnTo>
                  <a:pt x="3148693" y="821872"/>
                </a:lnTo>
                <a:lnTo>
                  <a:pt x="3170465" y="783772"/>
                </a:lnTo>
                <a:lnTo>
                  <a:pt x="3192236" y="737507"/>
                </a:lnTo>
                <a:lnTo>
                  <a:pt x="3214007" y="680357"/>
                </a:lnTo>
                <a:lnTo>
                  <a:pt x="3224893" y="639536"/>
                </a:lnTo>
                <a:lnTo>
                  <a:pt x="3227615" y="615043"/>
                </a:lnTo>
                <a:lnTo>
                  <a:pt x="3227615" y="595993"/>
                </a:lnTo>
                <a:lnTo>
                  <a:pt x="3224893" y="585107"/>
                </a:lnTo>
                <a:lnTo>
                  <a:pt x="3219450" y="571500"/>
                </a:lnTo>
                <a:lnTo>
                  <a:pt x="3214007" y="568779"/>
                </a:lnTo>
                <a:lnTo>
                  <a:pt x="3208565" y="566057"/>
                </a:lnTo>
                <a:lnTo>
                  <a:pt x="3194957" y="568779"/>
                </a:lnTo>
                <a:lnTo>
                  <a:pt x="3173186" y="579665"/>
                </a:lnTo>
                <a:lnTo>
                  <a:pt x="3143250" y="604157"/>
                </a:lnTo>
                <a:lnTo>
                  <a:pt x="3116036" y="625929"/>
                </a:lnTo>
                <a:lnTo>
                  <a:pt x="3083379" y="644979"/>
                </a:lnTo>
                <a:lnTo>
                  <a:pt x="3020786" y="669472"/>
                </a:lnTo>
                <a:lnTo>
                  <a:pt x="2958193" y="691243"/>
                </a:lnTo>
                <a:lnTo>
                  <a:pt x="2906486" y="702129"/>
                </a:lnTo>
                <a:lnTo>
                  <a:pt x="2868386" y="702129"/>
                </a:lnTo>
                <a:lnTo>
                  <a:pt x="2773136" y="702129"/>
                </a:lnTo>
                <a:lnTo>
                  <a:pt x="2650672" y="699407"/>
                </a:lnTo>
                <a:lnTo>
                  <a:pt x="2555422" y="696686"/>
                </a:lnTo>
                <a:lnTo>
                  <a:pt x="2457450" y="691243"/>
                </a:lnTo>
                <a:lnTo>
                  <a:pt x="2367643" y="685800"/>
                </a:lnTo>
                <a:lnTo>
                  <a:pt x="2264229" y="677636"/>
                </a:lnTo>
                <a:lnTo>
                  <a:pt x="2090057" y="661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156CFB11-8E0B-41FE-AFCE-9AE35C1D20EE}"/>
              </a:ext>
            </a:extLst>
          </p:cNvPr>
          <p:cNvSpPr/>
          <p:nvPr/>
        </p:nvSpPr>
        <p:spPr>
          <a:xfrm>
            <a:off x="3690938" y="3028950"/>
            <a:ext cx="3198812" cy="631825"/>
          </a:xfrm>
          <a:custGeom>
            <a:avLst/>
            <a:gdLst>
              <a:gd name="connsiteX0" fmla="*/ 826824 w 3199112"/>
              <a:gd name="connsiteY0" fmla="*/ 311669 h 631065"/>
              <a:gd name="connsiteX1" fmla="*/ 646520 w 3199112"/>
              <a:gd name="connsiteY1" fmla="*/ 334851 h 631065"/>
              <a:gd name="connsiteX2" fmla="*/ 566670 w 3199112"/>
              <a:gd name="connsiteY2" fmla="*/ 345154 h 631065"/>
              <a:gd name="connsiteX3" fmla="*/ 520307 w 3199112"/>
              <a:gd name="connsiteY3" fmla="*/ 352881 h 631065"/>
              <a:gd name="connsiteX4" fmla="*/ 489397 w 3199112"/>
              <a:gd name="connsiteY4" fmla="*/ 355457 h 631065"/>
              <a:gd name="connsiteX5" fmla="*/ 450761 w 3199112"/>
              <a:gd name="connsiteY5" fmla="*/ 358033 h 631065"/>
              <a:gd name="connsiteX6" fmla="*/ 388942 w 3199112"/>
              <a:gd name="connsiteY6" fmla="*/ 358033 h 631065"/>
              <a:gd name="connsiteX7" fmla="*/ 340002 w 3199112"/>
              <a:gd name="connsiteY7" fmla="*/ 355457 h 631065"/>
              <a:gd name="connsiteX8" fmla="*/ 280760 w 3199112"/>
              <a:gd name="connsiteY8" fmla="*/ 350305 h 631065"/>
              <a:gd name="connsiteX9" fmla="*/ 221517 w 3199112"/>
              <a:gd name="connsiteY9" fmla="*/ 337426 h 631065"/>
              <a:gd name="connsiteX10" fmla="*/ 149395 w 3199112"/>
              <a:gd name="connsiteY10" fmla="*/ 314244 h 631065"/>
              <a:gd name="connsiteX11" fmla="*/ 110758 w 3199112"/>
              <a:gd name="connsiteY11" fmla="*/ 293638 h 631065"/>
              <a:gd name="connsiteX12" fmla="*/ 82425 w 3199112"/>
              <a:gd name="connsiteY12" fmla="*/ 273032 h 631065"/>
              <a:gd name="connsiteX13" fmla="*/ 61819 w 3199112"/>
              <a:gd name="connsiteY13" fmla="*/ 265305 h 631065"/>
              <a:gd name="connsiteX14" fmla="*/ 43788 w 3199112"/>
              <a:gd name="connsiteY14" fmla="*/ 262729 h 631065"/>
              <a:gd name="connsiteX15" fmla="*/ 28334 w 3199112"/>
              <a:gd name="connsiteY15" fmla="*/ 262729 h 631065"/>
              <a:gd name="connsiteX16" fmla="*/ 18030 w 3199112"/>
              <a:gd name="connsiteY16" fmla="*/ 265305 h 631065"/>
              <a:gd name="connsiteX17" fmla="*/ 2576 w 3199112"/>
              <a:gd name="connsiteY17" fmla="*/ 280759 h 631065"/>
              <a:gd name="connsiteX18" fmla="*/ 0 w 3199112"/>
              <a:gd name="connsiteY18" fmla="*/ 301366 h 631065"/>
              <a:gd name="connsiteX19" fmla="*/ 5152 w 3199112"/>
              <a:gd name="connsiteY19" fmla="*/ 327123 h 631065"/>
              <a:gd name="connsiteX20" fmla="*/ 36061 w 3199112"/>
              <a:gd name="connsiteY20" fmla="*/ 370912 h 631065"/>
              <a:gd name="connsiteX21" fmla="*/ 79849 w 3199112"/>
              <a:gd name="connsiteY21" fmla="*/ 422427 h 631065"/>
              <a:gd name="connsiteX22" fmla="*/ 128789 w 3199112"/>
              <a:gd name="connsiteY22" fmla="*/ 473943 h 631065"/>
              <a:gd name="connsiteX23" fmla="*/ 170001 w 3199112"/>
              <a:gd name="connsiteY23" fmla="*/ 515155 h 631065"/>
              <a:gd name="connsiteX24" fmla="*/ 226668 w 3199112"/>
              <a:gd name="connsiteY24" fmla="*/ 561519 h 631065"/>
              <a:gd name="connsiteX25" fmla="*/ 262729 w 3199112"/>
              <a:gd name="connsiteY25" fmla="*/ 587277 h 631065"/>
              <a:gd name="connsiteX26" fmla="*/ 301366 w 3199112"/>
              <a:gd name="connsiteY26" fmla="*/ 613034 h 631065"/>
              <a:gd name="connsiteX27" fmla="*/ 329699 w 3199112"/>
              <a:gd name="connsiteY27" fmla="*/ 625913 h 631065"/>
              <a:gd name="connsiteX28" fmla="*/ 352881 w 3199112"/>
              <a:gd name="connsiteY28" fmla="*/ 631065 h 631065"/>
              <a:gd name="connsiteX29" fmla="*/ 404397 w 3199112"/>
              <a:gd name="connsiteY29" fmla="*/ 628489 h 631065"/>
              <a:gd name="connsiteX30" fmla="*/ 468791 w 3199112"/>
              <a:gd name="connsiteY30" fmla="*/ 610459 h 631065"/>
              <a:gd name="connsiteX31" fmla="*/ 538337 w 3199112"/>
              <a:gd name="connsiteY31" fmla="*/ 587277 h 631065"/>
              <a:gd name="connsiteX32" fmla="*/ 721217 w 3199112"/>
              <a:gd name="connsiteY32" fmla="*/ 530610 h 631065"/>
              <a:gd name="connsiteX33" fmla="*/ 886067 w 3199112"/>
              <a:gd name="connsiteY33" fmla="*/ 484246 h 631065"/>
              <a:gd name="connsiteX34" fmla="*/ 1032886 w 3199112"/>
              <a:gd name="connsiteY34" fmla="*/ 448185 h 631065"/>
              <a:gd name="connsiteX35" fmla="*/ 1156523 w 3199112"/>
              <a:gd name="connsiteY35" fmla="*/ 425003 h 631065"/>
              <a:gd name="connsiteX36" fmla="*/ 1208038 w 3199112"/>
              <a:gd name="connsiteY36" fmla="*/ 422427 h 631065"/>
              <a:gd name="connsiteX37" fmla="*/ 1269857 w 3199112"/>
              <a:gd name="connsiteY37" fmla="*/ 422427 h 631065"/>
              <a:gd name="connsiteX38" fmla="*/ 1424403 w 3199112"/>
              <a:gd name="connsiteY38" fmla="*/ 381215 h 631065"/>
              <a:gd name="connsiteX39" fmla="*/ 1532586 w 3199112"/>
              <a:gd name="connsiteY39" fmla="*/ 370912 h 631065"/>
              <a:gd name="connsiteX40" fmla="*/ 1663950 w 3199112"/>
              <a:gd name="connsiteY40" fmla="*/ 355457 h 631065"/>
              <a:gd name="connsiteX41" fmla="*/ 1818497 w 3199112"/>
              <a:gd name="connsiteY41" fmla="*/ 340002 h 631065"/>
              <a:gd name="connsiteX42" fmla="*/ 1955013 w 3199112"/>
              <a:gd name="connsiteY42" fmla="*/ 329699 h 631065"/>
              <a:gd name="connsiteX43" fmla="*/ 2104408 w 3199112"/>
              <a:gd name="connsiteY43" fmla="*/ 319396 h 631065"/>
              <a:gd name="connsiteX44" fmla="*/ 2235772 w 3199112"/>
              <a:gd name="connsiteY44" fmla="*/ 314244 h 631065"/>
              <a:gd name="connsiteX45" fmla="*/ 2356834 w 3199112"/>
              <a:gd name="connsiteY45" fmla="*/ 309093 h 631065"/>
              <a:gd name="connsiteX46" fmla="*/ 2485623 w 3199112"/>
              <a:gd name="connsiteY46" fmla="*/ 306517 h 631065"/>
              <a:gd name="connsiteX47" fmla="*/ 2616987 w 3199112"/>
              <a:gd name="connsiteY47" fmla="*/ 309093 h 631065"/>
              <a:gd name="connsiteX48" fmla="*/ 2743200 w 3199112"/>
              <a:gd name="connsiteY48" fmla="*/ 311669 h 631065"/>
              <a:gd name="connsiteX49" fmla="*/ 2877140 w 3199112"/>
              <a:gd name="connsiteY49" fmla="*/ 319396 h 631065"/>
              <a:gd name="connsiteX50" fmla="*/ 2995626 w 3199112"/>
              <a:gd name="connsiteY50" fmla="*/ 327123 h 631065"/>
              <a:gd name="connsiteX51" fmla="*/ 3054869 w 3199112"/>
              <a:gd name="connsiteY51" fmla="*/ 332275 h 631065"/>
              <a:gd name="connsiteX52" fmla="*/ 3080627 w 3199112"/>
              <a:gd name="connsiteY52" fmla="*/ 329699 h 631065"/>
              <a:gd name="connsiteX53" fmla="*/ 3108960 w 3199112"/>
              <a:gd name="connsiteY53" fmla="*/ 327123 h 631065"/>
              <a:gd name="connsiteX54" fmla="*/ 3137294 w 3199112"/>
              <a:gd name="connsiteY54" fmla="*/ 319396 h 631065"/>
              <a:gd name="connsiteX55" fmla="*/ 3155324 w 3199112"/>
              <a:gd name="connsiteY55" fmla="*/ 311669 h 631065"/>
              <a:gd name="connsiteX56" fmla="*/ 3170779 w 3199112"/>
              <a:gd name="connsiteY56" fmla="*/ 298790 h 631065"/>
              <a:gd name="connsiteX57" fmla="*/ 3188809 w 3199112"/>
              <a:gd name="connsiteY57" fmla="*/ 275608 h 631065"/>
              <a:gd name="connsiteX58" fmla="*/ 3196536 w 3199112"/>
              <a:gd name="connsiteY58" fmla="*/ 257577 h 631065"/>
              <a:gd name="connsiteX59" fmla="*/ 3199112 w 3199112"/>
              <a:gd name="connsiteY59" fmla="*/ 239547 h 631065"/>
              <a:gd name="connsiteX60" fmla="*/ 3196536 w 3199112"/>
              <a:gd name="connsiteY60" fmla="*/ 224092 h 631065"/>
              <a:gd name="connsiteX61" fmla="*/ 3186233 w 3199112"/>
              <a:gd name="connsiteY61" fmla="*/ 198335 h 631065"/>
              <a:gd name="connsiteX62" fmla="*/ 3173354 w 3199112"/>
              <a:gd name="connsiteY62" fmla="*/ 177728 h 631065"/>
              <a:gd name="connsiteX63" fmla="*/ 3157900 w 3199112"/>
              <a:gd name="connsiteY63" fmla="*/ 164850 h 631065"/>
              <a:gd name="connsiteX64" fmla="*/ 3090930 w 3199112"/>
              <a:gd name="connsiteY64" fmla="*/ 131364 h 631065"/>
              <a:gd name="connsiteX65" fmla="*/ 3013656 w 3199112"/>
              <a:gd name="connsiteY65" fmla="*/ 95304 h 631065"/>
              <a:gd name="connsiteX66" fmla="*/ 2905474 w 3199112"/>
              <a:gd name="connsiteY66" fmla="*/ 48940 h 631065"/>
              <a:gd name="connsiteX67" fmla="*/ 2799867 w 3199112"/>
              <a:gd name="connsiteY67" fmla="*/ 7727 h 631065"/>
              <a:gd name="connsiteX68" fmla="*/ 2781837 w 3199112"/>
              <a:gd name="connsiteY68" fmla="*/ 0 h 631065"/>
              <a:gd name="connsiteX69" fmla="*/ 2766382 w 3199112"/>
              <a:gd name="connsiteY69" fmla="*/ 0 h 631065"/>
              <a:gd name="connsiteX70" fmla="*/ 2735473 w 3199112"/>
              <a:gd name="connsiteY70" fmla="*/ 7727 h 631065"/>
              <a:gd name="connsiteX71" fmla="*/ 2696836 w 3199112"/>
              <a:gd name="connsiteY71" fmla="*/ 20606 h 631065"/>
              <a:gd name="connsiteX72" fmla="*/ 2658200 w 3199112"/>
              <a:gd name="connsiteY72" fmla="*/ 36061 h 631065"/>
              <a:gd name="connsiteX73" fmla="*/ 2609260 w 3199112"/>
              <a:gd name="connsiteY73" fmla="*/ 56667 h 631065"/>
              <a:gd name="connsiteX74" fmla="*/ 2580926 w 3199112"/>
              <a:gd name="connsiteY74" fmla="*/ 66970 h 631065"/>
              <a:gd name="connsiteX75" fmla="*/ 2441834 w 3199112"/>
              <a:gd name="connsiteY75" fmla="*/ 87576 h 631065"/>
              <a:gd name="connsiteX76" fmla="*/ 2228045 w 3199112"/>
              <a:gd name="connsiteY76" fmla="*/ 115910 h 631065"/>
              <a:gd name="connsiteX77" fmla="*/ 2011680 w 3199112"/>
              <a:gd name="connsiteY77" fmla="*/ 146819 h 631065"/>
              <a:gd name="connsiteX78" fmla="*/ 1787588 w 3199112"/>
              <a:gd name="connsiteY78" fmla="*/ 180304 h 631065"/>
              <a:gd name="connsiteX79" fmla="*/ 1584101 w 3199112"/>
              <a:gd name="connsiteY79" fmla="*/ 206062 h 631065"/>
              <a:gd name="connsiteX80" fmla="*/ 1323948 w 3199112"/>
              <a:gd name="connsiteY80" fmla="*/ 242123 h 631065"/>
              <a:gd name="connsiteX81" fmla="*/ 1161674 w 3199112"/>
              <a:gd name="connsiteY81" fmla="*/ 262729 h 631065"/>
              <a:gd name="connsiteX82" fmla="*/ 929855 w 3199112"/>
              <a:gd name="connsiteY82" fmla="*/ 296214 h 631065"/>
              <a:gd name="connsiteX83" fmla="*/ 826824 w 3199112"/>
              <a:gd name="connsiteY83" fmla="*/ 311669 h 631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199112" h="631065">
                <a:moveTo>
                  <a:pt x="826824" y="311669"/>
                </a:moveTo>
                <a:lnTo>
                  <a:pt x="646520" y="334851"/>
                </a:lnTo>
                <a:lnTo>
                  <a:pt x="566670" y="345154"/>
                </a:lnTo>
                <a:lnTo>
                  <a:pt x="520307" y="352881"/>
                </a:lnTo>
                <a:lnTo>
                  <a:pt x="489397" y="355457"/>
                </a:lnTo>
                <a:lnTo>
                  <a:pt x="450761" y="358033"/>
                </a:lnTo>
                <a:lnTo>
                  <a:pt x="388942" y="358033"/>
                </a:lnTo>
                <a:lnTo>
                  <a:pt x="340002" y="355457"/>
                </a:lnTo>
                <a:lnTo>
                  <a:pt x="280760" y="350305"/>
                </a:lnTo>
                <a:lnTo>
                  <a:pt x="221517" y="337426"/>
                </a:lnTo>
                <a:lnTo>
                  <a:pt x="149395" y="314244"/>
                </a:lnTo>
                <a:lnTo>
                  <a:pt x="110758" y="293638"/>
                </a:lnTo>
                <a:lnTo>
                  <a:pt x="82425" y="273032"/>
                </a:lnTo>
                <a:lnTo>
                  <a:pt x="61819" y="265305"/>
                </a:lnTo>
                <a:lnTo>
                  <a:pt x="43788" y="262729"/>
                </a:lnTo>
                <a:lnTo>
                  <a:pt x="28334" y="262729"/>
                </a:lnTo>
                <a:lnTo>
                  <a:pt x="18030" y="265305"/>
                </a:lnTo>
                <a:lnTo>
                  <a:pt x="2576" y="280759"/>
                </a:lnTo>
                <a:lnTo>
                  <a:pt x="0" y="301366"/>
                </a:lnTo>
                <a:lnTo>
                  <a:pt x="5152" y="327123"/>
                </a:lnTo>
                <a:lnTo>
                  <a:pt x="36061" y="370912"/>
                </a:lnTo>
                <a:lnTo>
                  <a:pt x="79849" y="422427"/>
                </a:lnTo>
                <a:lnTo>
                  <a:pt x="128789" y="473943"/>
                </a:lnTo>
                <a:lnTo>
                  <a:pt x="170001" y="515155"/>
                </a:lnTo>
                <a:lnTo>
                  <a:pt x="226668" y="561519"/>
                </a:lnTo>
                <a:lnTo>
                  <a:pt x="262729" y="587277"/>
                </a:lnTo>
                <a:lnTo>
                  <a:pt x="301366" y="613034"/>
                </a:lnTo>
                <a:lnTo>
                  <a:pt x="329699" y="625913"/>
                </a:lnTo>
                <a:lnTo>
                  <a:pt x="352881" y="631065"/>
                </a:lnTo>
                <a:lnTo>
                  <a:pt x="404397" y="628489"/>
                </a:lnTo>
                <a:lnTo>
                  <a:pt x="468791" y="610459"/>
                </a:lnTo>
                <a:lnTo>
                  <a:pt x="538337" y="587277"/>
                </a:lnTo>
                <a:lnTo>
                  <a:pt x="721217" y="530610"/>
                </a:lnTo>
                <a:lnTo>
                  <a:pt x="886067" y="484246"/>
                </a:lnTo>
                <a:lnTo>
                  <a:pt x="1032886" y="448185"/>
                </a:lnTo>
                <a:lnTo>
                  <a:pt x="1156523" y="425003"/>
                </a:lnTo>
                <a:lnTo>
                  <a:pt x="1208038" y="422427"/>
                </a:lnTo>
                <a:lnTo>
                  <a:pt x="1269857" y="422427"/>
                </a:lnTo>
                <a:lnTo>
                  <a:pt x="1424403" y="381215"/>
                </a:lnTo>
                <a:lnTo>
                  <a:pt x="1532586" y="370912"/>
                </a:lnTo>
                <a:lnTo>
                  <a:pt x="1663950" y="355457"/>
                </a:lnTo>
                <a:lnTo>
                  <a:pt x="1818497" y="340002"/>
                </a:lnTo>
                <a:lnTo>
                  <a:pt x="1955013" y="329699"/>
                </a:lnTo>
                <a:lnTo>
                  <a:pt x="2104408" y="319396"/>
                </a:lnTo>
                <a:lnTo>
                  <a:pt x="2235772" y="314244"/>
                </a:lnTo>
                <a:lnTo>
                  <a:pt x="2356834" y="309093"/>
                </a:lnTo>
                <a:lnTo>
                  <a:pt x="2485623" y="306517"/>
                </a:lnTo>
                <a:lnTo>
                  <a:pt x="2616987" y="309093"/>
                </a:lnTo>
                <a:lnTo>
                  <a:pt x="2743200" y="311669"/>
                </a:lnTo>
                <a:lnTo>
                  <a:pt x="2877140" y="319396"/>
                </a:lnTo>
                <a:lnTo>
                  <a:pt x="2995626" y="327123"/>
                </a:lnTo>
                <a:lnTo>
                  <a:pt x="3054869" y="332275"/>
                </a:lnTo>
                <a:lnTo>
                  <a:pt x="3080627" y="329699"/>
                </a:lnTo>
                <a:lnTo>
                  <a:pt x="3108960" y="327123"/>
                </a:lnTo>
                <a:lnTo>
                  <a:pt x="3137294" y="319396"/>
                </a:lnTo>
                <a:lnTo>
                  <a:pt x="3155324" y="311669"/>
                </a:lnTo>
                <a:lnTo>
                  <a:pt x="3170779" y="298790"/>
                </a:lnTo>
                <a:lnTo>
                  <a:pt x="3188809" y="275608"/>
                </a:lnTo>
                <a:lnTo>
                  <a:pt x="3196536" y="257577"/>
                </a:lnTo>
                <a:lnTo>
                  <a:pt x="3199112" y="239547"/>
                </a:lnTo>
                <a:lnTo>
                  <a:pt x="3196536" y="224092"/>
                </a:lnTo>
                <a:lnTo>
                  <a:pt x="3186233" y="198335"/>
                </a:lnTo>
                <a:lnTo>
                  <a:pt x="3173354" y="177728"/>
                </a:lnTo>
                <a:lnTo>
                  <a:pt x="3157900" y="164850"/>
                </a:lnTo>
                <a:lnTo>
                  <a:pt x="3090930" y="131364"/>
                </a:lnTo>
                <a:lnTo>
                  <a:pt x="3013656" y="95304"/>
                </a:lnTo>
                <a:lnTo>
                  <a:pt x="2905474" y="48940"/>
                </a:lnTo>
                <a:lnTo>
                  <a:pt x="2799867" y="7727"/>
                </a:lnTo>
                <a:lnTo>
                  <a:pt x="2781837" y="0"/>
                </a:lnTo>
                <a:lnTo>
                  <a:pt x="2766382" y="0"/>
                </a:lnTo>
                <a:lnTo>
                  <a:pt x="2735473" y="7727"/>
                </a:lnTo>
                <a:lnTo>
                  <a:pt x="2696836" y="20606"/>
                </a:lnTo>
                <a:lnTo>
                  <a:pt x="2658200" y="36061"/>
                </a:lnTo>
                <a:lnTo>
                  <a:pt x="2609260" y="56667"/>
                </a:lnTo>
                <a:lnTo>
                  <a:pt x="2580926" y="66970"/>
                </a:lnTo>
                <a:lnTo>
                  <a:pt x="2441834" y="87576"/>
                </a:lnTo>
                <a:lnTo>
                  <a:pt x="2228045" y="115910"/>
                </a:lnTo>
                <a:lnTo>
                  <a:pt x="2011680" y="146819"/>
                </a:lnTo>
                <a:lnTo>
                  <a:pt x="1787588" y="180304"/>
                </a:lnTo>
                <a:lnTo>
                  <a:pt x="1584101" y="206062"/>
                </a:lnTo>
                <a:lnTo>
                  <a:pt x="1323948" y="242123"/>
                </a:lnTo>
                <a:lnTo>
                  <a:pt x="1161674" y="262729"/>
                </a:lnTo>
                <a:lnTo>
                  <a:pt x="929855" y="296214"/>
                </a:lnTo>
                <a:lnTo>
                  <a:pt x="826824" y="311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BDA6BD43-C02F-47B6-9B52-49F1A19EFD60}"/>
              </a:ext>
            </a:extLst>
          </p:cNvPr>
          <p:cNvSpPr/>
          <p:nvPr/>
        </p:nvSpPr>
        <p:spPr>
          <a:xfrm rot="16200000">
            <a:off x="3806826" y="4386262"/>
            <a:ext cx="2659062" cy="608013"/>
          </a:xfrm>
          <a:custGeom>
            <a:avLst/>
            <a:gdLst>
              <a:gd name="connsiteX0" fmla="*/ 1997868 w 2659856"/>
              <a:gd name="connsiteY0" fmla="*/ 359568 h 607218"/>
              <a:gd name="connsiteX1" fmla="*/ 1774031 w 2659856"/>
              <a:gd name="connsiteY1" fmla="*/ 359568 h 607218"/>
              <a:gd name="connsiteX2" fmla="*/ 1483518 w 2659856"/>
              <a:gd name="connsiteY2" fmla="*/ 359568 h 607218"/>
              <a:gd name="connsiteX3" fmla="*/ 1231106 w 2659856"/>
              <a:gd name="connsiteY3" fmla="*/ 359568 h 607218"/>
              <a:gd name="connsiteX4" fmla="*/ 1062037 w 2659856"/>
              <a:gd name="connsiteY4" fmla="*/ 359568 h 607218"/>
              <a:gd name="connsiteX5" fmla="*/ 902493 w 2659856"/>
              <a:gd name="connsiteY5" fmla="*/ 359568 h 607218"/>
              <a:gd name="connsiteX6" fmla="*/ 809625 w 2659856"/>
              <a:gd name="connsiteY6" fmla="*/ 357187 h 607218"/>
              <a:gd name="connsiteX7" fmla="*/ 754856 w 2659856"/>
              <a:gd name="connsiteY7" fmla="*/ 352425 h 607218"/>
              <a:gd name="connsiteX8" fmla="*/ 690562 w 2659856"/>
              <a:gd name="connsiteY8" fmla="*/ 342900 h 607218"/>
              <a:gd name="connsiteX9" fmla="*/ 635793 w 2659856"/>
              <a:gd name="connsiteY9" fmla="*/ 328612 h 607218"/>
              <a:gd name="connsiteX10" fmla="*/ 57150 w 2659856"/>
              <a:gd name="connsiteY10" fmla="*/ 295275 h 607218"/>
              <a:gd name="connsiteX11" fmla="*/ 21431 w 2659856"/>
              <a:gd name="connsiteY11" fmla="*/ 314325 h 607218"/>
              <a:gd name="connsiteX12" fmla="*/ 9525 w 2659856"/>
              <a:gd name="connsiteY12" fmla="*/ 326231 h 607218"/>
              <a:gd name="connsiteX13" fmla="*/ 2381 w 2659856"/>
              <a:gd name="connsiteY13" fmla="*/ 342900 h 607218"/>
              <a:gd name="connsiteX14" fmla="*/ 0 w 2659856"/>
              <a:gd name="connsiteY14" fmla="*/ 359568 h 607218"/>
              <a:gd name="connsiteX15" fmla="*/ 2381 w 2659856"/>
              <a:gd name="connsiteY15" fmla="*/ 378618 h 607218"/>
              <a:gd name="connsiteX16" fmla="*/ 14287 w 2659856"/>
              <a:gd name="connsiteY16" fmla="*/ 414337 h 607218"/>
              <a:gd name="connsiteX17" fmla="*/ 28575 w 2659856"/>
              <a:gd name="connsiteY17" fmla="*/ 431006 h 607218"/>
              <a:gd name="connsiteX18" fmla="*/ 138112 w 2659856"/>
              <a:gd name="connsiteY18" fmla="*/ 490537 h 607218"/>
              <a:gd name="connsiteX19" fmla="*/ 223837 w 2659856"/>
              <a:gd name="connsiteY19" fmla="*/ 533400 h 607218"/>
              <a:gd name="connsiteX20" fmla="*/ 302418 w 2659856"/>
              <a:gd name="connsiteY20" fmla="*/ 564356 h 607218"/>
              <a:gd name="connsiteX21" fmla="*/ 347662 w 2659856"/>
              <a:gd name="connsiteY21" fmla="*/ 581025 h 607218"/>
              <a:gd name="connsiteX22" fmla="*/ 395287 w 2659856"/>
              <a:gd name="connsiteY22" fmla="*/ 597693 h 607218"/>
              <a:gd name="connsiteX23" fmla="*/ 445293 w 2659856"/>
              <a:gd name="connsiteY23" fmla="*/ 604837 h 607218"/>
              <a:gd name="connsiteX24" fmla="*/ 621506 w 2659856"/>
              <a:gd name="connsiteY24" fmla="*/ 607218 h 607218"/>
              <a:gd name="connsiteX25" fmla="*/ 850106 w 2659856"/>
              <a:gd name="connsiteY25" fmla="*/ 604837 h 607218"/>
              <a:gd name="connsiteX26" fmla="*/ 1143000 w 2659856"/>
              <a:gd name="connsiteY26" fmla="*/ 602456 h 607218"/>
              <a:gd name="connsiteX27" fmla="*/ 1640681 w 2659856"/>
              <a:gd name="connsiteY27" fmla="*/ 592931 h 607218"/>
              <a:gd name="connsiteX28" fmla="*/ 1933575 w 2659856"/>
              <a:gd name="connsiteY28" fmla="*/ 588168 h 607218"/>
              <a:gd name="connsiteX29" fmla="*/ 2159793 w 2659856"/>
              <a:gd name="connsiteY29" fmla="*/ 583406 h 607218"/>
              <a:gd name="connsiteX30" fmla="*/ 2290762 w 2659856"/>
              <a:gd name="connsiteY30" fmla="*/ 583406 h 607218"/>
              <a:gd name="connsiteX31" fmla="*/ 2328862 w 2659856"/>
              <a:gd name="connsiteY31" fmla="*/ 578643 h 607218"/>
              <a:gd name="connsiteX32" fmla="*/ 2352675 w 2659856"/>
              <a:gd name="connsiteY32" fmla="*/ 571500 h 607218"/>
              <a:gd name="connsiteX33" fmla="*/ 2395537 w 2659856"/>
              <a:gd name="connsiteY33" fmla="*/ 552450 h 607218"/>
              <a:gd name="connsiteX34" fmla="*/ 2424112 w 2659856"/>
              <a:gd name="connsiteY34" fmla="*/ 533400 h 607218"/>
              <a:gd name="connsiteX35" fmla="*/ 2462212 w 2659856"/>
              <a:gd name="connsiteY35" fmla="*/ 500062 h 607218"/>
              <a:gd name="connsiteX36" fmla="*/ 2514600 w 2659856"/>
              <a:gd name="connsiteY36" fmla="*/ 445293 h 607218"/>
              <a:gd name="connsiteX37" fmla="*/ 2574131 w 2659856"/>
              <a:gd name="connsiteY37" fmla="*/ 369093 h 607218"/>
              <a:gd name="connsiteX38" fmla="*/ 2621756 w 2659856"/>
              <a:gd name="connsiteY38" fmla="*/ 297656 h 607218"/>
              <a:gd name="connsiteX39" fmla="*/ 2659856 w 2659856"/>
              <a:gd name="connsiteY39" fmla="*/ 233362 h 607218"/>
              <a:gd name="connsiteX40" fmla="*/ 2626518 w 2659856"/>
              <a:gd name="connsiteY40" fmla="*/ 0 h 607218"/>
              <a:gd name="connsiteX41" fmla="*/ 2536031 w 2659856"/>
              <a:gd name="connsiteY41" fmla="*/ 161925 h 607218"/>
              <a:gd name="connsiteX42" fmla="*/ 2521743 w 2659856"/>
              <a:gd name="connsiteY42" fmla="*/ 185737 h 607218"/>
              <a:gd name="connsiteX43" fmla="*/ 2502693 w 2659856"/>
              <a:gd name="connsiteY43" fmla="*/ 211931 h 607218"/>
              <a:gd name="connsiteX44" fmla="*/ 2481262 w 2659856"/>
              <a:gd name="connsiteY44" fmla="*/ 233362 h 607218"/>
              <a:gd name="connsiteX45" fmla="*/ 2455068 w 2659856"/>
              <a:gd name="connsiteY45" fmla="*/ 254793 h 607218"/>
              <a:gd name="connsiteX46" fmla="*/ 2419350 w 2659856"/>
              <a:gd name="connsiteY46" fmla="*/ 276225 h 607218"/>
              <a:gd name="connsiteX47" fmla="*/ 2388393 w 2659856"/>
              <a:gd name="connsiteY47" fmla="*/ 292893 h 607218"/>
              <a:gd name="connsiteX48" fmla="*/ 2333625 w 2659856"/>
              <a:gd name="connsiteY48" fmla="*/ 311943 h 607218"/>
              <a:gd name="connsiteX49" fmla="*/ 2266950 w 2659856"/>
              <a:gd name="connsiteY49" fmla="*/ 330993 h 607218"/>
              <a:gd name="connsiteX50" fmla="*/ 2183606 w 2659856"/>
              <a:gd name="connsiteY50" fmla="*/ 345281 h 607218"/>
              <a:gd name="connsiteX51" fmla="*/ 2107406 w 2659856"/>
              <a:gd name="connsiteY51" fmla="*/ 354806 h 607218"/>
              <a:gd name="connsiteX52" fmla="*/ 1997868 w 2659856"/>
              <a:gd name="connsiteY52" fmla="*/ 359568 h 607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659856" h="607218">
                <a:moveTo>
                  <a:pt x="1997868" y="359568"/>
                </a:moveTo>
                <a:lnTo>
                  <a:pt x="1774031" y="359568"/>
                </a:lnTo>
                <a:lnTo>
                  <a:pt x="1483518" y="359568"/>
                </a:lnTo>
                <a:lnTo>
                  <a:pt x="1231106" y="359568"/>
                </a:lnTo>
                <a:lnTo>
                  <a:pt x="1062037" y="359568"/>
                </a:lnTo>
                <a:lnTo>
                  <a:pt x="902493" y="359568"/>
                </a:lnTo>
                <a:lnTo>
                  <a:pt x="809625" y="357187"/>
                </a:lnTo>
                <a:lnTo>
                  <a:pt x="754856" y="352425"/>
                </a:lnTo>
                <a:lnTo>
                  <a:pt x="690562" y="342900"/>
                </a:lnTo>
                <a:lnTo>
                  <a:pt x="635793" y="328612"/>
                </a:lnTo>
                <a:lnTo>
                  <a:pt x="57150" y="295275"/>
                </a:lnTo>
                <a:lnTo>
                  <a:pt x="21431" y="314325"/>
                </a:lnTo>
                <a:lnTo>
                  <a:pt x="9525" y="326231"/>
                </a:lnTo>
                <a:lnTo>
                  <a:pt x="2381" y="342900"/>
                </a:lnTo>
                <a:lnTo>
                  <a:pt x="0" y="359568"/>
                </a:lnTo>
                <a:lnTo>
                  <a:pt x="2381" y="378618"/>
                </a:lnTo>
                <a:lnTo>
                  <a:pt x="14287" y="414337"/>
                </a:lnTo>
                <a:lnTo>
                  <a:pt x="28575" y="431006"/>
                </a:lnTo>
                <a:lnTo>
                  <a:pt x="138112" y="490537"/>
                </a:lnTo>
                <a:lnTo>
                  <a:pt x="223837" y="533400"/>
                </a:lnTo>
                <a:lnTo>
                  <a:pt x="302418" y="564356"/>
                </a:lnTo>
                <a:lnTo>
                  <a:pt x="347662" y="581025"/>
                </a:lnTo>
                <a:lnTo>
                  <a:pt x="395287" y="597693"/>
                </a:lnTo>
                <a:lnTo>
                  <a:pt x="445293" y="604837"/>
                </a:lnTo>
                <a:lnTo>
                  <a:pt x="621506" y="607218"/>
                </a:lnTo>
                <a:lnTo>
                  <a:pt x="850106" y="604837"/>
                </a:lnTo>
                <a:lnTo>
                  <a:pt x="1143000" y="602456"/>
                </a:lnTo>
                <a:lnTo>
                  <a:pt x="1640681" y="592931"/>
                </a:lnTo>
                <a:lnTo>
                  <a:pt x="1933575" y="588168"/>
                </a:lnTo>
                <a:lnTo>
                  <a:pt x="2159793" y="583406"/>
                </a:lnTo>
                <a:lnTo>
                  <a:pt x="2290762" y="583406"/>
                </a:lnTo>
                <a:lnTo>
                  <a:pt x="2328862" y="578643"/>
                </a:lnTo>
                <a:lnTo>
                  <a:pt x="2352675" y="571500"/>
                </a:lnTo>
                <a:lnTo>
                  <a:pt x="2395537" y="552450"/>
                </a:lnTo>
                <a:lnTo>
                  <a:pt x="2424112" y="533400"/>
                </a:lnTo>
                <a:lnTo>
                  <a:pt x="2462212" y="500062"/>
                </a:lnTo>
                <a:lnTo>
                  <a:pt x="2514600" y="445293"/>
                </a:lnTo>
                <a:lnTo>
                  <a:pt x="2574131" y="369093"/>
                </a:lnTo>
                <a:lnTo>
                  <a:pt x="2621756" y="297656"/>
                </a:lnTo>
                <a:lnTo>
                  <a:pt x="2659856" y="233362"/>
                </a:lnTo>
                <a:lnTo>
                  <a:pt x="2626518" y="0"/>
                </a:lnTo>
                <a:lnTo>
                  <a:pt x="2536031" y="161925"/>
                </a:lnTo>
                <a:lnTo>
                  <a:pt x="2521743" y="185737"/>
                </a:lnTo>
                <a:lnTo>
                  <a:pt x="2502693" y="211931"/>
                </a:lnTo>
                <a:lnTo>
                  <a:pt x="2481262" y="233362"/>
                </a:lnTo>
                <a:lnTo>
                  <a:pt x="2455068" y="254793"/>
                </a:lnTo>
                <a:lnTo>
                  <a:pt x="2419350" y="276225"/>
                </a:lnTo>
                <a:lnTo>
                  <a:pt x="2388393" y="292893"/>
                </a:lnTo>
                <a:lnTo>
                  <a:pt x="2333625" y="311943"/>
                </a:lnTo>
                <a:lnTo>
                  <a:pt x="2266950" y="330993"/>
                </a:lnTo>
                <a:lnTo>
                  <a:pt x="2183606" y="345281"/>
                </a:lnTo>
                <a:lnTo>
                  <a:pt x="2107406" y="354806"/>
                </a:lnTo>
                <a:lnTo>
                  <a:pt x="1997868" y="3595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DC0FE70A-59F9-465F-A3F6-FCAD8E905B0C}"/>
              </a:ext>
            </a:extLst>
          </p:cNvPr>
          <p:cNvSpPr/>
          <p:nvPr/>
        </p:nvSpPr>
        <p:spPr>
          <a:xfrm>
            <a:off x="4462463" y="5278438"/>
            <a:ext cx="723900" cy="730250"/>
          </a:xfrm>
          <a:custGeom>
            <a:avLst/>
            <a:gdLst>
              <a:gd name="connsiteX0" fmla="*/ 228600 w 723900"/>
              <a:gd name="connsiteY0" fmla="*/ 138113 h 728663"/>
              <a:gd name="connsiteX1" fmla="*/ 433387 w 723900"/>
              <a:gd name="connsiteY1" fmla="*/ 202407 h 728663"/>
              <a:gd name="connsiteX2" fmla="*/ 535781 w 723900"/>
              <a:gd name="connsiteY2" fmla="*/ 235744 h 728663"/>
              <a:gd name="connsiteX3" fmla="*/ 557212 w 723900"/>
              <a:gd name="connsiteY3" fmla="*/ 238125 h 728663"/>
              <a:gd name="connsiteX4" fmla="*/ 576262 w 723900"/>
              <a:gd name="connsiteY4" fmla="*/ 238125 h 728663"/>
              <a:gd name="connsiteX5" fmla="*/ 604837 w 723900"/>
              <a:gd name="connsiteY5" fmla="*/ 226219 h 728663"/>
              <a:gd name="connsiteX6" fmla="*/ 626268 w 723900"/>
              <a:gd name="connsiteY6" fmla="*/ 211932 h 728663"/>
              <a:gd name="connsiteX7" fmla="*/ 650081 w 723900"/>
              <a:gd name="connsiteY7" fmla="*/ 190500 h 728663"/>
              <a:gd name="connsiteX8" fmla="*/ 669131 w 723900"/>
              <a:gd name="connsiteY8" fmla="*/ 164307 h 728663"/>
              <a:gd name="connsiteX9" fmla="*/ 685800 w 723900"/>
              <a:gd name="connsiteY9" fmla="*/ 135732 h 728663"/>
              <a:gd name="connsiteX10" fmla="*/ 697706 w 723900"/>
              <a:gd name="connsiteY10" fmla="*/ 100013 h 728663"/>
              <a:gd name="connsiteX11" fmla="*/ 714375 w 723900"/>
              <a:gd name="connsiteY11" fmla="*/ 45244 h 728663"/>
              <a:gd name="connsiteX12" fmla="*/ 723900 w 723900"/>
              <a:gd name="connsiteY12" fmla="*/ 0 h 728663"/>
              <a:gd name="connsiteX13" fmla="*/ 700087 w 723900"/>
              <a:gd name="connsiteY13" fmla="*/ 728663 h 728663"/>
              <a:gd name="connsiteX14" fmla="*/ 661987 w 723900"/>
              <a:gd name="connsiteY14" fmla="*/ 681038 h 728663"/>
              <a:gd name="connsiteX15" fmla="*/ 640556 w 723900"/>
              <a:gd name="connsiteY15" fmla="*/ 647700 h 728663"/>
              <a:gd name="connsiteX16" fmla="*/ 609600 w 723900"/>
              <a:gd name="connsiteY16" fmla="*/ 604838 h 728663"/>
              <a:gd name="connsiteX17" fmla="*/ 573881 w 723900"/>
              <a:gd name="connsiteY17" fmla="*/ 559594 h 728663"/>
              <a:gd name="connsiteX18" fmla="*/ 540543 w 723900"/>
              <a:gd name="connsiteY18" fmla="*/ 521494 h 728663"/>
              <a:gd name="connsiteX19" fmla="*/ 502443 w 723900"/>
              <a:gd name="connsiteY19" fmla="*/ 481013 h 728663"/>
              <a:gd name="connsiteX20" fmla="*/ 459581 w 723900"/>
              <a:gd name="connsiteY20" fmla="*/ 438150 h 728663"/>
              <a:gd name="connsiteX21" fmla="*/ 426243 w 723900"/>
              <a:gd name="connsiteY21" fmla="*/ 407194 h 728663"/>
              <a:gd name="connsiteX22" fmla="*/ 395287 w 723900"/>
              <a:gd name="connsiteY22" fmla="*/ 381000 h 728663"/>
              <a:gd name="connsiteX23" fmla="*/ 354806 w 723900"/>
              <a:gd name="connsiteY23" fmla="*/ 345282 h 728663"/>
              <a:gd name="connsiteX24" fmla="*/ 302418 w 723900"/>
              <a:gd name="connsiteY24" fmla="*/ 304800 h 728663"/>
              <a:gd name="connsiteX25" fmla="*/ 230981 w 723900"/>
              <a:gd name="connsiteY25" fmla="*/ 250032 h 728663"/>
              <a:gd name="connsiteX26" fmla="*/ 161925 w 723900"/>
              <a:gd name="connsiteY26" fmla="*/ 204788 h 728663"/>
              <a:gd name="connsiteX27" fmla="*/ 71437 w 723900"/>
              <a:gd name="connsiteY27" fmla="*/ 150019 h 728663"/>
              <a:gd name="connsiteX28" fmla="*/ 16668 w 723900"/>
              <a:gd name="connsiteY28" fmla="*/ 116682 h 728663"/>
              <a:gd name="connsiteX29" fmla="*/ 9525 w 723900"/>
              <a:gd name="connsiteY29" fmla="*/ 109538 h 728663"/>
              <a:gd name="connsiteX30" fmla="*/ 0 w 723900"/>
              <a:gd name="connsiteY30" fmla="*/ 90488 h 728663"/>
              <a:gd name="connsiteX31" fmla="*/ 0 w 723900"/>
              <a:gd name="connsiteY31" fmla="*/ 76200 h 728663"/>
              <a:gd name="connsiteX32" fmla="*/ 2381 w 723900"/>
              <a:gd name="connsiteY32" fmla="*/ 66675 h 728663"/>
              <a:gd name="connsiteX33" fmla="*/ 9525 w 723900"/>
              <a:gd name="connsiteY33" fmla="*/ 64294 h 728663"/>
              <a:gd name="connsiteX34" fmla="*/ 26193 w 723900"/>
              <a:gd name="connsiteY34" fmla="*/ 66675 h 728663"/>
              <a:gd name="connsiteX35" fmla="*/ 85725 w 723900"/>
              <a:gd name="connsiteY35" fmla="*/ 85725 h 728663"/>
              <a:gd name="connsiteX36" fmla="*/ 228600 w 723900"/>
              <a:gd name="connsiteY36" fmla="*/ 138113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23900" h="728663">
                <a:moveTo>
                  <a:pt x="228600" y="138113"/>
                </a:moveTo>
                <a:lnTo>
                  <a:pt x="433387" y="202407"/>
                </a:lnTo>
                <a:lnTo>
                  <a:pt x="535781" y="235744"/>
                </a:lnTo>
                <a:lnTo>
                  <a:pt x="557212" y="238125"/>
                </a:lnTo>
                <a:lnTo>
                  <a:pt x="576262" y="238125"/>
                </a:lnTo>
                <a:lnTo>
                  <a:pt x="604837" y="226219"/>
                </a:lnTo>
                <a:lnTo>
                  <a:pt x="626268" y="211932"/>
                </a:lnTo>
                <a:lnTo>
                  <a:pt x="650081" y="190500"/>
                </a:lnTo>
                <a:lnTo>
                  <a:pt x="669131" y="164307"/>
                </a:lnTo>
                <a:lnTo>
                  <a:pt x="685800" y="135732"/>
                </a:lnTo>
                <a:lnTo>
                  <a:pt x="697706" y="100013"/>
                </a:lnTo>
                <a:lnTo>
                  <a:pt x="714375" y="45244"/>
                </a:lnTo>
                <a:lnTo>
                  <a:pt x="723900" y="0"/>
                </a:lnTo>
                <a:lnTo>
                  <a:pt x="700087" y="728663"/>
                </a:lnTo>
                <a:lnTo>
                  <a:pt x="661987" y="681038"/>
                </a:lnTo>
                <a:lnTo>
                  <a:pt x="640556" y="647700"/>
                </a:lnTo>
                <a:lnTo>
                  <a:pt x="609600" y="604838"/>
                </a:lnTo>
                <a:lnTo>
                  <a:pt x="573881" y="559594"/>
                </a:lnTo>
                <a:lnTo>
                  <a:pt x="540543" y="521494"/>
                </a:lnTo>
                <a:lnTo>
                  <a:pt x="502443" y="481013"/>
                </a:lnTo>
                <a:lnTo>
                  <a:pt x="459581" y="438150"/>
                </a:lnTo>
                <a:lnTo>
                  <a:pt x="426243" y="407194"/>
                </a:lnTo>
                <a:lnTo>
                  <a:pt x="395287" y="381000"/>
                </a:lnTo>
                <a:lnTo>
                  <a:pt x="354806" y="345282"/>
                </a:lnTo>
                <a:lnTo>
                  <a:pt x="302418" y="304800"/>
                </a:lnTo>
                <a:lnTo>
                  <a:pt x="230981" y="250032"/>
                </a:lnTo>
                <a:lnTo>
                  <a:pt x="161925" y="204788"/>
                </a:lnTo>
                <a:lnTo>
                  <a:pt x="71437" y="150019"/>
                </a:lnTo>
                <a:lnTo>
                  <a:pt x="16668" y="116682"/>
                </a:lnTo>
                <a:lnTo>
                  <a:pt x="9525" y="109538"/>
                </a:lnTo>
                <a:lnTo>
                  <a:pt x="0" y="90488"/>
                </a:lnTo>
                <a:lnTo>
                  <a:pt x="0" y="76200"/>
                </a:lnTo>
                <a:lnTo>
                  <a:pt x="2381" y="66675"/>
                </a:lnTo>
                <a:lnTo>
                  <a:pt x="9525" y="64294"/>
                </a:lnTo>
                <a:lnTo>
                  <a:pt x="26193" y="66675"/>
                </a:lnTo>
                <a:lnTo>
                  <a:pt x="85725" y="85725"/>
                </a:lnTo>
                <a:lnTo>
                  <a:pt x="228600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B077221-24C2-4CE2-9C92-B14CD9E8458D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498600"/>
            <a:ext cx="4256088" cy="4519613"/>
            <a:chOff x="2787650" y="1652588"/>
            <a:chExt cx="4256088" cy="4519612"/>
          </a:xfrm>
        </p:grpSpPr>
        <p:sp>
          <p:nvSpPr>
            <p:cNvPr id="8" name="フリーフォーム 161">
              <a:extLst>
                <a:ext uri="{FF2B5EF4-FFF2-40B4-BE49-F238E27FC236}">
                  <a16:creationId xmlns:a16="http://schemas.microsoft.com/office/drawing/2014/main" id="{5B4E61C5-98A5-46FB-8842-55EF45EF82D8}"/>
                </a:ext>
              </a:extLst>
            </p:cNvPr>
            <p:cNvSpPr/>
            <p:nvPr/>
          </p:nvSpPr>
          <p:spPr>
            <a:xfrm>
              <a:off x="4840288" y="1652588"/>
              <a:ext cx="581025" cy="911225"/>
            </a:xfrm>
            <a:custGeom>
              <a:avLst/>
              <a:gdLst>
                <a:gd name="connsiteX0" fmla="*/ 228600 w 581025"/>
                <a:gd name="connsiteY0" fmla="*/ 485775 h 912018"/>
                <a:gd name="connsiteX1" fmla="*/ 238125 w 581025"/>
                <a:gd name="connsiteY1" fmla="*/ 619125 h 912018"/>
                <a:gd name="connsiteX2" fmla="*/ 245269 w 581025"/>
                <a:gd name="connsiteY2" fmla="*/ 714375 h 912018"/>
                <a:gd name="connsiteX3" fmla="*/ 264319 w 581025"/>
                <a:gd name="connsiteY3" fmla="*/ 912018 h 912018"/>
                <a:gd name="connsiteX4" fmla="*/ 500063 w 581025"/>
                <a:gd name="connsiteY4" fmla="*/ 878681 h 912018"/>
                <a:gd name="connsiteX5" fmla="*/ 502444 w 581025"/>
                <a:gd name="connsiteY5" fmla="*/ 781050 h 912018"/>
                <a:gd name="connsiteX6" fmla="*/ 502444 w 581025"/>
                <a:gd name="connsiteY6" fmla="*/ 692943 h 912018"/>
                <a:gd name="connsiteX7" fmla="*/ 502444 w 581025"/>
                <a:gd name="connsiteY7" fmla="*/ 611981 h 912018"/>
                <a:gd name="connsiteX8" fmla="*/ 502444 w 581025"/>
                <a:gd name="connsiteY8" fmla="*/ 550068 h 912018"/>
                <a:gd name="connsiteX9" fmla="*/ 504825 w 581025"/>
                <a:gd name="connsiteY9" fmla="*/ 509587 h 912018"/>
                <a:gd name="connsiteX10" fmla="*/ 507207 w 581025"/>
                <a:gd name="connsiteY10" fmla="*/ 478631 h 912018"/>
                <a:gd name="connsiteX11" fmla="*/ 511969 w 581025"/>
                <a:gd name="connsiteY11" fmla="*/ 442912 h 912018"/>
                <a:gd name="connsiteX12" fmla="*/ 519113 w 581025"/>
                <a:gd name="connsiteY12" fmla="*/ 409575 h 912018"/>
                <a:gd name="connsiteX13" fmla="*/ 531019 w 581025"/>
                <a:gd name="connsiteY13" fmla="*/ 369093 h 912018"/>
                <a:gd name="connsiteX14" fmla="*/ 550069 w 581025"/>
                <a:gd name="connsiteY14" fmla="*/ 321468 h 912018"/>
                <a:gd name="connsiteX15" fmla="*/ 564357 w 581025"/>
                <a:gd name="connsiteY15" fmla="*/ 288131 h 912018"/>
                <a:gd name="connsiteX16" fmla="*/ 576263 w 581025"/>
                <a:gd name="connsiteY16" fmla="*/ 257175 h 912018"/>
                <a:gd name="connsiteX17" fmla="*/ 581025 w 581025"/>
                <a:gd name="connsiteY17" fmla="*/ 221456 h 912018"/>
                <a:gd name="connsiteX18" fmla="*/ 578644 w 581025"/>
                <a:gd name="connsiteY18" fmla="*/ 197643 h 912018"/>
                <a:gd name="connsiteX19" fmla="*/ 564357 w 581025"/>
                <a:gd name="connsiteY19" fmla="*/ 161925 h 912018"/>
                <a:gd name="connsiteX20" fmla="*/ 547688 w 581025"/>
                <a:gd name="connsiteY20" fmla="*/ 140493 h 912018"/>
                <a:gd name="connsiteX21" fmla="*/ 526257 w 581025"/>
                <a:gd name="connsiteY21" fmla="*/ 123825 h 912018"/>
                <a:gd name="connsiteX22" fmla="*/ 497682 w 581025"/>
                <a:gd name="connsiteY22" fmla="*/ 107156 h 912018"/>
                <a:gd name="connsiteX23" fmla="*/ 461963 w 581025"/>
                <a:gd name="connsiteY23" fmla="*/ 88106 h 912018"/>
                <a:gd name="connsiteX24" fmla="*/ 426244 w 581025"/>
                <a:gd name="connsiteY24" fmla="*/ 71437 h 912018"/>
                <a:gd name="connsiteX25" fmla="*/ 376238 w 581025"/>
                <a:gd name="connsiteY25" fmla="*/ 50006 h 912018"/>
                <a:gd name="connsiteX26" fmla="*/ 316707 w 581025"/>
                <a:gd name="connsiteY26" fmla="*/ 28575 h 912018"/>
                <a:gd name="connsiteX27" fmla="*/ 276225 w 581025"/>
                <a:gd name="connsiteY27" fmla="*/ 16668 h 912018"/>
                <a:gd name="connsiteX28" fmla="*/ 221457 w 581025"/>
                <a:gd name="connsiteY28" fmla="*/ 7143 h 912018"/>
                <a:gd name="connsiteX29" fmla="*/ 161925 w 581025"/>
                <a:gd name="connsiteY29" fmla="*/ 0 h 912018"/>
                <a:gd name="connsiteX30" fmla="*/ 100013 w 581025"/>
                <a:gd name="connsiteY30" fmla="*/ 0 h 912018"/>
                <a:gd name="connsiteX31" fmla="*/ 54769 w 581025"/>
                <a:gd name="connsiteY31" fmla="*/ 4762 h 912018"/>
                <a:gd name="connsiteX32" fmla="*/ 30957 w 581025"/>
                <a:gd name="connsiteY32" fmla="*/ 9525 h 912018"/>
                <a:gd name="connsiteX33" fmla="*/ 19050 w 581025"/>
                <a:gd name="connsiteY33" fmla="*/ 16668 h 912018"/>
                <a:gd name="connsiteX34" fmla="*/ 7144 w 581025"/>
                <a:gd name="connsiteY34" fmla="*/ 30956 h 912018"/>
                <a:gd name="connsiteX35" fmla="*/ 0 w 581025"/>
                <a:gd name="connsiteY35" fmla="*/ 45243 h 912018"/>
                <a:gd name="connsiteX36" fmla="*/ 0 w 581025"/>
                <a:gd name="connsiteY36" fmla="*/ 59531 h 912018"/>
                <a:gd name="connsiteX37" fmla="*/ 4763 w 581025"/>
                <a:gd name="connsiteY37" fmla="*/ 69056 h 912018"/>
                <a:gd name="connsiteX38" fmla="*/ 21432 w 581025"/>
                <a:gd name="connsiteY38" fmla="*/ 88106 h 912018"/>
                <a:gd name="connsiteX39" fmla="*/ 40482 w 581025"/>
                <a:gd name="connsiteY39" fmla="*/ 97631 h 912018"/>
                <a:gd name="connsiteX40" fmla="*/ 71438 w 581025"/>
                <a:gd name="connsiteY40" fmla="*/ 111918 h 912018"/>
                <a:gd name="connsiteX41" fmla="*/ 111919 w 581025"/>
                <a:gd name="connsiteY41" fmla="*/ 130968 h 912018"/>
                <a:gd name="connsiteX42" fmla="*/ 142875 w 581025"/>
                <a:gd name="connsiteY42" fmla="*/ 150018 h 912018"/>
                <a:gd name="connsiteX43" fmla="*/ 161925 w 581025"/>
                <a:gd name="connsiteY43" fmla="*/ 164306 h 912018"/>
                <a:gd name="connsiteX44" fmla="*/ 180975 w 581025"/>
                <a:gd name="connsiteY44" fmla="*/ 178593 h 912018"/>
                <a:gd name="connsiteX45" fmla="*/ 197644 w 581025"/>
                <a:gd name="connsiteY45" fmla="*/ 200025 h 912018"/>
                <a:gd name="connsiteX46" fmla="*/ 207169 w 581025"/>
                <a:gd name="connsiteY46" fmla="*/ 221456 h 912018"/>
                <a:gd name="connsiteX47" fmla="*/ 211932 w 581025"/>
                <a:gd name="connsiteY47" fmla="*/ 250031 h 912018"/>
                <a:gd name="connsiteX48" fmla="*/ 228600 w 581025"/>
                <a:gd name="connsiteY48" fmla="*/ 4857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81025" h="912018">
                  <a:moveTo>
                    <a:pt x="228600" y="485775"/>
                  </a:moveTo>
                  <a:lnTo>
                    <a:pt x="238125" y="619125"/>
                  </a:lnTo>
                  <a:lnTo>
                    <a:pt x="245269" y="714375"/>
                  </a:lnTo>
                  <a:lnTo>
                    <a:pt x="264319" y="912018"/>
                  </a:lnTo>
                  <a:lnTo>
                    <a:pt x="500063" y="878681"/>
                  </a:lnTo>
                  <a:cubicBezTo>
                    <a:pt x="500857" y="846137"/>
                    <a:pt x="501650" y="813594"/>
                    <a:pt x="502444" y="781050"/>
                  </a:cubicBezTo>
                  <a:lnTo>
                    <a:pt x="502444" y="692943"/>
                  </a:lnTo>
                  <a:lnTo>
                    <a:pt x="502444" y="611981"/>
                  </a:lnTo>
                  <a:lnTo>
                    <a:pt x="502444" y="550068"/>
                  </a:lnTo>
                  <a:lnTo>
                    <a:pt x="504825" y="509587"/>
                  </a:lnTo>
                  <a:lnTo>
                    <a:pt x="507207" y="478631"/>
                  </a:lnTo>
                  <a:lnTo>
                    <a:pt x="511969" y="442912"/>
                  </a:lnTo>
                  <a:lnTo>
                    <a:pt x="519113" y="409575"/>
                  </a:lnTo>
                  <a:lnTo>
                    <a:pt x="531019" y="369093"/>
                  </a:lnTo>
                  <a:lnTo>
                    <a:pt x="550069" y="321468"/>
                  </a:lnTo>
                  <a:lnTo>
                    <a:pt x="564357" y="288131"/>
                  </a:lnTo>
                  <a:lnTo>
                    <a:pt x="576263" y="257175"/>
                  </a:lnTo>
                  <a:lnTo>
                    <a:pt x="581025" y="221456"/>
                  </a:lnTo>
                  <a:lnTo>
                    <a:pt x="578644" y="197643"/>
                  </a:lnTo>
                  <a:lnTo>
                    <a:pt x="564357" y="161925"/>
                  </a:lnTo>
                  <a:lnTo>
                    <a:pt x="547688" y="140493"/>
                  </a:lnTo>
                  <a:lnTo>
                    <a:pt x="526257" y="123825"/>
                  </a:lnTo>
                  <a:lnTo>
                    <a:pt x="497682" y="107156"/>
                  </a:lnTo>
                  <a:lnTo>
                    <a:pt x="461963" y="88106"/>
                  </a:lnTo>
                  <a:lnTo>
                    <a:pt x="426244" y="71437"/>
                  </a:lnTo>
                  <a:lnTo>
                    <a:pt x="376238" y="50006"/>
                  </a:lnTo>
                  <a:lnTo>
                    <a:pt x="316707" y="28575"/>
                  </a:lnTo>
                  <a:lnTo>
                    <a:pt x="276225" y="16668"/>
                  </a:lnTo>
                  <a:lnTo>
                    <a:pt x="221457" y="7143"/>
                  </a:lnTo>
                  <a:lnTo>
                    <a:pt x="161925" y="0"/>
                  </a:lnTo>
                  <a:lnTo>
                    <a:pt x="100013" y="0"/>
                  </a:lnTo>
                  <a:lnTo>
                    <a:pt x="54769" y="4762"/>
                  </a:lnTo>
                  <a:lnTo>
                    <a:pt x="30957" y="9525"/>
                  </a:lnTo>
                  <a:lnTo>
                    <a:pt x="19050" y="16668"/>
                  </a:lnTo>
                  <a:lnTo>
                    <a:pt x="7144" y="30956"/>
                  </a:lnTo>
                  <a:lnTo>
                    <a:pt x="0" y="45243"/>
                  </a:lnTo>
                  <a:lnTo>
                    <a:pt x="0" y="59531"/>
                  </a:lnTo>
                  <a:lnTo>
                    <a:pt x="4763" y="69056"/>
                  </a:lnTo>
                  <a:lnTo>
                    <a:pt x="21432" y="88106"/>
                  </a:lnTo>
                  <a:lnTo>
                    <a:pt x="40482" y="97631"/>
                  </a:lnTo>
                  <a:lnTo>
                    <a:pt x="71438" y="111918"/>
                  </a:lnTo>
                  <a:lnTo>
                    <a:pt x="111919" y="130968"/>
                  </a:lnTo>
                  <a:lnTo>
                    <a:pt x="142875" y="150018"/>
                  </a:lnTo>
                  <a:lnTo>
                    <a:pt x="161925" y="164306"/>
                  </a:lnTo>
                  <a:lnTo>
                    <a:pt x="180975" y="178593"/>
                  </a:lnTo>
                  <a:lnTo>
                    <a:pt x="197644" y="200025"/>
                  </a:lnTo>
                  <a:lnTo>
                    <a:pt x="207169" y="221456"/>
                  </a:lnTo>
                  <a:lnTo>
                    <a:pt x="211932" y="250031"/>
                  </a:lnTo>
                  <a:lnTo>
                    <a:pt x="228600" y="485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62">
              <a:extLst>
                <a:ext uri="{FF2B5EF4-FFF2-40B4-BE49-F238E27FC236}">
                  <a16:creationId xmlns:a16="http://schemas.microsoft.com/office/drawing/2014/main" id="{5D1A1A73-279A-46A8-A030-082E2A76FFB2}"/>
                </a:ext>
              </a:extLst>
            </p:cNvPr>
            <p:cNvSpPr/>
            <p:nvPr/>
          </p:nvSpPr>
          <p:spPr>
            <a:xfrm>
              <a:off x="3692525" y="2290763"/>
              <a:ext cx="3351213" cy="593725"/>
            </a:xfrm>
            <a:custGeom>
              <a:avLst/>
              <a:gdLst>
                <a:gd name="connsiteX0" fmla="*/ 2351314 w 3350078"/>
                <a:gd name="connsiteY0" fmla="*/ 111578 h 593271"/>
                <a:gd name="connsiteX1" fmla="*/ 2237014 w 3350078"/>
                <a:gd name="connsiteY1" fmla="*/ 122464 h 593271"/>
                <a:gd name="connsiteX2" fmla="*/ 2090057 w 3350078"/>
                <a:gd name="connsiteY2" fmla="*/ 136071 h 593271"/>
                <a:gd name="connsiteX3" fmla="*/ 1910442 w 3350078"/>
                <a:gd name="connsiteY3" fmla="*/ 152400 h 593271"/>
                <a:gd name="connsiteX4" fmla="*/ 1749878 w 3350078"/>
                <a:gd name="connsiteY4" fmla="*/ 166007 h 593271"/>
                <a:gd name="connsiteX5" fmla="*/ 1643742 w 3350078"/>
                <a:gd name="connsiteY5" fmla="*/ 176893 h 593271"/>
                <a:gd name="connsiteX6" fmla="*/ 1415142 w 3350078"/>
                <a:gd name="connsiteY6" fmla="*/ 195943 h 593271"/>
                <a:gd name="connsiteX7" fmla="*/ 1170214 w 3350078"/>
                <a:gd name="connsiteY7" fmla="*/ 231321 h 593271"/>
                <a:gd name="connsiteX8" fmla="*/ 895350 w 3350078"/>
                <a:gd name="connsiteY8" fmla="*/ 269421 h 593271"/>
                <a:gd name="connsiteX9" fmla="*/ 650421 w 3350078"/>
                <a:gd name="connsiteY9" fmla="*/ 302078 h 593271"/>
                <a:gd name="connsiteX10" fmla="*/ 468085 w 3350078"/>
                <a:gd name="connsiteY10" fmla="*/ 329293 h 593271"/>
                <a:gd name="connsiteX11" fmla="*/ 274864 w 3350078"/>
                <a:gd name="connsiteY11" fmla="*/ 356507 h 593271"/>
                <a:gd name="connsiteX12" fmla="*/ 92528 w 3350078"/>
                <a:gd name="connsiteY12" fmla="*/ 375557 h 593271"/>
                <a:gd name="connsiteX13" fmla="*/ 13607 w 3350078"/>
                <a:gd name="connsiteY13" fmla="*/ 375557 h 593271"/>
                <a:gd name="connsiteX14" fmla="*/ 0 w 3350078"/>
                <a:gd name="connsiteY14" fmla="*/ 593271 h 593271"/>
                <a:gd name="connsiteX15" fmla="*/ 195942 w 3350078"/>
                <a:gd name="connsiteY15" fmla="*/ 557893 h 593271"/>
                <a:gd name="connsiteX16" fmla="*/ 310242 w 3350078"/>
                <a:gd name="connsiteY16" fmla="*/ 536121 h 593271"/>
                <a:gd name="connsiteX17" fmla="*/ 473528 w 3350078"/>
                <a:gd name="connsiteY17" fmla="*/ 508907 h 593271"/>
                <a:gd name="connsiteX18" fmla="*/ 650421 w 3350078"/>
                <a:gd name="connsiteY18" fmla="*/ 476250 h 593271"/>
                <a:gd name="connsiteX19" fmla="*/ 846364 w 3350078"/>
                <a:gd name="connsiteY19" fmla="*/ 443593 h 593271"/>
                <a:gd name="connsiteX20" fmla="*/ 1017814 w 3350078"/>
                <a:gd name="connsiteY20" fmla="*/ 416378 h 593271"/>
                <a:gd name="connsiteX21" fmla="*/ 1170214 w 3350078"/>
                <a:gd name="connsiteY21" fmla="*/ 391886 h 593271"/>
                <a:gd name="connsiteX22" fmla="*/ 1303564 w 3350078"/>
                <a:gd name="connsiteY22" fmla="*/ 370114 h 593271"/>
                <a:gd name="connsiteX23" fmla="*/ 1417864 w 3350078"/>
                <a:gd name="connsiteY23" fmla="*/ 353786 h 593271"/>
                <a:gd name="connsiteX24" fmla="*/ 1600200 w 3350078"/>
                <a:gd name="connsiteY24" fmla="*/ 329293 h 593271"/>
                <a:gd name="connsiteX25" fmla="*/ 1730828 w 3350078"/>
                <a:gd name="connsiteY25" fmla="*/ 315686 h 593271"/>
                <a:gd name="connsiteX26" fmla="*/ 1877785 w 3350078"/>
                <a:gd name="connsiteY26" fmla="*/ 302078 h 593271"/>
                <a:gd name="connsiteX27" fmla="*/ 2002971 w 3350078"/>
                <a:gd name="connsiteY27" fmla="*/ 293914 h 593271"/>
                <a:gd name="connsiteX28" fmla="*/ 2160814 w 3350078"/>
                <a:gd name="connsiteY28" fmla="*/ 285750 h 593271"/>
                <a:gd name="connsiteX29" fmla="*/ 2288721 w 3350078"/>
                <a:gd name="connsiteY29" fmla="*/ 283028 h 593271"/>
                <a:gd name="connsiteX30" fmla="*/ 2479221 w 3350078"/>
                <a:gd name="connsiteY30" fmla="*/ 280307 h 593271"/>
                <a:gd name="connsiteX31" fmla="*/ 2726871 w 3350078"/>
                <a:gd name="connsiteY31" fmla="*/ 285750 h 593271"/>
                <a:gd name="connsiteX32" fmla="*/ 2993571 w 3350078"/>
                <a:gd name="connsiteY32" fmla="*/ 296636 h 593271"/>
                <a:gd name="connsiteX33" fmla="*/ 3154135 w 3350078"/>
                <a:gd name="connsiteY33" fmla="*/ 304800 h 593271"/>
                <a:gd name="connsiteX34" fmla="*/ 3203121 w 3350078"/>
                <a:gd name="connsiteY34" fmla="*/ 307521 h 593271"/>
                <a:gd name="connsiteX35" fmla="*/ 3252107 w 3350078"/>
                <a:gd name="connsiteY35" fmla="*/ 304800 h 593271"/>
                <a:gd name="connsiteX36" fmla="*/ 3273878 w 3350078"/>
                <a:gd name="connsiteY36" fmla="*/ 304800 h 593271"/>
                <a:gd name="connsiteX37" fmla="*/ 3309257 w 3350078"/>
                <a:gd name="connsiteY37" fmla="*/ 293914 h 593271"/>
                <a:gd name="connsiteX38" fmla="*/ 3333750 w 3350078"/>
                <a:gd name="connsiteY38" fmla="*/ 280307 h 593271"/>
                <a:gd name="connsiteX39" fmla="*/ 3344635 w 3350078"/>
                <a:gd name="connsiteY39" fmla="*/ 269421 h 593271"/>
                <a:gd name="connsiteX40" fmla="*/ 3350078 w 3350078"/>
                <a:gd name="connsiteY40" fmla="*/ 261257 h 593271"/>
                <a:gd name="connsiteX41" fmla="*/ 3350078 w 3350078"/>
                <a:gd name="connsiteY41" fmla="*/ 244928 h 593271"/>
                <a:gd name="connsiteX42" fmla="*/ 3341914 w 3350078"/>
                <a:gd name="connsiteY42" fmla="*/ 214993 h 593271"/>
                <a:gd name="connsiteX43" fmla="*/ 3325585 w 3350078"/>
                <a:gd name="connsiteY43" fmla="*/ 179614 h 593271"/>
                <a:gd name="connsiteX44" fmla="*/ 3309257 w 3350078"/>
                <a:gd name="connsiteY44" fmla="*/ 157843 h 593271"/>
                <a:gd name="connsiteX45" fmla="*/ 3287485 w 3350078"/>
                <a:gd name="connsiteY45" fmla="*/ 141514 h 593271"/>
                <a:gd name="connsiteX46" fmla="*/ 3246664 w 3350078"/>
                <a:gd name="connsiteY46" fmla="*/ 114300 h 593271"/>
                <a:gd name="connsiteX47" fmla="*/ 3156857 w 3350078"/>
                <a:gd name="connsiteY47" fmla="*/ 70757 h 593271"/>
                <a:gd name="connsiteX48" fmla="*/ 3048000 w 3350078"/>
                <a:gd name="connsiteY48" fmla="*/ 19050 h 593271"/>
                <a:gd name="connsiteX49" fmla="*/ 2996292 w 3350078"/>
                <a:gd name="connsiteY49" fmla="*/ 0 h 593271"/>
                <a:gd name="connsiteX50" fmla="*/ 2988128 w 3350078"/>
                <a:gd name="connsiteY50" fmla="*/ 0 h 593271"/>
                <a:gd name="connsiteX51" fmla="*/ 2947307 w 3350078"/>
                <a:gd name="connsiteY51" fmla="*/ 5443 h 593271"/>
                <a:gd name="connsiteX52" fmla="*/ 2901042 w 3350078"/>
                <a:gd name="connsiteY52" fmla="*/ 13607 h 593271"/>
                <a:gd name="connsiteX53" fmla="*/ 2835728 w 3350078"/>
                <a:gd name="connsiteY53" fmla="*/ 29936 h 593271"/>
                <a:gd name="connsiteX54" fmla="*/ 2748642 w 3350078"/>
                <a:gd name="connsiteY54" fmla="*/ 51707 h 593271"/>
                <a:gd name="connsiteX55" fmla="*/ 2661557 w 3350078"/>
                <a:gd name="connsiteY55" fmla="*/ 78921 h 593271"/>
                <a:gd name="connsiteX56" fmla="*/ 2626178 w 3350078"/>
                <a:gd name="connsiteY56" fmla="*/ 87086 h 593271"/>
                <a:gd name="connsiteX57" fmla="*/ 2503714 w 3350078"/>
                <a:gd name="connsiteY57" fmla="*/ 97971 h 593271"/>
                <a:gd name="connsiteX58" fmla="*/ 2351314 w 3350078"/>
                <a:gd name="connsiteY58" fmla="*/ 111578 h 59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50078" h="593271">
                  <a:moveTo>
                    <a:pt x="2351314" y="111578"/>
                  </a:moveTo>
                  <a:lnTo>
                    <a:pt x="2237014" y="122464"/>
                  </a:lnTo>
                  <a:lnTo>
                    <a:pt x="2090057" y="136071"/>
                  </a:lnTo>
                  <a:lnTo>
                    <a:pt x="1910442" y="152400"/>
                  </a:lnTo>
                  <a:lnTo>
                    <a:pt x="1749878" y="166007"/>
                  </a:lnTo>
                  <a:lnTo>
                    <a:pt x="1643742" y="176893"/>
                  </a:lnTo>
                  <a:lnTo>
                    <a:pt x="1415142" y="195943"/>
                  </a:lnTo>
                  <a:lnTo>
                    <a:pt x="1170214" y="231321"/>
                  </a:lnTo>
                  <a:lnTo>
                    <a:pt x="895350" y="269421"/>
                  </a:lnTo>
                  <a:lnTo>
                    <a:pt x="650421" y="302078"/>
                  </a:lnTo>
                  <a:lnTo>
                    <a:pt x="468085" y="329293"/>
                  </a:lnTo>
                  <a:lnTo>
                    <a:pt x="274864" y="356507"/>
                  </a:lnTo>
                  <a:lnTo>
                    <a:pt x="92528" y="375557"/>
                  </a:lnTo>
                  <a:lnTo>
                    <a:pt x="13607" y="375557"/>
                  </a:lnTo>
                  <a:lnTo>
                    <a:pt x="0" y="593271"/>
                  </a:lnTo>
                  <a:lnTo>
                    <a:pt x="195942" y="557893"/>
                  </a:lnTo>
                  <a:lnTo>
                    <a:pt x="310242" y="536121"/>
                  </a:lnTo>
                  <a:lnTo>
                    <a:pt x="473528" y="508907"/>
                  </a:lnTo>
                  <a:lnTo>
                    <a:pt x="650421" y="476250"/>
                  </a:lnTo>
                  <a:lnTo>
                    <a:pt x="846364" y="443593"/>
                  </a:lnTo>
                  <a:lnTo>
                    <a:pt x="1017814" y="416378"/>
                  </a:lnTo>
                  <a:lnTo>
                    <a:pt x="1170214" y="391886"/>
                  </a:lnTo>
                  <a:lnTo>
                    <a:pt x="1303564" y="370114"/>
                  </a:lnTo>
                  <a:lnTo>
                    <a:pt x="1417864" y="353786"/>
                  </a:lnTo>
                  <a:lnTo>
                    <a:pt x="1600200" y="329293"/>
                  </a:lnTo>
                  <a:lnTo>
                    <a:pt x="1730828" y="315686"/>
                  </a:lnTo>
                  <a:lnTo>
                    <a:pt x="1877785" y="302078"/>
                  </a:lnTo>
                  <a:lnTo>
                    <a:pt x="2002971" y="293914"/>
                  </a:lnTo>
                  <a:lnTo>
                    <a:pt x="2160814" y="285750"/>
                  </a:lnTo>
                  <a:lnTo>
                    <a:pt x="2288721" y="283028"/>
                  </a:lnTo>
                  <a:lnTo>
                    <a:pt x="2479221" y="280307"/>
                  </a:lnTo>
                  <a:lnTo>
                    <a:pt x="2726871" y="285750"/>
                  </a:lnTo>
                  <a:lnTo>
                    <a:pt x="2993571" y="296636"/>
                  </a:lnTo>
                  <a:lnTo>
                    <a:pt x="3154135" y="304800"/>
                  </a:lnTo>
                  <a:lnTo>
                    <a:pt x="3203121" y="307521"/>
                  </a:lnTo>
                  <a:lnTo>
                    <a:pt x="3252107" y="304800"/>
                  </a:lnTo>
                  <a:lnTo>
                    <a:pt x="3273878" y="304800"/>
                  </a:lnTo>
                  <a:lnTo>
                    <a:pt x="3309257" y="293914"/>
                  </a:lnTo>
                  <a:lnTo>
                    <a:pt x="3333750" y="280307"/>
                  </a:lnTo>
                  <a:lnTo>
                    <a:pt x="3344635" y="269421"/>
                  </a:lnTo>
                  <a:lnTo>
                    <a:pt x="3350078" y="261257"/>
                  </a:lnTo>
                  <a:lnTo>
                    <a:pt x="3350078" y="244928"/>
                  </a:lnTo>
                  <a:lnTo>
                    <a:pt x="3341914" y="214993"/>
                  </a:lnTo>
                  <a:lnTo>
                    <a:pt x="3325585" y="179614"/>
                  </a:lnTo>
                  <a:lnTo>
                    <a:pt x="3309257" y="157843"/>
                  </a:lnTo>
                  <a:lnTo>
                    <a:pt x="3287485" y="141514"/>
                  </a:lnTo>
                  <a:lnTo>
                    <a:pt x="3246664" y="114300"/>
                  </a:lnTo>
                  <a:lnTo>
                    <a:pt x="3156857" y="70757"/>
                  </a:lnTo>
                  <a:lnTo>
                    <a:pt x="3048000" y="19050"/>
                  </a:lnTo>
                  <a:lnTo>
                    <a:pt x="2996292" y="0"/>
                  </a:lnTo>
                  <a:lnTo>
                    <a:pt x="2988128" y="0"/>
                  </a:lnTo>
                  <a:lnTo>
                    <a:pt x="2947307" y="5443"/>
                  </a:lnTo>
                  <a:lnTo>
                    <a:pt x="2901042" y="13607"/>
                  </a:lnTo>
                  <a:lnTo>
                    <a:pt x="2835728" y="29936"/>
                  </a:lnTo>
                  <a:lnTo>
                    <a:pt x="2748642" y="51707"/>
                  </a:lnTo>
                  <a:lnTo>
                    <a:pt x="2661557" y="78921"/>
                  </a:lnTo>
                  <a:lnTo>
                    <a:pt x="2626178" y="87086"/>
                  </a:lnTo>
                  <a:lnTo>
                    <a:pt x="2503714" y="97971"/>
                  </a:lnTo>
                  <a:lnTo>
                    <a:pt x="2351314" y="11157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58">
              <a:extLst>
                <a:ext uri="{FF2B5EF4-FFF2-40B4-BE49-F238E27FC236}">
                  <a16:creationId xmlns:a16="http://schemas.microsoft.com/office/drawing/2014/main" id="{BCF7010C-32F3-4F44-BACC-570D7E6A1112}"/>
                </a:ext>
              </a:extLst>
            </p:cNvPr>
            <p:cNvSpPr/>
            <p:nvPr/>
          </p:nvSpPr>
          <p:spPr>
            <a:xfrm rot="16200000">
              <a:off x="1670844" y="3582193"/>
              <a:ext cx="3227387" cy="993775"/>
            </a:xfrm>
            <a:custGeom>
              <a:avLst/>
              <a:gdLst>
                <a:gd name="connsiteX0" fmla="*/ 2090057 w 3227615"/>
                <a:gd name="connsiteY0" fmla="*/ 661307 h 993322"/>
                <a:gd name="connsiteX1" fmla="*/ 1973036 w 3227615"/>
                <a:gd name="connsiteY1" fmla="*/ 647700 h 993322"/>
                <a:gd name="connsiteX2" fmla="*/ 1853293 w 3227615"/>
                <a:gd name="connsiteY2" fmla="*/ 628650 h 993322"/>
                <a:gd name="connsiteX3" fmla="*/ 1749879 w 3227615"/>
                <a:gd name="connsiteY3" fmla="*/ 609600 h 993322"/>
                <a:gd name="connsiteX4" fmla="*/ 1638300 w 3227615"/>
                <a:gd name="connsiteY4" fmla="*/ 587829 h 993322"/>
                <a:gd name="connsiteX5" fmla="*/ 1537607 w 3227615"/>
                <a:gd name="connsiteY5" fmla="*/ 571500 h 993322"/>
                <a:gd name="connsiteX6" fmla="*/ 1442357 w 3227615"/>
                <a:gd name="connsiteY6" fmla="*/ 555172 h 993322"/>
                <a:gd name="connsiteX7" fmla="*/ 1292679 w 3227615"/>
                <a:gd name="connsiteY7" fmla="*/ 519793 h 993322"/>
                <a:gd name="connsiteX8" fmla="*/ 1175657 w 3227615"/>
                <a:gd name="connsiteY8" fmla="*/ 489857 h 993322"/>
                <a:gd name="connsiteX9" fmla="*/ 1028700 w 3227615"/>
                <a:gd name="connsiteY9" fmla="*/ 443593 h 993322"/>
                <a:gd name="connsiteX10" fmla="*/ 919843 w 3227615"/>
                <a:gd name="connsiteY10" fmla="*/ 408215 h 993322"/>
                <a:gd name="connsiteX11" fmla="*/ 840922 w 3227615"/>
                <a:gd name="connsiteY11" fmla="*/ 378279 h 993322"/>
                <a:gd name="connsiteX12" fmla="*/ 742950 w 3227615"/>
                <a:gd name="connsiteY12" fmla="*/ 342900 h 993322"/>
                <a:gd name="connsiteX13" fmla="*/ 628650 w 3227615"/>
                <a:gd name="connsiteY13" fmla="*/ 293915 h 993322"/>
                <a:gd name="connsiteX14" fmla="*/ 438150 w 3227615"/>
                <a:gd name="connsiteY14" fmla="*/ 209550 h 993322"/>
                <a:gd name="connsiteX15" fmla="*/ 244929 w 3227615"/>
                <a:gd name="connsiteY15" fmla="*/ 114300 h 993322"/>
                <a:gd name="connsiteX16" fmla="*/ 108857 w 3227615"/>
                <a:gd name="connsiteY16" fmla="*/ 40822 h 993322"/>
                <a:gd name="connsiteX17" fmla="*/ 59872 w 3227615"/>
                <a:gd name="connsiteY17" fmla="*/ 13607 h 993322"/>
                <a:gd name="connsiteX18" fmla="*/ 27215 w 3227615"/>
                <a:gd name="connsiteY18" fmla="*/ 0 h 993322"/>
                <a:gd name="connsiteX19" fmla="*/ 16329 w 3227615"/>
                <a:gd name="connsiteY19" fmla="*/ 0 h 993322"/>
                <a:gd name="connsiteX20" fmla="*/ 2722 w 3227615"/>
                <a:gd name="connsiteY20" fmla="*/ 2722 h 993322"/>
                <a:gd name="connsiteX21" fmla="*/ 0 w 3227615"/>
                <a:gd name="connsiteY21" fmla="*/ 13607 h 993322"/>
                <a:gd name="connsiteX22" fmla="*/ 2722 w 3227615"/>
                <a:gd name="connsiteY22" fmla="*/ 35379 h 993322"/>
                <a:gd name="connsiteX23" fmla="*/ 10886 w 3227615"/>
                <a:gd name="connsiteY23" fmla="*/ 54429 h 993322"/>
                <a:gd name="connsiteX24" fmla="*/ 32657 w 3227615"/>
                <a:gd name="connsiteY24" fmla="*/ 70757 h 993322"/>
                <a:gd name="connsiteX25" fmla="*/ 136072 w 3227615"/>
                <a:gd name="connsiteY25" fmla="*/ 138793 h 993322"/>
                <a:gd name="connsiteX26" fmla="*/ 283029 w 3227615"/>
                <a:gd name="connsiteY26" fmla="*/ 234043 h 993322"/>
                <a:gd name="connsiteX27" fmla="*/ 465365 w 3227615"/>
                <a:gd name="connsiteY27" fmla="*/ 342900 h 993322"/>
                <a:gd name="connsiteX28" fmla="*/ 677636 w 3227615"/>
                <a:gd name="connsiteY28" fmla="*/ 462643 h 993322"/>
                <a:gd name="connsiteX29" fmla="*/ 884465 w 3227615"/>
                <a:gd name="connsiteY29" fmla="*/ 566057 h 993322"/>
                <a:gd name="connsiteX30" fmla="*/ 1069522 w 3227615"/>
                <a:gd name="connsiteY30" fmla="*/ 647700 h 993322"/>
                <a:gd name="connsiteX31" fmla="*/ 1219200 w 3227615"/>
                <a:gd name="connsiteY31" fmla="*/ 707572 h 993322"/>
                <a:gd name="connsiteX32" fmla="*/ 1328057 w 3227615"/>
                <a:gd name="connsiteY32" fmla="*/ 748393 h 993322"/>
                <a:gd name="connsiteX33" fmla="*/ 1453243 w 3227615"/>
                <a:gd name="connsiteY33" fmla="*/ 789215 h 993322"/>
                <a:gd name="connsiteX34" fmla="*/ 1572986 w 3227615"/>
                <a:gd name="connsiteY34" fmla="*/ 821872 h 993322"/>
                <a:gd name="connsiteX35" fmla="*/ 1687286 w 3227615"/>
                <a:gd name="connsiteY35" fmla="*/ 849086 h 993322"/>
                <a:gd name="connsiteX36" fmla="*/ 1828800 w 3227615"/>
                <a:gd name="connsiteY36" fmla="*/ 879022 h 993322"/>
                <a:gd name="connsiteX37" fmla="*/ 1986643 w 3227615"/>
                <a:gd name="connsiteY37" fmla="*/ 906236 h 993322"/>
                <a:gd name="connsiteX38" fmla="*/ 2095500 w 3227615"/>
                <a:gd name="connsiteY38" fmla="*/ 925286 h 993322"/>
                <a:gd name="connsiteX39" fmla="*/ 2275115 w 3227615"/>
                <a:gd name="connsiteY39" fmla="*/ 947057 h 993322"/>
                <a:gd name="connsiteX40" fmla="*/ 2408465 w 3227615"/>
                <a:gd name="connsiteY40" fmla="*/ 963386 h 993322"/>
                <a:gd name="connsiteX41" fmla="*/ 2579915 w 3227615"/>
                <a:gd name="connsiteY41" fmla="*/ 976993 h 993322"/>
                <a:gd name="connsiteX42" fmla="*/ 2688772 w 3227615"/>
                <a:gd name="connsiteY42" fmla="*/ 985157 h 993322"/>
                <a:gd name="connsiteX43" fmla="*/ 2846615 w 3227615"/>
                <a:gd name="connsiteY43" fmla="*/ 993322 h 993322"/>
                <a:gd name="connsiteX44" fmla="*/ 3028950 w 3227615"/>
                <a:gd name="connsiteY44" fmla="*/ 990600 h 993322"/>
                <a:gd name="connsiteX45" fmla="*/ 3080657 w 3227615"/>
                <a:gd name="connsiteY45" fmla="*/ 925286 h 993322"/>
                <a:gd name="connsiteX46" fmla="*/ 3118757 w 3227615"/>
                <a:gd name="connsiteY46" fmla="*/ 870857 h 993322"/>
                <a:gd name="connsiteX47" fmla="*/ 3148693 w 3227615"/>
                <a:gd name="connsiteY47" fmla="*/ 821872 h 993322"/>
                <a:gd name="connsiteX48" fmla="*/ 3170465 w 3227615"/>
                <a:gd name="connsiteY48" fmla="*/ 783772 h 993322"/>
                <a:gd name="connsiteX49" fmla="*/ 3192236 w 3227615"/>
                <a:gd name="connsiteY49" fmla="*/ 737507 h 993322"/>
                <a:gd name="connsiteX50" fmla="*/ 3214007 w 3227615"/>
                <a:gd name="connsiteY50" fmla="*/ 680357 h 993322"/>
                <a:gd name="connsiteX51" fmla="*/ 3224893 w 3227615"/>
                <a:gd name="connsiteY51" fmla="*/ 639536 h 993322"/>
                <a:gd name="connsiteX52" fmla="*/ 3227615 w 3227615"/>
                <a:gd name="connsiteY52" fmla="*/ 615043 h 993322"/>
                <a:gd name="connsiteX53" fmla="*/ 3227615 w 3227615"/>
                <a:gd name="connsiteY53" fmla="*/ 595993 h 993322"/>
                <a:gd name="connsiteX54" fmla="*/ 3224893 w 3227615"/>
                <a:gd name="connsiteY54" fmla="*/ 585107 h 993322"/>
                <a:gd name="connsiteX55" fmla="*/ 3219450 w 3227615"/>
                <a:gd name="connsiteY55" fmla="*/ 571500 h 993322"/>
                <a:gd name="connsiteX56" fmla="*/ 3214007 w 3227615"/>
                <a:gd name="connsiteY56" fmla="*/ 568779 h 993322"/>
                <a:gd name="connsiteX57" fmla="*/ 3208565 w 3227615"/>
                <a:gd name="connsiteY57" fmla="*/ 566057 h 993322"/>
                <a:gd name="connsiteX58" fmla="*/ 3194957 w 3227615"/>
                <a:gd name="connsiteY58" fmla="*/ 568779 h 993322"/>
                <a:gd name="connsiteX59" fmla="*/ 3173186 w 3227615"/>
                <a:gd name="connsiteY59" fmla="*/ 579665 h 993322"/>
                <a:gd name="connsiteX60" fmla="*/ 3143250 w 3227615"/>
                <a:gd name="connsiteY60" fmla="*/ 604157 h 993322"/>
                <a:gd name="connsiteX61" fmla="*/ 3116036 w 3227615"/>
                <a:gd name="connsiteY61" fmla="*/ 625929 h 993322"/>
                <a:gd name="connsiteX62" fmla="*/ 3083379 w 3227615"/>
                <a:gd name="connsiteY62" fmla="*/ 644979 h 993322"/>
                <a:gd name="connsiteX63" fmla="*/ 3020786 w 3227615"/>
                <a:gd name="connsiteY63" fmla="*/ 669472 h 993322"/>
                <a:gd name="connsiteX64" fmla="*/ 2958193 w 3227615"/>
                <a:gd name="connsiteY64" fmla="*/ 691243 h 993322"/>
                <a:gd name="connsiteX65" fmla="*/ 2906486 w 3227615"/>
                <a:gd name="connsiteY65" fmla="*/ 702129 h 993322"/>
                <a:gd name="connsiteX66" fmla="*/ 2868386 w 3227615"/>
                <a:gd name="connsiteY66" fmla="*/ 702129 h 993322"/>
                <a:gd name="connsiteX67" fmla="*/ 2773136 w 3227615"/>
                <a:gd name="connsiteY67" fmla="*/ 702129 h 993322"/>
                <a:gd name="connsiteX68" fmla="*/ 2650672 w 3227615"/>
                <a:gd name="connsiteY68" fmla="*/ 699407 h 993322"/>
                <a:gd name="connsiteX69" fmla="*/ 2555422 w 3227615"/>
                <a:gd name="connsiteY69" fmla="*/ 696686 h 993322"/>
                <a:gd name="connsiteX70" fmla="*/ 2457450 w 3227615"/>
                <a:gd name="connsiteY70" fmla="*/ 691243 h 993322"/>
                <a:gd name="connsiteX71" fmla="*/ 2367643 w 3227615"/>
                <a:gd name="connsiteY71" fmla="*/ 685800 h 993322"/>
                <a:gd name="connsiteX72" fmla="*/ 2264229 w 3227615"/>
                <a:gd name="connsiteY72" fmla="*/ 677636 h 993322"/>
                <a:gd name="connsiteX73" fmla="*/ 2090057 w 3227615"/>
                <a:gd name="connsiteY73" fmla="*/ 661307 h 99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227615" h="993322">
                  <a:moveTo>
                    <a:pt x="2090057" y="661307"/>
                  </a:moveTo>
                  <a:lnTo>
                    <a:pt x="1973036" y="647700"/>
                  </a:lnTo>
                  <a:lnTo>
                    <a:pt x="1853293" y="628650"/>
                  </a:lnTo>
                  <a:lnTo>
                    <a:pt x="1749879" y="609600"/>
                  </a:lnTo>
                  <a:lnTo>
                    <a:pt x="1638300" y="587829"/>
                  </a:lnTo>
                  <a:lnTo>
                    <a:pt x="1537607" y="571500"/>
                  </a:lnTo>
                  <a:lnTo>
                    <a:pt x="1442357" y="555172"/>
                  </a:lnTo>
                  <a:lnTo>
                    <a:pt x="1292679" y="519793"/>
                  </a:lnTo>
                  <a:lnTo>
                    <a:pt x="1175657" y="489857"/>
                  </a:lnTo>
                  <a:lnTo>
                    <a:pt x="1028700" y="443593"/>
                  </a:lnTo>
                  <a:lnTo>
                    <a:pt x="919843" y="408215"/>
                  </a:lnTo>
                  <a:lnTo>
                    <a:pt x="840922" y="378279"/>
                  </a:lnTo>
                  <a:lnTo>
                    <a:pt x="742950" y="342900"/>
                  </a:lnTo>
                  <a:lnTo>
                    <a:pt x="628650" y="293915"/>
                  </a:lnTo>
                  <a:lnTo>
                    <a:pt x="438150" y="209550"/>
                  </a:lnTo>
                  <a:lnTo>
                    <a:pt x="244929" y="114300"/>
                  </a:lnTo>
                  <a:lnTo>
                    <a:pt x="108857" y="40822"/>
                  </a:lnTo>
                  <a:lnTo>
                    <a:pt x="59872" y="13607"/>
                  </a:lnTo>
                  <a:lnTo>
                    <a:pt x="27215" y="0"/>
                  </a:lnTo>
                  <a:lnTo>
                    <a:pt x="16329" y="0"/>
                  </a:lnTo>
                  <a:lnTo>
                    <a:pt x="2722" y="2722"/>
                  </a:lnTo>
                  <a:lnTo>
                    <a:pt x="0" y="13607"/>
                  </a:lnTo>
                  <a:lnTo>
                    <a:pt x="2722" y="35379"/>
                  </a:lnTo>
                  <a:lnTo>
                    <a:pt x="10886" y="54429"/>
                  </a:lnTo>
                  <a:lnTo>
                    <a:pt x="32657" y="70757"/>
                  </a:lnTo>
                  <a:lnTo>
                    <a:pt x="136072" y="138793"/>
                  </a:lnTo>
                  <a:lnTo>
                    <a:pt x="283029" y="234043"/>
                  </a:lnTo>
                  <a:lnTo>
                    <a:pt x="465365" y="342900"/>
                  </a:lnTo>
                  <a:lnTo>
                    <a:pt x="677636" y="462643"/>
                  </a:lnTo>
                  <a:lnTo>
                    <a:pt x="884465" y="566057"/>
                  </a:lnTo>
                  <a:lnTo>
                    <a:pt x="1069522" y="647700"/>
                  </a:lnTo>
                  <a:lnTo>
                    <a:pt x="1219200" y="707572"/>
                  </a:lnTo>
                  <a:lnTo>
                    <a:pt x="1328057" y="748393"/>
                  </a:lnTo>
                  <a:lnTo>
                    <a:pt x="1453243" y="789215"/>
                  </a:lnTo>
                  <a:lnTo>
                    <a:pt x="1572986" y="821872"/>
                  </a:lnTo>
                  <a:lnTo>
                    <a:pt x="1687286" y="849086"/>
                  </a:lnTo>
                  <a:lnTo>
                    <a:pt x="1828800" y="879022"/>
                  </a:lnTo>
                  <a:lnTo>
                    <a:pt x="1986643" y="906236"/>
                  </a:lnTo>
                  <a:lnTo>
                    <a:pt x="2095500" y="925286"/>
                  </a:lnTo>
                  <a:lnTo>
                    <a:pt x="2275115" y="947057"/>
                  </a:lnTo>
                  <a:lnTo>
                    <a:pt x="2408465" y="963386"/>
                  </a:lnTo>
                  <a:lnTo>
                    <a:pt x="2579915" y="976993"/>
                  </a:lnTo>
                  <a:lnTo>
                    <a:pt x="2688772" y="985157"/>
                  </a:lnTo>
                  <a:lnTo>
                    <a:pt x="2846615" y="993322"/>
                  </a:lnTo>
                  <a:lnTo>
                    <a:pt x="3028950" y="990600"/>
                  </a:lnTo>
                  <a:lnTo>
                    <a:pt x="3080657" y="925286"/>
                  </a:lnTo>
                  <a:lnTo>
                    <a:pt x="3118757" y="870857"/>
                  </a:lnTo>
                  <a:lnTo>
                    <a:pt x="3148693" y="821872"/>
                  </a:lnTo>
                  <a:lnTo>
                    <a:pt x="3170465" y="783772"/>
                  </a:lnTo>
                  <a:lnTo>
                    <a:pt x="3192236" y="737507"/>
                  </a:lnTo>
                  <a:lnTo>
                    <a:pt x="3214007" y="680357"/>
                  </a:lnTo>
                  <a:lnTo>
                    <a:pt x="3224893" y="639536"/>
                  </a:lnTo>
                  <a:lnTo>
                    <a:pt x="3227615" y="615043"/>
                  </a:lnTo>
                  <a:lnTo>
                    <a:pt x="3227615" y="595993"/>
                  </a:lnTo>
                  <a:lnTo>
                    <a:pt x="3224893" y="585107"/>
                  </a:lnTo>
                  <a:lnTo>
                    <a:pt x="3219450" y="571500"/>
                  </a:lnTo>
                  <a:lnTo>
                    <a:pt x="3214007" y="568779"/>
                  </a:lnTo>
                  <a:lnTo>
                    <a:pt x="3208565" y="566057"/>
                  </a:lnTo>
                  <a:lnTo>
                    <a:pt x="3194957" y="568779"/>
                  </a:lnTo>
                  <a:lnTo>
                    <a:pt x="3173186" y="579665"/>
                  </a:lnTo>
                  <a:lnTo>
                    <a:pt x="3143250" y="604157"/>
                  </a:lnTo>
                  <a:lnTo>
                    <a:pt x="3116036" y="625929"/>
                  </a:lnTo>
                  <a:lnTo>
                    <a:pt x="3083379" y="644979"/>
                  </a:lnTo>
                  <a:lnTo>
                    <a:pt x="3020786" y="669472"/>
                  </a:lnTo>
                  <a:lnTo>
                    <a:pt x="2958193" y="691243"/>
                  </a:lnTo>
                  <a:lnTo>
                    <a:pt x="2906486" y="702129"/>
                  </a:lnTo>
                  <a:lnTo>
                    <a:pt x="2868386" y="702129"/>
                  </a:lnTo>
                  <a:lnTo>
                    <a:pt x="2773136" y="702129"/>
                  </a:lnTo>
                  <a:lnTo>
                    <a:pt x="2650672" y="699407"/>
                  </a:lnTo>
                  <a:lnTo>
                    <a:pt x="2555422" y="696686"/>
                  </a:lnTo>
                  <a:lnTo>
                    <a:pt x="2457450" y="691243"/>
                  </a:lnTo>
                  <a:lnTo>
                    <a:pt x="2367643" y="685800"/>
                  </a:lnTo>
                  <a:lnTo>
                    <a:pt x="2264229" y="677636"/>
                  </a:lnTo>
                  <a:lnTo>
                    <a:pt x="2090057" y="661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63">
              <a:extLst>
                <a:ext uri="{FF2B5EF4-FFF2-40B4-BE49-F238E27FC236}">
                  <a16:creationId xmlns:a16="http://schemas.microsoft.com/office/drawing/2014/main" id="{3780C1FA-A8CD-47A5-A021-F4F781BEE5D9}"/>
                </a:ext>
              </a:extLst>
            </p:cNvPr>
            <p:cNvSpPr/>
            <p:nvPr/>
          </p:nvSpPr>
          <p:spPr>
            <a:xfrm>
              <a:off x="3843338" y="3181351"/>
              <a:ext cx="3198812" cy="631825"/>
            </a:xfrm>
            <a:custGeom>
              <a:avLst/>
              <a:gdLst>
                <a:gd name="connsiteX0" fmla="*/ 826824 w 3199112"/>
                <a:gd name="connsiteY0" fmla="*/ 311669 h 631065"/>
                <a:gd name="connsiteX1" fmla="*/ 646520 w 3199112"/>
                <a:gd name="connsiteY1" fmla="*/ 334851 h 631065"/>
                <a:gd name="connsiteX2" fmla="*/ 566670 w 3199112"/>
                <a:gd name="connsiteY2" fmla="*/ 345154 h 631065"/>
                <a:gd name="connsiteX3" fmla="*/ 520307 w 3199112"/>
                <a:gd name="connsiteY3" fmla="*/ 352881 h 631065"/>
                <a:gd name="connsiteX4" fmla="*/ 489397 w 3199112"/>
                <a:gd name="connsiteY4" fmla="*/ 355457 h 631065"/>
                <a:gd name="connsiteX5" fmla="*/ 450761 w 3199112"/>
                <a:gd name="connsiteY5" fmla="*/ 358033 h 631065"/>
                <a:gd name="connsiteX6" fmla="*/ 388942 w 3199112"/>
                <a:gd name="connsiteY6" fmla="*/ 358033 h 631065"/>
                <a:gd name="connsiteX7" fmla="*/ 340002 w 3199112"/>
                <a:gd name="connsiteY7" fmla="*/ 355457 h 631065"/>
                <a:gd name="connsiteX8" fmla="*/ 280760 w 3199112"/>
                <a:gd name="connsiteY8" fmla="*/ 350305 h 631065"/>
                <a:gd name="connsiteX9" fmla="*/ 221517 w 3199112"/>
                <a:gd name="connsiteY9" fmla="*/ 337426 h 631065"/>
                <a:gd name="connsiteX10" fmla="*/ 149395 w 3199112"/>
                <a:gd name="connsiteY10" fmla="*/ 314244 h 631065"/>
                <a:gd name="connsiteX11" fmla="*/ 110758 w 3199112"/>
                <a:gd name="connsiteY11" fmla="*/ 293638 h 631065"/>
                <a:gd name="connsiteX12" fmla="*/ 82425 w 3199112"/>
                <a:gd name="connsiteY12" fmla="*/ 273032 h 631065"/>
                <a:gd name="connsiteX13" fmla="*/ 61819 w 3199112"/>
                <a:gd name="connsiteY13" fmla="*/ 265305 h 631065"/>
                <a:gd name="connsiteX14" fmla="*/ 43788 w 3199112"/>
                <a:gd name="connsiteY14" fmla="*/ 262729 h 631065"/>
                <a:gd name="connsiteX15" fmla="*/ 28334 w 3199112"/>
                <a:gd name="connsiteY15" fmla="*/ 262729 h 631065"/>
                <a:gd name="connsiteX16" fmla="*/ 18030 w 3199112"/>
                <a:gd name="connsiteY16" fmla="*/ 265305 h 631065"/>
                <a:gd name="connsiteX17" fmla="*/ 2576 w 3199112"/>
                <a:gd name="connsiteY17" fmla="*/ 280759 h 631065"/>
                <a:gd name="connsiteX18" fmla="*/ 0 w 3199112"/>
                <a:gd name="connsiteY18" fmla="*/ 301366 h 631065"/>
                <a:gd name="connsiteX19" fmla="*/ 5152 w 3199112"/>
                <a:gd name="connsiteY19" fmla="*/ 327123 h 631065"/>
                <a:gd name="connsiteX20" fmla="*/ 36061 w 3199112"/>
                <a:gd name="connsiteY20" fmla="*/ 370912 h 631065"/>
                <a:gd name="connsiteX21" fmla="*/ 79849 w 3199112"/>
                <a:gd name="connsiteY21" fmla="*/ 422427 h 631065"/>
                <a:gd name="connsiteX22" fmla="*/ 128789 w 3199112"/>
                <a:gd name="connsiteY22" fmla="*/ 473943 h 631065"/>
                <a:gd name="connsiteX23" fmla="*/ 170001 w 3199112"/>
                <a:gd name="connsiteY23" fmla="*/ 515155 h 631065"/>
                <a:gd name="connsiteX24" fmla="*/ 226668 w 3199112"/>
                <a:gd name="connsiteY24" fmla="*/ 561519 h 631065"/>
                <a:gd name="connsiteX25" fmla="*/ 262729 w 3199112"/>
                <a:gd name="connsiteY25" fmla="*/ 587277 h 631065"/>
                <a:gd name="connsiteX26" fmla="*/ 301366 w 3199112"/>
                <a:gd name="connsiteY26" fmla="*/ 613034 h 631065"/>
                <a:gd name="connsiteX27" fmla="*/ 329699 w 3199112"/>
                <a:gd name="connsiteY27" fmla="*/ 625913 h 631065"/>
                <a:gd name="connsiteX28" fmla="*/ 352881 w 3199112"/>
                <a:gd name="connsiteY28" fmla="*/ 631065 h 631065"/>
                <a:gd name="connsiteX29" fmla="*/ 404397 w 3199112"/>
                <a:gd name="connsiteY29" fmla="*/ 628489 h 631065"/>
                <a:gd name="connsiteX30" fmla="*/ 468791 w 3199112"/>
                <a:gd name="connsiteY30" fmla="*/ 610459 h 631065"/>
                <a:gd name="connsiteX31" fmla="*/ 538337 w 3199112"/>
                <a:gd name="connsiteY31" fmla="*/ 587277 h 631065"/>
                <a:gd name="connsiteX32" fmla="*/ 721217 w 3199112"/>
                <a:gd name="connsiteY32" fmla="*/ 530610 h 631065"/>
                <a:gd name="connsiteX33" fmla="*/ 886067 w 3199112"/>
                <a:gd name="connsiteY33" fmla="*/ 484246 h 631065"/>
                <a:gd name="connsiteX34" fmla="*/ 1032886 w 3199112"/>
                <a:gd name="connsiteY34" fmla="*/ 448185 h 631065"/>
                <a:gd name="connsiteX35" fmla="*/ 1156523 w 3199112"/>
                <a:gd name="connsiteY35" fmla="*/ 425003 h 631065"/>
                <a:gd name="connsiteX36" fmla="*/ 1208038 w 3199112"/>
                <a:gd name="connsiteY36" fmla="*/ 422427 h 631065"/>
                <a:gd name="connsiteX37" fmla="*/ 1269857 w 3199112"/>
                <a:gd name="connsiteY37" fmla="*/ 422427 h 631065"/>
                <a:gd name="connsiteX38" fmla="*/ 1424403 w 3199112"/>
                <a:gd name="connsiteY38" fmla="*/ 381215 h 631065"/>
                <a:gd name="connsiteX39" fmla="*/ 1532586 w 3199112"/>
                <a:gd name="connsiteY39" fmla="*/ 370912 h 631065"/>
                <a:gd name="connsiteX40" fmla="*/ 1663950 w 3199112"/>
                <a:gd name="connsiteY40" fmla="*/ 355457 h 631065"/>
                <a:gd name="connsiteX41" fmla="*/ 1818497 w 3199112"/>
                <a:gd name="connsiteY41" fmla="*/ 340002 h 631065"/>
                <a:gd name="connsiteX42" fmla="*/ 1955013 w 3199112"/>
                <a:gd name="connsiteY42" fmla="*/ 329699 h 631065"/>
                <a:gd name="connsiteX43" fmla="*/ 2104408 w 3199112"/>
                <a:gd name="connsiteY43" fmla="*/ 319396 h 631065"/>
                <a:gd name="connsiteX44" fmla="*/ 2235772 w 3199112"/>
                <a:gd name="connsiteY44" fmla="*/ 314244 h 631065"/>
                <a:gd name="connsiteX45" fmla="*/ 2356834 w 3199112"/>
                <a:gd name="connsiteY45" fmla="*/ 309093 h 631065"/>
                <a:gd name="connsiteX46" fmla="*/ 2485623 w 3199112"/>
                <a:gd name="connsiteY46" fmla="*/ 306517 h 631065"/>
                <a:gd name="connsiteX47" fmla="*/ 2616987 w 3199112"/>
                <a:gd name="connsiteY47" fmla="*/ 309093 h 631065"/>
                <a:gd name="connsiteX48" fmla="*/ 2743200 w 3199112"/>
                <a:gd name="connsiteY48" fmla="*/ 311669 h 631065"/>
                <a:gd name="connsiteX49" fmla="*/ 2877140 w 3199112"/>
                <a:gd name="connsiteY49" fmla="*/ 319396 h 631065"/>
                <a:gd name="connsiteX50" fmla="*/ 2995626 w 3199112"/>
                <a:gd name="connsiteY50" fmla="*/ 327123 h 631065"/>
                <a:gd name="connsiteX51" fmla="*/ 3054869 w 3199112"/>
                <a:gd name="connsiteY51" fmla="*/ 332275 h 631065"/>
                <a:gd name="connsiteX52" fmla="*/ 3080627 w 3199112"/>
                <a:gd name="connsiteY52" fmla="*/ 329699 h 631065"/>
                <a:gd name="connsiteX53" fmla="*/ 3108960 w 3199112"/>
                <a:gd name="connsiteY53" fmla="*/ 327123 h 631065"/>
                <a:gd name="connsiteX54" fmla="*/ 3137294 w 3199112"/>
                <a:gd name="connsiteY54" fmla="*/ 319396 h 631065"/>
                <a:gd name="connsiteX55" fmla="*/ 3155324 w 3199112"/>
                <a:gd name="connsiteY55" fmla="*/ 311669 h 631065"/>
                <a:gd name="connsiteX56" fmla="*/ 3170779 w 3199112"/>
                <a:gd name="connsiteY56" fmla="*/ 298790 h 631065"/>
                <a:gd name="connsiteX57" fmla="*/ 3188809 w 3199112"/>
                <a:gd name="connsiteY57" fmla="*/ 275608 h 631065"/>
                <a:gd name="connsiteX58" fmla="*/ 3196536 w 3199112"/>
                <a:gd name="connsiteY58" fmla="*/ 257577 h 631065"/>
                <a:gd name="connsiteX59" fmla="*/ 3199112 w 3199112"/>
                <a:gd name="connsiteY59" fmla="*/ 239547 h 631065"/>
                <a:gd name="connsiteX60" fmla="*/ 3196536 w 3199112"/>
                <a:gd name="connsiteY60" fmla="*/ 224092 h 631065"/>
                <a:gd name="connsiteX61" fmla="*/ 3186233 w 3199112"/>
                <a:gd name="connsiteY61" fmla="*/ 198335 h 631065"/>
                <a:gd name="connsiteX62" fmla="*/ 3173354 w 3199112"/>
                <a:gd name="connsiteY62" fmla="*/ 177728 h 631065"/>
                <a:gd name="connsiteX63" fmla="*/ 3157900 w 3199112"/>
                <a:gd name="connsiteY63" fmla="*/ 164850 h 631065"/>
                <a:gd name="connsiteX64" fmla="*/ 3090930 w 3199112"/>
                <a:gd name="connsiteY64" fmla="*/ 131364 h 631065"/>
                <a:gd name="connsiteX65" fmla="*/ 3013656 w 3199112"/>
                <a:gd name="connsiteY65" fmla="*/ 95304 h 631065"/>
                <a:gd name="connsiteX66" fmla="*/ 2905474 w 3199112"/>
                <a:gd name="connsiteY66" fmla="*/ 48940 h 631065"/>
                <a:gd name="connsiteX67" fmla="*/ 2799867 w 3199112"/>
                <a:gd name="connsiteY67" fmla="*/ 7727 h 631065"/>
                <a:gd name="connsiteX68" fmla="*/ 2781837 w 3199112"/>
                <a:gd name="connsiteY68" fmla="*/ 0 h 631065"/>
                <a:gd name="connsiteX69" fmla="*/ 2766382 w 3199112"/>
                <a:gd name="connsiteY69" fmla="*/ 0 h 631065"/>
                <a:gd name="connsiteX70" fmla="*/ 2735473 w 3199112"/>
                <a:gd name="connsiteY70" fmla="*/ 7727 h 631065"/>
                <a:gd name="connsiteX71" fmla="*/ 2696836 w 3199112"/>
                <a:gd name="connsiteY71" fmla="*/ 20606 h 631065"/>
                <a:gd name="connsiteX72" fmla="*/ 2658200 w 3199112"/>
                <a:gd name="connsiteY72" fmla="*/ 36061 h 631065"/>
                <a:gd name="connsiteX73" fmla="*/ 2609260 w 3199112"/>
                <a:gd name="connsiteY73" fmla="*/ 56667 h 631065"/>
                <a:gd name="connsiteX74" fmla="*/ 2580926 w 3199112"/>
                <a:gd name="connsiteY74" fmla="*/ 66970 h 631065"/>
                <a:gd name="connsiteX75" fmla="*/ 2441834 w 3199112"/>
                <a:gd name="connsiteY75" fmla="*/ 87576 h 631065"/>
                <a:gd name="connsiteX76" fmla="*/ 2228045 w 3199112"/>
                <a:gd name="connsiteY76" fmla="*/ 115910 h 631065"/>
                <a:gd name="connsiteX77" fmla="*/ 2011680 w 3199112"/>
                <a:gd name="connsiteY77" fmla="*/ 146819 h 631065"/>
                <a:gd name="connsiteX78" fmla="*/ 1787588 w 3199112"/>
                <a:gd name="connsiteY78" fmla="*/ 180304 h 631065"/>
                <a:gd name="connsiteX79" fmla="*/ 1584101 w 3199112"/>
                <a:gd name="connsiteY79" fmla="*/ 206062 h 631065"/>
                <a:gd name="connsiteX80" fmla="*/ 1323948 w 3199112"/>
                <a:gd name="connsiteY80" fmla="*/ 242123 h 631065"/>
                <a:gd name="connsiteX81" fmla="*/ 1161674 w 3199112"/>
                <a:gd name="connsiteY81" fmla="*/ 262729 h 631065"/>
                <a:gd name="connsiteX82" fmla="*/ 929855 w 3199112"/>
                <a:gd name="connsiteY82" fmla="*/ 296214 h 631065"/>
                <a:gd name="connsiteX83" fmla="*/ 826824 w 3199112"/>
                <a:gd name="connsiteY83" fmla="*/ 311669 h 63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99112" h="631065">
                  <a:moveTo>
                    <a:pt x="826824" y="311669"/>
                  </a:moveTo>
                  <a:lnTo>
                    <a:pt x="646520" y="334851"/>
                  </a:lnTo>
                  <a:lnTo>
                    <a:pt x="566670" y="345154"/>
                  </a:lnTo>
                  <a:lnTo>
                    <a:pt x="520307" y="352881"/>
                  </a:lnTo>
                  <a:lnTo>
                    <a:pt x="489397" y="355457"/>
                  </a:lnTo>
                  <a:lnTo>
                    <a:pt x="450761" y="358033"/>
                  </a:lnTo>
                  <a:lnTo>
                    <a:pt x="388942" y="358033"/>
                  </a:lnTo>
                  <a:lnTo>
                    <a:pt x="340002" y="355457"/>
                  </a:lnTo>
                  <a:lnTo>
                    <a:pt x="280760" y="350305"/>
                  </a:lnTo>
                  <a:lnTo>
                    <a:pt x="221517" y="337426"/>
                  </a:lnTo>
                  <a:lnTo>
                    <a:pt x="149395" y="314244"/>
                  </a:lnTo>
                  <a:lnTo>
                    <a:pt x="110758" y="293638"/>
                  </a:lnTo>
                  <a:lnTo>
                    <a:pt x="82425" y="273032"/>
                  </a:lnTo>
                  <a:lnTo>
                    <a:pt x="61819" y="265305"/>
                  </a:lnTo>
                  <a:lnTo>
                    <a:pt x="43788" y="262729"/>
                  </a:lnTo>
                  <a:lnTo>
                    <a:pt x="28334" y="262729"/>
                  </a:lnTo>
                  <a:lnTo>
                    <a:pt x="18030" y="265305"/>
                  </a:lnTo>
                  <a:lnTo>
                    <a:pt x="2576" y="280759"/>
                  </a:lnTo>
                  <a:lnTo>
                    <a:pt x="0" y="301366"/>
                  </a:lnTo>
                  <a:lnTo>
                    <a:pt x="5152" y="327123"/>
                  </a:lnTo>
                  <a:lnTo>
                    <a:pt x="36061" y="370912"/>
                  </a:lnTo>
                  <a:lnTo>
                    <a:pt x="79849" y="422427"/>
                  </a:lnTo>
                  <a:lnTo>
                    <a:pt x="128789" y="473943"/>
                  </a:lnTo>
                  <a:lnTo>
                    <a:pt x="170001" y="515155"/>
                  </a:lnTo>
                  <a:lnTo>
                    <a:pt x="226668" y="561519"/>
                  </a:lnTo>
                  <a:lnTo>
                    <a:pt x="262729" y="587277"/>
                  </a:lnTo>
                  <a:lnTo>
                    <a:pt x="301366" y="613034"/>
                  </a:lnTo>
                  <a:lnTo>
                    <a:pt x="329699" y="625913"/>
                  </a:lnTo>
                  <a:lnTo>
                    <a:pt x="352881" y="631065"/>
                  </a:lnTo>
                  <a:lnTo>
                    <a:pt x="404397" y="628489"/>
                  </a:lnTo>
                  <a:lnTo>
                    <a:pt x="468791" y="610459"/>
                  </a:lnTo>
                  <a:lnTo>
                    <a:pt x="538337" y="587277"/>
                  </a:lnTo>
                  <a:lnTo>
                    <a:pt x="721217" y="530610"/>
                  </a:lnTo>
                  <a:lnTo>
                    <a:pt x="886067" y="484246"/>
                  </a:lnTo>
                  <a:lnTo>
                    <a:pt x="1032886" y="448185"/>
                  </a:lnTo>
                  <a:lnTo>
                    <a:pt x="1156523" y="425003"/>
                  </a:lnTo>
                  <a:lnTo>
                    <a:pt x="1208038" y="422427"/>
                  </a:lnTo>
                  <a:lnTo>
                    <a:pt x="1269857" y="422427"/>
                  </a:lnTo>
                  <a:lnTo>
                    <a:pt x="1424403" y="381215"/>
                  </a:lnTo>
                  <a:lnTo>
                    <a:pt x="1532586" y="370912"/>
                  </a:lnTo>
                  <a:lnTo>
                    <a:pt x="1663950" y="355457"/>
                  </a:lnTo>
                  <a:lnTo>
                    <a:pt x="1818497" y="340002"/>
                  </a:lnTo>
                  <a:lnTo>
                    <a:pt x="1955013" y="329699"/>
                  </a:lnTo>
                  <a:lnTo>
                    <a:pt x="2104408" y="319396"/>
                  </a:lnTo>
                  <a:lnTo>
                    <a:pt x="2235772" y="314244"/>
                  </a:lnTo>
                  <a:lnTo>
                    <a:pt x="2356834" y="309093"/>
                  </a:lnTo>
                  <a:lnTo>
                    <a:pt x="2485623" y="306517"/>
                  </a:lnTo>
                  <a:lnTo>
                    <a:pt x="2616987" y="309093"/>
                  </a:lnTo>
                  <a:lnTo>
                    <a:pt x="2743200" y="311669"/>
                  </a:lnTo>
                  <a:lnTo>
                    <a:pt x="2877140" y="319396"/>
                  </a:lnTo>
                  <a:lnTo>
                    <a:pt x="2995626" y="327123"/>
                  </a:lnTo>
                  <a:lnTo>
                    <a:pt x="3054869" y="332275"/>
                  </a:lnTo>
                  <a:lnTo>
                    <a:pt x="3080627" y="329699"/>
                  </a:lnTo>
                  <a:lnTo>
                    <a:pt x="3108960" y="327123"/>
                  </a:lnTo>
                  <a:lnTo>
                    <a:pt x="3137294" y="319396"/>
                  </a:lnTo>
                  <a:lnTo>
                    <a:pt x="3155324" y="311669"/>
                  </a:lnTo>
                  <a:lnTo>
                    <a:pt x="3170779" y="298790"/>
                  </a:lnTo>
                  <a:lnTo>
                    <a:pt x="3188809" y="275608"/>
                  </a:lnTo>
                  <a:lnTo>
                    <a:pt x="3196536" y="257577"/>
                  </a:lnTo>
                  <a:lnTo>
                    <a:pt x="3199112" y="239547"/>
                  </a:lnTo>
                  <a:lnTo>
                    <a:pt x="3196536" y="224092"/>
                  </a:lnTo>
                  <a:lnTo>
                    <a:pt x="3186233" y="198335"/>
                  </a:lnTo>
                  <a:lnTo>
                    <a:pt x="3173354" y="177728"/>
                  </a:lnTo>
                  <a:lnTo>
                    <a:pt x="3157900" y="164850"/>
                  </a:lnTo>
                  <a:lnTo>
                    <a:pt x="3090930" y="131364"/>
                  </a:lnTo>
                  <a:lnTo>
                    <a:pt x="3013656" y="95304"/>
                  </a:lnTo>
                  <a:lnTo>
                    <a:pt x="2905474" y="48940"/>
                  </a:lnTo>
                  <a:lnTo>
                    <a:pt x="2799867" y="7727"/>
                  </a:lnTo>
                  <a:lnTo>
                    <a:pt x="2781837" y="0"/>
                  </a:lnTo>
                  <a:lnTo>
                    <a:pt x="2766382" y="0"/>
                  </a:lnTo>
                  <a:lnTo>
                    <a:pt x="2735473" y="7727"/>
                  </a:lnTo>
                  <a:lnTo>
                    <a:pt x="2696836" y="20606"/>
                  </a:lnTo>
                  <a:lnTo>
                    <a:pt x="2658200" y="36061"/>
                  </a:lnTo>
                  <a:lnTo>
                    <a:pt x="2609260" y="56667"/>
                  </a:lnTo>
                  <a:lnTo>
                    <a:pt x="2580926" y="66970"/>
                  </a:lnTo>
                  <a:lnTo>
                    <a:pt x="2441834" y="87576"/>
                  </a:lnTo>
                  <a:lnTo>
                    <a:pt x="2228045" y="115910"/>
                  </a:lnTo>
                  <a:lnTo>
                    <a:pt x="2011680" y="146819"/>
                  </a:lnTo>
                  <a:lnTo>
                    <a:pt x="1787588" y="180304"/>
                  </a:lnTo>
                  <a:lnTo>
                    <a:pt x="1584101" y="206062"/>
                  </a:lnTo>
                  <a:lnTo>
                    <a:pt x="1323948" y="242123"/>
                  </a:lnTo>
                  <a:lnTo>
                    <a:pt x="1161674" y="262729"/>
                  </a:lnTo>
                  <a:lnTo>
                    <a:pt x="929855" y="296214"/>
                  </a:lnTo>
                  <a:lnTo>
                    <a:pt x="826824" y="311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9">
              <a:extLst>
                <a:ext uri="{FF2B5EF4-FFF2-40B4-BE49-F238E27FC236}">
                  <a16:creationId xmlns:a16="http://schemas.microsoft.com/office/drawing/2014/main" id="{CF6801B9-D067-443C-BADF-E9E43E7A3138}"/>
                </a:ext>
              </a:extLst>
            </p:cNvPr>
            <p:cNvSpPr/>
            <p:nvPr/>
          </p:nvSpPr>
          <p:spPr>
            <a:xfrm rot="16200000">
              <a:off x="3959225" y="4538662"/>
              <a:ext cx="2659062" cy="608013"/>
            </a:xfrm>
            <a:custGeom>
              <a:avLst/>
              <a:gdLst>
                <a:gd name="connsiteX0" fmla="*/ 1997868 w 2659856"/>
                <a:gd name="connsiteY0" fmla="*/ 359568 h 607218"/>
                <a:gd name="connsiteX1" fmla="*/ 1774031 w 2659856"/>
                <a:gd name="connsiteY1" fmla="*/ 359568 h 607218"/>
                <a:gd name="connsiteX2" fmla="*/ 1483518 w 2659856"/>
                <a:gd name="connsiteY2" fmla="*/ 359568 h 607218"/>
                <a:gd name="connsiteX3" fmla="*/ 1231106 w 2659856"/>
                <a:gd name="connsiteY3" fmla="*/ 359568 h 607218"/>
                <a:gd name="connsiteX4" fmla="*/ 1062037 w 2659856"/>
                <a:gd name="connsiteY4" fmla="*/ 359568 h 607218"/>
                <a:gd name="connsiteX5" fmla="*/ 902493 w 2659856"/>
                <a:gd name="connsiteY5" fmla="*/ 359568 h 607218"/>
                <a:gd name="connsiteX6" fmla="*/ 809625 w 2659856"/>
                <a:gd name="connsiteY6" fmla="*/ 357187 h 607218"/>
                <a:gd name="connsiteX7" fmla="*/ 754856 w 2659856"/>
                <a:gd name="connsiteY7" fmla="*/ 352425 h 607218"/>
                <a:gd name="connsiteX8" fmla="*/ 690562 w 2659856"/>
                <a:gd name="connsiteY8" fmla="*/ 342900 h 607218"/>
                <a:gd name="connsiteX9" fmla="*/ 635793 w 2659856"/>
                <a:gd name="connsiteY9" fmla="*/ 328612 h 607218"/>
                <a:gd name="connsiteX10" fmla="*/ 57150 w 2659856"/>
                <a:gd name="connsiteY10" fmla="*/ 295275 h 607218"/>
                <a:gd name="connsiteX11" fmla="*/ 21431 w 2659856"/>
                <a:gd name="connsiteY11" fmla="*/ 314325 h 607218"/>
                <a:gd name="connsiteX12" fmla="*/ 9525 w 2659856"/>
                <a:gd name="connsiteY12" fmla="*/ 326231 h 607218"/>
                <a:gd name="connsiteX13" fmla="*/ 2381 w 2659856"/>
                <a:gd name="connsiteY13" fmla="*/ 342900 h 607218"/>
                <a:gd name="connsiteX14" fmla="*/ 0 w 2659856"/>
                <a:gd name="connsiteY14" fmla="*/ 359568 h 607218"/>
                <a:gd name="connsiteX15" fmla="*/ 2381 w 2659856"/>
                <a:gd name="connsiteY15" fmla="*/ 378618 h 607218"/>
                <a:gd name="connsiteX16" fmla="*/ 14287 w 2659856"/>
                <a:gd name="connsiteY16" fmla="*/ 414337 h 607218"/>
                <a:gd name="connsiteX17" fmla="*/ 28575 w 2659856"/>
                <a:gd name="connsiteY17" fmla="*/ 431006 h 607218"/>
                <a:gd name="connsiteX18" fmla="*/ 138112 w 2659856"/>
                <a:gd name="connsiteY18" fmla="*/ 490537 h 607218"/>
                <a:gd name="connsiteX19" fmla="*/ 223837 w 2659856"/>
                <a:gd name="connsiteY19" fmla="*/ 533400 h 607218"/>
                <a:gd name="connsiteX20" fmla="*/ 302418 w 2659856"/>
                <a:gd name="connsiteY20" fmla="*/ 564356 h 607218"/>
                <a:gd name="connsiteX21" fmla="*/ 347662 w 2659856"/>
                <a:gd name="connsiteY21" fmla="*/ 581025 h 607218"/>
                <a:gd name="connsiteX22" fmla="*/ 395287 w 2659856"/>
                <a:gd name="connsiteY22" fmla="*/ 597693 h 607218"/>
                <a:gd name="connsiteX23" fmla="*/ 445293 w 2659856"/>
                <a:gd name="connsiteY23" fmla="*/ 604837 h 607218"/>
                <a:gd name="connsiteX24" fmla="*/ 621506 w 2659856"/>
                <a:gd name="connsiteY24" fmla="*/ 607218 h 607218"/>
                <a:gd name="connsiteX25" fmla="*/ 850106 w 2659856"/>
                <a:gd name="connsiteY25" fmla="*/ 604837 h 607218"/>
                <a:gd name="connsiteX26" fmla="*/ 1143000 w 2659856"/>
                <a:gd name="connsiteY26" fmla="*/ 602456 h 607218"/>
                <a:gd name="connsiteX27" fmla="*/ 1640681 w 2659856"/>
                <a:gd name="connsiteY27" fmla="*/ 592931 h 607218"/>
                <a:gd name="connsiteX28" fmla="*/ 1933575 w 2659856"/>
                <a:gd name="connsiteY28" fmla="*/ 588168 h 607218"/>
                <a:gd name="connsiteX29" fmla="*/ 2159793 w 2659856"/>
                <a:gd name="connsiteY29" fmla="*/ 583406 h 607218"/>
                <a:gd name="connsiteX30" fmla="*/ 2290762 w 2659856"/>
                <a:gd name="connsiteY30" fmla="*/ 583406 h 607218"/>
                <a:gd name="connsiteX31" fmla="*/ 2328862 w 2659856"/>
                <a:gd name="connsiteY31" fmla="*/ 578643 h 607218"/>
                <a:gd name="connsiteX32" fmla="*/ 2352675 w 2659856"/>
                <a:gd name="connsiteY32" fmla="*/ 571500 h 607218"/>
                <a:gd name="connsiteX33" fmla="*/ 2395537 w 2659856"/>
                <a:gd name="connsiteY33" fmla="*/ 552450 h 607218"/>
                <a:gd name="connsiteX34" fmla="*/ 2424112 w 2659856"/>
                <a:gd name="connsiteY34" fmla="*/ 533400 h 607218"/>
                <a:gd name="connsiteX35" fmla="*/ 2462212 w 2659856"/>
                <a:gd name="connsiteY35" fmla="*/ 500062 h 607218"/>
                <a:gd name="connsiteX36" fmla="*/ 2514600 w 2659856"/>
                <a:gd name="connsiteY36" fmla="*/ 445293 h 607218"/>
                <a:gd name="connsiteX37" fmla="*/ 2574131 w 2659856"/>
                <a:gd name="connsiteY37" fmla="*/ 369093 h 607218"/>
                <a:gd name="connsiteX38" fmla="*/ 2621756 w 2659856"/>
                <a:gd name="connsiteY38" fmla="*/ 297656 h 607218"/>
                <a:gd name="connsiteX39" fmla="*/ 2659856 w 2659856"/>
                <a:gd name="connsiteY39" fmla="*/ 233362 h 607218"/>
                <a:gd name="connsiteX40" fmla="*/ 2626518 w 2659856"/>
                <a:gd name="connsiteY40" fmla="*/ 0 h 607218"/>
                <a:gd name="connsiteX41" fmla="*/ 2536031 w 2659856"/>
                <a:gd name="connsiteY41" fmla="*/ 161925 h 607218"/>
                <a:gd name="connsiteX42" fmla="*/ 2521743 w 2659856"/>
                <a:gd name="connsiteY42" fmla="*/ 185737 h 607218"/>
                <a:gd name="connsiteX43" fmla="*/ 2502693 w 2659856"/>
                <a:gd name="connsiteY43" fmla="*/ 211931 h 607218"/>
                <a:gd name="connsiteX44" fmla="*/ 2481262 w 2659856"/>
                <a:gd name="connsiteY44" fmla="*/ 233362 h 607218"/>
                <a:gd name="connsiteX45" fmla="*/ 2455068 w 2659856"/>
                <a:gd name="connsiteY45" fmla="*/ 254793 h 607218"/>
                <a:gd name="connsiteX46" fmla="*/ 2419350 w 2659856"/>
                <a:gd name="connsiteY46" fmla="*/ 276225 h 607218"/>
                <a:gd name="connsiteX47" fmla="*/ 2388393 w 2659856"/>
                <a:gd name="connsiteY47" fmla="*/ 292893 h 607218"/>
                <a:gd name="connsiteX48" fmla="*/ 2333625 w 2659856"/>
                <a:gd name="connsiteY48" fmla="*/ 311943 h 607218"/>
                <a:gd name="connsiteX49" fmla="*/ 2266950 w 2659856"/>
                <a:gd name="connsiteY49" fmla="*/ 330993 h 607218"/>
                <a:gd name="connsiteX50" fmla="*/ 2183606 w 2659856"/>
                <a:gd name="connsiteY50" fmla="*/ 345281 h 607218"/>
                <a:gd name="connsiteX51" fmla="*/ 2107406 w 2659856"/>
                <a:gd name="connsiteY51" fmla="*/ 354806 h 607218"/>
                <a:gd name="connsiteX52" fmla="*/ 1997868 w 2659856"/>
                <a:gd name="connsiteY52" fmla="*/ 359568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9856" h="607218">
                  <a:moveTo>
                    <a:pt x="1997868" y="359568"/>
                  </a:moveTo>
                  <a:lnTo>
                    <a:pt x="1774031" y="359568"/>
                  </a:lnTo>
                  <a:lnTo>
                    <a:pt x="1483518" y="359568"/>
                  </a:lnTo>
                  <a:lnTo>
                    <a:pt x="1231106" y="359568"/>
                  </a:lnTo>
                  <a:lnTo>
                    <a:pt x="1062037" y="359568"/>
                  </a:lnTo>
                  <a:lnTo>
                    <a:pt x="902493" y="359568"/>
                  </a:lnTo>
                  <a:lnTo>
                    <a:pt x="809625" y="357187"/>
                  </a:lnTo>
                  <a:lnTo>
                    <a:pt x="754856" y="352425"/>
                  </a:lnTo>
                  <a:lnTo>
                    <a:pt x="690562" y="342900"/>
                  </a:lnTo>
                  <a:lnTo>
                    <a:pt x="635793" y="328612"/>
                  </a:lnTo>
                  <a:lnTo>
                    <a:pt x="57150" y="295275"/>
                  </a:lnTo>
                  <a:lnTo>
                    <a:pt x="21431" y="314325"/>
                  </a:lnTo>
                  <a:lnTo>
                    <a:pt x="9525" y="326231"/>
                  </a:lnTo>
                  <a:lnTo>
                    <a:pt x="2381" y="342900"/>
                  </a:lnTo>
                  <a:lnTo>
                    <a:pt x="0" y="359568"/>
                  </a:lnTo>
                  <a:lnTo>
                    <a:pt x="2381" y="378618"/>
                  </a:lnTo>
                  <a:lnTo>
                    <a:pt x="14287" y="414337"/>
                  </a:lnTo>
                  <a:lnTo>
                    <a:pt x="28575" y="431006"/>
                  </a:lnTo>
                  <a:lnTo>
                    <a:pt x="138112" y="490537"/>
                  </a:lnTo>
                  <a:lnTo>
                    <a:pt x="223837" y="533400"/>
                  </a:lnTo>
                  <a:lnTo>
                    <a:pt x="302418" y="564356"/>
                  </a:lnTo>
                  <a:lnTo>
                    <a:pt x="347662" y="581025"/>
                  </a:lnTo>
                  <a:lnTo>
                    <a:pt x="395287" y="597693"/>
                  </a:lnTo>
                  <a:lnTo>
                    <a:pt x="445293" y="604837"/>
                  </a:lnTo>
                  <a:lnTo>
                    <a:pt x="621506" y="607218"/>
                  </a:lnTo>
                  <a:lnTo>
                    <a:pt x="850106" y="604837"/>
                  </a:lnTo>
                  <a:lnTo>
                    <a:pt x="1143000" y="602456"/>
                  </a:lnTo>
                  <a:lnTo>
                    <a:pt x="1640681" y="592931"/>
                  </a:lnTo>
                  <a:lnTo>
                    <a:pt x="1933575" y="588168"/>
                  </a:lnTo>
                  <a:lnTo>
                    <a:pt x="2159793" y="583406"/>
                  </a:lnTo>
                  <a:lnTo>
                    <a:pt x="2290762" y="583406"/>
                  </a:lnTo>
                  <a:lnTo>
                    <a:pt x="2328862" y="578643"/>
                  </a:lnTo>
                  <a:lnTo>
                    <a:pt x="2352675" y="571500"/>
                  </a:lnTo>
                  <a:lnTo>
                    <a:pt x="2395537" y="552450"/>
                  </a:lnTo>
                  <a:lnTo>
                    <a:pt x="2424112" y="533400"/>
                  </a:lnTo>
                  <a:lnTo>
                    <a:pt x="2462212" y="500062"/>
                  </a:lnTo>
                  <a:lnTo>
                    <a:pt x="2514600" y="445293"/>
                  </a:lnTo>
                  <a:lnTo>
                    <a:pt x="2574131" y="369093"/>
                  </a:lnTo>
                  <a:lnTo>
                    <a:pt x="2621756" y="297656"/>
                  </a:lnTo>
                  <a:lnTo>
                    <a:pt x="2659856" y="233362"/>
                  </a:lnTo>
                  <a:lnTo>
                    <a:pt x="2626518" y="0"/>
                  </a:lnTo>
                  <a:lnTo>
                    <a:pt x="2536031" y="161925"/>
                  </a:lnTo>
                  <a:lnTo>
                    <a:pt x="2521743" y="185737"/>
                  </a:lnTo>
                  <a:lnTo>
                    <a:pt x="2502693" y="211931"/>
                  </a:lnTo>
                  <a:lnTo>
                    <a:pt x="2481262" y="233362"/>
                  </a:lnTo>
                  <a:lnTo>
                    <a:pt x="2455068" y="254793"/>
                  </a:lnTo>
                  <a:lnTo>
                    <a:pt x="2419350" y="276225"/>
                  </a:lnTo>
                  <a:lnTo>
                    <a:pt x="2388393" y="292893"/>
                  </a:lnTo>
                  <a:lnTo>
                    <a:pt x="2333625" y="311943"/>
                  </a:lnTo>
                  <a:lnTo>
                    <a:pt x="2266950" y="330993"/>
                  </a:lnTo>
                  <a:lnTo>
                    <a:pt x="2183606" y="345281"/>
                  </a:lnTo>
                  <a:lnTo>
                    <a:pt x="2107406" y="354806"/>
                  </a:lnTo>
                  <a:lnTo>
                    <a:pt x="1997868" y="3595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4">
              <a:extLst>
                <a:ext uri="{FF2B5EF4-FFF2-40B4-BE49-F238E27FC236}">
                  <a16:creationId xmlns:a16="http://schemas.microsoft.com/office/drawing/2014/main" id="{6DF3B01D-8FBF-4378-B3D0-11F672A2225D}"/>
                </a:ext>
              </a:extLst>
            </p:cNvPr>
            <p:cNvSpPr/>
            <p:nvPr/>
          </p:nvSpPr>
          <p:spPr>
            <a:xfrm>
              <a:off x="4614863" y="5430837"/>
              <a:ext cx="723900" cy="730250"/>
            </a:xfrm>
            <a:custGeom>
              <a:avLst/>
              <a:gdLst>
                <a:gd name="connsiteX0" fmla="*/ 228600 w 723900"/>
                <a:gd name="connsiteY0" fmla="*/ 138113 h 728663"/>
                <a:gd name="connsiteX1" fmla="*/ 433387 w 723900"/>
                <a:gd name="connsiteY1" fmla="*/ 202407 h 728663"/>
                <a:gd name="connsiteX2" fmla="*/ 535781 w 723900"/>
                <a:gd name="connsiteY2" fmla="*/ 235744 h 728663"/>
                <a:gd name="connsiteX3" fmla="*/ 557212 w 723900"/>
                <a:gd name="connsiteY3" fmla="*/ 238125 h 728663"/>
                <a:gd name="connsiteX4" fmla="*/ 576262 w 723900"/>
                <a:gd name="connsiteY4" fmla="*/ 238125 h 728663"/>
                <a:gd name="connsiteX5" fmla="*/ 604837 w 723900"/>
                <a:gd name="connsiteY5" fmla="*/ 226219 h 728663"/>
                <a:gd name="connsiteX6" fmla="*/ 626268 w 723900"/>
                <a:gd name="connsiteY6" fmla="*/ 211932 h 728663"/>
                <a:gd name="connsiteX7" fmla="*/ 650081 w 723900"/>
                <a:gd name="connsiteY7" fmla="*/ 190500 h 728663"/>
                <a:gd name="connsiteX8" fmla="*/ 669131 w 723900"/>
                <a:gd name="connsiteY8" fmla="*/ 164307 h 728663"/>
                <a:gd name="connsiteX9" fmla="*/ 685800 w 723900"/>
                <a:gd name="connsiteY9" fmla="*/ 135732 h 728663"/>
                <a:gd name="connsiteX10" fmla="*/ 697706 w 723900"/>
                <a:gd name="connsiteY10" fmla="*/ 100013 h 728663"/>
                <a:gd name="connsiteX11" fmla="*/ 714375 w 723900"/>
                <a:gd name="connsiteY11" fmla="*/ 45244 h 728663"/>
                <a:gd name="connsiteX12" fmla="*/ 723900 w 723900"/>
                <a:gd name="connsiteY12" fmla="*/ 0 h 728663"/>
                <a:gd name="connsiteX13" fmla="*/ 700087 w 723900"/>
                <a:gd name="connsiteY13" fmla="*/ 728663 h 728663"/>
                <a:gd name="connsiteX14" fmla="*/ 661987 w 723900"/>
                <a:gd name="connsiteY14" fmla="*/ 681038 h 728663"/>
                <a:gd name="connsiteX15" fmla="*/ 640556 w 723900"/>
                <a:gd name="connsiteY15" fmla="*/ 647700 h 728663"/>
                <a:gd name="connsiteX16" fmla="*/ 609600 w 723900"/>
                <a:gd name="connsiteY16" fmla="*/ 604838 h 728663"/>
                <a:gd name="connsiteX17" fmla="*/ 573881 w 723900"/>
                <a:gd name="connsiteY17" fmla="*/ 559594 h 728663"/>
                <a:gd name="connsiteX18" fmla="*/ 540543 w 723900"/>
                <a:gd name="connsiteY18" fmla="*/ 521494 h 728663"/>
                <a:gd name="connsiteX19" fmla="*/ 502443 w 723900"/>
                <a:gd name="connsiteY19" fmla="*/ 481013 h 728663"/>
                <a:gd name="connsiteX20" fmla="*/ 459581 w 723900"/>
                <a:gd name="connsiteY20" fmla="*/ 438150 h 728663"/>
                <a:gd name="connsiteX21" fmla="*/ 426243 w 723900"/>
                <a:gd name="connsiteY21" fmla="*/ 407194 h 728663"/>
                <a:gd name="connsiteX22" fmla="*/ 395287 w 723900"/>
                <a:gd name="connsiteY22" fmla="*/ 381000 h 728663"/>
                <a:gd name="connsiteX23" fmla="*/ 354806 w 723900"/>
                <a:gd name="connsiteY23" fmla="*/ 345282 h 728663"/>
                <a:gd name="connsiteX24" fmla="*/ 302418 w 723900"/>
                <a:gd name="connsiteY24" fmla="*/ 304800 h 728663"/>
                <a:gd name="connsiteX25" fmla="*/ 230981 w 723900"/>
                <a:gd name="connsiteY25" fmla="*/ 250032 h 728663"/>
                <a:gd name="connsiteX26" fmla="*/ 161925 w 723900"/>
                <a:gd name="connsiteY26" fmla="*/ 204788 h 728663"/>
                <a:gd name="connsiteX27" fmla="*/ 71437 w 723900"/>
                <a:gd name="connsiteY27" fmla="*/ 150019 h 728663"/>
                <a:gd name="connsiteX28" fmla="*/ 16668 w 723900"/>
                <a:gd name="connsiteY28" fmla="*/ 116682 h 728663"/>
                <a:gd name="connsiteX29" fmla="*/ 9525 w 723900"/>
                <a:gd name="connsiteY29" fmla="*/ 109538 h 728663"/>
                <a:gd name="connsiteX30" fmla="*/ 0 w 723900"/>
                <a:gd name="connsiteY30" fmla="*/ 90488 h 728663"/>
                <a:gd name="connsiteX31" fmla="*/ 0 w 723900"/>
                <a:gd name="connsiteY31" fmla="*/ 76200 h 728663"/>
                <a:gd name="connsiteX32" fmla="*/ 2381 w 723900"/>
                <a:gd name="connsiteY32" fmla="*/ 66675 h 728663"/>
                <a:gd name="connsiteX33" fmla="*/ 9525 w 723900"/>
                <a:gd name="connsiteY33" fmla="*/ 64294 h 728663"/>
                <a:gd name="connsiteX34" fmla="*/ 26193 w 723900"/>
                <a:gd name="connsiteY34" fmla="*/ 66675 h 728663"/>
                <a:gd name="connsiteX35" fmla="*/ 85725 w 723900"/>
                <a:gd name="connsiteY35" fmla="*/ 85725 h 728663"/>
                <a:gd name="connsiteX36" fmla="*/ 228600 w 723900"/>
                <a:gd name="connsiteY36" fmla="*/ 1381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3900" h="728663">
                  <a:moveTo>
                    <a:pt x="228600" y="138113"/>
                  </a:moveTo>
                  <a:lnTo>
                    <a:pt x="433387" y="202407"/>
                  </a:lnTo>
                  <a:lnTo>
                    <a:pt x="535781" y="235744"/>
                  </a:lnTo>
                  <a:lnTo>
                    <a:pt x="557212" y="238125"/>
                  </a:lnTo>
                  <a:lnTo>
                    <a:pt x="576262" y="238125"/>
                  </a:lnTo>
                  <a:lnTo>
                    <a:pt x="604837" y="226219"/>
                  </a:lnTo>
                  <a:lnTo>
                    <a:pt x="626268" y="211932"/>
                  </a:lnTo>
                  <a:lnTo>
                    <a:pt x="650081" y="190500"/>
                  </a:lnTo>
                  <a:lnTo>
                    <a:pt x="669131" y="164307"/>
                  </a:lnTo>
                  <a:lnTo>
                    <a:pt x="685800" y="135732"/>
                  </a:lnTo>
                  <a:lnTo>
                    <a:pt x="697706" y="100013"/>
                  </a:lnTo>
                  <a:lnTo>
                    <a:pt x="714375" y="45244"/>
                  </a:lnTo>
                  <a:lnTo>
                    <a:pt x="723900" y="0"/>
                  </a:lnTo>
                  <a:lnTo>
                    <a:pt x="700087" y="728663"/>
                  </a:lnTo>
                  <a:lnTo>
                    <a:pt x="661987" y="681038"/>
                  </a:lnTo>
                  <a:lnTo>
                    <a:pt x="640556" y="647700"/>
                  </a:lnTo>
                  <a:lnTo>
                    <a:pt x="609600" y="604838"/>
                  </a:lnTo>
                  <a:lnTo>
                    <a:pt x="573881" y="559594"/>
                  </a:lnTo>
                  <a:lnTo>
                    <a:pt x="540543" y="521494"/>
                  </a:lnTo>
                  <a:lnTo>
                    <a:pt x="502443" y="481013"/>
                  </a:lnTo>
                  <a:lnTo>
                    <a:pt x="459581" y="438150"/>
                  </a:lnTo>
                  <a:lnTo>
                    <a:pt x="426243" y="407194"/>
                  </a:lnTo>
                  <a:lnTo>
                    <a:pt x="395287" y="381000"/>
                  </a:lnTo>
                  <a:lnTo>
                    <a:pt x="354806" y="345282"/>
                  </a:lnTo>
                  <a:lnTo>
                    <a:pt x="302418" y="304800"/>
                  </a:lnTo>
                  <a:lnTo>
                    <a:pt x="230981" y="250032"/>
                  </a:lnTo>
                  <a:lnTo>
                    <a:pt x="161925" y="204788"/>
                  </a:lnTo>
                  <a:lnTo>
                    <a:pt x="71437" y="150019"/>
                  </a:lnTo>
                  <a:lnTo>
                    <a:pt x="16668" y="116682"/>
                  </a:lnTo>
                  <a:lnTo>
                    <a:pt x="9525" y="109538"/>
                  </a:lnTo>
                  <a:lnTo>
                    <a:pt x="0" y="90488"/>
                  </a:lnTo>
                  <a:lnTo>
                    <a:pt x="0" y="76200"/>
                  </a:lnTo>
                  <a:lnTo>
                    <a:pt x="2381" y="66675"/>
                  </a:lnTo>
                  <a:lnTo>
                    <a:pt x="9525" y="64294"/>
                  </a:lnTo>
                  <a:lnTo>
                    <a:pt x="26193" y="66675"/>
                  </a:lnTo>
                  <a:lnTo>
                    <a:pt x="85725" y="85725"/>
                  </a:lnTo>
                  <a:lnTo>
                    <a:pt x="228600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356F181-D272-40A9-80D1-C3244617E29B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500188"/>
            <a:ext cx="4256088" cy="4519612"/>
            <a:chOff x="2635250" y="1500188"/>
            <a:chExt cx="4256088" cy="4519612"/>
          </a:xfrm>
        </p:grpSpPr>
        <p:sp>
          <p:nvSpPr>
            <p:cNvPr id="16" name="フリーフォーム 161">
              <a:extLst>
                <a:ext uri="{FF2B5EF4-FFF2-40B4-BE49-F238E27FC236}">
                  <a16:creationId xmlns:a16="http://schemas.microsoft.com/office/drawing/2014/main" id="{46071C2A-0DCF-403B-A9D9-F32B705BFC8F}"/>
                </a:ext>
              </a:extLst>
            </p:cNvPr>
            <p:cNvSpPr/>
            <p:nvPr/>
          </p:nvSpPr>
          <p:spPr>
            <a:xfrm>
              <a:off x="4687888" y="1500188"/>
              <a:ext cx="581025" cy="911225"/>
            </a:xfrm>
            <a:custGeom>
              <a:avLst/>
              <a:gdLst>
                <a:gd name="connsiteX0" fmla="*/ 228600 w 581025"/>
                <a:gd name="connsiteY0" fmla="*/ 485775 h 912018"/>
                <a:gd name="connsiteX1" fmla="*/ 238125 w 581025"/>
                <a:gd name="connsiteY1" fmla="*/ 619125 h 912018"/>
                <a:gd name="connsiteX2" fmla="*/ 245269 w 581025"/>
                <a:gd name="connsiteY2" fmla="*/ 714375 h 912018"/>
                <a:gd name="connsiteX3" fmla="*/ 264319 w 581025"/>
                <a:gd name="connsiteY3" fmla="*/ 912018 h 912018"/>
                <a:gd name="connsiteX4" fmla="*/ 500063 w 581025"/>
                <a:gd name="connsiteY4" fmla="*/ 878681 h 912018"/>
                <a:gd name="connsiteX5" fmla="*/ 502444 w 581025"/>
                <a:gd name="connsiteY5" fmla="*/ 781050 h 912018"/>
                <a:gd name="connsiteX6" fmla="*/ 502444 w 581025"/>
                <a:gd name="connsiteY6" fmla="*/ 692943 h 912018"/>
                <a:gd name="connsiteX7" fmla="*/ 502444 w 581025"/>
                <a:gd name="connsiteY7" fmla="*/ 611981 h 912018"/>
                <a:gd name="connsiteX8" fmla="*/ 502444 w 581025"/>
                <a:gd name="connsiteY8" fmla="*/ 550068 h 912018"/>
                <a:gd name="connsiteX9" fmla="*/ 504825 w 581025"/>
                <a:gd name="connsiteY9" fmla="*/ 509587 h 912018"/>
                <a:gd name="connsiteX10" fmla="*/ 507207 w 581025"/>
                <a:gd name="connsiteY10" fmla="*/ 478631 h 912018"/>
                <a:gd name="connsiteX11" fmla="*/ 511969 w 581025"/>
                <a:gd name="connsiteY11" fmla="*/ 442912 h 912018"/>
                <a:gd name="connsiteX12" fmla="*/ 519113 w 581025"/>
                <a:gd name="connsiteY12" fmla="*/ 409575 h 912018"/>
                <a:gd name="connsiteX13" fmla="*/ 531019 w 581025"/>
                <a:gd name="connsiteY13" fmla="*/ 369093 h 912018"/>
                <a:gd name="connsiteX14" fmla="*/ 550069 w 581025"/>
                <a:gd name="connsiteY14" fmla="*/ 321468 h 912018"/>
                <a:gd name="connsiteX15" fmla="*/ 564357 w 581025"/>
                <a:gd name="connsiteY15" fmla="*/ 288131 h 912018"/>
                <a:gd name="connsiteX16" fmla="*/ 576263 w 581025"/>
                <a:gd name="connsiteY16" fmla="*/ 257175 h 912018"/>
                <a:gd name="connsiteX17" fmla="*/ 581025 w 581025"/>
                <a:gd name="connsiteY17" fmla="*/ 221456 h 912018"/>
                <a:gd name="connsiteX18" fmla="*/ 578644 w 581025"/>
                <a:gd name="connsiteY18" fmla="*/ 197643 h 912018"/>
                <a:gd name="connsiteX19" fmla="*/ 564357 w 581025"/>
                <a:gd name="connsiteY19" fmla="*/ 161925 h 912018"/>
                <a:gd name="connsiteX20" fmla="*/ 547688 w 581025"/>
                <a:gd name="connsiteY20" fmla="*/ 140493 h 912018"/>
                <a:gd name="connsiteX21" fmla="*/ 526257 w 581025"/>
                <a:gd name="connsiteY21" fmla="*/ 123825 h 912018"/>
                <a:gd name="connsiteX22" fmla="*/ 497682 w 581025"/>
                <a:gd name="connsiteY22" fmla="*/ 107156 h 912018"/>
                <a:gd name="connsiteX23" fmla="*/ 461963 w 581025"/>
                <a:gd name="connsiteY23" fmla="*/ 88106 h 912018"/>
                <a:gd name="connsiteX24" fmla="*/ 426244 w 581025"/>
                <a:gd name="connsiteY24" fmla="*/ 71437 h 912018"/>
                <a:gd name="connsiteX25" fmla="*/ 376238 w 581025"/>
                <a:gd name="connsiteY25" fmla="*/ 50006 h 912018"/>
                <a:gd name="connsiteX26" fmla="*/ 316707 w 581025"/>
                <a:gd name="connsiteY26" fmla="*/ 28575 h 912018"/>
                <a:gd name="connsiteX27" fmla="*/ 276225 w 581025"/>
                <a:gd name="connsiteY27" fmla="*/ 16668 h 912018"/>
                <a:gd name="connsiteX28" fmla="*/ 221457 w 581025"/>
                <a:gd name="connsiteY28" fmla="*/ 7143 h 912018"/>
                <a:gd name="connsiteX29" fmla="*/ 161925 w 581025"/>
                <a:gd name="connsiteY29" fmla="*/ 0 h 912018"/>
                <a:gd name="connsiteX30" fmla="*/ 100013 w 581025"/>
                <a:gd name="connsiteY30" fmla="*/ 0 h 912018"/>
                <a:gd name="connsiteX31" fmla="*/ 54769 w 581025"/>
                <a:gd name="connsiteY31" fmla="*/ 4762 h 912018"/>
                <a:gd name="connsiteX32" fmla="*/ 30957 w 581025"/>
                <a:gd name="connsiteY32" fmla="*/ 9525 h 912018"/>
                <a:gd name="connsiteX33" fmla="*/ 19050 w 581025"/>
                <a:gd name="connsiteY33" fmla="*/ 16668 h 912018"/>
                <a:gd name="connsiteX34" fmla="*/ 7144 w 581025"/>
                <a:gd name="connsiteY34" fmla="*/ 30956 h 912018"/>
                <a:gd name="connsiteX35" fmla="*/ 0 w 581025"/>
                <a:gd name="connsiteY35" fmla="*/ 45243 h 912018"/>
                <a:gd name="connsiteX36" fmla="*/ 0 w 581025"/>
                <a:gd name="connsiteY36" fmla="*/ 59531 h 912018"/>
                <a:gd name="connsiteX37" fmla="*/ 4763 w 581025"/>
                <a:gd name="connsiteY37" fmla="*/ 69056 h 912018"/>
                <a:gd name="connsiteX38" fmla="*/ 21432 w 581025"/>
                <a:gd name="connsiteY38" fmla="*/ 88106 h 912018"/>
                <a:gd name="connsiteX39" fmla="*/ 40482 w 581025"/>
                <a:gd name="connsiteY39" fmla="*/ 97631 h 912018"/>
                <a:gd name="connsiteX40" fmla="*/ 71438 w 581025"/>
                <a:gd name="connsiteY40" fmla="*/ 111918 h 912018"/>
                <a:gd name="connsiteX41" fmla="*/ 111919 w 581025"/>
                <a:gd name="connsiteY41" fmla="*/ 130968 h 912018"/>
                <a:gd name="connsiteX42" fmla="*/ 142875 w 581025"/>
                <a:gd name="connsiteY42" fmla="*/ 150018 h 912018"/>
                <a:gd name="connsiteX43" fmla="*/ 161925 w 581025"/>
                <a:gd name="connsiteY43" fmla="*/ 164306 h 912018"/>
                <a:gd name="connsiteX44" fmla="*/ 180975 w 581025"/>
                <a:gd name="connsiteY44" fmla="*/ 178593 h 912018"/>
                <a:gd name="connsiteX45" fmla="*/ 197644 w 581025"/>
                <a:gd name="connsiteY45" fmla="*/ 200025 h 912018"/>
                <a:gd name="connsiteX46" fmla="*/ 207169 w 581025"/>
                <a:gd name="connsiteY46" fmla="*/ 221456 h 912018"/>
                <a:gd name="connsiteX47" fmla="*/ 211932 w 581025"/>
                <a:gd name="connsiteY47" fmla="*/ 250031 h 912018"/>
                <a:gd name="connsiteX48" fmla="*/ 228600 w 581025"/>
                <a:gd name="connsiteY48" fmla="*/ 4857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81025" h="912018">
                  <a:moveTo>
                    <a:pt x="228600" y="485775"/>
                  </a:moveTo>
                  <a:lnTo>
                    <a:pt x="238125" y="619125"/>
                  </a:lnTo>
                  <a:lnTo>
                    <a:pt x="245269" y="714375"/>
                  </a:lnTo>
                  <a:lnTo>
                    <a:pt x="264319" y="912018"/>
                  </a:lnTo>
                  <a:lnTo>
                    <a:pt x="500063" y="878681"/>
                  </a:lnTo>
                  <a:cubicBezTo>
                    <a:pt x="500857" y="846137"/>
                    <a:pt x="501650" y="813594"/>
                    <a:pt x="502444" y="781050"/>
                  </a:cubicBezTo>
                  <a:lnTo>
                    <a:pt x="502444" y="692943"/>
                  </a:lnTo>
                  <a:lnTo>
                    <a:pt x="502444" y="611981"/>
                  </a:lnTo>
                  <a:lnTo>
                    <a:pt x="502444" y="550068"/>
                  </a:lnTo>
                  <a:lnTo>
                    <a:pt x="504825" y="509587"/>
                  </a:lnTo>
                  <a:lnTo>
                    <a:pt x="507207" y="478631"/>
                  </a:lnTo>
                  <a:lnTo>
                    <a:pt x="511969" y="442912"/>
                  </a:lnTo>
                  <a:lnTo>
                    <a:pt x="519113" y="409575"/>
                  </a:lnTo>
                  <a:lnTo>
                    <a:pt x="531019" y="369093"/>
                  </a:lnTo>
                  <a:lnTo>
                    <a:pt x="550069" y="321468"/>
                  </a:lnTo>
                  <a:lnTo>
                    <a:pt x="564357" y="288131"/>
                  </a:lnTo>
                  <a:lnTo>
                    <a:pt x="576263" y="257175"/>
                  </a:lnTo>
                  <a:lnTo>
                    <a:pt x="581025" y="221456"/>
                  </a:lnTo>
                  <a:lnTo>
                    <a:pt x="578644" y="197643"/>
                  </a:lnTo>
                  <a:lnTo>
                    <a:pt x="564357" y="161925"/>
                  </a:lnTo>
                  <a:lnTo>
                    <a:pt x="547688" y="140493"/>
                  </a:lnTo>
                  <a:lnTo>
                    <a:pt x="526257" y="123825"/>
                  </a:lnTo>
                  <a:lnTo>
                    <a:pt x="497682" y="107156"/>
                  </a:lnTo>
                  <a:lnTo>
                    <a:pt x="461963" y="88106"/>
                  </a:lnTo>
                  <a:lnTo>
                    <a:pt x="426244" y="71437"/>
                  </a:lnTo>
                  <a:lnTo>
                    <a:pt x="376238" y="50006"/>
                  </a:lnTo>
                  <a:lnTo>
                    <a:pt x="316707" y="28575"/>
                  </a:lnTo>
                  <a:lnTo>
                    <a:pt x="276225" y="16668"/>
                  </a:lnTo>
                  <a:lnTo>
                    <a:pt x="221457" y="7143"/>
                  </a:lnTo>
                  <a:lnTo>
                    <a:pt x="161925" y="0"/>
                  </a:lnTo>
                  <a:lnTo>
                    <a:pt x="100013" y="0"/>
                  </a:lnTo>
                  <a:lnTo>
                    <a:pt x="54769" y="4762"/>
                  </a:lnTo>
                  <a:lnTo>
                    <a:pt x="30957" y="9525"/>
                  </a:lnTo>
                  <a:lnTo>
                    <a:pt x="19050" y="16668"/>
                  </a:lnTo>
                  <a:lnTo>
                    <a:pt x="7144" y="30956"/>
                  </a:lnTo>
                  <a:lnTo>
                    <a:pt x="0" y="45243"/>
                  </a:lnTo>
                  <a:lnTo>
                    <a:pt x="0" y="59531"/>
                  </a:lnTo>
                  <a:lnTo>
                    <a:pt x="4763" y="69056"/>
                  </a:lnTo>
                  <a:lnTo>
                    <a:pt x="21432" y="88106"/>
                  </a:lnTo>
                  <a:lnTo>
                    <a:pt x="40482" y="97631"/>
                  </a:lnTo>
                  <a:lnTo>
                    <a:pt x="71438" y="111918"/>
                  </a:lnTo>
                  <a:lnTo>
                    <a:pt x="111919" y="130968"/>
                  </a:lnTo>
                  <a:lnTo>
                    <a:pt x="142875" y="150018"/>
                  </a:lnTo>
                  <a:lnTo>
                    <a:pt x="161925" y="164306"/>
                  </a:lnTo>
                  <a:lnTo>
                    <a:pt x="180975" y="178593"/>
                  </a:lnTo>
                  <a:lnTo>
                    <a:pt x="197644" y="200025"/>
                  </a:lnTo>
                  <a:lnTo>
                    <a:pt x="207169" y="221456"/>
                  </a:lnTo>
                  <a:lnTo>
                    <a:pt x="211932" y="250031"/>
                  </a:lnTo>
                  <a:lnTo>
                    <a:pt x="228600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2">
              <a:extLst>
                <a:ext uri="{FF2B5EF4-FFF2-40B4-BE49-F238E27FC236}">
                  <a16:creationId xmlns:a16="http://schemas.microsoft.com/office/drawing/2014/main" id="{5434FCF0-37F8-4B6E-82C5-05C9F3FB7128}"/>
                </a:ext>
              </a:extLst>
            </p:cNvPr>
            <p:cNvSpPr/>
            <p:nvPr/>
          </p:nvSpPr>
          <p:spPr>
            <a:xfrm>
              <a:off x="3540125" y="2138363"/>
              <a:ext cx="3351213" cy="593725"/>
            </a:xfrm>
            <a:custGeom>
              <a:avLst/>
              <a:gdLst>
                <a:gd name="connsiteX0" fmla="*/ 2351314 w 3350078"/>
                <a:gd name="connsiteY0" fmla="*/ 111578 h 593271"/>
                <a:gd name="connsiteX1" fmla="*/ 2237014 w 3350078"/>
                <a:gd name="connsiteY1" fmla="*/ 122464 h 593271"/>
                <a:gd name="connsiteX2" fmla="*/ 2090057 w 3350078"/>
                <a:gd name="connsiteY2" fmla="*/ 136071 h 593271"/>
                <a:gd name="connsiteX3" fmla="*/ 1910442 w 3350078"/>
                <a:gd name="connsiteY3" fmla="*/ 152400 h 593271"/>
                <a:gd name="connsiteX4" fmla="*/ 1749878 w 3350078"/>
                <a:gd name="connsiteY4" fmla="*/ 166007 h 593271"/>
                <a:gd name="connsiteX5" fmla="*/ 1643742 w 3350078"/>
                <a:gd name="connsiteY5" fmla="*/ 176893 h 593271"/>
                <a:gd name="connsiteX6" fmla="*/ 1415142 w 3350078"/>
                <a:gd name="connsiteY6" fmla="*/ 195943 h 593271"/>
                <a:gd name="connsiteX7" fmla="*/ 1170214 w 3350078"/>
                <a:gd name="connsiteY7" fmla="*/ 231321 h 593271"/>
                <a:gd name="connsiteX8" fmla="*/ 895350 w 3350078"/>
                <a:gd name="connsiteY8" fmla="*/ 269421 h 593271"/>
                <a:gd name="connsiteX9" fmla="*/ 650421 w 3350078"/>
                <a:gd name="connsiteY9" fmla="*/ 302078 h 593271"/>
                <a:gd name="connsiteX10" fmla="*/ 468085 w 3350078"/>
                <a:gd name="connsiteY10" fmla="*/ 329293 h 593271"/>
                <a:gd name="connsiteX11" fmla="*/ 274864 w 3350078"/>
                <a:gd name="connsiteY11" fmla="*/ 356507 h 593271"/>
                <a:gd name="connsiteX12" fmla="*/ 92528 w 3350078"/>
                <a:gd name="connsiteY12" fmla="*/ 375557 h 593271"/>
                <a:gd name="connsiteX13" fmla="*/ 13607 w 3350078"/>
                <a:gd name="connsiteY13" fmla="*/ 375557 h 593271"/>
                <a:gd name="connsiteX14" fmla="*/ 0 w 3350078"/>
                <a:gd name="connsiteY14" fmla="*/ 593271 h 593271"/>
                <a:gd name="connsiteX15" fmla="*/ 195942 w 3350078"/>
                <a:gd name="connsiteY15" fmla="*/ 557893 h 593271"/>
                <a:gd name="connsiteX16" fmla="*/ 310242 w 3350078"/>
                <a:gd name="connsiteY16" fmla="*/ 536121 h 593271"/>
                <a:gd name="connsiteX17" fmla="*/ 473528 w 3350078"/>
                <a:gd name="connsiteY17" fmla="*/ 508907 h 593271"/>
                <a:gd name="connsiteX18" fmla="*/ 650421 w 3350078"/>
                <a:gd name="connsiteY18" fmla="*/ 476250 h 593271"/>
                <a:gd name="connsiteX19" fmla="*/ 846364 w 3350078"/>
                <a:gd name="connsiteY19" fmla="*/ 443593 h 593271"/>
                <a:gd name="connsiteX20" fmla="*/ 1017814 w 3350078"/>
                <a:gd name="connsiteY20" fmla="*/ 416378 h 593271"/>
                <a:gd name="connsiteX21" fmla="*/ 1170214 w 3350078"/>
                <a:gd name="connsiteY21" fmla="*/ 391886 h 593271"/>
                <a:gd name="connsiteX22" fmla="*/ 1303564 w 3350078"/>
                <a:gd name="connsiteY22" fmla="*/ 370114 h 593271"/>
                <a:gd name="connsiteX23" fmla="*/ 1417864 w 3350078"/>
                <a:gd name="connsiteY23" fmla="*/ 353786 h 593271"/>
                <a:gd name="connsiteX24" fmla="*/ 1600200 w 3350078"/>
                <a:gd name="connsiteY24" fmla="*/ 329293 h 593271"/>
                <a:gd name="connsiteX25" fmla="*/ 1730828 w 3350078"/>
                <a:gd name="connsiteY25" fmla="*/ 315686 h 593271"/>
                <a:gd name="connsiteX26" fmla="*/ 1877785 w 3350078"/>
                <a:gd name="connsiteY26" fmla="*/ 302078 h 593271"/>
                <a:gd name="connsiteX27" fmla="*/ 2002971 w 3350078"/>
                <a:gd name="connsiteY27" fmla="*/ 293914 h 593271"/>
                <a:gd name="connsiteX28" fmla="*/ 2160814 w 3350078"/>
                <a:gd name="connsiteY28" fmla="*/ 285750 h 593271"/>
                <a:gd name="connsiteX29" fmla="*/ 2288721 w 3350078"/>
                <a:gd name="connsiteY29" fmla="*/ 283028 h 593271"/>
                <a:gd name="connsiteX30" fmla="*/ 2479221 w 3350078"/>
                <a:gd name="connsiteY30" fmla="*/ 280307 h 593271"/>
                <a:gd name="connsiteX31" fmla="*/ 2726871 w 3350078"/>
                <a:gd name="connsiteY31" fmla="*/ 285750 h 593271"/>
                <a:gd name="connsiteX32" fmla="*/ 2993571 w 3350078"/>
                <a:gd name="connsiteY32" fmla="*/ 296636 h 593271"/>
                <a:gd name="connsiteX33" fmla="*/ 3154135 w 3350078"/>
                <a:gd name="connsiteY33" fmla="*/ 304800 h 593271"/>
                <a:gd name="connsiteX34" fmla="*/ 3203121 w 3350078"/>
                <a:gd name="connsiteY34" fmla="*/ 307521 h 593271"/>
                <a:gd name="connsiteX35" fmla="*/ 3252107 w 3350078"/>
                <a:gd name="connsiteY35" fmla="*/ 304800 h 593271"/>
                <a:gd name="connsiteX36" fmla="*/ 3273878 w 3350078"/>
                <a:gd name="connsiteY36" fmla="*/ 304800 h 593271"/>
                <a:gd name="connsiteX37" fmla="*/ 3309257 w 3350078"/>
                <a:gd name="connsiteY37" fmla="*/ 293914 h 593271"/>
                <a:gd name="connsiteX38" fmla="*/ 3333750 w 3350078"/>
                <a:gd name="connsiteY38" fmla="*/ 280307 h 593271"/>
                <a:gd name="connsiteX39" fmla="*/ 3344635 w 3350078"/>
                <a:gd name="connsiteY39" fmla="*/ 269421 h 593271"/>
                <a:gd name="connsiteX40" fmla="*/ 3350078 w 3350078"/>
                <a:gd name="connsiteY40" fmla="*/ 261257 h 593271"/>
                <a:gd name="connsiteX41" fmla="*/ 3350078 w 3350078"/>
                <a:gd name="connsiteY41" fmla="*/ 244928 h 593271"/>
                <a:gd name="connsiteX42" fmla="*/ 3341914 w 3350078"/>
                <a:gd name="connsiteY42" fmla="*/ 214993 h 593271"/>
                <a:gd name="connsiteX43" fmla="*/ 3325585 w 3350078"/>
                <a:gd name="connsiteY43" fmla="*/ 179614 h 593271"/>
                <a:gd name="connsiteX44" fmla="*/ 3309257 w 3350078"/>
                <a:gd name="connsiteY44" fmla="*/ 157843 h 593271"/>
                <a:gd name="connsiteX45" fmla="*/ 3287485 w 3350078"/>
                <a:gd name="connsiteY45" fmla="*/ 141514 h 593271"/>
                <a:gd name="connsiteX46" fmla="*/ 3246664 w 3350078"/>
                <a:gd name="connsiteY46" fmla="*/ 114300 h 593271"/>
                <a:gd name="connsiteX47" fmla="*/ 3156857 w 3350078"/>
                <a:gd name="connsiteY47" fmla="*/ 70757 h 593271"/>
                <a:gd name="connsiteX48" fmla="*/ 3048000 w 3350078"/>
                <a:gd name="connsiteY48" fmla="*/ 19050 h 593271"/>
                <a:gd name="connsiteX49" fmla="*/ 2996292 w 3350078"/>
                <a:gd name="connsiteY49" fmla="*/ 0 h 593271"/>
                <a:gd name="connsiteX50" fmla="*/ 2988128 w 3350078"/>
                <a:gd name="connsiteY50" fmla="*/ 0 h 593271"/>
                <a:gd name="connsiteX51" fmla="*/ 2947307 w 3350078"/>
                <a:gd name="connsiteY51" fmla="*/ 5443 h 593271"/>
                <a:gd name="connsiteX52" fmla="*/ 2901042 w 3350078"/>
                <a:gd name="connsiteY52" fmla="*/ 13607 h 593271"/>
                <a:gd name="connsiteX53" fmla="*/ 2835728 w 3350078"/>
                <a:gd name="connsiteY53" fmla="*/ 29936 h 593271"/>
                <a:gd name="connsiteX54" fmla="*/ 2748642 w 3350078"/>
                <a:gd name="connsiteY54" fmla="*/ 51707 h 593271"/>
                <a:gd name="connsiteX55" fmla="*/ 2661557 w 3350078"/>
                <a:gd name="connsiteY55" fmla="*/ 78921 h 593271"/>
                <a:gd name="connsiteX56" fmla="*/ 2626178 w 3350078"/>
                <a:gd name="connsiteY56" fmla="*/ 87086 h 593271"/>
                <a:gd name="connsiteX57" fmla="*/ 2503714 w 3350078"/>
                <a:gd name="connsiteY57" fmla="*/ 97971 h 593271"/>
                <a:gd name="connsiteX58" fmla="*/ 2351314 w 3350078"/>
                <a:gd name="connsiteY58" fmla="*/ 111578 h 59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50078" h="593271">
                  <a:moveTo>
                    <a:pt x="2351314" y="111578"/>
                  </a:moveTo>
                  <a:lnTo>
                    <a:pt x="2237014" y="122464"/>
                  </a:lnTo>
                  <a:lnTo>
                    <a:pt x="2090057" y="136071"/>
                  </a:lnTo>
                  <a:lnTo>
                    <a:pt x="1910442" y="152400"/>
                  </a:lnTo>
                  <a:lnTo>
                    <a:pt x="1749878" y="166007"/>
                  </a:lnTo>
                  <a:lnTo>
                    <a:pt x="1643742" y="176893"/>
                  </a:lnTo>
                  <a:lnTo>
                    <a:pt x="1415142" y="195943"/>
                  </a:lnTo>
                  <a:lnTo>
                    <a:pt x="1170214" y="231321"/>
                  </a:lnTo>
                  <a:lnTo>
                    <a:pt x="895350" y="269421"/>
                  </a:lnTo>
                  <a:lnTo>
                    <a:pt x="650421" y="302078"/>
                  </a:lnTo>
                  <a:lnTo>
                    <a:pt x="468085" y="329293"/>
                  </a:lnTo>
                  <a:lnTo>
                    <a:pt x="274864" y="356507"/>
                  </a:lnTo>
                  <a:lnTo>
                    <a:pt x="92528" y="375557"/>
                  </a:lnTo>
                  <a:lnTo>
                    <a:pt x="13607" y="375557"/>
                  </a:lnTo>
                  <a:lnTo>
                    <a:pt x="0" y="593271"/>
                  </a:lnTo>
                  <a:lnTo>
                    <a:pt x="195942" y="557893"/>
                  </a:lnTo>
                  <a:lnTo>
                    <a:pt x="310242" y="536121"/>
                  </a:lnTo>
                  <a:lnTo>
                    <a:pt x="473528" y="508907"/>
                  </a:lnTo>
                  <a:lnTo>
                    <a:pt x="650421" y="476250"/>
                  </a:lnTo>
                  <a:lnTo>
                    <a:pt x="846364" y="443593"/>
                  </a:lnTo>
                  <a:lnTo>
                    <a:pt x="1017814" y="416378"/>
                  </a:lnTo>
                  <a:lnTo>
                    <a:pt x="1170214" y="391886"/>
                  </a:lnTo>
                  <a:lnTo>
                    <a:pt x="1303564" y="370114"/>
                  </a:lnTo>
                  <a:lnTo>
                    <a:pt x="1417864" y="353786"/>
                  </a:lnTo>
                  <a:lnTo>
                    <a:pt x="1600200" y="329293"/>
                  </a:lnTo>
                  <a:lnTo>
                    <a:pt x="1730828" y="315686"/>
                  </a:lnTo>
                  <a:lnTo>
                    <a:pt x="1877785" y="302078"/>
                  </a:lnTo>
                  <a:lnTo>
                    <a:pt x="2002971" y="293914"/>
                  </a:lnTo>
                  <a:lnTo>
                    <a:pt x="2160814" y="285750"/>
                  </a:lnTo>
                  <a:lnTo>
                    <a:pt x="2288721" y="283028"/>
                  </a:lnTo>
                  <a:lnTo>
                    <a:pt x="2479221" y="280307"/>
                  </a:lnTo>
                  <a:lnTo>
                    <a:pt x="2726871" y="285750"/>
                  </a:lnTo>
                  <a:lnTo>
                    <a:pt x="2993571" y="296636"/>
                  </a:lnTo>
                  <a:lnTo>
                    <a:pt x="3154135" y="304800"/>
                  </a:lnTo>
                  <a:lnTo>
                    <a:pt x="3203121" y="307521"/>
                  </a:lnTo>
                  <a:lnTo>
                    <a:pt x="3252107" y="304800"/>
                  </a:lnTo>
                  <a:lnTo>
                    <a:pt x="3273878" y="304800"/>
                  </a:lnTo>
                  <a:lnTo>
                    <a:pt x="3309257" y="293914"/>
                  </a:lnTo>
                  <a:lnTo>
                    <a:pt x="3333750" y="280307"/>
                  </a:lnTo>
                  <a:lnTo>
                    <a:pt x="3344635" y="269421"/>
                  </a:lnTo>
                  <a:lnTo>
                    <a:pt x="3350078" y="261257"/>
                  </a:lnTo>
                  <a:lnTo>
                    <a:pt x="3350078" y="244928"/>
                  </a:lnTo>
                  <a:lnTo>
                    <a:pt x="3341914" y="214993"/>
                  </a:lnTo>
                  <a:lnTo>
                    <a:pt x="3325585" y="179614"/>
                  </a:lnTo>
                  <a:lnTo>
                    <a:pt x="3309257" y="157843"/>
                  </a:lnTo>
                  <a:lnTo>
                    <a:pt x="3287485" y="141514"/>
                  </a:lnTo>
                  <a:lnTo>
                    <a:pt x="3246664" y="114300"/>
                  </a:lnTo>
                  <a:lnTo>
                    <a:pt x="3156857" y="70757"/>
                  </a:lnTo>
                  <a:lnTo>
                    <a:pt x="3048000" y="19050"/>
                  </a:lnTo>
                  <a:lnTo>
                    <a:pt x="2996292" y="0"/>
                  </a:lnTo>
                  <a:lnTo>
                    <a:pt x="2988128" y="0"/>
                  </a:lnTo>
                  <a:lnTo>
                    <a:pt x="2947307" y="5443"/>
                  </a:lnTo>
                  <a:lnTo>
                    <a:pt x="2901042" y="13607"/>
                  </a:lnTo>
                  <a:lnTo>
                    <a:pt x="2835728" y="29936"/>
                  </a:lnTo>
                  <a:lnTo>
                    <a:pt x="2748642" y="51707"/>
                  </a:lnTo>
                  <a:lnTo>
                    <a:pt x="2661557" y="78921"/>
                  </a:lnTo>
                  <a:lnTo>
                    <a:pt x="2626178" y="87086"/>
                  </a:lnTo>
                  <a:lnTo>
                    <a:pt x="2503714" y="97971"/>
                  </a:lnTo>
                  <a:lnTo>
                    <a:pt x="2351314" y="111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58">
              <a:extLst>
                <a:ext uri="{FF2B5EF4-FFF2-40B4-BE49-F238E27FC236}">
                  <a16:creationId xmlns:a16="http://schemas.microsoft.com/office/drawing/2014/main" id="{571C7362-72FB-4B01-ABF9-46957A6B49CD}"/>
                </a:ext>
              </a:extLst>
            </p:cNvPr>
            <p:cNvSpPr/>
            <p:nvPr/>
          </p:nvSpPr>
          <p:spPr>
            <a:xfrm rot="16200000">
              <a:off x="1518444" y="3429794"/>
              <a:ext cx="3227387" cy="993775"/>
            </a:xfrm>
            <a:custGeom>
              <a:avLst/>
              <a:gdLst>
                <a:gd name="connsiteX0" fmla="*/ 2090057 w 3227615"/>
                <a:gd name="connsiteY0" fmla="*/ 661307 h 993322"/>
                <a:gd name="connsiteX1" fmla="*/ 1973036 w 3227615"/>
                <a:gd name="connsiteY1" fmla="*/ 647700 h 993322"/>
                <a:gd name="connsiteX2" fmla="*/ 1853293 w 3227615"/>
                <a:gd name="connsiteY2" fmla="*/ 628650 h 993322"/>
                <a:gd name="connsiteX3" fmla="*/ 1749879 w 3227615"/>
                <a:gd name="connsiteY3" fmla="*/ 609600 h 993322"/>
                <a:gd name="connsiteX4" fmla="*/ 1638300 w 3227615"/>
                <a:gd name="connsiteY4" fmla="*/ 587829 h 993322"/>
                <a:gd name="connsiteX5" fmla="*/ 1537607 w 3227615"/>
                <a:gd name="connsiteY5" fmla="*/ 571500 h 993322"/>
                <a:gd name="connsiteX6" fmla="*/ 1442357 w 3227615"/>
                <a:gd name="connsiteY6" fmla="*/ 555172 h 993322"/>
                <a:gd name="connsiteX7" fmla="*/ 1292679 w 3227615"/>
                <a:gd name="connsiteY7" fmla="*/ 519793 h 993322"/>
                <a:gd name="connsiteX8" fmla="*/ 1175657 w 3227615"/>
                <a:gd name="connsiteY8" fmla="*/ 489857 h 993322"/>
                <a:gd name="connsiteX9" fmla="*/ 1028700 w 3227615"/>
                <a:gd name="connsiteY9" fmla="*/ 443593 h 993322"/>
                <a:gd name="connsiteX10" fmla="*/ 919843 w 3227615"/>
                <a:gd name="connsiteY10" fmla="*/ 408215 h 993322"/>
                <a:gd name="connsiteX11" fmla="*/ 840922 w 3227615"/>
                <a:gd name="connsiteY11" fmla="*/ 378279 h 993322"/>
                <a:gd name="connsiteX12" fmla="*/ 742950 w 3227615"/>
                <a:gd name="connsiteY12" fmla="*/ 342900 h 993322"/>
                <a:gd name="connsiteX13" fmla="*/ 628650 w 3227615"/>
                <a:gd name="connsiteY13" fmla="*/ 293915 h 993322"/>
                <a:gd name="connsiteX14" fmla="*/ 438150 w 3227615"/>
                <a:gd name="connsiteY14" fmla="*/ 209550 h 993322"/>
                <a:gd name="connsiteX15" fmla="*/ 244929 w 3227615"/>
                <a:gd name="connsiteY15" fmla="*/ 114300 h 993322"/>
                <a:gd name="connsiteX16" fmla="*/ 108857 w 3227615"/>
                <a:gd name="connsiteY16" fmla="*/ 40822 h 993322"/>
                <a:gd name="connsiteX17" fmla="*/ 59872 w 3227615"/>
                <a:gd name="connsiteY17" fmla="*/ 13607 h 993322"/>
                <a:gd name="connsiteX18" fmla="*/ 27215 w 3227615"/>
                <a:gd name="connsiteY18" fmla="*/ 0 h 993322"/>
                <a:gd name="connsiteX19" fmla="*/ 16329 w 3227615"/>
                <a:gd name="connsiteY19" fmla="*/ 0 h 993322"/>
                <a:gd name="connsiteX20" fmla="*/ 2722 w 3227615"/>
                <a:gd name="connsiteY20" fmla="*/ 2722 h 993322"/>
                <a:gd name="connsiteX21" fmla="*/ 0 w 3227615"/>
                <a:gd name="connsiteY21" fmla="*/ 13607 h 993322"/>
                <a:gd name="connsiteX22" fmla="*/ 2722 w 3227615"/>
                <a:gd name="connsiteY22" fmla="*/ 35379 h 993322"/>
                <a:gd name="connsiteX23" fmla="*/ 10886 w 3227615"/>
                <a:gd name="connsiteY23" fmla="*/ 54429 h 993322"/>
                <a:gd name="connsiteX24" fmla="*/ 32657 w 3227615"/>
                <a:gd name="connsiteY24" fmla="*/ 70757 h 993322"/>
                <a:gd name="connsiteX25" fmla="*/ 136072 w 3227615"/>
                <a:gd name="connsiteY25" fmla="*/ 138793 h 993322"/>
                <a:gd name="connsiteX26" fmla="*/ 283029 w 3227615"/>
                <a:gd name="connsiteY26" fmla="*/ 234043 h 993322"/>
                <a:gd name="connsiteX27" fmla="*/ 465365 w 3227615"/>
                <a:gd name="connsiteY27" fmla="*/ 342900 h 993322"/>
                <a:gd name="connsiteX28" fmla="*/ 677636 w 3227615"/>
                <a:gd name="connsiteY28" fmla="*/ 462643 h 993322"/>
                <a:gd name="connsiteX29" fmla="*/ 884465 w 3227615"/>
                <a:gd name="connsiteY29" fmla="*/ 566057 h 993322"/>
                <a:gd name="connsiteX30" fmla="*/ 1069522 w 3227615"/>
                <a:gd name="connsiteY30" fmla="*/ 647700 h 993322"/>
                <a:gd name="connsiteX31" fmla="*/ 1219200 w 3227615"/>
                <a:gd name="connsiteY31" fmla="*/ 707572 h 993322"/>
                <a:gd name="connsiteX32" fmla="*/ 1328057 w 3227615"/>
                <a:gd name="connsiteY32" fmla="*/ 748393 h 993322"/>
                <a:gd name="connsiteX33" fmla="*/ 1453243 w 3227615"/>
                <a:gd name="connsiteY33" fmla="*/ 789215 h 993322"/>
                <a:gd name="connsiteX34" fmla="*/ 1572986 w 3227615"/>
                <a:gd name="connsiteY34" fmla="*/ 821872 h 993322"/>
                <a:gd name="connsiteX35" fmla="*/ 1687286 w 3227615"/>
                <a:gd name="connsiteY35" fmla="*/ 849086 h 993322"/>
                <a:gd name="connsiteX36" fmla="*/ 1828800 w 3227615"/>
                <a:gd name="connsiteY36" fmla="*/ 879022 h 993322"/>
                <a:gd name="connsiteX37" fmla="*/ 1986643 w 3227615"/>
                <a:gd name="connsiteY37" fmla="*/ 906236 h 993322"/>
                <a:gd name="connsiteX38" fmla="*/ 2095500 w 3227615"/>
                <a:gd name="connsiteY38" fmla="*/ 925286 h 993322"/>
                <a:gd name="connsiteX39" fmla="*/ 2275115 w 3227615"/>
                <a:gd name="connsiteY39" fmla="*/ 947057 h 993322"/>
                <a:gd name="connsiteX40" fmla="*/ 2408465 w 3227615"/>
                <a:gd name="connsiteY40" fmla="*/ 963386 h 993322"/>
                <a:gd name="connsiteX41" fmla="*/ 2579915 w 3227615"/>
                <a:gd name="connsiteY41" fmla="*/ 976993 h 993322"/>
                <a:gd name="connsiteX42" fmla="*/ 2688772 w 3227615"/>
                <a:gd name="connsiteY42" fmla="*/ 985157 h 993322"/>
                <a:gd name="connsiteX43" fmla="*/ 2846615 w 3227615"/>
                <a:gd name="connsiteY43" fmla="*/ 993322 h 993322"/>
                <a:gd name="connsiteX44" fmla="*/ 3028950 w 3227615"/>
                <a:gd name="connsiteY44" fmla="*/ 990600 h 993322"/>
                <a:gd name="connsiteX45" fmla="*/ 3080657 w 3227615"/>
                <a:gd name="connsiteY45" fmla="*/ 925286 h 993322"/>
                <a:gd name="connsiteX46" fmla="*/ 3118757 w 3227615"/>
                <a:gd name="connsiteY46" fmla="*/ 870857 h 993322"/>
                <a:gd name="connsiteX47" fmla="*/ 3148693 w 3227615"/>
                <a:gd name="connsiteY47" fmla="*/ 821872 h 993322"/>
                <a:gd name="connsiteX48" fmla="*/ 3170465 w 3227615"/>
                <a:gd name="connsiteY48" fmla="*/ 783772 h 993322"/>
                <a:gd name="connsiteX49" fmla="*/ 3192236 w 3227615"/>
                <a:gd name="connsiteY49" fmla="*/ 737507 h 993322"/>
                <a:gd name="connsiteX50" fmla="*/ 3214007 w 3227615"/>
                <a:gd name="connsiteY50" fmla="*/ 680357 h 993322"/>
                <a:gd name="connsiteX51" fmla="*/ 3224893 w 3227615"/>
                <a:gd name="connsiteY51" fmla="*/ 639536 h 993322"/>
                <a:gd name="connsiteX52" fmla="*/ 3227615 w 3227615"/>
                <a:gd name="connsiteY52" fmla="*/ 615043 h 993322"/>
                <a:gd name="connsiteX53" fmla="*/ 3227615 w 3227615"/>
                <a:gd name="connsiteY53" fmla="*/ 595993 h 993322"/>
                <a:gd name="connsiteX54" fmla="*/ 3224893 w 3227615"/>
                <a:gd name="connsiteY54" fmla="*/ 585107 h 993322"/>
                <a:gd name="connsiteX55" fmla="*/ 3219450 w 3227615"/>
                <a:gd name="connsiteY55" fmla="*/ 571500 h 993322"/>
                <a:gd name="connsiteX56" fmla="*/ 3214007 w 3227615"/>
                <a:gd name="connsiteY56" fmla="*/ 568779 h 993322"/>
                <a:gd name="connsiteX57" fmla="*/ 3208565 w 3227615"/>
                <a:gd name="connsiteY57" fmla="*/ 566057 h 993322"/>
                <a:gd name="connsiteX58" fmla="*/ 3194957 w 3227615"/>
                <a:gd name="connsiteY58" fmla="*/ 568779 h 993322"/>
                <a:gd name="connsiteX59" fmla="*/ 3173186 w 3227615"/>
                <a:gd name="connsiteY59" fmla="*/ 579665 h 993322"/>
                <a:gd name="connsiteX60" fmla="*/ 3143250 w 3227615"/>
                <a:gd name="connsiteY60" fmla="*/ 604157 h 993322"/>
                <a:gd name="connsiteX61" fmla="*/ 3116036 w 3227615"/>
                <a:gd name="connsiteY61" fmla="*/ 625929 h 993322"/>
                <a:gd name="connsiteX62" fmla="*/ 3083379 w 3227615"/>
                <a:gd name="connsiteY62" fmla="*/ 644979 h 993322"/>
                <a:gd name="connsiteX63" fmla="*/ 3020786 w 3227615"/>
                <a:gd name="connsiteY63" fmla="*/ 669472 h 993322"/>
                <a:gd name="connsiteX64" fmla="*/ 2958193 w 3227615"/>
                <a:gd name="connsiteY64" fmla="*/ 691243 h 993322"/>
                <a:gd name="connsiteX65" fmla="*/ 2906486 w 3227615"/>
                <a:gd name="connsiteY65" fmla="*/ 702129 h 993322"/>
                <a:gd name="connsiteX66" fmla="*/ 2868386 w 3227615"/>
                <a:gd name="connsiteY66" fmla="*/ 702129 h 993322"/>
                <a:gd name="connsiteX67" fmla="*/ 2773136 w 3227615"/>
                <a:gd name="connsiteY67" fmla="*/ 702129 h 993322"/>
                <a:gd name="connsiteX68" fmla="*/ 2650672 w 3227615"/>
                <a:gd name="connsiteY68" fmla="*/ 699407 h 993322"/>
                <a:gd name="connsiteX69" fmla="*/ 2555422 w 3227615"/>
                <a:gd name="connsiteY69" fmla="*/ 696686 h 993322"/>
                <a:gd name="connsiteX70" fmla="*/ 2457450 w 3227615"/>
                <a:gd name="connsiteY70" fmla="*/ 691243 h 993322"/>
                <a:gd name="connsiteX71" fmla="*/ 2367643 w 3227615"/>
                <a:gd name="connsiteY71" fmla="*/ 685800 h 993322"/>
                <a:gd name="connsiteX72" fmla="*/ 2264229 w 3227615"/>
                <a:gd name="connsiteY72" fmla="*/ 677636 h 993322"/>
                <a:gd name="connsiteX73" fmla="*/ 2090057 w 3227615"/>
                <a:gd name="connsiteY73" fmla="*/ 661307 h 99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227615" h="993322">
                  <a:moveTo>
                    <a:pt x="2090057" y="661307"/>
                  </a:moveTo>
                  <a:lnTo>
                    <a:pt x="1973036" y="647700"/>
                  </a:lnTo>
                  <a:lnTo>
                    <a:pt x="1853293" y="628650"/>
                  </a:lnTo>
                  <a:lnTo>
                    <a:pt x="1749879" y="609600"/>
                  </a:lnTo>
                  <a:lnTo>
                    <a:pt x="1638300" y="587829"/>
                  </a:lnTo>
                  <a:lnTo>
                    <a:pt x="1537607" y="571500"/>
                  </a:lnTo>
                  <a:lnTo>
                    <a:pt x="1442357" y="555172"/>
                  </a:lnTo>
                  <a:lnTo>
                    <a:pt x="1292679" y="519793"/>
                  </a:lnTo>
                  <a:lnTo>
                    <a:pt x="1175657" y="489857"/>
                  </a:lnTo>
                  <a:lnTo>
                    <a:pt x="1028700" y="443593"/>
                  </a:lnTo>
                  <a:lnTo>
                    <a:pt x="919843" y="408215"/>
                  </a:lnTo>
                  <a:lnTo>
                    <a:pt x="840922" y="378279"/>
                  </a:lnTo>
                  <a:lnTo>
                    <a:pt x="742950" y="342900"/>
                  </a:lnTo>
                  <a:lnTo>
                    <a:pt x="628650" y="293915"/>
                  </a:lnTo>
                  <a:lnTo>
                    <a:pt x="438150" y="209550"/>
                  </a:lnTo>
                  <a:lnTo>
                    <a:pt x="244929" y="114300"/>
                  </a:lnTo>
                  <a:lnTo>
                    <a:pt x="108857" y="40822"/>
                  </a:lnTo>
                  <a:lnTo>
                    <a:pt x="59872" y="13607"/>
                  </a:lnTo>
                  <a:lnTo>
                    <a:pt x="27215" y="0"/>
                  </a:lnTo>
                  <a:lnTo>
                    <a:pt x="16329" y="0"/>
                  </a:lnTo>
                  <a:lnTo>
                    <a:pt x="2722" y="2722"/>
                  </a:lnTo>
                  <a:lnTo>
                    <a:pt x="0" y="13607"/>
                  </a:lnTo>
                  <a:lnTo>
                    <a:pt x="2722" y="35379"/>
                  </a:lnTo>
                  <a:lnTo>
                    <a:pt x="10886" y="54429"/>
                  </a:lnTo>
                  <a:lnTo>
                    <a:pt x="32657" y="70757"/>
                  </a:lnTo>
                  <a:lnTo>
                    <a:pt x="136072" y="138793"/>
                  </a:lnTo>
                  <a:lnTo>
                    <a:pt x="283029" y="234043"/>
                  </a:lnTo>
                  <a:lnTo>
                    <a:pt x="465365" y="342900"/>
                  </a:lnTo>
                  <a:lnTo>
                    <a:pt x="677636" y="462643"/>
                  </a:lnTo>
                  <a:lnTo>
                    <a:pt x="884465" y="566057"/>
                  </a:lnTo>
                  <a:lnTo>
                    <a:pt x="1069522" y="647700"/>
                  </a:lnTo>
                  <a:lnTo>
                    <a:pt x="1219200" y="707572"/>
                  </a:lnTo>
                  <a:lnTo>
                    <a:pt x="1328057" y="748393"/>
                  </a:lnTo>
                  <a:lnTo>
                    <a:pt x="1453243" y="789215"/>
                  </a:lnTo>
                  <a:lnTo>
                    <a:pt x="1572986" y="821872"/>
                  </a:lnTo>
                  <a:lnTo>
                    <a:pt x="1687286" y="849086"/>
                  </a:lnTo>
                  <a:lnTo>
                    <a:pt x="1828800" y="879022"/>
                  </a:lnTo>
                  <a:lnTo>
                    <a:pt x="1986643" y="906236"/>
                  </a:lnTo>
                  <a:lnTo>
                    <a:pt x="2095500" y="925286"/>
                  </a:lnTo>
                  <a:lnTo>
                    <a:pt x="2275115" y="947057"/>
                  </a:lnTo>
                  <a:lnTo>
                    <a:pt x="2408465" y="963386"/>
                  </a:lnTo>
                  <a:lnTo>
                    <a:pt x="2579915" y="976993"/>
                  </a:lnTo>
                  <a:lnTo>
                    <a:pt x="2688772" y="985157"/>
                  </a:lnTo>
                  <a:lnTo>
                    <a:pt x="2846615" y="993322"/>
                  </a:lnTo>
                  <a:lnTo>
                    <a:pt x="3028950" y="990600"/>
                  </a:lnTo>
                  <a:lnTo>
                    <a:pt x="3080657" y="925286"/>
                  </a:lnTo>
                  <a:lnTo>
                    <a:pt x="3118757" y="870857"/>
                  </a:lnTo>
                  <a:lnTo>
                    <a:pt x="3148693" y="821872"/>
                  </a:lnTo>
                  <a:lnTo>
                    <a:pt x="3170465" y="783772"/>
                  </a:lnTo>
                  <a:lnTo>
                    <a:pt x="3192236" y="737507"/>
                  </a:lnTo>
                  <a:lnTo>
                    <a:pt x="3214007" y="680357"/>
                  </a:lnTo>
                  <a:lnTo>
                    <a:pt x="3224893" y="639536"/>
                  </a:lnTo>
                  <a:lnTo>
                    <a:pt x="3227615" y="615043"/>
                  </a:lnTo>
                  <a:lnTo>
                    <a:pt x="3227615" y="595993"/>
                  </a:lnTo>
                  <a:lnTo>
                    <a:pt x="3224893" y="585107"/>
                  </a:lnTo>
                  <a:lnTo>
                    <a:pt x="3219450" y="571500"/>
                  </a:lnTo>
                  <a:lnTo>
                    <a:pt x="3214007" y="568779"/>
                  </a:lnTo>
                  <a:lnTo>
                    <a:pt x="3208565" y="566057"/>
                  </a:lnTo>
                  <a:lnTo>
                    <a:pt x="3194957" y="568779"/>
                  </a:lnTo>
                  <a:lnTo>
                    <a:pt x="3173186" y="579665"/>
                  </a:lnTo>
                  <a:lnTo>
                    <a:pt x="3143250" y="604157"/>
                  </a:lnTo>
                  <a:lnTo>
                    <a:pt x="3116036" y="625929"/>
                  </a:lnTo>
                  <a:lnTo>
                    <a:pt x="3083379" y="644979"/>
                  </a:lnTo>
                  <a:lnTo>
                    <a:pt x="3020786" y="669472"/>
                  </a:lnTo>
                  <a:lnTo>
                    <a:pt x="2958193" y="691243"/>
                  </a:lnTo>
                  <a:lnTo>
                    <a:pt x="2906486" y="702129"/>
                  </a:lnTo>
                  <a:lnTo>
                    <a:pt x="2868386" y="702129"/>
                  </a:lnTo>
                  <a:lnTo>
                    <a:pt x="2773136" y="702129"/>
                  </a:lnTo>
                  <a:lnTo>
                    <a:pt x="2650672" y="699407"/>
                  </a:lnTo>
                  <a:lnTo>
                    <a:pt x="2555422" y="696686"/>
                  </a:lnTo>
                  <a:lnTo>
                    <a:pt x="2457450" y="691243"/>
                  </a:lnTo>
                  <a:lnTo>
                    <a:pt x="2367643" y="685800"/>
                  </a:lnTo>
                  <a:lnTo>
                    <a:pt x="2264229" y="677636"/>
                  </a:lnTo>
                  <a:lnTo>
                    <a:pt x="2090057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3">
              <a:extLst>
                <a:ext uri="{FF2B5EF4-FFF2-40B4-BE49-F238E27FC236}">
                  <a16:creationId xmlns:a16="http://schemas.microsoft.com/office/drawing/2014/main" id="{17EF9915-8CCC-4223-8680-FE4D181E2892}"/>
                </a:ext>
              </a:extLst>
            </p:cNvPr>
            <p:cNvSpPr/>
            <p:nvPr/>
          </p:nvSpPr>
          <p:spPr>
            <a:xfrm>
              <a:off x="3690938" y="3028950"/>
              <a:ext cx="3198812" cy="631825"/>
            </a:xfrm>
            <a:custGeom>
              <a:avLst/>
              <a:gdLst>
                <a:gd name="connsiteX0" fmla="*/ 826824 w 3199112"/>
                <a:gd name="connsiteY0" fmla="*/ 311669 h 631065"/>
                <a:gd name="connsiteX1" fmla="*/ 646520 w 3199112"/>
                <a:gd name="connsiteY1" fmla="*/ 334851 h 631065"/>
                <a:gd name="connsiteX2" fmla="*/ 566670 w 3199112"/>
                <a:gd name="connsiteY2" fmla="*/ 345154 h 631065"/>
                <a:gd name="connsiteX3" fmla="*/ 520307 w 3199112"/>
                <a:gd name="connsiteY3" fmla="*/ 352881 h 631065"/>
                <a:gd name="connsiteX4" fmla="*/ 489397 w 3199112"/>
                <a:gd name="connsiteY4" fmla="*/ 355457 h 631065"/>
                <a:gd name="connsiteX5" fmla="*/ 450761 w 3199112"/>
                <a:gd name="connsiteY5" fmla="*/ 358033 h 631065"/>
                <a:gd name="connsiteX6" fmla="*/ 388942 w 3199112"/>
                <a:gd name="connsiteY6" fmla="*/ 358033 h 631065"/>
                <a:gd name="connsiteX7" fmla="*/ 340002 w 3199112"/>
                <a:gd name="connsiteY7" fmla="*/ 355457 h 631065"/>
                <a:gd name="connsiteX8" fmla="*/ 280760 w 3199112"/>
                <a:gd name="connsiteY8" fmla="*/ 350305 h 631065"/>
                <a:gd name="connsiteX9" fmla="*/ 221517 w 3199112"/>
                <a:gd name="connsiteY9" fmla="*/ 337426 h 631065"/>
                <a:gd name="connsiteX10" fmla="*/ 149395 w 3199112"/>
                <a:gd name="connsiteY10" fmla="*/ 314244 h 631065"/>
                <a:gd name="connsiteX11" fmla="*/ 110758 w 3199112"/>
                <a:gd name="connsiteY11" fmla="*/ 293638 h 631065"/>
                <a:gd name="connsiteX12" fmla="*/ 82425 w 3199112"/>
                <a:gd name="connsiteY12" fmla="*/ 273032 h 631065"/>
                <a:gd name="connsiteX13" fmla="*/ 61819 w 3199112"/>
                <a:gd name="connsiteY13" fmla="*/ 265305 h 631065"/>
                <a:gd name="connsiteX14" fmla="*/ 43788 w 3199112"/>
                <a:gd name="connsiteY14" fmla="*/ 262729 h 631065"/>
                <a:gd name="connsiteX15" fmla="*/ 28334 w 3199112"/>
                <a:gd name="connsiteY15" fmla="*/ 262729 h 631065"/>
                <a:gd name="connsiteX16" fmla="*/ 18030 w 3199112"/>
                <a:gd name="connsiteY16" fmla="*/ 265305 h 631065"/>
                <a:gd name="connsiteX17" fmla="*/ 2576 w 3199112"/>
                <a:gd name="connsiteY17" fmla="*/ 280759 h 631065"/>
                <a:gd name="connsiteX18" fmla="*/ 0 w 3199112"/>
                <a:gd name="connsiteY18" fmla="*/ 301366 h 631065"/>
                <a:gd name="connsiteX19" fmla="*/ 5152 w 3199112"/>
                <a:gd name="connsiteY19" fmla="*/ 327123 h 631065"/>
                <a:gd name="connsiteX20" fmla="*/ 36061 w 3199112"/>
                <a:gd name="connsiteY20" fmla="*/ 370912 h 631065"/>
                <a:gd name="connsiteX21" fmla="*/ 79849 w 3199112"/>
                <a:gd name="connsiteY21" fmla="*/ 422427 h 631065"/>
                <a:gd name="connsiteX22" fmla="*/ 128789 w 3199112"/>
                <a:gd name="connsiteY22" fmla="*/ 473943 h 631065"/>
                <a:gd name="connsiteX23" fmla="*/ 170001 w 3199112"/>
                <a:gd name="connsiteY23" fmla="*/ 515155 h 631065"/>
                <a:gd name="connsiteX24" fmla="*/ 226668 w 3199112"/>
                <a:gd name="connsiteY24" fmla="*/ 561519 h 631065"/>
                <a:gd name="connsiteX25" fmla="*/ 262729 w 3199112"/>
                <a:gd name="connsiteY25" fmla="*/ 587277 h 631065"/>
                <a:gd name="connsiteX26" fmla="*/ 301366 w 3199112"/>
                <a:gd name="connsiteY26" fmla="*/ 613034 h 631065"/>
                <a:gd name="connsiteX27" fmla="*/ 329699 w 3199112"/>
                <a:gd name="connsiteY27" fmla="*/ 625913 h 631065"/>
                <a:gd name="connsiteX28" fmla="*/ 352881 w 3199112"/>
                <a:gd name="connsiteY28" fmla="*/ 631065 h 631065"/>
                <a:gd name="connsiteX29" fmla="*/ 404397 w 3199112"/>
                <a:gd name="connsiteY29" fmla="*/ 628489 h 631065"/>
                <a:gd name="connsiteX30" fmla="*/ 468791 w 3199112"/>
                <a:gd name="connsiteY30" fmla="*/ 610459 h 631065"/>
                <a:gd name="connsiteX31" fmla="*/ 538337 w 3199112"/>
                <a:gd name="connsiteY31" fmla="*/ 587277 h 631065"/>
                <a:gd name="connsiteX32" fmla="*/ 721217 w 3199112"/>
                <a:gd name="connsiteY32" fmla="*/ 530610 h 631065"/>
                <a:gd name="connsiteX33" fmla="*/ 886067 w 3199112"/>
                <a:gd name="connsiteY33" fmla="*/ 484246 h 631065"/>
                <a:gd name="connsiteX34" fmla="*/ 1032886 w 3199112"/>
                <a:gd name="connsiteY34" fmla="*/ 448185 h 631065"/>
                <a:gd name="connsiteX35" fmla="*/ 1156523 w 3199112"/>
                <a:gd name="connsiteY35" fmla="*/ 425003 h 631065"/>
                <a:gd name="connsiteX36" fmla="*/ 1208038 w 3199112"/>
                <a:gd name="connsiteY36" fmla="*/ 422427 h 631065"/>
                <a:gd name="connsiteX37" fmla="*/ 1269857 w 3199112"/>
                <a:gd name="connsiteY37" fmla="*/ 422427 h 631065"/>
                <a:gd name="connsiteX38" fmla="*/ 1424403 w 3199112"/>
                <a:gd name="connsiteY38" fmla="*/ 381215 h 631065"/>
                <a:gd name="connsiteX39" fmla="*/ 1532586 w 3199112"/>
                <a:gd name="connsiteY39" fmla="*/ 370912 h 631065"/>
                <a:gd name="connsiteX40" fmla="*/ 1663950 w 3199112"/>
                <a:gd name="connsiteY40" fmla="*/ 355457 h 631065"/>
                <a:gd name="connsiteX41" fmla="*/ 1818497 w 3199112"/>
                <a:gd name="connsiteY41" fmla="*/ 340002 h 631065"/>
                <a:gd name="connsiteX42" fmla="*/ 1955013 w 3199112"/>
                <a:gd name="connsiteY42" fmla="*/ 329699 h 631065"/>
                <a:gd name="connsiteX43" fmla="*/ 2104408 w 3199112"/>
                <a:gd name="connsiteY43" fmla="*/ 319396 h 631065"/>
                <a:gd name="connsiteX44" fmla="*/ 2235772 w 3199112"/>
                <a:gd name="connsiteY44" fmla="*/ 314244 h 631065"/>
                <a:gd name="connsiteX45" fmla="*/ 2356834 w 3199112"/>
                <a:gd name="connsiteY45" fmla="*/ 309093 h 631065"/>
                <a:gd name="connsiteX46" fmla="*/ 2485623 w 3199112"/>
                <a:gd name="connsiteY46" fmla="*/ 306517 h 631065"/>
                <a:gd name="connsiteX47" fmla="*/ 2616987 w 3199112"/>
                <a:gd name="connsiteY47" fmla="*/ 309093 h 631065"/>
                <a:gd name="connsiteX48" fmla="*/ 2743200 w 3199112"/>
                <a:gd name="connsiteY48" fmla="*/ 311669 h 631065"/>
                <a:gd name="connsiteX49" fmla="*/ 2877140 w 3199112"/>
                <a:gd name="connsiteY49" fmla="*/ 319396 h 631065"/>
                <a:gd name="connsiteX50" fmla="*/ 2995626 w 3199112"/>
                <a:gd name="connsiteY50" fmla="*/ 327123 h 631065"/>
                <a:gd name="connsiteX51" fmla="*/ 3054869 w 3199112"/>
                <a:gd name="connsiteY51" fmla="*/ 332275 h 631065"/>
                <a:gd name="connsiteX52" fmla="*/ 3080627 w 3199112"/>
                <a:gd name="connsiteY52" fmla="*/ 329699 h 631065"/>
                <a:gd name="connsiteX53" fmla="*/ 3108960 w 3199112"/>
                <a:gd name="connsiteY53" fmla="*/ 327123 h 631065"/>
                <a:gd name="connsiteX54" fmla="*/ 3137294 w 3199112"/>
                <a:gd name="connsiteY54" fmla="*/ 319396 h 631065"/>
                <a:gd name="connsiteX55" fmla="*/ 3155324 w 3199112"/>
                <a:gd name="connsiteY55" fmla="*/ 311669 h 631065"/>
                <a:gd name="connsiteX56" fmla="*/ 3170779 w 3199112"/>
                <a:gd name="connsiteY56" fmla="*/ 298790 h 631065"/>
                <a:gd name="connsiteX57" fmla="*/ 3188809 w 3199112"/>
                <a:gd name="connsiteY57" fmla="*/ 275608 h 631065"/>
                <a:gd name="connsiteX58" fmla="*/ 3196536 w 3199112"/>
                <a:gd name="connsiteY58" fmla="*/ 257577 h 631065"/>
                <a:gd name="connsiteX59" fmla="*/ 3199112 w 3199112"/>
                <a:gd name="connsiteY59" fmla="*/ 239547 h 631065"/>
                <a:gd name="connsiteX60" fmla="*/ 3196536 w 3199112"/>
                <a:gd name="connsiteY60" fmla="*/ 224092 h 631065"/>
                <a:gd name="connsiteX61" fmla="*/ 3186233 w 3199112"/>
                <a:gd name="connsiteY61" fmla="*/ 198335 h 631065"/>
                <a:gd name="connsiteX62" fmla="*/ 3173354 w 3199112"/>
                <a:gd name="connsiteY62" fmla="*/ 177728 h 631065"/>
                <a:gd name="connsiteX63" fmla="*/ 3157900 w 3199112"/>
                <a:gd name="connsiteY63" fmla="*/ 164850 h 631065"/>
                <a:gd name="connsiteX64" fmla="*/ 3090930 w 3199112"/>
                <a:gd name="connsiteY64" fmla="*/ 131364 h 631065"/>
                <a:gd name="connsiteX65" fmla="*/ 3013656 w 3199112"/>
                <a:gd name="connsiteY65" fmla="*/ 95304 h 631065"/>
                <a:gd name="connsiteX66" fmla="*/ 2905474 w 3199112"/>
                <a:gd name="connsiteY66" fmla="*/ 48940 h 631065"/>
                <a:gd name="connsiteX67" fmla="*/ 2799867 w 3199112"/>
                <a:gd name="connsiteY67" fmla="*/ 7727 h 631065"/>
                <a:gd name="connsiteX68" fmla="*/ 2781837 w 3199112"/>
                <a:gd name="connsiteY68" fmla="*/ 0 h 631065"/>
                <a:gd name="connsiteX69" fmla="*/ 2766382 w 3199112"/>
                <a:gd name="connsiteY69" fmla="*/ 0 h 631065"/>
                <a:gd name="connsiteX70" fmla="*/ 2735473 w 3199112"/>
                <a:gd name="connsiteY70" fmla="*/ 7727 h 631065"/>
                <a:gd name="connsiteX71" fmla="*/ 2696836 w 3199112"/>
                <a:gd name="connsiteY71" fmla="*/ 20606 h 631065"/>
                <a:gd name="connsiteX72" fmla="*/ 2658200 w 3199112"/>
                <a:gd name="connsiteY72" fmla="*/ 36061 h 631065"/>
                <a:gd name="connsiteX73" fmla="*/ 2609260 w 3199112"/>
                <a:gd name="connsiteY73" fmla="*/ 56667 h 631065"/>
                <a:gd name="connsiteX74" fmla="*/ 2580926 w 3199112"/>
                <a:gd name="connsiteY74" fmla="*/ 66970 h 631065"/>
                <a:gd name="connsiteX75" fmla="*/ 2441834 w 3199112"/>
                <a:gd name="connsiteY75" fmla="*/ 87576 h 631065"/>
                <a:gd name="connsiteX76" fmla="*/ 2228045 w 3199112"/>
                <a:gd name="connsiteY76" fmla="*/ 115910 h 631065"/>
                <a:gd name="connsiteX77" fmla="*/ 2011680 w 3199112"/>
                <a:gd name="connsiteY77" fmla="*/ 146819 h 631065"/>
                <a:gd name="connsiteX78" fmla="*/ 1787588 w 3199112"/>
                <a:gd name="connsiteY78" fmla="*/ 180304 h 631065"/>
                <a:gd name="connsiteX79" fmla="*/ 1584101 w 3199112"/>
                <a:gd name="connsiteY79" fmla="*/ 206062 h 631065"/>
                <a:gd name="connsiteX80" fmla="*/ 1323948 w 3199112"/>
                <a:gd name="connsiteY80" fmla="*/ 242123 h 631065"/>
                <a:gd name="connsiteX81" fmla="*/ 1161674 w 3199112"/>
                <a:gd name="connsiteY81" fmla="*/ 262729 h 631065"/>
                <a:gd name="connsiteX82" fmla="*/ 929855 w 3199112"/>
                <a:gd name="connsiteY82" fmla="*/ 296214 h 631065"/>
                <a:gd name="connsiteX83" fmla="*/ 826824 w 3199112"/>
                <a:gd name="connsiteY83" fmla="*/ 311669 h 63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99112" h="631065">
                  <a:moveTo>
                    <a:pt x="826824" y="311669"/>
                  </a:moveTo>
                  <a:lnTo>
                    <a:pt x="646520" y="334851"/>
                  </a:lnTo>
                  <a:lnTo>
                    <a:pt x="566670" y="345154"/>
                  </a:lnTo>
                  <a:lnTo>
                    <a:pt x="520307" y="352881"/>
                  </a:lnTo>
                  <a:lnTo>
                    <a:pt x="489397" y="355457"/>
                  </a:lnTo>
                  <a:lnTo>
                    <a:pt x="450761" y="358033"/>
                  </a:lnTo>
                  <a:lnTo>
                    <a:pt x="388942" y="358033"/>
                  </a:lnTo>
                  <a:lnTo>
                    <a:pt x="340002" y="355457"/>
                  </a:lnTo>
                  <a:lnTo>
                    <a:pt x="280760" y="350305"/>
                  </a:lnTo>
                  <a:lnTo>
                    <a:pt x="221517" y="337426"/>
                  </a:lnTo>
                  <a:lnTo>
                    <a:pt x="149395" y="314244"/>
                  </a:lnTo>
                  <a:lnTo>
                    <a:pt x="110758" y="293638"/>
                  </a:lnTo>
                  <a:lnTo>
                    <a:pt x="82425" y="273032"/>
                  </a:lnTo>
                  <a:lnTo>
                    <a:pt x="61819" y="265305"/>
                  </a:lnTo>
                  <a:lnTo>
                    <a:pt x="43788" y="262729"/>
                  </a:lnTo>
                  <a:lnTo>
                    <a:pt x="28334" y="262729"/>
                  </a:lnTo>
                  <a:lnTo>
                    <a:pt x="18030" y="265305"/>
                  </a:lnTo>
                  <a:lnTo>
                    <a:pt x="2576" y="280759"/>
                  </a:lnTo>
                  <a:lnTo>
                    <a:pt x="0" y="301366"/>
                  </a:lnTo>
                  <a:lnTo>
                    <a:pt x="5152" y="327123"/>
                  </a:lnTo>
                  <a:lnTo>
                    <a:pt x="36061" y="370912"/>
                  </a:lnTo>
                  <a:lnTo>
                    <a:pt x="79849" y="422427"/>
                  </a:lnTo>
                  <a:lnTo>
                    <a:pt x="128789" y="473943"/>
                  </a:lnTo>
                  <a:lnTo>
                    <a:pt x="170001" y="515155"/>
                  </a:lnTo>
                  <a:lnTo>
                    <a:pt x="226668" y="561519"/>
                  </a:lnTo>
                  <a:lnTo>
                    <a:pt x="262729" y="587277"/>
                  </a:lnTo>
                  <a:lnTo>
                    <a:pt x="301366" y="613034"/>
                  </a:lnTo>
                  <a:lnTo>
                    <a:pt x="329699" y="625913"/>
                  </a:lnTo>
                  <a:lnTo>
                    <a:pt x="352881" y="631065"/>
                  </a:lnTo>
                  <a:lnTo>
                    <a:pt x="404397" y="628489"/>
                  </a:lnTo>
                  <a:lnTo>
                    <a:pt x="468791" y="610459"/>
                  </a:lnTo>
                  <a:lnTo>
                    <a:pt x="538337" y="587277"/>
                  </a:lnTo>
                  <a:lnTo>
                    <a:pt x="721217" y="530610"/>
                  </a:lnTo>
                  <a:lnTo>
                    <a:pt x="886067" y="484246"/>
                  </a:lnTo>
                  <a:lnTo>
                    <a:pt x="1032886" y="448185"/>
                  </a:lnTo>
                  <a:lnTo>
                    <a:pt x="1156523" y="425003"/>
                  </a:lnTo>
                  <a:lnTo>
                    <a:pt x="1208038" y="422427"/>
                  </a:lnTo>
                  <a:lnTo>
                    <a:pt x="1269857" y="422427"/>
                  </a:lnTo>
                  <a:lnTo>
                    <a:pt x="1424403" y="381215"/>
                  </a:lnTo>
                  <a:lnTo>
                    <a:pt x="1532586" y="370912"/>
                  </a:lnTo>
                  <a:lnTo>
                    <a:pt x="1663950" y="355457"/>
                  </a:lnTo>
                  <a:lnTo>
                    <a:pt x="1818497" y="340002"/>
                  </a:lnTo>
                  <a:lnTo>
                    <a:pt x="1955013" y="329699"/>
                  </a:lnTo>
                  <a:lnTo>
                    <a:pt x="2104408" y="319396"/>
                  </a:lnTo>
                  <a:lnTo>
                    <a:pt x="2235772" y="314244"/>
                  </a:lnTo>
                  <a:lnTo>
                    <a:pt x="2356834" y="309093"/>
                  </a:lnTo>
                  <a:lnTo>
                    <a:pt x="2485623" y="306517"/>
                  </a:lnTo>
                  <a:lnTo>
                    <a:pt x="2616987" y="309093"/>
                  </a:lnTo>
                  <a:lnTo>
                    <a:pt x="2743200" y="311669"/>
                  </a:lnTo>
                  <a:lnTo>
                    <a:pt x="2877140" y="319396"/>
                  </a:lnTo>
                  <a:lnTo>
                    <a:pt x="2995626" y="327123"/>
                  </a:lnTo>
                  <a:lnTo>
                    <a:pt x="3054869" y="332275"/>
                  </a:lnTo>
                  <a:lnTo>
                    <a:pt x="3080627" y="329699"/>
                  </a:lnTo>
                  <a:lnTo>
                    <a:pt x="3108960" y="327123"/>
                  </a:lnTo>
                  <a:lnTo>
                    <a:pt x="3137294" y="319396"/>
                  </a:lnTo>
                  <a:lnTo>
                    <a:pt x="3155324" y="311669"/>
                  </a:lnTo>
                  <a:lnTo>
                    <a:pt x="3170779" y="298790"/>
                  </a:lnTo>
                  <a:lnTo>
                    <a:pt x="3188809" y="275608"/>
                  </a:lnTo>
                  <a:lnTo>
                    <a:pt x="3196536" y="257577"/>
                  </a:lnTo>
                  <a:lnTo>
                    <a:pt x="3199112" y="239547"/>
                  </a:lnTo>
                  <a:lnTo>
                    <a:pt x="3196536" y="224092"/>
                  </a:lnTo>
                  <a:lnTo>
                    <a:pt x="3186233" y="198335"/>
                  </a:lnTo>
                  <a:lnTo>
                    <a:pt x="3173354" y="177728"/>
                  </a:lnTo>
                  <a:lnTo>
                    <a:pt x="3157900" y="164850"/>
                  </a:lnTo>
                  <a:lnTo>
                    <a:pt x="3090930" y="131364"/>
                  </a:lnTo>
                  <a:lnTo>
                    <a:pt x="3013656" y="95304"/>
                  </a:lnTo>
                  <a:lnTo>
                    <a:pt x="2905474" y="48940"/>
                  </a:lnTo>
                  <a:lnTo>
                    <a:pt x="2799867" y="7727"/>
                  </a:lnTo>
                  <a:lnTo>
                    <a:pt x="2781837" y="0"/>
                  </a:lnTo>
                  <a:lnTo>
                    <a:pt x="2766382" y="0"/>
                  </a:lnTo>
                  <a:lnTo>
                    <a:pt x="2735473" y="7727"/>
                  </a:lnTo>
                  <a:lnTo>
                    <a:pt x="2696836" y="20606"/>
                  </a:lnTo>
                  <a:lnTo>
                    <a:pt x="2658200" y="36061"/>
                  </a:lnTo>
                  <a:lnTo>
                    <a:pt x="2609260" y="56667"/>
                  </a:lnTo>
                  <a:lnTo>
                    <a:pt x="2580926" y="66970"/>
                  </a:lnTo>
                  <a:lnTo>
                    <a:pt x="2441834" y="87576"/>
                  </a:lnTo>
                  <a:lnTo>
                    <a:pt x="2228045" y="115910"/>
                  </a:lnTo>
                  <a:lnTo>
                    <a:pt x="2011680" y="146819"/>
                  </a:lnTo>
                  <a:lnTo>
                    <a:pt x="1787588" y="180304"/>
                  </a:lnTo>
                  <a:lnTo>
                    <a:pt x="1584101" y="206062"/>
                  </a:lnTo>
                  <a:lnTo>
                    <a:pt x="1323948" y="242123"/>
                  </a:lnTo>
                  <a:lnTo>
                    <a:pt x="1161674" y="262729"/>
                  </a:lnTo>
                  <a:lnTo>
                    <a:pt x="929855" y="296214"/>
                  </a:lnTo>
                  <a:lnTo>
                    <a:pt x="826824" y="311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9">
              <a:extLst>
                <a:ext uri="{FF2B5EF4-FFF2-40B4-BE49-F238E27FC236}">
                  <a16:creationId xmlns:a16="http://schemas.microsoft.com/office/drawing/2014/main" id="{08C28594-3A7A-46B3-93F5-19913A27D3B7}"/>
                </a:ext>
              </a:extLst>
            </p:cNvPr>
            <p:cNvSpPr/>
            <p:nvPr/>
          </p:nvSpPr>
          <p:spPr>
            <a:xfrm rot="16200000">
              <a:off x="3806826" y="4386262"/>
              <a:ext cx="2659062" cy="608013"/>
            </a:xfrm>
            <a:custGeom>
              <a:avLst/>
              <a:gdLst>
                <a:gd name="connsiteX0" fmla="*/ 1997868 w 2659856"/>
                <a:gd name="connsiteY0" fmla="*/ 359568 h 607218"/>
                <a:gd name="connsiteX1" fmla="*/ 1774031 w 2659856"/>
                <a:gd name="connsiteY1" fmla="*/ 359568 h 607218"/>
                <a:gd name="connsiteX2" fmla="*/ 1483518 w 2659856"/>
                <a:gd name="connsiteY2" fmla="*/ 359568 h 607218"/>
                <a:gd name="connsiteX3" fmla="*/ 1231106 w 2659856"/>
                <a:gd name="connsiteY3" fmla="*/ 359568 h 607218"/>
                <a:gd name="connsiteX4" fmla="*/ 1062037 w 2659856"/>
                <a:gd name="connsiteY4" fmla="*/ 359568 h 607218"/>
                <a:gd name="connsiteX5" fmla="*/ 902493 w 2659856"/>
                <a:gd name="connsiteY5" fmla="*/ 359568 h 607218"/>
                <a:gd name="connsiteX6" fmla="*/ 809625 w 2659856"/>
                <a:gd name="connsiteY6" fmla="*/ 357187 h 607218"/>
                <a:gd name="connsiteX7" fmla="*/ 754856 w 2659856"/>
                <a:gd name="connsiteY7" fmla="*/ 352425 h 607218"/>
                <a:gd name="connsiteX8" fmla="*/ 690562 w 2659856"/>
                <a:gd name="connsiteY8" fmla="*/ 342900 h 607218"/>
                <a:gd name="connsiteX9" fmla="*/ 635793 w 2659856"/>
                <a:gd name="connsiteY9" fmla="*/ 328612 h 607218"/>
                <a:gd name="connsiteX10" fmla="*/ 57150 w 2659856"/>
                <a:gd name="connsiteY10" fmla="*/ 295275 h 607218"/>
                <a:gd name="connsiteX11" fmla="*/ 21431 w 2659856"/>
                <a:gd name="connsiteY11" fmla="*/ 314325 h 607218"/>
                <a:gd name="connsiteX12" fmla="*/ 9525 w 2659856"/>
                <a:gd name="connsiteY12" fmla="*/ 326231 h 607218"/>
                <a:gd name="connsiteX13" fmla="*/ 2381 w 2659856"/>
                <a:gd name="connsiteY13" fmla="*/ 342900 h 607218"/>
                <a:gd name="connsiteX14" fmla="*/ 0 w 2659856"/>
                <a:gd name="connsiteY14" fmla="*/ 359568 h 607218"/>
                <a:gd name="connsiteX15" fmla="*/ 2381 w 2659856"/>
                <a:gd name="connsiteY15" fmla="*/ 378618 h 607218"/>
                <a:gd name="connsiteX16" fmla="*/ 14287 w 2659856"/>
                <a:gd name="connsiteY16" fmla="*/ 414337 h 607218"/>
                <a:gd name="connsiteX17" fmla="*/ 28575 w 2659856"/>
                <a:gd name="connsiteY17" fmla="*/ 431006 h 607218"/>
                <a:gd name="connsiteX18" fmla="*/ 138112 w 2659856"/>
                <a:gd name="connsiteY18" fmla="*/ 490537 h 607218"/>
                <a:gd name="connsiteX19" fmla="*/ 223837 w 2659856"/>
                <a:gd name="connsiteY19" fmla="*/ 533400 h 607218"/>
                <a:gd name="connsiteX20" fmla="*/ 302418 w 2659856"/>
                <a:gd name="connsiteY20" fmla="*/ 564356 h 607218"/>
                <a:gd name="connsiteX21" fmla="*/ 347662 w 2659856"/>
                <a:gd name="connsiteY21" fmla="*/ 581025 h 607218"/>
                <a:gd name="connsiteX22" fmla="*/ 395287 w 2659856"/>
                <a:gd name="connsiteY22" fmla="*/ 597693 h 607218"/>
                <a:gd name="connsiteX23" fmla="*/ 445293 w 2659856"/>
                <a:gd name="connsiteY23" fmla="*/ 604837 h 607218"/>
                <a:gd name="connsiteX24" fmla="*/ 621506 w 2659856"/>
                <a:gd name="connsiteY24" fmla="*/ 607218 h 607218"/>
                <a:gd name="connsiteX25" fmla="*/ 850106 w 2659856"/>
                <a:gd name="connsiteY25" fmla="*/ 604837 h 607218"/>
                <a:gd name="connsiteX26" fmla="*/ 1143000 w 2659856"/>
                <a:gd name="connsiteY26" fmla="*/ 602456 h 607218"/>
                <a:gd name="connsiteX27" fmla="*/ 1640681 w 2659856"/>
                <a:gd name="connsiteY27" fmla="*/ 592931 h 607218"/>
                <a:gd name="connsiteX28" fmla="*/ 1933575 w 2659856"/>
                <a:gd name="connsiteY28" fmla="*/ 588168 h 607218"/>
                <a:gd name="connsiteX29" fmla="*/ 2159793 w 2659856"/>
                <a:gd name="connsiteY29" fmla="*/ 583406 h 607218"/>
                <a:gd name="connsiteX30" fmla="*/ 2290762 w 2659856"/>
                <a:gd name="connsiteY30" fmla="*/ 583406 h 607218"/>
                <a:gd name="connsiteX31" fmla="*/ 2328862 w 2659856"/>
                <a:gd name="connsiteY31" fmla="*/ 578643 h 607218"/>
                <a:gd name="connsiteX32" fmla="*/ 2352675 w 2659856"/>
                <a:gd name="connsiteY32" fmla="*/ 571500 h 607218"/>
                <a:gd name="connsiteX33" fmla="*/ 2395537 w 2659856"/>
                <a:gd name="connsiteY33" fmla="*/ 552450 h 607218"/>
                <a:gd name="connsiteX34" fmla="*/ 2424112 w 2659856"/>
                <a:gd name="connsiteY34" fmla="*/ 533400 h 607218"/>
                <a:gd name="connsiteX35" fmla="*/ 2462212 w 2659856"/>
                <a:gd name="connsiteY35" fmla="*/ 500062 h 607218"/>
                <a:gd name="connsiteX36" fmla="*/ 2514600 w 2659856"/>
                <a:gd name="connsiteY36" fmla="*/ 445293 h 607218"/>
                <a:gd name="connsiteX37" fmla="*/ 2574131 w 2659856"/>
                <a:gd name="connsiteY37" fmla="*/ 369093 h 607218"/>
                <a:gd name="connsiteX38" fmla="*/ 2621756 w 2659856"/>
                <a:gd name="connsiteY38" fmla="*/ 297656 h 607218"/>
                <a:gd name="connsiteX39" fmla="*/ 2659856 w 2659856"/>
                <a:gd name="connsiteY39" fmla="*/ 233362 h 607218"/>
                <a:gd name="connsiteX40" fmla="*/ 2626518 w 2659856"/>
                <a:gd name="connsiteY40" fmla="*/ 0 h 607218"/>
                <a:gd name="connsiteX41" fmla="*/ 2536031 w 2659856"/>
                <a:gd name="connsiteY41" fmla="*/ 161925 h 607218"/>
                <a:gd name="connsiteX42" fmla="*/ 2521743 w 2659856"/>
                <a:gd name="connsiteY42" fmla="*/ 185737 h 607218"/>
                <a:gd name="connsiteX43" fmla="*/ 2502693 w 2659856"/>
                <a:gd name="connsiteY43" fmla="*/ 211931 h 607218"/>
                <a:gd name="connsiteX44" fmla="*/ 2481262 w 2659856"/>
                <a:gd name="connsiteY44" fmla="*/ 233362 h 607218"/>
                <a:gd name="connsiteX45" fmla="*/ 2455068 w 2659856"/>
                <a:gd name="connsiteY45" fmla="*/ 254793 h 607218"/>
                <a:gd name="connsiteX46" fmla="*/ 2419350 w 2659856"/>
                <a:gd name="connsiteY46" fmla="*/ 276225 h 607218"/>
                <a:gd name="connsiteX47" fmla="*/ 2388393 w 2659856"/>
                <a:gd name="connsiteY47" fmla="*/ 292893 h 607218"/>
                <a:gd name="connsiteX48" fmla="*/ 2333625 w 2659856"/>
                <a:gd name="connsiteY48" fmla="*/ 311943 h 607218"/>
                <a:gd name="connsiteX49" fmla="*/ 2266950 w 2659856"/>
                <a:gd name="connsiteY49" fmla="*/ 330993 h 607218"/>
                <a:gd name="connsiteX50" fmla="*/ 2183606 w 2659856"/>
                <a:gd name="connsiteY50" fmla="*/ 345281 h 607218"/>
                <a:gd name="connsiteX51" fmla="*/ 2107406 w 2659856"/>
                <a:gd name="connsiteY51" fmla="*/ 354806 h 607218"/>
                <a:gd name="connsiteX52" fmla="*/ 1997868 w 2659856"/>
                <a:gd name="connsiteY52" fmla="*/ 359568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9856" h="607218">
                  <a:moveTo>
                    <a:pt x="1997868" y="359568"/>
                  </a:moveTo>
                  <a:lnTo>
                    <a:pt x="1774031" y="359568"/>
                  </a:lnTo>
                  <a:lnTo>
                    <a:pt x="1483518" y="359568"/>
                  </a:lnTo>
                  <a:lnTo>
                    <a:pt x="1231106" y="359568"/>
                  </a:lnTo>
                  <a:lnTo>
                    <a:pt x="1062037" y="359568"/>
                  </a:lnTo>
                  <a:lnTo>
                    <a:pt x="902493" y="359568"/>
                  </a:lnTo>
                  <a:lnTo>
                    <a:pt x="809625" y="357187"/>
                  </a:lnTo>
                  <a:lnTo>
                    <a:pt x="754856" y="352425"/>
                  </a:lnTo>
                  <a:lnTo>
                    <a:pt x="690562" y="342900"/>
                  </a:lnTo>
                  <a:lnTo>
                    <a:pt x="635793" y="328612"/>
                  </a:lnTo>
                  <a:lnTo>
                    <a:pt x="57150" y="295275"/>
                  </a:lnTo>
                  <a:lnTo>
                    <a:pt x="21431" y="314325"/>
                  </a:lnTo>
                  <a:lnTo>
                    <a:pt x="9525" y="326231"/>
                  </a:lnTo>
                  <a:lnTo>
                    <a:pt x="2381" y="342900"/>
                  </a:lnTo>
                  <a:lnTo>
                    <a:pt x="0" y="359568"/>
                  </a:lnTo>
                  <a:lnTo>
                    <a:pt x="2381" y="378618"/>
                  </a:lnTo>
                  <a:lnTo>
                    <a:pt x="14287" y="414337"/>
                  </a:lnTo>
                  <a:lnTo>
                    <a:pt x="28575" y="431006"/>
                  </a:lnTo>
                  <a:lnTo>
                    <a:pt x="138112" y="490537"/>
                  </a:lnTo>
                  <a:lnTo>
                    <a:pt x="223837" y="533400"/>
                  </a:lnTo>
                  <a:lnTo>
                    <a:pt x="302418" y="564356"/>
                  </a:lnTo>
                  <a:lnTo>
                    <a:pt x="347662" y="581025"/>
                  </a:lnTo>
                  <a:lnTo>
                    <a:pt x="395287" y="597693"/>
                  </a:lnTo>
                  <a:lnTo>
                    <a:pt x="445293" y="604837"/>
                  </a:lnTo>
                  <a:lnTo>
                    <a:pt x="621506" y="607218"/>
                  </a:lnTo>
                  <a:lnTo>
                    <a:pt x="850106" y="604837"/>
                  </a:lnTo>
                  <a:lnTo>
                    <a:pt x="1143000" y="602456"/>
                  </a:lnTo>
                  <a:lnTo>
                    <a:pt x="1640681" y="592931"/>
                  </a:lnTo>
                  <a:lnTo>
                    <a:pt x="1933575" y="588168"/>
                  </a:lnTo>
                  <a:lnTo>
                    <a:pt x="2159793" y="583406"/>
                  </a:lnTo>
                  <a:lnTo>
                    <a:pt x="2290762" y="583406"/>
                  </a:lnTo>
                  <a:lnTo>
                    <a:pt x="2328862" y="578643"/>
                  </a:lnTo>
                  <a:lnTo>
                    <a:pt x="2352675" y="571500"/>
                  </a:lnTo>
                  <a:lnTo>
                    <a:pt x="2395537" y="552450"/>
                  </a:lnTo>
                  <a:lnTo>
                    <a:pt x="2424112" y="533400"/>
                  </a:lnTo>
                  <a:lnTo>
                    <a:pt x="2462212" y="500062"/>
                  </a:lnTo>
                  <a:lnTo>
                    <a:pt x="2514600" y="445293"/>
                  </a:lnTo>
                  <a:lnTo>
                    <a:pt x="2574131" y="369093"/>
                  </a:lnTo>
                  <a:lnTo>
                    <a:pt x="2621756" y="297656"/>
                  </a:lnTo>
                  <a:lnTo>
                    <a:pt x="2659856" y="233362"/>
                  </a:lnTo>
                  <a:lnTo>
                    <a:pt x="2626518" y="0"/>
                  </a:lnTo>
                  <a:lnTo>
                    <a:pt x="2536031" y="161925"/>
                  </a:lnTo>
                  <a:lnTo>
                    <a:pt x="2521743" y="185737"/>
                  </a:lnTo>
                  <a:lnTo>
                    <a:pt x="2502693" y="211931"/>
                  </a:lnTo>
                  <a:lnTo>
                    <a:pt x="2481262" y="233362"/>
                  </a:lnTo>
                  <a:lnTo>
                    <a:pt x="2455068" y="254793"/>
                  </a:lnTo>
                  <a:lnTo>
                    <a:pt x="2419350" y="276225"/>
                  </a:lnTo>
                  <a:lnTo>
                    <a:pt x="2388393" y="292893"/>
                  </a:lnTo>
                  <a:lnTo>
                    <a:pt x="2333625" y="311943"/>
                  </a:lnTo>
                  <a:lnTo>
                    <a:pt x="2266950" y="330993"/>
                  </a:lnTo>
                  <a:lnTo>
                    <a:pt x="2183606" y="345281"/>
                  </a:lnTo>
                  <a:lnTo>
                    <a:pt x="2107406" y="354806"/>
                  </a:lnTo>
                  <a:lnTo>
                    <a:pt x="1997868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64">
              <a:extLst>
                <a:ext uri="{FF2B5EF4-FFF2-40B4-BE49-F238E27FC236}">
                  <a16:creationId xmlns:a16="http://schemas.microsoft.com/office/drawing/2014/main" id="{1ED14796-0701-4BA5-9DA4-8D7A8395FFAA}"/>
                </a:ext>
              </a:extLst>
            </p:cNvPr>
            <p:cNvSpPr/>
            <p:nvPr/>
          </p:nvSpPr>
          <p:spPr>
            <a:xfrm>
              <a:off x="4462463" y="5278438"/>
              <a:ext cx="723900" cy="730250"/>
            </a:xfrm>
            <a:custGeom>
              <a:avLst/>
              <a:gdLst>
                <a:gd name="connsiteX0" fmla="*/ 228600 w 723900"/>
                <a:gd name="connsiteY0" fmla="*/ 138113 h 728663"/>
                <a:gd name="connsiteX1" fmla="*/ 433387 w 723900"/>
                <a:gd name="connsiteY1" fmla="*/ 202407 h 728663"/>
                <a:gd name="connsiteX2" fmla="*/ 535781 w 723900"/>
                <a:gd name="connsiteY2" fmla="*/ 235744 h 728663"/>
                <a:gd name="connsiteX3" fmla="*/ 557212 w 723900"/>
                <a:gd name="connsiteY3" fmla="*/ 238125 h 728663"/>
                <a:gd name="connsiteX4" fmla="*/ 576262 w 723900"/>
                <a:gd name="connsiteY4" fmla="*/ 238125 h 728663"/>
                <a:gd name="connsiteX5" fmla="*/ 604837 w 723900"/>
                <a:gd name="connsiteY5" fmla="*/ 226219 h 728663"/>
                <a:gd name="connsiteX6" fmla="*/ 626268 w 723900"/>
                <a:gd name="connsiteY6" fmla="*/ 211932 h 728663"/>
                <a:gd name="connsiteX7" fmla="*/ 650081 w 723900"/>
                <a:gd name="connsiteY7" fmla="*/ 190500 h 728663"/>
                <a:gd name="connsiteX8" fmla="*/ 669131 w 723900"/>
                <a:gd name="connsiteY8" fmla="*/ 164307 h 728663"/>
                <a:gd name="connsiteX9" fmla="*/ 685800 w 723900"/>
                <a:gd name="connsiteY9" fmla="*/ 135732 h 728663"/>
                <a:gd name="connsiteX10" fmla="*/ 697706 w 723900"/>
                <a:gd name="connsiteY10" fmla="*/ 100013 h 728663"/>
                <a:gd name="connsiteX11" fmla="*/ 714375 w 723900"/>
                <a:gd name="connsiteY11" fmla="*/ 45244 h 728663"/>
                <a:gd name="connsiteX12" fmla="*/ 723900 w 723900"/>
                <a:gd name="connsiteY12" fmla="*/ 0 h 728663"/>
                <a:gd name="connsiteX13" fmla="*/ 700087 w 723900"/>
                <a:gd name="connsiteY13" fmla="*/ 728663 h 728663"/>
                <a:gd name="connsiteX14" fmla="*/ 661987 w 723900"/>
                <a:gd name="connsiteY14" fmla="*/ 681038 h 728663"/>
                <a:gd name="connsiteX15" fmla="*/ 640556 w 723900"/>
                <a:gd name="connsiteY15" fmla="*/ 647700 h 728663"/>
                <a:gd name="connsiteX16" fmla="*/ 609600 w 723900"/>
                <a:gd name="connsiteY16" fmla="*/ 604838 h 728663"/>
                <a:gd name="connsiteX17" fmla="*/ 573881 w 723900"/>
                <a:gd name="connsiteY17" fmla="*/ 559594 h 728663"/>
                <a:gd name="connsiteX18" fmla="*/ 540543 w 723900"/>
                <a:gd name="connsiteY18" fmla="*/ 521494 h 728663"/>
                <a:gd name="connsiteX19" fmla="*/ 502443 w 723900"/>
                <a:gd name="connsiteY19" fmla="*/ 481013 h 728663"/>
                <a:gd name="connsiteX20" fmla="*/ 459581 w 723900"/>
                <a:gd name="connsiteY20" fmla="*/ 438150 h 728663"/>
                <a:gd name="connsiteX21" fmla="*/ 426243 w 723900"/>
                <a:gd name="connsiteY21" fmla="*/ 407194 h 728663"/>
                <a:gd name="connsiteX22" fmla="*/ 395287 w 723900"/>
                <a:gd name="connsiteY22" fmla="*/ 381000 h 728663"/>
                <a:gd name="connsiteX23" fmla="*/ 354806 w 723900"/>
                <a:gd name="connsiteY23" fmla="*/ 345282 h 728663"/>
                <a:gd name="connsiteX24" fmla="*/ 302418 w 723900"/>
                <a:gd name="connsiteY24" fmla="*/ 304800 h 728663"/>
                <a:gd name="connsiteX25" fmla="*/ 230981 w 723900"/>
                <a:gd name="connsiteY25" fmla="*/ 250032 h 728663"/>
                <a:gd name="connsiteX26" fmla="*/ 161925 w 723900"/>
                <a:gd name="connsiteY26" fmla="*/ 204788 h 728663"/>
                <a:gd name="connsiteX27" fmla="*/ 71437 w 723900"/>
                <a:gd name="connsiteY27" fmla="*/ 150019 h 728663"/>
                <a:gd name="connsiteX28" fmla="*/ 16668 w 723900"/>
                <a:gd name="connsiteY28" fmla="*/ 116682 h 728663"/>
                <a:gd name="connsiteX29" fmla="*/ 9525 w 723900"/>
                <a:gd name="connsiteY29" fmla="*/ 109538 h 728663"/>
                <a:gd name="connsiteX30" fmla="*/ 0 w 723900"/>
                <a:gd name="connsiteY30" fmla="*/ 90488 h 728663"/>
                <a:gd name="connsiteX31" fmla="*/ 0 w 723900"/>
                <a:gd name="connsiteY31" fmla="*/ 76200 h 728663"/>
                <a:gd name="connsiteX32" fmla="*/ 2381 w 723900"/>
                <a:gd name="connsiteY32" fmla="*/ 66675 h 728663"/>
                <a:gd name="connsiteX33" fmla="*/ 9525 w 723900"/>
                <a:gd name="connsiteY33" fmla="*/ 64294 h 728663"/>
                <a:gd name="connsiteX34" fmla="*/ 26193 w 723900"/>
                <a:gd name="connsiteY34" fmla="*/ 66675 h 728663"/>
                <a:gd name="connsiteX35" fmla="*/ 85725 w 723900"/>
                <a:gd name="connsiteY35" fmla="*/ 85725 h 728663"/>
                <a:gd name="connsiteX36" fmla="*/ 228600 w 723900"/>
                <a:gd name="connsiteY36" fmla="*/ 1381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3900" h="728663">
                  <a:moveTo>
                    <a:pt x="228600" y="138113"/>
                  </a:moveTo>
                  <a:lnTo>
                    <a:pt x="433387" y="202407"/>
                  </a:lnTo>
                  <a:lnTo>
                    <a:pt x="535781" y="235744"/>
                  </a:lnTo>
                  <a:lnTo>
                    <a:pt x="557212" y="238125"/>
                  </a:lnTo>
                  <a:lnTo>
                    <a:pt x="576262" y="238125"/>
                  </a:lnTo>
                  <a:lnTo>
                    <a:pt x="604837" y="226219"/>
                  </a:lnTo>
                  <a:lnTo>
                    <a:pt x="626268" y="211932"/>
                  </a:lnTo>
                  <a:lnTo>
                    <a:pt x="650081" y="190500"/>
                  </a:lnTo>
                  <a:lnTo>
                    <a:pt x="669131" y="164307"/>
                  </a:lnTo>
                  <a:lnTo>
                    <a:pt x="685800" y="135732"/>
                  </a:lnTo>
                  <a:lnTo>
                    <a:pt x="697706" y="100013"/>
                  </a:lnTo>
                  <a:lnTo>
                    <a:pt x="714375" y="45244"/>
                  </a:lnTo>
                  <a:lnTo>
                    <a:pt x="723900" y="0"/>
                  </a:lnTo>
                  <a:lnTo>
                    <a:pt x="700087" y="728663"/>
                  </a:lnTo>
                  <a:lnTo>
                    <a:pt x="661987" y="681038"/>
                  </a:lnTo>
                  <a:lnTo>
                    <a:pt x="640556" y="647700"/>
                  </a:lnTo>
                  <a:lnTo>
                    <a:pt x="609600" y="604838"/>
                  </a:lnTo>
                  <a:lnTo>
                    <a:pt x="573881" y="559594"/>
                  </a:lnTo>
                  <a:lnTo>
                    <a:pt x="540543" y="521494"/>
                  </a:lnTo>
                  <a:lnTo>
                    <a:pt x="502443" y="481013"/>
                  </a:lnTo>
                  <a:lnTo>
                    <a:pt x="459581" y="438150"/>
                  </a:lnTo>
                  <a:lnTo>
                    <a:pt x="426243" y="407194"/>
                  </a:lnTo>
                  <a:lnTo>
                    <a:pt x="395287" y="381000"/>
                  </a:lnTo>
                  <a:lnTo>
                    <a:pt x="354806" y="345282"/>
                  </a:lnTo>
                  <a:lnTo>
                    <a:pt x="302418" y="304800"/>
                  </a:lnTo>
                  <a:lnTo>
                    <a:pt x="230981" y="250032"/>
                  </a:lnTo>
                  <a:lnTo>
                    <a:pt x="161925" y="204788"/>
                  </a:lnTo>
                  <a:lnTo>
                    <a:pt x="71437" y="150019"/>
                  </a:lnTo>
                  <a:lnTo>
                    <a:pt x="16668" y="116682"/>
                  </a:lnTo>
                  <a:lnTo>
                    <a:pt x="9525" y="109538"/>
                  </a:lnTo>
                  <a:lnTo>
                    <a:pt x="0" y="90488"/>
                  </a:lnTo>
                  <a:lnTo>
                    <a:pt x="0" y="76200"/>
                  </a:lnTo>
                  <a:lnTo>
                    <a:pt x="2381" y="66675"/>
                  </a:lnTo>
                  <a:lnTo>
                    <a:pt x="9525" y="64294"/>
                  </a:lnTo>
                  <a:lnTo>
                    <a:pt x="26193" y="66675"/>
                  </a:lnTo>
                  <a:lnTo>
                    <a:pt x="85725" y="85725"/>
                  </a:lnTo>
                  <a:lnTo>
                    <a:pt x="228600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3683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402" name="グループ化 1">
            <a:extLst>
              <a:ext uri="{FF2B5EF4-FFF2-40B4-BE49-F238E27FC236}">
                <a16:creationId xmlns:a16="http://schemas.microsoft.com/office/drawing/2014/main" id="{4B89A5B5-48B3-42ED-B16E-AE401CE2FAEC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500188"/>
            <a:ext cx="4256088" cy="4519612"/>
            <a:chOff x="2635250" y="1500188"/>
            <a:chExt cx="4256088" cy="4519612"/>
          </a:xfrm>
        </p:grpSpPr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0923E8D0-B45A-422E-A4E7-5F71B9CC57CF}"/>
                </a:ext>
              </a:extLst>
            </p:cNvPr>
            <p:cNvSpPr/>
            <p:nvPr/>
          </p:nvSpPr>
          <p:spPr>
            <a:xfrm>
              <a:off x="4687888" y="1500188"/>
              <a:ext cx="581025" cy="911225"/>
            </a:xfrm>
            <a:custGeom>
              <a:avLst/>
              <a:gdLst>
                <a:gd name="connsiteX0" fmla="*/ 228600 w 581025"/>
                <a:gd name="connsiteY0" fmla="*/ 485775 h 912018"/>
                <a:gd name="connsiteX1" fmla="*/ 238125 w 581025"/>
                <a:gd name="connsiteY1" fmla="*/ 619125 h 912018"/>
                <a:gd name="connsiteX2" fmla="*/ 245269 w 581025"/>
                <a:gd name="connsiteY2" fmla="*/ 714375 h 912018"/>
                <a:gd name="connsiteX3" fmla="*/ 264319 w 581025"/>
                <a:gd name="connsiteY3" fmla="*/ 912018 h 912018"/>
                <a:gd name="connsiteX4" fmla="*/ 500063 w 581025"/>
                <a:gd name="connsiteY4" fmla="*/ 878681 h 912018"/>
                <a:gd name="connsiteX5" fmla="*/ 502444 w 581025"/>
                <a:gd name="connsiteY5" fmla="*/ 781050 h 912018"/>
                <a:gd name="connsiteX6" fmla="*/ 502444 w 581025"/>
                <a:gd name="connsiteY6" fmla="*/ 692943 h 912018"/>
                <a:gd name="connsiteX7" fmla="*/ 502444 w 581025"/>
                <a:gd name="connsiteY7" fmla="*/ 611981 h 912018"/>
                <a:gd name="connsiteX8" fmla="*/ 502444 w 581025"/>
                <a:gd name="connsiteY8" fmla="*/ 550068 h 912018"/>
                <a:gd name="connsiteX9" fmla="*/ 504825 w 581025"/>
                <a:gd name="connsiteY9" fmla="*/ 509587 h 912018"/>
                <a:gd name="connsiteX10" fmla="*/ 507207 w 581025"/>
                <a:gd name="connsiteY10" fmla="*/ 478631 h 912018"/>
                <a:gd name="connsiteX11" fmla="*/ 511969 w 581025"/>
                <a:gd name="connsiteY11" fmla="*/ 442912 h 912018"/>
                <a:gd name="connsiteX12" fmla="*/ 519113 w 581025"/>
                <a:gd name="connsiteY12" fmla="*/ 409575 h 912018"/>
                <a:gd name="connsiteX13" fmla="*/ 531019 w 581025"/>
                <a:gd name="connsiteY13" fmla="*/ 369093 h 912018"/>
                <a:gd name="connsiteX14" fmla="*/ 550069 w 581025"/>
                <a:gd name="connsiteY14" fmla="*/ 321468 h 912018"/>
                <a:gd name="connsiteX15" fmla="*/ 564357 w 581025"/>
                <a:gd name="connsiteY15" fmla="*/ 288131 h 912018"/>
                <a:gd name="connsiteX16" fmla="*/ 576263 w 581025"/>
                <a:gd name="connsiteY16" fmla="*/ 257175 h 912018"/>
                <a:gd name="connsiteX17" fmla="*/ 581025 w 581025"/>
                <a:gd name="connsiteY17" fmla="*/ 221456 h 912018"/>
                <a:gd name="connsiteX18" fmla="*/ 578644 w 581025"/>
                <a:gd name="connsiteY18" fmla="*/ 197643 h 912018"/>
                <a:gd name="connsiteX19" fmla="*/ 564357 w 581025"/>
                <a:gd name="connsiteY19" fmla="*/ 161925 h 912018"/>
                <a:gd name="connsiteX20" fmla="*/ 547688 w 581025"/>
                <a:gd name="connsiteY20" fmla="*/ 140493 h 912018"/>
                <a:gd name="connsiteX21" fmla="*/ 526257 w 581025"/>
                <a:gd name="connsiteY21" fmla="*/ 123825 h 912018"/>
                <a:gd name="connsiteX22" fmla="*/ 497682 w 581025"/>
                <a:gd name="connsiteY22" fmla="*/ 107156 h 912018"/>
                <a:gd name="connsiteX23" fmla="*/ 461963 w 581025"/>
                <a:gd name="connsiteY23" fmla="*/ 88106 h 912018"/>
                <a:gd name="connsiteX24" fmla="*/ 426244 w 581025"/>
                <a:gd name="connsiteY24" fmla="*/ 71437 h 912018"/>
                <a:gd name="connsiteX25" fmla="*/ 376238 w 581025"/>
                <a:gd name="connsiteY25" fmla="*/ 50006 h 912018"/>
                <a:gd name="connsiteX26" fmla="*/ 316707 w 581025"/>
                <a:gd name="connsiteY26" fmla="*/ 28575 h 912018"/>
                <a:gd name="connsiteX27" fmla="*/ 276225 w 581025"/>
                <a:gd name="connsiteY27" fmla="*/ 16668 h 912018"/>
                <a:gd name="connsiteX28" fmla="*/ 221457 w 581025"/>
                <a:gd name="connsiteY28" fmla="*/ 7143 h 912018"/>
                <a:gd name="connsiteX29" fmla="*/ 161925 w 581025"/>
                <a:gd name="connsiteY29" fmla="*/ 0 h 912018"/>
                <a:gd name="connsiteX30" fmla="*/ 100013 w 581025"/>
                <a:gd name="connsiteY30" fmla="*/ 0 h 912018"/>
                <a:gd name="connsiteX31" fmla="*/ 54769 w 581025"/>
                <a:gd name="connsiteY31" fmla="*/ 4762 h 912018"/>
                <a:gd name="connsiteX32" fmla="*/ 30957 w 581025"/>
                <a:gd name="connsiteY32" fmla="*/ 9525 h 912018"/>
                <a:gd name="connsiteX33" fmla="*/ 19050 w 581025"/>
                <a:gd name="connsiteY33" fmla="*/ 16668 h 912018"/>
                <a:gd name="connsiteX34" fmla="*/ 7144 w 581025"/>
                <a:gd name="connsiteY34" fmla="*/ 30956 h 912018"/>
                <a:gd name="connsiteX35" fmla="*/ 0 w 581025"/>
                <a:gd name="connsiteY35" fmla="*/ 45243 h 912018"/>
                <a:gd name="connsiteX36" fmla="*/ 0 w 581025"/>
                <a:gd name="connsiteY36" fmla="*/ 59531 h 912018"/>
                <a:gd name="connsiteX37" fmla="*/ 4763 w 581025"/>
                <a:gd name="connsiteY37" fmla="*/ 69056 h 912018"/>
                <a:gd name="connsiteX38" fmla="*/ 21432 w 581025"/>
                <a:gd name="connsiteY38" fmla="*/ 88106 h 912018"/>
                <a:gd name="connsiteX39" fmla="*/ 40482 w 581025"/>
                <a:gd name="connsiteY39" fmla="*/ 97631 h 912018"/>
                <a:gd name="connsiteX40" fmla="*/ 71438 w 581025"/>
                <a:gd name="connsiteY40" fmla="*/ 111918 h 912018"/>
                <a:gd name="connsiteX41" fmla="*/ 111919 w 581025"/>
                <a:gd name="connsiteY41" fmla="*/ 130968 h 912018"/>
                <a:gd name="connsiteX42" fmla="*/ 142875 w 581025"/>
                <a:gd name="connsiteY42" fmla="*/ 150018 h 912018"/>
                <a:gd name="connsiteX43" fmla="*/ 161925 w 581025"/>
                <a:gd name="connsiteY43" fmla="*/ 164306 h 912018"/>
                <a:gd name="connsiteX44" fmla="*/ 180975 w 581025"/>
                <a:gd name="connsiteY44" fmla="*/ 178593 h 912018"/>
                <a:gd name="connsiteX45" fmla="*/ 197644 w 581025"/>
                <a:gd name="connsiteY45" fmla="*/ 200025 h 912018"/>
                <a:gd name="connsiteX46" fmla="*/ 207169 w 581025"/>
                <a:gd name="connsiteY46" fmla="*/ 221456 h 912018"/>
                <a:gd name="connsiteX47" fmla="*/ 211932 w 581025"/>
                <a:gd name="connsiteY47" fmla="*/ 250031 h 912018"/>
                <a:gd name="connsiteX48" fmla="*/ 228600 w 581025"/>
                <a:gd name="connsiteY48" fmla="*/ 4857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81025" h="912018">
                  <a:moveTo>
                    <a:pt x="228600" y="485775"/>
                  </a:moveTo>
                  <a:lnTo>
                    <a:pt x="238125" y="619125"/>
                  </a:lnTo>
                  <a:lnTo>
                    <a:pt x="245269" y="714375"/>
                  </a:lnTo>
                  <a:lnTo>
                    <a:pt x="264319" y="912018"/>
                  </a:lnTo>
                  <a:lnTo>
                    <a:pt x="500063" y="878681"/>
                  </a:lnTo>
                  <a:cubicBezTo>
                    <a:pt x="500857" y="846137"/>
                    <a:pt x="501650" y="813594"/>
                    <a:pt x="502444" y="781050"/>
                  </a:cubicBezTo>
                  <a:lnTo>
                    <a:pt x="502444" y="692943"/>
                  </a:lnTo>
                  <a:lnTo>
                    <a:pt x="502444" y="611981"/>
                  </a:lnTo>
                  <a:lnTo>
                    <a:pt x="502444" y="550068"/>
                  </a:lnTo>
                  <a:lnTo>
                    <a:pt x="504825" y="509587"/>
                  </a:lnTo>
                  <a:lnTo>
                    <a:pt x="507207" y="478631"/>
                  </a:lnTo>
                  <a:lnTo>
                    <a:pt x="511969" y="442912"/>
                  </a:lnTo>
                  <a:lnTo>
                    <a:pt x="519113" y="409575"/>
                  </a:lnTo>
                  <a:lnTo>
                    <a:pt x="531019" y="369093"/>
                  </a:lnTo>
                  <a:lnTo>
                    <a:pt x="550069" y="321468"/>
                  </a:lnTo>
                  <a:lnTo>
                    <a:pt x="564357" y="288131"/>
                  </a:lnTo>
                  <a:lnTo>
                    <a:pt x="576263" y="257175"/>
                  </a:lnTo>
                  <a:lnTo>
                    <a:pt x="581025" y="221456"/>
                  </a:lnTo>
                  <a:lnTo>
                    <a:pt x="578644" y="197643"/>
                  </a:lnTo>
                  <a:lnTo>
                    <a:pt x="564357" y="161925"/>
                  </a:lnTo>
                  <a:lnTo>
                    <a:pt x="547688" y="140493"/>
                  </a:lnTo>
                  <a:lnTo>
                    <a:pt x="526257" y="123825"/>
                  </a:lnTo>
                  <a:lnTo>
                    <a:pt x="497682" y="107156"/>
                  </a:lnTo>
                  <a:lnTo>
                    <a:pt x="461963" y="88106"/>
                  </a:lnTo>
                  <a:lnTo>
                    <a:pt x="426244" y="71437"/>
                  </a:lnTo>
                  <a:lnTo>
                    <a:pt x="376238" y="50006"/>
                  </a:lnTo>
                  <a:lnTo>
                    <a:pt x="316707" y="28575"/>
                  </a:lnTo>
                  <a:lnTo>
                    <a:pt x="276225" y="16668"/>
                  </a:lnTo>
                  <a:lnTo>
                    <a:pt x="221457" y="7143"/>
                  </a:lnTo>
                  <a:lnTo>
                    <a:pt x="161925" y="0"/>
                  </a:lnTo>
                  <a:lnTo>
                    <a:pt x="100013" y="0"/>
                  </a:lnTo>
                  <a:lnTo>
                    <a:pt x="54769" y="4762"/>
                  </a:lnTo>
                  <a:lnTo>
                    <a:pt x="30957" y="9525"/>
                  </a:lnTo>
                  <a:lnTo>
                    <a:pt x="19050" y="16668"/>
                  </a:lnTo>
                  <a:lnTo>
                    <a:pt x="7144" y="30956"/>
                  </a:lnTo>
                  <a:lnTo>
                    <a:pt x="0" y="45243"/>
                  </a:lnTo>
                  <a:lnTo>
                    <a:pt x="0" y="59531"/>
                  </a:lnTo>
                  <a:lnTo>
                    <a:pt x="4763" y="69056"/>
                  </a:lnTo>
                  <a:lnTo>
                    <a:pt x="21432" y="88106"/>
                  </a:lnTo>
                  <a:lnTo>
                    <a:pt x="40482" y="97631"/>
                  </a:lnTo>
                  <a:lnTo>
                    <a:pt x="71438" y="111918"/>
                  </a:lnTo>
                  <a:lnTo>
                    <a:pt x="111919" y="130968"/>
                  </a:lnTo>
                  <a:lnTo>
                    <a:pt x="142875" y="150018"/>
                  </a:lnTo>
                  <a:lnTo>
                    <a:pt x="161925" y="164306"/>
                  </a:lnTo>
                  <a:lnTo>
                    <a:pt x="180975" y="178593"/>
                  </a:lnTo>
                  <a:lnTo>
                    <a:pt x="197644" y="200025"/>
                  </a:lnTo>
                  <a:lnTo>
                    <a:pt x="207169" y="221456"/>
                  </a:lnTo>
                  <a:lnTo>
                    <a:pt x="211932" y="250031"/>
                  </a:lnTo>
                  <a:lnTo>
                    <a:pt x="228600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1982D026-6BB8-45CA-BC0C-547EDD71A823}"/>
                </a:ext>
              </a:extLst>
            </p:cNvPr>
            <p:cNvSpPr/>
            <p:nvPr/>
          </p:nvSpPr>
          <p:spPr>
            <a:xfrm>
              <a:off x="3540125" y="2138363"/>
              <a:ext cx="3351213" cy="593725"/>
            </a:xfrm>
            <a:custGeom>
              <a:avLst/>
              <a:gdLst>
                <a:gd name="connsiteX0" fmla="*/ 2351314 w 3350078"/>
                <a:gd name="connsiteY0" fmla="*/ 111578 h 593271"/>
                <a:gd name="connsiteX1" fmla="*/ 2237014 w 3350078"/>
                <a:gd name="connsiteY1" fmla="*/ 122464 h 593271"/>
                <a:gd name="connsiteX2" fmla="*/ 2090057 w 3350078"/>
                <a:gd name="connsiteY2" fmla="*/ 136071 h 593271"/>
                <a:gd name="connsiteX3" fmla="*/ 1910442 w 3350078"/>
                <a:gd name="connsiteY3" fmla="*/ 152400 h 593271"/>
                <a:gd name="connsiteX4" fmla="*/ 1749878 w 3350078"/>
                <a:gd name="connsiteY4" fmla="*/ 166007 h 593271"/>
                <a:gd name="connsiteX5" fmla="*/ 1643742 w 3350078"/>
                <a:gd name="connsiteY5" fmla="*/ 176893 h 593271"/>
                <a:gd name="connsiteX6" fmla="*/ 1415142 w 3350078"/>
                <a:gd name="connsiteY6" fmla="*/ 195943 h 593271"/>
                <a:gd name="connsiteX7" fmla="*/ 1170214 w 3350078"/>
                <a:gd name="connsiteY7" fmla="*/ 231321 h 593271"/>
                <a:gd name="connsiteX8" fmla="*/ 895350 w 3350078"/>
                <a:gd name="connsiteY8" fmla="*/ 269421 h 593271"/>
                <a:gd name="connsiteX9" fmla="*/ 650421 w 3350078"/>
                <a:gd name="connsiteY9" fmla="*/ 302078 h 593271"/>
                <a:gd name="connsiteX10" fmla="*/ 468085 w 3350078"/>
                <a:gd name="connsiteY10" fmla="*/ 329293 h 593271"/>
                <a:gd name="connsiteX11" fmla="*/ 274864 w 3350078"/>
                <a:gd name="connsiteY11" fmla="*/ 356507 h 593271"/>
                <a:gd name="connsiteX12" fmla="*/ 92528 w 3350078"/>
                <a:gd name="connsiteY12" fmla="*/ 375557 h 593271"/>
                <a:gd name="connsiteX13" fmla="*/ 13607 w 3350078"/>
                <a:gd name="connsiteY13" fmla="*/ 375557 h 593271"/>
                <a:gd name="connsiteX14" fmla="*/ 0 w 3350078"/>
                <a:gd name="connsiteY14" fmla="*/ 593271 h 593271"/>
                <a:gd name="connsiteX15" fmla="*/ 195942 w 3350078"/>
                <a:gd name="connsiteY15" fmla="*/ 557893 h 593271"/>
                <a:gd name="connsiteX16" fmla="*/ 310242 w 3350078"/>
                <a:gd name="connsiteY16" fmla="*/ 536121 h 593271"/>
                <a:gd name="connsiteX17" fmla="*/ 473528 w 3350078"/>
                <a:gd name="connsiteY17" fmla="*/ 508907 h 593271"/>
                <a:gd name="connsiteX18" fmla="*/ 650421 w 3350078"/>
                <a:gd name="connsiteY18" fmla="*/ 476250 h 593271"/>
                <a:gd name="connsiteX19" fmla="*/ 846364 w 3350078"/>
                <a:gd name="connsiteY19" fmla="*/ 443593 h 593271"/>
                <a:gd name="connsiteX20" fmla="*/ 1017814 w 3350078"/>
                <a:gd name="connsiteY20" fmla="*/ 416378 h 593271"/>
                <a:gd name="connsiteX21" fmla="*/ 1170214 w 3350078"/>
                <a:gd name="connsiteY21" fmla="*/ 391886 h 593271"/>
                <a:gd name="connsiteX22" fmla="*/ 1303564 w 3350078"/>
                <a:gd name="connsiteY22" fmla="*/ 370114 h 593271"/>
                <a:gd name="connsiteX23" fmla="*/ 1417864 w 3350078"/>
                <a:gd name="connsiteY23" fmla="*/ 353786 h 593271"/>
                <a:gd name="connsiteX24" fmla="*/ 1600200 w 3350078"/>
                <a:gd name="connsiteY24" fmla="*/ 329293 h 593271"/>
                <a:gd name="connsiteX25" fmla="*/ 1730828 w 3350078"/>
                <a:gd name="connsiteY25" fmla="*/ 315686 h 593271"/>
                <a:gd name="connsiteX26" fmla="*/ 1877785 w 3350078"/>
                <a:gd name="connsiteY26" fmla="*/ 302078 h 593271"/>
                <a:gd name="connsiteX27" fmla="*/ 2002971 w 3350078"/>
                <a:gd name="connsiteY27" fmla="*/ 293914 h 593271"/>
                <a:gd name="connsiteX28" fmla="*/ 2160814 w 3350078"/>
                <a:gd name="connsiteY28" fmla="*/ 285750 h 593271"/>
                <a:gd name="connsiteX29" fmla="*/ 2288721 w 3350078"/>
                <a:gd name="connsiteY29" fmla="*/ 283028 h 593271"/>
                <a:gd name="connsiteX30" fmla="*/ 2479221 w 3350078"/>
                <a:gd name="connsiteY30" fmla="*/ 280307 h 593271"/>
                <a:gd name="connsiteX31" fmla="*/ 2726871 w 3350078"/>
                <a:gd name="connsiteY31" fmla="*/ 285750 h 593271"/>
                <a:gd name="connsiteX32" fmla="*/ 2993571 w 3350078"/>
                <a:gd name="connsiteY32" fmla="*/ 296636 h 593271"/>
                <a:gd name="connsiteX33" fmla="*/ 3154135 w 3350078"/>
                <a:gd name="connsiteY33" fmla="*/ 304800 h 593271"/>
                <a:gd name="connsiteX34" fmla="*/ 3203121 w 3350078"/>
                <a:gd name="connsiteY34" fmla="*/ 307521 h 593271"/>
                <a:gd name="connsiteX35" fmla="*/ 3252107 w 3350078"/>
                <a:gd name="connsiteY35" fmla="*/ 304800 h 593271"/>
                <a:gd name="connsiteX36" fmla="*/ 3273878 w 3350078"/>
                <a:gd name="connsiteY36" fmla="*/ 304800 h 593271"/>
                <a:gd name="connsiteX37" fmla="*/ 3309257 w 3350078"/>
                <a:gd name="connsiteY37" fmla="*/ 293914 h 593271"/>
                <a:gd name="connsiteX38" fmla="*/ 3333750 w 3350078"/>
                <a:gd name="connsiteY38" fmla="*/ 280307 h 593271"/>
                <a:gd name="connsiteX39" fmla="*/ 3344635 w 3350078"/>
                <a:gd name="connsiteY39" fmla="*/ 269421 h 593271"/>
                <a:gd name="connsiteX40" fmla="*/ 3350078 w 3350078"/>
                <a:gd name="connsiteY40" fmla="*/ 261257 h 593271"/>
                <a:gd name="connsiteX41" fmla="*/ 3350078 w 3350078"/>
                <a:gd name="connsiteY41" fmla="*/ 244928 h 593271"/>
                <a:gd name="connsiteX42" fmla="*/ 3341914 w 3350078"/>
                <a:gd name="connsiteY42" fmla="*/ 214993 h 593271"/>
                <a:gd name="connsiteX43" fmla="*/ 3325585 w 3350078"/>
                <a:gd name="connsiteY43" fmla="*/ 179614 h 593271"/>
                <a:gd name="connsiteX44" fmla="*/ 3309257 w 3350078"/>
                <a:gd name="connsiteY44" fmla="*/ 157843 h 593271"/>
                <a:gd name="connsiteX45" fmla="*/ 3287485 w 3350078"/>
                <a:gd name="connsiteY45" fmla="*/ 141514 h 593271"/>
                <a:gd name="connsiteX46" fmla="*/ 3246664 w 3350078"/>
                <a:gd name="connsiteY46" fmla="*/ 114300 h 593271"/>
                <a:gd name="connsiteX47" fmla="*/ 3156857 w 3350078"/>
                <a:gd name="connsiteY47" fmla="*/ 70757 h 593271"/>
                <a:gd name="connsiteX48" fmla="*/ 3048000 w 3350078"/>
                <a:gd name="connsiteY48" fmla="*/ 19050 h 593271"/>
                <a:gd name="connsiteX49" fmla="*/ 2996292 w 3350078"/>
                <a:gd name="connsiteY49" fmla="*/ 0 h 593271"/>
                <a:gd name="connsiteX50" fmla="*/ 2988128 w 3350078"/>
                <a:gd name="connsiteY50" fmla="*/ 0 h 593271"/>
                <a:gd name="connsiteX51" fmla="*/ 2947307 w 3350078"/>
                <a:gd name="connsiteY51" fmla="*/ 5443 h 593271"/>
                <a:gd name="connsiteX52" fmla="*/ 2901042 w 3350078"/>
                <a:gd name="connsiteY52" fmla="*/ 13607 h 593271"/>
                <a:gd name="connsiteX53" fmla="*/ 2835728 w 3350078"/>
                <a:gd name="connsiteY53" fmla="*/ 29936 h 593271"/>
                <a:gd name="connsiteX54" fmla="*/ 2748642 w 3350078"/>
                <a:gd name="connsiteY54" fmla="*/ 51707 h 593271"/>
                <a:gd name="connsiteX55" fmla="*/ 2661557 w 3350078"/>
                <a:gd name="connsiteY55" fmla="*/ 78921 h 593271"/>
                <a:gd name="connsiteX56" fmla="*/ 2626178 w 3350078"/>
                <a:gd name="connsiteY56" fmla="*/ 87086 h 593271"/>
                <a:gd name="connsiteX57" fmla="*/ 2503714 w 3350078"/>
                <a:gd name="connsiteY57" fmla="*/ 97971 h 593271"/>
                <a:gd name="connsiteX58" fmla="*/ 2351314 w 3350078"/>
                <a:gd name="connsiteY58" fmla="*/ 111578 h 593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50078" h="593271">
                  <a:moveTo>
                    <a:pt x="2351314" y="111578"/>
                  </a:moveTo>
                  <a:lnTo>
                    <a:pt x="2237014" y="122464"/>
                  </a:lnTo>
                  <a:lnTo>
                    <a:pt x="2090057" y="136071"/>
                  </a:lnTo>
                  <a:lnTo>
                    <a:pt x="1910442" y="152400"/>
                  </a:lnTo>
                  <a:lnTo>
                    <a:pt x="1749878" y="166007"/>
                  </a:lnTo>
                  <a:lnTo>
                    <a:pt x="1643742" y="176893"/>
                  </a:lnTo>
                  <a:lnTo>
                    <a:pt x="1415142" y="195943"/>
                  </a:lnTo>
                  <a:lnTo>
                    <a:pt x="1170214" y="231321"/>
                  </a:lnTo>
                  <a:lnTo>
                    <a:pt x="895350" y="269421"/>
                  </a:lnTo>
                  <a:lnTo>
                    <a:pt x="650421" y="302078"/>
                  </a:lnTo>
                  <a:lnTo>
                    <a:pt x="468085" y="329293"/>
                  </a:lnTo>
                  <a:lnTo>
                    <a:pt x="274864" y="356507"/>
                  </a:lnTo>
                  <a:lnTo>
                    <a:pt x="92528" y="375557"/>
                  </a:lnTo>
                  <a:lnTo>
                    <a:pt x="13607" y="375557"/>
                  </a:lnTo>
                  <a:lnTo>
                    <a:pt x="0" y="593271"/>
                  </a:lnTo>
                  <a:lnTo>
                    <a:pt x="195942" y="557893"/>
                  </a:lnTo>
                  <a:lnTo>
                    <a:pt x="310242" y="536121"/>
                  </a:lnTo>
                  <a:lnTo>
                    <a:pt x="473528" y="508907"/>
                  </a:lnTo>
                  <a:lnTo>
                    <a:pt x="650421" y="476250"/>
                  </a:lnTo>
                  <a:lnTo>
                    <a:pt x="846364" y="443593"/>
                  </a:lnTo>
                  <a:lnTo>
                    <a:pt x="1017814" y="416378"/>
                  </a:lnTo>
                  <a:lnTo>
                    <a:pt x="1170214" y="391886"/>
                  </a:lnTo>
                  <a:lnTo>
                    <a:pt x="1303564" y="370114"/>
                  </a:lnTo>
                  <a:lnTo>
                    <a:pt x="1417864" y="353786"/>
                  </a:lnTo>
                  <a:lnTo>
                    <a:pt x="1600200" y="329293"/>
                  </a:lnTo>
                  <a:lnTo>
                    <a:pt x="1730828" y="315686"/>
                  </a:lnTo>
                  <a:lnTo>
                    <a:pt x="1877785" y="302078"/>
                  </a:lnTo>
                  <a:lnTo>
                    <a:pt x="2002971" y="293914"/>
                  </a:lnTo>
                  <a:lnTo>
                    <a:pt x="2160814" y="285750"/>
                  </a:lnTo>
                  <a:lnTo>
                    <a:pt x="2288721" y="283028"/>
                  </a:lnTo>
                  <a:lnTo>
                    <a:pt x="2479221" y="280307"/>
                  </a:lnTo>
                  <a:lnTo>
                    <a:pt x="2726871" y="285750"/>
                  </a:lnTo>
                  <a:lnTo>
                    <a:pt x="2993571" y="296636"/>
                  </a:lnTo>
                  <a:lnTo>
                    <a:pt x="3154135" y="304800"/>
                  </a:lnTo>
                  <a:lnTo>
                    <a:pt x="3203121" y="307521"/>
                  </a:lnTo>
                  <a:lnTo>
                    <a:pt x="3252107" y="304800"/>
                  </a:lnTo>
                  <a:lnTo>
                    <a:pt x="3273878" y="304800"/>
                  </a:lnTo>
                  <a:lnTo>
                    <a:pt x="3309257" y="293914"/>
                  </a:lnTo>
                  <a:lnTo>
                    <a:pt x="3333750" y="280307"/>
                  </a:lnTo>
                  <a:lnTo>
                    <a:pt x="3344635" y="269421"/>
                  </a:lnTo>
                  <a:lnTo>
                    <a:pt x="3350078" y="261257"/>
                  </a:lnTo>
                  <a:lnTo>
                    <a:pt x="3350078" y="244928"/>
                  </a:lnTo>
                  <a:lnTo>
                    <a:pt x="3341914" y="214993"/>
                  </a:lnTo>
                  <a:lnTo>
                    <a:pt x="3325585" y="179614"/>
                  </a:lnTo>
                  <a:lnTo>
                    <a:pt x="3309257" y="157843"/>
                  </a:lnTo>
                  <a:lnTo>
                    <a:pt x="3287485" y="141514"/>
                  </a:lnTo>
                  <a:lnTo>
                    <a:pt x="3246664" y="114300"/>
                  </a:lnTo>
                  <a:lnTo>
                    <a:pt x="3156857" y="70757"/>
                  </a:lnTo>
                  <a:lnTo>
                    <a:pt x="3048000" y="19050"/>
                  </a:lnTo>
                  <a:lnTo>
                    <a:pt x="2996292" y="0"/>
                  </a:lnTo>
                  <a:lnTo>
                    <a:pt x="2988128" y="0"/>
                  </a:lnTo>
                  <a:lnTo>
                    <a:pt x="2947307" y="5443"/>
                  </a:lnTo>
                  <a:lnTo>
                    <a:pt x="2901042" y="13607"/>
                  </a:lnTo>
                  <a:lnTo>
                    <a:pt x="2835728" y="29936"/>
                  </a:lnTo>
                  <a:lnTo>
                    <a:pt x="2748642" y="51707"/>
                  </a:lnTo>
                  <a:lnTo>
                    <a:pt x="2661557" y="78921"/>
                  </a:lnTo>
                  <a:lnTo>
                    <a:pt x="2626178" y="87086"/>
                  </a:lnTo>
                  <a:lnTo>
                    <a:pt x="2503714" y="97971"/>
                  </a:lnTo>
                  <a:lnTo>
                    <a:pt x="2351314" y="111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D4C6FA31-2FA9-4A60-953C-E5539F04FC78}"/>
                </a:ext>
              </a:extLst>
            </p:cNvPr>
            <p:cNvSpPr/>
            <p:nvPr/>
          </p:nvSpPr>
          <p:spPr>
            <a:xfrm rot="16200000">
              <a:off x="1518444" y="3429794"/>
              <a:ext cx="3227387" cy="993775"/>
            </a:xfrm>
            <a:custGeom>
              <a:avLst/>
              <a:gdLst>
                <a:gd name="connsiteX0" fmla="*/ 2090057 w 3227615"/>
                <a:gd name="connsiteY0" fmla="*/ 661307 h 993322"/>
                <a:gd name="connsiteX1" fmla="*/ 1973036 w 3227615"/>
                <a:gd name="connsiteY1" fmla="*/ 647700 h 993322"/>
                <a:gd name="connsiteX2" fmla="*/ 1853293 w 3227615"/>
                <a:gd name="connsiteY2" fmla="*/ 628650 h 993322"/>
                <a:gd name="connsiteX3" fmla="*/ 1749879 w 3227615"/>
                <a:gd name="connsiteY3" fmla="*/ 609600 h 993322"/>
                <a:gd name="connsiteX4" fmla="*/ 1638300 w 3227615"/>
                <a:gd name="connsiteY4" fmla="*/ 587829 h 993322"/>
                <a:gd name="connsiteX5" fmla="*/ 1537607 w 3227615"/>
                <a:gd name="connsiteY5" fmla="*/ 571500 h 993322"/>
                <a:gd name="connsiteX6" fmla="*/ 1442357 w 3227615"/>
                <a:gd name="connsiteY6" fmla="*/ 555172 h 993322"/>
                <a:gd name="connsiteX7" fmla="*/ 1292679 w 3227615"/>
                <a:gd name="connsiteY7" fmla="*/ 519793 h 993322"/>
                <a:gd name="connsiteX8" fmla="*/ 1175657 w 3227615"/>
                <a:gd name="connsiteY8" fmla="*/ 489857 h 993322"/>
                <a:gd name="connsiteX9" fmla="*/ 1028700 w 3227615"/>
                <a:gd name="connsiteY9" fmla="*/ 443593 h 993322"/>
                <a:gd name="connsiteX10" fmla="*/ 919843 w 3227615"/>
                <a:gd name="connsiteY10" fmla="*/ 408215 h 993322"/>
                <a:gd name="connsiteX11" fmla="*/ 840922 w 3227615"/>
                <a:gd name="connsiteY11" fmla="*/ 378279 h 993322"/>
                <a:gd name="connsiteX12" fmla="*/ 742950 w 3227615"/>
                <a:gd name="connsiteY12" fmla="*/ 342900 h 993322"/>
                <a:gd name="connsiteX13" fmla="*/ 628650 w 3227615"/>
                <a:gd name="connsiteY13" fmla="*/ 293915 h 993322"/>
                <a:gd name="connsiteX14" fmla="*/ 438150 w 3227615"/>
                <a:gd name="connsiteY14" fmla="*/ 209550 h 993322"/>
                <a:gd name="connsiteX15" fmla="*/ 244929 w 3227615"/>
                <a:gd name="connsiteY15" fmla="*/ 114300 h 993322"/>
                <a:gd name="connsiteX16" fmla="*/ 108857 w 3227615"/>
                <a:gd name="connsiteY16" fmla="*/ 40822 h 993322"/>
                <a:gd name="connsiteX17" fmla="*/ 59872 w 3227615"/>
                <a:gd name="connsiteY17" fmla="*/ 13607 h 993322"/>
                <a:gd name="connsiteX18" fmla="*/ 27215 w 3227615"/>
                <a:gd name="connsiteY18" fmla="*/ 0 h 993322"/>
                <a:gd name="connsiteX19" fmla="*/ 16329 w 3227615"/>
                <a:gd name="connsiteY19" fmla="*/ 0 h 993322"/>
                <a:gd name="connsiteX20" fmla="*/ 2722 w 3227615"/>
                <a:gd name="connsiteY20" fmla="*/ 2722 h 993322"/>
                <a:gd name="connsiteX21" fmla="*/ 0 w 3227615"/>
                <a:gd name="connsiteY21" fmla="*/ 13607 h 993322"/>
                <a:gd name="connsiteX22" fmla="*/ 2722 w 3227615"/>
                <a:gd name="connsiteY22" fmla="*/ 35379 h 993322"/>
                <a:gd name="connsiteX23" fmla="*/ 10886 w 3227615"/>
                <a:gd name="connsiteY23" fmla="*/ 54429 h 993322"/>
                <a:gd name="connsiteX24" fmla="*/ 32657 w 3227615"/>
                <a:gd name="connsiteY24" fmla="*/ 70757 h 993322"/>
                <a:gd name="connsiteX25" fmla="*/ 136072 w 3227615"/>
                <a:gd name="connsiteY25" fmla="*/ 138793 h 993322"/>
                <a:gd name="connsiteX26" fmla="*/ 283029 w 3227615"/>
                <a:gd name="connsiteY26" fmla="*/ 234043 h 993322"/>
                <a:gd name="connsiteX27" fmla="*/ 465365 w 3227615"/>
                <a:gd name="connsiteY27" fmla="*/ 342900 h 993322"/>
                <a:gd name="connsiteX28" fmla="*/ 677636 w 3227615"/>
                <a:gd name="connsiteY28" fmla="*/ 462643 h 993322"/>
                <a:gd name="connsiteX29" fmla="*/ 884465 w 3227615"/>
                <a:gd name="connsiteY29" fmla="*/ 566057 h 993322"/>
                <a:gd name="connsiteX30" fmla="*/ 1069522 w 3227615"/>
                <a:gd name="connsiteY30" fmla="*/ 647700 h 993322"/>
                <a:gd name="connsiteX31" fmla="*/ 1219200 w 3227615"/>
                <a:gd name="connsiteY31" fmla="*/ 707572 h 993322"/>
                <a:gd name="connsiteX32" fmla="*/ 1328057 w 3227615"/>
                <a:gd name="connsiteY32" fmla="*/ 748393 h 993322"/>
                <a:gd name="connsiteX33" fmla="*/ 1453243 w 3227615"/>
                <a:gd name="connsiteY33" fmla="*/ 789215 h 993322"/>
                <a:gd name="connsiteX34" fmla="*/ 1572986 w 3227615"/>
                <a:gd name="connsiteY34" fmla="*/ 821872 h 993322"/>
                <a:gd name="connsiteX35" fmla="*/ 1687286 w 3227615"/>
                <a:gd name="connsiteY35" fmla="*/ 849086 h 993322"/>
                <a:gd name="connsiteX36" fmla="*/ 1828800 w 3227615"/>
                <a:gd name="connsiteY36" fmla="*/ 879022 h 993322"/>
                <a:gd name="connsiteX37" fmla="*/ 1986643 w 3227615"/>
                <a:gd name="connsiteY37" fmla="*/ 906236 h 993322"/>
                <a:gd name="connsiteX38" fmla="*/ 2095500 w 3227615"/>
                <a:gd name="connsiteY38" fmla="*/ 925286 h 993322"/>
                <a:gd name="connsiteX39" fmla="*/ 2275115 w 3227615"/>
                <a:gd name="connsiteY39" fmla="*/ 947057 h 993322"/>
                <a:gd name="connsiteX40" fmla="*/ 2408465 w 3227615"/>
                <a:gd name="connsiteY40" fmla="*/ 963386 h 993322"/>
                <a:gd name="connsiteX41" fmla="*/ 2579915 w 3227615"/>
                <a:gd name="connsiteY41" fmla="*/ 976993 h 993322"/>
                <a:gd name="connsiteX42" fmla="*/ 2688772 w 3227615"/>
                <a:gd name="connsiteY42" fmla="*/ 985157 h 993322"/>
                <a:gd name="connsiteX43" fmla="*/ 2846615 w 3227615"/>
                <a:gd name="connsiteY43" fmla="*/ 993322 h 993322"/>
                <a:gd name="connsiteX44" fmla="*/ 3028950 w 3227615"/>
                <a:gd name="connsiteY44" fmla="*/ 990600 h 993322"/>
                <a:gd name="connsiteX45" fmla="*/ 3080657 w 3227615"/>
                <a:gd name="connsiteY45" fmla="*/ 925286 h 993322"/>
                <a:gd name="connsiteX46" fmla="*/ 3118757 w 3227615"/>
                <a:gd name="connsiteY46" fmla="*/ 870857 h 993322"/>
                <a:gd name="connsiteX47" fmla="*/ 3148693 w 3227615"/>
                <a:gd name="connsiteY47" fmla="*/ 821872 h 993322"/>
                <a:gd name="connsiteX48" fmla="*/ 3170465 w 3227615"/>
                <a:gd name="connsiteY48" fmla="*/ 783772 h 993322"/>
                <a:gd name="connsiteX49" fmla="*/ 3192236 w 3227615"/>
                <a:gd name="connsiteY49" fmla="*/ 737507 h 993322"/>
                <a:gd name="connsiteX50" fmla="*/ 3214007 w 3227615"/>
                <a:gd name="connsiteY50" fmla="*/ 680357 h 993322"/>
                <a:gd name="connsiteX51" fmla="*/ 3224893 w 3227615"/>
                <a:gd name="connsiteY51" fmla="*/ 639536 h 993322"/>
                <a:gd name="connsiteX52" fmla="*/ 3227615 w 3227615"/>
                <a:gd name="connsiteY52" fmla="*/ 615043 h 993322"/>
                <a:gd name="connsiteX53" fmla="*/ 3227615 w 3227615"/>
                <a:gd name="connsiteY53" fmla="*/ 595993 h 993322"/>
                <a:gd name="connsiteX54" fmla="*/ 3224893 w 3227615"/>
                <a:gd name="connsiteY54" fmla="*/ 585107 h 993322"/>
                <a:gd name="connsiteX55" fmla="*/ 3219450 w 3227615"/>
                <a:gd name="connsiteY55" fmla="*/ 571500 h 993322"/>
                <a:gd name="connsiteX56" fmla="*/ 3214007 w 3227615"/>
                <a:gd name="connsiteY56" fmla="*/ 568779 h 993322"/>
                <a:gd name="connsiteX57" fmla="*/ 3208565 w 3227615"/>
                <a:gd name="connsiteY57" fmla="*/ 566057 h 993322"/>
                <a:gd name="connsiteX58" fmla="*/ 3194957 w 3227615"/>
                <a:gd name="connsiteY58" fmla="*/ 568779 h 993322"/>
                <a:gd name="connsiteX59" fmla="*/ 3173186 w 3227615"/>
                <a:gd name="connsiteY59" fmla="*/ 579665 h 993322"/>
                <a:gd name="connsiteX60" fmla="*/ 3143250 w 3227615"/>
                <a:gd name="connsiteY60" fmla="*/ 604157 h 993322"/>
                <a:gd name="connsiteX61" fmla="*/ 3116036 w 3227615"/>
                <a:gd name="connsiteY61" fmla="*/ 625929 h 993322"/>
                <a:gd name="connsiteX62" fmla="*/ 3083379 w 3227615"/>
                <a:gd name="connsiteY62" fmla="*/ 644979 h 993322"/>
                <a:gd name="connsiteX63" fmla="*/ 3020786 w 3227615"/>
                <a:gd name="connsiteY63" fmla="*/ 669472 h 993322"/>
                <a:gd name="connsiteX64" fmla="*/ 2958193 w 3227615"/>
                <a:gd name="connsiteY64" fmla="*/ 691243 h 993322"/>
                <a:gd name="connsiteX65" fmla="*/ 2906486 w 3227615"/>
                <a:gd name="connsiteY65" fmla="*/ 702129 h 993322"/>
                <a:gd name="connsiteX66" fmla="*/ 2868386 w 3227615"/>
                <a:gd name="connsiteY66" fmla="*/ 702129 h 993322"/>
                <a:gd name="connsiteX67" fmla="*/ 2773136 w 3227615"/>
                <a:gd name="connsiteY67" fmla="*/ 702129 h 993322"/>
                <a:gd name="connsiteX68" fmla="*/ 2650672 w 3227615"/>
                <a:gd name="connsiteY68" fmla="*/ 699407 h 993322"/>
                <a:gd name="connsiteX69" fmla="*/ 2555422 w 3227615"/>
                <a:gd name="connsiteY69" fmla="*/ 696686 h 993322"/>
                <a:gd name="connsiteX70" fmla="*/ 2457450 w 3227615"/>
                <a:gd name="connsiteY70" fmla="*/ 691243 h 993322"/>
                <a:gd name="connsiteX71" fmla="*/ 2367643 w 3227615"/>
                <a:gd name="connsiteY71" fmla="*/ 685800 h 993322"/>
                <a:gd name="connsiteX72" fmla="*/ 2264229 w 3227615"/>
                <a:gd name="connsiteY72" fmla="*/ 677636 h 993322"/>
                <a:gd name="connsiteX73" fmla="*/ 2090057 w 3227615"/>
                <a:gd name="connsiteY73" fmla="*/ 661307 h 993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227615" h="993322">
                  <a:moveTo>
                    <a:pt x="2090057" y="661307"/>
                  </a:moveTo>
                  <a:lnTo>
                    <a:pt x="1973036" y="647700"/>
                  </a:lnTo>
                  <a:lnTo>
                    <a:pt x="1853293" y="628650"/>
                  </a:lnTo>
                  <a:lnTo>
                    <a:pt x="1749879" y="609600"/>
                  </a:lnTo>
                  <a:lnTo>
                    <a:pt x="1638300" y="587829"/>
                  </a:lnTo>
                  <a:lnTo>
                    <a:pt x="1537607" y="571500"/>
                  </a:lnTo>
                  <a:lnTo>
                    <a:pt x="1442357" y="555172"/>
                  </a:lnTo>
                  <a:lnTo>
                    <a:pt x="1292679" y="519793"/>
                  </a:lnTo>
                  <a:lnTo>
                    <a:pt x="1175657" y="489857"/>
                  </a:lnTo>
                  <a:lnTo>
                    <a:pt x="1028700" y="443593"/>
                  </a:lnTo>
                  <a:lnTo>
                    <a:pt x="919843" y="408215"/>
                  </a:lnTo>
                  <a:lnTo>
                    <a:pt x="840922" y="378279"/>
                  </a:lnTo>
                  <a:lnTo>
                    <a:pt x="742950" y="342900"/>
                  </a:lnTo>
                  <a:lnTo>
                    <a:pt x="628650" y="293915"/>
                  </a:lnTo>
                  <a:lnTo>
                    <a:pt x="438150" y="209550"/>
                  </a:lnTo>
                  <a:lnTo>
                    <a:pt x="244929" y="114300"/>
                  </a:lnTo>
                  <a:lnTo>
                    <a:pt x="108857" y="40822"/>
                  </a:lnTo>
                  <a:lnTo>
                    <a:pt x="59872" y="13607"/>
                  </a:lnTo>
                  <a:lnTo>
                    <a:pt x="27215" y="0"/>
                  </a:lnTo>
                  <a:lnTo>
                    <a:pt x="16329" y="0"/>
                  </a:lnTo>
                  <a:lnTo>
                    <a:pt x="2722" y="2722"/>
                  </a:lnTo>
                  <a:lnTo>
                    <a:pt x="0" y="13607"/>
                  </a:lnTo>
                  <a:lnTo>
                    <a:pt x="2722" y="35379"/>
                  </a:lnTo>
                  <a:lnTo>
                    <a:pt x="10886" y="54429"/>
                  </a:lnTo>
                  <a:lnTo>
                    <a:pt x="32657" y="70757"/>
                  </a:lnTo>
                  <a:lnTo>
                    <a:pt x="136072" y="138793"/>
                  </a:lnTo>
                  <a:lnTo>
                    <a:pt x="283029" y="234043"/>
                  </a:lnTo>
                  <a:lnTo>
                    <a:pt x="465365" y="342900"/>
                  </a:lnTo>
                  <a:lnTo>
                    <a:pt x="677636" y="462643"/>
                  </a:lnTo>
                  <a:lnTo>
                    <a:pt x="884465" y="566057"/>
                  </a:lnTo>
                  <a:lnTo>
                    <a:pt x="1069522" y="647700"/>
                  </a:lnTo>
                  <a:lnTo>
                    <a:pt x="1219200" y="707572"/>
                  </a:lnTo>
                  <a:lnTo>
                    <a:pt x="1328057" y="748393"/>
                  </a:lnTo>
                  <a:lnTo>
                    <a:pt x="1453243" y="789215"/>
                  </a:lnTo>
                  <a:lnTo>
                    <a:pt x="1572986" y="821872"/>
                  </a:lnTo>
                  <a:lnTo>
                    <a:pt x="1687286" y="849086"/>
                  </a:lnTo>
                  <a:lnTo>
                    <a:pt x="1828800" y="879022"/>
                  </a:lnTo>
                  <a:lnTo>
                    <a:pt x="1986643" y="906236"/>
                  </a:lnTo>
                  <a:lnTo>
                    <a:pt x="2095500" y="925286"/>
                  </a:lnTo>
                  <a:lnTo>
                    <a:pt x="2275115" y="947057"/>
                  </a:lnTo>
                  <a:lnTo>
                    <a:pt x="2408465" y="963386"/>
                  </a:lnTo>
                  <a:lnTo>
                    <a:pt x="2579915" y="976993"/>
                  </a:lnTo>
                  <a:lnTo>
                    <a:pt x="2688772" y="985157"/>
                  </a:lnTo>
                  <a:lnTo>
                    <a:pt x="2846615" y="993322"/>
                  </a:lnTo>
                  <a:lnTo>
                    <a:pt x="3028950" y="990600"/>
                  </a:lnTo>
                  <a:lnTo>
                    <a:pt x="3080657" y="925286"/>
                  </a:lnTo>
                  <a:lnTo>
                    <a:pt x="3118757" y="870857"/>
                  </a:lnTo>
                  <a:lnTo>
                    <a:pt x="3148693" y="821872"/>
                  </a:lnTo>
                  <a:lnTo>
                    <a:pt x="3170465" y="783772"/>
                  </a:lnTo>
                  <a:lnTo>
                    <a:pt x="3192236" y="737507"/>
                  </a:lnTo>
                  <a:lnTo>
                    <a:pt x="3214007" y="680357"/>
                  </a:lnTo>
                  <a:lnTo>
                    <a:pt x="3224893" y="639536"/>
                  </a:lnTo>
                  <a:lnTo>
                    <a:pt x="3227615" y="615043"/>
                  </a:lnTo>
                  <a:lnTo>
                    <a:pt x="3227615" y="595993"/>
                  </a:lnTo>
                  <a:lnTo>
                    <a:pt x="3224893" y="585107"/>
                  </a:lnTo>
                  <a:lnTo>
                    <a:pt x="3219450" y="571500"/>
                  </a:lnTo>
                  <a:lnTo>
                    <a:pt x="3214007" y="568779"/>
                  </a:lnTo>
                  <a:lnTo>
                    <a:pt x="3208565" y="566057"/>
                  </a:lnTo>
                  <a:lnTo>
                    <a:pt x="3194957" y="568779"/>
                  </a:lnTo>
                  <a:lnTo>
                    <a:pt x="3173186" y="579665"/>
                  </a:lnTo>
                  <a:lnTo>
                    <a:pt x="3143250" y="604157"/>
                  </a:lnTo>
                  <a:lnTo>
                    <a:pt x="3116036" y="625929"/>
                  </a:lnTo>
                  <a:lnTo>
                    <a:pt x="3083379" y="644979"/>
                  </a:lnTo>
                  <a:lnTo>
                    <a:pt x="3020786" y="669472"/>
                  </a:lnTo>
                  <a:lnTo>
                    <a:pt x="2958193" y="691243"/>
                  </a:lnTo>
                  <a:lnTo>
                    <a:pt x="2906486" y="702129"/>
                  </a:lnTo>
                  <a:lnTo>
                    <a:pt x="2868386" y="702129"/>
                  </a:lnTo>
                  <a:lnTo>
                    <a:pt x="2773136" y="702129"/>
                  </a:lnTo>
                  <a:lnTo>
                    <a:pt x="2650672" y="699407"/>
                  </a:lnTo>
                  <a:lnTo>
                    <a:pt x="2555422" y="696686"/>
                  </a:lnTo>
                  <a:lnTo>
                    <a:pt x="2457450" y="691243"/>
                  </a:lnTo>
                  <a:lnTo>
                    <a:pt x="2367643" y="685800"/>
                  </a:lnTo>
                  <a:lnTo>
                    <a:pt x="2264229" y="677636"/>
                  </a:lnTo>
                  <a:lnTo>
                    <a:pt x="2090057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56D85537-3504-4BB1-BBEA-A97C2F62564B}"/>
                </a:ext>
              </a:extLst>
            </p:cNvPr>
            <p:cNvSpPr/>
            <p:nvPr/>
          </p:nvSpPr>
          <p:spPr>
            <a:xfrm>
              <a:off x="3690938" y="3028950"/>
              <a:ext cx="3198812" cy="631825"/>
            </a:xfrm>
            <a:custGeom>
              <a:avLst/>
              <a:gdLst>
                <a:gd name="connsiteX0" fmla="*/ 826824 w 3199112"/>
                <a:gd name="connsiteY0" fmla="*/ 311669 h 631065"/>
                <a:gd name="connsiteX1" fmla="*/ 646520 w 3199112"/>
                <a:gd name="connsiteY1" fmla="*/ 334851 h 631065"/>
                <a:gd name="connsiteX2" fmla="*/ 566670 w 3199112"/>
                <a:gd name="connsiteY2" fmla="*/ 345154 h 631065"/>
                <a:gd name="connsiteX3" fmla="*/ 520307 w 3199112"/>
                <a:gd name="connsiteY3" fmla="*/ 352881 h 631065"/>
                <a:gd name="connsiteX4" fmla="*/ 489397 w 3199112"/>
                <a:gd name="connsiteY4" fmla="*/ 355457 h 631065"/>
                <a:gd name="connsiteX5" fmla="*/ 450761 w 3199112"/>
                <a:gd name="connsiteY5" fmla="*/ 358033 h 631065"/>
                <a:gd name="connsiteX6" fmla="*/ 388942 w 3199112"/>
                <a:gd name="connsiteY6" fmla="*/ 358033 h 631065"/>
                <a:gd name="connsiteX7" fmla="*/ 340002 w 3199112"/>
                <a:gd name="connsiteY7" fmla="*/ 355457 h 631065"/>
                <a:gd name="connsiteX8" fmla="*/ 280760 w 3199112"/>
                <a:gd name="connsiteY8" fmla="*/ 350305 h 631065"/>
                <a:gd name="connsiteX9" fmla="*/ 221517 w 3199112"/>
                <a:gd name="connsiteY9" fmla="*/ 337426 h 631065"/>
                <a:gd name="connsiteX10" fmla="*/ 149395 w 3199112"/>
                <a:gd name="connsiteY10" fmla="*/ 314244 h 631065"/>
                <a:gd name="connsiteX11" fmla="*/ 110758 w 3199112"/>
                <a:gd name="connsiteY11" fmla="*/ 293638 h 631065"/>
                <a:gd name="connsiteX12" fmla="*/ 82425 w 3199112"/>
                <a:gd name="connsiteY12" fmla="*/ 273032 h 631065"/>
                <a:gd name="connsiteX13" fmla="*/ 61819 w 3199112"/>
                <a:gd name="connsiteY13" fmla="*/ 265305 h 631065"/>
                <a:gd name="connsiteX14" fmla="*/ 43788 w 3199112"/>
                <a:gd name="connsiteY14" fmla="*/ 262729 h 631065"/>
                <a:gd name="connsiteX15" fmla="*/ 28334 w 3199112"/>
                <a:gd name="connsiteY15" fmla="*/ 262729 h 631065"/>
                <a:gd name="connsiteX16" fmla="*/ 18030 w 3199112"/>
                <a:gd name="connsiteY16" fmla="*/ 265305 h 631065"/>
                <a:gd name="connsiteX17" fmla="*/ 2576 w 3199112"/>
                <a:gd name="connsiteY17" fmla="*/ 280759 h 631065"/>
                <a:gd name="connsiteX18" fmla="*/ 0 w 3199112"/>
                <a:gd name="connsiteY18" fmla="*/ 301366 h 631065"/>
                <a:gd name="connsiteX19" fmla="*/ 5152 w 3199112"/>
                <a:gd name="connsiteY19" fmla="*/ 327123 h 631065"/>
                <a:gd name="connsiteX20" fmla="*/ 36061 w 3199112"/>
                <a:gd name="connsiteY20" fmla="*/ 370912 h 631065"/>
                <a:gd name="connsiteX21" fmla="*/ 79849 w 3199112"/>
                <a:gd name="connsiteY21" fmla="*/ 422427 h 631065"/>
                <a:gd name="connsiteX22" fmla="*/ 128789 w 3199112"/>
                <a:gd name="connsiteY22" fmla="*/ 473943 h 631065"/>
                <a:gd name="connsiteX23" fmla="*/ 170001 w 3199112"/>
                <a:gd name="connsiteY23" fmla="*/ 515155 h 631065"/>
                <a:gd name="connsiteX24" fmla="*/ 226668 w 3199112"/>
                <a:gd name="connsiteY24" fmla="*/ 561519 h 631065"/>
                <a:gd name="connsiteX25" fmla="*/ 262729 w 3199112"/>
                <a:gd name="connsiteY25" fmla="*/ 587277 h 631065"/>
                <a:gd name="connsiteX26" fmla="*/ 301366 w 3199112"/>
                <a:gd name="connsiteY26" fmla="*/ 613034 h 631065"/>
                <a:gd name="connsiteX27" fmla="*/ 329699 w 3199112"/>
                <a:gd name="connsiteY27" fmla="*/ 625913 h 631065"/>
                <a:gd name="connsiteX28" fmla="*/ 352881 w 3199112"/>
                <a:gd name="connsiteY28" fmla="*/ 631065 h 631065"/>
                <a:gd name="connsiteX29" fmla="*/ 404397 w 3199112"/>
                <a:gd name="connsiteY29" fmla="*/ 628489 h 631065"/>
                <a:gd name="connsiteX30" fmla="*/ 468791 w 3199112"/>
                <a:gd name="connsiteY30" fmla="*/ 610459 h 631065"/>
                <a:gd name="connsiteX31" fmla="*/ 538337 w 3199112"/>
                <a:gd name="connsiteY31" fmla="*/ 587277 h 631065"/>
                <a:gd name="connsiteX32" fmla="*/ 721217 w 3199112"/>
                <a:gd name="connsiteY32" fmla="*/ 530610 h 631065"/>
                <a:gd name="connsiteX33" fmla="*/ 886067 w 3199112"/>
                <a:gd name="connsiteY33" fmla="*/ 484246 h 631065"/>
                <a:gd name="connsiteX34" fmla="*/ 1032886 w 3199112"/>
                <a:gd name="connsiteY34" fmla="*/ 448185 h 631065"/>
                <a:gd name="connsiteX35" fmla="*/ 1156523 w 3199112"/>
                <a:gd name="connsiteY35" fmla="*/ 425003 h 631065"/>
                <a:gd name="connsiteX36" fmla="*/ 1208038 w 3199112"/>
                <a:gd name="connsiteY36" fmla="*/ 422427 h 631065"/>
                <a:gd name="connsiteX37" fmla="*/ 1269857 w 3199112"/>
                <a:gd name="connsiteY37" fmla="*/ 422427 h 631065"/>
                <a:gd name="connsiteX38" fmla="*/ 1424403 w 3199112"/>
                <a:gd name="connsiteY38" fmla="*/ 381215 h 631065"/>
                <a:gd name="connsiteX39" fmla="*/ 1532586 w 3199112"/>
                <a:gd name="connsiteY39" fmla="*/ 370912 h 631065"/>
                <a:gd name="connsiteX40" fmla="*/ 1663950 w 3199112"/>
                <a:gd name="connsiteY40" fmla="*/ 355457 h 631065"/>
                <a:gd name="connsiteX41" fmla="*/ 1818497 w 3199112"/>
                <a:gd name="connsiteY41" fmla="*/ 340002 h 631065"/>
                <a:gd name="connsiteX42" fmla="*/ 1955013 w 3199112"/>
                <a:gd name="connsiteY42" fmla="*/ 329699 h 631065"/>
                <a:gd name="connsiteX43" fmla="*/ 2104408 w 3199112"/>
                <a:gd name="connsiteY43" fmla="*/ 319396 h 631065"/>
                <a:gd name="connsiteX44" fmla="*/ 2235772 w 3199112"/>
                <a:gd name="connsiteY44" fmla="*/ 314244 h 631065"/>
                <a:gd name="connsiteX45" fmla="*/ 2356834 w 3199112"/>
                <a:gd name="connsiteY45" fmla="*/ 309093 h 631065"/>
                <a:gd name="connsiteX46" fmla="*/ 2485623 w 3199112"/>
                <a:gd name="connsiteY46" fmla="*/ 306517 h 631065"/>
                <a:gd name="connsiteX47" fmla="*/ 2616987 w 3199112"/>
                <a:gd name="connsiteY47" fmla="*/ 309093 h 631065"/>
                <a:gd name="connsiteX48" fmla="*/ 2743200 w 3199112"/>
                <a:gd name="connsiteY48" fmla="*/ 311669 h 631065"/>
                <a:gd name="connsiteX49" fmla="*/ 2877140 w 3199112"/>
                <a:gd name="connsiteY49" fmla="*/ 319396 h 631065"/>
                <a:gd name="connsiteX50" fmla="*/ 2995626 w 3199112"/>
                <a:gd name="connsiteY50" fmla="*/ 327123 h 631065"/>
                <a:gd name="connsiteX51" fmla="*/ 3054869 w 3199112"/>
                <a:gd name="connsiteY51" fmla="*/ 332275 h 631065"/>
                <a:gd name="connsiteX52" fmla="*/ 3080627 w 3199112"/>
                <a:gd name="connsiteY52" fmla="*/ 329699 h 631065"/>
                <a:gd name="connsiteX53" fmla="*/ 3108960 w 3199112"/>
                <a:gd name="connsiteY53" fmla="*/ 327123 h 631065"/>
                <a:gd name="connsiteX54" fmla="*/ 3137294 w 3199112"/>
                <a:gd name="connsiteY54" fmla="*/ 319396 h 631065"/>
                <a:gd name="connsiteX55" fmla="*/ 3155324 w 3199112"/>
                <a:gd name="connsiteY55" fmla="*/ 311669 h 631065"/>
                <a:gd name="connsiteX56" fmla="*/ 3170779 w 3199112"/>
                <a:gd name="connsiteY56" fmla="*/ 298790 h 631065"/>
                <a:gd name="connsiteX57" fmla="*/ 3188809 w 3199112"/>
                <a:gd name="connsiteY57" fmla="*/ 275608 h 631065"/>
                <a:gd name="connsiteX58" fmla="*/ 3196536 w 3199112"/>
                <a:gd name="connsiteY58" fmla="*/ 257577 h 631065"/>
                <a:gd name="connsiteX59" fmla="*/ 3199112 w 3199112"/>
                <a:gd name="connsiteY59" fmla="*/ 239547 h 631065"/>
                <a:gd name="connsiteX60" fmla="*/ 3196536 w 3199112"/>
                <a:gd name="connsiteY60" fmla="*/ 224092 h 631065"/>
                <a:gd name="connsiteX61" fmla="*/ 3186233 w 3199112"/>
                <a:gd name="connsiteY61" fmla="*/ 198335 h 631065"/>
                <a:gd name="connsiteX62" fmla="*/ 3173354 w 3199112"/>
                <a:gd name="connsiteY62" fmla="*/ 177728 h 631065"/>
                <a:gd name="connsiteX63" fmla="*/ 3157900 w 3199112"/>
                <a:gd name="connsiteY63" fmla="*/ 164850 h 631065"/>
                <a:gd name="connsiteX64" fmla="*/ 3090930 w 3199112"/>
                <a:gd name="connsiteY64" fmla="*/ 131364 h 631065"/>
                <a:gd name="connsiteX65" fmla="*/ 3013656 w 3199112"/>
                <a:gd name="connsiteY65" fmla="*/ 95304 h 631065"/>
                <a:gd name="connsiteX66" fmla="*/ 2905474 w 3199112"/>
                <a:gd name="connsiteY66" fmla="*/ 48940 h 631065"/>
                <a:gd name="connsiteX67" fmla="*/ 2799867 w 3199112"/>
                <a:gd name="connsiteY67" fmla="*/ 7727 h 631065"/>
                <a:gd name="connsiteX68" fmla="*/ 2781837 w 3199112"/>
                <a:gd name="connsiteY68" fmla="*/ 0 h 631065"/>
                <a:gd name="connsiteX69" fmla="*/ 2766382 w 3199112"/>
                <a:gd name="connsiteY69" fmla="*/ 0 h 631065"/>
                <a:gd name="connsiteX70" fmla="*/ 2735473 w 3199112"/>
                <a:gd name="connsiteY70" fmla="*/ 7727 h 631065"/>
                <a:gd name="connsiteX71" fmla="*/ 2696836 w 3199112"/>
                <a:gd name="connsiteY71" fmla="*/ 20606 h 631065"/>
                <a:gd name="connsiteX72" fmla="*/ 2658200 w 3199112"/>
                <a:gd name="connsiteY72" fmla="*/ 36061 h 631065"/>
                <a:gd name="connsiteX73" fmla="*/ 2609260 w 3199112"/>
                <a:gd name="connsiteY73" fmla="*/ 56667 h 631065"/>
                <a:gd name="connsiteX74" fmla="*/ 2580926 w 3199112"/>
                <a:gd name="connsiteY74" fmla="*/ 66970 h 631065"/>
                <a:gd name="connsiteX75" fmla="*/ 2441834 w 3199112"/>
                <a:gd name="connsiteY75" fmla="*/ 87576 h 631065"/>
                <a:gd name="connsiteX76" fmla="*/ 2228045 w 3199112"/>
                <a:gd name="connsiteY76" fmla="*/ 115910 h 631065"/>
                <a:gd name="connsiteX77" fmla="*/ 2011680 w 3199112"/>
                <a:gd name="connsiteY77" fmla="*/ 146819 h 631065"/>
                <a:gd name="connsiteX78" fmla="*/ 1787588 w 3199112"/>
                <a:gd name="connsiteY78" fmla="*/ 180304 h 631065"/>
                <a:gd name="connsiteX79" fmla="*/ 1584101 w 3199112"/>
                <a:gd name="connsiteY79" fmla="*/ 206062 h 631065"/>
                <a:gd name="connsiteX80" fmla="*/ 1323948 w 3199112"/>
                <a:gd name="connsiteY80" fmla="*/ 242123 h 631065"/>
                <a:gd name="connsiteX81" fmla="*/ 1161674 w 3199112"/>
                <a:gd name="connsiteY81" fmla="*/ 262729 h 631065"/>
                <a:gd name="connsiteX82" fmla="*/ 929855 w 3199112"/>
                <a:gd name="connsiteY82" fmla="*/ 296214 h 631065"/>
                <a:gd name="connsiteX83" fmla="*/ 826824 w 3199112"/>
                <a:gd name="connsiteY83" fmla="*/ 311669 h 63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199112" h="631065">
                  <a:moveTo>
                    <a:pt x="826824" y="311669"/>
                  </a:moveTo>
                  <a:lnTo>
                    <a:pt x="646520" y="334851"/>
                  </a:lnTo>
                  <a:lnTo>
                    <a:pt x="566670" y="345154"/>
                  </a:lnTo>
                  <a:lnTo>
                    <a:pt x="520307" y="352881"/>
                  </a:lnTo>
                  <a:lnTo>
                    <a:pt x="489397" y="355457"/>
                  </a:lnTo>
                  <a:lnTo>
                    <a:pt x="450761" y="358033"/>
                  </a:lnTo>
                  <a:lnTo>
                    <a:pt x="388942" y="358033"/>
                  </a:lnTo>
                  <a:lnTo>
                    <a:pt x="340002" y="355457"/>
                  </a:lnTo>
                  <a:lnTo>
                    <a:pt x="280760" y="350305"/>
                  </a:lnTo>
                  <a:lnTo>
                    <a:pt x="221517" y="337426"/>
                  </a:lnTo>
                  <a:lnTo>
                    <a:pt x="149395" y="314244"/>
                  </a:lnTo>
                  <a:lnTo>
                    <a:pt x="110758" y="293638"/>
                  </a:lnTo>
                  <a:lnTo>
                    <a:pt x="82425" y="273032"/>
                  </a:lnTo>
                  <a:lnTo>
                    <a:pt x="61819" y="265305"/>
                  </a:lnTo>
                  <a:lnTo>
                    <a:pt x="43788" y="262729"/>
                  </a:lnTo>
                  <a:lnTo>
                    <a:pt x="28334" y="262729"/>
                  </a:lnTo>
                  <a:lnTo>
                    <a:pt x="18030" y="265305"/>
                  </a:lnTo>
                  <a:lnTo>
                    <a:pt x="2576" y="280759"/>
                  </a:lnTo>
                  <a:lnTo>
                    <a:pt x="0" y="301366"/>
                  </a:lnTo>
                  <a:lnTo>
                    <a:pt x="5152" y="327123"/>
                  </a:lnTo>
                  <a:lnTo>
                    <a:pt x="36061" y="370912"/>
                  </a:lnTo>
                  <a:lnTo>
                    <a:pt x="79849" y="422427"/>
                  </a:lnTo>
                  <a:lnTo>
                    <a:pt x="128789" y="473943"/>
                  </a:lnTo>
                  <a:lnTo>
                    <a:pt x="170001" y="515155"/>
                  </a:lnTo>
                  <a:lnTo>
                    <a:pt x="226668" y="561519"/>
                  </a:lnTo>
                  <a:lnTo>
                    <a:pt x="262729" y="587277"/>
                  </a:lnTo>
                  <a:lnTo>
                    <a:pt x="301366" y="613034"/>
                  </a:lnTo>
                  <a:lnTo>
                    <a:pt x="329699" y="625913"/>
                  </a:lnTo>
                  <a:lnTo>
                    <a:pt x="352881" y="631065"/>
                  </a:lnTo>
                  <a:lnTo>
                    <a:pt x="404397" y="628489"/>
                  </a:lnTo>
                  <a:lnTo>
                    <a:pt x="468791" y="610459"/>
                  </a:lnTo>
                  <a:lnTo>
                    <a:pt x="538337" y="587277"/>
                  </a:lnTo>
                  <a:lnTo>
                    <a:pt x="721217" y="530610"/>
                  </a:lnTo>
                  <a:lnTo>
                    <a:pt x="886067" y="484246"/>
                  </a:lnTo>
                  <a:lnTo>
                    <a:pt x="1032886" y="448185"/>
                  </a:lnTo>
                  <a:lnTo>
                    <a:pt x="1156523" y="425003"/>
                  </a:lnTo>
                  <a:lnTo>
                    <a:pt x="1208038" y="422427"/>
                  </a:lnTo>
                  <a:lnTo>
                    <a:pt x="1269857" y="422427"/>
                  </a:lnTo>
                  <a:lnTo>
                    <a:pt x="1424403" y="381215"/>
                  </a:lnTo>
                  <a:lnTo>
                    <a:pt x="1532586" y="370912"/>
                  </a:lnTo>
                  <a:lnTo>
                    <a:pt x="1663950" y="355457"/>
                  </a:lnTo>
                  <a:lnTo>
                    <a:pt x="1818497" y="340002"/>
                  </a:lnTo>
                  <a:lnTo>
                    <a:pt x="1955013" y="329699"/>
                  </a:lnTo>
                  <a:lnTo>
                    <a:pt x="2104408" y="319396"/>
                  </a:lnTo>
                  <a:lnTo>
                    <a:pt x="2235772" y="314244"/>
                  </a:lnTo>
                  <a:lnTo>
                    <a:pt x="2356834" y="309093"/>
                  </a:lnTo>
                  <a:lnTo>
                    <a:pt x="2485623" y="306517"/>
                  </a:lnTo>
                  <a:lnTo>
                    <a:pt x="2616987" y="309093"/>
                  </a:lnTo>
                  <a:lnTo>
                    <a:pt x="2743200" y="311669"/>
                  </a:lnTo>
                  <a:lnTo>
                    <a:pt x="2877140" y="319396"/>
                  </a:lnTo>
                  <a:lnTo>
                    <a:pt x="2995626" y="327123"/>
                  </a:lnTo>
                  <a:lnTo>
                    <a:pt x="3054869" y="332275"/>
                  </a:lnTo>
                  <a:lnTo>
                    <a:pt x="3080627" y="329699"/>
                  </a:lnTo>
                  <a:lnTo>
                    <a:pt x="3108960" y="327123"/>
                  </a:lnTo>
                  <a:lnTo>
                    <a:pt x="3137294" y="319396"/>
                  </a:lnTo>
                  <a:lnTo>
                    <a:pt x="3155324" y="311669"/>
                  </a:lnTo>
                  <a:lnTo>
                    <a:pt x="3170779" y="298790"/>
                  </a:lnTo>
                  <a:lnTo>
                    <a:pt x="3188809" y="275608"/>
                  </a:lnTo>
                  <a:lnTo>
                    <a:pt x="3196536" y="257577"/>
                  </a:lnTo>
                  <a:lnTo>
                    <a:pt x="3199112" y="239547"/>
                  </a:lnTo>
                  <a:lnTo>
                    <a:pt x="3196536" y="224092"/>
                  </a:lnTo>
                  <a:lnTo>
                    <a:pt x="3186233" y="198335"/>
                  </a:lnTo>
                  <a:lnTo>
                    <a:pt x="3173354" y="177728"/>
                  </a:lnTo>
                  <a:lnTo>
                    <a:pt x="3157900" y="164850"/>
                  </a:lnTo>
                  <a:lnTo>
                    <a:pt x="3090930" y="131364"/>
                  </a:lnTo>
                  <a:lnTo>
                    <a:pt x="3013656" y="95304"/>
                  </a:lnTo>
                  <a:lnTo>
                    <a:pt x="2905474" y="48940"/>
                  </a:lnTo>
                  <a:lnTo>
                    <a:pt x="2799867" y="7727"/>
                  </a:lnTo>
                  <a:lnTo>
                    <a:pt x="2781837" y="0"/>
                  </a:lnTo>
                  <a:lnTo>
                    <a:pt x="2766382" y="0"/>
                  </a:lnTo>
                  <a:lnTo>
                    <a:pt x="2735473" y="7727"/>
                  </a:lnTo>
                  <a:lnTo>
                    <a:pt x="2696836" y="20606"/>
                  </a:lnTo>
                  <a:lnTo>
                    <a:pt x="2658200" y="36061"/>
                  </a:lnTo>
                  <a:lnTo>
                    <a:pt x="2609260" y="56667"/>
                  </a:lnTo>
                  <a:lnTo>
                    <a:pt x="2580926" y="66970"/>
                  </a:lnTo>
                  <a:lnTo>
                    <a:pt x="2441834" y="87576"/>
                  </a:lnTo>
                  <a:lnTo>
                    <a:pt x="2228045" y="115910"/>
                  </a:lnTo>
                  <a:lnTo>
                    <a:pt x="2011680" y="146819"/>
                  </a:lnTo>
                  <a:lnTo>
                    <a:pt x="1787588" y="180304"/>
                  </a:lnTo>
                  <a:lnTo>
                    <a:pt x="1584101" y="206062"/>
                  </a:lnTo>
                  <a:lnTo>
                    <a:pt x="1323948" y="242123"/>
                  </a:lnTo>
                  <a:lnTo>
                    <a:pt x="1161674" y="262729"/>
                  </a:lnTo>
                  <a:lnTo>
                    <a:pt x="929855" y="296214"/>
                  </a:lnTo>
                  <a:lnTo>
                    <a:pt x="826824" y="311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7C62F4A0-7C89-49FC-A7A6-EBC0E824CB64}"/>
                </a:ext>
              </a:extLst>
            </p:cNvPr>
            <p:cNvSpPr/>
            <p:nvPr/>
          </p:nvSpPr>
          <p:spPr>
            <a:xfrm rot="16200000">
              <a:off x="3806826" y="4386262"/>
              <a:ext cx="2659062" cy="608013"/>
            </a:xfrm>
            <a:custGeom>
              <a:avLst/>
              <a:gdLst>
                <a:gd name="connsiteX0" fmla="*/ 1997868 w 2659856"/>
                <a:gd name="connsiteY0" fmla="*/ 359568 h 607218"/>
                <a:gd name="connsiteX1" fmla="*/ 1774031 w 2659856"/>
                <a:gd name="connsiteY1" fmla="*/ 359568 h 607218"/>
                <a:gd name="connsiteX2" fmla="*/ 1483518 w 2659856"/>
                <a:gd name="connsiteY2" fmla="*/ 359568 h 607218"/>
                <a:gd name="connsiteX3" fmla="*/ 1231106 w 2659856"/>
                <a:gd name="connsiteY3" fmla="*/ 359568 h 607218"/>
                <a:gd name="connsiteX4" fmla="*/ 1062037 w 2659856"/>
                <a:gd name="connsiteY4" fmla="*/ 359568 h 607218"/>
                <a:gd name="connsiteX5" fmla="*/ 902493 w 2659856"/>
                <a:gd name="connsiteY5" fmla="*/ 359568 h 607218"/>
                <a:gd name="connsiteX6" fmla="*/ 809625 w 2659856"/>
                <a:gd name="connsiteY6" fmla="*/ 357187 h 607218"/>
                <a:gd name="connsiteX7" fmla="*/ 754856 w 2659856"/>
                <a:gd name="connsiteY7" fmla="*/ 352425 h 607218"/>
                <a:gd name="connsiteX8" fmla="*/ 690562 w 2659856"/>
                <a:gd name="connsiteY8" fmla="*/ 342900 h 607218"/>
                <a:gd name="connsiteX9" fmla="*/ 635793 w 2659856"/>
                <a:gd name="connsiteY9" fmla="*/ 328612 h 607218"/>
                <a:gd name="connsiteX10" fmla="*/ 57150 w 2659856"/>
                <a:gd name="connsiteY10" fmla="*/ 295275 h 607218"/>
                <a:gd name="connsiteX11" fmla="*/ 21431 w 2659856"/>
                <a:gd name="connsiteY11" fmla="*/ 314325 h 607218"/>
                <a:gd name="connsiteX12" fmla="*/ 9525 w 2659856"/>
                <a:gd name="connsiteY12" fmla="*/ 326231 h 607218"/>
                <a:gd name="connsiteX13" fmla="*/ 2381 w 2659856"/>
                <a:gd name="connsiteY13" fmla="*/ 342900 h 607218"/>
                <a:gd name="connsiteX14" fmla="*/ 0 w 2659856"/>
                <a:gd name="connsiteY14" fmla="*/ 359568 h 607218"/>
                <a:gd name="connsiteX15" fmla="*/ 2381 w 2659856"/>
                <a:gd name="connsiteY15" fmla="*/ 378618 h 607218"/>
                <a:gd name="connsiteX16" fmla="*/ 14287 w 2659856"/>
                <a:gd name="connsiteY16" fmla="*/ 414337 h 607218"/>
                <a:gd name="connsiteX17" fmla="*/ 28575 w 2659856"/>
                <a:gd name="connsiteY17" fmla="*/ 431006 h 607218"/>
                <a:gd name="connsiteX18" fmla="*/ 138112 w 2659856"/>
                <a:gd name="connsiteY18" fmla="*/ 490537 h 607218"/>
                <a:gd name="connsiteX19" fmla="*/ 223837 w 2659856"/>
                <a:gd name="connsiteY19" fmla="*/ 533400 h 607218"/>
                <a:gd name="connsiteX20" fmla="*/ 302418 w 2659856"/>
                <a:gd name="connsiteY20" fmla="*/ 564356 h 607218"/>
                <a:gd name="connsiteX21" fmla="*/ 347662 w 2659856"/>
                <a:gd name="connsiteY21" fmla="*/ 581025 h 607218"/>
                <a:gd name="connsiteX22" fmla="*/ 395287 w 2659856"/>
                <a:gd name="connsiteY22" fmla="*/ 597693 h 607218"/>
                <a:gd name="connsiteX23" fmla="*/ 445293 w 2659856"/>
                <a:gd name="connsiteY23" fmla="*/ 604837 h 607218"/>
                <a:gd name="connsiteX24" fmla="*/ 621506 w 2659856"/>
                <a:gd name="connsiteY24" fmla="*/ 607218 h 607218"/>
                <a:gd name="connsiteX25" fmla="*/ 850106 w 2659856"/>
                <a:gd name="connsiteY25" fmla="*/ 604837 h 607218"/>
                <a:gd name="connsiteX26" fmla="*/ 1143000 w 2659856"/>
                <a:gd name="connsiteY26" fmla="*/ 602456 h 607218"/>
                <a:gd name="connsiteX27" fmla="*/ 1640681 w 2659856"/>
                <a:gd name="connsiteY27" fmla="*/ 592931 h 607218"/>
                <a:gd name="connsiteX28" fmla="*/ 1933575 w 2659856"/>
                <a:gd name="connsiteY28" fmla="*/ 588168 h 607218"/>
                <a:gd name="connsiteX29" fmla="*/ 2159793 w 2659856"/>
                <a:gd name="connsiteY29" fmla="*/ 583406 h 607218"/>
                <a:gd name="connsiteX30" fmla="*/ 2290762 w 2659856"/>
                <a:gd name="connsiteY30" fmla="*/ 583406 h 607218"/>
                <a:gd name="connsiteX31" fmla="*/ 2328862 w 2659856"/>
                <a:gd name="connsiteY31" fmla="*/ 578643 h 607218"/>
                <a:gd name="connsiteX32" fmla="*/ 2352675 w 2659856"/>
                <a:gd name="connsiteY32" fmla="*/ 571500 h 607218"/>
                <a:gd name="connsiteX33" fmla="*/ 2395537 w 2659856"/>
                <a:gd name="connsiteY33" fmla="*/ 552450 h 607218"/>
                <a:gd name="connsiteX34" fmla="*/ 2424112 w 2659856"/>
                <a:gd name="connsiteY34" fmla="*/ 533400 h 607218"/>
                <a:gd name="connsiteX35" fmla="*/ 2462212 w 2659856"/>
                <a:gd name="connsiteY35" fmla="*/ 500062 h 607218"/>
                <a:gd name="connsiteX36" fmla="*/ 2514600 w 2659856"/>
                <a:gd name="connsiteY36" fmla="*/ 445293 h 607218"/>
                <a:gd name="connsiteX37" fmla="*/ 2574131 w 2659856"/>
                <a:gd name="connsiteY37" fmla="*/ 369093 h 607218"/>
                <a:gd name="connsiteX38" fmla="*/ 2621756 w 2659856"/>
                <a:gd name="connsiteY38" fmla="*/ 297656 h 607218"/>
                <a:gd name="connsiteX39" fmla="*/ 2659856 w 2659856"/>
                <a:gd name="connsiteY39" fmla="*/ 233362 h 607218"/>
                <a:gd name="connsiteX40" fmla="*/ 2626518 w 2659856"/>
                <a:gd name="connsiteY40" fmla="*/ 0 h 607218"/>
                <a:gd name="connsiteX41" fmla="*/ 2536031 w 2659856"/>
                <a:gd name="connsiteY41" fmla="*/ 161925 h 607218"/>
                <a:gd name="connsiteX42" fmla="*/ 2521743 w 2659856"/>
                <a:gd name="connsiteY42" fmla="*/ 185737 h 607218"/>
                <a:gd name="connsiteX43" fmla="*/ 2502693 w 2659856"/>
                <a:gd name="connsiteY43" fmla="*/ 211931 h 607218"/>
                <a:gd name="connsiteX44" fmla="*/ 2481262 w 2659856"/>
                <a:gd name="connsiteY44" fmla="*/ 233362 h 607218"/>
                <a:gd name="connsiteX45" fmla="*/ 2455068 w 2659856"/>
                <a:gd name="connsiteY45" fmla="*/ 254793 h 607218"/>
                <a:gd name="connsiteX46" fmla="*/ 2419350 w 2659856"/>
                <a:gd name="connsiteY46" fmla="*/ 276225 h 607218"/>
                <a:gd name="connsiteX47" fmla="*/ 2388393 w 2659856"/>
                <a:gd name="connsiteY47" fmla="*/ 292893 h 607218"/>
                <a:gd name="connsiteX48" fmla="*/ 2333625 w 2659856"/>
                <a:gd name="connsiteY48" fmla="*/ 311943 h 607218"/>
                <a:gd name="connsiteX49" fmla="*/ 2266950 w 2659856"/>
                <a:gd name="connsiteY49" fmla="*/ 330993 h 607218"/>
                <a:gd name="connsiteX50" fmla="*/ 2183606 w 2659856"/>
                <a:gd name="connsiteY50" fmla="*/ 345281 h 607218"/>
                <a:gd name="connsiteX51" fmla="*/ 2107406 w 2659856"/>
                <a:gd name="connsiteY51" fmla="*/ 354806 h 607218"/>
                <a:gd name="connsiteX52" fmla="*/ 1997868 w 2659856"/>
                <a:gd name="connsiteY52" fmla="*/ 359568 h 607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659856" h="607218">
                  <a:moveTo>
                    <a:pt x="1997868" y="359568"/>
                  </a:moveTo>
                  <a:lnTo>
                    <a:pt x="1774031" y="359568"/>
                  </a:lnTo>
                  <a:lnTo>
                    <a:pt x="1483518" y="359568"/>
                  </a:lnTo>
                  <a:lnTo>
                    <a:pt x="1231106" y="359568"/>
                  </a:lnTo>
                  <a:lnTo>
                    <a:pt x="1062037" y="359568"/>
                  </a:lnTo>
                  <a:lnTo>
                    <a:pt x="902493" y="359568"/>
                  </a:lnTo>
                  <a:lnTo>
                    <a:pt x="809625" y="357187"/>
                  </a:lnTo>
                  <a:lnTo>
                    <a:pt x="754856" y="352425"/>
                  </a:lnTo>
                  <a:lnTo>
                    <a:pt x="690562" y="342900"/>
                  </a:lnTo>
                  <a:lnTo>
                    <a:pt x="635793" y="328612"/>
                  </a:lnTo>
                  <a:lnTo>
                    <a:pt x="57150" y="295275"/>
                  </a:lnTo>
                  <a:lnTo>
                    <a:pt x="21431" y="314325"/>
                  </a:lnTo>
                  <a:lnTo>
                    <a:pt x="9525" y="326231"/>
                  </a:lnTo>
                  <a:lnTo>
                    <a:pt x="2381" y="342900"/>
                  </a:lnTo>
                  <a:lnTo>
                    <a:pt x="0" y="359568"/>
                  </a:lnTo>
                  <a:lnTo>
                    <a:pt x="2381" y="378618"/>
                  </a:lnTo>
                  <a:lnTo>
                    <a:pt x="14287" y="414337"/>
                  </a:lnTo>
                  <a:lnTo>
                    <a:pt x="28575" y="431006"/>
                  </a:lnTo>
                  <a:lnTo>
                    <a:pt x="138112" y="490537"/>
                  </a:lnTo>
                  <a:lnTo>
                    <a:pt x="223837" y="533400"/>
                  </a:lnTo>
                  <a:lnTo>
                    <a:pt x="302418" y="564356"/>
                  </a:lnTo>
                  <a:lnTo>
                    <a:pt x="347662" y="581025"/>
                  </a:lnTo>
                  <a:lnTo>
                    <a:pt x="395287" y="597693"/>
                  </a:lnTo>
                  <a:lnTo>
                    <a:pt x="445293" y="604837"/>
                  </a:lnTo>
                  <a:lnTo>
                    <a:pt x="621506" y="607218"/>
                  </a:lnTo>
                  <a:lnTo>
                    <a:pt x="850106" y="604837"/>
                  </a:lnTo>
                  <a:lnTo>
                    <a:pt x="1143000" y="602456"/>
                  </a:lnTo>
                  <a:lnTo>
                    <a:pt x="1640681" y="592931"/>
                  </a:lnTo>
                  <a:lnTo>
                    <a:pt x="1933575" y="588168"/>
                  </a:lnTo>
                  <a:lnTo>
                    <a:pt x="2159793" y="583406"/>
                  </a:lnTo>
                  <a:lnTo>
                    <a:pt x="2290762" y="583406"/>
                  </a:lnTo>
                  <a:lnTo>
                    <a:pt x="2328862" y="578643"/>
                  </a:lnTo>
                  <a:lnTo>
                    <a:pt x="2352675" y="571500"/>
                  </a:lnTo>
                  <a:lnTo>
                    <a:pt x="2395537" y="552450"/>
                  </a:lnTo>
                  <a:lnTo>
                    <a:pt x="2424112" y="533400"/>
                  </a:lnTo>
                  <a:lnTo>
                    <a:pt x="2462212" y="500062"/>
                  </a:lnTo>
                  <a:lnTo>
                    <a:pt x="2514600" y="445293"/>
                  </a:lnTo>
                  <a:lnTo>
                    <a:pt x="2574131" y="369093"/>
                  </a:lnTo>
                  <a:lnTo>
                    <a:pt x="2621756" y="297656"/>
                  </a:lnTo>
                  <a:lnTo>
                    <a:pt x="2659856" y="233362"/>
                  </a:lnTo>
                  <a:lnTo>
                    <a:pt x="2626518" y="0"/>
                  </a:lnTo>
                  <a:lnTo>
                    <a:pt x="2536031" y="161925"/>
                  </a:lnTo>
                  <a:lnTo>
                    <a:pt x="2521743" y="185737"/>
                  </a:lnTo>
                  <a:lnTo>
                    <a:pt x="2502693" y="211931"/>
                  </a:lnTo>
                  <a:lnTo>
                    <a:pt x="2481262" y="233362"/>
                  </a:lnTo>
                  <a:lnTo>
                    <a:pt x="2455068" y="254793"/>
                  </a:lnTo>
                  <a:lnTo>
                    <a:pt x="2419350" y="276225"/>
                  </a:lnTo>
                  <a:lnTo>
                    <a:pt x="2388393" y="292893"/>
                  </a:lnTo>
                  <a:lnTo>
                    <a:pt x="2333625" y="311943"/>
                  </a:lnTo>
                  <a:lnTo>
                    <a:pt x="2266950" y="330993"/>
                  </a:lnTo>
                  <a:lnTo>
                    <a:pt x="2183606" y="345281"/>
                  </a:lnTo>
                  <a:lnTo>
                    <a:pt x="2107406" y="354806"/>
                  </a:lnTo>
                  <a:lnTo>
                    <a:pt x="1997868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E0891871-CAD2-498F-8FBA-BD4ACD1D6A5F}"/>
                </a:ext>
              </a:extLst>
            </p:cNvPr>
            <p:cNvSpPr/>
            <p:nvPr/>
          </p:nvSpPr>
          <p:spPr>
            <a:xfrm>
              <a:off x="4462463" y="5278438"/>
              <a:ext cx="723900" cy="730250"/>
            </a:xfrm>
            <a:custGeom>
              <a:avLst/>
              <a:gdLst>
                <a:gd name="connsiteX0" fmla="*/ 228600 w 723900"/>
                <a:gd name="connsiteY0" fmla="*/ 138113 h 728663"/>
                <a:gd name="connsiteX1" fmla="*/ 433387 w 723900"/>
                <a:gd name="connsiteY1" fmla="*/ 202407 h 728663"/>
                <a:gd name="connsiteX2" fmla="*/ 535781 w 723900"/>
                <a:gd name="connsiteY2" fmla="*/ 235744 h 728663"/>
                <a:gd name="connsiteX3" fmla="*/ 557212 w 723900"/>
                <a:gd name="connsiteY3" fmla="*/ 238125 h 728663"/>
                <a:gd name="connsiteX4" fmla="*/ 576262 w 723900"/>
                <a:gd name="connsiteY4" fmla="*/ 238125 h 728663"/>
                <a:gd name="connsiteX5" fmla="*/ 604837 w 723900"/>
                <a:gd name="connsiteY5" fmla="*/ 226219 h 728663"/>
                <a:gd name="connsiteX6" fmla="*/ 626268 w 723900"/>
                <a:gd name="connsiteY6" fmla="*/ 211932 h 728663"/>
                <a:gd name="connsiteX7" fmla="*/ 650081 w 723900"/>
                <a:gd name="connsiteY7" fmla="*/ 190500 h 728663"/>
                <a:gd name="connsiteX8" fmla="*/ 669131 w 723900"/>
                <a:gd name="connsiteY8" fmla="*/ 164307 h 728663"/>
                <a:gd name="connsiteX9" fmla="*/ 685800 w 723900"/>
                <a:gd name="connsiteY9" fmla="*/ 135732 h 728663"/>
                <a:gd name="connsiteX10" fmla="*/ 697706 w 723900"/>
                <a:gd name="connsiteY10" fmla="*/ 100013 h 728663"/>
                <a:gd name="connsiteX11" fmla="*/ 714375 w 723900"/>
                <a:gd name="connsiteY11" fmla="*/ 45244 h 728663"/>
                <a:gd name="connsiteX12" fmla="*/ 723900 w 723900"/>
                <a:gd name="connsiteY12" fmla="*/ 0 h 728663"/>
                <a:gd name="connsiteX13" fmla="*/ 700087 w 723900"/>
                <a:gd name="connsiteY13" fmla="*/ 728663 h 728663"/>
                <a:gd name="connsiteX14" fmla="*/ 661987 w 723900"/>
                <a:gd name="connsiteY14" fmla="*/ 681038 h 728663"/>
                <a:gd name="connsiteX15" fmla="*/ 640556 w 723900"/>
                <a:gd name="connsiteY15" fmla="*/ 647700 h 728663"/>
                <a:gd name="connsiteX16" fmla="*/ 609600 w 723900"/>
                <a:gd name="connsiteY16" fmla="*/ 604838 h 728663"/>
                <a:gd name="connsiteX17" fmla="*/ 573881 w 723900"/>
                <a:gd name="connsiteY17" fmla="*/ 559594 h 728663"/>
                <a:gd name="connsiteX18" fmla="*/ 540543 w 723900"/>
                <a:gd name="connsiteY18" fmla="*/ 521494 h 728663"/>
                <a:gd name="connsiteX19" fmla="*/ 502443 w 723900"/>
                <a:gd name="connsiteY19" fmla="*/ 481013 h 728663"/>
                <a:gd name="connsiteX20" fmla="*/ 459581 w 723900"/>
                <a:gd name="connsiteY20" fmla="*/ 438150 h 728663"/>
                <a:gd name="connsiteX21" fmla="*/ 426243 w 723900"/>
                <a:gd name="connsiteY21" fmla="*/ 407194 h 728663"/>
                <a:gd name="connsiteX22" fmla="*/ 395287 w 723900"/>
                <a:gd name="connsiteY22" fmla="*/ 381000 h 728663"/>
                <a:gd name="connsiteX23" fmla="*/ 354806 w 723900"/>
                <a:gd name="connsiteY23" fmla="*/ 345282 h 728663"/>
                <a:gd name="connsiteX24" fmla="*/ 302418 w 723900"/>
                <a:gd name="connsiteY24" fmla="*/ 304800 h 728663"/>
                <a:gd name="connsiteX25" fmla="*/ 230981 w 723900"/>
                <a:gd name="connsiteY25" fmla="*/ 250032 h 728663"/>
                <a:gd name="connsiteX26" fmla="*/ 161925 w 723900"/>
                <a:gd name="connsiteY26" fmla="*/ 204788 h 728663"/>
                <a:gd name="connsiteX27" fmla="*/ 71437 w 723900"/>
                <a:gd name="connsiteY27" fmla="*/ 150019 h 728663"/>
                <a:gd name="connsiteX28" fmla="*/ 16668 w 723900"/>
                <a:gd name="connsiteY28" fmla="*/ 116682 h 728663"/>
                <a:gd name="connsiteX29" fmla="*/ 9525 w 723900"/>
                <a:gd name="connsiteY29" fmla="*/ 109538 h 728663"/>
                <a:gd name="connsiteX30" fmla="*/ 0 w 723900"/>
                <a:gd name="connsiteY30" fmla="*/ 90488 h 728663"/>
                <a:gd name="connsiteX31" fmla="*/ 0 w 723900"/>
                <a:gd name="connsiteY31" fmla="*/ 76200 h 728663"/>
                <a:gd name="connsiteX32" fmla="*/ 2381 w 723900"/>
                <a:gd name="connsiteY32" fmla="*/ 66675 h 728663"/>
                <a:gd name="connsiteX33" fmla="*/ 9525 w 723900"/>
                <a:gd name="connsiteY33" fmla="*/ 64294 h 728663"/>
                <a:gd name="connsiteX34" fmla="*/ 26193 w 723900"/>
                <a:gd name="connsiteY34" fmla="*/ 66675 h 728663"/>
                <a:gd name="connsiteX35" fmla="*/ 85725 w 723900"/>
                <a:gd name="connsiteY35" fmla="*/ 85725 h 728663"/>
                <a:gd name="connsiteX36" fmla="*/ 228600 w 723900"/>
                <a:gd name="connsiteY36" fmla="*/ 138113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23900" h="728663">
                  <a:moveTo>
                    <a:pt x="228600" y="138113"/>
                  </a:moveTo>
                  <a:lnTo>
                    <a:pt x="433387" y="202407"/>
                  </a:lnTo>
                  <a:lnTo>
                    <a:pt x="535781" y="235744"/>
                  </a:lnTo>
                  <a:lnTo>
                    <a:pt x="557212" y="238125"/>
                  </a:lnTo>
                  <a:lnTo>
                    <a:pt x="576262" y="238125"/>
                  </a:lnTo>
                  <a:lnTo>
                    <a:pt x="604837" y="226219"/>
                  </a:lnTo>
                  <a:lnTo>
                    <a:pt x="626268" y="211932"/>
                  </a:lnTo>
                  <a:lnTo>
                    <a:pt x="650081" y="190500"/>
                  </a:lnTo>
                  <a:lnTo>
                    <a:pt x="669131" y="164307"/>
                  </a:lnTo>
                  <a:lnTo>
                    <a:pt x="685800" y="135732"/>
                  </a:lnTo>
                  <a:lnTo>
                    <a:pt x="697706" y="100013"/>
                  </a:lnTo>
                  <a:lnTo>
                    <a:pt x="714375" y="45244"/>
                  </a:lnTo>
                  <a:lnTo>
                    <a:pt x="723900" y="0"/>
                  </a:lnTo>
                  <a:lnTo>
                    <a:pt x="700087" y="728663"/>
                  </a:lnTo>
                  <a:lnTo>
                    <a:pt x="661987" y="681038"/>
                  </a:lnTo>
                  <a:lnTo>
                    <a:pt x="640556" y="647700"/>
                  </a:lnTo>
                  <a:lnTo>
                    <a:pt x="609600" y="604838"/>
                  </a:lnTo>
                  <a:lnTo>
                    <a:pt x="573881" y="559594"/>
                  </a:lnTo>
                  <a:lnTo>
                    <a:pt x="540543" y="521494"/>
                  </a:lnTo>
                  <a:lnTo>
                    <a:pt x="502443" y="481013"/>
                  </a:lnTo>
                  <a:lnTo>
                    <a:pt x="459581" y="438150"/>
                  </a:lnTo>
                  <a:lnTo>
                    <a:pt x="426243" y="407194"/>
                  </a:lnTo>
                  <a:lnTo>
                    <a:pt x="395287" y="381000"/>
                  </a:lnTo>
                  <a:lnTo>
                    <a:pt x="354806" y="345282"/>
                  </a:lnTo>
                  <a:lnTo>
                    <a:pt x="302418" y="304800"/>
                  </a:lnTo>
                  <a:lnTo>
                    <a:pt x="230981" y="250032"/>
                  </a:lnTo>
                  <a:lnTo>
                    <a:pt x="161925" y="204788"/>
                  </a:lnTo>
                  <a:lnTo>
                    <a:pt x="71437" y="150019"/>
                  </a:lnTo>
                  <a:lnTo>
                    <a:pt x="16668" y="116682"/>
                  </a:lnTo>
                  <a:lnTo>
                    <a:pt x="9525" y="109538"/>
                  </a:lnTo>
                  <a:lnTo>
                    <a:pt x="0" y="90488"/>
                  </a:lnTo>
                  <a:lnTo>
                    <a:pt x="0" y="76200"/>
                  </a:lnTo>
                  <a:lnTo>
                    <a:pt x="2381" y="66675"/>
                  </a:lnTo>
                  <a:lnTo>
                    <a:pt x="9525" y="64294"/>
                  </a:lnTo>
                  <a:lnTo>
                    <a:pt x="26193" y="66675"/>
                  </a:lnTo>
                  <a:lnTo>
                    <a:pt x="85725" y="85725"/>
                  </a:lnTo>
                  <a:lnTo>
                    <a:pt x="228600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6645382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966" y="2060848"/>
            <a:ext cx="9506406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あの坂をのぼれば　　　　　　　　　　背 筋 幼 奮 磁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春はあけぼの　　　　　　　　　　　　降 暮 灰 暖 私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薫風 「迷う」　　　　　　　　　　　  若 姿 裏 宅 胸 臓 存 疑 棒 探 危 腹 簡 刻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随筆を書こう　　　　　　　　　　　　尊 敬 潮 映 優 吸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①　三字以上の熟語の構成　　　　　　熟 並 諸 貴 奏 賃 層 己 退 郵 遺 処 蒸 策 乱 模 券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雪は新しいエネルギー　　　　　　　　異 呼 蔵 糖 域 脳 除 割 拡 捨 宣 郷 補 皇 陛 后 党 純 権 孝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主語と述語の対応をみる　　　　　　　将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地域の防災について話し合おう　 	論 討 難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雨　　　　　　　　　　　　　　　　　俳 垂 源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②　複数の意味をもつ漢字　　　　　　針 樹 預 警 署 勤 我 操 裁 臨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川とノリオ　　　　　　　　　　　　　洗 片 巻 砂 穴 晩 干 穀 至 恩 舌 射 座 欲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教えて</a:t>
            </a:r>
            <a:r>
              <a:rPr lang="en-US" altLang="ja-JP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!</a:t>
            </a:r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あなたの「とっておき」　 	班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「知恵の言葉」を集めよう　　　　　　痛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物語を作ろう　　　　　　　　　　　　視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漢字の広場③　熟語の意味　　　　　　収 推 冊 段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534" y="738905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195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362447" y="1611411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66F3551F-08A8-47F6-86F3-FEB322D0E498}"/>
              </a:ext>
            </a:extLst>
          </p:cNvPr>
          <p:cNvSpPr/>
          <p:nvPr/>
        </p:nvSpPr>
        <p:spPr>
          <a:xfrm rot="16200000">
            <a:off x="3367088" y="1920875"/>
            <a:ext cx="560388" cy="1970087"/>
          </a:xfrm>
          <a:custGeom>
            <a:avLst/>
            <a:gdLst>
              <a:gd name="connsiteX0" fmla="*/ 268941 w 559887"/>
              <a:gd name="connsiteY0" fmla="*/ 537882 h 1970605"/>
              <a:gd name="connsiteX1" fmla="*/ 405857 w 559887"/>
              <a:gd name="connsiteY1" fmla="*/ 1122218 h 1970605"/>
              <a:gd name="connsiteX2" fmla="*/ 471870 w 559887"/>
              <a:gd name="connsiteY2" fmla="*/ 1332481 h 1970605"/>
              <a:gd name="connsiteX3" fmla="*/ 501209 w 559887"/>
              <a:gd name="connsiteY3" fmla="*/ 1447393 h 1970605"/>
              <a:gd name="connsiteX4" fmla="*/ 518323 w 559887"/>
              <a:gd name="connsiteY4" fmla="*/ 1503626 h 1970605"/>
              <a:gd name="connsiteX5" fmla="*/ 554997 w 559887"/>
              <a:gd name="connsiteY5" fmla="*/ 1589198 h 1970605"/>
              <a:gd name="connsiteX6" fmla="*/ 559887 w 559887"/>
              <a:gd name="connsiteY6" fmla="*/ 1620982 h 1970605"/>
              <a:gd name="connsiteX7" fmla="*/ 552552 w 559887"/>
              <a:gd name="connsiteY7" fmla="*/ 1704109 h 1970605"/>
              <a:gd name="connsiteX8" fmla="*/ 542772 w 559887"/>
              <a:gd name="connsiteY8" fmla="*/ 1767677 h 1970605"/>
              <a:gd name="connsiteX9" fmla="*/ 530548 w 559887"/>
              <a:gd name="connsiteY9" fmla="*/ 1819020 h 1970605"/>
              <a:gd name="connsiteX10" fmla="*/ 508544 w 559887"/>
              <a:gd name="connsiteY10" fmla="*/ 1870364 h 1970605"/>
              <a:gd name="connsiteX11" fmla="*/ 484094 w 559887"/>
              <a:gd name="connsiteY11" fmla="*/ 1909482 h 1970605"/>
              <a:gd name="connsiteX12" fmla="*/ 459645 w 559887"/>
              <a:gd name="connsiteY12" fmla="*/ 1941266 h 1970605"/>
              <a:gd name="connsiteX13" fmla="*/ 437641 w 559887"/>
              <a:gd name="connsiteY13" fmla="*/ 1958381 h 1970605"/>
              <a:gd name="connsiteX14" fmla="*/ 400967 w 559887"/>
              <a:gd name="connsiteY14" fmla="*/ 1970605 h 1970605"/>
              <a:gd name="connsiteX15" fmla="*/ 378963 w 559887"/>
              <a:gd name="connsiteY15" fmla="*/ 1963271 h 1970605"/>
              <a:gd name="connsiteX16" fmla="*/ 359403 w 559887"/>
              <a:gd name="connsiteY16" fmla="*/ 1948601 h 1970605"/>
              <a:gd name="connsiteX17" fmla="*/ 339844 w 559887"/>
              <a:gd name="connsiteY17" fmla="*/ 1921707 h 1970605"/>
              <a:gd name="connsiteX18" fmla="*/ 327619 w 559887"/>
              <a:gd name="connsiteY18" fmla="*/ 1867919 h 1970605"/>
              <a:gd name="connsiteX19" fmla="*/ 298280 w 559887"/>
              <a:gd name="connsiteY19" fmla="*/ 1660101 h 1970605"/>
              <a:gd name="connsiteX20" fmla="*/ 242047 w 559887"/>
              <a:gd name="connsiteY20" fmla="*/ 1298253 h 1970605"/>
              <a:gd name="connsiteX21" fmla="*/ 166255 w 559887"/>
              <a:gd name="connsiteY21" fmla="*/ 941294 h 1970605"/>
              <a:gd name="connsiteX22" fmla="*/ 112467 w 559887"/>
              <a:gd name="connsiteY22" fmla="*/ 733476 h 1970605"/>
              <a:gd name="connsiteX23" fmla="*/ 66013 w 559887"/>
              <a:gd name="connsiteY23" fmla="*/ 540327 h 1970605"/>
              <a:gd name="connsiteX24" fmla="*/ 41564 w 559887"/>
              <a:gd name="connsiteY24" fmla="*/ 469425 h 1970605"/>
              <a:gd name="connsiteX25" fmla="*/ 19560 w 559887"/>
              <a:gd name="connsiteY25" fmla="*/ 398522 h 1970605"/>
              <a:gd name="connsiteX26" fmla="*/ 0 w 559887"/>
              <a:gd name="connsiteY26" fmla="*/ 312950 h 1970605"/>
              <a:gd name="connsiteX27" fmla="*/ 0 w 559887"/>
              <a:gd name="connsiteY27" fmla="*/ 273831 h 1970605"/>
              <a:gd name="connsiteX28" fmla="*/ 46454 w 559887"/>
              <a:gd name="connsiteY28" fmla="*/ 202928 h 1970605"/>
              <a:gd name="connsiteX29" fmla="*/ 83128 w 559887"/>
              <a:gd name="connsiteY29" fmla="*/ 146695 h 1970605"/>
              <a:gd name="connsiteX30" fmla="*/ 122246 w 559887"/>
              <a:gd name="connsiteY30" fmla="*/ 102687 h 1970605"/>
              <a:gd name="connsiteX31" fmla="*/ 154030 w 559887"/>
              <a:gd name="connsiteY31" fmla="*/ 68458 h 1970605"/>
              <a:gd name="connsiteX32" fmla="*/ 198039 w 559887"/>
              <a:gd name="connsiteY32" fmla="*/ 31784 h 1970605"/>
              <a:gd name="connsiteX33" fmla="*/ 242047 w 559887"/>
              <a:gd name="connsiteY33" fmla="*/ 7335 h 1970605"/>
              <a:gd name="connsiteX34" fmla="*/ 264052 w 559887"/>
              <a:gd name="connsiteY34" fmla="*/ 0 h 1970605"/>
              <a:gd name="connsiteX35" fmla="*/ 281166 w 559887"/>
              <a:gd name="connsiteY35" fmla="*/ 0 h 1970605"/>
              <a:gd name="connsiteX36" fmla="*/ 288501 w 559887"/>
              <a:gd name="connsiteY36" fmla="*/ 2445 h 1970605"/>
              <a:gd name="connsiteX37" fmla="*/ 293391 w 559887"/>
              <a:gd name="connsiteY37" fmla="*/ 12225 h 1970605"/>
              <a:gd name="connsiteX38" fmla="*/ 295836 w 559887"/>
              <a:gd name="connsiteY38" fmla="*/ 22004 h 1970605"/>
              <a:gd name="connsiteX39" fmla="*/ 290946 w 559887"/>
              <a:gd name="connsiteY39" fmla="*/ 46454 h 1970605"/>
              <a:gd name="connsiteX40" fmla="*/ 268941 w 559887"/>
              <a:gd name="connsiteY40" fmla="*/ 75793 h 1970605"/>
              <a:gd name="connsiteX41" fmla="*/ 239602 w 559887"/>
              <a:gd name="connsiteY41" fmla="*/ 122246 h 1970605"/>
              <a:gd name="connsiteX42" fmla="*/ 217598 w 559887"/>
              <a:gd name="connsiteY42" fmla="*/ 183369 h 1970605"/>
              <a:gd name="connsiteX43" fmla="*/ 210263 w 559887"/>
              <a:gd name="connsiteY43" fmla="*/ 246937 h 1970605"/>
              <a:gd name="connsiteX44" fmla="*/ 215153 w 559887"/>
              <a:gd name="connsiteY44" fmla="*/ 295835 h 1970605"/>
              <a:gd name="connsiteX45" fmla="*/ 268941 w 559887"/>
              <a:gd name="connsiteY45" fmla="*/ 537882 h 1970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9887" h="1970605">
                <a:moveTo>
                  <a:pt x="268941" y="537882"/>
                </a:moveTo>
                <a:lnTo>
                  <a:pt x="405857" y="1122218"/>
                </a:lnTo>
                <a:lnTo>
                  <a:pt x="471870" y="1332481"/>
                </a:lnTo>
                <a:lnTo>
                  <a:pt x="501209" y="1447393"/>
                </a:lnTo>
                <a:lnTo>
                  <a:pt x="518323" y="1503626"/>
                </a:lnTo>
                <a:lnTo>
                  <a:pt x="554997" y="1589198"/>
                </a:lnTo>
                <a:lnTo>
                  <a:pt x="559887" y="1620982"/>
                </a:lnTo>
                <a:lnTo>
                  <a:pt x="552552" y="1704109"/>
                </a:lnTo>
                <a:lnTo>
                  <a:pt x="542772" y="1767677"/>
                </a:lnTo>
                <a:lnTo>
                  <a:pt x="530548" y="1819020"/>
                </a:lnTo>
                <a:lnTo>
                  <a:pt x="508544" y="1870364"/>
                </a:lnTo>
                <a:lnTo>
                  <a:pt x="484094" y="1909482"/>
                </a:lnTo>
                <a:lnTo>
                  <a:pt x="459645" y="1941266"/>
                </a:lnTo>
                <a:lnTo>
                  <a:pt x="437641" y="1958381"/>
                </a:lnTo>
                <a:lnTo>
                  <a:pt x="400967" y="1970605"/>
                </a:lnTo>
                <a:lnTo>
                  <a:pt x="378963" y="1963271"/>
                </a:lnTo>
                <a:lnTo>
                  <a:pt x="359403" y="1948601"/>
                </a:lnTo>
                <a:lnTo>
                  <a:pt x="339844" y="1921707"/>
                </a:lnTo>
                <a:lnTo>
                  <a:pt x="327619" y="1867919"/>
                </a:lnTo>
                <a:lnTo>
                  <a:pt x="298280" y="1660101"/>
                </a:lnTo>
                <a:lnTo>
                  <a:pt x="242047" y="1298253"/>
                </a:lnTo>
                <a:lnTo>
                  <a:pt x="166255" y="941294"/>
                </a:lnTo>
                <a:lnTo>
                  <a:pt x="112467" y="733476"/>
                </a:lnTo>
                <a:lnTo>
                  <a:pt x="66013" y="540327"/>
                </a:lnTo>
                <a:lnTo>
                  <a:pt x="41564" y="469425"/>
                </a:lnTo>
                <a:lnTo>
                  <a:pt x="19560" y="398522"/>
                </a:lnTo>
                <a:lnTo>
                  <a:pt x="0" y="312950"/>
                </a:lnTo>
                <a:lnTo>
                  <a:pt x="0" y="273831"/>
                </a:lnTo>
                <a:lnTo>
                  <a:pt x="46454" y="202928"/>
                </a:lnTo>
                <a:lnTo>
                  <a:pt x="83128" y="146695"/>
                </a:lnTo>
                <a:lnTo>
                  <a:pt x="122246" y="102687"/>
                </a:lnTo>
                <a:lnTo>
                  <a:pt x="154030" y="68458"/>
                </a:lnTo>
                <a:lnTo>
                  <a:pt x="198039" y="31784"/>
                </a:lnTo>
                <a:lnTo>
                  <a:pt x="242047" y="7335"/>
                </a:lnTo>
                <a:lnTo>
                  <a:pt x="264052" y="0"/>
                </a:lnTo>
                <a:lnTo>
                  <a:pt x="281166" y="0"/>
                </a:lnTo>
                <a:lnTo>
                  <a:pt x="288501" y="2445"/>
                </a:lnTo>
                <a:lnTo>
                  <a:pt x="293391" y="12225"/>
                </a:lnTo>
                <a:lnTo>
                  <a:pt x="295836" y="22004"/>
                </a:lnTo>
                <a:lnTo>
                  <a:pt x="290946" y="46454"/>
                </a:lnTo>
                <a:lnTo>
                  <a:pt x="268941" y="75793"/>
                </a:lnTo>
                <a:lnTo>
                  <a:pt x="239602" y="122246"/>
                </a:lnTo>
                <a:lnTo>
                  <a:pt x="217598" y="183369"/>
                </a:lnTo>
                <a:lnTo>
                  <a:pt x="210263" y="246937"/>
                </a:lnTo>
                <a:lnTo>
                  <a:pt x="215153" y="295835"/>
                </a:lnTo>
                <a:lnTo>
                  <a:pt x="268941" y="5378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2F9F30FF-9B07-4978-B3C5-EE085DDC26BA}"/>
              </a:ext>
            </a:extLst>
          </p:cNvPr>
          <p:cNvSpPr/>
          <p:nvPr/>
        </p:nvSpPr>
        <p:spPr>
          <a:xfrm rot="16200000">
            <a:off x="1651794" y="3429794"/>
            <a:ext cx="4289425" cy="582613"/>
          </a:xfrm>
          <a:custGeom>
            <a:avLst/>
            <a:gdLst>
              <a:gd name="connsiteX0" fmla="*/ 1758190 w 4289560"/>
              <a:gd name="connsiteY0" fmla="*/ 225952 h 582533"/>
              <a:gd name="connsiteX1" fmla="*/ 2174790 w 4289560"/>
              <a:gd name="connsiteY1" fmla="*/ 233013 h 582533"/>
              <a:gd name="connsiteX2" fmla="*/ 2414864 w 4289560"/>
              <a:gd name="connsiteY2" fmla="*/ 236544 h 582533"/>
              <a:gd name="connsiteX3" fmla="*/ 3142147 w 4289560"/>
              <a:gd name="connsiteY3" fmla="*/ 257727 h 582533"/>
              <a:gd name="connsiteX4" fmla="*/ 3629356 w 4289560"/>
              <a:gd name="connsiteY4" fmla="*/ 257727 h 582533"/>
              <a:gd name="connsiteX5" fmla="*/ 3872961 w 4289560"/>
              <a:gd name="connsiteY5" fmla="*/ 257727 h 582533"/>
              <a:gd name="connsiteX6" fmla="*/ 3943571 w 4289560"/>
              <a:gd name="connsiteY6" fmla="*/ 254196 h 582533"/>
              <a:gd name="connsiteX7" fmla="*/ 3989468 w 4289560"/>
              <a:gd name="connsiteY7" fmla="*/ 247135 h 582533"/>
              <a:gd name="connsiteX8" fmla="*/ 4038895 w 4289560"/>
              <a:gd name="connsiteY8" fmla="*/ 229483 h 582533"/>
              <a:gd name="connsiteX9" fmla="*/ 4067139 w 4289560"/>
              <a:gd name="connsiteY9" fmla="*/ 215361 h 582533"/>
              <a:gd name="connsiteX10" fmla="*/ 4113035 w 4289560"/>
              <a:gd name="connsiteY10" fmla="*/ 180056 h 582533"/>
              <a:gd name="connsiteX11" fmla="*/ 4151871 w 4289560"/>
              <a:gd name="connsiteY11" fmla="*/ 134159 h 582533"/>
              <a:gd name="connsiteX12" fmla="*/ 4176584 w 4289560"/>
              <a:gd name="connsiteY12" fmla="*/ 84732 h 582533"/>
              <a:gd name="connsiteX13" fmla="*/ 4194237 w 4289560"/>
              <a:gd name="connsiteY13" fmla="*/ 56488 h 582533"/>
              <a:gd name="connsiteX14" fmla="*/ 4211889 w 4289560"/>
              <a:gd name="connsiteY14" fmla="*/ 35305 h 582533"/>
              <a:gd name="connsiteX15" fmla="*/ 4243664 w 4289560"/>
              <a:gd name="connsiteY15" fmla="*/ 7061 h 582533"/>
              <a:gd name="connsiteX16" fmla="*/ 4264847 w 4289560"/>
              <a:gd name="connsiteY16" fmla="*/ 0 h 582533"/>
              <a:gd name="connsiteX17" fmla="*/ 4275438 w 4289560"/>
              <a:gd name="connsiteY17" fmla="*/ 0 h 582533"/>
              <a:gd name="connsiteX18" fmla="*/ 4282499 w 4289560"/>
              <a:gd name="connsiteY18" fmla="*/ 7061 h 582533"/>
              <a:gd name="connsiteX19" fmla="*/ 4286030 w 4289560"/>
              <a:gd name="connsiteY19" fmla="*/ 21183 h 582533"/>
              <a:gd name="connsiteX20" fmla="*/ 4289560 w 4289560"/>
              <a:gd name="connsiteY20" fmla="*/ 60019 h 582533"/>
              <a:gd name="connsiteX21" fmla="*/ 4286030 w 4289560"/>
              <a:gd name="connsiteY21" fmla="*/ 105915 h 582533"/>
              <a:gd name="connsiteX22" fmla="*/ 4275438 w 4289560"/>
              <a:gd name="connsiteY22" fmla="*/ 165934 h 582533"/>
              <a:gd name="connsiteX23" fmla="*/ 4250725 w 4289560"/>
              <a:gd name="connsiteY23" fmla="*/ 250666 h 582533"/>
              <a:gd name="connsiteX24" fmla="*/ 4211889 w 4289560"/>
              <a:gd name="connsiteY24" fmla="*/ 353050 h 582533"/>
              <a:gd name="connsiteX25" fmla="*/ 4162462 w 4289560"/>
              <a:gd name="connsiteY25" fmla="*/ 451904 h 582533"/>
              <a:gd name="connsiteX26" fmla="*/ 4116566 w 4289560"/>
              <a:gd name="connsiteY26" fmla="*/ 518984 h 582533"/>
              <a:gd name="connsiteX27" fmla="*/ 4070669 w 4289560"/>
              <a:gd name="connsiteY27" fmla="*/ 561350 h 582533"/>
              <a:gd name="connsiteX28" fmla="*/ 4031834 w 4289560"/>
              <a:gd name="connsiteY28" fmla="*/ 579002 h 582533"/>
              <a:gd name="connsiteX29" fmla="*/ 4000059 w 4289560"/>
              <a:gd name="connsiteY29" fmla="*/ 582533 h 582533"/>
              <a:gd name="connsiteX30" fmla="*/ 3968285 w 4289560"/>
              <a:gd name="connsiteY30" fmla="*/ 575472 h 582533"/>
              <a:gd name="connsiteX31" fmla="*/ 3918857 w 4289560"/>
              <a:gd name="connsiteY31" fmla="*/ 554289 h 582533"/>
              <a:gd name="connsiteX32" fmla="*/ 3844717 w 4289560"/>
              <a:gd name="connsiteY32" fmla="*/ 518984 h 582533"/>
              <a:gd name="connsiteX33" fmla="*/ 3798820 w 4289560"/>
              <a:gd name="connsiteY33" fmla="*/ 508392 h 582533"/>
              <a:gd name="connsiteX34" fmla="*/ 3756454 w 4289560"/>
              <a:gd name="connsiteY34" fmla="*/ 504862 h 582533"/>
              <a:gd name="connsiteX35" fmla="*/ 3530502 w 4289560"/>
              <a:gd name="connsiteY35" fmla="*/ 494270 h 582533"/>
              <a:gd name="connsiteX36" fmla="*/ 3128025 w 4289560"/>
              <a:gd name="connsiteY36" fmla="*/ 483679 h 582533"/>
              <a:gd name="connsiteX37" fmla="*/ 2947969 w 4289560"/>
              <a:gd name="connsiteY37" fmla="*/ 483679 h 582533"/>
              <a:gd name="connsiteX38" fmla="*/ 2478413 w 4289560"/>
              <a:gd name="connsiteY38" fmla="*/ 458965 h 582533"/>
              <a:gd name="connsiteX39" fmla="*/ 2044161 w 4289560"/>
              <a:gd name="connsiteY39" fmla="*/ 458965 h 582533"/>
              <a:gd name="connsiteX40" fmla="*/ 1553421 w 4289560"/>
              <a:gd name="connsiteY40" fmla="*/ 458965 h 582533"/>
              <a:gd name="connsiteX41" fmla="*/ 1105047 w 4289560"/>
              <a:gd name="connsiteY41" fmla="*/ 458965 h 582533"/>
              <a:gd name="connsiteX42" fmla="*/ 759058 w 4289560"/>
              <a:gd name="connsiteY42" fmla="*/ 458965 h 582533"/>
              <a:gd name="connsiteX43" fmla="*/ 271849 w 4289560"/>
              <a:gd name="connsiteY43" fmla="*/ 458965 h 582533"/>
              <a:gd name="connsiteX44" fmla="*/ 211830 w 4289560"/>
              <a:gd name="connsiteY44" fmla="*/ 448374 h 582533"/>
              <a:gd name="connsiteX45" fmla="*/ 81202 w 4289560"/>
              <a:gd name="connsiteY45" fmla="*/ 402477 h 582533"/>
              <a:gd name="connsiteX46" fmla="*/ 45897 w 4289560"/>
              <a:gd name="connsiteY46" fmla="*/ 384825 h 582533"/>
              <a:gd name="connsiteX47" fmla="*/ 28244 w 4289560"/>
              <a:gd name="connsiteY47" fmla="*/ 370703 h 582533"/>
              <a:gd name="connsiteX48" fmla="*/ 17653 w 4289560"/>
              <a:gd name="connsiteY48" fmla="*/ 356581 h 582533"/>
              <a:gd name="connsiteX49" fmla="*/ 3531 w 4289560"/>
              <a:gd name="connsiteY49" fmla="*/ 331867 h 582533"/>
              <a:gd name="connsiteX50" fmla="*/ 0 w 4289560"/>
              <a:gd name="connsiteY50" fmla="*/ 300093 h 582533"/>
              <a:gd name="connsiteX51" fmla="*/ 7061 w 4289560"/>
              <a:gd name="connsiteY51" fmla="*/ 278910 h 582533"/>
              <a:gd name="connsiteX52" fmla="*/ 21183 w 4289560"/>
              <a:gd name="connsiteY52" fmla="*/ 261257 h 582533"/>
              <a:gd name="connsiteX53" fmla="*/ 63549 w 4289560"/>
              <a:gd name="connsiteY53" fmla="*/ 240074 h 582533"/>
              <a:gd name="connsiteX54" fmla="*/ 165934 w 4289560"/>
              <a:gd name="connsiteY54" fmla="*/ 201239 h 582533"/>
              <a:gd name="connsiteX55" fmla="*/ 363642 w 4289560"/>
              <a:gd name="connsiteY55" fmla="*/ 130629 h 582533"/>
              <a:gd name="connsiteX56" fmla="*/ 391886 w 4289560"/>
              <a:gd name="connsiteY56" fmla="*/ 123568 h 582533"/>
              <a:gd name="connsiteX57" fmla="*/ 511923 w 4289560"/>
              <a:gd name="connsiteY57" fmla="*/ 127098 h 582533"/>
              <a:gd name="connsiteX58" fmla="*/ 663735 w 4289560"/>
              <a:gd name="connsiteY58" fmla="*/ 144751 h 582533"/>
              <a:gd name="connsiteX59" fmla="*/ 773180 w 4289560"/>
              <a:gd name="connsiteY59" fmla="*/ 165934 h 582533"/>
              <a:gd name="connsiteX60" fmla="*/ 854382 w 4289560"/>
              <a:gd name="connsiteY60" fmla="*/ 190647 h 582533"/>
              <a:gd name="connsiteX61" fmla="*/ 970888 w 4289560"/>
              <a:gd name="connsiteY61" fmla="*/ 197708 h 582533"/>
              <a:gd name="connsiteX62" fmla="*/ 1454567 w 4289560"/>
              <a:gd name="connsiteY62" fmla="*/ 215361 h 582533"/>
              <a:gd name="connsiteX63" fmla="*/ 1758190 w 4289560"/>
              <a:gd name="connsiteY63" fmla="*/ 225952 h 582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289560" h="582533">
                <a:moveTo>
                  <a:pt x="1758190" y="225952"/>
                </a:moveTo>
                <a:lnTo>
                  <a:pt x="2174790" y="233013"/>
                </a:lnTo>
                <a:lnTo>
                  <a:pt x="2414864" y="236544"/>
                </a:lnTo>
                <a:lnTo>
                  <a:pt x="3142147" y="257727"/>
                </a:lnTo>
                <a:lnTo>
                  <a:pt x="3629356" y="257727"/>
                </a:lnTo>
                <a:lnTo>
                  <a:pt x="3872961" y="257727"/>
                </a:lnTo>
                <a:lnTo>
                  <a:pt x="3943571" y="254196"/>
                </a:lnTo>
                <a:lnTo>
                  <a:pt x="3989468" y="247135"/>
                </a:lnTo>
                <a:lnTo>
                  <a:pt x="4038895" y="229483"/>
                </a:lnTo>
                <a:lnTo>
                  <a:pt x="4067139" y="215361"/>
                </a:lnTo>
                <a:lnTo>
                  <a:pt x="4113035" y="180056"/>
                </a:lnTo>
                <a:lnTo>
                  <a:pt x="4151871" y="134159"/>
                </a:lnTo>
                <a:lnTo>
                  <a:pt x="4176584" y="84732"/>
                </a:lnTo>
                <a:lnTo>
                  <a:pt x="4194237" y="56488"/>
                </a:lnTo>
                <a:lnTo>
                  <a:pt x="4211889" y="35305"/>
                </a:lnTo>
                <a:lnTo>
                  <a:pt x="4243664" y="7061"/>
                </a:lnTo>
                <a:lnTo>
                  <a:pt x="4264847" y="0"/>
                </a:lnTo>
                <a:lnTo>
                  <a:pt x="4275438" y="0"/>
                </a:lnTo>
                <a:lnTo>
                  <a:pt x="4282499" y="7061"/>
                </a:lnTo>
                <a:lnTo>
                  <a:pt x="4286030" y="21183"/>
                </a:lnTo>
                <a:lnTo>
                  <a:pt x="4289560" y="60019"/>
                </a:lnTo>
                <a:lnTo>
                  <a:pt x="4286030" y="105915"/>
                </a:lnTo>
                <a:lnTo>
                  <a:pt x="4275438" y="165934"/>
                </a:lnTo>
                <a:lnTo>
                  <a:pt x="4250725" y="250666"/>
                </a:lnTo>
                <a:lnTo>
                  <a:pt x="4211889" y="353050"/>
                </a:lnTo>
                <a:lnTo>
                  <a:pt x="4162462" y="451904"/>
                </a:lnTo>
                <a:lnTo>
                  <a:pt x="4116566" y="518984"/>
                </a:lnTo>
                <a:lnTo>
                  <a:pt x="4070669" y="561350"/>
                </a:lnTo>
                <a:lnTo>
                  <a:pt x="4031834" y="579002"/>
                </a:lnTo>
                <a:lnTo>
                  <a:pt x="4000059" y="582533"/>
                </a:lnTo>
                <a:lnTo>
                  <a:pt x="3968285" y="575472"/>
                </a:lnTo>
                <a:lnTo>
                  <a:pt x="3918857" y="554289"/>
                </a:lnTo>
                <a:lnTo>
                  <a:pt x="3844717" y="518984"/>
                </a:lnTo>
                <a:lnTo>
                  <a:pt x="3798820" y="508392"/>
                </a:lnTo>
                <a:lnTo>
                  <a:pt x="3756454" y="504862"/>
                </a:lnTo>
                <a:lnTo>
                  <a:pt x="3530502" y="494270"/>
                </a:lnTo>
                <a:lnTo>
                  <a:pt x="3128025" y="483679"/>
                </a:lnTo>
                <a:lnTo>
                  <a:pt x="2947969" y="483679"/>
                </a:lnTo>
                <a:lnTo>
                  <a:pt x="2478413" y="458965"/>
                </a:lnTo>
                <a:lnTo>
                  <a:pt x="2044161" y="458965"/>
                </a:lnTo>
                <a:lnTo>
                  <a:pt x="1553421" y="458965"/>
                </a:lnTo>
                <a:lnTo>
                  <a:pt x="1105047" y="458965"/>
                </a:lnTo>
                <a:lnTo>
                  <a:pt x="759058" y="458965"/>
                </a:lnTo>
                <a:lnTo>
                  <a:pt x="271849" y="458965"/>
                </a:lnTo>
                <a:lnTo>
                  <a:pt x="211830" y="448374"/>
                </a:lnTo>
                <a:lnTo>
                  <a:pt x="81202" y="402477"/>
                </a:lnTo>
                <a:lnTo>
                  <a:pt x="45897" y="384825"/>
                </a:lnTo>
                <a:lnTo>
                  <a:pt x="28244" y="370703"/>
                </a:lnTo>
                <a:lnTo>
                  <a:pt x="17653" y="356581"/>
                </a:lnTo>
                <a:lnTo>
                  <a:pt x="3531" y="331867"/>
                </a:lnTo>
                <a:lnTo>
                  <a:pt x="0" y="300093"/>
                </a:lnTo>
                <a:lnTo>
                  <a:pt x="7061" y="278910"/>
                </a:lnTo>
                <a:lnTo>
                  <a:pt x="21183" y="261257"/>
                </a:lnTo>
                <a:lnTo>
                  <a:pt x="63549" y="240074"/>
                </a:lnTo>
                <a:lnTo>
                  <a:pt x="165934" y="201239"/>
                </a:lnTo>
                <a:lnTo>
                  <a:pt x="363642" y="130629"/>
                </a:lnTo>
                <a:lnTo>
                  <a:pt x="391886" y="123568"/>
                </a:lnTo>
                <a:lnTo>
                  <a:pt x="511923" y="127098"/>
                </a:lnTo>
                <a:lnTo>
                  <a:pt x="663735" y="144751"/>
                </a:lnTo>
                <a:lnTo>
                  <a:pt x="773180" y="165934"/>
                </a:lnTo>
                <a:lnTo>
                  <a:pt x="854382" y="190647"/>
                </a:lnTo>
                <a:lnTo>
                  <a:pt x="970888" y="197708"/>
                </a:lnTo>
                <a:lnTo>
                  <a:pt x="1454567" y="215361"/>
                </a:lnTo>
                <a:lnTo>
                  <a:pt x="1758190" y="22595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5E389057-B3ED-49D7-AB17-C7DC0BE5875D}"/>
              </a:ext>
            </a:extLst>
          </p:cNvPr>
          <p:cNvSpPr/>
          <p:nvPr/>
        </p:nvSpPr>
        <p:spPr>
          <a:xfrm rot="16200000">
            <a:off x="2252663" y="3316287"/>
            <a:ext cx="1938338" cy="1154113"/>
          </a:xfrm>
          <a:custGeom>
            <a:avLst/>
            <a:gdLst>
              <a:gd name="connsiteX0" fmla="*/ 1009650 w 1938338"/>
              <a:gd name="connsiteY0" fmla="*/ 626269 h 1154906"/>
              <a:gd name="connsiteX1" fmla="*/ 857250 w 1938338"/>
              <a:gd name="connsiteY1" fmla="*/ 542925 h 1154906"/>
              <a:gd name="connsiteX2" fmla="*/ 707231 w 1938338"/>
              <a:gd name="connsiteY2" fmla="*/ 454819 h 1154906"/>
              <a:gd name="connsiteX3" fmla="*/ 545306 w 1938338"/>
              <a:gd name="connsiteY3" fmla="*/ 357187 h 1154906"/>
              <a:gd name="connsiteX4" fmla="*/ 390525 w 1938338"/>
              <a:gd name="connsiteY4" fmla="*/ 252412 h 1154906"/>
              <a:gd name="connsiteX5" fmla="*/ 235744 w 1938338"/>
              <a:gd name="connsiteY5" fmla="*/ 145256 h 1154906"/>
              <a:gd name="connsiteX6" fmla="*/ 80963 w 1938338"/>
              <a:gd name="connsiteY6" fmla="*/ 26194 h 1154906"/>
              <a:gd name="connsiteX7" fmla="*/ 61913 w 1938338"/>
              <a:gd name="connsiteY7" fmla="*/ 11906 h 1154906"/>
              <a:gd name="connsiteX8" fmla="*/ 38100 w 1938338"/>
              <a:gd name="connsiteY8" fmla="*/ 0 h 1154906"/>
              <a:gd name="connsiteX9" fmla="*/ 19050 w 1938338"/>
              <a:gd name="connsiteY9" fmla="*/ 2381 h 1154906"/>
              <a:gd name="connsiteX10" fmla="*/ 0 w 1938338"/>
              <a:gd name="connsiteY10" fmla="*/ 7144 h 1154906"/>
              <a:gd name="connsiteX11" fmla="*/ 0 w 1938338"/>
              <a:gd name="connsiteY11" fmla="*/ 21431 h 1154906"/>
              <a:gd name="connsiteX12" fmla="*/ 7144 w 1938338"/>
              <a:gd name="connsiteY12" fmla="*/ 47625 h 1154906"/>
              <a:gd name="connsiteX13" fmla="*/ 61913 w 1938338"/>
              <a:gd name="connsiteY13" fmla="*/ 107156 h 1154906"/>
              <a:gd name="connsiteX14" fmla="*/ 223838 w 1938338"/>
              <a:gd name="connsiteY14" fmla="*/ 264319 h 1154906"/>
              <a:gd name="connsiteX15" fmla="*/ 395288 w 1938338"/>
              <a:gd name="connsiteY15" fmla="*/ 431006 h 1154906"/>
              <a:gd name="connsiteX16" fmla="*/ 547688 w 1938338"/>
              <a:gd name="connsiteY16" fmla="*/ 566737 h 1154906"/>
              <a:gd name="connsiteX17" fmla="*/ 664369 w 1938338"/>
              <a:gd name="connsiteY17" fmla="*/ 652462 h 1154906"/>
              <a:gd name="connsiteX18" fmla="*/ 821531 w 1938338"/>
              <a:gd name="connsiteY18" fmla="*/ 759619 h 1154906"/>
              <a:gd name="connsiteX19" fmla="*/ 1083469 w 1938338"/>
              <a:gd name="connsiteY19" fmla="*/ 926306 h 1154906"/>
              <a:gd name="connsiteX20" fmla="*/ 1281113 w 1938338"/>
              <a:gd name="connsiteY20" fmla="*/ 1047750 h 1154906"/>
              <a:gd name="connsiteX21" fmla="*/ 1464469 w 1938338"/>
              <a:gd name="connsiteY21" fmla="*/ 1154906 h 1154906"/>
              <a:gd name="connsiteX22" fmla="*/ 1938338 w 1938338"/>
              <a:gd name="connsiteY22" fmla="*/ 1154906 h 1154906"/>
              <a:gd name="connsiteX23" fmla="*/ 1909763 w 1938338"/>
              <a:gd name="connsiteY23" fmla="*/ 1026319 h 1154906"/>
              <a:gd name="connsiteX24" fmla="*/ 1819275 w 1938338"/>
              <a:gd name="connsiteY24" fmla="*/ 992981 h 1154906"/>
              <a:gd name="connsiteX25" fmla="*/ 1659731 w 1938338"/>
              <a:gd name="connsiteY25" fmla="*/ 931069 h 1154906"/>
              <a:gd name="connsiteX26" fmla="*/ 1371600 w 1938338"/>
              <a:gd name="connsiteY26" fmla="*/ 804862 h 1154906"/>
              <a:gd name="connsiteX27" fmla="*/ 1009650 w 1938338"/>
              <a:gd name="connsiteY27" fmla="*/ 626269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938338" h="1154906">
                <a:moveTo>
                  <a:pt x="1009650" y="626269"/>
                </a:moveTo>
                <a:lnTo>
                  <a:pt x="857250" y="542925"/>
                </a:lnTo>
                <a:lnTo>
                  <a:pt x="707231" y="454819"/>
                </a:lnTo>
                <a:lnTo>
                  <a:pt x="545306" y="357187"/>
                </a:lnTo>
                <a:lnTo>
                  <a:pt x="390525" y="252412"/>
                </a:lnTo>
                <a:lnTo>
                  <a:pt x="235744" y="145256"/>
                </a:lnTo>
                <a:lnTo>
                  <a:pt x="80963" y="26194"/>
                </a:lnTo>
                <a:lnTo>
                  <a:pt x="61913" y="11906"/>
                </a:lnTo>
                <a:lnTo>
                  <a:pt x="38100" y="0"/>
                </a:lnTo>
                <a:lnTo>
                  <a:pt x="19050" y="2381"/>
                </a:lnTo>
                <a:lnTo>
                  <a:pt x="0" y="7144"/>
                </a:lnTo>
                <a:lnTo>
                  <a:pt x="0" y="21431"/>
                </a:lnTo>
                <a:lnTo>
                  <a:pt x="7144" y="47625"/>
                </a:lnTo>
                <a:lnTo>
                  <a:pt x="61913" y="107156"/>
                </a:lnTo>
                <a:lnTo>
                  <a:pt x="223838" y="264319"/>
                </a:lnTo>
                <a:lnTo>
                  <a:pt x="395288" y="431006"/>
                </a:lnTo>
                <a:lnTo>
                  <a:pt x="547688" y="566737"/>
                </a:lnTo>
                <a:lnTo>
                  <a:pt x="664369" y="652462"/>
                </a:lnTo>
                <a:lnTo>
                  <a:pt x="821531" y="759619"/>
                </a:lnTo>
                <a:lnTo>
                  <a:pt x="1083469" y="926306"/>
                </a:lnTo>
                <a:lnTo>
                  <a:pt x="1281113" y="1047750"/>
                </a:lnTo>
                <a:lnTo>
                  <a:pt x="1464469" y="1154906"/>
                </a:lnTo>
                <a:lnTo>
                  <a:pt x="1938338" y="1154906"/>
                </a:lnTo>
                <a:lnTo>
                  <a:pt x="1909763" y="1026319"/>
                </a:lnTo>
                <a:lnTo>
                  <a:pt x="1819275" y="992981"/>
                </a:lnTo>
                <a:lnTo>
                  <a:pt x="1659731" y="931069"/>
                </a:lnTo>
                <a:lnTo>
                  <a:pt x="1371600" y="804862"/>
                </a:lnTo>
                <a:lnTo>
                  <a:pt x="1009650" y="626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10182201-DA46-4E98-BDBB-F66B318AC299}"/>
              </a:ext>
            </a:extLst>
          </p:cNvPr>
          <p:cNvSpPr/>
          <p:nvPr/>
        </p:nvSpPr>
        <p:spPr>
          <a:xfrm rot="16200000">
            <a:off x="3915568" y="3336132"/>
            <a:ext cx="703263" cy="736600"/>
          </a:xfrm>
          <a:custGeom>
            <a:avLst/>
            <a:gdLst>
              <a:gd name="connsiteX0" fmla="*/ 635794 w 702469"/>
              <a:gd name="connsiteY0" fmla="*/ 285750 h 735806"/>
              <a:gd name="connsiteX1" fmla="*/ 678656 w 702469"/>
              <a:gd name="connsiteY1" fmla="*/ 123825 h 735806"/>
              <a:gd name="connsiteX2" fmla="*/ 702469 w 702469"/>
              <a:gd name="connsiteY2" fmla="*/ 4762 h 735806"/>
              <a:gd name="connsiteX3" fmla="*/ 635794 w 702469"/>
              <a:gd name="connsiteY3" fmla="*/ 0 h 735806"/>
              <a:gd name="connsiteX4" fmla="*/ 581025 w 702469"/>
              <a:gd name="connsiteY4" fmla="*/ 95250 h 735806"/>
              <a:gd name="connsiteX5" fmla="*/ 535781 w 702469"/>
              <a:gd name="connsiteY5" fmla="*/ 164306 h 735806"/>
              <a:gd name="connsiteX6" fmla="*/ 469106 w 702469"/>
              <a:gd name="connsiteY6" fmla="*/ 242887 h 735806"/>
              <a:gd name="connsiteX7" fmla="*/ 397669 w 702469"/>
              <a:gd name="connsiteY7" fmla="*/ 314325 h 735806"/>
              <a:gd name="connsiteX8" fmla="*/ 323850 w 702469"/>
              <a:gd name="connsiteY8" fmla="*/ 378618 h 735806"/>
              <a:gd name="connsiteX9" fmla="*/ 247650 w 702469"/>
              <a:gd name="connsiteY9" fmla="*/ 435768 h 735806"/>
              <a:gd name="connsiteX10" fmla="*/ 169069 w 702469"/>
              <a:gd name="connsiteY10" fmla="*/ 485775 h 735806"/>
              <a:gd name="connsiteX11" fmla="*/ 102394 w 702469"/>
              <a:gd name="connsiteY11" fmla="*/ 526256 h 735806"/>
              <a:gd name="connsiteX12" fmla="*/ 59531 w 702469"/>
              <a:gd name="connsiteY12" fmla="*/ 554831 h 735806"/>
              <a:gd name="connsiteX13" fmla="*/ 19050 w 702469"/>
              <a:gd name="connsiteY13" fmla="*/ 588168 h 735806"/>
              <a:gd name="connsiteX14" fmla="*/ 4762 w 702469"/>
              <a:gd name="connsiteY14" fmla="*/ 619125 h 735806"/>
              <a:gd name="connsiteX15" fmla="*/ 0 w 702469"/>
              <a:gd name="connsiteY15" fmla="*/ 652462 h 735806"/>
              <a:gd name="connsiteX16" fmla="*/ 9525 w 702469"/>
              <a:gd name="connsiteY16" fmla="*/ 676275 h 735806"/>
              <a:gd name="connsiteX17" fmla="*/ 30956 w 702469"/>
              <a:gd name="connsiteY17" fmla="*/ 697706 h 735806"/>
              <a:gd name="connsiteX18" fmla="*/ 66675 w 702469"/>
              <a:gd name="connsiteY18" fmla="*/ 716756 h 735806"/>
              <a:gd name="connsiteX19" fmla="*/ 119062 w 702469"/>
              <a:gd name="connsiteY19" fmla="*/ 735806 h 735806"/>
              <a:gd name="connsiteX20" fmla="*/ 204787 w 702469"/>
              <a:gd name="connsiteY20" fmla="*/ 735806 h 735806"/>
              <a:gd name="connsiteX21" fmla="*/ 297656 w 702469"/>
              <a:gd name="connsiteY21" fmla="*/ 719137 h 735806"/>
              <a:gd name="connsiteX22" fmla="*/ 361950 w 702469"/>
              <a:gd name="connsiteY22" fmla="*/ 697706 h 735806"/>
              <a:gd name="connsiteX23" fmla="*/ 402431 w 702469"/>
              <a:gd name="connsiteY23" fmla="*/ 678656 h 735806"/>
              <a:gd name="connsiteX24" fmla="*/ 440531 w 702469"/>
              <a:gd name="connsiteY24" fmla="*/ 650081 h 735806"/>
              <a:gd name="connsiteX25" fmla="*/ 478631 w 702469"/>
              <a:gd name="connsiteY25" fmla="*/ 611981 h 735806"/>
              <a:gd name="connsiteX26" fmla="*/ 516731 w 702469"/>
              <a:gd name="connsiteY26" fmla="*/ 554831 h 735806"/>
              <a:gd name="connsiteX27" fmla="*/ 550069 w 702469"/>
              <a:gd name="connsiteY27" fmla="*/ 497681 h 735806"/>
              <a:gd name="connsiteX28" fmla="*/ 585787 w 702469"/>
              <a:gd name="connsiteY28" fmla="*/ 426243 h 735806"/>
              <a:gd name="connsiteX29" fmla="*/ 635794 w 702469"/>
              <a:gd name="connsiteY29" fmla="*/ 285750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02469" h="735806">
                <a:moveTo>
                  <a:pt x="635794" y="285750"/>
                </a:moveTo>
                <a:lnTo>
                  <a:pt x="678656" y="123825"/>
                </a:lnTo>
                <a:lnTo>
                  <a:pt x="702469" y="4762"/>
                </a:lnTo>
                <a:lnTo>
                  <a:pt x="635794" y="0"/>
                </a:lnTo>
                <a:lnTo>
                  <a:pt x="581025" y="95250"/>
                </a:lnTo>
                <a:lnTo>
                  <a:pt x="535781" y="164306"/>
                </a:lnTo>
                <a:lnTo>
                  <a:pt x="469106" y="242887"/>
                </a:lnTo>
                <a:lnTo>
                  <a:pt x="397669" y="314325"/>
                </a:lnTo>
                <a:lnTo>
                  <a:pt x="323850" y="378618"/>
                </a:lnTo>
                <a:lnTo>
                  <a:pt x="247650" y="435768"/>
                </a:lnTo>
                <a:lnTo>
                  <a:pt x="169069" y="485775"/>
                </a:lnTo>
                <a:lnTo>
                  <a:pt x="102394" y="526256"/>
                </a:lnTo>
                <a:lnTo>
                  <a:pt x="59531" y="554831"/>
                </a:lnTo>
                <a:lnTo>
                  <a:pt x="19050" y="588168"/>
                </a:lnTo>
                <a:lnTo>
                  <a:pt x="4762" y="619125"/>
                </a:lnTo>
                <a:lnTo>
                  <a:pt x="0" y="652462"/>
                </a:lnTo>
                <a:lnTo>
                  <a:pt x="9525" y="676275"/>
                </a:lnTo>
                <a:lnTo>
                  <a:pt x="30956" y="697706"/>
                </a:lnTo>
                <a:lnTo>
                  <a:pt x="66675" y="716756"/>
                </a:lnTo>
                <a:lnTo>
                  <a:pt x="119062" y="735806"/>
                </a:lnTo>
                <a:lnTo>
                  <a:pt x="204787" y="735806"/>
                </a:lnTo>
                <a:lnTo>
                  <a:pt x="297656" y="719137"/>
                </a:lnTo>
                <a:lnTo>
                  <a:pt x="361950" y="697706"/>
                </a:lnTo>
                <a:lnTo>
                  <a:pt x="402431" y="678656"/>
                </a:lnTo>
                <a:lnTo>
                  <a:pt x="440531" y="650081"/>
                </a:lnTo>
                <a:lnTo>
                  <a:pt x="478631" y="611981"/>
                </a:lnTo>
                <a:lnTo>
                  <a:pt x="516731" y="554831"/>
                </a:lnTo>
                <a:lnTo>
                  <a:pt x="550069" y="497681"/>
                </a:lnTo>
                <a:lnTo>
                  <a:pt x="585787" y="426243"/>
                </a:lnTo>
                <a:lnTo>
                  <a:pt x="635794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60BB33C2-C91E-460A-90E3-6582BCF86D1F}"/>
              </a:ext>
            </a:extLst>
          </p:cNvPr>
          <p:cNvSpPr/>
          <p:nvPr/>
        </p:nvSpPr>
        <p:spPr>
          <a:xfrm rot="16200000">
            <a:off x="4151312" y="1993901"/>
            <a:ext cx="1852613" cy="1185862"/>
          </a:xfrm>
          <a:custGeom>
            <a:avLst/>
            <a:gdLst>
              <a:gd name="connsiteX0" fmla="*/ 800100 w 1852612"/>
              <a:gd name="connsiteY0" fmla="*/ 495300 h 1185863"/>
              <a:gd name="connsiteX1" fmla="*/ 633412 w 1852612"/>
              <a:gd name="connsiteY1" fmla="*/ 400050 h 1185863"/>
              <a:gd name="connsiteX2" fmla="*/ 452437 w 1852612"/>
              <a:gd name="connsiteY2" fmla="*/ 288131 h 1185863"/>
              <a:gd name="connsiteX3" fmla="*/ 273844 w 1852612"/>
              <a:gd name="connsiteY3" fmla="*/ 169069 h 1185863"/>
              <a:gd name="connsiteX4" fmla="*/ 95250 w 1852612"/>
              <a:gd name="connsiteY4" fmla="*/ 40481 h 1185863"/>
              <a:gd name="connsiteX5" fmla="*/ 64294 w 1852612"/>
              <a:gd name="connsiteY5" fmla="*/ 16669 h 1185863"/>
              <a:gd name="connsiteX6" fmla="*/ 42862 w 1852612"/>
              <a:gd name="connsiteY6" fmla="*/ 7144 h 1185863"/>
              <a:gd name="connsiteX7" fmla="*/ 21431 w 1852612"/>
              <a:gd name="connsiteY7" fmla="*/ 0 h 1185863"/>
              <a:gd name="connsiteX8" fmla="*/ 7144 w 1852612"/>
              <a:gd name="connsiteY8" fmla="*/ 2381 h 1185863"/>
              <a:gd name="connsiteX9" fmla="*/ 0 w 1852612"/>
              <a:gd name="connsiteY9" fmla="*/ 14288 h 1185863"/>
              <a:gd name="connsiteX10" fmla="*/ 2381 w 1852612"/>
              <a:gd name="connsiteY10" fmla="*/ 26194 h 1185863"/>
              <a:gd name="connsiteX11" fmla="*/ 14287 w 1852612"/>
              <a:gd name="connsiteY11" fmla="*/ 57150 h 1185863"/>
              <a:gd name="connsiteX12" fmla="*/ 90487 w 1852612"/>
              <a:gd name="connsiteY12" fmla="*/ 152400 h 1185863"/>
              <a:gd name="connsiteX13" fmla="*/ 228600 w 1852612"/>
              <a:gd name="connsiteY13" fmla="*/ 290513 h 1185863"/>
              <a:gd name="connsiteX14" fmla="*/ 364331 w 1852612"/>
              <a:gd name="connsiteY14" fmla="*/ 411956 h 1185863"/>
              <a:gd name="connsiteX15" fmla="*/ 533400 w 1852612"/>
              <a:gd name="connsiteY15" fmla="*/ 533400 h 1185863"/>
              <a:gd name="connsiteX16" fmla="*/ 626269 w 1852612"/>
              <a:gd name="connsiteY16" fmla="*/ 592931 h 1185863"/>
              <a:gd name="connsiteX17" fmla="*/ 752475 w 1852612"/>
              <a:gd name="connsiteY17" fmla="*/ 707231 h 1185863"/>
              <a:gd name="connsiteX18" fmla="*/ 926306 w 1852612"/>
              <a:gd name="connsiteY18" fmla="*/ 807244 h 1185863"/>
              <a:gd name="connsiteX19" fmla="*/ 1095375 w 1852612"/>
              <a:gd name="connsiteY19" fmla="*/ 897731 h 1185863"/>
              <a:gd name="connsiteX20" fmla="*/ 1300162 w 1852612"/>
              <a:gd name="connsiteY20" fmla="*/ 1012031 h 1185863"/>
              <a:gd name="connsiteX21" fmla="*/ 1385887 w 1852612"/>
              <a:gd name="connsiteY21" fmla="*/ 1059656 h 1185863"/>
              <a:gd name="connsiteX22" fmla="*/ 1402556 w 1852612"/>
              <a:gd name="connsiteY22" fmla="*/ 1076325 h 1185863"/>
              <a:gd name="connsiteX23" fmla="*/ 1443037 w 1852612"/>
              <a:gd name="connsiteY23" fmla="*/ 1123950 h 1185863"/>
              <a:gd name="connsiteX24" fmla="*/ 1476375 w 1852612"/>
              <a:gd name="connsiteY24" fmla="*/ 1166813 h 1185863"/>
              <a:gd name="connsiteX25" fmla="*/ 1497806 w 1852612"/>
              <a:gd name="connsiteY25" fmla="*/ 1181100 h 1185863"/>
              <a:gd name="connsiteX26" fmla="*/ 1519237 w 1852612"/>
              <a:gd name="connsiteY26" fmla="*/ 1185863 h 1185863"/>
              <a:gd name="connsiteX27" fmla="*/ 1545431 w 1852612"/>
              <a:gd name="connsiteY27" fmla="*/ 1181100 h 1185863"/>
              <a:gd name="connsiteX28" fmla="*/ 1576387 w 1852612"/>
              <a:gd name="connsiteY28" fmla="*/ 1162050 h 1185863"/>
              <a:gd name="connsiteX29" fmla="*/ 1619250 w 1852612"/>
              <a:gd name="connsiteY29" fmla="*/ 1119188 h 1185863"/>
              <a:gd name="connsiteX30" fmla="*/ 1647825 w 1852612"/>
              <a:gd name="connsiteY30" fmla="*/ 1083469 h 1185863"/>
              <a:gd name="connsiteX31" fmla="*/ 1716881 w 1852612"/>
              <a:gd name="connsiteY31" fmla="*/ 1004888 h 1185863"/>
              <a:gd name="connsiteX32" fmla="*/ 1776412 w 1852612"/>
              <a:gd name="connsiteY32" fmla="*/ 914400 h 1185863"/>
              <a:gd name="connsiteX33" fmla="*/ 1821656 w 1852612"/>
              <a:gd name="connsiteY33" fmla="*/ 826294 h 1185863"/>
              <a:gd name="connsiteX34" fmla="*/ 1835944 w 1852612"/>
              <a:gd name="connsiteY34" fmla="*/ 759619 h 1185863"/>
              <a:gd name="connsiteX35" fmla="*/ 1852612 w 1852612"/>
              <a:gd name="connsiteY35" fmla="*/ 678656 h 1185863"/>
              <a:gd name="connsiteX36" fmla="*/ 1852612 w 1852612"/>
              <a:gd name="connsiteY36" fmla="*/ 664369 h 1185863"/>
              <a:gd name="connsiteX37" fmla="*/ 1847850 w 1852612"/>
              <a:gd name="connsiteY37" fmla="*/ 654844 h 1185863"/>
              <a:gd name="connsiteX38" fmla="*/ 1838325 w 1852612"/>
              <a:gd name="connsiteY38" fmla="*/ 647700 h 1185863"/>
              <a:gd name="connsiteX39" fmla="*/ 1824037 w 1852612"/>
              <a:gd name="connsiteY39" fmla="*/ 650081 h 1185863"/>
              <a:gd name="connsiteX40" fmla="*/ 1795462 w 1852612"/>
              <a:gd name="connsiteY40" fmla="*/ 669131 h 1185863"/>
              <a:gd name="connsiteX41" fmla="*/ 1757362 w 1852612"/>
              <a:gd name="connsiteY41" fmla="*/ 707231 h 1185863"/>
              <a:gd name="connsiteX42" fmla="*/ 1704975 w 1852612"/>
              <a:gd name="connsiteY42" fmla="*/ 745331 h 1185863"/>
              <a:gd name="connsiteX43" fmla="*/ 1647825 w 1852612"/>
              <a:gd name="connsiteY43" fmla="*/ 769144 h 1185863"/>
              <a:gd name="connsiteX44" fmla="*/ 1597819 w 1852612"/>
              <a:gd name="connsiteY44" fmla="*/ 776288 h 1185863"/>
              <a:gd name="connsiteX45" fmla="*/ 1533525 w 1852612"/>
              <a:gd name="connsiteY45" fmla="*/ 773906 h 1185863"/>
              <a:gd name="connsiteX46" fmla="*/ 1462087 w 1852612"/>
              <a:gd name="connsiteY46" fmla="*/ 759619 h 1185863"/>
              <a:gd name="connsiteX47" fmla="*/ 1333500 w 1852612"/>
              <a:gd name="connsiteY47" fmla="*/ 726281 h 1185863"/>
              <a:gd name="connsiteX48" fmla="*/ 1152525 w 1852612"/>
              <a:gd name="connsiteY48" fmla="*/ 661988 h 1185863"/>
              <a:gd name="connsiteX49" fmla="*/ 878681 w 1852612"/>
              <a:gd name="connsiteY49" fmla="*/ 538163 h 1185863"/>
              <a:gd name="connsiteX50" fmla="*/ 800100 w 1852612"/>
              <a:gd name="connsiteY50" fmla="*/ 495300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52612" h="1185863">
                <a:moveTo>
                  <a:pt x="800100" y="495300"/>
                </a:moveTo>
                <a:lnTo>
                  <a:pt x="633412" y="400050"/>
                </a:lnTo>
                <a:lnTo>
                  <a:pt x="452437" y="288131"/>
                </a:lnTo>
                <a:lnTo>
                  <a:pt x="273844" y="169069"/>
                </a:lnTo>
                <a:lnTo>
                  <a:pt x="95250" y="40481"/>
                </a:lnTo>
                <a:lnTo>
                  <a:pt x="64294" y="16669"/>
                </a:lnTo>
                <a:lnTo>
                  <a:pt x="42862" y="7144"/>
                </a:lnTo>
                <a:lnTo>
                  <a:pt x="21431" y="0"/>
                </a:lnTo>
                <a:lnTo>
                  <a:pt x="7144" y="2381"/>
                </a:lnTo>
                <a:lnTo>
                  <a:pt x="0" y="14288"/>
                </a:lnTo>
                <a:lnTo>
                  <a:pt x="2381" y="26194"/>
                </a:lnTo>
                <a:lnTo>
                  <a:pt x="14287" y="57150"/>
                </a:lnTo>
                <a:lnTo>
                  <a:pt x="90487" y="152400"/>
                </a:lnTo>
                <a:lnTo>
                  <a:pt x="228600" y="290513"/>
                </a:lnTo>
                <a:lnTo>
                  <a:pt x="364331" y="411956"/>
                </a:lnTo>
                <a:lnTo>
                  <a:pt x="533400" y="533400"/>
                </a:lnTo>
                <a:lnTo>
                  <a:pt x="626269" y="592931"/>
                </a:lnTo>
                <a:lnTo>
                  <a:pt x="752475" y="707231"/>
                </a:lnTo>
                <a:lnTo>
                  <a:pt x="926306" y="807244"/>
                </a:lnTo>
                <a:lnTo>
                  <a:pt x="1095375" y="897731"/>
                </a:lnTo>
                <a:lnTo>
                  <a:pt x="1300162" y="1012031"/>
                </a:lnTo>
                <a:lnTo>
                  <a:pt x="1385887" y="1059656"/>
                </a:lnTo>
                <a:lnTo>
                  <a:pt x="1402556" y="1076325"/>
                </a:lnTo>
                <a:lnTo>
                  <a:pt x="1443037" y="1123950"/>
                </a:lnTo>
                <a:lnTo>
                  <a:pt x="1476375" y="1166813"/>
                </a:lnTo>
                <a:lnTo>
                  <a:pt x="1497806" y="1181100"/>
                </a:lnTo>
                <a:lnTo>
                  <a:pt x="1519237" y="1185863"/>
                </a:lnTo>
                <a:lnTo>
                  <a:pt x="1545431" y="1181100"/>
                </a:lnTo>
                <a:lnTo>
                  <a:pt x="1576387" y="1162050"/>
                </a:lnTo>
                <a:lnTo>
                  <a:pt x="1619250" y="1119188"/>
                </a:lnTo>
                <a:lnTo>
                  <a:pt x="1647825" y="1083469"/>
                </a:lnTo>
                <a:lnTo>
                  <a:pt x="1716881" y="1004888"/>
                </a:lnTo>
                <a:lnTo>
                  <a:pt x="1776412" y="914400"/>
                </a:lnTo>
                <a:lnTo>
                  <a:pt x="1821656" y="826294"/>
                </a:lnTo>
                <a:lnTo>
                  <a:pt x="1835944" y="759619"/>
                </a:lnTo>
                <a:lnTo>
                  <a:pt x="1852612" y="678656"/>
                </a:lnTo>
                <a:lnTo>
                  <a:pt x="1852612" y="664369"/>
                </a:lnTo>
                <a:lnTo>
                  <a:pt x="1847850" y="654844"/>
                </a:lnTo>
                <a:lnTo>
                  <a:pt x="1838325" y="647700"/>
                </a:lnTo>
                <a:lnTo>
                  <a:pt x="1824037" y="650081"/>
                </a:lnTo>
                <a:lnTo>
                  <a:pt x="1795462" y="669131"/>
                </a:lnTo>
                <a:lnTo>
                  <a:pt x="1757362" y="707231"/>
                </a:lnTo>
                <a:lnTo>
                  <a:pt x="1704975" y="745331"/>
                </a:lnTo>
                <a:lnTo>
                  <a:pt x="1647825" y="769144"/>
                </a:lnTo>
                <a:lnTo>
                  <a:pt x="1597819" y="776288"/>
                </a:lnTo>
                <a:cubicBezTo>
                  <a:pt x="1576389" y="775464"/>
                  <a:pt x="1554971" y="773906"/>
                  <a:pt x="1533525" y="773906"/>
                </a:cubicBezTo>
                <a:lnTo>
                  <a:pt x="1462087" y="759619"/>
                </a:lnTo>
                <a:lnTo>
                  <a:pt x="1333500" y="726281"/>
                </a:lnTo>
                <a:lnTo>
                  <a:pt x="1152525" y="661988"/>
                </a:lnTo>
                <a:lnTo>
                  <a:pt x="878681" y="538163"/>
                </a:lnTo>
                <a:lnTo>
                  <a:pt x="800100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8A739AAF-BA2F-48B6-BACC-1CC1B7E8ECB7}"/>
              </a:ext>
            </a:extLst>
          </p:cNvPr>
          <p:cNvSpPr/>
          <p:nvPr/>
        </p:nvSpPr>
        <p:spPr>
          <a:xfrm rot="16200000">
            <a:off x="5743575" y="1811338"/>
            <a:ext cx="476250" cy="1930400"/>
          </a:xfrm>
          <a:custGeom>
            <a:avLst/>
            <a:gdLst>
              <a:gd name="connsiteX0" fmla="*/ 130271 w 475989"/>
              <a:gd name="connsiteY0" fmla="*/ 1167426 h 1931514"/>
              <a:gd name="connsiteX1" fmla="*/ 72651 w 475989"/>
              <a:gd name="connsiteY1" fmla="*/ 776614 h 1931514"/>
              <a:gd name="connsiteX2" fmla="*/ 2505 w 475989"/>
              <a:gd name="connsiteY2" fmla="*/ 315656 h 1931514"/>
              <a:gd name="connsiteX3" fmla="*/ 0 w 475989"/>
              <a:gd name="connsiteY3" fmla="*/ 280583 h 1931514"/>
              <a:gd name="connsiteX4" fmla="*/ 5010 w 475989"/>
              <a:gd name="connsiteY4" fmla="*/ 245510 h 1931514"/>
              <a:gd name="connsiteX5" fmla="*/ 12526 w 475989"/>
              <a:gd name="connsiteY5" fmla="*/ 207932 h 1931514"/>
              <a:gd name="connsiteX6" fmla="*/ 25052 w 475989"/>
              <a:gd name="connsiteY6" fmla="*/ 167849 h 1931514"/>
              <a:gd name="connsiteX7" fmla="*/ 42589 w 475989"/>
              <a:gd name="connsiteY7" fmla="*/ 127766 h 1931514"/>
              <a:gd name="connsiteX8" fmla="*/ 62630 w 475989"/>
              <a:gd name="connsiteY8" fmla="*/ 90188 h 1931514"/>
              <a:gd name="connsiteX9" fmla="*/ 125260 w 475989"/>
              <a:gd name="connsiteY9" fmla="*/ 0 h 1931514"/>
              <a:gd name="connsiteX10" fmla="*/ 288099 w 475989"/>
              <a:gd name="connsiteY10" fmla="*/ 130271 h 1931514"/>
              <a:gd name="connsiteX11" fmla="*/ 235489 w 475989"/>
              <a:gd name="connsiteY11" fmla="*/ 195406 h 1931514"/>
              <a:gd name="connsiteX12" fmla="*/ 222963 w 475989"/>
              <a:gd name="connsiteY12" fmla="*/ 217953 h 1931514"/>
              <a:gd name="connsiteX13" fmla="*/ 212942 w 475989"/>
              <a:gd name="connsiteY13" fmla="*/ 248016 h 1931514"/>
              <a:gd name="connsiteX14" fmla="*/ 207932 w 475989"/>
              <a:gd name="connsiteY14" fmla="*/ 285594 h 1931514"/>
              <a:gd name="connsiteX15" fmla="*/ 207932 w 475989"/>
              <a:gd name="connsiteY15" fmla="*/ 338203 h 1931514"/>
              <a:gd name="connsiteX16" fmla="*/ 210437 w 475989"/>
              <a:gd name="connsiteY16" fmla="*/ 415864 h 1931514"/>
              <a:gd name="connsiteX17" fmla="*/ 235489 w 475989"/>
              <a:gd name="connsiteY17" fmla="*/ 591229 h 1931514"/>
              <a:gd name="connsiteX18" fmla="*/ 293109 w 475989"/>
              <a:gd name="connsiteY18" fmla="*/ 884338 h 1931514"/>
              <a:gd name="connsiteX19" fmla="*/ 383296 w 475989"/>
              <a:gd name="connsiteY19" fmla="*/ 1367842 h 1931514"/>
              <a:gd name="connsiteX20" fmla="*/ 390812 w 475989"/>
              <a:gd name="connsiteY20" fmla="*/ 1382874 h 1931514"/>
              <a:gd name="connsiteX21" fmla="*/ 415864 w 475989"/>
              <a:gd name="connsiteY21" fmla="*/ 1410431 h 1931514"/>
              <a:gd name="connsiteX22" fmla="*/ 468473 w 475989"/>
              <a:gd name="connsiteY22" fmla="*/ 1460535 h 1931514"/>
              <a:gd name="connsiteX23" fmla="*/ 473484 w 475989"/>
              <a:gd name="connsiteY23" fmla="*/ 1475566 h 1931514"/>
              <a:gd name="connsiteX24" fmla="*/ 475989 w 475989"/>
              <a:gd name="connsiteY24" fmla="*/ 1535691 h 1931514"/>
              <a:gd name="connsiteX25" fmla="*/ 473484 w 475989"/>
              <a:gd name="connsiteY25" fmla="*/ 1625879 h 1931514"/>
              <a:gd name="connsiteX26" fmla="*/ 468473 w 475989"/>
              <a:gd name="connsiteY26" fmla="*/ 1688509 h 1931514"/>
              <a:gd name="connsiteX27" fmla="*/ 455947 w 475989"/>
              <a:gd name="connsiteY27" fmla="*/ 1756149 h 1931514"/>
              <a:gd name="connsiteX28" fmla="*/ 438411 w 475989"/>
              <a:gd name="connsiteY28" fmla="*/ 1806253 h 1931514"/>
              <a:gd name="connsiteX29" fmla="*/ 418369 w 475989"/>
              <a:gd name="connsiteY29" fmla="*/ 1851347 h 1931514"/>
              <a:gd name="connsiteX30" fmla="*/ 393317 w 475989"/>
              <a:gd name="connsiteY30" fmla="*/ 1888925 h 1931514"/>
              <a:gd name="connsiteX31" fmla="*/ 358244 w 475989"/>
              <a:gd name="connsiteY31" fmla="*/ 1918988 h 1931514"/>
              <a:gd name="connsiteX32" fmla="*/ 340708 w 475989"/>
              <a:gd name="connsiteY32" fmla="*/ 1929008 h 1931514"/>
              <a:gd name="connsiteX33" fmla="*/ 320666 w 475989"/>
              <a:gd name="connsiteY33" fmla="*/ 1931514 h 1931514"/>
              <a:gd name="connsiteX34" fmla="*/ 303130 w 475989"/>
              <a:gd name="connsiteY34" fmla="*/ 1926503 h 1931514"/>
              <a:gd name="connsiteX35" fmla="*/ 280583 w 475989"/>
              <a:gd name="connsiteY35" fmla="*/ 1911472 h 1931514"/>
              <a:gd name="connsiteX36" fmla="*/ 258036 w 475989"/>
              <a:gd name="connsiteY36" fmla="*/ 1886420 h 1931514"/>
              <a:gd name="connsiteX37" fmla="*/ 232984 w 475989"/>
              <a:gd name="connsiteY37" fmla="*/ 1838821 h 1931514"/>
              <a:gd name="connsiteX38" fmla="*/ 217953 w 475989"/>
              <a:gd name="connsiteY38" fmla="*/ 1753644 h 1931514"/>
              <a:gd name="connsiteX39" fmla="*/ 167849 w 475989"/>
              <a:gd name="connsiteY39" fmla="*/ 1430473 h 1931514"/>
              <a:gd name="connsiteX40" fmla="*/ 130271 w 475989"/>
              <a:gd name="connsiteY40" fmla="*/ 1167426 h 19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5989" h="1931514">
                <a:moveTo>
                  <a:pt x="130271" y="1167426"/>
                </a:moveTo>
                <a:lnTo>
                  <a:pt x="72651" y="776614"/>
                </a:lnTo>
                <a:lnTo>
                  <a:pt x="2505" y="315656"/>
                </a:lnTo>
                <a:lnTo>
                  <a:pt x="0" y="280583"/>
                </a:lnTo>
                <a:lnTo>
                  <a:pt x="5010" y="245510"/>
                </a:lnTo>
                <a:lnTo>
                  <a:pt x="12526" y="207932"/>
                </a:lnTo>
                <a:lnTo>
                  <a:pt x="25052" y="167849"/>
                </a:lnTo>
                <a:lnTo>
                  <a:pt x="42589" y="127766"/>
                </a:lnTo>
                <a:lnTo>
                  <a:pt x="62630" y="90188"/>
                </a:lnTo>
                <a:lnTo>
                  <a:pt x="125260" y="0"/>
                </a:lnTo>
                <a:lnTo>
                  <a:pt x="288099" y="130271"/>
                </a:lnTo>
                <a:lnTo>
                  <a:pt x="235489" y="195406"/>
                </a:lnTo>
                <a:lnTo>
                  <a:pt x="222963" y="217953"/>
                </a:lnTo>
                <a:lnTo>
                  <a:pt x="212942" y="248016"/>
                </a:lnTo>
                <a:lnTo>
                  <a:pt x="207932" y="285594"/>
                </a:lnTo>
                <a:lnTo>
                  <a:pt x="207932" y="338203"/>
                </a:lnTo>
                <a:lnTo>
                  <a:pt x="210437" y="415864"/>
                </a:lnTo>
                <a:lnTo>
                  <a:pt x="235489" y="591229"/>
                </a:lnTo>
                <a:lnTo>
                  <a:pt x="293109" y="884338"/>
                </a:lnTo>
                <a:lnTo>
                  <a:pt x="383296" y="1367842"/>
                </a:lnTo>
                <a:lnTo>
                  <a:pt x="390812" y="1382874"/>
                </a:lnTo>
                <a:lnTo>
                  <a:pt x="415864" y="1410431"/>
                </a:lnTo>
                <a:lnTo>
                  <a:pt x="468473" y="1460535"/>
                </a:lnTo>
                <a:lnTo>
                  <a:pt x="473484" y="1475566"/>
                </a:lnTo>
                <a:lnTo>
                  <a:pt x="475989" y="1535691"/>
                </a:lnTo>
                <a:lnTo>
                  <a:pt x="473484" y="1625879"/>
                </a:lnTo>
                <a:lnTo>
                  <a:pt x="468473" y="1688509"/>
                </a:lnTo>
                <a:lnTo>
                  <a:pt x="455947" y="1756149"/>
                </a:lnTo>
                <a:lnTo>
                  <a:pt x="438411" y="1806253"/>
                </a:lnTo>
                <a:lnTo>
                  <a:pt x="418369" y="1851347"/>
                </a:lnTo>
                <a:lnTo>
                  <a:pt x="393317" y="1888925"/>
                </a:lnTo>
                <a:lnTo>
                  <a:pt x="358244" y="1918988"/>
                </a:lnTo>
                <a:lnTo>
                  <a:pt x="340708" y="1929008"/>
                </a:lnTo>
                <a:lnTo>
                  <a:pt x="320666" y="1931514"/>
                </a:lnTo>
                <a:lnTo>
                  <a:pt x="303130" y="1926503"/>
                </a:lnTo>
                <a:lnTo>
                  <a:pt x="280583" y="1911472"/>
                </a:lnTo>
                <a:lnTo>
                  <a:pt x="258036" y="1886420"/>
                </a:lnTo>
                <a:lnTo>
                  <a:pt x="232984" y="1838821"/>
                </a:lnTo>
                <a:lnTo>
                  <a:pt x="217953" y="1753644"/>
                </a:lnTo>
                <a:lnTo>
                  <a:pt x="167849" y="1430473"/>
                </a:lnTo>
                <a:lnTo>
                  <a:pt x="130271" y="11674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0F648D34-1AAF-40BA-9F17-A02502D64189}"/>
              </a:ext>
            </a:extLst>
          </p:cNvPr>
          <p:cNvSpPr/>
          <p:nvPr/>
        </p:nvSpPr>
        <p:spPr>
          <a:xfrm rot="16200000">
            <a:off x="3816350" y="3190876"/>
            <a:ext cx="2860675" cy="2438400"/>
          </a:xfrm>
          <a:custGeom>
            <a:avLst/>
            <a:gdLst>
              <a:gd name="connsiteX0" fmla="*/ 882650 w 2860675"/>
              <a:gd name="connsiteY0" fmla="*/ 1412875 h 2438400"/>
              <a:gd name="connsiteX1" fmla="*/ 800100 w 2860675"/>
              <a:gd name="connsiteY1" fmla="*/ 1339850 h 2438400"/>
              <a:gd name="connsiteX2" fmla="*/ 723900 w 2860675"/>
              <a:gd name="connsiteY2" fmla="*/ 1266825 h 2438400"/>
              <a:gd name="connsiteX3" fmla="*/ 647700 w 2860675"/>
              <a:gd name="connsiteY3" fmla="*/ 1187450 h 2438400"/>
              <a:gd name="connsiteX4" fmla="*/ 552450 w 2860675"/>
              <a:gd name="connsiteY4" fmla="*/ 1079500 h 2438400"/>
              <a:gd name="connsiteX5" fmla="*/ 476250 w 2860675"/>
              <a:gd name="connsiteY5" fmla="*/ 984250 h 2438400"/>
              <a:gd name="connsiteX6" fmla="*/ 412750 w 2860675"/>
              <a:gd name="connsiteY6" fmla="*/ 892175 h 2438400"/>
              <a:gd name="connsiteX7" fmla="*/ 342900 w 2860675"/>
              <a:gd name="connsiteY7" fmla="*/ 784225 h 2438400"/>
              <a:gd name="connsiteX8" fmla="*/ 266700 w 2860675"/>
              <a:gd name="connsiteY8" fmla="*/ 654050 h 2438400"/>
              <a:gd name="connsiteX9" fmla="*/ 193675 w 2860675"/>
              <a:gd name="connsiteY9" fmla="*/ 514350 h 2438400"/>
              <a:gd name="connsiteX10" fmla="*/ 130175 w 2860675"/>
              <a:gd name="connsiteY10" fmla="*/ 381000 h 2438400"/>
              <a:gd name="connsiteX11" fmla="*/ 73025 w 2860675"/>
              <a:gd name="connsiteY11" fmla="*/ 247650 h 2438400"/>
              <a:gd name="connsiteX12" fmla="*/ 6350 w 2860675"/>
              <a:gd name="connsiteY12" fmla="*/ 63500 h 2438400"/>
              <a:gd name="connsiteX13" fmla="*/ 0 w 2860675"/>
              <a:gd name="connsiteY13" fmla="*/ 38100 h 2438400"/>
              <a:gd name="connsiteX14" fmla="*/ 3175 w 2860675"/>
              <a:gd name="connsiteY14" fmla="*/ 19050 h 2438400"/>
              <a:gd name="connsiteX15" fmla="*/ 9525 w 2860675"/>
              <a:gd name="connsiteY15" fmla="*/ 3175 h 2438400"/>
              <a:gd name="connsiteX16" fmla="*/ 19050 w 2860675"/>
              <a:gd name="connsiteY16" fmla="*/ 0 h 2438400"/>
              <a:gd name="connsiteX17" fmla="*/ 25400 w 2860675"/>
              <a:gd name="connsiteY17" fmla="*/ 0 h 2438400"/>
              <a:gd name="connsiteX18" fmla="*/ 31750 w 2860675"/>
              <a:gd name="connsiteY18" fmla="*/ 0 h 2438400"/>
              <a:gd name="connsiteX19" fmla="*/ 50800 w 2860675"/>
              <a:gd name="connsiteY19" fmla="*/ 9525 h 2438400"/>
              <a:gd name="connsiteX20" fmla="*/ 63500 w 2860675"/>
              <a:gd name="connsiteY20" fmla="*/ 25400 h 2438400"/>
              <a:gd name="connsiteX21" fmla="*/ 85725 w 2860675"/>
              <a:gd name="connsiteY21" fmla="*/ 73025 h 2438400"/>
              <a:gd name="connsiteX22" fmla="*/ 133350 w 2860675"/>
              <a:gd name="connsiteY22" fmla="*/ 180975 h 2438400"/>
              <a:gd name="connsiteX23" fmla="*/ 206375 w 2860675"/>
              <a:gd name="connsiteY23" fmla="*/ 317500 h 2438400"/>
              <a:gd name="connsiteX24" fmla="*/ 269875 w 2860675"/>
              <a:gd name="connsiteY24" fmla="*/ 425450 h 2438400"/>
              <a:gd name="connsiteX25" fmla="*/ 390525 w 2860675"/>
              <a:gd name="connsiteY25" fmla="*/ 600075 h 2438400"/>
              <a:gd name="connsiteX26" fmla="*/ 482600 w 2860675"/>
              <a:gd name="connsiteY26" fmla="*/ 717550 h 2438400"/>
              <a:gd name="connsiteX27" fmla="*/ 577850 w 2860675"/>
              <a:gd name="connsiteY27" fmla="*/ 835025 h 2438400"/>
              <a:gd name="connsiteX28" fmla="*/ 704850 w 2860675"/>
              <a:gd name="connsiteY28" fmla="*/ 965200 h 2438400"/>
              <a:gd name="connsiteX29" fmla="*/ 835025 w 2860675"/>
              <a:gd name="connsiteY29" fmla="*/ 1089025 h 2438400"/>
              <a:gd name="connsiteX30" fmla="*/ 974725 w 2860675"/>
              <a:gd name="connsiteY30" fmla="*/ 1212850 h 2438400"/>
              <a:gd name="connsiteX31" fmla="*/ 1101725 w 2860675"/>
              <a:gd name="connsiteY31" fmla="*/ 1314450 h 2438400"/>
              <a:gd name="connsiteX32" fmla="*/ 1254125 w 2860675"/>
              <a:gd name="connsiteY32" fmla="*/ 1428750 h 2438400"/>
              <a:gd name="connsiteX33" fmla="*/ 1463675 w 2860675"/>
              <a:gd name="connsiteY33" fmla="*/ 1574800 h 2438400"/>
              <a:gd name="connsiteX34" fmla="*/ 1689100 w 2860675"/>
              <a:gd name="connsiteY34" fmla="*/ 1695450 h 2438400"/>
              <a:gd name="connsiteX35" fmla="*/ 1895475 w 2860675"/>
              <a:gd name="connsiteY35" fmla="*/ 1800225 h 2438400"/>
              <a:gd name="connsiteX36" fmla="*/ 2003425 w 2860675"/>
              <a:gd name="connsiteY36" fmla="*/ 1851025 h 2438400"/>
              <a:gd name="connsiteX37" fmla="*/ 2146300 w 2860675"/>
              <a:gd name="connsiteY37" fmla="*/ 1914525 h 2438400"/>
              <a:gd name="connsiteX38" fmla="*/ 2276475 w 2860675"/>
              <a:gd name="connsiteY38" fmla="*/ 1965325 h 2438400"/>
              <a:gd name="connsiteX39" fmla="*/ 2425700 w 2860675"/>
              <a:gd name="connsiteY39" fmla="*/ 2016125 h 2438400"/>
              <a:gd name="connsiteX40" fmla="*/ 2498725 w 2860675"/>
              <a:gd name="connsiteY40" fmla="*/ 2038350 h 2438400"/>
              <a:gd name="connsiteX41" fmla="*/ 2600325 w 2860675"/>
              <a:gd name="connsiteY41" fmla="*/ 2057400 h 2438400"/>
              <a:gd name="connsiteX42" fmla="*/ 2641600 w 2860675"/>
              <a:gd name="connsiteY42" fmla="*/ 2060575 h 2438400"/>
              <a:gd name="connsiteX43" fmla="*/ 2673350 w 2860675"/>
              <a:gd name="connsiteY43" fmla="*/ 2047875 h 2438400"/>
              <a:gd name="connsiteX44" fmla="*/ 2714625 w 2860675"/>
              <a:gd name="connsiteY44" fmla="*/ 2019300 h 2438400"/>
              <a:gd name="connsiteX45" fmla="*/ 2771775 w 2860675"/>
              <a:gd name="connsiteY45" fmla="*/ 1968500 h 2438400"/>
              <a:gd name="connsiteX46" fmla="*/ 2803525 w 2860675"/>
              <a:gd name="connsiteY46" fmla="*/ 1943100 h 2438400"/>
              <a:gd name="connsiteX47" fmla="*/ 2822575 w 2860675"/>
              <a:gd name="connsiteY47" fmla="*/ 1933575 h 2438400"/>
              <a:gd name="connsiteX48" fmla="*/ 2844800 w 2860675"/>
              <a:gd name="connsiteY48" fmla="*/ 1936750 h 2438400"/>
              <a:gd name="connsiteX49" fmla="*/ 2851150 w 2860675"/>
              <a:gd name="connsiteY49" fmla="*/ 1939925 h 2438400"/>
              <a:gd name="connsiteX50" fmla="*/ 2857500 w 2860675"/>
              <a:gd name="connsiteY50" fmla="*/ 1962150 h 2438400"/>
              <a:gd name="connsiteX51" fmla="*/ 2860675 w 2860675"/>
              <a:gd name="connsiteY51" fmla="*/ 1997075 h 2438400"/>
              <a:gd name="connsiteX52" fmla="*/ 2857500 w 2860675"/>
              <a:gd name="connsiteY52" fmla="*/ 2032000 h 2438400"/>
              <a:gd name="connsiteX53" fmla="*/ 2841625 w 2860675"/>
              <a:gd name="connsiteY53" fmla="*/ 2070100 h 2438400"/>
              <a:gd name="connsiteX54" fmla="*/ 2790825 w 2860675"/>
              <a:gd name="connsiteY54" fmla="*/ 2168525 h 2438400"/>
              <a:gd name="connsiteX55" fmla="*/ 2740025 w 2860675"/>
              <a:gd name="connsiteY55" fmla="*/ 2247900 h 2438400"/>
              <a:gd name="connsiteX56" fmla="*/ 2670175 w 2860675"/>
              <a:gd name="connsiteY56" fmla="*/ 2333625 h 2438400"/>
              <a:gd name="connsiteX57" fmla="*/ 2609850 w 2860675"/>
              <a:gd name="connsiteY57" fmla="*/ 2397125 h 2438400"/>
              <a:gd name="connsiteX58" fmla="*/ 2571750 w 2860675"/>
              <a:gd name="connsiteY58" fmla="*/ 2425700 h 2438400"/>
              <a:gd name="connsiteX59" fmla="*/ 2543175 w 2860675"/>
              <a:gd name="connsiteY59" fmla="*/ 2438400 h 2438400"/>
              <a:gd name="connsiteX60" fmla="*/ 2524125 w 2860675"/>
              <a:gd name="connsiteY60" fmla="*/ 2438400 h 2438400"/>
              <a:gd name="connsiteX61" fmla="*/ 2501900 w 2860675"/>
              <a:gd name="connsiteY61" fmla="*/ 2432050 h 2438400"/>
              <a:gd name="connsiteX62" fmla="*/ 2482850 w 2860675"/>
              <a:gd name="connsiteY62" fmla="*/ 2416175 h 2438400"/>
              <a:gd name="connsiteX63" fmla="*/ 2463800 w 2860675"/>
              <a:gd name="connsiteY63" fmla="*/ 2390775 h 2438400"/>
              <a:gd name="connsiteX64" fmla="*/ 2432050 w 2860675"/>
              <a:gd name="connsiteY64" fmla="*/ 2362200 h 2438400"/>
              <a:gd name="connsiteX65" fmla="*/ 2403475 w 2860675"/>
              <a:gd name="connsiteY65" fmla="*/ 2336800 h 2438400"/>
              <a:gd name="connsiteX66" fmla="*/ 2336800 w 2860675"/>
              <a:gd name="connsiteY66" fmla="*/ 2298700 h 2438400"/>
              <a:gd name="connsiteX67" fmla="*/ 2108200 w 2860675"/>
              <a:gd name="connsiteY67" fmla="*/ 2187575 h 2438400"/>
              <a:gd name="connsiteX68" fmla="*/ 1806575 w 2860675"/>
              <a:gd name="connsiteY68" fmla="*/ 2032000 h 2438400"/>
              <a:gd name="connsiteX69" fmla="*/ 1428750 w 2860675"/>
              <a:gd name="connsiteY69" fmla="*/ 1825625 h 2438400"/>
              <a:gd name="connsiteX70" fmla="*/ 1181100 w 2860675"/>
              <a:gd name="connsiteY70" fmla="*/ 1657350 h 2438400"/>
              <a:gd name="connsiteX71" fmla="*/ 1035050 w 2860675"/>
              <a:gd name="connsiteY71" fmla="*/ 1543050 h 2438400"/>
              <a:gd name="connsiteX72" fmla="*/ 882650 w 2860675"/>
              <a:gd name="connsiteY72" fmla="*/ 1412875 h 243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860675" h="2438400">
                <a:moveTo>
                  <a:pt x="882650" y="1412875"/>
                </a:moveTo>
                <a:lnTo>
                  <a:pt x="800100" y="1339850"/>
                </a:lnTo>
                <a:lnTo>
                  <a:pt x="723900" y="1266825"/>
                </a:lnTo>
                <a:lnTo>
                  <a:pt x="647700" y="1187450"/>
                </a:lnTo>
                <a:lnTo>
                  <a:pt x="552450" y="1079500"/>
                </a:lnTo>
                <a:lnTo>
                  <a:pt x="476250" y="984250"/>
                </a:lnTo>
                <a:lnTo>
                  <a:pt x="412750" y="892175"/>
                </a:lnTo>
                <a:lnTo>
                  <a:pt x="342900" y="784225"/>
                </a:lnTo>
                <a:lnTo>
                  <a:pt x="266700" y="654050"/>
                </a:lnTo>
                <a:lnTo>
                  <a:pt x="193675" y="514350"/>
                </a:lnTo>
                <a:lnTo>
                  <a:pt x="130175" y="381000"/>
                </a:lnTo>
                <a:lnTo>
                  <a:pt x="73025" y="247650"/>
                </a:lnTo>
                <a:lnTo>
                  <a:pt x="6350" y="63500"/>
                </a:lnTo>
                <a:lnTo>
                  <a:pt x="0" y="38100"/>
                </a:lnTo>
                <a:lnTo>
                  <a:pt x="3175" y="19050"/>
                </a:lnTo>
                <a:lnTo>
                  <a:pt x="9525" y="3175"/>
                </a:lnTo>
                <a:lnTo>
                  <a:pt x="19050" y="0"/>
                </a:lnTo>
                <a:lnTo>
                  <a:pt x="25400" y="0"/>
                </a:lnTo>
                <a:lnTo>
                  <a:pt x="31750" y="0"/>
                </a:lnTo>
                <a:lnTo>
                  <a:pt x="50800" y="9525"/>
                </a:lnTo>
                <a:lnTo>
                  <a:pt x="63500" y="25400"/>
                </a:lnTo>
                <a:lnTo>
                  <a:pt x="85725" y="73025"/>
                </a:lnTo>
                <a:lnTo>
                  <a:pt x="133350" y="180975"/>
                </a:lnTo>
                <a:lnTo>
                  <a:pt x="206375" y="317500"/>
                </a:lnTo>
                <a:lnTo>
                  <a:pt x="269875" y="425450"/>
                </a:lnTo>
                <a:lnTo>
                  <a:pt x="390525" y="600075"/>
                </a:lnTo>
                <a:lnTo>
                  <a:pt x="482600" y="717550"/>
                </a:lnTo>
                <a:lnTo>
                  <a:pt x="577850" y="835025"/>
                </a:lnTo>
                <a:lnTo>
                  <a:pt x="704850" y="965200"/>
                </a:lnTo>
                <a:lnTo>
                  <a:pt x="835025" y="1089025"/>
                </a:lnTo>
                <a:lnTo>
                  <a:pt x="974725" y="1212850"/>
                </a:lnTo>
                <a:lnTo>
                  <a:pt x="1101725" y="1314450"/>
                </a:lnTo>
                <a:lnTo>
                  <a:pt x="1254125" y="1428750"/>
                </a:lnTo>
                <a:lnTo>
                  <a:pt x="1463675" y="1574800"/>
                </a:lnTo>
                <a:lnTo>
                  <a:pt x="1689100" y="1695450"/>
                </a:lnTo>
                <a:lnTo>
                  <a:pt x="1895475" y="1800225"/>
                </a:lnTo>
                <a:lnTo>
                  <a:pt x="2003425" y="1851025"/>
                </a:lnTo>
                <a:lnTo>
                  <a:pt x="2146300" y="1914525"/>
                </a:lnTo>
                <a:lnTo>
                  <a:pt x="2276475" y="1965325"/>
                </a:lnTo>
                <a:lnTo>
                  <a:pt x="2425700" y="2016125"/>
                </a:lnTo>
                <a:lnTo>
                  <a:pt x="2498725" y="2038350"/>
                </a:lnTo>
                <a:lnTo>
                  <a:pt x="2600325" y="2057400"/>
                </a:lnTo>
                <a:lnTo>
                  <a:pt x="2641600" y="2060575"/>
                </a:lnTo>
                <a:lnTo>
                  <a:pt x="2673350" y="2047875"/>
                </a:lnTo>
                <a:lnTo>
                  <a:pt x="2714625" y="2019300"/>
                </a:lnTo>
                <a:lnTo>
                  <a:pt x="2771775" y="1968500"/>
                </a:lnTo>
                <a:lnTo>
                  <a:pt x="2803525" y="1943100"/>
                </a:lnTo>
                <a:lnTo>
                  <a:pt x="2822575" y="1933575"/>
                </a:lnTo>
                <a:lnTo>
                  <a:pt x="2844800" y="1936750"/>
                </a:lnTo>
                <a:lnTo>
                  <a:pt x="2851150" y="1939925"/>
                </a:lnTo>
                <a:lnTo>
                  <a:pt x="2857500" y="1962150"/>
                </a:lnTo>
                <a:lnTo>
                  <a:pt x="2860675" y="1997075"/>
                </a:lnTo>
                <a:lnTo>
                  <a:pt x="2857500" y="2032000"/>
                </a:lnTo>
                <a:lnTo>
                  <a:pt x="2841625" y="2070100"/>
                </a:lnTo>
                <a:lnTo>
                  <a:pt x="2790825" y="2168525"/>
                </a:lnTo>
                <a:lnTo>
                  <a:pt x="2740025" y="2247900"/>
                </a:lnTo>
                <a:lnTo>
                  <a:pt x="2670175" y="2333625"/>
                </a:lnTo>
                <a:lnTo>
                  <a:pt x="2609850" y="2397125"/>
                </a:lnTo>
                <a:lnTo>
                  <a:pt x="2571750" y="2425700"/>
                </a:lnTo>
                <a:lnTo>
                  <a:pt x="2543175" y="2438400"/>
                </a:lnTo>
                <a:lnTo>
                  <a:pt x="2524125" y="2438400"/>
                </a:lnTo>
                <a:lnTo>
                  <a:pt x="2501900" y="2432050"/>
                </a:lnTo>
                <a:lnTo>
                  <a:pt x="2482850" y="2416175"/>
                </a:lnTo>
                <a:lnTo>
                  <a:pt x="2463800" y="2390775"/>
                </a:lnTo>
                <a:lnTo>
                  <a:pt x="2432050" y="2362200"/>
                </a:lnTo>
                <a:lnTo>
                  <a:pt x="2403475" y="2336800"/>
                </a:lnTo>
                <a:lnTo>
                  <a:pt x="2336800" y="2298700"/>
                </a:lnTo>
                <a:lnTo>
                  <a:pt x="2108200" y="2187575"/>
                </a:lnTo>
                <a:lnTo>
                  <a:pt x="1806575" y="2032000"/>
                </a:lnTo>
                <a:lnTo>
                  <a:pt x="1428750" y="1825625"/>
                </a:lnTo>
                <a:lnTo>
                  <a:pt x="1181100" y="1657350"/>
                </a:lnTo>
                <a:lnTo>
                  <a:pt x="1035050" y="1543050"/>
                </a:lnTo>
                <a:lnTo>
                  <a:pt x="882650" y="14128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8881271E-4953-4236-8025-53DAA22D7152}"/>
              </a:ext>
            </a:extLst>
          </p:cNvPr>
          <p:cNvSpPr/>
          <p:nvPr/>
        </p:nvSpPr>
        <p:spPr>
          <a:xfrm>
            <a:off x="4772025" y="3365500"/>
            <a:ext cx="2638425" cy="2324100"/>
          </a:xfrm>
          <a:custGeom>
            <a:avLst/>
            <a:gdLst>
              <a:gd name="connsiteX0" fmla="*/ 1231900 w 2638425"/>
              <a:gd name="connsiteY0" fmla="*/ 1517650 h 2324100"/>
              <a:gd name="connsiteX1" fmla="*/ 1146175 w 2638425"/>
              <a:gd name="connsiteY1" fmla="*/ 1412875 h 2324100"/>
              <a:gd name="connsiteX2" fmla="*/ 1031875 w 2638425"/>
              <a:gd name="connsiteY2" fmla="*/ 1270000 h 2324100"/>
              <a:gd name="connsiteX3" fmla="*/ 971550 w 2638425"/>
              <a:gd name="connsiteY3" fmla="*/ 1193800 h 2324100"/>
              <a:gd name="connsiteX4" fmla="*/ 828675 w 2638425"/>
              <a:gd name="connsiteY4" fmla="*/ 1035050 h 2324100"/>
              <a:gd name="connsiteX5" fmla="*/ 771525 w 2638425"/>
              <a:gd name="connsiteY5" fmla="*/ 939800 h 2324100"/>
              <a:gd name="connsiteX6" fmla="*/ 708025 w 2638425"/>
              <a:gd name="connsiteY6" fmla="*/ 841375 h 2324100"/>
              <a:gd name="connsiteX7" fmla="*/ 622300 w 2638425"/>
              <a:gd name="connsiteY7" fmla="*/ 708025 h 2324100"/>
              <a:gd name="connsiteX8" fmla="*/ 546100 w 2638425"/>
              <a:gd name="connsiteY8" fmla="*/ 600075 h 2324100"/>
              <a:gd name="connsiteX9" fmla="*/ 482600 w 2638425"/>
              <a:gd name="connsiteY9" fmla="*/ 514350 h 2324100"/>
              <a:gd name="connsiteX10" fmla="*/ 425450 w 2638425"/>
              <a:gd name="connsiteY10" fmla="*/ 441325 h 2324100"/>
              <a:gd name="connsiteX11" fmla="*/ 355600 w 2638425"/>
              <a:gd name="connsiteY11" fmla="*/ 355600 h 2324100"/>
              <a:gd name="connsiteX12" fmla="*/ 263525 w 2638425"/>
              <a:gd name="connsiteY12" fmla="*/ 260350 h 2324100"/>
              <a:gd name="connsiteX13" fmla="*/ 209550 w 2638425"/>
              <a:gd name="connsiteY13" fmla="*/ 209550 h 2324100"/>
              <a:gd name="connsiteX14" fmla="*/ 149225 w 2638425"/>
              <a:gd name="connsiteY14" fmla="*/ 158750 h 2324100"/>
              <a:gd name="connsiteX15" fmla="*/ 85725 w 2638425"/>
              <a:gd name="connsiteY15" fmla="*/ 107950 h 2324100"/>
              <a:gd name="connsiteX16" fmla="*/ 19050 w 2638425"/>
              <a:gd name="connsiteY16" fmla="*/ 66675 h 2324100"/>
              <a:gd name="connsiteX17" fmla="*/ 0 w 2638425"/>
              <a:gd name="connsiteY17" fmla="*/ 38100 h 2324100"/>
              <a:gd name="connsiteX18" fmla="*/ 3175 w 2638425"/>
              <a:gd name="connsiteY18" fmla="*/ 15875 h 2324100"/>
              <a:gd name="connsiteX19" fmla="*/ 12700 w 2638425"/>
              <a:gd name="connsiteY19" fmla="*/ 3175 h 2324100"/>
              <a:gd name="connsiteX20" fmla="*/ 25400 w 2638425"/>
              <a:gd name="connsiteY20" fmla="*/ 0 h 2324100"/>
              <a:gd name="connsiteX21" fmla="*/ 41275 w 2638425"/>
              <a:gd name="connsiteY21" fmla="*/ 0 h 2324100"/>
              <a:gd name="connsiteX22" fmla="*/ 79375 w 2638425"/>
              <a:gd name="connsiteY22" fmla="*/ 15875 h 2324100"/>
              <a:gd name="connsiteX23" fmla="*/ 152400 w 2638425"/>
              <a:gd name="connsiteY23" fmla="*/ 60325 h 2324100"/>
              <a:gd name="connsiteX24" fmla="*/ 292100 w 2638425"/>
              <a:gd name="connsiteY24" fmla="*/ 149225 h 2324100"/>
              <a:gd name="connsiteX25" fmla="*/ 368300 w 2638425"/>
              <a:gd name="connsiteY25" fmla="*/ 206375 h 2324100"/>
              <a:gd name="connsiteX26" fmla="*/ 457200 w 2638425"/>
              <a:gd name="connsiteY26" fmla="*/ 292100 h 2324100"/>
              <a:gd name="connsiteX27" fmla="*/ 628650 w 2638425"/>
              <a:gd name="connsiteY27" fmla="*/ 476250 h 2324100"/>
              <a:gd name="connsiteX28" fmla="*/ 812800 w 2638425"/>
              <a:gd name="connsiteY28" fmla="*/ 679450 h 2324100"/>
              <a:gd name="connsiteX29" fmla="*/ 968375 w 2638425"/>
              <a:gd name="connsiteY29" fmla="*/ 860425 h 2324100"/>
              <a:gd name="connsiteX30" fmla="*/ 1082675 w 2638425"/>
              <a:gd name="connsiteY30" fmla="*/ 1016000 h 2324100"/>
              <a:gd name="connsiteX31" fmla="*/ 1228725 w 2638425"/>
              <a:gd name="connsiteY31" fmla="*/ 1165225 h 2324100"/>
              <a:gd name="connsiteX32" fmla="*/ 1470025 w 2638425"/>
              <a:gd name="connsiteY32" fmla="*/ 1393825 h 2324100"/>
              <a:gd name="connsiteX33" fmla="*/ 1673225 w 2638425"/>
              <a:gd name="connsiteY33" fmla="*/ 1581150 h 2324100"/>
              <a:gd name="connsiteX34" fmla="*/ 1879600 w 2638425"/>
              <a:gd name="connsiteY34" fmla="*/ 1752600 h 2324100"/>
              <a:gd name="connsiteX35" fmla="*/ 2105025 w 2638425"/>
              <a:gd name="connsiteY35" fmla="*/ 1930400 h 2324100"/>
              <a:gd name="connsiteX36" fmla="*/ 2311400 w 2638425"/>
              <a:gd name="connsiteY36" fmla="*/ 2073275 h 2324100"/>
              <a:gd name="connsiteX37" fmla="*/ 2492375 w 2638425"/>
              <a:gd name="connsiteY37" fmla="*/ 2187575 h 2324100"/>
              <a:gd name="connsiteX38" fmla="*/ 2613025 w 2638425"/>
              <a:gd name="connsiteY38" fmla="*/ 2251075 h 2324100"/>
              <a:gd name="connsiteX39" fmla="*/ 2632075 w 2638425"/>
              <a:gd name="connsiteY39" fmla="*/ 2266950 h 2324100"/>
              <a:gd name="connsiteX40" fmla="*/ 2638425 w 2638425"/>
              <a:gd name="connsiteY40" fmla="*/ 2279650 h 2324100"/>
              <a:gd name="connsiteX41" fmla="*/ 2635250 w 2638425"/>
              <a:gd name="connsiteY41" fmla="*/ 2292350 h 2324100"/>
              <a:gd name="connsiteX42" fmla="*/ 2619375 w 2638425"/>
              <a:gd name="connsiteY42" fmla="*/ 2308225 h 2324100"/>
              <a:gd name="connsiteX43" fmla="*/ 2581275 w 2638425"/>
              <a:gd name="connsiteY43" fmla="*/ 2320925 h 2324100"/>
              <a:gd name="connsiteX44" fmla="*/ 2400300 w 2638425"/>
              <a:gd name="connsiteY44" fmla="*/ 2317750 h 2324100"/>
              <a:gd name="connsiteX45" fmla="*/ 2101850 w 2638425"/>
              <a:gd name="connsiteY45" fmla="*/ 2317750 h 2324100"/>
              <a:gd name="connsiteX46" fmla="*/ 2012950 w 2638425"/>
              <a:gd name="connsiteY46" fmla="*/ 2320925 h 2324100"/>
              <a:gd name="connsiteX47" fmla="*/ 1981200 w 2638425"/>
              <a:gd name="connsiteY47" fmla="*/ 2324100 h 2324100"/>
              <a:gd name="connsiteX48" fmla="*/ 1946275 w 2638425"/>
              <a:gd name="connsiteY48" fmla="*/ 2320925 h 2324100"/>
              <a:gd name="connsiteX49" fmla="*/ 1895475 w 2638425"/>
              <a:gd name="connsiteY49" fmla="*/ 2292350 h 2324100"/>
              <a:gd name="connsiteX50" fmla="*/ 1822450 w 2638425"/>
              <a:gd name="connsiteY50" fmla="*/ 2228850 h 2324100"/>
              <a:gd name="connsiteX51" fmla="*/ 1720850 w 2638425"/>
              <a:gd name="connsiteY51" fmla="*/ 2105025 h 2324100"/>
              <a:gd name="connsiteX52" fmla="*/ 1590675 w 2638425"/>
              <a:gd name="connsiteY52" fmla="*/ 1952625 h 2324100"/>
              <a:gd name="connsiteX53" fmla="*/ 1406525 w 2638425"/>
              <a:gd name="connsiteY53" fmla="*/ 1733550 h 2324100"/>
              <a:gd name="connsiteX54" fmla="*/ 1231900 w 2638425"/>
              <a:gd name="connsiteY54" fmla="*/ 151765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38425" h="2324100">
                <a:moveTo>
                  <a:pt x="1231900" y="1517650"/>
                </a:moveTo>
                <a:lnTo>
                  <a:pt x="1146175" y="1412875"/>
                </a:lnTo>
                <a:lnTo>
                  <a:pt x="1031875" y="1270000"/>
                </a:lnTo>
                <a:lnTo>
                  <a:pt x="971550" y="1193800"/>
                </a:lnTo>
                <a:lnTo>
                  <a:pt x="828675" y="1035050"/>
                </a:lnTo>
                <a:lnTo>
                  <a:pt x="771525" y="939800"/>
                </a:lnTo>
                <a:lnTo>
                  <a:pt x="708025" y="841375"/>
                </a:lnTo>
                <a:lnTo>
                  <a:pt x="622300" y="708025"/>
                </a:lnTo>
                <a:lnTo>
                  <a:pt x="546100" y="600075"/>
                </a:lnTo>
                <a:lnTo>
                  <a:pt x="482600" y="514350"/>
                </a:lnTo>
                <a:lnTo>
                  <a:pt x="425450" y="441325"/>
                </a:lnTo>
                <a:lnTo>
                  <a:pt x="355600" y="355600"/>
                </a:lnTo>
                <a:lnTo>
                  <a:pt x="263525" y="260350"/>
                </a:lnTo>
                <a:lnTo>
                  <a:pt x="209550" y="209550"/>
                </a:lnTo>
                <a:lnTo>
                  <a:pt x="149225" y="158750"/>
                </a:lnTo>
                <a:lnTo>
                  <a:pt x="85725" y="107950"/>
                </a:lnTo>
                <a:lnTo>
                  <a:pt x="19050" y="66675"/>
                </a:lnTo>
                <a:lnTo>
                  <a:pt x="0" y="38100"/>
                </a:lnTo>
                <a:lnTo>
                  <a:pt x="3175" y="15875"/>
                </a:lnTo>
                <a:lnTo>
                  <a:pt x="12700" y="3175"/>
                </a:lnTo>
                <a:lnTo>
                  <a:pt x="25400" y="0"/>
                </a:lnTo>
                <a:lnTo>
                  <a:pt x="41275" y="0"/>
                </a:lnTo>
                <a:lnTo>
                  <a:pt x="79375" y="15875"/>
                </a:lnTo>
                <a:lnTo>
                  <a:pt x="152400" y="60325"/>
                </a:lnTo>
                <a:lnTo>
                  <a:pt x="292100" y="149225"/>
                </a:lnTo>
                <a:lnTo>
                  <a:pt x="368300" y="206375"/>
                </a:lnTo>
                <a:lnTo>
                  <a:pt x="457200" y="292100"/>
                </a:lnTo>
                <a:lnTo>
                  <a:pt x="628650" y="476250"/>
                </a:lnTo>
                <a:lnTo>
                  <a:pt x="812800" y="679450"/>
                </a:lnTo>
                <a:lnTo>
                  <a:pt x="968375" y="860425"/>
                </a:lnTo>
                <a:lnTo>
                  <a:pt x="1082675" y="1016000"/>
                </a:lnTo>
                <a:lnTo>
                  <a:pt x="1228725" y="1165225"/>
                </a:lnTo>
                <a:lnTo>
                  <a:pt x="1470025" y="1393825"/>
                </a:lnTo>
                <a:lnTo>
                  <a:pt x="1673225" y="1581150"/>
                </a:lnTo>
                <a:lnTo>
                  <a:pt x="1879600" y="1752600"/>
                </a:lnTo>
                <a:lnTo>
                  <a:pt x="2105025" y="1930400"/>
                </a:lnTo>
                <a:lnTo>
                  <a:pt x="2311400" y="2073275"/>
                </a:lnTo>
                <a:lnTo>
                  <a:pt x="2492375" y="2187575"/>
                </a:lnTo>
                <a:lnTo>
                  <a:pt x="2613025" y="2251075"/>
                </a:lnTo>
                <a:lnTo>
                  <a:pt x="2632075" y="2266950"/>
                </a:lnTo>
                <a:lnTo>
                  <a:pt x="2638425" y="2279650"/>
                </a:lnTo>
                <a:lnTo>
                  <a:pt x="2635250" y="2292350"/>
                </a:lnTo>
                <a:lnTo>
                  <a:pt x="2619375" y="2308225"/>
                </a:lnTo>
                <a:lnTo>
                  <a:pt x="2581275" y="2320925"/>
                </a:lnTo>
                <a:lnTo>
                  <a:pt x="2400300" y="2317750"/>
                </a:lnTo>
                <a:lnTo>
                  <a:pt x="2101850" y="2317750"/>
                </a:lnTo>
                <a:lnTo>
                  <a:pt x="2012950" y="2320925"/>
                </a:lnTo>
                <a:lnTo>
                  <a:pt x="1981200" y="2324100"/>
                </a:lnTo>
                <a:lnTo>
                  <a:pt x="1946275" y="2320925"/>
                </a:lnTo>
                <a:lnTo>
                  <a:pt x="1895475" y="2292350"/>
                </a:lnTo>
                <a:lnTo>
                  <a:pt x="1822450" y="2228850"/>
                </a:lnTo>
                <a:lnTo>
                  <a:pt x="1720850" y="2105025"/>
                </a:lnTo>
                <a:lnTo>
                  <a:pt x="1590675" y="1952625"/>
                </a:lnTo>
                <a:lnTo>
                  <a:pt x="1406525" y="1733550"/>
                </a:lnTo>
                <a:lnTo>
                  <a:pt x="1231900" y="151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D7DAA3C-2E38-432D-963A-AA90479C3F26}"/>
              </a:ext>
            </a:extLst>
          </p:cNvPr>
          <p:cNvGrpSpPr>
            <a:grpSpLocks/>
          </p:cNvGrpSpPr>
          <p:nvPr/>
        </p:nvGrpSpPr>
        <p:grpSpPr bwMode="auto">
          <a:xfrm>
            <a:off x="2693988" y="1589088"/>
            <a:ext cx="4765675" cy="4289425"/>
            <a:chOff x="2797175" y="1728788"/>
            <a:chExt cx="4765675" cy="4289425"/>
          </a:xfrm>
        </p:grpSpPr>
        <p:sp>
          <p:nvSpPr>
            <p:cNvPr id="10" name="フリーフォーム 172">
              <a:extLst>
                <a:ext uri="{FF2B5EF4-FFF2-40B4-BE49-F238E27FC236}">
                  <a16:creationId xmlns:a16="http://schemas.microsoft.com/office/drawing/2014/main" id="{09E3070E-2251-42C6-A6F2-DC23CDEDED3C}"/>
                </a:ext>
              </a:extLst>
            </p:cNvPr>
            <p:cNvSpPr/>
            <p:nvPr/>
          </p:nvSpPr>
          <p:spPr>
            <a:xfrm rot="16200000">
              <a:off x="3519487" y="2073275"/>
              <a:ext cx="560388" cy="1970088"/>
            </a:xfrm>
            <a:custGeom>
              <a:avLst/>
              <a:gdLst>
                <a:gd name="connsiteX0" fmla="*/ 268941 w 559887"/>
                <a:gd name="connsiteY0" fmla="*/ 537882 h 1970605"/>
                <a:gd name="connsiteX1" fmla="*/ 405857 w 559887"/>
                <a:gd name="connsiteY1" fmla="*/ 1122218 h 1970605"/>
                <a:gd name="connsiteX2" fmla="*/ 471870 w 559887"/>
                <a:gd name="connsiteY2" fmla="*/ 1332481 h 1970605"/>
                <a:gd name="connsiteX3" fmla="*/ 501209 w 559887"/>
                <a:gd name="connsiteY3" fmla="*/ 1447393 h 1970605"/>
                <a:gd name="connsiteX4" fmla="*/ 518323 w 559887"/>
                <a:gd name="connsiteY4" fmla="*/ 1503626 h 1970605"/>
                <a:gd name="connsiteX5" fmla="*/ 554997 w 559887"/>
                <a:gd name="connsiteY5" fmla="*/ 1589198 h 1970605"/>
                <a:gd name="connsiteX6" fmla="*/ 559887 w 559887"/>
                <a:gd name="connsiteY6" fmla="*/ 1620982 h 1970605"/>
                <a:gd name="connsiteX7" fmla="*/ 552552 w 559887"/>
                <a:gd name="connsiteY7" fmla="*/ 1704109 h 1970605"/>
                <a:gd name="connsiteX8" fmla="*/ 542772 w 559887"/>
                <a:gd name="connsiteY8" fmla="*/ 1767677 h 1970605"/>
                <a:gd name="connsiteX9" fmla="*/ 530548 w 559887"/>
                <a:gd name="connsiteY9" fmla="*/ 1819020 h 1970605"/>
                <a:gd name="connsiteX10" fmla="*/ 508544 w 559887"/>
                <a:gd name="connsiteY10" fmla="*/ 1870364 h 1970605"/>
                <a:gd name="connsiteX11" fmla="*/ 484094 w 559887"/>
                <a:gd name="connsiteY11" fmla="*/ 1909482 h 1970605"/>
                <a:gd name="connsiteX12" fmla="*/ 459645 w 559887"/>
                <a:gd name="connsiteY12" fmla="*/ 1941266 h 1970605"/>
                <a:gd name="connsiteX13" fmla="*/ 437641 w 559887"/>
                <a:gd name="connsiteY13" fmla="*/ 1958381 h 1970605"/>
                <a:gd name="connsiteX14" fmla="*/ 400967 w 559887"/>
                <a:gd name="connsiteY14" fmla="*/ 1970605 h 1970605"/>
                <a:gd name="connsiteX15" fmla="*/ 378963 w 559887"/>
                <a:gd name="connsiteY15" fmla="*/ 1963271 h 1970605"/>
                <a:gd name="connsiteX16" fmla="*/ 359403 w 559887"/>
                <a:gd name="connsiteY16" fmla="*/ 1948601 h 1970605"/>
                <a:gd name="connsiteX17" fmla="*/ 339844 w 559887"/>
                <a:gd name="connsiteY17" fmla="*/ 1921707 h 1970605"/>
                <a:gd name="connsiteX18" fmla="*/ 327619 w 559887"/>
                <a:gd name="connsiteY18" fmla="*/ 1867919 h 1970605"/>
                <a:gd name="connsiteX19" fmla="*/ 298280 w 559887"/>
                <a:gd name="connsiteY19" fmla="*/ 1660101 h 1970605"/>
                <a:gd name="connsiteX20" fmla="*/ 242047 w 559887"/>
                <a:gd name="connsiteY20" fmla="*/ 1298253 h 1970605"/>
                <a:gd name="connsiteX21" fmla="*/ 166255 w 559887"/>
                <a:gd name="connsiteY21" fmla="*/ 941294 h 1970605"/>
                <a:gd name="connsiteX22" fmla="*/ 112467 w 559887"/>
                <a:gd name="connsiteY22" fmla="*/ 733476 h 1970605"/>
                <a:gd name="connsiteX23" fmla="*/ 66013 w 559887"/>
                <a:gd name="connsiteY23" fmla="*/ 540327 h 1970605"/>
                <a:gd name="connsiteX24" fmla="*/ 41564 w 559887"/>
                <a:gd name="connsiteY24" fmla="*/ 469425 h 1970605"/>
                <a:gd name="connsiteX25" fmla="*/ 19560 w 559887"/>
                <a:gd name="connsiteY25" fmla="*/ 398522 h 1970605"/>
                <a:gd name="connsiteX26" fmla="*/ 0 w 559887"/>
                <a:gd name="connsiteY26" fmla="*/ 312950 h 1970605"/>
                <a:gd name="connsiteX27" fmla="*/ 0 w 559887"/>
                <a:gd name="connsiteY27" fmla="*/ 273831 h 1970605"/>
                <a:gd name="connsiteX28" fmla="*/ 46454 w 559887"/>
                <a:gd name="connsiteY28" fmla="*/ 202928 h 1970605"/>
                <a:gd name="connsiteX29" fmla="*/ 83128 w 559887"/>
                <a:gd name="connsiteY29" fmla="*/ 146695 h 1970605"/>
                <a:gd name="connsiteX30" fmla="*/ 122246 w 559887"/>
                <a:gd name="connsiteY30" fmla="*/ 102687 h 1970605"/>
                <a:gd name="connsiteX31" fmla="*/ 154030 w 559887"/>
                <a:gd name="connsiteY31" fmla="*/ 68458 h 1970605"/>
                <a:gd name="connsiteX32" fmla="*/ 198039 w 559887"/>
                <a:gd name="connsiteY32" fmla="*/ 31784 h 1970605"/>
                <a:gd name="connsiteX33" fmla="*/ 242047 w 559887"/>
                <a:gd name="connsiteY33" fmla="*/ 7335 h 1970605"/>
                <a:gd name="connsiteX34" fmla="*/ 264052 w 559887"/>
                <a:gd name="connsiteY34" fmla="*/ 0 h 1970605"/>
                <a:gd name="connsiteX35" fmla="*/ 281166 w 559887"/>
                <a:gd name="connsiteY35" fmla="*/ 0 h 1970605"/>
                <a:gd name="connsiteX36" fmla="*/ 288501 w 559887"/>
                <a:gd name="connsiteY36" fmla="*/ 2445 h 1970605"/>
                <a:gd name="connsiteX37" fmla="*/ 293391 w 559887"/>
                <a:gd name="connsiteY37" fmla="*/ 12225 h 1970605"/>
                <a:gd name="connsiteX38" fmla="*/ 295836 w 559887"/>
                <a:gd name="connsiteY38" fmla="*/ 22004 h 1970605"/>
                <a:gd name="connsiteX39" fmla="*/ 290946 w 559887"/>
                <a:gd name="connsiteY39" fmla="*/ 46454 h 1970605"/>
                <a:gd name="connsiteX40" fmla="*/ 268941 w 559887"/>
                <a:gd name="connsiteY40" fmla="*/ 75793 h 1970605"/>
                <a:gd name="connsiteX41" fmla="*/ 239602 w 559887"/>
                <a:gd name="connsiteY41" fmla="*/ 122246 h 1970605"/>
                <a:gd name="connsiteX42" fmla="*/ 217598 w 559887"/>
                <a:gd name="connsiteY42" fmla="*/ 183369 h 1970605"/>
                <a:gd name="connsiteX43" fmla="*/ 210263 w 559887"/>
                <a:gd name="connsiteY43" fmla="*/ 246937 h 1970605"/>
                <a:gd name="connsiteX44" fmla="*/ 215153 w 559887"/>
                <a:gd name="connsiteY44" fmla="*/ 295835 h 1970605"/>
                <a:gd name="connsiteX45" fmla="*/ 268941 w 559887"/>
                <a:gd name="connsiteY45" fmla="*/ 537882 h 197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887" h="1970605">
                  <a:moveTo>
                    <a:pt x="268941" y="537882"/>
                  </a:moveTo>
                  <a:lnTo>
                    <a:pt x="405857" y="1122218"/>
                  </a:lnTo>
                  <a:lnTo>
                    <a:pt x="471870" y="1332481"/>
                  </a:lnTo>
                  <a:lnTo>
                    <a:pt x="501209" y="1447393"/>
                  </a:lnTo>
                  <a:lnTo>
                    <a:pt x="518323" y="1503626"/>
                  </a:lnTo>
                  <a:lnTo>
                    <a:pt x="554997" y="1589198"/>
                  </a:lnTo>
                  <a:lnTo>
                    <a:pt x="559887" y="1620982"/>
                  </a:lnTo>
                  <a:lnTo>
                    <a:pt x="552552" y="1704109"/>
                  </a:lnTo>
                  <a:lnTo>
                    <a:pt x="542772" y="1767677"/>
                  </a:lnTo>
                  <a:lnTo>
                    <a:pt x="530548" y="1819020"/>
                  </a:lnTo>
                  <a:lnTo>
                    <a:pt x="508544" y="1870364"/>
                  </a:lnTo>
                  <a:lnTo>
                    <a:pt x="484094" y="1909482"/>
                  </a:lnTo>
                  <a:lnTo>
                    <a:pt x="459645" y="1941266"/>
                  </a:lnTo>
                  <a:lnTo>
                    <a:pt x="437641" y="1958381"/>
                  </a:lnTo>
                  <a:lnTo>
                    <a:pt x="400967" y="1970605"/>
                  </a:lnTo>
                  <a:lnTo>
                    <a:pt x="378963" y="1963271"/>
                  </a:lnTo>
                  <a:lnTo>
                    <a:pt x="359403" y="1948601"/>
                  </a:lnTo>
                  <a:lnTo>
                    <a:pt x="339844" y="1921707"/>
                  </a:lnTo>
                  <a:lnTo>
                    <a:pt x="327619" y="1867919"/>
                  </a:lnTo>
                  <a:lnTo>
                    <a:pt x="298280" y="1660101"/>
                  </a:lnTo>
                  <a:lnTo>
                    <a:pt x="242047" y="1298253"/>
                  </a:lnTo>
                  <a:lnTo>
                    <a:pt x="166255" y="941294"/>
                  </a:lnTo>
                  <a:lnTo>
                    <a:pt x="112467" y="733476"/>
                  </a:lnTo>
                  <a:lnTo>
                    <a:pt x="66013" y="540327"/>
                  </a:lnTo>
                  <a:lnTo>
                    <a:pt x="41564" y="469425"/>
                  </a:lnTo>
                  <a:lnTo>
                    <a:pt x="19560" y="398522"/>
                  </a:lnTo>
                  <a:lnTo>
                    <a:pt x="0" y="312950"/>
                  </a:lnTo>
                  <a:lnTo>
                    <a:pt x="0" y="273831"/>
                  </a:lnTo>
                  <a:lnTo>
                    <a:pt x="46454" y="202928"/>
                  </a:lnTo>
                  <a:lnTo>
                    <a:pt x="83128" y="146695"/>
                  </a:lnTo>
                  <a:lnTo>
                    <a:pt x="122246" y="102687"/>
                  </a:lnTo>
                  <a:lnTo>
                    <a:pt x="154030" y="68458"/>
                  </a:lnTo>
                  <a:lnTo>
                    <a:pt x="198039" y="31784"/>
                  </a:lnTo>
                  <a:lnTo>
                    <a:pt x="242047" y="7335"/>
                  </a:lnTo>
                  <a:lnTo>
                    <a:pt x="264052" y="0"/>
                  </a:lnTo>
                  <a:lnTo>
                    <a:pt x="281166" y="0"/>
                  </a:lnTo>
                  <a:lnTo>
                    <a:pt x="288501" y="2445"/>
                  </a:lnTo>
                  <a:lnTo>
                    <a:pt x="293391" y="12225"/>
                  </a:lnTo>
                  <a:lnTo>
                    <a:pt x="295836" y="22004"/>
                  </a:lnTo>
                  <a:lnTo>
                    <a:pt x="290946" y="46454"/>
                  </a:lnTo>
                  <a:lnTo>
                    <a:pt x="268941" y="75793"/>
                  </a:lnTo>
                  <a:lnTo>
                    <a:pt x="239602" y="122246"/>
                  </a:lnTo>
                  <a:lnTo>
                    <a:pt x="217598" y="183369"/>
                  </a:lnTo>
                  <a:lnTo>
                    <a:pt x="210263" y="246937"/>
                  </a:lnTo>
                  <a:lnTo>
                    <a:pt x="215153" y="295835"/>
                  </a:lnTo>
                  <a:lnTo>
                    <a:pt x="268941" y="5378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73">
              <a:extLst>
                <a:ext uri="{FF2B5EF4-FFF2-40B4-BE49-F238E27FC236}">
                  <a16:creationId xmlns:a16="http://schemas.microsoft.com/office/drawing/2014/main" id="{D43B402A-B8B9-46DA-81AD-B5ADDBE6CAF6}"/>
                </a:ext>
              </a:extLst>
            </p:cNvPr>
            <p:cNvSpPr/>
            <p:nvPr/>
          </p:nvSpPr>
          <p:spPr>
            <a:xfrm rot="16200000">
              <a:off x="1804193" y="3582195"/>
              <a:ext cx="4289425" cy="582612"/>
            </a:xfrm>
            <a:custGeom>
              <a:avLst/>
              <a:gdLst>
                <a:gd name="connsiteX0" fmla="*/ 1758190 w 4289560"/>
                <a:gd name="connsiteY0" fmla="*/ 225952 h 582533"/>
                <a:gd name="connsiteX1" fmla="*/ 2174790 w 4289560"/>
                <a:gd name="connsiteY1" fmla="*/ 233013 h 582533"/>
                <a:gd name="connsiteX2" fmla="*/ 2414864 w 4289560"/>
                <a:gd name="connsiteY2" fmla="*/ 236544 h 582533"/>
                <a:gd name="connsiteX3" fmla="*/ 3142147 w 4289560"/>
                <a:gd name="connsiteY3" fmla="*/ 257727 h 582533"/>
                <a:gd name="connsiteX4" fmla="*/ 3629356 w 4289560"/>
                <a:gd name="connsiteY4" fmla="*/ 257727 h 582533"/>
                <a:gd name="connsiteX5" fmla="*/ 3872961 w 4289560"/>
                <a:gd name="connsiteY5" fmla="*/ 257727 h 582533"/>
                <a:gd name="connsiteX6" fmla="*/ 3943571 w 4289560"/>
                <a:gd name="connsiteY6" fmla="*/ 254196 h 582533"/>
                <a:gd name="connsiteX7" fmla="*/ 3989468 w 4289560"/>
                <a:gd name="connsiteY7" fmla="*/ 247135 h 582533"/>
                <a:gd name="connsiteX8" fmla="*/ 4038895 w 4289560"/>
                <a:gd name="connsiteY8" fmla="*/ 229483 h 582533"/>
                <a:gd name="connsiteX9" fmla="*/ 4067139 w 4289560"/>
                <a:gd name="connsiteY9" fmla="*/ 215361 h 582533"/>
                <a:gd name="connsiteX10" fmla="*/ 4113035 w 4289560"/>
                <a:gd name="connsiteY10" fmla="*/ 180056 h 582533"/>
                <a:gd name="connsiteX11" fmla="*/ 4151871 w 4289560"/>
                <a:gd name="connsiteY11" fmla="*/ 134159 h 582533"/>
                <a:gd name="connsiteX12" fmla="*/ 4176584 w 4289560"/>
                <a:gd name="connsiteY12" fmla="*/ 84732 h 582533"/>
                <a:gd name="connsiteX13" fmla="*/ 4194237 w 4289560"/>
                <a:gd name="connsiteY13" fmla="*/ 56488 h 582533"/>
                <a:gd name="connsiteX14" fmla="*/ 4211889 w 4289560"/>
                <a:gd name="connsiteY14" fmla="*/ 35305 h 582533"/>
                <a:gd name="connsiteX15" fmla="*/ 4243664 w 4289560"/>
                <a:gd name="connsiteY15" fmla="*/ 7061 h 582533"/>
                <a:gd name="connsiteX16" fmla="*/ 4264847 w 4289560"/>
                <a:gd name="connsiteY16" fmla="*/ 0 h 582533"/>
                <a:gd name="connsiteX17" fmla="*/ 4275438 w 4289560"/>
                <a:gd name="connsiteY17" fmla="*/ 0 h 582533"/>
                <a:gd name="connsiteX18" fmla="*/ 4282499 w 4289560"/>
                <a:gd name="connsiteY18" fmla="*/ 7061 h 582533"/>
                <a:gd name="connsiteX19" fmla="*/ 4286030 w 4289560"/>
                <a:gd name="connsiteY19" fmla="*/ 21183 h 582533"/>
                <a:gd name="connsiteX20" fmla="*/ 4289560 w 4289560"/>
                <a:gd name="connsiteY20" fmla="*/ 60019 h 582533"/>
                <a:gd name="connsiteX21" fmla="*/ 4286030 w 4289560"/>
                <a:gd name="connsiteY21" fmla="*/ 105915 h 582533"/>
                <a:gd name="connsiteX22" fmla="*/ 4275438 w 4289560"/>
                <a:gd name="connsiteY22" fmla="*/ 165934 h 582533"/>
                <a:gd name="connsiteX23" fmla="*/ 4250725 w 4289560"/>
                <a:gd name="connsiteY23" fmla="*/ 250666 h 582533"/>
                <a:gd name="connsiteX24" fmla="*/ 4211889 w 4289560"/>
                <a:gd name="connsiteY24" fmla="*/ 353050 h 582533"/>
                <a:gd name="connsiteX25" fmla="*/ 4162462 w 4289560"/>
                <a:gd name="connsiteY25" fmla="*/ 451904 h 582533"/>
                <a:gd name="connsiteX26" fmla="*/ 4116566 w 4289560"/>
                <a:gd name="connsiteY26" fmla="*/ 518984 h 582533"/>
                <a:gd name="connsiteX27" fmla="*/ 4070669 w 4289560"/>
                <a:gd name="connsiteY27" fmla="*/ 561350 h 582533"/>
                <a:gd name="connsiteX28" fmla="*/ 4031834 w 4289560"/>
                <a:gd name="connsiteY28" fmla="*/ 579002 h 582533"/>
                <a:gd name="connsiteX29" fmla="*/ 4000059 w 4289560"/>
                <a:gd name="connsiteY29" fmla="*/ 582533 h 582533"/>
                <a:gd name="connsiteX30" fmla="*/ 3968285 w 4289560"/>
                <a:gd name="connsiteY30" fmla="*/ 575472 h 582533"/>
                <a:gd name="connsiteX31" fmla="*/ 3918857 w 4289560"/>
                <a:gd name="connsiteY31" fmla="*/ 554289 h 582533"/>
                <a:gd name="connsiteX32" fmla="*/ 3844717 w 4289560"/>
                <a:gd name="connsiteY32" fmla="*/ 518984 h 582533"/>
                <a:gd name="connsiteX33" fmla="*/ 3798820 w 4289560"/>
                <a:gd name="connsiteY33" fmla="*/ 508392 h 582533"/>
                <a:gd name="connsiteX34" fmla="*/ 3756454 w 4289560"/>
                <a:gd name="connsiteY34" fmla="*/ 504862 h 582533"/>
                <a:gd name="connsiteX35" fmla="*/ 3530502 w 4289560"/>
                <a:gd name="connsiteY35" fmla="*/ 494270 h 582533"/>
                <a:gd name="connsiteX36" fmla="*/ 3128025 w 4289560"/>
                <a:gd name="connsiteY36" fmla="*/ 483679 h 582533"/>
                <a:gd name="connsiteX37" fmla="*/ 2947969 w 4289560"/>
                <a:gd name="connsiteY37" fmla="*/ 483679 h 582533"/>
                <a:gd name="connsiteX38" fmla="*/ 2478413 w 4289560"/>
                <a:gd name="connsiteY38" fmla="*/ 458965 h 582533"/>
                <a:gd name="connsiteX39" fmla="*/ 2044161 w 4289560"/>
                <a:gd name="connsiteY39" fmla="*/ 458965 h 582533"/>
                <a:gd name="connsiteX40" fmla="*/ 1553421 w 4289560"/>
                <a:gd name="connsiteY40" fmla="*/ 458965 h 582533"/>
                <a:gd name="connsiteX41" fmla="*/ 1105047 w 4289560"/>
                <a:gd name="connsiteY41" fmla="*/ 458965 h 582533"/>
                <a:gd name="connsiteX42" fmla="*/ 759058 w 4289560"/>
                <a:gd name="connsiteY42" fmla="*/ 458965 h 582533"/>
                <a:gd name="connsiteX43" fmla="*/ 271849 w 4289560"/>
                <a:gd name="connsiteY43" fmla="*/ 458965 h 582533"/>
                <a:gd name="connsiteX44" fmla="*/ 211830 w 4289560"/>
                <a:gd name="connsiteY44" fmla="*/ 448374 h 582533"/>
                <a:gd name="connsiteX45" fmla="*/ 81202 w 4289560"/>
                <a:gd name="connsiteY45" fmla="*/ 402477 h 582533"/>
                <a:gd name="connsiteX46" fmla="*/ 45897 w 4289560"/>
                <a:gd name="connsiteY46" fmla="*/ 384825 h 582533"/>
                <a:gd name="connsiteX47" fmla="*/ 28244 w 4289560"/>
                <a:gd name="connsiteY47" fmla="*/ 370703 h 582533"/>
                <a:gd name="connsiteX48" fmla="*/ 17653 w 4289560"/>
                <a:gd name="connsiteY48" fmla="*/ 356581 h 582533"/>
                <a:gd name="connsiteX49" fmla="*/ 3531 w 4289560"/>
                <a:gd name="connsiteY49" fmla="*/ 331867 h 582533"/>
                <a:gd name="connsiteX50" fmla="*/ 0 w 4289560"/>
                <a:gd name="connsiteY50" fmla="*/ 300093 h 582533"/>
                <a:gd name="connsiteX51" fmla="*/ 7061 w 4289560"/>
                <a:gd name="connsiteY51" fmla="*/ 278910 h 582533"/>
                <a:gd name="connsiteX52" fmla="*/ 21183 w 4289560"/>
                <a:gd name="connsiteY52" fmla="*/ 261257 h 582533"/>
                <a:gd name="connsiteX53" fmla="*/ 63549 w 4289560"/>
                <a:gd name="connsiteY53" fmla="*/ 240074 h 582533"/>
                <a:gd name="connsiteX54" fmla="*/ 165934 w 4289560"/>
                <a:gd name="connsiteY54" fmla="*/ 201239 h 582533"/>
                <a:gd name="connsiteX55" fmla="*/ 363642 w 4289560"/>
                <a:gd name="connsiteY55" fmla="*/ 130629 h 582533"/>
                <a:gd name="connsiteX56" fmla="*/ 391886 w 4289560"/>
                <a:gd name="connsiteY56" fmla="*/ 123568 h 582533"/>
                <a:gd name="connsiteX57" fmla="*/ 511923 w 4289560"/>
                <a:gd name="connsiteY57" fmla="*/ 127098 h 582533"/>
                <a:gd name="connsiteX58" fmla="*/ 663735 w 4289560"/>
                <a:gd name="connsiteY58" fmla="*/ 144751 h 582533"/>
                <a:gd name="connsiteX59" fmla="*/ 773180 w 4289560"/>
                <a:gd name="connsiteY59" fmla="*/ 165934 h 582533"/>
                <a:gd name="connsiteX60" fmla="*/ 854382 w 4289560"/>
                <a:gd name="connsiteY60" fmla="*/ 190647 h 582533"/>
                <a:gd name="connsiteX61" fmla="*/ 970888 w 4289560"/>
                <a:gd name="connsiteY61" fmla="*/ 197708 h 582533"/>
                <a:gd name="connsiteX62" fmla="*/ 1454567 w 4289560"/>
                <a:gd name="connsiteY62" fmla="*/ 215361 h 582533"/>
                <a:gd name="connsiteX63" fmla="*/ 1758190 w 4289560"/>
                <a:gd name="connsiteY63" fmla="*/ 22595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89560" h="582533">
                  <a:moveTo>
                    <a:pt x="1758190" y="225952"/>
                  </a:moveTo>
                  <a:lnTo>
                    <a:pt x="2174790" y="233013"/>
                  </a:lnTo>
                  <a:lnTo>
                    <a:pt x="2414864" y="236544"/>
                  </a:lnTo>
                  <a:lnTo>
                    <a:pt x="3142147" y="257727"/>
                  </a:lnTo>
                  <a:lnTo>
                    <a:pt x="3629356" y="257727"/>
                  </a:lnTo>
                  <a:lnTo>
                    <a:pt x="3872961" y="257727"/>
                  </a:lnTo>
                  <a:lnTo>
                    <a:pt x="3943571" y="254196"/>
                  </a:lnTo>
                  <a:lnTo>
                    <a:pt x="3989468" y="247135"/>
                  </a:lnTo>
                  <a:lnTo>
                    <a:pt x="4038895" y="229483"/>
                  </a:lnTo>
                  <a:lnTo>
                    <a:pt x="4067139" y="215361"/>
                  </a:lnTo>
                  <a:lnTo>
                    <a:pt x="4113035" y="180056"/>
                  </a:lnTo>
                  <a:lnTo>
                    <a:pt x="4151871" y="134159"/>
                  </a:lnTo>
                  <a:lnTo>
                    <a:pt x="4176584" y="84732"/>
                  </a:lnTo>
                  <a:lnTo>
                    <a:pt x="4194237" y="56488"/>
                  </a:lnTo>
                  <a:lnTo>
                    <a:pt x="4211889" y="35305"/>
                  </a:lnTo>
                  <a:lnTo>
                    <a:pt x="4243664" y="7061"/>
                  </a:lnTo>
                  <a:lnTo>
                    <a:pt x="4264847" y="0"/>
                  </a:lnTo>
                  <a:lnTo>
                    <a:pt x="4275438" y="0"/>
                  </a:lnTo>
                  <a:lnTo>
                    <a:pt x="4282499" y="7061"/>
                  </a:lnTo>
                  <a:lnTo>
                    <a:pt x="4286030" y="21183"/>
                  </a:lnTo>
                  <a:lnTo>
                    <a:pt x="4289560" y="60019"/>
                  </a:lnTo>
                  <a:lnTo>
                    <a:pt x="4286030" y="105915"/>
                  </a:lnTo>
                  <a:lnTo>
                    <a:pt x="4275438" y="165934"/>
                  </a:lnTo>
                  <a:lnTo>
                    <a:pt x="4250725" y="250666"/>
                  </a:lnTo>
                  <a:lnTo>
                    <a:pt x="4211889" y="353050"/>
                  </a:lnTo>
                  <a:lnTo>
                    <a:pt x="4162462" y="451904"/>
                  </a:lnTo>
                  <a:lnTo>
                    <a:pt x="4116566" y="518984"/>
                  </a:lnTo>
                  <a:lnTo>
                    <a:pt x="4070669" y="561350"/>
                  </a:lnTo>
                  <a:lnTo>
                    <a:pt x="4031834" y="579002"/>
                  </a:lnTo>
                  <a:lnTo>
                    <a:pt x="4000059" y="582533"/>
                  </a:lnTo>
                  <a:lnTo>
                    <a:pt x="3968285" y="575472"/>
                  </a:lnTo>
                  <a:lnTo>
                    <a:pt x="3918857" y="554289"/>
                  </a:lnTo>
                  <a:lnTo>
                    <a:pt x="3844717" y="518984"/>
                  </a:lnTo>
                  <a:lnTo>
                    <a:pt x="3798820" y="508392"/>
                  </a:lnTo>
                  <a:lnTo>
                    <a:pt x="3756454" y="504862"/>
                  </a:lnTo>
                  <a:lnTo>
                    <a:pt x="3530502" y="494270"/>
                  </a:lnTo>
                  <a:lnTo>
                    <a:pt x="3128025" y="483679"/>
                  </a:lnTo>
                  <a:lnTo>
                    <a:pt x="2947969" y="483679"/>
                  </a:lnTo>
                  <a:lnTo>
                    <a:pt x="2478413" y="458965"/>
                  </a:lnTo>
                  <a:lnTo>
                    <a:pt x="2044161" y="458965"/>
                  </a:lnTo>
                  <a:lnTo>
                    <a:pt x="1553421" y="458965"/>
                  </a:lnTo>
                  <a:lnTo>
                    <a:pt x="1105047" y="458965"/>
                  </a:lnTo>
                  <a:lnTo>
                    <a:pt x="759058" y="458965"/>
                  </a:lnTo>
                  <a:lnTo>
                    <a:pt x="271849" y="458965"/>
                  </a:lnTo>
                  <a:lnTo>
                    <a:pt x="211830" y="448374"/>
                  </a:lnTo>
                  <a:lnTo>
                    <a:pt x="81202" y="402477"/>
                  </a:lnTo>
                  <a:lnTo>
                    <a:pt x="45897" y="384825"/>
                  </a:lnTo>
                  <a:lnTo>
                    <a:pt x="28244" y="370703"/>
                  </a:lnTo>
                  <a:lnTo>
                    <a:pt x="17653" y="356581"/>
                  </a:lnTo>
                  <a:lnTo>
                    <a:pt x="3531" y="331867"/>
                  </a:lnTo>
                  <a:lnTo>
                    <a:pt x="0" y="300093"/>
                  </a:lnTo>
                  <a:lnTo>
                    <a:pt x="7061" y="278910"/>
                  </a:lnTo>
                  <a:lnTo>
                    <a:pt x="21183" y="261257"/>
                  </a:lnTo>
                  <a:lnTo>
                    <a:pt x="63549" y="240074"/>
                  </a:lnTo>
                  <a:lnTo>
                    <a:pt x="165934" y="201239"/>
                  </a:lnTo>
                  <a:lnTo>
                    <a:pt x="363642" y="130629"/>
                  </a:lnTo>
                  <a:lnTo>
                    <a:pt x="391886" y="123568"/>
                  </a:lnTo>
                  <a:lnTo>
                    <a:pt x="511923" y="127098"/>
                  </a:lnTo>
                  <a:lnTo>
                    <a:pt x="663735" y="144751"/>
                  </a:lnTo>
                  <a:lnTo>
                    <a:pt x="773180" y="165934"/>
                  </a:lnTo>
                  <a:lnTo>
                    <a:pt x="854382" y="190647"/>
                  </a:lnTo>
                  <a:lnTo>
                    <a:pt x="970888" y="197708"/>
                  </a:lnTo>
                  <a:lnTo>
                    <a:pt x="1454567" y="215361"/>
                  </a:lnTo>
                  <a:lnTo>
                    <a:pt x="1758190" y="22595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74">
              <a:extLst>
                <a:ext uri="{FF2B5EF4-FFF2-40B4-BE49-F238E27FC236}">
                  <a16:creationId xmlns:a16="http://schemas.microsoft.com/office/drawing/2014/main" id="{C8EF2AD4-77E6-4D1E-A645-E9126045DEB1}"/>
                </a:ext>
              </a:extLst>
            </p:cNvPr>
            <p:cNvSpPr/>
            <p:nvPr/>
          </p:nvSpPr>
          <p:spPr>
            <a:xfrm rot="16200000">
              <a:off x="2405062" y="3468688"/>
              <a:ext cx="1938338" cy="1154112"/>
            </a:xfrm>
            <a:custGeom>
              <a:avLst/>
              <a:gdLst>
                <a:gd name="connsiteX0" fmla="*/ 1009650 w 1938338"/>
                <a:gd name="connsiteY0" fmla="*/ 626269 h 1154906"/>
                <a:gd name="connsiteX1" fmla="*/ 857250 w 1938338"/>
                <a:gd name="connsiteY1" fmla="*/ 542925 h 1154906"/>
                <a:gd name="connsiteX2" fmla="*/ 707231 w 1938338"/>
                <a:gd name="connsiteY2" fmla="*/ 454819 h 1154906"/>
                <a:gd name="connsiteX3" fmla="*/ 545306 w 1938338"/>
                <a:gd name="connsiteY3" fmla="*/ 357187 h 1154906"/>
                <a:gd name="connsiteX4" fmla="*/ 390525 w 1938338"/>
                <a:gd name="connsiteY4" fmla="*/ 252412 h 1154906"/>
                <a:gd name="connsiteX5" fmla="*/ 235744 w 1938338"/>
                <a:gd name="connsiteY5" fmla="*/ 145256 h 1154906"/>
                <a:gd name="connsiteX6" fmla="*/ 80963 w 1938338"/>
                <a:gd name="connsiteY6" fmla="*/ 26194 h 1154906"/>
                <a:gd name="connsiteX7" fmla="*/ 61913 w 1938338"/>
                <a:gd name="connsiteY7" fmla="*/ 11906 h 1154906"/>
                <a:gd name="connsiteX8" fmla="*/ 38100 w 1938338"/>
                <a:gd name="connsiteY8" fmla="*/ 0 h 1154906"/>
                <a:gd name="connsiteX9" fmla="*/ 19050 w 1938338"/>
                <a:gd name="connsiteY9" fmla="*/ 2381 h 1154906"/>
                <a:gd name="connsiteX10" fmla="*/ 0 w 1938338"/>
                <a:gd name="connsiteY10" fmla="*/ 7144 h 1154906"/>
                <a:gd name="connsiteX11" fmla="*/ 0 w 1938338"/>
                <a:gd name="connsiteY11" fmla="*/ 21431 h 1154906"/>
                <a:gd name="connsiteX12" fmla="*/ 7144 w 1938338"/>
                <a:gd name="connsiteY12" fmla="*/ 47625 h 1154906"/>
                <a:gd name="connsiteX13" fmla="*/ 61913 w 1938338"/>
                <a:gd name="connsiteY13" fmla="*/ 107156 h 1154906"/>
                <a:gd name="connsiteX14" fmla="*/ 223838 w 1938338"/>
                <a:gd name="connsiteY14" fmla="*/ 264319 h 1154906"/>
                <a:gd name="connsiteX15" fmla="*/ 395288 w 1938338"/>
                <a:gd name="connsiteY15" fmla="*/ 431006 h 1154906"/>
                <a:gd name="connsiteX16" fmla="*/ 547688 w 1938338"/>
                <a:gd name="connsiteY16" fmla="*/ 566737 h 1154906"/>
                <a:gd name="connsiteX17" fmla="*/ 664369 w 1938338"/>
                <a:gd name="connsiteY17" fmla="*/ 652462 h 1154906"/>
                <a:gd name="connsiteX18" fmla="*/ 821531 w 1938338"/>
                <a:gd name="connsiteY18" fmla="*/ 759619 h 1154906"/>
                <a:gd name="connsiteX19" fmla="*/ 1083469 w 1938338"/>
                <a:gd name="connsiteY19" fmla="*/ 926306 h 1154906"/>
                <a:gd name="connsiteX20" fmla="*/ 1281113 w 1938338"/>
                <a:gd name="connsiteY20" fmla="*/ 1047750 h 1154906"/>
                <a:gd name="connsiteX21" fmla="*/ 1464469 w 1938338"/>
                <a:gd name="connsiteY21" fmla="*/ 1154906 h 1154906"/>
                <a:gd name="connsiteX22" fmla="*/ 1938338 w 1938338"/>
                <a:gd name="connsiteY22" fmla="*/ 1154906 h 1154906"/>
                <a:gd name="connsiteX23" fmla="*/ 1909763 w 1938338"/>
                <a:gd name="connsiteY23" fmla="*/ 1026319 h 1154906"/>
                <a:gd name="connsiteX24" fmla="*/ 1819275 w 1938338"/>
                <a:gd name="connsiteY24" fmla="*/ 992981 h 1154906"/>
                <a:gd name="connsiteX25" fmla="*/ 1659731 w 1938338"/>
                <a:gd name="connsiteY25" fmla="*/ 931069 h 1154906"/>
                <a:gd name="connsiteX26" fmla="*/ 1371600 w 1938338"/>
                <a:gd name="connsiteY26" fmla="*/ 804862 h 1154906"/>
                <a:gd name="connsiteX27" fmla="*/ 1009650 w 1938338"/>
                <a:gd name="connsiteY27" fmla="*/ 626269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38338" h="1154906">
                  <a:moveTo>
                    <a:pt x="1009650" y="626269"/>
                  </a:moveTo>
                  <a:lnTo>
                    <a:pt x="857250" y="542925"/>
                  </a:lnTo>
                  <a:lnTo>
                    <a:pt x="707231" y="454819"/>
                  </a:lnTo>
                  <a:lnTo>
                    <a:pt x="545306" y="357187"/>
                  </a:lnTo>
                  <a:lnTo>
                    <a:pt x="390525" y="252412"/>
                  </a:lnTo>
                  <a:lnTo>
                    <a:pt x="235744" y="145256"/>
                  </a:lnTo>
                  <a:lnTo>
                    <a:pt x="80963" y="26194"/>
                  </a:lnTo>
                  <a:lnTo>
                    <a:pt x="61913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7144" y="47625"/>
                  </a:lnTo>
                  <a:lnTo>
                    <a:pt x="61913" y="107156"/>
                  </a:lnTo>
                  <a:lnTo>
                    <a:pt x="223838" y="264319"/>
                  </a:lnTo>
                  <a:lnTo>
                    <a:pt x="395288" y="431006"/>
                  </a:lnTo>
                  <a:lnTo>
                    <a:pt x="547688" y="566737"/>
                  </a:lnTo>
                  <a:lnTo>
                    <a:pt x="664369" y="652462"/>
                  </a:lnTo>
                  <a:lnTo>
                    <a:pt x="821531" y="759619"/>
                  </a:lnTo>
                  <a:lnTo>
                    <a:pt x="1083469" y="926306"/>
                  </a:lnTo>
                  <a:lnTo>
                    <a:pt x="1281113" y="1047750"/>
                  </a:lnTo>
                  <a:lnTo>
                    <a:pt x="1464469" y="1154906"/>
                  </a:lnTo>
                  <a:lnTo>
                    <a:pt x="1938338" y="1154906"/>
                  </a:lnTo>
                  <a:lnTo>
                    <a:pt x="1909763" y="1026319"/>
                  </a:lnTo>
                  <a:lnTo>
                    <a:pt x="1819275" y="992981"/>
                  </a:lnTo>
                  <a:lnTo>
                    <a:pt x="1659731" y="931069"/>
                  </a:lnTo>
                  <a:lnTo>
                    <a:pt x="1371600" y="804862"/>
                  </a:lnTo>
                  <a:lnTo>
                    <a:pt x="1009650" y="626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75">
              <a:extLst>
                <a:ext uri="{FF2B5EF4-FFF2-40B4-BE49-F238E27FC236}">
                  <a16:creationId xmlns:a16="http://schemas.microsoft.com/office/drawing/2014/main" id="{A3CD2D60-CBA6-4F85-B96A-033B3F050913}"/>
                </a:ext>
              </a:extLst>
            </p:cNvPr>
            <p:cNvSpPr/>
            <p:nvPr/>
          </p:nvSpPr>
          <p:spPr>
            <a:xfrm rot="16200000">
              <a:off x="4067968" y="3488532"/>
              <a:ext cx="703263" cy="736600"/>
            </a:xfrm>
            <a:custGeom>
              <a:avLst/>
              <a:gdLst>
                <a:gd name="connsiteX0" fmla="*/ 635794 w 702469"/>
                <a:gd name="connsiteY0" fmla="*/ 285750 h 735806"/>
                <a:gd name="connsiteX1" fmla="*/ 678656 w 702469"/>
                <a:gd name="connsiteY1" fmla="*/ 123825 h 735806"/>
                <a:gd name="connsiteX2" fmla="*/ 702469 w 702469"/>
                <a:gd name="connsiteY2" fmla="*/ 4762 h 735806"/>
                <a:gd name="connsiteX3" fmla="*/ 635794 w 702469"/>
                <a:gd name="connsiteY3" fmla="*/ 0 h 735806"/>
                <a:gd name="connsiteX4" fmla="*/ 581025 w 702469"/>
                <a:gd name="connsiteY4" fmla="*/ 95250 h 735806"/>
                <a:gd name="connsiteX5" fmla="*/ 535781 w 702469"/>
                <a:gd name="connsiteY5" fmla="*/ 164306 h 735806"/>
                <a:gd name="connsiteX6" fmla="*/ 469106 w 702469"/>
                <a:gd name="connsiteY6" fmla="*/ 242887 h 735806"/>
                <a:gd name="connsiteX7" fmla="*/ 397669 w 702469"/>
                <a:gd name="connsiteY7" fmla="*/ 314325 h 735806"/>
                <a:gd name="connsiteX8" fmla="*/ 323850 w 702469"/>
                <a:gd name="connsiteY8" fmla="*/ 378618 h 735806"/>
                <a:gd name="connsiteX9" fmla="*/ 247650 w 702469"/>
                <a:gd name="connsiteY9" fmla="*/ 435768 h 735806"/>
                <a:gd name="connsiteX10" fmla="*/ 169069 w 702469"/>
                <a:gd name="connsiteY10" fmla="*/ 485775 h 735806"/>
                <a:gd name="connsiteX11" fmla="*/ 102394 w 702469"/>
                <a:gd name="connsiteY11" fmla="*/ 526256 h 735806"/>
                <a:gd name="connsiteX12" fmla="*/ 59531 w 702469"/>
                <a:gd name="connsiteY12" fmla="*/ 554831 h 735806"/>
                <a:gd name="connsiteX13" fmla="*/ 19050 w 702469"/>
                <a:gd name="connsiteY13" fmla="*/ 588168 h 735806"/>
                <a:gd name="connsiteX14" fmla="*/ 4762 w 702469"/>
                <a:gd name="connsiteY14" fmla="*/ 619125 h 735806"/>
                <a:gd name="connsiteX15" fmla="*/ 0 w 702469"/>
                <a:gd name="connsiteY15" fmla="*/ 652462 h 735806"/>
                <a:gd name="connsiteX16" fmla="*/ 9525 w 702469"/>
                <a:gd name="connsiteY16" fmla="*/ 676275 h 735806"/>
                <a:gd name="connsiteX17" fmla="*/ 30956 w 702469"/>
                <a:gd name="connsiteY17" fmla="*/ 697706 h 735806"/>
                <a:gd name="connsiteX18" fmla="*/ 66675 w 702469"/>
                <a:gd name="connsiteY18" fmla="*/ 716756 h 735806"/>
                <a:gd name="connsiteX19" fmla="*/ 119062 w 702469"/>
                <a:gd name="connsiteY19" fmla="*/ 735806 h 735806"/>
                <a:gd name="connsiteX20" fmla="*/ 204787 w 702469"/>
                <a:gd name="connsiteY20" fmla="*/ 735806 h 735806"/>
                <a:gd name="connsiteX21" fmla="*/ 297656 w 702469"/>
                <a:gd name="connsiteY21" fmla="*/ 719137 h 735806"/>
                <a:gd name="connsiteX22" fmla="*/ 361950 w 702469"/>
                <a:gd name="connsiteY22" fmla="*/ 697706 h 735806"/>
                <a:gd name="connsiteX23" fmla="*/ 402431 w 702469"/>
                <a:gd name="connsiteY23" fmla="*/ 678656 h 735806"/>
                <a:gd name="connsiteX24" fmla="*/ 440531 w 702469"/>
                <a:gd name="connsiteY24" fmla="*/ 650081 h 735806"/>
                <a:gd name="connsiteX25" fmla="*/ 478631 w 702469"/>
                <a:gd name="connsiteY25" fmla="*/ 611981 h 735806"/>
                <a:gd name="connsiteX26" fmla="*/ 516731 w 702469"/>
                <a:gd name="connsiteY26" fmla="*/ 554831 h 735806"/>
                <a:gd name="connsiteX27" fmla="*/ 550069 w 702469"/>
                <a:gd name="connsiteY27" fmla="*/ 497681 h 735806"/>
                <a:gd name="connsiteX28" fmla="*/ 585787 w 702469"/>
                <a:gd name="connsiteY28" fmla="*/ 426243 h 735806"/>
                <a:gd name="connsiteX29" fmla="*/ 635794 w 702469"/>
                <a:gd name="connsiteY29" fmla="*/ 28575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2469" h="735806">
                  <a:moveTo>
                    <a:pt x="635794" y="285750"/>
                  </a:moveTo>
                  <a:lnTo>
                    <a:pt x="678656" y="123825"/>
                  </a:lnTo>
                  <a:lnTo>
                    <a:pt x="702469" y="4762"/>
                  </a:lnTo>
                  <a:lnTo>
                    <a:pt x="635794" y="0"/>
                  </a:lnTo>
                  <a:lnTo>
                    <a:pt x="581025" y="95250"/>
                  </a:lnTo>
                  <a:lnTo>
                    <a:pt x="535781" y="164306"/>
                  </a:lnTo>
                  <a:lnTo>
                    <a:pt x="469106" y="242887"/>
                  </a:lnTo>
                  <a:lnTo>
                    <a:pt x="397669" y="314325"/>
                  </a:lnTo>
                  <a:lnTo>
                    <a:pt x="323850" y="378618"/>
                  </a:lnTo>
                  <a:lnTo>
                    <a:pt x="247650" y="435768"/>
                  </a:lnTo>
                  <a:lnTo>
                    <a:pt x="169069" y="485775"/>
                  </a:lnTo>
                  <a:lnTo>
                    <a:pt x="102394" y="526256"/>
                  </a:lnTo>
                  <a:lnTo>
                    <a:pt x="59531" y="554831"/>
                  </a:lnTo>
                  <a:lnTo>
                    <a:pt x="19050" y="588168"/>
                  </a:lnTo>
                  <a:lnTo>
                    <a:pt x="4762" y="619125"/>
                  </a:lnTo>
                  <a:lnTo>
                    <a:pt x="0" y="652462"/>
                  </a:lnTo>
                  <a:lnTo>
                    <a:pt x="9525" y="676275"/>
                  </a:lnTo>
                  <a:lnTo>
                    <a:pt x="30956" y="697706"/>
                  </a:lnTo>
                  <a:lnTo>
                    <a:pt x="66675" y="716756"/>
                  </a:lnTo>
                  <a:lnTo>
                    <a:pt x="119062" y="735806"/>
                  </a:lnTo>
                  <a:lnTo>
                    <a:pt x="204787" y="735806"/>
                  </a:lnTo>
                  <a:lnTo>
                    <a:pt x="297656" y="719137"/>
                  </a:lnTo>
                  <a:lnTo>
                    <a:pt x="361950" y="697706"/>
                  </a:lnTo>
                  <a:lnTo>
                    <a:pt x="402431" y="678656"/>
                  </a:lnTo>
                  <a:lnTo>
                    <a:pt x="440531" y="650081"/>
                  </a:lnTo>
                  <a:lnTo>
                    <a:pt x="478631" y="611981"/>
                  </a:lnTo>
                  <a:lnTo>
                    <a:pt x="516731" y="554831"/>
                  </a:lnTo>
                  <a:lnTo>
                    <a:pt x="550069" y="497681"/>
                  </a:lnTo>
                  <a:lnTo>
                    <a:pt x="585787" y="426243"/>
                  </a:lnTo>
                  <a:lnTo>
                    <a:pt x="635794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76">
              <a:extLst>
                <a:ext uri="{FF2B5EF4-FFF2-40B4-BE49-F238E27FC236}">
                  <a16:creationId xmlns:a16="http://schemas.microsoft.com/office/drawing/2014/main" id="{5B5EA200-9E99-4DB2-A71B-E33B86CFD0BB}"/>
                </a:ext>
              </a:extLst>
            </p:cNvPr>
            <p:cNvSpPr/>
            <p:nvPr/>
          </p:nvSpPr>
          <p:spPr>
            <a:xfrm rot="16200000">
              <a:off x="4303712" y="2146300"/>
              <a:ext cx="1852613" cy="1185863"/>
            </a:xfrm>
            <a:custGeom>
              <a:avLst/>
              <a:gdLst>
                <a:gd name="connsiteX0" fmla="*/ 800100 w 1852612"/>
                <a:gd name="connsiteY0" fmla="*/ 495300 h 1185863"/>
                <a:gd name="connsiteX1" fmla="*/ 633412 w 1852612"/>
                <a:gd name="connsiteY1" fmla="*/ 400050 h 1185863"/>
                <a:gd name="connsiteX2" fmla="*/ 452437 w 1852612"/>
                <a:gd name="connsiteY2" fmla="*/ 288131 h 1185863"/>
                <a:gd name="connsiteX3" fmla="*/ 273844 w 1852612"/>
                <a:gd name="connsiteY3" fmla="*/ 169069 h 1185863"/>
                <a:gd name="connsiteX4" fmla="*/ 95250 w 1852612"/>
                <a:gd name="connsiteY4" fmla="*/ 40481 h 1185863"/>
                <a:gd name="connsiteX5" fmla="*/ 64294 w 1852612"/>
                <a:gd name="connsiteY5" fmla="*/ 16669 h 1185863"/>
                <a:gd name="connsiteX6" fmla="*/ 42862 w 1852612"/>
                <a:gd name="connsiteY6" fmla="*/ 7144 h 1185863"/>
                <a:gd name="connsiteX7" fmla="*/ 21431 w 1852612"/>
                <a:gd name="connsiteY7" fmla="*/ 0 h 1185863"/>
                <a:gd name="connsiteX8" fmla="*/ 7144 w 1852612"/>
                <a:gd name="connsiteY8" fmla="*/ 2381 h 1185863"/>
                <a:gd name="connsiteX9" fmla="*/ 0 w 1852612"/>
                <a:gd name="connsiteY9" fmla="*/ 14288 h 1185863"/>
                <a:gd name="connsiteX10" fmla="*/ 2381 w 1852612"/>
                <a:gd name="connsiteY10" fmla="*/ 26194 h 1185863"/>
                <a:gd name="connsiteX11" fmla="*/ 14287 w 1852612"/>
                <a:gd name="connsiteY11" fmla="*/ 57150 h 1185863"/>
                <a:gd name="connsiteX12" fmla="*/ 90487 w 1852612"/>
                <a:gd name="connsiteY12" fmla="*/ 152400 h 1185863"/>
                <a:gd name="connsiteX13" fmla="*/ 228600 w 1852612"/>
                <a:gd name="connsiteY13" fmla="*/ 290513 h 1185863"/>
                <a:gd name="connsiteX14" fmla="*/ 364331 w 1852612"/>
                <a:gd name="connsiteY14" fmla="*/ 411956 h 1185863"/>
                <a:gd name="connsiteX15" fmla="*/ 533400 w 1852612"/>
                <a:gd name="connsiteY15" fmla="*/ 533400 h 1185863"/>
                <a:gd name="connsiteX16" fmla="*/ 626269 w 1852612"/>
                <a:gd name="connsiteY16" fmla="*/ 592931 h 1185863"/>
                <a:gd name="connsiteX17" fmla="*/ 752475 w 1852612"/>
                <a:gd name="connsiteY17" fmla="*/ 707231 h 1185863"/>
                <a:gd name="connsiteX18" fmla="*/ 926306 w 1852612"/>
                <a:gd name="connsiteY18" fmla="*/ 807244 h 1185863"/>
                <a:gd name="connsiteX19" fmla="*/ 1095375 w 1852612"/>
                <a:gd name="connsiteY19" fmla="*/ 897731 h 1185863"/>
                <a:gd name="connsiteX20" fmla="*/ 1300162 w 1852612"/>
                <a:gd name="connsiteY20" fmla="*/ 1012031 h 1185863"/>
                <a:gd name="connsiteX21" fmla="*/ 1385887 w 1852612"/>
                <a:gd name="connsiteY21" fmla="*/ 1059656 h 1185863"/>
                <a:gd name="connsiteX22" fmla="*/ 1402556 w 1852612"/>
                <a:gd name="connsiteY22" fmla="*/ 1076325 h 1185863"/>
                <a:gd name="connsiteX23" fmla="*/ 1443037 w 1852612"/>
                <a:gd name="connsiteY23" fmla="*/ 1123950 h 1185863"/>
                <a:gd name="connsiteX24" fmla="*/ 1476375 w 1852612"/>
                <a:gd name="connsiteY24" fmla="*/ 1166813 h 1185863"/>
                <a:gd name="connsiteX25" fmla="*/ 1497806 w 1852612"/>
                <a:gd name="connsiteY25" fmla="*/ 1181100 h 1185863"/>
                <a:gd name="connsiteX26" fmla="*/ 1519237 w 1852612"/>
                <a:gd name="connsiteY26" fmla="*/ 1185863 h 1185863"/>
                <a:gd name="connsiteX27" fmla="*/ 1545431 w 1852612"/>
                <a:gd name="connsiteY27" fmla="*/ 1181100 h 1185863"/>
                <a:gd name="connsiteX28" fmla="*/ 1576387 w 1852612"/>
                <a:gd name="connsiteY28" fmla="*/ 1162050 h 1185863"/>
                <a:gd name="connsiteX29" fmla="*/ 1619250 w 1852612"/>
                <a:gd name="connsiteY29" fmla="*/ 1119188 h 1185863"/>
                <a:gd name="connsiteX30" fmla="*/ 1647825 w 1852612"/>
                <a:gd name="connsiteY30" fmla="*/ 1083469 h 1185863"/>
                <a:gd name="connsiteX31" fmla="*/ 1716881 w 1852612"/>
                <a:gd name="connsiteY31" fmla="*/ 1004888 h 1185863"/>
                <a:gd name="connsiteX32" fmla="*/ 1776412 w 1852612"/>
                <a:gd name="connsiteY32" fmla="*/ 914400 h 1185863"/>
                <a:gd name="connsiteX33" fmla="*/ 1821656 w 1852612"/>
                <a:gd name="connsiteY33" fmla="*/ 826294 h 1185863"/>
                <a:gd name="connsiteX34" fmla="*/ 1835944 w 1852612"/>
                <a:gd name="connsiteY34" fmla="*/ 759619 h 1185863"/>
                <a:gd name="connsiteX35" fmla="*/ 1852612 w 1852612"/>
                <a:gd name="connsiteY35" fmla="*/ 678656 h 1185863"/>
                <a:gd name="connsiteX36" fmla="*/ 1852612 w 1852612"/>
                <a:gd name="connsiteY36" fmla="*/ 664369 h 1185863"/>
                <a:gd name="connsiteX37" fmla="*/ 1847850 w 1852612"/>
                <a:gd name="connsiteY37" fmla="*/ 654844 h 1185863"/>
                <a:gd name="connsiteX38" fmla="*/ 1838325 w 1852612"/>
                <a:gd name="connsiteY38" fmla="*/ 647700 h 1185863"/>
                <a:gd name="connsiteX39" fmla="*/ 1824037 w 1852612"/>
                <a:gd name="connsiteY39" fmla="*/ 650081 h 1185863"/>
                <a:gd name="connsiteX40" fmla="*/ 1795462 w 1852612"/>
                <a:gd name="connsiteY40" fmla="*/ 669131 h 1185863"/>
                <a:gd name="connsiteX41" fmla="*/ 1757362 w 1852612"/>
                <a:gd name="connsiteY41" fmla="*/ 707231 h 1185863"/>
                <a:gd name="connsiteX42" fmla="*/ 1704975 w 1852612"/>
                <a:gd name="connsiteY42" fmla="*/ 745331 h 1185863"/>
                <a:gd name="connsiteX43" fmla="*/ 1647825 w 1852612"/>
                <a:gd name="connsiteY43" fmla="*/ 769144 h 1185863"/>
                <a:gd name="connsiteX44" fmla="*/ 1597819 w 1852612"/>
                <a:gd name="connsiteY44" fmla="*/ 776288 h 1185863"/>
                <a:gd name="connsiteX45" fmla="*/ 1533525 w 1852612"/>
                <a:gd name="connsiteY45" fmla="*/ 773906 h 1185863"/>
                <a:gd name="connsiteX46" fmla="*/ 1462087 w 1852612"/>
                <a:gd name="connsiteY46" fmla="*/ 759619 h 1185863"/>
                <a:gd name="connsiteX47" fmla="*/ 1333500 w 1852612"/>
                <a:gd name="connsiteY47" fmla="*/ 726281 h 1185863"/>
                <a:gd name="connsiteX48" fmla="*/ 1152525 w 1852612"/>
                <a:gd name="connsiteY48" fmla="*/ 661988 h 1185863"/>
                <a:gd name="connsiteX49" fmla="*/ 878681 w 1852612"/>
                <a:gd name="connsiteY49" fmla="*/ 538163 h 1185863"/>
                <a:gd name="connsiteX50" fmla="*/ 800100 w 1852612"/>
                <a:gd name="connsiteY50" fmla="*/ 49530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2612" h="1185863">
                  <a:moveTo>
                    <a:pt x="800100" y="495300"/>
                  </a:moveTo>
                  <a:lnTo>
                    <a:pt x="633412" y="400050"/>
                  </a:lnTo>
                  <a:lnTo>
                    <a:pt x="452437" y="288131"/>
                  </a:lnTo>
                  <a:lnTo>
                    <a:pt x="273844" y="169069"/>
                  </a:lnTo>
                  <a:lnTo>
                    <a:pt x="95250" y="40481"/>
                  </a:lnTo>
                  <a:lnTo>
                    <a:pt x="64294" y="16669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14287" y="57150"/>
                  </a:lnTo>
                  <a:lnTo>
                    <a:pt x="90487" y="152400"/>
                  </a:lnTo>
                  <a:lnTo>
                    <a:pt x="228600" y="290513"/>
                  </a:lnTo>
                  <a:lnTo>
                    <a:pt x="364331" y="411956"/>
                  </a:lnTo>
                  <a:lnTo>
                    <a:pt x="533400" y="533400"/>
                  </a:lnTo>
                  <a:lnTo>
                    <a:pt x="626269" y="592931"/>
                  </a:lnTo>
                  <a:lnTo>
                    <a:pt x="752475" y="707231"/>
                  </a:lnTo>
                  <a:lnTo>
                    <a:pt x="926306" y="807244"/>
                  </a:lnTo>
                  <a:lnTo>
                    <a:pt x="1095375" y="897731"/>
                  </a:lnTo>
                  <a:lnTo>
                    <a:pt x="1300162" y="1012031"/>
                  </a:lnTo>
                  <a:lnTo>
                    <a:pt x="1385887" y="1059656"/>
                  </a:lnTo>
                  <a:lnTo>
                    <a:pt x="1402556" y="1076325"/>
                  </a:lnTo>
                  <a:lnTo>
                    <a:pt x="1443037" y="1123950"/>
                  </a:lnTo>
                  <a:lnTo>
                    <a:pt x="1476375" y="1166813"/>
                  </a:lnTo>
                  <a:lnTo>
                    <a:pt x="1497806" y="1181100"/>
                  </a:lnTo>
                  <a:lnTo>
                    <a:pt x="1519237" y="1185863"/>
                  </a:lnTo>
                  <a:lnTo>
                    <a:pt x="1545431" y="1181100"/>
                  </a:lnTo>
                  <a:lnTo>
                    <a:pt x="1576387" y="1162050"/>
                  </a:lnTo>
                  <a:lnTo>
                    <a:pt x="1619250" y="1119188"/>
                  </a:lnTo>
                  <a:lnTo>
                    <a:pt x="1647825" y="1083469"/>
                  </a:lnTo>
                  <a:lnTo>
                    <a:pt x="1716881" y="1004888"/>
                  </a:lnTo>
                  <a:lnTo>
                    <a:pt x="1776412" y="914400"/>
                  </a:lnTo>
                  <a:lnTo>
                    <a:pt x="1821656" y="826294"/>
                  </a:lnTo>
                  <a:lnTo>
                    <a:pt x="1835944" y="759619"/>
                  </a:lnTo>
                  <a:lnTo>
                    <a:pt x="1852612" y="678656"/>
                  </a:lnTo>
                  <a:lnTo>
                    <a:pt x="1852612" y="664369"/>
                  </a:lnTo>
                  <a:lnTo>
                    <a:pt x="1847850" y="654844"/>
                  </a:lnTo>
                  <a:lnTo>
                    <a:pt x="1838325" y="647700"/>
                  </a:lnTo>
                  <a:lnTo>
                    <a:pt x="1824037" y="650081"/>
                  </a:lnTo>
                  <a:lnTo>
                    <a:pt x="1795462" y="669131"/>
                  </a:lnTo>
                  <a:lnTo>
                    <a:pt x="1757362" y="707231"/>
                  </a:lnTo>
                  <a:lnTo>
                    <a:pt x="1704975" y="745331"/>
                  </a:lnTo>
                  <a:lnTo>
                    <a:pt x="1647825" y="769144"/>
                  </a:lnTo>
                  <a:lnTo>
                    <a:pt x="1597819" y="776288"/>
                  </a:lnTo>
                  <a:cubicBezTo>
                    <a:pt x="1576389" y="775464"/>
                    <a:pt x="1554971" y="773906"/>
                    <a:pt x="1533525" y="773906"/>
                  </a:cubicBezTo>
                  <a:lnTo>
                    <a:pt x="1462087" y="759619"/>
                  </a:lnTo>
                  <a:lnTo>
                    <a:pt x="1333500" y="726281"/>
                  </a:lnTo>
                  <a:lnTo>
                    <a:pt x="1152525" y="661988"/>
                  </a:lnTo>
                  <a:lnTo>
                    <a:pt x="878681" y="538163"/>
                  </a:lnTo>
                  <a:lnTo>
                    <a:pt x="800100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7">
              <a:extLst>
                <a:ext uri="{FF2B5EF4-FFF2-40B4-BE49-F238E27FC236}">
                  <a16:creationId xmlns:a16="http://schemas.microsoft.com/office/drawing/2014/main" id="{ECA5F5CF-0F2D-4E0C-95CC-E69269E3645C}"/>
                </a:ext>
              </a:extLst>
            </p:cNvPr>
            <p:cNvSpPr/>
            <p:nvPr/>
          </p:nvSpPr>
          <p:spPr>
            <a:xfrm rot="16200000">
              <a:off x="5895975" y="1963738"/>
              <a:ext cx="476250" cy="1930400"/>
            </a:xfrm>
            <a:custGeom>
              <a:avLst/>
              <a:gdLst>
                <a:gd name="connsiteX0" fmla="*/ 130271 w 475989"/>
                <a:gd name="connsiteY0" fmla="*/ 1167426 h 1931514"/>
                <a:gd name="connsiteX1" fmla="*/ 72651 w 475989"/>
                <a:gd name="connsiteY1" fmla="*/ 776614 h 1931514"/>
                <a:gd name="connsiteX2" fmla="*/ 2505 w 475989"/>
                <a:gd name="connsiteY2" fmla="*/ 315656 h 1931514"/>
                <a:gd name="connsiteX3" fmla="*/ 0 w 475989"/>
                <a:gd name="connsiteY3" fmla="*/ 280583 h 1931514"/>
                <a:gd name="connsiteX4" fmla="*/ 5010 w 475989"/>
                <a:gd name="connsiteY4" fmla="*/ 245510 h 1931514"/>
                <a:gd name="connsiteX5" fmla="*/ 12526 w 475989"/>
                <a:gd name="connsiteY5" fmla="*/ 207932 h 1931514"/>
                <a:gd name="connsiteX6" fmla="*/ 25052 w 475989"/>
                <a:gd name="connsiteY6" fmla="*/ 167849 h 1931514"/>
                <a:gd name="connsiteX7" fmla="*/ 42589 w 475989"/>
                <a:gd name="connsiteY7" fmla="*/ 127766 h 1931514"/>
                <a:gd name="connsiteX8" fmla="*/ 62630 w 475989"/>
                <a:gd name="connsiteY8" fmla="*/ 90188 h 1931514"/>
                <a:gd name="connsiteX9" fmla="*/ 125260 w 475989"/>
                <a:gd name="connsiteY9" fmla="*/ 0 h 1931514"/>
                <a:gd name="connsiteX10" fmla="*/ 288099 w 475989"/>
                <a:gd name="connsiteY10" fmla="*/ 130271 h 1931514"/>
                <a:gd name="connsiteX11" fmla="*/ 235489 w 475989"/>
                <a:gd name="connsiteY11" fmla="*/ 195406 h 1931514"/>
                <a:gd name="connsiteX12" fmla="*/ 222963 w 475989"/>
                <a:gd name="connsiteY12" fmla="*/ 217953 h 1931514"/>
                <a:gd name="connsiteX13" fmla="*/ 212942 w 475989"/>
                <a:gd name="connsiteY13" fmla="*/ 248016 h 1931514"/>
                <a:gd name="connsiteX14" fmla="*/ 207932 w 475989"/>
                <a:gd name="connsiteY14" fmla="*/ 285594 h 1931514"/>
                <a:gd name="connsiteX15" fmla="*/ 207932 w 475989"/>
                <a:gd name="connsiteY15" fmla="*/ 338203 h 1931514"/>
                <a:gd name="connsiteX16" fmla="*/ 210437 w 475989"/>
                <a:gd name="connsiteY16" fmla="*/ 415864 h 1931514"/>
                <a:gd name="connsiteX17" fmla="*/ 235489 w 475989"/>
                <a:gd name="connsiteY17" fmla="*/ 591229 h 1931514"/>
                <a:gd name="connsiteX18" fmla="*/ 293109 w 475989"/>
                <a:gd name="connsiteY18" fmla="*/ 884338 h 1931514"/>
                <a:gd name="connsiteX19" fmla="*/ 383296 w 475989"/>
                <a:gd name="connsiteY19" fmla="*/ 1367842 h 1931514"/>
                <a:gd name="connsiteX20" fmla="*/ 390812 w 475989"/>
                <a:gd name="connsiteY20" fmla="*/ 1382874 h 1931514"/>
                <a:gd name="connsiteX21" fmla="*/ 415864 w 475989"/>
                <a:gd name="connsiteY21" fmla="*/ 1410431 h 1931514"/>
                <a:gd name="connsiteX22" fmla="*/ 468473 w 475989"/>
                <a:gd name="connsiteY22" fmla="*/ 1460535 h 1931514"/>
                <a:gd name="connsiteX23" fmla="*/ 473484 w 475989"/>
                <a:gd name="connsiteY23" fmla="*/ 1475566 h 1931514"/>
                <a:gd name="connsiteX24" fmla="*/ 475989 w 475989"/>
                <a:gd name="connsiteY24" fmla="*/ 1535691 h 1931514"/>
                <a:gd name="connsiteX25" fmla="*/ 473484 w 475989"/>
                <a:gd name="connsiteY25" fmla="*/ 1625879 h 1931514"/>
                <a:gd name="connsiteX26" fmla="*/ 468473 w 475989"/>
                <a:gd name="connsiteY26" fmla="*/ 1688509 h 1931514"/>
                <a:gd name="connsiteX27" fmla="*/ 455947 w 475989"/>
                <a:gd name="connsiteY27" fmla="*/ 1756149 h 1931514"/>
                <a:gd name="connsiteX28" fmla="*/ 438411 w 475989"/>
                <a:gd name="connsiteY28" fmla="*/ 1806253 h 1931514"/>
                <a:gd name="connsiteX29" fmla="*/ 418369 w 475989"/>
                <a:gd name="connsiteY29" fmla="*/ 1851347 h 1931514"/>
                <a:gd name="connsiteX30" fmla="*/ 393317 w 475989"/>
                <a:gd name="connsiteY30" fmla="*/ 1888925 h 1931514"/>
                <a:gd name="connsiteX31" fmla="*/ 358244 w 475989"/>
                <a:gd name="connsiteY31" fmla="*/ 1918988 h 1931514"/>
                <a:gd name="connsiteX32" fmla="*/ 340708 w 475989"/>
                <a:gd name="connsiteY32" fmla="*/ 1929008 h 1931514"/>
                <a:gd name="connsiteX33" fmla="*/ 320666 w 475989"/>
                <a:gd name="connsiteY33" fmla="*/ 1931514 h 1931514"/>
                <a:gd name="connsiteX34" fmla="*/ 303130 w 475989"/>
                <a:gd name="connsiteY34" fmla="*/ 1926503 h 1931514"/>
                <a:gd name="connsiteX35" fmla="*/ 280583 w 475989"/>
                <a:gd name="connsiteY35" fmla="*/ 1911472 h 1931514"/>
                <a:gd name="connsiteX36" fmla="*/ 258036 w 475989"/>
                <a:gd name="connsiteY36" fmla="*/ 1886420 h 1931514"/>
                <a:gd name="connsiteX37" fmla="*/ 232984 w 475989"/>
                <a:gd name="connsiteY37" fmla="*/ 1838821 h 1931514"/>
                <a:gd name="connsiteX38" fmla="*/ 217953 w 475989"/>
                <a:gd name="connsiteY38" fmla="*/ 1753644 h 1931514"/>
                <a:gd name="connsiteX39" fmla="*/ 167849 w 475989"/>
                <a:gd name="connsiteY39" fmla="*/ 1430473 h 1931514"/>
                <a:gd name="connsiteX40" fmla="*/ 130271 w 475989"/>
                <a:gd name="connsiteY40" fmla="*/ 11674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5989" h="1931514">
                  <a:moveTo>
                    <a:pt x="130271" y="1167426"/>
                  </a:moveTo>
                  <a:lnTo>
                    <a:pt x="72651" y="776614"/>
                  </a:lnTo>
                  <a:lnTo>
                    <a:pt x="2505" y="315656"/>
                  </a:lnTo>
                  <a:lnTo>
                    <a:pt x="0" y="280583"/>
                  </a:lnTo>
                  <a:lnTo>
                    <a:pt x="5010" y="245510"/>
                  </a:lnTo>
                  <a:lnTo>
                    <a:pt x="12526" y="207932"/>
                  </a:lnTo>
                  <a:lnTo>
                    <a:pt x="25052" y="167849"/>
                  </a:lnTo>
                  <a:lnTo>
                    <a:pt x="42589" y="127766"/>
                  </a:lnTo>
                  <a:lnTo>
                    <a:pt x="62630" y="90188"/>
                  </a:lnTo>
                  <a:lnTo>
                    <a:pt x="125260" y="0"/>
                  </a:lnTo>
                  <a:lnTo>
                    <a:pt x="288099" y="130271"/>
                  </a:lnTo>
                  <a:lnTo>
                    <a:pt x="235489" y="195406"/>
                  </a:lnTo>
                  <a:lnTo>
                    <a:pt x="222963" y="217953"/>
                  </a:lnTo>
                  <a:lnTo>
                    <a:pt x="212942" y="248016"/>
                  </a:lnTo>
                  <a:lnTo>
                    <a:pt x="207932" y="285594"/>
                  </a:lnTo>
                  <a:lnTo>
                    <a:pt x="207932" y="338203"/>
                  </a:lnTo>
                  <a:lnTo>
                    <a:pt x="210437" y="415864"/>
                  </a:lnTo>
                  <a:lnTo>
                    <a:pt x="235489" y="591229"/>
                  </a:lnTo>
                  <a:lnTo>
                    <a:pt x="293109" y="884338"/>
                  </a:lnTo>
                  <a:lnTo>
                    <a:pt x="383296" y="1367842"/>
                  </a:lnTo>
                  <a:lnTo>
                    <a:pt x="390812" y="1382874"/>
                  </a:lnTo>
                  <a:lnTo>
                    <a:pt x="415864" y="1410431"/>
                  </a:lnTo>
                  <a:lnTo>
                    <a:pt x="468473" y="1460535"/>
                  </a:lnTo>
                  <a:lnTo>
                    <a:pt x="473484" y="1475566"/>
                  </a:lnTo>
                  <a:lnTo>
                    <a:pt x="475989" y="1535691"/>
                  </a:lnTo>
                  <a:lnTo>
                    <a:pt x="473484" y="1625879"/>
                  </a:lnTo>
                  <a:lnTo>
                    <a:pt x="468473" y="1688509"/>
                  </a:lnTo>
                  <a:lnTo>
                    <a:pt x="455947" y="1756149"/>
                  </a:lnTo>
                  <a:lnTo>
                    <a:pt x="438411" y="1806253"/>
                  </a:lnTo>
                  <a:lnTo>
                    <a:pt x="418369" y="1851347"/>
                  </a:lnTo>
                  <a:lnTo>
                    <a:pt x="393317" y="1888925"/>
                  </a:lnTo>
                  <a:lnTo>
                    <a:pt x="358244" y="1918988"/>
                  </a:lnTo>
                  <a:lnTo>
                    <a:pt x="340708" y="1929008"/>
                  </a:lnTo>
                  <a:lnTo>
                    <a:pt x="320666" y="1931514"/>
                  </a:lnTo>
                  <a:lnTo>
                    <a:pt x="303130" y="1926503"/>
                  </a:lnTo>
                  <a:lnTo>
                    <a:pt x="280583" y="1911472"/>
                  </a:lnTo>
                  <a:lnTo>
                    <a:pt x="258036" y="1886420"/>
                  </a:lnTo>
                  <a:lnTo>
                    <a:pt x="232984" y="1838821"/>
                  </a:lnTo>
                  <a:lnTo>
                    <a:pt x="217953" y="1753644"/>
                  </a:lnTo>
                  <a:lnTo>
                    <a:pt x="167849" y="1430473"/>
                  </a:lnTo>
                  <a:lnTo>
                    <a:pt x="130271" y="11674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78">
              <a:extLst>
                <a:ext uri="{FF2B5EF4-FFF2-40B4-BE49-F238E27FC236}">
                  <a16:creationId xmlns:a16="http://schemas.microsoft.com/office/drawing/2014/main" id="{A845B125-3F35-4E3D-A33A-E394BBAFD9CA}"/>
                </a:ext>
              </a:extLst>
            </p:cNvPr>
            <p:cNvSpPr/>
            <p:nvPr/>
          </p:nvSpPr>
          <p:spPr>
            <a:xfrm rot="16200000">
              <a:off x="3968749" y="3343276"/>
              <a:ext cx="2860675" cy="2438400"/>
            </a:xfrm>
            <a:custGeom>
              <a:avLst/>
              <a:gdLst>
                <a:gd name="connsiteX0" fmla="*/ 882650 w 2860675"/>
                <a:gd name="connsiteY0" fmla="*/ 1412875 h 2438400"/>
                <a:gd name="connsiteX1" fmla="*/ 800100 w 2860675"/>
                <a:gd name="connsiteY1" fmla="*/ 1339850 h 2438400"/>
                <a:gd name="connsiteX2" fmla="*/ 723900 w 2860675"/>
                <a:gd name="connsiteY2" fmla="*/ 1266825 h 2438400"/>
                <a:gd name="connsiteX3" fmla="*/ 647700 w 2860675"/>
                <a:gd name="connsiteY3" fmla="*/ 1187450 h 2438400"/>
                <a:gd name="connsiteX4" fmla="*/ 552450 w 2860675"/>
                <a:gd name="connsiteY4" fmla="*/ 1079500 h 2438400"/>
                <a:gd name="connsiteX5" fmla="*/ 476250 w 2860675"/>
                <a:gd name="connsiteY5" fmla="*/ 984250 h 2438400"/>
                <a:gd name="connsiteX6" fmla="*/ 412750 w 2860675"/>
                <a:gd name="connsiteY6" fmla="*/ 892175 h 2438400"/>
                <a:gd name="connsiteX7" fmla="*/ 342900 w 2860675"/>
                <a:gd name="connsiteY7" fmla="*/ 784225 h 2438400"/>
                <a:gd name="connsiteX8" fmla="*/ 266700 w 2860675"/>
                <a:gd name="connsiteY8" fmla="*/ 654050 h 2438400"/>
                <a:gd name="connsiteX9" fmla="*/ 193675 w 2860675"/>
                <a:gd name="connsiteY9" fmla="*/ 514350 h 2438400"/>
                <a:gd name="connsiteX10" fmla="*/ 130175 w 2860675"/>
                <a:gd name="connsiteY10" fmla="*/ 381000 h 2438400"/>
                <a:gd name="connsiteX11" fmla="*/ 73025 w 2860675"/>
                <a:gd name="connsiteY11" fmla="*/ 247650 h 2438400"/>
                <a:gd name="connsiteX12" fmla="*/ 6350 w 2860675"/>
                <a:gd name="connsiteY12" fmla="*/ 63500 h 2438400"/>
                <a:gd name="connsiteX13" fmla="*/ 0 w 2860675"/>
                <a:gd name="connsiteY13" fmla="*/ 38100 h 2438400"/>
                <a:gd name="connsiteX14" fmla="*/ 3175 w 2860675"/>
                <a:gd name="connsiteY14" fmla="*/ 19050 h 2438400"/>
                <a:gd name="connsiteX15" fmla="*/ 9525 w 2860675"/>
                <a:gd name="connsiteY15" fmla="*/ 3175 h 2438400"/>
                <a:gd name="connsiteX16" fmla="*/ 19050 w 2860675"/>
                <a:gd name="connsiteY16" fmla="*/ 0 h 2438400"/>
                <a:gd name="connsiteX17" fmla="*/ 25400 w 2860675"/>
                <a:gd name="connsiteY17" fmla="*/ 0 h 2438400"/>
                <a:gd name="connsiteX18" fmla="*/ 31750 w 2860675"/>
                <a:gd name="connsiteY18" fmla="*/ 0 h 2438400"/>
                <a:gd name="connsiteX19" fmla="*/ 50800 w 2860675"/>
                <a:gd name="connsiteY19" fmla="*/ 9525 h 2438400"/>
                <a:gd name="connsiteX20" fmla="*/ 63500 w 2860675"/>
                <a:gd name="connsiteY20" fmla="*/ 25400 h 2438400"/>
                <a:gd name="connsiteX21" fmla="*/ 85725 w 2860675"/>
                <a:gd name="connsiteY21" fmla="*/ 73025 h 2438400"/>
                <a:gd name="connsiteX22" fmla="*/ 133350 w 2860675"/>
                <a:gd name="connsiteY22" fmla="*/ 180975 h 2438400"/>
                <a:gd name="connsiteX23" fmla="*/ 206375 w 2860675"/>
                <a:gd name="connsiteY23" fmla="*/ 317500 h 2438400"/>
                <a:gd name="connsiteX24" fmla="*/ 269875 w 2860675"/>
                <a:gd name="connsiteY24" fmla="*/ 425450 h 2438400"/>
                <a:gd name="connsiteX25" fmla="*/ 390525 w 2860675"/>
                <a:gd name="connsiteY25" fmla="*/ 600075 h 2438400"/>
                <a:gd name="connsiteX26" fmla="*/ 482600 w 2860675"/>
                <a:gd name="connsiteY26" fmla="*/ 717550 h 2438400"/>
                <a:gd name="connsiteX27" fmla="*/ 577850 w 2860675"/>
                <a:gd name="connsiteY27" fmla="*/ 835025 h 2438400"/>
                <a:gd name="connsiteX28" fmla="*/ 704850 w 2860675"/>
                <a:gd name="connsiteY28" fmla="*/ 965200 h 2438400"/>
                <a:gd name="connsiteX29" fmla="*/ 835025 w 2860675"/>
                <a:gd name="connsiteY29" fmla="*/ 1089025 h 2438400"/>
                <a:gd name="connsiteX30" fmla="*/ 974725 w 2860675"/>
                <a:gd name="connsiteY30" fmla="*/ 1212850 h 2438400"/>
                <a:gd name="connsiteX31" fmla="*/ 1101725 w 2860675"/>
                <a:gd name="connsiteY31" fmla="*/ 1314450 h 2438400"/>
                <a:gd name="connsiteX32" fmla="*/ 1254125 w 2860675"/>
                <a:gd name="connsiteY32" fmla="*/ 1428750 h 2438400"/>
                <a:gd name="connsiteX33" fmla="*/ 1463675 w 2860675"/>
                <a:gd name="connsiteY33" fmla="*/ 1574800 h 2438400"/>
                <a:gd name="connsiteX34" fmla="*/ 1689100 w 2860675"/>
                <a:gd name="connsiteY34" fmla="*/ 1695450 h 2438400"/>
                <a:gd name="connsiteX35" fmla="*/ 1895475 w 2860675"/>
                <a:gd name="connsiteY35" fmla="*/ 1800225 h 2438400"/>
                <a:gd name="connsiteX36" fmla="*/ 2003425 w 2860675"/>
                <a:gd name="connsiteY36" fmla="*/ 1851025 h 2438400"/>
                <a:gd name="connsiteX37" fmla="*/ 2146300 w 2860675"/>
                <a:gd name="connsiteY37" fmla="*/ 1914525 h 2438400"/>
                <a:gd name="connsiteX38" fmla="*/ 2276475 w 2860675"/>
                <a:gd name="connsiteY38" fmla="*/ 1965325 h 2438400"/>
                <a:gd name="connsiteX39" fmla="*/ 2425700 w 2860675"/>
                <a:gd name="connsiteY39" fmla="*/ 2016125 h 2438400"/>
                <a:gd name="connsiteX40" fmla="*/ 2498725 w 2860675"/>
                <a:gd name="connsiteY40" fmla="*/ 2038350 h 2438400"/>
                <a:gd name="connsiteX41" fmla="*/ 2600325 w 2860675"/>
                <a:gd name="connsiteY41" fmla="*/ 2057400 h 2438400"/>
                <a:gd name="connsiteX42" fmla="*/ 2641600 w 2860675"/>
                <a:gd name="connsiteY42" fmla="*/ 2060575 h 2438400"/>
                <a:gd name="connsiteX43" fmla="*/ 2673350 w 2860675"/>
                <a:gd name="connsiteY43" fmla="*/ 2047875 h 2438400"/>
                <a:gd name="connsiteX44" fmla="*/ 2714625 w 2860675"/>
                <a:gd name="connsiteY44" fmla="*/ 2019300 h 2438400"/>
                <a:gd name="connsiteX45" fmla="*/ 2771775 w 2860675"/>
                <a:gd name="connsiteY45" fmla="*/ 1968500 h 2438400"/>
                <a:gd name="connsiteX46" fmla="*/ 2803525 w 2860675"/>
                <a:gd name="connsiteY46" fmla="*/ 1943100 h 2438400"/>
                <a:gd name="connsiteX47" fmla="*/ 2822575 w 2860675"/>
                <a:gd name="connsiteY47" fmla="*/ 1933575 h 2438400"/>
                <a:gd name="connsiteX48" fmla="*/ 2844800 w 2860675"/>
                <a:gd name="connsiteY48" fmla="*/ 1936750 h 2438400"/>
                <a:gd name="connsiteX49" fmla="*/ 2851150 w 2860675"/>
                <a:gd name="connsiteY49" fmla="*/ 1939925 h 2438400"/>
                <a:gd name="connsiteX50" fmla="*/ 2857500 w 2860675"/>
                <a:gd name="connsiteY50" fmla="*/ 1962150 h 2438400"/>
                <a:gd name="connsiteX51" fmla="*/ 2860675 w 2860675"/>
                <a:gd name="connsiteY51" fmla="*/ 1997075 h 2438400"/>
                <a:gd name="connsiteX52" fmla="*/ 2857500 w 2860675"/>
                <a:gd name="connsiteY52" fmla="*/ 2032000 h 2438400"/>
                <a:gd name="connsiteX53" fmla="*/ 2841625 w 2860675"/>
                <a:gd name="connsiteY53" fmla="*/ 2070100 h 2438400"/>
                <a:gd name="connsiteX54" fmla="*/ 2790825 w 2860675"/>
                <a:gd name="connsiteY54" fmla="*/ 2168525 h 2438400"/>
                <a:gd name="connsiteX55" fmla="*/ 2740025 w 2860675"/>
                <a:gd name="connsiteY55" fmla="*/ 2247900 h 2438400"/>
                <a:gd name="connsiteX56" fmla="*/ 2670175 w 2860675"/>
                <a:gd name="connsiteY56" fmla="*/ 2333625 h 2438400"/>
                <a:gd name="connsiteX57" fmla="*/ 2609850 w 2860675"/>
                <a:gd name="connsiteY57" fmla="*/ 2397125 h 2438400"/>
                <a:gd name="connsiteX58" fmla="*/ 2571750 w 2860675"/>
                <a:gd name="connsiteY58" fmla="*/ 2425700 h 2438400"/>
                <a:gd name="connsiteX59" fmla="*/ 2543175 w 2860675"/>
                <a:gd name="connsiteY59" fmla="*/ 2438400 h 2438400"/>
                <a:gd name="connsiteX60" fmla="*/ 2524125 w 2860675"/>
                <a:gd name="connsiteY60" fmla="*/ 2438400 h 2438400"/>
                <a:gd name="connsiteX61" fmla="*/ 2501900 w 2860675"/>
                <a:gd name="connsiteY61" fmla="*/ 2432050 h 2438400"/>
                <a:gd name="connsiteX62" fmla="*/ 2482850 w 2860675"/>
                <a:gd name="connsiteY62" fmla="*/ 2416175 h 2438400"/>
                <a:gd name="connsiteX63" fmla="*/ 2463800 w 2860675"/>
                <a:gd name="connsiteY63" fmla="*/ 2390775 h 2438400"/>
                <a:gd name="connsiteX64" fmla="*/ 2432050 w 2860675"/>
                <a:gd name="connsiteY64" fmla="*/ 2362200 h 2438400"/>
                <a:gd name="connsiteX65" fmla="*/ 2403475 w 2860675"/>
                <a:gd name="connsiteY65" fmla="*/ 2336800 h 2438400"/>
                <a:gd name="connsiteX66" fmla="*/ 2336800 w 2860675"/>
                <a:gd name="connsiteY66" fmla="*/ 2298700 h 2438400"/>
                <a:gd name="connsiteX67" fmla="*/ 2108200 w 2860675"/>
                <a:gd name="connsiteY67" fmla="*/ 2187575 h 2438400"/>
                <a:gd name="connsiteX68" fmla="*/ 1806575 w 2860675"/>
                <a:gd name="connsiteY68" fmla="*/ 2032000 h 2438400"/>
                <a:gd name="connsiteX69" fmla="*/ 1428750 w 2860675"/>
                <a:gd name="connsiteY69" fmla="*/ 1825625 h 2438400"/>
                <a:gd name="connsiteX70" fmla="*/ 1181100 w 2860675"/>
                <a:gd name="connsiteY70" fmla="*/ 1657350 h 2438400"/>
                <a:gd name="connsiteX71" fmla="*/ 1035050 w 2860675"/>
                <a:gd name="connsiteY71" fmla="*/ 1543050 h 2438400"/>
                <a:gd name="connsiteX72" fmla="*/ 882650 w 2860675"/>
                <a:gd name="connsiteY72" fmla="*/ 1412875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60675" h="2438400">
                  <a:moveTo>
                    <a:pt x="882650" y="1412875"/>
                  </a:moveTo>
                  <a:lnTo>
                    <a:pt x="800100" y="1339850"/>
                  </a:lnTo>
                  <a:lnTo>
                    <a:pt x="723900" y="1266825"/>
                  </a:lnTo>
                  <a:lnTo>
                    <a:pt x="647700" y="1187450"/>
                  </a:lnTo>
                  <a:lnTo>
                    <a:pt x="552450" y="1079500"/>
                  </a:lnTo>
                  <a:lnTo>
                    <a:pt x="476250" y="984250"/>
                  </a:lnTo>
                  <a:lnTo>
                    <a:pt x="412750" y="892175"/>
                  </a:lnTo>
                  <a:lnTo>
                    <a:pt x="342900" y="784225"/>
                  </a:lnTo>
                  <a:lnTo>
                    <a:pt x="266700" y="654050"/>
                  </a:lnTo>
                  <a:lnTo>
                    <a:pt x="193675" y="514350"/>
                  </a:lnTo>
                  <a:lnTo>
                    <a:pt x="130175" y="381000"/>
                  </a:lnTo>
                  <a:lnTo>
                    <a:pt x="73025" y="2476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3175" y="19050"/>
                  </a:lnTo>
                  <a:lnTo>
                    <a:pt x="9525" y="3175"/>
                  </a:lnTo>
                  <a:lnTo>
                    <a:pt x="19050" y="0"/>
                  </a:lnTo>
                  <a:lnTo>
                    <a:pt x="25400" y="0"/>
                  </a:lnTo>
                  <a:lnTo>
                    <a:pt x="31750" y="0"/>
                  </a:lnTo>
                  <a:lnTo>
                    <a:pt x="50800" y="9525"/>
                  </a:lnTo>
                  <a:lnTo>
                    <a:pt x="63500" y="25400"/>
                  </a:lnTo>
                  <a:lnTo>
                    <a:pt x="85725" y="73025"/>
                  </a:lnTo>
                  <a:lnTo>
                    <a:pt x="133350" y="180975"/>
                  </a:lnTo>
                  <a:lnTo>
                    <a:pt x="206375" y="317500"/>
                  </a:lnTo>
                  <a:lnTo>
                    <a:pt x="269875" y="425450"/>
                  </a:lnTo>
                  <a:lnTo>
                    <a:pt x="390525" y="600075"/>
                  </a:lnTo>
                  <a:lnTo>
                    <a:pt x="482600" y="717550"/>
                  </a:lnTo>
                  <a:lnTo>
                    <a:pt x="577850" y="835025"/>
                  </a:lnTo>
                  <a:lnTo>
                    <a:pt x="704850" y="965200"/>
                  </a:lnTo>
                  <a:lnTo>
                    <a:pt x="835025" y="1089025"/>
                  </a:lnTo>
                  <a:lnTo>
                    <a:pt x="974725" y="1212850"/>
                  </a:lnTo>
                  <a:lnTo>
                    <a:pt x="1101725" y="1314450"/>
                  </a:lnTo>
                  <a:lnTo>
                    <a:pt x="1254125" y="1428750"/>
                  </a:lnTo>
                  <a:lnTo>
                    <a:pt x="1463675" y="1574800"/>
                  </a:lnTo>
                  <a:lnTo>
                    <a:pt x="1689100" y="1695450"/>
                  </a:lnTo>
                  <a:lnTo>
                    <a:pt x="1895475" y="1800225"/>
                  </a:lnTo>
                  <a:lnTo>
                    <a:pt x="2003425" y="1851025"/>
                  </a:lnTo>
                  <a:lnTo>
                    <a:pt x="2146300" y="1914525"/>
                  </a:lnTo>
                  <a:lnTo>
                    <a:pt x="2276475" y="1965325"/>
                  </a:lnTo>
                  <a:lnTo>
                    <a:pt x="2425700" y="2016125"/>
                  </a:lnTo>
                  <a:lnTo>
                    <a:pt x="2498725" y="2038350"/>
                  </a:lnTo>
                  <a:lnTo>
                    <a:pt x="2600325" y="2057400"/>
                  </a:lnTo>
                  <a:lnTo>
                    <a:pt x="2641600" y="2060575"/>
                  </a:lnTo>
                  <a:lnTo>
                    <a:pt x="2673350" y="2047875"/>
                  </a:lnTo>
                  <a:lnTo>
                    <a:pt x="2714625" y="2019300"/>
                  </a:lnTo>
                  <a:lnTo>
                    <a:pt x="2771775" y="1968500"/>
                  </a:lnTo>
                  <a:lnTo>
                    <a:pt x="2803525" y="1943100"/>
                  </a:lnTo>
                  <a:lnTo>
                    <a:pt x="2822575" y="1933575"/>
                  </a:lnTo>
                  <a:lnTo>
                    <a:pt x="2844800" y="1936750"/>
                  </a:lnTo>
                  <a:lnTo>
                    <a:pt x="2851150" y="1939925"/>
                  </a:lnTo>
                  <a:lnTo>
                    <a:pt x="2857500" y="1962150"/>
                  </a:lnTo>
                  <a:lnTo>
                    <a:pt x="2860675" y="1997075"/>
                  </a:lnTo>
                  <a:lnTo>
                    <a:pt x="2857500" y="2032000"/>
                  </a:lnTo>
                  <a:lnTo>
                    <a:pt x="2841625" y="2070100"/>
                  </a:lnTo>
                  <a:lnTo>
                    <a:pt x="2790825" y="2168525"/>
                  </a:lnTo>
                  <a:lnTo>
                    <a:pt x="2740025" y="2247900"/>
                  </a:lnTo>
                  <a:lnTo>
                    <a:pt x="2670175" y="2333625"/>
                  </a:lnTo>
                  <a:lnTo>
                    <a:pt x="2609850" y="2397125"/>
                  </a:lnTo>
                  <a:lnTo>
                    <a:pt x="2571750" y="2425700"/>
                  </a:lnTo>
                  <a:lnTo>
                    <a:pt x="2543175" y="2438400"/>
                  </a:lnTo>
                  <a:lnTo>
                    <a:pt x="2524125" y="2438400"/>
                  </a:lnTo>
                  <a:lnTo>
                    <a:pt x="2501900" y="2432050"/>
                  </a:lnTo>
                  <a:lnTo>
                    <a:pt x="2482850" y="2416175"/>
                  </a:lnTo>
                  <a:lnTo>
                    <a:pt x="2463800" y="2390775"/>
                  </a:lnTo>
                  <a:lnTo>
                    <a:pt x="2432050" y="2362200"/>
                  </a:lnTo>
                  <a:lnTo>
                    <a:pt x="2403475" y="2336800"/>
                  </a:lnTo>
                  <a:lnTo>
                    <a:pt x="2336800" y="2298700"/>
                  </a:lnTo>
                  <a:lnTo>
                    <a:pt x="2108200" y="2187575"/>
                  </a:lnTo>
                  <a:lnTo>
                    <a:pt x="1806575" y="2032000"/>
                  </a:lnTo>
                  <a:lnTo>
                    <a:pt x="1428750" y="1825625"/>
                  </a:lnTo>
                  <a:lnTo>
                    <a:pt x="1181100" y="1657350"/>
                  </a:lnTo>
                  <a:lnTo>
                    <a:pt x="1035050" y="1543050"/>
                  </a:lnTo>
                  <a:lnTo>
                    <a:pt x="882650" y="14128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0">
              <a:extLst>
                <a:ext uri="{FF2B5EF4-FFF2-40B4-BE49-F238E27FC236}">
                  <a16:creationId xmlns:a16="http://schemas.microsoft.com/office/drawing/2014/main" id="{36EB0EE5-0DB8-4798-8509-86B2BE094CAA}"/>
                </a:ext>
              </a:extLst>
            </p:cNvPr>
            <p:cNvSpPr/>
            <p:nvPr/>
          </p:nvSpPr>
          <p:spPr>
            <a:xfrm>
              <a:off x="4924425" y="3517900"/>
              <a:ext cx="2638425" cy="2324100"/>
            </a:xfrm>
            <a:custGeom>
              <a:avLst/>
              <a:gdLst>
                <a:gd name="connsiteX0" fmla="*/ 1231900 w 2638425"/>
                <a:gd name="connsiteY0" fmla="*/ 1517650 h 2324100"/>
                <a:gd name="connsiteX1" fmla="*/ 1146175 w 2638425"/>
                <a:gd name="connsiteY1" fmla="*/ 1412875 h 2324100"/>
                <a:gd name="connsiteX2" fmla="*/ 1031875 w 2638425"/>
                <a:gd name="connsiteY2" fmla="*/ 1270000 h 2324100"/>
                <a:gd name="connsiteX3" fmla="*/ 971550 w 2638425"/>
                <a:gd name="connsiteY3" fmla="*/ 1193800 h 2324100"/>
                <a:gd name="connsiteX4" fmla="*/ 828675 w 2638425"/>
                <a:gd name="connsiteY4" fmla="*/ 1035050 h 2324100"/>
                <a:gd name="connsiteX5" fmla="*/ 771525 w 2638425"/>
                <a:gd name="connsiteY5" fmla="*/ 939800 h 2324100"/>
                <a:gd name="connsiteX6" fmla="*/ 708025 w 2638425"/>
                <a:gd name="connsiteY6" fmla="*/ 841375 h 2324100"/>
                <a:gd name="connsiteX7" fmla="*/ 622300 w 2638425"/>
                <a:gd name="connsiteY7" fmla="*/ 708025 h 2324100"/>
                <a:gd name="connsiteX8" fmla="*/ 546100 w 2638425"/>
                <a:gd name="connsiteY8" fmla="*/ 600075 h 2324100"/>
                <a:gd name="connsiteX9" fmla="*/ 482600 w 2638425"/>
                <a:gd name="connsiteY9" fmla="*/ 514350 h 2324100"/>
                <a:gd name="connsiteX10" fmla="*/ 425450 w 2638425"/>
                <a:gd name="connsiteY10" fmla="*/ 441325 h 2324100"/>
                <a:gd name="connsiteX11" fmla="*/ 355600 w 2638425"/>
                <a:gd name="connsiteY11" fmla="*/ 355600 h 2324100"/>
                <a:gd name="connsiteX12" fmla="*/ 263525 w 2638425"/>
                <a:gd name="connsiteY12" fmla="*/ 260350 h 2324100"/>
                <a:gd name="connsiteX13" fmla="*/ 209550 w 2638425"/>
                <a:gd name="connsiteY13" fmla="*/ 209550 h 2324100"/>
                <a:gd name="connsiteX14" fmla="*/ 149225 w 2638425"/>
                <a:gd name="connsiteY14" fmla="*/ 158750 h 2324100"/>
                <a:gd name="connsiteX15" fmla="*/ 85725 w 2638425"/>
                <a:gd name="connsiteY15" fmla="*/ 107950 h 2324100"/>
                <a:gd name="connsiteX16" fmla="*/ 19050 w 2638425"/>
                <a:gd name="connsiteY16" fmla="*/ 66675 h 2324100"/>
                <a:gd name="connsiteX17" fmla="*/ 0 w 2638425"/>
                <a:gd name="connsiteY17" fmla="*/ 38100 h 2324100"/>
                <a:gd name="connsiteX18" fmla="*/ 3175 w 2638425"/>
                <a:gd name="connsiteY18" fmla="*/ 15875 h 2324100"/>
                <a:gd name="connsiteX19" fmla="*/ 12700 w 2638425"/>
                <a:gd name="connsiteY19" fmla="*/ 3175 h 2324100"/>
                <a:gd name="connsiteX20" fmla="*/ 25400 w 2638425"/>
                <a:gd name="connsiteY20" fmla="*/ 0 h 2324100"/>
                <a:gd name="connsiteX21" fmla="*/ 41275 w 2638425"/>
                <a:gd name="connsiteY21" fmla="*/ 0 h 2324100"/>
                <a:gd name="connsiteX22" fmla="*/ 79375 w 2638425"/>
                <a:gd name="connsiteY22" fmla="*/ 15875 h 2324100"/>
                <a:gd name="connsiteX23" fmla="*/ 152400 w 2638425"/>
                <a:gd name="connsiteY23" fmla="*/ 60325 h 2324100"/>
                <a:gd name="connsiteX24" fmla="*/ 292100 w 2638425"/>
                <a:gd name="connsiteY24" fmla="*/ 149225 h 2324100"/>
                <a:gd name="connsiteX25" fmla="*/ 368300 w 2638425"/>
                <a:gd name="connsiteY25" fmla="*/ 206375 h 2324100"/>
                <a:gd name="connsiteX26" fmla="*/ 457200 w 2638425"/>
                <a:gd name="connsiteY26" fmla="*/ 292100 h 2324100"/>
                <a:gd name="connsiteX27" fmla="*/ 628650 w 2638425"/>
                <a:gd name="connsiteY27" fmla="*/ 476250 h 2324100"/>
                <a:gd name="connsiteX28" fmla="*/ 812800 w 2638425"/>
                <a:gd name="connsiteY28" fmla="*/ 679450 h 2324100"/>
                <a:gd name="connsiteX29" fmla="*/ 968375 w 2638425"/>
                <a:gd name="connsiteY29" fmla="*/ 860425 h 2324100"/>
                <a:gd name="connsiteX30" fmla="*/ 1082675 w 2638425"/>
                <a:gd name="connsiteY30" fmla="*/ 1016000 h 2324100"/>
                <a:gd name="connsiteX31" fmla="*/ 1228725 w 2638425"/>
                <a:gd name="connsiteY31" fmla="*/ 1165225 h 2324100"/>
                <a:gd name="connsiteX32" fmla="*/ 1470025 w 2638425"/>
                <a:gd name="connsiteY32" fmla="*/ 1393825 h 2324100"/>
                <a:gd name="connsiteX33" fmla="*/ 1673225 w 2638425"/>
                <a:gd name="connsiteY33" fmla="*/ 1581150 h 2324100"/>
                <a:gd name="connsiteX34" fmla="*/ 1879600 w 2638425"/>
                <a:gd name="connsiteY34" fmla="*/ 1752600 h 2324100"/>
                <a:gd name="connsiteX35" fmla="*/ 2105025 w 2638425"/>
                <a:gd name="connsiteY35" fmla="*/ 1930400 h 2324100"/>
                <a:gd name="connsiteX36" fmla="*/ 2311400 w 2638425"/>
                <a:gd name="connsiteY36" fmla="*/ 2073275 h 2324100"/>
                <a:gd name="connsiteX37" fmla="*/ 2492375 w 2638425"/>
                <a:gd name="connsiteY37" fmla="*/ 2187575 h 2324100"/>
                <a:gd name="connsiteX38" fmla="*/ 2613025 w 2638425"/>
                <a:gd name="connsiteY38" fmla="*/ 2251075 h 2324100"/>
                <a:gd name="connsiteX39" fmla="*/ 2632075 w 2638425"/>
                <a:gd name="connsiteY39" fmla="*/ 2266950 h 2324100"/>
                <a:gd name="connsiteX40" fmla="*/ 2638425 w 2638425"/>
                <a:gd name="connsiteY40" fmla="*/ 2279650 h 2324100"/>
                <a:gd name="connsiteX41" fmla="*/ 2635250 w 2638425"/>
                <a:gd name="connsiteY41" fmla="*/ 2292350 h 2324100"/>
                <a:gd name="connsiteX42" fmla="*/ 2619375 w 2638425"/>
                <a:gd name="connsiteY42" fmla="*/ 2308225 h 2324100"/>
                <a:gd name="connsiteX43" fmla="*/ 2581275 w 2638425"/>
                <a:gd name="connsiteY43" fmla="*/ 2320925 h 2324100"/>
                <a:gd name="connsiteX44" fmla="*/ 2400300 w 2638425"/>
                <a:gd name="connsiteY44" fmla="*/ 2317750 h 2324100"/>
                <a:gd name="connsiteX45" fmla="*/ 2101850 w 2638425"/>
                <a:gd name="connsiteY45" fmla="*/ 2317750 h 2324100"/>
                <a:gd name="connsiteX46" fmla="*/ 2012950 w 2638425"/>
                <a:gd name="connsiteY46" fmla="*/ 2320925 h 2324100"/>
                <a:gd name="connsiteX47" fmla="*/ 1981200 w 2638425"/>
                <a:gd name="connsiteY47" fmla="*/ 2324100 h 2324100"/>
                <a:gd name="connsiteX48" fmla="*/ 1946275 w 2638425"/>
                <a:gd name="connsiteY48" fmla="*/ 2320925 h 2324100"/>
                <a:gd name="connsiteX49" fmla="*/ 1895475 w 2638425"/>
                <a:gd name="connsiteY49" fmla="*/ 2292350 h 2324100"/>
                <a:gd name="connsiteX50" fmla="*/ 1822450 w 2638425"/>
                <a:gd name="connsiteY50" fmla="*/ 2228850 h 2324100"/>
                <a:gd name="connsiteX51" fmla="*/ 1720850 w 2638425"/>
                <a:gd name="connsiteY51" fmla="*/ 2105025 h 2324100"/>
                <a:gd name="connsiteX52" fmla="*/ 1590675 w 2638425"/>
                <a:gd name="connsiteY52" fmla="*/ 1952625 h 2324100"/>
                <a:gd name="connsiteX53" fmla="*/ 1406525 w 2638425"/>
                <a:gd name="connsiteY53" fmla="*/ 1733550 h 2324100"/>
                <a:gd name="connsiteX54" fmla="*/ 1231900 w 2638425"/>
                <a:gd name="connsiteY54" fmla="*/ 151765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38425" h="2324100">
                  <a:moveTo>
                    <a:pt x="1231900" y="1517650"/>
                  </a:moveTo>
                  <a:lnTo>
                    <a:pt x="1146175" y="1412875"/>
                  </a:lnTo>
                  <a:lnTo>
                    <a:pt x="1031875" y="1270000"/>
                  </a:lnTo>
                  <a:lnTo>
                    <a:pt x="971550" y="1193800"/>
                  </a:lnTo>
                  <a:lnTo>
                    <a:pt x="828675" y="1035050"/>
                  </a:lnTo>
                  <a:lnTo>
                    <a:pt x="771525" y="939800"/>
                  </a:lnTo>
                  <a:lnTo>
                    <a:pt x="708025" y="841375"/>
                  </a:lnTo>
                  <a:lnTo>
                    <a:pt x="622300" y="708025"/>
                  </a:lnTo>
                  <a:lnTo>
                    <a:pt x="546100" y="600075"/>
                  </a:lnTo>
                  <a:lnTo>
                    <a:pt x="482600" y="514350"/>
                  </a:lnTo>
                  <a:lnTo>
                    <a:pt x="425450" y="441325"/>
                  </a:lnTo>
                  <a:lnTo>
                    <a:pt x="355600" y="355600"/>
                  </a:lnTo>
                  <a:lnTo>
                    <a:pt x="263525" y="260350"/>
                  </a:lnTo>
                  <a:lnTo>
                    <a:pt x="209550" y="209550"/>
                  </a:lnTo>
                  <a:lnTo>
                    <a:pt x="149225" y="158750"/>
                  </a:lnTo>
                  <a:lnTo>
                    <a:pt x="85725" y="107950"/>
                  </a:lnTo>
                  <a:lnTo>
                    <a:pt x="19050" y="66675"/>
                  </a:lnTo>
                  <a:lnTo>
                    <a:pt x="0" y="38100"/>
                  </a:lnTo>
                  <a:lnTo>
                    <a:pt x="3175" y="15875"/>
                  </a:lnTo>
                  <a:lnTo>
                    <a:pt x="12700" y="3175"/>
                  </a:lnTo>
                  <a:lnTo>
                    <a:pt x="25400" y="0"/>
                  </a:lnTo>
                  <a:lnTo>
                    <a:pt x="41275" y="0"/>
                  </a:lnTo>
                  <a:lnTo>
                    <a:pt x="79375" y="15875"/>
                  </a:lnTo>
                  <a:lnTo>
                    <a:pt x="152400" y="60325"/>
                  </a:lnTo>
                  <a:lnTo>
                    <a:pt x="292100" y="149225"/>
                  </a:lnTo>
                  <a:lnTo>
                    <a:pt x="368300" y="206375"/>
                  </a:lnTo>
                  <a:lnTo>
                    <a:pt x="457200" y="292100"/>
                  </a:lnTo>
                  <a:lnTo>
                    <a:pt x="628650" y="476250"/>
                  </a:lnTo>
                  <a:lnTo>
                    <a:pt x="812800" y="679450"/>
                  </a:lnTo>
                  <a:lnTo>
                    <a:pt x="968375" y="860425"/>
                  </a:lnTo>
                  <a:lnTo>
                    <a:pt x="1082675" y="1016000"/>
                  </a:lnTo>
                  <a:lnTo>
                    <a:pt x="1228725" y="1165225"/>
                  </a:lnTo>
                  <a:lnTo>
                    <a:pt x="1470025" y="1393825"/>
                  </a:lnTo>
                  <a:lnTo>
                    <a:pt x="1673225" y="1581150"/>
                  </a:lnTo>
                  <a:lnTo>
                    <a:pt x="1879600" y="1752600"/>
                  </a:lnTo>
                  <a:lnTo>
                    <a:pt x="2105025" y="1930400"/>
                  </a:lnTo>
                  <a:lnTo>
                    <a:pt x="2311400" y="2073275"/>
                  </a:lnTo>
                  <a:lnTo>
                    <a:pt x="2492375" y="2187575"/>
                  </a:lnTo>
                  <a:lnTo>
                    <a:pt x="2613025" y="2251075"/>
                  </a:lnTo>
                  <a:lnTo>
                    <a:pt x="2632075" y="2266950"/>
                  </a:lnTo>
                  <a:lnTo>
                    <a:pt x="2638425" y="2279650"/>
                  </a:lnTo>
                  <a:lnTo>
                    <a:pt x="2635250" y="2292350"/>
                  </a:lnTo>
                  <a:lnTo>
                    <a:pt x="2619375" y="2308225"/>
                  </a:lnTo>
                  <a:lnTo>
                    <a:pt x="2581275" y="2320925"/>
                  </a:lnTo>
                  <a:lnTo>
                    <a:pt x="2400300" y="2317750"/>
                  </a:lnTo>
                  <a:lnTo>
                    <a:pt x="2101850" y="2317750"/>
                  </a:lnTo>
                  <a:lnTo>
                    <a:pt x="2012950" y="2320925"/>
                  </a:lnTo>
                  <a:lnTo>
                    <a:pt x="1981200" y="2324100"/>
                  </a:lnTo>
                  <a:lnTo>
                    <a:pt x="1946275" y="2320925"/>
                  </a:lnTo>
                  <a:lnTo>
                    <a:pt x="1895475" y="2292350"/>
                  </a:lnTo>
                  <a:lnTo>
                    <a:pt x="1822450" y="2228850"/>
                  </a:lnTo>
                  <a:lnTo>
                    <a:pt x="1720850" y="2105025"/>
                  </a:lnTo>
                  <a:lnTo>
                    <a:pt x="1590675" y="1952625"/>
                  </a:lnTo>
                  <a:lnTo>
                    <a:pt x="1406525" y="1733550"/>
                  </a:lnTo>
                  <a:lnTo>
                    <a:pt x="1231900" y="151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D982F3FF-BDD7-4FDE-AB1C-D61CD09F2DEF}"/>
              </a:ext>
            </a:extLst>
          </p:cNvPr>
          <p:cNvGrpSpPr>
            <a:grpSpLocks/>
          </p:cNvGrpSpPr>
          <p:nvPr/>
        </p:nvGrpSpPr>
        <p:grpSpPr bwMode="auto">
          <a:xfrm>
            <a:off x="2660650" y="1574800"/>
            <a:ext cx="4765675" cy="4289425"/>
            <a:chOff x="2644775" y="1576388"/>
            <a:chExt cx="4765675" cy="4289425"/>
          </a:xfrm>
        </p:grpSpPr>
        <p:sp>
          <p:nvSpPr>
            <p:cNvPr id="20" name="フリーフォーム 172">
              <a:extLst>
                <a:ext uri="{FF2B5EF4-FFF2-40B4-BE49-F238E27FC236}">
                  <a16:creationId xmlns:a16="http://schemas.microsoft.com/office/drawing/2014/main" id="{40B11107-5652-43C1-BE20-3C8A8F755C2D}"/>
                </a:ext>
              </a:extLst>
            </p:cNvPr>
            <p:cNvSpPr/>
            <p:nvPr/>
          </p:nvSpPr>
          <p:spPr>
            <a:xfrm rot="16200000">
              <a:off x="3367088" y="1920876"/>
              <a:ext cx="560387" cy="1970087"/>
            </a:xfrm>
            <a:custGeom>
              <a:avLst/>
              <a:gdLst>
                <a:gd name="connsiteX0" fmla="*/ 268941 w 559887"/>
                <a:gd name="connsiteY0" fmla="*/ 537882 h 1970605"/>
                <a:gd name="connsiteX1" fmla="*/ 405857 w 559887"/>
                <a:gd name="connsiteY1" fmla="*/ 1122218 h 1970605"/>
                <a:gd name="connsiteX2" fmla="*/ 471870 w 559887"/>
                <a:gd name="connsiteY2" fmla="*/ 1332481 h 1970605"/>
                <a:gd name="connsiteX3" fmla="*/ 501209 w 559887"/>
                <a:gd name="connsiteY3" fmla="*/ 1447393 h 1970605"/>
                <a:gd name="connsiteX4" fmla="*/ 518323 w 559887"/>
                <a:gd name="connsiteY4" fmla="*/ 1503626 h 1970605"/>
                <a:gd name="connsiteX5" fmla="*/ 554997 w 559887"/>
                <a:gd name="connsiteY5" fmla="*/ 1589198 h 1970605"/>
                <a:gd name="connsiteX6" fmla="*/ 559887 w 559887"/>
                <a:gd name="connsiteY6" fmla="*/ 1620982 h 1970605"/>
                <a:gd name="connsiteX7" fmla="*/ 552552 w 559887"/>
                <a:gd name="connsiteY7" fmla="*/ 1704109 h 1970605"/>
                <a:gd name="connsiteX8" fmla="*/ 542772 w 559887"/>
                <a:gd name="connsiteY8" fmla="*/ 1767677 h 1970605"/>
                <a:gd name="connsiteX9" fmla="*/ 530548 w 559887"/>
                <a:gd name="connsiteY9" fmla="*/ 1819020 h 1970605"/>
                <a:gd name="connsiteX10" fmla="*/ 508544 w 559887"/>
                <a:gd name="connsiteY10" fmla="*/ 1870364 h 1970605"/>
                <a:gd name="connsiteX11" fmla="*/ 484094 w 559887"/>
                <a:gd name="connsiteY11" fmla="*/ 1909482 h 1970605"/>
                <a:gd name="connsiteX12" fmla="*/ 459645 w 559887"/>
                <a:gd name="connsiteY12" fmla="*/ 1941266 h 1970605"/>
                <a:gd name="connsiteX13" fmla="*/ 437641 w 559887"/>
                <a:gd name="connsiteY13" fmla="*/ 1958381 h 1970605"/>
                <a:gd name="connsiteX14" fmla="*/ 400967 w 559887"/>
                <a:gd name="connsiteY14" fmla="*/ 1970605 h 1970605"/>
                <a:gd name="connsiteX15" fmla="*/ 378963 w 559887"/>
                <a:gd name="connsiteY15" fmla="*/ 1963271 h 1970605"/>
                <a:gd name="connsiteX16" fmla="*/ 359403 w 559887"/>
                <a:gd name="connsiteY16" fmla="*/ 1948601 h 1970605"/>
                <a:gd name="connsiteX17" fmla="*/ 339844 w 559887"/>
                <a:gd name="connsiteY17" fmla="*/ 1921707 h 1970605"/>
                <a:gd name="connsiteX18" fmla="*/ 327619 w 559887"/>
                <a:gd name="connsiteY18" fmla="*/ 1867919 h 1970605"/>
                <a:gd name="connsiteX19" fmla="*/ 298280 w 559887"/>
                <a:gd name="connsiteY19" fmla="*/ 1660101 h 1970605"/>
                <a:gd name="connsiteX20" fmla="*/ 242047 w 559887"/>
                <a:gd name="connsiteY20" fmla="*/ 1298253 h 1970605"/>
                <a:gd name="connsiteX21" fmla="*/ 166255 w 559887"/>
                <a:gd name="connsiteY21" fmla="*/ 941294 h 1970605"/>
                <a:gd name="connsiteX22" fmla="*/ 112467 w 559887"/>
                <a:gd name="connsiteY22" fmla="*/ 733476 h 1970605"/>
                <a:gd name="connsiteX23" fmla="*/ 66013 w 559887"/>
                <a:gd name="connsiteY23" fmla="*/ 540327 h 1970605"/>
                <a:gd name="connsiteX24" fmla="*/ 41564 w 559887"/>
                <a:gd name="connsiteY24" fmla="*/ 469425 h 1970605"/>
                <a:gd name="connsiteX25" fmla="*/ 19560 w 559887"/>
                <a:gd name="connsiteY25" fmla="*/ 398522 h 1970605"/>
                <a:gd name="connsiteX26" fmla="*/ 0 w 559887"/>
                <a:gd name="connsiteY26" fmla="*/ 312950 h 1970605"/>
                <a:gd name="connsiteX27" fmla="*/ 0 w 559887"/>
                <a:gd name="connsiteY27" fmla="*/ 273831 h 1970605"/>
                <a:gd name="connsiteX28" fmla="*/ 46454 w 559887"/>
                <a:gd name="connsiteY28" fmla="*/ 202928 h 1970605"/>
                <a:gd name="connsiteX29" fmla="*/ 83128 w 559887"/>
                <a:gd name="connsiteY29" fmla="*/ 146695 h 1970605"/>
                <a:gd name="connsiteX30" fmla="*/ 122246 w 559887"/>
                <a:gd name="connsiteY30" fmla="*/ 102687 h 1970605"/>
                <a:gd name="connsiteX31" fmla="*/ 154030 w 559887"/>
                <a:gd name="connsiteY31" fmla="*/ 68458 h 1970605"/>
                <a:gd name="connsiteX32" fmla="*/ 198039 w 559887"/>
                <a:gd name="connsiteY32" fmla="*/ 31784 h 1970605"/>
                <a:gd name="connsiteX33" fmla="*/ 242047 w 559887"/>
                <a:gd name="connsiteY33" fmla="*/ 7335 h 1970605"/>
                <a:gd name="connsiteX34" fmla="*/ 264052 w 559887"/>
                <a:gd name="connsiteY34" fmla="*/ 0 h 1970605"/>
                <a:gd name="connsiteX35" fmla="*/ 281166 w 559887"/>
                <a:gd name="connsiteY35" fmla="*/ 0 h 1970605"/>
                <a:gd name="connsiteX36" fmla="*/ 288501 w 559887"/>
                <a:gd name="connsiteY36" fmla="*/ 2445 h 1970605"/>
                <a:gd name="connsiteX37" fmla="*/ 293391 w 559887"/>
                <a:gd name="connsiteY37" fmla="*/ 12225 h 1970605"/>
                <a:gd name="connsiteX38" fmla="*/ 295836 w 559887"/>
                <a:gd name="connsiteY38" fmla="*/ 22004 h 1970605"/>
                <a:gd name="connsiteX39" fmla="*/ 290946 w 559887"/>
                <a:gd name="connsiteY39" fmla="*/ 46454 h 1970605"/>
                <a:gd name="connsiteX40" fmla="*/ 268941 w 559887"/>
                <a:gd name="connsiteY40" fmla="*/ 75793 h 1970605"/>
                <a:gd name="connsiteX41" fmla="*/ 239602 w 559887"/>
                <a:gd name="connsiteY41" fmla="*/ 122246 h 1970605"/>
                <a:gd name="connsiteX42" fmla="*/ 217598 w 559887"/>
                <a:gd name="connsiteY42" fmla="*/ 183369 h 1970605"/>
                <a:gd name="connsiteX43" fmla="*/ 210263 w 559887"/>
                <a:gd name="connsiteY43" fmla="*/ 246937 h 1970605"/>
                <a:gd name="connsiteX44" fmla="*/ 215153 w 559887"/>
                <a:gd name="connsiteY44" fmla="*/ 295835 h 1970605"/>
                <a:gd name="connsiteX45" fmla="*/ 268941 w 559887"/>
                <a:gd name="connsiteY45" fmla="*/ 537882 h 197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887" h="1970605">
                  <a:moveTo>
                    <a:pt x="268941" y="537882"/>
                  </a:moveTo>
                  <a:lnTo>
                    <a:pt x="405857" y="1122218"/>
                  </a:lnTo>
                  <a:lnTo>
                    <a:pt x="471870" y="1332481"/>
                  </a:lnTo>
                  <a:lnTo>
                    <a:pt x="501209" y="1447393"/>
                  </a:lnTo>
                  <a:lnTo>
                    <a:pt x="518323" y="1503626"/>
                  </a:lnTo>
                  <a:lnTo>
                    <a:pt x="554997" y="1589198"/>
                  </a:lnTo>
                  <a:lnTo>
                    <a:pt x="559887" y="1620982"/>
                  </a:lnTo>
                  <a:lnTo>
                    <a:pt x="552552" y="1704109"/>
                  </a:lnTo>
                  <a:lnTo>
                    <a:pt x="542772" y="1767677"/>
                  </a:lnTo>
                  <a:lnTo>
                    <a:pt x="530548" y="1819020"/>
                  </a:lnTo>
                  <a:lnTo>
                    <a:pt x="508544" y="1870364"/>
                  </a:lnTo>
                  <a:lnTo>
                    <a:pt x="484094" y="1909482"/>
                  </a:lnTo>
                  <a:lnTo>
                    <a:pt x="459645" y="1941266"/>
                  </a:lnTo>
                  <a:lnTo>
                    <a:pt x="437641" y="1958381"/>
                  </a:lnTo>
                  <a:lnTo>
                    <a:pt x="400967" y="1970605"/>
                  </a:lnTo>
                  <a:lnTo>
                    <a:pt x="378963" y="1963271"/>
                  </a:lnTo>
                  <a:lnTo>
                    <a:pt x="359403" y="1948601"/>
                  </a:lnTo>
                  <a:lnTo>
                    <a:pt x="339844" y="1921707"/>
                  </a:lnTo>
                  <a:lnTo>
                    <a:pt x="327619" y="1867919"/>
                  </a:lnTo>
                  <a:lnTo>
                    <a:pt x="298280" y="1660101"/>
                  </a:lnTo>
                  <a:lnTo>
                    <a:pt x="242047" y="1298253"/>
                  </a:lnTo>
                  <a:lnTo>
                    <a:pt x="166255" y="941294"/>
                  </a:lnTo>
                  <a:lnTo>
                    <a:pt x="112467" y="733476"/>
                  </a:lnTo>
                  <a:lnTo>
                    <a:pt x="66013" y="540327"/>
                  </a:lnTo>
                  <a:lnTo>
                    <a:pt x="41564" y="469425"/>
                  </a:lnTo>
                  <a:lnTo>
                    <a:pt x="19560" y="398522"/>
                  </a:lnTo>
                  <a:lnTo>
                    <a:pt x="0" y="312950"/>
                  </a:lnTo>
                  <a:lnTo>
                    <a:pt x="0" y="273831"/>
                  </a:lnTo>
                  <a:lnTo>
                    <a:pt x="46454" y="202928"/>
                  </a:lnTo>
                  <a:lnTo>
                    <a:pt x="83128" y="146695"/>
                  </a:lnTo>
                  <a:lnTo>
                    <a:pt x="122246" y="102687"/>
                  </a:lnTo>
                  <a:lnTo>
                    <a:pt x="154030" y="68458"/>
                  </a:lnTo>
                  <a:lnTo>
                    <a:pt x="198039" y="31784"/>
                  </a:lnTo>
                  <a:lnTo>
                    <a:pt x="242047" y="7335"/>
                  </a:lnTo>
                  <a:lnTo>
                    <a:pt x="264052" y="0"/>
                  </a:lnTo>
                  <a:lnTo>
                    <a:pt x="281166" y="0"/>
                  </a:lnTo>
                  <a:lnTo>
                    <a:pt x="288501" y="2445"/>
                  </a:lnTo>
                  <a:lnTo>
                    <a:pt x="293391" y="12225"/>
                  </a:lnTo>
                  <a:lnTo>
                    <a:pt x="295836" y="22004"/>
                  </a:lnTo>
                  <a:lnTo>
                    <a:pt x="290946" y="46454"/>
                  </a:lnTo>
                  <a:lnTo>
                    <a:pt x="268941" y="75793"/>
                  </a:lnTo>
                  <a:lnTo>
                    <a:pt x="239602" y="122246"/>
                  </a:lnTo>
                  <a:lnTo>
                    <a:pt x="217598" y="183369"/>
                  </a:lnTo>
                  <a:lnTo>
                    <a:pt x="210263" y="246937"/>
                  </a:lnTo>
                  <a:lnTo>
                    <a:pt x="215153" y="295835"/>
                  </a:lnTo>
                  <a:lnTo>
                    <a:pt x="268941" y="5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3">
              <a:extLst>
                <a:ext uri="{FF2B5EF4-FFF2-40B4-BE49-F238E27FC236}">
                  <a16:creationId xmlns:a16="http://schemas.microsoft.com/office/drawing/2014/main" id="{F8BC9C23-DFF2-402A-8842-59598E8AE1AF}"/>
                </a:ext>
              </a:extLst>
            </p:cNvPr>
            <p:cNvSpPr/>
            <p:nvPr/>
          </p:nvSpPr>
          <p:spPr>
            <a:xfrm rot="16200000">
              <a:off x="1651794" y="3429794"/>
              <a:ext cx="4289425" cy="582613"/>
            </a:xfrm>
            <a:custGeom>
              <a:avLst/>
              <a:gdLst>
                <a:gd name="connsiteX0" fmla="*/ 1758190 w 4289560"/>
                <a:gd name="connsiteY0" fmla="*/ 225952 h 582533"/>
                <a:gd name="connsiteX1" fmla="*/ 2174790 w 4289560"/>
                <a:gd name="connsiteY1" fmla="*/ 233013 h 582533"/>
                <a:gd name="connsiteX2" fmla="*/ 2414864 w 4289560"/>
                <a:gd name="connsiteY2" fmla="*/ 236544 h 582533"/>
                <a:gd name="connsiteX3" fmla="*/ 3142147 w 4289560"/>
                <a:gd name="connsiteY3" fmla="*/ 257727 h 582533"/>
                <a:gd name="connsiteX4" fmla="*/ 3629356 w 4289560"/>
                <a:gd name="connsiteY4" fmla="*/ 257727 h 582533"/>
                <a:gd name="connsiteX5" fmla="*/ 3872961 w 4289560"/>
                <a:gd name="connsiteY5" fmla="*/ 257727 h 582533"/>
                <a:gd name="connsiteX6" fmla="*/ 3943571 w 4289560"/>
                <a:gd name="connsiteY6" fmla="*/ 254196 h 582533"/>
                <a:gd name="connsiteX7" fmla="*/ 3989468 w 4289560"/>
                <a:gd name="connsiteY7" fmla="*/ 247135 h 582533"/>
                <a:gd name="connsiteX8" fmla="*/ 4038895 w 4289560"/>
                <a:gd name="connsiteY8" fmla="*/ 229483 h 582533"/>
                <a:gd name="connsiteX9" fmla="*/ 4067139 w 4289560"/>
                <a:gd name="connsiteY9" fmla="*/ 215361 h 582533"/>
                <a:gd name="connsiteX10" fmla="*/ 4113035 w 4289560"/>
                <a:gd name="connsiteY10" fmla="*/ 180056 h 582533"/>
                <a:gd name="connsiteX11" fmla="*/ 4151871 w 4289560"/>
                <a:gd name="connsiteY11" fmla="*/ 134159 h 582533"/>
                <a:gd name="connsiteX12" fmla="*/ 4176584 w 4289560"/>
                <a:gd name="connsiteY12" fmla="*/ 84732 h 582533"/>
                <a:gd name="connsiteX13" fmla="*/ 4194237 w 4289560"/>
                <a:gd name="connsiteY13" fmla="*/ 56488 h 582533"/>
                <a:gd name="connsiteX14" fmla="*/ 4211889 w 4289560"/>
                <a:gd name="connsiteY14" fmla="*/ 35305 h 582533"/>
                <a:gd name="connsiteX15" fmla="*/ 4243664 w 4289560"/>
                <a:gd name="connsiteY15" fmla="*/ 7061 h 582533"/>
                <a:gd name="connsiteX16" fmla="*/ 4264847 w 4289560"/>
                <a:gd name="connsiteY16" fmla="*/ 0 h 582533"/>
                <a:gd name="connsiteX17" fmla="*/ 4275438 w 4289560"/>
                <a:gd name="connsiteY17" fmla="*/ 0 h 582533"/>
                <a:gd name="connsiteX18" fmla="*/ 4282499 w 4289560"/>
                <a:gd name="connsiteY18" fmla="*/ 7061 h 582533"/>
                <a:gd name="connsiteX19" fmla="*/ 4286030 w 4289560"/>
                <a:gd name="connsiteY19" fmla="*/ 21183 h 582533"/>
                <a:gd name="connsiteX20" fmla="*/ 4289560 w 4289560"/>
                <a:gd name="connsiteY20" fmla="*/ 60019 h 582533"/>
                <a:gd name="connsiteX21" fmla="*/ 4286030 w 4289560"/>
                <a:gd name="connsiteY21" fmla="*/ 105915 h 582533"/>
                <a:gd name="connsiteX22" fmla="*/ 4275438 w 4289560"/>
                <a:gd name="connsiteY22" fmla="*/ 165934 h 582533"/>
                <a:gd name="connsiteX23" fmla="*/ 4250725 w 4289560"/>
                <a:gd name="connsiteY23" fmla="*/ 250666 h 582533"/>
                <a:gd name="connsiteX24" fmla="*/ 4211889 w 4289560"/>
                <a:gd name="connsiteY24" fmla="*/ 353050 h 582533"/>
                <a:gd name="connsiteX25" fmla="*/ 4162462 w 4289560"/>
                <a:gd name="connsiteY25" fmla="*/ 451904 h 582533"/>
                <a:gd name="connsiteX26" fmla="*/ 4116566 w 4289560"/>
                <a:gd name="connsiteY26" fmla="*/ 518984 h 582533"/>
                <a:gd name="connsiteX27" fmla="*/ 4070669 w 4289560"/>
                <a:gd name="connsiteY27" fmla="*/ 561350 h 582533"/>
                <a:gd name="connsiteX28" fmla="*/ 4031834 w 4289560"/>
                <a:gd name="connsiteY28" fmla="*/ 579002 h 582533"/>
                <a:gd name="connsiteX29" fmla="*/ 4000059 w 4289560"/>
                <a:gd name="connsiteY29" fmla="*/ 582533 h 582533"/>
                <a:gd name="connsiteX30" fmla="*/ 3968285 w 4289560"/>
                <a:gd name="connsiteY30" fmla="*/ 575472 h 582533"/>
                <a:gd name="connsiteX31" fmla="*/ 3918857 w 4289560"/>
                <a:gd name="connsiteY31" fmla="*/ 554289 h 582533"/>
                <a:gd name="connsiteX32" fmla="*/ 3844717 w 4289560"/>
                <a:gd name="connsiteY32" fmla="*/ 518984 h 582533"/>
                <a:gd name="connsiteX33" fmla="*/ 3798820 w 4289560"/>
                <a:gd name="connsiteY33" fmla="*/ 508392 h 582533"/>
                <a:gd name="connsiteX34" fmla="*/ 3756454 w 4289560"/>
                <a:gd name="connsiteY34" fmla="*/ 504862 h 582533"/>
                <a:gd name="connsiteX35" fmla="*/ 3530502 w 4289560"/>
                <a:gd name="connsiteY35" fmla="*/ 494270 h 582533"/>
                <a:gd name="connsiteX36" fmla="*/ 3128025 w 4289560"/>
                <a:gd name="connsiteY36" fmla="*/ 483679 h 582533"/>
                <a:gd name="connsiteX37" fmla="*/ 2947969 w 4289560"/>
                <a:gd name="connsiteY37" fmla="*/ 483679 h 582533"/>
                <a:gd name="connsiteX38" fmla="*/ 2478413 w 4289560"/>
                <a:gd name="connsiteY38" fmla="*/ 458965 h 582533"/>
                <a:gd name="connsiteX39" fmla="*/ 2044161 w 4289560"/>
                <a:gd name="connsiteY39" fmla="*/ 458965 h 582533"/>
                <a:gd name="connsiteX40" fmla="*/ 1553421 w 4289560"/>
                <a:gd name="connsiteY40" fmla="*/ 458965 h 582533"/>
                <a:gd name="connsiteX41" fmla="*/ 1105047 w 4289560"/>
                <a:gd name="connsiteY41" fmla="*/ 458965 h 582533"/>
                <a:gd name="connsiteX42" fmla="*/ 759058 w 4289560"/>
                <a:gd name="connsiteY42" fmla="*/ 458965 h 582533"/>
                <a:gd name="connsiteX43" fmla="*/ 271849 w 4289560"/>
                <a:gd name="connsiteY43" fmla="*/ 458965 h 582533"/>
                <a:gd name="connsiteX44" fmla="*/ 211830 w 4289560"/>
                <a:gd name="connsiteY44" fmla="*/ 448374 h 582533"/>
                <a:gd name="connsiteX45" fmla="*/ 81202 w 4289560"/>
                <a:gd name="connsiteY45" fmla="*/ 402477 h 582533"/>
                <a:gd name="connsiteX46" fmla="*/ 45897 w 4289560"/>
                <a:gd name="connsiteY46" fmla="*/ 384825 h 582533"/>
                <a:gd name="connsiteX47" fmla="*/ 28244 w 4289560"/>
                <a:gd name="connsiteY47" fmla="*/ 370703 h 582533"/>
                <a:gd name="connsiteX48" fmla="*/ 17653 w 4289560"/>
                <a:gd name="connsiteY48" fmla="*/ 356581 h 582533"/>
                <a:gd name="connsiteX49" fmla="*/ 3531 w 4289560"/>
                <a:gd name="connsiteY49" fmla="*/ 331867 h 582533"/>
                <a:gd name="connsiteX50" fmla="*/ 0 w 4289560"/>
                <a:gd name="connsiteY50" fmla="*/ 300093 h 582533"/>
                <a:gd name="connsiteX51" fmla="*/ 7061 w 4289560"/>
                <a:gd name="connsiteY51" fmla="*/ 278910 h 582533"/>
                <a:gd name="connsiteX52" fmla="*/ 21183 w 4289560"/>
                <a:gd name="connsiteY52" fmla="*/ 261257 h 582533"/>
                <a:gd name="connsiteX53" fmla="*/ 63549 w 4289560"/>
                <a:gd name="connsiteY53" fmla="*/ 240074 h 582533"/>
                <a:gd name="connsiteX54" fmla="*/ 165934 w 4289560"/>
                <a:gd name="connsiteY54" fmla="*/ 201239 h 582533"/>
                <a:gd name="connsiteX55" fmla="*/ 363642 w 4289560"/>
                <a:gd name="connsiteY55" fmla="*/ 130629 h 582533"/>
                <a:gd name="connsiteX56" fmla="*/ 391886 w 4289560"/>
                <a:gd name="connsiteY56" fmla="*/ 123568 h 582533"/>
                <a:gd name="connsiteX57" fmla="*/ 511923 w 4289560"/>
                <a:gd name="connsiteY57" fmla="*/ 127098 h 582533"/>
                <a:gd name="connsiteX58" fmla="*/ 663735 w 4289560"/>
                <a:gd name="connsiteY58" fmla="*/ 144751 h 582533"/>
                <a:gd name="connsiteX59" fmla="*/ 773180 w 4289560"/>
                <a:gd name="connsiteY59" fmla="*/ 165934 h 582533"/>
                <a:gd name="connsiteX60" fmla="*/ 854382 w 4289560"/>
                <a:gd name="connsiteY60" fmla="*/ 190647 h 582533"/>
                <a:gd name="connsiteX61" fmla="*/ 970888 w 4289560"/>
                <a:gd name="connsiteY61" fmla="*/ 197708 h 582533"/>
                <a:gd name="connsiteX62" fmla="*/ 1454567 w 4289560"/>
                <a:gd name="connsiteY62" fmla="*/ 215361 h 582533"/>
                <a:gd name="connsiteX63" fmla="*/ 1758190 w 4289560"/>
                <a:gd name="connsiteY63" fmla="*/ 22595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89560" h="582533">
                  <a:moveTo>
                    <a:pt x="1758190" y="225952"/>
                  </a:moveTo>
                  <a:lnTo>
                    <a:pt x="2174790" y="233013"/>
                  </a:lnTo>
                  <a:lnTo>
                    <a:pt x="2414864" y="236544"/>
                  </a:lnTo>
                  <a:lnTo>
                    <a:pt x="3142147" y="257727"/>
                  </a:lnTo>
                  <a:lnTo>
                    <a:pt x="3629356" y="257727"/>
                  </a:lnTo>
                  <a:lnTo>
                    <a:pt x="3872961" y="257727"/>
                  </a:lnTo>
                  <a:lnTo>
                    <a:pt x="3943571" y="254196"/>
                  </a:lnTo>
                  <a:lnTo>
                    <a:pt x="3989468" y="247135"/>
                  </a:lnTo>
                  <a:lnTo>
                    <a:pt x="4038895" y="229483"/>
                  </a:lnTo>
                  <a:lnTo>
                    <a:pt x="4067139" y="215361"/>
                  </a:lnTo>
                  <a:lnTo>
                    <a:pt x="4113035" y="180056"/>
                  </a:lnTo>
                  <a:lnTo>
                    <a:pt x="4151871" y="134159"/>
                  </a:lnTo>
                  <a:lnTo>
                    <a:pt x="4176584" y="84732"/>
                  </a:lnTo>
                  <a:lnTo>
                    <a:pt x="4194237" y="56488"/>
                  </a:lnTo>
                  <a:lnTo>
                    <a:pt x="4211889" y="35305"/>
                  </a:lnTo>
                  <a:lnTo>
                    <a:pt x="4243664" y="7061"/>
                  </a:lnTo>
                  <a:lnTo>
                    <a:pt x="4264847" y="0"/>
                  </a:lnTo>
                  <a:lnTo>
                    <a:pt x="4275438" y="0"/>
                  </a:lnTo>
                  <a:lnTo>
                    <a:pt x="4282499" y="7061"/>
                  </a:lnTo>
                  <a:lnTo>
                    <a:pt x="4286030" y="21183"/>
                  </a:lnTo>
                  <a:lnTo>
                    <a:pt x="4289560" y="60019"/>
                  </a:lnTo>
                  <a:lnTo>
                    <a:pt x="4286030" y="105915"/>
                  </a:lnTo>
                  <a:lnTo>
                    <a:pt x="4275438" y="165934"/>
                  </a:lnTo>
                  <a:lnTo>
                    <a:pt x="4250725" y="250666"/>
                  </a:lnTo>
                  <a:lnTo>
                    <a:pt x="4211889" y="353050"/>
                  </a:lnTo>
                  <a:lnTo>
                    <a:pt x="4162462" y="451904"/>
                  </a:lnTo>
                  <a:lnTo>
                    <a:pt x="4116566" y="518984"/>
                  </a:lnTo>
                  <a:lnTo>
                    <a:pt x="4070669" y="561350"/>
                  </a:lnTo>
                  <a:lnTo>
                    <a:pt x="4031834" y="579002"/>
                  </a:lnTo>
                  <a:lnTo>
                    <a:pt x="4000059" y="582533"/>
                  </a:lnTo>
                  <a:lnTo>
                    <a:pt x="3968285" y="575472"/>
                  </a:lnTo>
                  <a:lnTo>
                    <a:pt x="3918857" y="554289"/>
                  </a:lnTo>
                  <a:lnTo>
                    <a:pt x="3844717" y="518984"/>
                  </a:lnTo>
                  <a:lnTo>
                    <a:pt x="3798820" y="508392"/>
                  </a:lnTo>
                  <a:lnTo>
                    <a:pt x="3756454" y="504862"/>
                  </a:lnTo>
                  <a:lnTo>
                    <a:pt x="3530502" y="494270"/>
                  </a:lnTo>
                  <a:lnTo>
                    <a:pt x="3128025" y="483679"/>
                  </a:lnTo>
                  <a:lnTo>
                    <a:pt x="2947969" y="483679"/>
                  </a:lnTo>
                  <a:lnTo>
                    <a:pt x="2478413" y="458965"/>
                  </a:lnTo>
                  <a:lnTo>
                    <a:pt x="2044161" y="458965"/>
                  </a:lnTo>
                  <a:lnTo>
                    <a:pt x="1553421" y="458965"/>
                  </a:lnTo>
                  <a:lnTo>
                    <a:pt x="1105047" y="458965"/>
                  </a:lnTo>
                  <a:lnTo>
                    <a:pt x="759058" y="458965"/>
                  </a:lnTo>
                  <a:lnTo>
                    <a:pt x="271849" y="458965"/>
                  </a:lnTo>
                  <a:lnTo>
                    <a:pt x="211830" y="448374"/>
                  </a:lnTo>
                  <a:lnTo>
                    <a:pt x="81202" y="402477"/>
                  </a:lnTo>
                  <a:lnTo>
                    <a:pt x="45897" y="384825"/>
                  </a:lnTo>
                  <a:lnTo>
                    <a:pt x="28244" y="370703"/>
                  </a:lnTo>
                  <a:lnTo>
                    <a:pt x="17653" y="356581"/>
                  </a:lnTo>
                  <a:lnTo>
                    <a:pt x="3531" y="331867"/>
                  </a:lnTo>
                  <a:lnTo>
                    <a:pt x="0" y="300093"/>
                  </a:lnTo>
                  <a:lnTo>
                    <a:pt x="7061" y="278910"/>
                  </a:lnTo>
                  <a:lnTo>
                    <a:pt x="21183" y="261257"/>
                  </a:lnTo>
                  <a:lnTo>
                    <a:pt x="63549" y="240074"/>
                  </a:lnTo>
                  <a:lnTo>
                    <a:pt x="165934" y="201239"/>
                  </a:lnTo>
                  <a:lnTo>
                    <a:pt x="363642" y="130629"/>
                  </a:lnTo>
                  <a:lnTo>
                    <a:pt x="391886" y="123568"/>
                  </a:lnTo>
                  <a:lnTo>
                    <a:pt x="511923" y="127098"/>
                  </a:lnTo>
                  <a:lnTo>
                    <a:pt x="663735" y="144751"/>
                  </a:lnTo>
                  <a:lnTo>
                    <a:pt x="773180" y="165934"/>
                  </a:lnTo>
                  <a:lnTo>
                    <a:pt x="854382" y="190647"/>
                  </a:lnTo>
                  <a:lnTo>
                    <a:pt x="970888" y="197708"/>
                  </a:lnTo>
                  <a:lnTo>
                    <a:pt x="1454567" y="215361"/>
                  </a:lnTo>
                  <a:lnTo>
                    <a:pt x="1758190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4">
              <a:extLst>
                <a:ext uri="{FF2B5EF4-FFF2-40B4-BE49-F238E27FC236}">
                  <a16:creationId xmlns:a16="http://schemas.microsoft.com/office/drawing/2014/main" id="{3E166A83-EFC1-4A3F-B4C3-38466B226E54}"/>
                </a:ext>
              </a:extLst>
            </p:cNvPr>
            <p:cNvSpPr/>
            <p:nvPr/>
          </p:nvSpPr>
          <p:spPr>
            <a:xfrm rot="16200000">
              <a:off x="2252663" y="3316288"/>
              <a:ext cx="1938337" cy="1154113"/>
            </a:xfrm>
            <a:custGeom>
              <a:avLst/>
              <a:gdLst>
                <a:gd name="connsiteX0" fmla="*/ 1009650 w 1938338"/>
                <a:gd name="connsiteY0" fmla="*/ 626269 h 1154906"/>
                <a:gd name="connsiteX1" fmla="*/ 857250 w 1938338"/>
                <a:gd name="connsiteY1" fmla="*/ 542925 h 1154906"/>
                <a:gd name="connsiteX2" fmla="*/ 707231 w 1938338"/>
                <a:gd name="connsiteY2" fmla="*/ 454819 h 1154906"/>
                <a:gd name="connsiteX3" fmla="*/ 545306 w 1938338"/>
                <a:gd name="connsiteY3" fmla="*/ 357187 h 1154906"/>
                <a:gd name="connsiteX4" fmla="*/ 390525 w 1938338"/>
                <a:gd name="connsiteY4" fmla="*/ 252412 h 1154906"/>
                <a:gd name="connsiteX5" fmla="*/ 235744 w 1938338"/>
                <a:gd name="connsiteY5" fmla="*/ 145256 h 1154906"/>
                <a:gd name="connsiteX6" fmla="*/ 80963 w 1938338"/>
                <a:gd name="connsiteY6" fmla="*/ 26194 h 1154906"/>
                <a:gd name="connsiteX7" fmla="*/ 61913 w 1938338"/>
                <a:gd name="connsiteY7" fmla="*/ 11906 h 1154906"/>
                <a:gd name="connsiteX8" fmla="*/ 38100 w 1938338"/>
                <a:gd name="connsiteY8" fmla="*/ 0 h 1154906"/>
                <a:gd name="connsiteX9" fmla="*/ 19050 w 1938338"/>
                <a:gd name="connsiteY9" fmla="*/ 2381 h 1154906"/>
                <a:gd name="connsiteX10" fmla="*/ 0 w 1938338"/>
                <a:gd name="connsiteY10" fmla="*/ 7144 h 1154906"/>
                <a:gd name="connsiteX11" fmla="*/ 0 w 1938338"/>
                <a:gd name="connsiteY11" fmla="*/ 21431 h 1154906"/>
                <a:gd name="connsiteX12" fmla="*/ 7144 w 1938338"/>
                <a:gd name="connsiteY12" fmla="*/ 47625 h 1154906"/>
                <a:gd name="connsiteX13" fmla="*/ 61913 w 1938338"/>
                <a:gd name="connsiteY13" fmla="*/ 107156 h 1154906"/>
                <a:gd name="connsiteX14" fmla="*/ 223838 w 1938338"/>
                <a:gd name="connsiteY14" fmla="*/ 264319 h 1154906"/>
                <a:gd name="connsiteX15" fmla="*/ 395288 w 1938338"/>
                <a:gd name="connsiteY15" fmla="*/ 431006 h 1154906"/>
                <a:gd name="connsiteX16" fmla="*/ 547688 w 1938338"/>
                <a:gd name="connsiteY16" fmla="*/ 566737 h 1154906"/>
                <a:gd name="connsiteX17" fmla="*/ 664369 w 1938338"/>
                <a:gd name="connsiteY17" fmla="*/ 652462 h 1154906"/>
                <a:gd name="connsiteX18" fmla="*/ 821531 w 1938338"/>
                <a:gd name="connsiteY18" fmla="*/ 759619 h 1154906"/>
                <a:gd name="connsiteX19" fmla="*/ 1083469 w 1938338"/>
                <a:gd name="connsiteY19" fmla="*/ 926306 h 1154906"/>
                <a:gd name="connsiteX20" fmla="*/ 1281113 w 1938338"/>
                <a:gd name="connsiteY20" fmla="*/ 1047750 h 1154906"/>
                <a:gd name="connsiteX21" fmla="*/ 1464469 w 1938338"/>
                <a:gd name="connsiteY21" fmla="*/ 1154906 h 1154906"/>
                <a:gd name="connsiteX22" fmla="*/ 1938338 w 1938338"/>
                <a:gd name="connsiteY22" fmla="*/ 1154906 h 1154906"/>
                <a:gd name="connsiteX23" fmla="*/ 1909763 w 1938338"/>
                <a:gd name="connsiteY23" fmla="*/ 1026319 h 1154906"/>
                <a:gd name="connsiteX24" fmla="*/ 1819275 w 1938338"/>
                <a:gd name="connsiteY24" fmla="*/ 992981 h 1154906"/>
                <a:gd name="connsiteX25" fmla="*/ 1659731 w 1938338"/>
                <a:gd name="connsiteY25" fmla="*/ 931069 h 1154906"/>
                <a:gd name="connsiteX26" fmla="*/ 1371600 w 1938338"/>
                <a:gd name="connsiteY26" fmla="*/ 804862 h 1154906"/>
                <a:gd name="connsiteX27" fmla="*/ 1009650 w 1938338"/>
                <a:gd name="connsiteY27" fmla="*/ 626269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38338" h="1154906">
                  <a:moveTo>
                    <a:pt x="1009650" y="626269"/>
                  </a:moveTo>
                  <a:lnTo>
                    <a:pt x="857250" y="542925"/>
                  </a:lnTo>
                  <a:lnTo>
                    <a:pt x="707231" y="454819"/>
                  </a:lnTo>
                  <a:lnTo>
                    <a:pt x="545306" y="357187"/>
                  </a:lnTo>
                  <a:lnTo>
                    <a:pt x="390525" y="252412"/>
                  </a:lnTo>
                  <a:lnTo>
                    <a:pt x="235744" y="145256"/>
                  </a:lnTo>
                  <a:lnTo>
                    <a:pt x="80963" y="26194"/>
                  </a:lnTo>
                  <a:lnTo>
                    <a:pt x="61913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7144" y="47625"/>
                  </a:lnTo>
                  <a:lnTo>
                    <a:pt x="61913" y="107156"/>
                  </a:lnTo>
                  <a:lnTo>
                    <a:pt x="223838" y="264319"/>
                  </a:lnTo>
                  <a:lnTo>
                    <a:pt x="395288" y="431006"/>
                  </a:lnTo>
                  <a:lnTo>
                    <a:pt x="547688" y="566737"/>
                  </a:lnTo>
                  <a:lnTo>
                    <a:pt x="664369" y="652462"/>
                  </a:lnTo>
                  <a:lnTo>
                    <a:pt x="821531" y="759619"/>
                  </a:lnTo>
                  <a:lnTo>
                    <a:pt x="1083469" y="926306"/>
                  </a:lnTo>
                  <a:lnTo>
                    <a:pt x="1281113" y="1047750"/>
                  </a:lnTo>
                  <a:lnTo>
                    <a:pt x="1464469" y="1154906"/>
                  </a:lnTo>
                  <a:lnTo>
                    <a:pt x="1938338" y="1154906"/>
                  </a:lnTo>
                  <a:lnTo>
                    <a:pt x="1909763" y="1026319"/>
                  </a:lnTo>
                  <a:lnTo>
                    <a:pt x="1819275" y="992981"/>
                  </a:lnTo>
                  <a:lnTo>
                    <a:pt x="1659731" y="931069"/>
                  </a:lnTo>
                  <a:lnTo>
                    <a:pt x="1371600" y="804862"/>
                  </a:lnTo>
                  <a:lnTo>
                    <a:pt x="1009650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5">
              <a:extLst>
                <a:ext uri="{FF2B5EF4-FFF2-40B4-BE49-F238E27FC236}">
                  <a16:creationId xmlns:a16="http://schemas.microsoft.com/office/drawing/2014/main" id="{8CE794A8-0FB0-4CF7-9D5C-75CB76AD3476}"/>
                </a:ext>
              </a:extLst>
            </p:cNvPr>
            <p:cNvSpPr/>
            <p:nvPr/>
          </p:nvSpPr>
          <p:spPr>
            <a:xfrm rot="16200000">
              <a:off x="3915569" y="3336132"/>
              <a:ext cx="703262" cy="736600"/>
            </a:xfrm>
            <a:custGeom>
              <a:avLst/>
              <a:gdLst>
                <a:gd name="connsiteX0" fmla="*/ 635794 w 702469"/>
                <a:gd name="connsiteY0" fmla="*/ 285750 h 735806"/>
                <a:gd name="connsiteX1" fmla="*/ 678656 w 702469"/>
                <a:gd name="connsiteY1" fmla="*/ 123825 h 735806"/>
                <a:gd name="connsiteX2" fmla="*/ 702469 w 702469"/>
                <a:gd name="connsiteY2" fmla="*/ 4762 h 735806"/>
                <a:gd name="connsiteX3" fmla="*/ 635794 w 702469"/>
                <a:gd name="connsiteY3" fmla="*/ 0 h 735806"/>
                <a:gd name="connsiteX4" fmla="*/ 581025 w 702469"/>
                <a:gd name="connsiteY4" fmla="*/ 95250 h 735806"/>
                <a:gd name="connsiteX5" fmla="*/ 535781 w 702469"/>
                <a:gd name="connsiteY5" fmla="*/ 164306 h 735806"/>
                <a:gd name="connsiteX6" fmla="*/ 469106 w 702469"/>
                <a:gd name="connsiteY6" fmla="*/ 242887 h 735806"/>
                <a:gd name="connsiteX7" fmla="*/ 397669 w 702469"/>
                <a:gd name="connsiteY7" fmla="*/ 314325 h 735806"/>
                <a:gd name="connsiteX8" fmla="*/ 323850 w 702469"/>
                <a:gd name="connsiteY8" fmla="*/ 378618 h 735806"/>
                <a:gd name="connsiteX9" fmla="*/ 247650 w 702469"/>
                <a:gd name="connsiteY9" fmla="*/ 435768 h 735806"/>
                <a:gd name="connsiteX10" fmla="*/ 169069 w 702469"/>
                <a:gd name="connsiteY10" fmla="*/ 485775 h 735806"/>
                <a:gd name="connsiteX11" fmla="*/ 102394 w 702469"/>
                <a:gd name="connsiteY11" fmla="*/ 526256 h 735806"/>
                <a:gd name="connsiteX12" fmla="*/ 59531 w 702469"/>
                <a:gd name="connsiteY12" fmla="*/ 554831 h 735806"/>
                <a:gd name="connsiteX13" fmla="*/ 19050 w 702469"/>
                <a:gd name="connsiteY13" fmla="*/ 588168 h 735806"/>
                <a:gd name="connsiteX14" fmla="*/ 4762 w 702469"/>
                <a:gd name="connsiteY14" fmla="*/ 619125 h 735806"/>
                <a:gd name="connsiteX15" fmla="*/ 0 w 702469"/>
                <a:gd name="connsiteY15" fmla="*/ 652462 h 735806"/>
                <a:gd name="connsiteX16" fmla="*/ 9525 w 702469"/>
                <a:gd name="connsiteY16" fmla="*/ 676275 h 735806"/>
                <a:gd name="connsiteX17" fmla="*/ 30956 w 702469"/>
                <a:gd name="connsiteY17" fmla="*/ 697706 h 735806"/>
                <a:gd name="connsiteX18" fmla="*/ 66675 w 702469"/>
                <a:gd name="connsiteY18" fmla="*/ 716756 h 735806"/>
                <a:gd name="connsiteX19" fmla="*/ 119062 w 702469"/>
                <a:gd name="connsiteY19" fmla="*/ 735806 h 735806"/>
                <a:gd name="connsiteX20" fmla="*/ 204787 w 702469"/>
                <a:gd name="connsiteY20" fmla="*/ 735806 h 735806"/>
                <a:gd name="connsiteX21" fmla="*/ 297656 w 702469"/>
                <a:gd name="connsiteY21" fmla="*/ 719137 h 735806"/>
                <a:gd name="connsiteX22" fmla="*/ 361950 w 702469"/>
                <a:gd name="connsiteY22" fmla="*/ 697706 h 735806"/>
                <a:gd name="connsiteX23" fmla="*/ 402431 w 702469"/>
                <a:gd name="connsiteY23" fmla="*/ 678656 h 735806"/>
                <a:gd name="connsiteX24" fmla="*/ 440531 w 702469"/>
                <a:gd name="connsiteY24" fmla="*/ 650081 h 735806"/>
                <a:gd name="connsiteX25" fmla="*/ 478631 w 702469"/>
                <a:gd name="connsiteY25" fmla="*/ 611981 h 735806"/>
                <a:gd name="connsiteX26" fmla="*/ 516731 w 702469"/>
                <a:gd name="connsiteY26" fmla="*/ 554831 h 735806"/>
                <a:gd name="connsiteX27" fmla="*/ 550069 w 702469"/>
                <a:gd name="connsiteY27" fmla="*/ 497681 h 735806"/>
                <a:gd name="connsiteX28" fmla="*/ 585787 w 702469"/>
                <a:gd name="connsiteY28" fmla="*/ 426243 h 735806"/>
                <a:gd name="connsiteX29" fmla="*/ 635794 w 702469"/>
                <a:gd name="connsiteY29" fmla="*/ 28575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2469" h="735806">
                  <a:moveTo>
                    <a:pt x="635794" y="285750"/>
                  </a:moveTo>
                  <a:lnTo>
                    <a:pt x="678656" y="123825"/>
                  </a:lnTo>
                  <a:lnTo>
                    <a:pt x="702469" y="4762"/>
                  </a:lnTo>
                  <a:lnTo>
                    <a:pt x="635794" y="0"/>
                  </a:lnTo>
                  <a:lnTo>
                    <a:pt x="581025" y="95250"/>
                  </a:lnTo>
                  <a:lnTo>
                    <a:pt x="535781" y="164306"/>
                  </a:lnTo>
                  <a:lnTo>
                    <a:pt x="469106" y="242887"/>
                  </a:lnTo>
                  <a:lnTo>
                    <a:pt x="397669" y="314325"/>
                  </a:lnTo>
                  <a:lnTo>
                    <a:pt x="323850" y="378618"/>
                  </a:lnTo>
                  <a:lnTo>
                    <a:pt x="247650" y="435768"/>
                  </a:lnTo>
                  <a:lnTo>
                    <a:pt x="169069" y="485775"/>
                  </a:lnTo>
                  <a:lnTo>
                    <a:pt x="102394" y="526256"/>
                  </a:lnTo>
                  <a:lnTo>
                    <a:pt x="59531" y="554831"/>
                  </a:lnTo>
                  <a:lnTo>
                    <a:pt x="19050" y="588168"/>
                  </a:lnTo>
                  <a:lnTo>
                    <a:pt x="4762" y="619125"/>
                  </a:lnTo>
                  <a:lnTo>
                    <a:pt x="0" y="652462"/>
                  </a:lnTo>
                  <a:lnTo>
                    <a:pt x="9525" y="676275"/>
                  </a:lnTo>
                  <a:lnTo>
                    <a:pt x="30956" y="697706"/>
                  </a:lnTo>
                  <a:lnTo>
                    <a:pt x="66675" y="716756"/>
                  </a:lnTo>
                  <a:lnTo>
                    <a:pt x="119062" y="735806"/>
                  </a:lnTo>
                  <a:lnTo>
                    <a:pt x="204787" y="735806"/>
                  </a:lnTo>
                  <a:lnTo>
                    <a:pt x="297656" y="719137"/>
                  </a:lnTo>
                  <a:lnTo>
                    <a:pt x="361950" y="697706"/>
                  </a:lnTo>
                  <a:lnTo>
                    <a:pt x="402431" y="678656"/>
                  </a:lnTo>
                  <a:lnTo>
                    <a:pt x="440531" y="650081"/>
                  </a:lnTo>
                  <a:lnTo>
                    <a:pt x="478631" y="611981"/>
                  </a:lnTo>
                  <a:lnTo>
                    <a:pt x="516731" y="554831"/>
                  </a:lnTo>
                  <a:lnTo>
                    <a:pt x="550069" y="497681"/>
                  </a:lnTo>
                  <a:lnTo>
                    <a:pt x="585787" y="426243"/>
                  </a:lnTo>
                  <a:lnTo>
                    <a:pt x="63579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6">
              <a:extLst>
                <a:ext uri="{FF2B5EF4-FFF2-40B4-BE49-F238E27FC236}">
                  <a16:creationId xmlns:a16="http://schemas.microsoft.com/office/drawing/2014/main" id="{854A2C95-D5B2-42ED-9DA8-66210BF225E8}"/>
                </a:ext>
              </a:extLst>
            </p:cNvPr>
            <p:cNvSpPr/>
            <p:nvPr/>
          </p:nvSpPr>
          <p:spPr>
            <a:xfrm rot="16200000">
              <a:off x="4151313" y="1993901"/>
              <a:ext cx="1852612" cy="1185862"/>
            </a:xfrm>
            <a:custGeom>
              <a:avLst/>
              <a:gdLst>
                <a:gd name="connsiteX0" fmla="*/ 800100 w 1852612"/>
                <a:gd name="connsiteY0" fmla="*/ 495300 h 1185863"/>
                <a:gd name="connsiteX1" fmla="*/ 633412 w 1852612"/>
                <a:gd name="connsiteY1" fmla="*/ 400050 h 1185863"/>
                <a:gd name="connsiteX2" fmla="*/ 452437 w 1852612"/>
                <a:gd name="connsiteY2" fmla="*/ 288131 h 1185863"/>
                <a:gd name="connsiteX3" fmla="*/ 273844 w 1852612"/>
                <a:gd name="connsiteY3" fmla="*/ 169069 h 1185863"/>
                <a:gd name="connsiteX4" fmla="*/ 95250 w 1852612"/>
                <a:gd name="connsiteY4" fmla="*/ 40481 h 1185863"/>
                <a:gd name="connsiteX5" fmla="*/ 64294 w 1852612"/>
                <a:gd name="connsiteY5" fmla="*/ 16669 h 1185863"/>
                <a:gd name="connsiteX6" fmla="*/ 42862 w 1852612"/>
                <a:gd name="connsiteY6" fmla="*/ 7144 h 1185863"/>
                <a:gd name="connsiteX7" fmla="*/ 21431 w 1852612"/>
                <a:gd name="connsiteY7" fmla="*/ 0 h 1185863"/>
                <a:gd name="connsiteX8" fmla="*/ 7144 w 1852612"/>
                <a:gd name="connsiteY8" fmla="*/ 2381 h 1185863"/>
                <a:gd name="connsiteX9" fmla="*/ 0 w 1852612"/>
                <a:gd name="connsiteY9" fmla="*/ 14288 h 1185863"/>
                <a:gd name="connsiteX10" fmla="*/ 2381 w 1852612"/>
                <a:gd name="connsiteY10" fmla="*/ 26194 h 1185863"/>
                <a:gd name="connsiteX11" fmla="*/ 14287 w 1852612"/>
                <a:gd name="connsiteY11" fmla="*/ 57150 h 1185863"/>
                <a:gd name="connsiteX12" fmla="*/ 90487 w 1852612"/>
                <a:gd name="connsiteY12" fmla="*/ 152400 h 1185863"/>
                <a:gd name="connsiteX13" fmla="*/ 228600 w 1852612"/>
                <a:gd name="connsiteY13" fmla="*/ 290513 h 1185863"/>
                <a:gd name="connsiteX14" fmla="*/ 364331 w 1852612"/>
                <a:gd name="connsiteY14" fmla="*/ 411956 h 1185863"/>
                <a:gd name="connsiteX15" fmla="*/ 533400 w 1852612"/>
                <a:gd name="connsiteY15" fmla="*/ 533400 h 1185863"/>
                <a:gd name="connsiteX16" fmla="*/ 626269 w 1852612"/>
                <a:gd name="connsiteY16" fmla="*/ 592931 h 1185863"/>
                <a:gd name="connsiteX17" fmla="*/ 752475 w 1852612"/>
                <a:gd name="connsiteY17" fmla="*/ 707231 h 1185863"/>
                <a:gd name="connsiteX18" fmla="*/ 926306 w 1852612"/>
                <a:gd name="connsiteY18" fmla="*/ 807244 h 1185863"/>
                <a:gd name="connsiteX19" fmla="*/ 1095375 w 1852612"/>
                <a:gd name="connsiteY19" fmla="*/ 897731 h 1185863"/>
                <a:gd name="connsiteX20" fmla="*/ 1300162 w 1852612"/>
                <a:gd name="connsiteY20" fmla="*/ 1012031 h 1185863"/>
                <a:gd name="connsiteX21" fmla="*/ 1385887 w 1852612"/>
                <a:gd name="connsiteY21" fmla="*/ 1059656 h 1185863"/>
                <a:gd name="connsiteX22" fmla="*/ 1402556 w 1852612"/>
                <a:gd name="connsiteY22" fmla="*/ 1076325 h 1185863"/>
                <a:gd name="connsiteX23" fmla="*/ 1443037 w 1852612"/>
                <a:gd name="connsiteY23" fmla="*/ 1123950 h 1185863"/>
                <a:gd name="connsiteX24" fmla="*/ 1476375 w 1852612"/>
                <a:gd name="connsiteY24" fmla="*/ 1166813 h 1185863"/>
                <a:gd name="connsiteX25" fmla="*/ 1497806 w 1852612"/>
                <a:gd name="connsiteY25" fmla="*/ 1181100 h 1185863"/>
                <a:gd name="connsiteX26" fmla="*/ 1519237 w 1852612"/>
                <a:gd name="connsiteY26" fmla="*/ 1185863 h 1185863"/>
                <a:gd name="connsiteX27" fmla="*/ 1545431 w 1852612"/>
                <a:gd name="connsiteY27" fmla="*/ 1181100 h 1185863"/>
                <a:gd name="connsiteX28" fmla="*/ 1576387 w 1852612"/>
                <a:gd name="connsiteY28" fmla="*/ 1162050 h 1185863"/>
                <a:gd name="connsiteX29" fmla="*/ 1619250 w 1852612"/>
                <a:gd name="connsiteY29" fmla="*/ 1119188 h 1185863"/>
                <a:gd name="connsiteX30" fmla="*/ 1647825 w 1852612"/>
                <a:gd name="connsiteY30" fmla="*/ 1083469 h 1185863"/>
                <a:gd name="connsiteX31" fmla="*/ 1716881 w 1852612"/>
                <a:gd name="connsiteY31" fmla="*/ 1004888 h 1185863"/>
                <a:gd name="connsiteX32" fmla="*/ 1776412 w 1852612"/>
                <a:gd name="connsiteY32" fmla="*/ 914400 h 1185863"/>
                <a:gd name="connsiteX33" fmla="*/ 1821656 w 1852612"/>
                <a:gd name="connsiteY33" fmla="*/ 826294 h 1185863"/>
                <a:gd name="connsiteX34" fmla="*/ 1835944 w 1852612"/>
                <a:gd name="connsiteY34" fmla="*/ 759619 h 1185863"/>
                <a:gd name="connsiteX35" fmla="*/ 1852612 w 1852612"/>
                <a:gd name="connsiteY35" fmla="*/ 678656 h 1185863"/>
                <a:gd name="connsiteX36" fmla="*/ 1852612 w 1852612"/>
                <a:gd name="connsiteY36" fmla="*/ 664369 h 1185863"/>
                <a:gd name="connsiteX37" fmla="*/ 1847850 w 1852612"/>
                <a:gd name="connsiteY37" fmla="*/ 654844 h 1185863"/>
                <a:gd name="connsiteX38" fmla="*/ 1838325 w 1852612"/>
                <a:gd name="connsiteY38" fmla="*/ 647700 h 1185863"/>
                <a:gd name="connsiteX39" fmla="*/ 1824037 w 1852612"/>
                <a:gd name="connsiteY39" fmla="*/ 650081 h 1185863"/>
                <a:gd name="connsiteX40" fmla="*/ 1795462 w 1852612"/>
                <a:gd name="connsiteY40" fmla="*/ 669131 h 1185863"/>
                <a:gd name="connsiteX41" fmla="*/ 1757362 w 1852612"/>
                <a:gd name="connsiteY41" fmla="*/ 707231 h 1185863"/>
                <a:gd name="connsiteX42" fmla="*/ 1704975 w 1852612"/>
                <a:gd name="connsiteY42" fmla="*/ 745331 h 1185863"/>
                <a:gd name="connsiteX43" fmla="*/ 1647825 w 1852612"/>
                <a:gd name="connsiteY43" fmla="*/ 769144 h 1185863"/>
                <a:gd name="connsiteX44" fmla="*/ 1597819 w 1852612"/>
                <a:gd name="connsiteY44" fmla="*/ 776288 h 1185863"/>
                <a:gd name="connsiteX45" fmla="*/ 1533525 w 1852612"/>
                <a:gd name="connsiteY45" fmla="*/ 773906 h 1185863"/>
                <a:gd name="connsiteX46" fmla="*/ 1462087 w 1852612"/>
                <a:gd name="connsiteY46" fmla="*/ 759619 h 1185863"/>
                <a:gd name="connsiteX47" fmla="*/ 1333500 w 1852612"/>
                <a:gd name="connsiteY47" fmla="*/ 726281 h 1185863"/>
                <a:gd name="connsiteX48" fmla="*/ 1152525 w 1852612"/>
                <a:gd name="connsiteY48" fmla="*/ 661988 h 1185863"/>
                <a:gd name="connsiteX49" fmla="*/ 878681 w 1852612"/>
                <a:gd name="connsiteY49" fmla="*/ 538163 h 1185863"/>
                <a:gd name="connsiteX50" fmla="*/ 800100 w 1852612"/>
                <a:gd name="connsiteY50" fmla="*/ 49530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2612" h="1185863">
                  <a:moveTo>
                    <a:pt x="800100" y="495300"/>
                  </a:moveTo>
                  <a:lnTo>
                    <a:pt x="633412" y="400050"/>
                  </a:lnTo>
                  <a:lnTo>
                    <a:pt x="452437" y="288131"/>
                  </a:lnTo>
                  <a:lnTo>
                    <a:pt x="273844" y="169069"/>
                  </a:lnTo>
                  <a:lnTo>
                    <a:pt x="95250" y="40481"/>
                  </a:lnTo>
                  <a:lnTo>
                    <a:pt x="64294" y="16669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14287" y="57150"/>
                  </a:lnTo>
                  <a:lnTo>
                    <a:pt x="90487" y="152400"/>
                  </a:lnTo>
                  <a:lnTo>
                    <a:pt x="228600" y="290513"/>
                  </a:lnTo>
                  <a:lnTo>
                    <a:pt x="364331" y="411956"/>
                  </a:lnTo>
                  <a:lnTo>
                    <a:pt x="533400" y="533400"/>
                  </a:lnTo>
                  <a:lnTo>
                    <a:pt x="626269" y="592931"/>
                  </a:lnTo>
                  <a:lnTo>
                    <a:pt x="752475" y="707231"/>
                  </a:lnTo>
                  <a:lnTo>
                    <a:pt x="926306" y="807244"/>
                  </a:lnTo>
                  <a:lnTo>
                    <a:pt x="1095375" y="897731"/>
                  </a:lnTo>
                  <a:lnTo>
                    <a:pt x="1300162" y="1012031"/>
                  </a:lnTo>
                  <a:lnTo>
                    <a:pt x="1385887" y="1059656"/>
                  </a:lnTo>
                  <a:lnTo>
                    <a:pt x="1402556" y="1076325"/>
                  </a:lnTo>
                  <a:lnTo>
                    <a:pt x="1443037" y="1123950"/>
                  </a:lnTo>
                  <a:lnTo>
                    <a:pt x="1476375" y="1166813"/>
                  </a:lnTo>
                  <a:lnTo>
                    <a:pt x="1497806" y="1181100"/>
                  </a:lnTo>
                  <a:lnTo>
                    <a:pt x="1519237" y="1185863"/>
                  </a:lnTo>
                  <a:lnTo>
                    <a:pt x="1545431" y="1181100"/>
                  </a:lnTo>
                  <a:lnTo>
                    <a:pt x="1576387" y="1162050"/>
                  </a:lnTo>
                  <a:lnTo>
                    <a:pt x="1619250" y="1119188"/>
                  </a:lnTo>
                  <a:lnTo>
                    <a:pt x="1647825" y="1083469"/>
                  </a:lnTo>
                  <a:lnTo>
                    <a:pt x="1716881" y="1004888"/>
                  </a:lnTo>
                  <a:lnTo>
                    <a:pt x="1776412" y="914400"/>
                  </a:lnTo>
                  <a:lnTo>
                    <a:pt x="1821656" y="826294"/>
                  </a:lnTo>
                  <a:lnTo>
                    <a:pt x="1835944" y="759619"/>
                  </a:lnTo>
                  <a:lnTo>
                    <a:pt x="1852612" y="678656"/>
                  </a:lnTo>
                  <a:lnTo>
                    <a:pt x="1852612" y="664369"/>
                  </a:lnTo>
                  <a:lnTo>
                    <a:pt x="1847850" y="654844"/>
                  </a:lnTo>
                  <a:lnTo>
                    <a:pt x="1838325" y="647700"/>
                  </a:lnTo>
                  <a:lnTo>
                    <a:pt x="1824037" y="650081"/>
                  </a:lnTo>
                  <a:lnTo>
                    <a:pt x="1795462" y="669131"/>
                  </a:lnTo>
                  <a:lnTo>
                    <a:pt x="1757362" y="707231"/>
                  </a:lnTo>
                  <a:lnTo>
                    <a:pt x="1704975" y="745331"/>
                  </a:lnTo>
                  <a:lnTo>
                    <a:pt x="1647825" y="769144"/>
                  </a:lnTo>
                  <a:lnTo>
                    <a:pt x="1597819" y="776288"/>
                  </a:lnTo>
                  <a:cubicBezTo>
                    <a:pt x="1576389" y="775464"/>
                    <a:pt x="1554971" y="773906"/>
                    <a:pt x="1533525" y="773906"/>
                  </a:cubicBezTo>
                  <a:lnTo>
                    <a:pt x="1462087" y="759619"/>
                  </a:lnTo>
                  <a:lnTo>
                    <a:pt x="1333500" y="726281"/>
                  </a:lnTo>
                  <a:lnTo>
                    <a:pt x="1152525" y="661988"/>
                  </a:lnTo>
                  <a:lnTo>
                    <a:pt x="878681" y="538163"/>
                  </a:lnTo>
                  <a:lnTo>
                    <a:pt x="8001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77">
              <a:extLst>
                <a:ext uri="{FF2B5EF4-FFF2-40B4-BE49-F238E27FC236}">
                  <a16:creationId xmlns:a16="http://schemas.microsoft.com/office/drawing/2014/main" id="{601A3160-1047-4FDB-BB64-342B998B744C}"/>
                </a:ext>
              </a:extLst>
            </p:cNvPr>
            <p:cNvSpPr/>
            <p:nvPr/>
          </p:nvSpPr>
          <p:spPr>
            <a:xfrm rot="16200000">
              <a:off x="5743575" y="1811338"/>
              <a:ext cx="476250" cy="1930400"/>
            </a:xfrm>
            <a:custGeom>
              <a:avLst/>
              <a:gdLst>
                <a:gd name="connsiteX0" fmla="*/ 130271 w 475989"/>
                <a:gd name="connsiteY0" fmla="*/ 1167426 h 1931514"/>
                <a:gd name="connsiteX1" fmla="*/ 72651 w 475989"/>
                <a:gd name="connsiteY1" fmla="*/ 776614 h 1931514"/>
                <a:gd name="connsiteX2" fmla="*/ 2505 w 475989"/>
                <a:gd name="connsiteY2" fmla="*/ 315656 h 1931514"/>
                <a:gd name="connsiteX3" fmla="*/ 0 w 475989"/>
                <a:gd name="connsiteY3" fmla="*/ 280583 h 1931514"/>
                <a:gd name="connsiteX4" fmla="*/ 5010 w 475989"/>
                <a:gd name="connsiteY4" fmla="*/ 245510 h 1931514"/>
                <a:gd name="connsiteX5" fmla="*/ 12526 w 475989"/>
                <a:gd name="connsiteY5" fmla="*/ 207932 h 1931514"/>
                <a:gd name="connsiteX6" fmla="*/ 25052 w 475989"/>
                <a:gd name="connsiteY6" fmla="*/ 167849 h 1931514"/>
                <a:gd name="connsiteX7" fmla="*/ 42589 w 475989"/>
                <a:gd name="connsiteY7" fmla="*/ 127766 h 1931514"/>
                <a:gd name="connsiteX8" fmla="*/ 62630 w 475989"/>
                <a:gd name="connsiteY8" fmla="*/ 90188 h 1931514"/>
                <a:gd name="connsiteX9" fmla="*/ 125260 w 475989"/>
                <a:gd name="connsiteY9" fmla="*/ 0 h 1931514"/>
                <a:gd name="connsiteX10" fmla="*/ 288099 w 475989"/>
                <a:gd name="connsiteY10" fmla="*/ 130271 h 1931514"/>
                <a:gd name="connsiteX11" fmla="*/ 235489 w 475989"/>
                <a:gd name="connsiteY11" fmla="*/ 195406 h 1931514"/>
                <a:gd name="connsiteX12" fmla="*/ 222963 w 475989"/>
                <a:gd name="connsiteY12" fmla="*/ 217953 h 1931514"/>
                <a:gd name="connsiteX13" fmla="*/ 212942 w 475989"/>
                <a:gd name="connsiteY13" fmla="*/ 248016 h 1931514"/>
                <a:gd name="connsiteX14" fmla="*/ 207932 w 475989"/>
                <a:gd name="connsiteY14" fmla="*/ 285594 h 1931514"/>
                <a:gd name="connsiteX15" fmla="*/ 207932 w 475989"/>
                <a:gd name="connsiteY15" fmla="*/ 338203 h 1931514"/>
                <a:gd name="connsiteX16" fmla="*/ 210437 w 475989"/>
                <a:gd name="connsiteY16" fmla="*/ 415864 h 1931514"/>
                <a:gd name="connsiteX17" fmla="*/ 235489 w 475989"/>
                <a:gd name="connsiteY17" fmla="*/ 591229 h 1931514"/>
                <a:gd name="connsiteX18" fmla="*/ 293109 w 475989"/>
                <a:gd name="connsiteY18" fmla="*/ 884338 h 1931514"/>
                <a:gd name="connsiteX19" fmla="*/ 383296 w 475989"/>
                <a:gd name="connsiteY19" fmla="*/ 1367842 h 1931514"/>
                <a:gd name="connsiteX20" fmla="*/ 390812 w 475989"/>
                <a:gd name="connsiteY20" fmla="*/ 1382874 h 1931514"/>
                <a:gd name="connsiteX21" fmla="*/ 415864 w 475989"/>
                <a:gd name="connsiteY21" fmla="*/ 1410431 h 1931514"/>
                <a:gd name="connsiteX22" fmla="*/ 468473 w 475989"/>
                <a:gd name="connsiteY22" fmla="*/ 1460535 h 1931514"/>
                <a:gd name="connsiteX23" fmla="*/ 473484 w 475989"/>
                <a:gd name="connsiteY23" fmla="*/ 1475566 h 1931514"/>
                <a:gd name="connsiteX24" fmla="*/ 475989 w 475989"/>
                <a:gd name="connsiteY24" fmla="*/ 1535691 h 1931514"/>
                <a:gd name="connsiteX25" fmla="*/ 473484 w 475989"/>
                <a:gd name="connsiteY25" fmla="*/ 1625879 h 1931514"/>
                <a:gd name="connsiteX26" fmla="*/ 468473 w 475989"/>
                <a:gd name="connsiteY26" fmla="*/ 1688509 h 1931514"/>
                <a:gd name="connsiteX27" fmla="*/ 455947 w 475989"/>
                <a:gd name="connsiteY27" fmla="*/ 1756149 h 1931514"/>
                <a:gd name="connsiteX28" fmla="*/ 438411 w 475989"/>
                <a:gd name="connsiteY28" fmla="*/ 1806253 h 1931514"/>
                <a:gd name="connsiteX29" fmla="*/ 418369 w 475989"/>
                <a:gd name="connsiteY29" fmla="*/ 1851347 h 1931514"/>
                <a:gd name="connsiteX30" fmla="*/ 393317 w 475989"/>
                <a:gd name="connsiteY30" fmla="*/ 1888925 h 1931514"/>
                <a:gd name="connsiteX31" fmla="*/ 358244 w 475989"/>
                <a:gd name="connsiteY31" fmla="*/ 1918988 h 1931514"/>
                <a:gd name="connsiteX32" fmla="*/ 340708 w 475989"/>
                <a:gd name="connsiteY32" fmla="*/ 1929008 h 1931514"/>
                <a:gd name="connsiteX33" fmla="*/ 320666 w 475989"/>
                <a:gd name="connsiteY33" fmla="*/ 1931514 h 1931514"/>
                <a:gd name="connsiteX34" fmla="*/ 303130 w 475989"/>
                <a:gd name="connsiteY34" fmla="*/ 1926503 h 1931514"/>
                <a:gd name="connsiteX35" fmla="*/ 280583 w 475989"/>
                <a:gd name="connsiteY35" fmla="*/ 1911472 h 1931514"/>
                <a:gd name="connsiteX36" fmla="*/ 258036 w 475989"/>
                <a:gd name="connsiteY36" fmla="*/ 1886420 h 1931514"/>
                <a:gd name="connsiteX37" fmla="*/ 232984 w 475989"/>
                <a:gd name="connsiteY37" fmla="*/ 1838821 h 1931514"/>
                <a:gd name="connsiteX38" fmla="*/ 217953 w 475989"/>
                <a:gd name="connsiteY38" fmla="*/ 1753644 h 1931514"/>
                <a:gd name="connsiteX39" fmla="*/ 167849 w 475989"/>
                <a:gd name="connsiteY39" fmla="*/ 1430473 h 1931514"/>
                <a:gd name="connsiteX40" fmla="*/ 130271 w 475989"/>
                <a:gd name="connsiteY40" fmla="*/ 11674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5989" h="1931514">
                  <a:moveTo>
                    <a:pt x="130271" y="1167426"/>
                  </a:moveTo>
                  <a:lnTo>
                    <a:pt x="72651" y="776614"/>
                  </a:lnTo>
                  <a:lnTo>
                    <a:pt x="2505" y="315656"/>
                  </a:lnTo>
                  <a:lnTo>
                    <a:pt x="0" y="280583"/>
                  </a:lnTo>
                  <a:lnTo>
                    <a:pt x="5010" y="245510"/>
                  </a:lnTo>
                  <a:lnTo>
                    <a:pt x="12526" y="207932"/>
                  </a:lnTo>
                  <a:lnTo>
                    <a:pt x="25052" y="167849"/>
                  </a:lnTo>
                  <a:lnTo>
                    <a:pt x="42589" y="127766"/>
                  </a:lnTo>
                  <a:lnTo>
                    <a:pt x="62630" y="90188"/>
                  </a:lnTo>
                  <a:lnTo>
                    <a:pt x="125260" y="0"/>
                  </a:lnTo>
                  <a:lnTo>
                    <a:pt x="288099" y="130271"/>
                  </a:lnTo>
                  <a:lnTo>
                    <a:pt x="235489" y="195406"/>
                  </a:lnTo>
                  <a:lnTo>
                    <a:pt x="222963" y="217953"/>
                  </a:lnTo>
                  <a:lnTo>
                    <a:pt x="212942" y="248016"/>
                  </a:lnTo>
                  <a:lnTo>
                    <a:pt x="207932" y="285594"/>
                  </a:lnTo>
                  <a:lnTo>
                    <a:pt x="207932" y="338203"/>
                  </a:lnTo>
                  <a:lnTo>
                    <a:pt x="210437" y="415864"/>
                  </a:lnTo>
                  <a:lnTo>
                    <a:pt x="235489" y="591229"/>
                  </a:lnTo>
                  <a:lnTo>
                    <a:pt x="293109" y="884338"/>
                  </a:lnTo>
                  <a:lnTo>
                    <a:pt x="383296" y="1367842"/>
                  </a:lnTo>
                  <a:lnTo>
                    <a:pt x="390812" y="1382874"/>
                  </a:lnTo>
                  <a:lnTo>
                    <a:pt x="415864" y="1410431"/>
                  </a:lnTo>
                  <a:lnTo>
                    <a:pt x="468473" y="1460535"/>
                  </a:lnTo>
                  <a:lnTo>
                    <a:pt x="473484" y="1475566"/>
                  </a:lnTo>
                  <a:lnTo>
                    <a:pt x="475989" y="1535691"/>
                  </a:lnTo>
                  <a:lnTo>
                    <a:pt x="473484" y="1625879"/>
                  </a:lnTo>
                  <a:lnTo>
                    <a:pt x="468473" y="1688509"/>
                  </a:lnTo>
                  <a:lnTo>
                    <a:pt x="455947" y="1756149"/>
                  </a:lnTo>
                  <a:lnTo>
                    <a:pt x="438411" y="1806253"/>
                  </a:lnTo>
                  <a:lnTo>
                    <a:pt x="418369" y="1851347"/>
                  </a:lnTo>
                  <a:lnTo>
                    <a:pt x="393317" y="1888925"/>
                  </a:lnTo>
                  <a:lnTo>
                    <a:pt x="358244" y="1918988"/>
                  </a:lnTo>
                  <a:lnTo>
                    <a:pt x="340708" y="1929008"/>
                  </a:lnTo>
                  <a:lnTo>
                    <a:pt x="320666" y="1931514"/>
                  </a:lnTo>
                  <a:lnTo>
                    <a:pt x="303130" y="1926503"/>
                  </a:lnTo>
                  <a:lnTo>
                    <a:pt x="280583" y="1911472"/>
                  </a:lnTo>
                  <a:lnTo>
                    <a:pt x="258036" y="1886420"/>
                  </a:lnTo>
                  <a:lnTo>
                    <a:pt x="232984" y="1838821"/>
                  </a:lnTo>
                  <a:lnTo>
                    <a:pt x="217953" y="1753644"/>
                  </a:lnTo>
                  <a:lnTo>
                    <a:pt x="167849" y="1430473"/>
                  </a:lnTo>
                  <a:lnTo>
                    <a:pt x="130271" y="1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78">
              <a:extLst>
                <a:ext uri="{FF2B5EF4-FFF2-40B4-BE49-F238E27FC236}">
                  <a16:creationId xmlns:a16="http://schemas.microsoft.com/office/drawing/2014/main" id="{97FB9DC5-0D5D-41F8-AD1F-5051F53C6BB3}"/>
                </a:ext>
              </a:extLst>
            </p:cNvPr>
            <p:cNvSpPr/>
            <p:nvPr/>
          </p:nvSpPr>
          <p:spPr>
            <a:xfrm rot="16200000">
              <a:off x="3816350" y="3190876"/>
              <a:ext cx="2860675" cy="2438400"/>
            </a:xfrm>
            <a:custGeom>
              <a:avLst/>
              <a:gdLst>
                <a:gd name="connsiteX0" fmla="*/ 882650 w 2860675"/>
                <a:gd name="connsiteY0" fmla="*/ 1412875 h 2438400"/>
                <a:gd name="connsiteX1" fmla="*/ 800100 w 2860675"/>
                <a:gd name="connsiteY1" fmla="*/ 1339850 h 2438400"/>
                <a:gd name="connsiteX2" fmla="*/ 723900 w 2860675"/>
                <a:gd name="connsiteY2" fmla="*/ 1266825 h 2438400"/>
                <a:gd name="connsiteX3" fmla="*/ 647700 w 2860675"/>
                <a:gd name="connsiteY3" fmla="*/ 1187450 h 2438400"/>
                <a:gd name="connsiteX4" fmla="*/ 552450 w 2860675"/>
                <a:gd name="connsiteY4" fmla="*/ 1079500 h 2438400"/>
                <a:gd name="connsiteX5" fmla="*/ 476250 w 2860675"/>
                <a:gd name="connsiteY5" fmla="*/ 984250 h 2438400"/>
                <a:gd name="connsiteX6" fmla="*/ 412750 w 2860675"/>
                <a:gd name="connsiteY6" fmla="*/ 892175 h 2438400"/>
                <a:gd name="connsiteX7" fmla="*/ 342900 w 2860675"/>
                <a:gd name="connsiteY7" fmla="*/ 784225 h 2438400"/>
                <a:gd name="connsiteX8" fmla="*/ 266700 w 2860675"/>
                <a:gd name="connsiteY8" fmla="*/ 654050 h 2438400"/>
                <a:gd name="connsiteX9" fmla="*/ 193675 w 2860675"/>
                <a:gd name="connsiteY9" fmla="*/ 514350 h 2438400"/>
                <a:gd name="connsiteX10" fmla="*/ 130175 w 2860675"/>
                <a:gd name="connsiteY10" fmla="*/ 381000 h 2438400"/>
                <a:gd name="connsiteX11" fmla="*/ 73025 w 2860675"/>
                <a:gd name="connsiteY11" fmla="*/ 247650 h 2438400"/>
                <a:gd name="connsiteX12" fmla="*/ 6350 w 2860675"/>
                <a:gd name="connsiteY12" fmla="*/ 63500 h 2438400"/>
                <a:gd name="connsiteX13" fmla="*/ 0 w 2860675"/>
                <a:gd name="connsiteY13" fmla="*/ 38100 h 2438400"/>
                <a:gd name="connsiteX14" fmla="*/ 3175 w 2860675"/>
                <a:gd name="connsiteY14" fmla="*/ 19050 h 2438400"/>
                <a:gd name="connsiteX15" fmla="*/ 9525 w 2860675"/>
                <a:gd name="connsiteY15" fmla="*/ 3175 h 2438400"/>
                <a:gd name="connsiteX16" fmla="*/ 19050 w 2860675"/>
                <a:gd name="connsiteY16" fmla="*/ 0 h 2438400"/>
                <a:gd name="connsiteX17" fmla="*/ 25400 w 2860675"/>
                <a:gd name="connsiteY17" fmla="*/ 0 h 2438400"/>
                <a:gd name="connsiteX18" fmla="*/ 31750 w 2860675"/>
                <a:gd name="connsiteY18" fmla="*/ 0 h 2438400"/>
                <a:gd name="connsiteX19" fmla="*/ 50800 w 2860675"/>
                <a:gd name="connsiteY19" fmla="*/ 9525 h 2438400"/>
                <a:gd name="connsiteX20" fmla="*/ 63500 w 2860675"/>
                <a:gd name="connsiteY20" fmla="*/ 25400 h 2438400"/>
                <a:gd name="connsiteX21" fmla="*/ 85725 w 2860675"/>
                <a:gd name="connsiteY21" fmla="*/ 73025 h 2438400"/>
                <a:gd name="connsiteX22" fmla="*/ 133350 w 2860675"/>
                <a:gd name="connsiteY22" fmla="*/ 180975 h 2438400"/>
                <a:gd name="connsiteX23" fmla="*/ 206375 w 2860675"/>
                <a:gd name="connsiteY23" fmla="*/ 317500 h 2438400"/>
                <a:gd name="connsiteX24" fmla="*/ 269875 w 2860675"/>
                <a:gd name="connsiteY24" fmla="*/ 425450 h 2438400"/>
                <a:gd name="connsiteX25" fmla="*/ 390525 w 2860675"/>
                <a:gd name="connsiteY25" fmla="*/ 600075 h 2438400"/>
                <a:gd name="connsiteX26" fmla="*/ 482600 w 2860675"/>
                <a:gd name="connsiteY26" fmla="*/ 717550 h 2438400"/>
                <a:gd name="connsiteX27" fmla="*/ 577850 w 2860675"/>
                <a:gd name="connsiteY27" fmla="*/ 835025 h 2438400"/>
                <a:gd name="connsiteX28" fmla="*/ 704850 w 2860675"/>
                <a:gd name="connsiteY28" fmla="*/ 965200 h 2438400"/>
                <a:gd name="connsiteX29" fmla="*/ 835025 w 2860675"/>
                <a:gd name="connsiteY29" fmla="*/ 1089025 h 2438400"/>
                <a:gd name="connsiteX30" fmla="*/ 974725 w 2860675"/>
                <a:gd name="connsiteY30" fmla="*/ 1212850 h 2438400"/>
                <a:gd name="connsiteX31" fmla="*/ 1101725 w 2860675"/>
                <a:gd name="connsiteY31" fmla="*/ 1314450 h 2438400"/>
                <a:gd name="connsiteX32" fmla="*/ 1254125 w 2860675"/>
                <a:gd name="connsiteY32" fmla="*/ 1428750 h 2438400"/>
                <a:gd name="connsiteX33" fmla="*/ 1463675 w 2860675"/>
                <a:gd name="connsiteY33" fmla="*/ 1574800 h 2438400"/>
                <a:gd name="connsiteX34" fmla="*/ 1689100 w 2860675"/>
                <a:gd name="connsiteY34" fmla="*/ 1695450 h 2438400"/>
                <a:gd name="connsiteX35" fmla="*/ 1895475 w 2860675"/>
                <a:gd name="connsiteY35" fmla="*/ 1800225 h 2438400"/>
                <a:gd name="connsiteX36" fmla="*/ 2003425 w 2860675"/>
                <a:gd name="connsiteY36" fmla="*/ 1851025 h 2438400"/>
                <a:gd name="connsiteX37" fmla="*/ 2146300 w 2860675"/>
                <a:gd name="connsiteY37" fmla="*/ 1914525 h 2438400"/>
                <a:gd name="connsiteX38" fmla="*/ 2276475 w 2860675"/>
                <a:gd name="connsiteY38" fmla="*/ 1965325 h 2438400"/>
                <a:gd name="connsiteX39" fmla="*/ 2425700 w 2860675"/>
                <a:gd name="connsiteY39" fmla="*/ 2016125 h 2438400"/>
                <a:gd name="connsiteX40" fmla="*/ 2498725 w 2860675"/>
                <a:gd name="connsiteY40" fmla="*/ 2038350 h 2438400"/>
                <a:gd name="connsiteX41" fmla="*/ 2600325 w 2860675"/>
                <a:gd name="connsiteY41" fmla="*/ 2057400 h 2438400"/>
                <a:gd name="connsiteX42" fmla="*/ 2641600 w 2860675"/>
                <a:gd name="connsiteY42" fmla="*/ 2060575 h 2438400"/>
                <a:gd name="connsiteX43" fmla="*/ 2673350 w 2860675"/>
                <a:gd name="connsiteY43" fmla="*/ 2047875 h 2438400"/>
                <a:gd name="connsiteX44" fmla="*/ 2714625 w 2860675"/>
                <a:gd name="connsiteY44" fmla="*/ 2019300 h 2438400"/>
                <a:gd name="connsiteX45" fmla="*/ 2771775 w 2860675"/>
                <a:gd name="connsiteY45" fmla="*/ 1968500 h 2438400"/>
                <a:gd name="connsiteX46" fmla="*/ 2803525 w 2860675"/>
                <a:gd name="connsiteY46" fmla="*/ 1943100 h 2438400"/>
                <a:gd name="connsiteX47" fmla="*/ 2822575 w 2860675"/>
                <a:gd name="connsiteY47" fmla="*/ 1933575 h 2438400"/>
                <a:gd name="connsiteX48" fmla="*/ 2844800 w 2860675"/>
                <a:gd name="connsiteY48" fmla="*/ 1936750 h 2438400"/>
                <a:gd name="connsiteX49" fmla="*/ 2851150 w 2860675"/>
                <a:gd name="connsiteY49" fmla="*/ 1939925 h 2438400"/>
                <a:gd name="connsiteX50" fmla="*/ 2857500 w 2860675"/>
                <a:gd name="connsiteY50" fmla="*/ 1962150 h 2438400"/>
                <a:gd name="connsiteX51" fmla="*/ 2860675 w 2860675"/>
                <a:gd name="connsiteY51" fmla="*/ 1997075 h 2438400"/>
                <a:gd name="connsiteX52" fmla="*/ 2857500 w 2860675"/>
                <a:gd name="connsiteY52" fmla="*/ 2032000 h 2438400"/>
                <a:gd name="connsiteX53" fmla="*/ 2841625 w 2860675"/>
                <a:gd name="connsiteY53" fmla="*/ 2070100 h 2438400"/>
                <a:gd name="connsiteX54" fmla="*/ 2790825 w 2860675"/>
                <a:gd name="connsiteY54" fmla="*/ 2168525 h 2438400"/>
                <a:gd name="connsiteX55" fmla="*/ 2740025 w 2860675"/>
                <a:gd name="connsiteY55" fmla="*/ 2247900 h 2438400"/>
                <a:gd name="connsiteX56" fmla="*/ 2670175 w 2860675"/>
                <a:gd name="connsiteY56" fmla="*/ 2333625 h 2438400"/>
                <a:gd name="connsiteX57" fmla="*/ 2609850 w 2860675"/>
                <a:gd name="connsiteY57" fmla="*/ 2397125 h 2438400"/>
                <a:gd name="connsiteX58" fmla="*/ 2571750 w 2860675"/>
                <a:gd name="connsiteY58" fmla="*/ 2425700 h 2438400"/>
                <a:gd name="connsiteX59" fmla="*/ 2543175 w 2860675"/>
                <a:gd name="connsiteY59" fmla="*/ 2438400 h 2438400"/>
                <a:gd name="connsiteX60" fmla="*/ 2524125 w 2860675"/>
                <a:gd name="connsiteY60" fmla="*/ 2438400 h 2438400"/>
                <a:gd name="connsiteX61" fmla="*/ 2501900 w 2860675"/>
                <a:gd name="connsiteY61" fmla="*/ 2432050 h 2438400"/>
                <a:gd name="connsiteX62" fmla="*/ 2482850 w 2860675"/>
                <a:gd name="connsiteY62" fmla="*/ 2416175 h 2438400"/>
                <a:gd name="connsiteX63" fmla="*/ 2463800 w 2860675"/>
                <a:gd name="connsiteY63" fmla="*/ 2390775 h 2438400"/>
                <a:gd name="connsiteX64" fmla="*/ 2432050 w 2860675"/>
                <a:gd name="connsiteY64" fmla="*/ 2362200 h 2438400"/>
                <a:gd name="connsiteX65" fmla="*/ 2403475 w 2860675"/>
                <a:gd name="connsiteY65" fmla="*/ 2336800 h 2438400"/>
                <a:gd name="connsiteX66" fmla="*/ 2336800 w 2860675"/>
                <a:gd name="connsiteY66" fmla="*/ 2298700 h 2438400"/>
                <a:gd name="connsiteX67" fmla="*/ 2108200 w 2860675"/>
                <a:gd name="connsiteY67" fmla="*/ 2187575 h 2438400"/>
                <a:gd name="connsiteX68" fmla="*/ 1806575 w 2860675"/>
                <a:gd name="connsiteY68" fmla="*/ 2032000 h 2438400"/>
                <a:gd name="connsiteX69" fmla="*/ 1428750 w 2860675"/>
                <a:gd name="connsiteY69" fmla="*/ 1825625 h 2438400"/>
                <a:gd name="connsiteX70" fmla="*/ 1181100 w 2860675"/>
                <a:gd name="connsiteY70" fmla="*/ 1657350 h 2438400"/>
                <a:gd name="connsiteX71" fmla="*/ 1035050 w 2860675"/>
                <a:gd name="connsiteY71" fmla="*/ 1543050 h 2438400"/>
                <a:gd name="connsiteX72" fmla="*/ 882650 w 2860675"/>
                <a:gd name="connsiteY72" fmla="*/ 1412875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60675" h="2438400">
                  <a:moveTo>
                    <a:pt x="882650" y="1412875"/>
                  </a:moveTo>
                  <a:lnTo>
                    <a:pt x="800100" y="1339850"/>
                  </a:lnTo>
                  <a:lnTo>
                    <a:pt x="723900" y="1266825"/>
                  </a:lnTo>
                  <a:lnTo>
                    <a:pt x="647700" y="1187450"/>
                  </a:lnTo>
                  <a:lnTo>
                    <a:pt x="552450" y="1079500"/>
                  </a:lnTo>
                  <a:lnTo>
                    <a:pt x="476250" y="984250"/>
                  </a:lnTo>
                  <a:lnTo>
                    <a:pt x="412750" y="892175"/>
                  </a:lnTo>
                  <a:lnTo>
                    <a:pt x="342900" y="784225"/>
                  </a:lnTo>
                  <a:lnTo>
                    <a:pt x="266700" y="654050"/>
                  </a:lnTo>
                  <a:lnTo>
                    <a:pt x="193675" y="514350"/>
                  </a:lnTo>
                  <a:lnTo>
                    <a:pt x="130175" y="381000"/>
                  </a:lnTo>
                  <a:lnTo>
                    <a:pt x="73025" y="2476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3175" y="19050"/>
                  </a:lnTo>
                  <a:lnTo>
                    <a:pt x="9525" y="3175"/>
                  </a:lnTo>
                  <a:lnTo>
                    <a:pt x="19050" y="0"/>
                  </a:lnTo>
                  <a:lnTo>
                    <a:pt x="25400" y="0"/>
                  </a:lnTo>
                  <a:lnTo>
                    <a:pt x="31750" y="0"/>
                  </a:lnTo>
                  <a:lnTo>
                    <a:pt x="50800" y="9525"/>
                  </a:lnTo>
                  <a:lnTo>
                    <a:pt x="63500" y="25400"/>
                  </a:lnTo>
                  <a:lnTo>
                    <a:pt x="85725" y="73025"/>
                  </a:lnTo>
                  <a:lnTo>
                    <a:pt x="133350" y="180975"/>
                  </a:lnTo>
                  <a:lnTo>
                    <a:pt x="206375" y="317500"/>
                  </a:lnTo>
                  <a:lnTo>
                    <a:pt x="269875" y="425450"/>
                  </a:lnTo>
                  <a:lnTo>
                    <a:pt x="390525" y="600075"/>
                  </a:lnTo>
                  <a:lnTo>
                    <a:pt x="482600" y="717550"/>
                  </a:lnTo>
                  <a:lnTo>
                    <a:pt x="577850" y="835025"/>
                  </a:lnTo>
                  <a:lnTo>
                    <a:pt x="704850" y="965200"/>
                  </a:lnTo>
                  <a:lnTo>
                    <a:pt x="835025" y="1089025"/>
                  </a:lnTo>
                  <a:lnTo>
                    <a:pt x="974725" y="1212850"/>
                  </a:lnTo>
                  <a:lnTo>
                    <a:pt x="1101725" y="1314450"/>
                  </a:lnTo>
                  <a:lnTo>
                    <a:pt x="1254125" y="1428750"/>
                  </a:lnTo>
                  <a:lnTo>
                    <a:pt x="1463675" y="1574800"/>
                  </a:lnTo>
                  <a:lnTo>
                    <a:pt x="1689100" y="1695450"/>
                  </a:lnTo>
                  <a:lnTo>
                    <a:pt x="1895475" y="1800225"/>
                  </a:lnTo>
                  <a:lnTo>
                    <a:pt x="2003425" y="1851025"/>
                  </a:lnTo>
                  <a:lnTo>
                    <a:pt x="2146300" y="1914525"/>
                  </a:lnTo>
                  <a:lnTo>
                    <a:pt x="2276475" y="1965325"/>
                  </a:lnTo>
                  <a:lnTo>
                    <a:pt x="2425700" y="2016125"/>
                  </a:lnTo>
                  <a:lnTo>
                    <a:pt x="2498725" y="2038350"/>
                  </a:lnTo>
                  <a:lnTo>
                    <a:pt x="2600325" y="2057400"/>
                  </a:lnTo>
                  <a:lnTo>
                    <a:pt x="2641600" y="2060575"/>
                  </a:lnTo>
                  <a:lnTo>
                    <a:pt x="2673350" y="2047875"/>
                  </a:lnTo>
                  <a:lnTo>
                    <a:pt x="2714625" y="2019300"/>
                  </a:lnTo>
                  <a:lnTo>
                    <a:pt x="2771775" y="1968500"/>
                  </a:lnTo>
                  <a:lnTo>
                    <a:pt x="2803525" y="1943100"/>
                  </a:lnTo>
                  <a:lnTo>
                    <a:pt x="2822575" y="1933575"/>
                  </a:lnTo>
                  <a:lnTo>
                    <a:pt x="2844800" y="1936750"/>
                  </a:lnTo>
                  <a:lnTo>
                    <a:pt x="2851150" y="1939925"/>
                  </a:lnTo>
                  <a:lnTo>
                    <a:pt x="2857500" y="1962150"/>
                  </a:lnTo>
                  <a:lnTo>
                    <a:pt x="2860675" y="1997075"/>
                  </a:lnTo>
                  <a:lnTo>
                    <a:pt x="2857500" y="2032000"/>
                  </a:lnTo>
                  <a:lnTo>
                    <a:pt x="2841625" y="2070100"/>
                  </a:lnTo>
                  <a:lnTo>
                    <a:pt x="2790825" y="2168525"/>
                  </a:lnTo>
                  <a:lnTo>
                    <a:pt x="2740025" y="2247900"/>
                  </a:lnTo>
                  <a:lnTo>
                    <a:pt x="2670175" y="2333625"/>
                  </a:lnTo>
                  <a:lnTo>
                    <a:pt x="2609850" y="2397125"/>
                  </a:lnTo>
                  <a:lnTo>
                    <a:pt x="2571750" y="2425700"/>
                  </a:lnTo>
                  <a:lnTo>
                    <a:pt x="2543175" y="2438400"/>
                  </a:lnTo>
                  <a:lnTo>
                    <a:pt x="2524125" y="2438400"/>
                  </a:lnTo>
                  <a:lnTo>
                    <a:pt x="2501900" y="2432050"/>
                  </a:lnTo>
                  <a:lnTo>
                    <a:pt x="2482850" y="2416175"/>
                  </a:lnTo>
                  <a:lnTo>
                    <a:pt x="2463800" y="2390775"/>
                  </a:lnTo>
                  <a:lnTo>
                    <a:pt x="2432050" y="2362200"/>
                  </a:lnTo>
                  <a:lnTo>
                    <a:pt x="2403475" y="2336800"/>
                  </a:lnTo>
                  <a:lnTo>
                    <a:pt x="2336800" y="2298700"/>
                  </a:lnTo>
                  <a:lnTo>
                    <a:pt x="2108200" y="2187575"/>
                  </a:lnTo>
                  <a:lnTo>
                    <a:pt x="1806575" y="2032000"/>
                  </a:lnTo>
                  <a:lnTo>
                    <a:pt x="1428750" y="1825625"/>
                  </a:lnTo>
                  <a:lnTo>
                    <a:pt x="1181100" y="1657350"/>
                  </a:lnTo>
                  <a:lnTo>
                    <a:pt x="1035050" y="1543050"/>
                  </a:lnTo>
                  <a:lnTo>
                    <a:pt x="882650" y="141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0">
              <a:extLst>
                <a:ext uri="{FF2B5EF4-FFF2-40B4-BE49-F238E27FC236}">
                  <a16:creationId xmlns:a16="http://schemas.microsoft.com/office/drawing/2014/main" id="{ADC62897-1370-49EB-AF3B-98E2D25AE67F}"/>
                </a:ext>
              </a:extLst>
            </p:cNvPr>
            <p:cNvSpPr/>
            <p:nvPr/>
          </p:nvSpPr>
          <p:spPr>
            <a:xfrm>
              <a:off x="4772025" y="3365501"/>
              <a:ext cx="2638425" cy="2324100"/>
            </a:xfrm>
            <a:custGeom>
              <a:avLst/>
              <a:gdLst>
                <a:gd name="connsiteX0" fmla="*/ 1231900 w 2638425"/>
                <a:gd name="connsiteY0" fmla="*/ 1517650 h 2324100"/>
                <a:gd name="connsiteX1" fmla="*/ 1146175 w 2638425"/>
                <a:gd name="connsiteY1" fmla="*/ 1412875 h 2324100"/>
                <a:gd name="connsiteX2" fmla="*/ 1031875 w 2638425"/>
                <a:gd name="connsiteY2" fmla="*/ 1270000 h 2324100"/>
                <a:gd name="connsiteX3" fmla="*/ 971550 w 2638425"/>
                <a:gd name="connsiteY3" fmla="*/ 1193800 h 2324100"/>
                <a:gd name="connsiteX4" fmla="*/ 828675 w 2638425"/>
                <a:gd name="connsiteY4" fmla="*/ 1035050 h 2324100"/>
                <a:gd name="connsiteX5" fmla="*/ 771525 w 2638425"/>
                <a:gd name="connsiteY5" fmla="*/ 939800 h 2324100"/>
                <a:gd name="connsiteX6" fmla="*/ 708025 w 2638425"/>
                <a:gd name="connsiteY6" fmla="*/ 841375 h 2324100"/>
                <a:gd name="connsiteX7" fmla="*/ 622300 w 2638425"/>
                <a:gd name="connsiteY7" fmla="*/ 708025 h 2324100"/>
                <a:gd name="connsiteX8" fmla="*/ 546100 w 2638425"/>
                <a:gd name="connsiteY8" fmla="*/ 600075 h 2324100"/>
                <a:gd name="connsiteX9" fmla="*/ 482600 w 2638425"/>
                <a:gd name="connsiteY9" fmla="*/ 514350 h 2324100"/>
                <a:gd name="connsiteX10" fmla="*/ 425450 w 2638425"/>
                <a:gd name="connsiteY10" fmla="*/ 441325 h 2324100"/>
                <a:gd name="connsiteX11" fmla="*/ 355600 w 2638425"/>
                <a:gd name="connsiteY11" fmla="*/ 355600 h 2324100"/>
                <a:gd name="connsiteX12" fmla="*/ 263525 w 2638425"/>
                <a:gd name="connsiteY12" fmla="*/ 260350 h 2324100"/>
                <a:gd name="connsiteX13" fmla="*/ 209550 w 2638425"/>
                <a:gd name="connsiteY13" fmla="*/ 209550 h 2324100"/>
                <a:gd name="connsiteX14" fmla="*/ 149225 w 2638425"/>
                <a:gd name="connsiteY14" fmla="*/ 158750 h 2324100"/>
                <a:gd name="connsiteX15" fmla="*/ 85725 w 2638425"/>
                <a:gd name="connsiteY15" fmla="*/ 107950 h 2324100"/>
                <a:gd name="connsiteX16" fmla="*/ 19050 w 2638425"/>
                <a:gd name="connsiteY16" fmla="*/ 66675 h 2324100"/>
                <a:gd name="connsiteX17" fmla="*/ 0 w 2638425"/>
                <a:gd name="connsiteY17" fmla="*/ 38100 h 2324100"/>
                <a:gd name="connsiteX18" fmla="*/ 3175 w 2638425"/>
                <a:gd name="connsiteY18" fmla="*/ 15875 h 2324100"/>
                <a:gd name="connsiteX19" fmla="*/ 12700 w 2638425"/>
                <a:gd name="connsiteY19" fmla="*/ 3175 h 2324100"/>
                <a:gd name="connsiteX20" fmla="*/ 25400 w 2638425"/>
                <a:gd name="connsiteY20" fmla="*/ 0 h 2324100"/>
                <a:gd name="connsiteX21" fmla="*/ 41275 w 2638425"/>
                <a:gd name="connsiteY21" fmla="*/ 0 h 2324100"/>
                <a:gd name="connsiteX22" fmla="*/ 79375 w 2638425"/>
                <a:gd name="connsiteY22" fmla="*/ 15875 h 2324100"/>
                <a:gd name="connsiteX23" fmla="*/ 152400 w 2638425"/>
                <a:gd name="connsiteY23" fmla="*/ 60325 h 2324100"/>
                <a:gd name="connsiteX24" fmla="*/ 292100 w 2638425"/>
                <a:gd name="connsiteY24" fmla="*/ 149225 h 2324100"/>
                <a:gd name="connsiteX25" fmla="*/ 368300 w 2638425"/>
                <a:gd name="connsiteY25" fmla="*/ 206375 h 2324100"/>
                <a:gd name="connsiteX26" fmla="*/ 457200 w 2638425"/>
                <a:gd name="connsiteY26" fmla="*/ 292100 h 2324100"/>
                <a:gd name="connsiteX27" fmla="*/ 628650 w 2638425"/>
                <a:gd name="connsiteY27" fmla="*/ 476250 h 2324100"/>
                <a:gd name="connsiteX28" fmla="*/ 812800 w 2638425"/>
                <a:gd name="connsiteY28" fmla="*/ 679450 h 2324100"/>
                <a:gd name="connsiteX29" fmla="*/ 968375 w 2638425"/>
                <a:gd name="connsiteY29" fmla="*/ 860425 h 2324100"/>
                <a:gd name="connsiteX30" fmla="*/ 1082675 w 2638425"/>
                <a:gd name="connsiteY30" fmla="*/ 1016000 h 2324100"/>
                <a:gd name="connsiteX31" fmla="*/ 1228725 w 2638425"/>
                <a:gd name="connsiteY31" fmla="*/ 1165225 h 2324100"/>
                <a:gd name="connsiteX32" fmla="*/ 1470025 w 2638425"/>
                <a:gd name="connsiteY32" fmla="*/ 1393825 h 2324100"/>
                <a:gd name="connsiteX33" fmla="*/ 1673225 w 2638425"/>
                <a:gd name="connsiteY33" fmla="*/ 1581150 h 2324100"/>
                <a:gd name="connsiteX34" fmla="*/ 1879600 w 2638425"/>
                <a:gd name="connsiteY34" fmla="*/ 1752600 h 2324100"/>
                <a:gd name="connsiteX35" fmla="*/ 2105025 w 2638425"/>
                <a:gd name="connsiteY35" fmla="*/ 1930400 h 2324100"/>
                <a:gd name="connsiteX36" fmla="*/ 2311400 w 2638425"/>
                <a:gd name="connsiteY36" fmla="*/ 2073275 h 2324100"/>
                <a:gd name="connsiteX37" fmla="*/ 2492375 w 2638425"/>
                <a:gd name="connsiteY37" fmla="*/ 2187575 h 2324100"/>
                <a:gd name="connsiteX38" fmla="*/ 2613025 w 2638425"/>
                <a:gd name="connsiteY38" fmla="*/ 2251075 h 2324100"/>
                <a:gd name="connsiteX39" fmla="*/ 2632075 w 2638425"/>
                <a:gd name="connsiteY39" fmla="*/ 2266950 h 2324100"/>
                <a:gd name="connsiteX40" fmla="*/ 2638425 w 2638425"/>
                <a:gd name="connsiteY40" fmla="*/ 2279650 h 2324100"/>
                <a:gd name="connsiteX41" fmla="*/ 2635250 w 2638425"/>
                <a:gd name="connsiteY41" fmla="*/ 2292350 h 2324100"/>
                <a:gd name="connsiteX42" fmla="*/ 2619375 w 2638425"/>
                <a:gd name="connsiteY42" fmla="*/ 2308225 h 2324100"/>
                <a:gd name="connsiteX43" fmla="*/ 2581275 w 2638425"/>
                <a:gd name="connsiteY43" fmla="*/ 2320925 h 2324100"/>
                <a:gd name="connsiteX44" fmla="*/ 2400300 w 2638425"/>
                <a:gd name="connsiteY44" fmla="*/ 2317750 h 2324100"/>
                <a:gd name="connsiteX45" fmla="*/ 2101850 w 2638425"/>
                <a:gd name="connsiteY45" fmla="*/ 2317750 h 2324100"/>
                <a:gd name="connsiteX46" fmla="*/ 2012950 w 2638425"/>
                <a:gd name="connsiteY46" fmla="*/ 2320925 h 2324100"/>
                <a:gd name="connsiteX47" fmla="*/ 1981200 w 2638425"/>
                <a:gd name="connsiteY47" fmla="*/ 2324100 h 2324100"/>
                <a:gd name="connsiteX48" fmla="*/ 1946275 w 2638425"/>
                <a:gd name="connsiteY48" fmla="*/ 2320925 h 2324100"/>
                <a:gd name="connsiteX49" fmla="*/ 1895475 w 2638425"/>
                <a:gd name="connsiteY49" fmla="*/ 2292350 h 2324100"/>
                <a:gd name="connsiteX50" fmla="*/ 1822450 w 2638425"/>
                <a:gd name="connsiteY50" fmla="*/ 2228850 h 2324100"/>
                <a:gd name="connsiteX51" fmla="*/ 1720850 w 2638425"/>
                <a:gd name="connsiteY51" fmla="*/ 2105025 h 2324100"/>
                <a:gd name="connsiteX52" fmla="*/ 1590675 w 2638425"/>
                <a:gd name="connsiteY52" fmla="*/ 1952625 h 2324100"/>
                <a:gd name="connsiteX53" fmla="*/ 1406525 w 2638425"/>
                <a:gd name="connsiteY53" fmla="*/ 1733550 h 2324100"/>
                <a:gd name="connsiteX54" fmla="*/ 1231900 w 2638425"/>
                <a:gd name="connsiteY54" fmla="*/ 151765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38425" h="2324100">
                  <a:moveTo>
                    <a:pt x="1231900" y="1517650"/>
                  </a:moveTo>
                  <a:lnTo>
                    <a:pt x="1146175" y="1412875"/>
                  </a:lnTo>
                  <a:lnTo>
                    <a:pt x="1031875" y="1270000"/>
                  </a:lnTo>
                  <a:lnTo>
                    <a:pt x="971550" y="1193800"/>
                  </a:lnTo>
                  <a:lnTo>
                    <a:pt x="828675" y="1035050"/>
                  </a:lnTo>
                  <a:lnTo>
                    <a:pt x="771525" y="939800"/>
                  </a:lnTo>
                  <a:lnTo>
                    <a:pt x="708025" y="841375"/>
                  </a:lnTo>
                  <a:lnTo>
                    <a:pt x="622300" y="708025"/>
                  </a:lnTo>
                  <a:lnTo>
                    <a:pt x="546100" y="600075"/>
                  </a:lnTo>
                  <a:lnTo>
                    <a:pt x="482600" y="514350"/>
                  </a:lnTo>
                  <a:lnTo>
                    <a:pt x="425450" y="441325"/>
                  </a:lnTo>
                  <a:lnTo>
                    <a:pt x="355600" y="355600"/>
                  </a:lnTo>
                  <a:lnTo>
                    <a:pt x="263525" y="260350"/>
                  </a:lnTo>
                  <a:lnTo>
                    <a:pt x="209550" y="209550"/>
                  </a:lnTo>
                  <a:lnTo>
                    <a:pt x="149225" y="158750"/>
                  </a:lnTo>
                  <a:lnTo>
                    <a:pt x="85725" y="107950"/>
                  </a:lnTo>
                  <a:lnTo>
                    <a:pt x="19050" y="66675"/>
                  </a:lnTo>
                  <a:lnTo>
                    <a:pt x="0" y="38100"/>
                  </a:lnTo>
                  <a:lnTo>
                    <a:pt x="3175" y="15875"/>
                  </a:lnTo>
                  <a:lnTo>
                    <a:pt x="12700" y="3175"/>
                  </a:lnTo>
                  <a:lnTo>
                    <a:pt x="25400" y="0"/>
                  </a:lnTo>
                  <a:lnTo>
                    <a:pt x="41275" y="0"/>
                  </a:lnTo>
                  <a:lnTo>
                    <a:pt x="79375" y="15875"/>
                  </a:lnTo>
                  <a:lnTo>
                    <a:pt x="152400" y="60325"/>
                  </a:lnTo>
                  <a:lnTo>
                    <a:pt x="292100" y="149225"/>
                  </a:lnTo>
                  <a:lnTo>
                    <a:pt x="368300" y="206375"/>
                  </a:lnTo>
                  <a:lnTo>
                    <a:pt x="457200" y="292100"/>
                  </a:lnTo>
                  <a:lnTo>
                    <a:pt x="628650" y="476250"/>
                  </a:lnTo>
                  <a:lnTo>
                    <a:pt x="812800" y="679450"/>
                  </a:lnTo>
                  <a:lnTo>
                    <a:pt x="968375" y="860425"/>
                  </a:lnTo>
                  <a:lnTo>
                    <a:pt x="1082675" y="1016000"/>
                  </a:lnTo>
                  <a:lnTo>
                    <a:pt x="1228725" y="1165225"/>
                  </a:lnTo>
                  <a:lnTo>
                    <a:pt x="1470025" y="1393825"/>
                  </a:lnTo>
                  <a:lnTo>
                    <a:pt x="1673225" y="1581150"/>
                  </a:lnTo>
                  <a:lnTo>
                    <a:pt x="1879600" y="1752600"/>
                  </a:lnTo>
                  <a:lnTo>
                    <a:pt x="2105025" y="1930400"/>
                  </a:lnTo>
                  <a:lnTo>
                    <a:pt x="2311400" y="2073275"/>
                  </a:lnTo>
                  <a:lnTo>
                    <a:pt x="2492375" y="2187575"/>
                  </a:lnTo>
                  <a:lnTo>
                    <a:pt x="2613025" y="2251075"/>
                  </a:lnTo>
                  <a:lnTo>
                    <a:pt x="2632075" y="2266950"/>
                  </a:lnTo>
                  <a:lnTo>
                    <a:pt x="2638425" y="2279650"/>
                  </a:lnTo>
                  <a:lnTo>
                    <a:pt x="2635250" y="2292350"/>
                  </a:lnTo>
                  <a:lnTo>
                    <a:pt x="2619375" y="2308225"/>
                  </a:lnTo>
                  <a:lnTo>
                    <a:pt x="2581275" y="2320925"/>
                  </a:lnTo>
                  <a:lnTo>
                    <a:pt x="2400300" y="2317750"/>
                  </a:lnTo>
                  <a:lnTo>
                    <a:pt x="2101850" y="2317750"/>
                  </a:lnTo>
                  <a:lnTo>
                    <a:pt x="2012950" y="2320925"/>
                  </a:lnTo>
                  <a:lnTo>
                    <a:pt x="1981200" y="2324100"/>
                  </a:lnTo>
                  <a:lnTo>
                    <a:pt x="1946275" y="2320925"/>
                  </a:lnTo>
                  <a:lnTo>
                    <a:pt x="1895475" y="2292350"/>
                  </a:lnTo>
                  <a:lnTo>
                    <a:pt x="1822450" y="2228850"/>
                  </a:lnTo>
                  <a:lnTo>
                    <a:pt x="1720850" y="2105025"/>
                  </a:lnTo>
                  <a:lnTo>
                    <a:pt x="1590675" y="1952625"/>
                  </a:lnTo>
                  <a:lnTo>
                    <a:pt x="1406525" y="1733550"/>
                  </a:lnTo>
                  <a:lnTo>
                    <a:pt x="1231900" y="151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0720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1442" name="グループ化 1">
            <a:extLst>
              <a:ext uri="{FF2B5EF4-FFF2-40B4-BE49-F238E27FC236}">
                <a16:creationId xmlns:a16="http://schemas.microsoft.com/office/drawing/2014/main" id="{AE14E2A8-A7E4-438C-8F08-AB1010DD020B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576388"/>
            <a:ext cx="4765675" cy="4289425"/>
            <a:chOff x="2644775" y="1576388"/>
            <a:chExt cx="4765675" cy="4289425"/>
          </a:xfrm>
        </p:grpSpPr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A495895A-35CD-465B-A9EB-23B8747E3F04}"/>
                </a:ext>
              </a:extLst>
            </p:cNvPr>
            <p:cNvSpPr/>
            <p:nvPr/>
          </p:nvSpPr>
          <p:spPr>
            <a:xfrm rot="16200000">
              <a:off x="3367088" y="1920875"/>
              <a:ext cx="560388" cy="1970087"/>
            </a:xfrm>
            <a:custGeom>
              <a:avLst/>
              <a:gdLst>
                <a:gd name="connsiteX0" fmla="*/ 268941 w 559887"/>
                <a:gd name="connsiteY0" fmla="*/ 537882 h 1970605"/>
                <a:gd name="connsiteX1" fmla="*/ 405857 w 559887"/>
                <a:gd name="connsiteY1" fmla="*/ 1122218 h 1970605"/>
                <a:gd name="connsiteX2" fmla="*/ 471870 w 559887"/>
                <a:gd name="connsiteY2" fmla="*/ 1332481 h 1970605"/>
                <a:gd name="connsiteX3" fmla="*/ 501209 w 559887"/>
                <a:gd name="connsiteY3" fmla="*/ 1447393 h 1970605"/>
                <a:gd name="connsiteX4" fmla="*/ 518323 w 559887"/>
                <a:gd name="connsiteY4" fmla="*/ 1503626 h 1970605"/>
                <a:gd name="connsiteX5" fmla="*/ 554997 w 559887"/>
                <a:gd name="connsiteY5" fmla="*/ 1589198 h 1970605"/>
                <a:gd name="connsiteX6" fmla="*/ 559887 w 559887"/>
                <a:gd name="connsiteY6" fmla="*/ 1620982 h 1970605"/>
                <a:gd name="connsiteX7" fmla="*/ 552552 w 559887"/>
                <a:gd name="connsiteY7" fmla="*/ 1704109 h 1970605"/>
                <a:gd name="connsiteX8" fmla="*/ 542772 w 559887"/>
                <a:gd name="connsiteY8" fmla="*/ 1767677 h 1970605"/>
                <a:gd name="connsiteX9" fmla="*/ 530548 w 559887"/>
                <a:gd name="connsiteY9" fmla="*/ 1819020 h 1970605"/>
                <a:gd name="connsiteX10" fmla="*/ 508544 w 559887"/>
                <a:gd name="connsiteY10" fmla="*/ 1870364 h 1970605"/>
                <a:gd name="connsiteX11" fmla="*/ 484094 w 559887"/>
                <a:gd name="connsiteY11" fmla="*/ 1909482 h 1970605"/>
                <a:gd name="connsiteX12" fmla="*/ 459645 w 559887"/>
                <a:gd name="connsiteY12" fmla="*/ 1941266 h 1970605"/>
                <a:gd name="connsiteX13" fmla="*/ 437641 w 559887"/>
                <a:gd name="connsiteY13" fmla="*/ 1958381 h 1970605"/>
                <a:gd name="connsiteX14" fmla="*/ 400967 w 559887"/>
                <a:gd name="connsiteY14" fmla="*/ 1970605 h 1970605"/>
                <a:gd name="connsiteX15" fmla="*/ 378963 w 559887"/>
                <a:gd name="connsiteY15" fmla="*/ 1963271 h 1970605"/>
                <a:gd name="connsiteX16" fmla="*/ 359403 w 559887"/>
                <a:gd name="connsiteY16" fmla="*/ 1948601 h 1970605"/>
                <a:gd name="connsiteX17" fmla="*/ 339844 w 559887"/>
                <a:gd name="connsiteY17" fmla="*/ 1921707 h 1970605"/>
                <a:gd name="connsiteX18" fmla="*/ 327619 w 559887"/>
                <a:gd name="connsiteY18" fmla="*/ 1867919 h 1970605"/>
                <a:gd name="connsiteX19" fmla="*/ 298280 w 559887"/>
                <a:gd name="connsiteY19" fmla="*/ 1660101 h 1970605"/>
                <a:gd name="connsiteX20" fmla="*/ 242047 w 559887"/>
                <a:gd name="connsiteY20" fmla="*/ 1298253 h 1970605"/>
                <a:gd name="connsiteX21" fmla="*/ 166255 w 559887"/>
                <a:gd name="connsiteY21" fmla="*/ 941294 h 1970605"/>
                <a:gd name="connsiteX22" fmla="*/ 112467 w 559887"/>
                <a:gd name="connsiteY22" fmla="*/ 733476 h 1970605"/>
                <a:gd name="connsiteX23" fmla="*/ 66013 w 559887"/>
                <a:gd name="connsiteY23" fmla="*/ 540327 h 1970605"/>
                <a:gd name="connsiteX24" fmla="*/ 41564 w 559887"/>
                <a:gd name="connsiteY24" fmla="*/ 469425 h 1970605"/>
                <a:gd name="connsiteX25" fmla="*/ 19560 w 559887"/>
                <a:gd name="connsiteY25" fmla="*/ 398522 h 1970605"/>
                <a:gd name="connsiteX26" fmla="*/ 0 w 559887"/>
                <a:gd name="connsiteY26" fmla="*/ 312950 h 1970605"/>
                <a:gd name="connsiteX27" fmla="*/ 0 w 559887"/>
                <a:gd name="connsiteY27" fmla="*/ 273831 h 1970605"/>
                <a:gd name="connsiteX28" fmla="*/ 46454 w 559887"/>
                <a:gd name="connsiteY28" fmla="*/ 202928 h 1970605"/>
                <a:gd name="connsiteX29" fmla="*/ 83128 w 559887"/>
                <a:gd name="connsiteY29" fmla="*/ 146695 h 1970605"/>
                <a:gd name="connsiteX30" fmla="*/ 122246 w 559887"/>
                <a:gd name="connsiteY30" fmla="*/ 102687 h 1970605"/>
                <a:gd name="connsiteX31" fmla="*/ 154030 w 559887"/>
                <a:gd name="connsiteY31" fmla="*/ 68458 h 1970605"/>
                <a:gd name="connsiteX32" fmla="*/ 198039 w 559887"/>
                <a:gd name="connsiteY32" fmla="*/ 31784 h 1970605"/>
                <a:gd name="connsiteX33" fmla="*/ 242047 w 559887"/>
                <a:gd name="connsiteY33" fmla="*/ 7335 h 1970605"/>
                <a:gd name="connsiteX34" fmla="*/ 264052 w 559887"/>
                <a:gd name="connsiteY34" fmla="*/ 0 h 1970605"/>
                <a:gd name="connsiteX35" fmla="*/ 281166 w 559887"/>
                <a:gd name="connsiteY35" fmla="*/ 0 h 1970605"/>
                <a:gd name="connsiteX36" fmla="*/ 288501 w 559887"/>
                <a:gd name="connsiteY36" fmla="*/ 2445 h 1970605"/>
                <a:gd name="connsiteX37" fmla="*/ 293391 w 559887"/>
                <a:gd name="connsiteY37" fmla="*/ 12225 h 1970605"/>
                <a:gd name="connsiteX38" fmla="*/ 295836 w 559887"/>
                <a:gd name="connsiteY38" fmla="*/ 22004 h 1970605"/>
                <a:gd name="connsiteX39" fmla="*/ 290946 w 559887"/>
                <a:gd name="connsiteY39" fmla="*/ 46454 h 1970605"/>
                <a:gd name="connsiteX40" fmla="*/ 268941 w 559887"/>
                <a:gd name="connsiteY40" fmla="*/ 75793 h 1970605"/>
                <a:gd name="connsiteX41" fmla="*/ 239602 w 559887"/>
                <a:gd name="connsiteY41" fmla="*/ 122246 h 1970605"/>
                <a:gd name="connsiteX42" fmla="*/ 217598 w 559887"/>
                <a:gd name="connsiteY42" fmla="*/ 183369 h 1970605"/>
                <a:gd name="connsiteX43" fmla="*/ 210263 w 559887"/>
                <a:gd name="connsiteY43" fmla="*/ 246937 h 1970605"/>
                <a:gd name="connsiteX44" fmla="*/ 215153 w 559887"/>
                <a:gd name="connsiteY44" fmla="*/ 295835 h 1970605"/>
                <a:gd name="connsiteX45" fmla="*/ 268941 w 559887"/>
                <a:gd name="connsiteY45" fmla="*/ 537882 h 197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887" h="1970605">
                  <a:moveTo>
                    <a:pt x="268941" y="537882"/>
                  </a:moveTo>
                  <a:lnTo>
                    <a:pt x="405857" y="1122218"/>
                  </a:lnTo>
                  <a:lnTo>
                    <a:pt x="471870" y="1332481"/>
                  </a:lnTo>
                  <a:lnTo>
                    <a:pt x="501209" y="1447393"/>
                  </a:lnTo>
                  <a:lnTo>
                    <a:pt x="518323" y="1503626"/>
                  </a:lnTo>
                  <a:lnTo>
                    <a:pt x="554997" y="1589198"/>
                  </a:lnTo>
                  <a:lnTo>
                    <a:pt x="559887" y="1620982"/>
                  </a:lnTo>
                  <a:lnTo>
                    <a:pt x="552552" y="1704109"/>
                  </a:lnTo>
                  <a:lnTo>
                    <a:pt x="542772" y="1767677"/>
                  </a:lnTo>
                  <a:lnTo>
                    <a:pt x="530548" y="1819020"/>
                  </a:lnTo>
                  <a:lnTo>
                    <a:pt x="508544" y="1870364"/>
                  </a:lnTo>
                  <a:lnTo>
                    <a:pt x="484094" y="1909482"/>
                  </a:lnTo>
                  <a:lnTo>
                    <a:pt x="459645" y="1941266"/>
                  </a:lnTo>
                  <a:lnTo>
                    <a:pt x="437641" y="1958381"/>
                  </a:lnTo>
                  <a:lnTo>
                    <a:pt x="400967" y="1970605"/>
                  </a:lnTo>
                  <a:lnTo>
                    <a:pt x="378963" y="1963271"/>
                  </a:lnTo>
                  <a:lnTo>
                    <a:pt x="359403" y="1948601"/>
                  </a:lnTo>
                  <a:lnTo>
                    <a:pt x="339844" y="1921707"/>
                  </a:lnTo>
                  <a:lnTo>
                    <a:pt x="327619" y="1867919"/>
                  </a:lnTo>
                  <a:lnTo>
                    <a:pt x="298280" y="1660101"/>
                  </a:lnTo>
                  <a:lnTo>
                    <a:pt x="242047" y="1298253"/>
                  </a:lnTo>
                  <a:lnTo>
                    <a:pt x="166255" y="941294"/>
                  </a:lnTo>
                  <a:lnTo>
                    <a:pt x="112467" y="733476"/>
                  </a:lnTo>
                  <a:lnTo>
                    <a:pt x="66013" y="540327"/>
                  </a:lnTo>
                  <a:lnTo>
                    <a:pt x="41564" y="469425"/>
                  </a:lnTo>
                  <a:lnTo>
                    <a:pt x="19560" y="398522"/>
                  </a:lnTo>
                  <a:lnTo>
                    <a:pt x="0" y="312950"/>
                  </a:lnTo>
                  <a:lnTo>
                    <a:pt x="0" y="273831"/>
                  </a:lnTo>
                  <a:lnTo>
                    <a:pt x="46454" y="202928"/>
                  </a:lnTo>
                  <a:lnTo>
                    <a:pt x="83128" y="146695"/>
                  </a:lnTo>
                  <a:lnTo>
                    <a:pt x="122246" y="102687"/>
                  </a:lnTo>
                  <a:lnTo>
                    <a:pt x="154030" y="68458"/>
                  </a:lnTo>
                  <a:lnTo>
                    <a:pt x="198039" y="31784"/>
                  </a:lnTo>
                  <a:lnTo>
                    <a:pt x="242047" y="7335"/>
                  </a:lnTo>
                  <a:lnTo>
                    <a:pt x="264052" y="0"/>
                  </a:lnTo>
                  <a:lnTo>
                    <a:pt x="281166" y="0"/>
                  </a:lnTo>
                  <a:lnTo>
                    <a:pt x="288501" y="2445"/>
                  </a:lnTo>
                  <a:lnTo>
                    <a:pt x="293391" y="12225"/>
                  </a:lnTo>
                  <a:lnTo>
                    <a:pt x="295836" y="22004"/>
                  </a:lnTo>
                  <a:lnTo>
                    <a:pt x="290946" y="46454"/>
                  </a:lnTo>
                  <a:lnTo>
                    <a:pt x="268941" y="75793"/>
                  </a:lnTo>
                  <a:lnTo>
                    <a:pt x="239602" y="122246"/>
                  </a:lnTo>
                  <a:lnTo>
                    <a:pt x="217598" y="183369"/>
                  </a:lnTo>
                  <a:lnTo>
                    <a:pt x="210263" y="246937"/>
                  </a:lnTo>
                  <a:lnTo>
                    <a:pt x="215153" y="295835"/>
                  </a:lnTo>
                  <a:lnTo>
                    <a:pt x="268941" y="537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DBFD8A89-C830-4473-BDC1-6A93B7AA2D14}"/>
                </a:ext>
              </a:extLst>
            </p:cNvPr>
            <p:cNvSpPr/>
            <p:nvPr/>
          </p:nvSpPr>
          <p:spPr>
            <a:xfrm rot="16200000">
              <a:off x="1651794" y="3429794"/>
              <a:ext cx="4289425" cy="582613"/>
            </a:xfrm>
            <a:custGeom>
              <a:avLst/>
              <a:gdLst>
                <a:gd name="connsiteX0" fmla="*/ 1758190 w 4289560"/>
                <a:gd name="connsiteY0" fmla="*/ 225952 h 582533"/>
                <a:gd name="connsiteX1" fmla="*/ 2174790 w 4289560"/>
                <a:gd name="connsiteY1" fmla="*/ 233013 h 582533"/>
                <a:gd name="connsiteX2" fmla="*/ 2414864 w 4289560"/>
                <a:gd name="connsiteY2" fmla="*/ 236544 h 582533"/>
                <a:gd name="connsiteX3" fmla="*/ 3142147 w 4289560"/>
                <a:gd name="connsiteY3" fmla="*/ 257727 h 582533"/>
                <a:gd name="connsiteX4" fmla="*/ 3629356 w 4289560"/>
                <a:gd name="connsiteY4" fmla="*/ 257727 h 582533"/>
                <a:gd name="connsiteX5" fmla="*/ 3872961 w 4289560"/>
                <a:gd name="connsiteY5" fmla="*/ 257727 h 582533"/>
                <a:gd name="connsiteX6" fmla="*/ 3943571 w 4289560"/>
                <a:gd name="connsiteY6" fmla="*/ 254196 h 582533"/>
                <a:gd name="connsiteX7" fmla="*/ 3989468 w 4289560"/>
                <a:gd name="connsiteY7" fmla="*/ 247135 h 582533"/>
                <a:gd name="connsiteX8" fmla="*/ 4038895 w 4289560"/>
                <a:gd name="connsiteY8" fmla="*/ 229483 h 582533"/>
                <a:gd name="connsiteX9" fmla="*/ 4067139 w 4289560"/>
                <a:gd name="connsiteY9" fmla="*/ 215361 h 582533"/>
                <a:gd name="connsiteX10" fmla="*/ 4113035 w 4289560"/>
                <a:gd name="connsiteY10" fmla="*/ 180056 h 582533"/>
                <a:gd name="connsiteX11" fmla="*/ 4151871 w 4289560"/>
                <a:gd name="connsiteY11" fmla="*/ 134159 h 582533"/>
                <a:gd name="connsiteX12" fmla="*/ 4176584 w 4289560"/>
                <a:gd name="connsiteY12" fmla="*/ 84732 h 582533"/>
                <a:gd name="connsiteX13" fmla="*/ 4194237 w 4289560"/>
                <a:gd name="connsiteY13" fmla="*/ 56488 h 582533"/>
                <a:gd name="connsiteX14" fmla="*/ 4211889 w 4289560"/>
                <a:gd name="connsiteY14" fmla="*/ 35305 h 582533"/>
                <a:gd name="connsiteX15" fmla="*/ 4243664 w 4289560"/>
                <a:gd name="connsiteY15" fmla="*/ 7061 h 582533"/>
                <a:gd name="connsiteX16" fmla="*/ 4264847 w 4289560"/>
                <a:gd name="connsiteY16" fmla="*/ 0 h 582533"/>
                <a:gd name="connsiteX17" fmla="*/ 4275438 w 4289560"/>
                <a:gd name="connsiteY17" fmla="*/ 0 h 582533"/>
                <a:gd name="connsiteX18" fmla="*/ 4282499 w 4289560"/>
                <a:gd name="connsiteY18" fmla="*/ 7061 h 582533"/>
                <a:gd name="connsiteX19" fmla="*/ 4286030 w 4289560"/>
                <a:gd name="connsiteY19" fmla="*/ 21183 h 582533"/>
                <a:gd name="connsiteX20" fmla="*/ 4289560 w 4289560"/>
                <a:gd name="connsiteY20" fmla="*/ 60019 h 582533"/>
                <a:gd name="connsiteX21" fmla="*/ 4286030 w 4289560"/>
                <a:gd name="connsiteY21" fmla="*/ 105915 h 582533"/>
                <a:gd name="connsiteX22" fmla="*/ 4275438 w 4289560"/>
                <a:gd name="connsiteY22" fmla="*/ 165934 h 582533"/>
                <a:gd name="connsiteX23" fmla="*/ 4250725 w 4289560"/>
                <a:gd name="connsiteY23" fmla="*/ 250666 h 582533"/>
                <a:gd name="connsiteX24" fmla="*/ 4211889 w 4289560"/>
                <a:gd name="connsiteY24" fmla="*/ 353050 h 582533"/>
                <a:gd name="connsiteX25" fmla="*/ 4162462 w 4289560"/>
                <a:gd name="connsiteY25" fmla="*/ 451904 h 582533"/>
                <a:gd name="connsiteX26" fmla="*/ 4116566 w 4289560"/>
                <a:gd name="connsiteY26" fmla="*/ 518984 h 582533"/>
                <a:gd name="connsiteX27" fmla="*/ 4070669 w 4289560"/>
                <a:gd name="connsiteY27" fmla="*/ 561350 h 582533"/>
                <a:gd name="connsiteX28" fmla="*/ 4031834 w 4289560"/>
                <a:gd name="connsiteY28" fmla="*/ 579002 h 582533"/>
                <a:gd name="connsiteX29" fmla="*/ 4000059 w 4289560"/>
                <a:gd name="connsiteY29" fmla="*/ 582533 h 582533"/>
                <a:gd name="connsiteX30" fmla="*/ 3968285 w 4289560"/>
                <a:gd name="connsiteY30" fmla="*/ 575472 h 582533"/>
                <a:gd name="connsiteX31" fmla="*/ 3918857 w 4289560"/>
                <a:gd name="connsiteY31" fmla="*/ 554289 h 582533"/>
                <a:gd name="connsiteX32" fmla="*/ 3844717 w 4289560"/>
                <a:gd name="connsiteY32" fmla="*/ 518984 h 582533"/>
                <a:gd name="connsiteX33" fmla="*/ 3798820 w 4289560"/>
                <a:gd name="connsiteY33" fmla="*/ 508392 h 582533"/>
                <a:gd name="connsiteX34" fmla="*/ 3756454 w 4289560"/>
                <a:gd name="connsiteY34" fmla="*/ 504862 h 582533"/>
                <a:gd name="connsiteX35" fmla="*/ 3530502 w 4289560"/>
                <a:gd name="connsiteY35" fmla="*/ 494270 h 582533"/>
                <a:gd name="connsiteX36" fmla="*/ 3128025 w 4289560"/>
                <a:gd name="connsiteY36" fmla="*/ 483679 h 582533"/>
                <a:gd name="connsiteX37" fmla="*/ 2947969 w 4289560"/>
                <a:gd name="connsiteY37" fmla="*/ 483679 h 582533"/>
                <a:gd name="connsiteX38" fmla="*/ 2478413 w 4289560"/>
                <a:gd name="connsiteY38" fmla="*/ 458965 h 582533"/>
                <a:gd name="connsiteX39" fmla="*/ 2044161 w 4289560"/>
                <a:gd name="connsiteY39" fmla="*/ 458965 h 582533"/>
                <a:gd name="connsiteX40" fmla="*/ 1553421 w 4289560"/>
                <a:gd name="connsiteY40" fmla="*/ 458965 h 582533"/>
                <a:gd name="connsiteX41" fmla="*/ 1105047 w 4289560"/>
                <a:gd name="connsiteY41" fmla="*/ 458965 h 582533"/>
                <a:gd name="connsiteX42" fmla="*/ 759058 w 4289560"/>
                <a:gd name="connsiteY42" fmla="*/ 458965 h 582533"/>
                <a:gd name="connsiteX43" fmla="*/ 271849 w 4289560"/>
                <a:gd name="connsiteY43" fmla="*/ 458965 h 582533"/>
                <a:gd name="connsiteX44" fmla="*/ 211830 w 4289560"/>
                <a:gd name="connsiteY44" fmla="*/ 448374 h 582533"/>
                <a:gd name="connsiteX45" fmla="*/ 81202 w 4289560"/>
                <a:gd name="connsiteY45" fmla="*/ 402477 h 582533"/>
                <a:gd name="connsiteX46" fmla="*/ 45897 w 4289560"/>
                <a:gd name="connsiteY46" fmla="*/ 384825 h 582533"/>
                <a:gd name="connsiteX47" fmla="*/ 28244 w 4289560"/>
                <a:gd name="connsiteY47" fmla="*/ 370703 h 582533"/>
                <a:gd name="connsiteX48" fmla="*/ 17653 w 4289560"/>
                <a:gd name="connsiteY48" fmla="*/ 356581 h 582533"/>
                <a:gd name="connsiteX49" fmla="*/ 3531 w 4289560"/>
                <a:gd name="connsiteY49" fmla="*/ 331867 h 582533"/>
                <a:gd name="connsiteX50" fmla="*/ 0 w 4289560"/>
                <a:gd name="connsiteY50" fmla="*/ 300093 h 582533"/>
                <a:gd name="connsiteX51" fmla="*/ 7061 w 4289560"/>
                <a:gd name="connsiteY51" fmla="*/ 278910 h 582533"/>
                <a:gd name="connsiteX52" fmla="*/ 21183 w 4289560"/>
                <a:gd name="connsiteY52" fmla="*/ 261257 h 582533"/>
                <a:gd name="connsiteX53" fmla="*/ 63549 w 4289560"/>
                <a:gd name="connsiteY53" fmla="*/ 240074 h 582533"/>
                <a:gd name="connsiteX54" fmla="*/ 165934 w 4289560"/>
                <a:gd name="connsiteY54" fmla="*/ 201239 h 582533"/>
                <a:gd name="connsiteX55" fmla="*/ 363642 w 4289560"/>
                <a:gd name="connsiteY55" fmla="*/ 130629 h 582533"/>
                <a:gd name="connsiteX56" fmla="*/ 391886 w 4289560"/>
                <a:gd name="connsiteY56" fmla="*/ 123568 h 582533"/>
                <a:gd name="connsiteX57" fmla="*/ 511923 w 4289560"/>
                <a:gd name="connsiteY57" fmla="*/ 127098 h 582533"/>
                <a:gd name="connsiteX58" fmla="*/ 663735 w 4289560"/>
                <a:gd name="connsiteY58" fmla="*/ 144751 h 582533"/>
                <a:gd name="connsiteX59" fmla="*/ 773180 w 4289560"/>
                <a:gd name="connsiteY59" fmla="*/ 165934 h 582533"/>
                <a:gd name="connsiteX60" fmla="*/ 854382 w 4289560"/>
                <a:gd name="connsiteY60" fmla="*/ 190647 h 582533"/>
                <a:gd name="connsiteX61" fmla="*/ 970888 w 4289560"/>
                <a:gd name="connsiteY61" fmla="*/ 197708 h 582533"/>
                <a:gd name="connsiteX62" fmla="*/ 1454567 w 4289560"/>
                <a:gd name="connsiteY62" fmla="*/ 215361 h 582533"/>
                <a:gd name="connsiteX63" fmla="*/ 1758190 w 4289560"/>
                <a:gd name="connsiteY63" fmla="*/ 22595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89560" h="582533">
                  <a:moveTo>
                    <a:pt x="1758190" y="225952"/>
                  </a:moveTo>
                  <a:lnTo>
                    <a:pt x="2174790" y="233013"/>
                  </a:lnTo>
                  <a:lnTo>
                    <a:pt x="2414864" y="236544"/>
                  </a:lnTo>
                  <a:lnTo>
                    <a:pt x="3142147" y="257727"/>
                  </a:lnTo>
                  <a:lnTo>
                    <a:pt x="3629356" y="257727"/>
                  </a:lnTo>
                  <a:lnTo>
                    <a:pt x="3872961" y="257727"/>
                  </a:lnTo>
                  <a:lnTo>
                    <a:pt x="3943571" y="254196"/>
                  </a:lnTo>
                  <a:lnTo>
                    <a:pt x="3989468" y="247135"/>
                  </a:lnTo>
                  <a:lnTo>
                    <a:pt x="4038895" y="229483"/>
                  </a:lnTo>
                  <a:lnTo>
                    <a:pt x="4067139" y="215361"/>
                  </a:lnTo>
                  <a:lnTo>
                    <a:pt x="4113035" y="180056"/>
                  </a:lnTo>
                  <a:lnTo>
                    <a:pt x="4151871" y="134159"/>
                  </a:lnTo>
                  <a:lnTo>
                    <a:pt x="4176584" y="84732"/>
                  </a:lnTo>
                  <a:lnTo>
                    <a:pt x="4194237" y="56488"/>
                  </a:lnTo>
                  <a:lnTo>
                    <a:pt x="4211889" y="35305"/>
                  </a:lnTo>
                  <a:lnTo>
                    <a:pt x="4243664" y="7061"/>
                  </a:lnTo>
                  <a:lnTo>
                    <a:pt x="4264847" y="0"/>
                  </a:lnTo>
                  <a:lnTo>
                    <a:pt x="4275438" y="0"/>
                  </a:lnTo>
                  <a:lnTo>
                    <a:pt x="4282499" y="7061"/>
                  </a:lnTo>
                  <a:lnTo>
                    <a:pt x="4286030" y="21183"/>
                  </a:lnTo>
                  <a:lnTo>
                    <a:pt x="4289560" y="60019"/>
                  </a:lnTo>
                  <a:lnTo>
                    <a:pt x="4286030" y="105915"/>
                  </a:lnTo>
                  <a:lnTo>
                    <a:pt x="4275438" y="165934"/>
                  </a:lnTo>
                  <a:lnTo>
                    <a:pt x="4250725" y="250666"/>
                  </a:lnTo>
                  <a:lnTo>
                    <a:pt x="4211889" y="353050"/>
                  </a:lnTo>
                  <a:lnTo>
                    <a:pt x="4162462" y="451904"/>
                  </a:lnTo>
                  <a:lnTo>
                    <a:pt x="4116566" y="518984"/>
                  </a:lnTo>
                  <a:lnTo>
                    <a:pt x="4070669" y="561350"/>
                  </a:lnTo>
                  <a:lnTo>
                    <a:pt x="4031834" y="579002"/>
                  </a:lnTo>
                  <a:lnTo>
                    <a:pt x="4000059" y="582533"/>
                  </a:lnTo>
                  <a:lnTo>
                    <a:pt x="3968285" y="575472"/>
                  </a:lnTo>
                  <a:lnTo>
                    <a:pt x="3918857" y="554289"/>
                  </a:lnTo>
                  <a:lnTo>
                    <a:pt x="3844717" y="518984"/>
                  </a:lnTo>
                  <a:lnTo>
                    <a:pt x="3798820" y="508392"/>
                  </a:lnTo>
                  <a:lnTo>
                    <a:pt x="3756454" y="504862"/>
                  </a:lnTo>
                  <a:lnTo>
                    <a:pt x="3530502" y="494270"/>
                  </a:lnTo>
                  <a:lnTo>
                    <a:pt x="3128025" y="483679"/>
                  </a:lnTo>
                  <a:lnTo>
                    <a:pt x="2947969" y="483679"/>
                  </a:lnTo>
                  <a:lnTo>
                    <a:pt x="2478413" y="458965"/>
                  </a:lnTo>
                  <a:lnTo>
                    <a:pt x="2044161" y="458965"/>
                  </a:lnTo>
                  <a:lnTo>
                    <a:pt x="1553421" y="458965"/>
                  </a:lnTo>
                  <a:lnTo>
                    <a:pt x="1105047" y="458965"/>
                  </a:lnTo>
                  <a:lnTo>
                    <a:pt x="759058" y="458965"/>
                  </a:lnTo>
                  <a:lnTo>
                    <a:pt x="271849" y="458965"/>
                  </a:lnTo>
                  <a:lnTo>
                    <a:pt x="211830" y="448374"/>
                  </a:lnTo>
                  <a:lnTo>
                    <a:pt x="81202" y="402477"/>
                  </a:lnTo>
                  <a:lnTo>
                    <a:pt x="45897" y="384825"/>
                  </a:lnTo>
                  <a:lnTo>
                    <a:pt x="28244" y="370703"/>
                  </a:lnTo>
                  <a:lnTo>
                    <a:pt x="17653" y="356581"/>
                  </a:lnTo>
                  <a:lnTo>
                    <a:pt x="3531" y="331867"/>
                  </a:lnTo>
                  <a:lnTo>
                    <a:pt x="0" y="300093"/>
                  </a:lnTo>
                  <a:lnTo>
                    <a:pt x="7061" y="278910"/>
                  </a:lnTo>
                  <a:lnTo>
                    <a:pt x="21183" y="261257"/>
                  </a:lnTo>
                  <a:lnTo>
                    <a:pt x="63549" y="240074"/>
                  </a:lnTo>
                  <a:lnTo>
                    <a:pt x="165934" y="201239"/>
                  </a:lnTo>
                  <a:lnTo>
                    <a:pt x="363642" y="130629"/>
                  </a:lnTo>
                  <a:lnTo>
                    <a:pt x="391886" y="123568"/>
                  </a:lnTo>
                  <a:lnTo>
                    <a:pt x="511923" y="127098"/>
                  </a:lnTo>
                  <a:lnTo>
                    <a:pt x="663735" y="144751"/>
                  </a:lnTo>
                  <a:lnTo>
                    <a:pt x="773180" y="165934"/>
                  </a:lnTo>
                  <a:lnTo>
                    <a:pt x="854382" y="190647"/>
                  </a:lnTo>
                  <a:lnTo>
                    <a:pt x="970888" y="197708"/>
                  </a:lnTo>
                  <a:lnTo>
                    <a:pt x="1454567" y="215361"/>
                  </a:lnTo>
                  <a:lnTo>
                    <a:pt x="1758190" y="2259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D5904FAE-63C6-45B7-96AB-AB6F72110DF7}"/>
                </a:ext>
              </a:extLst>
            </p:cNvPr>
            <p:cNvSpPr/>
            <p:nvPr/>
          </p:nvSpPr>
          <p:spPr>
            <a:xfrm rot="16200000">
              <a:off x="2252663" y="3316287"/>
              <a:ext cx="1938338" cy="1154113"/>
            </a:xfrm>
            <a:custGeom>
              <a:avLst/>
              <a:gdLst>
                <a:gd name="connsiteX0" fmla="*/ 1009650 w 1938338"/>
                <a:gd name="connsiteY0" fmla="*/ 626269 h 1154906"/>
                <a:gd name="connsiteX1" fmla="*/ 857250 w 1938338"/>
                <a:gd name="connsiteY1" fmla="*/ 542925 h 1154906"/>
                <a:gd name="connsiteX2" fmla="*/ 707231 w 1938338"/>
                <a:gd name="connsiteY2" fmla="*/ 454819 h 1154906"/>
                <a:gd name="connsiteX3" fmla="*/ 545306 w 1938338"/>
                <a:gd name="connsiteY3" fmla="*/ 357187 h 1154906"/>
                <a:gd name="connsiteX4" fmla="*/ 390525 w 1938338"/>
                <a:gd name="connsiteY4" fmla="*/ 252412 h 1154906"/>
                <a:gd name="connsiteX5" fmla="*/ 235744 w 1938338"/>
                <a:gd name="connsiteY5" fmla="*/ 145256 h 1154906"/>
                <a:gd name="connsiteX6" fmla="*/ 80963 w 1938338"/>
                <a:gd name="connsiteY6" fmla="*/ 26194 h 1154906"/>
                <a:gd name="connsiteX7" fmla="*/ 61913 w 1938338"/>
                <a:gd name="connsiteY7" fmla="*/ 11906 h 1154906"/>
                <a:gd name="connsiteX8" fmla="*/ 38100 w 1938338"/>
                <a:gd name="connsiteY8" fmla="*/ 0 h 1154906"/>
                <a:gd name="connsiteX9" fmla="*/ 19050 w 1938338"/>
                <a:gd name="connsiteY9" fmla="*/ 2381 h 1154906"/>
                <a:gd name="connsiteX10" fmla="*/ 0 w 1938338"/>
                <a:gd name="connsiteY10" fmla="*/ 7144 h 1154906"/>
                <a:gd name="connsiteX11" fmla="*/ 0 w 1938338"/>
                <a:gd name="connsiteY11" fmla="*/ 21431 h 1154906"/>
                <a:gd name="connsiteX12" fmla="*/ 7144 w 1938338"/>
                <a:gd name="connsiteY12" fmla="*/ 47625 h 1154906"/>
                <a:gd name="connsiteX13" fmla="*/ 61913 w 1938338"/>
                <a:gd name="connsiteY13" fmla="*/ 107156 h 1154906"/>
                <a:gd name="connsiteX14" fmla="*/ 223838 w 1938338"/>
                <a:gd name="connsiteY14" fmla="*/ 264319 h 1154906"/>
                <a:gd name="connsiteX15" fmla="*/ 395288 w 1938338"/>
                <a:gd name="connsiteY15" fmla="*/ 431006 h 1154906"/>
                <a:gd name="connsiteX16" fmla="*/ 547688 w 1938338"/>
                <a:gd name="connsiteY16" fmla="*/ 566737 h 1154906"/>
                <a:gd name="connsiteX17" fmla="*/ 664369 w 1938338"/>
                <a:gd name="connsiteY17" fmla="*/ 652462 h 1154906"/>
                <a:gd name="connsiteX18" fmla="*/ 821531 w 1938338"/>
                <a:gd name="connsiteY18" fmla="*/ 759619 h 1154906"/>
                <a:gd name="connsiteX19" fmla="*/ 1083469 w 1938338"/>
                <a:gd name="connsiteY19" fmla="*/ 926306 h 1154906"/>
                <a:gd name="connsiteX20" fmla="*/ 1281113 w 1938338"/>
                <a:gd name="connsiteY20" fmla="*/ 1047750 h 1154906"/>
                <a:gd name="connsiteX21" fmla="*/ 1464469 w 1938338"/>
                <a:gd name="connsiteY21" fmla="*/ 1154906 h 1154906"/>
                <a:gd name="connsiteX22" fmla="*/ 1938338 w 1938338"/>
                <a:gd name="connsiteY22" fmla="*/ 1154906 h 1154906"/>
                <a:gd name="connsiteX23" fmla="*/ 1909763 w 1938338"/>
                <a:gd name="connsiteY23" fmla="*/ 1026319 h 1154906"/>
                <a:gd name="connsiteX24" fmla="*/ 1819275 w 1938338"/>
                <a:gd name="connsiteY24" fmla="*/ 992981 h 1154906"/>
                <a:gd name="connsiteX25" fmla="*/ 1659731 w 1938338"/>
                <a:gd name="connsiteY25" fmla="*/ 931069 h 1154906"/>
                <a:gd name="connsiteX26" fmla="*/ 1371600 w 1938338"/>
                <a:gd name="connsiteY26" fmla="*/ 804862 h 1154906"/>
                <a:gd name="connsiteX27" fmla="*/ 1009650 w 1938338"/>
                <a:gd name="connsiteY27" fmla="*/ 626269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38338" h="1154906">
                  <a:moveTo>
                    <a:pt x="1009650" y="626269"/>
                  </a:moveTo>
                  <a:lnTo>
                    <a:pt x="857250" y="542925"/>
                  </a:lnTo>
                  <a:lnTo>
                    <a:pt x="707231" y="454819"/>
                  </a:lnTo>
                  <a:lnTo>
                    <a:pt x="545306" y="357187"/>
                  </a:lnTo>
                  <a:lnTo>
                    <a:pt x="390525" y="252412"/>
                  </a:lnTo>
                  <a:lnTo>
                    <a:pt x="235744" y="145256"/>
                  </a:lnTo>
                  <a:lnTo>
                    <a:pt x="80963" y="26194"/>
                  </a:lnTo>
                  <a:lnTo>
                    <a:pt x="61913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7144" y="47625"/>
                  </a:lnTo>
                  <a:lnTo>
                    <a:pt x="61913" y="107156"/>
                  </a:lnTo>
                  <a:lnTo>
                    <a:pt x="223838" y="264319"/>
                  </a:lnTo>
                  <a:lnTo>
                    <a:pt x="395288" y="431006"/>
                  </a:lnTo>
                  <a:lnTo>
                    <a:pt x="547688" y="566737"/>
                  </a:lnTo>
                  <a:lnTo>
                    <a:pt x="664369" y="652462"/>
                  </a:lnTo>
                  <a:lnTo>
                    <a:pt x="821531" y="759619"/>
                  </a:lnTo>
                  <a:lnTo>
                    <a:pt x="1083469" y="926306"/>
                  </a:lnTo>
                  <a:lnTo>
                    <a:pt x="1281113" y="1047750"/>
                  </a:lnTo>
                  <a:lnTo>
                    <a:pt x="1464469" y="1154906"/>
                  </a:lnTo>
                  <a:lnTo>
                    <a:pt x="1938338" y="1154906"/>
                  </a:lnTo>
                  <a:lnTo>
                    <a:pt x="1909763" y="1026319"/>
                  </a:lnTo>
                  <a:lnTo>
                    <a:pt x="1819275" y="992981"/>
                  </a:lnTo>
                  <a:lnTo>
                    <a:pt x="1659731" y="931069"/>
                  </a:lnTo>
                  <a:lnTo>
                    <a:pt x="1371600" y="804862"/>
                  </a:lnTo>
                  <a:lnTo>
                    <a:pt x="1009650" y="626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561AA5AE-1B7C-4DDF-9A79-95F4F5A91BC0}"/>
                </a:ext>
              </a:extLst>
            </p:cNvPr>
            <p:cNvSpPr/>
            <p:nvPr/>
          </p:nvSpPr>
          <p:spPr>
            <a:xfrm rot="16200000">
              <a:off x="3915568" y="3336132"/>
              <a:ext cx="703263" cy="736600"/>
            </a:xfrm>
            <a:custGeom>
              <a:avLst/>
              <a:gdLst>
                <a:gd name="connsiteX0" fmla="*/ 635794 w 702469"/>
                <a:gd name="connsiteY0" fmla="*/ 285750 h 735806"/>
                <a:gd name="connsiteX1" fmla="*/ 678656 w 702469"/>
                <a:gd name="connsiteY1" fmla="*/ 123825 h 735806"/>
                <a:gd name="connsiteX2" fmla="*/ 702469 w 702469"/>
                <a:gd name="connsiteY2" fmla="*/ 4762 h 735806"/>
                <a:gd name="connsiteX3" fmla="*/ 635794 w 702469"/>
                <a:gd name="connsiteY3" fmla="*/ 0 h 735806"/>
                <a:gd name="connsiteX4" fmla="*/ 581025 w 702469"/>
                <a:gd name="connsiteY4" fmla="*/ 95250 h 735806"/>
                <a:gd name="connsiteX5" fmla="*/ 535781 w 702469"/>
                <a:gd name="connsiteY5" fmla="*/ 164306 h 735806"/>
                <a:gd name="connsiteX6" fmla="*/ 469106 w 702469"/>
                <a:gd name="connsiteY6" fmla="*/ 242887 h 735806"/>
                <a:gd name="connsiteX7" fmla="*/ 397669 w 702469"/>
                <a:gd name="connsiteY7" fmla="*/ 314325 h 735806"/>
                <a:gd name="connsiteX8" fmla="*/ 323850 w 702469"/>
                <a:gd name="connsiteY8" fmla="*/ 378618 h 735806"/>
                <a:gd name="connsiteX9" fmla="*/ 247650 w 702469"/>
                <a:gd name="connsiteY9" fmla="*/ 435768 h 735806"/>
                <a:gd name="connsiteX10" fmla="*/ 169069 w 702469"/>
                <a:gd name="connsiteY10" fmla="*/ 485775 h 735806"/>
                <a:gd name="connsiteX11" fmla="*/ 102394 w 702469"/>
                <a:gd name="connsiteY11" fmla="*/ 526256 h 735806"/>
                <a:gd name="connsiteX12" fmla="*/ 59531 w 702469"/>
                <a:gd name="connsiteY12" fmla="*/ 554831 h 735806"/>
                <a:gd name="connsiteX13" fmla="*/ 19050 w 702469"/>
                <a:gd name="connsiteY13" fmla="*/ 588168 h 735806"/>
                <a:gd name="connsiteX14" fmla="*/ 4762 w 702469"/>
                <a:gd name="connsiteY14" fmla="*/ 619125 h 735806"/>
                <a:gd name="connsiteX15" fmla="*/ 0 w 702469"/>
                <a:gd name="connsiteY15" fmla="*/ 652462 h 735806"/>
                <a:gd name="connsiteX16" fmla="*/ 9525 w 702469"/>
                <a:gd name="connsiteY16" fmla="*/ 676275 h 735806"/>
                <a:gd name="connsiteX17" fmla="*/ 30956 w 702469"/>
                <a:gd name="connsiteY17" fmla="*/ 697706 h 735806"/>
                <a:gd name="connsiteX18" fmla="*/ 66675 w 702469"/>
                <a:gd name="connsiteY18" fmla="*/ 716756 h 735806"/>
                <a:gd name="connsiteX19" fmla="*/ 119062 w 702469"/>
                <a:gd name="connsiteY19" fmla="*/ 735806 h 735806"/>
                <a:gd name="connsiteX20" fmla="*/ 204787 w 702469"/>
                <a:gd name="connsiteY20" fmla="*/ 735806 h 735806"/>
                <a:gd name="connsiteX21" fmla="*/ 297656 w 702469"/>
                <a:gd name="connsiteY21" fmla="*/ 719137 h 735806"/>
                <a:gd name="connsiteX22" fmla="*/ 361950 w 702469"/>
                <a:gd name="connsiteY22" fmla="*/ 697706 h 735806"/>
                <a:gd name="connsiteX23" fmla="*/ 402431 w 702469"/>
                <a:gd name="connsiteY23" fmla="*/ 678656 h 735806"/>
                <a:gd name="connsiteX24" fmla="*/ 440531 w 702469"/>
                <a:gd name="connsiteY24" fmla="*/ 650081 h 735806"/>
                <a:gd name="connsiteX25" fmla="*/ 478631 w 702469"/>
                <a:gd name="connsiteY25" fmla="*/ 611981 h 735806"/>
                <a:gd name="connsiteX26" fmla="*/ 516731 w 702469"/>
                <a:gd name="connsiteY26" fmla="*/ 554831 h 735806"/>
                <a:gd name="connsiteX27" fmla="*/ 550069 w 702469"/>
                <a:gd name="connsiteY27" fmla="*/ 497681 h 735806"/>
                <a:gd name="connsiteX28" fmla="*/ 585787 w 702469"/>
                <a:gd name="connsiteY28" fmla="*/ 426243 h 735806"/>
                <a:gd name="connsiteX29" fmla="*/ 635794 w 702469"/>
                <a:gd name="connsiteY29" fmla="*/ 285750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2469" h="735806">
                  <a:moveTo>
                    <a:pt x="635794" y="285750"/>
                  </a:moveTo>
                  <a:lnTo>
                    <a:pt x="678656" y="123825"/>
                  </a:lnTo>
                  <a:lnTo>
                    <a:pt x="702469" y="4762"/>
                  </a:lnTo>
                  <a:lnTo>
                    <a:pt x="635794" y="0"/>
                  </a:lnTo>
                  <a:lnTo>
                    <a:pt x="581025" y="95250"/>
                  </a:lnTo>
                  <a:lnTo>
                    <a:pt x="535781" y="164306"/>
                  </a:lnTo>
                  <a:lnTo>
                    <a:pt x="469106" y="242887"/>
                  </a:lnTo>
                  <a:lnTo>
                    <a:pt x="397669" y="314325"/>
                  </a:lnTo>
                  <a:lnTo>
                    <a:pt x="323850" y="378618"/>
                  </a:lnTo>
                  <a:lnTo>
                    <a:pt x="247650" y="435768"/>
                  </a:lnTo>
                  <a:lnTo>
                    <a:pt x="169069" y="485775"/>
                  </a:lnTo>
                  <a:lnTo>
                    <a:pt x="102394" y="526256"/>
                  </a:lnTo>
                  <a:lnTo>
                    <a:pt x="59531" y="554831"/>
                  </a:lnTo>
                  <a:lnTo>
                    <a:pt x="19050" y="588168"/>
                  </a:lnTo>
                  <a:lnTo>
                    <a:pt x="4762" y="619125"/>
                  </a:lnTo>
                  <a:lnTo>
                    <a:pt x="0" y="652462"/>
                  </a:lnTo>
                  <a:lnTo>
                    <a:pt x="9525" y="676275"/>
                  </a:lnTo>
                  <a:lnTo>
                    <a:pt x="30956" y="697706"/>
                  </a:lnTo>
                  <a:lnTo>
                    <a:pt x="66675" y="716756"/>
                  </a:lnTo>
                  <a:lnTo>
                    <a:pt x="119062" y="735806"/>
                  </a:lnTo>
                  <a:lnTo>
                    <a:pt x="204787" y="735806"/>
                  </a:lnTo>
                  <a:lnTo>
                    <a:pt x="297656" y="719137"/>
                  </a:lnTo>
                  <a:lnTo>
                    <a:pt x="361950" y="697706"/>
                  </a:lnTo>
                  <a:lnTo>
                    <a:pt x="402431" y="678656"/>
                  </a:lnTo>
                  <a:lnTo>
                    <a:pt x="440531" y="650081"/>
                  </a:lnTo>
                  <a:lnTo>
                    <a:pt x="478631" y="611981"/>
                  </a:lnTo>
                  <a:lnTo>
                    <a:pt x="516731" y="554831"/>
                  </a:lnTo>
                  <a:lnTo>
                    <a:pt x="550069" y="497681"/>
                  </a:lnTo>
                  <a:lnTo>
                    <a:pt x="585787" y="426243"/>
                  </a:lnTo>
                  <a:lnTo>
                    <a:pt x="63579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A7386E0F-1829-4BD0-B6F7-3E9464027D19}"/>
                </a:ext>
              </a:extLst>
            </p:cNvPr>
            <p:cNvSpPr/>
            <p:nvPr/>
          </p:nvSpPr>
          <p:spPr>
            <a:xfrm rot="16200000">
              <a:off x="4151312" y="1993901"/>
              <a:ext cx="1852613" cy="1185862"/>
            </a:xfrm>
            <a:custGeom>
              <a:avLst/>
              <a:gdLst>
                <a:gd name="connsiteX0" fmla="*/ 800100 w 1852612"/>
                <a:gd name="connsiteY0" fmla="*/ 495300 h 1185863"/>
                <a:gd name="connsiteX1" fmla="*/ 633412 w 1852612"/>
                <a:gd name="connsiteY1" fmla="*/ 400050 h 1185863"/>
                <a:gd name="connsiteX2" fmla="*/ 452437 w 1852612"/>
                <a:gd name="connsiteY2" fmla="*/ 288131 h 1185863"/>
                <a:gd name="connsiteX3" fmla="*/ 273844 w 1852612"/>
                <a:gd name="connsiteY3" fmla="*/ 169069 h 1185863"/>
                <a:gd name="connsiteX4" fmla="*/ 95250 w 1852612"/>
                <a:gd name="connsiteY4" fmla="*/ 40481 h 1185863"/>
                <a:gd name="connsiteX5" fmla="*/ 64294 w 1852612"/>
                <a:gd name="connsiteY5" fmla="*/ 16669 h 1185863"/>
                <a:gd name="connsiteX6" fmla="*/ 42862 w 1852612"/>
                <a:gd name="connsiteY6" fmla="*/ 7144 h 1185863"/>
                <a:gd name="connsiteX7" fmla="*/ 21431 w 1852612"/>
                <a:gd name="connsiteY7" fmla="*/ 0 h 1185863"/>
                <a:gd name="connsiteX8" fmla="*/ 7144 w 1852612"/>
                <a:gd name="connsiteY8" fmla="*/ 2381 h 1185863"/>
                <a:gd name="connsiteX9" fmla="*/ 0 w 1852612"/>
                <a:gd name="connsiteY9" fmla="*/ 14288 h 1185863"/>
                <a:gd name="connsiteX10" fmla="*/ 2381 w 1852612"/>
                <a:gd name="connsiteY10" fmla="*/ 26194 h 1185863"/>
                <a:gd name="connsiteX11" fmla="*/ 14287 w 1852612"/>
                <a:gd name="connsiteY11" fmla="*/ 57150 h 1185863"/>
                <a:gd name="connsiteX12" fmla="*/ 90487 w 1852612"/>
                <a:gd name="connsiteY12" fmla="*/ 152400 h 1185863"/>
                <a:gd name="connsiteX13" fmla="*/ 228600 w 1852612"/>
                <a:gd name="connsiteY13" fmla="*/ 290513 h 1185863"/>
                <a:gd name="connsiteX14" fmla="*/ 364331 w 1852612"/>
                <a:gd name="connsiteY14" fmla="*/ 411956 h 1185863"/>
                <a:gd name="connsiteX15" fmla="*/ 533400 w 1852612"/>
                <a:gd name="connsiteY15" fmla="*/ 533400 h 1185863"/>
                <a:gd name="connsiteX16" fmla="*/ 626269 w 1852612"/>
                <a:gd name="connsiteY16" fmla="*/ 592931 h 1185863"/>
                <a:gd name="connsiteX17" fmla="*/ 752475 w 1852612"/>
                <a:gd name="connsiteY17" fmla="*/ 707231 h 1185863"/>
                <a:gd name="connsiteX18" fmla="*/ 926306 w 1852612"/>
                <a:gd name="connsiteY18" fmla="*/ 807244 h 1185863"/>
                <a:gd name="connsiteX19" fmla="*/ 1095375 w 1852612"/>
                <a:gd name="connsiteY19" fmla="*/ 897731 h 1185863"/>
                <a:gd name="connsiteX20" fmla="*/ 1300162 w 1852612"/>
                <a:gd name="connsiteY20" fmla="*/ 1012031 h 1185863"/>
                <a:gd name="connsiteX21" fmla="*/ 1385887 w 1852612"/>
                <a:gd name="connsiteY21" fmla="*/ 1059656 h 1185863"/>
                <a:gd name="connsiteX22" fmla="*/ 1402556 w 1852612"/>
                <a:gd name="connsiteY22" fmla="*/ 1076325 h 1185863"/>
                <a:gd name="connsiteX23" fmla="*/ 1443037 w 1852612"/>
                <a:gd name="connsiteY23" fmla="*/ 1123950 h 1185863"/>
                <a:gd name="connsiteX24" fmla="*/ 1476375 w 1852612"/>
                <a:gd name="connsiteY24" fmla="*/ 1166813 h 1185863"/>
                <a:gd name="connsiteX25" fmla="*/ 1497806 w 1852612"/>
                <a:gd name="connsiteY25" fmla="*/ 1181100 h 1185863"/>
                <a:gd name="connsiteX26" fmla="*/ 1519237 w 1852612"/>
                <a:gd name="connsiteY26" fmla="*/ 1185863 h 1185863"/>
                <a:gd name="connsiteX27" fmla="*/ 1545431 w 1852612"/>
                <a:gd name="connsiteY27" fmla="*/ 1181100 h 1185863"/>
                <a:gd name="connsiteX28" fmla="*/ 1576387 w 1852612"/>
                <a:gd name="connsiteY28" fmla="*/ 1162050 h 1185863"/>
                <a:gd name="connsiteX29" fmla="*/ 1619250 w 1852612"/>
                <a:gd name="connsiteY29" fmla="*/ 1119188 h 1185863"/>
                <a:gd name="connsiteX30" fmla="*/ 1647825 w 1852612"/>
                <a:gd name="connsiteY30" fmla="*/ 1083469 h 1185863"/>
                <a:gd name="connsiteX31" fmla="*/ 1716881 w 1852612"/>
                <a:gd name="connsiteY31" fmla="*/ 1004888 h 1185863"/>
                <a:gd name="connsiteX32" fmla="*/ 1776412 w 1852612"/>
                <a:gd name="connsiteY32" fmla="*/ 914400 h 1185863"/>
                <a:gd name="connsiteX33" fmla="*/ 1821656 w 1852612"/>
                <a:gd name="connsiteY33" fmla="*/ 826294 h 1185863"/>
                <a:gd name="connsiteX34" fmla="*/ 1835944 w 1852612"/>
                <a:gd name="connsiteY34" fmla="*/ 759619 h 1185863"/>
                <a:gd name="connsiteX35" fmla="*/ 1852612 w 1852612"/>
                <a:gd name="connsiteY35" fmla="*/ 678656 h 1185863"/>
                <a:gd name="connsiteX36" fmla="*/ 1852612 w 1852612"/>
                <a:gd name="connsiteY36" fmla="*/ 664369 h 1185863"/>
                <a:gd name="connsiteX37" fmla="*/ 1847850 w 1852612"/>
                <a:gd name="connsiteY37" fmla="*/ 654844 h 1185863"/>
                <a:gd name="connsiteX38" fmla="*/ 1838325 w 1852612"/>
                <a:gd name="connsiteY38" fmla="*/ 647700 h 1185863"/>
                <a:gd name="connsiteX39" fmla="*/ 1824037 w 1852612"/>
                <a:gd name="connsiteY39" fmla="*/ 650081 h 1185863"/>
                <a:gd name="connsiteX40" fmla="*/ 1795462 w 1852612"/>
                <a:gd name="connsiteY40" fmla="*/ 669131 h 1185863"/>
                <a:gd name="connsiteX41" fmla="*/ 1757362 w 1852612"/>
                <a:gd name="connsiteY41" fmla="*/ 707231 h 1185863"/>
                <a:gd name="connsiteX42" fmla="*/ 1704975 w 1852612"/>
                <a:gd name="connsiteY42" fmla="*/ 745331 h 1185863"/>
                <a:gd name="connsiteX43" fmla="*/ 1647825 w 1852612"/>
                <a:gd name="connsiteY43" fmla="*/ 769144 h 1185863"/>
                <a:gd name="connsiteX44" fmla="*/ 1597819 w 1852612"/>
                <a:gd name="connsiteY44" fmla="*/ 776288 h 1185863"/>
                <a:gd name="connsiteX45" fmla="*/ 1533525 w 1852612"/>
                <a:gd name="connsiteY45" fmla="*/ 773906 h 1185863"/>
                <a:gd name="connsiteX46" fmla="*/ 1462087 w 1852612"/>
                <a:gd name="connsiteY46" fmla="*/ 759619 h 1185863"/>
                <a:gd name="connsiteX47" fmla="*/ 1333500 w 1852612"/>
                <a:gd name="connsiteY47" fmla="*/ 726281 h 1185863"/>
                <a:gd name="connsiteX48" fmla="*/ 1152525 w 1852612"/>
                <a:gd name="connsiteY48" fmla="*/ 661988 h 1185863"/>
                <a:gd name="connsiteX49" fmla="*/ 878681 w 1852612"/>
                <a:gd name="connsiteY49" fmla="*/ 538163 h 1185863"/>
                <a:gd name="connsiteX50" fmla="*/ 800100 w 1852612"/>
                <a:gd name="connsiteY50" fmla="*/ 49530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52612" h="1185863">
                  <a:moveTo>
                    <a:pt x="800100" y="495300"/>
                  </a:moveTo>
                  <a:lnTo>
                    <a:pt x="633412" y="400050"/>
                  </a:lnTo>
                  <a:lnTo>
                    <a:pt x="452437" y="288131"/>
                  </a:lnTo>
                  <a:lnTo>
                    <a:pt x="273844" y="169069"/>
                  </a:lnTo>
                  <a:lnTo>
                    <a:pt x="95250" y="40481"/>
                  </a:lnTo>
                  <a:lnTo>
                    <a:pt x="64294" y="16669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7144" y="2381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14287" y="57150"/>
                  </a:lnTo>
                  <a:lnTo>
                    <a:pt x="90487" y="152400"/>
                  </a:lnTo>
                  <a:lnTo>
                    <a:pt x="228600" y="290513"/>
                  </a:lnTo>
                  <a:lnTo>
                    <a:pt x="364331" y="411956"/>
                  </a:lnTo>
                  <a:lnTo>
                    <a:pt x="533400" y="533400"/>
                  </a:lnTo>
                  <a:lnTo>
                    <a:pt x="626269" y="592931"/>
                  </a:lnTo>
                  <a:lnTo>
                    <a:pt x="752475" y="707231"/>
                  </a:lnTo>
                  <a:lnTo>
                    <a:pt x="926306" y="807244"/>
                  </a:lnTo>
                  <a:lnTo>
                    <a:pt x="1095375" y="897731"/>
                  </a:lnTo>
                  <a:lnTo>
                    <a:pt x="1300162" y="1012031"/>
                  </a:lnTo>
                  <a:lnTo>
                    <a:pt x="1385887" y="1059656"/>
                  </a:lnTo>
                  <a:lnTo>
                    <a:pt x="1402556" y="1076325"/>
                  </a:lnTo>
                  <a:lnTo>
                    <a:pt x="1443037" y="1123950"/>
                  </a:lnTo>
                  <a:lnTo>
                    <a:pt x="1476375" y="1166813"/>
                  </a:lnTo>
                  <a:lnTo>
                    <a:pt x="1497806" y="1181100"/>
                  </a:lnTo>
                  <a:lnTo>
                    <a:pt x="1519237" y="1185863"/>
                  </a:lnTo>
                  <a:lnTo>
                    <a:pt x="1545431" y="1181100"/>
                  </a:lnTo>
                  <a:lnTo>
                    <a:pt x="1576387" y="1162050"/>
                  </a:lnTo>
                  <a:lnTo>
                    <a:pt x="1619250" y="1119188"/>
                  </a:lnTo>
                  <a:lnTo>
                    <a:pt x="1647825" y="1083469"/>
                  </a:lnTo>
                  <a:lnTo>
                    <a:pt x="1716881" y="1004888"/>
                  </a:lnTo>
                  <a:lnTo>
                    <a:pt x="1776412" y="914400"/>
                  </a:lnTo>
                  <a:lnTo>
                    <a:pt x="1821656" y="826294"/>
                  </a:lnTo>
                  <a:lnTo>
                    <a:pt x="1835944" y="759619"/>
                  </a:lnTo>
                  <a:lnTo>
                    <a:pt x="1852612" y="678656"/>
                  </a:lnTo>
                  <a:lnTo>
                    <a:pt x="1852612" y="664369"/>
                  </a:lnTo>
                  <a:lnTo>
                    <a:pt x="1847850" y="654844"/>
                  </a:lnTo>
                  <a:lnTo>
                    <a:pt x="1838325" y="647700"/>
                  </a:lnTo>
                  <a:lnTo>
                    <a:pt x="1824037" y="650081"/>
                  </a:lnTo>
                  <a:lnTo>
                    <a:pt x="1795462" y="669131"/>
                  </a:lnTo>
                  <a:lnTo>
                    <a:pt x="1757362" y="707231"/>
                  </a:lnTo>
                  <a:lnTo>
                    <a:pt x="1704975" y="745331"/>
                  </a:lnTo>
                  <a:lnTo>
                    <a:pt x="1647825" y="769144"/>
                  </a:lnTo>
                  <a:lnTo>
                    <a:pt x="1597819" y="776288"/>
                  </a:lnTo>
                  <a:cubicBezTo>
                    <a:pt x="1576389" y="775464"/>
                    <a:pt x="1554971" y="773906"/>
                    <a:pt x="1533525" y="773906"/>
                  </a:cubicBezTo>
                  <a:lnTo>
                    <a:pt x="1462087" y="759619"/>
                  </a:lnTo>
                  <a:lnTo>
                    <a:pt x="1333500" y="726281"/>
                  </a:lnTo>
                  <a:lnTo>
                    <a:pt x="1152525" y="661988"/>
                  </a:lnTo>
                  <a:lnTo>
                    <a:pt x="878681" y="538163"/>
                  </a:lnTo>
                  <a:lnTo>
                    <a:pt x="8001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C6E559D2-65D2-444B-A4B2-63A2086E6FF9}"/>
                </a:ext>
              </a:extLst>
            </p:cNvPr>
            <p:cNvSpPr/>
            <p:nvPr/>
          </p:nvSpPr>
          <p:spPr>
            <a:xfrm rot="16200000">
              <a:off x="5743575" y="1811338"/>
              <a:ext cx="476250" cy="1930400"/>
            </a:xfrm>
            <a:custGeom>
              <a:avLst/>
              <a:gdLst>
                <a:gd name="connsiteX0" fmla="*/ 130271 w 475989"/>
                <a:gd name="connsiteY0" fmla="*/ 1167426 h 1931514"/>
                <a:gd name="connsiteX1" fmla="*/ 72651 w 475989"/>
                <a:gd name="connsiteY1" fmla="*/ 776614 h 1931514"/>
                <a:gd name="connsiteX2" fmla="*/ 2505 w 475989"/>
                <a:gd name="connsiteY2" fmla="*/ 315656 h 1931514"/>
                <a:gd name="connsiteX3" fmla="*/ 0 w 475989"/>
                <a:gd name="connsiteY3" fmla="*/ 280583 h 1931514"/>
                <a:gd name="connsiteX4" fmla="*/ 5010 w 475989"/>
                <a:gd name="connsiteY4" fmla="*/ 245510 h 1931514"/>
                <a:gd name="connsiteX5" fmla="*/ 12526 w 475989"/>
                <a:gd name="connsiteY5" fmla="*/ 207932 h 1931514"/>
                <a:gd name="connsiteX6" fmla="*/ 25052 w 475989"/>
                <a:gd name="connsiteY6" fmla="*/ 167849 h 1931514"/>
                <a:gd name="connsiteX7" fmla="*/ 42589 w 475989"/>
                <a:gd name="connsiteY7" fmla="*/ 127766 h 1931514"/>
                <a:gd name="connsiteX8" fmla="*/ 62630 w 475989"/>
                <a:gd name="connsiteY8" fmla="*/ 90188 h 1931514"/>
                <a:gd name="connsiteX9" fmla="*/ 125260 w 475989"/>
                <a:gd name="connsiteY9" fmla="*/ 0 h 1931514"/>
                <a:gd name="connsiteX10" fmla="*/ 288099 w 475989"/>
                <a:gd name="connsiteY10" fmla="*/ 130271 h 1931514"/>
                <a:gd name="connsiteX11" fmla="*/ 235489 w 475989"/>
                <a:gd name="connsiteY11" fmla="*/ 195406 h 1931514"/>
                <a:gd name="connsiteX12" fmla="*/ 222963 w 475989"/>
                <a:gd name="connsiteY12" fmla="*/ 217953 h 1931514"/>
                <a:gd name="connsiteX13" fmla="*/ 212942 w 475989"/>
                <a:gd name="connsiteY13" fmla="*/ 248016 h 1931514"/>
                <a:gd name="connsiteX14" fmla="*/ 207932 w 475989"/>
                <a:gd name="connsiteY14" fmla="*/ 285594 h 1931514"/>
                <a:gd name="connsiteX15" fmla="*/ 207932 w 475989"/>
                <a:gd name="connsiteY15" fmla="*/ 338203 h 1931514"/>
                <a:gd name="connsiteX16" fmla="*/ 210437 w 475989"/>
                <a:gd name="connsiteY16" fmla="*/ 415864 h 1931514"/>
                <a:gd name="connsiteX17" fmla="*/ 235489 w 475989"/>
                <a:gd name="connsiteY17" fmla="*/ 591229 h 1931514"/>
                <a:gd name="connsiteX18" fmla="*/ 293109 w 475989"/>
                <a:gd name="connsiteY18" fmla="*/ 884338 h 1931514"/>
                <a:gd name="connsiteX19" fmla="*/ 383296 w 475989"/>
                <a:gd name="connsiteY19" fmla="*/ 1367842 h 1931514"/>
                <a:gd name="connsiteX20" fmla="*/ 390812 w 475989"/>
                <a:gd name="connsiteY20" fmla="*/ 1382874 h 1931514"/>
                <a:gd name="connsiteX21" fmla="*/ 415864 w 475989"/>
                <a:gd name="connsiteY21" fmla="*/ 1410431 h 1931514"/>
                <a:gd name="connsiteX22" fmla="*/ 468473 w 475989"/>
                <a:gd name="connsiteY22" fmla="*/ 1460535 h 1931514"/>
                <a:gd name="connsiteX23" fmla="*/ 473484 w 475989"/>
                <a:gd name="connsiteY23" fmla="*/ 1475566 h 1931514"/>
                <a:gd name="connsiteX24" fmla="*/ 475989 w 475989"/>
                <a:gd name="connsiteY24" fmla="*/ 1535691 h 1931514"/>
                <a:gd name="connsiteX25" fmla="*/ 473484 w 475989"/>
                <a:gd name="connsiteY25" fmla="*/ 1625879 h 1931514"/>
                <a:gd name="connsiteX26" fmla="*/ 468473 w 475989"/>
                <a:gd name="connsiteY26" fmla="*/ 1688509 h 1931514"/>
                <a:gd name="connsiteX27" fmla="*/ 455947 w 475989"/>
                <a:gd name="connsiteY27" fmla="*/ 1756149 h 1931514"/>
                <a:gd name="connsiteX28" fmla="*/ 438411 w 475989"/>
                <a:gd name="connsiteY28" fmla="*/ 1806253 h 1931514"/>
                <a:gd name="connsiteX29" fmla="*/ 418369 w 475989"/>
                <a:gd name="connsiteY29" fmla="*/ 1851347 h 1931514"/>
                <a:gd name="connsiteX30" fmla="*/ 393317 w 475989"/>
                <a:gd name="connsiteY30" fmla="*/ 1888925 h 1931514"/>
                <a:gd name="connsiteX31" fmla="*/ 358244 w 475989"/>
                <a:gd name="connsiteY31" fmla="*/ 1918988 h 1931514"/>
                <a:gd name="connsiteX32" fmla="*/ 340708 w 475989"/>
                <a:gd name="connsiteY32" fmla="*/ 1929008 h 1931514"/>
                <a:gd name="connsiteX33" fmla="*/ 320666 w 475989"/>
                <a:gd name="connsiteY33" fmla="*/ 1931514 h 1931514"/>
                <a:gd name="connsiteX34" fmla="*/ 303130 w 475989"/>
                <a:gd name="connsiteY34" fmla="*/ 1926503 h 1931514"/>
                <a:gd name="connsiteX35" fmla="*/ 280583 w 475989"/>
                <a:gd name="connsiteY35" fmla="*/ 1911472 h 1931514"/>
                <a:gd name="connsiteX36" fmla="*/ 258036 w 475989"/>
                <a:gd name="connsiteY36" fmla="*/ 1886420 h 1931514"/>
                <a:gd name="connsiteX37" fmla="*/ 232984 w 475989"/>
                <a:gd name="connsiteY37" fmla="*/ 1838821 h 1931514"/>
                <a:gd name="connsiteX38" fmla="*/ 217953 w 475989"/>
                <a:gd name="connsiteY38" fmla="*/ 1753644 h 1931514"/>
                <a:gd name="connsiteX39" fmla="*/ 167849 w 475989"/>
                <a:gd name="connsiteY39" fmla="*/ 1430473 h 1931514"/>
                <a:gd name="connsiteX40" fmla="*/ 130271 w 475989"/>
                <a:gd name="connsiteY40" fmla="*/ 1167426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5989" h="1931514">
                  <a:moveTo>
                    <a:pt x="130271" y="1167426"/>
                  </a:moveTo>
                  <a:lnTo>
                    <a:pt x="72651" y="776614"/>
                  </a:lnTo>
                  <a:lnTo>
                    <a:pt x="2505" y="315656"/>
                  </a:lnTo>
                  <a:lnTo>
                    <a:pt x="0" y="280583"/>
                  </a:lnTo>
                  <a:lnTo>
                    <a:pt x="5010" y="245510"/>
                  </a:lnTo>
                  <a:lnTo>
                    <a:pt x="12526" y="207932"/>
                  </a:lnTo>
                  <a:lnTo>
                    <a:pt x="25052" y="167849"/>
                  </a:lnTo>
                  <a:lnTo>
                    <a:pt x="42589" y="127766"/>
                  </a:lnTo>
                  <a:lnTo>
                    <a:pt x="62630" y="90188"/>
                  </a:lnTo>
                  <a:lnTo>
                    <a:pt x="125260" y="0"/>
                  </a:lnTo>
                  <a:lnTo>
                    <a:pt x="288099" y="130271"/>
                  </a:lnTo>
                  <a:lnTo>
                    <a:pt x="235489" y="195406"/>
                  </a:lnTo>
                  <a:lnTo>
                    <a:pt x="222963" y="217953"/>
                  </a:lnTo>
                  <a:lnTo>
                    <a:pt x="212942" y="248016"/>
                  </a:lnTo>
                  <a:lnTo>
                    <a:pt x="207932" y="285594"/>
                  </a:lnTo>
                  <a:lnTo>
                    <a:pt x="207932" y="338203"/>
                  </a:lnTo>
                  <a:lnTo>
                    <a:pt x="210437" y="415864"/>
                  </a:lnTo>
                  <a:lnTo>
                    <a:pt x="235489" y="591229"/>
                  </a:lnTo>
                  <a:lnTo>
                    <a:pt x="293109" y="884338"/>
                  </a:lnTo>
                  <a:lnTo>
                    <a:pt x="383296" y="1367842"/>
                  </a:lnTo>
                  <a:lnTo>
                    <a:pt x="390812" y="1382874"/>
                  </a:lnTo>
                  <a:lnTo>
                    <a:pt x="415864" y="1410431"/>
                  </a:lnTo>
                  <a:lnTo>
                    <a:pt x="468473" y="1460535"/>
                  </a:lnTo>
                  <a:lnTo>
                    <a:pt x="473484" y="1475566"/>
                  </a:lnTo>
                  <a:lnTo>
                    <a:pt x="475989" y="1535691"/>
                  </a:lnTo>
                  <a:lnTo>
                    <a:pt x="473484" y="1625879"/>
                  </a:lnTo>
                  <a:lnTo>
                    <a:pt x="468473" y="1688509"/>
                  </a:lnTo>
                  <a:lnTo>
                    <a:pt x="455947" y="1756149"/>
                  </a:lnTo>
                  <a:lnTo>
                    <a:pt x="438411" y="1806253"/>
                  </a:lnTo>
                  <a:lnTo>
                    <a:pt x="418369" y="1851347"/>
                  </a:lnTo>
                  <a:lnTo>
                    <a:pt x="393317" y="1888925"/>
                  </a:lnTo>
                  <a:lnTo>
                    <a:pt x="358244" y="1918988"/>
                  </a:lnTo>
                  <a:lnTo>
                    <a:pt x="340708" y="1929008"/>
                  </a:lnTo>
                  <a:lnTo>
                    <a:pt x="320666" y="1931514"/>
                  </a:lnTo>
                  <a:lnTo>
                    <a:pt x="303130" y="1926503"/>
                  </a:lnTo>
                  <a:lnTo>
                    <a:pt x="280583" y="1911472"/>
                  </a:lnTo>
                  <a:lnTo>
                    <a:pt x="258036" y="1886420"/>
                  </a:lnTo>
                  <a:lnTo>
                    <a:pt x="232984" y="1838821"/>
                  </a:lnTo>
                  <a:lnTo>
                    <a:pt x="217953" y="1753644"/>
                  </a:lnTo>
                  <a:lnTo>
                    <a:pt x="167849" y="1430473"/>
                  </a:lnTo>
                  <a:lnTo>
                    <a:pt x="130271" y="1167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E10A05FE-BD1A-457C-8544-1C2B848BBAB3}"/>
                </a:ext>
              </a:extLst>
            </p:cNvPr>
            <p:cNvSpPr/>
            <p:nvPr/>
          </p:nvSpPr>
          <p:spPr>
            <a:xfrm rot="16200000">
              <a:off x="3816350" y="3190876"/>
              <a:ext cx="2860675" cy="2438400"/>
            </a:xfrm>
            <a:custGeom>
              <a:avLst/>
              <a:gdLst>
                <a:gd name="connsiteX0" fmla="*/ 882650 w 2860675"/>
                <a:gd name="connsiteY0" fmla="*/ 1412875 h 2438400"/>
                <a:gd name="connsiteX1" fmla="*/ 800100 w 2860675"/>
                <a:gd name="connsiteY1" fmla="*/ 1339850 h 2438400"/>
                <a:gd name="connsiteX2" fmla="*/ 723900 w 2860675"/>
                <a:gd name="connsiteY2" fmla="*/ 1266825 h 2438400"/>
                <a:gd name="connsiteX3" fmla="*/ 647700 w 2860675"/>
                <a:gd name="connsiteY3" fmla="*/ 1187450 h 2438400"/>
                <a:gd name="connsiteX4" fmla="*/ 552450 w 2860675"/>
                <a:gd name="connsiteY4" fmla="*/ 1079500 h 2438400"/>
                <a:gd name="connsiteX5" fmla="*/ 476250 w 2860675"/>
                <a:gd name="connsiteY5" fmla="*/ 984250 h 2438400"/>
                <a:gd name="connsiteX6" fmla="*/ 412750 w 2860675"/>
                <a:gd name="connsiteY6" fmla="*/ 892175 h 2438400"/>
                <a:gd name="connsiteX7" fmla="*/ 342900 w 2860675"/>
                <a:gd name="connsiteY7" fmla="*/ 784225 h 2438400"/>
                <a:gd name="connsiteX8" fmla="*/ 266700 w 2860675"/>
                <a:gd name="connsiteY8" fmla="*/ 654050 h 2438400"/>
                <a:gd name="connsiteX9" fmla="*/ 193675 w 2860675"/>
                <a:gd name="connsiteY9" fmla="*/ 514350 h 2438400"/>
                <a:gd name="connsiteX10" fmla="*/ 130175 w 2860675"/>
                <a:gd name="connsiteY10" fmla="*/ 381000 h 2438400"/>
                <a:gd name="connsiteX11" fmla="*/ 73025 w 2860675"/>
                <a:gd name="connsiteY11" fmla="*/ 247650 h 2438400"/>
                <a:gd name="connsiteX12" fmla="*/ 6350 w 2860675"/>
                <a:gd name="connsiteY12" fmla="*/ 63500 h 2438400"/>
                <a:gd name="connsiteX13" fmla="*/ 0 w 2860675"/>
                <a:gd name="connsiteY13" fmla="*/ 38100 h 2438400"/>
                <a:gd name="connsiteX14" fmla="*/ 3175 w 2860675"/>
                <a:gd name="connsiteY14" fmla="*/ 19050 h 2438400"/>
                <a:gd name="connsiteX15" fmla="*/ 9525 w 2860675"/>
                <a:gd name="connsiteY15" fmla="*/ 3175 h 2438400"/>
                <a:gd name="connsiteX16" fmla="*/ 19050 w 2860675"/>
                <a:gd name="connsiteY16" fmla="*/ 0 h 2438400"/>
                <a:gd name="connsiteX17" fmla="*/ 25400 w 2860675"/>
                <a:gd name="connsiteY17" fmla="*/ 0 h 2438400"/>
                <a:gd name="connsiteX18" fmla="*/ 31750 w 2860675"/>
                <a:gd name="connsiteY18" fmla="*/ 0 h 2438400"/>
                <a:gd name="connsiteX19" fmla="*/ 50800 w 2860675"/>
                <a:gd name="connsiteY19" fmla="*/ 9525 h 2438400"/>
                <a:gd name="connsiteX20" fmla="*/ 63500 w 2860675"/>
                <a:gd name="connsiteY20" fmla="*/ 25400 h 2438400"/>
                <a:gd name="connsiteX21" fmla="*/ 85725 w 2860675"/>
                <a:gd name="connsiteY21" fmla="*/ 73025 h 2438400"/>
                <a:gd name="connsiteX22" fmla="*/ 133350 w 2860675"/>
                <a:gd name="connsiteY22" fmla="*/ 180975 h 2438400"/>
                <a:gd name="connsiteX23" fmla="*/ 206375 w 2860675"/>
                <a:gd name="connsiteY23" fmla="*/ 317500 h 2438400"/>
                <a:gd name="connsiteX24" fmla="*/ 269875 w 2860675"/>
                <a:gd name="connsiteY24" fmla="*/ 425450 h 2438400"/>
                <a:gd name="connsiteX25" fmla="*/ 390525 w 2860675"/>
                <a:gd name="connsiteY25" fmla="*/ 600075 h 2438400"/>
                <a:gd name="connsiteX26" fmla="*/ 482600 w 2860675"/>
                <a:gd name="connsiteY26" fmla="*/ 717550 h 2438400"/>
                <a:gd name="connsiteX27" fmla="*/ 577850 w 2860675"/>
                <a:gd name="connsiteY27" fmla="*/ 835025 h 2438400"/>
                <a:gd name="connsiteX28" fmla="*/ 704850 w 2860675"/>
                <a:gd name="connsiteY28" fmla="*/ 965200 h 2438400"/>
                <a:gd name="connsiteX29" fmla="*/ 835025 w 2860675"/>
                <a:gd name="connsiteY29" fmla="*/ 1089025 h 2438400"/>
                <a:gd name="connsiteX30" fmla="*/ 974725 w 2860675"/>
                <a:gd name="connsiteY30" fmla="*/ 1212850 h 2438400"/>
                <a:gd name="connsiteX31" fmla="*/ 1101725 w 2860675"/>
                <a:gd name="connsiteY31" fmla="*/ 1314450 h 2438400"/>
                <a:gd name="connsiteX32" fmla="*/ 1254125 w 2860675"/>
                <a:gd name="connsiteY32" fmla="*/ 1428750 h 2438400"/>
                <a:gd name="connsiteX33" fmla="*/ 1463675 w 2860675"/>
                <a:gd name="connsiteY33" fmla="*/ 1574800 h 2438400"/>
                <a:gd name="connsiteX34" fmla="*/ 1689100 w 2860675"/>
                <a:gd name="connsiteY34" fmla="*/ 1695450 h 2438400"/>
                <a:gd name="connsiteX35" fmla="*/ 1895475 w 2860675"/>
                <a:gd name="connsiteY35" fmla="*/ 1800225 h 2438400"/>
                <a:gd name="connsiteX36" fmla="*/ 2003425 w 2860675"/>
                <a:gd name="connsiteY36" fmla="*/ 1851025 h 2438400"/>
                <a:gd name="connsiteX37" fmla="*/ 2146300 w 2860675"/>
                <a:gd name="connsiteY37" fmla="*/ 1914525 h 2438400"/>
                <a:gd name="connsiteX38" fmla="*/ 2276475 w 2860675"/>
                <a:gd name="connsiteY38" fmla="*/ 1965325 h 2438400"/>
                <a:gd name="connsiteX39" fmla="*/ 2425700 w 2860675"/>
                <a:gd name="connsiteY39" fmla="*/ 2016125 h 2438400"/>
                <a:gd name="connsiteX40" fmla="*/ 2498725 w 2860675"/>
                <a:gd name="connsiteY40" fmla="*/ 2038350 h 2438400"/>
                <a:gd name="connsiteX41" fmla="*/ 2600325 w 2860675"/>
                <a:gd name="connsiteY41" fmla="*/ 2057400 h 2438400"/>
                <a:gd name="connsiteX42" fmla="*/ 2641600 w 2860675"/>
                <a:gd name="connsiteY42" fmla="*/ 2060575 h 2438400"/>
                <a:gd name="connsiteX43" fmla="*/ 2673350 w 2860675"/>
                <a:gd name="connsiteY43" fmla="*/ 2047875 h 2438400"/>
                <a:gd name="connsiteX44" fmla="*/ 2714625 w 2860675"/>
                <a:gd name="connsiteY44" fmla="*/ 2019300 h 2438400"/>
                <a:gd name="connsiteX45" fmla="*/ 2771775 w 2860675"/>
                <a:gd name="connsiteY45" fmla="*/ 1968500 h 2438400"/>
                <a:gd name="connsiteX46" fmla="*/ 2803525 w 2860675"/>
                <a:gd name="connsiteY46" fmla="*/ 1943100 h 2438400"/>
                <a:gd name="connsiteX47" fmla="*/ 2822575 w 2860675"/>
                <a:gd name="connsiteY47" fmla="*/ 1933575 h 2438400"/>
                <a:gd name="connsiteX48" fmla="*/ 2844800 w 2860675"/>
                <a:gd name="connsiteY48" fmla="*/ 1936750 h 2438400"/>
                <a:gd name="connsiteX49" fmla="*/ 2851150 w 2860675"/>
                <a:gd name="connsiteY49" fmla="*/ 1939925 h 2438400"/>
                <a:gd name="connsiteX50" fmla="*/ 2857500 w 2860675"/>
                <a:gd name="connsiteY50" fmla="*/ 1962150 h 2438400"/>
                <a:gd name="connsiteX51" fmla="*/ 2860675 w 2860675"/>
                <a:gd name="connsiteY51" fmla="*/ 1997075 h 2438400"/>
                <a:gd name="connsiteX52" fmla="*/ 2857500 w 2860675"/>
                <a:gd name="connsiteY52" fmla="*/ 2032000 h 2438400"/>
                <a:gd name="connsiteX53" fmla="*/ 2841625 w 2860675"/>
                <a:gd name="connsiteY53" fmla="*/ 2070100 h 2438400"/>
                <a:gd name="connsiteX54" fmla="*/ 2790825 w 2860675"/>
                <a:gd name="connsiteY54" fmla="*/ 2168525 h 2438400"/>
                <a:gd name="connsiteX55" fmla="*/ 2740025 w 2860675"/>
                <a:gd name="connsiteY55" fmla="*/ 2247900 h 2438400"/>
                <a:gd name="connsiteX56" fmla="*/ 2670175 w 2860675"/>
                <a:gd name="connsiteY56" fmla="*/ 2333625 h 2438400"/>
                <a:gd name="connsiteX57" fmla="*/ 2609850 w 2860675"/>
                <a:gd name="connsiteY57" fmla="*/ 2397125 h 2438400"/>
                <a:gd name="connsiteX58" fmla="*/ 2571750 w 2860675"/>
                <a:gd name="connsiteY58" fmla="*/ 2425700 h 2438400"/>
                <a:gd name="connsiteX59" fmla="*/ 2543175 w 2860675"/>
                <a:gd name="connsiteY59" fmla="*/ 2438400 h 2438400"/>
                <a:gd name="connsiteX60" fmla="*/ 2524125 w 2860675"/>
                <a:gd name="connsiteY60" fmla="*/ 2438400 h 2438400"/>
                <a:gd name="connsiteX61" fmla="*/ 2501900 w 2860675"/>
                <a:gd name="connsiteY61" fmla="*/ 2432050 h 2438400"/>
                <a:gd name="connsiteX62" fmla="*/ 2482850 w 2860675"/>
                <a:gd name="connsiteY62" fmla="*/ 2416175 h 2438400"/>
                <a:gd name="connsiteX63" fmla="*/ 2463800 w 2860675"/>
                <a:gd name="connsiteY63" fmla="*/ 2390775 h 2438400"/>
                <a:gd name="connsiteX64" fmla="*/ 2432050 w 2860675"/>
                <a:gd name="connsiteY64" fmla="*/ 2362200 h 2438400"/>
                <a:gd name="connsiteX65" fmla="*/ 2403475 w 2860675"/>
                <a:gd name="connsiteY65" fmla="*/ 2336800 h 2438400"/>
                <a:gd name="connsiteX66" fmla="*/ 2336800 w 2860675"/>
                <a:gd name="connsiteY66" fmla="*/ 2298700 h 2438400"/>
                <a:gd name="connsiteX67" fmla="*/ 2108200 w 2860675"/>
                <a:gd name="connsiteY67" fmla="*/ 2187575 h 2438400"/>
                <a:gd name="connsiteX68" fmla="*/ 1806575 w 2860675"/>
                <a:gd name="connsiteY68" fmla="*/ 2032000 h 2438400"/>
                <a:gd name="connsiteX69" fmla="*/ 1428750 w 2860675"/>
                <a:gd name="connsiteY69" fmla="*/ 1825625 h 2438400"/>
                <a:gd name="connsiteX70" fmla="*/ 1181100 w 2860675"/>
                <a:gd name="connsiteY70" fmla="*/ 1657350 h 2438400"/>
                <a:gd name="connsiteX71" fmla="*/ 1035050 w 2860675"/>
                <a:gd name="connsiteY71" fmla="*/ 1543050 h 2438400"/>
                <a:gd name="connsiteX72" fmla="*/ 882650 w 2860675"/>
                <a:gd name="connsiteY72" fmla="*/ 1412875 h 2438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860675" h="2438400">
                  <a:moveTo>
                    <a:pt x="882650" y="1412875"/>
                  </a:moveTo>
                  <a:lnTo>
                    <a:pt x="800100" y="1339850"/>
                  </a:lnTo>
                  <a:lnTo>
                    <a:pt x="723900" y="1266825"/>
                  </a:lnTo>
                  <a:lnTo>
                    <a:pt x="647700" y="1187450"/>
                  </a:lnTo>
                  <a:lnTo>
                    <a:pt x="552450" y="1079500"/>
                  </a:lnTo>
                  <a:lnTo>
                    <a:pt x="476250" y="984250"/>
                  </a:lnTo>
                  <a:lnTo>
                    <a:pt x="412750" y="892175"/>
                  </a:lnTo>
                  <a:lnTo>
                    <a:pt x="342900" y="784225"/>
                  </a:lnTo>
                  <a:lnTo>
                    <a:pt x="266700" y="654050"/>
                  </a:lnTo>
                  <a:lnTo>
                    <a:pt x="193675" y="514350"/>
                  </a:lnTo>
                  <a:lnTo>
                    <a:pt x="130175" y="381000"/>
                  </a:lnTo>
                  <a:lnTo>
                    <a:pt x="73025" y="247650"/>
                  </a:lnTo>
                  <a:lnTo>
                    <a:pt x="6350" y="63500"/>
                  </a:lnTo>
                  <a:lnTo>
                    <a:pt x="0" y="38100"/>
                  </a:lnTo>
                  <a:lnTo>
                    <a:pt x="3175" y="19050"/>
                  </a:lnTo>
                  <a:lnTo>
                    <a:pt x="9525" y="3175"/>
                  </a:lnTo>
                  <a:lnTo>
                    <a:pt x="19050" y="0"/>
                  </a:lnTo>
                  <a:lnTo>
                    <a:pt x="25400" y="0"/>
                  </a:lnTo>
                  <a:lnTo>
                    <a:pt x="31750" y="0"/>
                  </a:lnTo>
                  <a:lnTo>
                    <a:pt x="50800" y="9525"/>
                  </a:lnTo>
                  <a:lnTo>
                    <a:pt x="63500" y="25400"/>
                  </a:lnTo>
                  <a:lnTo>
                    <a:pt x="85725" y="73025"/>
                  </a:lnTo>
                  <a:lnTo>
                    <a:pt x="133350" y="180975"/>
                  </a:lnTo>
                  <a:lnTo>
                    <a:pt x="206375" y="317500"/>
                  </a:lnTo>
                  <a:lnTo>
                    <a:pt x="269875" y="425450"/>
                  </a:lnTo>
                  <a:lnTo>
                    <a:pt x="390525" y="600075"/>
                  </a:lnTo>
                  <a:lnTo>
                    <a:pt x="482600" y="717550"/>
                  </a:lnTo>
                  <a:lnTo>
                    <a:pt x="577850" y="835025"/>
                  </a:lnTo>
                  <a:lnTo>
                    <a:pt x="704850" y="965200"/>
                  </a:lnTo>
                  <a:lnTo>
                    <a:pt x="835025" y="1089025"/>
                  </a:lnTo>
                  <a:lnTo>
                    <a:pt x="974725" y="1212850"/>
                  </a:lnTo>
                  <a:lnTo>
                    <a:pt x="1101725" y="1314450"/>
                  </a:lnTo>
                  <a:lnTo>
                    <a:pt x="1254125" y="1428750"/>
                  </a:lnTo>
                  <a:lnTo>
                    <a:pt x="1463675" y="1574800"/>
                  </a:lnTo>
                  <a:lnTo>
                    <a:pt x="1689100" y="1695450"/>
                  </a:lnTo>
                  <a:lnTo>
                    <a:pt x="1895475" y="1800225"/>
                  </a:lnTo>
                  <a:lnTo>
                    <a:pt x="2003425" y="1851025"/>
                  </a:lnTo>
                  <a:lnTo>
                    <a:pt x="2146300" y="1914525"/>
                  </a:lnTo>
                  <a:lnTo>
                    <a:pt x="2276475" y="1965325"/>
                  </a:lnTo>
                  <a:lnTo>
                    <a:pt x="2425700" y="2016125"/>
                  </a:lnTo>
                  <a:lnTo>
                    <a:pt x="2498725" y="2038350"/>
                  </a:lnTo>
                  <a:lnTo>
                    <a:pt x="2600325" y="2057400"/>
                  </a:lnTo>
                  <a:lnTo>
                    <a:pt x="2641600" y="2060575"/>
                  </a:lnTo>
                  <a:lnTo>
                    <a:pt x="2673350" y="2047875"/>
                  </a:lnTo>
                  <a:lnTo>
                    <a:pt x="2714625" y="2019300"/>
                  </a:lnTo>
                  <a:lnTo>
                    <a:pt x="2771775" y="1968500"/>
                  </a:lnTo>
                  <a:lnTo>
                    <a:pt x="2803525" y="1943100"/>
                  </a:lnTo>
                  <a:lnTo>
                    <a:pt x="2822575" y="1933575"/>
                  </a:lnTo>
                  <a:lnTo>
                    <a:pt x="2844800" y="1936750"/>
                  </a:lnTo>
                  <a:lnTo>
                    <a:pt x="2851150" y="1939925"/>
                  </a:lnTo>
                  <a:lnTo>
                    <a:pt x="2857500" y="1962150"/>
                  </a:lnTo>
                  <a:lnTo>
                    <a:pt x="2860675" y="1997075"/>
                  </a:lnTo>
                  <a:lnTo>
                    <a:pt x="2857500" y="2032000"/>
                  </a:lnTo>
                  <a:lnTo>
                    <a:pt x="2841625" y="2070100"/>
                  </a:lnTo>
                  <a:lnTo>
                    <a:pt x="2790825" y="2168525"/>
                  </a:lnTo>
                  <a:lnTo>
                    <a:pt x="2740025" y="2247900"/>
                  </a:lnTo>
                  <a:lnTo>
                    <a:pt x="2670175" y="2333625"/>
                  </a:lnTo>
                  <a:lnTo>
                    <a:pt x="2609850" y="2397125"/>
                  </a:lnTo>
                  <a:lnTo>
                    <a:pt x="2571750" y="2425700"/>
                  </a:lnTo>
                  <a:lnTo>
                    <a:pt x="2543175" y="2438400"/>
                  </a:lnTo>
                  <a:lnTo>
                    <a:pt x="2524125" y="2438400"/>
                  </a:lnTo>
                  <a:lnTo>
                    <a:pt x="2501900" y="2432050"/>
                  </a:lnTo>
                  <a:lnTo>
                    <a:pt x="2482850" y="2416175"/>
                  </a:lnTo>
                  <a:lnTo>
                    <a:pt x="2463800" y="2390775"/>
                  </a:lnTo>
                  <a:lnTo>
                    <a:pt x="2432050" y="2362200"/>
                  </a:lnTo>
                  <a:lnTo>
                    <a:pt x="2403475" y="2336800"/>
                  </a:lnTo>
                  <a:lnTo>
                    <a:pt x="2336800" y="2298700"/>
                  </a:lnTo>
                  <a:lnTo>
                    <a:pt x="2108200" y="2187575"/>
                  </a:lnTo>
                  <a:lnTo>
                    <a:pt x="1806575" y="2032000"/>
                  </a:lnTo>
                  <a:lnTo>
                    <a:pt x="1428750" y="1825625"/>
                  </a:lnTo>
                  <a:lnTo>
                    <a:pt x="1181100" y="1657350"/>
                  </a:lnTo>
                  <a:lnTo>
                    <a:pt x="1035050" y="1543050"/>
                  </a:lnTo>
                  <a:lnTo>
                    <a:pt x="882650" y="141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498DD133-7379-4F22-AFD6-1FCE71C17F4F}"/>
                </a:ext>
              </a:extLst>
            </p:cNvPr>
            <p:cNvSpPr/>
            <p:nvPr/>
          </p:nvSpPr>
          <p:spPr>
            <a:xfrm>
              <a:off x="4772025" y="3365500"/>
              <a:ext cx="2638425" cy="2324100"/>
            </a:xfrm>
            <a:custGeom>
              <a:avLst/>
              <a:gdLst>
                <a:gd name="connsiteX0" fmla="*/ 1231900 w 2638425"/>
                <a:gd name="connsiteY0" fmla="*/ 1517650 h 2324100"/>
                <a:gd name="connsiteX1" fmla="*/ 1146175 w 2638425"/>
                <a:gd name="connsiteY1" fmla="*/ 1412875 h 2324100"/>
                <a:gd name="connsiteX2" fmla="*/ 1031875 w 2638425"/>
                <a:gd name="connsiteY2" fmla="*/ 1270000 h 2324100"/>
                <a:gd name="connsiteX3" fmla="*/ 971550 w 2638425"/>
                <a:gd name="connsiteY3" fmla="*/ 1193800 h 2324100"/>
                <a:gd name="connsiteX4" fmla="*/ 828675 w 2638425"/>
                <a:gd name="connsiteY4" fmla="*/ 1035050 h 2324100"/>
                <a:gd name="connsiteX5" fmla="*/ 771525 w 2638425"/>
                <a:gd name="connsiteY5" fmla="*/ 939800 h 2324100"/>
                <a:gd name="connsiteX6" fmla="*/ 708025 w 2638425"/>
                <a:gd name="connsiteY6" fmla="*/ 841375 h 2324100"/>
                <a:gd name="connsiteX7" fmla="*/ 622300 w 2638425"/>
                <a:gd name="connsiteY7" fmla="*/ 708025 h 2324100"/>
                <a:gd name="connsiteX8" fmla="*/ 546100 w 2638425"/>
                <a:gd name="connsiteY8" fmla="*/ 600075 h 2324100"/>
                <a:gd name="connsiteX9" fmla="*/ 482600 w 2638425"/>
                <a:gd name="connsiteY9" fmla="*/ 514350 h 2324100"/>
                <a:gd name="connsiteX10" fmla="*/ 425450 w 2638425"/>
                <a:gd name="connsiteY10" fmla="*/ 441325 h 2324100"/>
                <a:gd name="connsiteX11" fmla="*/ 355600 w 2638425"/>
                <a:gd name="connsiteY11" fmla="*/ 355600 h 2324100"/>
                <a:gd name="connsiteX12" fmla="*/ 263525 w 2638425"/>
                <a:gd name="connsiteY12" fmla="*/ 260350 h 2324100"/>
                <a:gd name="connsiteX13" fmla="*/ 209550 w 2638425"/>
                <a:gd name="connsiteY13" fmla="*/ 209550 h 2324100"/>
                <a:gd name="connsiteX14" fmla="*/ 149225 w 2638425"/>
                <a:gd name="connsiteY14" fmla="*/ 158750 h 2324100"/>
                <a:gd name="connsiteX15" fmla="*/ 85725 w 2638425"/>
                <a:gd name="connsiteY15" fmla="*/ 107950 h 2324100"/>
                <a:gd name="connsiteX16" fmla="*/ 19050 w 2638425"/>
                <a:gd name="connsiteY16" fmla="*/ 66675 h 2324100"/>
                <a:gd name="connsiteX17" fmla="*/ 0 w 2638425"/>
                <a:gd name="connsiteY17" fmla="*/ 38100 h 2324100"/>
                <a:gd name="connsiteX18" fmla="*/ 3175 w 2638425"/>
                <a:gd name="connsiteY18" fmla="*/ 15875 h 2324100"/>
                <a:gd name="connsiteX19" fmla="*/ 12700 w 2638425"/>
                <a:gd name="connsiteY19" fmla="*/ 3175 h 2324100"/>
                <a:gd name="connsiteX20" fmla="*/ 25400 w 2638425"/>
                <a:gd name="connsiteY20" fmla="*/ 0 h 2324100"/>
                <a:gd name="connsiteX21" fmla="*/ 41275 w 2638425"/>
                <a:gd name="connsiteY21" fmla="*/ 0 h 2324100"/>
                <a:gd name="connsiteX22" fmla="*/ 79375 w 2638425"/>
                <a:gd name="connsiteY22" fmla="*/ 15875 h 2324100"/>
                <a:gd name="connsiteX23" fmla="*/ 152400 w 2638425"/>
                <a:gd name="connsiteY23" fmla="*/ 60325 h 2324100"/>
                <a:gd name="connsiteX24" fmla="*/ 292100 w 2638425"/>
                <a:gd name="connsiteY24" fmla="*/ 149225 h 2324100"/>
                <a:gd name="connsiteX25" fmla="*/ 368300 w 2638425"/>
                <a:gd name="connsiteY25" fmla="*/ 206375 h 2324100"/>
                <a:gd name="connsiteX26" fmla="*/ 457200 w 2638425"/>
                <a:gd name="connsiteY26" fmla="*/ 292100 h 2324100"/>
                <a:gd name="connsiteX27" fmla="*/ 628650 w 2638425"/>
                <a:gd name="connsiteY27" fmla="*/ 476250 h 2324100"/>
                <a:gd name="connsiteX28" fmla="*/ 812800 w 2638425"/>
                <a:gd name="connsiteY28" fmla="*/ 679450 h 2324100"/>
                <a:gd name="connsiteX29" fmla="*/ 968375 w 2638425"/>
                <a:gd name="connsiteY29" fmla="*/ 860425 h 2324100"/>
                <a:gd name="connsiteX30" fmla="*/ 1082675 w 2638425"/>
                <a:gd name="connsiteY30" fmla="*/ 1016000 h 2324100"/>
                <a:gd name="connsiteX31" fmla="*/ 1228725 w 2638425"/>
                <a:gd name="connsiteY31" fmla="*/ 1165225 h 2324100"/>
                <a:gd name="connsiteX32" fmla="*/ 1470025 w 2638425"/>
                <a:gd name="connsiteY32" fmla="*/ 1393825 h 2324100"/>
                <a:gd name="connsiteX33" fmla="*/ 1673225 w 2638425"/>
                <a:gd name="connsiteY33" fmla="*/ 1581150 h 2324100"/>
                <a:gd name="connsiteX34" fmla="*/ 1879600 w 2638425"/>
                <a:gd name="connsiteY34" fmla="*/ 1752600 h 2324100"/>
                <a:gd name="connsiteX35" fmla="*/ 2105025 w 2638425"/>
                <a:gd name="connsiteY35" fmla="*/ 1930400 h 2324100"/>
                <a:gd name="connsiteX36" fmla="*/ 2311400 w 2638425"/>
                <a:gd name="connsiteY36" fmla="*/ 2073275 h 2324100"/>
                <a:gd name="connsiteX37" fmla="*/ 2492375 w 2638425"/>
                <a:gd name="connsiteY37" fmla="*/ 2187575 h 2324100"/>
                <a:gd name="connsiteX38" fmla="*/ 2613025 w 2638425"/>
                <a:gd name="connsiteY38" fmla="*/ 2251075 h 2324100"/>
                <a:gd name="connsiteX39" fmla="*/ 2632075 w 2638425"/>
                <a:gd name="connsiteY39" fmla="*/ 2266950 h 2324100"/>
                <a:gd name="connsiteX40" fmla="*/ 2638425 w 2638425"/>
                <a:gd name="connsiteY40" fmla="*/ 2279650 h 2324100"/>
                <a:gd name="connsiteX41" fmla="*/ 2635250 w 2638425"/>
                <a:gd name="connsiteY41" fmla="*/ 2292350 h 2324100"/>
                <a:gd name="connsiteX42" fmla="*/ 2619375 w 2638425"/>
                <a:gd name="connsiteY42" fmla="*/ 2308225 h 2324100"/>
                <a:gd name="connsiteX43" fmla="*/ 2581275 w 2638425"/>
                <a:gd name="connsiteY43" fmla="*/ 2320925 h 2324100"/>
                <a:gd name="connsiteX44" fmla="*/ 2400300 w 2638425"/>
                <a:gd name="connsiteY44" fmla="*/ 2317750 h 2324100"/>
                <a:gd name="connsiteX45" fmla="*/ 2101850 w 2638425"/>
                <a:gd name="connsiteY45" fmla="*/ 2317750 h 2324100"/>
                <a:gd name="connsiteX46" fmla="*/ 2012950 w 2638425"/>
                <a:gd name="connsiteY46" fmla="*/ 2320925 h 2324100"/>
                <a:gd name="connsiteX47" fmla="*/ 1981200 w 2638425"/>
                <a:gd name="connsiteY47" fmla="*/ 2324100 h 2324100"/>
                <a:gd name="connsiteX48" fmla="*/ 1946275 w 2638425"/>
                <a:gd name="connsiteY48" fmla="*/ 2320925 h 2324100"/>
                <a:gd name="connsiteX49" fmla="*/ 1895475 w 2638425"/>
                <a:gd name="connsiteY49" fmla="*/ 2292350 h 2324100"/>
                <a:gd name="connsiteX50" fmla="*/ 1822450 w 2638425"/>
                <a:gd name="connsiteY50" fmla="*/ 2228850 h 2324100"/>
                <a:gd name="connsiteX51" fmla="*/ 1720850 w 2638425"/>
                <a:gd name="connsiteY51" fmla="*/ 2105025 h 2324100"/>
                <a:gd name="connsiteX52" fmla="*/ 1590675 w 2638425"/>
                <a:gd name="connsiteY52" fmla="*/ 1952625 h 2324100"/>
                <a:gd name="connsiteX53" fmla="*/ 1406525 w 2638425"/>
                <a:gd name="connsiteY53" fmla="*/ 1733550 h 2324100"/>
                <a:gd name="connsiteX54" fmla="*/ 1231900 w 2638425"/>
                <a:gd name="connsiteY54" fmla="*/ 1517650 h 232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38425" h="2324100">
                  <a:moveTo>
                    <a:pt x="1231900" y="1517650"/>
                  </a:moveTo>
                  <a:lnTo>
                    <a:pt x="1146175" y="1412875"/>
                  </a:lnTo>
                  <a:lnTo>
                    <a:pt x="1031875" y="1270000"/>
                  </a:lnTo>
                  <a:lnTo>
                    <a:pt x="971550" y="1193800"/>
                  </a:lnTo>
                  <a:lnTo>
                    <a:pt x="828675" y="1035050"/>
                  </a:lnTo>
                  <a:lnTo>
                    <a:pt x="771525" y="939800"/>
                  </a:lnTo>
                  <a:lnTo>
                    <a:pt x="708025" y="841375"/>
                  </a:lnTo>
                  <a:lnTo>
                    <a:pt x="622300" y="708025"/>
                  </a:lnTo>
                  <a:lnTo>
                    <a:pt x="546100" y="600075"/>
                  </a:lnTo>
                  <a:lnTo>
                    <a:pt x="482600" y="514350"/>
                  </a:lnTo>
                  <a:lnTo>
                    <a:pt x="425450" y="441325"/>
                  </a:lnTo>
                  <a:lnTo>
                    <a:pt x="355600" y="355600"/>
                  </a:lnTo>
                  <a:lnTo>
                    <a:pt x="263525" y="260350"/>
                  </a:lnTo>
                  <a:lnTo>
                    <a:pt x="209550" y="209550"/>
                  </a:lnTo>
                  <a:lnTo>
                    <a:pt x="149225" y="158750"/>
                  </a:lnTo>
                  <a:lnTo>
                    <a:pt x="85725" y="107950"/>
                  </a:lnTo>
                  <a:lnTo>
                    <a:pt x="19050" y="66675"/>
                  </a:lnTo>
                  <a:lnTo>
                    <a:pt x="0" y="38100"/>
                  </a:lnTo>
                  <a:lnTo>
                    <a:pt x="3175" y="15875"/>
                  </a:lnTo>
                  <a:lnTo>
                    <a:pt x="12700" y="3175"/>
                  </a:lnTo>
                  <a:lnTo>
                    <a:pt x="25400" y="0"/>
                  </a:lnTo>
                  <a:lnTo>
                    <a:pt x="41275" y="0"/>
                  </a:lnTo>
                  <a:lnTo>
                    <a:pt x="79375" y="15875"/>
                  </a:lnTo>
                  <a:lnTo>
                    <a:pt x="152400" y="60325"/>
                  </a:lnTo>
                  <a:lnTo>
                    <a:pt x="292100" y="149225"/>
                  </a:lnTo>
                  <a:lnTo>
                    <a:pt x="368300" y="206375"/>
                  </a:lnTo>
                  <a:lnTo>
                    <a:pt x="457200" y="292100"/>
                  </a:lnTo>
                  <a:lnTo>
                    <a:pt x="628650" y="476250"/>
                  </a:lnTo>
                  <a:lnTo>
                    <a:pt x="812800" y="679450"/>
                  </a:lnTo>
                  <a:lnTo>
                    <a:pt x="968375" y="860425"/>
                  </a:lnTo>
                  <a:lnTo>
                    <a:pt x="1082675" y="1016000"/>
                  </a:lnTo>
                  <a:lnTo>
                    <a:pt x="1228725" y="1165225"/>
                  </a:lnTo>
                  <a:lnTo>
                    <a:pt x="1470025" y="1393825"/>
                  </a:lnTo>
                  <a:lnTo>
                    <a:pt x="1673225" y="1581150"/>
                  </a:lnTo>
                  <a:lnTo>
                    <a:pt x="1879600" y="1752600"/>
                  </a:lnTo>
                  <a:lnTo>
                    <a:pt x="2105025" y="1930400"/>
                  </a:lnTo>
                  <a:lnTo>
                    <a:pt x="2311400" y="2073275"/>
                  </a:lnTo>
                  <a:lnTo>
                    <a:pt x="2492375" y="2187575"/>
                  </a:lnTo>
                  <a:lnTo>
                    <a:pt x="2613025" y="2251075"/>
                  </a:lnTo>
                  <a:lnTo>
                    <a:pt x="2632075" y="2266950"/>
                  </a:lnTo>
                  <a:lnTo>
                    <a:pt x="2638425" y="2279650"/>
                  </a:lnTo>
                  <a:lnTo>
                    <a:pt x="2635250" y="2292350"/>
                  </a:lnTo>
                  <a:lnTo>
                    <a:pt x="2619375" y="2308225"/>
                  </a:lnTo>
                  <a:lnTo>
                    <a:pt x="2581275" y="2320925"/>
                  </a:lnTo>
                  <a:lnTo>
                    <a:pt x="2400300" y="2317750"/>
                  </a:lnTo>
                  <a:lnTo>
                    <a:pt x="2101850" y="2317750"/>
                  </a:lnTo>
                  <a:lnTo>
                    <a:pt x="2012950" y="2320925"/>
                  </a:lnTo>
                  <a:lnTo>
                    <a:pt x="1981200" y="2324100"/>
                  </a:lnTo>
                  <a:lnTo>
                    <a:pt x="1946275" y="2320925"/>
                  </a:lnTo>
                  <a:lnTo>
                    <a:pt x="1895475" y="2292350"/>
                  </a:lnTo>
                  <a:lnTo>
                    <a:pt x="1822450" y="2228850"/>
                  </a:lnTo>
                  <a:lnTo>
                    <a:pt x="1720850" y="2105025"/>
                  </a:lnTo>
                  <a:lnTo>
                    <a:pt x="1590675" y="1952625"/>
                  </a:lnTo>
                  <a:lnTo>
                    <a:pt x="1406525" y="1733550"/>
                  </a:lnTo>
                  <a:lnTo>
                    <a:pt x="1231900" y="151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0089785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55B527C-CE79-4D77-BAA3-6A16016390DF}"/>
              </a:ext>
            </a:extLst>
          </p:cNvPr>
          <p:cNvSpPr/>
          <p:nvPr/>
        </p:nvSpPr>
        <p:spPr>
          <a:xfrm rot="16200000">
            <a:off x="3148012" y="1949451"/>
            <a:ext cx="512763" cy="1776412"/>
          </a:xfrm>
          <a:custGeom>
            <a:avLst/>
            <a:gdLst>
              <a:gd name="connsiteX0" fmla="*/ 307181 w 511969"/>
              <a:gd name="connsiteY0" fmla="*/ 762000 h 1776413"/>
              <a:gd name="connsiteX1" fmla="*/ 264319 w 511969"/>
              <a:gd name="connsiteY1" fmla="*/ 554832 h 1776413"/>
              <a:gd name="connsiteX2" fmla="*/ 240506 w 511969"/>
              <a:gd name="connsiteY2" fmla="*/ 433388 h 1776413"/>
              <a:gd name="connsiteX3" fmla="*/ 226219 w 511969"/>
              <a:gd name="connsiteY3" fmla="*/ 347663 h 1776413"/>
              <a:gd name="connsiteX4" fmla="*/ 221456 w 511969"/>
              <a:gd name="connsiteY4" fmla="*/ 309563 h 1776413"/>
              <a:gd name="connsiteX5" fmla="*/ 221456 w 511969"/>
              <a:gd name="connsiteY5" fmla="*/ 276225 h 1776413"/>
              <a:gd name="connsiteX6" fmla="*/ 226219 w 511969"/>
              <a:gd name="connsiteY6" fmla="*/ 238125 h 1776413"/>
              <a:gd name="connsiteX7" fmla="*/ 235744 w 511969"/>
              <a:gd name="connsiteY7" fmla="*/ 192882 h 1776413"/>
              <a:gd name="connsiteX8" fmla="*/ 252412 w 511969"/>
              <a:gd name="connsiteY8" fmla="*/ 152400 h 1776413"/>
              <a:gd name="connsiteX9" fmla="*/ 278606 w 511969"/>
              <a:gd name="connsiteY9" fmla="*/ 109538 h 1776413"/>
              <a:gd name="connsiteX10" fmla="*/ 309562 w 511969"/>
              <a:gd name="connsiteY10" fmla="*/ 69057 h 1776413"/>
              <a:gd name="connsiteX11" fmla="*/ 333375 w 511969"/>
              <a:gd name="connsiteY11" fmla="*/ 38100 h 1776413"/>
              <a:gd name="connsiteX12" fmla="*/ 342900 w 511969"/>
              <a:gd name="connsiteY12" fmla="*/ 23813 h 1776413"/>
              <a:gd name="connsiteX13" fmla="*/ 342900 w 511969"/>
              <a:gd name="connsiteY13" fmla="*/ 14288 h 1776413"/>
              <a:gd name="connsiteX14" fmla="*/ 338137 w 511969"/>
              <a:gd name="connsiteY14" fmla="*/ 0 h 1776413"/>
              <a:gd name="connsiteX15" fmla="*/ 321469 w 511969"/>
              <a:gd name="connsiteY15" fmla="*/ 0 h 1776413"/>
              <a:gd name="connsiteX16" fmla="*/ 292894 w 511969"/>
              <a:gd name="connsiteY16" fmla="*/ 9525 h 1776413"/>
              <a:gd name="connsiteX17" fmla="*/ 216694 w 511969"/>
              <a:gd name="connsiteY17" fmla="*/ 69057 h 1776413"/>
              <a:gd name="connsiteX18" fmla="*/ 166687 w 511969"/>
              <a:gd name="connsiteY18" fmla="*/ 119063 h 1776413"/>
              <a:gd name="connsiteX19" fmla="*/ 116681 w 511969"/>
              <a:gd name="connsiteY19" fmla="*/ 200025 h 1776413"/>
              <a:gd name="connsiteX20" fmla="*/ 47625 w 511969"/>
              <a:gd name="connsiteY20" fmla="*/ 321469 h 1776413"/>
              <a:gd name="connsiteX21" fmla="*/ 14287 w 511969"/>
              <a:gd name="connsiteY21" fmla="*/ 395288 h 1776413"/>
              <a:gd name="connsiteX22" fmla="*/ 0 w 511969"/>
              <a:gd name="connsiteY22" fmla="*/ 442913 h 1776413"/>
              <a:gd name="connsiteX23" fmla="*/ 0 w 511969"/>
              <a:gd name="connsiteY23" fmla="*/ 461963 h 1776413"/>
              <a:gd name="connsiteX24" fmla="*/ 9525 w 511969"/>
              <a:gd name="connsiteY24" fmla="*/ 492919 h 1776413"/>
              <a:gd name="connsiteX25" fmla="*/ 28575 w 511969"/>
              <a:gd name="connsiteY25" fmla="*/ 535782 h 1776413"/>
              <a:gd name="connsiteX26" fmla="*/ 45244 w 511969"/>
              <a:gd name="connsiteY26" fmla="*/ 566738 h 1776413"/>
              <a:gd name="connsiteX27" fmla="*/ 78581 w 511969"/>
              <a:gd name="connsiteY27" fmla="*/ 664369 h 1776413"/>
              <a:gd name="connsiteX28" fmla="*/ 138112 w 511969"/>
              <a:gd name="connsiteY28" fmla="*/ 859632 h 1776413"/>
              <a:gd name="connsiteX29" fmla="*/ 185737 w 511969"/>
              <a:gd name="connsiteY29" fmla="*/ 1012032 h 1776413"/>
              <a:gd name="connsiteX30" fmla="*/ 240506 w 511969"/>
              <a:gd name="connsiteY30" fmla="*/ 1193007 h 1776413"/>
              <a:gd name="connsiteX31" fmla="*/ 278606 w 511969"/>
              <a:gd name="connsiteY31" fmla="*/ 1385888 h 1776413"/>
              <a:gd name="connsiteX32" fmla="*/ 314325 w 511969"/>
              <a:gd name="connsiteY32" fmla="*/ 1585913 h 1776413"/>
              <a:gd name="connsiteX33" fmla="*/ 330994 w 511969"/>
              <a:gd name="connsiteY33" fmla="*/ 1659732 h 1776413"/>
              <a:gd name="connsiteX34" fmla="*/ 352425 w 511969"/>
              <a:gd name="connsiteY34" fmla="*/ 1712119 h 1776413"/>
              <a:gd name="connsiteX35" fmla="*/ 371475 w 511969"/>
              <a:gd name="connsiteY35" fmla="*/ 1745457 h 1776413"/>
              <a:gd name="connsiteX36" fmla="*/ 390525 w 511969"/>
              <a:gd name="connsiteY36" fmla="*/ 1769269 h 1776413"/>
              <a:gd name="connsiteX37" fmla="*/ 402431 w 511969"/>
              <a:gd name="connsiteY37" fmla="*/ 1776413 h 1776413"/>
              <a:gd name="connsiteX38" fmla="*/ 407194 w 511969"/>
              <a:gd name="connsiteY38" fmla="*/ 1776413 h 1776413"/>
              <a:gd name="connsiteX39" fmla="*/ 426244 w 511969"/>
              <a:gd name="connsiteY39" fmla="*/ 1764507 h 1776413"/>
              <a:gd name="connsiteX40" fmla="*/ 445294 w 511969"/>
              <a:gd name="connsiteY40" fmla="*/ 1747838 h 1776413"/>
              <a:gd name="connsiteX41" fmla="*/ 459581 w 511969"/>
              <a:gd name="connsiteY41" fmla="*/ 1728788 h 1776413"/>
              <a:gd name="connsiteX42" fmla="*/ 481012 w 511969"/>
              <a:gd name="connsiteY42" fmla="*/ 1690688 h 1776413"/>
              <a:gd name="connsiteX43" fmla="*/ 492919 w 511969"/>
              <a:gd name="connsiteY43" fmla="*/ 1652588 h 1776413"/>
              <a:gd name="connsiteX44" fmla="*/ 504825 w 511969"/>
              <a:gd name="connsiteY44" fmla="*/ 1585913 h 1776413"/>
              <a:gd name="connsiteX45" fmla="*/ 511969 w 511969"/>
              <a:gd name="connsiteY45" fmla="*/ 1493044 h 1776413"/>
              <a:gd name="connsiteX46" fmla="*/ 511969 w 511969"/>
              <a:gd name="connsiteY46" fmla="*/ 1471613 h 1776413"/>
              <a:gd name="connsiteX47" fmla="*/ 492919 w 511969"/>
              <a:gd name="connsiteY47" fmla="*/ 1433513 h 1776413"/>
              <a:gd name="connsiteX48" fmla="*/ 469106 w 511969"/>
              <a:gd name="connsiteY48" fmla="*/ 1373982 h 1776413"/>
              <a:gd name="connsiteX49" fmla="*/ 440531 w 511969"/>
              <a:gd name="connsiteY49" fmla="*/ 1285875 h 1776413"/>
              <a:gd name="connsiteX50" fmla="*/ 414337 w 511969"/>
              <a:gd name="connsiteY50" fmla="*/ 1171575 h 1776413"/>
              <a:gd name="connsiteX51" fmla="*/ 359569 w 511969"/>
              <a:gd name="connsiteY51" fmla="*/ 995363 h 1776413"/>
              <a:gd name="connsiteX52" fmla="*/ 307181 w 511969"/>
              <a:gd name="connsiteY52" fmla="*/ 762000 h 1776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11969" h="1776413">
                <a:moveTo>
                  <a:pt x="307181" y="762000"/>
                </a:moveTo>
                <a:lnTo>
                  <a:pt x="264319" y="554832"/>
                </a:lnTo>
                <a:lnTo>
                  <a:pt x="240506" y="433388"/>
                </a:lnTo>
                <a:lnTo>
                  <a:pt x="226219" y="347663"/>
                </a:lnTo>
                <a:lnTo>
                  <a:pt x="221456" y="309563"/>
                </a:lnTo>
                <a:lnTo>
                  <a:pt x="221456" y="276225"/>
                </a:lnTo>
                <a:lnTo>
                  <a:pt x="226219" y="238125"/>
                </a:lnTo>
                <a:lnTo>
                  <a:pt x="235744" y="192882"/>
                </a:lnTo>
                <a:lnTo>
                  <a:pt x="252412" y="152400"/>
                </a:lnTo>
                <a:lnTo>
                  <a:pt x="278606" y="109538"/>
                </a:lnTo>
                <a:lnTo>
                  <a:pt x="309562" y="69057"/>
                </a:lnTo>
                <a:lnTo>
                  <a:pt x="333375" y="38100"/>
                </a:lnTo>
                <a:lnTo>
                  <a:pt x="342900" y="23813"/>
                </a:lnTo>
                <a:lnTo>
                  <a:pt x="342900" y="14288"/>
                </a:lnTo>
                <a:lnTo>
                  <a:pt x="338137" y="0"/>
                </a:lnTo>
                <a:lnTo>
                  <a:pt x="321469" y="0"/>
                </a:lnTo>
                <a:lnTo>
                  <a:pt x="292894" y="9525"/>
                </a:lnTo>
                <a:lnTo>
                  <a:pt x="216694" y="69057"/>
                </a:lnTo>
                <a:lnTo>
                  <a:pt x="166687" y="119063"/>
                </a:lnTo>
                <a:lnTo>
                  <a:pt x="116681" y="200025"/>
                </a:lnTo>
                <a:lnTo>
                  <a:pt x="47625" y="321469"/>
                </a:lnTo>
                <a:lnTo>
                  <a:pt x="14287" y="395288"/>
                </a:lnTo>
                <a:lnTo>
                  <a:pt x="0" y="442913"/>
                </a:lnTo>
                <a:lnTo>
                  <a:pt x="0" y="461963"/>
                </a:lnTo>
                <a:lnTo>
                  <a:pt x="9525" y="492919"/>
                </a:lnTo>
                <a:lnTo>
                  <a:pt x="28575" y="535782"/>
                </a:lnTo>
                <a:lnTo>
                  <a:pt x="45244" y="566738"/>
                </a:lnTo>
                <a:lnTo>
                  <a:pt x="78581" y="664369"/>
                </a:lnTo>
                <a:lnTo>
                  <a:pt x="138112" y="859632"/>
                </a:lnTo>
                <a:lnTo>
                  <a:pt x="185737" y="1012032"/>
                </a:lnTo>
                <a:lnTo>
                  <a:pt x="240506" y="1193007"/>
                </a:lnTo>
                <a:lnTo>
                  <a:pt x="278606" y="1385888"/>
                </a:lnTo>
                <a:lnTo>
                  <a:pt x="314325" y="1585913"/>
                </a:lnTo>
                <a:lnTo>
                  <a:pt x="330994" y="1659732"/>
                </a:lnTo>
                <a:lnTo>
                  <a:pt x="352425" y="1712119"/>
                </a:lnTo>
                <a:lnTo>
                  <a:pt x="371475" y="1745457"/>
                </a:lnTo>
                <a:lnTo>
                  <a:pt x="390525" y="1769269"/>
                </a:lnTo>
                <a:lnTo>
                  <a:pt x="402431" y="1776413"/>
                </a:lnTo>
                <a:lnTo>
                  <a:pt x="407194" y="1776413"/>
                </a:lnTo>
                <a:lnTo>
                  <a:pt x="426244" y="1764507"/>
                </a:lnTo>
                <a:lnTo>
                  <a:pt x="445294" y="1747838"/>
                </a:lnTo>
                <a:lnTo>
                  <a:pt x="459581" y="1728788"/>
                </a:lnTo>
                <a:lnTo>
                  <a:pt x="481012" y="1690688"/>
                </a:lnTo>
                <a:lnTo>
                  <a:pt x="492919" y="1652588"/>
                </a:lnTo>
                <a:lnTo>
                  <a:pt x="504825" y="1585913"/>
                </a:lnTo>
                <a:lnTo>
                  <a:pt x="511969" y="1493044"/>
                </a:lnTo>
                <a:lnTo>
                  <a:pt x="511969" y="1471613"/>
                </a:lnTo>
                <a:lnTo>
                  <a:pt x="492919" y="1433513"/>
                </a:lnTo>
                <a:lnTo>
                  <a:pt x="469106" y="1373982"/>
                </a:lnTo>
                <a:lnTo>
                  <a:pt x="440531" y="1285875"/>
                </a:lnTo>
                <a:lnTo>
                  <a:pt x="414337" y="1171575"/>
                </a:lnTo>
                <a:lnTo>
                  <a:pt x="359569" y="995363"/>
                </a:lnTo>
                <a:lnTo>
                  <a:pt x="307181" y="762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C4B2E9E2-DB13-4D4E-A42D-725A23904233}"/>
              </a:ext>
            </a:extLst>
          </p:cNvPr>
          <p:cNvSpPr/>
          <p:nvPr/>
        </p:nvSpPr>
        <p:spPr>
          <a:xfrm rot="16200000">
            <a:off x="1389857" y="3504406"/>
            <a:ext cx="4335462" cy="600075"/>
          </a:xfrm>
          <a:custGeom>
            <a:avLst/>
            <a:gdLst>
              <a:gd name="connsiteX0" fmla="*/ 2722017 w 4335457"/>
              <a:gd name="connsiteY0" fmla="*/ 236544 h 600185"/>
              <a:gd name="connsiteX1" fmla="*/ 2132423 w 4335457"/>
              <a:gd name="connsiteY1" fmla="*/ 240074 h 600185"/>
              <a:gd name="connsiteX2" fmla="*/ 1789965 w 4335457"/>
              <a:gd name="connsiteY2" fmla="*/ 229483 h 600185"/>
              <a:gd name="connsiteX3" fmla="*/ 1334530 w 4335457"/>
              <a:gd name="connsiteY3" fmla="*/ 215361 h 600185"/>
              <a:gd name="connsiteX4" fmla="*/ 843790 w 4335457"/>
              <a:gd name="connsiteY4" fmla="*/ 197708 h 600185"/>
              <a:gd name="connsiteX5" fmla="*/ 557820 w 4335457"/>
              <a:gd name="connsiteY5" fmla="*/ 187117 h 600185"/>
              <a:gd name="connsiteX6" fmla="*/ 70610 w 4335457"/>
              <a:gd name="connsiteY6" fmla="*/ 134159 h 600185"/>
              <a:gd name="connsiteX7" fmla="*/ 28244 w 4335457"/>
              <a:gd name="connsiteY7" fmla="*/ 155342 h 600185"/>
              <a:gd name="connsiteX8" fmla="*/ 3531 w 4335457"/>
              <a:gd name="connsiteY8" fmla="*/ 176525 h 600185"/>
              <a:gd name="connsiteX9" fmla="*/ 0 w 4335457"/>
              <a:gd name="connsiteY9" fmla="*/ 190647 h 600185"/>
              <a:gd name="connsiteX10" fmla="*/ 0 w 4335457"/>
              <a:gd name="connsiteY10" fmla="*/ 211830 h 600185"/>
              <a:gd name="connsiteX11" fmla="*/ 14122 w 4335457"/>
              <a:gd name="connsiteY11" fmla="*/ 240074 h 600185"/>
              <a:gd name="connsiteX12" fmla="*/ 45897 w 4335457"/>
              <a:gd name="connsiteY12" fmla="*/ 282440 h 600185"/>
              <a:gd name="connsiteX13" fmla="*/ 81202 w 4335457"/>
              <a:gd name="connsiteY13" fmla="*/ 321276 h 600185"/>
              <a:gd name="connsiteX14" fmla="*/ 102385 w 4335457"/>
              <a:gd name="connsiteY14" fmla="*/ 335398 h 600185"/>
              <a:gd name="connsiteX15" fmla="*/ 134159 w 4335457"/>
              <a:gd name="connsiteY15" fmla="*/ 349520 h 600185"/>
              <a:gd name="connsiteX16" fmla="*/ 247135 w 4335457"/>
              <a:gd name="connsiteY16" fmla="*/ 413069 h 600185"/>
              <a:gd name="connsiteX17" fmla="*/ 416600 w 4335457"/>
              <a:gd name="connsiteY17" fmla="*/ 494270 h 600185"/>
              <a:gd name="connsiteX18" fmla="*/ 441313 w 4335457"/>
              <a:gd name="connsiteY18" fmla="*/ 504862 h 600185"/>
              <a:gd name="connsiteX19" fmla="*/ 508393 w 4335457"/>
              <a:gd name="connsiteY19" fmla="*/ 497801 h 600185"/>
              <a:gd name="connsiteX20" fmla="*/ 748467 w 4335457"/>
              <a:gd name="connsiteY20" fmla="*/ 480148 h 600185"/>
              <a:gd name="connsiteX21" fmla="*/ 992071 w 4335457"/>
              <a:gd name="connsiteY21" fmla="*/ 466026 h 600185"/>
              <a:gd name="connsiteX22" fmla="*/ 1210962 w 4335457"/>
              <a:gd name="connsiteY22" fmla="*/ 458965 h 600185"/>
              <a:gd name="connsiteX23" fmla="*/ 1461628 w 4335457"/>
              <a:gd name="connsiteY23" fmla="*/ 455435 h 600185"/>
              <a:gd name="connsiteX24" fmla="*/ 1722885 w 4335457"/>
              <a:gd name="connsiteY24" fmla="*/ 455435 h 600185"/>
              <a:gd name="connsiteX25" fmla="*/ 2047691 w 4335457"/>
              <a:gd name="connsiteY25" fmla="*/ 458965 h 600185"/>
              <a:gd name="connsiteX26" fmla="*/ 2390150 w 4335457"/>
              <a:gd name="connsiteY26" fmla="*/ 458965 h 600185"/>
              <a:gd name="connsiteX27" fmla="*/ 2750261 w 4335457"/>
              <a:gd name="connsiteY27" fmla="*/ 458965 h 600185"/>
              <a:gd name="connsiteX28" fmla="*/ 3142147 w 4335457"/>
              <a:gd name="connsiteY28" fmla="*/ 462496 h 600185"/>
              <a:gd name="connsiteX29" fmla="*/ 3435179 w 4335457"/>
              <a:gd name="connsiteY29" fmla="*/ 466026 h 600185"/>
              <a:gd name="connsiteX30" fmla="*/ 3791759 w 4335457"/>
              <a:gd name="connsiteY30" fmla="*/ 480148 h 600185"/>
              <a:gd name="connsiteX31" fmla="*/ 3844717 w 4335457"/>
              <a:gd name="connsiteY31" fmla="*/ 483679 h 600185"/>
              <a:gd name="connsiteX32" fmla="*/ 3880022 w 4335457"/>
              <a:gd name="connsiteY32" fmla="*/ 501331 h 600185"/>
              <a:gd name="connsiteX33" fmla="*/ 3904735 w 4335457"/>
              <a:gd name="connsiteY33" fmla="*/ 515453 h 600185"/>
              <a:gd name="connsiteX34" fmla="*/ 3925918 w 4335457"/>
              <a:gd name="connsiteY34" fmla="*/ 529575 h 600185"/>
              <a:gd name="connsiteX35" fmla="*/ 3971815 w 4335457"/>
              <a:gd name="connsiteY35" fmla="*/ 568411 h 600185"/>
              <a:gd name="connsiteX36" fmla="*/ 3992998 w 4335457"/>
              <a:gd name="connsiteY36" fmla="*/ 589594 h 600185"/>
              <a:gd name="connsiteX37" fmla="*/ 4003589 w 4335457"/>
              <a:gd name="connsiteY37" fmla="*/ 596655 h 600185"/>
              <a:gd name="connsiteX38" fmla="*/ 4010650 w 4335457"/>
              <a:gd name="connsiteY38" fmla="*/ 600185 h 600185"/>
              <a:gd name="connsiteX39" fmla="*/ 4035364 w 4335457"/>
              <a:gd name="connsiteY39" fmla="*/ 600185 h 600185"/>
              <a:gd name="connsiteX40" fmla="*/ 4070669 w 4335457"/>
              <a:gd name="connsiteY40" fmla="*/ 589594 h 600185"/>
              <a:gd name="connsiteX41" fmla="*/ 4095383 w 4335457"/>
              <a:gd name="connsiteY41" fmla="*/ 571941 h 600185"/>
              <a:gd name="connsiteX42" fmla="*/ 4116566 w 4335457"/>
              <a:gd name="connsiteY42" fmla="*/ 550758 h 600185"/>
              <a:gd name="connsiteX43" fmla="*/ 4144810 w 4335457"/>
              <a:gd name="connsiteY43" fmla="*/ 508392 h 600185"/>
              <a:gd name="connsiteX44" fmla="*/ 4187176 w 4335457"/>
              <a:gd name="connsiteY44" fmla="*/ 434252 h 600185"/>
              <a:gd name="connsiteX45" fmla="*/ 4229542 w 4335457"/>
              <a:gd name="connsiteY45" fmla="*/ 345989 h 600185"/>
              <a:gd name="connsiteX46" fmla="*/ 4264847 w 4335457"/>
              <a:gd name="connsiteY46" fmla="*/ 261257 h 600185"/>
              <a:gd name="connsiteX47" fmla="*/ 4300152 w 4335457"/>
              <a:gd name="connsiteY47" fmla="*/ 165933 h 600185"/>
              <a:gd name="connsiteX48" fmla="*/ 4321335 w 4335457"/>
              <a:gd name="connsiteY48" fmla="*/ 88262 h 600185"/>
              <a:gd name="connsiteX49" fmla="*/ 4335457 w 4335457"/>
              <a:gd name="connsiteY49" fmla="*/ 31774 h 600185"/>
              <a:gd name="connsiteX50" fmla="*/ 4331926 w 4335457"/>
              <a:gd name="connsiteY50" fmla="*/ 10591 h 600185"/>
              <a:gd name="connsiteX51" fmla="*/ 4324865 w 4335457"/>
              <a:gd name="connsiteY51" fmla="*/ 3530 h 600185"/>
              <a:gd name="connsiteX52" fmla="*/ 4310743 w 4335457"/>
              <a:gd name="connsiteY52" fmla="*/ 0 h 600185"/>
              <a:gd name="connsiteX53" fmla="*/ 4289560 w 4335457"/>
              <a:gd name="connsiteY53" fmla="*/ 10591 h 600185"/>
              <a:gd name="connsiteX54" fmla="*/ 4250725 w 4335457"/>
              <a:gd name="connsiteY54" fmla="*/ 56488 h 600185"/>
              <a:gd name="connsiteX55" fmla="*/ 4197767 w 4335457"/>
              <a:gd name="connsiteY55" fmla="*/ 109445 h 600185"/>
              <a:gd name="connsiteX56" fmla="*/ 4158932 w 4335457"/>
              <a:gd name="connsiteY56" fmla="*/ 144750 h 600185"/>
              <a:gd name="connsiteX57" fmla="*/ 4105974 w 4335457"/>
              <a:gd name="connsiteY57" fmla="*/ 187117 h 600185"/>
              <a:gd name="connsiteX58" fmla="*/ 4042425 w 4335457"/>
              <a:gd name="connsiteY58" fmla="*/ 222422 h 600185"/>
              <a:gd name="connsiteX59" fmla="*/ 3992998 w 4335457"/>
              <a:gd name="connsiteY59" fmla="*/ 236544 h 600185"/>
              <a:gd name="connsiteX60" fmla="*/ 3816473 w 4335457"/>
              <a:gd name="connsiteY60" fmla="*/ 240074 h 600185"/>
              <a:gd name="connsiteX61" fmla="*/ 3428118 w 4335457"/>
              <a:gd name="connsiteY61" fmla="*/ 236544 h 600185"/>
              <a:gd name="connsiteX62" fmla="*/ 2722017 w 4335457"/>
              <a:gd name="connsiteY62" fmla="*/ 236544 h 60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335457" h="600185">
                <a:moveTo>
                  <a:pt x="2722017" y="236544"/>
                </a:moveTo>
                <a:lnTo>
                  <a:pt x="2132423" y="240074"/>
                </a:lnTo>
                <a:lnTo>
                  <a:pt x="1789965" y="229483"/>
                </a:lnTo>
                <a:lnTo>
                  <a:pt x="1334530" y="215361"/>
                </a:lnTo>
                <a:lnTo>
                  <a:pt x="843790" y="197708"/>
                </a:lnTo>
                <a:lnTo>
                  <a:pt x="557820" y="187117"/>
                </a:lnTo>
                <a:lnTo>
                  <a:pt x="70610" y="134159"/>
                </a:lnTo>
                <a:lnTo>
                  <a:pt x="28244" y="155342"/>
                </a:lnTo>
                <a:lnTo>
                  <a:pt x="3531" y="176525"/>
                </a:lnTo>
                <a:lnTo>
                  <a:pt x="0" y="190647"/>
                </a:lnTo>
                <a:lnTo>
                  <a:pt x="0" y="211830"/>
                </a:lnTo>
                <a:lnTo>
                  <a:pt x="14122" y="240074"/>
                </a:lnTo>
                <a:lnTo>
                  <a:pt x="45897" y="282440"/>
                </a:lnTo>
                <a:lnTo>
                  <a:pt x="81202" y="321276"/>
                </a:lnTo>
                <a:lnTo>
                  <a:pt x="102385" y="335398"/>
                </a:lnTo>
                <a:lnTo>
                  <a:pt x="134159" y="349520"/>
                </a:lnTo>
                <a:lnTo>
                  <a:pt x="247135" y="413069"/>
                </a:lnTo>
                <a:lnTo>
                  <a:pt x="416600" y="494270"/>
                </a:lnTo>
                <a:lnTo>
                  <a:pt x="441313" y="504862"/>
                </a:lnTo>
                <a:lnTo>
                  <a:pt x="508393" y="497801"/>
                </a:lnTo>
                <a:lnTo>
                  <a:pt x="748467" y="480148"/>
                </a:lnTo>
                <a:lnTo>
                  <a:pt x="992071" y="466026"/>
                </a:lnTo>
                <a:lnTo>
                  <a:pt x="1210962" y="458965"/>
                </a:lnTo>
                <a:lnTo>
                  <a:pt x="1461628" y="455435"/>
                </a:lnTo>
                <a:lnTo>
                  <a:pt x="1722885" y="455435"/>
                </a:lnTo>
                <a:lnTo>
                  <a:pt x="2047691" y="458965"/>
                </a:lnTo>
                <a:lnTo>
                  <a:pt x="2390150" y="458965"/>
                </a:lnTo>
                <a:lnTo>
                  <a:pt x="2750261" y="458965"/>
                </a:lnTo>
                <a:lnTo>
                  <a:pt x="3142147" y="462496"/>
                </a:lnTo>
                <a:lnTo>
                  <a:pt x="3435179" y="466026"/>
                </a:lnTo>
                <a:lnTo>
                  <a:pt x="3791759" y="480148"/>
                </a:lnTo>
                <a:lnTo>
                  <a:pt x="3844717" y="483679"/>
                </a:lnTo>
                <a:lnTo>
                  <a:pt x="3880022" y="501331"/>
                </a:lnTo>
                <a:lnTo>
                  <a:pt x="3904735" y="515453"/>
                </a:lnTo>
                <a:lnTo>
                  <a:pt x="3925918" y="529575"/>
                </a:lnTo>
                <a:lnTo>
                  <a:pt x="3971815" y="568411"/>
                </a:lnTo>
                <a:lnTo>
                  <a:pt x="3992998" y="589594"/>
                </a:lnTo>
                <a:lnTo>
                  <a:pt x="4003589" y="596655"/>
                </a:lnTo>
                <a:lnTo>
                  <a:pt x="4010650" y="600185"/>
                </a:lnTo>
                <a:lnTo>
                  <a:pt x="4035364" y="600185"/>
                </a:lnTo>
                <a:lnTo>
                  <a:pt x="4070669" y="589594"/>
                </a:lnTo>
                <a:lnTo>
                  <a:pt x="4095383" y="571941"/>
                </a:lnTo>
                <a:lnTo>
                  <a:pt x="4116566" y="550758"/>
                </a:lnTo>
                <a:lnTo>
                  <a:pt x="4144810" y="508392"/>
                </a:lnTo>
                <a:lnTo>
                  <a:pt x="4187176" y="434252"/>
                </a:lnTo>
                <a:lnTo>
                  <a:pt x="4229542" y="345989"/>
                </a:lnTo>
                <a:lnTo>
                  <a:pt x="4264847" y="261257"/>
                </a:lnTo>
                <a:lnTo>
                  <a:pt x="4300152" y="165933"/>
                </a:lnTo>
                <a:lnTo>
                  <a:pt x="4321335" y="88262"/>
                </a:lnTo>
                <a:lnTo>
                  <a:pt x="4335457" y="31774"/>
                </a:lnTo>
                <a:lnTo>
                  <a:pt x="4331926" y="10591"/>
                </a:lnTo>
                <a:lnTo>
                  <a:pt x="4324865" y="3530"/>
                </a:lnTo>
                <a:lnTo>
                  <a:pt x="4310743" y="0"/>
                </a:lnTo>
                <a:lnTo>
                  <a:pt x="4289560" y="10591"/>
                </a:lnTo>
                <a:lnTo>
                  <a:pt x="4250725" y="56488"/>
                </a:lnTo>
                <a:lnTo>
                  <a:pt x="4197767" y="109445"/>
                </a:lnTo>
                <a:lnTo>
                  <a:pt x="4158932" y="144750"/>
                </a:lnTo>
                <a:lnTo>
                  <a:pt x="4105974" y="187117"/>
                </a:lnTo>
                <a:lnTo>
                  <a:pt x="4042425" y="222422"/>
                </a:lnTo>
                <a:lnTo>
                  <a:pt x="3992998" y="236544"/>
                </a:lnTo>
                <a:lnTo>
                  <a:pt x="3816473" y="240074"/>
                </a:lnTo>
                <a:lnTo>
                  <a:pt x="3428118" y="236544"/>
                </a:lnTo>
                <a:lnTo>
                  <a:pt x="2722017" y="236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6A25016-E494-4E89-88FB-D865697AC1D5}"/>
              </a:ext>
            </a:extLst>
          </p:cNvPr>
          <p:cNvSpPr/>
          <p:nvPr/>
        </p:nvSpPr>
        <p:spPr>
          <a:xfrm rot="16200000">
            <a:off x="2686050" y="3175000"/>
            <a:ext cx="1295400" cy="1689100"/>
          </a:xfrm>
          <a:custGeom>
            <a:avLst/>
            <a:gdLst>
              <a:gd name="connsiteX0" fmla="*/ 616743 w 1295400"/>
              <a:gd name="connsiteY0" fmla="*/ 619125 h 1688306"/>
              <a:gd name="connsiteX1" fmla="*/ 723900 w 1295400"/>
              <a:gd name="connsiteY1" fmla="*/ 792956 h 1688306"/>
              <a:gd name="connsiteX2" fmla="*/ 869156 w 1295400"/>
              <a:gd name="connsiteY2" fmla="*/ 1021556 h 1688306"/>
              <a:gd name="connsiteX3" fmla="*/ 1007268 w 1295400"/>
              <a:gd name="connsiteY3" fmla="*/ 1212056 h 1688306"/>
              <a:gd name="connsiteX4" fmla="*/ 1095375 w 1295400"/>
              <a:gd name="connsiteY4" fmla="*/ 1350168 h 1688306"/>
              <a:gd name="connsiteX5" fmla="*/ 1212056 w 1295400"/>
              <a:gd name="connsiteY5" fmla="*/ 1526381 h 1688306"/>
              <a:gd name="connsiteX6" fmla="*/ 1273968 w 1295400"/>
              <a:gd name="connsiteY6" fmla="*/ 1614487 h 1688306"/>
              <a:gd name="connsiteX7" fmla="*/ 1285875 w 1295400"/>
              <a:gd name="connsiteY7" fmla="*/ 1635918 h 1688306"/>
              <a:gd name="connsiteX8" fmla="*/ 1293018 w 1295400"/>
              <a:gd name="connsiteY8" fmla="*/ 1654968 h 1688306"/>
              <a:gd name="connsiteX9" fmla="*/ 1295400 w 1295400"/>
              <a:gd name="connsiteY9" fmla="*/ 1669256 h 1688306"/>
              <a:gd name="connsiteX10" fmla="*/ 1288256 w 1295400"/>
              <a:gd name="connsiteY10" fmla="*/ 1683543 h 1688306"/>
              <a:gd name="connsiteX11" fmla="*/ 1283493 w 1295400"/>
              <a:gd name="connsiteY11" fmla="*/ 1685925 h 1688306"/>
              <a:gd name="connsiteX12" fmla="*/ 1276350 w 1295400"/>
              <a:gd name="connsiteY12" fmla="*/ 1688306 h 1688306"/>
              <a:gd name="connsiteX13" fmla="*/ 1259681 w 1295400"/>
              <a:gd name="connsiteY13" fmla="*/ 1688306 h 1688306"/>
              <a:gd name="connsiteX14" fmla="*/ 1231106 w 1295400"/>
              <a:gd name="connsiteY14" fmla="*/ 1669256 h 1688306"/>
              <a:gd name="connsiteX15" fmla="*/ 1154906 w 1295400"/>
              <a:gd name="connsiteY15" fmla="*/ 1593056 h 1688306"/>
              <a:gd name="connsiteX16" fmla="*/ 1057275 w 1295400"/>
              <a:gd name="connsiteY16" fmla="*/ 1495425 h 1688306"/>
              <a:gd name="connsiteX17" fmla="*/ 940593 w 1295400"/>
              <a:gd name="connsiteY17" fmla="*/ 1378743 h 1688306"/>
              <a:gd name="connsiteX18" fmla="*/ 769143 w 1295400"/>
              <a:gd name="connsiteY18" fmla="*/ 1207293 h 1688306"/>
              <a:gd name="connsiteX19" fmla="*/ 669131 w 1295400"/>
              <a:gd name="connsiteY19" fmla="*/ 1019175 h 1688306"/>
              <a:gd name="connsiteX20" fmla="*/ 547687 w 1295400"/>
              <a:gd name="connsiteY20" fmla="*/ 878681 h 1688306"/>
              <a:gd name="connsiteX21" fmla="*/ 333375 w 1295400"/>
              <a:gd name="connsiteY21" fmla="*/ 633412 h 1688306"/>
              <a:gd name="connsiteX22" fmla="*/ 171450 w 1295400"/>
              <a:gd name="connsiteY22" fmla="*/ 445293 h 1688306"/>
              <a:gd name="connsiteX23" fmla="*/ 104775 w 1295400"/>
              <a:gd name="connsiteY23" fmla="*/ 366712 h 1688306"/>
              <a:gd name="connsiteX24" fmla="*/ 78581 w 1295400"/>
              <a:gd name="connsiteY24" fmla="*/ 352425 h 1688306"/>
              <a:gd name="connsiteX25" fmla="*/ 47625 w 1295400"/>
              <a:gd name="connsiteY25" fmla="*/ 338137 h 1688306"/>
              <a:gd name="connsiteX26" fmla="*/ 21431 w 1295400"/>
              <a:gd name="connsiteY26" fmla="*/ 321468 h 1688306"/>
              <a:gd name="connsiteX27" fmla="*/ 9525 w 1295400"/>
              <a:gd name="connsiteY27" fmla="*/ 307181 h 1688306"/>
              <a:gd name="connsiteX28" fmla="*/ 0 w 1295400"/>
              <a:gd name="connsiteY28" fmla="*/ 285750 h 1688306"/>
              <a:gd name="connsiteX29" fmla="*/ 0 w 1295400"/>
              <a:gd name="connsiteY29" fmla="*/ 264318 h 1688306"/>
              <a:gd name="connsiteX30" fmla="*/ 9525 w 1295400"/>
              <a:gd name="connsiteY30" fmla="*/ 245268 h 1688306"/>
              <a:gd name="connsiteX31" fmla="*/ 111918 w 1295400"/>
              <a:gd name="connsiteY31" fmla="*/ 161925 h 1688306"/>
              <a:gd name="connsiteX32" fmla="*/ 214312 w 1295400"/>
              <a:gd name="connsiteY32" fmla="*/ 88106 h 1688306"/>
              <a:gd name="connsiteX33" fmla="*/ 280987 w 1295400"/>
              <a:gd name="connsiteY33" fmla="*/ 47625 h 1688306"/>
              <a:gd name="connsiteX34" fmla="*/ 342900 w 1295400"/>
              <a:gd name="connsiteY34" fmla="*/ 16668 h 1688306"/>
              <a:gd name="connsiteX35" fmla="*/ 395287 w 1295400"/>
              <a:gd name="connsiteY35" fmla="*/ 0 h 1688306"/>
              <a:gd name="connsiteX36" fmla="*/ 414337 w 1295400"/>
              <a:gd name="connsiteY36" fmla="*/ 0 h 1688306"/>
              <a:gd name="connsiteX37" fmla="*/ 433387 w 1295400"/>
              <a:gd name="connsiteY37" fmla="*/ 4762 h 1688306"/>
              <a:gd name="connsiteX38" fmla="*/ 469106 w 1295400"/>
              <a:gd name="connsiteY38" fmla="*/ 16668 h 1688306"/>
              <a:gd name="connsiteX39" fmla="*/ 478631 w 1295400"/>
              <a:gd name="connsiteY39" fmla="*/ 21431 h 1688306"/>
              <a:gd name="connsiteX40" fmla="*/ 485775 w 1295400"/>
              <a:gd name="connsiteY40" fmla="*/ 28575 h 1688306"/>
              <a:gd name="connsiteX41" fmla="*/ 488156 w 1295400"/>
              <a:gd name="connsiteY41" fmla="*/ 33337 h 1688306"/>
              <a:gd name="connsiteX42" fmla="*/ 488156 w 1295400"/>
              <a:gd name="connsiteY42" fmla="*/ 42862 h 1688306"/>
              <a:gd name="connsiteX43" fmla="*/ 481012 w 1295400"/>
              <a:gd name="connsiteY43" fmla="*/ 57150 h 1688306"/>
              <a:gd name="connsiteX44" fmla="*/ 459581 w 1295400"/>
              <a:gd name="connsiteY44" fmla="*/ 73818 h 1688306"/>
              <a:gd name="connsiteX45" fmla="*/ 438150 w 1295400"/>
              <a:gd name="connsiteY45" fmla="*/ 90487 h 1688306"/>
              <a:gd name="connsiteX46" fmla="*/ 411956 w 1295400"/>
              <a:gd name="connsiteY46" fmla="*/ 111918 h 1688306"/>
              <a:gd name="connsiteX47" fmla="*/ 397668 w 1295400"/>
              <a:gd name="connsiteY47" fmla="*/ 128587 h 1688306"/>
              <a:gd name="connsiteX48" fmla="*/ 388143 w 1295400"/>
              <a:gd name="connsiteY48" fmla="*/ 159543 h 1688306"/>
              <a:gd name="connsiteX49" fmla="*/ 395287 w 1295400"/>
              <a:gd name="connsiteY49" fmla="*/ 204787 h 1688306"/>
              <a:gd name="connsiteX50" fmla="*/ 435768 w 1295400"/>
              <a:gd name="connsiteY50" fmla="*/ 297656 h 1688306"/>
              <a:gd name="connsiteX51" fmla="*/ 616743 w 1295400"/>
              <a:gd name="connsiteY51" fmla="*/ 619125 h 16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295400" h="1688306">
                <a:moveTo>
                  <a:pt x="616743" y="619125"/>
                </a:moveTo>
                <a:lnTo>
                  <a:pt x="723900" y="792956"/>
                </a:lnTo>
                <a:lnTo>
                  <a:pt x="869156" y="1021556"/>
                </a:lnTo>
                <a:lnTo>
                  <a:pt x="1007268" y="1212056"/>
                </a:lnTo>
                <a:lnTo>
                  <a:pt x="1095375" y="1350168"/>
                </a:lnTo>
                <a:lnTo>
                  <a:pt x="1212056" y="1526381"/>
                </a:lnTo>
                <a:lnTo>
                  <a:pt x="1273968" y="1614487"/>
                </a:lnTo>
                <a:lnTo>
                  <a:pt x="1285875" y="1635918"/>
                </a:lnTo>
                <a:lnTo>
                  <a:pt x="1293018" y="1654968"/>
                </a:lnTo>
                <a:lnTo>
                  <a:pt x="1295400" y="1669256"/>
                </a:lnTo>
                <a:lnTo>
                  <a:pt x="1288256" y="1683543"/>
                </a:lnTo>
                <a:lnTo>
                  <a:pt x="1283493" y="1685925"/>
                </a:lnTo>
                <a:lnTo>
                  <a:pt x="1276350" y="1688306"/>
                </a:lnTo>
                <a:lnTo>
                  <a:pt x="1259681" y="1688306"/>
                </a:lnTo>
                <a:lnTo>
                  <a:pt x="1231106" y="1669256"/>
                </a:lnTo>
                <a:lnTo>
                  <a:pt x="1154906" y="1593056"/>
                </a:lnTo>
                <a:lnTo>
                  <a:pt x="1057275" y="1495425"/>
                </a:lnTo>
                <a:lnTo>
                  <a:pt x="940593" y="1378743"/>
                </a:lnTo>
                <a:lnTo>
                  <a:pt x="769143" y="1207293"/>
                </a:lnTo>
                <a:lnTo>
                  <a:pt x="669131" y="1019175"/>
                </a:lnTo>
                <a:lnTo>
                  <a:pt x="547687" y="878681"/>
                </a:lnTo>
                <a:lnTo>
                  <a:pt x="333375" y="633412"/>
                </a:lnTo>
                <a:lnTo>
                  <a:pt x="171450" y="445293"/>
                </a:lnTo>
                <a:lnTo>
                  <a:pt x="104775" y="366712"/>
                </a:lnTo>
                <a:lnTo>
                  <a:pt x="78581" y="352425"/>
                </a:lnTo>
                <a:lnTo>
                  <a:pt x="47625" y="338137"/>
                </a:lnTo>
                <a:lnTo>
                  <a:pt x="21431" y="321468"/>
                </a:lnTo>
                <a:lnTo>
                  <a:pt x="9525" y="307181"/>
                </a:lnTo>
                <a:lnTo>
                  <a:pt x="0" y="285750"/>
                </a:lnTo>
                <a:lnTo>
                  <a:pt x="0" y="264318"/>
                </a:lnTo>
                <a:lnTo>
                  <a:pt x="9525" y="245268"/>
                </a:lnTo>
                <a:lnTo>
                  <a:pt x="111918" y="161925"/>
                </a:lnTo>
                <a:lnTo>
                  <a:pt x="214312" y="88106"/>
                </a:lnTo>
                <a:lnTo>
                  <a:pt x="280987" y="47625"/>
                </a:lnTo>
                <a:lnTo>
                  <a:pt x="342900" y="16668"/>
                </a:lnTo>
                <a:lnTo>
                  <a:pt x="395287" y="0"/>
                </a:lnTo>
                <a:lnTo>
                  <a:pt x="414337" y="0"/>
                </a:lnTo>
                <a:lnTo>
                  <a:pt x="433387" y="4762"/>
                </a:lnTo>
                <a:lnTo>
                  <a:pt x="469106" y="16668"/>
                </a:lnTo>
                <a:lnTo>
                  <a:pt x="478631" y="21431"/>
                </a:lnTo>
                <a:lnTo>
                  <a:pt x="485775" y="28575"/>
                </a:lnTo>
                <a:lnTo>
                  <a:pt x="488156" y="33337"/>
                </a:lnTo>
                <a:lnTo>
                  <a:pt x="488156" y="42862"/>
                </a:lnTo>
                <a:lnTo>
                  <a:pt x="481012" y="57150"/>
                </a:lnTo>
                <a:lnTo>
                  <a:pt x="459581" y="73818"/>
                </a:lnTo>
                <a:lnTo>
                  <a:pt x="438150" y="90487"/>
                </a:lnTo>
                <a:lnTo>
                  <a:pt x="411956" y="111918"/>
                </a:lnTo>
                <a:lnTo>
                  <a:pt x="397668" y="128587"/>
                </a:lnTo>
                <a:lnTo>
                  <a:pt x="388143" y="159543"/>
                </a:lnTo>
                <a:lnTo>
                  <a:pt x="395287" y="204787"/>
                </a:lnTo>
                <a:lnTo>
                  <a:pt x="435768" y="297656"/>
                </a:lnTo>
                <a:lnTo>
                  <a:pt x="616743" y="619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D71C6056-1D38-4EF0-801D-0AAA42A86329}"/>
              </a:ext>
            </a:extLst>
          </p:cNvPr>
          <p:cNvSpPr/>
          <p:nvPr/>
        </p:nvSpPr>
        <p:spPr>
          <a:xfrm rot="16200000">
            <a:off x="2804319" y="5323682"/>
            <a:ext cx="746125" cy="547687"/>
          </a:xfrm>
          <a:custGeom>
            <a:avLst/>
            <a:gdLst>
              <a:gd name="connsiteX0" fmla="*/ 547687 w 745331"/>
              <a:gd name="connsiteY0" fmla="*/ 138113 h 547688"/>
              <a:gd name="connsiteX1" fmla="*/ 421481 w 745331"/>
              <a:gd name="connsiteY1" fmla="*/ 247650 h 547688"/>
              <a:gd name="connsiteX2" fmla="*/ 311944 w 745331"/>
              <a:gd name="connsiteY2" fmla="*/ 333375 h 547688"/>
              <a:gd name="connsiteX3" fmla="*/ 214312 w 745331"/>
              <a:gd name="connsiteY3" fmla="*/ 404813 h 547688"/>
              <a:gd name="connsiteX4" fmla="*/ 135731 w 745331"/>
              <a:gd name="connsiteY4" fmla="*/ 452438 h 547688"/>
              <a:gd name="connsiteX5" fmla="*/ 73819 w 745331"/>
              <a:gd name="connsiteY5" fmla="*/ 485775 h 547688"/>
              <a:gd name="connsiteX6" fmla="*/ 30956 w 745331"/>
              <a:gd name="connsiteY6" fmla="*/ 509588 h 547688"/>
              <a:gd name="connsiteX7" fmla="*/ 0 w 745331"/>
              <a:gd name="connsiteY7" fmla="*/ 538163 h 547688"/>
              <a:gd name="connsiteX8" fmla="*/ 640556 w 745331"/>
              <a:gd name="connsiteY8" fmla="*/ 547688 h 547688"/>
              <a:gd name="connsiteX9" fmla="*/ 566737 w 745331"/>
              <a:gd name="connsiteY9" fmla="*/ 538163 h 547688"/>
              <a:gd name="connsiteX10" fmla="*/ 542925 w 745331"/>
              <a:gd name="connsiteY10" fmla="*/ 523875 h 547688"/>
              <a:gd name="connsiteX11" fmla="*/ 531019 w 745331"/>
              <a:gd name="connsiteY11" fmla="*/ 509588 h 547688"/>
              <a:gd name="connsiteX12" fmla="*/ 526256 w 745331"/>
              <a:gd name="connsiteY12" fmla="*/ 495300 h 547688"/>
              <a:gd name="connsiteX13" fmla="*/ 528637 w 745331"/>
              <a:gd name="connsiteY13" fmla="*/ 459581 h 547688"/>
              <a:gd name="connsiteX14" fmla="*/ 550069 w 745331"/>
              <a:gd name="connsiteY14" fmla="*/ 392906 h 547688"/>
              <a:gd name="connsiteX15" fmla="*/ 590550 w 745331"/>
              <a:gd name="connsiteY15" fmla="*/ 292894 h 547688"/>
              <a:gd name="connsiteX16" fmla="*/ 635794 w 745331"/>
              <a:gd name="connsiteY16" fmla="*/ 207169 h 547688"/>
              <a:gd name="connsiteX17" fmla="*/ 697706 w 745331"/>
              <a:gd name="connsiteY17" fmla="*/ 107156 h 547688"/>
              <a:gd name="connsiteX18" fmla="*/ 735806 w 745331"/>
              <a:gd name="connsiteY18" fmla="*/ 50006 h 547688"/>
              <a:gd name="connsiteX19" fmla="*/ 745331 w 745331"/>
              <a:gd name="connsiteY19" fmla="*/ 23813 h 547688"/>
              <a:gd name="connsiteX20" fmla="*/ 745331 w 745331"/>
              <a:gd name="connsiteY20" fmla="*/ 7144 h 547688"/>
              <a:gd name="connsiteX21" fmla="*/ 740569 w 745331"/>
              <a:gd name="connsiteY21" fmla="*/ 0 h 547688"/>
              <a:gd name="connsiteX22" fmla="*/ 731044 w 745331"/>
              <a:gd name="connsiteY22" fmla="*/ 0 h 547688"/>
              <a:gd name="connsiteX23" fmla="*/ 707231 w 745331"/>
              <a:gd name="connsiteY23" fmla="*/ 0 h 547688"/>
              <a:gd name="connsiteX24" fmla="*/ 690562 w 745331"/>
              <a:gd name="connsiteY24" fmla="*/ 7144 h 547688"/>
              <a:gd name="connsiteX25" fmla="*/ 623887 w 745331"/>
              <a:gd name="connsiteY25" fmla="*/ 66675 h 547688"/>
              <a:gd name="connsiteX26" fmla="*/ 547687 w 745331"/>
              <a:gd name="connsiteY26" fmla="*/ 138113 h 547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45331" h="547688">
                <a:moveTo>
                  <a:pt x="547687" y="138113"/>
                </a:moveTo>
                <a:lnTo>
                  <a:pt x="421481" y="247650"/>
                </a:lnTo>
                <a:lnTo>
                  <a:pt x="311944" y="333375"/>
                </a:lnTo>
                <a:lnTo>
                  <a:pt x="214312" y="404813"/>
                </a:lnTo>
                <a:lnTo>
                  <a:pt x="135731" y="452438"/>
                </a:lnTo>
                <a:lnTo>
                  <a:pt x="73819" y="485775"/>
                </a:lnTo>
                <a:lnTo>
                  <a:pt x="30956" y="509588"/>
                </a:lnTo>
                <a:lnTo>
                  <a:pt x="0" y="538163"/>
                </a:lnTo>
                <a:lnTo>
                  <a:pt x="640556" y="547688"/>
                </a:lnTo>
                <a:lnTo>
                  <a:pt x="566737" y="538163"/>
                </a:lnTo>
                <a:lnTo>
                  <a:pt x="542925" y="523875"/>
                </a:lnTo>
                <a:lnTo>
                  <a:pt x="531019" y="509588"/>
                </a:lnTo>
                <a:lnTo>
                  <a:pt x="526256" y="495300"/>
                </a:lnTo>
                <a:lnTo>
                  <a:pt x="528637" y="459581"/>
                </a:lnTo>
                <a:lnTo>
                  <a:pt x="550069" y="392906"/>
                </a:lnTo>
                <a:lnTo>
                  <a:pt x="590550" y="292894"/>
                </a:lnTo>
                <a:lnTo>
                  <a:pt x="635794" y="207169"/>
                </a:lnTo>
                <a:lnTo>
                  <a:pt x="697706" y="107156"/>
                </a:lnTo>
                <a:lnTo>
                  <a:pt x="735806" y="50006"/>
                </a:lnTo>
                <a:lnTo>
                  <a:pt x="745331" y="23813"/>
                </a:lnTo>
                <a:lnTo>
                  <a:pt x="745331" y="7144"/>
                </a:lnTo>
                <a:lnTo>
                  <a:pt x="740569" y="0"/>
                </a:lnTo>
                <a:lnTo>
                  <a:pt x="731044" y="0"/>
                </a:lnTo>
                <a:lnTo>
                  <a:pt x="707231" y="0"/>
                </a:lnTo>
                <a:lnTo>
                  <a:pt x="690562" y="7144"/>
                </a:lnTo>
                <a:lnTo>
                  <a:pt x="623887" y="66675"/>
                </a:lnTo>
                <a:lnTo>
                  <a:pt x="547687" y="1381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7FDA545F-923E-49E3-82AF-1EF4B1E56454}"/>
              </a:ext>
            </a:extLst>
          </p:cNvPr>
          <p:cNvSpPr/>
          <p:nvPr/>
        </p:nvSpPr>
        <p:spPr>
          <a:xfrm rot="16200000">
            <a:off x="5059362" y="2676526"/>
            <a:ext cx="377825" cy="1041400"/>
          </a:xfrm>
          <a:custGeom>
            <a:avLst/>
            <a:gdLst>
              <a:gd name="connsiteX0" fmla="*/ 292894 w 378619"/>
              <a:gd name="connsiteY0" fmla="*/ 602456 h 1040606"/>
              <a:gd name="connsiteX1" fmla="*/ 254794 w 378619"/>
              <a:gd name="connsiteY1" fmla="*/ 500062 h 1040606"/>
              <a:gd name="connsiteX2" fmla="*/ 230981 w 378619"/>
              <a:gd name="connsiteY2" fmla="*/ 431006 h 1040606"/>
              <a:gd name="connsiteX3" fmla="*/ 204788 w 378619"/>
              <a:gd name="connsiteY3" fmla="*/ 347662 h 1040606"/>
              <a:gd name="connsiteX4" fmla="*/ 192881 w 378619"/>
              <a:gd name="connsiteY4" fmla="*/ 300037 h 1040606"/>
              <a:gd name="connsiteX5" fmla="*/ 183356 w 378619"/>
              <a:gd name="connsiteY5" fmla="*/ 240506 h 1040606"/>
              <a:gd name="connsiteX6" fmla="*/ 178594 w 378619"/>
              <a:gd name="connsiteY6" fmla="*/ 145256 h 1040606"/>
              <a:gd name="connsiteX7" fmla="*/ 185738 w 378619"/>
              <a:gd name="connsiteY7" fmla="*/ 4762 h 1040606"/>
              <a:gd name="connsiteX8" fmla="*/ 38100 w 378619"/>
              <a:gd name="connsiteY8" fmla="*/ 0 h 1040606"/>
              <a:gd name="connsiteX9" fmla="*/ 19050 w 378619"/>
              <a:gd name="connsiteY9" fmla="*/ 123825 h 1040606"/>
              <a:gd name="connsiteX10" fmla="*/ 7144 w 378619"/>
              <a:gd name="connsiteY10" fmla="*/ 211931 h 1040606"/>
              <a:gd name="connsiteX11" fmla="*/ 0 w 378619"/>
              <a:gd name="connsiteY11" fmla="*/ 300037 h 1040606"/>
              <a:gd name="connsiteX12" fmla="*/ 7144 w 378619"/>
              <a:gd name="connsiteY12" fmla="*/ 369093 h 1040606"/>
              <a:gd name="connsiteX13" fmla="*/ 38100 w 378619"/>
              <a:gd name="connsiteY13" fmla="*/ 521493 h 1040606"/>
              <a:gd name="connsiteX14" fmla="*/ 71438 w 378619"/>
              <a:gd name="connsiteY14" fmla="*/ 642937 h 1040606"/>
              <a:gd name="connsiteX15" fmla="*/ 111919 w 378619"/>
              <a:gd name="connsiteY15" fmla="*/ 778668 h 1040606"/>
              <a:gd name="connsiteX16" fmla="*/ 150019 w 378619"/>
              <a:gd name="connsiteY16" fmla="*/ 890587 h 1040606"/>
              <a:gd name="connsiteX17" fmla="*/ 178594 w 378619"/>
              <a:gd name="connsiteY17" fmla="*/ 962025 h 1040606"/>
              <a:gd name="connsiteX18" fmla="*/ 204788 w 378619"/>
              <a:gd name="connsiteY18" fmla="*/ 1007268 h 1040606"/>
              <a:gd name="connsiteX19" fmla="*/ 221456 w 378619"/>
              <a:gd name="connsiteY19" fmla="*/ 1026318 h 1040606"/>
              <a:gd name="connsiteX20" fmla="*/ 240506 w 378619"/>
              <a:gd name="connsiteY20" fmla="*/ 1038225 h 1040606"/>
              <a:gd name="connsiteX21" fmla="*/ 254794 w 378619"/>
              <a:gd name="connsiteY21" fmla="*/ 1040606 h 1040606"/>
              <a:gd name="connsiteX22" fmla="*/ 273844 w 378619"/>
              <a:gd name="connsiteY22" fmla="*/ 1033462 h 1040606"/>
              <a:gd name="connsiteX23" fmla="*/ 285750 w 378619"/>
              <a:gd name="connsiteY23" fmla="*/ 1023937 h 1040606"/>
              <a:gd name="connsiteX24" fmla="*/ 307181 w 378619"/>
              <a:gd name="connsiteY24" fmla="*/ 985837 h 1040606"/>
              <a:gd name="connsiteX25" fmla="*/ 357188 w 378619"/>
              <a:gd name="connsiteY25" fmla="*/ 852487 h 1040606"/>
              <a:gd name="connsiteX26" fmla="*/ 378619 w 378619"/>
              <a:gd name="connsiteY26" fmla="*/ 778668 h 1040606"/>
              <a:gd name="connsiteX27" fmla="*/ 369094 w 378619"/>
              <a:gd name="connsiteY27" fmla="*/ 762000 h 1040606"/>
              <a:gd name="connsiteX28" fmla="*/ 330994 w 378619"/>
              <a:gd name="connsiteY28" fmla="*/ 692943 h 1040606"/>
              <a:gd name="connsiteX29" fmla="*/ 292894 w 378619"/>
              <a:gd name="connsiteY29" fmla="*/ 602456 h 1040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78619" h="1040606">
                <a:moveTo>
                  <a:pt x="292894" y="602456"/>
                </a:moveTo>
                <a:lnTo>
                  <a:pt x="254794" y="500062"/>
                </a:lnTo>
                <a:lnTo>
                  <a:pt x="230981" y="431006"/>
                </a:lnTo>
                <a:lnTo>
                  <a:pt x="204788" y="347662"/>
                </a:lnTo>
                <a:lnTo>
                  <a:pt x="192881" y="300037"/>
                </a:lnTo>
                <a:lnTo>
                  <a:pt x="183356" y="240506"/>
                </a:lnTo>
                <a:lnTo>
                  <a:pt x="178594" y="145256"/>
                </a:lnTo>
                <a:lnTo>
                  <a:pt x="185738" y="4762"/>
                </a:lnTo>
                <a:lnTo>
                  <a:pt x="38100" y="0"/>
                </a:lnTo>
                <a:lnTo>
                  <a:pt x="19050" y="123825"/>
                </a:lnTo>
                <a:lnTo>
                  <a:pt x="7144" y="211931"/>
                </a:lnTo>
                <a:lnTo>
                  <a:pt x="0" y="300037"/>
                </a:lnTo>
                <a:lnTo>
                  <a:pt x="7144" y="369093"/>
                </a:lnTo>
                <a:lnTo>
                  <a:pt x="38100" y="521493"/>
                </a:lnTo>
                <a:lnTo>
                  <a:pt x="71438" y="642937"/>
                </a:lnTo>
                <a:lnTo>
                  <a:pt x="111919" y="778668"/>
                </a:lnTo>
                <a:lnTo>
                  <a:pt x="150019" y="890587"/>
                </a:lnTo>
                <a:lnTo>
                  <a:pt x="178594" y="962025"/>
                </a:lnTo>
                <a:lnTo>
                  <a:pt x="204788" y="1007268"/>
                </a:lnTo>
                <a:lnTo>
                  <a:pt x="221456" y="1026318"/>
                </a:lnTo>
                <a:lnTo>
                  <a:pt x="240506" y="1038225"/>
                </a:lnTo>
                <a:lnTo>
                  <a:pt x="254794" y="1040606"/>
                </a:lnTo>
                <a:lnTo>
                  <a:pt x="273844" y="1033462"/>
                </a:lnTo>
                <a:lnTo>
                  <a:pt x="285750" y="1023937"/>
                </a:lnTo>
                <a:lnTo>
                  <a:pt x="307181" y="985837"/>
                </a:lnTo>
                <a:lnTo>
                  <a:pt x="357188" y="852487"/>
                </a:lnTo>
                <a:lnTo>
                  <a:pt x="378619" y="778668"/>
                </a:lnTo>
                <a:lnTo>
                  <a:pt x="369094" y="762000"/>
                </a:lnTo>
                <a:lnTo>
                  <a:pt x="330994" y="692943"/>
                </a:lnTo>
                <a:lnTo>
                  <a:pt x="292894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35305099-7F10-4F09-B952-74C2D24BEBC5}"/>
              </a:ext>
            </a:extLst>
          </p:cNvPr>
          <p:cNvSpPr/>
          <p:nvPr/>
        </p:nvSpPr>
        <p:spPr>
          <a:xfrm rot="16200000">
            <a:off x="3020219" y="3329782"/>
            <a:ext cx="3328987" cy="533400"/>
          </a:xfrm>
          <a:custGeom>
            <a:avLst/>
            <a:gdLst>
              <a:gd name="connsiteX0" fmla="*/ 1687286 w 3328308"/>
              <a:gd name="connsiteY0" fmla="*/ 179614 h 533400"/>
              <a:gd name="connsiteX1" fmla="*/ 2212522 w 3328308"/>
              <a:gd name="connsiteY1" fmla="*/ 187779 h 533400"/>
              <a:gd name="connsiteX2" fmla="*/ 2667000 w 3328308"/>
              <a:gd name="connsiteY2" fmla="*/ 193221 h 533400"/>
              <a:gd name="connsiteX3" fmla="*/ 2969079 w 3328308"/>
              <a:gd name="connsiteY3" fmla="*/ 193221 h 533400"/>
              <a:gd name="connsiteX4" fmla="*/ 3042558 w 3328308"/>
              <a:gd name="connsiteY4" fmla="*/ 185057 h 533400"/>
              <a:gd name="connsiteX5" fmla="*/ 3088822 w 3328308"/>
              <a:gd name="connsiteY5" fmla="*/ 174171 h 533400"/>
              <a:gd name="connsiteX6" fmla="*/ 3129643 w 3328308"/>
              <a:gd name="connsiteY6" fmla="*/ 152400 h 533400"/>
              <a:gd name="connsiteX7" fmla="*/ 3184072 w 3328308"/>
              <a:gd name="connsiteY7" fmla="*/ 114300 h 533400"/>
              <a:gd name="connsiteX8" fmla="*/ 3243943 w 3328308"/>
              <a:gd name="connsiteY8" fmla="*/ 59871 h 533400"/>
              <a:gd name="connsiteX9" fmla="*/ 3282043 w 3328308"/>
              <a:gd name="connsiteY9" fmla="*/ 16329 h 533400"/>
              <a:gd name="connsiteX10" fmla="*/ 3301093 w 3328308"/>
              <a:gd name="connsiteY10" fmla="*/ 2721 h 533400"/>
              <a:gd name="connsiteX11" fmla="*/ 3314700 w 3328308"/>
              <a:gd name="connsiteY11" fmla="*/ 0 h 533400"/>
              <a:gd name="connsiteX12" fmla="*/ 3322865 w 3328308"/>
              <a:gd name="connsiteY12" fmla="*/ 0 h 533400"/>
              <a:gd name="connsiteX13" fmla="*/ 3328308 w 3328308"/>
              <a:gd name="connsiteY13" fmla="*/ 8164 h 533400"/>
              <a:gd name="connsiteX14" fmla="*/ 3328308 w 3328308"/>
              <a:gd name="connsiteY14" fmla="*/ 32657 h 533400"/>
              <a:gd name="connsiteX15" fmla="*/ 3317422 w 3328308"/>
              <a:gd name="connsiteY15" fmla="*/ 95250 h 533400"/>
              <a:gd name="connsiteX16" fmla="*/ 3301093 w 3328308"/>
              <a:gd name="connsiteY16" fmla="*/ 160564 h 533400"/>
              <a:gd name="connsiteX17" fmla="*/ 3279322 w 3328308"/>
              <a:gd name="connsiteY17" fmla="*/ 223157 h 533400"/>
              <a:gd name="connsiteX18" fmla="*/ 3257550 w 3328308"/>
              <a:gd name="connsiteY18" fmla="*/ 272143 h 533400"/>
              <a:gd name="connsiteX19" fmla="*/ 3238500 w 3328308"/>
              <a:gd name="connsiteY19" fmla="*/ 312964 h 533400"/>
              <a:gd name="connsiteX20" fmla="*/ 3208565 w 3328308"/>
              <a:gd name="connsiteY20" fmla="*/ 359229 h 533400"/>
              <a:gd name="connsiteX21" fmla="*/ 3181350 w 3328308"/>
              <a:gd name="connsiteY21" fmla="*/ 397329 h 533400"/>
              <a:gd name="connsiteX22" fmla="*/ 3137808 w 3328308"/>
              <a:gd name="connsiteY22" fmla="*/ 443593 h 533400"/>
              <a:gd name="connsiteX23" fmla="*/ 3083379 w 3328308"/>
              <a:gd name="connsiteY23" fmla="*/ 487136 h 533400"/>
              <a:gd name="connsiteX24" fmla="*/ 3028950 w 3328308"/>
              <a:gd name="connsiteY24" fmla="*/ 519793 h 533400"/>
              <a:gd name="connsiteX25" fmla="*/ 3001736 w 3328308"/>
              <a:gd name="connsiteY25" fmla="*/ 527957 h 533400"/>
              <a:gd name="connsiteX26" fmla="*/ 2979965 w 3328308"/>
              <a:gd name="connsiteY26" fmla="*/ 533400 h 533400"/>
              <a:gd name="connsiteX27" fmla="*/ 2955472 w 3328308"/>
              <a:gd name="connsiteY27" fmla="*/ 530679 h 533400"/>
              <a:gd name="connsiteX28" fmla="*/ 2928258 w 3328308"/>
              <a:gd name="connsiteY28" fmla="*/ 517071 h 533400"/>
              <a:gd name="connsiteX29" fmla="*/ 2884715 w 3328308"/>
              <a:gd name="connsiteY29" fmla="*/ 487136 h 533400"/>
              <a:gd name="connsiteX30" fmla="*/ 2860222 w 3328308"/>
              <a:gd name="connsiteY30" fmla="*/ 465364 h 533400"/>
              <a:gd name="connsiteX31" fmla="*/ 2764972 w 3328308"/>
              <a:gd name="connsiteY31" fmla="*/ 457200 h 533400"/>
              <a:gd name="connsiteX32" fmla="*/ 2411186 w 3328308"/>
              <a:gd name="connsiteY32" fmla="*/ 435429 h 533400"/>
              <a:gd name="connsiteX33" fmla="*/ 2041072 w 3328308"/>
              <a:gd name="connsiteY33" fmla="*/ 416379 h 533400"/>
              <a:gd name="connsiteX34" fmla="*/ 1717222 w 3328308"/>
              <a:gd name="connsiteY34" fmla="*/ 413657 h 533400"/>
              <a:gd name="connsiteX35" fmla="*/ 1227365 w 3328308"/>
              <a:gd name="connsiteY35" fmla="*/ 408214 h 533400"/>
              <a:gd name="connsiteX36" fmla="*/ 868136 w 3328308"/>
              <a:gd name="connsiteY36" fmla="*/ 408214 h 533400"/>
              <a:gd name="connsiteX37" fmla="*/ 487136 w 3328308"/>
              <a:gd name="connsiteY37" fmla="*/ 413657 h 533400"/>
              <a:gd name="connsiteX38" fmla="*/ 375558 w 3328308"/>
              <a:gd name="connsiteY38" fmla="*/ 416379 h 533400"/>
              <a:gd name="connsiteX39" fmla="*/ 19050 w 3328308"/>
              <a:gd name="connsiteY39" fmla="*/ 323850 h 533400"/>
              <a:gd name="connsiteX40" fmla="*/ 5443 w 3328308"/>
              <a:gd name="connsiteY40" fmla="*/ 307521 h 533400"/>
              <a:gd name="connsiteX41" fmla="*/ 0 w 3328308"/>
              <a:gd name="connsiteY41" fmla="*/ 288471 h 533400"/>
              <a:gd name="connsiteX42" fmla="*/ 2722 w 3328308"/>
              <a:gd name="connsiteY42" fmla="*/ 269421 h 533400"/>
              <a:gd name="connsiteX43" fmla="*/ 27215 w 3328308"/>
              <a:gd name="connsiteY43" fmla="*/ 231321 h 533400"/>
              <a:gd name="connsiteX44" fmla="*/ 70758 w 3328308"/>
              <a:gd name="connsiteY44" fmla="*/ 174171 h 533400"/>
              <a:gd name="connsiteX45" fmla="*/ 111579 w 3328308"/>
              <a:gd name="connsiteY45" fmla="*/ 130629 h 533400"/>
              <a:gd name="connsiteX46" fmla="*/ 144236 w 3328308"/>
              <a:gd name="connsiteY46" fmla="*/ 103414 h 533400"/>
              <a:gd name="connsiteX47" fmla="*/ 198665 w 3328308"/>
              <a:gd name="connsiteY47" fmla="*/ 78921 h 533400"/>
              <a:gd name="connsiteX48" fmla="*/ 239486 w 3328308"/>
              <a:gd name="connsiteY48" fmla="*/ 68036 h 533400"/>
              <a:gd name="connsiteX49" fmla="*/ 272143 w 3328308"/>
              <a:gd name="connsiteY49" fmla="*/ 68036 h 533400"/>
              <a:gd name="connsiteX50" fmla="*/ 304800 w 3328308"/>
              <a:gd name="connsiteY50" fmla="*/ 70757 h 533400"/>
              <a:gd name="connsiteX51" fmla="*/ 329293 w 3328308"/>
              <a:gd name="connsiteY51" fmla="*/ 78921 h 533400"/>
              <a:gd name="connsiteX52" fmla="*/ 348343 w 3328308"/>
              <a:gd name="connsiteY52" fmla="*/ 95250 h 533400"/>
              <a:gd name="connsiteX53" fmla="*/ 383722 w 3328308"/>
              <a:gd name="connsiteY53" fmla="*/ 117021 h 533400"/>
              <a:gd name="connsiteX54" fmla="*/ 443593 w 3328308"/>
              <a:gd name="connsiteY54" fmla="*/ 136071 h 533400"/>
              <a:gd name="connsiteX55" fmla="*/ 530679 w 3328308"/>
              <a:gd name="connsiteY55" fmla="*/ 149679 h 533400"/>
              <a:gd name="connsiteX56" fmla="*/ 704850 w 3328308"/>
              <a:gd name="connsiteY56" fmla="*/ 163286 h 533400"/>
              <a:gd name="connsiteX57" fmla="*/ 1129393 w 3328308"/>
              <a:gd name="connsiteY57" fmla="*/ 171450 h 533400"/>
              <a:gd name="connsiteX58" fmla="*/ 1687286 w 3328308"/>
              <a:gd name="connsiteY58" fmla="*/ 179614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328308" h="533400">
                <a:moveTo>
                  <a:pt x="1687286" y="179614"/>
                </a:moveTo>
                <a:lnTo>
                  <a:pt x="2212522" y="187779"/>
                </a:lnTo>
                <a:lnTo>
                  <a:pt x="2667000" y="193221"/>
                </a:lnTo>
                <a:lnTo>
                  <a:pt x="2969079" y="193221"/>
                </a:lnTo>
                <a:lnTo>
                  <a:pt x="3042558" y="185057"/>
                </a:lnTo>
                <a:lnTo>
                  <a:pt x="3088822" y="174171"/>
                </a:lnTo>
                <a:lnTo>
                  <a:pt x="3129643" y="152400"/>
                </a:lnTo>
                <a:lnTo>
                  <a:pt x="3184072" y="114300"/>
                </a:lnTo>
                <a:lnTo>
                  <a:pt x="3243943" y="59871"/>
                </a:lnTo>
                <a:lnTo>
                  <a:pt x="3282043" y="16329"/>
                </a:lnTo>
                <a:lnTo>
                  <a:pt x="3301093" y="2721"/>
                </a:lnTo>
                <a:lnTo>
                  <a:pt x="3314700" y="0"/>
                </a:lnTo>
                <a:lnTo>
                  <a:pt x="3322865" y="0"/>
                </a:lnTo>
                <a:lnTo>
                  <a:pt x="3328308" y="8164"/>
                </a:lnTo>
                <a:lnTo>
                  <a:pt x="3328308" y="32657"/>
                </a:lnTo>
                <a:lnTo>
                  <a:pt x="3317422" y="95250"/>
                </a:lnTo>
                <a:lnTo>
                  <a:pt x="3301093" y="160564"/>
                </a:lnTo>
                <a:lnTo>
                  <a:pt x="3279322" y="223157"/>
                </a:lnTo>
                <a:lnTo>
                  <a:pt x="3257550" y="272143"/>
                </a:lnTo>
                <a:lnTo>
                  <a:pt x="3238500" y="312964"/>
                </a:lnTo>
                <a:lnTo>
                  <a:pt x="3208565" y="359229"/>
                </a:lnTo>
                <a:lnTo>
                  <a:pt x="3181350" y="397329"/>
                </a:lnTo>
                <a:lnTo>
                  <a:pt x="3137808" y="443593"/>
                </a:lnTo>
                <a:lnTo>
                  <a:pt x="3083379" y="487136"/>
                </a:lnTo>
                <a:lnTo>
                  <a:pt x="3028950" y="519793"/>
                </a:lnTo>
                <a:lnTo>
                  <a:pt x="3001736" y="527957"/>
                </a:lnTo>
                <a:lnTo>
                  <a:pt x="2979965" y="533400"/>
                </a:lnTo>
                <a:lnTo>
                  <a:pt x="2955472" y="530679"/>
                </a:lnTo>
                <a:lnTo>
                  <a:pt x="2928258" y="517071"/>
                </a:lnTo>
                <a:lnTo>
                  <a:pt x="2884715" y="487136"/>
                </a:lnTo>
                <a:lnTo>
                  <a:pt x="2860222" y="465364"/>
                </a:lnTo>
                <a:lnTo>
                  <a:pt x="2764972" y="457200"/>
                </a:lnTo>
                <a:lnTo>
                  <a:pt x="2411186" y="435429"/>
                </a:lnTo>
                <a:lnTo>
                  <a:pt x="2041072" y="416379"/>
                </a:lnTo>
                <a:lnTo>
                  <a:pt x="1717222" y="413657"/>
                </a:lnTo>
                <a:lnTo>
                  <a:pt x="1227365" y="408214"/>
                </a:lnTo>
                <a:lnTo>
                  <a:pt x="868136" y="408214"/>
                </a:lnTo>
                <a:lnTo>
                  <a:pt x="487136" y="413657"/>
                </a:lnTo>
                <a:lnTo>
                  <a:pt x="375558" y="416379"/>
                </a:lnTo>
                <a:lnTo>
                  <a:pt x="19050" y="323850"/>
                </a:lnTo>
                <a:lnTo>
                  <a:pt x="5443" y="307521"/>
                </a:lnTo>
                <a:lnTo>
                  <a:pt x="0" y="288471"/>
                </a:lnTo>
                <a:lnTo>
                  <a:pt x="2722" y="269421"/>
                </a:lnTo>
                <a:lnTo>
                  <a:pt x="27215" y="231321"/>
                </a:lnTo>
                <a:lnTo>
                  <a:pt x="70758" y="174171"/>
                </a:lnTo>
                <a:lnTo>
                  <a:pt x="111579" y="130629"/>
                </a:lnTo>
                <a:lnTo>
                  <a:pt x="144236" y="103414"/>
                </a:lnTo>
                <a:lnTo>
                  <a:pt x="198665" y="78921"/>
                </a:lnTo>
                <a:lnTo>
                  <a:pt x="239486" y="68036"/>
                </a:lnTo>
                <a:lnTo>
                  <a:pt x="272143" y="68036"/>
                </a:lnTo>
                <a:lnTo>
                  <a:pt x="304800" y="70757"/>
                </a:lnTo>
                <a:lnTo>
                  <a:pt x="329293" y="78921"/>
                </a:lnTo>
                <a:lnTo>
                  <a:pt x="348343" y="95250"/>
                </a:lnTo>
                <a:lnTo>
                  <a:pt x="383722" y="117021"/>
                </a:lnTo>
                <a:lnTo>
                  <a:pt x="443593" y="136071"/>
                </a:lnTo>
                <a:lnTo>
                  <a:pt x="530679" y="149679"/>
                </a:lnTo>
                <a:lnTo>
                  <a:pt x="704850" y="163286"/>
                </a:lnTo>
                <a:lnTo>
                  <a:pt x="1129393" y="171450"/>
                </a:lnTo>
                <a:lnTo>
                  <a:pt x="1687286" y="1796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CC61E9F9-2A28-4B50-991A-20E9813B88B1}"/>
              </a:ext>
            </a:extLst>
          </p:cNvPr>
          <p:cNvSpPr/>
          <p:nvPr/>
        </p:nvSpPr>
        <p:spPr>
          <a:xfrm rot="16200000">
            <a:off x="4791869" y="4309269"/>
            <a:ext cx="822325" cy="1074737"/>
          </a:xfrm>
          <a:custGeom>
            <a:avLst/>
            <a:gdLst>
              <a:gd name="connsiteX0" fmla="*/ 647700 w 821871"/>
              <a:gd name="connsiteY0" fmla="*/ 683079 h 1074964"/>
              <a:gd name="connsiteX1" fmla="*/ 549728 w 821871"/>
              <a:gd name="connsiteY1" fmla="*/ 481693 h 1074964"/>
              <a:gd name="connsiteX2" fmla="*/ 364671 w 821871"/>
              <a:gd name="connsiteY2" fmla="*/ 100693 h 1074964"/>
              <a:gd name="connsiteX3" fmla="*/ 16328 w 821871"/>
              <a:gd name="connsiteY3" fmla="*/ 0 h 1074964"/>
              <a:gd name="connsiteX4" fmla="*/ 0 w 821871"/>
              <a:gd name="connsiteY4" fmla="*/ 29936 h 1074964"/>
              <a:gd name="connsiteX5" fmla="*/ 13607 w 821871"/>
              <a:gd name="connsiteY5" fmla="*/ 70757 h 1074964"/>
              <a:gd name="connsiteX6" fmla="*/ 40821 w 821871"/>
              <a:gd name="connsiteY6" fmla="*/ 103414 h 1074964"/>
              <a:gd name="connsiteX7" fmla="*/ 149678 w 821871"/>
              <a:gd name="connsiteY7" fmla="*/ 217714 h 1074964"/>
              <a:gd name="connsiteX8" fmla="*/ 296636 w 821871"/>
              <a:gd name="connsiteY8" fmla="*/ 397329 h 1074964"/>
              <a:gd name="connsiteX9" fmla="*/ 489857 w 821871"/>
              <a:gd name="connsiteY9" fmla="*/ 653143 h 1074964"/>
              <a:gd name="connsiteX10" fmla="*/ 636814 w 821871"/>
              <a:gd name="connsiteY10" fmla="*/ 857250 h 1074964"/>
              <a:gd name="connsiteX11" fmla="*/ 756557 w 821871"/>
              <a:gd name="connsiteY11" fmla="*/ 1034143 h 1074964"/>
              <a:gd name="connsiteX12" fmla="*/ 783771 w 821871"/>
              <a:gd name="connsiteY12" fmla="*/ 1064079 h 1074964"/>
              <a:gd name="connsiteX13" fmla="*/ 794657 w 821871"/>
              <a:gd name="connsiteY13" fmla="*/ 1072243 h 1074964"/>
              <a:gd name="connsiteX14" fmla="*/ 810986 w 821871"/>
              <a:gd name="connsiteY14" fmla="*/ 1074964 h 1074964"/>
              <a:gd name="connsiteX15" fmla="*/ 821871 w 821871"/>
              <a:gd name="connsiteY15" fmla="*/ 1061357 h 1074964"/>
              <a:gd name="connsiteX16" fmla="*/ 819150 w 821871"/>
              <a:gd name="connsiteY16" fmla="*/ 1034143 h 1074964"/>
              <a:gd name="connsiteX17" fmla="*/ 794657 w 821871"/>
              <a:gd name="connsiteY17" fmla="*/ 987879 h 1074964"/>
              <a:gd name="connsiteX18" fmla="*/ 742950 w 821871"/>
              <a:gd name="connsiteY18" fmla="*/ 876300 h 1074964"/>
              <a:gd name="connsiteX19" fmla="*/ 647700 w 821871"/>
              <a:gd name="connsiteY19" fmla="*/ 683079 h 1074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21871" h="1074964">
                <a:moveTo>
                  <a:pt x="647700" y="683079"/>
                </a:moveTo>
                <a:lnTo>
                  <a:pt x="549728" y="481693"/>
                </a:lnTo>
                <a:lnTo>
                  <a:pt x="364671" y="100693"/>
                </a:lnTo>
                <a:lnTo>
                  <a:pt x="16328" y="0"/>
                </a:lnTo>
                <a:lnTo>
                  <a:pt x="0" y="29936"/>
                </a:lnTo>
                <a:lnTo>
                  <a:pt x="13607" y="70757"/>
                </a:lnTo>
                <a:lnTo>
                  <a:pt x="40821" y="103414"/>
                </a:lnTo>
                <a:lnTo>
                  <a:pt x="149678" y="217714"/>
                </a:lnTo>
                <a:lnTo>
                  <a:pt x="296636" y="397329"/>
                </a:lnTo>
                <a:lnTo>
                  <a:pt x="489857" y="653143"/>
                </a:lnTo>
                <a:lnTo>
                  <a:pt x="636814" y="857250"/>
                </a:lnTo>
                <a:lnTo>
                  <a:pt x="756557" y="1034143"/>
                </a:lnTo>
                <a:lnTo>
                  <a:pt x="783771" y="1064079"/>
                </a:lnTo>
                <a:lnTo>
                  <a:pt x="794657" y="1072243"/>
                </a:lnTo>
                <a:lnTo>
                  <a:pt x="810986" y="1074964"/>
                </a:lnTo>
                <a:lnTo>
                  <a:pt x="821871" y="1061357"/>
                </a:lnTo>
                <a:lnTo>
                  <a:pt x="819150" y="1034143"/>
                </a:lnTo>
                <a:lnTo>
                  <a:pt x="794657" y="987879"/>
                </a:lnTo>
                <a:lnTo>
                  <a:pt x="742950" y="876300"/>
                </a:lnTo>
                <a:lnTo>
                  <a:pt x="647700" y="6830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B2D26F3C-FACB-4D77-AF15-28B5117E8F6F}"/>
              </a:ext>
            </a:extLst>
          </p:cNvPr>
          <p:cNvSpPr/>
          <p:nvPr/>
        </p:nvSpPr>
        <p:spPr>
          <a:xfrm rot="16200000">
            <a:off x="6262688" y="2449512"/>
            <a:ext cx="839788" cy="1166813"/>
          </a:xfrm>
          <a:custGeom>
            <a:avLst/>
            <a:gdLst>
              <a:gd name="connsiteX0" fmla="*/ 359569 w 840581"/>
              <a:gd name="connsiteY0" fmla="*/ 457200 h 1166812"/>
              <a:gd name="connsiteX1" fmla="*/ 264319 w 840581"/>
              <a:gd name="connsiteY1" fmla="*/ 314325 h 1166812"/>
              <a:gd name="connsiteX2" fmla="*/ 169069 w 840581"/>
              <a:gd name="connsiteY2" fmla="*/ 164306 h 1166812"/>
              <a:gd name="connsiteX3" fmla="*/ 71438 w 840581"/>
              <a:gd name="connsiteY3" fmla="*/ 0 h 1166812"/>
              <a:gd name="connsiteX4" fmla="*/ 0 w 840581"/>
              <a:gd name="connsiteY4" fmla="*/ 2381 h 1166812"/>
              <a:gd name="connsiteX5" fmla="*/ 40481 w 840581"/>
              <a:gd name="connsiteY5" fmla="*/ 121443 h 1166812"/>
              <a:gd name="connsiteX6" fmla="*/ 121444 w 840581"/>
              <a:gd name="connsiteY6" fmla="*/ 321468 h 1166812"/>
              <a:gd name="connsiteX7" fmla="*/ 211931 w 840581"/>
              <a:gd name="connsiteY7" fmla="*/ 552450 h 1166812"/>
              <a:gd name="connsiteX8" fmla="*/ 278606 w 840581"/>
              <a:gd name="connsiteY8" fmla="*/ 721518 h 1166812"/>
              <a:gd name="connsiteX9" fmla="*/ 309563 w 840581"/>
              <a:gd name="connsiteY9" fmla="*/ 809625 h 1166812"/>
              <a:gd name="connsiteX10" fmla="*/ 326231 w 840581"/>
              <a:gd name="connsiteY10" fmla="*/ 869156 h 1166812"/>
              <a:gd name="connsiteX11" fmla="*/ 342900 w 840581"/>
              <a:gd name="connsiteY11" fmla="*/ 931068 h 1166812"/>
              <a:gd name="connsiteX12" fmla="*/ 352425 w 840581"/>
              <a:gd name="connsiteY12" fmla="*/ 992981 h 1166812"/>
              <a:gd name="connsiteX13" fmla="*/ 357188 w 840581"/>
              <a:gd name="connsiteY13" fmla="*/ 1052512 h 1166812"/>
              <a:gd name="connsiteX14" fmla="*/ 364331 w 840581"/>
              <a:gd name="connsiteY14" fmla="*/ 1104900 h 1166812"/>
              <a:gd name="connsiteX15" fmla="*/ 373856 w 840581"/>
              <a:gd name="connsiteY15" fmla="*/ 1131093 h 1166812"/>
              <a:gd name="connsiteX16" fmla="*/ 388144 w 840581"/>
              <a:gd name="connsiteY16" fmla="*/ 1147762 h 1166812"/>
              <a:gd name="connsiteX17" fmla="*/ 402431 w 840581"/>
              <a:gd name="connsiteY17" fmla="*/ 1157287 h 1166812"/>
              <a:gd name="connsiteX18" fmla="*/ 419100 w 840581"/>
              <a:gd name="connsiteY18" fmla="*/ 1164431 h 1166812"/>
              <a:gd name="connsiteX19" fmla="*/ 440531 w 840581"/>
              <a:gd name="connsiteY19" fmla="*/ 1166812 h 1166812"/>
              <a:gd name="connsiteX20" fmla="*/ 469106 w 840581"/>
              <a:gd name="connsiteY20" fmla="*/ 1164431 h 1166812"/>
              <a:gd name="connsiteX21" fmla="*/ 514350 w 840581"/>
              <a:gd name="connsiteY21" fmla="*/ 1152525 h 1166812"/>
              <a:gd name="connsiteX22" fmla="*/ 595313 w 840581"/>
              <a:gd name="connsiteY22" fmla="*/ 1102518 h 1166812"/>
              <a:gd name="connsiteX23" fmla="*/ 654844 w 840581"/>
              <a:gd name="connsiteY23" fmla="*/ 1052512 h 1166812"/>
              <a:gd name="connsiteX24" fmla="*/ 711994 w 840581"/>
              <a:gd name="connsiteY24" fmla="*/ 1000125 h 1166812"/>
              <a:gd name="connsiteX25" fmla="*/ 771525 w 840581"/>
              <a:gd name="connsiteY25" fmla="*/ 926306 h 1166812"/>
              <a:gd name="connsiteX26" fmla="*/ 809625 w 840581"/>
              <a:gd name="connsiteY26" fmla="*/ 864393 h 1166812"/>
              <a:gd name="connsiteX27" fmla="*/ 833438 w 840581"/>
              <a:gd name="connsiteY27" fmla="*/ 814387 h 1166812"/>
              <a:gd name="connsiteX28" fmla="*/ 840581 w 840581"/>
              <a:gd name="connsiteY28" fmla="*/ 788193 h 1166812"/>
              <a:gd name="connsiteX29" fmla="*/ 840581 w 840581"/>
              <a:gd name="connsiteY29" fmla="*/ 781050 h 1166812"/>
              <a:gd name="connsiteX30" fmla="*/ 838200 w 840581"/>
              <a:gd name="connsiteY30" fmla="*/ 773906 h 1166812"/>
              <a:gd name="connsiteX31" fmla="*/ 823913 w 840581"/>
              <a:gd name="connsiteY31" fmla="*/ 773906 h 1166812"/>
              <a:gd name="connsiteX32" fmla="*/ 802481 w 840581"/>
              <a:gd name="connsiteY32" fmla="*/ 781050 h 1166812"/>
              <a:gd name="connsiteX33" fmla="*/ 750094 w 840581"/>
              <a:gd name="connsiteY33" fmla="*/ 807243 h 1166812"/>
              <a:gd name="connsiteX34" fmla="*/ 714375 w 840581"/>
              <a:gd name="connsiteY34" fmla="*/ 821531 h 1166812"/>
              <a:gd name="connsiteX35" fmla="*/ 683419 w 840581"/>
              <a:gd name="connsiteY35" fmla="*/ 828675 h 1166812"/>
              <a:gd name="connsiteX36" fmla="*/ 657225 w 840581"/>
              <a:gd name="connsiteY36" fmla="*/ 826293 h 1166812"/>
              <a:gd name="connsiteX37" fmla="*/ 628650 w 840581"/>
              <a:gd name="connsiteY37" fmla="*/ 814387 h 1166812"/>
              <a:gd name="connsiteX38" fmla="*/ 590550 w 840581"/>
              <a:gd name="connsiteY38" fmla="*/ 776287 h 1166812"/>
              <a:gd name="connsiteX39" fmla="*/ 552450 w 840581"/>
              <a:gd name="connsiteY39" fmla="*/ 735806 h 1166812"/>
              <a:gd name="connsiteX40" fmla="*/ 481013 w 840581"/>
              <a:gd name="connsiteY40" fmla="*/ 633412 h 1166812"/>
              <a:gd name="connsiteX41" fmla="*/ 359569 w 840581"/>
              <a:gd name="connsiteY41" fmla="*/ 457200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40581" h="1166812">
                <a:moveTo>
                  <a:pt x="359569" y="457200"/>
                </a:moveTo>
                <a:lnTo>
                  <a:pt x="264319" y="314325"/>
                </a:lnTo>
                <a:lnTo>
                  <a:pt x="169069" y="164306"/>
                </a:lnTo>
                <a:lnTo>
                  <a:pt x="71438" y="0"/>
                </a:lnTo>
                <a:lnTo>
                  <a:pt x="0" y="2381"/>
                </a:lnTo>
                <a:lnTo>
                  <a:pt x="40481" y="121443"/>
                </a:lnTo>
                <a:lnTo>
                  <a:pt x="121444" y="321468"/>
                </a:lnTo>
                <a:lnTo>
                  <a:pt x="211931" y="552450"/>
                </a:lnTo>
                <a:lnTo>
                  <a:pt x="278606" y="721518"/>
                </a:lnTo>
                <a:lnTo>
                  <a:pt x="309563" y="809625"/>
                </a:lnTo>
                <a:lnTo>
                  <a:pt x="326231" y="869156"/>
                </a:lnTo>
                <a:lnTo>
                  <a:pt x="342900" y="931068"/>
                </a:lnTo>
                <a:lnTo>
                  <a:pt x="352425" y="992981"/>
                </a:lnTo>
                <a:lnTo>
                  <a:pt x="357188" y="1052512"/>
                </a:lnTo>
                <a:lnTo>
                  <a:pt x="364331" y="1104900"/>
                </a:lnTo>
                <a:lnTo>
                  <a:pt x="373856" y="1131093"/>
                </a:lnTo>
                <a:lnTo>
                  <a:pt x="388144" y="1147762"/>
                </a:lnTo>
                <a:lnTo>
                  <a:pt x="402431" y="1157287"/>
                </a:lnTo>
                <a:lnTo>
                  <a:pt x="419100" y="1164431"/>
                </a:lnTo>
                <a:lnTo>
                  <a:pt x="440531" y="1166812"/>
                </a:lnTo>
                <a:lnTo>
                  <a:pt x="469106" y="1164431"/>
                </a:lnTo>
                <a:lnTo>
                  <a:pt x="514350" y="1152525"/>
                </a:lnTo>
                <a:lnTo>
                  <a:pt x="595313" y="1102518"/>
                </a:lnTo>
                <a:lnTo>
                  <a:pt x="654844" y="1052512"/>
                </a:lnTo>
                <a:lnTo>
                  <a:pt x="711994" y="1000125"/>
                </a:lnTo>
                <a:lnTo>
                  <a:pt x="771525" y="926306"/>
                </a:lnTo>
                <a:lnTo>
                  <a:pt x="809625" y="864393"/>
                </a:lnTo>
                <a:lnTo>
                  <a:pt x="833438" y="814387"/>
                </a:lnTo>
                <a:lnTo>
                  <a:pt x="840581" y="788193"/>
                </a:lnTo>
                <a:lnTo>
                  <a:pt x="840581" y="781050"/>
                </a:lnTo>
                <a:lnTo>
                  <a:pt x="838200" y="773906"/>
                </a:lnTo>
                <a:lnTo>
                  <a:pt x="823913" y="773906"/>
                </a:lnTo>
                <a:lnTo>
                  <a:pt x="802481" y="781050"/>
                </a:lnTo>
                <a:lnTo>
                  <a:pt x="750094" y="807243"/>
                </a:lnTo>
                <a:lnTo>
                  <a:pt x="714375" y="821531"/>
                </a:lnTo>
                <a:lnTo>
                  <a:pt x="683419" y="828675"/>
                </a:lnTo>
                <a:lnTo>
                  <a:pt x="657225" y="826293"/>
                </a:lnTo>
                <a:lnTo>
                  <a:pt x="628650" y="814387"/>
                </a:lnTo>
                <a:lnTo>
                  <a:pt x="590550" y="776287"/>
                </a:lnTo>
                <a:lnTo>
                  <a:pt x="552450" y="735806"/>
                </a:lnTo>
                <a:lnTo>
                  <a:pt x="481013" y="633412"/>
                </a:lnTo>
                <a:lnTo>
                  <a:pt x="359569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922FA63F-22F8-4CCB-8207-D1D795A4AF27}"/>
              </a:ext>
            </a:extLst>
          </p:cNvPr>
          <p:cNvSpPr/>
          <p:nvPr/>
        </p:nvSpPr>
        <p:spPr>
          <a:xfrm rot="16200000">
            <a:off x="4827588" y="2735263"/>
            <a:ext cx="3560762" cy="1630362"/>
          </a:xfrm>
          <a:custGeom>
            <a:avLst/>
            <a:gdLst>
              <a:gd name="connsiteX0" fmla="*/ 2039372 w 3559526"/>
              <a:gd name="connsiteY0" fmla="*/ 155765 h 1629766"/>
              <a:gd name="connsiteX1" fmla="*/ 1647074 w 3559526"/>
              <a:gd name="connsiteY1" fmla="*/ 149996 h 1629766"/>
              <a:gd name="connsiteX2" fmla="*/ 1315352 w 3559526"/>
              <a:gd name="connsiteY2" fmla="*/ 147112 h 1629766"/>
              <a:gd name="connsiteX3" fmla="*/ 943246 w 3559526"/>
              <a:gd name="connsiteY3" fmla="*/ 141343 h 1629766"/>
              <a:gd name="connsiteX4" fmla="*/ 686521 w 3559526"/>
              <a:gd name="connsiteY4" fmla="*/ 135573 h 1629766"/>
              <a:gd name="connsiteX5" fmla="*/ 556717 w 3559526"/>
              <a:gd name="connsiteY5" fmla="*/ 135573 h 1629766"/>
              <a:gd name="connsiteX6" fmla="*/ 501911 w 3559526"/>
              <a:gd name="connsiteY6" fmla="*/ 138458 h 1629766"/>
              <a:gd name="connsiteX7" fmla="*/ 429797 w 3559526"/>
              <a:gd name="connsiteY7" fmla="*/ 149996 h 1629766"/>
              <a:gd name="connsiteX8" fmla="*/ 357684 w 3559526"/>
              <a:gd name="connsiteY8" fmla="*/ 170188 h 1629766"/>
              <a:gd name="connsiteX9" fmla="*/ 291339 w 3559526"/>
              <a:gd name="connsiteY9" fmla="*/ 196149 h 1629766"/>
              <a:gd name="connsiteX10" fmla="*/ 242302 w 3559526"/>
              <a:gd name="connsiteY10" fmla="*/ 222110 h 1629766"/>
              <a:gd name="connsiteX11" fmla="*/ 190380 w 3559526"/>
              <a:gd name="connsiteY11" fmla="*/ 259609 h 1629766"/>
              <a:gd name="connsiteX12" fmla="*/ 138458 w 3559526"/>
              <a:gd name="connsiteY12" fmla="*/ 311531 h 1629766"/>
              <a:gd name="connsiteX13" fmla="*/ 103844 w 3559526"/>
              <a:gd name="connsiteY13" fmla="*/ 360568 h 1629766"/>
              <a:gd name="connsiteX14" fmla="*/ 77883 w 3559526"/>
              <a:gd name="connsiteY14" fmla="*/ 418259 h 1629766"/>
              <a:gd name="connsiteX15" fmla="*/ 51922 w 3559526"/>
              <a:gd name="connsiteY15" fmla="*/ 496141 h 1629766"/>
              <a:gd name="connsiteX16" fmla="*/ 28846 w 3559526"/>
              <a:gd name="connsiteY16" fmla="*/ 597100 h 1629766"/>
              <a:gd name="connsiteX17" fmla="*/ 8654 w 3559526"/>
              <a:gd name="connsiteY17" fmla="*/ 770173 h 1629766"/>
              <a:gd name="connsiteX18" fmla="*/ 0 w 3559526"/>
              <a:gd name="connsiteY18" fmla="*/ 995167 h 1629766"/>
              <a:gd name="connsiteX19" fmla="*/ 2885 w 3559526"/>
              <a:gd name="connsiteY19" fmla="*/ 1093242 h 1629766"/>
              <a:gd name="connsiteX20" fmla="*/ 11538 w 3559526"/>
              <a:gd name="connsiteY20" fmla="*/ 1228815 h 1629766"/>
              <a:gd name="connsiteX21" fmla="*/ 23077 w 3559526"/>
              <a:gd name="connsiteY21" fmla="*/ 1344197 h 1629766"/>
              <a:gd name="connsiteX22" fmla="*/ 40384 w 3559526"/>
              <a:gd name="connsiteY22" fmla="*/ 1453809 h 1629766"/>
              <a:gd name="connsiteX23" fmla="*/ 60576 w 3559526"/>
              <a:gd name="connsiteY23" fmla="*/ 1517269 h 1629766"/>
              <a:gd name="connsiteX24" fmla="*/ 83652 w 3559526"/>
              <a:gd name="connsiteY24" fmla="*/ 1566307 h 1629766"/>
              <a:gd name="connsiteX25" fmla="*/ 98075 w 3559526"/>
              <a:gd name="connsiteY25" fmla="*/ 1589383 h 1629766"/>
              <a:gd name="connsiteX26" fmla="*/ 115382 w 3559526"/>
              <a:gd name="connsiteY26" fmla="*/ 1609575 h 1629766"/>
              <a:gd name="connsiteX27" fmla="*/ 126920 w 3559526"/>
              <a:gd name="connsiteY27" fmla="*/ 1621113 h 1629766"/>
              <a:gd name="connsiteX28" fmla="*/ 144227 w 3559526"/>
              <a:gd name="connsiteY28" fmla="*/ 1629766 h 1629766"/>
              <a:gd name="connsiteX29" fmla="*/ 170188 w 3559526"/>
              <a:gd name="connsiteY29" fmla="*/ 1629766 h 1629766"/>
              <a:gd name="connsiteX30" fmla="*/ 210572 w 3559526"/>
              <a:gd name="connsiteY30" fmla="*/ 1606690 h 1629766"/>
              <a:gd name="connsiteX31" fmla="*/ 253840 w 3559526"/>
              <a:gd name="connsiteY31" fmla="*/ 1574960 h 1629766"/>
              <a:gd name="connsiteX32" fmla="*/ 268263 w 3559526"/>
              <a:gd name="connsiteY32" fmla="*/ 1113433 h 1629766"/>
              <a:gd name="connsiteX33" fmla="*/ 239417 w 3559526"/>
              <a:gd name="connsiteY33" fmla="*/ 1003821 h 1629766"/>
              <a:gd name="connsiteX34" fmla="*/ 227879 w 3559526"/>
              <a:gd name="connsiteY34" fmla="*/ 888439 h 1629766"/>
              <a:gd name="connsiteX35" fmla="*/ 224995 w 3559526"/>
              <a:gd name="connsiteY35" fmla="*/ 752866 h 1629766"/>
              <a:gd name="connsiteX36" fmla="*/ 227879 w 3559526"/>
              <a:gd name="connsiteY36" fmla="*/ 660560 h 1629766"/>
              <a:gd name="connsiteX37" fmla="*/ 239417 w 3559526"/>
              <a:gd name="connsiteY37" fmla="*/ 571139 h 1629766"/>
              <a:gd name="connsiteX38" fmla="*/ 253840 w 3559526"/>
              <a:gd name="connsiteY38" fmla="*/ 510564 h 1629766"/>
              <a:gd name="connsiteX39" fmla="*/ 276916 w 3559526"/>
              <a:gd name="connsiteY39" fmla="*/ 461527 h 1629766"/>
              <a:gd name="connsiteX40" fmla="*/ 302877 w 3559526"/>
              <a:gd name="connsiteY40" fmla="*/ 426912 h 1629766"/>
              <a:gd name="connsiteX41" fmla="*/ 337492 w 3559526"/>
              <a:gd name="connsiteY41" fmla="*/ 400951 h 1629766"/>
              <a:gd name="connsiteX42" fmla="*/ 389414 w 3559526"/>
              <a:gd name="connsiteY42" fmla="*/ 372106 h 1629766"/>
              <a:gd name="connsiteX43" fmla="*/ 435566 w 3559526"/>
              <a:gd name="connsiteY43" fmla="*/ 354799 h 1629766"/>
              <a:gd name="connsiteX44" fmla="*/ 487488 w 3559526"/>
              <a:gd name="connsiteY44" fmla="*/ 343260 h 1629766"/>
              <a:gd name="connsiteX45" fmla="*/ 574024 w 3559526"/>
              <a:gd name="connsiteY45" fmla="*/ 337491 h 1629766"/>
              <a:gd name="connsiteX46" fmla="*/ 666330 w 3559526"/>
              <a:gd name="connsiteY46" fmla="*/ 337491 h 1629766"/>
              <a:gd name="connsiteX47" fmla="*/ 1049974 w 3559526"/>
              <a:gd name="connsiteY47" fmla="*/ 343260 h 1629766"/>
              <a:gd name="connsiteX48" fmla="*/ 1361504 w 3559526"/>
              <a:gd name="connsiteY48" fmla="*/ 354799 h 1629766"/>
              <a:gd name="connsiteX49" fmla="*/ 1834569 w 3559526"/>
              <a:gd name="connsiteY49" fmla="*/ 377875 h 1629766"/>
              <a:gd name="connsiteX50" fmla="*/ 2076871 w 3559526"/>
              <a:gd name="connsiteY50" fmla="*/ 383644 h 1629766"/>
              <a:gd name="connsiteX51" fmla="*/ 2529744 w 3559526"/>
              <a:gd name="connsiteY51" fmla="*/ 406720 h 1629766"/>
              <a:gd name="connsiteX52" fmla="*/ 2893197 w 3559526"/>
              <a:gd name="connsiteY52" fmla="*/ 424028 h 1629766"/>
              <a:gd name="connsiteX53" fmla="*/ 2956656 w 3559526"/>
              <a:gd name="connsiteY53" fmla="*/ 438450 h 1629766"/>
              <a:gd name="connsiteX54" fmla="*/ 3046077 w 3559526"/>
              <a:gd name="connsiteY54" fmla="*/ 464411 h 1629766"/>
              <a:gd name="connsiteX55" fmla="*/ 3132614 w 3559526"/>
              <a:gd name="connsiteY55" fmla="*/ 499026 h 1629766"/>
              <a:gd name="connsiteX56" fmla="*/ 3170113 w 3559526"/>
              <a:gd name="connsiteY56" fmla="*/ 516333 h 1629766"/>
              <a:gd name="connsiteX57" fmla="*/ 3198958 w 3559526"/>
              <a:gd name="connsiteY57" fmla="*/ 516333 h 1629766"/>
              <a:gd name="connsiteX58" fmla="*/ 3239342 w 3559526"/>
              <a:gd name="connsiteY58" fmla="*/ 499026 h 1629766"/>
              <a:gd name="connsiteX59" fmla="*/ 3302802 w 3559526"/>
              <a:gd name="connsiteY59" fmla="*/ 452873 h 1629766"/>
              <a:gd name="connsiteX60" fmla="*/ 3377800 w 3559526"/>
              <a:gd name="connsiteY60" fmla="*/ 380760 h 1629766"/>
              <a:gd name="connsiteX61" fmla="*/ 3441260 w 3559526"/>
              <a:gd name="connsiteY61" fmla="*/ 299992 h 1629766"/>
              <a:gd name="connsiteX62" fmla="*/ 3498950 w 3559526"/>
              <a:gd name="connsiteY62" fmla="*/ 210572 h 1629766"/>
              <a:gd name="connsiteX63" fmla="*/ 3533565 w 3559526"/>
              <a:gd name="connsiteY63" fmla="*/ 138458 h 1629766"/>
              <a:gd name="connsiteX64" fmla="*/ 3547988 w 3559526"/>
              <a:gd name="connsiteY64" fmla="*/ 92305 h 1629766"/>
              <a:gd name="connsiteX65" fmla="*/ 3556641 w 3559526"/>
              <a:gd name="connsiteY65" fmla="*/ 46153 h 1629766"/>
              <a:gd name="connsiteX66" fmla="*/ 3559526 w 3559526"/>
              <a:gd name="connsiteY66" fmla="*/ 25961 h 1629766"/>
              <a:gd name="connsiteX67" fmla="*/ 3556641 w 3559526"/>
              <a:gd name="connsiteY67" fmla="*/ 17307 h 1629766"/>
              <a:gd name="connsiteX68" fmla="*/ 3550872 w 3559526"/>
              <a:gd name="connsiteY68" fmla="*/ 8654 h 1629766"/>
              <a:gd name="connsiteX69" fmla="*/ 3519142 w 3559526"/>
              <a:gd name="connsiteY69" fmla="*/ 0 h 1629766"/>
              <a:gd name="connsiteX70" fmla="*/ 3504720 w 3559526"/>
              <a:gd name="connsiteY70" fmla="*/ 5769 h 1629766"/>
              <a:gd name="connsiteX71" fmla="*/ 3484528 w 3559526"/>
              <a:gd name="connsiteY71" fmla="*/ 25961 h 1629766"/>
              <a:gd name="connsiteX72" fmla="*/ 3444144 w 3559526"/>
              <a:gd name="connsiteY72" fmla="*/ 60575 h 1629766"/>
              <a:gd name="connsiteX73" fmla="*/ 3386453 w 3559526"/>
              <a:gd name="connsiteY73" fmla="*/ 100959 h 1629766"/>
              <a:gd name="connsiteX74" fmla="*/ 3331647 w 3559526"/>
              <a:gd name="connsiteY74" fmla="*/ 132689 h 1629766"/>
              <a:gd name="connsiteX75" fmla="*/ 3268187 w 3559526"/>
              <a:gd name="connsiteY75" fmla="*/ 155765 h 1629766"/>
              <a:gd name="connsiteX76" fmla="*/ 3204727 w 3559526"/>
              <a:gd name="connsiteY76" fmla="*/ 158650 h 1629766"/>
              <a:gd name="connsiteX77" fmla="*/ 2950887 w 3559526"/>
              <a:gd name="connsiteY77" fmla="*/ 158650 h 1629766"/>
              <a:gd name="connsiteX78" fmla="*/ 2405709 w 3559526"/>
              <a:gd name="connsiteY78" fmla="*/ 158650 h 1629766"/>
              <a:gd name="connsiteX79" fmla="*/ 2039372 w 3559526"/>
              <a:gd name="connsiteY79" fmla="*/ 155765 h 1629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559526" h="1629766">
                <a:moveTo>
                  <a:pt x="2039372" y="155765"/>
                </a:moveTo>
                <a:lnTo>
                  <a:pt x="1647074" y="149996"/>
                </a:lnTo>
                <a:lnTo>
                  <a:pt x="1315352" y="147112"/>
                </a:lnTo>
                <a:lnTo>
                  <a:pt x="943246" y="141343"/>
                </a:lnTo>
                <a:lnTo>
                  <a:pt x="686521" y="135573"/>
                </a:lnTo>
                <a:lnTo>
                  <a:pt x="556717" y="135573"/>
                </a:lnTo>
                <a:lnTo>
                  <a:pt x="501911" y="138458"/>
                </a:lnTo>
                <a:lnTo>
                  <a:pt x="429797" y="149996"/>
                </a:lnTo>
                <a:lnTo>
                  <a:pt x="357684" y="170188"/>
                </a:lnTo>
                <a:lnTo>
                  <a:pt x="291339" y="196149"/>
                </a:lnTo>
                <a:lnTo>
                  <a:pt x="242302" y="222110"/>
                </a:lnTo>
                <a:lnTo>
                  <a:pt x="190380" y="259609"/>
                </a:lnTo>
                <a:lnTo>
                  <a:pt x="138458" y="311531"/>
                </a:lnTo>
                <a:lnTo>
                  <a:pt x="103844" y="360568"/>
                </a:lnTo>
                <a:lnTo>
                  <a:pt x="77883" y="418259"/>
                </a:lnTo>
                <a:lnTo>
                  <a:pt x="51922" y="496141"/>
                </a:lnTo>
                <a:lnTo>
                  <a:pt x="28846" y="597100"/>
                </a:lnTo>
                <a:lnTo>
                  <a:pt x="8654" y="770173"/>
                </a:lnTo>
                <a:lnTo>
                  <a:pt x="0" y="995167"/>
                </a:lnTo>
                <a:cubicBezTo>
                  <a:pt x="962" y="1027859"/>
                  <a:pt x="1923" y="1060550"/>
                  <a:pt x="2885" y="1093242"/>
                </a:cubicBezTo>
                <a:lnTo>
                  <a:pt x="11538" y="1228815"/>
                </a:lnTo>
                <a:lnTo>
                  <a:pt x="23077" y="1344197"/>
                </a:lnTo>
                <a:lnTo>
                  <a:pt x="40384" y="1453809"/>
                </a:lnTo>
                <a:lnTo>
                  <a:pt x="60576" y="1517269"/>
                </a:lnTo>
                <a:lnTo>
                  <a:pt x="83652" y="1566307"/>
                </a:lnTo>
                <a:lnTo>
                  <a:pt x="98075" y="1589383"/>
                </a:lnTo>
                <a:lnTo>
                  <a:pt x="115382" y="1609575"/>
                </a:lnTo>
                <a:lnTo>
                  <a:pt x="126920" y="1621113"/>
                </a:lnTo>
                <a:lnTo>
                  <a:pt x="144227" y="1629766"/>
                </a:lnTo>
                <a:lnTo>
                  <a:pt x="170188" y="1629766"/>
                </a:lnTo>
                <a:lnTo>
                  <a:pt x="210572" y="1606690"/>
                </a:lnTo>
                <a:lnTo>
                  <a:pt x="253840" y="1574960"/>
                </a:lnTo>
                <a:lnTo>
                  <a:pt x="268263" y="1113433"/>
                </a:lnTo>
                <a:lnTo>
                  <a:pt x="239417" y="1003821"/>
                </a:lnTo>
                <a:lnTo>
                  <a:pt x="227879" y="888439"/>
                </a:lnTo>
                <a:cubicBezTo>
                  <a:pt x="226918" y="843248"/>
                  <a:pt x="225956" y="798057"/>
                  <a:pt x="224995" y="752866"/>
                </a:cubicBezTo>
                <a:cubicBezTo>
                  <a:pt x="225956" y="722097"/>
                  <a:pt x="226918" y="691329"/>
                  <a:pt x="227879" y="660560"/>
                </a:cubicBezTo>
                <a:lnTo>
                  <a:pt x="239417" y="571139"/>
                </a:lnTo>
                <a:lnTo>
                  <a:pt x="253840" y="510564"/>
                </a:lnTo>
                <a:lnTo>
                  <a:pt x="276916" y="461527"/>
                </a:lnTo>
                <a:lnTo>
                  <a:pt x="302877" y="426912"/>
                </a:lnTo>
                <a:lnTo>
                  <a:pt x="337492" y="400951"/>
                </a:lnTo>
                <a:lnTo>
                  <a:pt x="389414" y="372106"/>
                </a:lnTo>
                <a:lnTo>
                  <a:pt x="435566" y="354799"/>
                </a:lnTo>
                <a:lnTo>
                  <a:pt x="487488" y="343260"/>
                </a:lnTo>
                <a:lnTo>
                  <a:pt x="574024" y="337491"/>
                </a:lnTo>
                <a:lnTo>
                  <a:pt x="666330" y="337491"/>
                </a:lnTo>
                <a:lnTo>
                  <a:pt x="1049974" y="343260"/>
                </a:lnTo>
                <a:lnTo>
                  <a:pt x="1361504" y="354799"/>
                </a:lnTo>
                <a:lnTo>
                  <a:pt x="1834569" y="377875"/>
                </a:lnTo>
                <a:lnTo>
                  <a:pt x="2076871" y="383644"/>
                </a:lnTo>
                <a:lnTo>
                  <a:pt x="2529744" y="406720"/>
                </a:lnTo>
                <a:lnTo>
                  <a:pt x="2893197" y="424028"/>
                </a:lnTo>
                <a:lnTo>
                  <a:pt x="2956656" y="438450"/>
                </a:lnTo>
                <a:lnTo>
                  <a:pt x="3046077" y="464411"/>
                </a:lnTo>
                <a:lnTo>
                  <a:pt x="3132614" y="499026"/>
                </a:lnTo>
                <a:lnTo>
                  <a:pt x="3170113" y="516333"/>
                </a:lnTo>
                <a:lnTo>
                  <a:pt x="3198958" y="516333"/>
                </a:lnTo>
                <a:lnTo>
                  <a:pt x="3239342" y="499026"/>
                </a:lnTo>
                <a:lnTo>
                  <a:pt x="3302802" y="452873"/>
                </a:lnTo>
                <a:lnTo>
                  <a:pt x="3377800" y="380760"/>
                </a:lnTo>
                <a:lnTo>
                  <a:pt x="3441260" y="299992"/>
                </a:lnTo>
                <a:lnTo>
                  <a:pt x="3498950" y="210572"/>
                </a:lnTo>
                <a:lnTo>
                  <a:pt x="3533565" y="138458"/>
                </a:lnTo>
                <a:lnTo>
                  <a:pt x="3547988" y="92305"/>
                </a:lnTo>
                <a:lnTo>
                  <a:pt x="3556641" y="46153"/>
                </a:lnTo>
                <a:lnTo>
                  <a:pt x="3559526" y="25961"/>
                </a:lnTo>
                <a:lnTo>
                  <a:pt x="3556641" y="17307"/>
                </a:lnTo>
                <a:lnTo>
                  <a:pt x="3550872" y="8654"/>
                </a:lnTo>
                <a:lnTo>
                  <a:pt x="3519142" y="0"/>
                </a:lnTo>
                <a:lnTo>
                  <a:pt x="3504720" y="5769"/>
                </a:lnTo>
                <a:lnTo>
                  <a:pt x="3484528" y="25961"/>
                </a:lnTo>
                <a:lnTo>
                  <a:pt x="3444144" y="60575"/>
                </a:lnTo>
                <a:lnTo>
                  <a:pt x="3386453" y="100959"/>
                </a:lnTo>
                <a:lnTo>
                  <a:pt x="3331647" y="132689"/>
                </a:lnTo>
                <a:lnTo>
                  <a:pt x="3268187" y="155765"/>
                </a:lnTo>
                <a:lnTo>
                  <a:pt x="3204727" y="158650"/>
                </a:lnTo>
                <a:lnTo>
                  <a:pt x="2950887" y="158650"/>
                </a:lnTo>
                <a:lnTo>
                  <a:pt x="2405709" y="158650"/>
                </a:lnTo>
                <a:lnTo>
                  <a:pt x="2039372" y="1557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04FF0C38-D60E-4210-93FA-CE229E05B66F}"/>
              </a:ext>
            </a:extLst>
          </p:cNvPr>
          <p:cNvSpPr/>
          <p:nvPr/>
        </p:nvSpPr>
        <p:spPr>
          <a:xfrm rot="16200000">
            <a:off x="6634163" y="4368800"/>
            <a:ext cx="960438" cy="604837"/>
          </a:xfrm>
          <a:custGeom>
            <a:avLst/>
            <a:gdLst>
              <a:gd name="connsiteX0" fmla="*/ 664369 w 959644"/>
              <a:gd name="connsiteY0" fmla="*/ 378619 h 604838"/>
              <a:gd name="connsiteX1" fmla="*/ 442912 w 959644"/>
              <a:gd name="connsiteY1" fmla="*/ 328613 h 604838"/>
              <a:gd name="connsiteX2" fmla="*/ 226219 w 959644"/>
              <a:gd name="connsiteY2" fmla="*/ 266700 h 604838"/>
              <a:gd name="connsiteX3" fmla="*/ 202406 w 959644"/>
              <a:gd name="connsiteY3" fmla="*/ 254794 h 604838"/>
              <a:gd name="connsiteX4" fmla="*/ 178594 w 959644"/>
              <a:gd name="connsiteY4" fmla="*/ 233363 h 604838"/>
              <a:gd name="connsiteX5" fmla="*/ 145256 w 959644"/>
              <a:gd name="connsiteY5" fmla="*/ 197644 h 604838"/>
              <a:gd name="connsiteX6" fmla="*/ 119062 w 959644"/>
              <a:gd name="connsiteY6" fmla="*/ 161925 h 604838"/>
              <a:gd name="connsiteX7" fmla="*/ 97631 w 959644"/>
              <a:gd name="connsiteY7" fmla="*/ 123825 h 604838"/>
              <a:gd name="connsiteX8" fmla="*/ 88106 w 959644"/>
              <a:gd name="connsiteY8" fmla="*/ 95250 h 604838"/>
              <a:gd name="connsiteX9" fmla="*/ 61912 w 959644"/>
              <a:gd name="connsiteY9" fmla="*/ 0 h 604838"/>
              <a:gd name="connsiteX10" fmla="*/ 0 w 959644"/>
              <a:gd name="connsiteY10" fmla="*/ 604838 h 604838"/>
              <a:gd name="connsiteX11" fmla="*/ 76200 w 959644"/>
              <a:gd name="connsiteY11" fmla="*/ 557213 h 604838"/>
              <a:gd name="connsiteX12" fmla="*/ 100012 w 959644"/>
              <a:gd name="connsiteY12" fmla="*/ 540544 h 604838"/>
              <a:gd name="connsiteX13" fmla="*/ 138112 w 959644"/>
              <a:gd name="connsiteY13" fmla="*/ 516732 h 604838"/>
              <a:gd name="connsiteX14" fmla="*/ 173831 w 959644"/>
              <a:gd name="connsiteY14" fmla="*/ 502444 h 604838"/>
              <a:gd name="connsiteX15" fmla="*/ 221456 w 959644"/>
              <a:gd name="connsiteY15" fmla="*/ 488157 h 604838"/>
              <a:gd name="connsiteX16" fmla="*/ 290512 w 959644"/>
              <a:gd name="connsiteY16" fmla="*/ 481013 h 604838"/>
              <a:gd name="connsiteX17" fmla="*/ 476250 w 959644"/>
              <a:gd name="connsiteY17" fmla="*/ 478632 h 604838"/>
              <a:gd name="connsiteX18" fmla="*/ 857250 w 959644"/>
              <a:gd name="connsiteY18" fmla="*/ 478632 h 604838"/>
              <a:gd name="connsiteX19" fmla="*/ 923925 w 959644"/>
              <a:gd name="connsiteY19" fmla="*/ 478632 h 604838"/>
              <a:gd name="connsiteX20" fmla="*/ 938212 w 959644"/>
              <a:gd name="connsiteY20" fmla="*/ 476250 h 604838"/>
              <a:gd name="connsiteX21" fmla="*/ 957262 w 959644"/>
              <a:gd name="connsiteY21" fmla="*/ 466725 h 604838"/>
              <a:gd name="connsiteX22" fmla="*/ 959644 w 959644"/>
              <a:gd name="connsiteY22" fmla="*/ 450057 h 604838"/>
              <a:gd name="connsiteX23" fmla="*/ 947737 w 959644"/>
              <a:gd name="connsiteY23" fmla="*/ 435769 h 604838"/>
              <a:gd name="connsiteX24" fmla="*/ 928687 w 959644"/>
              <a:gd name="connsiteY24" fmla="*/ 431007 h 604838"/>
              <a:gd name="connsiteX25" fmla="*/ 821531 w 959644"/>
              <a:gd name="connsiteY25" fmla="*/ 409575 h 604838"/>
              <a:gd name="connsiteX26" fmla="*/ 716756 w 959644"/>
              <a:gd name="connsiteY26" fmla="*/ 388144 h 604838"/>
              <a:gd name="connsiteX27" fmla="*/ 664369 w 959644"/>
              <a:gd name="connsiteY27" fmla="*/ 378619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59644" h="604838">
                <a:moveTo>
                  <a:pt x="664369" y="378619"/>
                </a:moveTo>
                <a:lnTo>
                  <a:pt x="442912" y="328613"/>
                </a:lnTo>
                <a:lnTo>
                  <a:pt x="226219" y="266700"/>
                </a:lnTo>
                <a:lnTo>
                  <a:pt x="202406" y="254794"/>
                </a:lnTo>
                <a:lnTo>
                  <a:pt x="178594" y="233363"/>
                </a:lnTo>
                <a:lnTo>
                  <a:pt x="145256" y="197644"/>
                </a:lnTo>
                <a:lnTo>
                  <a:pt x="119062" y="161925"/>
                </a:lnTo>
                <a:lnTo>
                  <a:pt x="97631" y="123825"/>
                </a:lnTo>
                <a:lnTo>
                  <a:pt x="88106" y="95250"/>
                </a:lnTo>
                <a:lnTo>
                  <a:pt x="61912" y="0"/>
                </a:lnTo>
                <a:lnTo>
                  <a:pt x="0" y="604838"/>
                </a:lnTo>
                <a:lnTo>
                  <a:pt x="76200" y="557213"/>
                </a:lnTo>
                <a:lnTo>
                  <a:pt x="100012" y="540544"/>
                </a:lnTo>
                <a:lnTo>
                  <a:pt x="138112" y="516732"/>
                </a:lnTo>
                <a:lnTo>
                  <a:pt x="173831" y="502444"/>
                </a:lnTo>
                <a:lnTo>
                  <a:pt x="221456" y="488157"/>
                </a:lnTo>
                <a:lnTo>
                  <a:pt x="290512" y="481013"/>
                </a:lnTo>
                <a:lnTo>
                  <a:pt x="476250" y="478632"/>
                </a:lnTo>
                <a:lnTo>
                  <a:pt x="857250" y="478632"/>
                </a:lnTo>
                <a:lnTo>
                  <a:pt x="923925" y="478632"/>
                </a:lnTo>
                <a:lnTo>
                  <a:pt x="938212" y="476250"/>
                </a:lnTo>
                <a:lnTo>
                  <a:pt x="957262" y="466725"/>
                </a:lnTo>
                <a:lnTo>
                  <a:pt x="959644" y="450057"/>
                </a:lnTo>
                <a:lnTo>
                  <a:pt x="947737" y="435769"/>
                </a:lnTo>
                <a:lnTo>
                  <a:pt x="928687" y="431007"/>
                </a:lnTo>
                <a:lnTo>
                  <a:pt x="821531" y="409575"/>
                </a:lnTo>
                <a:lnTo>
                  <a:pt x="716756" y="388144"/>
                </a:lnTo>
                <a:lnTo>
                  <a:pt x="664369" y="378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FC5CC87-3C3C-4DB4-B45A-74CBAE17E5CD}"/>
              </a:ext>
            </a:extLst>
          </p:cNvPr>
          <p:cNvGrpSpPr>
            <a:grpSpLocks/>
          </p:cNvGrpSpPr>
          <p:nvPr/>
        </p:nvGrpSpPr>
        <p:grpSpPr bwMode="auto">
          <a:xfrm>
            <a:off x="2473325" y="1619250"/>
            <a:ext cx="4933950" cy="4335463"/>
            <a:chOff x="2641600" y="1789113"/>
            <a:chExt cx="4933950" cy="4335462"/>
          </a:xfrm>
        </p:grpSpPr>
        <p:sp>
          <p:nvSpPr>
            <p:cNvPr id="12" name="フリーフォーム 70">
              <a:extLst>
                <a:ext uri="{FF2B5EF4-FFF2-40B4-BE49-F238E27FC236}">
                  <a16:creationId xmlns:a16="http://schemas.microsoft.com/office/drawing/2014/main" id="{F053448D-06C7-48BD-B6F8-11BAC9950299}"/>
                </a:ext>
              </a:extLst>
            </p:cNvPr>
            <p:cNvSpPr/>
            <p:nvPr/>
          </p:nvSpPr>
          <p:spPr>
            <a:xfrm rot="16200000">
              <a:off x="3300413" y="2101851"/>
              <a:ext cx="512762" cy="1776412"/>
            </a:xfrm>
            <a:custGeom>
              <a:avLst/>
              <a:gdLst>
                <a:gd name="connsiteX0" fmla="*/ 307181 w 511969"/>
                <a:gd name="connsiteY0" fmla="*/ 762000 h 1776413"/>
                <a:gd name="connsiteX1" fmla="*/ 264319 w 511969"/>
                <a:gd name="connsiteY1" fmla="*/ 554832 h 1776413"/>
                <a:gd name="connsiteX2" fmla="*/ 240506 w 511969"/>
                <a:gd name="connsiteY2" fmla="*/ 433388 h 1776413"/>
                <a:gd name="connsiteX3" fmla="*/ 226219 w 511969"/>
                <a:gd name="connsiteY3" fmla="*/ 347663 h 1776413"/>
                <a:gd name="connsiteX4" fmla="*/ 221456 w 511969"/>
                <a:gd name="connsiteY4" fmla="*/ 309563 h 1776413"/>
                <a:gd name="connsiteX5" fmla="*/ 221456 w 511969"/>
                <a:gd name="connsiteY5" fmla="*/ 276225 h 1776413"/>
                <a:gd name="connsiteX6" fmla="*/ 226219 w 511969"/>
                <a:gd name="connsiteY6" fmla="*/ 238125 h 1776413"/>
                <a:gd name="connsiteX7" fmla="*/ 235744 w 511969"/>
                <a:gd name="connsiteY7" fmla="*/ 192882 h 1776413"/>
                <a:gd name="connsiteX8" fmla="*/ 252412 w 511969"/>
                <a:gd name="connsiteY8" fmla="*/ 152400 h 1776413"/>
                <a:gd name="connsiteX9" fmla="*/ 278606 w 511969"/>
                <a:gd name="connsiteY9" fmla="*/ 109538 h 1776413"/>
                <a:gd name="connsiteX10" fmla="*/ 309562 w 511969"/>
                <a:gd name="connsiteY10" fmla="*/ 69057 h 1776413"/>
                <a:gd name="connsiteX11" fmla="*/ 333375 w 511969"/>
                <a:gd name="connsiteY11" fmla="*/ 38100 h 1776413"/>
                <a:gd name="connsiteX12" fmla="*/ 342900 w 511969"/>
                <a:gd name="connsiteY12" fmla="*/ 23813 h 1776413"/>
                <a:gd name="connsiteX13" fmla="*/ 342900 w 511969"/>
                <a:gd name="connsiteY13" fmla="*/ 14288 h 1776413"/>
                <a:gd name="connsiteX14" fmla="*/ 338137 w 511969"/>
                <a:gd name="connsiteY14" fmla="*/ 0 h 1776413"/>
                <a:gd name="connsiteX15" fmla="*/ 321469 w 511969"/>
                <a:gd name="connsiteY15" fmla="*/ 0 h 1776413"/>
                <a:gd name="connsiteX16" fmla="*/ 292894 w 511969"/>
                <a:gd name="connsiteY16" fmla="*/ 9525 h 1776413"/>
                <a:gd name="connsiteX17" fmla="*/ 216694 w 511969"/>
                <a:gd name="connsiteY17" fmla="*/ 69057 h 1776413"/>
                <a:gd name="connsiteX18" fmla="*/ 166687 w 511969"/>
                <a:gd name="connsiteY18" fmla="*/ 119063 h 1776413"/>
                <a:gd name="connsiteX19" fmla="*/ 116681 w 511969"/>
                <a:gd name="connsiteY19" fmla="*/ 200025 h 1776413"/>
                <a:gd name="connsiteX20" fmla="*/ 47625 w 511969"/>
                <a:gd name="connsiteY20" fmla="*/ 321469 h 1776413"/>
                <a:gd name="connsiteX21" fmla="*/ 14287 w 511969"/>
                <a:gd name="connsiteY21" fmla="*/ 395288 h 1776413"/>
                <a:gd name="connsiteX22" fmla="*/ 0 w 511969"/>
                <a:gd name="connsiteY22" fmla="*/ 442913 h 1776413"/>
                <a:gd name="connsiteX23" fmla="*/ 0 w 511969"/>
                <a:gd name="connsiteY23" fmla="*/ 461963 h 1776413"/>
                <a:gd name="connsiteX24" fmla="*/ 9525 w 511969"/>
                <a:gd name="connsiteY24" fmla="*/ 492919 h 1776413"/>
                <a:gd name="connsiteX25" fmla="*/ 28575 w 511969"/>
                <a:gd name="connsiteY25" fmla="*/ 535782 h 1776413"/>
                <a:gd name="connsiteX26" fmla="*/ 45244 w 511969"/>
                <a:gd name="connsiteY26" fmla="*/ 566738 h 1776413"/>
                <a:gd name="connsiteX27" fmla="*/ 78581 w 511969"/>
                <a:gd name="connsiteY27" fmla="*/ 664369 h 1776413"/>
                <a:gd name="connsiteX28" fmla="*/ 138112 w 511969"/>
                <a:gd name="connsiteY28" fmla="*/ 859632 h 1776413"/>
                <a:gd name="connsiteX29" fmla="*/ 185737 w 511969"/>
                <a:gd name="connsiteY29" fmla="*/ 1012032 h 1776413"/>
                <a:gd name="connsiteX30" fmla="*/ 240506 w 511969"/>
                <a:gd name="connsiteY30" fmla="*/ 1193007 h 1776413"/>
                <a:gd name="connsiteX31" fmla="*/ 278606 w 511969"/>
                <a:gd name="connsiteY31" fmla="*/ 1385888 h 1776413"/>
                <a:gd name="connsiteX32" fmla="*/ 314325 w 511969"/>
                <a:gd name="connsiteY32" fmla="*/ 1585913 h 1776413"/>
                <a:gd name="connsiteX33" fmla="*/ 330994 w 511969"/>
                <a:gd name="connsiteY33" fmla="*/ 1659732 h 1776413"/>
                <a:gd name="connsiteX34" fmla="*/ 352425 w 511969"/>
                <a:gd name="connsiteY34" fmla="*/ 1712119 h 1776413"/>
                <a:gd name="connsiteX35" fmla="*/ 371475 w 511969"/>
                <a:gd name="connsiteY35" fmla="*/ 1745457 h 1776413"/>
                <a:gd name="connsiteX36" fmla="*/ 390525 w 511969"/>
                <a:gd name="connsiteY36" fmla="*/ 1769269 h 1776413"/>
                <a:gd name="connsiteX37" fmla="*/ 402431 w 511969"/>
                <a:gd name="connsiteY37" fmla="*/ 1776413 h 1776413"/>
                <a:gd name="connsiteX38" fmla="*/ 407194 w 511969"/>
                <a:gd name="connsiteY38" fmla="*/ 1776413 h 1776413"/>
                <a:gd name="connsiteX39" fmla="*/ 426244 w 511969"/>
                <a:gd name="connsiteY39" fmla="*/ 1764507 h 1776413"/>
                <a:gd name="connsiteX40" fmla="*/ 445294 w 511969"/>
                <a:gd name="connsiteY40" fmla="*/ 1747838 h 1776413"/>
                <a:gd name="connsiteX41" fmla="*/ 459581 w 511969"/>
                <a:gd name="connsiteY41" fmla="*/ 1728788 h 1776413"/>
                <a:gd name="connsiteX42" fmla="*/ 481012 w 511969"/>
                <a:gd name="connsiteY42" fmla="*/ 1690688 h 1776413"/>
                <a:gd name="connsiteX43" fmla="*/ 492919 w 511969"/>
                <a:gd name="connsiteY43" fmla="*/ 1652588 h 1776413"/>
                <a:gd name="connsiteX44" fmla="*/ 504825 w 511969"/>
                <a:gd name="connsiteY44" fmla="*/ 1585913 h 1776413"/>
                <a:gd name="connsiteX45" fmla="*/ 511969 w 511969"/>
                <a:gd name="connsiteY45" fmla="*/ 1493044 h 1776413"/>
                <a:gd name="connsiteX46" fmla="*/ 511969 w 511969"/>
                <a:gd name="connsiteY46" fmla="*/ 1471613 h 1776413"/>
                <a:gd name="connsiteX47" fmla="*/ 492919 w 511969"/>
                <a:gd name="connsiteY47" fmla="*/ 1433513 h 1776413"/>
                <a:gd name="connsiteX48" fmla="*/ 469106 w 511969"/>
                <a:gd name="connsiteY48" fmla="*/ 1373982 h 1776413"/>
                <a:gd name="connsiteX49" fmla="*/ 440531 w 511969"/>
                <a:gd name="connsiteY49" fmla="*/ 1285875 h 1776413"/>
                <a:gd name="connsiteX50" fmla="*/ 414337 w 511969"/>
                <a:gd name="connsiteY50" fmla="*/ 1171575 h 1776413"/>
                <a:gd name="connsiteX51" fmla="*/ 359569 w 511969"/>
                <a:gd name="connsiteY51" fmla="*/ 995363 h 1776413"/>
                <a:gd name="connsiteX52" fmla="*/ 307181 w 511969"/>
                <a:gd name="connsiteY52" fmla="*/ 762000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11969" h="1776413">
                  <a:moveTo>
                    <a:pt x="307181" y="762000"/>
                  </a:moveTo>
                  <a:lnTo>
                    <a:pt x="264319" y="554832"/>
                  </a:lnTo>
                  <a:lnTo>
                    <a:pt x="240506" y="433388"/>
                  </a:lnTo>
                  <a:lnTo>
                    <a:pt x="226219" y="347663"/>
                  </a:lnTo>
                  <a:lnTo>
                    <a:pt x="221456" y="309563"/>
                  </a:lnTo>
                  <a:lnTo>
                    <a:pt x="221456" y="276225"/>
                  </a:lnTo>
                  <a:lnTo>
                    <a:pt x="226219" y="238125"/>
                  </a:lnTo>
                  <a:lnTo>
                    <a:pt x="235744" y="192882"/>
                  </a:lnTo>
                  <a:lnTo>
                    <a:pt x="252412" y="152400"/>
                  </a:lnTo>
                  <a:lnTo>
                    <a:pt x="278606" y="109538"/>
                  </a:lnTo>
                  <a:lnTo>
                    <a:pt x="309562" y="69057"/>
                  </a:lnTo>
                  <a:lnTo>
                    <a:pt x="333375" y="38100"/>
                  </a:lnTo>
                  <a:lnTo>
                    <a:pt x="342900" y="23813"/>
                  </a:lnTo>
                  <a:lnTo>
                    <a:pt x="342900" y="14288"/>
                  </a:lnTo>
                  <a:lnTo>
                    <a:pt x="338137" y="0"/>
                  </a:lnTo>
                  <a:lnTo>
                    <a:pt x="321469" y="0"/>
                  </a:lnTo>
                  <a:lnTo>
                    <a:pt x="292894" y="9525"/>
                  </a:lnTo>
                  <a:lnTo>
                    <a:pt x="216694" y="69057"/>
                  </a:lnTo>
                  <a:lnTo>
                    <a:pt x="166687" y="119063"/>
                  </a:lnTo>
                  <a:lnTo>
                    <a:pt x="116681" y="200025"/>
                  </a:lnTo>
                  <a:lnTo>
                    <a:pt x="47625" y="321469"/>
                  </a:lnTo>
                  <a:lnTo>
                    <a:pt x="14287" y="395288"/>
                  </a:lnTo>
                  <a:lnTo>
                    <a:pt x="0" y="442913"/>
                  </a:lnTo>
                  <a:lnTo>
                    <a:pt x="0" y="461963"/>
                  </a:lnTo>
                  <a:lnTo>
                    <a:pt x="9525" y="492919"/>
                  </a:lnTo>
                  <a:lnTo>
                    <a:pt x="28575" y="535782"/>
                  </a:lnTo>
                  <a:lnTo>
                    <a:pt x="45244" y="566738"/>
                  </a:lnTo>
                  <a:lnTo>
                    <a:pt x="78581" y="664369"/>
                  </a:lnTo>
                  <a:lnTo>
                    <a:pt x="138112" y="859632"/>
                  </a:lnTo>
                  <a:lnTo>
                    <a:pt x="185737" y="1012032"/>
                  </a:lnTo>
                  <a:lnTo>
                    <a:pt x="240506" y="1193007"/>
                  </a:lnTo>
                  <a:lnTo>
                    <a:pt x="278606" y="1385888"/>
                  </a:lnTo>
                  <a:lnTo>
                    <a:pt x="314325" y="1585913"/>
                  </a:lnTo>
                  <a:lnTo>
                    <a:pt x="330994" y="1659732"/>
                  </a:lnTo>
                  <a:lnTo>
                    <a:pt x="352425" y="1712119"/>
                  </a:lnTo>
                  <a:lnTo>
                    <a:pt x="371475" y="1745457"/>
                  </a:lnTo>
                  <a:lnTo>
                    <a:pt x="390525" y="1769269"/>
                  </a:lnTo>
                  <a:lnTo>
                    <a:pt x="402431" y="1776413"/>
                  </a:lnTo>
                  <a:lnTo>
                    <a:pt x="407194" y="1776413"/>
                  </a:lnTo>
                  <a:lnTo>
                    <a:pt x="426244" y="1764507"/>
                  </a:lnTo>
                  <a:lnTo>
                    <a:pt x="445294" y="1747838"/>
                  </a:lnTo>
                  <a:lnTo>
                    <a:pt x="459581" y="1728788"/>
                  </a:lnTo>
                  <a:lnTo>
                    <a:pt x="481012" y="1690688"/>
                  </a:lnTo>
                  <a:lnTo>
                    <a:pt x="492919" y="1652588"/>
                  </a:lnTo>
                  <a:lnTo>
                    <a:pt x="504825" y="1585913"/>
                  </a:lnTo>
                  <a:lnTo>
                    <a:pt x="511969" y="1493044"/>
                  </a:lnTo>
                  <a:lnTo>
                    <a:pt x="511969" y="1471613"/>
                  </a:lnTo>
                  <a:lnTo>
                    <a:pt x="492919" y="1433513"/>
                  </a:lnTo>
                  <a:lnTo>
                    <a:pt x="469106" y="1373982"/>
                  </a:lnTo>
                  <a:lnTo>
                    <a:pt x="440531" y="1285875"/>
                  </a:lnTo>
                  <a:lnTo>
                    <a:pt x="414337" y="1171575"/>
                  </a:lnTo>
                  <a:lnTo>
                    <a:pt x="359569" y="995363"/>
                  </a:lnTo>
                  <a:lnTo>
                    <a:pt x="307181" y="762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7">
              <a:extLst>
                <a:ext uri="{FF2B5EF4-FFF2-40B4-BE49-F238E27FC236}">
                  <a16:creationId xmlns:a16="http://schemas.microsoft.com/office/drawing/2014/main" id="{E86846AF-232B-4689-90C5-1A3C4A8CEF07}"/>
                </a:ext>
              </a:extLst>
            </p:cNvPr>
            <p:cNvSpPr/>
            <p:nvPr/>
          </p:nvSpPr>
          <p:spPr>
            <a:xfrm rot="16200000">
              <a:off x="1542257" y="3656806"/>
              <a:ext cx="4335462" cy="600075"/>
            </a:xfrm>
            <a:custGeom>
              <a:avLst/>
              <a:gdLst>
                <a:gd name="connsiteX0" fmla="*/ 2722017 w 4335457"/>
                <a:gd name="connsiteY0" fmla="*/ 236544 h 600185"/>
                <a:gd name="connsiteX1" fmla="*/ 2132423 w 4335457"/>
                <a:gd name="connsiteY1" fmla="*/ 240074 h 600185"/>
                <a:gd name="connsiteX2" fmla="*/ 1789965 w 4335457"/>
                <a:gd name="connsiteY2" fmla="*/ 229483 h 600185"/>
                <a:gd name="connsiteX3" fmla="*/ 1334530 w 4335457"/>
                <a:gd name="connsiteY3" fmla="*/ 215361 h 600185"/>
                <a:gd name="connsiteX4" fmla="*/ 843790 w 4335457"/>
                <a:gd name="connsiteY4" fmla="*/ 197708 h 600185"/>
                <a:gd name="connsiteX5" fmla="*/ 557820 w 4335457"/>
                <a:gd name="connsiteY5" fmla="*/ 187117 h 600185"/>
                <a:gd name="connsiteX6" fmla="*/ 70610 w 4335457"/>
                <a:gd name="connsiteY6" fmla="*/ 134159 h 600185"/>
                <a:gd name="connsiteX7" fmla="*/ 28244 w 4335457"/>
                <a:gd name="connsiteY7" fmla="*/ 155342 h 600185"/>
                <a:gd name="connsiteX8" fmla="*/ 3531 w 4335457"/>
                <a:gd name="connsiteY8" fmla="*/ 176525 h 600185"/>
                <a:gd name="connsiteX9" fmla="*/ 0 w 4335457"/>
                <a:gd name="connsiteY9" fmla="*/ 190647 h 600185"/>
                <a:gd name="connsiteX10" fmla="*/ 0 w 4335457"/>
                <a:gd name="connsiteY10" fmla="*/ 211830 h 600185"/>
                <a:gd name="connsiteX11" fmla="*/ 14122 w 4335457"/>
                <a:gd name="connsiteY11" fmla="*/ 240074 h 600185"/>
                <a:gd name="connsiteX12" fmla="*/ 45897 w 4335457"/>
                <a:gd name="connsiteY12" fmla="*/ 282440 h 600185"/>
                <a:gd name="connsiteX13" fmla="*/ 81202 w 4335457"/>
                <a:gd name="connsiteY13" fmla="*/ 321276 h 600185"/>
                <a:gd name="connsiteX14" fmla="*/ 102385 w 4335457"/>
                <a:gd name="connsiteY14" fmla="*/ 335398 h 600185"/>
                <a:gd name="connsiteX15" fmla="*/ 134159 w 4335457"/>
                <a:gd name="connsiteY15" fmla="*/ 349520 h 600185"/>
                <a:gd name="connsiteX16" fmla="*/ 247135 w 4335457"/>
                <a:gd name="connsiteY16" fmla="*/ 413069 h 600185"/>
                <a:gd name="connsiteX17" fmla="*/ 416600 w 4335457"/>
                <a:gd name="connsiteY17" fmla="*/ 494270 h 600185"/>
                <a:gd name="connsiteX18" fmla="*/ 441313 w 4335457"/>
                <a:gd name="connsiteY18" fmla="*/ 504862 h 600185"/>
                <a:gd name="connsiteX19" fmla="*/ 508393 w 4335457"/>
                <a:gd name="connsiteY19" fmla="*/ 497801 h 600185"/>
                <a:gd name="connsiteX20" fmla="*/ 748467 w 4335457"/>
                <a:gd name="connsiteY20" fmla="*/ 480148 h 600185"/>
                <a:gd name="connsiteX21" fmla="*/ 992071 w 4335457"/>
                <a:gd name="connsiteY21" fmla="*/ 466026 h 600185"/>
                <a:gd name="connsiteX22" fmla="*/ 1210962 w 4335457"/>
                <a:gd name="connsiteY22" fmla="*/ 458965 h 600185"/>
                <a:gd name="connsiteX23" fmla="*/ 1461628 w 4335457"/>
                <a:gd name="connsiteY23" fmla="*/ 455435 h 600185"/>
                <a:gd name="connsiteX24" fmla="*/ 1722885 w 4335457"/>
                <a:gd name="connsiteY24" fmla="*/ 455435 h 600185"/>
                <a:gd name="connsiteX25" fmla="*/ 2047691 w 4335457"/>
                <a:gd name="connsiteY25" fmla="*/ 458965 h 600185"/>
                <a:gd name="connsiteX26" fmla="*/ 2390150 w 4335457"/>
                <a:gd name="connsiteY26" fmla="*/ 458965 h 600185"/>
                <a:gd name="connsiteX27" fmla="*/ 2750261 w 4335457"/>
                <a:gd name="connsiteY27" fmla="*/ 458965 h 600185"/>
                <a:gd name="connsiteX28" fmla="*/ 3142147 w 4335457"/>
                <a:gd name="connsiteY28" fmla="*/ 462496 h 600185"/>
                <a:gd name="connsiteX29" fmla="*/ 3435179 w 4335457"/>
                <a:gd name="connsiteY29" fmla="*/ 466026 h 600185"/>
                <a:gd name="connsiteX30" fmla="*/ 3791759 w 4335457"/>
                <a:gd name="connsiteY30" fmla="*/ 480148 h 600185"/>
                <a:gd name="connsiteX31" fmla="*/ 3844717 w 4335457"/>
                <a:gd name="connsiteY31" fmla="*/ 483679 h 600185"/>
                <a:gd name="connsiteX32" fmla="*/ 3880022 w 4335457"/>
                <a:gd name="connsiteY32" fmla="*/ 501331 h 600185"/>
                <a:gd name="connsiteX33" fmla="*/ 3904735 w 4335457"/>
                <a:gd name="connsiteY33" fmla="*/ 515453 h 600185"/>
                <a:gd name="connsiteX34" fmla="*/ 3925918 w 4335457"/>
                <a:gd name="connsiteY34" fmla="*/ 529575 h 600185"/>
                <a:gd name="connsiteX35" fmla="*/ 3971815 w 4335457"/>
                <a:gd name="connsiteY35" fmla="*/ 568411 h 600185"/>
                <a:gd name="connsiteX36" fmla="*/ 3992998 w 4335457"/>
                <a:gd name="connsiteY36" fmla="*/ 589594 h 600185"/>
                <a:gd name="connsiteX37" fmla="*/ 4003589 w 4335457"/>
                <a:gd name="connsiteY37" fmla="*/ 596655 h 600185"/>
                <a:gd name="connsiteX38" fmla="*/ 4010650 w 4335457"/>
                <a:gd name="connsiteY38" fmla="*/ 600185 h 600185"/>
                <a:gd name="connsiteX39" fmla="*/ 4035364 w 4335457"/>
                <a:gd name="connsiteY39" fmla="*/ 600185 h 600185"/>
                <a:gd name="connsiteX40" fmla="*/ 4070669 w 4335457"/>
                <a:gd name="connsiteY40" fmla="*/ 589594 h 600185"/>
                <a:gd name="connsiteX41" fmla="*/ 4095383 w 4335457"/>
                <a:gd name="connsiteY41" fmla="*/ 571941 h 600185"/>
                <a:gd name="connsiteX42" fmla="*/ 4116566 w 4335457"/>
                <a:gd name="connsiteY42" fmla="*/ 550758 h 600185"/>
                <a:gd name="connsiteX43" fmla="*/ 4144810 w 4335457"/>
                <a:gd name="connsiteY43" fmla="*/ 508392 h 600185"/>
                <a:gd name="connsiteX44" fmla="*/ 4187176 w 4335457"/>
                <a:gd name="connsiteY44" fmla="*/ 434252 h 600185"/>
                <a:gd name="connsiteX45" fmla="*/ 4229542 w 4335457"/>
                <a:gd name="connsiteY45" fmla="*/ 345989 h 600185"/>
                <a:gd name="connsiteX46" fmla="*/ 4264847 w 4335457"/>
                <a:gd name="connsiteY46" fmla="*/ 261257 h 600185"/>
                <a:gd name="connsiteX47" fmla="*/ 4300152 w 4335457"/>
                <a:gd name="connsiteY47" fmla="*/ 165933 h 600185"/>
                <a:gd name="connsiteX48" fmla="*/ 4321335 w 4335457"/>
                <a:gd name="connsiteY48" fmla="*/ 88262 h 600185"/>
                <a:gd name="connsiteX49" fmla="*/ 4335457 w 4335457"/>
                <a:gd name="connsiteY49" fmla="*/ 31774 h 600185"/>
                <a:gd name="connsiteX50" fmla="*/ 4331926 w 4335457"/>
                <a:gd name="connsiteY50" fmla="*/ 10591 h 600185"/>
                <a:gd name="connsiteX51" fmla="*/ 4324865 w 4335457"/>
                <a:gd name="connsiteY51" fmla="*/ 3530 h 600185"/>
                <a:gd name="connsiteX52" fmla="*/ 4310743 w 4335457"/>
                <a:gd name="connsiteY52" fmla="*/ 0 h 600185"/>
                <a:gd name="connsiteX53" fmla="*/ 4289560 w 4335457"/>
                <a:gd name="connsiteY53" fmla="*/ 10591 h 600185"/>
                <a:gd name="connsiteX54" fmla="*/ 4250725 w 4335457"/>
                <a:gd name="connsiteY54" fmla="*/ 56488 h 600185"/>
                <a:gd name="connsiteX55" fmla="*/ 4197767 w 4335457"/>
                <a:gd name="connsiteY55" fmla="*/ 109445 h 600185"/>
                <a:gd name="connsiteX56" fmla="*/ 4158932 w 4335457"/>
                <a:gd name="connsiteY56" fmla="*/ 144750 h 600185"/>
                <a:gd name="connsiteX57" fmla="*/ 4105974 w 4335457"/>
                <a:gd name="connsiteY57" fmla="*/ 187117 h 600185"/>
                <a:gd name="connsiteX58" fmla="*/ 4042425 w 4335457"/>
                <a:gd name="connsiteY58" fmla="*/ 222422 h 600185"/>
                <a:gd name="connsiteX59" fmla="*/ 3992998 w 4335457"/>
                <a:gd name="connsiteY59" fmla="*/ 236544 h 600185"/>
                <a:gd name="connsiteX60" fmla="*/ 3816473 w 4335457"/>
                <a:gd name="connsiteY60" fmla="*/ 240074 h 600185"/>
                <a:gd name="connsiteX61" fmla="*/ 3428118 w 4335457"/>
                <a:gd name="connsiteY61" fmla="*/ 236544 h 600185"/>
                <a:gd name="connsiteX62" fmla="*/ 2722017 w 4335457"/>
                <a:gd name="connsiteY62" fmla="*/ 236544 h 6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335457" h="600185">
                  <a:moveTo>
                    <a:pt x="2722017" y="236544"/>
                  </a:moveTo>
                  <a:lnTo>
                    <a:pt x="2132423" y="240074"/>
                  </a:lnTo>
                  <a:lnTo>
                    <a:pt x="1789965" y="229483"/>
                  </a:lnTo>
                  <a:lnTo>
                    <a:pt x="1334530" y="215361"/>
                  </a:lnTo>
                  <a:lnTo>
                    <a:pt x="843790" y="197708"/>
                  </a:lnTo>
                  <a:lnTo>
                    <a:pt x="557820" y="187117"/>
                  </a:lnTo>
                  <a:lnTo>
                    <a:pt x="70610" y="134159"/>
                  </a:lnTo>
                  <a:lnTo>
                    <a:pt x="28244" y="155342"/>
                  </a:lnTo>
                  <a:lnTo>
                    <a:pt x="3531" y="176525"/>
                  </a:lnTo>
                  <a:lnTo>
                    <a:pt x="0" y="190647"/>
                  </a:lnTo>
                  <a:lnTo>
                    <a:pt x="0" y="211830"/>
                  </a:lnTo>
                  <a:lnTo>
                    <a:pt x="14122" y="240074"/>
                  </a:lnTo>
                  <a:lnTo>
                    <a:pt x="45897" y="282440"/>
                  </a:lnTo>
                  <a:lnTo>
                    <a:pt x="81202" y="321276"/>
                  </a:lnTo>
                  <a:lnTo>
                    <a:pt x="102385" y="335398"/>
                  </a:lnTo>
                  <a:lnTo>
                    <a:pt x="134159" y="349520"/>
                  </a:lnTo>
                  <a:lnTo>
                    <a:pt x="247135" y="413069"/>
                  </a:lnTo>
                  <a:lnTo>
                    <a:pt x="416600" y="494270"/>
                  </a:lnTo>
                  <a:lnTo>
                    <a:pt x="441313" y="504862"/>
                  </a:lnTo>
                  <a:lnTo>
                    <a:pt x="508393" y="497801"/>
                  </a:lnTo>
                  <a:lnTo>
                    <a:pt x="748467" y="480148"/>
                  </a:lnTo>
                  <a:lnTo>
                    <a:pt x="992071" y="466026"/>
                  </a:lnTo>
                  <a:lnTo>
                    <a:pt x="1210962" y="458965"/>
                  </a:lnTo>
                  <a:lnTo>
                    <a:pt x="1461628" y="455435"/>
                  </a:lnTo>
                  <a:lnTo>
                    <a:pt x="1722885" y="455435"/>
                  </a:lnTo>
                  <a:lnTo>
                    <a:pt x="2047691" y="458965"/>
                  </a:lnTo>
                  <a:lnTo>
                    <a:pt x="2390150" y="458965"/>
                  </a:lnTo>
                  <a:lnTo>
                    <a:pt x="2750261" y="458965"/>
                  </a:lnTo>
                  <a:lnTo>
                    <a:pt x="3142147" y="462496"/>
                  </a:lnTo>
                  <a:lnTo>
                    <a:pt x="3435179" y="466026"/>
                  </a:lnTo>
                  <a:lnTo>
                    <a:pt x="3791759" y="480148"/>
                  </a:lnTo>
                  <a:lnTo>
                    <a:pt x="3844717" y="483679"/>
                  </a:lnTo>
                  <a:lnTo>
                    <a:pt x="3880022" y="501331"/>
                  </a:lnTo>
                  <a:lnTo>
                    <a:pt x="3904735" y="515453"/>
                  </a:lnTo>
                  <a:lnTo>
                    <a:pt x="3925918" y="529575"/>
                  </a:lnTo>
                  <a:lnTo>
                    <a:pt x="3971815" y="568411"/>
                  </a:lnTo>
                  <a:lnTo>
                    <a:pt x="3992998" y="589594"/>
                  </a:lnTo>
                  <a:lnTo>
                    <a:pt x="4003589" y="596655"/>
                  </a:lnTo>
                  <a:lnTo>
                    <a:pt x="4010650" y="600185"/>
                  </a:lnTo>
                  <a:lnTo>
                    <a:pt x="4035364" y="600185"/>
                  </a:lnTo>
                  <a:lnTo>
                    <a:pt x="4070669" y="589594"/>
                  </a:lnTo>
                  <a:lnTo>
                    <a:pt x="4095383" y="571941"/>
                  </a:lnTo>
                  <a:lnTo>
                    <a:pt x="4116566" y="550758"/>
                  </a:lnTo>
                  <a:lnTo>
                    <a:pt x="4144810" y="508392"/>
                  </a:lnTo>
                  <a:lnTo>
                    <a:pt x="4187176" y="434252"/>
                  </a:lnTo>
                  <a:lnTo>
                    <a:pt x="4229542" y="345989"/>
                  </a:lnTo>
                  <a:lnTo>
                    <a:pt x="4264847" y="261257"/>
                  </a:lnTo>
                  <a:lnTo>
                    <a:pt x="4300152" y="165933"/>
                  </a:lnTo>
                  <a:lnTo>
                    <a:pt x="4321335" y="88262"/>
                  </a:lnTo>
                  <a:lnTo>
                    <a:pt x="4335457" y="31774"/>
                  </a:lnTo>
                  <a:lnTo>
                    <a:pt x="4331926" y="10591"/>
                  </a:lnTo>
                  <a:lnTo>
                    <a:pt x="4324865" y="3530"/>
                  </a:lnTo>
                  <a:lnTo>
                    <a:pt x="4310743" y="0"/>
                  </a:lnTo>
                  <a:lnTo>
                    <a:pt x="4289560" y="10591"/>
                  </a:lnTo>
                  <a:lnTo>
                    <a:pt x="4250725" y="56488"/>
                  </a:lnTo>
                  <a:lnTo>
                    <a:pt x="4197767" y="109445"/>
                  </a:lnTo>
                  <a:lnTo>
                    <a:pt x="4158932" y="144750"/>
                  </a:lnTo>
                  <a:lnTo>
                    <a:pt x="4105974" y="187117"/>
                  </a:lnTo>
                  <a:lnTo>
                    <a:pt x="4042425" y="222422"/>
                  </a:lnTo>
                  <a:lnTo>
                    <a:pt x="3992998" y="236544"/>
                  </a:lnTo>
                  <a:lnTo>
                    <a:pt x="3816473" y="240074"/>
                  </a:lnTo>
                  <a:lnTo>
                    <a:pt x="3428118" y="236544"/>
                  </a:lnTo>
                  <a:lnTo>
                    <a:pt x="2722017" y="236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9">
              <a:extLst>
                <a:ext uri="{FF2B5EF4-FFF2-40B4-BE49-F238E27FC236}">
                  <a16:creationId xmlns:a16="http://schemas.microsoft.com/office/drawing/2014/main" id="{E8B5CEE1-FB0D-4BAA-AB15-18997C95FD36}"/>
                </a:ext>
              </a:extLst>
            </p:cNvPr>
            <p:cNvSpPr/>
            <p:nvPr/>
          </p:nvSpPr>
          <p:spPr>
            <a:xfrm rot="16200000">
              <a:off x="2838450" y="3327400"/>
              <a:ext cx="1295400" cy="1689100"/>
            </a:xfrm>
            <a:custGeom>
              <a:avLst/>
              <a:gdLst>
                <a:gd name="connsiteX0" fmla="*/ 616743 w 1295400"/>
                <a:gd name="connsiteY0" fmla="*/ 619125 h 1688306"/>
                <a:gd name="connsiteX1" fmla="*/ 723900 w 1295400"/>
                <a:gd name="connsiteY1" fmla="*/ 792956 h 1688306"/>
                <a:gd name="connsiteX2" fmla="*/ 869156 w 1295400"/>
                <a:gd name="connsiteY2" fmla="*/ 1021556 h 1688306"/>
                <a:gd name="connsiteX3" fmla="*/ 1007268 w 1295400"/>
                <a:gd name="connsiteY3" fmla="*/ 1212056 h 1688306"/>
                <a:gd name="connsiteX4" fmla="*/ 1095375 w 1295400"/>
                <a:gd name="connsiteY4" fmla="*/ 1350168 h 1688306"/>
                <a:gd name="connsiteX5" fmla="*/ 1212056 w 1295400"/>
                <a:gd name="connsiteY5" fmla="*/ 1526381 h 1688306"/>
                <a:gd name="connsiteX6" fmla="*/ 1273968 w 1295400"/>
                <a:gd name="connsiteY6" fmla="*/ 1614487 h 1688306"/>
                <a:gd name="connsiteX7" fmla="*/ 1285875 w 1295400"/>
                <a:gd name="connsiteY7" fmla="*/ 1635918 h 1688306"/>
                <a:gd name="connsiteX8" fmla="*/ 1293018 w 1295400"/>
                <a:gd name="connsiteY8" fmla="*/ 1654968 h 1688306"/>
                <a:gd name="connsiteX9" fmla="*/ 1295400 w 1295400"/>
                <a:gd name="connsiteY9" fmla="*/ 1669256 h 1688306"/>
                <a:gd name="connsiteX10" fmla="*/ 1288256 w 1295400"/>
                <a:gd name="connsiteY10" fmla="*/ 1683543 h 1688306"/>
                <a:gd name="connsiteX11" fmla="*/ 1283493 w 1295400"/>
                <a:gd name="connsiteY11" fmla="*/ 1685925 h 1688306"/>
                <a:gd name="connsiteX12" fmla="*/ 1276350 w 1295400"/>
                <a:gd name="connsiteY12" fmla="*/ 1688306 h 1688306"/>
                <a:gd name="connsiteX13" fmla="*/ 1259681 w 1295400"/>
                <a:gd name="connsiteY13" fmla="*/ 1688306 h 1688306"/>
                <a:gd name="connsiteX14" fmla="*/ 1231106 w 1295400"/>
                <a:gd name="connsiteY14" fmla="*/ 1669256 h 1688306"/>
                <a:gd name="connsiteX15" fmla="*/ 1154906 w 1295400"/>
                <a:gd name="connsiteY15" fmla="*/ 1593056 h 1688306"/>
                <a:gd name="connsiteX16" fmla="*/ 1057275 w 1295400"/>
                <a:gd name="connsiteY16" fmla="*/ 1495425 h 1688306"/>
                <a:gd name="connsiteX17" fmla="*/ 940593 w 1295400"/>
                <a:gd name="connsiteY17" fmla="*/ 1378743 h 1688306"/>
                <a:gd name="connsiteX18" fmla="*/ 769143 w 1295400"/>
                <a:gd name="connsiteY18" fmla="*/ 1207293 h 1688306"/>
                <a:gd name="connsiteX19" fmla="*/ 669131 w 1295400"/>
                <a:gd name="connsiteY19" fmla="*/ 1019175 h 1688306"/>
                <a:gd name="connsiteX20" fmla="*/ 547687 w 1295400"/>
                <a:gd name="connsiteY20" fmla="*/ 878681 h 1688306"/>
                <a:gd name="connsiteX21" fmla="*/ 333375 w 1295400"/>
                <a:gd name="connsiteY21" fmla="*/ 633412 h 1688306"/>
                <a:gd name="connsiteX22" fmla="*/ 171450 w 1295400"/>
                <a:gd name="connsiteY22" fmla="*/ 445293 h 1688306"/>
                <a:gd name="connsiteX23" fmla="*/ 104775 w 1295400"/>
                <a:gd name="connsiteY23" fmla="*/ 366712 h 1688306"/>
                <a:gd name="connsiteX24" fmla="*/ 78581 w 1295400"/>
                <a:gd name="connsiteY24" fmla="*/ 352425 h 1688306"/>
                <a:gd name="connsiteX25" fmla="*/ 47625 w 1295400"/>
                <a:gd name="connsiteY25" fmla="*/ 338137 h 1688306"/>
                <a:gd name="connsiteX26" fmla="*/ 21431 w 1295400"/>
                <a:gd name="connsiteY26" fmla="*/ 321468 h 1688306"/>
                <a:gd name="connsiteX27" fmla="*/ 9525 w 1295400"/>
                <a:gd name="connsiteY27" fmla="*/ 307181 h 1688306"/>
                <a:gd name="connsiteX28" fmla="*/ 0 w 1295400"/>
                <a:gd name="connsiteY28" fmla="*/ 285750 h 1688306"/>
                <a:gd name="connsiteX29" fmla="*/ 0 w 1295400"/>
                <a:gd name="connsiteY29" fmla="*/ 264318 h 1688306"/>
                <a:gd name="connsiteX30" fmla="*/ 9525 w 1295400"/>
                <a:gd name="connsiteY30" fmla="*/ 245268 h 1688306"/>
                <a:gd name="connsiteX31" fmla="*/ 111918 w 1295400"/>
                <a:gd name="connsiteY31" fmla="*/ 161925 h 1688306"/>
                <a:gd name="connsiteX32" fmla="*/ 214312 w 1295400"/>
                <a:gd name="connsiteY32" fmla="*/ 88106 h 1688306"/>
                <a:gd name="connsiteX33" fmla="*/ 280987 w 1295400"/>
                <a:gd name="connsiteY33" fmla="*/ 47625 h 1688306"/>
                <a:gd name="connsiteX34" fmla="*/ 342900 w 1295400"/>
                <a:gd name="connsiteY34" fmla="*/ 16668 h 1688306"/>
                <a:gd name="connsiteX35" fmla="*/ 395287 w 1295400"/>
                <a:gd name="connsiteY35" fmla="*/ 0 h 1688306"/>
                <a:gd name="connsiteX36" fmla="*/ 414337 w 1295400"/>
                <a:gd name="connsiteY36" fmla="*/ 0 h 1688306"/>
                <a:gd name="connsiteX37" fmla="*/ 433387 w 1295400"/>
                <a:gd name="connsiteY37" fmla="*/ 4762 h 1688306"/>
                <a:gd name="connsiteX38" fmla="*/ 469106 w 1295400"/>
                <a:gd name="connsiteY38" fmla="*/ 16668 h 1688306"/>
                <a:gd name="connsiteX39" fmla="*/ 478631 w 1295400"/>
                <a:gd name="connsiteY39" fmla="*/ 21431 h 1688306"/>
                <a:gd name="connsiteX40" fmla="*/ 485775 w 1295400"/>
                <a:gd name="connsiteY40" fmla="*/ 28575 h 1688306"/>
                <a:gd name="connsiteX41" fmla="*/ 488156 w 1295400"/>
                <a:gd name="connsiteY41" fmla="*/ 33337 h 1688306"/>
                <a:gd name="connsiteX42" fmla="*/ 488156 w 1295400"/>
                <a:gd name="connsiteY42" fmla="*/ 42862 h 1688306"/>
                <a:gd name="connsiteX43" fmla="*/ 481012 w 1295400"/>
                <a:gd name="connsiteY43" fmla="*/ 57150 h 1688306"/>
                <a:gd name="connsiteX44" fmla="*/ 459581 w 1295400"/>
                <a:gd name="connsiteY44" fmla="*/ 73818 h 1688306"/>
                <a:gd name="connsiteX45" fmla="*/ 438150 w 1295400"/>
                <a:gd name="connsiteY45" fmla="*/ 90487 h 1688306"/>
                <a:gd name="connsiteX46" fmla="*/ 411956 w 1295400"/>
                <a:gd name="connsiteY46" fmla="*/ 111918 h 1688306"/>
                <a:gd name="connsiteX47" fmla="*/ 397668 w 1295400"/>
                <a:gd name="connsiteY47" fmla="*/ 128587 h 1688306"/>
                <a:gd name="connsiteX48" fmla="*/ 388143 w 1295400"/>
                <a:gd name="connsiteY48" fmla="*/ 159543 h 1688306"/>
                <a:gd name="connsiteX49" fmla="*/ 395287 w 1295400"/>
                <a:gd name="connsiteY49" fmla="*/ 204787 h 1688306"/>
                <a:gd name="connsiteX50" fmla="*/ 435768 w 1295400"/>
                <a:gd name="connsiteY50" fmla="*/ 297656 h 1688306"/>
                <a:gd name="connsiteX51" fmla="*/ 616743 w 1295400"/>
                <a:gd name="connsiteY51" fmla="*/ 619125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95400" h="1688306">
                  <a:moveTo>
                    <a:pt x="616743" y="619125"/>
                  </a:moveTo>
                  <a:lnTo>
                    <a:pt x="723900" y="792956"/>
                  </a:lnTo>
                  <a:lnTo>
                    <a:pt x="869156" y="1021556"/>
                  </a:lnTo>
                  <a:lnTo>
                    <a:pt x="1007268" y="1212056"/>
                  </a:lnTo>
                  <a:lnTo>
                    <a:pt x="1095375" y="1350168"/>
                  </a:lnTo>
                  <a:lnTo>
                    <a:pt x="1212056" y="1526381"/>
                  </a:lnTo>
                  <a:lnTo>
                    <a:pt x="1273968" y="1614487"/>
                  </a:lnTo>
                  <a:lnTo>
                    <a:pt x="1285875" y="1635918"/>
                  </a:lnTo>
                  <a:lnTo>
                    <a:pt x="1293018" y="1654968"/>
                  </a:lnTo>
                  <a:lnTo>
                    <a:pt x="1295400" y="1669256"/>
                  </a:lnTo>
                  <a:lnTo>
                    <a:pt x="1288256" y="1683543"/>
                  </a:lnTo>
                  <a:lnTo>
                    <a:pt x="1283493" y="1685925"/>
                  </a:lnTo>
                  <a:lnTo>
                    <a:pt x="1276350" y="1688306"/>
                  </a:lnTo>
                  <a:lnTo>
                    <a:pt x="1259681" y="1688306"/>
                  </a:lnTo>
                  <a:lnTo>
                    <a:pt x="1231106" y="1669256"/>
                  </a:lnTo>
                  <a:lnTo>
                    <a:pt x="1154906" y="1593056"/>
                  </a:lnTo>
                  <a:lnTo>
                    <a:pt x="1057275" y="1495425"/>
                  </a:lnTo>
                  <a:lnTo>
                    <a:pt x="940593" y="1378743"/>
                  </a:lnTo>
                  <a:lnTo>
                    <a:pt x="769143" y="1207293"/>
                  </a:lnTo>
                  <a:lnTo>
                    <a:pt x="669131" y="1019175"/>
                  </a:lnTo>
                  <a:lnTo>
                    <a:pt x="547687" y="878681"/>
                  </a:lnTo>
                  <a:lnTo>
                    <a:pt x="333375" y="633412"/>
                  </a:lnTo>
                  <a:lnTo>
                    <a:pt x="171450" y="445293"/>
                  </a:lnTo>
                  <a:lnTo>
                    <a:pt x="104775" y="366712"/>
                  </a:lnTo>
                  <a:lnTo>
                    <a:pt x="78581" y="352425"/>
                  </a:lnTo>
                  <a:lnTo>
                    <a:pt x="47625" y="338137"/>
                  </a:lnTo>
                  <a:lnTo>
                    <a:pt x="21431" y="321468"/>
                  </a:lnTo>
                  <a:lnTo>
                    <a:pt x="9525" y="307181"/>
                  </a:lnTo>
                  <a:lnTo>
                    <a:pt x="0" y="285750"/>
                  </a:lnTo>
                  <a:lnTo>
                    <a:pt x="0" y="264318"/>
                  </a:lnTo>
                  <a:lnTo>
                    <a:pt x="9525" y="245268"/>
                  </a:lnTo>
                  <a:lnTo>
                    <a:pt x="111918" y="161925"/>
                  </a:lnTo>
                  <a:lnTo>
                    <a:pt x="214312" y="88106"/>
                  </a:lnTo>
                  <a:lnTo>
                    <a:pt x="280987" y="47625"/>
                  </a:lnTo>
                  <a:lnTo>
                    <a:pt x="342900" y="16668"/>
                  </a:lnTo>
                  <a:lnTo>
                    <a:pt x="395287" y="0"/>
                  </a:lnTo>
                  <a:lnTo>
                    <a:pt x="414337" y="0"/>
                  </a:lnTo>
                  <a:lnTo>
                    <a:pt x="433387" y="4762"/>
                  </a:lnTo>
                  <a:lnTo>
                    <a:pt x="469106" y="16668"/>
                  </a:lnTo>
                  <a:lnTo>
                    <a:pt x="478631" y="21431"/>
                  </a:lnTo>
                  <a:lnTo>
                    <a:pt x="485775" y="28575"/>
                  </a:lnTo>
                  <a:lnTo>
                    <a:pt x="488156" y="33337"/>
                  </a:lnTo>
                  <a:lnTo>
                    <a:pt x="488156" y="42862"/>
                  </a:lnTo>
                  <a:lnTo>
                    <a:pt x="481012" y="57150"/>
                  </a:lnTo>
                  <a:lnTo>
                    <a:pt x="459581" y="73818"/>
                  </a:lnTo>
                  <a:lnTo>
                    <a:pt x="438150" y="90487"/>
                  </a:lnTo>
                  <a:lnTo>
                    <a:pt x="411956" y="111918"/>
                  </a:lnTo>
                  <a:lnTo>
                    <a:pt x="397668" y="128587"/>
                  </a:lnTo>
                  <a:lnTo>
                    <a:pt x="388143" y="159543"/>
                  </a:lnTo>
                  <a:lnTo>
                    <a:pt x="395287" y="204787"/>
                  </a:lnTo>
                  <a:lnTo>
                    <a:pt x="435768" y="297656"/>
                  </a:lnTo>
                  <a:lnTo>
                    <a:pt x="616743" y="619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8">
              <a:extLst>
                <a:ext uri="{FF2B5EF4-FFF2-40B4-BE49-F238E27FC236}">
                  <a16:creationId xmlns:a16="http://schemas.microsoft.com/office/drawing/2014/main" id="{EBB725D0-E452-4471-B344-0455C493CD9A}"/>
                </a:ext>
              </a:extLst>
            </p:cNvPr>
            <p:cNvSpPr/>
            <p:nvPr/>
          </p:nvSpPr>
          <p:spPr>
            <a:xfrm rot="16200000">
              <a:off x="2956719" y="5476081"/>
              <a:ext cx="746125" cy="547687"/>
            </a:xfrm>
            <a:custGeom>
              <a:avLst/>
              <a:gdLst>
                <a:gd name="connsiteX0" fmla="*/ 547687 w 745331"/>
                <a:gd name="connsiteY0" fmla="*/ 138113 h 547688"/>
                <a:gd name="connsiteX1" fmla="*/ 421481 w 745331"/>
                <a:gd name="connsiteY1" fmla="*/ 247650 h 547688"/>
                <a:gd name="connsiteX2" fmla="*/ 311944 w 745331"/>
                <a:gd name="connsiteY2" fmla="*/ 333375 h 547688"/>
                <a:gd name="connsiteX3" fmla="*/ 214312 w 745331"/>
                <a:gd name="connsiteY3" fmla="*/ 404813 h 547688"/>
                <a:gd name="connsiteX4" fmla="*/ 135731 w 745331"/>
                <a:gd name="connsiteY4" fmla="*/ 452438 h 547688"/>
                <a:gd name="connsiteX5" fmla="*/ 73819 w 745331"/>
                <a:gd name="connsiteY5" fmla="*/ 485775 h 547688"/>
                <a:gd name="connsiteX6" fmla="*/ 30956 w 745331"/>
                <a:gd name="connsiteY6" fmla="*/ 509588 h 547688"/>
                <a:gd name="connsiteX7" fmla="*/ 0 w 745331"/>
                <a:gd name="connsiteY7" fmla="*/ 538163 h 547688"/>
                <a:gd name="connsiteX8" fmla="*/ 640556 w 745331"/>
                <a:gd name="connsiteY8" fmla="*/ 547688 h 547688"/>
                <a:gd name="connsiteX9" fmla="*/ 566737 w 745331"/>
                <a:gd name="connsiteY9" fmla="*/ 538163 h 547688"/>
                <a:gd name="connsiteX10" fmla="*/ 542925 w 745331"/>
                <a:gd name="connsiteY10" fmla="*/ 523875 h 547688"/>
                <a:gd name="connsiteX11" fmla="*/ 531019 w 745331"/>
                <a:gd name="connsiteY11" fmla="*/ 509588 h 547688"/>
                <a:gd name="connsiteX12" fmla="*/ 526256 w 745331"/>
                <a:gd name="connsiteY12" fmla="*/ 495300 h 547688"/>
                <a:gd name="connsiteX13" fmla="*/ 528637 w 745331"/>
                <a:gd name="connsiteY13" fmla="*/ 459581 h 547688"/>
                <a:gd name="connsiteX14" fmla="*/ 550069 w 745331"/>
                <a:gd name="connsiteY14" fmla="*/ 392906 h 547688"/>
                <a:gd name="connsiteX15" fmla="*/ 590550 w 745331"/>
                <a:gd name="connsiteY15" fmla="*/ 292894 h 547688"/>
                <a:gd name="connsiteX16" fmla="*/ 635794 w 745331"/>
                <a:gd name="connsiteY16" fmla="*/ 207169 h 547688"/>
                <a:gd name="connsiteX17" fmla="*/ 697706 w 745331"/>
                <a:gd name="connsiteY17" fmla="*/ 107156 h 547688"/>
                <a:gd name="connsiteX18" fmla="*/ 735806 w 745331"/>
                <a:gd name="connsiteY18" fmla="*/ 50006 h 547688"/>
                <a:gd name="connsiteX19" fmla="*/ 745331 w 745331"/>
                <a:gd name="connsiteY19" fmla="*/ 23813 h 547688"/>
                <a:gd name="connsiteX20" fmla="*/ 745331 w 745331"/>
                <a:gd name="connsiteY20" fmla="*/ 7144 h 547688"/>
                <a:gd name="connsiteX21" fmla="*/ 740569 w 745331"/>
                <a:gd name="connsiteY21" fmla="*/ 0 h 547688"/>
                <a:gd name="connsiteX22" fmla="*/ 731044 w 745331"/>
                <a:gd name="connsiteY22" fmla="*/ 0 h 547688"/>
                <a:gd name="connsiteX23" fmla="*/ 707231 w 745331"/>
                <a:gd name="connsiteY23" fmla="*/ 0 h 547688"/>
                <a:gd name="connsiteX24" fmla="*/ 690562 w 745331"/>
                <a:gd name="connsiteY24" fmla="*/ 7144 h 547688"/>
                <a:gd name="connsiteX25" fmla="*/ 623887 w 745331"/>
                <a:gd name="connsiteY25" fmla="*/ 66675 h 547688"/>
                <a:gd name="connsiteX26" fmla="*/ 547687 w 745331"/>
                <a:gd name="connsiteY26" fmla="*/ 138113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5331" h="547688">
                  <a:moveTo>
                    <a:pt x="547687" y="138113"/>
                  </a:moveTo>
                  <a:lnTo>
                    <a:pt x="421481" y="247650"/>
                  </a:lnTo>
                  <a:lnTo>
                    <a:pt x="311944" y="333375"/>
                  </a:lnTo>
                  <a:lnTo>
                    <a:pt x="214312" y="404813"/>
                  </a:lnTo>
                  <a:lnTo>
                    <a:pt x="135731" y="452438"/>
                  </a:lnTo>
                  <a:lnTo>
                    <a:pt x="73819" y="485775"/>
                  </a:lnTo>
                  <a:lnTo>
                    <a:pt x="30956" y="509588"/>
                  </a:lnTo>
                  <a:lnTo>
                    <a:pt x="0" y="538163"/>
                  </a:lnTo>
                  <a:lnTo>
                    <a:pt x="640556" y="547688"/>
                  </a:lnTo>
                  <a:lnTo>
                    <a:pt x="566737" y="538163"/>
                  </a:lnTo>
                  <a:lnTo>
                    <a:pt x="542925" y="523875"/>
                  </a:lnTo>
                  <a:lnTo>
                    <a:pt x="531019" y="509588"/>
                  </a:lnTo>
                  <a:lnTo>
                    <a:pt x="526256" y="495300"/>
                  </a:lnTo>
                  <a:lnTo>
                    <a:pt x="528637" y="459581"/>
                  </a:lnTo>
                  <a:lnTo>
                    <a:pt x="550069" y="392906"/>
                  </a:lnTo>
                  <a:lnTo>
                    <a:pt x="590550" y="292894"/>
                  </a:lnTo>
                  <a:lnTo>
                    <a:pt x="635794" y="207169"/>
                  </a:lnTo>
                  <a:lnTo>
                    <a:pt x="697706" y="107156"/>
                  </a:lnTo>
                  <a:lnTo>
                    <a:pt x="735806" y="50006"/>
                  </a:lnTo>
                  <a:lnTo>
                    <a:pt x="745331" y="23813"/>
                  </a:lnTo>
                  <a:lnTo>
                    <a:pt x="745331" y="7144"/>
                  </a:lnTo>
                  <a:lnTo>
                    <a:pt x="740569" y="0"/>
                  </a:lnTo>
                  <a:lnTo>
                    <a:pt x="731044" y="0"/>
                  </a:lnTo>
                  <a:lnTo>
                    <a:pt x="707231" y="0"/>
                  </a:lnTo>
                  <a:lnTo>
                    <a:pt x="690562" y="7144"/>
                  </a:lnTo>
                  <a:lnTo>
                    <a:pt x="623887" y="66675"/>
                  </a:lnTo>
                  <a:lnTo>
                    <a:pt x="547687" y="1381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435D5E4D-53F8-4622-8BF5-4574B0003CA1}"/>
                </a:ext>
              </a:extLst>
            </p:cNvPr>
            <p:cNvSpPr/>
            <p:nvPr/>
          </p:nvSpPr>
          <p:spPr>
            <a:xfrm rot="16200000">
              <a:off x="5211762" y="2828926"/>
              <a:ext cx="377825" cy="1041400"/>
            </a:xfrm>
            <a:custGeom>
              <a:avLst/>
              <a:gdLst>
                <a:gd name="connsiteX0" fmla="*/ 292894 w 378619"/>
                <a:gd name="connsiteY0" fmla="*/ 602456 h 1040606"/>
                <a:gd name="connsiteX1" fmla="*/ 254794 w 378619"/>
                <a:gd name="connsiteY1" fmla="*/ 500062 h 1040606"/>
                <a:gd name="connsiteX2" fmla="*/ 230981 w 378619"/>
                <a:gd name="connsiteY2" fmla="*/ 431006 h 1040606"/>
                <a:gd name="connsiteX3" fmla="*/ 204788 w 378619"/>
                <a:gd name="connsiteY3" fmla="*/ 347662 h 1040606"/>
                <a:gd name="connsiteX4" fmla="*/ 192881 w 378619"/>
                <a:gd name="connsiteY4" fmla="*/ 300037 h 1040606"/>
                <a:gd name="connsiteX5" fmla="*/ 183356 w 378619"/>
                <a:gd name="connsiteY5" fmla="*/ 240506 h 1040606"/>
                <a:gd name="connsiteX6" fmla="*/ 178594 w 378619"/>
                <a:gd name="connsiteY6" fmla="*/ 145256 h 1040606"/>
                <a:gd name="connsiteX7" fmla="*/ 185738 w 378619"/>
                <a:gd name="connsiteY7" fmla="*/ 4762 h 1040606"/>
                <a:gd name="connsiteX8" fmla="*/ 38100 w 378619"/>
                <a:gd name="connsiteY8" fmla="*/ 0 h 1040606"/>
                <a:gd name="connsiteX9" fmla="*/ 19050 w 378619"/>
                <a:gd name="connsiteY9" fmla="*/ 123825 h 1040606"/>
                <a:gd name="connsiteX10" fmla="*/ 7144 w 378619"/>
                <a:gd name="connsiteY10" fmla="*/ 211931 h 1040606"/>
                <a:gd name="connsiteX11" fmla="*/ 0 w 378619"/>
                <a:gd name="connsiteY11" fmla="*/ 300037 h 1040606"/>
                <a:gd name="connsiteX12" fmla="*/ 7144 w 378619"/>
                <a:gd name="connsiteY12" fmla="*/ 369093 h 1040606"/>
                <a:gd name="connsiteX13" fmla="*/ 38100 w 378619"/>
                <a:gd name="connsiteY13" fmla="*/ 521493 h 1040606"/>
                <a:gd name="connsiteX14" fmla="*/ 71438 w 378619"/>
                <a:gd name="connsiteY14" fmla="*/ 642937 h 1040606"/>
                <a:gd name="connsiteX15" fmla="*/ 111919 w 378619"/>
                <a:gd name="connsiteY15" fmla="*/ 778668 h 1040606"/>
                <a:gd name="connsiteX16" fmla="*/ 150019 w 378619"/>
                <a:gd name="connsiteY16" fmla="*/ 890587 h 1040606"/>
                <a:gd name="connsiteX17" fmla="*/ 178594 w 378619"/>
                <a:gd name="connsiteY17" fmla="*/ 962025 h 1040606"/>
                <a:gd name="connsiteX18" fmla="*/ 204788 w 378619"/>
                <a:gd name="connsiteY18" fmla="*/ 1007268 h 1040606"/>
                <a:gd name="connsiteX19" fmla="*/ 221456 w 378619"/>
                <a:gd name="connsiteY19" fmla="*/ 1026318 h 1040606"/>
                <a:gd name="connsiteX20" fmla="*/ 240506 w 378619"/>
                <a:gd name="connsiteY20" fmla="*/ 1038225 h 1040606"/>
                <a:gd name="connsiteX21" fmla="*/ 254794 w 378619"/>
                <a:gd name="connsiteY21" fmla="*/ 1040606 h 1040606"/>
                <a:gd name="connsiteX22" fmla="*/ 273844 w 378619"/>
                <a:gd name="connsiteY22" fmla="*/ 1033462 h 1040606"/>
                <a:gd name="connsiteX23" fmla="*/ 285750 w 378619"/>
                <a:gd name="connsiteY23" fmla="*/ 1023937 h 1040606"/>
                <a:gd name="connsiteX24" fmla="*/ 307181 w 378619"/>
                <a:gd name="connsiteY24" fmla="*/ 985837 h 1040606"/>
                <a:gd name="connsiteX25" fmla="*/ 357188 w 378619"/>
                <a:gd name="connsiteY25" fmla="*/ 852487 h 1040606"/>
                <a:gd name="connsiteX26" fmla="*/ 378619 w 378619"/>
                <a:gd name="connsiteY26" fmla="*/ 778668 h 1040606"/>
                <a:gd name="connsiteX27" fmla="*/ 369094 w 378619"/>
                <a:gd name="connsiteY27" fmla="*/ 762000 h 1040606"/>
                <a:gd name="connsiteX28" fmla="*/ 330994 w 378619"/>
                <a:gd name="connsiteY28" fmla="*/ 692943 h 1040606"/>
                <a:gd name="connsiteX29" fmla="*/ 292894 w 378619"/>
                <a:gd name="connsiteY29" fmla="*/ 602456 h 104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8619" h="1040606">
                  <a:moveTo>
                    <a:pt x="292894" y="602456"/>
                  </a:moveTo>
                  <a:lnTo>
                    <a:pt x="254794" y="500062"/>
                  </a:lnTo>
                  <a:lnTo>
                    <a:pt x="230981" y="431006"/>
                  </a:lnTo>
                  <a:lnTo>
                    <a:pt x="204788" y="347662"/>
                  </a:lnTo>
                  <a:lnTo>
                    <a:pt x="192881" y="300037"/>
                  </a:lnTo>
                  <a:lnTo>
                    <a:pt x="183356" y="240506"/>
                  </a:lnTo>
                  <a:lnTo>
                    <a:pt x="178594" y="145256"/>
                  </a:lnTo>
                  <a:lnTo>
                    <a:pt x="185738" y="4762"/>
                  </a:lnTo>
                  <a:lnTo>
                    <a:pt x="38100" y="0"/>
                  </a:lnTo>
                  <a:lnTo>
                    <a:pt x="19050" y="123825"/>
                  </a:lnTo>
                  <a:lnTo>
                    <a:pt x="7144" y="211931"/>
                  </a:lnTo>
                  <a:lnTo>
                    <a:pt x="0" y="300037"/>
                  </a:lnTo>
                  <a:lnTo>
                    <a:pt x="7144" y="369093"/>
                  </a:lnTo>
                  <a:lnTo>
                    <a:pt x="38100" y="521493"/>
                  </a:lnTo>
                  <a:lnTo>
                    <a:pt x="71438" y="642937"/>
                  </a:lnTo>
                  <a:lnTo>
                    <a:pt x="111919" y="778668"/>
                  </a:lnTo>
                  <a:lnTo>
                    <a:pt x="150019" y="890587"/>
                  </a:lnTo>
                  <a:lnTo>
                    <a:pt x="178594" y="962025"/>
                  </a:lnTo>
                  <a:lnTo>
                    <a:pt x="204788" y="1007268"/>
                  </a:lnTo>
                  <a:lnTo>
                    <a:pt x="221456" y="1026318"/>
                  </a:lnTo>
                  <a:lnTo>
                    <a:pt x="240506" y="1038225"/>
                  </a:lnTo>
                  <a:lnTo>
                    <a:pt x="254794" y="1040606"/>
                  </a:lnTo>
                  <a:lnTo>
                    <a:pt x="273844" y="1033462"/>
                  </a:lnTo>
                  <a:lnTo>
                    <a:pt x="285750" y="1023937"/>
                  </a:lnTo>
                  <a:lnTo>
                    <a:pt x="307181" y="985837"/>
                  </a:lnTo>
                  <a:lnTo>
                    <a:pt x="357188" y="852487"/>
                  </a:lnTo>
                  <a:lnTo>
                    <a:pt x="378619" y="778668"/>
                  </a:lnTo>
                  <a:lnTo>
                    <a:pt x="369094" y="762000"/>
                  </a:lnTo>
                  <a:lnTo>
                    <a:pt x="330994" y="692943"/>
                  </a:lnTo>
                  <a:lnTo>
                    <a:pt x="292894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2">
              <a:extLst>
                <a:ext uri="{FF2B5EF4-FFF2-40B4-BE49-F238E27FC236}">
                  <a16:creationId xmlns:a16="http://schemas.microsoft.com/office/drawing/2014/main" id="{C4BECF55-3B66-47BC-B990-F7174FBBC24B}"/>
                </a:ext>
              </a:extLst>
            </p:cNvPr>
            <p:cNvSpPr/>
            <p:nvPr/>
          </p:nvSpPr>
          <p:spPr>
            <a:xfrm rot="16200000">
              <a:off x="3172619" y="3482182"/>
              <a:ext cx="3328987" cy="533400"/>
            </a:xfrm>
            <a:custGeom>
              <a:avLst/>
              <a:gdLst>
                <a:gd name="connsiteX0" fmla="*/ 1687286 w 3328308"/>
                <a:gd name="connsiteY0" fmla="*/ 179614 h 533400"/>
                <a:gd name="connsiteX1" fmla="*/ 2212522 w 3328308"/>
                <a:gd name="connsiteY1" fmla="*/ 187779 h 533400"/>
                <a:gd name="connsiteX2" fmla="*/ 2667000 w 3328308"/>
                <a:gd name="connsiteY2" fmla="*/ 193221 h 533400"/>
                <a:gd name="connsiteX3" fmla="*/ 2969079 w 3328308"/>
                <a:gd name="connsiteY3" fmla="*/ 193221 h 533400"/>
                <a:gd name="connsiteX4" fmla="*/ 3042558 w 3328308"/>
                <a:gd name="connsiteY4" fmla="*/ 185057 h 533400"/>
                <a:gd name="connsiteX5" fmla="*/ 3088822 w 3328308"/>
                <a:gd name="connsiteY5" fmla="*/ 174171 h 533400"/>
                <a:gd name="connsiteX6" fmla="*/ 3129643 w 3328308"/>
                <a:gd name="connsiteY6" fmla="*/ 152400 h 533400"/>
                <a:gd name="connsiteX7" fmla="*/ 3184072 w 3328308"/>
                <a:gd name="connsiteY7" fmla="*/ 114300 h 533400"/>
                <a:gd name="connsiteX8" fmla="*/ 3243943 w 3328308"/>
                <a:gd name="connsiteY8" fmla="*/ 59871 h 533400"/>
                <a:gd name="connsiteX9" fmla="*/ 3282043 w 3328308"/>
                <a:gd name="connsiteY9" fmla="*/ 16329 h 533400"/>
                <a:gd name="connsiteX10" fmla="*/ 3301093 w 3328308"/>
                <a:gd name="connsiteY10" fmla="*/ 2721 h 533400"/>
                <a:gd name="connsiteX11" fmla="*/ 3314700 w 3328308"/>
                <a:gd name="connsiteY11" fmla="*/ 0 h 533400"/>
                <a:gd name="connsiteX12" fmla="*/ 3322865 w 3328308"/>
                <a:gd name="connsiteY12" fmla="*/ 0 h 533400"/>
                <a:gd name="connsiteX13" fmla="*/ 3328308 w 3328308"/>
                <a:gd name="connsiteY13" fmla="*/ 8164 h 533400"/>
                <a:gd name="connsiteX14" fmla="*/ 3328308 w 3328308"/>
                <a:gd name="connsiteY14" fmla="*/ 32657 h 533400"/>
                <a:gd name="connsiteX15" fmla="*/ 3317422 w 3328308"/>
                <a:gd name="connsiteY15" fmla="*/ 95250 h 533400"/>
                <a:gd name="connsiteX16" fmla="*/ 3301093 w 3328308"/>
                <a:gd name="connsiteY16" fmla="*/ 160564 h 533400"/>
                <a:gd name="connsiteX17" fmla="*/ 3279322 w 3328308"/>
                <a:gd name="connsiteY17" fmla="*/ 223157 h 533400"/>
                <a:gd name="connsiteX18" fmla="*/ 3257550 w 3328308"/>
                <a:gd name="connsiteY18" fmla="*/ 272143 h 533400"/>
                <a:gd name="connsiteX19" fmla="*/ 3238500 w 3328308"/>
                <a:gd name="connsiteY19" fmla="*/ 312964 h 533400"/>
                <a:gd name="connsiteX20" fmla="*/ 3208565 w 3328308"/>
                <a:gd name="connsiteY20" fmla="*/ 359229 h 533400"/>
                <a:gd name="connsiteX21" fmla="*/ 3181350 w 3328308"/>
                <a:gd name="connsiteY21" fmla="*/ 397329 h 533400"/>
                <a:gd name="connsiteX22" fmla="*/ 3137808 w 3328308"/>
                <a:gd name="connsiteY22" fmla="*/ 443593 h 533400"/>
                <a:gd name="connsiteX23" fmla="*/ 3083379 w 3328308"/>
                <a:gd name="connsiteY23" fmla="*/ 487136 h 533400"/>
                <a:gd name="connsiteX24" fmla="*/ 3028950 w 3328308"/>
                <a:gd name="connsiteY24" fmla="*/ 519793 h 533400"/>
                <a:gd name="connsiteX25" fmla="*/ 3001736 w 3328308"/>
                <a:gd name="connsiteY25" fmla="*/ 527957 h 533400"/>
                <a:gd name="connsiteX26" fmla="*/ 2979965 w 3328308"/>
                <a:gd name="connsiteY26" fmla="*/ 533400 h 533400"/>
                <a:gd name="connsiteX27" fmla="*/ 2955472 w 3328308"/>
                <a:gd name="connsiteY27" fmla="*/ 530679 h 533400"/>
                <a:gd name="connsiteX28" fmla="*/ 2928258 w 3328308"/>
                <a:gd name="connsiteY28" fmla="*/ 517071 h 533400"/>
                <a:gd name="connsiteX29" fmla="*/ 2884715 w 3328308"/>
                <a:gd name="connsiteY29" fmla="*/ 487136 h 533400"/>
                <a:gd name="connsiteX30" fmla="*/ 2860222 w 3328308"/>
                <a:gd name="connsiteY30" fmla="*/ 465364 h 533400"/>
                <a:gd name="connsiteX31" fmla="*/ 2764972 w 3328308"/>
                <a:gd name="connsiteY31" fmla="*/ 457200 h 533400"/>
                <a:gd name="connsiteX32" fmla="*/ 2411186 w 3328308"/>
                <a:gd name="connsiteY32" fmla="*/ 435429 h 533400"/>
                <a:gd name="connsiteX33" fmla="*/ 2041072 w 3328308"/>
                <a:gd name="connsiteY33" fmla="*/ 416379 h 533400"/>
                <a:gd name="connsiteX34" fmla="*/ 1717222 w 3328308"/>
                <a:gd name="connsiteY34" fmla="*/ 413657 h 533400"/>
                <a:gd name="connsiteX35" fmla="*/ 1227365 w 3328308"/>
                <a:gd name="connsiteY35" fmla="*/ 408214 h 533400"/>
                <a:gd name="connsiteX36" fmla="*/ 868136 w 3328308"/>
                <a:gd name="connsiteY36" fmla="*/ 408214 h 533400"/>
                <a:gd name="connsiteX37" fmla="*/ 487136 w 3328308"/>
                <a:gd name="connsiteY37" fmla="*/ 413657 h 533400"/>
                <a:gd name="connsiteX38" fmla="*/ 375558 w 3328308"/>
                <a:gd name="connsiteY38" fmla="*/ 416379 h 533400"/>
                <a:gd name="connsiteX39" fmla="*/ 19050 w 3328308"/>
                <a:gd name="connsiteY39" fmla="*/ 323850 h 533400"/>
                <a:gd name="connsiteX40" fmla="*/ 5443 w 3328308"/>
                <a:gd name="connsiteY40" fmla="*/ 307521 h 533400"/>
                <a:gd name="connsiteX41" fmla="*/ 0 w 3328308"/>
                <a:gd name="connsiteY41" fmla="*/ 288471 h 533400"/>
                <a:gd name="connsiteX42" fmla="*/ 2722 w 3328308"/>
                <a:gd name="connsiteY42" fmla="*/ 269421 h 533400"/>
                <a:gd name="connsiteX43" fmla="*/ 27215 w 3328308"/>
                <a:gd name="connsiteY43" fmla="*/ 231321 h 533400"/>
                <a:gd name="connsiteX44" fmla="*/ 70758 w 3328308"/>
                <a:gd name="connsiteY44" fmla="*/ 174171 h 533400"/>
                <a:gd name="connsiteX45" fmla="*/ 111579 w 3328308"/>
                <a:gd name="connsiteY45" fmla="*/ 130629 h 533400"/>
                <a:gd name="connsiteX46" fmla="*/ 144236 w 3328308"/>
                <a:gd name="connsiteY46" fmla="*/ 103414 h 533400"/>
                <a:gd name="connsiteX47" fmla="*/ 198665 w 3328308"/>
                <a:gd name="connsiteY47" fmla="*/ 78921 h 533400"/>
                <a:gd name="connsiteX48" fmla="*/ 239486 w 3328308"/>
                <a:gd name="connsiteY48" fmla="*/ 68036 h 533400"/>
                <a:gd name="connsiteX49" fmla="*/ 272143 w 3328308"/>
                <a:gd name="connsiteY49" fmla="*/ 68036 h 533400"/>
                <a:gd name="connsiteX50" fmla="*/ 304800 w 3328308"/>
                <a:gd name="connsiteY50" fmla="*/ 70757 h 533400"/>
                <a:gd name="connsiteX51" fmla="*/ 329293 w 3328308"/>
                <a:gd name="connsiteY51" fmla="*/ 78921 h 533400"/>
                <a:gd name="connsiteX52" fmla="*/ 348343 w 3328308"/>
                <a:gd name="connsiteY52" fmla="*/ 95250 h 533400"/>
                <a:gd name="connsiteX53" fmla="*/ 383722 w 3328308"/>
                <a:gd name="connsiteY53" fmla="*/ 117021 h 533400"/>
                <a:gd name="connsiteX54" fmla="*/ 443593 w 3328308"/>
                <a:gd name="connsiteY54" fmla="*/ 136071 h 533400"/>
                <a:gd name="connsiteX55" fmla="*/ 530679 w 3328308"/>
                <a:gd name="connsiteY55" fmla="*/ 149679 h 533400"/>
                <a:gd name="connsiteX56" fmla="*/ 704850 w 3328308"/>
                <a:gd name="connsiteY56" fmla="*/ 163286 h 533400"/>
                <a:gd name="connsiteX57" fmla="*/ 1129393 w 3328308"/>
                <a:gd name="connsiteY57" fmla="*/ 171450 h 533400"/>
                <a:gd name="connsiteX58" fmla="*/ 1687286 w 3328308"/>
                <a:gd name="connsiteY58" fmla="*/ 17961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28308" h="533400">
                  <a:moveTo>
                    <a:pt x="1687286" y="179614"/>
                  </a:moveTo>
                  <a:lnTo>
                    <a:pt x="2212522" y="187779"/>
                  </a:lnTo>
                  <a:lnTo>
                    <a:pt x="2667000" y="193221"/>
                  </a:lnTo>
                  <a:lnTo>
                    <a:pt x="2969079" y="193221"/>
                  </a:lnTo>
                  <a:lnTo>
                    <a:pt x="3042558" y="185057"/>
                  </a:lnTo>
                  <a:lnTo>
                    <a:pt x="3088822" y="174171"/>
                  </a:lnTo>
                  <a:lnTo>
                    <a:pt x="3129643" y="152400"/>
                  </a:lnTo>
                  <a:lnTo>
                    <a:pt x="3184072" y="114300"/>
                  </a:lnTo>
                  <a:lnTo>
                    <a:pt x="3243943" y="59871"/>
                  </a:lnTo>
                  <a:lnTo>
                    <a:pt x="3282043" y="16329"/>
                  </a:lnTo>
                  <a:lnTo>
                    <a:pt x="3301093" y="2721"/>
                  </a:lnTo>
                  <a:lnTo>
                    <a:pt x="3314700" y="0"/>
                  </a:lnTo>
                  <a:lnTo>
                    <a:pt x="3322865" y="0"/>
                  </a:lnTo>
                  <a:lnTo>
                    <a:pt x="3328308" y="8164"/>
                  </a:lnTo>
                  <a:lnTo>
                    <a:pt x="3328308" y="32657"/>
                  </a:lnTo>
                  <a:lnTo>
                    <a:pt x="3317422" y="95250"/>
                  </a:lnTo>
                  <a:lnTo>
                    <a:pt x="3301093" y="160564"/>
                  </a:lnTo>
                  <a:lnTo>
                    <a:pt x="3279322" y="223157"/>
                  </a:lnTo>
                  <a:lnTo>
                    <a:pt x="3257550" y="272143"/>
                  </a:lnTo>
                  <a:lnTo>
                    <a:pt x="3238500" y="312964"/>
                  </a:lnTo>
                  <a:lnTo>
                    <a:pt x="3208565" y="359229"/>
                  </a:lnTo>
                  <a:lnTo>
                    <a:pt x="3181350" y="397329"/>
                  </a:lnTo>
                  <a:lnTo>
                    <a:pt x="3137808" y="443593"/>
                  </a:lnTo>
                  <a:lnTo>
                    <a:pt x="3083379" y="487136"/>
                  </a:lnTo>
                  <a:lnTo>
                    <a:pt x="3028950" y="519793"/>
                  </a:lnTo>
                  <a:lnTo>
                    <a:pt x="3001736" y="527957"/>
                  </a:lnTo>
                  <a:lnTo>
                    <a:pt x="2979965" y="533400"/>
                  </a:lnTo>
                  <a:lnTo>
                    <a:pt x="2955472" y="530679"/>
                  </a:lnTo>
                  <a:lnTo>
                    <a:pt x="2928258" y="517071"/>
                  </a:lnTo>
                  <a:lnTo>
                    <a:pt x="2884715" y="487136"/>
                  </a:lnTo>
                  <a:lnTo>
                    <a:pt x="2860222" y="465364"/>
                  </a:lnTo>
                  <a:lnTo>
                    <a:pt x="2764972" y="457200"/>
                  </a:lnTo>
                  <a:lnTo>
                    <a:pt x="2411186" y="435429"/>
                  </a:lnTo>
                  <a:lnTo>
                    <a:pt x="2041072" y="416379"/>
                  </a:lnTo>
                  <a:lnTo>
                    <a:pt x="1717222" y="413657"/>
                  </a:lnTo>
                  <a:lnTo>
                    <a:pt x="1227365" y="408214"/>
                  </a:lnTo>
                  <a:lnTo>
                    <a:pt x="868136" y="408214"/>
                  </a:lnTo>
                  <a:lnTo>
                    <a:pt x="487136" y="413657"/>
                  </a:lnTo>
                  <a:lnTo>
                    <a:pt x="375558" y="416379"/>
                  </a:lnTo>
                  <a:lnTo>
                    <a:pt x="19050" y="323850"/>
                  </a:lnTo>
                  <a:lnTo>
                    <a:pt x="5443" y="307521"/>
                  </a:lnTo>
                  <a:lnTo>
                    <a:pt x="0" y="288471"/>
                  </a:lnTo>
                  <a:lnTo>
                    <a:pt x="2722" y="269421"/>
                  </a:lnTo>
                  <a:lnTo>
                    <a:pt x="27215" y="231321"/>
                  </a:lnTo>
                  <a:lnTo>
                    <a:pt x="70758" y="174171"/>
                  </a:lnTo>
                  <a:lnTo>
                    <a:pt x="111579" y="130629"/>
                  </a:lnTo>
                  <a:lnTo>
                    <a:pt x="144236" y="103414"/>
                  </a:lnTo>
                  <a:lnTo>
                    <a:pt x="198665" y="78921"/>
                  </a:lnTo>
                  <a:lnTo>
                    <a:pt x="239486" y="68036"/>
                  </a:lnTo>
                  <a:lnTo>
                    <a:pt x="272143" y="68036"/>
                  </a:lnTo>
                  <a:lnTo>
                    <a:pt x="304800" y="70757"/>
                  </a:lnTo>
                  <a:lnTo>
                    <a:pt x="329293" y="78921"/>
                  </a:lnTo>
                  <a:lnTo>
                    <a:pt x="348343" y="95250"/>
                  </a:lnTo>
                  <a:lnTo>
                    <a:pt x="383722" y="117021"/>
                  </a:lnTo>
                  <a:lnTo>
                    <a:pt x="443593" y="136071"/>
                  </a:lnTo>
                  <a:lnTo>
                    <a:pt x="530679" y="149679"/>
                  </a:lnTo>
                  <a:lnTo>
                    <a:pt x="704850" y="163286"/>
                  </a:lnTo>
                  <a:lnTo>
                    <a:pt x="1129393" y="171450"/>
                  </a:lnTo>
                  <a:lnTo>
                    <a:pt x="1687286" y="1796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27C0AA45-694D-490C-B38E-B9A331739896}"/>
                </a:ext>
              </a:extLst>
            </p:cNvPr>
            <p:cNvSpPr/>
            <p:nvPr/>
          </p:nvSpPr>
          <p:spPr>
            <a:xfrm rot="16200000">
              <a:off x="4944269" y="4461669"/>
              <a:ext cx="822325" cy="1074737"/>
            </a:xfrm>
            <a:custGeom>
              <a:avLst/>
              <a:gdLst>
                <a:gd name="connsiteX0" fmla="*/ 647700 w 821871"/>
                <a:gd name="connsiteY0" fmla="*/ 683079 h 1074964"/>
                <a:gd name="connsiteX1" fmla="*/ 549728 w 821871"/>
                <a:gd name="connsiteY1" fmla="*/ 481693 h 1074964"/>
                <a:gd name="connsiteX2" fmla="*/ 364671 w 821871"/>
                <a:gd name="connsiteY2" fmla="*/ 100693 h 1074964"/>
                <a:gd name="connsiteX3" fmla="*/ 16328 w 821871"/>
                <a:gd name="connsiteY3" fmla="*/ 0 h 1074964"/>
                <a:gd name="connsiteX4" fmla="*/ 0 w 821871"/>
                <a:gd name="connsiteY4" fmla="*/ 29936 h 1074964"/>
                <a:gd name="connsiteX5" fmla="*/ 13607 w 821871"/>
                <a:gd name="connsiteY5" fmla="*/ 70757 h 1074964"/>
                <a:gd name="connsiteX6" fmla="*/ 40821 w 821871"/>
                <a:gd name="connsiteY6" fmla="*/ 103414 h 1074964"/>
                <a:gd name="connsiteX7" fmla="*/ 149678 w 821871"/>
                <a:gd name="connsiteY7" fmla="*/ 217714 h 1074964"/>
                <a:gd name="connsiteX8" fmla="*/ 296636 w 821871"/>
                <a:gd name="connsiteY8" fmla="*/ 397329 h 1074964"/>
                <a:gd name="connsiteX9" fmla="*/ 489857 w 821871"/>
                <a:gd name="connsiteY9" fmla="*/ 653143 h 1074964"/>
                <a:gd name="connsiteX10" fmla="*/ 636814 w 821871"/>
                <a:gd name="connsiteY10" fmla="*/ 857250 h 1074964"/>
                <a:gd name="connsiteX11" fmla="*/ 756557 w 821871"/>
                <a:gd name="connsiteY11" fmla="*/ 1034143 h 1074964"/>
                <a:gd name="connsiteX12" fmla="*/ 783771 w 821871"/>
                <a:gd name="connsiteY12" fmla="*/ 1064079 h 1074964"/>
                <a:gd name="connsiteX13" fmla="*/ 794657 w 821871"/>
                <a:gd name="connsiteY13" fmla="*/ 1072243 h 1074964"/>
                <a:gd name="connsiteX14" fmla="*/ 810986 w 821871"/>
                <a:gd name="connsiteY14" fmla="*/ 1074964 h 1074964"/>
                <a:gd name="connsiteX15" fmla="*/ 821871 w 821871"/>
                <a:gd name="connsiteY15" fmla="*/ 1061357 h 1074964"/>
                <a:gd name="connsiteX16" fmla="*/ 819150 w 821871"/>
                <a:gd name="connsiteY16" fmla="*/ 1034143 h 1074964"/>
                <a:gd name="connsiteX17" fmla="*/ 794657 w 821871"/>
                <a:gd name="connsiteY17" fmla="*/ 987879 h 1074964"/>
                <a:gd name="connsiteX18" fmla="*/ 742950 w 821871"/>
                <a:gd name="connsiteY18" fmla="*/ 876300 h 1074964"/>
                <a:gd name="connsiteX19" fmla="*/ 647700 w 821871"/>
                <a:gd name="connsiteY19" fmla="*/ 683079 h 107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1871" h="1074964">
                  <a:moveTo>
                    <a:pt x="647700" y="683079"/>
                  </a:moveTo>
                  <a:lnTo>
                    <a:pt x="549728" y="481693"/>
                  </a:lnTo>
                  <a:lnTo>
                    <a:pt x="364671" y="100693"/>
                  </a:lnTo>
                  <a:lnTo>
                    <a:pt x="16328" y="0"/>
                  </a:lnTo>
                  <a:lnTo>
                    <a:pt x="0" y="29936"/>
                  </a:lnTo>
                  <a:lnTo>
                    <a:pt x="13607" y="70757"/>
                  </a:lnTo>
                  <a:lnTo>
                    <a:pt x="40821" y="103414"/>
                  </a:lnTo>
                  <a:lnTo>
                    <a:pt x="149678" y="217714"/>
                  </a:lnTo>
                  <a:lnTo>
                    <a:pt x="296636" y="397329"/>
                  </a:lnTo>
                  <a:lnTo>
                    <a:pt x="489857" y="653143"/>
                  </a:lnTo>
                  <a:lnTo>
                    <a:pt x="636814" y="857250"/>
                  </a:lnTo>
                  <a:lnTo>
                    <a:pt x="756557" y="1034143"/>
                  </a:lnTo>
                  <a:lnTo>
                    <a:pt x="783771" y="1064079"/>
                  </a:lnTo>
                  <a:lnTo>
                    <a:pt x="794657" y="1072243"/>
                  </a:lnTo>
                  <a:lnTo>
                    <a:pt x="810986" y="1074964"/>
                  </a:lnTo>
                  <a:lnTo>
                    <a:pt x="821871" y="1061357"/>
                  </a:lnTo>
                  <a:lnTo>
                    <a:pt x="819150" y="1034143"/>
                  </a:lnTo>
                  <a:lnTo>
                    <a:pt x="794657" y="987879"/>
                  </a:lnTo>
                  <a:lnTo>
                    <a:pt x="742950" y="876300"/>
                  </a:lnTo>
                  <a:lnTo>
                    <a:pt x="647700" y="6830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6">
              <a:extLst>
                <a:ext uri="{FF2B5EF4-FFF2-40B4-BE49-F238E27FC236}">
                  <a16:creationId xmlns:a16="http://schemas.microsoft.com/office/drawing/2014/main" id="{5DBD80B9-54D5-4EFF-BDC0-B8FE88EBC17E}"/>
                </a:ext>
              </a:extLst>
            </p:cNvPr>
            <p:cNvSpPr/>
            <p:nvPr/>
          </p:nvSpPr>
          <p:spPr>
            <a:xfrm rot="16200000">
              <a:off x="6415088" y="2601913"/>
              <a:ext cx="839787" cy="1166813"/>
            </a:xfrm>
            <a:custGeom>
              <a:avLst/>
              <a:gdLst>
                <a:gd name="connsiteX0" fmla="*/ 359569 w 840581"/>
                <a:gd name="connsiteY0" fmla="*/ 457200 h 1166812"/>
                <a:gd name="connsiteX1" fmla="*/ 264319 w 840581"/>
                <a:gd name="connsiteY1" fmla="*/ 314325 h 1166812"/>
                <a:gd name="connsiteX2" fmla="*/ 169069 w 840581"/>
                <a:gd name="connsiteY2" fmla="*/ 164306 h 1166812"/>
                <a:gd name="connsiteX3" fmla="*/ 71438 w 840581"/>
                <a:gd name="connsiteY3" fmla="*/ 0 h 1166812"/>
                <a:gd name="connsiteX4" fmla="*/ 0 w 840581"/>
                <a:gd name="connsiteY4" fmla="*/ 2381 h 1166812"/>
                <a:gd name="connsiteX5" fmla="*/ 40481 w 840581"/>
                <a:gd name="connsiteY5" fmla="*/ 121443 h 1166812"/>
                <a:gd name="connsiteX6" fmla="*/ 121444 w 840581"/>
                <a:gd name="connsiteY6" fmla="*/ 321468 h 1166812"/>
                <a:gd name="connsiteX7" fmla="*/ 211931 w 840581"/>
                <a:gd name="connsiteY7" fmla="*/ 552450 h 1166812"/>
                <a:gd name="connsiteX8" fmla="*/ 278606 w 840581"/>
                <a:gd name="connsiteY8" fmla="*/ 721518 h 1166812"/>
                <a:gd name="connsiteX9" fmla="*/ 309563 w 840581"/>
                <a:gd name="connsiteY9" fmla="*/ 809625 h 1166812"/>
                <a:gd name="connsiteX10" fmla="*/ 326231 w 840581"/>
                <a:gd name="connsiteY10" fmla="*/ 869156 h 1166812"/>
                <a:gd name="connsiteX11" fmla="*/ 342900 w 840581"/>
                <a:gd name="connsiteY11" fmla="*/ 931068 h 1166812"/>
                <a:gd name="connsiteX12" fmla="*/ 352425 w 840581"/>
                <a:gd name="connsiteY12" fmla="*/ 992981 h 1166812"/>
                <a:gd name="connsiteX13" fmla="*/ 357188 w 840581"/>
                <a:gd name="connsiteY13" fmla="*/ 1052512 h 1166812"/>
                <a:gd name="connsiteX14" fmla="*/ 364331 w 840581"/>
                <a:gd name="connsiteY14" fmla="*/ 1104900 h 1166812"/>
                <a:gd name="connsiteX15" fmla="*/ 373856 w 840581"/>
                <a:gd name="connsiteY15" fmla="*/ 1131093 h 1166812"/>
                <a:gd name="connsiteX16" fmla="*/ 388144 w 840581"/>
                <a:gd name="connsiteY16" fmla="*/ 1147762 h 1166812"/>
                <a:gd name="connsiteX17" fmla="*/ 402431 w 840581"/>
                <a:gd name="connsiteY17" fmla="*/ 1157287 h 1166812"/>
                <a:gd name="connsiteX18" fmla="*/ 419100 w 840581"/>
                <a:gd name="connsiteY18" fmla="*/ 1164431 h 1166812"/>
                <a:gd name="connsiteX19" fmla="*/ 440531 w 840581"/>
                <a:gd name="connsiteY19" fmla="*/ 1166812 h 1166812"/>
                <a:gd name="connsiteX20" fmla="*/ 469106 w 840581"/>
                <a:gd name="connsiteY20" fmla="*/ 1164431 h 1166812"/>
                <a:gd name="connsiteX21" fmla="*/ 514350 w 840581"/>
                <a:gd name="connsiteY21" fmla="*/ 1152525 h 1166812"/>
                <a:gd name="connsiteX22" fmla="*/ 595313 w 840581"/>
                <a:gd name="connsiteY22" fmla="*/ 1102518 h 1166812"/>
                <a:gd name="connsiteX23" fmla="*/ 654844 w 840581"/>
                <a:gd name="connsiteY23" fmla="*/ 1052512 h 1166812"/>
                <a:gd name="connsiteX24" fmla="*/ 711994 w 840581"/>
                <a:gd name="connsiteY24" fmla="*/ 1000125 h 1166812"/>
                <a:gd name="connsiteX25" fmla="*/ 771525 w 840581"/>
                <a:gd name="connsiteY25" fmla="*/ 926306 h 1166812"/>
                <a:gd name="connsiteX26" fmla="*/ 809625 w 840581"/>
                <a:gd name="connsiteY26" fmla="*/ 864393 h 1166812"/>
                <a:gd name="connsiteX27" fmla="*/ 833438 w 840581"/>
                <a:gd name="connsiteY27" fmla="*/ 814387 h 1166812"/>
                <a:gd name="connsiteX28" fmla="*/ 840581 w 840581"/>
                <a:gd name="connsiteY28" fmla="*/ 788193 h 1166812"/>
                <a:gd name="connsiteX29" fmla="*/ 840581 w 840581"/>
                <a:gd name="connsiteY29" fmla="*/ 781050 h 1166812"/>
                <a:gd name="connsiteX30" fmla="*/ 838200 w 840581"/>
                <a:gd name="connsiteY30" fmla="*/ 773906 h 1166812"/>
                <a:gd name="connsiteX31" fmla="*/ 823913 w 840581"/>
                <a:gd name="connsiteY31" fmla="*/ 773906 h 1166812"/>
                <a:gd name="connsiteX32" fmla="*/ 802481 w 840581"/>
                <a:gd name="connsiteY32" fmla="*/ 781050 h 1166812"/>
                <a:gd name="connsiteX33" fmla="*/ 750094 w 840581"/>
                <a:gd name="connsiteY33" fmla="*/ 807243 h 1166812"/>
                <a:gd name="connsiteX34" fmla="*/ 714375 w 840581"/>
                <a:gd name="connsiteY34" fmla="*/ 821531 h 1166812"/>
                <a:gd name="connsiteX35" fmla="*/ 683419 w 840581"/>
                <a:gd name="connsiteY35" fmla="*/ 828675 h 1166812"/>
                <a:gd name="connsiteX36" fmla="*/ 657225 w 840581"/>
                <a:gd name="connsiteY36" fmla="*/ 826293 h 1166812"/>
                <a:gd name="connsiteX37" fmla="*/ 628650 w 840581"/>
                <a:gd name="connsiteY37" fmla="*/ 814387 h 1166812"/>
                <a:gd name="connsiteX38" fmla="*/ 590550 w 840581"/>
                <a:gd name="connsiteY38" fmla="*/ 776287 h 1166812"/>
                <a:gd name="connsiteX39" fmla="*/ 552450 w 840581"/>
                <a:gd name="connsiteY39" fmla="*/ 735806 h 1166812"/>
                <a:gd name="connsiteX40" fmla="*/ 481013 w 840581"/>
                <a:gd name="connsiteY40" fmla="*/ 633412 h 1166812"/>
                <a:gd name="connsiteX41" fmla="*/ 359569 w 840581"/>
                <a:gd name="connsiteY41" fmla="*/ 457200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40581" h="1166812">
                  <a:moveTo>
                    <a:pt x="359569" y="457200"/>
                  </a:moveTo>
                  <a:lnTo>
                    <a:pt x="264319" y="314325"/>
                  </a:lnTo>
                  <a:lnTo>
                    <a:pt x="169069" y="164306"/>
                  </a:lnTo>
                  <a:lnTo>
                    <a:pt x="71438" y="0"/>
                  </a:lnTo>
                  <a:lnTo>
                    <a:pt x="0" y="2381"/>
                  </a:lnTo>
                  <a:lnTo>
                    <a:pt x="40481" y="121443"/>
                  </a:lnTo>
                  <a:lnTo>
                    <a:pt x="121444" y="321468"/>
                  </a:lnTo>
                  <a:lnTo>
                    <a:pt x="211931" y="552450"/>
                  </a:lnTo>
                  <a:lnTo>
                    <a:pt x="278606" y="721518"/>
                  </a:lnTo>
                  <a:lnTo>
                    <a:pt x="309563" y="809625"/>
                  </a:lnTo>
                  <a:lnTo>
                    <a:pt x="326231" y="869156"/>
                  </a:lnTo>
                  <a:lnTo>
                    <a:pt x="342900" y="931068"/>
                  </a:lnTo>
                  <a:lnTo>
                    <a:pt x="352425" y="992981"/>
                  </a:lnTo>
                  <a:lnTo>
                    <a:pt x="357188" y="1052512"/>
                  </a:lnTo>
                  <a:lnTo>
                    <a:pt x="364331" y="1104900"/>
                  </a:lnTo>
                  <a:lnTo>
                    <a:pt x="373856" y="1131093"/>
                  </a:lnTo>
                  <a:lnTo>
                    <a:pt x="388144" y="1147762"/>
                  </a:lnTo>
                  <a:lnTo>
                    <a:pt x="402431" y="1157287"/>
                  </a:lnTo>
                  <a:lnTo>
                    <a:pt x="419100" y="1164431"/>
                  </a:lnTo>
                  <a:lnTo>
                    <a:pt x="440531" y="1166812"/>
                  </a:lnTo>
                  <a:lnTo>
                    <a:pt x="469106" y="1164431"/>
                  </a:lnTo>
                  <a:lnTo>
                    <a:pt x="514350" y="1152525"/>
                  </a:lnTo>
                  <a:lnTo>
                    <a:pt x="595313" y="1102518"/>
                  </a:lnTo>
                  <a:lnTo>
                    <a:pt x="654844" y="1052512"/>
                  </a:lnTo>
                  <a:lnTo>
                    <a:pt x="711994" y="1000125"/>
                  </a:lnTo>
                  <a:lnTo>
                    <a:pt x="771525" y="926306"/>
                  </a:lnTo>
                  <a:lnTo>
                    <a:pt x="809625" y="864393"/>
                  </a:lnTo>
                  <a:lnTo>
                    <a:pt x="833438" y="814387"/>
                  </a:lnTo>
                  <a:lnTo>
                    <a:pt x="840581" y="788193"/>
                  </a:lnTo>
                  <a:lnTo>
                    <a:pt x="840581" y="781050"/>
                  </a:lnTo>
                  <a:lnTo>
                    <a:pt x="838200" y="773906"/>
                  </a:lnTo>
                  <a:lnTo>
                    <a:pt x="823913" y="773906"/>
                  </a:lnTo>
                  <a:lnTo>
                    <a:pt x="802481" y="781050"/>
                  </a:lnTo>
                  <a:lnTo>
                    <a:pt x="750094" y="807243"/>
                  </a:lnTo>
                  <a:lnTo>
                    <a:pt x="714375" y="821531"/>
                  </a:lnTo>
                  <a:lnTo>
                    <a:pt x="683419" y="828675"/>
                  </a:lnTo>
                  <a:lnTo>
                    <a:pt x="657225" y="826293"/>
                  </a:lnTo>
                  <a:lnTo>
                    <a:pt x="628650" y="814387"/>
                  </a:lnTo>
                  <a:lnTo>
                    <a:pt x="590550" y="776287"/>
                  </a:lnTo>
                  <a:lnTo>
                    <a:pt x="552450" y="735806"/>
                  </a:lnTo>
                  <a:lnTo>
                    <a:pt x="481013" y="633412"/>
                  </a:lnTo>
                  <a:lnTo>
                    <a:pt x="359569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E8528D17-95C5-4963-9ECE-FC99C12A32D6}"/>
                </a:ext>
              </a:extLst>
            </p:cNvPr>
            <p:cNvSpPr/>
            <p:nvPr/>
          </p:nvSpPr>
          <p:spPr>
            <a:xfrm rot="16200000">
              <a:off x="4979987" y="2887664"/>
              <a:ext cx="3560762" cy="1630362"/>
            </a:xfrm>
            <a:custGeom>
              <a:avLst/>
              <a:gdLst>
                <a:gd name="connsiteX0" fmla="*/ 2039372 w 3559526"/>
                <a:gd name="connsiteY0" fmla="*/ 155765 h 1629766"/>
                <a:gd name="connsiteX1" fmla="*/ 1647074 w 3559526"/>
                <a:gd name="connsiteY1" fmla="*/ 149996 h 1629766"/>
                <a:gd name="connsiteX2" fmla="*/ 1315352 w 3559526"/>
                <a:gd name="connsiteY2" fmla="*/ 147112 h 1629766"/>
                <a:gd name="connsiteX3" fmla="*/ 943246 w 3559526"/>
                <a:gd name="connsiteY3" fmla="*/ 141343 h 1629766"/>
                <a:gd name="connsiteX4" fmla="*/ 686521 w 3559526"/>
                <a:gd name="connsiteY4" fmla="*/ 135573 h 1629766"/>
                <a:gd name="connsiteX5" fmla="*/ 556717 w 3559526"/>
                <a:gd name="connsiteY5" fmla="*/ 135573 h 1629766"/>
                <a:gd name="connsiteX6" fmla="*/ 501911 w 3559526"/>
                <a:gd name="connsiteY6" fmla="*/ 138458 h 1629766"/>
                <a:gd name="connsiteX7" fmla="*/ 429797 w 3559526"/>
                <a:gd name="connsiteY7" fmla="*/ 149996 h 1629766"/>
                <a:gd name="connsiteX8" fmla="*/ 357684 w 3559526"/>
                <a:gd name="connsiteY8" fmla="*/ 170188 h 1629766"/>
                <a:gd name="connsiteX9" fmla="*/ 291339 w 3559526"/>
                <a:gd name="connsiteY9" fmla="*/ 196149 h 1629766"/>
                <a:gd name="connsiteX10" fmla="*/ 242302 w 3559526"/>
                <a:gd name="connsiteY10" fmla="*/ 222110 h 1629766"/>
                <a:gd name="connsiteX11" fmla="*/ 190380 w 3559526"/>
                <a:gd name="connsiteY11" fmla="*/ 259609 h 1629766"/>
                <a:gd name="connsiteX12" fmla="*/ 138458 w 3559526"/>
                <a:gd name="connsiteY12" fmla="*/ 311531 h 1629766"/>
                <a:gd name="connsiteX13" fmla="*/ 103844 w 3559526"/>
                <a:gd name="connsiteY13" fmla="*/ 360568 h 1629766"/>
                <a:gd name="connsiteX14" fmla="*/ 77883 w 3559526"/>
                <a:gd name="connsiteY14" fmla="*/ 418259 h 1629766"/>
                <a:gd name="connsiteX15" fmla="*/ 51922 w 3559526"/>
                <a:gd name="connsiteY15" fmla="*/ 496141 h 1629766"/>
                <a:gd name="connsiteX16" fmla="*/ 28846 w 3559526"/>
                <a:gd name="connsiteY16" fmla="*/ 597100 h 1629766"/>
                <a:gd name="connsiteX17" fmla="*/ 8654 w 3559526"/>
                <a:gd name="connsiteY17" fmla="*/ 770173 h 1629766"/>
                <a:gd name="connsiteX18" fmla="*/ 0 w 3559526"/>
                <a:gd name="connsiteY18" fmla="*/ 995167 h 1629766"/>
                <a:gd name="connsiteX19" fmla="*/ 2885 w 3559526"/>
                <a:gd name="connsiteY19" fmla="*/ 1093242 h 1629766"/>
                <a:gd name="connsiteX20" fmla="*/ 11538 w 3559526"/>
                <a:gd name="connsiteY20" fmla="*/ 1228815 h 1629766"/>
                <a:gd name="connsiteX21" fmla="*/ 23077 w 3559526"/>
                <a:gd name="connsiteY21" fmla="*/ 1344197 h 1629766"/>
                <a:gd name="connsiteX22" fmla="*/ 40384 w 3559526"/>
                <a:gd name="connsiteY22" fmla="*/ 1453809 h 1629766"/>
                <a:gd name="connsiteX23" fmla="*/ 60576 w 3559526"/>
                <a:gd name="connsiteY23" fmla="*/ 1517269 h 1629766"/>
                <a:gd name="connsiteX24" fmla="*/ 83652 w 3559526"/>
                <a:gd name="connsiteY24" fmla="*/ 1566307 h 1629766"/>
                <a:gd name="connsiteX25" fmla="*/ 98075 w 3559526"/>
                <a:gd name="connsiteY25" fmla="*/ 1589383 h 1629766"/>
                <a:gd name="connsiteX26" fmla="*/ 115382 w 3559526"/>
                <a:gd name="connsiteY26" fmla="*/ 1609575 h 1629766"/>
                <a:gd name="connsiteX27" fmla="*/ 126920 w 3559526"/>
                <a:gd name="connsiteY27" fmla="*/ 1621113 h 1629766"/>
                <a:gd name="connsiteX28" fmla="*/ 144227 w 3559526"/>
                <a:gd name="connsiteY28" fmla="*/ 1629766 h 1629766"/>
                <a:gd name="connsiteX29" fmla="*/ 170188 w 3559526"/>
                <a:gd name="connsiteY29" fmla="*/ 1629766 h 1629766"/>
                <a:gd name="connsiteX30" fmla="*/ 210572 w 3559526"/>
                <a:gd name="connsiteY30" fmla="*/ 1606690 h 1629766"/>
                <a:gd name="connsiteX31" fmla="*/ 253840 w 3559526"/>
                <a:gd name="connsiteY31" fmla="*/ 1574960 h 1629766"/>
                <a:gd name="connsiteX32" fmla="*/ 268263 w 3559526"/>
                <a:gd name="connsiteY32" fmla="*/ 1113433 h 1629766"/>
                <a:gd name="connsiteX33" fmla="*/ 239417 w 3559526"/>
                <a:gd name="connsiteY33" fmla="*/ 1003821 h 1629766"/>
                <a:gd name="connsiteX34" fmla="*/ 227879 w 3559526"/>
                <a:gd name="connsiteY34" fmla="*/ 888439 h 1629766"/>
                <a:gd name="connsiteX35" fmla="*/ 224995 w 3559526"/>
                <a:gd name="connsiteY35" fmla="*/ 752866 h 1629766"/>
                <a:gd name="connsiteX36" fmla="*/ 227879 w 3559526"/>
                <a:gd name="connsiteY36" fmla="*/ 660560 h 1629766"/>
                <a:gd name="connsiteX37" fmla="*/ 239417 w 3559526"/>
                <a:gd name="connsiteY37" fmla="*/ 571139 h 1629766"/>
                <a:gd name="connsiteX38" fmla="*/ 253840 w 3559526"/>
                <a:gd name="connsiteY38" fmla="*/ 510564 h 1629766"/>
                <a:gd name="connsiteX39" fmla="*/ 276916 w 3559526"/>
                <a:gd name="connsiteY39" fmla="*/ 461527 h 1629766"/>
                <a:gd name="connsiteX40" fmla="*/ 302877 w 3559526"/>
                <a:gd name="connsiteY40" fmla="*/ 426912 h 1629766"/>
                <a:gd name="connsiteX41" fmla="*/ 337492 w 3559526"/>
                <a:gd name="connsiteY41" fmla="*/ 400951 h 1629766"/>
                <a:gd name="connsiteX42" fmla="*/ 389414 w 3559526"/>
                <a:gd name="connsiteY42" fmla="*/ 372106 h 1629766"/>
                <a:gd name="connsiteX43" fmla="*/ 435566 w 3559526"/>
                <a:gd name="connsiteY43" fmla="*/ 354799 h 1629766"/>
                <a:gd name="connsiteX44" fmla="*/ 487488 w 3559526"/>
                <a:gd name="connsiteY44" fmla="*/ 343260 h 1629766"/>
                <a:gd name="connsiteX45" fmla="*/ 574024 w 3559526"/>
                <a:gd name="connsiteY45" fmla="*/ 337491 h 1629766"/>
                <a:gd name="connsiteX46" fmla="*/ 666330 w 3559526"/>
                <a:gd name="connsiteY46" fmla="*/ 337491 h 1629766"/>
                <a:gd name="connsiteX47" fmla="*/ 1049974 w 3559526"/>
                <a:gd name="connsiteY47" fmla="*/ 343260 h 1629766"/>
                <a:gd name="connsiteX48" fmla="*/ 1361504 w 3559526"/>
                <a:gd name="connsiteY48" fmla="*/ 354799 h 1629766"/>
                <a:gd name="connsiteX49" fmla="*/ 1834569 w 3559526"/>
                <a:gd name="connsiteY49" fmla="*/ 377875 h 1629766"/>
                <a:gd name="connsiteX50" fmla="*/ 2076871 w 3559526"/>
                <a:gd name="connsiteY50" fmla="*/ 383644 h 1629766"/>
                <a:gd name="connsiteX51" fmla="*/ 2529744 w 3559526"/>
                <a:gd name="connsiteY51" fmla="*/ 406720 h 1629766"/>
                <a:gd name="connsiteX52" fmla="*/ 2893197 w 3559526"/>
                <a:gd name="connsiteY52" fmla="*/ 424028 h 1629766"/>
                <a:gd name="connsiteX53" fmla="*/ 2956656 w 3559526"/>
                <a:gd name="connsiteY53" fmla="*/ 438450 h 1629766"/>
                <a:gd name="connsiteX54" fmla="*/ 3046077 w 3559526"/>
                <a:gd name="connsiteY54" fmla="*/ 464411 h 1629766"/>
                <a:gd name="connsiteX55" fmla="*/ 3132614 w 3559526"/>
                <a:gd name="connsiteY55" fmla="*/ 499026 h 1629766"/>
                <a:gd name="connsiteX56" fmla="*/ 3170113 w 3559526"/>
                <a:gd name="connsiteY56" fmla="*/ 516333 h 1629766"/>
                <a:gd name="connsiteX57" fmla="*/ 3198958 w 3559526"/>
                <a:gd name="connsiteY57" fmla="*/ 516333 h 1629766"/>
                <a:gd name="connsiteX58" fmla="*/ 3239342 w 3559526"/>
                <a:gd name="connsiteY58" fmla="*/ 499026 h 1629766"/>
                <a:gd name="connsiteX59" fmla="*/ 3302802 w 3559526"/>
                <a:gd name="connsiteY59" fmla="*/ 452873 h 1629766"/>
                <a:gd name="connsiteX60" fmla="*/ 3377800 w 3559526"/>
                <a:gd name="connsiteY60" fmla="*/ 380760 h 1629766"/>
                <a:gd name="connsiteX61" fmla="*/ 3441260 w 3559526"/>
                <a:gd name="connsiteY61" fmla="*/ 299992 h 1629766"/>
                <a:gd name="connsiteX62" fmla="*/ 3498950 w 3559526"/>
                <a:gd name="connsiteY62" fmla="*/ 210572 h 1629766"/>
                <a:gd name="connsiteX63" fmla="*/ 3533565 w 3559526"/>
                <a:gd name="connsiteY63" fmla="*/ 138458 h 1629766"/>
                <a:gd name="connsiteX64" fmla="*/ 3547988 w 3559526"/>
                <a:gd name="connsiteY64" fmla="*/ 92305 h 1629766"/>
                <a:gd name="connsiteX65" fmla="*/ 3556641 w 3559526"/>
                <a:gd name="connsiteY65" fmla="*/ 46153 h 1629766"/>
                <a:gd name="connsiteX66" fmla="*/ 3559526 w 3559526"/>
                <a:gd name="connsiteY66" fmla="*/ 25961 h 1629766"/>
                <a:gd name="connsiteX67" fmla="*/ 3556641 w 3559526"/>
                <a:gd name="connsiteY67" fmla="*/ 17307 h 1629766"/>
                <a:gd name="connsiteX68" fmla="*/ 3550872 w 3559526"/>
                <a:gd name="connsiteY68" fmla="*/ 8654 h 1629766"/>
                <a:gd name="connsiteX69" fmla="*/ 3519142 w 3559526"/>
                <a:gd name="connsiteY69" fmla="*/ 0 h 1629766"/>
                <a:gd name="connsiteX70" fmla="*/ 3504720 w 3559526"/>
                <a:gd name="connsiteY70" fmla="*/ 5769 h 1629766"/>
                <a:gd name="connsiteX71" fmla="*/ 3484528 w 3559526"/>
                <a:gd name="connsiteY71" fmla="*/ 25961 h 1629766"/>
                <a:gd name="connsiteX72" fmla="*/ 3444144 w 3559526"/>
                <a:gd name="connsiteY72" fmla="*/ 60575 h 1629766"/>
                <a:gd name="connsiteX73" fmla="*/ 3386453 w 3559526"/>
                <a:gd name="connsiteY73" fmla="*/ 100959 h 1629766"/>
                <a:gd name="connsiteX74" fmla="*/ 3331647 w 3559526"/>
                <a:gd name="connsiteY74" fmla="*/ 132689 h 1629766"/>
                <a:gd name="connsiteX75" fmla="*/ 3268187 w 3559526"/>
                <a:gd name="connsiteY75" fmla="*/ 155765 h 1629766"/>
                <a:gd name="connsiteX76" fmla="*/ 3204727 w 3559526"/>
                <a:gd name="connsiteY76" fmla="*/ 158650 h 1629766"/>
                <a:gd name="connsiteX77" fmla="*/ 2950887 w 3559526"/>
                <a:gd name="connsiteY77" fmla="*/ 158650 h 1629766"/>
                <a:gd name="connsiteX78" fmla="*/ 2405709 w 3559526"/>
                <a:gd name="connsiteY78" fmla="*/ 158650 h 1629766"/>
                <a:gd name="connsiteX79" fmla="*/ 2039372 w 3559526"/>
                <a:gd name="connsiteY79" fmla="*/ 155765 h 162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59526" h="1629766">
                  <a:moveTo>
                    <a:pt x="2039372" y="155765"/>
                  </a:moveTo>
                  <a:lnTo>
                    <a:pt x="1647074" y="149996"/>
                  </a:lnTo>
                  <a:lnTo>
                    <a:pt x="1315352" y="147112"/>
                  </a:lnTo>
                  <a:lnTo>
                    <a:pt x="943246" y="141343"/>
                  </a:lnTo>
                  <a:lnTo>
                    <a:pt x="686521" y="135573"/>
                  </a:lnTo>
                  <a:lnTo>
                    <a:pt x="556717" y="135573"/>
                  </a:lnTo>
                  <a:lnTo>
                    <a:pt x="501911" y="138458"/>
                  </a:lnTo>
                  <a:lnTo>
                    <a:pt x="429797" y="149996"/>
                  </a:lnTo>
                  <a:lnTo>
                    <a:pt x="357684" y="170188"/>
                  </a:lnTo>
                  <a:lnTo>
                    <a:pt x="291339" y="196149"/>
                  </a:lnTo>
                  <a:lnTo>
                    <a:pt x="242302" y="222110"/>
                  </a:lnTo>
                  <a:lnTo>
                    <a:pt x="190380" y="259609"/>
                  </a:lnTo>
                  <a:lnTo>
                    <a:pt x="138458" y="311531"/>
                  </a:lnTo>
                  <a:lnTo>
                    <a:pt x="103844" y="360568"/>
                  </a:lnTo>
                  <a:lnTo>
                    <a:pt x="77883" y="418259"/>
                  </a:lnTo>
                  <a:lnTo>
                    <a:pt x="51922" y="496141"/>
                  </a:lnTo>
                  <a:lnTo>
                    <a:pt x="28846" y="597100"/>
                  </a:lnTo>
                  <a:lnTo>
                    <a:pt x="8654" y="770173"/>
                  </a:lnTo>
                  <a:lnTo>
                    <a:pt x="0" y="995167"/>
                  </a:lnTo>
                  <a:cubicBezTo>
                    <a:pt x="962" y="1027859"/>
                    <a:pt x="1923" y="1060550"/>
                    <a:pt x="2885" y="1093242"/>
                  </a:cubicBezTo>
                  <a:lnTo>
                    <a:pt x="11538" y="1228815"/>
                  </a:lnTo>
                  <a:lnTo>
                    <a:pt x="23077" y="1344197"/>
                  </a:lnTo>
                  <a:lnTo>
                    <a:pt x="40384" y="1453809"/>
                  </a:lnTo>
                  <a:lnTo>
                    <a:pt x="60576" y="1517269"/>
                  </a:lnTo>
                  <a:lnTo>
                    <a:pt x="83652" y="1566307"/>
                  </a:lnTo>
                  <a:lnTo>
                    <a:pt x="98075" y="1589383"/>
                  </a:lnTo>
                  <a:lnTo>
                    <a:pt x="115382" y="1609575"/>
                  </a:lnTo>
                  <a:lnTo>
                    <a:pt x="126920" y="1621113"/>
                  </a:lnTo>
                  <a:lnTo>
                    <a:pt x="144227" y="1629766"/>
                  </a:lnTo>
                  <a:lnTo>
                    <a:pt x="170188" y="1629766"/>
                  </a:lnTo>
                  <a:lnTo>
                    <a:pt x="210572" y="1606690"/>
                  </a:lnTo>
                  <a:lnTo>
                    <a:pt x="253840" y="1574960"/>
                  </a:lnTo>
                  <a:lnTo>
                    <a:pt x="268263" y="1113433"/>
                  </a:lnTo>
                  <a:lnTo>
                    <a:pt x="239417" y="1003821"/>
                  </a:lnTo>
                  <a:lnTo>
                    <a:pt x="227879" y="888439"/>
                  </a:lnTo>
                  <a:cubicBezTo>
                    <a:pt x="226918" y="843248"/>
                    <a:pt x="225956" y="798057"/>
                    <a:pt x="224995" y="752866"/>
                  </a:cubicBezTo>
                  <a:cubicBezTo>
                    <a:pt x="225956" y="722097"/>
                    <a:pt x="226918" y="691329"/>
                    <a:pt x="227879" y="660560"/>
                  </a:cubicBezTo>
                  <a:lnTo>
                    <a:pt x="239417" y="571139"/>
                  </a:lnTo>
                  <a:lnTo>
                    <a:pt x="253840" y="510564"/>
                  </a:lnTo>
                  <a:lnTo>
                    <a:pt x="276916" y="461527"/>
                  </a:lnTo>
                  <a:lnTo>
                    <a:pt x="302877" y="426912"/>
                  </a:lnTo>
                  <a:lnTo>
                    <a:pt x="337492" y="400951"/>
                  </a:lnTo>
                  <a:lnTo>
                    <a:pt x="389414" y="372106"/>
                  </a:lnTo>
                  <a:lnTo>
                    <a:pt x="435566" y="354799"/>
                  </a:lnTo>
                  <a:lnTo>
                    <a:pt x="487488" y="343260"/>
                  </a:lnTo>
                  <a:lnTo>
                    <a:pt x="574024" y="337491"/>
                  </a:lnTo>
                  <a:lnTo>
                    <a:pt x="666330" y="337491"/>
                  </a:lnTo>
                  <a:lnTo>
                    <a:pt x="1049974" y="343260"/>
                  </a:lnTo>
                  <a:lnTo>
                    <a:pt x="1361504" y="354799"/>
                  </a:lnTo>
                  <a:lnTo>
                    <a:pt x="1834569" y="377875"/>
                  </a:lnTo>
                  <a:lnTo>
                    <a:pt x="2076871" y="383644"/>
                  </a:lnTo>
                  <a:lnTo>
                    <a:pt x="2529744" y="406720"/>
                  </a:lnTo>
                  <a:lnTo>
                    <a:pt x="2893197" y="424028"/>
                  </a:lnTo>
                  <a:lnTo>
                    <a:pt x="2956656" y="438450"/>
                  </a:lnTo>
                  <a:lnTo>
                    <a:pt x="3046077" y="464411"/>
                  </a:lnTo>
                  <a:lnTo>
                    <a:pt x="3132614" y="499026"/>
                  </a:lnTo>
                  <a:lnTo>
                    <a:pt x="3170113" y="516333"/>
                  </a:lnTo>
                  <a:lnTo>
                    <a:pt x="3198958" y="516333"/>
                  </a:lnTo>
                  <a:lnTo>
                    <a:pt x="3239342" y="499026"/>
                  </a:lnTo>
                  <a:lnTo>
                    <a:pt x="3302802" y="452873"/>
                  </a:lnTo>
                  <a:lnTo>
                    <a:pt x="3377800" y="380760"/>
                  </a:lnTo>
                  <a:lnTo>
                    <a:pt x="3441260" y="299992"/>
                  </a:lnTo>
                  <a:lnTo>
                    <a:pt x="3498950" y="210572"/>
                  </a:lnTo>
                  <a:lnTo>
                    <a:pt x="3533565" y="138458"/>
                  </a:lnTo>
                  <a:lnTo>
                    <a:pt x="3547988" y="92305"/>
                  </a:lnTo>
                  <a:lnTo>
                    <a:pt x="3556641" y="46153"/>
                  </a:lnTo>
                  <a:lnTo>
                    <a:pt x="3559526" y="25961"/>
                  </a:lnTo>
                  <a:lnTo>
                    <a:pt x="3556641" y="17307"/>
                  </a:lnTo>
                  <a:lnTo>
                    <a:pt x="3550872" y="8654"/>
                  </a:lnTo>
                  <a:lnTo>
                    <a:pt x="3519142" y="0"/>
                  </a:lnTo>
                  <a:lnTo>
                    <a:pt x="3504720" y="5769"/>
                  </a:lnTo>
                  <a:lnTo>
                    <a:pt x="3484528" y="25961"/>
                  </a:lnTo>
                  <a:lnTo>
                    <a:pt x="3444144" y="60575"/>
                  </a:lnTo>
                  <a:lnTo>
                    <a:pt x="3386453" y="100959"/>
                  </a:lnTo>
                  <a:lnTo>
                    <a:pt x="3331647" y="132689"/>
                  </a:lnTo>
                  <a:lnTo>
                    <a:pt x="3268187" y="155765"/>
                  </a:lnTo>
                  <a:lnTo>
                    <a:pt x="3204727" y="158650"/>
                  </a:lnTo>
                  <a:lnTo>
                    <a:pt x="2950887" y="158650"/>
                  </a:lnTo>
                  <a:lnTo>
                    <a:pt x="2405709" y="158650"/>
                  </a:lnTo>
                  <a:lnTo>
                    <a:pt x="2039372" y="1557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6DC9AC6C-38AE-4032-A524-26D3056AE766}"/>
                </a:ext>
              </a:extLst>
            </p:cNvPr>
            <p:cNvSpPr/>
            <p:nvPr/>
          </p:nvSpPr>
          <p:spPr>
            <a:xfrm rot="16200000">
              <a:off x="6786563" y="4521200"/>
              <a:ext cx="960437" cy="604837"/>
            </a:xfrm>
            <a:custGeom>
              <a:avLst/>
              <a:gdLst>
                <a:gd name="connsiteX0" fmla="*/ 664369 w 959644"/>
                <a:gd name="connsiteY0" fmla="*/ 378619 h 604838"/>
                <a:gd name="connsiteX1" fmla="*/ 442912 w 959644"/>
                <a:gd name="connsiteY1" fmla="*/ 328613 h 604838"/>
                <a:gd name="connsiteX2" fmla="*/ 226219 w 959644"/>
                <a:gd name="connsiteY2" fmla="*/ 266700 h 604838"/>
                <a:gd name="connsiteX3" fmla="*/ 202406 w 959644"/>
                <a:gd name="connsiteY3" fmla="*/ 254794 h 604838"/>
                <a:gd name="connsiteX4" fmla="*/ 178594 w 959644"/>
                <a:gd name="connsiteY4" fmla="*/ 233363 h 604838"/>
                <a:gd name="connsiteX5" fmla="*/ 145256 w 959644"/>
                <a:gd name="connsiteY5" fmla="*/ 197644 h 604838"/>
                <a:gd name="connsiteX6" fmla="*/ 119062 w 959644"/>
                <a:gd name="connsiteY6" fmla="*/ 161925 h 604838"/>
                <a:gd name="connsiteX7" fmla="*/ 97631 w 959644"/>
                <a:gd name="connsiteY7" fmla="*/ 123825 h 604838"/>
                <a:gd name="connsiteX8" fmla="*/ 88106 w 959644"/>
                <a:gd name="connsiteY8" fmla="*/ 95250 h 604838"/>
                <a:gd name="connsiteX9" fmla="*/ 61912 w 959644"/>
                <a:gd name="connsiteY9" fmla="*/ 0 h 604838"/>
                <a:gd name="connsiteX10" fmla="*/ 0 w 959644"/>
                <a:gd name="connsiteY10" fmla="*/ 604838 h 604838"/>
                <a:gd name="connsiteX11" fmla="*/ 76200 w 959644"/>
                <a:gd name="connsiteY11" fmla="*/ 557213 h 604838"/>
                <a:gd name="connsiteX12" fmla="*/ 100012 w 959644"/>
                <a:gd name="connsiteY12" fmla="*/ 540544 h 604838"/>
                <a:gd name="connsiteX13" fmla="*/ 138112 w 959644"/>
                <a:gd name="connsiteY13" fmla="*/ 516732 h 604838"/>
                <a:gd name="connsiteX14" fmla="*/ 173831 w 959644"/>
                <a:gd name="connsiteY14" fmla="*/ 502444 h 604838"/>
                <a:gd name="connsiteX15" fmla="*/ 221456 w 959644"/>
                <a:gd name="connsiteY15" fmla="*/ 488157 h 604838"/>
                <a:gd name="connsiteX16" fmla="*/ 290512 w 959644"/>
                <a:gd name="connsiteY16" fmla="*/ 481013 h 604838"/>
                <a:gd name="connsiteX17" fmla="*/ 476250 w 959644"/>
                <a:gd name="connsiteY17" fmla="*/ 478632 h 604838"/>
                <a:gd name="connsiteX18" fmla="*/ 857250 w 959644"/>
                <a:gd name="connsiteY18" fmla="*/ 478632 h 604838"/>
                <a:gd name="connsiteX19" fmla="*/ 923925 w 959644"/>
                <a:gd name="connsiteY19" fmla="*/ 478632 h 604838"/>
                <a:gd name="connsiteX20" fmla="*/ 938212 w 959644"/>
                <a:gd name="connsiteY20" fmla="*/ 476250 h 604838"/>
                <a:gd name="connsiteX21" fmla="*/ 957262 w 959644"/>
                <a:gd name="connsiteY21" fmla="*/ 466725 h 604838"/>
                <a:gd name="connsiteX22" fmla="*/ 959644 w 959644"/>
                <a:gd name="connsiteY22" fmla="*/ 450057 h 604838"/>
                <a:gd name="connsiteX23" fmla="*/ 947737 w 959644"/>
                <a:gd name="connsiteY23" fmla="*/ 435769 h 604838"/>
                <a:gd name="connsiteX24" fmla="*/ 928687 w 959644"/>
                <a:gd name="connsiteY24" fmla="*/ 431007 h 604838"/>
                <a:gd name="connsiteX25" fmla="*/ 821531 w 959644"/>
                <a:gd name="connsiteY25" fmla="*/ 409575 h 604838"/>
                <a:gd name="connsiteX26" fmla="*/ 716756 w 959644"/>
                <a:gd name="connsiteY26" fmla="*/ 388144 h 604838"/>
                <a:gd name="connsiteX27" fmla="*/ 664369 w 959644"/>
                <a:gd name="connsiteY27" fmla="*/ 378619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59644" h="604838">
                  <a:moveTo>
                    <a:pt x="664369" y="378619"/>
                  </a:moveTo>
                  <a:lnTo>
                    <a:pt x="442912" y="328613"/>
                  </a:lnTo>
                  <a:lnTo>
                    <a:pt x="226219" y="266700"/>
                  </a:lnTo>
                  <a:lnTo>
                    <a:pt x="202406" y="254794"/>
                  </a:lnTo>
                  <a:lnTo>
                    <a:pt x="178594" y="233363"/>
                  </a:lnTo>
                  <a:lnTo>
                    <a:pt x="145256" y="197644"/>
                  </a:lnTo>
                  <a:lnTo>
                    <a:pt x="119062" y="161925"/>
                  </a:lnTo>
                  <a:lnTo>
                    <a:pt x="97631" y="123825"/>
                  </a:lnTo>
                  <a:lnTo>
                    <a:pt x="88106" y="95250"/>
                  </a:lnTo>
                  <a:lnTo>
                    <a:pt x="61912" y="0"/>
                  </a:lnTo>
                  <a:lnTo>
                    <a:pt x="0" y="604838"/>
                  </a:lnTo>
                  <a:lnTo>
                    <a:pt x="76200" y="557213"/>
                  </a:lnTo>
                  <a:lnTo>
                    <a:pt x="100012" y="540544"/>
                  </a:lnTo>
                  <a:lnTo>
                    <a:pt x="138112" y="516732"/>
                  </a:lnTo>
                  <a:lnTo>
                    <a:pt x="173831" y="502444"/>
                  </a:lnTo>
                  <a:lnTo>
                    <a:pt x="221456" y="488157"/>
                  </a:lnTo>
                  <a:lnTo>
                    <a:pt x="290512" y="481013"/>
                  </a:lnTo>
                  <a:lnTo>
                    <a:pt x="476250" y="478632"/>
                  </a:lnTo>
                  <a:lnTo>
                    <a:pt x="857250" y="478632"/>
                  </a:lnTo>
                  <a:lnTo>
                    <a:pt x="923925" y="478632"/>
                  </a:lnTo>
                  <a:lnTo>
                    <a:pt x="938212" y="476250"/>
                  </a:lnTo>
                  <a:lnTo>
                    <a:pt x="957262" y="466725"/>
                  </a:lnTo>
                  <a:lnTo>
                    <a:pt x="959644" y="450057"/>
                  </a:lnTo>
                  <a:lnTo>
                    <a:pt x="947737" y="435769"/>
                  </a:lnTo>
                  <a:lnTo>
                    <a:pt x="928687" y="431007"/>
                  </a:lnTo>
                  <a:lnTo>
                    <a:pt x="821531" y="409575"/>
                  </a:lnTo>
                  <a:lnTo>
                    <a:pt x="716756" y="388144"/>
                  </a:lnTo>
                  <a:lnTo>
                    <a:pt x="664369" y="378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DA0D3FC-3969-4335-8BD3-0E8C001B3858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636713"/>
            <a:ext cx="4933950" cy="4335462"/>
            <a:chOff x="2489200" y="1636713"/>
            <a:chExt cx="4933950" cy="4335462"/>
          </a:xfrm>
        </p:grpSpPr>
        <p:sp>
          <p:nvSpPr>
            <p:cNvPr id="24" name="フリーフォーム 70">
              <a:extLst>
                <a:ext uri="{FF2B5EF4-FFF2-40B4-BE49-F238E27FC236}">
                  <a16:creationId xmlns:a16="http://schemas.microsoft.com/office/drawing/2014/main" id="{7E8C56E7-8D92-46CC-BC75-5F9D4AFE747E}"/>
                </a:ext>
              </a:extLst>
            </p:cNvPr>
            <p:cNvSpPr/>
            <p:nvPr/>
          </p:nvSpPr>
          <p:spPr>
            <a:xfrm rot="16200000">
              <a:off x="3148012" y="1949451"/>
              <a:ext cx="512763" cy="1776412"/>
            </a:xfrm>
            <a:custGeom>
              <a:avLst/>
              <a:gdLst>
                <a:gd name="connsiteX0" fmla="*/ 307181 w 511969"/>
                <a:gd name="connsiteY0" fmla="*/ 762000 h 1776413"/>
                <a:gd name="connsiteX1" fmla="*/ 264319 w 511969"/>
                <a:gd name="connsiteY1" fmla="*/ 554832 h 1776413"/>
                <a:gd name="connsiteX2" fmla="*/ 240506 w 511969"/>
                <a:gd name="connsiteY2" fmla="*/ 433388 h 1776413"/>
                <a:gd name="connsiteX3" fmla="*/ 226219 w 511969"/>
                <a:gd name="connsiteY3" fmla="*/ 347663 h 1776413"/>
                <a:gd name="connsiteX4" fmla="*/ 221456 w 511969"/>
                <a:gd name="connsiteY4" fmla="*/ 309563 h 1776413"/>
                <a:gd name="connsiteX5" fmla="*/ 221456 w 511969"/>
                <a:gd name="connsiteY5" fmla="*/ 276225 h 1776413"/>
                <a:gd name="connsiteX6" fmla="*/ 226219 w 511969"/>
                <a:gd name="connsiteY6" fmla="*/ 238125 h 1776413"/>
                <a:gd name="connsiteX7" fmla="*/ 235744 w 511969"/>
                <a:gd name="connsiteY7" fmla="*/ 192882 h 1776413"/>
                <a:gd name="connsiteX8" fmla="*/ 252412 w 511969"/>
                <a:gd name="connsiteY8" fmla="*/ 152400 h 1776413"/>
                <a:gd name="connsiteX9" fmla="*/ 278606 w 511969"/>
                <a:gd name="connsiteY9" fmla="*/ 109538 h 1776413"/>
                <a:gd name="connsiteX10" fmla="*/ 309562 w 511969"/>
                <a:gd name="connsiteY10" fmla="*/ 69057 h 1776413"/>
                <a:gd name="connsiteX11" fmla="*/ 333375 w 511969"/>
                <a:gd name="connsiteY11" fmla="*/ 38100 h 1776413"/>
                <a:gd name="connsiteX12" fmla="*/ 342900 w 511969"/>
                <a:gd name="connsiteY12" fmla="*/ 23813 h 1776413"/>
                <a:gd name="connsiteX13" fmla="*/ 342900 w 511969"/>
                <a:gd name="connsiteY13" fmla="*/ 14288 h 1776413"/>
                <a:gd name="connsiteX14" fmla="*/ 338137 w 511969"/>
                <a:gd name="connsiteY14" fmla="*/ 0 h 1776413"/>
                <a:gd name="connsiteX15" fmla="*/ 321469 w 511969"/>
                <a:gd name="connsiteY15" fmla="*/ 0 h 1776413"/>
                <a:gd name="connsiteX16" fmla="*/ 292894 w 511969"/>
                <a:gd name="connsiteY16" fmla="*/ 9525 h 1776413"/>
                <a:gd name="connsiteX17" fmla="*/ 216694 w 511969"/>
                <a:gd name="connsiteY17" fmla="*/ 69057 h 1776413"/>
                <a:gd name="connsiteX18" fmla="*/ 166687 w 511969"/>
                <a:gd name="connsiteY18" fmla="*/ 119063 h 1776413"/>
                <a:gd name="connsiteX19" fmla="*/ 116681 w 511969"/>
                <a:gd name="connsiteY19" fmla="*/ 200025 h 1776413"/>
                <a:gd name="connsiteX20" fmla="*/ 47625 w 511969"/>
                <a:gd name="connsiteY20" fmla="*/ 321469 h 1776413"/>
                <a:gd name="connsiteX21" fmla="*/ 14287 w 511969"/>
                <a:gd name="connsiteY21" fmla="*/ 395288 h 1776413"/>
                <a:gd name="connsiteX22" fmla="*/ 0 w 511969"/>
                <a:gd name="connsiteY22" fmla="*/ 442913 h 1776413"/>
                <a:gd name="connsiteX23" fmla="*/ 0 w 511969"/>
                <a:gd name="connsiteY23" fmla="*/ 461963 h 1776413"/>
                <a:gd name="connsiteX24" fmla="*/ 9525 w 511969"/>
                <a:gd name="connsiteY24" fmla="*/ 492919 h 1776413"/>
                <a:gd name="connsiteX25" fmla="*/ 28575 w 511969"/>
                <a:gd name="connsiteY25" fmla="*/ 535782 h 1776413"/>
                <a:gd name="connsiteX26" fmla="*/ 45244 w 511969"/>
                <a:gd name="connsiteY26" fmla="*/ 566738 h 1776413"/>
                <a:gd name="connsiteX27" fmla="*/ 78581 w 511969"/>
                <a:gd name="connsiteY27" fmla="*/ 664369 h 1776413"/>
                <a:gd name="connsiteX28" fmla="*/ 138112 w 511969"/>
                <a:gd name="connsiteY28" fmla="*/ 859632 h 1776413"/>
                <a:gd name="connsiteX29" fmla="*/ 185737 w 511969"/>
                <a:gd name="connsiteY29" fmla="*/ 1012032 h 1776413"/>
                <a:gd name="connsiteX30" fmla="*/ 240506 w 511969"/>
                <a:gd name="connsiteY30" fmla="*/ 1193007 h 1776413"/>
                <a:gd name="connsiteX31" fmla="*/ 278606 w 511969"/>
                <a:gd name="connsiteY31" fmla="*/ 1385888 h 1776413"/>
                <a:gd name="connsiteX32" fmla="*/ 314325 w 511969"/>
                <a:gd name="connsiteY32" fmla="*/ 1585913 h 1776413"/>
                <a:gd name="connsiteX33" fmla="*/ 330994 w 511969"/>
                <a:gd name="connsiteY33" fmla="*/ 1659732 h 1776413"/>
                <a:gd name="connsiteX34" fmla="*/ 352425 w 511969"/>
                <a:gd name="connsiteY34" fmla="*/ 1712119 h 1776413"/>
                <a:gd name="connsiteX35" fmla="*/ 371475 w 511969"/>
                <a:gd name="connsiteY35" fmla="*/ 1745457 h 1776413"/>
                <a:gd name="connsiteX36" fmla="*/ 390525 w 511969"/>
                <a:gd name="connsiteY36" fmla="*/ 1769269 h 1776413"/>
                <a:gd name="connsiteX37" fmla="*/ 402431 w 511969"/>
                <a:gd name="connsiteY37" fmla="*/ 1776413 h 1776413"/>
                <a:gd name="connsiteX38" fmla="*/ 407194 w 511969"/>
                <a:gd name="connsiteY38" fmla="*/ 1776413 h 1776413"/>
                <a:gd name="connsiteX39" fmla="*/ 426244 w 511969"/>
                <a:gd name="connsiteY39" fmla="*/ 1764507 h 1776413"/>
                <a:gd name="connsiteX40" fmla="*/ 445294 w 511969"/>
                <a:gd name="connsiteY40" fmla="*/ 1747838 h 1776413"/>
                <a:gd name="connsiteX41" fmla="*/ 459581 w 511969"/>
                <a:gd name="connsiteY41" fmla="*/ 1728788 h 1776413"/>
                <a:gd name="connsiteX42" fmla="*/ 481012 w 511969"/>
                <a:gd name="connsiteY42" fmla="*/ 1690688 h 1776413"/>
                <a:gd name="connsiteX43" fmla="*/ 492919 w 511969"/>
                <a:gd name="connsiteY43" fmla="*/ 1652588 h 1776413"/>
                <a:gd name="connsiteX44" fmla="*/ 504825 w 511969"/>
                <a:gd name="connsiteY44" fmla="*/ 1585913 h 1776413"/>
                <a:gd name="connsiteX45" fmla="*/ 511969 w 511969"/>
                <a:gd name="connsiteY45" fmla="*/ 1493044 h 1776413"/>
                <a:gd name="connsiteX46" fmla="*/ 511969 w 511969"/>
                <a:gd name="connsiteY46" fmla="*/ 1471613 h 1776413"/>
                <a:gd name="connsiteX47" fmla="*/ 492919 w 511969"/>
                <a:gd name="connsiteY47" fmla="*/ 1433513 h 1776413"/>
                <a:gd name="connsiteX48" fmla="*/ 469106 w 511969"/>
                <a:gd name="connsiteY48" fmla="*/ 1373982 h 1776413"/>
                <a:gd name="connsiteX49" fmla="*/ 440531 w 511969"/>
                <a:gd name="connsiteY49" fmla="*/ 1285875 h 1776413"/>
                <a:gd name="connsiteX50" fmla="*/ 414337 w 511969"/>
                <a:gd name="connsiteY50" fmla="*/ 1171575 h 1776413"/>
                <a:gd name="connsiteX51" fmla="*/ 359569 w 511969"/>
                <a:gd name="connsiteY51" fmla="*/ 995363 h 1776413"/>
                <a:gd name="connsiteX52" fmla="*/ 307181 w 511969"/>
                <a:gd name="connsiteY52" fmla="*/ 762000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11969" h="1776413">
                  <a:moveTo>
                    <a:pt x="307181" y="762000"/>
                  </a:moveTo>
                  <a:lnTo>
                    <a:pt x="264319" y="554832"/>
                  </a:lnTo>
                  <a:lnTo>
                    <a:pt x="240506" y="433388"/>
                  </a:lnTo>
                  <a:lnTo>
                    <a:pt x="226219" y="347663"/>
                  </a:lnTo>
                  <a:lnTo>
                    <a:pt x="221456" y="309563"/>
                  </a:lnTo>
                  <a:lnTo>
                    <a:pt x="221456" y="276225"/>
                  </a:lnTo>
                  <a:lnTo>
                    <a:pt x="226219" y="238125"/>
                  </a:lnTo>
                  <a:lnTo>
                    <a:pt x="235744" y="192882"/>
                  </a:lnTo>
                  <a:lnTo>
                    <a:pt x="252412" y="152400"/>
                  </a:lnTo>
                  <a:lnTo>
                    <a:pt x="278606" y="109538"/>
                  </a:lnTo>
                  <a:lnTo>
                    <a:pt x="309562" y="69057"/>
                  </a:lnTo>
                  <a:lnTo>
                    <a:pt x="333375" y="38100"/>
                  </a:lnTo>
                  <a:lnTo>
                    <a:pt x="342900" y="23813"/>
                  </a:lnTo>
                  <a:lnTo>
                    <a:pt x="342900" y="14288"/>
                  </a:lnTo>
                  <a:lnTo>
                    <a:pt x="338137" y="0"/>
                  </a:lnTo>
                  <a:lnTo>
                    <a:pt x="321469" y="0"/>
                  </a:lnTo>
                  <a:lnTo>
                    <a:pt x="292894" y="9525"/>
                  </a:lnTo>
                  <a:lnTo>
                    <a:pt x="216694" y="69057"/>
                  </a:lnTo>
                  <a:lnTo>
                    <a:pt x="166687" y="119063"/>
                  </a:lnTo>
                  <a:lnTo>
                    <a:pt x="116681" y="200025"/>
                  </a:lnTo>
                  <a:lnTo>
                    <a:pt x="47625" y="321469"/>
                  </a:lnTo>
                  <a:lnTo>
                    <a:pt x="14287" y="395288"/>
                  </a:lnTo>
                  <a:lnTo>
                    <a:pt x="0" y="442913"/>
                  </a:lnTo>
                  <a:lnTo>
                    <a:pt x="0" y="461963"/>
                  </a:lnTo>
                  <a:lnTo>
                    <a:pt x="9525" y="492919"/>
                  </a:lnTo>
                  <a:lnTo>
                    <a:pt x="28575" y="535782"/>
                  </a:lnTo>
                  <a:lnTo>
                    <a:pt x="45244" y="566738"/>
                  </a:lnTo>
                  <a:lnTo>
                    <a:pt x="78581" y="664369"/>
                  </a:lnTo>
                  <a:lnTo>
                    <a:pt x="138112" y="859632"/>
                  </a:lnTo>
                  <a:lnTo>
                    <a:pt x="185737" y="1012032"/>
                  </a:lnTo>
                  <a:lnTo>
                    <a:pt x="240506" y="1193007"/>
                  </a:lnTo>
                  <a:lnTo>
                    <a:pt x="278606" y="1385888"/>
                  </a:lnTo>
                  <a:lnTo>
                    <a:pt x="314325" y="1585913"/>
                  </a:lnTo>
                  <a:lnTo>
                    <a:pt x="330994" y="1659732"/>
                  </a:lnTo>
                  <a:lnTo>
                    <a:pt x="352425" y="1712119"/>
                  </a:lnTo>
                  <a:lnTo>
                    <a:pt x="371475" y="1745457"/>
                  </a:lnTo>
                  <a:lnTo>
                    <a:pt x="390525" y="1769269"/>
                  </a:lnTo>
                  <a:lnTo>
                    <a:pt x="402431" y="1776413"/>
                  </a:lnTo>
                  <a:lnTo>
                    <a:pt x="407194" y="1776413"/>
                  </a:lnTo>
                  <a:lnTo>
                    <a:pt x="426244" y="1764507"/>
                  </a:lnTo>
                  <a:lnTo>
                    <a:pt x="445294" y="1747838"/>
                  </a:lnTo>
                  <a:lnTo>
                    <a:pt x="459581" y="1728788"/>
                  </a:lnTo>
                  <a:lnTo>
                    <a:pt x="481012" y="1690688"/>
                  </a:lnTo>
                  <a:lnTo>
                    <a:pt x="492919" y="1652588"/>
                  </a:lnTo>
                  <a:lnTo>
                    <a:pt x="504825" y="1585913"/>
                  </a:lnTo>
                  <a:lnTo>
                    <a:pt x="511969" y="1493044"/>
                  </a:lnTo>
                  <a:lnTo>
                    <a:pt x="511969" y="1471613"/>
                  </a:lnTo>
                  <a:lnTo>
                    <a:pt x="492919" y="1433513"/>
                  </a:lnTo>
                  <a:lnTo>
                    <a:pt x="469106" y="1373982"/>
                  </a:lnTo>
                  <a:lnTo>
                    <a:pt x="440531" y="1285875"/>
                  </a:lnTo>
                  <a:lnTo>
                    <a:pt x="414337" y="1171575"/>
                  </a:lnTo>
                  <a:lnTo>
                    <a:pt x="359569" y="995363"/>
                  </a:lnTo>
                  <a:lnTo>
                    <a:pt x="307181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7">
              <a:extLst>
                <a:ext uri="{FF2B5EF4-FFF2-40B4-BE49-F238E27FC236}">
                  <a16:creationId xmlns:a16="http://schemas.microsoft.com/office/drawing/2014/main" id="{0440A769-A3F5-4D16-B36D-E83699F6BD52}"/>
                </a:ext>
              </a:extLst>
            </p:cNvPr>
            <p:cNvSpPr/>
            <p:nvPr/>
          </p:nvSpPr>
          <p:spPr>
            <a:xfrm rot="16200000">
              <a:off x="1389857" y="3504406"/>
              <a:ext cx="4335462" cy="600075"/>
            </a:xfrm>
            <a:custGeom>
              <a:avLst/>
              <a:gdLst>
                <a:gd name="connsiteX0" fmla="*/ 2722017 w 4335457"/>
                <a:gd name="connsiteY0" fmla="*/ 236544 h 600185"/>
                <a:gd name="connsiteX1" fmla="*/ 2132423 w 4335457"/>
                <a:gd name="connsiteY1" fmla="*/ 240074 h 600185"/>
                <a:gd name="connsiteX2" fmla="*/ 1789965 w 4335457"/>
                <a:gd name="connsiteY2" fmla="*/ 229483 h 600185"/>
                <a:gd name="connsiteX3" fmla="*/ 1334530 w 4335457"/>
                <a:gd name="connsiteY3" fmla="*/ 215361 h 600185"/>
                <a:gd name="connsiteX4" fmla="*/ 843790 w 4335457"/>
                <a:gd name="connsiteY4" fmla="*/ 197708 h 600185"/>
                <a:gd name="connsiteX5" fmla="*/ 557820 w 4335457"/>
                <a:gd name="connsiteY5" fmla="*/ 187117 h 600185"/>
                <a:gd name="connsiteX6" fmla="*/ 70610 w 4335457"/>
                <a:gd name="connsiteY6" fmla="*/ 134159 h 600185"/>
                <a:gd name="connsiteX7" fmla="*/ 28244 w 4335457"/>
                <a:gd name="connsiteY7" fmla="*/ 155342 h 600185"/>
                <a:gd name="connsiteX8" fmla="*/ 3531 w 4335457"/>
                <a:gd name="connsiteY8" fmla="*/ 176525 h 600185"/>
                <a:gd name="connsiteX9" fmla="*/ 0 w 4335457"/>
                <a:gd name="connsiteY9" fmla="*/ 190647 h 600185"/>
                <a:gd name="connsiteX10" fmla="*/ 0 w 4335457"/>
                <a:gd name="connsiteY10" fmla="*/ 211830 h 600185"/>
                <a:gd name="connsiteX11" fmla="*/ 14122 w 4335457"/>
                <a:gd name="connsiteY11" fmla="*/ 240074 h 600185"/>
                <a:gd name="connsiteX12" fmla="*/ 45897 w 4335457"/>
                <a:gd name="connsiteY12" fmla="*/ 282440 h 600185"/>
                <a:gd name="connsiteX13" fmla="*/ 81202 w 4335457"/>
                <a:gd name="connsiteY13" fmla="*/ 321276 h 600185"/>
                <a:gd name="connsiteX14" fmla="*/ 102385 w 4335457"/>
                <a:gd name="connsiteY14" fmla="*/ 335398 h 600185"/>
                <a:gd name="connsiteX15" fmla="*/ 134159 w 4335457"/>
                <a:gd name="connsiteY15" fmla="*/ 349520 h 600185"/>
                <a:gd name="connsiteX16" fmla="*/ 247135 w 4335457"/>
                <a:gd name="connsiteY16" fmla="*/ 413069 h 600185"/>
                <a:gd name="connsiteX17" fmla="*/ 416600 w 4335457"/>
                <a:gd name="connsiteY17" fmla="*/ 494270 h 600185"/>
                <a:gd name="connsiteX18" fmla="*/ 441313 w 4335457"/>
                <a:gd name="connsiteY18" fmla="*/ 504862 h 600185"/>
                <a:gd name="connsiteX19" fmla="*/ 508393 w 4335457"/>
                <a:gd name="connsiteY19" fmla="*/ 497801 h 600185"/>
                <a:gd name="connsiteX20" fmla="*/ 748467 w 4335457"/>
                <a:gd name="connsiteY20" fmla="*/ 480148 h 600185"/>
                <a:gd name="connsiteX21" fmla="*/ 992071 w 4335457"/>
                <a:gd name="connsiteY21" fmla="*/ 466026 h 600185"/>
                <a:gd name="connsiteX22" fmla="*/ 1210962 w 4335457"/>
                <a:gd name="connsiteY22" fmla="*/ 458965 h 600185"/>
                <a:gd name="connsiteX23" fmla="*/ 1461628 w 4335457"/>
                <a:gd name="connsiteY23" fmla="*/ 455435 h 600185"/>
                <a:gd name="connsiteX24" fmla="*/ 1722885 w 4335457"/>
                <a:gd name="connsiteY24" fmla="*/ 455435 h 600185"/>
                <a:gd name="connsiteX25" fmla="*/ 2047691 w 4335457"/>
                <a:gd name="connsiteY25" fmla="*/ 458965 h 600185"/>
                <a:gd name="connsiteX26" fmla="*/ 2390150 w 4335457"/>
                <a:gd name="connsiteY26" fmla="*/ 458965 h 600185"/>
                <a:gd name="connsiteX27" fmla="*/ 2750261 w 4335457"/>
                <a:gd name="connsiteY27" fmla="*/ 458965 h 600185"/>
                <a:gd name="connsiteX28" fmla="*/ 3142147 w 4335457"/>
                <a:gd name="connsiteY28" fmla="*/ 462496 h 600185"/>
                <a:gd name="connsiteX29" fmla="*/ 3435179 w 4335457"/>
                <a:gd name="connsiteY29" fmla="*/ 466026 h 600185"/>
                <a:gd name="connsiteX30" fmla="*/ 3791759 w 4335457"/>
                <a:gd name="connsiteY30" fmla="*/ 480148 h 600185"/>
                <a:gd name="connsiteX31" fmla="*/ 3844717 w 4335457"/>
                <a:gd name="connsiteY31" fmla="*/ 483679 h 600185"/>
                <a:gd name="connsiteX32" fmla="*/ 3880022 w 4335457"/>
                <a:gd name="connsiteY32" fmla="*/ 501331 h 600185"/>
                <a:gd name="connsiteX33" fmla="*/ 3904735 w 4335457"/>
                <a:gd name="connsiteY33" fmla="*/ 515453 h 600185"/>
                <a:gd name="connsiteX34" fmla="*/ 3925918 w 4335457"/>
                <a:gd name="connsiteY34" fmla="*/ 529575 h 600185"/>
                <a:gd name="connsiteX35" fmla="*/ 3971815 w 4335457"/>
                <a:gd name="connsiteY35" fmla="*/ 568411 h 600185"/>
                <a:gd name="connsiteX36" fmla="*/ 3992998 w 4335457"/>
                <a:gd name="connsiteY36" fmla="*/ 589594 h 600185"/>
                <a:gd name="connsiteX37" fmla="*/ 4003589 w 4335457"/>
                <a:gd name="connsiteY37" fmla="*/ 596655 h 600185"/>
                <a:gd name="connsiteX38" fmla="*/ 4010650 w 4335457"/>
                <a:gd name="connsiteY38" fmla="*/ 600185 h 600185"/>
                <a:gd name="connsiteX39" fmla="*/ 4035364 w 4335457"/>
                <a:gd name="connsiteY39" fmla="*/ 600185 h 600185"/>
                <a:gd name="connsiteX40" fmla="*/ 4070669 w 4335457"/>
                <a:gd name="connsiteY40" fmla="*/ 589594 h 600185"/>
                <a:gd name="connsiteX41" fmla="*/ 4095383 w 4335457"/>
                <a:gd name="connsiteY41" fmla="*/ 571941 h 600185"/>
                <a:gd name="connsiteX42" fmla="*/ 4116566 w 4335457"/>
                <a:gd name="connsiteY42" fmla="*/ 550758 h 600185"/>
                <a:gd name="connsiteX43" fmla="*/ 4144810 w 4335457"/>
                <a:gd name="connsiteY43" fmla="*/ 508392 h 600185"/>
                <a:gd name="connsiteX44" fmla="*/ 4187176 w 4335457"/>
                <a:gd name="connsiteY44" fmla="*/ 434252 h 600185"/>
                <a:gd name="connsiteX45" fmla="*/ 4229542 w 4335457"/>
                <a:gd name="connsiteY45" fmla="*/ 345989 h 600185"/>
                <a:gd name="connsiteX46" fmla="*/ 4264847 w 4335457"/>
                <a:gd name="connsiteY46" fmla="*/ 261257 h 600185"/>
                <a:gd name="connsiteX47" fmla="*/ 4300152 w 4335457"/>
                <a:gd name="connsiteY47" fmla="*/ 165933 h 600185"/>
                <a:gd name="connsiteX48" fmla="*/ 4321335 w 4335457"/>
                <a:gd name="connsiteY48" fmla="*/ 88262 h 600185"/>
                <a:gd name="connsiteX49" fmla="*/ 4335457 w 4335457"/>
                <a:gd name="connsiteY49" fmla="*/ 31774 h 600185"/>
                <a:gd name="connsiteX50" fmla="*/ 4331926 w 4335457"/>
                <a:gd name="connsiteY50" fmla="*/ 10591 h 600185"/>
                <a:gd name="connsiteX51" fmla="*/ 4324865 w 4335457"/>
                <a:gd name="connsiteY51" fmla="*/ 3530 h 600185"/>
                <a:gd name="connsiteX52" fmla="*/ 4310743 w 4335457"/>
                <a:gd name="connsiteY52" fmla="*/ 0 h 600185"/>
                <a:gd name="connsiteX53" fmla="*/ 4289560 w 4335457"/>
                <a:gd name="connsiteY53" fmla="*/ 10591 h 600185"/>
                <a:gd name="connsiteX54" fmla="*/ 4250725 w 4335457"/>
                <a:gd name="connsiteY54" fmla="*/ 56488 h 600185"/>
                <a:gd name="connsiteX55" fmla="*/ 4197767 w 4335457"/>
                <a:gd name="connsiteY55" fmla="*/ 109445 h 600185"/>
                <a:gd name="connsiteX56" fmla="*/ 4158932 w 4335457"/>
                <a:gd name="connsiteY56" fmla="*/ 144750 h 600185"/>
                <a:gd name="connsiteX57" fmla="*/ 4105974 w 4335457"/>
                <a:gd name="connsiteY57" fmla="*/ 187117 h 600185"/>
                <a:gd name="connsiteX58" fmla="*/ 4042425 w 4335457"/>
                <a:gd name="connsiteY58" fmla="*/ 222422 h 600185"/>
                <a:gd name="connsiteX59" fmla="*/ 3992998 w 4335457"/>
                <a:gd name="connsiteY59" fmla="*/ 236544 h 600185"/>
                <a:gd name="connsiteX60" fmla="*/ 3816473 w 4335457"/>
                <a:gd name="connsiteY60" fmla="*/ 240074 h 600185"/>
                <a:gd name="connsiteX61" fmla="*/ 3428118 w 4335457"/>
                <a:gd name="connsiteY61" fmla="*/ 236544 h 600185"/>
                <a:gd name="connsiteX62" fmla="*/ 2722017 w 4335457"/>
                <a:gd name="connsiteY62" fmla="*/ 236544 h 6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335457" h="600185">
                  <a:moveTo>
                    <a:pt x="2722017" y="236544"/>
                  </a:moveTo>
                  <a:lnTo>
                    <a:pt x="2132423" y="240074"/>
                  </a:lnTo>
                  <a:lnTo>
                    <a:pt x="1789965" y="229483"/>
                  </a:lnTo>
                  <a:lnTo>
                    <a:pt x="1334530" y="215361"/>
                  </a:lnTo>
                  <a:lnTo>
                    <a:pt x="843790" y="197708"/>
                  </a:lnTo>
                  <a:lnTo>
                    <a:pt x="557820" y="187117"/>
                  </a:lnTo>
                  <a:lnTo>
                    <a:pt x="70610" y="134159"/>
                  </a:lnTo>
                  <a:lnTo>
                    <a:pt x="28244" y="155342"/>
                  </a:lnTo>
                  <a:lnTo>
                    <a:pt x="3531" y="176525"/>
                  </a:lnTo>
                  <a:lnTo>
                    <a:pt x="0" y="190647"/>
                  </a:lnTo>
                  <a:lnTo>
                    <a:pt x="0" y="211830"/>
                  </a:lnTo>
                  <a:lnTo>
                    <a:pt x="14122" y="240074"/>
                  </a:lnTo>
                  <a:lnTo>
                    <a:pt x="45897" y="282440"/>
                  </a:lnTo>
                  <a:lnTo>
                    <a:pt x="81202" y="321276"/>
                  </a:lnTo>
                  <a:lnTo>
                    <a:pt x="102385" y="335398"/>
                  </a:lnTo>
                  <a:lnTo>
                    <a:pt x="134159" y="349520"/>
                  </a:lnTo>
                  <a:lnTo>
                    <a:pt x="247135" y="413069"/>
                  </a:lnTo>
                  <a:lnTo>
                    <a:pt x="416600" y="494270"/>
                  </a:lnTo>
                  <a:lnTo>
                    <a:pt x="441313" y="504862"/>
                  </a:lnTo>
                  <a:lnTo>
                    <a:pt x="508393" y="497801"/>
                  </a:lnTo>
                  <a:lnTo>
                    <a:pt x="748467" y="480148"/>
                  </a:lnTo>
                  <a:lnTo>
                    <a:pt x="992071" y="466026"/>
                  </a:lnTo>
                  <a:lnTo>
                    <a:pt x="1210962" y="458965"/>
                  </a:lnTo>
                  <a:lnTo>
                    <a:pt x="1461628" y="455435"/>
                  </a:lnTo>
                  <a:lnTo>
                    <a:pt x="1722885" y="455435"/>
                  </a:lnTo>
                  <a:lnTo>
                    <a:pt x="2047691" y="458965"/>
                  </a:lnTo>
                  <a:lnTo>
                    <a:pt x="2390150" y="458965"/>
                  </a:lnTo>
                  <a:lnTo>
                    <a:pt x="2750261" y="458965"/>
                  </a:lnTo>
                  <a:lnTo>
                    <a:pt x="3142147" y="462496"/>
                  </a:lnTo>
                  <a:lnTo>
                    <a:pt x="3435179" y="466026"/>
                  </a:lnTo>
                  <a:lnTo>
                    <a:pt x="3791759" y="480148"/>
                  </a:lnTo>
                  <a:lnTo>
                    <a:pt x="3844717" y="483679"/>
                  </a:lnTo>
                  <a:lnTo>
                    <a:pt x="3880022" y="501331"/>
                  </a:lnTo>
                  <a:lnTo>
                    <a:pt x="3904735" y="515453"/>
                  </a:lnTo>
                  <a:lnTo>
                    <a:pt x="3925918" y="529575"/>
                  </a:lnTo>
                  <a:lnTo>
                    <a:pt x="3971815" y="568411"/>
                  </a:lnTo>
                  <a:lnTo>
                    <a:pt x="3992998" y="589594"/>
                  </a:lnTo>
                  <a:lnTo>
                    <a:pt x="4003589" y="596655"/>
                  </a:lnTo>
                  <a:lnTo>
                    <a:pt x="4010650" y="600185"/>
                  </a:lnTo>
                  <a:lnTo>
                    <a:pt x="4035364" y="600185"/>
                  </a:lnTo>
                  <a:lnTo>
                    <a:pt x="4070669" y="589594"/>
                  </a:lnTo>
                  <a:lnTo>
                    <a:pt x="4095383" y="571941"/>
                  </a:lnTo>
                  <a:lnTo>
                    <a:pt x="4116566" y="550758"/>
                  </a:lnTo>
                  <a:lnTo>
                    <a:pt x="4144810" y="508392"/>
                  </a:lnTo>
                  <a:lnTo>
                    <a:pt x="4187176" y="434252"/>
                  </a:lnTo>
                  <a:lnTo>
                    <a:pt x="4229542" y="345989"/>
                  </a:lnTo>
                  <a:lnTo>
                    <a:pt x="4264847" y="261257"/>
                  </a:lnTo>
                  <a:lnTo>
                    <a:pt x="4300152" y="165933"/>
                  </a:lnTo>
                  <a:lnTo>
                    <a:pt x="4321335" y="88262"/>
                  </a:lnTo>
                  <a:lnTo>
                    <a:pt x="4335457" y="31774"/>
                  </a:lnTo>
                  <a:lnTo>
                    <a:pt x="4331926" y="10591"/>
                  </a:lnTo>
                  <a:lnTo>
                    <a:pt x="4324865" y="3530"/>
                  </a:lnTo>
                  <a:lnTo>
                    <a:pt x="4310743" y="0"/>
                  </a:lnTo>
                  <a:lnTo>
                    <a:pt x="4289560" y="10591"/>
                  </a:lnTo>
                  <a:lnTo>
                    <a:pt x="4250725" y="56488"/>
                  </a:lnTo>
                  <a:lnTo>
                    <a:pt x="4197767" y="109445"/>
                  </a:lnTo>
                  <a:lnTo>
                    <a:pt x="4158932" y="144750"/>
                  </a:lnTo>
                  <a:lnTo>
                    <a:pt x="4105974" y="187117"/>
                  </a:lnTo>
                  <a:lnTo>
                    <a:pt x="4042425" y="222422"/>
                  </a:lnTo>
                  <a:lnTo>
                    <a:pt x="3992998" y="236544"/>
                  </a:lnTo>
                  <a:lnTo>
                    <a:pt x="3816473" y="240074"/>
                  </a:lnTo>
                  <a:lnTo>
                    <a:pt x="3428118" y="236544"/>
                  </a:lnTo>
                  <a:lnTo>
                    <a:pt x="2722017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9">
              <a:extLst>
                <a:ext uri="{FF2B5EF4-FFF2-40B4-BE49-F238E27FC236}">
                  <a16:creationId xmlns:a16="http://schemas.microsoft.com/office/drawing/2014/main" id="{13AE8AC9-9248-41C3-BAAC-272113606194}"/>
                </a:ext>
              </a:extLst>
            </p:cNvPr>
            <p:cNvSpPr/>
            <p:nvPr/>
          </p:nvSpPr>
          <p:spPr>
            <a:xfrm rot="16200000">
              <a:off x="2686050" y="3175000"/>
              <a:ext cx="1295400" cy="1689100"/>
            </a:xfrm>
            <a:custGeom>
              <a:avLst/>
              <a:gdLst>
                <a:gd name="connsiteX0" fmla="*/ 616743 w 1295400"/>
                <a:gd name="connsiteY0" fmla="*/ 619125 h 1688306"/>
                <a:gd name="connsiteX1" fmla="*/ 723900 w 1295400"/>
                <a:gd name="connsiteY1" fmla="*/ 792956 h 1688306"/>
                <a:gd name="connsiteX2" fmla="*/ 869156 w 1295400"/>
                <a:gd name="connsiteY2" fmla="*/ 1021556 h 1688306"/>
                <a:gd name="connsiteX3" fmla="*/ 1007268 w 1295400"/>
                <a:gd name="connsiteY3" fmla="*/ 1212056 h 1688306"/>
                <a:gd name="connsiteX4" fmla="*/ 1095375 w 1295400"/>
                <a:gd name="connsiteY4" fmla="*/ 1350168 h 1688306"/>
                <a:gd name="connsiteX5" fmla="*/ 1212056 w 1295400"/>
                <a:gd name="connsiteY5" fmla="*/ 1526381 h 1688306"/>
                <a:gd name="connsiteX6" fmla="*/ 1273968 w 1295400"/>
                <a:gd name="connsiteY6" fmla="*/ 1614487 h 1688306"/>
                <a:gd name="connsiteX7" fmla="*/ 1285875 w 1295400"/>
                <a:gd name="connsiteY7" fmla="*/ 1635918 h 1688306"/>
                <a:gd name="connsiteX8" fmla="*/ 1293018 w 1295400"/>
                <a:gd name="connsiteY8" fmla="*/ 1654968 h 1688306"/>
                <a:gd name="connsiteX9" fmla="*/ 1295400 w 1295400"/>
                <a:gd name="connsiteY9" fmla="*/ 1669256 h 1688306"/>
                <a:gd name="connsiteX10" fmla="*/ 1288256 w 1295400"/>
                <a:gd name="connsiteY10" fmla="*/ 1683543 h 1688306"/>
                <a:gd name="connsiteX11" fmla="*/ 1283493 w 1295400"/>
                <a:gd name="connsiteY11" fmla="*/ 1685925 h 1688306"/>
                <a:gd name="connsiteX12" fmla="*/ 1276350 w 1295400"/>
                <a:gd name="connsiteY12" fmla="*/ 1688306 h 1688306"/>
                <a:gd name="connsiteX13" fmla="*/ 1259681 w 1295400"/>
                <a:gd name="connsiteY13" fmla="*/ 1688306 h 1688306"/>
                <a:gd name="connsiteX14" fmla="*/ 1231106 w 1295400"/>
                <a:gd name="connsiteY14" fmla="*/ 1669256 h 1688306"/>
                <a:gd name="connsiteX15" fmla="*/ 1154906 w 1295400"/>
                <a:gd name="connsiteY15" fmla="*/ 1593056 h 1688306"/>
                <a:gd name="connsiteX16" fmla="*/ 1057275 w 1295400"/>
                <a:gd name="connsiteY16" fmla="*/ 1495425 h 1688306"/>
                <a:gd name="connsiteX17" fmla="*/ 940593 w 1295400"/>
                <a:gd name="connsiteY17" fmla="*/ 1378743 h 1688306"/>
                <a:gd name="connsiteX18" fmla="*/ 769143 w 1295400"/>
                <a:gd name="connsiteY18" fmla="*/ 1207293 h 1688306"/>
                <a:gd name="connsiteX19" fmla="*/ 669131 w 1295400"/>
                <a:gd name="connsiteY19" fmla="*/ 1019175 h 1688306"/>
                <a:gd name="connsiteX20" fmla="*/ 547687 w 1295400"/>
                <a:gd name="connsiteY20" fmla="*/ 878681 h 1688306"/>
                <a:gd name="connsiteX21" fmla="*/ 333375 w 1295400"/>
                <a:gd name="connsiteY21" fmla="*/ 633412 h 1688306"/>
                <a:gd name="connsiteX22" fmla="*/ 171450 w 1295400"/>
                <a:gd name="connsiteY22" fmla="*/ 445293 h 1688306"/>
                <a:gd name="connsiteX23" fmla="*/ 104775 w 1295400"/>
                <a:gd name="connsiteY23" fmla="*/ 366712 h 1688306"/>
                <a:gd name="connsiteX24" fmla="*/ 78581 w 1295400"/>
                <a:gd name="connsiteY24" fmla="*/ 352425 h 1688306"/>
                <a:gd name="connsiteX25" fmla="*/ 47625 w 1295400"/>
                <a:gd name="connsiteY25" fmla="*/ 338137 h 1688306"/>
                <a:gd name="connsiteX26" fmla="*/ 21431 w 1295400"/>
                <a:gd name="connsiteY26" fmla="*/ 321468 h 1688306"/>
                <a:gd name="connsiteX27" fmla="*/ 9525 w 1295400"/>
                <a:gd name="connsiteY27" fmla="*/ 307181 h 1688306"/>
                <a:gd name="connsiteX28" fmla="*/ 0 w 1295400"/>
                <a:gd name="connsiteY28" fmla="*/ 285750 h 1688306"/>
                <a:gd name="connsiteX29" fmla="*/ 0 w 1295400"/>
                <a:gd name="connsiteY29" fmla="*/ 264318 h 1688306"/>
                <a:gd name="connsiteX30" fmla="*/ 9525 w 1295400"/>
                <a:gd name="connsiteY30" fmla="*/ 245268 h 1688306"/>
                <a:gd name="connsiteX31" fmla="*/ 111918 w 1295400"/>
                <a:gd name="connsiteY31" fmla="*/ 161925 h 1688306"/>
                <a:gd name="connsiteX32" fmla="*/ 214312 w 1295400"/>
                <a:gd name="connsiteY32" fmla="*/ 88106 h 1688306"/>
                <a:gd name="connsiteX33" fmla="*/ 280987 w 1295400"/>
                <a:gd name="connsiteY33" fmla="*/ 47625 h 1688306"/>
                <a:gd name="connsiteX34" fmla="*/ 342900 w 1295400"/>
                <a:gd name="connsiteY34" fmla="*/ 16668 h 1688306"/>
                <a:gd name="connsiteX35" fmla="*/ 395287 w 1295400"/>
                <a:gd name="connsiteY35" fmla="*/ 0 h 1688306"/>
                <a:gd name="connsiteX36" fmla="*/ 414337 w 1295400"/>
                <a:gd name="connsiteY36" fmla="*/ 0 h 1688306"/>
                <a:gd name="connsiteX37" fmla="*/ 433387 w 1295400"/>
                <a:gd name="connsiteY37" fmla="*/ 4762 h 1688306"/>
                <a:gd name="connsiteX38" fmla="*/ 469106 w 1295400"/>
                <a:gd name="connsiteY38" fmla="*/ 16668 h 1688306"/>
                <a:gd name="connsiteX39" fmla="*/ 478631 w 1295400"/>
                <a:gd name="connsiteY39" fmla="*/ 21431 h 1688306"/>
                <a:gd name="connsiteX40" fmla="*/ 485775 w 1295400"/>
                <a:gd name="connsiteY40" fmla="*/ 28575 h 1688306"/>
                <a:gd name="connsiteX41" fmla="*/ 488156 w 1295400"/>
                <a:gd name="connsiteY41" fmla="*/ 33337 h 1688306"/>
                <a:gd name="connsiteX42" fmla="*/ 488156 w 1295400"/>
                <a:gd name="connsiteY42" fmla="*/ 42862 h 1688306"/>
                <a:gd name="connsiteX43" fmla="*/ 481012 w 1295400"/>
                <a:gd name="connsiteY43" fmla="*/ 57150 h 1688306"/>
                <a:gd name="connsiteX44" fmla="*/ 459581 w 1295400"/>
                <a:gd name="connsiteY44" fmla="*/ 73818 h 1688306"/>
                <a:gd name="connsiteX45" fmla="*/ 438150 w 1295400"/>
                <a:gd name="connsiteY45" fmla="*/ 90487 h 1688306"/>
                <a:gd name="connsiteX46" fmla="*/ 411956 w 1295400"/>
                <a:gd name="connsiteY46" fmla="*/ 111918 h 1688306"/>
                <a:gd name="connsiteX47" fmla="*/ 397668 w 1295400"/>
                <a:gd name="connsiteY47" fmla="*/ 128587 h 1688306"/>
                <a:gd name="connsiteX48" fmla="*/ 388143 w 1295400"/>
                <a:gd name="connsiteY48" fmla="*/ 159543 h 1688306"/>
                <a:gd name="connsiteX49" fmla="*/ 395287 w 1295400"/>
                <a:gd name="connsiteY49" fmla="*/ 204787 h 1688306"/>
                <a:gd name="connsiteX50" fmla="*/ 435768 w 1295400"/>
                <a:gd name="connsiteY50" fmla="*/ 297656 h 1688306"/>
                <a:gd name="connsiteX51" fmla="*/ 616743 w 1295400"/>
                <a:gd name="connsiteY51" fmla="*/ 619125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95400" h="1688306">
                  <a:moveTo>
                    <a:pt x="616743" y="619125"/>
                  </a:moveTo>
                  <a:lnTo>
                    <a:pt x="723900" y="792956"/>
                  </a:lnTo>
                  <a:lnTo>
                    <a:pt x="869156" y="1021556"/>
                  </a:lnTo>
                  <a:lnTo>
                    <a:pt x="1007268" y="1212056"/>
                  </a:lnTo>
                  <a:lnTo>
                    <a:pt x="1095375" y="1350168"/>
                  </a:lnTo>
                  <a:lnTo>
                    <a:pt x="1212056" y="1526381"/>
                  </a:lnTo>
                  <a:lnTo>
                    <a:pt x="1273968" y="1614487"/>
                  </a:lnTo>
                  <a:lnTo>
                    <a:pt x="1285875" y="1635918"/>
                  </a:lnTo>
                  <a:lnTo>
                    <a:pt x="1293018" y="1654968"/>
                  </a:lnTo>
                  <a:lnTo>
                    <a:pt x="1295400" y="1669256"/>
                  </a:lnTo>
                  <a:lnTo>
                    <a:pt x="1288256" y="1683543"/>
                  </a:lnTo>
                  <a:lnTo>
                    <a:pt x="1283493" y="1685925"/>
                  </a:lnTo>
                  <a:lnTo>
                    <a:pt x="1276350" y="1688306"/>
                  </a:lnTo>
                  <a:lnTo>
                    <a:pt x="1259681" y="1688306"/>
                  </a:lnTo>
                  <a:lnTo>
                    <a:pt x="1231106" y="1669256"/>
                  </a:lnTo>
                  <a:lnTo>
                    <a:pt x="1154906" y="1593056"/>
                  </a:lnTo>
                  <a:lnTo>
                    <a:pt x="1057275" y="1495425"/>
                  </a:lnTo>
                  <a:lnTo>
                    <a:pt x="940593" y="1378743"/>
                  </a:lnTo>
                  <a:lnTo>
                    <a:pt x="769143" y="1207293"/>
                  </a:lnTo>
                  <a:lnTo>
                    <a:pt x="669131" y="1019175"/>
                  </a:lnTo>
                  <a:lnTo>
                    <a:pt x="547687" y="878681"/>
                  </a:lnTo>
                  <a:lnTo>
                    <a:pt x="333375" y="633412"/>
                  </a:lnTo>
                  <a:lnTo>
                    <a:pt x="171450" y="445293"/>
                  </a:lnTo>
                  <a:lnTo>
                    <a:pt x="104775" y="366712"/>
                  </a:lnTo>
                  <a:lnTo>
                    <a:pt x="78581" y="352425"/>
                  </a:lnTo>
                  <a:lnTo>
                    <a:pt x="47625" y="338137"/>
                  </a:lnTo>
                  <a:lnTo>
                    <a:pt x="21431" y="321468"/>
                  </a:lnTo>
                  <a:lnTo>
                    <a:pt x="9525" y="307181"/>
                  </a:lnTo>
                  <a:lnTo>
                    <a:pt x="0" y="285750"/>
                  </a:lnTo>
                  <a:lnTo>
                    <a:pt x="0" y="264318"/>
                  </a:lnTo>
                  <a:lnTo>
                    <a:pt x="9525" y="245268"/>
                  </a:lnTo>
                  <a:lnTo>
                    <a:pt x="111918" y="161925"/>
                  </a:lnTo>
                  <a:lnTo>
                    <a:pt x="214312" y="88106"/>
                  </a:lnTo>
                  <a:lnTo>
                    <a:pt x="280987" y="47625"/>
                  </a:lnTo>
                  <a:lnTo>
                    <a:pt x="342900" y="16668"/>
                  </a:lnTo>
                  <a:lnTo>
                    <a:pt x="395287" y="0"/>
                  </a:lnTo>
                  <a:lnTo>
                    <a:pt x="414337" y="0"/>
                  </a:lnTo>
                  <a:lnTo>
                    <a:pt x="433387" y="4762"/>
                  </a:lnTo>
                  <a:lnTo>
                    <a:pt x="469106" y="16668"/>
                  </a:lnTo>
                  <a:lnTo>
                    <a:pt x="478631" y="21431"/>
                  </a:lnTo>
                  <a:lnTo>
                    <a:pt x="485775" y="28575"/>
                  </a:lnTo>
                  <a:lnTo>
                    <a:pt x="488156" y="33337"/>
                  </a:lnTo>
                  <a:lnTo>
                    <a:pt x="488156" y="42862"/>
                  </a:lnTo>
                  <a:lnTo>
                    <a:pt x="481012" y="57150"/>
                  </a:lnTo>
                  <a:lnTo>
                    <a:pt x="459581" y="73818"/>
                  </a:lnTo>
                  <a:lnTo>
                    <a:pt x="438150" y="90487"/>
                  </a:lnTo>
                  <a:lnTo>
                    <a:pt x="411956" y="111918"/>
                  </a:lnTo>
                  <a:lnTo>
                    <a:pt x="397668" y="128587"/>
                  </a:lnTo>
                  <a:lnTo>
                    <a:pt x="388143" y="159543"/>
                  </a:lnTo>
                  <a:lnTo>
                    <a:pt x="395287" y="204787"/>
                  </a:lnTo>
                  <a:lnTo>
                    <a:pt x="435768" y="297656"/>
                  </a:lnTo>
                  <a:lnTo>
                    <a:pt x="616743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0FACA069-B500-4AA0-941E-112BE71739EC}"/>
                </a:ext>
              </a:extLst>
            </p:cNvPr>
            <p:cNvSpPr/>
            <p:nvPr/>
          </p:nvSpPr>
          <p:spPr>
            <a:xfrm rot="16200000">
              <a:off x="2804319" y="5323682"/>
              <a:ext cx="746125" cy="547687"/>
            </a:xfrm>
            <a:custGeom>
              <a:avLst/>
              <a:gdLst>
                <a:gd name="connsiteX0" fmla="*/ 547687 w 745331"/>
                <a:gd name="connsiteY0" fmla="*/ 138113 h 547688"/>
                <a:gd name="connsiteX1" fmla="*/ 421481 w 745331"/>
                <a:gd name="connsiteY1" fmla="*/ 247650 h 547688"/>
                <a:gd name="connsiteX2" fmla="*/ 311944 w 745331"/>
                <a:gd name="connsiteY2" fmla="*/ 333375 h 547688"/>
                <a:gd name="connsiteX3" fmla="*/ 214312 w 745331"/>
                <a:gd name="connsiteY3" fmla="*/ 404813 h 547688"/>
                <a:gd name="connsiteX4" fmla="*/ 135731 w 745331"/>
                <a:gd name="connsiteY4" fmla="*/ 452438 h 547688"/>
                <a:gd name="connsiteX5" fmla="*/ 73819 w 745331"/>
                <a:gd name="connsiteY5" fmla="*/ 485775 h 547688"/>
                <a:gd name="connsiteX6" fmla="*/ 30956 w 745331"/>
                <a:gd name="connsiteY6" fmla="*/ 509588 h 547688"/>
                <a:gd name="connsiteX7" fmla="*/ 0 w 745331"/>
                <a:gd name="connsiteY7" fmla="*/ 538163 h 547688"/>
                <a:gd name="connsiteX8" fmla="*/ 640556 w 745331"/>
                <a:gd name="connsiteY8" fmla="*/ 547688 h 547688"/>
                <a:gd name="connsiteX9" fmla="*/ 566737 w 745331"/>
                <a:gd name="connsiteY9" fmla="*/ 538163 h 547688"/>
                <a:gd name="connsiteX10" fmla="*/ 542925 w 745331"/>
                <a:gd name="connsiteY10" fmla="*/ 523875 h 547688"/>
                <a:gd name="connsiteX11" fmla="*/ 531019 w 745331"/>
                <a:gd name="connsiteY11" fmla="*/ 509588 h 547688"/>
                <a:gd name="connsiteX12" fmla="*/ 526256 w 745331"/>
                <a:gd name="connsiteY12" fmla="*/ 495300 h 547688"/>
                <a:gd name="connsiteX13" fmla="*/ 528637 w 745331"/>
                <a:gd name="connsiteY13" fmla="*/ 459581 h 547688"/>
                <a:gd name="connsiteX14" fmla="*/ 550069 w 745331"/>
                <a:gd name="connsiteY14" fmla="*/ 392906 h 547688"/>
                <a:gd name="connsiteX15" fmla="*/ 590550 w 745331"/>
                <a:gd name="connsiteY15" fmla="*/ 292894 h 547688"/>
                <a:gd name="connsiteX16" fmla="*/ 635794 w 745331"/>
                <a:gd name="connsiteY16" fmla="*/ 207169 h 547688"/>
                <a:gd name="connsiteX17" fmla="*/ 697706 w 745331"/>
                <a:gd name="connsiteY17" fmla="*/ 107156 h 547688"/>
                <a:gd name="connsiteX18" fmla="*/ 735806 w 745331"/>
                <a:gd name="connsiteY18" fmla="*/ 50006 h 547688"/>
                <a:gd name="connsiteX19" fmla="*/ 745331 w 745331"/>
                <a:gd name="connsiteY19" fmla="*/ 23813 h 547688"/>
                <a:gd name="connsiteX20" fmla="*/ 745331 w 745331"/>
                <a:gd name="connsiteY20" fmla="*/ 7144 h 547688"/>
                <a:gd name="connsiteX21" fmla="*/ 740569 w 745331"/>
                <a:gd name="connsiteY21" fmla="*/ 0 h 547688"/>
                <a:gd name="connsiteX22" fmla="*/ 731044 w 745331"/>
                <a:gd name="connsiteY22" fmla="*/ 0 h 547688"/>
                <a:gd name="connsiteX23" fmla="*/ 707231 w 745331"/>
                <a:gd name="connsiteY23" fmla="*/ 0 h 547688"/>
                <a:gd name="connsiteX24" fmla="*/ 690562 w 745331"/>
                <a:gd name="connsiteY24" fmla="*/ 7144 h 547688"/>
                <a:gd name="connsiteX25" fmla="*/ 623887 w 745331"/>
                <a:gd name="connsiteY25" fmla="*/ 66675 h 547688"/>
                <a:gd name="connsiteX26" fmla="*/ 547687 w 745331"/>
                <a:gd name="connsiteY26" fmla="*/ 138113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5331" h="547688">
                  <a:moveTo>
                    <a:pt x="547687" y="138113"/>
                  </a:moveTo>
                  <a:lnTo>
                    <a:pt x="421481" y="247650"/>
                  </a:lnTo>
                  <a:lnTo>
                    <a:pt x="311944" y="333375"/>
                  </a:lnTo>
                  <a:lnTo>
                    <a:pt x="214312" y="404813"/>
                  </a:lnTo>
                  <a:lnTo>
                    <a:pt x="135731" y="452438"/>
                  </a:lnTo>
                  <a:lnTo>
                    <a:pt x="73819" y="485775"/>
                  </a:lnTo>
                  <a:lnTo>
                    <a:pt x="30956" y="509588"/>
                  </a:lnTo>
                  <a:lnTo>
                    <a:pt x="0" y="538163"/>
                  </a:lnTo>
                  <a:lnTo>
                    <a:pt x="640556" y="547688"/>
                  </a:lnTo>
                  <a:lnTo>
                    <a:pt x="566737" y="538163"/>
                  </a:lnTo>
                  <a:lnTo>
                    <a:pt x="542925" y="523875"/>
                  </a:lnTo>
                  <a:lnTo>
                    <a:pt x="531019" y="509588"/>
                  </a:lnTo>
                  <a:lnTo>
                    <a:pt x="526256" y="495300"/>
                  </a:lnTo>
                  <a:lnTo>
                    <a:pt x="528637" y="459581"/>
                  </a:lnTo>
                  <a:lnTo>
                    <a:pt x="550069" y="392906"/>
                  </a:lnTo>
                  <a:lnTo>
                    <a:pt x="590550" y="292894"/>
                  </a:lnTo>
                  <a:lnTo>
                    <a:pt x="635794" y="207169"/>
                  </a:lnTo>
                  <a:lnTo>
                    <a:pt x="697706" y="107156"/>
                  </a:lnTo>
                  <a:lnTo>
                    <a:pt x="735806" y="50006"/>
                  </a:lnTo>
                  <a:lnTo>
                    <a:pt x="745331" y="23813"/>
                  </a:lnTo>
                  <a:lnTo>
                    <a:pt x="745331" y="7144"/>
                  </a:lnTo>
                  <a:lnTo>
                    <a:pt x="740569" y="0"/>
                  </a:lnTo>
                  <a:lnTo>
                    <a:pt x="731044" y="0"/>
                  </a:lnTo>
                  <a:lnTo>
                    <a:pt x="707231" y="0"/>
                  </a:lnTo>
                  <a:lnTo>
                    <a:pt x="690562" y="7144"/>
                  </a:lnTo>
                  <a:lnTo>
                    <a:pt x="623887" y="66675"/>
                  </a:lnTo>
                  <a:lnTo>
                    <a:pt x="547687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7523A3EE-BDE1-42E5-829C-85836FE5E2A0}"/>
                </a:ext>
              </a:extLst>
            </p:cNvPr>
            <p:cNvSpPr/>
            <p:nvPr/>
          </p:nvSpPr>
          <p:spPr>
            <a:xfrm rot="16200000">
              <a:off x="5059362" y="2676526"/>
              <a:ext cx="377825" cy="1041400"/>
            </a:xfrm>
            <a:custGeom>
              <a:avLst/>
              <a:gdLst>
                <a:gd name="connsiteX0" fmla="*/ 292894 w 378619"/>
                <a:gd name="connsiteY0" fmla="*/ 602456 h 1040606"/>
                <a:gd name="connsiteX1" fmla="*/ 254794 w 378619"/>
                <a:gd name="connsiteY1" fmla="*/ 500062 h 1040606"/>
                <a:gd name="connsiteX2" fmla="*/ 230981 w 378619"/>
                <a:gd name="connsiteY2" fmla="*/ 431006 h 1040606"/>
                <a:gd name="connsiteX3" fmla="*/ 204788 w 378619"/>
                <a:gd name="connsiteY3" fmla="*/ 347662 h 1040606"/>
                <a:gd name="connsiteX4" fmla="*/ 192881 w 378619"/>
                <a:gd name="connsiteY4" fmla="*/ 300037 h 1040606"/>
                <a:gd name="connsiteX5" fmla="*/ 183356 w 378619"/>
                <a:gd name="connsiteY5" fmla="*/ 240506 h 1040606"/>
                <a:gd name="connsiteX6" fmla="*/ 178594 w 378619"/>
                <a:gd name="connsiteY6" fmla="*/ 145256 h 1040606"/>
                <a:gd name="connsiteX7" fmla="*/ 185738 w 378619"/>
                <a:gd name="connsiteY7" fmla="*/ 4762 h 1040606"/>
                <a:gd name="connsiteX8" fmla="*/ 38100 w 378619"/>
                <a:gd name="connsiteY8" fmla="*/ 0 h 1040606"/>
                <a:gd name="connsiteX9" fmla="*/ 19050 w 378619"/>
                <a:gd name="connsiteY9" fmla="*/ 123825 h 1040606"/>
                <a:gd name="connsiteX10" fmla="*/ 7144 w 378619"/>
                <a:gd name="connsiteY10" fmla="*/ 211931 h 1040606"/>
                <a:gd name="connsiteX11" fmla="*/ 0 w 378619"/>
                <a:gd name="connsiteY11" fmla="*/ 300037 h 1040606"/>
                <a:gd name="connsiteX12" fmla="*/ 7144 w 378619"/>
                <a:gd name="connsiteY12" fmla="*/ 369093 h 1040606"/>
                <a:gd name="connsiteX13" fmla="*/ 38100 w 378619"/>
                <a:gd name="connsiteY13" fmla="*/ 521493 h 1040606"/>
                <a:gd name="connsiteX14" fmla="*/ 71438 w 378619"/>
                <a:gd name="connsiteY14" fmla="*/ 642937 h 1040606"/>
                <a:gd name="connsiteX15" fmla="*/ 111919 w 378619"/>
                <a:gd name="connsiteY15" fmla="*/ 778668 h 1040606"/>
                <a:gd name="connsiteX16" fmla="*/ 150019 w 378619"/>
                <a:gd name="connsiteY16" fmla="*/ 890587 h 1040606"/>
                <a:gd name="connsiteX17" fmla="*/ 178594 w 378619"/>
                <a:gd name="connsiteY17" fmla="*/ 962025 h 1040606"/>
                <a:gd name="connsiteX18" fmla="*/ 204788 w 378619"/>
                <a:gd name="connsiteY18" fmla="*/ 1007268 h 1040606"/>
                <a:gd name="connsiteX19" fmla="*/ 221456 w 378619"/>
                <a:gd name="connsiteY19" fmla="*/ 1026318 h 1040606"/>
                <a:gd name="connsiteX20" fmla="*/ 240506 w 378619"/>
                <a:gd name="connsiteY20" fmla="*/ 1038225 h 1040606"/>
                <a:gd name="connsiteX21" fmla="*/ 254794 w 378619"/>
                <a:gd name="connsiteY21" fmla="*/ 1040606 h 1040606"/>
                <a:gd name="connsiteX22" fmla="*/ 273844 w 378619"/>
                <a:gd name="connsiteY22" fmla="*/ 1033462 h 1040606"/>
                <a:gd name="connsiteX23" fmla="*/ 285750 w 378619"/>
                <a:gd name="connsiteY23" fmla="*/ 1023937 h 1040606"/>
                <a:gd name="connsiteX24" fmla="*/ 307181 w 378619"/>
                <a:gd name="connsiteY24" fmla="*/ 985837 h 1040606"/>
                <a:gd name="connsiteX25" fmla="*/ 357188 w 378619"/>
                <a:gd name="connsiteY25" fmla="*/ 852487 h 1040606"/>
                <a:gd name="connsiteX26" fmla="*/ 378619 w 378619"/>
                <a:gd name="connsiteY26" fmla="*/ 778668 h 1040606"/>
                <a:gd name="connsiteX27" fmla="*/ 369094 w 378619"/>
                <a:gd name="connsiteY27" fmla="*/ 762000 h 1040606"/>
                <a:gd name="connsiteX28" fmla="*/ 330994 w 378619"/>
                <a:gd name="connsiteY28" fmla="*/ 692943 h 1040606"/>
                <a:gd name="connsiteX29" fmla="*/ 292894 w 378619"/>
                <a:gd name="connsiteY29" fmla="*/ 602456 h 104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8619" h="1040606">
                  <a:moveTo>
                    <a:pt x="292894" y="602456"/>
                  </a:moveTo>
                  <a:lnTo>
                    <a:pt x="254794" y="500062"/>
                  </a:lnTo>
                  <a:lnTo>
                    <a:pt x="230981" y="431006"/>
                  </a:lnTo>
                  <a:lnTo>
                    <a:pt x="204788" y="347662"/>
                  </a:lnTo>
                  <a:lnTo>
                    <a:pt x="192881" y="300037"/>
                  </a:lnTo>
                  <a:lnTo>
                    <a:pt x="183356" y="240506"/>
                  </a:lnTo>
                  <a:lnTo>
                    <a:pt x="178594" y="145256"/>
                  </a:lnTo>
                  <a:lnTo>
                    <a:pt x="185738" y="4762"/>
                  </a:lnTo>
                  <a:lnTo>
                    <a:pt x="38100" y="0"/>
                  </a:lnTo>
                  <a:lnTo>
                    <a:pt x="19050" y="123825"/>
                  </a:lnTo>
                  <a:lnTo>
                    <a:pt x="7144" y="211931"/>
                  </a:lnTo>
                  <a:lnTo>
                    <a:pt x="0" y="300037"/>
                  </a:lnTo>
                  <a:lnTo>
                    <a:pt x="7144" y="369093"/>
                  </a:lnTo>
                  <a:lnTo>
                    <a:pt x="38100" y="521493"/>
                  </a:lnTo>
                  <a:lnTo>
                    <a:pt x="71438" y="642937"/>
                  </a:lnTo>
                  <a:lnTo>
                    <a:pt x="111919" y="778668"/>
                  </a:lnTo>
                  <a:lnTo>
                    <a:pt x="150019" y="890587"/>
                  </a:lnTo>
                  <a:lnTo>
                    <a:pt x="178594" y="962025"/>
                  </a:lnTo>
                  <a:lnTo>
                    <a:pt x="204788" y="1007268"/>
                  </a:lnTo>
                  <a:lnTo>
                    <a:pt x="221456" y="1026318"/>
                  </a:lnTo>
                  <a:lnTo>
                    <a:pt x="240506" y="1038225"/>
                  </a:lnTo>
                  <a:lnTo>
                    <a:pt x="254794" y="1040606"/>
                  </a:lnTo>
                  <a:lnTo>
                    <a:pt x="273844" y="1033462"/>
                  </a:lnTo>
                  <a:lnTo>
                    <a:pt x="285750" y="1023937"/>
                  </a:lnTo>
                  <a:lnTo>
                    <a:pt x="307181" y="985837"/>
                  </a:lnTo>
                  <a:lnTo>
                    <a:pt x="357188" y="852487"/>
                  </a:lnTo>
                  <a:lnTo>
                    <a:pt x="378619" y="778668"/>
                  </a:lnTo>
                  <a:lnTo>
                    <a:pt x="369094" y="762000"/>
                  </a:lnTo>
                  <a:lnTo>
                    <a:pt x="330994" y="692943"/>
                  </a:lnTo>
                  <a:lnTo>
                    <a:pt x="292894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2">
              <a:extLst>
                <a:ext uri="{FF2B5EF4-FFF2-40B4-BE49-F238E27FC236}">
                  <a16:creationId xmlns:a16="http://schemas.microsoft.com/office/drawing/2014/main" id="{EC2B18A9-14CF-41F9-A5FE-D8A012D675DD}"/>
                </a:ext>
              </a:extLst>
            </p:cNvPr>
            <p:cNvSpPr/>
            <p:nvPr/>
          </p:nvSpPr>
          <p:spPr>
            <a:xfrm rot="16200000">
              <a:off x="3020219" y="3329782"/>
              <a:ext cx="3328987" cy="533400"/>
            </a:xfrm>
            <a:custGeom>
              <a:avLst/>
              <a:gdLst>
                <a:gd name="connsiteX0" fmla="*/ 1687286 w 3328308"/>
                <a:gd name="connsiteY0" fmla="*/ 179614 h 533400"/>
                <a:gd name="connsiteX1" fmla="*/ 2212522 w 3328308"/>
                <a:gd name="connsiteY1" fmla="*/ 187779 h 533400"/>
                <a:gd name="connsiteX2" fmla="*/ 2667000 w 3328308"/>
                <a:gd name="connsiteY2" fmla="*/ 193221 h 533400"/>
                <a:gd name="connsiteX3" fmla="*/ 2969079 w 3328308"/>
                <a:gd name="connsiteY3" fmla="*/ 193221 h 533400"/>
                <a:gd name="connsiteX4" fmla="*/ 3042558 w 3328308"/>
                <a:gd name="connsiteY4" fmla="*/ 185057 h 533400"/>
                <a:gd name="connsiteX5" fmla="*/ 3088822 w 3328308"/>
                <a:gd name="connsiteY5" fmla="*/ 174171 h 533400"/>
                <a:gd name="connsiteX6" fmla="*/ 3129643 w 3328308"/>
                <a:gd name="connsiteY6" fmla="*/ 152400 h 533400"/>
                <a:gd name="connsiteX7" fmla="*/ 3184072 w 3328308"/>
                <a:gd name="connsiteY7" fmla="*/ 114300 h 533400"/>
                <a:gd name="connsiteX8" fmla="*/ 3243943 w 3328308"/>
                <a:gd name="connsiteY8" fmla="*/ 59871 h 533400"/>
                <a:gd name="connsiteX9" fmla="*/ 3282043 w 3328308"/>
                <a:gd name="connsiteY9" fmla="*/ 16329 h 533400"/>
                <a:gd name="connsiteX10" fmla="*/ 3301093 w 3328308"/>
                <a:gd name="connsiteY10" fmla="*/ 2721 h 533400"/>
                <a:gd name="connsiteX11" fmla="*/ 3314700 w 3328308"/>
                <a:gd name="connsiteY11" fmla="*/ 0 h 533400"/>
                <a:gd name="connsiteX12" fmla="*/ 3322865 w 3328308"/>
                <a:gd name="connsiteY12" fmla="*/ 0 h 533400"/>
                <a:gd name="connsiteX13" fmla="*/ 3328308 w 3328308"/>
                <a:gd name="connsiteY13" fmla="*/ 8164 h 533400"/>
                <a:gd name="connsiteX14" fmla="*/ 3328308 w 3328308"/>
                <a:gd name="connsiteY14" fmla="*/ 32657 h 533400"/>
                <a:gd name="connsiteX15" fmla="*/ 3317422 w 3328308"/>
                <a:gd name="connsiteY15" fmla="*/ 95250 h 533400"/>
                <a:gd name="connsiteX16" fmla="*/ 3301093 w 3328308"/>
                <a:gd name="connsiteY16" fmla="*/ 160564 h 533400"/>
                <a:gd name="connsiteX17" fmla="*/ 3279322 w 3328308"/>
                <a:gd name="connsiteY17" fmla="*/ 223157 h 533400"/>
                <a:gd name="connsiteX18" fmla="*/ 3257550 w 3328308"/>
                <a:gd name="connsiteY18" fmla="*/ 272143 h 533400"/>
                <a:gd name="connsiteX19" fmla="*/ 3238500 w 3328308"/>
                <a:gd name="connsiteY19" fmla="*/ 312964 h 533400"/>
                <a:gd name="connsiteX20" fmla="*/ 3208565 w 3328308"/>
                <a:gd name="connsiteY20" fmla="*/ 359229 h 533400"/>
                <a:gd name="connsiteX21" fmla="*/ 3181350 w 3328308"/>
                <a:gd name="connsiteY21" fmla="*/ 397329 h 533400"/>
                <a:gd name="connsiteX22" fmla="*/ 3137808 w 3328308"/>
                <a:gd name="connsiteY22" fmla="*/ 443593 h 533400"/>
                <a:gd name="connsiteX23" fmla="*/ 3083379 w 3328308"/>
                <a:gd name="connsiteY23" fmla="*/ 487136 h 533400"/>
                <a:gd name="connsiteX24" fmla="*/ 3028950 w 3328308"/>
                <a:gd name="connsiteY24" fmla="*/ 519793 h 533400"/>
                <a:gd name="connsiteX25" fmla="*/ 3001736 w 3328308"/>
                <a:gd name="connsiteY25" fmla="*/ 527957 h 533400"/>
                <a:gd name="connsiteX26" fmla="*/ 2979965 w 3328308"/>
                <a:gd name="connsiteY26" fmla="*/ 533400 h 533400"/>
                <a:gd name="connsiteX27" fmla="*/ 2955472 w 3328308"/>
                <a:gd name="connsiteY27" fmla="*/ 530679 h 533400"/>
                <a:gd name="connsiteX28" fmla="*/ 2928258 w 3328308"/>
                <a:gd name="connsiteY28" fmla="*/ 517071 h 533400"/>
                <a:gd name="connsiteX29" fmla="*/ 2884715 w 3328308"/>
                <a:gd name="connsiteY29" fmla="*/ 487136 h 533400"/>
                <a:gd name="connsiteX30" fmla="*/ 2860222 w 3328308"/>
                <a:gd name="connsiteY30" fmla="*/ 465364 h 533400"/>
                <a:gd name="connsiteX31" fmla="*/ 2764972 w 3328308"/>
                <a:gd name="connsiteY31" fmla="*/ 457200 h 533400"/>
                <a:gd name="connsiteX32" fmla="*/ 2411186 w 3328308"/>
                <a:gd name="connsiteY32" fmla="*/ 435429 h 533400"/>
                <a:gd name="connsiteX33" fmla="*/ 2041072 w 3328308"/>
                <a:gd name="connsiteY33" fmla="*/ 416379 h 533400"/>
                <a:gd name="connsiteX34" fmla="*/ 1717222 w 3328308"/>
                <a:gd name="connsiteY34" fmla="*/ 413657 h 533400"/>
                <a:gd name="connsiteX35" fmla="*/ 1227365 w 3328308"/>
                <a:gd name="connsiteY35" fmla="*/ 408214 h 533400"/>
                <a:gd name="connsiteX36" fmla="*/ 868136 w 3328308"/>
                <a:gd name="connsiteY36" fmla="*/ 408214 h 533400"/>
                <a:gd name="connsiteX37" fmla="*/ 487136 w 3328308"/>
                <a:gd name="connsiteY37" fmla="*/ 413657 h 533400"/>
                <a:gd name="connsiteX38" fmla="*/ 375558 w 3328308"/>
                <a:gd name="connsiteY38" fmla="*/ 416379 h 533400"/>
                <a:gd name="connsiteX39" fmla="*/ 19050 w 3328308"/>
                <a:gd name="connsiteY39" fmla="*/ 323850 h 533400"/>
                <a:gd name="connsiteX40" fmla="*/ 5443 w 3328308"/>
                <a:gd name="connsiteY40" fmla="*/ 307521 h 533400"/>
                <a:gd name="connsiteX41" fmla="*/ 0 w 3328308"/>
                <a:gd name="connsiteY41" fmla="*/ 288471 h 533400"/>
                <a:gd name="connsiteX42" fmla="*/ 2722 w 3328308"/>
                <a:gd name="connsiteY42" fmla="*/ 269421 h 533400"/>
                <a:gd name="connsiteX43" fmla="*/ 27215 w 3328308"/>
                <a:gd name="connsiteY43" fmla="*/ 231321 h 533400"/>
                <a:gd name="connsiteX44" fmla="*/ 70758 w 3328308"/>
                <a:gd name="connsiteY44" fmla="*/ 174171 h 533400"/>
                <a:gd name="connsiteX45" fmla="*/ 111579 w 3328308"/>
                <a:gd name="connsiteY45" fmla="*/ 130629 h 533400"/>
                <a:gd name="connsiteX46" fmla="*/ 144236 w 3328308"/>
                <a:gd name="connsiteY46" fmla="*/ 103414 h 533400"/>
                <a:gd name="connsiteX47" fmla="*/ 198665 w 3328308"/>
                <a:gd name="connsiteY47" fmla="*/ 78921 h 533400"/>
                <a:gd name="connsiteX48" fmla="*/ 239486 w 3328308"/>
                <a:gd name="connsiteY48" fmla="*/ 68036 h 533400"/>
                <a:gd name="connsiteX49" fmla="*/ 272143 w 3328308"/>
                <a:gd name="connsiteY49" fmla="*/ 68036 h 533400"/>
                <a:gd name="connsiteX50" fmla="*/ 304800 w 3328308"/>
                <a:gd name="connsiteY50" fmla="*/ 70757 h 533400"/>
                <a:gd name="connsiteX51" fmla="*/ 329293 w 3328308"/>
                <a:gd name="connsiteY51" fmla="*/ 78921 h 533400"/>
                <a:gd name="connsiteX52" fmla="*/ 348343 w 3328308"/>
                <a:gd name="connsiteY52" fmla="*/ 95250 h 533400"/>
                <a:gd name="connsiteX53" fmla="*/ 383722 w 3328308"/>
                <a:gd name="connsiteY53" fmla="*/ 117021 h 533400"/>
                <a:gd name="connsiteX54" fmla="*/ 443593 w 3328308"/>
                <a:gd name="connsiteY54" fmla="*/ 136071 h 533400"/>
                <a:gd name="connsiteX55" fmla="*/ 530679 w 3328308"/>
                <a:gd name="connsiteY55" fmla="*/ 149679 h 533400"/>
                <a:gd name="connsiteX56" fmla="*/ 704850 w 3328308"/>
                <a:gd name="connsiteY56" fmla="*/ 163286 h 533400"/>
                <a:gd name="connsiteX57" fmla="*/ 1129393 w 3328308"/>
                <a:gd name="connsiteY57" fmla="*/ 171450 h 533400"/>
                <a:gd name="connsiteX58" fmla="*/ 1687286 w 3328308"/>
                <a:gd name="connsiteY58" fmla="*/ 17961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28308" h="533400">
                  <a:moveTo>
                    <a:pt x="1687286" y="179614"/>
                  </a:moveTo>
                  <a:lnTo>
                    <a:pt x="2212522" y="187779"/>
                  </a:lnTo>
                  <a:lnTo>
                    <a:pt x="2667000" y="193221"/>
                  </a:lnTo>
                  <a:lnTo>
                    <a:pt x="2969079" y="193221"/>
                  </a:lnTo>
                  <a:lnTo>
                    <a:pt x="3042558" y="185057"/>
                  </a:lnTo>
                  <a:lnTo>
                    <a:pt x="3088822" y="174171"/>
                  </a:lnTo>
                  <a:lnTo>
                    <a:pt x="3129643" y="152400"/>
                  </a:lnTo>
                  <a:lnTo>
                    <a:pt x="3184072" y="114300"/>
                  </a:lnTo>
                  <a:lnTo>
                    <a:pt x="3243943" y="59871"/>
                  </a:lnTo>
                  <a:lnTo>
                    <a:pt x="3282043" y="16329"/>
                  </a:lnTo>
                  <a:lnTo>
                    <a:pt x="3301093" y="2721"/>
                  </a:lnTo>
                  <a:lnTo>
                    <a:pt x="3314700" y="0"/>
                  </a:lnTo>
                  <a:lnTo>
                    <a:pt x="3322865" y="0"/>
                  </a:lnTo>
                  <a:lnTo>
                    <a:pt x="3328308" y="8164"/>
                  </a:lnTo>
                  <a:lnTo>
                    <a:pt x="3328308" y="32657"/>
                  </a:lnTo>
                  <a:lnTo>
                    <a:pt x="3317422" y="95250"/>
                  </a:lnTo>
                  <a:lnTo>
                    <a:pt x="3301093" y="160564"/>
                  </a:lnTo>
                  <a:lnTo>
                    <a:pt x="3279322" y="223157"/>
                  </a:lnTo>
                  <a:lnTo>
                    <a:pt x="3257550" y="272143"/>
                  </a:lnTo>
                  <a:lnTo>
                    <a:pt x="3238500" y="312964"/>
                  </a:lnTo>
                  <a:lnTo>
                    <a:pt x="3208565" y="359229"/>
                  </a:lnTo>
                  <a:lnTo>
                    <a:pt x="3181350" y="397329"/>
                  </a:lnTo>
                  <a:lnTo>
                    <a:pt x="3137808" y="443593"/>
                  </a:lnTo>
                  <a:lnTo>
                    <a:pt x="3083379" y="487136"/>
                  </a:lnTo>
                  <a:lnTo>
                    <a:pt x="3028950" y="519793"/>
                  </a:lnTo>
                  <a:lnTo>
                    <a:pt x="3001736" y="527957"/>
                  </a:lnTo>
                  <a:lnTo>
                    <a:pt x="2979965" y="533400"/>
                  </a:lnTo>
                  <a:lnTo>
                    <a:pt x="2955472" y="530679"/>
                  </a:lnTo>
                  <a:lnTo>
                    <a:pt x="2928258" y="517071"/>
                  </a:lnTo>
                  <a:lnTo>
                    <a:pt x="2884715" y="487136"/>
                  </a:lnTo>
                  <a:lnTo>
                    <a:pt x="2860222" y="465364"/>
                  </a:lnTo>
                  <a:lnTo>
                    <a:pt x="2764972" y="457200"/>
                  </a:lnTo>
                  <a:lnTo>
                    <a:pt x="2411186" y="435429"/>
                  </a:lnTo>
                  <a:lnTo>
                    <a:pt x="2041072" y="416379"/>
                  </a:lnTo>
                  <a:lnTo>
                    <a:pt x="1717222" y="413657"/>
                  </a:lnTo>
                  <a:lnTo>
                    <a:pt x="1227365" y="408214"/>
                  </a:lnTo>
                  <a:lnTo>
                    <a:pt x="868136" y="408214"/>
                  </a:lnTo>
                  <a:lnTo>
                    <a:pt x="487136" y="413657"/>
                  </a:lnTo>
                  <a:lnTo>
                    <a:pt x="375558" y="416379"/>
                  </a:lnTo>
                  <a:lnTo>
                    <a:pt x="19050" y="323850"/>
                  </a:lnTo>
                  <a:lnTo>
                    <a:pt x="5443" y="307521"/>
                  </a:lnTo>
                  <a:lnTo>
                    <a:pt x="0" y="288471"/>
                  </a:lnTo>
                  <a:lnTo>
                    <a:pt x="2722" y="269421"/>
                  </a:lnTo>
                  <a:lnTo>
                    <a:pt x="27215" y="231321"/>
                  </a:lnTo>
                  <a:lnTo>
                    <a:pt x="70758" y="174171"/>
                  </a:lnTo>
                  <a:lnTo>
                    <a:pt x="111579" y="130629"/>
                  </a:lnTo>
                  <a:lnTo>
                    <a:pt x="144236" y="103414"/>
                  </a:lnTo>
                  <a:lnTo>
                    <a:pt x="198665" y="78921"/>
                  </a:lnTo>
                  <a:lnTo>
                    <a:pt x="239486" y="68036"/>
                  </a:lnTo>
                  <a:lnTo>
                    <a:pt x="272143" y="68036"/>
                  </a:lnTo>
                  <a:lnTo>
                    <a:pt x="304800" y="70757"/>
                  </a:lnTo>
                  <a:lnTo>
                    <a:pt x="329293" y="78921"/>
                  </a:lnTo>
                  <a:lnTo>
                    <a:pt x="348343" y="95250"/>
                  </a:lnTo>
                  <a:lnTo>
                    <a:pt x="383722" y="117021"/>
                  </a:lnTo>
                  <a:lnTo>
                    <a:pt x="443593" y="136071"/>
                  </a:lnTo>
                  <a:lnTo>
                    <a:pt x="530679" y="149679"/>
                  </a:lnTo>
                  <a:lnTo>
                    <a:pt x="704850" y="163286"/>
                  </a:lnTo>
                  <a:lnTo>
                    <a:pt x="1129393" y="171450"/>
                  </a:lnTo>
                  <a:lnTo>
                    <a:pt x="1687286" y="179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31EB6617-1175-483D-BA77-83C5599E0B8B}"/>
                </a:ext>
              </a:extLst>
            </p:cNvPr>
            <p:cNvSpPr/>
            <p:nvPr/>
          </p:nvSpPr>
          <p:spPr>
            <a:xfrm rot="16200000">
              <a:off x="4791869" y="4309269"/>
              <a:ext cx="822325" cy="1074737"/>
            </a:xfrm>
            <a:custGeom>
              <a:avLst/>
              <a:gdLst>
                <a:gd name="connsiteX0" fmla="*/ 647700 w 821871"/>
                <a:gd name="connsiteY0" fmla="*/ 683079 h 1074964"/>
                <a:gd name="connsiteX1" fmla="*/ 549728 w 821871"/>
                <a:gd name="connsiteY1" fmla="*/ 481693 h 1074964"/>
                <a:gd name="connsiteX2" fmla="*/ 364671 w 821871"/>
                <a:gd name="connsiteY2" fmla="*/ 100693 h 1074964"/>
                <a:gd name="connsiteX3" fmla="*/ 16328 w 821871"/>
                <a:gd name="connsiteY3" fmla="*/ 0 h 1074964"/>
                <a:gd name="connsiteX4" fmla="*/ 0 w 821871"/>
                <a:gd name="connsiteY4" fmla="*/ 29936 h 1074964"/>
                <a:gd name="connsiteX5" fmla="*/ 13607 w 821871"/>
                <a:gd name="connsiteY5" fmla="*/ 70757 h 1074964"/>
                <a:gd name="connsiteX6" fmla="*/ 40821 w 821871"/>
                <a:gd name="connsiteY6" fmla="*/ 103414 h 1074964"/>
                <a:gd name="connsiteX7" fmla="*/ 149678 w 821871"/>
                <a:gd name="connsiteY7" fmla="*/ 217714 h 1074964"/>
                <a:gd name="connsiteX8" fmla="*/ 296636 w 821871"/>
                <a:gd name="connsiteY8" fmla="*/ 397329 h 1074964"/>
                <a:gd name="connsiteX9" fmla="*/ 489857 w 821871"/>
                <a:gd name="connsiteY9" fmla="*/ 653143 h 1074964"/>
                <a:gd name="connsiteX10" fmla="*/ 636814 w 821871"/>
                <a:gd name="connsiteY10" fmla="*/ 857250 h 1074964"/>
                <a:gd name="connsiteX11" fmla="*/ 756557 w 821871"/>
                <a:gd name="connsiteY11" fmla="*/ 1034143 h 1074964"/>
                <a:gd name="connsiteX12" fmla="*/ 783771 w 821871"/>
                <a:gd name="connsiteY12" fmla="*/ 1064079 h 1074964"/>
                <a:gd name="connsiteX13" fmla="*/ 794657 w 821871"/>
                <a:gd name="connsiteY13" fmla="*/ 1072243 h 1074964"/>
                <a:gd name="connsiteX14" fmla="*/ 810986 w 821871"/>
                <a:gd name="connsiteY14" fmla="*/ 1074964 h 1074964"/>
                <a:gd name="connsiteX15" fmla="*/ 821871 w 821871"/>
                <a:gd name="connsiteY15" fmla="*/ 1061357 h 1074964"/>
                <a:gd name="connsiteX16" fmla="*/ 819150 w 821871"/>
                <a:gd name="connsiteY16" fmla="*/ 1034143 h 1074964"/>
                <a:gd name="connsiteX17" fmla="*/ 794657 w 821871"/>
                <a:gd name="connsiteY17" fmla="*/ 987879 h 1074964"/>
                <a:gd name="connsiteX18" fmla="*/ 742950 w 821871"/>
                <a:gd name="connsiteY18" fmla="*/ 876300 h 1074964"/>
                <a:gd name="connsiteX19" fmla="*/ 647700 w 821871"/>
                <a:gd name="connsiteY19" fmla="*/ 683079 h 107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1871" h="1074964">
                  <a:moveTo>
                    <a:pt x="647700" y="683079"/>
                  </a:moveTo>
                  <a:lnTo>
                    <a:pt x="549728" y="481693"/>
                  </a:lnTo>
                  <a:lnTo>
                    <a:pt x="364671" y="100693"/>
                  </a:lnTo>
                  <a:lnTo>
                    <a:pt x="16328" y="0"/>
                  </a:lnTo>
                  <a:lnTo>
                    <a:pt x="0" y="29936"/>
                  </a:lnTo>
                  <a:lnTo>
                    <a:pt x="13607" y="70757"/>
                  </a:lnTo>
                  <a:lnTo>
                    <a:pt x="40821" y="103414"/>
                  </a:lnTo>
                  <a:lnTo>
                    <a:pt x="149678" y="217714"/>
                  </a:lnTo>
                  <a:lnTo>
                    <a:pt x="296636" y="397329"/>
                  </a:lnTo>
                  <a:lnTo>
                    <a:pt x="489857" y="653143"/>
                  </a:lnTo>
                  <a:lnTo>
                    <a:pt x="636814" y="857250"/>
                  </a:lnTo>
                  <a:lnTo>
                    <a:pt x="756557" y="1034143"/>
                  </a:lnTo>
                  <a:lnTo>
                    <a:pt x="783771" y="1064079"/>
                  </a:lnTo>
                  <a:lnTo>
                    <a:pt x="794657" y="1072243"/>
                  </a:lnTo>
                  <a:lnTo>
                    <a:pt x="810986" y="1074964"/>
                  </a:lnTo>
                  <a:lnTo>
                    <a:pt x="821871" y="1061357"/>
                  </a:lnTo>
                  <a:lnTo>
                    <a:pt x="819150" y="1034143"/>
                  </a:lnTo>
                  <a:lnTo>
                    <a:pt x="794657" y="987879"/>
                  </a:lnTo>
                  <a:lnTo>
                    <a:pt x="742950" y="876300"/>
                  </a:lnTo>
                  <a:lnTo>
                    <a:pt x="647700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6">
              <a:extLst>
                <a:ext uri="{FF2B5EF4-FFF2-40B4-BE49-F238E27FC236}">
                  <a16:creationId xmlns:a16="http://schemas.microsoft.com/office/drawing/2014/main" id="{6E25D94D-B644-46D5-808E-05FE689EC450}"/>
                </a:ext>
              </a:extLst>
            </p:cNvPr>
            <p:cNvSpPr/>
            <p:nvPr/>
          </p:nvSpPr>
          <p:spPr>
            <a:xfrm rot="16200000">
              <a:off x="6262688" y="2449512"/>
              <a:ext cx="839788" cy="1166813"/>
            </a:xfrm>
            <a:custGeom>
              <a:avLst/>
              <a:gdLst>
                <a:gd name="connsiteX0" fmla="*/ 359569 w 840581"/>
                <a:gd name="connsiteY0" fmla="*/ 457200 h 1166812"/>
                <a:gd name="connsiteX1" fmla="*/ 264319 w 840581"/>
                <a:gd name="connsiteY1" fmla="*/ 314325 h 1166812"/>
                <a:gd name="connsiteX2" fmla="*/ 169069 w 840581"/>
                <a:gd name="connsiteY2" fmla="*/ 164306 h 1166812"/>
                <a:gd name="connsiteX3" fmla="*/ 71438 w 840581"/>
                <a:gd name="connsiteY3" fmla="*/ 0 h 1166812"/>
                <a:gd name="connsiteX4" fmla="*/ 0 w 840581"/>
                <a:gd name="connsiteY4" fmla="*/ 2381 h 1166812"/>
                <a:gd name="connsiteX5" fmla="*/ 40481 w 840581"/>
                <a:gd name="connsiteY5" fmla="*/ 121443 h 1166812"/>
                <a:gd name="connsiteX6" fmla="*/ 121444 w 840581"/>
                <a:gd name="connsiteY6" fmla="*/ 321468 h 1166812"/>
                <a:gd name="connsiteX7" fmla="*/ 211931 w 840581"/>
                <a:gd name="connsiteY7" fmla="*/ 552450 h 1166812"/>
                <a:gd name="connsiteX8" fmla="*/ 278606 w 840581"/>
                <a:gd name="connsiteY8" fmla="*/ 721518 h 1166812"/>
                <a:gd name="connsiteX9" fmla="*/ 309563 w 840581"/>
                <a:gd name="connsiteY9" fmla="*/ 809625 h 1166812"/>
                <a:gd name="connsiteX10" fmla="*/ 326231 w 840581"/>
                <a:gd name="connsiteY10" fmla="*/ 869156 h 1166812"/>
                <a:gd name="connsiteX11" fmla="*/ 342900 w 840581"/>
                <a:gd name="connsiteY11" fmla="*/ 931068 h 1166812"/>
                <a:gd name="connsiteX12" fmla="*/ 352425 w 840581"/>
                <a:gd name="connsiteY12" fmla="*/ 992981 h 1166812"/>
                <a:gd name="connsiteX13" fmla="*/ 357188 w 840581"/>
                <a:gd name="connsiteY13" fmla="*/ 1052512 h 1166812"/>
                <a:gd name="connsiteX14" fmla="*/ 364331 w 840581"/>
                <a:gd name="connsiteY14" fmla="*/ 1104900 h 1166812"/>
                <a:gd name="connsiteX15" fmla="*/ 373856 w 840581"/>
                <a:gd name="connsiteY15" fmla="*/ 1131093 h 1166812"/>
                <a:gd name="connsiteX16" fmla="*/ 388144 w 840581"/>
                <a:gd name="connsiteY16" fmla="*/ 1147762 h 1166812"/>
                <a:gd name="connsiteX17" fmla="*/ 402431 w 840581"/>
                <a:gd name="connsiteY17" fmla="*/ 1157287 h 1166812"/>
                <a:gd name="connsiteX18" fmla="*/ 419100 w 840581"/>
                <a:gd name="connsiteY18" fmla="*/ 1164431 h 1166812"/>
                <a:gd name="connsiteX19" fmla="*/ 440531 w 840581"/>
                <a:gd name="connsiteY19" fmla="*/ 1166812 h 1166812"/>
                <a:gd name="connsiteX20" fmla="*/ 469106 w 840581"/>
                <a:gd name="connsiteY20" fmla="*/ 1164431 h 1166812"/>
                <a:gd name="connsiteX21" fmla="*/ 514350 w 840581"/>
                <a:gd name="connsiteY21" fmla="*/ 1152525 h 1166812"/>
                <a:gd name="connsiteX22" fmla="*/ 595313 w 840581"/>
                <a:gd name="connsiteY22" fmla="*/ 1102518 h 1166812"/>
                <a:gd name="connsiteX23" fmla="*/ 654844 w 840581"/>
                <a:gd name="connsiteY23" fmla="*/ 1052512 h 1166812"/>
                <a:gd name="connsiteX24" fmla="*/ 711994 w 840581"/>
                <a:gd name="connsiteY24" fmla="*/ 1000125 h 1166812"/>
                <a:gd name="connsiteX25" fmla="*/ 771525 w 840581"/>
                <a:gd name="connsiteY25" fmla="*/ 926306 h 1166812"/>
                <a:gd name="connsiteX26" fmla="*/ 809625 w 840581"/>
                <a:gd name="connsiteY26" fmla="*/ 864393 h 1166812"/>
                <a:gd name="connsiteX27" fmla="*/ 833438 w 840581"/>
                <a:gd name="connsiteY27" fmla="*/ 814387 h 1166812"/>
                <a:gd name="connsiteX28" fmla="*/ 840581 w 840581"/>
                <a:gd name="connsiteY28" fmla="*/ 788193 h 1166812"/>
                <a:gd name="connsiteX29" fmla="*/ 840581 w 840581"/>
                <a:gd name="connsiteY29" fmla="*/ 781050 h 1166812"/>
                <a:gd name="connsiteX30" fmla="*/ 838200 w 840581"/>
                <a:gd name="connsiteY30" fmla="*/ 773906 h 1166812"/>
                <a:gd name="connsiteX31" fmla="*/ 823913 w 840581"/>
                <a:gd name="connsiteY31" fmla="*/ 773906 h 1166812"/>
                <a:gd name="connsiteX32" fmla="*/ 802481 w 840581"/>
                <a:gd name="connsiteY32" fmla="*/ 781050 h 1166812"/>
                <a:gd name="connsiteX33" fmla="*/ 750094 w 840581"/>
                <a:gd name="connsiteY33" fmla="*/ 807243 h 1166812"/>
                <a:gd name="connsiteX34" fmla="*/ 714375 w 840581"/>
                <a:gd name="connsiteY34" fmla="*/ 821531 h 1166812"/>
                <a:gd name="connsiteX35" fmla="*/ 683419 w 840581"/>
                <a:gd name="connsiteY35" fmla="*/ 828675 h 1166812"/>
                <a:gd name="connsiteX36" fmla="*/ 657225 w 840581"/>
                <a:gd name="connsiteY36" fmla="*/ 826293 h 1166812"/>
                <a:gd name="connsiteX37" fmla="*/ 628650 w 840581"/>
                <a:gd name="connsiteY37" fmla="*/ 814387 h 1166812"/>
                <a:gd name="connsiteX38" fmla="*/ 590550 w 840581"/>
                <a:gd name="connsiteY38" fmla="*/ 776287 h 1166812"/>
                <a:gd name="connsiteX39" fmla="*/ 552450 w 840581"/>
                <a:gd name="connsiteY39" fmla="*/ 735806 h 1166812"/>
                <a:gd name="connsiteX40" fmla="*/ 481013 w 840581"/>
                <a:gd name="connsiteY40" fmla="*/ 633412 h 1166812"/>
                <a:gd name="connsiteX41" fmla="*/ 359569 w 840581"/>
                <a:gd name="connsiteY41" fmla="*/ 457200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40581" h="1166812">
                  <a:moveTo>
                    <a:pt x="359569" y="457200"/>
                  </a:moveTo>
                  <a:lnTo>
                    <a:pt x="264319" y="314325"/>
                  </a:lnTo>
                  <a:lnTo>
                    <a:pt x="169069" y="164306"/>
                  </a:lnTo>
                  <a:lnTo>
                    <a:pt x="71438" y="0"/>
                  </a:lnTo>
                  <a:lnTo>
                    <a:pt x="0" y="2381"/>
                  </a:lnTo>
                  <a:lnTo>
                    <a:pt x="40481" y="121443"/>
                  </a:lnTo>
                  <a:lnTo>
                    <a:pt x="121444" y="321468"/>
                  </a:lnTo>
                  <a:lnTo>
                    <a:pt x="211931" y="552450"/>
                  </a:lnTo>
                  <a:lnTo>
                    <a:pt x="278606" y="721518"/>
                  </a:lnTo>
                  <a:lnTo>
                    <a:pt x="309563" y="809625"/>
                  </a:lnTo>
                  <a:lnTo>
                    <a:pt x="326231" y="869156"/>
                  </a:lnTo>
                  <a:lnTo>
                    <a:pt x="342900" y="931068"/>
                  </a:lnTo>
                  <a:lnTo>
                    <a:pt x="352425" y="992981"/>
                  </a:lnTo>
                  <a:lnTo>
                    <a:pt x="357188" y="1052512"/>
                  </a:lnTo>
                  <a:lnTo>
                    <a:pt x="364331" y="1104900"/>
                  </a:lnTo>
                  <a:lnTo>
                    <a:pt x="373856" y="1131093"/>
                  </a:lnTo>
                  <a:lnTo>
                    <a:pt x="388144" y="1147762"/>
                  </a:lnTo>
                  <a:lnTo>
                    <a:pt x="402431" y="1157287"/>
                  </a:lnTo>
                  <a:lnTo>
                    <a:pt x="419100" y="1164431"/>
                  </a:lnTo>
                  <a:lnTo>
                    <a:pt x="440531" y="1166812"/>
                  </a:lnTo>
                  <a:lnTo>
                    <a:pt x="469106" y="1164431"/>
                  </a:lnTo>
                  <a:lnTo>
                    <a:pt x="514350" y="1152525"/>
                  </a:lnTo>
                  <a:lnTo>
                    <a:pt x="595313" y="1102518"/>
                  </a:lnTo>
                  <a:lnTo>
                    <a:pt x="654844" y="1052512"/>
                  </a:lnTo>
                  <a:lnTo>
                    <a:pt x="711994" y="1000125"/>
                  </a:lnTo>
                  <a:lnTo>
                    <a:pt x="771525" y="926306"/>
                  </a:lnTo>
                  <a:lnTo>
                    <a:pt x="809625" y="864393"/>
                  </a:lnTo>
                  <a:lnTo>
                    <a:pt x="833438" y="814387"/>
                  </a:lnTo>
                  <a:lnTo>
                    <a:pt x="840581" y="788193"/>
                  </a:lnTo>
                  <a:lnTo>
                    <a:pt x="840581" y="781050"/>
                  </a:lnTo>
                  <a:lnTo>
                    <a:pt x="838200" y="773906"/>
                  </a:lnTo>
                  <a:lnTo>
                    <a:pt x="823913" y="773906"/>
                  </a:lnTo>
                  <a:lnTo>
                    <a:pt x="802481" y="781050"/>
                  </a:lnTo>
                  <a:lnTo>
                    <a:pt x="750094" y="807243"/>
                  </a:lnTo>
                  <a:lnTo>
                    <a:pt x="714375" y="821531"/>
                  </a:lnTo>
                  <a:lnTo>
                    <a:pt x="683419" y="828675"/>
                  </a:lnTo>
                  <a:lnTo>
                    <a:pt x="657225" y="826293"/>
                  </a:lnTo>
                  <a:lnTo>
                    <a:pt x="628650" y="814387"/>
                  </a:lnTo>
                  <a:lnTo>
                    <a:pt x="590550" y="776287"/>
                  </a:lnTo>
                  <a:lnTo>
                    <a:pt x="552450" y="735806"/>
                  </a:lnTo>
                  <a:lnTo>
                    <a:pt x="481013" y="633412"/>
                  </a:lnTo>
                  <a:lnTo>
                    <a:pt x="359569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BED02985-03EB-43AC-AD6F-B78154EECC02}"/>
                </a:ext>
              </a:extLst>
            </p:cNvPr>
            <p:cNvSpPr/>
            <p:nvPr/>
          </p:nvSpPr>
          <p:spPr>
            <a:xfrm rot="16200000">
              <a:off x="4827588" y="2735263"/>
              <a:ext cx="3560762" cy="1630362"/>
            </a:xfrm>
            <a:custGeom>
              <a:avLst/>
              <a:gdLst>
                <a:gd name="connsiteX0" fmla="*/ 2039372 w 3559526"/>
                <a:gd name="connsiteY0" fmla="*/ 155765 h 1629766"/>
                <a:gd name="connsiteX1" fmla="*/ 1647074 w 3559526"/>
                <a:gd name="connsiteY1" fmla="*/ 149996 h 1629766"/>
                <a:gd name="connsiteX2" fmla="*/ 1315352 w 3559526"/>
                <a:gd name="connsiteY2" fmla="*/ 147112 h 1629766"/>
                <a:gd name="connsiteX3" fmla="*/ 943246 w 3559526"/>
                <a:gd name="connsiteY3" fmla="*/ 141343 h 1629766"/>
                <a:gd name="connsiteX4" fmla="*/ 686521 w 3559526"/>
                <a:gd name="connsiteY4" fmla="*/ 135573 h 1629766"/>
                <a:gd name="connsiteX5" fmla="*/ 556717 w 3559526"/>
                <a:gd name="connsiteY5" fmla="*/ 135573 h 1629766"/>
                <a:gd name="connsiteX6" fmla="*/ 501911 w 3559526"/>
                <a:gd name="connsiteY6" fmla="*/ 138458 h 1629766"/>
                <a:gd name="connsiteX7" fmla="*/ 429797 w 3559526"/>
                <a:gd name="connsiteY7" fmla="*/ 149996 h 1629766"/>
                <a:gd name="connsiteX8" fmla="*/ 357684 w 3559526"/>
                <a:gd name="connsiteY8" fmla="*/ 170188 h 1629766"/>
                <a:gd name="connsiteX9" fmla="*/ 291339 w 3559526"/>
                <a:gd name="connsiteY9" fmla="*/ 196149 h 1629766"/>
                <a:gd name="connsiteX10" fmla="*/ 242302 w 3559526"/>
                <a:gd name="connsiteY10" fmla="*/ 222110 h 1629766"/>
                <a:gd name="connsiteX11" fmla="*/ 190380 w 3559526"/>
                <a:gd name="connsiteY11" fmla="*/ 259609 h 1629766"/>
                <a:gd name="connsiteX12" fmla="*/ 138458 w 3559526"/>
                <a:gd name="connsiteY12" fmla="*/ 311531 h 1629766"/>
                <a:gd name="connsiteX13" fmla="*/ 103844 w 3559526"/>
                <a:gd name="connsiteY13" fmla="*/ 360568 h 1629766"/>
                <a:gd name="connsiteX14" fmla="*/ 77883 w 3559526"/>
                <a:gd name="connsiteY14" fmla="*/ 418259 h 1629766"/>
                <a:gd name="connsiteX15" fmla="*/ 51922 w 3559526"/>
                <a:gd name="connsiteY15" fmla="*/ 496141 h 1629766"/>
                <a:gd name="connsiteX16" fmla="*/ 28846 w 3559526"/>
                <a:gd name="connsiteY16" fmla="*/ 597100 h 1629766"/>
                <a:gd name="connsiteX17" fmla="*/ 8654 w 3559526"/>
                <a:gd name="connsiteY17" fmla="*/ 770173 h 1629766"/>
                <a:gd name="connsiteX18" fmla="*/ 0 w 3559526"/>
                <a:gd name="connsiteY18" fmla="*/ 995167 h 1629766"/>
                <a:gd name="connsiteX19" fmla="*/ 2885 w 3559526"/>
                <a:gd name="connsiteY19" fmla="*/ 1093242 h 1629766"/>
                <a:gd name="connsiteX20" fmla="*/ 11538 w 3559526"/>
                <a:gd name="connsiteY20" fmla="*/ 1228815 h 1629766"/>
                <a:gd name="connsiteX21" fmla="*/ 23077 w 3559526"/>
                <a:gd name="connsiteY21" fmla="*/ 1344197 h 1629766"/>
                <a:gd name="connsiteX22" fmla="*/ 40384 w 3559526"/>
                <a:gd name="connsiteY22" fmla="*/ 1453809 h 1629766"/>
                <a:gd name="connsiteX23" fmla="*/ 60576 w 3559526"/>
                <a:gd name="connsiteY23" fmla="*/ 1517269 h 1629766"/>
                <a:gd name="connsiteX24" fmla="*/ 83652 w 3559526"/>
                <a:gd name="connsiteY24" fmla="*/ 1566307 h 1629766"/>
                <a:gd name="connsiteX25" fmla="*/ 98075 w 3559526"/>
                <a:gd name="connsiteY25" fmla="*/ 1589383 h 1629766"/>
                <a:gd name="connsiteX26" fmla="*/ 115382 w 3559526"/>
                <a:gd name="connsiteY26" fmla="*/ 1609575 h 1629766"/>
                <a:gd name="connsiteX27" fmla="*/ 126920 w 3559526"/>
                <a:gd name="connsiteY27" fmla="*/ 1621113 h 1629766"/>
                <a:gd name="connsiteX28" fmla="*/ 144227 w 3559526"/>
                <a:gd name="connsiteY28" fmla="*/ 1629766 h 1629766"/>
                <a:gd name="connsiteX29" fmla="*/ 170188 w 3559526"/>
                <a:gd name="connsiteY29" fmla="*/ 1629766 h 1629766"/>
                <a:gd name="connsiteX30" fmla="*/ 210572 w 3559526"/>
                <a:gd name="connsiteY30" fmla="*/ 1606690 h 1629766"/>
                <a:gd name="connsiteX31" fmla="*/ 253840 w 3559526"/>
                <a:gd name="connsiteY31" fmla="*/ 1574960 h 1629766"/>
                <a:gd name="connsiteX32" fmla="*/ 268263 w 3559526"/>
                <a:gd name="connsiteY32" fmla="*/ 1113433 h 1629766"/>
                <a:gd name="connsiteX33" fmla="*/ 239417 w 3559526"/>
                <a:gd name="connsiteY33" fmla="*/ 1003821 h 1629766"/>
                <a:gd name="connsiteX34" fmla="*/ 227879 w 3559526"/>
                <a:gd name="connsiteY34" fmla="*/ 888439 h 1629766"/>
                <a:gd name="connsiteX35" fmla="*/ 224995 w 3559526"/>
                <a:gd name="connsiteY35" fmla="*/ 752866 h 1629766"/>
                <a:gd name="connsiteX36" fmla="*/ 227879 w 3559526"/>
                <a:gd name="connsiteY36" fmla="*/ 660560 h 1629766"/>
                <a:gd name="connsiteX37" fmla="*/ 239417 w 3559526"/>
                <a:gd name="connsiteY37" fmla="*/ 571139 h 1629766"/>
                <a:gd name="connsiteX38" fmla="*/ 253840 w 3559526"/>
                <a:gd name="connsiteY38" fmla="*/ 510564 h 1629766"/>
                <a:gd name="connsiteX39" fmla="*/ 276916 w 3559526"/>
                <a:gd name="connsiteY39" fmla="*/ 461527 h 1629766"/>
                <a:gd name="connsiteX40" fmla="*/ 302877 w 3559526"/>
                <a:gd name="connsiteY40" fmla="*/ 426912 h 1629766"/>
                <a:gd name="connsiteX41" fmla="*/ 337492 w 3559526"/>
                <a:gd name="connsiteY41" fmla="*/ 400951 h 1629766"/>
                <a:gd name="connsiteX42" fmla="*/ 389414 w 3559526"/>
                <a:gd name="connsiteY42" fmla="*/ 372106 h 1629766"/>
                <a:gd name="connsiteX43" fmla="*/ 435566 w 3559526"/>
                <a:gd name="connsiteY43" fmla="*/ 354799 h 1629766"/>
                <a:gd name="connsiteX44" fmla="*/ 487488 w 3559526"/>
                <a:gd name="connsiteY44" fmla="*/ 343260 h 1629766"/>
                <a:gd name="connsiteX45" fmla="*/ 574024 w 3559526"/>
                <a:gd name="connsiteY45" fmla="*/ 337491 h 1629766"/>
                <a:gd name="connsiteX46" fmla="*/ 666330 w 3559526"/>
                <a:gd name="connsiteY46" fmla="*/ 337491 h 1629766"/>
                <a:gd name="connsiteX47" fmla="*/ 1049974 w 3559526"/>
                <a:gd name="connsiteY47" fmla="*/ 343260 h 1629766"/>
                <a:gd name="connsiteX48" fmla="*/ 1361504 w 3559526"/>
                <a:gd name="connsiteY48" fmla="*/ 354799 h 1629766"/>
                <a:gd name="connsiteX49" fmla="*/ 1834569 w 3559526"/>
                <a:gd name="connsiteY49" fmla="*/ 377875 h 1629766"/>
                <a:gd name="connsiteX50" fmla="*/ 2076871 w 3559526"/>
                <a:gd name="connsiteY50" fmla="*/ 383644 h 1629766"/>
                <a:gd name="connsiteX51" fmla="*/ 2529744 w 3559526"/>
                <a:gd name="connsiteY51" fmla="*/ 406720 h 1629766"/>
                <a:gd name="connsiteX52" fmla="*/ 2893197 w 3559526"/>
                <a:gd name="connsiteY52" fmla="*/ 424028 h 1629766"/>
                <a:gd name="connsiteX53" fmla="*/ 2956656 w 3559526"/>
                <a:gd name="connsiteY53" fmla="*/ 438450 h 1629766"/>
                <a:gd name="connsiteX54" fmla="*/ 3046077 w 3559526"/>
                <a:gd name="connsiteY54" fmla="*/ 464411 h 1629766"/>
                <a:gd name="connsiteX55" fmla="*/ 3132614 w 3559526"/>
                <a:gd name="connsiteY55" fmla="*/ 499026 h 1629766"/>
                <a:gd name="connsiteX56" fmla="*/ 3170113 w 3559526"/>
                <a:gd name="connsiteY56" fmla="*/ 516333 h 1629766"/>
                <a:gd name="connsiteX57" fmla="*/ 3198958 w 3559526"/>
                <a:gd name="connsiteY57" fmla="*/ 516333 h 1629766"/>
                <a:gd name="connsiteX58" fmla="*/ 3239342 w 3559526"/>
                <a:gd name="connsiteY58" fmla="*/ 499026 h 1629766"/>
                <a:gd name="connsiteX59" fmla="*/ 3302802 w 3559526"/>
                <a:gd name="connsiteY59" fmla="*/ 452873 h 1629766"/>
                <a:gd name="connsiteX60" fmla="*/ 3377800 w 3559526"/>
                <a:gd name="connsiteY60" fmla="*/ 380760 h 1629766"/>
                <a:gd name="connsiteX61" fmla="*/ 3441260 w 3559526"/>
                <a:gd name="connsiteY61" fmla="*/ 299992 h 1629766"/>
                <a:gd name="connsiteX62" fmla="*/ 3498950 w 3559526"/>
                <a:gd name="connsiteY62" fmla="*/ 210572 h 1629766"/>
                <a:gd name="connsiteX63" fmla="*/ 3533565 w 3559526"/>
                <a:gd name="connsiteY63" fmla="*/ 138458 h 1629766"/>
                <a:gd name="connsiteX64" fmla="*/ 3547988 w 3559526"/>
                <a:gd name="connsiteY64" fmla="*/ 92305 h 1629766"/>
                <a:gd name="connsiteX65" fmla="*/ 3556641 w 3559526"/>
                <a:gd name="connsiteY65" fmla="*/ 46153 h 1629766"/>
                <a:gd name="connsiteX66" fmla="*/ 3559526 w 3559526"/>
                <a:gd name="connsiteY66" fmla="*/ 25961 h 1629766"/>
                <a:gd name="connsiteX67" fmla="*/ 3556641 w 3559526"/>
                <a:gd name="connsiteY67" fmla="*/ 17307 h 1629766"/>
                <a:gd name="connsiteX68" fmla="*/ 3550872 w 3559526"/>
                <a:gd name="connsiteY68" fmla="*/ 8654 h 1629766"/>
                <a:gd name="connsiteX69" fmla="*/ 3519142 w 3559526"/>
                <a:gd name="connsiteY69" fmla="*/ 0 h 1629766"/>
                <a:gd name="connsiteX70" fmla="*/ 3504720 w 3559526"/>
                <a:gd name="connsiteY70" fmla="*/ 5769 h 1629766"/>
                <a:gd name="connsiteX71" fmla="*/ 3484528 w 3559526"/>
                <a:gd name="connsiteY71" fmla="*/ 25961 h 1629766"/>
                <a:gd name="connsiteX72" fmla="*/ 3444144 w 3559526"/>
                <a:gd name="connsiteY72" fmla="*/ 60575 h 1629766"/>
                <a:gd name="connsiteX73" fmla="*/ 3386453 w 3559526"/>
                <a:gd name="connsiteY73" fmla="*/ 100959 h 1629766"/>
                <a:gd name="connsiteX74" fmla="*/ 3331647 w 3559526"/>
                <a:gd name="connsiteY74" fmla="*/ 132689 h 1629766"/>
                <a:gd name="connsiteX75" fmla="*/ 3268187 w 3559526"/>
                <a:gd name="connsiteY75" fmla="*/ 155765 h 1629766"/>
                <a:gd name="connsiteX76" fmla="*/ 3204727 w 3559526"/>
                <a:gd name="connsiteY76" fmla="*/ 158650 h 1629766"/>
                <a:gd name="connsiteX77" fmla="*/ 2950887 w 3559526"/>
                <a:gd name="connsiteY77" fmla="*/ 158650 h 1629766"/>
                <a:gd name="connsiteX78" fmla="*/ 2405709 w 3559526"/>
                <a:gd name="connsiteY78" fmla="*/ 158650 h 1629766"/>
                <a:gd name="connsiteX79" fmla="*/ 2039372 w 3559526"/>
                <a:gd name="connsiteY79" fmla="*/ 155765 h 162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59526" h="1629766">
                  <a:moveTo>
                    <a:pt x="2039372" y="155765"/>
                  </a:moveTo>
                  <a:lnTo>
                    <a:pt x="1647074" y="149996"/>
                  </a:lnTo>
                  <a:lnTo>
                    <a:pt x="1315352" y="147112"/>
                  </a:lnTo>
                  <a:lnTo>
                    <a:pt x="943246" y="141343"/>
                  </a:lnTo>
                  <a:lnTo>
                    <a:pt x="686521" y="135573"/>
                  </a:lnTo>
                  <a:lnTo>
                    <a:pt x="556717" y="135573"/>
                  </a:lnTo>
                  <a:lnTo>
                    <a:pt x="501911" y="138458"/>
                  </a:lnTo>
                  <a:lnTo>
                    <a:pt x="429797" y="149996"/>
                  </a:lnTo>
                  <a:lnTo>
                    <a:pt x="357684" y="170188"/>
                  </a:lnTo>
                  <a:lnTo>
                    <a:pt x="291339" y="196149"/>
                  </a:lnTo>
                  <a:lnTo>
                    <a:pt x="242302" y="222110"/>
                  </a:lnTo>
                  <a:lnTo>
                    <a:pt x="190380" y="259609"/>
                  </a:lnTo>
                  <a:lnTo>
                    <a:pt x="138458" y="311531"/>
                  </a:lnTo>
                  <a:lnTo>
                    <a:pt x="103844" y="360568"/>
                  </a:lnTo>
                  <a:lnTo>
                    <a:pt x="77883" y="418259"/>
                  </a:lnTo>
                  <a:lnTo>
                    <a:pt x="51922" y="496141"/>
                  </a:lnTo>
                  <a:lnTo>
                    <a:pt x="28846" y="597100"/>
                  </a:lnTo>
                  <a:lnTo>
                    <a:pt x="8654" y="770173"/>
                  </a:lnTo>
                  <a:lnTo>
                    <a:pt x="0" y="995167"/>
                  </a:lnTo>
                  <a:cubicBezTo>
                    <a:pt x="962" y="1027859"/>
                    <a:pt x="1923" y="1060550"/>
                    <a:pt x="2885" y="1093242"/>
                  </a:cubicBezTo>
                  <a:lnTo>
                    <a:pt x="11538" y="1228815"/>
                  </a:lnTo>
                  <a:lnTo>
                    <a:pt x="23077" y="1344197"/>
                  </a:lnTo>
                  <a:lnTo>
                    <a:pt x="40384" y="1453809"/>
                  </a:lnTo>
                  <a:lnTo>
                    <a:pt x="60576" y="1517269"/>
                  </a:lnTo>
                  <a:lnTo>
                    <a:pt x="83652" y="1566307"/>
                  </a:lnTo>
                  <a:lnTo>
                    <a:pt x="98075" y="1589383"/>
                  </a:lnTo>
                  <a:lnTo>
                    <a:pt x="115382" y="1609575"/>
                  </a:lnTo>
                  <a:lnTo>
                    <a:pt x="126920" y="1621113"/>
                  </a:lnTo>
                  <a:lnTo>
                    <a:pt x="144227" y="1629766"/>
                  </a:lnTo>
                  <a:lnTo>
                    <a:pt x="170188" y="1629766"/>
                  </a:lnTo>
                  <a:lnTo>
                    <a:pt x="210572" y="1606690"/>
                  </a:lnTo>
                  <a:lnTo>
                    <a:pt x="253840" y="1574960"/>
                  </a:lnTo>
                  <a:lnTo>
                    <a:pt x="268263" y="1113433"/>
                  </a:lnTo>
                  <a:lnTo>
                    <a:pt x="239417" y="1003821"/>
                  </a:lnTo>
                  <a:lnTo>
                    <a:pt x="227879" y="888439"/>
                  </a:lnTo>
                  <a:cubicBezTo>
                    <a:pt x="226918" y="843248"/>
                    <a:pt x="225956" y="798057"/>
                    <a:pt x="224995" y="752866"/>
                  </a:cubicBezTo>
                  <a:cubicBezTo>
                    <a:pt x="225956" y="722097"/>
                    <a:pt x="226918" y="691329"/>
                    <a:pt x="227879" y="660560"/>
                  </a:cubicBezTo>
                  <a:lnTo>
                    <a:pt x="239417" y="571139"/>
                  </a:lnTo>
                  <a:lnTo>
                    <a:pt x="253840" y="510564"/>
                  </a:lnTo>
                  <a:lnTo>
                    <a:pt x="276916" y="461527"/>
                  </a:lnTo>
                  <a:lnTo>
                    <a:pt x="302877" y="426912"/>
                  </a:lnTo>
                  <a:lnTo>
                    <a:pt x="337492" y="400951"/>
                  </a:lnTo>
                  <a:lnTo>
                    <a:pt x="389414" y="372106"/>
                  </a:lnTo>
                  <a:lnTo>
                    <a:pt x="435566" y="354799"/>
                  </a:lnTo>
                  <a:lnTo>
                    <a:pt x="487488" y="343260"/>
                  </a:lnTo>
                  <a:lnTo>
                    <a:pt x="574024" y="337491"/>
                  </a:lnTo>
                  <a:lnTo>
                    <a:pt x="666330" y="337491"/>
                  </a:lnTo>
                  <a:lnTo>
                    <a:pt x="1049974" y="343260"/>
                  </a:lnTo>
                  <a:lnTo>
                    <a:pt x="1361504" y="354799"/>
                  </a:lnTo>
                  <a:lnTo>
                    <a:pt x="1834569" y="377875"/>
                  </a:lnTo>
                  <a:lnTo>
                    <a:pt x="2076871" y="383644"/>
                  </a:lnTo>
                  <a:lnTo>
                    <a:pt x="2529744" y="406720"/>
                  </a:lnTo>
                  <a:lnTo>
                    <a:pt x="2893197" y="424028"/>
                  </a:lnTo>
                  <a:lnTo>
                    <a:pt x="2956656" y="438450"/>
                  </a:lnTo>
                  <a:lnTo>
                    <a:pt x="3046077" y="464411"/>
                  </a:lnTo>
                  <a:lnTo>
                    <a:pt x="3132614" y="499026"/>
                  </a:lnTo>
                  <a:lnTo>
                    <a:pt x="3170113" y="516333"/>
                  </a:lnTo>
                  <a:lnTo>
                    <a:pt x="3198958" y="516333"/>
                  </a:lnTo>
                  <a:lnTo>
                    <a:pt x="3239342" y="499026"/>
                  </a:lnTo>
                  <a:lnTo>
                    <a:pt x="3302802" y="452873"/>
                  </a:lnTo>
                  <a:lnTo>
                    <a:pt x="3377800" y="380760"/>
                  </a:lnTo>
                  <a:lnTo>
                    <a:pt x="3441260" y="299992"/>
                  </a:lnTo>
                  <a:lnTo>
                    <a:pt x="3498950" y="210572"/>
                  </a:lnTo>
                  <a:lnTo>
                    <a:pt x="3533565" y="138458"/>
                  </a:lnTo>
                  <a:lnTo>
                    <a:pt x="3547988" y="92305"/>
                  </a:lnTo>
                  <a:lnTo>
                    <a:pt x="3556641" y="46153"/>
                  </a:lnTo>
                  <a:lnTo>
                    <a:pt x="3559526" y="25961"/>
                  </a:lnTo>
                  <a:lnTo>
                    <a:pt x="3556641" y="17307"/>
                  </a:lnTo>
                  <a:lnTo>
                    <a:pt x="3550872" y="8654"/>
                  </a:lnTo>
                  <a:lnTo>
                    <a:pt x="3519142" y="0"/>
                  </a:lnTo>
                  <a:lnTo>
                    <a:pt x="3504720" y="5769"/>
                  </a:lnTo>
                  <a:lnTo>
                    <a:pt x="3484528" y="25961"/>
                  </a:lnTo>
                  <a:lnTo>
                    <a:pt x="3444144" y="60575"/>
                  </a:lnTo>
                  <a:lnTo>
                    <a:pt x="3386453" y="100959"/>
                  </a:lnTo>
                  <a:lnTo>
                    <a:pt x="3331647" y="132689"/>
                  </a:lnTo>
                  <a:lnTo>
                    <a:pt x="3268187" y="155765"/>
                  </a:lnTo>
                  <a:lnTo>
                    <a:pt x="3204727" y="158650"/>
                  </a:lnTo>
                  <a:lnTo>
                    <a:pt x="2950887" y="158650"/>
                  </a:lnTo>
                  <a:lnTo>
                    <a:pt x="2405709" y="158650"/>
                  </a:lnTo>
                  <a:lnTo>
                    <a:pt x="2039372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5">
              <a:extLst>
                <a:ext uri="{FF2B5EF4-FFF2-40B4-BE49-F238E27FC236}">
                  <a16:creationId xmlns:a16="http://schemas.microsoft.com/office/drawing/2014/main" id="{B5A4E420-F412-4711-9864-EEF75356A135}"/>
                </a:ext>
              </a:extLst>
            </p:cNvPr>
            <p:cNvSpPr/>
            <p:nvPr/>
          </p:nvSpPr>
          <p:spPr>
            <a:xfrm rot="16200000">
              <a:off x="6634163" y="4368800"/>
              <a:ext cx="960438" cy="604837"/>
            </a:xfrm>
            <a:custGeom>
              <a:avLst/>
              <a:gdLst>
                <a:gd name="connsiteX0" fmla="*/ 664369 w 959644"/>
                <a:gd name="connsiteY0" fmla="*/ 378619 h 604838"/>
                <a:gd name="connsiteX1" fmla="*/ 442912 w 959644"/>
                <a:gd name="connsiteY1" fmla="*/ 328613 h 604838"/>
                <a:gd name="connsiteX2" fmla="*/ 226219 w 959644"/>
                <a:gd name="connsiteY2" fmla="*/ 266700 h 604838"/>
                <a:gd name="connsiteX3" fmla="*/ 202406 w 959644"/>
                <a:gd name="connsiteY3" fmla="*/ 254794 h 604838"/>
                <a:gd name="connsiteX4" fmla="*/ 178594 w 959644"/>
                <a:gd name="connsiteY4" fmla="*/ 233363 h 604838"/>
                <a:gd name="connsiteX5" fmla="*/ 145256 w 959644"/>
                <a:gd name="connsiteY5" fmla="*/ 197644 h 604838"/>
                <a:gd name="connsiteX6" fmla="*/ 119062 w 959644"/>
                <a:gd name="connsiteY6" fmla="*/ 161925 h 604838"/>
                <a:gd name="connsiteX7" fmla="*/ 97631 w 959644"/>
                <a:gd name="connsiteY7" fmla="*/ 123825 h 604838"/>
                <a:gd name="connsiteX8" fmla="*/ 88106 w 959644"/>
                <a:gd name="connsiteY8" fmla="*/ 95250 h 604838"/>
                <a:gd name="connsiteX9" fmla="*/ 61912 w 959644"/>
                <a:gd name="connsiteY9" fmla="*/ 0 h 604838"/>
                <a:gd name="connsiteX10" fmla="*/ 0 w 959644"/>
                <a:gd name="connsiteY10" fmla="*/ 604838 h 604838"/>
                <a:gd name="connsiteX11" fmla="*/ 76200 w 959644"/>
                <a:gd name="connsiteY11" fmla="*/ 557213 h 604838"/>
                <a:gd name="connsiteX12" fmla="*/ 100012 w 959644"/>
                <a:gd name="connsiteY12" fmla="*/ 540544 h 604838"/>
                <a:gd name="connsiteX13" fmla="*/ 138112 w 959644"/>
                <a:gd name="connsiteY13" fmla="*/ 516732 h 604838"/>
                <a:gd name="connsiteX14" fmla="*/ 173831 w 959644"/>
                <a:gd name="connsiteY14" fmla="*/ 502444 h 604838"/>
                <a:gd name="connsiteX15" fmla="*/ 221456 w 959644"/>
                <a:gd name="connsiteY15" fmla="*/ 488157 h 604838"/>
                <a:gd name="connsiteX16" fmla="*/ 290512 w 959644"/>
                <a:gd name="connsiteY16" fmla="*/ 481013 h 604838"/>
                <a:gd name="connsiteX17" fmla="*/ 476250 w 959644"/>
                <a:gd name="connsiteY17" fmla="*/ 478632 h 604838"/>
                <a:gd name="connsiteX18" fmla="*/ 857250 w 959644"/>
                <a:gd name="connsiteY18" fmla="*/ 478632 h 604838"/>
                <a:gd name="connsiteX19" fmla="*/ 923925 w 959644"/>
                <a:gd name="connsiteY19" fmla="*/ 478632 h 604838"/>
                <a:gd name="connsiteX20" fmla="*/ 938212 w 959644"/>
                <a:gd name="connsiteY20" fmla="*/ 476250 h 604838"/>
                <a:gd name="connsiteX21" fmla="*/ 957262 w 959644"/>
                <a:gd name="connsiteY21" fmla="*/ 466725 h 604838"/>
                <a:gd name="connsiteX22" fmla="*/ 959644 w 959644"/>
                <a:gd name="connsiteY22" fmla="*/ 450057 h 604838"/>
                <a:gd name="connsiteX23" fmla="*/ 947737 w 959644"/>
                <a:gd name="connsiteY23" fmla="*/ 435769 h 604838"/>
                <a:gd name="connsiteX24" fmla="*/ 928687 w 959644"/>
                <a:gd name="connsiteY24" fmla="*/ 431007 h 604838"/>
                <a:gd name="connsiteX25" fmla="*/ 821531 w 959644"/>
                <a:gd name="connsiteY25" fmla="*/ 409575 h 604838"/>
                <a:gd name="connsiteX26" fmla="*/ 716756 w 959644"/>
                <a:gd name="connsiteY26" fmla="*/ 388144 h 604838"/>
                <a:gd name="connsiteX27" fmla="*/ 664369 w 959644"/>
                <a:gd name="connsiteY27" fmla="*/ 378619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59644" h="604838">
                  <a:moveTo>
                    <a:pt x="664369" y="378619"/>
                  </a:moveTo>
                  <a:lnTo>
                    <a:pt x="442912" y="328613"/>
                  </a:lnTo>
                  <a:lnTo>
                    <a:pt x="226219" y="266700"/>
                  </a:lnTo>
                  <a:lnTo>
                    <a:pt x="202406" y="254794"/>
                  </a:lnTo>
                  <a:lnTo>
                    <a:pt x="178594" y="233363"/>
                  </a:lnTo>
                  <a:lnTo>
                    <a:pt x="145256" y="197644"/>
                  </a:lnTo>
                  <a:lnTo>
                    <a:pt x="119062" y="161925"/>
                  </a:lnTo>
                  <a:lnTo>
                    <a:pt x="97631" y="123825"/>
                  </a:lnTo>
                  <a:lnTo>
                    <a:pt x="88106" y="95250"/>
                  </a:lnTo>
                  <a:lnTo>
                    <a:pt x="61912" y="0"/>
                  </a:lnTo>
                  <a:lnTo>
                    <a:pt x="0" y="604838"/>
                  </a:lnTo>
                  <a:lnTo>
                    <a:pt x="76200" y="557213"/>
                  </a:lnTo>
                  <a:lnTo>
                    <a:pt x="100012" y="540544"/>
                  </a:lnTo>
                  <a:lnTo>
                    <a:pt x="138112" y="516732"/>
                  </a:lnTo>
                  <a:lnTo>
                    <a:pt x="173831" y="502444"/>
                  </a:lnTo>
                  <a:lnTo>
                    <a:pt x="221456" y="488157"/>
                  </a:lnTo>
                  <a:lnTo>
                    <a:pt x="290512" y="481013"/>
                  </a:lnTo>
                  <a:lnTo>
                    <a:pt x="476250" y="478632"/>
                  </a:lnTo>
                  <a:lnTo>
                    <a:pt x="857250" y="478632"/>
                  </a:lnTo>
                  <a:lnTo>
                    <a:pt x="923925" y="478632"/>
                  </a:lnTo>
                  <a:lnTo>
                    <a:pt x="938212" y="476250"/>
                  </a:lnTo>
                  <a:lnTo>
                    <a:pt x="957262" y="466725"/>
                  </a:lnTo>
                  <a:lnTo>
                    <a:pt x="959644" y="450057"/>
                  </a:lnTo>
                  <a:lnTo>
                    <a:pt x="947737" y="435769"/>
                  </a:lnTo>
                  <a:lnTo>
                    <a:pt x="928687" y="431007"/>
                  </a:lnTo>
                  <a:lnTo>
                    <a:pt x="821531" y="409575"/>
                  </a:lnTo>
                  <a:lnTo>
                    <a:pt x="716756" y="388144"/>
                  </a:lnTo>
                  <a:lnTo>
                    <a:pt x="6643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517849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7602" name="グループ化 1">
            <a:extLst>
              <a:ext uri="{FF2B5EF4-FFF2-40B4-BE49-F238E27FC236}">
                <a16:creationId xmlns:a16="http://schemas.microsoft.com/office/drawing/2014/main" id="{1B844E2B-AF51-4835-AA14-518DD42997BF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636713"/>
            <a:ext cx="4933950" cy="4335462"/>
            <a:chOff x="2489200" y="1636713"/>
            <a:chExt cx="4933950" cy="4335462"/>
          </a:xfrm>
        </p:grpSpPr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7E1878D9-5C92-4067-A4F9-C6DA2D937CF6}"/>
                </a:ext>
              </a:extLst>
            </p:cNvPr>
            <p:cNvSpPr/>
            <p:nvPr/>
          </p:nvSpPr>
          <p:spPr>
            <a:xfrm rot="16200000">
              <a:off x="3148012" y="1949451"/>
              <a:ext cx="512763" cy="1776412"/>
            </a:xfrm>
            <a:custGeom>
              <a:avLst/>
              <a:gdLst>
                <a:gd name="connsiteX0" fmla="*/ 307181 w 511969"/>
                <a:gd name="connsiteY0" fmla="*/ 762000 h 1776413"/>
                <a:gd name="connsiteX1" fmla="*/ 264319 w 511969"/>
                <a:gd name="connsiteY1" fmla="*/ 554832 h 1776413"/>
                <a:gd name="connsiteX2" fmla="*/ 240506 w 511969"/>
                <a:gd name="connsiteY2" fmla="*/ 433388 h 1776413"/>
                <a:gd name="connsiteX3" fmla="*/ 226219 w 511969"/>
                <a:gd name="connsiteY3" fmla="*/ 347663 h 1776413"/>
                <a:gd name="connsiteX4" fmla="*/ 221456 w 511969"/>
                <a:gd name="connsiteY4" fmla="*/ 309563 h 1776413"/>
                <a:gd name="connsiteX5" fmla="*/ 221456 w 511969"/>
                <a:gd name="connsiteY5" fmla="*/ 276225 h 1776413"/>
                <a:gd name="connsiteX6" fmla="*/ 226219 w 511969"/>
                <a:gd name="connsiteY6" fmla="*/ 238125 h 1776413"/>
                <a:gd name="connsiteX7" fmla="*/ 235744 w 511969"/>
                <a:gd name="connsiteY7" fmla="*/ 192882 h 1776413"/>
                <a:gd name="connsiteX8" fmla="*/ 252412 w 511969"/>
                <a:gd name="connsiteY8" fmla="*/ 152400 h 1776413"/>
                <a:gd name="connsiteX9" fmla="*/ 278606 w 511969"/>
                <a:gd name="connsiteY9" fmla="*/ 109538 h 1776413"/>
                <a:gd name="connsiteX10" fmla="*/ 309562 w 511969"/>
                <a:gd name="connsiteY10" fmla="*/ 69057 h 1776413"/>
                <a:gd name="connsiteX11" fmla="*/ 333375 w 511969"/>
                <a:gd name="connsiteY11" fmla="*/ 38100 h 1776413"/>
                <a:gd name="connsiteX12" fmla="*/ 342900 w 511969"/>
                <a:gd name="connsiteY12" fmla="*/ 23813 h 1776413"/>
                <a:gd name="connsiteX13" fmla="*/ 342900 w 511969"/>
                <a:gd name="connsiteY13" fmla="*/ 14288 h 1776413"/>
                <a:gd name="connsiteX14" fmla="*/ 338137 w 511969"/>
                <a:gd name="connsiteY14" fmla="*/ 0 h 1776413"/>
                <a:gd name="connsiteX15" fmla="*/ 321469 w 511969"/>
                <a:gd name="connsiteY15" fmla="*/ 0 h 1776413"/>
                <a:gd name="connsiteX16" fmla="*/ 292894 w 511969"/>
                <a:gd name="connsiteY16" fmla="*/ 9525 h 1776413"/>
                <a:gd name="connsiteX17" fmla="*/ 216694 w 511969"/>
                <a:gd name="connsiteY17" fmla="*/ 69057 h 1776413"/>
                <a:gd name="connsiteX18" fmla="*/ 166687 w 511969"/>
                <a:gd name="connsiteY18" fmla="*/ 119063 h 1776413"/>
                <a:gd name="connsiteX19" fmla="*/ 116681 w 511969"/>
                <a:gd name="connsiteY19" fmla="*/ 200025 h 1776413"/>
                <a:gd name="connsiteX20" fmla="*/ 47625 w 511969"/>
                <a:gd name="connsiteY20" fmla="*/ 321469 h 1776413"/>
                <a:gd name="connsiteX21" fmla="*/ 14287 w 511969"/>
                <a:gd name="connsiteY21" fmla="*/ 395288 h 1776413"/>
                <a:gd name="connsiteX22" fmla="*/ 0 w 511969"/>
                <a:gd name="connsiteY22" fmla="*/ 442913 h 1776413"/>
                <a:gd name="connsiteX23" fmla="*/ 0 w 511969"/>
                <a:gd name="connsiteY23" fmla="*/ 461963 h 1776413"/>
                <a:gd name="connsiteX24" fmla="*/ 9525 w 511969"/>
                <a:gd name="connsiteY24" fmla="*/ 492919 h 1776413"/>
                <a:gd name="connsiteX25" fmla="*/ 28575 w 511969"/>
                <a:gd name="connsiteY25" fmla="*/ 535782 h 1776413"/>
                <a:gd name="connsiteX26" fmla="*/ 45244 w 511969"/>
                <a:gd name="connsiteY26" fmla="*/ 566738 h 1776413"/>
                <a:gd name="connsiteX27" fmla="*/ 78581 w 511969"/>
                <a:gd name="connsiteY27" fmla="*/ 664369 h 1776413"/>
                <a:gd name="connsiteX28" fmla="*/ 138112 w 511969"/>
                <a:gd name="connsiteY28" fmla="*/ 859632 h 1776413"/>
                <a:gd name="connsiteX29" fmla="*/ 185737 w 511969"/>
                <a:gd name="connsiteY29" fmla="*/ 1012032 h 1776413"/>
                <a:gd name="connsiteX30" fmla="*/ 240506 w 511969"/>
                <a:gd name="connsiteY30" fmla="*/ 1193007 h 1776413"/>
                <a:gd name="connsiteX31" fmla="*/ 278606 w 511969"/>
                <a:gd name="connsiteY31" fmla="*/ 1385888 h 1776413"/>
                <a:gd name="connsiteX32" fmla="*/ 314325 w 511969"/>
                <a:gd name="connsiteY32" fmla="*/ 1585913 h 1776413"/>
                <a:gd name="connsiteX33" fmla="*/ 330994 w 511969"/>
                <a:gd name="connsiteY33" fmla="*/ 1659732 h 1776413"/>
                <a:gd name="connsiteX34" fmla="*/ 352425 w 511969"/>
                <a:gd name="connsiteY34" fmla="*/ 1712119 h 1776413"/>
                <a:gd name="connsiteX35" fmla="*/ 371475 w 511969"/>
                <a:gd name="connsiteY35" fmla="*/ 1745457 h 1776413"/>
                <a:gd name="connsiteX36" fmla="*/ 390525 w 511969"/>
                <a:gd name="connsiteY36" fmla="*/ 1769269 h 1776413"/>
                <a:gd name="connsiteX37" fmla="*/ 402431 w 511969"/>
                <a:gd name="connsiteY37" fmla="*/ 1776413 h 1776413"/>
                <a:gd name="connsiteX38" fmla="*/ 407194 w 511969"/>
                <a:gd name="connsiteY38" fmla="*/ 1776413 h 1776413"/>
                <a:gd name="connsiteX39" fmla="*/ 426244 w 511969"/>
                <a:gd name="connsiteY39" fmla="*/ 1764507 h 1776413"/>
                <a:gd name="connsiteX40" fmla="*/ 445294 w 511969"/>
                <a:gd name="connsiteY40" fmla="*/ 1747838 h 1776413"/>
                <a:gd name="connsiteX41" fmla="*/ 459581 w 511969"/>
                <a:gd name="connsiteY41" fmla="*/ 1728788 h 1776413"/>
                <a:gd name="connsiteX42" fmla="*/ 481012 w 511969"/>
                <a:gd name="connsiteY42" fmla="*/ 1690688 h 1776413"/>
                <a:gd name="connsiteX43" fmla="*/ 492919 w 511969"/>
                <a:gd name="connsiteY43" fmla="*/ 1652588 h 1776413"/>
                <a:gd name="connsiteX44" fmla="*/ 504825 w 511969"/>
                <a:gd name="connsiteY44" fmla="*/ 1585913 h 1776413"/>
                <a:gd name="connsiteX45" fmla="*/ 511969 w 511969"/>
                <a:gd name="connsiteY45" fmla="*/ 1493044 h 1776413"/>
                <a:gd name="connsiteX46" fmla="*/ 511969 w 511969"/>
                <a:gd name="connsiteY46" fmla="*/ 1471613 h 1776413"/>
                <a:gd name="connsiteX47" fmla="*/ 492919 w 511969"/>
                <a:gd name="connsiteY47" fmla="*/ 1433513 h 1776413"/>
                <a:gd name="connsiteX48" fmla="*/ 469106 w 511969"/>
                <a:gd name="connsiteY48" fmla="*/ 1373982 h 1776413"/>
                <a:gd name="connsiteX49" fmla="*/ 440531 w 511969"/>
                <a:gd name="connsiteY49" fmla="*/ 1285875 h 1776413"/>
                <a:gd name="connsiteX50" fmla="*/ 414337 w 511969"/>
                <a:gd name="connsiteY50" fmla="*/ 1171575 h 1776413"/>
                <a:gd name="connsiteX51" fmla="*/ 359569 w 511969"/>
                <a:gd name="connsiteY51" fmla="*/ 995363 h 1776413"/>
                <a:gd name="connsiteX52" fmla="*/ 307181 w 511969"/>
                <a:gd name="connsiteY52" fmla="*/ 762000 h 177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11969" h="1776413">
                  <a:moveTo>
                    <a:pt x="307181" y="762000"/>
                  </a:moveTo>
                  <a:lnTo>
                    <a:pt x="264319" y="554832"/>
                  </a:lnTo>
                  <a:lnTo>
                    <a:pt x="240506" y="433388"/>
                  </a:lnTo>
                  <a:lnTo>
                    <a:pt x="226219" y="347663"/>
                  </a:lnTo>
                  <a:lnTo>
                    <a:pt x="221456" y="309563"/>
                  </a:lnTo>
                  <a:lnTo>
                    <a:pt x="221456" y="276225"/>
                  </a:lnTo>
                  <a:lnTo>
                    <a:pt x="226219" y="238125"/>
                  </a:lnTo>
                  <a:lnTo>
                    <a:pt x="235744" y="192882"/>
                  </a:lnTo>
                  <a:lnTo>
                    <a:pt x="252412" y="152400"/>
                  </a:lnTo>
                  <a:lnTo>
                    <a:pt x="278606" y="109538"/>
                  </a:lnTo>
                  <a:lnTo>
                    <a:pt x="309562" y="69057"/>
                  </a:lnTo>
                  <a:lnTo>
                    <a:pt x="333375" y="38100"/>
                  </a:lnTo>
                  <a:lnTo>
                    <a:pt x="342900" y="23813"/>
                  </a:lnTo>
                  <a:lnTo>
                    <a:pt x="342900" y="14288"/>
                  </a:lnTo>
                  <a:lnTo>
                    <a:pt x="338137" y="0"/>
                  </a:lnTo>
                  <a:lnTo>
                    <a:pt x="321469" y="0"/>
                  </a:lnTo>
                  <a:lnTo>
                    <a:pt x="292894" y="9525"/>
                  </a:lnTo>
                  <a:lnTo>
                    <a:pt x="216694" y="69057"/>
                  </a:lnTo>
                  <a:lnTo>
                    <a:pt x="166687" y="119063"/>
                  </a:lnTo>
                  <a:lnTo>
                    <a:pt x="116681" y="200025"/>
                  </a:lnTo>
                  <a:lnTo>
                    <a:pt x="47625" y="321469"/>
                  </a:lnTo>
                  <a:lnTo>
                    <a:pt x="14287" y="395288"/>
                  </a:lnTo>
                  <a:lnTo>
                    <a:pt x="0" y="442913"/>
                  </a:lnTo>
                  <a:lnTo>
                    <a:pt x="0" y="461963"/>
                  </a:lnTo>
                  <a:lnTo>
                    <a:pt x="9525" y="492919"/>
                  </a:lnTo>
                  <a:lnTo>
                    <a:pt x="28575" y="535782"/>
                  </a:lnTo>
                  <a:lnTo>
                    <a:pt x="45244" y="566738"/>
                  </a:lnTo>
                  <a:lnTo>
                    <a:pt x="78581" y="664369"/>
                  </a:lnTo>
                  <a:lnTo>
                    <a:pt x="138112" y="859632"/>
                  </a:lnTo>
                  <a:lnTo>
                    <a:pt x="185737" y="1012032"/>
                  </a:lnTo>
                  <a:lnTo>
                    <a:pt x="240506" y="1193007"/>
                  </a:lnTo>
                  <a:lnTo>
                    <a:pt x="278606" y="1385888"/>
                  </a:lnTo>
                  <a:lnTo>
                    <a:pt x="314325" y="1585913"/>
                  </a:lnTo>
                  <a:lnTo>
                    <a:pt x="330994" y="1659732"/>
                  </a:lnTo>
                  <a:lnTo>
                    <a:pt x="352425" y="1712119"/>
                  </a:lnTo>
                  <a:lnTo>
                    <a:pt x="371475" y="1745457"/>
                  </a:lnTo>
                  <a:lnTo>
                    <a:pt x="390525" y="1769269"/>
                  </a:lnTo>
                  <a:lnTo>
                    <a:pt x="402431" y="1776413"/>
                  </a:lnTo>
                  <a:lnTo>
                    <a:pt x="407194" y="1776413"/>
                  </a:lnTo>
                  <a:lnTo>
                    <a:pt x="426244" y="1764507"/>
                  </a:lnTo>
                  <a:lnTo>
                    <a:pt x="445294" y="1747838"/>
                  </a:lnTo>
                  <a:lnTo>
                    <a:pt x="459581" y="1728788"/>
                  </a:lnTo>
                  <a:lnTo>
                    <a:pt x="481012" y="1690688"/>
                  </a:lnTo>
                  <a:lnTo>
                    <a:pt x="492919" y="1652588"/>
                  </a:lnTo>
                  <a:lnTo>
                    <a:pt x="504825" y="1585913"/>
                  </a:lnTo>
                  <a:lnTo>
                    <a:pt x="511969" y="1493044"/>
                  </a:lnTo>
                  <a:lnTo>
                    <a:pt x="511969" y="1471613"/>
                  </a:lnTo>
                  <a:lnTo>
                    <a:pt x="492919" y="1433513"/>
                  </a:lnTo>
                  <a:lnTo>
                    <a:pt x="469106" y="1373982"/>
                  </a:lnTo>
                  <a:lnTo>
                    <a:pt x="440531" y="1285875"/>
                  </a:lnTo>
                  <a:lnTo>
                    <a:pt x="414337" y="1171575"/>
                  </a:lnTo>
                  <a:lnTo>
                    <a:pt x="359569" y="995363"/>
                  </a:lnTo>
                  <a:lnTo>
                    <a:pt x="307181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455661BE-3D41-43C4-91BA-47090ACE2EBF}"/>
                </a:ext>
              </a:extLst>
            </p:cNvPr>
            <p:cNvSpPr/>
            <p:nvPr/>
          </p:nvSpPr>
          <p:spPr>
            <a:xfrm rot="16200000">
              <a:off x="1389857" y="3504406"/>
              <a:ext cx="4335462" cy="600075"/>
            </a:xfrm>
            <a:custGeom>
              <a:avLst/>
              <a:gdLst>
                <a:gd name="connsiteX0" fmla="*/ 2722017 w 4335457"/>
                <a:gd name="connsiteY0" fmla="*/ 236544 h 600185"/>
                <a:gd name="connsiteX1" fmla="*/ 2132423 w 4335457"/>
                <a:gd name="connsiteY1" fmla="*/ 240074 h 600185"/>
                <a:gd name="connsiteX2" fmla="*/ 1789965 w 4335457"/>
                <a:gd name="connsiteY2" fmla="*/ 229483 h 600185"/>
                <a:gd name="connsiteX3" fmla="*/ 1334530 w 4335457"/>
                <a:gd name="connsiteY3" fmla="*/ 215361 h 600185"/>
                <a:gd name="connsiteX4" fmla="*/ 843790 w 4335457"/>
                <a:gd name="connsiteY4" fmla="*/ 197708 h 600185"/>
                <a:gd name="connsiteX5" fmla="*/ 557820 w 4335457"/>
                <a:gd name="connsiteY5" fmla="*/ 187117 h 600185"/>
                <a:gd name="connsiteX6" fmla="*/ 70610 w 4335457"/>
                <a:gd name="connsiteY6" fmla="*/ 134159 h 600185"/>
                <a:gd name="connsiteX7" fmla="*/ 28244 w 4335457"/>
                <a:gd name="connsiteY7" fmla="*/ 155342 h 600185"/>
                <a:gd name="connsiteX8" fmla="*/ 3531 w 4335457"/>
                <a:gd name="connsiteY8" fmla="*/ 176525 h 600185"/>
                <a:gd name="connsiteX9" fmla="*/ 0 w 4335457"/>
                <a:gd name="connsiteY9" fmla="*/ 190647 h 600185"/>
                <a:gd name="connsiteX10" fmla="*/ 0 w 4335457"/>
                <a:gd name="connsiteY10" fmla="*/ 211830 h 600185"/>
                <a:gd name="connsiteX11" fmla="*/ 14122 w 4335457"/>
                <a:gd name="connsiteY11" fmla="*/ 240074 h 600185"/>
                <a:gd name="connsiteX12" fmla="*/ 45897 w 4335457"/>
                <a:gd name="connsiteY12" fmla="*/ 282440 h 600185"/>
                <a:gd name="connsiteX13" fmla="*/ 81202 w 4335457"/>
                <a:gd name="connsiteY13" fmla="*/ 321276 h 600185"/>
                <a:gd name="connsiteX14" fmla="*/ 102385 w 4335457"/>
                <a:gd name="connsiteY14" fmla="*/ 335398 h 600185"/>
                <a:gd name="connsiteX15" fmla="*/ 134159 w 4335457"/>
                <a:gd name="connsiteY15" fmla="*/ 349520 h 600185"/>
                <a:gd name="connsiteX16" fmla="*/ 247135 w 4335457"/>
                <a:gd name="connsiteY16" fmla="*/ 413069 h 600185"/>
                <a:gd name="connsiteX17" fmla="*/ 416600 w 4335457"/>
                <a:gd name="connsiteY17" fmla="*/ 494270 h 600185"/>
                <a:gd name="connsiteX18" fmla="*/ 441313 w 4335457"/>
                <a:gd name="connsiteY18" fmla="*/ 504862 h 600185"/>
                <a:gd name="connsiteX19" fmla="*/ 508393 w 4335457"/>
                <a:gd name="connsiteY19" fmla="*/ 497801 h 600185"/>
                <a:gd name="connsiteX20" fmla="*/ 748467 w 4335457"/>
                <a:gd name="connsiteY20" fmla="*/ 480148 h 600185"/>
                <a:gd name="connsiteX21" fmla="*/ 992071 w 4335457"/>
                <a:gd name="connsiteY21" fmla="*/ 466026 h 600185"/>
                <a:gd name="connsiteX22" fmla="*/ 1210962 w 4335457"/>
                <a:gd name="connsiteY22" fmla="*/ 458965 h 600185"/>
                <a:gd name="connsiteX23" fmla="*/ 1461628 w 4335457"/>
                <a:gd name="connsiteY23" fmla="*/ 455435 h 600185"/>
                <a:gd name="connsiteX24" fmla="*/ 1722885 w 4335457"/>
                <a:gd name="connsiteY24" fmla="*/ 455435 h 600185"/>
                <a:gd name="connsiteX25" fmla="*/ 2047691 w 4335457"/>
                <a:gd name="connsiteY25" fmla="*/ 458965 h 600185"/>
                <a:gd name="connsiteX26" fmla="*/ 2390150 w 4335457"/>
                <a:gd name="connsiteY26" fmla="*/ 458965 h 600185"/>
                <a:gd name="connsiteX27" fmla="*/ 2750261 w 4335457"/>
                <a:gd name="connsiteY27" fmla="*/ 458965 h 600185"/>
                <a:gd name="connsiteX28" fmla="*/ 3142147 w 4335457"/>
                <a:gd name="connsiteY28" fmla="*/ 462496 h 600185"/>
                <a:gd name="connsiteX29" fmla="*/ 3435179 w 4335457"/>
                <a:gd name="connsiteY29" fmla="*/ 466026 h 600185"/>
                <a:gd name="connsiteX30" fmla="*/ 3791759 w 4335457"/>
                <a:gd name="connsiteY30" fmla="*/ 480148 h 600185"/>
                <a:gd name="connsiteX31" fmla="*/ 3844717 w 4335457"/>
                <a:gd name="connsiteY31" fmla="*/ 483679 h 600185"/>
                <a:gd name="connsiteX32" fmla="*/ 3880022 w 4335457"/>
                <a:gd name="connsiteY32" fmla="*/ 501331 h 600185"/>
                <a:gd name="connsiteX33" fmla="*/ 3904735 w 4335457"/>
                <a:gd name="connsiteY33" fmla="*/ 515453 h 600185"/>
                <a:gd name="connsiteX34" fmla="*/ 3925918 w 4335457"/>
                <a:gd name="connsiteY34" fmla="*/ 529575 h 600185"/>
                <a:gd name="connsiteX35" fmla="*/ 3971815 w 4335457"/>
                <a:gd name="connsiteY35" fmla="*/ 568411 h 600185"/>
                <a:gd name="connsiteX36" fmla="*/ 3992998 w 4335457"/>
                <a:gd name="connsiteY36" fmla="*/ 589594 h 600185"/>
                <a:gd name="connsiteX37" fmla="*/ 4003589 w 4335457"/>
                <a:gd name="connsiteY37" fmla="*/ 596655 h 600185"/>
                <a:gd name="connsiteX38" fmla="*/ 4010650 w 4335457"/>
                <a:gd name="connsiteY38" fmla="*/ 600185 h 600185"/>
                <a:gd name="connsiteX39" fmla="*/ 4035364 w 4335457"/>
                <a:gd name="connsiteY39" fmla="*/ 600185 h 600185"/>
                <a:gd name="connsiteX40" fmla="*/ 4070669 w 4335457"/>
                <a:gd name="connsiteY40" fmla="*/ 589594 h 600185"/>
                <a:gd name="connsiteX41" fmla="*/ 4095383 w 4335457"/>
                <a:gd name="connsiteY41" fmla="*/ 571941 h 600185"/>
                <a:gd name="connsiteX42" fmla="*/ 4116566 w 4335457"/>
                <a:gd name="connsiteY42" fmla="*/ 550758 h 600185"/>
                <a:gd name="connsiteX43" fmla="*/ 4144810 w 4335457"/>
                <a:gd name="connsiteY43" fmla="*/ 508392 h 600185"/>
                <a:gd name="connsiteX44" fmla="*/ 4187176 w 4335457"/>
                <a:gd name="connsiteY44" fmla="*/ 434252 h 600185"/>
                <a:gd name="connsiteX45" fmla="*/ 4229542 w 4335457"/>
                <a:gd name="connsiteY45" fmla="*/ 345989 h 600185"/>
                <a:gd name="connsiteX46" fmla="*/ 4264847 w 4335457"/>
                <a:gd name="connsiteY46" fmla="*/ 261257 h 600185"/>
                <a:gd name="connsiteX47" fmla="*/ 4300152 w 4335457"/>
                <a:gd name="connsiteY47" fmla="*/ 165933 h 600185"/>
                <a:gd name="connsiteX48" fmla="*/ 4321335 w 4335457"/>
                <a:gd name="connsiteY48" fmla="*/ 88262 h 600185"/>
                <a:gd name="connsiteX49" fmla="*/ 4335457 w 4335457"/>
                <a:gd name="connsiteY49" fmla="*/ 31774 h 600185"/>
                <a:gd name="connsiteX50" fmla="*/ 4331926 w 4335457"/>
                <a:gd name="connsiteY50" fmla="*/ 10591 h 600185"/>
                <a:gd name="connsiteX51" fmla="*/ 4324865 w 4335457"/>
                <a:gd name="connsiteY51" fmla="*/ 3530 h 600185"/>
                <a:gd name="connsiteX52" fmla="*/ 4310743 w 4335457"/>
                <a:gd name="connsiteY52" fmla="*/ 0 h 600185"/>
                <a:gd name="connsiteX53" fmla="*/ 4289560 w 4335457"/>
                <a:gd name="connsiteY53" fmla="*/ 10591 h 600185"/>
                <a:gd name="connsiteX54" fmla="*/ 4250725 w 4335457"/>
                <a:gd name="connsiteY54" fmla="*/ 56488 h 600185"/>
                <a:gd name="connsiteX55" fmla="*/ 4197767 w 4335457"/>
                <a:gd name="connsiteY55" fmla="*/ 109445 h 600185"/>
                <a:gd name="connsiteX56" fmla="*/ 4158932 w 4335457"/>
                <a:gd name="connsiteY56" fmla="*/ 144750 h 600185"/>
                <a:gd name="connsiteX57" fmla="*/ 4105974 w 4335457"/>
                <a:gd name="connsiteY57" fmla="*/ 187117 h 600185"/>
                <a:gd name="connsiteX58" fmla="*/ 4042425 w 4335457"/>
                <a:gd name="connsiteY58" fmla="*/ 222422 h 600185"/>
                <a:gd name="connsiteX59" fmla="*/ 3992998 w 4335457"/>
                <a:gd name="connsiteY59" fmla="*/ 236544 h 600185"/>
                <a:gd name="connsiteX60" fmla="*/ 3816473 w 4335457"/>
                <a:gd name="connsiteY60" fmla="*/ 240074 h 600185"/>
                <a:gd name="connsiteX61" fmla="*/ 3428118 w 4335457"/>
                <a:gd name="connsiteY61" fmla="*/ 236544 h 600185"/>
                <a:gd name="connsiteX62" fmla="*/ 2722017 w 4335457"/>
                <a:gd name="connsiteY62" fmla="*/ 236544 h 600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335457" h="600185">
                  <a:moveTo>
                    <a:pt x="2722017" y="236544"/>
                  </a:moveTo>
                  <a:lnTo>
                    <a:pt x="2132423" y="240074"/>
                  </a:lnTo>
                  <a:lnTo>
                    <a:pt x="1789965" y="229483"/>
                  </a:lnTo>
                  <a:lnTo>
                    <a:pt x="1334530" y="215361"/>
                  </a:lnTo>
                  <a:lnTo>
                    <a:pt x="843790" y="197708"/>
                  </a:lnTo>
                  <a:lnTo>
                    <a:pt x="557820" y="187117"/>
                  </a:lnTo>
                  <a:lnTo>
                    <a:pt x="70610" y="134159"/>
                  </a:lnTo>
                  <a:lnTo>
                    <a:pt x="28244" y="155342"/>
                  </a:lnTo>
                  <a:lnTo>
                    <a:pt x="3531" y="176525"/>
                  </a:lnTo>
                  <a:lnTo>
                    <a:pt x="0" y="190647"/>
                  </a:lnTo>
                  <a:lnTo>
                    <a:pt x="0" y="211830"/>
                  </a:lnTo>
                  <a:lnTo>
                    <a:pt x="14122" y="240074"/>
                  </a:lnTo>
                  <a:lnTo>
                    <a:pt x="45897" y="282440"/>
                  </a:lnTo>
                  <a:lnTo>
                    <a:pt x="81202" y="321276"/>
                  </a:lnTo>
                  <a:lnTo>
                    <a:pt x="102385" y="335398"/>
                  </a:lnTo>
                  <a:lnTo>
                    <a:pt x="134159" y="349520"/>
                  </a:lnTo>
                  <a:lnTo>
                    <a:pt x="247135" y="413069"/>
                  </a:lnTo>
                  <a:lnTo>
                    <a:pt x="416600" y="494270"/>
                  </a:lnTo>
                  <a:lnTo>
                    <a:pt x="441313" y="504862"/>
                  </a:lnTo>
                  <a:lnTo>
                    <a:pt x="508393" y="497801"/>
                  </a:lnTo>
                  <a:lnTo>
                    <a:pt x="748467" y="480148"/>
                  </a:lnTo>
                  <a:lnTo>
                    <a:pt x="992071" y="466026"/>
                  </a:lnTo>
                  <a:lnTo>
                    <a:pt x="1210962" y="458965"/>
                  </a:lnTo>
                  <a:lnTo>
                    <a:pt x="1461628" y="455435"/>
                  </a:lnTo>
                  <a:lnTo>
                    <a:pt x="1722885" y="455435"/>
                  </a:lnTo>
                  <a:lnTo>
                    <a:pt x="2047691" y="458965"/>
                  </a:lnTo>
                  <a:lnTo>
                    <a:pt x="2390150" y="458965"/>
                  </a:lnTo>
                  <a:lnTo>
                    <a:pt x="2750261" y="458965"/>
                  </a:lnTo>
                  <a:lnTo>
                    <a:pt x="3142147" y="462496"/>
                  </a:lnTo>
                  <a:lnTo>
                    <a:pt x="3435179" y="466026"/>
                  </a:lnTo>
                  <a:lnTo>
                    <a:pt x="3791759" y="480148"/>
                  </a:lnTo>
                  <a:lnTo>
                    <a:pt x="3844717" y="483679"/>
                  </a:lnTo>
                  <a:lnTo>
                    <a:pt x="3880022" y="501331"/>
                  </a:lnTo>
                  <a:lnTo>
                    <a:pt x="3904735" y="515453"/>
                  </a:lnTo>
                  <a:lnTo>
                    <a:pt x="3925918" y="529575"/>
                  </a:lnTo>
                  <a:lnTo>
                    <a:pt x="3971815" y="568411"/>
                  </a:lnTo>
                  <a:lnTo>
                    <a:pt x="3992998" y="589594"/>
                  </a:lnTo>
                  <a:lnTo>
                    <a:pt x="4003589" y="596655"/>
                  </a:lnTo>
                  <a:lnTo>
                    <a:pt x="4010650" y="600185"/>
                  </a:lnTo>
                  <a:lnTo>
                    <a:pt x="4035364" y="600185"/>
                  </a:lnTo>
                  <a:lnTo>
                    <a:pt x="4070669" y="589594"/>
                  </a:lnTo>
                  <a:lnTo>
                    <a:pt x="4095383" y="571941"/>
                  </a:lnTo>
                  <a:lnTo>
                    <a:pt x="4116566" y="550758"/>
                  </a:lnTo>
                  <a:lnTo>
                    <a:pt x="4144810" y="508392"/>
                  </a:lnTo>
                  <a:lnTo>
                    <a:pt x="4187176" y="434252"/>
                  </a:lnTo>
                  <a:lnTo>
                    <a:pt x="4229542" y="345989"/>
                  </a:lnTo>
                  <a:lnTo>
                    <a:pt x="4264847" y="261257"/>
                  </a:lnTo>
                  <a:lnTo>
                    <a:pt x="4300152" y="165933"/>
                  </a:lnTo>
                  <a:lnTo>
                    <a:pt x="4321335" y="88262"/>
                  </a:lnTo>
                  <a:lnTo>
                    <a:pt x="4335457" y="31774"/>
                  </a:lnTo>
                  <a:lnTo>
                    <a:pt x="4331926" y="10591"/>
                  </a:lnTo>
                  <a:lnTo>
                    <a:pt x="4324865" y="3530"/>
                  </a:lnTo>
                  <a:lnTo>
                    <a:pt x="4310743" y="0"/>
                  </a:lnTo>
                  <a:lnTo>
                    <a:pt x="4289560" y="10591"/>
                  </a:lnTo>
                  <a:lnTo>
                    <a:pt x="4250725" y="56488"/>
                  </a:lnTo>
                  <a:lnTo>
                    <a:pt x="4197767" y="109445"/>
                  </a:lnTo>
                  <a:lnTo>
                    <a:pt x="4158932" y="144750"/>
                  </a:lnTo>
                  <a:lnTo>
                    <a:pt x="4105974" y="187117"/>
                  </a:lnTo>
                  <a:lnTo>
                    <a:pt x="4042425" y="222422"/>
                  </a:lnTo>
                  <a:lnTo>
                    <a:pt x="3992998" y="236544"/>
                  </a:lnTo>
                  <a:lnTo>
                    <a:pt x="3816473" y="240074"/>
                  </a:lnTo>
                  <a:lnTo>
                    <a:pt x="3428118" y="236544"/>
                  </a:lnTo>
                  <a:lnTo>
                    <a:pt x="2722017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F0ACE63-1889-4CA7-9460-22DBF68F0685}"/>
                </a:ext>
              </a:extLst>
            </p:cNvPr>
            <p:cNvSpPr/>
            <p:nvPr/>
          </p:nvSpPr>
          <p:spPr>
            <a:xfrm rot="16200000">
              <a:off x="2686050" y="3175000"/>
              <a:ext cx="1295400" cy="1689100"/>
            </a:xfrm>
            <a:custGeom>
              <a:avLst/>
              <a:gdLst>
                <a:gd name="connsiteX0" fmla="*/ 616743 w 1295400"/>
                <a:gd name="connsiteY0" fmla="*/ 619125 h 1688306"/>
                <a:gd name="connsiteX1" fmla="*/ 723900 w 1295400"/>
                <a:gd name="connsiteY1" fmla="*/ 792956 h 1688306"/>
                <a:gd name="connsiteX2" fmla="*/ 869156 w 1295400"/>
                <a:gd name="connsiteY2" fmla="*/ 1021556 h 1688306"/>
                <a:gd name="connsiteX3" fmla="*/ 1007268 w 1295400"/>
                <a:gd name="connsiteY3" fmla="*/ 1212056 h 1688306"/>
                <a:gd name="connsiteX4" fmla="*/ 1095375 w 1295400"/>
                <a:gd name="connsiteY4" fmla="*/ 1350168 h 1688306"/>
                <a:gd name="connsiteX5" fmla="*/ 1212056 w 1295400"/>
                <a:gd name="connsiteY5" fmla="*/ 1526381 h 1688306"/>
                <a:gd name="connsiteX6" fmla="*/ 1273968 w 1295400"/>
                <a:gd name="connsiteY6" fmla="*/ 1614487 h 1688306"/>
                <a:gd name="connsiteX7" fmla="*/ 1285875 w 1295400"/>
                <a:gd name="connsiteY7" fmla="*/ 1635918 h 1688306"/>
                <a:gd name="connsiteX8" fmla="*/ 1293018 w 1295400"/>
                <a:gd name="connsiteY8" fmla="*/ 1654968 h 1688306"/>
                <a:gd name="connsiteX9" fmla="*/ 1295400 w 1295400"/>
                <a:gd name="connsiteY9" fmla="*/ 1669256 h 1688306"/>
                <a:gd name="connsiteX10" fmla="*/ 1288256 w 1295400"/>
                <a:gd name="connsiteY10" fmla="*/ 1683543 h 1688306"/>
                <a:gd name="connsiteX11" fmla="*/ 1283493 w 1295400"/>
                <a:gd name="connsiteY11" fmla="*/ 1685925 h 1688306"/>
                <a:gd name="connsiteX12" fmla="*/ 1276350 w 1295400"/>
                <a:gd name="connsiteY12" fmla="*/ 1688306 h 1688306"/>
                <a:gd name="connsiteX13" fmla="*/ 1259681 w 1295400"/>
                <a:gd name="connsiteY13" fmla="*/ 1688306 h 1688306"/>
                <a:gd name="connsiteX14" fmla="*/ 1231106 w 1295400"/>
                <a:gd name="connsiteY14" fmla="*/ 1669256 h 1688306"/>
                <a:gd name="connsiteX15" fmla="*/ 1154906 w 1295400"/>
                <a:gd name="connsiteY15" fmla="*/ 1593056 h 1688306"/>
                <a:gd name="connsiteX16" fmla="*/ 1057275 w 1295400"/>
                <a:gd name="connsiteY16" fmla="*/ 1495425 h 1688306"/>
                <a:gd name="connsiteX17" fmla="*/ 940593 w 1295400"/>
                <a:gd name="connsiteY17" fmla="*/ 1378743 h 1688306"/>
                <a:gd name="connsiteX18" fmla="*/ 769143 w 1295400"/>
                <a:gd name="connsiteY18" fmla="*/ 1207293 h 1688306"/>
                <a:gd name="connsiteX19" fmla="*/ 669131 w 1295400"/>
                <a:gd name="connsiteY19" fmla="*/ 1019175 h 1688306"/>
                <a:gd name="connsiteX20" fmla="*/ 547687 w 1295400"/>
                <a:gd name="connsiteY20" fmla="*/ 878681 h 1688306"/>
                <a:gd name="connsiteX21" fmla="*/ 333375 w 1295400"/>
                <a:gd name="connsiteY21" fmla="*/ 633412 h 1688306"/>
                <a:gd name="connsiteX22" fmla="*/ 171450 w 1295400"/>
                <a:gd name="connsiteY22" fmla="*/ 445293 h 1688306"/>
                <a:gd name="connsiteX23" fmla="*/ 104775 w 1295400"/>
                <a:gd name="connsiteY23" fmla="*/ 366712 h 1688306"/>
                <a:gd name="connsiteX24" fmla="*/ 78581 w 1295400"/>
                <a:gd name="connsiteY24" fmla="*/ 352425 h 1688306"/>
                <a:gd name="connsiteX25" fmla="*/ 47625 w 1295400"/>
                <a:gd name="connsiteY25" fmla="*/ 338137 h 1688306"/>
                <a:gd name="connsiteX26" fmla="*/ 21431 w 1295400"/>
                <a:gd name="connsiteY26" fmla="*/ 321468 h 1688306"/>
                <a:gd name="connsiteX27" fmla="*/ 9525 w 1295400"/>
                <a:gd name="connsiteY27" fmla="*/ 307181 h 1688306"/>
                <a:gd name="connsiteX28" fmla="*/ 0 w 1295400"/>
                <a:gd name="connsiteY28" fmla="*/ 285750 h 1688306"/>
                <a:gd name="connsiteX29" fmla="*/ 0 w 1295400"/>
                <a:gd name="connsiteY29" fmla="*/ 264318 h 1688306"/>
                <a:gd name="connsiteX30" fmla="*/ 9525 w 1295400"/>
                <a:gd name="connsiteY30" fmla="*/ 245268 h 1688306"/>
                <a:gd name="connsiteX31" fmla="*/ 111918 w 1295400"/>
                <a:gd name="connsiteY31" fmla="*/ 161925 h 1688306"/>
                <a:gd name="connsiteX32" fmla="*/ 214312 w 1295400"/>
                <a:gd name="connsiteY32" fmla="*/ 88106 h 1688306"/>
                <a:gd name="connsiteX33" fmla="*/ 280987 w 1295400"/>
                <a:gd name="connsiteY33" fmla="*/ 47625 h 1688306"/>
                <a:gd name="connsiteX34" fmla="*/ 342900 w 1295400"/>
                <a:gd name="connsiteY34" fmla="*/ 16668 h 1688306"/>
                <a:gd name="connsiteX35" fmla="*/ 395287 w 1295400"/>
                <a:gd name="connsiteY35" fmla="*/ 0 h 1688306"/>
                <a:gd name="connsiteX36" fmla="*/ 414337 w 1295400"/>
                <a:gd name="connsiteY36" fmla="*/ 0 h 1688306"/>
                <a:gd name="connsiteX37" fmla="*/ 433387 w 1295400"/>
                <a:gd name="connsiteY37" fmla="*/ 4762 h 1688306"/>
                <a:gd name="connsiteX38" fmla="*/ 469106 w 1295400"/>
                <a:gd name="connsiteY38" fmla="*/ 16668 h 1688306"/>
                <a:gd name="connsiteX39" fmla="*/ 478631 w 1295400"/>
                <a:gd name="connsiteY39" fmla="*/ 21431 h 1688306"/>
                <a:gd name="connsiteX40" fmla="*/ 485775 w 1295400"/>
                <a:gd name="connsiteY40" fmla="*/ 28575 h 1688306"/>
                <a:gd name="connsiteX41" fmla="*/ 488156 w 1295400"/>
                <a:gd name="connsiteY41" fmla="*/ 33337 h 1688306"/>
                <a:gd name="connsiteX42" fmla="*/ 488156 w 1295400"/>
                <a:gd name="connsiteY42" fmla="*/ 42862 h 1688306"/>
                <a:gd name="connsiteX43" fmla="*/ 481012 w 1295400"/>
                <a:gd name="connsiteY43" fmla="*/ 57150 h 1688306"/>
                <a:gd name="connsiteX44" fmla="*/ 459581 w 1295400"/>
                <a:gd name="connsiteY44" fmla="*/ 73818 h 1688306"/>
                <a:gd name="connsiteX45" fmla="*/ 438150 w 1295400"/>
                <a:gd name="connsiteY45" fmla="*/ 90487 h 1688306"/>
                <a:gd name="connsiteX46" fmla="*/ 411956 w 1295400"/>
                <a:gd name="connsiteY46" fmla="*/ 111918 h 1688306"/>
                <a:gd name="connsiteX47" fmla="*/ 397668 w 1295400"/>
                <a:gd name="connsiteY47" fmla="*/ 128587 h 1688306"/>
                <a:gd name="connsiteX48" fmla="*/ 388143 w 1295400"/>
                <a:gd name="connsiteY48" fmla="*/ 159543 h 1688306"/>
                <a:gd name="connsiteX49" fmla="*/ 395287 w 1295400"/>
                <a:gd name="connsiteY49" fmla="*/ 204787 h 1688306"/>
                <a:gd name="connsiteX50" fmla="*/ 435768 w 1295400"/>
                <a:gd name="connsiteY50" fmla="*/ 297656 h 1688306"/>
                <a:gd name="connsiteX51" fmla="*/ 616743 w 1295400"/>
                <a:gd name="connsiteY51" fmla="*/ 619125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295400" h="1688306">
                  <a:moveTo>
                    <a:pt x="616743" y="619125"/>
                  </a:moveTo>
                  <a:lnTo>
                    <a:pt x="723900" y="792956"/>
                  </a:lnTo>
                  <a:lnTo>
                    <a:pt x="869156" y="1021556"/>
                  </a:lnTo>
                  <a:lnTo>
                    <a:pt x="1007268" y="1212056"/>
                  </a:lnTo>
                  <a:lnTo>
                    <a:pt x="1095375" y="1350168"/>
                  </a:lnTo>
                  <a:lnTo>
                    <a:pt x="1212056" y="1526381"/>
                  </a:lnTo>
                  <a:lnTo>
                    <a:pt x="1273968" y="1614487"/>
                  </a:lnTo>
                  <a:lnTo>
                    <a:pt x="1285875" y="1635918"/>
                  </a:lnTo>
                  <a:lnTo>
                    <a:pt x="1293018" y="1654968"/>
                  </a:lnTo>
                  <a:lnTo>
                    <a:pt x="1295400" y="1669256"/>
                  </a:lnTo>
                  <a:lnTo>
                    <a:pt x="1288256" y="1683543"/>
                  </a:lnTo>
                  <a:lnTo>
                    <a:pt x="1283493" y="1685925"/>
                  </a:lnTo>
                  <a:lnTo>
                    <a:pt x="1276350" y="1688306"/>
                  </a:lnTo>
                  <a:lnTo>
                    <a:pt x="1259681" y="1688306"/>
                  </a:lnTo>
                  <a:lnTo>
                    <a:pt x="1231106" y="1669256"/>
                  </a:lnTo>
                  <a:lnTo>
                    <a:pt x="1154906" y="1593056"/>
                  </a:lnTo>
                  <a:lnTo>
                    <a:pt x="1057275" y="1495425"/>
                  </a:lnTo>
                  <a:lnTo>
                    <a:pt x="940593" y="1378743"/>
                  </a:lnTo>
                  <a:lnTo>
                    <a:pt x="769143" y="1207293"/>
                  </a:lnTo>
                  <a:lnTo>
                    <a:pt x="669131" y="1019175"/>
                  </a:lnTo>
                  <a:lnTo>
                    <a:pt x="547687" y="878681"/>
                  </a:lnTo>
                  <a:lnTo>
                    <a:pt x="333375" y="633412"/>
                  </a:lnTo>
                  <a:lnTo>
                    <a:pt x="171450" y="445293"/>
                  </a:lnTo>
                  <a:lnTo>
                    <a:pt x="104775" y="366712"/>
                  </a:lnTo>
                  <a:lnTo>
                    <a:pt x="78581" y="352425"/>
                  </a:lnTo>
                  <a:lnTo>
                    <a:pt x="47625" y="338137"/>
                  </a:lnTo>
                  <a:lnTo>
                    <a:pt x="21431" y="321468"/>
                  </a:lnTo>
                  <a:lnTo>
                    <a:pt x="9525" y="307181"/>
                  </a:lnTo>
                  <a:lnTo>
                    <a:pt x="0" y="285750"/>
                  </a:lnTo>
                  <a:lnTo>
                    <a:pt x="0" y="264318"/>
                  </a:lnTo>
                  <a:lnTo>
                    <a:pt x="9525" y="245268"/>
                  </a:lnTo>
                  <a:lnTo>
                    <a:pt x="111918" y="161925"/>
                  </a:lnTo>
                  <a:lnTo>
                    <a:pt x="214312" y="88106"/>
                  </a:lnTo>
                  <a:lnTo>
                    <a:pt x="280987" y="47625"/>
                  </a:lnTo>
                  <a:lnTo>
                    <a:pt x="342900" y="16668"/>
                  </a:lnTo>
                  <a:lnTo>
                    <a:pt x="395287" y="0"/>
                  </a:lnTo>
                  <a:lnTo>
                    <a:pt x="414337" y="0"/>
                  </a:lnTo>
                  <a:lnTo>
                    <a:pt x="433387" y="4762"/>
                  </a:lnTo>
                  <a:lnTo>
                    <a:pt x="469106" y="16668"/>
                  </a:lnTo>
                  <a:lnTo>
                    <a:pt x="478631" y="21431"/>
                  </a:lnTo>
                  <a:lnTo>
                    <a:pt x="485775" y="28575"/>
                  </a:lnTo>
                  <a:lnTo>
                    <a:pt x="488156" y="33337"/>
                  </a:lnTo>
                  <a:lnTo>
                    <a:pt x="488156" y="42862"/>
                  </a:lnTo>
                  <a:lnTo>
                    <a:pt x="481012" y="57150"/>
                  </a:lnTo>
                  <a:lnTo>
                    <a:pt x="459581" y="73818"/>
                  </a:lnTo>
                  <a:lnTo>
                    <a:pt x="438150" y="90487"/>
                  </a:lnTo>
                  <a:lnTo>
                    <a:pt x="411956" y="111918"/>
                  </a:lnTo>
                  <a:lnTo>
                    <a:pt x="397668" y="128587"/>
                  </a:lnTo>
                  <a:lnTo>
                    <a:pt x="388143" y="159543"/>
                  </a:lnTo>
                  <a:lnTo>
                    <a:pt x="395287" y="204787"/>
                  </a:lnTo>
                  <a:lnTo>
                    <a:pt x="435768" y="297656"/>
                  </a:lnTo>
                  <a:lnTo>
                    <a:pt x="616743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DF384A3C-D107-404F-ACF0-56616D7C491E}"/>
                </a:ext>
              </a:extLst>
            </p:cNvPr>
            <p:cNvSpPr/>
            <p:nvPr/>
          </p:nvSpPr>
          <p:spPr>
            <a:xfrm rot="16200000">
              <a:off x="2804319" y="5323682"/>
              <a:ext cx="746125" cy="547687"/>
            </a:xfrm>
            <a:custGeom>
              <a:avLst/>
              <a:gdLst>
                <a:gd name="connsiteX0" fmla="*/ 547687 w 745331"/>
                <a:gd name="connsiteY0" fmla="*/ 138113 h 547688"/>
                <a:gd name="connsiteX1" fmla="*/ 421481 w 745331"/>
                <a:gd name="connsiteY1" fmla="*/ 247650 h 547688"/>
                <a:gd name="connsiteX2" fmla="*/ 311944 w 745331"/>
                <a:gd name="connsiteY2" fmla="*/ 333375 h 547688"/>
                <a:gd name="connsiteX3" fmla="*/ 214312 w 745331"/>
                <a:gd name="connsiteY3" fmla="*/ 404813 h 547688"/>
                <a:gd name="connsiteX4" fmla="*/ 135731 w 745331"/>
                <a:gd name="connsiteY4" fmla="*/ 452438 h 547688"/>
                <a:gd name="connsiteX5" fmla="*/ 73819 w 745331"/>
                <a:gd name="connsiteY5" fmla="*/ 485775 h 547688"/>
                <a:gd name="connsiteX6" fmla="*/ 30956 w 745331"/>
                <a:gd name="connsiteY6" fmla="*/ 509588 h 547688"/>
                <a:gd name="connsiteX7" fmla="*/ 0 w 745331"/>
                <a:gd name="connsiteY7" fmla="*/ 538163 h 547688"/>
                <a:gd name="connsiteX8" fmla="*/ 640556 w 745331"/>
                <a:gd name="connsiteY8" fmla="*/ 547688 h 547688"/>
                <a:gd name="connsiteX9" fmla="*/ 566737 w 745331"/>
                <a:gd name="connsiteY9" fmla="*/ 538163 h 547688"/>
                <a:gd name="connsiteX10" fmla="*/ 542925 w 745331"/>
                <a:gd name="connsiteY10" fmla="*/ 523875 h 547688"/>
                <a:gd name="connsiteX11" fmla="*/ 531019 w 745331"/>
                <a:gd name="connsiteY11" fmla="*/ 509588 h 547688"/>
                <a:gd name="connsiteX12" fmla="*/ 526256 w 745331"/>
                <a:gd name="connsiteY12" fmla="*/ 495300 h 547688"/>
                <a:gd name="connsiteX13" fmla="*/ 528637 w 745331"/>
                <a:gd name="connsiteY13" fmla="*/ 459581 h 547688"/>
                <a:gd name="connsiteX14" fmla="*/ 550069 w 745331"/>
                <a:gd name="connsiteY14" fmla="*/ 392906 h 547688"/>
                <a:gd name="connsiteX15" fmla="*/ 590550 w 745331"/>
                <a:gd name="connsiteY15" fmla="*/ 292894 h 547688"/>
                <a:gd name="connsiteX16" fmla="*/ 635794 w 745331"/>
                <a:gd name="connsiteY16" fmla="*/ 207169 h 547688"/>
                <a:gd name="connsiteX17" fmla="*/ 697706 w 745331"/>
                <a:gd name="connsiteY17" fmla="*/ 107156 h 547688"/>
                <a:gd name="connsiteX18" fmla="*/ 735806 w 745331"/>
                <a:gd name="connsiteY18" fmla="*/ 50006 h 547688"/>
                <a:gd name="connsiteX19" fmla="*/ 745331 w 745331"/>
                <a:gd name="connsiteY19" fmla="*/ 23813 h 547688"/>
                <a:gd name="connsiteX20" fmla="*/ 745331 w 745331"/>
                <a:gd name="connsiteY20" fmla="*/ 7144 h 547688"/>
                <a:gd name="connsiteX21" fmla="*/ 740569 w 745331"/>
                <a:gd name="connsiteY21" fmla="*/ 0 h 547688"/>
                <a:gd name="connsiteX22" fmla="*/ 731044 w 745331"/>
                <a:gd name="connsiteY22" fmla="*/ 0 h 547688"/>
                <a:gd name="connsiteX23" fmla="*/ 707231 w 745331"/>
                <a:gd name="connsiteY23" fmla="*/ 0 h 547688"/>
                <a:gd name="connsiteX24" fmla="*/ 690562 w 745331"/>
                <a:gd name="connsiteY24" fmla="*/ 7144 h 547688"/>
                <a:gd name="connsiteX25" fmla="*/ 623887 w 745331"/>
                <a:gd name="connsiteY25" fmla="*/ 66675 h 547688"/>
                <a:gd name="connsiteX26" fmla="*/ 547687 w 745331"/>
                <a:gd name="connsiteY26" fmla="*/ 138113 h 54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5331" h="547688">
                  <a:moveTo>
                    <a:pt x="547687" y="138113"/>
                  </a:moveTo>
                  <a:lnTo>
                    <a:pt x="421481" y="247650"/>
                  </a:lnTo>
                  <a:lnTo>
                    <a:pt x="311944" y="333375"/>
                  </a:lnTo>
                  <a:lnTo>
                    <a:pt x="214312" y="404813"/>
                  </a:lnTo>
                  <a:lnTo>
                    <a:pt x="135731" y="452438"/>
                  </a:lnTo>
                  <a:lnTo>
                    <a:pt x="73819" y="485775"/>
                  </a:lnTo>
                  <a:lnTo>
                    <a:pt x="30956" y="509588"/>
                  </a:lnTo>
                  <a:lnTo>
                    <a:pt x="0" y="538163"/>
                  </a:lnTo>
                  <a:lnTo>
                    <a:pt x="640556" y="547688"/>
                  </a:lnTo>
                  <a:lnTo>
                    <a:pt x="566737" y="538163"/>
                  </a:lnTo>
                  <a:lnTo>
                    <a:pt x="542925" y="523875"/>
                  </a:lnTo>
                  <a:lnTo>
                    <a:pt x="531019" y="509588"/>
                  </a:lnTo>
                  <a:lnTo>
                    <a:pt x="526256" y="495300"/>
                  </a:lnTo>
                  <a:lnTo>
                    <a:pt x="528637" y="459581"/>
                  </a:lnTo>
                  <a:lnTo>
                    <a:pt x="550069" y="392906"/>
                  </a:lnTo>
                  <a:lnTo>
                    <a:pt x="590550" y="292894"/>
                  </a:lnTo>
                  <a:lnTo>
                    <a:pt x="635794" y="207169"/>
                  </a:lnTo>
                  <a:lnTo>
                    <a:pt x="697706" y="107156"/>
                  </a:lnTo>
                  <a:lnTo>
                    <a:pt x="735806" y="50006"/>
                  </a:lnTo>
                  <a:lnTo>
                    <a:pt x="745331" y="23813"/>
                  </a:lnTo>
                  <a:lnTo>
                    <a:pt x="745331" y="7144"/>
                  </a:lnTo>
                  <a:lnTo>
                    <a:pt x="740569" y="0"/>
                  </a:lnTo>
                  <a:lnTo>
                    <a:pt x="731044" y="0"/>
                  </a:lnTo>
                  <a:lnTo>
                    <a:pt x="707231" y="0"/>
                  </a:lnTo>
                  <a:lnTo>
                    <a:pt x="690562" y="7144"/>
                  </a:lnTo>
                  <a:lnTo>
                    <a:pt x="623887" y="66675"/>
                  </a:lnTo>
                  <a:lnTo>
                    <a:pt x="547687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C7A3F3DC-AF7D-4429-9491-4CE722EE12AE}"/>
                </a:ext>
              </a:extLst>
            </p:cNvPr>
            <p:cNvSpPr/>
            <p:nvPr/>
          </p:nvSpPr>
          <p:spPr>
            <a:xfrm rot="16200000">
              <a:off x="5059362" y="2676526"/>
              <a:ext cx="377825" cy="1041400"/>
            </a:xfrm>
            <a:custGeom>
              <a:avLst/>
              <a:gdLst>
                <a:gd name="connsiteX0" fmla="*/ 292894 w 378619"/>
                <a:gd name="connsiteY0" fmla="*/ 602456 h 1040606"/>
                <a:gd name="connsiteX1" fmla="*/ 254794 w 378619"/>
                <a:gd name="connsiteY1" fmla="*/ 500062 h 1040606"/>
                <a:gd name="connsiteX2" fmla="*/ 230981 w 378619"/>
                <a:gd name="connsiteY2" fmla="*/ 431006 h 1040606"/>
                <a:gd name="connsiteX3" fmla="*/ 204788 w 378619"/>
                <a:gd name="connsiteY3" fmla="*/ 347662 h 1040606"/>
                <a:gd name="connsiteX4" fmla="*/ 192881 w 378619"/>
                <a:gd name="connsiteY4" fmla="*/ 300037 h 1040606"/>
                <a:gd name="connsiteX5" fmla="*/ 183356 w 378619"/>
                <a:gd name="connsiteY5" fmla="*/ 240506 h 1040606"/>
                <a:gd name="connsiteX6" fmla="*/ 178594 w 378619"/>
                <a:gd name="connsiteY6" fmla="*/ 145256 h 1040606"/>
                <a:gd name="connsiteX7" fmla="*/ 185738 w 378619"/>
                <a:gd name="connsiteY7" fmla="*/ 4762 h 1040606"/>
                <a:gd name="connsiteX8" fmla="*/ 38100 w 378619"/>
                <a:gd name="connsiteY8" fmla="*/ 0 h 1040606"/>
                <a:gd name="connsiteX9" fmla="*/ 19050 w 378619"/>
                <a:gd name="connsiteY9" fmla="*/ 123825 h 1040606"/>
                <a:gd name="connsiteX10" fmla="*/ 7144 w 378619"/>
                <a:gd name="connsiteY10" fmla="*/ 211931 h 1040606"/>
                <a:gd name="connsiteX11" fmla="*/ 0 w 378619"/>
                <a:gd name="connsiteY11" fmla="*/ 300037 h 1040606"/>
                <a:gd name="connsiteX12" fmla="*/ 7144 w 378619"/>
                <a:gd name="connsiteY12" fmla="*/ 369093 h 1040606"/>
                <a:gd name="connsiteX13" fmla="*/ 38100 w 378619"/>
                <a:gd name="connsiteY13" fmla="*/ 521493 h 1040606"/>
                <a:gd name="connsiteX14" fmla="*/ 71438 w 378619"/>
                <a:gd name="connsiteY14" fmla="*/ 642937 h 1040606"/>
                <a:gd name="connsiteX15" fmla="*/ 111919 w 378619"/>
                <a:gd name="connsiteY15" fmla="*/ 778668 h 1040606"/>
                <a:gd name="connsiteX16" fmla="*/ 150019 w 378619"/>
                <a:gd name="connsiteY16" fmla="*/ 890587 h 1040606"/>
                <a:gd name="connsiteX17" fmla="*/ 178594 w 378619"/>
                <a:gd name="connsiteY17" fmla="*/ 962025 h 1040606"/>
                <a:gd name="connsiteX18" fmla="*/ 204788 w 378619"/>
                <a:gd name="connsiteY18" fmla="*/ 1007268 h 1040606"/>
                <a:gd name="connsiteX19" fmla="*/ 221456 w 378619"/>
                <a:gd name="connsiteY19" fmla="*/ 1026318 h 1040606"/>
                <a:gd name="connsiteX20" fmla="*/ 240506 w 378619"/>
                <a:gd name="connsiteY20" fmla="*/ 1038225 h 1040606"/>
                <a:gd name="connsiteX21" fmla="*/ 254794 w 378619"/>
                <a:gd name="connsiteY21" fmla="*/ 1040606 h 1040606"/>
                <a:gd name="connsiteX22" fmla="*/ 273844 w 378619"/>
                <a:gd name="connsiteY22" fmla="*/ 1033462 h 1040606"/>
                <a:gd name="connsiteX23" fmla="*/ 285750 w 378619"/>
                <a:gd name="connsiteY23" fmla="*/ 1023937 h 1040606"/>
                <a:gd name="connsiteX24" fmla="*/ 307181 w 378619"/>
                <a:gd name="connsiteY24" fmla="*/ 985837 h 1040606"/>
                <a:gd name="connsiteX25" fmla="*/ 357188 w 378619"/>
                <a:gd name="connsiteY25" fmla="*/ 852487 h 1040606"/>
                <a:gd name="connsiteX26" fmla="*/ 378619 w 378619"/>
                <a:gd name="connsiteY26" fmla="*/ 778668 h 1040606"/>
                <a:gd name="connsiteX27" fmla="*/ 369094 w 378619"/>
                <a:gd name="connsiteY27" fmla="*/ 762000 h 1040606"/>
                <a:gd name="connsiteX28" fmla="*/ 330994 w 378619"/>
                <a:gd name="connsiteY28" fmla="*/ 692943 h 1040606"/>
                <a:gd name="connsiteX29" fmla="*/ 292894 w 378619"/>
                <a:gd name="connsiteY29" fmla="*/ 602456 h 1040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8619" h="1040606">
                  <a:moveTo>
                    <a:pt x="292894" y="602456"/>
                  </a:moveTo>
                  <a:lnTo>
                    <a:pt x="254794" y="500062"/>
                  </a:lnTo>
                  <a:lnTo>
                    <a:pt x="230981" y="431006"/>
                  </a:lnTo>
                  <a:lnTo>
                    <a:pt x="204788" y="347662"/>
                  </a:lnTo>
                  <a:lnTo>
                    <a:pt x="192881" y="300037"/>
                  </a:lnTo>
                  <a:lnTo>
                    <a:pt x="183356" y="240506"/>
                  </a:lnTo>
                  <a:lnTo>
                    <a:pt x="178594" y="145256"/>
                  </a:lnTo>
                  <a:lnTo>
                    <a:pt x="185738" y="4762"/>
                  </a:lnTo>
                  <a:lnTo>
                    <a:pt x="38100" y="0"/>
                  </a:lnTo>
                  <a:lnTo>
                    <a:pt x="19050" y="123825"/>
                  </a:lnTo>
                  <a:lnTo>
                    <a:pt x="7144" y="211931"/>
                  </a:lnTo>
                  <a:lnTo>
                    <a:pt x="0" y="300037"/>
                  </a:lnTo>
                  <a:lnTo>
                    <a:pt x="7144" y="369093"/>
                  </a:lnTo>
                  <a:lnTo>
                    <a:pt x="38100" y="521493"/>
                  </a:lnTo>
                  <a:lnTo>
                    <a:pt x="71438" y="642937"/>
                  </a:lnTo>
                  <a:lnTo>
                    <a:pt x="111919" y="778668"/>
                  </a:lnTo>
                  <a:lnTo>
                    <a:pt x="150019" y="890587"/>
                  </a:lnTo>
                  <a:lnTo>
                    <a:pt x="178594" y="962025"/>
                  </a:lnTo>
                  <a:lnTo>
                    <a:pt x="204788" y="1007268"/>
                  </a:lnTo>
                  <a:lnTo>
                    <a:pt x="221456" y="1026318"/>
                  </a:lnTo>
                  <a:lnTo>
                    <a:pt x="240506" y="1038225"/>
                  </a:lnTo>
                  <a:lnTo>
                    <a:pt x="254794" y="1040606"/>
                  </a:lnTo>
                  <a:lnTo>
                    <a:pt x="273844" y="1033462"/>
                  </a:lnTo>
                  <a:lnTo>
                    <a:pt x="285750" y="1023937"/>
                  </a:lnTo>
                  <a:lnTo>
                    <a:pt x="307181" y="985837"/>
                  </a:lnTo>
                  <a:lnTo>
                    <a:pt x="357188" y="852487"/>
                  </a:lnTo>
                  <a:lnTo>
                    <a:pt x="378619" y="778668"/>
                  </a:lnTo>
                  <a:lnTo>
                    <a:pt x="369094" y="762000"/>
                  </a:lnTo>
                  <a:lnTo>
                    <a:pt x="330994" y="692943"/>
                  </a:lnTo>
                  <a:lnTo>
                    <a:pt x="292894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F47AF9C4-A724-423F-B3D0-4E9A2A3437E6}"/>
                </a:ext>
              </a:extLst>
            </p:cNvPr>
            <p:cNvSpPr/>
            <p:nvPr/>
          </p:nvSpPr>
          <p:spPr>
            <a:xfrm rot="16200000">
              <a:off x="3020219" y="3329782"/>
              <a:ext cx="3328987" cy="533400"/>
            </a:xfrm>
            <a:custGeom>
              <a:avLst/>
              <a:gdLst>
                <a:gd name="connsiteX0" fmla="*/ 1687286 w 3328308"/>
                <a:gd name="connsiteY0" fmla="*/ 179614 h 533400"/>
                <a:gd name="connsiteX1" fmla="*/ 2212522 w 3328308"/>
                <a:gd name="connsiteY1" fmla="*/ 187779 h 533400"/>
                <a:gd name="connsiteX2" fmla="*/ 2667000 w 3328308"/>
                <a:gd name="connsiteY2" fmla="*/ 193221 h 533400"/>
                <a:gd name="connsiteX3" fmla="*/ 2969079 w 3328308"/>
                <a:gd name="connsiteY3" fmla="*/ 193221 h 533400"/>
                <a:gd name="connsiteX4" fmla="*/ 3042558 w 3328308"/>
                <a:gd name="connsiteY4" fmla="*/ 185057 h 533400"/>
                <a:gd name="connsiteX5" fmla="*/ 3088822 w 3328308"/>
                <a:gd name="connsiteY5" fmla="*/ 174171 h 533400"/>
                <a:gd name="connsiteX6" fmla="*/ 3129643 w 3328308"/>
                <a:gd name="connsiteY6" fmla="*/ 152400 h 533400"/>
                <a:gd name="connsiteX7" fmla="*/ 3184072 w 3328308"/>
                <a:gd name="connsiteY7" fmla="*/ 114300 h 533400"/>
                <a:gd name="connsiteX8" fmla="*/ 3243943 w 3328308"/>
                <a:gd name="connsiteY8" fmla="*/ 59871 h 533400"/>
                <a:gd name="connsiteX9" fmla="*/ 3282043 w 3328308"/>
                <a:gd name="connsiteY9" fmla="*/ 16329 h 533400"/>
                <a:gd name="connsiteX10" fmla="*/ 3301093 w 3328308"/>
                <a:gd name="connsiteY10" fmla="*/ 2721 h 533400"/>
                <a:gd name="connsiteX11" fmla="*/ 3314700 w 3328308"/>
                <a:gd name="connsiteY11" fmla="*/ 0 h 533400"/>
                <a:gd name="connsiteX12" fmla="*/ 3322865 w 3328308"/>
                <a:gd name="connsiteY12" fmla="*/ 0 h 533400"/>
                <a:gd name="connsiteX13" fmla="*/ 3328308 w 3328308"/>
                <a:gd name="connsiteY13" fmla="*/ 8164 h 533400"/>
                <a:gd name="connsiteX14" fmla="*/ 3328308 w 3328308"/>
                <a:gd name="connsiteY14" fmla="*/ 32657 h 533400"/>
                <a:gd name="connsiteX15" fmla="*/ 3317422 w 3328308"/>
                <a:gd name="connsiteY15" fmla="*/ 95250 h 533400"/>
                <a:gd name="connsiteX16" fmla="*/ 3301093 w 3328308"/>
                <a:gd name="connsiteY16" fmla="*/ 160564 h 533400"/>
                <a:gd name="connsiteX17" fmla="*/ 3279322 w 3328308"/>
                <a:gd name="connsiteY17" fmla="*/ 223157 h 533400"/>
                <a:gd name="connsiteX18" fmla="*/ 3257550 w 3328308"/>
                <a:gd name="connsiteY18" fmla="*/ 272143 h 533400"/>
                <a:gd name="connsiteX19" fmla="*/ 3238500 w 3328308"/>
                <a:gd name="connsiteY19" fmla="*/ 312964 h 533400"/>
                <a:gd name="connsiteX20" fmla="*/ 3208565 w 3328308"/>
                <a:gd name="connsiteY20" fmla="*/ 359229 h 533400"/>
                <a:gd name="connsiteX21" fmla="*/ 3181350 w 3328308"/>
                <a:gd name="connsiteY21" fmla="*/ 397329 h 533400"/>
                <a:gd name="connsiteX22" fmla="*/ 3137808 w 3328308"/>
                <a:gd name="connsiteY22" fmla="*/ 443593 h 533400"/>
                <a:gd name="connsiteX23" fmla="*/ 3083379 w 3328308"/>
                <a:gd name="connsiteY23" fmla="*/ 487136 h 533400"/>
                <a:gd name="connsiteX24" fmla="*/ 3028950 w 3328308"/>
                <a:gd name="connsiteY24" fmla="*/ 519793 h 533400"/>
                <a:gd name="connsiteX25" fmla="*/ 3001736 w 3328308"/>
                <a:gd name="connsiteY25" fmla="*/ 527957 h 533400"/>
                <a:gd name="connsiteX26" fmla="*/ 2979965 w 3328308"/>
                <a:gd name="connsiteY26" fmla="*/ 533400 h 533400"/>
                <a:gd name="connsiteX27" fmla="*/ 2955472 w 3328308"/>
                <a:gd name="connsiteY27" fmla="*/ 530679 h 533400"/>
                <a:gd name="connsiteX28" fmla="*/ 2928258 w 3328308"/>
                <a:gd name="connsiteY28" fmla="*/ 517071 h 533400"/>
                <a:gd name="connsiteX29" fmla="*/ 2884715 w 3328308"/>
                <a:gd name="connsiteY29" fmla="*/ 487136 h 533400"/>
                <a:gd name="connsiteX30" fmla="*/ 2860222 w 3328308"/>
                <a:gd name="connsiteY30" fmla="*/ 465364 h 533400"/>
                <a:gd name="connsiteX31" fmla="*/ 2764972 w 3328308"/>
                <a:gd name="connsiteY31" fmla="*/ 457200 h 533400"/>
                <a:gd name="connsiteX32" fmla="*/ 2411186 w 3328308"/>
                <a:gd name="connsiteY32" fmla="*/ 435429 h 533400"/>
                <a:gd name="connsiteX33" fmla="*/ 2041072 w 3328308"/>
                <a:gd name="connsiteY33" fmla="*/ 416379 h 533400"/>
                <a:gd name="connsiteX34" fmla="*/ 1717222 w 3328308"/>
                <a:gd name="connsiteY34" fmla="*/ 413657 h 533400"/>
                <a:gd name="connsiteX35" fmla="*/ 1227365 w 3328308"/>
                <a:gd name="connsiteY35" fmla="*/ 408214 h 533400"/>
                <a:gd name="connsiteX36" fmla="*/ 868136 w 3328308"/>
                <a:gd name="connsiteY36" fmla="*/ 408214 h 533400"/>
                <a:gd name="connsiteX37" fmla="*/ 487136 w 3328308"/>
                <a:gd name="connsiteY37" fmla="*/ 413657 h 533400"/>
                <a:gd name="connsiteX38" fmla="*/ 375558 w 3328308"/>
                <a:gd name="connsiteY38" fmla="*/ 416379 h 533400"/>
                <a:gd name="connsiteX39" fmla="*/ 19050 w 3328308"/>
                <a:gd name="connsiteY39" fmla="*/ 323850 h 533400"/>
                <a:gd name="connsiteX40" fmla="*/ 5443 w 3328308"/>
                <a:gd name="connsiteY40" fmla="*/ 307521 h 533400"/>
                <a:gd name="connsiteX41" fmla="*/ 0 w 3328308"/>
                <a:gd name="connsiteY41" fmla="*/ 288471 h 533400"/>
                <a:gd name="connsiteX42" fmla="*/ 2722 w 3328308"/>
                <a:gd name="connsiteY42" fmla="*/ 269421 h 533400"/>
                <a:gd name="connsiteX43" fmla="*/ 27215 w 3328308"/>
                <a:gd name="connsiteY43" fmla="*/ 231321 h 533400"/>
                <a:gd name="connsiteX44" fmla="*/ 70758 w 3328308"/>
                <a:gd name="connsiteY44" fmla="*/ 174171 h 533400"/>
                <a:gd name="connsiteX45" fmla="*/ 111579 w 3328308"/>
                <a:gd name="connsiteY45" fmla="*/ 130629 h 533400"/>
                <a:gd name="connsiteX46" fmla="*/ 144236 w 3328308"/>
                <a:gd name="connsiteY46" fmla="*/ 103414 h 533400"/>
                <a:gd name="connsiteX47" fmla="*/ 198665 w 3328308"/>
                <a:gd name="connsiteY47" fmla="*/ 78921 h 533400"/>
                <a:gd name="connsiteX48" fmla="*/ 239486 w 3328308"/>
                <a:gd name="connsiteY48" fmla="*/ 68036 h 533400"/>
                <a:gd name="connsiteX49" fmla="*/ 272143 w 3328308"/>
                <a:gd name="connsiteY49" fmla="*/ 68036 h 533400"/>
                <a:gd name="connsiteX50" fmla="*/ 304800 w 3328308"/>
                <a:gd name="connsiteY50" fmla="*/ 70757 h 533400"/>
                <a:gd name="connsiteX51" fmla="*/ 329293 w 3328308"/>
                <a:gd name="connsiteY51" fmla="*/ 78921 h 533400"/>
                <a:gd name="connsiteX52" fmla="*/ 348343 w 3328308"/>
                <a:gd name="connsiteY52" fmla="*/ 95250 h 533400"/>
                <a:gd name="connsiteX53" fmla="*/ 383722 w 3328308"/>
                <a:gd name="connsiteY53" fmla="*/ 117021 h 533400"/>
                <a:gd name="connsiteX54" fmla="*/ 443593 w 3328308"/>
                <a:gd name="connsiteY54" fmla="*/ 136071 h 533400"/>
                <a:gd name="connsiteX55" fmla="*/ 530679 w 3328308"/>
                <a:gd name="connsiteY55" fmla="*/ 149679 h 533400"/>
                <a:gd name="connsiteX56" fmla="*/ 704850 w 3328308"/>
                <a:gd name="connsiteY56" fmla="*/ 163286 h 533400"/>
                <a:gd name="connsiteX57" fmla="*/ 1129393 w 3328308"/>
                <a:gd name="connsiteY57" fmla="*/ 171450 h 533400"/>
                <a:gd name="connsiteX58" fmla="*/ 1687286 w 3328308"/>
                <a:gd name="connsiteY58" fmla="*/ 17961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328308" h="533400">
                  <a:moveTo>
                    <a:pt x="1687286" y="179614"/>
                  </a:moveTo>
                  <a:lnTo>
                    <a:pt x="2212522" y="187779"/>
                  </a:lnTo>
                  <a:lnTo>
                    <a:pt x="2667000" y="193221"/>
                  </a:lnTo>
                  <a:lnTo>
                    <a:pt x="2969079" y="193221"/>
                  </a:lnTo>
                  <a:lnTo>
                    <a:pt x="3042558" y="185057"/>
                  </a:lnTo>
                  <a:lnTo>
                    <a:pt x="3088822" y="174171"/>
                  </a:lnTo>
                  <a:lnTo>
                    <a:pt x="3129643" y="152400"/>
                  </a:lnTo>
                  <a:lnTo>
                    <a:pt x="3184072" y="114300"/>
                  </a:lnTo>
                  <a:lnTo>
                    <a:pt x="3243943" y="59871"/>
                  </a:lnTo>
                  <a:lnTo>
                    <a:pt x="3282043" y="16329"/>
                  </a:lnTo>
                  <a:lnTo>
                    <a:pt x="3301093" y="2721"/>
                  </a:lnTo>
                  <a:lnTo>
                    <a:pt x="3314700" y="0"/>
                  </a:lnTo>
                  <a:lnTo>
                    <a:pt x="3322865" y="0"/>
                  </a:lnTo>
                  <a:lnTo>
                    <a:pt x="3328308" y="8164"/>
                  </a:lnTo>
                  <a:lnTo>
                    <a:pt x="3328308" y="32657"/>
                  </a:lnTo>
                  <a:lnTo>
                    <a:pt x="3317422" y="95250"/>
                  </a:lnTo>
                  <a:lnTo>
                    <a:pt x="3301093" y="160564"/>
                  </a:lnTo>
                  <a:lnTo>
                    <a:pt x="3279322" y="223157"/>
                  </a:lnTo>
                  <a:lnTo>
                    <a:pt x="3257550" y="272143"/>
                  </a:lnTo>
                  <a:lnTo>
                    <a:pt x="3238500" y="312964"/>
                  </a:lnTo>
                  <a:lnTo>
                    <a:pt x="3208565" y="359229"/>
                  </a:lnTo>
                  <a:lnTo>
                    <a:pt x="3181350" y="397329"/>
                  </a:lnTo>
                  <a:lnTo>
                    <a:pt x="3137808" y="443593"/>
                  </a:lnTo>
                  <a:lnTo>
                    <a:pt x="3083379" y="487136"/>
                  </a:lnTo>
                  <a:lnTo>
                    <a:pt x="3028950" y="519793"/>
                  </a:lnTo>
                  <a:lnTo>
                    <a:pt x="3001736" y="527957"/>
                  </a:lnTo>
                  <a:lnTo>
                    <a:pt x="2979965" y="533400"/>
                  </a:lnTo>
                  <a:lnTo>
                    <a:pt x="2955472" y="530679"/>
                  </a:lnTo>
                  <a:lnTo>
                    <a:pt x="2928258" y="517071"/>
                  </a:lnTo>
                  <a:lnTo>
                    <a:pt x="2884715" y="487136"/>
                  </a:lnTo>
                  <a:lnTo>
                    <a:pt x="2860222" y="465364"/>
                  </a:lnTo>
                  <a:lnTo>
                    <a:pt x="2764972" y="457200"/>
                  </a:lnTo>
                  <a:lnTo>
                    <a:pt x="2411186" y="435429"/>
                  </a:lnTo>
                  <a:lnTo>
                    <a:pt x="2041072" y="416379"/>
                  </a:lnTo>
                  <a:lnTo>
                    <a:pt x="1717222" y="413657"/>
                  </a:lnTo>
                  <a:lnTo>
                    <a:pt x="1227365" y="408214"/>
                  </a:lnTo>
                  <a:lnTo>
                    <a:pt x="868136" y="408214"/>
                  </a:lnTo>
                  <a:lnTo>
                    <a:pt x="487136" y="413657"/>
                  </a:lnTo>
                  <a:lnTo>
                    <a:pt x="375558" y="416379"/>
                  </a:lnTo>
                  <a:lnTo>
                    <a:pt x="19050" y="323850"/>
                  </a:lnTo>
                  <a:lnTo>
                    <a:pt x="5443" y="307521"/>
                  </a:lnTo>
                  <a:lnTo>
                    <a:pt x="0" y="288471"/>
                  </a:lnTo>
                  <a:lnTo>
                    <a:pt x="2722" y="269421"/>
                  </a:lnTo>
                  <a:lnTo>
                    <a:pt x="27215" y="231321"/>
                  </a:lnTo>
                  <a:lnTo>
                    <a:pt x="70758" y="174171"/>
                  </a:lnTo>
                  <a:lnTo>
                    <a:pt x="111579" y="130629"/>
                  </a:lnTo>
                  <a:lnTo>
                    <a:pt x="144236" y="103414"/>
                  </a:lnTo>
                  <a:lnTo>
                    <a:pt x="198665" y="78921"/>
                  </a:lnTo>
                  <a:lnTo>
                    <a:pt x="239486" y="68036"/>
                  </a:lnTo>
                  <a:lnTo>
                    <a:pt x="272143" y="68036"/>
                  </a:lnTo>
                  <a:lnTo>
                    <a:pt x="304800" y="70757"/>
                  </a:lnTo>
                  <a:lnTo>
                    <a:pt x="329293" y="78921"/>
                  </a:lnTo>
                  <a:lnTo>
                    <a:pt x="348343" y="95250"/>
                  </a:lnTo>
                  <a:lnTo>
                    <a:pt x="383722" y="117021"/>
                  </a:lnTo>
                  <a:lnTo>
                    <a:pt x="443593" y="136071"/>
                  </a:lnTo>
                  <a:lnTo>
                    <a:pt x="530679" y="149679"/>
                  </a:lnTo>
                  <a:lnTo>
                    <a:pt x="704850" y="163286"/>
                  </a:lnTo>
                  <a:lnTo>
                    <a:pt x="1129393" y="171450"/>
                  </a:lnTo>
                  <a:lnTo>
                    <a:pt x="1687286" y="179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2E5970CA-AA4A-4541-BCC2-4C6A30B629AC}"/>
                </a:ext>
              </a:extLst>
            </p:cNvPr>
            <p:cNvSpPr/>
            <p:nvPr/>
          </p:nvSpPr>
          <p:spPr>
            <a:xfrm rot="16200000">
              <a:off x="4791869" y="4309269"/>
              <a:ext cx="822325" cy="1074737"/>
            </a:xfrm>
            <a:custGeom>
              <a:avLst/>
              <a:gdLst>
                <a:gd name="connsiteX0" fmla="*/ 647700 w 821871"/>
                <a:gd name="connsiteY0" fmla="*/ 683079 h 1074964"/>
                <a:gd name="connsiteX1" fmla="*/ 549728 w 821871"/>
                <a:gd name="connsiteY1" fmla="*/ 481693 h 1074964"/>
                <a:gd name="connsiteX2" fmla="*/ 364671 w 821871"/>
                <a:gd name="connsiteY2" fmla="*/ 100693 h 1074964"/>
                <a:gd name="connsiteX3" fmla="*/ 16328 w 821871"/>
                <a:gd name="connsiteY3" fmla="*/ 0 h 1074964"/>
                <a:gd name="connsiteX4" fmla="*/ 0 w 821871"/>
                <a:gd name="connsiteY4" fmla="*/ 29936 h 1074964"/>
                <a:gd name="connsiteX5" fmla="*/ 13607 w 821871"/>
                <a:gd name="connsiteY5" fmla="*/ 70757 h 1074964"/>
                <a:gd name="connsiteX6" fmla="*/ 40821 w 821871"/>
                <a:gd name="connsiteY6" fmla="*/ 103414 h 1074964"/>
                <a:gd name="connsiteX7" fmla="*/ 149678 w 821871"/>
                <a:gd name="connsiteY7" fmla="*/ 217714 h 1074964"/>
                <a:gd name="connsiteX8" fmla="*/ 296636 w 821871"/>
                <a:gd name="connsiteY8" fmla="*/ 397329 h 1074964"/>
                <a:gd name="connsiteX9" fmla="*/ 489857 w 821871"/>
                <a:gd name="connsiteY9" fmla="*/ 653143 h 1074964"/>
                <a:gd name="connsiteX10" fmla="*/ 636814 w 821871"/>
                <a:gd name="connsiteY10" fmla="*/ 857250 h 1074964"/>
                <a:gd name="connsiteX11" fmla="*/ 756557 w 821871"/>
                <a:gd name="connsiteY11" fmla="*/ 1034143 h 1074964"/>
                <a:gd name="connsiteX12" fmla="*/ 783771 w 821871"/>
                <a:gd name="connsiteY12" fmla="*/ 1064079 h 1074964"/>
                <a:gd name="connsiteX13" fmla="*/ 794657 w 821871"/>
                <a:gd name="connsiteY13" fmla="*/ 1072243 h 1074964"/>
                <a:gd name="connsiteX14" fmla="*/ 810986 w 821871"/>
                <a:gd name="connsiteY14" fmla="*/ 1074964 h 1074964"/>
                <a:gd name="connsiteX15" fmla="*/ 821871 w 821871"/>
                <a:gd name="connsiteY15" fmla="*/ 1061357 h 1074964"/>
                <a:gd name="connsiteX16" fmla="*/ 819150 w 821871"/>
                <a:gd name="connsiteY16" fmla="*/ 1034143 h 1074964"/>
                <a:gd name="connsiteX17" fmla="*/ 794657 w 821871"/>
                <a:gd name="connsiteY17" fmla="*/ 987879 h 1074964"/>
                <a:gd name="connsiteX18" fmla="*/ 742950 w 821871"/>
                <a:gd name="connsiteY18" fmla="*/ 876300 h 1074964"/>
                <a:gd name="connsiteX19" fmla="*/ 647700 w 821871"/>
                <a:gd name="connsiteY19" fmla="*/ 683079 h 107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1871" h="1074964">
                  <a:moveTo>
                    <a:pt x="647700" y="683079"/>
                  </a:moveTo>
                  <a:lnTo>
                    <a:pt x="549728" y="481693"/>
                  </a:lnTo>
                  <a:lnTo>
                    <a:pt x="364671" y="100693"/>
                  </a:lnTo>
                  <a:lnTo>
                    <a:pt x="16328" y="0"/>
                  </a:lnTo>
                  <a:lnTo>
                    <a:pt x="0" y="29936"/>
                  </a:lnTo>
                  <a:lnTo>
                    <a:pt x="13607" y="70757"/>
                  </a:lnTo>
                  <a:lnTo>
                    <a:pt x="40821" y="103414"/>
                  </a:lnTo>
                  <a:lnTo>
                    <a:pt x="149678" y="217714"/>
                  </a:lnTo>
                  <a:lnTo>
                    <a:pt x="296636" y="397329"/>
                  </a:lnTo>
                  <a:lnTo>
                    <a:pt x="489857" y="653143"/>
                  </a:lnTo>
                  <a:lnTo>
                    <a:pt x="636814" y="857250"/>
                  </a:lnTo>
                  <a:lnTo>
                    <a:pt x="756557" y="1034143"/>
                  </a:lnTo>
                  <a:lnTo>
                    <a:pt x="783771" y="1064079"/>
                  </a:lnTo>
                  <a:lnTo>
                    <a:pt x="794657" y="1072243"/>
                  </a:lnTo>
                  <a:lnTo>
                    <a:pt x="810986" y="1074964"/>
                  </a:lnTo>
                  <a:lnTo>
                    <a:pt x="821871" y="1061357"/>
                  </a:lnTo>
                  <a:lnTo>
                    <a:pt x="819150" y="1034143"/>
                  </a:lnTo>
                  <a:lnTo>
                    <a:pt x="794657" y="987879"/>
                  </a:lnTo>
                  <a:lnTo>
                    <a:pt x="742950" y="876300"/>
                  </a:lnTo>
                  <a:lnTo>
                    <a:pt x="647700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2D52901A-6005-40DB-B572-F34DE40C75CA}"/>
                </a:ext>
              </a:extLst>
            </p:cNvPr>
            <p:cNvSpPr/>
            <p:nvPr/>
          </p:nvSpPr>
          <p:spPr>
            <a:xfrm rot="16200000">
              <a:off x="6262688" y="2449512"/>
              <a:ext cx="839788" cy="1166813"/>
            </a:xfrm>
            <a:custGeom>
              <a:avLst/>
              <a:gdLst>
                <a:gd name="connsiteX0" fmla="*/ 359569 w 840581"/>
                <a:gd name="connsiteY0" fmla="*/ 457200 h 1166812"/>
                <a:gd name="connsiteX1" fmla="*/ 264319 w 840581"/>
                <a:gd name="connsiteY1" fmla="*/ 314325 h 1166812"/>
                <a:gd name="connsiteX2" fmla="*/ 169069 w 840581"/>
                <a:gd name="connsiteY2" fmla="*/ 164306 h 1166812"/>
                <a:gd name="connsiteX3" fmla="*/ 71438 w 840581"/>
                <a:gd name="connsiteY3" fmla="*/ 0 h 1166812"/>
                <a:gd name="connsiteX4" fmla="*/ 0 w 840581"/>
                <a:gd name="connsiteY4" fmla="*/ 2381 h 1166812"/>
                <a:gd name="connsiteX5" fmla="*/ 40481 w 840581"/>
                <a:gd name="connsiteY5" fmla="*/ 121443 h 1166812"/>
                <a:gd name="connsiteX6" fmla="*/ 121444 w 840581"/>
                <a:gd name="connsiteY6" fmla="*/ 321468 h 1166812"/>
                <a:gd name="connsiteX7" fmla="*/ 211931 w 840581"/>
                <a:gd name="connsiteY7" fmla="*/ 552450 h 1166812"/>
                <a:gd name="connsiteX8" fmla="*/ 278606 w 840581"/>
                <a:gd name="connsiteY8" fmla="*/ 721518 h 1166812"/>
                <a:gd name="connsiteX9" fmla="*/ 309563 w 840581"/>
                <a:gd name="connsiteY9" fmla="*/ 809625 h 1166812"/>
                <a:gd name="connsiteX10" fmla="*/ 326231 w 840581"/>
                <a:gd name="connsiteY10" fmla="*/ 869156 h 1166812"/>
                <a:gd name="connsiteX11" fmla="*/ 342900 w 840581"/>
                <a:gd name="connsiteY11" fmla="*/ 931068 h 1166812"/>
                <a:gd name="connsiteX12" fmla="*/ 352425 w 840581"/>
                <a:gd name="connsiteY12" fmla="*/ 992981 h 1166812"/>
                <a:gd name="connsiteX13" fmla="*/ 357188 w 840581"/>
                <a:gd name="connsiteY13" fmla="*/ 1052512 h 1166812"/>
                <a:gd name="connsiteX14" fmla="*/ 364331 w 840581"/>
                <a:gd name="connsiteY14" fmla="*/ 1104900 h 1166812"/>
                <a:gd name="connsiteX15" fmla="*/ 373856 w 840581"/>
                <a:gd name="connsiteY15" fmla="*/ 1131093 h 1166812"/>
                <a:gd name="connsiteX16" fmla="*/ 388144 w 840581"/>
                <a:gd name="connsiteY16" fmla="*/ 1147762 h 1166812"/>
                <a:gd name="connsiteX17" fmla="*/ 402431 w 840581"/>
                <a:gd name="connsiteY17" fmla="*/ 1157287 h 1166812"/>
                <a:gd name="connsiteX18" fmla="*/ 419100 w 840581"/>
                <a:gd name="connsiteY18" fmla="*/ 1164431 h 1166812"/>
                <a:gd name="connsiteX19" fmla="*/ 440531 w 840581"/>
                <a:gd name="connsiteY19" fmla="*/ 1166812 h 1166812"/>
                <a:gd name="connsiteX20" fmla="*/ 469106 w 840581"/>
                <a:gd name="connsiteY20" fmla="*/ 1164431 h 1166812"/>
                <a:gd name="connsiteX21" fmla="*/ 514350 w 840581"/>
                <a:gd name="connsiteY21" fmla="*/ 1152525 h 1166812"/>
                <a:gd name="connsiteX22" fmla="*/ 595313 w 840581"/>
                <a:gd name="connsiteY22" fmla="*/ 1102518 h 1166812"/>
                <a:gd name="connsiteX23" fmla="*/ 654844 w 840581"/>
                <a:gd name="connsiteY23" fmla="*/ 1052512 h 1166812"/>
                <a:gd name="connsiteX24" fmla="*/ 711994 w 840581"/>
                <a:gd name="connsiteY24" fmla="*/ 1000125 h 1166812"/>
                <a:gd name="connsiteX25" fmla="*/ 771525 w 840581"/>
                <a:gd name="connsiteY25" fmla="*/ 926306 h 1166812"/>
                <a:gd name="connsiteX26" fmla="*/ 809625 w 840581"/>
                <a:gd name="connsiteY26" fmla="*/ 864393 h 1166812"/>
                <a:gd name="connsiteX27" fmla="*/ 833438 w 840581"/>
                <a:gd name="connsiteY27" fmla="*/ 814387 h 1166812"/>
                <a:gd name="connsiteX28" fmla="*/ 840581 w 840581"/>
                <a:gd name="connsiteY28" fmla="*/ 788193 h 1166812"/>
                <a:gd name="connsiteX29" fmla="*/ 840581 w 840581"/>
                <a:gd name="connsiteY29" fmla="*/ 781050 h 1166812"/>
                <a:gd name="connsiteX30" fmla="*/ 838200 w 840581"/>
                <a:gd name="connsiteY30" fmla="*/ 773906 h 1166812"/>
                <a:gd name="connsiteX31" fmla="*/ 823913 w 840581"/>
                <a:gd name="connsiteY31" fmla="*/ 773906 h 1166812"/>
                <a:gd name="connsiteX32" fmla="*/ 802481 w 840581"/>
                <a:gd name="connsiteY32" fmla="*/ 781050 h 1166812"/>
                <a:gd name="connsiteX33" fmla="*/ 750094 w 840581"/>
                <a:gd name="connsiteY33" fmla="*/ 807243 h 1166812"/>
                <a:gd name="connsiteX34" fmla="*/ 714375 w 840581"/>
                <a:gd name="connsiteY34" fmla="*/ 821531 h 1166812"/>
                <a:gd name="connsiteX35" fmla="*/ 683419 w 840581"/>
                <a:gd name="connsiteY35" fmla="*/ 828675 h 1166812"/>
                <a:gd name="connsiteX36" fmla="*/ 657225 w 840581"/>
                <a:gd name="connsiteY36" fmla="*/ 826293 h 1166812"/>
                <a:gd name="connsiteX37" fmla="*/ 628650 w 840581"/>
                <a:gd name="connsiteY37" fmla="*/ 814387 h 1166812"/>
                <a:gd name="connsiteX38" fmla="*/ 590550 w 840581"/>
                <a:gd name="connsiteY38" fmla="*/ 776287 h 1166812"/>
                <a:gd name="connsiteX39" fmla="*/ 552450 w 840581"/>
                <a:gd name="connsiteY39" fmla="*/ 735806 h 1166812"/>
                <a:gd name="connsiteX40" fmla="*/ 481013 w 840581"/>
                <a:gd name="connsiteY40" fmla="*/ 633412 h 1166812"/>
                <a:gd name="connsiteX41" fmla="*/ 359569 w 840581"/>
                <a:gd name="connsiteY41" fmla="*/ 457200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40581" h="1166812">
                  <a:moveTo>
                    <a:pt x="359569" y="457200"/>
                  </a:moveTo>
                  <a:lnTo>
                    <a:pt x="264319" y="314325"/>
                  </a:lnTo>
                  <a:lnTo>
                    <a:pt x="169069" y="164306"/>
                  </a:lnTo>
                  <a:lnTo>
                    <a:pt x="71438" y="0"/>
                  </a:lnTo>
                  <a:lnTo>
                    <a:pt x="0" y="2381"/>
                  </a:lnTo>
                  <a:lnTo>
                    <a:pt x="40481" y="121443"/>
                  </a:lnTo>
                  <a:lnTo>
                    <a:pt x="121444" y="321468"/>
                  </a:lnTo>
                  <a:lnTo>
                    <a:pt x="211931" y="552450"/>
                  </a:lnTo>
                  <a:lnTo>
                    <a:pt x="278606" y="721518"/>
                  </a:lnTo>
                  <a:lnTo>
                    <a:pt x="309563" y="809625"/>
                  </a:lnTo>
                  <a:lnTo>
                    <a:pt x="326231" y="869156"/>
                  </a:lnTo>
                  <a:lnTo>
                    <a:pt x="342900" y="931068"/>
                  </a:lnTo>
                  <a:lnTo>
                    <a:pt x="352425" y="992981"/>
                  </a:lnTo>
                  <a:lnTo>
                    <a:pt x="357188" y="1052512"/>
                  </a:lnTo>
                  <a:lnTo>
                    <a:pt x="364331" y="1104900"/>
                  </a:lnTo>
                  <a:lnTo>
                    <a:pt x="373856" y="1131093"/>
                  </a:lnTo>
                  <a:lnTo>
                    <a:pt x="388144" y="1147762"/>
                  </a:lnTo>
                  <a:lnTo>
                    <a:pt x="402431" y="1157287"/>
                  </a:lnTo>
                  <a:lnTo>
                    <a:pt x="419100" y="1164431"/>
                  </a:lnTo>
                  <a:lnTo>
                    <a:pt x="440531" y="1166812"/>
                  </a:lnTo>
                  <a:lnTo>
                    <a:pt x="469106" y="1164431"/>
                  </a:lnTo>
                  <a:lnTo>
                    <a:pt x="514350" y="1152525"/>
                  </a:lnTo>
                  <a:lnTo>
                    <a:pt x="595313" y="1102518"/>
                  </a:lnTo>
                  <a:lnTo>
                    <a:pt x="654844" y="1052512"/>
                  </a:lnTo>
                  <a:lnTo>
                    <a:pt x="711994" y="1000125"/>
                  </a:lnTo>
                  <a:lnTo>
                    <a:pt x="771525" y="926306"/>
                  </a:lnTo>
                  <a:lnTo>
                    <a:pt x="809625" y="864393"/>
                  </a:lnTo>
                  <a:lnTo>
                    <a:pt x="833438" y="814387"/>
                  </a:lnTo>
                  <a:lnTo>
                    <a:pt x="840581" y="788193"/>
                  </a:lnTo>
                  <a:lnTo>
                    <a:pt x="840581" y="781050"/>
                  </a:lnTo>
                  <a:lnTo>
                    <a:pt x="838200" y="773906"/>
                  </a:lnTo>
                  <a:lnTo>
                    <a:pt x="823913" y="773906"/>
                  </a:lnTo>
                  <a:lnTo>
                    <a:pt x="802481" y="781050"/>
                  </a:lnTo>
                  <a:lnTo>
                    <a:pt x="750094" y="807243"/>
                  </a:lnTo>
                  <a:lnTo>
                    <a:pt x="714375" y="821531"/>
                  </a:lnTo>
                  <a:lnTo>
                    <a:pt x="683419" y="828675"/>
                  </a:lnTo>
                  <a:lnTo>
                    <a:pt x="657225" y="826293"/>
                  </a:lnTo>
                  <a:lnTo>
                    <a:pt x="628650" y="814387"/>
                  </a:lnTo>
                  <a:lnTo>
                    <a:pt x="590550" y="776287"/>
                  </a:lnTo>
                  <a:lnTo>
                    <a:pt x="552450" y="735806"/>
                  </a:lnTo>
                  <a:lnTo>
                    <a:pt x="481013" y="633412"/>
                  </a:lnTo>
                  <a:lnTo>
                    <a:pt x="359569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8756603F-EF40-47DC-972F-4B523BEA9FA6}"/>
                </a:ext>
              </a:extLst>
            </p:cNvPr>
            <p:cNvSpPr/>
            <p:nvPr/>
          </p:nvSpPr>
          <p:spPr>
            <a:xfrm rot="16200000">
              <a:off x="4827588" y="2735263"/>
              <a:ext cx="3560762" cy="1630362"/>
            </a:xfrm>
            <a:custGeom>
              <a:avLst/>
              <a:gdLst>
                <a:gd name="connsiteX0" fmla="*/ 2039372 w 3559526"/>
                <a:gd name="connsiteY0" fmla="*/ 155765 h 1629766"/>
                <a:gd name="connsiteX1" fmla="*/ 1647074 w 3559526"/>
                <a:gd name="connsiteY1" fmla="*/ 149996 h 1629766"/>
                <a:gd name="connsiteX2" fmla="*/ 1315352 w 3559526"/>
                <a:gd name="connsiteY2" fmla="*/ 147112 h 1629766"/>
                <a:gd name="connsiteX3" fmla="*/ 943246 w 3559526"/>
                <a:gd name="connsiteY3" fmla="*/ 141343 h 1629766"/>
                <a:gd name="connsiteX4" fmla="*/ 686521 w 3559526"/>
                <a:gd name="connsiteY4" fmla="*/ 135573 h 1629766"/>
                <a:gd name="connsiteX5" fmla="*/ 556717 w 3559526"/>
                <a:gd name="connsiteY5" fmla="*/ 135573 h 1629766"/>
                <a:gd name="connsiteX6" fmla="*/ 501911 w 3559526"/>
                <a:gd name="connsiteY6" fmla="*/ 138458 h 1629766"/>
                <a:gd name="connsiteX7" fmla="*/ 429797 w 3559526"/>
                <a:gd name="connsiteY7" fmla="*/ 149996 h 1629766"/>
                <a:gd name="connsiteX8" fmla="*/ 357684 w 3559526"/>
                <a:gd name="connsiteY8" fmla="*/ 170188 h 1629766"/>
                <a:gd name="connsiteX9" fmla="*/ 291339 w 3559526"/>
                <a:gd name="connsiteY9" fmla="*/ 196149 h 1629766"/>
                <a:gd name="connsiteX10" fmla="*/ 242302 w 3559526"/>
                <a:gd name="connsiteY10" fmla="*/ 222110 h 1629766"/>
                <a:gd name="connsiteX11" fmla="*/ 190380 w 3559526"/>
                <a:gd name="connsiteY11" fmla="*/ 259609 h 1629766"/>
                <a:gd name="connsiteX12" fmla="*/ 138458 w 3559526"/>
                <a:gd name="connsiteY12" fmla="*/ 311531 h 1629766"/>
                <a:gd name="connsiteX13" fmla="*/ 103844 w 3559526"/>
                <a:gd name="connsiteY13" fmla="*/ 360568 h 1629766"/>
                <a:gd name="connsiteX14" fmla="*/ 77883 w 3559526"/>
                <a:gd name="connsiteY14" fmla="*/ 418259 h 1629766"/>
                <a:gd name="connsiteX15" fmla="*/ 51922 w 3559526"/>
                <a:gd name="connsiteY15" fmla="*/ 496141 h 1629766"/>
                <a:gd name="connsiteX16" fmla="*/ 28846 w 3559526"/>
                <a:gd name="connsiteY16" fmla="*/ 597100 h 1629766"/>
                <a:gd name="connsiteX17" fmla="*/ 8654 w 3559526"/>
                <a:gd name="connsiteY17" fmla="*/ 770173 h 1629766"/>
                <a:gd name="connsiteX18" fmla="*/ 0 w 3559526"/>
                <a:gd name="connsiteY18" fmla="*/ 995167 h 1629766"/>
                <a:gd name="connsiteX19" fmla="*/ 2885 w 3559526"/>
                <a:gd name="connsiteY19" fmla="*/ 1093242 h 1629766"/>
                <a:gd name="connsiteX20" fmla="*/ 11538 w 3559526"/>
                <a:gd name="connsiteY20" fmla="*/ 1228815 h 1629766"/>
                <a:gd name="connsiteX21" fmla="*/ 23077 w 3559526"/>
                <a:gd name="connsiteY21" fmla="*/ 1344197 h 1629766"/>
                <a:gd name="connsiteX22" fmla="*/ 40384 w 3559526"/>
                <a:gd name="connsiteY22" fmla="*/ 1453809 h 1629766"/>
                <a:gd name="connsiteX23" fmla="*/ 60576 w 3559526"/>
                <a:gd name="connsiteY23" fmla="*/ 1517269 h 1629766"/>
                <a:gd name="connsiteX24" fmla="*/ 83652 w 3559526"/>
                <a:gd name="connsiteY24" fmla="*/ 1566307 h 1629766"/>
                <a:gd name="connsiteX25" fmla="*/ 98075 w 3559526"/>
                <a:gd name="connsiteY25" fmla="*/ 1589383 h 1629766"/>
                <a:gd name="connsiteX26" fmla="*/ 115382 w 3559526"/>
                <a:gd name="connsiteY26" fmla="*/ 1609575 h 1629766"/>
                <a:gd name="connsiteX27" fmla="*/ 126920 w 3559526"/>
                <a:gd name="connsiteY27" fmla="*/ 1621113 h 1629766"/>
                <a:gd name="connsiteX28" fmla="*/ 144227 w 3559526"/>
                <a:gd name="connsiteY28" fmla="*/ 1629766 h 1629766"/>
                <a:gd name="connsiteX29" fmla="*/ 170188 w 3559526"/>
                <a:gd name="connsiteY29" fmla="*/ 1629766 h 1629766"/>
                <a:gd name="connsiteX30" fmla="*/ 210572 w 3559526"/>
                <a:gd name="connsiteY30" fmla="*/ 1606690 h 1629766"/>
                <a:gd name="connsiteX31" fmla="*/ 253840 w 3559526"/>
                <a:gd name="connsiteY31" fmla="*/ 1574960 h 1629766"/>
                <a:gd name="connsiteX32" fmla="*/ 268263 w 3559526"/>
                <a:gd name="connsiteY32" fmla="*/ 1113433 h 1629766"/>
                <a:gd name="connsiteX33" fmla="*/ 239417 w 3559526"/>
                <a:gd name="connsiteY33" fmla="*/ 1003821 h 1629766"/>
                <a:gd name="connsiteX34" fmla="*/ 227879 w 3559526"/>
                <a:gd name="connsiteY34" fmla="*/ 888439 h 1629766"/>
                <a:gd name="connsiteX35" fmla="*/ 224995 w 3559526"/>
                <a:gd name="connsiteY35" fmla="*/ 752866 h 1629766"/>
                <a:gd name="connsiteX36" fmla="*/ 227879 w 3559526"/>
                <a:gd name="connsiteY36" fmla="*/ 660560 h 1629766"/>
                <a:gd name="connsiteX37" fmla="*/ 239417 w 3559526"/>
                <a:gd name="connsiteY37" fmla="*/ 571139 h 1629766"/>
                <a:gd name="connsiteX38" fmla="*/ 253840 w 3559526"/>
                <a:gd name="connsiteY38" fmla="*/ 510564 h 1629766"/>
                <a:gd name="connsiteX39" fmla="*/ 276916 w 3559526"/>
                <a:gd name="connsiteY39" fmla="*/ 461527 h 1629766"/>
                <a:gd name="connsiteX40" fmla="*/ 302877 w 3559526"/>
                <a:gd name="connsiteY40" fmla="*/ 426912 h 1629766"/>
                <a:gd name="connsiteX41" fmla="*/ 337492 w 3559526"/>
                <a:gd name="connsiteY41" fmla="*/ 400951 h 1629766"/>
                <a:gd name="connsiteX42" fmla="*/ 389414 w 3559526"/>
                <a:gd name="connsiteY42" fmla="*/ 372106 h 1629766"/>
                <a:gd name="connsiteX43" fmla="*/ 435566 w 3559526"/>
                <a:gd name="connsiteY43" fmla="*/ 354799 h 1629766"/>
                <a:gd name="connsiteX44" fmla="*/ 487488 w 3559526"/>
                <a:gd name="connsiteY44" fmla="*/ 343260 h 1629766"/>
                <a:gd name="connsiteX45" fmla="*/ 574024 w 3559526"/>
                <a:gd name="connsiteY45" fmla="*/ 337491 h 1629766"/>
                <a:gd name="connsiteX46" fmla="*/ 666330 w 3559526"/>
                <a:gd name="connsiteY46" fmla="*/ 337491 h 1629766"/>
                <a:gd name="connsiteX47" fmla="*/ 1049974 w 3559526"/>
                <a:gd name="connsiteY47" fmla="*/ 343260 h 1629766"/>
                <a:gd name="connsiteX48" fmla="*/ 1361504 w 3559526"/>
                <a:gd name="connsiteY48" fmla="*/ 354799 h 1629766"/>
                <a:gd name="connsiteX49" fmla="*/ 1834569 w 3559526"/>
                <a:gd name="connsiteY49" fmla="*/ 377875 h 1629766"/>
                <a:gd name="connsiteX50" fmla="*/ 2076871 w 3559526"/>
                <a:gd name="connsiteY50" fmla="*/ 383644 h 1629766"/>
                <a:gd name="connsiteX51" fmla="*/ 2529744 w 3559526"/>
                <a:gd name="connsiteY51" fmla="*/ 406720 h 1629766"/>
                <a:gd name="connsiteX52" fmla="*/ 2893197 w 3559526"/>
                <a:gd name="connsiteY52" fmla="*/ 424028 h 1629766"/>
                <a:gd name="connsiteX53" fmla="*/ 2956656 w 3559526"/>
                <a:gd name="connsiteY53" fmla="*/ 438450 h 1629766"/>
                <a:gd name="connsiteX54" fmla="*/ 3046077 w 3559526"/>
                <a:gd name="connsiteY54" fmla="*/ 464411 h 1629766"/>
                <a:gd name="connsiteX55" fmla="*/ 3132614 w 3559526"/>
                <a:gd name="connsiteY55" fmla="*/ 499026 h 1629766"/>
                <a:gd name="connsiteX56" fmla="*/ 3170113 w 3559526"/>
                <a:gd name="connsiteY56" fmla="*/ 516333 h 1629766"/>
                <a:gd name="connsiteX57" fmla="*/ 3198958 w 3559526"/>
                <a:gd name="connsiteY57" fmla="*/ 516333 h 1629766"/>
                <a:gd name="connsiteX58" fmla="*/ 3239342 w 3559526"/>
                <a:gd name="connsiteY58" fmla="*/ 499026 h 1629766"/>
                <a:gd name="connsiteX59" fmla="*/ 3302802 w 3559526"/>
                <a:gd name="connsiteY59" fmla="*/ 452873 h 1629766"/>
                <a:gd name="connsiteX60" fmla="*/ 3377800 w 3559526"/>
                <a:gd name="connsiteY60" fmla="*/ 380760 h 1629766"/>
                <a:gd name="connsiteX61" fmla="*/ 3441260 w 3559526"/>
                <a:gd name="connsiteY61" fmla="*/ 299992 h 1629766"/>
                <a:gd name="connsiteX62" fmla="*/ 3498950 w 3559526"/>
                <a:gd name="connsiteY62" fmla="*/ 210572 h 1629766"/>
                <a:gd name="connsiteX63" fmla="*/ 3533565 w 3559526"/>
                <a:gd name="connsiteY63" fmla="*/ 138458 h 1629766"/>
                <a:gd name="connsiteX64" fmla="*/ 3547988 w 3559526"/>
                <a:gd name="connsiteY64" fmla="*/ 92305 h 1629766"/>
                <a:gd name="connsiteX65" fmla="*/ 3556641 w 3559526"/>
                <a:gd name="connsiteY65" fmla="*/ 46153 h 1629766"/>
                <a:gd name="connsiteX66" fmla="*/ 3559526 w 3559526"/>
                <a:gd name="connsiteY66" fmla="*/ 25961 h 1629766"/>
                <a:gd name="connsiteX67" fmla="*/ 3556641 w 3559526"/>
                <a:gd name="connsiteY67" fmla="*/ 17307 h 1629766"/>
                <a:gd name="connsiteX68" fmla="*/ 3550872 w 3559526"/>
                <a:gd name="connsiteY68" fmla="*/ 8654 h 1629766"/>
                <a:gd name="connsiteX69" fmla="*/ 3519142 w 3559526"/>
                <a:gd name="connsiteY69" fmla="*/ 0 h 1629766"/>
                <a:gd name="connsiteX70" fmla="*/ 3504720 w 3559526"/>
                <a:gd name="connsiteY70" fmla="*/ 5769 h 1629766"/>
                <a:gd name="connsiteX71" fmla="*/ 3484528 w 3559526"/>
                <a:gd name="connsiteY71" fmla="*/ 25961 h 1629766"/>
                <a:gd name="connsiteX72" fmla="*/ 3444144 w 3559526"/>
                <a:gd name="connsiteY72" fmla="*/ 60575 h 1629766"/>
                <a:gd name="connsiteX73" fmla="*/ 3386453 w 3559526"/>
                <a:gd name="connsiteY73" fmla="*/ 100959 h 1629766"/>
                <a:gd name="connsiteX74" fmla="*/ 3331647 w 3559526"/>
                <a:gd name="connsiteY74" fmla="*/ 132689 h 1629766"/>
                <a:gd name="connsiteX75" fmla="*/ 3268187 w 3559526"/>
                <a:gd name="connsiteY75" fmla="*/ 155765 h 1629766"/>
                <a:gd name="connsiteX76" fmla="*/ 3204727 w 3559526"/>
                <a:gd name="connsiteY76" fmla="*/ 158650 h 1629766"/>
                <a:gd name="connsiteX77" fmla="*/ 2950887 w 3559526"/>
                <a:gd name="connsiteY77" fmla="*/ 158650 h 1629766"/>
                <a:gd name="connsiteX78" fmla="*/ 2405709 w 3559526"/>
                <a:gd name="connsiteY78" fmla="*/ 158650 h 1629766"/>
                <a:gd name="connsiteX79" fmla="*/ 2039372 w 3559526"/>
                <a:gd name="connsiteY79" fmla="*/ 155765 h 1629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559526" h="1629766">
                  <a:moveTo>
                    <a:pt x="2039372" y="155765"/>
                  </a:moveTo>
                  <a:lnTo>
                    <a:pt x="1647074" y="149996"/>
                  </a:lnTo>
                  <a:lnTo>
                    <a:pt x="1315352" y="147112"/>
                  </a:lnTo>
                  <a:lnTo>
                    <a:pt x="943246" y="141343"/>
                  </a:lnTo>
                  <a:lnTo>
                    <a:pt x="686521" y="135573"/>
                  </a:lnTo>
                  <a:lnTo>
                    <a:pt x="556717" y="135573"/>
                  </a:lnTo>
                  <a:lnTo>
                    <a:pt x="501911" y="138458"/>
                  </a:lnTo>
                  <a:lnTo>
                    <a:pt x="429797" y="149996"/>
                  </a:lnTo>
                  <a:lnTo>
                    <a:pt x="357684" y="170188"/>
                  </a:lnTo>
                  <a:lnTo>
                    <a:pt x="291339" y="196149"/>
                  </a:lnTo>
                  <a:lnTo>
                    <a:pt x="242302" y="222110"/>
                  </a:lnTo>
                  <a:lnTo>
                    <a:pt x="190380" y="259609"/>
                  </a:lnTo>
                  <a:lnTo>
                    <a:pt x="138458" y="311531"/>
                  </a:lnTo>
                  <a:lnTo>
                    <a:pt x="103844" y="360568"/>
                  </a:lnTo>
                  <a:lnTo>
                    <a:pt x="77883" y="418259"/>
                  </a:lnTo>
                  <a:lnTo>
                    <a:pt x="51922" y="496141"/>
                  </a:lnTo>
                  <a:lnTo>
                    <a:pt x="28846" y="597100"/>
                  </a:lnTo>
                  <a:lnTo>
                    <a:pt x="8654" y="770173"/>
                  </a:lnTo>
                  <a:lnTo>
                    <a:pt x="0" y="995167"/>
                  </a:lnTo>
                  <a:cubicBezTo>
                    <a:pt x="962" y="1027859"/>
                    <a:pt x="1923" y="1060550"/>
                    <a:pt x="2885" y="1093242"/>
                  </a:cubicBezTo>
                  <a:lnTo>
                    <a:pt x="11538" y="1228815"/>
                  </a:lnTo>
                  <a:lnTo>
                    <a:pt x="23077" y="1344197"/>
                  </a:lnTo>
                  <a:lnTo>
                    <a:pt x="40384" y="1453809"/>
                  </a:lnTo>
                  <a:lnTo>
                    <a:pt x="60576" y="1517269"/>
                  </a:lnTo>
                  <a:lnTo>
                    <a:pt x="83652" y="1566307"/>
                  </a:lnTo>
                  <a:lnTo>
                    <a:pt x="98075" y="1589383"/>
                  </a:lnTo>
                  <a:lnTo>
                    <a:pt x="115382" y="1609575"/>
                  </a:lnTo>
                  <a:lnTo>
                    <a:pt x="126920" y="1621113"/>
                  </a:lnTo>
                  <a:lnTo>
                    <a:pt x="144227" y="1629766"/>
                  </a:lnTo>
                  <a:lnTo>
                    <a:pt x="170188" y="1629766"/>
                  </a:lnTo>
                  <a:lnTo>
                    <a:pt x="210572" y="1606690"/>
                  </a:lnTo>
                  <a:lnTo>
                    <a:pt x="253840" y="1574960"/>
                  </a:lnTo>
                  <a:lnTo>
                    <a:pt x="268263" y="1113433"/>
                  </a:lnTo>
                  <a:lnTo>
                    <a:pt x="239417" y="1003821"/>
                  </a:lnTo>
                  <a:lnTo>
                    <a:pt x="227879" y="888439"/>
                  </a:lnTo>
                  <a:cubicBezTo>
                    <a:pt x="226918" y="843248"/>
                    <a:pt x="225956" y="798057"/>
                    <a:pt x="224995" y="752866"/>
                  </a:cubicBezTo>
                  <a:cubicBezTo>
                    <a:pt x="225956" y="722097"/>
                    <a:pt x="226918" y="691329"/>
                    <a:pt x="227879" y="660560"/>
                  </a:cubicBezTo>
                  <a:lnTo>
                    <a:pt x="239417" y="571139"/>
                  </a:lnTo>
                  <a:lnTo>
                    <a:pt x="253840" y="510564"/>
                  </a:lnTo>
                  <a:lnTo>
                    <a:pt x="276916" y="461527"/>
                  </a:lnTo>
                  <a:lnTo>
                    <a:pt x="302877" y="426912"/>
                  </a:lnTo>
                  <a:lnTo>
                    <a:pt x="337492" y="400951"/>
                  </a:lnTo>
                  <a:lnTo>
                    <a:pt x="389414" y="372106"/>
                  </a:lnTo>
                  <a:lnTo>
                    <a:pt x="435566" y="354799"/>
                  </a:lnTo>
                  <a:lnTo>
                    <a:pt x="487488" y="343260"/>
                  </a:lnTo>
                  <a:lnTo>
                    <a:pt x="574024" y="337491"/>
                  </a:lnTo>
                  <a:lnTo>
                    <a:pt x="666330" y="337491"/>
                  </a:lnTo>
                  <a:lnTo>
                    <a:pt x="1049974" y="343260"/>
                  </a:lnTo>
                  <a:lnTo>
                    <a:pt x="1361504" y="354799"/>
                  </a:lnTo>
                  <a:lnTo>
                    <a:pt x="1834569" y="377875"/>
                  </a:lnTo>
                  <a:lnTo>
                    <a:pt x="2076871" y="383644"/>
                  </a:lnTo>
                  <a:lnTo>
                    <a:pt x="2529744" y="406720"/>
                  </a:lnTo>
                  <a:lnTo>
                    <a:pt x="2893197" y="424028"/>
                  </a:lnTo>
                  <a:lnTo>
                    <a:pt x="2956656" y="438450"/>
                  </a:lnTo>
                  <a:lnTo>
                    <a:pt x="3046077" y="464411"/>
                  </a:lnTo>
                  <a:lnTo>
                    <a:pt x="3132614" y="499026"/>
                  </a:lnTo>
                  <a:lnTo>
                    <a:pt x="3170113" y="516333"/>
                  </a:lnTo>
                  <a:lnTo>
                    <a:pt x="3198958" y="516333"/>
                  </a:lnTo>
                  <a:lnTo>
                    <a:pt x="3239342" y="499026"/>
                  </a:lnTo>
                  <a:lnTo>
                    <a:pt x="3302802" y="452873"/>
                  </a:lnTo>
                  <a:lnTo>
                    <a:pt x="3377800" y="380760"/>
                  </a:lnTo>
                  <a:lnTo>
                    <a:pt x="3441260" y="299992"/>
                  </a:lnTo>
                  <a:lnTo>
                    <a:pt x="3498950" y="210572"/>
                  </a:lnTo>
                  <a:lnTo>
                    <a:pt x="3533565" y="138458"/>
                  </a:lnTo>
                  <a:lnTo>
                    <a:pt x="3547988" y="92305"/>
                  </a:lnTo>
                  <a:lnTo>
                    <a:pt x="3556641" y="46153"/>
                  </a:lnTo>
                  <a:lnTo>
                    <a:pt x="3559526" y="25961"/>
                  </a:lnTo>
                  <a:lnTo>
                    <a:pt x="3556641" y="17307"/>
                  </a:lnTo>
                  <a:lnTo>
                    <a:pt x="3550872" y="8654"/>
                  </a:lnTo>
                  <a:lnTo>
                    <a:pt x="3519142" y="0"/>
                  </a:lnTo>
                  <a:lnTo>
                    <a:pt x="3504720" y="5769"/>
                  </a:lnTo>
                  <a:lnTo>
                    <a:pt x="3484528" y="25961"/>
                  </a:lnTo>
                  <a:lnTo>
                    <a:pt x="3444144" y="60575"/>
                  </a:lnTo>
                  <a:lnTo>
                    <a:pt x="3386453" y="100959"/>
                  </a:lnTo>
                  <a:lnTo>
                    <a:pt x="3331647" y="132689"/>
                  </a:lnTo>
                  <a:lnTo>
                    <a:pt x="3268187" y="155765"/>
                  </a:lnTo>
                  <a:lnTo>
                    <a:pt x="3204727" y="158650"/>
                  </a:lnTo>
                  <a:lnTo>
                    <a:pt x="2950887" y="158650"/>
                  </a:lnTo>
                  <a:lnTo>
                    <a:pt x="2405709" y="158650"/>
                  </a:lnTo>
                  <a:lnTo>
                    <a:pt x="2039372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A2D43A78-9C03-4BFA-A00C-62571DD39C1C}"/>
                </a:ext>
              </a:extLst>
            </p:cNvPr>
            <p:cNvSpPr/>
            <p:nvPr/>
          </p:nvSpPr>
          <p:spPr>
            <a:xfrm rot="16200000">
              <a:off x="6634163" y="4368800"/>
              <a:ext cx="960438" cy="604837"/>
            </a:xfrm>
            <a:custGeom>
              <a:avLst/>
              <a:gdLst>
                <a:gd name="connsiteX0" fmla="*/ 664369 w 959644"/>
                <a:gd name="connsiteY0" fmla="*/ 378619 h 604838"/>
                <a:gd name="connsiteX1" fmla="*/ 442912 w 959644"/>
                <a:gd name="connsiteY1" fmla="*/ 328613 h 604838"/>
                <a:gd name="connsiteX2" fmla="*/ 226219 w 959644"/>
                <a:gd name="connsiteY2" fmla="*/ 266700 h 604838"/>
                <a:gd name="connsiteX3" fmla="*/ 202406 w 959644"/>
                <a:gd name="connsiteY3" fmla="*/ 254794 h 604838"/>
                <a:gd name="connsiteX4" fmla="*/ 178594 w 959644"/>
                <a:gd name="connsiteY4" fmla="*/ 233363 h 604838"/>
                <a:gd name="connsiteX5" fmla="*/ 145256 w 959644"/>
                <a:gd name="connsiteY5" fmla="*/ 197644 h 604838"/>
                <a:gd name="connsiteX6" fmla="*/ 119062 w 959644"/>
                <a:gd name="connsiteY6" fmla="*/ 161925 h 604838"/>
                <a:gd name="connsiteX7" fmla="*/ 97631 w 959644"/>
                <a:gd name="connsiteY7" fmla="*/ 123825 h 604838"/>
                <a:gd name="connsiteX8" fmla="*/ 88106 w 959644"/>
                <a:gd name="connsiteY8" fmla="*/ 95250 h 604838"/>
                <a:gd name="connsiteX9" fmla="*/ 61912 w 959644"/>
                <a:gd name="connsiteY9" fmla="*/ 0 h 604838"/>
                <a:gd name="connsiteX10" fmla="*/ 0 w 959644"/>
                <a:gd name="connsiteY10" fmla="*/ 604838 h 604838"/>
                <a:gd name="connsiteX11" fmla="*/ 76200 w 959644"/>
                <a:gd name="connsiteY11" fmla="*/ 557213 h 604838"/>
                <a:gd name="connsiteX12" fmla="*/ 100012 w 959644"/>
                <a:gd name="connsiteY12" fmla="*/ 540544 h 604838"/>
                <a:gd name="connsiteX13" fmla="*/ 138112 w 959644"/>
                <a:gd name="connsiteY13" fmla="*/ 516732 h 604838"/>
                <a:gd name="connsiteX14" fmla="*/ 173831 w 959644"/>
                <a:gd name="connsiteY14" fmla="*/ 502444 h 604838"/>
                <a:gd name="connsiteX15" fmla="*/ 221456 w 959644"/>
                <a:gd name="connsiteY15" fmla="*/ 488157 h 604838"/>
                <a:gd name="connsiteX16" fmla="*/ 290512 w 959644"/>
                <a:gd name="connsiteY16" fmla="*/ 481013 h 604838"/>
                <a:gd name="connsiteX17" fmla="*/ 476250 w 959644"/>
                <a:gd name="connsiteY17" fmla="*/ 478632 h 604838"/>
                <a:gd name="connsiteX18" fmla="*/ 857250 w 959644"/>
                <a:gd name="connsiteY18" fmla="*/ 478632 h 604838"/>
                <a:gd name="connsiteX19" fmla="*/ 923925 w 959644"/>
                <a:gd name="connsiteY19" fmla="*/ 478632 h 604838"/>
                <a:gd name="connsiteX20" fmla="*/ 938212 w 959644"/>
                <a:gd name="connsiteY20" fmla="*/ 476250 h 604838"/>
                <a:gd name="connsiteX21" fmla="*/ 957262 w 959644"/>
                <a:gd name="connsiteY21" fmla="*/ 466725 h 604838"/>
                <a:gd name="connsiteX22" fmla="*/ 959644 w 959644"/>
                <a:gd name="connsiteY22" fmla="*/ 450057 h 604838"/>
                <a:gd name="connsiteX23" fmla="*/ 947737 w 959644"/>
                <a:gd name="connsiteY23" fmla="*/ 435769 h 604838"/>
                <a:gd name="connsiteX24" fmla="*/ 928687 w 959644"/>
                <a:gd name="connsiteY24" fmla="*/ 431007 h 604838"/>
                <a:gd name="connsiteX25" fmla="*/ 821531 w 959644"/>
                <a:gd name="connsiteY25" fmla="*/ 409575 h 604838"/>
                <a:gd name="connsiteX26" fmla="*/ 716756 w 959644"/>
                <a:gd name="connsiteY26" fmla="*/ 388144 h 604838"/>
                <a:gd name="connsiteX27" fmla="*/ 664369 w 959644"/>
                <a:gd name="connsiteY27" fmla="*/ 378619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59644" h="604838">
                  <a:moveTo>
                    <a:pt x="664369" y="378619"/>
                  </a:moveTo>
                  <a:lnTo>
                    <a:pt x="442912" y="328613"/>
                  </a:lnTo>
                  <a:lnTo>
                    <a:pt x="226219" y="266700"/>
                  </a:lnTo>
                  <a:lnTo>
                    <a:pt x="202406" y="254794"/>
                  </a:lnTo>
                  <a:lnTo>
                    <a:pt x="178594" y="233363"/>
                  </a:lnTo>
                  <a:lnTo>
                    <a:pt x="145256" y="197644"/>
                  </a:lnTo>
                  <a:lnTo>
                    <a:pt x="119062" y="161925"/>
                  </a:lnTo>
                  <a:lnTo>
                    <a:pt x="97631" y="123825"/>
                  </a:lnTo>
                  <a:lnTo>
                    <a:pt x="88106" y="95250"/>
                  </a:lnTo>
                  <a:lnTo>
                    <a:pt x="61912" y="0"/>
                  </a:lnTo>
                  <a:lnTo>
                    <a:pt x="0" y="604838"/>
                  </a:lnTo>
                  <a:lnTo>
                    <a:pt x="76200" y="557213"/>
                  </a:lnTo>
                  <a:lnTo>
                    <a:pt x="100012" y="540544"/>
                  </a:lnTo>
                  <a:lnTo>
                    <a:pt x="138112" y="516732"/>
                  </a:lnTo>
                  <a:lnTo>
                    <a:pt x="173831" y="502444"/>
                  </a:lnTo>
                  <a:lnTo>
                    <a:pt x="221456" y="488157"/>
                  </a:lnTo>
                  <a:lnTo>
                    <a:pt x="290512" y="481013"/>
                  </a:lnTo>
                  <a:lnTo>
                    <a:pt x="476250" y="478632"/>
                  </a:lnTo>
                  <a:lnTo>
                    <a:pt x="857250" y="478632"/>
                  </a:lnTo>
                  <a:lnTo>
                    <a:pt x="923925" y="478632"/>
                  </a:lnTo>
                  <a:lnTo>
                    <a:pt x="938212" y="476250"/>
                  </a:lnTo>
                  <a:lnTo>
                    <a:pt x="957262" y="466725"/>
                  </a:lnTo>
                  <a:lnTo>
                    <a:pt x="959644" y="450057"/>
                  </a:lnTo>
                  <a:lnTo>
                    <a:pt x="947737" y="435769"/>
                  </a:lnTo>
                  <a:lnTo>
                    <a:pt x="928687" y="431007"/>
                  </a:lnTo>
                  <a:lnTo>
                    <a:pt x="821531" y="409575"/>
                  </a:lnTo>
                  <a:lnTo>
                    <a:pt x="716756" y="388144"/>
                  </a:lnTo>
                  <a:lnTo>
                    <a:pt x="6643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425201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41FCC74D-0363-4E8D-85FA-C590DB09FAC8}"/>
              </a:ext>
            </a:extLst>
          </p:cNvPr>
          <p:cNvSpPr/>
          <p:nvPr/>
        </p:nvSpPr>
        <p:spPr>
          <a:xfrm>
            <a:off x="2967038" y="1562100"/>
            <a:ext cx="979487" cy="461963"/>
          </a:xfrm>
          <a:custGeom>
            <a:avLst/>
            <a:gdLst>
              <a:gd name="connsiteX0" fmla="*/ 633412 w 978693"/>
              <a:gd name="connsiteY0" fmla="*/ 164306 h 461963"/>
              <a:gd name="connsiteX1" fmla="*/ 502443 w 978693"/>
              <a:gd name="connsiteY1" fmla="*/ 138113 h 461963"/>
              <a:gd name="connsiteX2" fmla="*/ 385762 w 978693"/>
              <a:gd name="connsiteY2" fmla="*/ 111919 h 461963"/>
              <a:gd name="connsiteX3" fmla="*/ 280987 w 978693"/>
              <a:gd name="connsiteY3" fmla="*/ 85725 h 461963"/>
              <a:gd name="connsiteX4" fmla="*/ 173831 w 978693"/>
              <a:gd name="connsiteY4" fmla="*/ 54769 h 461963"/>
              <a:gd name="connsiteX5" fmla="*/ 95250 w 978693"/>
              <a:gd name="connsiteY5" fmla="*/ 28575 h 461963"/>
              <a:gd name="connsiteX6" fmla="*/ 40481 w 978693"/>
              <a:gd name="connsiteY6" fmla="*/ 7144 h 461963"/>
              <a:gd name="connsiteX7" fmla="*/ 21431 w 978693"/>
              <a:gd name="connsiteY7" fmla="*/ 2381 h 461963"/>
              <a:gd name="connsiteX8" fmla="*/ 7143 w 978693"/>
              <a:gd name="connsiteY8" fmla="*/ 0 h 461963"/>
              <a:gd name="connsiteX9" fmla="*/ 0 w 978693"/>
              <a:gd name="connsiteY9" fmla="*/ 7144 h 461963"/>
              <a:gd name="connsiteX10" fmla="*/ 0 w 978693"/>
              <a:gd name="connsiteY10" fmla="*/ 23813 h 461963"/>
              <a:gd name="connsiteX11" fmla="*/ 9525 w 978693"/>
              <a:gd name="connsiteY11" fmla="*/ 47625 h 461963"/>
              <a:gd name="connsiteX12" fmla="*/ 23812 w 978693"/>
              <a:gd name="connsiteY12" fmla="*/ 66675 h 461963"/>
              <a:gd name="connsiteX13" fmla="*/ 76200 w 978693"/>
              <a:gd name="connsiteY13" fmla="*/ 121444 h 461963"/>
              <a:gd name="connsiteX14" fmla="*/ 157162 w 978693"/>
              <a:gd name="connsiteY14" fmla="*/ 192881 h 461963"/>
              <a:gd name="connsiteX15" fmla="*/ 223837 w 978693"/>
              <a:gd name="connsiteY15" fmla="*/ 245269 h 461963"/>
              <a:gd name="connsiteX16" fmla="*/ 290512 w 978693"/>
              <a:gd name="connsiteY16" fmla="*/ 290513 h 461963"/>
              <a:gd name="connsiteX17" fmla="*/ 357187 w 978693"/>
              <a:gd name="connsiteY17" fmla="*/ 330994 h 461963"/>
              <a:gd name="connsiteX18" fmla="*/ 416718 w 978693"/>
              <a:gd name="connsiteY18" fmla="*/ 364331 h 461963"/>
              <a:gd name="connsiteX19" fmla="*/ 485775 w 978693"/>
              <a:gd name="connsiteY19" fmla="*/ 395288 h 461963"/>
              <a:gd name="connsiteX20" fmla="*/ 561975 w 978693"/>
              <a:gd name="connsiteY20" fmla="*/ 421481 h 461963"/>
              <a:gd name="connsiteX21" fmla="*/ 621506 w 978693"/>
              <a:gd name="connsiteY21" fmla="*/ 435769 h 461963"/>
              <a:gd name="connsiteX22" fmla="*/ 685800 w 978693"/>
              <a:gd name="connsiteY22" fmla="*/ 447675 h 461963"/>
              <a:gd name="connsiteX23" fmla="*/ 735806 w 978693"/>
              <a:gd name="connsiteY23" fmla="*/ 454819 h 461963"/>
              <a:gd name="connsiteX24" fmla="*/ 783431 w 978693"/>
              <a:gd name="connsiteY24" fmla="*/ 459581 h 461963"/>
              <a:gd name="connsiteX25" fmla="*/ 859631 w 978693"/>
              <a:gd name="connsiteY25" fmla="*/ 461963 h 461963"/>
              <a:gd name="connsiteX26" fmla="*/ 888206 w 978693"/>
              <a:gd name="connsiteY26" fmla="*/ 459581 h 461963"/>
              <a:gd name="connsiteX27" fmla="*/ 909637 w 978693"/>
              <a:gd name="connsiteY27" fmla="*/ 454819 h 461963"/>
              <a:gd name="connsiteX28" fmla="*/ 938212 w 978693"/>
              <a:gd name="connsiteY28" fmla="*/ 440531 h 461963"/>
              <a:gd name="connsiteX29" fmla="*/ 957262 w 978693"/>
              <a:gd name="connsiteY29" fmla="*/ 423863 h 461963"/>
              <a:gd name="connsiteX30" fmla="*/ 964406 w 978693"/>
              <a:gd name="connsiteY30" fmla="*/ 411956 h 461963"/>
              <a:gd name="connsiteX31" fmla="*/ 971550 w 978693"/>
              <a:gd name="connsiteY31" fmla="*/ 397669 h 461963"/>
              <a:gd name="connsiteX32" fmla="*/ 976312 w 978693"/>
              <a:gd name="connsiteY32" fmla="*/ 383381 h 461963"/>
              <a:gd name="connsiteX33" fmla="*/ 978693 w 978693"/>
              <a:gd name="connsiteY33" fmla="*/ 364331 h 461963"/>
              <a:gd name="connsiteX34" fmla="*/ 976312 w 978693"/>
              <a:gd name="connsiteY34" fmla="*/ 335756 h 461963"/>
              <a:gd name="connsiteX35" fmla="*/ 971550 w 978693"/>
              <a:gd name="connsiteY35" fmla="*/ 304800 h 461963"/>
              <a:gd name="connsiteX36" fmla="*/ 966787 w 978693"/>
              <a:gd name="connsiteY36" fmla="*/ 290513 h 461963"/>
              <a:gd name="connsiteX37" fmla="*/ 954881 w 978693"/>
              <a:gd name="connsiteY37" fmla="*/ 269081 h 461963"/>
              <a:gd name="connsiteX38" fmla="*/ 935831 w 978693"/>
              <a:gd name="connsiteY38" fmla="*/ 252413 h 461963"/>
              <a:gd name="connsiteX39" fmla="*/ 904875 w 978693"/>
              <a:gd name="connsiteY39" fmla="*/ 233363 h 461963"/>
              <a:gd name="connsiteX40" fmla="*/ 866775 w 978693"/>
              <a:gd name="connsiteY40" fmla="*/ 216694 h 461963"/>
              <a:gd name="connsiteX41" fmla="*/ 802481 w 978693"/>
              <a:gd name="connsiteY41" fmla="*/ 195263 h 461963"/>
              <a:gd name="connsiteX42" fmla="*/ 633412 w 978693"/>
              <a:gd name="connsiteY42" fmla="*/ 164306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78693" h="461963">
                <a:moveTo>
                  <a:pt x="633412" y="164306"/>
                </a:moveTo>
                <a:lnTo>
                  <a:pt x="502443" y="138113"/>
                </a:lnTo>
                <a:lnTo>
                  <a:pt x="385762" y="111919"/>
                </a:lnTo>
                <a:lnTo>
                  <a:pt x="280987" y="85725"/>
                </a:lnTo>
                <a:lnTo>
                  <a:pt x="173831" y="54769"/>
                </a:lnTo>
                <a:lnTo>
                  <a:pt x="95250" y="28575"/>
                </a:lnTo>
                <a:lnTo>
                  <a:pt x="40481" y="7144"/>
                </a:lnTo>
                <a:lnTo>
                  <a:pt x="21431" y="2381"/>
                </a:lnTo>
                <a:lnTo>
                  <a:pt x="7143" y="0"/>
                </a:lnTo>
                <a:lnTo>
                  <a:pt x="0" y="7144"/>
                </a:lnTo>
                <a:lnTo>
                  <a:pt x="0" y="23813"/>
                </a:lnTo>
                <a:lnTo>
                  <a:pt x="9525" y="47625"/>
                </a:lnTo>
                <a:lnTo>
                  <a:pt x="23812" y="66675"/>
                </a:lnTo>
                <a:lnTo>
                  <a:pt x="76200" y="121444"/>
                </a:lnTo>
                <a:lnTo>
                  <a:pt x="157162" y="192881"/>
                </a:lnTo>
                <a:lnTo>
                  <a:pt x="223837" y="245269"/>
                </a:lnTo>
                <a:lnTo>
                  <a:pt x="290512" y="290513"/>
                </a:lnTo>
                <a:lnTo>
                  <a:pt x="357187" y="330994"/>
                </a:lnTo>
                <a:lnTo>
                  <a:pt x="416718" y="364331"/>
                </a:lnTo>
                <a:lnTo>
                  <a:pt x="485775" y="395288"/>
                </a:lnTo>
                <a:lnTo>
                  <a:pt x="561975" y="421481"/>
                </a:lnTo>
                <a:lnTo>
                  <a:pt x="621506" y="435769"/>
                </a:lnTo>
                <a:lnTo>
                  <a:pt x="685800" y="447675"/>
                </a:lnTo>
                <a:lnTo>
                  <a:pt x="735806" y="454819"/>
                </a:lnTo>
                <a:lnTo>
                  <a:pt x="783431" y="459581"/>
                </a:lnTo>
                <a:lnTo>
                  <a:pt x="859631" y="461963"/>
                </a:lnTo>
                <a:lnTo>
                  <a:pt x="888206" y="459581"/>
                </a:lnTo>
                <a:lnTo>
                  <a:pt x="909637" y="454819"/>
                </a:lnTo>
                <a:lnTo>
                  <a:pt x="938212" y="440531"/>
                </a:lnTo>
                <a:lnTo>
                  <a:pt x="957262" y="423863"/>
                </a:lnTo>
                <a:lnTo>
                  <a:pt x="964406" y="411956"/>
                </a:lnTo>
                <a:lnTo>
                  <a:pt x="971550" y="397669"/>
                </a:lnTo>
                <a:lnTo>
                  <a:pt x="976312" y="383381"/>
                </a:lnTo>
                <a:lnTo>
                  <a:pt x="978693" y="364331"/>
                </a:lnTo>
                <a:lnTo>
                  <a:pt x="976312" y="335756"/>
                </a:lnTo>
                <a:lnTo>
                  <a:pt x="971550" y="304800"/>
                </a:lnTo>
                <a:lnTo>
                  <a:pt x="966787" y="290513"/>
                </a:lnTo>
                <a:lnTo>
                  <a:pt x="954881" y="269081"/>
                </a:lnTo>
                <a:lnTo>
                  <a:pt x="935831" y="252413"/>
                </a:lnTo>
                <a:lnTo>
                  <a:pt x="904875" y="233363"/>
                </a:lnTo>
                <a:lnTo>
                  <a:pt x="866775" y="216694"/>
                </a:lnTo>
                <a:lnTo>
                  <a:pt x="802481" y="195263"/>
                </a:lnTo>
                <a:lnTo>
                  <a:pt x="633412" y="164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70A3449-225B-42C2-9F85-E51D7079E754}"/>
              </a:ext>
            </a:extLst>
          </p:cNvPr>
          <p:cNvSpPr/>
          <p:nvPr/>
        </p:nvSpPr>
        <p:spPr>
          <a:xfrm>
            <a:off x="2366963" y="2268538"/>
            <a:ext cx="2151062" cy="625475"/>
          </a:xfrm>
          <a:custGeom>
            <a:avLst/>
            <a:gdLst>
              <a:gd name="connsiteX0" fmla="*/ 1416843 w 2150268"/>
              <a:gd name="connsiteY0" fmla="*/ 140494 h 623888"/>
              <a:gd name="connsiteX1" fmla="*/ 1202531 w 2150268"/>
              <a:gd name="connsiteY1" fmla="*/ 195263 h 623888"/>
              <a:gd name="connsiteX2" fmla="*/ 1081087 w 2150268"/>
              <a:gd name="connsiteY2" fmla="*/ 226219 h 623888"/>
              <a:gd name="connsiteX3" fmla="*/ 942975 w 2150268"/>
              <a:gd name="connsiteY3" fmla="*/ 257175 h 623888"/>
              <a:gd name="connsiteX4" fmla="*/ 773906 w 2150268"/>
              <a:gd name="connsiteY4" fmla="*/ 295275 h 623888"/>
              <a:gd name="connsiteX5" fmla="*/ 645318 w 2150268"/>
              <a:gd name="connsiteY5" fmla="*/ 323850 h 623888"/>
              <a:gd name="connsiteX6" fmla="*/ 490537 w 2150268"/>
              <a:gd name="connsiteY6" fmla="*/ 354807 h 623888"/>
              <a:gd name="connsiteX7" fmla="*/ 445293 w 2150268"/>
              <a:gd name="connsiteY7" fmla="*/ 354807 h 623888"/>
              <a:gd name="connsiteX8" fmla="*/ 390525 w 2150268"/>
              <a:gd name="connsiteY8" fmla="*/ 350044 h 623888"/>
              <a:gd name="connsiteX9" fmla="*/ 340518 w 2150268"/>
              <a:gd name="connsiteY9" fmla="*/ 342900 h 623888"/>
              <a:gd name="connsiteX10" fmla="*/ 288131 w 2150268"/>
              <a:gd name="connsiteY10" fmla="*/ 330994 h 623888"/>
              <a:gd name="connsiteX11" fmla="*/ 242887 w 2150268"/>
              <a:gd name="connsiteY11" fmla="*/ 316707 h 623888"/>
              <a:gd name="connsiteX12" fmla="*/ 195262 w 2150268"/>
              <a:gd name="connsiteY12" fmla="*/ 292894 h 623888"/>
              <a:gd name="connsiteX13" fmla="*/ 152400 w 2150268"/>
              <a:gd name="connsiteY13" fmla="*/ 269082 h 623888"/>
              <a:gd name="connsiteX14" fmla="*/ 114300 w 2150268"/>
              <a:gd name="connsiteY14" fmla="*/ 238125 h 623888"/>
              <a:gd name="connsiteX15" fmla="*/ 88106 w 2150268"/>
              <a:gd name="connsiteY15" fmla="*/ 209550 h 623888"/>
              <a:gd name="connsiteX16" fmla="*/ 57150 w 2150268"/>
              <a:gd name="connsiteY16" fmla="*/ 190500 h 623888"/>
              <a:gd name="connsiteX17" fmla="*/ 35718 w 2150268"/>
              <a:gd name="connsiteY17" fmla="*/ 180975 h 623888"/>
              <a:gd name="connsiteX18" fmla="*/ 11906 w 2150268"/>
              <a:gd name="connsiteY18" fmla="*/ 178594 h 623888"/>
              <a:gd name="connsiteX19" fmla="*/ 4762 w 2150268"/>
              <a:gd name="connsiteY19" fmla="*/ 183357 h 623888"/>
              <a:gd name="connsiteX20" fmla="*/ 0 w 2150268"/>
              <a:gd name="connsiteY20" fmla="*/ 190500 h 623888"/>
              <a:gd name="connsiteX21" fmla="*/ 2381 w 2150268"/>
              <a:gd name="connsiteY21" fmla="*/ 216694 h 623888"/>
              <a:gd name="connsiteX22" fmla="*/ 16668 w 2150268"/>
              <a:gd name="connsiteY22" fmla="*/ 252413 h 623888"/>
              <a:gd name="connsiteX23" fmla="*/ 78581 w 2150268"/>
              <a:gd name="connsiteY23" fmla="*/ 335757 h 623888"/>
              <a:gd name="connsiteX24" fmla="*/ 164306 w 2150268"/>
              <a:gd name="connsiteY24" fmla="*/ 440532 h 623888"/>
              <a:gd name="connsiteX25" fmla="*/ 219075 w 2150268"/>
              <a:gd name="connsiteY25" fmla="*/ 497682 h 623888"/>
              <a:gd name="connsiteX26" fmla="*/ 276225 w 2150268"/>
              <a:gd name="connsiteY26" fmla="*/ 550069 h 623888"/>
              <a:gd name="connsiteX27" fmla="*/ 314325 w 2150268"/>
              <a:gd name="connsiteY27" fmla="*/ 578644 h 623888"/>
              <a:gd name="connsiteX28" fmla="*/ 333375 w 2150268"/>
              <a:gd name="connsiteY28" fmla="*/ 590550 h 623888"/>
              <a:gd name="connsiteX29" fmla="*/ 366712 w 2150268"/>
              <a:gd name="connsiteY29" fmla="*/ 609600 h 623888"/>
              <a:gd name="connsiteX30" fmla="*/ 400050 w 2150268"/>
              <a:gd name="connsiteY30" fmla="*/ 619125 h 623888"/>
              <a:gd name="connsiteX31" fmla="*/ 428625 w 2150268"/>
              <a:gd name="connsiteY31" fmla="*/ 623888 h 623888"/>
              <a:gd name="connsiteX32" fmla="*/ 452437 w 2150268"/>
              <a:gd name="connsiteY32" fmla="*/ 616744 h 623888"/>
              <a:gd name="connsiteX33" fmla="*/ 531018 w 2150268"/>
              <a:gd name="connsiteY33" fmla="*/ 583407 h 623888"/>
              <a:gd name="connsiteX34" fmla="*/ 592931 w 2150268"/>
              <a:gd name="connsiteY34" fmla="*/ 557213 h 623888"/>
              <a:gd name="connsiteX35" fmla="*/ 747712 w 2150268"/>
              <a:gd name="connsiteY35" fmla="*/ 514350 h 623888"/>
              <a:gd name="connsiteX36" fmla="*/ 921543 w 2150268"/>
              <a:gd name="connsiteY36" fmla="*/ 466725 h 623888"/>
              <a:gd name="connsiteX37" fmla="*/ 1078706 w 2150268"/>
              <a:gd name="connsiteY37" fmla="*/ 426244 h 623888"/>
              <a:gd name="connsiteX38" fmla="*/ 1233487 w 2150268"/>
              <a:gd name="connsiteY38" fmla="*/ 388144 h 623888"/>
              <a:gd name="connsiteX39" fmla="*/ 1347787 w 2150268"/>
              <a:gd name="connsiteY39" fmla="*/ 359569 h 623888"/>
              <a:gd name="connsiteX40" fmla="*/ 1435893 w 2150268"/>
              <a:gd name="connsiteY40" fmla="*/ 340519 h 623888"/>
              <a:gd name="connsiteX41" fmla="*/ 1543050 w 2150268"/>
              <a:gd name="connsiteY41" fmla="*/ 321469 h 623888"/>
              <a:gd name="connsiteX42" fmla="*/ 1685925 w 2150268"/>
              <a:gd name="connsiteY42" fmla="*/ 300038 h 623888"/>
              <a:gd name="connsiteX43" fmla="*/ 1819275 w 2150268"/>
              <a:gd name="connsiteY43" fmla="*/ 278607 h 623888"/>
              <a:gd name="connsiteX44" fmla="*/ 2016918 w 2150268"/>
              <a:gd name="connsiteY44" fmla="*/ 250032 h 623888"/>
              <a:gd name="connsiteX45" fmla="*/ 2066925 w 2150268"/>
              <a:gd name="connsiteY45" fmla="*/ 242888 h 623888"/>
              <a:gd name="connsiteX46" fmla="*/ 2095500 w 2150268"/>
              <a:gd name="connsiteY46" fmla="*/ 235744 h 623888"/>
              <a:gd name="connsiteX47" fmla="*/ 2119312 w 2150268"/>
              <a:gd name="connsiteY47" fmla="*/ 226219 h 623888"/>
              <a:gd name="connsiteX48" fmla="*/ 2135981 w 2150268"/>
              <a:gd name="connsiteY48" fmla="*/ 216694 h 623888"/>
              <a:gd name="connsiteX49" fmla="*/ 2143125 w 2150268"/>
              <a:gd name="connsiteY49" fmla="*/ 207169 h 623888"/>
              <a:gd name="connsiteX50" fmla="*/ 2150268 w 2150268"/>
              <a:gd name="connsiteY50" fmla="*/ 192882 h 623888"/>
              <a:gd name="connsiteX51" fmla="*/ 2150268 w 2150268"/>
              <a:gd name="connsiteY51" fmla="*/ 180975 h 623888"/>
              <a:gd name="connsiteX52" fmla="*/ 2147887 w 2150268"/>
              <a:gd name="connsiteY52" fmla="*/ 164307 h 623888"/>
              <a:gd name="connsiteX53" fmla="*/ 2143125 w 2150268"/>
              <a:gd name="connsiteY53" fmla="*/ 147638 h 623888"/>
              <a:gd name="connsiteX54" fmla="*/ 2126456 w 2150268"/>
              <a:gd name="connsiteY54" fmla="*/ 123825 h 623888"/>
              <a:gd name="connsiteX55" fmla="*/ 2109787 w 2150268"/>
              <a:gd name="connsiteY55" fmla="*/ 104775 h 623888"/>
              <a:gd name="connsiteX56" fmla="*/ 2097881 w 2150268"/>
              <a:gd name="connsiteY56" fmla="*/ 97632 h 623888"/>
              <a:gd name="connsiteX57" fmla="*/ 2088356 w 2150268"/>
              <a:gd name="connsiteY57" fmla="*/ 92869 h 623888"/>
              <a:gd name="connsiteX58" fmla="*/ 2026443 w 2150268"/>
              <a:gd name="connsiteY58" fmla="*/ 71438 h 623888"/>
              <a:gd name="connsiteX59" fmla="*/ 1914525 w 2150268"/>
              <a:gd name="connsiteY59" fmla="*/ 35719 h 623888"/>
              <a:gd name="connsiteX60" fmla="*/ 1826418 w 2150268"/>
              <a:gd name="connsiteY60" fmla="*/ 9525 h 623888"/>
              <a:gd name="connsiteX61" fmla="*/ 1804987 w 2150268"/>
              <a:gd name="connsiteY61" fmla="*/ 0 h 623888"/>
              <a:gd name="connsiteX62" fmla="*/ 1795462 w 2150268"/>
              <a:gd name="connsiteY62" fmla="*/ 0 h 623888"/>
              <a:gd name="connsiteX63" fmla="*/ 1750218 w 2150268"/>
              <a:gd name="connsiteY63" fmla="*/ 16669 h 623888"/>
              <a:gd name="connsiteX64" fmla="*/ 1657350 w 2150268"/>
              <a:gd name="connsiteY64" fmla="*/ 59532 h 623888"/>
              <a:gd name="connsiteX65" fmla="*/ 1607343 w 2150268"/>
              <a:gd name="connsiteY65" fmla="*/ 85725 h 623888"/>
              <a:gd name="connsiteX66" fmla="*/ 1550193 w 2150268"/>
              <a:gd name="connsiteY66" fmla="*/ 100013 h 623888"/>
              <a:gd name="connsiteX67" fmla="*/ 1416843 w 2150268"/>
              <a:gd name="connsiteY67" fmla="*/ 140494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150268" h="623888">
                <a:moveTo>
                  <a:pt x="1416843" y="140494"/>
                </a:moveTo>
                <a:lnTo>
                  <a:pt x="1202531" y="195263"/>
                </a:lnTo>
                <a:lnTo>
                  <a:pt x="1081087" y="226219"/>
                </a:lnTo>
                <a:lnTo>
                  <a:pt x="942975" y="257175"/>
                </a:lnTo>
                <a:lnTo>
                  <a:pt x="773906" y="295275"/>
                </a:lnTo>
                <a:lnTo>
                  <a:pt x="645318" y="323850"/>
                </a:lnTo>
                <a:lnTo>
                  <a:pt x="490537" y="354807"/>
                </a:lnTo>
                <a:lnTo>
                  <a:pt x="445293" y="354807"/>
                </a:lnTo>
                <a:lnTo>
                  <a:pt x="390525" y="350044"/>
                </a:lnTo>
                <a:lnTo>
                  <a:pt x="340518" y="342900"/>
                </a:lnTo>
                <a:lnTo>
                  <a:pt x="288131" y="330994"/>
                </a:lnTo>
                <a:lnTo>
                  <a:pt x="242887" y="316707"/>
                </a:lnTo>
                <a:lnTo>
                  <a:pt x="195262" y="292894"/>
                </a:lnTo>
                <a:lnTo>
                  <a:pt x="152400" y="269082"/>
                </a:lnTo>
                <a:lnTo>
                  <a:pt x="114300" y="238125"/>
                </a:lnTo>
                <a:lnTo>
                  <a:pt x="88106" y="209550"/>
                </a:lnTo>
                <a:lnTo>
                  <a:pt x="57150" y="190500"/>
                </a:lnTo>
                <a:lnTo>
                  <a:pt x="35718" y="180975"/>
                </a:lnTo>
                <a:lnTo>
                  <a:pt x="11906" y="178594"/>
                </a:lnTo>
                <a:lnTo>
                  <a:pt x="4762" y="183357"/>
                </a:lnTo>
                <a:lnTo>
                  <a:pt x="0" y="190500"/>
                </a:lnTo>
                <a:lnTo>
                  <a:pt x="2381" y="216694"/>
                </a:lnTo>
                <a:lnTo>
                  <a:pt x="16668" y="252413"/>
                </a:lnTo>
                <a:lnTo>
                  <a:pt x="78581" y="335757"/>
                </a:lnTo>
                <a:lnTo>
                  <a:pt x="164306" y="440532"/>
                </a:lnTo>
                <a:lnTo>
                  <a:pt x="219075" y="497682"/>
                </a:lnTo>
                <a:lnTo>
                  <a:pt x="276225" y="550069"/>
                </a:lnTo>
                <a:lnTo>
                  <a:pt x="314325" y="578644"/>
                </a:lnTo>
                <a:lnTo>
                  <a:pt x="333375" y="590550"/>
                </a:lnTo>
                <a:lnTo>
                  <a:pt x="366712" y="609600"/>
                </a:lnTo>
                <a:lnTo>
                  <a:pt x="400050" y="619125"/>
                </a:lnTo>
                <a:lnTo>
                  <a:pt x="428625" y="623888"/>
                </a:lnTo>
                <a:lnTo>
                  <a:pt x="452437" y="616744"/>
                </a:lnTo>
                <a:lnTo>
                  <a:pt x="531018" y="583407"/>
                </a:lnTo>
                <a:lnTo>
                  <a:pt x="592931" y="557213"/>
                </a:lnTo>
                <a:lnTo>
                  <a:pt x="747712" y="514350"/>
                </a:lnTo>
                <a:lnTo>
                  <a:pt x="921543" y="466725"/>
                </a:lnTo>
                <a:lnTo>
                  <a:pt x="1078706" y="426244"/>
                </a:lnTo>
                <a:lnTo>
                  <a:pt x="1233487" y="388144"/>
                </a:lnTo>
                <a:lnTo>
                  <a:pt x="1347787" y="359569"/>
                </a:lnTo>
                <a:lnTo>
                  <a:pt x="1435893" y="340519"/>
                </a:lnTo>
                <a:lnTo>
                  <a:pt x="1543050" y="321469"/>
                </a:lnTo>
                <a:lnTo>
                  <a:pt x="1685925" y="300038"/>
                </a:lnTo>
                <a:lnTo>
                  <a:pt x="1819275" y="278607"/>
                </a:lnTo>
                <a:lnTo>
                  <a:pt x="2016918" y="250032"/>
                </a:lnTo>
                <a:lnTo>
                  <a:pt x="2066925" y="242888"/>
                </a:lnTo>
                <a:lnTo>
                  <a:pt x="2095500" y="235744"/>
                </a:lnTo>
                <a:lnTo>
                  <a:pt x="2119312" y="226219"/>
                </a:lnTo>
                <a:lnTo>
                  <a:pt x="2135981" y="216694"/>
                </a:lnTo>
                <a:lnTo>
                  <a:pt x="2143125" y="207169"/>
                </a:lnTo>
                <a:lnTo>
                  <a:pt x="2150268" y="192882"/>
                </a:lnTo>
                <a:lnTo>
                  <a:pt x="2150268" y="180975"/>
                </a:lnTo>
                <a:lnTo>
                  <a:pt x="2147887" y="164307"/>
                </a:lnTo>
                <a:lnTo>
                  <a:pt x="2143125" y="147638"/>
                </a:lnTo>
                <a:lnTo>
                  <a:pt x="2126456" y="123825"/>
                </a:lnTo>
                <a:lnTo>
                  <a:pt x="2109787" y="104775"/>
                </a:lnTo>
                <a:lnTo>
                  <a:pt x="2097881" y="97632"/>
                </a:lnTo>
                <a:lnTo>
                  <a:pt x="2088356" y="92869"/>
                </a:lnTo>
                <a:lnTo>
                  <a:pt x="2026443" y="71438"/>
                </a:lnTo>
                <a:lnTo>
                  <a:pt x="1914525" y="35719"/>
                </a:lnTo>
                <a:lnTo>
                  <a:pt x="1826418" y="9525"/>
                </a:lnTo>
                <a:lnTo>
                  <a:pt x="1804987" y="0"/>
                </a:lnTo>
                <a:lnTo>
                  <a:pt x="1795462" y="0"/>
                </a:lnTo>
                <a:lnTo>
                  <a:pt x="1750218" y="16669"/>
                </a:lnTo>
                <a:lnTo>
                  <a:pt x="1657350" y="59532"/>
                </a:lnTo>
                <a:lnTo>
                  <a:pt x="1607343" y="85725"/>
                </a:lnTo>
                <a:lnTo>
                  <a:pt x="1550193" y="100013"/>
                </a:lnTo>
                <a:lnTo>
                  <a:pt x="1416843" y="140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1321AEA-ACB5-4E25-8B84-7D8662B2990E}"/>
              </a:ext>
            </a:extLst>
          </p:cNvPr>
          <p:cNvSpPr/>
          <p:nvPr/>
        </p:nvSpPr>
        <p:spPr>
          <a:xfrm>
            <a:off x="2898775" y="3028950"/>
            <a:ext cx="1206500" cy="379413"/>
          </a:xfrm>
          <a:custGeom>
            <a:avLst/>
            <a:gdLst>
              <a:gd name="connsiteX0" fmla="*/ 1002507 w 1207294"/>
              <a:gd name="connsiteY0" fmla="*/ 214313 h 378619"/>
              <a:gd name="connsiteX1" fmla="*/ 881063 w 1207294"/>
              <a:gd name="connsiteY1" fmla="*/ 245269 h 378619"/>
              <a:gd name="connsiteX2" fmla="*/ 790575 w 1207294"/>
              <a:gd name="connsiteY2" fmla="*/ 271463 h 378619"/>
              <a:gd name="connsiteX3" fmla="*/ 700088 w 1207294"/>
              <a:gd name="connsiteY3" fmla="*/ 300038 h 378619"/>
              <a:gd name="connsiteX4" fmla="*/ 621507 w 1207294"/>
              <a:gd name="connsiteY4" fmla="*/ 326231 h 378619"/>
              <a:gd name="connsiteX5" fmla="*/ 576263 w 1207294"/>
              <a:gd name="connsiteY5" fmla="*/ 345281 h 378619"/>
              <a:gd name="connsiteX6" fmla="*/ 547688 w 1207294"/>
              <a:gd name="connsiteY6" fmla="*/ 357188 h 378619"/>
              <a:gd name="connsiteX7" fmla="*/ 509588 w 1207294"/>
              <a:gd name="connsiteY7" fmla="*/ 366713 h 378619"/>
              <a:gd name="connsiteX8" fmla="*/ 438150 w 1207294"/>
              <a:gd name="connsiteY8" fmla="*/ 373856 h 378619"/>
              <a:gd name="connsiteX9" fmla="*/ 361950 w 1207294"/>
              <a:gd name="connsiteY9" fmla="*/ 378619 h 378619"/>
              <a:gd name="connsiteX10" fmla="*/ 328613 w 1207294"/>
              <a:gd name="connsiteY10" fmla="*/ 378619 h 378619"/>
              <a:gd name="connsiteX11" fmla="*/ 269082 w 1207294"/>
              <a:gd name="connsiteY11" fmla="*/ 357188 h 378619"/>
              <a:gd name="connsiteX12" fmla="*/ 183357 w 1207294"/>
              <a:gd name="connsiteY12" fmla="*/ 319088 h 378619"/>
              <a:gd name="connsiteX13" fmla="*/ 126207 w 1207294"/>
              <a:gd name="connsiteY13" fmla="*/ 288131 h 378619"/>
              <a:gd name="connsiteX14" fmla="*/ 78582 w 1207294"/>
              <a:gd name="connsiteY14" fmla="*/ 259556 h 378619"/>
              <a:gd name="connsiteX15" fmla="*/ 38100 w 1207294"/>
              <a:gd name="connsiteY15" fmla="*/ 228600 h 378619"/>
              <a:gd name="connsiteX16" fmla="*/ 16669 w 1207294"/>
              <a:gd name="connsiteY16" fmla="*/ 202406 h 378619"/>
              <a:gd name="connsiteX17" fmla="*/ 4763 w 1207294"/>
              <a:gd name="connsiteY17" fmla="*/ 176213 h 378619"/>
              <a:gd name="connsiteX18" fmla="*/ 0 w 1207294"/>
              <a:gd name="connsiteY18" fmla="*/ 157163 h 378619"/>
              <a:gd name="connsiteX19" fmla="*/ 4763 w 1207294"/>
              <a:gd name="connsiteY19" fmla="*/ 142875 h 378619"/>
              <a:gd name="connsiteX20" fmla="*/ 19050 w 1207294"/>
              <a:gd name="connsiteY20" fmla="*/ 140494 h 378619"/>
              <a:gd name="connsiteX21" fmla="*/ 35719 w 1207294"/>
              <a:gd name="connsiteY21" fmla="*/ 145256 h 378619"/>
              <a:gd name="connsiteX22" fmla="*/ 80963 w 1207294"/>
              <a:gd name="connsiteY22" fmla="*/ 159544 h 378619"/>
              <a:gd name="connsiteX23" fmla="*/ 147638 w 1207294"/>
              <a:gd name="connsiteY23" fmla="*/ 173831 h 378619"/>
              <a:gd name="connsiteX24" fmla="*/ 240507 w 1207294"/>
              <a:gd name="connsiteY24" fmla="*/ 192881 h 378619"/>
              <a:gd name="connsiteX25" fmla="*/ 288132 w 1207294"/>
              <a:gd name="connsiteY25" fmla="*/ 200025 h 378619"/>
              <a:gd name="connsiteX26" fmla="*/ 347663 w 1207294"/>
              <a:gd name="connsiteY26" fmla="*/ 195263 h 378619"/>
              <a:gd name="connsiteX27" fmla="*/ 445294 w 1207294"/>
              <a:gd name="connsiteY27" fmla="*/ 176213 h 378619"/>
              <a:gd name="connsiteX28" fmla="*/ 535782 w 1207294"/>
              <a:gd name="connsiteY28" fmla="*/ 157163 h 378619"/>
              <a:gd name="connsiteX29" fmla="*/ 628650 w 1207294"/>
              <a:gd name="connsiteY29" fmla="*/ 130969 h 378619"/>
              <a:gd name="connsiteX30" fmla="*/ 721519 w 1207294"/>
              <a:gd name="connsiteY30" fmla="*/ 97631 h 378619"/>
              <a:gd name="connsiteX31" fmla="*/ 792957 w 1207294"/>
              <a:gd name="connsiteY31" fmla="*/ 69056 h 378619"/>
              <a:gd name="connsiteX32" fmla="*/ 871538 w 1207294"/>
              <a:gd name="connsiteY32" fmla="*/ 30956 h 378619"/>
              <a:gd name="connsiteX33" fmla="*/ 928688 w 1207294"/>
              <a:gd name="connsiteY33" fmla="*/ 0 h 378619"/>
              <a:gd name="connsiteX34" fmla="*/ 969169 w 1207294"/>
              <a:gd name="connsiteY34" fmla="*/ 0 h 378619"/>
              <a:gd name="connsiteX35" fmla="*/ 1052513 w 1207294"/>
              <a:gd name="connsiteY35" fmla="*/ 2381 h 378619"/>
              <a:gd name="connsiteX36" fmla="*/ 1119188 w 1207294"/>
              <a:gd name="connsiteY36" fmla="*/ 14288 h 378619"/>
              <a:gd name="connsiteX37" fmla="*/ 1154907 w 1207294"/>
              <a:gd name="connsiteY37" fmla="*/ 26194 h 378619"/>
              <a:gd name="connsiteX38" fmla="*/ 1183482 w 1207294"/>
              <a:gd name="connsiteY38" fmla="*/ 42863 h 378619"/>
              <a:gd name="connsiteX39" fmla="*/ 1195388 w 1207294"/>
              <a:gd name="connsiteY39" fmla="*/ 54769 h 378619"/>
              <a:gd name="connsiteX40" fmla="*/ 1204913 w 1207294"/>
              <a:gd name="connsiteY40" fmla="*/ 71438 h 378619"/>
              <a:gd name="connsiteX41" fmla="*/ 1207294 w 1207294"/>
              <a:gd name="connsiteY41" fmla="*/ 85725 h 378619"/>
              <a:gd name="connsiteX42" fmla="*/ 1202532 w 1207294"/>
              <a:gd name="connsiteY42" fmla="*/ 104775 h 378619"/>
              <a:gd name="connsiteX43" fmla="*/ 1188244 w 1207294"/>
              <a:gd name="connsiteY43" fmla="*/ 138113 h 378619"/>
              <a:gd name="connsiteX44" fmla="*/ 1159669 w 1207294"/>
              <a:gd name="connsiteY44" fmla="*/ 171450 h 378619"/>
              <a:gd name="connsiteX45" fmla="*/ 1126332 w 1207294"/>
              <a:gd name="connsiteY45" fmla="*/ 188119 h 378619"/>
              <a:gd name="connsiteX46" fmla="*/ 1002507 w 1207294"/>
              <a:gd name="connsiteY46" fmla="*/ 214313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07294" h="378619">
                <a:moveTo>
                  <a:pt x="1002507" y="214313"/>
                </a:moveTo>
                <a:lnTo>
                  <a:pt x="881063" y="245269"/>
                </a:lnTo>
                <a:lnTo>
                  <a:pt x="790575" y="271463"/>
                </a:lnTo>
                <a:lnTo>
                  <a:pt x="700088" y="300038"/>
                </a:lnTo>
                <a:lnTo>
                  <a:pt x="621507" y="326231"/>
                </a:lnTo>
                <a:lnTo>
                  <a:pt x="576263" y="345281"/>
                </a:lnTo>
                <a:lnTo>
                  <a:pt x="547688" y="357188"/>
                </a:lnTo>
                <a:lnTo>
                  <a:pt x="509588" y="366713"/>
                </a:lnTo>
                <a:lnTo>
                  <a:pt x="438150" y="373856"/>
                </a:lnTo>
                <a:lnTo>
                  <a:pt x="361950" y="378619"/>
                </a:lnTo>
                <a:lnTo>
                  <a:pt x="328613" y="378619"/>
                </a:lnTo>
                <a:lnTo>
                  <a:pt x="269082" y="357188"/>
                </a:lnTo>
                <a:lnTo>
                  <a:pt x="183357" y="319088"/>
                </a:lnTo>
                <a:lnTo>
                  <a:pt x="126207" y="288131"/>
                </a:lnTo>
                <a:lnTo>
                  <a:pt x="78582" y="259556"/>
                </a:lnTo>
                <a:lnTo>
                  <a:pt x="38100" y="228600"/>
                </a:lnTo>
                <a:lnTo>
                  <a:pt x="16669" y="202406"/>
                </a:lnTo>
                <a:lnTo>
                  <a:pt x="4763" y="176213"/>
                </a:lnTo>
                <a:lnTo>
                  <a:pt x="0" y="157163"/>
                </a:lnTo>
                <a:lnTo>
                  <a:pt x="4763" y="142875"/>
                </a:lnTo>
                <a:lnTo>
                  <a:pt x="19050" y="140494"/>
                </a:lnTo>
                <a:lnTo>
                  <a:pt x="35719" y="145256"/>
                </a:lnTo>
                <a:lnTo>
                  <a:pt x="80963" y="159544"/>
                </a:lnTo>
                <a:lnTo>
                  <a:pt x="147638" y="173831"/>
                </a:lnTo>
                <a:lnTo>
                  <a:pt x="240507" y="192881"/>
                </a:lnTo>
                <a:lnTo>
                  <a:pt x="288132" y="200025"/>
                </a:lnTo>
                <a:lnTo>
                  <a:pt x="347663" y="195263"/>
                </a:lnTo>
                <a:lnTo>
                  <a:pt x="445294" y="176213"/>
                </a:lnTo>
                <a:lnTo>
                  <a:pt x="535782" y="157163"/>
                </a:lnTo>
                <a:lnTo>
                  <a:pt x="628650" y="130969"/>
                </a:lnTo>
                <a:lnTo>
                  <a:pt x="721519" y="97631"/>
                </a:lnTo>
                <a:lnTo>
                  <a:pt x="792957" y="69056"/>
                </a:lnTo>
                <a:lnTo>
                  <a:pt x="871538" y="30956"/>
                </a:lnTo>
                <a:lnTo>
                  <a:pt x="928688" y="0"/>
                </a:lnTo>
                <a:lnTo>
                  <a:pt x="969169" y="0"/>
                </a:lnTo>
                <a:lnTo>
                  <a:pt x="1052513" y="2381"/>
                </a:lnTo>
                <a:lnTo>
                  <a:pt x="1119188" y="14288"/>
                </a:lnTo>
                <a:lnTo>
                  <a:pt x="1154907" y="26194"/>
                </a:lnTo>
                <a:lnTo>
                  <a:pt x="1183482" y="42863"/>
                </a:lnTo>
                <a:lnTo>
                  <a:pt x="1195388" y="54769"/>
                </a:lnTo>
                <a:lnTo>
                  <a:pt x="1204913" y="71438"/>
                </a:lnTo>
                <a:lnTo>
                  <a:pt x="1207294" y="85725"/>
                </a:lnTo>
                <a:lnTo>
                  <a:pt x="1202532" y="104775"/>
                </a:lnTo>
                <a:lnTo>
                  <a:pt x="1188244" y="138113"/>
                </a:lnTo>
                <a:lnTo>
                  <a:pt x="1159669" y="171450"/>
                </a:lnTo>
                <a:lnTo>
                  <a:pt x="1126332" y="188119"/>
                </a:lnTo>
                <a:lnTo>
                  <a:pt x="1002507" y="2143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EEBD26EE-AA3E-41FC-9A2A-1E6EFE2C78C9}"/>
              </a:ext>
            </a:extLst>
          </p:cNvPr>
          <p:cNvSpPr/>
          <p:nvPr/>
        </p:nvSpPr>
        <p:spPr>
          <a:xfrm>
            <a:off x="2955925" y="3744913"/>
            <a:ext cx="1152525" cy="352425"/>
          </a:xfrm>
          <a:custGeom>
            <a:avLst/>
            <a:gdLst>
              <a:gd name="connsiteX0" fmla="*/ 821532 w 1152525"/>
              <a:gd name="connsiteY0" fmla="*/ 38100 h 352425"/>
              <a:gd name="connsiteX1" fmla="*/ 592932 w 1152525"/>
              <a:gd name="connsiteY1" fmla="*/ 107157 h 352425"/>
              <a:gd name="connsiteX2" fmla="*/ 373857 w 1152525"/>
              <a:gd name="connsiteY2" fmla="*/ 171450 h 352425"/>
              <a:gd name="connsiteX3" fmla="*/ 283369 w 1152525"/>
              <a:gd name="connsiteY3" fmla="*/ 192882 h 352425"/>
              <a:gd name="connsiteX4" fmla="*/ 252413 w 1152525"/>
              <a:gd name="connsiteY4" fmla="*/ 197644 h 352425"/>
              <a:gd name="connsiteX5" fmla="*/ 223838 w 1152525"/>
              <a:gd name="connsiteY5" fmla="*/ 197644 h 352425"/>
              <a:gd name="connsiteX6" fmla="*/ 183357 w 1152525"/>
              <a:gd name="connsiteY6" fmla="*/ 192882 h 352425"/>
              <a:gd name="connsiteX7" fmla="*/ 135732 w 1152525"/>
              <a:gd name="connsiteY7" fmla="*/ 183357 h 352425"/>
              <a:gd name="connsiteX8" fmla="*/ 76200 w 1152525"/>
              <a:gd name="connsiteY8" fmla="*/ 164307 h 352425"/>
              <a:gd name="connsiteX9" fmla="*/ 47625 w 1152525"/>
              <a:gd name="connsiteY9" fmla="*/ 154782 h 352425"/>
              <a:gd name="connsiteX10" fmla="*/ 30957 w 1152525"/>
              <a:gd name="connsiteY10" fmla="*/ 154782 h 352425"/>
              <a:gd name="connsiteX11" fmla="*/ 14288 w 1152525"/>
              <a:gd name="connsiteY11" fmla="*/ 157163 h 352425"/>
              <a:gd name="connsiteX12" fmla="*/ 4763 w 1152525"/>
              <a:gd name="connsiteY12" fmla="*/ 164307 h 352425"/>
              <a:gd name="connsiteX13" fmla="*/ 0 w 1152525"/>
              <a:gd name="connsiteY13" fmla="*/ 169069 h 352425"/>
              <a:gd name="connsiteX14" fmla="*/ 0 w 1152525"/>
              <a:gd name="connsiteY14" fmla="*/ 176213 h 352425"/>
              <a:gd name="connsiteX15" fmla="*/ 0 w 1152525"/>
              <a:gd name="connsiteY15" fmla="*/ 190500 h 352425"/>
              <a:gd name="connsiteX16" fmla="*/ 19050 w 1152525"/>
              <a:gd name="connsiteY16" fmla="*/ 216694 h 352425"/>
              <a:gd name="connsiteX17" fmla="*/ 88107 w 1152525"/>
              <a:gd name="connsiteY17" fmla="*/ 261938 h 352425"/>
              <a:gd name="connsiteX18" fmla="*/ 150019 w 1152525"/>
              <a:gd name="connsiteY18" fmla="*/ 297657 h 352425"/>
              <a:gd name="connsiteX19" fmla="*/ 207169 w 1152525"/>
              <a:gd name="connsiteY19" fmla="*/ 326232 h 352425"/>
              <a:gd name="connsiteX20" fmla="*/ 257175 w 1152525"/>
              <a:gd name="connsiteY20" fmla="*/ 342900 h 352425"/>
              <a:gd name="connsiteX21" fmla="*/ 300038 w 1152525"/>
              <a:gd name="connsiteY21" fmla="*/ 350044 h 352425"/>
              <a:gd name="connsiteX22" fmla="*/ 330994 w 1152525"/>
              <a:gd name="connsiteY22" fmla="*/ 352425 h 352425"/>
              <a:gd name="connsiteX23" fmla="*/ 404813 w 1152525"/>
              <a:gd name="connsiteY23" fmla="*/ 347663 h 352425"/>
              <a:gd name="connsiteX24" fmla="*/ 533400 w 1152525"/>
              <a:gd name="connsiteY24" fmla="*/ 323850 h 352425"/>
              <a:gd name="connsiteX25" fmla="*/ 783432 w 1152525"/>
              <a:gd name="connsiteY25" fmla="*/ 264319 h 352425"/>
              <a:gd name="connsiteX26" fmla="*/ 997744 w 1152525"/>
              <a:gd name="connsiteY26" fmla="*/ 207169 h 352425"/>
              <a:gd name="connsiteX27" fmla="*/ 1114425 w 1152525"/>
              <a:gd name="connsiteY27" fmla="*/ 176213 h 352425"/>
              <a:gd name="connsiteX28" fmla="*/ 1133475 w 1152525"/>
              <a:gd name="connsiteY28" fmla="*/ 166688 h 352425"/>
              <a:gd name="connsiteX29" fmla="*/ 1147763 w 1152525"/>
              <a:gd name="connsiteY29" fmla="*/ 152400 h 352425"/>
              <a:gd name="connsiteX30" fmla="*/ 1152525 w 1152525"/>
              <a:gd name="connsiteY30" fmla="*/ 140494 h 352425"/>
              <a:gd name="connsiteX31" fmla="*/ 1152525 w 1152525"/>
              <a:gd name="connsiteY31" fmla="*/ 123825 h 352425"/>
              <a:gd name="connsiteX32" fmla="*/ 1150144 w 1152525"/>
              <a:gd name="connsiteY32" fmla="*/ 100013 h 352425"/>
              <a:gd name="connsiteX33" fmla="*/ 1138238 w 1152525"/>
              <a:gd name="connsiteY33" fmla="*/ 80963 h 352425"/>
              <a:gd name="connsiteX34" fmla="*/ 1121569 w 1152525"/>
              <a:gd name="connsiteY34" fmla="*/ 64294 h 352425"/>
              <a:gd name="connsiteX35" fmla="*/ 1097757 w 1152525"/>
              <a:gd name="connsiteY35" fmla="*/ 45244 h 352425"/>
              <a:gd name="connsiteX36" fmla="*/ 1052513 w 1152525"/>
              <a:gd name="connsiteY36" fmla="*/ 19050 h 352425"/>
              <a:gd name="connsiteX37" fmla="*/ 1016794 w 1152525"/>
              <a:gd name="connsiteY37" fmla="*/ 7144 h 352425"/>
              <a:gd name="connsiteX38" fmla="*/ 957263 w 1152525"/>
              <a:gd name="connsiteY38" fmla="*/ 0 h 352425"/>
              <a:gd name="connsiteX39" fmla="*/ 928688 w 1152525"/>
              <a:gd name="connsiteY39" fmla="*/ 2382 h 352425"/>
              <a:gd name="connsiteX40" fmla="*/ 821532 w 1152525"/>
              <a:gd name="connsiteY40" fmla="*/ 38100 h 352425"/>
              <a:gd name="connsiteX0" fmla="*/ 928688 w 1152525"/>
              <a:gd name="connsiteY0" fmla="*/ 2382 h 352425"/>
              <a:gd name="connsiteX1" fmla="*/ 592932 w 1152525"/>
              <a:gd name="connsiteY1" fmla="*/ 107157 h 352425"/>
              <a:gd name="connsiteX2" fmla="*/ 373857 w 1152525"/>
              <a:gd name="connsiteY2" fmla="*/ 171450 h 352425"/>
              <a:gd name="connsiteX3" fmla="*/ 283369 w 1152525"/>
              <a:gd name="connsiteY3" fmla="*/ 192882 h 352425"/>
              <a:gd name="connsiteX4" fmla="*/ 252413 w 1152525"/>
              <a:gd name="connsiteY4" fmla="*/ 197644 h 352425"/>
              <a:gd name="connsiteX5" fmla="*/ 223838 w 1152525"/>
              <a:gd name="connsiteY5" fmla="*/ 197644 h 352425"/>
              <a:gd name="connsiteX6" fmla="*/ 183357 w 1152525"/>
              <a:gd name="connsiteY6" fmla="*/ 192882 h 352425"/>
              <a:gd name="connsiteX7" fmla="*/ 135732 w 1152525"/>
              <a:gd name="connsiteY7" fmla="*/ 183357 h 352425"/>
              <a:gd name="connsiteX8" fmla="*/ 76200 w 1152525"/>
              <a:gd name="connsiteY8" fmla="*/ 164307 h 352425"/>
              <a:gd name="connsiteX9" fmla="*/ 47625 w 1152525"/>
              <a:gd name="connsiteY9" fmla="*/ 154782 h 352425"/>
              <a:gd name="connsiteX10" fmla="*/ 30957 w 1152525"/>
              <a:gd name="connsiteY10" fmla="*/ 154782 h 352425"/>
              <a:gd name="connsiteX11" fmla="*/ 14288 w 1152525"/>
              <a:gd name="connsiteY11" fmla="*/ 157163 h 352425"/>
              <a:gd name="connsiteX12" fmla="*/ 4763 w 1152525"/>
              <a:gd name="connsiteY12" fmla="*/ 164307 h 352425"/>
              <a:gd name="connsiteX13" fmla="*/ 0 w 1152525"/>
              <a:gd name="connsiteY13" fmla="*/ 169069 h 352425"/>
              <a:gd name="connsiteX14" fmla="*/ 0 w 1152525"/>
              <a:gd name="connsiteY14" fmla="*/ 176213 h 352425"/>
              <a:gd name="connsiteX15" fmla="*/ 0 w 1152525"/>
              <a:gd name="connsiteY15" fmla="*/ 190500 h 352425"/>
              <a:gd name="connsiteX16" fmla="*/ 19050 w 1152525"/>
              <a:gd name="connsiteY16" fmla="*/ 216694 h 352425"/>
              <a:gd name="connsiteX17" fmla="*/ 88107 w 1152525"/>
              <a:gd name="connsiteY17" fmla="*/ 261938 h 352425"/>
              <a:gd name="connsiteX18" fmla="*/ 150019 w 1152525"/>
              <a:gd name="connsiteY18" fmla="*/ 297657 h 352425"/>
              <a:gd name="connsiteX19" fmla="*/ 207169 w 1152525"/>
              <a:gd name="connsiteY19" fmla="*/ 326232 h 352425"/>
              <a:gd name="connsiteX20" fmla="*/ 257175 w 1152525"/>
              <a:gd name="connsiteY20" fmla="*/ 342900 h 352425"/>
              <a:gd name="connsiteX21" fmla="*/ 300038 w 1152525"/>
              <a:gd name="connsiteY21" fmla="*/ 350044 h 352425"/>
              <a:gd name="connsiteX22" fmla="*/ 330994 w 1152525"/>
              <a:gd name="connsiteY22" fmla="*/ 352425 h 352425"/>
              <a:gd name="connsiteX23" fmla="*/ 404813 w 1152525"/>
              <a:gd name="connsiteY23" fmla="*/ 347663 h 352425"/>
              <a:gd name="connsiteX24" fmla="*/ 533400 w 1152525"/>
              <a:gd name="connsiteY24" fmla="*/ 323850 h 352425"/>
              <a:gd name="connsiteX25" fmla="*/ 783432 w 1152525"/>
              <a:gd name="connsiteY25" fmla="*/ 264319 h 352425"/>
              <a:gd name="connsiteX26" fmla="*/ 997744 w 1152525"/>
              <a:gd name="connsiteY26" fmla="*/ 207169 h 352425"/>
              <a:gd name="connsiteX27" fmla="*/ 1114425 w 1152525"/>
              <a:gd name="connsiteY27" fmla="*/ 176213 h 352425"/>
              <a:gd name="connsiteX28" fmla="*/ 1133475 w 1152525"/>
              <a:gd name="connsiteY28" fmla="*/ 166688 h 352425"/>
              <a:gd name="connsiteX29" fmla="*/ 1147763 w 1152525"/>
              <a:gd name="connsiteY29" fmla="*/ 152400 h 352425"/>
              <a:gd name="connsiteX30" fmla="*/ 1152525 w 1152525"/>
              <a:gd name="connsiteY30" fmla="*/ 140494 h 352425"/>
              <a:gd name="connsiteX31" fmla="*/ 1152525 w 1152525"/>
              <a:gd name="connsiteY31" fmla="*/ 123825 h 352425"/>
              <a:gd name="connsiteX32" fmla="*/ 1150144 w 1152525"/>
              <a:gd name="connsiteY32" fmla="*/ 100013 h 352425"/>
              <a:gd name="connsiteX33" fmla="*/ 1138238 w 1152525"/>
              <a:gd name="connsiteY33" fmla="*/ 80963 h 352425"/>
              <a:gd name="connsiteX34" fmla="*/ 1121569 w 1152525"/>
              <a:gd name="connsiteY34" fmla="*/ 64294 h 352425"/>
              <a:gd name="connsiteX35" fmla="*/ 1097757 w 1152525"/>
              <a:gd name="connsiteY35" fmla="*/ 45244 h 352425"/>
              <a:gd name="connsiteX36" fmla="*/ 1052513 w 1152525"/>
              <a:gd name="connsiteY36" fmla="*/ 19050 h 352425"/>
              <a:gd name="connsiteX37" fmla="*/ 1016794 w 1152525"/>
              <a:gd name="connsiteY37" fmla="*/ 7144 h 352425"/>
              <a:gd name="connsiteX38" fmla="*/ 957263 w 1152525"/>
              <a:gd name="connsiteY38" fmla="*/ 0 h 352425"/>
              <a:gd name="connsiteX39" fmla="*/ 928688 w 1152525"/>
              <a:gd name="connsiteY39" fmla="*/ 2382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52525" h="352425">
                <a:moveTo>
                  <a:pt x="928688" y="2382"/>
                </a:moveTo>
                <a:cubicBezTo>
                  <a:pt x="867966" y="20241"/>
                  <a:pt x="685404" y="78979"/>
                  <a:pt x="592932" y="107157"/>
                </a:cubicBezTo>
                <a:lnTo>
                  <a:pt x="373857" y="171450"/>
                </a:lnTo>
                <a:lnTo>
                  <a:pt x="283369" y="192882"/>
                </a:lnTo>
                <a:lnTo>
                  <a:pt x="252413" y="197644"/>
                </a:lnTo>
                <a:lnTo>
                  <a:pt x="223838" y="197644"/>
                </a:lnTo>
                <a:lnTo>
                  <a:pt x="183357" y="192882"/>
                </a:lnTo>
                <a:lnTo>
                  <a:pt x="135732" y="183357"/>
                </a:lnTo>
                <a:lnTo>
                  <a:pt x="76200" y="164307"/>
                </a:lnTo>
                <a:lnTo>
                  <a:pt x="47625" y="154782"/>
                </a:lnTo>
                <a:lnTo>
                  <a:pt x="30957" y="154782"/>
                </a:lnTo>
                <a:lnTo>
                  <a:pt x="14288" y="157163"/>
                </a:lnTo>
                <a:lnTo>
                  <a:pt x="4763" y="164307"/>
                </a:lnTo>
                <a:lnTo>
                  <a:pt x="0" y="169069"/>
                </a:lnTo>
                <a:lnTo>
                  <a:pt x="0" y="176213"/>
                </a:lnTo>
                <a:lnTo>
                  <a:pt x="0" y="190500"/>
                </a:lnTo>
                <a:lnTo>
                  <a:pt x="19050" y="216694"/>
                </a:lnTo>
                <a:lnTo>
                  <a:pt x="88107" y="261938"/>
                </a:lnTo>
                <a:lnTo>
                  <a:pt x="150019" y="297657"/>
                </a:lnTo>
                <a:lnTo>
                  <a:pt x="207169" y="326232"/>
                </a:lnTo>
                <a:lnTo>
                  <a:pt x="257175" y="342900"/>
                </a:lnTo>
                <a:lnTo>
                  <a:pt x="300038" y="350044"/>
                </a:lnTo>
                <a:lnTo>
                  <a:pt x="330994" y="352425"/>
                </a:lnTo>
                <a:lnTo>
                  <a:pt x="404813" y="347663"/>
                </a:lnTo>
                <a:lnTo>
                  <a:pt x="533400" y="323850"/>
                </a:lnTo>
                <a:lnTo>
                  <a:pt x="783432" y="264319"/>
                </a:lnTo>
                <a:lnTo>
                  <a:pt x="997744" y="207169"/>
                </a:lnTo>
                <a:lnTo>
                  <a:pt x="1114425" y="176213"/>
                </a:lnTo>
                <a:lnTo>
                  <a:pt x="1133475" y="166688"/>
                </a:lnTo>
                <a:lnTo>
                  <a:pt x="1147763" y="152400"/>
                </a:lnTo>
                <a:lnTo>
                  <a:pt x="1152525" y="140494"/>
                </a:lnTo>
                <a:lnTo>
                  <a:pt x="1152525" y="123825"/>
                </a:lnTo>
                <a:lnTo>
                  <a:pt x="1150144" y="100013"/>
                </a:lnTo>
                <a:lnTo>
                  <a:pt x="1138238" y="80963"/>
                </a:lnTo>
                <a:lnTo>
                  <a:pt x="1121569" y="64294"/>
                </a:lnTo>
                <a:lnTo>
                  <a:pt x="1097757" y="45244"/>
                </a:lnTo>
                <a:lnTo>
                  <a:pt x="1052513" y="19050"/>
                </a:lnTo>
                <a:lnTo>
                  <a:pt x="1016794" y="7144"/>
                </a:lnTo>
                <a:lnTo>
                  <a:pt x="957263" y="0"/>
                </a:lnTo>
                <a:lnTo>
                  <a:pt x="928688" y="23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F174CAA-A50D-4D54-B4C8-3C2F5E26373A}"/>
              </a:ext>
            </a:extLst>
          </p:cNvPr>
          <p:cNvSpPr/>
          <p:nvPr/>
        </p:nvSpPr>
        <p:spPr>
          <a:xfrm>
            <a:off x="2698750" y="4532313"/>
            <a:ext cx="592138" cy="1096962"/>
          </a:xfrm>
          <a:custGeom>
            <a:avLst/>
            <a:gdLst>
              <a:gd name="connsiteX0" fmla="*/ 516732 w 592932"/>
              <a:gd name="connsiteY0" fmla="*/ 550069 h 1097756"/>
              <a:gd name="connsiteX1" fmla="*/ 478632 w 592932"/>
              <a:gd name="connsiteY1" fmla="*/ 419100 h 1097756"/>
              <a:gd name="connsiteX2" fmla="*/ 445294 w 592932"/>
              <a:gd name="connsiteY2" fmla="*/ 319087 h 1097756"/>
              <a:gd name="connsiteX3" fmla="*/ 409575 w 592932"/>
              <a:gd name="connsiteY3" fmla="*/ 211931 h 1097756"/>
              <a:gd name="connsiteX4" fmla="*/ 276225 w 592932"/>
              <a:gd name="connsiteY4" fmla="*/ 69056 h 1097756"/>
              <a:gd name="connsiteX5" fmla="*/ 238125 w 592932"/>
              <a:gd name="connsiteY5" fmla="*/ 64294 h 1097756"/>
              <a:gd name="connsiteX6" fmla="*/ 202407 w 592932"/>
              <a:gd name="connsiteY6" fmla="*/ 59531 h 1097756"/>
              <a:gd name="connsiteX7" fmla="*/ 147638 w 592932"/>
              <a:gd name="connsiteY7" fmla="*/ 47625 h 1097756"/>
              <a:gd name="connsiteX8" fmla="*/ 88107 w 592932"/>
              <a:gd name="connsiteY8" fmla="*/ 26194 h 1097756"/>
              <a:gd name="connsiteX9" fmla="*/ 42863 w 592932"/>
              <a:gd name="connsiteY9" fmla="*/ 7144 h 1097756"/>
              <a:gd name="connsiteX10" fmla="*/ 19050 w 592932"/>
              <a:gd name="connsiteY10" fmla="*/ 0 h 1097756"/>
              <a:gd name="connsiteX11" fmla="*/ 7144 w 592932"/>
              <a:gd name="connsiteY11" fmla="*/ 2381 h 1097756"/>
              <a:gd name="connsiteX12" fmla="*/ 0 w 592932"/>
              <a:gd name="connsiteY12" fmla="*/ 11906 h 1097756"/>
              <a:gd name="connsiteX13" fmla="*/ 2382 w 592932"/>
              <a:gd name="connsiteY13" fmla="*/ 26194 h 1097756"/>
              <a:gd name="connsiteX14" fmla="*/ 16669 w 592932"/>
              <a:gd name="connsiteY14" fmla="*/ 57150 h 1097756"/>
              <a:gd name="connsiteX15" fmla="*/ 42863 w 592932"/>
              <a:gd name="connsiteY15" fmla="*/ 80962 h 1097756"/>
              <a:gd name="connsiteX16" fmla="*/ 88107 w 592932"/>
              <a:gd name="connsiteY16" fmla="*/ 126206 h 1097756"/>
              <a:gd name="connsiteX17" fmla="*/ 114300 w 592932"/>
              <a:gd name="connsiteY17" fmla="*/ 152400 h 1097756"/>
              <a:gd name="connsiteX18" fmla="*/ 152400 w 592932"/>
              <a:gd name="connsiteY18" fmla="*/ 204787 h 1097756"/>
              <a:gd name="connsiteX19" fmla="*/ 192882 w 592932"/>
              <a:gd name="connsiteY19" fmla="*/ 273844 h 1097756"/>
              <a:gd name="connsiteX20" fmla="*/ 219075 w 592932"/>
              <a:gd name="connsiteY20" fmla="*/ 326231 h 1097756"/>
              <a:gd name="connsiteX21" fmla="*/ 245269 w 592932"/>
              <a:gd name="connsiteY21" fmla="*/ 390525 h 1097756"/>
              <a:gd name="connsiteX22" fmla="*/ 273844 w 592932"/>
              <a:gd name="connsiteY22" fmla="*/ 476250 h 1097756"/>
              <a:gd name="connsiteX23" fmla="*/ 292894 w 592932"/>
              <a:gd name="connsiteY23" fmla="*/ 559594 h 1097756"/>
              <a:gd name="connsiteX24" fmla="*/ 307182 w 592932"/>
              <a:gd name="connsiteY24" fmla="*/ 640556 h 1097756"/>
              <a:gd name="connsiteX25" fmla="*/ 323850 w 592932"/>
              <a:gd name="connsiteY25" fmla="*/ 762000 h 1097756"/>
              <a:gd name="connsiteX26" fmla="*/ 347663 w 592932"/>
              <a:gd name="connsiteY26" fmla="*/ 873919 h 1097756"/>
              <a:gd name="connsiteX27" fmla="*/ 352425 w 592932"/>
              <a:gd name="connsiteY27" fmla="*/ 904875 h 1097756"/>
              <a:gd name="connsiteX28" fmla="*/ 359569 w 592932"/>
              <a:gd name="connsiteY28" fmla="*/ 940594 h 1097756"/>
              <a:gd name="connsiteX29" fmla="*/ 381000 w 592932"/>
              <a:gd name="connsiteY29" fmla="*/ 990600 h 1097756"/>
              <a:gd name="connsiteX30" fmla="*/ 419100 w 592932"/>
              <a:gd name="connsiteY30" fmla="*/ 1040606 h 1097756"/>
              <a:gd name="connsiteX31" fmla="*/ 442913 w 592932"/>
              <a:gd name="connsiteY31" fmla="*/ 1066800 h 1097756"/>
              <a:gd name="connsiteX32" fmla="*/ 459582 w 592932"/>
              <a:gd name="connsiteY32" fmla="*/ 1085850 h 1097756"/>
              <a:gd name="connsiteX33" fmla="*/ 471488 w 592932"/>
              <a:gd name="connsiteY33" fmla="*/ 1092994 h 1097756"/>
              <a:gd name="connsiteX34" fmla="*/ 495300 w 592932"/>
              <a:gd name="connsiteY34" fmla="*/ 1097756 h 1097756"/>
              <a:gd name="connsiteX35" fmla="*/ 526257 w 592932"/>
              <a:gd name="connsiteY35" fmla="*/ 1090612 h 1097756"/>
              <a:gd name="connsiteX36" fmla="*/ 550069 w 592932"/>
              <a:gd name="connsiteY36" fmla="*/ 1078706 h 1097756"/>
              <a:gd name="connsiteX37" fmla="*/ 571500 w 592932"/>
              <a:gd name="connsiteY37" fmla="*/ 1062037 h 1097756"/>
              <a:gd name="connsiteX38" fmla="*/ 578644 w 592932"/>
              <a:gd name="connsiteY38" fmla="*/ 1045369 h 1097756"/>
              <a:gd name="connsiteX39" fmla="*/ 588169 w 592932"/>
              <a:gd name="connsiteY39" fmla="*/ 1012031 h 1097756"/>
              <a:gd name="connsiteX40" fmla="*/ 592932 w 592932"/>
              <a:gd name="connsiteY40" fmla="*/ 971550 h 1097756"/>
              <a:gd name="connsiteX41" fmla="*/ 590550 w 592932"/>
              <a:gd name="connsiteY41" fmla="*/ 928687 h 1097756"/>
              <a:gd name="connsiteX42" fmla="*/ 578644 w 592932"/>
              <a:gd name="connsiteY42" fmla="*/ 792956 h 1097756"/>
              <a:gd name="connsiteX43" fmla="*/ 516732 w 592932"/>
              <a:gd name="connsiteY43" fmla="*/ 550069 h 1097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92932" h="1097756">
                <a:moveTo>
                  <a:pt x="516732" y="550069"/>
                </a:moveTo>
                <a:lnTo>
                  <a:pt x="478632" y="419100"/>
                </a:lnTo>
                <a:lnTo>
                  <a:pt x="445294" y="319087"/>
                </a:lnTo>
                <a:lnTo>
                  <a:pt x="409575" y="211931"/>
                </a:lnTo>
                <a:lnTo>
                  <a:pt x="276225" y="69056"/>
                </a:lnTo>
                <a:lnTo>
                  <a:pt x="238125" y="64294"/>
                </a:lnTo>
                <a:lnTo>
                  <a:pt x="202407" y="59531"/>
                </a:lnTo>
                <a:lnTo>
                  <a:pt x="147638" y="47625"/>
                </a:lnTo>
                <a:lnTo>
                  <a:pt x="88107" y="26194"/>
                </a:lnTo>
                <a:lnTo>
                  <a:pt x="42863" y="7144"/>
                </a:lnTo>
                <a:lnTo>
                  <a:pt x="19050" y="0"/>
                </a:lnTo>
                <a:lnTo>
                  <a:pt x="7144" y="2381"/>
                </a:lnTo>
                <a:lnTo>
                  <a:pt x="0" y="11906"/>
                </a:lnTo>
                <a:lnTo>
                  <a:pt x="2382" y="26194"/>
                </a:lnTo>
                <a:lnTo>
                  <a:pt x="16669" y="57150"/>
                </a:lnTo>
                <a:lnTo>
                  <a:pt x="42863" y="80962"/>
                </a:lnTo>
                <a:lnTo>
                  <a:pt x="88107" y="126206"/>
                </a:lnTo>
                <a:lnTo>
                  <a:pt x="114300" y="152400"/>
                </a:lnTo>
                <a:lnTo>
                  <a:pt x="152400" y="204787"/>
                </a:lnTo>
                <a:lnTo>
                  <a:pt x="192882" y="273844"/>
                </a:lnTo>
                <a:lnTo>
                  <a:pt x="219075" y="326231"/>
                </a:lnTo>
                <a:lnTo>
                  <a:pt x="245269" y="390525"/>
                </a:lnTo>
                <a:lnTo>
                  <a:pt x="273844" y="476250"/>
                </a:lnTo>
                <a:lnTo>
                  <a:pt x="292894" y="559594"/>
                </a:lnTo>
                <a:lnTo>
                  <a:pt x="307182" y="640556"/>
                </a:lnTo>
                <a:lnTo>
                  <a:pt x="323850" y="762000"/>
                </a:lnTo>
                <a:lnTo>
                  <a:pt x="347663" y="873919"/>
                </a:lnTo>
                <a:lnTo>
                  <a:pt x="352425" y="904875"/>
                </a:lnTo>
                <a:lnTo>
                  <a:pt x="359569" y="940594"/>
                </a:lnTo>
                <a:lnTo>
                  <a:pt x="381000" y="990600"/>
                </a:lnTo>
                <a:lnTo>
                  <a:pt x="419100" y="1040606"/>
                </a:lnTo>
                <a:lnTo>
                  <a:pt x="442913" y="1066800"/>
                </a:lnTo>
                <a:lnTo>
                  <a:pt x="459582" y="1085850"/>
                </a:lnTo>
                <a:lnTo>
                  <a:pt x="471488" y="1092994"/>
                </a:lnTo>
                <a:lnTo>
                  <a:pt x="495300" y="1097756"/>
                </a:lnTo>
                <a:lnTo>
                  <a:pt x="526257" y="1090612"/>
                </a:lnTo>
                <a:lnTo>
                  <a:pt x="550069" y="1078706"/>
                </a:lnTo>
                <a:lnTo>
                  <a:pt x="571500" y="1062037"/>
                </a:lnTo>
                <a:lnTo>
                  <a:pt x="578644" y="1045369"/>
                </a:lnTo>
                <a:lnTo>
                  <a:pt x="588169" y="1012031"/>
                </a:lnTo>
                <a:lnTo>
                  <a:pt x="592932" y="971550"/>
                </a:lnTo>
                <a:lnTo>
                  <a:pt x="590550" y="928687"/>
                </a:lnTo>
                <a:lnTo>
                  <a:pt x="578644" y="792956"/>
                </a:lnTo>
                <a:lnTo>
                  <a:pt x="516732" y="550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CAAFF0CA-293C-4EB3-86A1-E42F7EA7386D}"/>
              </a:ext>
            </a:extLst>
          </p:cNvPr>
          <p:cNvSpPr/>
          <p:nvPr/>
        </p:nvSpPr>
        <p:spPr>
          <a:xfrm>
            <a:off x="4618038" y="2849563"/>
            <a:ext cx="1525587" cy="400050"/>
          </a:xfrm>
          <a:custGeom>
            <a:avLst/>
            <a:gdLst>
              <a:gd name="connsiteX0" fmla="*/ 1183481 w 1526381"/>
              <a:gd name="connsiteY0" fmla="*/ 252413 h 400050"/>
              <a:gd name="connsiteX1" fmla="*/ 978694 w 1526381"/>
              <a:gd name="connsiteY1" fmla="*/ 292894 h 400050"/>
              <a:gd name="connsiteX2" fmla="*/ 738187 w 1526381"/>
              <a:gd name="connsiteY2" fmla="*/ 338138 h 400050"/>
              <a:gd name="connsiteX3" fmla="*/ 514350 w 1526381"/>
              <a:gd name="connsiteY3" fmla="*/ 376238 h 400050"/>
              <a:gd name="connsiteX4" fmla="*/ 378619 w 1526381"/>
              <a:gd name="connsiteY4" fmla="*/ 395288 h 400050"/>
              <a:gd name="connsiteX5" fmla="*/ 328612 w 1526381"/>
              <a:gd name="connsiteY5" fmla="*/ 400050 h 400050"/>
              <a:gd name="connsiteX6" fmla="*/ 295275 w 1526381"/>
              <a:gd name="connsiteY6" fmla="*/ 400050 h 400050"/>
              <a:gd name="connsiteX7" fmla="*/ 259556 w 1526381"/>
              <a:gd name="connsiteY7" fmla="*/ 395288 h 400050"/>
              <a:gd name="connsiteX8" fmla="*/ 233362 w 1526381"/>
              <a:gd name="connsiteY8" fmla="*/ 388144 h 400050"/>
              <a:gd name="connsiteX9" fmla="*/ 188119 w 1526381"/>
              <a:gd name="connsiteY9" fmla="*/ 369094 h 400050"/>
              <a:gd name="connsiteX10" fmla="*/ 145256 w 1526381"/>
              <a:gd name="connsiteY10" fmla="*/ 342900 h 400050"/>
              <a:gd name="connsiteX11" fmla="*/ 116681 w 1526381"/>
              <a:gd name="connsiteY11" fmla="*/ 319088 h 400050"/>
              <a:gd name="connsiteX12" fmla="*/ 92869 w 1526381"/>
              <a:gd name="connsiteY12" fmla="*/ 295275 h 400050"/>
              <a:gd name="connsiteX13" fmla="*/ 73819 w 1526381"/>
              <a:gd name="connsiteY13" fmla="*/ 269082 h 400050"/>
              <a:gd name="connsiteX14" fmla="*/ 42862 w 1526381"/>
              <a:gd name="connsiteY14" fmla="*/ 228600 h 400050"/>
              <a:gd name="connsiteX15" fmla="*/ 16669 w 1526381"/>
              <a:gd name="connsiteY15" fmla="*/ 183357 h 400050"/>
              <a:gd name="connsiteX16" fmla="*/ 4762 w 1526381"/>
              <a:gd name="connsiteY16" fmla="*/ 152400 h 400050"/>
              <a:gd name="connsiteX17" fmla="*/ 0 w 1526381"/>
              <a:gd name="connsiteY17" fmla="*/ 133350 h 400050"/>
              <a:gd name="connsiteX18" fmla="*/ 4762 w 1526381"/>
              <a:gd name="connsiteY18" fmla="*/ 121444 h 400050"/>
              <a:gd name="connsiteX19" fmla="*/ 19050 w 1526381"/>
              <a:gd name="connsiteY19" fmla="*/ 119063 h 400050"/>
              <a:gd name="connsiteX20" fmla="*/ 54769 w 1526381"/>
              <a:gd name="connsiteY20" fmla="*/ 128588 h 400050"/>
              <a:gd name="connsiteX21" fmla="*/ 83344 w 1526381"/>
              <a:gd name="connsiteY21" fmla="*/ 150019 h 400050"/>
              <a:gd name="connsiteX22" fmla="*/ 111919 w 1526381"/>
              <a:gd name="connsiteY22" fmla="*/ 171450 h 400050"/>
              <a:gd name="connsiteX23" fmla="*/ 138112 w 1526381"/>
              <a:gd name="connsiteY23" fmla="*/ 183357 h 400050"/>
              <a:gd name="connsiteX24" fmla="*/ 183356 w 1526381"/>
              <a:gd name="connsiteY24" fmla="*/ 197644 h 400050"/>
              <a:gd name="connsiteX25" fmla="*/ 214312 w 1526381"/>
              <a:gd name="connsiteY25" fmla="*/ 202407 h 400050"/>
              <a:gd name="connsiteX26" fmla="*/ 292894 w 1526381"/>
              <a:gd name="connsiteY26" fmla="*/ 200025 h 400050"/>
              <a:gd name="connsiteX27" fmla="*/ 426244 w 1526381"/>
              <a:gd name="connsiteY27" fmla="*/ 180975 h 400050"/>
              <a:gd name="connsiteX28" fmla="*/ 714375 w 1526381"/>
              <a:gd name="connsiteY28" fmla="*/ 133350 h 400050"/>
              <a:gd name="connsiteX29" fmla="*/ 938212 w 1526381"/>
              <a:gd name="connsiteY29" fmla="*/ 80963 h 400050"/>
              <a:gd name="connsiteX30" fmla="*/ 1004887 w 1526381"/>
              <a:gd name="connsiteY30" fmla="*/ 61913 h 400050"/>
              <a:gd name="connsiteX31" fmla="*/ 1050131 w 1526381"/>
              <a:gd name="connsiteY31" fmla="*/ 45244 h 400050"/>
              <a:gd name="connsiteX32" fmla="*/ 1138237 w 1526381"/>
              <a:gd name="connsiteY32" fmla="*/ 4763 h 400050"/>
              <a:gd name="connsiteX33" fmla="*/ 1157287 w 1526381"/>
              <a:gd name="connsiteY33" fmla="*/ 0 h 400050"/>
              <a:gd name="connsiteX34" fmla="*/ 1193006 w 1526381"/>
              <a:gd name="connsiteY34" fmla="*/ 2382 h 400050"/>
              <a:gd name="connsiteX35" fmla="*/ 1288256 w 1526381"/>
              <a:gd name="connsiteY35" fmla="*/ 14288 h 400050"/>
              <a:gd name="connsiteX36" fmla="*/ 1397794 w 1526381"/>
              <a:gd name="connsiteY36" fmla="*/ 38100 h 400050"/>
              <a:gd name="connsiteX37" fmla="*/ 1450181 w 1526381"/>
              <a:gd name="connsiteY37" fmla="*/ 57150 h 400050"/>
              <a:gd name="connsiteX38" fmla="*/ 1504950 w 1526381"/>
              <a:gd name="connsiteY38" fmla="*/ 80963 h 400050"/>
              <a:gd name="connsiteX39" fmla="*/ 1516856 w 1526381"/>
              <a:gd name="connsiteY39" fmla="*/ 90488 h 400050"/>
              <a:gd name="connsiteX40" fmla="*/ 1524000 w 1526381"/>
              <a:gd name="connsiteY40" fmla="*/ 107157 h 400050"/>
              <a:gd name="connsiteX41" fmla="*/ 1526381 w 1526381"/>
              <a:gd name="connsiteY41" fmla="*/ 126207 h 400050"/>
              <a:gd name="connsiteX42" fmla="*/ 1521619 w 1526381"/>
              <a:gd name="connsiteY42" fmla="*/ 150019 h 400050"/>
              <a:gd name="connsiteX43" fmla="*/ 1512094 w 1526381"/>
              <a:gd name="connsiteY43" fmla="*/ 169069 h 400050"/>
              <a:gd name="connsiteX44" fmla="*/ 1500187 w 1526381"/>
              <a:gd name="connsiteY44" fmla="*/ 180975 h 400050"/>
              <a:gd name="connsiteX45" fmla="*/ 1471612 w 1526381"/>
              <a:gd name="connsiteY45" fmla="*/ 192882 h 400050"/>
              <a:gd name="connsiteX46" fmla="*/ 1416844 w 1526381"/>
              <a:gd name="connsiteY46" fmla="*/ 207169 h 400050"/>
              <a:gd name="connsiteX47" fmla="*/ 1183481 w 1526381"/>
              <a:gd name="connsiteY47" fmla="*/ 252413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26381" h="400050">
                <a:moveTo>
                  <a:pt x="1183481" y="252413"/>
                </a:moveTo>
                <a:lnTo>
                  <a:pt x="978694" y="292894"/>
                </a:lnTo>
                <a:lnTo>
                  <a:pt x="738187" y="338138"/>
                </a:lnTo>
                <a:lnTo>
                  <a:pt x="514350" y="376238"/>
                </a:lnTo>
                <a:lnTo>
                  <a:pt x="378619" y="395288"/>
                </a:lnTo>
                <a:lnTo>
                  <a:pt x="328612" y="400050"/>
                </a:lnTo>
                <a:lnTo>
                  <a:pt x="295275" y="400050"/>
                </a:lnTo>
                <a:lnTo>
                  <a:pt x="259556" y="395288"/>
                </a:lnTo>
                <a:lnTo>
                  <a:pt x="233362" y="388144"/>
                </a:lnTo>
                <a:lnTo>
                  <a:pt x="188119" y="369094"/>
                </a:lnTo>
                <a:lnTo>
                  <a:pt x="145256" y="342900"/>
                </a:lnTo>
                <a:lnTo>
                  <a:pt x="116681" y="319088"/>
                </a:lnTo>
                <a:lnTo>
                  <a:pt x="92869" y="295275"/>
                </a:lnTo>
                <a:lnTo>
                  <a:pt x="73819" y="269082"/>
                </a:lnTo>
                <a:lnTo>
                  <a:pt x="42862" y="228600"/>
                </a:lnTo>
                <a:lnTo>
                  <a:pt x="16669" y="183357"/>
                </a:lnTo>
                <a:lnTo>
                  <a:pt x="4762" y="152400"/>
                </a:lnTo>
                <a:lnTo>
                  <a:pt x="0" y="133350"/>
                </a:lnTo>
                <a:lnTo>
                  <a:pt x="4762" y="121444"/>
                </a:lnTo>
                <a:lnTo>
                  <a:pt x="19050" y="119063"/>
                </a:lnTo>
                <a:lnTo>
                  <a:pt x="54769" y="128588"/>
                </a:lnTo>
                <a:lnTo>
                  <a:pt x="83344" y="150019"/>
                </a:lnTo>
                <a:lnTo>
                  <a:pt x="111919" y="171450"/>
                </a:lnTo>
                <a:lnTo>
                  <a:pt x="138112" y="183357"/>
                </a:lnTo>
                <a:lnTo>
                  <a:pt x="183356" y="197644"/>
                </a:lnTo>
                <a:lnTo>
                  <a:pt x="214312" y="202407"/>
                </a:lnTo>
                <a:lnTo>
                  <a:pt x="292894" y="200025"/>
                </a:lnTo>
                <a:lnTo>
                  <a:pt x="426244" y="180975"/>
                </a:lnTo>
                <a:lnTo>
                  <a:pt x="714375" y="133350"/>
                </a:lnTo>
                <a:lnTo>
                  <a:pt x="938212" y="80963"/>
                </a:lnTo>
                <a:lnTo>
                  <a:pt x="1004887" y="61913"/>
                </a:lnTo>
                <a:lnTo>
                  <a:pt x="1050131" y="45244"/>
                </a:lnTo>
                <a:lnTo>
                  <a:pt x="1138237" y="4763"/>
                </a:lnTo>
                <a:lnTo>
                  <a:pt x="1157287" y="0"/>
                </a:lnTo>
                <a:lnTo>
                  <a:pt x="1193006" y="2382"/>
                </a:lnTo>
                <a:lnTo>
                  <a:pt x="1288256" y="14288"/>
                </a:lnTo>
                <a:lnTo>
                  <a:pt x="1397794" y="38100"/>
                </a:lnTo>
                <a:lnTo>
                  <a:pt x="1450181" y="57150"/>
                </a:lnTo>
                <a:lnTo>
                  <a:pt x="1504950" y="80963"/>
                </a:lnTo>
                <a:lnTo>
                  <a:pt x="1516856" y="90488"/>
                </a:lnTo>
                <a:lnTo>
                  <a:pt x="1524000" y="107157"/>
                </a:lnTo>
                <a:lnTo>
                  <a:pt x="1526381" y="126207"/>
                </a:lnTo>
                <a:lnTo>
                  <a:pt x="1521619" y="150019"/>
                </a:lnTo>
                <a:lnTo>
                  <a:pt x="1512094" y="169069"/>
                </a:lnTo>
                <a:lnTo>
                  <a:pt x="1500187" y="180975"/>
                </a:lnTo>
                <a:lnTo>
                  <a:pt x="1471612" y="192882"/>
                </a:lnTo>
                <a:lnTo>
                  <a:pt x="1416844" y="207169"/>
                </a:lnTo>
                <a:lnTo>
                  <a:pt x="1183481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092897D8-7301-4B73-969F-00861EBCBB13}"/>
              </a:ext>
            </a:extLst>
          </p:cNvPr>
          <p:cNvSpPr/>
          <p:nvPr/>
        </p:nvSpPr>
        <p:spPr>
          <a:xfrm>
            <a:off x="4576763" y="3659188"/>
            <a:ext cx="503237" cy="1152525"/>
          </a:xfrm>
          <a:custGeom>
            <a:avLst/>
            <a:gdLst>
              <a:gd name="connsiteX0" fmla="*/ 416718 w 502443"/>
              <a:gd name="connsiteY0" fmla="*/ 514350 h 1152525"/>
              <a:gd name="connsiteX1" fmla="*/ 404812 w 502443"/>
              <a:gd name="connsiteY1" fmla="*/ 423863 h 1152525"/>
              <a:gd name="connsiteX2" fmla="*/ 392906 w 502443"/>
              <a:gd name="connsiteY2" fmla="*/ 307182 h 1152525"/>
              <a:gd name="connsiteX3" fmla="*/ 392906 w 502443"/>
              <a:gd name="connsiteY3" fmla="*/ 259557 h 1152525"/>
              <a:gd name="connsiteX4" fmla="*/ 345281 w 502443"/>
              <a:gd name="connsiteY4" fmla="*/ 104775 h 1152525"/>
              <a:gd name="connsiteX5" fmla="*/ 300037 w 502443"/>
              <a:gd name="connsiteY5" fmla="*/ 85725 h 1152525"/>
              <a:gd name="connsiteX6" fmla="*/ 219075 w 502443"/>
              <a:gd name="connsiteY6" fmla="*/ 59532 h 1152525"/>
              <a:gd name="connsiteX7" fmla="*/ 150018 w 502443"/>
              <a:gd name="connsiteY7" fmla="*/ 38100 h 1152525"/>
              <a:gd name="connsiteX8" fmla="*/ 88106 w 502443"/>
              <a:gd name="connsiteY8" fmla="*/ 21432 h 1152525"/>
              <a:gd name="connsiteX9" fmla="*/ 30956 w 502443"/>
              <a:gd name="connsiteY9" fmla="*/ 2382 h 1152525"/>
              <a:gd name="connsiteX10" fmla="*/ 14287 w 502443"/>
              <a:gd name="connsiteY10" fmla="*/ 0 h 1152525"/>
              <a:gd name="connsiteX11" fmla="*/ 9525 w 502443"/>
              <a:gd name="connsiteY11" fmla="*/ 0 h 1152525"/>
              <a:gd name="connsiteX12" fmla="*/ 2381 w 502443"/>
              <a:gd name="connsiteY12" fmla="*/ 2382 h 1152525"/>
              <a:gd name="connsiteX13" fmla="*/ 0 w 502443"/>
              <a:gd name="connsiteY13" fmla="*/ 14288 h 1152525"/>
              <a:gd name="connsiteX14" fmla="*/ 0 w 502443"/>
              <a:gd name="connsiteY14" fmla="*/ 28575 h 1152525"/>
              <a:gd name="connsiteX15" fmla="*/ 7143 w 502443"/>
              <a:gd name="connsiteY15" fmla="*/ 52388 h 1152525"/>
              <a:gd name="connsiteX16" fmla="*/ 16668 w 502443"/>
              <a:gd name="connsiteY16" fmla="*/ 64294 h 1152525"/>
              <a:gd name="connsiteX17" fmla="*/ 45243 w 502443"/>
              <a:gd name="connsiteY17" fmla="*/ 83344 h 1152525"/>
              <a:gd name="connsiteX18" fmla="*/ 64293 w 502443"/>
              <a:gd name="connsiteY18" fmla="*/ 100013 h 1152525"/>
              <a:gd name="connsiteX19" fmla="*/ 100012 w 502443"/>
              <a:gd name="connsiteY19" fmla="*/ 145257 h 1152525"/>
              <a:gd name="connsiteX20" fmla="*/ 126206 w 502443"/>
              <a:gd name="connsiteY20" fmla="*/ 188119 h 1152525"/>
              <a:gd name="connsiteX21" fmla="*/ 150018 w 502443"/>
              <a:gd name="connsiteY21" fmla="*/ 238125 h 1152525"/>
              <a:gd name="connsiteX22" fmla="*/ 169068 w 502443"/>
              <a:gd name="connsiteY22" fmla="*/ 290513 h 1152525"/>
              <a:gd name="connsiteX23" fmla="*/ 185737 w 502443"/>
              <a:gd name="connsiteY23" fmla="*/ 354807 h 1152525"/>
              <a:gd name="connsiteX24" fmla="*/ 190500 w 502443"/>
              <a:gd name="connsiteY24" fmla="*/ 407194 h 1152525"/>
              <a:gd name="connsiteX25" fmla="*/ 209550 w 502443"/>
              <a:gd name="connsiteY25" fmla="*/ 645319 h 1152525"/>
              <a:gd name="connsiteX26" fmla="*/ 221456 w 502443"/>
              <a:gd name="connsiteY26" fmla="*/ 742950 h 1152525"/>
              <a:gd name="connsiteX27" fmla="*/ 235743 w 502443"/>
              <a:gd name="connsiteY27" fmla="*/ 838200 h 1152525"/>
              <a:gd name="connsiteX28" fmla="*/ 252412 w 502443"/>
              <a:gd name="connsiteY28" fmla="*/ 921544 h 1152525"/>
              <a:gd name="connsiteX29" fmla="*/ 278606 w 502443"/>
              <a:gd name="connsiteY29" fmla="*/ 1000125 h 1152525"/>
              <a:gd name="connsiteX30" fmla="*/ 307181 w 502443"/>
              <a:gd name="connsiteY30" fmla="*/ 1059657 h 1152525"/>
              <a:gd name="connsiteX31" fmla="*/ 335756 w 502443"/>
              <a:gd name="connsiteY31" fmla="*/ 1107282 h 1152525"/>
              <a:gd name="connsiteX32" fmla="*/ 352425 w 502443"/>
              <a:gd name="connsiteY32" fmla="*/ 1126332 h 1152525"/>
              <a:gd name="connsiteX33" fmla="*/ 369093 w 502443"/>
              <a:gd name="connsiteY33" fmla="*/ 1138238 h 1152525"/>
              <a:gd name="connsiteX34" fmla="*/ 385762 w 502443"/>
              <a:gd name="connsiteY34" fmla="*/ 1147763 h 1152525"/>
              <a:gd name="connsiteX35" fmla="*/ 416718 w 502443"/>
              <a:gd name="connsiteY35" fmla="*/ 1152525 h 1152525"/>
              <a:gd name="connsiteX36" fmla="*/ 435768 w 502443"/>
              <a:gd name="connsiteY36" fmla="*/ 1152525 h 1152525"/>
              <a:gd name="connsiteX37" fmla="*/ 459581 w 502443"/>
              <a:gd name="connsiteY37" fmla="*/ 1140619 h 1152525"/>
              <a:gd name="connsiteX38" fmla="*/ 476250 w 502443"/>
              <a:gd name="connsiteY38" fmla="*/ 1123950 h 1152525"/>
              <a:gd name="connsiteX39" fmla="*/ 485775 w 502443"/>
              <a:gd name="connsiteY39" fmla="*/ 1104900 h 1152525"/>
              <a:gd name="connsiteX40" fmla="*/ 492918 w 502443"/>
              <a:gd name="connsiteY40" fmla="*/ 1078707 h 1152525"/>
              <a:gd name="connsiteX41" fmla="*/ 500062 w 502443"/>
              <a:gd name="connsiteY41" fmla="*/ 1045369 h 1152525"/>
              <a:gd name="connsiteX42" fmla="*/ 502443 w 502443"/>
              <a:gd name="connsiteY42" fmla="*/ 988219 h 1152525"/>
              <a:gd name="connsiteX43" fmla="*/ 471487 w 502443"/>
              <a:gd name="connsiteY43" fmla="*/ 809625 h 1152525"/>
              <a:gd name="connsiteX44" fmla="*/ 442912 w 502443"/>
              <a:gd name="connsiteY44" fmla="*/ 666750 h 1152525"/>
              <a:gd name="connsiteX45" fmla="*/ 416718 w 502443"/>
              <a:gd name="connsiteY45" fmla="*/ 51435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02443" h="1152525">
                <a:moveTo>
                  <a:pt x="416718" y="514350"/>
                </a:moveTo>
                <a:lnTo>
                  <a:pt x="404812" y="423863"/>
                </a:lnTo>
                <a:lnTo>
                  <a:pt x="392906" y="307182"/>
                </a:lnTo>
                <a:lnTo>
                  <a:pt x="392906" y="259557"/>
                </a:lnTo>
                <a:lnTo>
                  <a:pt x="345281" y="104775"/>
                </a:lnTo>
                <a:lnTo>
                  <a:pt x="300037" y="85725"/>
                </a:lnTo>
                <a:lnTo>
                  <a:pt x="219075" y="59532"/>
                </a:lnTo>
                <a:lnTo>
                  <a:pt x="150018" y="38100"/>
                </a:lnTo>
                <a:lnTo>
                  <a:pt x="88106" y="21432"/>
                </a:lnTo>
                <a:lnTo>
                  <a:pt x="30956" y="2382"/>
                </a:lnTo>
                <a:lnTo>
                  <a:pt x="14287" y="0"/>
                </a:lnTo>
                <a:lnTo>
                  <a:pt x="9525" y="0"/>
                </a:lnTo>
                <a:lnTo>
                  <a:pt x="2381" y="2382"/>
                </a:lnTo>
                <a:lnTo>
                  <a:pt x="0" y="14288"/>
                </a:lnTo>
                <a:lnTo>
                  <a:pt x="0" y="28575"/>
                </a:lnTo>
                <a:lnTo>
                  <a:pt x="7143" y="52388"/>
                </a:lnTo>
                <a:lnTo>
                  <a:pt x="16668" y="64294"/>
                </a:lnTo>
                <a:lnTo>
                  <a:pt x="45243" y="83344"/>
                </a:lnTo>
                <a:lnTo>
                  <a:pt x="64293" y="100013"/>
                </a:lnTo>
                <a:lnTo>
                  <a:pt x="100012" y="145257"/>
                </a:lnTo>
                <a:lnTo>
                  <a:pt x="126206" y="188119"/>
                </a:lnTo>
                <a:lnTo>
                  <a:pt x="150018" y="238125"/>
                </a:lnTo>
                <a:lnTo>
                  <a:pt x="169068" y="290513"/>
                </a:lnTo>
                <a:lnTo>
                  <a:pt x="185737" y="354807"/>
                </a:lnTo>
                <a:lnTo>
                  <a:pt x="190500" y="407194"/>
                </a:lnTo>
                <a:lnTo>
                  <a:pt x="209550" y="645319"/>
                </a:lnTo>
                <a:lnTo>
                  <a:pt x="221456" y="742950"/>
                </a:lnTo>
                <a:lnTo>
                  <a:pt x="235743" y="838200"/>
                </a:lnTo>
                <a:lnTo>
                  <a:pt x="252412" y="921544"/>
                </a:lnTo>
                <a:lnTo>
                  <a:pt x="278606" y="1000125"/>
                </a:lnTo>
                <a:lnTo>
                  <a:pt x="307181" y="1059657"/>
                </a:lnTo>
                <a:lnTo>
                  <a:pt x="335756" y="1107282"/>
                </a:lnTo>
                <a:lnTo>
                  <a:pt x="352425" y="1126332"/>
                </a:lnTo>
                <a:lnTo>
                  <a:pt x="369093" y="1138238"/>
                </a:lnTo>
                <a:lnTo>
                  <a:pt x="385762" y="1147763"/>
                </a:lnTo>
                <a:lnTo>
                  <a:pt x="416718" y="1152525"/>
                </a:lnTo>
                <a:lnTo>
                  <a:pt x="435768" y="1152525"/>
                </a:lnTo>
                <a:lnTo>
                  <a:pt x="459581" y="1140619"/>
                </a:lnTo>
                <a:lnTo>
                  <a:pt x="476250" y="1123950"/>
                </a:lnTo>
                <a:lnTo>
                  <a:pt x="485775" y="1104900"/>
                </a:lnTo>
                <a:lnTo>
                  <a:pt x="492918" y="1078707"/>
                </a:lnTo>
                <a:lnTo>
                  <a:pt x="500062" y="1045369"/>
                </a:lnTo>
                <a:cubicBezTo>
                  <a:pt x="500856" y="1026319"/>
                  <a:pt x="501649" y="1007269"/>
                  <a:pt x="502443" y="988219"/>
                </a:cubicBezTo>
                <a:lnTo>
                  <a:pt x="471487" y="809625"/>
                </a:lnTo>
                <a:lnTo>
                  <a:pt x="442912" y="666750"/>
                </a:lnTo>
                <a:lnTo>
                  <a:pt x="416718" y="514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F14CD92D-30BA-4564-8A7D-A98EFCE41A5D}"/>
              </a:ext>
            </a:extLst>
          </p:cNvPr>
          <p:cNvSpPr/>
          <p:nvPr/>
        </p:nvSpPr>
        <p:spPr>
          <a:xfrm rot="16200000">
            <a:off x="3755232" y="2769393"/>
            <a:ext cx="4064000" cy="2398713"/>
          </a:xfrm>
          <a:custGeom>
            <a:avLst/>
            <a:gdLst>
              <a:gd name="connsiteX0" fmla="*/ 2693862 w 4065462"/>
              <a:gd name="connsiteY0" fmla="*/ 2062333 h 2397833"/>
              <a:gd name="connsiteX1" fmla="*/ 3121459 w 4065462"/>
              <a:gd name="connsiteY1" fmla="*/ 2059044 h 2397833"/>
              <a:gd name="connsiteX2" fmla="*/ 3479982 w 4065462"/>
              <a:gd name="connsiteY2" fmla="*/ 2055755 h 2397833"/>
              <a:gd name="connsiteX3" fmla="*/ 3667467 w 4065462"/>
              <a:gd name="connsiteY3" fmla="*/ 2055755 h 2397833"/>
              <a:gd name="connsiteX4" fmla="*/ 3726673 w 4065462"/>
              <a:gd name="connsiteY4" fmla="*/ 2049177 h 2397833"/>
              <a:gd name="connsiteX5" fmla="*/ 3752987 w 4065462"/>
              <a:gd name="connsiteY5" fmla="*/ 2036020 h 2397833"/>
              <a:gd name="connsiteX6" fmla="*/ 3772722 w 4065462"/>
              <a:gd name="connsiteY6" fmla="*/ 2019574 h 2397833"/>
              <a:gd name="connsiteX7" fmla="*/ 3782590 w 4065462"/>
              <a:gd name="connsiteY7" fmla="*/ 1999838 h 2397833"/>
              <a:gd name="connsiteX8" fmla="*/ 3795746 w 4065462"/>
              <a:gd name="connsiteY8" fmla="*/ 1963657 h 2397833"/>
              <a:gd name="connsiteX9" fmla="*/ 3799036 w 4065462"/>
              <a:gd name="connsiteY9" fmla="*/ 1934054 h 2397833"/>
              <a:gd name="connsiteX10" fmla="*/ 3795746 w 4065462"/>
              <a:gd name="connsiteY10" fmla="*/ 1904451 h 2397833"/>
              <a:gd name="connsiteX11" fmla="*/ 3776011 w 4065462"/>
              <a:gd name="connsiteY11" fmla="*/ 1776172 h 2397833"/>
              <a:gd name="connsiteX12" fmla="*/ 3743119 w 4065462"/>
              <a:gd name="connsiteY12" fmla="*/ 1582109 h 2397833"/>
              <a:gd name="connsiteX13" fmla="*/ 3706938 w 4065462"/>
              <a:gd name="connsiteY13" fmla="*/ 1368310 h 2397833"/>
              <a:gd name="connsiteX14" fmla="*/ 3670757 w 4065462"/>
              <a:gd name="connsiteY14" fmla="*/ 1187404 h 2397833"/>
              <a:gd name="connsiteX15" fmla="*/ 3631286 w 4065462"/>
              <a:gd name="connsiteY15" fmla="*/ 986762 h 2397833"/>
              <a:gd name="connsiteX16" fmla="*/ 3591816 w 4065462"/>
              <a:gd name="connsiteY16" fmla="*/ 799277 h 2397833"/>
              <a:gd name="connsiteX17" fmla="*/ 3555634 w 4065462"/>
              <a:gd name="connsiteY17" fmla="*/ 618371 h 2397833"/>
              <a:gd name="connsiteX18" fmla="*/ 3512875 w 4065462"/>
              <a:gd name="connsiteY18" fmla="*/ 440754 h 2397833"/>
              <a:gd name="connsiteX19" fmla="*/ 3509585 w 4065462"/>
              <a:gd name="connsiteY19" fmla="*/ 417729 h 2397833"/>
              <a:gd name="connsiteX20" fmla="*/ 3516164 w 4065462"/>
              <a:gd name="connsiteY20" fmla="*/ 394705 h 2397833"/>
              <a:gd name="connsiteX21" fmla="*/ 3549056 w 4065462"/>
              <a:gd name="connsiteY21" fmla="*/ 335499 h 2397833"/>
              <a:gd name="connsiteX22" fmla="*/ 3595105 w 4065462"/>
              <a:gd name="connsiteY22" fmla="*/ 269715 h 2397833"/>
              <a:gd name="connsiteX23" fmla="*/ 3631286 w 4065462"/>
              <a:gd name="connsiteY23" fmla="*/ 220377 h 2397833"/>
              <a:gd name="connsiteX24" fmla="*/ 3687203 w 4065462"/>
              <a:gd name="connsiteY24" fmla="*/ 157882 h 2397833"/>
              <a:gd name="connsiteX25" fmla="*/ 3733252 w 4065462"/>
              <a:gd name="connsiteY25" fmla="*/ 111833 h 2397833"/>
              <a:gd name="connsiteX26" fmla="*/ 3779300 w 4065462"/>
              <a:gd name="connsiteY26" fmla="*/ 65784 h 2397833"/>
              <a:gd name="connsiteX27" fmla="*/ 3818771 w 4065462"/>
              <a:gd name="connsiteY27" fmla="*/ 26313 h 2397833"/>
              <a:gd name="connsiteX28" fmla="*/ 3845085 w 4065462"/>
              <a:gd name="connsiteY28" fmla="*/ 6578 h 2397833"/>
              <a:gd name="connsiteX29" fmla="*/ 3868109 w 4065462"/>
              <a:gd name="connsiteY29" fmla="*/ 0 h 2397833"/>
              <a:gd name="connsiteX30" fmla="*/ 3881266 w 4065462"/>
              <a:gd name="connsiteY30" fmla="*/ 0 h 2397833"/>
              <a:gd name="connsiteX31" fmla="*/ 3887844 w 4065462"/>
              <a:gd name="connsiteY31" fmla="*/ 6578 h 2397833"/>
              <a:gd name="connsiteX32" fmla="*/ 3891134 w 4065462"/>
              <a:gd name="connsiteY32" fmla="*/ 19735 h 2397833"/>
              <a:gd name="connsiteX33" fmla="*/ 3891134 w 4065462"/>
              <a:gd name="connsiteY33" fmla="*/ 49338 h 2397833"/>
              <a:gd name="connsiteX34" fmla="*/ 3884555 w 4065462"/>
              <a:gd name="connsiteY34" fmla="*/ 69073 h 2397833"/>
              <a:gd name="connsiteX35" fmla="*/ 3868109 w 4065462"/>
              <a:gd name="connsiteY35" fmla="*/ 95387 h 2397833"/>
              <a:gd name="connsiteX36" fmla="*/ 3835217 w 4065462"/>
              <a:gd name="connsiteY36" fmla="*/ 141436 h 2397833"/>
              <a:gd name="connsiteX37" fmla="*/ 3812193 w 4065462"/>
              <a:gd name="connsiteY37" fmla="*/ 184195 h 2397833"/>
              <a:gd name="connsiteX38" fmla="*/ 3792457 w 4065462"/>
              <a:gd name="connsiteY38" fmla="*/ 230244 h 2397833"/>
              <a:gd name="connsiteX39" fmla="*/ 3769433 w 4065462"/>
              <a:gd name="connsiteY39" fmla="*/ 289450 h 2397833"/>
              <a:gd name="connsiteX40" fmla="*/ 3759565 w 4065462"/>
              <a:gd name="connsiteY40" fmla="*/ 342077 h 2397833"/>
              <a:gd name="connsiteX41" fmla="*/ 3752987 w 4065462"/>
              <a:gd name="connsiteY41" fmla="*/ 407862 h 2397833"/>
              <a:gd name="connsiteX42" fmla="*/ 3766144 w 4065462"/>
              <a:gd name="connsiteY42" fmla="*/ 572322 h 2397833"/>
              <a:gd name="connsiteX43" fmla="*/ 3789168 w 4065462"/>
              <a:gd name="connsiteY43" fmla="*/ 749939 h 2397833"/>
              <a:gd name="connsiteX44" fmla="*/ 3831928 w 4065462"/>
              <a:gd name="connsiteY44" fmla="*/ 1016365 h 2397833"/>
              <a:gd name="connsiteX45" fmla="*/ 3868109 w 4065462"/>
              <a:gd name="connsiteY45" fmla="*/ 1220296 h 2397833"/>
              <a:gd name="connsiteX46" fmla="*/ 3930604 w 4065462"/>
              <a:gd name="connsiteY46" fmla="*/ 1539349 h 2397833"/>
              <a:gd name="connsiteX47" fmla="*/ 3970075 w 4065462"/>
              <a:gd name="connsiteY47" fmla="*/ 1743280 h 2397833"/>
              <a:gd name="connsiteX48" fmla="*/ 4009545 w 4065462"/>
              <a:gd name="connsiteY48" fmla="*/ 1917608 h 2397833"/>
              <a:gd name="connsiteX49" fmla="*/ 4035859 w 4065462"/>
              <a:gd name="connsiteY49" fmla="*/ 2003128 h 2397833"/>
              <a:gd name="connsiteX50" fmla="*/ 4062172 w 4065462"/>
              <a:gd name="connsiteY50" fmla="*/ 2065623 h 2397833"/>
              <a:gd name="connsiteX51" fmla="*/ 4065462 w 4065462"/>
              <a:gd name="connsiteY51" fmla="*/ 2075490 h 2397833"/>
              <a:gd name="connsiteX52" fmla="*/ 4049016 w 4065462"/>
              <a:gd name="connsiteY52" fmla="*/ 2114961 h 2397833"/>
              <a:gd name="connsiteX53" fmla="*/ 3999677 w 4065462"/>
              <a:gd name="connsiteY53" fmla="*/ 2200480 h 2397833"/>
              <a:gd name="connsiteX54" fmla="*/ 3966785 w 4065462"/>
              <a:gd name="connsiteY54" fmla="*/ 2249818 h 2397833"/>
              <a:gd name="connsiteX55" fmla="*/ 3894423 w 4065462"/>
              <a:gd name="connsiteY55" fmla="*/ 2338627 h 2397833"/>
              <a:gd name="connsiteX56" fmla="*/ 3854952 w 4065462"/>
              <a:gd name="connsiteY56" fmla="*/ 2381387 h 2397833"/>
              <a:gd name="connsiteX57" fmla="*/ 3838506 w 4065462"/>
              <a:gd name="connsiteY57" fmla="*/ 2394544 h 2397833"/>
              <a:gd name="connsiteX58" fmla="*/ 3822060 w 4065462"/>
              <a:gd name="connsiteY58" fmla="*/ 2397833 h 2397833"/>
              <a:gd name="connsiteX59" fmla="*/ 3799036 w 4065462"/>
              <a:gd name="connsiteY59" fmla="*/ 2394544 h 2397833"/>
              <a:gd name="connsiteX60" fmla="*/ 3756276 w 4065462"/>
              <a:gd name="connsiteY60" fmla="*/ 2371519 h 2397833"/>
              <a:gd name="connsiteX61" fmla="*/ 3739830 w 4065462"/>
              <a:gd name="connsiteY61" fmla="*/ 2355073 h 2397833"/>
              <a:gd name="connsiteX62" fmla="*/ 3713516 w 4065462"/>
              <a:gd name="connsiteY62" fmla="*/ 2341916 h 2397833"/>
              <a:gd name="connsiteX63" fmla="*/ 3647732 w 4065462"/>
              <a:gd name="connsiteY63" fmla="*/ 2332049 h 2397833"/>
              <a:gd name="connsiteX64" fmla="*/ 3512875 w 4065462"/>
              <a:gd name="connsiteY64" fmla="*/ 2322181 h 2397833"/>
              <a:gd name="connsiteX65" fmla="*/ 3269473 w 4065462"/>
              <a:gd name="connsiteY65" fmla="*/ 2322181 h 2397833"/>
              <a:gd name="connsiteX66" fmla="*/ 2904371 w 4065462"/>
              <a:gd name="connsiteY66" fmla="*/ 2325470 h 2397833"/>
              <a:gd name="connsiteX67" fmla="*/ 2457039 w 4065462"/>
              <a:gd name="connsiteY67" fmla="*/ 2325470 h 2397833"/>
              <a:gd name="connsiteX68" fmla="*/ 2233372 w 4065462"/>
              <a:gd name="connsiteY68" fmla="*/ 2325470 h 2397833"/>
              <a:gd name="connsiteX69" fmla="*/ 2029441 w 4065462"/>
              <a:gd name="connsiteY69" fmla="*/ 2328759 h 2397833"/>
              <a:gd name="connsiteX70" fmla="*/ 1763016 w 4065462"/>
              <a:gd name="connsiteY70" fmla="*/ 2332049 h 2397833"/>
              <a:gd name="connsiteX71" fmla="*/ 1529482 w 4065462"/>
              <a:gd name="connsiteY71" fmla="*/ 2335338 h 2397833"/>
              <a:gd name="connsiteX72" fmla="*/ 1292659 w 4065462"/>
              <a:gd name="connsiteY72" fmla="*/ 2341916 h 2397833"/>
              <a:gd name="connsiteX73" fmla="*/ 1068993 w 4065462"/>
              <a:gd name="connsiteY73" fmla="*/ 2348495 h 2397833"/>
              <a:gd name="connsiteX74" fmla="*/ 920978 w 4065462"/>
              <a:gd name="connsiteY74" fmla="*/ 2351784 h 2397833"/>
              <a:gd name="connsiteX75" fmla="*/ 759807 w 4065462"/>
              <a:gd name="connsiteY75" fmla="*/ 2361651 h 2397833"/>
              <a:gd name="connsiteX76" fmla="*/ 657841 w 4065462"/>
              <a:gd name="connsiteY76" fmla="*/ 2368230 h 2397833"/>
              <a:gd name="connsiteX77" fmla="*/ 647974 w 4065462"/>
              <a:gd name="connsiteY77" fmla="*/ 2368230 h 2397833"/>
              <a:gd name="connsiteX78" fmla="*/ 615082 w 4065462"/>
              <a:gd name="connsiteY78" fmla="*/ 2361651 h 2397833"/>
              <a:gd name="connsiteX79" fmla="*/ 470357 w 4065462"/>
              <a:gd name="connsiteY79" fmla="*/ 2332049 h 2397833"/>
              <a:gd name="connsiteX80" fmla="*/ 351945 w 4065462"/>
              <a:gd name="connsiteY80" fmla="*/ 2302446 h 2397833"/>
              <a:gd name="connsiteX81" fmla="*/ 223666 w 4065462"/>
              <a:gd name="connsiteY81" fmla="*/ 2266264 h 2397833"/>
              <a:gd name="connsiteX82" fmla="*/ 118411 w 4065462"/>
              <a:gd name="connsiteY82" fmla="*/ 2226794 h 2397833"/>
              <a:gd name="connsiteX83" fmla="*/ 52627 w 4065462"/>
              <a:gd name="connsiteY83" fmla="*/ 2193902 h 2397833"/>
              <a:gd name="connsiteX84" fmla="*/ 19735 w 4065462"/>
              <a:gd name="connsiteY84" fmla="*/ 2174167 h 2397833"/>
              <a:gd name="connsiteX85" fmla="*/ 6578 w 4065462"/>
              <a:gd name="connsiteY85" fmla="*/ 2161010 h 2397833"/>
              <a:gd name="connsiteX86" fmla="*/ 3289 w 4065462"/>
              <a:gd name="connsiteY86" fmla="*/ 2147853 h 2397833"/>
              <a:gd name="connsiteX87" fmla="*/ 0 w 4065462"/>
              <a:gd name="connsiteY87" fmla="*/ 2134696 h 2397833"/>
              <a:gd name="connsiteX88" fmla="*/ 6578 w 4065462"/>
              <a:gd name="connsiteY88" fmla="*/ 2114961 h 2397833"/>
              <a:gd name="connsiteX89" fmla="*/ 16446 w 4065462"/>
              <a:gd name="connsiteY89" fmla="*/ 2095226 h 2397833"/>
              <a:gd name="connsiteX90" fmla="*/ 39470 w 4065462"/>
              <a:gd name="connsiteY90" fmla="*/ 2075490 h 2397833"/>
              <a:gd name="connsiteX91" fmla="*/ 95387 w 4065462"/>
              <a:gd name="connsiteY91" fmla="*/ 2042598 h 2397833"/>
              <a:gd name="connsiteX92" fmla="*/ 148014 w 4065462"/>
              <a:gd name="connsiteY92" fmla="*/ 2016285 h 2397833"/>
              <a:gd name="connsiteX93" fmla="*/ 710469 w 4065462"/>
              <a:gd name="connsiteY93" fmla="*/ 2075490 h 2397833"/>
              <a:gd name="connsiteX94" fmla="*/ 901243 w 4065462"/>
              <a:gd name="connsiteY94" fmla="*/ 2075490 h 2397833"/>
              <a:gd name="connsiteX95" fmla="*/ 1453830 w 4065462"/>
              <a:gd name="connsiteY95" fmla="*/ 2072201 h 2397833"/>
              <a:gd name="connsiteX96" fmla="*/ 2239951 w 4065462"/>
              <a:gd name="connsiteY96" fmla="*/ 2065623 h 2397833"/>
              <a:gd name="connsiteX97" fmla="*/ 2693862 w 4065462"/>
              <a:gd name="connsiteY97" fmla="*/ 2062333 h 2397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</a:cxnLst>
            <a:rect l="l" t="t" r="r" b="b"/>
            <a:pathLst>
              <a:path w="4065462" h="2397833">
                <a:moveTo>
                  <a:pt x="2693862" y="2062333"/>
                </a:moveTo>
                <a:lnTo>
                  <a:pt x="3121459" y="2059044"/>
                </a:lnTo>
                <a:lnTo>
                  <a:pt x="3479982" y="2055755"/>
                </a:lnTo>
                <a:lnTo>
                  <a:pt x="3667467" y="2055755"/>
                </a:lnTo>
                <a:lnTo>
                  <a:pt x="3726673" y="2049177"/>
                </a:lnTo>
                <a:lnTo>
                  <a:pt x="3752987" y="2036020"/>
                </a:lnTo>
                <a:lnTo>
                  <a:pt x="3772722" y="2019574"/>
                </a:lnTo>
                <a:lnTo>
                  <a:pt x="3782590" y="1999838"/>
                </a:lnTo>
                <a:lnTo>
                  <a:pt x="3795746" y="1963657"/>
                </a:lnTo>
                <a:lnTo>
                  <a:pt x="3799036" y="1934054"/>
                </a:lnTo>
                <a:lnTo>
                  <a:pt x="3795746" y="1904451"/>
                </a:lnTo>
                <a:lnTo>
                  <a:pt x="3776011" y="1776172"/>
                </a:lnTo>
                <a:lnTo>
                  <a:pt x="3743119" y="1582109"/>
                </a:lnTo>
                <a:lnTo>
                  <a:pt x="3706938" y="1368310"/>
                </a:lnTo>
                <a:lnTo>
                  <a:pt x="3670757" y="1187404"/>
                </a:lnTo>
                <a:lnTo>
                  <a:pt x="3631286" y="986762"/>
                </a:lnTo>
                <a:lnTo>
                  <a:pt x="3591816" y="799277"/>
                </a:lnTo>
                <a:lnTo>
                  <a:pt x="3555634" y="618371"/>
                </a:lnTo>
                <a:lnTo>
                  <a:pt x="3512875" y="440754"/>
                </a:lnTo>
                <a:lnTo>
                  <a:pt x="3509585" y="417729"/>
                </a:lnTo>
                <a:lnTo>
                  <a:pt x="3516164" y="394705"/>
                </a:lnTo>
                <a:lnTo>
                  <a:pt x="3549056" y="335499"/>
                </a:lnTo>
                <a:lnTo>
                  <a:pt x="3595105" y="269715"/>
                </a:lnTo>
                <a:lnTo>
                  <a:pt x="3631286" y="220377"/>
                </a:lnTo>
                <a:lnTo>
                  <a:pt x="3687203" y="157882"/>
                </a:lnTo>
                <a:lnTo>
                  <a:pt x="3733252" y="111833"/>
                </a:lnTo>
                <a:lnTo>
                  <a:pt x="3779300" y="65784"/>
                </a:lnTo>
                <a:lnTo>
                  <a:pt x="3818771" y="26313"/>
                </a:lnTo>
                <a:lnTo>
                  <a:pt x="3845085" y="6578"/>
                </a:lnTo>
                <a:lnTo>
                  <a:pt x="3868109" y="0"/>
                </a:lnTo>
                <a:lnTo>
                  <a:pt x="3881266" y="0"/>
                </a:lnTo>
                <a:lnTo>
                  <a:pt x="3887844" y="6578"/>
                </a:lnTo>
                <a:lnTo>
                  <a:pt x="3891134" y="19735"/>
                </a:lnTo>
                <a:lnTo>
                  <a:pt x="3891134" y="49338"/>
                </a:lnTo>
                <a:lnTo>
                  <a:pt x="3884555" y="69073"/>
                </a:lnTo>
                <a:lnTo>
                  <a:pt x="3868109" y="95387"/>
                </a:lnTo>
                <a:lnTo>
                  <a:pt x="3835217" y="141436"/>
                </a:lnTo>
                <a:lnTo>
                  <a:pt x="3812193" y="184195"/>
                </a:lnTo>
                <a:lnTo>
                  <a:pt x="3792457" y="230244"/>
                </a:lnTo>
                <a:lnTo>
                  <a:pt x="3769433" y="289450"/>
                </a:lnTo>
                <a:lnTo>
                  <a:pt x="3759565" y="342077"/>
                </a:lnTo>
                <a:lnTo>
                  <a:pt x="3752987" y="407862"/>
                </a:lnTo>
                <a:lnTo>
                  <a:pt x="3766144" y="572322"/>
                </a:lnTo>
                <a:lnTo>
                  <a:pt x="3789168" y="749939"/>
                </a:lnTo>
                <a:lnTo>
                  <a:pt x="3831928" y="1016365"/>
                </a:lnTo>
                <a:lnTo>
                  <a:pt x="3868109" y="1220296"/>
                </a:lnTo>
                <a:lnTo>
                  <a:pt x="3930604" y="1539349"/>
                </a:lnTo>
                <a:lnTo>
                  <a:pt x="3970075" y="1743280"/>
                </a:lnTo>
                <a:lnTo>
                  <a:pt x="4009545" y="1917608"/>
                </a:lnTo>
                <a:lnTo>
                  <a:pt x="4035859" y="2003128"/>
                </a:lnTo>
                <a:lnTo>
                  <a:pt x="4062172" y="2065623"/>
                </a:lnTo>
                <a:lnTo>
                  <a:pt x="4065462" y="2075490"/>
                </a:lnTo>
                <a:lnTo>
                  <a:pt x="4049016" y="2114961"/>
                </a:lnTo>
                <a:lnTo>
                  <a:pt x="3999677" y="2200480"/>
                </a:lnTo>
                <a:lnTo>
                  <a:pt x="3966785" y="2249818"/>
                </a:lnTo>
                <a:lnTo>
                  <a:pt x="3894423" y="2338627"/>
                </a:lnTo>
                <a:lnTo>
                  <a:pt x="3854952" y="2381387"/>
                </a:lnTo>
                <a:lnTo>
                  <a:pt x="3838506" y="2394544"/>
                </a:lnTo>
                <a:lnTo>
                  <a:pt x="3822060" y="2397833"/>
                </a:lnTo>
                <a:lnTo>
                  <a:pt x="3799036" y="2394544"/>
                </a:lnTo>
                <a:lnTo>
                  <a:pt x="3756276" y="2371519"/>
                </a:lnTo>
                <a:lnTo>
                  <a:pt x="3739830" y="2355073"/>
                </a:lnTo>
                <a:lnTo>
                  <a:pt x="3713516" y="2341916"/>
                </a:lnTo>
                <a:lnTo>
                  <a:pt x="3647732" y="2332049"/>
                </a:lnTo>
                <a:lnTo>
                  <a:pt x="3512875" y="2322181"/>
                </a:lnTo>
                <a:lnTo>
                  <a:pt x="3269473" y="2322181"/>
                </a:lnTo>
                <a:lnTo>
                  <a:pt x="2904371" y="2325470"/>
                </a:lnTo>
                <a:lnTo>
                  <a:pt x="2457039" y="2325470"/>
                </a:lnTo>
                <a:lnTo>
                  <a:pt x="2233372" y="2325470"/>
                </a:lnTo>
                <a:lnTo>
                  <a:pt x="2029441" y="2328759"/>
                </a:lnTo>
                <a:lnTo>
                  <a:pt x="1763016" y="2332049"/>
                </a:lnTo>
                <a:lnTo>
                  <a:pt x="1529482" y="2335338"/>
                </a:lnTo>
                <a:lnTo>
                  <a:pt x="1292659" y="2341916"/>
                </a:lnTo>
                <a:lnTo>
                  <a:pt x="1068993" y="2348495"/>
                </a:lnTo>
                <a:lnTo>
                  <a:pt x="920978" y="2351784"/>
                </a:lnTo>
                <a:lnTo>
                  <a:pt x="759807" y="2361651"/>
                </a:lnTo>
                <a:lnTo>
                  <a:pt x="657841" y="2368230"/>
                </a:lnTo>
                <a:lnTo>
                  <a:pt x="647974" y="2368230"/>
                </a:lnTo>
                <a:lnTo>
                  <a:pt x="615082" y="2361651"/>
                </a:lnTo>
                <a:lnTo>
                  <a:pt x="470357" y="2332049"/>
                </a:lnTo>
                <a:lnTo>
                  <a:pt x="351945" y="2302446"/>
                </a:lnTo>
                <a:lnTo>
                  <a:pt x="223666" y="2266264"/>
                </a:lnTo>
                <a:lnTo>
                  <a:pt x="118411" y="2226794"/>
                </a:lnTo>
                <a:lnTo>
                  <a:pt x="52627" y="2193902"/>
                </a:lnTo>
                <a:lnTo>
                  <a:pt x="19735" y="2174167"/>
                </a:lnTo>
                <a:lnTo>
                  <a:pt x="6578" y="2161010"/>
                </a:lnTo>
                <a:lnTo>
                  <a:pt x="3289" y="2147853"/>
                </a:lnTo>
                <a:lnTo>
                  <a:pt x="0" y="2134696"/>
                </a:lnTo>
                <a:lnTo>
                  <a:pt x="6578" y="2114961"/>
                </a:lnTo>
                <a:lnTo>
                  <a:pt x="16446" y="2095226"/>
                </a:lnTo>
                <a:lnTo>
                  <a:pt x="39470" y="2075490"/>
                </a:lnTo>
                <a:lnTo>
                  <a:pt x="95387" y="2042598"/>
                </a:lnTo>
                <a:lnTo>
                  <a:pt x="148014" y="2016285"/>
                </a:lnTo>
                <a:lnTo>
                  <a:pt x="710469" y="2075490"/>
                </a:lnTo>
                <a:lnTo>
                  <a:pt x="901243" y="2075490"/>
                </a:lnTo>
                <a:lnTo>
                  <a:pt x="1453830" y="2072201"/>
                </a:lnTo>
                <a:lnTo>
                  <a:pt x="2239951" y="2065623"/>
                </a:lnTo>
                <a:lnTo>
                  <a:pt x="2693862" y="206233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DE3455F-7A59-4411-B605-761FC56C83B7}"/>
              </a:ext>
            </a:extLst>
          </p:cNvPr>
          <p:cNvSpPr/>
          <p:nvPr/>
        </p:nvSpPr>
        <p:spPr>
          <a:xfrm>
            <a:off x="2919413" y="4370388"/>
            <a:ext cx="1447800" cy="974725"/>
          </a:xfrm>
          <a:custGeom>
            <a:avLst/>
            <a:gdLst>
              <a:gd name="connsiteX0" fmla="*/ 840581 w 1447800"/>
              <a:gd name="connsiteY0" fmla="*/ 95250 h 976312"/>
              <a:gd name="connsiteX1" fmla="*/ 592931 w 1447800"/>
              <a:gd name="connsiteY1" fmla="*/ 140494 h 976312"/>
              <a:gd name="connsiteX2" fmla="*/ 397668 w 1447800"/>
              <a:gd name="connsiteY2" fmla="*/ 176212 h 976312"/>
              <a:gd name="connsiteX3" fmla="*/ 159543 w 1447800"/>
              <a:gd name="connsiteY3" fmla="*/ 216694 h 976312"/>
              <a:gd name="connsiteX4" fmla="*/ 54768 w 1447800"/>
              <a:gd name="connsiteY4" fmla="*/ 230981 h 976312"/>
              <a:gd name="connsiteX5" fmla="*/ 0 w 1447800"/>
              <a:gd name="connsiteY5" fmla="*/ 226219 h 976312"/>
              <a:gd name="connsiteX6" fmla="*/ 128587 w 1447800"/>
              <a:gd name="connsiteY6" fmla="*/ 411956 h 976312"/>
              <a:gd name="connsiteX7" fmla="*/ 335756 w 1447800"/>
              <a:gd name="connsiteY7" fmla="*/ 371475 h 976312"/>
              <a:gd name="connsiteX8" fmla="*/ 611981 w 1447800"/>
              <a:gd name="connsiteY8" fmla="*/ 316706 h 976312"/>
              <a:gd name="connsiteX9" fmla="*/ 862012 w 1447800"/>
              <a:gd name="connsiteY9" fmla="*/ 264319 h 976312"/>
              <a:gd name="connsiteX10" fmla="*/ 1040606 w 1447800"/>
              <a:gd name="connsiteY10" fmla="*/ 226219 h 976312"/>
              <a:gd name="connsiteX11" fmla="*/ 1083468 w 1447800"/>
              <a:gd name="connsiteY11" fmla="*/ 221456 h 976312"/>
              <a:gd name="connsiteX12" fmla="*/ 1109662 w 1447800"/>
              <a:gd name="connsiteY12" fmla="*/ 226219 h 976312"/>
              <a:gd name="connsiteX13" fmla="*/ 1123950 w 1447800"/>
              <a:gd name="connsiteY13" fmla="*/ 233362 h 976312"/>
              <a:gd name="connsiteX14" fmla="*/ 1133475 w 1447800"/>
              <a:gd name="connsiteY14" fmla="*/ 245269 h 976312"/>
              <a:gd name="connsiteX15" fmla="*/ 1138237 w 1447800"/>
              <a:gd name="connsiteY15" fmla="*/ 271462 h 976312"/>
              <a:gd name="connsiteX16" fmla="*/ 1133475 w 1447800"/>
              <a:gd name="connsiteY16" fmla="*/ 297656 h 976312"/>
              <a:gd name="connsiteX17" fmla="*/ 1123950 w 1447800"/>
              <a:gd name="connsiteY17" fmla="*/ 388144 h 976312"/>
              <a:gd name="connsiteX18" fmla="*/ 1109662 w 1447800"/>
              <a:gd name="connsiteY18" fmla="*/ 531019 h 976312"/>
              <a:gd name="connsiteX19" fmla="*/ 1090612 w 1447800"/>
              <a:gd name="connsiteY19" fmla="*/ 669131 h 976312"/>
              <a:gd name="connsiteX20" fmla="*/ 1064418 w 1447800"/>
              <a:gd name="connsiteY20" fmla="*/ 852487 h 976312"/>
              <a:gd name="connsiteX21" fmla="*/ 1064418 w 1447800"/>
              <a:gd name="connsiteY21" fmla="*/ 966787 h 976312"/>
              <a:gd name="connsiteX22" fmla="*/ 1214437 w 1447800"/>
              <a:gd name="connsiteY22" fmla="*/ 976312 h 976312"/>
              <a:gd name="connsiteX23" fmla="*/ 1266825 w 1447800"/>
              <a:gd name="connsiteY23" fmla="*/ 873919 h 976312"/>
              <a:gd name="connsiteX24" fmla="*/ 1285875 w 1447800"/>
              <a:gd name="connsiteY24" fmla="*/ 752475 h 976312"/>
              <a:gd name="connsiteX25" fmla="*/ 1312068 w 1447800"/>
              <a:gd name="connsiteY25" fmla="*/ 583406 h 976312"/>
              <a:gd name="connsiteX26" fmla="*/ 1331118 w 1447800"/>
              <a:gd name="connsiteY26" fmla="*/ 454819 h 976312"/>
              <a:gd name="connsiteX27" fmla="*/ 1338262 w 1447800"/>
              <a:gd name="connsiteY27" fmla="*/ 423862 h 976312"/>
              <a:gd name="connsiteX28" fmla="*/ 1347787 w 1447800"/>
              <a:gd name="connsiteY28" fmla="*/ 397669 h 976312"/>
              <a:gd name="connsiteX29" fmla="*/ 1362075 w 1447800"/>
              <a:gd name="connsiteY29" fmla="*/ 371475 h 976312"/>
              <a:gd name="connsiteX30" fmla="*/ 1381125 w 1447800"/>
              <a:gd name="connsiteY30" fmla="*/ 347662 h 976312"/>
              <a:gd name="connsiteX31" fmla="*/ 1397793 w 1447800"/>
              <a:gd name="connsiteY31" fmla="*/ 328612 h 976312"/>
              <a:gd name="connsiteX32" fmla="*/ 1421606 w 1447800"/>
              <a:gd name="connsiteY32" fmla="*/ 311944 h 976312"/>
              <a:gd name="connsiteX33" fmla="*/ 1426368 w 1447800"/>
              <a:gd name="connsiteY33" fmla="*/ 307181 h 976312"/>
              <a:gd name="connsiteX34" fmla="*/ 1435893 w 1447800"/>
              <a:gd name="connsiteY34" fmla="*/ 290512 h 976312"/>
              <a:gd name="connsiteX35" fmla="*/ 1443037 w 1447800"/>
              <a:gd name="connsiteY35" fmla="*/ 266700 h 976312"/>
              <a:gd name="connsiteX36" fmla="*/ 1447800 w 1447800"/>
              <a:gd name="connsiteY36" fmla="*/ 242887 h 976312"/>
              <a:gd name="connsiteX37" fmla="*/ 1445418 w 1447800"/>
              <a:gd name="connsiteY37" fmla="*/ 228600 h 976312"/>
              <a:gd name="connsiteX38" fmla="*/ 1443037 w 1447800"/>
              <a:gd name="connsiteY38" fmla="*/ 219075 h 976312"/>
              <a:gd name="connsiteX39" fmla="*/ 1428750 w 1447800"/>
              <a:gd name="connsiteY39" fmla="*/ 200025 h 976312"/>
              <a:gd name="connsiteX40" fmla="*/ 1371600 w 1447800"/>
              <a:gd name="connsiteY40" fmla="*/ 147637 h 976312"/>
              <a:gd name="connsiteX41" fmla="*/ 1278731 w 1447800"/>
              <a:gd name="connsiteY41" fmla="*/ 69056 h 976312"/>
              <a:gd name="connsiteX42" fmla="*/ 1200150 w 1447800"/>
              <a:gd name="connsiteY42" fmla="*/ 11906 h 976312"/>
              <a:gd name="connsiteX43" fmla="*/ 1188243 w 1447800"/>
              <a:gd name="connsiteY43" fmla="*/ 2381 h 976312"/>
              <a:gd name="connsiteX44" fmla="*/ 1176337 w 1447800"/>
              <a:gd name="connsiteY44" fmla="*/ 0 h 976312"/>
              <a:gd name="connsiteX45" fmla="*/ 1150143 w 1447800"/>
              <a:gd name="connsiteY45" fmla="*/ 4762 h 976312"/>
              <a:gd name="connsiteX46" fmla="*/ 1062037 w 1447800"/>
              <a:gd name="connsiteY46" fmla="*/ 33337 h 976312"/>
              <a:gd name="connsiteX47" fmla="*/ 976312 w 1447800"/>
              <a:gd name="connsiteY47" fmla="*/ 64294 h 976312"/>
              <a:gd name="connsiteX48" fmla="*/ 840581 w 1447800"/>
              <a:gd name="connsiteY48" fmla="*/ 95250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447800" h="976312">
                <a:moveTo>
                  <a:pt x="840581" y="95250"/>
                </a:moveTo>
                <a:lnTo>
                  <a:pt x="592931" y="140494"/>
                </a:lnTo>
                <a:lnTo>
                  <a:pt x="397668" y="176212"/>
                </a:lnTo>
                <a:lnTo>
                  <a:pt x="159543" y="216694"/>
                </a:lnTo>
                <a:lnTo>
                  <a:pt x="54768" y="230981"/>
                </a:lnTo>
                <a:lnTo>
                  <a:pt x="0" y="226219"/>
                </a:lnTo>
                <a:lnTo>
                  <a:pt x="128587" y="411956"/>
                </a:lnTo>
                <a:lnTo>
                  <a:pt x="335756" y="371475"/>
                </a:lnTo>
                <a:lnTo>
                  <a:pt x="611981" y="316706"/>
                </a:lnTo>
                <a:lnTo>
                  <a:pt x="862012" y="264319"/>
                </a:lnTo>
                <a:lnTo>
                  <a:pt x="1040606" y="226219"/>
                </a:lnTo>
                <a:lnTo>
                  <a:pt x="1083468" y="221456"/>
                </a:lnTo>
                <a:lnTo>
                  <a:pt x="1109662" y="226219"/>
                </a:lnTo>
                <a:lnTo>
                  <a:pt x="1123950" y="233362"/>
                </a:lnTo>
                <a:lnTo>
                  <a:pt x="1133475" y="245269"/>
                </a:lnTo>
                <a:lnTo>
                  <a:pt x="1138237" y="271462"/>
                </a:lnTo>
                <a:lnTo>
                  <a:pt x="1133475" y="297656"/>
                </a:lnTo>
                <a:lnTo>
                  <a:pt x="1123950" y="388144"/>
                </a:lnTo>
                <a:lnTo>
                  <a:pt x="1109662" y="531019"/>
                </a:lnTo>
                <a:lnTo>
                  <a:pt x="1090612" y="669131"/>
                </a:lnTo>
                <a:lnTo>
                  <a:pt x="1064418" y="852487"/>
                </a:lnTo>
                <a:lnTo>
                  <a:pt x="1064418" y="966787"/>
                </a:lnTo>
                <a:lnTo>
                  <a:pt x="1214437" y="976312"/>
                </a:lnTo>
                <a:lnTo>
                  <a:pt x="1266825" y="873919"/>
                </a:lnTo>
                <a:lnTo>
                  <a:pt x="1285875" y="752475"/>
                </a:lnTo>
                <a:lnTo>
                  <a:pt x="1312068" y="583406"/>
                </a:lnTo>
                <a:lnTo>
                  <a:pt x="1331118" y="454819"/>
                </a:lnTo>
                <a:lnTo>
                  <a:pt x="1338262" y="423862"/>
                </a:lnTo>
                <a:lnTo>
                  <a:pt x="1347787" y="397669"/>
                </a:lnTo>
                <a:lnTo>
                  <a:pt x="1362075" y="371475"/>
                </a:lnTo>
                <a:lnTo>
                  <a:pt x="1381125" y="347662"/>
                </a:lnTo>
                <a:lnTo>
                  <a:pt x="1397793" y="328612"/>
                </a:lnTo>
                <a:lnTo>
                  <a:pt x="1421606" y="311944"/>
                </a:lnTo>
                <a:lnTo>
                  <a:pt x="1426368" y="307181"/>
                </a:lnTo>
                <a:lnTo>
                  <a:pt x="1435893" y="290512"/>
                </a:lnTo>
                <a:lnTo>
                  <a:pt x="1443037" y="266700"/>
                </a:lnTo>
                <a:lnTo>
                  <a:pt x="1447800" y="242887"/>
                </a:lnTo>
                <a:lnTo>
                  <a:pt x="1445418" y="228600"/>
                </a:lnTo>
                <a:lnTo>
                  <a:pt x="1443037" y="219075"/>
                </a:lnTo>
                <a:lnTo>
                  <a:pt x="1428750" y="200025"/>
                </a:lnTo>
                <a:lnTo>
                  <a:pt x="1371600" y="147637"/>
                </a:lnTo>
                <a:lnTo>
                  <a:pt x="1278731" y="69056"/>
                </a:lnTo>
                <a:lnTo>
                  <a:pt x="1200150" y="11906"/>
                </a:lnTo>
                <a:lnTo>
                  <a:pt x="1188243" y="2381"/>
                </a:lnTo>
                <a:lnTo>
                  <a:pt x="1176337" y="0"/>
                </a:lnTo>
                <a:lnTo>
                  <a:pt x="1150143" y="4762"/>
                </a:lnTo>
                <a:lnTo>
                  <a:pt x="1062037" y="33337"/>
                </a:lnTo>
                <a:lnTo>
                  <a:pt x="976312" y="64294"/>
                </a:lnTo>
                <a:lnTo>
                  <a:pt x="840581" y="95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E48E5F3D-FDE6-4E84-A5E8-4BBF5B64B949}"/>
              </a:ext>
            </a:extLst>
          </p:cNvPr>
          <p:cNvSpPr/>
          <p:nvPr/>
        </p:nvSpPr>
        <p:spPr>
          <a:xfrm>
            <a:off x="3195638" y="5189538"/>
            <a:ext cx="1012825" cy="311150"/>
          </a:xfrm>
          <a:custGeom>
            <a:avLst/>
            <a:gdLst>
              <a:gd name="connsiteX0" fmla="*/ 690562 w 1012031"/>
              <a:gd name="connsiteY0" fmla="*/ 16669 h 311944"/>
              <a:gd name="connsiteX1" fmla="*/ 402431 w 1012031"/>
              <a:gd name="connsiteY1" fmla="*/ 59531 h 311944"/>
              <a:gd name="connsiteX2" fmla="*/ 180975 w 1012031"/>
              <a:gd name="connsiteY2" fmla="*/ 97631 h 311944"/>
              <a:gd name="connsiteX3" fmla="*/ 0 w 1012031"/>
              <a:gd name="connsiteY3" fmla="*/ 130969 h 311944"/>
              <a:gd name="connsiteX4" fmla="*/ 38100 w 1012031"/>
              <a:gd name="connsiteY4" fmla="*/ 311944 h 311944"/>
              <a:gd name="connsiteX5" fmla="*/ 147637 w 1012031"/>
              <a:gd name="connsiteY5" fmla="*/ 276225 h 311944"/>
              <a:gd name="connsiteX6" fmla="*/ 235743 w 1012031"/>
              <a:gd name="connsiteY6" fmla="*/ 252412 h 311944"/>
              <a:gd name="connsiteX7" fmla="*/ 347662 w 1012031"/>
              <a:gd name="connsiteY7" fmla="*/ 228600 h 311944"/>
              <a:gd name="connsiteX8" fmla="*/ 442912 w 1012031"/>
              <a:gd name="connsiteY8" fmla="*/ 214312 h 311944"/>
              <a:gd name="connsiteX9" fmla="*/ 597693 w 1012031"/>
              <a:gd name="connsiteY9" fmla="*/ 200025 h 311944"/>
              <a:gd name="connsiteX10" fmla="*/ 690562 w 1012031"/>
              <a:gd name="connsiteY10" fmla="*/ 192881 h 311944"/>
              <a:gd name="connsiteX11" fmla="*/ 797718 w 1012031"/>
              <a:gd name="connsiteY11" fmla="*/ 195262 h 311944"/>
              <a:gd name="connsiteX12" fmla="*/ 888206 w 1012031"/>
              <a:gd name="connsiteY12" fmla="*/ 204787 h 311944"/>
              <a:gd name="connsiteX13" fmla="*/ 912018 w 1012031"/>
              <a:gd name="connsiteY13" fmla="*/ 202406 h 311944"/>
              <a:gd name="connsiteX14" fmla="*/ 950118 w 1012031"/>
              <a:gd name="connsiteY14" fmla="*/ 195262 h 311944"/>
              <a:gd name="connsiteX15" fmla="*/ 981075 w 1012031"/>
              <a:gd name="connsiteY15" fmla="*/ 178594 h 311944"/>
              <a:gd name="connsiteX16" fmla="*/ 1000125 w 1012031"/>
              <a:gd name="connsiteY16" fmla="*/ 161925 h 311944"/>
              <a:gd name="connsiteX17" fmla="*/ 1007268 w 1012031"/>
              <a:gd name="connsiteY17" fmla="*/ 145256 h 311944"/>
              <a:gd name="connsiteX18" fmla="*/ 1012031 w 1012031"/>
              <a:gd name="connsiteY18" fmla="*/ 130969 h 311944"/>
              <a:gd name="connsiteX19" fmla="*/ 1009650 w 1012031"/>
              <a:gd name="connsiteY19" fmla="*/ 102394 h 311944"/>
              <a:gd name="connsiteX20" fmla="*/ 1002506 w 1012031"/>
              <a:gd name="connsiteY20" fmla="*/ 76200 h 311944"/>
              <a:gd name="connsiteX21" fmla="*/ 985837 w 1012031"/>
              <a:gd name="connsiteY21" fmla="*/ 40481 h 311944"/>
              <a:gd name="connsiteX22" fmla="*/ 821531 w 1012031"/>
              <a:gd name="connsiteY22" fmla="*/ 0 h 311944"/>
              <a:gd name="connsiteX23" fmla="*/ 690562 w 1012031"/>
              <a:gd name="connsiteY23" fmla="*/ 16669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2031" h="311944">
                <a:moveTo>
                  <a:pt x="690562" y="16669"/>
                </a:moveTo>
                <a:lnTo>
                  <a:pt x="402431" y="59531"/>
                </a:lnTo>
                <a:lnTo>
                  <a:pt x="180975" y="97631"/>
                </a:lnTo>
                <a:lnTo>
                  <a:pt x="0" y="130969"/>
                </a:lnTo>
                <a:lnTo>
                  <a:pt x="38100" y="311944"/>
                </a:lnTo>
                <a:lnTo>
                  <a:pt x="147637" y="276225"/>
                </a:lnTo>
                <a:lnTo>
                  <a:pt x="235743" y="252412"/>
                </a:lnTo>
                <a:lnTo>
                  <a:pt x="347662" y="228600"/>
                </a:lnTo>
                <a:lnTo>
                  <a:pt x="442912" y="214312"/>
                </a:lnTo>
                <a:lnTo>
                  <a:pt x="597693" y="200025"/>
                </a:lnTo>
                <a:lnTo>
                  <a:pt x="690562" y="192881"/>
                </a:lnTo>
                <a:lnTo>
                  <a:pt x="797718" y="195262"/>
                </a:lnTo>
                <a:lnTo>
                  <a:pt x="888206" y="204787"/>
                </a:lnTo>
                <a:lnTo>
                  <a:pt x="912018" y="202406"/>
                </a:lnTo>
                <a:lnTo>
                  <a:pt x="950118" y="195262"/>
                </a:lnTo>
                <a:lnTo>
                  <a:pt x="981075" y="178594"/>
                </a:lnTo>
                <a:lnTo>
                  <a:pt x="1000125" y="161925"/>
                </a:lnTo>
                <a:lnTo>
                  <a:pt x="1007268" y="145256"/>
                </a:lnTo>
                <a:lnTo>
                  <a:pt x="1012031" y="130969"/>
                </a:lnTo>
                <a:lnTo>
                  <a:pt x="1009650" y="102394"/>
                </a:lnTo>
                <a:lnTo>
                  <a:pt x="1002506" y="76200"/>
                </a:lnTo>
                <a:lnTo>
                  <a:pt x="985837" y="40481"/>
                </a:lnTo>
                <a:lnTo>
                  <a:pt x="821531" y="0"/>
                </a:lnTo>
                <a:lnTo>
                  <a:pt x="690562" y="166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1B8C9A7-A077-485D-A37A-0090E7DAD9B2}"/>
              </a:ext>
            </a:extLst>
          </p:cNvPr>
          <p:cNvSpPr/>
          <p:nvPr/>
        </p:nvSpPr>
        <p:spPr>
          <a:xfrm rot="16200000">
            <a:off x="5914232" y="5207794"/>
            <a:ext cx="757237" cy="752475"/>
          </a:xfrm>
          <a:custGeom>
            <a:avLst/>
            <a:gdLst>
              <a:gd name="connsiteX0" fmla="*/ 557212 w 757237"/>
              <a:gd name="connsiteY0" fmla="*/ 152400 h 752475"/>
              <a:gd name="connsiteX1" fmla="*/ 500062 w 757237"/>
              <a:gd name="connsiteY1" fmla="*/ 245269 h 752475"/>
              <a:gd name="connsiteX2" fmla="*/ 428625 w 757237"/>
              <a:gd name="connsiteY2" fmla="*/ 347663 h 752475"/>
              <a:gd name="connsiteX3" fmla="*/ 323850 w 757237"/>
              <a:gd name="connsiteY3" fmla="*/ 478632 h 752475"/>
              <a:gd name="connsiteX4" fmla="*/ 233362 w 757237"/>
              <a:gd name="connsiteY4" fmla="*/ 576263 h 752475"/>
              <a:gd name="connsiteX5" fmla="*/ 161925 w 757237"/>
              <a:gd name="connsiteY5" fmla="*/ 647700 h 752475"/>
              <a:gd name="connsiteX6" fmla="*/ 109537 w 757237"/>
              <a:gd name="connsiteY6" fmla="*/ 690563 h 752475"/>
              <a:gd name="connsiteX7" fmla="*/ 59531 w 757237"/>
              <a:gd name="connsiteY7" fmla="*/ 716757 h 752475"/>
              <a:gd name="connsiteX8" fmla="*/ 0 w 757237"/>
              <a:gd name="connsiteY8" fmla="*/ 752475 h 752475"/>
              <a:gd name="connsiteX9" fmla="*/ 757237 w 757237"/>
              <a:gd name="connsiteY9" fmla="*/ 752475 h 752475"/>
              <a:gd name="connsiteX10" fmla="*/ 692943 w 757237"/>
              <a:gd name="connsiteY10" fmla="*/ 750094 h 752475"/>
              <a:gd name="connsiteX11" fmla="*/ 650081 w 757237"/>
              <a:gd name="connsiteY11" fmla="*/ 740569 h 752475"/>
              <a:gd name="connsiteX12" fmla="*/ 609600 w 757237"/>
              <a:gd name="connsiteY12" fmla="*/ 726282 h 752475"/>
              <a:gd name="connsiteX13" fmla="*/ 578643 w 757237"/>
              <a:gd name="connsiteY13" fmla="*/ 711994 h 752475"/>
              <a:gd name="connsiteX14" fmla="*/ 559593 w 757237"/>
              <a:gd name="connsiteY14" fmla="*/ 697707 h 752475"/>
              <a:gd name="connsiteX15" fmla="*/ 540543 w 757237"/>
              <a:gd name="connsiteY15" fmla="*/ 678657 h 752475"/>
              <a:gd name="connsiteX16" fmla="*/ 531018 w 757237"/>
              <a:gd name="connsiteY16" fmla="*/ 661988 h 752475"/>
              <a:gd name="connsiteX17" fmla="*/ 523875 w 757237"/>
              <a:gd name="connsiteY17" fmla="*/ 635794 h 752475"/>
              <a:gd name="connsiteX18" fmla="*/ 523875 w 757237"/>
              <a:gd name="connsiteY18" fmla="*/ 614363 h 752475"/>
              <a:gd name="connsiteX19" fmla="*/ 535781 w 757237"/>
              <a:gd name="connsiteY19" fmla="*/ 557213 h 752475"/>
              <a:gd name="connsiteX20" fmla="*/ 566737 w 757237"/>
              <a:gd name="connsiteY20" fmla="*/ 442913 h 752475"/>
              <a:gd name="connsiteX21" fmla="*/ 602456 w 757237"/>
              <a:gd name="connsiteY21" fmla="*/ 307182 h 752475"/>
              <a:gd name="connsiteX22" fmla="*/ 635793 w 757237"/>
              <a:gd name="connsiteY22" fmla="*/ 195263 h 752475"/>
              <a:gd name="connsiteX23" fmla="*/ 673893 w 757237"/>
              <a:gd name="connsiteY23" fmla="*/ 69057 h 752475"/>
              <a:gd name="connsiteX24" fmla="*/ 683418 w 757237"/>
              <a:gd name="connsiteY24" fmla="*/ 38100 h 752475"/>
              <a:gd name="connsiteX25" fmla="*/ 683418 w 757237"/>
              <a:gd name="connsiteY25" fmla="*/ 23813 h 752475"/>
              <a:gd name="connsiteX26" fmla="*/ 681037 w 757237"/>
              <a:gd name="connsiteY26" fmla="*/ 9525 h 752475"/>
              <a:gd name="connsiteX27" fmla="*/ 676275 w 757237"/>
              <a:gd name="connsiteY27" fmla="*/ 2382 h 752475"/>
              <a:gd name="connsiteX28" fmla="*/ 673893 w 757237"/>
              <a:gd name="connsiteY28" fmla="*/ 0 h 752475"/>
              <a:gd name="connsiteX29" fmla="*/ 666750 w 757237"/>
              <a:gd name="connsiteY29" fmla="*/ 0 h 752475"/>
              <a:gd name="connsiteX30" fmla="*/ 652462 w 757237"/>
              <a:gd name="connsiteY30" fmla="*/ 0 h 752475"/>
              <a:gd name="connsiteX31" fmla="*/ 635793 w 757237"/>
              <a:gd name="connsiteY31" fmla="*/ 14288 h 752475"/>
              <a:gd name="connsiteX32" fmla="*/ 619125 w 757237"/>
              <a:gd name="connsiteY32" fmla="*/ 40482 h 752475"/>
              <a:gd name="connsiteX33" fmla="*/ 557212 w 757237"/>
              <a:gd name="connsiteY33" fmla="*/ 152400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57237" h="752475">
                <a:moveTo>
                  <a:pt x="557212" y="152400"/>
                </a:moveTo>
                <a:lnTo>
                  <a:pt x="500062" y="245269"/>
                </a:lnTo>
                <a:lnTo>
                  <a:pt x="428625" y="347663"/>
                </a:lnTo>
                <a:lnTo>
                  <a:pt x="323850" y="478632"/>
                </a:lnTo>
                <a:lnTo>
                  <a:pt x="233362" y="576263"/>
                </a:lnTo>
                <a:lnTo>
                  <a:pt x="161925" y="647700"/>
                </a:lnTo>
                <a:lnTo>
                  <a:pt x="109537" y="690563"/>
                </a:lnTo>
                <a:lnTo>
                  <a:pt x="59531" y="716757"/>
                </a:lnTo>
                <a:lnTo>
                  <a:pt x="0" y="752475"/>
                </a:lnTo>
                <a:lnTo>
                  <a:pt x="757237" y="752475"/>
                </a:lnTo>
                <a:lnTo>
                  <a:pt x="692943" y="750094"/>
                </a:lnTo>
                <a:lnTo>
                  <a:pt x="650081" y="740569"/>
                </a:lnTo>
                <a:lnTo>
                  <a:pt x="609600" y="726282"/>
                </a:lnTo>
                <a:lnTo>
                  <a:pt x="578643" y="711994"/>
                </a:lnTo>
                <a:lnTo>
                  <a:pt x="559593" y="697707"/>
                </a:lnTo>
                <a:lnTo>
                  <a:pt x="540543" y="678657"/>
                </a:lnTo>
                <a:lnTo>
                  <a:pt x="531018" y="661988"/>
                </a:lnTo>
                <a:lnTo>
                  <a:pt x="523875" y="635794"/>
                </a:lnTo>
                <a:lnTo>
                  <a:pt x="523875" y="614363"/>
                </a:lnTo>
                <a:lnTo>
                  <a:pt x="535781" y="557213"/>
                </a:lnTo>
                <a:lnTo>
                  <a:pt x="566737" y="442913"/>
                </a:lnTo>
                <a:lnTo>
                  <a:pt x="602456" y="307182"/>
                </a:lnTo>
                <a:lnTo>
                  <a:pt x="635793" y="195263"/>
                </a:lnTo>
                <a:lnTo>
                  <a:pt x="673893" y="69057"/>
                </a:lnTo>
                <a:lnTo>
                  <a:pt x="683418" y="38100"/>
                </a:lnTo>
                <a:lnTo>
                  <a:pt x="683418" y="23813"/>
                </a:lnTo>
                <a:lnTo>
                  <a:pt x="681037" y="9525"/>
                </a:lnTo>
                <a:lnTo>
                  <a:pt x="676275" y="2382"/>
                </a:lnTo>
                <a:lnTo>
                  <a:pt x="673893" y="0"/>
                </a:lnTo>
                <a:lnTo>
                  <a:pt x="666750" y="0"/>
                </a:lnTo>
                <a:lnTo>
                  <a:pt x="652462" y="0"/>
                </a:lnTo>
                <a:lnTo>
                  <a:pt x="635793" y="14288"/>
                </a:lnTo>
                <a:lnTo>
                  <a:pt x="619125" y="40482"/>
                </a:lnTo>
                <a:lnTo>
                  <a:pt x="557212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4868594E-F8BA-4FD4-87ED-A86E1AB2DDD1}"/>
              </a:ext>
            </a:extLst>
          </p:cNvPr>
          <p:cNvSpPr/>
          <p:nvPr/>
        </p:nvSpPr>
        <p:spPr>
          <a:xfrm>
            <a:off x="4827588" y="3543300"/>
            <a:ext cx="1406525" cy="1087438"/>
          </a:xfrm>
          <a:custGeom>
            <a:avLst/>
            <a:gdLst>
              <a:gd name="connsiteX0" fmla="*/ 731044 w 1407319"/>
              <a:gd name="connsiteY0" fmla="*/ 295275 h 1088231"/>
              <a:gd name="connsiteX1" fmla="*/ 919162 w 1407319"/>
              <a:gd name="connsiteY1" fmla="*/ 254794 h 1088231"/>
              <a:gd name="connsiteX2" fmla="*/ 966787 w 1407319"/>
              <a:gd name="connsiteY2" fmla="*/ 242888 h 1088231"/>
              <a:gd name="connsiteX3" fmla="*/ 992981 w 1407319"/>
              <a:gd name="connsiteY3" fmla="*/ 235744 h 1088231"/>
              <a:gd name="connsiteX4" fmla="*/ 1009650 w 1407319"/>
              <a:gd name="connsiteY4" fmla="*/ 233363 h 1088231"/>
              <a:gd name="connsiteX5" fmla="*/ 1023937 w 1407319"/>
              <a:gd name="connsiteY5" fmla="*/ 235744 h 1088231"/>
              <a:gd name="connsiteX6" fmla="*/ 1035844 w 1407319"/>
              <a:gd name="connsiteY6" fmla="*/ 240506 h 1088231"/>
              <a:gd name="connsiteX7" fmla="*/ 1047750 w 1407319"/>
              <a:gd name="connsiteY7" fmla="*/ 250031 h 1088231"/>
              <a:gd name="connsiteX8" fmla="*/ 1062037 w 1407319"/>
              <a:gd name="connsiteY8" fmla="*/ 269081 h 1088231"/>
              <a:gd name="connsiteX9" fmla="*/ 1073944 w 1407319"/>
              <a:gd name="connsiteY9" fmla="*/ 309563 h 1088231"/>
              <a:gd name="connsiteX10" fmla="*/ 1076325 w 1407319"/>
              <a:gd name="connsiteY10" fmla="*/ 340519 h 1088231"/>
              <a:gd name="connsiteX11" fmla="*/ 1069181 w 1407319"/>
              <a:gd name="connsiteY11" fmla="*/ 409575 h 1088231"/>
              <a:gd name="connsiteX12" fmla="*/ 1057275 w 1407319"/>
              <a:gd name="connsiteY12" fmla="*/ 492919 h 1088231"/>
              <a:gd name="connsiteX13" fmla="*/ 1031081 w 1407319"/>
              <a:gd name="connsiteY13" fmla="*/ 645319 h 1088231"/>
              <a:gd name="connsiteX14" fmla="*/ 981075 w 1407319"/>
              <a:gd name="connsiteY14" fmla="*/ 866775 h 1088231"/>
              <a:gd name="connsiteX15" fmla="*/ 952500 w 1407319"/>
              <a:gd name="connsiteY15" fmla="*/ 1009650 h 1088231"/>
              <a:gd name="connsiteX16" fmla="*/ 959644 w 1407319"/>
              <a:gd name="connsiteY16" fmla="*/ 1035844 h 1088231"/>
              <a:gd name="connsiteX17" fmla="*/ 971550 w 1407319"/>
              <a:gd name="connsiteY17" fmla="*/ 1054894 h 1088231"/>
              <a:gd name="connsiteX18" fmla="*/ 988219 w 1407319"/>
              <a:gd name="connsiteY18" fmla="*/ 1069181 h 1088231"/>
              <a:gd name="connsiteX19" fmla="*/ 1012031 w 1407319"/>
              <a:gd name="connsiteY19" fmla="*/ 1081088 h 1088231"/>
              <a:gd name="connsiteX20" fmla="*/ 1028700 w 1407319"/>
              <a:gd name="connsiteY20" fmla="*/ 1085850 h 1088231"/>
              <a:gd name="connsiteX21" fmla="*/ 1042987 w 1407319"/>
              <a:gd name="connsiteY21" fmla="*/ 1088231 h 1088231"/>
              <a:gd name="connsiteX22" fmla="*/ 1069181 w 1407319"/>
              <a:gd name="connsiteY22" fmla="*/ 1085850 h 1088231"/>
              <a:gd name="connsiteX23" fmla="*/ 1100137 w 1407319"/>
              <a:gd name="connsiteY23" fmla="*/ 1081088 h 1088231"/>
              <a:gd name="connsiteX24" fmla="*/ 1133475 w 1407319"/>
              <a:gd name="connsiteY24" fmla="*/ 1066800 h 1088231"/>
              <a:gd name="connsiteX25" fmla="*/ 1154906 w 1407319"/>
              <a:gd name="connsiteY25" fmla="*/ 1054894 h 1088231"/>
              <a:gd name="connsiteX26" fmla="*/ 1169194 w 1407319"/>
              <a:gd name="connsiteY26" fmla="*/ 1040606 h 1088231"/>
              <a:gd name="connsiteX27" fmla="*/ 1181100 w 1407319"/>
              <a:gd name="connsiteY27" fmla="*/ 1019175 h 1088231"/>
              <a:gd name="connsiteX28" fmla="*/ 1188244 w 1407319"/>
              <a:gd name="connsiteY28" fmla="*/ 1000125 h 1088231"/>
              <a:gd name="connsiteX29" fmla="*/ 1193006 w 1407319"/>
              <a:gd name="connsiteY29" fmla="*/ 978694 h 1088231"/>
              <a:gd name="connsiteX30" fmla="*/ 1231106 w 1407319"/>
              <a:gd name="connsiteY30" fmla="*/ 850106 h 1088231"/>
              <a:gd name="connsiteX31" fmla="*/ 1250156 w 1407319"/>
              <a:gd name="connsiteY31" fmla="*/ 773906 h 1088231"/>
              <a:gd name="connsiteX32" fmla="*/ 1281112 w 1407319"/>
              <a:gd name="connsiteY32" fmla="*/ 657225 h 1088231"/>
              <a:gd name="connsiteX33" fmla="*/ 1304925 w 1407319"/>
              <a:gd name="connsiteY33" fmla="*/ 545306 h 1088231"/>
              <a:gd name="connsiteX34" fmla="*/ 1328737 w 1407319"/>
              <a:gd name="connsiteY34" fmla="*/ 426244 h 1088231"/>
              <a:gd name="connsiteX35" fmla="*/ 1343025 w 1407319"/>
              <a:gd name="connsiteY35" fmla="*/ 342900 h 1088231"/>
              <a:gd name="connsiteX36" fmla="*/ 1359694 w 1407319"/>
              <a:gd name="connsiteY36" fmla="*/ 321469 h 1088231"/>
              <a:gd name="connsiteX37" fmla="*/ 1383506 w 1407319"/>
              <a:gd name="connsiteY37" fmla="*/ 292894 h 1088231"/>
              <a:gd name="connsiteX38" fmla="*/ 1400175 w 1407319"/>
              <a:gd name="connsiteY38" fmla="*/ 266700 h 1088231"/>
              <a:gd name="connsiteX39" fmla="*/ 1407319 w 1407319"/>
              <a:gd name="connsiteY39" fmla="*/ 245269 h 1088231"/>
              <a:gd name="connsiteX40" fmla="*/ 1407319 w 1407319"/>
              <a:gd name="connsiteY40" fmla="*/ 221456 h 1088231"/>
              <a:gd name="connsiteX41" fmla="*/ 1402556 w 1407319"/>
              <a:gd name="connsiteY41" fmla="*/ 204788 h 1088231"/>
              <a:gd name="connsiteX42" fmla="*/ 1369219 w 1407319"/>
              <a:gd name="connsiteY42" fmla="*/ 176213 h 1088231"/>
              <a:gd name="connsiteX43" fmla="*/ 1300162 w 1407319"/>
              <a:gd name="connsiteY43" fmla="*/ 123825 h 1088231"/>
              <a:gd name="connsiteX44" fmla="*/ 1195387 w 1407319"/>
              <a:gd name="connsiteY44" fmla="*/ 54769 h 1088231"/>
              <a:gd name="connsiteX45" fmla="*/ 1131094 w 1407319"/>
              <a:gd name="connsiteY45" fmla="*/ 14288 h 1088231"/>
              <a:gd name="connsiteX46" fmla="*/ 1107281 w 1407319"/>
              <a:gd name="connsiteY46" fmla="*/ 2381 h 1088231"/>
              <a:gd name="connsiteX47" fmla="*/ 1102519 w 1407319"/>
              <a:gd name="connsiteY47" fmla="*/ 0 h 1088231"/>
              <a:gd name="connsiteX48" fmla="*/ 1078706 w 1407319"/>
              <a:gd name="connsiteY48" fmla="*/ 11906 h 1088231"/>
              <a:gd name="connsiteX49" fmla="*/ 1038225 w 1407319"/>
              <a:gd name="connsiteY49" fmla="*/ 33338 h 1088231"/>
              <a:gd name="connsiteX50" fmla="*/ 988219 w 1407319"/>
              <a:gd name="connsiteY50" fmla="*/ 52388 h 1088231"/>
              <a:gd name="connsiteX51" fmla="*/ 919162 w 1407319"/>
              <a:gd name="connsiteY51" fmla="*/ 71438 h 1088231"/>
              <a:gd name="connsiteX52" fmla="*/ 778669 w 1407319"/>
              <a:gd name="connsiteY52" fmla="*/ 102394 h 1088231"/>
              <a:gd name="connsiteX53" fmla="*/ 590550 w 1407319"/>
              <a:gd name="connsiteY53" fmla="*/ 138113 h 1088231"/>
              <a:gd name="connsiteX54" fmla="*/ 342900 w 1407319"/>
              <a:gd name="connsiteY54" fmla="*/ 183356 h 1088231"/>
              <a:gd name="connsiteX55" fmla="*/ 0 w 1407319"/>
              <a:gd name="connsiteY55" fmla="*/ 238125 h 1088231"/>
              <a:gd name="connsiteX56" fmla="*/ 61912 w 1407319"/>
              <a:gd name="connsiteY56" fmla="*/ 409575 h 1088231"/>
              <a:gd name="connsiteX57" fmla="*/ 280987 w 1407319"/>
              <a:gd name="connsiteY57" fmla="*/ 376238 h 1088231"/>
              <a:gd name="connsiteX58" fmla="*/ 731044 w 1407319"/>
              <a:gd name="connsiteY58" fmla="*/ 295275 h 108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407319" h="1088231">
                <a:moveTo>
                  <a:pt x="731044" y="295275"/>
                </a:moveTo>
                <a:lnTo>
                  <a:pt x="919162" y="254794"/>
                </a:lnTo>
                <a:lnTo>
                  <a:pt x="966787" y="242888"/>
                </a:lnTo>
                <a:lnTo>
                  <a:pt x="992981" y="235744"/>
                </a:lnTo>
                <a:lnTo>
                  <a:pt x="1009650" y="233363"/>
                </a:lnTo>
                <a:lnTo>
                  <a:pt x="1023937" y="235744"/>
                </a:lnTo>
                <a:lnTo>
                  <a:pt x="1035844" y="240506"/>
                </a:lnTo>
                <a:lnTo>
                  <a:pt x="1047750" y="250031"/>
                </a:lnTo>
                <a:lnTo>
                  <a:pt x="1062037" y="269081"/>
                </a:lnTo>
                <a:lnTo>
                  <a:pt x="1073944" y="309563"/>
                </a:lnTo>
                <a:lnTo>
                  <a:pt x="1076325" y="340519"/>
                </a:lnTo>
                <a:lnTo>
                  <a:pt x="1069181" y="409575"/>
                </a:lnTo>
                <a:lnTo>
                  <a:pt x="1057275" y="492919"/>
                </a:lnTo>
                <a:lnTo>
                  <a:pt x="1031081" y="645319"/>
                </a:lnTo>
                <a:lnTo>
                  <a:pt x="981075" y="866775"/>
                </a:lnTo>
                <a:lnTo>
                  <a:pt x="952500" y="1009650"/>
                </a:lnTo>
                <a:lnTo>
                  <a:pt x="959644" y="1035844"/>
                </a:lnTo>
                <a:lnTo>
                  <a:pt x="971550" y="1054894"/>
                </a:lnTo>
                <a:lnTo>
                  <a:pt x="988219" y="1069181"/>
                </a:lnTo>
                <a:lnTo>
                  <a:pt x="1012031" y="1081088"/>
                </a:lnTo>
                <a:lnTo>
                  <a:pt x="1028700" y="1085850"/>
                </a:lnTo>
                <a:lnTo>
                  <a:pt x="1042987" y="1088231"/>
                </a:lnTo>
                <a:lnTo>
                  <a:pt x="1069181" y="1085850"/>
                </a:lnTo>
                <a:lnTo>
                  <a:pt x="1100137" y="1081088"/>
                </a:lnTo>
                <a:lnTo>
                  <a:pt x="1133475" y="1066800"/>
                </a:lnTo>
                <a:lnTo>
                  <a:pt x="1154906" y="1054894"/>
                </a:lnTo>
                <a:lnTo>
                  <a:pt x="1169194" y="1040606"/>
                </a:lnTo>
                <a:lnTo>
                  <a:pt x="1181100" y="1019175"/>
                </a:lnTo>
                <a:lnTo>
                  <a:pt x="1188244" y="1000125"/>
                </a:lnTo>
                <a:lnTo>
                  <a:pt x="1193006" y="978694"/>
                </a:lnTo>
                <a:lnTo>
                  <a:pt x="1231106" y="850106"/>
                </a:lnTo>
                <a:lnTo>
                  <a:pt x="1250156" y="773906"/>
                </a:lnTo>
                <a:lnTo>
                  <a:pt x="1281112" y="657225"/>
                </a:lnTo>
                <a:lnTo>
                  <a:pt x="1304925" y="545306"/>
                </a:lnTo>
                <a:lnTo>
                  <a:pt x="1328737" y="426244"/>
                </a:lnTo>
                <a:lnTo>
                  <a:pt x="1343025" y="342900"/>
                </a:lnTo>
                <a:lnTo>
                  <a:pt x="1359694" y="321469"/>
                </a:lnTo>
                <a:lnTo>
                  <a:pt x="1383506" y="292894"/>
                </a:lnTo>
                <a:lnTo>
                  <a:pt x="1400175" y="266700"/>
                </a:lnTo>
                <a:lnTo>
                  <a:pt x="1407319" y="245269"/>
                </a:lnTo>
                <a:lnTo>
                  <a:pt x="1407319" y="221456"/>
                </a:lnTo>
                <a:lnTo>
                  <a:pt x="1402556" y="204788"/>
                </a:lnTo>
                <a:lnTo>
                  <a:pt x="1369219" y="176213"/>
                </a:lnTo>
                <a:lnTo>
                  <a:pt x="1300162" y="123825"/>
                </a:lnTo>
                <a:lnTo>
                  <a:pt x="1195387" y="54769"/>
                </a:lnTo>
                <a:lnTo>
                  <a:pt x="1131094" y="14288"/>
                </a:lnTo>
                <a:lnTo>
                  <a:pt x="1107281" y="2381"/>
                </a:lnTo>
                <a:lnTo>
                  <a:pt x="1102519" y="0"/>
                </a:lnTo>
                <a:lnTo>
                  <a:pt x="1078706" y="11906"/>
                </a:lnTo>
                <a:lnTo>
                  <a:pt x="1038225" y="33338"/>
                </a:lnTo>
                <a:lnTo>
                  <a:pt x="988219" y="52388"/>
                </a:lnTo>
                <a:lnTo>
                  <a:pt x="919162" y="71438"/>
                </a:lnTo>
                <a:lnTo>
                  <a:pt x="778669" y="102394"/>
                </a:lnTo>
                <a:lnTo>
                  <a:pt x="590550" y="138113"/>
                </a:lnTo>
                <a:lnTo>
                  <a:pt x="342900" y="183356"/>
                </a:lnTo>
                <a:lnTo>
                  <a:pt x="0" y="238125"/>
                </a:lnTo>
                <a:lnTo>
                  <a:pt x="61912" y="409575"/>
                </a:lnTo>
                <a:lnTo>
                  <a:pt x="280987" y="376238"/>
                </a:lnTo>
                <a:lnTo>
                  <a:pt x="731044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1DD47891-BDFC-4201-9CBD-5BE8183C3404}"/>
              </a:ext>
            </a:extLst>
          </p:cNvPr>
          <p:cNvSpPr/>
          <p:nvPr/>
        </p:nvSpPr>
        <p:spPr>
          <a:xfrm>
            <a:off x="4970463" y="4357688"/>
            <a:ext cx="915987" cy="309562"/>
          </a:xfrm>
          <a:custGeom>
            <a:avLst/>
            <a:gdLst>
              <a:gd name="connsiteX0" fmla="*/ 716756 w 916781"/>
              <a:gd name="connsiteY0" fmla="*/ 33337 h 309562"/>
              <a:gd name="connsiteX1" fmla="*/ 459581 w 916781"/>
              <a:gd name="connsiteY1" fmla="*/ 78581 h 309562"/>
              <a:gd name="connsiteX2" fmla="*/ 171450 w 916781"/>
              <a:gd name="connsiteY2" fmla="*/ 128587 h 309562"/>
              <a:gd name="connsiteX3" fmla="*/ 0 w 916781"/>
              <a:gd name="connsiteY3" fmla="*/ 157162 h 309562"/>
              <a:gd name="connsiteX4" fmla="*/ 38100 w 916781"/>
              <a:gd name="connsiteY4" fmla="*/ 309562 h 309562"/>
              <a:gd name="connsiteX5" fmla="*/ 335756 w 916781"/>
              <a:gd name="connsiteY5" fmla="*/ 261937 h 309562"/>
              <a:gd name="connsiteX6" fmla="*/ 635794 w 916781"/>
              <a:gd name="connsiteY6" fmla="*/ 214312 h 309562"/>
              <a:gd name="connsiteX7" fmla="*/ 907256 w 916781"/>
              <a:gd name="connsiteY7" fmla="*/ 178593 h 309562"/>
              <a:gd name="connsiteX8" fmla="*/ 916781 w 916781"/>
              <a:gd name="connsiteY8" fmla="*/ 0 h 309562"/>
              <a:gd name="connsiteX9" fmla="*/ 716756 w 916781"/>
              <a:gd name="connsiteY9" fmla="*/ 33337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6781" h="309562">
                <a:moveTo>
                  <a:pt x="716756" y="33337"/>
                </a:moveTo>
                <a:lnTo>
                  <a:pt x="459581" y="78581"/>
                </a:lnTo>
                <a:lnTo>
                  <a:pt x="171450" y="128587"/>
                </a:lnTo>
                <a:lnTo>
                  <a:pt x="0" y="157162"/>
                </a:lnTo>
                <a:lnTo>
                  <a:pt x="38100" y="309562"/>
                </a:lnTo>
                <a:lnTo>
                  <a:pt x="335756" y="261937"/>
                </a:lnTo>
                <a:lnTo>
                  <a:pt x="635794" y="214312"/>
                </a:lnTo>
                <a:lnTo>
                  <a:pt x="907256" y="178593"/>
                </a:lnTo>
                <a:lnTo>
                  <a:pt x="916781" y="0"/>
                </a:lnTo>
                <a:lnTo>
                  <a:pt x="716756" y="33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F17948-EA0F-44E8-A4B4-A1DF4209FD63}"/>
              </a:ext>
            </a:extLst>
          </p:cNvPr>
          <p:cNvGrpSpPr>
            <a:grpSpLocks/>
          </p:cNvGrpSpPr>
          <p:nvPr/>
        </p:nvGrpSpPr>
        <p:grpSpPr bwMode="auto">
          <a:xfrm>
            <a:off x="2368550" y="1562100"/>
            <a:ext cx="4619625" cy="4438650"/>
            <a:chOff x="2519363" y="1714500"/>
            <a:chExt cx="4619625" cy="4438650"/>
          </a:xfrm>
        </p:grpSpPr>
        <p:sp>
          <p:nvSpPr>
            <p:cNvPr id="15" name="フリーフォーム 80">
              <a:extLst>
                <a:ext uri="{FF2B5EF4-FFF2-40B4-BE49-F238E27FC236}">
                  <a16:creationId xmlns:a16="http://schemas.microsoft.com/office/drawing/2014/main" id="{67A890B7-F6D6-47CF-A0B1-1238BEF29407}"/>
                </a:ext>
              </a:extLst>
            </p:cNvPr>
            <p:cNvSpPr/>
            <p:nvPr/>
          </p:nvSpPr>
          <p:spPr>
            <a:xfrm>
              <a:off x="3119438" y="1714500"/>
              <a:ext cx="979488" cy="461963"/>
            </a:xfrm>
            <a:custGeom>
              <a:avLst/>
              <a:gdLst>
                <a:gd name="connsiteX0" fmla="*/ 633412 w 978693"/>
                <a:gd name="connsiteY0" fmla="*/ 164306 h 461963"/>
                <a:gd name="connsiteX1" fmla="*/ 502443 w 978693"/>
                <a:gd name="connsiteY1" fmla="*/ 138113 h 461963"/>
                <a:gd name="connsiteX2" fmla="*/ 385762 w 978693"/>
                <a:gd name="connsiteY2" fmla="*/ 111919 h 461963"/>
                <a:gd name="connsiteX3" fmla="*/ 280987 w 978693"/>
                <a:gd name="connsiteY3" fmla="*/ 85725 h 461963"/>
                <a:gd name="connsiteX4" fmla="*/ 173831 w 978693"/>
                <a:gd name="connsiteY4" fmla="*/ 54769 h 461963"/>
                <a:gd name="connsiteX5" fmla="*/ 95250 w 978693"/>
                <a:gd name="connsiteY5" fmla="*/ 28575 h 461963"/>
                <a:gd name="connsiteX6" fmla="*/ 40481 w 978693"/>
                <a:gd name="connsiteY6" fmla="*/ 7144 h 461963"/>
                <a:gd name="connsiteX7" fmla="*/ 21431 w 978693"/>
                <a:gd name="connsiteY7" fmla="*/ 2381 h 461963"/>
                <a:gd name="connsiteX8" fmla="*/ 7143 w 978693"/>
                <a:gd name="connsiteY8" fmla="*/ 0 h 461963"/>
                <a:gd name="connsiteX9" fmla="*/ 0 w 978693"/>
                <a:gd name="connsiteY9" fmla="*/ 7144 h 461963"/>
                <a:gd name="connsiteX10" fmla="*/ 0 w 978693"/>
                <a:gd name="connsiteY10" fmla="*/ 23813 h 461963"/>
                <a:gd name="connsiteX11" fmla="*/ 9525 w 978693"/>
                <a:gd name="connsiteY11" fmla="*/ 47625 h 461963"/>
                <a:gd name="connsiteX12" fmla="*/ 23812 w 978693"/>
                <a:gd name="connsiteY12" fmla="*/ 66675 h 461963"/>
                <a:gd name="connsiteX13" fmla="*/ 76200 w 978693"/>
                <a:gd name="connsiteY13" fmla="*/ 121444 h 461963"/>
                <a:gd name="connsiteX14" fmla="*/ 157162 w 978693"/>
                <a:gd name="connsiteY14" fmla="*/ 192881 h 461963"/>
                <a:gd name="connsiteX15" fmla="*/ 223837 w 978693"/>
                <a:gd name="connsiteY15" fmla="*/ 245269 h 461963"/>
                <a:gd name="connsiteX16" fmla="*/ 290512 w 978693"/>
                <a:gd name="connsiteY16" fmla="*/ 290513 h 461963"/>
                <a:gd name="connsiteX17" fmla="*/ 357187 w 978693"/>
                <a:gd name="connsiteY17" fmla="*/ 330994 h 461963"/>
                <a:gd name="connsiteX18" fmla="*/ 416718 w 978693"/>
                <a:gd name="connsiteY18" fmla="*/ 364331 h 461963"/>
                <a:gd name="connsiteX19" fmla="*/ 485775 w 978693"/>
                <a:gd name="connsiteY19" fmla="*/ 395288 h 461963"/>
                <a:gd name="connsiteX20" fmla="*/ 561975 w 978693"/>
                <a:gd name="connsiteY20" fmla="*/ 421481 h 461963"/>
                <a:gd name="connsiteX21" fmla="*/ 621506 w 978693"/>
                <a:gd name="connsiteY21" fmla="*/ 435769 h 461963"/>
                <a:gd name="connsiteX22" fmla="*/ 685800 w 978693"/>
                <a:gd name="connsiteY22" fmla="*/ 447675 h 461963"/>
                <a:gd name="connsiteX23" fmla="*/ 735806 w 978693"/>
                <a:gd name="connsiteY23" fmla="*/ 454819 h 461963"/>
                <a:gd name="connsiteX24" fmla="*/ 783431 w 978693"/>
                <a:gd name="connsiteY24" fmla="*/ 459581 h 461963"/>
                <a:gd name="connsiteX25" fmla="*/ 859631 w 978693"/>
                <a:gd name="connsiteY25" fmla="*/ 461963 h 461963"/>
                <a:gd name="connsiteX26" fmla="*/ 888206 w 978693"/>
                <a:gd name="connsiteY26" fmla="*/ 459581 h 461963"/>
                <a:gd name="connsiteX27" fmla="*/ 909637 w 978693"/>
                <a:gd name="connsiteY27" fmla="*/ 454819 h 461963"/>
                <a:gd name="connsiteX28" fmla="*/ 938212 w 978693"/>
                <a:gd name="connsiteY28" fmla="*/ 440531 h 461963"/>
                <a:gd name="connsiteX29" fmla="*/ 957262 w 978693"/>
                <a:gd name="connsiteY29" fmla="*/ 423863 h 461963"/>
                <a:gd name="connsiteX30" fmla="*/ 964406 w 978693"/>
                <a:gd name="connsiteY30" fmla="*/ 411956 h 461963"/>
                <a:gd name="connsiteX31" fmla="*/ 971550 w 978693"/>
                <a:gd name="connsiteY31" fmla="*/ 397669 h 461963"/>
                <a:gd name="connsiteX32" fmla="*/ 976312 w 978693"/>
                <a:gd name="connsiteY32" fmla="*/ 383381 h 461963"/>
                <a:gd name="connsiteX33" fmla="*/ 978693 w 978693"/>
                <a:gd name="connsiteY33" fmla="*/ 364331 h 461963"/>
                <a:gd name="connsiteX34" fmla="*/ 976312 w 978693"/>
                <a:gd name="connsiteY34" fmla="*/ 335756 h 461963"/>
                <a:gd name="connsiteX35" fmla="*/ 971550 w 978693"/>
                <a:gd name="connsiteY35" fmla="*/ 304800 h 461963"/>
                <a:gd name="connsiteX36" fmla="*/ 966787 w 978693"/>
                <a:gd name="connsiteY36" fmla="*/ 290513 h 461963"/>
                <a:gd name="connsiteX37" fmla="*/ 954881 w 978693"/>
                <a:gd name="connsiteY37" fmla="*/ 269081 h 461963"/>
                <a:gd name="connsiteX38" fmla="*/ 935831 w 978693"/>
                <a:gd name="connsiteY38" fmla="*/ 252413 h 461963"/>
                <a:gd name="connsiteX39" fmla="*/ 904875 w 978693"/>
                <a:gd name="connsiteY39" fmla="*/ 233363 h 461963"/>
                <a:gd name="connsiteX40" fmla="*/ 866775 w 978693"/>
                <a:gd name="connsiteY40" fmla="*/ 216694 h 461963"/>
                <a:gd name="connsiteX41" fmla="*/ 802481 w 978693"/>
                <a:gd name="connsiteY41" fmla="*/ 195263 h 461963"/>
                <a:gd name="connsiteX42" fmla="*/ 633412 w 978693"/>
                <a:gd name="connsiteY42" fmla="*/ 164306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8693" h="461963">
                  <a:moveTo>
                    <a:pt x="633412" y="164306"/>
                  </a:moveTo>
                  <a:lnTo>
                    <a:pt x="502443" y="138113"/>
                  </a:lnTo>
                  <a:lnTo>
                    <a:pt x="385762" y="111919"/>
                  </a:lnTo>
                  <a:lnTo>
                    <a:pt x="280987" y="85725"/>
                  </a:lnTo>
                  <a:lnTo>
                    <a:pt x="173831" y="54769"/>
                  </a:lnTo>
                  <a:lnTo>
                    <a:pt x="95250" y="28575"/>
                  </a:lnTo>
                  <a:lnTo>
                    <a:pt x="40481" y="7144"/>
                  </a:lnTo>
                  <a:lnTo>
                    <a:pt x="21431" y="2381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9525" y="47625"/>
                  </a:lnTo>
                  <a:lnTo>
                    <a:pt x="23812" y="66675"/>
                  </a:lnTo>
                  <a:lnTo>
                    <a:pt x="76200" y="121444"/>
                  </a:lnTo>
                  <a:lnTo>
                    <a:pt x="157162" y="192881"/>
                  </a:lnTo>
                  <a:lnTo>
                    <a:pt x="223837" y="245269"/>
                  </a:lnTo>
                  <a:lnTo>
                    <a:pt x="290512" y="290513"/>
                  </a:lnTo>
                  <a:lnTo>
                    <a:pt x="357187" y="330994"/>
                  </a:lnTo>
                  <a:lnTo>
                    <a:pt x="416718" y="364331"/>
                  </a:lnTo>
                  <a:lnTo>
                    <a:pt x="485775" y="395288"/>
                  </a:lnTo>
                  <a:lnTo>
                    <a:pt x="561975" y="421481"/>
                  </a:lnTo>
                  <a:lnTo>
                    <a:pt x="621506" y="435769"/>
                  </a:lnTo>
                  <a:lnTo>
                    <a:pt x="685800" y="447675"/>
                  </a:lnTo>
                  <a:lnTo>
                    <a:pt x="735806" y="454819"/>
                  </a:lnTo>
                  <a:lnTo>
                    <a:pt x="783431" y="459581"/>
                  </a:lnTo>
                  <a:lnTo>
                    <a:pt x="859631" y="461963"/>
                  </a:lnTo>
                  <a:lnTo>
                    <a:pt x="888206" y="459581"/>
                  </a:lnTo>
                  <a:lnTo>
                    <a:pt x="909637" y="454819"/>
                  </a:lnTo>
                  <a:lnTo>
                    <a:pt x="938212" y="440531"/>
                  </a:lnTo>
                  <a:lnTo>
                    <a:pt x="957262" y="423863"/>
                  </a:lnTo>
                  <a:lnTo>
                    <a:pt x="964406" y="411956"/>
                  </a:lnTo>
                  <a:lnTo>
                    <a:pt x="971550" y="397669"/>
                  </a:lnTo>
                  <a:lnTo>
                    <a:pt x="976312" y="383381"/>
                  </a:lnTo>
                  <a:lnTo>
                    <a:pt x="978693" y="364331"/>
                  </a:lnTo>
                  <a:lnTo>
                    <a:pt x="976312" y="335756"/>
                  </a:lnTo>
                  <a:lnTo>
                    <a:pt x="971550" y="304800"/>
                  </a:lnTo>
                  <a:lnTo>
                    <a:pt x="966787" y="290513"/>
                  </a:lnTo>
                  <a:lnTo>
                    <a:pt x="954881" y="269081"/>
                  </a:lnTo>
                  <a:lnTo>
                    <a:pt x="935831" y="252413"/>
                  </a:lnTo>
                  <a:lnTo>
                    <a:pt x="904875" y="233363"/>
                  </a:lnTo>
                  <a:lnTo>
                    <a:pt x="866775" y="216694"/>
                  </a:lnTo>
                  <a:lnTo>
                    <a:pt x="802481" y="195263"/>
                  </a:lnTo>
                  <a:lnTo>
                    <a:pt x="633412" y="164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1">
              <a:extLst>
                <a:ext uri="{FF2B5EF4-FFF2-40B4-BE49-F238E27FC236}">
                  <a16:creationId xmlns:a16="http://schemas.microsoft.com/office/drawing/2014/main" id="{A452372C-DE9F-4E2A-817F-721CC67E72D6}"/>
                </a:ext>
              </a:extLst>
            </p:cNvPr>
            <p:cNvSpPr/>
            <p:nvPr/>
          </p:nvSpPr>
          <p:spPr>
            <a:xfrm>
              <a:off x="2519363" y="2420938"/>
              <a:ext cx="2151063" cy="625475"/>
            </a:xfrm>
            <a:custGeom>
              <a:avLst/>
              <a:gdLst>
                <a:gd name="connsiteX0" fmla="*/ 1416843 w 2150268"/>
                <a:gd name="connsiteY0" fmla="*/ 140494 h 623888"/>
                <a:gd name="connsiteX1" fmla="*/ 1202531 w 2150268"/>
                <a:gd name="connsiteY1" fmla="*/ 195263 h 623888"/>
                <a:gd name="connsiteX2" fmla="*/ 1081087 w 2150268"/>
                <a:gd name="connsiteY2" fmla="*/ 226219 h 623888"/>
                <a:gd name="connsiteX3" fmla="*/ 942975 w 2150268"/>
                <a:gd name="connsiteY3" fmla="*/ 257175 h 623888"/>
                <a:gd name="connsiteX4" fmla="*/ 773906 w 2150268"/>
                <a:gd name="connsiteY4" fmla="*/ 295275 h 623888"/>
                <a:gd name="connsiteX5" fmla="*/ 645318 w 2150268"/>
                <a:gd name="connsiteY5" fmla="*/ 323850 h 623888"/>
                <a:gd name="connsiteX6" fmla="*/ 490537 w 2150268"/>
                <a:gd name="connsiteY6" fmla="*/ 354807 h 623888"/>
                <a:gd name="connsiteX7" fmla="*/ 445293 w 2150268"/>
                <a:gd name="connsiteY7" fmla="*/ 354807 h 623888"/>
                <a:gd name="connsiteX8" fmla="*/ 390525 w 2150268"/>
                <a:gd name="connsiteY8" fmla="*/ 350044 h 623888"/>
                <a:gd name="connsiteX9" fmla="*/ 340518 w 2150268"/>
                <a:gd name="connsiteY9" fmla="*/ 342900 h 623888"/>
                <a:gd name="connsiteX10" fmla="*/ 288131 w 2150268"/>
                <a:gd name="connsiteY10" fmla="*/ 330994 h 623888"/>
                <a:gd name="connsiteX11" fmla="*/ 242887 w 2150268"/>
                <a:gd name="connsiteY11" fmla="*/ 316707 h 623888"/>
                <a:gd name="connsiteX12" fmla="*/ 195262 w 2150268"/>
                <a:gd name="connsiteY12" fmla="*/ 292894 h 623888"/>
                <a:gd name="connsiteX13" fmla="*/ 152400 w 2150268"/>
                <a:gd name="connsiteY13" fmla="*/ 269082 h 623888"/>
                <a:gd name="connsiteX14" fmla="*/ 114300 w 2150268"/>
                <a:gd name="connsiteY14" fmla="*/ 238125 h 623888"/>
                <a:gd name="connsiteX15" fmla="*/ 88106 w 2150268"/>
                <a:gd name="connsiteY15" fmla="*/ 209550 h 623888"/>
                <a:gd name="connsiteX16" fmla="*/ 57150 w 2150268"/>
                <a:gd name="connsiteY16" fmla="*/ 190500 h 623888"/>
                <a:gd name="connsiteX17" fmla="*/ 35718 w 2150268"/>
                <a:gd name="connsiteY17" fmla="*/ 180975 h 623888"/>
                <a:gd name="connsiteX18" fmla="*/ 11906 w 2150268"/>
                <a:gd name="connsiteY18" fmla="*/ 178594 h 623888"/>
                <a:gd name="connsiteX19" fmla="*/ 4762 w 2150268"/>
                <a:gd name="connsiteY19" fmla="*/ 183357 h 623888"/>
                <a:gd name="connsiteX20" fmla="*/ 0 w 2150268"/>
                <a:gd name="connsiteY20" fmla="*/ 190500 h 623888"/>
                <a:gd name="connsiteX21" fmla="*/ 2381 w 2150268"/>
                <a:gd name="connsiteY21" fmla="*/ 216694 h 623888"/>
                <a:gd name="connsiteX22" fmla="*/ 16668 w 2150268"/>
                <a:gd name="connsiteY22" fmla="*/ 252413 h 623888"/>
                <a:gd name="connsiteX23" fmla="*/ 78581 w 2150268"/>
                <a:gd name="connsiteY23" fmla="*/ 335757 h 623888"/>
                <a:gd name="connsiteX24" fmla="*/ 164306 w 2150268"/>
                <a:gd name="connsiteY24" fmla="*/ 440532 h 623888"/>
                <a:gd name="connsiteX25" fmla="*/ 219075 w 2150268"/>
                <a:gd name="connsiteY25" fmla="*/ 497682 h 623888"/>
                <a:gd name="connsiteX26" fmla="*/ 276225 w 2150268"/>
                <a:gd name="connsiteY26" fmla="*/ 550069 h 623888"/>
                <a:gd name="connsiteX27" fmla="*/ 314325 w 2150268"/>
                <a:gd name="connsiteY27" fmla="*/ 578644 h 623888"/>
                <a:gd name="connsiteX28" fmla="*/ 333375 w 2150268"/>
                <a:gd name="connsiteY28" fmla="*/ 590550 h 623888"/>
                <a:gd name="connsiteX29" fmla="*/ 366712 w 2150268"/>
                <a:gd name="connsiteY29" fmla="*/ 609600 h 623888"/>
                <a:gd name="connsiteX30" fmla="*/ 400050 w 2150268"/>
                <a:gd name="connsiteY30" fmla="*/ 619125 h 623888"/>
                <a:gd name="connsiteX31" fmla="*/ 428625 w 2150268"/>
                <a:gd name="connsiteY31" fmla="*/ 623888 h 623888"/>
                <a:gd name="connsiteX32" fmla="*/ 452437 w 2150268"/>
                <a:gd name="connsiteY32" fmla="*/ 616744 h 623888"/>
                <a:gd name="connsiteX33" fmla="*/ 531018 w 2150268"/>
                <a:gd name="connsiteY33" fmla="*/ 583407 h 623888"/>
                <a:gd name="connsiteX34" fmla="*/ 592931 w 2150268"/>
                <a:gd name="connsiteY34" fmla="*/ 557213 h 623888"/>
                <a:gd name="connsiteX35" fmla="*/ 747712 w 2150268"/>
                <a:gd name="connsiteY35" fmla="*/ 514350 h 623888"/>
                <a:gd name="connsiteX36" fmla="*/ 921543 w 2150268"/>
                <a:gd name="connsiteY36" fmla="*/ 466725 h 623888"/>
                <a:gd name="connsiteX37" fmla="*/ 1078706 w 2150268"/>
                <a:gd name="connsiteY37" fmla="*/ 426244 h 623888"/>
                <a:gd name="connsiteX38" fmla="*/ 1233487 w 2150268"/>
                <a:gd name="connsiteY38" fmla="*/ 388144 h 623888"/>
                <a:gd name="connsiteX39" fmla="*/ 1347787 w 2150268"/>
                <a:gd name="connsiteY39" fmla="*/ 359569 h 623888"/>
                <a:gd name="connsiteX40" fmla="*/ 1435893 w 2150268"/>
                <a:gd name="connsiteY40" fmla="*/ 340519 h 623888"/>
                <a:gd name="connsiteX41" fmla="*/ 1543050 w 2150268"/>
                <a:gd name="connsiteY41" fmla="*/ 321469 h 623888"/>
                <a:gd name="connsiteX42" fmla="*/ 1685925 w 2150268"/>
                <a:gd name="connsiteY42" fmla="*/ 300038 h 623888"/>
                <a:gd name="connsiteX43" fmla="*/ 1819275 w 2150268"/>
                <a:gd name="connsiteY43" fmla="*/ 278607 h 623888"/>
                <a:gd name="connsiteX44" fmla="*/ 2016918 w 2150268"/>
                <a:gd name="connsiteY44" fmla="*/ 250032 h 623888"/>
                <a:gd name="connsiteX45" fmla="*/ 2066925 w 2150268"/>
                <a:gd name="connsiteY45" fmla="*/ 242888 h 623888"/>
                <a:gd name="connsiteX46" fmla="*/ 2095500 w 2150268"/>
                <a:gd name="connsiteY46" fmla="*/ 235744 h 623888"/>
                <a:gd name="connsiteX47" fmla="*/ 2119312 w 2150268"/>
                <a:gd name="connsiteY47" fmla="*/ 226219 h 623888"/>
                <a:gd name="connsiteX48" fmla="*/ 2135981 w 2150268"/>
                <a:gd name="connsiteY48" fmla="*/ 216694 h 623888"/>
                <a:gd name="connsiteX49" fmla="*/ 2143125 w 2150268"/>
                <a:gd name="connsiteY49" fmla="*/ 207169 h 623888"/>
                <a:gd name="connsiteX50" fmla="*/ 2150268 w 2150268"/>
                <a:gd name="connsiteY50" fmla="*/ 192882 h 623888"/>
                <a:gd name="connsiteX51" fmla="*/ 2150268 w 2150268"/>
                <a:gd name="connsiteY51" fmla="*/ 180975 h 623888"/>
                <a:gd name="connsiteX52" fmla="*/ 2147887 w 2150268"/>
                <a:gd name="connsiteY52" fmla="*/ 164307 h 623888"/>
                <a:gd name="connsiteX53" fmla="*/ 2143125 w 2150268"/>
                <a:gd name="connsiteY53" fmla="*/ 147638 h 623888"/>
                <a:gd name="connsiteX54" fmla="*/ 2126456 w 2150268"/>
                <a:gd name="connsiteY54" fmla="*/ 123825 h 623888"/>
                <a:gd name="connsiteX55" fmla="*/ 2109787 w 2150268"/>
                <a:gd name="connsiteY55" fmla="*/ 104775 h 623888"/>
                <a:gd name="connsiteX56" fmla="*/ 2097881 w 2150268"/>
                <a:gd name="connsiteY56" fmla="*/ 97632 h 623888"/>
                <a:gd name="connsiteX57" fmla="*/ 2088356 w 2150268"/>
                <a:gd name="connsiteY57" fmla="*/ 92869 h 623888"/>
                <a:gd name="connsiteX58" fmla="*/ 2026443 w 2150268"/>
                <a:gd name="connsiteY58" fmla="*/ 71438 h 623888"/>
                <a:gd name="connsiteX59" fmla="*/ 1914525 w 2150268"/>
                <a:gd name="connsiteY59" fmla="*/ 35719 h 623888"/>
                <a:gd name="connsiteX60" fmla="*/ 1826418 w 2150268"/>
                <a:gd name="connsiteY60" fmla="*/ 9525 h 623888"/>
                <a:gd name="connsiteX61" fmla="*/ 1804987 w 2150268"/>
                <a:gd name="connsiteY61" fmla="*/ 0 h 623888"/>
                <a:gd name="connsiteX62" fmla="*/ 1795462 w 2150268"/>
                <a:gd name="connsiteY62" fmla="*/ 0 h 623888"/>
                <a:gd name="connsiteX63" fmla="*/ 1750218 w 2150268"/>
                <a:gd name="connsiteY63" fmla="*/ 16669 h 623888"/>
                <a:gd name="connsiteX64" fmla="*/ 1657350 w 2150268"/>
                <a:gd name="connsiteY64" fmla="*/ 59532 h 623888"/>
                <a:gd name="connsiteX65" fmla="*/ 1607343 w 2150268"/>
                <a:gd name="connsiteY65" fmla="*/ 85725 h 623888"/>
                <a:gd name="connsiteX66" fmla="*/ 1550193 w 2150268"/>
                <a:gd name="connsiteY66" fmla="*/ 100013 h 623888"/>
                <a:gd name="connsiteX67" fmla="*/ 1416843 w 2150268"/>
                <a:gd name="connsiteY67" fmla="*/ 1404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50268" h="623888">
                  <a:moveTo>
                    <a:pt x="1416843" y="140494"/>
                  </a:moveTo>
                  <a:lnTo>
                    <a:pt x="1202531" y="195263"/>
                  </a:lnTo>
                  <a:lnTo>
                    <a:pt x="1081087" y="226219"/>
                  </a:lnTo>
                  <a:lnTo>
                    <a:pt x="942975" y="257175"/>
                  </a:lnTo>
                  <a:lnTo>
                    <a:pt x="773906" y="295275"/>
                  </a:lnTo>
                  <a:lnTo>
                    <a:pt x="645318" y="323850"/>
                  </a:lnTo>
                  <a:lnTo>
                    <a:pt x="490537" y="354807"/>
                  </a:lnTo>
                  <a:lnTo>
                    <a:pt x="445293" y="354807"/>
                  </a:lnTo>
                  <a:lnTo>
                    <a:pt x="390525" y="350044"/>
                  </a:lnTo>
                  <a:lnTo>
                    <a:pt x="340518" y="342900"/>
                  </a:lnTo>
                  <a:lnTo>
                    <a:pt x="288131" y="330994"/>
                  </a:lnTo>
                  <a:lnTo>
                    <a:pt x="242887" y="316707"/>
                  </a:lnTo>
                  <a:lnTo>
                    <a:pt x="195262" y="292894"/>
                  </a:lnTo>
                  <a:lnTo>
                    <a:pt x="152400" y="269082"/>
                  </a:lnTo>
                  <a:lnTo>
                    <a:pt x="114300" y="238125"/>
                  </a:lnTo>
                  <a:lnTo>
                    <a:pt x="88106" y="209550"/>
                  </a:lnTo>
                  <a:lnTo>
                    <a:pt x="57150" y="190500"/>
                  </a:lnTo>
                  <a:lnTo>
                    <a:pt x="35718" y="180975"/>
                  </a:lnTo>
                  <a:lnTo>
                    <a:pt x="11906" y="178594"/>
                  </a:lnTo>
                  <a:lnTo>
                    <a:pt x="4762" y="183357"/>
                  </a:lnTo>
                  <a:lnTo>
                    <a:pt x="0" y="190500"/>
                  </a:lnTo>
                  <a:lnTo>
                    <a:pt x="2381" y="216694"/>
                  </a:lnTo>
                  <a:lnTo>
                    <a:pt x="16668" y="252413"/>
                  </a:lnTo>
                  <a:lnTo>
                    <a:pt x="78581" y="335757"/>
                  </a:lnTo>
                  <a:lnTo>
                    <a:pt x="164306" y="440532"/>
                  </a:lnTo>
                  <a:lnTo>
                    <a:pt x="219075" y="497682"/>
                  </a:lnTo>
                  <a:lnTo>
                    <a:pt x="276225" y="550069"/>
                  </a:lnTo>
                  <a:lnTo>
                    <a:pt x="314325" y="578644"/>
                  </a:lnTo>
                  <a:lnTo>
                    <a:pt x="333375" y="590550"/>
                  </a:lnTo>
                  <a:lnTo>
                    <a:pt x="366712" y="609600"/>
                  </a:lnTo>
                  <a:lnTo>
                    <a:pt x="400050" y="619125"/>
                  </a:lnTo>
                  <a:lnTo>
                    <a:pt x="428625" y="623888"/>
                  </a:lnTo>
                  <a:lnTo>
                    <a:pt x="452437" y="616744"/>
                  </a:lnTo>
                  <a:lnTo>
                    <a:pt x="531018" y="583407"/>
                  </a:lnTo>
                  <a:lnTo>
                    <a:pt x="592931" y="557213"/>
                  </a:lnTo>
                  <a:lnTo>
                    <a:pt x="747712" y="514350"/>
                  </a:lnTo>
                  <a:lnTo>
                    <a:pt x="921543" y="466725"/>
                  </a:lnTo>
                  <a:lnTo>
                    <a:pt x="1078706" y="426244"/>
                  </a:lnTo>
                  <a:lnTo>
                    <a:pt x="1233487" y="388144"/>
                  </a:lnTo>
                  <a:lnTo>
                    <a:pt x="1347787" y="359569"/>
                  </a:lnTo>
                  <a:lnTo>
                    <a:pt x="1435893" y="340519"/>
                  </a:lnTo>
                  <a:lnTo>
                    <a:pt x="1543050" y="321469"/>
                  </a:lnTo>
                  <a:lnTo>
                    <a:pt x="1685925" y="300038"/>
                  </a:lnTo>
                  <a:lnTo>
                    <a:pt x="1819275" y="278607"/>
                  </a:lnTo>
                  <a:lnTo>
                    <a:pt x="2016918" y="250032"/>
                  </a:lnTo>
                  <a:lnTo>
                    <a:pt x="2066925" y="242888"/>
                  </a:lnTo>
                  <a:lnTo>
                    <a:pt x="2095500" y="235744"/>
                  </a:lnTo>
                  <a:lnTo>
                    <a:pt x="2119312" y="226219"/>
                  </a:lnTo>
                  <a:lnTo>
                    <a:pt x="2135981" y="216694"/>
                  </a:lnTo>
                  <a:lnTo>
                    <a:pt x="2143125" y="207169"/>
                  </a:lnTo>
                  <a:lnTo>
                    <a:pt x="2150268" y="192882"/>
                  </a:lnTo>
                  <a:lnTo>
                    <a:pt x="2150268" y="180975"/>
                  </a:lnTo>
                  <a:lnTo>
                    <a:pt x="2147887" y="164307"/>
                  </a:lnTo>
                  <a:lnTo>
                    <a:pt x="2143125" y="147638"/>
                  </a:lnTo>
                  <a:lnTo>
                    <a:pt x="2126456" y="123825"/>
                  </a:lnTo>
                  <a:lnTo>
                    <a:pt x="2109787" y="104775"/>
                  </a:lnTo>
                  <a:lnTo>
                    <a:pt x="2097881" y="97632"/>
                  </a:lnTo>
                  <a:lnTo>
                    <a:pt x="2088356" y="92869"/>
                  </a:lnTo>
                  <a:lnTo>
                    <a:pt x="2026443" y="71438"/>
                  </a:lnTo>
                  <a:lnTo>
                    <a:pt x="1914525" y="35719"/>
                  </a:lnTo>
                  <a:lnTo>
                    <a:pt x="1826418" y="9525"/>
                  </a:lnTo>
                  <a:lnTo>
                    <a:pt x="1804987" y="0"/>
                  </a:lnTo>
                  <a:lnTo>
                    <a:pt x="1795462" y="0"/>
                  </a:lnTo>
                  <a:lnTo>
                    <a:pt x="1750218" y="16669"/>
                  </a:lnTo>
                  <a:lnTo>
                    <a:pt x="1657350" y="59532"/>
                  </a:lnTo>
                  <a:lnTo>
                    <a:pt x="1607343" y="85725"/>
                  </a:lnTo>
                  <a:lnTo>
                    <a:pt x="1550193" y="100013"/>
                  </a:lnTo>
                  <a:lnTo>
                    <a:pt x="1416843" y="140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2">
              <a:extLst>
                <a:ext uri="{FF2B5EF4-FFF2-40B4-BE49-F238E27FC236}">
                  <a16:creationId xmlns:a16="http://schemas.microsoft.com/office/drawing/2014/main" id="{3BD59344-2B82-46CC-842E-8A173F2E1C05}"/>
                </a:ext>
              </a:extLst>
            </p:cNvPr>
            <p:cNvSpPr/>
            <p:nvPr/>
          </p:nvSpPr>
          <p:spPr>
            <a:xfrm>
              <a:off x="3051176" y="3181350"/>
              <a:ext cx="1206500" cy="379413"/>
            </a:xfrm>
            <a:custGeom>
              <a:avLst/>
              <a:gdLst>
                <a:gd name="connsiteX0" fmla="*/ 1002507 w 1207294"/>
                <a:gd name="connsiteY0" fmla="*/ 214313 h 378619"/>
                <a:gd name="connsiteX1" fmla="*/ 881063 w 1207294"/>
                <a:gd name="connsiteY1" fmla="*/ 245269 h 378619"/>
                <a:gd name="connsiteX2" fmla="*/ 790575 w 1207294"/>
                <a:gd name="connsiteY2" fmla="*/ 271463 h 378619"/>
                <a:gd name="connsiteX3" fmla="*/ 700088 w 1207294"/>
                <a:gd name="connsiteY3" fmla="*/ 300038 h 378619"/>
                <a:gd name="connsiteX4" fmla="*/ 621507 w 1207294"/>
                <a:gd name="connsiteY4" fmla="*/ 326231 h 378619"/>
                <a:gd name="connsiteX5" fmla="*/ 576263 w 1207294"/>
                <a:gd name="connsiteY5" fmla="*/ 345281 h 378619"/>
                <a:gd name="connsiteX6" fmla="*/ 547688 w 1207294"/>
                <a:gd name="connsiteY6" fmla="*/ 357188 h 378619"/>
                <a:gd name="connsiteX7" fmla="*/ 509588 w 1207294"/>
                <a:gd name="connsiteY7" fmla="*/ 366713 h 378619"/>
                <a:gd name="connsiteX8" fmla="*/ 438150 w 1207294"/>
                <a:gd name="connsiteY8" fmla="*/ 373856 h 378619"/>
                <a:gd name="connsiteX9" fmla="*/ 361950 w 1207294"/>
                <a:gd name="connsiteY9" fmla="*/ 378619 h 378619"/>
                <a:gd name="connsiteX10" fmla="*/ 328613 w 1207294"/>
                <a:gd name="connsiteY10" fmla="*/ 378619 h 378619"/>
                <a:gd name="connsiteX11" fmla="*/ 269082 w 1207294"/>
                <a:gd name="connsiteY11" fmla="*/ 357188 h 378619"/>
                <a:gd name="connsiteX12" fmla="*/ 183357 w 1207294"/>
                <a:gd name="connsiteY12" fmla="*/ 319088 h 378619"/>
                <a:gd name="connsiteX13" fmla="*/ 126207 w 1207294"/>
                <a:gd name="connsiteY13" fmla="*/ 288131 h 378619"/>
                <a:gd name="connsiteX14" fmla="*/ 78582 w 1207294"/>
                <a:gd name="connsiteY14" fmla="*/ 259556 h 378619"/>
                <a:gd name="connsiteX15" fmla="*/ 38100 w 1207294"/>
                <a:gd name="connsiteY15" fmla="*/ 228600 h 378619"/>
                <a:gd name="connsiteX16" fmla="*/ 16669 w 1207294"/>
                <a:gd name="connsiteY16" fmla="*/ 202406 h 378619"/>
                <a:gd name="connsiteX17" fmla="*/ 4763 w 1207294"/>
                <a:gd name="connsiteY17" fmla="*/ 176213 h 378619"/>
                <a:gd name="connsiteX18" fmla="*/ 0 w 1207294"/>
                <a:gd name="connsiteY18" fmla="*/ 157163 h 378619"/>
                <a:gd name="connsiteX19" fmla="*/ 4763 w 1207294"/>
                <a:gd name="connsiteY19" fmla="*/ 142875 h 378619"/>
                <a:gd name="connsiteX20" fmla="*/ 19050 w 1207294"/>
                <a:gd name="connsiteY20" fmla="*/ 140494 h 378619"/>
                <a:gd name="connsiteX21" fmla="*/ 35719 w 1207294"/>
                <a:gd name="connsiteY21" fmla="*/ 145256 h 378619"/>
                <a:gd name="connsiteX22" fmla="*/ 80963 w 1207294"/>
                <a:gd name="connsiteY22" fmla="*/ 159544 h 378619"/>
                <a:gd name="connsiteX23" fmla="*/ 147638 w 1207294"/>
                <a:gd name="connsiteY23" fmla="*/ 173831 h 378619"/>
                <a:gd name="connsiteX24" fmla="*/ 240507 w 1207294"/>
                <a:gd name="connsiteY24" fmla="*/ 192881 h 378619"/>
                <a:gd name="connsiteX25" fmla="*/ 288132 w 1207294"/>
                <a:gd name="connsiteY25" fmla="*/ 200025 h 378619"/>
                <a:gd name="connsiteX26" fmla="*/ 347663 w 1207294"/>
                <a:gd name="connsiteY26" fmla="*/ 195263 h 378619"/>
                <a:gd name="connsiteX27" fmla="*/ 445294 w 1207294"/>
                <a:gd name="connsiteY27" fmla="*/ 176213 h 378619"/>
                <a:gd name="connsiteX28" fmla="*/ 535782 w 1207294"/>
                <a:gd name="connsiteY28" fmla="*/ 157163 h 378619"/>
                <a:gd name="connsiteX29" fmla="*/ 628650 w 1207294"/>
                <a:gd name="connsiteY29" fmla="*/ 130969 h 378619"/>
                <a:gd name="connsiteX30" fmla="*/ 721519 w 1207294"/>
                <a:gd name="connsiteY30" fmla="*/ 97631 h 378619"/>
                <a:gd name="connsiteX31" fmla="*/ 792957 w 1207294"/>
                <a:gd name="connsiteY31" fmla="*/ 69056 h 378619"/>
                <a:gd name="connsiteX32" fmla="*/ 871538 w 1207294"/>
                <a:gd name="connsiteY32" fmla="*/ 30956 h 378619"/>
                <a:gd name="connsiteX33" fmla="*/ 928688 w 1207294"/>
                <a:gd name="connsiteY33" fmla="*/ 0 h 378619"/>
                <a:gd name="connsiteX34" fmla="*/ 969169 w 1207294"/>
                <a:gd name="connsiteY34" fmla="*/ 0 h 378619"/>
                <a:gd name="connsiteX35" fmla="*/ 1052513 w 1207294"/>
                <a:gd name="connsiteY35" fmla="*/ 2381 h 378619"/>
                <a:gd name="connsiteX36" fmla="*/ 1119188 w 1207294"/>
                <a:gd name="connsiteY36" fmla="*/ 14288 h 378619"/>
                <a:gd name="connsiteX37" fmla="*/ 1154907 w 1207294"/>
                <a:gd name="connsiteY37" fmla="*/ 26194 h 378619"/>
                <a:gd name="connsiteX38" fmla="*/ 1183482 w 1207294"/>
                <a:gd name="connsiteY38" fmla="*/ 42863 h 378619"/>
                <a:gd name="connsiteX39" fmla="*/ 1195388 w 1207294"/>
                <a:gd name="connsiteY39" fmla="*/ 54769 h 378619"/>
                <a:gd name="connsiteX40" fmla="*/ 1204913 w 1207294"/>
                <a:gd name="connsiteY40" fmla="*/ 71438 h 378619"/>
                <a:gd name="connsiteX41" fmla="*/ 1207294 w 1207294"/>
                <a:gd name="connsiteY41" fmla="*/ 85725 h 378619"/>
                <a:gd name="connsiteX42" fmla="*/ 1202532 w 1207294"/>
                <a:gd name="connsiteY42" fmla="*/ 104775 h 378619"/>
                <a:gd name="connsiteX43" fmla="*/ 1188244 w 1207294"/>
                <a:gd name="connsiteY43" fmla="*/ 138113 h 378619"/>
                <a:gd name="connsiteX44" fmla="*/ 1159669 w 1207294"/>
                <a:gd name="connsiteY44" fmla="*/ 171450 h 378619"/>
                <a:gd name="connsiteX45" fmla="*/ 1126332 w 1207294"/>
                <a:gd name="connsiteY45" fmla="*/ 188119 h 378619"/>
                <a:gd name="connsiteX46" fmla="*/ 1002507 w 1207294"/>
                <a:gd name="connsiteY46" fmla="*/ 2143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7294" h="378619">
                  <a:moveTo>
                    <a:pt x="1002507" y="214313"/>
                  </a:moveTo>
                  <a:lnTo>
                    <a:pt x="881063" y="245269"/>
                  </a:lnTo>
                  <a:lnTo>
                    <a:pt x="790575" y="271463"/>
                  </a:lnTo>
                  <a:lnTo>
                    <a:pt x="700088" y="300038"/>
                  </a:lnTo>
                  <a:lnTo>
                    <a:pt x="621507" y="326231"/>
                  </a:lnTo>
                  <a:lnTo>
                    <a:pt x="576263" y="345281"/>
                  </a:lnTo>
                  <a:lnTo>
                    <a:pt x="547688" y="357188"/>
                  </a:lnTo>
                  <a:lnTo>
                    <a:pt x="509588" y="366713"/>
                  </a:lnTo>
                  <a:lnTo>
                    <a:pt x="438150" y="373856"/>
                  </a:lnTo>
                  <a:lnTo>
                    <a:pt x="361950" y="378619"/>
                  </a:lnTo>
                  <a:lnTo>
                    <a:pt x="328613" y="378619"/>
                  </a:lnTo>
                  <a:lnTo>
                    <a:pt x="269082" y="357188"/>
                  </a:lnTo>
                  <a:lnTo>
                    <a:pt x="183357" y="319088"/>
                  </a:lnTo>
                  <a:lnTo>
                    <a:pt x="126207" y="288131"/>
                  </a:lnTo>
                  <a:lnTo>
                    <a:pt x="78582" y="259556"/>
                  </a:lnTo>
                  <a:lnTo>
                    <a:pt x="38100" y="228600"/>
                  </a:lnTo>
                  <a:lnTo>
                    <a:pt x="16669" y="202406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19050" y="140494"/>
                  </a:lnTo>
                  <a:lnTo>
                    <a:pt x="35719" y="145256"/>
                  </a:lnTo>
                  <a:lnTo>
                    <a:pt x="80963" y="159544"/>
                  </a:lnTo>
                  <a:lnTo>
                    <a:pt x="147638" y="173831"/>
                  </a:lnTo>
                  <a:lnTo>
                    <a:pt x="240507" y="192881"/>
                  </a:lnTo>
                  <a:lnTo>
                    <a:pt x="288132" y="200025"/>
                  </a:lnTo>
                  <a:lnTo>
                    <a:pt x="347663" y="195263"/>
                  </a:lnTo>
                  <a:lnTo>
                    <a:pt x="445294" y="176213"/>
                  </a:lnTo>
                  <a:lnTo>
                    <a:pt x="535782" y="157163"/>
                  </a:lnTo>
                  <a:lnTo>
                    <a:pt x="628650" y="130969"/>
                  </a:lnTo>
                  <a:lnTo>
                    <a:pt x="721519" y="97631"/>
                  </a:lnTo>
                  <a:lnTo>
                    <a:pt x="792957" y="69056"/>
                  </a:lnTo>
                  <a:lnTo>
                    <a:pt x="871538" y="30956"/>
                  </a:lnTo>
                  <a:lnTo>
                    <a:pt x="928688" y="0"/>
                  </a:lnTo>
                  <a:lnTo>
                    <a:pt x="969169" y="0"/>
                  </a:lnTo>
                  <a:lnTo>
                    <a:pt x="1052513" y="2381"/>
                  </a:lnTo>
                  <a:lnTo>
                    <a:pt x="1119188" y="14288"/>
                  </a:lnTo>
                  <a:lnTo>
                    <a:pt x="1154907" y="26194"/>
                  </a:lnTo>
                  <a:lnTo>
                    <a:pt x="1183482" y="42863"/>
                  </a:lnTo>
                  <a:lnTo>
                    <a:pt x="1195388" y="54769"/>
                  </a:lnTo>
                  <a:lnTo>
                    <a:pt x="1204913" y="71438"/>
                  </a:lnTo>
                  <a:lnTo>
                    <a:pt x="1207294" y="85725"/>
                  </a:lnTo>
                  <a:lnTo>
                    <a:pt x="1202532" y="104775"/>
                  </a:lnTo>
                  <a:lnTo>
                    <a:pt x="1188244" y="138113"/>
                  </a:lnTo>
                  <a:lnTo>
                    <a:pt x="1159669" y="171450"/>
                  </a:lnTo>
                  <a:lnTo>
                    <a:pt x="1126332" y="188119"/>
                  </a:lnTo>
                  <a:lnTo>
                    <a:pt x="1002507" y="2143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3">
              <a:extLst>
                <a:ext uri="{FF2B5EF4-FFF2-40B4-BE49-F238E27FC236}">
                  <a16:creationId xmlns:a16="http://schemas.microsoft.com/office/drawing/2014/main" id="{D860BFD1-EB26-41CB-941F-0EF818DCB9C4}"/>
                </a:ext>
              </a:extLst>
            </p:cNvPr>
            <p:cNvSpPr/>
            <p:nvPr/>
          </p:nvSpPr>
          <p:spPr>
            <a:xfrm>
              <a:off x="3108326" y="3897313"/>
              <a:ext cx="1152525" cy="352425"/>
            </a:xfrm>
            <a:custGeom>
              <a:avLst/>
              <a:gdLst>
                <a:gd name="connsiteX0" fmla="*/ 821532 w 1152525"/>
                <a:gd name="connsiteY0" fmla="*/ 38100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  <a:gd name="connsiteX40" fmla="*/ 821532 w 1152525"/>
                <a:gd name="connsiteY40" fmla="*/ 38100 h 352425"/>
                <a:gd name="connsiteX0" fmla="*/ 928688 w 1152525"/>
                <a:gd name="connsiteY0" fmla="*/ 2382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52525" h="352425">
                  <a:moveTo>
                    <a:pt x="928688" y="2382"/>
                  </a:moveTo>
                  <a:cubicBezTo>
                    <a:pt x="867966" y="20241"/>
                    <a:pt x="685404" y="78979"/>
                    <a:pt x="592932" y="107157"/>
                  </a:cubicBezTo>
                  <a:lnTo>
                    <a:pt x="373857" y="171450"/>
                  </a:lnTo>
                  <a:lnTo>
                    <a:pt x="283369" y="192882"/>
                  </a:lnTo>
                  <a:lnTo>
                    <a:pt x="252413" y="197644"/>
                  </a:lnTo>
                  <a:lnTo>
                    <a:pt x="223838" y="197644"/>
                  </a:lnTo>
                  <a:lnTo>
                    <a:pt x="183357" y="192882"/>
                  </a:lnTo>
                  <a:lnTo>
                    <a:pt x="135732" y="183357"/>
                  </a:lnTo>
                  <a:lnTo>
                    <a:pt x="76200" y="164307"/>
                  </a:lnTo>
                  <a:lnTo>
                    <a:pt x="47625" y="154782"/>
                  </a:lnTo>
                  <a:lnTo>
                    <a:pt x="30957" y="154782"/>
                  </a:lnTo>
                  <a:lnTo>
                    <a:pt x="14288" y="157163"/>
                  </a:lnTo>
                  <a:lnTo>
                    <a:pt x="4763" y="164307"/>
                  </a:lnTo>
                  <a:lnTo>
                    <a:pt x="0" y="169069"/>
                  </a:lnTo>
                  <a:lnTo>
                    <a:pt x="0" y="176213"/>
                  </a:lnTo>
                  <a:lnTo>
                    <a:pt x="0" y="190500"/>
                  </a:lnTo>
                  <a:lnTo>
                    <a:pt x="19050" y="216694"/>
                  </a:lnTo>
                  <a:lnTo>
                    <a:pt x="88107" y="261938"/>
                  </a:lnTo>
                  <a:lnTo>
                    <a:pt x="150019" y="297657"/>
                  </a:lnTo>
                  <a:lnTo>
                    <a:pt x="207169" y="326232"/>
                  </a:lnTo>
                  <a:lnTo>
                    <a:pt x="257175" y="342900"/>
                  </a:lnTo>
                  <a:lnTo>
                    <a:pt x="300038" y="350044"/>
                  </a:lnTo>
                  <a:lnTo>
                    <a:pt x="330994" y="352425"/>
                  </a:lnTo>
                  <a:lnTo>
                    <a:pt x="404813" y="347663"/>
                  </a:lnTo>
                  <a:lnTo>
                    <a:pt x="533400" y="323850"/>
                  </a:lnTo>
                  <a:lnTo>
                    <a:pt x="783432" y="264319"/>
                  </a:lnTo>
                  <a:lnTo>
                    <a:pt x="997744" y="207169"/>
                  </a:lnTo>
                  <a:lnTo>
                    <a:pt x="1114425" y="176213"/>
                  </a:lnTo>
                  <a:lnTo>
                    <a:pt x="1133475" y="166688"/>
                  </a:lnTo>
                  <a:lnTo>
                    <a:pt x="1147763" y="152400"/>
                  </a:lnTo>
                  <a:lnTo>
                    <a:pt x="1152525" y="140494"/>
                  </a:lnTo>
                  <a:lnTo>
                    <a:pt x="1152525" y="123825"/>
                  </a:lnTo>
                  <a:lnTo>
                    <a:pt x="1150144" y="100013"/>
                  </a:lnTo>
                  <a:lnTo>
                    <a:pt x="1138238" y="80963"/>
                  </a:lnTo>
                  <a:lnTo>
                    <a:pt x="1121569" y="64294"/>
                  </a:lnTo>
                  <a:lnTo>
                    <a:pt x="1097757" y="45244"/>
                  </a:lnTo>
                  <a:lnTo>
                    <a:pt x="1052513" y="19050"/>
                  </a:lnTo>
                  <a:lnTo>
                    <a:pt x="1016794" y="7144"/>
                  </a:lnTo>
                  <a:lnTo>
                    <a:pt x="957263" y="0"/>
                  </a:lnTo>
                  <a:lnTo>
                    <a:pt x="928688" y="23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4">
              <a:extLst>
                <a:ext uri="{FF2B5EF4-FFF2-40B4-BE49-F238E27FC236}">
                  <a16:creationId xmlns:a16="http://schemas.microsoft.com/office/drawing/2014/main" id="{76D17E9A-0DAE-4A7F-810D-502F9A9B162C}"/>
                </a:ext>
              </a:extLst>
            </p:cNvPr>
            <p:cNvSpPr/>
            <p:nvPr/>
          </p:nvSpPr>
          <p:spPr>
            <a:xfrm>
              <a:off x="2851151" y="4684713"/>
              <a:ext cx="592137" cy="1096962"/>
            </a:xfrm>
            <a:custGeom>
              <a:avLst/>
              <a:gdLst>
                <a:gd name="connsiteX0" fmla="*/ 516732 w 592932"/>
                <a:gd name="connsiteY0" fmla="*/ 550069 h 1097756"/>
                <a:gd name="connsiteX1" fmla="*/ 478632 w 592932"/>
                <a:gd name="connsiteY1" fmla="*/ 419100 h 1097756"/>
                <a:gd name="connsiteX2" fmla="*/ 445294 w 592932"/>
                <a:gd name="connsiteY2" fmla="*/ 319087 h 1097756"/>
                <a:gd name="connsiteX3" fmla="*/ 409575 w 592932"/>
                <a:gd name="connsiteY3" fmla="*/ 211931 h 1097756"/>
                <a:gd name="connsiteX4" fmla="*/ 276225 w 592932"/>
                <a:gd name="connsiteY4" fmla="*/ 69056 h 1097756"/>
                <a:gd name="connsiteX5" fmla="*/ 238125 w 592932"/>
                <a:gd name="connsiteY5" fmla="*/ 64294 h 1097756"/>
                <a:gd name="connsiteX6" fmla="*/ 202407 w 592932"/>
                <a:gd name="connsiteY6" fmla="*/ 59531 h 1097756"/>
                <a:gd name="connsiteX7" fmla="*/ 147638 w 592932"/>
                <a:gd name="connsiteY7" fmla="*/ 47625 h 1097756"/>
                <a:gd name="connsiteX8" fmla="*/ 88107 w 592932"/>
                <a:gd name="connsiteY8" fmla="*/ 26194 h 1097756"/>
                <a:gd name="connsiteX9" fmla="*/ 42863 w 592932"/>
                <a:gd name="connsiteY9" fmla="*/ 7144 h 1097756"/>
                <a:gd name="connsiteX10" fmla="*/ 19050 w 592932"/>
                <a:gd name="connsiteY10" fmla="*/ 0 h 1097756"/>
                <a:gd name="connsiteX11" fmla="*/ 7144 w 592932"/>
                <a:gd name="connsiteY11" fmla="*/ 2381 h 1097756"/>
                <a:gd name="connsiteX12" fmla="*/ 0 w 592932"/>
                <a:gd name="connsiteY12" fmla="*/ 11906 h 1097756"/>
                <a:gd name="connsiteX13" fmla="*/ 2382 w 592932"/>
                <a:gd name="connsiteY13" fmla="*/ 26194 h 1097756"/>
                <a:gd name="connsiteX14" fmla="*/ 16669 w 592932"/>
                <a:gd name="connsiteY14" fmla="*/ 57150 h 1097756"/>
                <a:gd name="connsiteX15" fmla="*/ 42863 w 592932"/>
                <a:gd name="connsiteY15" fmla="*/ 80962 h 1097756"/>
                <a:gd name="connsiteX16" fmla="*/ 88107 w 592932"/>
                <a:gd name="connsiteY16" fmla="*/ 126206 h 1097756"/>
                <a:gd name="connsiteX17" fmla="*/ 114300 w 592932"/>
                <a:gd name="connsiteY17" fmla="*/ 152400 h 1097756"/>
                <a:gd name="connsiteX18" fmla="*/ 152400 w 592932"/>
                <a:gd name="connsiteY18" fmla="*/ 204787 h 1097756"/>
                <a:gd name="connsiteX19" fmla="*/ 192882 w 592932"/>
                <a:gd name="connsiteY19" fmla="*/ 273844 h 1097756"/>
                <a:gd name="connsiteX20" fmla="*/ 219075 w 592932"/>
                <a:gd name="connsiteY20" fmla="*/ 326231 h 1097756"/>
                <a:gd name="connsiteX21" fmla="*/ 245269 w 592932"/>
                <a:gd name="connsiteY21" fmla="*/ 390525 h 1097756"/>
                <a:gd name="connsiteX22" fmla="*/ 273844 w 592932"/>
                <a:gd name="connsiteY22" fmla="*/ 476250 h 1097756"/>
                <a:gd name="connsiteX23" fmla="*/ 292894 w 592932"/>
                <a:gd name="connsiteY23" fmla="*/ 559594 h 1097756"/>
                <a:gd name="connsiteX24" fmla="*/ 307182 w 592932"/>
                <a:gd name="connsiteY24" fmla="*/ 640556 h 1097756"/>
                <a:gd name="connsiteX25" fmla="*/ 323850 w 592932"/>
                <a:gd name="connsiteY25" fmla="*/ 762000 h 1097756"/>
                <a:gd name="connsiteX26" fmla="*/ 347663 w 592932"/>
                <a:gd name="connsiteY26" fmla="*/ 873919 h 1097756"/>
                <a:gd name="connsiteX27" fmla="*/ 352425 w 592932"/>
                <a:gd name="connsiteY27" fmla="*/ 904875 h 1097756"/>
                <a:gd name="connsiteX28" fmla="*/ 359569 w 592932"/>
                <a:gd name="connsiteY28" fmla="*/ 940594 h 1097756"/>
                <a:gd name="connsiteX29" fmla="*/ 381000 w 592932"/>
                <a:gd name="connsiteY29" fmla="*/ 990600 h 1097756"/>
                <a:gd name="connsiteX30" fmla="*/ 419100 w 592932"/>
                <a:gd name="connsiteY30" fmla="*/ 1040606 h 1097756"/>
                <a:gd name="connsiteX31" fmla="*/ 442913 w 592932"/>
                <a:gd name="connsiteY31" fmla="*/ 1066800 h 1097756"/>
                <a:gd name="connsiteX32" fmla="*/ 459582 w 592932"/>
                <a:gd name="connsiteY32" fmla="*/ 1085850 h 1097756"/>
                <a:gd name="connsiteX33" fmla="*/ 471488 w 592932"/>
                <a:gd name="connsiteY33" fmla="*/ 1092994 h 1097756"/>
                <a:gd name="connsiteX34" fmla="*/ 495300 w 592932"/>
                <a:gd name="connsiteY34" fmla="*/ 1097756 h 1097756"/>
                <a:gd name="connsiteX35" fmla="*/ 526257 w 592932"/>
                <a:gd name="connsiteY35" fmla="*/ 1090612 h 1097756"/>
                <a:gd name="connsiteX36" fmla="*/ 550069 w 592932"/>
                <a:gd name="connsiteY36" fmla="*/ 1078706 h 1097756"/>
                <a:gd name="connsiteX37" fmla="*/ 571500 w 592932"/>
                <a:gd name="connsiteY37" fmla="*/ 1062037 h 1097756"/>
                <a:gd name="connsiteX38" fmla="*/ 578644 w 592932"/>
                <a:gd name="connsiteY38" fmla="*/ 1045369 h 1097756"/>
                <a:gd name="connsiteX39" fmla="*/ 588169 w 592932"/>
                <a:gd name="connsiteY39" fmla="*/ 1012031 h 1097756"/>
                <a:gd name="connsiteX40" fmla="*/ 592932 w 592932"/>
                <a:gd name="connsiteY40" fmla="*/ 971550 h 1097756"/>
                <a:gd name="connsiteX41" fmla="*/ 590550 w 592932"/>
                <a:gd name="connsiteY41" fmla="*/ 928687 h 1097756"/>
                <a:gd name="connsiteX42" fmla="*/ 578644 w 592932"/>
                <a:gd name="connsiteY42" fmla="*/ 792956 h 1097756"/>
                <a:gd name="connsiteX43" fmla="*/ 516732 w 592932"/>
                <a:gd name="connsiteY43" fmla="*/ 550069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2932" h="1097756">
                  <a:moveTo>
                    <a:pt x="516732" y="550069"/>
                  </a:moveTo>
                  <a:lnTo>
                    <a:pt x="478632" y="419100"/>
                  </a:lnTo>
                  <a:lnTo>
                    <a:pt x="445294" y="319087"/>
                  </a:lnTo>
                  <a:lnTo>
                    <a:pt x="409575" y="211931"/>
                  </a:lnTo>
                  <a:lnTo>
                    <a:pt x="276225" y="69056"/>
                  </a:lnTo>
                  <a:lnTo>
                    <a:pt x="238125" y="64294"/>
                  </a:lnTo>
                  <a:lnTo>
                    <a:pt x="202407" y="59531"/>
                  </a:lnTo>
                  <a:lnTo>
                    <a:pt x="147638" y="47625"/>
                  </a:lnTo>
                  <a:lnTo>
                    <a:pt x="88107" y="26194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26194"/>
                  </a:lnTo>
                  <a:lnTo>
                    <a:pt x="16669" y="57150"/>
                  </a:lnTo>
                  <a:lnTo>
                    <a:pt x="42863" y="80962"/>
                  </a:lnTo>
                  <a:lnTo>
                    <a:pt x="88107" y="126206"/>
                  </a:lnTo>
                  <a:lnTo>
                    <a:pt x="114300" y="152400"/>
                  </a:lnTo>
                  <a:lnTo>
                    <a:pt x="152400" y="204787"/>
                  </a:lnTo>
                  <a:lnTo>
                    <a:pt x="192882" y="273844"/>
                  </a:lnTo>
                  <a:lnTo>
                    <a:pt x="219075" y="326231"/>
                  </a:lnTo>
                  <a:lnTo>
                    <a:pt x="245269" y="390525"/>
                  </a:lnTo>
                  <a:lnTo>
                    <a:pt x="273844" y="476250"/>
                  </a:lnTo>
                  <a:lnTo>
                    <a:pt x="292894" y="559594"/>
                  </a:lnTo>
                  <a:lnTo>
                    <a:pt x="307182" y="640556"/>
                  </a:lnTo>
                  <a:lnTo>
                    <a:pt x="323850" y="762000"/>
                  </a:lnTo>
                  <a:lnTo>
                    <a:pt x="347663" y="873919"/>
                  </a:lnTo>
                  <a:lnTo>
                    <a:pt x="352425" y="904875"/>
                  </a:lnTo>
                  <a:lnTo>
                    <a:pt x="359569" y="940594"/>
                  </a:lnTo>
                  <a:lnTo>
                    <a:pt x="381000" y="990600"/>
                  </a:lnTo>
                  <a:lnTo>
                    <a:pt x="419100" y="1040606"/>
                  </a:lnTo>
                  <a:lnTo>
                    <a:pt x="442913" y="1066800"/>
                  </a:lnTo>
                  <a:lnTo>
                    <a:pt x="459582" y="1085850"/>
                  </a:lnTo>
                  <a:lnTo>
                    <a:pt x="471488" y="1092994"/>
                  </a:lnTo>
                  <a:lnTo>
                    <a:pt x="495300" y="1097756"/>
                  </a:lnTo>
                  <a:lnTo>
                    <a:pt x="526257" y="1090612"/>
                  </a:lnTo>
                  <a:lnTo>
                    <a:pt x="550069" y="1078706"/>
                  </a:lnTo>
                  <a:lnTo>
                    <a:pt x="571500" y="1062037"/>
                  </a:lnTo>
                  <a:lnTo>
                    <a:pt x="578644" y="1045369"/>
                  </a:lnTo>
                  <a:lnTo>
                    <a:pt x="588169" y="1012031"/>
                  </a:lnTo>
                  <a:lnTo>
                    <a:pt x="592932" y="971550"/>
                  </a:lnTo>
                  <a:lnTo>
                    <a:pt x="590550" y="928687"/>
                  </a:lnTo>
                  <a:lnTo>
                    <a:pt x="578644" y="792956"/>
                  </a:lnTo>
                  <a:lnTo>
                    <a:pt x="516732" y="550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7">
              <a:extLst>
                <a:ext uri="{FF2B5EF4-FFF2-40B4-BE49-F238E27FC236}">
                  <a16:creationId xmlns:a16="http://schemas.microsoft.com/office/drawing/2014/main" id="{83B4E066-DDD7-4DF9-AACB-50368B6055BC}"/>
                </a:ext>
              </a:extLst>
            </p:cNvPr>
            <p:cNvSpPr/>
            <p:nvPr/>
          </p:nvSpPr>
          <p:spPr>
            <a:xfrm>
              <a:off x="4770438" y="3001963"/>
              <a:ext cx="1525588" cy="400050"/>
            </a:xfrm>
            <a:custGeom>
              <a:avLst/>
              <a:gdLst>
                <a:gd name="connsiteX0" fmla="*/ 1183481 w 1526381"/>
                <a:gd name="connsiteY0" fmla="*/ 252413 h 400050"/>
                <a:gd name="connsiteX1" fmla="*/ 978694 w 1526381"/>
                <a:gd name="connsiteY1" fmla="*/ 292894 h 400050"/>
                <a:gd name="connsiteX2" fmla="*/ 738187 w 1526381"/>
                <a:gd name="connsiteY2" fmla="*/ 338138 h 400050"/>
                <a:gd name="connsiteX3" fmla="*/ 514350 w 1526381"/>
                <a:gd name="connsiteY3" fmla="*/ 376238 h 400050"/>
                <a:gd name="connsiteX4" fmla="*/ 378619 w 1526381"/>
                <a:gd name="connsiteY4" fmla="*/ 395288 h 400050"/>
                <a:gd name="connsiteX5" fmla="*/ 328612 w 1526381"/>
                <a:gd name="connsiteY5" fmla="*/ 400050 h 400050"/>
                <a:gd name="connsiteX6" fmla="*/ 295275 w 1526381"/>
                <a:gd name="connsiteY6" fmla="*/ 400050 h 400050"/>
                <a:gd name="connsiteX7" fmla="*/ 259556 w 1526381"/>
                <a:gd name="connsiteY7" fmla="*/ 395288 h 400050"/>
                <a:gd name="connsiteX8" fmla="*/ 233362 w 1526381"/>
                <a:gd name="connsiteY8" fmla="*/ 388144 h 400050"/>
                <a:gd name="connsiteX9" fmla="*/ 188119 w 1526381"/>
                <a:gd name="connsiteY9" fmla="*/ 369094 h 400050"/>
                <a:gd name="connsiteX10" fmla="*/ 145256 w 1526381"/>
                <a:gd name="connsiteY10" fmla="*/ 342900 h 400050"/>
                <a:gd name="connsiteX11" fmla="*/ 116681 w 1526381"/>
                <a:gd name="connsiteY11" fmla="*/ 319088 h 400050"/>
                <a:gd name="connsiteX12" fmla="*/ 92869 w 1526381"/>
                <a:gd name="connsiteY12" fmla="*/ 295275 h 400050"/>
                <a:gd name="connsiteX13" fmla="*/ 73819 w 1526381"/>
                <a:gd name="connsiteY13" fmla="*/ 269082 h 400050"/>
                <a:gd name="connsiteX14" fmla="*/ 42862 w 1526381"/>
                <a:gd name="connsiteY14" fmla="*/ 228600 h 400050"/>
                <a:gd name="connsiteX15" fmla="*/ 16669 w 1526381"/>
                <a:gd name="connsiteY15" fmla="*/ 183357 h 400050"/>
                <a:gd name="connsiteX16" fmla="*/ 4762 w 1526381"/>
                <a:gd name="connsiteY16" fmla="*/ 152400 h 400050"/>
                <a:gd name="connsiteX17" fmla="*/ 0 w 1526381"/>
                <a:gd name="connsiteY17" fmla="*/ 133350 h 400050"/>
                <a:gd name="connsiteX18" fmla="*/ 4762 w 1526381"/>
                <a:gd name="connsiteY18" fmla="*/ 121444 h 400050"/>
                <a:gd name="connsiteX19" fmla="*/ 19050 w 1526381"/>
                <a:gd name="connsiteY19" fmla="*/ 119063 h 400050"/>
                <a:gd name="connsiteX20" fmla="*/ 54769 w 1526381"/>
                <a:gd name="connsiteY20" fmla="*/ 128588 h 400050"/>
                <a:gd name="connsiteX21" fmla="*/ 83344 w 1526381"/>
                <a:gd name="connsiteY21" fmla="*/ 150019 h 400050"/>
                <a:gd name="connsiteX22" fmla="*/ 111919 w 1526381"/>
                <a:gd name="connsiteY22" fmla="*/ 171450 h 400050"/>
                <a:gd name="connsiteX23" fmla="*/ 138112 w 1526381"/>
                <a:gd name="connsiteY23" fmla="*/ 183357 h 400050"/>
                <a:gd name="connsiteX24" fmla="*/ 183356 w 1526381"/>
                <a:gd name="connsiteY24" fmla="*/ 197644 h 400050"/>
                <a:gd name="connsiteX25" fmla="*/ 214312 w 1526381"/>
                <a:gd name="connsiteY25" fmla="*/ 202407 h 400050"/>
                <a:gd name="connsiteX26" fmla="*/ 292894 w 1526381"/>
                <a:gd name="connsiteY26" fmla="*/ 200025 h 400050"/>
                <a:gd name="connsiteX27" fmla="*/ 426244 w 1526381"/>
                <a:gd name="connsiteY27" fmla="*/ 180975 h 400050"/>
                <a:gd name="connsiteX28" fmla="*/ 714375 w 1526381"/>
                <a:gd name="connsiteY28" fmla="*/ 133350 h 400050"/>
                <a:gd name="connsiteX29" fmla="*/ 938212 w 1526381"/>
                <a:gd name="connsiteY29" fmla="*/ 80963 h 400050"/>
                <a:gd name="connsiteX30" fmla="*/ 1004887 w 1526381"/>
                <a:gd name="connsiteY30" fmla="*/ 61913 h 400050"/>
                <a:gd name="connsiteX31" fmla="*/ 1050131 w 1526381"/>
                <a:gd name="connsiteY31" fmla="*/ 45244 h 400050"/>
                <a:gd name="connsiteX32" fmla="*/ 1138237 w 1526381"/>
                <a:gd name="connsiteY32" fmla="*/ 4763 h 400050"/>
                <a:gd name="connsiteX33" fmla="*/ 1157287 w 1526381"/>
                <a:gd name="connsiteY33" fmla="*/ 0 h 400050"/>
                <a:gd name="connsiteX34" fmla="*/ 1193006 w 1526381"/>
                <a:gd name="connsiteY34" fmla="*/ 2382 h 400050"/>
                <a:gd name="connsiteX35" fmla="*/ 1288256 w 1526381"/>
                <a:gd name="connsiteY35" fmla="*/ 14288 h 400050"/>
                <a:gd name="connsiteX36" fmla="*/ 1397794 w 1526381"/>
                <a:gd name="connsiteY36" fmla="*/ 38100 h 400050"/>
                <a:gd name="connsiteX37" fmla="*/ 1450181 w 1526381"/>
                <a:gd name="connsiteY37" fmla="*/ 57150 h 400050"/>
                <a:gd name="connsiteX38" fmla="*/ 1504950 w 1526381"/>
                <a:gd name="connsiteY38" fmla="*/ 80963 h 400050"/>
                <a:gd name="connsiteX39" fmla="*/ 1516856 w 1526381"/>
                <a:gd name="connsiteY39" fmla="*/ 90488 h 400050"/>
                <a:gd name="connsiteX40" fmla="*/ 1524000 w 1526381"/>
                <a:gd name="connsiteY40" fmla="*/ 107157 h 400050"/>
                <a:gd name="connsiteX41" fmla="*/ 1526381 w 1526381"/>
                <a:gd name="connsiteY41" fmla="*/ 126207 h 400050"/>
                <a:gd name="connsiteX42" fmla="*/ 1521619 w 1526381"/>
                <a:gd name="connsiteY42" fmla="*/ 150019 h 400050"/>
                <a:gd name="connsiteX43" fmla="*/ 1512094 w 1526381"/>
                <a:gd name="connsiteY43" fmla="*/ 169069 h 400050"/>
                <a:gd name="connsiteX44" fmla="*/ 1500187 w 1526381"/>
                <a:gd name="connsiteY44" fmla="*/ 180975 h 400050"/>
                <a:gd name="connsiteX45" fmla="*/ 1471612 w 1526381"/>
                <a:gd name="connsiteY45" fmla="*/ 192882 h 400050"/>
                <a:gd name="connsiteX46" fmla="*/ 1416844 w 1526381"/>
                <a:gd name="connsiteY46" fmla="*/ 207169 h 400050"/>
                <a:gd name="connsiteX47" fmla="*/ 1183481 w 1526381"/>
                <a:gd name="connsiteY47" fmla="*/ 25241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26381" h="400050">
                  <a:moveTo>
                    <a:pt x="1183481" y="252413"/>
                  </a:moveTo>
                  <a:lnTo>
                    <a:pt x="978694" y="292894"/>
                  </a:lnTo>
                  <a:lnTo>
                    <a:pt x="738187" y="338138"/>
                  </a:lnTo>
                  <a:lnTo>
                    <a:pt x="514350" y="376238"/>
                  </a:lnTo>
                  <a:lnTo>
                    <a:pt x="378619" y="395288"/>
                  </a:lnTo>
                  <a:lnTo>
                    <a:pt x="328612" y="400050"/>
                  </a:lnTo>
                  <a:lnTo>
                    <a:pt x="295275" y="400050"/>
                  </a:lnTo>
                  <a:lnTo>
                    <a:pt x="259556" y="395288"/>
                  </a:lnTo>
                  <a:lnTo>
                    <a:pt x="233362" y="388144"/>
                  </a:lnTo>
                  <a:lnTo>
                    <a:pt x="188119" y="369094"/>
                  </a:lnTo>
                  <a:lnTo>
                    <a:pt x="145256" y="342900"/>
                  </a:lnTo>
                  <a:lnTo>
                    <a:pt x="116681" y="319088"/>
                  </a:lnTo>
                  <a:lnTo>
                    <a:pt x="92869" y="295275"/>
                  </a:lnTo>
                  <a:lnTo>
                    <a:pt x="73819" y="269082"/>
                  </a:lnTo>
                  <a:lnTo>
                    <a:pt x="42862" y="228600"/>
                  </a:lnTo>
                  <a:lnTo>
                    <a:pt x="16669" y="183357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4762" y="121444"/>
                  </a:lnTo>
                  <a:lnTo>
                    <a:pt x="19050" y="119063"/>
                  </a:lnTo>
                  <a:lnTo>
                    <a:pt x="54769" y="128588"/>
                  </a:lnTo>
                  <a:lnTo>
                    <a:pt x="83344" y="150019"/>
                  </a:lnTo>
                  <a:lnTo>
                    <a:pt x="111919" y="171450"/>
                  </a:lnTo>
                  <a:lnTo>
                    <a:pt x="138112" y="183357"/>
                  </a:lnTo>
                  <a:lnTo>
                    <a:pt x="183356" y="197644"/>
                  </a:lnTo>
                  <a:lnTo>
                    <a:pt x="214312" y="202407"/>
                  </a:lnTo>
                  <a:lnTo>
                    <a:pt x="292894" y="200025"/>
                  </a:lnTo>
                  <a:lnTo>
                    <a:pt x="426244" y="180975"/>
                  </a:lnTo>
                  <a:lnTo>
                    <a:pt x="714375" y="133350"/>
                  </a:lnTo>
                  <a:lnTo>
                    <a:pt x="938212" y="80963"/>
                  </a:lnTo>
                  <a:lnTo>
                    <a:pt x="1004887" y="61913"/>
                  </a:lnTo>
                  <a:lnTo>
                    <a:pt x="1050131" y="45244"/>
                  </a:lnTo>
                  <a:lnTo>
                    <a:pt x="1138237" y="4763"/>
                  </a:lnTo>
                  <a:lnTo>
                    <a:pt x="1157287" y="0"/>
                  </a:lnTo>
                  <a:lnTo>
                    <a:pt x="1193006" y="2382"/>
                  </a:lnTo>
                  <a:lnTo>
                    <a:pt x="1288256" y="14288"/>
                  </a:lnTo>
                  <a:lnTo>
                    <a:pt x="1397794" y="38100"/>
                  </a:lnTo>
                  <a:lnTo>
                    <a:pt x="1450181" y="57150"/>
                  </a:lnTo>
                  <a:lnTo>
                    <a:pt x="1504950" y="80963"/>
                  </a:lnTo>
                  <a:lnTo>
                    <a:pt x="1516856" y="90488"/>
                  </a:lnTo>
                  <a:lnTo>
                    <a:pt x="1524000" y="107157"/>
                  </a:lnTo>
                  <a:lnTo>
                    <a:pt x="1526381" y="126207"/>
                  </a:lnTo>
                  <a:lnTo>
                    <a:pt x="1521619" y="150019"/>
                  </a:lnTo>
                  <a:lnTo>
                    <a:pt x="1512094" y="169069"/>
                  </a:lnTo>
                  <a:lnTo>
                    <a:pt x="1500187" y="180975"/>
                  </a:lnTo>
                  <a:lnTo>
                    <a:pt x="1471612" y="192882"/>
                  </a:lnTo>
                  <a:lnTo>
                    <a:pt x="1416844" y="207169"/>
                  </a:lnTo>
                  <a:lnTo>
                    <a:pt x="1183481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8">
              <a:extLst>
                <a:ext uri="{FF2B5EF4-FFF2-40B4-BE49-F238E27FC236}">
                  <a16:creationId xmlns:a16="http://schemas.microsoft.com/office/drawing/2014/main" id="{576DAEC7-80C4-41D1-9401-37E10084DF71}"/>
                </a:ext>
              </a:extLst>
            </p:cNvPr>
            <p:cNvSpPr/>
            <p:nvPr/>
          </p:nvSpPr>
          <p:spPr>
            <a:xfrm>
              <a:off x="4729163" y="3811588"/>
              <a:ext cx="503238" cy="1152525"/>
            </a:xfrm>
            <a:custGeom>
              <a:avLst/>
              <a:gdLst>
                <a:gd name="connsiteX0" fmla="*/ 416718 w 502443"/>
                <a:gd name="connsiteY0" fmla="*/ 514350 h 1152525"/>
                <a:gd name="connsiteX1" fmla="*/ 404812 w 502443"/>
                <a:gd name="connsiteY1" fmla="*/ 423863 h 1152525"/>
                <a:gd name="connsiteX2" fmla="*/ 392906 w 502443"/>
                <a:gd name="connsiteY2" fmla="*/ 307182 h 1152525"/>
                <a:gd name="connsiteX3" fmla="*/ 392906 w 502443"/>
                <a:gd name="connsiteY3" fmla="*/ 259557 h 1152525"/>
                <a:gd name="connsiteX4" fmla="*/ 345281 w 502443"/>
                <a:gd name="connsiteY4" fmla="*/ 104775 h 1152525"/>
                <a:gd name="connsiteX5" fmla="*/ 300037 w 502443"/>
                <a:gd name="connsiteY5" fmla="*/ 85725 h 1152525"/>
                <a:gd name="connsiteX6" fmla="*/ 219075 w 502443"/>
                <a:gd name="connsiteY6" fmla="*/ 59532 h 1152525"/>
                <a:gd name="connsiteX7" fmla="*/ 150018 w 502443"/>
                <a:gd name="connsiteY7" fmla="*/ 38100 h 1152525"/>
                <a:gd name="connsiteX8" fmla="*/ 88106 w 502443"/>
                <a:gd name="connsiteY8" fmla="*/ 21432 h 1152525"/>
                <a:gd name="connsiteX9" fmla="*/ 30956 w 502443"/>
                <a:gd name="connsiteY9" fmla="*/ 2382 h 1152525"/>
                <a:gd name="connsiteX10" fmla="*/ 14287 w 502443"/>
                <a:gd name="connsiteY10" fmla="*/ 0 h 1152525"/>
                <a:gd name="connsiteX11" fmla="*/ 9525 w 502443"/>
                <a:gd name="connsiteY11" fmla="*/ 0 h 1152525"/>
                <a:gd name="connsiteX12" fmla="*/ 2381 w 502443"/>
                <a:gd name="connsiteY12" fmla="*/ 2382 h 1152525"/>
                <a:gd name="connsiteX13" fmla="*/ 0 w 502443"/>
                <a:gd name="connsiteY13" fmla="*/ 14288 h 1152525"/>
                <a:gd name="connsiteX14" fmla="*/ 0 w 502443"/>
                <a:gd name="connsiteY14" fmla="*/ 28575 h 1152525"/>
                <a:gd name="connsiteX15" fmla="*/ 7143 w 502443"/>
                <a:gd name="connsiteY15" fmla="*/ 52388 h 1152525"/>
                <a:gd name="connsiteX16" fmla="*/ 16668 w 502443"/>
                <a:gd name="connsiteY16" fmla="*/ 64294 h 1152525"/>
                <a:gd name="connsiteX17" fmla="*/ 45243 w 502443"/>
                <a:gd name="connsiteY17" fmla="*/ 83344 h 1152525"/>
                <a:gd name="connsiteX18" fmla="*/ 64293 w 502443"/>
                <a:gd name="connsiteY18" fmla="*/ 100013 h 1152525"/>
                <a:gd name="connsiteX19" fmla="*/ 100012 w 502443"/>
                <a:gd name="connsiteY19" fmla="*/ 145257 h 1152525"/>
                <a:gd name="connsiteX20" fmla="*/ 126206 w 502443"/>
                <a:gd name="connsiteY20" fmla="*/ 188119 h 1152525"/>
                <a:gd name="connsiteX21" fmla="*/ 150018 w 502443"/>
                <a:gd name="connsiteY21" fmla="*/ 238125 h 1152525"/>
                <a:gd name="connsiteX22" fmla="*/ 169068 w 502443"/>
                <a:gd name="connsiteY22" fmla="*/ 290513 h 1152525"/>
                <a:gd name="connsiteX23" fmla="*/ 185737 w 502443"/>
                <a:gd name="connsiteY23" fmla="*/ 354807 h 1152525"/>
                <a:gd name="connsiteX24" fmla="*/ 190500 w 502443"/>
                <a:gd name="connsiteY24" fmla="*/ 407194 h 1152525"/>
                <a:gd name="connsiteX25" fmla="*/ 209550 w 502443"/>
                <a:gd name="connsiteY25" fmla="*/ 645319 h 1152525"/>
                <a:gd name="connsiteX26" fmla="*/ 221456 w 502443"/>
                <a:gd name="connsiteY26" fmla="*/ 742950 h 1152525"/>
                <a:gd name="connsiteX27" fmla="*/ 235743 w 502443"/>
                <a:gd name="connsiteY27" fmla="*/ 838200 h 1152525"/>
                <a:gd name="connsiteX28" fmla="*/ 252412 w 502443"/>
                <a:gd name="connsiteY28" fmla="*/ 921544 h 1152525"/>
                <a:gd name="connsiteX29" fmla="*/ 278606 w 502443"/>
                <a:gd name="connsiteY29" fmla="*/ 1000125 h 1152525"/>
                <a:gd name="connsiteX30" fmla="*/ 307181 w 502443"/>
                <a:gd name="connsiteY30" fmla="*/ 1059657 h 1152525"/>
                <a:gd name="connsiteX31" fmla="*/ 335756 w 502443"/>
                <a:gd name="connsiteY31" fmla="*/ 1107282 h 1152525"/>
                <a:gd name="connsiteX32" fmla="*/ 352425 w 502443"/>
                <a:gd name="connsiteY32" fmla="*/ 1126332 h 1152525"/>
                <a:gd name="connsiteX33" fmla="*/ 369093 w 502443"/>
                <a:gd name="connsiteY33" fmla="*/ 1138238 h 1152525"/>
                <a:gd name="connsiteX34" fmla="*/ 385762 w 502443"/>
                <a:gd name="connsiteY34" fmla="*/ 1147763 h 1152525"/>
                <a:gd name="connsiteX35" fmla="*/ 416718 w 502443"/>
                <a:gd name="connsiteY35" fmla="*/ 1152525 h 1152525"/>
                <a:gd name="connsiteX36" fmla="*/ 435768 w 502443"/>
                <a:gd name="connsiteY36" fmla="*/ 1152525 h 1152525"/>
                <a:gd name="connsiteX37" fmla="*/ 459581 w 502443"/>
                <a:gd name="connsiteY37" fmla="*/ 1140619 h 1152525"/>
                <a:gd name="connsiteX38" fmla="*/ 476250 w 502443"/>
                <a:gd name="connsiteY38" fmla="*/ 1123950 h 1152525"/>
                <a:gd name="connsiteX39" fmla="*/ 485775 w 502443"/>
                <a:gd name="connsiteY39" fmla="*/ 1104900 h 1152525"/>
                <a:gd name="connsiteX40" fmla="*/ 492918 w 502443"/>
                <a:gd name="connsiteY40" fmla="*/ 1078707 h 1152525"/>
                <a:gd name="connsiteX41" fmla="*/ 500062 w 502443"/>
                <a:gd name="connsiteY41" fmla="*/ 1045369 h 1152525"/>
                <a:gd name="connsiteX42" fmla="*/ 502443 w 502443"/>
                <a:gd name="connsiteY42" fmla="*/ 988219 h 1152525"/>
                <a:gd name="connsiteX43" fmla="*/ 471487 w 502443"/>
                <a:gd name="connsiteY43" fmla="*/ 809625 h 1152525"/>
                <a:gd name="connsiteX44" fmla="*/ 442912 w 502443"/>
                <a:gd name="connsiteY44" fmla="*/ 666750 h 1152525"/>
                <a:gd name="connsiteX45" fmla="*/ 416718 w 502443"/>
                <a:gd name="connsiteY45" fmla="*/ 5143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152525">
                  <a:moveTo>
                    <a:pt x="416718" y="514350"/>
                  </a:moveTo>
                  <a:lnTo>
                    <a:pt x="404812" y="423863"/>
                  </a:lnTo>
                  <a:lnTo>
                    <a:pt x="392906" y="307182"/>
                  </a:lnTo>
                  <a:lnTo>
                    <a:pt x="392906" y="259557"/>
                  </a:lnTo>
                  <a:lnTo>
                    <a:pt x="345281" y="104775"/>
                  </a:lnTo>
                  <a:lnTo>
                    <a:pt x="300037" y="85725"/>
                  </a:lnTo>
                  <a:lnTo>
                    <a:pt x="219075" y="59532"/>
                  </a:lnTo>
                  <a:lnTo>
                    <a:pt x="150018" y="38100"/>
                  </a:lnTo>
                  <a:lnTo>
                    <a:pt x="88106" y="21432"/>
                  </a:lnTo>
                  <a:lnTo>
                    <a:pt x="30956" y="2382"/>
                  </a:lnTo>
                  <a:lnTo>
                    <a:pt x="14287" y="0"/>
                  </a:lnTo>
                  <a:lnTo>
                    <a:pt x="9525" y="0"/>
                  </a:lnTo>
                  <a:lnTo>
                    <a:pt x="2381" y="2382"/>
                  </a:lnTo>
                  <a:lnTo>
                    <a:pt x="0" y="14288"/>
                  </a:lnTo>
                  <a:lnTo>
                    <a:pt x="0" y="28575"/>
                  </a:lnTo>
                  <a:lnTo>
                    <a:pt x="7143" y="52388"/>
                  </a:lnTo>
                  <a:lnTo>
                    <a:pt x="16668" y="64294"/>
                  </a:lnTo>
                  <a:lnTo>
                    <a:pt x="45243" y="83344"/>
                  </a:lnTo>
                  <a:lnTo>
                    <a:pt x="64293" y="100013"/>
                  </a:lnTo>
                  <a:lnTo>
                    <a:pt x="100012" y="145257"/>
                  </a:lnTo>
                  <a:lnTo>
                    <a:pt x="126206" y="188119"/>
                  </a:lnTo>
                  <a:lnTo>
                    <a:pt x="150018" y="238125"/>
                  </a:lnTo>
                  <a:lnTo>
                    <a:pt x="169068" y="290513"/>
                  </a:lnTo>
                  <a:lnTo>
                    <a:pt x="185737" y="354807"/>
                  </a:lnTo>
                  <a:lnTo>
                    <a:pt x="190500" y="407194"/>
                  </a:lnTo>
                  <a:lnTo>
                    <a:pt x="209550" y="645319"/>
                  </a:lnTo>
                  <a:lnTo>
                    <a:pt x="221456" y="742950"/>
                  </a:lnTo>
                  <a:lnTo>
                    <a:pt x="235743" y="838200"/>
                  </a:lnTo>
                  <a:lnTo>
                    <a:pt x="252412" y="921544"/>
                  </a:lnTo>
                  <a:lnTo>
                    <a:pt x="278606" y="1000125"/>
                  </a:lnTo>
                  <a:lnTo>
                    <a:pt x="307181" y="1059657"/>
                  </a:lnTo>
                  <a:lnTo>
                    <a:pt x="335756" y="1107282"/>
                  </a:lnTo>
                  <a:lnTo>
                    <a:pt x="352425" y="1126332"/>
                  </a:lnTo>
                  <a:lnTo>
                    <a:pt x="369093" y="1138238"/>
                  </a:lnTo>
                  <a:lnTo>
                    <a:pt x="385762" y="1147763"/>
                  </a:lnTo>
                  <a:lnTo>
                    <a:pt x="416718" y="1152525"/>
                  </a:lnTo>
                  <a:lnTo>
                    <a:pt x="435768" y="1152525"/>
                  </a:lnTo>
                  <a:lnTo>
                    <a:pt x="459581" y="1140619"/>
                  </a:lnTo>
                  <a:lnTo>
                    <a:pt x="476250" y="1123950"/>
                  </a:lnTo>
                  <a:lnTo>
                    <a:pt x="485775" y="1104900"/>
                  </a:lnTo>
                  <a:lnTo>
                    <a:pt x="492918" y="1078707"/>
                  </a:lnTo>
                  <a:lnTo>
                    <a:pt x="500062" y="1045369"/>
                  </a:lnTo>
                  <a:cubicBezTo>
                    <a:pt x="500856" y="1026319"/>
                    <a:pt x="501649" y="1007269"/>
                    <a:pt x="502443" y="988219"/>
                  </a:cubicBezTo>
                  <a:lnTo>
                    <a:pt x="471487" y="809625"/>
                  </a:lnTo>
                  <a:lnTo>
                    <a:pt x="442912" y="666750"/>
                  </a:lnTo>
                  <a:lnTo>
                    <a:pt x="416718" y="514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2">
              <a:extLst>
                <a:ext uri="{FF2B5EF4-FFF2-40B4-BE49-F238E27FC236}">
                  <a16:creationId xmlns:a16="http://schemas.microsoft.com/office/drawing/2014/main" id="{210EFC52-29B0-4CDE-B3C2-DA28838CD80E}"/>
                </a:ext>
              </a:extLst>
            </p:cNvPr>
            <p:cNvSpPr/>
            <p:nvPr/>
          </p:nvSpPr>
          <p:spPr>
            <a:xfrm rot="16200000">
              <a:off x="3907632" y="2921794"/>
              <a:ext cx="4064000" cy="2398712"/>
            </a:xfrm>
            <a:custGeom>
              <a:avLst/>
              <a:gdLst>
                <a:gd name="connsiteX0" fmla="*/ 2693862 w 4065462"/>
                <a:gd name="connsiteY0" fmla="*/ 2062333 h 2397833"/>
                <a:gd name="connsiteX1" fmla="*/ 3121459 w 4065462"/>
                <a:gd name="connsiteY1" fmla="*/ 2059044 h 2397833"/>
                <a:gd name="connsiteX2" fmla="*/ 3479982 w 4065462"/>
                <a:gd name="connsiteY2" fmla="*/ 2055755 h 2397833"/>
                <a:gd name="connsiteX3" fmla="*/ 3667467 w 4065462"/>
                <a:gd name="connsiteY3" fmla="*/ 2055755 h 2397833"/>
                <a:gd name="connsiteX4" fmla="*/ 3726673 w 4065462"/>
                <a:gd name="connsiteY4" fmla="*/ 2049177 h 2397833"/>
                <a:gd name="connsiteX5" fmla="*/ 3752987 w 4065462"/>
                <a:gd name="connsiteY5" fmla="*/ 2036020 h 2397833"/>
                <a:gd name="connsiteX6" fmla="*/ 3772722 w 4065462"/>
                <a:gd name="connsiteY6" fmla="*/ 2019574 h 2397833"/>
                <a:gd name="connsiteX7" fmla="*/ 3782590 w 4065462"/>
                <a:gd name="connsiteY7" fmla="*/ 1999838 h 2397833"/>
                <a:gd name="connsiteX8" fmla="*/ 3795746 w 4065462"/>
                <a:gd name="connsiteY8" fmla="*/ 1963657 h 2397833"/>
                <a:gd name="connsiteX9" fmla="*/ 3799036 w 4065462"/>
                <a:gd name="connsiteY9" fmla="*/ 1934054 h 2397833"/>
                <a:gd name="connsiteX10" fmla="*/ 3795746 w 4065462"/>
                <a:gd name="connsiteY10" fmla="*/ 1904451 h 2397833"/>
                <a:gd name="connsiteX11" fmla="*/ 3776011 w 4065462"/>
                <a:gd name="connsiteY11" fmla="*/ 1776172 h 2397833"/>
                <a:gd name="connsiteX12" fmla="*/ 3743119 w 4065462"/>
                <a:gd name="connsiteY12" fmla="*/ 1582109 h 2397833"/>
                <a:gd name="connsiteX13" fmla="*/ 3706938 w 4065462"/>
                <a:gd name="connsiteY13" fmla="*/ 1368310 h 2397833"/>
                <a:gd name="connsiteX14" fmla="*/ 3670757 w 4065462"/>
                <a:gd name="connsiteY14" fmla="*/ 1187404 h 2397833"/>
                <a:gd name="connsiteX15" fmla="*/ 3631286 w 4065462"/>
                <a:gd name="connsiteY15" fmla="*/ 986762 h 2397833"/>
                <a:gd name="connsiteX16" fmla="*/ 3591816 w 4065462"/>
                <a:gd name="connsiteY16" fmla="*/ 799277 h 2397833"/>
                <a:gd name="connsiteX17" fmla="*/ 3555634 w 4065462"/>
                <a:gd name="connsiteY17" fmla="*/ 618371 h 2397833"/>
                <a:gd name="connsiteX18" fmla="*/ 3512875 w 4065462"/>
                <a:gd name="connsiteY18" fmla="*/ 440754 h 2397833"/>
                <a:gd name="connsiteX19" fmla="*/ 3509585 w 4065462"/>
                <a:gd name="connsiteY19" fmla="*/ 417729 h 2397833"/>
                <a:gd name="connsiteX20" fmla="*/ 3516164 w 4065462"/>
                <a:gd name="connsiteY20" fmla="*/ 394705 h 2397833"/>
                <a:gd name="connsiteX21" fmla="*/ 3549056 w 4065462"/>
                <a:gd name="connsiteY21" fmla="*/ 335499 h 2397833"/>
                <a:gd name="connsiteX22" fmla="*/ 3595105 w 4065462"/>
                <a:gd name="connsiteY22" fmla="*/ 269715 h 2397833"/>
                <a:gd name="connsiteX23" fmla="*/ 3631286 w 4065462"/>
                <a:gd name="connsiteY23" fmla="*/ 220377 h 2397833"/>
                <a:gd name="connsiteX24" fmla="*/ 3687203 w 4065462"/>
                <a:gd name="connsiteY24" fmla="*/ 157882 h 2397833"/>
                <a:gd name="connsiteX25" fmla="*/ 3733252 w 4065462"/>
                <a:gd name="connsiteY25" fmla="*/ 111833 h 2397833"/>
                <a:gd name="connsiteX26" fmla="*/ 3779300 w 4065462"/>
                <a:gd name="connsiteY26" fmla="*/ 65784 h 2397833"/>
                <a:gd name="connsiteX27" fmla="*/ 3818771 w 4065462"/>
                <a:gd name="connsiteY27" fmla="*/ 26313 h 2397833"/>
                <a:gd name="connsiteX28" fmla="*/ 3845085 w 4065462"/>
                <a:gd name="connsiteY28" fmla="*/ 6578 h 2397833"/>
                <a:gd name="connsiteX29" fmla="*/ 3868109 w 4065462"/>
                <a:gd name="connsiteY29" fmla="*/ 0 h 2397833"/>
                <a:gd name="connsiteX30" fmla="*/ 3881266 w 4065462"/>
                <a:gd name="connsiteY30" fmla="*/ 0 h 2397833"/>
                <a:gd name="connsiteX31" fmla="*/ 3887844 w 4065462"/>
                <a:gd name="connsiteY31" fmla="*/ 6578 h 2397833"/>
                <a:gd name="connsiteX32" fmla="*/ 3891134 w 4065462"/>
                <a:gd name="connsiteY32" fmla="*/ 19735 h 2397833"/>
                <a:gd name="connsiteX33" fmla="*/ 3891134 w 4065462"/>
                <a:gd name="connsiteY33" fmla="*/ 49338 h 2397833"/>
                <a:gd name="connsiteX34" fmla="*/ 3884555 w 4065462"/>
                <a:gd name="connsiteY34" fmla="*/ 69073 h 2397833"/>
                <a:gd name="connsiteX35" fmla="*/ 3868109 w 4065462"/>
                <a:gd name="connsiteY35" fmla="*/ 95387 h 2397833"/>
                <a:gd name="connsiteX36" fmla="*/ 3835217 w 4065462"/>
                <a:gd name="connsiteY36" fmla="*/ 141436 h 2397833"/>
                <a:gd name="connsiteX37" fmla="*/ 3812193 w 4065462"/>
                <a:gd name="connsiteY37" fmla="*/ 184195 h 2397833"/>
                <a:gd name="connsiteX38" fmla="*/ 3792457 w 4065462"/>
                <a:gd name="connsiteY38" fmla="*/ 230244 h 2397833"/>
                <a:gd name="connsiteX39" fmla="*/ 3769433 w 4065462"/>
                <a:gd name="connsiteY39" fmla="*/ 289450 h 2397833"/>
                <a:gd name="connsiteX40" fmla="*/ 3759565 w 4065462"/>
                <a:gd name="connsiteY40" fmla="*/ 342077 h 2397833"/>
                <a:gd name="connsiteX41" fmla="*/ 3752987 w 4065462"/>
                <a:gd name="connsiteY41" fmla="*/ 407862 h 2397833"/>
                <a:gd name="connsiteX42" fmla="*/ 3766144 w 4065462"/>
                <a:gd name="connsiteY42" fmla="*/ 572322 h 2397833"/>
                <a:gd name="connsiteX43" fmla="*/ 3789168 w 4065462"/>
                <a:gd name="connsiteY43" fmla="*/ 749939 h 2397833"/>
                <a:gd name="connsiteX44" fmla="*/ 3831928 w 4065462"/>
                <a:gd name="connsiteY44" fmla="*/ 1016365 h 2397833"/>
                <a:gd name="connsiteX45" fmla="*/ 3868109 w 4065462"/>
                <a:gd name="connsiteY45" fmla="*/ 1220296 h 2397833"/>
                <a:gd name="connsiteX46" fmla="*/ 3930604 w 4065462"/>
                <a:gd name="connsiteY46" fmla="*/ 1539349 h 2397833"/>
                <a:gd name="connsiteX47" fmla="*/ 3970075 w 4065462"/>
                <a:gd name="connsiteY47" fmla="*/ 1743280 h 2397833"/>
                <a:gd name="connsiteX48" fmla="*/ 4009545 w 4065462"/>
                <a:gd name="connsiteY48" fmla="*/ 1917608 h 2397833"/>
                <a:gd name="connsiteX49" fmla="*/ 4035859 w 4065462"/>
                <a:gd name="connsiteY49" fmla="*/ 2003128 h 2397833"/>
                <a:gd name="connsiteX50" fmla="*/ 4062172 w 4065462"/>
                <a:gd name="connsiteY50" fmla="*/ 2065623 h 2397833"/>
                <a:gd name="connsiteX51" fmla="*/ 4065462 w 4065462"/>
                <a:gd name="connsiteY51" fmla="*/ 2075490 h 2397833"/>
                <a:gd name="connsiteX52" fmla="*/ 4049016 w 4065462"/>
                <a:gd name="connsiteY52" fmla="*/ 2114961 h 2397833"/>
                <a:gd name="connsiteX53" fmla="*/ 3999677 w 4065462"/>
                <a:gd name="connsiteY53" fmla="*/ 2200480 h 2397833"/>
                <a:gd name="connsiteX54" fmla="*/ 3966785 w 4065462"/>
                <a:gd name="connsiteY54" fmla="*/ 2249818 h 2397833"/>
                <a:gd name="connsiteX55" fmla="*/ 3894423 w 4065462"/>
                <a:gd name="connsiteY55" fmla="*/ 2338627 h 2397833"/>
                <a:gd name="connsiteX56" fmla="*/ 3854952 w 4065462"/>
                <a:gd name="connsiteY56" fmla="*/ 2381387 h 2397833"/>
                <a:gd name="connsiteX57" fmla="*/ 3838506 w 4065462"/>
                <a:gd name="connsiteY57" fmla="*/ 2394544 h 2397833"/>
                <a:gd name="connsiteX58" fmla="*/ 3822060 w 4065462"/>
                <a:gd name="connsiteY58" fmla="*/ 2397833 h 2397833"/>
                <a:gd name="connsiteX59" fmla="*/ 3799036 w 4065462"/>
                <a:gd name="connsiteY59" fmla="*/ 2394544 h 2397833"/>
                <a:gd name="connsiteX60" fmla="*/ 3756276 w 4065462"/>
                <a:gd name="connsiteY60" fmla="*/ 2371519 h 2397833"/>
                <a:gd name="connsiteX61" fmla="*/ 3739830 w 4065462"/>
                <a:gd name="connsiteY61" fmla="*/ 2355073 h 2397833"/>
                <a:gd name="connsiteX62" fmla="*/ 3713516 w 4065462"/>
                <a:gd name="connsiteY62" fmla="*/ 2341916 h 2397833"/>
                <a:gd name="connsiteX63" fmla="*/ 3647732 w 4065462"/>
                <a:gd name="connsiteY63" fmla="*/ 2332049 h 2397833"/>
                <a:gd name="connsiteX64" fmla="*/ 3512875 w 4065462"/>
                <a:gd name="connsiteY64" fmla="*/ 2322181 h 2397833"/>
                <a:gd name="connsiteX65" fmla="*/ 3269473 w 4065462"/>
                <a:gd name="connsiteY65" fmla="*/ 2322181 h 2397833"/>
                <a:gd name="connsiteX66" fmla="*/ 2904371 w 4065462"/>
                <a:gd name="connsiteY66" fmla="*/ 2325470 h 2397833"/>
                <a:gd name="connsiteX67" fmla="*/ 2457039 w 4065462"/>
                <a:gd name="connsiteY67" fmla="*/ 2325470 h 2397833"/>
                <a:gd name="connsiteX68" fmla="*/ 2233372 w 4065462"/>
                <a:gd name="connsiteY68" fmla="*/ 2325470 h 2397833"/>
                <a:gd name="connsiteX69" fmla="*/ 2029441 w 4065462"/>
                <a:gd name="connsiteY69" fmla="*/ 2328759 h 2397833"/>
                <a:gd name="connsiteX70" fmla="*/ 1763016 w 4065462"/>
                <a:gd name="connsiteY70" fmla="*/ 2332049 h 2397833"/>
                <a:gd name="connsiteX71" fmla="*/ 1529482 w 4065462"/>
                <a:gd name="connsiteY71" fmla="*/ 2335338 h 2397833"/>
                <a:gd name="connsiteX72" fmla="*/ 1292659 w 4065462"/>
                <a:gd name="connsiteY72" fmla="*/ 2341916 h 2397833"/>
                <a:gd name="connsiteX73" fmla="*/ 1068993 w 4065462"/>
                <a:gd name="connsiteY73" fmla="*/ 2348495 h 2397833"/>
                <a:gd name="connsiteX74" fmla="*/ 920978 w 4065462"/>
                <a:gd name="connsiteY74" fmla="*/ 2351784 h 2397833"/>
                <a:gd name="connsiteX75" fmla="*/ 759807 w 4065462"/>
                <a:gd name="connsiteY75" fmla="*/ 2361651 h 2397833"/>
                <a:gd name="connsiteX76" fmla="*/ 657841 w 4065462"/>
                <a:gd name="connsiteY76" fmla="*/ 2368230 h 2397833"/>
                <a:gd name="connsiteX77" fmla="*/ 647974 w 4065462"/>
                <a:gd name="connsiteY77" fmla="*/ 2368230 h 2397833"/>
                <a:gd name="connsiteX78" fmla="*/ 615082 w 4065462"/>
                <a:gd name="connsiteY78" fmla="*/ 2361651 h 2397833"/>
                <a:gd name="connsiteX79" fmla="*/ 470357 w 4065462"/>
                <a:gd name="connsiteY79" fmla="*/ 2332049 h 2397833"/>
                <a:gd name="connsiteX80" fmla="*/ 351945 w 4065462"/>
                <a:gd name="connsiteY80" fmla="*/ 2302446 h 2397833"/>
                <a:gd name="connsiteX81" fmla="*/ 223666 w 4065462"/>
                <a:gd name="connsiteY81" fmla="*/ 2266264 h 2397833"/>
                <a:gd name="connsiteX82" fmla="*/ 118411 w 4065462"/>
                <a:gd name="connsiteY82" fmla="*/ 2226794 h 2397833"/>
                <a:gd name="connsiteX83" fmla="*/ 52627 w 4065462"/>
                <a:gd name="connsiteY83" fmla="*/ 2193902 h 2397833"/>
                <a:gd name="connsiteX84" fmla="*/ 19735 w 4065462"/>
                <a:gd name="connsiteY84" fmla="*/ 2174167 h 2397833"/>
                <a:gd name="connsiteX85" fmla="*/ 6578 w 4065462"/>
                <a:gd name="connsiteY85" fmla="*/ 2161010 h 2397833"/>
                <a:gd name="connsiteX86" fmla="*/ 3289 w 4065462"/>
                <a:gd name="connsiteY86" fmla="*/ 2147853 h 2397833"/>
                <a:gd name="connsiteX87" fmla="*/ 0 w 4065462"/>
                <a:gd name="connsiteY87" fmla="*/ 2134696 h 2397833"/>
                <a:gd name="connsiteX88" fmla="*/ 6578 w 4065462"/>
                <a:gd name="connsiteY88" fmla="*/ 2114961 h 2397833"/>
                <a:gd name="connsiteX89" fmla="*/ 16446 w 4065462"/>
                <a:gd name="connsiteY89" fmla="*/ 2095226 h 2397833"/>
                <a:gd name="connsiteX90" fmla="*/ 39470 w 4065462"/>
                <a:gd name="connsiteY90" fmla="*/ 2075490 h 2397833"/>
                <a:gd name="connsiteX91" fmla="*/ 95387 w 4065462"/>
                <a:gd name="connsiteY91" fmla="*/ 2042598 h 2397833"/>
                <a:gd name="connsiteX92" fmla="*/ 148014 w 4065462"/>
                <a:gd name="connsiteY92" fmla="*/ 2016285 h 2397833"/>
                <a:gd name="connsiteX93" fmla="*/ 710469 w 4065462"/>
                <a:gd name="connsiteY93" fmla="*/ 2075490 h 2397833"/>
                <a:gd name="connsiteX94" fmla="*/ 901243 w 4065462"/>
                <a:gd name="connsiteY94" fmla="*/ 2075490 h 2397833"/>
                <a:gd name="connsiteX95" fmla="*/ 1453830 w 4065462"/>
                <a:gd name="connsiteY95" fmla="*/ 2072201 h 2397833"/>
                <a:gd name="connsiteX96" fmla="*/ 2239951 w 4065462"/>
                <a:gd name="connsiteY96" fmla="*/ 2065623 h 2397833"/>
                <a:gd name="connsiteX97" fmla="*/ 2693862 w 4065462"/>
                <a:gd name="connsiteY97" fmla="*/ 2062333 h 239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4065462" h="2397833">
                  <a:moveTo>
                    <a:pt x="2693862" y="2062333"/>
                  </a:moveTo>
                  <a:lnTo>
                    <a:pt x="3121459" y="2059044"/>
                  </a:lnTo>
                  <a:lnTo>
                    <a:pt x="3479982" y="2055755"/>
                  </a:lnTo>
                  <a:lnTo>
                    <a:pt x="3667467" y="2055755"/>
                  </a:lnTo>
                  <a:lnTo>
                    <a:pt x="3726673" y="2049177"/>
                  </a:lnTo>
                  <a:lnTo>
                    <a:pt x="3752987" y="2036020"/>
                  </a:lnTo>
                  <a:lnTo>
                    <a:pt x="3772722" y="2019574"/>
                  </a:lnTo>
                  <a:lnTo>
                    <a:pt x="3782590" y="1999838"/>
                  </a:lnTo>
                  <a:lnTo>
                    <a:pt x="3795746" y="1963657"/>
                  </a:lnTo>
                  <a:lnTo>
                    <a:pt x="3799036" y="1934054"/>
                  </a:lnTo>
                  <a:lnTo>
                    <a:pt x="3795746" y="1904451"/>
                  </a:lnTo>
                  <a:lnTo>
                    <a:pt x="3776011" y="1776172"/>
                  </a:lnTo>
                  <a:lnTo>
                    <a:pt x="3743119" y="1582109"/>
                  </a:lnTo>
                  <a:lnTo>
                    <a:pt x="3706938" y="1368310"/>
                  </a:lnTo>
                  <a:lnTo>
                    <a:pt x="3670757" y="1187404"/>
                  </a:lnTo>
                  <a:lnTo>
                    <a:pt x="3631286" y="986762"/>
                  </a:lnTo>
                  <a:lnTo>
                    <a:pt x="3591816" y="799277"/>
                  </a:lnTo>
                  <a:lnTo>
                    <a:pt x="3555634" y="618371"/>
                  </a:lnTo>
                  <a:lnTo>
                    <a:pt x="3512875" y="440754"/>
                  </a:lnTo>
                  <a:lnTo>
                    <a:pt x="3509585" y="417729"/>
                  </a:lnTo>
                  <a:lnTo>
                    <a:pt x="3516164" y="394705"/>
                  </a:lnTo>
                  <a:lnTo>
                    <a:pt x="3549056" y="335499"/>
                  </a:lnTo>
                  <a:lnTo>
                    <a:pt x="3595105" y="269715"/>
                  </a:lnTo>
                  <a:lnTo>
                    <a:pt x="3631286" y="220377"/>
                  </a:lnTo>
                  <a:lnTo>
                    <a:pt x="3687203" y="157882"/>
                  </a:lnTo>
                  <a:lnTo>
                    <a:pt x="3733252" y="111833"/>
                  </a:lnTo>
                  <a:lnTo>
                    <a:pt x="3779300" y="65784"/>
                  </a:lnTo>
                  <a:lnTo>
                    <a:pt x="3818771" y="26313"/>
                  </a:lnTo>
                  <a:lnTo>
                    <a:pt x="3845085" y="6578"/>
                  </a:lnTo>
                  <a:lnTo>
                    <a:pt x="3868109" y="0"/>
                  </a:lnTo>
                  <a:lnTo>
                    <a:pt x="3881266" y="0"/>
                  </a:lnTo>
                  <a:lnTo>
                    <a:pt x="3887844" y="6578"/>
                  </a:lnTo>
                  <a:lnTo>
                    <a:pt x="3891134" y="19735"/>
                  </a:lnTo>
                  <a:lnTo>
                    <a:pt x="3891134" y="49338"/>
                  </a:lnTo>
                  <a:lnTo>
                    <a:pt x="3884555" y="69073"/>
                  </a:lnTo>
                  <a:lnTo>
                    <a:pt x="3868109" y="95387"/>
                  </a:lnTo>
                  <a:lnTo>
                    <a:pt x="3835217" y="141436"/>
                  </a:lnTo>
                  <a:lnTo>
                    <a:pt x="3812193" y="184195"/>
                  </a:lnTo>
                  <a:lnTo>
                    <a:pt x="3792457" y="230244"/>
                  </a:lnTo>
                  <a:lnTo>
                    <a:pt x="3769433" y="289450"/>
                  </a:lnTo>
                  <a:lnTo>
                    <a:pt x="3759565" y="342077"/>
                  </a:lnTo>
                  <a:lnTo>
                    <a:pt x="3752987" y="407862"/>
                  </a:lnTo>
                  <a:lnTo>
                    <a:pt x="3766144" y="572322"/>
                  </a:lnTo>
                  <a:lnTo>
                    <a:pt x="3789168" y="749939"/>
                  </a:lnTo>
                  <a:lnTo>
                    <a:pt x="3831928" y="1016365"/>
                  </a:lnTo>
                  <a:lnTo>
                    <a:pt x="3868109" y="1220296"/>
                  </a:lnTo>
                  <a:lnTo>
                    <a:pt x="3930604" y="1539349"/>
                  </a:lnTo>
                  <a:lnTo>
                    <a:pt x="3970075" y="1743280"/>
                  </a:lnTo>
                  <a:lnTo>
                    <a:pt x="4009545" y="1917608"/>
                  </a:lnTo>
                  <a:lnTo>
                    <a:pt x="4035859" y="2003128"/>
                  </a:lnTo>
                  <a:lnTo>
                    <a:pt x="4062172" y="2065623"/>
                  </a:lnTo>
                  <a:lnTo>
                    <a:pt x="4065462" y="2075490"/>
                  </a:lnTo>
                  <a:lnTo>
                    <a:pt x="4049016" y="2114961"/>
                  </a:lnTo>
                  <a:lnTo>
                    <a:pt x="3999677" y="2200480"/>
                  </a:lnTo>
                  <a:lnTo>
                    <a:pt x="3966785" y="2249818"/>
                  </a:lnTo>
                  <a:lnTo>
                    <a:pt x="3894423" y="2338627"/>
                  </a:lnTo>
                  <a:lnTo>
                    <a:pt x="3854952" y="2381387"/>
                  </a:lnTo>
                  <a:lnTo>
                    <a:pt x="3838506" y="2394544"/>
                  </a:lnTo>
                  <a:lnTo>
                    <a:pt x="3822060" y="2397833"/>
                  </a:lnTo>
                  <a:lnTo>
                    <a:pt x="3799036" y="2394544"/>
                  </a:lnTo>
                  <a:lnTo>
                    <a:pt x="3756276" y="2371519"/>
                  </a:lnTo>
                  <a:lnTo>
                    <a:pt x="3739830" y="2355073"/>
                  </a:lnTo>
                  <a:lnTo>
                    <a:pt x="3713516" y="2341916"/>
                  </a:lnTo>
                  <a:lnTo>
                    <a:pt x="3647732" y="2332049"/>
                  </a:lnTo>
                  <a:lnTo>
                    <a:pt x="3512875" y="2322181"/>
                  </a:lnTo>
                  <a:lnTo>
                    <a:pt x="3269473" y="2322181"/>
                  </a:lnTo>
                  <a:lnTo>
                    <a:pt x="2904371" y="2325470"/>
                  </a:lnTo>
                  <a:lnTo>
                    <a:pt x="2457039" y="2325470"/>
                  </a:lnTo>
                  <a:lnTo>
                    <a:pt x="2233372" y="2325470"/>
                  </a:lnTo>
                  <a:lnTo>
                    <a:pt x="2029441" y="2328759"/>
                  </a:lnTo>
                  <a:lnTo>
                    <a:pt x="1763016" y="2332049"/>
                  </a:lnTo>
                  <a:lnTo>
                    <a:pt x="1529482" y="2335338"/>
                  </a:lnTo>
                  <a:lnTo>
                    <a:pt x="1292659" y="2341916"/>
                  </a:lnTo>
                  <a:lnTo>
                    <a:pt x="1068993" y="2348495"/>
                  </a:lnTo>
                  <a:lnTo>
                    <a:pt x="920978" y="2351784"/>
                  </a:lnTo>
                  <a:lnTo>
                    <a:pt x="759807" y="2361651"/>
                  </a:lnTo>
                  <a:lnTo>
                    <a:pt x="657841" y="2368230"/>
                  </a:lnTo>
                  <a:lnTo>
                    <a:pt x="647974" y="2368230"/>
                  </a:lnTo>
                  <a:lnTo>
                    <a:pt x="615082" y="2361651"/>
                  </a:lnTo>
                  <a:lnTo>
                    <a:pt x="470357" y="2332049"/>
                  </a:lnTo>
                  <a:lnTo>
                    <a:pt x="351945" y="2302446"/>
                  </a:lnTo>
                  <a:lnTo>
                    <a:pt x="223666" y="2266264"/>
                  </a:lnTo>
                  <a:lnTo>
                    <a:pt x="118411" y="2226794"/>
                  </a:lnTo>
                  <a:lnTo>
                    <a:pt x="52627" y="2193902"/>
                  </a:lnTo>
                  <a:lnTo>
                    <a:pt x="19735" y="2174167"/>
                  </a:lnTo>
                  <a:lnTo>
                    <a:pt x="6578" y="2161010"/>
                  </a:lnTo>
                  <a:lnTo>
                    <a:pt x="3289" y="2147853"/>
                  </a:lnTo>
                  <a:lnTo>
                    <a:pt x="0" y="2134696"/>
                  </a:lnTo>
                  <a:lnTo>
                    <a:pt x="6578" y="2114961"/>
                  </a:lnTo>
                  <a:lnTo>
                    <a:pt x="16446" y="2095226"/>
                  </a:lnTo>
                  <a:lnTo>
                    <a:pt x="39470" y="2075490"/>
                  </a:lnTo>
                  <a:lnTo>
                    <a:pt x="95387" y="2042598"/>
                  </a:lnTo>
                  <a:lnTo>
                    <a:pt x="148014" y="2016285"/>
                  </a:lnTo>
                  <a:lnTo>
                    <a:pt x="710469" y="2075490"/>
                  </a:lnTo>
                  <a:lnTo>
                    <a:pt x="901243" y="2075490"/>
                  </a:lnTo>
                  <a:lnTo>
                    <a:pt x="1453830" y="2072201"/>
                  </a:lnTo>
                  <a:lnTo>
                    <a:pt x="2239951" y="2065623"/>
                  </a:lnTo>
                  <a:lnTo>
                    <a:pt x="2693862" y="20623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3CE7B560-2524-4EF2-B873-7802E77F2922}"/>
                </a:ext>
              </a:extLst>
            </p:cNvPr>
            <p:cNvSpPr/>
            <p:nvPr/>
          </p:nvSpPr>
          <p:spPr>
            <a:xfrm>
              <a:off x="3071813" y="4522788"/>
              <a:ext cx="1447800" cy="974725"/>
            </a:xfrm>
            <a:custGeom>
              <a:avLst/>
              <a:gdLst>
                <a:gd name="connsiteX0" fmla="*/ 840581 w 1447800"/>
                <a:gd name="connsiteY0" fmla="*/ 95250 h 976312"/>
                <a:gd name="connsiteX1" fmla="*/ 592931 w 1447800"/>
                <a:gd name="connsiteY1" fmla="*/ 140494 h 976312"/>
                <a:gd name="connsiteX2" fmla="*/ 397668 w 1447800"/>
                <a:gd name="connsiteY2" fmla="*/ 176212 h 976312"/>
                <a:gd name="connsiteX3" fmla="*/ 159543 w 1447800"/>
                <a:gd name="connsiteY3" fmla="*/ 216694 h 976312"/>
                <a:gd name="connsiteX4" fmla="*/ 54768 w 1447800"/>
                <a:gd name="connsiteY4" fmla="*/ 230981 h 976312"/>
                <a:gd name="connsiteX5" fmla="*/ 0 w 1447800"/>
                <a:gd name="connsiteY5" fmla="*/ 226219 h 976312"/>
                <a:gd name="connsiteX6" fmla="*/ 128587 w 1447800"/>
                <a:gd name="connsiteY6" fmla="*/ 411956 h 976312"/>
                <a:gd name="connsiteX7" fmla="*/ 335756 w 1447800"/>
                <a:gd name="connsiteY7" fmla="*/ 371475 h 976312"/>
                <a:gd name="connsiteX8" fmla="*/ 611981 w 1447800"/>
                <a:gd name="connsiteY8" fmla="*/ 316706 h 976312"/>
                <a:gd name="connsiteX9" fmla="*/ 862012 w 1447800"/>
                <a:gd name="connsiteY9" fmla="*/ 264319 h 976312"/>
                <a:gd name="connsiteX10" fmla="*/ 1040606 w 1447800"/>
                <a:gd name="connsiteY10" fmla="*/ 226219 h 976312"/>
                <a:gd name="connsiteX11" fmla="*/ 1083468 w 1447800"/>
                <a:gd name="connsiteY11" fmla="*/ 221456 h 976312"/>
                <a:gd name="connsiteX12" fmla="*/ 1109662 w 1447800"/>
                <a:gd name="connsiteY12" fmla="*/ 226219 h 976312"/>
                <a:gd name="connsiteX13" fmla="*/ 1123950 w 1447800"/>
                <a:gd name="connsiteY13" fmla="*/ 233362 h 976312"/>
                <a:gd name="connsiteX14" fmla="*/ 1133475 w 1447800"/>
                <a:gd name="connsiteY14" fmla="*/ 245269 h 976312"/>
                <a:gd name="connsiteX15" fmla="*/ 1138237 w 1447800"/>
                <a:gd name="connsiteY15" fmla="*/ 271462 h 976312"/>
                <a:gd name="connsiteX16" fmla="*/ 1133475 w 1447800"/>
                <a:gd name="connsiteY16" fmla="*/ 297656 h 976312"/>
                <a:gd name="connsiteX17" fmla="*/ 1123950 w 1447800"/>
                <a:gd name="connsiteY17" fmla="*/ 388144 h 976312"/>
                <a:gd name="connsiteX18" fmla="*/ 1109662 w 1447800"/>
                <a:gd name="connsiteY18" fmla="*/ 531019 h 976312"/>
                <a:gd name="connsiteX19" fmla="*/ 1090612 w 1447800"/>
                <a:gd name="connsiteY19" fmla="*/ 669131 h 976312"/>
                <a:gd name="connsiteX20" fmla="*/ 1064418 w 1447800"/>
                <a:gd name="connsiteY20" fmla="*/ 852487 h 976312"/>
                <a:gd name="connsiteX21" fmla="*/ 1064418 w 1447800"/>
                <a:gd name="connsiteY21" fmla="*/ 966787 h 976312"/>
                <a:gd name="connsiteX22" fmla="*/ 1214437 w 1447800"/>
                <a:gd name="connsiteY22" fmla="*/ 976312 h 976312"/>
                <a:gd name="connsiteX23" fmla="*/ 1266825 w 1447800"/>
                <a:gd name="connsiteY23" fmla="*/ 873919 h 976312"/>
                <a:gd name="connsiteX24" fmla="*/ 1285875 w 1447800"/>
                <a:gd name="connsiteY24" fmla="*/ 752475 h 976312"/>
                <a:gd name="connsiteX25" fmla="*/ 1312068 w 1447800"/>
                <a:gd name="connsiteY25" fmla="*/ 583406 h 976312"/>
                <a:gd name="connsiteX26" fmla="*/ 1331118 w 1447800"/>
                <a:gd name="connsiteY26" fmla="*/ 454819 h 976312"/>
                <a:gd name="connsiteX27" fmla="*/ 1338262 w 1447800"/>
                <a:gd name="connsiteY27" fmla="*/ 423862 h 976312"/>
                <a:gd name="connsiteX28" fmla="*/ 1347787 w 1447800"/>
                <a:gd name="connsiteY28" fmla="*/ 397669 h 976312"/>
                <a:gd name="connsiteX29" fmla="*/ 1362075 w 1447800"/>
                <a:gd name="connsiteY29" fmla="*/ 371475 h 976312"/>
                <a:gd name="connsiteX30" fmla="*/ 1381125 w 1447800"/>
                <a:gd name="connsiteY30" fmla="*/ 347662 h 976312"/>
                <a:gd name="connsiteX31" fmla="*/ 1397793 w 1447800"/>
                <a:gd name="connsiteY31" fmla="*/ 328612 h 976312"/>
                <a:gd name="connsiteX32" fmla="*/ 1421606 w 1447800"/>
                <a:gd name="connsiteY32" fmla="*/ 311944 h 976312"/>
                <a:gd name="connsiteX33" fmla="*/ 1426368 w 1447800"/>
                <a:gd name="connsiteY33" fmla="*/ 307181 h 976312"/>
                <a:gd name="connsiteX34" fmla="*/ 1435893 w 1447800"/>
                <a:gd name="connsiteY34" fmla="*/ 290512 h 976312"/>
                <a:gd name="connsiteX35" fmla="*/ 1443037 w 1447800"/>
                <a:gd name="connsiteY35" fmla="*/ 266700 h 976312"/>
                <a:gd name="connsiteX36" fmla="*/ 1447800 w 1447800"/>
                <a:gd name="connsiteY36" fmla="*/ 242887 h 976312"/>
                <a:gd name="connsiteX37" fmla="*/ 1445418 w 1447800"/>
                <a:gd name="connsiteY37" fmla="*/ 228600 h 976312"/>
                <a:gd name="connsiteX38" fmla="*/ 1443037 w 1447800"/>
                <a:gd name="connsiteY38" fmla="*/ 219075 h 976312"/>
                <a:gd name="connsiteX39" fmla="*/ 1428750 w 1447800"/>
                <a:gd name="connsiteY39" fmla="*/ 200025 h 976312"/>
                <a:gd name="connsiteX40" fmla="*/ 1371600 w 1447800"/>
                <a:gd name="connsiteY40" fmla="*/ 147637 h 976312"/>
                <a:gd name="connsiteX41" fmla="*/ 1278731 w 1447800"/>
                <a:gd name="connsiteY41" fmla="*/ 69056 h 976312"/>
                <a:gd name="connsiteX42" fmla="*/ 1200150 w 1447800"/>
                <a:gd name="connsiteY42" fmla="*/ 11906 h 976312"/>
                <a:gd name="connsiteX43" fmla="*/ 1188243 w 1447800"/>
                <a:gd name="connsiteY43" fmla="*/ 2381 h 976312"/>
                <a:gd name="connsiteX44" fmla="*/ 1176337 w 1447800"/>
                <a:gd name="connsiteY44" fmla="*/ 0 h 976312"/>
                <a:gd name="connsiteX45" fmla="*/ 1150143 w 1447800"/>
                <a:gd name="connsiteY45" fmla="*/ 4762 h 976312"/>
                <a:gd name="connsiteX46" fmla="*/ 1062037 w 1447800"/>
                <a:gd name="connsiteY46" fmla="*/ 33337 h 976312"/>
                <a:gd name="connsiteX47" fmla="*/ 976312 w 1447800"/>
                <a:gd name="connsiteY47" fmla="*/ 64294 h 976312"/>
                <a:gd name="connsiteX48" fmla="*/ 840581 w 1447800"/>
                <a:gd name="connsiteY48" fmla="*/ 9525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7800" h="976312">
                  <a:moveTo>
                    <a:pt x="840581" y="95250"/>
                  </a:moveTo>
                  <a:lnTo>
                    <a:pt x="592931" y="140494"/>
                  </a:lnTo>
                  <a:lnTo>
                    <a:pt x="397668" y="176212"/>
                  </a:lnTo>
                  <a:lnTo>
                    <a:pt x="159543" y="216694"/>
                  </a:lnTo>
                  <a:lnTo>
                    <a:pt x="54768" y="230981"/>
                  </a:lnTo>
                  <a:lnTo>
                    <a:pt x="0" y="226219"/>
                  </a:lnTo>
                  <a:lnTo>
                    <a:pt x="128587" y="411956"/>
                  </a:lnTo>
                  <a:lnTo>
                    <a:pt x="335756" y="371475"/>
                  </a:lnTo>
                  <a:lnTo>
                    <a:pt x="611981" y="316706"/>
                  </a:lnTo>
                  <a:lnTo>
                    <a:pt x="862012" y="264319"/>
                  </a:lnTo>
                  <a:lnTo>
                    <a:pt x="1040606" y="226219"/>
                  </a:lnTo>
                  <a:lnTo>
                    <a:pt x="1083468" y="221456"/>
                  </a:lnTo>
                  <a:lnTo>
                    <a:pt x="1109662" y="226219"/>
                  </a:lnTo>
                  <a:lnTo>
                    <a:pt x="1123950" y="233362"/>
                  </a:lnTo>
                  <a:lnTo>
                    <a:pt x="1133475" y="245269"/>
                  </a:lnTo>
                  <a:lnTo>
                    <a:pt x="1138237" y="271462"/>
                  </a:lnTo>
                  <a:lnTo>
                    <a:pt x="1133475" y="297656"/>
                  </a:lnTo>
                  <a:lnTo>
                    <a:pt x="1123950" y="388144"/>
                  </a:lnTo>
                  <a:lnTo>
                    <a:pt x="1109662" y="531019"/>
                  </a:lnTo>
                  <a:lnTo>
                    <a:pt x="1090612" y="669131"/>
                  </a:lnTo>
                  <a:lnTo>
                    <a:pt x="1064418" y="852487"/>
                  </a:lnTo>
                  <a:lnTo>
                    <a:pt x="1064418" y="966787"/>
                  </a:lnTo>
                  <a:lnTo>
                    <a:pt x="1214437" y="976312"/>
                  </a:lnTo>
                  <a:lnTo>
                    <a:pt x="1266825" y="873919"/>
                  </a:lnTo>
                  <a:lnTo>
                    <a:pt x="1285875" y="752475"/>
                  </a:lnTo>
                  <a:lnTo>
                    <a:pt x="1312068" y="583406"/>
                  </a:lnTo>
                  <a:lnTo>
                    <a:pt x="1331118" y="454819"/>
                  </a:lnTo>
                  <a:lnTo>
                    <a:pt x="1338262" y="423862"/>
                  </a:lnTo>
                  <a:lnTo>
                    <a:pt x="1347787" y="397669"/>
                  </a:lnTo>
                  <a:lnTo>
                    <a:pt x="1362075" y="371475"/>
                  </a:lnTo>
                  <a:lnTo>
                    <a:pt x="1381125" y="347662"/>
                  </a:lnTo>
                  <a:lnTo>
                    <a:pt x="1397793" y="328612"/>
                  </a:lnTo>
                  <a:lnTo>
                    <a:pt x="1421606" y="311944"/>
                  </a:lnTo>
                  <a:lnTo>
                    <a:pt x="1426368" y="307181"/>
                  </a:lnTo>
                  <a:lnTo>
                    <a:pt x="1435893" y="290512"/>
                  </a:lnTo>
                  <a:lnTo>
                    <a:pt x="1443037" y="266700"/>
                  </a:lnTo>
                  <a:lnTo>
                    <a:pt x="1447800" y="242887"/>
                  </a:lnTo>
                  <a:lnTo>
                    <a:pt x="1445418" y="228600"/>
                  </a:lnTo>
                  <a:lnTo>
                    <a:pt x="1443037" y="219075"/>
                  </a:lnTo>
                  <a:lnTo>
                    <a:pt x="1428750" y="200025"/>
                  </a:lnTo>
                  <a:lnTo>
                    <a:pt x="1371600" y="147637"/>
                  </a:lnTo>
                  <a:lnTo>
                    <a:pt x="1278731" y="69056"/>
                  </a:lnTo>
                  <a:lnTo>
                    <a:pt x="1200150" y="11906"/>
                  </a:lnTo>
                  <a:lnTo>
                    <a:pt x="1188243" y="2381"/>
                  </a:lnTo>
                  <a:lnTo>
                    <a:pt x="1176337" y="0"/>
                  </a:lnTo>
                  <a:lnTo>
                    <a:pt x="1150143" y="4762"/>
                  </a:lnTo>
                  <a:lnTo>
                    <a:pt x="1062037" y="33337"/>
                  </a:lnTo>
                  <a:lnTo>
                    <a:pt x="976312" y="64294"/>
                  </a:lnTo>
                  <a:lnTo>
                    <a:pt x="840581" y="95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6">
              <a:extLst>
                <a:ext uri="{FF2B5EF4-FFF2-40B4-BE49-F238E27FC236}">
                  <a16:creationId xmlns:a16="http://schemas.microsoft.com/office/drawing/2014/main" id="{9408A69C-A86C-4035-AE20-4EECC46112E5}"/>
                </a:ext>
              </a:extLst>
            </p:cNvPr>
            <p:cNvSpPr/>
            <p:nvPr/>
          </p:nvSpPr>
          <p:spPr>
            <a:xfrm>
              <a:off x="3348038" y="5341938"/>
              <a:ext cx="1012825" cy="311150"/>
            </a:xfrm>
            <a:custGeom>
              <a:avLst/>
              <a:gdLst>
                <a:gd name="connsiteX0" fmla="*/ 690562 w 1012031"/>
                <a:gd name="connsiteY0" fmla="*/ 16669 h 311944"/>
                <a:gd name="connsiteX1" fmla="*/ 402431 w 1012031"/>
                <a:gd name="connsiteY1" fmla="*/ 59531 h 311944"/>
                <a:gd name="connsiteX2" fmla="*/ 180975 w 1012031"/>
                <a:gd name="connsiteY2" fmla="*/ 97631 h 311944"/>
                <a:gd name="connsiteX3" fmla="*/ 0 w 1012031"/>
                <a:gd name="connsiteY3" fmla="*/ 130969 h 311944"/>
                <a:gd name="connsiteX4" fmla="*/ 38100 w 1012031"/>
                <a:gd name="connsiteY4" fmla="*/ 311944 h 311944"/>
                <a:gd name="connsiteX5" fmla="*/ 147637 w 1012031"/>
                <a:gd name="connsiteY5" fmla="*/ 276225 h 311944"/>
                <a:gd name="connsiteX6" fmla="*/ 235743 w 1012031"/>
                <a:gd name="connsiteY6" fmla="*/ 252412 h 311944"/>
                <a:gd name="connsiteX7" fmla="*/ 347662 w 1012031"/>
                <a:gd name="connsiteY7" fmla="*/ 228600 h 311944"/>
                <a:gd name="connsiteX8" fmla="*/ 442912 w 1012031"/>
                <a:gd name="connsiteY8" fmla="*/ 214312 h 311944"/>
                <a:gd name="connsiteX9" fmla="*/ 597693 w 1012031"/>
                <a:gd name="connsiteY9" fmla="*/ 200025 h 311944"/>
                <a:gd name="connsiteX10" fmla="*/ 690562 w 1012031"/>
                <a:gd name="connsiteY10" fmla="*/ 192881 h 311944"/>
                <a:gd name="connsiteX11" fmla="*/ 797718 w 1012031"/>
                <a:gd name="connsiteY11" fmla="*/ 195262 h 311944"/>
                <a:gd name="connsiteX12" fmla="*/ 888206 w 1012031"/>
                <a:gd name="connsiteY12" fmla="*/ 204787 h 311944"/>
                <a:gd name="connsiteX13" fmla="*/ 912018 w 1012031"/>
                <a:gd name="connsiteY13" fmla="*/ 202406 h 311944"/>
                <a:gd name="connsiteX14" fmla="*/ 950118 w 1012031"/>
                <a:gd name="connsiteY14" fmla="*/ 195262 h 311944"/>
                <a:gd name="connsiteX15" fmla="*/ 981075 w 1012031"/>
                <a:gd name="connsiteY15" fmla="*/ 178594 h 311944"/>
                <a:gd name="connsiteX16" fmla="*/ 1000125 w 1012031"/>
                <a:gd name="connsiteY16" fmla="*/ 161925 h 311944"/>
                <a:gd name="connsiteX17" fmla="*/ 1007268 w 1012031"/>
                <a:gd name="connsiteY17" fmla="*/ 145256 h 311944"/>
                <a:gd name="connsiteX18" fmla="*/ 1012031 w 1012031"/>
                <a:gd name="connsiteY18" fmla="*/ 130969 h 311944"/>
                <a:gd name="connsiteX19" fmla="*/ 1009650 w 1012031"/>
                <a:gd name="connsiteY19" fmla="*/ 102394 h 311944"/>
                <a:gd name="connsiteX20" fmla="*/ 1002506 w 1012031"/>
                <a:gd name="connsiteY20" fmla="*/ 76200 h 311944"/>
                <a:gd name="connsiteX21" fmla="*/ 985837 w 1012031"/>
                <a:gd name="connsiteY21" fmla="*/ 40481 h 311944"/>
                <a:gd name="connsiteX22" fmla="*/ 821531 w 1012031"/>
                <a:gd name="connsiteY22" fmla="*/ 0 h 311944"/>
                <a:gd name="connsiteX23" fmla="*/ 690562 w 1012031"/>
                <a:gd name="connsiteY23" fmla="*/ 166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2031" h="311944">
                  <a:moveTo>
                    <a:pt x="690562" y="16669"/>
                  </a:moveTo>
                  <a:lnTo>
                    <a:pt x="402431" y="59531"/>
                  </a:lnTo>
                  <a:lnTo>
                    <a:pt x="180975" y="97631"/>
                  </a:lnTo>
                  <a:lnTo>
                    <a:pt x="0" y="130969"/>
                  </a:lnTo>
                  <a:lnTo>
                    <a:pt x="38100" y="311944"/>
                  </a:lnTo>
                  <a:lnTo>
                    <a:pt x="147637" y="276225"/>
                  </a:lnTo>
                  <a:lnTo>
                    <a:pt x="235743" y="252412"/>
                  </a:lnTo>
                  <a:lnTo>
                    <a:pt x="347662" y="228600"/>
                  </a:lnTo>
                  <a:lnTo>
                    <a:pt x="442912" y="214312"/>
                  </a:lnTo>
                  <a:lnTo>
                    <a:pt x="597693" y="200025"/>
                  </a:lnTo>
                  <a:lnTo>
                    <a:pt x="690562" y="192881"/>
                  </a:lnTo>
                  <a:lnTo>
                    <a:pt x="797718" y="195262"/>
                  </a:lnTo>
                  <a:lnTo>
                    <a:pt x="888206" y="204787"/>
                  </a:lnTo>
                  <a:lnTo>
                    <a:pt x="912018" y="202406"/>
                  </a:lnTo>
                  <a:lnTo>
                    <a:pt x="950118" y="195262"/>
                  </a:lnTo>
                  <a:lnTo>
                    <a:pt x="981075" y="178594"/>
                  </a:lnTo>
                  <a:lnTo>
                    <a:pt x="1000125" y="161925"/>
                  </a:lnTo>
                  <a:lnTo>
                    <a:pt x="1007268" y="145256"/>
                  </a:lnTo>
                  <a:lnTo>
                    <a:pt x="1012031" y="130969"/>
                  </a:lnTo>
                  <a:lnTo>
                    <a:pt x="1009650" y="102394"/>
                  </a:lnTo>
                  <a:lnTo>
                    <a:pt x="1002506" y="76200"/>
                  </a:lnTo>
                  <a:lnTo>
                    <a:pt x="985837" y="40481"/>
                  </a:lnTo>
                  <a:lnTo>
                    <a:pt x="821531" y="0"/>
                  </a:lnTo>
                  <a:lnTo>
                    <a:pt x="690562" y="166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5E7BA672-222B-4D56-B6EE-D0E07731D436}"/>
                </a:ext>
              </a:extLst>
            </p:cNvPr>
            <p:cNvSpPr/>
            <p:nvPr/>
          </p:nvSpPr>
          <p:spPr>
            <a:xfrm rot="16200000">
              <a:off x="6066632" y="5360194"/>
              <a:ext cx="757237" cy="752475"/>
            </a:xfrm>
            <a:custGeom>
              <a:avLst/>
              <a:gdLst>
                <a:gd name="connsiteX0" fmla="*/ 557212 w 757237"/>
                <a:gd name="connsiteY0" fmla="*/ 152400 h 752475"/>
                <a:gd name="connsiteX1" fmla="*/ 500062 w 757237"/>
                <a:gd name="connsiteY1" fmla="*/ 245269 h 752475"/>
                <a:gd name="connsiteX2" fmla="*/ 428625 w 757237"/>
                <a:gd name="connsiteY2" fmla="*/ 347663 h 752475"/>
                <a:gd name="connsiteX3" fmla="*/ 323850 w 757237"/>
                <a:gd name="connsiteY3" fmla="*/ 478632 h 752475"/>
                <a:gd name="connsiteX4" fmla="*/ 233362 w 757237"/>
                <a:gd name="connsiteY4" fmla="*/ 576263 h 752475"/>
                <a:gd name="connsiteX5" fmla="*/ 161925 w 757237"/>
                <a:gd name="connsiteY5" fmla="*/ 647700 h 752475"/>
                <a:gd name="connsiteX6" fmla="*/ 109537 w 757237"/>
                <a:gd name="connsiteY6" fmla="*/ 690563 h 752475"/>
                <a:gd name="connsiteX7" fmla="*/ 59531 w 757237"/>
                <a:gd name="connsiteY7" fmla="*/ 716757 h 752475"/>
                <a:gd name="connsiteX8" fmla="*/ 0 w 757237"/>
                <a:gd name="connsiteY8" fmla="*/ 752475 h 752475"/>
                <a:gd name="connsiteX9" fmla="*/ 757237 w 757237"/>
                <a:gd name="connsiteY9" fmla="*/ 752475 h 752475"/>
                <a:gd name="connsiteX10" fmla="*/ 692943 w 757237"/>
                <a:gd name="connsiteY10" fmla="*/ 750094 h 752475"/>
                <a:gd name="connsiteX11" fmla="*/ 650081 w 757237"/>
                <a:gd name="connsiteY11" fmla="*/ 740569 h 752475"/>
                <a:gd name="connsiteX12" fmla="*/ 609600 w 757237"/>
                <a:gd name="connsiteY12" fmla="*/ 726282 h 752475"/>
                <a:gd name="connsiteX13" fmla="*/ 578643 w 757237"/>
                <a:gd name="connsiteY13" fmla="*/ 711994 h 752475"/>
                <a:gd name="connsiteX14" fmla="*/ 559593 w 757237"/>
                <a:gd name="connsiteY14" fmla="*/ 697707 h 752475"/>
                <a:gd name="connsiteX15" fmla="*/ 540543 w 757237"/>
                <a:gd name="connsiteY15" fmla="*/ 678657 h 752475"/>
                <a:gd name="connsiteX16" fmla="*/ 531018 w 757237"/>
                <a:gd name="connsiteY16" fmla="*/ 661988 h 752475"/>
                <a:gd name="connsiteX17" fmla="*/ 523875 w 757237"/>
                <a:gd name="connsiteY17" fmla="*/ 635794 h 752475"/>
                <a:gd name="connsiteX18" fmla="*/ 523875 w 757237"/>
                <a:gd name="connsiteY18" fmla="*/ 614363 h 752475"/>
                <a:gd name="connsiteX19" fmla="*/ 535781 w 757237"/>
                <a:gd name="connsiteY19" fmla="*/ 557213 h 752475"/>
                <a:gd name="connsiteX20" fmla="*/ 566737 w 757237"/>
                <a:gd name="connsiteY20" fmla="*/ 442913 h 752475"/>
                <a:gd name="connsiteX21" fmla="*/ 602456 w 757237"/>
                <a:gd name="connsiteY21" fmla="*/ 307182 h 752475"/>
                <a:gd name="connsiteX22" fmla="*/ 635793 w 757237"/>
                <a:gd name="connsiteY22" fmla="*/ 195263 h 752475"/>
                <a:gd name="connsiteX23" fmla="*/ 673893 w 757237"/>
                <a:gd name="connsiteY23" fmla="*/ 69057 h 752475"/>
                <a:gd name="connsiteX24" fmla="*/ 683418 w 757237"/>
                <a:gd name="connsiteY24" fmla="*/ 38100 h 752475"/>
                <a:gd name="connsiteX25" fmla="*/ 683418 w 757237"/>
                <a:gd name="connsiteY25" fmla="*/ 23813 h 752475"/>
                <a:gd name="connsiteX26" fmla="*/ 681037 w 757237"/>
                <a:gd name="connsiteY26" fmla="*/ 9525 h 752475"/>
                <a:gd name="connsiteX27" fmla="*/ 676275 w 757237"/>
                <a:gd name="connsiteY27" fmla="*/ 2382 h 752475"/>
                <a:gd name="connsiteX28" fmla="*/ 673893 w 757237"/>
                <a:gd name="connsiteY28" fmla="*/ 0 h 752475"/>
                <a:gd name="connsiteX29" fmla="*/ 666750 w 757237"/>
                <a:gd name="connsiteY29" fmla="*/ 0 h 752475"/>
                <a:gd name="connsiteX30" fmla="*/ 652462 w 757237"/>
                <a:gd name="connsiteY30" fmla="*/ 0 h 752475"/>
                <a:gd name="connsiteX31" fmla="*/ 635793 w 757237"/>
                <a:gd name="connsiteY31" fmla="*/ 14288 h 752475"/>
                <a:gd name="connsiteX32" fmla="*/ 619125 w 757237"/>
                <a:gd name="connsiteY32" fmla="*/ 40482 h 752475"/>
                <a:gd name="connsiteX33" fmla="*/ 557212 w 757237"/>
                <a:gd name="connsiteY33" fmla="*/ 152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7237" h="752475">
                  <a:moveTo>
                    <a:pt x="557212" y="152400"/>
                  </a:moveTo>
                  <a:lnTo>
                    <a:pt x="500062" y="245269"/>
                  </a:lnTo>
                  <a:lnTo>
                    <a:pt x="428625" y="347663"/>
                  </a:lnTo>
                  <a:lnTo>
                    <a:pt x="323850" y="478632"/>
                  </a:lnTo>
                  <a:lnTo>
                    <a:pt x="233362" y="576263"/>
                  </a:lnTo>
                  <a:lnTo>
                    <a:pt x="161925" y="647700"/>
                  </a:lnTo>
                  <a:lnTo>
                    <a:pt x="109537" y="690563"/>
                  </a:lnTo>
                  <a:lnTo>
                    <a:pt x="59531" y="716757"/>
                  </a:lnTo>
                  <a:lnTo>
                    <a:pt x="0" y="752475"/>
                  </a:lnTo>
                  <a:lnTo>
                    <a:pt x="757237" y="752475"/>
                  </a:lnTo>
                  <a:lnTo>
                    <a:pt x="692943" y="750094"/>
                  </a:lnTo>
                  <a:lnTo>
                    <a:pt x="650081" y="740569"/>
                  </a:lnTo>
                  <a:lnTo>
                    <a:pt x="609600" y="726282"/>
                  </a:lnTo>
                  <a:lnTo>
                    <a:pt x="578643" y="711994"/>
                  </a:lnTo>
                  <a:lnTo>
                    <a:pt x="559593" y="697707"/>
                  </a:lnTo>
                  <a:lnTo>
                    <a:pt x="540543" y="678657"/>
                  </a:lnTo>
                  <a:lnTo>
                    <a:pt x="531018" y="661988"/>
                  </a:lnTo>
                  <a:lnTo>
                    <a:pt x="523875" y="635794"/>
                  </a:lnTo>
                  <a:lnTo>
                    <a:pt x="523875" y="614363"/>
                  </a:lnTo>
                  <a:lnTo>
                    <a:pt x="535781" y="557213"/>
                  </a:lnTo>
                  <a:lnTo>
                    <a:pt x="566737" y="442913"/>
                  </a:lnTo>
                  <a:lnTo>
                    <a:pt x="602456" y="307182"/>
                  </a:lnTo>
                  <a:lnTo>
                    <a:pt x="635793" y="195263"/>
                  </a:lnTo>
                  <a:lnTo>
                    <a:pt x="673893" y="69057"/>
                  </a:lnTo>
                  <a:lnTo>
                    <a:pt x="683418" y="38100"/>
                  </a:lnTo>
                  <a:lnTo>
                    <a:pt x="683418" y="23813"/>
                  </a:lnTo>
                  <a:lnTo>
                    <a:pt x="681037" y="9525"/>
                  </a:lnTo>
                  <a:lnTo>
                    <a:pt x="676275" y="2382"/>
                  </a:lnTo>
                  <a:lnTo>
                    <a:pt x="673893" y="0"/>
                  </a:lnTo>
                  <a:lnTo>
                    <a:pt x="666750" y="0"/>
                  </a:lnTo>
                  <a:lnTo>
                    <a:pt x="652462" y="0"/>
                  </a:lnTo>
                  <a:lnTo>
                    <a:pt x="635793" y="14288"/>
                  </a:lnTo>
                  <a:lnTo>
                    <a:pt x="619125" y="40482"/>
                  </a:lnTo>
                  <a:lnTo>
                    <a:pt x="557212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9">
              <a:extLst>
                <a:ext uri="{FF2B5EF4-FFF2-40B4-BE49-F238E27FC236}">
                  <a16:creationId xmlns:a16="http://schemas.microsoft.com/office/drawing/2014/main" id="{A2746787-9A7E-4993-ADFF-EE229193066A}"/>
                </a:ext>
              </a:extLst>
            </p:cNvPr>
            <p:cNvSpPr/>
            <p:nvPr/>
          </p:nvSpPr>
          <p:spPr>
            <a:xfrm>
              <a:off x="4979988" y="3695700"/>
              <a:ext cx="1406525" cy="1087438"/>
            </a:xfrm>
            <a:custGeom>
              <a:avLst/>
              <a:gdLst>
                <a:gd name="connsiteX0" fmla="*/ 731044 w 1407319"/>
                <a:gd name="connsiteY0" fmla="*/ 295275 h 1088231"/>
                <a:gd name="connsiteX1" fmla="*/ 919162 w 1407319"/>
                <a:gd name="connsiteY1" fmla="*/ 254794 h 1088231"/>
                <a:gd name="connsiteX2" fmla="*/ 966787 w 1407319"/>
                <a:gd name="connsiteY2" fmla="*/ 242888 h 1088231"/>
                <a:gd name="connsiteX3" fmla="*/ 992981 w 1407319"/>
                <a:gd name="connsiteY3" fmla="*/ 235744 h 1088231"/>
                <a:gd name="connsiteX4" fmla="*/ 1009650 w 1407319"/>
                <a:gd name="connsiteY4" fmla="*/ 233363 h 1088231"/>
                <a:gd name="connsiteX5" fmla="*/ 1023937 w 1407319"/>
                <a:gd name="connsiteY5" fmla="*/ 235744 h 1088231"/>
                <a:gd name="connsiteX6" fmla="*/ 1035844 w 1407319"/>
                <a:gd name="connsiteY6" fmla="*/ 240506 h 1088231"/>
                <a:gd name="connsiteX7" fmla="*/ 1047750 w 1407319"/>
                <a:gd name="connsiteY7" fmla="*/ 250031 h 1088231"/>
                <a:gd name="connsiteX8" fmla="*/ 1062037 w 1407319"/>
                <a:gd name="connsiteY8" fmla="*/ 269081 h 1088231"/>
                <a:gd name="connsiteX9" fmla="*/ 1073944 w 1407319"/>
                <a:gd name="connsiteY9" fmla="*/ 309563 h 1088231"/>
                <a:gd name="connsiteX10" fmla="*/ 1076325 w 1407319"/>
                <a:gd name="connsiteY10" fmla="*/ 340519 h 1088231"/>
                <a:gd name="connsiteX11" fmla="*/ 1069181 w 1407319"/>
                <a:gd name="connsiteY11" fmla="*/ 409575 h 1088231"/>
                <a:gd name="connsiteX12" fmla="*/ 1057275 w 1407319"/>
                <a:gd name="connsiteY12" fmla="*/ 492919 h 1088231"/>
                <a:gd name="connsiteX13" fmla="*/ 1031081 w 1407319"/>
                <a:gd name="connsiteY13" fmla="*/ 645319 h 1088231"/>
                <a:gd name="connsiteX14" fmla="*/ 981075 w 1407319"/>
                <a:gd name="connsiteY14" fmla="*/ 866775 h 1088231"/>
                <a:gd name="connsiteX15" fmla="*/ 952500 w 1407319"/>
                <a:gd name="connsiteY15" fmla="*/ 1009650 h 1088231"/>
                <a:gd name="connsiteX16" fmla="*/ 959644 w 1407319"/>
                <a:gd name="connsiteY16" fmla="*/ 1035844 h 1088231"/>
                <a:gd name="connsiteX17" fmla="*/ 971550 w 1407319"/>
                <a:gd name="connsiteY17" fmla="*/ 1054894 h 1088231"/>
                <a:gd name="connsiteX18" fmla="*/ 988219 w 1407319"/>
                <a:gd name="connsiteY18" fmla="*/ 1069181 h 1088231"/>
                <a:gd name="connsiteX19" fmla="*/ 1012031 w 1407319"/>
                <a:gd name="connsiteY19" fmla="*/ 1081088 h 1088231"/>
                <a:gd name="connsiteX20" fmla="*/ 1028700 w 1407319"/>
                <a:gd name="connsiteY20" fmla="*/ 1085850 h 1088231"/>
                <a:gd name="connsiteX21" fmla="*/ 1042987 w 1407319"/>
                <a:gd name="connsiteY21" fmla="*/ 1088231 h 1088231"/>
                <a:gd name="connsiteX22" fmla="*/ 1069181 w 1407319"/>
                <a:gd name="connsiteY22" fmla="*/ 1085850 h 1088231"/>
                <a:gd name="connsiteX23" fmla="*/ 1100137 w 1407319"/>
                <a:gd name="connsiteY23" fmla="*/ 1081088 h 1088231"/>
                <a:gd name="connsiteX24" fmla="*/ 1133475 w 1407319"/>
                <a:gd name="connsiteY24" fmla="*/ 1066800 h 1088231"/>
                <a:gd name="connsiteX25" fmla="*/ 1154906 w 1407319"/>
                <a:gd name="connsiteY25" fmla="*/ 1054894 h 1088231"/>
                <a:gd name="connsiteX26" fmla="*/ 1169194 w 1407319"/>
                <a:gd name="connsiteY26" fmla="*/ 1040606 h 1088231"/>
                <a:gd name="connsiteX27" fmla="*/ 1181100 w 1407319"/>
                <a:gd name="connsiteY27" fmla="*/ 1019175 h 1088231"/>
                <a:gd name="connsiteX28" fmla="*/ 1188244 w 1407319"/>
                <a:gd name="connsiteY28" fmla="*/ 1000125 h 1088231"/>
                <a:gd name="connsiteX29" fmla="*/ 1193006 w 1407319"/>
                <a:gd name="connsiteY29" fmla="*/ 978694 h 1088231"/>
                <a:gd name="connsiteX30" fmla="*/ 1231106 w 1407319"/>
                <a:gd name="connsiteY30" fmla="*/ 850106 h 1088231"/>
                <a:gd name="connsiteX31" fmla="*/ 1250156 w 1407319"/>
                <a:gd name="connsiteY31" fmla="*/ 773906 h 1088231"/>
                <a:gd name="connsiteX32" fmla="*/ 1281112 w 1407319"/>
                <a:gd name="connsiteY32" fmla="*/ 657225 h 1088231"/>
                <a:gd name="connsiteX33" fmla="*/ 1304925 w 1407319"/>
                <a:gd name="connsiteY33" fmla="*/ 545306 h 1088231"/>
                <a:gd name="connsiteX34" fmla="*/ 1328737 w 1407319"/>
                <a:gd name="connsiteY34" fmla="*/ 426244 h 1088231"/>
                <a:gd name="connsiteX35" fmla="*/ 1343025 w 1407319"/>
                <a:gd name="connsiteY35" fmla="*/ 342900 h 1088231"/>
                <a:gd name="connsiteX36" fmla="*/ 1359694 w 1407319"/>
                <a:gd name="connsiteY36" fmla="*/ 321469 h 1088231"/>
                <a:gd name="connsiteX37" fmla="*/ 1383506 w 1407319"/>
                <a:gd name="connsiteY37" fmla="*/ 292894 h 1088231"/>
                <a:gd name="connsiteX38" fmla="*/ 1400175 w 1407319"/>
                <a:gd name="connsiteY38" fmla="*/ 266700 h 1088231"/>
                <a:gd name="connsiteX39" fmla="*/ 1407319 w 1407319"/>
                <a:gd name="connsiteY39" fmla="*/ 245269 h 1088231"/>
                <a:gd name="connsiteX40" fmla="*/ 1407319 w 1407319"/>
                <a:gd name="connsiteY40" fmla="*/ 221456 h 1088231"/>
                <a:gd name="connsiteX41" fmla="*/ 1402556 w 1407319"/>
                <a:gd name="connsiteY41" fmla="*/ 204788 h 1088231"/>
                <a:gd name="connsiteX42" fmla="*/ 1369219 w 1407319"/>
                <a:gd name="connsiteY42" fmla="*/ 176213 h 1088231"/>
                <a:gd name="connsiteX43" fmla="*/ 1300162 w 1407319"/>
                <a:gd name="connsiteY43" fmla="*/ 123825 h 1088231"/>
                <a:gd name="connsiteX44" fmla="*/ 1195387 w 1407319"/>
                <a:gd name="connsiteY44" fmla="*/ 54769 h 1088231"/>
                <a:gd name="connsiteX45" fmla="*/ 1131094 w 1407319"/>
                <a:gd name="connsiteY45" fmla="*/ 14288 h 1088231"/>
                <a:gd name="connsiteX46" fmla="*/ 1107281 w 1407319"/>
                <a:gd name="connsiteY46" fmla="*/ 2381 h 1088231"/>
                <a:gd name="connsiteX47" fmla="*/ 1102519 w 1407319"/>
                <a:gd name="connsiteY47" fmla="*/ 0 h 1088231"/>
                <a:gd name="connsiteX48" fmla="*/ 1078706 w 1407319"/>
                <a:gd name="connsiteY48" fmla="*/ 11906 h 1088231"/>
                <a:gd name="connsiteX49" fmla="*/ 1038225 w 1407319"/>
                <a:gd name="connsiteY49" fmla="*/ 33338 h 1088231"/>
                <a:gd name="connsiteX50" fmla="*/ 988219 w 1407319"/>
                <a:gd name="connsiteY50" fmla="*/ 52388 h 1088231"/>
                <a:gd name="connsiteX51" fmla="*/ 919162 w 1407319"/>
                <a:gd name="connsiteY51" fmla="*/ 71438 h 1088231"/>
                <a:gd name="connsiteX52" fmla="*/ 778669 w 1407319"/>
                <a:gd name="connsiteY52" fmla="*/ 102394 h 1088231"/>
                <a:gd name="connsiteX53" fmla="*/ 590550 w 1407319"/>
                <a:gd name="connsiteY53" fmla="*/ 138113 h 1088231"/>
                <a:gd name="connsiteX54" fmla="*/ 342900 w 1407319"/>
                <a:gd name="connsiteY54" fmla="*/ 183356 h 1088231"/>
                <a:gd name="connsiteX55" fmla="*/ 0 w 1407319"/>
                <a:gd name="connsiteY55" fmla="*/ 238125 h 1088231"/>
                <a:gd name="connsiteX56" fmla="*/ 61912 w 1407319"/>
                <a:gd name="connsiteY56" fmla="*/ 409575 h 1088231"/>
                <a:gd name="connsiteX57" fmla="*/ 280987 w 1407319"/>
                <a:gd name="connsiteY57" fmla="*/ 376238 h 1088231"/>
                <a:gd name="connsiteX58" fmla="*/ 731044 w 1407319"/>
                <a:gd name="connsiteY58" fmla="*/ 295275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07319" h="1088231">
                  <a:moveTo>
                    <a:pt x="731044" y="295275"/>
                  </a:moveTo>
                  <a:lnTo>
                    <a:pt x="919162" y="254794"/>
                  </a:lnTo>
                  <a:lnTo>
                    <a:pt x="966787" y="242888"/>
                  </a:lnTo>
                  <a:lnTo>
                    <a:pt x="992981" y="235744"/>
                  </a:lnTo>
                  <a:lnTo>
                    <a:pt x="1009650" y="233363"/>
                  </a:lnTo>
                  <a:lnTo>
                    <a:pt x="1023937" y="235744"/>
                  </a:lnTo>
                  <a:lnTo>
                    <a:pt x="1035844" y="240506"/>
                  </a:lnTo>
                  <a:lnTo>
                    <a:pt x="1047750" y="250031"/>
                  </a:lnTo>
                  <a:lnTo>
                    <a:pt x="1062037" y="269081"/>
                  </a:lnTo>
                  <a:lnTo>
                    <a:pt x="1073944" y="309563"/>
                  </a:lnTo>
                  <a:lnTo>
                    <a:pt x="1076325" y="340519"/>
                  </a:lnTo>
                  <a:lnTo>
                    <a:pt x="1069181" y="409575"/>
                  </a:lnTo>
                  <a:lnTo>
                    <a:pt x="1057275" y="492919"/>
                  </a:lnTo>
                  <a:lnTo>
                    <a:pt x="1031081" y="645319"/>
                  </a:lnTo>
                  <a:lnTo>
                    <a:pt x="981075" y="866775"/>
                  </a:lnTo>
                  <a:lnTo>
                    <a:pt x="952500" y="1009650"/>
                  </a:lnTo>
                  <a:lnTo>
                    <a:pt x="959644" y="1035844"/>
                  </a:lnTo>
                  <a:lnTo>
                    <a:pt x="971550" y="1054894"/>
                  </a:lnTo>
                  <a:lnTo>
                    <a:pt x="988219" y="1069181"/>
                  </a:lnTo>
                  <a:lnTo>
                    <a:pt x="1012031" y="1081088"/>
                  </a:lnTo>
                  <a:lnTo>
                    <a:pt x="1028700" y="1085850"/>
                  </a:lnTo>
                  <a:lnTo>
                    <a:pt x="1042987" y="1088231"/>
                  </a:lnTo>
                  <a:lnTo>
                    <a:pt x="1069181" y="1085850"/>
                  </a:lnTo>
                  <a:lnTo>
                    <a:pt x="1100137" y="1081088"/>
                  </a:lnTo>
                  <a:lnTo>
                    <a:pt x="1133475" y="1066800"/>
                  </a:lnTo>
                  <a:lnTo>
                    <a:pt x="1154906" y="1054894"/>
                  </a:lnTo>
                  <a:lnTo>
                    <a:pt x="1169194" y="1040606"/>
                  </a:lnTo>
                  <a:lnTo>
                    <a:pt x="1181100" y="1019175"/>
                  </a:lnTo>
                  <a:lnTo>
                    <a:pt x="1188244" y="1000125"/>
                  </a:lnTo>
                  <a:lnTo>
                    <a:pt x="1193006" y="978694"/>
                  </a:lnTo>
                  <a:lnTo>
                    <a:pt x="1231106" y="850106"/>
                  </a:lnTo>
                  <a:lnTo>
                    <a:pt x="1250156" y="773906"/>
                  </a:lnTo>
                  <a:lnTo>
                    <a:pt x="1281112" y="657225"/>
                  </a:lnTo>
                  <a:lnTo>
                    <a:pt x="1304925" y="545306"/>
                  </a:lnTo>
                  <a:lnTo>
                    <a:pt x="1328737" y="426244"/>
                  </a:lnTo>
                  <a:lnTo>
                    <a:pt x="1343025" y="342900"/>
                  </a:lnTo>
                  <a:lnTo>
                    <a:pt x="1359694" y="321469"/>
                  </a:lnTo>
                  <a:lnTo>
                    <a:pt x="1383506" y="292894"/>
                  </a:lnTo>
                  <a:lnTo>
                    <a:pt x="1400175" y="266700"/>
                  </a:lnTo>
                  <a:lnTo>
                    <a:pt x="1407319" y="245269"/>
                  </a:lnTo>
                  <a:lnTo>
                    <a:pt x="1407319" y="221456"/>
                  </a:lnTo>
                  <a:lnTo>
                    <a:pt x="1402556" y="204788"/>
                  </a:lnTo>
                  <a:lnTo>
                    <a:pt x="1369219" y="176213"/>
                  </a:lnTo>
                  <a:lnTo>
                    <a:pt x="1300162" y="123825"/>
                  </a:lnTo>
                  <a:lnTo>
                    <a:pt x="1195387" y="54769"/>
                  </a:lnTo>
                  <a:lnTo>
                    <a:pt x="1131094" y="14288"/>
                  </a:lnTo>
                  <a:lnTo>
                    <a:pt x="1107281" y="2381"/>
                  </a:lnTo>
                  <a:lnTo>
                    <a:pt x="1102519" y="0"/>
                  </a:lnTo>
                  <a:lnTo>
                    <a:pt x="1078706" y="11906"/>
                  </a:lnTo>
                  <a:lnTo>
                    <a:pt x="1038225" y="33338"/>
                  </a:lnTo>
                  <a:lnTo>
                    <a:pt x="988219" y="52388"/>
                  </a:lnTo>
                  <a:lnTo>
                    <a:pt x="919162" y="71438"/>
                  </a:lnTo>
                  <a:lnTo>
                    <a:pt x="778669" y="102394"/>
                  </a:lnTo>
                  <a:lnTo>
                    <a:pt x="590550" y="138113"/>
                  </a:lnTo>
                  <a:lnTo>
                    <a:pt x="342900" y="183356"/>
                  </a:lnTo>
                  <a:lnTo>
                    <a:pt x="0" y="238125"/>
                  </a:lnTo>
                  <a:lnTo>
                    <a:pt x="61912" y="409575"/>
                  </a:lnTo>
                  <a:lnTo>
                    <a:pt x="280987" y="376238"/>
                  </a:lnTo>
                  <a:lnTo>
                    <a:pt x="731044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0">
              <a:extLst>
                <a:ext uri="{FF2B5EF4-FFF2-40B4-BE49-F238E27FC236}">
                  <a16:creationId xmlns:a16="http://schemas.microsoft.com/office/drawing/2014/main" id="{96ECCCC5-313E-4EAE-8C51-CCFAA534E30F}"/>
                </a:ext>
              </a:extLst>
            </p:cNvPr>
            <p:cNvSpPr/>
            <p:nvPr/>
          </p:nvSpPr>
          <p:spPr>
            <a:xfrm>
              <a:off x="5122863" y="4510088"/>
              <a:ext cx="915988" cy="309562"/>
            </a:xfrm>
            <a:custGeom>
              <a:avLst/>
              <a:gdLst>
                <a:gd name="connsiteX0" fmla="*/ 716756 w 916781"/>
                <a:gd name="connsiteY0" fmla="*/ 33337 h 309562"/>
                <a:gd name="connsiteX1" fmla="*/ 459581 w 916781"/>
                <a:gd name="connsiteY1" fmla="*/ 78581 h 309562"/>
                <a:gd name="connsiteX2" fmla="*/ 171450 w 916781"/>
                <a:gd name="connsiteY2" fmla="*/ 128587 h 309562"/>
                <a:gd name="connsiteX3" fmla="*/ 0 w 916781"/>
                <a:gd name="connsiteY3" fmla="*/ 157162 h 309562"/>
                <a:gd name="connsiteX4" fmla="*/ 38100 w 916781"/>
                <a:gd name="connsiteY4" fmla="*/ 309562 h 309562"/>
                <a:gd name="connsiteX5" fmla="*/ 335756 w 916781"/>
                <a:gd name="connsiteY5" fmla="*/ 261937 h 309562"/>
                <a:gd name="connsiteX6" fmla="*/ 635794 w 916781"/>
                <a:gd name="connsiteY6" fmla="*/ 214312 h 309562"/>
                <a:gd name="connsiteX7" fmla="*/ 907256 w 916781"/>
                <a:gd name="connsiteY7" fmla="*/ 178593 h 309562"/>
                <a:gd name="connsiteX8" fmla="*/ 916781 w 916781"/>
                <a:gd name="connsiteY8" fmla="*/ 0 h 309562"/>
                <a:gd name="connsiteX9" fmla="*/ 716756 w 916781"/>
                <a:gd name="connsiteY9" fmla="*/ 33337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6781" h="309562">
                  <a:moveTo>
                    <a:pt x="716756" y="33337"/>
                  </a:moveTo>
                  <a:lnTo>
                    <a:pt x="459581" y="78581"/>
                  </a:lnTo>
                  <a:lnTo>
                    <a:pt x="171450" y="128587"/>
                  </a:lnTo>
                  <a:lnTo>
                    <a:pt x="0" y="157162"/>
                  </a:lnTo>
                  <a:lnTo>
                    <a:pt x="38100" y="309562"/>
                  </a:lnTo>
                  <a:lnTo>
                    <a:pt x="335756" y="261937"/>
                  </a:lnTo>
                  <a:lnTo>
                    <a:pt x="635794" y="214312"/>
                  </a:lnTo>
                  <a:lnTo>
                    <a:pt x="907256" y="178593"/>
                  </a:lnTo>
                  <a:lnTo>
                    <a:pt x="916781" y="0"/>
                  </a:lnTo>
                  <a:lnTo>
                    <a:pt x="716756" y="33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BFFB3479-5CCF-4CC5-B1D9-99D448233F9D}"/>
              </a:ext>
            </a:extLst>
          </p:cNvPr>
          <p:cNvGrpSpPr>
            <a:grpSpLocks/>
          </p:cNvGrpSpPr>
          <p:nvPr/>
        </p:nvGrpSpPr>
        <p:grpSpPr bwMode="auto">
          <a:xfrm>
            <a:off x="2366963" y="1562100"/>
            <a:ext cx="4619625" cy="4438650"/>
            <a:chOff x="2366963" y="1562100"/>
            <a:chExt cx="4619625" cy="4438650"/>
          </a:xfrm>
        </p:grpSpPr>
        <p:sp>
          <p:nvSpPr>
            <p:cNvPr id="30" name="フリーフォーム 80">
              <a:extLst>
                <a:ext uri="{FF2B5EF4-FFF2-40B4-BE49-F238E27FC236}">
                  <a16:creationId xmlns:a16="http://schemas.microsoft.com/office/drawing/2014/main" id="{623DC441-21F6-4D07-99E3-D3170319CABA}"/>
                </a:ext>
              </a:extLst>
            </p:cNvPr>
            <p:cNvSpPr/>
            <p:nvPr/>
          </p:nvSpPr>
          <p:spPr>
            <a:xfrm>
              <a:off x="2967038" y="1562100"/>
              <a:ext cx="979487" cy="461963"/>
            </a:xfrm>
            <a:custGeom>
              <a:avLst/>
              <a:gdLst>
                <a:gd name="connsiteX0" fmla="*/ 633412 w 978693"/>
                <a:gd name="connsiteY0" fmla="*/ 164306 h 461963"/>
                <a:gd name="connsiteX1" fmla="*/ 502443 w 978693"/>
                <a:gd name="connsiteY1" fmla="*/ 138113 h 461963"/>
                <a:gd name="connsiteX2" fmla="*/ 385762 w 978693"/>
                <a:gd name="connsiteY2" fmla="*/ 111919 h 461963"/>
                <a:gd name="connsiteX3" fmla="*/ 280987 w 978693"/>
                <a:gd name="connsiteY3" fmla="*/ 85725 h 461963"/>
                <a:gd name="connsiteX4" fmla="*/ 173831 w 978693"/>
                <a:gd name="connsiteY4" fmla="*/ 54769 h 461963"/>
                <a:gd name="connsiteX5" fmla="*/ 95250 w 978693"/>
                <a:gd name="connsiteY5" fmla="*/ 28575 h 461963"/>
                <a:gd name="connsiteX6" fmla="*/ 40481 w 978693"/>
                <a:gd name="connsiteY6" fmla="*/ 7144 h 461963"/>
                <a:gd name="connsiteX7" fmla="*/ 21431 w 978693"/>
                <a:gd name="connsiteY7" fmla="*/ 2381 h 461963"/>
                <a:gd name="connsiteX8" fmla="*/ 7143 w 978693"/>
                <a:gd name="connsiteY8" fmla="*/ 0 h 461963"/>
                <a:gd name="connsiteX9" fmla="*/ 0 w 978693"/>
                <a:gd name="connsiteY9" fmla="*/ 7144 h 461963"/>
                <a:gd name="connsiteX10" fmla="*/ 0 w 978693"/>
                <a:gd name="connsiteY10" fmla="*/ 23813 h 461963"/>
                <a:gd name="connsiteX11" fmla="*/ 9525 w 978693"/>
                <a:gd name="connsiteY11" fmla="*/ 47625 h 461963"/>
                <a:gd name="connsiteX12" fmla="*/ 23812 w 978693"/>
                <a:gd name="connsiteY12" fmla="*/ 66675 h 461963"/>
                <a:gd name="connsiteX13" fmla="*/ 76200 w 978693"/>
                <a:gd name="connsiteY13" fmla="*/ 121444 h 461963"/>
                <a:gd name="connsiteX14" fmla="*/ 157162 w 978693"/>
                <a:gd name="connsiteY14" fmla="*/ 192881 h 461963"/>
                <a:gd name="connsiteX15" fmla="*/ 223837 w 978693"/>
                <a:gd name="connsiteY15" fmla="*/ 245269 h 461963"/>
                <a:gd name="connsiteX16" fmla="*/ 290512 w 978693"/>
                <a:gd name="connsiteY16" fmla="*/ 290513 h 461963"/>
                <a:gd name="connsiteX17" fmla="*/ 357187 w 978693"/>
                <a:gd name="connsiteY17" fmla="*/ 330994 h 461963"/>
                <a:gd name="connsiteX18" fmla="*/ 416718 w 978693"/>
                <a:gd name="connsiteY18" fmla="*/ 364331 h 461963"/>
                <a:gd name="connsiteX19" fmla="*/ 485775 w 978693"/>
                <a:gd name="connsiteY19" fmla="*/ 395288 h 461963"/>
                <a:gd name="connsiteX20" fmla="*/ 561975 w 978693"/>
                <a:gd name="connsiteY20" fmla="*/ 421481 h 461963"/>
                <a:gd name="connsiteX21" fmla="*/ 621506 w 978693"/>
                <a:gd name="connsiteY21" fmla="*/ 435769 h 461963"/>
                <a:gd name="connsiteX22" fmla="*/ 685800 w 978693"/>
                <a:gd name="connsiteY22" fmla="*/ 447675 h 461963"/>
                <a:gd name="connsiteX23" fmla="*/ 735806 w 978693"/>
                <a:gd name="connsiteY23" fmla="*/ 454819 h 461963"/>
                <a:gd name="connsiteX24" fmla="*/ 783431 w 978693"/>
                <a:gd name="connsiteY24" fmla="*/ 459581 h 461963"/>
                <a:gd name="connsiteX25" fmla="*/ 859631 w 978693"/>
                <a:gd name="connsiteY25" fmla="*/ 461963 h 461963"/>
                <a:gd name="connsiteX26" fmla="*/ 888206 w 978693"/>
                <a:gd name="connsiteY26" fmla="*/ 459581 h 461963"/>
                <a:gd name="connsiteX27" fmla="*/ 909637 w 978693"/>
                <a:gd name="connsiteY27" fmla="*/ 454819 h 461963"/>
                <a:gd name="connsiteX28" fmla="*/ 938212 w 978693"/>
                <a:gd name="connsiteY28" fmla="*/ 440531 h 461963"/>
                <a:gd name="connsiteX29" fmla="*/ 957262 w 978693"/>
                <a:gd name="connsiteY29" fmla="*/ 423863 h 461963"/>
                <a:gd name="connsiteX30" fmla="*/ 964406 w 978693"/>
                <a:gd name="connsiteY30" fmla="*/ 411956 h 461963"/>
                <a:gd name="connsiteX31" fmla="*/ 971550 w 978693"/>
                <a:gd name="connsiteY31" fmla="*/ 397669 h 461963"/>
                <a:gd name="connsiteX32" fmla="*/ 976312 w 978693"/>
                <a:gd name="connsiteY32" fmla="*/ 383381 h 461963"/>
                <a:gd name="connsiteX33" fmla="*/ 978693 w 978693"/>
                <a:gd name="connsiteY33" fmla="*/ 364331 h 461963"/>
                <a:gd name="connsiteX34" fmla="*/ 976312 w 978693"/>
                <a:gd name="connsiteY34" fmla="*/ 335756 h 461963"/>
                <a:gd name="connsiteX35" fmla="*/ 971550 w 978693"/>
                <a:gd name="connsiteY35" fmla="*/ 304800 h 461963"/>
                <a:gd name="connsiteX36" fmla="*/ 966787 w 978693"/>
                <a:gd name="connsiteY36" fmla="*/ 290513 h 461963"/>
                <a:gd name="connsiteX37" fmla="*/ 954881 w 978693"/>
                <a:gd name="connsiteY37" fmla="*/ 269081 h 461963"/>
                <a:gd name="connsiteX38" fmla="*/ 935831 w 978693"/>
                <a:gd name="connsiteY38" fmla="*/ 252413 h 461963"/>
                <a:gd name="connsiteX39" fmla="*/ 904875 w 978693"/>
                <a:gd name="connsiteY39" fmla="*/ 233363 h 461963"/>
                <a:gd name="connsiteX40" fmla="*/ 866775 w 978693"/>
                <a:gd name="connsiteY40" fmla="*/ 216694 h 461963"/>
                <a:gd name="connsiteX41" fmla="*/ 802481 w 978693"/>
                <a:gd name="connsiteY41" fmla="*/ 195263 h 461963"/>
                <a:gd name="connsiteX42" fmla="*/ 633412 w 978693"/>
                <a:gd name="connsiteY42" fmla="*/ 164306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8693" h="461963">
                  <a:moveTo>
                    <a:pt x="633412" y="164306"/>
                  </a:moveTo>
                  <a:lnTo>
                    <a:pt x="502443" y="138113"/>
                  </a:lnTo>
                  <a:lnTo>
                    <a:pt x="385762" y="111919"/>
                  </a:lnTo>
                  <a:lnTo>
                    <a:pt x="280987" y="85725"/>
                  </a:lnTo>
                  <a:lnTo>
                    <a:pt x="173831" y="54769"/>
                  </a:lnTo>
                  <a:lnTo>
                    <a:pt x="95250" y="28575"/>
                  </a:lnTo>
                  <a:lnTo>
                    <a:pt x="40481" y="7144"/>
                  </a:lnTo>
                  <a:lnTo>
                    <a:pt x="21431" y="2381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9525" y="47625"/>
                  </a:lnTo>
                  <a:lnTo>
                    <a:pt x="23812" y="66675"/>
                  </a:lnTo>
                  <a:lnTo>
                    <a:pt x="76200" y="121444"/>
                  </a:lnTo>
                  <a:lnTo>
                    <a:pt x="157162" y="192881"/>
                  </a:lnTo>
                  <a:lnTo>
                    <a:pt x="223837" y="245269"/>
                  </a:lnTo>
                  <a:lnTo>
                    <a:pt x="290512" y="290513"/>
                  </a:lnTo>
                  <a:lnTo>
                    <a:pt x="357187" y="330994"/>
                  </a:lnTo>
                  <a:lnTo>
                    <a:pt x="416718" y="364331"/>
                  </a:lnTo>
                  <a:lnTo>
                    <a:pt x="485775" y="395288"/>
                  </a:lnTo>
                  <a:lnTo>
                    <a:pt x="561975" y="421481"/>
                  </a:lnTo>
                  <a:lnTo>
                    <a:pt x="621506" y="435769"/>
                  </a:lnTo>
                  <a:lnTo>
                    <a:pt x="685800" y="447675"/>
                  </a:lnTo>
                  <a:lnTo>
                    <a:pt x="735806" y="454819"/>
                  </a:lnTo>
                  <a:lnTo>
                    <a:pt x="783431" y="459581"/>
                  </a:lnTo>
                  <a:lnTo>
                    <a:pt x="859631" y="461963"/>
                  </a:lnTo>
                  <a:lnTo>
                    <a:pt x="888206" y="459581"/>
                  </a:lnTo>
                  <a:lnTo>
                    <a:pt x="909637" y="454819"/>
                  </a:lnTo>
                  <a:lnTo>
                    <a:pt x="938212" y="440531"/>
                  </a:lnTo>
                  <a:lnTo>
                    <a:pt x="957262" y="423863"/>
                  </a:lnTo>
                  <a:lnTo>
                    <a:pt x="964406" y="411956"/>
                  </a:lnTo>
                  <a:lnTo>
                    <a:pt x="971550" y="397669"/>
                  </a:lnTo>
                  <a:lnTo>
                    <a:pt x="976312" y="383381"/>
                  </a:lnTo>
                  <a:lnTo>
                    <a:pt x="978693" y="364331"/>
                  </a:lnTo>
                  <a:lnTo>
                    <a:pt x="976312" y="335756"/>
                  </a:lnTo>
                  <a:lnTo>
                    <a:pt x="971550" y="304800"/>
                  </a:lnTo>
                  <a:lnTo>
                    <a:pt x="966787" y="290513"/>
                  </a:lnTo>
                  <a:lnTo>
                    <a:pt x="954881" y="269081"/>
                  </a:lnTo>
                  <a:lnTo>
                    <a:pt x="935831" y="252413"/>
                  </a:lnTo>
                  <a:lnTo>
                    <a:pt x="904875" y="233363"/>
                  </a:lnTo>
                  <a:lnTo>
                    <a:pt x="866775" y="216694"/>
                  </a:lnTo>
                  <a:lnTo>
                    <a:pt x="802481" y="195263"/>
                  </a:lnTo>
                  <a:lnTo>
                    <a:pt x="63341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1">
              <a:extLst>
                <a:ext uri="{FF2B5EF4-FFF2-40B4-BE49-F238E27FC236}">
                  <a16:creationId xmlns:a16="http://schemas.microsoft.com/office/drawing/2014/main" id="{31A5BE37-7C20-4611-808B-DB699B9A4F9E}"/>
                </a:ext>
              </a:extLst>
            </p:cNvPr>
            <p:cNvSpPr/>
            <p:nvPr/>
          </p:nvSpPr>
          <p:spPr>
            <a:xfrm>
              <a:off x="2366963" y="2268538"/>
              <a:ext cx="2151062" cy="625475"/>
            </a:xfrm>
            <a:custGeom>
              <a:avLst/>
              <a:gdLst>
                <a:gd name="connsiteX0" fmla="*/ 1416843 w 2150268"/>
                <a:gd name="connsiteY0" fmla="*/ 140494 h 623888"/>
                <a:gd name="connsiteX1" fmla="*/ 1202531 w 2150268"/>
                <a:gd name="connsiteY1" fmla="*/ 195263 h 623888"/>
                <a:gd name="connsiteX2" fmla="*/ 1081087 w 2150268"/>
                <a:gd name="connsiteY2" fmla="*/ 226219 h 623888"/>
                <a:gd name="connsiteX3" fmla="*/ 942975 w 2150268"/>
                <a:gd name="connsiteY3" fmla="*/ 257175 h 623888"/>
                <a:gd name="connsiteX4" fmla="*/ 773906 w 2150268"/>
                <a:gd name="connsiteY4" fmla="*/ 295275 h 623888"/>
                <a:gd name="connsiteX5" fmla="*/ 645318 w 2150268"/>
                <a:gd name="connsiteY5" fmla="*/ 323850 h 623888"/>
                <a:gd name="connsiteX6" fmla="*/ 490537 w 2150268"/>
                <a:gd name="connsiteY6" fmla="*/ 354807 h 623888"/>
                <a:gd name="connsiteX7" fmla="*/ 445293 w 2150268"/>
                <a:gd name="connsiteY7" fmla="*/ 354807 h 623888"/>
                <a:gd name="connsiteX8" fmla="*/ 390525 w 2150268"/>
                <a:gd name="connsiteY8" fmla="*/ 350044 h 623888"/>
                <a:gd name="connsiteX9" fmla="*/ 340518 w 2150268"/>
                <a:gd name="connsiteY9" fmla="*/ 342900 h 623888"/>
                <a:gd name="connsiteX10" fmla="*/ 288131 w 2150268"/>
                <a:gd name="connsiteY10" fmla="*/ 330994 h 623888"/>
                <a:gd name="connsiteX11" fmla="*/ 242887 w 2150268"/>
                <a:gd name="connsiteY11" fmla="*/ 316707 h 623888"/>
                <a:gd name="connsiteX12" fmla="*/ 195262 w 2150268"/>
                <a:gd name="connsiteY12" fmla="*/ 292894 h 623888"/>
                <a:gd name="connsiteX13" fmla="*/ 152400 w 2150268"/>
                <a:gd name="connsiteY13" fmla="*/ 269082 h 623888"/>
                <a:gd name="connsiteX14" fmla="*/ 114300 w 2150268"/>
                <a:gd name="connsiteY14" fmla="*/ 238125 h 623888"/>
                <a:gd name="connsiteX15" fmla="*/ 88106 w 2150268"/>
                <a:gd name="connsiteY15" fmla="*/ 209550 h 623888"/>
                <a:gd name="connsiteX16" fmla="*/ 57150 w 2150268"/>
                <a:gd name="connsiteY16" fmla="*/ 190500 h 623888"/>
                <a:gd name="connsiteX17" fmla="*/ 35718 w 2150268"/>
                <a:gd name="connsiteY17" fmla="*/ 180975 h 623888"/>
                <a:gd name="connsiteX18" fmla="*/ 11906 w 2150268"/>
                <a:gd name="connsiteY18" fmla="*/ 178594 h 623888"/>
                <a:gd name="connsiteX19" fmla="*/ 4762 w 2150268"/>
                <a:gd name="connsiteY19" fmla="*/ 183357 h 623888"/>
                <a:gd name="connsiteX20" fmla="*/ 0 w 2150268"/>
                <a:gd name="connsiteY20" fmla="*/ 190500 h 623888"/>
                <a:gd name="connsiteX21" fmla="*/ 2381 w 2150268"/>
                <a:gd name="connsiteY21" fmla="*/ 216694 h 623888"/>
                <a:gd name="connsiteX22" fmla="*/ 16668 w 2150268"/>
                <a:gd name="connsiteY22" fmla="*/ 252413 h 623888"/>
                <a:gd name="connsiteX23" fmla="*/ 78581 w 2150268"/>
                <a:gd name="connsiteY23" fmla="*/ 335757 h 623888"/>
                <a:gd name="connsiteX24" fmla="*/ 164306 w 2150268"/>
                <a:gd name="connsiteY24" fmla="*/ 440532 h 623888"/>
                <a:gd name="connsiteX25" fmla="*/ 219075 w 2150268"/>
                <a:gd name="connsiteY25" fmla="*/ 497682 h 623888"/>
                <a:gd name="connsiteX26" fmla="*/ 276225 w 2150268"/>
                <a:gd name="connsiteY26" fmla="*/ 550069 h 623888"/>
                <a:gd name="connsiteX27" fmla="*/ 314325 w 2150268"/>
                <a:gd name="connsiteY27" fmla="*/ 578644 h 623888"/>
                <a:gd name="connsiteX28" fmla="*/ 333375 w 2150268"/>
                <a:gd name="connsiteY28" fmla="*/ 590550 h 623888"/>
                <a:gd name="connsiteX29" fmla="*/ 366712 w 2150268"/>
                <a:gd name="connsiteY29" fmla="*/ 609600 h 623888"/>
                <a:gd name="connsiteX30" fmla="*/ 400050 w 2150268"/>
                <a:gd name="connsiteY30" fmla="*/ 619125 h 623888"/>
                <a:gd name="connsiteX31" fmla="*/ 428625 w 2150268"/>
                <a:gd name="connsiteY31" fmla="*/ 623888 h 623888"/>
                <a:gd name="connsiteX32" fmla="*/ 452437 w 2150268"/>
                <a:gd name="connsiteY32" fmla="*/ 616744 h 623888"/>
                <a:gd name="connsiteX33" fmla="*/ 531018 w 2150268"/>
                <a:gd name="connsiteY33" fmla="*/ 583407 h 623888"/>
                <a:gd name="connsiteX34" fmla="*/ 592931 w 2150268"/>
                <a:gd name="connsiteY34" fmla="*/ 557213 h 623888"/>
                <a:gd name="connsiteX35" fmla="*/ 747712 w 2150268"/>
                <a:gd name="connsiteY35" fmla="*/ 514350 h 623888"/>
                <a:gd name="connsiteX36" fmla="*/ 921543 w 2150268"/>
                <a:gd name="connsiteY36" fmla="*/ 466725 h 623888"/>
                <a:gd name="connsiteX37" fmla="*/ 1078706 w 2150268"/>
                <a:gd name="connsiteY37" fmla="*/ 426244 h 623888"/>
                <a:gd name="connsiteX38" fmla="*/ 1233487 w 2150268"/>
                <a:gd name="connsiteY38" fmla="*/ 388144 h 623888"/>
                <a:gd name="connsiteX39" fmla="*/ 1347787 w 2150268"/>
                <a:gd name="connsiteY39" fmla="*/ 359569 h 623888"/>
                <a:gd name="connsiteX40" fmla="*/ 1435893 w 2150268"/>
                <a:gd name="connsiteY40" fmla="*/ 340519 h 623888"/>
                <a:gd name="connsiteX41" fmla="*/ 1543050 w 2150268"/>
                <a:gd name="connsiteY41" fmla="*/ 321469 h 623888"/>
                <a:gd name="connsiteX42" fmla="*/ 1685925 w 2150268"/>
                <a:gd name="connsiteY42" fmla="*/ 300038 h 623888"/>
                <a:gd name="connsiteX43" fmla="*/ 1819275 w 2150268"/>
                <a:gd name="connsiteY43" fmla="*/ 278607 h 623888"/>
                <a:gd name="connsiteX44" fmla="*/ 2016918 w 2150268"/>
                <a:gd name="connsiteY44" fmla="*/ 250032 h 623888"/>
                <a:gd name="connsiteX45" fmla="*/ 2066925 w 2150268"/>
                <a:gd name="connsiteY45" fmla="*/ 242888 h 623888"/>
                <a:gd name="connsiteX46" fmla="*/ 2095500 w 2150268"/>
                <a:gd name="connsiteY46" fmla="*/ 235744 h 623888"/>
                <a:gd name="connsiteX47" fmla="*/ 2119312 w 2150268"/>
                <a:gd name="connsiteY47" fmla="*/ 226219 h 623888"/>
                <a:gd name="connsiteX48" fmla="*/ 2135981 w 2150268"/>
                <a:gd name="connsiteY48" fmla="*/ 216694 h 623888"/>
                <a:gd name="connsiteX49" fmla="*/ 2143125 w 2150268"/>
                <a:gd name="connsiteY49" fmla="*/ 207169 h 623888"/>
                <a:gd name="connsiteX50" fmla="*/ 2150268 w 2150268"/>
                <a:gd name="connsiteY50" fmla="*/ 192882 h 623888"/>
                <a:gd name="connsiteX51" fmla="*/ 2150268 w 2150268"/>
                <a:gd name="connsiteY51" fmla="*/ 180975 h 623888"/>
                <a:gd name="connsiteX52" fmla="*/ 2147887 w 2150268"/>
                <a:gd name="connsiteY52" fmla="*/ 164307 h 623888"/>
                <a:gd name="connsiteX53" fmla="*/ 2143125 w 2150268"/>
                <a:gd name="connsiteY53" fmla="*/ 147638 h 623888"/>
                <a:gd name="connsiteX54" fmla="*/ 2126456 w 2150268"/>
                <a:gd name="connsiteY54" fmla="*/ 123825 h 623888"/>
                <a:gd name="connsiteX55" fmla="*/ 2109787 w 2150268"/>
                <a:gd name="connsiteY55" fmla="*/ 104775 h 623888"/>
                <a:gd name="connsiteX56" fmla="*/ 2097881 w 2150268"/>
                <a:gd name="connsiteY56" fmla="*/ 97632 h 623888"/>
                <a:gd name="connsiteX57" fmla="*/ 2088356 w 2150268"/>
                <a:gd name="connsiteY57" fmla="*/ 92869 h 623888"/>
                <a:gd name="connsiteX58" fmla="*/ 2026443 w 2150268"/>
                <a:gd name="connsiteY58" fmla="*/ 71438 h 623888"/>
                <a:gd name="connsiteX59" fmla="*/ 1914525 w 2150268"/>
                <a:gd name="connsiteY59" fmla="*/ 35719 h 623888"/>
                <a:gd name="connsiteX60" fmla="*/ 1826418 w 2150268"/>
                <a:gd name="connsiteY60" fmla="*/ 9525 h 623888"/>
                <a:gd name="connsiteX61" fmla="*/ 1804987 w 2150268"/>
                <a:gd name="connsiteY61" fmla="*/ 0 h 623888"/>
                <a:gd name="connsiteX62" fmla="*/ 1795462 w 2150268"/>
                <a:gd name="connsiteY62" fmla="*/ 0 h 623888"/>
                <a:gd name="connsiteX63" fmla="*/ 1750218 w 2150268"/>
                <a:gd name="connsiteY63" fmla="*/ 16669 h 623888"/>
                <a:gd name="connsiteX64" fmla="*/ 1657350 w 2150268"/>
                <a:gd name="connsiteY64" fmla="*/ 59532 h 623888"/>
                <a:gd name="connsiteX65" fmla="*/ 1607343 w 2150268"/>
                <a:gd name="connsiteY65" fmla="*/ 85725 h 623888"/>
                <a:gd name="connsiteX66" fmla="*/ 1550193 w 2150268"/>
                <a:gd name="connsiteY66" fmla="*/ 100013 h 623888"/>
                <a:gd name="connsiteX67" fmla="*/ 1416843 w 2150268"/>
                <a:gd name="connsiteY67" fmla="*/ 1404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50268" h="623888">
                  <a:moveTo>
                    <a:pt x="1416843" y="140494"/>
                  </a:moveTo>
                  <a:lnTo>
                    <a:pt x="1202531" y="195263"/>
                  </a:lnTo>
                  <a:lnTo>
                    <a:pt x="1081087" y="226219"/>
                  </a:lnTo>
                  <a:lnTo>
                    <a:pt x="942975" y="257175"/>
                  </a:lnTo>
                  <a:lnTo>
                    <a:pt x="773906" y="295275"/>
                  </a:lnTo>
                  <a:lnTo>
                    <a:pt x="645318" y="323850"/>
                  </a:lnTo>
                  <a:lnTo>
                    <a:pt x="490537" y="354807"/>
                  </a:lnTo>
                  <a:lnTo>
                    <a:pt x="445293" y="354807"/>
                  </a:lnTo>
                  <a:lnTo>
                    <a:pt x="390525" y="350044"/>
                  </a:lnTo>
                  <a:lnTo>
                    <a:pt x="340518" y="342900"/>
                  </a:lnTo>
                  <a:lnTo>
                    <a:pt x="288131" y="330994"/>
                  </a:lnTo>
                  <a:lnTo>
                    <a:pt x="242887" y="316707"/>
                  </a:lnTo>
                  <a:lnTo>
                    <a:pt x="195262" y="292894"/>
                  </a:lnTo>
                  <a:lnTo>
                    <a:pt x="152400" y="269082"/>
                  </a:lnTo>
                  <a:lnTo>
                    <a:pt x="114300" y="238125"/>
                  </a:lnTo>
                  <a:lnTo>
                    <a:pt x="88106" y="209550"/>
                  </a:lnTo>
                  <a:lnTo>
                    <a:pt x="57150" y="190500"/>
                  </a:lnTo>
                  <a:lnTo>
                    <a:pt x="35718" y="180975"/>
                  </a:lnTo>
                  <a:lnTo>
                    <a:pt x="11906" y="178594"/>
                  </a:lnTo>
                  <a:lnTo>
                    <a:pt x="4762" y="183357"/>
                  </a:lnTo>
                  <a:lnTo>
                    <a:pt x="0" y="190500"/>
                  </a:lnTo>
                  <a:lnTo>
                    <a:pt x="2381" y="216694"/>
                  </a:lnTo>
                  <a:lnTo>
                    <a:pt x="16668" y="252413"/>
                  </a:lnTo>
                  <a:lnTo>
                    <a:pt x="78581" y="335757"/>
                  </a:lnTo>
                  <a:lnTo>
                    <a:pt x="164306" y="440532"/>
                  </a:lnTo>
                  <a:lnTo>
                    <a:pt x="219075" y="497682"/>
                  </a:lnTo>
                  <a:lnTo>
                    <a:pt x="276225" y="550069"/>
                  </a:lnTo>
                  <a:lnTo>
                    <a:pt x="314325" y="578644"/>
                  </a:lnTo>
                  <a:lnTo>
                    <a:pt x="333375" y="590550"/>
                  </a:lnTo>
                  <a:lnTo>
                    <a:pt x="366712" y="609600"/>
                  </a:lnTo>
                  <a:lnTo>
                    <a:pt x="400050" y="619125"/>
                  </a:lnTo>
                  <a:lnTo>
                    <a:pt x="428625" y="623888"/>
                  </a:lnTo>
                  <a:lnTo>
                    <a:pt x="452437" y="616744"/>
                  </a:lnTo>
                  <a:lnTo>
                    <a:pt x="531018" y="583407"/>
                  </a:lnTo>
                  <a:lnTo>
                    <a:pt x="592931" y="557213"/>
                  </a:lnTo>
                  <a:lnTo>
                    <a:pt x="747712" y="514350"/>
                  </a:lnTo>
                  <a:lnTo>
                    <a:pt x="921543" y="466725"/>
                  </a:lnTo>
                  <a:lnTo>
                    <a:pt x="1078706" y="426244"/>
                  </a:lnTo>
                  <a:lnTo>
                    <a:pt x="1233487" y="388144"/>
                  </a:lnTo>
                  <a:lnTo>
                    <a:pt x="1347787" y="359569"/>
                  </a:lnTo>
                  <a:lnTo>
                    <a:pt x="1435893" y="340519"/>
                  </a:lnTo>
                  <a:lnTo>
                    <a:pt x="1543050" y="321469"/>
                  </a:lnTo>
                  <a:lnTo>
                    <a:pt x="1685925" y="300038"/>
                  </a:lnTo>
                  <a:lnTo>
                    <a:pt x="1819275" y="278607"/>
                  </a:lnTo>
                  <a:lnTo>
                    <a:pt x="2016918" y="250032"/>
                  </a:lnTo>
                  <a:lnTo>
                    <a:pt x="2066925" y="242888"/>
                  </a:lnTo>
                  <a:lnTo>
                    <a:pt x="2095500" y="235744"/>
                  </a:lnTo>
                  <a:lnTo>
                    <a:pt x="2119312" y="226219"/>
                  </a:lnTo>
                  <a:lnTo>
                    <a:pt x="2135981" y="216694"/>
                  </a:lnTo>
                  <a:lnTo>
                    <a:pt x="2143125" y="207169"/>
                  </a:lnTo>
                  <a:lnTo>
                    <a:pt x="2150268" y="192882"/>
                  </a:lnTo>
                  <a:lnTo>
                    <a:pt x="2150268" y="180975"/>
                  </a:lnTo>
                  <a:lnTo>
                    <a:pt x="2147887" y="164307"/>
                  </a:lnTo>
                  <a:lnTo>
                    <a:pt x="2143125" y="147638"/>
                  </a:lnTo>
                  <a:lnTo>
                    <a:pt x="2126456" y="123825"/>
                  </a:lnTo>
                  <a:lnTo>
                    <a:pt x="2109787" y="104775"/>
                  </a:lnTo>
                  <a:lnTo>
                    <a:pt x="2097881" y="97632"/>
                  </a:lnTo>
                  <a:lnTo>
                    <a:pt x="2088356" y="92869"/>
                  </a:lnTo>
                  <a:lnTo>
                    <a:pt x="2026443" y="71438"/>
                  </a:lnTo>
                  <a:lnTo>
                    <a:pt x="1914525" y="35719"/>
                  </a:lnTo>
                  <a:lnTo>
                    <a:pt x="1826418" y="9525"/>
                  </a:lnTo>
                  <a:lnTo>
                    <a:pt x="1804987" y="0"/>
                  </a:lnTo>
                  <a:lnTo>
                    <a:pt x="1795462" y="0"/>
                  </a:lnTo>
                  <a:lnTo>
                    <a:pt x="1750218" y="16669"/>
                  </a:lnTo>
                  <a:lnTo>
                    <a:pt x="1657350" y="59532"/>
                  </a:lnTo>
                  <a:lnTo>
                    <a:pt x="1607343" y="85725"/>
                  </a:lnTo>
                  <a:lnTo>
                    <a:pt x="1550193" y="100013"/>
                  </a:lnTo>
                  <a:lnTo>
                    <a:pt x="1416843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2">
              <a:extLst>
                <a:ext uri="{FF2B5EF4-FFF2-40B4-BE49-F238E27FC236}">
                  <a16:creationId xmlns:a16="http://schemas.microsoft.com/office/drawing/2014/main" id="{118B2EBB-5875-4852-8CB5-3E404D7677B6}"/>
                </a:ext>
              </a:extLst>
            </p:cNvPr>
            <p:cNvSpPr/>
            <p:nvPr/>
          </p:nvSpPr>
          <p:spPr>
            <a:xfrm>
              <a:off x="2898775" y="3028950"/>
              <a:ext cx="1206500" cy="379413"/>
            </a:xfrm>
            <a:custGeom>
              <a:avLst/>
              <a:gdLst>
                <a:gd name="connsiteX0" fmla="*/ 1002507 w 1207294"/>
                <a:gd name="connsiteY0" fmla="*/ 214313 h 378619"/>
                <a:gd name="connsiteX1" fmla="*/ 881063 w 1207294"/>
                <a:gd name="connsiteY1" fmla="*/ 245269 h 378619"/>
                <a:gd name="connsiteX2" fmla="*/ 790575 w 1207294"/>
                <a:gd name="connsiteY2" fmla="*/ 271463 h 378619"/>
                <a:gd name="connsiteX3" fmla="*/ 700088 w 1207294"/>
                <a:gd name="connsiteY3" fmla="*/ 300038 h 378619"/>
                <a:gd name="connsiteX4" fmla="*/ 621507 w 1207294"/>
                <a:gd name="connsiteY4" fmla="*/ 326231 h 378619"/>
                <a:gd name="connsiteX5" fmla="*/ 576263 w 1207294"/>
                <a:gd name="connsiteY5" fmla="*/ 345281 h 378619"/>
                <a:gd name="connsiteX6" fmla="*/ 547688 w 1207294"/>
                <a:gd name="connsiteY6" fmla="*/ 357188 h 378619"/>
                <a:gd name="connsiteX7" fmla="*/ 509588 w 1207294"/>
                <a:gd name="connsiteY7" fmla="*/ 366713 h 378619"/>
                <a:gd name="connsiteX8" fmla="*/ 438150 w 1207294"/>
                <a:gd name="connsiteY8" fmla="*/ 373856 h 378619"/>
                <a:gd name="connsiteX9" fmla="*/ 361950 w 1207294"/>
                <a:gd name="connsiteY9" fmla="*/ 378619 h 378619"/>
                <a:gd name="connsiteX10" fmla="*/ 328613 w 1207294"/>
                <a:gd name="connsiteY10" fmla="*/ 378619 h 378619"/>
                <a:gd name="connsiteX11" fmla="*/ 269082 w 1207294"/>
                <a:gd name="connsiteY11" fmla="*/ 357188 h 378619"/>
                <a:gd name="connsiteX12" fmla="*/ 183357 w 1207294"/>
                <a:gd name="connsiteY12" fmla="*/ 319088 h 378619"/>
                <a:gd name="connsiteX13" fmla="*/ 126207 w 1207294"/>
                <a:gd name="connsiteY13" fmla="*/ 288131 h 378619"/>
                <a:gd name="connsiteX14" fmla="*/ 78582 w 1207294"/>
                <a:gd name="connsiteY14" fmla="*/ 259556 h 378619"/>
                <a:gd name="connsiteX15" fmla="*/ 38100 w 1207294"/>
                <a:gd name="connsiteY15" fmla="*/ 228600 h 378619"/>
                <a:gd name="connsiteX16" fmla="*/ 16669 w 1207294"/>
                <a:gd name="connsiteY16" fmla="*/ 202406 h 378619"/>
                <a:gd name="connsiteX17" fmla="*/ 4763 w 1207294"/>
                <a:gd name="connsiteY17" fmla="*/ 176213 h 378619"/>
                <a:gd name="connsiteX18" fmla="*/ 0 w 1207294"/>
                <a:gd name="connsiteY18" fmla="*/ 157163 h 378619"/>
                <a:gd name="connsiteX19" fmla="*/ 4763 w 1207294"/>
                <a:gd name="connsiteY19" fmla="*/ 142875 h 378619"/>
                <a:gd name="connsiteX20" fmla="*/ 19050 w 1207294"/>
                <a:gd name="connsiteY20" fmla="*/ 140494 h 378619"/>
                <a:gd name="connsiteX21" fmla="*/ 35719 w 1207294"/>
                <a:gd name="connsiteY21" fmla="*/ 145256 h 378619"/>
                <a:gd name="connsiteX22" fmla="*/ 80963 w 1207294"/>
                <a:gd name="connsiteY22" fmla="*/ 159544 h 378619"/>
                <a:gd name="connsiteX23" fmla="*/ 147638 w 1207294"/>
                <a:gd name="connsiteY23" fmla="*/ 173831 h 378619"/>
                <a:gd name="connsiteX24" fmla="*/ 240507 w 1207294"/>
                <a:gd name="connsiteY24" fmla="*/ 192881 h 378619"/>
                <a:gd name="connsiteX25" fmla="*/ 288132 w 1207294"/>
                <a:gd name="connsiteY25" fmla="*/ 200025 h 378619"/>
                <a:gd name="connsiteX26" fmla="*/ 347663 w 1207294"/>
                <a:gd name="connsiteY26" fmla="*/ 195263 h 378619"/>
                <a:gd name="connsiteX27" fmla="*/ 445294 w 1207294"/>
                <a:gd name="connsiteY27" fmla="*/ 176213 h 378619"/>
                <a:gd name="connsiteX28" fmla="*/ 535782 w 1207294"/>
                <a:gd name="connsiteY28" fmla="*/ 157163 h 378619"/>
                <a:gd name="connsiteX29" fmla="*/ 628650 w 1207294"/>
                <a:gd name="connsiteY29" fmla="*/ 130969 h 378619"/>
                <a:gd name="connsiteX30" fmla="*/ 721519 w 1207294"/>
                <a:gd name="connsiteY30" fmla="*/ 97631 h 378619"/>
                <a:gd name="connsiteX31" fmla="*/ 792957 w 1207294"/>
                <a:gd name="connsiteY31" fmla="*/ 69056 h 378619"/>
                <a:gd name="connsiteX32" fmla="*/ 871538 w 1207294"/>
                <a:gd name="connsiteY32" fmla="*/ 30956 h 378619"/>
                <a:gd name="connsiteX33" fmla="*/ 928688 w 1207294"/>
                <a:gd name="connsiteY33" fmla="*/ 0 h 378619"/>
                <a:gd name="connsiteX34" fmla="*/ 969169 w 1207294"/>
                <a:gd name="connsiteY34" fmla="*/ 0 h 378619"/>
                <a:gd name="connsiteX35" fmla="*/ 1052513 w 1207294"/>
                <a:gd name="connsiteY35" fmla="*/ 2381 h 378619"/>
                <a:gd name="connsiteX36" fmla="*/ 1119188 w 1207294"/>
                <a:gd name="connsiteY36" fmla="*/ 14288 h 378619"/>
                <a:gd name="connsiteX37" fmla="*/ 1154907 w 1207294"/>
                <a:gd name="connsiteY37" fmla="*/ 26194 h 378619"/>
                <a:gd name="connsiteX38" fmla="*/ 1183482 w 1207294"/>
                <a:gd name="connsiteY38" fmla="*/ 42863 h 378619"/>
                <a:gd name="connsiteX39" fmla="*/ 1195388 w 1207294"/>
                <a:gd name="connsiteY39" fmla="*/ 54769 h 378619"/>
                <a:gd name="connsiteX40" fmla="*/ 1204913 w 1207294"/>
                <a:gd name="connsiteY40" fmla="*/ 71438 h 378619"/>
                <a:gd name="connsiteX41" fmla="*/ 1207294 w 1207294"/>
                <a:gd name="connsiteY41" fmla="*/ 85725 h 378619"/>
                <a:gd name="connsiteX42" fmla="*/ 1202532 w 1207294"/>
                <a:gd name="connsiteY42" fmla="*/ 104775 h 378619"/>
                <a:gd name="connsiteX43" fmla="*/ 1188244 w 1207294"/>
                <a:gd name="connsiteY43" fmla="*/ 138113 h 378619"/>
                <a:gd name="connsiteX44" fmla="*/ 1159669 w 1207294"/>
                <a:gd name="connsiteY44" fmla="*/ 171450 h 378619"/>
                <a:gd name="connsiteX45" fmla="*/ 1126332 w 1207294"/>
                <a:gd name="connsiteY45" fmla="*/ 188119 h 378619"/>
                <a:gd name="connsiteX46" fmla="*/ 1002507 w 1207294"/>
                <a:gd name="connsiteY46" fmla="*/ 2143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7294" h="378619">
                  <a:moveTo>
                    <a:pt x="1002507" y="214313"/>
                  </a:moveTo>
                  <a:lnTo>
                    <a:pt x="881063" y="245269"/>
                  </a:lnTo>
                  <a:lnTo>
                    <a:pt x="790575" y="271463"/>
                  </a:lnTo>
                  <a:lnTo>
                    <a:pt x="700088" y="300038"/>
                  </a:lnTo>
                  <a:lnTo>
                    <a:pt x="621507" y="326231"/>
                  </a:lnTo>
                  <a:lnTo>
                    <a:pt x="576263" y="345281"/>
                  </a:lnTo>
                  <a:lnTo>
                    <a:pt x="547688" y="357188"/>
                  </a:lnTo>
                  <a:lnTo>
                    <a:pt x="509588" y="366713"/>
                  </a:lnTo>
                  <a:lnTo>
                    <a:pt x="438150" y="373856"/>
                  </a:lnTo>
                  <a:lnTo>
                    <a:pt x="361950" y="378619"/>
                  </a:lnTo>
                  <a:lnTo>
                    <a:pt x="328613" y="378619"/>
                  </a:lnTo>
                  <a:lnTo>
                    <a:pt x="269082" y="357188"/>
                  </a:lnTo>
                  <a:lnTo>
                    <a:pt x="183357" y="319088"/>
                  </a:lnTo>
                  <a:lnTo>
                    <a:pt x="126207" y="288131"/>
                  </a:lnTo>
                  <a:lnTo>
                    <a:pt x="78582" y="259556"/>
                  </a:lnTo>
                  <a:lnTo>
                    <a:pt x="38100" y="228600"/>
                  </a:lnTo>
                  <a:lnTo>
                    <a:pt x="16669" y="202406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19050" y="140494"/>
                  </a:lnTo>
                  <a:lnTo>
                    <a:pt x="35719" y="145256"/>
                  </a:lnTo>
                  <a:lnTo>
                    <a:pt x="80963" y="159544"/>
                  </a:lnTo>
                  <a:lnTo>
                    <a:pt x="147638" y="173831"/>
                  </a:lnTo>
                  <a:lnTo>
                    <a:pt x="240507" y="192881"/>
                  </a:lnTo>
                  <a:lnTo>
                    <a:pt x="288132" y="200025"/>
                  </a:lnTo>
                  <a:lnTo>
                    <a:pt x="347663" y="195263"/>
                  </a:lnTo>
                  <a:lnTo>
                    <a:pt x="445294" y="176213"/>
                  </a:lnTo>
                  <a:lnTo>
                    <a:pt x="535782" y="157163"/>
                  </a:lnTo>
                  <a:lnTo>
                    <a:pt x="628650" y="130969"/>
                  </a:lnTo>
                  <a:lnTo>
                    <a:pt x="721519" y="97631"/>
                  </a:lnTo>
                  <a:lnTo>
                    <a:pt x="792957" y="69056"/>
                  </a:lnTo>
                  <a:lnTo>
                    <a:pt x="871538" y="30956"/>
                  </a:lnTo>
                  <a:lnTo>
                    <a:pt x="928688" y="0"/>
                  </a:lnTo>
                  <a:lnTo>
                    <a:pt x="969169" y="0"/>
                  </a:lnTo>
                  <a:lnTo>
                    <a:pt x="1052513" y="2381"/>
                  </a:lnTo>
                  <a:lnTo>
                    <a:pt x="1119188" y="14288"/>
                  </a:lnTo>
                  <a:lnTo>
                    <a:pt x="1154907" y="26194"/>
                  </a:lnTo>
                  <a:lnTo>
                    <a:pt x="1183482" y="42863"/>
                  </a:lnTo>
                  <a:lnTo>
                    <a:pt x="1195388" y="54769"/>
                  </a:lnTo>
                  <a:lnTo>
                    <a:pt x="1204913" y="71438"/>
                  </a:lnTo>
                  <a:lnTo>
                    <a:pt x="1207294" y="85725"/>
                  </a:lnTo>
                  <a:lnTo>
                    <a:pt x="1202532" y="104775"/>
                  </a:lnTo>
                  <a:lnTo>
                    <a:pt x="1188244" y="138113"/>
                  </a:lnTo>
                  <a:lnTo>
                    <a:pt x="1159669" y="171450"/>
                  </a:lnTo>
                  <a:lnTo>
                    <a:pt x="1126332" y="188119"/>
                  </a:lnTo>
                  <a:lnTo>
                    <a:pt x="100250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3">
              <a:extLst>
                <a:ext uri="{FF2B5EF4-FFF2-40B4-BE49-F238E27FC236}">
                  <a16:creationId xmlns:a16="http://schemas.microsoft.com/office/drawing/2014/main" id="{F7A5DA76-6B21-46AA-BA10-6989B654408A}"/>
                </a:ext>
              </a:extLst>
            </p:cNvPr>
            <p:cNvSpPr/>
            <p:nvPr/>
          </p:nvSpPr>
          <p:spPr>
            <a:xfrm>
              <a:off x="2955925" y="3744913"/>
              <a:ext cx="1152525" cy="352425"/>
            </a:xfrm>
            <a:custGeom>
              <a:avLst/>
              <a:gdLst>
                <a:gd name="connsiteX0" fmla="*/ 821532 w 1152525"/>
                <a:gd name="connsiteY0" fmla="*/ 38100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  <a:gd name="connsiteX40" fmla="*/ 821532 w 1152525"/>
                <a:gd name="connsiteY40" fmla="*/ 38100 h 352425"/>
                <a:gd name="connsiteX0" fmla="*/ 928688 w 1152525"/>
                <a:gd name="connsiteY0" fmla="*/ 2382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52525" h="352425">
                  <a:moveTo>
                    <a:pt x="928688" y="2382"/>
                  </a:moveTo>
                  <a:cubicBezTo>
                    <a:pt x="867966" y="20241"/>
                    <a:pt x="685404" y="78979"/>
                    <a:pt x="592932" y="107157"/>
                  </a:cubicBezTo>
                  <a:lnTo>
                    <a:pt x="373857" y="171450"/>
                  </a:lnTo>
                  <a:lnTo>
                    <a:pt x="283369" y="192882"/>
                  </a:lnTo>
                  <a:lnTo>
                    <a:pt x="252413" y="197644"/>
                  </a:lnTo>
                  <a:lnTo>
                    <a:pt x="223838" y="197644"/>
                  </a:lnTo>
                  <a:lnTo>
                    <a:pt x="183357" y="192882"/>
                  </a:lnTo>
                  <a:lnTo>
                    <a:pt x="135732" y="183357"/>
                  </a:lnTo>
                  <a:lnTo>
                    <a:pt x="76200" y="164307"/>
                  </a:lnTo>
                  <a:lnTo>
                    <a:pt x="47625" y="154782"/>
                  </a:lnTo>
                  <a:lnTo>
                    <a:pt x="30957" y="154782"/>
                  </a:lnTo>
                  <a:lnTo>
                    <a:pt x="14288" y="157163"/>
                  </a:lnTo>
                  <a:lnTo>
                    <a:pt x="4763" y="164307"/>
                  </a:lnTo>
                  <a:lnTo>
                    <a:pt x="0" y="169069"/>
                  </a:lnTo>
                  <a:lnTo>
                    <a:pt x="0" y="176213"/>
                  </a:lnTo>
                  <a:lnTo>
                    <a:pt x="0" y="190500"/>
                  </a:lnTo>
                  <a:lnTo>
                    <a:pt x="19050" y="216694"/>
                  </a:lnTo>
                  <a:lnTo>
                    <a:pt x="88107" y="261938"/>
                  </a:lnTo>
                  <a:lnTo>
                    <a:pt x="150019" y="297657"/>
                  </a:lnTo>
                  <a:lnTo>
                    <a:pt x="207169" y="326232"/>
                  </a:lnTo>
                  <a:lnTo>
                    <a:pt x="257175" y="342900"/>
                  </a:lnTo>
                  <a:lnTo>
                    <a:pt x="300038" y="350044"/>
                  </a:lnTo>
                  <a:lnTo>
                    <a:pt x="330994" y="352425"/>
                  </a:lnTo>
                  <a:lnTo>
                    <a:pt x="404813" y="347663"/>
                  </a:lnTo>
                  <a:lnTo>
                    <a:pt x="533400" y="323850"/>
                  </a:lnTo>
                  <a:lnTo>
                    <a:pt x="783432" y="264319"/>
                  </a:lnTo>
                  <a:lnTo>
                    <a:pt x="997744" y="207169"/>
                  </a:lnTo>
                  <a:lnTo>
                    <a:pt x="1114425" y="176213"/>
                  </a:lnTo>
                  <a:lnTo>
                    <a:pt x="1133475" y="166688"/>
                  </a:lnTo>
                  <a:lnTo>
                    <a:pt x="1147763" y="152400"/>
                  </a:lnTo>
                  <a:lnTo>
                    <a:pt x="1152525" y="140494"/>
                  </a:lnTo>
                  <a:lnTo>
                    <a:pt x="1152525" y="123825"/>
                  </a:lnTo>
                  <a:lnTo>
                    <a:pt x="1150144" y="100013"/>
                  </a:lnTo>
                  <a:lnTo>
                    <a:pt x="1138238" y="80963"/>
                  </a:lnTo>
                  <a:lnTo>
                    <a:pt x="1121569" y="64294"/>
                  </a:lnTo>
                  <a:lnTo>
                    <a:pt x="1097757" y="45244"/>
                  </a:lnTo>
                  <a:lnTo>
                    <a:pt x="1052513" y="19050"/>
                  </a:lnTo>
                  <a:lnTo>
                    <a:pt x="1016794" y="7144"/>
                  </a:lnTo>
                  <a:lnTo>
                    <a:pt x="957263" y="0"/>
                  </a:lnTo>
                  <a:lnTo>
                    <a:pt x="928688" y="2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4">
              <a:extLst>
                <a:ext uri="{FF2B5EF4-FFF2-40B4-BE49-F238E27FC236}">
                  <a16:creationId xmlns:a16="http://schemas.microsoft.com/office/drawing/2014/main" id="{BEAD2650-BB5A-4E35-BD9C-67F3B7784491}"/>
                </a:ext>
              </a:extLst>
            </p:cNvPr>
            <p:cNvSpPr/>
            <p:nvPr/>
          </p:nvSpPr>
          <p:spPr>
            <a:xfrm>
              <a:off x="2698750" y="4532313"/>
              <a:ext cx="592138" cy="1096962"/>
            </a:xfrm>
            <a:custGeom>
              <a:avLst/>
              <a:gdLst>
                <a:gd name="connsiteX0" fmla="*/ 516732 w 592932"/>
                <a:gd name="connsiteY0" fmla="*/ 550069 h 1097756"/>
                <a:gd name="connsiteX1" fmla="*/ 478632 w 592932"/>
                <a:gd name="connsiteY1" fmla="*/ 419100 h 1097756"/>
                <a:gd name="connsiteX2" fmla="*/ 445294 w 592932"/>
                <a:gd name="connsiteY2" fmla="*/ 319087 h 1097756"/>
                <a:gd name="connsiteX3" fmla="*/ 409575 w 592932"/>
                <a:gd name="connsiteY3" fmla="*/ 211931 h 1097756"/>
                <a:gd name="connsiteX4" fmla="*/ 276225 w 592932"/>
                <a:gd name="connsiteY4" fmla="*/ 69056 h 1097756"/>
                <a:gd name="connsiteX5" fmla="*/ 238125 w 592932"/>
                <a:gd name="connsiteY5" fmla="*/ 64294 h 1097756"/>
                <a:gd name="connsiteX6" fmla="*/ 202407 w 592932"/>
                <a:gd name="connsiteY6" fmla="*/ 59531 h 1097756"/>
                <a:gd name="connsiteX7" fmla="*/ 147638 w 592932"/>
                <a:gd name="connsiteY7" fmla="*/ 47625 h 1097756"/>
                <a:gd name="connsiteX8" fmla="*/ 88107 w 592932"/>
                <a:gd name="connsiteY8" fmla="*/ 26194 h 1097756"/>
                <a:gd name="connsiteX9" fmla="*/ 42863 w 592932"/>
                <a:gd name="connsiteY9" fmla="*/ 7144 h 1097756"/>
                <a:gd name="connsiteX10" fmla="*/ 19050 w 592932"/>
                <a:gd name="connsiteY10" fmla="*/ 0 h 1097756"/>
                <a:gd name="connsiteX11" fmla="*/ 7144 w 592932"/>
                <a:gd name="connsiteY11" fmla="*/ 2381 h 1097756"/>
                <a:gd name="connsiteX12" fmla="*/ 0 w 592932"/>
                <a:gd name="connsiteY12" fmla="*/ 11906 h 1097756"/>
                <a:gd name="connsiteX13" fmla="*/ 2382 w 592932"/>
                <a:gd name="connsiteY13" fmla="*/ 26194 h 1097756"/>
                <a:gd name="connsiteX14" fmla="*/ 16669 w 592932"/>
                <a:gd name="connsiteY14" fmla="*/ 57150 h 1097756"/>
                <a:gd name="connsiteX15" fmla="*/ 42863 w 592932"/>
                <a:gd name="connsiteY15" fmla="*/ 80962 h 1097756"/>
                <a:gd name="connsiteX16" fmla="*/ 88107 w 592932"/>
                <a:gd name="connsiteY16" fmla="*/ 126206 h 1097756"/>
                <a:gd name="connsiteX17" fmla="*/ 114300 w 592932"/>
                <a:gd name="connsiteY17" fmla="*/ 152400 h 1097756"/>
                <a:gd name="connsiteX18" fmla="*/ 152400 w 592932"/>
                <a:gd name="connsiteY18" fmla="*/ 204787 h 1097756"/>
                <a:gd name="connsiteX19" fmla="*/ 192882 w 592932"/>
                <a:gd name="connsiteY19" fmla="*/ 273844 h 1097756"/>
                <a:gd name="connsiteX20" fmla="*/ 219075 w 592932"/>
                <a:gd name="connsiteY20" fmla="*/ 326231 h 1097756"/>
                <a:gd name="connsiteX21" fmla="*/ 245269 w 592932"/>
                <a:gd name="connsiteY21" fmla="*/ 390525 h 1097756"/>
                <a:gd name="connsiteX22" fmla="*/ 273844 w 592932"/>
                <a:gd name="connsiteY22" fmla="*/ 476250 h 1097756"/>
                <a:gd name="connsiteX23" fmla="*/ 292894 w 592932"/>
                <a:gd name="connsiteY23" fmla="*/ 559594 h 1097756"/>
                <a:gd name="connsiteX24" fmla="*/ 307182 w 592932"/>
                <a:gd name="connsiteY24" fmla="*/ 640556 h 1097756"/>
                <a:gd name="connsiteX25" fmla="*/ 323850 w 592932"/>
                <a:gd name="connsiteY25" fmla="*/ 762000 h 1097756"/>
                <a:gd name="connsiteX26" fmla="*/ 347663 w 592932"/>
                <a:gd name="connsiteY26" fmla="*/ 873919 h 1097756"/>
                <a:gd name="connsiteX27" fmla="*/ 352425 w 592932"/>
                <a:gd name="connsiteY27" fmla="*/ 904875 h 1097756"/>
                <a:gd name="connsiteX28" fmla="*/ 359569 w 592932"/>
                <a:gd name="connsiteY28" fmla="*/ 940594 h 1097756"/>
                <a:gd name="connsiteX29" fmla="*/ 381000 w 592932"/>
                <a:gd name="connsiteY29" fmla="*/ 990600 h 1097756"/>
                <a:gd name="connsiteX30" fmla="*/ 419100 w 592932"/>
                <a:gd name="connsiteY30" fmla="*/ 1040606 h 1097756"/>
                <a:gd name="connsiteX31" fmla="*/ 442913 w 592932"/>
                <a:gd name="connsiteY31" fmla="*/ 1066800 h 1097756"/>
                <a:gd name="connsiteX32" fmla="*/ 459582 w 592932"/>
                <a:gd name="connsiteY32" fmla="*/ 1085850 h 1097756"/>
                <a:gd name="connsiteX33" fmla="*/ 471488 w 592932"/>
                <a:gd name="connsiteY33" fmla="*/ 1092994 h 1097756"/>
                <a:gd name="connsiteX34" fmla="*/ 495300 w 592932"/>
                <a:gd name="connsiteY34" fmla="*/ 1097756 h 1097756"/>
                <a:gd name="connsiteX35" fmla="*/ 526257 w 592932"/>
                <a:gd name="connsiteY35" fmla="*/ 1090612 h 1097756"/>
                <a:gd name="connsiteX36" fmla="*/ 550069 w 592932"/>
                <a:gd name="connsiteY36" fmla="*/ 1078706 h 1097756"/>
                <a:gd name="connsiteX37" fmla="*/ 571500 w 592932"/>
                <a:gd name="connsiteY37" fmla="*/ 1062037 h 1097756"/>
                <a:gd name="connsiteX38" fmla="*/ 578644 w 592932"/>
                <a:gd name="connsiteY38" fmla="*/ 1045369 h 1097756"/>
                <a:gd name="connsiteX39" fmla="*/ 588169 w 592932"/>
                <a:gd name="connsiteY39" fmla="*/ 1012031 h 1097756"/>
                <a:gd name="connsiteX40" fmla="*/ 592932 w 592932"/>
                <a:gd name="connsiteY40" fmla="*/ 971550 h 1097756"/>
                <a:gd name="connsiteX41" fmla="*/ 590550 w 592932"/>
                <a:gd name="connsiteY41" fmla="*/ 928687 h 1097756"/>
                <a:gd name="connsiteX42" fmla="*/ 578644 w 592932"/>
                <a:gd name="connsiteY42" fmla="*/ 792956 h 1097756"/>
                <a:gd name="connsiteX43" fmla="*/ 516732 w 592932"/>
                <a:gd name="connsiteY43" fmla="*/ 550069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2932" h="1097756">
                  <a:moveTo>
                    <a:pt x="516732" y="550069"/>
                  </a:moveTo>
                  <a:lnTo>
                    <a:pt x="478632" y="419100"/>
                  </a:lnTo>
                  <a:lnTo>
                    <a:pt x="445294" y="319087"/>
                  </a:lnTo>
                  <a:lnTo>
                    <a:pt x="409575" y="211931"/>
                  </a:lnTo>
                  <a:lnTo>
                    <a:pt x="276225" y="69056"/>
                  </a:lnTo>
                  <a:lnTo>
                    <a:pt x="238125" y="64294"/>
                  </a:lnTo>
                  <a:lnTo>
                    <a:pt x="202407" y="59531"/>
                  </a:lnTo>
                  <a:lnTo>
                    <a:pt x="147638" y="47625"/>
                  </a:lnTo>
                  <a:lnTo>
                    <a:pt x="88107" y="26194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26194"/>
                  </a:lnTo>
                  <a:lnTo>
                    <a:pt x="16669" y="57150"/>
                  </a:lnTo>
                  <a:lnTo>
                    <a:pt x="42863" y="80962"/>
                  </a:lnTo>
                  <a:lnTo>
                    <a:pt x="88107" y="126206"/>
                  </a:lnTo>
                  <a:lnTo>
                    <a:pt x="114300" y="152400"/>
                  </a:lnTo>
                  <a:lnTo>
                    <a:pt x="152400" y="204787"/>
                  </a:lnTo>
                  <a:lnTo>
                    <a:pt x="192882" y="273844"/>
                  </a:lnTo>
                  <a:lnTo>
                    <a:pt x="219075" y="326231"/>
                  </a:lnTo>
                  <a:lnTo>
                    <a:pt x="245269" y="390525"/>
                  </a:lnTo>
                  <a:lnTo>
                    <a:pt x="273844" y="476250"/>
                  </a:lnTo>
                  <a:lnTo>
                    <a:pt x="292894" y="559594"/>
                  </a:lnTo>
                  <a:lnTo>
                    <a:pt x="307182" y="640556"/>
                  </a:lnTo>
                  <a:lnTo>
                    <a:pt x="323850" y="762000"/>
                  </a:lnTo>
                  <a:lnTo>
                    <a:pt x="347663" y="873919"/>
                  </a:lnTo>
                  <a:lnTo>
                    <a:pt x="352425" y="904875"/>
                  </a:lnTo>
                  <a:lnTo>
                    <a:pt x="359569" y="940594"/>
                  </a:lnTo>
                  <a:lnTo>
                    <a:pt x="381000" y="990600"/>
                  </a:lnTo>
                  <a:lnTo>
                    <a:pt x="419100" y="1040606"/>
                  </a:lnTo>
                  <a:lnTo>
                    <a:pt x="442913" y="1066800"/>
                  </a:lnTo>
                  <a:lnTo>
                    <a:pt x="459582" y="1085850"/>
                  </a:lnTo>
                  <a:lnTo>
                    <a:pt x="471488" y="1092994"/>
                  </a:lnTo>
                  <a:lnTo>
                    <a:pt x="495300" y="1097756"/>
                  </a:lnTo>
                  <a:lnTo>
                    <a:pt x="526257" y="1090612"/>
                  </a:lnTo>
                  <a:lnTo>
                    <a:pt x="550069" y="1078706"/>
                  </a:lnTo>
                  <a:lnTo>
                    <a:pt x="571500" y="1062037"/>
                  </a:lnTo>
                  <a:lnTo>
                    <a:pt x="578644" y="1045369"/>
                  </a:lnTo>
                  <a:lnTo>
                    <a:pt x="588169" y="1012031"/>
                  </a:lnTo>
                  <a:lnTo>
                    <a:pt x="592932" y="971550"/>
                  </a:lnTo>
                  <a:lnTo>
                    <a:pt x="590550" y="928687"/>
                  </a:lnTo>
                  <a:lnTo>
                    <a:pt x="578644" y="792956"/>
                  </a:lnTo>
                  <a:lnTo>
                    <a:pt x="516732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7">
              <a:extLst>
                <a:ext uri="{FF2B5EF4-FFF2-40B4-BE49-F238E27FC236}">
                  <a16:creationId xmlns:a16="http://schemas.microsoft.com/office/drawing/2014/main" id="{1AE87425-7C79-4525-B8E0-CCC340DE4141}"/>
                </a:ext>
              </a:extLst>
            </p:cNvPr>
            <p:cNvSpPr/>
            <p:nvPr/>
          </p:nvSpPr>
          <p:spPr>
            <a:xfrm>
              <a:off x="4618038" y="2849563"/>
              <a:ext cx="1525587" cy="400050"/>
            </a:xfrm>
            <a:custGeom>
              <a:avLst/>
              <a:gdLst>
                <a:gd name="connsiteX0" fmla="*/ 1183481 w 1526381"/>
                <a:gd name="connsiteY0" fmla="*/ 252413 h 400050"/>
                <a:gd name="connsiteX1" fmla="*/ 978694 w 1526381"/>
                <a:gd name="connsiteY1" fmla="*/ 292894 h 400050"/>
                <a:gd name="connsiteX2" fmla="*/ 738187 w 1526381"/>
                <a:gd name="connsiteY2" fmla="*/ 338138 h 400050"/>
                <a:gd name="connsiteX3" fmla="*/ 514350 w 1526381"/>
                <a:gd name="connsiteY3" fmla="*/ 376238 h 400050"/>
                <a:gd name="connsiteX4" fmla="*/ 378619 w 1526381"/>
                <a:gd name="connsiteY4" fmla="*/ 395288 h 400050"/>
                <a:gd name="connsiteX5" fmla="*/ 328612 w 1526381"/>
                <a:gd name="connsiteY5" fmla="*/ 400050 h 400050"/>
                <a:gd name="connsiteX6" fmla="*/ 295275 w 1526381"/>
                <a:gd name="connsiteY6" fmla="*/ 400050 h 400050"/>
                <a:gd name="connsiteX7" fmla="*/ 259556 w 1526381"/>
                <a:gd name="connsiteY7" fmla="*/ 395288 h 400050"/>
                <a:gd name="connsiteX8" fmla="*/ 233362 w 1526381"/>
                <a:gd name="connsiteY8" fmla="*/ 388144 h 400050"/>
                <a:gd name="connsiteX9" fmla="*/ 188119 w 1526381"/>
                <a:gd name="connsiteY9" fmla="*/ 369094 h 400050"/>
                <a:gd name="connsiteX10" fmla="*/ 145256 w 1526381"/>
                <a:gd name="connsiteY10" fmla="*/ 342900 h 400050"/>
                <a:gd name="connsiteX11" fmla="*/ 116681 w 1526381"/>
                <a:gd name="connsiteY11" fmla="*/ 319088 h 400050"/>
                <a:gd name="connsiteX12" fmla="*/ 92869 w 1526381"/>
                <a:gd name="connsiteY12" fmla="*/ 295275 h 400050"/>
                <a:gd name="connsiteX13" fmla="*/ 73819 w 1526381"/>
                <a:gd name="connsiteY13" fmla="*/ 269082 h 400050"/>
                <a:gd name="connsiteX14" fmla="*/ 42862 w 1526381"/>
                <a:gd name="connsiteY14" fmla="*/ 228600 h 400050"/>
                <a:gd name="connsiteX15" fmla="*/ 16669 w 1526381"/>
                <a:gd name="connsiteY15" fmla="*/ 183357 h 400050"/>
                <a:gd name="connsiteX16" fmla="*/ 4762 w 1526381"/>
                <a:gd name="connsiteY16" fmla="*/ 152400 h 400050"/>
                <a:gd name="connsiteX17" fmla="*/ 0 w 1526381"/>
                <a:gd name="connsiteY17" fmla="*/ 133350 h 400050"/>
                <a:gd name="connsiteX18" fmla="*/ 4762 w 1526381"/>
                <a:gd name="connsiteY18" fmla="*/ 121444 h 400050"/>
                <a:gd name="connsiteX19" fmla="*/ 19050 w 1526381"/>
                <a:gd name="connsiteY19" fmla="*/ 119063 h 400050"/>
                <a:gd name="connsiteX20" fmla="*/ 54769 w 1526381"/>
                <a:gd name="connsiteY20" fmla="*/ 128588 h 400050"/>
                <a:gd name="connsiteX21" fmla="*/ 83344 w 1526381"/>
                <a:gd name="connsiteY21" fmla="*/ 150019 h 400050"/>
                <a:gd name="connsiteX22" fmla="*/ 111919 w 1526381"/>
                <a:gd name="connsiteY22" fmla="*/ 171450 h 400050"/>
                <a:gd name="connsiteX23" fmla="*/ 138112 w 1526381"/>
                <a:gd name="connsiteY23" fmla="*/ 183357 h 400050"/>
                <a:gd name="connsiteX24" fmla="*/ 183356 w 1526381"/>
                <a:gd name="connsiteY24" fmla="*/ 197644 h 400050"/>
                <a:gd name="connsiteX25" fmla="*/ 214312 w 1526381"/>
                <a:gd name="connsiteY25" fmla="*/ 202407 h 400050"/>
                <a:gd name="connsiteX26" fmla="*/ 292894 w 1526381"/>
                <a:gd name="connsiteY26" fmla="*/ 200025 h 400050"/>
                <a:gd name="connsiteX27" fmla="*/ 426244 w 1526381"/>
                <a:gd name="connsiteY27" fmla="*/ 180975 h 400050"/>
                <a:gd name="connsiteX28" fmla="*/ 714375 w 1526381"/>
                <a:gd name="connsiteY28" fmla="*/ 133350 h 400050"/>
                <a:gd name="connsiteX29" fmla="*/ 938212 w 1526381"/>
                <a:gd name="connsiteY29" fmla="*/ 80963 h 400050"/>
                <a:gd name="connsiteX30" fmla="*/ 1004887 w 1526381"/>
                <a:gd name="connsiteY30" fmla="*/ 61913 h 400050"/>
                <a:gd name="connsiteX31" fmla="*/ 1050131 w 1526381"/>
                <a:gd name="connsiteY31" fmla="*/ 45244 h 400050"/>
                <a:gd name="connsiteX32" fmla="*/ 1138237 w 1526381"/>
                <a:gd name="connsiteY32" fmla="*/ 4763 h 400050"/>
                <a:gd name="connsiteX33" fmla="*/ 1157287 w 1526381"/>
                <a:gd name="connsiteY33" fmla="*/ 0 h 400050"/>
                <a:gd name="connsiteX34" fmla="*/ 1193006 w 1526381"/>
                <a:gd name="connsiteY34" fmla="*/ 2382 h 400050"/>
                <a:gd name="connsiteX35" fmla="*/ 1288256 w 1526381"/>
                <a:gd name="connsiteY35" fmla="*/ 14288 h 400050"/>
                <a:gd name="connsiteX36" fmla="*/ 1397794 w 1526381"/>
                <a:gd name="connsiteY36" fmla="*/ 38100 h 400050"/>
                <a:gd name="connsiteX37" fmla="*/ 1450181 w 1526381"/>
                <a:gd name="connsiteY37" fmla="*/ 57150 h 400050"/>
                <a:gd name="connsiteX38" fmla="*/ 1504950 w 1526381"/>
                <a:gd name="connsiteY38" fmla="*/ 80963 h 400050"/>
                <a:gd name="connsiteX39" fmla="*/ 1516856 w 1526381"/>
                <a:gd name="connsiteY39" fmla="*/ 90488 h 400050"/>
                <a:gd name="connsiteX40" fmla="*/ 1524000 w 1526381"/>
                <a:gd name="connsiteY40" fmla="*/ 107157 h 400050"/>
                <a:gd name="connsiteX41" fmla="*/ 1526381 w 1526381"/>
                <a:gd name="connsiteY41" fmla="*/ 126207 h 400050"/>
                <a:gd name="connsiteX42" fmla="*/ 1521619 w 1526381"/>
                <a:gd name="connsiteY42" fmla="*/ 150019 h 400050"/>
                <a:gd name="connsiteX43" fmla="*/ 1512094 w 1526381"/>
                <a:gd name="connsiteY43" fmla="*/ 169069 h 400050"/>
                <a:gd name="connsiteX44" fmla="*/ 1500187 w 1526381"/>
                <a:gd name="connsiteY44" fmla="*/ 180975 h 400050"/>
                <a:gd name="connsiteX45" fmla="*/ 1471612 w 1526381"/>
                <a:gd name="connsiteY45" fmla="*/ 192882 h 400050"/>
                <a:gd name="connsiteX46" fmla="*/ 1416844 w 1526381"/>
                <a:gd name="connsiteY46" fmla="*/ 207169 h 400050"/>
                <a:gd name="connsiteX47" fmla="*/ 1183481 w 1526381"/>
                <a:gd name="connsiteY47" fmla="*/ 25241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26381" h="400050">
                  <a:moveTo>
                    <a:pt x="1183481" y="252413"/>
                  </a:moveTo>
                  <a:lnTo>
                    <a:pt x="978694" y="292894"/>
                  </a:lnTo>
                  <a:lnTo>
                    <a:pt x="738187" y="338138"/>
                  </a:lnTo>
                  <a:lnTo>
                    <a:pt x="514350" y="376238"/>
                  </a:lnTo>
                  <a:lnTo>
                    <a:pt x="378619" y="395288"/>
                  </a:lnTo>
                  <a:lnTo>
                    <a:pt x="328612" y="400050"/>
                  </a:lnTo>
                  <a:lnTo>
                    <a:pt x="295275" y="400050"/>
                  </a:lnTo>
                  <a:lnTo>
                    <a:pt x="259556" y="395288"/>
                  </a:lnTo>
                  <a:lnTo>
                    <a:pt x="233362" y="388144"/>
                  </a:lnTo>
                  <a:lnTo>
                    <a:pt x="188119" y="369094"/>
                  </a:lnTo>
                  <a:lnTo>
                    <a:pt x="145256" y="342900"/>
                  </a:lnTo>
                  <a:lnTo>
                    <a:pt x="116681" y="319088"/>
                  </a:lnTo>
                  <a:lnTo>
                    <a:pt x="92869" y="295275"/>
                  </a:lnTo>
                  <a:lnTo>
                    <a:pt x="73819" y="269082"/>
                  </a:lnTo>
                  <a:lnTo>
                    <a:pt x="42862" y="228600"/>
                  </a:lnTo>
                  <a:lnTo>
                    <a:pt x="16669" y="183357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4762" y="121444"/>
                  </a:lnTo>
                  <a:lnTo>
                    <a:pt x="19050" y="119063"/>
                  </a:lnTo>
                  <a:lnTo>
                    <a:pt x="54769" y="128588"/>
                  </a:lnTo>
                  <a:lnTo>
                    <a:pt x="83344" y="150019"/>
                  </a:lnTo>
                  <a:lnTo>
                    <a:pt x="111919" y="171450"/>
                  </a:lnTo>
                  <a:lnTo>
                    <a:pt x="138112" y="183357"/>
                  </a:lnTo>
                  <a:lnTo>
                    <a:pt x="183356" y="197644"/>
                  </a:lnTo>
                  <a:lnTo>
                    <a:pt x="214312" y="202407"/>
                  </a:lnTo>
                  <a:lnTo>
                    <a:pt x="292894" y="200025"/>
                  </a:lnTo>
                  <a:lnTo>
                    <a:pt x="426244" y="180975"/>
                  </a:lnTo>
                  <a:lnTo>
                    <a:pt x="714375" y="133350"/>
                  </a:lnTo>
                  <a:lnTo>
                    <a:pt x="938212" y="80963"/>
                  </a:lnTo>
                  <a:lnTo>
                    <a:pt x="1004887" y="61913"/>
                  </a:lnTo>
                  <a:lnTo>
                    <a:pt x="1050131" y="45244"/>
                  </a:lnTo>
                  <a:lnTo>
                    <a:pt x="1138237" y="4763"/>
                  </a:lnTo>
                  <a:lnTo>
                    <a:pt x="1157287" y="0"/>
                  </a:lnTo>
                  <a:lnTo>
                    <a:pt x="1193006" y="2382"/>
                  </a:lnTo>
                  <a:lnTo>
                    <a:pt x="1288256" y="14288"/>
                  </a:lnTo>
                  <a:lnTo>
                    <a:pt x="1397794" y="38100"/>
                  </a:lnTo>
                  <a:lnTo>
                    <a:pt x="1450181" y="57150"/>
                  </a:lnTo>
                  <a:lnTo>
                    <a:pt x="1504950" y="80963"/>
                  </a:lnTo>
                  <a:lnTo>
                    <a:pt x="1516856" y="90488"/>
                  </a:lnTo>
                  <a:lnTo>
                    <a:pt x="1524000" y="107157"/>
                  </a:lnTo>
                  <a:lnTo>
                    <a:pt x="1526381" y="126207"/>
                  </a:lnTo>
                  <a:lnTo>
                    <a:pt x="1521619" y="150019"/>
                  </a:lnTo>
                  <a:lnTo>
                    <a:pt x="1512094" y="169069"/>
                  </a:lnTo>
                  <a:lnTo>
                    <a:pt x="1500187" y="180975"/>
                  </a:lnTo>
                  <a:lnTo>
                    <a:pt x="1471612" y="192882"/>
                  </a:lnTo>
                  <a:lnTo>
                    <a:pt x="1416844" y="207169"/>
                  </a:lnTo>
                  <a:lnTo>
                    <a:pt x="1183481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8">
              <a:extLst>
                <a:ext uri="{FF2B5EF4-FFF2-40B4-BE49-F238E27FC236}">
                  <a16:creationId xmlns:a16="http://schemas.microsoft.com/office/drawing/2014/main" id="{04E6FAC0-310E-4972-8D36-40451C24DB0C}"/>
                </a:ext>
              </a:extLst>
            </p:cNvPr>
            <p:cNvSpPr/>
            <p:nvPr/>
          </p:nvSpPr>
          <p:spPr>
            <a:xfrm>
              <a:off x="4576763" y="3659188"/>
              <a:ext cx="503237" cy="1152525"/>
            </a:xfrm>
            <a:custGeom>
              <a:avLst/>
              <a:gdLst>
                <a:gd name="connsiteX0" fmla="*/ 416718 w 502443"/>
                <a:gd name="connsiteY0" fmla="*/ 514350 h 1152525"/>
                <a:gd name="connsiteX1" fmla="*/ 404812 w 502443"/>
                <a:gd name="connsiteY1" fmla="*/ 423863 h 1152525"/>
                <a:gd name="connsiteX2" fmla="*/ 392906 w 502443"/>
                <a:gd name="connsiteY2" fmla="*/ 307182 h 1152525"/>
                <a:gd name="connsiteX3" fmla="*/ 392906 w 502443"/>
                <a:gd name="connsiteY3" fmla="*/ 259557 h 1152525"/>
                <a:gd name="connsiteX4" fmla="*/ 345281 w 502443"/>
                <a:gd name="connsiteY4" fmla="*/ 104775 h 1152525"/>
                <a:gd name="connsiteX5" fmla="*/ 300037 w 502443"/>
                <a:gd name="connsiteY5" fmla="*/ 85725 h 1152525"/>
                <a:gd name="connsiteX6" fmla="*/ 219075 w 502443"/>
                <a:gd name="connsiteY6" fmla="*/ 59532 h 1152525"/>
                <a:gd name="connsiteX7" fmla="*/ 150018 w 502443"/>
                <a:gd name="connsiteY7" fmla="*/ 38100 h 1152525"/>
                <a:gd name="connsiteX8" fmla="*/ 88106 w 502443"/>
                <a:gd name="connsiteY8" fmla="*/ 21432 h 1152525"/>
                <a:gd name="connsiteX9" fmla="*/ 30956 w 502443"/>
                <a:gd name="connsiteY9" fmla="*/ 2382 h 1152525"/>
                <a:gd name="connsiteX10" fmla="*/ 14287 w 502443"/>
                <a:gd name="connsiteY10" fmla="*/ 0 h 1152525"/>
                <a:gd name="connsiteX11" fmla="*/ 9525 w 502443"/>
                <a:gd name="connsiteY11" fmla="*/ 0 h 1152525"/>
                <a:gd name="connsiteX12" fmla="*/ 2381 w 502443"/>
                <a:gd name="connsiteY12" fmla="*/ 2382 h 1152525"/>
                <a:gd name="connsiteX13" fmla="*/ 0 w 502443"/>
                <a:gd name="connsiteY13" fmla="*/ 14288 h 1152525"/>
                <a:gd name="connsiteX14" fmla="*/ 0 w 502443"/>
                <a:gd name="connsiteY14" fmla="*/ 28575 h 1152525"/>
                <a:gd name="connsiteX15" fmla="*/ 7143 w 502443"/>
                <a:gd name="connsiteY15" fmla="*/ 52388 h 1152525"/>
                <a:gd name="connsiteX16" fmla="*/ 16668 w 502443"/>
                <a:gd name="connsiteY16" fmla="*/ 64294 h 1152525"/>
                <a:gd name="connsiteX17" fmla="*/ 45243 w 502443"/>
                <a:gd name="connsiteY17" fmla="*/ 83344 h 1152525"/>
                <a:gd name="connsiteX18" fmla="*/ 64293 w 502443"/>
                <a:gd name="connsiteY18" fmla="*/ 100013 h 1152525"/>
                <a:gd name="connsiteX19" fmla="*/ 100012 w 502443"/>
                <a:gd name="connsiteY19" fmla="*/ 145257 h 1152525"/>
                <a:gd name="connsiteX20" fmla="*/ 126206 w 502443"/>
                <a:gd name="connsiteY20" fmla="*/ 188119 h 1152525"/>
                <a:gd name="connsiteX21" fmla="*/ 150018 w 502443"/>
                <a:gd name="connsiteY21" fmla="*/ 238125 h 1152525"/>
                <a:gd name="connsiteX22" fmla="*/ 169068 w 502443"/>
                <a:gd name="connsiteY22" fmla="*/ 290513 h 1152525"/>
                <a:gd name="connsiteX23" fmla="*/ 185737 w 502443"/>
                <a:gd name="connsiteY23" fmla="*/ 354807 h 1152525"/>
                <a:gd name="connsiteX24" fmla="*/ 190500 w 502443"/>
                <a:gd name="connsiteY24" fmla="*/ 407194 h 1152525"/>
                <a:gd name="connsiteX25" fmla="*/ 209550 w 502443"/>
                <a:gd name="connsiteY25" fmla="*/ 645319 h 1152525"/>
                <a:gd name="connsiteX26" fmla="*/ 221456 w 502443"/>
                <a:gd name="connsiteY26" fmla="*/ 742950 h 1152525"/>
                <a:gd name="connsiteX27" fmla="*/ 235743 w 502443"/>
                <a:gd name="connsiteY27" fmla="*/ 838200 h 1152525"/>
                <a:gd name="connsiteX28" fmla="*/ 252412 w 502443"/>
                <a:gd name="connsiteY28" fmla="*/ 921544 h 1152525"/>
                <a:gd name="connsiteX29" fmla="*/ 278606 w 502443"/>
                <a:gd name="connsiteY29" fmla="*/ 1000125 h 1152525"/>
                <a:gd name="connsiteX30" fmla="*/ 307181 w 502443"/>
                <a:gd name="connsiteY30" fmla="*/ 1059657 h 1152525"/>
                <a:gd name="connsiteX31" fmla="*/ 335756 w 502443"/>
                <a:gd name="connsiteY31" fmla="*/ 1107282 h 1152525"/>
                <a:gd name="connsiteX32" fmla="*/ 352425 w 502443"/>
                <a:gd name="connsiteY32" fmla="*/ 1126332 h 1152525"/>
                <a:gd name="connsiteX33" fmla="*/ 369093 w 502443"/>
                <a:gd name="connsiteY33" fmla="*/ 1138238 h 1152525"/>
                <a:gd name="connsiteX34" fmla="*/ 385762 w 502443"/>
                <a:gd name="connsiteY34" fmla="*/ 1147763 h 1152525"/>
                <a:gd name="connsiteX35" fmla="*/ 416718 w 502443"/>
                <a:gd name="connsiteY35" fmla="*/ 1152525 h 1152525"/>
                <a:gd name="connsiteX36" fmla="*/ 435768 w 502443"/>
                <a:gd name="connsiteY36" fmla="*/ 1152525 h 1152525"/>
                <a:gd name="connsiteX37" fmla="*/ 459581 w 502443"/>
                <a:gd name="connsiteY37" fmla="*/ 1140619 h 1152525"/>
                <a:gd name="connsiteX38" fmla="*/ 476250 w 502443"/>
                <a:gd name="connsiteY38" fmla="*/ 1123950 h 1152525"/>
                <a:gd name="connsiteX39" fmla="*/ 485775 w 502443"/>
                <a:gd name="connsiteY39" fmla="*/ 1104900 h 1152525"/>
                <a:gd name="connsiteX40" fmla="*/ 492918 w 502443"/>
                <a:gd name="connsiteY40" fmla="*/ 1078707 h 1152525"/>
                <a:gd name="connsiteX41" fmla="*/ 500062 w 502443"/>
                <a:gd name="connsiteY41" fmla="*/ 1045369 h 1152525"/>
                <a:gd name="connsiteX42" fmla="*/ 502443 w 502443"/>
                <a:gd name="connsiteY42" fmla="*/ 988219 h 1152525"/>
                <a:gd name="connsiteX43" fmla="*/ 471487 w 502443"/>
                <a:gd name="connsiteY43" fmla="*/ 809625 h 1152525"/>
                <a:gd name="connsiteX44" fmla="*/ 442912 w 502443"/>
                <a:gd name="connsiteY44" fmla="*/ 666750 h 1152525"/>
                <a:gd name="connsiteX45" fmla="*/ 416718 w 502443"/>
                <a:gd name="connsiteY45" fmla="*/ 5143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152525">
                  <a:moveTo>
                    <a:pt x="416718" y="514350"/>
                  </a:moveTo>
                  <a:lnTo>
                    <a:pt x="404812" y="423863"/>
                  </a:lnTo>
                  <a:lnTo>
                    <a:pt x="392906" y="307182"/>
                  </a:lnTo>
                  <a:lnTo>
                    <a:pt x="392906" y="259557"/>
                  </a:lnTo>
                  <a:lnTo>
                    <a:pt x="345281" y="104775"/>
                  </a:lnTo>
                  <a:lnTo>
                    <a:pt x="300037" y="85725"/>
                  </a:lnTo>
                  <a:lnTo>
                    <a:pt x="219075" y="59532"/>
                  </a:lnTo>
                  <a:lnTo>
                    <a:pt x="150018" y="38100"/>
                  </a:lnTo>
                  <a:lnTo>
                    <a:pt x="88106" y="21432"/>
                  </a:lnTo>
                  <a:lnTo>
                    <a:pt x="30956" y="2382"/>
                  </a:lnTo>
                  <a:lnTo>
                    <a:pt x="14287" y="0"/>
                  </a:lnTo>
                  <a:lnTo>
                    <a:pt x="9525" y="0"/>
                  </a:lnTo>
                  <a:lnTo>
                    <a:pt x="2381" y="2382"/>
                  </a:lnTo>
                  <a:lnTo>
                    <a:pt x="0" y="14288"/>
                  </a:lnTo>
                  <a:lnTo>
                    <a:pt x="0" y="28575"/>
                  </a:lnTo>
                  <a:lnTo>
                    <a:pt x="7143" y="52388"/>
                  </a:lnTo>
                  <a:lnTo>
                    <a:pt x="16668" y="64294"/>
                  </a:lnTo>
                  <a:lnTo>
                    <a:pt x="45243" y="83344"/>
                  </a:lnTo>
                  <a:lnTo>
                    <a:pt x="64293" y="100013"/>
                  </a:lnTo>
                  <a:lnTo>
                    <a:pt x="100012" y="145257"/>
                  </a:lnTo>
                  <a:lnTo>
                    <a:pt x="126206" y="188119"/>
                  </a:lnTo>
                  <a:lnTo>
                    <a:pt x="150018" y="238125"/>
                  </a:lnTo>
                  <a:lnTo>
                    <a:pt x="169068" y="290513"/>
                  </a:lnTo>
                  <a:lnTo>
                    <a:pt x="185737" y="354807"/>
                  </a:lnTo>
                  <a:lnTo>
                    <a:pt x="190500" y="407194"/>
                  </a:lnTo>
                  <a:lnTo>
                    <a:pt x="209550" y="645319"/>
                  </a:lnTo>
                  <a:lnTo>
                    <a:pt x="221456" y="742950"/>
                  </a:lnTo>
                  <a:lnTo>
                    <a:pt x="235743" y="838200"/>
                  </a:lnTo>
                  <a:lnTo>
                    <a:pt x="252412" y="921544"/>
                  </a:lnTo>
                  <a:lnTo>
                    <a:pt x="278606" y="1000125"/>
                  </a:lnTo>
                  <a:lnTo>
                    <a:pt x="307181" y="1059657"/>
                  </a:lnTo>
                  <a:lnTo>
                    <a:pt x="335756" y="1107282"/>
                  </a:lnTo>
                  <a:lnTo>
                    <a:pt x="352425" y="1126332"/>
                  </a:lnTo>
                  <a:lnTo>
                    <a:pt x="369093" y="1138238"/>
                  </a:lnTo>
                  <a:lnTo>
                    <a:pt x="385762" y="1147763"/>
                  </a:lnTo>
                  <a:lnTo>
                    <a:pt x="416718" y="1152525"/>
                  </a:lnTo>
                  <a:lnTo>
                    <a:pt x="435768" y="1152525"/>
                  </a:lnTo>
                  <a:lnTo>
                    <a:pt x="459581" y="1140619"/>
                  </a:lnTo>
                  <a:lnTo>
                    <a:pt x="476250" y="1123950"/>
                  </a:lnTo>
                  <a:lnTo>
                    <a:pt x="485775" y="1104900"/>
                  </a:lnTo>
                  <a:lnTo>
                    <a:pt x="492918" y="1078707"/>
                  </a:lnTo>
                  <a:lnTo>
                    <a:pt x="500062" y="1045369"/>
                  </a:lnTo>
                  <a:cubicBezTo>
                    <a:pt x="500856" y="1026319"/>
                    <a:pt x="501649" y="1007269"/>
                    <a:pt x="502443" y="988219"/>
                  </a:cubicBezTo>
                  <a:lnTo>
                    <a:pt x="471487" y="809625"/>
                  </a:lnTo>
                  <a:lnTo>
                    <a:pt x="442912" y="666750"/>
                  </a:lnTo>
                  <a:lnTo>
                    <a:pt x="416718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2">
              <a:extLst>
                <a:ext uri="{FF2B5EF4-FFF2-40B4-BE49-F238E27FC236}">
                  <a16:creationId xmlns:a16="http://schemas.microsoft.com/office/drawing/2014/main" id="{363AD8E7-B495-4185-BBF6-C860F0A9B1C2}"/>
                </a:ext>
              </a:extLst>
            </p:cNvPr>
            <p:cNvSpPr/>
            <p:nvPr/>
          </p:nvSpPr>
          <p:spPr>
            <a:xfrm rot="16200000">
              <a:off x="3755232" y="2769393"/>
              <a:ext cx="4064000" cy="2398713"/>
            </a:xfrm>
            <a:custGeom>
              <a:avLst/>
              <a:gdLst>
                <a:gd name="connsiteX0" fmla="*/ 2693862 w 4065462"/>
                <a:gd name="connsiteY0" fmla="*/ 2062333 h 2397833"/>
                <a:gd name="connsiteX1" fmla="*/ 3121459 w 4065462"/>
                <a:gd name="connsiteY1" fmla="*/ 2059044 h 2397833"/>
                <a:gd name="connsiteX2" fmla="*/ 3479982 w 4065462"/>
                <a:gd name="connsiteY2" fmla="*/ 2055755 h 2397833"/>
                <a:gd name="connsiteX3" fmla="*/ 3667467 w 4065462"/>
                <a:gd name="connsiteY3" fmla="*/ 2055755 h 2397833"/>
                <a:gd name="connsiteX4" fmla="*/ 3726673 w 4065462"/>
                <a:gd name="connsiteY4" fmla="*/ 2049177 h 2397833"/>
                <a:gd name="connsiteX5" fmla="*/ 3752987 w 4065462"/>
                <a:gd name="connsiteY5" fmla="*/ 2036020 h 2397833"/>
                <a:gd name="connsiteX6" fmla="*/ 3772722 w 4065462"/>
                <a:gd name="connsiteY6" fmla="*/ 2019574 h 2397833"/>
                <a:gd name="connsiteX7" fmla="*/ 3782590 w 4065462"/>
                <a:gd name="connsiteY7" fmla="*/ 1999838 h 2397833"/>
                <a:gd name="connsiteX8" fmla="*/ 3795746 w 4065462"/>
                <a:gd name="connsiteY8" fmla="*/ 1963657 h 2397833"/>
                <a:gd name="connsiteX9" fmla="*/ 3799036 w 4065462"/>
                <a:gd name="connsiteY9" fmla="*/ 1934054 h 2397833"/>
                <a:gd name="connsiteX10" fmla="*/ 3795746 w 4065462"/>
                <a:gd name="connsiteY10" fmla="*/ 1904451 h 2397833"/>
                <a:gd name="connsiteX11" fmla="*/ 3776011 w 4065462"/>
                <a:gd name="connsiteY11" fmla="*/ 1776172 h 2397833"/>
                <a:gd name="connsiteX12" fmla="*/ 3743119 w 4065462"/>
                <a:gd name="connsiteY12" fmla="*/ 1582109 h 2397833"/>
                <a:gd name="connsiteX13" fmla="*/ 3706938 w 4065462"/>
                <a:gd name="connsiteY13" fmla="*/ 1368310 h 2397833"/>
                <a:gd name="connsiteX14" fmla="*/ 3670757 w 4065462"/>
                <a:gd name="connsiteY14" fmla="*/ 1187404 h 2397833"/>
                <a:gd name="connsiteX15" fmla="*/ 3631286 w 4065462"/>
                <a:gd name="connsiteY15" fmla="*/ 986762 h 2397833"/>
                <a:gd name="connsiteX16" fmla="*/ 3591816 w 4065462"/>
                <a:gd name="connsiteY16" fmla="*/ 799277 h 2397833"/>
                <a:gd name="connsiteX17" fmla="*/ 3555634 w 4065462"/>
                <a:gd name="connsiteY17" fmla="*/ 618371 h 2397833"/>
                <a:gd name="connsiteX18" fmla="*/ 3512875 w 4065462"/>
                <a:gd name="connsiteY18" fmla="*/ 440754 h 2397833"/>
                <a:gd name="connsiteX19" fmla="*/ 3509585 w 4065462"/>
                <a:gd name="connsiteY19" fmla="*/ 417729 h 2397833"/>
                <a:gd name="connsiteX20" fmla="*/ 3516164 w 4065462"/>
                <a:gd name="connsiteY20" fmla="*/ 394705 h 2397833"/>
                <a:gd name="connsiteX21" fmla="*/ 3549056 w 4065462"/>
                <a:gd name="connsiteY21" fmla="*/ 335499 h 2397833"/>
                <a:gd name="connsiteX22" fmla="*/ 3595105 w 4065462"/>
                <a:gd name="connsiteY22" fmla="*/ 269715 h 2397833"/>
                <a:gd name="connsiteX23" fmla="*/ 3631286 w 4065462"/>
                <a:gd name="connsiteY23" fmla="*/ 220377 h 2397833"/>
                <a:gd name="connsiteX24" fmla="*/ 3687203 w 4065462"/>
                <a:gd name="connsiteY24" fmla="*/ 157882 h 2397833"/>
                <a:gd name="connsiteX25" fmla="*/ 3733252 w 4065462"/>
                <a:gd name="connsiteY25" fmla="*/ 111833 h 2397833"/>
                <a:gd name="connsiteX26" fmla="*/ 3779300 w 4065462"/>
                <a:gd name="connsiteY26" fmla="*/ 65784 h 2397833"/>
                <a:gd name="connsiteX27" fmla="*/ 3818771 w 4065462"/>
                <a:gd name="connsiteY27" fmla="*/ 26313 h 2397833"/>
                <a:gd name="connsiteX28" fmla="*/ 3845085 w 4065462"/>
                <a:gd name="connsiteY28" fmla="*/ 6578 h 2397833"/>
                <a:gd name="connsiteX29" fmla="*/ 3868109 w 4065462"/>
                <a:gd name="connsiteY29" fmla="*/ 0 h 2397833"/>
                <a:gd name="connsiteX30" fmla="*/ 3881266 w 4065462"/>
                <a:gd name="connsiteY30" fmla="*/ 0 h 2397833"/>
                <a:gd name="connsiteX31" fmla="*/ 3887844 w 4065462"/>
                <a:gd name="connsiteY31" fmla="*/ 6578 h 2397833"/>
                <a:gd name="connsiteX32" fmla="*/ 3891134 w 4065462"/>
                <a:gd name="connsiteY32" fmla="*/ 19735 h 2397833"/>
                <a:gd name="connsiteX33" fmla="*/ 3891134 w 4065462"/>
                <a:gd name="connsiteY33" fmla="*/ 49338 h 2397833"/>
                <a:gd name="connsiteX34" fmla="*/ 3884555 w 4065462"/>
                <a:gd name="connsiteY34" fmla="*/ 69073 h 2397833"/>
                <a:gd name="connsiteX35" fmla="*/ 3868109 w 4065462"/>
                <a:gd name="connsiteY35" fmla="*/ 95387 h 2397833"/>
                <a:gd name="connsiteX36" fmla="*/ 3835217 w 4065462"/>
                <a:gd name="connsiteY36" fmla="*/ 141436 h 2397833"/>
                <a:gd name="connsiteX37" fmla="*/ 3812193 w 4065462"/>
                <a:gd name="connsiteY37" fmla="*/ 184195 h 2397833"/>
                <a:gd name="connsiteX38" fmla="*/ 3792457 w 4065462"/>
                <a:gd name="connsiteY38" fmla="*/ 230244 h 2397833"/>
                <a:gd name="connsiteX39" fmla="*/ 3769433 w 4065462"/>
                <a:gd name="connsiteY39" fmla="*/ 289450 h 2397833"/>
                <a:gd name="connsiteX40" fmla="*/ 3759565 w 4065462"/>
                <a:gd name="connsiteY40" fmla="*/ 342077 h 2397833"/>
                <a:gd name="connsiteX41" fmla="*/ 3752987 w 4065462"/>
                <a:gd name="connsiteY41" fmla="*/ 407862 h 2397833"/>
                <a:gd name="connsiteX42" fmla="*/ 3766144 w 4065462"/>
                <a:gd name="connsiteY42" fmla="*/ 572322 h 2397833"/>
                <a:gd name="connsiteX43" fmla="*/ 3789168 w 4065462"/>
                <a:gd name="connsiteY43" fmla="*/ 749939 h 2397833"/>
                <a:gd name="connsiteX44" fmla="*/ 3831928 w 4065462"/>
                <a:gd name="connsiteY44" fmla="*/ 1016365 h 2397833"/>
                <a:gd name="connsiteX45" fmla="*/ 3868109 w 4065462"/>
                <a:gd name="connsiteY45" fmla="*/ 1220296 h 2397833"/>
                <a:gd name="connsiteX46" fmla="*/ 3930604 w 4065462"/>
                <a:gd name="connsiteY46" fmla="*/ 1539349 h 2397833"/>
                <a:gd name="connsiteX47" fmla="*/ 3970075 w 4065462"/>
                <a:gd name="connsiteY47" fmla="*/ 1743280 h 2397833"/>
                <a:gd name="connsiteX48" fmla="*/ 4009545 w 4065462"/>
                <a:gd name="connsiteY48" fmla="*/ 1917608 h 2397833"/>
                <a:gd name="connsiteX49" fmla="*/ 4035859 w 4065462"/>
                <a:gd name="connsiteY49" fmla="*/ 2003128 h 2397833"/>
                <a:gd name="connsiteX50" fmla="*/ 4062172 w 4065462"/>
                <a:gd name="connsiteY50" fmla="*/ 2065623 h 2397833"/>
                <a:gd name="connsiteX51" fmla="*/ 4065462 w 4065462"/>
                <a:gd name="connsiteY51" fmla="*/ 2075490 h 2397833"/>
                <a:gd name="connsiteX52" fmla="*/ 4049016 w 4065462"/>
                <a:gd name="connsiteY52" fmla="*/ 2114961 h 2397833"/>
                <a:gd name="connsiteX53" fmla="*/ 3999677 w 4065462"/>
                <a:gd name="connsiteY53" fmla="*/ 2200480 h 2397833"/>
                <a:gd name="connsiteX54" fmla="*/ 3966785 w 4065462"/>
                <a:gd name="connsiteY54" fmla="*/ 2249818 h 2397833"/>
                <a:gd name="connsiteX55" fmla="*/ 3894423 w 4065462"/>
                <a:gd name="connsiteY55" fmla="*/ 2338627 h 2397833"/>
                <a:gd name="connsiteX56" fmla="*/ 3854952 w 4065462"/>
                <a:gd name="connsiteY56" fmla="*/ 2381387 h 2397833"/>
                <a:gd name="connsiteX57" fmla="*/ 3838506 w 4065462"/>
                <a:gd name="connsiteY57" fmla="*/ 2394544 h 2397833"/>
                <a:gd name="connsiteX58" fmla="*/ 3822060 w 4065462"/>
                <a:gd name="connsiteY58" fmla="*/ 2397833 h 2397833"/>
                <a:gd name="connsiteX59" fmla="*/ 3799036 w 4065462"/>
                <a:gd name="connsiteY59" fmla="*/ 2394544 h 2397833"/>
                <a:gd name="connsiteX60" fmla="*/ 3756276 w 4065462"/>
                <a:gd name="connsiteY60" fmla="*/ 2371519 h 2397833"/>
                <a:gd name="connsiteX61" fmla="*/ 3739830 w 4065462"/>
                <a:gd name="connsiteY61" fmla="*/ 2355073 h 2397833"/>
                <a:gd name="connsiteX62" fmla="*/ 3713516 w 4065462"/>
                <a:gd name="connsiteY62" fmla="*/ 2341916 h 2397833"/>
                <a:gd name="connsiteX63" fmla="*/ 3647732 w 4065462"/>
                <a:gd name="connsiteY63" fmla="*/ 2332049 h 2397833"/>
                <a:gd name="connsiteX64" fmla="*/ 3512875 w 4065462"/>
                <a:gd name="connsiteY64" fmla="*/ 2322181 h 2397833"/>
                <a:gd name="connsiteX65" fmla="*/ 3269473 w 4065462"/>
                <a:gd name="connsiteY65" fmla="*/ 2322181 h 2397833"/>
                <a:gd name="connsiteX66" fmla="*/ 2904371 w 4065462"/>
                <a:gd name="connsiteY66" fmla="*/ 2325470 h 2397833"/>
                <a:gd name="connsiteX67" fmla="*/ 2457039 w 4065462"/>
                <a:gd name="connsiteY67" fmla="*/ 2325470 h 2397833"/>
                <a:gd name="connsiteX68" fmla="*/ 2233372 w 4065462"/>
                <a:gd name="connsiteY68" fmla="*/ 2325470 h 2397833"/>
                <a:gd name="connsiteX69" fmla="*/ 2029441 w 4065462"/>
                <a:gd name="connsiteY69" fmla="*/ 2328759 h 2397833"/>
                <a:gd name="connsiteX70" fmla="*/ 1763016 w 4065462"/>
                <a:gd name="connsiteY70" fmla="*/ 2332049 h 2397833"/>
                <a:gd name="connsiteX71" fmla="*/ 1529482 w 4065462"/>
                <a:gd name="connsiteY71" fmla="*/ 2335338 h 2397833"/>
                <a:gd name="connsiteX72" fmla="*/ 1292659 w 4065462"/>
                <a:gd name="connsiteY72" fmla="*/ 2341916 h 2397833"/>
                <a:gd name="connsiteX73" fmla="*/ 1068993 w 4065462"/>
                <a:gd name="connsiteY73" fmla="*/ 2348495 h 2397833"/>
                <a:gd name="connsiteX74" fmla="*/ 920978 w 4065462"/>
                <a:gd name="connsiteY74" fmla="*/ 2351784 h 2397833"/>
                <a:gd name="connsiteX75" fmla="*/ 759807 w 4065462"/>
                <a:gd name="connsiteY75" fmla="*/ 2361651 h 2397833"/>
                <a:gd name="connsiteX76" fmla="*/ 657841 w 4065462"/>
                <a:gd name="connsiteY76" fmla="*/ 2368230 h 2397833"/>
                <a:gd name="connsiteX77" fmla="*/ 647974 w 4065462"/>
                <a:gd name="connsiteY77" fmla="*/ 2368230 h 2397833"/>
                <a:gd name="connsiteX78" fmla="*/ 615082 w 4065462"/>
                <a:gd name="connsiteY78" fmla="*/ 2361651 h 2397833"/>
                <a:gd name="connsiteX79" fmla="*/ 470357 w 4065462"/>
                <a:gd name="connsiteY79" fmla="*/ 2332049 h 2397833"/>
                <a:gd name="connsiteX80" fmla="*/ 351945 w 4065462"/>
                <a:gd name="connsiteY80" fmla="*/ 2302446 h 2397833"/>
                <a:gd name="connsiteX81" fmla="*/ 223666 w 4065462"/>
                <a:gd name="connsiteY81" fmla="*/ 2266264 h 2397833"/>
                <a:gd name="connsiteX82" fmla="*/ 118411 w 4065462"/>
                <a:gd name="connsiteY82" fmla="*/ 2226794 h 2397833"/>
                <a:gd name="connsiteX83" fmla="*/ 52627 w 4065462"/>
                <a:gd name="connsiteY83" fmla="*/ 2193902 h 2397833"/>
                <a:gd name="connsiteX84" fmla="*/ 19735 w 4065462"/>
                <a:gd name="connsiteY84" fmla="*/ 2174167 h 2397833"/>
                <a:gd name="connsiteX85" fmla="*/ 6578 w 4065462"/>
                <a:gd name="connsiteY85" fmla="*/ 2161010 h 2397833"/>
                <a:gd name="connsiteX86" fmla="*/ 3289 w 4065462"/>
                <a:gd name="connsiteY86" fmla="*/ 2147853 h 2397833"/>
                <a:gd name="connsiteX87" fmla="*/ 0 w 4065462"/>
                <a:gd name="connsiteY87" fmla="*/ 2134696 h 2397833"/>
                <a:gd name="connsiteX88" fmla="*/ 6578 w 4065462"/>
                <a:gd name="connsiteY88" fmla="*/ 2114961 h 2397833"/>
                <a:gd name="connsiteX89" fmla="*/ 16446 w 4065462"/>
                <a:gd name="connsiteY89" fmla="*/ 2095226 h 2397833"/>
                <a:gd name="connsiteX90" fmla="*/ 39470 w 4065462"/>
                <a:gd name="connsiteY90" fmla="*/ 2075490 h 2397833"/>
                <a:gd name="connsiteX91" fmla="*/ 95387 w 4065462"/>
                <a:gd name="connsiteY91" fmla="*/ 2042598 h 2397833"/>
                <a:gd name="connsiteX92" fmla="*/ 148014 w 4065462"/>
                <a:gd name="connsiteY92" fmla="*/ 2016285 h 2397833"/>
                <a:gd name="connsiteX93" fmla="*/ 710469 w 4065462"/>
                <a:gd name="connsiteY93" fmla="*/ 2075490 h 2397833"/>
                <a:gd name="connsiteX94" fmla="*/ 901243 w 4065462"/>
                <a:gd name="connsiteY94" fmla="*/ 2075490 h 2397833"/>
                <a:gd name="connsiteX95" fmla="*/ 1453830 w 4065462"/>
                <a:gd name="connsiteY95" fmla="*/ 2072201 h 2397833"/>
                <a:gd name="connsiteX96" fmla="*/ 2239951 w 4065462"/>
                <a:gd name="connsiteY96" fmla="*/ 2065623 h 2397833"/>
                <a:gd name="connsiteX97" fmla="*/ 2693862 w 4065462"/>
                <a:gd name="connsiteY97" fmla="*/ 2062333 h 239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4065462" h="2397833">
                  <a:moveTo>
                    <a:pt x="2693862" y="2062333"/>
                  </a:moveTo>
                  <a:lnTo>
                    <a:pt x="3121459" y="2059044"/>
                  </a:lnTo>
                  <a:lnTo>
                    <a:pt x="3479982" y="2055755"/>
                  </a:lnTo>
                  <a:lnTo>
                    <a:pt x="3667467" y="2055755"/>
                  </a:lnTo>
                  <a:lnTo>
                    <a:pt x="3726673" y="2049177"/>
                  </a:lnTo>
                  <a:lnTo>
                    <a:pt x="3752987" y="2036020"/>
                  </a:lnTo>
                  <a:lnTo>
                    <a:pt x="3772722" y="2019574"/>
                  </a:lnTo>
                  <a:lnTo>
                    <a:pt x="3782590" y="1999838"/>
                  </a:lnTo>
                  <a:lnTo>
                    <a:pt x="3795746" y="1963657"/>
                  </a:lnTo>
                  <a:lnTo>
                    <a:pt x="3799036" y="1934054"/>
                  </a:lnTo>
                  <a:lnTo>
                    <a:pt x="3795746" y="1904451"/>
                  </a:lnTo>
                  <a:lnTo>
                    <a:pt x="3776011" y="1776172"/>
                  </a:lnTo>
                  <a:lnTo>
                    <a:pt x="3743119" y="1582109"/>
                  </a:lnTo>
                  <a:lnTo>
                    <a:pt x="3706938" y="1368310"/>
                  </a:lnTo>
                  <a:lnTo>
                    <a:pt x="3670757" y="1187404"/>
                  </a:lnTo>
                  <a:lnTo>
                    <a:pt x="3631286" y="986762"/>
                  </a:lnTo>
                  <a:lnTo>
                    <a:pt x="3591816" y="799277"/>
                  </a:lnTo>
                  <a:lnTo>
                    <a:pt x="3555634" y="618371"/>
                  </a:lnTo>
                  <a:lnTo>
                    <a:pt x="3512875" y="440754"/>
                  </a:lnTo>
                  <a:lnTo>
                    <a:pt x="3509585" y="417729"/>
                  </a:lnTo>
                  <a:lnTo>
                    <a:pt x="3516164" y="394705"/>
                  </a:lnTo>
                  <a:lnTo>
                    <a:pt x="3549056" y="335499"/>
                  </a:lnTo>
                  <a:lnTo>
                    <a:pt x="3595105" y="269715"/>
                  </a:lnTo>
                  <a:lnTo>
                    <a:pt x="3631286" y="220377"/>
                  </a:lnTo>
                  <a:lnTo>
                    <a:pt x="3687203" y="157882"/>
                  </a:lnTo>
                  <a:lnTo>
                    <a:pt x="3733252" y="111833"/>
                  </a:lnTo>
                  <a:lnTo>
                    <a:pt x="3779300" y="65784"/>
                  </a:lnTo>
                  <a:lnTo>
                    <a:pt x="3818771" y="26313"/>
                  </a:lnTo>
                  <a:lnTo>
                    <a:pt x="3845085" y="6578"/>
                  </a:lnTo>
                  <a:lnTo>
                    <a:pt x="3868109" y="0"/>
                  </a:lnTo>
                  <a:lnTo>
                    <a:pt x="3881266" y="0"/>
                  </a:lnTo>
                  <a:lnTo>
                    <a:pt x="3887844" y="6578"/>
                  </a:lnTo>
                  <a:lnTo>
                    <a:pt x="3891134" y="19735"/>
                  </a:lnTo>
                  <a:lnTo>
                    <a:pt x="3891134" y="49338"/>
                  </a:lnTo>
                  <a:lnTo>
                    <a:pt x="3884555" y="69073"/>
                  </a:lnTo>
                  <a:lnTo>
                    <a:pt x="3868109" y="95387"/>
                  </a:lnTo>
                  <a:lnTo>
                    <a:pt x="3835217" y="141436"/>
                  </a:lnTo>
                  <a:lnTo>
                    <a:pt x="3812193" y="184195"/>
                  </a:lnTo>
                  <a:lnTo>
                    <a:pt x="3792457" y="230244"/>
                  </a:lnTo>
                  <a:lnTo>
                    <a:pt x="3769433" y="289450"/>
                  </a:lnTo>
                  <a:lnTo>
                    <a:pt x="3759565" y="342077"/>
                  </a:lnTo>
                  <a:lnTo>
                    <a:pt x="3752987" y="407862"/>
                  </a:lnTo>
                  <a:lnTo>
                    <a:pt x="3766144" y="572322"/>
                  </a:lnTo>
                  <a:lnTo>
                    <a:pt x="3789168" y="749939"/>
                  </a:lnTo>
                  <a:lnTo>
                    <a:pt x="3831928" y="1016365"/>
                  </a:lnTo>
                  <a:lnTo>
                    <a:pt x="3868109" y="1220296"/>
                  </a:lnTo>
                  <a:lnTo>
                    <a:pt x="3930604" y="1539349"/>
                  </a:lnTo>
                  <a:lnTo>
                    <a:pt x="3970075" y="1743280"/>
                  </a:lnTo>
                  <a:lnTo>
                    <a:pt x="4009545" y="1917608"/>
                  </a:lnTo>
                  <a:lnTo>
                    <a:pt x="4035859" y="2003128"/>
                  </a:lnTo>
                  <a:lnTo>
                    <a:pt x="4062172" y="2065623"/>
                  </a:lnTo>
                  <a:lnTo>
                    <a:pt x="4065462" y="2075490"/>
                  </a:lnTo>
                  <a:lnTo>
                    <a:pt x="4049016" y="2114961"/>
                  </a:lnTo>
                  <a:lnTo>
                    <a:pt x="3999677" y="2200480"/>
                  </a:lnTo>
                  <a:lnTo>
                    <a:pt x="3966785" y="2249818"/>
                  </a:lnTo>
                  <a:lnTo>
                    <a:pt x="3894423" y="2338627"/>
                  </a:lnTo>
                  <a:lnTo>
                    <a:pt x="3854952" y="2381387"/>
                  </a:lnTo>
                  <a:lnTo>
                    <a:pt x="3838506" y="2394544"/>
                  </a:lnTo>
                  <a:lnTo>
                    <a:pt x="3822060" y="2397833"/>
                  </a:lnTo>
                  <a:lnTo>
                    <a:pt x="3799036" y="2394544"/>
                  </a:lnTo>
                  <a:lnTo>
                    <a:pt x="3756276" y="2371519"/>
                  </a:lnTo>
                  <a:lnTo>
                    <a:pt x="3739830" y="2355073"/>
                  </a:lnTo>
                  <a:lnTo>
                    <a:pt x="3713516" y="2341916"/>
                  </a:lnTo>
                  <a:lnTo>
                    <a:pt x="3647732" y="2332049"/>
                  </a:lnTo>
                  <a:lnTo>
                    <a:pt x="3512875" y="2322181"/>
                  </a:lnTo>
                  <a:lnTo>
                    <a:pt x="3269473" y="2322181"/>
                  </a:lnTo>
                  <a:lnTo>
                    <a:pt x="2904371" y="2325470"/>
                  </a:lnTo>
                  <a:lnTo>
                    <a:pt x="2457039" y="2325470"/>
                  </a:lnTo>
                  <a:lnTo>
                    <a:pt x="2233372" y="2325470"/>
                  </a:lnTo>
                  <a:lnTo>
                    <a:pt x="2029441" y="2328759"/>
                  </a:lnTo>
                  <a:lnTo>
                    <a:pt x="1763016" y="2332049"/>
                  </a:lnTo>
                  <a:lnTo>
                    <a:pt x="1529482" y="2335338"/>
                  </a:lnTo>
                  <a:lnTo>
                    <a:pt x="1292659" y="2341916"/>
                  </a:lnTo>
                  <a:lnTo>
                    <a:pt x="1068993" y="2348495"/>
                  </a:lnTo>
                  <a:lnTo>
                    <a:pt x="920978" y="2351784"/>
                  </a:lnTo>
                  <a:lnTo>
                    <a:pt x="759807" y="2361651"/>
                  </a:lnTo>
                  <a:lnTo>
                    <a:pt x="657841" y="2368230"/>
                  </a:lnTo>
                  <a:lnTo>
                    <a:pt x="647974" y="2368230"/>
                  </a:lnTo>
                  <a:lnTo>
                    <a:pt x="615082" y="2361651"/>
                  </a:lnTo>
                  <a:lnTo>
                    <a:pt x="470357" y="2332049"/>
                  </a:lnTo>
                  <a:lnTo>
                    <a:pt x="351945" y="2302446"/>
                  </a:lnTo>
                  <a:lnTo>
                    <a:pt x="223666" y="2266264"/>
                  </a:lnTo>
                  <a:lnTo>
                    <a:pt x="118411" y="2226794"/>
                  </a:lnTo>
                  <a:lnTo>
                    <a:pt x="52627" y="2193902"/>
                  </a:lnTo>
                  <a:lnTo>
                    <a:pt x="19735" y="2174167"/>
                  </a:lnTo>
                  <a:lnTo>
                    <a:pt x="6578" y="2161010"/>
                  </a:lnTo>
                  <a:lnTo>
                    <a:pt x="3289" y="2147853"/>
                  </a:lnTo>
                  <a:lnTo>
                    <a:pt x="0" y="2134696"/>
                  </a:lnTo>
                  <a:lnTo>
                    <a:pt x="6578" y="2114961"/>
                  </a:lnTo>
                  <a:lnTo>
                    <a:pt x="16446" y="2095226"/>
                  </a:lnTo>
                  <a:lnTo>
                    <a:pt x="39470" y="2075490"/>
                  </a:lnTo>
                  <a:lnTo>
                    <a:pt x="95387" y="2042598"/>
                  </a:lnTo>
                  <a:lnTo>
                    <a:pt x="148014" y="2016285"/>
                  </a:lnTo>
                  <a:lnTo>
                    <a:pt x="710469" y="2075490"/>
                  </a:lnTo>
                  <a:lnTo>
                    <a:pt x="901243" y="2075490"/>
                  </a:lnTo>
                  <a:lnTo>
                    <a:pt x="1453830" y="2072201"/>
                  </a:lnTo>
                  <a:lnTo>
                    <a:pt x="2239951" y="2065623"/>
                  </a:lnTo>
                  <a:lnTo>
                    <a:pt x="2693862" y="2062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3CC496C8-B6D5-45AB-AC07-33004DAF57E1}"/>
                </a:ext>
              </a:extLst>
            </p:cNvPr>
            <p:cNvSpPr/>
            <p:nvPr/>
          </p:nvSpPr>
          <p:spPr>
            <a:xfrm>
              <a:off x="2919413" y="4370388"/>
              <a:ext cx="1447800" cy="974725"/>
            </a:xfrm>
            <a:custGeom>
              <a:avLst/>
              <a:gdLst>
                <a:gd name="connsiteX0" fmla="*/ 840581 w 1447800"/>
                <a:gd name="connsiteY0" fmla="*/ 95250 h 976312"/>
                <a:gd name="connsiteX1" fmla="*/ 592931 w 1447800"/>
                <a:gd name="connsiteY1" fmla="*/ 140494 h 976312"/>
                <a:gd name="connsiteX2" fmla="*/ 397668 w 1447800"/>
                <a:gd name="connsiteY2" fmla="*/ 176212 h 976312"/>
                <a:gd name="connsiteX3" fmla="*/ 159543 w 1447800"/>
                <a:gd name="connsiteY3" fmla="*/ 216694 h 976312"/>
                <a:gd name="connsiteX4" fmla="*/ 54768 w 1447800"/>
                <a:gd name="connsiteY4" fmla="*/ 230981 h 976312"/>
                <a:gd name="connsiteX5" fmla="*/ 0 w 1447800"/>
                <a:gd name="connsiteY5" fmla="*/ 226219 h 976312"/>
                <a:gd name="connsiteX6" fmla="*/ 128587 w 1447800"/>
                <a:gd name="connsiteY6" fmla="*/ 411956 h 976312"/>
                <a:gd name="connsiteX7" fmla="*/ 335756 w 1447800"/>
                <a:gd name="connsiteY7" fmla="*/ 371475 h 976312"/>
                <a:gd name="connsiteX8" fmla="*/ 611981 w 1447800"/>
                <a:gd name="connsiteY8" fmla="*/ 316706 h 976312"/>
                <a:gd name="connsiteX9" fmla="*/ 862012 w 1447800"/>
                <a:gd name="connsiteY9" fmla="*/ 264319 h 976312"/>
                <a:gd name="connsiteX10" fmla="*/ 1040606 w 1447800"/>
                <a:gd name="connsiteY10" fmla="*/ 226219 h 976312"/>
                <a:gd name="connsiteX11" fmla="*/ 1083468 w 1447800"/>
                <a:gd name="connsiteY11" fmla="*/ 221456 h 976312"/>
                <a:gd name="connsiteX12" fmla="*/ 1109662 w 1447800"/>
                <a:gd name="connsiteY12" fmla="*/ 226219 h 976312"/>
                <a:gd name="connsiteX13" fmla="*/ 1123950 w 1447800"/>
                <a:gd name="connsiteY13" fmla="*/ 233362 h 976312"/>
                <a:gd name="connsiteX14" fmla="*/ 1133475 w 1447800"/>
                <a:gd name="connsiteY14" fmla="*/ 245269 h 976312"/>
                <a:gd name="connsiteX15" fmla="*/ 1138237 w 1447800"/>
                <a:gd name="connsiteY15" fmla="*/ 271462 h 976312"/>
                <a:gd name="connsiteX16" fmla="*/ 1133475 w 1447800"/>
                <a:gd name="connsiteY16" fmla="*/ 297656 h 976312"/>
                <a:gd name="connsiteX17" fmla="*/ 1123950 w 1447800"/>
                <a:gd name="connsiteY17" fmla="*/ 388144 h 976312"/>
                <a:gd name="connsiteX18" fmla="*/ 1109662 w 1447800"/>
                <a:gd name="connsiteY18" fmla="*/ 531019 h 976312"/>
                <a:gd name="connsiteX19" fmla="*/ 1090612 w 1447800"/>
                <a:gd name="connsiteY19" fmla="*/ 669131 h 976312"/>
                <a:gd name="connsiteX20" fmla="*/ 1064418 w 1447800"/>
                <a:gd name="connsiteY20" fmla="*/ 852487 h 976312"/>
                <a:gd name="connsiteX21" fmla="*/ 1064418 w 1447800"/>
                <a:gd name="connsiteY21" fmla="*/ 966787 h 976312"/>
                <a:gd name="connsiteX22" fmla="*/ 1214437 w 1447800"/>
                <a:gd name="connsiteY22" fmla="*/ 976312 h 976312"/>
                <a:gd name="connsiteX23" fmla="*/ 1266825 w 1447800"/>
                <a:gd name="connsiteY23" fmla="*/ 873919 h 976312"/>
                <a:gd name="connsiteX24" fmla="*/ 1285875 w 1447800"/>
                <a:gd name="connsiteY24" fmla="*/ 752475 h 976312"/>
                <a:gd name="connsiteX25" fmla="*/ 1312068 w 1447800"/>
                <a:gd name="connsiteY25" fmla="*/ 583406 h 976312"/>
                <a:gd name="connsiteX26" fmla="*/ 1331118 w 1447800"/>
                <a:gd name="connsiteY26" fmla="*/ 454819 h 976312"/>
                <a:gd name="connsiteX27" fmla="*/ 1338262 w 1447800"/>
                <a:gd name="connsiteY27" fmla="*/ 423862 h 976312"/>
                <a:gd name="connsiteX28" fmla="*/ 1347787 w 1447800"/>
                <a:gd name="connsiteY28" fmla="*/ 397669 h 976312"/>
                <a:gd name="connsiteX29" fmla="*/ 1362075 w 1447800"/>
                <a:gd name="connsiteY29" fmla="*/ 371475 h 976312"/>
                <a:gd name="connsiteX30" fmla="*/ 1381125 w 1447800"/>
                <a:gd name="connsiteY30" fmla="*/ 347662 h 976312"/>
                <a:gd name="connsiteX31" fmla="*/ 1397793 w 1447800"/>
                <a:gd name="connsiteY31" fmla="*/ 328612 h 976312"/>
                <a:gd name="connsiteX32" fmla="*/ 1421606 w 1447800"/>
                <a:gd name="connsiteY32" fmla="*/ 311944 h 976312"/>
                <a:gd name="connsiteX33" fmla="*/ 1426368 w 1447800"/>
                <a:gd name="connsiteY33" fmla="*/ 307181 h 976312"/>
                <a:gd name="connsiteX34" fmla="*/ 1435893 w 1447800"/>
                <a:gd name="connsiteY34" fmla="*/ 290512 h 976312"/>
                <a:gd name="connsiteX35" fmla="*/ 1443037 w 1447800"/>
                <a:gd name="connsiteY35" fmla="*/ 266700 h 976312"/>
                <a:gd name="connsiteX36" fmla="*/ 1447800 w 1447800"/>
                <a:gd name="connsiteY36" fmla="*/ 242887 h 976312"/>
                <a:gd name="connsiteX37" fmla="*/ 1445418 w 1447800"/>
                <a:gd name="connsiteY37" fmla="*/ 228600 h 976312"/>
                <a:gd name="connsiteX38" fmla="*/ 1443037 w 1447800"/>
                <a:gd name="connsiteY38" fmla="*/ 219075 h 976312"/>
                <a:gd name="connsiteX39" fmla="*/ 1428750 w 1447800"/>
                <a:gd name="connsiteY39" fmla="*/ 200025 h 976312"/>
                <a:gd name="connsiteX40" fmla="*/ 1371600 w 1447800"/>
                <a:gd name="connsiteY40" fmla="*/ 147637 h 976312"/>
                <a:gd name="connsiteX41" fmla="*/ 1278731 w 1447800"/>
                <a:gd name="connsiteY41" fmla="*/ 69056 h 976312"/>
                <a:gd name="connsiteX42" fmla="*/ 1200150 w 1447800"/>
                <a:gd name="connsiteY42" fmla="*/ 11906 h 976312"/>
                <a:gd name="connsiteX43" fmla="*/ 1188243 w 1447800"/>
                <a:gd name="connsiteY43" fmla="*/ 2381 h 976312"/>
                <a:gd name="connsiteX44" fmla="*/ 1176337 w 1447800"/>
                <a:gd name="connsiteY44" fmla="*/ 0 h 976312"/>
                <a:gd name="connsiteX45" fmla="*/ 1150143 w 1447800"/>
                <a:gd name="connsiteY45" fmla="*/ 4762 h 976312"/>
                <a:gd name="connsiteX46" fmla="*/ 1062037 w 1447800"/>
                <a:gd name="connsiteY46" fmla="*/ 33337 h 976312"/>
                <a:gd name="connsiteX47" fmla="*/ 976312 w 1447800"/>
                <a:gd name="connsiteY47" fmla="*/ 64294 h 976312"/>
                <a:gd name="connsiteX48" fmla="*/ 840581 w 1447800"/>
                <a:gd name="connsiteY48" fmla="*/ 9525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7800" h="976312">
                  <a:moveTo>
                    <a:pt x="840581" y="95250"/>
                  </a:moveTo>
                  <a:lnTo>
                    <a:pt x="592931" y="140494"/>
                  </a:lnTo>
                  <a:lnTo>
                    <a:pt x="397668" y="176212"/>
                  </a:lnTo>
                  <a:lnTo>
                    <a:pt x="159543" y="216694"/>
                  </a:lnTo>
                  <a:lnTo>
                    <a:pt x="54768" y="230981"/>
                  </a:lnTo>
                  <a:lnTo>
                    <a:pt x="0" y="226219"/>
                  </a:lnTo>
                  <a:lnTo>
                    <a:pt x="128587" y="411956"/>
                  </a:lnTo>
                  <a:lnTo>
                    <a:pt x="335756" y="371475"/>
                  </a:lnTo>
                  <a:lnTo>
                    <a:pt x="611981" y="316706"/>
                  </a:lnTo>
                  <a:lnTo>
                    <a:pt x="862012" y="264319"/>
                  </a:lnTo>
                  <a:lnTo>
                    <a:pt x="1040606" y="226219"/>
                  </a:lnTo>
                  <a:lnTo>
                    <a:pt x="1083468" y="221456"/>
                  </a:lnTo>
                  <a:lnTo>
                    <a:pt x="1109662" y="226219"/>
                  </a:lnTo>
                  <a:lnTo>
                    <a:pt x="1123950" y="233362"/>
                  </a:lnTo>
                  <a:lnTo>
                    <a:pt x="1133475" y="245269"/>
                  </a:lnTo>
                  <a:lnTo>
                    <a:pt x="1138237" y="271462"/>
                  </a:lnTo>
                  <a:lnTo>
                    <a:pt x="1133475" y="297656"/>
                  </a:lnTo>
                  <a:lnTo>
                    <a:pt x="1123950" y="388144"/>
                  </a:lnTo>
                  <a:lnTo>
                    <a:pt x="1109662" y="531019"/>
                  </a:lnTo>
                  <a:lnTo>
                    <a:pt x="1090612" y="669131"/>
                  </a:lnTo>
                  <a:lnTo>
                    <a:pt x="1064418" y="852487"/>
                  </a:lnTo>
                  <a:lnTo>
                    <a:pt x="1064418" y="966787"/>
                  </a:lnTo>
                  <a:lnTo>
                    <a:pt x="1214437" y="976312"/>
                  </a:lnTo>
                  <a:lnTo>
                    <a:pt x="1266825" y="873919"/>
                  </a:lnTo>
                  <a:lnTo>
                    <a:pt x="1285875" y="752475"/>
                  </a:lnTo>
                  <a:lnTo>
                    <a:pt x="1312068" y="583406"/>
                  </a:lnTo>
                  <a:lnTo>
                    <a:pt x="1331118" y="454819"/>
                  </a:lnTo>
                  <a:lnTo>
                    <a:pt x="1338262" y="423862"/>
                  </a:lnTo>
                  <a:lnTo>
                    <a:pt x="1347787" y="397669"/>
                  </a:lnTo>
                  <a:lnTo>
                    <a:pt x="1362075" y="371475"/>
                  </a:lnTo>
                  <a:lnTo>
                    <a:pt x="1381125" y="347662"/>
                  </a:lnTo>
                  <a:lnTo>
                    <a:pt x="1397793" y="328612"/>
                  </a:lnTo>
                  <a:lnTo>
                    <a:pt x="1421606" y="311944"/>
                  </a:lnTo>
                  <a:lnTo>
                    <a:pt x="1426368" y="307181"/>
                  </a:lnTo>
                  <a:lnTo>
                    <a:pt x="1435893" y="290512"/>
                  </a:lnTo>
                  <a:lnTo>
                    <a:pt x="1443037" y="266700"/>
                  </a:lnTo>
                  <a:lnTo>
                    <a:pt x="1447800" y="242887"/>
                  </a:lnTo>
                  <a:lnTo>
                    <a:pt x="1445418" y="228600"/>
                  </a:lnTo>
                  <a:lnTo>
                    <a:pt x="1443037" y="219075"/>
                  </a:lnTo>
                  <a:lnTo>
                    <a:pt x="1428750" y="200025"/>
                  </a:lnTo>
                  <a:lnTo>
                    <a:pt x="1371600" y="147637"/>
                  </a:lnTo>
                  <a:lnTo>
                    <a:pt x="1278731" y="69056"/>
                  </a:lnTo>
                  <a:lnTo>
                    <a:pt x="1200150" y="11906"/>
                  </a:lnTo>
                  <a:lnTo>
                    <a:pt x="1188243" y="2381"/>
                  </a:lnTo>
                  <a:lnTo>
                    <a:pt x="1176337" y="0"/>
                  </a:lnTo>
                  <a:lnTo>
                    <a:pt x="1150143" y="4762"/>
                  </a:lnTo>
                  <a:lnTo>
                    <a:pt x="1062037" y="33337"/>
                  </a:lnTo>
                  <a:lnTo>
                    <a:pt x="976312" y="64294"/>
                  </a:lnTo>
                  <a:lnTo>
                    <a:pt x="840581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2BF0B44E-E383-4D6D-A29D-BD0C16EBA1FC}"/>
                </a:ext>
              </a:extLst>
            </p:cNvPr>
            <p:cNvSpPr/>
            <p:nvPr/>
          </p:nvSpPr>
          <p:spPr>
            <a:xfrm>
              <a:off x="3195638" y="5189538"/>
              <a:ext cx="1012825" cy="311150"/>
            </a:xfrm>
            <a:custGeom>
              <a:avLst/>
              <a:gdLst>
                <a:gd name="connsiteX0" fmla="*/ 690562 w 1012031"/>
                <a:gd name="connsiteY0" fmla="*/ 16669 h 311944"/>
                <a:gd name="connsiteX1" fmla="*/ 402431 w 1012031"/>
                <a:gd name="connsiteY1" fmla="*/ 59531 h 311944"/>
                <a:gd name="connsiteX2" fmla="*/ 180975 w 1012031"/>
                <a:gd name="connsiteY2" fmla="*/ 97631 h 311944"/>
                <a:gd name="connsiteX3" fmla="*/ 0 w 1012031"/>
                <a:gd name="connsiteY3" fmla="*/ 130969 h 311944"/>
                <a:gd name="connsiteX4" fmla="*/ 38100 w 1012031"/>
                <a:gd name="connsiteY4" fmla="*/ 311944 h 311944"/>
                <a:gd name="connsiteX5" fmla="*/ 147637 w 1012031"/>
                <a:gd name="connsiteY5" fmla="*/ 276225 h 311944"/>
                <a:gd name="connsiteX6" fmla="*/ 235743 w 1012031"/>
                <a:gd name="connsiteY6" fmla="*/ 252412 h 311944"/>
                <a:gd name="connsiteX7" fmla="*/ 347662 w 1012031"/>
                <a:gd name="connsiteY7" fmla="*/ 228600 h 311944"/>
                <a:gd name="connsiteX8" fmla="*/ 442912 w 1012031"/>
                <a:gd name="connsiteY8" fmla="*/ 214312 h 311944"/>
                <a:gd name="connsiteX9" fmla="*/ 597693 w 1012031"/>
                <a:gd name="connsiteY9" fmla="*/ 200025 h 311944"/>
                <a:gd name="connsiteX10" fmla="*/ 690562 w 1012031"/>
                <a:gd name="connsiteY10" fmla="*/ 192881 h 311944"/>
                <a:gd name="connsiteX11" fmla="*/ 797718 w 1012031"/>
                <a:gd name="connsiteY11" fmla="*/ 195262 h 311944"/>
                <a:gd name="connsiteX12" fmla="*/ 888206 w 1012031"/>
                <a:gd name="connsiteY12" fmla="*/ 204787 h 311944"/>
                <a:gd name="connsiteX13" fmla="*/ 912018 w 1012031"/>
                <a:gd name="connsiteY13" fmla="*/ 202406 h 311944"/>
                <a:gd name="connsiteX14" fmla="*/ 950118 w 1012031"/>
                <a:gd name="connsiteY14" fmla="*/ 195262 h 311944"/>
                <a:gd name="connsiteX15" fmla="*/ 981075 w 1012031"/>
                <a:gd name="connsiteY15" fmla="*/ 178594 h 311944"/>
                <a:gd name="connsiteX16" fmla="*/ 1000125 w 1012031"/>
                <a:gd name="connsiteY16" fmla="*/ 161925 h 311944"/>
                <a:gd name="connsiteX17" fmla="*/ 1007268 w 1012031"/>
                <a:gd name="connsiteY17" fmla="*/ 145256 h 311944"/>
                <a:gd name="connsiteX18" fmla="*/ 1012031 w 1012031"/>
                <a:gd name="connsiteY18" fmla="*/ 130969 h 311944"/>
                <a:gd name="connsiteX19" fmla="*/ 1009650 w 1012031"/>
                <a:gd name="connsiteY19" fmla="*/ 102394 h 311944"/>
                <a:gd name="connsiteX20" fmla="*/ 1002506 w 1012031"/>
                <a:gd name="connsiteY20" fmla="*/ 76200 h 311944"/>
                <a:gd name="connsiteX21" fmla="*/ 985837 w 1012031"/>
                <a:gd name="connsiteY21" fmla="*/ 40481 h 311944"/>
                <a:gd name="connsiteX22" fmla="*/ 821531 w 1012031"/>
                <a:gd name="connsiteY22" fmla="*/ 0 h 311944"/>
                <a:gd name="connsiteX23" fmla="*/ 690562 w 1012031"/>
                <a:gd name="connsiteY23" fmla="*/ 166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2031" h="311944">
                  <a:moveTo>
                    <a:pt x="690562" y="16669"/>
                  </a:moveTo>
                  <a:lnTo>
                    <a:pt x="402431" y="59531"/>
                  </a:lnTo>
                  <a:lnTo>
                    <a:pt x="180975" y="97631"/>
                  </a:lnTo>
                  <a:lnTo>
                    <a:pt x="0" y="130969"/>
                  </a:lnTo>
                  <a:lnTo>
                    <a:pt x="38100" y="311944"/>
                  </a:lnTo>
                  <a:lnTo>
                    <a:pt x="147637" y="276225"/>
                  </a:lnTo>
                  <a:lnTo>
                    <a:pt x="235743" y="252412"/>
                  </a:lnTo>
                  <a:lnTo>
                    <a:pt x="347662" y="228600"/>
                  </a:lnTo>
                  <a:lnTo>
                    <a:pt x="442912" y="214312"/>
                  </a:lnTo>
                  <a:lnTo>
                    <a:pt x="597693" y="200025"/>
                  </a:lnTo>
                  <a:lnTo>
                    <a:pt x="690562" y="192881"/>
                  </a:lnTo>
                  <a:lnTo>
                    <a:pt x="797718" y="195262"/>
                  </a:lnTo>
                  <a:lnTo>
                    <a:pt x="888206" y="204787"/>
                  </a:lnTo>
                  <a:lnTo>
                    <a:pt x="912018" y="202406"/>
                  </a:lnTo>
                  <a:lnTo>
                    <a:pt x="950118" y="195262"/>
                  </a:lnTo>
                  <a:lnTo>
                    <a:pt x="981075" y="178594"/>
                  </a:lnTo>
                  <a:lnTo>
                    <a:pt x="1000125" y="161925"/>
                  </a:lnTo>
                  <a:lnTo>
                    <a:pt x="1007268" y="145256"/>
                  </a:lnTo>
                  <a:lnTo>
                    <a:pt x="1012031" y="130969"/>
                  </a:lnTo>
                  <a:lnTo>
                    <a:pt x="1009650" y="102394"/>
                  </a:lnTo>
                  <a:lnTo>
                    <a:pt x="1002506" y="76200"/>
                  </a:lnTo>
                  <a:lnTo>
                    <a:pt x="985837" y="40481"/>
                  </a:lnTo>
                  <a:lnTo>
                    <a:pt x="821531" y="0"/>
                  </a:lnTo>
                  <a:lnTo>
                    <a:pt x="690562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3">
              <a:extLst>
                <a:ext uri="{FF2B5EF4-FFF2-40B4-BE49-F238E27FC236}">
                  <a16:creationId xmlns:a16="http://schemas.microsoft.com/office/drawing/2014/main" id="{3D573D5A-EAF8-434D-A675-AC41F498C6D8}"/>
                </a:ext>
              </a:extLst>
            </p:cNvPr>
            <p:cNvSpPr/>
            <p:nvPr/>
          </p:nvSpPr>
          <p:spPr>
            <a:xfrm rot="16200000">
              <a:off x="5914232" y="5207794"/>
              <a:ext cx="757237" cy="752475"/>
            </a:xfrm>
            <a:custGeom>
              <a:avLst/>
              <a:gdLst>
                <a:gd name="connsiteX0" fmla="*/ 557212 w 757237"/>
                <a:gd name="connsiteY0" fmla="*/ 152400 h 752475"/>
                <a:gd name="connsiteX1" fmla="*/ 500062 w 757237"/>
                <a:gd name="connsiteY1" fmla="*/ 245269 h 752475"/>
                <a:gd name="connsiteX2" fmla="*/ 428625 w 757237"/>
                <a:gd name="connsiteY2" fmla="*/ 347663 h 752475"/>
                <a:gd name="connsiteX3" fmla="*/ 323850 w 757237"/>
                <a:gd name="connsiteY3" fmla="*/ 478632 h 752475"/>
                <a:gd name="connsiteX4" fmla="*/ 233362 w 757237"/>
                <a:gd name="connsiteY4" fmla="*/ 576263 h 752475"/>
                <a:gd name="connsiteX5" fmla="*/ 161925 w 757237"/>
                <a:gd name="connsiteY5" fmla="*/ 647700 h 752475"/>
                <a:gd name="connsiteX6" fmla="*/ 109537 w 757237"/>
                <a:gd name="connsiteY6" fmla="*/ 690563 h 752475"/>
                <a:gd name="connsiteX7" fmla="*/ 59531 w 757237"/>
                <a:gd name="connsiteY7" fmla="*/ 716757 h 752475"/>
                <a:gd name="connsiteX8" fmla="*/ 0 w 757237"/>
                <a:gd name="connsiteY8" fmla="*/ 752475 h 752475"/>
                <a:gd name="connsiteX9" fmla="*/ 757237 w 757237"/>
                <a:gd name="connsiteY9" fmla="*/ 752475 h 752475"/>
                <a:gd name="connsiteX10" fmla="*/ 692943 w 757237"/>
                <a:gd name="connsiteY10" fmla="*/ 750094 h 752475"/>
                <a:gd name="connsiteX11" fmla="*/ 650081 w 757237"/>
                <a:gd name="connsiteY11" fmla="*/ 740569 h 752475"/>
                <a:gd name="connsiteX12" fmla="*/ 609600 w 757237"/>
                <a:gd name="connsiteY12" fmla="*/ 726282 h 752475"/>
                <a:gd name="connsiteX13" fmla="*/ 578643 w 757237"/>
                <a:gd name="connsiteY13" fmla="*/ 711994 h 752475"/>
                <a:gd name="connsiteX14" fmla="*/ 559593 w 757237"/>
                <a:gd name="connsiteY14" fmla="*/ 697707 h 752475"/>
                <a:gd name="connsiteX15" fmla="*/ 540543 w 757237"/>
                <a:gd name="connsiteY15" fmla="*/ 678657 h 752475"/>
                <a:gd name="connsiteX16" fmla="*/ 531018 w 757237"/>
                <a:gd name="connsiteY16" fmla="*/ 661988 h 752475"/>
                <a:gd name="connsiteX17" fmla="*/ 523875 w 757237"/>
                <a:gd name="connsiteY17" fmla="*/ 635794 h 752475"/>
                <a:gd name="connsiteX18" fmla="*/ 523875 w 757237"/>
                <a:gd name="connsiteY18" fmla="*/ 614363 h 752475"/>
                <a:gd name="connsiteX19" fmla="*/ 535781 w 757237"/>
                <a:gd name="connsiteY19" fmla="*/ 557213 h 752475"/>
                <a:gd name="connsiteX20" fmla="*/ 566737 w 757237"/>
                <a:gd name="connsiteY20" fmla="*/ 442913 h 752475"/>
                <a:gd name="connsiteX21" fmla="*/ 602456 w 757237"/>
                <a:gd name="connsiteY21" fmla="*/ 307182 h 752475"/>
                <a:gd name="connsiteX22" fmla="*/ 635793 w 757237"/>
                <a:gd name="connsiteY22" fmla="*/ 195263 h 752475"/>
                <a:gd name="connsiteX23" fmla="*/ 673893 w 757237"/>
                <a:gd name="connsiteY23" fmla="*/ 69057 h 752475"/>
                <a:gd name="connsiteX24" fmla="*/ 683418 w 757237"/>
                <a:gd name="connsiteY24" fmla="*/ 38100 h 752475"/>
                <a:gd name="connsiteX25" fmla="*/ 683418 w 757237"/>
                <a:gd name="connsiteY25" fmla="*/ 23813 h 752475"/>
                <a:gd name="connsiteX26" fmla="*/ 681037 w 757237"/>
                <a:gd name="connsiteY26" fmla="*/ 9525 h 752475"/>
                <a:gd name="connsiteX27" fmla="*/ 676275 w 757237"/>
                <a:gd name="connsiteY27" fmla="*/ 2382 h 752475"/>
                <a:gd name="connsiteX28" fmla="*/ 673893 w 757237"/>
                <a:gd name="connsiteY28" fmla="*/ 0 h 752475"/>
                <a:gd name="connsiteX29" fmla="*/ 666750 w 757237"/>
                <a:gd name="connsiteY29" fmla="*/ 0 h 752475"/>
                <a:gd name="connsiteX30" fmla="*/ 652462 w 757237"/>
                <a:gd name="connsiteY30" fmla="*/ 0 h 752475"/>
                <a:gd name="connsiteX31" fmla="*/ 635793 w 757237"/>
                <a:gd name="connsiteY31" fmla="*/ 14288 h 752475"/>
                <a:gd name="connsiteX32" fmla="*/ 619125 w 757237"/>
                <a:gd name="connsiteY32" fmla="*/ 40482 h 752475"/>
                <a:gd name="connsiteX33" fmla="*/ 557212 w 757237"/>
                <a:gd name="connsiteY33" fmla="*/ 152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7237" h="752475">
                  <a:moveTo>
                    <a:pt x="557212" y="152400"/>
                  </a:moveTo>
                  <a:lnTo>
                    <a:pt x="500062" y="245269"/>
                  </a:lnTo>
                  <a:lnTo>
                    <a:pt x="428625" y="347663"/>
                  </a:lnTo>
                  <a:lnTo>
                    <a:pt x="323850" y="478632"/>
                  </a:lnTo>
                  <a:lnTo>
                    <a:pt x="233362" y="576263"/>
                  </a:lnTo>
                  <a:lnTo>
                    <a:pt x="161925" y="647700"/>
                  </a:lnTo>
                  <a:lnTo>
                    <a:pt x="109537" y="690563"/>
                  </a:lnTo>
                  <a:lnTo>
                    <a:pt x="59531" y="716757"/>
                  </a:lnTo>
                  <a:lnTo>
                    <a:pt x="0" y="752475"/>
                  </a:lnTo>
                  <a:lnTo>
                    <a:pt x="757237" y="752475"/>
                  </a:lnTo>
                  <a:lnTo>
                    <a:pt x="692943" y="750094"/>
                  </a:lnTo>
                  <a:lnTo>
                    <a:pt x="650081" y="740569"/>
                  </a:lnTo>
                  <a:lnTo>
                    <a:pt x="609600" y="726282"/>
                  </a:lnTo>
                  <a:lnTo>
                    <a:pt x="578643" y="711994"/>
                  </a:lnTo>
                  <a:lnTo>
                    <a:pt x="559593" y="697707"/>
                  </a:lnTo>
                  <a:lnTo>
                    <a:pt x="540543" y="678657"/>
                  </a:lnTo>
                  <a:lnTo>
                    <a:pt x="531018" y="661988"/>
                  </a:lnTo>
                  <a:lnTo>
                    <a:pt x="523875" y="635794"/>
                  </a:lnTo>
                  <a:lnTo>
                    <a:pt x="523875" y="614363"/>
                  </a:lnTo>
                  <a:lnTo>
                    <a:pt x="535781" y="557213"/>
                  </a:lnTo>
                  <a:lnTo>
                    <a:pt x="566737" y="442913"/>
                  </a:lnTo>
                  <a:lnTo>
                    <a:pt x="602456" y="307182"/>
                  </a:lnTo>
                  <a:lnTo>
                    <a:pt x="635793" y="195263"/>
                  </a:lnTo>
                  <a:lnTo>
                    <a:pt x="673893" y="69057"/>
                  </a:lnTo>
                  <a:lnTo>
                    <a:pt x="683418" y="38100"/>
                  </a:lnTo>
                  <a:lnTo>
                    <a:pt x="683418" y="23813"/>
                  </a:lnTo>
                  <a:lnTo>
                    <a:pt x="681037" y="9525"/>
                  </a:lnTo>
                  <a:lnTo>
                    <a:pt x="676275" y="2382"/>
                  </a:lnTo>
                  <a:lnTo>
                    <a:pt x="673893" y="0"/>
                  </a:lnTo>
                  <a:lnTo>
                    <a:pt x="666750" y="0"/>
                  </a:lnTo>
                  <a:lnTo>
                    <a:pt x="652462" y="0"/>
                  </a:lnTo>
                  <a:lnTo>
                    <a:pt x="635793" y="14288"/>
                  </a:lnTo>
                  <a:lnTo>
                    <a:pt x="619125" y="40482"/>
                  </a:lnTo>
                  <a:lnTo>
                    <a:pt x="55721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9">
              <a:extLst>
                <a:ext uri="{FF2B5EF4-FFF2-40B4-BE49-F238E27FC236}">
                  <a16:creationId xmlns:a16="http://schemas.microsoft.com/office/drawing/2014/main" id="{29130F6E-7BED-4DF0-B68F-F8C972A0361A}"/>
                </a:ext>
              </a:extLst>
            </p:cNvPr>
            <p:cNvSpPr/>
            <p:nvPr/>
          </p:nvSpPr>
          <p:spPr>
            <a:xfrm>
              <a:off x="4827588" y="3543300"/>
              <a:ext cx="1406525" cy="1087438"/>
            </a:xfrm>
            <a:custGeom>
              <a:avLst/>
              <a:gdLst>
                <a:gd name="connsiteX0" fmla="*/ 731044 w 1407319"/>
                <a:gd name="connsiteY0" fmla="*/ 295275 h 1088231"/>
                <a:gd name="connsiteX1" fmla="*/ 919162 w 1407319"/>
                <a:gd name="connsiteY1" fmla="*/ 254794 h 1088231"/>
                <a:gd name="connsiteX2" fmla="*/ 966787 w 1407319"/>
                <a:gd name="connsiteY2" fmla="*/ 242888 h 1088231"/>
                <a:gd name="connsiteX3" fmla="*/ 992981 w 1407319"/>
                <a:gd name="connsiteY3" fmla="*/ 235744 h 1088231"/>
                <a:gd name="connsiteX4" fmla="*/ 1009650 w 1407319"/>
                <a:gd name="connsiteY4" fmla="*/ 233363 h 1088231"/>
                <a:gd name="connsiteX5" fmla="*/ 1023937 w 1407319"/>
                <a:gd name="connsiteY5" fmla="*/ 235744 h 1088231"/>
                <a:gd name="connsiteX6" fmla="*/ 1035844 w 1407319"/>
                <a:gd name="connsiteY6" fmla="*/ 240506 h 1088231"/>
                <a:gd name="connsiteX7" fmla="*/ 1047750 w 1407319"/>
                <a:gd name="connsiteY7" fmla="*/ 250031 h 1088231"/>
                <a:gd name="connsiteX8" fmla="*/ 1062037 w 1407319"/>
                <a:gd name="connsiteY8" fmla="*/ 269081 h 1088231"/>
                <a:gd name="connsiteX9" fmla="*/ 1073944 w 1407319"/>
                <a:gd name="connsiteY9" fmla="*/ 309563 h 1088231"/>
                <a:gd name="connsiteX10" fmla="*/ 1076325 w 1407319"/>
                <a:gd name="connsiteY10" fmla="*/ 340519 h 1088231"/>
                <a:gd name="connsiteX11" fmla="*/ 1069181 w 1407319"/>
                <a:gd name="connsiteY11" fmla="*/ 409575 h 1088231"/>
                <a:gd name="connsiteX12" fmla="*/ 1057275 w 1407319"/>
                <a:gd name="connsiteY12" fmla="*/ 492919 h 1088231"/>
                <a:gd name="connsiteX13" fmla="*/ 1031081 w 1407319"/>
                <a:gd name="connsiteY13" fmla="*/ 645319 h 1088231"/>
                <a:gd name="connsiteX14" fmla="*/ 981075 w 1407319"/>
                <a:gd name="connsiteY14" fmla="*/ 866775 h 1088231"/>
                <a:gd name="connsiteX15" fmla="*/ 952500 w 1407319"/>
                <a:gd name="connsiteY15" fmla="*/ 1009650 h 1088231"/>
                <a:gd name="connsiteX16" fmla="*/ 959644 w 1407319"/>
                <a:gd name="connsiteY16" fmla="*/ 1035844 h 1088231"/>
                <a:gd name="connsiteX17" fmla="*/ 971550 w 1407319"/>
                <a:gd name="connsiteY17" fmla="*/ 1054894 h 1088231"/>
                <a:gd name="connsiteX18" fmla="*/ 988219 w 1407319"/>
                <a:gd name="connsiteY18" fmla="*/ 1069181 h 1088231"/>
                <a:gd name="connsiteX19" fmla="*/ 1012031 w 1407319"/>
                <a:gd name="connsiteY19" fmla="*/ 1081088 h 1088231"/>
                <a:gd name="connsiteX20" fmla="*/ 1028700 w 1407319"/>
                <a:gd name="connsiteY20" fmla="*/ 1085850 h 1088231"/>
                <a:gd name="connsiteX21" fmla="*/ 1042987 w 1407319"/>
                <a:gd name="connsiteY21" fmla="*/ 1088231 h 1088231"/>
                <a:gd name="connsiteX22" fmla="*/ 1069181 w 1407319"/>
                <a:gd name="connsiteY22" fmla="*/ 1085850 h 1088231"/>
                <a:gd name="connsiteX23" fmla="*/ 1100137 w 1407319"/>
                <a:gd name="connsiteY23" fmla="*/ 1081088 h 1088231"/>
                <a:gd name="connsiteX24" fmla="*/ 1133475 w 1407319"/>
                <a:gd name="connsiteY24" fmla="*/ 1066800 h 1088231"/>
                <a:gd name="connsiteX25" fmla="*/ 1154906 w 1407319"/>
                <a:gd name="connsiteY25" fmla="*/ 1054894 h 1088231"/>
                <a:gd name="connsiteX26" fmla="*/ 1169194 w 1407319"/>
                <a:gd name="connsiteY26" fmla="*/ 1040606 h 1088231"/>
                <a:gd name="connsiteX27" fmla="*/ 1181100 w 1407319"/>
                <a:gd name="connsiteY27" fmla="*/ 1019175 h 1088231"/>
                <a:gd name="connsiteX28" fmla="*/ 1188244 w 1407319"/>
                <a:gd name="connsiteY28" fmla="*/ 1000125 h 1088231"/>
                <a:gd name="connsiteX29" fmla="*/ 1193006 w 1407319"/>
                <a:gd name="connsiteY29" fmla="*/ 978694 h 1088231"/>
                <a:gd name="connsiteX30" fmla="*/ 1231106 w 1407319"/>
                <a:gd name="connsiteY30" fmla="*/ 850106 h 1088231"/>
                <a:gd name="connsiteX31" fmla="*/ 1250156 w 1407319"/>
                <a:gd name="connsiteY31" fmla="*/ 773906 h 1088231"/>
                <a:gd name="connsiteX32" fmla="*/ 1281112 w 1407319"/>
                <a:gd name="connsiteY32" fmla="*/ 657225 h 1088231"/>
                <a:gd name="connsiteX33" fmla="*/ 1304925 w 1407319"/>
                <a:gd name="connsiteY33" fmla="*/ 545306 h 1088231"/>
                <a:gd name="connsiteX34" fmla="*/ 1328737 w 1407319"/>
                <a:gd name="connsiteY34" fmla="*/ 426244 h 1088231"/>
                <a:gd name="connsiteX35" fmla="*/ 1343025 w 1407319"/>
                <a:gd name="connsiteY35" fmla="*/ 342900 h 1088231"/>
                <a:gd name="connsiteX36" fmla="*/ 1359694 w 1407319"/>
                <a:gd name="connsiteY36" fmla="*/ 321469 h 1088231"/>
                <a:gd name="connsiteX37" fmla="*/ 1383506 w 1407319"/>
                <a:gd name="connsiteY37" fmla="*/ 292894 h 1088231"/>
                <a:gd name="connsiteX38" fmla="*/ 1400175 w 1407319"/>
                <a:gd name="connsiteY38" fmla="*/ 266700 h 1088231"/>
                <a:gd name="connsiteX39" fmla="*/ 1407319 w 1407319"/>
                <a:gd name="connsiteY39" fmla="*/ 245269 h 1088231"/>
                <a:gd name="connsiteX40" fmla="*/ 1407319 w 1407319"/>
                <a:gd name="connsiteY40" fmla="*/ 221456 h 1088231"/>
                <a:gd name="connsiteX41" fmla="*/ 1402556 w 1407319"/>
                <a:gd name="connsiteY41" fmla="*/ 204788 h 1088231"/>
                <a:gd name="connsiteX42" fmla="*/ 1369219 w 1407319"/>
                <a:gd name="connsiteY42" fmla="*/ 176213 h 1088231"/>
                <a:gd name="connsiteX43" fmla="*/ 1300162 w 1407319"/>
                <a:gd name="connsiteY43" fmla="*/ 123825 h 1088231"/>
                <a:gd name="connsiteX44" fmla="*/ 1195387 w 1407319"/>
                <a:gd name="connsiteY44" fmla="*/ 54769 h 1088231"/>
                <a:gd name="connsiteX45" fmla="*/ 1131094 w 1407319"/>
                <a:gd name="connsiteY45" fmla="*/ 14288 h 1088231"/>
                <a:gd name="connsiteX46" fmla="*/ 1107281 w 1407319"/>
                <a:gd name="connsiteY46" fmla="*/ 2381 h 1088231"/>
                <a:gd name="connsiteX47" fmla="*/ 1102519 w 1407319"/>
                <a:gd name="connsiteY47" fmla="*/ 0 h 1088231"/>
                <a:gd name="connsiteX48" fmla="*/ 1078706 w 1407319"/>
                <a:gd name="connsiteY48" fmla="*/ 11906 h 1088231"/>
                <a:gd name="connsiteX49" fmla="*/ 1038225 w 1407319"/>
                <a:gd name="connsiteY49" fmla="*/ 33338 h 1088231"/>
                <a:gd name="connsiteX50" fmla="*/ 988219 w 1407319"/>
                <a:gd name="connsiteY50" fmla="*/ 52388 h 1088231"/>
                <a:gd name="connsiteX51" fmla="*/ 919162 w 1407319"/>
                <a:gd name="connsiteY51" fmla="*/ 71438 h 1088231"/>
                <a:gd name="connsiteX52" fmla="*/ 778669 w 1407319"/>
                <a:gd name="connsiteY52" fmla="*/ 102394 h 1088231"/>
                <a:gd name="connsiteX53" fmla="*/ 590550 w 1407319"/>
                <a:gd name="connsiteY53" fmla="*/ 138113 h 1088231"/>
                <a:gd name="connsiteX54" fmla="*/ 342900 w 1407319"/>
                <a:gd name="connsiteY54" fmla="*/ 183356 h 1088231"/>
                <a:gd name="connsiteX55" fmla="*/ 0 w 1407319"/>
                <a:gd name="connsiteY55" fmla="*/ 238125 h 1088231"/>
                <a:gd name="connsiteX56" fmla="*/ 61912 w 1407319"/>
                <a:gd name="connsiteY56" fmla="*/ 409575 h 1088231"/>
                <a:gd name="connsiteX57" fmla="*/ 280987 w 1407319"/>
                <a:gd name="connsiteY57" fmla="*/ 376238 h 1088231"/>
                <a:gd name="connsiteX58" fmla="*/ 731044 w 1407319"/>
                <a:gd name="connsiteY58" fmla="*/ 295275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07319" h="1088231">
                  <a:moveTo>
                    <a:pt x="731044" y="295275"/>
                  </a:moveTo>
                  <a:lnTo>
                    <a:pt x="919162" y="254794"/>
                  </a:lnTo>
                  <a:lnTo>
                    <a:pt x="966787" y="242888"/>
                  </a:lnTo>
                  <a:lnTo>
                    <a:pt x="992981" y="235744"/>
                  </a:lnTo>
                  <a:lnTo>
                    <a:pt x="1009650" y="233363"/>
                  </a:lnTo>
                  <a:lnTo>
                    <a:pt x="1023937" y="235744"/>
                  </a:lnTo>
                  <a:lnTo>
                    <a:pt x="1035844" y="240506"/>
                  </a:lnTo>
                  <a:lnTo>
                    <a:pt x="1047750" y="250031"/>
                  </a:lnTo>
                  <a:lnTo>
                    <a:pt x="1062037" y="269081"/>
                  </a:lnTo>
                  <a:lnTo>
                    <a:pt x="1073944" y="309563"/>
                  </a:lnTo>
                  <a:lnTo>
                    <a:pt x="1076325" y="340519"/>
                  </a:lnTo>
                  <a:lnTo>
                    <a:pt x="1069181" y="409575"/>
                  </a:lnTo>
                  <a:lnTo>
                    <a:pt x="1057275" y="492919"/>
                  </a:lnTo>
                  <a:lnTo>
                    <a:pt x="1031081" y="645319"/>
                  </a:lnTo>
                  <a:lnTo>
                    <a:pt x="981075" y="866775"/>
                  </a:lnTo>
                  <a:lnTo>
                    <a:pt x="952500" y="1009650"/>
                  </a:lnTo>
                  <a:lnTo>
                    <a:pt x="959644" y="1035844"/>
                  </a:lnTo>
                  <a:lnTo>
                    <a:pt x="971550" y="1054894"/>
                  </a:lnTo>
                  <a:lnTo>
                    <a:pt x="988219" y="1069181"/>
                  </a:lnTo>
                  <a:lnTo>
                    <a:pt x="1012031" y="1081088"/>
                  </a:lnTo>
                  <a:lnTo>
                    <a:pt x="1028700" y="1085850"/>
                  </a:lnTo>
                  <a:lnTo>
                    <a:pt x="1042987" y="1088231"/>
                  </a:lnTo>
                  <a:lnTo>
                    <a:pt x="1069181" y="1085850"/>
                  </a:lnTo>
                  <a:lnTo>
                    <a:pt x="1100137" y="1081088"/>
                  </a:lnTo>
                  <a:lnTo>
                    <a:pt x="1133475" y="1066800"/>
                  </a:lnTo>
                  <a:lnTo>
                    <a:pt x="1154906" y="1054894"/>
                  </a:lnTo>
                  <a:lnTo>
                    <a:pt x="1169194" y="1040606"/>
                  </a:lnTo>
                  <a:lnTo>
                    <a:pt x="1181100" y="1019175"/>
                  </a:lnTo>
                  <a:lnTo>
                    <a:pt x="1188244" y="1000125"/>
                  </a:lnTo>
                  <a:lnTo>
                    <a:pt x="1193006" y="978694"/>
                  </a:lnTo>
                  <a:lnTo>
                    <a:pt x="1231106" y="850106"/>
                  </a:lnTo>
                  <a:lnTo>
                    <a:pt x="1250156" y="773906"/>
                  </a:lnTo>
                  <a:lnTo>
                    <a:pt x="1281112" y="657225"/>
                  </a:lnTo>
                  <a:lnTo>
                    <a:pt x="1304925" y="545306"/>
                  </a:lnTo>
                  <a:lnTo>
                    <a:pt x="1328737" y="426244"/>
                  </a:lnTo>
                  <a:lnTo>
                    <a:pt x="1343025" y="342900"/>
                  </a:lnTo>
                  <a:lnTo>
                    <a:pt x="1359694" y="321469"/>
                  </a:lnTo>
                  <a:lnTo>
                    <a:pt x="1383506" y="292894"/>
                  </a:lnTo>
                  <a:lnTo>
                    <a:pt x="1400175" y="266700"/>
                  </a:lnTo>
                  <a:lnTo>
                    <a:pt x="1407319" y="245269"/>
                  </a:lnTo>
                  <a:lnTo>
                    <a:pt x="1407319" y="221456"/>
                  </a:lnTo>
                  <a:lnTo>
                    <a:pt x="1402556" y="204788"/>
                  </a:lnTo>
                  <a:lnTo>
                    <a:pt x="1369219" y="176213"/>
                  </a:lnTo>
                  <a:lnTo>
                    <a:pt x="1300162" y="123825"/>
                  </a:lnTo>
                  <a:lnTo>
                    <a:pt x="1195387" y="54769"/>
                  </a:lnTo>
                  <a:lnTo>
                    <a:pt x="1131094" y="14288"/>
                  </a:lnTo>
                  <a:lnTo>
                    <a:pt x="1107281" y="2381"/>
                  </a:lnTo>
                  <a:lnTo>
                    <a:pt x="1102519" y="0"/>
                  </a:lnTo>
                  <a:lnTo>
                    <a:pt x="1078706" y="11906"/>
                  </a:lnTo>
                  <a:lnTo>
                    <a:pt x="1038225" y="33338"/>
                  </a:lnTo>
                  <a:lnTo>
                    <a:pt x="988219" y="52388"/>
                  </a:lnTo>
                  <a:lnTo>
                    <a:pt x="919162" y="71438"/>
                  </a:lnTo>
                  <a:lnTo>
                    <a:pt x="778669" y="102394"/>
                  </a:lnTo>
                  <a:lnTo>
                    <a:pt x="590550" y="138113"/>
                  </a:lnTo>
                  <a:lnTo>
                    <a:pt x="342900" y="183356"/>
                  </a:lnTo>
                  <a:lnTo>
                    <a:pt x="0" y="238125"/>
                  </a:lnTo>
                  <a:lnTo>
                    <a:pt x="61912" y="409575"/>
                  </a:lnTo>
                  <a:lnTo>
                    <a:pt x="280987" y="376238"/>
                  </a:lnTo>
                  <a:lnTo>
                    <a:pt x="7310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0">
              <a:extLst>
                <a:ext uri="{FF2B5EF4-FFF2-40B4-BE49-F238E27FC236}">
                  <a16:creationId xmlns:a16="http://schemas.microsoft.com/office/drawing/2014/main" id="{AC0CD9A1-BA8A-4840-B08D-7254F443704B}"/>
                </a:ext>
              </a:extLst>
            </p:cNvPr>
            <p:cNvSpPr/>
            <p:nvPr/>
          </p:nvSpPr>
          <p:spPr>
            <a:xfrm>
              <a:off x="4970463" y="4357688"/>
              <a:ext cx="915987" cy="309562"/>
            </a:xfrm>
            <a:custGeom>
              <a:avLst/>
              <a:gdLst>
                <a:gd name="connsiteX0" fmla="*/ 716756 w 916781"/>
                <a:gd name="connsiteY0" fmla="*/ 33337 h 309562"/>
                <a:gd name="connsiteX1" fmla="*/ 459581 w 916781"/>
                <a:gd name="connsiteY1" fmla="*/ 78581 h 309562"/>
                <a:gd name="connsiteX2" fmla="*/ 171450 w 916781"/>
                <a:gd name="connsiteY2" fmla="*/ 128587 h 309562"/>
                <a:gd name="connsiteX3" fmla="*/ 0 w 916781"/>
                <a:gd name="connsiteY3" fmla="*/ 157162 h 309562"/>
                <a:gd name="connsiteX4" fmla="*/ 38100 w 916781"/>
                <a:gd name="connsiteY4" fmla="*/ 309562 h 309562"/>
                <a:gd name="connsiteX5" fmla="*/ 335756 w 916781"/>
                <a:gd name="connsiteY5" fmla="*/ 261937 h 309562"/>
                <a:gd name="connsiteX6" fmla="*/ 635794 w 916781"/>
                <a:gd name="connsiteY6" fmla="*/ 214312 h 309562"/>
                <a:gd name="connsiteX7" fmla="*/ 907256 w 916781"/>
                <a:gd name="connsiteY7" fmla="*/ 178593 h 309562"/>
                <a:gd name="connsiteX8" fmla="*/ 916781 w 916781"/>
                <a:gd name="connsiteY8" fmla="*/ 0 h 309562"/>
                <a:gd name="connsiteX9" fmla="*/ 716756 w 916781"/>
                <a:gd name="connsiteY9" fmla="*/ 33337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6781" h="309562">
                  <a:moveTo>
                    <a:pt x="716756" y="33337"/>
                  </a:moveTo>
                  <a:lnTo>
                    <a:pt x="459581" y="78581"/>
                  </a:lnTo>
                  <a:lnTo>
                    <a:pt x="171450" y="128587"/>
                  </a:lnTo>
                  <a:lnTo>
                    <a:pt x="0" y="157162"/>
                  </a:lnTo>
                  <a:lnTo>
                    <a:pt x="38100" y="309562"/>
                  </a:lnTo>
                  <a:lnTo>
                    <a:pt x="335756" y="261937"/>
                  </a:lnTo>
                  <a:lnTo>
                    <a:pt x="635794" y="214312"/>
                  </a:lnTo>
                  <a:lnTo>
                    <a:pt x="907256" y="178593"/>
                  </a:lnTo>
                  <a:lnTo>
                    <a:pt x="916781" y="0"/>
                  </a:lnTo>
                  <a:lnTo>
                    <a:pt x="7167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275606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978" name="グループ化 1">
            <a:extLst>
              <a:ext uri="{FF2B5EF4-FFF2-40B4-BE49-F238E27FC236}">
                <a16:creationId xmlns:a16="http://schemas.microsoft.com/office/drawing/2014/main" id="{839208CD-0597-412F-9ABA-C8C554E10CD2}"/>
              </a:ext>
            </a:extLst>
          </p:cNvPr>
          <p:cNvGrpSpPr>
            <a:grpSpLocks/>
          </p:cNvGrpSpPr>
          <p:nvPr/>
        </p:nvGrpSpPr>
        <p:grpSpPr bwMode="auto">
          <a:xfrm>
            <a:off x="2366963" y="1562100"/>
            <a:ext cx="4619625" cy="4438650"/>
            <a:chOff x="2366963" y="1562100"/>
            <a:chExt cx="4619625" cy="4438650"/>
          </a:xfrm>
        </p:grpSpPr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40043FF5-10C0-425D-BE4C-1990C592ECDA}"/>
                </a:ext>
              </a:extLst>
            </p:cNvPr>
            <p:cNvSpPr/>
            <p:nvPr/>
          </p:nvSpPr>
          <p:spPr>
            <a:xfrm>
              <a:off x="2967038" y="1562100"/>
              <a:ext cx="979487" cy="461963"/>
            </a:xfrm>
            <a:custGeom>
              <a:avLst/>
              <a:gdLst>
                <a:gd name="connsiteX0" fmla="*/ 633412 w 978693"/>
                <a:gd name="connsiteY0" fmla="*/ 164306 h 461963"/>
                <a:gd name="connsiteX1" fmla="*/ 502443 w 978693"/>
                <a:gd name="connsiteY1" fmla="*/ 138113 h 461963"/>
                <a:gd name="connsiteX2" fmla="*/ 385762 w 978693"/>
                <a:gd name="connsiteY2" fmla="*/ 111919 h 461963"/>
                <a:gd name="connsiteX3" fmla="*/ 280987 w 978693"/>
                <a:gd name="connsiteY3" fmla="*/ 85725 h 461963"/>
                <a:gd name="connsiteX4" fmla="*/ 173831 w 978693"/>
                <a:gd name="connsiteY4" fmla="*/ 54769 h 461963"/>
                <a:gd name="connsiteX5" fmla="*/ 95250 w 978693"/>
                <a:gd name="connsiteY5" fmla="*/ 28575 h 461963"/>
                <a:gd name="connsiteX6" fmla="*/ 40481 w 978693"/>
                <a:gd name="connsiteY6" fmla="*/ 7144 h 461963"/>
                <a:gd name="connsiteX7" fmla="*/ 21431 w 978693"/>
                <a:gd name="connsiteY7" fmla="*/ 2381 h 461963"/>
                <a:gd name="connsiteX8" fmla="*/ 7143 w 978693"/>
                <a:gd name="connsiteY8" fmla="*/ 0 h 461963"/>
                <a:gd name="connsiteX9" fmla="*/ 0 w 978693"/>
                <a:gd name="connsiteY9" fmla="*/ 7144 h 461963"/>
                <a:gd name="connsiteX10" fmla="*/ 0 w 978693"/>
                <a:gd name="connsiteY10" fmla="*/ 23813 h 461963"/>
                <a:gd name="connsiteX11" fmla="*/ 9525 w 978693"/>
                <a:gd name="connsiteY11" fmla="*/ 47625 h 461963"/>
                <a:gd name="connsiteX12" fmla="*/ 23812 w 978693"/>
                <a:gd name="connsiteY12" fmla="*/ 66675 h 461963"/>
                <a:gd name="connsiteX13" fmla="*/ 76200 w 978693"/>
                <a:gd name="connsiteY13" fmla="*/ 121444 h 461963"/>
                <a:gd name="connsiteX14" fmla="*/ 157162 w 978693"/>
                <a:gd name="connsiteY14" fmla="*/ 192881 h 461963"/>
                <a:gd name="connsiteX15" fmla="*/ 223837 w 978693"/>
                <a:gd name="connsiteY15" fmla="*/ 245269 h 461963"/>
                <a:gd name="connsiteX16" fmla="*/ 290512 w 978693"/>
                <a:gd name="connsiteY16" fmla="*/ 290513 h 461963"/>
                <a:gd name="connsiteX17" fmla="*/ 357187 w 978693"/>
                <a:gd name="connsiteY17" fmla="*/ 330994 h 461963"/>
                <a:gd name="connsiteX18" fmla="*/ 416718 w 978693"/>
                <a:gd name="connsiteY18" fmla="*/ 364331 h 461963"/>
                <a:gd name="connsiteX19" fmla="*/ 485775 w 978693"/>
                <a:gd name="connsiteY19" fmla="*/ 395288 h 461963"/>
                <a:gd name="connsiteX20" fmla="*/ 561975 w 978693"/>
                <a:gd name="connsiteY20" fmla="*/ 421481 h 461963"/>
                <a:gd name="connsiteX21" fmla="*/ 621506 w 978693"/>
                <a:gd name="connsiteY21" fmla="*/ 435769 h 461963"/>
                <a:gd name="connsiteX22" fmla="*/ 685800 w 978693"/>
                <a:gd name="connsiteY22" fmla="*/ 447675 h 461963"/>
                <a:gd name="connsiteX23" fmla="*/ 735806 w 978693"/>
                <a:gd name="connsiteY23" fmla="*/ 454819 h 461963"/>
                <a:gd name="connsiteX24" fmla="*/ 783431 w 978693"/>
                <a:gd name="connsiteY24" fmla="*/ 459581 h 461963"/>
                <a:gd name="connsiteX25" fmla="*/ 859631 w 978693"/>
                <a:gd name="connsiteY25" fmla="*/ 461963 h 461963"/>
                <a:gd name="connsiteX26" fmla="*/ 888206 w 978693"/>
                <a:gd name="connsiteY26" fmla="*/ 459581 h 461963"/>
                <a:gd name="connsiteX27" fmla="*/ 909637 w 978693"/>
                <a:gd name="connsiteY27" fmla="*/ 454819 h 461963"/>
                <a:gd name="connsiteX28" fmla="*/ 938212 w 978693"/>
                <a:gd name="connsiteY28" fmla="*/ 440531 h 461963"/>
                <a:gd name="connsiteX29" fmla="*/ 957262 w 978693"/>
                <a:gd name="connsiteY29" fmla="*/ 423863 h 461963"/>
                <a:gd name="connsiteX30" fmla="*/ 964406 w 978693"/>
                <a:gd name="connsiteY30" fmla="*/ 411956 h 461963"/>
                <a:gd name="connsiteX31" fmla="*/ 971550 w 978693"/>
                <a:gd name="connsiteY31" fmla="*/ 397669 h 461963"/>
                <a:gd name="connsiteX32" fmla="*/ 976312 w 978693"/>
                <a:gd name="connsiteY32" fmla="*/ 383381 h 461963"/>
                <a:gd name="connsiteX33" fmla="*/ 978693 w 978693"/>
                <a:gd name="connsiteY33" fmla="*/ 364331 h 461963"/>
                <a:gd name="connsiteX34" fmla="*/ 976312 w 978693"/>
                <a:gd name="connsiteY34" fmla="*/ 335756 h 461963"/>
                <a:gd name="connsiteX35" fmla="*/ 971550 w 978693"/>
                <a:gd name="connsiteY35" fmla="*/ 304800 h 461963"/>
                <a:gd name="connsiteX36" fmla="*/ 966787 w 978693"/>
                <a:gd name="connsiteY36" fmla="*/ 290513 h 461963"/>
                <a:gd name="connsiteX37" fmla="*/ 954881 w 978693"/>
                <a:gd name="connsiteY37" fmla="*/ 269081 h 461963"/>
                <a:gd name="connsiteX38" fmla="*/ 935831 w 978693"/>
                <a:gd name="connsiteY38" fmla="*/ 252413 h 461963"/>
                <a:gd name="connsiteX39" fmla="*/ 904875 w 978693"/>
                <a:gd name="connsiteY39" fmla="*/ 233363 h 461963"/>
                <a:gd name="connsiteX40" fmla="*/ 866775 w 978693"/>
                <a:gd name="connsiteY40" fmla="*/ 216694 h 461963"/>
                <a:gd name="connsiteX41" fmla="*/ 802481 w 978693"/>
                <a:gd name="connsiteY41" fmla="*/ 195263 h 461963"/>
                <a:gd name="connsiteX42" fmla="*/ 633412 w 978693"/>
                <a:gd name="connsiteY42" fmla="*/ 164306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78693" h="461963">
                  <a:moveTo>
                    <a:pt x="633412" y="164306"/>
                  </a:moveTo>
                  <a:lnTo>
                    <a:pt x="502443" y="138113"/>
                  </a:lnTo>
                  <a:lnTo>
                    <a:pt x="385762" y="111919"/>
                  </a:lnTo>
                  <a:lnTo>
                    <a:pt x="280987" y="85725"/>
                  </a:lnTo>
                  <a:lnTo>
                    <a:pt x="173831" y="54769"/>
                  </a:lnTo>
                  <a:lnTo>
                    <a:pt x="95250" y="28575"/>
                  </a:lnTo>
                  <a:lnTo>
                    <a:pt x="40481" y="7144"/>
                  </a:lnTo>
                  <a:lnTo>
                    <a:pt x="21431" y="2381"/>
                  </a:lnTo>
                  <a:lnTo>
                    <a:pt x="7143" y="0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9525" y="47625"/>
                  </a:lnTo>
                  <a:lnTo>
                    <a:pt x="23812" y="66675"/>
                  </a:lnTo>
                  <a:lnTo>
                    <a:pt x="76200" y="121444"/>
                  </a:lnTo>
                  <a:lnTo>
                    <a:pt x="157162" y="192881"/>
                  </a:lnTo>
                  <a:lnTo>
                    <a:pt x="223837" y="245269"/>
                  </a:lnTo>
                  <a:lnTo>
                    <a:pt x="290512" y="290513"/>
                  </a:lnTo>
                  <a:lnTo>
                    <a:pt x="357187" y="330994"/>
                  </a:lnTo>
                  <a:lnTo>
                    <a:pt x="416718" y="364331"/>
                  </a:lnTo>
                  <a:lnTo>
                    <a:pt x="485775" y="395288"/>
                  </a:lnTo>
                  <a:lnTo>
                    <a:pt x="561975" y="421481"/>
                  </a:lnTo>
                  <a:lnTo>
                    <a:pt x="621506" y="435769"/>
                  </a:lnTo>
                  <a:lnTo>
                    <a:pt x="685800" y="447675"/>
                  </a:lnTo>
                  <a:lnTo>
                    <a:pt x="735806" y="454819"/>
                  </a:lnTo>
                  <a:lnTo>
                    <a:pt x="783431" y="459581"/>
                  </a:lnTo>
                  <a:lnTo>
                    <a:pt x="859631" y="461963"/>
                  </a:lnTo>
                  <a:lnTo>
                    <a:pt x="888206" y="459581"/>
                  </a:lnTo>
                  <a:lnTo>
                    <a:pt x="909637" y="454819"/>
                  </a:lnTo>
                  <a:lnTo>
                    <a:pt x="938212" y="440531"/>
                  </a:lnTo>
                  <a:lnTo>
                    <a:pt x="957262" y="423863"/>
                  </a:lnTo>
                  <a:lnTo>
                    <a:pt x="964406" y="411956"/>
                  </a:lnTo>
                  <a:lnTo>
                    <a:pt x="971550" y="397669"/>
                  </a:lnTo>
                  <a:lnTo>
                    <a:pt x="976312" y="383381"/>
                  </a:lnTo>
                  <a:lnTo>
                    <a:pt x="978693" y="364331"/>
                  </a:lnTo>
                  <a:lnTo>
                    <a:pt x="976312" y="335756"/>
                  </a:lnTo>
                  <a:lnTo>
                    <a:pt x="971550" y="304800"/>
                  </a:lnTo>
                  <a:lnTo>
                    <a:pt x="966787" y="290513"/>
                  </a:lnTo>
                  <a:lnTo>
                    <a:pt x="954881" y="269081"/>
                  </a:lnTo>
                  <a:lnTo>
                    <a:pt x="935831" y="252413"/>
                  </a:lnTo>
                  <a:lnTo>
                    <a:pt x="904875" y="233363"/>
                  </a:lnTo>
                  <a:lnTo>
                    <a:pt x="866775" y="216694"/>
                  </a:lnTo>
                  <a:lnTo>
                    <a:pt x="802481" y="195263"/>
                  </a:lnTo>
                  <a:lnTo>
                    <a:pt x="63341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88DC28F8-7AB7-40EA-B840-90AFCC99A95A}"/>
                </a:ext>
              </a:extLst>
            </p:cNvPr>
            <p:cNvSpPr/>
            <p:nvPr/>
          </p:nvSpPr>
          <p:spPr>
            <a:xfrm>
              <a:off x="2366963" y="2268538"/>
              <a:ext cx="2151062" cy="625475"/>
            </a:xfrm>
            <a:custGeom>
              <a:avLst/>
              <a:gdLst>
                <a:gd name="connsiteX0" fmla="*/ 1416843 w 2150268"/>
                <a:gd name="connsiteY0" fmla="*/ 140494 h 623888"/>
                <a:gd name="connsiteX1" fmla="*/ 1202531 w 2150268"/>
                <a:gd name="connsiteY1" fmla="*/ 195263 h 623888"/>
                <a:gd name="connsiteX2" fmla="*/ 1081087 w 2150268"/>
                <a:gd name="connsiteY2" fmla="*/ 226219 h 623888"/>
                <a:gd name="connsiteX3" fmla="*/ 942975 w 2150268"/>
                <a:gd name="connsiteY3" fmla="*/ 257175 h 623888"/>
                <a:gd name="connsiteX4" fmla="*/ 773906 w 2150268"/>
                <a:gd name="connsiteY4" fmla="*/ 295275 h 623888"/>
                <a:gd name="connsiteX5" fmla="*/ 645318 w 2150268"/>
                <a:gd name="connsiteY5" fmla="*/ 323850 h 623888"/>
                <a:gd name="connsiteX6" fmla="*/ 490537 w 2150268"/>
                <a:gd name="connsiteY6" fmla="*/ 354807 h 623888"/>
                <a:gd name="connsiteX7" fmla="*/ 445293 w 2150268"/>
                <a:gd name="connsiteY7" fmla="*/ 354807 h 623888"/>
                <a:gd name="connsiteX8" fmla="*/ 390525 w 2150268"/>
                <a:gd name="connsiteY8" fmla="*/ 350044 h 623888"/>
                <a:gd name="connsiteX9" fmla="*/ 340518 w 2150268"/>
                <a:gd name="connsiteY9" fmla="*/ 342900 h 623888"/>
                <a:gd name="connsiteX10" fmla="*/ 288131 w 2150268"/>
                <a:gd name="connsiteY10" fmla="*/ 330994 h 623888"/>
                <a:gd name="connsiteX11" fmla="*/ 242887 w 2150268"/>
                <a:gd name="connsiteY11" fmla="*/ 316707 h 623888"/>
                <a:gd name="connsiteX12" fmla="*/ 195262 w 2150268"/>
                <a:gd name="connsiteY12" fmla="*/ 292894 h 623888"/>
                <a:gd name="connsiteX13" fmla="*/ 152400 w 2150268"/>
                <a:gd name="connsiteY13" fmla="*/ 269082 h 623888"/>
                <a:gd name="connsiteX14" fmla="*/ 114300 w 2150268"/>
                <a:gd name="connsiteY14" fmla="*/ 238125 h 623888"/>
                <a:gd name="connsiteX15" fmla="*/ 88106 w 2150268"/>
                <a:gd name="connsiteY15" fmla="*/ 209550 h 623888"/>
                <a:gd name="connsiteX16" fmla="*/ 57150 w 2150268"/>
                <a:gd name="connsiteY16" fmla="*/ 190500 h 623888"/>
                <a:gd name="connsiteX17" fmla="*/ 35718 w 2150268"/>
                <a:gd name="connsiteY17" fmla="*/ 180975 h 623888"/>
                <a:gd name="connsiteX18" fmla="*/ 11906 w 2150268"/>
                <a:gd name="connsiteY18" fmla="*/ 178594 h 623888"/>
                <a:gd name="connsiteX19" fmla="*/ 4762 w 2150268"/>
                <a:gd name="connsiteY19" fmla="*/ 183357 h 623888"/>
                <a:gd name="connsiteX20" fmla="*/ 0 w 2150268"/>
                <a:gd name="connsiteY20" fmla="*/ 190500 h 623888"/>
                <a:gd name="connsiteX21" fmla="*/ 2381 w 2150268"/>
                <a:gd name="connsiteY21" fmla="*/ 216694 h 623888"/>
                <a:gd name="connsiteX22" fmla="*/ 16668 w 2150268"/>
                <a:gd name="connsiteY22" fmla="*/ 252413 h 623888"/>
                <a:gd name="connsiteX23" fmla="*/ 78581 w 2150268"/>
                <a:gd name="connsiteY23" fmla="*/ 335757 h 623888"/>
                <a:gd name="connsiteX24" fmla="*/ 164306 w 2150268"/>
                <a:gd name="connsiteY24" fmla="*/ 440532 h 623888"/>
                <a:gd name="connsiteX25" fmla="*/ 219075 w 2150268"/>
                <a:gd name="connsiteY25" fmla="*/ 497682 h 623888"/>
                <a:gd name="connsiteX26" fmla="*/ 276225 w 2150268"/>
                <a:gd name="connsiteY26" fmla="*/ 550069 h 623888"/>
                <a:gd name="connsiteX27" fmla="*/ 314325 w 2150268"/>
                <a:gd name="connsiteY27" fmla="*/ 578644 h 623888"/>
                <a:gd name="connsiteX28" fmla="*/ 333375 w 2150268"/>
                <a:gd name="connsiteY28" fmla="*/ 590550 h 623888"/>
                <a:gd name="connsiteX29" fmla="*/ 366712 w 2150268"/>
                <a:gd name="connsiteY29" fmla="*/ 609600 h 623888"/>
                <a:gd name="connsiteX30" fmla="*/ 400050 w 2150268"/>
                <a:gd name="connsiteY30" fmla="*/ 619125 h 623888"/>
                <a:gd name="connsiteX31" fmla="*/ 428625 w 2150268"/>
                <a:gd name="connsiteY31" fmla="*/ 623888 h 623888"/>
                <a:gd name="connsiteX32" fmla="*/ 452437 w 2150268"/>
                <a:gd name="connsiteY32" fmla="*/ 616744 h 623888"/>
                <a:gd name="connsiteX33" fmla="*/ 531018 w 2150268"/>
                <a:gd name="connsiteY33" fmla="*/ 583407 h 623888"/>
                <a:gd name="connsiteX34" fmla="*/ 592931 w 2150268"/>
                <a:gd name="connsiteY34" fmla="*/ 557213 h 623888"/>
                <a:gd name="connsiteX35" fmla="*/ 747712 w 2150268"/>
                <a:gd name="connsiteY35" fmla="*/ 514350 h 623888"/>
                <a:gd name="connsiteX36" fmla="*/ 921543 w 2150268"/>
                <a:gd name="connsiteY36" fmla="*/ 466725 h 623888"/>
                <a:gd name="connsiteX37" fmla="*/ 1078706 w 2150268"/>
                <a:gd name="connsiteY37" fmla="*/ 426244 h 623888"/>
                <a:gd name="connsiteX38" fmla="*/ 1233487 w 2150268"/>
                <a:gd name="connsiteY38" fmla="*/ 388144 h 623888"/>
                <a:gd name="connsiteX39" fmla="*/ 1347787 w 2150268"/>
                <a:gd name="connsiteY39" fmla="*/ 359569 h 623888"/>
                <a:gd name="connsiteX40" fmla="*/ 1435893 w 2150268"/>
                <a:gd name="connsiteY40" fmla="*/ 340519 h 623888"/>
                <a:gd name="connsiteX41" fmla="*/ 1543050 w 2150268"/>
                <a:gd name="connsiteY41" fmla="*/ 321469 h 623888"/>
                <a:gd name="connsiteX42" fmla="*/ 1685925 w 2150268"/>
                <a:gd name="connsiteY42" fmla="*/ 300038 h 623888"/>
                <a:gd name="connsiteX43" fmla="*/ 1819275 w 2150268"/>
                <a:gd name="connsiteY43" fmla="*/ 278607 h 623888"/>
                <a:gd name="connsiteX44" fmla="*/ 2016918 w 2150268"/>
                <a:gd name="connsiteY44" fmla="*/ 250032 h 623888"/>
                <a:gd name="connsiteX45" fmla="*/ 2066925 w 2150268"/>
                <a:gd name="connsiteY45" fmla="*/ 242888 h 623888"/>
                <a:gd name="connsiteX46" fmla="*/ 2095500 w 2150268"/>
                <a:gd name="connsiteY46" fmla="*/ 235744 h 623888"/>
                <a:gd name="connsiteX47" fmla="*/ 2119312 w 2150268"/>
                <a:gd name="connsiteY47" fmla="*/ 226219 h 623888"/>
                <a:gd name="connsiteX48" fmla="*/ 2135981 w 2150268"/>
                <a:gd name="connsiteY48" fmla="*/ 216694 h 623888"/>
                <a:gd name="connsiteX49" fmla="*/ 2143125 w 2150268"/>
                <a:gd name="connsiteY49" fmla="*/ 207169 h 623888"/>
                <a:gd name="connsiteX50" fmla="*/ 2150268 w 2150268"/>
                <a:gd name="connsiteY50" fmla="*/ 192882 h 623888"/>
                <a:gd name="connsiteX51" fmla="*/ 2150268 w 2150268"/>
                <a:gd name="connsiteY51" fmla="*/ 180975 h 623888"/>
                <a:gd name="connsiteX52" fmla="*/ 2147887 w 2150268"/>
                <a:gd name="connsiteY52" fmla="*/ 164307 h 623888"/>
                <a:gd name="connsiteX53" fmla="*/ 2143125 w 2150268"/>
                <a:gd name="connsiteY53" fmla="*/ 147638 h 623888"/>
                <a:gd name="connsiteX54" fmla="*/ 2126456 w 2150268"/>
                <a:gd name="connsiteY54" fmla="*/ 123825 h 623888"/>
                <a:gd name="connsiteX55" fmla="*/ 2109787 w 2150268"/>
                <a:gd name="connsiteY55" fmla="*/ 104775 h 623888"/>
                <a:gd name="connsiteX56" fmla="*/ 2097881 w 2150268"/>
                <a:gd name="connsiteY56" fmla="*/ 97632 h 623888"/>
                <a:gd name="connsiteX57" fmla="*/ 2088356 w 2150268"/>
                <a:gd name="connsiteY57" fmla="*/ 92869 h 623888"/>
                <a:gd name="connsiteX58" fmla="*/ 2026443 w 2150268"/>
                <a:gd name="connsiteY58" fmla="*/ 71438 h 623888"/>
                <a:gd name="connsiteX59" fmla="*/ 1914525 w 2150268"/>
                <a:gd name="connsiteY59" fmla="*/ 35719 h 623888"/>
                <a:gd name="connsiteX60" fmla="*/ 1826418 w 2150268"/>
                <a:gd name="connsiteY60" fmla="*/ 9525 h 623888"/>
                <a:gd name="connsiteX61" fmla="*/ 1804987 w 2150268"/>
                <a:gd name="connsiteY61" fmla="*/ 0 h 623888"/>
                <a:gd name="connsiteX62" fmla="*/ 1795462 w 2150268"/>
                <a:gd name="connsiteY62" fmla="*/ 0 h 623888"/>
                <a:gd name="connsiteX63" fmla="*/ 1750218 w 2150268"/>
                <a:gd name="connsiteY63" fmla="*/ 16669 h 623888"/>
                <a:gd name="connsiteX64" fmla="*/ 1657350 w 2150268"/>
                <a:gd name="connsiteY64" fmla="*/ 59532 h 623888"/>
                <a:gd name="connsiteX65" fmla="*/ 1607343 w 2150268"/>
                <a:gd name="connsiteY65" fmla="*/ 85725 h 623888"/>
                <a:gd name="connsiteX66" fmla="*/ 1550193 w 2150268"/>
                <a:gd name="connsiteY66" fmla="*/ 100013 h 623888"/>
                <a:gd name="connsiteX67" fmla="*/ 1416843 w 2150268"/>
                <a:gd name="connsiteY67" fmla="*/ 1404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50268" h="623888">
                  <a:moveTo>
                    <a:pt x="1416843" y="140494"/>
                  </a:moveTo>
                  <a:lnTo>
                    <a:pt x="1202531" y="195263"/>
                  </a:lnTo>
                  <a:lnTo>
                    <a:pt x="1081087" y="226219"/>
                  </a:lnTo>
                  <a:lnTo>
                    <a:pt x="942975" y="257175"/>
                  </a:lnTo>
                  <a:lnTo>
                    <a:pt x="773906" y="295275"/>
                  </a:lnTo>
                  <a:lnTo>
                    <a:pt x="645318" y="323850"/>
                  </a:lnTo>
                  <a:lnTo>
                    <a:pt x="490537" y="354807"/>
                  </a:lnTo>
                  <a:lnTo>
                    <a:pt x="445293" y="354807"/>
                  </a:lnTo>
                  <a:lnTo>
                    <a:pt x="390525" y="350044"/>
                  </a:lnTo>
                  <a:lnTo>
                    <a:pt x="340518" y="342900"/>
                  </a:lnTo>
                  <a:lnTo>
                    <a:pt x="288131" y="330994"/>
                  </a:lnTo>
                  <a:lnTo>
                    <a:pt x="242887" y="316707"/>
                  </a:lnTo>
                  <a:lnTo>
                    <a:pt x="195262" y="292894"/>
                  </a:lnTo>
                  <a:lnTo>
                    <a:pt x="152400" y="269082"/>
                  </a:lnTo>
                  <a:lnTo>
                    <a:pt x="114300" y="238125"/>
                  </a:lnTo>
                  <a:lnTo>
                    <a:pt x="88106" y="209550"/>
                  </a:lnTo>
                  <a:lnTo>
                    <a:pt x="57150" y="190500"/>
                  </a:lnTo>
                  <a:lnTo>
                    <a:pt x="35718" y="180975"/>
                  </a:lnTo>
                  <a:lnTo>
                    <a:pt x="11906" y="178594"/>
                  </a:lnTo>
                  <a:lnTo>
                    <a:pt x="4762" y="183357"/>
                  </a:lnTo>
                  <a:lnTo>
                    <a:pt x="0" y="190500"/>
                  </a:lnTo>
                  <a:lnTo>
                    <a:pt x="2381" y="216694"/>
                  </a:lnTo>
                  <a:lnTo>
                    <a:pt x="16668" y="252413"/>
                  </a:lnTo>
                  <a:lnTo>
                    <a:pt x="78581" y="335757"/>
                  </a:lnTo>
                  <a:lnTo>
                    <a:pt x="164306" y="440532"/>
                  </a:lnTo>
                  <a:lnTo>
                    <a:pt x="219075" y="497682"/>
                  </a:lnTo>
                  <a:lnTo>
                    <a:pt x="276225" y="550069"/>
                  </a:lnTo>
                  <a:lnTo>
                    <a:pt x="314325" y="578644"/>
                  </a:lnTo>
                  <a:lnTo>
                    <a:pt x="333375" y="590550"/>
                  </a:lnTo>
                  <a:lnTo>
                    <a:pt x="366712" y="609600"/>
                  </a:lnTo>
                  <a:lnTo>
                    <a:pt x="400050" y="619125"/>
                  </a:lnTo>
                  <a:lnTo>
                    <a:pt x="428625" y="623888"/>
                  </a:lnTo>
                  <a:lnTo>
                    <a:pt x="452437" y="616744"/>
                  </a:lnTo>
                  <a:lnTo>
                    <a:pt x="531018" y="583407"/>
                  </a:lnTo>
                  <a:lnTo>
                    <a:pt x="592931" y="557213"/>
                  </a:lnTo>
                  <a:lnTo>
                    <a:pt x="747712" y="514350"/>
                  </a:lnTo>
                  <a:lnTo>
                    <a:pt x="921543" y="466725"/>
                  </a:lnTo>
                  <a:lnTo>
                    <a:pt x="1078706" y="426244"/>
                  </a:lnTo>
                  <a:lnTo>
                    <a:pt x="1233487" y="388144"/>
                  </a:lnTo>
                  <a:lnTo>
                    <a:pt x="1347787" y="359569"/>
                  </a:lnTo>
                  <a:lnTo>
                    <a:pt x="1435893" y="340519"/>
                  </a:lnTo>
                  <a:lnTo>
                    <a:pt x="1543050" y="321469"/>
                  </a:lnTo>
                  <a:lnTo>
                    <a:pt x="1685925" y="300038"/>
                  </a:lnTo>
                  <a:lnTo>
                    <a:pt x="1819275" y="278607"/>
                  </a:lnTo>
                  <a:lnTo>
                    <a:pt x="2016918" y="250032"/>
                  </a:lnTo>
                  <a:lnTo>
                    <a:pt x="2066925" y="242888"/>
                  </a:lnTo>
                  <a:lnTo>
                    <a:pt x="2095500" y="235744"/>
                  </a:lnTo>
                  <a:lnTo>
                    <a:pt x="2119312" y="226219"/>
                  </a:lnTo>
                  <a:lnTo>
                    <a:pt x="2135981" y="216694"/>
                  </a:lnTo>
                  <a:lnTo>
                    <a:pt x="2143125" y="207169"/>
                  </a:lnTo>
                  <a:lnTo>
                    <a:pt x="2150268" y="192882"/>
                  </a:lnTo>
                  <a:lnTo>
                    <a:pt x="2150268" y="180975"/>
                  </a:lnTo>
                  <a:lnTo>
                    <a:pt x="2147887" y="164307"/>
                  </a:lnTo>
                  <a:lnTo>
                    <a:pt x="2143125" y="147638"/>
                  </a:lnTo>
                  <a:lnTo>
                    <a:pt x="2126456" y="123825"/>
                  </a:lnTo>
                  <a:lnTo>
                    <a:pt x="2109787" y="104775"/>
                  </a:lnTo>
                  <a:lnTo>
                    <a:pt x="2097881" y="97632"/>
                  </a:lnTo>
                  <a:lnTo>
                    <a:pt x="2088356" y="92869"/>
                  </a:lnTo>
                  <a:lnTo>
                    <a:pt x="2026443" y="71438"/>
                  </a:lnTo>
                  <a:lnTo>
                    <a:pt x="1914525" y="35719"/>
                  </a:lnTo>
                  <a:lnTo>
                    <a:pt x="1826418" y="9525"/>
                  </a:lnTo>
                  <a:lnTo>
                    <a:pt x="1804987" y="0"/>
                  </a:lnTo>
                  <a:lnTo>
                    <a:pt x="1795462" y="0"/>
                  </a:lnTo>
                  <a:lnTo>
                    <a:pt x="1750218" y="16669"/>
                  </a:lnTo>
                  <a:lnTo>
                    <a:pt x="1657350" y="59532"/>
                  </a:lnTo>
                  <a:lnTo>
                    <a:pt x="1607343" y="85725"/>
                  </a:lnTo>
                  <a:lnTo>
                    <a:pt x="1550193" y="100013"/>
                  </a:lnTo>
                  <a:lnTo>
                    <a:pt x="1416843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46D94E89-7C40-4AFA-AD0C-1745C89B2B2C}"/>
                </a:ext>
              </a:extLst>
            </p:cNvPr>
            <p:cNvSpPr/>
            <p:nvPr/>
          </p:nvSpPr>
          <p:spPr>
            <a:xfrm>
              <a:off x="2898775" y="3028950"/>
              <a:ext cx="1206500" cy="379413"/>
            </a:xfrm>
            <a:custGeom>
              <a:avLst/>
              <a:gdLst>
                <a:gd name="connsiteX0" fmla="*/ 1002507 w 1207294"/>
                <a:gd name="connsiteY0" fmla="*/ 214313 h 378619"/>
                <a:gd name="connsiteX1" fmla="*/ 881063 w 1207294"/>
                <a:gd name="connsiteY1" fmla="*/ 245269 h 378619"/>
                <a:gd name="connsiteX2" fmla="*/ 790575 w 1207294"/>
                <a:gd name="connsiteY2" fmla="*/ 271463 h 378619"/>
                <a:gd name="connsiteX3" fmla="*/ 700088 w 1207294"/>
                <a:gd name="connsiteY3" fmla="*/ 300038 h 378619"/>
                <a:gd name="connsiteX4" fmla="*/ 621507 w 1207294"/>
                <a:gd name="connsiteY4" fmla="*/ 326231 h 378619"/>
                <a:gd name="connsiteX5" fmla="*/ 576263 w 1207294"/>
                <a:gd name="connsiteY5" fmla="*/ 345281 h 378619"/>
                <a:gd name="connsiteX6" fmla="*/ 547688 w 1207294"/>
                <a:gd name="connsiteY6" fmla="*/ 357188 h 378619"/>
                <a:gd name="connsiteX7" fmla="*/ 509588 w 1207294"/>
                <a:gd name="connsiteY7" fmla="*/ 366713 h 378619"/>
                <a:gd name="connsiteX8" fmla="*/ 438150 w 1207294"/>
                <a:gd name="connsiteY8" fmla="*/ 373856 h 378619"/>
                <a:gd name="connsiteX9" fmla="*/ 361950 w 1207294"/>
                <a:gd name="connsiteY9" fmla="*/ 378619 h 378619"/>
                <a:gd name="connsiteX10" fmla="*/ 328613 w 1207294"/>
                <a:gd name="connsiteY10" fmla="*/ 378619 h 378619"/>
                <a:gd name="connsiteX11" fmla="*/ 269082 w 1207294"/>
                <a:gd name="connsiteY11" fmla="*/ 357188 h 378619"/>
                <a:gd name="connsiteX12" fmla="*/ 183357 w 1207294"/>
                <a:gd name="connsiteY12" fmla="*/ 319088 h 378619"/>
                <a:gd name="connsiteX13" fmla="*/ 126207 w 1207294"/>
                <a:gd name="connsiteY13" fmla="*/ 288131 h 378619"/>
                <a:gd name="connsiteX14" fmla="*/ 78582 w 1207294"/>
                <a:gd name="connsiteY14" fmla="*/ 259556 h 378619"/>
                <a:gd name="connsiteX15" fmla="*/ 38100 w 1207294"/>
                <a:gd name="connsiteY15" fmla="*/ 228600 h 378619"/>
                <a:gd name="connsiteX16" fmla="*/ 16669 w 1207294"/>
                <a:gd name="connsiteY16" fmla="*/ 202406 h 378619"/>
                <a:gd name="connsiteX17" fmla="*/ 4763 w 1207294"/>
                <a:gd name="connsiteY17" fmla="*/ 176213 h 378619"/>
                <a:gd name="connsiteX18" fmla="*/ 0 w 1207294"/>
                <a:gd name="connsiteY18" fmla="*/ 157163 h 378619"/>
                <a:gd name="connsiteX19" fmla="*/ 4763 w 1207294"/>
                <a:gd name="connsiteY19" fmla="*/ 142875 h 378619"/>
                <a:gd name="connsiteX20" fmla="*/ 19050 w 1207294"/>
                <a:gd name="connsiteY20" fmla="*/ 140494 h 378619"/>
                <a:gd name="connsiteX21" fmla="*/ 35719 w 1207294"/>
                <a:gd name="connsiteY21" fmla="*/ 145256 h 378619"/>
                <a:gd name="connsiteX22" fmla="*/ 80963 w 1207294"/>
                <a:gd name="connsiteY22" fmla="*/ 159544 h 378619"/>
                <a:gd name="connsiteX23" fmla="*/ 147638 w 1207294"/>
                <a:gd name="connsiteY23" fmla="*/ 173831 h 378619"/>
                <a:gd name="connsiteX24" fmla="*/ 240507 w 1207294"/>
                <a:gd name="connsiteY24" fmla="*/ 192881 h 378619"/>
                <a:gd name="connsiteX25" fmla="*/ 288132 w 1207294"/>
                <a:gd name="connsiteY25" fmla="*/ 200025 h 378619"/>
                <a:gd name="connsiteX26" fmla="*/ 347663 w 1207294"/>
                <a:gd name="connsiteY26" fmla="*/ 195263 h 378619"/>
                <a:gd name="connsiteX27" fmla="*/ 445294 w 1207294"/>
                <a:gd name="connsiteY27" fmla="*/ 176213 h 378619"/>
                <a:gd name="connsiteX28" fmla="*/ 535782 w 1207294"/>
                <a:gd name="connsiteY28" fmla="*/ 157163 h 378619"/>
                <a:gd name="connsiteX29" fmla="*/ 628650 w 1207294"/>
                <a:gd name="connsiteY29" fmla="*/ 130969 h 378619"/>
                <a:gd name="connsiteX30" fmla="*/ 721519 w 1207294"/>
                <a:gd name="connsiteY30" fmla="*/ 97631 h 378619"/>
                <a:gd name="connsiteX31" fmla="*/ 792957 w 1207294"/>
                <a:gd name="connsiteY31" fmla="*/ 69056 h 378619"/>
                <a:gd name="connsiteX32" fmla="*/ 871538 w 1207294"/>
                <a:gd name="connsiteY32" fmla="*/ 30956 h 378619"/>
                <a:gd name="connsiteX33" fmla="*/ 928688 w 1207294"/>
                <a:gd name="connsiteY33" fmla="*/ 0 h 378619"/>
                <a:gd name="connsiteX34" fmla="*/ 969169 w 1207294"/>
                <a:gd name="connsiteY34" fmla="*/ 0 h 378619"/>
                <a:gd name="connsiteX35" fmla="*/ 1052513 w 1207294"/>
                <a:gd name="connsiteY35" fmla="*/ 2381 h 378619"/>
                <a:gd name="connsiteX36" fmla="*/ 1119188 w 1207294"/>
                <a:gd name="connsiteY36" fmla="*/ 14288 h 378619"/>
                <a:gd name="connsiteX37" fmla="*/ 1154907 w 1207294"/>
                <a:gd name="connsiteY37" fmla="*/ 26194 h 378619"/>
                <a:gd name="connsiteX38" fmla="*/ 1183482 w 1207294"/>
                <a:gd name="connsiteY38" fmla="*/ 42863 h 378619"/>
                <a:gd name="connsiteX39" fmla="*/ 1195388 w 1207294"/>
                <a:gd name="connsiteY39" fmla="*/ 54769 h 378619"/>
                <a:gd name="connsiteX40" fmla="*/ 1204913 w 1207294"/>
                <a:gd name="connsiteY40" fmla="*/ 71438 h 378619"/>
                <a:gd name="connsiteX41" fmla="*/ 1207294 w 1207294"/>
                <a:gd name="connsiteY41" fmla="*/ 85725 h 378619"/>
                <a:gd name="connsiteX42" fmla="*/ 1202532 w 1207294"/>
                <a:gd name="connsiteY42" fmla="*/ 104775 h 378619"/>
                <a:gd name="connsiteX43" fmla="*/ 1188244 w 1207294"/>
                <a:gd name="connsiteY43" fmla="*/ 138113 h 378619"/>
                <a:gd name="connsiteX44" fmla="*/ 1159669 w 1207294"/>
                <a:gd name="connsiteY44" fmla="*/ 171450 h 378619"/>
                <a:gd name="connsiteX45" fmla="*/ 1126332 w 1207294"/>
                <a:gd name="connsiteY45" fmla="*/ 188119 h 378619"/>
                <a:gd name="connsiteX46" fmla="*/ 1002507 w 1207294"/>
                <a:gd name="connsiteY46" fmla="*/ 2143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7294" h="378619">
                  <a:moveTo>
                    <a:pt x="1002507" y="214313"/>
                  </a:moveTo>
                  <a:lnTo>
                    <a:pt x="881063" y="245269"/>
                  </a:lnTo>
                  <a:lnTo>
                    <a:pt x="790575" y="271463"/>
                  </a:lnTo>
                  <a:lnTo>
                    <a:pt x="700088" y="300038"/>
                  </a:lnTo>
                  <a:lnTo>
                    <a:pt x="621507" y="326231"/>
                  </a:lnTo>
                  <a:lnTo>
                    <a:pt x="576263" y="345281"/>
                  </a:lnTo>
                  <a:lnTo>
                    <a:pt x="547688" y="357188"/>
                  </a:lnTo>
                  <a:lnTo>
                    <a:pt x="509588" y="366713"/>
                  </a:lnTo>
                  <a:lnTo>
                    <a:pt x="438150" y="373856"/>
                  </a:lnTo>
                  <a:lnTo>
                    <a:pt x="361950" y="378619"/>
                  </a:lnTo>
                  <a:lnTo>
                    <a:pt x="328613" y="378619"/>
                  </a:lnTo>
                  <a:lnTo>
                    <a:pt x="269082" y="357188"/>
                  </a:lnTo>
                  <a:lnTo>
                    <a:pt x="183357" y="319088"/>
                  </a:lnTo>
                  <a:lnTo>
                    <a:pt x="126207" y="288131"/>
                  </a:lnTo>
                  <a:lnTo>
                    <a:pt x="78582" y="259556"/>
                  </a:lnTo>
                  <a:lnTo>
                    <a:pt x="38100" y="228600"/>
                  </a:lnTo>
                  <a:lnTo>
                    <a:pt x="16669" y="202406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19050" y="140494"/>
                  </a:lnTo>
                  <a:lnTo>
                    <a:pt x="35719" y="145256"/>
                  </a:lnTo>
                  <a:lnTo>
                    <a:pt x="80963" y="159544"/>
                  </a:lnTo>
                  <a:lnTo>
                    <a:pt x="147638" y="173831"/>
                  </a:lnTo>
                  <a:lnTo>
                    <a:pt x="240507" y="192881"/>
                  </a:lnTo>
                  <a:lnTo>
                    <a:pt x="288132" y="200025"/>
                  </a:lnTo>
                  <a:lnTo>
                    <a:pt x="347663" y="195263"/>
                  </a:lnTo>
                  <a:lnTo>
                    <a:pt x="445294" y="176213"/>
                  </a:lnTo>
                  <a:lnTo>
                    <a:pt x="535782" y="157163"/>
                  </a:lnTo>
                  <a:lnTo>
                    <a:pt x="628650" y="130969"/>
                  </a:lnTo>
                  <a:lnTo>
                    <a:pt x="721519" y="97631"/>
                  </a:lnTo>
                  <a:lnTo>
                    <a:pt x="792957" y="69056"/>
                  </a:lnTo>
                  <a:lnTo>
                    <a:pt x="871538" y="30956"/>
                  </a:lnTo>
                  <a:lnTo>
                    <a:pt x="928688" y="0"/>
                  </a:lnTo>
                  <a:lnTo>
                    <a:pt x="969169" y="0"/>
                  </a:lnTo>
                  <a:lnTo>
                    <a:pt x="1052513" y="2381"/>
                  </a:lnTo>
                  <a:lnTo>
                    <a:pt x="1119188" y="14288"/>
                  </a:lnTo>
                  <a:lnTo>
                    <a:pt x="1154907" y="26194"/>
                  </a:lnTo>
                  <a:lnTo>
                    <a:pt x="1183482" y="42863"/>
                  </a:lnTo>
                  <a:lnTo>
                    <a:pt x="1195388" y="54769"/>
                  </a:lnTo>
                  <a:lnTo>
                    <a:pt x="1204913" y="71438"/>
                  </a:lnTo>
                  <a:lnTo>
                    <a:pt x="1207294" y="85725"/>
                  </a:lnTo>
                  <a:lnTo>
                    <a:pt x="1202532" y="104775"/>
                  </a:lnTo>
                  <a:lnTo>
                    <a:pt x="1188244" y="138113"/>
                  </a:lnTo>
                  <a:lnTo>
                    <a:pt x="1159669" y="171450"/>
                  </a:lnTo>
                  <a:lnTo>
                    <a:pt x="1126332" y="188119"/>
                  </a:lnTo>
                  <a:lnTo>
                    <a:pt x="100250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B332A8C-F022-4A92-B1E9-C34226889165}"/>
                </a:ext>
              </a:extLst>
            </p:cNvPr>
            <p:cNvSpPr/>
            <p:nvPr/>
          </p:nvSpPr>
          <p:spPr>
            <a:xfrm>
              <a:off x="2955925" y="3744913"/>
              <a:ext cx="1152525" cy="352425"/>
            </a:xfrm>
            <a:custGeom>
              <a:avLst/>
              <a:gdLst>
                <a:gd name="connsiteX0" fmla="*/ 821532 w 1152525"/>
                <a:gd name="connsiteY0" fmla="*/ 38100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  <a:gd name="connsiteX40" fmla="*/ 821532 w 1152525"/>
                <a:gd name="connsiteY40" fmla="*/ 38100 h 352425"/>
                <a:gd name="connsiteX0" fmla="*/ 928688 w 1152525"/>
                <a:gd name="connsiteY0" fmla="*/ 2382 h 352425"/>
                <a:gd name="connsiteX1" fmla="*/ 592932 w 1152525"/>
                <a:gd name="connsiteY1" fmla="*/ 107157 h 352425"/>
                <a:gd name="connsiteX2" fmla="*/ 373857 w 1152525"/>
                <a:gd name="connsiteY2" fmla="*/ 171450 h 352425"/>
                <a:gd name="connsiteX3" fmla="*/ 283369 w 1152525"/>
                <a:gd name="connsiteY3" fmla="*/ 192882 h 352425"/>
                <a:gd name="connsiteX4" fmla="*/ 252413 w 1152525"/>
                <a:gd name="connsiteY4" fmla="*/ 197644 h 352425"/>
                <a:gd name="connsiteX5" fmla="*/ 223838 w 1152525"/>
                <a:gd name="connsiteY5" fmla="*/ 197644 h 352425"/>
                <a:gd name="connsiteX6" fmla="*/ 183357 w 1152525"/>
                <a:gd name="connsiteY6" fmla="*/ 192882 h 352425"/>
                <a:gd name="connsiteX7" fmla="*/ 135732 w 1152525"/>
                <a:gd name="connsiteY7" fmla="*/ 183357 h 352425"/>
                <a:gd name="connsiteX8" fmla="*/ 76200 w 1152525"/>
                <a:gd name="connsiteY8" fmla="*/ 164307 h 352425"/>
                <a:gd name="connsiteX9" fmla="*/ 47625 w 1152525"/>
                <a:gd name="connsiteY9" fmla="*/ 154782 h 352425"/>
                <a:gd name="connsiteX10" fmla="*/ 30957 w 1152525"/>
                <a:gd name="connsiteY10" fmla="*/ 154782 h 352425"/>
                <a:gd name="connsiteX11" fmla="*/ 14288 w 1152525"/>
                <a:gd name="connsiteY11" fmla="*/ 157163 h 352425"/>
                <a:gd name="connsiteX12" fmla="*/ 4763 w 1152525"/>
                <a:gd name="connsiteY12" fmla="*/ 164307 h 352425"/>
                <a:gd name="connsiteX13" fmla="*/ 0 w 1152525"/>
                <a:gd name="connsiteY13" fmla="*/ 169069 h 352425"/>
                <a:gd name="connsiteX14" fmla="*/ 0 w 1152525"/>
                <a:gd name="connsiteY14" fmla="*/ 176213 h 352425"/>
                <a:gd name="connsiteX15" fmla="*/ 0 w 1152525"/>
                <a:gd name="connsiteY15" fmla="*/ 190500 h 352425"/>
                <a:gd name="connsiteX16" fmla="*/ 19050 w 1152525"/>
                <a:gd name="connsiteY16" fmla="*/ 216694 h 352425"/>
                <a:gd name="connsiteX17" fmla="*/ 88107 w 1152525"/>
                <a:gd name="connsiteY17" fmla="*/ 261938 h 352425"/>
                <a:gd name="connsiteX18" fmla="*/ 150019 w 1152525"/>
                <a:gd name="connsiteY18" fmla="*/ 297657 h 352425"/>
                <a:gd name="connsiteX19" fmla="*/ 207169 w 1152525"/>
                <a:gd name="connsiteY19" fmla="*/ 326232 h 352425"/>
                <a:gd name="connsiteX20" fmla="*/ 257175 w 1152525"/>
                <a:gd name="connsiteY20" fmla="*/ 342900 h 352425"/>
                <a:gd name="connsiteX21" fmla="*/ 300038 w 1152525"/>
                <a:gd name="connsiteY21" fmla="*/ 350044 h 352425"/>
                <a:gd name="connsiteX22" fmla="*/ 330994 w 1152525"/>
                <a:gd name="connsiteY22" fmla="*/ 352425 h 352425"/>
                <a:gd name="connsiteX23" fmla="*/ 404813 w 1152525"/>
                <a:gd name="connsiteY23" fmla="*/ 347663 h 352425"/>
                <a:gd name="connsiteX24" fmla="*/ 533400 w 1152525"/>
                <a:gd name="connsiteY24" fmla="*/ 323850 h 352425"/>
                <a:gd name="connsiteX25" fmla="*/ 783432 w 1152525"/>
                <a:gd name="connsiteY25" fmla="*/ 264319 h 352425"/>
                <a:gd name="connsiteX26" fmla="*/ 997744 w 1152525"/>
                <a:gd name="connsiteY26" fmla="*/ 207169 h 352425"/>
                <a:gd name="connsiteX27" fmla="*/ 1114425 w 1152525"/>
                <a:gd name="connsiteY27" fmla="*/ 176213 h 352425"/>
                <a:gd name="connsiteX28" fmla="*/ 1133475 w 1152525"/>
                <a:gd name="connsiteY28" fmla="*/ 166688 h 352425"/>
                <a:gd name="connsiteX29" fmla="*/ 1147763 w 1152525"/>
                <a:gd name="connsiteY29" fmla="*/ 152400 h 352425"/>
                <a:gd name="connsiteX30" fmla="*/ 1152525 w 1152525"/>
                <a:gd name="connsiteY30" fmla="*/ 140494 h 352425"/>
                <a:gd name="connsiteX31" fmla="*/ 1152525 w 1152525"/>
                <a:gd name="connsiteY31" fmla="*/ 123825 h 352425"/>
                <a:gd name="connsiteX32" fmla="*/ 1150144 w 1152525"/>
                <a:gd name="connsiteY32" fmla="*/ 100013 h 352425"/>
                <a:gd name="connsiteX33" fmla="*/ 1138238 w 1152525"/>
                <a:gd name="connsiteY33" fmla="*/ 80963 h 352425"/>
                <a:gd name="connsiteX34" fmla="*/ 1121569 w 1152525"/>
                <a:gd name="connsiteY34" fmla="*/ 64294 h 352425"/>
                <a:gd name="connsiteX35" fmla="*/ 1097757 w 1152525"/>
                <a:gd name="connsiteY35" fmla="*/ 45244 h 352425"/>
                <a:gd name="connsiteX36" fmla="*/ 1052513 w 1152525"/>
                <a:gd name="connsiteY36" fmla="*/ 19050 h 352425"/>
                <a:gd name="connsiteX37" fmla="*/ 1016794 w 1152525"/>
                <a:gd name="connsiteY37" fmla="*/ 7144 h 352425"/>
                <a:gd name="connsiteX38" fmla="*/ 957263 w 1152525"/>
                <a:gd name="connsiteY38" fmla="*/ 0 h 352425"/>
                <a:gd name="connsiteX39" fmla="*/ 928688 w 1152525"/>
                <a:gd name="connsiteY39" fmla="*/ 2382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52525" h="352425">
                  <a:moveTo>
                    <a:pt x="928688" y="2382"/>
                  </a:moveTo>
                  <a:cubicBezTo>
                    <a:pt x="867966" y="20241"/>
                    <a:pt x="685404" y="78979"/>
                    <a:pt x="592932" y="107157"/>
                  </a:cubicBezTo>
                  <a:lnTo>
                    <a:pt x="373857" y="171450"/>
                  </a:lnTo>
                  <a:lnTo>
                    <a:pt x="283369" y="192882"/>
                  </a:lnTo>
                  <a:lnTo>
                    <a:pt x="252413" y="197644"/>
                  </a:lnTo>
                  <a:lnTo>
                    <a:pt x="223838" y="197644"/>
                  </a:lnTo>
                  <a:lnTo>
                    <a:pt x="183357" y="192882"/>
                  </a:lnTo>
                  <a:lnTo>
                    <a:pt x="135732" y="183357"/>
                  </a:lnTo>
                  <a:lnTo>
                    <a:pt x="76200" y="164307"/>
                  </a:lnTo>
                  <a:lnTo>
                    <a:pt x="47625" y="154782"/>
                  </a:lnTo>
                  <a:lnTo>
                    <a:pt x="30957" y="154782"/>
                  </a:lnTo>
                  <a:lnTo>
                    <a:pt x="14288" y="157163"/>
                  </a:lnTo>
                  <a:lnTo>
                    <a:pt x="4763" y="164307"/>
                  </a:lnTo>
                  <a:lnTo>
                    <a:pt x="0" y="169069"/>
                  </a:lnTo>
                  <a:lnTo>
                    <a:pt x="0" y="176213"/>
                  </a:lnTo>
                  <a:lnTo>
                    <a:pt x="0" y="190500"/>
                  </a:lnTo>
                  <a:lnTo>
                    <a:pt x="19050" y="216694"/>
                  </a:lnTo>
                  <a:lnTo>
                    <a:pt x="88107" y="261938"/>
                  </a:lnTo>
                  <a:lnTo>
                    <a:pt x="150019" y="297657"/>
                  </a:lnTo>
                  <a:lnTo>
                    <a:pt x="207169" y="326232"/>
                  </a:lnTo>
                  <a:lnTo>
                    <a:pt x="257175" y="342900"/>
                  </a:lnTo>
                  <a:lnTo>
                    <a:pt x="300038" y="350044"/>
                  </a:lnTo>
                  <a:lnTo>
                    <a:pt x="330994" y="352425"/>
                  </a:lnTo>
                  <a:lnTo>
                    <a:pt x="404813" y="347663"/>
                  </a:lnTo>
                  <a:lnTo>
                    <a:pt x="533400" y="323850"/>
                  </a:lnTo>
                  <a:lnTo>
                    <a:pt x="783432" y="264319"/>
                  </a:lnTo>
                  <a:lnTo>
                    <a:pt x="997744" y="207169"/>
                  </a:lnTo>
                  <a:lnTo>
                    <a:pt x="1114425" y="176213"/>
                  </a:lnTo>
                  <a:lnTo>
                    <a:pt x="1133475" y="166688"/>
                  </a:lnTo>
                  <a:lnTo>
                    <a:pt x="1147763" y="152400"/>
                  </a:lnTo>
                  <a:lnTo>
                    <a:pt x="1152525" y="140494"/>
                  </a:lnTo>
                  <a:lnTo>
                    <a:pt x="1152525" y="123825"/>
                  </a:lnTo>
                  <a:lnTo>
                    <a:pt x="1150144" y="100013"/>
                  </a:lnTo>
                  <a:lnTo>
                    <a:pt x="1138238" y="80963"/>
                  </a:lnTo>
                  <a:lnTo>
                    <a:pt x="1121569" y="64294"/>
                  </a:lnTo>
                  <a:lnTo>
                    <a:pt x="1097757" y="45244"/>
                  </a:lnTo>
                  <a:lnTo>
                    <a:pt x="1052513" y="19050"/>
                  </a:lnTo>
                  <a:lnTo>
                    <a:pt x="1016794" y="7144"/>
                  </a:lnTo>
                  <a:lnTo>
                    <a:pt x="957263" y="0"/>
                  </a:lnTo>
                  <a:lnTo>
                    <a:pt x="928688" y="2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9E61903D-333E-4CF3-BB57-128387E47CDF}"/>
                </a:ext>
              </a:extLst>
            </p:cNvPr>
            <p:cNvSpPr/>
            <p:nvPr/>
          </p:nvSpPr>
          <p:spPr>
            <a:xfrm>
              <a:off x="2698750" y="4532313"/>
              <a:ext cx="592138" cy="1096962"/>
            </a:xfrm>
            <a:custGeom>
              <a:avLst/>
              <a:gdLst>
                <a:gd name="connsiteX0" fmla="*/ 516732 w 592932"/>
                <a:gd name="connsiteY0" fmla="*/ 550069 h 1097756"/>
                <a:gd name="connsiteX1" fmla="*/ 478632 w 592932"/>
                <a:gd name="connsiteY1" fmla="*/ 419100 h 1097756"/>
                <a:gd name="connsiteX2" fmla="*/ 445294 w 592932"/>
                <a:gd name="connsiteY2" fmla="*/ 319087 h 1097756"/>
                <a:gd name="connsiteX3" fmla="*/ 409575 w 592932"/>
                <a:gd name="connsiteY3" fmla="*/ 211931 h 1097756"/>
                <a:gd name="connsiteX4" fmla="*/ 276225 w 592932"/>
                <a:gd name="connsiteY4" fmla="*/ 69056 h 1097756"/>
                <a:gd name="connsiteX5" fmla="*/ 238125 w 592932"/>
                <a:gd name="connsiteY5" fmla="*/ 64294 h 1097756"/>
                <a:gd name="connsiteX6" fmla="*/ 202407 w 592932"/>
                <a:gd name="connsiteY6" fmla="*/ 59531 h 1097756"/>
                <a:gd name="connsiteX7" fmla="*/ 147638 w 592932"/>
                <a:gd name="connsiteY7" fmla="*/ 47625 h 1097756"/>
                <a:gd name="connsiteX8" fmla="*/ 88107 w 592932"/>
                <a:gd name="connsiteY8" fmla="*/ 26194 h 1097756"/>
                <a:gd name="connsiteX9" fmla="*/ 42863 w 592932"/>
                <a:gd name="connsiteY9" fmla="*/ 7144 h 1097756"/>
                <a:gd name="connsiteX10" fmla="*/ 19050 w 592932"/>
                <a:gd name="connsiteY10" fmla="*/ 0 h 1097756"/>
                <a:gd name="connsiteX11" fmla="*/ 7144 w 592932"/>
                <a:gd name="connsiteY11" fmla="*/ 2381 h 1097756"/>
                <a:gd name="connsiteX12" fmla="*/ 0 w 592932"/>
                <a:gd name="connsiteY12" fmla="*/ 11906 h 1097756"/>
                <a:gd name="connsiteX13" fmla="*/ 2382 w 592932"/>
                <a:gd name="connsiteY13" fmla="*/ 26194 h 1097756"/>
                <a:gd name="connsiteX14" fmla="*/ 16669 w 592932"/>
                <a:gd name="connsiteY14" fmla="*/ 57150 h 1097756"/>
                <a:gd name="connsiteX15" fmla="*/ 42863 w 592932"/>
                <a:gd name="connsiteY15" fmla="*/ 80962 h 1097756"/>
                <a:gd name="connsiteX16" fmla="*/ 88107 w 592932"/>
                <a:gd name="connsiteY16" fmla="*/ 126206 h 1097756"/>
                <a:gd name="connsiteX17" fmla="*/ 114300 w 592932"/>
                <a:gd name="connsiteY17" fmla="*/ 152400 h 1097756"/>
                <a:gd name="connsiteX18" fmla="*/ 152400 w 592932"/>
                <a:gd name="connsiteY18" fmla="*/ 204787 h 1097756"/>
                <a:gd name="connsiteX19" fmla="*/ 192882 w 592932"/>
                <a:gd name="connsiteY19" fmla="*/ 273844 h 1097756"/>
                <a:gd name="connsiteX20" fmla="*/ 219075 w 592932"/>
                <a:gd name="connsiteY20" fmla="*/ 326231 h 1097756"/>
                <a:gd name="connsiteX21" fmla="*/ 245269 w 592932"/>
                <a:gd name="connsiteY21" fmla="*/ 390525 h 1097756"/>
                <a:gd name="connsiteX22" fmla="*/ 273844 w 592932"/>
                <a:gd name="connsiteY22" fmla="*/ 476250 h 1097756"/>
                <a:gd name="connsiteX23" fmla="*/ 292894 w 592932"/>
                <a:gd name="connsiteY23" fmla="*/ 559594 h 1097756"/>
                <a:gd name="connsiteX24" fmla="*/ 307182 w 592932"/>
                <a:gd name="connsiteY24" fmla="*/ 640556 h 1097756"/>
                <a:gd name="connsiteX25" fmla="*/ 323850 w 592932"/>
                <a:gd name="connsiteY25" fmla="*/ 762000 h 1097756"/>
                <a:gd name="connsiteX26" fmla="*/ 347663 w 592932"/>
                <a:gd name="connsiteY26" fmla="*/ 873919 h 1097756"/>
                <a:gd name="connsiteX27" fmla="*/ 352425 w 592932"/>
                <a:gd name="connsiteY27" fmla="*/ 904875 h 1097756"/>
                <a:gd name="connsiteX28" fmla="*/ 359569 w 592932"/>
                <a:gd name="connsiteY28" fmla="*/ 940594 h 1097756"/>
                <a:gd name="connsiteX29" fmla="*/ 381000 w 592932"/>
                <a:gd name="connsiteY29" fmla="*/ 990600 h 1097756"/>
                <a:gd name="connsiteX30" fmla="*/ 419100 w 592932"/>
                <a:gd name="connsiteY30" fmla="*/ 1040606 h 1097756"/>
                <a:gd name="connsiteX31" fmla="*/ 442913 w 592932"/>
                <a:gd name="connsiteY31" fmla="*/ 1066800 h 1097756"/>
                <a:gd name="connsiteX32" fmla="*/ 459582 w 592932"/>
                <a:gd name="connsiteY32" fmla="*/ 1085850 h 1097756"/>
                <a:gd name="connsiteX33" fmla="*/ 471488 w 592932"/>
                <a:gd name="connsiteY33" fmla="*/ 1092994 h 1097756"/>
                <a:gd name="connsiteX34" fmla="*/ 495300 w 592932"/>
                <a:gd name="connsiteY34" fmla="*/ 1097756 h 1097756"/>
                <a:gd name="connsiteX35" fmla="*/ 526257 w 592932"/>
                <a:gd name="connsiteY35" fmla="*/ 1090612 h 1097756"/>
                <a:gd name="connsiteX36" fmla="*/ 550069 w 592932"/>
                <a:gd name="connsiteY36" fmla="*/ 1078706 h 1097756"/>
                <a:gd name="connsiteX37" fmla="*/ 571500 w 592932"/>
                <a:gd name="connsiteY37" fmla="*/ 1062037 h 1097756"/>
                <a:gd name="connsiteX38" fmla="*/ 578644 w 592932"/>
                <a:gd name="connsiteY38" fmla="*/ 1045369 h 1097756"/>
                <a:gd name="connsiteX39" fmla="*/ 588169 w 592932"/>
                <a:gd name="connsiteY39" fmla="*/ 1012031 h 1097756"/>
                <a:gd name="connsiteX40" fmla="*/ 592932 w 592932"/>
                <a:gd name="connsiteY40" fmla="*/ 971550 h 1097756"/>
                <a:gd name="connsiteX41" fmla="*/ 590550 w 592932"/>
                <a:gd name="connsiteY41" fmla="*/ 928687 h 1097756"/>
                <a:gd name="connsiteX42" fmla="*/ 578644 w 592932"/>
                <a:gd name="connsiteY42" fmla="*/ 792956 h 1097756"/>
                <a:gd name="connsiteX43" fmla="*/ 516732 w 592932"/>
                <a:gd name="connsiteY43" fmla="*/ 550069 h 1097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92932" h="1097756">
                  <a:moveTo>
                    <a:pt x="516732" y="550069"/>
                  </a:moveTo>
                  <a:lnTo>
                    <a:pt x="478632" y="419100"/>
                  </a:lnTo>
                  <a:lnTo>
                    <a:pt x="445294" y="319087"/>
                  </a:lnTo>
                  <a:lnTo>
                    <a:pt x="409575" y="211931"/>
                  </a:lnTo>
                  <a:lnTo>
                    <a:pt x="276225" y="69056"/>
                  </a:lnTo>
                  <a:lnTo>
                    <a:pt x="238125" y="64294"/>
                  </a:lnTo>
                  <a:lnTo>
                    <a:pt x="202407" y="59531"/>
                  </a:lnTo>
                  <a:lnTo>
                    <a:pt x="147638" y="47625"/>
                  </a:lnTo>
                  <a:lnTo>
                    <a:pt x="88107" y="26194"/>
                  </a:lnTo>
                  <a:lnTo>
                    <a:pt x="42863" y="7144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26194"/>
                  </a:lnTo>
                  <a:lnTo>
                    <a:pt x="16669" y="57150"/>
                  </a:lnTo>
                  <a:lnTo>
                    <a:pt x="42863" y="80962"/>
                  </a:lnTo>
                  <a:lnTo>
                    <a:pt x="88107" y="126206"/>
                  </a:lnTo>
                  <a:lnTo>
                    <a:pt x="114300" y="152400"/>
                  </a:lnTo>
                  <a:lnTo>
                    <a:pt x="152400" y="204787"/>
                  </a:lnTo>
                  <a:lnTo>
                    <a:pt x="192882" y="273844"/>
                  </a:lnTo>
                  <a:lnTo>
                    <a:pt x="219075" y="326231"/>
                  </a:lnTo>
                  <a:lnTo>
                    <a:pt x="245269" y="390525"/>
                  </a:lnTo>
                  <a:lnTo>
                    <a:pt x="273844" y="476250"/>
                  </a:lnTo>
                  <a:lnTo>
                    <a:pt x="292894" y="559594"/>
                  </a:lnTo>
                  <a:lnTo>
                    <a:pt x="307182" y="640556"/>
                  </a:lnTo>
                  <a:lnTo>
                    <a:pt x="323850" y="762000"/>
                  </a:lnTo>
                  <a:lnTo>
                    <a:pt x="347663" y="873919"/>
                  </a:lnTo>
                  <a:lnTo>
                    <a:pt x="352425" y="904875"/>
                  </a:lnTo>
                  <a:lnTo>
                    <a:pt x="359569" y="940594"/>
                  </a:lnTo>
                  <a:lnTo>
                    <a:pt x="381000" y="990600"/>
                  </a:lnTo>
                  <a:lnTo>
                    <a:pt x="419100" y="1040606"/>
                  </a:lnTo>
                  <a:lnTo>
                    <a:pt x="442913" y="1066800"/>
                  </a:lnTo>
                  <a:lnTo>
                    <a:pt x="459582" y="1085850"/>
                  </a:lnTo>
                  <a:lnTo>
                    <a:pt x="471488" y="1092994"/>
                  </a:lnTo>
                  <a:lnTo>
                    <a:pt x="495300" y="1097756"/>
                  </a:lnTo>
                  <a:lnTo>
                    <a:pt x="526257" y="1090612"/>
                  </a:lnTo>
                  <a:lnTo>
                    <a:pt x="550069" y="1078706"/>
                  </a:lnTo>
                  <a:lnTo>
                    <a:pt x="571500" y="1062037"/>
                  </a:lnTo>
                  <a:lnTo>
                    <a:pt x="578644" y="1045369"/>
                  </a:lnTo>
                  <a:lnTo>
                    <a:pt x="588169" y="1012031"/>
                  </a:lnTo>
                  <a:lnTo>
                    <a:pt x="592932" y="971550"/>
                  </a:lnTo>
                  <a:lnTo>
                    <a:pt x="590550" y="928687"/>
                  </a:lnTo>
                  <a:lnTo>
                    <a:pt x="578644" y="792956"/>
                  </a:lnTo>
                  <a:lnTo>
                    <a:pt x="516732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9AA534E3-9955-431D-ACD7-65E762D45B09}"/>
                </a:ext>
              </a:extLst>
            </p:cNvPr>
            <p:cNvSpPr/>
            <p:nvPr/>
          </p:nvSpPr>
          <p:spPr>
            <a:xfrm>
              <a:off x="4618038" y="2849563"/>
              <a:ext cx="1525587" cy="400050"/>
            </a:xfrm>
            <a:custGeom>
              <a:avLst/>
              <a:gdLst>
                <a:gd name="connsiteX0" fmla="*/ 1183481 w 1526381"/>
                <a:gd name="connsiteY0" fmla="*/ 252413 h 400050"/>
                <a:gd name="connsiteX1" fmla="*/ 978694 w 1526381"/>
                <a:gd name="connsiteY1" fmla="*/ 292894 h 400050"/>
                <a:gd name="connsiteX2" fmla="*/ 738187 w 1526381"/>
                <a:gd name="connsiteY2" fmla="*/ 338138 h 400050"/>
                <a:gd name="connsiteX3" fmla="*/ 514350 w 1526381"/>
                <a:gd name="connsiteY3" fmla="*/ 376238 h 400050"/>
                <a:gd name="connsiteX4" fmla="*/ 378619 w 1526381"/>
                <a:gd name="connsiteY4" fmla="*/ 395288 h 400050"/>
                <a:gd name="connsiteX5" fmla="*/ 328612 w 1526381"/>
                <a:gd name="connsiteY5" fmla="*/ 400050 h 400050"/>
                <a:gd name="connsiteX6" fmla="*/ 295275 w 1526381"/>
                <a:gd name="connsiteY6" fmla="*/ 400050 h 400050"/>
                <a:gd name="connsiteX7" fmla="*/ 259556 w 1526381"/>
                <a:gd name="connsiteY7" fmla="*/ 395288 h 400050"/>
                <a:gd name="connsiteX8" fmla="*/ 233362 w 1526381"/>
                <a:gd name="connsiteY8" fmla="*/ 388144 h 400050"/>
                <a:gd name="connsiteX9" fmla="*/ 188119 w 1526381"/>
                <a:gd name="connsiteY9" fmla="*/ 369094 h 400050"/>
                <a:gd name="connsiteX10" fmla="*/ 145256 w 1526381"/>
                <a:gd name="connsiteY10" fmla="*/ 342900 h 400050"/>
                <a:gd name="connsiteX11" fmla="*/ 116681 w 1526381"/>
                <a:gd name="connsiteY11" fmla="*/ 319088 h 400050"/>
                <a:gd name="connsiteX12" fmla="*/ 92869 w 1526381"/>
                <a:gd name="connsiteY12" fmla="*/ 295275 h 400050"/>
                <a:gd name="connsiteX13" fmla="*/ 73819 w 1526381"/>
                <a:gd name="connsiteY13" fmla="*/ 269082 h 400050"/>
                <a:gd name="connsiteX14" fmla="*/ 42862 w 1526381"/>
                <a:gd name="connsiteY14" fmla="*/ 228600 h 400050"/>
                <a:gd name="connsiteX15" fmla="*/ 16669 w 1526381"/>
                <a:gd name="connsiteY15" fmla="*/ 183357 h 400050"/>
                <a:gd name="connsiteX16" fmla="*/ 4762 w 1526381"/>
                <a:gd name="connsiteY16" fmla="*/ 152400 h 400050"/>
                <a:gd name="connsiteX17" fmla="*/ 0 w 1526381"/>
                <a:gd name="connsiteY17" fmla="*/ 133350 h 400050"/>
                <a:gd name="connsiteX18" fmla="*/ 4762 w 1526381"/>
                <a:gd name="connsiteY18" fmla="*/ 121444 h 400050"/>
                <a:gd name="connsiteX19" fmla="*/ 19050 w 1526381"/>
                <a:gd name="connsiteY19" fmla="*/ 119063 h 400050"/>
                <a:gd name="connsiteX20" fmla="*/ 54769 w 1526381"/>
                <a:gd name="connsiteY20" fmla="*/ 128588 h 400050"/>
                <a:gd name="connsiteX21" fmla="*/ 83344 w 1526381"/>
                <a:gd name="connsiteY21" fmla="*/ 150019 h 400050"/>
                <a:gd name="connsiteX22" fmla="*/ 111919 w 1526381"/>
                <a:gd name="connsiteY22" fmla="*/ 171450 h 400050"/>
                <a:gd name="connsiteX23" fmla="*/ 138112 w 1526381"/>
                <a:gd name="connsiteY23" fmla="*/ 183357 h 400050"/>
                <a:gd name="connsiteX24" fmla="*/ 183356 w 1526381"/>
                <a:gd name="connsiteY24" fmla="*/ 197644 h 400050"/>
                <a:gd name="connsiteX25" fmla="*/ 214312 w 1526381"/>
                <a:gd name="connsiteY25" fmla="*/ 202407 h 400050"/>
                <a:gd name="connsiteX26" fmla="*/ 292894 w 1526381"/>
                <a:gd name="connsiteY26" fmla="*/ 200025 h 400050"/>
                <a:gd name="connsiteX27" fmla="*/ 426244 w 1526381"/>
                <a:gd name="connsiteY27" fmla="*/ 180975 h 400050"/>
                <a:gd name="connsiteX28" fmla="*/ 714375 w 1526381"/>
                <a:gd name="connsiteY28" fmla="*/ 133350 h 400050"/>
                <a:gd name="connsiteX29" fmla="*/ 938212 w 1526381"/>
                <a:gd name="connsiteY29" fmla="*/ 80963 h 400050"/>
                <a:gd name="connsiteX30" fmla="*/ 1004887 w 1526381"/>
                <a:gd name="connsiteY30" fmla="*/ 61913 h 400050"/>
                <a:gd name="connsiteX31" fmla="*/ 1050131 w 1526381"/>
                <a:gd name="connsiteY31" fmla="*/ 45244 h 400050"/>
                <a:gd name="connsiteX32" fmla="*/ 1138237 w 1526381"/>
                <a:gd name="connsiteY32" fmla="*/ 4763 h 400050"/>
                <a:gd name="connsiteX33" fmla="*/ 1157287 w 1526381"/>
                <a:gd name="connsiteY33" fmla="*/ 0 h 400050"/>
                <a:gd name="connsiteX34" fmla="*/ 1193006 w 1526381"/>
                <a:gd name="connsiteY34" fmla="*/ 2382 h 400050"/>
                <a:gd name="connsiteX35" fmla="*/ 1288256 w 1526381"/>
                <a:gd name="connsiteY35" fmla="*/ 14288 h 400050"/>
                <a:gd name="connsiteX36" fmla="*/ 1397794 w 1526381"/>
                <a:gd name="connsiteY36" fmla="*/ 38100 h 400050"/>
                <a:gd name="connsiteX37" fmla="*/ 1450181 w 1526381"/>
                <a:gd name="connsiteY37" fmla="*/ 57150 h 400050"/>
                <a:gd name="connsiteX38" fmla="*/ 1504950 w 1526381"/>
                <a:gd name="connsiteY38" fmla="*/ 80963 h 400050"/>
                <a:gd name="connsiteX39" fmla="*/ 1516856 w 1526381"/>
                <a:gd name="connsiteY39" fmla="*/ 90488 h 400050"/>
                <a:gd name="connsiteX40" fmla="*/ 1524000 w 1526381"/>
                <a:gd name="connsiteY40" fmla="*/ 107157 h 400050"/>
                <a:gd name="connsiteX41" fmla="*/ 1526381 w 1526381"/>
                <a:gd name="connsiteY41" fmla="*/ 126207 h 400050"/>
                <a:gd name="connsiteX42" fmla="*/ 1521619 w 1526381"/>
                <a:gd name="connsiteY42" fmla="*/ 150019 h 400050"/>
                <a:gd name="connsiteX43" fmla="*/ 1512094 w 1526381"/>
                <a:gd name="connsiteY43" fmla="*/ 169069 h 400050"/>
                <a:gd name="connsiteX44" fmla="*/ 1500187 w 1526381"/>
                <a:gd name="connsiteY44" fmla="*/ 180975 h 400050"/>
                <a:gd name="connsiteX45" fmla="*/ 1471612 w 1526381"/>
                <a:gd name="connsiteY45" fmla="*/ 192882 h 400050"/>
                <a:gd name="connsiteX46" fmla="*/ 1416844 w 1526381"/>
                <a:gd name="connsiteY46" fmla="*/ 207169 h 400050"/>
                <a:gd name="connsiteX47" fmla="*/ 1183481 w 1526381"/>
                <a:gd name="connsiteY47" fmla="*/ 25241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26381" h="400050">
                  <a:moveTo>
                    <a:pt x="1183481" y="252413"/>
                  </a:moveTo>
                  <a:lnTo>
                    <a:pt x="978694" y="292894"/>
                  </a:lnTo>
                  <a:lnTo>
                    <a:pt x="738187" y="338138"/>
                  </a:lnTo>
                  <a:lnTo>
                    <a:pt x="514350" y="376238"/>
                  </a:lnTo>
                  <a:lnTo>
                    <a:pt x="378619" y="395288"/>
                  </a:lnTo>
                  <a:lnTo>
                    <a:pt x="328612" y="400050"/>
                  </a:lnTo>
                  <a:lnTo>
                    <a:pt x="295275" y="400050"/>
                  </a:lnTo>
                  <a:lnTo>
                    <a:pt x="259556" y="395288"/>
                  </a:lnTo>
                  <a:lnTo>
                    <a:pt x="233362" y="388144"/>
                  </a:lnTo>
                  <a:lnTo>
                    <a:pt x="188119" y="369094"/>
                  </a:lnTo>
                  <a:lnTo>
                    <a:pt x="145256" y="342900"/>
                  </a:lnTo>
                  <a:lnTo>
                    <a:pt x="116681" y="319088"/>
                  </a:lnTo>
                  <a:lnTo>
                    <a:pt x="92869" y="295275"/>
                  </a:lnTo>
                  <a:lnTo>
                    <a:pt x="73819" y="269082"/>
                  </a:lnTo>
                  <a:lnTo>
                    <a:pt x="42862" y="228600"/>
                  </a:lnTo>
                  <a:lnTo>
                    <a:pt x="16669" y="183357"/>
                  </a:lnTo>
                  <a:lnTo>
                    <a:pt x="4762" y="152400"/>
                  </a:lnTo>
                  <a:lnTo>
                    <a:pt x="0" y="133350"/>
                  </a:lnTo>
                  <a:lnTo>
                    <a:pt x="4762" y="121444"/>
                  </a:lnTo>
                  <a:lnTo>
                    <a:pt x="19050" y="119063"/>
                  </a:lnTo>
                  <a:lnTo>
                    <a:pt x="54769" y="128588"/>
                  </a:lnTo>
                  <a:lnTo>
                    <a:pt x="83344" y="150019"/>
                  </a:lnTo>
                  <a:lnTo>
                    <a:pt x="111919" y="171450"/>
                  </a:lnTo>
                  <a:lnTo>
                    <a:pt x="138112" y="183357"/>
                  </a:lnTo>
                  <a:lnTo>
                    <a:pt x="183356" y="197644"/>
                  </a:lnTo>
                  <a:lnTo>
                    <a:pt x="214312" y="202407"/>
                  </a:lnTo>
                  <a:lnTo>
                    <a:pt x="292894" y="200025"/>
                  </a:lnTo>
                  <a:lnTo>
                    <a:pt x="426244" y="180975"/>
                  </a:lnTo>
                  <a:lnTo>
                    <a:pt x="714375" y="133350"/>
                  </a:lnTo>
                  <a:lnTo>
                    <a:pt x="938212" y="80963"/>
                  </a:lnTo>
                  <a:lnTo>
                    <a:pt x="1004887" y="61913"/>
                  </a:lnTo>
                  <a:lnTo>
                    <a:pt x="1050131" y="45244"/>
                  </a:lnTo>
                  <a:lnTo>
                    <a:pt x="1138237" y="4763"/>
                  </a:lnTo>
                  <a:lnTo>
                    <a:pt x="1157287" y="0"/>
                  </a:lnTo>
                  <a:lnTo>
                    <a:pt x="1193006" y="2382"/>
                  </a:lnTo>
                  <a:lnTo>
                    <a:pt x="1288256" y="14288"/>
                  </a:lnTo>
                  <a:lnTo>
                    <a:pt x="1397794" y="38100"/>
                  </a:lnTo>
                  <a:lnTo>
                    <a:pt x="1450181" y="57150"/>
                  </a:lnTo>
                  <a:lnTo>
                    <a:pt x="1504950" y="80963"/>
                  </a:lnTo>
                  <a:lnTo>
                    <a:pt x="1516856" y="90488"/>
                  </a:lnTo>
                  <a:lnTo>
                    <a:pt x="1524000" y="107157"/>
                  </a:lnTo>
                  <a:lnTo>
                    <a:pt x="1526381" y="126207"/>
                  </a:lnTo>
                  <a:lnTo>
                    <a:pt x="1521619" y="150019"/>
                  </a:lnTo>
                  <a:lnTo>
                    <a:pt x="1512094" y="169069"/>
                  </a:lnTo>
                  <a:lnTo>
                    <a:pt x="1500187" y="180975"/>
                  </a:lnTo>
                  <a:lnTo>
                    <a:pt x="1471612" y="192882"/>
                  </a:lnTo>
                  <a:lnTo>
                    <a:pt x="1416844" y="207169"/>
                  </a:lnTo>
                  <a:lnTo>
                    <a:pt x="1183481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5EABA5D-1A58-4693-85C3-C8B09D95796A}"/>
                </a:ext>
              </a:extLst>
            </p:cNvPr>
            <p:cNvSpPr/>
            <p:nvPr/>
          </p:nvSpPr>
          <p:spPr>
            <a:xfrm>
              <a:off x="4576763" y="3659188"/>
              <a:ext cx="503237" cy="1152525"/>
            </a:xfrm>
            <a:custGeom>
              <a:avLst/>
              <a:gdLst>
                <a:gd name="connsiteX0" fmla="*/ 416718 w 502443"/>
                <a:gd name="connsiteY0" fmla="*/ 514350 h 1152525"/>
                <a:gd name="connsiteX1" fmla="*/ 404812 w 502443"/>
                <a:gd name="connsiteY1" fmla="*/ 423863 h 1152525"/>
                <a:gd name="connsiteX2" fmla="*/ 392906 w 502443"/>
                <a:gd name="connsiteY2" fmla="*/ 307182 h 1152525"/>
                <a:gd name="connsiteX3" fmla="*/ 392906 w 502443"/>
                <a:gd name="connsiteY3" fmla="*/ 259557 h 1152525"/>
                <a:gd name="connsiteX4" fmla="*/ 345281 w 502443"/>
                <a:gd name="connsiteY4" fmla="*/ 104775 h 1152525"/>
                <a:gd name="connsiteX5" fmla="*/ 300037 w 502443"/>
                <a:gd name="connsiteY5" fmla="*/ 85725 h 1152525"/>
                <a:gd name="connsiteX6" fmla="*/ 219075 w 502443"/>
                <a:gd name="connsiteY6" fmla="*/ 59532 h 1152525"/>
                <a:gd name="connsiteX7" fmla="*/ 150018 w 502443"/>
                <a:gd name="connsiteY7" fmla="*/ 38100 h 1152525"/>
                <a:gd name="connsiteX8" fmla="*/ 88106 w 502443"/>
                <a:gd name="connsiteY8" fmla="*/ 21432 h 1152525"/>
                <a:gd name="connsiteX9" fmla="*/ 30956 w 502443"/>
                <a:gd name="connsiteY9" fmla="*/ 2382 h 1152525"/>
                <a:gd name="connsiteX10" fmla="*/ 14287 w 502443"/>
                <a:gd name="connsiteY10" fmla="*/ 0 h 1152525"/>
                <a:gd name="connsiteX11" fmla="*/ 9525 w 502443"/>
                <a:gd name="connsiteY11" fmla="*/ 0 h 1152525"/>
                <a:gd name="connsiteX12" fmla="*/ 2381 w 502443"/>
                <a:gd name="connsiteY12" fmla="*/ 2382 h 1152525"/>
                <a:gd name="connsiteX13" fmla="*/ 0 w 502443"/>
                <a:gd name="connsiteY13" fmla="*/ 14288 h 1152525"/>
                <a:gd name="connsiteX14" fmla="*/ 0 w 502443"/>
                <a:gd name="connsiteY14" fmla="*/ 28575 h 1152525"/>
                <a:gd name="connsiteX15" fmla="*/ 7143 w 502443"/>
                <a:gd name="connsiteY15" fmla="*/ 52388 h 1152525"/>
                <a:gd name="connsiteX16" fmla="*/ 16668 w 502443"/>
                <a:gd name="connsiteY16" fmla="*/ 64294 h 1152525"/>
                <a:gd name="connsiteX17" fmla="*/ 45243 w 502443"/>
                <a:gd name="connsiteY17" fmla="*/ 83344 h 1152525"/>
                <a:gd name="connsiteX18" fmla="*/ 64293 w 502443"/>
                <a:gd name="connsiteY18" fmla="*/ 100013 h 1152525"/>
                <a:gd name="connsiteX19" fmla="*/ 100012 w 502443"/>
                <a:gd name="connsiteY19" fmla="*/ 145257 h 1152525"/>
                <a:gd name="connsiteX20" fmla="*/ 126206 w 502443"/>
                <a:gd name="connsiteY20" fmla="*/ 188119 h 1152525"/>
                <a:gd name="connsiteX21" fmla="*/ 150018 w 502443"/>
                <a:gd name="connsiteY21" fmla="*/ 238125 h 1152525"/>
                <a:gd name="connsiteX22" fmla="*/ 169068 w 502443"/>
                <a:gd name="connsiteY22" fmla="*/ 290513 h 1152525"/>
                <a:gd name="connsiteX23" fmla="*/ 185737 w 502443"/>
                <a:gd name="connsiteY23" fmla="*/ 354807 h 1152525"/>
                <a:gd name="connsiteX24" fmla="*/ 190500 w 502443"/>
                <a:gd name="connsiteY24" fmla="*/ 407194 h 1152525"/>
                <a:gd name="connsiteX25" fmla="*/ 209550 w 502443"/>
                <a:gd name="connsiteY25" fmla="*/ 645319 h 1152525"/>
                <a:gd name="connsiteX26" fmla="*/ 221456 w 502443"/>
                <a:gd name="connsiteY26" fmla="*/ 742950 h 1152525"/>
                <a:gd name="connsiteX27" fmla="*/ 235743 w 502443"/>
                <a:gd name="connsiteY27" fmla="*/ 838200 h 1152525"/>
                <a:gd name="connsiteX28" fmla="*/ 252412 w 502443"/>
                <a:gd name="connsiteY28" fmla="*/ 921544 h 1152525"/>
                <a:gd name="connsiteX29" fmla="*/ 278606 w 502443"/>
                <a:gd name="connsiteY29" fmla="*/ 1000125 h 1152525"/>
                <a:gd name="connsiteX30" fmla="*/ 307181 w 502443"/>
                <a:gd name="connsiteY30" fmla="*/ 1059657 h 1152525"/>
                <a:gd name="connsiteX31" fmla="*/ 335756 w 502443"/>
                <a:gd name="connsiteY31" fmla="*/ 1107282 h 1152525"/>
                <a:gd name="connsiteX32" fmla="*/ 352425 w 502443"/>
                <a:gd name="connsiteY32" fmla="*/ 1126332 h 1152525"/>
                <a:gd name="connsiteX33" fmla="*/ 369093 w 502443"/>
                <a:gd name="connsiteY33" fmla="*/ 1138238 h 1152525"/>
                <a:gd name="connsiteX34" fmla="*/ 385762 w 502443"/>
                <a:gd name="connsiteY34" fmla="*/ 1147763 h 1152525"/>
                <a:gd name="connsiteX35" fmla="*/ 416718 w 502443"/>
                <a:gd name="connsiteY35" fmla="*/ 1152525 h 1152525"/>
                <a:gd name="connsiteX36" fmla="*/ 435768 w 502443"/>
                <a:gd name="connsiteY36" fmla="*/ 1152525 h 1152525"/>
                <a:gd name="connsiteX37" fmla="*/ 459581 w 502443"/>
                <a:gd name="connsiteY37" fmla="*/ 1140619 h 1152525"/>
                <a:gd name="connsiteX38" fmla="*/ 476250 w 502443"/>
                <a:gd name="connsiteY38" fmla="*/ 1123950 h 1152525"/>
                <a:gd name="connsiteX39" fmla="*/ 485775 w 502443"/>
                <a:gd name="connsiteY39" fmla="*/ 1104900 h 1152525"/>
                <a:gd name="connsiteX40" fmla="*/ 492918 w 502443"/>
                <a:gd name="connsiteY40" fmla="*/ 1078707 h 1152525"/>
                <a:gd name="connsiteX41" fmla="*/ 500062 w 502443"/>
                <a:gd name="connsiteY41" fmla="*/ 1045369 h 1152525"/>
                <a:gd name="connsiteX42" fmla="*/ 502443 w 502443"/>
                <a:gd name="connsiteY42" fmla="*/ 988219 h 1152525"/>
                <a:gd name="connsiteX43" fmla="*/ 471487 w 502443"/>
                <a:gd name="connsiteY43" fmla="*/ 809625 h 1152525"/>
                <a:gd name="connsiteX44" fmla="*/ 442912 w 502443"/>
                <a:gd name="connsiteY44" fmla="*/ 666750 h 1152525"/>
                <a:gd name="connsiteX45" fmla="*/ 416718 w 502443"/>
                <a:gd name="connsiteY45" fmla="*/ 51435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152525">
                  <a:moveTo>
                    <a:pt x="416718" y="514350"/>
                  </a:moveTo>
                  <a:lnTo>
                    <a:pt x="404812" y="423863"/>
                  </a:lnTo>
                  <a:lnTo>
                    <a:pt x="392906" y="307182"/>
                  </a:lnTo>
                  <a:lnTo>
                    <a:pt x="392906" y="259557"/>
                  </a:lnTo>
                  <a:lnTo>
                    <a:pt x="345281" y="104775"/>
                  </a:lnTo>
                  <a:lnTo>
                    <a:pt x="300037" y="85725"/>
                  </a:lnTo>
                  <a:lnTo>
                    <a:pt x="219075" y="59532"/>
                  </a:lnTo>
                  <a:lnTo>
                    <a:pt x="150018" y="38100"/>
                  </a:lnTo>
                  <a:lnTo>
                    <a:pt x="88106" y="21432"/>
                  </a:lnTo>
                  <a:lnTo>
                    <a:pt x="30956" y="2382"/>
                  </a:lnTo>
                  <a:lnTo>
                    <a:pt x="14287" y="0"/>
                  </a:lnTo>
                  <a:lnTo>
                    <a:pt x="9525" y="0"/>
                  </a:lnTo>
                  <a:lnTo>
                    <a:pt x="2381" y="2382"/>
                  </a:lnTo>
                  <a:lnTo>
                    <a:pt x="0" y="14288"/>
                  </a:lnTo>
                  <a:lnTo>
                    <a:pt x="0" y="28575"/>
                  </a:lnTo>
                  <a:lnTo>
                    <a:pt x="7143" y="52388"/>
                  </a:lnTo>
                  <a:lnTo>
                    <a:pt x="16668" y="64294"/>
                  </a:lnTo>
                  <a:lnTo>
                    <a:pt x="45243" y="83344"/>
                  </a:lnTo>
                  <a:lnTo>
                    <a:pt x="64293" y="100013"/>
                  </a:lnTo>
                  <a:lnTo>
                    <a:pt x="100012" y="145257"/>
                  </a:lnTo>
                  <a:lnTo>
                    <a:pt x="126206" y="188119"/>
                  </a:lnTo>
                  <a:lnTo>
                    <a:pt x="150018" y="238125"/>
                  </a:lnTo>
                  <a:lnTo>
                    <a:pt x="169068" y="290513"/>
                  </a:lnTo>
                  <a:lnTo>
                    <a:pt x="185737" y="354807"/>
                  </a:lnTo>
                  <a:lnTo>
                    <a:pt x="190500" y="407194"/>
                  </a:lnTo>
                  <a:lnTo>
                    <a:pt x="209550" y="645319"/>
                  </a:lnTo>
                  <a:lnTo>
                    <a:pt x="221456" y="742950"/>
                  </a:lnTo>
                  <a:lnTo>
                    <a:pt x="235743" y="838200"/>
                  </a:lnTo>
                  <a:lnTo>
                    <a:pt x="252412" y="921544"/>
                  </a:lnTo>
                  <a:lnTo>
                    <a:pt x="278606" y="1000125"/>
                  </a:lnTo>
                  <a:lnTo>
                    <a:pt x="307181" y="1059657"/>
                  </a:lnTo>
                  <a:lnTo>
                    <a:pt x="335756" y="1107282"/>
                  </a:lnTo>
                  <a:lnTo>
                    <a:pt x="352425" y="1126332"/>
                  </a:lnTo>
                  <a:lnTo>
                    <a:pt x="369093" y="1138238"/>
                  </a:lnTo>
                  <a:lnTo>
                    <a:pt x="385762" y="1147763"/>
                  </a:lnTo>
                  <a:lnTo>
                    <a:pt x="416718" y="1152525"/>
                  </a:lnTo>
                  <a:lnTo>
                    <a:pt x="435768" y="1152525"/>
                  </a:lnTo>
                  <a:lnTo>
                    <a:pt x="459581" y="1140619"/>
                  </a:lnTo>
                  <a:lnTo>
                    <a:pt x="476250" y="1123950"/>
                  </a:lnTo>
                  <a:lnTo>
                    <a:pt x="485775" y="1104900"/>
                  </a:lnTo>
                  <a:lnTo>
                    <a:pt x="492918" y="1078707"/>
                  </a:lnTo>
                  <a:lnTo>
                    <a:pt x="500062" y="1045369"/>
                  </a:lnTo>
                  <a:cubicBezTo>
                    <a:pt x="500856" y="1026319"/>
                    <a:pt x="501649" y="1007269"/>
                    <a:pt x="502443" y="988219"/>
                  </a:cubicBezTo>
                  <a:lnTo>
                    <a:pt x="471487" y="809625"/>
                  </a:lnTo>
                  <a:lnTo>
                    <a:pt x="442912" y="666750"/>
                  </a:lnTo>
                  <a:lnTo>
                    <a:pt x="416718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36D23739-E379-4307-9081-27A360FAAEFA}"/>
                </a:ext>
              </a:extLst>
            </p:cNvPr>
            <p:cNvSpPr/>
            <p:nvPr/>
          </p:nvSpPr>
          <p:spPr>
            <a:xfrm rot="16200000">
              <a:off x="3755232" y="2769393"/>
              <a:ext cx="4064000" cy="2398713"/>
            </a:xfrm>
            <a:custGeom>
              <a:avLst/>
              <a:gdLst>
                <a:gd name="connsiteX0" fmla="*/ 2693862 w 4065462"/>
                <a:gd name="connsiteY0" fmla="*/ 2062333 h 2397833"/>
                <a:gd name="connsiteX1" fmla="*/ 3121459 w 4065462"/>
                <a:gd name="connsiteY1" fmla="*/ 2059044 h 2397833"/>
                <a:gd name="connsiteX2" fmla="*/ 3479982 w 4065462"/>
                <a:gd name="connsiteY2" fmla="*/ 2055755 h 2397833"/>
                <a:gd name="connsiteX3" fmla="*/ 3667467 w 4065462"/>
                <a:gd name="connsiteY3" fmla="*/ 2055755 h 2397833"/>
                <a:gd name="connsiteX4" fmla="*/ 3726673 w 4065462"/>
                <a:gd name="connsiteY4" fmla="*/ 2049177 h 2397833"/>
                <a:gd name="connsiteX5" fmla="*/ 3752987 w 4065462"/>
                <a:gd name="connsiteY5" fmla="*/ 2036020 h 2397833"/>
                <a:gd name="connsiteX6" fmla="*/ 3772722 w 4065462"/>
                <a:gd name="connsiteY6" fmla="*/ 2019574 h 2397833"/>
                <a:gd name="connsiteX7" fmla="*/ 3782590 w 4065462"/>
                <a:gd name="connsiteY7" fmla="*/ 1999838 h 2397833"/>
                <a:gd name="connsiteX8" fmla="*/ 3795746 w 4065462"/>
                <a:gd name="connsiteY8" fmla="*/ 1963657 h 2397833"/>
                <a:gd name="connsiteX9" fmla="*/ 3799036 w 4065462"/>
                <a:gd name="connsiteY9" fmla="*/ 1934054 h 2397833"/>
                <a:gd name="connsiteX10" fmla="*/ 3795746 w 4065462"/>
                <a:gd name="connsiteY10" fmla="*/ 1904451 h 2397833"/>
                <a:gd name="connsiteX11" fmla="*/ 3776011 w 4065462"/>
                <a:gd name="connsiteY11" fmla="*/ 1776172 h 2397833"/>
                <a:gd name="connsiteX12" fmla="*/ 3743119 w 4065462"/>
                <a:gd name="connsiteY12" fmla="*/ 1582109 h 2397833"/>
                <a:gd name="connsiteX13" fmla="*/ 3706938 w 4065462"/>
                <a:gd name="connsiteY13" fmla="*/ 1368310 h 2397833"/>
                <a:gd name="connsiteX14" fmla="*/ 3670757 w 4065462"/>
                <a:gd name="connsiteY14" fmla="*/ 1187404 h 2397833"/>
                <a:gd name="connsiteX15" fmla="*/ 3631286 w 4065462"/>
                <a:gd name="connsiteY15" fmla="*/ 986762 h 2397833"/>
                <a:gd name="connsiteX16" fmla="*/ 3591816 w 4065462"/>
                <a:gd name="connsiteY16" fmla="*/ 799277 h 2397833"/>
                <a:gd name="connsiteX17" fmla="*/ 3555634 w 4065462"/>
                <a:gd name="connsiteY17" fmla="*/ 618371 h 2397833"/>
                <a:gd name="connsiteX18" fmla="*/ 3512875 w 4065462"/>
                <a:gd name="connsiteY18" fmla="*/ 440754 h 2397833"/>
                <a:gd name="connsiteX19" fmla="*/ 3509585 w 4065462"/>
                <a:gd name="connsiteY19" fmla="*/ 417729 h 2397833"/>
                <a:gd name="connsiteX20" fmla="*/ 3516164 w 4065462"/>
                <a:gd name="connsiteY20" fmla="*/ 394705 h 2397833"/>
                <a:gd name="connsiteX21" fmla="*/ 3549056 w 4065462"/>
                <a:gd name="connsiteY21" fmla="*/ 335499 h 2397833"/>
                <a:gd name="connsiteX22" fmla="*/ 3595105 w 4065462"/>
                <a:gd name="connsiteY22" fmla="*/ 269715 h 2397833"/>
                <a:gd name="connsiteX23" fmla="*/ 3631286 w 4065462"/>
                <a:gd name="connsiteY23" fmla="*/ 220377 h 2397833"/>
                <a:gd name="connsiteX24" fmla="*/ 3687203 w 4065462"/>
                <a:gd name="connsiteY24" fmla="*/ 157882 h 2397833"/>
                <a:gd name="connsiteX25" fmla="*/ 3733252 w 4065462"/>
                <a:gd name="connsiteY25" fmla="*/ 111833 h 2397833"/>
                <a:gd name="connsiteX26" fmla="*/ 3779300 w 4065462"/>
                <a:gd name="connsiteY26" fmla="*/ 65784 h 2397833"/>
                <a:gd name="connsiteX27" fmla="*/ 3818771 w 4065462"/>
                <a:gd name="connsiteY27" fmla="*/ 26313 h 2397833"/>
                <a:gd name="connsiteX28" fmla="*/ 3845085 w 4065462"/>
                <a:gd name="connsiteY28" fmla="*/ 6578 h 2397833"/>
                <a:gd name="connsiteX29" fmla="*/ 3868109 w 4065462"/>
                <a:gd name="connsiteY29" fmla="*/ 0 h 2397833"/>
                <a:gd name="connsiteX30" fmla="*/ 3881266 w 4065462"/>
                <a:gd name="connsiteY30" fmla="*/ 0 h 2397833"/>
                <a:gd name="connsiteX31" fmla="*/ 3887844 w 4065462"/>
                <a:gd name="connsiteY31" fmla="*/ 6578 h 2397833"/>
                <a:gd name="connsiteX32" fmla="*/ 3891134 w 4065462"/>
                <a:gd name="connsiteY32" fmla="*/ 19735 h 2397833"/>
                <a:gd name="connsiteX33" fmla="*/ 3891134 w 4065462"/>
                <a:gd name="connsiteY33" fmla="*/ 49338 h 2397833"/>
                <a:gd name="connsiteX34" fmla="*/ 3884555 w 4065462"/>
                <a:gd name="connsiteY34" fmla="*/ 69073 h 2397833"/>
                <a:gd name="connsiteX35" fmla="*/ 3868109 w 4065462"/>
                <a:gd name="connsiteY35" fmla="*/ 95387 h 2397833"/>
                <a:gd name="connsiteX36" fmla="*/ 3835217 w 4065462"/>
                <a:gd name="connsiteY36" fmla="*/ 141436 h 2397833"/>
                <a:gd name="connsiteX37" fmla="*/ 3812193 w 4065462"/>
                <a:gd name="connsiteY37" fmla="*/ 184195 h 2397833"/>
                <a:gd name="connsiteX38" fmla="*/ 3792457 w 4065462"/>
                <a:gd name="connsiteY38" fmla="*/ 230244 h 2397833"/>
                <a:gd name="connsiteX39" fmla="*/ 3769433 w 4065462"/>
                <a:gd name="connsiteY39" fmla="*/ 289450 h 2397833"/>
                <a:gd name="connsiteX40" fmla="*/ 3759565 w 4065462"/>
                <a:gd name="connsiteY40" fmla="*/ 342077 h 2397833"/>
                <a:gd name="connsiteX41" fmla="*/ 3752987 w 4065462"/>
                <a:gd name="connsiteY41" fmla="*/ 407862 h 2397833"/>
                <a:gd name="connsiteX42" fmla="*/ 3766144 w 4065462"/>
                <a:gd name="connsiteY42" fmla="*/ 572322 h 2397833"/>
                <a:gd name="connsiteX43" fmla="*/ 3789168 w 4065462"/>
                <a:gd name="connsiteY43" fmla="*/ 749939 h 2397833"/>
                <a:gd name="connsiteX44" fmla="*/ 3831928 w 4065462"/>
                <a:gd name="connsiteY44" fmla="*/ 1016365 h 2397833"/>
                <a:gd name="connsiteX45" fmla="*/ 3868109 w 4065462"/>
                <a:gd name="connsiteY45" fmla="*/ 1220296 h 2397833"/>
                <a:gd name="connsiteX46" fmla="*/ 3930604 w 4065462"/>
                <a:gd name="connsiteY46" fmla="*/ 1539349 h 2397833"/>
                <a:gd name="connsiteX47" fmla="*/ 3970075 w 4065462"/>
                <a:gd name="connsiteY47" fmla="*/ 1743280 h 2397833"/>
                <a:gd name="connsiteX48" fmla="*/ 4009545 w 4065462"/>
                <a:gd name="connsiteY48" fmla="*/ 1917608 h 2397833"/>
                <a:gd name="connsiteX49" fmla="*/ 4035859 w 4065462"/>
                <a:gd name="connsiteY49" fmla="*/ 2003128 h 2397833"/>
                <a:gd name="connsiteX50" fmla="*/ 4062172 w 4065462"/>
                <a:gd name="connsiteY50" fmla="*/ 2065623 h 2397833"/>
                <a:gd name="connsiteX51" fmla="*/ 4065462 w 4065462"/>
                <a:gd name="connsiteY51" fmla="*/ 2075490 h 2397833"/>
                <a:gd name="connsiteX52" fmla="*/ 4049016 w 4065462"/>
                <a:gd name="connsiteY52" fmla="*/ 2114961 h 2397833"/>
                <a:gd name="connsiteX53" fmla="*/ 3999677 w 4065462"/>
                <a:gd name="connsiteY53" fmla="*/ 2200480 h 2397833"/>
                <a:gd name="connsiteX54" fmla="*/ 3966785 w 4065462"/>
                <a:gd name="connsiteY54" fmla="*/ 2249818 h 2397833"/>
                <a:gd name="connsiteX55" fmla="*/ 3894423 w 4065462"/>
                <a:gd name="connsiteY55" fmla="*/ 2338627 h 2397833"/>
                <a:gd name="connsiteX56" fmla="*/ 3854952 w 4065462"/>
                <a:gd name="connsiteY56" fmla="*/ 2381387 h 2397833"/>
                <a:gd name="connsiteX57" fmla="*/ 3838506 w 4065462"/>
                <a:gd name="connsiteY57" fmla="*/ 2394544 h 2397833"/>
                <a:gd name="connsiteX58" fmla="*/ 3822060 w 4065462"/>
                <a:gd name="connsiteY58" fmla="*/ 2397833 h 2397833"/>
                <a:gd name="connsiteX59" fmla="*/ 3799036 w 4065462"/>
                <a:gd name="connsiteY59" fmla="*/ 2394544 h 2397833"/>
                <a:gd name="connsiteX60" fmla="*/ 3756276 w 4065462"/>
                <a:gd name="connsiteY60" fmla="*/ 2371519 h 2397833"/>
                <a:gd name="connsiteX61" fmla="*/ 3739830 w 4065462"/>
                <a:gd name="connsiteY61" fmla="*/ 2355073 h 2397833"/>
                <a:gd name="connsiteX62" fmla="*/ 3713516 w 4065462"/>
                <a:gd name="connsiteY62" fmla="*/ 2341916 h 2397833"/>
                <a:gd name="connsiteX63" fmla="*/ 3647732 w 4065462"/>
                <a:gd name="connsiteY63" fmla="*/ 2332049 h 2397833"/>
                <a:gd name="connsiteX64" fmla="*/ 3512875 w 4065462"/>
                <a:gd name="connsiteY64" fmla="*/ 2322181 h 2397833"/>
                <a:gd name="connsiteX65" fmla="*/ 3269473 w 4065462"/>
                <a:gd name="connsiteY65" fmla="*/ 2322181 h 2397833"/>
                <a:gd name="connsiteX66" fmla="*/ 2904371 w 4065462"/>
                <a:gd name="connsiteY66" fmla="*/ 2325470 h 2397833"/>
                <a:gd name="connsiteX67" fmla="*/ 2457039 w 4065462"/>
                <a:gd name="connsiteY67" fmla="*/ 2325470 h 2397833"/>
                <a:gd name="connsiteX68" fmla="*/ 2233372 w 4065462"/>
                <a:gd name="connsiteY68" fmla="*/ 2325470 h 2397833"/>
                <a:gd name="connsiteX69" fmla="*/ 2029441 w 4065462"/>
                <a:gd name="connsiteY69" fmla="*/ 2328759 h 2397833"/>
                <a:gd name="connsiteX70" fmla="*/ 1763016 w 4065462"/>
                <a:gd name="connsiteY70" fmla="*/ 2332049 h 2397833"/>
                <a:gd name="connsiteX71" fmla="*/ 1529482 w 4065462"/>
                <a:gd name="connsiteY71" fmla="*/ 2335338 h 2397833"/>
                <a:gd name="connsiteX72" fmla="*/ 1292659 w 4065462"/>
                <a:gd name="connsiteY72" fmla="*/ 2341916 h 2397833"/>
                <a:gd name="connsiteX73" fmla="*/ 1068993 w 4065462"/>
                <a:gd name="connsiteY73" fmla="*/ 2348495 h 2397833"/>
                <a:gd name="connsiteX74" fmla="*/ 920978 w 4065462"/>
                <a:gd name="connsiteY74" fmla="*/ 2351784 h 2397833"/>
                <a:gd name="connsiteX75" fmla="*/ 759807 w 4065462"/>
                <a:gd name="connsiteY75" fmla="*/ 2361651 h 2397833"/>
                <a:gd name="connsiteX76" fmla="*/ 657841 w 4065462"/>
                <a:gd name="connsiteY76" fmla="*/ 2368230 h 2397833"/>
                <a:gd name="connsiteX77" fmla="*/ 647974 w 4065462"/>
                <a:gd name="connsiteY77" fmla="*/ 2368230 h 2397833"/>
                <a:gd name="connsiteX78" fmla="*/ 615082 w 4065462"/>
                <a:gd name="connsiteY78" fmla="*/ 2361651 h 2397833"/>
                <a:gd name="connsiteX79" fmla="*/ 470357 w 4065462"/>
                <a:gd name="connsiteY79" fmla="*/ 2332049 h 2397833"/>
                <a:gd name="connsiteX80" fmla="*/ 351945 w 4065462"/>
                <a:gd name="connsiteY80" fmla="*/ 2302446 h 2397833"/>
                <a:gd name="connsiteX81" fmla="*/ 223666 w 4065462"/>
                <a:gd name="connsiteY81" fmla="*/ 2266264 h 2397833"/>
                <a:gd name="connsiteX82" fmla="*/ 118411 w 4065462"/>
                <a:gd name="connsiteY82" fmla="*/ 2226794 h 2397833"/>
                <a:gd name="connsiteX83" fmla="*/ 52627 w 4065462"/>
                <a:gd name="connsiteY83" fmla="*/ 2193902 h 2397833"/>
                <a:gd name="connsiteX84" fmla="*/ 19735 w 4065462"/>
                <a:gd name="connsiteY84" fmla="*/ 2174167 h 2397833"/>
                <a:gd name="connsiteX85" fmla="*/ 6578 w 4065462"/>
                <a:gd name="connsiteY85" fmla="*/ 2161010 h 2397833"/>
                <a:gd name="connsiteX86" fmla="*/ 3289 w 4065462"/>
                <a:gd name="connsiteY86" fmla="*/ 2147853 h 2397833"/>
                <a:gd name="connsiteX87" fmla="*/ 0 w 4065462"/>
                <a:gd name="connsiteY87" fmla="*/ 2134696 h 2397833"/>
                <a:gd name="connsiteX88" fmla="*/ 6578 w 4065462"/>
                <a:gd name="connsiteY88" fmla="*/ 2114961 h 2397833"/>
                <a:gd name="connsiteX89" fmla="*/ 16446 w 4065462"/>
                <a:gd name="connsiteY89" fmla="*/ 2095226 h 2397833"/>
                <a:gd name="connsiteX90" fmla="*/ 39470 w 4065462"/>
                <a:gd name="connsiteY90" fmla="*/ 2075490 h 2397833"/>
                <a:gd name="connsiteX91" fmla="*/ 95387 w 4065462"/>
                <a:gd name="connsiteY91" fmla="*/ 2042598 h 2397833"/>
                <a:gd name="connsiteX92" fmla="*/ 148014 w 4065462"/>
                <a:gd name="connsiteY92" fmla="*/ 2016285 h 2397833"/>
                <a:gd name="connsiteX93" fmla="*/ 710469 w 4065462"/>
                <a:gd name="connsiteY93" fmla="*/ 2075490 h 2397833"/>
                <a:gd name="connsiteX94" fmla="*/ 901243 w 4065462"/>
                <a:gd name="connsiteY94" fmla="*/ 2075490 h 2397833"/>
                <a:gd name="connsiteX95" fmla="*/ 1453830 w 4065462"/>
                <a:gd name="connsiteY95" fmla="*/ 2072201 h 2397833"/>
                <a:gd name="connsiteX96" fmla="*/ 2239951 w 4065462"/>
                <a:gd name="connsiteY96" fmla="*/ 2065623 h 2397833"/>
                <a:gd name="connsiteX97" fmla="*/ 2693862 w 4065462"/>
                <a:gd name="connsiteY97" fmla="*/ 2062333 h 2397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4065462" h="2397833">
                  <a:moveTo>
                    <a:pt x="2693862" y="2062333"/>
                  </a:moveTo>
                  <a:lnTo>
                    <a:pt x="3121459" y="2059044"/>
                  </a:lnTo>
                  <a:lnTo>
                    <a:pt x="3479982" y="2055755"/>
                  </a:lnTo>
                  <a:lnTo>
                    <a:pt x="3667467" y="2055755"/>
                  </a:lnTo>
                  <a:lnTo>
                    <a:pt x="3726673" y="2049177"/>
                  </a:lnTo>
                  <a:lnTo>
                    <a:pt x="3752987" y="2036020"/>
                  </a:lnTo>
                  <a:lnTo>
                    <a:pt x="3772722" y="2019574"/>
                  </a:lnTo>
                  <a:lnTo>
                    <a:pt x="3782590" y="1999838"/>
                  </a:lnTo>
                  <a:lnTo>
                    <a:pt x="3795746" y="1963657"/>
                  </a:lnTo>
                  <a:lnTo>
                    <a:pt x="3799036" y="1934054"/>
                  </a:lnTo>
                  <a:lnTo>
                    <a:pt x="3795746" y="1904451"/>
                  </a:lnTo>
                  <a:lnTo>
                    <a:pt x="3776011" y="1776172"/>
                  </a:lnTo>
                  <a:lnTo>
                    <a:pt x="3743119" y="1582109"/>
                  </a:lnTo>
                  <a:lnTo>
                    <a:pt x="3706938" y="1368310"/>
                  </a:lnTo>
                  <a:lnTo>
                    <a:pt x="3670757" y="1187404"/>
                  </a:lnTo>
                  <a:lnTo>
                    <a:pt x="3631286" y="986762"/>
                  </a:lnTo>
                  <a:lnTo>
                    <a:pt x="3591816" y="799277"/>
                  </a:lnTo>
                  <a:lnTo>
                    <a:pt x="3555634" y="618371"/>
                  </a:lnTo>
                  <a:lnTo>
                    <a:pt x="3512875" y="440754"/>
                  </a:lnTo>
                  <a:lnTo>
                    <a:pt x="3509585" y="417729"/>
                  </a:lnTo>
                  <a:lnTo>
                    <a:pt x="3516164" y="394705"/>
                  </a:lnTo>
                  <a:lnTo>
                    <a:pt x="3549056" y="335499"/>
                  </a:lnTo>
                  <a:lnTo>
                    <a:pt x="3595105" y="269715"/>
                  </a:lnTo>
                  <a:lnTo>
                    <a:pt x="3631286" y="220377"/>
                  </a:lnTo>
                  <a:lnTo>
                    <a:pt x="3687203" y="157882"/>
                  </a:lnTo>
                  <a:lnTo>
                    <a:pt x="3733252" y="111833"/>
                  </a:lnTo>
                  <a:lnTo>
                    <a:pt x="3779300" y="65784"/>
                  </a:lnTo>
                  <a:lnTo>
                    <a:pt x="3818771" y="26313"/>
                  </a:lnTo>
                  <a:lnTo>
                    <a:pt x="3845085" y="6578"/>
                  </a:lnTo>
                  <a:lnTo>
                    <a:pt x="3868109" y="0"/>
                  </a:lnTo>
                  <a:lnTo>
                    <a:pt x="3881266" y="0"/>
                  </a:lnTo>
                  <a:lnTo>
                    <a:pt x="3887844" y="6578"/>
                  </a:lnTo>
                  <a:lnTo>
                    <a:pt x="3891134" y="19735"/>
                  </a:lnTo>
                  <a:lnTo>
                    <a:pt x="3891134" y="49338"/>
                  </a:lnTo>
                  <a:lnTo>
                    <a:pt x="3884555" y="69073"/>
                  </a:lnTo>
                  <a:lnTo>
                    <a:pt x="3868109" y="95387"/>
                  </a:lnTo>
                  <a:lnTo>
                    <a:pt x="3835217" y="141436"/>
                  </a:lnTo>
                  <a:lnTo>
                    <a:pt x="3812193" y="184195"/>
                  </a:lnTo>
                  <a:lnTo>
                    <a:pt x="3792457" y="230244"/>
                  </a:lnTo>
                  <a:lnTo>
                    <a:pt x="3769433" y="289450"/>
                  </a:lnTo>
                  <a:lnTo>
                    <a:pt x="3759565" y="342077"/>
                  </a:lnTo>
                  <a:lnTo>
                    <a:pt x="3752987" y="407862"/>
                  </a:lnTo>
                  <a:lnTo>
                    <a:pt x="3766144" y="572322"/>
                  </a:lnTo>
                  <a:lnTo>
                    <a:pt x="3789168" y="749939"/>
                  </a:lnTo>
                  <a:lnTo>
                    <a:pt x="3831928" y="1016365"/>
                  </a:lnTo>
                  <a:lnTo>
                    <a:pt x="3868109" y="1220296"/>
                  </a:lnTo>
                  <a:lnTo>
                    <a:pt x="3930604" y="1539349"/>
                  </a:lnTo>
                  <a:lnTo>
                    <a:pt x="3970075" y="1743280"/>
                  </a:lnTo>
                  <a:lnTo>
                    <a:pt x="4009545" y="1917608"/>
                  </a:lnTo>
                  <a:lnTo>
                    <a:pt x="4035859" y="2003128"/>
                  </a:lnTo>
                  <a:lnTo>
                    <a:pt x="4062172" y="2065623"/>
                  </a:lnTo>
                  <a:lnTo>
                    <a:pt x="4065462" y="2075490"/>
                  </a:lnTo>
                  <a:lnTo>
                    <a:pt x="4049016" y="2114961"/>
                  </a:lnTo>
                  <a:lnTo>
                    <a:pt x="3999677" y="2200480"/>
                  </a:lnTo>
                  <a:lnTo>
                    <a:pt x="3966785" y="2249818"/>
                  </a:lnTo>
                  <a:lnTo>
                    <a:pt x="3894423" y="2338627"/>
                  </a:lnTo>
                  <a:lnTo>
                    <a:pt x="3854952" y="2381387"/>
                  </a:lnTo>
                  <a:lnTo>
                    <a:pt x="3838506" y="2394544"/>
                  </a:lnTo>
                  <a:lnTo>
                    <a:pt x="3822060" y="2397833"/>
                  </a:lnTo>
                  <a:lnTo>
                    <a:pt x="3799036" y="2394544"/>
                  </a:lnTo>
                  <a:lnTo>
                    <a:pt x="3756276" y="2371519"/>
                  </a:lnTo>
                  <a:lnTo>
                    <a:pt x="3739830" y="2355073"/>
                  </a:lnTo>
                  <a:lnTo>
                    <a:pt x="3713516" y="2341916"/>
                  </a:lnTo>
                  <a:lnTo>
                    <a:pt x="3647732" y="2332049"/>
                  </a:lnTo>
                  <a:lnTo>
                    <a:pt x="3512875" y="2322181"/>
                  </a:lnTo>
                  <a:lnTo>
                    <a:pt x="3269473" y="2322181"/>
                  </a:lnTo>
                  <a:lnTo>
                    <a:pt x="2904371" y="2325470"/>
                  </a:lnTo>
                  <a:lnTo>
                    <a:pt x="2457039" y="2325470"/>
                  </a:lnTo>
                  <a:lnTo>
                    <a:pt x="2233372" y="2325470"/>
                  </a:lnTo>
                  <a:lnTo>
                    <a:pt x="2029441" y="2328759"/>
                  </a:lnTo>
                  <a:lnTo>
                    <a:pt x="1763016" y="2332049"/>
                  </a:lnTo>
                  <a:lnTo>
                    <a:pt x="1529482" y="2335338"/>
                  </a:lnTo>
                  <a:lnTo>
                    <a:pt x="1292659" y="2341916"/>
                  </a:lnTo>
                  <a:lnTo>
                    <a:pt x="1068993" y="2348495"/>
                  </a:lnTo>
                  <a:lnTo>
                    <a:pt x="920978" y="2351784"/>
                  </a:lnTo>
                  <a:lnTo>
                    <a:pt x="759807" y="2361651"/>
                  </a:lnTo>
                  <a:lnTo>
                    <a:pt x="657841" y="2368230"/>
                  </a:lnTo>
                  <a:lnTo>
                    <a:pt x="647974" y="2368230"/>
                  </a:lnTo>
                  <a:lnTo>
                    <a:pt x="615082" y="2361651"/>
                  </a:lnTo>
                  <a:lnTo>
                    <a:pt x="470357" y="2332049"/>
                  </a:lnTo>
                  <a:lnTo>
                    <a:pt x="351945" y="2302446"/>
                  </a:lnTo>
                  <a:lnTo>
                    <a:pt x="223666" y="2266264"/>
                  </a:lnTo>
                  <a:lnTo>
                    <a:pt x="118411" y="2226794"/>
                  </a:lnTo>
                  <a:lnTo>
                    <a:pt x="52627" y="2193902"/>
                  </a:lnTo>
                  <a:lnTo>
                    <a:pt x="19735" y="2174167"/>
                  </a:lnTo>
                  <a:lnTo>
                    <a:pt x="6578" y="2161010"/>
                  </a:lnTo>
                  <a:lnTo>
                    <a:pt x="3289" y="2147853"/>
                  </a:lnTo>
                  <a:lnTo>
                    <a:pt x="0" y="2134696"/>
                  </a:lnTo>
                  <a:lnTo>
                    <a:pt x="6578" y="2114961"/>
                  </a:lnTo>
                  <a:lnTo>
                    <a:pt x="16446" y="2095226"/>
                  </a:lnTo>
                  <a:lnTo>
                    <a:pt x="39470" y="2075490"/>
                  </a:lnTo>
                  <a:lnTo>
                    <a:pt x="95387" y="2042598"/>
                  </a:lnTo>
                  <a:lnTo>
                    <a:pt x="148014" y="2016285"/>
                  </a:lnTo>
                  <a:lnTo>
                    <a:pt x="710469" y="2075490"/>
                  </a:lnTo>
                  <a:lnTo>
                    <a:pt x="901243" y="2075490"/>
                  </a:lnTo>
                  <a:lnTo>
                    <a:pt x="1453830" y="2072201"/>
                  </a:lnTo>
                  <a:lnTo>
                    <a:pt x="2239951" y="2065623"/>
                  </a:lnTo>
                  <a:lnTo>
                    <a:pt x="2693862" y="2062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8B4305EB-9724-4CCD-82F1-C868FD9A2D63}"/>
                </a:ext>
              </a:extLst>
            </p:cNvPr>
            <p:cNvSpPr/>
            <p:nvPr/>
          </p:nvSpPr>
          <p:spPr>
            <a:xfrm>
              <a:off x="2919413" y="4370388"/>
              <a:ext cx="1447800" cy="974725"/>
            </a:xfrm>
            <a:custGeom>
              <a:avLst/>
              <a:gdLst>
                <a:gd name="connsiteX0" fmla="*/ 840581 w 1447800"/>
                <a:gd name="connsiteY0" fmla="*/ 95250 h 976312"/>
                <a:gd name="connsiteX1" fmla="*/ 592931 w 1447800"/>
                <a:gd name="connsiteY1" fmla="*/ 140494 h 976312"/>
                <a:gd name="connsiteX2" fmla="*/ 397668 w 1447800"/>
                <a:gd name="connsiteY2" fmla="*/ 176212 h 976312"/>
                <a:gd name="connsiteX3" fmla="*/ 159543 w 1447800"/>
                <a:gd name="connsiteY3" fmla="*/ 216694 h 976312"/>
                <a:gd name="connsiteX4" fmla="*/ 54768 w 1447800"/>
                <a:gd name="connsiteY4" fmla="*/ 230981 h 976312"/>
                <a:gd name="connsiteX5" fmla="*/ 0 w 1447800"/>
                <a:gd name="connsiteY5" fmla="*/ 226219 h 976312"/>
                <a:gd name="connsiteX6" fmla="*/ 128587 w 1447800"/>
                <a:gd name="connsiteY6" fmla="*/ 411956 h 976312"/>
                <a:gd name="connsiteX7" fmla="*/ 335756 w 1447800"/>
                <a:gd name="connsiteY7" fmla="*/ 371475 h 976312"/>
                <a:gd name="connsiteX8" fmla="*/ 611981 w 1447800"/>
                <a:gd name="connsiteY8" fmla="*/ 316706 h 976312"/>
                <a:gd name="connsiteX9" fmla="*/ 862012 w 1447800"/>
                <a:gd name="connsiteY9" fmla="*/ 264319 h 976312"/>
                <a:gd name="connsiteX10" fmla="*/ 1040606 w 1447800"/>
                <a:gd name="connsiteY10" fmla="*/ 226219 h 976312"/>
                <a:gd name="connsiteX11" fmla="*/ 1083468 w 1447800"/>
                <a:gd name="connsiteY11" fmla="*/ 221456 h 976312"/>
                <a:gd name="connsiteX12" fmla="*/ 1109662 w 1447800"/>
                <a:gd name="connsiteY12" fmla="*/ 226219 h 976312"/>
                <a:gd name="connsiteX13" fmla="*/ 1123950 w 1447800"/>
                <a:gd name="connsiteY13" fmla="*/ 233362 h 976312"/>
                <a:gd name="connsiteX14" fmla="*/ 1133475 w 1447800"/>
                <a:gd name="connsiteY14" fmla="*/ 245269 h 976312"/>
                <a:gd name="connsiteX15" fmla="*/ 1138237 w 1447800"/>
                <a:gd name="connsiteY15" fmla="*/ 271462 h 976312"/>
                <a:gd name="connsiteX16" fmla="*/ 1133475 w 1447800"/>
                <a:gd name="connsiteY16" fmla="*/ 297656 h 976312"/>
                <a:gd name="connsiteX17" fmla="*/ 1123950 w 1447800"/>
                <a:gd name="connsiteY17" fmla="*/ 388144 h 976312"/>
                <a:gd name="connsiteX18" fmla="*/ 1109662 w 1447800"/>
                <a:gd name="connsiteY18" fmla="*/ 531019 h 976312"/>
                <a:gd name="connsiteX19" fmla="*/ 1090612 w 1447800"/>
                <a:gd name="connsiteY19" fmla="*/ 669131 h 976312"/>
                <a:gd name="connsiteX20" fmla="*/ 1064418 w 1447800"/>
                <a:gd name="connsiteY20" fmla="*/ 852487 h 976312"/>
                <a:gd name="connsiteX21" fmla="*/ 1064418 w 1447800"/>
                <a:gd name="connsiteY21" fmla="*/ 966787 h 976312"/>
                <a:gd name="connsiteX22" fmla="*/ 1214437 w 1447800"/>
                <a:gd name="connsiteY22" fmla="*/ 976312 h 976312"/>
                <a:gd name="connsiteX23" fmla="*/ 1266825 w 1447800"/>
                <a:gd name="connsiteY23" fmla="*/ 873919 h 976312"/>
                <a:gd name="connsiteX24" fmla="*/ 1285875 w 1447800"/>
                <a:gd name="connsiteY24" fmla="*/ 752475 h 976312"/>
                <a:gd name="connsiteX25" fmla="*/ 1312068 w 1447800"/>
                <a:gd name="connsiteY25" fmla="*/ 583406 h 976312"/>
                <a:gd name="connsiteX26" fmla="*/ 1331118 w 1447800"/>
                <a:gd name="connsiteY26" fmla="*/ 454819 h 976312"/>
                <a:gd name="connsiteX27" fmla="*/ 1338262 w 1447800"/>
                <a:gd name="connsiteY27" fmla="*/ 423862 h 976312"/>
                <a:gd name="connsiteX28" fmla="*/ 1347787 w 1447800"/>
                <a:gd name="connsiteY28" fmla="*/ 397669 h 976312"/>
                <a:gd name="connsiteX29" fmla="*/ 1362075 w 1447800"/>
                <a:gd name="connsiteY29" fmla="*/ 371475 h 976312"/>
                <a:gd name="connsiteX30" fmla="*/ 1381125 w 1447800"/>
                <a:gd name="connsiteY30" fmla="*/ 347662 h 976312"/>
                <a:gd name="connsiteX31" fmla="*/ 1397793 w 1447800"/>
                <a:gd name="connsiteY31" fmla="*/ 328612 h 976312"/>
                <a:gd name="connsiteX32" fmla="*/ 1421606 w 1447800"/>
                <a:gd name="connsiteY32" fmla="*/ 311944 h 976312"/>
                <a:gd name="connsiteX33" fmla="*/ 1426368 w 1447800"/>
                <a:gd name="connsiteY33" fmla="*/ 307181 h 976312"/>
                <a:gd name="connsiteX34" fmla="*/ 1435893 w 1447800"/>
                <a:gd name="connsiteY34" fmla="*/ 290512 h 976312"/>
                <a:gd name="connsiteX35" fmla="*/ 1443037 w 1447800"/>
                <a:gd name="connsiteY35" fmla="*/ 266700 h 976312"/>
                <a:gd name="connsiteX36" fmla="*/ 1447800 w 1447800"/>
                <a:gd name="connsiteY36" fmla="*/ 242887 h 976312"/>
                <a:gd name="connsiteX37" fmla="*/ 1445418 w 1447800"/>
                <a:gd name="connsiteY37" fmla="*/ 228600 h 976312"/>
                <a:gd name="connsiteX38" fmla="*/ 1443037 w 1447800"/>
                <a:gd name="connsiteY38" fmla="*/ 219075 h 976312"/>
                <a:gd name="connsiteX39" fmla="*/ 1428750 w 1447800"/>
                <a:gd name="connsiteY39" fmla="*/ 200025 h 976312"/>
                <a:gd name="connsiteX40" fmla="*/ 1371600 w 1447800"/>
                <a:gd name="connsiteY40" fmla="*/ 147637 h 976312"/>
                <a:gd name="connsiteX41" fmla="*/ 1278731 w 1447800"/>
                <a:gd name="connsiteY41" fmla="*/ 69056 h 976312"/>
                <a:gd name="connsiteX42" fmla="*/ 1200150 w 1447800"/>
                <a:gd name="connsiteY42" fmla="*/ 11906 h 976312"/>
                <a:gd name="connsiteX43" fmla="*/ 1188243 w 1447800"/>
                <a:gd name="connsiteY43" fmla="*/ 2381 h 976312"/>
                <a:gd name="connsiteX44" fmla="*/ 1176337 w 1447800"/>
                <a:gd name="connsiteY44" fmla="*/ 0 h 976312"/>
                <a:gd name="connsiteX45" fmla="*/ 1150143 w 1447800"/>
                <a:gd name="connsiteY45" fmla="*/ 4762 h 976312"/>
                <a:gd name="connsiteX46" fmla="*/ 1062037 w 1447800"/>
                <a:gd name="connsiteY46" fmla="*/ 33337 h 976312"/>
                <a:gd name="connsiteX47" fmla="*/ 976312 w 1447800"/>
                <a:gd name="connsiteY47" fmla="*/ 64294 h 976312"/>
                <a:gd name="connsiteX48" fmla="*/ 840581 w 1447800"/>
                <a:gd name="connsiteY48" fmla="*/ 95250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447800" h="976312">
                  <a:moveTo>
                    <a:pt x="840581" y="95250"/>
                  </a:moveTo>
                  <a:lnTo>
                    <a:pt x="592931" y="140494"/>
                  </a:lnTo>
                  <a:lnTo>
                    <a:pt x="397668" y="176212"/>
                  </a:lnTo>
                  <a:lnTo>
                    <a:pt x="159543" y="216694"/>
                  </a:lnTo>
                  <a:lnTo>
                    <a:pt x="54768" y="230981"/>
                  </a:lnTo>
                  <a:lnTo>
                    <a:pt x="0" y="226219"/>
                  </a:lnTo>
                  <a:lnTo>
                    <a:pt x="128587" y="411956"/>
                  </a:lnTo>
                  <a:lnTo>
                    <a:pt x="335756" y="371475"/>
                  </a:lnTo>
                  <a:lnTo>
                    <a:pt x="611981" y="316706"/>
                  </a:lnTo>
                  <a:lnTo>
                    <a:pt x="862012" y="264319"/>
                  </a:lnTo>
                  <a:lnTo>
                    <a:pt x="1040606" y="226219"/>
                  </a:lnTo>
                  <a:lnTo>
                    <a:pt x="1083468" y="221456"/>
                  </a:lnTo>
                  <a:lnTo>
                    <a:pt x="1109662" y="226219"/>
                  </a:lnTo>
                  <a:lnTo>
                    <a:pt x="1123950" y="233362"/>
                  </a:lnTo>
                  <a:lnTo>
                    <a:pt x="1133475" y="245269"/>
                  </a:lnTo>
                  <a:lnTo>
                    <a:pt x="1138237" y="271462"/>
                  </a:lnTo>
                  <a:lnTo>
                    <a:pt x="1133475" y="297656"/>
                  </a:lnTo>
                  <a:lnTo>
                    <a:pt x="1123950" y="388144"/>
                  </a:lnTo>
                  <a:lnTo>
                    <a:pt x="1109662" y="531019"/>
                  </a:lnTo>
                  <a:lnTo>
                    <a:pt x="1090612" y="669131"/>
                  </a:lnTo>
                  <a:lnTo>
                    <a:pt x="1064418" y="852487"/>
                  </a:lnTo>
                  <a:lnTo>
                    <a:pt x="1064418" y="966787"/>
                  </a:lnTo>
                  <a:lnTo>
                    <a:pt x="1214437" y="976312"/>
                  </a:lnTo>
                  <a:lnTo>
                    <a:pt x="1266825" y="873919"/>
                  </a:lnTo>
                  <a:lnTo>
                    <a:pt x="1285875" y="752475"/>
                  </a:lnTo>
                  <a:lnTo>
                    <a:pt x="1312068" y="583406"/>
                  </a:lnTo>
                  <a:lnTo>
                    <a:pt x="1331118" y="454819"/>
                  </a:lnTo>
                  <a:lnTo>
                    <a:pt x="1338262" y="423862"/>
                  </a:lnTo>
                  <a:lnTo>
                    <a:pt x="1347787" y="397669"/>
                  </a:lnTo>
                  <a:lnTo>
                    <a:pt x="1362075" y="371475"/>
                  </a:lnTo>
                  <a:lnTo>
                    <a:pt x="1381125" y="347662"/>
                  </a:lnTo>
                  <a:lnTo>
                    <a:pt x="1397793" y="328612"/>
                  </a:lnTo>
                  <a:lnTo>
                    <a:pt x="1421606" y="311944"/>
                  </a:lnTo>
                  <a:lnTo>
                    <a:pt x="1426368" y="307181"/>
                  </a:lnTo>
                  <a:lnTo>
                    <a:pt x="1435893" y="290512"/>
                  </a:lnTo>
                  <a:lnTo>
                    <a:pt x="1443037" y="266700"/>
                  </a:lnTo>
                  <a:lnTo>
                    <a:pt x="1447800" y="242887"/>
                  </a:lnTo>
                  <a:lnTo>
                    <a:pt x="1445418" y="228600"/>
                  </a:lnTo>
                  <a:lnTo>
                    <a:pt x="1443037" y="219075"/>
                  </a:lnTo>
                  <a:lnTo>
                    <a:pt x="1428750" y="200025"/>
                  </a:lnTo>
                  <a:lnTo>
                    <a:pt x="1371600" y="147637"/>
                  </a:lnTo>
                  <a:lnTo>
                    <a:pt x="1278731" y="69056"/>
                  </a:lnTo>
                  <a:lnTo>
                    <a:pt x="1200150" y="11906"/>
                  </a:lnTo>
                  <a:lnTo>
                    <a:pt x="1188243" y="2381"/>
                  </a:lnTo>
                  <a:lnTo>
                    <a:pt x="1176337" y="0"/>
                  </a:lnTo>
                  <a:lnTo>
                    <a:pt x="1150143" y="4762"/>
                  </a:lnTo>
                  <a:lnTo>
                    <a:pt x="1062037" y="33337"/>
                  </a:lnTo>
                  <a:lnTo>
                    <a:pt x="976312" y="64294"/>
                  </a:lnTo>
                  <a:lnTo>
                    <a:pt x="840581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4E9F3F93-A259-4C61-ADFA-2E7B0F6C0F5C}"/>
                </a:ext>
              </a:extLst>
            </p:cNvPr>
            <p:cNvSpPr/>
            <p:nvPr/>
          </p:nvSpPr>
          <p:spPr>
            <a:xfrm>
              <a:off x="3195638" y="5189538"/>
              <a:ext cx="1012825" cy="311150"/>
            </a:xfrm>
            <a:custGeom>
              <a:avLst/>
              <a:gdLst>
                <a:gd name="connsiteX0" fmla="*/ 690562 w 1012031"/>
                <a:gd name="connsiteY0" fmla="*/ 16669 h 311944"/>
                <a:gd name="connsiteX1" fmla="*/ 402431 w 1012031"/>
                <a:gd name="connsiteY1" fmla="*/ 59531 h 311944"/>
                <a:gd name="connsiteX2" fmla="*/ 180975 w 1012031"/>
                <a:gd name="connsiteY2" fmla="*/ 97631 h 311944"/>
                <a:gd name="connsiteX3" fmla="*/ 0 w 1012031"/>
                <a:gd name="connsiteY3" fmla="*/ 130969 h 311944"/>
                <a:gd name="connsiteX4" fmla="*/ 38100 w 1012031"/>
                <a:gd name="connsiteY4" fmla="*/ 311944 h 311944"/>
                <a:gd name="connsiteX5" fmla="*/ 147637 w 1012031"/>
                <a:gd name="connsiteY5" fmla="*/ 276225 h 311944"/>
                <a:gd name="connsiteX6" fmla="*/ 235743 w 1012031"/>
                <a:gd name="connsiteY6" fmla="*/ 252412 h 311944"/>
                <a:gd name="connsiteX7" fmla="*/ 347662 w 1012031"/>
                <a:gd name="connsiteY7" fmla="*/ 228600 h 311944"/>
                <a:gd name="connsiteX8" fmla="*/ 442912 w 1012031"/>
                <a:gd name="connsiteY8" fmla="*/ 214312 h 311944"/>
                <a:gd name="connsiteX9" fmla="*/ 597693 w 1012031"/>
                <a:gd name="connsiteY9" fmla="*/ 200025 h 311944"/>
                <a:gd name="connsiteX10" fmla="*/ 690562 w 1012031"/>
                <a:gd name="connsiteY10" fmla="*/ 192881 h 311944"/>
                <a:gd name="connsiteX11" fmla="*/ 797718 w 1012031"/>
                <a:gd name="connsiteY11" fmla="*/ 195262 h 311944"/>
                <a:gd name="connsiteX12" fmla="*/ 888206 w 1012031"/>
                <a:gd name="connsiteY12" fmla="*/ 204787 h 311944"/>
                <a:gd name="connsiteX13" fmla="*/ 912018 w 1012031"/>
                <a:gd name="connsiteY13" fmla="*/ 202406 h 311944"/>
                <a:gd name="connsiteX14" fmla="*/ 950118 w 1012031"/>
                <a:gd name="connsiteY14" fmla="*/ 195262 h 311944"/>
                <a:gd name="connsiteX15" fmla="*/ 981075 w 1012031"/>
                <a:gd name="connsiteY15" fmla="*/ 178594 h 311944"/>
                <a:gd name="connsiteX16" fmla="*/ 1000125 w 1012031"/>
                <a:gd name="connsiteY16" fmla="*/ 161925 h 311944"/>
                <a:gd name="connsiteX17" fmla="*/ 1007268 w 1012031"/>
                <a:gd name="connsiteY17" fmla="*/ 145256 h 311944"/>
                <a:gd name="connsiteX18" fmla="*/ 1012031 w 1012031"/>
                <a:gd name="connsiteY18" fmla="*/ 130969 h 311944"/>
                <a:gd name="connsiteX19" fmla="*/ 1009650 w 1012031"/>
                <a:gd name="connsiteY19" fmla="*/ 102394 h 311944"/>
                <a:gd name="connsiteX20" fmla="*/ 1002506 w 1012031"/>
                <a:gd name="connsiteY20" fmla="*/ 76200 h 311944"/>
                <a:gd name="connsiteX21" fmla="*/ 985837 w 1012031"/>
                <a:gd name="connsiteY21" fmla="*/ 40481 h 311944"/>
                <a:gd name="connsiteX22" fmla="*/ 821531 w 1012031"/>
                <a:gd name="connsiteY22" fmla="*/ 0 h 311944"/>
                <a:gd name="connsiteX23" fmla="*/ 690562 w 1012031"/>
                <a:gd name="connsiteY23" fmla="*/ 16669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2031" h="311944">
                  <a:moveTo>
                    <a:pt x="690562" y="16669"/>
                  </a:moveTo>
                  <a:lnTo>
                    <a:pt x="402431" y="59531"/>
                  </a:lnTo>
                  <a:lnTo>
                    <a:pt x="180975" y="97631"/>
                  </a:lnTo>
                  <a:lnTo>
                    <a:pt x="0" y="130969"/>
                  </a:lnTo>
                  <a:lnTo>
                    <a:pt x="38100" y="311944"/>
                  </a:lnTo>
                  <a:lnTo>
                    <a:pt x="147637" y="276225"/>
                  </a:lnTo>
                  <a:lnTo>
                    <a:pt x="235743" y="252412"/>
                  </a:lnTo>
                  <a:lnTo>
                    <a:pt x="347662" y="228600"/>
                  </a:lnTo>
                  <a:lnTo>
                    <a:pt x="442912" y="214312"/>
                  </a:lnTo>
                  <a:lnTo>
                    <a:pt x="597693" y="200025"/>
                  </a:lnTo>
                  <a:lnTo>
                    <a:pt x="690562" y="192881"/>
                  </a:lnTo>
                  <a:lnTo>
                    <a:pt x="797718" y="195262"/>
                  </a:lnTo>
                  <a:lnTo>
                    <a:pt x="888206" y="204787"/>
                  </a:lnTo>
                  <a:lnTo>
                    <a:pt x="912018" y="202406"/>
                  </a:lnTo>
                  <a:lnTo>
                    <a:pt x="950118" y="195262"/>
                  </a:lnTo>
                  <a:lnTo>
                    <a:pt x="981075" y="178594"/>
                  </a:lnTo>
                  <a:lnTo>
                    <a:pt x="1000125" y="161925"/>
                  </a:lnTo>
                  <a:lnTo>
                    <a:pt x="1007268" y="145256"/>
                  </a:lnTo>
                  <a:lnTo>
                    <a:pt x="1012031" y="130969"/>
                  </a:lnTo>
                  <a:lnTo>
                    <a:pt x="1009650" y="102394"/>
                  </a:lnTo>
                  <a:lnTo>
                    <a:pt x="1002506" y="76200"/>
                  </a:lnTo>
                  <a:lnTo>
                    <a:pt x="985837" y="40481"/>
                  </a:lnTo>
                  <a:lnTo>
                    <a:pt x="821531" y="0"/>
                  </a:lnTo>
                  <a:lnTo>
                    <a:pt x="690562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C3D9C84E-3D45-44FA-BB94-60109BED14BE}"/>
                </a:ext>
              </a:extLst>
            </p:cNvPr>
            <p:cNvSpPr/>
            <p:nvPr/>
          </p:nvSpPr>
          <p:spPr>
            <a:xfrm rot="16200000">
              <a:off x="5914232" y="5207794"/>
              <a:ext cx="757237" cy="752475"/>
            </a:xfrm>
            <a:custGeom>
              <a:avLst/>
              <a:gdLst>
                <a:gd name="connsiteX0" fmla="*/ 557212 w 757237"/>
                <a:gd name="connsiteY0" fmla="*/ 152400 h 752475"/>
                <a:gd name="connsiteX1" fmla="*/ 500062 w 757237"/>
                <a:gd name="connsiteY1" fmla="*/ 245269 h 752475"/>
                <a:gd name="connsiteX2" fmla="*/ 428625 w 757237"/>
                <a:gd name="connsiteY2" fmla="*/ 347663 h 752475"/>
                <a:gd name="connsiteX3" fmla="*/ 323850 w 757237"/>
                <a:gd name="connsiteY3" fmla="*/ 478632 h 752475"/>
                <a:gd name="connsiteX4" fmla="*/ 233362 w 757237"/>
                <a:gd name="connsiteY4" fmla="*/ 576263 h 752475"/>
                <a:gd name="connsiteX5" fmla="*/ 161925 w 757237"/>
                <a:gd name="connsiteY5" fmla="*/ 647700 h 752475"/>
                <a:gd name="connsiteX6" fmla="*/ 109537 w 757237"/>
                <a:gd name="connsiteY6" fmla="*/ 690563 h 752475"/>
                <a:gd name="connsiteX7" fmla="*/ 59531 w 757237"/>
                <a:gd name="connsiteY7" fmla="*/ 716757 h 752475"/>
                <a:gd name="connsiteX8" fmla="*/ 0 w 757237"/>
                <a:gd name="connsiteY8" fmla="*/ 752475 h 752475"/>
                <a:gd name="connsiteX9" fmla="*/ 757237 w 757237"/>
                <a:gd name="connsiteY9" fmla="*/ 752475 h 752475"/>
                <a:gd name="connsiteX10" fmla="*/ 692943 w 757237"/>
                <a:gd name="connsiteY10" fmla="*/ 750094 h 752475"/>
                <a:gd name="connsiteX11" fmla="*/ 650081 w 757237"/>
                <a:gd name="connsiteY11" fmla="*/ 740569 h 752475"/>
                <a:gd name="connsiteX12" fmla="*/ 609600 w 757237"/>
                <a:gd name="connsiteY12" fmla="*/ 726282 h 752475"/>
                <a:gd name="connsiteX13" fmla="*/ 578643 w 757237"/>
                <a:gd name="connsiteY13" fmla="*/ 711994 h 752475"/>
                <a:gd name="connsiteX14" fmla="*/ 559593 w 757237"/>
                <a:gd name="connsiteY14" fmla="*/ 697707 h 752475"/>
                <a:gd name="connsiteX15" fmla="*/ 540543 w 757237"/>
                <a:gd name="connsiteY15" fmla="*/ 678657 h 752475"/>
                <a:gd name="connsiteX16" fmla="*/ 531018 w 757237"/>
                <a:gd name="connsiteY16" fmla="*/ 661988 h 752475"/>
                <a:gd name="connsiteX17" fmla="*/ 523875 w 757237"/>
                <a:gd name="connsiteY17" fmla="*/ 635794 h 752475"/>
                <a:gd name="connsiteX18" fmla="*/ 523875 w 757237"/>
                <a:gd name="connsiteY18" fmla="*/ 614363 h 752475"/>
                <a:gd name="connsiteX19" fmla="*/ 535781 w 757237"/>
                <a:gd name="connsiteY19" fmla="*/ 557213 h 752475"/>
                <a:gd name="connsiteX20" fmla="*/ 566737 w 757237"/>
                <a:gd name="connsiteY20" fmla="*/ 442913 h 752475"/>
                <a:gd name="connsiteX21" fmla="*/ 602456 w 757237"/>
                <a:gd name="connsiteY21" fmla="*/ 307182 h 752475"/>
                <a:gd name="connsiteX22" fmla="*/ 635793 w 757237"/>
                <a:gd name="connsiteY22" fmla="*/ 195263 h 752475"/>
                <a:gd name="connsiteX23" fmla="*/ 673893 w 757237"/>
                <a:gd name="connsiteY23" fmla="*/ 69057 h 752475"/>
                <a:gd name="connsiteX24" fmla="*/ 683418 w 757237"/>
                <a:gd name="connsiteY24" fmla="*/ 38100 h 752475"/>
                <a:gd name="connsiteX25" fmla="*/ 683418 w 757237"/>
                <a:gd name="connsiteY25" fmla="*/ 23813 h 752475"/>
                <a:gd name="connsiteX26" fmla="*/ 681037 w 757237"/>
                <a:gd name="connsiteY26" fmla="*/ 9525 h 752475"/>
                <a:gd name="connsiteX27" fmla="*/ 676275 w 757237"/>
                <a:gd name="connsiteY27" fmla="*/ 2382 h 752475"/>
                <a:gd name="connsiteX28" fmla="*/ 673893 w 757237"/>
                <a:gd name="connsiteY28" fmla="*/ 0 h 752475"/>
                <a:gd name="connsiteX29" fmla="*/ 666750 w 757237"/>
                <a:gd name="connsiteY29" fmla="*/ 0 h 752475"/>
                <a:gd name="connsiteX30" fmla="*/ 652462 w 757237"/>
                <a:gd name="connsiteY30" fmla="*/ 0 h 752475"/>
                <a:gd name="connsiteX31" fmla="*/ 635793 w 757237"/>
                <a:gd name="connsiteY31" fmla="*/ 14288 h 752475"/>
                <a:gd name="connsiteX32" fmla="*/ 619125 w 757237"/>
                <a:gd name="connsiteY32" fmla="*/ 40482 h 752475"/>
                <a:gd name="connsiteX33" fmla="*/ 557212 w 757237"/>
                <a:gd name="connsiteY33" fmla="*/ 15240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57237" h="752475">
                  <a:moveTo>
                    <a:pt x="557212" y="152400"/>
                  </a:moveTo>
                  <a:lnTo>
                    <a:pt x="500062" y="245269"/>
                  </a:lnTo>
                  <a:lnTo>
                    <a:pt x="428625" y="347663"/>
                  </a:lnTo>
                  <a:lnTo>
                    <a:pt x="323850" y="478632"/>
                  </a:lnTo>
                  <a:lnTo>
                    <a:pt x="233362" y="576263"/>
                  </a:lnTo>
                  <a:lnTo>
                    <a:pt x="161925" y="647700"/>
                  </a:lnTo>
                  <a:lnTo>
                    <a:pt x="109537" y="690563"/>
                  </a:lnTo>
                  <a:lnTo>
                    <a:pt x="59531" y="716757"/>
                  </a:lnTo>
                  <a:lnTo>
                    <a:pt x="0" y="752475"/>
                  </a:lnTo>
                  <a:lnTo>
                    <a:pt x="757237" y="752475"/>
                  </a:lnTo>
                  <a:lnTo>
                    <a:pt x="692943" y="750094"/>
                  </a:lnTo>
                  <a:lnTo>
                    <a:pt x="650081" y="740569"/>
                  </a:lnTo>
                  <a:lnTo>
                    <a:pt x="609600" y="726282"/>
                  </a:lnTo>
                  <a:lnTo>
                    <a:pt x="578643" y="711994"/>
                  </a:lnTo>
                  <a:lnTo>
                    <a:pt x="559593" y="697707"/>
                  </a:lnTo>
                  <a:lnTo>
                    <a:pt x="540543" y="678657"/>
                  </a:lnTo>
                  <a:lnTo>
                    <a:pt x="531018" y="661988"/>
                  </a:lnTo>
                  <a:lnTo>
                    <a:pt x="523875" y="635794"/>
                  </a:lnTo>
                  <a:lnTo>
                    <a:pt x="523875" y="614363"/>
                  </a:lnTo>
                  <a:lnTo>
                    <a:pt x="535781" y="557213"/>
                  </a:lnTo>
                  <a:lnTo>
                    <a:pt x="566737" y="442913"/>
                  </a:lnTo>
                  <a:lnTo>
                    <a:pt x="602456" y="307182"/>
                  </a:lnTo>
                  <a:lnTo>
                    <a:pt x="635793" y="195263"/>
                  </a:lnTo>
                  <a:lnTo>
                    <a:pt x="673893" y="69057"/>
                  </a:lnTo>
                  <a:lnTo>
                    <a:pt x="683418" y="38100"/>
                  </a:lnTo>
                  <a:lnTo>
                    <a:pt x="683418" y="23813"/>
                  </a:lnTo>
                  <a:lnTo>
                    <a:pt x="681037" y="9525"/>
                  </a:lnTo>
                  <a:lnTo>
                    <a:pt x="676275" y="2382"/>
                  </a:lnTo>
                  <a:lnTo>
                    <a:pt x="673893" y="0"/>
                  </a:lnTo>
                  <a:lnTo>
                    <a:pt x="666750" y="0"/>
                  </a:lnTo>
                  <a:lnTo>
                    <a:pt x="652462" y="0"/>
                  </a:lnTo>
                  <a:lnTo>
                    <a:pt x="635793" y="14288"/>
                  </a:lnTo>
                  <a:lnTo>
                    <a:pt x="619125" y="40482"/>
                  </a:lnTo>
                  <a:lnTo>
                    <a:pt x="55721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216D6656-FF05-4CF2-A12D-2A9E31415B1B}"/>
                </a:ext>
              </a:extLst>
            </p:cNvPr>
            <p:cNvSpPr/>
            <p:nvPr/>
          </p:nvSpPr>
          <p:spPr>
            <a:xfrm>
              <a:off x="4827588" y="3543300"/>
              <a:ext cx="1406525" cy="1087438"/>
            </a:xfrm>
            <a:custGeom>
              <a:avLst/>
              <a:gdLst>
                <a:gd name="connsiteX0" fmla="*/ 731044 w 1407319"/>
                <a:gd name="connsiteY0" fmla="*/ 295275 h 1088231"/>
                <a:gd name="connsiteX1" fmla="*/ 919162 w 1407319"/>
                <a:gd name="connsiteY1" fmla="*/ 254794 h 1088231"/>
                <a:gd name="connsiteX2" fmla="*/ 966787 w 1407319"/>
                <a:gd name="connsiteY2" fmla="*/ 242888 h 1088231"/>
                <a:gd name="connsiteX3" fmla="*/ 992981 w 1407319"/>
                <a:gd name="connsiteY3" fmla="*/ 235744 h 1088231"/>
                <a:gd name="connsiteX4" fmla="*/ 1009650 w 1407319"/>
                <a:gd name="connsiteY4" fmla="*/ 233363 h 1088231"/>
                <a:gd name="connsiteX5" fmla="*/ 1023937 w 1407319"/>
                <a:gd name="connsiteY5" fmla="*/ 235744 h 1088231"/>
                <a:gd name="connsiteX6" fmla="*/ 1035844 w 1407319"/>
                <a:gd name="connsiteY6" fmla="*/ 240506 h 1088231"/>
                <a:gd name="connsiteX7" fmla="*/ 1047750 w 1407319"/>
                <a:gd name="connsiteY7" fmla="*/ 250031 h 1088231"/>
                <a:gd name="connsiteX8" fmla="*/ 1062037 w 1407319"/>
                <a:gd name="connsiteY8" fmla="*/ 269081 h 1088231"/>
                <a:gd name="connsiteX9" fmla="*/ 1073944 w 1407319"/>
                <a:gd name="connsiteY9" fmla="*/ 309563 h 1088231"/>
                <a:gd name="connsiteX10" fmla="*/ 1076325 w 1407319"/>
                <a:gd name="connsiteY10" fmla="*/ 340519 h 1088231"/>
                <a:gd name="connsiteX11" fmla="*/ 1069181 w 1407319"/>
                <a:gd name="connsiteY11" fmla="*/ 409575 h 1088231"/>
                <a:gd name="connsiteX12" fmla="*/ 1057275 w 1407319"/>
                <a:gd name="connsiteY12" fmla="*/ 492919 h 1088231"/>
                <a:gd name="connsiteX13" fmla="*/ 1031081 w 1407319"/>
                <a:gd name="connsiteY13" fmla="*/ 645319 h 1088231"/>
                <a:gd name="connsiteX14" fmla="*/ 981075 w 1407319"/>
                <a:gd name="connsiteY14" fmla="*/ 866775 h 1088231"/>
                <a:gd name="connsiteX15" fmla="*/ 952500 w 1407319"/>
                <a:gd name="connsiteY15" fmla="*/ 1009650 h 1088231"/>
                <a:gd name="connsiteX16" fmla="*/ 959644 w 1407319"/>
                <a:gd name="connsiteY16" fmla="*/ 1035844 h 1088231"/>
                <a:gd name="connsiteX17" fmla="*/ 971550 w 1407319"/>
                <a:gd name="connsiteY17" fmla="*/ 1054894 h 1088231"/>
                <a:gd name="connsiteX18" fmla="*/ 988219 w 1407319"/>
                <a:gd name="connsiteY18" fmla="*/ 1069181 h 1088231"/>
                <a:gd name="connsiteX19" fmla="*/ 1012031 w 1407319"/>
                <a:gd name="connsiteY19" fmla="*/ 1081088 h 1088231"/>
                <a:gd name="connsiteX20" fmla="*/ 1028700 w 1407319"/>
                <a:gd name="connsiteY20" fmla="*/ 1085850 h 1088231"/>
                <a:gd name="connsiteX21" fmla="*/ 1042987 w 1407319"/>
                <a:gd name="connsiteY21" fmla="*/ 1088231 h 1088231"/>
                <a:gd name="connsiteX22" fmla="*/ 1069181 w 1407319"/>
                <a:gd name="connsiteY22" fmla="*/ 1085850 h 1088231"/>
                <a:gd name="connsiteX23" fmla="*/ 1100137 w 1407319"/>
                <a:gd name="connsiteY23" fmla="*/ 1081088 h 1088231"/>
                <a:gd name="connsiteX24" fmla="*/ 1133475 w 1407319"/>
                <a:gd name="connsiteY24" fmla="*/ 1066800 h 1088231"/>
                <a:gd name="connsiteX25" fmla="*/ 1154906 w 1407319"/>
                <a:gd name="connsiteY25" fmla="*/ 1054894 h 1088231"/>
                <a:gd name="connsiteX26" fmla="*/ 1169194 w 1407319"/>
                <a:gd name="connsiteY26" fmla="*/ 1040606 h 1088231"/>
                <a:gd name="connsiteX27" fmla="*/ 1181100 w 1407319"/>
                <a:gd name="connsiteY27" fmla="*/ 1019175 h 1088231"/>
                <a:gd name="connsiteX28" fmla="*/ 1188244 w 1407319"/>
                <a:gd name="connsiteY28" fmla="*/ 1000125 h 1088231"/>
                <a:gd name="connsiteX29" fmla="*/ 1193006 w 1407319"/>
                <a:gd name="connsiteY29" fmla="*/ 978694 h 1088231"/>
                <a:gd name="connsiteX30" fmla="*/ 1231106 w 1407319"/>
                <a:gd name="connsiteY30" fmla="*/ 850106 h 1088231"/>
                <a:gd name="connsiteX31" fmla="*/ 1250156 w 1407319"/>
                <a:gd name="connsiteY31" fmla="*/ 773906 h 1088231"/>
                <a:gd name="connsiteX32" fmla="*/ 1281112 w 1407319"/>
                <a:gd name="connsiteY32" fmla="*/ 657225 h 1088231"/>
                <a:gd name="connsiteX33" fmla="*/ 1304925 w 1407319"/>
                <a:gd name="connsiteY33" fmla="*/ 545306 h 1088231"/>
                <a:gd name="connsiteX34" fmla="*/ 1328737 w 1407319"/>
                <a:gd name="connsiteY34" fmla="*/ 426244 h 1088231"/>
                <a:gd name="connsiteX35" fmla="*/ 1343025 w 1407319"/>
                <a:gd name="connsiteY35" fmla="*/ 342900 h 1088231"/>
                <a:gd name="connsiteX36" fmla="*/ 1359694 w 1407319"/>
                <a:gd name="connsiteY36" fmla="*/ 321469 h 1088231"/>
                <a:gd name="connsiteX37" fmla="*/ 1383506 w 1407319"/>
                <a:gd name="connsiteY37" fmla="*/ 292894 h 1088231"/>
                <a:gd name="connsiteX38" fmla="*/ 1400175 w 1407319"/>
                <a:gd name="connsiteY38" fmla="*/ 266700 h 1088231"/>
                <a:gd name="connsiteX39" fmla="*/ 1407319 w 1407319"/>
                <a:gd name="connsiteY39" fmla="*/ 245269 h 1088231"/>
                <a:gd name="connsiteX40" fmla="*/ 1407319 w 1407319"/>
                <a:gd name="connsiteY40" fmla="*/ 221456 h 1088231"/>
                <a:gd name="connsiteX41" fmla="*/ 1402556 w 1407319"/>
                <a:gd name="connsiteY41" fmla="*/ 204788 h 1088231"/>
                <a:gd name="connsiteX42" fmla="*/ 1369219 w 1407319"/>
                <a:gd name="connsiteY42" fmla="*/ 176213 h 1088231"/>
                <a:gd name="connsiteX43" fmla="*/ 1300162 w 1407319"/>
                <a:gd name="connsiteY43" fmla="*/ 123825 h 1088231"/>
                <a:gd name="connsiteX44" fmla="*/ 1195387 w 1407319"/>
                <a:gd name="connsiteY44" fmla="*/ 54769 h 1088231"/>
                <a:gd name="connsiteX45" fmla="*/ 1131094 w 1407319"/>
                <a:gd name="connsiteY45" fmla="*/ 14288 h 1088231"/>
                <a:gd name="connsiteX46" fmla="*/ 1107281 w 1407319"/>
                <a:gd name="connsiteY46" fmla="*/ 2381 h 1088231"/>
                <a:gd name="connsiteX47" fmla="*/ 1102519 w 1407319"/>
                <a:gd name="connsiteY47" fmla="*/ 0 h 1088231"/>
                <a:gd name="connsiteX48" fmla="*/ 1078706 w 1407319"/>
                <a:gd name="connsiteY48" fmla="*/ 11906 h 1088231"/>
                <a:gd name="connsiteX49" fmla="*/ 1038225 w 1407319"/>
                <a:gd name="connsiteY49" fmla="*/ 33338 h 1088231"/>
                <a:gd name="connsiteX50" fmla="*/ 988219 w 1407319"/>
                <a:gd name="connsiteY50" fmla="*/ 52388 h 1088231"/>
                <a:gd name="connsiteX51" fmla="*/ 919162 w 1407319"/>
                <a:gd name="connsiteY51" fmla="*/ 71438 h 1088231"/>
                <a:gd name="connsiteX52" fmla="*/ 778669 w 1407319"/>
                <a:gd name="connsiteY52" fmla="*/ 102394 h 1088231"/>
                <a:gd name="connsiteX53" fmla="*/ 590550 w 1407319"/>
                <a:gd name="connsiteY53" fmla="*/ 138113 h 1088231"/>
                <a:gd name="connsiteX54" fmla="*/ 342900 w 1407319"/>
                <a:gd name="connsiteY54" fmla="*/ 183356 h 1088231"/>
                <a:gd name="connsiteX55" fmla="*/ 0 w 1407319"/>
                <a:gd name="connsiteY55" fmla="*/ 238125 h 1088231"/>
                <a:gd name="connsiteX56" fmla="*/ 61912 w 1407319"/>
                <a:gd name="connsiteY56" fmla="*/ 409575 h 1088231"/>
                <a:gd name="connsiteX57" fmla="*/ 280987 w 1407319"/>
                <a:gd name="connsiteY57" fmla="*/ 376238 h 1088231"/>
                <a:gd name="connsiteX58" fmla="*/ 731044 w 1407319"/>
                <a:gd name="connsiteY58" fmla="*/ 295275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407319" h="1088231">
                  <a:moveTo>
                    <a:pt x="731044" y="295275"/>
                  </a:moveTo>
                  <a:lnTo>
                    <a:pt x="919162" y="254794"/>
                  </a:lnTo>
                  <a:lnTo>
                    <a:pt x="966787" y="242888"/>
                  </a:lnTo>
                  <a:lnTo>
                    <a:pt x="992981" y="235744"/>
                  </a:lnTo>
                  <a:lnTo>
                    <a:pt x="1009650" y="233363"/>
                  </a:lnTo>
                  <a:lnTo>
                    <a:pt x="1023937" y="235744"/>
                  </a:lnTo>
                  <a:lnTo>
                    <a:pt x="1035844" y="240506"/>
                  </a:lnTo>
                  <a:lnTo>
                    <a:pt x="1047750" y="250031"/>
                  </a:lnTo>
                  <a:lnTo>
                    <a:pt x="1062037" y="269081"/>
                  </a:lnTo>
                  <a:lnTo>
                    <a:pt x="1073944" y="309563"/>
                  </a:lnTo>
                  <a:lnTo>
                    <a:pt x="1076325" y="340519"/>
                  </a:lnTo>
                  <a:lnTo>
                    <a:pt x="1069181" y="409575"/>
                  </a:lnTo>
                  <a:lnTo>
                    <a:pt x="1057275" y="492919"/>
                  </a:lnTo>
                  <a:lnTo>
                    <a:pt x="1031081" y="645319"/>
                  </a:lnTo>
                  <a:lnTo>
                    <a:pt x="981075" y="866775"/>
                  </a:lnTo>
                  <a:lnTo>
                    <a:pt x="952500" y="1009650"/>
                  </a:lnTo>
                  <a:lnTo>
                    <a:pt x="959644" y="1035844"/>
                  </a:lnTo>
                  <a:lnTo>
                    <a:pt x="971550" y="1054894"/>
                  </a:lnTo>
                  <a:lnTo>
                    <a:pt x="988219" y="1069181"/>
                  </a:lnTo>
                  <a:lnTo>
                    <a:pt x="1012031" y="1081088"/>
                  </a:lnTo>
                  <a:lnTo>
                    <a:pt x="1028700" y="1085850"/>
                  </a:lnTo>
                  <a:lnTo>
                    <a:pt x="1042987" y="1088231"/>
                  </a:lnTo>
                  <a:lnTo>
                    <a:pt x="1069181" y="1085850"/>
                  </a:lnTo>
                  <a:lnTo>
                    <a:pt x="1100137" y="1081088"/>
                  </a:lnTo>
                  <a:lnTo>
                    <a:pt x="1133475" y="1066800"/>
                  </a:lnTo>
                  <a:lnTo>
                    <a:pt x="1154906" y="1054894"/>
                  </a:lnTo>
                  <a:lnTo>
                    <a:pt x="1169194" y="1040606"/>
                  </a:lnTo>
                  <a:lnTo>
                    <a:pt x="1181100" y="1019175"/>
                  </a:lnTo>
                  <a:lnTo>
                    <a:pt x="1188244" y="1000125"/>
                  </a:lnTo>
                  <a:lnTo>
                    <a:pt x="1193006" y="978694"/>
                  </a:lnTo>
                  <a:lnTo>
                    <a:pt x="1231106" y="850106"/>
                  </a:lnTo>
                  <a:lnTo>
                    <a:pt x="1250156" y="773906"/>
                  </a:lnTo>
                  <a:lnTo>
                    <a:pt x="1281112" y="657225"/>
                  </a:lnTo>
                  <a:lnTo>
                    <a:pt x="1304925" y="545306"/>
                  </a:lnTo>
                  <a:lnTo>
                    <a:pt x="1328737" y="426244"/>
                  </a:lnTo>
                  <a:lnTo>
                    <a:pt x="1343025" y="342900"/>
                  </a:lnTo>
                  <a:lnTo>
                    <a:pt x="1359694" y="321469"/>
                  </a:lnTo>
                  <a:lnTo>
                    <a:pt x="1383506" y="292894"/>
                  </a:lnTo>
                  <a:lnTo>
                    <a:pt x="1400175" y="266700"/>
                  </a:lnTo>
                  <a:lnTo>
                    <a:pt x="1407319" y="245269"/>
                  </a:lnTo>
                  <a:lnTo>
                    <a:pt x="1407319" y="221456"/>
                  </a:lnTo>
                  <a:lnTo>
                    <a:pt x="1402556" y="204788"/>
                  </a:lnTo>
                  <a:lnTo>
                    <a:pt x="1369219" y="176213"/>
                  </a:lnTo>
                  <a:lnTo>
                    <a:pt x="1300162" y="123825"/>
                  </a:lnTo>
                  <a:lnTo>
                    <a:pt x="1195387" y="54769"/>
                  </a:lnTo>
                  <a:lnTo>
                    <a:pt x="1131094" y="14288"/>
                  </a:lnTo>
                  <a:lnTo>
                    <a:pt x="1107281" y="2381"/>
                  </a:lnTo>
                  <a:lnTo>
                    <a:pt x="1102519" y="0"/>
                  </a:lnTo>
                  <a:lnTo>
                    <a:pt x="1078706" y="11906"/>
                  </a:lnTo>
                  <a:lnTo>
                    <a:pt x="1038225" y="33338"/>
                  </a:lnTo>
                  <a:lnTo>
                    <a:pt x="988219" y="52388"/>
                  </a:lnTo>
                  <a:lnTo>
                    <a:pt x="919162" y="71438"/>
                  </a:lnTo>
                  <a:lnTo>
                    <a:pt x="778669" y="102394"/>
                  </a:lnTo>
                  <a:lnTo>
                    <a:pt x="590550" y="138113"/>
                  </a:lnTo>
                  <a:lnTo>
                    <a:pt x="342900" y="183356"/>
                  </a:lnTo>
                  <a:lnTo>
                    <a:pt x="0" y="238125"/>
                  </a:lnTo>
                  <a:lnTo>
                    <a:pt x="61912" y="409575"/>
                  </a:lnTo>
                  <a:lnTo>
                    <a:pt x="280987" y="376238"/>
                  </a:lnTo>
                  <a:lnTo>
                    <a:pt x="731044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8C678D08-6D0F-4F24-B8A0-A99FDF2FEDEB}"/>
                </a:ext>
              </a:extLst>
            </p:cNvPr>
            <p:cNvSpPr/>
            <p:nvPr/>
          </p:nvSpPr>
          <p:spPr>
            <a:xfrm>
              <a:off x="4970463" y="4357688"/>
              <a:ext cx="915987" cy="309562"/>
            </a:xfrm>
            <a:custGeom>
              <a:avLst/>
              <a:gdLst>
                <a:gd name="connsiteX0" fmla="*/ 716756 w 916781"/>
                <a:gd name="connsiteY0" fmla="*/ 33337 h 309562"/>
                <a:gd name="connsiteX1" fmla="*/ 459581 w 916781"/>
                <a:gd name="connsiteY1" fmla="*/ 78581 h 309562"/>
                <a:gd name="connsiteX2" fmla="*/ 171450 w 916781"/>
                <a:gd name="connsiteY2" fmla="*/ 128587 h 309562"/>
                <a:gd name="connsiteX3" fmla="*/ 0 w 916781"/>
                <a:gd name="connsiteY3" fmla="*/ 157162 h 309562"/>
                <a:gd name="connsiteX4" fmla="*/ 38100 w 916781"/>
                <a:gd name="connsiteY4" fmla="*/ 309562 h 309562"/>
                <a:gd name="connsiteX5" fmla="*/ 335756 w 916781"/>
                <a:gd name="connsiteY5" fmla="*/ 261937 h 309562"/>
                <a:gd name="connsiteX6" fmla="*/ 635794 w 916781"/>
                <a:gd name="connsiteY6" fmla="*/ 214312 h 309562"/>
                <a:gd name="connsiteX7" fmla="*/ 907256 w 916781"/>
                <a:gd name="connsiteY7" fmla="*/ 178593 h 309562"/>
                <a:gd name="connsiteX8" fmla="*/ 916781 w 916781"/>
                <a:gd name="connsiteY8" fmla="*/ 0 h 309562"/>
                <a:gd name="connsiteX9" fmla="*/ 716756 w 916781"/>
                <a:gd name="connsiteY9" fmla="*/ 33337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16781" h="309562">
                  <a:moveTo>
                    <a:pt x="716756" y="33337"/>
                  </a:moveTo>
                  <a:lnTo>
                    <a:pt x="459581" y="78581"/>
                  </a:lnTo>
                  <a:lnTo>
                    <a:pt x="171450" y="128587"/>
                  </a:lnTo>
                  <a:lnTo>
                    <a:pt x="0" y="157162"/>
                  </a:lnTo>
                  <a:lnTo>
                    <a:pt x="38100" y="309562"/>
                  </a:lnTo>
                  <a:lnTo>
                    <a:pt x="335756" y="261937"/>
                  </a:lnTo>
                  <a:lnTo>
                    <a:pt x="635794" y="214312"/>
                  </a:lnTo>
                  <a:lnTo>
                    <a:pt x="907256" y="178593"/>
                  </a:lnTo>
                  <a:lnTo>
                    <a:pt x="916781" y="0"/>
                  </a:lnTo>
                  <a:lnTo>
                    <a:pt x="7167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176187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A14AB9EC-EE84-45CB-97DA-3AF0C2DA7369}"/>
              </a:ext>
            </a:extLst>
          </p:cNvPr>
          <p:cNvSpPr/>
          <p:nvPr/>
        </p:nvSpPr>
        <p:spPr>
          <a:xfrm>
            <a:off x="2941638" y="1585913"/>
            <a:ext cx="1116012" cy="504825"/>
          </a:xfrm>
          <a:custGeom>
            <a:avLst/>
            <a:gdLst>
              <a:gd name="connsiteX0" fmla="*/ 711994 w 1116806"/>
              <a:gd name="connsiteY0" fmla="*/ 185737 h 504825"/>
              <a:gd name="connsiteX1" fmla="*/ 592931 w 1116806"/>
              <a:gd name="connsiteY1" fmla="*/ 164306 h 504825"/>
              <a:gd name="connsiteX2" fmla="*/ 473869 w 1116806"/>
              <a:gd name="connsiteY2" fmla="*/ 140493 h 504825"/>
              <a:gd name="connsiteX3" fmla="*/ 371475 w 1116806"/>
              <a:gd name="connsiteY3" fmla="*/ 114300 h 504825"/>
              <a:gd name="connsiteX4" fmla="*/ 266700 w 1116806"/>
              <a:gd name="connsiteY4" fmla="*/ 85725 h 504825"/>
              <a:gd name="connsiteX5" fmla="*/ 169069 w 1116806"/>
              <a:gd name="connsiteY5" fmla="*/ 54768 h 504825"/>
              <a:gd name="connsiteX6" fmla="*/ 66675 w 1116806"/>
              <a:gd name="connsiteY6" fmla="*/ 14287 h 504825"/>
              <a:gd name="connsiteX7" fmla="*/ 38100 w 1116806"/>
              <a:gd name="connsiteY7" fmla="*/ 2381 h 504825"/>
              <a:gd name="connsiteX8" fmla="*/ 26194 w 1116806"/>
              <a:gd name="connsiteY8" fmla="*/ 0 h 504825"/>
              <a:gd name="connsiteX9" fmla="*/ 14287 w 1116806"/>
              <a:gd name="connsiteY9" fmla="*/ 0 h 504825"/>
              <a:gd name="connsiteX10" fmla="*/ 4762 w 1116806"/>
              <a:gd name="connsiteY10" fmla="*/ 2381 h 504825"/>
              <a:gd name="connsiteX11" fmla="*/ 0 w 1116806"/>
              <a:gd name="connsiteY11" fmla="*/ 16668 h 504825"/>
              <a:gd name="connsiteX12" fmla="*/ 9525 w 1116806"/>
              <a:gd name="connsiteY12" fmla="*/ 45243 h 504825"/>
              <a:gd name="connsiteX13" fmla="*/ 33337 w 1116806"/>
              <a:gd name="connsiteY13" fmla="*/ 78581 h 504825"/>
              <a:gd name="connsiteX14" fmla="*/ 76200 w 1116806"/>
              <a:gd name="connsiteY14" fmla="*/ 123825 h 504825"/>
              <a:gd name="connsiteX15" fmla="*/ 147637 w 1116806"/>
              <a:gd name="connsiteY15" fmla="*/ 180975 h 504825"/>
              <a:gd name="connsiteX16" fmla="*/ 230981 w 1116806"/>
              <a:gd name="connsiteY16" fmla="*/ 235743 h 504825"/>
              <a:gd name="connsiteX17" fmla="*/ 302419 w 1116806"/>
              <a:gd name="connsiteY17" fmla="*/ 276225 h 504825"/>
              <a:gd name="connsiteX18" fmla="*/ 419100 w 1116806"/>
              <a:gd name="connsiteY18" fmla="*/ 330993 h 504825"/>
              <a:gd name="connsiteX19" fmla="*/ 552450 w 1116806"/>
              <a:gd name="connsiteY19" fmla="*/ 388143 h 504825"/>
              <a:gd name="connsiteX20" fmla="*/ 700087 w 1116806"/>
              <a:gd name="connsiteY20" fmla="*/ 440531 h 504825"/>
              <a:gd name="connsiteX21" fmla="*/ 823912 w 1116806"/>
              <a:gd name="connsiteY21" fmla="*/ 478631 h 504825"/>
              <a:gd name="connsiteX22" fmla="*/ 892969 w 1116806"/>
              <a:gd name="connsiteY22" fmla="*/ 495300 h 504825"/>
              <a:gd name="connsiteX23" fmla="*/ 940594 w 1116806"/>
              <a:gd name="connsiteY23" fmla="*/ 504825 h 504825"/>
              <a:gd name="connsiteX24" fmla="*/ 973931 w 1116806"/>
              <a:gd name="connsiteY24" fmla="*/ 502443 h 504825"/>
              <a:gd name="connsiteX25" fmla="*/ 1004887 w 1116806"/>
              <a:gd name="connsiteY25" fmla="*/ 502443 h 504825"/>
              <a:gd name="connsiteX26" fmla="*/ 1042987 w 1116806"/>
              <a:gd name="connsiteY26" fmla="*/ 492918 h 504825"/>
              <a:gd name="connsiteX27" fmla="*/ 1064419 w 1116806"/>
              <a:gd name="connsiteY27" fmla="*/ 483393 h 504825"/>
              <a:gd name="connsiteX28" fmla="*/ 1088231 w 1116806"/>
              <a:gd name="connsiteY28" fmla="*/ 471487 h 504825"/>
              <a:gd name="connsiteX29" fmla="*/ 1107281 w 1116806"/>
              <a:gd name="connsiteY29" fmla="*/ 452437 h 504825"/>
              <a:gd name="connsiteX30" fmla="*/ 1114425 w 1116806"/>
              <a:gd name="connsiteY30" fmla="*/ 431006 h 504825"/>
              <a:gd name="connsiteX31" fmla="*/ 1116806 w 1116806"/>
              <a:gd name="connsiteY31" fmla="*/ 402431 h 504825"/>
              <a:gd name="connsiteX32" fmla="*/ 1112044 w 1116806"/>
              <a:gd name="connsiteY32" fmla="*/ 373856 h 504825"/>
              <a:gd name="connsiteX33" fmla="*/ 1107281 w 1116806"/>
              <a:gd name="connsiteY33" fmla="*/ 357187 h 504825"/>
              <a:gd name="connsiteX34" fmla="*/ 1095375 w 1116806"/>
              <a:gd name="connsiteY34" fmla="*/ 333375 h 504825"/>
              <a:gd name="connsiteX35" fmla="*/ 1076325 w 1116806"/>
              <a:gd name="connsiteY35" fmla="*/ 314325 h 504825"/>
              <a:gd name="connsiteX36" fmla="*/ 1028700 w 1116806"/>
              <a:gd name="connsiteY36" fmla="*/ 278606 h 504825"/>
              <a:gd name="connsiteX37" fmla="*/ 969169 w 1116806"/>
              <a:gd name="connsiteY37" fmla="*/ 240506 h 504825"/>
              <a:gd name="connsiteX38" fmla="*/ 916781 w 1116806"/>
              <a:gd name="connsiteY38" fmla="*/ 216693 h 504825"/>
              <a:gd name="connsiteX39" fmla="*/ 864394 w 1116806"/>
              <a:gd name="connsiteY39" fmla="*/ 209550 h 504825"/>
              <a:gd name="connsiteX40" fmla="*/ 711994 w 1116806"/>
              <a:gd name="connsiteY40" fmla="*/ 185737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16806" h="504825">
                <a:moveTo>
                  <a:pt x="711994" y="185737"/>
                </a:moveTo>
                <a:lnTo>
                  <a:pt x="592931" y="164306"/>
                </a:lnTo>
                <a:lnTo>
                  <a:pt x="473869" y="140493"/>
                </a:lnTo>
                <a:lnTo>
                  <a:pt x="371475" y="114300"/>
                </a:lnTo>
                <a:lnTo>
                  <a:pt x="266700" y="85725"/>
                </a:lnTo>
                <a:lnTo>
                  <a:pt x="169069" y="54768"/>
                </a:lnTo>
                <a:lnTo>
                  <a:pt x="66675" y="14287"/>
                </a:lnTo>
                <a:lnTo>
                  <a:pt x="38100" y="2381"/>
                </a:lnTo>
                <a:lnTo>
                  <a:pt x="26194" y="0"/>
                </a:lnTo>
                <a:lnTo>
                  <a:pt x="14287" y="0"/>
                </a:lnTo>
                <a:lnTo>
                  <a:pt x="4762" y="2381"/>
                </a:lnTo>
                <a:lnTo>
                  <a:pt x="0" y="16668"/>
                </a:lnTo>
                <a:lnTo>
                  <a:pt x="9525" y="45243"/>
                </a:lnTo>
                <a:lnTo>
                  <a:pt x="33337" y="78581"/>
                </a:lnTo>
                <a:lnTo>
                  <a:pt x="76200" y="123825"/>
                </a:lnTo>
                <a:lnTo>
                  <a:pt x="147637" y="180975"/>
                </a:lnTo>
                <a:lnTo>
                  <a:pt x="230981" y="235743"/>
                </a:lnTo>
                <a:lnTo>
                  <a:pt x="302419" y="276225"/>
                </a:lnTo>
                <a:lnTo>
                  <a:pt x="419100" y="330993"/>
                </a:lnTo>
                <a:lnTo>
                  <a:pt x="552450" y="388143"/>
                </a:lnTo>
                <a:lnTo>
                  <a:pt x="700087" y="440531"/>
                </a:lnTo>
                <a:lnTo>
                  <a:pt x="823912" y="478631"/>
                </a:lnTo>
                <a:lnTo>
                  <a:pt x="892969" y="495300"/>
                </a:lnTo>
                <a:lnTo>
                  <a:pt x="940594" y="504825"/>
                </a:lnTo>
                <a:lnTo>
                  <a:pt x="973931" y="502443"/>
                </a:lnTo>
                <a:lnTo>
                  <a:pt x="1004887" y="502443"/>
                </a:lnTo>
                <a:lnTo>
                  <a:pt x="1042987" y="492918"/>
                </a:lnTo>
                <a:lnTo>
                  <a:pt x="1064419" y="483393"/>
                </a:lnTo>
                <a:lnTo>
                  <a:pt x="1088231" y="471487"/>
                </a:lnTo>
                <a:lnTo>
                  <a:pt x="1107281" y="452437"/>
                </a:lnTo>
                <a:lnTo>
                  <a:pt x="1114425" y="431006"/>
                </a:lnTo>
                <a:lnTo>
                  <a:pt x="1116806" y="402431"/>
                </a:lnTo>
                <a:lnTo>
                  <a:pt x="1112044" y="373856"/>
                </a:lnTo>
                <a:lnTo>
                  <a:pt x="1107281" y="357187"/>
                </a:lnTo>
                <a:lnTo>
                  <a:pt x="1095375" y="333375"/>
                </a:lnTo>
                <a:lnTo>
                  <a:pt x="1076325" y="314325"/>
                </a:lnTo>
                <a:lnTo>
                  <a:pt x="1028700" y="278606"/>
                </a:lnTo>
                <a:lnTo>
                  <a:pt x="969169" y="240506"/>
                </a:lnTo>
                <a:lnTo>
                  <a:pt x="916781" y="216693"/>
                </a:lnTo>
                <a:lnTo>
                  <a:pt x="864394" y="209550"/>
                </a:lnTo>
                <a:lnTo>
                  <a:pt x="711994" y="1857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231C7CF5-7DFD-4D98-86D2-CDE9B4EAAF94}"/>
              </a:ext>
            </a:extLst>
          </p:cNvPr>
          <p:cNvSpPr/>
          <p:nvPr/>
        </p:nvSpPr>
        <p:spPr>
          <a:xfrm>
            <a:off x="2409825" y="2490788"/>
            <a:ext cx="1943100" cy="557212"/>
          </a:xfrm>
          <a:custGeom>
            <a:avLst/>
            <a:gdLst>
              <a:gd name="connsiteX0" fmla="*/ 1173956 w 1943100"/>
              <a:gd name="connsiteY0" fmla="*/ 135731 h 557212"/>
              <a:gd name="connsiteX1" fmla="*/ 1023938 w 1943100"/>
              <a:gd name="connsiteY1" fmla="*/ 173831 h 557212"/>
              <a:gd name="connsiteX2" fmla="*/ 771525 w 1943100"/>
              <a:gd name="connsiteY2" fmla="*/ 233362 h 557212"/>
              <a:gd name="connsiteX3" fmla="*/ 600075 w 1943100"/>
              <a:gd name="connsiteY3" fmla="*/ 271462 h 557212"/>
              <a:gd name="connsiteX4" fmla="*/ 400050 w 1943100"/>
              <a:gd name="connsiteY4" fmla="*/ 314325 h 557212"/>
              <a:gd name="connsiteX5" fmla="*/ 307181 w 1943100"/>
              <a:gd name="connsiteY5" fmla="*/ 335756 h 557212"/>
              <a:gd name="connsiteX6" fmla="*/ 283369 w 1943100"/>
              <a:gd name="connsiteY6" fmla="*/ 333375 h 557212"/>
              <a:gd name="connsiteX7" fmla="*/ 242888 w 1943100"/>
              <a:gd name="connsiteY7" fmla="*/ 326231 h 557212"/>
              <a:gd name="connsiteX8" fmla="*/ 192881 w 1943100"/>
              <a:gd name="connsiteY8" fmla="*/ 316706 h 557212"/>
              <a:gd name="connsiteX9" fmla="*/ 135731 w 1943100"/>
              <a:gd name="connsiteY9" fmla="*/ 300037 h 557212"/>
              <a:gd name="connsiteX10" fmla="*/ 73819 w 1943100"/>
              <a:gd name="connsiteY10" fmla="*/ 276225 h 557212"/>
              <a:gd name="connsiteX11" fmla="*/ 38100 w 1943100"/>
              <a:gd name="connsiteY11" fmla="*/ 259556 h 557212"/>
              <a:gd name="connsiteX12" fmla="*/ 26194 w 1943100"/>
              <a:gd name="connsiteY12" fmla="*/ 254793 h 557212"/>
              <a:gd name="connsiteX13" fmla="*/ 11906 w 1943100"/>
              <a:gd name="connsiteY13" fmla="*/ 252412 h 557212"/>
              <a:gd name="connsiteX14" fmla="*/ 2381 w 1943100"/>
              <a:gd name="connsiteY14" fmla="*/ 254793 h 557212"/>
              <a:gd name="connsiteX15" fmla="*/ 0 w 1943100"/>
              <a:gd name="connsiteY15" fmla="*/ 261937 h 557212"/>
              <a:gd name="connsiteX16" fmla="*/ 0 w 1943100"/>
              <a:gd name="connsiteY16" fmla="*/ 276225 h 557212"/>
              <a:gd name="connsiteX17" fmla="*/ 4763 w 1943100"/>
              <a:gd name="connsiteY17" fmla="*/ 295275 h 557212"/>
              <a:gd name="connsiteX18" fmla="*/ 28575 w 1943100"/>
              <a:gd name="connsiteY18" fmla="*/ 330993 h 557212"/>
              <a:gd name="connsiteX19" fmla="*/ 78581 w 1943100"/>
              <a:gd name="connsiteY19" fmla="*/ 385762 h 557212"/>
              <a:gd name="connsiteX20" fmla="*/ 121444 w 1943100"/>
              <a:gd name="connsiteY20" fmla="*/ 423862 h 557212"/>
              <a:gd name="connsiteX21" fmla="*/ 159544 w 1943100"/>
              <a:gd name="connsiteY21" fmla="*/ 454818 h 557212"/>
              <a:gd name="connsiteX22" fmla="*/ 216694 w 1943100"/>
              <a:gd name="connsiteY22" fmla="*/ 490537 h 557212"/>
              <a:gd name="connsiteX23" fmla="*/ 266700 w 1943100"/>
              <a:gd name="connsiteY23" fmla="*/ 514350 h 557212"/>
              <a:gd name="connsiteX24" fmla="*/ 333375 w 1943100"/>
              <a:gd name="connsiteY24" fmla="*/ 540543 h 557212"/>
              <a:gd name="connsiteX25" fmla="*/ 383381 w 1943100"/>
              <a:gd name="connsiteY25" fmla="*/ 554831 h 557212"/>
              <a:gd name="connsiteX26" fmla="*/ 395288 w 1943100"/>
              <a:gd name="connsiteY26" fmla="*/ 557212 h 557212"/>
              <a:gd name="connsiteX27" fmla="*/ 438150 w 1943100"/>
              <a:gd name="connsiteY27" fmla="*/ 545306 h 557212"/>
              <a:gd name="connsiteX28" fmla="*/ 516731 w 1943100"/>
              <a:gd name="connsiteY28" fmla="*/ 519112 h 557212"/>
              <a:gd name="connsiteX29" fmla="*/ 614363 w 1943100"/>
              <a:gd name="connsiteY29" fmla="*/ 478631 h 557212"/>
              <a:gd name="connsiteX30" fmla="*/ 676275 w 1943100"/>
              <a:gd name="connsiteY30" fmla="*/ 457200 h 557212"/>
              <a:gd name="connsiteX31" fmla="*/ 797719 w 1943100"/>
              <a:gd name="connsiteY31" fmla="*/ 419100 h 557212"/>
              <a:gd name="connsiteX32" fmla="*/ 897731 w 1943100"/>
              <a:gd name="connsiteY32" fmla="*/ 388143 h 557212"/>
              <a:gd name="connsiteX33" fmla="*/ 1038225 w 1943100"/>
              <a:gd name="connsiteY33" fmla="*/ 352425 h 557212"/>
              <a:gd name="connsiteX34" fmla="*/ 1171575 w 1943100"/>
              <a:gd name="connsiteY34" fmla="*/ 323850 h 557212"/>
              <a:gd name="connsiteX35" fmla="*/ 1295400 w 1943100"/>
              <a:gd name="connsiteY35" fmla="*/ 300037 h 557212"/>
              <a:gd name="connsiteX36" fmla="*/ 1416844 w 1943100"/>
              <a:gd name="connsiteY36" fmla="*/ 278606 h 557212"/>
              <a:gd name="connsiteX37" fmla="*/ 1531144 w 1943100"/>
              <a:gd name="connsiteY37" fmla="*/ 261937 h 557212"/>
              <a:gd name="connsiteX38" fmla="*/ 1685925 w 1943100"/>
              <a:gd name="connsiteY38" fmla="*/ 240506 h 557212"/>
              <a:gd name="connsiteX39" fmla="*/ 1819275 w 1943100"/>
              <a:gd name="connsiteY39" fmla="*/ 228600 h 557212"/>
              <a:gd name="connsiteX40" fmla="*/ 1845469 w 1943100"/>
              <a:gd name="connsiteY40" fmla="*/ 223837 h 557212"/>
              <a:gd name="connsiteX41" fmla="*/ 1881188 w 1943100"/>
              <a:gd name="connsiteY41" fmla="*/ 209550 h 557212"/>
              <a:gd name="connsiteX42" fmla="*/ 1914525 w 1943100"/>
              <a:gd name="connsiteY42" fmla="*/ 190500 h 557212"/>
              <a:gd name="connsiteX43" fmla="*/ 1928813 w 1943100"/>
              <a:gd name="connsiteY43" fmla="*/ 178593 h 557212"/>
              <a:gd name="connsiteX44" fmla="*/ 1938338 w 1943100"/>
              <a:gd name="connsiteY44" fmla="*/ 164306 h 557212"/>
              <a:gd name="connsiteX45" fmla="*/ 1943100 w 1943100"/>
              <a:gd name="connsiteY45" fmla="*/ 150018 h 557212"/>
              <a:gd name="connsiteX46" fmla="*/ 1943100 w 1943100"/>
              <a:gd name="connsiteY46" fmla="*/ 135731 h 557212"/>
              <a:gd name="connsiteX47" fmla="*/ 1938338 w 1943100"/>
              <a:gd name="connsiteY47" fmla="*/ 116681 h 557212"/>
              <a:gd name="connsiteX48" fmla="*/ 1928813 w 1943100"/>
              <a:gd name="connsiteY48" fmla="*/ 107156 h 557212"/>
              <a:gd name="connsiteX49" fmla="*/ 1900238 w 1943100"/>
              <a:gd name="connsiteY49" fmla="*/ 90487 h 557212"/>
              <a:gd name="connsiteX50" fmla="*/ 1845469 w 1943100"/>
              <a:gd name="connsiteY50" fmla="*/ 66675 h 557212"/>
              <a:gd name="connsiteX51" fmla="*/ 1788319 w 1943100"/>
              <a:gd name="connsiteY51" fmla="*/ 42862 h 557212"/>
              <a:gd name="connsiteX52" fmla="*/ 1724025 w 1943100"/>
              <a:gd name="connsiteY52" fmla="*/ 21431 h 557212"/>
              <a:gd name="connsiteX53" fmla="*/ 1647825 w 1943100"/>
              <a:gd name="connsiteY53" fmla="*/ 7143 h 557212"/>
              <a:gd name="connsiteX54" fmla="*/ 1595438 w 1943100"/>
              <a:gd name="connsiteY54" fmla="*/ 0 h 557212"/>
              <a:gd name="connsiteX55" fmla="*/ 1569244 w 1943100"/>
              <a:gd name="connsiteY55" fmla="*/ 2381 h 557212"/>
              <a:gd name="connsiteX56" fmla="*/ 1521619 w 1943100"/>
              <a:gd name="connsiteY56" fmla="*/ 23812 h 557212"/>
              <a:gd name="connsiteX57" fmla="*/ 1419225 w 1943100"/>
              <a:gd name="connsiteY57" fmla="*/ 61912 h 557212"/>
              <a:gd name="connsiteX58" fmla="*/ 1285875 w 1943100"/>
              <a:gd name="connsiteY58" fmla="*/ 104775 h 557212"/>
              <a:gd name="connsiteX59" fmla="*/ 1173956 w 1943100"/>
              <a:gd name="connsiteY59" fmla="*/ 135731 h 557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943100" h="557212">
                <a:moveTo>
                  <a:pt x="1173956" y="135731"/>
                </a:moveTo>
                <a:lnTo>
                  <a:pt x="1023938" y="173831"/>
                </a:lnTo>
                <a:lnTo>
                  <a:pt x="771525" y="233362"/>
                </a:lnTo>
                <a:lnTo>
                  <a:pt x="600075" y="271462"/>
                </a:lnTo>
                <a:lnTo>
                  <a:pt x="400050" y="314325"/>
                </a:lnTo>
                <a:lnTo>
                  <a:pt x="307181" y="335756"/>
                </a:lnTo>
                <a:lnTo>
                  <a:pt x="283369" y="333375"/>
                </a:lnTo>
                <a:lnTo>
                  <a:pt x="242888" y="326231"/>
                </a:lnTo>
                <a:lnTo>
                  <a:pt x="192881" y="316706"/>
                </a:lnTo>
                <a:lnTo>
                  <a:pt x="135731" y="300037"/>
                </a:lnTo>
                <a:lnTo>
                  <a:pt x="73819" y="276225"/>
                </a:lnTo>
                <a:lnTo>
                  <a:pt x="38100" y="259556"/>
                </a:lnTo>
                <a:lnTo>
                  <a:pt x="26194" y="254793"/>
                </a:lnTo>
                <a:lnTo>
                  <a:pt x="11906" y="252412"/>
                </a:lnTo>
                <a:lnTo>
                  <a:pt x="2381" y="254793"/>
                </a:lnTo>
                <a:lnTo>
                  <a:pt x="0" y="261937"/>
                </a:lnTo>
                <a:lnTo>
                  <a:pt x="0" y="276225"/>
                </a:lnTo>
                <a:lnTo>
                  <a:pt x="4763" y="295275"/>
                </a:lnTo>
                <a:lnTo>
                  <a:pt x="28575" y="330993"/>
                </a:lnTo>
                <a:lnTo>
                  <a:pt x="78581" y="385762"/>
                </a:lnTo>
                <a:lnTo>
                  <a:pt x="121444" y="423862"/>
                </a:lnTo>
                <a:lnTo>
                  <a:pt x="159544" y="454818"/>
                </a:lnTo>
                <a:lnTo>
                  <a:pt x="216694" y="490537"/>
                </a:lnTo>
                <a:lnTo>
                  <a:pt x="266700" y="514350"/>
                </a:lnTo>
                <a:lnTo>
                  <a:pt x="333375" y="540543"/>
                </a:lnTo>
                <a:lnTo>
                  <a:pt x="383381" y="554831"/>
                </a:lnTo>
                <a:lnTo>
                  <a:pt x="395288" y="557212"/>
                </a:lnTo>
                <a:lnTo>
                  <a:pt x="438150" y="545306"/>
                </a:lnTo>
                <a:lnTo>
                  <a:pt x="516731" y="519112"/>
                </a:lnTo>
                <a:lnTo>
                  <a:pt x="614363" y="478631"/>
                </a:lnTo>
                <a:lnTo>
                  <a:pt x="676275" y="457200"/>
                </a:lnTo>
                <a:lnTo>
                  <a:pt x="797719" y="419100"/>
                </a:lnTo>
                <a:lnTo>
                  <a:pt x="897731" y="388143"/>
                </a:lnTo>
                <a:lnTo>
                  <a:pt x="1038225" y="352425"/>
                </a:lnTo>
                <a:lnTo>
                  <a:pt x="1171575" y="323850"/>
                </a:lnTo>
                <a:lnTo>
                  <a:pt x="1295400" y="300037"/>
                </a:lnTo>
                <a:lnTo>
                  <a:pt x="1416844" y="278606"/>
                </a:lnTo>
                <a:lnTo>
                  <a:pt x="1531144" y="261937"/>
                </a:lnTo>
                <a:lnTo>
                  <a:pt x="1685925" y="240506"/>
                </a:lnTo>
                <a:lnTo>
                  <a:pt x="1819275" y="228600"/>
                </a:lnTo>
                <a:lnTo>
                  <a:pt x="1845469" y="223837"/>
                </a:lnTo>
                <a:lnTo>
                  <a:pt x="1881188" y="209550"/>
                </a:lnTo>
                <a:lnTo>
                  <a:pt x="1914525" y="190500"/>
                </a:lnTo>
                <a:lnTo>
                  <a:pt x="1928813" y="178593"/>
                </a:lnTo>
                <a:lnTo>
                  <a:pt x="1938338" y="164306"/>
                </a:lnTo>
                <a:lnTo>
                  <a:pt x="1943100" y="150018"/>
                </a:lnTo>
                <a:lnTo>
                  <a:pt x="1943100" y="135731"/>
                </a:lnTo>
                <a:lnTo>
                  <a:pt x="1938338" y="116681"/>
                </a:lnTo>
                <a:lnTo>
                  <a:pt x="1928813" y="107156"/>
                </a:lnTo>
                <a:lnTo>
                  <a:pt x="1900238" y="90487"/>
                </a:lnTo>
                <a:lnTo>
                  <a:pt x="1845469" y="66675"/>
                </a:lnTo>
                <a:lnTo>
                  <a:pt x="1788319" y="42862"/>
                </a:lnTo>
                <a:lnTo>
                  <a:pt x="1724025" y="21431"/>
                </a:lnTo>
                <a:lnTo>
                  <a:pt x="1647825" y="7143"/>
                </a:lnTo>
                <a:lnTo>
                  <a:pt x="1595438" y="0"/>
                </a:lnTo>
                <a:lnTo>
                  <a:pt x="1569244" y="2381"/>
                </a:lnTo>
                <a:lnTo>
                  <a:pt x="1521619" y="23812"/>
                </a:lnTo>
                <a:lnTo>
                  <a:pt x="1419225" y="61912"/>
                </a:lnTo>
                <a:lnTo>
                  <a:pt x="1285875" y="104775"/>
                </a:lnTo>
                <a:lnTo>
                  <a:pt x="1173956" y="135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D0A197F2-C6B4-4680-8B8A-64D3B42773CE}"/>
              </a:ext>
            </a:extLst>
          </p:cNvPr>
          <p:cNvSpPr/>
          <p:nvPr/>
        </p:nvSpPr>
        <p:spPr>
          <a:xfrm>
            <a:off x="2881313" y="3294063"/>
            <a:ext cx="1138237" cy="314325"/>
          </a:xfrm>
          <a:custGeom>
            <a:avLst/>
            <a:gdLst>
              <a:gd name="connsiteX0" fmla="*/ 795337 w 1138237"/>
              <a:gd name="connsiteY0" fmla="*/ 252412 h 314325"/>
              <a:gd name="connsiteX1" fmla="*/ 638175 w 1138237"/>
              <a:gd name="connsiteY1" fmla="*/ 273844 h 314325"/>
              <a:gd name="connsiteX2" fmla="*/ 497681 w 1138237"/>
              <a:gd name="connsiteY2" fmla="*/ 290512 h 314325"/>
              <a:gd name="connsiteX3" fmla="*/ 297656 w 1138237"/>
              <a:gd name="connsiteY3" fmla="*/ 314325 h 314325"/>
              <a:gd name="connsiteX4" fmla="*/ 266700 w 1138237"/>
              <a:gd name="connsiteY4" fmla="*/ 314325 h 314325"/>
              <a:gd name="connsiteX5" fmla="*/ 240506 w 1138237"/>
              <a:gd name="connsiteY5" fmla="*/ 309562 h 314325"/>
              <a:gd name="connsiteX6" fmla="*/ 200025 w 1138237"/>
              <a:gd name="connsiteY6" fmla="*/ 297656 h 314325"/>
              <a:gd name="connsiteX7" fmla="*/ 152400 w 1138237"/>
              <a:gd name="connsiteY7" fmla="*/ 276225 h 314325"/>
              <a:gd name="connsiteX8" fmla="*/ 102393 w 1138237"/>
              <a:gd name="connsiteY8" fmla="*/ 247650 h 314325"/>
              <a:gd name="connsiteX9" fmla="*/ 33337 w 1138237"/>
              <a:gd name="connsiteY9" fmla="*/ 200025 h 314325"/>
              <a:gd name="connsiteX10" fmla="*/ 11906 w 1138237"/>
              <a:gd name="connsiteY10" fmla="*/ 183356 h 314325"/>
              <a:gd name="connsiteX11" fmla="*/ 4762 w 1138237"/>
              <a:gd name="connsiteY11" fmla="*/ 171450 h 314325"/>
              <a:gd name="connsiteX12" fmla="*/ 0 w 1138237"/>
              <a:gd name="connsiteY12" fmla="*/ 154781 h 314325"/>
              <a:gd name="connsiteX13" fmla="*/ 0 w 1138237"/>
              <a:gd name="connsiteY13" fmla="*/ 135731 h 314325"/>
              <a:gd name="connsiteX14" fmla="*/ 4762 w 1138237"/>
              <a:gd name="connsiteY14" fmla="*/ 126206 h 314325"/>
              <a:gd name="connsiteX15" fmla="*/ 14287 w 1138237"/>
              <a:gd name="connsiteY15" fmla="*/ 123825 h 314325"/>
              <a:gd name="connsiteX16" fmla="*/ 40481 w 1138237"/>
              <a:gd name="connsiteY16" fmla="*/ 128587 h 314325"/>
              <a:gd name="connsiteX17" fmla="*/ 78581 w 1138237"/>
              <a:gd name="connsiteY17" fmla="*/ 142875 h 314325"/>
              <a:gd name="connsiteX18" fmla="*/ 157162 w 1138237"/>
              <a:gd name="connsiteY18" fmla="*/ 166687 h 314325"/>
              <a:gd name="connsiteX19" fmla="*/ 211931 w 1138237"/>
              <a:gd name="connsiteY19" fmla="*/ 180975 h 314325"/>
              <a:gd name="connsiteX20" fmla="*/ 311943 w 1138237"/>
              <a:gd name="connsiteY20" fmla="*/ 164306 h 314325"/>
              <a:gd name="connsiteX21" fmla="*/ 454818 w 1138237"/>
              <a:gd name="connsiteY21" fmla="*/ 133350 h 314325"/>
              <a:gd name="connsiteX22" fmla="*/ 559593 w 1138237"/>
              <a:gd name="connsiteY22" fmla="*/ 107156 h 314325"/>
              <a:gd name="connsiteX23" fmla="*/ 645318 w 1138237"/>
              <a:gd name="connsiteY23" fmla="*/ 80962 h 314325"/>
              <a:gd name="connsiteX24" fmla="*/ 747712 w 1138237"/>
              <a:gd name="connsiteY24" fmla="*/ 40481 h 314325"/>
              <a:gd name="connsiteX25" fmla="*/ 831056 w 1138237"/>
              <a:gd name="connsiteY25" fmla="*/ 4762 h 314325"/>
              <a:gd name="connsiteX26" fmla="*/ 866775 w 1138237"/>
              <a:gd name="connsiteY26" fmla="*/ 0 h 314325"/>
              <a:gd name="connsiteX27" fmla="*/ 935831 w 1138237"/>
              <a:gd name="connsiteY27" fmla="*/ 0 h 314325"/>
              <a:gd name="connsiteX28" fmla="*/ 990600 w 1138237"/>
              <a:gd name="connsiteY28" fmla="*/ 7144 h 314325"/>
              <a:gd name="connsiteX29" fmla="*/ 1050131 w 1138237"/>
              <a:gd name="connsiteY29" fmla="*/ 21431 h 314325"/>
              <a:gd name="connsiteX30" fmla="*/ 1083468 w 1138237"/>
              <a:gd name="connsiteY30" fmla="*/ 33337 h 314325"/>
              <a:gd name="connsiteX31" fmla="*/ 1102518 w 1138237"/>
              <a:gd name="connsiteY31" fmla="*/ 42862 h 314325"/>
              <a:gd name="connsiteX32" fmla="*/ 1121568 w 1138237"/>
              <a:gd name="connsiteY32" fmla="*/ 61912 h 314325"/>
              <a:gd name="connsiteX33" fmla="*/ 1135856 w 1138237"/>
              <a:gd name="connsiteY33" fmla="*/ 85725 h 314325"/>
              <a:gd name="connsiteX34" fmla="*/ 1138237 w 1138237"/>
              <a:gd name="connsiteY34" fmla="*/ 109537 h 314325"/>
              <a:gd name="connsiteX35" fmla="*/ 1135856 w 1138237"/>
              <a:gd name="connsiteY35" fmla="*/ 133350 h 314325"/>
              <a:gd name="connsiteX36" fmla="*/ 1123950 w 1138237"/>
              <a:gd name="connsiteY36" fmla="*/ 161925 h 314325"/>
              <a:gd name="connsiteX37" fmla="*/ 1104900 w 1138237"/>
              <a:gd name="connsiteY37" fmla="*/ 183356 h 314325"/>
              <a:gd name="connsiteX38" fmla="*/ 1054893 w 1138237"/>
              <a:gd name="connsiteY38" fmla="*/ 202406 h 314325"/>
              <a:gd name="connsiteX39" fmla="*/ 904875 w 1138237"/>
              <a:gd name="connsiteY39" fmla="*/ 233362 h 314325"/>
              <a:gd name="connsiteX40" fmla="*/ 795337 w 1138237"/>
              <a:gd name="connsiteY40" fmla="*/ 252412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38237" h="314325">
                <a:moveTo>
                  <a:pt x="795337" y="252412"/>
                </a:moveTo>
                <a:lnTo>
                  <a:pt x="638175" y="273844"/>
                </a:lnTo>
                <a:lnTo>
                  <a:pt x="497681" y="290512"/>
                </a:lnTo>
                <a:lnTo>
                  <a:pt x="297656" y="314325"/>
                </a:lnTo>
                <a:lnTo>
                  <a:pt x="266700" y="314325"/>
                </a:lnTo>
                <a:lnTo>
                  <a:pt x="240506" y="309562"/>
                </a:lnTo>
                <a:lnTo>
                  <a:pt x="200025" y="297656"/>
                </a:lnTo>
                <a:lnTo>
                  <a:pt x="152400" y="276225"/>
                </a:lnTo>
                <a:lnTo>
                  <a:pt x="102393" y="247650"/>
                </a:lnTo>
                <a:lnTo>
                  <a:pt x="33337" y="200025"/>
                </a:lnTo>
                <a:lnTo>
                  <a:pt x="11906" y="183356"/>
                </a:lnTo>
                <a:lnTo>
                  <a:pt x="4762" y="171450"/>
                </a:lnTo>
                <a:lnTo>
                  <a:pt x="0" y="154781"/>
                </a:lnTo>
                <a:lnTo>
                  <a:pt x="0" y="135731"/>
                </a:lnTo>
                <a:lnTo>
                  <a:pt x="4762" y="126206"/>
                </a:lnTo>
                <a:lnTo>
                  <a:pt x="14287" y="123825"/>
                </a:lnTo>
                <a:lnTo>
                  <a:pt x="40481" y="128587"/>
                </a:lnTo>
                <a:lnTo>
                  <a:pt x="78581" y="142875"/>
                </a:lnTo>
                <a:lnTo>
                  <a:pt x="157162" y="166687"/>
                </a:lnTo>
                <a:lnTo>
                  <a:pt x="211931" y="180975"/>
                </a:lnTo>
                <a:lnTo>
                  <a:pt x="311943" y="164306"/>
                </a:lnTo>
                <a:lnTo>
                  <a:pt x="454818" y="133350"/>
                </a:lnTo>
                <a:lnTo>
                  <a:pt x="559593" y="107156"/>
                </a:lnTo>
                <a:lnTo>
                  <a:pt x="645318" y="80962"/>
                </a:lnTo>
                <a:lnTo>
                  <a:pt x="747712" y="40481"/>
                </a:lnTo>
                <a:lnTo>
                  <a:pt x="831056" y="4762"/>
                </a:lnTo>
                <a:lnTo>
                  <a:pt x="866775" y="0"/>
                </a:lnTo>
                <a:lnTo>
                  <a:pt x="935831" y="0"/>
                </a:lnTo>
                <a:lnTo>
                  <a:pt x="990600" y="7144"/>
                </a:lnTo>
                <a:lnTo>
                  <a:pt x="1050131" y="21431"/>
                </a:lnTo>
                <a:lnTo>
                  <a:pt x="1083468" y="33337"/>
                </a:lnTo>
                <a:lnTo>
                  <a:pt x="1102518" y="42862"/>
                </a:lnTo>
                <a:lnTo>
                  <a:pt x="1121568" y="61912"/>
                </a:lnTo>
                <a:lnTo>
                  <a:pt x="1135856" y="85725"/>
                </a:lnTo>
                <a:lnTo>
                  <a:pt x="1138237" y="109537"/>
                </a:lnTo>
                <a:lnTo>
                  <a:pt x="1135856" y="133350"/>
                </a:lnTo>
                <a:lnTo>
                  <a:pt x="1123950" y="161925"/>
                </a:lnTo>
                <a:lnTo>
                  <a:pt x="1104900" y="183356"/>
                </a:lnTo>
                <a:lnTo>
                  <a:pt x="1054893" y="202406"/>
                </a:lnTo>
                <a:lnTo>
                  <a:pt x="904875" y="233362"/>
                </a:lnTo>
                <a:lnTo>
                  <a:pt x="795337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56BC33D6-8D09-4850-A55C-7D254EA3CC04}"/>
              </a:ext>
            </a:extLst>
          </p:cNvPr>
          <p:cNvSpPr/>
          <p:nvPr/>
        </p:nvSpPr>
        <p:spPr>
          <a:xfrm>
            <a:off x="2874963" y="3922713"/>
            <a:ext cx="1173162" cy="355600"/>
          </a:xfrm>
          <a:custGeom>
            <a:avLst/>
            <a:gdLst>
              <a:gd name="connsiteX0" fmla="*/ 890587 w 1173956"/>
              <a:gd name="connsiteY0" fmla="*/ 233362 h 357187"/>
              <a:gd name="connsiteX1" fmla="*/ 783431 w 1173956"/>
              <a:gd name="connsiteY1" fmla="*/ 259556 h 357187"/>
              <a:gd name="connsiteX2" fmla="*/ 683419 w 1173956"/>
              <a:gd name="connsiteY2" fmla="*/ 283369 h 357187"/>
              <a:gd name="connsiteX3" fmla="*/ 566737 w 1173956"/>
              <a:gd name="connsiteY3" fmla="*/ 309562 h 357187"/>
              <a:gd name="connsiteX4" fmla="*/ 461962 w 1173956"/>
              <a:gd name="connsiteY4" fmla="*/ 333375 h 357187"/>
              <a:gd name="connsiteX5" fmla="*/ 369094 w 1173956"/>
              <a:gd name="connsiteY5" fmla="*/ 350044 h 357187"/>
              <a:gd name="connsiteX6" fmla="*/ 309562 w 1173956"/>
              <a:gd name="connsiteY6" fmla="*/ 357187 h 357187"/>
              <a:gd name="connsiteX7" fmla="*/ 297656 w 1173956"/>
              <a:gd name="connsiteY7" fmla="*/ 354806 h 357187"/>
              <a:gd name="connsiteX8" fmla="*/ 257175 w 1173956"/>
              <a:gd name="connsiteY8" fmla="*/ 345281 h 357187"/>
              <a:gd name="connsiteX9" fmla="*/ 200025 w 1173956"/>
              <a:gd name="connsiteY9" fmla="*/ 316706 h 357187"/>
              <a:gd name="connsiteX10" fmla="*/ 133350 w 1173956"/>
              <a:gd name="connsiteY10" fmla="*/ 276225 h 357187"/>
              <a:gd name="connsiteX11" fmla="*/ 76200 w 1173956"/>
              <a:gd name="connsiteY11" fmla="*/ 240506 h 357187"/>
              <a:gd name="connsiteX12" fmla="*/ 28575 w 1173956"/>
              <a:gd name="connsiteY12" fmla="*/ 209550 h 357187"/>
              <a:gd name="connsiteX13" fmla="*/ 11906 w 1173956"/>
              <a:gd name="connsiteY13" fmla="*/ 192881 h 357187"/>
              <a:gd name="connsiteX14" fmla="*/ 0 w 1173956"/>
              <a:gd name="connsiteY14" fmla="*/ 173831 h 357187"/>
              <a:gd name="connsiteX15" fmla="*/ 2381 w 1173956"/>
              <a:gd name="connsiteY15" fmla="*/ 159544 h 357187"/>
              <a:gd name="connsiteX16" fmla="*/ 7144 w 1173956"/>
              <a:gd name="connsiteY16" fmla="*/ 150019 h 357187"/>
              <a:gd name="connsiteX17" fmla="*/ 26194 w 1173956"/>
              <a:gd name="connsiteY17" fmla="*/ 150019 h 357187"/>
              <a:gd name="connsiteX18" fmla="*/ 64294 w 1173956"/>
              <a:gd name="connsiteY18" fmla="*/ 157162 h 357187"/>
              <a:gd name="connsiteX19" fmla="*/ 145256 w 1173956"/>
              <a:gd name="connsiteY19" fmla="*/ 169069 h 357187"/>
              <a:gd name="connsiteX20" fmla="*/ 254794 w 1173956"/>
              <a:gd name="connsiteY20" fmla="*/ 176212 h 357187"/>
              <a:gd name="connsiteX21" fmla="*/ 321469 w 1173956"/>
              <a:gd name="connsiteY21" fmla="*/ 169069 h 357187"/>
              <a:gd name="connsiteX22" fmla="*/ 431006 w 1173956"/>
              <a:gd name="connsiteY22" fmla="*/ 154781 h 357187"/>
              <a:gd name="connsiteX23" fmla="*/ 535781 w 1173956"/>
              <a:gd name="connsiteY23" fmla="*/ 133350 h 357187"/>
              <a:gd name="connsiteX24" fmla="*/ 640556 w 1173956"/>
              <a:gd name="connsiteY24" fmla="*/ 107156 h 357187"/>
              <a:gd name="connsiteX25" fmla="*/ 745331 w 1173956"/>
              <a:gd name="connsiteY25" fmla="*/ 69056 h 357187"/>
              <a:gd name="connsiteX26" fmla="*/ 795337 w 1173956"/>
              <a:gd name="connsiteY26" fmla="*/ 47625 h 357187"/>
              <a:gd name="connsiteX27" fmla="*/ 826294 w 1173956"/>
              <a:gd name="connsiteY27" fmla="*/ 28575 h 357187"/>
              <a:gd name="connsiteX28" fmla="*/ 847725 w 1173956"/>
              <a:gd name="connsiteY28" fmla="*/ 11906 h 357187"/>
              <a:gd name="connsiteX29" fmla="*/ 862012 w 1173956"/>
              <a:gd name="connsiteY29" fmla="*/ 0 h 357187"/>
              <a:gd name="connsiteX30" fmla="*/ 885825 w 1173956"/>
              <a:gd name="connsiteY30" fmla="*/ 0 h 357187"/>
              <a:gd name="connsiteX31" fmla="*/ 1054894 w 1173956"/>
              <a:gd name="connsiteY31" fmla="*/ 33337 h 357187"/>
              <a:gd name="connsiteX32" fmla="*/ 1135856 w 1173956"/>
              <a:gd name="connsiteY32" fmla="*/ 57150 h 357187"/>
              <a:gd name="connsiteX33" fmla="*/ 1154906 w 1173956"/>
              <a:gd name="connsiteY33" fmla="*/ 64294 h 357187"/>
              <a:gd name="connsiteX34" fmla="*/ 1164431 w 1173956"/>
              <a:gd name="connsiteY34" fmla="*/ 73819 h 357187"/>
              <a:gd name="connsiteX35" fmla="*/ 1173956 w 1173956"/>
              <a:gd name="connsiteY35" fmla="*/ 95250 h 357187"/>
              <a:gd name="connsiteX36" fmla="*/ 1171575 w 1173956"/>
              <a:gd name="connsiteY36" fmla="*/ 119062 h 357187"/>
              <a:gd name="connsiteX37" fmla="*/ 1154906 w 1173956"/>
              <a:gd name="connsiteY37" fmla="*/ 145256 h 357187"/>
              <a:gd name="connsiteX38" fmla="*/ 1119187 w 1173956"/>
              <a:gd name="connsiteY38" fmla="*/ 169069 h 357187"/>
              <a:gd name="connsiteX39" fmla="*/ 1064419 w 1173956"/>
              <a:gd name="connsiteY39" fmla="*/ 188119 h 357187"/>
              <a:gd name="connsiteX40" fmla="*/ 890587 w 1173956"/>
              <a:gd name="connsiteY40" fmla="*/ 233362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73956" h="357187">
                <a:moveTo>
                  <a:pt x="890587" y="233362"/>
                </a:moveTo>
                <a:lnTo>
                  <a:pt x="783431" y="259556"/>
                </a:lnTo>
                <a:lnTo>
                  <a:pt x="683419" y="283369"/>
                </a:lnTo>
                <a:lnTo>
                  <a:pt x="566737" y="309562"/>
                </a:lnTo>
                <a:lnTo>
                  <a:pt x="461962" y="333375"/>
                </a:lnTo>
                <a:lnTo>
                  <a:pt x="369094" y="350044"/>
                </a:lnTo>
                <a:lnTo>
                  <a:pt x="309562" y="357187"/>
                </a:lnTo>
                <a:lnTo>
                  <a:pt x="297656" y="354806"/>
                </a:lnTo>
                <a:lnTo>
                  <a:pt x="257175" y="345281"/>
                </a:lnTo>
                <a:lnTo>
                  <a:pt x="200025" y="316706"/>
                </a:lnTo>
                <a:lnTo>
                  <a:pt x="133350" y="276225"/>
                </a:lnTo>
                <a:lnTo>
                  <a:pt x="76200" y="240506"/>
                </a:lnTo>
                <a:lnTo>
                  <a:pt x="28575" y="209550"/>
                </a:lnTo>
                <a:lnTo>
                  <a:pt x="11906" y="192881"/>
                </a:lnTo>
                <a:lnTo>
                  <a:pt x="0" y="173831"/>
                </a:lnTo>
                <a:lnTo>
                  <a:pt x="2381" y="159544"/>
                </a:lnTo>
                <a:lnTo>
                  <a:pt x="7144" y="150019"/>
                </a:lnTo>
                <a:lnTo>
                  <a:pt x="26194" y="150019"/>
                </a:lnTo>
                <a:lnTo>
                  <a:pt x="64294" y="157162"/>
                </a:lnTo>
                <a:lnTo>
                  <a:pt x="145256" y="169069"/>
                </a:lnTo>
                <a:lnTo>
                  <a:pt x="254794" y="176212"/>
                </a:lnTo>
                <a:lnTo>
                  <a:pt x="321469" y="169069"/>
                </a:lnTo>
                <a:lnTo>
                  <a:pt x="431006" y="154781"/>
                </a:lnTo>
                <a:lnTo>
                  <a:pt x="535781" y="133350"/>
                </a:lnTo>
                <a:lnTo>
                  <a:pt x="640556" y="107156"/>
                </a:lnTo>
                <a:lnTo>
                  <a:pt x="745331" y="69056"/>
                </a:lnTo>
                <a:lnTo>
                  <a:pt x="795337" y="47625"/>
                </a:lnTo>
                <a:lnTo>
                  <a:pt x="826294" y="28575"/>
                </a:lnTo>
                <a:lnTo>
                  <a:pt x="847725" y="11906"/>
                </a:lnTo>
                <a:lnTo>
                  <a:pt x="862012" y="0"/>
                </a:lnTo>
                <a:lnTo>
                  <a:pt x="885825" y="0"/>
                </a:lnTo>
                <a:lnTo>
                  <a:pt x="1054894" y="33337"/>
                </a:lnTo>
                <a:lnTo>
                  <a:pt x="1135856" y="57150"/>
                </a:lnTo>
                <a:lnTo>
                  <a:pt x="1154906" y="64294"/>
                </a:lnTo>
                <a:lnTo>
                  <a:pt x="1164431" y="73819"/>
                </a:lnTo>
                <a:lnTo>
                  <a:pt x="1173956" y="95250"/>
                </a:lnTo>
                <a:lnTo>
                  <a:pt x="1171575" y="119062"/>
                </a:lnTo>
                <a:lnTo>
                  <a:pt x="1154906" y="145256"/>
                </a:lnTo>
                <a:lnTo>
                  <a:pt x="1119187" y="169069"/>
                </a:lnTo>
                <a:lnTo>
                  <a:pt x="1064419" y="188119"/>
                </a:lnTo>
                <a:lnTo>
                  <a:pt x="890587" y="2333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D1EF4B84-8B84-4BA6-9595-9D4096496948}"/>
              </a:ext>
            </a:extLst>
          </p:cNvPr>
          <p:cNvSpPr/>
          <p:nvPr/>
        </p:nvSpPr>
        <p:spPr>
          <a:xfrm>
            <a:off x="2619375" y="4681538"/>
            <a:ext cx="608013" cy="1108075"/>
          </a:xfrm>
          <a:custGeom>
            <a:avLst/>
            <a:gdLst>
              <a:gd name="connsiteX0" fmla="*/ 488156 w 607219"/>
              <a:gd name="connsiteY0" fmla="*/ 516731 h 1107281"/>
              <a:gd name="connsiteX1" fmla="*/ 414338 w 607219"/>
              <a:gd name="connsiteY1" fmla="*/ 271462 h 1107281"/>
              <a:gd name="connsiteX2" fmla="*/ 397669 w 607219"/>
              <a:gd name="connsiteY2" fmla="*/ 221456 h 1107281"/>
              <a:gd name="connsiteX3" fmla="*/ 338138 w 607219"/>
              <a:gd name="connsiteY3" fmla="*/ 88106 h 1107281"/>
              <a:gd name="connsiteX4" fmla="*/ 304800 w 607219"/>
              <a:gd name="connsiteY4" fmla="*/ 69056 h 1107281"/>
              <a:gd name="connsiteX5" fmla="*/ 247650 w 607219"/>
              <a:gd name="connsiteY5" fmla="*/ 42862 h 1107281"/>
              <a:gd name="connsiteX6" fmla="*/ 190500 w 607219"/>
              <a:gd name="connsiteY6" fmla="*/ 21431 h 1107281"/>
              <a:gd name="connsiteX7" fmla="*/ 138113 w 607219"/>
              <a:gd name="connsiteY7" fmla="*/ 7143 h 1107281"/>
              <a:gd name="connsiteX8" fmla="*/ 102394 w 607219"/>
              <a:gd name="connsiteY8" fmla="*/ 2381 h 1107281"/>
              <a:gd name="connsiteX9" fmla="*/ 66675 w 607219"/>
              <a:gd name="connsiteY9" fmla="*/ 0 h 1107281"/>
              <a:gd name="connsiteX10" fmla="*/ 42863 w 607219"/>
              <a:gd name="connsiteY10" fmla="*/ 0 h 1107281"/>
              <a:gd name="connsiteX11" fmla="*/ 11906 w 607219"/>
              <a:gd name="connsiteY11" fmla="*/ 4762 h 1107281"/>
              <a:gd name="connsiteX12" fmla="*/ 2381 w 607219"/>
              <a:gd name="connsiteY12" fmla="*/ 11906 h 1107281"/>
              <a:gd name="connsiteX13" fmla="*/ 0 w 607219"/>
              <a:gd name="connsiteY13" fmla="*/ 23812 h 1107281"/>
              <a:gd name="connsiteX14" fmla="*/ 2381 w 607219"/>
              <a:gd name="connsiteY14" fmla="*/ 35718 h 1107281"/>
              <a:gd name="connsiteX15" fmla="*/ 19050 w 607219"/>
              <a:gd name="connsiteY15" fmla="*/ 54768 h 1107281"/>
              <a:gd name="connsiteX16" fmla="*/ 57150 w 607219"/>
              <a:gd name="connsiteY16" fmla="*/ 90487 h 1107281"/>
              <a:gd name="connsiteX17" fmla="*/ 109538 w 607219"/>
              <a:gd name="connsiteY17" fmla="*/ 147637 h 1107281"/>
              <a:gd name="connsiteX18" fmla="*/ 152400 w 607219"/>
              <a:gd name="connsiteY18" fmla="*/ 207168 h 1107281"/>
              <a:gd name="connsiteX19" fmla="*/ 178594 w 607219"/>
              <a:gd name="connsiteY19" fmla="*/ 271462 h 1107281"/>
              <a:gd name="connsiteX20" fmla="*/ 204788 w 607219"/>
              <a:gd name="connsiteY20" fmla="*/ 364331 h 1107281"/>
              <a:gd name="connsiteX21" fmla="*/ 252413 w 607219"/>
              <a:gd name="connsiteY21" fmla="*/ 559593 h 1107281"/>
              <a:gd name="connsiteX22" fmla="*/ 304800 w 607219"/>
              <a:gd name="connsiteY22" fmla="*/ 771525 h 1107281"/>
              <a:gd name="connsiteX23" fmla="*/ 333375 w 607219"/>
              <a:gd name="connsiteY23" fmla="*/ 907256 h 1107281"/>
              <a:gd name="connsiteX24" fmla="*/ 342900 w 607219"/>
              <a:gd name="connsiteY24" fmla="*/ 952500 h 1107281"/>
              <a:gd name="connsiteX25" fmla="*/ 352425 w 607219"/>
              <a:gd name="connsiteY25" fmla="*/ 981075 h 1107281"/>
              <a:gd name="connsiteX26" fmla="*/ 361950 w 607219"/>
              <a:gd name="connsiteY26" fmla="*/ 1002506 h 1107281"/>
              <a:gd name="connsiteX27" fmla="*/ 388144 w 607219"/>
              <a:gd name="connsiteY27" fmla="*/ 1040606 h 1107281"/>
              <a:gd name="connsiteX28" fmla="*/ 416719 w 607219"/>
              <a:gd name="connsiteY28" fmla="*/ 1062037 h 1107281"/>
              <a:gd name="connsiteX29" fmla="*/ 461963 w 607219"/>
              <a:gd name="connsiteY29" fmla="*/ 1088231 h 1107281"/>
              <a:gd name="connsiteX30" fmla="*/ 507206 w 607219"/>
              <a:gd name="connsiteY30" fmla="*/ 1104900 h 1107281"/>
              <a:gd name="connsiteX31" fmla="*/ 526256 w 607219"/>
              <a:gd name="connsiteY31" fmla="*/ 1107281 h 1107281"/>
              <a:gd name="connsiteX32" fmla="*/ 552450 w 607219"/>
              <a:gd name="connsiteY32" fmla="*/ 1102518 h 1107281"/>
              <a:gd name="connsiteX33" fmla="*/ 578644 w 607219"/>
              <a:gd name="connsiteY33" fmla="*/ 1088231 h 1107281"/>
              <a:gd name="connsiteX34" fmla="*/ 592931 w 607219"/>
              <a:gd name="connsiteY34" fmla="*/ 1071562 h 1107281"/>
              <a:gd name="connsiteX35" fmla="*/ 604838 w 607219"/>
              <a:gd name="connsiteY35" fmla="*/ 1050131 h 1107281"/>
              <a:gd name="connsiteX36" fmla="*/ 607219 w 607219"/>
              <a:gd name="connsiteY36" fmla="*/ 1028700 h 1107281"/>
              <a:gd name="connsiteX37" fmla="*/ 602456 w 607219"/>
              <a:gd name="connsiteY37" fmla="*/ 957262 h 1107281"/>
              <a:gd name="connsiteX38" fmla="*/ 542925 w 607219"/>
              <a:gd name="connsiteY38" fmla="*/ 721518 h 1107281"/>
              <a:gd name="connsiteX39" fmla="*/ 488156 w 607219"/>
              <a:gd name="connsiteY39" fmla="*/ 516731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7219" h="1107281">
                <a:moveTo>
                  <a:pt x="488156" y="516731"/>
                </a:moveTo>
                <a:lnTo>
                  <a:pt x="414338" y="271462"/>
                </a:lnTo>
                <a:lnTo>
                  <a:pt x="397669" y="221456"/>
                </a:lnTo>
                <a:lnTo>
                  <a:pt x="338138" y="88106"/>
                </a:lnTo>
                <a:lnTo>
                  <a:pt x="304800" y="69056"/>
                </a:lnTo>
                <a:lnTo>
                  <a:pt x="247650" y="42862"/>
                </a:lnTo>
                <a:lnTo>
                  <a:pt x="190500" y="21431"/>
                </a:lnTo>
                <a:lnTo>
                  <a:pt x="138113" y="7143"/>
                </a:lnTo>
                <a:lnTo>
                  <a:pt x="102394" y="2381"/>
                </a:lnTo>
                <a:lnTo>
                  <a:pt x="66675" y="0"/>
                </a:lnTo>
                <a:lnTo>
                  <a:pt x="42863" y="0"/>
                </a:lnTo>
                <a:lnTo>
                  <a:pt x="11906" y="4762"/>
                </a:lnTo>
                <a:lnTo>
                  <a:pt x="2381" y="11906"/>
                </a:lnTo>
                <a:lnTo>
                  <a:pt x="0" y="23812"/>
                </a:lnTo>
                <a:lnTo>
                  <a:pt x="2381" y="35718"/>
                </a:lnTo>
                <a:lnTo>
                  <a:pt x="19050" y="54768"/>
                </a:lnTo>
                <a:lnTo>
                  <a:pt x="57150" y="90487"/>
                </a:lnTo>
                <a:lnTo>
                  <a:pt x="109538" y="147637"/>
                </a:lnTo>
                <a:lnTo>
                  <a:pt x="152400" y="207168"/>
                </a:lnTo>
                <a:lnTo>
                  <a:pt x="178594" y="271462"/>
                </a:lnTo>
                <a:lnTo>
                  <a:pt x="204788" y="364331"/>
                </a:lnTo>
                <a:lnTo>
                  <a:pt x="252413" y="559593"/>
                </a:lnTo>
                <a:lnTo>
                  <a:pt x="304800" y="771525"/>
                </a:lnTo>
                <a:lnTo>
                  <a:pt x="333375" y="907256"/>
                </a:lnTo>
                <a:lnTo>
                  <a:pt x="342900" y="952500"/>
                </a:lnTo>
                <a:lnTo>
                  <a:pt x="352425" y="981075"/>
                </a:lnTo>
                <a:lnTo>
                  <a:pt x="361950" y="1002506"/>
                </a:lnTo>
                <a:lnTo>
                  <a:pt x="388144" y="1040606"/>
                </a:lnTo>
                <a:lnTo>
                  <a:pt x="416719" y="1062037"/>
                </a:lnTo>
                <a:lnTo>
                  <a:pt x="461963" y="1088231"/>
                </a:lnTo>
                <a:lnTo>
                  <a:pt x="507206" y="1104900"/>
                </a:lnTo>
                <a:lnTo>
                  <a:pt x="526256" y="1107281"/>
                </a:lnTo>
                <a:lnTo>
                  <a:pt x="552450" y="1102518"/>
                </a:lnTo>
                <a:lnTo>
                  <a:pt x="578644" y="1088231"/>
                </a:lnTo>
                <a:lnTo>
                  <a:pt x="592931" y="1071562"/>
                </a:lnTo>
                <a:lnTo>
                  <a:pt x="604838" y="1050131"/>
                </a:lnTo>
                <a:lnTo>
                  <a:pt x="607219" y="1028700"/>
                </a:lnTo>
                <a:lnTo>
                  <a:pt x="602456" y="957262"/>
                </a:lnTo>
                <a:lnTo>
                  <a:pt x="542925" y="721518"/>
                </a:lnTo>
                <a:lnTo>
                  <a:pt x="488156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7AAF2257-1C51-480F-8967-48A8C3BBE204}"/>
              </a:ext>
            </a:extLst>
          </p:cNvPr>
          <p:cNvSpPr/>
          <p:nvPr/>
        </p:nvSpPr>
        <p:spPr>
          <a:xfrm>
            <a:off x="4357688" y="4567238"/>
            <a:ext cx="476250" cy="1157287"/>
          </a:xfrm>
          <a:custGeom>
            <a:avLst/>
            <a:gdLst>
              <a:gd name="connsiteX0" fmla="*/ 442912 w 476250"/>
              <a:gd name="connsiteY0" fmla="*/ 500062 h 1157287"/>
              <a:gd name="connsiteX1" fmla="*/ 454818 w 476250"/>
              <a:gd name="connsiteY1" fmla="*/ 419100 h 1157287"/>
              <a:gd name="connsiteX2" fmla="*/ 464343 w 476250"/>
              <a:gd name="connsiteY2" fmla="*/ 330993 h 1157287"/>
              <a:gd name="connsiteX3" fmla="*/ 471487 w 476250"/>
              <a:gd name="connsiteY3" fmla="*/ 221456 h 1157287"/>
              <a:gd name="connsiteX4" fmla="*/ 476250 w 476250"/>
              <a:gd name="connsiteY4" fmla="*/ 102393 h 1157287"/>
              <a:gd name="connsiteX5" fmla="*/ 476250 w 476250"/>
              <a:gd name="connsiteY5" fmla="*/ 42862 h 1157287"/>
              <a:gd name="connsiteX6" fmla="*/ 476250 w 476250"/>
              <a:gd name="connsiteY6" fmla="*/ 33337 h 1157287"/>
              <a:gd name="connsiteX7" fmla="*/ 473868 w 476250"/>
              <a:gd name="connsiteY7" fmla="*/ 23812 h 1157287"/>
              <a:gd name="connsiteX8" fmla="*/ 466725 w 476250"/>
              <a:gd name="connsiteY8" fmla="*/ 11906 h 1157287"/>
              <a:gd name="connsiteX9" fmla="*/ 461962 w 476250"/>
              <a:gd name="connsiteY9" fmla="*/ 4762 h 1157287"/>
              <a:gd name="connsiteX10" fmla="*/ 454818 w 476250"/>
              <a:gd name="connsiteY10" fmla="*/ 0 h 1157287"/>
              <a:gd name="connsiteX11" fmla="*/ 447675 w 476250"/>
              <a:gd name="connsiteY11" fmla="*/ 0 h 1157287"/>
              <a:gd name="connsiteX12" fmla="*/ 431006 w 476250"/>
              <a:gd name="connsiteY12" fmla="*/ 9525 h 1157287"/>
              <a:gd name="connsiteX13" fmla="*/ 411956 w 476250"/>
              <a:gd name="connsiteY13" fmla="*/ 35718 h 1157287"/>
              <a:gd name="connsiteX14" fmla="*/ 397668 w 476250"/>
              <a:gd name="connsiteY14" fmla="*/ 90487 h 1157287"/>
              <a:gd name="connsiteX15" fmla="*/ 378618 w 476250"/>
              <a:gd name="connsiteY15" fmla="*/ 180975 h 1157287"/>
              <a:gd name="connsiteX16" fmla="*/ 347662 w 476250"/>
              <a:gd name="connsiteY16" fmla="*/ 280987 h 1157287"/>
              <a:gd name="connsiteX17" fmla="*/ 316706 w 476250"/>
              <a:gd name="connsiteY17" fmla="*/ 361950 h 1157287"/>
              <a:gd name="connsiteX18" fmla="*/ 271462 w 476250"/>
              <a:gd name="connsiteY18" fmla="*/ 459581 h 1157287"/>
              <a:gd name="connsiteX19" fmla="*/ 221456 w 476250"/>
              <a:gd name="connsiteY19" fmla="*/ 542925 h 1157287"/>
              <a:gd name="connsiteX20" fmla="*/ 145256 w 476250"/>
              <a:gd name="connsiteY20" fmla="*/ 635793 h 1157287"/>
              <a:gd name="connsiteX21" fmla="*/ 80962 w 476250"/>
              <a:gd name="connsiteY21" fmla="*/ 700087 h 1157287"/>
              <a:gd name="connsiteX22" fmla="*/ 33337 w 476250"/>
              <a:gd name="connsiteY22" fmla="*/ 735806 h 1157287"/>
              <a:gd name="connsiteX23" fmla="*/ 21431 w 476250"/>
              <a:gd name="connsiteY23" fmla="*/ 759618 h 1157287"/>
              <a:gd name="connsiteX24" fmla="*/ 7143 w 476250"/>
              <a:gd name="connsiteY24" fmla="*/ 812006 h 1157287"/>
              <a:gd name="connsiteX25" fmla="*/ 0 w 476250"/>
              <a:gd name="connsiteY25" fmla="*/ 869156 h 1157287"/>
              <a:gd name="connsiteX26" fmla="*/ 0 w 476250"/>
              <a:gd name="connsiteY26" fmla="*/ 926306 h 1157287"/>
              <a:gd name="connsiteX27" fmla="*/ 2381 w 476250"/>
              <a:gd name="connsiteY27" fmla="*/ 978693 h 1157287"/>
              <a:gd name="connsiteX28" fmla="*/ 14287 w 476250"/>
              <a:gd name="connsiteY28" fmla="*/ 1031081 h 1157287"/>
              <a:gd name="connsiteX29" fmla="*/ 30956 w 476250"/>
              <a:gd name="connsiteY29" fmla="*/ 1071562 h 1157287"/>
              <a:gd name="connsiteX30" fmla="*/ 54768 w 476250"/>
              <a:gd name="connsiteY30" fmla="*/ 1109662 h 1157287"/>
              <a:gd name="connsiteX31" fmla="*/ 73818 w 476250"/>
              <a:gd name="connsiteY31" fmla="*/ 1131093 h 1157287"/>
              <a:gd name="connsiteX32" fmla="*/ 95250 w 476250"/>
              <a:gd name="connsiteY32" fmla="*/ 1147762 h 1157287"/>
              <a:gd name="connsiteX33" fmla="*/ 126206 w 476250"/>
              <a:gd name="connsiteY33" fmla="*/ 1157287 h 1157287"/>
              <a:gd name="connsiteX34" fmla="*/ 140493 w 476250"/>
              <a:gd name="connsiteY34" fmla="*/ 1157287 h 1157287"/>
              <a:gd name="connsiteX35" fmla="*/ 159543 w 476250"/>
              <a:gd name="connsiteY35" fmla="*/ 1147762 h 1157287"/>
              <a:gd name="connsiteX36" fmla="*/ 197643 w 476250"/>
              <a:gd name="connsiteY36" fmla="*/ 1114425 h 1157287"/>
              <a:gd name="connsiteX37" fmla="*/ 252412 w 476250"/>
              <a:gd name="connsiteY37" fmla="*/ 1047750 h 1157287"/>
              <a:gd name="connsiteX38" fmla="*/ 288131 w 476250"/>
              <a:gd name="connsiteY38" fmla="*/ 990600 h 1157287"/>
              <a:gd name="connsiteX39" fmla="*/ 316706 w 476250"/>
              <a:gd name="connsiteY39" fmla="*/ 931068 h 1157287"/>
              <a:gd name="connsiteX40" fmla="*/ 340518 w 476250"/>
              <a:gd name="connsiteY40" fmla="*/ 869156 h 1157287"/>
              <a:gd name="connsiteX41" fmla="*/ 373856 w 476250"/>
              <a:gd name="connsiteY41" fmla="*/ 778668 h 1157287"/>
              <a:gd name="connsiteX42" fmla="*/ 397668 w 476250"/>
              <a:gd name="connsiteY42" fmla="*/ 697706 h 1157287"/>
              <a:gd name="connsiteX43" fmla="*/ 423862 w 476250"/>
              <a:gd name="connsiteY43" fmla="*/ 597693 h 1157287"/>
              <a:gd name="connsiteX44" fmla="*/ 442912 w 476250"/>
              <a:gd name="connsiteY44" fmla="*/ 500062 h 1157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76250" h="1157287">
                <a:moveTo>
                  <a:pt x="442912" y="500062"/>
                </a:moveTo>
                <a:lnTo>
                  <a:pt x="454818" y="419100"/>
                </a:lnTo>
                <a:lnTo>
                  <a:pt x="464343" y="330993"/>
                </a:lnTo>
                <a:lnTo>
                  <a:pt x="471487" y="221456"/>
                </a:lnTo>
                <a:lnTo>
                  <a:pt x="476250" y="102393"/>
                </a:lnTo>
                <a:lnTo>
                  <a:pt x="476250" y="42862"/>
                </a:lnTo>
                <a:lnTo>
                  <a:pt x="476250" y="33337"/>
                </a:lnTo>
                <a:lnTo>
                  <a:pt x="473868" y="23812"/>
                </a:lnTo>
                <a:lnTo>
                  <a:pt x="466725" y="11906"/>
                </a:lnTo>
                <a:lnTo>
                  <a:pt x="461962" y="4762"/>
                </a:lnTo>
                <a:lnTo>
                  <a:pt x="454818" y="0"/>
                </a:lnTo>
                <a:lnTo>
                  <a:pt x="447675" y="0"/>
                </a:lnTo>
                <a:lnTo>
                  <a:pt x="431006" y="9525"/>
                </a:lnTo>
                <a:lnTo>
                  <a:pt x="411956" y="35718"/>
                </a:lnTo>
                <a:lnTo>
                  <a:pt x="397668" y="90487"/>
                </a:lnTo>
                <a:lnTo>
                  <a:pt x="378618" y="180975"/>
                </a:lnTo>
                <a:lnTo>
                  <a:pt x="347662" y="280987"/>
                </a:lnTo>
                <a:lnTo>
                  <a:pt x="316706" y="361950"/>
                </a:lnTo>
                <a:lnTo>
                  <a:pt x="271462" y="459581"/>
                </a:lnTo>
                <a:lnTo>
                  <a:pt x="221456" y="542925"/>
                </a:lnTo>
                <a:lnTo>
                  <a:pt x="145256" y="635793"/>
                </a:lnTo>
                <a:lnTo>
                  <a:pt x="80962" y="700087"/>
                </a:lnTo>
                <a:lnTo>
                  <a:pt x="33337" y="735806"/>
                </a:lnTo>
                <a:lnTo>
                  <a:pt x="21431" y="759618"/>
                </a:lnTo>
                <a:lnTo>
                  <a:pt x="7143" y="812006"/>
                </a:lnTo>
                <a:lnTo>
                  <a:pt x="0" y="869156"/>
                </a:lnTo>
                <a:lnTo>
                  <a:pt x="0" y="926306"/>
                </a:lnTo>
                <a:lnTo>
                  <a:pt x="2381" y="978693"/>
                </a:lnTo>
                <a:lnTo>
                  <a:pt x="14287" y="1031081"/>
                </a:lnTo>
                <a:lnTo>
                  <a:pt x="30956" y="1071562"/>
                </a:lnTo>
                <a:lnTo>
                  <a:pt x="54768" y="1109662"/>
                </a:lnTo>
                <a:lnTo>
                  <a:pt x="73818" y="1131093"/>
                </a:lnTo>
                <a:lnTo>
                  <a:pt x="95250" y="1147762"/>
                </a:lnTo>
                <a:lnTo>
                  <a:pt x="126206" y="1157287"/>
                </a:lnTo>
                <a:lnTo>
                  <a:pt x="140493" y="1157287"/>
                </a:lnTo>
                <a:lnTo>
                  <a:pt x="159543" y="1147762"/>
                </a:lnTo>
                <a:lnTo>
                  <a:pt x="197643" y="1114425"/>
                </a:lnTo>
                <a:lnTo>
                  <a:pt x="252412" y="1047750"/>
                </a:lnTo>
                <a:lnTo>
                  <a:pt x="288131" y="990600"/>
                </a:lnTo>
                <a:lnTo>
                  <a:pt x="316706" y="931068"/>
                </a:lnTo>
                <a:lnTo>
                  <a:pt x="340518" y="869156"/>
                </a:lnTo>
                <a:lnTo>
                  <a:pt x="373856" y="778668"/>
                </a:lnTo>
                <a:lnTo>
                  <a:pt x="397668" y="697706"/>
                </a:lnTo>
                <a:lnTo>
                  <a:pt x="423862" y="597693"/>
                </a:lnTo>
                <a:lnTo>
                  <a:pt x="442912" y="500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061C3F61-9E02-4258-9C69-71F6E98BAB17}"/>
              </a:ext>
            </a:extLst>
          </p:cNvPr>
          <p:cNvSpPr/>
          <p:nvPr/>
        </p:nvSpPr>
        <p:spPr>
          <a:xfrm>
            <a:off x="4991100" y="4271963"/>
            <a:ext cx="2401888" cy="1527175"/>
          </a:xfrm>
          <a:custGeom>
            <a:avLst/>
            <a:gdLst>
              <a:gd name="connsiteX0" fmla="*/ 1259681 w 2402681"/>
              <a:gd name="connsiteY0" fmla="*/ 1126331 h 1526381"/>
              <a:gd name="connsiteX1" fmla="*/ 1412081 w 2402681"/>
              <a:gd name="connsiteY1" fmla="*/ 1162050 h 1526381"/>
              <a:gd name="connsiteX2" fmla="*/ 1521619 w 2402681"/>
              <a:gd name="connsiteY2" fmla="*/ 1183481 h 1526381"/>
              <a:gd name="connsiteX3" fmla="*/ 1645444 w 2402681"/>
              <a:gd name="connsiteY3" fmla="*/ 1200150 h 1526381"/>
              <a:gd name="connsiteX4" fmla="*/ 1774031 w 2402681"/>
              <a:gd name="connsiteY4" fmla="*/ 1214437 h 1526381"/>
              <a:gd name="connsiteX5" fmla="*/ 2321719 w 2402681"/>
              <a:gd name="connsiteY5" fmla="*/ 1264443 h 1526381"/>
              <a:gd name="connsiteX6" fmla="*/ 2347913 w 2402681"/>
              <a:gd name="connsiteY6" fmla="*/ 1281112 h 1526381"/>
              <a:gd name="connsiteX7" fmla="*/ 2374106 w 2402681"/>
              <a:gd name="connsiteY7" fmla="*/ 1309687 h 1526381"/>
              <a:gd name="connsiteX8" fmla="*/ 2388394 w 2402681"/>
              <a:gd name="connsiteY8" fmla="*/ 1333500 h 1526381"/>
              <a:gd name="connsiteX9" fmla="*/ 2400300 w 2402681"/>
              <a:gd name="connsiteY9" fmla="*/ 1362075 h 1526381"/>
              <a:gd name="connsiteX10" fmla="*/ 2402681 w 2402681"/>
              <a:gd name="connsiteY10" fmla="*/ 1383506 h 1526381"/>
              <a:gd name="connsiteX11" fmla="*/ 2400300 w 2402681"/>
              <a:gd name="connsiteY11" fmla="*/ 1409700 h 1526381"/>
              <a:gd name="connsiteX12" fmla="*/ 2388394 w 2402681"/>
              <a:gd name="connsiteY12" fmla="*/ 1435893 h 1526381"/>
              <a:gd name="connsiteX13" fmla="*/ 2350294 w 2402681"/>
              <a:gd name="connsiteY13" fmla="*/ 1471612 h 1526381"/>
              <a:gd name="connsiteX14" fmla="*/ 2316956 w 2402681"/>
              <a:gd name="connsiteY14" fmla="*/ 1497806 h 1526381"/>
              <a:gd name="connsiteX15" fmla="*/ 2281238 w 2402681"/>
              <a:gd name="connsiteY15" fmla="*/ 1512093 h 1526381"/>
              <a:gd name="connsiteX16" fmla="*/ 2259806 w 2402681"/>
              <a:gd name="connsiteY16" fmla="*/ 1519237 h 1526381"/>
              <a:gd name="connsiteX17" fmla="*/ 2197894 w 2402681"/>
              <a:gd name="connsiteY17" fmla="*/ 1526381 h 1526381"/>
              <a:gd name="connsiteX18" fmla="*/ 2107406 w 2402681"/>
              <a:gd name="connsiteY18" fmla="*/ 1526381 h 1526381"/>
              <a:gd name="connsiteX19" fmla="*/ 1983581 w 2402681"/>
              <a:gd name="connsiteY19" fmla="*/ 1521618 h 1526381"/>
              <a:gd name="connsiteX20" fmla="*/ 1835944 w 2402681"/>
              <a:gd name="connsiteY20" fmla="*/ 1514475 h 1526381"/>
              <a:gd name="connsiteX21" fmla="*/ 1685925 w 2402681"/>
              <a:gd name="connsiteY21" fmla="*/ 1497806 h 1526381"/>
              <a:gd name="connsiteX22" fmla="*/ 1543050 w 2402681"/>
              <a:gd name="connsiteY22" fmla="*/ 1473993 h 1526381"/>
              <a:gd name="connsiteX23" fmla="*/ 1428750 w 2402681"/>
              <a:gd name="connsiteY23" fmla="*/ 1447800 h 1526381"/>
              <a:gd name="connsiteX24" fmla="*/ 1278731 w 2402681"/>
              <a:gd name="connsiteY24" fmla="*/ 1404937 h 1526381"/>
              <a:gd name="connsiteX25" fmla="*/ 1121569 w 2402681"/>
              <a:gd name="connsiteY25" fmla="*/ 1347787 h 1526381"/>
              <a:gd name="connsiteX26" fmla="*/ 1012031 w 2402681"/>
              <a:gd name="connsiteY26" fmla="*/ 1300162 h 1526381"/>
              <a:gd name="connsiteX27" fmla="*/ 928688 w 2402681"/>
              <a:gd name="connsiteY27" fmla="*/ 1254918 h 1526381"/>
              <a:gd name="connsiteX28" fmla="*/ 838200 w 2402681"/>
              <a:gd name="connsiteY28" fmla="*/ 1202531 h 1526381"/>
              <a:gd name="connsiteX29" fmla="*/ 740569 w 2402681"/>
              <a:gd name="connsiteY29" fmla="*/ 1138237 h 1526381"/>
              <a:gd name="connsiteX30" fmla="*/ 659606 w 2402681"/>
              <a:gd name="connsiteY30" fmla="*/ 1073943 h 1526381"/>
              <a:gd name="connsiteX31" fmla="*/ 585788 w 2402681"/>
              <a:gd name="connsiteY31" fmla="*/ 1009650 h 1526381"/>
              <a:gd name="connsiteX32" fmla="*/ 516731 w 2402681"/>
              <a:gd name="connsiteY32" fmla="*/ 940593 h 1526381"/>
              <a:gd name="connsiteX33" fmla="*/ 440531 w 2402681"/>
              <a:gd name="connsiteY33" fmla="*/ 850106 h 1526381"/>
              <a:gd name="connsiteX34" fmla="*/ 359569 w 2402681"/>
              <a:gd name="connsiteY34" fmla="*/ 745331 h 1526381"/>
              <a:gd name="connsiteX35" fmla="*/ 292894 w 2402681"/>
              <a:gd name="connsiteY35" fmla="*/ 645318 h 1526381"/>
              <a:gd name="connsiteX36" fmla="*/ 207169 w 2402681"/>
              <a:gd name="connsiteY36" fmla="*/ 500062 h 1526381"/>
              <a:gd name="connsiteX37" fmla="*/ 150019 w 2402681"/>
              <a:gd name="connsiteY37" fmla="*/ 392906 h 1526381"/>
              <a:gd name="connsiteX38" fmla="*/ 92869 w 2402681"/>
              <a:gd name="connsiteY38" fmla="*/ 273843 h 1526381"/>
              <a:gd name="connsiteX39" fmla="*/ 50006 w 2402681"/>
              <a:gd name="connsiteY39" fmla="*/ 178593 h 1526381"/>
              <a:gd name="connsiteX40" fmla="*/ 4763 w 2402681"/>
              <a:gd name="connsiteY40" fmla="*/ 66675 h 1526381"/>
              <a:gd name="connsiteX41" fmla="*/ 0 w 2402681"/>
              <a:gd name="connsiteY41" fmla="*/ 45243 h 1526381"/>
              <a:gd name="connsiteX42" fmla="*/ 0 w 2402681"/>
              <a:gd name="connsiteY42" fmla="*/ 28575 h 1526381"/>
              <a:gd name="connsiteX43" fmla="*/ 4763 w 2402681"/>
              <a:gd name="connsiteY43" fmla="*/ 9525 h 1526381"/>
              <a:gd name="connsiteX44" fmla="*/ 11906 w 2402681"/>
              <a:gd name="connsiteY44" fmla="*/ 0 h 1526381"/>
              <a:gd name="connsiteX45" fmla="*/ 23813 w 2402681"/>
              <a:gd name="connsiteY45" fmla="*/ 0 h 1526381"/>
              <a:gd name="connsiteX46" fmla="*/ 47625 w 2402681"/>
              <a:gd name="connsiteY46" fmla="*/ 11906 h 1526381"/>
              <a:gd name="connsiteX47" fmla="*/ 66675 w 2402681"/>
              <a:gd name="connsiteY47" fmla="*/ 28575 h 1526381"/>
              <a:gd name="connsiteX48" fmla="*/ 109538 w 2402681"/>
              <a:gd name="connsiteY48" fmla="*/ 97631 h 1526381"/>
              <a:gd name="connsiteX49" fmla="*/ 211931 w 2402681"/>
              <a:gd name="connsiteY49" fmla="*/ 264318 h 1526381"/>
              <a:gd name="connsiteX50" fmla="*/ 278606 w 2402681"/>
              <a:gd name="connsiteY50" fmla="*/ 364331 h 1526381"/>
              <a:gd name="connsiteX51" fmla="*/ 354806 w 2402681"/>
              <a:gd name="connsiteY51" fmla="*/ 466725 h 1526381"/>
              <a:gd name="connsiteX52" fmla="*/ 416719 w 2402681"/>
              <a:gd name="connsiteY52" fmla="*/ 545306 h 1526381"/>
              <a:gd name="connsiteX53" fmla="*/ 507206 w 2402681"/>
              <a:gd name="connsiteY53" fmla="*/ 650081 h 1526381"/>
              <a:gd name="connsiteX54" fmla="*/ 583406 w 2402681"/>
              <a:gd name="connsiteY54" fmla="*/ 731043 h 1526381"/>
              <a:gd name="connsiteX55" fmla="*/ 659606 w 2402681"/>
              <a:gd name="connsiteY55" fmla="*/ 804862 h 1526381"/>
              <a:gd name="connsiteX56" fmla="*/ 769144 w 2402681"/>
              <a:gd name="connsiteY56" fmla="*/ 892968 h 1526381"/>
              <a:gd name="connsiteX57" fmla="*/ 850106 w 2402681"/>
              <a:gd name="connsiteY57" fmla="*/ 947737 h 1526381"/>
              <a:gd name="connsiteX58" fmla="*/ 933450 w 2402681"/>
              <a:gd name="connsiteY58" fmla="*/ 995362 h 1526381"/>
              <a:gd name="connsiteX59" fmla="*/ 1023938 w 2402681"/>
              <a:gd name="connsiteY59" fmla="*/ 1040606 h 1526381"/>
              <a:gd name="connsiteX60" fmla="*/ 1154906 w 2402681"/>
              <a:gd name="connsiteY60" fmla="*/ 1090612 h 1526381"/>
              <a:gd name="connsiteX61" fmla="*/ 1259681 w 2402681"/>
              <a:gd name="connsiteY61" fmla="*/ 1126331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402681" h="1526381">
                <a:moveTo>
                  <a:pt x="1259681" y="1126331"/>
                </a:moveTo>
                <a:lnTo>
                  <a:pt x="1412081" y="1162050"/>
                </a:lnTo>
                <a:lnTo>
                  <a:pt x="1521619" y="1183481"/>
                </a:lnTo>
                <a:lnTo>
                  <a:pt x="1645444" y="1200150"/>
                </a:lnTo>
                <a:lnTo>
                  <a:pt x="1774031" y="1214437"/>
                </a:lnTo>
                <a:lnTo>
                  <a:pt x="2321719" y="1264443"/>
                </a:lnTo>
                <a:lnTo>
                  <a:pt x="2347913" y="1281112"/>
                </a:lnTo>
                <a:lnTo>
                  <a:pt x="2374106" y="1309687"/>
                </a:lnTo>
                <a:lnTo>
                  <a:pt x="2388394" y="1333500"/>
                </a:lnTo>
                <a:lnTo>
                  <a:pt x="2400300" y="1362075"/>
                </a:lnTo>
                <a:lnTo>
                  <a:pt x="2402681" y="1383506"/>
                </a:lnTo>
                <a:lnTo>
                  <a:pt x="2400300" y="1409700"/>
                </a:lnTo>
                <a:lnTo>
                  <a:pt x="2388394" y="1435893"/>
                </a:lnTo>
                <a:lnTo>
                  <a:pt x="2350294" y="1471612"/>
                </a:lnTo>
                <a:lnTo>
                  <a:pt x="2316956" y="1497806"/>
                </a:lnTo>
                <a:lnTo>
                  <a:pt x="2281238" y="1512093"/>
                </a:lnTo>
                <a:lnTo>
                  <a:pt x="2259806" y="1519237"/>
                </a:lnTo>
                <a:lnTo>
                  <a:pt x="2197894" y="1526381"/>
                </a:lnTo>
                <a:lnTo>
                  <a:pt x="2107406" y="1526381"/>
                </a:lnTo>
                <a:lnTo>
                  <a:pt x="1983581" y="1521618"/>
                </a:lnTo>
                <a:lnTo>
                  <a:pt x="1835944" y="1514475"/>
                </a:lnTo>
                <a:lnTo>
                  <a:pt x="1685925" y="1497806"/>
                </a:lnTo>
                <a:lnTo>
                  <a:pt x="1543050" y="1473993"/>
                </a:lnTo>
                <a:lnTo>
                  <a:pt x="1428750" y="1447800"/>
                </a:lnTo>
                <a:lnTo>
                  <a:pt x="1278731" y="1404937"/>
                </a:lnTo>
                <a:lnTo>
                  <a:pt x="1121569" y="1347787"/>
                </a:lnTo>
                <a:lnTo>
                  <a:pt x="1012031" y="1300162"/>
                </a:lnTo>
                <a:lnTo>
                  <a:pt x="928688" y="1254918"/>
                </a:lnTo>
                <a:lnTo>
                  <a:pt x="838200" y="1202531"/>
                </a:lnTo>
                <a:lnTo>
                  <a:pt x="740569" y="1138237"/>
                </a:lnTo>
                <a:lnTo>
                  <a:pt x="659606" y="1073943"/>
                </a:lnTo>
                <a:lnTo>
                  <a:pt x="585788" y="1009650"/>
                </a:lnTo>
                <a:lnTo>
                  <a:pt x="516731" y="940593"/>
                </a:lnTo>
                <a:lnTo>
                  <a:pt x="440531" y="850106"/>
                </a:lnTo>
                <a:lnTo>
                  <a:pt x="359569" y="745331"/>
                </a:lnTo>
                <a:lnTo>
                  <a:pt x="292894" y="645318"/>
                </a:lnTo>
                <a:lnTo>
                  <a:pt x="207169" y="500062"/>
                </a:lnTo>
                <a:lnTo>
                  <a:pt x="150019" y="392906"/>
                </a:lnTo>
                <a:lnTo>
                  <a:pt x="92869" y="273843"/>
                </a:lnTo>
                <a:lnTo>
                  <a:pt x="50006" y="178593"/>
                </a:lnTo>
                <a:lnTo>
                  <a:pt x="4763" y="66675"/>
                </a:lnTo>
                <a:lnTo>
                  <a:pt x="0" y="45243"/>
                </a:lnTo>
                <a:lnTo>
                  <a:pt x="0" y="28575"/>
                </a:lnTo>
                <a:lnTo>
                  <a:pt x="4763" y="9525"/>
                </a:lnTo>
                <a:lnTo>
                  <a:pt x="11906" y="0"/>
                </a:lnTo>
                <a:lnTo>
                  <a:pt x="23813" y="0"/>
                </a:lnTo>
                <a:lnTo>
                  <a:pt x="47625" y="11906"/>
                </a:lnTo>
                <a:lnTo>
                  <a:pt x="66675" y="28575"/>
                </a:lnTo>
                <a:lnTo>
                  <a:pt x="109538" y="97631"/>
                </a:lnTo>
                <a:lnTo>
                  <a:pt x="211931" y="264318"/>
                </a:lnTo>
                <a:lnTo>
                  <a:pt x="278606" y="364331"/>
                </a:lnTo>
                <a:lnTo>
                  <a:pt x="354806" y="466725"/>
                </a:lnTo>
                <a:lnTo>
                  <a:pt x="416719" y="545306"/>
                </a:lnTo>
                <a:lnTo>
                  <a:pt x="507206" y="650081"/>
                </a:lnTo>
                <a:lnTo>
                  <a:pt x="583406" y="731043"/>
                </a:lnTo>
                <a:lnTo>
                  <a:pt x="659606" y="804862"/>
                </a:lnTo>
                <a:lnTo>
                  <a:pt x="769144" y="892968"/>
                </a:lnTo>
                <a:lnTo>
                  <a:pt x="850106" y="947737"/>
                </a:lnTo>
                <a:lnTo>
                  <a:pt x="933450" y="995362"/>
                </a:lnTo>
                <a:lnTo>
                  <a:pt x="1023938" y="1040606"/>
                </a:lnTo>
                <a:lnTo>
                  <a:pt x="1154906" y="1090612"/>
                </a:lnTo>
                <a:lnTo>
                  <a:pt x="1259681" y="1126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65BE7389-57C4-48AD-8BD3-D0BF165E93BA}"/>
              </a:ext>
            </a:extLst>
          </p:cNvPr>
          <p:cNvSpPr/>
          <p:nvPr/>
        </p:nvSpPr>
        <p:spPr>
          <a:xfrm>
            <a:off x="6583363" y="3925888"/>
            <a:ext cx="685800" cy="1003300"/>
          </a:xfrm>
          <a:custGeom>
            <a:avLst/>
            <a:gdLst>
              <a:gd name="connsiteX0" fmla="*/ 240507 w 685800"/>
              <a:gd name="connsiteY0" fmla="*/ 376238 h 1002507"/>
              <a:gd name="connsiteX1" fmla="*/ 200025 w 685800"/>
              <a:gd name="connsiteY1" fmla="*/ 302419 h 1002507"/>
              <a:gd name="connsiteX2" fmla="*/ 150019 w 685800"/>
              <a:gd name="connsiteY2" fmla="*/ 230982 h 1002507"/>
              <a:gd name="connsiteX3" fmla="*/ 107157 w 685800"/>
              <a:gd name="connsiteY3" fmla="*/ 171450 h 1002507"/>
              <a:gd name="connsiteX4" fmla="*/ 71438 w 685800"/>
              <a:gd name="connsiteY4" fmla="*/ 126207 h 1002507"/>
              <a:gd name="connsiteX5" fmla="*/ 38100 w 685800"/>
              <a:gd name="connsiteY5" fmla="*/ 90488 h 1002507"/>
              <a:gd name="connsiteX6" fmla="*/ 14288 w 685800"/>
              <a:gd name="connsiteY6" fmla="*/ 64294 h 1002507"/>
              <a:gd name="connsiteX7" fmla="*/ 2382 w 685800"/>
              <a:gd name="connsiteY7" fmla="*/ 38100 h 1002507"/>
              <a:gd name="connsiteX8" fmla="*/ 0 w 685800"/>
              <a:gd name="connsiteY8" fmla="*/ 21432 h 1002507"/>
              <a:gd name="connsiteX9" fmla="*/ 2382 w 685800"/>
              <a:gd name="connsiteY9" fmla="*/ 7144 h 1002507"/>
              <a:gd name="connsiteX10" fmla="*/ 9525 w 685800"/>
              <a:gd name="connsiteY10" fmla="*/ 0 h 1002507"/>
              <a:gd name="connsiteX11" fmla="*/ 40482 w 685800"/>
              <a:gd name="connsiteY11" fmla="*/ 7144 h 1002507"/>
              <a:gd name="connsiteX12" fmla="*/ 109538 w 685800"/>
              <a:gd name="connsiteY12" fmla="*/ 45244 h 1002507"/>
              <a:gd name="connsiteX13" fmla="*/ 219075 w 685800"/>
              <a:gd name="connsiteY13" fmla="*/ 116682 h 1002507"/>
              <a:gd name="connsiteX14" fmla="*/ 342900 w 685800"/>
              <a:gd name="connsiteY14" fmla="*/ 200025 h 1002507"/>
              <a:gd name="connsiteX15" fmla="*/ 442913 w 685800"/>
              <a:gd name="connsiteY15" fmla="*/ 273844 h 1002507"/>
              <a:gd name="connsiteX16" fmla="*/ 497682 w 685800"/>
              <a:gd name="connsiteY16" fmla="*/ 316707 h 1002507"/>
              <a:gd name="connsiteX17" fmla="*/ 550069 w 685800"/>
              <a:gd name="connsiteY17" fmla="*/ 361950 h 1002507"/>
              <a:gd name="connsiteX18" fmla="*/ 583407 w 685800"/>
              <a:gd name="connsiteY18" fmla="*/ 400050 h 1002507"/>
              <a:gd name="connsiteX19" fmla="*/ 604838 w 685800"/>
              <a:gd name="connsiteY19" fmla="*/ 431007 h 1002507"/>
              <a:gd name="connsiteX20" fmla="*/ 623888 w 685800"/>
              <a:gd name="connsiteY20" fmla="*/ 466725 h 1002507"/>
              <a:gd name="connsiteX21" fmla="*/ 645319 w 685800"/>
              <a:gd name="connsiteY21" fmla="*/ 511969 h 1002507"/>
              <a:gd name="connsiteX22" fmla="*/ 661988 w 685800"/>
              <a:gd name="connsiteY22" fmla="*/ 573882 h 1002507"/>
              <a:gd name="connsiteX23" fmla="*/ 673894 w 685800"/>
              <a:gd name="connsiteY23" fmla="*/ 654844 h 1002507"/>
              <a:gd name="connsiteX24" fmla="*/ 683419 w 685800"/>
              <a:gd name="connsiteY24" fmla="*/ 754857 h 1002507"/>
              <a:gd name="connsiteX25" fmla="*/ 685800 w 685800"/>
              <a:gd name="connsiteY25" fmla="*/ 838200 h 1002507"/>
              <a:gd name="connsiteX26" fmla="*/ 673894 w 685800"/>
              <a:gd name="connsiteY26" fmla="*/ 900113 h 1002507"/>
              <a:gd name="connsiteX27" fmla="*/ 650082 w 685800"/>
              <a:gd name="connsiteY27" fmla="*/ 950119 h 1002507"/>
              <a:gd name="connsiteX28" fmla="*/ 626269 w 685800"/>
              <a:gd name="connsiteY28" fmla="*/ 978694 h 1002507"/>
              <a:gd name="connsiteX29" fmla="*/ 602457 w 685800"/>
              <a:gd name="connsiteY29" fmla="*/ 992982 h 1002507"/>
              <a:gd name="connsiteX30" fmla="*/ 573882 w 685800"/>
              <a:gd name="connsiteY30" fmla="*/ 1002507 h 1002507"/>
              <a:gd name="connsiteX31" fmla="*/ 552450 w 685800"/>
              <a:gd name="connsiteY31" fmla="*/ 1002507 h 1002507"/>
              <a:gd name="connsiteX32" fmla="*/ 519113 w 685800"/>
              <a:gd name="connsiteY32" fmla="*/ 992982 h 1002507"/>
              <a:gd name="connsiteX33" fmla="*/ 495300 w 685800"/>
              <a:gd name="connsiteY33" fmla="*/ 978694 h 1002507"/>
              <a:gd name="connsiteX34" fmla="*/ 466725 w 685800"/>
              <a:gd name="connsiteY34" fmla="*/ 945357 h 1002507"/>
              <a:gd name="connsiteX35" fmla="*/ 440532 w 685800"/>
              <a:gd name="connsiteY35" fmla="*/ 852488 h 1002507"/>
              <a:gd name="connsiteX36" fmla="*/ 397669 w 685800"/>
              <a:gd name="connsiteY36" fmla="*/ 726282 h 1002507"/>
              <a:gd name="connsiteX37" fmla="*/ 366713 w 685800"/>
              <a:gd name="connsiteY37" fmla="*/ 635794 h 1002507"/>
              <a:gd name="connsiteX38" fmla="*/ 323850 w 685800"/>
              <a:gd name="connsiteY38" fmla="*/ 533400 h 1002507"/>
              <a:gd name="connsiteX39" fmla="*/ 276225 w 685800"/>
              <a:gd name="connsiteY39" fmla="*/ 431007 h 1002507"/>
              <a:gd name="connsiteX40" fmla="*/ 240507 w 685800"/>
              <a:gd name="connsiteY40" fmla="*/ 376238 h 100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85800" h="1002507">
                <a:moveTo>
                  <a:pt x="240507" y="376238"/>
                </a:moveTo>
                <a:lnTo>
                  <a:pt x="200025" y="302419"/>
                </a:lnTo>
                <a:lnTo>
                  <a:pt x="150019" y="230982"/>
                </a:lnTo>
                <a:lnTo>
                  <a:pt x="107157" y="171450"/>
                </a:lnTo>
                <a:lnTo>
                  <a:pt x="71438" y="126207"/>
                </a:lnTo>
                <a:lnTo>
                  <a:pt x="38100" y="90488"/>
                </a:lnTo>
                <a:lnTo>
                  <a:pt x="14288" y="64294"/>
                </a:lnTo>
                <a:lnTo>
                  <a:pt x="2382" y="38100"/>
                </a:lnTo>
                <a:lnTo>
                  <a:pt x="0" y="21432"/>
                </a:lnTo>
                <a:lnTo>
                  <a:pt x="2382" y="7144"/>
                </a:lnTo>
                <a:lnTo>
                  <a:pt x="9525" y="0"/>
                </a:lnTo>
                <a:lnTo>
                  <a:pt x="40482" y="7144"/>
                </a:lnTo>
                <a:lnTo>
                  <a:pt x="109538" y="45244"/>
                </a:lnTo>
                <a:lnTo>
                  <a:pt x="219075" y="116682"/>
                </a:lnTo>
                <a:lnTo>
                  <a:pt x="342900" y="200025"/>
                </a:lnTo>
                <a:lnTo>
                  <a:pt x="442913" y="273844"/>
                </a:lnTo>
                <a:lnTo>
                  <a:pt x="497682" y="316707"/>
                </a:lnTo>
                <a:lnTo>
                  <a:pt x="550069" y="361950"/>
                </a:lnTo>
                <a:lnTo>
                  <a:pt x="583407" y="400050"/>
                </a:lnTo>
                <a:lnTo>
                  <a:pt x="604838" y="431007"/>
                </a:lnTo>
                <a:lnTo>
                  <a:pt x="623888" y="466725"/>
                </a:lnTo>
                <a:lnTo>
                  <a:pt x="645319" y="511969"/>
                </a:lnTo>
                <a:lnTo>
                  <a:pt x="661988" y="573882"/>
                </a:lnTo>
                <a:lnTo>
                  <a:pt x="673894" y="654844"/>
                </a:lnTo>
                <a:lnTo>
                  <a:pt x="683419" y="754857"/>
                </a:lnTo>
                <a:cubicBezTo>
                  <a:pt x="684213" y="782638"/>
                  <a:pt x="685006" y="810419"/>
                  <a:pt x="685800" y="838200"/>
                </a:cubicBezTo>
                <a:lnTo>
                  <a:pt x="673894" y="900113"/>
                </a:lnTo>
                <a:lnTo>
                  <a:pt x="650082" y="950119"/>
                </a:lnTo>
                <a:lnTo>
                  <a:pt x="626269" y="978694"/>
                </a:lnTo>
                <a:lnTo>
                  <a:pt x="602457" y="992982"/>
                </a:lnTo>
                <a:lnTo>
                  <a:pt x="573882" y="1002507"/>
                </a:lnTo>
                <a:lnTo>
                  <a:pt x="552450" y="1002507"/>
                </a:lnTo>
                <a:lnTo>
                  <a:pt x="519113" y="992982"/>
                </a:lnTo>
                <a:lnTo>
                  <a:pt x="495300" y="978694"/>
                </a:lnTo>
                <a:lnTo>
                  <a:pt x="466725" y="945357"/>
                </a:lnTo>
                <a:lnTo>
                  <a:pt x="440532" y="852488"/>
                </a:lnTo>
                <a:lnTo>
                  <a:pt x="397669" y="726282"/>
                </a:lnTo>
                <a:lnTo>
                  <a:pt x="366713" y="635794"/>
                </a:lnTo>
                <a:lnTo>
                  <a:pt x="323850" y="533400"/>
                </a:lnTo>
                <a:lnTo>
                  <a:pt x="276225" y="431007"/>
                </a:lnTo>
                <a:lnTo>
                  <a:pt x="240507" y="376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887FD241-0358-4D82-A226-9697C408F764}"/>
              </a:ext>
            </a:extLst>
          </p:cNvPr>
          <p:cNvSpPr/>
          <p:nvPr/>
        </p:nvSpPr>
        <p:spPr>
          <a:xfrm>
            <a:off x="5581650" y="4049713"/>
            <a:ext cx="550863" cy="650875"/>
          </a:xfrm>
          <a:custGeom>
            <a:avLst/>
            <a:gdLst>
              <a:gd name="connsiteX0" fmla="*/ 133350 w 550069"/>
              <a:gd name="connsiteY0" fmla="*/ 290513 h 650082"/>
              <a:gd name="connsiteX1" fmla="*/ 83344 w 550069"/>
              <a:gd name="connsiteY1" fmla="*/ 207169 h 650082"/>
              <a:gd name="connsiteX2" fmla="*/ 52388 w 550069"/>
              <a:gd name="connsiteY2" fmla="*/ 152400 h 650082"/>
              <a:gd name="connsiteX3" fmla="*/ 23813 w 550069"/>
              <a:gd name="connsiteY3" fmla="*/ 97632 h 650082"/>
              <a:gd name="connsiteX4" fmla="*/ 9525 w 550069"/>
              <a:gd name="connsiteY4" fmla="*/ 66675 h 650082"/>
              <a:gd name="connsiteX5" fmla="*/ 2381 w 550069"/>
              <a:gd name="connsiteY5" fmla="*/ 42863 h 650082"/>
              <a:gd name="connsiteX6" fmla="*/ 0 w 550069"/>
              <a:gd name="connsiteY6" fmla="*/ 16669 h 650082"/>
              <a:gd name="connsiteX7" fmla="*/ 4763 w 550069"/>
              <a:gd name="connsiteY7" fmla="*/ 7144 h 650082"/>
              <a:gd name="connsiteX8" fmla="*/ 9525 w 550069"/>
              <a:gd name="connsiteY8" fmla="*/ 2382 h 650082"/>
              <a:gd name="connsiteX9" fmla="*/ 26194 w 550069"/>
              <a:gd name="connsiteY9" fmla="*/ 0 h 650082"/>
              <a:gd name="connsiteX10" fmla="*/ 59531 w 550069"/>
              <a:gd name="connsiteY10" fmla="*/ 14288 h 650082"/>
              <a:gd name="connsiteX11" fmla="*/ 130969 w 550069"/>
              <a:gd name="connsiteY11" fmla="*/ 61913 h 650082"/>
              <a:gd name="connsiteX12" fmla="*/ 230981 w 550069"/>
              <a:gd name="connsiteY12" fmla="*/ 130969 h 650082"/>
              <a:gd name="connsiteX13" fmla="*/ 304800 w 550069"/>
              <a:gd name="connsiteY13" fmla="*/ 183357 h 650082"/>
              <a:gd name="connsiteX14" fmla="*/ 550069 w 550069"/>
              <a:gd name="connsiteY14" fmla="*/ 528638 h 650082"/>
              <a:gd name="connsiteX15" fmla="*/ 547688 w 550069"/>
              <a:gd name="connsiteY15" fmla="*/ 569119 h 650082"/>
              <a:gd name="connsiteX16" fmla="*/ 538163 w 550069"/>
              <a:gd name="connsiteY16" fmla="*/ 604838 h 650082"/>
              <a:gd name="connsiteX17" fmla="*/ 523875 w 550069"/>
              <a:gd name="connsiteY17" fmla="*/ 633413 h 650082"/>
              <a:gd name="connsiteX18" fmla="*/ 511969 w 550069"/>
              <a:gd name="connsiteY18" fmla="*/ 645319 h 650082"/>
              <a:gd name="connsiteX19" fmla="*/ 495300 w 550069"/>
              <a:gd name="connsiteY19" fmla="*/ 650082 h 650082"/>
              <a:gd name="connsiteX20" fmla="*/ 476250 w 550069"/>
              <a:gd name="connsiteY20" fmla="*/ 647700 h 650082"/>
              <a:gd name="connsiteX21" fmla="*/ 450056 w 550069"/>
              <a:gd name="connsiteY21" fmla="*/ 638175 h 650082"/>
              <a:gd name="connsiteX22" fmla="*/ 409575 w 550069"/>
              <a:gd name="connsiteY22" fmla="*/ 609600 h 650082"/>
              <a:gd name="connsiteX23" fmla="*/ 352425 w 550069"/>
              <a:gd name="connsiteY23" fmla="*/ 564357 h 650082"/>
              <a:gd name="connsiteX24" fmla="*/ 300038 w 550069"/>
              <a:gd name="connsiteY24" fmla="*/ 511969 h 650082"/>
              <a:gd name="connsiteX25" fmla="*/ 242888 w 550069"/>
              <a:gd name="connsiteY25" fmla="*/ 445294 h 650082"/>
              <a:gd name="connsiteX26" fmla="*/ 192881 w 550069"/>
              <a:gd name="connsiteY26" fmla="*/ 381000 h 650082"/>
              <a:gd name="connsiteX27" fmla="*/ 133350 w 550069"/>
              <a:gd name="connsiteY27" fmla="*/ 290513 h 65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50069" h="650082">
                <a:moveTo>
                  <a:pt x="133350" y="290513"/>
                </a:moveTo>
                <a:lnTo>
                  <a:pt x="83344" y="207169"/>
                </a:lnTo>
                <a:lnTo>
                  <a:pt x="52388" y="152400"/>
                </a:lnTo>
                <a:lnTo>
                  <a:pt x="23813" y="97632"/>
                </a:lnTo>
                <a:lnTo>
                  <a:pt x="9525" y="66675"/>
                </a:lnTo>
                <a:lnTo>
                  <a:pt x="2381" y="42863"/>
                </a:lnTo>
                <a:lnTo>
                  <a:pt x="0" y="16669"/>
                </a:lnTo>
                <a:lnTo>
                  <a:pt x="4763" y="7144"/>
                </a:lnTo>
                <a:lnTo>
                  <a:pt x="9525" y="2382"/>
                </a:lnTo>
                <a:lnTo>
                  <a:pt x="26194" y="0"/>
                </a:lnTo>
                <a:lnTo>
                  <a:pt x="59531" y="14288"/>
                </a:lnTo>
                <a:lnTo>
                  <a:pt x="130969" y="61913"/>
                </a:lnTo>
                <a:lnTo>
                  <a:pt x="230981" y="130969"/>
                </a:lnTo>
                <a:lnTo>
                  <a:pt x="304800" y="183357"/>
                </a:lnTo>
                <a:lnTo>
                  <a:pt x="550069" y="528638"/>
                </a:lnTo>
                <a:lnTo>
                  <a:pt x="547688" y="569119"/>
                </a:lnTo>
                <a:lnTo>
                  <a:pt x="538163" y="604838"/>
                </a:lnTo>
                <a:lnTo>
                  <a:pt x="523875" y="633413"/>
                </a:lnTo>
                <a:lnTo>
                  <a:pt x="511969" y="645319"/>
                </a:lnTo>
                <a:lnTo>
                  <a:pt x="495300" y="650082"/>
                </a:lnTo>
                <a:lnTo>
                  <a:pt x="476250" y="647700"/>
                </a:lnTo>
                <a:lnTo>
                  <a:pt x="450056" y="638175"/>
                </a:lnTo>
                <a:lnTo>
                  <a:pt x="409575" y="609600"/>
                </a:lnTo>
                <a:lnTo>
                  <a:pt x="352425" y="564357"/>
                </a:lnTo>
                <a:lnTo>
                  <a:pt x="300038" y="511969"/>
                </a:lnTo>
                <a:lnTo>
                  <a:pt x="242888" y="445294"/>
                </a:lnTo>
                <a:lnTo>
                  <a:pt x="192881" y="381000"/>
                </a:lnTo>
                <a:lnTo>
                  <a:pt x="133350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B6489637-C408-4220-9534-8D87B5205CEE}"/>
              </a:ext>
            </a:extLst>
          </p:cNvPr>
          <p:cNvSpPr/>
          <p:nvPr/>
        </p:nvSpPr>
        <p:spPr>
          <a:xfrm>
            <a:off x="4484688" y="2354263"/>
            <a:ext cx="2632075" cy="568325"/>
          </a:xfrm>
          <a:custGeom>
            <a:avLst/>
            <a:gdLst>
              <a:gd name="connsiteX0" fmla="*/ 1854994 w 2633662"/>
              <a:gd name="connsiteY0" fmla="*/ 323850 h 566738"/>
              <a:gd name="connsiteX1" fmla="*/ 1652587 w 2633662"/>
              <a:gd name="connsiteY1" fmla="*/ 338138 h 566738"/>
              <a:gd name="connsiteX2" fmla="*/ 1433512 w 2633662"/>
              <a:gd name="connsiteY2" fmla="*/ 354807 h 566738"/>
              <a:gd name="connsiteX3" fmla="*/ 1354931 w 2633662"/>
              <a:gd name="connsiteY3" fmla="*/ 361950 h 566738"/>
              <a:gd name="connsiteX4" fmla="*/ 1157287 w 2633662"/>
              <a:gd name="connsiteY4" fmla="*/ 400050 h 566738"/>
              <a:gd name="connsiteX5" fmla="*/ 985837 w 2633662"/>
              <a:gd name="connsiteY5" fmla="*/ 428625 h 566738"/>
              <a:gd name="connsiteX6" fmla="*/ 833437 w 2633662"/>
              <a:gd name="connsiteY6" fmla="*/ 457200 h 566738"/>
              <a:gd name="connsiteX7" fmla="*/ 709612 w 2633662"/>
              <a:gd name="connsiteY7" fmla="*/ 488157 h 566738"/>
              <a:gd name="connsiteX8" fmla="*/ 631031 w 2633662"/>
              <a:gd name="connsiteY8" fmla="*/ 509588 h 566738"/>
              <a:gd name="connsiteX9" fmla="*/ 561975 w 2633662"/>
              <a:gd name="connsiteY9" fmla="*/ 535782 h 566738"/>
              <a:gd name="connsiteX10" fmla="*/ 514350 w 2633662"/>
              <a:gd name="connsiteY10" fmla="*/ 559594 h 566738"/>
              <a:gd name="connsiteX11" fmla="*/ 502444 w 2633662"/>
              <a:gd name="connsiteY11" fmla="*/ 564357 h 566738"/>
              <a:gd name="connsiteX12" fmla="*/ 469106 w 2633662"/>
              <a:gd name="connsiteY12" fmla="*/ 566738 h 566738"/>
              <a:gd name="connsiteX13" fmla="*/ 428625 w 2633662"/>
              <a:gd name="connsiteY13" fmla="*/ 564357 h 566738"/>
              <a:gd name="connsiteX14" fmla="*/ 397669 w 2633662"/>
              <a:gd name="connsiteY14" fmla="*/ 554832 h 566738"/>
              <a:gd name="connsiteX15" fmla="*/ 371475 w 2633662"/>
              <a:gd name="connsiteY15" fmla="*/ 545307 h 566738"/>
              <a:gd name="connsiteX16" fmla="*/ 321469 w 2633662"/>
              <a:gd name="connsiteY16" fmla="*/ 514350 h 566738"/>
              <a:gd name="connsiteX17" fmla="*/ 219075 w 2633662"/>
              <a:gd name="connsiteY17" fmla="*/ 428625 h 566738"/>
              <a:gd name="connsiteX18" fmla="*/ 133350 w 2633662"/>
              <a:gd name="connsiteY18" fmla="*/ 352425 h 566738"/>
              <a:gd name="connsiteX19" fmla="*/ 57150 w 2633662"/>
              <a:gd name="connsiteY19" fmla="*/ 288132 h 566738"/>
              <a:gd name="connsiteX20" fmla="*/ 16669 w 2633662"/>
              <a:gd name="connsiteY20" fmla="*/ 250032 h 566738"/>
              <a:gd name="connsiteX21" fmla="*/ 0 w 2633662"/>
              <a:gd name="connsiteY21" fmla="*/ 219075 h 566738"/>
              <a:gd name="connsiteX22" fmla="*/ 0 w 2633662"/>
              <a:gd name="connsiteY22" fmla="*/ 209550 h 566738"/>
              <a:gd name="connsiteX23" fmla="*/ 2381 w 2633662"/>
              <a:gd name="connsiteY23" fmla="*/ 197644 h 566738"/>
              <a:gd name="connsiteX24" fmla="*/ 14287 w 2633662"/>
              <a:gd name="connsiteY24" fmla="*/ 192882 h 566738"/>
              <a:gd name="connsiteX25" fmla="*/ 40481 w 2633662"/>
              <a:gd name="connsiteY25" fmla="*/ 197644 h 566738"/>
              <a:gd name="connsiteX26" fmla="*/ 80962 w 2633662"/>
              <a:gd name="connsiteY26" fmla="*/ 216694 h 566738"/>
              <a:gd name="connsiteX27" fmla="*/ 159544 w 2633662"/>
              <a:gd name="connsiteY27" fmla="*/ 254794 h 566738"/>
              <a:gd name="connsiteX28" fmla="*/ 219075 w 2633662"/>
              <a:gd name="connsiteY28" fmla="*/ 280988 h 566738"/>
              <a:gd name="connsiteX29" fmla="*/ 290512 w 2633662"/>
              <a:gd name="connsiteY29" fmla="*/ 300038 h 566738"/>
              <a:gd name="connsiteX30" fmla="*/ 373856 w 2633662"/>
              <a:gd name="connsiteY30" fmla="*/ 314325 h 566738"/>
              <a:gd name="connsiteX31" fmla="*/ 476250 w 2633662"/>
              <a:gd name="connsiteY31" fmla="*/ 316707 h 566738"/>
              <a:gd name="connsiteX32" fmla="*/ 645319 w 2633662"/>
              <a:gd name="connsiteY32" fmla="*/ 295275 h 566738"/>
              <a:gd name="connsiteX33" fmla="*/ 823912 w 2633662"/>
              <a:gd name="connsiteY33" fmla="*/ 264319 h 566738"/>
              <a:gd name="connsiteX34" fmla="*/ 1138237 w 2633662"/>
              <a:gd name="connsiteY34" fmla="*/ 200025 h 566738"/>
              <a:gd name="connsiteX35" fmla="*/ 1366837 w 2633662"/>
              <a:gd name="connsiteY35" fmla="*/ 161925 h 566738"/>
              <a:gd name="connsiteX36" fmla="*/ 1552575 w 2633662"/>
              <a:gd name="connsiteY36" fmla="*/ 130969 h 566738"/>
              <a:gd name="connsiteX37" fmla="*/ 1843087 w 2633662"/>
              <a:gd name="connsiteY37" fmla="*/ 85725 h 566738"/>
              <a:gd name="connsiteX38" fmla="*/ 1933575 w 2633662"/>
              <a:gd name="connsiteY38" fmla="*/ 69057 h 566738"/>
              <a:gd name="connsiteX39" fmla="*/ 1964531 w 2633662"/>
              <a:gd name="connsiteY39" fmla="*/ 52388 h 566738"/>
              <a:gd name="connsiteX40" fmla="*/ 2000250 w 2633662"/>
              <a:gd name="connsiteY40" fmla="*/ 33338 h 566738"/>
              <a:gd name="connsiteX41" fmla="*/ 2040731 w 2633662"/>
              <a:gd name="connsiteY41" fmla="*/ 14288 h 566738"/>
              <a:gd name="connsiteX42" fmla="*/ 2081212 w 2633662"/>
              <a:gd name="connsiteY42" fmla="*/ 4763 h 566738"/>
              <a:gd name="connsiteX43" fmla="*/ 2121694 w 2633662"/>
              <a:gd name="connsiteY43" fmla="*/ 0 h 566738"/>
              <a:gd name="connsiteX44" fmla="*/ 2178844 w 2633662"/>
              <a:gd name="connsiteY44" fmla="*/ 4763 h 566738"/>
              <a:gd name="connsiteX45" fmla="*/ 2288381 w 2633662"/>
              <a:gd name="connsiteY45" fmla="*/ 30957 h 566738"/>
              <a:gd name="connsiteX46" fmla="*/ 2447925 w 2633662"/>
              <a:gd name="connsiteY46" fmla="*/ 78582 h 566738"/>
              <a:gd name="connsiteX47" fmla="*/ 2559844 w 2633662"/>
              <a:gd name="connsiteY47" fmla="*/ 114300 h 566738"/>
              <a:gd name="connsiteX48" fmla="*/ 2586037 w 2633662"/>
              <a:gd name="connsiteY48" fmla="*/ 128588 h 566738"/>
              <a:gd name="connsiteX49" fmla="*/ 2612231 w 2633662"/>
              <a:gd name="connsiteY49" fmla="*/ 147638 h 566738"/>
              <a:gd name="connsiteX50" fmla="*/ 2621756 w 2633662"/>
              <a:gd name="connsiteY50" fmla="*/ 159544 h 566738"/>
              <a:gd name="connsiteX51" fmla="*/ 2631281 w 2633662"/>
              <a:gd name="connsiteY51" fmla="*/ 176213 h 566738"/>
              <a:gd name="connsiteX52" fmla="*/ 2633662 w 2633662"/>
              <a:gd name="connsiteY52" fmla="*/ 192882 h 566738"/>
              <a:gd name="connsiteX53" fmla="*/ 2631281 w 2633662"/>
              <a:gd name="connsiteY53" fmla="*/ 207169 h 566738"/>
              <a:gd name="connsiteX54" fmla="*/ 2619375 w 2633662"/>
              <a:gd name="connsiteY54" fmla="*/ 226219 h 566738"/>
              <a:gd name="connsiteX55" fmla="*/ 2590800 w 2633662"/>
              <a:gd name="connsiteY55" fmla="*/ 247650 h 566738"/>
              <a:gd name="connsiteX56" fmla="*/ 2545556 w 2633662"/>
              <a:gd name="connsiteY56" fmla="*/ 266700 h 566738"/>
              <a:gd name="connsiteX57" fmla="*/ 2526506 w 2633662"/>
              <a:gd name="connsiteY57" fmla="*/ 271463 h 566738"/>
              <a:gd name="connsiteX58" fmla="*/ 2452687 w 2633662"/>
              <a:gd name="connsiteY58" fmla="*/ 278607 h 566738"/>
              <a:gd name="connsiteX59" fmla="*/ 2307431 w 2633662"/>
              <a:gd name="connsiteY59" fmla="*/ 290513 h 566738"/>
              <a:gd name="connsiteX60" fmla="*/ 2150269 w 2633662"/>
              <a:gd name="connsiteY60" fmla="*/ 302419 h 566738"/>
              <a:gd name="connsiteX61" fmla="*/ 1854994 w 2633662"/>
              <a:gd name="connsiteY61" fmla="*/ 323850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33662" h="566738">
                <a:moveTo>
                  <a:pt x="1854994" y="323850"/>
                </a:moveTo>
                <a:lnTo>
                  <a:pt x="1652587" y="338138"/>
                </a:lnTo>
                <a:lnTo>
                  <a:pt x="1433512" y="354807"/>
                </a:lnTo>
                <a:lnTo>
                  <a:pt x="1354931" y="361950"/>
                </a:lnTo>
                <a:lnTo>
                  <a:pt x="1157287" y="400050"/>
                </a:lnTo>
                <a:lnTo>
                  <a:pt x="985837" y="428625"/>
                </a:lnTo>
                <a:lnTo>
                  <a:pt x="833437" y="457200"/>
                </a:lnTo>
                <a:lnTo>
                  <a:pt x="709612" y="488157"/>
                </a:lnTo>
                <a:lnTo>
                  <a:pt x="631031" y="509588"/>
                </a:lnTo>
                <a:lnTo>
                  <a:pt x="561975" y="535782"/>
                </a:lnTo>
                <a:lnTo>
                  <a:pt x="514350" y="559594"/>
                </a:lnTo>
                <a:lnTo>
                  <a:pt x="502444" y="564357"/>
                </a:lnTo>
                <a:lnTo>
                  <a:pt x="469106" y="566738"/>
                </a:lnTo>
                <a:lnTo>
                  <a:pt x="428625" y="564357"/>
                </a:lnTo>
                <a:lnTo>
                  <a:pt x="397669" y="554832"/>
                </a:lnTo>
                <a:lnTo>
                  <a:pt x="371475" y="545307"/>
                </a:lnTo>
                <a:lnTo>
                  <a:pt x="321469" y="514350"/>
                </a:lnTo>
                <a:lnTo>
                  <a:pt x="219075" y="428625"/>
                </a:lnTo>
                <a:lnTo>
                  <a:pt x="133350" y="352425"/>
                </a:lnTo>
                <a:lnTo>
                  <a:pt x="57150" y="288132"/>
                </a:lnTo>
                <a:lnTo>
                  <a:pt x="16669" y="250032"/>
                </a:lnTo>
                <a:lnTo>
                  <a:pt x="0" y="219075"/>
                </a:lnTo>
                <a:lnTo>
                  <a:pt x="0" y="209550"/>
                </a:lnTo>
                <a:lnTo>
                  <a:pt x="2381" y="197644"/>
                </a:lnTo>
                <a:lnTo>
                  <a:pt x="14287" y="192882"/>
                </a:lnTo>
                <a:lnTo>
                  <a:pt x="40481" y="197644"/>
                </a:lnTo>
                <a:lnTo>
                  <a:pt x="80962" y="216694"/>
                </a:lnTo>
                <a:lnTo>
                  <a:pt x="159544" y="254794"/>
                </a:lnTo>
                <a:lnTo>
                  <a:pt x="219075" y="280988"/>
                </a:lnTo>
                <a:lnTo>
                  <a:pt x="290512" y="300038"/>
                </a:lnTo>
                <a:lnTo>
                  <a:pt x="373856" y="314325"/>
                </a:lnTo>
                <a:lnTo>
                  <a:pt x="476250" y="316707"/>
                </a:lnTo>
                <a:lnTo>
                  <a:pt x="645319" y="295275"/>
                </a:lnTo>
                <a:lnTo>
                  <a:pt x="823912" y="264319"/>
                </a:lnTo>
                <a:lnTo>
                  <a:pt x="1138237" y="200025"/>
                </a:lnTo>
                <a:lnTo>
                  <a:pt x="1366837" y="161925"/>
                </a:lnTo>
                <a:lnTo>
                  <a:pt x="1552575" y="130969"/>
                </a:lnTo>
                <a:lnTo>
                  <a:pt x="1843087" y="85725"/>
                </a:lnTo>
                <a:lnTo>
                  <a:pt x="1933575" y="69057"/>
                </a:lnTo>
                <a:lnTo>
                  <a:pt x="1964531" y="52388"/>
                </a:lnTo>
                <a:lnTo>
                  <a:pt x="2000250" y="33338"/>
                </a:lnTo>
                <a:lnTo>
                  <a:pt x="2040731" y="14288"/>
                </a:lnTo>
                <a:lnTo>
                  <a:pt x="2081212" y="4763"/>
                </a:lnTo>
                <a:lnTo>
                  <a:pt x="2121694" y="0"/>
                </a:lnTo>
                <a:lnTo>
                  <a:pt x="2178844" y="4763"/>
                </a:lnTo>
                <a:lnTo>
                  <a:pt x="2288381" y="30957"/>
                </a:lnTo>
                <a:lnTo>
                  <a:pt x="2447925" y="78582"/>
                </a:lnTo>
                <a:lnTo>
                  <a:pt x="2559844" y="114300"/>
                </a:lnTo>
                <a:lnTo>
                  <a:pt x="2586037" y="128588"/>
                </a:lnTo>
                <a:lnTo>
                  <a:pt x="2612231" y="147638"/>
                </a:lnTo>
                <a:lnTo>
                  <a:pt x="2621756" y="159544"/>
                </a:lnTo>
                <a:lnTo>
                  <a:pt x="2631281" y="176213"/>
                </a:lnTo>
                <a:lnTo>
                  <a:pt x="2633662" y="192882"/>
                </a:lnTo>
                <a:lnTo>
                  <a:pt x="2631281" y="207169"/>
                </a:lnTo>
                <a:lnTo>
                  <a:pt x="2619375" y="226219"/>
                </a:lnTo>
                <a:lnTo>
                  <a:pt x="2590800" y="247650"/>
                </a:lnTo>
                <a:lnTo>
                  <a:pt x="2545556" y="266700"/>
                </a:lnTo>
                <a:lnTo>
                  <a:pt x="2526506" y="271463"/>
                </a:lnTo>
                <a:lnTo>
                  <a:pt x="2452687" y="278607"/>
                </a:lnTo>
                <a:lnTo>
                  <a:pt x="2307431" y="290513"/>
                </a:lnTo>
                <a:lnTo>
                  <a:pt x="2150269" y="302419"/>
                </a:lnTo>
                <a:lnTo>
                  <a:pt x="1854994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63924D2A-0FCA-491D-A0E9-265BCC505D17}"/>
              </a:ext>
            </a:extLst>
          </p:cNvPr>
          <p:cNvSpPr/>
          <p:nvPr/>
        </p:nvSpPr>
        <p:spPr>
          <a:xfrm>
            <a:off x="2903538" y="4505325"/>
            <a:ext cx="1439862" cy="1030288"/>
          </a:xfrm>
          <a:custGeom>
            <a:avLst/>
            <a:gdLst>
              <a:gd name="connsiteX0" fmla="*/ 831056 w 1440656"/>
              <a:gd name="connsiteY0" fmla="*/ 288131 h 1031081"/>
              <a:gd name="connsiteX1" fmla="*/ 697706 w 1440656"/>
              <a:gd name="connsiteY1" fmla="*/ 309563 h 1031081"/>
              <a:gd name="connsiteX2" fmla="*/ 557212 w 1440656"/>
              <a:gd name="connsiteY2" fmla="*/ 335756 h 1031081"/>
              <a:gd name="connsiteX3" fmla="*/ 409575 w 1440656"/>
              <a:gd name="connsiteY3" fmla="*/ 361950 h 1031081"/>
              <a:gd name="connsiteX4" fmla="*/ 159544 w 1440656"/>
              <a:gd name="connsiteY4" fmla="*/ 411956 h 1031081"/>
              <a:gd name="connsiteX5" fmla="*/ 50006 w 1440656"/>
              <a:gd name="connsiteY5" fmla="*/ 438150 h 1031081"/>
              <a:gd name="connsiteX6" fmla="*/ 0 w 1440656"/>
              <a:gd name="connsiteY6" fmla="*/ 269081 h 1031081"/>
              <a:gd name="connsiteX7" fmla="*/ 116681 w 1440656"/>
              <a:gd name="connsiteY7" fmla="*/ 252413 h 1031081"/>
              <a:gd name="connsiteX8" fmla="*/ 390525 w 1440656"/>
              <a:gd name="connsiteY8" fmla="*/ 195263 h 1031081"/>
              <a:gd name="connsiteX9" fmla="*/ 688181 w 1440656"/>
              <a:gd name="connsiteY9" fmla="*/ 126206 h 1031081"/>
              <a:gd name="connsiteX10" fmla="*/ 940594 w 1440656"/>
              <a:gd name="connsiteY10" fmla="*/ 66675 h 1031081"/>
              <a:gd name="connsiteX11" fmla="*/ 995362 w 1440656"/>
              <a:gd name="connsiteY11" fmla="*/ 40481 h 1031081"/>
              <a:gd name="connsiteX12" fmla="*/ 1054894 w 1440656"/>
              <a:gd name="connsiteY12" fmla="*/ 9525 h 1031081"/>
              <a:gd name="connsiteX13" fmla="*/ 1078706 w 1440656"/>
              <a:gd name="connsiteY13" fmla="*/ 2381 h 1031081"/>
              <a:gd name="connsiteX14" fmla="*/ 1088231 w 1440656"/>
              <a:gd name="connsiteY14" fmla="*/ 0 h 1031081"/>
              <a:gd name="connsiteX15" fmla="*/ 1121569 w 1440656"/>
              <a:gd name="connsiteY15" fmla="*/ 21431 h 1031081"/>
              <a:gd name="connsiteX16" fmla="*/ 1212056 w 1440656"/>
              <a:gd name="connsiteY16" fmla="*/ 85725 h 1031081"/>
              <a:gd name="connsiteX17" fmla="*/ 1314450 w 1440656"/>
              <a:gd name="connsiteY17" fmla="*/ 161925 h 1031081"/>
              <a:gd name="connsiteX18" fmla="*/ 1402556 w 1440656"/>
              <a:gd name="connsiteY18" fmla="*/ 233363 h 1031081"/>
              <a:gd name="connsiteX19" fmla="*/ 1426369 w 1440656"/>
              <a:gd name="connsiteY19" fmla="*/ 257175 h 1031081"/>
              <a:gd name="connsiteX20" fmla="*/ 1435894 w 1440656"/>
              <a:gd name="connsiteY20" fmla="*/ 269081 h 1031081"/>
              <a:gd name="connsiteX21" fmla="*/ 1440656 w 1440656"/>
              <a:gd name="connsiteY21" fmla="*/ 288131 h 1031081"/>
              <a:gd name="connsiteX22" fmla="*/ 1435894 w 1440656"/>
              <a:gd name="connsiteY22" fmla="*/ 302419 h 1031081"/>
              <a:gd name="connsiteX23" fmla="*/ 1423987 w 1440656"/>
              <a:gd name="connsiteY23" fmla="*/ 323850 h 1031081"/>
              <a:gd name="connsiteX24" fmla="*/ 1395412 w 1440656"/>
              <a:gd name="connsiteY24" fmla="*/ 352425 h 1031081"/>
              <a:gd name="connsiteX25" fmla="*/ 1354931 w 1440656"/>
              <a:gd name="connsiteY25" fmla="*/ 392906 h 1031081"/>
              <a:gd name="connsiteX26" fmla="*/ 1328737 w 1440656"/>
              <a:gd name="connsiteY26" fmla="*/ 471488 h 1031081"/>
              <a:gd name="connsiteX27" fmla="*/ 1290637 w 1440656"/>
              <a:gd name="connsiteY27" fmla="*/ 600075 h 1031081"/>
              <a:gd name="connsiteX28" fmla="*/ 1223962 w 1440656"/>
              <a:gd name="connsiteY28" fmla="*/ 783431 h 1031081"/>
              <a:gd name="connsiteX29" fmla="*/ 1164431 w 1440656"/>
              <a:gd name="connsiteY29" fmla="*/ 940594 h 1031081"/>
              <a:gd name="connsiteX30" fmla="*/ 1123950 w 1440656"/>
              <a:gd name="connsiteY30" fmla="*/ 1026319 h 1031081"/>
              <a:gd name="connsiteX31" fmla="*/ 959644 w 1440656"/>
              <a:gd name="connsiteY31" fmla="*/ 1031081 h 1031081"/>
              <a:gd name="connsiteX32" fmla="*/ 976312 w 1440656"/>
              <a:gd name="connsiteY32" fmla="*/ 828675 h 1031081"/>
              <a:gd name="connsiteX33" fmla="*/ 1000125 w 1440656"/>
              <a:gd name="connsiteY33" fmla="*/ 671513 h 1031081"/>
              <a:gd name="connsiteX34" fmla="*/ 1019175 w 1440656"/>
              <a:gd name="connsiteY34" fmla="*/ 531019 h 1031081"/>
              <a:gd name="connsiteX35" fmla="*/ 1028700 w 1440656"/>
              <a:gd name="connsiteY35" fmla="*/ 442913 h 1031081"/>
              <a:gd name="connsiteX36" fmla="*/ 1038225 w 1440656"/>
              <a:gd name="connsiteY36" fmla="*/ 345281 h 1031081"/>
              <a:gd name="connsiteX37" fmla="*/ 1038225 w 1440656"/>
              <a:gd name="connsiteY37" fmla="*/ 314325 h 1031081"/>
              <a:gd name="connsiteX38" fmla="*/ 1035844 w 1440656"/>
              <a:gd name="connsiteY38" fmla="*/ 297656 h 1031081"/>
              <a:gd name="connsiteX39" fmla="*/ 1033462 w 1440656"/>
              <a:gd name="connsiteY39" fmla="*/ 285750 h 1031081"/>
              <a:gd name="connsiteX40" fmla="*/ 1023937 w 1440656"/>
              <a:gd name="connsiteY40" fmla="*/ 269081 h 1031081"/>
              <a:gd name="connsiteX41" fmla="*/ 1014412 w 1440656"/>
              <a:gd name="connsiteY41" fmla="*/ 264319 h 1031081"/>
              <a:gd name="connsiteX42" fmla="*/ 1002506 w 1440656"/>
              <a:gd name="connsiteY42" fmla="*/ 259556 h 1031081"/>
              <a:gd name="connsiteX43" fmla="*/ 954881 w 1440656"/>
              <a:gd name="connsiteY43" fmla="*/ 266700 h 1031081"/>
              <a:gd name="connsiteX44" fmla="*/ 831056 w 1440656"/>
              <a:gd name="connsiteY44" fmla="*/ 288131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40656" h="1031081">
                <a:moveTo>
                  <a:pt x="831056" y="288131"/>
                </a:moveTo>
                <a:lnTo>
                  <a:pt x="697706" y="309563"/>
                </a:lnTo>
                <a:lnTo>
                  <a:pt x="557212" y="335756"/>
                </a:lnTo>
                <a:lnTo>
                  <a:pt x="409575" y="361950"/>
                </a:lnTo>
                <a:lnTo>
                  <a:pt x="159544" y="411956"/>
                </a:lnTo>
                <a:lnTo>
                  <a:pt x="50006" y="438150"/>
                </a:lnTo>
                <a:lnTo>
                  <a:pt x="0" y="269081"/>
                </a:lnTo>
                <a:lnTo>
                  <a:pt x="116681" y="252413"/>
                </a:lnTo>
                <a:lnTo>
                  <a:pt x="390525" y="195263"/>
                </a:lnTo>
                <a:lnTo>
                  <a:pt x="688181" y="126206"/>
                </a:lnTo>
                <a:lnTo>
                  <a:pt x="940594" y="66675"/>
                </a:lnTo>
                <a:lnTo>
                  <a:pt x="995362" y="40481"/>
                </a:lnTo>
                <a:lnTo>
                  <a:pt x="1054894" y="9525"/>
                </a:lnTo>
                <a:lnTo>
                  <a:pt x="1078706" y="2381"/>
                </a:lnTo>
                <a:lnTo>
                  <a:pt x="1088231" y="0"/>
                </a:lnTo>
                <a:lnTo>
                  <a:pt x="1121569" y="21431"/>
                </a:lnTo>
                <a:lnTo>
                  <a:pt x="1212056" y="85725"/>
                </a:lnTo>
                <a:lnTo>
                  <a:pt x="1314450" y="161925"/>
                </a:lnTo>
                <a:lnTo>
                  <a:pt x="1402556" y="233363"/>
                </a:lnTo>
                <a:lnTo>
                  <a:pt x="1426369" y="257175"/>
                </a:lnTo>
                <a:lnTo>
                  <a:pt x="1435894" y="269081"/>
                </a:lnTo>
                <a:lnTo>
                  <a:pt x="1440656" y="288131"/>
                </a:lnTo>
                <a:lnTo>
                  <a:pt x="1435894" y="302419"/>
                </a:lnTo>
                <a:lnTo>
                  <a:pt x="1423987" y="323850"/>
                </a:lnTo>
                <a:lnTo>
                  <a:pt x="1395412" y="352425"/>
                </a:lnTo>
                <a:lnTo>
                  <a:pt x="1354931" y="392906"/>
                </a:lnTo>
                <a:lnTo>
                  <a:pt x="1328737" y="471488"/>
                </a:lnTo>
                <a:lnTo>
                  <a:pt x="1290637" y="600075"/>
                </a:lnTo>
                <a:lnTo>
                  <a:pt x="1223962" y="783431"/>
                </a:lnTo>
                <a:lnTo>
                  <a:pt x="1164431" y="940594"/>
                </a:lnTo>
                <a:lnTo>
                  <a:pt x="1123950" y="1026319"/>
                </a:lnTo>
                <a:lnTo>
                  <a:pt x="959644" y="1031081"/>
                </a:lnTo>
                <a:lnTo>
                  <a:pt x="976312" y="828675"/>
                </a:lnTo>
                <a:lnTo>
                  <a:pt x="1000125" y="671513"/>
                </a:lnTo>
                <a:lnTo>
                  <a:pt x="1019175" y="531019"/>
                </a:lnTo>
                <a:lnTo>
                  <a:pt x="1028700" y="442913"/>
                </a:lnTo>
                <a:lnTo>
                  <a:pt x="1038225" y="345281"/>
                </a:lnTo>
                <a:lnTo>
                  <a:pt x="1038225" y="314325"/>
                </a:lnTo>
                <a:lnTo>
                  <a:pt x="1035844" y="297656"/>
                </a:lnTo>
                <a:lnTo>
                  <a:pt x="1033462" y="285750"/>
                </a:lnTo>
                <a:lnTo>
                  <a:pt x="1023937" y="269081"/>
                </a:lnTo>
                <a:lnTo>
                  <a:pt x="1014412" y="264319"/>
                </a:lnTo>
                <a:lnTo>
                  <a:pt x="1002506" y="259556"/>
                </a:lnTo>
                <a:lnTo>
                  <a:pt x="954881" y="266700"/>
                </a:lnTo>
                <a:lnTo>
                  <a:pt x="831056" y="2881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84EB6B8D-3269-4A50-88B8-14E2C0FF767E}"/>
              </a:ext>
            </a:extLst>
          </p:cNvPr>
          <p:cNvSpPr/>
          <p:nvPr/>
        </p:nvSpPr>
        <p:spPr>
          <a:xfrm>
            <a:off x="3109913" y="5341938"/>
            <a:ext cx="1016000" cy="323850"/>
          </a:xfrm>
          <a:custGeom>
            <a:avLst/>
            <a:gdLst>
              <a:gd name="connsiteX0" fmla="*/ 623887 w 1016793"/>
              <a:gd name="connsiteY0" fmla="*/ 38100 h 323850"/>
              <a:gd name="connsiteX1" fmla="*/ 369093 w 1016793"/>
              <a:gd name="connsiteY1" fmla="*/ 85725 h 323850"/>
              <a:gd name="connsiteX2" fmla="*/ 0 w 1016793"/>
              <a:gd name="connsiteY2" fmla="*/ 157162 h 323850"/>
              <a:gd name="connsiteX3" fmla="*/ 33337 w 1016793"/>
              <a:gd name="connsiteY3" fmla="*/ 323850 h 323850"/>
              <a:gd name="connsiteX4" fmla="*/ 264318 w 1016793"/>
              <a:gd name="connsiteY4" fmla="*/ 304800 h 323850"/>
              <a:gd name="connsiteX5" fmla="*/ 550068 w 1016793"/>
              <a:gd name="connsiteY5" fmla="*/ 278606 h 323850"/>
              <a:gd name="connsiteX6" fmla="*/ 819150 w 1016793"/>
              <a:gd name="connsiteY6" fmla="*/ 259556 h 323850"/>
              <a:gd name="connsiteX7" fmla="*/ 907256 w 1016793"/>
              <a:gd name="connsiteY7" fmla="*/ 254794 h 323850"/>
              <a:gd name="connsiteX8" fmla="*/ 923925 w 1016793"/>
              <a:gd name="connsiteY8" fmla="*/ 247650 h 323850"/>
              <a:gd name="connsiteX9" fmla="*/ 962025 w 1016793"/>
              <a:gd name="connsiteY9" fmla="*/ 226219 h 323850"/>
              <a:gd name="connsiteX10" fmla="*/ 992981 w 1016793"/>
              <a:gd name="connsiteY10" fmla="*/ 204787 h 323850"/>
              <a:gd name="connsiteX11" fmla="*/ 1007268 w 1016793"/>
              <a:gd name="connsiteY11" fmla="*/ 188119 h 323850"/>
              <a:gd name="connsiteX12" fmla="*/ 1014412 w 1016793"/>
              <a:gd name="connsiteY12" fmla="*/ 176212 h 323850"/>
              <a:gd name="connsiteX13" fmla="*/ 1016793 w 1016793"/>
              <a:gd name="connsiteY13" fmla="*/ 164306 h 323850"/>
              <a:gd name="connsiteX14" fmla="*/ 1016793 w 1016793"/>
              <a:gd name="connsiteY14" fmla="*/ 157162 h 323850"/>
              <a:gd name="connsiteX15" fmla="*/ 1007268 w 1016793"/>
              <a:gd name="connsiteY15" fmla="*/ 133350 h 323850"/>
              <a:gd name="connsiteX16" fmla="*/ 995362 w 1016793"/>
              <a:gd name="connsiteY16" fmla="*/ 109537 h 323850"/>
              <a:gd name="connsiteX17" fmla="*/ 981075 w 1016793"/>
              <a:gd name="connsiteY17" fmla="*/ 92869 h 323850"/>
              <a:gd name="connsiteX18" fmla="*/ 947737 w 1016793"/>
              <a:gd name="connsiteY18" fmla="*/ 54769 h 323850"/>
              <a:gd name="connsiteX19" fmla="*/ 790575 w 1016793"/>
              <a:gd name="connsiteY19" fmla="*/ 0 h 323850"/>
              <a:gd name="connsiteX20" fmla="*/ 623887 w 1016793"/>
              <a:gd name="connsiteY20" fmla="*/ 38100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16793" h="323850">
                <a:moveTo>
                  <a:pt x="623887" y="38100"/>
                </a:moveTo>
                <a:lnTo>
                  <a:pt x="369093" y="85725"/>
                </a:lnTo>
                <a:lnTo>
                  <a:pt x="0" y="157162"/>
                </a:lnTo>
                <a:lnTo>
                  <a:pt x="33337" y="323850"/>
                </a:lnTo>
                <a:lnTo>
                  <a:pt x="264318" y="304800"/>
                </a:lnTo>
                <a:lnTo>
                  <a:pt x="550068" y="278606"/>
                </a:lnTo>
                <a:lnTo>
                  <a:pt x="819150" y="259556"/>
                </a:lnTo>
                <a:lnTo>
                  <a:pt x="907256" y="254794"/>
                </a:lnTo>
                <a:lnTo>
                  <a:pt x="923925" y="247650"/>
                </a:lnTo>
                <a:lnTo>
                  <a:pt x="962025" y="226219"/>
                </a:lnTo>
                <a:lnTo>
                  <a:pt x="992981" y="204787"/>
                </a:lnTo>
                <a:lnTo>
                  <a:pt x="1007268" y="188119"/>
                </a:lnTo>
                <a:lnTo>
                  <a:pt x="1014412" y="176212"/>
                </a:lnTo>
                <a:lnTo>
                  <a:pt x="1016793" y="164306"/>
                </a:lnTo>
                <a:lnTo>
                  <a:pt x="1016793" y="157162"/>
                </a:lnTo>
                <a:lnTo>
                  <a:pt x="1007268" y="133350"/>
                </a:lnTo>
                <a:lnTo>
                  <a:pt x="995362" y="109537"/>
                </a:lnTo>
                <a:lnTo>
                  <a:pt x="981075" y="92869"/>
                </a:lnTo>
                <a:lnTo>
                  <a:pt x="947737" y="54769"/>
                </a:lnTo>
                <a:lnTo>
                  <a:pt x="790575" y="0"/>
                </a:lnTo>
                <a:lnTo>
                  <a:pt x="623887" y="38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8340E986-4EC2-4517-8730-5F6B64ACFF53}"/>
              </a:ext>
            </a:extLst>
          </p:cNvPr>
          <p:cNvSpPr/>
          <p:nvPr/>
        </p:nvSpPr>
        <p:spPr>
          <a:xfrm>
            <a:off x="5353050" y="1531938"/>
            <a:ext cx="579438" cy="2027237"/>
          </a:xfrm>
          <a:custGeom>
            <a:avLst/>
            <a:gdLst>
              <a:gd name="connsiteX0" fmla="*/ 261257 w 579664"/>
              <a:gd name="connsiteY0" fmla="*/ 1398815 h 2027465"/>
              <a:gd name="connsiteX1" fmla="*/ 263979 w 579664"/>
              <a:gd name="connsiteY1" fmla="*/ 2027465 h 2027465"/>
              <a:gd name="connsiteX2" fmla="*/ 487136 w 579664"/>
              <a:gd name="connsiteY2" fmla="*/ 1973036 h 2027465"/>
              <a:gd name="connsiteX3" fmla="*/ 489857 w 579664"/>
              <a:gd name="connsiteY3" fmla="*/ 1763486 h 2027465"/>
              <a:gd name="connsiteX4" fmla="*/ 498021 w 579664"/>
              <a:gd name="connsiteY4" fmla="*/ 1540329 h 2027465"/>
              <a:gd name="connsiteX5" fmla="*/ 508907 w 579664"/>
              <a:gd name="connsiteY5" fmla="*/ 1164772 h 2027465"/>
              <a:gd name="connsiteX6" fmla="*/ 506186 w 579664"/>
              <a:gd name="connsiteY6" fmla="*/ 990600 h 2027465"/>
              <a:gd name="connsiteX7" fmla="*/ 508907 w 579664"/>
              <a:gd name="connsiteY7" fmla="*/ 772886 h 2027465"/>
              <a:gd name="connsiteX8" fmla="*/ 508907 w 579664"/>
              <a:gd name="connsiteY8" fmla="*/ 642257 h 2027465"/>
              <a:gd name="connsiteX9" fmla="*/ 508907 w 579664"/>
              <a:gd name="connsiteY9" fmla="*/ 555172 h 2027465"/>
              <a:gd name="connsiteX10" fmla="*/ 511629 w 579664"/>
              <a:gd name="connsiteY10" fmla="*/ 500743 h 2027465"/>
              <a:gd name="connsiteX11" fmla="*/ 519793 w 579664"/>
              <a:gd name="connsiteY11" fmla="*/ 440872 h 2027465"/>
              <a:gd name="connsiteX12" fmla="*/ 547007 w 579664"/>
              <a:gd name="connsiteY12" fmla="*/ 345622 h 2027465"/>
              <a:gd name="connsiteX13" fmla="*/ 566057 w 579664"/>
              <a:gd name="connsiteY13" fmla="*/ 291193 h 2027465"/>
              <a:gd name="connsiteX14" fmla="*/ 579664 w 579664"/>
              <a:gd name="connsiteY14" fmla="*/ 236765 h 2027465"/>
              <a:gd name="connsiteX15" fmla="*/ 579664 w 579664"/>
              <a:gd name="connsiteY15" fmla="*/ 212272 h 2027465"/>
              <a:gd name="connsiteX16" fmla="*/ 579664 w 579664"/>
              <a:gd name="connsiteY16" fmla="*/ 195943 h 2027465"/>
              <a:gd name="connsiteX17" fmla="*/ 574221 w 579664"/>
              <a:gd name="connsiteY17" fmla="*/ 179615 h 2027465"/>
              <a:gd name="connsiteX18" fmla="*/ 555171 w 579664"/>
              <a:gd name="connsiteY18" fmla="*/ 152400 h 2027465"/>
              <a:gd name="connsiteX19" fmla="*/ 538843 w 579664"/>
              <a:gd name="connsiteY19" fmla="*/ 138793 h 2027465"/>
              <a:gd name="connsiteX20" fmla="*/ 519793 w 579664"/>
              <a:gd name="connsiteY20" fmla="*/ 122465 h 2027465"/>
              <a:gd name="connsiteX21" fmla="*/ 489857 w 579664"/>
              <a:gd name="connsiteY21" fmla="*/ 106136 h 2027465"/>
              <a:gd name="connsiteX22" fmla="*/ 451757 w 579664"/>
              <a:gd name="connsiteY22" fmla="*/ 92529 h 2027465"/>
              <a:gd name="connsiteX23" fmla="*/ 383721 w 579664"/>
              <a:gd name="connsiteY23" fmla="*/ 65315 h 2027465"/>
              <a:gd name="connsiteX24" fmla="*/ 280307 w 579664"/>
              <a:gd name="connsiteY24" fmla="*/ 32657 h 2027465"/>
              <a:gd name="connsiteX25" fmla="*/ 185057 w 579664"/>
              <a:gd name="connsiteY25" fmla="*/ 2722 h 2027465"/>
              <a:gd name="connsiteX26" fmla="*/ 149679 w 579664"/>
              <a:gd name="connsiteY26" fmla="*/ 0 h 2027465"/>
              <a:gd name="connsiteX27" fmla="*/ 65314 w 579664"/>
              <a:gd name="connsiteY27" fmla="*/ 0 h 2027465"/>
              <a:gd name="connsiteX28" fmla="*/ 29936 w 579664"/>
              <a:gd name="connsiteY28" fmla="*/ 0 h 2027465"/>
              <a:gd name="connsiteX29" fmla="*/ 16329 w 579664"/>
              <a:gd name="connsiteY29" fmla="*/ 0 h 2027465"/>
              <a:gd name="connsiteX30" fmla="*/ 5443 w 579664"/>
              <a:gd name="connsiteY30" fmla="*/ 0 h 2027465"/>
              <a:gd name="connsiteX31" fmla="*/ 0 w 579664"/>
              <a:gd name="connsiteY31" fmla="*/ 5443 h 2027465"/>
              <a:gd name="connsiteX32" fmla="*/ 5443 w 579664"/>
              <a:gd name="connsiteY32" fmla="*/ 21772 h 2027465"/>
              <a:gd name="connsiteX33" fmla="*/ 32657 w 579664"/>
              <a:gd name="connsiteY33" fmla="*/ 48986 h 2027465"/>
              <a:gd name="connsiteX34" fmla="*/ 100693 w 579664"/>
              <a:gd name="connsiteY34" fmla="*/ 92529 h 2027465"/>
              <a:gd name="connsiteX35" fmla="*/ 149679 w 579664"/>
              <a:gd name="connsiteY35" fmla="*/ 133350 h 2027465"/>
              <a:gd name="connsiteX36" fmla="*/ 193221 w 579664"/>
              <a:gd name="connsiteY36" fmla="*/ 182336 h 2027465"/>
              <a:gd name="connsiteX37" fmla="*/ 217714 w 579664"/>
              <a:gd name="connsiteY37" fmla="*/ 220436 h 2027465"/>
              <a:gd name="connsiteX38" fmla="*/ 228600 w 579664"/>
              <a:gd name="connsiteY38" fmla="*/ 293915 h 2027465"/>
              <a:gd name="connsiteX39" fmla="*/ 239486 w 579664"/>
              <a:gd name="connsiteY39" fmla="*/ 416379 h 2027465"/>
              <a:gd name="connsiteX40" fmla="*/ 239486 w 579664"/>
              <a:gd name="connsiteY40" fmla="*/ 625929 h 2027465"/>
              <a:gd name="connsiteX41" fmla="*/ 242207 w 579664"/>
              <a:gd name="connsiteY41" fmla="*/ 1047750 h 2027465"/>
              <a:gd name="connsiteX42" fmla="*/ 258536 w 579664"/>
              <a:gd name="connsiteY42" fmla="*/ 1219200 h 2027465"/>
              <a:gd name="connsiteX43" fmla="*/ 261257 w 579664"/>
              <a:gd name="connsiteY43" fmla="*/ 1347107 h 2027465"/>
              <a:gd name="connsiteX44" fmla="*/ 261257 w 579664"/>
              <a:gd name="connsiteY44" fmla="*/ 1398815 h 2027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79664" h="2027465">
                <a:moveTo>
                  <a:pt x="261257" y="1398815"/>
                </a:moveTo>
                <a:cubicBezTo>
                  <a:pt x="262164" y="1608365"/>
                  <a:pt x="263072" y="1817915"/>
                  <a:pt x="263979" y="2027465"/>
                </a:cubicBezTo>
                <a:lnTo>
                  <a:pt x="487136" y="1973036"/>
                </a:lnTo>
                <a:lnTo>
                  <a:pt x="489857" y="1763486"/>
                </a:lnTo>
                <a:lnTo>
                  <a:pt x="498021" y="1540329"/>
                </a:lnTo>
                <a:lnTo>
                  <a:pt x="508907" y="1164772"/>
                </a:lnTo>
                <a:lnTo>
                  <a:pt x="506186" y="990600"/>
                </a:lnTo>
                <a:lnTo>
                  <a:pt x="508907" y="772886"/>
                </a:lnTo>
                <a:lnTo>
                  <a:pt x="508907" y="642257"/>
                </a:lnTo>
                <a:lnTo>
                  <a:pt x="508907" y="555172"/>
                </a:lnTo>
                <a:lnTo>
                  <a:pt x="511629" y="500743"/>
                </a:lnTo>
                <a:lnTo>
                  <a:pt x="519793" y="440872"/>
                </a:lnTo>
                <a:lnTo>
                  <a:pt x="547007" y="345622"/>
                </a:lnTo>
                <a:lnTo>
                  <a:pt x="566057" y="291193"/>
                </a:lnTo>
                <a:lnTo>
                  <a:pt x="579664" y="236765"/>
                </a:lnTo>
                <a:lnTo>
                  <a:pt x="579664" y="212272"/>
                </a:lnTo>
                <a:lnTo>
                  <a:pt x="579664" y="195943"/>
                </a:lnTo>
                <a:lnTo>
                  <a:pt x="574221" y="179615"/>
                </a:lnTo>
                <a:lnTo>
                  <a:pt x="555171" y="152400"/>
                </a:lnTo>
                <a:lnTo>
                  <a:pt x="538843" y="138793"/>
                </a:lnTo>
                <a:lnTo>
                  <a:pt x="519793" y="122465"/>
                </a:lnTo>
                <a:lnTo>
                  <a:pt x="489857" y="106136"/>
                </a:lnTo>
                <a:lnTo>
                  <a:pt x="451757" y="92529"/>
                </a:lnTo>
                <a:lnTo>
                  <a:pt x="383721" y="65315"/>
                </a:lnTo>
                <a:lnTo>
                  <a:pt x="280307" y="32657"/>
                </a:lnTo>
                <a:lnTo>
                  <a:pt x="185057" y="2722"/>
                </a:lnTo>
                <a:lnTo>
                  <a:pt x="149679" y="0"/>
                </a:lnTo>
                <a:lnTo>
                  <a:pt x="65314" y="0"/>
                </a:lnTo>
                <a:lnTo>
                  <a:pt x="29936" y="0"/>
                </a:lnTo>
                <a:lnTo>
                  <a:pt x="16329" y="0"/>
                </a:lnTo>
                <a:lnTo>
                  <a:pt x="5443" y="0"/>
                </a:lnTo>
                <a:lnTo>
                  <a:pt x="0" y="5443"/>
                </a:lnTo>
                <a:lnTo>
                  <a:pt x="5443" y="21772"/>
                </a:lnTo>
                <a:lnTo>
                  <a:pt x="32657" y="48986"/>
                </a:lnTo>
                <a:lnTo>
                  <a:pt x="100693" y="92529"/>
                </a:lnTo>
                <a:lnTo>
                  <a:pt x="149679" y="133350"/>
                </a:lnTo>
                <a:lnTo>
                  <a:pt x="193221" y="182336"/>
                </a:lnTo>
                <a:lnTo>
                  <a:pt x="217714" y="220436"/>
                </a:lnTo>
                <a:lnTo>
                  <a:pt x="228600" y="293915"/>
                </a:lnTo>
                <a:lnTo>
                  <a:pt x="239486" y="416379"/>
                </a:lnTo>
                <a:lnTo>
                  <a:pt x="239486" y="625929"/>
                </a:lnTo>
                <a:lnTo>
                  <a:pt x="242207" y="1047750"/>
                </a:lnTo>
                <a:lnTo>
                  <a:pt x="258536" y="1219200"/>
                </a:lnTo>
                <a:lnTo>
                  <a:pt x="261257" y="1347107"/>
                </a:lnTo>
                <a:lnTo>
                  <a:pt x="261257" y="139881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E3430A5B-F4BA-45AE-B2B0-107C53ACC683}"/>
              </a:ext>
            </a:extLst>
          </p:cNvPr>
          <p:cNvSpPr/>
          <p:nvPr/>
        </p:nvSpPr>
        <p:spPr>
          <a:xfrm>
            <a:off x="4638675" y="3295650"/>
            <a:ext cx="2257425" cy="514350"/>
          </a:xfrm>
          <a:custGeom>
            <a:avLst/>
            <a:gdLst>
              <a:gd name="connsiteX0" fmla="*/ 1612106 w 2257425"/>
              <a:gd name="connsiteY0" fmla="*/ 80963 h 514350"/>
              <a:gd name="connsiteX1" fmla="*/ 1452563 w 2257425"/>
              <a:gd name="connsiteY1" fmla="*/ 100013 h 514350"/>
              <a:gd name="connsiteX2" fmla="*/ 1283494 w 2257425"/>
              <a:gd name="connsiteY2" fmla="*/ 121444 h 514350"/>
              <a:gd name="connsiteX3" fmla="*/ 1173956 w 2257425"/>
              <a:gd name="connsiteY3" fmla="*/ 135731 h 514350"/>
              <a:gd name="connsiteX4" fmla="*/ 952500 w 2257425"/>
              <a:gd name="connsiteY4" fmla="*/ 183356 h 514350"/>
              <a:gd name="connsiteX5" fmla="*/ 859631 w 2257425"/>
              <a:gd name="connsiteY5" fmla="*/ 207169 h 514350"/>
              <a:gd name="connsiteX6" fmla="*/ 762000 w 2257425"/>
              <a:gd name="connsiteY6" fmla="*/ 228600 h 514350"/>
              <a:gd name="connsiteX7" fmla="*/ 597694 w 2257425"/>
              <a:gd name="connsiteY7" fmla="*/ 257175 h 514350"/>
              <a:gd name="connsiteX8" fmla="*/ 416719 w 2257425"/>
              <a:gd name="connsiteY8" fmla="*/ 283369 h 514350"/>
              <a:gd name="connsiteX9" fmla="*/ 354806 w 2257425"/>
              <a:gd name="connsiteY9" fmla="*/ 292894 h 514350"/>
              <a:gd name="connsiteX10" fmla="*/ 295275 w 2257425"/>
              <a:gd name="connsiteY10" fmla="*/ 292894 h 514350"/>
              <a:gd name="connsiteX11" fmla="*/ 238125 w 2257425"/>
              <a:gd name="connsiteY11" fmla="*/ 283369 h 514350"/>
              <a:gd name="connsiteX12" fmla="*/ 147638 w 2257425"/>
              <a:gd name="connsiteY12" fmla="*/ 257175 h 514350"/>
              <a:gd name="connsiteX13" fmla="*/ 57150 w 2257425"/>
              <a:gd name="connsiteY13" fmla="*/ 221456 h 514350"/>
              <a:gd name="connsiteX14" fmla="*/ 23813 w 2257425"/>
              <a:gd name="connsiteY14" fmla="*/ 209550 h 514350"/>
              <a:gd name="connsiteX15" fmla="*/ 7144 w 2257425"/>
              <a:gd name="connsiteY15" fmla="*/ 211931 h 514350"/>
              <a:gd name="connsiteX16" fmla="*/ 0 w 2257425"/>
              <a:gd name="connsiteY16" fmla="*/ 216694 h 514350"/>
              <a:gd name="connsiteX17" fmla="*/ 0 w 2257425"/>
              <a:gd name="connsiteY17" fmla="*/ 233363 h 514350"/>
              <a:gd name="connsiteX18" fmla="*/ 9525 w 2257425"/>
              <a:gd name="connsiteY18" fmla="*/ 257175 h 514350"/>
              <a:gd name="connsiteX19" fmla="*/ 40481 w 2257425"/>
              <a:gd name="connsiteY19" fmla="*/ 288131 h 514350"/>
              <a:gd name="connsiteX20" fmla="*/ 161925 w 2257425"/>
              <a:gd name="connsiteY20" fmla="*/ 369094 h 514350"/>
              <a:gd name="connsiteX21" fmla="*/ 271463 w 2257425"/>
              <a:gd name="connsiteY21" fmla="*/ 435769 h 514350"/>
              <a:gd name="connsiteX22" fmla="*/ 335756 w 2257425"/>
              <a:gd name="connsiteY22" fmla="*/ 471488 h 514350"/>
              <a:gd name="connsiteX23" fmla="*/ 397669 w 2257425"/>
              <a:gd name="connsiteY23" fmla="*/ 497681 h 514350"/>
              <a:gd name="connsiteX24" fmla="*/ 426244 w 2257425"/>
              <a:gd name="connsiteY24" fmla="*/ 504825 h 514350"/>
              <a:gd name="connsiteX25" fmla="*/ 473869 w 2257425"/>
              <a:gd name="connsiteY25" fmla="*/ 514350 h 514350"/>
              <a:gd name="connsiteX26" fmla="*/ 519113 w 2257425"/>
              <a:gd name="connsiteY26" fmla="*/ 511969 h 514350"/>
              <a:gd name="connsiteX27" fmla="*/ 542925 w 2257425"/>
              <a:gd name="connsiteY27" fmla="*/ 500063 h 514350"/>
              <a:gd name="connsiteX28" fmla="*/ 552450 w 2257425"/>
              <a:gd name="connsiteY28" fmla="*/ 490538 h 514350"/>
              <a:gd name="connsiteX29" fmla="*/ 664369 w 2257425"/>
              <a:gd name="connsiteY29" fmla="*/ 450056 h 514350"/>
              <a:gd name="connsiteX30" fmla="*/ 807244 w 2257425"/>
              <a:gd name="connsiteY30" fmla="*/ 404813 h 514350"/>
              <a:gd name="connsiteX31" fmla="*/ 945356 w 2257425"/>
              <a:gd name="connsiteY31" fmla="*/ 369094 h 514350"/>
              <a:gd name="connsiteX32" fmla="*/ 1062038 w 2257425"/>
              <a:gd name="connsiteY32" fmla="*/ 345281 h 514350"/>
              <a:gd name="connsiteX33" fmla="*/ 1197769 w 2257425"/>
              <a:gd name="connsiteY33" fmla="*/ 326231 h 514350"/>
              <a:gd name="connsiteX34" fmla="*/ 1383506 w 2257425"/>
              <a:gd name="connsiteY34" fmla="*/ 311944 h 514350"/>
              <a:gd name="connsiteX35" fmla="*/ 1538288 w 2257425"/>
              <a:gd name="connsiteY35" fmla="*/ 302419 h 514350"/>
              <a:gd name="connsiteX36" fmla="*/ 1735931 w 2257425"/>
              <a:gd name="connsiteY36" fmla="*/ 292894 h 514350"/>
              <a:gd name="connsiteX37" fmla="*/ 1926431 w 2257425"/>
              <a:gd name="connsiteY37" fmla="*/ 290513 h 514350"/>
              <a:gd name="connsiteX38" fmla="*/ 2126456 w 2257425"/>
              <a:gd name="connsiteY38" fmla="*/ 290513 h 514350"/>
              <a:gd name="connsiteX39" fmla="*/ 2176463 w 2257425"/>
              <a:gd name="connsiteY39" fmla="*/ 278606 h 514350"/>
              <a:gd name="connsiteX40" fmla="*/ 2212181 w 2257425"/>
              <a:gd name="connsiteY40" fmla="*/ 264319 h 514350"/>
              <a:gd name="connsiteX41" fmla="*/ 2238375 w 2257425"/>
              <a:gd name="connsiteY41" fmla="*/ 247650 h 514350"/>
              <a:gd name="connsiteX42" fmla="*/ 2247900 w 2257425"/>
              <a:gd name="connsiteY42" fmla="*/ 235744 h 514350"/>
              <a:gd name="connsiteX43" fmla="*/ 2255044 w 2257425"/>
              <a:gd name="connsiteY43" fmla="*/ 219075 h 514350"/>
              <a:gd name="connsiteX44" fmla="*/ 2257425 w 2257425"/>
              <a:gd name="connsiteY44" fmla="*/ 204788 h 514350"/>
              <a:gd name="connsiteX45" fmla="*/ 2252663 w 2257425"/>
              <a:gd name="connsiteY45" fmla="*/ 188119 h 514350"/>
              <a:gd name="connsiteX46" fmla="*/ 2240756 w 2257425"/>
              <a:gd name="connsiteY46" fmla="*/ 169069 h 514350"/>
              <a:gd name="connsiteX47" fmla="*/ 2197894 w 2257425"/>
              <a:gd name="connsiteY47" fmla="*/ 126206 h 514350"/>
              <a:gd name="connsiteX48" fmla="*/ 2178844 w 2257425"/>
              <a:gd name="connsiteY48" fmla="*/ 111919 h 514350"/>
              <a:gd name="connsiteX49" fmla="*/ 2114550 w 2257425"/>
              <a:gd name="connsiteY49" fmla="*/ 85725 h 514350"/>
              <a:gd name="connsiteX50" fmla="*/ 1976438 w 2257425"/>
              <a:gd name="connsiteY50" fmla="*/ 40481 h 514350"/>
              <a:gd name="connsiteX51" fmla="*/ 1852613 w 2257425"/>
              <a:gd name="connsiteY51" fmla="*/ 0 h 514350"/>
              <a:gd name="connsiteX52" fmla="*/ 1845469 w 2257425"/>
              <a:gd name="connsiteY52" fmla="*/ 0 h 514350"/>
              <a:gd name="connsiteX53" fmla="*/ 1824038 w 2257425"/>
              <a:gd name="connsiteY53" fmla="*/ 7144 h 514350"/>
              <a:gd name="connsiteX54" fmla="*/ 1774031 w 2257425"/>
              <a:gd name="connsiteY54" fmla="*/ 30956 h 514350"/>
              <a:gd name="connsiteX55" fmla="*/ 1714500 w 2257425"/>
              <a:gd name="connsiteY55" fmla="*/ 66675 h 514350"/>
              <a:gd name="connsiteX56" fmla="*/ 1612106 w 2257425"/>
              <a:gd name="connsiteY56" fmla="*/ 80963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57425" h="514350">
                <a:moveTo>
                  <a:pt x="1612106" y="80963"/>
                </a:moveTo>
                <a:lnTo>
                  <a:pt x="1452563" y="100013"/>
                </a:lnTo>
                <a:lnTo>
                  <a:pt x="1283494" y="121444"/>
                </a:lnTo>
                <a:lnTo>
                  <a:pt x="1173956" y="135731"/>
                </a:lnTo>
                <a:lnTo>
                  <a:pt x="952500" y="183356"/>
                </a:lnTo>
                <a:lnTo>
                  <a:pt x="859631" y="207169"/>
                </a:lnTo>
                <a:lnTo>
                  <a:pt x="762000" y="228600"/>
                </a:lnTo>
                <a:lnTo>
                  <a:pt x="597694" y="257175"/>
                </a:lnTo>
                <a:lnTo>
                  <a:pt x="416719" y="283369"/>
                </a:lnTo>
                <a:lnTo>
                  <a:pt x="354806" y="292894"/>
                </a:lnTo>
                <a:lnTo>
                  <a:pt x="295275" y="292894"/>
                </a:lnTo>
                <a:lnTo>
                  <a:pt x="238125" y="283369"/>
                </a:lnTo>
                <a:lnTo>
                  <a:pt x="147638" y="257175"/>
                </a:lnTo>
                <a:lnTo>
                  <a:pt x="57150" y="221456"/>
                </a:lnTo>
                <a:lnTo>
                  <a:pt x="23813" y="209550"/>
                </a:lnTo>
                <a:lnTo>
                  <a:pt x="7144" y="211931"/>
                </a:lnTo>
                <a:lnTo>
                  <a:pt x="0" y="216694"/>
                </a:lnTo>
                <a:lnTo>
                  <a:pt x="0" y="233363"/>
                </a:lnTo>
                <a:lnTo>
                  <a:pt x="9525" y="257175"/>
                </a:lnTo>
                <a:lnTo>
                  <a:pt x="40481" y="288131"/>
                </a:lnTo>
                <a:lnTo>
                  <a:pt x="161925" y="369094"/>
                </a:lnTo>
                <a:lnTo>
                  <a:pt x="271463" y="435769"/>
                </a:lnTo>
                <a:lnTo>
                  <a:pt x="335756" y="471488"/>
                </a:lnTo>
                <a:lnTo>
                  <a:pt x="397669" y="497681"/>
                </a:lnTo>
                <a:lnTo>
                  <a:pt x="426244" y="504825"/>
                </a:lnTo>
                <a:lnTo>
                  <a:pt x="473869" y="514350"/>
                </a:lnTo>
                <a:lnTo>
                  <a:pt x="519113" y="511969"/>
                </a:lnTo>
                <a:lnTo>
                  <a:pt x="542925" y="500063"/>
                </a:lnTo>
                <a:lnTo>
                  <a:pt x="552450" y="490538"/>
                </a:lnTo>
                <a:lnTo>
                  <a:pt x="664369" y="450056"/>
                </a:lnTo>
                <a:lnTo>
                  <a:pt x="807244" y="404813"/>
                </a:lnTo>
                <a:lnTo>
                  <a:pt x="945356" y="369094"/>
                </a:lnTo>
                <a:lnTo>
                  <a:pt x="1062038" y="345281"/>
                </a:lnTo>
                <a:lnTo>
                  <a:pt x="1197769" y="326231"/>
                </a:lnTo>
                <a:lnTo>
                  <a:pt x="1383506" y="311944"/>
                </a:lnTo>
                <a:lnTo>
                  <a:pt x="1538288" y="302419"/>
                </a:lnTo>
                <a:lnTo>
                  <a:pt x="1735931" y="292894"/>
                </a:lnTo>
                <a:lnTo>
                  <a:pt x="1926431" y="290513"/>
                </a:lnTo>
                <a:lnTo>
                  <a:pt x="2126456" y="290513"/>
                </a:lnTo>
                <a:lnTo>
                  <a:pt x="2176463" y="278606"/>
                </a:lnTo>
                <a:lnTo>
                  <a:pt x="2212181" y="264319"/>
                </a:lnTo>
                <a:lnTo>
                  <a:pt x="2238375" y="247650"/>
                </a:lnTo>
                <a:lnTo>
                  <a:pt x="2247900" y="235744"/>
                </a:lnTo>
                <a:lnTo>
                  <a:pt x="2255044" y="219075"/>
                </a:lnTo>
                <a:lnTo>
                  <a:pt x="2257425" y="204788"/>
                </a:lnTo>
                <a:lnTo>
                  <a:pt x="2252663" y="188119"/>
                </a:lnTo>
                <a:lnTo>
                  <a:pt x="2240756" y="169069"/>
                </a:lnTo>
                <a:lnTo>
                  <a:pt x="2197894" y="126206"/>
                </a:lnTo>
                <a:lnTo>
                  <a:pt x="2178844" y="111919"/>
                </a:lnTo>
                <a:lnTo>
                  <a:pt x="2114550" y="85725"/>
                </a:lnTo>
                <a:lnTo>
                  <a:pt x="1976438" y="40481"/>
                </a:lnTo>
                <a:lnTo>
                  <a:pt x="1852613" y="0"/>
                </a:lnTo>
                <a:lnTo>
                  <a:pt x="1845469" y="0"/>
                </a:lnTo>
                <a:lnTo>
                  <a:pt x="1824038" y="7144"/>
                </a:lnTo>
                <a:lnTo>
                  <a:pt x="1774031" y="30956"/>
                </a:lnTo>
                <a:lnTo>
                  <a:pt x="1714500" y="66675"/>
                </a:lnTo>
                <a:lnTo>
                  <a:pt x="1612106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1BA8526F-44AB-425C-BC8C-DB19231CB28B}"/>
              </a:ext>
            </a:extLst>
          </p:cNvPr>
          <p:cNvSpPr/>
          <p:nvPr/>
        </p:nvSpPr>
        <p:spPr>
          <a:xfrm>
            <a:off x="6615113" y="4808538"/>
            <a:ext cx="768350" cy="815975"/>
          </a:xfrm>
          <a:custGeom>
            <a:avLst/>
            <a:gdLst>
              <a:gd name="connsiteX0" fmla="*/ 252412 w 769143"/>
              <a:gd name="connsiteY0" fmla="*/ 264319 h 816769"/>
              <a:gd name="connsiteX1" fmla="*/ 388143 w 769143"/>
              <a:gd name="connsiteY1" fmla="*/ 416719 h 816769"/>
              <a:gd name="connsiteX2" fmla="*/ 476250 w 769143"/>
              <a:gd name="connsiteY2" fmla="*/ 514350 h 816769"/>
              <a:gd name="connsiteX3" fmla="*/ 545306 w 769143"/>
              <a:gd name="connsiteY3" fmla="*/ 590550 h 816769"/>
              <a:gd name="connsiteX4" fmla="*/ 640556 w 769143"/>
              <a:gd name="connsiteY4" fmla="*/ 676275 h 816769"/>
              <a:gd name="connsiteX5" fmla="*/ 690562 w 769143"/>
              <a:gd name="connsiteY5" fmla="*/ 719137 h 816769"/>
              <a:gd name="connsiteX6" fmla="*/ 714375 w 769143"/>
              <a:gd name="connsiteY6" fmla="*/ 740569 h 816769"/>
              <a:gd name="connsiteX7" fmla="*/ 747712 w 769143"/>
              <a:gd name="connsiteY7" fmla="*/ 771525 h 816769"/>
              <a:gd name="connsiteX8" fmla="*/ 769143 w 769143"/>
              <a:gd name="connsiteY8" fmla="*/ 816769 h 816769"/>
              <a:gd name="connsiteX9" fmla="*/ 80962 w 769143"/>
              <a:gd name="connsiteY9" fmla="*/ 673894 h 816769"/>
              <a:gd name="connsiteX10" fmla="*/ 133350 w 769143"/>
              <a:gd name="connsiteY10" fmla="*/ 676275 h 816769"/>
              <a:gd name="connsiteX11" fmla="*/ 166687 w 769143"/>
              <a:gd name="connsiteY11" fmla="*/ 673894 h 816769"/>
              <a:gd name="connsiteX12" fmla="*/ 188118 w 769143"/>
              <a:gd name="connsiteY12" fmla="*/ 669131 h 816769"/>
              <a:gd name="connsiteX13" fmla="*/ 202406 w 769143"/>
              <a:gd name="connsiteY13" fmla="*/ 659606 h 816769"/>
              <a:gd name="connsiteX14" fmla="*/ 214312 w 769143"/>
              <a:gd name="connsiteY14" fmla="*/ 642937 h 816769"/>
              <a:gd name="connsiteX15" fmla="*/ 214312 w 769143"/>
              <a:gd name="connsiteY15" fmla="*/ 621506 h 816769"/>
              <a:gd name="connsiteX16" fmla="*/ 214312 w 769143"/>
              <a:gd name="connsiteY16" fmla="*/ 607219 h 816769"/>
              <a:gd name="connsiteX17" fmla="*/ 207168 w 769143"/>
              <a:gd name="connsiteY17" fmla="*/ 576262 h 816769"/>
              <a:gd name="connsiteX18" fmla="*/ 188118 w 769143"/>
              <a:gd name="connsiteY18" fmla="*/ 521494 h 816769"/>
              <a:gd name="connsiteX19" fmla="*/ 147637 w 769143"/>
              <a:gd name="connsiteY19" fmla="*/ 416719 h 816769"/>
              <a:gd name="connsiteX20" fmla="*/ 102393 w 769143"/>
              <a:gd name="connsiteY20" fmla="*/ 302419 h 816769"/>
              <a:gd name="connsiteX21" fmla="*/ 23812 w 769143"/>
              <a:gd name="connsiteY21" fmla="*/ 102394 h 816769"/>
              <a:gd name="connsiteX22" fmla="*/ 4762 w 769143"/>
              <a:gd name="connsiteY22" fmla="*/ 52387 h 816769"/>
              <a:gd name="connsiteX23" fmla="*/ 0 w 769143"/>
              <a:gd name="connsiteY23" fmla="*/ 21431 h 816769"/>
              <a:gd name="connsiteX24" fmla="*/ 2381 w 769143"/>
              <a:gd name="connsiteY24" fmla="*/ 4762 h 816769"/>
              <a:gd name="connsiteX25" fmla="*/ 9525 w 769143"/>
              <a:gd name="connsiteY25" fmla="*/ 0 h 816769"/>
              <a:gd name="connsiteX26" fmla="*/ 21431 w 769143"/>
              <a:gd name="connsiteY26" fmla="*/ 2381 h 816769"/>
              <a:gd name="connsiteX27" fmla="*/ 38100 w 769143"/>
              <a:gd name="connsiteY27" fmla="*/ 14287 h 816769"/>
              <a:gd name="connsiteX28" fmla="*/ 92868 w 769143"/>
              <a:gd name="connsiteY28" fmla="*/ 76200 h 816769"/>
              <a:gd name="connsiteX29" fmla="*/ 252412 w 769143"/>
              <a:gd name="connsiteY29" fmla="*/ 264319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69143" h="816769">
                <a:moveTo>
                  <a:pt x="252412" y="264319"/>
                </a:moveTo>
                <a:lnTo>
                  <a:pt x="388143" y="416719"/>
                </a:lnTo>
                <a:lnTo>
                  <a:pt x="476250" y="514350"/>
                </a:lnTo>
                <a:lnTo>
                  <a:pt x="545306" y="590550"/>
                </a:lnTo>
                <a:lnTo>
                  <a:pt x="640556" y="676275"/>
                </a:lnTo>
                <a:lnTo>
                  <a:pt x="690562" y="719137"/>
                </a:lnTo>
                <a:lnTo>
                  <a:pt x="714375" y="740569"/>
                </a:lnTo>
                <a:lnTo>
                  <a:pt x="747712" y="771525"/>
                </a:lnTo>
                <a:lnTo>
                  <a:pt x="769143" y="816769"/>
                </a:lnTo>
                <a:lnTo>
                  <a:pt x="80962" y="673894"/>
                </a:lnTo>
                <a:lnTo>
                  <a:pt x="133350" y="676275"/>
                </a:lnTo>
                <a:lnTo>
                  <a:pt x="166687" y="673894"/>
                </a:lnTo>
                <a:lnTo>
                  <a:pt x="188118" y="669131"/>
                </a:lnTo>
                <a:lnTo>
                  <a:pt x="202406" y="659606"/>
                </a:lnTo>
                <a:lnTo>
                  <a:pt x="214312" y="642937"/>
                </a:lnTo>
                <a:lnTo>
                  <a:pt x="214312" y="621506"/>
                </a:lnTo>
                <a:lnTo>
                  <a:pt x="214312" y="607219"/>
                </a:lnTo>
                <a:lnTo>
                  <a:pt x="207168" y="576262"/>
                </a:lnTo>
                <a:lnTo>
                  <a:pt x="188118" y="521494"/>
                </a:lnTo>
                <a:lnTo>
                  <a:pt x="147637" y="416719"/>
                </a:lnTo>
                <a:lnTo>
                  <a:pt x="102393" y="302419"/>
                </a:lnTo>
                <a:lnTo>
                  <a:pt x="23812" y="102394"/>
                </a:lnTo>
                <a:lnTo>
                  <a:pt x="4762" y="52387"/>
                </a:lnTo>
                <a:lnTo>
                  <a:pt x="0" y="21431"/>
                </a:lnTo>
                <a:lnTo>
                  <a:pt x="2381" y="4762"/>
                </a:lnTo>
                <a:lnTo>
                  <a:pt x="9525" y="0"/>
                </a:lnTo>
                <a:lnTo>
                  <a:pt x="21431" y="2381"/>
                </a:lnTo>
                <a:lnTo>
                  <a:pt x="38100" y="14287"/>
                </a:lnTo>
                <a:lnTo>
                  <a:pt x="92868" y="76200"/>
                </a:lnTo>
                <a:lnTo>
                  <a:pt x="252412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4D6E9D56-F12E-48D3-8735-3A3FA8AE6067}"/>
              </a:ext>
            </a:extLst>
          </p:cNvPr>
          <p:cNvSpPr/>
          <p:nvPr/>
        </p:nvSpPr>
        <p:spPr>
          <a:xfrm>
            <a:off x="5821363" y="4191000"/>
            <a:ext cx="493712" cy="487363"/>
          </a:xfrm>
          <a:custGeom>
            <a:avLst/>
            <a:gdLst>
              <a:gd name="connsiteX0" fmla="*/ 428625 w 492919"/>
              <a:gd name="connsiteY0" fmla="*/ 161925 h 488156"/>
              <a:gd name="connsiteX1" fmla="*/ 366713 w 492919"/>
              <a:gd name="connsiteY1" fmla="*/ 250031 h 488156"/>
              <a:gd name="connsiteX2" fmla="*/ 338138 w 492919"/>
              <a:gd name="connsiteY2" fmla="*/ 292894 h 488156"/>
              <a:gd name="connsiteX3" fmla="*/ 323850 w 492919"/>
              <a:gd name="connsiteY3" fmla="*/ 323850 h 488156"/>
              <a:gd name="connsiteX4" fmla="*/ 316707 w 492919"/>
              <a:gd name="connsiteY4" fmla="*/ 345281 h 488156"/>
              <a:gd name="connsiteX5" fmla="*/ 311944 w 492919"/>
              <a:gd name="connsiteY5" fmla="*/ 369094 h 488156"/>
              <a:gd name="connsiteX6" fmla="*/ 311944 w 492919"/>
              <a:gd name="connsiteY6" fmla="*/ 390525 h 488156"/>
              <a:gd name="connsiteX7" fmla="*/ 302419 w 492919"/>
              <a:gd name="connsiteY7" fmla="*/ 442913 h 488156"/>
              <a:gd name="connsiteX8" fmla="*/ 280988 w 492919"/>
              <a:gd name="connsiteY8" fmla="*/ 488156 h 488156"/>
              <a:gd name="connsiteX9" fmla="*/ 0 w 492919"/>
              <a:gd name="connsiteY9" fmla="*/ 0 h 488156"/>
              <a:gd name="connsiteX10" fmla="*/ 69057 w 492919"/>
              <a:gd name="connsiteY10" fmla="*/ 45244 h 488156"/>
              <a:gd name="connsiteX11" fmla="*/ 100013 w 492919"/>
              <a:gd name="connsiteY11" fmla="*/ 59531 h 488156"/>
              <a:gd name="connsiteX12" fmla="*/ 150019 w 492919"/>
              <a:gd name="connsiteY12" fmla="*/ 76200 h 488156"/>
              <a:gd name="connsiteX13" fmla="*/ 197644 w 492919"/>
              <a:gd name="connsiteY13" fmla="*/ 85725 h 488156"/>
              <a:gd name="connsiteX14" fmla="*/ 245269 w 492919"/>
              <a:gd name="connsiteY14" fmla="*/ 83344 h 488156"/>
              <a:gd name="connsiteX15" fmla="*/ 342900 w 492919"/>
              <a:gd name="connsiteY15" fmla="*/ 64294 h 488156"/>
              <a:gd name="connsiteX16" fmla="*/ 440532 w 492919"/>
              <a:gd name="connsiteY16" fmla="*/ 42863 h 488156"/>
              <a:gd name="connsiteX17" fmla="*/ 461963 w 492919"/>
              <a:gd name="connsiteY17" fmla="*/ 38100 h 488156"/>
              <a:gd name="connsiteX18" fmla="*/ 476250 w 492919"/>
              <a:gd name="connsiteY18" fmla="*/ 35719 h 488156"/>
              <a:gd name="connsiteX19" fmla="*/ 485775 w 492919"/>
              <a:gd name="connsiteY19" fmla="*/ 40481 h 488156"/>
              <a:gd name="connsiteX20" fmla="*/ 490538 w 492919"/>
              <a:gd name="connsiteY20" fmla="*/ 47625 h 488156"/>
              <a:gd name="connsiteX21" fmla="*/ 492919 w 492919"/>
              <a:gd name="connsiteY21" fmla="*/ 69056 h 488156"/>
              <a:gd name="connsiteX22" fmla="*/ 481013 w 492919"/>
              <a:gd name="connsiteY22" fmla="*/ 90488 h 488156"/>
              <a:gd name="connsiteX23" fmla="*/ 428625 w 492919"/>
              <a:gd name="connsiteY23" fmla="*/ 161925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2919" h="488156">
                <a:moveTo>
                  <a:pt x="428625" y="161925"/>
                </a:moveTo>
                <a:lnTo>
                  <a:pt x="366713" y="250031"/>
                </a:lnTo>
                <a:lnTo>
                  <a:pt x="338138" y="292894"/>
                </a:lnTo>
                <a:lnTo>
                  <a:pt x="323850" y="323850"/>
                </a:lnTo>
                <a:lnTo>
                  <a:pt x="316707" y="345281"/>
                </a:lnTo>
                <a:lnTo>
                  <a:pt x="311944" y="369094"/>
                </a:lnTo>
                <a:lnTo>
                  <a:pt x="311944" y="390525"/>
                </a:lnTo>
                <a:lnTo>
                  <a:pt x="302419" y="442913"/>
                </a:lnTo>
                <a:lnTo>
                  <a:pt x="280988" y="488156"/>
                </a:lnTo>
                <a:lnTo>
                  <a:pt x="0" y="0"/>
                </a:lnTo>
                <a:lnTo>
                  <a:pt x="69057" y="45244"/>
                </a:lnTo>
                <a:lnTo>
                  <a:pt x="100013" y="59531"/>
                </a:lnTo>
                <a:lnTo>
                  <a:pt x="150019" y="76200"/>
                </a:lnTo>
                <a:lnTo>
                  <a:pt x="197644" y="85725"/>
                </a:lnTo>
                <a:lnTo>
                  <a:pt x="245269" y="83344"/>
                </a:lnTo>
                <a:lnTo>
                  <a:pt x="342900" y="64294"/>
                </a:lnTo>
                <a:lnTo>
                  <a:pt x="440532" y="42863"/>
                </a:lnTo>
                <a:lnTo>
                  <a:pt x="461963" y="38100"/>
                </a:lnTo>
                <a:lnTo>
                  <a:pt x="476250" y="35719"/>
                </a:lnTo>
                <a:lnTo>
                  <a:pt x="485775" y="40481"/>
                </a:lnTo>
                <a:lnTo>
                  <a:pt x="490538" y="47625"/>
                </a:lnTo>
                <a:lnTo>
                  <a:pt x="492919" y="69056"/>
                </a:lnTo>
                <a:lnTo>
                  <a:pt x="481013" y="90488"/>
                </a:lnTo>
                <a:lnTo>
                  <a:pt x="428625" y="161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25C2C85-C736-42BB-A7DB-3BF7EBCBBEB7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50988"/>
            <a:ext cx="4983163" cy="4267200"/>
            <a:chOff x="2562225" y="1684338"/>
            <a:chExt cx="4983163" cy="4267200"/>
          </a:xfrm>
        </p:grpSpPr>
        <p:sp>
          <p:nvSpPr>
            <p:cNvPr id="18" name="フリーフォーム 95">
              <a:extLst>
                <a:ext uri="{FF2B5EF4-FFF2-40B4-BE49-F238E27FC236}">
                  <a16:creationId xmlns:a16="http://schemas.microsoft.com/office/drawing/2014/main" id="{D3C8CFFF-6B63-4016-B537-405AB4A0314A}"/>
                </a:ext>
              </a:extLst>
            </p:cNvPr>
            <p:cNvSpPr/>
            <p:nvPr/>
          </p:nvSpPr>
          <p:spPr>
            <a:xfrm>
              <a:off x="3094038" y="1738313"/>
              <a:ext cx="1116012" cy="504825"/>
            </a:xfrm>
            <a:custGeom>
              <a:avLst/>
              <a:gdLst>
                <a:gd name="connsiteX0" fmla="*/ 711994 w 1116806"/>
                <a:gd name="connsiteY0" fmla="*/ 185737 h 504825"/>
                <a:gd name="connsiteX1" fmla="*/ 592931 w 1116806"/>
                <a:gd name="connsiteY1" fmla="*/ 164306 h 504825"/>
                <a:gd name="connsiteX2" fmla="*/ 473869 w 1116806"/>
                <a:gd name="connsiteY2" fmla="*/ 140493 h 504825"/>
                <a:gd name="connsiteX3" fmla="*/ 371475 w 1116806"/>
                <a:gd name="connsiteY3" fmla="*/ 114300 h 504825"/>
                <a:gd name="connsiteX4" fmla="*/ 266700 w 1116806"/>
                <a:gd name="connsiteY4" fmla="*/ 85725 h 504825"/>
                <a:gd name="connsiteX5" fmla="*/ 169069 w 1116806"/>
                <a:gd name="connsiteY5" fmla="*/ 54768 h 504825"/>
                <a:gd name="connsiteX6" fmla="*/ 66675 w 1116806"/>
                <a:gd name="connsiteY6" fmla="*/ 14287 h 504825"/>
                <a:gd name="connsiteX7" fmla="*/ 38100 w 1116806"/>
                <a:gd name="connsiteY7" fmla="*/ 2381 h 504825"/>
                <a:gd name="connsiteX8" fmla="*/ 26194 w 1116806"/>
                <a:gd name="connsiteY8" fmla="*/ 0 h 504825"/>
                <a:gd name="connsiteX9" fmla="*/ 14287 w 1116806"/>
                <a:gd name="connsiteY9" fmla="*/ 0 h 504825"/>
                <a:gd name="connsiteX10" fmla="*/ 4762 w 1116806"/>
                <a:gd name="connsiteY10" fmla="*/ 2381 h 504825"/>
                <a:gd name="connsiteX11" fmla="*/ 0 w 1116806"/>
                <a:gd name="connsiteY11" fmla="*/ 16668 h 504825"/>
                <a:gd name="connsiteX12" fmla="*/ 9525 w 1116806"/>
                <a:gd name="connsiteY12" fmla="*/ 45243 h 504825"/>
                <a:gd name="connsiteX13" fmla="*/ 33337 w 1116806"/>
                <a:gd name="connsiteY13" fmla="*/ 78581 h 504825"/>
                <a:gd name="connsiteX14" fmla="*/ 76200 w 1116806"/>
                <a:gd name="connsiteY14" fmla="*/ 123825 h 504825"/>
                <a:gd name="connsiteX15" fmla="*/ 147637 w 1116806"/>
                <a:gd name="connsiteY15" fmla="*/ 180975 h 504825"/>
                <a:gd name="connsiteX16" fmla="*/ 230981 w 1116806"/>
                <a:gd name="connsiteY16" fmla="*/ 235743 h 504825"/>
                <a:gd name="connsiteX17" fmla="*/ 302419 w 1116806"/>
                <a:gd name="connsiteY17" fmla="*/ 276225 h 504825"/>
                <a:gd name="connsiteX18" fmla="*/ 419100 w 1116806"/>
                <a:gd name="connsiteY18" fmla="*/ 330993 h 504825"/>
                <a:gd name="connsiteX19" fmla="*/ 552450 w 1116806"/>
                <a:gd name="connsiteY19" fmla="*/ 388143 h 504825"/>
                <a:gd name="connsiteX20" fmla="*/ 700087 w 1116806"/>
                <a:gd name="connsiteY20" fmla="*/ 440531 h 504825"/>
                <a:gd name="connsiteX21" fmla="*/ 823912 w 1116806"/>
                <a:gd name="connsiteY21" fmla="*/ 478631 h 504825"/>
                <a:gd name="connsiteX22" fmla="*/ 892969 w 1116806"/>
                <a:gd name="connsiteY22" fmla="*/ 495300 h 504825"/>
                <a:gd name="connsiteX23" fmla="*/ 940594 w 1116806"/>
                <a:gd name="connsiteY23" fmla="*/ 504825 h 504825"/>
                <a:gd name="connsiteX24" fmla="*/ 973931 w 1116806"/>
                <a:gd name="connsiteY24" fmla="*/ 502443 h 504825"/>
                <a:gd name="connsiteX25" fmla="*/ 1004887 w 1116806"/>
                <a:gd name="connsiteY25" fmla="*/ 502443 h 504825"/>
                <a:gd name="connsiteX26" fmla="*/ 1042987 w 1116806"/>
                <a:gd name="connsiteY26" fmla="*/ 492918 h 504825"/>
                <a:gd name="connsiteX27" fmla="*/ 1064419 w 1116806"/>
                <a:gd name="connsiteY27" fmla="*/ 483393 h 504825"/>
                <a:gd name="connsiteX28" fmla="*/ 1088231 w 1116806"/>
                <a:gd name="connsiteY28" fmla="*/ 471487 h 504825"/>
                <a:gd name="connsiteX29" fmla="*/ 1107281 w 1116806"/>
                <a:gd name="connsiteY29" fmla="*/ 452437 h 504825"/>
                <a:gd name="connsiteX30" fmla="*/ 1114425 w 1116806"/>
                <a:gd name="connsiteY30" fmla="*/ 431006 h 504825"/>
                <a:gd name="connsiteX31" fmla="*/ 1116806 w 1116806"/>
                <a:gd name="connsiteY31" fmla="*/ 402431 h 504825"/>
                <a:gd name="connsiteX32" fmla="*/ 1112044 w 1116806"/>
                <a:gd name="connsiteY32" fmla="*/ 373856 h 504825"/>
                <a:gd name="connsiteX33" fmla="*/ 1107281 w 1116806"/>
                <a:gd name="connsiteY33" fmla="*/ 357187 h 504825"/>
                <a:gd name="connsiteX34" fmla="*/ 1095375 w 1116806"/>
                <a:gd name="connsiteY34" fmla="*/ 333375 h 504825"/>
                <a:gd name="connsiteX35" fmla="*/ 1076325 w 1116806"/>
                <a:gd name="connsiteY35" fmla="*/ 314325 h 504825"/>
                <a:gd name="connsiteX36" fmla="*/ 1028700 w 1116806"/>
                <a:gd name="connsiteY36" fmla="*/ 278606 h 504825"/>
                <a:gd name="connsiteX37" fmla="*/ 969169 w 1116806"/>
                <a:gd name="connsiteY37" fmla="*/ 240506 h 504825"/>
                <a:gd name="connsiteX38" fmla="*/ 916781 w 1116806"/>
                <a:gd name="connsiteY38" fmla="*/ 216693 h 504825"/>
                <a:gd name="connsiteX39" fmla="*/ 864394 w 1116806"/>
                <a:gd name="connsiteY39" fmla="*/ 209550 h 504825"/>
                <a:gd name="connsiteX40" fmla="*/ 711994 w 1116806"/>
                <a:gd name="connsiteY40" fmla="*/ 185737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6806" h="504825">
                  <a:moveTo>
                    <a:pt x="711994" y="185737"/>
                  </a:moveTo>
                  <a:lnTo>
                    <a:pt x="592931" y="164306"/>
                  </a:lnTo>
                  <a:lnTo>
                    <a:pt x="473869" y="140493"/>
                  </a:lnTo>
                  <a:lnTo>
                    <a:pt x="371475" y="114300"/>
                  </a:lnTo>
                  <a:lnTo>
                    <a:pt x="266700" y="85725"/>
                  </a:lnTo>
                  <a:lnTo>
                    <a:pt x="169069" y="54768"/>
                  </a:lnTo>
                  <a:lnTo>
                    <a:pt x="66675" y="14287"/>
                  </a:lnTo>
                  <a:lnTo>
                    <a:pt x="38100" y="2381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16668"/>
                  </a:lnTo>
                  <a:lnTo>
                    <a:pt x="9525" y="45243"/>
                  </a:lnTo>
                  <a:lnTo>
                    <a:pt x="33337" y="78581"/>
                  </a:lnTo>
                  <a:lnTo>
                    <a:pt x="76200" y="123825"/>
                  </a:lnTo>
                  <a:lnTo>
                    <a:pt x="147637" y="180975"/>
                  </a:lnTo>
                  <a:lnTo>
                    <a:pt x="230981" y="235743"/>
                  </a:lnTo>
                  <a:lnTo>
                    <a:pt x="302419" y="276225"/>
                  </a:lnTo>
                  <a:lnTo>
                    <a:pt x="419100" y="330993"/>
                  </a:lnTo>
                  <a:lnTo>
                    <a:pt x="552450" y="388143"/>
                  </a:lnTo>
                  <a:lnTo>
                    <a:pt x="700087" y="440531"/>
                  </a:lnTo>
                  <a:lnTo>
                    <a:pt x="823912" y="478631"/>
                  </a:lnTo>
                  <a:lnTo>
                    <a:pt x="892969" y="495300"/>
                  </a:lnTo>
                  <a:lnTo>
                    <a:pt x="940594" y="504825"/>
                  </a:lnTo>
                  <a:lnTo>
                    <a:pt x="973931" y="502443"/>
                  </a:lnTo>
                  <a:lnTo>
                    <a:pt x="1004887" y="502443"/>
                  </a:lnTo>
                  <a:lnTo>
                    <a:pt x="1042987" y="492918"/>
                  </a:lnTo>
                  <a:lnTo>
                    <a:pt x="1064419" y="483393"/>
                  </a:lnTo>
                  <a:lnTo>
                    <a:pt x="1088231" y="471487"/>
                  </a:lnTo>
                  <a:lnTo>
                    <a:pt x="1107281" y="452437"/>
                  </a:lnTo>
                  <a:lnTo>
                    <a:pt x="1114425" y="431006"/>
                  </a:lnTo>
                  <a:lnTo>
                    <a:pt x="1116806" y="402431"/>
                  </a:lnTo>
                  <a:lnTo>
                    <a:pt x="1112044" y="373856"/>
                  </a:lnTo>
                  <a:lnTo>
                    <a:pt x="1107281" y="357187"/>
                  </a:lnTo>
                  <a:lnTo>
                    <a:pt x="1095375" y="333375"/>
                  </a:lnTo>
                  <a:lnTo>
                    <a:pt x="1076325" y="314325"/>
                  </a:lnTo>
                  <a:lnTo>
                    <a:pt x="1028700" y="278606"/>
                  </a:lnTo>
                  <a:lnTo>
                    <a:pt x="969169" y="240506"/>
                  </a:lnTo>
                  <a:lnTo>
                    <a:pt x="916781" y="216693"/>
                  </a:lnTo>
                  <a:lnTo>
                    <a:pt x="864394" y="209550"/>
                  </a:lnTo>
                  <a:lnTo>
                    <a:pt x="711994" y="1857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6">
              <a:extLst>
                <a:ext uri="{FF2B5EF4-FFF2-40B4-BE49-F238E27FC236}">
                  <a16:creationId xmlns:a16="http://schemas.microsoft.com/office/drawing/2014/main" id="{5CFB9785-1F5C-437D-B954-1645AED84A00}"/>
                </a:ext>
              </a:extLst>
            </p:cNvPr>
            <p:cNvSpPr/>
            <p:nvPr/>
          </p:nvSpPr>
          <p:spPr>
            <a:xfrm>
              <a:off x="2562225" y="2643188"/>
              <a:ext cx="1943100" cy="557212"/>
            </a:xfrm>
            <a:custGeom>
              <a:avLst/>
              <a:gdLst>
                <a:gd name="connsiteX0" fmla="*/ 1173956 w 1943100"/>
                <a:gd name="connsiteY0" fmla="*/ 135731 h 557212"/>
                <a:gd name="connsiteX1" fmla="*/ 1023938 w 1943100"/>
                <a:gd name="connsiteY1" fmla="*/ 173831 h 557212"/>
                <a:gd name="connsiteX2" fmla="*/ 771525 w 1943100"/>
                <a:gd name="connsiteY2" fmla="*/ 233362 h 557212"/>
                <a:gd name="connsiteX3" fmla="*/ 600075 w 1943100"/>
                <a:gd name="connsiteY3" fmla="*/ 271462 h 557212"/>
                <a:gd name="connsiteX4" fmla="*/ 400050 w 1943100"/>
                <a:gd name="connsiteY4" fmla="*/ 314325 h 557212"/>
                <a:gd name="connsiteX5" fmla="*/ 307181 w 1943100"/>
                <a:gd name="connsiteY5" fmla="*/ 335756 h 557212"/>
                <a:gd name="connsiteX6" fmla="*/ 283369 w 1943100"/>
                <a:gd name="connsiteY6" fmla="*/ 333375 h 557212"/>
                <a:gd name="connsiteX7" fmla="*/ 242888 w 1943100"/>
                <a:gd name="connsiteY7" fmla="*/ 326231 h 557212"/>
                <a:gd name="connsiteX8" fmla="*/ 192881 w 1943100"/>
                <a:gd name="connsiteY8" fmla="*/ 316706 h 557212"/>
                <a:gd name="connsiteX9" fmla="*/ 135731 w 1943100"/>
                <a:gd name="connsiteY9" fmla="*/ 300037 h 557212"/>
                <a:gd name="connsiteX10" fmla="*/ 73819 w 1943100"/>
                <a:gd name="connsiteY10" fmla="*/ 276225 h 557212"/>
                <a:gd name="connsiteX11" fmla="*/ 38100 w 1943100"/>
                <a:gd name="connsiteY11" fmla="*/ 259556 h 557212"/>
                <a:gd name="connsiteX12" fmla="*/ 26194 w 1943100"/>
                <a:gd name="connsiteY12" fmla="*/ 254793 h 557212"/>
                <a:gd name="connsiteX13" fmla="*/ 11906 w 1943100"/>
                <a:gd name="connsiteY13" fmla="*/ 252412 h 557212"/>
                <a:gd name="connsiteX14" fmla="*/ 2381 w 1943100"/>
                <a:gd name="connsiteY14" fmla="*/ 254793 h 557212"/>
                <a:gd name="connsiteX15" fmla="*/ 0 w 1943100"/>
                <a:gd name="connsiteY15" fmla="*/ 261937 h 557212"/>
                <a:gd name="connsiteX16" fmla="*/ 0 w 1943100"/>
                <a:gd name="connsiteY16" fmla="*/ 276225 h 557212"/>
                <a:gd name="connsiteX17" fmla="*/ 4763 w 1943100"/>
                <a:gd name="connsiteY17" fmla="*/ 295275 h 557212"/>
                <a:gd name="connsiteX18" fmla="*/ 28575 w 1943100"/>
                <a:gd name="connsiteY18" fmla="*/ 330993 h 557212"/>
                <a:gd name="connsiteX19" fmla="*/ 78581 w 1943100"/>
                <a:gd name="connsiteY19" fmla="*/ 385762 h 557212"/>
                <a:gd name="connsiteX20" fmla="*/ 121444 w 1943100"/>
                <a:gd name="connsiteY20" fmla="*/ 423862 h 557212"/>
                <a:gd name="connsiteX21" fmla="*/ 159544 w 1943100"/>
                <a:gd name="connsiteY21" fmla="*/ 454818 h 557212"/>
                <a:gd name="connsiteX22" fmla="*/ 216694 w 1943100"/>
                <a:gd name="connsiteY22" fmla="*/ 490537 h 557212"/>
                <a:gd name="connsiteX23" fmla="*/ 266700 w 1943100"/>
                <a:gd name="connsiteY23" fmla="*/ 514350 h 557212"/>
                <a:gd name="connsiteX24" fmla="*/ 333375 w 1943100"/>
                <a:gd name="connsiteY24" fmla="*/ 540543 h 557212"/>
                <a:gd name="connsiteX25" fmla="*/ 383381 w 1943100"/>
                <a:gd name="connsiteY25" fmla="*/ 554831 h 557212"/>
                <a:gd name="connsiteX26" fmla="*/ 395288 w 1943100"/>
                <a:gd name="connsiteY26" fmla="*/ 557212 h 557212"/>
                <a:gd name="connsiteX27" fmla="*/ 438150 w 1943100"/>
                <a:gd name="connsiteY27" fmla="*/ 545306 h 557212"/>
                <a:gd name="connsiteX28" fmla="*/ 516731 w 1943100"/>
                <a:gd name="connsiteY28" fmla="*/ 519112 h 557212"/>
                <a:gd name="connsiteX29" fmla="*/ 614363 w 1943100"/>
                <a:gd name="connsiteY29" fmla="*/ 478631 h 557212"/>
                <a:gd name="connsiteX30" fmla="*/ 676275 w 1943100"/>
                <a:gd name="connsiteY30" fmla="*/ 457200 h 557212"/>
                <a:gd name="connsiteX31" fmla="*/ 797719 w 1943100"/>
                <a:gd name="connsiteY31" fmla="*/ 419100 h 557212"/>
                <a:gd name="connsiteX32" fmla="*/ 897731 w 1943100"/>
                <a:gd name="connsiteY32" fmla="*/ 388143 h 557212"/>
                <a:gd name="connsiteX33" fmla="*/ 1038225 w 1943100"/>
                <a:gd name="connsiteY33" fmla="*/ 352425 h 557212"/>
                <a:gd name="connsiteX34" fmla="*/ 1171575 w 1943100"/>
                <a:gd name="connsiteY34" fmla="*/ 323850 h 557212"/>
                <a:gd name="connsiteX35" fmla="*/ 1295400 w 1943100"/>
                <a:gd name="connsiteY35" fmla="*/ 300037 h 557212"/>
                <a:gd name="connsiteX36" fmla="*/ 1416844 w 1943100"/>
                <a:gd name="connsiteY36" fmla="*/ 278606 h 557212"/>
                <a:gd name="connsiteX37" fmla="*/ 1531144 w 1943100"/>
                <a:gd name="connsiteY37" fmla="*/ 261937 h 557212"/>
                <a:gd name="connsiteX38" fmla="*/ 1685925 w 1943100"/>
                <a:gd name="connsiteY38" fmla="*/ 240506 h 557212"/>
                <a:gd name="connsiteX39" fmla="*/ 1819275 w 1943100"/>
                <a:gd name="connsiteY39" fmla="*/ 228600 h 557212"/>
                <a:gd name="connsiteX40" fmla="*/ 1845469 w 1943100"/>
                <a:gd name="connsiteY40" fmla="*/ 223837 h 557212"/>
                <a:gd name="connsiteX41" fmla="*/ 1881188 w 1943100"/>
                <a:gd name="connsiteY41" fmla="*/ 209550 h 557212"/>
                <a:gd name="connsiteX42" fmla="*/ 1914525 w 1943100"/>
                <a:gd name="connsiteY42" fmla="*/ 190500 h 557212"/>
                <a:gd name="connsiteX43" fmla="*/ 1928813 w 1943100"/>
                <a:gd name="connsiteY43" fmla="*/ 178593 h 557212"/>
                <a:gd name="connsiteX44" fmla="*/ 1938338 w 1943100"/>
                <a:gd name="connsiteY44" fmla="*/ 164306 h 557212"/>
                <a:gd name="connsiteX45" fmla="*/ 1943100 w 1943100"/>
                <a:gd name="connsiteY45" fmla="*/ 150018 h 557212"/>
                <a:gd name="connsiteX46" fmla="*/ 1943100 w 1943100"/>
                <a:gd name="connsiteY46" fmla="*/ 135731 h 557212"/>
                <a:gd name="connsiteX47" fmla="*/ 1938338 w 1943100"/>
                <a:gd name="connsiteY47" fmla="*/ 116681 h 557212"/>
                <a:gd name="connsiteX48" fmla="*/ 1928813 w 1943100"/>
                <a:gd name="connsiteY48" fmla="*/ 107156 h 557212"/>
                <a:gd name="connsiteX49" fmla="*/ 1900238 w 1943100"/>
                <a:gd name="connsiteY49" fmla="*/ 90487 h 557212"/>
                <a:gd name="connsiteX50" fmla="*/ 1845469 w 1943100"/>
                <a:gd name="connsiteY50" fmla="*/ 66675 h 557212"/>
                <a:gd name="connsiteX51" fmla="*/ 1788319 w 1943100"/>
                <a:gd name="connsiteY51" fmla="*/ 42862 h 557212"/>
                <a:gd name="connsiteX52" fmla="*/ 1724025 w 1943100"/>
                <a:gd name="connsiteY52" fmla="*/ 21431 h 557212"/>
                <a:gd name="connsiteX53" fmla="*/ 1647825 w 1943100"/>
                <a:gd name="connsiteY53" fmla="*/ 7143 h 557212"/>
                <a:gd name="connsiteX54" fmla="*/ 1595438 w 1943100"/>
                <a:gd name="connsiteY54" fmla="*/ 0 h 557212"/>
                <a:gd name="connsiteX55" fmla="*/ 1569244 w 1943100"/>
                <a:gd name="connsiteY55" fmla="*/ 2381 h 557212"/>
                <a:gd name="connsiteX56" fmla="*/ 1521619 w 1943100"/>
                <a:gd name="connsiteY56" fmla="*/ 23812 h 557212"/>
                <a:gd name="connsiteX57" fmla="*/ 1419225 w 1943100"/>
                <a:gd name="connsiteY57" fmla="*/ 61912 h 557212"/>
                <a:gd name="connsiteX58" fmla="*/ 1285875 w 1943100"/>
                <a:gd name="connsiteY58" fmla="*/ 104775 h 557212"/>
                <a:gd name="connsiteX59" fmla="*/ 1173956 w 1943100"/>
                <a:gd name="connsiteY59" fmla="*/ 1357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43100" h="557212">
                  <a:moveTo>
                    <a:pt x="1173956" y="135731"/>
                  </a:moveTo>
                  <a:lnTo>
                    <a:pt x="1023938" y="173831"/>
                  </a:lnTo>
                  <a:lnTo>
                    <a:pt x="771525" y="233362"/>
                  </a:lnTo>
                  <a:lnTo>
                    <a:pt x="600075" y="271462"/>
                  </a:lnTo>
                  <a:lnTo>
                    <a:pt x="400050" y="314325"/>
                  </a:lnTo>
                  <a:lnTo>
                    <a:pt x="307181" y="335756"/>
                  </a:lnTo>
                  <a:lnTo>
                    <a:pt x="283369" y="333375"/>
                  </a:lnTo>
                  <a:lnTo>
                    <a:pt x="242888" y="326231"/>
                  </a:lnTo>
                  <a:lnTo>
                    <a:pt x="192881" y="316706"/>
                  </a:lnTo>
                  <a:lnTo>
                    <a:pt x="135731" y="300037"/>
                  </a:lnTo>
                  <a:lnTo>
                    <a:pt x="73819" y="276225"/>
                  </a:lnTo>
                  <a:lnTo>
                    <a:pt x="38100" y="259556"/>
                  </a:lnTo>
                  <a:lnTo>
                    <a:pt x="26194" y="254793"/>
                  </a:lnTo>
                  <a:lnTo>
                    <a:pt x="11906" y="252412"/>
                  </a:lnTo>
                  <a:lnTo>
                    <a:pt x="2381" y="254793"/>
                  </a:lnTo>
                  <a:lnTo>
                    <a:pt x="0" y="261937"/>
                  </a:lnTo>
                  <a:lnTo>
                    <a:pt x="0" y="276225"/>
                  </a:lnTo>
                  <a:lnTo>
                    <a:pt x="4763" y="295275"/>
                  </a:lnTo>
                  <a:lnTo>
                    <a:pt x="28575" y="330993"/>
                  </a:lnTo>
                  <a:lnTo>
                    <a:pt x="78581" y="385762"/>
                  </a:lnTo>
                  <a:lnTo>
                    <a:pt x="121444" y="423862"/>
                  </a:lnTo>
                  <a:lnTo>
                    <a:pt x="159544" y="454818"/>
                  </a:lnTo>
                  <a:lnTo>
                    <a:pt x="216694" y="490537"/>
                  </a:lnTo>
                  <a:lnTo>
                    <a:pt x="266700" y="514350"/>
                  </a:lnTo>
                  <a:lnTo>
                    <a:pt x="333375" y="540543"/>
                  </a:lnTo>
                  <a:lnTo>
                    <a:pt x="383381" y="554831"/>
                  </a:lnTo>
                  <a:lnTo>
                    <a:pt x="395288" y="557212"/>
                  </a:lnTo>
                  <a:lnTo>
                    <a:pt x="438150" y="545306"/>
                  </a:lnTo>
                  <a:lnTo>
                    <a:pt x="516731" y="519112"/>
                  </a:lnTo>
                  <a:lnTo>
                    <a:pt x="614363" y="478631"/>
                  </a:lnTo>
                  <a:lnTo>
                    <a:pt x="676275" y="457200"/>
                  </a:lnTo>
                  <a:lnTo>
                    <a:pt x="797719" y="419100"/>
                  </a:lnTo>
                  <a:lnTo>
                    <a:pt x="897731" y="388143"/>
                  </a:lnTo>
                  <a:lnTo>
                    <a:pt x="1038225" y="352425"/>
                  </a:lnTo>
                  <a:lnTo>
                    <a:pt x="1171575" y="323850"/>
                  </a:lnTo>
                  <a:lnTo>
                    <a:pt x="1295400" y="300037"/>
                  </a:lnTo>
                  <a:lnTo>
                    <a:pt x="1416844" y="278606"/>
                  </a:lnTo>
                  <a:lnTo>
                    <a:pt x="1531144" y="261937"/>
                  </a:lnTo>
                  <a:lnTo>
                    <a:pt x="1685925" y="240506"/>
                  </a:lnTo>
                  <a:lnTo>
                    <a:pt x="1819275" y="228600"/>
                  </a:lnTo>
                  <a:lnTo>
                    <a:pt x="1845469" y="223837"/>
                  </a:lnTo>
                  <a:lnTo>
                    <a:pt x="1881188" y="209550"/>
                  </a:lnTo>
                  <a:lnTo>
                    <a:pt x="1914525" y="190500"/>
                  </a:lnTo>
                  <a:lnTo>
                    <a:pt x="1928813" y="178593"/>
                  </a:lnTo>
                  <a:lnTo>
                    <a:pt x="1938338" y="164306"/>
                  </a:lnTo>
                  <a:lnTo>
                    <a:pt x="1943100" y="150018"/>
                  </a:lnTo>
                  <a:lnTo>
                    <a:pt x="1943100" y="135731"/>
                  </a:lnTo>
                  <a:lnTo>
                    <a:pt x="1938338" y="116681"/>
                  </a:lnTo>
                  <a:lnTo>
                    <a:pt x="1928813" y="107156"/>
                  </a:lnTo>
                  <a:lnTo>
                    <a:pt x="1900238" y="90487"/>
                  </a:lnTo>
                  <a:lnTo>
                    <a:pt x="1845469" y="66675"/>
                  </a:lnTo>
                  <a:lnTo>
                    <a:pt x="1788319" y="42862"/>
                  </a:lnTo>
                  <a:lnTo>
                    <a:pt x="1724025" y="21431"/>
                  </a:lnTo>
                  <a:lnTo>
                    <a:pt x="1647825" y="7143"/>
                  </a:lnTo>
                  <a:lnTo>
                    <a:pt x="1595438" y="0"/>
                  </a:lnTo>
                  <a:lnTo>
                    <a:pt x="1569244" y="2381"/>
                  </a:lnTo>
                  <a:lnTo>
                    <a:pt x="1521619" y="23812"/>
                  </a:lnTo>
                  <a:lnTo>
                    <a:pt x="1419225" y="61912"/>
                  </a:lnTo>
                  <a:lnTo>
                    <a:pt x="1285875" y="104775"/>
                  </a:lnTo>
                  <a:lnTo>
                    <a:pt x="1173956" y="135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7">
              <a:extLst>
                <a:ext uri="{FF2B5EF4-FFF2-40B4-BE49-F238E27FC236}">
                  <a16:creationId xmlns:a16="http://schemas.microsoft.com/office/drawing/2014/main" id="{C653E5F0-80F5-48EF-B457-7663A05D2793}"/>
                </a:ext>
              </a:extLst>
            </p:cNvPr>
            <p:cNvSpPr/>
            <p:nvPr/>
          </p:nvSpPr>
          <p:spPr>
            <a:xfrm>
              <a:off x="3033713" y="3446463"/>
              <a:ext cx="1138237" cy="314325"/>
            </a:xfrm>
            <a:custGeom>
              <a:avLst/>
              <a:gdLst>
                <a:gd name="connsiteX0" fmla="*/ 795337 w 1138237"/>
                <a:gd name="connsiteY0" fmla="*/ 252412 h 314325"/>
                <a:gd name="connsiteX1" fmla="*/ 638175 w 1138237"/>
                <a:gd name="connsiteY1" fmla="*/ 273844 h 314325"/>
                <a:gd name="connsiteX2" fmla="*/ 497681 w 1138237"/>
                <a:gd name="connsiteY2" fmla="*/ 290512 h 314325"/>
                <a:gd name="connsiteX3" fmla="*/ 297656 w 1138237"/>
                <a:gd name="connsiteY3" fmla="*/ 314325 h 314325"/>
                <a:gd name="connsiteX4" fmla="*/ 266700 w 1138237"/>
                <a:gd name="connsiteY4" fmla="*/ 314325 h 314325"/>
                <a:gd name="connsiteX5" fmla="*/ 240506 w 1138237"/>
                <a:gd name="connsiteY5" fmla="*/ 309562 h 314325"/>
                <a:gd name="connsiteX6" fmla="*/ 200025 w 1138237"/>
                <a:gd name="connsiteY6" fmla="*/ 297656 h 314325"/>
                <a:gd name="connsiteX7" fmla="*/ 152400 w 1138237"/>
                <a:gd name="connsiteY7" fmla="*/ 276225 h 314325"/>
                <a:gd name="connsiteX8" fmla="*/ 102393 w 1138237"/>
                <a:gd name="connsiteY8" fmla="*/ 247650 h 314325"/>
                <a:gd name="connsiteX9" fmla="*/ 33337 w 1138237"/>
                <a:gd name="connsiteY9" fmla="*/ 200025 h 314325"/>
                <a:gd name="connsiteX10" fmla="*/ 11906 w 1138237"/>
                <a:gd name="connsiteY10" fmla="*/ 183356 h 314325"/>
                <a:gd name="connsiteX11" fmla="*/ 4762 w 1138237"/>
                <a:gd name="connsiteY11" fmla="*/ 171450 h 314325"/>
                <a:gd name="connsiteX12" fmla="*/ 0 w 1138237"/>
                <a:gd name="connsiteY12" fmla="*/ 154781 h 314325"/>
                <a:gd name="connsiteX13" fmla="*/ 0 w 1138237"/>
                <a:gd name="connsiteY13" fmla="*/ 135731 h 314325"/>
                <a:gd name="connsiteX14" fmla="*/ 4762 w 1138237"/>
                <a:gd name="connsiteY14" fmla="*/ 126206 h 314325"/>
                <a:gd name="connsiteX15" fmla="*/ 14287 w 1138237"/>
                <a:gd name="connsiteY15" fmla="*/ 123825 h 314325"/>
                <a:gd name="connsiteX16" fmla="*/ 40481 w 1138237"/>
                <a:gd name="connsiteY16" fmla="*/ 128587 h 314325"/>
                <a:gd name="connsiteX17" fmla="*/ 78581 w 1138237"/>
                <a:gd name="connsiteY17" fmla="*/ 142875 h 314325"/>
                <a:gd name="connsiteX18" fmla="*/ 157162 w 1138237"/>
                <a:gd name="connsiteY18" fmla="*/ 166687 h 314325"/>
                <a:gd name="connsiteX19" fmla="*/ 211931 w 1138237"/>
                <a:gd name="connsiteY19" fmla="*/ 180975 h 314325"/>
                <a:gd name="connsiteX20" fmla="*/ 311943 w 1138237"/>
                <a:gd name="connsiteY20" fmla="*/ 164306 h 314325"/>
                <a:gd name="connsiteX21" fmla="*/ 454818 w 1138237"/>
                <a:gd name="connsiteY21" fmla="*/ 133350 h 314325"/>
                <a:gd name="connsiteX22" fmla="*/ 559593 w 1138237"/>
                <a:gd name="connsiteY22" fmla="*/ 107156 h 314325"/>
                <a:gd name="connsiteX23" fmla="*/ 645318 w 1138237"/>
                <a:gd name="connsiteY23" fmla="*/ 80962 h 314325"/>
                <a:gd name="connsiteX24" fmla="*/ 747712 w 1138237"/>
                <a:gd name="connsiteY24" fmla="*/ 40481 h 314325"/>
                <a:gd name="connsiteX25" fmla="*/ 831056 w 1138237"/>
                <a:gd name="connsiteY25" fmla="*/ 4762 h 314325"/>
                <a:gd name="connsiteX26" fmla="*/ 866775 w 1138237"/>
                <a:gd name="connsiteY26" fmla="*/ 0 h 314325"/>
                <a:gd name="connsiteX27" fmla="*/ 935831 w 1138237"/>
                <a:gd name="connsiteY27" fmla="*/ 0 h 314325"/>
                <a:gd name="connsiteX28" fmla="*/ 990600 w 1138237"/>
                <a:gd name="connsiteY28" fmla="*/ 7144 h 314325"/>
                <a:gd name="connsiteX29" fmla="*/ 1050131 w 1138237"/>
                <a:gd name="connsiteY29" fmla="*/ 21431 h 314325"/>
                <a:gd name="connsiteX30" fmla="*/ 1083468 w 1138237"/>
                <a:gd name="connsiteY30" fmla="*/ 33337 h 314325"/>
                <a:gd name="connsiteX31" fmla="*/ 1102518 w 1138237"/>
                <a:gd name="connsiteY31" fmla="*/ 42862 h 314325"/>
                <a:gd name="connsiteX32" fmla="*/ 1121568 w 1138237"/>
                <a:gd name="connsiteY32" fmla="*/ 61912 h 314325"/>
                <a:gd name="connsiteX33" fmla="*/ 1135856 w 1138237"/>
                <a:gd name="connsiteY33" fmla="*/ 85725 h 314325"/>
                <a:gd name="connsiteX34" fmla="*/ 1138237 w 1138237"/>
                <a:gd name="connsiteY34" fmla="*/ 109537 h 314325"/>
                <a:gd name="connsiteX35" fmla="*/ 1135856 w 1138237"/>
                <a:gd name="connsiteY35" fmla="*/ 133350 h 314325"/>
                <a:gd name="connsiteX36" fmla="*/ 1123950 w 1138237"/>
                <a:gd name="connsiteY36" fmla="*/ 161925 h 314325"/>
                <a:gd name="connsiteX37" fmla="*/ 1104900 w 1138237"/>
                <a:gd name="connsiteY37" fmla="*/ 183356 h 314325"/>
                <a:gd name="connsiteX38" fmla="*/ 1054893 w 1138237"/>
                <a:gd name="connsiteY38" fmla="*/ 202406 h 314325"/>
                <a:gd name="connsiteX39" fmla="*/ 904875 w 1138237"/>
                <a:gd name="connsiteY39" fmla="*/ 233362 h 314325"/>
                <a:gd name="connsiteX40" fmla="*/ 795337 w 1138237"/>
                <a:gd name="connsiteY40" fmla="*/ 2524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7" h="314325">
                  <a:moveTo>
                    <a:pt x="795337" y="252412"/>
                  </a:moveTo>
                  <a:lnTo>
                    <a:pt x="638175" y="273844"/>
                  </a:lnTo>
                  <a:lnTo>
                    <a:pt x="497681" y="290512"/>
                  </a:lnTo>
                  <a:lnTo>
                    <a:pt x="297656" y="314325"/>
                  </a:lnTo>
                  <a:lnTo>
                    <a:pt x="266700" y="314325"/>
                  </a:lnTo>
                  <a:lnTo>
                    <a:pt x="240506" y="309562"/>
                  </a:lnTo>
                  <a:lnTo>
                    <a:pt x="200025" y="297656"/>
                  </a:lnTo>
                  <a:lnTo>
                    <a:pt x="152400" y="276225"/>
                  </a:lnTo>
                  <a:lnTo>
                    <a:pt x="102393" y="247650"/>
                  </a:lnTo>
                  <a:lnTo>
                    <a:pt x="33337" y="200025"/>
                  </a:lnTo>
                  <a:lnTo>
                    <a:pt x="11906" y="183356"/>
                  </a:lnTo>
                  <a:lnTo>
                    <a:pt x="4762" y="171450"/>
                  </a:lnTo>
                  <a:lnTo>
                    <a:pt x="0" y="154781"/>
                  </a:lnTo>
                  <a:lnTo>
                    <a:pt x="0" y="135731"/>
                  </a:lnTo>
                  <a:lnTo>
                    <a:pt x="4762" y="126206"/>
                  </a:lnTo>
                  <a:lnTo>
                    <a:pt x="14287" y="123825"/>
                  </a:lnTo>
                  <a:lnTo>
                    <a:pt x="40481" y="128587"/>
                  </a:lnTo>
                  <a:lnTo>
                    <a:pt x="78581" y="142875"/>
                  </a:lnTo>
                  <a:lnTo>
                    <a:pt x="157162" y="166687"/>
                  </a:lnTo>
                  <a:lnTo>
                    <a:pt x="211931" y="180975"/>
                  </a:lnTo>
                  <a:lnTo>
                    <a:pt x="311943" y="164306"/>
                  </a:lnTo>
                  <a:lnTo>
                    <a:pt x="454818" y="133350"/>
                  </a:lnTo>
                  <a:lnTo>
                    <a:pt x="559593" y="107156"/>
                  </a:lnTo>
                  <a:lnTo>
                    <a:pt x="645318" y="80962"/>
                  </a:lnTo>
                  <a:lnTo>
                    <a:pt x="747712" y="40481"/>
                  </a:lnTo>
                  <a:lnTo>
                    <a:pt x="831056" y="4762"/>
                  </a:lnTo>
                  <a:lnTo>
                    <a:pt x="866775" y="0"/>
                  </a:lnTo>
                  <a:lnTo>
                    <a:pt x="935831" y="0"/>
                  </a:lnTo>
                  <a:lnTo>
                    <a:pt x="990600" y="7144"/>
                  </a:lnTo>
                  <a:lnTo>
                    <a:pt x="1050131" y="21431"/>
                  </a:lnTo>
                  <a:lnTo>
                    <a:pt x="1083468" y="33337"/>
                  </a:lnTo>
                  <a:lnTo>
                    <a:pt x="1102518" y="42862"/>
                  </a:lnTo>
                  <a:lnTo>
                    <a:pt x="1121568" y="61912"/>
                  </a:lnTo>
                  <a:lnTo>
                    <a:pt x="1135856" y="85725"/>
                  </a:lnTo>
                  <a:lnTo>
                    <a:pt x="1138237" y="109537"/>
                  </a:lnTo>
                  <a:lnTo>
                    <a:pt x="1135856" y="133350"/>
                  </a:lnTo>
                  <a:lnTo>
                    <a:pt x="1123950" y="161925"/>
                  </a:lnTo>
                  <a:lnTo>
                    <a:pt x="1104900" y="183356"/>
                  </a:lnTo>
                  <a:lnTo>
                    <a:pt x="1054893" y="202406"/>
                  </a:lnTo>
                  <a:lnTo>
                    <a:pt x="904875" y="233362"/>
                  </a:lnTo>
                  <a:lnTo>
                    <a:pt x="795337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8">
              <a:extLst>
                <a:ext uri="{FF2B5EF4-FFF2-40B4-BE49-F238E27FC236}">
                  <a16:creationId xmlns:a16="http://schemas.microsoft.com/office/drawing/2014/main" id="{4704DFF5-27DC-480A-ADDF-6B764E039D63}"/>
                </a:ext>
              </a:extLst>
            </p:cNvPr>
            <p:cNvSpPr/>
            <p:nvPr/>
          </p:nvSpPr>
          <p:spPr>
            <a:xfrm>
              <a:off x="3027363" y="4075113"/>
              <a:ext cx="1173162" cy="355600"/>
            </a:xfrm>
            <a:custGeom>
              <a:avLst/>
              <a:gdLst>
                <a:gd name="connsiteX0" fmla="*/ 890587 w 1173956"/>
                <a:gd name="connsiteY0" fmla="*/ 233362 h 357187"/>
                <a:gd name="connsiteX1" fmla="*/ 783431 w 1173956"/>
                <a:gd name="connsiteY1" fmla="*/ 259556 h 357187"/>
                <a:gd name="connsiteX2" fmla="*/ 683419 w 1173956"/>
                <a:gd name="connsiteY2" fmla="*/ 283369 h 357187"/>
                <a:gd name="connsiteX3" fmla="*/ 566737 w 1173956"/>
                <a:gd name="connsiteY3" fmla="*/ 309562 h 357187"/>
                <a:gd name="connsiteX4" fmla="*/ 461962 w 1173956"/>
                <a:gd name="connsiteY4" fmla="*/ 333375 h 357187"/>
                <a:gd name="connsiteX5" fmla="*/ 369094 w 1173956"/>
                <a:gd name="connsiteY5" fmla="*/ 350044 h 357187"/>
                <a:gd name="connsiteX6" fmla="*/ 309562 w 1173956"/>
                <a:gd name="connsiteY6" fmla="*/ 357187 h 357187"/>
                <a:gd name="connsiteX7" fmla="*/ 297656 w 1173956"/>
                <a:gd name="connsiteY7" fmla="*/ 354806 h 357187"/>
                <a:gd name="connsiteX8" fmla="*/ 257175 w 1173956"/>
                <a:gd name="connsiteY8" fmla="*/ 345281 h 357187"/>
                <a:gd name="connsiteX9" fmla="*/ 200025 w 1173956"/>
                <a:gd name="connsiteY9" fmla="*/ 316706 h 357187"/>
                <a:gd name="connsiteX10" fmla="*/ 133350 w 1173956"/>
                <a:gd name="connsiteY10" fmla="*/ 276225 h 357187"/>
                <a:gd name="connsiteX11" fmla="*/ 76200 w 1173956"/>
                <a:gd name="connsiteY11" fmla="*/ 240506 h 357187"/>
                <a:gd name="connsiteX12" fmla="*/ 28575 w 1173956"/>
                <a:gd name="connsiteY12" fmla="*/ 209550 h 357187"/>
                <a:gd name="connsiteX13" fmla="*/ 11906 w 1173956"/>
                <a:gd name="connsiteY13" fmla="*/ 192881 h 357187"/>
                <a:gd name="connsiteX14" fmla="*/ 0 w 1173956"/>
                <a:gd name="connsiteY14" fmla="*/ 173831 h 357187"/>
                <a:gd name="connsiteX15" fmla="*/ 2381 w 1173956"/>
                <a:gd name="connsiteY15" fmla="*/ 159544 h 357187"/>
                <a:gd name="connsiteX16" fmla="*/ 7144 w 1173956"/>
                <a:gd name="connsiteY16" fmla="*/ 150019 h 357187"/>
                <a:gd name="connsiteX17" fmla="*/ 26194 w 1173956"/>
                <a:gd name="connsiteY17" fmla="*/ 150019 h 357187"/>
                <a:gd name="connsiteX18" fmla="*/ 64294 w 1173956"/>
                <a:gd name="connsiteY18" fmla="*/ 157162 h 357187"/>
                <a:gd name="connsiteX19" fmla="*/ 145256 w 1173956"/>
                <a:gd name="connsiteY19" fmla="*/ 169069 h 357187"/>
                <a:gd name="connsiteX20" fmla="*/ 254794 w 1173956"/>
                <a:gd name="connsiteY20" fmla="*/ 176212 h 357187"/>
                <a:gd name="connsiteX21" fmla="*/ 321469 w 1173956"/>
                <a:gd name="connsiteY21" fmla="*/ 169069 h 357187"/>
                <a:gd name="connsiteX22" fmla="*/ 431006 w 1173956"/>
                <a:gd name="connsiteY22" fmla="*/ 154781 h 357187"/>
                <a:gd name="connsiteX23" fmla="*/ 535781 w 1173956"/>
                <a:gd name="connsiteY23" fmla="*/ 133350 h 357187"/>
                <a:gd name="connsiteX24" fmla="*/ 640556 w 1173956"/>
                <a:gd name="connsiteY24" fmla="*/ 107156 h 357187"/>
                <a:gd name="connsiteX25" fmla="*/ 745331 w 1173956"/>
                <a:gd name="connsiteY25" fmla="*/ 69056 h 357187"/>
                <a:gd name="connsiteX26" fmla="*/ 795337 w 1173956"/>
                <a:gd name="connsiteY26" fmla="*/ 47625 h 357187"/>
                <a:gd name="connsiteX27" fmla="*/ 826294 w 1173956"/>
                <a:gd name="connsiteY27" fmla="*/ 28575 h 357187"/>
                <a:gd name="connsiteX28" fmla="*/ 847725 w 1173956"/>
                <a:gd name="connsiteY28" fmla="*/ 11906 h 357187"/>
                <a:gd name="connsiteX29" fmla="*/ 862012 w 1173956"/>
                <a:gd name="connsiteY29" fmla="*/ 0 h 357187"/>
                <a:gd name="connsiteX30" fmla="*/ 885825 w 1173956"/>
                <a:gd name="connsiteY30" fmla="*/ 0 h 357187"/>
                <a:gd name="connsiteX31" fmla="*/ 1054894 w 1173956"/>
                <a:gd name="connsiteY31" fmla="*/ 33337 h 357187"/>
                <a:gd name="connsiteX32" fmla="*/ 1135856 w 1173956"/>
                <a:gd name="connsiteY32" fmla="*/ 57150 h 357187"/>
                <a:gd name="connsiteX33" fmla="*/ 1154906 w 1173956"/>
                <a:gd name="connsiteY33" fmla="*/ 64294 h 357187"/>
                <a:gd name="connsiteX34" fmla="*/ 1164431 w 1173956"/>
                <a:gd name="connsiteY34" fmla="*/ 73819 h 357187"/>
                <a:gd name="connsiteX35" fmla="*/ 1173956 w 1173956"/>
                <a:gd name="connsiteY35" fmla="*/ 95250 h 357187"/>
                <a:gd name="connsiteX36" fmla="*/ 1171575 w 1173956"/>
                <a:gd name="connsiteY36" fmla="*/ 119062 h 357187"/>
                <a:gd name="connsiteX37" fmla="*/ 1154906 w 1173956"/>
                <a:gd name="connsiteY37" fmla="*/ 145256 h 357187"/>
                <a:gd name="connsiteX38" fmla="*/ 1119187 w 1173956"/>
                <a:gd name="connsiteY38" fmla="*/ 169069 h 357187"/>
                <a:gd name="connsiteX39" fmla="*/ 1064419 w 1173956"/>
                <a:gd name="connsiteY39" fmla="*/ 188119 h 357187"/>
                <a:gd name="connsiteX40" fmla="*/ 890587 w 1173956"/>
                <a:gd name="connsiteY40" fmla="*/ 233362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357187">
                  <a:moveTo>
                    <a:pt x="890587" y="233362"/>
                  </a:moveTo>
                  <a:lnTo>
                    <a:pt x="783431" y="259556"/>
                  </a:lnTo>
                  <a:lnTo>
                    <a:pt x="683419" y="283369"/>
                  </a:lnTo>
                  <a:lnTo>
                    <a:pt x="566737" y="309562"/>
                  </a:lnTo>
                  <a:lnTo>
                    <a:pt x="461962" y="333375"/>
                  </a:lnTo>
                  <a:lnTo>
                    <a:pt x="369094" y="350044"/>
                  </a:lnTo>
                  <a:lnTo>
                    <a:pt x="309562" y="357187"/>
                  </a:lnTo>
                  <a:lnTo>
                    <a:pt x="297656" y="354806"/>
                  </a:lnTo>
                  <a:lnTo>
                    <a:pt x="257175" y="345281"/>
                  </a:lnTo>
                  <a:lnTo>
                    <a:pt x="200025" y="316706"/>
                  </a:lnTo>
                  <a:lnTo>
                    <a:pt x="133350" y="276225"/>
                  </a:lnTo>
                  <a:lnTo>
                    <a:pt x="76200" y="240506"/>
                  </a:lnTo>
                  <a:lnTo>
                    <a:pt x="28575" y="209550"/>
                  </a:lnTo>
                  <a:lnTo>
                    <a:pt x="11906" y="192881"/>
                  </a:lnTo>
                  <a:lnTo>
                    <a:pt x="0" y="173831"/>
                  </a:lnTo>
                  <a:lnTo>
                    <a:pt x="2381" y="159544"/>
                  </a:lnTo>
                  <a:lnTo>
                    <a:pt x="7144" y="150019"/>
                  </a:lnTo>
                  <a:lnTo>
                    <a:pt x="26194" y="150019"/>
                  </a:lnTo>
                  <a:lnTo>
                    <a:pt x="64294" y="157162"/>
                  </a:lnTo>
                  <a:lnTo>
                    <a:pt x="145256" y="169069"/>
                  </a:lnTo>
                  <a:lnTo>
                    <a:pt x="254794" y="176212"/>
                  </a:lnTo>
                  <a:lnTo>
                    <a:pt x="321469" y="169069"/>
                  </a:lnTo>
                  <a:lnTo>
                    <a:pt x="431006" y="154781"/>
                  </a:lnTo>
                  <a:lnTo>
                    <a:pt x="535781" y="133350"/>
                  </a:lnTo>
                  <a:lnTo>
                    <a:pt x="640556" y="107156"/>
                  </a:lnTo>
                  <a:lnTo>
                    <a:pt x="745331" y="69056"/>
                  </a:lnTo>
                  <a:lnTo>
                    <a:pt x="795337" y="47625"/>
                  </a:lnTo>
                  <a:lnTo>
                    <a:pt x="826294" y="28575"/>
                  </a:lnTo>
                  <a:lnTo>
                    <a:pt x="847725" y="11906"/>
                  </a:lnTo>
                  <a:lnTo>
                    <a:pt x="862012" y="0"/>
                  </a:lnTo>
                  <a:lnTo>
                    <a:pt x="885825" y="0"/>
                  </a:lnTo>
                  <a:lnTo>
                    <a:pt x="1054894" y="33337"/>
                  </a:lnTo>
                  <a:lnTo>
                    <a:pt x="1135856" y="57150"/>
                  </a:lnTo>
                  <a:lnTo>
                    <a:pt x="1154906" y="64294"/>
                  </a:lnTo>
                  <a:lnTo>
                    <a:pt x="1164431" y="73819"/>
                  </a:lnTo>
                  <a:lnTo>
                    <a:pt x="1173956" y="95250"/>
                  </a:lnTo>
                  <a:lnTo>
                    <a:pt x="1171575" y="119062"/>
                  </a:lnTo>
                  <a:lnTo>
                    <a:pt x="1154906" y="145256"/>
                  </a:lnTo>
                  <a:lnTo>
                    <a:pt x="1119187" y="169069"/>
                  </a:lnTo>
                  <a:lnTo>
                    <a:pt x="1064419" y="188119"/>
                  </a:lnTo>
                  <a:lnTo>
                    <a:pt x="890587" y="2333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9">
              <a:extLst>
                <a:ext uri="{FF2B5EF4-FFF2-40B4-BE49-F238E27FC236}">
                  <a16:creationId xmlns:a16="http://schemas.microsoft.com/office/drawing/2014/main" id="{6BFB19C1-A88C-4CCC-AE11-88AD55601C45}"/>
                </a:ext>
              </a:extLst>
            </p:cNvPr>
            <p:cNvSpPr/>
            <p:nvPr/>
          </p:nvSpPr>
          <p:spPr>
            <a:xfrm>
              <a:off x="2771775" y="4833938"/>
              <a:ext cx="608013" cy="1108075"/>
            </a:xfrm>
            <a:custGeom>
              <a:avLst/>
              <a:gdLst>
                <a:gd name="connsiteX0" fmla="*/ 488156 w 607219"/>
                <a:gd name="connsiteY0" fmla="*/ 516731 h 1107281"/>
                <a:gd name="connsiteX1" fmla="*/ 414338 w 607219"/>
                <a:gd name="connsiteY1" fmla="*/ 271462 h 1107281"/>
                <a:gd name="connsiteX2" fmla="*/ 397669 w 607219"/>
                <a:gd name="connsiteY2" fmla="*/ 221456 h 1107281"/>
                <a:gd name="connsiteX3" fmla="*/ 338138 w 607219"/>
                <a:gd name="connsiteY3" fmla="*/ 88106 h 1107281"/>
                <a:gd name="connsiteX4" fmla="*/ 304800 w 607219"/>
                <a:gd name="connsiteY4" fmla="*/ 69056 h 1107281"/>
                <a:gd name="connsiteX5" fmla="*/ 247650 w 607219"/>
                <a:gd name="connsiteY5" fmla="*/ 42862 h 1107281"/>
                <a:gd name="connsiteX6" fmla="*/ 190500 w 607219"/>
                <a:gd name="connsiteY6" fmla="*/ 21431 h 1107281"/>
                <a:gd name="connsiteX7" fmla="*/ 138113 w 607219"/>
                <a:gd name="connsiteY7" fmla="*/ 7143 h 1107281"/>
                <a:gd name="connsiteX8" fmla="*/ 102394 w 607219"/>
                <a:gd name="connsiteY8" fmla="*/ 2381 h 1107281"/>
                <a:gd name="connsiteX9" fmla="*/ 66675 w 607219"/>
                <a:gd name="connsiteY9" fmla="*/ 0 h 1107281"/>
                <a:gd name="connsiteX10" fmla="*/ 42863 w 607219"/>
                <a:gd name="connsiteY10" fmla="*/ 0 h 1107281"/>
                <a:gd name="connsiteX11" fmla="*/ 11906 w 607219"/>
                <a:gd name="connsiteY11" fmla="*/ 4762 h 1107281"/>
                <a:gd name="connsiteX12" fmla="*/ 2381 w 607219"/>
                <a:gd name="connsiteY12" fmla="*/ 11906 h 1107281"/>
                <a:gd name="connsiteX13" fmla="*/ 0 w 607219"/>
                <a:gd name="connsiteY13" fmla="*/ 23812 h 1107281"/>
                <a:gd name="connsiteX14" fmla="*/ 2381 w 607219"/>
                <a:gd name="connsiteY14" fmla="*/ 35718 h 1107281"/>
                <a:gd name="connsiteX15" fmla="*/ 19050 w 607219"/>
                <a:gd name="connsiteY15" fmla="*/ 54768 h 1107281"/>
                <a:gd name="connsiteX16" fmla="*/ 57150 w 607219"/>
                <a:gd name="connsiteY16" fmla="*/ 90487 h 1107281"/>
                <a:gd name="connsiteX17" fmla="*/ 109538 w 607219"/>
                <a:gd name="connsiteY17" fmla="*/ 147637 h 1107281"/>
                <a:gd name="connsiteX18" fmla="*/ 152400 w 607219"/>
                <a:gd name="connsiteY18" fmla="*/ 207168 h 1107281"/>
                <a:gd name="connsiteX19" fmla="*/ 178594 w 607219"/>
                <a:gd name="connsiteY19" fmla="*/ 271462 h 1107281"/>
                <a:gd name="connsiteX20" fmla="*/ 204788 w 607219"/>
                <a:gd name="connsiteY20" fmla="*/ 364331 h 1107281"/>
                <a:gd name="connsiteX21" fmla="*/ 252413 w 607219"/>
                <a:gd name="connsiteY21" fmla="*/ 559593 h 1107281"/>
                <a:gd name="connsiteX22" fmla="*/ 304800 w 607219"/>
                <a:gd name="connsiteY22" fmla="*/ 771525 h 1107281"/>
                <a:gd name="connsiteX23" fmla="*/ 333375 w 607219"/>
                <a:gd name="connsiteY23" fmla="*/ 907256 h 1107281"/>
                <a:gd name="connsiteX24" fmla="*/ 342900 w 607219"/>
                <a:gd name="connsiteY24" fmla="*/ 952500 h 1107281"/>
                <a:gd name="connsiteX25" fmla="*/ 352425 w 607219"/>
                <a:gd name="connsiteY25" fmla="*/ 981075 h 1107281"/>
                <a:gd name="connsiteX26" fmla="*/ 361950 w 607219"/>
                <a:gd name="connsiteY26" fmla="*/ 1002506 h 1107281"/>
                <a:gd name="connsiteX27" fmla="*/ 388144 w 607219"/>
                <a:gd name="connsiteY27" fmla="*/ 1040606 h 1107281"/>
                <a:gd name="connsiteX28" fmla="*/ 416719 w 607219"/>
                <a:gd name="connsiteY28" fmla="*/ 1062037 h 1107281"/>
                <a:gd name="connsiteX29" fmla="*/ 461963 w 607219"/>
                <a:gd name="connsiteY29" fmla="*/ 1088231 h 1107281"/>
                <a:gd name="connsiteX30" fmla="*/ 507206 w 607219"/>
                <a:gd name="connsiteY30" fmla="*/ 1104900 h 1107281"/>
                <a:gd name="connsiteX31" fmla="*/ 526256 w 607219"/>
                <a:gd name="connsiteY31" fmla="*/ 1107281 h 1107281"/>
                <a:gd name="connsiteX32" fmla="*/ 552450 w 607219"/>
                <a:gd name="connsiteY32" fmla="*/ 1102518 h 1107281"/>
                <a:gd name="connsiteX33" fmla="*/ 578644 w 607219"/>
                <a:gd name="connsiteY33" fmla="*/ 1088231 h 1107281"/>
                <a:gd name="connsiteX34" fmla="*/ 592931 w 607219"/>
                <a:gd name="connsiteY34" fmla="*/ 1071562 h 1107281"/>
                <a:gd name="connsiteX35" fmla="*/ 604838 w 607219"/>
                <a:gd name="connsiteY35" fmla="*/ 1050131 h 1107281"/>
                <a:gd name="connsiteX36" fmla="*/ 607219 w 607219"/>
                <a:gd name="connsiteY36" fmla="*/ 1028700 h 1107281"/>
                <a:gd name="connsiteX37" fmla="*/ 602456 w 607219"/>
                <a:gd name="connsiteY37" fmla="*/ 957262 h 1107281"/>
                <a:gd name="connsiteX38" fmla="*/ 542925 w 607219"/>
                <a:gd name="connsiteY38" fmla="*/ 721518 h 1107281"/>
                <a:gd name="connsiteX39" fmla="*/ 488156 w 607219"/>
                <a:gd name="connsiteY39" fmla="*/ 516731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7219" h="1107281">
                  <a:moveTo>
                    <a:pt x="488156" y="516731"/>
                  </a:moveTo>
                  <a:lnTo>
                    <a:pt x="414338" y="271462"/>
                  </a:lnTo>
                  <a:lnTo>
                    <a:pt x="397669" y="221456"/>
                  </a:lnTo>
                  <a:lnTo>
                    <a:pt x="338138" y="88106"/>
                  </a:lnTo>
                  <a:lnTo>
                    <a:pt x="304800" y="69056"/>
                  </a:lnTo>
                  <a:lnTo>
                    <a:pt x="247650" y="42862"/>
                  </a:lnTo>
                  <a:lnTo>
                    <a:pt x="190500" y="21431"/>
                  </a:lnTo>
                  <a:lnTo>
                    <a:pt x="138113" y="7143"/>
                  </a:lnTo>
                  <a:lnTo>
                    <a:pt x="102394" y="2381"/>
                  </a:lnTo>
                  <a:lnTo>
                    <a:pt x="66675" y="0"/>
                  </a:lnTo>
                  <a:lnTo>
                    <a:pt x="42863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2381" y="35718"/>
                  </a:lnTo>
                  <a:lnTo>
                    <a:pt x="19050" y="54768"/>
                  </a:lnTo>
                  <a:lnTo>
                    <a:pt x="57150" y="90487"/>
                  </a:lnTo>
                  <a:lnTo>
                    <a:pt x="109538" y="147637"/>
                  </a:lnTo>
                  <a:lnTo>
                    <a:pt x="152400" y="207168"/>
                  </a:lnTo>
                  <a:lnTo>
                    <a:pt x="178594" y="271462"/>
                  </a:lnTo>
                  <a:lnTo>
                    <a:pt x="204788" y="364331"/>
                  </a:lnTo>
                  <a:lnTo>
                    <a:pt x="252413" y="559593"/>
                  </a:lnTo>
                  <a:lnTo>
                    <a:pt x="304800" y="771525"/>
                  </a:lnTo>
                  <a:lnTo>
                    <a:pt x="333375" y="907256"/>
                  </a:lnTo>
                  <a:lnTo>
                    <a:pt x="342900" y="952500"/>
                  </a:lnTo>
                  <a:lnTo>
                    <a:pt x="352425" y="981075"/>
                  </a:lnTo>
                  <a:lnTo>
                    <a:pt x="361950" y="1002506"/>
                  </a:lnTo>
                  <a:lnTo>
                    <a:pt x="388144" y="1040606"/>
                  </a:lnTo>
                  <a:lnTo>
                    <a:pt x="416719" y="1062037"/>
                  </a:lnTo>
                  <a:lnTo>
                    <a:pt x="461963" y="1088231"/>
                  </a:lnTo>
                  <a:lnTo>
                    <a:pt x="507206" y="1104900"/>
                  </a:lnTo>
                  <a:lnTo>
                    <a:pt x="526256" y="1107281"/>
                  </a:lnTo>
                  <a:lnTo>
                    <a:pt x="552450" y="1102518"/>
                  </a:lnTo>
                  <a:lnTo>
                    <a:pt x="578644" y="1088231"/>
                  </a:lnTo>
                  <a:lnTo>
                    <a:pt x="592931" y="1071562"/>
                  </a:lnTo>
                  <a:lnTo>
                    <a:pt x="604838" y="1050131"/>
                  </a:lnTo>
                  <a:lnTo>
                    <a:pt x="607219" y="1028700"/>
                  </a:lnTo>
                  <a:lnTo>
                    <a:pt x="602456" y="957262"/>
                  </a:lnTo>
                  <a:lnTo>
                    <a:pt x="542925" y="721518"/>
                  </a:lnTo>
                  <a:lnTo>
                    <a:pt x="488156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2">
              <a:extLst>
                <a:ext uri="{FF2B5EF4-FFF2-40B4-BE49-F238E27FC236}">
                  <a16:creationId xmlns:a16="http://schemas.microsoft.com/office/drawing/2014/main" id="{81ADD82C-AC82-4095-9B57-4B3C0BD5174F}"/>
                </a:ext>
              </a:extLst>
            </p:cNvPr>
            <p:cNvSpPr/>
            <p:nvPr/>
          </p:nvSpPr>
          <p:spPr>
            <a:xfrm>
              <a:off x="4510088" y="4719638"/>
              <a:ext cx="476250" cy="1157287"/>
            </a:xfrm>
            <a:custGeom>
              <a:avLst/>
              <a:gdLst>
                <a:gd name="connsiteX0" fmla="*/ 442912 w 476250"/>
                <a:gd name="connsiteY0" fmla="*/ 500062 h 1157287"/>
                <a:gd name="connsiteX1" fmla="*/ 454818 w 476250"/>
                <a:gd name="connsiteY1" fmla="*/ 419100 h 1157287"/>
                <a:gd name="connsiteX2" fmla="*/ 464343 w 476250"/>
                <a:gd name="connsiteY2" fmla="*/ 330993 h 1157287"/>
                <a:gd name="connsiteX3" fmla="*/ 471487 w 476250"/>
                <a:gd name="connsiteY3" fmla="*/ 221456 h 1157287"/>
                <a:gd name="connsiteX4" fmla="*/ 476250 w 476250"/>
                <a:gd name="connsiteY4" fmla="*/ 102393 h 1157287"/>
                <a:gd name="connsiteX5" fmla="*/ 476250 w 476250"/>
                <a:gd name="connsiteY5" fmla="*/ 42862 h 1157287"/>
                <a:gd name="connsiteX6" fmla="*/ 476250 w 476250"/>
                <a:gd name="connsiteY6" fmla="*/ 33337 h 1157287"/>
                <a:gd name="connsiteX7" fmla="*/ 473868 w 476250"/>
                <a:gd name="connsiteY7" fmla="*/ 23812 h 1157287"/>
                <a:gd name="connsiteX8" fmla="*/ 466725 w 476250"/>
                <a:gd name="connsiteY8" fmla="*/ 11906 h 1157287"/>
                <a:gd name="connsiteX9" fmla="*/ 461962 w 476250"/>
                <a:gd name="connsiteY9" fmla="*/ 4762 h 1157287"/>
                <a:gd name="connsiteX10" fmla="*/ 454818 w 476250"/>
                <a:gd name="connsiteY10" fmla="*/ 0 h 1157287"/>
                <a:gd name="connsiteX11" fmla="*/ 447675 w 476250"/>
                <a:gd name="connsiteY11" fmla="*/ 0 h 1157287"/>
                <a:gd name="connsiteX12" fmla="*/ 431006 w 476250"/>
                <a:gd name="connsiteY12" fmla="*/ 9525 h 1157287"/>
                <a:gd name="connsiteX13" fmla="*/ 411956 w 476250"/>
                <a:gd name="connsiteY13" fmla="*/ 35718 h 1157287"/>
                <a:gd name="connsiteX14" fmla="*/ 397668 w 476250"/>
                <a:gd name="connsiteY14" fmla="*/ 90487 h 1157287"/>
                <a:gd name="connsiteX15" fmla="*/ 378618 w 476250"/>
                <a:gd name="connsiteY15" fmla="*/ 180975 h 1157287"/>
                <a:gd name="connsiteX16" fmla="*/ 347662 w 476250"/>
                <a:gd name="connsiteY16" fmla="*/ 280987 h 1157287"/>
                <a:gd name="connsiteX17" fmla="*/ 316706 w 476250"/>
                <a:gd name="connsiteY17" fmla="*/ 361950 h 1157287"/>
                <a:gd name="connsiteX18" fmla="*/ 271462 w 476250"/>
                <a:gd name="connsiteY18" fmla="*/ 459581 h 1157287"/>
                <a:gd name="connsiteX19" fmla="*/ 221456 w 476250"/>
                <a:gd name="connsiteY19" fmla="*/ 542925 h 1157287"/>
                <a:gd name="connsiteX20" fmla="*/ 145256 w 476250"/>
                <a:gd name="connsiteY20" fmla="*/ 635793 h 1157287"/>
                <a:gd name="connsiteX21" fmla="*/ 80962 w 476250"/>
                <a:gd name="connsiteY21" fmla="*/ 700087 h 1157287"/>
                <a:gd name="connsiteX22" fmla="*/ 33337 w 476250"/>
                <a:gd name="connsiteY22" fmla="*/ 735806 h 1157287"/>
                <a:gd name="connsiteX23" fmla="*/ 21431 w 476250"/>
                <a:gd name="connsiteY23" fmla="*/ 759618 h 1157287"/>
                <a:gd name="connsiteX24" fmla="*/ 7143 w 476250"/>
                <a:gd name="connsiteY24" fmla="*/ 812006 h 1157287"/>
                <a:gd name="connsiteX25" fmla="*/ 0 w 476250"/>
                <a:gd name="connsiteY25" fmla="*/ 869156 h 1157287"/>
                <a:gd name="connsiteX26" fmla="*/ 0 w 476250"/>
                <a:gd name="connsiteY26" fmla="*/ 926306 h 1157287"/>
                <a:gd name="connsiteX27" fmla="*/ 2381 w 476250"/>
                <a:gd name="connsiteY27" fmla="*/ 978693 h 1157287"/>
                <a:gd name="connsiteX28" fmla="*/ 14287 w 476250"/>
                <a:gd name="connsiteY28" fmla="*/ 1031081 h 1157287"/>
                <a:gd name="connsiteX29" fmla="*/ 30956 w 476250"/>
                <a:gd name="connsiteY29" fmla="*/ 1071562 h 1157287"/>
                <a:gd name="connsiteX30" fmla="*/ 54768 w 476250"/>
                <a:gd name="connsiteY30" fmla="*/ 1109662 h 1157287"/>
                <a:gd name="connsiteX31" fmla="*/ 73818 w 476250"/>
                <a:gd name="connsiteY31" fmla="*/ 1131093 h 1157287"/>
                <a:gd name="connsiteX32" fmla="*/ 95250 w 476250"/>
                <a:gd name="connsiteY32" fmla="*/ 1147762 h 1157287"/>
                <a:gd name="connsiteX33" fmla="*/ 126206 w 476250"/>
                <a:gd name="connsiteY33" fmla="*/ 1157287 h 1157287"/>
                <a:gd name="connsiteX34" fmla="*/ 140493 w 476250"/>
                <a:gd name="connsiteY34" fmla="*/ 1157287 h 1157287"/>
                <a:gd name="connsiteX35" fmla="*/ 159543 w 476250"/>
                <a:gd name="connsiteY35" fmla="*/ 1147762 h 1157287"/>
                <a:gd name="connsiteX36" fmla="*/ 197643 w 476250"/>
                <a:gd name="connsiteY36" fmla="*/ 1114425 h 1157287"/>
                <a:gd name="connsiteX37" fmla="*/ 252412 w 476250"/>
                <a:gd name="connsiteY37" fmla="*/ 1047750 h 1157287"/>
                <a:gd name="connsiteX38" fmla="*/ 288131 w 476250"/>
                <a:gd name="connsiteY38" fmla="*/ 990600 h 1157287"/>
                <a:gd name="connsiteX39" fmla="*/ 316706 w 476250"/>
                <a:gd name="connsiteY39" fmla="*/ 931068 h 1157287"/>
                <a:gd name="connsiteX40" fmla="*/ 340518 w 476250"/>
                <a:gd name="connsiteY40" fmla="*/ 869156 h 1157287"/>
                <a:gd name="connsiteX41" fmla="*/ 373856 w 476250"/>
                <a:gd name="connsiteY41" fmla="*/ 778668 h 1157287"/>
                <a:gd name="connsiteX42" fmla="*/ 397668 w 476250"/>
                <a:gd name="connsiteY42" fmla="*/ 697706 h 1157287"/>
                <a:gd name="connsiteX43" fmla="*/ 423862 w 476250"/>
                <a:gd name="connsiteY43" fmla="*/ 597693 h 1157287"/>
                <a:gd name="connsiteX44" fmla="*/ 442912 w 476250"/>
                <a:gd name="connsiteY44" fmla="*/ 500062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6250" h="1157287">
                  <a:moveTo>
                    <a:pt x="442912" y="500062"/>
                  </a:moveTo>
                  <a:lnTo>
                    <a:pt x="454818" y="419100"/>
                  </a:lnTo>
                  <a:lnTo>
                    <a:pt x="464343" y="330993"/>
                  </a:lnTo>
                  <a:lnTo>
                    <a:pt x="471487" y="221456"/>
                  </a:lnTo>
                  <a:lnTo>
                    <a:pt x="476250" y="102393"/>
                  </a:lnTo>
                  <a:lnTo>
                    <a:pt x="476250" y="42862"/>
                  </a:lnTo>
                  <a:lnTo>
                    <a:pt x="476250" y="33337"/>
                  </a:lnTo>
                  <a:lnTo>
                    <a:pt x="473868" y="23812"/>
                  </a:lnTo>
                  <a:lnTo>
                    <a:pt x="466725" y="11906"/>
                  </a:lnTo>
                  <a:lnTo>
                    <a:pt x="461962" y="4762"/>
                  </a:lnTo>
                  <a:lnTo>
                    <a:pt x="454818" y="0"/>
                  </a:lnTo>
                  <a:lnTo>
                    <a:pt x="447675" y="0"/>
                  </a:lnTo>
                  <a:lnTo>
                    <a:pt x="431006" y="9525"/>
                  </a:lnTo>
                  <a:lnTo>
                    <a:pt x="411956" y="35718"/>
                  </a:lnTo>
                  <a:lnTo>
                    <a:pt x="397668" y="90487"/>
                  </a:lnTo>
                  <a:lnTo>
                    <a:pt x="378618" y="180975"/>
                  </a:lnTo>
                  <a:lnTo>
                    <a:pt x="347662" y="280987"/>
                  </a:lnTo>
                  <a:lnTo>
                    <a:pt x="316706" y="361950"/>
                  </a:lnTo>
                  <a:lnTo>
                    <a:pt x="271462" y="459581"/>
                  </a:lnTo>
                  <a:lnTo>
                    <a:pt x="221456" y="542925"/>
                  </a:lnTo>
                  <a:lnTo>
                    <a:pt x="145256" y="635793"/>
                  </a:lnTo>
                  <a:lnTo>
                    <a:pt x="80962" y="700087"/>
                  </a:lnTo>
                  <a:lnTo>
                    <a:pt x="33337" y="735806"/>
                  </a:lnTo>
                  <a:lnTo>
                    <a:pt x="21431" y="759618"/>
                  </a:lnTo>
                  <a:lnTo>
                    <a:pt x="7143" y="812006"/>
                  </a:lnTo>
                  <a:lnTo>
                    <a:pt x="0" y="869156"/>
                  </a:lnTo>
                  <a:lnTo>
                    <a:pt x="0" y="926306"/>
                  </a:lnTo>
                  <a:lnTo>
                    <a:pt x="2381" y="978693"/>
                  </a:lnTo>
                  <a:lnTo>
                    <a:pt x="14287" y="1031081"/>
                  </a:lnTo>
                  <a:lnTo>
                    <a:pt x="30956" y="1071562"/>
                  </a:lnTo>
                  <a:lnTo>
                    <a:pt x="54768" y="1109662"/>
                  </a:lnTo>
                  <a:lnTo>
                    <a:pt x="73818" y="1131093"/>
                  </a:lnTo>
                  <a:lnTo>
                    <a:pt x="95250" y="1147762"/>
                  </a:lnTo>
                  <a:lnTo>
                    <a:pt x="126206" y="1157287"/>
                  </a:lnTo>
                  <a:lnTo>
                    <a:pt x="140493" y="1157287"/>
                  </a:lnTo>
                  <a:lnTo>
                    <a:pt x="159543" y="1147762"/>
                  </a:lnTo>
                  <a:lnTo>
                    <a:pt x="197643" y="1114425"/>
                  </a:lnTo>
                  <a:lnTo>
                    <a:pt x="252412" y="1047750"/>
                  </a:lnTo>
                  <a:lnTo>
                    <a:pt x="288131" y="990600"/>
                  </a:lnTo>
                  <a:lnTo>
                    <a:pt x="316706" y="931068"/>
                  </a:lnTo>
                  <a:lnTo>
                    <a:pt x="340518" y="869156"/>
                  </a:lnTo>
                  <a:lnTo>
                    <a:pt x="373856" y="778668"/>
                  </a:lnTo>
                  <a:lnTo>
                    <a:pt x="397668" y="697706"/>
                  </a:lnTo>
                  <a:lnTo>
                    <a:pt x="423862" y="597693"/>
                  </a:lnTo>
                  <a:lnTo>
                    <a:pt x="442912" y="500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3">
              <a:extLst>
                <a:ext uri="{FF2B5EF4-FFF2-40B4-BE49-F238E27FC236}">
                  <a16:creationId xmlns:a16="http://schemas.microsoft.com/office/drawing/2014/main" id="{87522155-6290-4E24-BCA7-9B0CF36FC214}"/>
                </a:ext>
              </a:extLst>
            </p:cNvPr>
            <p:cNvSpPr/>
            <p:nvPr/>
          </p:nvSpPr>
          <p:spPr>
            <a:xfrm>
              <a:off x="5143500" y="4424363"/>
              <a:ext cx="2401888" cy="1527175"/>
            </a:xfrm>
            <a:custGeom>
              <a:avLst/>
              <a:gdLst>
                <a:gd name="connsiteX0" fmla="*/ 1259681 w 2402681"/>
                <a:gd name="connsiteY0" fmla="*/ 1126331 h 1526381"/>
                <a:gd name="connsiteX1" fmla="*/ 1412081 w 2402681"/>
                <a:gd name="connsiteY1" fmla="*/ 1162050 h 1526381"/>
                <a:gd name="connsiteX2" fmla="*/ 1521619 w 2402681"/>
                <a:gd name="connsiteY2" fmla="*/ 1183481 h 1526381"/>
                <a:gd name="connsiteX3" fmla="*/ 1645444 w 2402681"/>
                <a:gd name="connsiteY3" fmla="*/ 1200150 h 1526381"/>
                <a:gd name="connsiteX4" fmla="*/ 1774031 w 2402681"/>
                <a:gd name="connsiteY4" fmla="*/ 1214437 h 1526381"/>
                <a:gd name="connsiteX5" fmla="*/ 2321719 w 2402681"/>
                <a:gd name="connsiteY5" fmla="*/ 1264443 h 1526381"/>
                <a:gd name="connsiteX6" fmla="*/ 2347913 w 2402681"/>
                <a:gd name="connsiteY6" fmla="*/ 1281112 h 1526381"/>
                <a:gd name="connsiteX7" fmla="*/ 2374106 w 2402681"/>
                <a:gd name="connsiteY7" fmla="*/ 1309687 h 1526381"/>
                <a:gd name="connsiteX8" fmla="*/ 2388394 w 2402681"/>
                <a:gd name="connsiteY8" fmla="*/ 1333500 h 1526381"/>
                <a:gd name="connsiteX9" fmla="*/ 2400300 w 2402681"/>
                <a:gd name="connsiteY9" fmla="*/ 1362075 h 1526381"/>
                <a:gd name="connsiteX10" fmla="*/ 2402681 w 2402681"/>
                <a:gd name="connsiteY10" fmla="*/ 1383506 h 1526381"/>
                <a:gd name="connsiteX11" fmla="*/ 2400300 w 2402681"/>
                <a:gd name="connsiteY11" fmla="*/ 1409700 h 1526381"/>
                <a:gd name="connsiteX12" fmla="*/ 2388394 w 2402681"/>
                <a:gd name="connsiteY12" fmla="*/ 1435893 h 1526381"/>
                <a:gd name="connsiteX13" fmla="*/ 2350294 w 2402681"/>
                <a:gd name="connsiteY13" fmla="*/ 1471612 h 1526381"/>
                <a:gd name="connsiteX14" fmla="*/ 2316956 w 2402681"/>
                <a:gd name="connsiteY14" fmla="*/ 1497806 h 1526381"/>
                <a:gd name="connsiteX15" fmla="*/ 2281238 w 2402681"/>
                <a:gd name="connsiteY15" fmla="*/ 1512093 h 1526381"/>
                <a:gd name="connsiteX16" fmla="*/ 2259806 w 2402681"/>
                <a:gd name="connsiteY16" fmla="*/ 1519237 h 1526381"/>
                <a:gd name="connsiteX17" fmla="*/ 2197894 w 2402681"/>
                <a:gd name="connsiteY17" fmla="*/ 1526381 h 1526381"/>
                <a:gd name="connsiteX18" fmla="*/ 2107406 w 2402681"/>
                <a:gd name="connsiteY18" fmla="*/ 1526381 h 1526381"/>
                <a:gd name="connsiteX19" fmla="*/ 1983581 w 2402681"/>
                <a:gd name="connsiteY19" fmla="*/ 1521618 h 1526381"/>
                <a:gd name="connsiteX20" fmla="*/ 1835944 w 2402681"/>
                <a:gd name="connsiteY20" fmla="*/ 1514475 h 1526381"/>
                <a:gd name="connsiteX21" fmla="*/ 1685925 w 2402681"/>
                <a:gd name="connsiteY21" fmla="*/ 1497806 h 1526381"/>
                <a:gd name="connsiteX22" fmla="*/ 1543050 w 2402681"/>
                <a:gd name="connsiteY22" fmla="*/ 1473993 h 1526381"/>
                <a:gd name="connsiteX23" fmla="*/ 1428750 w 2402681"/>
                <a:gd name="connsiteY23" fmla="*/ 1447800 h 1526381"/>
                <a:gd name="connsiteX24" fmla="*/ 1278731 w 2402681"/>
                <a:gd name="connsiteY24" fmla="*/ 1404937 h 1526381"/>
                <a:gd name="connsiteX25" fmla="*/ 1121569 w 2402681"/>
                <a:gd name="connsiteY25" fmla="*/ 1347787 h 1526381"/>
                <a:gd name="connsiteX26" fmla="*/ 1012031 w 2402681"/>
                <a:gd name="connsiteY26" fmla="*/ 1300162 h 1526381"/>
                <a:gd name="connsiteX27" fmla="*/ 928688 w 2402681"/>
                <a:gd name="connsiteY27" fmla="*/ 1254918 h 1526381"/>
                <a:gd name="connsiteX28" fmla="*/ 838200 w 2402681"/>
                <a:gd name="connsiteY28" fmla="*/ 1202531 h 1526381"/>
                <a:gd name="connsiteX29" fmla="*/ 740569 w 2402681"/>
                <a:gd name="connsiteY29" fmla="*/ 1138237 h 1526381"/>
                <a:gd name="connsiteX30" fmla="*/ 659606 w 2402681"/>
                <a:gd name="connsiteY30" fmla="*/ 1073943 h 1526381"/>
                <a:gd name="connsiteX31" fmla="*/ 585788 w 2402681"/>
                <a:gd name="connsiteY31" fmla="*/ 1009650 h 1526381"/>
                <a:gd name="connsiteX32" fmla="*/ 516731 w 2402681"/>
                <a:gd name="connsiteY32" fmla="*/ 940593 h 1526381"/>
                <a:gd name="connsiteX33" fmla="*/ 440531 w 2402681"/>
                <a:gd name="connsiteY33" fmla="*/ 850106 h 1526381"/>
                <a:gd name="connsiteX34" fmla="*/ 359569 w 2402681"/>
                <a:gd name="connsiteY34" fmla="*/ 745331 h 1526381"/>
                <a:gd name="connsiteX35" fmla="*/ 292894 w 2402681"/>
                <a:gd name="connsiteY35" fmla="*/ 645318 h 1526381"/>
                <a:gd name="connsiteX36" fmla="*/ 207169 w 2402681"/>
                <a:gd name="connsiteY36" fmla="*/ 500062 h 1526381"/>
                <a:gd name="connsiteX37" fmla="*/ 150019 w 2402681"/>
                <a:gd name="connsiteY37" fmla="*/ 392906 h 1526381"/>
                <a:gd name="connsiteX38" fmla="*/ 92869 w 2402681"/>
                <a:gd name="connsiteY38" fmla="*/ 273843 h 1526381"/>
                <a:gd name="connsiteX39" fmla="*/ 50006 w 2402681"/>
                <a:gd name="connsiteY39" fmla="*/ 178593 h 1526381"/>
                <a:gd name="connsiteX40" fmla="*/ 4763 w 2402681"/>
                <a:gd name="connsiteY40" fmla="*/ 66675 h 1526381"/>
                <a:gd name="connsiteX41" fmla="*/ 0 w 2402681"/>
                <a:gd name="connsiteY41" fmla="*/ 45243 h 1526381"/>
                <a:gd name="connsiteX42" fmla="*/ 0 w 2402681"/>
                <a:gd name="connsiteY42" fmla="*/ 28575 h 1526381"/>
                <a:gd name="connsiteX43" fmla="*/ 4763 w 2402681"/>
                <a:gd name="connsiteY43" fmla="*/ 9525 h 1526381"/>
                <a:gd name="connsiteX44" fmla="*/ 11906 w 2402681"/>
                <a:gd name="connsiteY44" fmla="*/ 0 h 1526381"/>
                <a:gd name="connsiteX45" fmla="*/ 23813 w 2402681"/>
                <a:gd name="connsiteY45" fmla="*/ 0 h 1526381"/>
                <a:gd name="connsiteX46" fmla="*/ 47625 w 2402681"/>
                <a:gd name="connsiteY46" fmla="*/ 11906 h 1526381"/>
                <a:gd name="connsiteX47" fmla="*/ 66675 w 2402681"/>
                <a:gd name="connsiteY47" fmla="*/ 28575 h 1526381"/>
                <a:gd name="connsiteX48" fmla="*/ 109538 w 2402681"/>
                <a:gd name="connsiteY48" fmla="*/ 97631 h 1526381"/>
                <a:gd name="connsiteX49" fmla="*/ 211931 w 2402681"/>
                <a:gd name="connsiteY49" fmla="*/ 264318 h 1526381"/>
                <a:gd name="connsiteX50" fmla="*/ 278606 w 2402681"/>
                <a:gd name="connsiteY50" fmla="*/ 364331 h 1526381"/>
                <a:gd name="connsiteX51" fmla="*/ 354806 w 2402681"/>
                <a:gd name="connsiteY51" fmla="*/ 466725 h 1526381"/>
                <a:gd name="connsiteX52" fmla="*/ 416719 w 2402681"/>
                <a:gd name="connsiteY52" fmla="*/ 545306 h 1526381"/>
                <a:gd name="connsiteX53" fmla="*/ 507206 w 2402681"/>
                <a:gd name="connsiteY53" fmla="*/ 650081 h 1526381"/>
                <a:gd name="connsiteX54" fmla="*/ 583406 w 2402681"/>
                <a:gd name="connsiteY54" fmla="*/ 731043 h 1526381"/>
                <a:gd name="connsiteX55" fmla="*/ 659606 w 2402681"/>
                <a:gd name="connsiteY55" fmla="*/ 804862 h 1526381"/>
                <a:gd name="connsiteX56" fmla="*/ 769144 w 2402681"/>
                <a:gd name="connsiteY56" fmla="*/ 892968 h 1526381"/>
                <a:gd name="connsiteX57" fmla="*/ 850106 w 2402681"/>
                <a:gd name="connsiteY57" fmla="*/ 947737 h 1526381"/>
                <a:gd name="connsiteX58" fmla="*/ 933450 w 2402681"/>
                <a:gd name="connsiteY58" fmla="*/ 995362 h 1526381"/>
                <a:gd name="connsiteX59" fmla="*/ 1023938 w 2402681"/>
                <a:gd name="connsiteY59" fmla="*/ 1040606 h 1526381"/>
                <a:gd name="connsiteX60" fmla="*/ 1154906 w 2402681"/>
                <a:gd name="connsiteY60" fmla="*/ 1090612 h 1526381"/>
                <a:gd name="connsiteX61" fmla="*/ 1259681 w 2402681"/>
                <a:gd name="connsiteY61" fmla="*/ 1126331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02681" h="1526381">
                  <a:moveTo>
                    <a:pt x="1259681" y="1126331"/>
                  </a:moveTo>
                  <a:lnTo>
                    <a:pt x="1412081" y="1162050"/>
                  </a:lnTo>
                  <a:lnTo>
                    <a:pt x="1521619" y="1183481"/>
                  </a:lnTo>
                  <a:lnTo>
                    <a:pt x="1645444" y="1200150"/>
                  </a:lnTo>
                  <a:lnTo>
                    <a:pt x="1774031" y="1214437"/>
                  </a:lnTo>
                  <a:lnTo>
                    <a:pt x="2321719" y="1264443"/>
                  </a:lnTo>
                  <a:lnTo>
                    <a:pt x="2347913" y="1281112"/>
                  </a:lnTo>
                  <a:lnTo>
                    <a:pt x="2374106" y="1309687"/>
                  </a:lnTo>
                  <a:lnTo>
                    <a:pt x="2388394" y="1333500"/>
                  </a:lnTo>
                  <a:lnTo>
                    <a:pt x="2400300" y="1362075"/>
                  </a:lnTo>
                  <a:lnTo>
                    <a:pt x="2402681" y="1383506"/>
                  </a:lnTo>
                  <a:lnTo>
                    <a:pt x="2400300" y="1409700"/>
                  </a:lnTo>
                  <a:lnTo>
                    <a:pt x="2388394" y="1435893"/>
                  </a:lnTo>
                  <a:lnTo>
                    <a:pt x="2350294" y="1471612"/>
                  </a:lnTo>
                  <a:lnTo>
                    <a:pt x="2316956" y="1497806"/>
                  </a:lnTo>
                  <a:lnTo>
                    <a:pt x="2281238" y="1512093"/>
                  </a:lnTo>
                  <a:lnTo>
                    <a:pt x="2259806" y="1519237"/>
                  </a:lnTo>
                  <a:lnTo>
                    <a:pt x="2197894" y="1526381"/>
                  </a:lnTo>
                  <a:lnTo>
                    <a:pt x="2107406" y="1526381"/>
                  </a:lnTo>
                  <a:lnTo>
                    <a:pt x="1983581" y="1521618"/>
                  </a:lnTo>
                  <a:lnTo>
                    <a:pt x="1835944" y="1514475"/>
                  </a:lnTo>
                  <a:lnTo>
                    <a:pt x="1685925" y="1497806"/>
                  </a:lnTo>
                  <a:lnTo>
                    <a:pt x="1543050" y="1473993"/>
                  </a:lnTo>
                  <a:lnTo>
                    <a:pt x="1428750" y="1447800"/>
                  </a:lnTo>
                  <a:lnTo>
                    <a:pt x="1278731" y="1404937"/>
                  </a:lnTo>
                  <a:lnTo>
                    <a:pt x="1121569" y="1347787"/>
                  </a:lnTo>
                  <a:lnTo>
                    <a:pt x="1012031" y="1300162"/>
                  </a:lnTo>
                  <a:lnTo>
                    <a:pt x="928688" y="1254918"/>
                  </a:lnTo>
                  <a:lnTo>
                    <a:pt x="838200" y="1202531"/>
                  </a:lnTo>
                  <a:lnTo>
                    <a:pt x="740569" y="1138237"/>
                  </a:lnTo>
                  <a:lnTo>
                    <a:pt x="659606" y="1073943"/>
                  </a:lnTo>
                  <a:lnTo>
                    <a:pt x="585788" y="1009650"/>
                  </a:lnTo>
                  <a:lnTo>
                    <a:pt x="516731" y="940593"/>
                  </a:lnTo>
                  <a:lnTo>
                    <a:pt x="440531" y="850106"/>
                  </a:lnTo>
                  <a:lnTo>
                    <a:pt x="359569" y="745331"/>
                  </a:lnTo>
                  <a:lnTo>
                    <a:pt x="292894" y="645318"/>
                  </a:lnTo>
                  <a:lnTo>
                    <a:pt x="207169" y="500062"/>
                  </a:lnTo>
                  <a:lnTo>
                    <a:pt x="150019" y="392906"/>
                  </a:lnTo>
                  <a:lnTo>
                    <a:pt x="92869" y="273843"/>
                  </a:lnTo>
                  <a:lnTo>
                    <a:pt x="50006" y="178593"/>
                  </a:lnTo>
                  <a:lnTo>
                    <a:pt x="4763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3" y="9525"/>
                  </a:lnTo>
                  <a:lnTo>
                    <a:pt x="11906" y="0"/>
                  </a:lnTo>
                  <a:lnTo>
                    <a:pt x="23813" y="0"/>
                  </a:lnTo>
                  <a:lnTo>
                    <a:pt x="47625" y="11906"/>
                  </a:lnTo>
                  <a:lnTo>
                    <a:pt x="66675" y="28575"/>
                  </a:lnTo>
                  <a:lnTo>
                    <a:pt x="109538" y="97631"/>
                  </a:lnTo>
                  <a:lnTo>
                    <a:pt x="211931" y="264318"/>
                  </a:lnTo>
                  <a:lnTo>
                    <a:pt x="278606" y="364331"/>
                  </a:lnTo>
                  <a:lnTo>
                    <a:pt x="354806" y="466725"/>
                  </a:lnTo>
                  <a:lnTo>
                    <a:pt x="416719" y="545306"/>
                  </a:lnTo>
                  <a:lnTo>
                    <a:pt x="507206" y="650081"/>
                  </a:lnTo>
                  <a:lnTo>
                    <a:pt x="583406" y="731043"/>
                  </a:lnTo>
                  <a:lnTo>
                    <a:pt x="659606" y="804862"/>
                  </a:lnTo>
                  <a:lnTo>
                    <a:pt x="769144" y="892968"/>
                  </a:lnTo>
                  <a:lnTo>
                    <a:pt x="850106" y="947737"/>
                  </a:lnTo>
                  <a:lnTo>
                    <a:pt x="933450" y="995362"/>
                  </a:lnTo>
                  <a:lnTo>
                    <a:pt x="1023938" y="1040606"/>
                  </a:lnTo>
                  <a:lnTo>
                    <a:pt x="1154906" y="1090612"/>
                  </a:lnTo>
                  <a:lnTo>
                    <a:pt x="1259681" y="1126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5">
              <a:extLst>
                <a:ext uri="{FF2B5EF4-FFF2-40B4-BE49-F238E27FC236}">
                  <a16:creationId xmlns:a16="http://schemas.microsoft.com/office/drawing/2014/main" id="{0496D618-7B34-4ED9-A55C-72877490F336}"/>
                </a:ext>
              </a:extLst>
            </p:cNvPr>
            <p:cNvSpPr/>
            <p:nvPr/>
          </p:nvSpPr>
          <p:spPr>
            <a:xfrm>
              <a:off x="6735763" y="4078288"/>
              <a:ext cx="685800" cy="1003300"/>
            </a:xfrm>
            <a:custGeom>
              <a:avLst/>
              <a:gdLst>
                <a:gd name="connsiteX0" fmla="*/ 240507 w 685800"/>
                <a:gd name="connsiteY0" fmla="*/ 376238 h 1002507"/>
                <a:gd name="connsiteX1" fmla="*/ 200025 w 685800"/>
                <a:gd name="connsiteY1" fmla="*/ 302419 h 1002507"/>
                <a:gd name="connsiteX2" fmla="*/ 150019 w 685800"/>
                <a:gd name="connsiteY2" fmla="*/ 230982 h 1002507"/>
                <a:gd name="connsiteX3" fmla="*/ 107157 w 685800"/>
                <a:gd name="connsiteY3" fmla="*/ 171450 h 1002507"/>
                <a:gd name="connsiteX4" fmla="*/ 71438 w 685800"/>
                <a:gd name="connsiteY4" fmla="*/ 126207 h 1002507"/>
                <a:gd name="connsiteX5" fmla="*/ 38100 w 685800"/>
                <a:gd name="connsiteY5" fmla="*/ 90488 h 1002507"/>
                <a:gd name="connsiteX6" fmla="*/ 14288 w 685800"/>
                <a:gd name="connsiteY6" fmla="*/ 64294 h 1002507"/>
                <a:gd name="connsiteX7" fmla="*/ 2382 w 685800"/>
                <a:gd name="connsiteY7" fmla="*/ 38100 h 1002507"/>
                <a:gd name="connsiteX8" fmla="*/ 0 w 685800"/>
                <a:gd name="connsiteY8" fmla="*/ 21432 h 1002507"/>
                <a:gd name="connsiteX9" fmla="*/ 2382 w 685800"/>
                <a:gd name="connsiteY9" fmla="*/ 7144 h 1002507"/>
                <a:gd name="connsiteX10" fmla="*/ 9525 w 685800"/>
                <a:gd name="connsiteY10" fmla="*/ 0 h 1002507"/>
                <a:gd name="connsiteX11" fmla="*/ 40482 w 685800"/>
                <a:gd name="connsiteY11" fmla="*/ 7144 h 1002507"/>
                <a:gd name="connsiteX12" fmla="*/ 109538 w 685800"/>
                <a:gd name="connsiteY12" fmla="*/ 45244 h 1002507"/>
                <a:gd name="connsiteX13" fmla="*/ 219075 w 685800"/>
                <a:gd name="connsiteY13" fmla="*/ 116682 h 1002507"/>
                <a:gd name="connsiteX14" fmla="*/ 342900 w 685800"/>
                <a:gd name="connsiteY14" fmla="*/ 200025 h 1002507"/>
                <a:gd name="connsiteX15" fmla="*/ 442913 w 685800"/>
                <a:gd name="connsiteY15" fmla="*/ 273844 h 1002507"/>
                <a:gd name="connsiteX16" fmla="*/ 497682 w 685800"/>
                <a:gd name="connsiteY16" fmla="*/ 316707 h 1002507"/>
                <a:gd name="connsiteX17" fmla="*/ 550069 w 685800"/>
                <a:gd name="connsiteY17" fmla="*/ 361950 h 1002507"/>
                <a:gd name="connsiteX18" fmla="*/ 583407 w 685800"/>
                <a:gd name="connsiteY18" fmla="*/ 400050 h 1002507"/>
                <a:gd name="connsiteX19" fmla="*/ 604838 w 685800"/>
                <a:gd name="connsiteY19" fmla="*/ 431007 h 1002507"/>
                <a:gd name="connsiteX20" fmla="*/ 623888 w 685800"/>
                <a:gd name="connsiteY20" fmla="*/ 466725 h 1002507"/>
                <a:gd name="connsiteX21" fmla="*/ 645319 w 685800"/>
                <a:gd name="connsiteY21" fmla="*/ 511969 h 1002507"/>
                <a:gd name="connsiteX22" fmla="*/ 661988 w 685800"/>
                <a:gd name="connsiteY22" fmla="*/ 573882 h 1002507"/>
                <a:gd name="connsiteX23" fmla="*/ 673894 w 685800"/>
                <a:gd name="connsiteY23" fmla="*/ 654844 h 1002507"/>
                <a:gd name="connsiteX24" fmla="*/ 683419 w 685800"/>
                <a:gd name="connsiteY24" fmla="*/ 754857 h 1002507"/>
                <a:gd name="connsiteX25" fmla="*/ 685800 w 685800"/>
                <a:gd name="connsiteY25" fmla="*/ 838200 h 1002507"/>
                <a:gd name="connsiteX26" fmla="*/ 673894 w 685800"/>
                <a:gd name="connsiteY26" fmla="*/ 900113 h 1002507"/>
                <a:gd name="connsiteX27" fmla="*/ 650082 w 685800"/>
                <a:gd name="connsiteY27" fmla="*/ 950119 h 1002507"/>
                <a:gd name="connsiteX28" fmla="*/ 626269 w 685800"/>
                <a:gd name="connsiteY28" fmla="*/ 978694 h 1002507"/>
                <a:gd name="connsiteX29" fmla="*/ 602457 w 685800"/>
                <a:gd name="connsiteY29" fmla="*/ 992982 h 1002507"/>
                <a:gd name="connsiteX30" fmla="*/ 573882 w 685800"/>
                <a:gd name="connsiteY30" fmla="*/ 1002507 h 1002507"/>
                <a:gd name="connsiteX31" fmla="*/ 552450 w 685800"/>
                <a:gd name="connsiteY31" fmla="*/ 1002507 h 1002507"/>
                <a:gd name="connsiteX32" fmla="*/ 519113 w 685800"/>
                <a:gd name="connsiteY32" fmla="*/ 992982 h 1002507"/>
                <a:gd name="connsiteX33" fmla="*/ 495300 w 685800"/>
                <a:gd name="connsiteY33" fmla="*/ 978694 h 1002507"/>
                <a:gd name="connsiteX34" fmla="*/ 466725 w 685800"/>
                <a:gd name="connsiteY34" fmla="*/ 945357 h 1002507"/>
                <a:gd name="connsiteX35" fmla="*/ 440532 w 685800"/>
                <a:gd name="connsiteY35" fmla="*/ 852488 h 1002507"/>
                <a:gd name="connsiteX36" fmla="*/ 397669 w 685800"/>
                <a:gd name="connsiteY36" fmla="*/ 726282 h 1002507"/>
                <a:gd name="connsiteX37" fmla="*/ 366713 w 685800"/>
                <a:gd name="connsiteY37" fmla="*/ 635794 h 1002507"/>
                <a:gd name="connsiteX38" fmla="*/ 323850 w 685800"/>
                <a:gd name="connsiteY38" fmla="*/ 533400 h 1002507"/>
                <a:gd name="connsiteX39" fmla="*/ 276225 w 685800"/>
                <a:gd name="connsiteY39" fmla="*/ 431007 h 1002507"/>
                <a:gd name="connsiteX40" fmla="*/ 240507 w 685800"/>
                <a:gd name="connsiteY40" fmla="*/ 376238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85800" h="1002507">
                  <a:moveTo>
                    <a:pt x="240507" y="376238"/>
                  </a:moveTo>
                  <a:lnTo>
                    <a:pt x="200025" y="302419"/>
                  </a:lnTo>
                  <a:lnTo>
                    <a:pt x="150019" y="230982"/>
                  </a:lnTo>
                  <a:lnTo>
                    <a:pt x="107157" y="171450"/>
                  </a:lnTo>
                  <a:lnTo>
                    <a:pt x="71438" y="126207"/>
                  </a:lnTo>
                  <a:lnTo>
                    <a:pt x="38100" y="90488"/>
                  </a:lnTo>
                  <a:lnTo>
                    <a:pt x="14288" y="64294"/>
                  </a:lnTo>
                  <a:lnTo>
                    <a:pt x="2382" y="38100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40482" y="7144"/>
                  </a:lnTo>
                  <a:lnTo>
                    <a:pt x="109538" y="45244"/>
                  </a:lnTo>
                  <a:lnTo>
                    <a:pt x="219075" y="116682"/>
                  </a:lnTo>
                  <a:lnTo>
                    <a:pt x="342900" y="200025"/>
                  </a:lnTo>
                  <a:lnTo>
                    <a:pt x="442913" y="273844"/>
                  </a:lnTo>
                  <a:lnTo>
                    <a:pt x="497682" y="316707"/>
                  </a:lnTo>
                  <a:lnTo>
                    <a:pt x="550069" y="361950"/>
                  </a:lnTo>
                  <a:lnTo>
                    <a:pt x="583407" y="400050"/>
                  </a:lnTo>
                  <a:lnTo>
                    <a:pt x="604838" y="431007"/>
                  </a:lnTo>
                  <a:lnTo>
                    <a:pt x="623888" y="466725"/>
                  </a:lnTo>
                  <a:lnTo>
                    <a:pt x="645319" y="511969"/>
                  </a:lnTo>
                  <a:lnTo>
                    <a:pt x="661988" y="573882"/>
                  </a:lnTo>
                  <a:lnTo>
                    <a:pt x="673894" y="654844"/>
                  </a:lnTo>
                  <a:lnTo>
                    <a:pt x="683419" y="754857"/>
                  </a:lnTo>
                  <a:cubicBezTo>
                    <a:pt x="684213" y="782638"/>
                    <a:pt x="685006" y="810419"/>
                    <a:pt x="685800" y="838200"/>
                  </a:cubicBezTo>
                  <a:lnTo>
                    <a:pt x="673894" y="900113"/>
                  </a:lnTo>
                  <a:lnTo>
                    <a:pt x="650082" y="950119"/>
                  </a:lnTo>
                  <a:lnTo>
                    <a:pt x="626269" y="978694"/>
                  </a:lnTo>
                  <a:lnTo>
                    <a:pt x="602457" y="992982"/>
                  </a:lnTo>
                  <a:lnTo>
                    <a:pt x="573882" y="1002507"/>
                  </a:lnTo>
                  <a:lnTo>
                    <a:pt x="552450" y="1002507"/>
                  </a:lnTo>
                  <a:lnTo>
                    <a:pt x="519113" y="992982"/>
                  </a:lnTo>
                  <a:lnTo>
                    <a:pt x="495300" y="978694"/>
                  </a:lnTo>
                  <a:lnTo>
                    <a:pt x="466725" y="945357"/>
                  </a:lnTo>
                  <a:lnTo>
                    <a:pt x="440532" y="852488"/>
                  </a:lnTo>
                  <a:lnTo>
                    <a:pt x="397669" y="726282"/>
                  </a:lnTo>
                  <a:lnTo>
                    <a:pt x="366713" y="635794"/>
                  </a:lnTo>
                  <a:lnTo>
                    <a:pt x="323850" y="533400"/>
                  </a:lnTo>
                  <a:lnTo>
                    <a:pt x="276225" y="431007"/>
                  </a:lnTo>
                  <a:lnTo>
                    <a:pt x="240507" y="376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B343A4EC-D5A1-47EC-8618-BDB4060DF9ED}"/>
                </a:ext>
              </a:extLst>
            </p:cNvPr>
            <p:cNvSpPr/>
            <p:nvPr/>
          </p:nvSpPr>
          <p:spPr>
            <a:xfrm>
              <a:off x="5734050" y="4202113"/>
              <a:ext cx="550863" cy="650875"/>
            </a:xfrm>
            <a:custGeom>
              <a:avLst/>
              <a:gdLst>
                <a:gd name="connsiteX0" fmla="*/ 133350 w 550069"/>
                <a:gd name="connsiteY0" fmla="*/ 290513 h 650082"/>
                <a:gd name="connsiteX1" fmla="*/ 83344 w 550069"/>
                <a:gd name="connsiteY1" fmla="*/ 207169 h 650082"/>
                <a:gd name="connsiteX2" fmla="*/ 52388 w 550069"/>
                <a:gd name="connsiteY2" fmla="*/ 152400 h 650082"/>
                <a:gd name="connsiteX3" fmla="*/ 23813 w 550069"/>
                <a:gd name="connsiteY3" fmla="*/ 97632 h 650082"/>
                <a:gd name="connsiteX4" fmla="*/ 9525 w 550069"/>
                <a:gd name="connsiteY4" fmla="*/ 66675 h 650082"/>
                <a:gd name="connsiteX5" fmla="*/ 2381 w 550069"/>
                <a:gd name="connsiteY5" fmla="*/ 42863 h 650082"/>
                <a:gd name="connsiteX6" fmla="*/ 0 w 550069"/>
                <a:gd name="connsiteY6" fmla="*/ 16669 h 650082"/>
                <a:gd name="connsiteX7" fmla="*/ 4763 w 550069"/>
                <a:gd name="connsiteY7" fmla="*/ 7144 h 650082"/>
                <a:gd name="connsiteX8" fmla="*/ 9525 w 550069"/>
                <a:gd name="connsiteY8" fmla="*/ 2382 h 650082"/>
                <a:gd name="connsiteX9" fmla="*/ 26194 w 550069"/>
                <a:gd name="connsiteY9" fmla="*/ 0 h 650082"/>
                <a:gd name="connsiteX10" fmla="*/ 59531 w 550069"/>
                <a:gd name="connsiteY10" fmla="*/ 14288 h 650082"/>
                <a:gd name="connsiteX11" fmla="*/ 130969 w 550069"/>
                <a:gd name="connsiteY11" fmla="*/ 61913 h 650082"/>
                <a:gd name="connsiteX12" fmla="*/ 230981 w 550069"/>
                <a:gd name="connsiteY12" fmla="*/ 130969 h 650082"/>
                <a:gd name="connsiteX13" fmla="*/ 304800 w 550069"/>
                <a:gd name="connsiteY13" fmla="*/ 183357 h 650082"/>
                <a:gd name="connsiteX14" fmla="*/ 550069 w 550069"/>
                <a:gd name="connsiteY14" fmla="*/ 528638 h 650082"/>
                <a:gd name="connsiteX15" fmla="*/ 547688 w 550069"/>
                <a:gd name="connsiteY15" fmla="*/ 569119 h 650082"/>
                <a:gd name="connsiteX16" fmla="*/ 538163 w 550069"/>
                <a:gd name="connsiteY16" fmla="*/ 604838 h 650082"/>
                <a:gd name="connsiteX17" fmla="*/ 523875 w 550069"/>
                <a:gd name="connsiteY17" fmla="*/ 633413 h 650082"/>
                <a:gd name="connsiteX18" fmla="*/ 511969 w 550069"/>
                <a:gd name="connsiteY18" fmla="*/ 645319 h 650082"/>
                <a:gd name="connsiteX19" fmla="*/ 495300 w 550069"/>
                <a:gd name="connsiteY19" fmla="*/ 650082 h 650082"/>
                <a:gd name="connsiteX20" fmla="*/ 476250 w 550069"/>
                <a:gd name="connsiteY20" fmla="*/ 647700 h 650082"/>
                <a:gd name="connsiteX21" fmla="*/ 450056 w 550069"/>
                <a:gd name="connsiteY21" fmla="*/ 638175 h 650082"/>
                <a:gd name="connsiteX22" fmla="*/ 409575 w 550069"/>
                <a:gd name="connsiteY22" fmla="*/ 609600 h 650082"/>
                <a:gd name="connsiteX23" fmla="*/ 352425 w 550069"/>
                <a:gd name="connsiteY23" fmla="*/ 564357 h 650082"/>
                <a:gd name="connsiteX24" fmla="*/ 300038 w 550069"/>
                <a:gd name="connsiteY24" fmla="*/ 511969 h 650082"/>
                <a:gd name="connsiteX25" fmla="*/ 242888 w 550069"/>
                <a:gd name="connsiteY25" fmla="*/ 445294 h 650082"/>
                <a:gd name="connsiteX26" fmla="*/ 192881 w 550069"/>
                <a:gd name="connsiteY26" fmla="*/ 381000 h 650082"/>
                <a:gd name="connsiteX27" fmla="*/ 133350 w 550069"/>
                <a:gd name="connsiteY27" fmla="*/ 290513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650082">
                  <a:moveTo>
                    <a:pt x="133350" y="290513"/>
                  </a:moveTo>
                  <a:lnTo>
                    <a:pt x="83344" y="207169"/>
                  </a:lnTo>
                  <a:lnTo>
                    <a:pt x="52388" y="152400"/>
                  </a:lnTo>
                  <a:lnTo>
                    <a:pt x="23813" y="97632"/>
                  </a:lnTo>
                  <a:lnTo>
                    <a:pt x="9525" y="66675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9525" y="2382"/>
                  </a:lnTo>
                  <a:lnTo>
                    <a:pt x="26194" y="0"/>
                  </a:lnTo>
                  <a:lnTo>
                    <a:pt x="59531" y="14288"/>
                  </a:lnTo>
                  <a:lnTo>
                    <a:pt x="130969" y="61913"/>
                  </a:lnTo>
                  <a:lnTo>
                    <a:pt x="230981" y="130969"/>
                  </a:lnTo>
                  <a:lnTo>
                    <a:pt x="304800" y="183357"/>
                  </a:lnTo>
                  <a:lnTo>
                    <a:pt x="550069" y="528638"/>
                  </a:lnTo>
                  <a:lnTo>
                    <a:pt x="547688" y="569119"/>
                  </a:lnTo>
                  <a:lnTo>
                    <a:pt x="538163" y="604838"/>
                  </a:lnTo>
                  <a:lnTo>
                    <a:pt x="523875" y="633413"/>
                  </a:lnTo>
                  <a:lnTo>
                    <a:pt x="511969" y="645319"/>
                  </a:lnTo>
                  <a:lnTo>
                    <a:pt x="495300" y="650082"/>
                  </a:lnTo>
                  <a:lnTo>
                    <a:pt x="476250" y="647700"/>
                  </a:lnTo>
                  <a:lnTo>
                    <a:pt x="450056" y="638175"/>
                  </a:lnTo>
                  <a:lnTo>
                    <a:pt x="409575" y="609600"/>
                  </a:lnTo>
                  <a:lnTo>
                    <a:pt x="352425" y="564357"/>
                  </a:lnTo>
                  <a:lnTo>
                    <a:pt x="300038" y="511969"/>
                  </a:lnTo>
                  <a:lnTo>
                    <a:pt x="242888" y="445294"/>
                  </a:lnTo>
                  <a:lnTo>
                    <a:pt x="192881" y="381000"/>
                  </a:lnTo>
                  <a:lnTo>
                    <a:pt x="133350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5">
              <a:extLst>
                <a:ext uri="{FF2B5EF4-FFF2-40B4-BE49-F238E27FC236}">
                  <a16:creationId xmlns:a16="http://schemas.microsoft.com/office/drawing/2014/main" id="{23C41069-483C-47B7-8E31-1589415AEDEC}"/>
                </a:ext>
              </a:extLst>
            </p:cNvPr>
            <p:cNvSpPr/>
            <p:nvPr/>
          </p:nvSpPr>
          <p:spPr>
            <a:xfrm>
              <a:off x="4637088" y="2506663"/>
              <a:ext cx="2632075" cy="568325"/>
            </a:xfrm>
            <a:custGeom>
              <a:avLst/>
              <a:gdLst>
                <a:gd name="connsiteX0" fmla="*/ 1854994 w 2633662"/>
                <a:gd name="connsiteY0" fmla="*/ 323850 h 566738"/>
                <a:gd name="connsiteX1" fmla="*/ 1652587 w 2633662"/>
                <a:gd name="connsiteY1" fmla="*/ 338138 h 566738"/>
                <a:gd name="connsiteX2" fmla="*/ 1433512 w 2633662"/>
                <a:gd name="connsiteY2" fmla="*/ 354807 h 566738"/>
                <a:gd name="connsiteX3" fmla="*/ 1354931 w 2633662"/>
                <a:gd name="connsiteY3" fmla="*/ 361950 h 566738"/>
                <a:gd name="connsiteX4" fmla="*/ 1157287 w 2633662"/>
                <a:gd name="connsiteY4" fmla="*/ 400050 h 566738"/>
                <a:gd name="connsiteX5" fmla="*/ 985837 w 2633662"/>
                <a:gd name="connsiteY5" fmla="*/ 428625 h 566738"/>
                <a:gd name="connsiteX6" fmla="*/ 833437 w 2633662"/>
                <a:gd name="connsiteY6" fmla="*/ 457200 h 566738"/>
                <a:gd name="connsiteX7" fmla="*/ 709612 w 2633662"/>
                <a:gd name="connsiteY7" fmla="*/ 488157 h 566738"/>
                <a:gd name="connsiteX8" fmla="*/ 631031 w 2633662"/>
                <a:gd name="connsiteY8" fmla="*/ 509588 h 566738"/>
                <a:gd name="connsiteX9" fmla="*/ 561975 w 2633662"/>
                <a:gd name="connsiteY9" fmla="*/ 535782 h 566738"/>
                <a:gd name="connsiteX10" fmla="*/ 514350 w 2633662"/>
                <a:gd name="connsiteY10" fmla="*/ 559594 h 566738"/>
                <a:gd name="connsiteX11" fmla="*/ 502444 w 2633662"/>
                <a:gd name="connsiteY11" fmla="*/ 564357 h 566738"/>
                <a:gd name="connsiteX12" fmla="*/ 469106 w 2633662"/>
                <a:gd name="connsiteY12" fmla="*/ 566738 h 566738"/>
                <a:gd name="connsiteX13" fmla="*/ 428625 w 2633662"/>
                <a:gd name="connsiteY13" fmla="*/ 564357 h 566738"/>
                <a:gd name="connsiteX14" fmla="*/ 397669 w 2633662"/>
                <a:gd name="connsiteY14" fmla="*/ 554832 h 566738"/>
                <a:gd name="connsiteX15" fmla="*/ 371475 w 2633662"/>
                <a:gd name="connsiteY15" fmla="*/ 545307 h 566738"/>
                <a:gd name="connsiteX16" fmla="*/ 321469 w 2633662"/>
                <a:gd name="connsiteY16" fmla="*/ 514350 h 566738"/>
                <a:gd name="connsiteX17" fmla="*/ 219075 w 2633662"/>
                <a:gd name="connsiteY17" fmla="*/ 428625 h 566738"/>
                <a:gd name="connsiteX18" fmla="*/ 133350 w 2633662"/>
                <a:gd name="connsiteY18" fmla="*/ 352425 h 566738"/>
                <a:gd name="connsiteX19" fmla="*/ 57150 w 2633662"/>
                <a:gd name="connsiteY19" fmla="*/ 288132 h 566738"/>
                <a:gd name="connsiteX20" fmla="*/ 16669 w 2633662"/>
                <a:gd name="connsiteY20" fmla="*/ 250032 h 566738"/>
                <a:gd name="connsiteX21" fmla="*/ 0 w 2633662"/>
                <a:gd name="connsiteY21" fmla="*/ 219075 h 566738"/>
                <a:gd name="connsiteX22" fmla="*/ 0 w 2633662"/>
                <a:gd name="connsiteY22" fmla="*/ 209550 h 566738"/>
                <a:gd name="connsiteX23" fmla="*/ 2381 w 2633662"/>
                <a:gd name="connsiteY23" fmla="*/ 197644 h 566738"/>
                <a:gd name="connsiteX24" fmla="*/ 14287 w 2633662"/>
                <a:gd name="connsiteY24" fmla="*/ 192882 h 566738"/>
                <a:gd name="connsiteX25" fmla="*/ 40481 w 2633662"/>
                <a:gd name="connsiteY25" fmla="*/ 197644 h 566738"/>
                <a:gd name="connsiteX26" fmla="*/ 80962 w 2633662"/>
                <a:gd name="connsiteY26" fmla="*/ 216694 h 566738"/>
                <a:gd name="connsiteX27" fmla="*/ 159544 w 2633662"/>
                <a:gd name="connsiteY27" fmla="*/ 254794 h 566738"/>
                <a:gd name="connsiteX28" fmla="*/ 219075 w 2633662"/>
                <a:gd name="connsiteY28" fmla="*/ 280988 h 566738"/>
                <a:gd name="connsiteX29" fmla="*/ 290512 w 2633662"/>
                <a:gd name="connsiteY29" fmla="*/ 300038 h 566738"/>
                <a:gd name="connsiteX30" fmla="*/ 373856 w 2633662"/>
                <a:gd name="connsiteY30" fmla="*/ 314325 h 566738"/>
                <a:gd name="connsiteX31" fmla="*/ 476250 w 2633662"/>
                <a:gd name="connsiteY31" fmla="*/ 316707 h 566738"/>
                <a:gd name="connsiteX32" fmla="*/ 645319 w 2633662"/>
                <a:gd name="connsiteY32" fmla="*/ 295275 h 566738"/>
                <a:gd name="connsiteX33" fmla="*/ 823912 w 2633662"/>
                <a:gd name="connsiteY33" fmla="*/ 264319 h 566738"/>
                <a:gd name="connsiteX34" fmla="*/ 1138237 w 2633662"/>
                <a:gd name="connsiteY34" fmla="*/ 200025 h 566738"/>
                <a:gd name="connsiteX35" fmla="*/ 1366837 w 2633662"/>
                <a:gd name="connsiteY35" fmla="*/ 161925 h 566738"/>
                <a:gd name="connsiteX36" fmla="*/ 1552575 w 2633662"/>
                <a:gd name="connsiteY36" fmla="*/ 130969 h 566738"/>
                <a:gd name="connsiteX37" fmla="*/ 1843087 w 2633662"/>
                <a:gd name="connsiteY37" fmla="*/ 85725 h 566738"/>
                <a:gd name="connsiteX38" fmla="*/ 1933575 w 2633662"/>
                <a:gd name="connsiteY38" fmla="*/ 69057 h 566738"/>
                <a:gd name="connsiteX39" fmla="*/ 1964531 w 2633662"/>
                <a:gd name="connsiteY39" fmla="*/ 52388 h 566738"/>
                <a:gd name="connsiteX40" fmla="*/ 2000250 w 2633662"/>
                <a:gd name="connsiteY40" fmla="*/ 33338 h 566738"/>
                <a:gd name="connsiteX41" fmla="*/ 2040731 w 2633662"/>
                <a:gd name="connsiteY41" fmla="*/ 14288 h 566738"/>
                <a:gd name="connsiteX42" fmla="*/ 2081212 w 2633662"/>
                <a:gd name="connsiteY42" fmla="*/ 4763 h 566738"/>
                <a:gd name="connsiteX43" fmla="*/ 2121694 w 2633662"/>
                <a:gd name="connsiteY43" fmla="*/ 0 h 566738"/>
                <a:gd name="connsiteX44" fmla="*/ 2178844 w 2633662"/>
                <a:gd name="connsiteY44" fmla="*/ 4763 h 566738"/>
                <a:gd name="connsiteX45" fmla="*/ 2288381 w 2633662"/>
                <a:gd name="connsiteY45" fmla="*/ 30957 h 566738"/>
                <a:gd name="connsiteX46" fmla="*/ 2447925 w 2633662"/>
                <a:gd name="connsiteY46" fmla="*/ 78582 h 566738"/>
                <a:gd name="connsiteX47" fmla="*/ 2559844 w 2633662"/>
                <a:gd name="connsiteY47" fmla="*/ 114300 h 566738"/>
                <a:gd name="connsiteX48" fmla="*/ 2586037 w 2633662"/>
                <a:gd name="connsiteY48" fmla="*/ 128588 h 566738"/>
                <a:gd name="connsiteX49" fmla="*/ 2612231 w 2633662"/>
                <a:gd name="connsiteY49" fmla="*/ 147638 h 566738"/>
                <a:gd name="connsiteX50" fmla="*/ 2621756 w 2633662"/>
                <a:gd name="connsiteY50" fmla="*/ 159544 h 566738"/>
                <a:gd name="connsiteX51" fmla="*/ 2631281 w 2633662"/>
                <a:gd name="connsiteY51" fmla="*/ 176213 h 566738"/>
                <a:gd name="connsiteX52" fmla="*/ 2633662 w 2633662"/>
                <a:gd name="connsiteY52" fmla="*/ 192882 h 566738"/>
                <a:gd name="connsiteX53" fmla="*/ 2631281 w 2633662"/>
                <a:gd name="connsiteY53" fmla="*/ 207169 h 566738"/>
                <a:gd name="connsiteX54" fmla="*/ 2619375 w 2633662"/>
                <a:gd name="connsiteY54" fmla="*/ 226219 h 566738"/>
                <a:gd name="connsiteX55" fmla="*/ 2590800 w 2633662"/>
                <a:gd name="connsiteY55" fmla="*/ 247650 h 566738"/>
                <a:gd name="connsiteX56" fmla="*/ 2545556 w 2633662"/>
                <a:gd name="connsiteY56" fmla="*/ 266700 h 566738"/>
                <a:gd name="connsiteX57" fmla="*/ 2526506 w 2633662"/>
                <a:gd name="connsiteY57" fmla="*/ 271463 h 566738"/>
                <a:gd name="connsiteX58" fmla="*/ 2452687 w 2633662"/>
                <a:gd name="connsiteY58" fmla="*/ 278607 h 566738"/>
                <a:gd name="connsiteX59" fmla="*/ 2307431 w 2633662"/>
                <a:gd name="connsiteY59" fmla="*/ 290513 h 566738"/>
                <a:gd name="connsiteX60" fmla="*/ 2150269 w 2633662"/>
                <a:gd name="connsiteY60" fmla="*/ 302419 h 566738"/>
                <a:gd name="connsiteX61" fmla="*/ 1854994 w 2633662"/>
                <a:gd name="connsiteY61" fmla="*/ 3238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3662" h="566738">
                  <a:moveTo>
                    <a:pt x="1854994" y="323850"/>
                  </a:moveTo>
                  <a:lnTo>
                    <a:pt x="1652587" y="338138"/>
                  </a:lnTo>
                  <a:lnTo>
                    <a:pt x="1433512" y="354807"/>
                  </a:lnTo>
                  <a:lnTo>
                    <a:pt x="1354931" y="361950"/>
                  </a:lnTo>
                  <a:lnTo>
                    <a:pt x="1157287" y="400050"/>
                  </a:lnTo>
                  <a:lnTo>
                    <a:pt x="985837" y="428625"/>
                  </a:lnTo>
                  <a:lnTo>
                    <a:pt x="833437" y="457200"/>
                  </a:lnTo>
                  <a:lnTo>
                    <a:pt x="709612" y="488157"/>
                  </a:lnTo>
                  <a:lnTo>
                    <a:pt x="631031" y="509588"/>
                  </a:lnTo>
                  <a:lnTo>
                    <a:pt x="561975" y="535782"/>
                  </a:lnTo>
                  <a:lnTo>
                    <a:pt x="514350" y="559594"/>
                  </a:lnTo>
                  <a:lnTo>
                    <a:pt x="502444" y="564357"/>
                  </a:lnTo>
                  <a:lnTo>
                    <a:pt x="469106" y="566738"/>
                  </a:lnTo>
                  <a:lnTo>
                    <a:pt x="428625" y="564357"/>
                  </a:lnTo>
                  <a:lnTo>
                    <a:pt x="397669" y="554832"/>
                  </a:lnTo>
                  <a:lnTo>
                    <a:pt x="371475" y="545307"/>
                  </a:lnTo>
                  <a:lnTo>
                    <a:pt x="321469" y="514350"/>
                  </a:lnTo>
                  <a:lnTo>
                    <a:pt x="219075" y="428625"/>
                  </a:lnTo>
                  <a:lnTo>
                    <a:pt x="133350" y="352425"/>
                  </a:lnTo>
                  <a:lnTo>
                    <a:pt x="57150" y="288132"/>
                  </a:lnTo>
                  <a:lnTo>
                    <a:pt x="16669" y="250032"/>
                  </a:lnTo>
                  <a:lnTo>
                    <a:pt x="0" y="219075"/>
                  </a:lnTo>
                  <a:lnTo>
                    <a:pt x="0" y="209550"/>
                  </a:lnTo>
                  <a:lnTo>
                    <a:pt x="2381" y="197644"/>
                  </a:lnTo>
                  <a:lnTo>
                    <a:pt x="14287" y="192882"/>
                  </a:lnTo>
                  <a:lnTo>
                    <a:pt x="40481" y="197644"/>
                  </a:lnTo>
                  <a:lnTo>
                    <a:pt x="80962" y="216694"/>
                  </a:lnTo>
                  <a:lnTo>
                    <a:pt x="159544" y="254794"/>
                  </a:lnTo>
                  <a:lnTo>
                    <a:pt x="219075" y="280988"/>
                  </a:lnTo>
                  <a:lnTo>
                    <a:pt x="290512" y="300038"/>
                  </a:lnTo>
                  <a:lnTo>
                    <a:pt x="373856" y="314325"/>
                  </a:lnTo>
                  <a:lnTo>
                    <a:pt x="476250" y="316707"/>
                  </a:lnTo>
                  <a:lnTo>
                    <a:pt x="645319" y="295275"/>
                  </a:lnTo>
                  <a:lnTo>
                    <a:pt x="823912" y="264319"/>
                  </a:lnTo>
                  <a:lnTo>
                    <a:pt x="1138237" y="200025"/>
                  </a:lnTo>
                  <a:lnTo>
                    <a:pt x="1366837" y="161925"/>
                  </a:lnTo>
                  <a:lnTo>
                    <a:pt x="1552575" y="130969"/>
                  </a:lnTo>
                  <a:lnTo>
                    <a:pt x="1843087" y="85725"/>
                  </a:lnTo>
                  <a:lnTo>
                    <a:pt x="1933575" y="69057"/>
                  </a:lnTo>
                  <a:lnTo>
                    <a:pt x="1964531" y="52388"/>
                  </a:lnTo>
                  <a:lnTo>
                    <a:pt x="2000250" y="33338"/>
                  </a:lnTo>
                  <a:lnTo>
                    <a:pt x="2040731" y="14288"/>
                  </a:lnTo>
                  <a:lnTo>
                    <a:pt x="2081212" y="4763"/>
                  </a:lnTo>
                  <a:lnTo>
                    <a:pt x="2121694" y="0"/>
                  </a:lnTo>
                  <a:lnTo>
                    <a:pt x="2178844" y="4763"/>
                  </a:lnTo>
                  <a:lnTo>
                    <a:pt x="2288381" y="30957"/>
                  </a:lnTo>
                  <a:lnTo>
                    <a:pt x="2447925" y="78582"/>
                  </a:lnTo>
                  <a:lnTo>
                    <a:pt x="2559844" y="114300"/>
                  </a:lnTo>
                  <a:lnTo>
                    <a:pt x="2586037" y="128588"/>
                  </a:lnTo>
                  <a:lnTo>
                    <a:pt x="2612231" y="147638"/>
                  </a:lnTo>
                  <a:lnTo>
                    <a:pt x="2621756" y="159544"/>
                  </a:lnTo>
                  <a:lnTo>
                    <a:pt x="2631281" y="176213"/>
                  </a:lnTo>
                  <a:lnTo>
                    <a:pt x="2633662" y="192882"/>
                  </a:lnTo>
                  <a:lnTo>
                    <a:pt x="2631281" y="207169"/>
                  </a:lnTo>
                  <a:lnTo>
                    <a:pt x="2619375" y="226219"/>
                  </a:lnTo>
                  <a:lnTo>
                    <a:pt x="2590800" y="247650"/>
                  </a:lnTo>
                  <a:lnTo>
                    <a:pt x="2545556" y="266700"/>
                  </a:lnTo>
                  <a:lnTo>
                    <a:pt x="2526506" y="271463"/>
                  </a:lnTo>
                  <a:lnTo>
                    <a:pt x="2452687" y="278607"/>
                  </a:lnTo>
                  <a:lnTo>
                    <a:pt x="2307431" y="290513"/>
                  </a:lnTo>
                  <a:lnTo>
                    <a:pt x="2150269" y="302419"/>
                  </a:lnTo>
                  <a:lnTo>
                    <a:pt x="1854994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46B8004E-9E61-49A1-BE05-77512E50D221}"/>
                </a:ext>
              </a:extLst>
            </p:cNvPr>
            <p:cNvSpPr/>
            <p:nvPr/>
          </p:nvSpPr>
          <p:spPr>
            <a:xfrm>
              <a:off x="3055938" y="4657725"/>
              <a:ext cx="1439862" cy="1030288"/>
            </a:xfrm>
            <a:custGeom>
              <a:avLst/>
              <a:gdLst>
                <a:gd name="connsiteX0" fmla="*/ 831056 w 1440656"/>
                <a:gd name="connsiteY0" fmla="*/ 288131 h 1031081"/>
                <a:gd name="connsiteX1" fmla="*/ 697706 w 1440656"/>
                <a:gd name="connsiteY1" fmla="*/ 309563 h 1031081"/>
                <a:gd name="connsiteX2" fmla="*/ 557212 w 1440656"/>
                <a:gd name="connsiteY2" fmla="*/ 335756 h 1031081"/>
                <a:gd name="connsiteX3" fmla="*/ 409575 w 1440656"/>
                <a:gd name="connsiteY3" fmla="*/ 361950 h 1031081"/>
                <a:gd name="connsiteX4" fmla="*/ 159544 w 1440656"/>
                <a:gd name="connsiteY4" fmla="*/ 411956 h 1031081"/>
                <a:gd name="connsiteX5" fmla="*/ 50006 w 1440656"/>
                <a:gd name="connsiteY5" fmla="*/ 438150 h 1031081"/>
                <a:gd name="connsiteX6" fmla="*/ 0 w 1440656"/>
                <a:gd name="connsiteY6" fmla="*/ 269081 h 1031081"/>
                <a:gd name="connsiteX7" fmla="*/ 116681 w 1440656"/>
                <a:gd name="connsiteY7" fmla="*/ 252413 h 1031081"/>
                <a:gd name="connsiteX8" fmla="*/ 390525 w 1440656"/>
                <a:gd name="connsiteY8" fmla="*/ 195263 h 1031081"/>
                <a:gd name="connsiteX9" fmla="*/ 688181 w 1440656"/>
                <a:gd name="connsiteY9" fmla="*/ 126206 h 1031081"/>
                <a:gd name="connsiteX10" fmla="*/ 940594 w 1440656"/>
                <a:gd name="connsiteY10" fmla="*/ 66675 h 1031081"/>
                <a:gd name="connsiteX11" fmla="*/ 995362 w 1440656"/>
                <a:gd name="connsiteY11" fmla="*/ 40481 h 1031081"/>
                <a:gd name="connsiteX12" fmla="*/ 1054894 w 1440656"/>
                <a:gd name="connsiteY12" fmla="*/ 9525 h 1031081"/>
                <a:gd name="connsiteX13" fmla="*/ 1078706 w 1440656"/>
                <a:gd name="connsiteY13" fmla="*/ 2381 h 1031081"/>
                <a:gd name="connsiteX14" fmla="*/ 1088231 w 1440656"/>
                <a:gd name="connsiteY14" fmla="*/ 0 h 1031081"/>
                <a:gd name="connsiteX15" fmla="*/ 1121569 w 1440656"/>
                <a:gd name="connsiteY15" fmla="*/ 21431 h 1031081"/>
                <a:gd name="connsiteX16" fmla="*/ 1212056 w 1440656"/>
                <a:gd name="connsiteY16" fmla="*/ 85725 h 1031081"/>
                <a:gd name="connsiteX17" fmla="*/ 1314450 w 1440656"/>
                <a:gd name="connsiteY17" fmla="*/ 161925 h 1031081"/>
                <a:gd name="connsiteX18" fmla="*/ 1402556 w 1440656"/>
                <a:gd name="connsiteY18" fmla="*/ 233363 h 1031081"/>
                <a:gd name="connsiteX19" fmla="*/ 1426369 w 1440656"/>
                <a:gd name="connsiteY19" fmla="*/ 257175 h 1031081"/>
                <a:gd name="connsiteX20" fmla="*/ 1435894 w 1440656"/>
                <a:gd name="connsiteY20" fmla="*/ 269081 h 1031081"/>
                <a:gd name="connsiteX21" fmla="*/ 1440656 w 1440656"/>
                <a:gd name="connsiteY21" fmla="*/ 288131 h 1031081"/>
                <a:gd name="connsiteX22" fmla="*/ 1435894 w 1440656"/>
                <a:gd name="connsiteY22" fmla="*/ 302419 h 1031081"/>
                <a:gd name="connsiteX23" fmla="*/ 1423987 w 1440656"/>
                <a:gd name="connsiteY23" fmla="*/ 323850 h 1031081"/>
                <a:gd name="connsiteX24" fmla="*/ 1395412 w 1440656"/>
                <a:gd name="connsiteY24" fmla="*/ 352425 h 1031081"/>
                <a:gd name="connsiteX25" fmla="*/ 1354931 w 1440656"/>
                <a:gd name="connsiteY25" fmla="*/ 392906 h 1031081"/>
                <a:gd name="connsiteX26" fmla="*/ 1328737 w 1440656"/>
                <a:gd name="connsiteY26" fmla="*/ 471488 h 1031081"/>
                <a:gd name="connsiteX27" fmla="*/ 1290637 w 1440656"/>
                <a:gd name="connsiteY27" fmla="*/ 600075 h 1031081"/>
                <a:gd name="connsiteX28" fmla="*/ 1223962 w 1440656"/>
                <a:gd name="connsiteY28" fmla="*/ 783431 h 1031081"/>
                <a:gd name="connsiteX29" fmla="*/ 1164431 w 1440656"/>
                <a:gd name="connsiteY29" fmla="*/ 940594 h 1031081"/>
                <a:gd name="connsiteX30" fmla="*/ 1123950 w 1440656"/>
                <a:gd name="connsiteY30" fmla="*/ 1026319 h 1031081"/>
                <a:gd name="connsiteX31" fmla="*/ 959644 w 1440656"/>
                <a:gd name="connsiteY31" fmla="*/ 1031081 h 1031081"/>
                <a:gd name="connsiteX32" fmla="*/ 976312 w 1440656"/>
                <a:gd name="connsiteY32" fmla="*/ 828675 h 1031081"/>
                <a:gd name="connsiteX33" fmla="*/ 1000125 w 1440656"/>
                <a:gd name="connsiteY33" fmla="*/ 671513 h 1031081"/>
                <a:gd name="connsiteX34" fmla="*/ 1019175 w 1440656"/>
                <a:gd name="connsiteY34" fmla="*/ 531019 h 1031081"/>
                <a:gd name="connsiteX35" fmla="*/ 1028700 w 1440656"/>
                <a:gd name="connsiteY35" fmla="*/ 442913 h 1031081"/>
                <a:gd name="connsiteX36" fmla="*/ 1038225 w 1440656"/>
                <a:gd name="connsiteY36" fmla="*/ 345281 h 1031081"/>
                <a:gd name="connsiteX37" fmla="*/ 1038225 w 1440656"/>
                <a:gd name="connsiteY37" fmla="*/ 314325 h 1031081"/>
                <a:gd name="connsiteX38" fmla="*/ 1035844 w 1440656"/>
                <a:gd name="connsiteY38" fmla="*/ 297656 h 1031081"/>
                <a:gd name="connsiteX39" fmla="*/ 1033462 w 1440656"/>
                <a:gd name="connsiteY39" fmla="*/ 285750 h 1031081"/>
                <a:gd name="connsiteX40" fmla="*/ 1023937 w 1440656"/>
                <a:gd name="connsiteY40" fmla="*/ 269081 h 1031081"/>
                <a:gd name="connsiteX41" fmla="*/ 1014412 w 1440656"/>
                <a:gd name="connsiteY41" fmla="*/ 264319 h 1031081"/>
                <a:gd name="connsiteX42" fmla="*/ 1002506 w 1440656"/>
                <a:gd name="connsiteY42" fmla="*/ 259556 h 1031081"/>
                <a:gd name="connsiteX43" fmla="*/ 954881 w 1440656"/>
                <a:gd name="connsiteY43" fmla="*/ 266700 h 1031081"/>
                <a:gd name="connsiteX44" fmla="*/ 831056 w 1440656"/>
                <a:gd name="connsiteY44" fmla="*/ 288131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6" h="1031081">
                  <a:moveTo>
                    <a:pt x="831056" y="288131"/>
                  </a:moveTo>
                  <a:lnTo>
                    <a:pt x="697706" y="309563"/>
                  </a:lnTo>
                  <a:lnTo>
                    <a:pt x="557212" y="335756"/>
                  </a:lnTo>
                  <a:lnTo>
                    <a:pt x="409575" y="361950"/>
                  </a:lnTo>
                  <a:lnTo>
                    <a:pt x="159544" y="411956"/>
                  </a:lnTo>
                  <a:lnTo>
                    <a:pt x="50006" y="438150"/>
                  </a:lnTo>
                  <a:lnTo>
                    <a:pt x="0" y="269081"/>
                  </a:lnTo>
                  <a:lnTo>
                    <a:pt x="116681" y="252413"/>
                  </a:lnTo>
                  <a:lnTo>
                    <a:pt x="390525" y="195263"/>
                  </a:lnTo>
                  <a:lnTo>
                    <a:pt x="688181" y="126206"/>
                  </a:lnTo>
                  <a:lnTo>
                    <a:pt x="940594" y="66675"/>
                  </a:lnTo>
                  <a:lnTo>
                    <a:pt x="995362" y="40481"/>
                  </a:lnTo>
                  <a:lnTo>
                    <a:pt x="1054894" y="9525"/>
                  </a:lnTo>
                  <a:lnTo>
                    <a:pt x="1078706" y="2381"/>
                  </a:lnTo>
                  <a:lnTo>
                    <a:pt x="1088231" y="0"/>
                  </a:lnTo>
                  <a:lnTo>
                    <a:pt x="1121569" y="21431"/>
                  </a:lnTo>
                  <a:lnTo>
                    <a:pt x="1212056" y="85725"/>
                  </a:lnTo>
                  <a:lnTo>
                    <a:pt x="1314450" y="161925"/>
                  </a:lnTo>
                  <a:lnTo>
                    <a:pt x="1402556" y="233363"/>
                  </a:lnTo>
                  <a:lnTo>
                    <a:pt x="1426369" y="257175"/>
                  </a:lnTo>
                  <a:lnTo>
                    <a:pt x="1435894" y="269081"/>
                  </a:lnTo>
                  <a:lnTo>
                    <a:pt x="1440656" y="288131"/>
                  </a:lnTo>
                  <a:lnTo>
                    <a:pt x="1435894" y="302419"/>
                  </a:lnTo>
                  <a:lnTo>
                    <a:pt x="1423987" y="323850"/>
                  </a:lnTo>
                  <a:lnTo>
                    <a:pt x="1395412" y="352425"/>
                  </a:lnTo>
                  <a:lnTo>
                    <a:pt x="1354931" y="392906"/>
                  </a:lnTo>
                  <a:lnTo>
                    <a:pt x="1328737" y="471488"/>
                  </a:lnTo>
                  <a:lnTo>
                    <a:pt x="1290637" y="600075"/>
                  </a:lnTo>
                  <a:lnTo>
                    <a:pt x="1223962" y="783431"/>
                  </a:lnTo>
                  <a:lnTo>
                    <a:pt x="1164431" y="940594"/>
                  </a:lnTo>
                  <a:lnTo>
                    <a:pt x="1123950" y="1026319"/>
                  </a:lnTo>
                  <a:lnTo>
                    <a:pt x="959644" y="1031081"/>
                  </a:lnTo>
                  <a:lnTo>
                    <a:pt x="976312" y="828675"/>
                  </a:lnTo>
                  <a:lnTo>
                    <a:pt x="1000125" y="671513"/>
                  </a:lnTo>
                  <a:lnTo>
                    <a:pt x="1019175" y="531019"/>
                  </a:lnTo>
                  <a:lnTo>
                    <a:pt x="1028700" y="442913"/>
                  </a:lnTo>
                  <a:lnTo>
                    <a:pt x="1038225" y="345281"/>
                  </a:lnTo>
                  <a:lnTo>
                    <a:pt x="1038225" y="314325"/>
                  </a:lnTo>
                  <a:lnTo>
                    <a:pt x="1035844" y="297656"/>
                  </a:lnTo>
                  <a:lnTo>
                    <a:pt x="1033462" y="285750"/>
                  </a:lnTo>
                  <a:lnTo>
                    <a:pt x="1023937" y="269081"/>
                  </a:lnTo>
                  <a:lnTo>
                    <a:pt x="1014412" y="264319"/>
                  </a:lnTo>
                  <a:lnTo>
                    <a:pt x="1002506" y="259556"/>
                  </a:lnTo>
                  <a:lnTo>
                    <a:pt x="954881" y="266700"/>
                  </a:lnTo>
                  <a:lnTo>
                    <a:pt x="831056" y="2881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1">
              <a:extLst>
                <a:ext uri="{FF2B5EF4-FFF2-40B4-BE49-F238E27FC236}">
                  <a16:creationId xmlns:a16="http://schemas.microsoft.com/office/drawing/2014/main" id="{AB14392D-9B4D-4A07-8913-ADCC3F7C7E94}"/>
                </a:ext>
              </a:extLst>
            </p:cNvPr>
            <p:cNvSpPr/>
            <p:nvPr/>
          </p:nvSpPr>
          <p:spPr>
            <a:xfrm>
              <a:off x="3262313" y="5494338"/>
              <a:ext cx="1016000" cy="323850"/>
            </a:xfrm>
            <a:custGeom>
              <a:avLst/>
              <a:gdLst>
                <a:gd name="connsiteX0" fmla="*/ 623887 w 1016793"/>
                <a:gd name="connsiteY0" fmla="*/ 38100 h 323850"/>
                <a:gd name="connsiteX1" fmla="*/ 369093 w 1016793"/>
                <a:gd name="connsiteY1" fmla="*/ 85725 h 323850"/>
                <a:gd name="connsiteX2" fmla="*/ 0 w 1016793"/>
                <a:gd name="connsiteY2" fmla="*/ 157162 h 323850"/>
                <a:gd name="connsiteX3" fmla="*/ 33337 w 1016793"/>
                <a:gd name="connsiteY3" fmla="*/ 323850 h 323850"/>
                <a:gd name="connsiteX4" fmla="*/ 264318 w 1016793"/>
                <a:gd name="connsiteY4" fmla="*/ 304800 h 323850"/>
                <a:gd name="connsiteX5" fmla="*/ 550068 w 1016793"/>
                <a:gd name="connsiteY5" fmla="*/ 278606 h 323850"/>
                <a:gd name="connsiteX6" fmla="*/ 819150 w 1016793"/>
                <a:gd name="connsiteY6" fmla="*/ 259556 h 323850"/>
                <a:gd name="connsiteX7" fmla="*/ 907256 w 1016793"/>
                <a:gd name="connsiteY7" fmla="*/ 254794 h 323850"/>
                <a:gd name="connsiteX8" fmla="*/ 923925 w 1016793"/>
                <a:gd name="connsiteY8" fmla="*/ 247650 h 323850"/>
                <a:gd name="connsiteX9" fmla="*/ 962025 w 1016793"/>
                <a:gd name="connsiteY9" fmla="*/ 226219 h 323850"/>
                <a:gd name="connsiteX10" fmla="*/ 992981 w 1016793"/>
                <a:gd name="connsiteY10" fmla="*/ 204787 h 323850"/>
                <a:gd name="connsiteX11" fmla="*/ 1007268 w 1016793"/>
                <a:gd name="connsiteY11" fmla="*/ 188119 h 323850"/>
                <a:gd name="connsiteX12" fmla="*/ 1014412 w 1016793"/>
                <a:gd name="connsiteY12" fmla="*/ 176212 h 323850"/>
                <a:gd name="connsiteX13" fmla="*/ 1016793 w 1016793"/>
                <a:gd name="connsiteY13" fmla="*/ 164306 h 323850"/>
                <a:gd name="connsiteX14" fmla="*/ 1016793 w 1016793"/>
                <a:gd name="connsiteY14" fmla="*/ 157162 h 323850"/>
                <a:gd name="connsiteX15" fmla="*/ 1007268 w 1016793"/>
                <a:gd name="connsiteY15" fmla="*/ 133350 h 323850"/>
                <a:gd name="connsiteX16" fmla="*/ 995362 w 1016793"/>
                <a:gd name="connsiteY16" fmla="*/ 109537 h 323850"/>
                <a:gd name="connsiteX17" fmla="*/ 981075 w 1016793"/>
                <a:gd name="connsiteY17" fmla="*/ 92869 h 323850"/>
                <a:gd name="connsiteX18" fmla="*/ 947737 w 1016793"/>
                <a:gd name="connsiteY18" fmla="*/ 54769 h 323850"/>
                <a:gd name="connsiteX19" fmla="*/ 790575 w 1016793"/>
                <a:gd name="connsiteY19" fmla="*/ 0 h 323850"/>
                <a:gd name="connsiteX20" fmla="*/ 623887 w 1016793"/>
                <a:gd name="connsiteY20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793" h="323850">
                  <a:moveTo>
                    <a:pt x="623887" y="38100"/>
                  </a:moveTo>
                  <a:lnTo>
                    <a:pt x="369093" y="85725"/>
                  </a:lnTo>
                  <a:lnTo>
                    <a:pt x="0" y="157162"/>
                  </a:lnTo>
                  <a:lnTo>
                    <a:pt x="33337" y="323850"/>
                  </a:lnTo>
                  <a:lnTo>
                    <a:pt x="264318" y="304800"/>
                  </a:lnTo>
                  <a:lnTo>
                    <a:pt x="550068" y="278606"/>
                  </a:lnTo>
                  <a:lnTo>
                    <a:pt x="819150" y="259556"/>
                  </a:lnTo>
                  <a:lnTo>
                    <a:pt x="907256" y="254794"/>
                  </a:lnTo>
                  <a:lnTo>
                    <a:pt x="923925" y="247650"/>
                  </a:lnTo>
                  <a:lnTo>
                    <a:pt x="962025" y="226219"/>
                  </a:lnTo>
                  <a:lnTo>
                    <a:pt x="992981" y="204787"/>
                  </a:lnTo>
                  <a:lnTo>
                    <a:pt x="1007268" y="188119"/>
                  </a:lnTo>
                  <a:lnTo>
                    <a:pt x="1014412" y="176212"/>
                  </a:lnTo>
                  <a:lnTo>
                    <a:pt x="1016793" y="164306"/>
                  </a:lnTo>
                  <a:lnTo>
                    <a:pt x="1016793" y="157162"/>
                  </a:lnTo>
                  <a:lnTo>
                    <a:pt x="1007268" y="133350"/>
                  </a:lnTo>
                  <a:lnTo>
                    <a:pt x="995362" y="109537"/>
                  </a:lnTo>
                  <a:lnTo>
                    <a:pt x="981075" y="92869"/>
                  </a:lnTo>
                  <a:lnTo>
                    <a:pt x="947737" y="54769"/>
                  </a:lnTo>
                  <a:lnTo>
                    <a:pt x="790575" y="0"/>
                  </a:lnTo>
                  <a:lnTo>
                    <a:pt x="623887" y="38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7">
              <a:extLst>
                <a:ext uri="{FF2B5EF4-FFF2-40B4-BE49-F238E27FC236}">
                  <a16:creationId xmlns:a16="http://schemas.microsoft.com/office/drawing/2014/main" id="{43DE0DE0-47BC-4362-B677-E8B550D25B2F}"/>
                </a:ext>
              </a:extLst>
            </p:cNvPr>
            <p:cNvSpPr/>
            <p:nvPr/>
          </p:nvSpPr>
          <p:spPr>
            <a:xfrm>
              <a:off x="5505450" y="1684338"/>
              <a:ext cx="579438" cy="2027237"/>
            </a:xfrm>
            <a:custGeom>
              <a:avLst/>
              <a:gdLst>
                <a:gd name="connsiteX0" fmla="*/ 261257 w 579664"/>
                <a:gd name="connsiteY0" fmla="*/ 1398815 h 2027465"/>
                <a:gd name="connsiteX1" fmla="*/ 263979 w 579664"/>
                <a:gd name="connsiteY1" fmla="*/ 2027465 h 2027465"/>
                <a:gd name="connsiteX2" fmla="*/ 487136 w 579664"/>
                <a:gd name="connsiteY2" fmla="*/ 1973036 h 2027465"/>
                <a:gd name="connsiteX3" fmla="*/ 489857 w 579664"/>
                <a:gd name="connsiteY3" fmla="*/ 1763486 h 2027465"/>
                <a:gd name="connsiteX4" fmla="*/ 498021 w 579664"/>
                <a:gd name="connsiteY4" fmla="*/ 1540329 h 2027465"/>
                <a:gd name="connsiteX5" fmla="*/ 508907 w 579664"/>
                <a:gd name="connsiteY5" fmla="*/ 1164772 h 2027465"/>
                <a:gd name="connsiteX6" fmla="*/ 506186 w 579664"/>
                <a:gd name="connsiteY6" fmla="*/ 990600 h 2027465"/>
                <a:gd name="connsiteX7" fmla="*/ 508907 w 579664"/>
                <a:gd name="connsiteY7" fmla="*/ 772886 h 2027465"/>
                <a:gd name="connsiteX8" fmla="*/ 508907 w 579664"/>
                <a:gd name="connsiteY8" fmla="*/ 642257 h 2027465"/>
                <a:gd name="connsiteX9" fmla="*/ 508907 w 579664"/>
                <a:gd name="connsiteY9" fmla="*/ 555172 h 2027465"/>
                <a:gd name="connsiteX10" fmla="*/ 511629 w 579664"/>
                <a:gd name="connsiteY10" fmla="*/ 500743 h 2027465"/>
                <a:gd name="connsiteX11" fmla="*/ 519793 w 579664"/>
                <a:gd name="connsiteY11" fmla="*/ 440872 h 2027465"/>
                <a:gd name="connsiteX12" fmla="*/ 547007 w 579664"/>
                <a:gd name="connsiteY12" fmla="*/ 345622 h 2027465"/>
                <a:gd name="connsiteX13" fmla="*/ 566057 w 579664"/>
                <a:gd name="connsiteY13" fmla="*/ 291193 h 2027465"/>
                <a:gd name="connsiteX14" fmla="*/ 579664 w 579664"/>
                <a:gd name="connsiteY14" fmla="*/ 236765 h 2027465"/>
                <a:gd name="connsiteX15" fmla="*/ 579664 w 579664"/>
                <a:gd name="connsiteY15" fmla="*/ 212272 h 2027465"/>
                <a:gd name="connsiteX16" fmla="*/ 579664 w 579664"/>
                <a:gd name="connsiteY16" fmla="*/ 195943 h 2027465"/>
                <a:gd name="connsiteX17" fmla="*/ 574221 w 579664"/>
                <a:gd name="connsiteY17" fmla="*/ 179615 h 2027465"/>
                <a:gd name="connsiteX18" fmla="*/ 555171 w 579664"/>
                <a:gd name="connsiteY18" fmla="*/ 152400 h 2027465"/>
                <a:gd name="connsiteX19" fmla="*/ 538843 w 579664"/>
                <a:gd name="connsiteY19" fmla="*/ 138793 h 2027465"/>
                <a:gd name="connsiteX20" fmla="*/ 519793 w 579664"/>
                <a:gd name="connsiteY20" fmla="*/ 122465 h 2027465"/>
                <a:gd name="connsiteX21" fmla="*/ 489857 w 579664"/>
                <a:gd name="connsiteY21" fmla="*/ 106136 h 2027465"/>
                <a:gd name="connsiteX22" fmla="*/ 451757 w 579664"/>
                <a:gd name="connsiteY22" fmla="*/ 92529 h 2027465"/>
                <a:gd name="connsiteX23" fmla="*/ 383721 w 579664"/>
                <a:gd name="connsiteY23" fmla="*/ 65315 h 2027465"/>
                <a:gd name="connsiteX24" fmla="*/ 280307 w 579664"/>
                <a:gd name="connsiteY24" fmla="*/ 32657 h 2027465"/>
                <a:gd name="connsiteX25" fmla="*/ 185057 w 579664"/>
                <a:gd name="connsiteY25" fmla="*/ 2722 h 2027465"/>
                <a:gd name="connsiteX26" fmla="*/ 149679 w 579664"/>
                <a:gd name="connsiteY26" fmla="*/ 0 h 2027465"/>
                <a:gd name="connsiteX27" fmla="*/ 65314 w 579664"/>
                <a:gd name="connsiteY27" fmla="*/ 0 h 2027465"/>
                <a:gd name="connsiteX28" fmla="*/ 29936 w 579664"/>
                <a:gd name="connsiteY28" fmla="*/ 0 h 2027465"/>
                <a:gd name="connsiteX29" fmla="*/ 16329 w 579664"/>
                <a:gd name="connsiteY29" fmla="*/ 0 h 2027465"/>
                <a:gd name="connsiteX30" fmla="*/ 5443 w 579664"/>
                <a:gd name="connsiteY30" fmla="*/ 0 h 2027465"/>
                <a:gd name="connsiteX31" fmla="*/ 0 w 579664"/>
                <a:gd name="connsiteY31" fmla="*/ 5443 h 2027465"/>
                <a:gd name="connsiteX32" fmla="*/ 5443 w 579664"/>
                <a:gd name="connsiteY32" fmla="*/ 21772 h 2027465"/>
                <a:gd name="connsiteX33" fmla="*/ 32657 w 579664"/>
                <a:gd name="connsiteY33" fmla="*/ 48986 h 2027465"/>
                <a:gd name="connsiteX34" fmla="*/ 100693 w 579664"/>
                <a:gd name="connsiteY34" fmla="*/ 92529 h 2027465"/>
                <a:gd name="connsiteX35" fmla="*/ 149679 w 579664"/>
                <a:gd name="connsiteY35" fmla="*/ 133350 h 2027465"/>
                <a:gd name="connsiteX36" fmla="*/ 193221 w 579664"/>
                <a:gd name="connsiteY36" fmla="*/ 182336 h 2027465"/>
                <a:gd name="connsiteX37" fmla="*/ 217714 w 579664"/>
                <a:gd name="connsiteY37" fmla="*/ 220436 h 2027465"/>
                <a:gd name="connsiteX38" fmla="*/ 228600 w 579664"/>
                <a:gd name="connsiteY38" fmla="*/ 293915 h 2027465"/>
                <a:gd name="connsiteX39" fmla="*/ 239486 w 579664"/>
                <a:gd name="connsiteY39" fmla="*/ 416379 h 2027465"/>
                <a:gd name="connsiteX40" fmla="*/ 239486 w 579664"/>
                <a:gd name="connsiteY40" fmla="*/ 625929 h 2027465"/>
                <a:gd name="connsiteX41" fmla="*/ 242207 w 579664"/>
                <a:gd name="connsiteY41" fmla="*/ 1047750 h 2027465"/>
                <a:gd name="connsiteX42" fmla="*/ 258536 w 579664"/>
                <a:gd name="connsiteY42" fmla="*/ 1219200 h 2027465"/>
                <a:gd name="connsiteX43" fmla="*/ 261257 w 579664"/>
                <a:gd name="connsiteY43" fmla="*/ 1347107 h 2027465"/>
                <a:gd name="connsiteX44" fmla="*/ 261257 w 579664"/>
                <a:gd name="connsiteY44" fmla="*/ 1398815 h 2027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9664" h="2027465">
                  <a:moveTo>
                    <a:pt x="261257" y="1398815"/>
                  </a:moveTo>
                  <a:cubicBezTo>
                    <a:pt x="262164" y="1608365"/>
                    <a:pt x="263072" y="1817915"/>
                    <a:pt x="263979" y="2027465"/>
                  </a:cubicBezTo>
                  <a:lnTo>
                    <a:pt x="487136" y="1973036"/>
                  </a:lnTo>
                  <a:lnTo>
                    <a:pt x="489857" y="1763486"/>
                  </a:lnTo>
                  <a:lnTo>
                    <a:pt x="498021" y="1540329"/>
                  </a:lnTo>
                  <a:lnTo>
                    <a:pt x="508907" y="1164772"/>
                  </a:lnTo>
                  <a:lnTo>
                    <a:pt x="506186" y="990600"/>
                  </a:lnTo>
                  <a:lnTo>
                    <a:pt x="508907" y="772886"/>
                  </a:lnTo>
                  <a:lnTo>
                    <a:pt x="508907" y="642257"/>
                  </a:lnTo>
                  <a:lnTo>
                    <a:pt x="508907" y="555172"/>
                  </a:lnTo>
                  <a:lnTo>
                    <a:pt x="511629" y="500743"/>
                  </a:lnTo>
                  <a:lnTo>
                    <a:pt x="519793" y="440872"/>
                  </a:lnTo>
                  <a:lnTo>
                    <a:pt x="547007" y="345622"/>
                  </a:lnTo>
                  <a:lnTo>
                    <a:pt x="566057" y="291193"/>
                  </a:lnTo>
                  <a:lnTo>
                    <a:pt x="579664" y="236765"/>
                  </a:lnTo>
                  <a:lnTo>
                    <a:pt x="579664" y="212272"/>
                  </a:lnTo>
                  <a:lnTo>
                    <a:pt x="579664" y="195943"/>
                  </a:lnTo>
                  <a:lnTo>
                    <a:pt x="574221" y="179615"/>
                  </a:lnTo>
                  <a:lnTo>
                    <a:pt x="555171" y="152400"/>
                  </a:lnTo>
                  <a:lnTo>
                    <a:pt x="538843" y="138793"/>
                  </a:lnTo>
                  <a:lnTo>
                    <a:pt x="519793" y="122465"/>
                  </a:lnTo>
                  <a:lnTo>
                    <a:pt x="489857" y="106136"/>
                  </a:lnTo>
                  <a:lnTo>
                    <a:pt x="451757" y="92529"/>
                  </a:lnTo>
                  <a:lnTo>
                    <a:pt x="383721" y="65315"/>
                  </a:lnTo>
                  <a:lnTo>
                    <a:pt x="280307" y="32657"/>
                  </a:lnTo>
                  <a:lnTo>
                    <a:pt x="185057" y="2722"/>
                  </a:lnTo>
                  <a:lnTo>
                    <a:pt x="149679" y="0"/>
                  </a:lnTo>
                  <a:lnTo>
                    <a:pt x="65314" y="0"/>
                  </a:lnTo>
                  <a:lnTo>
                    <a:pt x="29936" y="0"/>
                  </a:lnTo>
                  <a:lnTo>
                    <a:pt x="16329" y="0"/>
                  </a:lnTo>
                  <a:lnTo>
                    <a:pt x="5443" y="0"/>
                  </a:lnTo>
                  <a:lnTo>
                    <a:pt x="0" y="5443"/>
                  </a:lnTo>
                  <a:lnTo>
                    <a:pt x="5443" y="21772"/>
                  </a:lnTo>
                  <a:lnTo>
                    <a:pt x="32657" y="48986"/>
                  </a:lnTo>
                  <a:lnTo>
                    <a:pt x="100693" y="92529"/>
                  </a:lnTo>
                  <a:lnTo>
                    <a:pt x="149679" y="133350"/>
                  </a:lnTo>
                  <a:lnTo>
                    <a:pt x="193221" y="182336"/>
                  </a:lnTo>
                  <a:lnTo>
                    <a:pt x="217714" y="220436"/>
                  </a:lnTo>
                  <a:lnTo>
                    <a:pt x="228600" y="293915"/>
                  </a:lnTo>
                  <a:lnTo>
                    <a:pt x="239486" y="416379"/>
                  </a:lnTo>
                  <a:lnTo>
                    <a:pt x="239486" y="625929"/>
                  </a:lnTo>
                  <a:lnTo>
                    <a:pt x="242207" y="1047750"/>
                  </a:lnTo>
                  <a:lnTo>
                    <a:pt x="258536" y="1219200"/>
                  </a:lnTo>
                  <a:lnTo>
                    <a:pt x="261257" y="1347107"/>
                  </a:lnTo>
                  <a:lnTo>
                    <a:pt x="261257" y="139881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6">
              <a:extLst>
                <a:ext uri="{FF2B5EF4-FFF2-40B4-BE49-F238E27FC236}">
                  <a16:creationId xmlns:a16="http://schemas.microsoft.com/office/drawing/2014/main" id="{85CA5771-7B08-4517-BE10-53F6947EFD28}"/>
                </a:ext>
              </a:extLst>
            </p:cNvPr>
            <p:cNvSpPr/>
            <p:nvPr/>
          </p:nvSpPr>
          <p:spPr>
            <a:xfrm>
              <a:off x="4791075" y="3448050"/>
              <a:ext cx="2257425" cy="514350"/>
            </a:xfrm>
            <a:custGeom>
              <a:avLst/>
              <a:gdLst>
                <a:gd name="connsiteX0" fmla="*/ 1612106 w 2257425"/>
                <a:gd name="connsiteY0" fmla="*/ 80963 h 514350"/>
                <a:gd name="connsiteX1" fmla="*/ 1452563 w 2257425"/>
                <a:gd name="connsiteY1" fmla="*/ 100013 h 514350"/>
                <a:gd name="connsiteX2" fmla="*/ 1283494 w 2257425"/>
                <a:gd name="connsiteY2" fmla="*/ 121444 h 514350"/>
                <a:gd name="connsiteX3" fmla="*/ 1173956 w 2257425"/>
                <a:gd name="connsiteY3" fmla="*/ 135731 h 514350"/>
                <a:gd name="connsiteX4" fmla="*/ 952500 w 2257425"/>
                <a:gd name="connsiteY4" fmla="*/ 183356 h 514350"/>
                <a:gd name="connsiteX5" fmla="*/ 859631 w 2257425"/>
                <a:gd name="connsiteY5" fmla="*/ 207169 h 514350"/>
                <a:gd name="connsiteX6" fmla="*/ 762000 w 2257425"/>
                <a:gd name="connsiteY6" fmla="*/ 228600 h 514350"/>
                <a:gd name="connsiteX7" fmla="*/ 597694 w 2257425"/>
                <a:gd name="connsiteY7" fmla="*/ 257175 h 514350"/>
                <a:gd name="connsiteX8" fmla="*/ 416719 w 2257425"/>
                <a:gd name="connsiteY8" fmla="*/ 283369 h 514350"/>
                <a:gd name="connsiteX9" fmla="*/ 354806 w 2257425"/>
                <a:gd name="connsiteY9" fmla="*/ 292894 h 514350"/>
                <a:gd name="connsiteX10" fmla="*/ 295275 w 2257425"/>
                <a:gd name="connsiteY10" fmla="*/ 292894 h 514350"/>
                <a:gd name="connsiteX11" fmla="*/ 238125 w 2257425"/>
                <a:gd name="connsiteY11" fmla="*/ 283369 h 514350"/>
                <a:gd name="connsiteX12" fmla="*/ 147638 w 2257425"/>
                <a:gd name="connsiteY12" fmla="*/ 257175 h 514350"/>
                <a:gd name="connsiteX13" fmla="*/ 57150 w 2257425"/>
                <a:gd name="connsiteY13" fmla="*/ 221456 h 514350"/>
                <a:gd name="connsiteX14" fmla="*/ 23813 w 2257425"/>
                <a:gd name="connsiteY14" fmla="*/ 209550 h 514350"/>
                <a:gd name="connsiteX15" fmla="*/ 7144 w 2257425"/>
                <a:gd name="connsiteY15" fmla="*/ 211931 h 514350"/>
                <a:gd name="connsiteX16" fmla="*/ 0 w 2257425"/>
                <a:gd name="connsiteY16" fmla="*/ 216694 h 514350"/>
                <a:gd name="connsiteX17" fmla="*/ 0 w 2257425"/>
                <a:gd name="connsiteY17" fmla="*/ 233363 h 514350"/>
                <a:gd name="connsiteX18" fmla="*/ 9525 w 2257425"/>
                <a:gd name="connsiteY18" fmla="*/ 257175 h 514350"/>
                <a:gd name="connsiteX19" fmla="*/ 40481 w 2257425"/>
                <a:gd name="connsiteY19" fmla="*/ 288131 h 514350"/>
                <a:gd name="connsiteX20" fmla="*/ 161925 w 2257425"/>
                <a:gd name="connsiteY20" fmla="*/ 369094 h 514350"/>
                <a:gd name="connsiteX21" fmla="*/ 271463 w 2257425"/>
                <a:gd name="connsiteY21" fmla="*/ 435769 h 514350"/>
                <a:gd name="connsiteX22" fmla="*/ 335756 w 2257425"/>
                <a:gd name="connsiteY22" fmla="*/ 471488 h 514350"/>
                <a:gd name="connsiteX23" fmla="*/ 397669 w 2257425"/>
                <a:gd name="connsiteY23" fmla="*/ 497681 h 514350"/>
                <a:gd name="connsiteX24" fmla="*/ 426244 w 2257425"/>
                <a:gd name="connsiteY24" fmla="*/ 504825 h 514350"/>
                <a:gd name="connsiteX25" fmla="*/ 473869 w 2257425"/>
                <a:gd name="connsiteY25" fmla="*/ 514350 h 514350"/>
                <a:gd name="connsiteX26" fmla="*/ 519113 w 2257425"/>
                <a:gd name="connsiteY26" fmla="*/ 511969 h 514350"/>
                <a:gd name="connsiteX27" fmla="*/ 542925 w 2257425"/>
                <a:gd name="connsiteY27" fmla="*/ 500063 h 514350"/>
                <a:gd name="connsiteX28" fmla="*/ 552450 w 2257425"/>
                <a:gd name="connsiteY28" fmla="*/ 490538 h 514350"/>
                <a:gd name="connsiteX29" fmla="*/ 664369 w 2257425"/>
                <a:gd name="connsiteY29" fmla="*/ 450056 h 514350"/>
                <a:gd name="connsiteX30" fmla="*/ 807244 w 2257425"/>
                <a:gd name="connsiteY30" fmla="*/ 404813 h 514350"/>
                <a:gd name="connsiteX31" fmla="*/ 945356 w 2257425"/>
                <a:gd name="connsiteY31" fmla="*/ 369094 h 514350"/>
                <a:gd name="connsiteX32" fmla="*/ 1062038 w 2257425"/>
                <a:gd name="connsiteY32" fmla="*/ 345281 h 514350"/>
                <a:gd name="connsiteX33" fmla="*/ 1197769 w 2257425"/>
                <a:gd name="connsiteY33" fmla="*/ 326231 h 514350"/>
                <a:gd name="connsiteX34" fmla="*/ 1383506 w 2257425"/>
                <a:gd name="connsiteY34" fmla="*/ 311944 h 514350"/>
                <a:gd name="connsiteX35" fmla="*/ 1538288 w 2257425"/>
                <a:gd name="connsiteY35" fmla="*/ 302419 h 514350"/>
                <a:gd name="connsiteX36" fmla="*/ 1735931 w 2257425"/>
                <a:gd name="connsiteY36" fmla="*/ 292894 h 514350"/>
                <a:gd name="connsiteX37" fmla="*/ 1926431 w 2257425"/>
                <a:gd name="connsiteY37" fmla="*/ 290513 h 514350"/>
                <a:gd name="connsiteX38" fmla="*/ 2126456 w 2257425"/>
                <a:gd name="connsiteY38" fmla="*/ 290513 h 514350"/>
                <a:gd name="connsiteX39" fmla="*/ 2176463 w 2257425"/>
                <a:gd name="connsiteY39" fmla="*/ 278606 h 514350"/>
                <a:gd name="connsiteX40" fmla="*/ 2212181 w 2257425"/>
                <a:gd name="connsiteY40" fmla="*/ 264319 h 514350"/>
                <a:gd name="connsiteX41" fmla="*/ 2238375 w 2257425"/>
                <a:gd name="connsiteY41" fmla="*/ 247650 h 514350"/>
                <a:gd name="connsiteX42" fmla="*/ 2247900 w 2257425"/>
                <a:gd name="connsiteY42" fmla="*/ 235744 h 514350"/>
                <a:gd name="connsiteX43" fmla="*/ 2255044 w 2257425"/>
                <a:gd name="connsiteY43" fmla="*/ 219075 h 514350"/>
                <a:gd name="connsiteX44" fmla="*/ 2257425 w 2257425"/>
                <a:gd name="connsiteY44" fmla="*/ 204788 h 514350"/>
                <a:gd name="connsiteX45" fmla="*/ 2252663 w 2257425"/>
                <a:gd name="connsiteY45" fmla="*/ 188119 h 514350"/>
                <a:gd name="connsiteX46" fmla="*/ 2240756 w 2257425"/>
                <a:gd name="connsiteY46" fmla="*/ 169069 h 514350"/>
                <a:gd name="connsiteX47" fmla="*/ 2197894 w 2257425"/>
                <a:gd name="connsiteY47" fmla="*/ 126206 h 514350"/>
                <a:gd name="connsiteX48" fmla="*/ 2178844 w 2257425"/>
                <a:gd name="connsiteY48" fmla="*/ 111919 h 514350"/>
                <a:gd name="connsiteX49" fmla="*/ 2114550 w 2257425"/>
                <a:gd name="connsiteY49" fmla="*/ 85725 h 514350"/>
                <a:gd name="connsiteX50" fmla="*/ 1976438 w 2257425"/>
                <a:gd name="connsiteY50" fmla="*/ 40481 h 514350"/>
                <a:gd name="connsiteX51" fmla="*/ 1852613 w 2257425"/>
                <a:gd name="connsiteY51" fmla="*/ 0 h 514350"/>
                <a:gd name="connsiteX52" fmla="*/ 1845469 w 2257425"/>
                <a:gd name="connsiteY52" fmla="*/ 0 h 514350"/>
                <a:gd name="connsiteX53" fmla="*/ 1824038 w 2257425"/>
                <a:gd name="connsiteY53" fmla="*/ 7144 h 514350"/>
                <a:gd name="connsiteX54" fmla="*/ 1774031 w 2257425"/>
                <a:gd name="connsiteY54" fmla="*/ 30956 h 514350"/>
                <a:gd name="connsiteX55" fmla="*/ 1714500 w 2257425"/>
                <a:gd name="connsiteY55" fmla="*/ 66675 h 514350"/>
                <a:gd name="connsiteX56" fmla="*/ 1612106 w 2257425"/>
                <a:gd name="connsiteY56" fmla="*/ 809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7425" h="514350">
                  <a:moveTo>
                    <a:pt x="1612106" y="80963"/>
                  </a:moveTo>
                  <a:lnTo>
                    <a:pt x="1452563" y="100013"/>
                  </a:lnTo>
                  <a:lnTo>
                    <a:pt x="1283494" y="121444"/>
                  </a:lnTo>
                  <a:lnTo>
                    <a:pt x="1173956" y="135731"/>
                  </a:lnTo>
                  <a:lnTo>
                    <a:pt x="952500" y="183356"/>
                  </a:lnTo>
                  <a:lnTo>
                    <a:pt x="859631" y="207169"/>
                  </a:lnTo>
                  <a:lnTo>
                    <a:pt x="762000" y="228600"/>
                  </a:lnTo>
                  <a:lnTo>
                    <a:pt x="597694" y="257175"/>
                  </a:lnTo>
                  <a:lnTo>
                    <a:pt x="416719" y="283369"/>
                  </a:lnTo>
                  <a:lnTo>
                    <a:pt x="354806" y="292894"/>
                  </a:lnTo>
                  <a:lnTo>
                    <a:pt x="295275" y="292894"/>
                  </a:lnTo>
                  <a:lnTo>
                    <a:pt x="238125" y="283369"/>
                  </a:lnTo>
                  <a:lnTo>
                    <a:pt x="147638" y="257175"/>
                  </a:lnTo>
                  <a:lnTo>
                    <a:pt x="57150" y="221456"/>
                  </a:lnTo>
                  <a:lnTo>
                    <a:pt x="23813" y="209550"/>
                  </a:lnTo>
                  <a:lnTo>
                    <a:pt x="7144" y="211931"/>
                  </a:lnTo>
                  <a:lnTo>
                    <a:pt x="0" y="216694"/>
                  </a:lnTo>
                  <a:lnTo>
                    <a:pt x="0" y="233363"/>
                  </a:lnTo>
                  <a:lnTo>
                    <a:pt x="9525" y="257175"/>
                  </a:lnTo>
                  <a:lnTo>
                    <a:pt x="40481" y="288131"/>
                  </a:lnTo>
                  <a:lnTo>
                    <a:pt x="161925" y="369094"/>
                  </a:lnTo>
                  <a:lnTo>
                    <a:pt x="271463" y="435769"/>
                  </a:lnTo>
                  <a:lnTo>
                    <a:pt x="335756" y="471488"/>
                  </a:lnTo>
                  <a:lnTo>
                    <a:pt x="397669" y="497681"/>
                  </a:lnTo>
                  <a:lnTo>
                    <a:pt x="426244" y="504825"/>
                  </a:lnTo>
                  <a:lnTo>
                    <a:pt x="473869" y="514350"/>
                  </a:lnTo>
                  <a:lnTo>
                    <a:pt x="519113" y="511969"/>
                  </a:lnTo>
                  <a:lnTo>
                    <a:pt x="542925" y="500063"/>
                  </a:lnTo>
                  <a:lnTo>
                    <a:pt x="552450" y="490538"/>
                  </a:lnTo>
                  <a:lnTo>
                    <a:pt x="664369" y="450056"/>
                  </a:lnTo>
                  <a:lnTo>
                    <a:pt x="807244" y="404813"/>
                  </a:lnTo>
                  <a:lnTo>
                    <a:pt x="945356" y="369094"/>
                  </a:lnTo>
                  <a:lnTo>
                    <a:pt x="1062038" y="345281"/>
                  </a:lnTo>
                  <a:lnTo>
                    <a:pt x="1197769" y="326231"/>
                  </a:lnTo>
                  <a:lnTo>
                    <a:pt x="1383506" y="311944"/>
                  </a:lnTo>
                  <a:lnTo>
                    <a:pt x="1538288" y="302419"/>
                  </a:lnTo>
                  <a:lnTo>
                    <a:pt x="1735931" y="292894"/>
                  </a:lnTo>
                  <a:lnTo>
                    <a:pt x="1926431" y="290513"/>
                  </a:lnTo>
                  <a:lnTo>
                    <a:pt x="2126456" y="290513"/>
                  </a:lnTo>
                  <a:lnTo>
                    <a:pt x="2176463" y="278606"/>
                  </a:lnTo>
                  <a:lnTo>
                    <a:pt x="2212181" y="264319"/>
                  </a:lnTo>
                  <a:lnTo>
                    <a:pt x="2238375" y="247650"/>
                  </a:lnTo>
                  <a:lnTo>
                    <a:pt x="2247900" y="235744"/>
                  </a:lnTo>
                  <a:lnTo>
                    <a:pt x="2255044" y="219075"/>
                  </a:lnTo>
                  <a:lnTo>
                    <a:pt x="2257425" y="204788"/>
                  </a:lnTo>
                  <a:lnTo>
                    <a:pt x="2252663" y="188119"/>
                  </a:lnTo>
                  <a:lnTo>
                    <a:pt x="2240756" y="169069"/>
                  </a:lnTo>
                  <a:lnTo>
                    <a:pt x="2197894" y="126206"/>
                  </a:lnTo>
                  <a:lnTo>
                    <a:pt x="2178844" y="111919"/>
                  </a:lnTo>
                  <a:lnTo>
                    <a:pt x="2114550" y="85725"/>
                  </a:lnTo>
                  <a:lnTo>
                    <a:pt x="1976438" y="40481"/>
                  </a:lnTo>
                  <a:lnTo>
                    <a:pt x="1852613" y="0"/>
                  </a:lnTo>
                  <a:lnTo>
                    <a:pt x="1845469" y="0"/>
                  </a:lnTo>
                  <a:lnTo>
                    <a:pt x="1824038" y="7144"/>
                  </a:lnTo>
                  <a:lnTo>
                    <a:pt x="1774031" y="30956"/>
                  </a:lnTo>
                  <a:lnTo>
                    <a:pt x="1714500" y="66675"/>
                  </a:lnTo>
                  <a:lnTo>
                    <a:pt x="1612106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4">
              <a:extLst>
                <a:ext uri="{FF2B5EF4-FFF2-40B4-BE49-F238E27FC236}">
                  <a16:creationId xmlns:a16="http://schemas.microsoft.com/office/drawing/2014/main" id="{3DD3AF62-243C-4CCB-BEB0-4473486A0707}"/>
                </a:ext>
              </a:extLst>
            </p:cNvPr>
            <p:cNvSpPr/>
            <p:nvPr/>
          </p:nvSpPr>
          <p:spPr>
            <a:xfrm>
              <a:off x="6767513" y="4960938"/>
              <a:ext cx="768350" cy="815975"/>
            </a:xfrm>
            <a:custGeom>
              <a:avLst/>
              <a:gdLst>
                <a:gd name="connsiteX0" fmla="*/ 252412 w 769143"/>
                <a:gd name="connsiteY0" fmla="*/ 264319 h 816769"/>
                <a:gd name="connsiteX1" fmla="*/ 388143 w 769143"/>
                <a:gd name="connsiteY1" fmla="*/ 416719 h 816769"/>
                <a:gd name="connsiteX2" fmla="*/ 476250 w 769143"/>
                <a:gd name="connsiteY2" fmla="*/ 514350 h 816769"/>
                <a:gd name="connsiteX3" fmla="*/ 545306 w 769143"/>
                <a:gd name="connsiteY3" fmla="*/ 590550 h 816769"/>
                <a:gd name="connsiteX4" fmla="*/ 640556 w 769143"/>
                <a:gd name="connsiteY4" fmla="*/ 676275 h 816769"/>
                <a:gd name="connsiteX5" fmla="*/ 690562 w 769143"/>
                <a:gd name="connsiteY5" fmla="*/ 719137 h 816769"/>
                <a:gd name="connsiteX6" fmla="*/ 714375 w 769143"/>
                <a:gd name="connsiteY6" fmla="*/ 740569 h 816769"/>
                <a:gd name="connsiteX7" fmla="*/ 747712 w 769143"/>
                <a:gd name="connsiteY7" fmla="*/ 771525 h 816769"/>
                <a:gd name="connsiteX8" fmla="*/ 769143 w 769143"/>
                <a:gd name="connsiteY8" fmla="*/ 816769 h 816769"/>
                <a:gd name="connsiteX9" fmla="*/ 80962 w 769143"/>
                <a:gd name="connsiteY9" fmla="*/ 673894 h 816769"/>
                <a:gd name="connsiteX10" fmla="*/ 133350 w 769143"/>
                <a:gd name="connsiteY10" fmla="*/ 676275 h 816769"/>
                <a:gd name="connsiteX11" fmla="*/ 166687 w 769143"/>
                <a:gd name="connsiteY11" fmla="*/ 673894 h 816769"/>
                <a:gd name="connsiteX12" fmla="*/ 188118 w 769143"/>
                <a:gd name="connsiteY12" fmla="*/ 669131 h 816769"/>
                <a:gd name="connsiteX13" fmla="*/ 202406 w 769143"/>
                <a:gd name="connsiteY13" fmla="*/ 659606 h 816769"/>
                <a:gd name="connsiteX14" fmla="*/ 214312 w 769143"/>
                <a:gd name="connsiteY14" fmla="*/ 642937 h 816769"/>
                <a:gd name="connsiteX15" fmla="*/ 214312 w 769143"/>
                <a:gd name="connsiteY15" fmla="*/ 621506 h 816769"/>
                <a:gd name="connsiteX16" fmla="*/ 214312 w 769143"/>
                <a:gd name="connsiteY16" fmla="*/ 607219 h 816769"/>
                <a:gd name="connsiteX17" fmla="*/ 207168 w 769143"/>
                <a:gd name="connsiteY17" fmla="*/ 576262 h 816769"/>
                <a:gd name="connsiteX18" fmla="*/ 188118 w 769143"/>
                <a:gd name="connsiteY18" fmla="*/ 521494 h 816769"/>
                <a:gd name="connsiteX19" fmla="*/ 147637 w 769143"/>
                <a:gd name="connsiteY19" fmla="*/ 416719 h 816769"/>
                <a:gd name="connsiteX20" fmla="*/ 102393 w 769143"/>
                <a:gd name="connsiteY20" fmla="*/ 302419 h 816769"/>
                <a:gd name="connsiteX21" fmla="*/ 23812 w 769143"/>
                <a:gd name="connsiteY21" fmla="*/ 102394 h 816769"/>
                <a:gd name="connsiteX22" fmla="*/ 4762 w 769143"/>
                <a:gd name="connsiteY22" fmla="*/ 52387 h 816769"/>
                <a:gd name="connsiteX23" fmla="*/ 0 w 769143"/>
                <a:gd name="connsiteY23" fmla="*/ 21431 h 816769"/>
                <a:gd name="connsiteX24" fmla="*/ 2381 w 769143"/>
                <a:gd name="connsiteY24" fmla="*/ 4762 h 816769"/>
                <a:gd name="connsiteX25" fmla="*/ 9525 w 769143"/>
                <a:gd name="connsiteY25" fmla="*/ 0 h 816769"/>
                <a:gd name="connsiteX26" fmla="*/ 21431 w 769143"/>
                <a:gd name="connsiteY26" fmla="*/ 2381 h 816769"/>
                <a:gd name="connsiteX27" fmla="*/ 38100 w 769143"/>
                <a:gd name="connsiteY27" fmla="*/ 14287 h 816769"/>
                <a:gd name="connsiteX28" fmla="*/ 92868 w 769143"/>
                <a:gd name="connsiteY28" fmla="*/ 76200 h 816769"/>
                <a:gd name="connsiteX29" fmla="*/ 252412 w 769143"/>
                <a:gd name="connsiteY29" fmla="*/ 2643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9143" h="816769">
                  <a:moveTo>
                    <a:pt x="252412" y="264319"/>
                  </a:moveTo>
                  <a:lnTo>
                    <a:pt x="388143" y="416719"/>
                  </a:lnTo>
                  <a:lnTo>
                    <a:pt x="476250" y="514350"/>
                  </a:lnTo>
                  <a:lnTo>
                    <a:pt x="545306" y="590550"/>
                  </a:lnTo>
                  <a:lnTo>
                    <a:pt x="640556" y="676275"/>
                  </a:lnTo>
                  <a:lnTo>
                    <a:pt x="690562" y="719137"/>
                  </a:lnTo>
                  <a:lnTo>
                    <a:pt x="714375" y="740569"/>
                  </a:lnTo>
                  <a:lnTo>
                    <a:pt x="747712" y="771525"/>
                  </a:lnTo>
                  <a:lnTo>
                    <a:pt x="769143" y="816769"/>
                  </a:lnTo>
                  <a:lnTo>
                    <a:pt x="80962" y="673894"/>
                  </a:lnTo>
                  <a:lnTo>
                    <a:pt x="133350" y="676275"/>
                  </a:lnTo>
                  <a:lnTo>
                    <a:pt x="166687" y="673894"/>
                  </a:lnTo>
                  <a:lnTo>
                    <a:pt x="188118" y="669131"/>
                  </a:lnTo>
                  <a:lnTo>
                    <a:pt x="202406" y="659606"/>
                  </a:lnTo>
                  <a:lnTo>
                    <a:pt x="214312" y="642937"/>
                  </a:lnTo>
                  <a:lnTo>
                    <a:pt x="214312" y="621506"/>
                  </a:lnTo>
                  <a:lnTo>
                    <a:pt x="214312" y="607219"/>
                  </a:lnTo>
                  <a:lnTo>
                    <a:pt x="207168" y="576262"/>
                  </a:lnTo>
                  <a:lnTo>
                    <a:pt x="188118" y="521494"/>
                  </a:lnTo>
                  <a:lnTo>
                    <a:pt x="147637" y="416719"/>
                  </a:lnTo>
                  <a:lnTo>
                    <a:pt x="102393" y="302419"/>
                  </a:lnTo>
                  <a:lnTo>
                    <a:pt x="23812" y="102394"/>
                  </a:lnTo>
                  <a:lnTo>
                    <a:pt x="4762" y="52387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1431" y="2381"/>
                  </a:lnTo>
                  <a:lnTo>
                    <a:pt x="38100" y="14287"/>
                  </a:lnTo>
                  <a:lnTo>
                    <a:pt x="92868" y="76200"/>
                  </a:lnTo>
                  <a:lnTo>
                    <a:pt x="252412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4">
              <a:extLst>
                <a:ext uri="{FF2B5EF4-FFF2-40B4-BE49-F238E27FC236}">
                  <a16:creationId xmlns:a16="http://schemas.microsoft.com/office/drawing/2014/main" id="{07FDCA2F-0B61-4855-BC64-32B3056FED79}"/>
                </a:ext>
              </a:extLst>
            </p:cNvPr>
            <p:cNvSpPr/>
            <p:nvPr/>
          </p:nvSpPr>
          <p:spPr>
            <a:xfrm>
              <a:off x="5973763" y="4343400"/>
              <a:ext cx="493712" cy="487363"/>
            </a:xfrm>
            <a:custGeom>
              <a:avLst/>
              <a:gdLst>
                <a:gd name="connsiteX0" fmla="*/ 428625 w 492919"/>
                <a:gd name="connsiteY0" fmla="*/ 161925 h 488156"/>
                <a:gd name="connsiteX1" fmla="*/ 366713 w 492919"/>
                <a:gd name="connsiteY1" fmla="*/ 250031 h 488156"/>
                <a:gd name="connsiteX2" fmla="*/ 338138 w 492919"/>
                <a:gd name="connsiteY2" fmla="*/ 292894 h 488156"/>
                <a:gd name="connsiteX3" fmla="*/ 323850 w 492919"/>
                <a:gd name="connsiteY3" fmla="*/ 323850 h 488156"/>
                <a:gd name="connsiteX4" fmla="*/ 316707 w 492919"/>
                <a:gd name="connsiteY4" fmla="*/ 345281 h 488156"/>
                <a:gd name="connsiteX5" fmla="*/ 311944 w 492919"/>
                <a:gd name="connsiteY5" fmla="*/ 369094 h 488156"/>
                <a:gd name="connsiteX6" fmla="*/ 311944 w 492919"/>
                <a:gd name="connsiteY6" fmla="*/ 390525 h 488156"/>
                <a:gd name="connsiteX7" fmla="*/ 302419 w 492919"/>
                <a:gd name="connsiteY7" fmla="*/ 442913 h 488156"/>
                <a:gd name="connsiteX8" fmla="*/ 280988 w 492919"/>
                <a:gd name="connsiteY8" fmla="*/ 488156 h 488156"/>
                <a:gd name="connsiteX9" fmla="*/ 0 w 492919"/>
                <a:gd name="connsiteY9" fmla="*/ 0 h 488156"/>
                <a:gd name="connsiteX10" fmla="*/ 69057 w 492919"/>
                <a:gd name="connsiteY10" fmla="*/ 45244 h 488156"/>
                <a:gd name="connsiteX11" fmla="*/ 100013 w 492919"/>
                <a:gd name="connsiteY11" fmla="*/ 59531 h 488156"/>
                <a:gd name="connsiteX12" fmla="*/ 150019 w 492919"/>
                <a:gd name="connsiteY12" fmla="*/ 76200 h 488156"/>
                <a:gd name="connsiteX13" fmla="*/ 197644 w 492919"/>
                <a:gd name="connsiteY13" fmla="*/ 85725 h 488156"/>
                <a:gd name="connsiteX14" fmla="*/ 245269 w 492919"/>
                <a:gd name="connsiteY14" fmla="*/ 83344 h 488156"/>
                <a:gd name="connsiteX15" fmla="*/ 342900 w 492919"/>
                <a:gd name="connsiteY15" fmla="*/ 64294 h 488156"/>
                <a:gd name="connsiteX16" fmla="*/ 440532 w 492919"/>
                <a:gd name="connsiteY16" fmla="*/ 42863 h 488156"/>
                <a:gd name="connsiteX17" fmla="*/ 461963 w 492919"/>
                <a:gd name="connsiteY17" fmla="*/ 38100 h 488156"/>
                <a:gd name="connsiteX18" fmla="*/ 476250 w 492919"/>
                <a:gd name="connsiteY18" fmla="*/ 35719 h 488156"/>
                <a:gd name="connsiteX19" fmla="*/ 485775 w 492919"/>
                <a:gd name="connsiteY19" fmla="*/ 40481 h 488156"/>
                <a:gd name="connsiteX20" fmla="*/ 490538 w 492919"/>
                <a:gd name="connsiteY20" fmla="*/ 47625 h 488156"/>
                <a:gd name="connsiteX21" fmla="*/ 492919 w 492919"/>
                <a:gd name="connsiteY21" fmla="*/ 69056 h 488156"/>
                <a:gd name="connsiteX22" fmla="*/ 481013 w 492919"/>
                <a:gd name="connsiteY22" fmla="*/ 90488 h 488156"/>
                <a:gd name="connsiteX23" fmla="*/ 428625 w 492919"/>
                <a:gd name="connsiteY23" fmla="*/ 161925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2919" h="488156">
                  <a:moveTo>
                    <a:pt x="428625" y="161925"/>
                  </a:moveTo>
                  <a:lnTo>
                    <a:pt x="366713" y="250031"/>
                  </a:lnTo>
                  <a:lnTo>
                    <a:pt x="338138" y="292894"/>
                  </a:lnTo>
                  <a:lnTo>
                    <a:pt x="323850" y="323850"/>
                  </a:lnTo>
                  <a:lnTo>
                    <a:pt x="316707" y="345281"/>
                  </a:lnTo>
                  <a:lnTo>
                    <a:pt x="311944" y="369094"/>
                  </a:lnTo>
                  <a:lnTo>
                    <a:pt x="311944" y="390525"/>
                  </a:lnTo>
                  <a:lnTo>
                    <a:pt x="302419" y="442913"/>
                  </a:lnTo>
                  <a:lnTo>
                    <a:pt x="280988" y="488156"/>
                  </a:lnTo>
                  <a:lnTo>
                    <a:pt x="0" y="0"/>
                  </a:lnTo>
                  <a:lnTo>
                    <a:pt x="69057" y="45244"/>
                  </a:lnTo>
                  <a:lnTo>
                    <a:pt x="100013" y="59531"/>
                  </a:lnTo>
                  <a:lnTo>
                    <a:pt x="150019" y="76200"/>
                  </a:lnTo>
                  <a:lnTo>
                    <a:pt x="197644" y="85725"/>
                  </a:lnTo>
                  <a:lnTo>
                    <a:pt x="245269" y="83344"/>
                  </a:lnTo>
                  <a:lnTo>
                    <a:pt x="342900" y="64294"/>
                  </a:lnTo>
                  <a:lnTo>
                    <a:pt x="440532" y="42863"/>
                  </a:lnTo>
                  <a:lnTo>
                    <a:pt x="461963" y="38100"/>
                  </a:lnTo>
                  <a:lnTo>
                    <a:pt x="476250" y="35719"/>
                  </a:lnTo>
                  <a:lnTo>
                    <a:pt x="485775" y="40481"/>
                  </a:lnTo>
                  <a:lnTo>
                    <a:pt x="490538" y="47625"/>
                  </a:lnTo>
                  <a:lnTo>
                    <a:pt x="492919" y="69056"/>
                  </a:lnTo>
                  <a:lnTo>
                    <a:pt x="481013" y="90488"/>
                  </a:lnTo>
                  <a:lnTo>
                    <a:pt x="428625" y="161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D0C03FE5-0861-4392-BA1F-38AB7038CA7B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31938"/>
            <a:ext cx="4983163" cy="4267200"/>
            <a:chOff x="2409825" y="1531938"/>
            <a:chExt cx="4983163" cy="4267200"/>
          </a:xfrm>
        </p:grpSpPr>
        <p:sp>
          <p:nvSpPr>
            <p:cNvPr id="36" name="フリーフォーム 95">
              <a:extLst>
                <a:ext uri="{FF2B5EF4-FFF2-40B4-BE49-F238E27FC236}">
                  <a16:creationId xmlns:a16="http://schemas.microsoft.com/office/drawing/2014/main" id="{4242AAEC-C547-4E3A-9552-4D58532A87D2}"/>
                </a:ext>
              </a:extLst>
            </p:cNvPr>
            <p:cNvSpPr/>
            <p:nvPr/>
          </p:nvSpPr>
          <p:spPr>
            <a:xfrm>
              <a:off x="2941638" y="1585913"/>
              <a:ext cx="1116012" cy="504825"/>
            </a:xfrm>
            <a:custGeom>
              <a:avLst/>
              <a:gdLst>
                <a:gd name="connsiteX0" fmla="*/ 711994 w 1116806"/>
                <a:gd name="connsiteY0" fmla="*/ 185737 h 504825"/>
                <a:gd name="connsiteX1" fmla="*/ 592931 w 1116806"/>
                <a:gd name="connsiteY1" fmla="*/ 164306 h 504825"/>
                <a:gd name="connsiteX2" fmla="*/ 473869 w 1116806"/>
                <a:gd name="connsiteY2" fmla="*/ 140493 h 504825"/>
                <a:gd name="connsiteX3" fmla="*/ 371475 w 1116806"/>
                <a:gd name="connsiteY3" fmla="*/ 114300 h 504825"/>
                <a:gd name="connsiteX4" fmla="*/ 266700 w 1116806"/>
                <a:gd name="connsiteY4" fmla="*/ 85725 h 504825"/>
                <a:gd name="connsiteX5" fmla="*/ 169069 w 1116806"/>
                <a:gd name="connsiteY5" fmla="*/ 54768 h 504825"/>
                <a:gd name="connsiteX6" fmla="*/ 66675 w 1116806"/>
                <a:gd name="connsiteY6" fmla="*/ 14287 h 504825"/>
                <a:gd name="connsiteX7" fmla="*/ 38100 w 1116806"/>
                <a:gd name="connsiteY7" fmla="*/ 2381 h 504825"/>
                <a:gd name="connsiteX8" fmla="*/ 26194 w 1116806"/>
                <a:gd name="connsiteY8" fmla="*/ 0 h 504825"/>
                <a:gd name="connsiteX9" fmla="*/ 14287 w 1116806"/>
                <a:gd name="connsiteY9" fmla="*/ 0 h 504825"/>
                <a:gd name="connsiteX10" fmla="*/ 4762 w 1116806"/>
                <a:gd name="connsiteY10" fmla="*/ 2381 h 504825"/>
                <a:gd name="connsiteX11" fmla="*/ 0 w 1116806"/>
                <a:gd name="connsiteY11" fmla="*/ 16668 h 504825"/>
                <a:gd name="connsiteX12" fmla="*/ 9525 w 1116806"/>
                <a:gd name="connsiteY12" fmla="*/ 45243 h 504825"/>
                <a:gd name="connsiteX13" fmla="*/ 33337 w 1116806"/>
                <a:gd name="connsiteY13" fmla="*/ 78581 h 504825"/>
                <a:gd name="connsiteX14" fmla="*/ 76200 w 1116806"/>
                <a:gd name="connsiteY14" fmla="*/ 123825 h 504825"/>
                <a:gd name="connsiteX15" fmla="*/ 147637 w 1116806"/>
                <a:gd name="connsiteY15" fmla="*/ 180975 h 504825"/>
                <a:gd name="connsiteX16" fmla="*/ 230981 w 1116806"/>
                <a:gd name="connsiteY16" fmla="*/ 235743 h 504825"/>
                <a:gd name="connsiteX17" fmla="*/ 302419 w 1116806"/>
                <a:gd name="connsiteY17" fmla="*/ 276225 h 504825"/>
                <a:gd name="connsiteX18" fmla="*/ 419100 w 1116806"/>
                <a:gd name="connsiteY18" fmla="*/ 330993 h 504825"/>
                <a:gd name="connsiteX19" fmla="*/ 552450 w 1116806"/>
                <a:gd name="connsiteY19" fmla="*/ 388143 h 504825"/>
                <a:gd name="connsiteX20" fmla="*/ 700087 w 1116806"/>
                <a:gd name="connsiteY20" fmla="*/ 440531 h 504825"/>
                <a:gd name="connsiteX21" fmla="*/ 823912 w 1116806"/>
                <a:gd name="connsiteY21" fmla="*/ 478631 h 504825"/>
                <a:gd name="connsiteX22" fmla="*/ 892969 w 1116806"/>
                <a:gd name="connsiteY22" fmla="*/ 495300 h 504825"/>
                <a:gd name="connsiteX23" fmla="*/ 940594 w 1116806"/>
                <a:gd name="connsiteY23" fmla="*/ 504825 h 504825"/>
                <a:gd name="connsiteX24" fmla="*/ 973931 w 1116806"/>
                <a:gd name="connsiteY24" fmla="*/ 502443 h 504825"/>
                <a:gd name="connsiteX25" fmla="*/ 1004887 w 1116806"/>
                <a:gd name="connsiteY25" fmla="*/ 502443 h 504825"/>
                <a:gd name="connsiteX26" fmla="*/ 1042987 w 1116806"/>
                <a:gd name="connsiteY26" fmla="*/ 492918 h 504825"/>
                <a:gd name="connsiteX27" fmla="*/ 1064419 w 1116806"/>
                <a:gd name="connsiteY27" fmla="*/ 483393 h 504825"/>
                <a:gd name="connsiteX28" fmla="*/ 1088231 w 1116806"/>
                <a:gd name="connsiteY28" fmla="*/ 471487 h 504825"/>
                <a:gd name="connsiteX29" fmla="*/ 1107281 w 1116806"/>
                <a:gd name="connsiteY29" fmla="*/ 452437 h 504825"/>
                <a:gd name="connsiteX30" fmla="*/ 1114425 w 1116806"/>
                <a:gd name="connsiteY30" fmla="*/ 431006 h 504825"/>
                <a:gd name="connsiteX31" fmla="*/ 1116806 w 1116806"/>
                <a:gd name="connsiteY31" fmla="*/ 402431 h 504825"/>
                <a:gd name="connsiteX32" fmla="*/ 1112044 w 1116806"/>
                <a:gd name="connsiteY32" fmla="*/ 373856 h 504825"/>
                <a:gd name="connsiteX33" fmla="*/ 1107281 w 1116806"/>
                <a:gd name="connsiteY33" fmla="*/ 357187 h 504825"/>
                <a:gd name="connsiteX34" fmla="*/ 1095375 w 1116806"/>
                <a:gd name="connsiteY34" fmla="*/ 333375 h 504825"/>
                <a:gd name="connsiteX35" fmla="*/ 1076325 w 1116806"/>
                <a:gd name="connsiteY35" fmla="*/ 314325 h 504825"/>
                <a:gd name="connsiteX36" fmla="*/ 1028700 w 1116806"/>
                <a:gd name="connsiteY36" fmla="*/ 278606 h 504825"/>
                <a:gd name="connsiteX37" fmla="*/ 969169 w 1116806"/>
                <a:gd name="connsiteY37" fmla="*/ 240506 h 504825"/>
                <a:gd name="connsiteX38" fmla="*/ 916781 w 1116806"/>
                <a:gd name="connsiteY38" fmla="*/ 216693 h 504825"/>
                <a:gd name="connsiteX39" fmla="*/ 864394 w 1116806"/>
                <a:gd name="connsiteY39" fmla="*/ 209550 h 504825"/>
                <a:gd name="connsiteX40" fmla="*/ 711994 w 1116806"/>
                <a:gd name="connsiteY40" fmla="*/ 185737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6806" h="504825">
                  <a:moveTo>
                    <a:pt x="711994" y="185737"/>
                  </a:moveTo>
                  <a:lnTo>
                    <a:pt x="592931" y="164306"/>
                  </a:lnTo>
                  <a:lnTo>
                    <a:pt x="473869" y="140493"/>
                  </a:lnTo>
                  <a:lnTo>
                    <a:pt x="371475" y="114300"/>
                  </a:lnTo>
                  <a:lnTo>
                    <a:pt x="266700" y="85725"/>
                  </a:lnTo>
                  <a:lnTo>
                    <a:pt x="169069" y="54768"/>
                  </a:lnTo>
                  <a:lnTo>
                    <a:pt x="66675" y="14287"/>
                  </a:lnTo>
                  <a:lnTo>
                    <a:pt x="38100" y="2381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16668"/>
                  </a:lnTo>
                  <a:lnTo>
                    <a:pt x="9525" y="45243"/>
                  </a:lnTo>
                  <a:lnTo>
                    <a:pt x="33337" y="78581"/>
                  </a:lnTo>
                  <a:lnTo>
                    <a:pt x="76200" y="123825"/>
                  </a:lnTo>
                  <a:lnTo>
                    <a:pt x="147637" y="180975"/>
                  </a:lnTo>
                  <a:lnTo>
                    <a:pt x="230981" y="235743"/>
                  </a:lnTo>
                  <a:lnTo>
                    <a:pt x="302419" y="276225"/>
                  </a:lnTo>
                  <a:lnTo>
                    <a:pt x="419100" y="330993"/>
                  </a:lnTo>
                  <a:lnTo>
                    <a:pt x="552450" y="388143"/>
                  </a:lnTo>
                  <a:lnTo>
                    <a:pt x="700087" y="440531"/>
                  </a:lnTo>
                  <a:lnTo>
                    <a:pt x="823912" y="478631"/>
                  </a:lnTo>
                  <a:lnTo>
                    <a:pt x="892969" y="495300"/>
                  </a:lnTo>
                  <a:lnTo>
                    <a:pt x="940594" y="504825"/>
                  </a:lnTo>
                  <a:lnTo>
                    <a:pt x="973931" y="502443"/>
                  </a:lnTo>
                  <a:lnTo>
                    <a:pt x="1004887" y="502443"/>
                  </a:lnTo>
                  <a:lnTo>
                    <a:pt x="1042987" y="492918"/>
                  </a:lnTo>
                  <a:lnTo>
                    <a:pt x="1064419" y="483393"/>
                  </a:lnTo>
                  <a:lnTo>
                    <a:pt x="1088231" y="471487"/>
                  </a:lnTo>
                  <a:lnTo>
                    <a:pt x="1107281" y="452437"/>
                  </a:lnTo>
                  <a:lnTo>
                    <a:pt x="1114425" y="431006"/>
                  </a:lnTo>
                  <a:lnTo>
                    <a:pt x="1116806" y="402431"/>
                  </a:lnTo>
                  <a:lnTo>
                    <a:pt x="1112044" y="373856"/>
                  </a:lnTo>
                  <a:lnTo>
                    <a:pt x="1107281" y="357187"/>
                  </a:lnTo>
                  <a:lnTo>
                    <a:pt x="1095375" y="333375"/>
                  </a:lnTo>
                  <a:lnTo>
                    <a:pt x="1076325" y="314325"/>
                  </a:lnTo>
                  <a:lnTo>
                    <a:pt x="1028700" y="278606"/>
                  </a:lnTo>
                  <a:lnTo>
                    <a:pt x="969169" y="240506"/>
                  </a:lnTo>
                  <a:lnTo>
                    <a:pt x="916781" y="216693"/>
                  </a:lnTo>
                  <a:lnTo>
                    <a:pt x="864394" y="209550"/>
                  </a:lnTo>
                  <a:lnTo>
                    <a:pt x="711994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6">
              <a:extLst>
                <a:ext uri="{FF2B5EF4-FFF2-40B4-BE49-F238E27FC236}">
                  <a16:creationId xmlns:a16="http://schemas.microsoft.com/office/drawing/2014/main" id="{21AF3FD1-38F5-48DD-9801-F8757EA0F2CF}"/>
                </a:ext>
              </a:extLst>
            </p:cNvPr>
            <p:cNvSpPr/>
            <p:nvPr/>
          </p:nvSpPr>
          <p:spPr>
            <a:xfrm>
              <a:off x="2409825" y="2490788"/>
              <a:ext cx="1943100" cy="557212"/>
            </a:xfrm>
            <a:custGeom>
              <a:avLst/>
              <a:gdLst>
                <a:gd name="connsiteX0" fmla="*/ 1173956 w 1943100"/>
                <a:gd name="connsiteY0" fmla="*/ 135731 h 557212"/>
                <a:gd name="connsiteX1" fmla="*/ 1023938 w 1943100"/>
                <a:gd name="connsiteY1" fmla="*/ 173831 h 557212"/>
                <a:gd name="connsiteX2" fmla="*/ 771525 w 1943100"/>
                <a:gd name="connsiteY2" fmla="*/ 233362 h 557212"/>
                <a:gd name="connsiteX3" fmla="*/ 600075 w 1943100"/>
                <a:gd name="connsiteY3" fmla="*/ 271462 h 557212"/>
                <a:gd name="connsiteX4" fmla="*/ 400050 w 1943100"/>
                <a:gd name="connsiteY4" fmla="*/ 314325 h 557212"/>
                <a:gd name="connsiteX5" fmla="*/ 307181 w 1943100"/>
                <a:gd name="connsiteY5" fmla="*/ 335756 h 557212"/>
                <a:gd name="connsiteX6" fmla="*/ 283369 w 1943100"/>
                <a:gd name="connsiteY6" fmla="*/ 333375 h 557212"/>
                <a:gd name="connsiteX7" fmla="*/ 242888 w 1943100"/>
                <a:gd name="connsiteY7" fmla="*/ 326231 h 557212"/>
                <a:gd name="connsiteX8" fmla="*/ 192881 w 1943100"/>
                <a:gd name="connsiteY8" fmla="*/ 316706 h 557212"/>
                <a:gd name="connsiteX9" fmla="*/ 135731 w 1943100"/>
                <a:gd name="connsiteY9" fmla="*/ 300037 h 557212"/>
                <a:gd name="connsiteX10" fmla="*/ 73819 w 1943100"/>
                <a:gd name="connsiteY10" fmla="*/ 276225 h 557212"/>
                <a:gd name="connsiteX11" fmla="*/ 38100 w 1943100"/>
                <a:gd name="connsiteY11" fmla="*/ 259556 h 557212"/>
                <a:gd name="connsiteX12" fmla="*/ 26194 w 1943100"/>
                <a:gd name="connsiteY12" fmla="*/ 254793 h 557212"/>
                <a:gd name="connsiteX13" fmla="*/ 11906 w 1943100"/>
                <a:gd name="connsiteY13" fmla="*/ 252412 h 557212"/>
                <a:gd name="connsiteX14" fmla="*/ 2381 w 1943100"/>
                <a:gd name="connsiteY14" fmla="*/ 254793 h 557212"/>
                <a:gd name="connsiteX15" fmla="*/ 0 w 1943100"/>
                <a:gd name="connsiteY15" fmla="*/ 261937 h 557212"/>
                <a:gd name="connsiteX16" fmla="*/ 0 w 1943100"/>
                <a:gd name="connsiteY16" fmla="*/ 276225 h 557212"/>
                <a:gd name="connsiteX17" fmla="*/ 4763 w 1943100"/>
                <a:gd name="connsiteY17" fmla="*/ 295275 h 557212"/>
                <a:gd name="connsiteX18" fmla="*/ 28575 w 1943100"/>
                <a:gd name="connsiteY18" fmla="*/ 330993 h 557212"/>
                <a:gd name="connsiteX19" fmla="*/ 78581 w 1943100"/>
                <a:gd name="connsiteY19" fmla="*/ 385762 h 557212"/>
                <a:gd name="connsiteX20" fmla="*/ 121444 w 1943100"/>
                <a:gd name="connsiteY20" fmla="*/ 423862 h 557212"/>
                <a:gd name="connsiteX21" fmla="*/ 159544 w 1943100"/>
                <a:gd name="connsiteY21" fmla="*/ 454818 h 557212"/>
                <a:gd name="connsiteX22" fmla="*/ 216694 w 1943100"/>
                <a:gd name="connsiteY22" fmla="*/ 490537 h 557212"/>
                <a:gd name="connsiteX23" fmla="*/ 266700 w 1943100"/>
                <a:gd name="connsiteY23" fmla="*/ 514350 h 557212"/>
                <a:gd name="connsiteX24" fmla="*/ 333375 w 1943100"/>
                <a:gd name="connsiteY24" fmla="*/ 540543 h 557212"/>
                <a:gd name="connsiteX25" fmla="*/ 383381 w 1943100"/>
                <a:gd name="connsiteY25" fmla="*/ 554831 h 557212"/>
                <a:gd name="connsiteX26" fmla="*/ 395288 w 1943100"/>
                <a:gd name="connsiteY26" fmla="*/ 557212 h 557212"/>
                <a:gd name="connsiteX27" fmla="*/ 438150 w 1943100"/>
                <a:gd name="connsiteY27" fmla="*/ 545306 h 557212"/>
                <a:gd name="connsiteX28" fmla="*/ 516731 w 1943100"/>
                <a:gd name="connsiteY28" fmla="*/ 519112 h 557212"/>
                <a:gd name="connsiteX29" fmla="*/ 614363 w 1943100"/>
                <a:gd name="connsiteY29" fmla="*/ 478631 h 557212"/>
                <a:gd name="connsiteX30" fmla="*/ 676275 w 1943100"/>
                <a:gd name="connsiteY30" fmla="*/ 457200 h 557212"/>
                <a:gd name="connsiteX31" fmla="*/ 797719 w 1943100"/>
                <a:gd name="connsiteY31" fmla="*/ 419100 h 557212"/>
                <a:gd name="connsiteX32" fmla="*/ 897731 w 1943100"/>
                <a:gd name="connsiteY32" fmla="*/ 388143 h 557212"/>
                <a:gd name="connsiteX33" fmla="*/ 1038225 w 1943100"/>
                <a:gd name="connsiteY33" fmla="*/ 352425 h 557212"/>
                <a:gd name="connsiteX34" fmla="*/ 1171575 w 1943100"/>
                <a:gd name="connsiteY34" fmla="*/ 323850 h 557212"/>
                <a:gd name="connsiteX35" fmla="*/ 1295400 w 1943100"/>
                <a:gd name="connsiteY35" fmla="*/ 300037 h 557212"/>
                <a:gd name="connsiteX36" fmla="*/ 1416844 w 1943100"/>
                <a:gd name="connsiteY36" fmla="*/ 278606 h 557212"/>
                <a:gd name="connsiteX37" fmla="*/ 1531144 w 1943100"/>
                <a:gd name="connsiteY37" fmla="*/ 261937 h 557212"/>
                <a:gd name="connsiteX38" fmla="*/ 1685925 w 1943100"/>
                <a:gd name="connsiteY38" fmla="*/ 240506 h 557212"/>
                <a:gd name="connsiteX39" fmla="*/ 1819275 w 1943100"/>
                <a:gd name="connsiteY39" fmla="*/ 228600 h 557212"/>
                <a:gd name="connsiteX40" fmla="*/ 1845469 w 1943100"/>
                <a:gd name="connsiteY40" fmla="*/ 223837 h 557212"/>
                <a:gd name="connsiteX41" fmla="*/ 1881188 w 1943100"/>
                <a:gd name="connsiteY41" fmla="*/ 209550 h 557212"/>
                <a:gd name="connsiteX42" fmla="*/ 1914525 w 1943100"/>
                <a:gd name="connsiteY42" fmla="*/ 190500 h 557212"/>
                <a:gd name="connsiteX43" fmla="*/ 1928813 w 1943100"/>
                <a:gd name="connsiteY43" fmla="*/ 178593 h 557212"/>
                <a:gd name="connsiteX44" fmla="*/ 1938338 w 1943100"/>
                <a:gd name="connsiteY44" fmla="*/ 164306 h 557212"/>
                <a:gd name="connsiteX45" fmla="*/ 1943100 w 1943100"/>
                <a:gd name="connsiteY45" fmla="*/ 150018 h 557212"/>
                <a:gd name="connsiteX46" fmla="*/ 1943100 w 1943100"/>
                <a:gd name="connsiteY46" fmla="*/ 135731 h 557212"/>
                <a:gd name="connsiteX47" fmla="*/ 1938338 w 1943100"/>
                <a:gd name="connsiteY47" fmla="*/ 116681 h 557212"/>
                <a:gd name="connsiteX48" fmla="*/ 1928813 w 1943100"/>
                <a:gd name="connsiteY48" fmla="*/ 107156 h 557212"/>
                <a:gd name="connsiteX49" fmla="*/ 1900238 w 1943100"/>
                <a:gd name="connsiteY49" fmla="*/ 90487 h 557212"/>
                <a:gd name="connsiteX50" fmla="*/ 1845469 w 1943100"/>
                <a:gd name="connsiteY50" fmla="*/ 66675 h 557212"/>
                <a:gd name="connsiteX51" fmla="*/ 1788319 w 1943100"/>
                <a:gd name="connsiteY51" fmla="*/ 42862 h 557212"/>
                <a:gd name="connsiteX52" fmla="*/ 1724025 w 1943100"/>
                <a:gd name="connsiteY52" fmla="*/ 21431 h 557212"/>
                <a:gd name="connsiteX53" fmla="*/ 1647825 w 1943100"/>
                <a:gd name="connsiteY53" fmla="*/ 7143 h 557212"/>
                <a:gd name="connsiteX54" fmla="*/ 1595438 w 1943100"/>
                <a:gd name="connsiteY54" fmla="*/ 0 h 557212"/>
                <a:gd name="connsiteX55" fmla="*/ 1569244 w 1943100"/>
                <a:gd name="connsiteY55" fmla="*/ 2381 h 557212"/>
                <a:gd name="connsiteX56" fmla="*/ 1521619 w 1943100"/>
                <a:gd name="connsiteY56" fmla="*/ 23812 h 557212"/>
                <a:gd name="connsiteX57" fmla="*/ 1419225 w 1943100"/>
                <a:gd name="connsiteY57" fmla="*/ 61912 h 557212"/>
                <a:gd name="connsiteX58" fmla="*/ 1285875 w 1943100"/>
                <a:gd name="connsiteY58" fmla="*/ 104775 h 557212"/>
                <a:gd name="connsiteX59" fmla="*/ 1173956 w 1943100"/>
                <a:gd name="connsiteY59" fmla="*/ 1357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43100" h="557212">
                  <a:moveTo>
                    <a:pt x="1173956" y="135731"/>
                  </a:moveTo>
                  <a:lnTo>
                    <a:pt x="1023938" y="173831"/>
                  </a:lnTo>
                  <a:lnTo>
                    <a:pt x="771525" y="233362"/>
                  </a:lnTo>
                  <a:lnTo>
                    <a:pt x="600075" y="271462"/>
                  </a:lnTo>
                  <a:lnTo>
                    <a:pt x="400050" y="314325"/>
                  </a:lnTo>
                  <a:lnTo>
                    <a:pt x="307181" y="335756"/>
                  </a:lnTo>
                  <a:lnTo>
                    <a:pt x="283369" y="333375"/>
                  </a:lnTo>
                  <a:lnTo>
                    <a:pt x="242888" y="326231"/>
                  </a:lnTo>
                  <a:lnTo>
                    <a:pt x="192881" y="316706"/>
                  </a:lnTo>
                  <a:lnTo>
                    <a:pt x="135731" y="300037"/>
                  </a:lnTo>
                  <a:lnTo>
                    <a:pt x="73819" y="276225"/>
                  </a:lnTo>
                  <a:lnTo>
                    <a:pt x="38100" y="259556"/>
                  </a:lnTo>
                  <a:lnTo>
                    <a:pt x="26194" y="254793"/>
                  </a:lnTo>
                  <a:lnTo>
                    <a:pt x="11906" y="252412"/>
                  </a:lnTo>
                  <a:lnTo>
                    <a:pt x="2381" y="254793"/>
                  </a:lnTo>
                  <a:lnTo>
                    <a:pt x="0" y="261937"/>
                  </a:lnTo>
                  <a:lnTo>
                    <a:pt x="0" y="276225"/>
                  </a:lnTo>
                  <a:lnTo>
                    <a:pt x="4763" y="295275"/>
                  </a:lnTo>
                  <a:lnTo>
                    <a:pt x="28575" y="330993"/>
                  </a:lnTo>
                  <a:lnTo>
                    <a:pt x="78581" y="385762"/>
                  </a:lnTo>
                  <a:lnTo>
                    <a:pt x="121444" y="423862"/>
                  </a:lnTo>
                  <a:lnTo>
                    <a:pt x="159544" y="454818"/>
                  </a:lnTo>
                  <a:lnTo>
                    <a:pt x="216694" y="490537"/>
                  </a:lnTo>
                  <a:lnTo>
                    <a:pt x="266700" y="514350"/>
                  </a:lnTo>
                  <a:lnTo>
                    <a:pt x="333375" y="540543"/>
                  </a:lnTo>
                  <a:lnTo>
                    <a:pt x="383381" y="554831"/>
                  </a:lnTo>
                  <a:lnTo>
                    <a:pt x="395288" y="557212"/>
                  </a:lnTo>
                  <a:lnTo>
                    <a:pt x="438150" y="545306"/>
                  </a:lnTo>
                  <a:lnTo>
                    <a:pt x="516731" y="519112"/>
                  </a:lnTo>
                  <a:lnTo>
                    <a:pt x="614363" y="478631"/>
                  </a:lnTo>
                  <a:lnTo>
                    <a:pt x="676275" y="457200"/>
                  </a:lnTo>
                  <a:lnTo>
                    <a:pt x="797719" y="419100"/>
                  </a:lnTo>
                  <a:lnTo>
                    <a:pt x="897731" y="388143"/>
                  </a:lnTo>
                  <a:lnTo>
                    <a:pt x="1038225" y="352425"/>
                  </a:lnTo>
                  <a:lnTo>
                    <a:pt x="1171575" y="323850"/>
                  </a:lnTo>
                  <a:lnTo>
                    <a:pt x="1295400" y="300037"/>
                  </a:lnTo>
                  <a:lnTo>
                    <a:pt x="1416844" y="278606"/>
                  </a:lnTo>
                  <a:lnTo>
                    <a:pt x="1531144" y="261937"/>
                  </a:lnTo>
                  <a:lnTo>
                    <a:pt x="1685925" y="240506"/>
                  </a:lnTo>
                  <a:lnTo>
                    <a:pt x="1819275" y="228600"/>
                  </a:lnTo>
                  <a:lnTo>
                    <a:pt x="1845469" y="223837"/>
                  </a:lnTo>
                  <a:lnTo>
                    <a:pt x="1881188" y="209550"/>
                  </a:lnTo>
                  <a:lnTo>
                    <a:pt x="1914525" y="190500"/>
                  </a:lnTo>
                  <a:lnTo>
                    <a:pt x="1928813" y="178593"/>
                  </a:lnTo>
                  <a:lnTo>
                    <a:pt x="1938338" y="164306"/>
                  </a:lnTo>
                  <a:lnTo>
                    <a:pt x="1943100" y="150018"/>
                  </a:lnTo>
                  <a:lnTo>
                    <a:pt x="1943100" y="135731"/>
                  </a:lnTo>
                  <a:lnTo>
                    <a:pt x="1938338" y="116681"/>
                  </a:lnTo>
                  <a:lnTo>
                    <a:pt x="1928813" y="107156"/>
                  </a:lnTo>
                  <a:lnTo>
                    <a:pt x="1900238" y="90487"/>
                  </a:lnTo>
                  <a:lnTo>
                    <a:pt x="1845469" y="66675"/>
                  </a:lnTo>
                  <a:lnTo>
                    <a:pt x="1788319" y="42862"/>
                  </a:lnTo>
                  <a:lnTo>
                    <a:pt x="1724025" y="21431"/>
                  </a:lnTo>
                  <a:lnTo>
                    <a:pt x="1647825" y="7143"/>
                  </a:lnTo>
                  <a:lnTo>
                    <a:pt x="1595438" y="0"/>
                  </a:lnTo>
                  <a:lnTo>
                    <a:pt x="1569244" y="2381"/>
                  </a:lnTo>
                  <a:lnTo>
                    <a:pt x="1521619" y="23812"/>
                  </a:lnTo>
                  <a:lnTo>
                    <a:pt x="1419225" y="61912"/>
                  </a:lnTo>
                  <a:lnTo>
                    <a:pt x="1285875" y="104775"/>
                  </a:lnTo>
                  <a:lnTo>
                    <a:pt x="1173956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7">
              <a:extLst>
                <a:ext uri="{FF2B5EF4-FFF2-40B4-BE49-F238E27FC236}">
                  <a16:creationId xmlns:a16="http://schemas.microsoft.com/office/drawing/2014/main" id="{1079E05B-B49B-47E3-8B47-7229930DFAC0}"/>
                </a:ext>
              </a:extLst>
            </p:cNvPr>
            <p:cNvSpPr/>
            <p:nvPr/>
          </p:nvSpPr>
          <p:spPr>
            <a:xfrm>
              <a:off x="2881313" y="3294063"/>
              <a:ext cx="1138237" cy="314325"/>
            </a:xfrm>
            <a:custGeom>
              <a:avLst/>
              <a:gdLst>
                <a:gd name="connsiteX0" fmla="*/ 795337 w 1138237"/>
                <a:gd name="connsiteY0" fmla="*/ 252412 h 314325"/>
                <a:gd name="connsiteX1" fmla="*/ 638175 w 1138237"/>
                <a:gd name="connsiteY1" fmla="*/ 273844 h 314325"/>
                <a:gd name="connsiteX2" fmla="*/ 497681 w 1138237"/>
                <a:gd name="connsiteY2" fmla="*/ 290512 h 314325"/>
                <a:gd name="connsiteX3" fmla="*/ 297656 w 1138237"/>
                <a:gd name="connsiteY3" fmla="*/ 314325 h 314325"/>
                <a:gd name="connsiteX4" fmla="*/ 266700 w 1138237"/>
                <a:gd name="connsiteY4" fmla="*/ 314325 h 314325"/>
                <a:gd name="connsiteX5" fmla="*/ 240506 w 1138237"/>
                <a:gd name="connsiteY5" fmla="*/ 309562 h 314325"/>
                <a:gd name="connsiteX6" fmla="*/ 200025 w 1138237"/>
                <a:gd name="connsiteY6" fmla="*/ 297656 h 314325"/>
                <a:gd name="connsiteX7" fmla="*/ 152400 w 1138237"/>
                <a:gd name="connsiteY7" fmla="*/ 276225 h 314325"/>
                <a:gd name="connsiteX8" fmla="*/ 102393 w 1138237"/>
                <a:gd name="connsiteY8" fmla="*/ 247650 h 314325"/>
                <a:gd name="connsiteX9" fmla="*/ 33337 w 1138237"/>
                <a:gd name="connsiteY9" fmla="*/ 200025 h 314325"/>
                <a:gd name="connsiteX10" fmla="*/ 11906 w 1138237"/>
                <a:gd name="connsiteY10" fmla="*/ 183356 h 314325"/>
                <a:gd name="connsiteX11" fmla="*/ 4762 w 1138237"/>
                <a:gd name="connsiteY11" fmla="*/ 171450 h 314325"/>
                <a:gd name="connsiteX12" fmla="*/ 0 w 1138237"/>
                <a:gd name="connsiteY12" fmla="*/ 154781 h 314325"/>
                <a:gd name="connsiteX13" fmla="*/ 0 w 1138237"/>
                <a:gd name="connsiteY13" fmla="*/ 135731 h 314325"/>
                <a:gd name="connsiteX14" fmla="*/ 4762 w 1138237"/>
                <a:gd name="connsiteY14" fmla="*/ 126206 h 314325"/>
                <a:gd name="connsiteX15" fmla="*/ 14287 w 1138237"/>
                <a:gd name="connsiteY15" fmla="*/ 123825 h 314325"/>
                <a:gd name="connsiteX16" fmla="*/ 40481 w 1138237"/>
                <a:gd name="connsiteY16" fmla="*/ 128587 h 314325"/>
                <a:gd name="connsiteX17" fmla="*/ 78581 w 1138237"/>
                <a:gd name="connsiteY17" fmla="*/ 142875 h 314325"/>
                <a:gd name="connsiteX18" fmla="*/ 157162 w 1138237"/>
                <a:gd name="connsiteY18" fmla="*/ 166687 h 314325"/>
                <a:gd name="connsiteX19" fmla="*/ 211931 w 1138237"/>
                <a:gd name="connsiteY19" fmla="*/ 180975 h 314325"/>
                <a:gd name="connsiteX20" fmla="*/ 311943 w 1138237"/>
                <a:gd name="connsiteY20" fmla="*/ 164306 h 314325"/>
                <a:gd name="connsiteX21" fmla="*/ 454818 w 1138237"/>
                <a:gd name="connsiteY21" fmla="*/ 133350 h 314325"/>
                <a:gd name="connsiteX22" fmla="*/ 559593 w 1138237"/>
                <a:gd name="connsiteY22" fmla="*/ 107156 h 314325"/>
                <a:gd name="connsiteX23" fmla="*/ 645318 w 1138237"/>
                <a:gd name="connsiteY23" fmla="*/ 80962 h 314325"/>
                <a:gd name="connsiteX24" fmla="*/ 747712 w 1138237"/>
                <a:gd name="connsiteY24" fmla="*/ 40481 h 314325"/>
                <a:gd name="connsiteX25" fmla="*/ 831056 w 1138237"/>
                <a:gd name="connsiteY25" fmla="*/ 4762 h 314325"/>
                <a:gd name="connsiteX26" fmla="*/ 866775 w 1138237"/>
                <a:gd name="connsiteY26" fmla="*/ 0 h 314325"/>
                <a:gd name="connsiteX27" fmla="*/ 935831 w 1138237"/>
                <a:gd name="connsiteY27" fmla="*/ 0 h 314325"/>
                <a:gd name="connsiteX28" fmla="*/ 990600 w 1138237"/>
                <a:gd name="connsiteY28" fmla="*/ 7144 h 314325"/>
                <a:gd name="connsiteX29" fmla="*/ 1050131 w 1138237"/>
                <a:gd name="connsiteY29" fmla="*/ 21431 h 314325"/>
                <a:gd name="connsiteX30" fmla="*/ 1083468 w 1138237"/>
                <a:gd name="connsiteY30" fmla="*/ 33337 h 314325"/>
                <a:gd name="connsiteX31" fmla="*/ 1102518 w 1138237"/>
                <a:gd name="connsiteY31" fmla="*/ 42862 h 314325"/>
                <a:gd name="connsiteX32" fmla="*/ 1121568 w 1138237"/>
                <a:gd name="connsiteY32" fmla="*/ 61912 h 314325"/>
                <a:gd name="connsiteX33" fmla="*/ 1135856 w 1138237"/>
                <a:gd name="connsiteY33" fmla="*/ 85725 h 314325"/>
                <a:gd name="connsiteX34" fmla="*/ 1138237 w 1138237"/>
                <a:gd name="connsiteY34" fmla="*/ 109537 h 314325"/>
                <a:gd name="connsiteX35" fmla="*/ 1135856 w 1138237"/>
                <a:gd name="connsiteY35" fmla="*/ 133350 h 314325"/>
                <a:gd name="connsiteX36" fmla="*/ 1123950 w 1138237"/>
                <a:gd name="connsiteY36" fmla="*/ 161925 h 314325"/>
                <a:gd name="connsiteX37" fmla="*/ 1104900 w 1138237"/>
                <a:gd name="connsiteY37" fmla="*/ 183356 h 314325"/>
                <a:gd name="connsiteX38" fmla="*/ 1054893 w 1138237"/>
                <a:gd name="connsiteY38" fmla="*/ 202406 h 314325"/>
                <a:gd name="connsiteX39" fmla="*/ 904875 w 1138237"/>
                <a:gd name="connsiteY39" fmla="*/ 233362 h 314325"/>
                <a:gd name="connsiteX40" fmla="*/ 795337 w 1138237"/>
                <a:gd name="connsiteY40" fmla="*/ 2524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7" h="314325">
                  <a:moveTo>
                    <a:pt x="795337" y="252412"/>
                  </a:moveTo>
                  <a:lnTo>
                    <a:pt x="638175" y="273844"/>
                  </a:lnTo>
                  <a:lnTo>
                    <a:pt x="497681" y="290512"/>
                  </a:lnTo>
                  <a:lnTo>
                    <a:pt x="297656" y="314325"/>
                  </a:lnTo>
                  <a:lnTo>
                    <a:pt x="266700" y="314325"/>
                  </a:lnTo>
                  <a:lnTo>
                    <a:pt x="240506" y="309562"/>
                  </a:lnTo>
                  <a:lnTo>
                    <a:pt x="200025" y="297656"/>
                  </a:lnTo>
                  <a:lnTo>
                    <a:pt x="152400" y="276225"/>
                  </a:lnTo>
                  <a:lnTo>
                    <a:pt x="102393" y="247650"/>
                  </a:lnTo>
                  <a:lnTo>
                    <a:pt x="33337" y="200025"/>
                  </a:lnTo>
                  <a:lnTo>
                    <a:pt x="11906" y="183356"/>
                  </a:lnTo>
                  <a:lnTo>
                    <a:pt x="4762" y="171450"/>
                  </a:lnTo>
                  <a:lnTo>
                    <a:pt x="0" y="154781"/>
                  </a:lnTo>
                  <a:lnTo>
                    <a:pt x="0" y="135731"/>
                  </a:lnTo>
                  <a:lnTo>
                    <a:pt x="4762" y="126206"/>
                  </a:lnTo>
                  <a:lnTo>
                    <a:pt x="14287" y="123825"/>
                  </a:lnTo>
                  <a:lnTo>
                    <a:pt x="40481" y="128587"/>
                  </a:lnTo>
                  <a:lnTo>
                    <a:pt x="78581" y="142875"/>
                  </a:lnTo>
                  <a:lnTo>
                    <a:pt x="157162" y="166687"/>
                  </a:lnTo>
                  <a:lnTo>
                    <a:pt x="211931" y="180975"/>
                  </a:lnTo>
                  <a:lnTo>
                    <a:pt x="311943" y="164306"/>
                  </a:lnTo>
                  <a:lnTo>
                    <a:pt x="454818" y="133350"/>
                  </a:lnTo>
                  <a:lnTo>
                    <a:pt x="559593" y="107156"/>
                  </a:lnTo>
                  <a:lnTo>
                    <a:pt x="645318" y="80962"/>
                  </a:lnTo>
                  <a:lnTo>
                    <a:pt x="747712" y="40481"/>
                  </a:lnTo>
                  <a:lnTo>
                    <a:pt x="831056" y="4762"/>
                  </a:lnTo>
                  <a:lnTo>
                    <a:pt x="866775" y="0"/>
                  </a:lnTo>
                  <a:lnTo>
                    <a:pt x="935831" y="0"/>
                  </a:lnTo>
                  <a:lnTo>
                    <a:pt x="990600" y="7144"/>
                  </a:lnTo>
                  <a:lnTo>
                    <a:pt x="1050131" y="21431"/>
                  </a:lnTo>
                  <a:lnTo>
                    <a:pt x="1083468" y="33337"/>
                  </a:lnTo>
                  <a:lnTo>
                    <a:pt x="1102518" y="42862"/>
                  </a:lnTo>
                  <a:lnTo>
                    <a:pt x="1121568" y="61912"/>
                  </a:lnTo>
                  <a:lnTo>
                    <a:pt x="1135856" y="85725"/>
                  </a:lnTo>
                  <a:lnTo>
                    <a:pt x="1138237" y="109537"/>
                  </a:lnTo>
                  <a:lnTo>
                    <a:pt x="1135856" y="133350"/>
                  </a:lnTo>
                  <a:lnTo>
                    <a:pt x="1123950" y="161925"/>
                  </a:lnTo>
                  <a:lnTo>
                    <a:pt x="1104900" y="183356"/>
                  </a:lnTo>
                  <a:lnTo>
                    <a:pt x="1054893" y="202406"/>
                  </a:lnTo>
                  <a:lnTo>
                    <a:pt x="904875" y="233362"/>
                  </a:lnTo>
                  <a:lnTo>
                    <a:pt x="79533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8">
              <a:extLst>
                <a:ext uri="{FF2B5EF4-FFF2-40B4-BE49-F238E27FC236}">
                  <a16:creationId xmlns:a16="http://schemas.microsoft.com/office/drawing/2014/main" id="{57B06E7D-5CFE-47ED-AAF2-C321AE6AA537}"/>
                </a:ext>
              </a:extLst>
            </p:cNvPr>
            <p:cNvSpPr/>
            <p:nvPr/>
          </p:nvSpPr>
          <p:spPr>
            <a:xfrm>
              <a:off x="2874963" y="3922713"/>
              <a:ext cx="1173162" cy="355600"/>
            </a:xfrm>
            <a:custGeom>
              <a:avLst/>
              <a:gdLst>
                <a:gd name="connsiteX0" fmla="*/ 890587 w 1173956"/>
                <a:gd name="connsiteY0" fmla="*/ 233362 h 357187"/>
                <a:gd name="connsiteX1" fmla="*/ 783431 w 1173956"/>
                <a:gd name="connsiteY1" fmla="*/ 259556 h 357187"/>
                <a:gd name="connsiteX2" fmla="*/ 683419 w 1173956"/>
                <a:gd name="connsiteY2" fmla="*/ 283369 h 357187"/>
                <a:gd name="connsiteX3" fmla="*/ 566737 w 1173956"/>
                <a:gd name="connsiteY3" fmla="*/ 309562 h 357187"/>
                <a:gd name="connsiteX4" fmla="*/ 461962 w 1173956"/>
                <a:gd name="connsiteY4" fmla="*/ 333375 h 357187"/>
                <a:gd name="connsiteX5" fmla="*/ 369094 w 1173956"/>
                <a:gd name="connsiteY5" fmla="*/ 350044 h 357187"/>
                <a:gd name="connsiteX6" fmla="*/ 309562 w 1173956"/>
                <a:gd name="connsiteY6" fmla="*/ 357187 h 357187"/>
                <a:gd name="connsiteX7" fmla="*/ 297656 w 1173956"/>
                <a:gd name="connsiteY7" fmla="*/ 354806 h 357187"/>
                <a:gd name="connsiteX8" fmla="*/ 257175 w 1173956"/>
                <a:gd name="connsiteY8" fmla="*/ 345281 h 357187"/>
                <a:gd name="connsiteX9" fmla="*/ 200025 w 1173956"/>
                <a:gd name="connsiteY9" fmla="*/ 316706 h 357187"/>
                <a:gd name="connsiteX10" fmla="*/ 133350 w 1173956"/>
                <a:gd name="connsiteY10" fmla="*/ 276225 h 357187"/>
                <a:gd name="connsiteX11" fmla="*/ 76200 w 1173956"/>
                <a:gd name="connsiteY11" fmla="*/ 240506 h 357187"/>
                <a:gd name="connsiteX12" fmla="*/ 28575 w 1173956"/>
                <a:gd name="connsiteY12" fmla="*/ 209550 h 357187"/>
                <a:gd name="connsiteX13" fmla="*/ 11906 w 1173956"/>
                <a:gd name="connsiteY13" fmla="*/ 192881 h 357187"/>
                <a:gd name="connsiteX14" fmla="*/ 0 w 1173956"/>
                <a:gd name="connsiteY14" fmla="*/ 173831 h 357187"/>
                <a:gd name="connsiteX15" fmla="*/ 2381 w 1173956"/>
                <a:gd name="connsiteY15" fmla="*/ 159544 h 357187"/>
                <a:gd name="connsiteX16" fmla="*/ 7144 w 1173956"/>
                <a:gd name="connsiteY16" fmla="*/ 150019 h 357187"/>
                <a:gd name="connsiteX17" fmla="*/ 26194 w 1173956"/>
                <a:gd name="connsiteY17" fmla="*/ 150019 h 357187"/>
                <a:gd name="connsiteX18" fmla="*/ 64294 w 1173956"/>
                <a:gd name="connsiteY18" fmla="*/ 157162 h 357187"/>
                <a:gd name="connsiteX19" fmla="*/ 145256 w 1173956"/>
                <a:gd name="connsiteY19" fmla="*/ 169069 h 357187"/>
                <a:gd name="connsiteX20" fmla="*/ 254794 w 1173956"/>
                <a:gd name="connsiteY20" fmla="*/ 176212 h 357187"/>
                <a:gd name="connsiteX21" fmla="*/ 321469 w 1173956"/>
                <a:gd name="connsiteY21" fmla="*/ 169069 h 357187"/>
                <a:gd name="connsiteX22" fmla="*/ 431006 w 1173956"/>
                <a:gd name="connsiteY22" fmla="*/ 154781 h 357187"/>
                <a:gd name="connsiteX23" fmla="*/ 535781 w 1173956"/>
                <a:gd name="connsiteY23" fmla="*/ 133350 h 357187"/>
                <a:gd name="connsiteX24" fmla="*/ 640556 w 1173956"/>
                <a:gd name="connsiteY24" fmla="*/ 107156 h 357187"/>
                <a:gd name="connsiteX25" fmla="*/ 745331 w 1173956"/>
                <a:gd name="connsiteY25" fmla="*/ 69056 h 357187"/>
                <a:gd name="connsiteX26" fmla="*/ 795337 w 1173956"/>
                <a:gd name="connsiteY26" fmla="*/ 47625 h 357187"/>
                <a:gd name="connsiteX27" fmla="*/ 826294 w 1173956"/>
                <a:gd name="connsiteY27" fmla="*/ 28575 h 357187"/>
                <a:gd name="connsiteX28" fmla="*/ 847725 w 1173956"/>
                <a:gd name="connsiteY28" fmla="*/ 11906 h 357187"/>
                <a:gd name="connsiteX29" fmla="*/ 862012 w 1173956"/>
                <a:gd name="connsiteY29" fmla="*/ 0 h 357187"/>
                <a:gd name="connsiteX30" fmla="*/ 885825 w 1173956"/>
                <a:gd name="connsiteY30" fmla="*/ 0 h 357187"/>
                <a:gd name="connsiteX31" fmla="*/ 1054894 w 1173956"/>
                <a:gd name="connsiteY31" fmla="*/ 33337 h 357187"/>
                <a:gd name="connsiteX32" fmla="*/ 1135856 w 1173956"/>
                <a:gd name="connsiteY32" fmla="*/ 57150 h 357187"/>
                <a:gd name="connsiteX33" fmla="*/ 1154906 w 1173956"/>
                <a:gd name="connsiteY33" fmla="*/ 64294 h 357187"/>
                <a:gd name="connsiteX34" fmla="*/ 1164431 w 1173956"/>
                <a:gd name="connsiteY34" fmla="*/ 73819 h 357187"/>
                <a:gd name="connsiteX35" fmla="*/ 1173956 w 1173956"/>
                <a:gd name="connsiteY35" fmla="*/ 95250 h 357187"/>
                <a:gd name="connsiteX36" fmla="*/ 1171575 w 1173956"/>
                <a:gd name="connsiteY36" fmla="*/ 119062 h 357187"/>
                <a:gd name="connsiteX37" fmla="*/ 1154906 w 1173956"/>
                <a:gd name="connsiteY37" fmla="*/ 145256 h 357187"/>
                <a:gd name="connsiteX38" fmla="*/ 1119187 w 1173956"/>
                <a:gd name="connsiteY38" fmla="*/ 169069 h 357187"/>
                <a:gd name="connsiteX39" fmla="*/ 1064419 w 1173956"/>
                <a:gd name="connsiteY39" fmla="*/ 188119 h 357187"/>
                <a:gd name="connsiteX40" fmla="*/ 890587 w 1173956"/>
                <a:gd name="connsiteY40" fmla="*/ 233362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357187">
                  <a:moveTo>
                    <a:pt x="890587" y="233362"/>
                  </a:moveTo>
                  <a:lnTo>
                    <a:pt x="783431" y="259556"/>
                  </a:lnTo>
                  <a:lnTo>
                    <a:pt x="683419" y="283369"/>
                  </a:lnTo>
                  <a:lnTo>
                    <a:pt x="566737" y="309562"/>
                  </a:lnTo>
                  <a:lnTo>
                    <a:pt x="461962" y="333375"/>
                  </a:lnTo>
                  <a:lnTo>
                    <a:pt x="369094" y="350044"/>
                  </a:lnTo>
                  <a:lnTo>
                    <a:pt x="309562" y="357187"/>
                  </a:lnTo>
                  <a:lnTo>
                    <a:pt x="297656" y="354806"/>
                  </a:lnTo>
                  <a:lnTo>
                    <a:pt x="257175" y="345281"/>
                  </a:lnTo>
                  <a:lnTo>
                    <a:pt x="200025" y="316706"/>
                  </a:lnTo>
                  <a:lnTo>
                    <a:pt x="133350" y="276225"/>
                  </a:lnTo>
                  <a:lnTo>
                    <a:pt x="76200" y="240506"/>
                  </a:lnTo>
                  <a:lnTo>
                    <a:pt x="28575" y="209550"/>
                  </a:lnTo>
                  <a:lnTo>
                    <a:pt x="11906" y="192881"/>
                  </a:lnTo>
                  <a:lnTo>
                    <a:pt x="0" y="173831"/>
                  </a:lnTo>
                  <a:lnTo>
                    <a:pt x="2381" y="159544"/>
                  </a:lnTo>
                  <a:lnTo>
                    <a:pt x="7144" y="150019"/>
                  </a:lnTo>
                  <a:lnTo>
                    <a:pt x="26194" y="150019"/>
                  </a:lnTo>
                  <a:lnTo>
                    <a:pt x="64294" y="157162"/>
                  </a:lnTo>
                  <a:lnTo>
                    <a:pt x="145256" y="169069"/>
                  </a:lnTo>
                  <a:lnTo>
                    <a:pt x="254794" y="176212"/>
                  </a:lnTo>
                  <a:lnTo>
                    <a:pt x="321469" y="169069"/>
                  </a:lnTo>
                  <a:lnTo>
                    <a:pt x="431006" y="154781"/>
                  </a:lnTo>
                  <a:lnTo>
                    <a:pt x="535781" y="133350"/>
                  </a:lnTo>
                  <a:lnTo>
                    <a:pt x="640556" y="107156"/>
                  </a:lnTo>
                  <a:lnTo>
                    <a:pt x="745331" y="69056"/>
                  </a:lnTo>
                  <a:lnTo>
                    <a:pt x="795337" y="47625"/>
                  </a:lnTo>
                  <a:lnTo>
                    <a:pt x="826294" y="28575"/>
                  </a:lnTo>
                  <a:lnTo>
                    <a:pt x="847725" y="11906"/>
                  </a:lnTo>
                  <a:lnTo>
                    <a:pt x="862012" y="0"/>
                  </a:lnTo>
                  <a:lnTo>
                    <a:pt x="885825" y="0"/>
                  </a:lnTo>
                  <a:lnTo>
                    <a:pt x="1054894" y="33337"/>
                  </a:lnTo>
                  <a:lnTo>
                    <a:pt x="1135856" y="57150"/>
                  </a:lnTo>
                  <a:lnTo>
                    <a:pt x="1154906" y="64294"/>
                  </a:lnTo>
                  <a:lnTo>
                    <a:pt x="1164431" y="73819"/>
                  </a:lnTo>
                  <a:lnTo>
                    <a:pt x="1173956" y="95250"/>
                  </a:lnTo>
                  <a:lnTo>
                    <a:pt x="1171575" y="119062"/>
                  </a:lnTo>
                  <a:lnTo>
                    <a:pt x="1154906" y="145256"/>
                  </a:lnTo>
                  <a:lnTo>
                    <a:pt x="1119187" y="169069"/>
                  </a:lnTo>
                  <a:lnTo>
                    <a:pt x="1064419" y="188119"/>
                  </a:lnTo>
                  <a:lnTo>
                    <a:pt x="890587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9">
              <a:extLst>
                <a:ext uri="{FF2B5EF4-FFF2-40B4-BE49-F238E27FC236}">
                  <a16:creationId xmlns:a16="http://schemas.microsoft.com/office/drawing/2014/main" id="{FA23F7E0-4C14-4775-8A5B-EEDB1A45F0C0}"/>
                </a:ext>
              </a:extLst>
            </p:cNvPr>
            <p:cNvSpPr/>
            <p:nvPr/>
          </p:nvSpPr>
          <p:spPr>
            <a:xfrm>
              <a:off x="2619375" y="4681538"/>
              <a:ext cx="608013" cy="1108075"/>
            </a:xfrm>
            <a:custGeom>
              <a:avLst/>
              <a:gdLst>
                <a:gd name="connsiteX0" fmla="*/ 488156 w 607219"/>
                <a:gd name="connsiteY0" fmla="*/ 516731 h 1107281"/>
                <a:gd name="connsiteX1" fmla="*/ 414338 w 607219"/>
                <a:gd name="connsiteY1" fmla="*/ 271462 h 1107281"/>
                <a:gd name="connsiteX2" fmla="*/ 397669 w 607219"/>
                <a:gd name="connsiteY2" fmla="*/ 221456 h 1107281"/>
                <a:gd name="connsiteX3" fmla="*/ 338138 w 607219"/>
                <a:gd name="connsiteY3" fmla="*/ 88106 h 1107281"/>
                <a:gd name="connsiteX4" fmla="*/ 304800 w 607219"/>
                <a:gd name="connsiteY4" fmla="*/ 69056 h 1107281"/>
                <a:gd name="connsiteX5" fmla="*/ 247650 w 607219"/>
                <a:gd name="connsiteY5" fmla="*/ 42862 h 1107281"/>
                <a:gd name="connsiteX6" fmla="*/ 190500 w 607219"/>
                <a:gd name="connsiteY6" fmla="*/ 21431 h 1107281"/>
                <a:gd name="connsiteX7" fmla="*/ 138113 w 607219"/>
                <a:gd name="connsiteY7" fmla="*/ 7143 h 1107281"/>
                <a:gd name="connsiteX8" fmla="*/ 102394 w 607219"/>
                <a:gd name="connsiteY8" fmla="*/ 2381 h 1107281"/>
                <a:gd name="connsiteX9" fmla="*/ 66675 w 607219"/>
                <a:gd name="connsiteY9" fmla="*/ 0 h 1107281"/>
                <a:gd name="connsiteX10" fmla="*/ 42863 w 607219"/>
                <a:gd name="connsiteY10" fmla="*/ 0 h 1107281"/>
                <a:gd name="connsiteX11" fmla="*/ 11906 w 607219"/>
                <a:gd name="connsiteY11" fmla="*/ 4762 h 1107281"/>
                <a:gd name="connsiteX12" fmla="*/ 2381 w 607219"/>
                <a:gd name="connsiteY12" fmla="*/ 11906 h 1107281"/>
                <a:gd name="connsiteX13" fmla="*/ 0 w 607219"/>
                <a:gd name="connsiteY13" fmla="*/ 23812 h 1107281"/>
                <a:gd name="connsiteX14" fmla="*/ 2381 w 607219"/>
                <a:gd name="connsiteY14" fmla="*/ 35718 h 1107281"/>
                <a:gd name="connsiteX15" fmla="*/ 19050 w 607219"/>
                <a:gd name="connsiteY15" fmla="*/ 54768 h 1107281"/>
                <a:gd name="connsiteX16" fmla="*/ 57150 w 607219"/>
                <a:gd name="connsiteY16" fmla="*/ 90487 h 1107281"/>
                <a:gd name="connsiteX17" fmla="*/ 109538 w 607219"/>
                <a:gd name="connsiteY17" fmla="*/ 147637 h 1107281"/>
                <a:gd name="connsiteX18" fmla="*/ 152400 w 607219"/>
                <a:gd name="connsiteY18" fmla="*/ 207168 h 1107281"/>
                <a:gd name="connsiteX19" fmla="*/ 178594 w 607219"/>
                <a:gd name="connsiteY19" fmla="*/ 271462 h 1107281"/>
                <a:gd name="connsiteX20" fmla="*/ 204788 w 607219"/>
                <a:gd name="connsiteY20" fmla="*/ 364331 h 1107281"/>
                <a:gd name="connsiteX21" fmla="*/ 252413 w 607219"/>
                <a:gd name="connsiteY21" fmla="*/ 559593 h 1107281"/>
                <a:gd name="connsiteX22" fmla="*/ 304800 w 607219"/>
                <a:gd name="connsiteY22" fmla="*/ 771525 h 1107281"/>
                <a:gd name="connsiteX23" fmla="*/ 333375 w 607219"/>
                <a:gd name="connsiteY23" fmla="*/ 907256 h 1107281"/>
                <a:gd name="connsiteX24" fmla="*/ 342900 w 607219"/>
                <a:gd name="connsiteY24" fmla="*/ 952500 h 1107281"/>
                <a:gd name="connsiteX25" fmla="*/ 352425 w 607219"/>
                <a:gd name="connsiteY25" fmla="*/ 981075 h 1107281"/>
                <a:gd name="connsiteX26" fmla="*/ 361950 w 607219"/>
                <a:gd name="connsiteY26" fmla="*/ 1002506 h 1107281"/>
                <a:gd name="connsiteX27" fmla="*/ 388144 w 607219"/>
                <a:gd name="connsiteY27" fmla="*/ 1040606 h 1107281"/>
                <a:gd name="connsiteX28" fmla="*/ 416719 w 607219"/>
                <a:gd name="connsiteY28" fmla="*/ 1062037 h 1107281"/>
                <a:gd name="connsiteX29" fmla="*/ 461963 w 607219"/>
                <a:gd name="connsiteY29" fmla="*/ 1088231 h 1107281"/>
                <a:gd name="connsiteX30" fmla="*/ 507206 w 607219"/>
                <a:gd name="connsiteY30" fmla="*/ 1104900 h 1107281"/>
                <a:gd name="connsiteX31" fmla="*/ 526256 w 607219"/>
                <a:gd name="connsiteY31" fmla="*/ 1107281 h 1107281"/>
                <a:gd name="connsiteX32" fmla="*/ 552450 w 607219"/>
                <a:gd name="connsiteY32" fmla="*/ 1102518 h 1107281"/>
                <a:gd name="connsiteX33" fmla="*/ 578644 w 607219"/>
                <a:gd name="connsiteY33" fmla="*/ 1088231 h 1107281"/>
                <a:gd name="connsiteX34" fmla="*/ 592931 w 607219"/>
                <a:gd name="connsiteY34" fmla="*/ 1071562 h 1107281"/>
                <a:gd name="connsiteX35" fmla="*/ 604838 w 607219"/>
                <a:gd name="connsiteY35" fmla="*/ 1050131 h 1107281"/>
                <a:gd name="connsiteX36" fmla="*/ 607219 w 607219"/>
                <a:gd name="connsiteY36" fmla="*/ 1028700 h 1107281"/>
                <a:gd name="connsiteX37" fmla="*/ 602456 w 607219"/>
                <a:gd name="connsiteY37" fmla="*/ 957262 h 1107281"/>
                <a:gd name="connsiteX38" fmla="*/ 542925 w 607219"/>
                <a:gd name="connsiteY38" fmla="*/ 721518 h 1107281"/>
                <a:gd name="connsiteX39" fmla="*/ 488156 w 607219"/>
                <a:gd name="connsiteY39" fmla="*/ 516731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7219" h="1107281">
                  <a:moveTo>
                    <a:pt x="488156" y="516731"/>
                  </a:moveTo>
                  <a:lnTo>
                    <a:pt x="414338" y="271462"/>
                  </a:lnTo>
                  <a:lnTo>
                    <a:pt x="397669" y="221456"/>
                  </a:lnTo>
                  <a:lnTo>
                    <a:pt x="338138" y="88106"/>
                  </a:lnTo>
                  <a:lnTo>
                    <a:pt x="304800" y="69056"/>
                  </a:lnTo>
                  <a:lnTo>
                    <a:pt x="247650" y="42862"/>
                  </a:lnTo>
                  <a:lnTo>
                    <a:pt x="190500" y="21431"/>
                  </a:lnTo>
                  <a:lnTo>
                    <a:pt x="138113" y="7143"/>
                  </a:lnTo>
                  <a:lnTo>
                    <a:pt x="102394" y="2381"/>
                  </a:lnTo>
                  <a:lnTo>
                    <a:pt x="66675" y="0"/>
                  </a:lnTo>
                  <a:lnTo>
                    <a:pt x="42863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2381" y="35718"/>
                  </a:lnTo>
                  <a:lnTo>
                    <a:pt x="19050" y="54768"/>
                  </a:lnTo>
                  <a:lnTo>
                    <a:pt x="57150" y="90487"/>
                  </a:lnTo>
                  <a:lnTo>
                    <a:pt x="109538" y="147637"/>
                  </a:lnTo>
                  <a:lnTo>
                    <a:pt x="152400" y="207168"/>
                  </a:lnTo>
                  <a:lnTo>
                    <a:pt x="178594" y="271462"/>
                  </a:lnTo>
                  <a:lnTo>
                    <a:pt x="204788" y="364331"/>
                  </a:lnTo>
                  <a:lnTo>
                    <a:pt x="252413" y="559593"/>
                  </a:lnTo>
                  <a:lnTo>
                    <a:pt x="304800" y="771525"/>
                  </a:lnTo>
                  <a:lnTo>
                    <a:pt x="333375" y="907256"/>
                  </a:lnTo>
                  <a:lnTo>
                    <a:pt x="342900" y="952500"/>
                  </a:lnTo>
                  <a:lnTo>
                    <a:pt x="352425" y="981075"/>
                  </a:lnTo>
                  <a:lnTo>
                    <a:pt x="361950" y="1002506"/>
                  </a:lnTo>
                  <a:lnTo>
                    <a:pt x="388144" y="1040606"/>
                  </a:lnTo>
                  <a:lnTo>
                    <a:pt x="416719" y="1062037"/>
                  </a:lnTo>
                  <a:lnTo>
                    <a:pt x="461963" y="1088231"/>
                  </a:lnTo>
                  <a:lnTo>
                    <a:pt x="507206" y="1104900"/>
                  </a:lnTo>
                  <a:lnTo>
                    <a:pt x="526256" y="1107281"/>
                  </a:lnTo>
                  <a:lnTo>
                    <a:pt x="552450" y="1102518"/>
                  </a:lnTo>
                  <a:lnTo>
                    <a:pt x="578644" y="1088231"/>
                  </a:lnTo>
                  <a:lnTo>
                    <a:pt x="592931" y="1071562"/>
                  </a:lnTo>
                  <a:lnTo>
                    <a:pt x="604838" y="1050131"/>
                  </a:lnTo>
                  <a:lnTo>
                    <a:pt x="607219" y="1028700"/>
                  </a:lnTo>
                  <a:lnTo>
                    <a:pt x="602456" y="957262"/>
                  </a:lnTo>
                  <a:lnTo>
                    <a:pt x="542925" y="721518"/>
                  </a:lnTo>
                  <a:lnTo>
                    <a:pt x="488156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2">
              <a:extLst>
                <a:ext uri="{FF2B5EF4-FFF2-40B4-BE49-F238E27FC236}">
                  <a16:creationId xmlns:a16="http://schemas.microsoft.com/office/drawing/2014/main" id="{9F444E6A-E4F4-481C-981D-03CBBBB699D1}"/>
                </a:ext>
              </a:extLst>
            </p:cNvPr>
            <p:cNvSpPr/>
            <p:nvPr/>
          </p:nvSpPr>
          <p:spPr>
            <a:xfrm>
              <a:off x="4357688" y="4567238"/>
              <a:ext cx="476250" cy="1157287"/>
            </a:xfrm>
            <a:custGeom>
              <a:avLst/>
              <a:gdLst>
                <a:gd name="connsiteX0" fmla="*/ 442912 w 476250"/>
                <a:gd name="connsiteY0" fmla="*/ 500062 h 1157287"/>
                <a:gd name="connsiteX1" fmla="*/ 454818 w 476250"/>
                <a:gd name="connsiteY1" fmla="*/ 419100 h 1157287"/>
                <a:gd name="connsiteX2" fmla="*/ 464343 w 476250"/>
                <a:gd name="connsiteY2" fmla="*/ 330993 h 1157287"/>
                <a:gd name="connsiteX3" fmla="*/ 471487 w 476250"/>
                <a:gd name="connsiteY3" fmla="*/ 221456 h 1157287"/>
                <a:gd name="connsiteX4" fmla="*/ 476250 w 476250"/>
                <a:gd name="connsiteY4" fmla="*/ 102393 h 1157287"/>
                <a:gd name="connsiteX5" fmla="*/ 476250 w 476250"/>
                <a:gd name="connsiteY5" fmla="*/ 42862 h 1157287"/>
                <a:gd name="connsiteX6" fmla="*/ 476250 w 476250"/>
                <a:gd name="connsiteY6" fmla="*/ 33337 h 1157287"/>
                <a:gd name="connsiteX7" fmla="*/ 473868 w 476250"/>
                <a:gd name="connsiteY7" fmla="*/ 23812 h 1157287"/>
                <a:gd name="connsiteX8" fmla="*/ 466725 w 476250"/>
                <a:gd name="connsiteY8" fmla="*/ 11906 h 1157287"/>
                <a:gd name="connsiteX9" fmla="*/ 461962 w 476250"/>
                <a:gd name="connsiteY9" fmla="*/ 4762 h 1157287"/>
                <a:gd name="connsiteX10" fmla="*/ 454818 w 476250"/>
                <a:gd name="connsiteY10" fmla="*/ 0 h 1157287"/>
                <a:gd name="connsiteX11" fmla="*/ 447675 w 476250"/>
                <a:gd name="connsiteY11" fmla="*/ 0 h 1157287"/>
                <a:gd name="connsiteX12" fmla="*/ 431006 w 476250"/>
                <a:gd name="connsiteY12" fmla="*/ 9525 h 1157287"/>
                <a:gd name="connsiteX13" fmla="*/ 411956 w 476250"/>
                <a:gd name="connsiteY13" fmla="*/ 35718 h 1157287"/>
                <a:gd name="connsiteX14" fmla="*/ 397668 w 476250"/>
                <a:gd name="connsiteY14" fmla="*/ 90487 h 1157287"/>
                <a:gd name="connsiteX15" fmla="*/ 378618 w 476250"/>
                <a:gd name="connsiteY15" fmla="*/ 180975 h 1157287"/>
                <a:gd name="connsiteX16" fmla="*/ 347662 w 476250"/>
                <a:gd name="connsiteY16" fmla="*/ 280987 h 1157287"/>
                <a:gd name="connsiteX17" fmla="*/ 316706 w 476250"/>
                <a:gd name="connsiteY17" fmla="*/ 361950 h 1157287"/>
                <a:gd name="connsiteX18" fmla="*/ 271462 w 476250"/>
                <a:gd name="connsiteY18" fmla="*/ 459581 h 1157287"/>
                <a:gd name="connsiteX19" fmla="*/ 221456 w 476250"/>
                <a:gd name="connsiteY19" fmla="*/ 542925 h 1157287"/>
                <a:gd name="connsiteX20" fmla="*/ 145256 w 476250"/>
                <a:gd name="connsiteY20" fmla="*/ 635793 h 1157287"/>
                <a:gd name="connsiteX21" fmla="*/ 80962 w 476250"/>
                <a:gd name="connsiteY21" fmla="*/ 700087 h 1157287"/>
                <a:gd name="connsiteX22" fmla="*/ 33337 w 476250"/>
                <a:gd name="connsiteY22" fmla="*/ 735806 h 1157287"/>
                <a:gd name="connsiteX23" fmla="*/ 21431 w 476250"/>
                <a:gd name="connsiteY23" fmla="*/ 759618 h 1157287"/>
                <a:gd name="connsiteX24" fmla="*/ 7143 w 476250"/>
                <a:gd name="connsiteY24" fmla="*/ 812006 h 1157287"/>
                <a:gd name="connsiteX25" fmla="*/ 0 w 476250"/>
                <a:gd name="connsiteY25" fmla="*/ 869156 h 1157287"/>
                <a:gd name="connsiteX26" fmla="*/ 0 w 476250"/>
                <a:gd name="connsiteY26" fmla="*/ 926306 h 1157287"/>
                <a:gd name="connsiteX27" fmla="*/ 2381 w 476250"/>
                <a:gd name="connsiteY27" fmla="*/ 978693 h 1157287"/>
                <a:gd name="connsiteX28" fmla="*/ 14287 w 476250"/>
                <a:gd name="connsiteY28" fmla="*/ 1031081 h 1157287"/>
                <a:gd name="connsiteX29" fmla="*/ 30956 w 476250"/>
                <a:gd name="connsiteY29" fmla="*/ 1071562 h 1157287"/>
                <a:gd name="connsiteX30" fmla="*/ 54768 w 476250"/>
                <a:gd name="connsiteY30" fmla="*/ 1109662 h 1157287"/>
                <a:gd name="connsiteX31" fmla="*/ 73818 w 476250"/>
                <a:gd name="connsiteY31" fmla="*/ 1131093 h 1157287"/>
                <a:gd name="connsiteX32" fmla="*/ 95250 w 476250"/>
                <a:gd name="connsiteY32" fmla="*/ 1147762 h 1157287"/>
                <a:gd name="connsiteX33" fmla="*/ 126206 w 476250"/>
                <a:gd name="connsiteY33" fmla="*/ 1157287 h 1157287"/>
                <a:gd name="connsiteX34" fmla="*/ 140493 w 476250"/>
                <a:gd name="connsiteY34" fmla="*/ 1157287 h 1157287"/>
                <a:gd name="connsiteX35" fmla="*/ 159543 w 476250"/>
                <a:gd name="connsiteY35" fmla="*/ 1147762 h 1157287"/>
                <a:gd name="connsiteX36" fmla="*/ 197643 w 476250"/>
                <a:gd name="connsiteY36" fmla="*/ 1114425 h 1157287"/>
                <a:gd name="connsiteX37" fmla="*/ 252412 w 476250"/>
                <a:gd name="connsiteY37" fmla="*/ 1047750 h 1157287"/>
                <a:gd name="connsiteX38" fmla="*/ 288131 w 476250"/>
                <a:gd name="connsiteY38" fmla="*/ 990600 h 1157287"/>
                <a:gd name="connsiteX39" fmla="*/ 316706 w 476250"/>
                <a:gd name="connsiteY39" fmla="*/ 931068 h 1157287"/>
                <a:gd name="connsiteX40" fmla="*/ 340518 w 476250"/>
                <a:gd name="connsiteY40" fmla="*/ 869156 h 1157287"/>
                <a:gd name="connsiteX41" fmla="*/ 373856 w 476250"/>
                <a:gd name="connsiteY41" fmla="*/ 778668 h 1157287"/>
                <a:gd name="connsiteX42" fmla="*/ 397668 w 476250"/>
                <a:gd name="connsiteY42" fmla="*/ 697706 h 1157287"/>
                <a:gd name="connsiteX43" fmla="*/ 423862 w 476250"/>
                <a:gd name="connsiteY43" fmla="*/ 597693 h 1157287"/>
                <a:gd name="connsiteX44" fmla="*/ 442912 w 476250"/>
                <a:gd name="connsiteY44" fmla="*/ 500062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6250" h="1157287">
                  <a:moveTo>
                    <a:pt x="442912" y="500062"/>
                  </a:moveTo>
                  <a:lnTo>
                    <a:pt x="454818" y="419100"/>
                  </a:lnTo>
                  <a:lnTo>
                    <a:pt x="464343" y="330993"/>
                  </a:lnTo>
                  <a:lnTo>
                    <a:pt x="471487" y="221456"/>
                  </a:lnTo>
                  <a:lnTo>
                    <a:pt x="476250" y="102393"/>
                  </a:lnTo>
                  <a:lnTo>
                    <a:pt x="476250" y="42862"/>
                  </a:lnTo>
                  <a:lnTo>
                    <a:pt x="476250" y="33337"/>
                  </a:lnTo>
                  <a:lnTo>
                    <a:pt x="473868" y="23812"/>
                  </a:lnTo>
                  <a:lnTo>
                    <a:pt x="466725" y="11906"/>
                  </a:lnTo>
                  <a:lnTo>
                    <a:pt x="461962" y="4762"/>
                  </a:lnTo>
                  <a:lnTo>
                    <a:pt x="454818" y="0"/>
                  </a:lnTo>
                  <a:lnTo>
                    <a:pt x="447675" y="0"/>
                  </a:lnTo>
                  <a:lnTo>
                    <a:pt x="431006" y="9525"/>
                  </a:lnTo>
                  <a:lnTo>
                    <a:pt x="411956" y="35718"/>
                  </a:lnTo>
                  <a:lnTo>
                    <a:pt x="397668" y="90487"/>
                  </a:lnTo>
                  <a:lnTo>
                    <a:pt x="378618" y="180975"/>
                  </a:lnTo>
                  <a:lnTo>
                    <a:pt x="347662" y="280987"/>
                  </a:lnTo>
                  <a:lnTo>
                    <a:pt x="316706" y="361950"/>
                  </a:lnTo>
                  <a:lnTo>
                    <a:pt x="271462" y="459581"/>
                  </a:lnTo>
                  <a:lnTo>
                    <a:pt x="221456" y="542925"/>
                  </a:lnTo>
                  <a:lnTo>
                    <a:pt x="145256" y="635793"/>
                  </a:lnTo>
                  <a:lnTo>
                    <a:pt x="80962" y="700087"/>
                  </a:lnTo>
                  <a:lnTo>
                    <a:pt x="33337" y="735806"/>
                  </a:lnTo>
                  <a:lnTo>
                    <a:pt x="21431" y="759618"/>
                  </a:lnTo>
                  <a:lnTo>
                    <a:pt x="7143" y="812006"/>
                  </a:lnTo>
                  <a:lnTo>
                    <a:pt x="0" y="869156"/>
                  </a:lnTo>
                  <a:lnTo>
                    <a:pt x="0" y="926306"/>
                  </a:lnTo>
                  <a:lnTo>
                    <a:pt x="2381" y="978693"/>
                  </a:lnTo>
                  <a:lnTo>
                    <a:pt x="14287" y="1031081"/>
                  </a:lnTo>
                  <a:lnTo>
                    <a:pt x="30956" y="1071562"/>
                  </a:lnTo>
                  <a:lnTo>
                    <a:pt x="54768" y="1109662"/>
                  </a:lnTo>
                  <a:lnTo>
                    <a:pt x="73818" y="1131093"/>
                  </a:lnTo>
                  <a:lnTo>
                    <a:pt x="95250" y="1147762"/>
                  </a:lnTo>
                  <a:lnTo>
                    <a:pt x="126206" y="1157287"/>
                  </a:lnTo>
                  <a:lnTo>
                    <a:pt x="140493" y="1157287"/>
                  </a:lnTo>
                  <a:lnTo>
                    <a:pt x="159543" y="1147762"/>
                  </a:lnTo>
                  <a:lnTo>
                    <a:pt x="197643" y="1114425"/>
                  </a:lnTo>
                  <a:lnTo>
                    <a:pt x="252412" y="1047750"/>
                  </a:lnTo>
                  <a:lnTo>
                    <a:pt x="288131" y="990600"/>
                  </a:lnTo>
                  <a:lnTo>
                    <a:pt x="316706" y="931068"/>
                  </a:lnTo>
                  <a:lnTo>
                    <a:pt x="340518" y="869156"/>
                  </a:lnTo>
                  <a:lnTo>
                    <a:pt x="373856" y="778668"/>
                  </a:lnTo>
                  <a:lnTo>
                    <a:pt x="397668" y="697706"/>
                  </a:lnTo>
                  <a:lnTo>
                    <a:pt x="423862" y="597693"/>
                  </a:lnTo>
                  <a:lnTo>
                    <a:pt x="442912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3">
              <a:extLst>
                <a:ext uri="{FF2B5EF4-FFF2-40B4-BE49-F238E27FC236}">
                  <a16:creationId xmlns:a16="http://schemas.microsoft.com/office/drawing/2014/main" id="{D436C86A-7AB6-46EF-B224-46B5A0D250DC}"/>
                </a:ext>
              </a:extLst>
            </p:cNvPr>
            <p:cNvSpPr/>
            <p:nvPr/>
          </p:nvSpPr>
          <p:spPr>
            <a:xfrm>
              <a:off x="4991100" y="4271963"/>
              <a:ext cx="2401888" cy="1527175"/>
            </a:xfrm>
            <a:custGeom>
              <a:avLst/>
              <a:gdLst>
                <a:gd name="connsiteX0" fmla="*/ 1259681 w 2402681"/>
                <a:gd name="connsiteY0" fmla="*/ 1126331 h 1526381"/>
                <a:gd name="connsiteX1" fmla="*/ 1412081 w 2402681"/>
                <a:gd name="connsiteY1" fmla="*/ 1162050 h 1526381"/>
                <a:gd name="connsiteX2" fmla="*/ 1521619 w 2402681"/>
                <a:gd name="connsiteY2" fmla="*/ 1183481 h 1526381"/>
                <a:gd name="connsiteX3" fmla="*/ 1645444 w 2402681"/>
                <a:gd name="connsiteY3" fmla="*/ 1200150 h 1526381"/>
                <a:gd name="connsiteX4" fmla="*/ 1774031 w 2402681"/>
                <a:gd name="connsiteY4" fmla="*/ 1214437 h 1526381"/>
                <a:gd name="connsiteX5" fmla="*/ 2321719 w 2402681"/>
                <a:gd name="connsiteY5" fmla="*/ 1264443 h 1526381"/>
                <a:gd name="connsiteX6" fmla="*/ 2347913 w 2402681"/>
                <a:gd name="connsiteY6" fmla="*/ 1281112 h 1526381"/>
                <a:gd name="connsiteX7" fmla="*/ 2374106 w 2402681"/>
                <a:gd name="connsiteY7" fmla="*/ 1309687 h 1526381"/>
                <a:gd name="connsiteX8" fmla="*/ 2388394 w 2402681"/>
                <a:gd name="connsiteY8" fmla="*/ 1333500 h 1526381"/>
                <a:gd name="connsiteX9" fmla="*/ 2400300 w 2402681"/>
                <a:gd name="connsiteY9" fmla="*/ 1362075 h 1526381"/>
                <a:gd name="connsiteX10" fmla="*/ 2402681 w 2402681"/>
                <a:gd name="connsiteY10" fmla="*/ 1383506 h 1526381"/>
                <a:gd name="connsiteX11" fmla="*/ 2400300 w 2402681"/>
                <a:gd name="connsiteY11" fmla="*/ 1409700 h 1526381"/>
                <a:gd name="connsiteX12" fmla="*/ 2388394 w 2402681"/>
                <a:gd name="connsiteY12" fmla="*/ 1435893 h 1526381"/>
                <a:gd name="connsiteX13" fmla="*/ 2350294 w 2402681"/>
                <a:gd name="connsiteY13" fmla="*/ 1471612 h 1526381"/>
                <a:gd name="connsiteX14" fmla="*/ 2316956 w 2402681"/>
                <a:gd name="connsiteY14" fmla="*/ 1497806 h 1526381"/>
                <a:gd name="connsiteX15" fmla="*/ 2281238 w 2402681"/>
                <a:gd name="connsiteY15" fmla="*/ 1512093 h 1526381"/>
                <a:gd name="connsiteX16" fmla="*/ 2259806 w 2402681"/>
                <a:gd name="connsiteY16" fmla="*/ 1519237 h 1526381"/>
                <a:gd name="connsiteX17" fmla="*/ 2197894 w 2402681"/>
                <a:gd name="connsiteY17" fmla="*/ 1526381 h 1526381"/>
                <a:gd name="connsiteX18" fmla="*/ 2107406 w 2402681"/>
                <a:gd name="connsiteY18" fmla="*/ 1526381 h 1526381"/>
                <a:gd name="connsiteX19" fmla="*/ 1983581 w 2402681"/>
                <a:gd name="connsiteY19" fmla="*/ 1521618 h 1526381"/>
                <a:gd name="connsiteX20" fmla="*/ 1835944 w 2402681"/>
                <a:gd name="connsiteY20" fmla="*/ 1514475 h 1526381"/>
                <a:gd name="connsiteX21" fmla="*/ 1685925 w 2402681"/>
                <a:gd name="connsiteY21" fmla="*/ 1497806 h 1526381"/>
                <a:gd name="connsiteX22" fmla="*/ 1543050 w 2402681"/>
                <a:gd name="connsiteY22" fmla="*/ 1473993 h 1526381"/>
                <a:gd name="connsiteX23" fmla="*/ 1428750 w 2402681"/>
                <a:gd name="connsiteY23" fmla="*/ 1447800 h 1526381"/>
                <a:gd name="connsiteX24" fmla="*/ 1278731 w 2402681"/>
                <a:gd name="connsiteY24" fmla="*/ 1404937 h 1526381"/>
                <a:gd name="connsiteX25" fmla="*/ 1121569 w 2402681"/>
                <a:gd name="connsiteY25" fmla="*/ 1347787 h 1526381"/>
                <a:gd name="connsiteX26" fmla="*/ 1012031 w 2402681"/>
                <a:gd name="connsiteY26" fmla="*/ 1300162 h 1526381"/>
                <a:gd name="connsiteX27" fmla="*/ 928688 w 2402681"/>
                <a:gd name="connsiteY27" fmla="*/ 1254918 h 1526381"/>
                <a:gd name="connsiteX28" fmla="*/ 838200 w 2402681"/>
                <a:gd name="connsiteY28" fmla="*/ 1202531 h 1526381"/>
                <a:gd name="connsiteX29" fmla="*/ 740569 w 2402681"/>
                <a:gd name="connsiteY29" fmla="*/ 1138237 h 1526381"/>
                <a:gd name="connsiteX30" fmla="*/ 659606 w 2402681"/>
                <a:gd name="connsiteY30" fmla="*/ 1073943 h 1526381"/>
                <a:gd name="connsiteX31" fmla="*/ 585788 w 2402681"/>
                <a:gd name="connsiteY31" fmla="*/ 1009650 h 1526381"/>
                <a:gd name="connsiteX32" fmla="*/ 516731 w 2402681"/>
                <a:gd name="connsiteY32" fmla="*/ 940593 h 1526381"/>
                <a:gd name="connsiteX33" fmla="*/ 440531 w 2402681"/>
                <a:gd name="connsiteY33" fmla="*/ 850106 h 1526381"/>
                <a:gd name="connsiteX34" fmla="*/ 359569 w 2402681"/>
                <a:gd name="connsiteY34" fmla="*/ 745331 h 1526381"/>
                <a:gd name="connsiteX35" fmla="*/ 292894 w 2402681"/>
                <a:gd name="connsiteY35" fmla="*/ 645318 h 1526381"/>
                <a:gd name="connsiteX36" fmla="*/ 207169 w 2402681"/>
                <a:gd name="connsiteY36" fmla="*/ 500062 h 1526381"/>
                <a:gd name="connsiteX37" fmla="*/ 150019 w 2402681"/>
                <a:gd name="connsiteY37" fmla="*/ 392906 h 1526381"/>
                <a:gd name="connsiteX38" fmla="*/ 92869 w 2402681"/>
                <a:gd name="connsiteY38" fmla="*/ 273843 h 1526381"/>
                <a:gd name="connsiteX39" fmla="*/ 50006 w 2402681"/>
                <a:gd name="connsiteY39" fmla="*/ 178593 h 1526381"/>
                <a:gd name="connsiteX40" fmla="*/ 4763 w 2402681"/>
                <a:gd name="connsiteY40" fmla="*/ 66675 h 1526381"/>
                <a:gd name="connsiteX41" fmla="*/ 0 w 2402681"/>
                <a:gd name="connsiteY41" fmla="*/ 45243 h 1526381"/>
                <a:gd name="connsiteX42" fmla="*/ 0 w 2402681"/>
                <a:gd name="connsiteY42" fmla="*/ 28575 h 1526381"/>
                <a:gd name="connsiteX43" fmla="*/ 4763 w 2402681"/>
                <a:gd name="connsiteY43" fmla="*/ 9525 h 1526381"/>
                <a:gd name="connsiteX44" fmla="*/ 11906 w 2402681"/>
                <a:gd name="connsiteY44" fmla="*/ 0 h 1526381"/>
                <a:gd name="connsiteX45" fmla="*/ 23813 w 2402681"/>
                <a:gd name="connsiteY45" fmla="*/ 0 h 1526381"/>
                <a:gd name="connsiteX46" fmla="*/ 47625 w 2402681"/>
                <a:gd name="connsiteY46" fmla="*/ 11906 h 1526381"/>
                <a:gd name="connsiteX47" fmla="*/ 66675 w 2402681"/>
                <a:gd name="connsiteY47" fmla="*/ 28575 h 1526381"/>
                <a:gd name="connsiteX48" fmla="*/ 109538 w 2402681"/>
                <a:gd name="connsiteY48" fmla="*/ 97631 h 1526381"/>
                <a:gd name="connsiteX49" fmla="*/ 211931 w 2402681"/>
                <a:gd name="connsiteY49" fmla="*/ 264318 h 1526381"/>
                <a:gd name="connsiteX50" fmla="*/ 278606 w 2402681"/>
                <a:gd name="connsiteY50" fmla="*/ 364331 h 1526381"/>
                <a:gd name="connsiteX51" fmla="*/ 354806 w 2402681"/>
                <a:gd name="connsiteY51" fmla="*/ 466725 h 1526381"/>
                <a:gd name="connsiteX52" fmla="*/ 416719 w 2402681"/>
                <a:gd name="connsiteY52" fmla="*/ 545306 h 1526381"/>
                <a:gd name="connsiteX53" fmla="*/ 507206 w 2402681"/>
                <a:gd name="connsiteY53" fmla="*/ 650081 h 1526381"/>
                <a:gd name="connsiteX54" fmla="*/ 583406 w 2402681"/>
                <a:gd name="connsiteY54" fmla="*/ 731043 h 1526381"/>
                <a:gd name="connsiteX55" fmla="*/ 659606 w 2402681"/>
                <a:gd name="connsiteY55" fmla="*/ 804862 h 1526381"/>
                <a:gd name="connsiteX56" fmla="*/ 769144 w 2402681"/>
                <a:gd name="connsiteY56" fmla="*/ 892968 h 1526381"/>
                <a:gd name="connsiteX57" fmla="*/ 850106 w 2402681"/>
                <a:gd name="connsiteY57" fmla="*/ 947737 h 1526381"/>
                <a:gd name="connsiteX58" fmla="*/ 933450 w 2402681"/>
                <a:gd name="connsiteY58" fmla="*/ 995362 h 1526381"/>
                <a:gd name="connsiteX59" fmla="*/ 1023938 w 2402681"/>
                <a:gd name="connsiteY59" fmla="*/ 1040606 h 1526381"/>
                <a:gd name="connsiteX60" fmla="*/ 1154906 w 2402681"/>
                <a:gd name="connsiteY60" fmla="*/ 1090612 h 1526381"/>
                <a:gd name="connsiteX61" fmla="*/ 1259681 w 2402681"/>
                <a:gd name="connsiteY61" fmla="*/ 1126331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02681" h="1526381">
                  <a:moveTo>
                    <a:pt x="1259681" y="1126331"/>
                  </a:moveTo>
                  <a:lnTo>
                    <a:pt x="1412081" y="1162050"/>
                  </a:lnTo>
                  <a:lnTo>
                    <a:pt x="1521619" y="1183481"/>
                  </a:lnTo>
                  <a:lnTo>
                    <a:pt x="1645444" y="1200150"/>
                  </a:lnTo>
                  <a:lnTo>
                    <a:pt x="1774031" y="1214437"/>
                  </a:lnTo>
                  <a:lnTo>
                    <a:pt x="2321719" y="1264443"/>
                  </a:lnTo>
                  <a:lnTo>
                    <a:pt x="2347913" y="1281112"/>
                  </a:lnTo>
                  <a:lnTo>
                    <a:pt x="2374106" y="1309687"/>
                  </a:lnTo>
                  <a:lnTo>
                    <a:pt x="2388394" y="1333500"/>
                  </a:lnTo>
                  <a:lnTo>
                    <a:pt x="2400300" y="1362075"/>
                  </a:lnTo>
                  <a:lnTo>
                    <a:pt x="2402681" y="1383506"/>
                  </a:lnTo>
                  <a:lnTo>
                    <a:pt x="2400300" y="1409700"/>
                  </a:lnTo>
                  <a:lnTo>
                    <a:pt x="2388394" y="1435893"/>
                  </a:lnTo>
                  <a:lnTo>
                    <a:pt x="2350294" y="1471612"/>
                  </a:lnTo>
                  <a:lnTo>
                    <a:pt x="2316956" y="1497806"/>
                  </a:lnTo>
                  <a:lnTo>
                    <a:pt x="2281238" y="1512093"/>
                  </a:lnTo>
                  <a:lnTo>
                    <a:pt x="2259806" y="1519237"/>
                  </a:lnTo>
                  <a:lnTo>
                    <a:pt x="2197894" y="1526381"/>
                  </a:lnTo>
                  <a:lnTo>
                    <a:pt x="2107406" y="1526381"/>
                  </a:lnTo>
                  <a:lnTo>
                    <a:pt x="1983581" y="1521618"/>
                  </a:lnTo>
                  <a:lnTo>
                    <a:pt x="1835944" y="1514475"/>
                  </a:lnTo>
                  <a:lnTo>
                    <a:pt x="1685925" y="1497806"/>
                  </a:lnTo>
                  <a:lnTo>
                    <a:pt x="1543050" y="1473993"/>
                  </a:lnTo>
                  <a:lnTo>
                    <a:pt x="1428750" y="1447800"/>
                  </a:lnTo>
                  <a:lnTo>
                    <a:pt x="1278731" y="1404937"/>
                  </a:lnTo>
                  <a:lnTo>
                    <a:pt x="1121569" y="1347787"/>
                  </a:lnTo>
                  <a:lnTo>
                    <a:pt x="1012031" y="1300162"/>
                  </a:lnTo>
                  <a:lnTo>
                    <a:pt x="928688" y="1254918"/>
                  </a:lnTo>
                  <a:lnTo>
                    <a:pt x="838200" y="1202531"/>
                  </a:lnTo>
                  <a:lnTo>
                    <a:pt x="740569" y="1138237"/>
                  </a:lnTo>
                  <a:lnTo>
                    <a:pt x="659606" y="1073943"/>
                  </a:lnTo>
                  <a:lnTo>
                    <a:pt x="585788" y="1009650"/>
                  </a:lnTo>
                  <a:lnTo>
                    <a:pt x="516731" y="940593"/>
                  </a:lnTo>
                  <a:lnTo>
                    <a:pt x="440531" y="850106"/>
                  </a:lnTo>
                  <a:lnTo>
                    <a:pt x="359569" y="745331"/>
                  </a:lnTo>
                  <a:lnTo>
                    <a:pt x="292894" y="645318"/>
                  </a:lnTo>
                  <a:lnTo>
                    <a:pt x="207169" y="500062"/>
                  </a:lnTo>
                  <a:lnTo>
                    <a:pt x="150019" y="392906"/>
                  </a:lnTo>
                  <a:lnTo>
                    <a:pt x="92869" y="273843"/>
                  </a:lnTo>
                  <a:lnTo>
                    <a:pt x="50006" y="178593"/>
                  </a:lnTo>
                  <a:lnTo>
                    <a:pt x="4763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3" y="9525"/>
                  </a:lnTo>
                  <a:lnTo>
                    <a:pt x="11906" y="0"/>
                  </a:lnTo>
                  <a:lnTo>
                    <a:pt x="23813" y="0"/>
                  </a:lnTo>
                  <a:lnTo>
                    <a:pt x="47625" y="11906"/>
                  </a:lnTo>
                  <a:lnTo>
                    <a:pt x="66675" y="28575"/>
                  </a:lnTo>
                  <a:lnTo>
                    <a:pt x="109538" y="97631"/>
                  </a:lnTo>
                  <a:lnTo>
                    <a:pt x="211931" y="264318"/>
                  </a:lnTo>
                  <a:lnTo>
                    <a:pt x="278606" y="364331"/>
                  </a:lnTo>
                  <a:lnTo>
                    <a:pt x="354806" y="466725"/>
                  </a:lnTo>
                  <a:lnTo>
                    <a:pt x="416719" y="545306"/>
                  </a:lnTo>
                  <a:lnTo>
                    <a:pt x="507206" y="650081"/>
                  </a:lnTo>
                  <a:lnTo>
                    <a:pt x="583406" y="731043"/>
                  </a:lnTo>
                  <a:lnTo>
                    <a:pt x="659606" y="804862"/>
                  </a:lnTo>
                  <a:lnTo>
                    <a:pt x="769144" y="892968"/>
                  </a:lnTo>
                  <a:lnTo>
                    <a:pt x="850106" y="947737"/>
                  </a:lnTo>
                  <a:lnTo>
                    <a:pt x="933450" y="995362"/>
                  </a:lnTo>
                  <a:lnTo>
                    <a:pt x="1023938" y="1040606"/>
                  </a:lnTo>
                  <a:lnTo>
                    <a:pt x="1154906" y="1090612"/>
                  </a:lnTo>
                  <a:lnTo>
                    <a:pt x="1259681" y="1126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5">
              <a:extLst>
                <a:ext uri="{FF2B5EF4-FFF2-40B4-BE49-F238E27FC236}">
                  <a16:creationId xmlns:a16="http://schemas.microsoft.com/office/drawing/2014/main" id="{0E9B6472-C3AA-4899-A383-EFD1C23D6FA2}"/>
                </a:ext>
              </a:extLst>
            </p:cNvPr>
            <p:cNvSpPr/>
            <p:nvPr/>
          </p:nvSpPr>
          <p:spPr>
            <a:xfrm>
              <a:off x="6583363" y="3925888"/>
              <a:ext cx="685800" cy="1003300"/>
            </a:xfrm>
            <a:custGeom>
              <a:avLst/>
              <a:gdLst>
                <a:gd name="connsiteX0" fmla="*/ 240507 w 685800"/>
                <a:gd name="connsiteY0" fmla="*/ 376238 h 1002507"/>
                <a:gd name="connsiteX1" fmla="*/ 200025 w 685800"/>
                <a:gd name="connsiteY1" fmla="*/ 302419 h 1002507"/>
                <a:gd name="connsiteX2" fmla="*/ 150019 w 685800"/>
                <a:gd name="connsiteY2" fmla="*/ 230982 h 1002507"/>
                <a:gd name="connsiteX3" fmla="*/ 107157 w 685800"/>
                <a:gd name="connsiteY3" fmla="*/ 171450 h 1002507"/>
                <a:gd name="connsiteX4" fmla="*/ 71438 w 685800"/>
                <a:gd name="connsiteY4" fmla="*/ 126207 h 1002507"/>
                <a:gd name="connsiteX5" fmla="*/ 38100 w 685800"/>
                <a:gd name="connsiteY5" fmla="*/ 90488 h 1002507"/>
                <a:gd name="connsiteX6" fmla="*/ 14288 w 685800"/>
                <a:gd name="connsiteY6" fmla="*/ 64294 h 1002507"/>
                <a:gd name="connsiteX7" fmla="*/ 2382 w 685800"/>
                <a:gd name="connsiteY7" fmla="*/ 38100 h 1002507"/>
                <a:gd name="connsiteX8" fmla="*/ 0 w 685800"/>
                <a:gd name="connsiteY8" fmla="*/ 21432 h 1002507"/>
                <a:gd name="connsiteX9" fmla="*/ 2382 w 685800"/>
                <a:gd name="connsiteY9" fmla="*/ 7144 h 1002507"/>
                <a:gd name="connsiteX10" fmla="*/ 9525 w 685800"/>
                <a:gd name="connsiteY10" fmla="*/ 0 h 1002507"/>
                <a:gd name="connsiteX11" fmla="*/ 40482 w 685800"/>
                <a:gd name="connsiteY11" fmla="*/ 7144 h 1002507"/>
                <a:gd name="connsiteX12" fmla="*/ 109538 w 685800"/>
                <a:gd name="connsiteY12" fmla="*/ 45244 h 1002507"/>
                <a:gd name="connsiteX13" fmla="*/ 219075 w 685800"/>
                <a:gd name="connsiteY13" fmla="*/ 116682 h 1002507"/>
                <a:gd name="connsiteX14" fmla="*/ 342900 w 685800"/>
                <a:gd name="connsiteY14" fmla="*/ 200025 h 1002507"/>
                <a:gd name="connsiteX15" fmla="*/ 442913 w 685800"/>
                <a:gd name="connsiteY15" fmla="*/ 273844 h 1002507"/>
                <a:gd name="connsiteX16" fmla="*/ 497682 w 685800"/>
                <a:gd name="connsiteY16" fmla="*/ 316707 h 1002507"/>
                <a:gd name="connsiteX17" fmla="*/ 550069 w 685800"/>
                <a:gd name="connsiteY17" fmla="*/ 361950 h 1002507"/>
                <a:gd name="connsiteX18" fmla="*/ 583407 w 685800"/>
                <a:gd name="connsiteY18" fmla="*/ 400050 h 1002507"/>
                <a:gd name="connsiteX19" fmla="*/ 604838 w 685800"/>
                <a:gd name="connsiteY19" fmla="*/ 431007 h 1002507"/>
                <a:gd name="connsiteX20" fmla="*/ 623888 w 685800"/>
                <a:gd name="connsiteY20" fmla="*/ 466725 h 1002507"/>
                <a:gd name="connsiteX21" fmla="*/ 645319 w 685800"/>
                <a:gd name="connsiteY21" fmla="*/ 511969 h 1002507"/>
                <a:gd name="connsiteX22" fmla="*/ 661988 w 685800"/>
                <a:gd name="connsiteY22" fmla="*/ 573882 h 1002507"/>
                <a:gd name="connsiteX23" fmla="*/ 673894 w 685800"/>
                <a:gd name="connsiteY23" fmla="*/ 654844 h 1002507"/>
                <a:gd name="connsiteX24" fmla="*/ 683419 w 685800"/>
                <a:gd name="connsiteY24" fmla="*/ 754857 h 1002507"/>
                <a:gd name="connsiteX25" fmla="*/ 685800 w 685800"/>
                <a:gd name="connsiteY25" fmla="*/ 838200 h 1002507"/>
                <a:gd name="connsiteX26" fmla="*/ 673894 w 685800"/>
                <a:gd name="connsiteY26" fmla="*/ 900113 h 1002507"/>
                <a:gd name="connsiteX27" fmla="*/ 650082 w 685800"/>
                <a:gd name="connsiteY27" fmla="*/ 950119 h 1002507"/>
                <a:gd name="connsiteX28" fmla="*/ 626269 w 685800"/>
                <a:gd name="connsiteY28" fmla="*/ 978694 h 1002507"/>
                <a:gd name="connsiteX29" fmla="*/ 602457 w 685800"/>
                <a:gd name="connsiteY29" fmla="*/ 992982 h 1002507"/>
                <a:gd name="connsiteX30" fmla="*/ 573882 w 685800"/>
                <a:gd name="connsiteY30" fmla="*/ 1002507 h 1002507"/>
                <a:gd name="connsiteX31" fmla="*/ 552450 w 685800"/>
                <a:gd name="connsiteY31" fmla="*/ 1002507 h 1002507"/>
                <a:gd name="connsiteX32" fmla="*/ 519113 w 685800"/>
                <a:gd name="connsiteY32" fmla="*/ 992982 h 1002507"/>
                <a:gd name="connsiteX33" fmla="*/ 495300 w 685800"/>
                <a:gd name="connsiteY33" fmla="*/ 978694 h 1002507"/>
                <a:gd name="connsiteX34" fmla="*/ 466725 w 685800"/>
                <a:gd name="connsiteY34" fmla="*/ 945357 h 1002507"/>
                <a:gd name="connsiteX35" fmla="*/ 440532 w 685800"/>
                <a:gd name="connsiteY35" fmla="*/ 852488 h 1002507"/>
                <a:gd name="connsiteX36" fmla="*/ 397669 w 685800"/>
                <a:gd name="connsiteY36" fmla="*/ 726282 h 1002507"/>
                <a:gd name="connsiteX37" fmla="*/ 366713 w 685800"/>
                <a:gd name="connsiteY37" fmla="*/ 635794 h 1002507"/>
                <a:gd name="connsiteX38" fmla="*/ 323850 w 685800"/>
                <a:gd name="connsiteY38" fmla="*/ 533400 h 1002507"/>
                <a:gd name="connsiteX39" fmla="*/ 276225 w 685800"/>
                <a:gd name="connsiteY39" fmla="*/ 431007 h 1002507"/>
                <a:gd name="connsiteX40" fmla="*/ 240507 w 685800"/>
                <a:gd name="connsiteY40" fmla="*/ 376238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85800" h="1002507">
                  <a:moveTo>
                    <a:pt x="240507" y="376238"/>
                  </a:moveTo>
                  <a:lnTo>
                    <a:pt x="200025" y="302419"/>
                  </a:lnTo>
                  <a:lnTo>
                    <a:pt x="150019" y="230982"/>
                  </a:lnTo>
                  <a:lnTo>
                    <a:pt x="107157" y="171450"/>
                  </a:lnTo>
                  <a:lnTo>
                    <a:pt x="71438" y="126207"/>
                  </a:lnTo>
                  <a:lnTo>
                    <a:pt x="38100" y="90488"/>
                  </a:lnTo>
                  <a:lnTo>
                    <a:pt x="14288" y="64294"/>
                  </a:lnTo>
                  <a:lnTo>
                    <a:pt x="2382" y="38100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40482" y="7144"/>
                  </a:lnTo>
                  <a:lnTo>
                    <a:pt x="109538" y="45244"/>
                  </a:lnTo>
                  <a:lnTo>
                    <a:pt x="219075" y="116682"/>
                  </a:lnTo>
                  <a:lnTo>
                    <a:pt x="342900" y="200025"/>
                  </a:lnTo>
                  <a:lnTo>
                    <a:pt x="442913" y="273844"/>
                  </a:lnTo>
                  <a:lnTo>
                    <a:pt x="497682" y="316707"/>
                  </a:lnTo>
                  <a:lnTo>
                    <a:pt x="550069" y="361950"/>
                  </a:lnTo>
                  <a:lnTo>
                    <a:pt x="583407" y="400050"/>
                  </a:lnTo>
                  <a:lnTo>
                    <a:pt x="604838" y="431007"/>
                  </a:lnTo>
                  <a:lnTo>
                    <a:pt x="623888" y="466725"/>
                  </a:lnTo>
                  <a:lnTo>
                    <a:pt x="645319" y="511969"/>
                  </a:lnTo>
                  <a:lnTo>
                    <a:pt x="661988" y="573882"/>
                  </a:lnTo>
                  <a:lnTo>
                    <a:pt x="673894" y="654844"/>
                  </a:lnTo>
                  <a:lnTo>
                    <a:pt x="683419" y="754857"/>
                  </a:lnTo>
                  <a:cubicBezTo>
                    <a:pt x="684213" y="782638"/>
                    <a:pt x="685006" y="810419"/>
                    <a:pt x="685800" y="838200"/>
                  </a:cubicBezTo>
                  <a:lnTo>
                    <a:pt x="673894" y="900113"/>
                  </a:lnTo>
                  <a:lnTo>
                    <a:pt x="650082" y="950119"/>
                  </a:lnTo>
                  <a:lnTo>
                    <a:pt x="626269" y="978694"/>
                  </a:lnTo>
                  <a:lnTo>
                    <a:pt x="602457" y="992982"/>
                  </a:lnTo>
                  <a:lnTo>
                    <a:pt x="573882" y="1002507"/>
                  </a:lnTo>
                  <a:lnTo>
                    <a:pt x="552450" y="1002507"/>
                  </a:lnTo>
                  <a:lnTo>
                    <a:pt x="519113" y="992982"/>
                  </a:lnTo>
                  <a:lnTo>
                    <a:pt x="495300" y="978694"/>
                  </a:lnTo>
                  <a:lnTo>
                    <a:pt x="466725" y="945357"/>
                  </a:lnTo>
                  <a:lnTo>
                    <a:pt x="440532" y="852488"/>
                  </a:lnTo>
                  <a:lnTo>
                    <a:pt x="397669" y="726282"/>
                  </a:lnTo>
                  <a:lnTo>
                    <a:pt x="366713" y="635794"/>
                  </a:lnTo>
                  <a:lnTo>
                    <a:pt x="323850" y="533400"/>
                  </a:lnTo>
                  <a:lnTo>
                    <a:pt x="276225" y="431007"/>
                  </a:lnTo>
                  <a:lnTo>
                    <a:pt x="240507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3">
              <a:extLst>
                <a:ext uri="{FF2B5EF4-FFF2-40B4-BE49-F238E27FC236}">
                  <a16:creationId xmlns:a16="http://schemas.microsoft.com/office/drawing/2014/main" id="{1729D4DE-3645-46F5-B818-F4072797FC48}"/>
                </a:ext>
              </a:extLst>
            </p:cNvPr>
            <p:cNvSpPr/>
            <p:nvPr/>
          </p:nvSpPr>
          <p:spPr>
            <a:xfrm>
              <a:off x="5581650" y="4049713"/>
              <a:ext cx="550863" cy="650875"/>
            </a:xfrm>
            <a:custGeom>
              <a:avLst/>
              <a:gdLst>
                <a:gd name="connsiteX0" fmla="*/ 133350 w 550069"/>
                <a:gd name="connsiteY0" fmla="*/ 290513 h 650082"/>
                <a:gd name="connsiteX1" fmla="*/ 83344 w 550069"/>
                <a:gd name="connsiteY1" fmla="*/ 207169 h 650082"/>
                <a:gd name="connsiteX2" fmla="*/ 52388 w 550069"/>
                <a:gd name="connsiteY2" fmla="*/ 152400 h 650082"/>
                <a:gd name="connsiteX3" fmla="*/ 23813 w 550069"/>
                <a:gd name="connsiteY3" fmla="*/ 97632 h 650082"/>
                <a:gd name="connsiteX4" fmla="*/ 9525 w 550069"/>
                <a:gd name="connsiteY4" fmla="*/ 66675 h 650082"/>
                <a:gd name="connsiteX5" fmla="*/ 2381 w 550069"/>
                <a:gd name="connsiteY5" fmla="*/ 42863 h 650082"/>
                <a:gd name="connsiteX6" fmla="*/ 0 w 550069"/>
                <a:gd name="connsiteY6" fmla="*/ 16669 h 650082"/>
                <a:gd name="connsiteX7" fmla="*/ 4763 w 550069"/>
                <a:gd name="connsiteY7" fmla="*/ 7144 h 650082"/>
                <a:gd name="connsiteX8" fmla="*/ 9525 w 550069"/>
                <a:gd name="connsiteY8" fmla="*/ 2382 h 650082"/>
                <a:gd name="connsiteX9" fmla="*/ 26194 w 550069"/>
                <a:gd name="connsiteY9" fmla="*/ 0 h 650082"/>
                <a:gd name="connsiteX10" fmla="*/ 59531 w 550069"/>
                <a:gd name="connsiteY10" fmla="*/ 14288 h 650082"/>
                <a:gd name="connsiteX11" fmla="*/ 130969 w 550069"/>
                <a:gd name="connsiteY11" fmla="*/ 61913 h 650082"/>
                <a:gd name="connsiteX12" fmla="*/ 230981 w 550069"/>
                <a:gd name="connsiteY12" fmla="*/ 130969 h 650082"/>
                <a:gd name="connsiteX13" fmla="*/ 304800 w 550069"/>
                <a:gd name="connsiteY13" fmla="*/ 183357 h 650082"/>
                <a:gd name="connsiteX14" fmla="*/ 550069 w 550069"/>
                <a:gd name="connsiteY14" fmla="*/ 528638 h 650082"/>
                <a:gd name="connsiteX15" fmla="*/ 547688 w 550069"/>
                <a:gd name="connsiteY15" fmla="*/ 569119 h 650082"/>
                <a:gd name="connsiteX16" fmla="*/ 538163 w 550069"/>
                <a:gd name="connsiteY16" fmla="*/ 604838 h 650082"/>
                <a:gd name="connsiteX17" fmla="*/ 523875 w 550069"/>
                <a:gd name="connsiteY17" fmla="*/ 633413 h 650082"/>
                <a:gd name="connsiteX18" fmla="*/ 511969 w 550069"/>
                <a:gd name="connsiteY18" fmla="*/ 645319 h 650082"/>
                <a:gd name="connsiteX19" fmla="*/ 495300 w 550069"/>
                <a:gd name="connsiteY19" fmla="*/ 650082 h 650082"/>
                <a:gd name="connsiteX20" fmla="*/ 476250 w 550069"/>
                <a:gd name="connsiteY20" fmla="*/ 647700 h 650082"/>
                <a:gd name="connsiteX21" fmla="*/ 450056 w 550069"/>
                <a:gd name="connsiteY21" fmla="*/ 638175 h 650082"/>
                <a:gd name="connsiteX22" fmla="*/ 409575 w 550069"/>
                <a:gd name="connsiteY22" fmla="*/ 609600 h 650082"/>
                <a:gd name="connsiteX23" fmla="*/ 352425 w 550069"/>
                <a:gd name="connsiteY23" fmla="*/ 564357 h 650082"/>
                <a:gd name="connsiteX24" fmla="*/ 300038 w 550069"/>
                <a:gd name="connsiteY24" fmla="*/ 511969 h 650082"/>
                <a:gd name="connsiteX25" fmla="*/ 242888 w 550069"/>
                <a:gd name="connsiteY25" fmla="*/ 445294 h 650082"/>
                <a:gd name="connsiteX26" fmla="*/ 192881 w 550069"/>
                <a:gd name="connsiteY26" fmla="*/ 381000 h 650082"/>
                <a:gd name="connsiteX27" fmla="*/ 133350 w 550069"/>
                <a:gd name="connsiteY27" fmla="*/ 290513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650082">
                  <a:moveTo>
                    <a:pt x="133350" y="290513"/>
                  </a:moveTo>
                  <a:lnTo>
                    <a:pt x="83344" y="207169"/>
                  </a:lnTo>
                  <a:lnTo>
                    <a:pt x="52388" y="152400"/>
                  </a:lnTo>
                  <a:lnTo>
                    <a:pt x="23813" y="97632"/>
                  </a:lnTo>
                  <a:lnTo>
                    <a:pt x="9525" y="66675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9525" y="2382"/>
                  </a:lnTo>
                  <a:lnTo>
                    <a:pt x="26194" y="0"/>
                  </a:lnTo>
                  <a:lnTo>
                    <a:pt x="59531" y="14288"/>
                  </a:lnTo>
                  <a:lnTo>
                    <a:pt x="130969" y="61913"/>
                  </a:lnTo>
                  <a:lnTo>
                    <a:pt x="230981" y="130969"/>
                  </a:lnTo>
                  <a:lnTo>
                    <a:pt x="304800" y="183357"/>
                  </a:lnTo>
                  <a:lnTo>
                    <a:pt x="550069" y="528638"/>
                  </a:lnTo>
                  <a:lnTo>
                    <a:pt x="547688" y="569119"/>
                  </a:lnTo>
                  <a:lnTo>
                    <a:pt x="538163" y="604838"/>
                  </a:lnTo>
                  <a:lnTo>
                    <a:pt x="523875" y="633413"/>
                  </a:lnTo>
                  <a:lnTo>
                    <a:pt x="511969" y="645319"/>
                  </a:lnTo>
                  <a:lnTo>
                    <a:pt x="495300" y="650082"/>
                  </a:lnTo>
                  <a:lnTo>
                    <a:pt x="476250" y="647700"/>
                  </a:lnTo>
                  <a:lnTo>
                    <a:pt x="450056" y="638175"/>
                  </a:lnTo>
                  <a:lnTo>
                    <a:pt x="409575" y="609600"/>
                  </a:lnTo>
                  <a:lnTo>
                    <a:pt x="352425" y="564357"/>
                  </a:lnTo>
                  <a:lnTo>
                    <a:pt x="300038" y="511969"/>
                  </a:lnTo>
                  <a:lnTo>
                    <a:pt x="242888" y="445294"/>
                  </a:lnTo>
                  <a:lnTo>
                    <a:pt x="192881" y="381000"/>
                  </a:lnTo>
                  <a:lnTo>
                    <a:pt x="133350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5">
              <a:extLst>
                <a:ext uri="{FF2B5EF4-FFF2-40B4-BE49-F238E27FC236}">
                  <a16:creationId xmlns:a16="http://schemas.microsoft.com/office/drawing/2014/main" id="{4500F09B-B14F-45CD-A533-289D9276CB59}"/>
                </a:ext>
              </a:extLst>
            </p:cNvPr>
            <p:cNvSpPr/>
            <p:nvPr/>
          </p:nvSpPr>
          <p:spPr>
            <a:xfrm>
              <a:off x="4484688" y="2354263"/>
              <a:ext cx="2632075" cy="568325"/>
            </a:xfrm>
            <a:custGeom>
              <a:avLst/>
              <a:gdLst>
                <a:gd name="connsiteX0" fmla="*/ 1854994 w 2633662"/>
                <a:gd name="connsiteY0" fmla="*/ 323850 h 566738"/>
                <a:gd name="connsiteX1" fmla="*/ 1652587 w 2633662"/>
                <a:gd name="connsiteY1" fmla="*/ 338138 h 566738"/>
                <a:gd name="connsiteX2" fmla="*/ 1433512 w 2633662"/>
                <a:gd name="connsiteY2" fmla="*/ 354807 h 566738"/>
                <a:gd name="connsiteX3" fmla="*/ 1354931 w 2633662"/>
                <a:gd name="connsiteY3" fmla="*/ 361950 h 566738"/>
                <a:gd name="connsiteX4" fmla="*/ 1157287 w 2633662"/>
                <a:gd name="connsiteY4" fmla="*/ 400050 h 566738"/>
                <a:gd name="connsiteX5" fmla="*/ 985837 w 2633662"/>
                <a:gd name="connsiteY5" fmla="*/ 428625 h 566738"/>
                <a:gd name="connsiteX6" fmla="*/ 833437 w 2633662"/>
                <a:gd name="connsiteY6" fmla="*/ 457200 h 566738"/>
                <a:gd name="connsiteX7" fmla="*/ 709612 w 2633662"/>
                <a:gd name="connsiteY7" fmla="*/ 488157 h 566738"/>
                <a:gd name="connsiteX8" fmla="*/ 631031 w 2633662"/>
                <a:gd name="connsiteY8" fmla="*/ 509588 h 566738"/>
                <a:gd name="connsiteX9" fmla="*/ 561975 w 2633662"/>
                <a:gd name="connsiteY9" fmla="*/ 535782 h 566738"/>
                <a:gd name="connsiteX10" fmla="*/ 514350 w 2633662"/>
                <a:gd name="connsiteY10" fmla="*/ 559594 h 566738"/>
                <a:gd name="connsiteX11" fmla="*/ 502444 w 2633662"/>
                <a:gd name="connsiteY11" fmla="*/ 564357 h 566738"/>
                <a:gd name="connsiteX12" fmla="*/ 469106 w 2633662"/>
                <a:gd name="connsiteY12" fmla="*/ 566738 h 566738"/>
                <a:gd name="connsiteX13" fmla="*/ 428625 w 2633662"/>
                <a:gd name="connsiteY13" fmla="*/ 564357 h 566738"/>
                <a:gd name="connsiteX14" fmla="*/ 397669 w 2633662"/>
                <a:gd name="connsiteY14" fmla="*/ 554832 h 566738"/>
                <a:gd name="connsiteX15" fmla="*/ 371475 w 2633662"/>
                <a:gd name="connsiteY15" fmla="*/ 545307 h 566738"/>
                <a:gd name="connsiteX16" fmla="*/ 321469 w 2633662"/>
                <a:gd name="connsiteY16" fmla="*/ 514350 h 566738"/>
                <a:gd name="connsiteX17" fmla="*/ 219075 w 2633662"/>
                <a:gd name="connsiteY17" fmla="*/ 428625 h 566738"/>
                <a:gd name="connsiteX18" fmla="*/ 133350 w 2633662"/>
                <a:gd name="connsiteY18" fmla="*/ 352425 h 566738"/>
                <a:gd name="connsiteX19" fmla="*/ 57150 w 2633662"/>
                <a:gd name="connsiteY19" fmla="*/ 288132 h 566738"/>
                <a:gd name="connsiteX20" fmla="*/ 16669 w 2633662"/>
                <a:gd name="connsiteY20" fmla="*/ 250032 h 566738"/>
                <a:gd name="connsiteX21" fmla="*/ 0 w 2633662"/>
                <a:gd name="connsiteY21" fmla="*/ 219075 h 566738"/>
                <a:gd name="connsiteX22" fmla="*/ 0 w 2633662"/>
                <a:gd name="connsiteY22" fmla="*/ 209550 h 566738"/>
                <a:gd name="connsiteX23" fmla="*/ 2381 w 2633662"/>
                <a:gd name="connsiteY23" fmla="*/ 197644 h 566738"/>
                <a:gd name="connsiteX24" fmla="*/ 14287 w 2633662"/>
                <a:gd name="connsiteY24" fmla="*/ 192882 h 566738"/>
                <a:gd name="connsiteX25" fmla="*/ 40481 w 2633662"/>
                <a:gd name="connsiteY25" fmla="*/ 197644 h 566738"/>
                <a:gd name="connsiteX26" fmla="*/ 80962 w 2633662"/>
                <a:gd name="connsiteY26" fmla="*/ 216694 h 566738"/>
                <a:gd name="connsiteX27" fmla="*/ 159544 w 2633662"/>
                <a:gd name="connsiteY27" fmla="*/ 254794 h 566738"/>
                <a:gd name="connsiteX28" fmla="*/ 219075 w 2633662"/>
                <a:gd name="connsiteY28" fmla="*/ 280988 h 566738"/>
                <a:gd name="connsiteX29" fmla="*/ 290512 w 2633662"/>
                <a:gd name="connsiteY29" fmla="*/ 300038 h 566738"/>
                <a:gd name="connsiteX30" fmla="*/ 373856 w 2633662"/>
                <a:gd name="connsiteY30" fmla="*/ 314325 h 566738"/>
                <a:gd name="connsiteX31" fmla="*/ 476250 w 2633662"/>
                <a:gd name="connsiteY31" fmla="*/ 316707 h 566738"/>
                <a:gd name="connsiteX32" fmla="*/ 645319 w 2633662"/>
                <a:gd name="connsiteY32" fmla="*/ 295275 h 566738"/>
                <a:gd name="connsiteX33" fmla="*/ 823912 w 2633662"/>
                <a:gd name="connsiteY33" fmla="*/ 264319 h 566738"/>
                <a:gd name="connsiteX34" fmla="*/ 1138237 w 2633662"/>
                <a:gd name="connsiteY34" fmla="*/ 200025 h 566738"/>
                <a:gd name="connsiteX35" fmla="*/ 1366837 w 2633662"/>
                <a:gd name="connsiteY35" fmla="*/ 161925 h 566738"/>
                <a:gd name="connsiteX36" fmla="*/ 1552575 w 2633662"/>
                <a:gd name="connsiteY36" fmla="*/ 130969 h 566738"/>
                <a:gd name="connsiteX37" fmla="*/ 1843087 w 2633662"/>
                <a:gd name="connsiteY37" fmla="*/ 85725 h 566738"/>
                <a:gd name="connsiteX38" fmla="*/ 1933575 w 2633662"/>
                <a:gd name="connsiteY38" fmla="*/ 69057 h 566738"/>
                <a:gd name="connsiteX39" fmla="*/ 1964531 w 2633662"/>
                <a:gd name="connsiteY39" fmla="*/ 52388 h 566738"/>
                <a:gd name="connsiteX40" fmla="*/ 2000250 w 2633662"/>
                <a:gd name="connsiteY40" fmla="*/ 33338 h 566738"/>
                <a:gd name="connsiteX41" fmla="*/ 2040731 w 2633662"/>
                <a:gd name="connsiteY41" fmla="*/ 14288 h 566738"/>
                <a:gd name="connsiteX42" fmla="*/ 2081212 w 2633662"/>
                <a:gd name="connsiteY42" fmla="*/ 4763 h 566738"/>
                <a:gd name="connsiteX43" fmla="*/ 2121694 w 2633662"/>
                <a:gd name="connsiteY43" fmla="*/ 0 h 566738"/>
                <a:gd name="connsiteX44" fmla="*/ 2178844 w 2633662"/>
                <a:gd name="connsiteY44" fmla="*/ 4763 h 566738"/>
                <a:gd name="connsiteX45" fmla="*/ 2288381 w 2633662"/>
                <a:gd name="connsiteY45" fmla="*/ 30957 h 566738"/>
                <a:gd name="connsiteX46" fmla="*/ 2447925 w 2633662"/>
                <a:gd name="connsiteY46" fmla="*/ 78582 h 566738"/>
                <a:gd name="connsiteX47" fmla="*/ 2559844 w 2633662"/>
                <a:gd name="connsiteY47" fmla="*/ 114300 h 566738"/>
                <a:gd name="connsiteX48" fmla="*/ 2586037 w 2633662"/>
                <a:gd name="connsiteY48" fmla="*/ 128588 h 566738"/>
                <a:gd name="connsiteX49" fmla="*/ 2612231 w 2633662"/>
                <a:gd name="connsiteY49" fmla="*/ 147638 h 566738"/>
                <a:gd name="connsiteX50" fmla="*/ 2621756 w 2633662"/>
                <a:gd name="connsiteY50" fmla="*/ 159544 h 566738"/>
                <a:gd name="connsiteX51" fmla="*/ 2631281 w 2633662"/>
                <a:gd name="connsiteY51" fmla="*/ 176213 h 566738"/>
                <a:gd name="connsiteX52" fmla="*/ 2633662 w 2633662"/>
                <a:gd name="connsiteY52" fmla="*/ 192882 h 566738"/>
                <a:gd name="connsiteX53" fmla="*/ 2631281 w 2633662"/>
                <a:gd name="connsiteY53" fmla="*/ 207169 h 566738"/>
                <a:gd name="connsiteX54" fmla="*/ 2619375 w 2633662"/>
                <a:gd name="connsiteY54" fmla="*/ 226219 h 566738"/>
                <a:gd name="connsiteX55" fmla="*/ 2590800 w 2633662"/>
                <a:gd name="connsiteY55" fmla="*/ 247650 h 566738"/>
                <a:gd name="connsiteX56" fmla="*/ 2545556 w 2633662"/>
                <a:gd name="connsiteY56" fmla="*/ 266700 h 566738"/>
                <a:gd name="connsiteX57" fmla="*/ 2526506 w 2633662"/>
                <a:gd name="connsiteY57" fmla="*/ 271463 h 566738"/>
                <a:gd name="connsiteX58" fmla="*/ 2452687 w 2633662"/>
                <a:gd name="connsiteY58" fmla="*/ 278607 h 566738"/>
                <a:gd name="connsiteX59" fmla="*/ 2307431 w 2633662"/>
                <a:gd name="connsiteY59" fmla="*/ 290513 h 566738"/>
                <a:gd name="connsiteX60" fmla="*/ 2150269 w 2633662"/>
                <a:gd name="connsiteY60" fmla="*/ 302419 h 566738"/>
                <a:gd name="connsiteX61" fmla="*/ 1854994 w 2633662"/>
                <a:gd name="connsiteY61" fmla="*/ 3238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3662" h="566738">
                  <a:moveTo>
                    <a:pt x="1854994" y="323850"/>
                  </a:moveTo>
                  <a:lnTo>
                    <a:pt x="1652587" y="338138"/>
                  </a:lnTo>
                  <a:lnTo>
                    <a:pt x="1433512" y="354807"/>
                  </a:lnTo>
                  <a:lnTo>
                    <a:pt x="1354931" y="361950"/>
                  </a:lnTo>
                  <a:lnTo>
                    <a:pt x="1157287" y="400050"/>
                  </a:lnTo>
                  <a:lnTo>
                    <a:pt x="985837" y="428625"/>
                  </a:lnTo>
                  <a:lnTo>
                    <a:pt x="833437" y="457200"/>
                  </a:lnTo>
                  <a:lnTo>
                    <a:pt x="709612" y="488157"/>
                  </a:lnTo>
                  <a:lnTo>
                    <a:pt x="631031" y="509588"/>
                  </a:lnTo>
                  <a:lnTo>
                    <a:pt x="561975" y="535782"/>
                  </a:lnTo>
                  <a:lnTo>
                    <a:pt x="514350" y="559594"/>
                  </a:lnTo>
                  <a:lnTo>
                    <a:pt x="502444" y="564357"/>
                  </a:lnTo>
                  <a:lnTo>
                    <a:pt x="469106" y="566738"/>
                  </a:lnTo>
                  <a:lnTo>
                    <a:pt x="428625" y="564357"/>
                  </a:lnTo>
                  <a:lnTo>
                    <a:pt x="397669" y="554832"/>
                  </a:lnTo>
                  <a:lnTo>
                    <a:pt x="371475" y="545307"/>
                  </a:lnTo>
                  <a:lnTo>
                    <a:pt x="321469" y="514350"/>
                  </a:lnTo>
                  <a:lnTo>
                    <a:pt x="219075" y="428625"/>
                  </a:lnTo>
                  <a:lnTo>
                    <a:pt x="133350" y="352425"/>
                  </a:lnTo>
                  <a:lnTo>
                    <a:pt x="57150" y="288132"/>
                  </a:lnTo>
                  <a:lnTo>
                    <a:pt x="16669" y="250032"/>
                  </a:lnTo>
                  <a:lnTo>
                    <a:pt x="0" y="219075"/>
                  </a:lnTo>
                  <a:lnTo>
                    <a:pt x="0" y="209550"/>
                  </a:lnTo>
                  <a:lnTo>
                    <a:pt x="2381" y="197644"/>
                  </a:lnTo>
                  <a:lnTo>
                    <a:pt x="14287" y="192882"/>
                  </a:lnTo>
                  <a:lnTo>
                    <a:pt x="40481" y="197644"/>
                  </a:lnTo>
                  <a:lnTo>
                    <a:pt x="80962" y="216694"/>
                  </a:lnTo>
                  <a:lnTo>
                    <a:pt x="159544" y="254794"/>
                  </a:lnTo>
                  <a:lnTo>
                    <a:pt x="219075" y="280988"/>
                  </a:lnTo>
                  <a:lnTo>
                    <a:pt x="290512" y="300038"/>
                  </a:lnTo>
                  <a:lnTo>
                    <a:pt x="373856" y="314325"/>
                  </a:lnTo>
                  <a:lnTo>
                    <a:pt x="476250" y="316707"/>
                  </a:lnTo>
                  <a:lnTo>
                    <a:pt x="645319" y="295275"/>
                  </a:lnTo>
                  <a:lnTo>
                    <a:pt x="823912" y="264319"/>
                  </a:lnTo>
                  <a:lnTo>
                    <a:pt x="1138237" y="200025"/>
                  </a:lnTo>
                  <a:lnTo>
                    <a:pt x="1366837" y="161925"/>
                  </a:lnTo>
                  <a:lnTo>
                    <a:pt x="1552575" y="130969"/>
                  </a:lnTo>
                  <a:lnTo>
                    <a:pt x="1843087" y="85725"/>
                  </a:lnTo>
                  <a:lnTo>
                    <a:pt x="1933575" y="69057"/>
                  </a:lnTo>
                  <a:lnTo>
                    <a:pt x="1964531" y="52388"/>
                  </a:lnTo>
                  <a:lnTo>
                    <a:pt x="2000250" y="33338"/>
                  </a:lnTo>
                  <a:lnTo>
                    <a:pt x="2040731" y="14288"/>
                  </a:lnTo>
                  <a:lnTo>
                    <a:pt x="2081212" y="4763"/>
                  </a:lnTo>
                  <a:lnTo>
                    <a:pt x="2121694" y="0"/>
                  </a:lnTo>
                  <a:lnTo>
                    <a:pt x="2178844" y="4763"/>
                  </a:lnTo>
                  <a:lnTo>
                    <a:pt x="2288381" y="30957"/>
                  </a:lnTo>
                  <a:lnTo>
                    <a:pt x="2447925" y="78582"/>
                  </a:lnTo>
                  <a:lnTo>
                    <a:pt x="2559844" y="114300"/>
                  </a:lnTo>
                  <a:lnTo>
                    <a:pt x="2586037" y="128588"/>
                  </a:lnTo>
                  <a:lnTo>
                    <a:pt x="2612231" y="147638"/>
                  </a:lnTo>
                  <a:lnTo>
                    <a:pt x="2621756" y="159544"/>
                  </a:lnTo>
                  <a:lnTo>
                    <a:pt x="2631281" y="176213"/>
                  </a:lnTo>
                  <a:lnTo>
                    <a:pt x="2633662" y="192882"/>
                  </a:lnTo>
                  <a:lnTo>
                    <a:pt x="2631281" y="207169"/>
                  </a:lnTo>
                  <a:lnTo>
                    <a:pt x="2619375" y="226219"/>
                  </a:lnTo>
                  <a:lnTo>
                    <a:pt x="2590800" y="247650"/>
                  </a:lnTo>
                  <a:lnTo>
                    <a:pt x="2545556" y="266700"/>
                  </a:lnTo>
                  <a:lnTo>
                    <a:pt x="2526506" y="271463"/>
                  </a:lnTo>
                  <a:lnTo>
                    <a:pt x="2452687" y="278607"/>
                  </a:lnTo>
                  <a:lnTo>
                    <a:pt x="2307431" y="290513"/>
                  </a:lnTo>
                  <a:lnTo>
                    <a:pt x="2150269" y="302419"/>
                  </a:lnTo>
                  <a:lnTo>
                    <a:pt x="18549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0">
              <a:extLst>
                <a:ext uri="{FF2B5EF4-FFF2-40B4-BE49-F238E27FC236}">
                  <a16:creationId xmlns:a16="http://schemas.microsoft.com/office/drawing/2014/main" id="{FF8CDB2E-674F-405E-9650-D7DE7E609387}"/>
                </a:ext>
              </a:extLst>
            </p:cNvPr>
            <p:cNvSpPr/>
            <p:nvPr/>
          </p:nvSpPr>
          <p:spPr>
            <a:xfrm>
              <a:off x="2903538" y="4505325"/>
              <a:ext cx="1439862" cy="1030288"/>
            </a:xfrm>
            <a:custGeom>
              <a:avLst/>
              <a:gdLst>
                <a:gd name="connsiteX0" fmla="*/ 831056 w 1440656"/>
                <a:gd name="connsiteY0" fmla="*/ 288131 h 1031081"/>
                <a:gd name="connsiteX1" fmla="*/ 697706 w 1440656"/>
                <a:gd name="connsiteY1" fmla="*/ 309563 h 1031081"/>
                <a:gd name="connsiteX2" fmla="*/ 557212 w 1440656"/>
                <a:gd name="connsiteY2" fmla="*/ 335756 h 1031081"/>
                <a:gd name="connsiteX3" fmla="*/ 409575 w 1440656"/>
                <a:gd name="connsiteY3" fmla="*/ 361950 h 1031081"/>
                <a:gd name="connsiteX4" fmla="*/ 159544 w 1440656"/>
                <a:gd name="connsiteY4" fmla="*/ 411956 h 1031081"/>
                <a:gd name="connsiteX5" fmla="*/ 50006 w 1440656"/>
                <a:gd name="connsiteY5" fmla="*/ 438150 h 1031081"/>
                <a:gd name="connsiteX6" fmla="*/ 0 w 1440656"/>
                <a:gd name="connsiteY6" fmla="*/ 269081 h 1031081"/>
                <a:gd name="connsiteX7" fmla="*/ 116681 w 1440656"/>
                <a:gd name="connsiteY7" fmla="*/ 252413 h 1031081"/>
                <a:gd name="connsiteX8" fmla="*/ 390525 w 1440656"/>
                <a:gd name="connsiteY8" fmla="*/ 195263 h 1031081"/>
                <a:gd name="connsiteX9" fmla="*/ 688181 w 1440656"/>
                <a:gd name="connsiteY9" fmla="*/ 126206 h 1031081"/>
                <a:gd name="connsiteX10" fmla="*/ 940594 w 1440656"/>
                <a:gd name="connsiteY10" fmla="*/ 66675 h 1031081"/>
                <a:gd name="connsiteX11" fmla="*/ 995362 w 1440656"/>
                <a:gd name="connsiteY11" fmla="*/ 40481 h 1031081"/>
                <a:gd name="connsiteX12" fmla="*/ 1054894 w 1440656"/>
                <a:gd name="connsiteY12" fmla="*/ 9525 h 1031081"/>
                <a:gd name="connsiteX13" fmla="*/ 1078706 w 1440656"/>
                <a:gd name="connsiteY13" fmla="*/ 2381 h 1031081"/>
                <a:gd name="connsiteX14" fmla="*/ 1088231 w 1440656"/>
                <a:gd name="connsiteY14" fmla="*/ 0 h 1031081"/>
                <a:gd name="connsiteX15" fmla="*/ 1121569 w 1440656"/>
                <a:gd name="connsiteY15" fmla="*/ 21431 h 1031081"/>
                <a:gd name="connsiteX16" fmla="*/ 1212056 w 1440656"/>
                <a:gd name="connsiteY16" fmla="*/ 85725 h 1031081"/>
                <a:gd name="connsiteX17" fmla="*/ 1314450 w 1440656"/>
                <a:gd name="connsiteY17" fmla="*/ 161925 h 1031081"/>
                <a:gd name="connsiteX18" fmla="*/ 1402556 w 1440656"/>
                <a:gd name="connsiteY18" fmla="*/ 233363 h 1031081"/>
                <a:gd name="connsiteX19" fmla="*/ 1426369 w 1440656"/>
                <a:gd name="connsiteY19" fmla="*/ 257175 h 1031081"/>
                <a:gd name="connsiteX20" fmla="*/ 1435894 w 1440656"/>
                <a:gd name="connsiteY20" fmla="*/ 269081 h 1031081"/>
                <a:gd name="connsiteX21" fmla="*/ 1440656 w 1440656"/>
                <a:gd name="connsiteY21" fmla="*/ 288131 h 1031081"/>
                <a:gd name="connsiteX22" fmla="*/ 1435894 w 1440656"/>
                <a:gd name="connsiteY22" fmla="*/ 302419 h 1031081"/>
                <a:gd name="connsiteX23" fmla="*/ 1423987 w 1440656"/>
                <a:gd name="connsiteY23" fmla="*/ 323850 h 1031081"/>
                <a:gd name="connsiteX24" fmla="*/ 1395412 w 1440656"/>
                <a:gd name="connsiteY24" fmla="*/ 352425 h 1031081"/>
                <a:gd name="connsiteX25" fmla="*/ 1354931 w 1440656"/>
                <a:gd name="connsiteY25" fmla="*/ 392906 h 1031081"/>
                <a:gd name="connsiteX26" fmla="*/ 1328737 w 1440656"/>
                <a:gd name="connsiteY26" fmla="*/ 471488 h 1031081"/>
                <a:gd name="connsiteX27" fmla="*/ 1290637 w 1440656"/>
                <a:gd name="connsiteY27" fmla="*/ 600075 h 1031081"/>
                <a:gd name="connsiteX28" fmla="*/ 1223962 w 1440656"/>
                <a:gd name="connsiteY28" fmla="*/ 783431 h 1031081"/>
                <a:gd name="connsiteX29" fmla="*/ 1164431 w 1440656"/>
                <a:gd name="connsiteY29" fmla="*/ 940594 h 1031081"/>
                <a:gd name="connsiteX30" fmla="*/ 1123950 w 1440656"/>
                <a:gd name="connsiteY30" fmla="*/ 1026319 h 1031081"/>
                <a:gd name="connsiteX31" fmla="*/ 959644 w 1440656"/>
                <a:gd name="connsiteY31" fmla="*/ 1031081 h 1031081"/>
                <a:gd name="connsiteX32" fmla="*/ 976312 w 1440656"/>
                <a:gd name="connsiteY32" fmla="*/ 828675 h 1031081"/>
                <a:gd name="connsiteX33" fmla="*/ 1000125 w 1440656"/>
                <a:gd name="connsiteY33" fmla="*/ 671513 h 1031081"/>
                <a:gd name="connsiteX34" fmla="*/ 1019175 w 1440656"/>
                <a:gd name="connsiteY34" fmla="*/ 531019 h 1031081"/>
                <a:gd name="connsiteX35" fmla="*/ 1028700 w 1440656"/>
                <a:gd name="connsiteY35" fmla="*/ 442913 h 1031081"/>
                <a:gd name="connsiteX36" fmla="*/ 1038225 w 1440656"/>
                <a:gd name="connsiteY36" fmla="*/ 345281 h 1031081"/>
                <a:gd name="connsiteX37" fmla="*/ 1038225 w 1440656"/>
                <a:gd name="connsiteY37" fmla="*/ 314325 h 1031081"/>
                <a:gd name="connsiteX38" fmla="*/ 1035844 w 1440656"/>
                <a:gd name="connsiteY38" fmla="*/ 297656 h 1031081"/>
                <a:gd name="connsiteX39" fmla="*/ 1033462 w 1440656"/>
                <a:gd name="connsiteY39" fmla="*/ 285750 h 1031081"/>
                <a:gd name="connsiteX40" fmla="*/ 1023937 w 1440656"/>
                <a:gd name="connsiteY40" fmla="*/ 269081 h 1031081"/>
                <a:gd name="connsiteX41" fmla="*/ 1014412 w 1440656"/>
                <a:gd name="connsiteY41" fmla="*/ 264319 h 1031081"/>
                <a:gd name="connsiteX42" fmla="*/ 1002506 w 1440656"/>
                <a:gd name="connsiteY42" fmla="*/ 259556 h 1031081"/>
                <a:gd name="connsiteX43" fmla="*/ 954881 w 1440656"/>
                <a:gd name="connsiteY43" fmla="*/ 266700 h 1031081"/>
                <a:gd name="connsiteX44" fmla="*/ 831056 w 1440656"/>
                <a:gd name="connsiteY44" fmla="*/ 288131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6" h="1031081">
                  <a:moveTo>
                    <a:pt x="831056" y="288131"/>
                  </a:moveTo>
                  <a:lnTo>
                    <a:pt x="697706" y="309563"/>
                  </a:lnTo>
                  <a:lnTo>
                    <a:pt x="557212" y="335756"/>
                  </a:lnTo>
                  <a:lnTo>
                    <a:pt x="409575" y="361950"/>
                  </a:lnTo>
                  <a:lnTo>
                    <a:pt x="159544" y="411956"/>
                  </a:lnTo>
                  <a:lnTo>
                    <a:pt x="50006" y="438150"/>
                  </a:lnTo>
                  <a:lnTo>
                    <a:pt x="0" y="269081"/>
                  </a:lnTo>
                  <a:lnTo>
                    <a:pt x="116681" y="252413"/>
                  </a:lnTo>
                  <a:lnTo>
                    <a:pt x="390525" y="195263"/>
                  </a:lnTo>
                  <a:lnTo>
                    <a:pt x="688181" y="126206"/>
                  </a:lnTo>
                  <a:lnTo>
                    <a:pt x="940594" y="66675"/>
                  </a:lnTo>
                  <a:lnTo>
                    <a:pt x="995362" y="40481"/>
                  </a:lnTo>
                  <a:lnTo>
                    <a:pt x="1054894" y="9525"/>
                  </a:lnTo>
                  <a:lnTo>
                    <a:pt x="1078706" y="2381"/>
                  </a:lnTo>
                  <a:lnTo>
                    <a:pt x="1088231" y="0"/>
                  </a:lnTo>
                  <a:lnTo>
                    <a:pt x="1121569" y="21431"/>
                  </a:lnTo>
                  <a:lnTo>
                    <a:pt x="1212056" y="85725"/>
                  </a:lnTo>
                  <a:lnTo>
                    <a:pt x="1314450" y="161925"/>
                  </a:lnTo>
                  <a:lnTo>
                    <a:pt x="1402556" y="233363"/>
                  </a:lnTo>
                  <a:lnTo>
                    <a:pt x="1426369" y="257175"/>
                  </a:lnTo>
                  <a:lnTo>
                    <a:pt x="1435894" y="269081"/>
                  </a:lnTo>
                  <a:lnTo>
                    <a:pt x="1440656" y="288131"/>
                  </a:lnTo>
                  <a:lnTo>
                    <a:pt x="1435894" y="302419"/>
                  </a:lnTo>
                  <a:lnTo>
                    <a:pt x="1423987" y="323850"/>
                  </a:lnTo>
                  <a:lnTo>
                    <a:pt x="1395412" y="352425"/>
                  </a:lnTo>
                  <a:lnTo>
                    <a:pt x="1354931" y="392906"/>
                  </a:lnTo>
                  <a:lnTo>
                    <a:pt x="1328737" y="471488"/>
                  </a:lnTo>
                  <a:lnTo>
                    <a:pt x="1290637" y="600075"/>
                  </a:lnTo>
                  <a:lnTo>
                    <a:pt x="1223962" y="783431"/>
                  </a:lnTo>
                  <a:lnTo>
                    <a:pt x="1164431" y="940594"/>
                  </a:lnTo>
                  <a:lnTo>
                    <a:pt x="1123950" y="1026319"/>
                  </a:lnTo>
                  <a:lnTo>
                    <a:pt x="959644" y="1031081"/>
                  </a:lnTo>
                  <a:lnTo>
                    <a:pt x="976312" y="828675"/>
                  </a:lnTo>
                  <a:lnTo>
                    <a:pt x="1000125" y="671513"/>
                  </a:lnTo>
                  <a:lnTo>
                    <a:pt x="1019175" y="531019"/>
                  </a:lnTo>
                  <a:lnTo>
                    <a:pt x="1028700" y="442913"/>
                  </a:lnTo>
                  <a:lnTo>
                    <a:pt x="1038225" y="345281"/>
                  </a:lnTo>
                  <a:lnTo>
                    <a:pt x="1038225" y="314325"/>
                  </a:lnTo>
                  <a:lnTo>
                    <a:pt x="1035844" y="297656"/>
                  </a:lnTo>
                  <a:lnTo>
                    <a:pt x="1033462" y="285750"/>
                  </a:lnTo>
                  <a:lnTo>
                    <a:pt x="1023937" y="269081"/>
                  </a:lnTo>
                  <a:lnTo>
                    <a:pt x="1014412" y="264319"/>
                  </a:lnTo>
                  <a:lnTo>
                    <a:pt x="1002506" y="259556"/>
                  </a:lnTo>
                  <a:lnTo>
                    <a:pt x="954881" y="266700"/>
                  </a:lnTo>
                  <a:lnTo>
                    <a:pt x="831056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1">
              <a:extLst>
                <a:ext uri="{FF2B5EF4-FFF2-40B4-BE49-F238E27FC236}">
                  <a16:creationId xmlns:a16="http://schemas.microsoft.com/office/drawing/2014/main" id="{96235810-BBF9-49ED-9611-017E39B16089}"/>
                </a:ext>
              </a:extLst>
            </p:cNvPr>
            <p:cNvSpPr/>
            <p:nvPr/>
          </p:nvSpPr>
          <p:spPr>
            <a:xfrm>
              <a:off x="3109913" y="5341938"/>
              <a:ext cx="1016000" cy="323850"/>
            </a:xfrm>
            <a:custGeom>
              <a:avLst/>
              <a:gdLst>
                <a:gd name="connsiteX0" fmla="*/ 623887 w 1016793"/>
                <a:gd name="connsiteY0" fmla="*/ 38100 h 323850"/>
                <a:gd name="connsiteX1" fmla="*/ 369093 w 1016793"/>
                <a:gd name="connsiteY1" fmla="*/ 85725 h 323850"/>
                <a:gd name="connsiteX2" fmla="*/ 0 w 1016793"/>
                <a:gd name="connsiteY2" fmla="*/ 157162 h 323850"/>
                <a:gd name="connsiteX3" fmla="*/ 33337 w 1016793"/>
                <a:gd name="connsiteY3" fmla="*/ 323850 h 323850"/>
                <a:gd name="connsiteX4" fmla="*/ 264318 w 1016793"/>
                <a:gd name="connsiteY4" fmla="*/ 304800 h 323850"/>
                <a:gd name="connsiteX5" fmla="*/ 550068 w 1016793"/>
                <a:gd name="connsiteY5" fmla="*/ 278606 h 323850"/>
                <a:gd name="connsiteX6" fmla="*/ 819150 w 1016793"/>
                <a:gd name="connsiteY6" fmla="*/ 259556 h 323850"/>
                <a:gd name="connsiteX7" fmla="*/ 907256 w 1016793"/>
                <a:gd name="connsiteY7" fmla="*/ 254794 h 323850"/>
                <a:gd name="connsiteX8" fmla="*/ 923925 w 1016793"/>
                <a:gd name="connsiteY8" fmla="*/ 247650 h 323850"/>
                <a:gd name="connsiteX9" fmla="*/ 962025 w 1016793"/>
                <a:gd name="connsiteY9" fmla="*/ 226219 h 323850"/>
                <a:gd name="connsiteX10" fmla="*/ 992981 w 1016793"/>
                <a:gd name="connsiteY10" fmla="*/ 204787 h 323850"/>
                <a:gd name="connsiteX11" fmla="*/ 1007268 w 1016793"/>
                <a:gd name="connsiteY11" fmla="*/ 188119 h 323850"/>
                <a:gd name="connsiteX12" fmla="*/ 1014412 w 1016793"/>
                <a:gd name="connsiteY12" fmla="*/ 176212 h 323850"/>
                <a:gd name="connsiteX13" fmla="*/ 1016793 w 1016793"/>
                <a:gd name="connsiteY13" fmla="*/ 164306 h 323850"/>
                <a:gd name="connsiteX14" fmla="*/ 1016793 w 1016793"/>
                <a:gd name="connsiteY14" fmla="*/ 157162 h 323850"/>
                <a:gd name="connsiteX15" fmla="*/ 1007268 w 1016793"/>
                <a:gd name="connsiteY15" fmla="*/ 133350 h 323850"/>
                <a:gd name="connsiteX16" fmla="*/ 995362 w 1016793"/>
                <a:gd name="connsiteY16" fmla="*/ 109537 h 323850"/>
                <a:gd name="connsiteX17" fmla="*/ 981075 w 1016793"/>
                <a:gd name="connsiteY17" fmla="*/ 92869 h 323850"/>
                <a:gd name="connsiteX18" fmla="*/ 947737 w 1016793"/>
                <a:gd name="connsiteY18" fmla="*/ 54769 h 323850"/>
                <a:gd name="connsiteX19" fmla="*/ 790575 w 1016793"/>
                <a:gd name="connsiteY19" fmla="*/ 0 h 323850"/>
                <a:gd name="connsiteX20" fmla="*/ 623887 w 1016793"/>
                <a:gd name="connsiteY20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793" h="323850">
                  <a:moveTo>
                    <a:pt x="623887" y="38100"/>
                  </a:moveTo>
                  <a:lnTo>
                    <a:pt x="369093" y="85725"/>
                  </a:lnTo>
                  <a:lnTo>
                    <a:pt x="0" y="157162"/>
                  </a:lnTo>
                  <a:lnTo>
                    <a:pt x="33337" y="323850"/>
                  </a:lnTo>
                  <a:lnTo>
                    <a:pt x="264318" y="304800"/>
                  </a:lnTo>
                  <a:lnTo>
                    <a:pt x="550068" y="278606"/>
                  </a:lnTo>
                  <a:lnTo>
                    <a:pt x="819150" y="259556"/>
                  </a:lnTo>
                  <a:lnTo>
                    <a:pt x="907256" y="254794"/>
                  </a:lnTo>
                  <a:lnTo>
                    <a:pt x="923925" y="247650"/>
                  </a:lnTo>
                  <a:lnTo>
                    <a:pt x="962025" y="226219"/>
                  </a:lnTo>
                  <a:lnTo>
                    <a:pt x="992981" y="204787"/>
                  </a:lnTo>
                  <a:lnTo>
                    <a:pt x="1007268" y="188119"/>
                  </a:lnTo>
                  <a:lnTo>
                    <a:pt x="1014412" y="176212"/>
                  </a:lnTo>
                  <a:lnTo>
                    <a:pt x="1016793" y="164306"/>
                  </a:lnTo>
                  <a:lnTo>
                    <a:pt x="1016793" y="157162"/>
                  </a:lnTo>
                  <a:lnTo>
                    <a:pt x="1007268" y="133350"/>
                  </a:lnTo>
                  <a:lnTo>
                    <a:pt x="995362" y="109537"/>
                  </a:lnTo>
                  <a:lnTo>
                    <a:pt x="981075" y="92869"/>
                  </a:lnTo>
                  <a:lnTo>
                    <a:pt x="947737" y="54769"/>
                  </a:lnTo>
                  <a:lnTo>
                    <a:pt x="790575" y="0"/>
                  </a:lnTo>
                  <a:lnTo>
                    <a:pt x="623887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7">
              <a:extLst>
                <a:ext uri="{FF2B5EF4-FFF2-40B4-BE49-F238E27FC236}">
                  <a16:creationId xmlns:a16="http://schemas.microsoft.com/office/drawing/2014/main" id="{C215462B-E7E0-43F4-B1E0-A18948ACC77B}"/>
                </a:ext>
              </a:extLst>
            </p:cNvPr>
            <p:cNvSpPr/>
            <p:nvPr/>
          </p:nvSpPr>
          <p:spPr>
            <a:xfrm>
              <a:off x="5353050" y="1531938"/>
              <a:ext cx="579438" cy="2027237"/>
            </a:xfrm>
            <a:custGeom>
              <a:avLst/>
              <a:gdLst>
                <a:gd name="connsiteX0" fmla="*/ 261257 w 579664"/>
                <a:gd name="connsiteY0" fmla="*/ 1398815 h 2027465"/>
                <a:gd name="connsiteX1" fmla="*/ 263979 w 579664"/>
                <a:gd name="connsiteY1" fmla="*/ 2027465 h 2027465"/>
                <a:gd name="connsiteX2" fmla="*/ 487136 w 579664"/>
                <a:gd name="connsiteY2" fmla="*/ 1973036 h 2027465"/>
                <a:gd name="connsiteX3" fmla="*/ 489857 w 579664"/>
                <a:gd name="connsiteY3" fmla="*/ 1763486 h 2027465"/>
                <a:gd name="connsiteX4" fmla="*/ 498021 w 579664"/>
                <a:gd name="connsiteY4" fmla="*/ 1540329 h 2027465"/>
                <a:gd name="connsiteX5" fmla="*/ 508907 w 579664"/>
                <a:gd name="connsiteY5" fmla="*/ 1164772 h 2027465"/>
                <a:gd name="connsiteX6" fmla="*/ 506186 w 579664"/>
                <a:gd name="connsiteY6" fmla="*/ 990600 h 2027465"/>
                <a:gd name="connsiteX7" fmla="*/ 508907 w 579664"/>
                <a:gd name="connsiteY7" fmla="*/ 772886 h 2027465"/>
                <a:gd name="connsiteX8" fmla="*/ 508907 w 579664"/>
                <a:gd name="connsiteY8" fmla="*/ 642257 h 2027465"/>
                <a:gd name="connsiteX9" fmla="*/ 508907 w 579664"/>
                <a:gd name="connsiteY9" fmla="*/ 555172 h 2027465"/>
                <a:gd name="connsiteX10" fmla="*/ 511629 w 579664"/>
                <a:gd name="connsiteY10" fmla="*/ 500743 h 2027465"/>
                <a:gd name="connsiteX11" fmla="*/ 519793 w 579664"/>
                <a:gd name="connsiteY11" fmla="*/ 440872 h 2027465"/>
                <a:gd name="connsiteX12" fmla="*/ 547007 w 579664"/>
                <a:gd name="connsiteY12" fmla="*/ 345622 h 2027465"/>
                <a:gd name="connsiteX13" fmla="*/ 566057 w 579664"/>
                <a:gd name="connsiteY13" fmla="*/ 291193 h 2027465"/>
                <a:gd name="connsiteX14" fmla="*/ 579664 w 579664"/>
                <a:gd name="connsiteY14" fmla="*/ 236765 h 2027465"/>
                <a:gd name="connsiteX15" fmla="*/ 579664 w 579664"/>
                <a:gd name="connsiteY15" fmla="*/ 212272 h 2027465"/>
                <a:gd name="connsiteX16" fmla="*/ 579664 w 579664"/>
                <a:gd name="connsiteY16" fmla="*/ 195943 h 2027465"/>
                <a:gd name="connsiteX17" fmla="*/ 574221 w 579664"/>
                <a:gd name="connsiteY17" fmla="*/ 179615 h 2027465"/>
                <a:gd name="connsiteX18" fmla="*/ 555171 w 579664"/>
                <a:gd name="connsiteY18" fmla="*/ 152400 h 2027465"/>
                <a:gd name="connsiteX19" fmla="*/ 538843 w 579664"/>
                <a:gd name="connsiteY19" fmla="*/ 138793 h 2027465"/>
                <a:gd name="connsiteX20" fmla="*/ 519793 w 579664"/>
                <a:gd name="connsiteY20" fmla="*/ 122465 h 2027465"/>
                <a:gd name="connsiteX21" fmla="*/ 489857 w 579664"/>
                <a:gd name="connsiteY21" fmla="*/ 106136 h 2027465"/>
                <a:gd name="connsiteX22" fmla="*/ 451757 w 579664"/>
                <a:gd name="connsiteY22" fmla="*/ 92529 h 2027465"/>
                <a:gd name="connsiteX23" fmla="*/ 383721 w 579664"/>
                <a:gd name="connsiteY23" fmla="*/ 65315 h 2027465"/>
                <a:gd name="connsiteX24" fmla="*/ 280307 w 579664"/>
                <a:gd name="connsiteY24" fmla="*/ 32657 h 2027465"/>
                <a:gd name="connsiteX25" fmla="*/ 185057 w 579664"/>
                <a:gd name="connsiteY25" fmla="*/ 2722 h 2027465"/>
                <a:gd name="connsiteX26" fmla="*/ 149679 w 579664"/>
                <a:gd name="connsiteY26" fmla="*/ 0 h 2027465"/>
                <a:gd name="connsiteX27" fmla="*/ 65314 w 579664"/>
                <a:gd name="connsiteY27" fmla="*/ 0 h 2027465"/>
                <a:gd name="connsiteX28" fmla="*/ 29936 w 579664"/>
                <a:gd name="connsiteY28" fmla="*/ 0 h 2027465"/>
                <a:gd name="connsiteX29" fmla="*/ 16329 w 579664"/>
                <a:gd name="connsiteY29" fmla="*/ 0 h 2027465"/>
                <a:gd name="connsiteX30" fmla="*/ 5443 w 579664"/>
                <a:gd name="connsiteY30" fmla="*/ 0 h 2027465"/>
                <a:gd name="connsiteX31" fmla="*/ 0 w 579664"/>
                <a:gd name="connsiteY31" fmla="*/ 5443 h 2027465"/>
                <a:gd name="connsiteX32" fmla="*/ 5443 w 579664"/>
                <a:gd name="connsiteY32" fmla="*/ 21772 h 2027465"/>
                <a:gd name="connsiteX33" fmla="*/ 32657 w 579664"/>
                <a:gd name="connsiteY33" fmla="*/ 48986 h 2027465"/>
                <a:gd name="connsiteX34" fmla="*/ 100693 w 579664"/>
                <a:gd name="connsiteY34" fmla="*/ 92529 h 2027465"/>
                <a:gd name="connsiteX35" fmla="*/ 149679 w 579664"/>
                <a:gd name="connsiteY35" fmla="*/ 133350 h 2027465"/>
                <a:gd name="connsiteX36" fmla="*/ 193221 w 579664"/>
                <a:gd name="connsiteY36" fmla="*/ 182336 h 2027465"/>
                <a:gd name="connsiteX37" fmla="*/ 217714 w 579664"/>
                <a:gd name="connsiteY37" fmla="*/ 220436 h 2027465"/>
                <a:gd name="connsiteX38" fmla="*/ 228600 w 579664"/>
                <a:gd name="connsiteY38" fmla="*/ 293915 h 2027465"/>
                <a:gd name="connsiteX39" fmla="*/ 239486 w 579664"/>
                <a:gd name="connsiteY39" fmla="*/ 416379 h 2027465"/>
                <a:gd name="connsiteX40" fmla="*/ 239486 w 579664"/>
                <a:gd name="connsiteY40" fmla="*/ 625929 h 2027465"/>
                <a:gd name="connsiteX41" fmla="*/ 242207 w 579664"/>
                <a:gd name="connsiteY41" fmla="*/ 1047750 h 2027465"/>
                <a:gd name="connsiteX42" fmla="*/ 258536 w 579664"/>
                <a:gd name="connsiteY42" fmla="*/ 1219200 h 2027465"/>
                <a:gd name="connsiteX43" fmla="*/ 261257 w 579664"/>
                <a:gd name="connsiteY43" fmla="*/ 1347107 h 2027465"/>
                <a:gd name="connsiteX44" fmla="*/ 261257 w 579664"/>
                <a:gd name="connsiteY44" fmla="*/ 1398815 h 2027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9664" h="2027465">
                  <a:moveTo>
                    <a:pt x="261257" y="1398815"/>
                  </a:moveTo>
                  <a:cubicBezTo>
                    <a:pt x="262164" y="1608365"/>
                    <a:pt x="263072" y="1817915"/>
                    <a:pt x="263979" y="2027465"/>
                  </a:cubicBezTo>
                  <a:lnTo>
                    <a:pt x="487136" y="1973036"/>
                  </a:lnTo>
                  <a:lnTo>
                    <a:pt x="489857" y="1763486"/>
                  </a:lnTo>
                  <a:lnTo>
                    <a:pt x="498021" y="1540329"/>
                  </a:lnTo>
                  <a:lnTo>
                    <a:pt x="508907" y="1164772"/>
                  </a:lnTo>
                  <a:lnTo>
                    <a:pt x="506186" y="990600"/>
                  </a:lnTo>
                  <a:lnTo>
                    <a:pt x="508907" y="772886"/>
                  </a:lnTo>
                  <a:lnTo>
                    <a:pt x="508907" y="642257"/>
                  </a:lnTo>
                  <a:lnTo>
                    <a:pt x="508907" y="555172"/>
                  </a:lnTo>
                  <a:lnTo>
                    <a:pt x="511629" y="500743"/>
                  </a:lnTo>
                  <a:lnTo>
                    <a:pt x="519793" y="440872"/>
                  </a:lnTo>
                  <a:lnTo>
                    <a:pt x="547007" y="345622"/>
                  </a:lnTo>
                  <a:lnTo>
                    <a:pt x="566057" y="291193"/>
                  </a:lnTo>
                  <a:lnTo>
                    <a:pt x="579664" y="236765"/>
                  </a:lnTo>
                  <a:lnTo>
                    <a:pt x="579664" y="212272"/>
                  </a:lnTo>
                  <a:lnTo>
                    <a:pt x="579664" y="195943"/>
                  </a:lnTo>
                  <a:lnTo>
                    <a:pt x="574221" y="179615"/>
                  </a:lnTo>
                  <a:lnTo>
                    <a:pt x="555171" y="152400"/>
                  </a:lnTo>
                  <a:lnTo>
                    <a:pt x="538843" y="138793"/>
                  </a:lnTo>
                  <a:lnTo>
                    <a:pt x="519793" y="122465"/>
                  </a:lnTo>
                  <a:lnTo>
                    <a:pt x="489857" y="106136"/>
                  </a:lnTo>
                  <a:lnTo>
                    <a:pt x="451757" y="92529"/>
                  </a:lnTo>
                  <a:lnTo>
                    <a:pt x="383721" y="65315"/>
                  </a:lnTo>
                  <a:lnTo>
                    <a:pt x="280307" y="32657"/>
                  </a:lnTo>
                  <a:lnTo>
                    <a:pt x="185057" y="2722"/>
                  </a:lnTo>
                  <a:lnTo>
                    <a:pt x="149679" y="0"/>
                  </a:lnTo>
                  <a:lnTo>
                    <a:pt x="65314" y="0"/>
                  </a:lnTo>
                  <a:lnTo>
                    <a:pt x="29936" y="0"/>
                  </a:lnTo>
                  <a:lnTo>
                    <a:pt x="16329" y="0"/>
                  </a:lnTo>
                  <a:lnTo>
                    <a:pt x="5443" y="0"/>
                  </a:lnTo>
                  <a:lnTo>
                    <a:pt x="0" y="5443"/>
                  </a:lnTo>
                  <a:lnTo>
                    <a:pt x="5443" y="21772"/>
                  </a:lnTo>
                  <a:lnTo>
                    <a:pt x="32657" y="48986"/>
                  </a:lnTo>
                  <a:lnTo>
                    <a:pt x="100693" y="92529"/>
                  </a:lnTo>
                  <a:lnTo>
                    <a:pt x="149679" y="133350"/>
                  </a:lnTo>
                  <a:lnTo>
                    <a:pt x="193221" y="182336"/>
                  </a:lnTo>
                  <a:lnTo>
                    <a:pt x="217714" y="220436"/>
                  </a:lnTo>
                  <a:lnTo>
                    <a:pt x="228600" y="293915"/>
                  </a:lnTo>
                  <a:lnTo>
                    <a:pt x="239486" y="416379"/>
                  </a:lnTo>
                  <a:lnTo>
                    <a:pt x="239486" y="625929"/>
                  </a:lnTo>
                  <a:lnTo>
                    <a:pt x="242207" y="1047750"/>
                  </a:lnTo>
                  <a:lnTo>
                    <a:pt x="258536" y="1219200"/>
                  </a:lnTo>
                  <a:lnTo>
                    <a:pt x="261257" y="1347107"/>
                  </a:lnTo>
                  <a:lnTo>
                    <a:pt x="261257" y="13988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6">
              <a:extLst>
                <a:ext uri="{FF2B5EF4-FFF2-40B4-BE49-F238E27FC236}">
                  <a16:creationId xmlns:a16="http://schemas.microsoft.com/office/drawing/2014/main" id="{56F01107-D488-4C0D-843A-CEBA71506CF3}"/>
                </a:ext>
              </a:extLst>
            </p:cNvPr>
            <p:cNvSpPr/>
            <p:nvPr/>
          </p:nvSpPr>
          <p:spPr>
            <a:xfrm>
              <a:off x="4638675" y="3295650"/>
              <a:ext cx="2257425" cy="514350"/>
            </a:xfrm>
            <a:custGeom>
              <a:avLst/>
              <a:gdLst>
                <a:gd name="connsiteX0" fmla="*/ 1612106 w 2257425"/>
                <a:gd name="connsiteY0" fmla="*/ 80963 h 514350"/>
                <a:gd name="connsiteX1" fmla="*/ 1452563 w 2257425"/>
                <a:gd name="connsiteY1" fmla="*/ 100013 h 514350"/>
                <a:gd name="connsiteX2" fmla="*/ 1283494 w 2257425"/>
                <a:gd name="connsiteY2" fmla="*/ 121444 h 514350"/>
                <a:gd name="connsiteX3" fmla="*/ 1173956 w 2257425"/>
                <a:gd name="connsiteY3" fmla="*/ 135731 h 514350"/>
                <a:gd name="connsiteX4" fmla="*/ 952500 w 2257425"/>
                <a:gd name="connsiteY4" fmla="*/ 183356 h 514350"/>
                <a:gd name="connsiteX5" fmla="*/ 859631 w 2257425"/>
                <a:gd name="connsiteY5" fmla="*/ 207169 h 514350"/>
                <a:gd name="connsiteX6" fmla="*/ 762000 w 2257425"/>
                <a:gd name="connsiteY6" fmla="*/ 228600 h 514350"/>
                <a:gd name="connsiteX7" fmla="*/ 597694 w 2257425"/>
                <a:gd name="connsiteY7" fmla="*/ 257175 h 514350"/>
                <a:gd name="connsiteX8" fmla="*/ 416719 w 2257425"/>
                <a:gd name="connsiteY8" fmla="*/ 283369 h 514350"/>
                <a:gd name="connsiteX9" fmla="*/ 354806 w 2257425"/>
                <a:gd name="connsiteY9" fmla="*/ 292894 h 514350"/>
                <a:gd name="connsiteX10" fmla="*/ 295275 w 2257425"/>
                <a:gd name="connsiteY10" fmla="*/ 292894 h 514350"/>
                <a:gd name="connsiteX11" fmla="*/ 238125 w 2257425"/>
                <a:gd name="connsiteY11" fmla="*/ 283369 h 514350"/>
                <a:gd name="connsiteX12" fmla="*/ 147638 w 2257425"/>
                <a:gd name="connsiteY12" fmla="*/ 257175 h 514350"/>
                <a:gd name="connsiteX13" fmla="*/ 57150 w 2257425"/>
                <a:gd name="connsiteY13" fmla="*/ 221456 h 514350"/>
                <a:gd name="connsiteX14" fmla="*/ 23813 w 2257425"/>
                <a:gd name="connsiteY14" fmla="*/ 209550 h 514350"/>
                <a:gd name="connsiteX15" fmla="*/ 7144 w 2257425"/>
                <a:gd name="connsiteY15" fmla="*/ 211931 h 514350"/>
                <a:gd name="connsiteX16" fmla="*/ 0 w 2257425"/>
                <a:gd name="connsiteY16" fmla="*/ 216694 h 514350"/>
                <a:gd name="connsiteX17" fmla="*/ 0 w 2257425"/>
                <a:gd name="connsiteY17" fmla="*/ 233363 h 514350"/>
                <a:gd name="connsiteX18" fmla="*/ 9525 w 2257425"/>
                <a:gd name="connsiteY18" fmla="*/ 257175 h 514350"/>
                <a:gd name="connsiteX19" fmla="*/ 40481 w 2257425"/>
                <a:gd name="connsiteY19" fmla="*/ 288131 h 514350"/>
                <a:gd name="connsiteX20" fmla="*/ 161925 w 2257425"/>
                <a:gd name="connsiteY20" fmla="*/ 369094 h 514350"/>
                <a:gd name="connsiteX21" fmla="*/ 271463 w 2257425"/>
                <a:gd name="connsiteY21" fmla="*/ 435769 h 514350"/>
                <a:gd name="connsiteX22" fmla="*/ 335756 w 2257425"/>
                <a:gd name="connsiteY22" fmla="*/ 471488 h 514350"/>
                <a:gd name="connsiteX23" fmla="*/ 397669 w 2257425"/>
                <a:gd name="connsiteY23" fmla="*/ 497681 h 514350"/>
                <a:gd name="connsiteX24" fmla="*/ 426244 w 2257425"/>
                <a:gd name="connsiteY24" fmla="*/ 504825 h 514350"/>
                <a:gd name="connsiteX25" fmla="*/ 473869 w 2257425"/>
                <a:gd name="connsiteY25" fmla="*/ 514350 h 514350"/>
                <a:gd name="connsiteX26" fmla="*/ 519113 w 2257425"/>
                <a:gd name="connsiteY26" fmla="*/ 511969 h 514350"/>
                <a:gd name="connsiteX27" fmla="*/ 542925 w 2257425"/>
                <a:gd name="connsiteY27" fmla="*/ 500063 h 514350"/>
                <a:gd name="connsiteX28" fmla="*/ 552450 w 2257425"/>
                <a:gd name="connsiteY28" fmla="*/ 490538 h 514350"/>
                <a:gd name="connsiteX29" fmla="*/ 664369 w 2257425"/>
                <a:gd name="connsiteY29" fmla="*/ 450056 h 514350"/>
                <a:gd name="connsiteX30" fmla="*/ 807244 w 2257425"/>
                <a:gd name="connsiteY30" fmla="*/ 404813 h 514350"/>
                <a:gd name="connsiteX31" fmla="*/ 945356 w 2257425"/>
                <a:gd name="connsiteY31" fmla="*/ 369094 h 514350"/>
                <a:gd name="connsiteX32" fmla="*/ 1062038 w 2257425"/>
                <a:gd name="connsiteY32" fmla="*/ 345281 h 514350"/>
                <a:gd name="connsiteX33" fmla="*/ 1197769 w 2257425"/>
                <a:gd name="connsiteY33" fmla="*/ 326231 h 514350"/>
                <a:gd name="connsiteX34" fmla="*/ 1383506 w 2257425"/>
                <a:gd name="connsiteY34" fmla="*/ 311944 h 514350"/>
                <a:gd name="connsiteX35" fmla="*/ 1538288 w 2257425"/>
                <a:gd name="connsiteY35" fmla="*/ 302419 h 514350"/>
                <a:gd name="connsiteX36" fmla="*/ 1735931 w 2257425"/>
                <a:gd name="connsiteY36" fmla="*/ 292894 h 514350"/>
                <a:gd name="connsiteX37" fmla="*/ 1926431 w 2257425"/>
                <a:gd name="connsiteY37" fmla="*/ 290513 h 514350"/>
                <a:gd name="connsiteX38" fmla="*/ 2126456 w 2257425"/>
                <a:gd name="connsiteY38" fmla="*/ 290513 h 514350"/>
                <a:gd name="connsiteX39" fmla="*/ 2176463 w 2257425"/>
                <a:gd name="connsiteY39" fmla="*/ 278606 h 514350"/>
                <a:gd name="connsiteX40" fmla="*/ 2212181 w 2257425"/>
                <a:gd name="connsiteY40" fmla="*/ 264319 h 514350"/>
                <a:gd name="connsiteX41" fmla="*/ 2238375 w 2257425"/>
                <a:gd name="connsiteY41" fmla="*/ 247650 h 514350"/>
                <a:gd name="connsiteX42" fmla="*/ 2247900 w 2257425"/>
                <a:gd name="connsiteY42" fmla="*/ 235744 h 514350"/>
                <a:gd name="connsiteX43" fmla="*/ 2255044 w 2257425"/>
                <a:gd name="connsiteY43" fmla="*/ 219075 h 514350"/>
                <a:gd name="connsiteX44" fmla="*/ 2257425 w 2257425"/>
                <a:gd name="connsiteY44" fmla="*/ 204788 h 514350"/>
                <a:gd name="connsiteX45" fmla="*/ 2252663 w 2257425"/>
                <a:gd name="connsiteY45" fmla="*/ 188119 h 514350"/>
                <a:gd name="connsiteX46" fmla="*/ 2240756 w 2257425"/>
                <a:gd name="connsiteY46" fmla="*/ 169069 h 514350"/>
                <a:gd name="connsiteX47" fmla="*/ 2197894 w 2257425"/>
                <a:gd name="connsiteY47" fmla="*/ 126206 h 514350"/>
                <a:gd name="connsiteX48" fmla="*/ 2178844 w 2257425"/>
                <a:gd name="connsiteY48" fmla="*/ 111919 h 514350"/>
                <a:gd name="connsiteX49" fmla="*/ 2114550 w 2257425"/>
                <a:gd name="connsiteY49" fmla="*/ 85725 h 514350"/>
                <a:gd name="connsiteX50" fmla="*/ 1976438 w 2257425"/>
                <a:gd name="connsiteY50" fmla="*/ 40481 h 514350"/>
                <a:gd name="connsiteX51" fmla="*/ 1852613 w 2257425"/>
                <a:gd name="connsiteY51" fmla="*/ 0 h 514350"/>
                <a:gd name="connsiteX52" fmla="*/ 1845469 w 2257425"/>
                <a:gd name="connsiteY52" fmla="*/ 0 h 514350"/>
                <a:gd name="connsiteX53" fmla="*/ 1824038 w 2257425"/>
                <a:gd name="connsiteY53" fmla="*/ 7144 h 514350"/>
                <a:gd name="connsiteX54" fmla="*/ 1774031 w 2257425"/>
                <a:gd name="connsiteY54" fmla="*/ 30956 h 514350"/>
                <a:gd name="connsiteX55" fmla="*/ 1714500 w 2257425"/>
                <a:gd name="connsiteY55" fmla="*/ 66675 h 514350"/>
                <a:gd name="connsiteX56" fmla="*/ 1612106 w 2257425"/>
                <a:gd name="connsiteY56" fmla="*/ 809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7425" h="514350">
                  <a:moveTo>
                    <a:pt x="1612106" y="80963"/>
                  </a:moveTo>
                  <a:lnTo>
                    <a:pt x="1452563" y="100013"/>
                  </a:lnTo>
                  <a:lnTo>
                    <a:pt x="1283494" y="121444"/>
                  </a:lnTo>
                  <a:lnTo>
                    <a:pt x="1173956" y="135731"/>
                  </a:lnTo>
                  <a:lnTo>
                    <a:pt x="952500" y="183356"/>
                  </a:lnTo>
                  <a:lnTo>
                    <a:pt x="859631" y="207169"/>
                  </a:lnTo>
                  <a:lnTo>
                    <a:pt x="762000" y="228600"/>
                  </a:lnTo>
                  <a:lnTo>
                    <a:pt x="597694" y="257175"/>
                  </a:lnTo>
                  <a:lnTo>
                    <a:pt x="416719" y="283369"/>
                  </a:lnTo>
                  <a:lnTo>
                    <a:pt x="354806" y="292894"/>
                  </a:lnTo>
                  <a:lnTo>
                    <a:pt x="295275" y="292894"/>
                  </a:lnTo>
                  <a:lnTo>
                    <a:pt x="238125" y="283369"/>
                  </a:lnTo>
                  <a:lnTo>
                    <a:pt x="147638" y="257175"/>
                  </a:lnTo>
                  <a:lnTo>
                    <a:pt x="57150" y="221456"/>
                  </a:lnTo>
                  <a:lnTo>
                    <a:pt x="23813" y="209550"/>
                  </a:lnTo>
                  <a:lnTo>
                    <a:pt x="7144" y="211931"/>
                  </a:lnTo>
                  <a:lnTo>
                    <a:pt x="0" y="216694"/>
                  </a:lnTo>
                  <a:lnTo>
                    <a:pt x="0" y="233363"/>
                  </a:lnTo>
                  <a:lnTo>
                    <a:pt x="9525" y="257175"/>
                  </a:lnTo>
                  <a:lnTo>
                    <a:pt x="40481" y="288131"/>
                  </a:lnTo>
                  <a:lnTo>
                    <a:pt x="161925" y="369094"/>
                  </a:lnTo>
                  <a:lnTo>
                    <a:pt x="271463" y="435769"/>
                  </a:lnTo>
                  <a:lnTo>
                    <a:pt x="335756" y="471488"/>
                  </a:lnTo>
                  <a:lnTo>
                    <a:pt x="397669" y="497681"/>
                  </a:lnTo>
                  <a:lnTo>
                    <a:pt x="426244" y="504825"/>
                  </a:lnTo>
                  <a:lnTo>
                    <a:pt x="473869" y="514350"/>
                  </a:lnTo>
                  <a:lnTo>
                    <a:pt x="519113" y="511969"/>
                  </a:lnTo>
                  <a:lnTo>
                    <a:pt x="542925" y="500063"/>
                  </a:lnTo>
                  <a:lnTo>
                    <a:pt x="552450" y="490538"/>
                  </a:lnTo>
                  <a:lnTo>
                    <a:pt x="664369" y="450056"/>
                  </a:lnTo>
                  <a:lnTo>
                    <a:pt x="807244" y="404813"/>
                  </a:lnTo>
                  <a:lnTo>
                    <a:pt x="945356" y="369094"/>
                  </a:lnTo>
                  <a:lnTo>
                    <a:pt x="1062038" y="345281"/>
                  </a:lnTo>
                  <a:lnTo>
                    <a:pt x="1197769" y="326231"/>
                  </a:lnTo>
                  <a:lnTo>
                    <a:pt x="1383506" y="311944"/>
                  </a:lnTo>
                  <a:lnTo>
                    <a:pt x="1538288" y="302419"/>
                  </a:lnTo>
                  <a:lnTo>
                    <a:pt x="1735931" y="292894"/>
                  </a:lnTo>
                  <a:lnTo>
                    <a:pt x="1926431" y="290513"/>
                  </a:lnTo>
                  <a:lnTo>
                    <a:pt x="2126456" y="290513"/>
                  </a:lnTo>
                  <a:lnTo>
                    <a:pt x="2176463" y="278606"/>
                  </a:lnTo>
                  <a:lnTo>
                    <a:pt x="2212181" y="264319"/>
                  </a:lnTo>
                  <a:lnTo>
                    <a:pt x="2238375" y="247650"/>
                  </a:lnTo>
                  <a:lnTo>
                    <a:pt x="2247900" y="235744"/>
                  </a:lnTo>
                  <a:lnTo>
                    <a:pt x="2255044" y="219075"/>
                  </a:lnTo>
                  <a:lnTo>
                    <a:pt x="2257425" y="204788"/>
                  </a:lnTo>
                  <a:lnTo>
                    <a:pt x="2252663" y="188119"/>
                  </a:lnTo>
                  <a:lnTo>
                    <a:pt x="2240756" y="169069"/>
                  </a:lnTo>
                  <a:lnTo>
                    <a:pt x="2197894" y="126206"/>
                  </a:lnTo>
                  <a:lnTo>
                    <a:pt x="2178844" y="111919"/>
                  </a:lnTo>
                  <a:lnTo>
                    <a:pt x="2114550" y="85725"/>
                  </a:lnTo>
                  <a:lnTo>
                    <a:pt x="1976438" y="40481"/>
                  </a:lnTo>
                  <a:lnTo>
                    <a:pt x="1852613" y="0"/>
                  </a:lnTo>
                  <a:lnTo>
                    <a:pt x="1845469" y="0"/>
                  </a:lnTo>
                  <a:lnTo>
                    <a:pt x="1824038" y="7144"/>
                  </a:lnTo>
                  <a:lnTo>
                    <a:pt x="1774031" y="30956"/>
                  </a:lnTo>
                  <a:lnTo>
                    <a:pt x="1714500" y="66675"/>
                  </a:lnTo>
                  <a:lnTo>
                    <a:pt x="1612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4">
              <a:extLst>
                <a:ext uri="{FF2B5EF4-FFF2-40B4-BE49-F238E27FC236}">
                  <a16:creationId xmlns:a16="http://schemas.microsoft.com/office/drawing/2014/main" id="{777AB6EF-9B5B-4ACA-A6F2-C3FB7C1B1440}"/>
                </a:ext>
              </a:extLst>
            </p:cNvPr>
            <p:cNvSpPr/>
            <p:nvPr/>
          </p:nvSpPr>
          <p:spPr>
            <a:xfrm>
              <a:off x="6615113" y="4808538"/>
              <a:ext cx="768350" cy="815975"/>
            </a:xfrm>
            <a:custGeom>
              <a:avLst/>
              <a:gdLst>
                <a:gd name="connsiteX0" fmla="*/ 252412 w 769143"/>
                <a:gd name="connsiteY0" fmla="*/ 264319 h 816769"/>
                <a:gd name="connsiteX1" fmla="*/ 388143 w 769143"/>
                <a:gd name="connsiteY1" fmla="*/ 416719 h 816769"/>
                <a:gd name="connsiteX2" fmla="*/ 476250 w 769143"/>
                <a:gd name="connsiteY2" fmla="*/ 514350 h 816769"/>
                <a:gd name="connsiteX3" fmla="*/ 545306 w 769143"/>
                <a:gd name="connsiteY3" fmla="*/ 590550 h 816769"/>
                <a:gd name="connsiteX4" fmla="*/ 640556 w 769143"/>
                <a:gd name="connsiteY4" fmla="*/ 676275 h 816769"/>
                <a:gd name="connsiteX5" fmla="*/ 690562 w 769143"/>
                <a:gd name="connsiteY5" fmla="*/ 719137 h 816769"/>
                <a:gd name="connsiteX6" fmla="*/ 714375 w 769143"/>
                <a:gd name="connsiteY6" fmla="*/ 740569 h 816769"/>
                <a:gd name="connsiteX7" fmla="*/ 747712 w 769143"/>
                <a:gd name="connsiteY7" fmla="*/ 771525 h 816769"/>
                <a:gd name="connsiteX8" fmla="*/ 769143 w 769143"/>
                <a:gd name="connsiteY8" fmla="*/ 816769 h 816769"/>
                <a:gd name="connsiteX9" fmla="*/ 80962 w 769143"/>
                <a:gd name="connsiteY9" fmla="*/ 673894 h 816769"/>
                <a:gd name="connsiteX10" fmla="*/ 133350 w 769143"/>
                <a:gd name="connsiteY10" fmla="*/ 676275 h 816769"/>
                <a:gd name="connsiteX11" fmla="*/ 166687 w 769143"/>
                <a:gd name="connsiteY11" fmla="*/ 673894 h 816769"/>
                <a:gd name="connsiteX12" fmla="*/ 188118 w 769143"/>
                <a:gd name="connsiteY12" fmla="*/ 669131 h 816769"/>
                <a:gd name="connsiteX13" fmla="*/ 202406 w 769143"/>
                <a:gd name="connsiteY13" fmla="*/ 659606 h 816769"/>
                <a:gd name="connsiteX14" fmla="*/ 214312 w 769143"/>
                <a:gd name="connsiteY14" fmla="*/ 642937 h 816769"/>
                <a:gd name="connsiteX15" fmla="*/ 214312 w 769143"/>
                <a:gd name="connsiteY15" fmla="*/ 621506 h 816769"/>
                <a:gd name="connsiteX16" fmla="*/ 214312 w 769143"/>
                <a:gd name="connsiteY16" fmla="*/ 607219 h 816769"/>
                <a:gd name="connsiteX17" fmla="*/ 207168 w 769143"/>
                <a:gd name="connsiteY17" fmla="*/ 576262 h 816769"/>
                <a:gd name="connsiteX18" fmla="*/ 188118 w 769143"/>
                <a:gd name="connsiteY18" fmla="*/ 521494 h 816769"/>
                <a:gd name="connsiteX19" fmla="*/ 147637 w 769143"/>
                <a:gd name="connsiteY19" fmla="*/ 416719 h 816769"/>
                <a:gd name="connsiteX20" fmla="*/ 102393 w 769143"/>
                <a:gd name="connsiteY20" fmla="*/ 302419 h 816769"/>
                <a:gd name="connsiteX21" fmla="*/ 23812 w 769143"/>
                <a:gd name="connsiteY21" fmla="*/ 102394 h 816769"/>
                <a:gd name="connsiteX22" fmla="*/ 4762 w 769143"/>
                <a:gd name="connsiteY22" fmla="*/ 52387 h 816769"/>
                <a:gd name="connsiteX23" fmla="*/ 0 w 769143"/>
                <a:gd name="connsiteY23" fmla="*/ 21431 h 816769"/>
                <a:gd name="connsiteX24" fmla="*/ 2381 w 769143"/>
                <a:gd name="connsiteY24" fmla="*/ 4762 h 816769"/>
                <a:gd name="connsiteX25" fmla="*/ 9525 w 769143"/>
                <a:gd name="connsiteY25" fmla="*/ 0 h 816769"/>
                <a:gd name="connsiteX26" fmla="*/ 21431 w 769143"/>
                <a:gd name="connsiteY26" fmla="*/ 2381 h 816769"/>
                <a:gd name="connsiteX27" fmla="*/ 38100 w 769143"/>
                <a:gd name="connsiteY27" fmla="*/ 14287 h 816769"/>
                <a:gd name="connsiteX28" fmla="*/ 92868 w 769143"/>
                <a:gd name="connsiteY28" fmla="*/ 76200 h 816769"/>
                <a:gd name="connsiteX29" fmla="*/ 252412 w 769143"/>
                <a:gd name="connsiteY29" fmla="*/ 2643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9143" h="816769">
                  <a:moveTo>
                    <a:pt x="252412" y="264319"/>
                  </a:moveTo>
                  <a:lnTo>
                    <a:pt x="388143" y="416719"/>
                  </a:lnTo>
                  <a:lnTo>
                    <a:pt x="476250" y="514350"/>
                  </a:lnTo>
                  <a:lnTo>
                    <a:pt x="545306" y="590550"/>
                  </a:lnTo>
                  <a:lnTo>
                    <a:pt x="640556" y="676275"/>
                  </a:lnTo>
                  <a:lnTo>
                    <a:pt x="690562" y="719137"/>
                  </a:lnTo>
                  <a:lnTo>
                    <a:pt x="714375" y="740569"/>
                  </a:lnTo>
                  <a:lnTo>
                    <a:pt x="747712" y="771525"/>
                  </a:lnTo>
                  <a:lnTo>
                    <a:pt x="769143" y="816769"/>
                  </a:lnTo>
                  <a:lnTo>
                    <a:pt x="80962" y="673894"/>
                  </a:lnTo>
                  <a:lnTo>
                    <a:pt x="133350" y="676275"/>
                  </a:lnTo>
                  <a:lnTo>
                    <a:pt x="166687" y="673894"/>
                  </a:lnTo>
                  <a:lnTo>
                    <a:pt x="188118" y="669131"/>
                  </a:lnTo>
                  <a:lnTo>
                    <a:pt x="202406" y="659606"/>
                  </a:lnTo>
                  <a:lnTo>
                    <a:pt x="214312" y="642937"/>
                  </a:lnTo>
                  <a:lnTo>
                    <a:pt x="214312" y="621506"/>
                  </a:lnTo>
                  <a:lnTo>
                    <a:pt x="214312" y="607219"/>
                  </a:lnTo>
                  <a:lnTo>
                    <a:pt x="207168" y="576262"/>
                  </a:lnTo>
                  <a:lnTo>
                    <a:pt x="188118" y="521494"/>
                  </a:lnTo>
                  <a:lnTo>
                    <a:pt x="147637" y="416719"/>
                  </a:lnTo>
                  <a:lnTo>
                    <a:pt x="102393" y="302419"/>
                  </a:lnTo>
                  <a:lnTo>
                    <a:pt x="23812" y="102394"/>
                  </a:lnTo>
                  <a:lnTo>
                    <a:pt x="4762" y="52387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1431" y="2381"/>
                  </a:lnTo>
                  <a:lnTo>
                    <a:pt x="38100" y="14287"/>
                  </a:lnTo>
                  <a:lnTo>
                    <a:pt x="92868" y="76200"/>
                  </a:lnTo>
                  <a:lnTo>
                    <a:pt x="25241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4">
              <a:extLst>
                <a:ext uri="{FF2B5EF4-FFF2-40B4-BE49-F238E27FC236}">
                  <a16:creationId xmlns:a16="http://schemas.microsoft.com/office/drawing/2014/main" id="{4D278768-3B83-4692-B53D-CAC5C7275C1C}"/>
                </a:ext>
              </a:extLst>
            </p:cNvPr>
            <p:cNvSpPr/>
            <p:nvPr/>
          </p:nvSpPr>
          <p:spPr>
            <a:xfrm>
              <a:off x="5821363" y="4191000"/>
              <a:ext cx="493712" cy="487363"/>
            </a:xfrm>
            <a:custGeom>
              <a:avLst/>
              <a:gdLst>
                <a:gd name="connsiteX0" fmla="*/ 428625 w 492919"/>
                <a:gd name="connsiteY0" fmla="*/ 161925 h 488156"/>
                <a:gd name="connsiteX1" fmla="*/ 366713 w 492919"/>
                <a:gd name="connsiteY1" fmla="*/ 250031 h 488156"/>
                <a:gd name="connsiteX2" fmla="*/ 338138 w 492919"/>
                <a:gd name="connsiteY2" fmla="*/ 292894 h 488156"/>
                <a:gd name="connsiteX3" fmla="*/ 323850 w 492919"/>
                <a:gd name="connsiteY3" fmla="*/ 323850 h 488156"/>
                <a:gd name="connsiteX4" fmla="*/ 316707 w 492919"/>
                <a:gd name="connsiteY4" fmla="*/ 345281 h 488156"/>
                <a:gd name="connsiteX5" fmla="*/ 311944 w 492919"/>
                <a:gd name="connsiteY5" fmla="*/ 369094 h 488156"/>
                <a:gd name="connsiteX6" fmla="*/ 311944 w 492919"/>
                <a:gd name="connsiteY6" fmla="*/ 390525 h 488156"/>
                <a:gd name="connsiteX7" fmla="*/ 302419 w 492919"/>
                <a:gd name="connsiteY7" fmla="*/ 442913 h 488156"/>
                <a:gd name="connsiteX8" fmla="*/ 280988 w 492919"/>
                <a:gd name="connsiteY8" fmla="*/ 488156 h 488156"/>
                <a:gd name="connsiteX9" fmla="*/ 0 w 492919"/>
                <a:gd name="connsiteY9" fmla="*/ 0 h 488156"/>
                <a:gd name="connsiteX10" fmla="*/ 69057 w 492919"/>
                <a:gd name="connsiteY10" fmla="*/ 45244 h 488156"/>
                <a:gd name="connsiteX11" fmla="*/ 100013 w 492919"/>
                <a:gd name="connsiteY11" fmla="*/ 59531 h 488156"/>
                <a:gd name="connsiteX12" fmla="*/ 150019 w 492919"/>
                <a:gd name="connsiteY12" fmla="*/ 76200 h 488156"/>
                <a:gd name="connsiteX13" fmla="*/ 197644 w 492919"/>
                <a:gd name="connsiteY13" fmla="*/ 85725 h 488156"/>
                <a:gd name="connsiteX14" fmla="*/ 245269 w 492919"/>
                <a:gd name="connsiteY14" fmla="*/ 83344 h 488156"/>
                <a:gd name="connsiteX15" fmla="*/ 342900 w 492919"/>
                <a:gd name="connsiteY15" fmla="*/ 64294 h 488156"/>
                <a:gd name="connsiteX16" fmla="*/ 440532 w 492919"/>
                <a:gd name="connsiteY16" fmla="*/ 42863 h 488156"/>
                <a:gd name="connsiteX17" fmla="*/ 461963 w 492919"/>
                <a:gd name="connsiteY17" fmla="*/ 38100 h 488156"/>
                <a:gd name="connsiteX18" fmla="*/ 476250 w 492919"/>
                <a:gd name="connsiteY18" fmla="*/ 35719 h 488156"/>
                <a:gd name="connsiteX19" fmla="*/ 485775 w 492919"/>
                <a:gd name="connsiteY19" fmla="*/ 40481 h 488156"/>
                <a:gd name="connsiteX20" fmla="*/ 490538 w 492919"/>
                <a:gd name="connsiteY20" fmla="*/ 47625 h 488156"/>
                <a:gd name="connsiteX21" fmla="*/ 492919 w 492919"/>
                <a:gd name="connsiteY21" fmla="*/ 69056 h 488156"/>
                <a:gd name="connsiteX22" fmla="*/ 481013 w 492919"/>
                <a:gd name="connsiteY22" fmla="*/ 90488 h 488156"/>
                <a:gd name="connsiteX23" fmla="*/ 428625 w 492919"/>
                <a:gd name="connsiteY23" fmla="*/ 161925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2919" h="488156">
                  <a:moveTo>
                    <a:pt x="428625" y="161925"/>
                  </a:moveTo>
                  <a:lnTo>
                    <a:pt x="366713" y="250031"/>
                  </a:lnTo>
                  <a:lnTo>
                    <a:pt x="338138" y="292894"/>
                  </a:lnTo>
                  <a:lnTo>
                    <a:pt x="323850" y="323850"/>
                  </a:lnTo>
                  <a:lnTo>
                    <a:pt x="316707" y="345281"/>
                  </a:lnTo>
                  <a:lnTo>
                    <a:pt x="311944" y="369094"/>
                  </a:lnTo>
                  <a:lnTo>
                    <a:pt x="311944" y="390525"/>
                  </a:lnTo>
                  <a:lnTo>
                    <a:pt x="302419" y="442913"/>
                  </a:lnTo>
                  <a:lnTo>
                    <a:pt x="280988" y="488156"/>
                  </a:lnTo>
                  <a:lnTo>
                    <a:pt x="0" y="0"/>
                  </a:lnTo>
                  <a:lnTo>
                    <a:pt x="69057" y="45244"/>
                  </a:lnTo>
                  <a:lnTo>
                    <a:pt x="100013" y="59531"/>
                  </a:lnTo>
                  <a:lnTo>
                    <a:pt x="150019" y="76200"/>
                  </a:lnTo>
                  <a:lnTo>
                    <a:pt x="197644" y="85725"/>
                  </a:lnTo>
                  <a:lnTo>
                    <a:pt x="245269" y="83344"/>
                  </a:lnTo>
                  <a:lnTo>
                    <a:pt x="342900" y="64294"/>
                  </a:lnTo>
                  <a:lnTo>
                    <a:pt x="440532" y="42863"/>
                  </a:lnTo>
                  <a:lnTo>
                    <a:pt x="461963" y="38100"/>
                  </a:lnTo>
                  <a:lnTo>
                    <a:pt x="476250" y="35719"/>
                  </a:lnTo>
                  <a:lnTo>
                    <a:pt x="485775" y="40481"/>
                  </a:lnTo>
                  <a:lnTo>
                    <a:pt x="490538" y="47625"/>
                  </a:lnTo>
                  <a:lnTo>
                    <a:pt x="492919" y="69056"/>
                  </a:lnTo>
                  <a:lnTo>
                    <a:pt x="481013" y="90488"/>
                  </a:lnTo>
                  <a:lnTo>
                    <a:pt x="4286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55440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5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882" name="グループ化 1">
            <a:extLst>
              <a:ext uri="{FF2B5EF4-FFF2-40B4-BE49-F238E27FC236}">
                <a16:creationId xmlns:a16="http://schemas.microsoft.com/office/drawing/2014/main" id="{D7BCD462-43E0-4ECE-918E-2DDE54196909}"/>
              </a:ext>
            </a:extLst>
          </p:cNvPr>
          <p:cNvGrpSpPr>
            <a:grpSpLocks/>
          </p:cNvGrpSpPr>
          <p:nvPr/>
        </p:nvGrpSpPr>
        <p:grpSpPr bwMode="auto">
          <a:xfrm>
            <a:off x="2409825" y="1531938"/>
            <a:ext cx="4983163" cy="4267200"/>
            <a:chOff x="2409825" y="1531938"/>
            <a:chExt cx="4983163" cy="4267200"/>
          </a:xfrm>
        </p:grpSpPr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14FFD2E5-B2D6-49FD-B27E-4702A4751339}"/>
                </a:ext>
              </a:extLst>
            </p:cNvPr>
            <p:cNvSpPr/>
            <p:nvPr/>
          </p:nvSpPr>
          <p:spPr>
            <a:xfrm>
              <a:off x="2941638" y="1585913"/>
              <a:ext cx="1116012" cy="504825"/>
            </a:xfrm>
            <a:custGeom>
              <a:avLst/>
              <a:gdLst>
                <a:gd name="connsiteX0" fmla="*/ 711994 w 1116806"/>
                <a:gd name="connsiteY0" fmla="*/ 185737 h 504825"/>
                <a:gd name="connsiteX1" fmla="*/ 592931 w 1116806"/>
                <a:gd name="connsiteY1" fmla="*/ 164306 h 504825"/>
                <a:gd name="connsiteX2" fmla="*/ 473869 w 1116806"/>
                <a:gd name="connsiteY2" fmla="*/ 140493 h 504825"/>
                <a:gd name="connsiteX3" fmla="*/ 371475 w 1116806"/>
                <a:gd name="connsiteY3" fmla="*/ 114300 h 504825"/>
                <a:gd name="connsiteX4" fmla="*/ 266700 w 1116806"/>
                <a:gd name="connsiteY4" fmla="*/ 85725 h 504825"/>
                <a:gd name="connsiteX5" fmla="*/ 169069 w 1116806"/>
                <a:gd name="connsiteY5" fmla="*/ 54768 h 504825"/>
                <a:gd name="connsiteX6" fmla="*/ 66675 w 1116806"/>
                <a:gd name="connsiteY6" fmla="*/ 14287 h 504825"/>
                <a:gd name="connsiteX7" fmla="*/ 38100 w 1116806"/>
                <a:gd name="connsiteY7" fmla="*/ 2381 h 504825"/>
                <a:gd name="connsiteX8" fmla="*/ 26194 w 1116806"/>
                <a:gd name="connsiteY8" fmla="*/ 0 h 504825"/>
                <a:gd name="connsiteX9" fmla="*/ 14287 w 1116806"/>
                <a:gd name="connsiteY9" fmla="*/ 0 h 504825"/>
                <a:gd name="connsiteX10" fmla="*/ 4762 w 1116806"/>
                <a:gd name="connsiteY10" fmla="*/ 2381 h 504825"/>
                <a:gd name="connsiteX11" fmla="*/ 0 w 1116806"/>
                <a:gd name="connsiteY11" fmla="*/ 16668 h 504825"/>
                <a:gd name="connsiteX12" fmla="*/ 9525 w 1116806"/>
                <a:gd name="connsiteY12" fmla="*/ 45243 h 504825"/>
                <a:gd name="connsiteX13" fmla="*/ 33337 w 1116806"/>
                <a:gd name="connsiteY13" fmla="*/ 78581 h 504825"/>
                <a:gd name="connsiteX14" fmla="*/ 76200 w 1116806"/>
                <a:gd name="connsiteY14" fmla="*/ 123825 h 504825"/>
                <a:gd name="connsiteX15" fmla="*/ 147637 w 1116806"/>
                <a:gd name="connsiteY15" fmla="*/ 180975 h 504825"/>
                <a:gd name="connsiteX16" fmla="*/ 230981 w 1116806"/>
                <a:gd name="connsiteY16" fmla="*/ 235743 h 504825"/>
                <a:gd name="connsiteX17" fmla="*/ 302419 w 1116806"/>
                <a:gd name="connsiteY17" fmla="*/ 276225 h 504825"/>
                <a:gd name="connsiteX18" fmla="*/ 419100 w 1116806"/>
                <a:gd name="connsiteY18" fmla="*/ 330993 h 504825"/>
                <a:gd name="connsiteX19" fmla="*/ 552450 w 1116806"/>
                <a:gd name="connsiteY19" fmla="*/ 388143 h 504825"/>
                <a:gd name="connsiteX20" fmla="*/ 700087 w 1116806"/>
                <a:gd name="connsiteY20" fmla="*/ 440531 h 504825"/>
                <a:gd name="connsiteX21" fmla="*/ 823912 w 1116806"/>
                <a:gd name="connsiteY21" fmla="*/ 478631 h 504825"/>
                <a:gd name="connsiteX22" fmla="*/ 892969 w 1116806"/>
                <a:gd name="connsiteY22" fmla="*/ 495300 h 504825"/>
                <a:gd name="connsiteX23" fmla="*/ 940594 w 1116806"/>
                <a:gd name="connsiteY23" fmla="*/ 504825 h 504825"/>
                <a:gd name="connsiteX24" fmla="*/ 973931 w 1116806"/>
                <a:gd name="connsiteY24" fmla="*/ 502443 h 504825"/>
                <a:gd name="connsiteX25" fmla="*/ 1004887 w 1116806"/>
                <a:gd name="connsiteY25" fmla="*/ 502443 h 504825"/>
                <a:gd name="connsiteX26" fmla="*/ 1042987 w 1116806"/>
                <a:gd name="connsiteY26" fmla="*/ 492918 h 504825"/>
                <a:gd name="connsiteX27" fmla="*/ 1064419 w 1116806"/>
                <a:gd name="connsiteY27" fmla="*/ 483393 h 504825"/>
                <a:gd name="connsiteX28" fmla="*/ 1088231 w 1116806"/>
                <a:gd name="connsiteY28" fmla="*/ 471487 h 504825"/>
                <a:gd name="connsiteX29" fmla="*/ 1107281 w 1116806"/>
                <a:gd name="connsiteY29" fmla="*/ 452437 h 504825"/>
                <a:gd name="connsiteX30" fmla="*/ 1114425 w 1116806"/>
                <a:gd name="connsiteY30" fmla="*/ 431006 h 504825"/>
                <a:gd name="connsiteX31" fmla="*/ 1116806 w 1116806"/>
                <a:gd name="connsiteY31" fmla="*/ 402431 h 504825"/>
                <a:gd name="connsiteX32" fmla="*/ 1112044 w 1116806"/>
                <a:gd name="connsiteY32" fmla="*/ 373856 h 504825"/>
                <a:gd name="connsiteX33" fmla="*/ 1107281 w 1116806"/>
                <a:gd name="connsiteY33" fmla="*/ 357187 h 504825"/>
                <a:gd name="connsiteX34" fmla="*/ 1095375 w 1116806"/>
                <a:gd name="connsiteY34" fmla="*/ 333375 h 504825"/>
                <a:gd name="connsiteX35" fmla="*/ 1076325 w 1116806"/>
                <a:gd name="connsiteY35" fmla="*/ 314325 h 504825"/>
                <a:gd name="connsiteX36" fmla="*/ 1028700 w 1116806"/>
                <a:gd name="connsiteY36" fmla="*/ 278606 h 504825"/>
                <a:gd name="connsiteX37" fmla="*/ 969169 w 1116806"/>
                <a:gd name="connsiteY37" fmla="*/ 240506 h 504825"/>
                <a:gd name="connsiteX38" fmla="*/ 916781 w 1116806"/>
                <a:gd name="connsiteY38" fmla="*/ 216693 h 504825"/>
                <a:gd name="connsiteX39" fmla="*/ 864394 w 1116806"/>
                <a:gd name="connsiteY39" fmla="*/ 209550 h 504825"/>
                <a:gd name="connsiteX40" fmla="*/ 711994 w 1116806"/>
                <a:gd name="connsiteY40" fmla="*/ 185737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6806" h="504825">
                  <a:moveTo>
                    <a:pt x="711994" y="185737"/>
                  </a:moveTo>
                  <a:lnTo>
                    <a:pt x="592931" y="164306"/>
                  </a:lnTo>
                  <a:lnTo>
                    <a:pt x="473869" y="140493"/>
                  </a:lnTo>
                  <a:lnTo>
                    <a:pt x="371475" y="114300"/>
                  </a:lnTo>
                  <a:lnTo>
                    <a:pt x="266700" y="85725"/>
                  </a:lnTo>
                  <a:lnTo>
                    <a:pt x="169069" y="54768"/>
                  </a:lnTo>
                  <a:lnTo>
                    <a:pt x="66675" y="14287"/>
                  </a:lnTo>
                  <a:lnTo>
                    <a:pt x="38100" y="2381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16668"/>
                  </a:lnTo>
                  <a:lnTo>
                    <a:pt x="9525" y="45243"/>
                  </a:lnTo>
                  <a:lnTo>
                    <a:pt x="33337" y="78581"/>
                  </a:lnTo>
                  <a:lnTo>
                    <a:pt x="76200" y="123825"/>
                  </a:lnTo>
                  <a:lnTo>
                    <a:pt x="147637" y="180975"/>
                  </a:lnTo>
                  <a:lnTo>
                    <a:pt x="230981" y="235743"/>
                  </a:lnTo>
                  <a:lnTo>
                    <a:pt x="302419" y="276225"/>
                  </a:lnTo>
                  <a:lnTo>
                    <a:pt x="419100" y="330993"/>
                  </a:lnTo>
                  <a:lnTo>
                    <a:pt x="552450" y="388143"/>
                  </a:lnTo>
                  <a:lnTo>
                    <a:pt x="700087" y="440531"/>
                  </a:lnTo>
                  <a:lnTo>
                    <a:pt x="823912" y="478631"/>
                  </a:lnTo>
                  <a:lnTo>
                    <a:pt x="892969" y="495300"/>
                  </a:lnTo>
                  <a:lnTo>
                    <a:pt x="940594" y="504825"/>
                  </a:lnTo>
                  <a:lnTo>
                    <a:pt x="973931" y="502443"/>
                  </a:lnTo>
                  <a:lnTo>
                    <a:pt x="1004887" y="502443"/>
                  </a:lnTo>
                  <a:lnTo>
                    <a:pt x="1042987" y="492918"/>
                  </a:lnTo>
                  <a:lnTo>
                    <a:pt x="1064419" y="483393"/>
                  </a:lnTo>
                  <a:lnTo>
                    <a:pt x="1088231" y="471487"/>
                  </a:lnTo>
                  <a:lnTo>
                    <a:pt x="1107281" y="452437"/>
                  </a:lnTo>
                  <a:lnTo>
                    <a:pt x="1114425" y="431006"/>
                  </a:lnTo>
                  <a:lnTo>
                    <a:pt x="1116806" y="402431"/>
                  </a:lnTo>
                  <a:lnTo>
                    <a:pt x="1112044" y="373856"/>
                  </a:lnTo>
                  <a:lnTo>
                    <a:pt x="1107281" y="357187"/>
                  </a:lnTo>
                  <a:lnTo>
                    <a:pt x="1095375" y="333375"/>
                  </a:lnTo>
                  <a:lnTo>
                    <a:pt x="1076325" y="314325"/>
                  </a:lnTo>
                  <a:lnTo>
                    <a:pt x="1028700" y="278606"/>
                  </a:lnTo>
                  <a:lnTo>
                    <a:pt x="969169" y="240506"/>
                  </a:lnTo>
                  <a:lnTo>
                    <a:pt x="916781" y="216693"/>
                  </a:lnTo>
                  <a:lnTo>
                    <a:pt x="864394" y="209550"/>
                  </a:lnTo>
                  <a:lnTo>
                    <a:pt x="711994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03633054-BC74-46FC-830F-8D0BE5CA6F3C}"/>
                </a:ext>
              </a:extLst>
            </p:cNvPr>
            <p:cNvSpPr/>
            <p:nvPr/>
          </p:nvSpPr>
          <p:spPr>
            <a:xfrm>
              <a:off x="2409825" y="2490788"/>
              <a:ext cx="1943100" cy="557212"/>
            </a:xfrm>
            <a:custGeom>
              <a:avLst/>
              <a:gdLst>
                <a:gd name="connsiteX0" fmla="*/ 1173956 w 1943100"/>
                <a:gd name="connsiteY0" fmla="*/ 135731 h 557212"/>
                <a:gd name="connsiteX1" fmla="*/ 1023938 w 1943100"/>
                <a:gd name="connsiteY1" fmla="*/ 173831 h 557212"/>
                <a:gd name="connsiteX2" fmla="*/ 771525 w 1943100"/>
                <a:gd name="connsiteY2" fmla="*/ 233362 h 557212"/>
                <a:gd name="connsiteX3" fmla="*/ 600075 w 1943100"/>
                <a:gd name="connsiteY3" fmla="*/ 271462 h 557212"/>
                <a:gd name="connsiteX4" fmla="*/ 400050 w 1943100"/>
                <a:gd name="connsiteY4" fmla="*/ 314325 h 557212"/>
                <a:gd name="connsiteX5" fmla="*/ 307181 w 1943100"/>
                <a:gd name="connsiteY5" fmla="*/ 335756 h 557212"/>
                <a:gd name="connsiteX6" fmla="*/ 283369 w 1943100"/>
                <a:gd name="connsiteY6" fmla="*/ 333375 h 557212"/>
                <a:gd name="connsiteX7" fmla="*/ 242888 w 1943100"/>
                <a:gd name="connsiteY7" fmla="*/ 326231 h 557212"/>
                <a:gd name="connsiteX8" fmla="*/ 192881 w 1943100"/>
                <a:gd name="connsiteY8" fmla="*/ 316706 h 557212"/>
                <a:gd name="connsiteX9" fmla="*/ 135731 w 1943100"/>
                <a:gd name="connsiteY9" fmla="*/ 300037 h 557212"/>
                <a:gd name="connsiteX10" fmla="*/ 73819 w 1943100"/>
                <a:gd name="connsiteY10" fmla="*/ 276225 h 557212"/>
                <a:gd name="connsiteX11" fmla="*/ 38100 w 1943100"/>
                <a:gd name="connsiteY11" fmla="*/ 259556 h 557212"/>
                <a:gd name="connsiteX12" fmla="*/ 26194 w 1943100"/>
                <a:gd name="connsiteY12" fmla="*/ 254793 h 557212"/>
                <a:gd name="connsiteX13" fmla="*/ 11906 w 1943100"/>
                <a:gd name="connsiteY13" fmla="*/ 252412 h 557212"/>
                <a:gd name="connsiteX14" fmla="*/ 2381 w 1943100"/>
                <a:gd name="connsiteY14" fmla="*/ 254793 h 557212"/>
                <a:gd name="connsiteX15" fmla="*/ 0 w 1943100"/>
                <a:gd name="connsiteY15" fmla="*/ 261937 h 557212"/>
                <a:gd name="connsiteX16" fmla="*/ 0 w 1943100"/>
                <a:gd name="connsiteY16" fmla="*/ 276225 h 557212"/>
                <a:gd name="connsiteX17" fmla="*/ 4763 w 1943100"/>
                <a:gd name="connsiteY17" fmla="*/ 295275 h 557212"/>
                <a:gd name="connsiteX18" fmla="*/ 28575 w 1943100"/>
                <a:gd name="connsiteY18" fmla="*/ 330993 h 557212"/>
                <a:gd name="connsiteX19" fmla="*/ 78581 w 1943100"/>
                <a:gd name="connsiteY19" fmla="*/ 385762 h 557212"/>
                <a:gd name="connsiteX20" fmla="*/ 121444 w 1943100"/>
                <a:gd name="connsiteY20" fmla="*/ 423862 h 557212"/>
                <a:gd name="connsiteX21" fmla="*/ 159544 w 1943100"/>
                <a:gd name="connsiteY21" fmla="*/ 454818 h 557212"/>
                <a:gd name="connsiteX22" fmla="*/ 216694 w 1943100"/>
                <a:gd name="connsiteY22" fmla="*/ 490537 h 557212"/>
                <a:gd name="connsiteX23" fmla="*/ 266700 w 1943100"/>
                <a:gd name="connsiteY23" fmla="*/ 514350 h 557212"/>
                <a:gd name="connsiteX24" fmla="*/ 333375 w 1943100"/>
                <a:gd name="connsiteY24" fmla="*/ 540543 h 557212"/>
                <a:gd name="connsiteX25" fmla="*/ 383381 w 1943100"/>
                <a:gd name="connsiteY25" fmla="*/ 554831 h 557212"/>
                <a:gd name="connsiteX26" fmla="*/ 395288 w 1943100"/>
                <a:gd name="connsiteY26" fmla="*/ 557212 h 557212"/>
                <a:gd name="connsiteX27" fmla="*/ 438150 w 1943100"/>
                <a:gd name="connsiteY27" fmla="*/ 545306 h 557212"/>
                <a:gd name="connsiteX28" fmla="*/ 516731 w 1943100"/>
                <a:gd name="connsiteY28" fmla="*/ 519112 h 557212"/>
                <a:gd name="connsiteX29" fmla="*/ 614363 w 1943100"/>
                <a:gd name="connsiteY29" fmla="*/ 478631 h 557212"/>
                <a:gd name="connsiteX30" fmla="*/ 676275 w 1943100"/>
                <a:gd name="connsiteY30" fmla="*/ 457200 h 557212"/>
                <a:gd name="connsiteX31" fmla="*/ 797719 w 1943100"/>
                <a:gd name="connsiteY31" fmla="*/ 419100 h 557212"/>
                <a:gd name="connsiteX32" fmla="*/ 897731 w 1943100"/>
                <a:gd name="connsiteY32" fmla="*/ 388143 h 557212"/>
                <a:gd name="connsiteX33" fmla="*/ 1038225 w 1943100"/>
                <a:gd name="connsiteY33" fmla="*/ 352425 h 557212"/>
                <a:gd name="connsiteX34" fmla="*/ 1171575 w 1943100"/>
                <a:gd name="connsiteY34" fmla="*/ 323850 h 557212"/>
                <a:gd name="connsiteX35" fmla="*/ 1295400 w 1943100"/>
                <a:gd name="connsiteY35" fmla="*/ 300037 h 557212"/>
                <a:gd name="connsiteX36" fmla="*/ 1416844 w 1943100"/>
                <a:gd name="connsiteY36" fmla="*/ 278606 h 557212"/>
                <a:gd name="connsiteX37" fmla="*/ 1531144 w 1943100"/>
                <a:gd name="connsiteY37" fmla="*/ 261937 h 557212"/>
                <a:gd name="connsiteX38" fmla="*/ 1685925 w 1943100"/>
                <a:gd name="connsiteY38" fmla="*/ 240506 h 557212"/>
                <a:gd name="connsiteX39" fmla="*/ 1819275 w 1943100"/>
                <a:gd name="connsiteY39" fmla="*/ 228600 h 557212"/>
                <a:gd name="connsiteX40" fmla="*/ 1845469 w 1943100"/>
                <a:gd name="connsiteY40" fmla="*/ 223837 h 557212"/>
                <a:gd name="connsiteX41" fmla="*/ 1881188 w 1943100"/>
                <a:gd name="connsiteY41" fmla="*/ 209550 h 557212"/>
                <a:gd name="connsiteX42" fmla="*/ 1914525 w 1943100"/>
                <a:gd name="connsiteY42" fmla="*/ 190500 h 557212"/>
                <a:gd name="connsiteX43" fmla="*/ 1928813 w 1943100"/>
                <a:gd name="connsiteY43" fmla="*/ 178593 h 557212"/>
                <a:gd name="connsiteX44" fmla="*/ 1938338 w 1943100"/>
                <a:gd name="connsiteY44" fmla="*/ 164306 h 557212"/>
                <a:gd name="connsiteX45" fmla="*/ 1943100 w 1943100"/>
                <a:gd name="connsiteY45" fmla="*/ 150018 h 557212"/>
                <a:gd name="connsiteX46" fmla="*/ 1943100 w 1943100"/>
                <a:gd name="connsiteY46" fmla="*/ 135731 h 557212"/>
                <a:gd name="connsiteX47" fmla="*/ 1938338 w 1943100"/>
                <a:gd name="connsiteY47" fmla="*/ 116681 h 557212"/>
                <a:gd name="connsiteX48" fmla="*/ 1928813 w 1943100"/>
                <a:gd name="connsiteY48" fmla="*/ 107156 h 557212"/>
                <a:gd name="connsiteX49" fmla="*/ 1900238 w 1943100"/>
                <a:gd name="connsiteY49" fmla="*/ 90487 h 557212"/>
                <a:gd name="connsiteX50" fmla="*/ 1845469 w 1943100"/>
                <a:gd name="connsiteY50" fmla="*/ 66675 h 557212"/>
                <a:gd name="connsiteX51" fmla="*/ 1788319 w 1943100"/>
                <a:gd name="connsiteY51" fmla="*/ 42862 h 557212"/>
                <a:gd name="connsiteX52" fmla="*/ 1724025 w 1943100"/>
                <a:gd name="connsiteY52" fmla="*/ 21431 h 557212"/>
                <a:gd name="connsiteX53" fmla="*/ 1647825 w 1943100"/>
                <a:gd name="connsiteY53" fmla="*/ 7143 h 557212"/>
                <a:gd name="connsiteX54" fmla="*/ 1595438 w 1943100"/>
                <a:gd name="connsiteY54" fmla="*/ 0 h 557212"/>
                <a:gd name="connsiteX55" fmla="*/ 1569244 w 1943100"/>
                <a:gd name="connsiteY55" fmla="*/ 2381 h 557212"/>
                <a:gd name="connsiteX56" fmla="*/ 1521619 w 1943100"/>
                <a:gd name="connsiteY56" fmla="*/ 23812 h 557212"/>
                <a:gd name="connsiteX57" fmla="*/ 1419225 w 1943100"/>
                <a:gd name="connsiteY57" fmla="*/ 61912 h 557212"/>
                <a:gd name="connsiteX58" fmla="*/ 1285875 w 1943100"/>
                <a:gd name="connsiteY58" fmla="*/ 104775 h 557212"/>
                <a:gd name="connsiteX59" fmla="*/ 1173956 w 1943100"/>
                <a:gd name="connsiteY59" fmla="*/ 135731 h 557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43100" h="557212">
                  <a:moveTo>
                    <a:pt x="1173956" y="135731"/>
                  </a:moveTo>
                  <a:lnTo>
                    <a:pt x="1023938" y="173831"/>
                  </a:lnTo>
                  <a:lnTo>
                    <a:pt x="771525" y="233362"/>
                  </a:lnTo>
                  <a:lnTo>
                    <a:pt x="600075" y="271462"/>
                  </a:lnTo>
                  <a:lnTo>
                    <a:pt x="400050" y="314325"/>
                  </a:lnTo>
                  <a:lnTo>
                    <a:pt x="307181" y="335756"/>
                  </a:lnTo>
                  <a:lnTo>
                    <a:pt x="283369" y="333375"/>
                  </a:lnTo>
                  <a:lnTo>
                    <a:pt x="242888" y="326231"/>
                  </a:lnTo>
                  <a:lnTo>
                    <a:pt x="192881" y="316706"/>
                  </a:lnTo>
                  <a:lnTo>
                    <a:pt x="135731" y="300037"/>
                  </a:lnTo>
                  <a:lnTo>
                    <a:pt x="73819" y="276225"/>
                  </a:lnTo>
                  <a:lnTo>
                    <a:pt x="38100" y="259556"/>
                  </a:lnTo>
                  <a:lnTo>
                    <a:pt x="26194" y="254793"/>
                  </a:lnTo>
                  <a:lnTo>
                    <a:pt x="11906" y="252412"/>
                  </a:lnTo>
                  <a:lnTo>
                    <a:pt x="2381" y="254793"/>
                  </a:lnTo>
                  <a:lnTo>
                    <a:pt x="0" y="261937"/>
                  </a:lnTo>
                  <a:lnTo>
                    <a:pt x="0" y="276225"/>
                  </a:lnTo>
                  <a:lnTo>
                    <a:pt x="4763" y="295275"/>
                  </a:lnTo>
                  <a:lnTo>
                    <a:pt x="28575" y="330993"/>
                  </a:lnTo>
                  <a:lnTo>
                    <a:pt x="78581" y="385762"/>
                  </a:lnTo>
                  <a:lnTo>
                    <a:pt x="121444" y="423862"/>
                  </a:lnTo>
                  <a:lnTo>
                    <a:pt x="159544" y="454818"/>
                  </a:lnTo>
                  <a:lnTo>
                    <a:pt x="216694" y="490537"/>
                  </a:lnTo>
                  <a:lnTo>
                    <a:pt x="266700" y="514350"/>
                  </a:lnTo>
                  <a:lnTo>
                    <a:pt x="333375" y="540543"/>
                  </a:lnTo>
                  <a:lnTo>
                    <a:pt x="383381" y="554831"/>
                  </a:lnTo>
                  <a:lnTo>
                    <a:pt x="395288" y="557212"/>
                  </a:lnTo>
                  <a:lnTo>
                    <a:pt x="438150" y="545306"/>
                  </a:lnTo>
                  <a:lnTo>
                    <a:pt x="516731" y="519112"/>
                  </a:lnTo>
                  <a:lnTo>
                    <a:pt x="614363" y="478631"/>
                  </a:lnTo>
                  <a:lnTo>
                    <a:pt x="676275" y="457200"/>
                  </a:lnTo>
                  <a:lnTo>
                    <a:pt x="797719" y="419100"/>
                  </a:lnTo>
                  <a:lnTo>
                    <a:pt x="897731" y="388143"/>
                  </a:lnTo>
                  <a:lnTo>
                    <a:pt x="1038225" y="352425"/>
                  </a:lnTo>
                  <a:lnTo>
                    <a:pt x="1171575" y="323850"/>
                  </a:lnTo>
                  <a:lnTo>
                    <a:pt x="1295400" y="300037"/>
                  </a:lnTo>
                  <a:lnTo>
                    <a:pt x="1416844" y="278606"/>
                  </a:lnTo>
                  <a:lnTo>
                    <a:pt x="1531144" y="261937"/>
                  </a:lnTo>
                  <a:lnTo>
                    <a:pt x="1685925" y="240506"/>
                  </a:lnTo>
                  <a:lnTo>
                    <a:pt x="1819275" y="228600"/>
                  </a:lnTo>
                  <a:lnTo>
                    <a:pt x="1845469" y="223837"/>
                  </a:lnTo>
                  <a:lnTo>
                    <a:pt x="1881188" y="209550"/>
                  </a:lnTo>
                  <a:lnTo>
                    <a:pt x="1914525" y="190500"/>
                  </a:lnTo>
                  <a:lnTo>
                    <a:pt x="1928813" y="178593"/>
                  </a:lnTo>
                  <a:lnTo>
                    <a:pt x="1938338" y="164306"/>
                  </a:lnTo>
                  <a:lnTo>
                    <a:pt x="1943100" y="150018"/>
                  </a:lnTo>
                  <a:lnTo>
                    <a:pt x="1943100" y="135731"/>
                  </a:lnTo>
                  <a:lnTo>
                    <a:pt x="1938338" y="116681"/>
                  </a:lnTo>
                  <a:lnTo>
                    <a:pt x="1928813" y="107156"/>
                  </a:lnTo>
                  <a:lnTo>
                    <a:pt x="1900238" y="90487"/>
                  </a:lnTo>
                  <a:lnTo>
                    <a:pt x="1845469" y="66675"/>
                  </a:lnTo>
                  <a:lnTo>
                    <a:pt x="1788319" y="42862"/>
                  </a:lnTo>
                  <a:lnTo>
                    <a:pt x="1724025" y="21431"/>
                  </a:lnTo>
                  <a:lnTo>
                    <a:pt x="1647825" y="7143"/>
                  </a:lnTo>
                  <a:lnTo>
                    <a:pt x="1595438" y="0"/>
                  </a:lnTo>
                  <a:lnTo>
                    <a:pt x="1569244" y="2381"/>
                  </a:lnTo>
                  <a:lnTo>
                    <a:pt x="1521619" y="23812"/>
                  </a:lnTo>
                  <a:lnTo>
                    <a:pt x="1419225" y="61912"/>
                  </a:lnTo>
                  <a:lnTo>
                    <a:pt x="1285875" y="104775"/>
                  </a:lnTo>
                  <a:lnTo>
                    <a:pt x="1173956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CA23BA6C-129C-499E-90DC-5C9D912593DB}"/>
                </a:ext>
              </a:extLst>
            </p:cNvPr>
            <p:cNvSpPr/>
            <p:nvPr/>
          </p:nvSpPr>
          <p:spPr>
            <a:xfrm>
              <a:off x="2881313" y="3294063"/>
              <a:ext cx="1138237" cy="314325"/>
            </a:xfrm>
            <a:custGeom>
              <a:avLst/>
              <a:gdLst>
                <a:gd name="connsiteX0" fmla="*/ 795337 w 1138237"/>
                <a:gd name="connsiteY0" fmla="*/ 252412 h 314325"/>
                <a:gd name="connsiteX1" fmla="*/ 638175 w 1138237"/>
                <a:gd name="connsiteY1" fmla="*/ 273844 h 314325"/>
                <a:gd name="connsiteX2" fmla="*/ 497681 w 1138237"/>
                <a:gd name="connsiteY2" fmla="*/ 290512 h 314325"/>
                <a:gd name="connsiteX3" fmla="*/ 297656 w 1138237"/>
                <a:gd name="connsiteY3" fmla="*/ 314325 h 314325"/>
                <a:gd name="connsiteX4" fmla="*/ 266700 w 1138237"/>
                <a:gd name="connsiteY4" fmla="*/ 314325 h 314325"/>
                <a:gd name="connsiteX5" fmla="*/ 240506 w 1138237"/>
                <a:gd name="connsiteY5" fmla="*/ 309562 h 314325"/>
                <a:gd name="connsiteX6" fmla="*/ 200025 w 1138237"/>
                <a:gd name="connsiteY6" fmla="*/ 297656 h 314325"/>
                <a:gd name="connsiteX7" fmla="*/ 152400 w 1138237"/>
                <a:gd name="connsiteY7" fmla="*/ 276225 h 314325"/>
                <a:gd name="connsiteX8" fmla="*/ 102393 w 1138237"/>
                <a:gd name="connsiteY8" fmla="*/ 247650 h 314325"/>
                <a:gd name="connsiteX9" fmla="*/ 33337 w 1138237"/>
                <a:gd name="connsiteY9" fmla="*/ 200025 h 314325"/>
                <a:gd name="connsiteX10" fmla="*/ 11906 w 1138237"/>
                <a:gd name="connsiteY10" fmla="*/ 183356 h 314325"/>
                <a:gd name="connsiteX11" fmla="*/ 4762 w 1138237"/>
                <a:gd name="connsiteY11" fmla="*/ 171450 h 314325"/>
                <a:gd name="connsiteX12" fmla="*/ 0 w 1138237"/>
                <a:gd name="connsiteY12" fmla="*/ 154781 h 314325"/>
                <a:gd name="connsiteX13" fmla="*/ 0 w 1138237"/>
                <a:gd name="connsiteY13" fmla="*/ 135731 h 314325"/>
                <a:gd name="connsiteX14" fmla="*/ 4762 w 1138237"/>
                <a:gd name="connsiteY14" fmla="*/ 126206 h 314325"/>
                <a:gd name="connsiteX15" fmla="*/ 14287 w 1138237"/>
                <a:gd name="connsiteY15" fmla="*/ 123825 h 314325"/>
                <a:gd name="connsiteX16" fmla="*/ 40481 w 1138237"/>
                <a:gd name="connsiteY16" fmla="*/ 128587 h 314325"/>
                <a:gd name="connsiteX17" fmla="*/ 78581 w 1138237"/>
                <a:gd name="connsiteY17" fmla="*/ 142875 h 314325"/>
                <a:gd name="connsiteX18" fmla="*/ 157162 w 1138237"/>
                <a:gd name="connsiteY18" fmla="*/ 166687 h 314325"/>
                <a:gd name="connsiteX19" fmla="*/ 211931 w 1138237"/>
                <a:gd name="connsiteY19" fmla="*/ 180975 h 314325"/>
                <a:gd name="connsiteX20" fmla="*/ 311943 w 1138237"/>
                <a:gd name="connsiteY20" fmla="*/ 164306 h 314325"/>
                <a:gd name="connsiteX21" fmla="*/ 454818 w 1138237"/>
                <a:gd name="connsiteY21" fmla="*/ 133350 h 314325"/>
                <a:gd name="connsiteX22" fmla="*/ 559593 w 1138237"/>
                <a:gd name="connsiteY22" fmla="*/ 107156 h 314325"/>
                <a:gd name="connsiteX23" fmla="*/ 645318 w 1138237"/>
                <a:gd name="connsiteY23" fmla="*/ 80962 h 314325"/>
                <a:gd name="connsiteX24" fmla="*/ 747712 w 1138237"/>
                <a:gd name="connsiteY24" fmla="*/ 40481 h 314325"/>
                <a:gd name="connsiteX25" fmla="*/ 831056 w 1138237"/>
                <a:gd name="connsiteY25" fmla="*/ 4762 h 314325"/>
                <a:gd name="connsiteX26" fmla="*/ 866775 w 1138237"/>
                <a:gd name="connsiteY26" fmla="*/ 0 h 314325"/>
                <a:gd name="connsiteX27" fmla="*/ 935831 w 1138237"/>
                <a:gd name="connsiteY27" fmla="*/ 0 h 314325"/>
                <a:gd name="connsiteX28" fmla="*/ 990600 w 1138237"/>
                <a:gd name="connsiteY28" fmla="*/ 7144 h 314325"/>
                <a:gd name="connsiteX29" fmla="*/ 1050131 w 1138237"/>
                <a:gd name="connsiteY29" fmla="*/ 21431 h 314325"/>
                <a:gd name="connsiteX30" fmla="*/ 1083468 w 1138237"/>
                <a:gd name="connsiteY30" fmla="*/ 33337 h 314325"/>
                <a:gd name="connsiteX31" fmla="*/ 1102518 w 1138237"/>
                <a:gd name="connsiteY31" fmla="*/ 42862 h 314325"/>
                <a:gd name="connsiteX32" fmla="*/ 1121568 w 1138237"/>
                <a:gd name="connsiteY32" fmla="*/ 61912 h 314325"/>
                <a:gd name="connsiteX33" fmla="*/ 1135856 w 1138237"/>
                <a:gd name="connsiteY33" fmla="*/ 85725 h 314325"/>
                <a:gd name="connsiteX34" fmla="*/ 1138237 w 1138237"/>
                <a:gd name="connsiteY34" fmla="*/ 109537 h 314325"/>
                <a:gd name="connsiteX35" fmla="*/ 1135856 w 1138237"/>
                <a:gd name="connsiteY35" fmla="*/ 133350 h 314325"/>
                <a:gd name="connsiteX36" fmla="*/ 1123950 w 1138237"/>
                <a:gd name="connsiteY36" fmla="*/ 161925 h 314325"/>
                <a:gd name="connsiteX37" fmla="*/ 1104900 w 1138237"/>
                <a:gd name="connsiteY37" fmla="*/ 183356 h 314325"/>
                <a:gd name="connsiteX38" fmla="*/ 1054893 w 1138237"/>
                <a:gd name="connsiteY38" fmla="*/ 202406 h 314325"/>
                <a:gd name="connsiteX39" fmla="*/ 904875 w 1138237"/>
                <a:gd name="connsiteY39" fmla="*/ 233362 h 314325"/>
                <a:gd name="connsiteX40" fmla="*/ 795337 w 1138237"/>
                <a:gd name="connsiteY40" fmla="*/ 252412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7" h="314325">
                  <a:moveTo>
                    <a:pt x="795337" y="252412"/>
                  </a:moveTo>
                  <a:lnTo>
                    <a:pt x="638175" y="273844"/>
                  </a:lnTo>
                  <a:lnTo>
                    <a:pt x="497681" y="290512"/>
                  </a:lnTo>
                  <a:lnTo>
                    <a:pt x="297656" y="314325"/>
                  </a:lnTo>
                  <a:lnTo>
                    <a:pt x="266700" y="314325"/>
                  </a:lnTo>
                  <a:lnTo>
                    <a:pt x="240506" y="309562"/>
                  </a:lnTo>
                  <a:lnTo>
                    <a:pt x="200025" y="297656"/>
                  </a:lnTo>
                  <a:lnTo>
                    <a:pt x="152400" y="276225"/>
                  </a:lnTo>
                  <a:lnTo>
                    <a:pt x="102393" y="247650"/>
                  </a:lnTo>
                  <a:lnTo>
                    <a:pt x="33337" y="200025"/>
                  </a:lnTo>
                  <a:lnTo>
                    <a:pt x="11906" y="183356"/>
                  </a:lnTo>
                  <a:lnTo>
                    <a:pt x="4762" y="171450"/>
                  </a:lnTo>
                  <a:lnTo>
                    <a:pt x="0" y="154781"/>
                  </a:lnTo>
                  <a:lnTo>
                    <a:pt x="0" y="135731"/>
                  </a:lnTo>
                  <a:lnTo>
                    <a:pt x="4762" y="126206"/>
                  </a:lnTo>
                  <a:lnTo>
                    <a:pt x="14287" y="123825"/>
                  </a:lnTo>
                  <a:lnTo>
                    <a:pt x="40481" y="128587"/>
                  </a:lnTo>
                  <a:lnTo>
                    <a:pt x="78581" y="142875"/>
                  </a:lnTo>
                  <a:lnTo>
                    <a:pt x="157162" y="166687"/>
                  </a:lnTo>
                  <a:lnTo>
                    <a:pt x="211931" y="180975"/>
                  </a:lnTo>
                  <a:lnTo>
                    <a:pt x="311943" y="164306"/>
                  </a:lnTo>
                  <a:lnTo>
                    <a:pt x="454818" y="133350"/>
                  </a:lnTo>
                  <a:lnTo>
                    <a:pt x="559593" y="107156"/>
                  </a:lnTo>
                  <a:lnTo>
                    <a:pt x="645318" y="80962"/>
                  </a:lnTo>
                  <a:lnTo>
                    <a:pt x="747712" y="40481"/>
                  </a:lnTo>
                  <a:lnTo>
                    <a:pt x="831056" y="4762"/>
                  </a:lnTo>
                  <a:lnTo>
                    <a:pt x="866775" y="0"/>
                  </a:lnTo>
                  <a:lnTo>
                    <a:pt x="935831" y="0"/>
                  </a:lnTo>
                  <a:lnTo>
                    <a:pt x="990600" y="7144"/>
                  </a:lnTo>
                  <a:lnTo>
                    <a:pt x="1050131" y="21431"/>
                  </a:lnTo>
                  <a:lnTo>
                    <a:pt x="1083468" y="33337"/>
                  </a:lnTo>
                  <a:lnTo>
                    <a:pt x="1102518" y="42862"/>
                  </a:lnTo>
                  <a:lnTo>
                    <a:pt x="1121568" y="61912"/>
                  </a:lnTo>
                  <a:lnTo>
                    <a:pt x="1135856" y="85725"/>
                  </a:lnTo>
                  <a:lnTo>
                    <a:pt x="1138237" y="109537"/>
                  </a:lnTo>
                  <a:lnTo>
                    <a:pt x="1135856" y="133350"/>
                  </a:lnTo>
                  <a:lnTo>
                    <a:pt x="1123950" y="161925"/>
                  </a:lnTo>
                  <a:lnTo>
                    <a:pt x="1104900" y="183356"/>
                  </a:lnTo>
                  <a:lnTo>
                    <a:pt x="1054893" y="202406"/>
                  </a:lnTo>
                  <a:lnTo>
                    <a:pt x="904875" y="233362"/>
                  </a:lnTo>
                  <a:lnTo>
                    <a:pt x="79533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13CB4022-817D-47FA-AD40-26D664CAF3DC}"/>
                </a:ext>
              </a:extLst>
            </p:cNvPr>
            <p:cNvSpPr/>
            <p:nvPr/>
          </p:nvSpPr>
          <p:spPr>
            <a:xfrm>
              <a:off x="2874963" y="3922713"/>
              <a:ext cx="1173162" cy="355600"/>
            </a:xfrm>
            <a:custGeom>
              <a:avLst/>
              <a:gdLst>
                <a:gd name="connsiteX0" fmla="*/ 890587 w 1173956"/>
                <a:gd name="connsiteY0" fmla="*/ 233362 h 357187"/>
                <a:gd name="connsiteX1" fmla="*/ 783431 w 1173956"/>
                <a:gd name="connsiteY1" fmla="*/ 259556 h 357187"/>
                <a:gd name="connsiteX2" fmla="*/ 683419 w 1173956"/>
                <a:gd name="connsiteY2" fmla="*/ 283369 h 357187"/>
                <a:gd name="connsiteX3" fmla="*/ 566737 w 1173956"/>
                <a:gd name="connsiteY3" fmla="*/ 309562 h 357187"/>
                <a:gd name="connsiteX4" fmla="*/ 461962 w 1173956"/>
                <a:gd name="connsiteY4" fmla="*/ 333375 h 357187"/>
                <a:gd name="connsiteX5" fmla="*/ 369094 w 1173956"/>
                <a:gd name="connsiteY5" fmla="*/ 350044 h 357187"/>
                <a:gd name="connsiteX6" fmla="*/ 309562 w 1173956"/>
                <a:gd name="connsiteY6" fmla="*/ 357187 h 357187"/>
                <a:gd name="connsiteX7" fmla="*/ 297656 w 1173956"/>
                <a:gd name="connsiteY7" fmla="*/ 354806 h 357187"/>
                <a:gd name="connsiteX8" fmla="*/ 257175 w 1173956"/>
                <a:gd name="connsiteY8" fmla="*/ 345281 h 357187"/>
                <a:gd name="connsiteX9" fmla="*/ 200025 w 1173956"/>
                <a:gd name="connsiteY9" fmla="*/ 316706 h 357187"/>
                <a:gd name="connsiteX10" fmla="*/ 133350 w 1173956"/>
                <a:gd name="connsiteY10" fmla="*/ 276225 h 357187"/>
                <a:gd name="connsiteX11" fmla="*/ 76200 w 1173956"/>
                <a:gd name="connsiteY11" fmla="*/ 240506 h 357187"/>
                <a:gd name="connsiteX12" fmla="*/ 28575 w 1173956"/>
                <a:gd name="connsiteY12" fmla="*/ 209550 h 357187"/>
                <a:gd name="connsiteX13" fmla="*/ 11906 w 1173956"/>
                <a:gd name="connsiteY13" fmla="*/ 192881 h 357187"/>
                <a:gd name="connsiteX14" fmla="*/ 0 w 1173956"/>
                <a:gd name="connsiteY14" fmla="*/ 173831 h 357187"/>
                <a:gd name="connsiteX15" fmla="*/ 2381 w 1173956"/>
                <a:gd name="connsiteY15" fmla="*/ 159544 h 357187"/>
                <a:gd name="connsiteX16" fmla="*/ 7144 w 1173956"/>
                <a:gd name="connsiteY16" fmla="*/ 150019 h 357187"/>
                <a:gd name="connsiteX17" fmla="*/ 26194 w 1173956"/>
                <a:gd name="connsiteY17" fmla="*/ 150019 h 357187"/>
                <a:gd name="connsiteX18" fmla="*/ 64294 w 1173956"/>
                <a:gd name="connsiteY18" fmla="*/ 157162 h 357187"/>
                <a:gd name="connsiteX19" fmla="*/ 145256 w 1173956"/>
                <a:gd name="connsiteY19" fmla="*/ 169069 h 357187"/>
                <a:gd name="connsiteX20" fmla="*/ 254794 w 1173956"/>
                <a:gd name="connsiteY20" fmla="*/ 176212 h 357187"/>
                <a:gd name="connsiteX21" fmla="*/ 321469 w 1173956"/>
                <a:gd name="connsiteY21" fmla="*/ 169069 h 357187"/>
                <a:gd name="connsiteX22" fmla="*/ 431006 w 1173956"/>
                <a:gd name="connsiteY22" fmla="*/ 154781 h 357187"/>
                <a:gd name="connsiteX23" fmla="*/ 535781 w 1173956"/>
                <a:gd name="connsiteY23" fmla="*/ 133350 h 357187"/>
                <a:gd name="connsiteX24" fmla="*/ 640556 w 1173956"/>
                <a:gd name="connsiteY24" fmla="*/ 107156 h 357187"/>
                <a:gd name="connsiteX25" fmla="*/ 745331 w 1173956"/>
                <a:gd name="connsiteY25" fmla="*/ 69056 h 357187"/>
                <a:gd name="connsiteX26" fmla="*/ 795337 w 1173956"/>
                <a:gd name="connsiteY26" fmla="*/ 47625 h 357187"/>
                <a:gd name="connsiteX27" fmla="*/ 826294 w 1173956"/>
                <a:gd name="connsiteY27" fmla="*/ 28575 h 357187"/>
                <a:gd name="connsiteX28" fmla="*/ 847725 w 1173956"/>
                <a:gd name="connsiteY28" fmla="*/ 11906 h 357187"/>
                <a:gd name="connsiteX29" fmla="*/ 862012 w 1173956"/>
                <a:gd name="connsiteY29" fmla="*/ 0 h 357187"/>
                <a:gd name="connsiteX30" fmla="*/ 885825 w 1173956"/>
                <a:gd name="connsiteY30" fmla="*/ 0 h 357187"/>
                <a:gd name="connsiteX31" fmla="*/ 1054894 w 1173956"/>
                <a:gd name="connsiteY31" fmla="*/ 33337 h 357187"/>
                <a:gd name="connsiteX32" fmla="*/ 1135856 w 1173956"/>
                <a:gd name="connsiteY32" fmla="*/ 57150 h 357187"/>
                <a:gd name="connsiteX33" fmla="*/ 1154906 w 1173956"/>
                <a:gd name="connsiteY33" fmla="*/ 64294 h 357187"/>
                <a:gd name="connsiteX34" fmla="*/ 1164431 w 1173956"/>
                <a:gd name="connsiteY34" fmla="*/ 73819 h 357187"/>
                <a:gd name="connsiteX35" fmla="*/ 1173956 w 1173956"/>
                <a:gd name="connsiteY35" fmla="*/ 95250 h 357187"/>
                <a:gd name="connsiteX36" fmla="*/ 1171575 w 1173956"/>
                <a:gd name="connsiteY36" fmla="*/ 119062 h 357187"/>
                <a:gd name="connsiteX37" fmla="*/ 1154906 w 1173956"/>
                <a:gd name="connsiteY37" fmla="*/ 145256 h 357187"/>
                <a:gd name="connsiteX38" fmla="*/ 1119187 w 1173956"/>
                <a:gd name="connsiteY38" fmla="*/ 169069 h 357187"/>
                <a:gd name="connsiteX39" fmla="*/ 1064419 w 1173956"/>
                <a:gd name="connsiteY39" fmla="*/ 188119 h 357187"/>
                <a:gd name="connsiteX40" fmla="*/ 890587 w 1173956"/>
                <a:gd name="connsiteY40" fmla="*/ 233362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73956" h="357187">
                  <a:moveTo>
                    <a:pt x="890587" y="233362"/>
                  </a:moveTo>
                  <a:lnTo>
                    <a:pt x="783431" y="259556"/>
                  </a:lnTo>
                  <a:lnTo>
                    <a:pt x="683419" y="283369"/>
                  </a:lnTo>
                  <a:lnTo>
                    <a:pt x="566737" y="309562"/>
                  </a:lnTo>
                  <a:lnTo>
                    <a:pt x="461962" y="333375"/>
                  </a:lnTo>
                  <a:lnTo>
                    <a:pt x="369094" y="350044"/>
                  </a:lnTo>
                  <a:lnTo>
                    <a:pt x="309562" y="357187"/>
                  </a:lnTo>
                  <a:lnTo>
                    <a:pt x="297656" y="354806"/>
                  </a:lnTo>
                  <a:lnTo>
                    <a:pt x="257175" y="345281"/>
                  </a:lnTo>
                  <a:lnTo>
                    <a:pt x="200025" y="316706"/>
                  </a:lnTo>
                  <a:lnTo>
                    <a:pt x="133350" y="276225"/>
                  </a:lnTo>
                  <a:lnTo>
                    <a:pt x="76200" y="240506"/>
                  </a:lnTo>
                  <a:lnTo>
                    <a:pt x="28575" y="209550"/>
                  </a:lnTo>
                  <a:lnTo>
                    <a:pt x="11906" y="192881"/>
                  </a:lnTo>
                  <a:lnTo>
                    <a:pt x="0" y="173831"/>
                  </a:lnTo>
                  <a:lnTo>
                    <a:pt x="2381" y="159544"/>
                  </a:lnTo>
                  <a:lnTo>
                    <a:pt x="7144" y="150019"/>
                  </a:lnTo>
                  <a:lnTo>
                    <a:pt x="26194" y="150019"/>
                  </a:lnTo>
                  <a:lnTo>
                    <a:pt x="64294" y="157162"/>
                  </a:lnTo>
                  <a:lnTo>
                    <a:pt x="145256" y="169069"/>
                  </a:lnTo>
                  <a:lnTo>
                    <a:pt x="254794" y="176212"/>
                  </a:lnTo>
                  <a:lnTo>
                    <a:pt x="321469" y="169069"/>
                  </a:lnTo>
                  <a:lnTo>
                    <a:pt x="431006" y="154781"/>
                  </a:lnTo>
                  <a:lnTo>
                    <a:pt x="535781" y="133350"/>
                  </a:lnTo>
                  <a:lnTo>
                    <a:pt x="640556" y="107156"/>
                  </a:lnTo>
                  <a:lnTo>
                    <a:pt x="745331" y="69056"/>
                  </a:lnTo>
                  <a:lnTo>
                    <a:pt x="795337" y="47625"/>
                  </a:lnTo>
                  <a:lnTo>
                    <a:pt x="826294" y="28575"/>
                  </a:lnTo>
                  <a:lnTo>
                    <a:pt x="847725" y="11906"/>
                  </a:lnTo>
                  <a:lnTo>
                    <a:pt x="862012" y="0"/>
                  </a:lnTo>
                  <a:lnTo>
                    <a:pt x="885825" y="0"/>
                  </a:lnTo>
                  <a:lnTo>
                    <a:pt x="1054894" y="33337"/>
                  </a:lnTo>
                  <a:lnTo>
                    <a:pt x="1135856" y="57150"/>
                  </a:lnTo>
                  <a:lnTo>
                    <a:pt x="1154906" y="64294"/>
                  </a:lnTo>
                  <a:lnTo>
                    <a:pt x="1164431" y="73819"/>
                  </a:lnTo>
                  <a:lnTo>
                    <a:pt x="1173956" y="95250"/>
                  </a:lnTo>
                  <a:lnTo>
                    <a:pt x="1171575" y="119062"/>
                  </a:lnTo>
                  <a:lnTo>
                    <a:pt x="1154906" y="145256"/>
                  </a:lnTo>
                  <a:lnTo>
                    <a:pt x="1119187" y="169069"/>
                  </a:lnTo>
                  <a:lnTo>
                    <a:pt x="1064419" y="188119"/>
                  </a:lnTo>
                  <a:lnTo>
                    <a:pt x="890587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E18AE69B-91B5-475B-B90A-99254010BD95}"/>
                </a:ext>
              </a:extLst>
            </p:cNvPr>
            <p:cNvSpPr/>
            <p:nvPr/>
          </p:nvSpPr>
          <p:spPr>
            <a:xfrm>
              <a:off x="2619375" y="4681538"/>
              <a:ext cx="608013" cy="1108075"/>
            </a:xfrm>
            <a:custGeom>
              <a:avLst/>
              <a:gdLst>
                <a:gd name="connsiteX0" fmla="*/ 488156 w 607219"/>
                <a:gd name="connsiteY0" fmla="*/ 516731 h 1107281"/>
                <a:gd name="connsiteX1" fmla="*/ 414338 w 607219"/>
                <a:gd name="connsiteY1" fmla="*/ 271462 h 1107281"/>
                <a:gd name="connsiteX2" fmla="*/ 397669 w 607219"/>
                <a:gd name="connsiteY2" fmla="*/ 221456 h 1107281"/>
                <a:gd name="connsiteX3" fmla="*/ 338138 w 607219"/>
                <a:gd name="connsiteY3" fmla="*/ 88106 h 1107281"/>
                <a:gd name="connsiteX4" fmla="*/ 304800 w 607219"/>
                <a:gd name="connsiteY4" fmla="*/ 69056 h 1107281"/>
                <a:gd name="connsiteX5" fmla="*/ 247650 w 607219"/>
                <a:gd name="connsiteY5" fmla="*/ 42862 h 1107281"/>
                <a:gd name="connsiteX6" fmla="*/ 190500 w 607219"/>
                <a:gd name="connsiteY6" fmla="*/ 21431 h 1107281"/>
                <a:gd name="connsiteX7" fmla="*/ 138113 w 607219"/>
                <a:gd name="connsiteY7" fmla="*/ 7143 h 1107281"/>
                <a:gd name="connsiteX8" fmla="*/ 102394 w 607219"/>
                <a:gd name="connsiteY8" fmla="*/ 2381 h 1107281"/>
                <a:gd name="connsiteX9" fmla="*/ 66675 w 607219"/>
                <a:gd name="connsiteY9" fmla="*/ 0 h 1107281"/>
                <a:gd name="connsiteX10" fmla="*/ 42863 w 607219"/>
                <a:gd name="connsiteY10" fmla="*/ 0 h 1107281"/>
                <a:gd name="connsiteX11" fmla="*/ 11906 w 607219"/>
                <a:gd name="connsiteY11" fmla="*/ 4762 h 1107281"/>
                <a:gd name="connsiteX12" fmla="*/ 2381 w 607219"/>
                <a:gd name="connsiteY12" fmla="*/ 11906 h 1107281"/>
                <a:gd name="connsiteX13" fmla="*/ 0 w 607219"/>
                <a:gd name="connsiteY13" fmla="*/ 23812 h 1107281"/>
                <a:gd name="connsiteX14" fmla="*/ 2381 w 607219"/>
                <a:gd name="connsiteY14" fmla="*/ 35718 h 1107281"/>
                <a:gd name="connsiteX15" fmla="*/ 19050 w 607219"/>
                <a:gd name="connsiteY15" fmla="*/ 54768 h 1107281"/>
                <a:gd name="connsiteX16" fmla="*/ 57150 w 607219"/>
                <a:gd name="connsiteY16" fmla="*/ 90487 h 1107281"/>
                <a:gd name="connsiteX17" fmla="*/ 109538 w 607219"/>
                <a:gd name="connsiteY17" fmla="*/ 147637 h 1107281"/>
                <a:gd name="connsiteX18" fmla="*/ 152400 w 607219"/>
                <a:gd name="connsiteY18" fmla="*/ 207168 h 1107281"/>
                <a:gd name="connsiteX19" fmla="*/ 178594 w 607219"/>
                <a:gd name="connsiteY19" fmla="*/ 271462 h 1107281"/>
                <a:gd name="connsiteX20" fmla="*/ 204788 w 607219"/>
                <a:gd name="connsiteY20" fmla="*/ 364331 h 1107281"/>
                <a:gd name="connsiteX21" fmla="*/ 252413 w 607219"/>
                <a:gd name="connsiteY21" fmla="*/ 559593 h 1107281"/>
                <a:gd name="connsiteX22" fmla="*/ 304800 w 607219"/>
                <a:gd name="connsiteY22" fmla="*/ 771525 h 1107281"/>
                <a:gd name="connsiteX23" fmla="*/ 333375 w 607219"/>
                <a:gd name="connsiteY23" fmla="*/ 907256 h 1107281"/>
                <a:gd name="connsiteX24" fmla="*/ 342900 w 607219"/>
                <a:gd name="connsiteY24" fmla="*/ 952500 h 1107281"/>
                <a:gd name="connsiteX25" fmla="*/ 352425 w 607219"/>
                <a:gd name="connsiteY25" fmla="*/ 981075 h 1107281"/>
                <a:gd name="connsiteX26" fmla="*/ 361950 w 607219"/>
                <a:gd name="connsiteY26" fmla="*/ 1002506 h 1107281"/>
                <a:gd name="connsiteX27" fmla="*/ 388144 w 607219"/>
                <a:gd name="connsiteY27" fmla="*/ 1040606 h 1107281"/>
                <a:gd name="connsiteX28" fmla="*/ 416719 w 607219"/>
                <a:gd name="connsiteY28" fmla="*/ 1062037 h 1107281"/>
                <a:gd name="connsiteX29" fmla="*/ 461963 w 607219"/>
                <a:gd name="connsiteY29" fmla="*/ 1088231 h 1107281"/>
                <a:gd name="connsiteX30" fmla="*/ 507206 w 607219"/>
                <a:gd name="connsiteY30" fmla="*/ 1104900 h 1107281"/>
                <a:gd name="connsiteX31" fmla="*/ 526256 w 607219"/>
                <a:gd name="connsiteY31" fmla="*/ 1107281 h 1107281"/>
                <a:gd name="connsiteX32" fmla="*/ 552450 w 607219"/>
                <a:gd name="connsiteY32" fmla="*/ 1102518 h 1107281"/>
                <a:gd name="connsiteX33" fmla="*/ 578644 w 607219"/>
                <a:gd name="connsiteY33" fmla="*/ 1088231 h 1107281"/>
                <a:gd name="connsiteX34" fmla="*/ 592931 w 607219"/>
                <a:gd name="connsiteY34" fmla="*/ 1071562 h 1107281"/>
                <a:gd name="connsiteX35" fmla="*/ 604838 w 607219"/>
                <a:gd name="connsiteY35" fmla="*/ 1050131 h 1107281"/>
                <a:gd name="connsiteX36" fmla="*/ 607219 w 607219"/>
                <a:gd name="connsiteY36" fmla="*/ 1028700 h 1107281"/>
                <a:gd name="connsiteX37" fmla="*/ 602456 w 607219"/>
                <a:gd name="connsiteY37" fmla="*/ 957262 h 1107281"/>
                <a:gd name="connsiteX38" fmla="*/ 542925 w 607219"/>
                <a:gd name="connsiteY38" fmla="*/ 721518 h 1107281"/>
                <a:gd name="connsiteX39" fmla="*/ 488156 w 607219"/>
                <a:gd name="connsiteY39" fmla="*/ 516731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7219" h="1107281">
                  <a:moveTo>
                    <a:pt x="488156" y="516731"/>
                  </a:moveTo>
                  <a:lnTo>
                    <a:pt x="414338" y="271462"/>
                  </a:lnTo>
                  <a:lnTo>
                    <a:pt x="397669" y="221456"/>
                  </a:lnTo>
                  <a:lnTo>
                    <a:pt x="338138" y="88106"/>
                  </a:lnTo>
                  <a:lnTo>
                    <a:pt x="304800" y="69056"/>
                  </a:lnTo>
                  <a:lnTo>
                    <a:pt x="247650" y="42862"/>
                  </a:lnTo>
                  <a:lnTo>
                    <a:pt x="190500" y="21431"/>
                  </a:lnTo>
                  <a:lnTo>
                    <a:pt x="138113" y="7143"/>
                  </a:lnTo>
                  <a:lnTo>
                    <a:pt x="102394" y="2381"/>
                  </a:lnTo>
                  <a:lnTo>
                    <a:pt x="66675" y="0"/>
                  </a:lnTo>
                  <a:lnTo>
                    <a:pt x="42863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2381" y="35718"/>
                  </a:lnTo>
                  <a:lnTo>
                    <a:pt x="19050" y="54768"/>
                  </a:lnTo>
                  <a:lnTo>
                    <a:pt x="57150" y="90487"/>
                  </a:lnTo>
                  <a:lnTo>
                    <a:pt x="109538" y="147637"/>
                  </a:lnTo>
                  <a:lnTo>
                    <a:pt x="152400" y="207168"/>
                  </a:lnTo>
                  <a:lnTo>
                    <a:pt x="178594" y="271462"/>
                  </a:lnTo>
                  <a:lnTo>
                    <a:pt x="204788" y="364331"/>
                  </a:lnTo>
                  <a:lnTo>
                    <a:pt x="252413" y="559593"/>
                  </a:lnTo>
                  <a:lnTo>
                    <a:pt x="304800" y="771525"/>
                  </a:lnTo>
                  <a:lnTo>
                    <a:pt x="333375" y="907256"/>
                  </a:lnTo>
                  <a:lnTo>
                    <a:pt x="342900" y="952500"/>
                  </a:lnTo>
                  <a:lnTo>
                    <a:pt x="352425" y="981075"/>
                  </a:lnTo>
                  <a:lnTo>
                    <a:pt x="361950" y="1002506"/>
                  </a:lnTo>
                  <a:lnTo>
                    <a:pt x="388144" y="1040606"/>
                  </a:lnTo>
                  <a:lnTo>
                    <a:pt x="416719" y="1062037"/>
                  </a:lnTo>
                  <a:lnTo>
                    <a:pt x="461963" y="1088231"/>
                  </a:lnTo>
                  <a:lnTo>
                    <a:pt x="507206" y="1104900"/>
                  </a:lnTo>
                  <a:lnTo>
                    <a:pt x="526256" y="1107281"/>
                  </a:lnTo>
                  <a:lnTo>
                    <a:pt x="552450" y="1102518"/>
                  </a:lnTo>
                  <a:lnTo>
                    <a:pt x="578644" y="1088231"/>
                  </a:lnTo>
                  <a:lnTo>
                    <a:pt x="592931" y="1071562"/>
                  </a:lnTo>
                  <a:lnTo>
                    <a:pt x="604838" y="1050131"/>
                  </a:lnTo>
                  <a:lnTo>
                    <a:pt x="607219" y="1028700"/>
                  </a:lnTo>
                  <a:lnTo>
                    <a:pt x="602456" y="957262"/>
                  </a:lnTo>
                  <a:lnTo>
                    <a:pt x="542925" y="721518"/>
                  </a:lnTo>
                  <a:lnTo>
                    <a:pt x="488156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A3B78965-79C4-4213-A97C-33807110106A}"/>
                </a:ext>
              </a:extLst>
            </p:cNvPr>
            <p:cNvSpPr/>
            <p:nvPr/>
          </p:nvSpPr>
          <p:spPr>
            <a:xfrm>
              <a:off x="4357688" y="4567238"/>
              <a:ext cx="476250" cy="1157287"/>
            </a:xfrm>
            <a:custGeom>
              <a:avLst/>
              <a:gdLst>
                <a:gd name="connsiteX0" fmla="*/ 442912 w 476250"/>
                <a:gd name="connsiteY0" fmla="*/ 500062 h 1157287"/>
                <a:gd name="connsiteX1" fmla="*/ 454818 w 476250"/>
                <a:gd name="connsiteY1" fmla="*/ 419100 h 1157287"/>
                <a:gd name="connsiteX2" fmla="*/ 464343 w 476250"/>
                <a:gd name="connsiteY2" fmla="*/ 330993 h 1157287"/>
                <a:gd name="connsiteX3" fmla="*/ 471487 w 476250"/>
                <a:gd name="connsiteY3" fmla="*/ 221456 h 1157287"/>
                <a:gd name="connsiteX4" fmla="*/ 476250 w 476250"/>
                <a:gd name="connsiteY4" fmla="*/ 102393 h 1157287"/>
                <a:gd name="connsiteX5" fmla="*/ 476250 w 476250"/>
                <a:gd name="connsiteY5" fmla="*/ 42862 h 1157287"/>
                <a:gd name="connsiteX6" fmla="*/ 476250 w 476250"/>
                <a:gd name="connsiteY6" fmla="*/ 33337 h 1157287"/>
                <a:gd name="connsiteX7" fmla="*/ 473868 w 476250"/>
                <a:gd name="connsiteY7" fmla="*/ 23812 h 1157287"/>
                <a:gd name="connsiteX8" fmla="*/ 466725 w 476250"/>
                <a:gd name="connsiteY8" fmla="*/ 11906 h 1157287"/>
                <a:gd name="connsiteX9" fmla="*/ 461962 w 476250"/>
                <a:gd name="connsiteY9" fmla="*/ 4762 h 1157287"/>
                <a:gd name="connsiteX10" fmla="*/ 454818 w 476250"/>
                <a:gd name="connsiteY10" fmla="*/ 0 h 1157287"/>
                <a:gd name="connsiteX11" fmla="*/ 447675 w 476250"/>
                <a:gd name="connsiteY11" fmla="*/ 0 h 1157287"/>
                <a:gd name="connsiteX12" fmla="*/ 431006 w 476250"/>
                <a:gd name="connsiteY12" fmla="*/ 9525 h 1157287"/>
                <a:gd name="connsiteX13" fmla="*/ 411956 w 476250"/>
                <a:gd name="connsiteY13" fmla="*/ 35718 h 1157287"/>
                <a:gd name="connsiteX14" fmla="*/ 397668 w 476250"/>
                <a:gd name="connsiteY14" fmla="*/ 90487 h 1157287"/>
                <a:gd name="connsiteX15" fmla="*/ 378618 w 476250"/>
                <a:gd name="connsiteY15" fmla="*/ 180975 h 1157287"/>
                <a:gd name="connsiteX16" fmla="*/ 347662 w 476250"/>
                <a:gd name="connsiteY16" fmla="*/ 280987 h 1157287"/>
                <a:gd name="connsiteX17" fmla="*/ 316706 w 476250"/>
                <a:gd name="connsiteY17" fmla="*/ 361950 h 1157287"/>
                <a:gd name="connsiteX18" fmla="*/ 271462 w 476250"/>
                <a:gd name="connsiteY18" fmla="*/ 459581 h 1157287"/>
                <a:gd name="connsiteX19" fmla="*/ 221456 w 476250"/>
                <a:gd name="connsiteY19" fmla="*/ 542925 h 1157287"/>
                <a:gd name="connsiteX20" fmla="*/ 145256 w 476250"/>
                <a:gd name="connsiteY20" fmla="*/ 635793 h 1157287"/>
                <a:gd name="connsiteX21" fmla="*/ 80962 w 476250"/>
                <a:gd name="connsiteY21" fmla="*/ 700087 h 1157287"/>
                <a:gd name="connsiteX22" fmla="*/ 33337 w 476250"/>
                <a:gd name="connsiteY22" fmla="*/ 735806 h 1157287"/>
                <a:gd name="connsiteX23" fmla="*/ 21431 w 476250"/>
                <a:gd name="connsiteY23" fmla="*/ 759618 h 1157287"/>
                <a:gd name="connsiteX24" fmla="*/ 7143 w 476250"/>
                <a:gd name="connsiteY24" fmla="*/ 812006 h 1157287"/>
                <a:gd name="connsiteX25" fmla="*/ 0 w 476250"/>
                <a:gd name="connsiteY25" fmla="*/ 869156 h 1157287"/>
                <a:gd name="connsiteX26" fmla="*/ 0 w 476250"/>
                <a:gd name="connsiteY26" fmla="*/ 926306 h 1157287"/>
                <a:gd name="connsiteX27" fmla="*/ 2381 w 476250"/>
                <a:gd name="connsiteY27" fmla="*/ 978693 h 1157287"/>
                <a:gd name="connsiteX28" fmla="*/ 14287 w 476250"/>
                <a:gd name="connsiteY28" fmla="*/ 1031081 h 1157287"/>
                <a:gd name="connsiteX29" fmla="*/ 30956 w 476250"/>
                <a:gd name="connsiteY29" fmla="*/ 1071562 h 1157287"/>
                <a:gd name="connsiteX30" fmla="*/ 54768 w 476250"/>
                <a:gd name="connsiteY30" fmla="*/ 1109662 h 1157287"/>
                <a:gd name="connsiteX31" fmla="*/ 73818 w 476250"/>
                <a:gd name="connsiteY31" fmla="*/ 1131093 h 1157287"/>
                <a:gd name="connsiteX32" fmla="*/ 95250 w 476250"/>
                <a:gd name="connsiteY32" fmla="*/ 1147762 h 1157287"/>
                <a:gd name="connsiteX33" fmla="*/ 126206 w 476250"/>
                <a:gd name="connsiteY33" fmla="*/ 1157287 h 1157287"/>
                <a:gd name="connsiteX34" fmla="*/ 140493 w 476250"/>
                <a:gd name="connsiteY34" fmla="*/ 1157287 h 1157287"/>
                <a:gd name="connsiteX35" fmla="*/ 159543 w 476250"/>
                <a:gd name="connsiteY35" fmla="*/ 1147762 h 1157287"/>
                <a:gd name="connsiteX36" fmla="*/ 197643 w 476250"/>
                <a:gd name="connsiteY36" fmla="*/ 1114425 h 1157287"/>
                <a:gd name="connsiteX37" fmla="*/ 252412 w 476250"/>
                <a:gd name="connsiteY37" fmla="*/ 1047750 h 1157287"/>
                <a:gd name="connsiteX38" fmla="*/ 288131 w 476250"/>
                <a:gd name="connsiteY38" fmla="*/ 990600 h 1157287"/>
                <a:gd name="connsiteX39" fmla="*/ 316706 w 476250"/>
                <a:gd name="connsiteY39" fmla="*/ 931068 h 1157287"/>
                <a:gd name="connsiteX40" fmla="*/ 340518 w 476250"/>
                <a:gd name="connsiteY40" fmla="*/ 869156 h 1157287"/>
                <a:gd name="connsiteX41" fmla="*/ 373856 w 476250"/>
                <a:gd name="connsiteY41" fmla="*/ 778668 h 1157287"/>
                <a:gd name="connsiteX42" fmla="*/ 397668 w 476250"/>
                <a:gd name="connsiteY42" fmla="*/ 697706 h 1157287"/>
                <a:gd name="connsiteX43" fmla="*/ 423862 w 476250"/>
                <a:gd name="connsiteY43" fmla="*/ 597693 h 1157287"/>
                <a:gd name="connsiteX44" fmla="*/ 442912 w 476250"/>
                <a:gd name="connsiteY44" fmla="*/ 500062 h 115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6250" h="1157287">
                  <a:moveTo>
                    <a:pt x="442912" y="500062"/>
                  </a:moveTo>
                  <a:lnTo>
                    <a:pt x="454818" y="419100"/>
                  </a:lnTo>
                  <a:lnTo>
                    <a:pt x="464343" y="330993"/>
                  </a:lnTo>
                  <a:lnTo>
                    <a:pt x="471487" y="221456"/>
                  </a:lnTo>
                  <a:lnTo>
                    <a:pt x="476250" y="102393"/>
                  </a:lnTo>
                  <a:lnTo>
                    <a:pt x="476250" y="42862"/>
                  </a:lnTo>
                  <a:lnTo>
                    <a:pt x="476250" y="33337"/>
                  </a:lnTo>
                  <a:lnTo>
                    <a:pt x="473868" y="23812"/>
                  </a:lnTo>
                  <a:lnTo>
                    <a:pt x="466725" y="11906"/>
                  </a:lnTo>
                  <a:lnTo>
                    <a:pt x="461962" y="4762"/>
                  </a:lnTo>
                  <a:lnTo>
                    <a:pt x="454818" y="0"/>
                  </a:lnTo>
                  <a:lnTo>
                    <a:pt x="447675" y="0"/>
                  </a:lnTo>
                  <a:lnTo>
                    <a:pt x="431006" y="9525"/>
                  </a:lnTo>
                  <a:lnTo>
                    <a:pt x="411956" y="35718"/>
                  </a:lnTo>
                  <a:lnTo>
                    <a:pt x="397668" y="90487"/>
                  </a:lnTo>
                  <a:lnTo>
                    <a:pt x="378618" y="180975"/>
                  </a:lnTo>
                  <a:lnTo>
                    <a:pt x="347662" y="280987"/>
                  </a:lnTo>
                  <a:lnTo>
                    <a:pt x="316706" y="361950"/>
                  </a:lnTo>
                  <a:lnTo>
                    <a:pt x="271462" y="459581"/>
                  </a:lnTo>
                  <a:lnTo>
                    <a:pt x="221456" y="542925"/>
                  </a:lnTo>
                  <a:lnTo>
                    <a:pt x="145256" y="635793"/>
                  </a:lnTo>
                  <a:lnTo>
                    <a:pt x="80962" y="700087"/>
                  </a:lnTo>
                  <a:lnTo>
                    <a:pt x="33337" y="735806"/>
                  </a:lnTo>
                  <a:lnTo>
                    <a:pt x="21431" y="759618"/>
                  </a:lnTo>
                  <a:lnTo>
                    <a:pt x="7143" y="812006"/>
                  </a:lnTo>
                  <a:lnTo>
                    <a:pt x="0" y="869156"/>
                  </a:lnTo>
                  <a:lnTo>
                    <a:pt x="0" y="926306"/>
                  </a:lnTo>
                  <a:lnTo>
                    <a:pt x="2381" y="978693"/>
                  </a:lnTo>
                  <a:lnTo>
                    <a:pt x="14287" y="1031081"/>
                  </a:lnTo>
                  <a:lnTo>
                    <a:pt x="30956" y="1071562"/>
                  </a:lnTo>
                  <a:lnTo>
                    <a:pt x="54768" y="1109662"/>
                  </a:lnTo>
                  <a:lnTo>
                    <a:pt x="73818" y="1131093"/>
                  </a:lnTo>
                  <a:lnTo>
                    <a:pt x="95250" y="1147762"/>
                  </a:lnTo>
                  <a:lnTo>
                    <a:pt x="126206" y="1157287"/>
                  </a:lnTo>
                  <a:lnTo>
                    <a:pt x="140493" y="1157287"/>
                  </a:lnTo>
                  <a:lnTo>
                    <a:pt x="159543" y="1147762"/>
                  </a:lnTo>
                  <a:lnTo>
                    <a:pt x="197643" y="1114425"/>
                  </a:lnTo>
                  <a:lnTo>
                    <a:pt x="252412" y="1047750"/>
                  </a:lnTo>
                  <a:lnTo>
                    <a:pt x="288131" y="990600"/>
                  </a:lnTo>
                  <a:lnTo>
                    <a:pt x="316706" y="931068"/>
                  </a:lnTo>
                  <a:lnTo>
                    <a:pt x="340518" y="869156"/>
                  </a:lnTo>
                  <a:lnTo>
                    <a:pt x="373856" y="778668"/>
                  </a:lnTo>
                  <a:lnTo>
                    <a:pt x="397668" y="697706"/>
                  </a:lnTo>
                  <a:lnTo>
                    <a:pt x="423862" y="597693"/>
                  </a:lnTo>
                  <a:lnTo>
                    <a:pt x="442912" y="500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24F203BA-F82A-48FE-ACA8-F145C9726CAF}"/>
                </a:ext>
              </a:extLst>
            </p:cNvPr>
            <p:cNvSpPr/>
            <p:nvPr/>
          </p:nvSpPr>
          <p:spPr>
            <a:xfrm>
              <a:off x="4991100" y="4271963"/>
              <a:ext cx="2401888" cy="1527175"/>
            </a:xfrm>
            <a:custGeom>
              <a:avLst/>
              <a:gdLst>
                <a:gd name="connsiteX0" fmla="*/ 1259681 w 2402681"/>
                <a:gd name="connsiteY0" fmla="*/ 1126331 h 1526381"/>
                <a:gd name="connsiteX1" fmla="*/ 1412081 w 2402681"/>
                <a:gd name="connsiteY1" fmla="*/ 1162050 h 1526381"/>
                <a:gd name="connsiteX2" fmla="*/ 1521619 w 2402681"/>
                <a:gd name="connsiteY2" fmla="*/ 1183481 h 1526381"/>
                <a:gd name="connsiteX3" fmla="*/ 1645444 w 2402681"/>
                <a:gd name="connsiteY3" fmla="*/ 1200150 h 1526381"/>
                <a:gd name="connsiteX4" fmla="*/ 1774031 w 2402681"/>
                <a:gd name="connsiteY4" fmla="*/ 1214437 h 1526381"/>
                <a:gd name="connsiteX5" fmla="*/ 2321719 w 2402681"/>
                <a:gd name="connsiteY5" fmla="*/ 1264443 h 1526381"/>
                <a:gd name="connsiteX6" fmla="*/ 2347913 w 2402681"/>
                <a:gd name="connsiteY6" fmla="*/ 1281112 h 1526381"/>
                <a:gd name="connsiteX7" fmla="*/ 2374106 w 2402681"/>
                <a:gd name="connsiteY7" fmla="*/ 1309687 h 1526381"/>
                <a:gd name="connsiteX8" fmla="*/ 2388394 w 2402681"/>
                <a:gd name="connsiteY8" fmla="*/ 1333500 h 1526381"/>
                <a:gd name="connsiteX9" fmla="*/ 2400300 w 2402681"/>
                <a:gd name="connsiteY9" fmla="*/ 1362075 h 1526381"/>
                <a:gd name="connsiteX10" fmla="*/ 2402681 w 2402681"/>
                <a:gd name="connsiteY10" fmla="*/ 1383506 h 1526381"/>
                <a:gd name="connsiteX11" fmla="*/ 2400300 w 2402681"/>
                <a:gd name="connsiteY11" fmla="*/ 1409700 h 1526381"/>
                <a:gd name="connsiteX12" fmla="*/ 2388394 w 2402681"/>
                <a:gd name="connsiteY12" fmla="*/ 1435893 h 1526381"/>
                <a:gd name="connsiteX13" fmla="*/ 2350294 w 2402681"/>
                <a:gd name="connsiteY13" fmla="*/ 1471612 h 1526381"/>
                <a:gd name="connsiteX14" fmla="*/ 2316956 w 2402681"/>
                <a:gd name="connsiteY14" fmla="*/ 1497806 h 1526381"/>
                <a:gd name="connsiteX15" fmla="*/ 2281238 w 2402681"/>
                <a:gd name="connsiteY15" fmla="*/ 1512093 h 1526381"/>
                <a:gd name="connsiteX16" fmla="*/ 2259806 w 2402681"/>
                <a:gd name="connsiteY16" fmla="*/ 1519237 h 1526381"/>
                <a:gd name="connsiteX17" fmla="*/ 2197894 w 2402681"/>
                <a:gd name="connsiteY17" fmla="*/ 1526381 h 1526381"/>
                <a:gd name="connsiteX18" fmla="*/ 2107406 w 2402681"/>
                <a:gd name="connsiteY18" fmla="*/ 1526381 h 1526381"/>
                <a:gd name="connsiteX19" fmla="*/ 1983581 w 2402681"/>
                <a:gd name="connsiteY19" fmla="*/ 1521618 h 1526381"/>
                <a:gd name="connsiteX20" fmla="*/ 1835944 w 2402681"/>
                <a:gd name="connsiteY20" fmla="*/ 1514475 h 1526381"/>
                <a:gd name="connsiteX21" fmla="*/ 1685925 w 2402681"/>
                <a:gd name="connsiteY21" fmla="*/ 1497806 h 1526381"/>
                <a:gd name="connsiteX22" fmla="*/ 1543050 w 2402681"/>
                <a:gd name="connsiteY22" fmla="*/ 1473993 h 1526381"/>
                <a:gd name="connsiteX23" fmla="*/ 1428750 w 2402681"/>
                <a:gd name="connsiteY23" fmla="*/ 1447800 h 1526381"/>
                <a:gd name="connsiteX24" fmla="*/ 1278731 w 2402681"/>
                <a:gd name="connsiteY24" fmla="*/ 1404937 h 1526381"/>
                <a:gd name="connsiteX25" fmla="*/ 1121569 w 2402681"/>
                <a:gd name="connsiteY25" fmla="*/ 1347787 h 1526381"/>
                <a:gd name="connsiteX26" fmla="*/ 1012031 w 2402681"/>
                <a:gd name="connsiteY26" fmla="*/ 1300162 h 1526381"/>
                <a:gd name="connsiteX27" fmla="*/ 928688 w 2402681"/>
                <a:gd name="connsiteY27" fmla="*/ 1254918 h 1526381"/>
                <a:gd name="connsiteX28" fmla="*/ 838200 w 2402681"/>
                <a:gd name="connsiteY28" fmla="*/ 1202531 h 1526381"/>
                <a:gd name="connsiteX29" fmla="*/ 740569 w 2402681"/>
                <a:gd name="connsiteY29" fmla="*/ 1138237 h 1526381"/>
                <a:gd name="connsiteX30" fmla="*/ 659606 w 2402681"/>
                <a:gd name="connsiteY30" fmla="*/ 1073943 h 1526381"/>
                <a:gd name="connsiteX31" fmla="*/ 585788 w 2402681"/>
                <a:gd name="connsiteY31" fmla="*/ 1009650 h 1526381"/>
                <a:gd name="connsiteX32" fmla="*/ 516731 w 2402681"/>
                <a:gd name="connsiteY32" fmla="*/ 940593 h 1526381"/>
                <a:gd name="connsiteX33" fmla="*/ 440531 w 2402681"/>
                <a:gd name="connsiteY33" fmla="*/ 850106 h 1526381"/>
                <a:gd name="connsiteX34" fmla="*/ 359569 w 2402681"/>
                <a:gd name="connsiteY34" fmla="*/ 745331 h 1526381"/>
                <a:gd name="connsiteX35" fmla="*/ 292894 w 2402681"/>
                <a:gd name="connsiteY35" fmla="*/ 645318 h 1526381"/>
                <a:gd name="connsiteX36" fmla="*/ 207169 w 2402681"/>
                <a:gd name="connsiteY36" fmla="*/ 500062 h 1526381"/>
                <a:gd name="connsiteX37" fmla="*/ 150019 w 2402681"/>
                <a:gd name="connsiteY37" fmla="*/ 392906 h 1526381"/>
                <a:gd name="connsiteX38" fmla="*/ 92869 w 2402681"/>
                <a:gd name="connsiteY38" fmla="*/ 273843 h 1526381"/>
                <a:gd name="connsiteX39" fmla="*/ 50006 w 2402681"/>
                <a:gd name="connsiteY39" fmla="*/ 178593 h 1526381"/>
                <a:gd name="connsiteX40" fmla="*/ 4763 w 2402681"/>
                <a:gd name="connsiteY40" fmla="*/ 66675 h 1526381"/>
                <a:gd name="connsiteX41" fmla="*/ 0 w 2402681"/>
                <a:gd name="connsiteY41" fmla="*/ 45243 h 1526381"/>
                <a:gd name="connsiteX42" fmla="*/ 0 w 2402681"/>
                <a:gd name="connsiteY42" fmla="*/ 28575 h 1526381"/>
                <a:gd name="connsiteX43" fmla="*/ 4763 w 2402681"/>
                <a:gd name="connsiteY43" fmla="*/ 9525 h 1526381"/>
                <a:gd name="connsiteX44" fmla="*/ 11906 w 2402681"/>
                <a:gd name="connsiteY44" fmla="*/ 0 h 1526381"/>
                <a:gd name="connsiteX45" fmla="*/ 23813 w 2402681"/>
                <a:gd name="connsiteY45" fmla="*/ 0 h 1526381"/>
                <a:gd name="connsiteX46" fmla="*/ 47625 w 2402681"/>
                <a:gd name="connsiteY46" fmla="*/ 11906 h 1526381"/>
                <a:gd name="connsiteX47" fmla="*/ 66675 w 2402681"/>
                <a:gd name="connsiteY47" fmla="*/ 28575 h 1526381"/>
                <a:gd name="connsiteX48" fmla="*/ 109538 w 2402681"/>
                <a:gd name="connsiteY48" fmla="*/ 97631 h 1526381"/>
                <a:gd name="connsiteX49" fmla="*/ 211931 w 2402681"/>
                <a:gd name="connsiteY49" fmla="*/ 264318 h 1526381"/>
                <a:gd name="connsiteX50" fmla="*/ 278606 w 2402681"/>
                <a:gd name="connsiteY50" fmla="*/ 364331 h 1526381"/>
                <a:gd name="connsiteX51" fmla="*/ 354806 w 2402681"/>
                <a:gd name="connsiteY51" fmla="*/ 466725 h 1526381"/>
                <a:gd name="connsiteX52" fmla="*/ 416719 w 2402681"/>
                <a:gd name="connsiteY52" fmla="*/ 545306 h 1526381"/>
                <a:gd name="connsiteX53" fmla="*/ 507206 w 2402681"/>
                <a:gd name="connsiteY53" fmla="*/ 650081 h 1526381"/>
                <a:gd name="connsiteX54" fmla="*/ 583406 w 2402681"/>
                <a:gd name="connsiteY54" fmla="*/ 731043 h 1526381"/>
                <a:gd name="connsiteX55" fmla="*/ 659606 w 2402681"/>
                <a:gd name="connsiteY55" fmla="*/ 804862 h 1526381"/>
                <a:gd name="connsiteX56" fmla="*/ 769144 w 2402681"/>
                <a:gd name="connsiteY56" fmla="*/ 892968 h 1526381"/>
                <a:gd name="connsiteX57" fmla="*/ 850106 w 2402681"/>
                <a:gd name="connsiteY57" fmla="*/ 947737 h 1526381"/>
                <a:gd name="connsiteX58" fmla="*/ 933450 w 2402681"/>
                <a:gd name="connsiteY58" fmla="*/ 995362 h 1526381"/>
                <a:gd name="connsiteX59" fmla="*/ 1023938 w 2402681"/>
                <a:gd name="connsiteY59" fmla="*/ 1040606 h 1526381"/>
                <a:gd name="connsiteX60" fmla="*/ 1154906 w 2402681"/>
                <a:gd name="connsiteY60" fmla="*/ 1090612 h 1526381"/>
                <a:gd name="connsiteX61" fmla="*/ 1259681 w 2402681"/>
                <a:gd name="connsiteY61" fmla="*/ 1126331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402681" h="1526381">
                  <a:moveTo>
                    <a:pt x="1259681" y="1126331"/>
                  </a:moveTo>
                  <a:lnTo>
                    <a:pt x="1412081" y="1162050"/>
                  </a:lnTo>
                  <a:lnTo>
                    <a:pt x="1521619" y="1183481"/>
                  </a:lnTo>
                  <a:lnTo>
                    <a:pt x="1645444" y="1200150"/>
                  </a:lnTo>
                  <a:lnTo>
                    <a:pt x="1774031" y="1214437"/>
                  </a:lnTo>
                  <a:lnTo>
                    <a:pt x="2321719" y="1264443"/>
                  </a:lnTo>
                  <a:lnTo>
                    <a:pt x="2347913" y="1281112"/>
                  </a:lnTo>
                  <a:lnTo>
                    <a:pt x="2374106" y="1309687"/>
                  </a:lnTo>
                  <a:lnTo>
                    <a:pt x="2388394" y="1333500"/>
                  </a:lnTo>
                  <a:lnTo>
                    <a:pt x="2400300" y="1362075"/>
                  </a:lnTo>
                  <a:lnTo>
                    <a:pt x="2402681" y="1383506"/>
                  </a:lnTo>
                  <a:lnTo>
                    <a:pt x="2400300" y="1409700"/>
                  </a:lnTo>
                  <a:lnTo>
                    <a:pt x="2388394" y="1435893"/>
                  </a:lnTo>
                  <a:lnTo>
                    <a:pt x="2350294" y="1471612"/>
                  </a:lnTo>
                  <a:lnTo>
                    <a:pt x="2316956" y="1497806"/>
                  </a:lnTo>
                  <a:lnTo>
                    <a:pt x="2281238" y="1512093"/>
                  </a:lnTo>
                  <a:lnTo>
                    <a:pt x="2259806" y="1519237"/>
                  </a:lnTo>
                  <a:lnTo>
                    <a:pt x="2197894" y="1526381"/>
                  </a:lnTo>
                  <a:lnTo>
                    <a:pt x="2107406" y="1526381"/>
                  </a:lnTo>
                  <a:lnTo>
                    <a:pt x="1983581" y="1521618"/>
                  </a:lnTo>
                  <a:lnTo>
                    <a:pt x="1835944" y="1514475"/>
                  </a:lnTo>
                  <a:lnTo>
                    <a:pt x="1685925" y="1497806"/>
                  </a:lnTo>
                  <a:lnTo>
                    <a:pt x="1543050" y="1473993"/>
                  </a:lnTo>
                  <a:lnTo>
                    <a:pt x="1428750" y="1447800"/>
                  </a:lnTo>
                  <a:lnTo>
                    <a:pt x="1278731" y="1404937"/>
                  </a:lnTo>
                  <a:lnTo>
                    <a:pt x="1121569" y="1347787"/>
                  </a:lnTo>
                  <a:lnTo>
                    <a:pt x="1012031" y="1300162"/>
                  </a:lnTo>
                  <a:lnTo>
                    <a:pt x="928688" y="1254918"/>
                  </a:lnTo>
                  <a:lnTo>
                    <a:pt x="838200" y="1202531"/>
                  </a:lnTo>
                  <a:lnTo>
                    <a:pt x="740569" y="1138237"/>
                  </a:lnTo>
                  <a:lnTo>
                    <a:pt x="659606" y="1073943"/>
                  </a:lnTo>
                  <a:lnTo>
                    <a:pt x="585788" y="1009650"/>
                  </a:lnTo>
                  <a:lnTo>
                    <a:pt x="516731" y="940593"/>
                  </a:lnTo>
                  <a:lnTo>
                    <a:pt x="440531" y="850106"/>
                  </a:lnTo>
                  <a:lnTo>
                    <a:pt x="359569" y="745331"/>
                  </a:lnTo>
                  <a:lnTo>
                    <a:pt x="292894" y="645318"/>
                  </a:lnTo>
                  <a:lnTo>
                    <a:pt x="207169" y="500062"/>
                  </a:lnTo>
                  <a:lnTo>
                    <a:pt x="150019" y="392906"/>
                  </a:lnTo>
                  <a:lnTo>
                    <a:pt x="92869" y="273843"/>
                  </a:lnTo>
                  <a:lnTo>
                    <a:pt x="50006" y="178593"/>
                  </a:lnTo>
                  <a:lnTo>
                    <a:pt x="4763" y="66675"/>
                  </a:lnTo>
                  <a:lnTo>
                    <a:pt x="0" y="45243"/>
                  </a:lnTo>
                  <a:lnTo>
                    <a:pt x="0" y="28575"/>
                  </a:lnTo>
                  <a:lnTo>
                    <a:pt x="4763" y="9525"/>
                  </a:lnTo>
                  <a:lnTo>
                    <a:pt x="11906" y="0"/>
                  </a:lnTo>
                  <a:lnTo>
                    <a:pt x="23813" y="0"/>
                  </a:lnTo>
                  <a:lnTo>
                    <a:pt x="47625" y="11906"/>
                  </a:lnTo>
                  <a:lnTo>
                    <a:pt x="66675" y="28575"/>
                  </a:lnTo>
                  <a:lnTo>
                    <a:pt x="109538" y="97631"/>
                  </a:lnTo>
                  <a:lnTo>
                    <a:pt x="211931" y="264318"/>
                  </a:lnTo>
                  <a:lnTo>
                    <a:pt x="278606" y="364331"/>
                  </a:lnTo>
                  <a:lnTo>
                    <a:pt x="354806" y="466725"/>
                  </a:lnTo>
                  <a:lnTo>
                    <a:pt x="416719" y="545306"/>
                  </a:lnTo>
                  <a:lnTo>
                    <a:pt x="507206" y="650081"/>
                  </a:lnTo>
                  <a:lnTo>
                    <a:pt x="583406" y="731043"/>
                  </a:lnTo>
                  <a:lnTo>
                    <a:pt x="659606" y="804862"/>
                  </a:lnTo>
                  <a:lnTo>
                    <a:pt x="769144" y="892968"/>
                  </a:lnTo>
                  <a:lnTo>
                    <a:pt x="850106" y="947737"/>
                  </a:lnTo>
                  <a:lnTo>
                    <a:pt x="933450" y="995362"/>
                  </a:lnTo>
                  <a:lnTo>
                    <a:pt x="1023938" y="1040606"/>
                  </a:lnTo>
                  <a:lnTo>
                    <a:pt x="1154906" y="1090612"/>
                  </a:lnTo>
                  <a:lnTo>
                    <a:pt x="1259681" y="1126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EA9D8109-E3A6-408E-BB46-1C0E7731E2AF}"/>
                </a:ext>
              </a:extLst>
            </p:cNvPr>
            <p:cNvSpPr/>
            <p:nvPr/>
          </p:nvSpPr>
          <p:spPr>
            <a:xfrm>
              <a:off x="6583363" y="3925888"/>
              <a:ext cx="685800" cy="1003300"/>
            </a:xfrm>
            <a:custGeom>
              <a:avLst/>
              <a:gdLst>
                <a:gd name="connsiteX0" fmla="*/ 240507 w 685800"/>
                <a:gd name="connsiteY0" fmla="*/ 376238 h 1002507"/>
                <a:gd name="connsiteX1" fmla="*/ 200025 w 685800"/>
                <a:gd name="connsiteY1" fmla="*/ 302419 h 1002507"/>
                <a:gd name="connsiteX2" fmla="*/ 150019 w 685800"/>
                <a:gd name="connsiteY2" fmla="*/ 230982 h 1002507"/>
                <a:gd name="connsiteX3" fmla="*/ 107157 w 685800"/>
                <a:gd name="connsiteY3" fmla="*/ 171450 h 1002507"/>
                <a:gd name="connsiteX4" fmla="*/ 71438 w 685800"/>
                <a:gd name="connsiteY4" fmla="*/ 126207 h 1002507"/>
                <a:gd name="connsiteX5" fmla="*/ 38100 w 685800"/>
                <a:gd name="connsiteY5" fmla="*/ 90488 h 1002507"/>
                <a:gd name="connsiteX6" fmla="*/ 14288 w 685800"/>
                <a:gd name="connsiteY6" fmla="*/ 64294 h 1002507"/>
                <a:gd name="connsiteX7" fmla="*/ 2382 w 685800"/>
                <a:gd name="connsiteY7" fmla="*/ 38100 h 1002507"/>
                <a:gd name="connsiteX8" fmla="*/ 0 w 685800"/>
                <a:gd name="connsiteY8" fmla="*/ 21432 h 1002507"/>
                <a:gd name="connsiteX9" fmla="*/ 2382 w 685800"/>
                <a:gd name="connsiteY9" fmla="*/ 7144 h 1002507"/>
                <a:gd name="connsiteX10" fmla="*/ 9525 w 685800"/>
                <a:gd name="connsiteY10" fmla="*/ 0 h 1002507"/>
                <a:gd name="connsiteX11" fmla="*/ 40482 w 685800"/>
                <a:gd name="connsiteY11" fmla="*/ 7144 h 1002507"/>
                <a:gd name="connsiteX12" fmla="*/ 109538 w 685800"/>
                <a:gd name="connsiteY12" fmla="*/ 45244 h 1002507"/>
                <a:gd name="connsiteX13" fmla="*/ 219075 w 685800"/>
                <a:gd name="connsiteY13" fmla="*/ 116682 h 1002507"/>
                <a:gd name="connsiteX14" fmla="*/ 342900 w 685800"/>
                <a:gd name="connsiteY14" fmla="*/ 200025 h 1002507"/>
                <a:gd name="connsiteX15" fmla="*/ 442913 w 685800"/>
                <a:gd name="connsiteY15" fmla="*/ 273844 h 1002507"/>
                <a:gd name="connsiteX16" fmla="*/ 497682 w 685800"/>
                <a:gd name="connsiteY16" fmla="*/ 316707 h 1002507"/>
                <a:gd name="connsiteX17" fmla="*/ 550069 w 685800"/>
                <a:gd name="connsiteY17" fmla="*/ 361950 h 1002507"/>
                <a:gd name="connsiteX18" fmla="*/ 583407 w 685800"/>
                <a:gd name="connsiteY18" fmla="*/ 400050 h 1002507"/>
                <a:gd name="connsiteX19" fmla="*/ 604838 w 685800"/>
                <a:gd name="connsiteY19" fmla="*/ 431007 h 1002507"/>
                <a:gd name="connsiteX20" fmla="*/ 623888 w 685800"/>
                <a:gd name="connsiteY20" fmla="*/ 466725 h 1002507"/>
                <a:gd name="connsiteX21" fmla="*/ 645319 w 685800"/>
                <a:gd name="connsiteY21" fmla="*/ 511969 h 1002507"/>
                <a:gd name="connsiteX22" fmla="*/ 661988 w 685800"/>
                <a:gd name="connsiteY22" fmla="*/ 573882 h 1002507"/>
                <a:gd name="connsiteX23" fmla="*/ 673894 w 685800"/>
                <a:gd name="connsiteY23" fmla="*/ 654844 h 1002507"/>
                <a:gd name="connsiteX24" fmla="*/ 683419 w 685800"/>
                <a:gd name="connsiteY24" fmla="*/ 754857 h 1002507"/>
                <a:gd name="connsiteX25" fmla="*/ 685800 w 685800"/>
                <a:gd name="connsiteY25" fmla="*/ 838200 h 1002507"/>
                <a:gd name="connsiteX26" fmla="*/ 673894 w 685800"/>
                <a:gd name="connsiteY26" fmla="*/ 900113 h 1002507"/>
                <a:gd name="connsiteX27" fmla="*/ 650082 w 685800"/>
                <a:gd name="connsiteY27" fmla="*/ 950119 h 1002507"/>
                <a:gd name="connsiteX28" fmla="*/ 626269 w 685800"/>
                <a:gd name="connsiteY28" fmla="*/ 978694 h 1002507"/>
                <a:gd name="connsiteX29" fmla="*/ 602457 w 685800"/>
                <a:gd name="connsiteY29" fmla="*/ 992982 h 1002507"/>
                <a:gd name="connsiteX30" fmla="*/ 573882 w 685800"/>
                <a:gd name="connsiteY30" fmla="*/ 1002507 h 1002507"/>
                <a:gd name="connsiteX31" fmla="*/ 552450 w 685800"/>
                <a:gd name="connsiteY31" fmla="*/ 1002507 h 1002507"/>
                <a:gd name="connsiteX32" fmla="*/ 519113 w 685800"/>
                <a:gd name="connsiteY32" fmla="*/ 992982 h 1002507"/>
                <a:gd name="connsiteX33" fmla="*/ 495300 w 685800"/>
                <a:gd name="connsiteY33" fmla="*/ 978694 h 1002507"/>
                <a:gd name="connsiteX34" fmla="*/ 466725 w 685800"/>
                <a:gd name="connsiteY34" fmla="*/ 945357 h 1002507"/>
                <a:gd name="connsiteX35" fmla="*/ 440532 w 685800"/>
                <a:gd name="connsiteY35" fmla="*/ 852488 h 1002507"/>
                <a:gd name="connsiteX36" fmla="*/ 397669 w 685800"/>
                <a:gd name="connsiteY36" fmla="*/ 726282 h 1002507"/>
                <a:gd name="connsiteX37" fmla="*/ 366713 w 685800"/>
                <a:gd name="connsiteY37" fmla="*/ 635794 h 1002507"/>
                <a:gd name="connsiteX38" fmla="*/ 323850 w 685800"/>
                <a:gd name="connsiteY38" fmla="*/ 533400 h 1002507"/>
                <a:gd name="connsiteX39" fmla="*/ 276225 w 685800"/>
                <a:gd name="connsiteY39" fmla="*/ 431007 h 1002507"/>
                <a:gd name="connsiteX40" fmla="*/ 240507 w 685800"/>
                <a:gd name="connsiteY40" fmla="*/ 376238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85800" h="1002507">
                  <a:moveTo>
                    <a:pt x="240507" y="376238"/>
                  </a:moveTo>
                  <a:lnTo>
                    <a:pt x="200025" y="302419"/>
                  </a:lnTo>
                  <a:lnTo>
                    <a:pt x="150019" y="230982"/>
                  </a:lnTo>
                  <a:lnTo>
                    <a:pt x="107157" y="171450"/>
                  </a:lnTo>
                  <a:lnTo>
                    <a:pt x="71438" y="126207"/>
                  </a:lnTo>
                  <a:lnTo>
                    <a:pt x="38100" y="90488"/>
                  </a:lnTo>
                  <a:lnTo>
                    <a:pt x="14288" y="64294"/>
                  </a:lnTo>
                  <a:lnTo>
                    <a:pt x="2382" y="38100"/>
                  </a:lnTo>
                  <a:lnTo>
                    <a:pt x="0" y="21432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40482" y="7144"/>
                  </a:lnTo>
                  <a:lnTo>
                    <a:pt x="109538" y="45244"/>
                  </a:lnTo>
                  <a:lnTo>
                    <a:pt x="219075" y="116682"/>
                  </a:lnTo>
                  <a:lnTo>
                    <a:pt x="342900" y="200025"/>
                  </a:lnTo>
                  <a:lnTo>
                    <a:pt x="442913" y="273844"/>
                  </a:lnTo>
                  <a:lnTo>
                    <a:pt x="497682" y="316707"/>
                  </a:lnTo>
                  <a:lnTo>
                    <a:pt x="550069" y="361950"/>
                  </a:lnTo>
                  <a:lnTo>
                    <a:pt x="583407" y="400050"/>
                  </a:lnTo>
                  <a:lnTo>
                    <a:pt x="604838" y="431007"/>
                  </a:lnTo>
                  <a:lnTo>
                    <a:pt x="623888" y="466725"/>
                  </a:lnTo>
                  <a:lnTo>
                    <a:pt x="645319" y="511969"/>
                  </a:lnTo>
                  <a:lnTo>
                    <a:pt x="661988" y="573882"/>
                  </a:lnTo>
                  <a:lnTo>
                    <a:pt x="673894" y="654844"/>
                  </a:lnTo>
                  <a:lnTo>
                    <a:pt x="683419" y="754857"/>
                  </a:lnTo>
                  <a:cubicBezTo>
                    <a:pt x="684213" y="782638"/>
                    <a:pt x="685006" y="810419"/>
                    <a:pt x="685800" y="838200"/>
                  </a:cubicBezTo>
                  <a:lnTo>
                    <a:pt x="673894" y="900113"/>
                  </a:lnTo>
                  <a:lnTo>
                    <a:pt x="650082" y="950119"/>
                  </a:lnTo>
                  <a:lnTo>
                    <a:pt x="626269" y="978694"/>
                  </a:lnTo>
                  <a:lnTo>
                    <a:pt x="602457" y="992982"/>
                  </a:lnTo>
                  <a:lnTo>
                    <a:pt x="573882" y="1002507"/>
                  </a:lnTo>
                  <a:lnTo>
                    <a:pt x="552450" y="1002507"/>
                  </a:lnTo>
                  <a:lnTo>
                    <a:pt x="519113" y="992982"/>
                  </a:lnTo>
                  <a:lnTo>
                    <a:pt x="495300" y="978694"/>
                  </a:lnTo>
                  <a:lnTo>
                    <a:pt x="466725" y="945357"/>
                  </a:lnTo>
                  <a:lnTo>
                    <a:pt x="440532" y="852488"/>
                  </a:lnTo>
                  <a:lnTo>
                    <a:pt x="397669" y="726282"/>
                  </a:lnTo>
                  <a:lnTo>
                    <a:pt x="366713" y="635794"/>
                  </a:lnTo>
                  <a:lnTo>
                    <a:pt x="323850" y="533400"/>
                  </a:lnTo>
                  <a:lnTo>
                    <a:pt x="276225" y="431007"/>
                  </a:lnTo>
                  <a:lnTo>
                    <a:pt x="240507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1626C288-97D6-40F3-B65E-685901302BFC}"/>
                </a:ext>
              </a:extLst>
            </p:cNvPr>
            <p:cNvSpPr/>
            <p:nvPr/>
          </p:nvSpPr>
          <p:spPr>
            <a:xfrm>
              <a:off x="5581650" y="4049713"/>
              <a:ext cx="550863" cy="650875"/>
            </a:xfrm>
            <a:custGeom>
              <a:avLst/>
              <a:gdLst>
                <a:gd name="connsiteX0" fmla="*/ 133350 w 550069"/>
                <a:gd name="connsiteY0" fmla="*/ 290513 h 650082"/>
                <a:gd name="connsiteX1" fmla="*/ 83344 w 550069"/>
                <a:gd name="connsiteY1" fmla="*/ 207169 h 650082"/>
                <a:gd name="connsiteX2" fmla="*/ 52388 w 550069"/>
                <a:gd name="connsiteY2" fmla="*/ 152400 h 650082"/>
                <a:gd name="connsiteX3" fmla="*/ 23813 w 550069"/>
                <a:gd name="connsiteY3" fmla="*/ 97632 h 650082"/>
                <a:gd name="connsiteX4" fmla="*/ 9525 w 550069"/>
                <a:gd name="connsiteY4" fmla="*/ 66675 h 650082"/>
                <a:gd name="connsiteX5" fmla="*/ 2381 w 550069"/>
                <a:gd name="connsiteY5" fmla="*/ 42863 h 650082"/>
                <a:gd name="connsiteX6" fmla="*/ 0 w 550069"/>
                <a:gd name="connsiteY6" fmla="*/ 16669 h 650082"/>
                <a:gd name="connsiteX7" fmla="*/ 4763 w 550069"/>
                <a:gd name="connsiteY7" fmla="*/ 7144 h 650082"/>
                <a:gd name="connsiteX8" fmla="*/ 9525 w 550069"/>
                <a:gd name="connsiteY8" fmla="*/ 2382 h 650082"/>
                <a:gd name="connsiteX9" fmla="*/ 26194 w 550069"/>
                <a:gd name="connsiteY9" fmla="*/ 0 h 650082"/>
                <a:gd name="connsiteX10" fmla="*/ 59531 w 550069"/>
                <a:gd name="connsiteY10" fmla="*/ 14288 h 650082"/>
                <a:gd name="connsiteX11" fmla="*/ 130969 w 550069"/>
                <a:gd name="connsiteY11" fmla="*/ 61913 h 650082"/>
                <a:gd name="connsiteX12" fmla="*/ 230981 w 550069"/>
                <a:gd name="connsiteY12" fmla="*/ 130969 h 650082"/>
                <a:gd name="connsiteX13" fmla="*/ 304800 w 550069"/>
                <a:gd name="connsiteY13" fmla="*/ 183357 h 650082"/>
                <a:gd name="connsiteX14" fmla="*/ 550069 w 550069"/>
                <a:gd name="connsiteY14" fmla="*/ 528638 h 650082"/>
                <a:gd name="connsiteX15" fmla="*/ 547688 w 550069"/>
                <a:gd name="connsiteY15" fmla="*/ 569119 h 650082"/>
                <a:gd name="connsiteX16" fmla="*/ 538163 w 550069"/>
                <a:gd name="connsiteY16" fmla="*/ 604838 h 650082"/>
                <a:gd name="connsiteX17" fmla="*/ 523875 w 550069"/>
                <a:gd name="connsiteY17" fmla="*/ 633413 h 650082"/>
                <a:gd name="connsiteX18" fmla="*/ 511969 w 550069"/>
                <a:gd name="connsiteY18" fmla="*/ 645319 h 650082"/>
                <a:gd name="connsiteX19" fmla="*/ 495300 w 550069"/>
                <a:gd name="connsiteY19" fmla="*/ 650082 h 650082"/>
                <a:gd name="connsiteX20" fmla="*/ 476250 w 550069"/>
                <a:gd name="connsiteY20" fmla="*/ 647700 h 650082"/>
                <a:gd name="connsiteX21" fmla="*/ 450056 w 550069"/>
                <a:gd name="connsiteY21" fmla="*/ 638175 h 650082"/>
                <a:gd name="connsiteX22" fmla="*/ 409575 w 550069"/>
                <a:gd name="connsiteY22" fmla="*/ 609600 h 650082"/>
                <a:gd name="connsiteX23" fmla="*/ 352425 w 550069"/>
                <a:gd name="connsiteY23" fmla="*/ 564357 h 650082"/>
                <a:gd name="connsiteX24" fmla="*/ 300038 w 550069"/>
                <a:gd name="connsiteY24" fmla="*/ 511969 h 650082"/>
                <a:gd name="connsiteX25" fmla="*/ 242888 w 550069"/>
                <a:gd name="connsiteY25" fmla="*/ 445294 h 650082"/>
                <a:gd name="connsiteX26" fmla="*/ 192881 w 550069"/>
                <a:gd name="connsiteY26" fmla="*/ 381000 h 650082"/>
                <a:gd name="connsiteX27" fmla="*/ 133350 w 550069"/>
                <a:gd name="connsiteY27" fmla="*/ 290513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50069" h="650082">
                  <a:moveTo>
                    <a:pt x="133350" y="290513"/>
                  </a:moveTo>
                  <a:lnTo>
                    <a:pt x="83344" y="207169"/>
                  </a:lnTo>
                  <a:lnTo>
                    <a:pt x="52388" y="152400"/>
                  </a:lnTo>
                  <a:lnTo>
                    <a:pt x="23813" y="97632"/>
                  </a:lnTo>
                  <a:lnTo>
                    <a:pt x="9525" y="66675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9525" y="2382"/>
                  </a:lnTo>
                  <a:lnTo>
                    <a:pt x="26194" y="0"/>
                  </a:lnTo>
                  <a:lnTo>
                    <a:pt x="59531" y="14288"/>
                  </a:lnTo>
                  <a:lnTo>
                    <a:pt x="130969" y="61913"/>
                  </a:lnTo>
                  <a:lnTo>
                    <a:pt x="230981" y="130969"/>
                  </a:lnTo>
                  <a:lnTo>
                    <a:pt x="304800" y="183357"/>
                  </a:lnTo>
                  <a:lnTo>
                    <a:pt x="550069" y="528638"/>
                  </a:lnTo>
                  <a:lnTo>
                    <a:pt x="547688" y="569119"/>
                  </a:lnTo>
                  <a:lnTo>
                    <a:pt x="538163" y="604838"/>
                  </a:lnTo>
                  <a:lnTo>
                    <a:pt x="523875" y="633413"/>
                  </a:lnTo>
                  <a:lnTo>
                    <a:pt x="511969" y="645319"/>
                  </a:lnTo>
                  <a:lnTo>
                    <a:pt x="495300" y="650082"/>
                  </a:lnTo>
                  <a:lnTo>
                    <a:pt x="476250" y="647700"/>
                  </a:lnTo>
                  <a:lnTo>
                    <a:pt x="450056" y="638175"/>
                  </a:lnTo>
                  <a:lnTo>
                    <a:pt x="409575" y="609600"/>
                  </a:lnTo>
                  <a:lnTo>
                    <a:pt x="352425" y="564357"/>
                  </a:lnTo>
                  <a:lnTo>
                    <a:pt x="300038" y="511969"/>
                  </a:lnTo>
                  <a:lnTo>
                    <a:pt x="242888" y="445294"/>
                  </a:lnTo>
                  <a:lnTo>
                    <a:pt x="192881" y="381000"/>
                  </a:lnTo>
                  <a:lnTo>
                    <a:pt x="133350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8D71E33B-BB0B-4BCB-98CF-7AB68DCEBE82}"/>
                </a:ext>
              </a:extLst>
            </p:cNvPr>
            <p:cNvSpPr/>
            <p:nvPr/>
          </p:nvSpPr>
          <p:spPr>
            <a:xfrm>
              <a:off x="4484688" y="2354263"/>
              <a:ext cx="2632075" cy="568325"/>
            </a:xfrm>
            <a:custGeom>
              <a:avLst/>
              <a:gdLst>
                <a:gd name="connsiteX0" fmla="*/ 1854994 w 2633662"/>
                <a:gd name="connsiteY0" fmla="*/ 323850 h 566738"/>
                <a:gd name="connsiteX1" fmla="*/ 1652587 w 2633662"/>
                <a:gd name="connsiteY1" fmla="*/ 338138 h 566738"/>
                <a:gd name="connsiteX2" fmla="*/ 1433512 w 2633662"/>
                <a:gd name="connsiteY2" fmla="*/ 354807 h 566738"/>
                <a:gd name="connsiteX3" fmla="*/ 1354931 w 2633662"/>
                <a:gd name="connsiteY3" fmla="*/ 361950 h 566738"/>
                <a:gd name="connsiteX4" fmla="*/ 1157287 w 2633662"/>
                <a:gd name="connsiteY4" fmla="*/ 400050 h 566738"/>
                <a:gd name="connsiteX5" fmla="*/ 985837 w 2633662"/>
                <a:gd name="connsiteY5" fmla="*/ 428625 h 566738"/>
                <a:gd name="connsiteX6" fmla="*/ 833437 w 2633662"/>
                <a:gd name="connsiteY6" fmla="*/ 457200 h 566738"/>
                <a:gd name="connsiteX7" fmla="*/ 709612 w 2633662"/>
                <a:gd name="connsiteY7" fmla="*/ 488157 h 566738"/>
                <a:gd name="connsiteX8" fmla="*/ 631031 w 2633662"/>
                <a:gd name="connsiteY8" fmla="*/ 509588 h 566738"/>
                <a:gd name="connsiteX9" fmla="*/ 561975 w 2633662"/>
                <a:gd name="connsiteY9" fmla="*/ 535782 h 566738"/>
                <a:gd name="connsiteX10" fmla="*/ 514350 w 2633662"/>
                <a:gd name="connsiteY10" fmla="*/ 559594 h 566738"/>
                <a:gd name="connsiteX11" fmla="*/ 502444 w 2633662"/>
                <a:gd name="connsiteY11" fmla="*/ 564357 h 566738"/>
                <a:gd name="connsiteX12" fmla="*/ 469106 w 2633662"/>
                <a:gd name="connsiteY12" fmla="*/ 566738 h 566738"/>
                <a:gd name="connsiteX13" fmla="*/ 428625 w 2633662"/>
                <a:gd name="connsiteY13" fmla="*/ 564357 h 566738"/>
                <a:gd name="connsiteX14" fmla="*/ 397669 w 2633662"/>
                <a:gd name="connsiteY14" fmla="*/ 554832 h 566738"/>
                <a:gd name="connsiteX15" fmla="*/ 371475 w 2633662"/>
                <a:gd name="connsiteY15" fmla="*/ 545307 h 566738"/>
                <a:gd name="connsiteX16" fmla="*/ 321469 w 2633662"/>
                <a:gd name="connsiteY16" fmla="*/ 514350 h 566738"/>
                <a:gd name="connsiteX17" fmla="*/ 219075 w 2633662"/>
                <a:gd name="connsiteY17" fmla="*/ 428625 h 566738"/>
                <a:gd name="connsiteX18" fmla="*/ 133350 w 2633662"/>
                <a:gd name="connsiteY18" fmla="*/ 352425 h 566738"/>
                <a:gd name="connsiteX19" fmla="*/ 57150 w 2633662"/>
                <a:gd name="connsiteY19" fmla="*/ 288132 h 566738"/>
                <a:gd name="connsiteX20" fmla="*/ 16669 w 2633662"/>
                <a:gd name="connsiteY20" fmla="*/ 250032 h 566738"/>
                <a:gd name="connsiteX21" fmla="*/ 0 w 2633662"/>
                <a:gd name="connsiteY21" fmla="*/ 219075 h 566738"/>
                <a:gd name="connsiteX22" fmla="*/ 0 w 2633662"/>
                <a:gd name="connsiteY22" fmla="*/ 209550 h 566738"/>
                <a:gd name="connsiteX23" fmla="*/ 2381 w 2633662"/>
                <a:gd name="connsiteY23" fmla="*/ 197644 h 566738"/>
                <a:gd name="connsiteX24" fmla="*/ 14287 w 2633662"/>
                <a:gd name="connsiteY24" fmla="*/ 192882 h 566738"/>
                <a:gd name="connsiteX25" fmla="*/ 40481 w 2633662"/>
                <a:gd name="connsiteY25" fmla="*/ 197644 h 566738"/>
                <a:gd name="connsiteX26" fmla="*/ 80962 w 2633662"/>
                <a:gd name="connsiteY26" fmla="*/ 216694 h 566738"/>
                <a:gd name="connsiteX27" fmla="*/ 159544 w 2633662"/>
                <a:gd name="connsiteY27" fmla="*/ 254794 h 566738"/>
                <a:gd name="connsiteX28" fmla="*/ 219075 w 2633662"/>
                <a:gd name="connsiteY28" fmla="*/ 280988 h 566738"/>
                <a:gd name="connsiteX29" fmla="*/ 290512 w 2633662"/>
                <a:gd name="connsiteY29" fmla="*/ 300038 h 566738"/>
                <a:gd name="connsiteX30" fmla="*/ 373856 w 2633662"/>
                <a:gd name="connsiteY30" fmla="*/ 314325 h 566738"/>
                <a:gd name="connsiteX31" fmla="*/ 476250 w 2633662"/>
                <a:gd name="connsiteY31" fmla="*/ 316707 h 566738"/>
                <a:gd name="connsiteX32" fmla="*/ 645319 w 2633662"/>
                <a:gd name="connsiteY32" fmla="*/ 295275 h 566738"/>
                <a:gd name="connsiteX33" fmla="*/ 823912 w 2633662"/>
                <a:gd name="connsiteY33" fmla="*/ 264319 h 566738"/>
                <a:gd name="connsiteX34" fmla="*/ 1138237 w 2633662"/>
                <a:gd name="connsiteY34" fmla="*/ 200025 h 566738"/>
                <a:gd name="connsiteX35" fmla="*/ 1366837 w 2633662"/>
                <a:gd name="connsiteY35" fmla="*/ 161925 h 566738"/>
                <a:gd name="connsiteX36" fmla="*/ 1552575 w 2633662"/>
                <a:gd name="connsiteY36" fmla="*/ 130969 h 566738"/>
                <a:gd name="connsiteX37" fmla="*/ 1843087 w 2633662"/>
                <a:gd name="connsiteY37" fmla="*/ 85725 h 566738"/>
                <a:gd name="connsiteX38" fmla="*/ 1933575 w 2633662"/>
                <a:gd name="connsiteY38" fmla="*/ 69057 h 566738"/>
                <a:gd name="connsiteX39" fmla="*/ 1964531 w 2633662"/>
                <a:gd name="connsiteY39" fmla="*/ 52388 h 566738"/>
                <a:gd name="connsiteX40" fmla="*/ 2000250 w 2633662"/>
                <a:gd name="connsiteY40" fmla="*/ 33338 h 566738"/>
                <a:gd name="connsiteX41" fmla="*/ 2040731 w 2633662"/>
                <a:gd name="connsiteY41" fmla="*/ 14288 h 566738"/>
                <a:gd name="connsiteX42" fmla="*/ 2081212 w 2633662"/>
                <a:gd name="connsiteY42" fmla="*/ 4763 h 566738"/>
                <a:gd name="connsiteX43" fmla="*/ 2121694 w 2633662"/>
                <a:gd name="connsiteY43" fmla="*/ 0 h 566738"/>
                <a:gd name="connsiteX44" fmla="*/ 2178844 w 2633662"/>
                <a:gd name="connsiteY44" fmla="*/ 4763 h 566738"/>
                <a:gd name="connsiteX45" fmla="*/ 2288381 w 2633662"/>
                <a:gd name="connsiteY45" fmla="*/ 30957 h 566738"/>
                <a:gd name="connsiteX46" fmla="*/ 2447925 w 2633662"/>
                <a:gd name="connsiteY46" fmla="*/ 78582 h 566738"/>
                <a:gd name="connsiteX47" fmla="*/ 2559844 w 2633662"/>
                <a:gd name="connsiteY47" fmla="*/ 114300 h 566738"/>
                <a:gd name="connsiteX48" fmla="*/ 2586037 w 2633662"/>
                <a:gd name="connsiteY48" fmla="*/ 128588 h 566738"/>
                <a:gd name="connsiteX49" fmla="*/ 2612231 w 2633662"/>
                <a:gd name="connsiteY49" fmla="*/ 147638 h 566738"/>
                <a:gd name="connsiteX50" fmla="*/ 2621756 w 2633662"/>
                <a:gd name="connsiteY50" fmla="*/ 159544 h 566738"/>
                <a:gd name="connsiteX51" fmla="*/ 2631281 w 2633662"/>
                <a:gd name="connsiteY51" fmla="*/ 176213 h 566738"/>
                <a:gd name="connsiteX52" fmla="*/ 2633662 w 2633662"/>
                <a:gd name="connsiteY52" fmla="*/ 192882 h 566738"/>
                <a:gd name="connsiteX53" fmla="*/ 2631281 w 2633662"/>
                <a:gd name="connsiteY53" fmla="*/ 207169 h 566738"/>
                <a:gd name="connsiteX54" fmla="*/ 2619375 w 2633662"/>
                <a:gd name="connsiteY54" fmla="*/ 226219 h 566738"/>
                <a:gd name="connsiteX55" fmla="*/ 2590800 w 2633662"/>
                <a:gd name="connsiteY55" fmla="*/ 247650 h 566738"/>
                <a:gd name="connsiteX56" fmla="*/ 2545556 w 2633662"/>
                <a:gd name="connsiteY56" fmla="*/ 266700 h 566738"/>
                <a:gd name="connsiteX57" fmla="*/ 2526506 w 2633662"/>
                <a:gd name="connsiteY57" fmla="*/ 271463 h 566738"/>
                <a:gd name="connsiteX58" fmla="*/ 2452687 w 2633662"/>
                <a:gd name="connsiteY58" fmla="*/ 278607 h 566738"/>
                <a:gd name="connsiteX59" fmla="*/ 2307431 w 2633662"/>
                <a:gd name="connsiteY59" fmla="*/ 290513 h 566738"/>
                <a:gd name="connsiteX60" fmla="*/ 2150269 w 2633662"/>
                <a:gd name="connsiteY60" fmla="*/ 302419 h 566738"/>
                <a:gd name="connsiteX61" fmla="*/ 1854994 w 2633662"/>
                <a:gd name="connsiteY61" fmla="*/ 323850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33662" h="566738">
                  <a:moveTo>
                    <a:pt x="1854994" y="323850"/>
                  </a:moveTo>
                  <a:lnTo>
                    <a:pt x="1652587" y="338138"/>
                  </a:lnTo>
                  <a:lnTo>
                    <a:pt x="1433512" y="354807"/>
                  </a:lnTo>
                  <a:lnTo>
                    <a:pt x="1354931" y="361950"/>
                  </a:lnTo>
                  <a:lnTo>
                    <a:pt x="1157287" y="400050"/>
                  </a:lnTo>
                  <a:lnTo>
                    <a:pt x="985837" y="428625"/>
                  </a:lnTo>
                  <a:lnTo>
                    <a:pt x="833437" y="457200"/>
                  </a:lnTo>
                  <a:lnTo>
                    <a:pt x="709612" y="488157"/>
                  </a:lnTo>
                  <a:lnTo>
                    <a:pt x="631031" y="509588"/>
                  </a:lnTo>
                  <a:lnTo>
                    <a:pt x="561975" y="535782"/>
                  </a:lnTo>
                  <a:lnTo>
                    <a:pt x="514350" y="559594"/>
                  </a:lnTo>
                  <a:lnTo>
                    <a:pt x="502444" y="564357"/>
                  </a:lnTo>
                  <a:lnTo>
                    <a:pt x="469106" y="566738"/>
                  </a:lnTo>
                  <a:lnTo>
                    <a:pt x="428625" y="564357"/>
                  </a:lnTo>
                  <a:lnTo>
                    <a:pt x="397669" y="554832"/>
                  </a:lnTo>
                  <a:lnTo>
                    <a:pt x="371475" y="545307"/>
                  </a:lnTo>
                  <a:lnTo>
                    <a:pt x="321469" y="514350"/>
                  </a:lnTo>
                  <a:lnTo>
                    <a:pt x="219075" y="428625"/>
                  </a:lnTo>
                  <a:lnTo>
                    <a:pt x="133350" y="352425"/>
                  </a:lnTo>
                  <a:lnTo>
                    <a:pt x="57150" y="288132"/>
                  </a:lnTo>
                  <a:lnTo>
                    <a:pt x="16669" y="250032"/>
                  </a:lnTo>
                  <a:lnTo>
                    <a:pt x="0" y="219075"/>
                  </a:lnTo>
                  <a:lnTo>
                    <a:pt x="0" y="209550"/>
                  </a:lnTo>
                  <a:lnTo>
                    <a:pt x="2381" y="197644"/>
                  </a:lnTo>
                  <a:lnTo>
                    <a:pt x="14287" y="192882"/>
                  </a:lnTo>
                  <a:lnTo>
                    <a:pt x="40481" y="197644"/>
                  </a:lnTo>
                  <a:lnTo>
                    <a:pt x="80962" y="216694"/>
                  </a:lnTo>
                  <a:lnTo>
                    <a:pt x="159544" y="254794"/>
                  </a:lnTo>
                  <a:lnTo>
                    <a:pt x="219075" y="280988"/>
                  </a:lnTo>
                  <a:lnTo>
                    <a:pt x="290512" y="300038"/>
                  </a:lnTo>
                  <a:lnTo>
                    <a:pt x="373856" y="314325"/>
                  </a:lnTo>
                  <a:lnTo>
                    <a:pt x="476250" y="316707"/>
                  </a:lnTo>
                  <a:lnTo>
                    <a:pt x="645319" y="295275"/>
                  </a:lnTo>
                  <a:lnTo>
                    <a:pt x="823912" y="264319"/>
                  </a:lnTo>
                  <a:lnTo>
                    <a:pt x="1138237" y="200025"/>
                  </a:lnTo>
                  <a:lnTo>
                    <a:pt x="1366837" y="161925"/>
                  </a:lnTo>
                  <a:lnTo>
                    <a:pt x="1552575" y="130969"/>
                  </a:lnTo>
                  <a:lnTo>
                    <a:pt x="1843087" y="85725"/>
                  </a:lnTo>
                  <a:lnTo>
                    <a:pt x="1933575" y="69057"/>
                  </a:lnTo>
                  <a:lnTo>
                    <a:pt x="1964531" y="52388"/>
                  </a:lnTo>
                  <a:lnTo>
                    <a:pt x="2000250" y="33338"/>
                  </a:lnTo>
                  <a:lnTo>
                    <a:pt x="2040731" y="14288"/>
                  </a:lnTo>
                  <a:lnTo>
                    <a:pt x="2081212" y="4763"/>
                  </a:lnTo>
                  <a:lnTo>
                    <a:pt x="2121694" y="0"/>
                  </a:lnTo>
                  <a:lnTo>
                    <a:pt x="2178844" y="4763"/>
                  </a:lnTo>
                  <a:lnTo>
                    <a:pt x="2288381" y="30957"/>
                  </a:lnTo>
                  <a:lnTo>
                    <a:pt x="2447925" y="78582"/>
                  </a:lnTo>
                  <a:lnTo>
                    <a:pt x="2559844" y="114300"/>
                  </a:lnTo>
                  <a:lnTo>
                    <a:pt x="2586037" y="128588"/>
                  </a:lnTo>
                  <a:lnTo>
                    <a:pt x="2612231" y="147638"/>
                  </a:lnTo>
                  <a:lnTo>
                    <a:pt x="2621756" y="159544"/>
                  </a:lnTo>
                  <a:lnTo>
                    <a:pt x="2631281" y="176213"/>
                  </a:lnTo>
                  <a:lnTo>
                    <a:pt x="2633662" y="192882"/>
                  </a:lnTo>
                  <a:lnTo>
                    <a:pt x="2631281" y="207169"/>
                  </a:lnTo>
                  <a:lnTo>
                    <a:pt x="2619375" y="226219"/>
                  </a:lnTo>
                  <a:lnTo>
                    <a:pt x="2590800" y="247650"/>
                  </a:lnTo>
                  <a:lnTo>
                    <a:pt x="2545556" y="266700"/>
                  </a:lnTo>
                  <a:lnTo>
                    <a:pt x="2526506" y="271463"/>
                  </a:lnTo>
                  <a:lnTo>
                    <a:pt x="2452687" y="278607"/>
                  </a:lnTo>
                  <a:lnTo>
                    <a:pt x="2307431" y="290513"/>
                  </a:lnTo>
                  <a:lnTo>
                    <a:pt x="2150269" y="302419"/>
                  </a:lnTo>
                  <a:lnTo>
                    <a:pt x="1854994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CCCB0CD3-6DDE-4D8D-861F-CF39F9397D48}"/>
                </a:ext>
              </a:extLst>
            </p:cNvPr>
            <p:cNvSpPr/>
            <p:nvPr/>
          </p:nvSpPr>
          <p:spPr>
            <a:xfrm>
              <a:off x="2903538" y="4505325"/>
              <a:ext cx="1439862" cy="1030288"/>
            </a:xfrm>
            <a:custGeom>
              <a:avLst/>
              <a:gdLst>
                <a:gd name="connsiteX0" fmla="*/ 831056 w 1440656"/>
                <a:gd name="connsiteY0" fmla="*/ 288131 h 1031081"/>
                <a:gd name="connsiteX1" fmla="*/ 697706 w 1440656"/>
                <a:gd name="connsiteY1" fmla="*/ 309563 h 1031081"/>
                <a:gd name="connsiteX2" fmla="*/ 557212 w 1440656"/>
                <a:gd name="connsiteY2" fmla="*/ 335756 h 1031081"/>
                <a:gd name="connsiteX3" fmla="*/ 409575 w 1440656"/>
                <a:gd name="connsiteY3" fmla="*/ 361950 h 1031081"/>
                <a:gd name="connsiteX4" fmla="*/ 159544 w 1440656"/>
                <a:gd name="connsiteY4" fmla="*/ 411956 h 1031081"/>
                <a:gd name="connsiteX5" fmla="*/ 50006 w 1440656"/>
                <a:gd name="connsiteY5" fmla="*/ 438150 h 1031081"/>
                <a:gd name="connsiteX6" fmla="*/ 0 w 1440656"/>
                <a:gd name="connsiteY6" fmla="*/ 269081 h 1031081"/>
                <a:gd name="connsiteX7" fmla="*/ 116681 w 1440656"/>
                <a:gd name="connsiteY7" fmla="*/ 252413 h 1031081"/>
                <a:gd name="connsiteX8" fmla="*/ 390525 w 1440656"/>
                <a:gd name="connsiteY8" fmla="*/ 195263 h 1031081"/>
                <a:gd name="connsiteX9" fmla="*/ 688181 w 1440656"/>
                <a:gd name="connsiteY9" fmla="*/ 126206 h 1031081"/>
                <a:gd name="connsiteX10" fmla="*/ 940594 w 1440656"/>
                <a:gd name="connsiteY10" fmla="*/ 66675 h 1031081"/>
                <a:gd name="connsiteX11" fmla="*/ 995362 w 1440656"/>
                <a:gd name="connsiteY11" fmla="*/ 40481 h 1031081"/>
                <a:gd name="connsiteX12" fmla="*/ 1054894 w 1440656"/>
                <a:gd name="connsiteY12" fmla="*/ 9525 h 1031081"/>
                <a:gd name="connsiteX13" fmla="*/ 1078706 w 1440656"/>
                <a:gd name="connsiteY13" fmla="*/ 2381 h 1031081"/>
                <a:gd name="connsiteX14" fmla="*/ 1088231 w 1440656"/>
                <a:gd name="connsiteY14" fmla="*/ 0 h 1031081"/>
                <a:gd name="connsiteX15" fmla="*/ 1121569 w 1440656"/>
                <a:gd name="connsiteY15" fmla="*/ 21431 h 1031081"/>
                <a:gd name="connsiteX16" fmla="*/ 1212056 w 1440656"/>
                <a:gd name="connsiteY16" fmla="*/ 85725 h 1031081"/>
                <a:gd name="connsiteX17" fmla="*/ 1314450 w 1440656"/>
                <a:gd name="connsiteY17" fmla="*/ 161925 h 1031081"/>
                <a:gd name="connsiteX18" fmla="*/ 1402556 w 1440656"/>
                <a:gd name="connsiteY18" fmla="*/ 233363 h 1031081"/>
                <a:gd name="connsiteX19" fmla="*/ 1426369 w 1440656"/>
                <a:gd name="connsiteY19" fmla="*/ 257175 h 1031081"/>
                <a:gd name="connsiteX20" fmla="*/ 1435894 w 1440656"/>
                <a:gd name="connsiteY20" fmla="*/ 269081 h 1031081"/>
                <a:gd name="connsiteX21" fmla="*/ 1440656 w 1440656"/>
                <a:gd name="connsiteY21" fmla="*/ 288131 h 1031081"/>
                <a:gd name="connsiteX22" fmla="*/ 1435894 w 1440656"/>
                <a:gd name="connsiteY22" fmla="*/ 302419 h 1031081"/>
                <a:gd name="connsiteX23" fmla="*/ 1423987 w 1440656"/>
                <a:gd name="connsiteY23" fmla="*/ 323850 h 1031081"/>
                <a:gd name="connsiteX24" fmla="*/ 1395412 w 1440656"/>
                <a:gd name="connsiteY24" fmla="*/ 352425 h 1031081"/>
                <a:gd name="connsiteX25" fmla="*/ 1354931 w 1440656"/>
                <a:gd name="connsiteY25" fmla="*/ 392906 h 1031081"/>
                <a:gd name="connsiteX26" fmla="*/ 1328737 w 1440656"/>
                <a:gd name="connsiteY26" fmla="*/ 471488 h 1031081"/>
                <a:gd name="connsiteX27" fmla="*/ 1290637 w 1440656"/>
                <a:gd name="connsiteY27" fmla="*/ 600075 h 1031081"/>
                <a:gd name="connsiteX28" fmla="*/ 1223962 w 1440656"/>
                <a:gd name="connsiteY28" fmla="*/ 783431 h 1031081"/>
                <a:gd name="connsiteX29" fmla="*/ 1164431 w 1440656"/>
                <a:gd name="connsiteY29" fmla="*/ 940594 h 1031081"/>
                <a:gd name="connsiteX30" fmla="*/ 1123950 w 1440656"/>
                <a:gd name="connsiteY30" fmla="*/ 1026319 h 1031081"/>
                <a:gd name="connsiteX31" fmla="*/ 959644 w 1440656"/>
                <a:gd name="connsiteY31" fmla="*/ 1031081 h 1031081"/>
                <a:gd name="connsiteX32" fmla="*/ 976312 w 1440656"/>
                <a:gd name="connsiteY32" fmla="*/ 828675 h 1031081"/>
                <a:gd name="connsiteX33" fmla="*/ 1000125 w 1440656"/>
                <a:gd name="connsiteY33" fmla="*/ 671513 h 1031081"/>
                <a:gd name="connsiteX34" fmla="*/ 1019175 w 1440656"/>
                <a:gd name="connsiteY34" fmla="*/ 531019 h 1031081"/>
                <a:gd name="connsiteX35" fmla="*/ 1028700 w 1440656"/>
                <a:gd name="connsiteY35" fmla="*/ 442913 h 1031081"/>
                <a:gd name="connsiteX36" fmla="*/ 1038225 w 1440656"/>
                <a:gd name="connsiteY36" fmla="*/ 345281 h 1031081"/>
                <a:gd name="connsiteX37" fmla="*/ 1038225 w 1440656"/>
                <a:gd name="connsiteY37" fmla="*/ 314325 h 1031081"/>
                <a:gd name="connsiteX38" fmla="*/ 1035844 w 1440656"/>
                <a:gd name="connsiteY38" fmla="*/ 297656 h 1031081"/>
                <a:gd name="connsiteX39" fmla="*/ 1033462 w 1440656"/>
                <a:gd name="connsiteY39" fmla="*/ 285750 h 1031081"/>
                <a:gd name="connsiteX40" fmla="*/ 1023937 w 1440656"/>
                <a:gd name="connsiteY40" fmla="*/ 269081 h 1031081"/>
                <a:gd name="connsiteX41" fmla="*/ 1014412 w 1440656"/>
                <a:gd name="connsiteY41" fmla="*/ 264319 h 1031081"/>
                <a:gd name="connsiteX42" fmla="*/ 1002506 w 1440656"/>
                <a:gd name="connsiteY42" fmla="*/ 259556 h 1031081"/>
                <a:gd name="connsiteX43" fmla="*/ 954881 w 1440656"/>
                <a:gd name="connsiteY43" fmla="*/ 266700 h 1031081"/>
                <a:gd name="connsiteX44" fmla="*/ 831056 w 1440656"/>
                <a:gd name="connsiteY44" fmla="*/ 288131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40656" h="1031081">
                  <a:moveTo>
                    <a:pt x="831056" y="288131"/>
                  </a:moveTo>
                  <a:lnTo>
                    <a:pt x="697706" y="309563"/>
                  </a:lnTo>
                  <a:lnTo>
                    <a:pt x="557212" y="335756"/>
                  </a:lnTo>
                  <a:lnTo>
                    <a:pt x="409575" y="361950"/>
                  </a:lnTo>
                  <a:lnTo>
                    <a:pt x="159544" y="411956"/>
                  </a:lnTo>
                  <a:lnTo>
                    <a:pt x="50006" y="438150"/>
                  </a:lnTo>
                  <a:lnTo>
                    <a:pt x="0" y="269081"/>
                  </a:lnTo>
                  <a:lnTo>
                    <a:pt x="116681" y="252413"/>
                  </a:lnTo>
                  <a:lnTo>
                    <a:pt x="390525" y="195263"/>
                  </a:lnTo>
                  <a:lnTo>
                    <a:pt x="688181" y="126206"/>
                  </a:lnTo>
                  <a:lnTo>
                    <a:pt x="940594" y="66675"/>
                  </a:lnTo>
                  <a:lnTo>
                    <a:pt x="995362" y="40481"/>
                  </a:lnTo>
                  <a:lnTo>
                    <a:pt x="1054894" y="9525"/>
                  </a:lnTo>
                  <a:lnTo>
                    <a:pt x="1078706" y="2381"/>
                  </a:lnTo>
                  <a:lnTo>
                    <a:pt x="1088231" y="0"/>
                  </a:lnTo>
                  <a:lnTo>
                    <a:pt x="1121569" y="21431"/>
                  </a:lnTo>
                  <a:lnTo>
                    <a:pt x="1212056" y="85725"/>
                  </a:lnTo>
                  <a:lnTo>
                    <a:pt x="1314450" y="161925"/>
                  </a:lnTo>
                  <a:lnTo>
                    <a:pt x="1402556" y="233363"/>
                  </a:lnTo>
                  <a:lnTo>
                    <a:pt x="1426369" y="257175"/>
                  </a:lnTo>
                  <a:lnTo>
                    <a:pt x="1435894" y="269081"/>
                  </a:lnTo>
                  <a:lnTo>
                    <a:pt x="1440656" y="288131"/>
                  </a:lnTo>
                  <a:lnTo>
                    <a:pt x="1435894" y="302419"/>
                  </a:lnTo>
                  <a:lnTo>
                    <a:pt x="1423987" y="323850"/>
                  </a:lnTo>
                  <a:lnTo>
                    <a:pt x="1395412" y="352425"/>
                  </a:lnTo>
                  <a:lnTo>
                    <a:pt x="1354931" y="392906"/>
                  </a:lnTo>
                  <a:lnTo>
                    <a:pt x="1328737" y="471488"/>
                  </a:lnTo>
                  <a:lnTo>
                    <a:pt x="1290637" y="600075"/>
                  </a:lnTo>
                  <a:lnTo>
                    <a:pt x="1223962" y="783431"/>
                  </a:lnTo>
                  <a:lnTo>
                    <a:pt x="1164431" y="940594"/>
                  </a:lnTo>
                  <a:lnTo>
                    <a:pt x="1123950" y="1026319"/>
                  </a:lnTo>
                  <a:lnTo>
                    <a:pt x="959644" y="1031081"/>
                  </a:lnTo>
                  <a:lnTo>
                    <a:pt x="976312" y="828675"/>
                  </a:lnTo>
                  <a:lnTo>
                    <a:pt x="1000125" y="671513"/>
                  </a:lnTo>
                  <a:lnTo>
                    <a:pt x="1019175" y="531019"/>
                  </a:lnTo>
                  <a:lnTo>
                    <a:pt x="1028700" y="442913"/>
                  </a:lnTo>
                  <a:lnTo>
                    <a:pt x="1038225" y="345281"/>
                  </a:lnTo>
                  <a:lnTo>
                    <a:pt x="1038225" y="314325"/>
                  </a:lnTo>
                  <a:lnTo>
                    <a:pt x="1035844" y="297656"/>
                  </a:lnTo>
                  <a:lnTo>
                    <a:pt x="1033462" y="285750"/>
                  </a:lnTo>
                  <a:lnTo>
                    <a:pt x="1023937" y="269081"/>
                  </a:lnTo>
                  <a:lnTo>
                    <a:pt x="1014412" y="264319"/>
                  </a:lnTo>
                  <a:lnTo>
                    <a:pt x="1002506" y="259556"/>
                  </a:lnTo>
                  <a:lnTo>
                    <a:pt x="954881" y="266700"/>
                  </a:lnTo>
                  <a:lnTo>
                    <a:pt x="831056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B264CD7A-0CC8-449E-8E1D-930B8E05E29F}"/>
                </a:ext>
              </a:extLst>
            </p:cNvPr>
            <p:cNvSpPr/>
            <p:nvPr/>
          </p:nvSpPr>
          <p:spPr>
            <a:xfrm>
              <a:off x="3109913" y="5341938"/>
              <a:ext cx="1016000" cy="323850"/>
            </a:xfrm>
            <a:custGeom>
              <a:avLst/>
              <a:gdLst>
                <a:gd name="connsiteX0" fmla="*/ 623887 w 1016793"/>
                <a:gd name="connsiteY0" fmla="*/ 38100 h 323850"/>
                <a:gd name="connsiteX1" fmla="*/ 369093 w 1016793"/>
                <a:gd name="connsiteY1" fmla="*/ 85725 h 323850"/>
                <a:gd name="connsiteX2" fmla="*/ 0 w 1016793"/>
                <a:gd name="connsiteY2" fmla="*/ 157162 h 323850"/>
                <a:gd name="connsiteX3" fmla="*/ 33337 w 1016793"/>
                <a:gd name="connsiteY3" fmla="*/ 323850 h 323850"/>
                <a:gd name="connsiteX4" fmla="*/ 264318 w 1016793"/>
                <a:gd name="connsiteY4" fmla="*/ 304800 h 323850"/>
                <a:gd name="connsiteX5" fmla="*/ 550068 w 1016793"/>
                <a:gd name="connsiteY5" fmla="*/ 278606 h 323850"/>
                <a:gd name="connsiteX6" fmla="*/ 819150 w 1016793"/>
                <a:gd name="connsiteY6" fmla="*/ 259556 h 323850"/>
                <a:gd name="connsiteX7" fmla="*/ 907256 w 1016793"/>
                <a:gd name="connsiteY7" fmla="*/ 254794 h 323850"/>
                <a:gd name="connsiteX8" fmla="*/ 923925 w 1016793"/>
                <a:gd name="connsiteY8" fmla="*/ 247650 h 323850"/>
                <a:gd name="connsiteX9" fmla="*/ 962025 w 1016793"/>
                <a:gd name="connsiteY9" fmla="*/ 226219 h 323850"/>
                <a:gd name="connsiteX10" fmla="*/ 992981 w 1016793"/>
                <a:gd name="connsiteY10" fmla="*/ 204787 h 323850"/>
                <a:gd name="connsiteX11" fmla="*/ 1007268 w 1016793"/>
                <a:gd name="connsiteY11" fmla="*/ 188119 h 323850"/>
                <a:gd name="connsiteX12" fmla="*/ 1014412 w 1016793"/>
                <a:gd name="connsiteY12" fmla="*/ 176212 h 323850"/>
                <a:gd name="connsiteX13" fmla="*/ 1016793 w 1016793"/>
                <a:gd name="connsiteY13" fmla="*/ 164306 h 323850"/>
                <a:gd name="connsiteX14" fmla="*/ 1016793 w 1016793"/>
                <a:gd name="connsiteY14" fmla="*/ 157162 h 323850"/>
                <a:gd name="connsiteX15" fmla="*/ 1007268 w 1016793"/>
                <a:gd name="connsiteY15" fmla="*/ 133350 h 323850"/>
                <a:gd name="connsiteX16" fmla="*/ 995362 w 1016793"/>
                <a:gd name="connsiteY16" fmla="*/ 109537 h 323850"/>
                <a:gd name="connsiteX17" fmla="*/ 981075 w 1016793"/>
                <a:gd name="connsiteY17" fmla="*/ 92869 h 323850"/>
                <a:gd name="connsiteX18" fmla="*/ 947737 w 1016793"/>
                <a:gd name="connsiteY18" fmla="*/ 54769 h 323850"/>
                <a:gd name="connsiteX19" fmla="*/ 790575 w 1016793"/>
                <a:gd name="connsiteY19" fmla="*/ 0 h 323850"/>
                <a:gd name="connsiteX20" fmla="*/ 623887 w 1016793"/>
                <a:gd name="connsiteY20" fmla="*/ 38100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16793" h="323850">
                  <a:moveTo>
                    <a:pt x="623887" y="38100"/>
                  </a:moveTo>
                  <a:lnTo>
                    <a:pt x="369093" y="85725"/>
                  </a:lnTo>
                  <a:lnTo>
                    <a:pt x="0" y="157162"/>
                  </a:lnTo>
                  <a:lnTo>
                    <a:pt x="33337" y="323850"/>
                  </a:lnTo>
                  <a:lnTo>
                    <a:pt x="264318" y="304800"/>
                  </a:lnTo>
                  <a:lnTo>
                    <a:pt x="550068" y="278606"/>
                  </a:lnTo>
                  <a:lnTo>
                    <a:pt x="819150" y="259556"/>
                  </a:lnTo>
                  <a:lnTo>
                    <a:pt x="907256" y="254794"/>
                  </a:lnTo>
                  <a:lnTo>
                    <a:pt x="923925" y="247650"/>
                  </a:lnTo>
                  <a:lnTo>
                    <a:pt x="962025" y="226219"/>
                  </a:lnTo>
                  <a:lnTo>
                    <a:pt x="992981" y="204787"/>
                  </a:lnTo>
                  <a:lnTo>
                    <a:pt x="1007268" y="188119"/>
                  </a:lnTo>
                  <a:lnTo>
                    <a:pt x="1014412" y="176212"/>
                  </a:lnTo>
                  <a:lnTo>
                    <a:pt x="1016793" y="164306"/>
                  </a:lnTo>
                  <a:lnTo>
                    <a:pt x="1016793" y="157162"/>
                  </a:lnTo>
                  <a:lnTo>
                    <a:pt x="1007268" y="133350"/>
                  </a:lnTo>
                  <a:lnTo>
                    <a:pt x="995362" y="109537"/>
                  </a:lnTo>
                  <a:lnTo>
                    <a:pt x="981075" y="92869"/>
                  </a:lnTo>
                  <a:lnTo>
                    <a:pt x="947737" y="54769"/>
                  </a:lnTo>
                  <a:lnTo>
                    <a:pt x="790575" y="0"/>
                  </a:lnTo>
                  <a:lnTo>
                    <a:pt x="623887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15305A56-FBBA-44E9-B7F5-AEB80C526C3B}"/>
                </a:ext>
              </a:extLst>
            </p:cNvPr>
            <p:cNvSpPr/>
            <p:nvPr/>
          </p:nvSpPr>
          <p:spPr>
            <a:xfrm>
              <a:off x="5353050" y="1531938"/>
              <a:ext cx="579438" cy="2027237"/>
            </a:xfrm>
            <a:custGeom>
              <a:avLst/>
              <a:gdLst>
                <a:gd name="connsiteX0" fmla="*/ 261257 w 579664"/>
                <a:gd name="connsiteY0" fmla="*/ 1398815 h 2027465"/>
                <a:gd name="connsiteX1" fmla="*/ 263979 w 579664"/>
                <a:gd name="connsiteY1" fmla="*/ 2027465 h 2027465"/>
                <a:gd name="connsiteX2" fmla="*/ 487136 w 579664"/>
                <a:gd name="connsiteY2" fmla="*/ 1973036 h 2027465"/>
                <a:gd name="connsiteX3" fmla="*/ 489857 w 579664"/>
                <a:gd name="connsiteY3" fmla="*/ 1763486 h 2027465"/>
                <a:gd name="connsiteX4" fmla="*/ 498021 w 579664"/>
                <a:gd name="connsiteY4" fmla="*/ 1540329 h 2027465"/>
                <a:gd name="connsiteX5" fmla="*/ 508907 w 579664"/>
                <a:gd name="connsiteY5" fmla="*/ 1164772 h 2027465"/>
                <a:gd name="connsiteX6" fmla="*/ 506186 w 579664"/>
                <a:gd name="connsiteY6" fmla="*/ 990600 h 2027465"/>
                <a:gd name="connsiteX7" fmla="*/ 508907 w 579664"/>
                <a:gd name="connsiteY7" fmla="*/ 772886 h 2027465"/>
                <a:gd name="connsiteX8" fmla="*/ 508907 w 579664"/>
                <a:gd name="connsiteY8" fmla="*/ 642257 h 2027465"/>
                <a:gd name="connsiteX9" fmla="*/ 508907 w 579664"/>
                <a:gd name="connsiteY9" fmla="*/ 555172 h 2027465"/>
                <a:gd name="connsiteX10" fmla="*/ 511629 w 579664"/>
                <a:gd name="connsiteY10" fmla="*/ 500743 h 2027465"/>
                <a:gd name="connsiteX11" fmla="*/ 519793 w 579664"/>
                <a:gd name="connsiteY11" fmla="*/ 440872 h 2027465"/>
                <a:gd name="connsiteX12" fmla="*/ 547007 w 579664"/>
                <a:gd name="connsiteY12" fmla="*/ 345622 h 2027465"/>
                <a:gd name="connsiteX13" fmla="*/ 566057 w 579664"/>
                <a:gd name="connsiteY13" fmla="*/ 291193 h 2027465"/>
                <a:gd name="connsiteX14" fmla="*/ 579664 w 579664"/>
                <a:gd name="connsiteY14" fmla="*/ 236765 h 2027465"/>
                <a:gd name="connsiteX15" fmla="*/ 579664 w 579664"/>
                <a:gd name="connsiteY15" fmla="*/ 212272 h 2027465"/>
                <a:gd name="connsiteX16" fmla="*/ 579664 w 579664"/>
                <a:gd name="connsiteY16" fmla="*/ 195943 h 2027465"/>
                <a:gd name="connsiteX17" fmla="*/ 574221 w 579664"/>
                <a:gd name="connsiteY17" fmla="*/ 179615 h 2027465"/>
                <a:gd name="connsiteX18" fmla="*/ 555171 w 579664"/>
                <a:gd name="connsiteY18" fmla="*/ 152400 h 2027465"/>
                <a:gd name="connsiteX19" fmla="*/ 538843 w 579664"/>
                <a:gd name="connsiteY19" fmla="*/ 138793 h 2027465"/>
                <a:gd name="connsiteX20" fmla="*/ 519793 w 579664"/>
                <a:gd name="connsiteY20" fmla="*/ 122465 h 2027465"/>
                <a:gd name="connsiteX21" fmla="*/ 489857 w 579664"/>
                <a:gd name="connsiteY21" fmla="*/ 106136 h 2027465"/>
                <a:gd name="connsiteX22" fmla="*/ 451757 w 579664"/>
                <a:gd name="connsiteY22" fmla="*/ 92529 h 2027465"/>
                <a:gd name="connsiteX23" fmla="*/ 383721 w 579664"/>
                <a:gd name="connsiteY23" fmla="*/ 65315 h 2027465"/>
                <a:gd name="connsiteX24" fmla="*/ 280307 w 579664"/>
                <a:gd name="connsiteY24" fmla="*/ 32657 h 2027465"/>
                <a:gd name="connsiteX25" fmla="*/ 185057 w 579664"/>
                <a:gd name="connsiteY25" fmla="*/ 2722 h 2027465"/>
                <a:gd name="connsiteX26" fmla="*/ 149679 w 579664"/>
                <a:gd name="connsiteY26" fmla="*/ 0 h 2027465"/>
                <a:gd name="connsiteX27" fmla="*/ 65314 w 579664"/>
                <a:gd name="connsiteY27" fmla="*/ 0 h 2027465"/>
                <a:gd name="connsiteX28" fmla="*/ 29936 w 579664"/>
                <a:gd name="connsiteY28" fmla="*/ 0 h 2027465"/>
                <a:gd name="connsiteX29" fmla="*/ 16329 w 579664"/>
                <a:gd name="connsiteY29" fmla="*/ 0 h 2027465"/>
                <a:gd name="connsiteX30" fmla="*/ 5443 w 579664"/>
                <a:gd name="connsiteY30" fmla="*/ 0 h 2027465"/>
                <a:gd name="connsiteX31" fmla="*/ 0 w 579664"/>
                <a:gd name="connsiteY31" fmla="*/ 5443 h 2027465"/>
                <a:gd name="connsiteX32" fmla="*/ 5443 w 579664"/>
                <a:gd name="connsiteY32" fmla="*/ 21772 h 2027465"/>
                <a:gd name="connsiteX33" fmla="*/ 32657 w 579664"/>
                <a:gd name="connsiteY33" fmla="*/ 48986 h 2027465"/>
                <a:gd name="connsiteX34" fmla="*/ 100693 w 579664"/>
                <a:gd name="connsiteY34" fmla="*/ 92529 h 2027465"/>
                <a:gd name="connsiteX35" fmla="*/ 149679 w 579664"/>
                <a:gd name="connsiteY35" fmla="*/ 133350 h 2027465"/>
                <a:gd name="connsiteX36" fmla="*/ 193221 w 579664"/>
                <a:gd name="connsiteY36" fmla="*/ 182336 h 2027465"/>
                <a:gd name="connsiteX37" fmla="*/ 217714 w 579664"/>
                <a:gd name="connsiteY37" fmla="*/ 220436 h 2027465"/>
                <a:gd name="connsiteX38" fmla="*/ 228600 w 579664"/>
                <a:gd name="connsiteY38" fmla="*/ 293915 h 2027465"/>
                <a:gd name="connsiteX39" fmla="*/ 239486 w 579664"/>
                <a:gd name="connsiteY39" fmla="*/ 416379 h 2027465"/>
                <a:gd name="connsiteX40" fmla="*/ 239486 w 579664"/>
                <a:gd name="connsiteY40" fmla="*/ 625929 h 2027465"/>
                <a:gd name="connsiteX41" fmla="*/ 242207 w 579664"/>
                <a:gd name="connsiteY41" fmla="*/ 1047750 h 2027465"/>
                <a:gd name="connsiteX42" fmla="*/ 258536 w 579664"/>
                <a:gd name="connsiteY42" fmla="*/ 1219200 h 2027465"/>
                <a:gd name="connsiteX43" fmla="*/ 261257 w 579664"/>
                <a:gd name="connsiteY43" fmla="*/ 1347107 h 2027465"/>
                <a:gd name="connsiteX44" fmla="*/ 261257 w 579664"/>
                <a:gd name="connsiteY44" fmla="*/ 1398815 h 2027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79664" h="2027465">
                  <a:moveTo>
                    <a:pt x="261257" y="1398815"/>
                  </a:moveTo>
                  <a:cubicBezTo>
                    <a:pt x="262164" y="1608365"/>
                    <a:pt x="263072" y="1817915"/>
                    <a:pt x="263979" y="2027465"/>
                  </a:cubicBezTo>
                  <a:lnTo>
                    <a:pt x="487136" y="1973036"/>
                  </a:lnTo>
                  <a:lnTo>
                    <a:pt x="489857" y="1763486"/>
                  </a:lnTo>
                  <a:lnTo>
                    <a:pt x="498021" y="1540329"/>
                  </a:lnTo>
                  <a:lnTo>
                    <a:pt x="508907" y="1164772"/>
                  </a:lnTo>
                  <a:lnTo>
                    <a:pt x="506186" y="990600"/>
                  </a:lnTo>
                  <a:lnTo>
                    <a:pt x="508907" y="772886"/>
                  </a:lnTo>
                  <a:lnTo>
                    <a:pt x="508907" y="642257"/>
                  </a:lnTo>
                  <a:lnTo>
                    <a:pt x="508907" y="555172"/>
                  </a:lnTo>
                  <a:lnTo>
                    <a:pt x="511629" y="500743"/>
                  </a:lnTo>
                  <a:lnTo>
                    <a:pt x="519793" y="440872"/>
                  </a:lnTo>
                  <a:lnTo>
                    <a:pt x="547007" y="345622"/>
                  </a:lnTo>
                  <a:lnTo>
                    <a:pt x="566057" y="291193"/>
                  </a:lnTo>
                  <a:lnTo>
                    <a:pt x="579664" y="236765"/>
                  </a:lnTo>
                  <a:lnTo>
                    <a:pt x="579664" y="212272"/>
                  </a:lnTo>
                  <a:lnTo>
                    <a:pt x="579664" y="195943"/>
                  </a:lnTo>
                  <a:lnTo>
                    <a:pt x="574221" y="179615"/>
                  </a:lnTo>
                  <a:lnTo>
                    <a:pt x="555171" y="152400"/>
                  </a:lnTo>
                  <a:lnTo>
                    <a:pt x="538843" y="138793"/>
                  </a:lnTo>
                  <a:lnTo>
                    <a:pt x="519793" y="122465"/>
                  </a:lnTo>
                  <a:lnTo>
                    <a:pt x="489857" y="106136"/>
                  </a:lnTo>
                  <a:lnTo>
                    <a:pt x="451757" y="92529"/>
                  </a:lnTo>
                  <a:lnTo>
                    <a:pt x="383721" y="65315"/>
                  </a:lnTo>
                  <a:lnTo>
                    <a:pt x="280307" y="32657"/>
                  </a:lnTo>
                  <a:lnTo>
                    <a:pt x="185057" y="2722"/>
                  </a:lnTo>
                  <a:lnTo>
                    <a:pt x="149679" y="0"/>
                  </a:lnTo>
                  <a:lnTo>
                    <a:pt x="65314" y="0"/>
                  </a:lnTo>
                  <a:lnTo>
                    <a:pt x="29936" y="0"/>
                  </a:lnTo>
                  <a:lnTo>
                    <a:pt x="16329" y="0"/>
                  </a:lnTo>
                  <a:lnTo>
                    <a:pt x="5443" y="0"/>
                  </a:lnTo>
                  <a:lnTo>
                    <a:pt x="0" y="5443"/>
                  </a:lnTo>
                  <a:lnTo>
                    <a:pt x="5443" y="21772"/>
                  </a:lnTo>
                  <a:lnTo>
                    <a:pt x="32657" y="48986"/>
                  </a:lnTo>
                  <a:lnTo>
                    <a:pt x="100693" y="92529"/>
                  </a:lnTo>
                  <a:lnTo>
                    <a:pt x="149679" y="133350"/>
                  </a:lnTo>
                  <a:lnTo>
                    <a:pt x="193221" y="182336"/>
                  </a:lnTo>
                  <a:lnTo>
                    <a:pt x="217714" y="220436"/>
                  </a:lnTo>
                  <a:lnTo>
                    <a:pt x="228600" y="293915"/>
                  </a:lnTo>
                  <a:lnTo>
                    <a:pt x="239486" y="416379"/>
                  </a:lnTo>
                  <a:lnTo>
                    <a:pt x="239486" y="625929"/>
                  </a:lnTo>
                  <a:lnTo>
                    <a:pt x="242207" y="1047750"/>
                  </a:lnTo>
                  <a:lnTo>
                    <a:pt x="258536" y="1219200"/>
                  </a:lnTo>
                  <a:lnTo>
                    <a:pt x="261257" y="1347107"/>
                  </a:lnTo>
                  <a:lnTo>
                    <a:pt x="261257" y="13988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BF897FF1-1527-4E8B-B5BE-F73F7C69D25C}"/>
                </a:ext>
              </a:extLst>
            </p:cNvPr>
            <p:cNvSpPr/>
            <p:nvPr/>
          </p:nvSpPr>
          <p:spPr>
            <a:xfrm>
              <a:off x="4638675" y="3295650"/>
              <a:ext cx="2257425" cy="514350"/>
            </a:xfrm>
            <a:custGeom>
              <a:avLst/>
              <a:gdLst>
                <a:gd name="connsiteX0" fmla="*/ 1612106 w 2257425"/>
                <a:gd name="connsiteY0" fmla="*/ 80963 h 514350"/>
                <a:gd name="connsiteX1" fmla="*/ 1452563 w 2257425"/>
                <a:gd name="connsiteY1" fmla="*/ 100013 h 514350"/>
                <a:gd name="connsiteX2" fmla="*/ 1283494 w 2257425"/>
                <a:gd name="connsiteY2" fmla="*/ 121444 h 514350"/>
                <a:gd name="connsiteX3" fmla="*/ 1173956 w 2257425"/>
                <a:gd name="connsiteY3" fmla="*/ 135731 h 514350"/>
                <a:gd name="connsiteX4" fmla="*/ 952500 w 2257425"/>
                <a:gd name="connsiteY4" fmla="*/ 183356 h 514350"/>
                <a:gd name="connsiteX5" fmla="*/ 859631 w 2257425"/>
                <a:gd name="connsiteY5" fmla="*/ 207169 h 514350"/>
                <a:gd name="connsiteX6" fmla="*/ 762000 w 2257425"/>
                <a:gd name="connsiteY6" fmla="*/ 228600 h 514350"/>
                <a:gd name="connsiteX7" fmla="*/ 597694 w 2257425"/>
                <a:gd name="connsiteY7" fmla="*/ 257175 h 514350"/>
                <a:gd name="connsiteX8" fmla="*/ 416719 w 2257425"/>
                <a:gd name="connsiteY8" fmla="*/ 283369 h 514350"/>
                <a:gd name="connsiteX9" fmla="*/ 354806 w 2257425"/>
                <a:gd name="connsiteY9" fmla="*/ 292894 h 514350"/>
                <a:gd name="connsiteX10" fmla="*/ 295275 w 2257425"/>
                <a:gd name="connsiteY10" fmla="*/ 292894 h 514350"/>
                <a:gd name="connsiteX11" fmla="*/ 238125 w 2257425"/>
                <a:gd name="connsiteY11" fmla="*/ 283369 h 514350"/>
                <a:gd name="connsiteX12" fmla="*/ 147638 w 2257425"/>
                <a:gd name="connsiteY12" fmla="*/ 257175 h 514350"/>
                <a:gd name="connsiteX13" fmla="*/ 57150 w 2257425"/>
                <a:gd name="connsiteY13" fmla="*/ 221456 h 514350"/>
                <a:gd name="connsiteX14" fmla="*/ 23813 w 2257425"/>
                <a:gd name="connsiteY14" fmla="*/ 209550 h 514350"/>
                <a:gd name="connsiteX15" fmla="*/ 7144 w 2257425"/>
                <a:gd name="connsiteY15" fmla="*/ 211931 h 514350"/>
                <a:gd name="connsiteX16" fmla="*/ 0 w 2257425"/>
                <a:gd name="connsiteY16" fmla="*/ 216694 h 514350"/>
                <a:gd name="connsiteX17" fmla="*/ 0 w 2257425"/>
                <a:gd name="connsiteY17" fmla="*/ 233363 h 514350"/>
                <a:gd name="connsiteX18" fmla="*/ 9525 w 2257425"/>
                <a:gd name="connsiteY18" fmla="*/ 257175 h 514350"/>
                <a:gd name="connsiteX19" fmla="*/ 40481 w 2257425"/>
                <a:gd name="connsiteY19" fmla="*/ 288131 h 514350"/>
                <a:gd name="connsiteX20" fmla="*/ 161925 w 2257425"/>
                <a:gd name="connsiteY20" fmla="*/ 369094 h 514350"/>
                <a:gd name="connsiteX21" fmla="*/ 271463 w 2257425"/>
                <a:gd name="connsiteY21" fmla="*/ 435769 h 514350"/>
                <a:gd name="connsiteX22" fmla="*/ 335756 w 2257425"/>
                <a:gd name="connsiteY22" fmla="*/ 471488 h 514350"/>
                <a:gd name="connsiteX23" fmla="*/ 397669 w 2257425"/>
                <a:gd name="connsiteY23" fmla="*/ 497681 h 514350"/>
                <a:gd name="connsiteX24" fmla="*/ 426244 w 2257425"/>
                <a:gd name="connsiteY24" fmla="*/ 504825 h 514350"/>
                <a:gd name="connsiteX25" fmla="*/ 473869 w 2257425"/>
                <a:gd name="connsiteY25" fmla="*/ 514350 h 514350"/>
                <a:gd name="connsiteX26" fmla="*/ 519113 w 2257425"/>
                <a:gd name="connsiteY26" fmla="*/ 511969 h 514350"/>
                <a:gd name="connsiteX27" fmla="*/ 542925 w 2257425"/>
                <a:gd name="connsiteY27" fmla="*/ 500063 h 514350"/>
                <a:gd name="connsiteX28" fmla="*/ 552450 w 2257425"/>
                <a:gd name="connsiteY28" fmla="*/ 490538 h 514350"/>
                <a:gd name="connsiteX29" fmla="*/ 664369 w 2257425"/>
                <a:gd name="connsiteY29" fmla="*/ 450056 h 514350"/>
                <a:gd name="connsiteX30" fmla="*/ 807244 w 2257425"/>
                <a:gd name="connsiteY30" fmla="*/ 404813 h 514350"/>
                <a:gd name="connsiteX31" fmla="*/ 945356 w 2257425"/>
                <a:gd name="connsiteY31" fmla="*/ 369094 h 514350"/>
                <a:gd name="connsiteX32" fmla="*/ 1062038 w 2257425"/>
                <a:gd name="connsiteY32" fmla="*/ 345281 h 514350"/>
                <a:gd name="connsiteX33" fmla="*/ 1197769 w 2257425"/>
                <a:gd name="connsiteY33" fmla="*/ 326231 h 514350"/>
                <a:gd name="connsiteX34" fmla="*/ 1383506 w 2257425"/>
                <a:gd name="connsiteY34" fmla="*/ 311944 h 514350"/>
                <a:gd name="connsiteX35" fmla="*/ 1538288 w 2257425"/>
                <a:gd name="connsiteY35" fmla="*/ 302419 h 514350"/>
                <a:gd name="connsiteX36" fmla="*/ 1735931 w 2257425"/>
                <a:gd name="connsiteY36" fmla="*/ 292894 h 514350"/>
                <a:gd name="connsiteX37" fmla="*/ 1926431 w 2257425"/>
                <a:gd name="connsiteY37" fmla="*/ 290513 h 514350"/>
                <a:gd name="connsiteX38" fmla="*/ 2126456 w 2257425"/>
                <a:gd name="connsiteY38" fmla="*/ 290513 h 514350"/>
                <a:gd name="connsiteX39" fmla="*/ 2176463 w 2257425"/>
                <a:gd name="connsiteY39" fmla="*/ 278606 h 514350"/>
                <a:gd name="connsiteX40" fmla="*/ 2212181 w 2257425"/>
                <a:gd name="connsiteY40" fmla="*/ 264319 h 514350"/>
                <a:gd name="connsiteX41" fmla="*/ 2238375 w 2257425"/>
                <a:gd name="connsiteY41" fmla="*/ 247650 h 514350"/>
                <a:gd name="connsiteX42" fmla="*/ 2247900 w 2257425"/>
                <a:gd name="connsiteY42" fmla="*/ 235744 h 514350"/>
                <a:gd name="connsiteX43" fmla="*/ 2255044 w 2257425"/>
                <a:gd name="connsiteY43" fmla="*/ 219075 h 514350"/>
                <a:gd name="connsiteX44" fmla="*/ 2257425 w 2257425"/>
                <a:gd name="connsiteY44" fmla="*/ 204788 h 514350"/>
                <a:gd name="connsiteX45" fmla="*/ 2252663 w 2257425"/>
                <a:gd name="connsiteY45" fmla="*/ 188119 h 514350"/>
                <a:gd name="connsiteX46" fmla="*/ 2240756 w 2257425"/>
                <a:gd name="connsiteY46" fmla="*/ 169069 h 514350"/>
                <a:gd name="connsiteX47" fmla="*/ 2197894 w 2257425"/>
                <a:gd name="connsiteY47" fmla="*/ 126206 h 514350"/>
                <a:gd name="connsiteX48" fmla="*/ 2178844 w 2257425"/>
                <a:gd name="connsiteY48" fmla="*/ 111919 h 514350"/>
                <a:gd name="connsiteX49" fmla="*/ 2114550 w 2257425"/>
                <a:gd name="connsiteY49" fmla="*/ 85725 h 514350"/>
                <a:gd name="connsiteX50" fmla="*/ 1976438 w 2257425"/>
                <a:gd name="connsiteY50" fmla="*/ 40481 h 514350"/>
                <a:gd name="connsiteX51" fmla="*/ 1852613 w 2257425"/>
                <a:gd name="connsiteY51" fmla="*/ 0 h 514350"/>
                <a:gd name="connsiteX52" fmla="*/ 1845469 w 2257425"/>
                <a:gd name="connsiteY52" fmla="*/ 0 h 514350"/>
                <a:gd name="connsiteX53" fmla="*/ 1824038 w 2257425"/>
                <a:gd name="connsiteY53" fmla="*/ 7144 h 514350"/>
                <a:gd name="connsiteX54" fmla="*/ 1774031 w 2257425"/>
                <a:gd name="connsiteY54" fmla="*/ 30956 h 514350"/>
                <a:gd name="connsiteX55" fmla="*/ 1714500 w 2257425"/>
                <a:gd name="connsiteY55" fmla="*/ 66675 h 514350"/>
                <a:gd name="connsiteX56" fmla="*/ 1612106 w 2257425"/>
                <a:gd name="connsiteY56" fmla="*/ 80963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57425" h="514350">
                  <a:moveTo>
                    <a:pt x="1612106" y="80963"/>
                  </a:moveTo>
                  <a:lnTo>
                    <a:pt x="1452563" y="100013"/>
                  </a:lnTo>
                  <a:lnTo>
                    <a:pt x="1283494" y="121444"/>
                  </a:lnTo>
                  <a:lnTo>
                    <a:pt x="1173956" y="135731"/>
                  </a:lnTo>
                  <a:lnTo>
                    <a:pt x="952500" y="183356"/>
                  </a:lnTo>
                  <a:lnTo>
                    <a:pt x="859631" y="207169"/>
                  </a:lnTo>
                  <a:lnTo>
                    <a:pt x="762000" y="228600"/>
                  </a:lnTo>
                  <a:lnTo>
                    <a:pt x="597694" y="257175"/>
                  </a:lnTo>
                  <a:lnTo>
                    <a:pt x="416719" y="283369"/>
                  </a:lnTo>
                  <a:lnTo>
                    <a:pt x="354806" y="292894"/>
                  </a:lnTo>
                  <a:lnTo>
                    <a:pt x="295275" y="292894"/>
                  </a:lnTo>
                  <a:lnTo>
                    <a:pt x="238125" y="283369"/>
                  </a:lnTo>
                  <a:lnTo>
                    <a:pt x="147638" y="257175"/>
                  </a:lnTo>
                  <a:lnTo>
                    <a:pt x="57150" y="221456"/>
                  </a:lnTo>
                  <a:lnTo>
                    <a:pt x="23813" y="209550"/>
                  </a:lnTo>
                  <a:lnTo>
                    <a:pt x="7144" y="211931"/>
                  </a:lnTo>
                  <a:lnTo>
                    <a:pt x="0" y="216694"/>
                  </a:lnTo>
                  <a:lnTo>
                    <a:pt x="0" y="233363"/>
                  </a:lnTo>
                  <a:lnTo>
                    <a:pt x="9525" y="257175"/>
                  </a:lnTo>
                  <a:lnTo>
                    <a:pt x="40481" y="288131"/>
                  </a:lnTo>
                  <a:lnTo>
                    <a:pt x="161925" y="369094"/>
                  </a:lnTo>
                  <a:lnTo>
                    <a:pt x="271463" y="435769"/>
                  </a:lnTo>
                  <a:lnTo>
                    <a:pt x="335756" y="471488"/>
                  </a:lnTo>
                  <a:lnTo>
                    <a:pt x="397669" y="497681"/>
                  </a:lnTo>
                  <a:lnTo>
                    <a:pt x="426244" y="504825"/>
                  </a:lnTo>
                  <a:lnTo>
                    <a:pt x="473869" y="514350"/>
                  </a:lnTo>
                  <a:lnTo>
                    <a:pt x="519113" y="511969"/>
                  </a:lnTo>
                  <a:lnTo>
                    <a:pt x="542925" y="500063"/>
                  </a:lnTo>
                  <a:lnTo>
                    <a:pt x="552450" y="490538"/>
                  </a:lnTo>
                  <a:lnTo>
                    <a:pt x="664369" y="450056"/>
                  </a:lnTo>
                  <a:lnTo>
                    <a:pt x="807244" y="404813"/>
                  </a:lnTo>
                  <a:lnTo>
                    <a:pt x="945356" y="369094"/>
                  </a:lnTo>
                  <a:lnTo>
                    <a:pt x="1062038" y="345281"/>
                  </a:lnTo>
                  <a:lnTo>
                    <a:pt x="1197769" y="326231"/>
                  </a:lnTo>
                  <a:lnTo>
                    <a:pt x="1383506" y="311944"/>
                  </a:lnTo>
                  <a:lnTo>
                    <a:pt x="1538288" y="302419"/>
                  </a:lnTo>
                  <a:lnTo>
                    <a:pt x="1735931" y="292894"/>
                  </a:lnTo>
                  <a:lnTo>
                    <a:pt x="1926431" y="290513"/>
                  </a:lnTo>
                  <a:lnTo>
                    <a:pt x="2126456" y="290513"/>
                  </a:lnTo>
                  <a:lnTo>
                    <a:pt x="2176463" y="278606"/>
                  </a:lnTo>
                  <a:lnTo>
                    <a:pt x="2212181" y="264319"/>
                  </a:lnTo>
                  <a:lnTo>
                    <a:pt x="2238375" y="247650"/>
                  </a:lnTo>
                  <a:lnTo>
                    <a:pt x="2247900" y="235744"/>
                  </a:lnTo>
                  <a:lnTo>
                    <a:pt x="2255044" y="219075"/>
                  </a:lnTo>
                  <a:lnTo>
                    <a:pt x="2257425" y="204788"/>
                  </a:lnTo>
                  <a:lnTo>
                    <a:pt x="2252663" y="188119"/>
                  </a:lnTo>
                  <a:lnTo>
                    <a:pt x="2240756" y="169069"/>
                  </a:lnTo>
                  <a:lnTo>
                    <a:pt x="2197894" y="126206"/>
                  </a:lnTo>
                  <a:lnTo>
                    <a:pt x="2178844" y="111919"/>
                  </a:lnTo>
                  <a:lnTo>
                    <a:pt x="2114550" y="85725"/>
                  </a:lnTo>
                  <a:lnTo>
                    <a:pt x="1976438" y="40481"/>
                  </a:lnTo>
                  <a:lnTo>
                    <a:pt x="1852613" y="0"/>
                  </a:lnTo>
                  <a:lnTo>
                    <a:pt x="1845469" y="0"/>
                  </a:lnTo>
                  <a:lnTo>
                    <a:pt x="1824038" y="7144"/>
                  </a:lnTo>
                  <a:lnTo>
                    <a:pt x="1774031" y="30956"/>
                  </a:lnTo>
                  <a:lnTo>
                    <a:pt x="1714500" y="66675"/>
                  </a:lnTo>
                  <a:lnTo>
                    <a:pt x="16121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91FBD107-0313-4164-93D1-C19DE78727B8}"/>
                </a:ext>
              </a:extLst>
            </p:cNvPr>
            <p:cNvSpPr/>
            <p:nvPr/>
          </p:nvSpPr>
          <p:spPr>
            <a:xfrm>
              <a:off x="6615113" y="4808538"/>
              <a:ext cx="768350" cy="815975"/>
            </a:xfrm>
            <a:custGeom>
              <a:avLst/>
              <a:gdLst>
                <a:gd name="connsiteX0" fmla="*/ 252412 w 769143"/>
                <a:gd name="connsiteY0" fmla="*/ 264319 h 816769"/>
                <a:gd name="connsiteX1" fmla="*/ 388143 w 769143"/>
                <a:gd name="connsiteY1" fmla="*/ 416719 h 816769"/>
                <a:gd name="connsiteX2" fmla="*/ 476250 w 769143"/>
                <a:gd name="connsiteY2" fmla="*/ 514350 h 816769"/>
                <a:gd name="connsiteX3" fmla="*/ 545306 w 769143"/>
                <a:gd name="connsiteY3" fmla="*/ 590550 h 816769"/>
                <a:gd name="connsiteX4" fmla="*/ 640556 w 769143"/>
                <a:gd name="connsiteY4" fmla="*/ 676275 h 816769"/>
                <a:gd name="connsiteX5" fmla="*/ 690562 w 769143"/>
                <a:gd name="connsiteY5" fmla="*/ 719137 h 816769"/>
                <a:gd name="connsiteX6" fmla="*/ 714375 w 769143"/>
                <a:gd name="connsiteY6" fmla="*/ 740569 h 816769"/>
                <a:gd name="connsiteX7" fmla="*/ 747712 w 769143"/>
                <a:gd name="connsiteY7" fmla="*/ 771525 h 816769"/>
                <a:gd name="connsiteX8" fmla="*/ 769143 w 769143"/>
                <a:gd name="connsiteY8" fmla="*/ 816769 h 816769"/>
                <a:gd name="connsiteX9" fmla="*/ 80962 w 769143"/>
                <a:gd name="connsiteY9" fmla="*/ 673894 h 816769"/>
                <a:gd name="connsiteX10" fmla="*/ 133350 w 769143"/>
                <a:gd name="connsiteY10" fmla="*/ 676275 h 816769"/>
                <a:gd name="connsiteX11" fmla="*/ 166687 w 769143"/>
                <a:gd name="connsiteY11" fmla="*/ 673894 h 816769"/>
                <a:gd name="connsiteX12" fmla="*/ 188118 w 769143"/>
                <a:gd name="connsiteY12" fmla="*/ 669131 h 816769"/>
                <a:gd name="connsiteX13" fmla="*/ 202406 w 769143"/>
                <a:gd name="connsiteY13" fmla="*/ 659606 h 816769"/>
                <a:gd name="connsiteX14" fmla="*/ 214312 w 769143"/>
                <a:gd name="connsiteY14" fmla="*/ 642937 h 816769"/>
                <a:gd name="connsiteX15" fmla="*/ 214312 w 769143"/>
                <a:gd name="connsiteY15" fmla="*/ 621506 h 816769"/>
                <a:gd name="connsiteX16" fmla="*/ 214312 w 769143"/>
                <a:gd name="connsiteY16" fmla="*/ 607219 h 816769"/>
                <a:gd name="connsiteX17" fmla="*/ 207168 w 769143"/>
                <a:gd name="connsiteY17" fmla="*/ 576262 h 816769"/>
                <a:gd name="connsiteX18" fmla="*/ 188118 w 769143"/>
                <a:gd name="connsiteY18" fmla="*/ 521494 h 816769"/>
                <a:gd name="connsiteX19" fmla="*/ 147637 w 769143"/>
                <a:gd name="connsiteY19" fmla="*/ 416719 h 816769"/>
                <a:gd name="connsiteX20" fmla="*/ 102393 w 769143"/>
                <a:gd name="connsiteY20" fmla="*/ 302419 h 816769"/>
                <a:gd name="connsiteX21" fmla="*/ 23812 w 769143"/>
                <a:gd name="connsiteY21" fmla="*/ 102394 h 816769"/>
                <a:gd name="connsiteX22" fmla="*/ 4762 w 769143"/>
                <a:gd name="connsiteY22" fmla="*/ 52387 h 816769"/>
                <a:gd name="connsiteX23" fmla="*/ 0 w 769143"/>
                <a:gd name="connsiteY23" fmla="*/ 21431 h 816769"/>
                <a:gd name="connsiteX24" fmla="*/ 2381 w 769143"/>
                <a:gd name="connsiteY24" fmla="*/ 4762 h 816769"/>
                <a:gd name="connsiteX25" fmla="*/ 9525 w 769143"/>
                <a:gd name="connsiteY25" fmla="*/ 0 h 816769"/>
                <a:gd name="connsiteX26" fmla="*/ 21431 w 769143"/>
                <a:gd name="connsiteY26" fmla="*/ 2381 h 816769"/>
                <a:gd name="connsiteX27" fmla="*/ 38100 w 769143"/>
                <a:gd name="connsiteY27" fmla="*/ 14287 h 816769"/>
                <a:gd name="connsiteX28" fmla="*/ 92868 w 769143"/>
                <a:gd name="connsiteY28" fmla="*/ 76200 h 816769"/>
                <a:gd name="connsiteX29" fmla="*/ 252412 w 769143"/>
                <a:gd name="connsiteY29" fmla="*/ 2643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9143" h="816769">
                  <a:moveTo>
                    <a:pt x="252412" y="264319"/>
                  </a:moveTo>
                  <a:lnTo>
                    <a:pt x="388143" y="416719"/>
                  </a:lnTo>
                  <a:lnTo>
                    <a:pt x="476250" y="514350"/>
                  </a:lnTo>
                  <a:lnTo>
                    <a:pt x="545306" y="590550"/>
                  </a:lnTo>
                  <a:lnTo>
                    <a:pt x="640556" y="676275"/>
                  </a:lnTo>
                  <a:lnTo>
                    <a:pt x="690562" y="719137"/>
                  </a:lnTo>
                  <a:lnTo>
                    <a:pt x="714375" y="740569"/>
                  </a:lnTo>
                  <a:lnTo>
                    <a:pt x="747712" y="771525"/>
                  </a:lnTo>
                  <a:lnTo>
                    <a:pt x="769143" y="816769"/>
                  </a:lnTo>
                  <a:lnTo>
                    <a:pt x="80962" y="673894"/>
                  </a:lnTo>
                  <a:lnTo>
                    <a:pt x="133350" y="676275"/>
                  </a:lnTo>
                  <a:lnTo>
                    <a:pt x="166687" y="673894"/>
                  </a:lnTo>
                  <a:lnTo>
                    <a:pt x="188118" y="669131"/>
                  </a:lnTo>
                  <a:lnTo>
                    <a:pt x="202406" y="659606"/>
                  </a:lnTo>
                  <a:lnTo>
                    <a:pt x="214312" y="642937"/>
                  </a:lnTo>
                  <a:lnTo>
                    <a:pt x="214312" y="621506"/>
                  </a:lnTo>
                  <a:lnTo>
                    <a:pt x="214312" y="607219"/>
                  </a:lnTo>
                  <a:lnTo>
                    <a:pt x="207168" y="576262"/>
                  </a:lnTo>
                  <a:lnTo>
                    <a:pt x="188118" y="521494"/>
                  </a:lnTo>
                  <a:lnTo>
                    <a:pt x="147637" y="416719"/>
                  </a:lnTo>
                  <a:lnTo>
                    <a:pt x="102393" y="302419"/>
                  </a:lnTo>
                  <a:lnTo>
                    <a:pt x="23812" y="102394"/>
                  </a:lnTo>
                  <a:lnTo>
                    <a:pt x="4762" y="52387"/>
                  </a:lnTo>
                  <a:lnTo>
                    <a:pt x="0" y="21431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1431" y="2381"/>
                  </a:lnTo>
                  <a:lnTo>
                    <a:pt x="38100" y="14287"/>
                  </a:lnTo>
                  <a:lnTo>
                    <a:pt x="92868" y="76200"/>
                  </a:lnTo>
                  <a:lnTo>
                    <a:pt x="252412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8BAB2D6F-9086-4AF0-9BC8-8E847922F1E4}"/>
                </a:ext>
              </a:extLst>
            </p:cNvPr>
            <p:cNvSpPr/>
            <p:nvPr/>
          </p:nvSpPr>
          <p:spPr>
            <a:xfrm>
              <a:off x="5821363" y="4191000"/>
              <a:ext cx="493712" cy="487363"/>
            </a:xfrm>
            <a:custGeom>
              <a:avLst/>
              <a:gdLst>
                <a:gd name="connsiteX0" fmla="*/ 428625 w 492919"/>
                <a:gd name="connsiteY0" fmla="*/ 161925 h 488156"/>
                <a:gd name="connsiteX1" fmla="*/ 366713 w 492919"/>
                <a:gd name="connsiteY1" fmla="*/ 250031 h 488156"/>
                <a:gd name="connsiteX2" fmla="*/ 338138 w 492919"/>
                <a:gd name="connsiteY2" fmla="*/ 292894 h 488156"/>
                <a:gd name="connsiteX3" fmla="*/ 323850 w 492919"/>
                <a:gd name="connsiteY3" fmla="*/ 323850 h 488156"/>
                <a:gd name="connsiteX4" fmla="*/ 316707 w 492919"/>
                <a:gd name="connsiteY4" fmla="*/ 345281 h 488156"/>
                <a:gd name="connsiteX5" fmla="*/ 311944 w 492919"/>
                <a:gd name="connsiteY5" fmla="*/ 369094 h 488156"/>
                <a:gd name="connsiteX6" fmla="*/ 311944 w 492919"/>
                <a:gd name="connsiteY6" fmla="*/ 390525 h 488156"/>
                <a:gd name="connsiteX7" fmla="*/ 302419 w 492919"/>
                <a:gd name="connsiteY7" fmla="*/ 442913 h 488156"/>
                <a:gd name="connsiteX8" fmla="*/ 280988 w 492919"/>
                <a:gd name="connsiteY8" fmla="*/ 488156 h 488156"/>
                <a:gd name="connsiteX9" fmla="*/ 0 w 492919"/>
                <a:gd name="connsiteY9" fmla="*/ 0 h 488156"/>
                <a:gd name="connsiteX10" fmla="*/ 69057 w 492919"/>
                <a:gd name="connsiteY10" fmla="*/ 45244 h 488156"/>
                <a:gd name="connsiteX11" fmla="*/ 100013 w 492919"/>
                <a:gd name="connsiteY11" fmla="*/ 59531 h 488156"/>
                <a:gd name="connsiteX12" fmla="*/ 150019 w 492919"/>
                <a:gd name="connsiteY12" fmla="*/ 76200 h 488156"/>
                <a:gd name="connsiteX13" fmla="*/ 197644 w 492919"/>
                <a:gd name="connsiteY13" fmla="*/ 85725 h 488156"/>
                <a:gd name="connsiteX14" fmla="*/ 245269 w 492919"/>
                <a:gd name="connsiteY14" fmla="*/ 83344 h 488156"/>
                <a:gd name="connsiteX15" fmla="*/ 342900 w 492919"/>
                <a:gd name="connsiteY15" fmla="*/ 64294 h 488156"/>
                <a:gd name="connsiteX16" fmla="*/ 440532 w 492919"/>
                <a:gd name="connsiteY16" fmla="*/ 42863 h 488156"/>
                <a:gd name="connsiteX17" fmla="*/ 461963 w 492919"/>
                <a:gd name="connsiteY17" fmla="*/ 38100 h 488156"/>
                <a:gd name="connsiteX18" fmla="*/ 476250 w 492919"/>
                <a:gd name="connsiteY18" fmla="*/ 35719 h 488156"/>
                <a:gd name="connsiteX19" fmla="*/ 485775 w 492919"/>
                <a:gd name="connsiteY19" fmla="*/ 40481 h 488156"/>
                <a:gd name="connsiteX20" fmla="*/ 490538 w 492919"/>
                <a:gd name="connsiteY20" fmla="*/ 47625 h 488156"/>
                <a:gd name="connsiteX21" fmla="*/ 492919 w 492919"/>
                <a:gd name="connsiteY21" fmla="*/ 69056 h 488156"/>
                <a:gd name="connsiteX22" fmla="*/ 481013 w 492919"/>
                <a:gd name="connsiteY22" fmla="*/ 90488 h 488156"/>
                <a:gd name="connsiteX23" fmla="*/ 428625 w 492919"/>
                <a:gd name="connsiteY23" fmla="*/ 161925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2919" h="488156">
                  <a:moveTo>
                    <a:pt x="428625" y="161925"/>
                  </a:moveTo>
                  <a:lnTo>
                    <a:pt x="366713" y="250031"/>
                  </a:lnTo>
                  <a:lnTo>
                    <a:pt x="338138" y="292894"/>
                  </a:lnTo>
                  <a:lnTo>
                    <a:pt x="323850" y="323850"/>
                  </a:lnTo>
                  <a:lnTo>
                    <a:pt x="316707" y="345281"/>
                  </a:lnTo>
                  <a:lnTo>
                    <a:pt x="311944" y="369094"/>
                  </a:lnTo>
                  <a:lnTo>
                    <a:pt x="311944" y="390525"/>
                  </a:lnTo>
                  <a:lnTo>
                    <a:pt x="302419" y="442913"/>
                  </a:lnTo>
                  <a:lnTo>
                    <a:pt x="280988" y="488156"/>
                  </a:lnTo>
                  <a:lnTo>
                    <a:pt x="0" y="0"/>
                  </a:lnTo>
                  <a:lnTo>
                    <a:pt x="69057" y="45244"/>
                  </a:lnTo>
                  <a:lnTo>
                    <a:pt x="100013" y="59531"/>
                  </a:lnTo>
                  <a:lnTo>
                    <a:pt x="150019" y="76200"/>
                  </a:lnTo>
                  <a:lnTo>
                    <a:pt x="197644" y="85725"/>
                  </a:lnTo>
                  <a:lnTo>
                    <a:pt x="245269" y="83344"/>
                  </a:lnTo>
                  <a:lnTo>
                    <a:pt x="342900" y="64294"/>
                  </a:lnTo>
                  <a:lnTo>
                    <a:pt x="440532" y="42863"/>
                  </a:lnTo>
                  <a:lnTo>
                    <a:pt x="461963" y="38100"/>
                  </a:lnTo>
                  <a:lnTo>
                    <a:pt x="476250" y="35719"/>
                  </a:lnTo>
                  <a:lnTo>
                    <a:pt x="485775" y="40481"/>
                  </a:lnTo>
                  <a:lnTo>
                    <a:pt x="490538" y="47625"/>
                  </a:lnTo>
                  <a:lnTo>
                    <a:pt x="492919" y="69056"/>
                  </a:lnTo>
                  <a:lnTo>
                    <a:pt x="481013" y="90488"/>
                  </a:lnTo>
                  <a:lnTo>
                    <a:pt x="428625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291827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4185B115-23D0-4199-AFB7-8E97289D375B}"/>
              </a:ext>
            </a:extLst>
          </p:cNvPr>
          <p:cNvSpPr/>
          <p:nvPr/>
        </p:nvSpPr>
        <p:spPr>
          <a:xfrm rot="16200000">
            <a:off x="2466181" y="1718469"/>
            <a:ext cx="1941513" cy="1647825"/>
          </a:xfrm>
          <a:custGeom>
            <a:avLst/>
            <a:gdLst>
              <a:gd name="connsiteX0" fmla="*/ 752475 w 1940719"/>
              <a:gd name="connsiteY0" fmla="*/ 657225 h 1647825"/>
              <a:gd name="connsiteX1" fmla="*/ 626269 w 1940719"/>
              <a:gd name="connsiteY1" fmla="*/ 552450 h 1647825"/>
              <a:gd name="connsiteX2" fmla="*/ 550069 w 1940719"/>
              <a:gd name="connsiteY2" fmla="*/ 488156 h 1647825"/>
              <a:gd name="connsiteX3" fmla="*/ 454819 w 1940719"/>
              <a:gd name="connsiteY3" fmla="*/ 404812 h 1647825"/>
              <a:gd name="connsiteX4" fmla="*/ 357187 w 1940719"/>
              <a:gd name="connsiteY4" fmla="*/ 319087 h 1647825"/>
              <a:gd name="connsiteX5" fmla="*/ 278606 w 1940719"/>
              <a:gd name="connsiteY5" fmla="*/ 242887 h 1647825"/>
              <a:gd name="connsiteX6" fmla="*/ 204787 w 1940719"/>
              <a:gd name="connsiteY6" fmla="*/ 173831 h 1647825"/>
              <a:gd name="connsiteX7" fmla="*/ 128587 w 1940719"/>
              <a:gd name="connsiteY7" fmla="*/ 100012 h 1647825"/>
              <a:gd name="connsiteX8" fmla="*/ 45244 w 1940719"/>
              <a:gd name="connsiteY8" fmla="*/ 19050 h 1647825"/>
              <a:gd name="connsiteX9" fmla="*/ 19050 w 1940719"/>
              <a:gd name="connsiteY9" fmla="*/ 0 h 1647825"/>
              <a:gd name="connsiteX10" fmla="*/ 7144 w 1940719"/>
              <a:gd name="connsiteY10" fmla="*/ 0 h 1647825"/>
              <a:gd name="connsiteX11" fmla="*/ 2381 w 1940719"/>
              <a:gd name="connsiteY11" fmla="*/ 4762 h 1647825"/>
              <a:gd name="connsiteX12" fmla="*/ 0 w 1940719"/>
              <a:gd name="connsiteY12" fmla="*/ 26193 h 1647825"/>
              <a:gd name="connsiteX13" fmla="*/ 7144 w 1940719"/>
              <a:gd name="connsiteY13" fmla="*/ 59531 h 1647825"/>
              <a:gd name="connsiteX14" fmla="*/ 21431 w 1940719"/>
              <a:gd name="connsiteY14" fmla="*/ 88106 h 1647825"/>
              <a:gd name="connsiteX15" fmla="*/ 97631 w 1940719"/>
              <a:gd name="connsiteY15" fmla="*/ 188118 h 1647825"/>
              <a:gd name="connsiteX16" fmla="*/ 171450 w 1940719"/>
              <a:gd name="connsiteY16" fmla="*/ 278606 h 1647825"/>
              <a:gd name="connsiteX17" fmla="*/ 245269 w 1940719"/>
              <a:gd name="connsiteY17" fmla="*/ 364331 h 1647825"/>
              <a:gd name="connsiteX18" fmla="*/ 338137 w 1940719"/>
              <a:gd name="connsiteY18" fmla="*/ 471487 h 1647825"/>
              <a:gd name="connsiteX19" fmla="*/ 442912 w 1940719"/>
              <a:gd name="connsiteY19" fmla="*/ 581025 h 1647825"/>
              <a:gd name="connsiteX20" fmla="*/ 523875 w 1940719"/>
              <a:gd name="connsiteY20" fmla="*/ 666750 h 1647825"/>
              <a:gd name="connsiteX21" fmla="*/ 619125 w 1940719"/>
              <a:gd name="connsiteY21" fmla="*/ 762000 h 1647825"/>
              <a:gd name="connsiteX22" fmla="*/ 714375 w 1940719"/>
              <a:gd name="connsiteY22" fmla="*/ 850106 h 1647825"/>
              <a:gd name="connsiteX23" fmla="*/ 831056 w 1940719"/>
              <a:gd name="connsiteY23" fmla="*/ 957262 h 1647825"/>
              <a:gd name="connsiteX24" fmla="*/ 895350 w 1940719"/>
              <a:gd name="connsiteY24" fmla="*/ 1028700 h 1647825"/>
              <a:gd name="connsiteX25" fmla="*/ 1040606 w 1940719"/>
              <a:gd name="connsiteY25" fmla="*/ 1135856 h 1647825"/>
              <a:gd name="connsiteX26" fmla="*/ 1169194 w 1940719"/>
              <a:gd name="connsiteY26" fmla="*/ 1233487 h 1647825"/>
              <a:gd name="connsiteX27" fmla="*/ 1273969 w 1940719"/>
              <a:gd name="connsiteY27" fmla="*/ 1314450 h 1647825"/>
              <a:gd name="connsiteX28" fmla="*/ 1364456 w 1940719"/>
              <a:gd name="connsiteY28" fmla="*/ 1381125 h 1647825"/>
              <a:gd name="connsiteX29" fmla="*/ 1466850 w 1940719"/>
              <a:gd name="connsiteY29" fmla="*/ 1459706 h 1647825"/>
              <a:gd name="connsiteX30" fmla="*/ 1578769 w 1940719"/>
              <a:gd name="connsiteY30" fmla="*/ 1543050 h 1647825"/>
              <a:gd name="connsiteX31" fmla="*/ 1638300 w 1940719"/>
              <a:gd name="connsiteY31" fmla="*/ 1614487 h 1647825"/>
              <a:gd name="connsiteX32" fmla="*/ 1664494 w 1940719"/>
              <a:gd name="connsiteY32" fmla="*/ 1635918 h 1647825"/>
              <a:gd name="connsiteX33" fmla="*/ 1681162 w 1940719"/>
              <a:gd name="connsiteY33" fmla="*/ 1645443 h 1647825"/>
              <a:gd name="connsiteX34" fmla="*/ 1702594 w 1940719"/>
              <a:gd name="connsiteY34" fmla="*/ 1647825 h 1647825"/>
              <a:gd name="connsiteX35" fmla="*/ 1724025 w 1940719"/>
              <a:gd name="connsiteY35" fmla="*/ 1643062 h 1647825"/>
              <a:gd name="connsiteX36" fmla="*/ 1745456 w 1940719"/>
              <a:gd name="connsiteY36" fmla="*/ 1631156 h 1647825"/>
              <a:gd name="connsiteX37" fmla="*/ 1788319 w 1940719"/>
              <a:gd name="connsiteY37" fmla="*/ 1581150 h 1647825"/>
              <a:gd name="connsiteX38" fmla="*/ 1833562 w 1940719"/>
              <a:gd name="connsiteY38" fmla="*/ 1514475 h 1647825"/>
              <a:gd name="connsiteX39" fmla="*/ 1871662 w 1940719"/>
              <a:gd name="connsiteY39" fmla="*/ 1457325 h 1647825"/>
              <a:gd name="connsiteX40" fmla="*/ 1897856 w 1940719"/>
              <a:gd name="connsiteY40" fmla="*/ 1407318 h 1647825"/>
              <a:gd name="connsiteX41" fmla="*/ 1916906 w 1940719"/>
              <a:gd name="connsiteY41" fmla="*/ 1359693 h 1647825"/>
              <a:gd name="connsiteX42" fmla="*/ 1926431 w 1940719"/>
              <a:gd name="connsiteY42" fmla="*/ 1323975 h 1647825"/>
              <a:gd name="connsiteX43" fmla="*/ 1933575 w 1940719"/>
              <a:gd name="connsiteY43" fmla="*/ 1276350 h 1647825"/>
              <a:gd name="connsiteX44" fmla="*/ 1938337 w 1940719"/>
              <a:gd name="connsiteY44" fmla="*/ 1238250 h 1647825"/>
              <a:gd name="connsiteX45" fmla="*/ 1940719 w 1940719"/>
              <a:gd name="connsiteY45" fmla="*/ 1207293 h 1647825"/>
              <a:gd name="connsiteX46" fmla="*/ 1938337 w 1940719"/>
              <a:gd name="connsiteY46" fmla="*/ 1162050 h 1647825"/>
              <a:gd name="connsiteX47" fmla="*/ 1928812 w 1940719"/>
              <a:gd name="connsiteY47" fmla="*/ 1119187 h 1647825"/>
              <a:gd name="connsiteX48" fmla="*/ 1916906 w 1940719"/>
              <a:gd name="connsiteY48" fmla="*/ 1088231 h 1647825"/>
              <a:gd name="connsiteX49" fmla="*/ 1905000 w 1940719"/>
              <a:gd name="connsiteY49" fmla="*/ 1073943 h 1647825"/>
              <a:gd name="connsiteX50" fmla="*/ 1893094 w 1940719"/>
              <a:gd name="connsiteY50" fmla="*/ 1066800 h 1647825"/>
              <a:gd name="connsiteX51" fmla="*/ 1878806 w 1940719"/>
              <a:gd name="connsiteY51" fmla="*/ 1066800 h 1647825"/>
              <a:gd name="connsiteX52" fmla="*/ 1866900 w 1940719"/>
              <a:gd name="connsiteY52" fmla="*/ 1069181 h 1647825"/>
              <a:gd name="connsiteX53" fmla="*/ 1850231 w 1940719"/>
              <a:gd name="connsiteY53" fmla="*/ 1092993 h 1647825"/>
              <a:gd name="connsiteX54" fmla="*/ 1840706 w 1940719"/>
              <a:gd name="connsiteY54" fmla="*/ 1126331 h 1647825"/>
              <a:gd name="connsiteX55" fmla="*/ 1828800 w 1940719"/>
              <a:gd name="connsiteY55" fmla="*/ 1169193 h 1647825"/>
              <a:gd name="connsiteX56" fmla="*/ 1812131 w 1940719"/>
              <a:gd name="connsiteY56" fmla="*/ 1202531 h 1647825"/>
              <a:gd name="connsiteX57" fmla="*/ 1788319 w 1940719"/>
              <a:gd name="connsiteY57" fmla="*/ 1233487 h 1647825"/>
              <a:gd name="connsiteX58" fmla="*/ 1774031 w 1940719"/>
              <a:gd name="connsiteY58" fmla="*/ 1245393 h 1647825"/>
              <a:gd name="connsiteX59" fmla="*/ 1750219 w 1940719"/>
              <a:gd name="connsiteY59" fmla="*/ 1254918 h 1647825"/>
              <a:gd name="connsiteX60" fmla="*/ 1721644 w 1940719"/>
              <a:gd name="connsiteY60" fmla="*/ 1259681 h 1647825"/>
              <a:gd name="connsiteX61" fmla="*/ 1712119 w 1940719"/>
              <a:gd name="connsiteY61" fmla="*/ 1259681 h 1647825"/>
              <a:gd name="connsiteX62" fmla="*/ 1650206 w 1940719"/>
              <a:gd name="connsiteY62" fmla="*/ 1235868 h 1647825"/>
              <a:gd name="connsiteX63" fmla="*/ 1533525 w 1940719"/>
              <a:gd name="connsiteY63" fmla="*/ 1181100 h 1647825"/>
              <a:gd name="connsiteX64" fmla="*/ 1404937 w 1940719"/>
              <a:gd name="connsiteY64" fmla="*/ 1116806 h 1647825"/>
              <a:gd name="connsiteX65" fmla="*/ 1319212 w 1940719"/>
              <a:gd name="connsiteY65" fmla="*/ 1064418 h 1647825"/>
              <a:gd name="connsiteX66" fmla="*/ 1207294 w 1940719"/>
              <a:gd name="connsiteY66" fmla="*/ 992981 h 1647825"/>
              <a:gd name="connsiteX67" fmla="*/ 1121569 w 1940719"/>
              <a:gd name="connsiteY67" fmla="*/ 938212 h 1647825"/>
              <a:gd name="connsiteX68" fmla="*/ 1000125 w 1940719"/>
              <a:gd name="connsiteY68" fmla="*/ 850106 h 1647825"/>
              <a:gd name="connsiteX69" fmla="*/ 912019 w 1940719"/>
              <a:gd name="connsiteY69" fmla="*/ 785812 h 1647825"/>
              <a:gd name="connsiteX70" fmla="*/ 752475 w 1940719"/>
              <a:gd name="connsiteY70" fmla="*/ 657225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940719" h="1647825">
                <a:moveTo>
                  <a:pt x="752475" y="657225"/>
                </a:moveTo>
                <a:lnTo>
                  <a:pt x="626269" y="552450"/>
                </a:lnTo>
                <a:lnTo>
                  <a:pt x="550069" y="488156"/>
                </a:lnTo>
                <a:lnTo>
                  <a:pt x="454819" y="404812"/>
                </a:lnTo>
                <a:lnTo>
                  <a:pt x="357187" y="319087"/>
                </a:lnTo>
                <a:lnTo>
                  <a:pt x="278606" y="242887"/>
                </a:lnTo>
                <a:lnTo>
                  <a:pt x="204787" y="173831"/>
                </a:lnTo>
                <a:lnTo>
                  <a:pt x="128587" y="100012"/>
                </a:lnTo>
                <a:lnTo>
                  <a:pt x="45244" y="19050"/>
                </a:lnTo>
                <a:lnTo>
                  <a:pt x="19050" y="0"/>
                </a:lnTo>
                <a:lnTo>
                  <a:pt x="7144" y="0"/>
                </a:lnTo>
                <a:lnTo>
                  <a:pt x="2381" y="4762"/>
                </a:lnTo>
                <a:lnTo>
                  <a:pt x="0" y="26193"/>
                </a:lnTo>
                <a:lnTo>
                  <a:pt x="7144" y="59531"/>
                </a:lnTo>
                <a:lnTo>
                  <a:pt x="21431" y="88106"/>
                </a:lnTo>
                <a:lnTo>
                  <a:pt x="97631" y="188118"/>
                </a:lnTo>
                <a:lnTo>
                  <a:pt x="171450" y="278606"/>
                </a:lnTo>
                <a:lnTo>
                  <a:pt x="245269" y="364331"/>
                </a:lnTo>
                <a:lnTo>
                  <a:pt x="338137" y="471487"/>
                </a:lnTo>
                <a:lnTo>
                  <a:pt x="442912" y="581025"/>
                </a:lnTo>
                <a:lnTo>
                  <a:pt x="523875" y="666750"/>
                </a:lnTo>
                <a:lnTo>
                  <a:pt x="619125" y="762000"/>
                </a:lnTo>
                <a:lnTo>
                  <a:pt x="714375" y="850106"/>
                </a:lnTo>
                <a:lnTo>
                  <a:pt x="831056" y="957262"/>
                </a:lnTo>
                <a:lnTo>
                  <a:pt x="895350" y="1028700"/>
                </a:lnTo>
                <a:lnTo>
                  <a:pt x="1040606" y="1135856"/>
                </a:lnTo>
                <a:lnTo>
                  <a:pt x="1169194" y="1233487"/>
                </a:lnTo>
                <a:lnTo>
                  <a:pt x="1273969" y="1314450"/>
                </a:lnTo>
                <a:lnTo>
                  <a:pt x="1364456" y="1381125"/>
                </a:lnTo>
                <a:lnTo>
                  <a:pt x="1466850" y="1459706"/>
                </a:lnTo>
                <a:lnTo>
                  <a:pt x="1578769" y="1543050"/>
                </a:lnTo>
                <a:lnTo>
                  <a:pt x="1638300" y="1614487"/>
                </a:lnTo>
                <a:lnTo>
                  <a:pt x="1664494" y="1635918"/>
                </a:lnTo>
                <a:lnTo>
                  <a:pt x="1681162" y="1645443"/>
                </a:lnTo>
                <a:lnTo>
                  <a:pt x="1702594" y="1647825"/>
                </a:lnTo>
                <a:lnTo>
                  <a:pt x="1724025" y="1643062"/>
                </a:lnTo>
                <a:lnTo>
                  <a:pt x="1745456" y="1631156"/>
                </a:lnTo>
                <a:lnTo>
                  <a:pt x="1788319" y="1581150"/>
                </a:lnTo>
                <a:lnTo>
                  <a:pt x="1833562" y="1514475"/>
                </a:lnTo>
                <a:lnTo>
                  <a:pt x="1871662" y="1457325"/>
                </a:lnTo>
                <a:lnTo>
                  <a:pt x="1897856" y="1407318"/>
                </a:lnTo>
                <a:lnTo>
                  <a:pt x="1916906" y="1359693"/>
                </a:lnTo>
                <a:lnTo>
                  <a:pt x="1926431" y="1323975"/>
                </a:lnTo>
                <a:lnTo>
                  <a:pt x="1933575" y="1276350"/>
                </a:lnTo>
                <a:lnTo>
                  <a:pt x="1938337" y="1238250"/>
                </a:lnTo>
                <a:lnTo>
                  <a:pt x="1940719" y="1207293"/>
                </a:lnTo>
                <a:lnTo>
                  <a:pt x="1938337" y="1162050"/>
                </a:lnTo>
                <a:lnTo>
                  <a:pt x="1928812" y="1119187"/>
                </a:lnTo>
                <a:lnTo>
                  <a:pt x="1916906" y="1088231"/>
                </a:lnTo>
                <a:lnTo>
                  <a:pt x="1905000" y="1073943"/>
                </a:lnTo>
                <a:lnTo>
                  <a:pt x="1893094" y="1066800"/>
                </a:lnTo>
                <a:lnTo>
                  <a:pt x="1878806" y="1066800"/>
                </a:lnTo>
                <a:lnTo>
                  <a:pt x="1866900" y="1069181"/>
                </a:lnTo>
                <a:lnTo>
                  <a:pt x="1850231" y="1092993"/>
                </a:lnTo>
                <a:lnTo>
                  <a:pt x="1840706" y="1126331"/>
                </a:lnTo>
                <a:lnTo>
                  <a:pt x="1828800" y="1169193"/>
                </a:lnTo>
                <a:lnTo>
                  <a:pt x="1812131" y="1202531"/>
                </a:lnTo>
                <a:lnTo>
                  <a:pt x="1788319" y="1233487"/>
                </a:lnTo>
                <a:lnTo>
                  <a:pt x="1774031" y="1245393"/>
                </a:lnTo>
                <a:lnTo>
                  <a:pt x="1750219" y="1254918"/>
                </a:lnTo>
                <a:lnTo>
                  <a:pt x="1721644" y="1259681"/>
                </a:lnTo>
                <a:lnTo>
                  <a:pt x="1712119" y="1259681"/>
                </a:lnTo>
                <a:lnTo>
                  <a:pt x="1650206" y="1235868"/>
                </a:lnTo>
                <a:lnTo>
                  <a:pt x="1533525" y="1181100"/>
                </a:lnTo>
                <a:lnTo>
                  <a:pt x="1404937" y="1116806"/>
                </a:lnTo>
                <a:lnTo>
                  <a:pt x="1319212" y="1064418"/>
                </a:lnTo>
                <a:lnTo>
                  <a:pt x="1207294" y="992981"/>
                </a:lnTo>
                <a:lnTo>
                  <a:pt x="1121569" y="938212"/>
                </a:lnTo>
                <a:lnTo>
                  <a:pt x="1000125" y="850106"/>
                </a:lnTo>
                <a:lnTo>
                  <a:pt x="912019" y="785812"/>
                </a:lnTo>
                <a:lnTo>
                  <a:pt x="752475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E40E8A84-C9B7-4A13-BA6A-A8C27DD99E2B}"/>
              </a:ext>
            </a:extLst>
          </p:cNvPr>
          <p:cNvSpPr/>
          <p:nvPr/>
        </p:nvSpPr>
        <p:spPr>
          <a:xfrm>
            <a:off x="4086225" y="1868488"/>
            <a:ext cx="954088" cy="615950"/>
          </a:xfrm>
          <a:custGeom>
            <a:avLst/>
            <a:gdLst>
              <a:gd name="connsiteX0" fmla="*/ 597694 w 954881"/>
              <a:gd name="connsiteY0" fmla="*/ 138113 h 614363"/>
              <a:gd name="connsiteX1" fmla="*/ 471488 w 954881"/>
              <a:gd name="connsiteY1" fmla="*/ 102394 h 614363"/>
              <a:gd name="connsiteX2" fmla="*/ 350044 w 954881"/>
              <a:gd name="connsiteY2" fmla="*/ 71438 h 614363"/>
              <a:gd name="connsiteX3" fmla="*/ 223838 w 954881"/>
              <a:gd name="connsiteY3" fmla="*/ 42863 h 614363"/>
              <a:gd name="connsiteX4" fmla="*/ 35719 w 954881"/>
              <a:gd name="connsiteY4" fmla="*/ 0 h 614363"/>
              <a:gd name="connsiteX5" fmla="*/ 0 w 954881"/>
              <a:gd name="connsiteY5" fmla="*/ 71438 h 614363"/>
              <a:gd name="connsiteX6" fmla="*/ 83344 w 954881"/>
              <a:gd name="connsiteY6" fmla="*/ 90488 h 614363"/>
              <a:gd name="connsiteX7" fmla="*/ 133350 w 954881"/>
              <a:gd name="connsiteY7" fmla="*/ 109538 h 614363"/>
              <a:gd name="connsiteX8" fmla="*/ 183356 w 954881"/>
              <a:gd name="connsiteY8" fmla="*/ 133350 h 614363"/>
              <a:gd name="connsiteX9" fmla="*/ 254794 w 954881"/>
              <a:gd name="connsiteY9" fmla="*/ 173832 h 614363"/>
              <a:gd name="connsiteX10" fmla="*/ 347663 w 954881"/>
              <a:gd name="connsiteY10" fmla="*/ 233363 h 614363"/>
              <a:gd name="connsiteX11" fmla="*/ 428625 w 954881"/>
              <a:gd name="connsiteY11" fmla="*/ 290513 h 614363"/>
              <a:gd name="connsiteX12" fmla="*/ 528638 w 954881"/>
              <a:gd name="connsiteY12" fmla="*/ 364332 h 614363"/>
              <a:gd name="connsiteX13" fmla="*/ 621506 w 954881"/>
              <a:gd name="connsiteY13" fmla="*/ 438150 h 614363"/>
              <a:gd name="connsiteX14" fmla="*/ 697706 w 954881"/>
              <a:gd name="connsiteY14" fmla="*/ 500063 h 614363"/>
              <a:gd name="connsiteX15" fmla="*/ 792956 w 954881"/>
              <a:gd name="connsiteY15" fmla="*/ 578644 h 614363"/>
              <a:gd name="connsiteX16" fmla="*/ 814388 w 954881"/>
              <a:gd name="connsiteY16" fmla="*/ 597694 h 614363"/>
              <a:gd name="connsiteX17" fmla="*/ 845344 w 954881"/>
              <a:gd name="connsiteY17" fmla="*/ 607219 h 614363"/>
              <a:gd name="connsiteX18" fmla="*/ 871538 w 954881"/>
              <a:gd name="connsiteY18" fmla="*/ 611982 h 614363"/>
              <a:gd name="connsiteX19" fmla="*/ 892969 w 954881"/>
              <a:gd name="connsiteY19" fmla="*/ 614363 h 614363"/>
              <a:gd name="connsiteX20" fmla="*/ 916781 w 954881"/>
              <a:gd name="connsiteY20" fmla="*/ 609600 h 614363"/>
              <a:gd name="connsiteX21" fmla="*/ 933450 w 954881"/>
              <a:gd name="connsiteY21" fmla="*/ 600075 h 614363"/>
              <a:gd name="connsiteX22" fmla="*/ 947738 w 954881"/>
              <a:gd name="connsiteY22" fmla="*/ 585788 h 614363"/>
              <a:gd name="connsiteX23" fmla="*/ 954881 w 954881"/>
              <a:gd name="connsiteY23" fmla="*/ 564357 h 614363"/>
              <a:gd name="connsiteX24" fmla="*/ 954881 w 954881"/>
              <a:gd name="connsiteY24" fmla="*/ 538163 h 614363"/>
              <a:gd name="connsiteX25" fmla="*/ 952500 w 954881"/>
              <a:gd name="connsiteY25" fmla="*/ 511969 h 614363"/>
              <a:gd name="connsiteX26" fmla="*/ 945356 w 954881"/>
              <a:gd name="connsiteY26" fmla="*/ 464344 h 614363"/>
              <a:gd name="connsiteX27" fmla="*/ 928688 w 954881"/>
              <a:gd name="connsiteY27" fmla="*/ 404813 h 614363"/>
              <a:gd name="connsiteX28" fmla="*/ 916781 w 954881"/>
              <a:gd name="connsiteY28" fmla="*/ 383382 h 614363"/>
              <a:gd name="connsiteX29" fmla="*/ 895350 w 954881"/>
              <a:gd name="connsiteY29" fmla="*/ 352425 h 614363"/>
              <a:gd name="connsiteX30" fmla="*/ 857250 w 954881"/>
              <a:gd name="connsiteY30" fmla="*/ 309563 h 614363"/>
              <a:gd name="connsiteX31" fmla="*/ 809625 w 954881"/>
              <a:gd name="connsiteY31" fmla="*/ 264319 h 614363"/>
              <a:gd name="connsiteX32" fmla="*/ 745331 w 954881"/>
              <a:gd name="connsiteY32" fmla="*/ 211932 h 614363"/>
              <a:gd name="connsiteX33" fmla="*/ 671513 w 954881"/>
              <a:gd name="connsiteY33" fmla="*/ 159544 h 614363"/>
              <a:gd name="connsiteX34" fmla="*/ 597694 w 954881"/>
              <a:gd name="connsiteY34" fmla="*/ 138113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54881" h="614363">
                <a:moveTo>
                  <a:pt x="597694" y="138113"/>
                </a:moveTo>
                <a:lnTo>
                  <a:pt x="471488" y="102394"/>
                </a:lnTo>
                <a:lnTo>
                  <a:pt x="350044" y="71438"/>
                </a:lnTo>
                <a:lnTo>
                  <a:pt x="223838" y="42863"/>
                </a:lnTo>
                <a:lnTo>
                  <a:pt x="35719" y="0"/>
                </a:lnTo>
                <a:lnTo>
                  <a:pt x="0" y="71438"/>
                </a:lnTo>
                <a:lnTo>
                  <a:pt x="83344" y="90488"/>
                </a:lnTo>
                <a:lnTo>
                  <a:pt x="133350" y="109538"/>
                </a:lnTo>
                <a:lnTo>
                  <a:pt x="183356" y="133350"/>
                </a:lnTo>
                <a:lnTo>
                  <a:pt x="254794" y="173832"/>
                </a:lnTo>
                <a:lnTo>
                  <a:pt x="347663" y="233363"/>
                </a:lnTo>
                <a:lnTo>
                  <a:pt x="428625" y="290513"/>
                </a:lnTo>
                <a:lnTo>
                  <a:pt x="528638" y="364332"/>
                </a:lnTo>
                <a:lnTo>
                  <a:pt x="621506" y="438150"/>
                </a:lnTo>
                <a:lnTo>
                  <a:pt x="697706" y="500063"/>
                </a:lnTo>
                <a:lnTo>
                  <a:pt x="792956" y="578644"/>
                </a:lnTo>
                <a:lnTo>
                  <a:pt x="814388" y="597694"/>
                </a:lnTo>
                <a:lnTo>
                  <a:pt x="845344" y="607219"/>
                </a:lnTo>
                <a:lnTo>
                  <a:pt x="871538" y="611982"/>
                </a:lnTo>
                <a:lnTo>
                  <a:pt x="892969" y="614363"/>
                </a:lnTo>
                <a:lnTo>
                  <a:pt x="916781" y="609600"/>
                </a:lnTo>
                <a:lnTo>
                  <a:pt x="933450" y="600075"/>
                </a:lnTo>
                <a:lnTo>
                  <a:pt x="947738" y="585788"/>
                </a:lnTo>
                <a:lnTo>
                  <a:pt x="954881" y="564357"/>
                </a:lnTo>
                <a:lnTo>
                  <a:pt x="954881" y="538163"/>
                </a:lnTo>
                <a:lnTo>
                  <a:pt x="952500" y="511969"/>
                </a:lnTo>
                <a:lnTo>
                  <a:pt x="945356" y="464344"/>
                </a:lnTo>
                <a:lnTo>
                  <a:pt x="928688" y="404813"/>
                </a:lnTo>
                <a:lnTo>
                  <a:pt x="916781" y="383382"/>
                </a:lnTo>
                <a:lnTo>
                  <a:pt x="895350" y="352425"/>
                </a:lnTo>
                <a:lnTo>
                  <a:pt x="857250" y="309563"/>
                </a:lnTo>
                <a:lnTo>
                  <a:pt x="809625" y="264319"/>
                </a:lnTo>
                <a:lnTo>
                  <a:pt x="745331" y="211932"/>
                </a:lnTo>
                <a:lnTo>
                  <a:pt x="671513" y="159544"/>
                </a:lnTo>
                <a:lnTo>
                  <a:pt x="597694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5FD79CB1-3D41-4F3E-816F-65A045A57C53}"/>
              </a:ext>
            </a:extLst>
          </p:cNvPr>
          <p:cNvSpPr/>
          <p:nvPr/>
        </p:nvSpPr>
        <p:spPr>
          <a:xfrm>
            <a:off x="3506788" y="2509838"/>
            <a:ext cx="1120775" cy="282575"/>
          </a:xfrm>
          <a:custGeom>
            <a:avLst/>
            <a:gdLst>
              <a:gd name="connsiteX0" fmla="*/ 997744 w 1119188"/>
              <a:gd name="connsiteY0" fmla="*/ 204787 h 283368"/>
              <a:gd name="connsiteX1" fmla="*/ 900113 w 1119188"/>
              <a:gd name="connsiteY1" fmla="*/ 233362 h 283368"/>
              <a:gd name="connsiteX2" fmla="*/ 828675 w 1119188"/>
              <a:gd name="connsiteY2" fmla="*/ 250031 h 283368"/>
              <a:gd name="connsiteX3" fmla="*/ 757238 w 1119188"/>
              <a:gd name="connsiteY3" fmla="*/ 264318 h 283368"/>
              <a:gd name="connsiteX4" fmla="*/ 654844 w 1119188"/>
              <a:gd name="connsiteY4" fmla="*/ 276225 h 283368"/>
              <a:gd name="connsiteX5" fmla="*/ 602457 w 1119188"/>
              <a:gd name="connsiteY5" fmla="*/ 280987 h 283368"/>
              <a:gd name="connsiteX6" fmla="*/ 526257 w 1119188"/>
              <a:gd name="connsiteY6" fmla="*/ 283368 h 283368"/>
              <a:gd name="connsiteX7" fmla="*/ 476250 w 1119188"/>
              <a:gd name="connsiteY7" fmla="*/ 283368 h 283368"/>
              <a:gd name="connsiteX8" fmla="*/ 404813 w 1119188"/>
              <a:gd name="connsiteY8" fmla="*/ 280987 h 283368"/>
              <a:gd name="connsiteX9" fmla="*/ 326232 w 1119188"/>
              <a:gd name="connsiteY9" fmla="*/ 273843 h 283368"/>
              <a:gd name="connsiteX10" fmla="*/ 259557 w 1119188"/>
              <a:gd name="connsiteY10" fmla="*/ 259556 h 283368"/>
              <a:gd name="connsiteX11" fmla="*/ 150019 w 1119188"/>
              <a:gd name="connsiteY11" fmla="*/ 230981 h 283368"/>
              <a:gd name="connsiteX12" fmla="*/ 102394 w 1119188"/>
              <a:gd name="connsiteY12" fmla="*/ 211931 h 283368"/>
              <a:gd name="connsiteX13" fmla="*/ 76200 w 1119188"/>
              <a:gd name="connsiteY13" fmla="*/ 197643 h 283368"/>
              <a:gd name="connsiteX14" fmla="*/ 0 w 1119188"/>
              <a:gd name="connsiteY14" fmla="*/ 147637 h 283368"/>
              <a:gd name="connsiteX15" fmla="*/ 95250 w 1119188"/>
              <a:gd name="connsiteY15" fmla="*/ 73818 h 283368"/>
              <a:gd name="connsiteX16" fmla="*/ 197644 w 1119188"/>
              <a:gd name="connsiteY16" fmla="*/ 111918 h 283368"/>
              <a:gd name="connsiteX17" fmla="*/ 257175 w 1119188"/>
              <a:gd name="connsiteY17" fmla="*/ 126206 h 283368"/>
              <a:gd name="connsiteX18" fmla="*/ 316707 w 1119188"/>
              <a:gd name="connsiteY18" fmla="*/ 135731 h 283368"/>
              <a:gd name="connsiteX19" fmla="*/ 381000 w 1119188"/>
              <a:gd name="connsiteY19" fmla="*/ 138112 h 283368"/>
              <a:gd name="connsiteX20" fmla="*/ 428625 w 1119188"/>
              <a:gd name="connsiteY20" fmla="*/ 133350 h 283368"/>
              <a:gd name="connsiteX21" fmla="*/ 540544 w 1119188"/>
              <a:gd name="connsiteY21" fmla="*/ 116681 h 283368"/>
              <a:gd name="connsiteX22" fmla="*/ 664369 w 1119188"/>
              <a:gd name="connsiteY22" fmla="*/ 85725 h 283368"/>
              <a:gd name="connsiteX23" fmla="*/ 759619 w 1119188"/>
              <a:gd name="connsiteY23" fmla="*/ 57150 h 283368"/>
              <a:gd name="connsiteX24" fmla="*/ 912019 w 1119188"/>
              <a:gd name="connsiteY24" fmla="*/ 9525 h 283368"/>
              <a:gd name="connsiteX25" fmla="*/ 950119 w 1119188"/>
              <a:gd name="connsiteY25" fmla="*/ 0 h 283368"/>
              <a:gd name="connsiteX26" fmla="*/ 990600 w 1119188"/>
              <a:gd name="connsiteY26" fmla="*/ 0 h 283368"/>
              <a:gd name="connsiteX27" fmla="*/ 1012032 w 1119188"/>
              <a:gd name="connsiteY27" fmla="*/ 0 h 283368"/>
              <a:gd name="connsiteX28" fmla="*/ 1035844 w 1119188"/>
              <a:gd name="connsiteY28" fmla="*/ 4762 h 283368"/>
              <a:gd name="connsiteX29" fmla="*/ 1066800 w 1119188"/>
              <a:gd name="connsiteY29" fmla="*/ 19050 h 283368"/>
              <a:gd name="connsiteX30" fmla="*/ 1083469 w 1119188"/>
              <a:gd name="connsiteY30" fmla="*/ 28575 h 283368"/>
              <a:gd name="connsiteX31" fmla="*/ 1100138 w 1119188"/>
              <a:gd name="connsiteY31" fmla="*/ 40481 h 283368"/>
              <a:gd name="connsiteX32" fmla="*/ 1107282 w 1119188"/>
              <a:gd name="connsiteY32" fmla="*/ 50006 h 283368"/>
              <a:gd name="connsiteX33" fmla="*/ 1114425 w 1119188"/>
              <a:gd name="connsiteY33" fmla="*/ 66675 h 283368"/>
              <a:gd name="connsiteX34" fmla="*/ 1119188 w 1119188"/>
              <a:gd name="connsiteY34" fmla="*/ 95250 h 283368"/>
              <a:gd name="connsiteX35" fmla="*/ 1114425 w 1119188"/>
              <a:gd name="connsiteY35" fmla="*/ 114300 h 283368"/>
              <a:gd name="connsiteX36" fmla="*/ 1104900 w 1119188"/>
              <a:gd name="connsiteY36" fmla="*/ 133350 h 283368"/>
              <a:gd name="connsiteX37" fmla="*/ 1083469 w 1119188"/>
              <a:gd name="connsiteY37" fmla="*/ 161925 h 283368"/>
              <a:gd name="connsiteX38" fmla="*/ 1062038 w 1119188"/>
              <a:gd name="connsiteY38" fmla="*/ 178593 h 283368"/>
              <a:gd name="connsiteX39" fmla="*/ 997744 w 1119188"/>
              <a:gd name="connsiteY39" fmla="*/ 204787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19188" h="283368">
                <a:moveTo>
                  <a:pt x="997744" y="204787"/>
                </a:moveTo>
                <a:lnTo>
                  <a:pt x="900113" y="233362"/>
                </a:lnTo>
                <a:lnTo>
                  <a:pt x="828675" y="250031"/>
                </a:lnTo>
                <a:lnTo>
                  <a:pt x="757238" y="264318"/>
                </a:lnTo>
                <a:lnTo>
                  <a:pt x="654844" y="276225"/>
                </a:lnTo>
                <a:lnTo>
                  <a:pt x="602457" y="280987"/>
                </a:lnTo>
                <a:lnTo>
                  <a:pt x="526257" y="283368"/>
                </a:lnTo>
                <a:lnTo>
                  <a:pt x="476250" y="283368"/>
                </a:lnTo>
                <a:lnTo>
                  <a:pt x="404813" y="280987"/>
                </a:lnTo>
                <a:lnTo>
                  <a:pt x="326232" y="273843"/>
                </a:lnTo>
                <a:lnTo>
                  <a:pt x="259557" y="259556"/>
                </a:lnTo>
                <a:lnTo>
                  <a:pt x="150019" y="230981"/>
                </a:lnTo>
                <a:lnTo>
                  <a:pt x="102394" y="211931"/>
                </a:lnTo>
                <a:lnTo>
                  <a:pt x="76200" y="197643"/>
                </a:lnTo>
                <a:lnTo>
                  <a:pt x="0" y="147637"/>
                </a:lnTo>
                <a:lnTo>
                  <a:pt x="95250" y="73818"/>
                </a:lnTo>
                <a:lnTo>
                  <a:pt x="197644" y="111918"/>
                </a:lnTo>
                <a:lnTo>
                  <a:pt x="257175" y="126206"/>
                </a:lnTo>
                <a:lnTo>
                  <a:pt x="316707" y="135731"/>
                </a:lnTo>
                <a:lnTo>
                  <a:pt x="381000" y="138112"/>
                </a:lnTo>
                <a:lnTo>
                  <a:pt x="428625" y="133350"/>
                </a:lnTo>
                <a:lnTo>
                  <a:pt x="540544" y="116681"/>
                </a:lnTo>
                <a:lnTo>
                  <a:pt x="664369" y="85725"/>
                </a:lnTo>
                <a:lnTo>
                  <a:pt x="759619" y="57150"/>
                </a:lnTo>
                <a:lnTo>
                  <a:pt x="912019" y="9525"/>
                </a:lnTo>
                <a:lnTo>
                  <a:pt x="950119" y="0"/>
                </a:lnTo>
                <a:lnTo>
                  <a:pt x="990600" y="0"/>
                </a:lnTo>
                <a:lnTo>
                  <a:pt x="1012032" y="0"/>
                </a:lnTo>
                <a:lnTo>
                  <a:pt x="1035844" y="4762"/>
                </a:lnTo>
                <a:lnTo>
                  <a:pt x="1066800" y="19050"/>
                </a:lnTo>
                <a:lnTo>
                  <a:pt x="1083469" y="28575"/>
                </a:lnTo>
                <a:lnTo>
                  <a:pt x="1100138" y="40481"/>
                </a:lnTo>
                <a:lnTo>
                  <a:pt x="1107282" y="50006"/>
                </a:lnTo>
                <a:lnTo>
                  <a:pt x="1114425" y="66675"/>
                </a:lnTo>
                <a:lnTo>
                  <a:pt x="1119188" y="95250"/>
                </a:lnTo>
                <a:lnTo>
                  <a:pt x="1114425" y="114300"/>
                </a:lnTo>
                <a:lnTo>
                  <a:pt x="1104900" y="133350"/>
                </a:lnTo>
                <a:lnTo>
                  <a:pt x="1083469" y="161925"/>
                </a:lnTo>
                <a:lnTo>
                  <a:pt x="1062038" y="178593"/>
                </a:lnTo>
                <a:lnTo>
                  <a:pt x="997744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3294719B-7444-4ACA-81E0-6409C5555CDC}"/>
              </a:ext>
            </a:extLst>
          </p:cNvPr>
          <p:cNvSpPr/>
          <p:nvPr/>
        </p:nvSpPr>
        <p:spPr>
          <a:xfrm>
            <a:off x="3436938" y="2986088"/>
            <a:ext cx="1574800" cy="1177925"/>
          </a:xfrm>
          <a:custGeom>
            <a:avLst/>
            <a:gdLst>
              <a:gd name="connsiteX0" fmla="*/ 997744 w 1576387"/>
              <a:gd name="connsiteY0" fmla="*/ 78581 h 1178718"/>
              <a:gd name="connsiteX1" fmla="*/ 771525 w 1576387"/>
              <a:gd name="connsiteY1" fmla="*/ 119062 h 1178718"/>
              <a:gd name="connsiteX2" fmla="*/ 566737 w 1576387"/>
              <a:gd name="connsiteY2" fmla="*/ 157162 h 1178718"/>
              <a:gd name="connsiteX3" fmla="*/ 276225 w 1576387"/>
              <a:gd name="connsiteY3" fmla="*/ 209550 h 1178718"/>
              <a:gd name="connsiteX4" fmla="*/ 0 w 1576387"/>
              <a:gd name="connsiteY4" fmla="*/ 257175 h 1178718"/>
              <a:gd name="connsiteX5" fmla="*/ 19050 w 1576387"/>
              <a:gd name="connsiteY5" fmla="*/ 411956 h 1178718"/>
              <a:gd name="connsiteX6" fmla="*/ 290512 w 1576387"/>
              <a:gd name="connsiteY6" fmla="*/ 361950 h 1178718"/>
              <a:gd name="connsiteX7" fmla="*/ 564356 w 1576387"/>
              <a:gd name="connsiteY7" fmla="*/ 307181 h 1178718"/>
              <a:gd name="connsiteX8" fmla="*/ 819150 w 1576387"/>
              <a:gd name="connsiteY8" fmla="*/ 257175 h 1178718"/>
              <a:gd name="connsiteX9" fmla="*/ 997744 w 1576387"/>
              <a:gd name="connsiteY9" fmla="*/ 219075 h 1178718"/>
              <a:gd name="connsiteX10" fmla="*/ 1114425 w 1576387"/>
              <a:gd name="connsiteY10" fmla="*/ 197643 h 1178718"/>
              <a:gd name="connsiteX11" fmla="*/ 1145381 w 1576387"/>
              <a:gd name="connsiteY11" fmla="*/ 195262 h 1178718"/>
              <a:gd name="connsiteX12" fmla="*/ 1173956 w 1576387"/>
              <a:gd name="connsiteY12" fmla="*/ 200025 h 1178718"/>
              <a:gd name="connsiteX13" fmla="*/ 1193006 w 1576387"/>
              <a:gd name="connsiteY13" fmla="*/ 209550 h 1178718"/>
              <a:gd name="connsiteX14" fmla="*/ 1209675 w 1576387"/>
              <a:gd name="connsiteY14" fmla="*/ 221456 h 1178718"/>
              <a:gd name="connsiteX15" fmla="*/ 1223962 w 1576387"/>
              <a:gd name="connsiteY15" fmla="*/ 247650 h 1178718"/>
              <a:gd name="connsiteX16" fmla="*/ 1238250 w 1576387"/>
              <a:gd name="connsiteY16" fmla="*/ 288131 h 1178718"/>
              <a:gd name="connsiteX17" fmla="*/ 1238250 w 1576387"/>
              <a:gd name="connsiteY17" fmla="*/ 316706 h 1178718"/>
              <a:gd name="connsiteX18" fmla="*/ 1233487 w 1576387"/>
              <a:gd name="connsiteY18" fmla="*/ 381000 h 1178718"/>
              <a:gd name="connsiteX19" fmla="*/ 1216819 w 1576387"/>
              <a:gd name="connsiteY19" fmla="*/ 542925 h 1178718"/>
              <a:gd name="connsiteX20" fmla="*/ 1193006 w 1576387"/>
              <a:gd name="connsiteY20" fmla="*/ 719137 h 1178718"/>
              <a:gd name="connsiteX21" fmla="*/ 1157287 w 1576387"/>
              <a:gd name="connsiteY21" fmla="*/ 940593 h 1178718"/>
              <a:gd name="connsiteX22" fmla="*/ 1147762 w 1576387"/>
              <a:gd name="connsiteY22" fmla="*/ 1009650 h 1178718"/>
              <a:gd name="connsiteX23" fmla="*/ 1154906 w 1576387"/>
              <a:gd name="connsiteY23" fmla="*/ 1135856 h 1178718"/>
              <a:gd name="connsiteX24" fmla="*/ 1166812 w 1576387"/>
              <a:gd name="connsiteY24" fmla="*/ 1157287 h 1178718"/>
              <a:gd name="connsiteX25" fmla="*/ 1193006 w 1576387"/>
              <a:gd name="connsiteY25" fmla="*/ 1173956 h 1178718"/>
              <a:gd name="connsiteX26" fmla="*/ 1216819 w 1576387"/>
              <a:gd name="connsiteY26" fmla="*/ 1178718 h 1178718"/>
              <a:gd name="connsiteX27" fmla="*/ 1245394 w 1576387"/>
              <a:gd name="connsiteY27" fmla="*/ 1173956 h 1178718"/>
              <a:gd name="connsiteX28" fmla="*/ 1271587 w 1576387"/>
              <a:gd name="connsiteY28" fmla="*/ 1162050 h 1178718"/>
              <a:gd name="connsiteX29" fmla="*/ 1290637 w 1576387"/>
              <a:gd name="connsiteY29" fmla="*/ 1145381 h 1178718"/>
              <a:gd name="connsiteX30" fmla="*/ 1309687 w 1576387"/>
              <a:gd name="connsiteY30" fmla="*/ 1119187 h 1178718"/>
              <a:gd name="connsiteX31" fmla="*/ 1323975 w 1576387"/>
              <a:gd name="connsiteY31" fmla="*/ 1088231 h 1178718"/>
              <a:gd name="connsiteX32" fmla="*/ 1335881 w 1576387"/>
              <a:gd name="connsiteY32" fmla="*/ 1050131 h 1178718"/>
              <a:gd name="connsiteX33" fmla="*/ 1343025 w 1576387"/>
              <a:gd name="connsiteY33" fmla="*/ 1004887 h 1178718"/>
              <a:gd name="connsiteX34" fmla="*/ 1352550 w 1576387"/>
              <a:gd name="connsiteY34" fmla="*/ 928687 h 1178718"/>
              <a:gd name="connsiteX35" fmla="*/ 1388269 w 1576387"/>
              <a:gd name="connsiteY35" fmla="*/ 759618 h 1178718"/>
              <a:gd name="connsiteX36" fmla="*/ 1443037 w 1576387"/>
              <a:gd name="connsiteY36" fmla="*/ 514350 h 1178718"/>
              <a:gd name="connsiteX37" fmla="*/ 1488281 w 1576387"/>
              <a:gd name="connsiteY37" fmla="*/ 311943 h 1178718"/>
              <a:gd name="connsiteX38" fmla="*/ 1502569 w 1576387"/>
              <a:gd name="connsiteY38" fmla="*/ 292893 h 1178718"/>
              <a:gd name="connsiteX39" fmla="*/ 1533525 w 1576387"/>
              <a:gd name="connsiteY39" fmla="*/ 261937 h 1178718"/>
              <a:gd name="connsiteX40" fmla="*/ 1557337 w 1576387"/>
              <a:gd name="connsiteY40" fmla="*/ 230981 h 1178718"/>
              <a:gd name="connsiteX41" fmla="*/ 1574006 w 1576387"/>
              <a:gd name="connsiteY41" fmla="*/ 197643 h 1178718"/>
              <a:gd name="connsiteX42" fmla="*/ 1576387 w 1576387"/>
              <a:gd name="connsiteY42" fmla="*/ 176212 h 1178718"/>
              <a:gd name="connsiteX43" fmla="*/ 1574006 w 1576387"/>
              <a:gd name="connsiteY43" fmla="*/ 161925 h 1178718"/>
              <a:gd name="connsiteX44" fmla="*/ 1557337 w 1576387"/>
              <a:gd name="connsiteY44" fmla="*/ 145256 h 1178718"/>
              <a:gd name="connsiteX45" fmla="*/ 1457325 w 1576387"/>
              <a:gd name="connsiteY45" fmla="*/ 92868 h 1178718"/>
              <a:gd name="connsiteX46" fmla="*/ 1333500 w 1576387"/>
              <a:gd name="connsiteY46" fmla="*/ 30956 h 1178718"/>
              <a:gd name="connsiteX47" fmla="*/ 1269206 w 1576387"/>
              <a:gd name="connsiteY47" fmla="*/ 0 h 1178718"/>
              <a:gd name="connsiteX48" fmla="*/ 1262062 w 1576387"/>
              <a:gd name="connsiteY48" fmla="*/ 0 h 1178718"/>
              <a:gd name="connsiteX49" fmla="*/ 1209675 w 1576387"/>
              <a:gd name="connsiteY49" fmla="*/ 21431 h 1178718"/>
              <a:gd name="connsiteX50" fmla="*/ 1088231 w 1576387"/>
              <a:gd name="connsiteY50" fmla="*/ 64293 h 1178718"/>
              <a:gd name="connsiteX51" fmla="*/ 997744 w 1576387"/>
              <a:gd name="connsiteY51" fmla="*/ 78581 h 1178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76387" h="1178718">
                <a:moveTo>
                  <a:pt x="997744" y="78581"/>
                </a:moveTo>
                <a:lnTo>
                  <a:pt x="771525" y="119062"/>
                </a:lnTo>
                <a:lnTo>
                  <a:pt x="566737" y="157162"/>
                </a:lnTo>
                <a:lnTo>
                  <a:pt x="276225" y="209550"/>
                </a:lnTo>
                <a:lnTo>
                  <a:pt x="0" y="257175"/>
                </a:lnTo>
                <a:lnTo>
                  <a:pt x="19050" y="411956"/>
                </a:lnTo>
                <a:lnTo>
                  <a:pt x="290512" y="361950"/>
                </a:lnTo>
                <a:lnTo>
                  <a:pt x="564356" y="307181"/>
                </a:lnTo>
                <a:lnTo>
                  <a:pt x="819150" y="257175"/>
                </a:lnTo>
                <a:lnTo>
                  <a:pt x="997744" y="219075"/>
                </a:lnTo>
                <a:lnTo>
                  <a:pt x="1114425" y="197643"/>
                </a:lnTo>
                <a:lnTo>
                  <a:pt x="1145381" y="195262"/>
                </a:lnTo>
                <a:lnTo>
                  <a:pt x="1173956" y="200025"/>
                </a:lnTo>
                <a:lnTo>
                  <a:pt x="1193006" y="209550"/>
                </a:lnTo>
                <a:lnTo>
                  <a:pt x="1209675" y="221456"/>
                </a:lnTo>
                <a:lnTo>
                  <a:pt x="1223962" y="247650"/>
                </a:lnTo>
                <a:lnTo>
                  <a:pt x="1238250" y="288131"/>
                </a:lnTo>
                <a:lnTo>
                  <a:pt x="1238250" y="316706"/>
                </a:lnTo>
                <a:lnTo>
                  <a:pt x="1233487" y="381000"/>
                </a:lnTo>
                <a:lnTo>
                  <a:pt x="1216819" y="542925"/>
                </a:lnTo>
                <a:lnTo>
                  <a:pt x="1193006" y="719137"/>
                </a:lnTo>
                <a:lnTo>
                  <a:pt x="1157287" y="940593"/>
                </a:lnTo>
                <a:lnTo>
                  <a:pt x="1147762" y="1009650"/>
                </a:lnTo>
                <a:lnTo>
                  <a:pt x="1154906" y="1135856"/>
                </a:lnTo>
                <a:lnTo>
                  <a:pt x="1166812" y="1157287"/>
                </a:lnTo>
                <a:lnTo>
                  <a:pt x="1193006" y="1173956"/>
                </a:lnTo>
                <a:lnTo>
                  <a:pt x="1216819" y="1178718"/>
                </a:lnTo>
                <a:lnTo>
                  <a:pt x="1245394" y="1173956"/>
                </a:lnTo>
                <a:lnTo>
                  <a:pt x="1271587" y="1162050"/>
                </a:lnTo>
                <a:lnTo>
                  <a:pt x="1290637" y="1145381"/>
                </a:lnTo>
                <a:lnTo>
                  <a:pt x="1309687" y="1119187"/>
                </a:lnTo>
                <a:lnTo>
                  <a:pt x="1323975" y="1088231"/>
                </a:lnTo>
                <a:lnTo>
                  <a:pt x="1335881" y="1050131"/>
                </a:lnTo>
                <a:lnTo>
                  <a:pt x="1343025" y="1004887"/>
                </a:lnTo>
                <a:lnTo>
                  <a:pt x="1352550" y="928687"/>
                </a:lnTo>
                <a:lnTo>
                  <a:pt x="1388269" y="759618"/>
                </a:lnTo>
                <a:lnTo>
                  <a:pt x="1443037" y="514350"/>
                </a:lnTo>
                <a:lnTo>
                  <a:pt x="1488281" y="311943"/>
                </a:lnTo>
                <a:lnTo>
                  <a:pt x="1502569" y="292893"/>
                </a:lnTo>
                <a:lnTo>
                  <a:pt x="1533525" y="261937"/>
                </a:lnTo>
                <a:lnTo>
                  <a:pt x="1557337" y="230981"/>
                </a:lnTo>
                <a:lnTo>
                  <a:pt x="1574006" y="197643"/>
                </a:lnTo>
                <a:lnTo>
                  <a:pt x="1576387" y="176212"/>
                </a:lnTo>
                <a:lnTo>
                  <a:pt x="1574006" y="161925"/>
                </a:lnTo>
                <a:lnTo>
                  <a:pt x="1557337" y="145256"/>
                </a:lnTo>
                <a:lnTo>
                  <a:pt x="1457325" y="92868"/>
                </a:lnTo>
                <a:lnTo>
                  <a:pt x="1333500" y="30956"/>
                </a:lnTo>
                <a:lnTo>
                  <a:pt x="1269206" y="0"/>
                </a:lnTo>
                <a:lnTo>
                  <a:pt x="1262062" y="0"/>
                </a:lnTo>
                <a:lnTo>
                  <a:pt x="1209675" y="21431"/>
                </a:lnTo>
                <a:lnTo>
                  <a:pt x="1088231" y="64293"/>
                </a:lnTo>
                <a:lnTo>
                  <a:pt x="997744" y="78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CEB20F23-5C8A-421D-B8C6-D80BE5A2DC5F}"/>
              </a:ext>
            </a:extLst>
          </p:cNvPr>
          <p:cNvSpPr/>
          <p:nvPr/>
        </p:nvSpPr>
        <p:spPr>
          <a:xfrm>
            <a:off x="3457575" y="3486150"/>
            <a:ext cx="1262063" cy="428625"/>
          </a:xfrm>
          <a:custGeom>
            <a:avLst/>
            <a:gdLst>
              <a:gd name="connsiteX0" fmla="*/ 907256 w 1262063"/>
              <a:gd name="connsiteY0" fmla="*/ 226219 h 428625"/>
              <a:gd name="connsiteX1" fmla="*/ 652463 w 1262063"/>
              <a:gd name="connsiteY1" fmla="*/ 266700 h 428625"/>
              <a:gd name="connsiteX2" fmla="*/ 502444 w 1262063"/>
              <a:gd name="connsiteY2" fmla="*/ 300038 h 428625"/>
              <a:gd name="connsiteX3" fmla="*/ 364331 w 1262063"/>
              <a:gd name="connsiteY3" fmla="*/ 330994 h 428625"/>
              <a:gd name="connsiteX4" fmla="*/ 209550 w 1262063"/>
              <a:gd name="connsiteY4" fmla="*/ 369094 h 428625"/>
              <a:gd name="connsiteX5" fmla="*/ 0 w 1262063"/>
              <a:gd name="connsiteY5" fmla="*/ 428625 h 428625"/>
              <a:gd name="connsiteX6" fmla="*/ 2381 w 1262063"/>
              <a:gd name="connsiteY6" fmla="*/ 245269 h 428625"/>
              <a:gd name="connsiteX7" fmla="*/ 207169 w 1262063"/>
              <a:gd name="connsiteY7" fmla="*/ 200025 h 428625"/>
              <a:gd name="connsiteX8" fmla="*/ 416719 w 1262063"/>
              <a:gd name="connsiteY8" fmla="*/ 154781 h 428625"/>
              <a:gd name="connsiteX9" fmla="*/ 588169 w 1262063"/>
              <a:gd name="connsiteY9" fmla="*/ 119063 h 428625"/>
              <a:gd name="connsiteX10" fmla="*/ 733425 w 1262063"/>
              <a:gd name="connsiteY10" fmla="*/ 90488 h 428625"/>
              <a:gd name="connsiteX11" fmla="*/ 871538 w 1262063"/>
              <a:gd name="connsiteY11" fmla="*/ 66675 h 428625"/>
              <a:gd name="connsiteX12" fmla="*/ 1054894 w 1262063"/>
              <a:gd name="connsiteY12" fmla="*/ 33338 h 428625"/>
              <a:gd name="connsiteX13" fmla="*/ 1262063 w 1262063"/>
              <a:gd name="connsiteY13" fmla="*/ 0 h 428625"/>
              <a:gd name="connsiteX14" fmla="*/ 1262063 w 1262063"/>
              <a:gd name="connsiteY14" fmla="*/ 178594 h 428625"/>
              <a:gd name="connsiteX15" fmla="*/ 1078706 w 1262063"/>
              <a:gd name="connsiteY15" fmla="*/ 200025 h 428625"/>
              <a:gd name="connsiteX16" fmla="*/ 907256 w 1262063"/>
              <a:gd name="connsiteY16" fmla="*/ 226219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62063" h="428625">
                <a:moveTo>
                  <a:pt x="907256" y="226219"/>
                </a:moveTo>
                <a:lnTo>
                  <a:pt x="652463" y="266700"/>
                </a:lnTo>
                <a:lnTo>
                  <a:pt x="502444" y="300038"/>
                </a:lnTo>
                <a:lnTo>
                  <a:pt x="364331" y="330994"/>
                </a:lnTo>
                <a:lnTo>
                  <a:pt x="209550" y="369094"/>
                </a:lnTo>
                <a:lnTo>
                  <a:pt x="0" y="428625"/>
                </a:lnTo>
                <a:cubicBezTo>
                  <a:pt x="794" y="367506"/>
                  <a:pt x="1587" y="306388"/>
                  <a:pt x="2381" y="245269"/>
                </a:cubicBezTo>
                <a:lnTo>
                  <a:pt x="207169" y="200025"/>
                </a:lnTo>
                <a:lnTo>
                  <a:pt x="416719" y="154781"/>
                </a:lnTo>
                <a:lnTo>
                  <a:pt x="588169" y="119063"/>
                </a:lnTo>
                <a:lnTo>
                  <a:pt x="733425" y="90488"/>
                </a:lnTo>
                <a:lnTo>
                  <a:pt x="871538" y="66675"/>
                </a:lnTo>
                <a:lnTo>
                  <a:pt x="1054894" y="33338"/>
                </a:lnTo>
                <a:lnTo>
                  <a:pt x="1262063" y="0"/>
                </a:lnTo>
                <a:lnTo>
                  <a:pt x="1262063" y="178594"/>
                </a:lnTo>
                <a:lnTo>
                  <a:pt x="1078706" y="200025"/>
                </a:lnTo>
                <a:lnTo>
                  <a:pt x="907256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7BD13E21-124B-49AB-A5CF-9A32B9AE9AE1}"/>
              </a:ext>
            </a:extLst>
          </p:cNvPr>
          <p:cNvSpPr/>
          <p:nvPr/>
        </p:nvSpPr>
        <p:spPr>
          <a:xfrm>
            <a:off x="3400425" y="3952875"/>
            <a:ext cx="1274763" cy="398463"/>
          </a:xfrm>
          <a:custGeom>
            <a:avLst/>
            <a:gdLst>
              <a:gd name="connsiteX0" fmla="*/ 971550 w 1273969"/>
              <a:gd name="connsiteY0" fmla="*/ 61913 h 397669"/>
              <a:gd name="connsiteX1" fmla="*/ 697706 w 1273969"/>
              <a:gd name="connsiteY1" fmla="*/ 121444 h 397669"/>
              <a:gd name="connsiteX2" fmla="*/ 481013 w 1273969"/>
              <a:gd name="connsiteY2" fmla="*/ 176213 h 397669"/>
              <a:gd name="connsiteX3" fmla="*/ 302419 w 1273969"/>
              <a:gd name="connsiteY3" fmla="*/ 221456 h 397669"/>
              <a:gd name="connsiteX4" fmla="*/ 273844 w 1273969"/>
              <a:gd name="connsiteY4" fmla="*/ 230981 h 397669"/>
              <a:gd name="connsiteX5" fmla="*/ 242888 w 1273969"/>
              <a:gd name="connsiteY5" fmla="*/ 238125 h 397669"/>
              <a:gd name="connsiteX6" fmla="*/ 204788 w 1273969"/>
              <a:gd name="connsiteY6" fmla="*/ 245269 h 397669"/>
              <a:gd name="connsiteX7" fmla="*/ 171450 w 1273969"/>
              <a:gd name="connsiteY7" fmla="*/ 247650 h 397669"/>
              <a:gd name="connsiteX8" fmla="*/ 152400 w 1273969"/>
              <a:gd name="connsiteY8" fmla="*/ 247650 h 397669"/>
              <a:gd name="connsiteX9" fmla="*/ 123825 w 1273969"/>
              <a:gd name="connsiteY9" fmla="*/ 245269 h 397669"/>
              <a:gd name="connsiteX10" fmla="*/ 42863 w 1273969"/>
              <a:gd name="connsiteY10" fmla="*/ 228600 h 397669"/>
              <a:gd name="connsiteX11" fmla="*/ 0 w 1273969"/>
              <a:gd name="connsiteY11" fmla="*/ 383381 h 397669"/>
              <a:gd name="connsiteX12" fmla="*/ 83344 w 1273969"/>
              <a:gd name="connsiteY12" fmla="*/ 395288 h 397669"/>
              <a:gd name="connsiteX13" fmla="*/ 142875 w 1273969"/>
              <a:gd name="connsiteY13" fmla="*/ 397669 h 397669"/>
              <a:gd name="connsiteX14" fmla="*/ 185738 w 1273969"/>
              <a:gd name="connsiteY14" fmla="*/ 397669 h 397669"/>
              <a:gd name="connsiteX15" fmla="*/ 245269 w 1273969"/>
              <a:gd name="connsiteY15" fmla="*/ 385763 h 397669"/>
              <a:gd name="connsiteX16" fmla="*/ 330994 w 1273969"/>
              <a:gd name="connsiteY16" fmla="*/ 357188 h 397669"/>
              <a:gd name="connsiteX17" fmla="*/ 473869 w 1273969"/>
              <a:gd name="connsiteY17" fmla="*/ 314325 h 397669"/>
              <a:gd name="connsiteX18" fmla="*/ 607219 w 1273969"/>
              <a:gd name="connsiteY18" fmla="*/ 278606 h 397669"/>
              <a:gd name="connsiteX19" fmla="*/ 795338 w 1273969"/>
              <a:gd name="connsiteY19" fmla="*/ 233363 h 397669"/>
              <a:gd name="connsiteX20" fmla="*/ 983456 w 1273969"/>
              <a:gd name="connsiteY20" fmla="*/ 197644 h 397669"/>
              <a:gd name="connsiteX21" fmla="*/ 1147763 w 1273969"/>
              <a:gd name="connsiteY21" fmla="*/ 173831 h 397669"/>
              <a:gd name="connsiteX22" fmla="*/ 1273969 w 1273969"/>
              <a:gd name="connsiteY22" fmla="*/ 166688 h 397669"/>
              <a:gd name="connsiteX23" fmla="*/ 1262063 w 1273969"/>
              <a:gd name="connsiteY23" fmla="*/ 0 h 397669"/>
              <a:gd name="connsiteX24" fmla="*/ 1083469 w 1273969"/>
              <a:gd name="connsiteY24" fmla="*/ 33338 h 397669"/>
              <a:gd name="connsiteX25" fmla="*/ 971550 w 1273969"/>
              <a:gd name="connsiteY25" fmla="*/ 61913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73969" h="397669">
                <a:moveTo>
                  <a:pt x="971550" y="61913"/>
                </a:moveTo>
                <a:lnTo>
                  <a:pt x="697706" y="121444"/>
                </a:lnTo>
                <a:lnTo>
                  <a:pt x="481013" y="176213"/>
                </a:lnTo>
                <a:lnTo>
                  <a:pt x="302419" y="221456"/>
                </a:lnTo>
                <a:lnTo>
                  <a:pt x="273844" y="230981"/>
                </a:lnTo>
                <a:lnTo>
                  <a:pt x="242888" y="238125"/>
                </a:lnTo>
                <a:lnTo>
                  <a:pt x="204788" y="245269"/>
                </a:lnTo>
                <a:lnTo>
                  <a:pt x="171450" y="247650"/>
                </a:lnTo>
                <a:lnTo>
                  <a:pt x="152400" y="247650"/>
                </a:lnTo>
                <a:lnTo>
                  <a:pt x="123825" y="245269"/>
                </a:lnTo>
                <a:lnTo>
                  <a:pt x="42863" y="228600"/>
                </a:lnTo>
                <a:lnTo>
                  <a:pt x="0" y="383381"/>
                </a:lnTo>
                <a:lnTo>
                  <a:pt x="83344" y="395288"/>
                </a:lnTo>
                <a:lnTo>
                  <a:pt x="142875" y="397669"/>
                </a:lnTo>
                <a:lnTo>
                  <a:pt x="185738" y="397669"/>
                </a:lnTo>
                <a:lnTo>
                  <a:pt x="245269" y="385763"/>
                </a:lnTo>
                <a:lnTo>
                  <a:pt x="330994" y="357188"/>
                </a:lnTo>
                <a:lnTo>
                  <a:pt x="473869" y="314325"/>
                </a:lnTo>
                <a:lnTo>
                  <a:pt x="607219" y="278606"/>
                </a:lnTo>
                <a:lnTo>
                  <a:pt x="795338" y="233363"/>
                </a:lnTo>
                <a:lnTo>
                  <a:pt x="983456" y="197644"/>
                </a:lnTo>
                <a:lnTo>
                  <a:pt x="1147763" y="173831"/>
                </a:lnTo>
                <a:lnTo>
                  <a:pt x="1273969" y="166688"/>
                </a:lnTo>
                <a:lnTo>
                  <a:pt x="1262063" y="0"/>
                </a:lnTo>
                <a:lnTo>
                  <a:pt x="1083469" y="33338"/>
                </a:lnTo>
                <a:lnTo>
                  <a:pt x="971550" y="619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E2B3E4D1-45FD-4EDA-9F0E-255F43D343FF}"/>
              </a:ext>
            </a:extLst>
          </p:cNvPr>
          <p:cNvSpPr/>
          <p:nvPr/>
        </p:nvSpPr>
        <p:spPr>
          <a:xfrm rot="16200000">
            <a:off x="1795463" y="3984625"/>
            <a:ext cx="2571750" cy="917575"/>
          </a:xfrm>
          <a:custGeom>
            <a:avLst/>
            <a:gdLst>
              <a:gd name="connsiteX0" fmla="*/ 1614488 w 2571750"/>
              <a:gd name="connsiteY0" fmla="*/ 666750 h 916781"/>
              <a:gd name="connsiteX1" fmla="*/ 1509713 w 2571750"/>
              <a:gd name="connsiteY1" fmla="*/ 652462 h 916781"/>
              <a:gd name="connsiteX2" fmla="*/ 1416844 w 2571750"/>
              <a:gd name="connsiteY2" fmla="*/ 635793 h 916781"/>
              <a:gd name="connsiteX3" fmla="*/ 1333500 w 2571750"/>
              <a:gd name="connsiteY3" fmla="*/ 616743 h 916781"/>
              <a:gd name="connsiteX4" fmla="*/ 1212056 w 2571750"/>
              <a:gd name="connsiteY4" fmla="*/ 583406 h 916781"/>
              <a:gd name="connsiteX5" fmla="*/ 1107281 w 2571750"/>
              <a:gd name="connsiteY5" fmla="*/ 550068 h 916781"/>
              <a:gd name="connsiteX6" fmla="*/ 1012031 w 2571750"/>
              <a:gd name="connsiteY6" fmla="*/ 514350 h 916781"/>
              <a:gd name="connsiteX7" fmla="*/ 919163 w 2571750"/>
              <a:gd name="connsiteY7" fmla="*/ 478631 h 916781"/>
              <a:gd name="connsiteX8" fmla="*/ 828675 w 2571750"/>
              <a:gd name="connsiteY8" fmla="*/ 442912 h 916781"/>
              <a:gd name="connsiteX9" fmla="*/ 723900 w 2571750"/>
              <a:gd name="connsiteY9" fmla="*/ 392906 h 916781"/>
              <a:gd name="connsiteX10" fmla="*/ 635794 w 2571750"/>
              <a:gd name="connsiteY10" fmla="*/ 352425 h 916781"/>
              <a:gd name="connsiteX11" fmla="*/ 504825 w 2571750"/>
              <a:gd name="connsiteY11" fmla="*/ 283368 h 916781"/>
              <a:gd name="connsiteX12" fmla="*/ 402431 w 2571750"/>
              <a:gd name="connsiteY12" fmla="*/ 226218 h 916781"/>
              <a:gd name="connsiteX13" fmla="*/ 316706 w 2571750"/>
              <a:gd name="connsiteY13" fmla="*/ 176212 h 916781"/>
              <a:gd name="connsiteX14" fmla="*/ 235744 w 2571750"/>
              <a:gd name="connsiteY14" fmla="*/ 126206 h 916781"/>
              <a:gd name="connsiteX15" fmla="*/ 178594 w 2571750"/>
              <a:gd name="connsiteY15" fmla="*/ 92868 h 916781"/>
              <a:gd name="connsiteX16" fmla="*/ 102394 w 2571750"/>
              <a:gd name="connsiteY16" fmla="*/ 45243 h 916781"/>
              <a:gd name="connsiteX17" fmla="*/ 54769 w 2571750"/>
              <a:gd name="connsiteY17" fmla="*/ 16668 h 916781"/>
              <a:gd name="connsiteX18" fmla="*/ 33338 w 2571750"/>
              <a:gd name="connsiteY18" fmla="*/ 7143 h 916781"/>
              <a:gd name="connsiteX19" fmla="*/ 7144 w 2571750"/>
              <a:gd name="connsiteY19" fmla="*/ 0 h 916781"/>
              <a:gd name="connsiteX20" fmla="*/ 0 w 2571750"/>
              <a:gd name="connsiteY20" fmla="*/ 4762 h 916781"/>
              <a:gd name="connsiteX21" fmla="*/ 0 w 2571750"/>
              <a:gd name="connsiteY21" fmla="*/ 14287 h 916781"/>
              <a:gd name="connsiteX22" fmla="*/ 9525 w 2571750"/>
              <a:gd name="connsiteY22" fmla="*/ 35718 h 916781"/>
              <a:gd name="connsiteX23" fmla="*/ 50006 w 2571750"/>
              <a:gd name="connsiteY23" fmla="*/ 78581 h 916781"/>
              <a:gd name="connsiteX24" fmla="*/ 119063 w 2571750"/>
              <a:gd name="connsiteY24" fmla="*/ 145256 h 916781"/>
              <a:gd name="connsiteX25" fmla="*/ 190500 w 2571750"/>
              <a:gd name="connsiteY25" fmla="*/ 209550 h 916781"/>
              <a:gd name="connsiteX26" fmla="*/ 302419 w 2571750"/>
              <a:gd name="connsiteY26" fmla="*/ 295275 h 916781"/>
              <a:gd name="connsiteX27" fmla="*/ 400050 w 2571750"/>
              <a:gd name="connsiteY27" fmla="*/ 364331 h 916781"/>
              <a:gd name="connsiteX28" fmla="*/ 471488 w 2571750"/>
              <a:gd name="connsiteY28" fmla="*/ 411956 h 916781"/>
              <a:gd name="connsiteX29" fmla="*/ 531019 w 2571750"/>
              <a:gd name="connsiteY29" fmla="*/ 450056 h 916781"/>
              <a:gd name="connsiteX30" fmla="*/ 633413 w 2571750"/>
              <a:gd name="connsiteY30" fmla="*/ 509587 h 916781"/>
              <a:gd name="connsiteX31" fmla="*/ 728663 w 2571750"/>
              <a:gd name="connsiteY31" fmla="*/ 566737 h 916781"/>
              <a:gd name="connsiteX32" fmla="*/ 835819 w 2571750"/>
              <a:gd name="connsiteY32" fmla="*/ 621506 h 916781"/>
              <a:gd name="connsiteX33" fmla="*/ 907256 w 2571750"/>
              <a:gd name="connsiteY33" fmla="*/ 654843 h 916781"/>
              <a:gd name="connsiteX34" fmla="*/ 988219 w 2571750"/>
              <a:gd name="connsiteY34" fmla="*/ 695325 h 916781"/>
              <a:gd name="connsiteX35" fmla="*/ 1088231 w 2571750"/>
              <a:gd name="connsiteY35" fmla="*/ 733425 h 916781"/>
              <a:gd name="connsiteX36" fmla="*/ 1181100 w 2571750"/>
              <a:gd name="connsiteY36" fmla="*/ 769143 h 916781"/>
              <a:gd name="connsiteX37" fmla="*/ 1266825 w 2571750"/>
              <a:gd name="connsiteY37" fmla="*/ 797718 h 916781"/>
              <a:gd name="connsiteX38" fmla="*/ 1345406 w 2571750"/>
              <a:gd name="connsiteY38" fmla="*/ 819150 h 916781"/>
              <a:gd name="connsiteX39" fmla="*/ 1404938 w 2571750"/>
              <a:gd name="connsiteY39" fmla="*/ 833437 h 916781"/>
              <a:gd name="connsiteX40" fmla="*/ 1514475 w 2571750"/>
              <a:gd name="connsiteY40" fmla="*/ 869156 h 916781"/>
              <a:gd name="connsiteX41" fmla="*/ 1604963 w 2571750"/>
              <a:gd name="connsiteY41" fmla="*/ 876300 h 916781"/>
              <a:gd name="connsiteX42" fmla="*/ 1759744 w 2571750"/>
              <a:gd name="connsiteY42" fmla="*/ 890587 h 916781"/>
              <a:gd name="connsiteX43" fmla="*/ 1845469 w 2571750"/>
              <a:gd name="connsiteY43" fmla="*/ 897731 h 916781"/>
              <a:gd name="connsiteX44" fmla="*/ 1988344 w 2571750"/>
              <a:gd name="connsiteY44" fmla="*/ 892968 h 916781"/>
              <a:gd name="connsiteX45" fmla="*/ 2093119 w 2571750"/>
              <a:gd name="connsiteY45" fmla="*/ 900112 h 916781"/>
              <a:gd name="connsiteX46" fmla="*/ 2312194 w 2571750"/>
              <a:gd name="connsiteY46" fmla="*/ 914400 h 916781"/>
              <a:gd name="connsiteX47" fmla="*/ 2362200 w 2571750"/>
              <a:gd name="connsiteY47" fmla="*/ 916781 h 916781"/>
              <a:gd name="connsiteX48" fmla="*/ 2500313 w 2571750"/>
              <a:gd name="connsiteY48" fmla="*/ 888206 h 916781"/>
              <a:gd name="connsiteX49" fmla="*/ 2514600 w 2571750"/>
              <a:gd name="connsiteY49" fmla="*/ 862012 h 916781"/>
              <a:gd name="connsiteX50" fmla="*/ 2528888 w 2571750"/>
              <a:gd name="connsiteY50" fmla="*/ 823912 h 916781"/>
              <a:gd name="connsiteX51" fmla="*/ 2543175 w 2571750"/>
              <a:gd name="connsiteY51" fmla="*/ 778668 h 916781"/>
              <a:gd name="connsiteX52" fmla="*/ 2559844 w 2571750"/>
              <a:gd name="connsiteY52" fmla="*/ 714375 h 916781"/>
              <a:gd name="connsiteX53" fmla="*/ 2569369 w 2571750"/>
              <a:gd name="connsiteY53" fmla="*/ 654843 h 916781"/>
              <a:gd name="connsiteX54" fmla="*/ 2571750 w 2571750"/>
              <a:gd name="connsiteY54" fmla="*/ 638175 h 916781"/>
              <a:gd name="connsiteX55" fmla="*/ 2571750 w 2571750"/>
              <a:gd name="connsiteY55" fmla="*/ 623887 h 916781"/>
              <a:gd name="connsiteX56" fmla="*/ 2569369 w 2571750"/>
              <a:gd name="connsiteY56" fmla="*/ 616743 h 916781"/>
              <a:gd name="connsiteX57" fmla="*/ 2564606 w 2571750"/>
              <a:gd name="connsiteY57" fmla="*/ 611981 h 916781"/>
              <a:gd name="connsiteX58" fmla="*/ 2552700 w 2571750"/>
              <a:gd name="connsiteY58" fmla="*/ 611981 h 916781"/>
              <a:gd name="connsiteX59" fmla="*/ 2536031 w 2571750"/>
              <a:gd name="connsiteY59" fmla="*/ 616743 h 916781"/>
              <a:gd name="connsiteX60" fmla="*/ 2521744 w 2571750"/>
              <a:gd name="connsiteY60" fmla="*/ 628650 h 916781"/>
              <a:gd name="connsiteX61" fmla="*/ 2507456 w 2571750"/>
              <a:gd name="connsiteY61" fmla="*/ 650081 h 916781"/>
              <a:gd name="connsiteX62" fmla="*/ 2481263 w 2571750"/>
              <a:gd name="connsiteY62" fmla="*/ 673893 h 916781"/>
              <a:gd name="connsiteX63" fmla="*/ 2445544 w 2571750"/>
              <a:gd name="connsiteY63" fmla="*/ 688181 h 916781"/>
              <a:gd name="connsiteX64" fmla="*/ 2421731 w 2571750"/>
              <a:gd name="connsiteY64" fmla="*/ 692943 h 916781"/>
              <a:gd name="connsiteX65" fmla="*/ 2350294 w 2571750"/>
              <a:gd name="connsiteY65" fmla="*/ 695325 h 916781"/>
              <a:gd name="connsiteX66" fmla="*/ 2119313 w 2571750"/>
              <a:gd name="connsiteY66" fmla="*/ 692943 h 916781"/>
              <a:gd name="connsiteX67" fmla="*/ 1962150 w 2571750"/>
              <a:gd name="connsiteY67" fmla="*/ 692943 h 916781"/>
              <a:gd name="connsiteX68" fmla="*/ 1890713 w 2571750"/>
              <a:gd name="connsiteY68" fmla="*/ 692943 h 916781"/>
              <a:gd name="connsiteX69" fmla="*/ 1821656 w 2571750"/>
              <a:gd name="connsiteY69" fmla="*/ 688181 h 916781"/>
              <a:gd name="connsiteX70" fmla="*/ 1712119 w 2571750"/>
              <a:gd name="connsiteY70" fmla="*/ 681037 h 916781"/>
              <a:gd name="connsiteX71" fmla="*/ 1614488 w 2571750"/>
              <a:gd name="connsiteY71" fmla="*/ 666750 h 916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571750" h="916781">
                <a:moveTo>
                  <a:pt x="1614488" y="666750"/>
                </a:moveTo>
                <a:lnTo>
                  <a:pt x="1509713" y="652462"/>
                </a:lnTo>
                <a:lnTo>
                  <a:pt x="1416844" y="635793"/>
                </a:lnTo>
                <a:lnTo>
                  <a:pt x="1333500" y="616743"/>
                </a:lnTo>
                <a:lnTo>
                  <a:pt x="1212056" y="583406"/>
                </a:lnTo>
                <a:lnTo>
                  <a:pt x="1107281" y="550068"/>
                </a:lnTo>
                <a:lnTo>
                  <a:pt x="1012031" y="514350"/>
                </a:lnTo>
                <a:lnTo>
                  <a:pt x="919163" y="478631"/>
                </a:lnTo>
                <a:lnTo>
                  <a:pt x="828675" y="442912"/>
                </a:lnTo>
                <a:lnTo>
                  <a:pt x="723900" y="392906"/>
                </a:lnTo>
                <a:lnTo>
                  <a:pt x="635794" y="352425"/>
                </a:lnTo>
                <a:lnTo>
                  <a:pt x="504825" y="283368"/>
                </a:lnTo>
                <a:lnTo>
                  <a:pt x="402431" y="226218"/>
                </a:lnTo>
                <a:lnTo>
                  <a:pt x="316706" y="176212"/>
                </a:lnTo>
                <a:lnTo>
                  <a:pt x="235744" y="126206"/>
                </a:lnTo>
                <a:lnTo>
                  <a:pt x="178594" y="92868"/>
                </a:lnTo>
                <a:lnTo>
                  <a:pt x="102394" y="45243"/>
                </a:lnTo>
                <a:lnTo>
                  <a:pt x="54769" y="16668"/>
                </a:lnTo>
                <a:lnTo>
                  <a:pt x="33338" y="7143"/>
                </a:lnTo>
                <a:lnTo>
                  <a:pt x="7144" y="0"/>
                </a:lnTo>
                <a:lnTo>
                  <a:pt x="0" y="4762"/>
                </a:lnTo>
                <a:lnTo>
                  <a:pt x="0" y="14287"/>
                </a:lnTo>
                <a:lnTo>
                  <a:pt x="9525" y="35718"/>
                </a:lnTo>
                <a:lnTo>
                  <a:pt x="50006" y="78581"/>
                </a:lnTo>
                <a:lnTo>
                  <a:pt x="119063" y="145256"/>
                </a:lnTo>
                <a:lnTo>
                  <a:pt x="190500" y="209550"/>
                </a:lnTo>
                <a:lnTo>
                  <a:pt x="302419" y="295275"/>
                </a:lnTo>
                <a:lnTo>
                  <a:pt x="400050" y="364331"/>
                </a:lnTo>
                <a:lnTo>
                  <a:pt x="471488" y="411956"/>
                </a:lnTo>
                <a:lnTo>
                  <a:pt x="531019" y="450056"/>
                </a:lnTo>
                <a:lnTo>
                  <a:pt x="633413" y="509587"/>
                </a:lnTo>
                <a:lnTo>
                  <a:pt x="728663" y="566737"/>
                </a:lnTo>
                <a:lnTo>
                  <a:pt x="835819" y="621506"/>
                </a:lnTo>
                <a:lnTo>
                  <a:pt x="907256" y="654843"/>
                </a:lnTo>
                <a:lnTo>
                  <a:pt x="988219" y="695325"/>
                </a:lnTo>
                <a:lnTo>
                  <a:pt x="1088231" y="733425"/>
                </a:lnTo>
                <a:lnTo>
                  <a:pt x="1181100" y="769143"/>
                </a:lnTo>
                <a:lnTo>
                  <a:pt x="1266825" y="797718"/>
                </a:lnTo>
                <a:lnTo>
                  <a:pt x="1345406" y="819150"/>
                </a:lnTo>
                <a:lnTo>
                  <a:pt x="1404938" y="833437"/>
                </a:lnTo>
                <a:lnTo>
                  <a:pt x="1514475" y="869156"/>
                </a:lnTo>
                <a:lnTo>
                  <a:pt x="1604963" y="876300"/>
                </a:lnTo>
                <a:lnTo>
                  <a:pt x="1759744" y="890587"/>
                </a:lnTo>
                <a:lnTo>
                  <a:pt x="1845469" y="897731"/>
                </a:lnTo>
                <a:lnTo>
                  <a:pt x="1988344" y="892968"/>
                </a:lnTo>
                <a:lnTo>
                  <a:pt x="2093119" y="900112"/>
                </a:lnTo>
                <a:lnTo>
                  <a:pt x="2312194" y="914400"/>
                </a:lnTo>
                <a:lnTo>
                  <a:pt x="2362200" y="916781"/>
                </a:lnTo>
                <a:lnTo>
                  <a:pt x="2500313" y="888206"/>
                </a:lnTo>
                <a:lnTo>
                  <a:pt x="2514600" y="862012"/>
                </a:lnTo>
                <a:lnTo>
                  <a:pt x="2528888" y="823912"/>
                </a:lnTo>
                <a:lnTo>
                  <a:pt x="2543175" y="778668"/>
                </a:lnTo>
                <a:lnTo>
                  <a:pt x="2559844" y="714375"/>
                </a:lnTo>
                <a:lnTo>
                  <a:pt x="2569369" y="654843"/>
                </a:lnTo>
                <a:lnTo>
                  <a:pt x="2571750" y="638175"/>
                </a:lnTo>
                <a:lnTo>
                  <a:pt x="2571750" y="623887"/>
                </a:lnTo>
                <a:lnTo>
                  <a:pt x="2569369" y="616743"/>
                </a:lnTo>
                <a:lnTo>
                  <a:pt x="2564606" y="611981"/>
                </a:lnTo>
                <a:lnTo>
                  <a:pt x="2552700" y="611981"/>
                </a:lnTo>
                <a:lnTo>
                  <a:pt x="2536031" y="616743"/>
                </a:lnTo>
                <a:lnTo>
                  <a:pt x="2521744" y="628650"/>
                </a:lnTo>
                <a:lnTo>
                  <a:pt x="2507456" y="650081"/>
                </a:lnTo>
                <a:lnTo>
                  <a:pt x="2481263" y="673893"/>
                </a:lnTo>
                <a:lnTo>
                  <a:pt x="2445544" y="688181"/>
                </a:lnTo>
                <a:lnTo>
                  <a:pt x="2421731" y="692943"/>
                </a:lnTo>
                <a:lnTo>
                  <a:pt x="2350294" y="695325"/>
                </a:lnTo>
                <a:lnTo>
                  <a:pt x="2119313" y="692943"/>
                </a:lnTo>
                <a:lnTo>
                  <a:pt x="1962150" y="692943"/>
                </a:lnTo>
                <a:lnTo>
                  <a:pt x="1890713" y="692943"/>
                </a:lnTo>
                <a:lnTo>
                  <a:pt x="1821656" y="688181"/>
                </a:lnTo>
                <a:lnTo>
                  <a:pt x="1712119" y="681037"/>
                </a:lnTo>
                <a:lnTo>
                  <a:pt x="1614488" y="666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140124E1-AFC2-49CE-9BBC-E190168166A3}"/>
              </a:ext>
            </a:extLst>
          </p:cNvPr>
          <p:cNvSpPr/>
          <p:nvPr/>
        </p:nvSpPr>
        <p:spPr>
          <a:xfrm>
            <a:off x="3221038" y="4738688"/>
            <a:ext cx="541337" cy="966787"/>
          </a:xfrm>
          <a:custGeom>
            <a:avLst/>
            <a:gdLst>
              <a:gd name="connsiteX0" fmla="*/ 464344 w 540544"/>
              <a:gd name="connsiteY0" fmla="*/ 459581 h 966787"/>
              <a:gd name="connsiteX1" fmla="*/ 438150 w 540544"/>
              <a:gd name="connsiteY1" fmla="*/ 330993 h 966787"/>
              <a:gd name="connsiteX2" fmla="*/ 400050 w 540544"/>
              <a:gd name="connsiteY2" fmla="*/ 161925 h 966787"/>
              <a:gd name="connsiteX3" fmla="*/ 326232 w 540544"/>
              <a:gd name="connsiteY3" fmla="*/ 35718 h 966787"/>
              <a:gd name="connsiteX4" fmla="*/ 285750 w 540544"/>
              <a:gd name="connsiteY4" fmla="*/ 28575 h 966787"/>
              <a:gd name="connsiteX5" fmla="*/ 202407 w 540544"/>
              <a:gd name="connsiteY5" fmla="*/ 19050 h 966787"/>
              <a:gd name="connsiteX6" fmla="*/ 111919 w 540544"/>
              <a:gd name="connsiteY6" fmla="*/ 9525 h 966787"/>
              <a:gd name="connsiteX7" fmla="*/ 4763 w 540544"/>
              <a:gd name="connsiteY7" fmla="*/ 0 h 966787"/>
              <a:gd name="connsiteX8" fmla="*/ 0 w 540544"/>
              <a:gd name="connsiteY8" fmla="*/ 80962 h 966787"/>
              <a:gd name="connsiteX9" fmla="*/ 90488 w 540544"/>
              <a:gd name="connsiteY9" fmla="*/ 111918 h 966787"/>
              <a:gd name="connsiteX10" fmla="*/ 119063 w 540544"/>
              <a:gd name="connsiteY10" fmla="*/ 126206 h 966787"/>
              <a:gd name="connsiteX11" fmla="*/ 154782 w 540544"/>
              <a:gd name="connsiteY11" fmla="*/ 154781 h 966787"/>
              <a:gd name="connsiteX12" fmla="*/ 183357 w 540544"/>
              <a:gd name="connsiteY12" fmla="*/ 185737 h 966787"/>
              <a:gd name="connsiteX13" fmla="*/ 209550 w 540544"/>
              <a:gd name="connsiteY13" fmla="*/ 230981 h 966787"/>
              <a:gd name="connsiteX14" fmla="*/ 226219 w 540544"/>
              <a:gd name="connsiteY14" fmla="*/ 271462 h 966787"/>
              <a:gd name="connsiteX15" fmla="*/ 252413 w 540544"/>
              <a:gd name="connsiteY15" fmla="*/ 404812 h 966787"/>
              <a:gd name="connsiteX16" fmla="*/ 285750 w 540544"/>
              <a:gd name="connsiteY16" fmla="*/ 566737 h 966787"/>
              <a:gd name="connsiteX17" fmla="*/ 302419 w 540544"/>
              <a:gd name="connsiteY17" fmla="*/ 652462 h 966787"/>
              <a:gd name="connsiteX18" fmla="*/ 314325 w 540544"/>
              <a:gd name="connsiteY18" fmla="*/ 740568 h 966787"/>
              <a:gd name="connsiteX19" fmla="*/ 323850 w 540544"/>
              <a:gd name="connsiteY19" fmla="*/ 778668 h 966787"/>
              <a:gd name="connsiteX20" fmla="*/ 338138 w 540544"/>
              <a:gd name="connsiteY20" fmla="*/ 812006 h 966787"/>
              <a:gd name="connsiteX21" fmla="*/ 373857 w 540544"/>
              <a:gd name="connsiteY21" fmla="*/ 869156 h 966787"/>
              <a:gd name="connsiteX22" fmla="*/ 416719 w 540544"/>
              <a:gd name="connsiteY22" fmla="*/ 928687 h 966787"/>
              <a:gd name="connsiteX23" fmla="*/ 431007 w 540544"/>
              <a:gd name="connsiteY23" fmla="*/ 947737 h 966787"/>
              <a:gd name="connsiteX24" fmla="*/ 447675 w 540544"/>
              <a:gd name="connsiteY24" fmla="*/ 954881 h 966787"/>
              <a:gd name="connsiteX25" fmla="*/ 478632 w 540544"/>
              <a:gd name="connsiteY25" fmla="*/ 964406 h 966787"/>
              <a:gd name="connsiteX26" fmla="*/ 500063 w 540544"/>
              <a:gd name="connsiteY26" fmla="*/ 966787 h 966787"/>
              <a:gd name="connsiteX27" fmla="*/ 516732 w 540544"/>
              <a:gd name="connsiteY27" fmla="*/ 959643 h 966787"/>
              <a:gd name="connsiteX28" fmla="*/ 526257 w 540544"/>
              <a:gd name="connsiteY28" fmla="*/ 950118 h 966787"/>
              <a:gd name="connsiteX29" fmla="*/ 533400 w 540544"/>
              <a:gd name="connsiteY29" fmla="*/ 935831 h 966787"/>
              <a:gd name="connsiteX30" fmla="*/ 540544 w 540544"/>
              <a:gd name="connsiteY30" fmla="*/ 912018 h 966787"/>
              <a:gd name="connsiteX31" fmla="*/ 540544 w 540544"/>
              <a:gd name="connsiteY31" fmla="*/ 862012 h 966787"/>
              <a:gd name="connsiteX32" fmla="*/ 514350 w 540544"/>
              <a:gd name="connsiteY32" fmla="*/ 714375 h 966787"/>
              <a:gd name="connsiteX33" fmla="*/ 464344 w 540544"/>
              <a:gd name="connsiteY33" fmla="*/ 459581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0544" h="966787">
                <a:moveTo>
                  <a:pt x="464344" y="459581"/>
                </a:moveTo>
                <a:lnTo>
                  <a:pt x="438150" y="330993"/>
                </a:lnTo>
                <a:lnTo>
                  <a:pt x="400050" y="161925"/>
                </a:lnTo>
                <a:lnTo>
                  <a:pt x="326232" y="35718"/>
                </a:lnTo>
                <a:lnTo>
                  <a:pt x="285750" y="28575"/>
                </a:lnTo>
                <a:lnTo>
                  <a:pt x="202407" y="19050"/>
                </a:lnTo>
                <a:lnTo>
                  <a:pt x="111919" y="9525"/>
                </a:lnTo>
                <a:lnTo>
                  <a:pt x="4763" y="0"/>
                </a:lnTo>
                <a:lnTo>
                  <a:pt x="0" y="80962"/>
                </a:lnTo>
                <a:lnTo>
                  <a:pt x="90488" y="111918"/>
                </a:lnTo>
                <a:lnTo>
                  <a:pt x="119063" y="126206"/>
                </a:lnTo>
                <a:lnTo>
                  <a:pt x="154782" y="154781"/>
                </a:lnTo>
                <a:lnTo>
                  <a:pt x="183357" y="185737"/>
                </a:lnTo>
                <a:lnTo>
                  <a:pt x="209550" y="230981"/>
                </a:lnTo>
                <a:lnTo>
                  <a:pt x="226219" y="271462"/>
                </a:lnTo>
                <a:lnTo>
                  <a:pt x="252413" y="404812"/>
                </a:lnTo>
                <a:lnTo>
                  <a:pt x="285750" y="566737"/>
                </a:lnTo>
                <a:lnTo>
                  <a:pt x="302419" y="652462"/>
                </a:lnTo>
                <a:lnTo>
                  <a:pt x="314325" y="740568"/>
                </a:lnTo>
                <a:lnTo>
                  <a:pt x="323850" y="778668"/>
                </a:lnTo>
                <a:lnTo>
                  <a:pt x="338138" y="812006"/>
                </a:lnTo>
                <a:lnTo>
                  <a:pt x="373857" y="869156"/>
                </a:lnTo>
                <a:lnTo>
                  <a:pt x="416719" y="928687"/>
                </a:lnTo>
                <a:lnTo>
                  <a:pt x="431007" y="947737"/>
                </a:lnTo>
                <a:lnTo>
                  <a:pt x="447675" y="954881"/>
                </a:lnTo>
                <a:lnTo>
                  <a:pt x="478632" y="964406"/>
                </a:lnTo>
                <a:lnTo>
                  <a:pt x="500063" y="966787"/>
                </a:lnTo>
                <a:lnTo>
                  <a:pt x="516732" y="959643"/>
                </a:lnTo>
                <a:lnTo>
                  <a:pt x="526257" y="950118"/>
                </a:lnTo>
                <a:lnTo>
                  <a:pt x="533400" y="935831"/>
                </a:lnTo>
                <a:lnTo>
                  <a:pt x="540544" y="912018"/>
                </a:lnTo>
                <a:lnTo>
                  <a:pt x="540544" y="862012"/>
                </a:lnTo>
                <a:lnTo>
                  <a:pt x="514350" y="714375"/>
                </a:lnTo>
                <a:lnTo>
                  <a:pt x="464344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ABBA3179-BACE-404D-A58D-B90890FEA808}"/>
              </a:ext>
            </a:extLst>
          </p:cNvPr>
          <p:cNvSpPr/>
          <p:nvPr/>
        </p:nvSpPr>
        <p:spPr>
          <a:xfrm>
            <a:off x="3486150" y="4525963"/>
            <a:ext cx="1476375" cy="987425"/>
          </a:xfrm>
          <a:custGeom>
            <a:avLst/>
            <a:gdLst>
              <a:gd name="connsiteX0" fmla="*/ 959644 w 1476375"/>
              <a:gd name="connsiteY0" fmla="*/ 233363 h 985838"/>
              <a:gd name="connsiteX1" fmla="*/ 692944 w 1476375"/>
              <a:gd name="connsiteY1" fmla="*/ 285750 h 985838"/>
              <a:gd name="connsiteX2" fmla="*/ 445294 w 1476375"/>
              <a:gd name="connsiteY2" fmla="*/ 338138 h 985838"/>
              <a:gd name="connsiteX3" fmla="*/ 242888 w 1476375"/>
              <a:gd name="connsiteY3" fmla="*/ 378619 h 985838"/>
              <a:gd name="connsiteX4" fmla="*/ 61913 w 1476375"/>
              <a:gd name="connsiteY4" fmla="*/ 416719 h 985838"/>
              <a:gd name="connsiteX5" fmla="*/ 0 w 1476375"/>
              <a:gd name="connsiteY5" fmla="*/ 247650 h 985838"/>
              <a:gd name="connsiteX6" fmla="*/ 92869 w 1476375"/>
              <a:gd name="connsiteY6" fmla="*/ 242888 h 985838"/>
              <a:gd name="connsiteX7" fmla="*/ 140494 w 1476375"/>
              <a:gd name="connsiteY7" fmla="*/ 240507 h 985838"/>
              <a:gd name="connsiteX8" fmla="*/ 297656 w 1476375"/>
              <a:gd name="connsiteY8" fmla="*/ 211932 h 985838"/>
              <a:gd name="connsiteX9" fmla="*/ 623888 w 1476375"/>
              <a:gd name="connsiteY9" fmla="*/ 145257 h 985838"/>
              <a:gd name="connsiteX10" fmla="*/ 919163 w 1476375"/>
              <a:gd name="connsiteY10" fmla="*/ 80963 h 985838"/>
              <a:gd name="connsiteX11" fmla="*/ 1009650 w 1476375"/>
              <a:gd name="connsiteY11" fmla="*/ 61913 h 985838"/>
              <a:gd name="connsiteX12" fmla="*/ 1066800 w 1476375"/>
              <a:gd name="connsiteY12" fmla="*/ 47625 h 985838"/>
              <a:gd name="connsiteX13" fmla="*/ 1119188 w 1476375"/>
              <a:gd name="connsiteY13" fmla="*/ 23813 h 985838"/>
              <a:gd name="connsiteX14" fmla="*/ 1166813 w 1476375"/>
              <a:gd name="connsiteY14" fmla="*/ 0 h 985838"/>
              <a:gd name="connsiteX15" fmla="*/ 1173956 w 1476375"/>
              <a:gd name="connsiteY15" fmla="*/ 0 h 985838"/>
              <a:gd name="connsiteX16" fmla="*/ 1231106 w 1476375"/>
              <a:gd name="connsiteY16" fmla="*/ 11907 h 985838"/>
              <a:gd name="connsiteX17" fmla="*/ 1393031 w 1476375"/>
              <a:gd name="connsiteY17" fmla="*/ 66675 h 985838"/>
              <a:gd name="connsiteX18" fmla="*/ 1431131 w 1476375"/>
              <a:gd name="connsiteY18" fmla="*/ 80963 h 985838"/>
              <a:gd name="connsiteX19" fmla="*/ 1450181 w 1476375"/>
              <a:gd name="connsiteY19" fmla="*/ 95250 h 985838"/>
              <a:gd name="connsiteX20" fmla="*/ 1464469 w 1476375"/>
              <a:gd name="connsiteY20" fmla="*/ 116682 h 985838"/>
              <a:gd name="connsiteX21" fmla="*/ 1473994 w 1476375"/>
              <a:gd name="connsiteY21" fmla="*/ 140494 h 985838"/>
              <a:gd name="connsiteX22" fmla="*/ 1476375 w 1476375"/>
              <a:gd name="connsiteY22" fmla="*/ 161925 h 985838"/>
              <a:gd name="connsiteX23" fmla="*/ 1473994 w 1476375"/>
              <a:gd name="connsiteY23" fmla="*/ 183357 h 985838"/>
              <a:gd name="connsiteX24" fmla="*/ 1464469 w 1476375"/>
              <a:gd name="connsiteY24" fmla="*/ 211932 h 985838"/>
              <a:gd name="connsiteX25" fmla="*/ 1440656 w 1476375"/>
              <a:gd name="connsiteY25" fmla="*/ 240507 h 985838"/>
              <a:gd name="connsiteX26" fmla="*/ 1419225 w 1476375"/>
              <a:gd name="connsiteY26" fmla="*/ 259557 h 985838"/>
              <a:gd name="connsiteX27" fmla="*/ 1402556 w 1476375"/>
              <a:gd name="connsiteY27" fmla="*/ 280988 h 985838"/>
              <a:gd name="connsiteX28" fmla="*/ 1376363 w 1476375"/>
              <a:gd name="connsiteY28" fmla="*/ 328613 h 985838"/>
              <a:gd name="connsiteX29" fmla="*/ 1352550 w 1476375"/>
              <a:gd name="connsiteY29" fmla="*/ 397669 h 985838"/>
              <a:gd name="connsiteX30" fmla="*/ 1345406 w 1476375"/>
              <a:gd name="connsiteY30" fmla="*/ 438150 h 985838"/>
              <a:gd name="connsiteX31" fmla="*/ 1319213 w 1476375"/>
              <a:gd name="connsiteY31" fmla="*/ 581025 h 985838"/>
              <a:gd name="connsiteX32" fmla="*/ 1281113 w 1476375"/>
              <a:gd name="connsiteY32" fmla="*/ 752475 h 985838"/>
              <a:gd name="connsiteX33" fmla="*/ 1259681 w 1476375"/>
              <a:gd name="connsiteY33" fmla="*/ 826294 h 985838"/>
              <a:gd name="connsiteX34" fmla="*/ 1233488 w 1476375"/>
              <a:gd name="connsiteY34" fmla="*/ 890588 h 985838"/>
              <a:gd name="connsiteX35" fmla="*/ 1209675 w 1476375"/>
              <a:gd name="connsiteY35" fmla="*/ 923925 h 985838"/>
              <a:gd name="connsiteX36" fmla="*/ 1185863 w 1476375"/>
              <a:gd name="connsiteY36" fmla="*/ 952500 h 985838"/>
              <a:gd name="connsiteX37" fmla="*/ 1159669 w 1476375"/>
              <a:gd name="connsiteY37" fmla="*/ 973932 h 985838"/>
              <a:gd name="connsiteX38" fmla="*/ 1143000 w 1476375"/>
              <a:gd name="connsiteY38" fmla="*/ 981075 h 985838"/>
              <a:gd name="connsiteX39" fmla="*/ 1109663 w 1476375"/>
              <a:gd name="connsiteY39" fmla="*/ 985838 h 985838"/>
              <a:gd name="connsiteX40" fmla="*/ 1081088 w 1476375"/>
              <a:gd name="connsiteY40" fmla="*/ 981075 h 985838"/>
              <a:gd name="connsiteX41" fmla="*/ 1059656 w 1476375"/>
              <a:gd name="connsiteY41" fmla="*/ 969169 h 985838"/>
              <a:gd name="connsiteX42" fmla="*/ 1040606 w 1476375"/>
              <a:gd name="connsiteY42" fmla="*/ 945357 h 985838"/>
              <a:gd name="connsiteX43" fmla="*/ 1078706 w 1476375"/>
              <a:gd name="connsiteY43" fmla="*/ 766763 h 985838"/>
              <a:gd name="connsiteX44" fmla="*/ 1104900 w 1476375"/>
              <a:gd name="connsiteY44" fmla="*/ 645319 h 985838"/>
              <a:gd name="connsiteX45" fmla="*/ 1121569 w 1476375"/>
              <a:gd name="connsiteY45" fmla="*/ 547688 h 985838"/>
              <a:gd name="connsiteX46" fmla="*/ 1133475 w 1476375"/>
              <a:gd name="connsiteY46" fmla="*/ 473869 h 985838"/>
              <a:gd name="connsiteX47" fmla="*/ 1143000 w 1476375"/>
              <a:gd name="connsiteY47" fmla="*/ 385763 h 985838"/>
              <a:gd name="connsiteX48" fmla="*/ 1145381 w 1476375"/>
              <a:gd name="connsiteY48" fmla="*/ 316707 h 985838"/>
              <a:gd name="connsiteX49" fmla="*/ 1145381 w 1476375"/>
              <a:gd name="connsiteY49" fmla="*/ 292894 h 985838"/>
              <a:gd name="connsiteX50" fmla="*/ 1140619 w 1476375"/>
              <a:gd name="connsiteY50" fmla="*/ 278607 h 985838"/>
              <a:gd name="connsiteX51" fmla="*/ 1131094 w 1476375"/>
              <a:gd name="connsiteY51" fmla="*/ 264319 h 985838"/>
              <a:gd name="connsiteX52" fmla="*/ 1112044 w 1476375"/>
              <a:gd name="connsiteY52" fmla="*/ 242888 h 985838"/>
              <a:gd name="connsiteX53" fmla="*/ 1081088 w 1476375"/>
              <a:gd name="connsiteY53" fmla="*/ 230982 h 985838"/>
              <a:gd name="connsiteX54" fmla="*/ 1038225 w 1476375"/>
              <a:gd name="connsiteY54" fmla="*/ 221457 h 985838"/>
              <a:gd name="connsiteX55" fmla="*/ 1012031 w 1476375"/>
              <a:gd name="connsiteY55" fmla="*/ 223838 h 985838"/>
              <a:gd name="connsiteX56" fmla="*/ 959644 w 1476375"/>
              <a:gd name="connsiteY56" fmla="*/ 233363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76375" h="985838">
                <a:moveTo>
                  <a:pt x="959644" y="233363"/>
                </a:moveTo>
                <a:lnTo>
                  <a:pt x="692944" y="285750"/>
                </a:lnTo>
                <a:lnTo>
                  <a:pt x="445294" y="338138"/>
                </a:lnTo>
                <a:lnTo>
                  <a:pt x="242888" y="378619"/>
                </a:lnTo>
                <a:lnTo>
                  <a:pt x="61913" y="416719"/>
                </a:lnTo>
                <a:lnTo>
                  <a:pt x="0" y="247650"/>
                </a:lnTo>
                <a:lnTo>
                  <a:pt x="92869" y="242888"/>
                </a:lnTo>
                <a:lnTo>
                  <a:pt x="140494" y="240507"/>
                </a:lnTo>
                <a:lnTo>
                  <a:pt x="297656" y="211932"/>
                </a:lnTo>
                <a:lnTo>
                  <a:pt x="623888" y="145257"/>
                </a:lnTo>
                <a:lnTo>
                  <a:pt x="919163" y="80963"/>
                </a:lnTo>
                <a:lnTo>
                  <a:pt x="1009650" y="61913"/>
                </a:lnTo>
                <a:lnTo>
                  <a:pt x="1066800" y="47625"/>
                </a:lnTo>
                <a:lnTo>
                  <a:pt x="1119188" y="23813"/>
                </a:lnTo>
                <a:lnTo>
                  <a:pt x="1166813" y="0"/>
                </a:lnTo>
                <a:lnTo>
                  <a:pt x="1173956" y="0"/>
                </a:lnTo>
                <a:lnTo>
                  <a:pt x="1231106" y="11907"/>
                </a:lnTo>
                <a:lnTo>
                  <a:pt x="1393031" y="66675"/>
                </a:lnTo>
                <a:lnTo>
                  <a:pt x="1431131" y="80963"/>
                </a:lnTo>
                <a:lnTo>
                  <a:pt x="1450181" y="95250"/>
                </a:lnTo>
                <a:lnTo>
                  <a:pt x="1464469" y="116682"/>
                </a:lnTo>
                <a:lnTo>
                  <a:pt x="1473994" y="140494"/>
                </a:lnTo>
                <a:lnTo>
                  <a:pt x="1476375" y="161925"/>
                </a:lnTo>
                <a:lnTo>
                  <a:pt x="1473994" y="183357"/>
                </a:lnTo>
                <a:lnTo>
                  <a:pt x="1464469" y="211932"/>
                </a:lnTo>
                <a:lnTo>
                  <a:pt x="1440656" y="240507"/>
                </a:lnTo>
                <a:lnTo>
                  <a:pt x="1419225" y="259557"/>
                </a:lnTo>
                <a:lnTo>
                  <a:pt x="1402556" y="280988"/>
                </a:lnTo>
                <a:lnTo>
                  <a:pt x="1376363" y="328613"/>
                </a:lnTo>
                <a:lnTo>
                  <a:pt x="1352550" y="397669"/>
                </a:lnTo>
                <a:lnTo>
                  <a:pt x="1345406" y="438150"/>
                </a:lnTo>
                <a:lnTo>
                  <a:pt x="1319213" y="581025"/>
                </a:lnTo>
                <a:lnTo>
                  <a:pt x="1281113" y="752475"/>
                </a:lnTo>
                <a:lnTo>
                  <a:pt x="1259681" y="826294"/>
                </a:lnTo>
                <a:lnTo>
                  <a:pt x="1233488" y="890588"/>
                </a:lnTo>
                <a:lnTo>
                  <a:pt x="1209675" y="923925"/>
                </a:lnTo>
                <a:lnTo>
                  <a:pt x="1185863" y="952500"/>
                </a:lnTo>
                <a:lnTo>
                  <a:pt x="1159669" y="973932"/>
                </a:lnTo>
                <a:lnTo>
                  <a:pt x="1143000" y="981075"/>
                </a:lnTo>
                <a:lnTo>
                  <a:pt x="1109663" y="985838"/>
                </a:lnTo>
                <a:lnTo>
                  <a:pt x="1081088" y="981075"/>
                </a:lnTo>
                <a:lnTo>
                  <a:pt x="1059656" y="969169"/>
                </a:lnTo>
                <a:lnTo>
                  <a:pt x="1040606" y="945357"/>
                </a:lnTo>
                <a:lnTo>
                  <a:pt x="1078706" y="766763"/>
                </a:lnTo>
                <a:lnTo>
                  <a:pt x="1104900" y="645319"/>
                </a:lnTo>
                <a:lnTo>
                  <a:pt x="1121569" y="547688"/>
                </a:lnTo>
                <a:lnTo>
                  <a:pt x="1133475" y="473869"/>
                </a:lnTo>
                <a:lnTo>
                  <a:pt x="1143000" y="385763"/>
                </a:lnTo>
                <a:cubicBezTo>
                  <a:pt x="1143794" y="362744"/>
                  <a:pt x="1144587" y="339726"/>
                  <a:pt x="1145381" y="316707"/>
                </a:cubicBezTo>
                <a:lnTo>
                  <a:pt x="1145381" y="292894"/>
                </a:lnTo>
                <a:lnTo>
                  <a:pt x="1140619" y="278607"/>
                </a:lnTo>
                <a:lnTo>
                  <a:pt x="1131094" y="264319"/>
                </a:lnTo>
                <a:lnTo>
                  <a:pt x="1112044" y="242888"/>
                </a:lnTo>
                <a:lnTo>
                  <a:pt x="1081088" y="230982"/>
                </a:lnTo>
                <a:lnTo>
                  <a:pt x="1038225" y="221457"/>
                </a:lnTo>
                <a:lnTo>
                  <a:pt x="1012031" y="223838"/>
                </a:lnTo>
                <a:lnTo>
                  <a:pt x="959644" y="233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50763D02-FD18-4B05-A47B-E926DF424760}"/>
              </a:ext>
            </a:extLst>
          </p:cNvPr>
          <p:cNvSpPr/>
          <p:nvPr/>
        </p:nvSpPr>
        <p:spPr>
          <a:xfrm>
            <a:off x="3668713" y="5275263"/>
            <a:ext cx="941387" cy="355600"/>
          </a:xfrm>
          <a:custGeom>
            <a:avLst/>
            <a:gdLst>
              <a:gd name="connsiteX0" fmla="*/ 642938 w 940594"/>
              <a:gd name="connsiteY0" fmla="*/ 69056 h 357187"/>
              <a:gd name="connsiteX1" fmla="*/ 435769 w 940594"/>
              <a:gd name="connsiteY1" fmla="*/ 116681 h 357187"/>
              <a:gd name="connsiteX2" fmla="*/ 264319 w 940594"/>
              <a:gd name="connsiteY2" fmla="*/ 159544 h 357187"/>
              <a:gd name="connsiteX3" fmla="*/ 0 w 940594"/>
              <a:gd name="connsiteY3" fmla="*/ 228600 h 357187"/>
              <a:gd name="connsiteX4" fmla="*/ 35719 w 940594"/>
              <a:gd name="connsiteY4" fmla="*/ 357187 h 357187"/>
              <a:gd name="connsiteX5" fmla="*/ 250032 w 940594"/>
              <a:gd name="connsiteY5" fmla="*/ 300037 h 357187"/>
              <a:gd name="connsiteX6" fmla="*/ 364332 w 940594"/>
              <a:gd name="connsiteY6" fmla="*/ 271462 h 357187"/>
              <a:gd name="connsiteX7" fmla="*/ 507207 w 940594"/>
              <a:gd name="connsiteY7" fmla="*/ 238125 h 357187"/>
              <a:gd name="connsiteX8" fmla="*/ 659607 w 940594"/>
              <a:gd name="connsiteY8" fmla="*/ 211931 h 357187"/>
              <a:gd name="connsiteX9" fmla="*/ 764382 w 940594"/>
              <a:gd name="connsiteY9" fmla="*/ 197644 h 357187"/>
              <a:gd name="connsiteX10" fmla="*/ 909638 w 940594"/>
              <a:gd name="connsiteY10" fmla="*/ 190500 h 357187"/>
              <a:gd name="connsiteX11" fmla="*/ 940594 w 940594"/>
              <a:gd name="connsiteY11" fmla="*/ 0 h 357187"/>
              <a:gd name="connsiteX12" fmla="*/ 776288 w 940594"/>
              <a:gd name="connsiteY12" fmla="*/ 35719 h 357187"/>
              <a:gd name="connsiteX13" fmla="*/ 642938 w 940594"/>
              <a:gd name="connsiteY13" fmla="*/ 69056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40594" h="357187">
                <a:moveTo>
                  <a:pt x="642938" y="69056"/>
                </a:moveTo>
                <a:lnTo>
                  <a:pt x="435769" y="116681"/>
                </a:lnTo>
                <a:lnTo>
                  <a:pt x="264319" y="159544"/>
                </a:lnTo>
                <a:lnTo>
                  <a:pt x="0" y="228600"/>
                </a:lnTo>
                <a:lnTo>
                  <a:pt x="35719" y="357187"/>
                </a:lnTo>
                <a:lnTo>
                  <a:pt x="250032" y="300037"/>
                </a:lnTo>
                <a:lnTo>
                  <a:pt x="364332" y="271462"/>
                </a:lnTo>
                <a:lnTo>
                  <a:pt x="507207" y="238125"/>
                </a:lnTo>
                <a:lnTo>
                  <a:pt x="659607" y="211931"/>
                </a:lnTo>
                <a:lnTo>
                  <a:pt x="764382" y="197644"/>
                </a:lnTo>
                <a:lnTo>
                  <a:pt x="909638" y="190500"/>
                </a:lnTo>
                <a:lnTo>
                  <a:pt x="940594" y="0"/>
                </a:lnTo>
                <a:lnTo>
                  <a:pt x="776288" y="35719"/>
                </a:lnTo>
                <a:lnTo>
                  <a:pt x="642938" y="69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E95A9A55-263B-471B-A864-BC3EFE4A7997}"/>
              </a:ext>
            </a:extLst>
          </p:cNvPr>
          <p:cNvSpPr/>
          <p:nvPr/>
        </p:nvSpPr>
        <p:spPr>
          <a:xfrm rot="16200000">
            <a:off x="4706937" y="3219451"/>
            <a:ext cx="1978025" cy="469900"/>
          </a:xfrm>
          <a:custGeom>
            <a:avLst/>
            <a:gdLst>
              <a:gd name="connsiteX0" fmla="*/ 1485900 w 1978819"/>
              <a:gd name="connsiteY0" fmla="*/ 200025 h 469106"/>
              <a:gd name="connsiteX1" fmla="*/ 1328738 w 1978819"/>
              <a:gd name="connsiteY1" fmla="*/ 200025 h 469106"/>
              <a:gd name="connsiteX2" fmla="*/ 1162050 w 1978819"/>
              <a:gd name="connsiteY2" fmla="*/ 200025 h 469106"/>
              <a:gd name="connsiteX3" fmla="*/ 954881 w 1978819"/>
              <a:gd name="connsiteY3" fmla="*/ 200025 h 469106"/>
              <a:gd name="connsiteX4" fmla="*/ 792956 w 1978819"/>
              <a:gd name="connsiteY4" fmla="*/ 200025 h 469106"/>
              <a:gd name="connsiteX5" fmla="*/ 690563 w 1978819"/>
              <a:gd name="connsiteY5" fmla="*/ 200025 h 469106"/>
              <a:gd name="connsiteX6" fmla="*/ 600075 w 1978819"/>
              <a:gd name="connsiteY6" fmla="*/ 200025 h 469106"/>
              <a:gd name="connsiteX7" fmla="*/ 523875 w 1978819"/>
              <a:gd name="connsiteY7" fmla="*/ 195262 h 469106"/>
              <a:gd name="connsiteX8" fmla="*/ 423863 w 1978819"/>
              <a:gd name="connsiteY8" fmla="*/ 188118 h 469106"/>
              <a:gd name="connsiteX9" fmla="*/ 352425 w 1978819"/>
              <a:gd name="connsiteY9" fmla="*/ 180975 h 469106"/>
              <a:gd name="connsiteX10" fmla="*/ 316706 w 1978819"/>
              <a:gd name="connsiteY10" fmla="*/ 176212 h 469106"/>
              <a:gd name="connsiteX11" fmla="*/ 292894 w 1978819"/>
              <a:gd name="connsiteY11" fmla="*/ 171450 h 469106"/>
              <a:gd name="connsiteX12" fmla="*/ 266700 w 1978819"/>
              <a:gd name="connsiteY12" fmla="*/ 173831 h 469106"/>
              <a:gd name="connsiteX13" fmla="*/ 233363 w 1978819"/>
              <a:gd name="connsiteY13" fmla="*/ 178593 h 469106"/>
              <a:gd name="connsiteX14" fmla="*/ 161925 w 1978819"/>
              <a:gd name="connsiteY14" fmla="*/ 200025 h 469106"/>
              <a:gd name="connsiteX15" fmla="*/ 85725 w 1978819"/>
              <a:gd name="connsiteY15" fmla="*/ 228600 h 469106"/>
              <a:gd name="connsiteX16" fmla="*/ 26194 w 1978819"/>
              <a:gd name="connsiteY16" fmla="*/ 254793 h 469106"/>
              <a:gd name="connsiteX17" fmla="*/ 7144 w 1978819"/>
              <a:gd name="connsiteY17" fmla="*/ 266700 h 469106"/>
              <a:gd name="connsiteX18" fmla="*/ 0 w 1978819"/>
              <a:gd name="connsiteY18" fmla="*/ 283368 h 469106"/>
              <a:gd name="connsiteX19" fmla="*/ 2381 w 1978819"/>
              <a:gd name="connsiteY19" fmla="*/ 304800 h 469106"/>
              <a:gd name="connsiteX20" fmla="*/ 26194 w 1978819"/>
              <a:gd name="connsiteY20" fmla="*/ 347662 h 469106"/>
              <a:gd name="connsiteX21" fmla="*/ 35719 w 1978819"/>
              <a:gd name="connsiteY21" fmla="*/ 357187 h 469106"/>
              <a:gd name="connsiteX22" fmla="*/ 80963 w 1978819"/>
              <a:gd name="connsiteY22" fmla="*/ 373856 h 469106"/>
              <a:gd name="connsiteX23" fmla="*/ 138113 w 1978819"/>
              <a:gd name="connsiteY23" fmla="*/ 395287 h 469106"/>
              <a:gd name="connsiteX24" fmla="*/ 192881 w 1978819"/>
              <a:gd name="connsiteY24" fmla="*/ 409575 h 469106"/>
              <a:gd name="connsiteX25" fmla="*/ 257175 w 1978819"/>
              <a:gd name="connsiteY25" fmla="*/ 419100 h 469106"/>
              <a:gd name="connsiteX26" fmla="*/ 350044 w 1978819"/>
              <a:gd name="connsiteY26" fmla="*/ 421481 h 469106"/>
              <a:gd name="connsiteX27" fmla="*/ 526256 w 1978819"/>
              <a:gd name="connsiteY27" fmla="*/ 423862 h 469106"/>
              <a:gd name="connsiteX28" fmla="*/ 726281 w 1978819"/>
              <a:gd name="connsiteY28" fmla="*/ 423862 h 469106"/>
              <a:gd name="connsiteX29" fmla="*/ 1021556 w 1978819"/>
              <a:gd name="connsiteY29" fmla="*/ 421481 h 469106"/>
              <a:gd name="connsiteX30" fmla="*/ 1257300 w 1978819"/>
              <a:gd name="connsiteY30" fmla="*/ 423862 h 469106"/>
              <a:gd name="connsiteX31" fmla="*/ 1412081 w 1978819"/>
              <a:gd name="connsiteY31" fmla="*/ 423862 h 469106"/>
              <a:gd name="connsiteX32" fmla="*/ 1504950 w 1978819"/>
              <a:gd name="connsiteY32" fmla="*/ 435768 h 469106"/>
              <a:gd name="connsiteX33" fmla="*/ 1640681 w 1978819"/>
              <a:gd name="connsiteY33" fmla="*/ 457200 h 469106"/>
              <a:gd name="connsiteX34" fmla="*/ 1704975 w 1978819"/>
              <a:gd name="connsiteY34" fmla="*/ 466725 h 469106"/>
              <a:gd name="connsiteX35" fmla="*/ 1731169 w 1978819"/>
              <a:gd name="connsiteY35" fmla="*/ 469106 h 469106"/>
              <a:gd name="connsiteX36" fmla="*/ 1764506 w 1978819"/>
              <a:gd name="connsiteY36" fmla="*/ 461962 h 469106"/>
              <a:gd name="connsiteX37" fmla="*/ 1793081 w 1978819"/>
              <a:gd name="connsiteY37" fmla="*/ 445293 h 469106"/>
              <a:gd name="connsiteX38" fmla="*/ 1828800 w 1978819"/>
              <a:gd name="connsiteY38" fmla="*/ 411956 h 469106"/>
              <a:gd name="connsiteX39" fmla="*/ 1857375 w 1978819"/>
              <a:gd name="connsiteY39" fmla="*/ 371475 h 469106"/>
              <a:gd name="connsiteX40" fmla="*/ 1890713 w 1978819"/>
              <a:gd name="connsiteY40" fmla="*/ 307181 h 469106"/>
              <a:gd name="connsiteX41" fmla="*/ 1916906 w 1978819"/>
              <a:gd name="connsiteY41" fmla="*/ 254793 h 469106"/>
              <a:gd name="connsiteX42" fmla="*/ 1947863 w 1978819"/>
              <a:gd name="connsiteY42" fmla="*/ 169068 h 469106"/>
              <a:gd name="connsiteX43" fmla="*/ 1969294 w 1978819"/>
              <a:gd name="connsiteY43" fmla="*/ 102393 h 469106"/>
              <a:gd name="connsiteX44" fmla="*/ 1978819 w 1978819"/>
              <a:gd name="connsiteY44" fmla="*/ 47625 h 469106"/>
              <a:gd name="connsiteX45" fmla="*/ 1978819 w 1978819"/>
              <a:gd name="connsiteY45" fmla="*/ 16668 h 469106"/>
              <a:gd name="connsiteX46" fmla="*/ 1974056 w 1978819"/>
              <a:gd name="connsiteY46" fmla="*/ 4762 h 469106"/>
              <a:gd name="connsiteX47" fmla="*/ 1966913 w 1978819"/>
              <a:gd name="connsiteY47" fmla="*/ 0 h 469106"/>
              <a:gd name="connsiteX48" fmla="*/ 1950244 w 1978819"/>
              <a:gd name="connsiteY48" fmla="*/ 7143 h 469106"/>
              <a:gd name="connsiteX49" fmla="*/ 1933575 w 1978819"/>
              <a:gd name="connsiteY49" fmla="*/ 14287 h 469106"/>
              <a:gd name="connsiteX50" fmla="*/ 1921669 w 1978819"/>
              <a:gd name="connsiteY50" fmla="*/ 23812 h 469106"/>
              <a:gd name="connsiteX51" fmla="*/ 1905000 w 1978819"/>
              <a:gd name="connsiteY51" fmla="*/ 40481 h 469106"/>
              <a:gd name="connsiteX52" fmla="*/ 1881188 w 1978819"/>
              <a:gd name="connsiteY52" fmla="*/ 66675 h 469106"/>
              <a:gd name="connsiteX53" fmla="*/ 1845469 w 1978819"/>
              <a:gd name="connsiteY53" fmla="*/ 97631 h 469106"/>
              <a:gd name="connsiteX54" fmla="*/ 1807369 w 1978819"/>
              <a:gd name="connsiteY54" fmla="*/ 126206 h 469106"/>
              <a:gd name="connsiteX55" fmla="*/ 1771650 w 1978819"/>
              <a:gd name="connsiteY55" fmla="*/ 150018 h 469106"/>
              <a:gd name="connsiteX56" fmla="*/ 1726406 w 1978819"/>
              <a:gd name="connsiteY56" fmla="*/ 173831 h 469106"/>
              <a:gd name="connsiteX57" fmla="*/ 1678781 w 1978819"/>
              <a:gd name="connsiteY57" fmla="*/ 192881 h 469106"/>
              <a:gd name="connsiteX58" fmla="*/ 1638300 w 1978819"/>
              <a:gd name="connsiteY58" fmla="*/ 200025 h 469106"/>
              <a:gd name="connsiteX59" fmla="*/ 1562100 w 1978819"/>
              <a:gd name="connsiteY59" fmla="*/ 202406 h 469106"/>
              <a:gd name="connsiteX60" fmla="*/ 1485900 w 1978819"/>
              <a:gd name="connsiteY60" fmla="*/ 200025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978819" h="469106">
                <a:moveTo>
                  <a:pt x="1485900" y="200025"/>
                </a:moveTo>
                <a:lnTo>
                  <a:pt x="1328738" y="200025"/>
                </a:lnTo>
                <a:lnTo>
                  <a:pt x="1162050" y="200025"/>
                </a:lnTo>
                <a:lnTo>
                  <a:pt x="954881" y="200025"/>
                </a:lnTo>
                <a:lnTo>
                  <a:pt x="792956" y="200025"/>
                </a:lnTo>
                <a:lnTo>
                  <a:pt x="690563" y="200025"/>
                </a:lnTo>
                <a:lnTo>
                  <a:pt x="600075" y="200025"/>
                </a:lnTo>
                <a:lnTo>
                  <a:pt x="523875" y="195262"/>
                </a:lnTo>
                <a:lnTo>
                  <a:pt x="423863" y="188118"/>
                </a:lnTo>
                <a:lnTo>
                  <a:pt x="352425" y="180975"/>
                </a:lnTo>
                <a:lnTo>
                  <a:pt x="316706" y="176212"/>
                </a:lnTo>
                <a:lnTo>
                  <a:pt x="292894" y="171450"/>
                </a:lnTo>
                <a:lnTo>
                  <a:pt x="266700" y="173831"/>
                </a:lnTo>
                <a:lnTo>
                  <a:pt x="233363" y="178593"/>
                </a:lnTo>
                <a:lnTo>
                  <a:pt x="161925" y="200025"/>
                </a:lnTo>
                <a:lnTo>
                  <a:pt x="85725" y="228600"/>
                </a:lnTo>
                <a:lnTo>
                  <a:pt x="26194" y="254793"/>
                </a:lnTo>
                <a:lnTo>
                  <a:pt x="7144" y="266700"/>
                </a:lnTo>
                <a:lnTo>
                  <a:pt x="0" y="283368"/>
                </a:lnTo>
                <a:lnTo>
                  <a:pt x="2381" y="304800"/>
                </a:lnTo>
                <a:lnTo>
                  <a:pt x="26194" y="347662"/>
                </a:lnTo>
                <a:lnTo>
                  <a:pt x="35719" y="357187"/>
                </a:lnTo>
                <a:lnTo>
                  <a:pt x="80963" y="373856"/>
                </a:lnTo>
                <a:lnTo>
                  <a:pt x="138113" y="395287"/>
                </a:lnTo>
                <a:lnTo>
                  <a:pt x="192881" y="409575"/>
                </a:lnTo>
                <a:lnTo>
                  <a:pt x="257175" y="419100"/>
                </a:lnTo>
                <a:lnTo>
                  <a:pt x="350044" y="421481"/>
                </a:lnTo>
                <a:lnTo>
                  <a:pt x="526256" y="423862"/>
                </a:lnTo>
                <a:lnTo>
                  <a:pt x="726281" y="423862"/>
                </a:lnTo>
                <a:lnTo>
                  <a:pt x="1021556" y="421481"/>
                </a:lnTo>
                <a:lnTo>
                  <a:pt x="1257300" y="423862"/>
                </a:lnTo>
                <a:lnTo>
                  <a:pt x="1412081" y="423862"/>
                </a:lnTo>
                <a:lnTo>
                  <a:pt x="1504950" y="435768"/>
                </a:lnTo>
                <a:lnTo>
                  <a:pt x="1640681" y="457200"/>
                </a:lnTo>
                <a:lnTo>
                  <a:pt x="1704975" y="466725"/>
                </a:lnTo>
                <a:lnTo>
                  <a:pt x="1731169" y="469106"/>
                </a:lnTo>
                <a:lnTo>
                  <a:pt x="1764506" y="461962"/>
                </a:lnTo>
                <a:lnTo>
                  <a:pt x="1793081" y="445293"/>
                </a:lnTo>
                <a:lnTo>
                  <a:pt x="1828800" y="411956"/>
                </a:lnTo>
                <a:lnTo>
                  <a:pt x="1857375" y="371475"/>
                </a:lnTo>
                <a:lnTo>
                  <a:pt x="1890713" y="307181"/>
                </a:lnTo>
                <a:lnTo>
                  <a:pt x="1916906" y="254793"/>
                </a:lnTo>
                <a:lnTo>
                  <a:pt x="1947863" y="169068"/>
                </a:lnTo>
                <a:lnTo>
                  <a:pt x="1969294" y="102393"/>
                </a:lnTo>
                <a:lnTo>
                  <a:pt x="1978819" y="47625"/>
                </a:lnTo>
                <a:lnTo>
                  <a:pt x="1978819" y="16668"/>
                </a:lnTo>
                <a:lnTo>
                  <a:pt x="1974056" y="4762"/>
                </a:lnTo>
                <a:lnTo>
                  <a:pt x="1966913" y="0"/>
                </a:lnTo>
                <a:lnTo>
                  <a:pt x="1950244" y="7143"/>
                </a:lnTo>
                <a:lnTo>
                  <a:pt x="1933575" y="14287"/>
                </a:lnTo>
                <a:lnTo>
                  <a:pt x="1921669" y="23812"/>
                </a:lnTo>
                <a:lnTo>
                  <a:pt x="1905000" y="40481"/>
                </a:lnTo>
                <a:lnTo>
                  <a:pt x="1881188" y="66675"/>
                </a:lnTo>
                <a:lnTo>
                  <a:pt x="1845469" y="97631"/>
                </a:lnTo>
                <a:lnTo>
                  <a:pt x="1807369" y="126206"/>
                </a:lnTo>
                <a:lnTo>
                  <a:pt x="1771650" y="150018"/>
                </a:lnTo>
                <a:lnTo>
                  <a:pt x="1726406" y="173831"/>
                </a:lnTo>
                <a:lnTo>
                  <a:pt x="1678781" y="192881"/>
                </a:lnTo>
                <a:lnTo>
                  <a:pt x="1638300" y="200025"/>
                </a:lnTo>
                <a:lnTo>
                  <a:pt x="1562100" y="202406"/>
                </a:lnTo>
                <a:lnTo>
                  <a:pt x="1485900" y="200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35731D4-98CE-415A-84E7-7FB5F5249C42}"/>
              </a:ext>
            </a:extLst>
          </p:cNvPr>
          <p:cNvSpPr/>
          <p:nvPr/>
        </p:nvSpPr>
        <p:spPr>
          <a:xfrm rot="16200000">
            <a:off x="4647406" y="3615532"/>
            <a:ext cx="4284663" cy="571500"/>
          </a:xfrm>
          <a:custGeom>
            <a:avLst/>
            <a:gdLst>
              <a:gd name="connsiteX0" fmla="*/ 2511136 w 4284518"/>
              <a:gd name="connsiteY0" fmla="*/ 238991 h 571500"/>
              <a:gd name="connsiteX1" fmla="*/ 2871355 w 4284518"/>
              <a:gd name="connsiteY1" fmla="*/ 235527 h 571500"/>
              <a:gd name="connsiteX2" fmla="*/ 3280064 w 4284518"/>
              <a:gd name="connsiteY2" fmla="*/ 232064 h 571500"/>
              <a:gd name="connsiteX3" fmla="*/ 3747655 w 4284518"/>
              <a:gd name="connsiteY3" fmla="*/ 228600 h 571500"/>
              <a:gd name="connsiteX4" fmla="*/ 3920836 w 4284518"/>
              <a:gd name="connsiteY4" fmla="*/ 225136 h 571500"/>
              <a:gd name="connsiteX5" fmla="*/ 3962400 w 4284518"/>
              <a:gd name="connsiteY5" fmla="*/ 221673 h 571500"/>
              <a:gd name="connsiteX6" fmla="*/ 4014355 w 4284518"/>
              <a:gd name="connsiteY6" fmla="*/ 211282 h 571500"/>
              <a:gd name="connsiteX7" fmla="*/ 4045527 w 4284518"/>
              <a:gd name="connsiteY7" fmla="*/ 204355 h 571500"/>
              <a:gd name="connsiteX8" fmla="*/ 4087091 w 4284518"/>
              <a:gd name="connsiteY8" fmla="*/ 183573 h 571500"/>
              <a:gd name="connsiteX9" fmla="*/ 4121727 w 4284518"/>
              <a:gd name="connsiteY9" fmla="*/ 155864 h 571500"/>
              <a:gd name="connsiteX10" fmla="*/ 4163291 w 4284518"/>
              <a:gd name="connsiteY10" fmla="*/ 114300 h 571500"/>
              <a:gd name="connsiteX11" fmla="*/ 4201391 w 4284518"/>
              <a:gd name="connsiteY11" fmla="*/ 55418 h 571500"/>
              <a:gd name="connsiteX12" fmla="*/ 4229100 w 4284518"/>
              <a:gd name="connsiteY12" fmla="*/ 13855 h 571500"/>
              <a:gd name="connsiteX13" fmla="*/ 4246418 w 4284518"/>
              <a:gd name="connsiteY13" fmla="*/ 3464 h 571500"/>
              <a:gd name="connsiteX14" fmla="*/ 4260273 w 4284518"/>
              <a:gd name="connsiteY14" fmla="*/ 0 h 571500"/>
              <a:gd name="connsiteX15" fmla="*/ 4270664 w 4284518"/>
              <a:gd name="connsiteY15" fmla="*/ 0 h 571500"/>
              <a:gd name="connsiteX16" fmla="*/ 4277591 w 4284518"/>
              <a:gd name="connsiteY16" fmla="*/ 6927 h 571500"/>
              <a:gd name="connsiteX17" fmla="*/ 4281055 w 4284518"/>
              <a:gd name="connsiteY17" fmla="*/ 13855 h 571500"/>
              <a:gd name="connsiteX18" fmla="*/ 4284518 w 4284518"/>
              <a:gd name="connsiteY18" fmla="*/ 41564 h 571500"/>
              <a:gd name="connsiteX19" fmla="*/ 4281055 w 4284518"/>
              <a:gd name="connsiteY19" fmla="*/ 69273 h 571500"/>
              <a:gd name="connsiteX20" fmla="*/ 4260273 w 4284518"/>
              <a:gd name="connsiteY20" fmla="*/ 173182 h 571500"/>
              <a:gd name="connsiteX21" fmla="*/ 4211782 w 4284518"/>
              <a:gd name="connsiteY21" fmla="*/ 356755 h 571500"/>
              <a:gd name="connsiteX22" fmla="*/ 4184073 w 4284518"/>
              <a:gd name="connsiteY22" fmla="*/ 450273 h 571500"/>
              <a:gd name="connsiteX23" fmla="*/ 4166755 w 4284518"/>
              <a:gd name="connsiteY23" fmla="*/ 498764 h 571500"/>
              <a:gd name="connsiteX24" fmla="*/ 4142509 w 4284518"/>
              <a:gd name="connsiteY24" fmla="*/ 533400 h 571500"/>
              <a:gd name="connsiteX25" fmla="*/ 4128655 w 4284518"/>
              <a:gd name="connsiteY25" fmla="*/ 550718 h 571500"/>
              <a:gd name="connsiteX26" fmla="*/ 4107873 w 4284518"/>
              <a:gd name="connsiteY26" fmla="*/ 564573 h 571500"/>
              <a:gd name="connsiteX27" fmla="*/ 4083627 w 4284518"/>
              <a:gd name="connsiteY27" fmla="*/ 571500 h 571500"/>
              <a:gd name="connsiteX28" fmla="*/ 4069773 w 4284518"/>
              <a:gd name="connsiteY28" fmla="*/ 571500 h 571500"/>
              <a:gd name="connsiteX29" fmla="*/ 4045527 w 4284518"/>
              <a:gd name="connsiteY29" fmla="*/ 561109 h 571500"/>
              <a:gd name="connsiteX30" fmla="*/ 4017818 w 4284518"/>
              <a:gd name="connsiteY30" fmla="*/ 540327 h 571500"/>
              <a:gd name="connsiteX31" fmla="*/ 3955473 w 4284518"/>
              <a:gd name="connsiteY31" fmla="*/ 519546 h 571500"/>
              <a:gd name="connsiteX32" fmla="*/ 3875809 w 4284518"/>
              <a:gd name="connsiteY32" fmla="*/ 491836 h 571500"/>
              <a:gd name="connsiteX33" fmla="*/ 3789218 w 4284518"/>
              <a:gd name="connsiteY33" fmla="*/ 477982 h 571500"/>
              <a:gd name="connsiteX34" fmla="*/ 3737264 w 4284518"/>
              <a:gd name="connsiteY34" fmla="*/ 477982 h 571500"/>
              <a:gd name="connsiteX35" fmla="*/ 3616036 w 4284518"/>
              <a:gd name="connsiteY35" fmla="*/ 477982 h 571500"/>
              <a:gd name="connsiteX36" fmla="*/ 3397827 w 4284518"/>
              <a:gd name="connsiteY36" fmla="*/ 477982 h 571500"/>
              <a:gd name="connsiteX37" fmla="*/ 3096491 w 4284518"/>
              <a:gd name="connsiteY37" fmla="*/ 481446 h 571500"/>
              <a:gd name="connsiteX38" fmla="*/ 2725882 w 4284518"/>
              <a:gd name="connsiteY38" fmla="*/ 481446 h 571500"/>
              <a:gd name="connsiteX39" fmla="*/ 2306782 w 4284518"/>
              <a:gd name="connsiteY39" fmla="*/ 484909 h 571500"/>
              <a:gd name="connsiteX40" fmla="*/ 2019300 w 4284518"/>
              <a:gd name="connsiteY40" fmla="*/ 488373 h 571500"/>
              <a:gd name="connsiteX41" fmla="*/ 1669473 w 4284518"/>
              <a:gd name="connsiteY41" fmla="*/ 491836 h 571500"/>
              <a:gd name="connsiteX42" fmla="*/ 1392382 w 4284518"/>
              <a:gd name="connsiteY42" fmla="*/ 491836 h 571500"/>
              <a:gd name="connsiteX43" fmla="*/ 1212273 w 4284518"/>
              <a:gd name="connsiteY43" fmla="*/ 495300 h 571500"/>
              <a:gd name="connsiteX44" fmla="*/ 1063336 w 4284518"/>
              <a:gd name="connsiteY44" fmla="*/ 495300 h 571500"/>
              <a:gd name="connsiteX45" fmla="*/ 997527 w 4284518"/>
              <a:gd name="connsiteY45" fmla="*/ 495300 h 571500"/>
              <a:gd name="connsiteX46" fmla="*/ 924791 w 4284518"/>
              <a:gd name="connsiteY46" fmla="*/ 502227 h 571500"/>
              <a:gd name="connsiteX47" fmla="*/ 831273 w 4284518"/>
              <a:gd name="connsiteY47" fmla="*/ 505691 h 571500"/>
              <a:gd name="connsiteX48" fmla="*/ 710045 w 4284518"/>
              <a:gd name="connsiteY48" fmla="*/ 509155 h 571500"/>
              <a:gd name="connsiteX49" fmla="*/ 602673 w 4284518"/>
              <a:gd name="connsiteY49" fmla="*/ 509155 h 571500"/>
              <a:gd name="connsiteX50" fmla="*/ 512618 w 4284518"/>
              <a:gd name="connsiteY50" fmla="*/ 505691 h 571500"/>
              <a:gd name="connsiteX51" fmla="*/ 412173 w 4284518"/>
              <a:gd name="connsiteY51" fmla="*/ 495300 h 571500"/>
              <a:gd name="connsiteX52" fmla="*/ 346364 w 4284518"/>
              <a:gd name="connsiteY52" fmla="*/ 481446 h 571500"/>
              <a:gd name="connsiteX53" fmla="*/ 263236 w 4284518"/>
              <a:gd name="connsiteY53" fmla="*/ 460664 h 571500"/>
              <a:gd name="connsiteX54" fmla="*/ 207818 w 4284518"/>
              <a:gd name="connsiteY54" fmla="*/ 432955 h 571500"/>
              <a:gd name="connsiteX55" fmla="*/ 173182 w 4284518"/>
              <a:gd name="connsiteY55" fmla="*/ 412173 h 571500"/>
              <a:gd name="connsiteX56" fmla="*/ 117764 w 4284518"/>
              <a:gd name="connsiteY56" fmla="*/ 377536 h 571500"/>
              <a:gd name="connsiteX57" fmla="*/ 69273 w 4284518"/>
              <a:gd name="connsiteY57" fmla="*/ 339436 h 571500"/>
              <a:gd name="connsiteX58" fmla="*/ 38100 w 4284518"/>
              <a:gd name="connsiteY58" fmla="*/ 311727 h 571500"/>
              <a:gd name="connsiteX59" fmla="*/ 20782 w 4284518"/>
              <a:gd name="connsiteY59" fmla="*/ 290946 h 571500"/>
              <a:gd name="connsiteX60" fmla="*/ 6927 w 4284518"/>
              <a:gd name="connsiteY60" fmla="*/ 266700 h 571500"/>
              <a:gd name="connsiteX61" fmla="*/ 0 w 4284518"/>
              <a:gd name="connsiteY61" fmla="*/ 242455 h 571500"/>
              <a:gd name="connsiteX62" fmla="*/ 0 w 4284518"/>
              <a:gd name="connsiteY62" fmla="*/ 228600 h 571500"/>
              <a:gd name="connsiteX63" fmla="*/ 3464 w 4284518"/>
              <a:gd name="connsiteY63" fmla="*/ 207818 h 571500"/>
              <a:gd name="connsiteX64" fmla="*/ 17318 w 4284518"/>
              <a:gd name="connsiteY64" fmla="*/ 187036 h 571500"/>
              <a:gd name="connsiteX65" fmla="*/ 51955 w 4284518"/>
              <a:gd name="connsiteY65" fmla="*/ 166255 h 571500"/>
              <a:gd name="connsiteX66" fmla="*/ 651164 w 4284518"/>
              <a:gd name="connsiteY66" fmla="*/ 232064 h 571500"/>
              <a:gd name="connsiteX67" fmla="*/ 706582 w 4284518"/>
              <a:gd name="connsiteY67" fmla="*/ 242455 h 571500"/>
              <a:gd name="connsiteX68" fmla="*/ 775855 w 4284518"/>
              <a:gd name="connsiteY68" fmla="*/ 249382 h 571500"/>
              <a:gd name="connsiteX69" fmla="*/ 931718 w 4284518"/>
              <a:gd name="connsiteY69" fmla="*/ 249382 h 571500"/>
              <a:gd name="connsiteX70" fmla="*/ 1281545 w 4284518"/>
              <a:gd name="connsiteY70" fmla="*/ 245918 h 571500"/>
              <a:gd name="connsiteX71" fmla="*/ 1731818 w 4284518"/>
              <a:gd name="connsiteY71" fmla="*/ 242455 h 571500"/>
              <a:gd name="connsiteX72" fmla="*/ 2511136 w 4284518"/>
              <a:gd name="connsiteY72" fmla="*/ 238991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284518" h="571500">
                <a:moveTo>
                  <a:pt x="2511136" y="238991"/>
                </a:moveTo>
                <a:lnTo>
                  <a:pt x="2871355" y="235527"/>
                </a:lnTo>
                <a:lnTo>
                  <a:pt x="3280064" y="232064"/>
                </a:lnTo>
                <a:lnTo>
                  <a:pt x="3747655" y="228600"/>
                </a:lnTo>
                <a:lnTo>
                  <a:pt x="3920836" y="225136"/>
                </a:lnTo>
                <a:lnTo>
                  <a:pt x="3962400" y="221673"/>
                </a:lnTo>
                <a:lnTo>
                  <a:pt x="4014355" y="211282"/>
                </a:lnTo>
                <a:lnTo>
                  <a:pt x="4045527" y="204355"/>
                </a:lnTo>
                <a:lnTo>
                  <a:pt x="4087091" y="183573"/>
                </a:lnTo>
                <a:lnTo>
                  <a:pt x="4121727" y="155864"/>
                </a:lnTo>
                <a:lnTo>
                  <a:pt x="4163291" y="114300"/>
                </a:lnTo>
                <a:lnTo>
                  <a:pt x="4201391" y="55418"/>
                </a:lnTo>
                <a:lnTo>
                  <a:pt x="4229100" y="13855"/>
                </a:lnTo>
                <a:lnTo>
                  <a:pt x="4246418" y="3464"/>
                </a:lnTo>
                <a:lnTo>
                  <a:pt x="4260273" y="0"/>
                </a:lnTo>
                <a:lnTo>
                  <a:pt x="4270664" y="0"/>
                </a:lnTo>
                <a:lnTo>
                  <a:pt x="4277591" y="6927"/>
                </a:lnTo>
                <a:lnTo>
                  <a:pt x="4281055" y="13855"/>
                </a:lnTo>
                <a:lnTo>
                  <a:pt x="4284518" y="41564"/>
                </a:lnTo>
                <a:lnTo>
                  <a:pt x="4281055" y="69273"/>
                </a:lnTo>
                <a:lnTo>
                  <a:pt x="4260273" y="173182"/>
                </a:lnTo>
                <a:lnTo>
                  <a:pt x="4211782" y="356755"/>
                </a:lnTo>
                <a:lnTo>
                  <a:pt x="4184073" y="450273"/>
                </a:lnTo>
                <a:lnTo>
                  <a:pt x="4166755" y="498764"/>
                </a:lnTo>
                <a:lnTo>
                  <a:pt x="4142509" y="533400"/>
                </a:lnTo>
                <a:lnTo>
                  <a:pt x="4128655" y="550718"/>
                </a:lnTo>
                <a:lnTo>
                  <a:pt x="4107873" y="564573"/>
                </a:lnTo>
                <a:lnTo>
                  <a:pt x="4083627" y="571500"/>
                </a:lnTo>
                <a:lnTo>
                  <a:pt x="4069773" y="571500"/>
                </a:lnTo>
                <a:lnTo>
                  <a:pt x="4045527" y="561109"/>
                </a:lnTo>
                <a:lnTo>
                  <a:pt x="4017818" y="540327"/>
                </a:lnTo>
                <a:lnTo>
                  <a:pt x="3955473" y="519546"/>
                </a:lnTo>
                <a:lnTo>
                  <a:pt x="3875809" y="491836"/>
                </a:lnTo>
                <a:lnTo>
                  <a:pt x="3789218" y="477982"/>
                </a:lnTo>
                <a:lnTo>
                  <a:pt x="3737264" y="477982"/>
                </a:lnTo>
                <a:lnTo>
                  <a:pt x="3616036" y="477982"/>
                </a:lnTo>
                <a:lnTo>
                  <a:pt x="3397827" y="477982"/>
                </a:lnTo>
                <a:lnTo>
                  <a:pt x="3096491" y="481446"/>
                </a:lnTo>
                <a:lnTo>
                  <a:pt x="2725882" y="481446"/>
                </a:lnTo>
                <a:lnTo>
                  <a:pt x="2306782" y="484909"/>
                </a:lnTo>
                <a:lnTo>
                  <a:pt x="2019300" y="488373"/>
                </a:lnTo>
                <a:lnTo>
                  <a:pt x="1669473" y="491836"/>
                </a:lnTo>
                <a:lnTo>
                  <a:pt x="1392382" y="491836"/>
                </a:lnTo>
                <a:lnTo>
                  <a:pt x="1212273" y="495300"/>
                </a:lnTo>
                <a:lnTo>
                  <a:pt x="1063336" y="495300"/>
                </a:lnTo>
                <a:lnTo>
                  <a:pt x="997527" y="495300"/>
                </a:lnTo>
                <a:lnTo>
                  <a:pt x="924791" y="502227"/>
                </a:lnTo>
                <a:lnTo>
                  <a:pt x="831273" y="505691"/>
                </a:lnTo>
                <a:lnTo>
                  <a:pt x="710045" y="509155"/>
                </a:lnTo>
                <a:lnTo>
                  <a:pt x="602673" y="509155"/>
                </a:lnTo>
                <a:lnTo>
                  <a:pt x="512618" y="505691"/>
                </a:lnTo>
                <a:lnTo>
                  <a:pt x="412173" y="495300"/>
                </a:lnTo>
                <a:lnTo>
                  <a:pt x="346364" y="481446"/>
                </a:lnTo>
                <a:lnTo>
                  <a:pt x="263236" y="460664"/>
                </a:lnTo>
                <a:lnTo>
                  <a:pt x="207818" y="432955"/>
                </a:lnTo>
                <a:lnTo>
                  <a:pt x="173182" y="412173"/>
                </a:lnTo>
                <a:lnTo>
                  <a:pt x="117764" y="377536"/>
                </a:lnTo>
                <a:lnTo>
                  <a:pt x="69273" y="339436"/>
                </a:lnTo>
                <a:lnTo>
                  <a:pt x="38100" y="311727"/>
                </a:lnTo>
                <a:lnTo>
                  <a:pt x="20782" y="290946"/>
                </a:lnTo>
                <a:lnTo>
                  <a:pt x="6927" y="266700"/>
                </a:lnTo>
                <a:lnTo>
                  <a:pt x="0" y="242455"/>
                </a:lnTo>
                <a:lnTo>
                  <a:pt x="0" y="228600"/>
                </a:lnTo>
                <a:lnTo>
                  <a:pt x="3464" y="207818"/>
                </a:lnTo>
                <a:lnTo>
                  <a:pt x="17318" y="187036"/>
                </a:lnTo>
                <a:lnTo>
                  <a:pt x="51955" y="166255"/>
                </a:lnTo>
                <a:lnTo>
                  <a:pt x="651164" y="232064"/>
                </a:lnTo>
                <a:lnTo>
                  <a:pt x="706582" y="242455"/>
                </a:lnTo>
                <a:lnTo>
                  <a:pt x="775855" y="249382"/>
                </a:lnTo>
                <a:lnTo>
                  <a:pt x="931718" y="249382"/>
                </a:lnTo>
                <a:lnTo>
                  <a:pt x="1281545" y="245918"/>
                </a:lnTo>
                <a:lnTo>
                  <a:pt x="1731818" y="242455"/>
                </a:lnTo>
                <a:lnTo>
                  <a:pt x="2511136" y="23899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6D99471C-A6DA-47C4-B356-5544661828CE}"/>
              </a:ext>
            </a:extLst>
          </p:cNvPr>
          <p:cNvSpPr/>
          <p:nvPr/>
        </p:nvSpPr>
        <p:spPr>
          <a:xfrm rot="16200000">
            <a:off x="6053138" y="5335588"/>
            <a:ext cx="709612" cy="696912"/>
          </a:xfrm>
          <a:custGeom>
            <a:avLst/>
            <a:gdLst>
              <a:gd name="connsiteX0" fmla="*/ 581025 w 709612"/>
              <a:gd name="connsiteY0" fmla="*/ 80963 h 697707"/>
              <a:gd name="connsiteX1" fmla="*/ 511968 w 709612"/>
              <a:gd name="connsiteY1" fmla="*/ 176213 h 697707"/>
              <a:gd name="connsiteX2" fmla="*/ 445293 w 709612"/>
              <a:gd name="connsiteY2" fmla="*/ 257175 h 697707"/>
              <a:gd name="connsiteX3" fmla="*/ 366712 w 709612"/>
              <a:gd name="connsiteY3" fmla="*/ 345282 h 697707"/>
              <a:gd name="connsiteX4" fmla="*/ 309562 w 709612"/>
              <a:gd name="connsiteY4" fmla="*/ 404813 h 697707"/>
              <a:gd name="connsiteX5" fmla="*/ 247650 w 709612"/>
              <a:gd name="connsiteY5" fmla="*/ 459582 h 697707"/>
              <a:gd name="connsiteX6" fmla="*/ 157162 w 709612"/>
              <a:gd name="connsiteY6" fmla="*/ 533400 h 697707"/>
              <a:gd name="connsiteX7" fmla="*/ 90487 w 709612"/>
              <a:gd name="connsiteY7" fmla="*/ 583407 h 697707"/>
              <a:gd name="connsiteX8" fmla="*/ 47625 w 709612"/>
              <a:gd name="connsiteY8" fmla="*/ 611982 h 697707"/>
              <a:gd name="connsiteX9" fmla="*/ 16668 w 709612"/>
              <a:gd name="connsiteY9" fmla="*/ 633413 h 697707"/>
              <a:gd name="connsiteX10" fmla="*/ 0 w 709612"/>
              <a:gd name="connsiteY10" fmla="*/ 659607 h 697707"/>
              <a:gd name="connsiteX11" fmla="*/ 2381 w 709612"/>
              <a:gd name="connsiteY11" fmla="*/ 697707 h 697707"/>
              <a:gd name="connsiteX12" fmla="*/ 709612 w 709612"/>
              <a:gd name="connsiteY12" fmla="*/ 692944 h 697707"/>
              <a:gd name="connsiteX13" fmla="*/ 657225 w 709612"/>
              <a:gd name="connsiteY13" fmla="*/ 681038 h 697707"/>
              <a:gd name="connsiteX14" fmla="*/ 609600 w 709612"/>
              <a:gd name="connsiteY14" fmla="*/ 661988 h 697707"/>
              <a:gd name="connsiteX15" fmla="*/ 585787 w 709612"/>
              <a:gd name="connsiteY15" fmla="*/ 647700 h 697707"/>
              <a:gd name="connsiteX16" fmla="*/ 564356 w 709612"/>
              <a:gd name="connsiteY16" fmla="*/ 631032 h 697707"/>
              <a:gd name="connsiteX17" fmla="*/ 550068 w 709612"/>
              <a:gd name="connsiteY17" fmla="*/ 616744 h 697707"/>
              <a:gd name="connsiteX18" fmla="*/ 535781 w 709612"/>
              <a:gd name="connsiteY18" fmla="*/ 600075 h 697707"/>
              <a:gd name="connsiteX19" fmla="*/ 526256 w 709612"/>
              <a:gd name="connsiteY19" fmla="*/ 578644 h 697707"/>
              <a:gd name="connsiteX20" fmla="*/ 516731 w 709612"/>
              <a:gd name="connsiteY20" fmla="*/ 550069 h 697707"/>
              <a:gd name="connsiteX21" fmla="*/ 509587 w 709612"/>
              <a:gd name="connsiteY21" fmla="*/ 526257 h 697707"/>
              <a:gd name="connsiteX22" fmla="*/ 509587 w 709612"/>
              <a:gd name="connsiteY22" fmla="*/ 488157 h 697707"/>
              <a:gd name="connsiteX23" fmla="*/ 516731 w 709612"/>
              <a:gd name="connsiteY23" fmla="*/ 442913 h 697707"/>
              <a:gd name="connsiteX24" fmla="*/ 526256 w 709612"/>
              <a:gd name="connsiteY24" fmla="*/ 390525 h 697707"/>
              <a:gd name="connsiteX25" fmla="*/ 547687 w 709612"/>
              <a:gd name="connsiteY25" fmla="*/ 323850 h 697707"/>
              <a:gd name="connsiteX26" fmla="*/ 590550 w 709612"/>
              <a:gd name="connsiteY26" fmla="*/ 219075 h 697707"/>
              <a:gd name="connsiteX27" fmla="*/ 645318 w 709612"/>
              <a:gd name="connsiteY27" fmla="*/ 100013 h 697707"/>
              <a:gd name="connsiteX28" fmla="*/ 664368 w 709612"/>
              <a:gd name="connsiteY28" fmla="*/ 50007 h 697707"/>
              <a:gd name="connsiteX29" fmla="*/ 669131 w 709612"/>
              <a:gd name="connsiteY29" fmla="*/ 28575 h 697707"/>
              <a:gd name="connsiteX30" fmla="*/ 669131 w 709612"/>
              <a:gd name="connsiteY30" fmla="*/ 9525 h 697707"/>
              <a:gd name="connsiteX31" fmla="*/ 666750 w 709612"/>
              <a:gd name="connsiteY31" fmla="*/ 2382 h 697707"/>
              <a:gd name="connsiteX32" fmla="*/ 657225 w 709612"/>
              <a:gd name="connsiteY32" fmla="*/ 0 h 697707"/>
              <a:gd name="connsiteX33" fmla="*/ 635793 w 709612"/>
              <a:gd name="connsiteY33" fmla="*/ 9525 h 697707"/>
              <a:gd name="connsiteX34" fmla="*/ 611981 w 709612"/>
              <a:gd name="connsiteY34" fmla="*/ 38100 h 697707"/>
              <a:gd name="connsiteX35" fmla="*/ 581025 w 709612"/>
              <a:gd name="connsiteY35" fmla="*/ 80963 h 69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09612" h="697707">
                <a:moveTo>
                  <a:pt x="581025" y="80963"/>
                </a:moveTo>
                <a:lnTo>
                  <a:pt x="511968" y="176213"/>
                </a:lnTo>
                <a:lnTo>
                  <a:pt x="445293" y="257175"/>
                </a:lnTo>
                <a:lnTo>
                  <a:pt x="366712" y="345282"/>
                </a:lnTo>
                <a:lnTo>
                  <a:pt x="309562" y="404813"/>
                </a:lnTo>
                <a:lnTo>
                  <a:pt x="247650" y="459582"/>
                </a:lnTo>
                <a:lnTo>
                  <a:pt x="157162" y="533400"/>
                </a:lnTo>
                <a:lnTo>
                  <a:pt x="90487" y="583407"/>
                </a:lnTo>
                <a:lnTo>
                  <a:pt x="47625" y="611982"/>
                </a:lnTo>
                <a:lnTo>
                  <a:pt x="16668" y="633413"/>
                </a:lnTo>
                <a:lnTo>
                  <a:pt x="0" y="659607"/>
                </a:lnTo>
                <a:lnTo>
                  <a:pt x="2381" y="697707"/>
                </a:lnTo>
                <a:lnTo>
                  <a:pt x="709612" y="692944"/>
                </a:lnTo>
                <a:lnTo>
                  <a:pt x="657225" y="681038"/>
                </a:lnTo>
                <a:lnTo>
                  <a:pt x="609600" y="661988"/>
                </a:lnTo>
                <a:lnTo>
                  <a:pt x="585787" y="647700"/>
                </a:lnTo>
                <a:lnTo>
                  <a:pt x="564356" y="631032"/>
                </a:lnTo>
                <a:lnTo>
                  <a:pt x="550068" y="616744"/>
                </a:lnTo>
                <a:lnTo>
                  <a:pt x="535781" y="600075"/>
                </a:lnTo>
                <a:lnTo>
                  <a:pt x="526256" y="578644"/>
                </a:lnTo>
                <a:lnTo>
                  <a:pt x="516731" y="550069"/>
                </a:lnTo>
                <a:lnTo>
                  <a:pt x="509587" y="526257"/>
                </a:lnTo>
                <a:lnTo>
                  <a:pt x="509587" y="488157"/>
                </a:lnTo>
                <a:lnTo>
                  <a:pt x="516731" y="442913"/>
                </a:lnTo>
                <a:lnTo>
                  <a:pt x="526256" y="390525"/>
                </a:lnTo>
                <a:lnTo>
                  <a:pt x="547687" y="323850"/>
                </a:lnTo>
                <a:lnTo>
                  <a:pt x="590550" y="219075"/>
                </a:lnTo>
                <a:lnTo>
                  <a:pt x="645318" y="100013"/>
                </a:lnTo>
                <a:lnTo>
                  <a:pt x="664368" y="50007"/>
                </a:lnTo>
                <a:lnTo>
                  <a:pt x="669131" y="28575"/>
                </a:lnTo>
                <a:lnTo>
                  <a:pt x="669131" y="9525"/>
                </a:lnTo>
                <a:lnTo>
                  <a:pt x="666750" y="2382"/>
                </a:lnTo>
                <a:lnTo>
                  <a:pt x="657225" y="0"/>
                </a:lnTo>
                <a:lnTo>
                  <a:pt x="635793" y="9525"/>
                </a:lnTo>
                <a:lnTo>
                  <a:pt x="611981" y="38100"/>
                </a:lnTo>
                <a:lnTo>
                  <a:pt x="581025" y="809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D385FA0-239C-4676-A48A-538EFE510D81}"/>
              </a:ext>
            </a:extLst>
          </p:cNvPr>
          <p:cNvGrpSpPr>
            <a:grpSpLocks/>
          </p:cNvGrpSpPr>
          <p:nvPr/>
        </p:nvGrpSpPr>
        <p:grpSpPr bwMode="auto">
          <a:xfrm>
            <a:off x="2630488" y="1571625"/>
            <a:ext cx="4462462" cy="4471988"/>
            <a:chOff x="2765425" y="1724025"/>
            <a:chExt cx="4462463" cy="4471988"/>
          </a:xfrm>
        </p:grpSpPr>
        <p:sp>
          <p:nvSpPr>
            <p:cNvPr id="15" name="フリーフォーム 89">
              <a:extLst>
                <a:ext uri="{FF2B5EF4-FFF2-40B4-BE49-F238E27FC236}">
                  <a16:creationId xmlns:a16="http://schemas.microsoft.com/office/drawing/2014/main" id="{41A210C2-2BE9-4EC2-BB6D-64F259CC4CAE}"/>
                </a:ext>
              </a:extLst>
            </p:cNvPr>
            <p:cNvSpPr/>
            <p:nvPr/>
          </p:nvSpPr>
          <p:spPr>
            <a:xfrm rot="16200000">
              <a:off x="2618581" y="1870869"/>
              <a:ext cx="1941513" cy="1647825"/>
            </a:xfrm>
            <a:custGeom>
              <a:avLst/>
              <a:gdLst>
                <a:gd name="connsiteX0" fmla="*/ 752475 w 1940719"/>
                <a:gd name="connsiteY0" fmla="*/ 657225 h 1647825"/>
                <a:gd name="connsiteX1" fmla="*/ 626269 w 1940719"/>
                <a:gd name="connsiteY1" fmla="*/ 552450 h 1647825"/>
                <a:gd name="connsiteX2" fmla="*/ 550069 w 1940719"/>
                <a:gd name="connsiteY2" fmla="*/ 488156 h 1647825"/>
                <a:gd name="connsiteX3" fmla="*/ 454819 w 1940719"/>
                <a:gd name="connsiteY3" fmla="*/ 404812 h 1647825"/>
                <a:gd name="connsiteX4" fmla="*/ 357187 w 1940719"/>
                <a:gd name="connsiteY4" fmla="*/ 319087 h 1647825"/>
                <a:gd name="connsiteX5" fmla="*/ 278606 w 1940719"/>
                <a:gd name="connsiteY5" fmla="*/ 242887 h 1647825"/>
                <a:gd name="connsiteX6" fmla="*/ 204787 w 1940719"/>
                <a:gd name="connsiteY6" fmla="*/ 173831 h 1647825"/>
                <a:gd name="connsiteX7" fmla="*/ 128587 w 1940719"/>
                <a:gd name="connsiteY7" fmla="*/ 100012 h 1647825"/>
                <a:gd name="connsiteX8" fmla="*/ 45244 w 1940719"/>
                <a:gd name="connsiteY8" fmla="*/ 19050 h 1647825"/>
                <a:gd name="connsiteX9" fmla="*/ 19050 w 1940719"/>
                <a:gd name="connsiteY9" fmla="*/ 0 h 1647825"/>
                <a:gd name="connsiteX10" fmla="*/ 7144 w 1940719"/>
                <a:gd name="connsiteY10" fmla="*/ 0 h 1647825"/>
                <a:gd name="connsiteX11" fmla="*/ 2381 w 1940719"/>
                <a:gd name="connsiteY11" fmla="*/ 4762 h 1647825"/>
                <a:gd name="connsiteX12" fmla="*/ 0 w 1940719"/>
                <a:gd name="connsiteY12" fmla="*/ 26193 h 1647825"/>
                <a:gd name="connsiteX13" fmla="*/ 7144 w 1940719"/>
                <a:gd name="connsiteY13" fmla="*/ 59531 h 1647825"/>
                <a:gd name="connsiteX14" fmla="*/ 21431 w 1940719"/>
                <a:gd name="connsiteY14" fmla="*/ 88106 h 1647825"/>
                <a:gd name="connsiteX15" fmla="*/ 97631 w 1940719"/>
                <a:gd name="connsiteY15" fmla="*/ 188118 h 1647825"/>
                <a:gd name="connsiteX16" fmla="*/ 171450 w 1940719"/>
                <a:gd name="connsiteY16" fmla="*/ 278606 h 1647825"/>
                <a:gd name="connsiteX17" fmla="*/ 245269 w 1940719"/>
                <a:gd name="connsiteY17" fmla="*/ 364331 h 1647825"/>
                <a:gd name="connsiteX18" fmla="*/ 338137 w 1940719"/>
                <a:gd name="connsiteY18" fmla="*/ 471487 h 1647825"/>
                <a:gd name="connsiteX19" fmla="*/ 442912 w 1940719"/>
                <a:gd name="connsiteY19" fmla="*/ 581025 h 1647825"/>
                <a:gd name="connsiteX20" fmla="*/ 523875 w 1940719"/>
                <a:gd name="connsiteY20" fmla="*/ 666750 h 1647825"/>
                <a:gd name="connsiteX21" fmla="*/ 619125 w 1940719"/>
                <a:gd name="connsiteY21" fmla="*/ 762000 h 1647825"/>
                <a:gd name="connsiteX22" fmla="*/ 714375 w 1940719"/>
                <a:gd name="connsiteY22" fmla="*/ 850106 h 1647825"/>
                <a:gd name="connsiteX23" fmla="*/ 831056 w 1940719"/>
                <a:gd name="connsiteY23" fmla="*/ 957262 h 1647825"/>
                <a:gd name="connsiteX24" fmla="*/ 895350 w 1940719"/>
                <a:gd name="connsiteY24" fmla="*/ 1028700 h 1647825"/>
                <a:gd name="connsiteX25" fmla="*/ 1040606 w 1940719"/>
                <a:gd name="connsiteY25" fmla="*/ 1135856 h 1647825"/>
                <a:gd name="connsiteX26" fmla="*/ 1169194 w 1940719"/>
                <a:gd name="connsiteY26" fmla="*/ 1233487 h 1647825"/>
                <a:gd name="connsiteX27" fmla="*/ 1273969 w 1940719"/>
                <a:gd name="connsiteY27" fmla="*/ 1314450 h 1647825"/>
                <a:gd name="connsiteX28" fmla="*/ 1364456 w 1940719"/>
                <a:gd name="connsiteY28" fmla="*/ 1381125 h 1647825"/>
                <a:gd name="connsiteX29" fmla="*/ 1466850 w 1940719"/>
                <a:gd name="connsiteY29" fmla="*/ 1459706 h 1647825"/>
                <a:gd name="connsiteX30" fmla="*/ 1578769 w 1940719"/>
                <a:gd name="connsiteY30" fmla="*/ 1543050 h 1647825"/>
                <a:gd name="connsiteX31" fmla="*/ 1638300 w 1940719"/>
                <a:gd name="connsiteY31" fmla="*/ 1614487 h 1647825"/>
                <a:gd name="connsiteX32" fmla="*/ 1664494 w 1940719"/>
                <a:gd name="connsiteY32" fmla="*/ 1635918 h 1647825"/>
                <a:gd name="connsiteX33" fmla="*/ 1681162 w 1940719"/>
                <a:gd name="connsiteY33" fmla="*/ 1645443 h 1647825"/>
                <a:gd name="connsiteX34" fmla="*/ 1702594 w 1940719"/>
                <a:gd name="connsiteY34" fmla="*/ 1647825 h 1647825"/>
                <a:gd name="connsiteX35" fmla="*/ 1724025 w 1940719"/>
                <a:gd name="connsiteY35" fmla="*/ 1643062 h 1647825"/>
                <a:gd name="connsiteX36" fmla="*/ 1745456 w 1940719"/>
                <a:gd name="connsiteY36" fmla="*/ 1631156 h 1647825"/>
                <a:gd name="connsiteX37" fmla="*/ 1788319 w 1940719"/>
                <a:gd name="connsiteY37" fmla="*/ 1581150 h 1647825"/>
                <a:gd name="connsiteX38" fmla="*/ 1833562 w 1940719"/>
                <a:gd name="connsiteY38" fmla="*/ 1514475 h 1647825"/>
                <a:gd name="connsiteX39" fmla="*/ 1871662 w 1940719"/>
                <a:gd name="connsiteY39" fmla="*/ 1457325 h 1647825"/>
                <a:gd name="connsiteX40" fmla="*/ 1897856 w 1940719"/>
                <a:gd name="connsiteY40" fmla="*/ 1407318 h 1647825"/>
                <a:gd name="connsiteX41" fmla="*/ 1916906 w 1940719"/>
                <a:gd name="connsiteY41" fmla="*/ 1359693 h 1647825"/>
                <a:gd name="connsiteX42" fmla="*/ 1926431 w 1940719"/>
                <a:gd name="connsiteY42" fmla="*/ 1323975 h 1647825"/>
                <a:gd name="connsiteX43" fmla="*/ 1933575 w 1940719"/>
                <a:gd name="connsiteY43" fmla="*/ 1276350 h 1647825"/>
                <a:gd name="connsiteX44" fmla="*/ 1938337 w 1940719"/>
                <a:gd name="connsiteY44" fmla="*/ 1238250 h 1647825"/>
                <a:gd name="connsiteX45" fmla="*/ 1940719 w 1940719"/>
                <a:gd name="connsiteY45" fmla="*/ 1207293 h 1647825"/>
                <a:gd name="connsiteX46" fmla="*/ 1938337 w 1940719"/>
                <a:gd name="connsiteY46" fmla="*/ 1162050 h 1647825"/>
                <a:gd name="connsiteX47" fmla="*/ 1928812 w 1940719"/>
                <a:gd name="connsiteY47" fmla="*/ 1119187 h 1647825"/>
                <a:gd name="connsiteX48" fmla="*/ 1916906 w 1940719"/>
                <a:gd name="connsiteY48" fmla="*/ 1088231 h 1647825"/>
                <a:gd name="connsiteX49" fmla="*/ 1905000 w 1940719"/>
                <a:gd name="connsiteY49" fmla="*/ 1073943 h 1647825"/>
                <a:gd name="connsiteX50" fmla="*/ 1893094 w 1940719"/>
                <a:gd name="connsiteY50" fmla="*/ 1066800 h 1647825"/>
                <a:gd name="connsiteX51" fmla="*/ 1878806 w 1940719"/>
                <a:gd name="connsiteY51" fmla="*/ 1066800 h 1647825"/>
                <a:gd name="connsiteX52" fmla="*/ 1866900 w 1940719"/>
                <a:gd name="connsiteY52" fmla="*/ 1069181 h 1647825"/>
                <a:gd name="connsiteX53" fmla="*/ 1850231 w 1940719"/>
                <a:gd name="connsiteY53" fmla="*/ 1092993 h 1647825"/>
                <a:gd name="connsiteX54" fmla="*/ 1840706 w 1940719"/>
                <a:gd name="connsiteY54" fmla="*/ 1126331 h 1647825"/>
                <a:gd name="connsiteX55" fmla="*/ 1828800 w 1940719"/>
                <a:gd name="connsiteY55" fmla="*/ 1169193 h 1647825"/>
                <a:gd name="connsiteX56" fmla="*/ 1812131 w 1940719"/>
                <a:gd name="connsiteY56" fmla="*/ 1202531 h 1647825"/>
                <a:gd name="connsiteX57" fmla="*/ 1788319 w 1940719"/>
                <a:gd name="connsiteY57" fmla="*/ 1233487 h 1647825"/>
                <a:gd name="connsiteX58" fmla="*/ 1774031 w 1940719"/>
                <a:gd name="connsiteY58" fmla="*/ 1245393 h 1647825"/>
                <a:gd name="connsiteX59" fmla="*/ 1750219 w 1940719"/>
                <a:gd name="connsiteY59" fmla="*/ 1254918 h 1647825"/>
                <a:gd name="connsiteX60" fmla="*/ 1721644 w 1940719"/>
                <a:gd name="connsiteY60" fmla="*/ 1259681 h 1647825"/>
                <a:gd name="connsiteX61" fmla="*/ 1712119 w 1940719"/>
                <a:gd name="connsiteY61" fmla="*/ 1259681 h 1647825"/>
                <a:gd name="connsiteX62" fmla="*/ 1650206 w 1940719"/>
                <a:gd name="connsiteY62" fmla="*/ 1235868 h 1647825"/>
                <a:gd name="connsiteX63" fmla="*/ 1533525 w 1940719"/>
                <a:gd name="connsiteY63" fmla="*/ 1181100 h 1647825"/>
                <a:gd name="connsiteX64" fmla="*/ 1404937 w 1940719"/>
                <a:gd name="connsiteY64" fmla="*/ 1116806 h 1647825"/>
                <a:gd name="connsiteX65" fmla="*/ 1319212 w 1940719"/>
                <a:gd name="connsiteY65" fmla="*/ 1064418 h 1647825"/>
                <a:gd name="connsiteX66" fmla="*/ 1207294 w 1940719"/>
                <a:gd name="connsiteY66" fmla="*/ 992981 h 1647825"/>
                <a:gd name="connsiteX67" fmla="*/ 1121569 w 1940719"/>
                <a:gd name="connsiteY67" fmla="*/ 938212 h 1647825"/>
                <a:gd name="connsiteX68" fmla="*/ 1000125 w 1940719"/>
                <a:gd name="connsiteY68" fmla="*/ 850106 h 1647825"/>
                <a:gd name="connsiteX69" fmla="*/ 912019 w 1940719"/>
                <a:gd name="connsiteY69" fmla="*/ 785812 h 1647825"/>
                <a:gd name="connsiteX70" fmla="*/ 752475 w 1940719"/>
                <a:gd name="connsiteY70" fmla="*/ 657225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40719" h="1647825">
                  <a:moveTo>
                    <a:pt x="752475" y="657225"/>
                  </a:moveTo>
                  <a:lnTo>
                    <a:pt x="626269" y="552450"/>
                  </a:lnTo>
                  <a:lnTo>
                    <a:pt x="550069" y="488156"/>
                  </a:lnTo>
                  <a:lnTo>
                    <a:pt x="454819" y="404812"/>
                  </a:lnTo>
                  <a:lnTo>
                    <a:pt x="357187" y="319087"/>
                  </a:lnTo>
                  <a:lnTo>
                    <a:pt x="278606" y="242887"/>
                  </a:lnTo>
                  <a:lnTo>
                    <a:pt x="204787" y="173831"/>
                  </a:lnTo>
                  <a:lnTo>
                    <a:pt x="128587" y="100012"/>
                  </a:lnTo>
                  <a:lnTo>
                    <a:pt x="45244" y="1905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7144" y="59531"/>
                  </a:lnTo>
                  <a:lnTo>
                    <a:pt x="21431" y="88106"/>
                  </a:lnTo>
                  <a:lnTo>
                    <a:pt x="97631" y="188118"/>
                  </a:lnTo>
                  <a:lnTo>
                    <a:pt x="171450" y="278606"/>
                  </a:lnTo>
                  <a:lnTo>
                    <a:pt x="245269" y="364331"/>
                  </a:lnTo>
                  <a:lnTo>
                    <a:pt x="338137" y="471487"/>
                  </a:lnTo>
                  <a:lnTo>
                    <a:pt x="442912" y="581025"/>
                  </a:lnTo>
                  <a:lnTo>
                    <a:pt x="523875" y="666750"/>
                  </a:lnTo>
                  <a:lnTo>
                    <a:pt x="619125" y="762000"/>
                  </a:lnTo>
                  <a:lnTo>
                    <a:pt x="714375" y="850106"/>
                  </a:lnTo>
                  <a:lnTo>
                    <a:pt x="831056" y="957262"/>
                  </a:lnTo>
                  <a:lnTo>
                    <a:pt x="895350" y="1028700"/>
                  </a:lnTo>
                  <a:lnTo>
                    <a:pt x="1040606" y="1135856"/>
                  </a:lnTo>
                  <a:lnTo>
                    <a:pt x="1169194" y="1233487"/>
                  </a:lnTo>
                  <a:lnTo>
                    <a:pt x="1273969" y="1314450"/>
                  </a:lnTo>
                  <a:lnTo>
                    <a:pt x="1364456" y="1381125"/>
                  </a:lnTo>
                  <a:lnTo>
                    <a:pt x="1466850" y="1459706"/>
                  </a:lnTo>
                  <a:lnTo>
                    <a:pt x="1578769" y="1543050"/>
                  </a:lnTo>
                  <a:lnTo>
                    <a:pt x="1638300" y="1614487"/>
                  </a:lnTo>
                  <a:lnTo>
                    <a:pt x="1664494" y="1635918"/>
                  </a:lnTo>
                  <a:lnTo>
                    <a:pt x="1681162" y="1645443"/>
                  </a:lnTo>
                  <a:lnTo>
                    <a:pt x="1702594" y="1647825"/>
                  </a:lnTo>
                  <a:lnTo>
                    <a:pt x="1724025" y="1643062"/>
                  </a:lnTo>
                  <a:lnTo>
                    <a:pt x="1745456" y="1631156"/>
                  </a:lnTo>
                  <a:lnTo>
                    <a:pt x="1788319" y="1581150"/>
                  </a:lnTo>
                  <a:lnTo>
                    <a:pt x="1833562" y="1514475"/>
                  </a:lnTo>
                  <a:lnTo>
                    <a:pt x="1871662" y="1457325"/>
                  </a:lnTo>
                  <a:lnTo>
                    <a:pt x="1897856" y="1407318"/>
                  </a:lnTo>
                  <a:lnTo>
                    <a:pt x="1916906" y="1359693"/>
                  </a:lnTo>
                  <a:lnTo>
                    <a:pt x="1926431" y="1323975"/>
                  </a:lnTo>
                  <a:lnTo>
                    <a:pt x="1933575" y="1276350"/>
                  </a:lnTo>
                  <a:lnTo>
                    <a:pt x="1938337" y="1238250"/>
                  </a:lnTo>
                  <a:lnTo>
                    <a:pt x="1940719" y="1207293"/>
                  </a:lnTo>
                  <a:lnTo>
                    <a:pt x="1938337" y="1162050"/>
                  </a:lnTo>
                  <a:lnTo>
                    <a:pt x="1928812" y="1119187"/>
                  </a:lnTo>
                  <a:lnTo>
                    <a:pt x="1916906" y="1088231"/>
                  </a:lnTo>
                  <a:lnTo>
                    <a:pt x="1905000" y="1073943"/>
                  </a:lnTo>
                  <a:lnTo>
                    <a:pt x="1893094" y="1066800"/>
                  </a:lnTo>
                  <a:lnTo>
                    <a:pt x="1878806" y="1066800"/>
                  </a:lnTo>
                  <a:lnTo>
                    <a:pt x="1866900" y="1069181"/>
                  </a:lnTo>
                  <a:lnTo>
                    <a:pt x="1850231" y="1092993"/>
                  </a:lnTo>
                  <a:lnTo>
                    <a:pt x="1840706" y="1126331"/>
                  </a:lnTo>
                  <a:lnTo>
                    <a:pt x="1828800" y="1169193"/>
                  </a:lnTo>
                  <a:lnTo>
                    <a:pt x="1812131" y="1202531"/>
                  </a:lnTo>
                  <a:lnTo>
                    <a:pt x="1788319" y="1233487"/>
                  </a:lnTo>
                  <a:lnTo>
                    <a:pt x="1774031" y="1245393"/>
                  </a:lnTo>
                  <a:lnTo>
                    <a:pt x="1750219" y="1254918"/>
                  </a:lnTo>
                  <a:lnTo>
                    <a:pt x="1721644" y="1259681"/>
                  </a:lnTo>
                  <a:lnTo>
                    <a:pt x="1712119" y="1259681"/>
                  </a:lnTo>
                  <a:lnTo>
                    <a:pt x="1650206" y="1235868"/>
                  </a:lnTo>
                  <a:lnTo>
                    <a:pt x="1533525" y="1181100"/>
                  </a:lnTo>
                  <a:lnTo>
                    <a:pt x="1404937" y="1116806"/>
                  </a:lnTo>
                  <a:lnTo>
                    <a:pt x="1319212" y="1064418"/>
                  </a:lnTo>
                  <a:lnTo>
                    <a:pt x="1207294" y="992981"/>
                  </a:lnTo>
                  <a:lnTo>
                    <a:pt x="1121569" y="938212"/>
                  </a:lnTo>
                  <a:lnTo>
                    <a:pt x="1000125" y="850106"/>
                  </a:lnTo>
                  <a:lnTo>
                    <a:pt x="912019" y="785812"/>
                  </a:lnTo>
                  <a:lnTo>
                    <a:pt x="752475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2">
              <a:extLst>
                <a:ext uri="{FF2B5EF4-FFF2-40B4-BE49-F238E27FC236}">
                  <a16:creationId xmlns:a16="http://schemas.microsoft.com/office/drawing/2014/main" id="{95ED08EC-C993-43FF-BB08-7C746EDD8749}"/>
                </a:ext>
              </a:extLst>
            </p:cNvPr>
            <p:cNvSpPr/>
            <p:nvPr/>
          </p:nvSpPr>
          <p:spPr>
            <a:xfrm>
              <a:off x="4238625" y="2020888"/>
              <a:ext cx="954087" cy="615950"/>
            </a:xfrm>
            <a:custGeom>
              <a:avLst/>
              <a:gdLst>
                <a:gd name="connsiteX0" fmla="*/ 597694 w 954881"/>
                <a:gd name="connsiteY0" fmla="*/ 138113 h 614363"/>
                <a:gd name="connsiteX1" fmla="*/ 471488 w 954881"/>
                <a:gd name="connsiteY1" fmla="*/ 102394 h 614363"/>
                <a:gd name="connsiteX2" fmla="*/ 350044 w 954881"/>
                <a:gd name="connsiteY2" fmla="*/ 71438 h 614363"/>
                <a:gd name="connsiteX3" fmla="*/ 223838 w 954881"/>
                <a:gd name="connsiteY3" fmla="*/ 42863 h 614363"/>
                <a:gd name="connsiteX4" fmla="*/ 35719 w 954881"/>
                <a:gd name="connsiteY4" fmla="*/ 0 h 614363"/>
                <a:gd name="connsiteX5" fmla="*/ 0 w 954881"/>
                <a:gd name="connsiteY5" fmla="*/ 71438 h 614363"/>
                <a:gd name="connsiteX6" fmla="*/ 83344 w 954881"/>
                <a:gd name="connsiteY6" fmla="*/ 90488 h 614363"/>
                <a:gd name="connsiteX7" fmla="*/ 133350 w 954881"/>
                <a:gd name="connsiteY7" fmla="*/ 109538 h 614363"/>
                <a:gd name="connsiteX8" fmla="*/ 183356 w 954881"/>
                <a:gd name="connsiteY8" fmla="*/ 133350 h 614363"/>
                <a:gd name="connsiteX9" fmla="*/ 254794 w 954881"/>
                <a:gd name="connsiteY9" fmla="*/ 173832 h 614363"/>
                <a:gd name="connsiteX10" fmla="*/ 347663 w 954881"/>
                <a:gd name="connsiteY10" fmla="*/ 233363 h 614363"/>
                <a:gd name="connsiteX11" fmla="*/ 428625 w 954881"/>
                <a:gd name="connsiteY11" fmla="*/ 290513 h 614363"/>
                <a:gd name="connsiteX12" fmla="*/ 528638 w 954881"/>
                <a:gd name="connsiteY12" fmla="*/ 364332 h 614363"/>
                <a:gd name="connsiteX13" fmla="*/ 621506 w 954881"/>
                <a:gd name="connsiteY13" fmla="*/ 438150 h 614363"/>
                <a:gd name="connsiteX14" fmla="*/ 697706 w 954881"/>
                <a:gd name="connsiteY14" fmla="*/ 500063 h 614363"/>
                <a:gd name="connsiteX15" fmla="*/ 792956 w 954881"/>
                <a:gd name="connsiteY15" fmla="*/ 578644 h 614363"/>
                <a:gd name="connsiteX16" fmla="*/ 814388 w 954881"/>
                <a:gd name="connsiteY16" fmla="*/ 597694 h 614363"/>
                <a:gd name="connsiteX17" fmla="*/ 845344 w 954881"/>
                <a:gd name="connsiteY17" fmla="*/ 607219 h 614363"/>
                <a:gd name="connsiteX18" fmla="*/ 871538 w 954881"/>
                <a:gd name="connsiteY18" fmla="*/ 611982 h 614363"/>
                <a:gd name="connsiteX19" fmla="*/ 892969 w 954881"/>
                <a:gd name="connsiteY19" fmla="*/ 614363 h 614363"/>
                <a:gd name="connsiteX20" fmla="*/ 916781 w 954881"/>
                <a:gd name="connsiteY20" fmla="*/ 609600 h 614363"/>
                <a:gd name="connsiteX21" fmla="*/ 933450 w 954881"/>
                <a:gd name="connsiteY21" fmla="*/ 600075 h 614363"/>
                <a:gd name="connsiteX22" fmla="*/ 947738 w 954881"/>
                <a:gd name="connsiteY22" fmla="*/ 585788 h 614363"/>
                <a:gd name="connsiteX23" fmla="*/ 954881 w 954881"/>
                <a:gd name="connsiteY23" fmla="*/ 564357 h 614363"/>
                <a:gd name="connsiteX24" fmla="*/ 954881 w 954881"/>
                <a:gd name="connsiteY24" fmla="*/ 538163 h 614363"/>
                <a:gd name="connsiteX25" fmla="*/ 952500 w 954881"/>
                <a:gd name="connsiteY25" fmla="*/ 511969 h 614363"/>
                <a:gd name="connsiteX26" fmla="*/ 945356 w 954881"/>
                <a:gd name="connsiteY26" fmla="*/ 464344 h 614363"/>
                <a:gd name="connsiteX27" fmla="*/ 928688 w 954881"/>
                <a:gd name="connsiteY27" fmla="*/ 404813 h 614363"/>
                <a:gd name="connsiteX28" fmla="*/ 916781 w 954881"/>
                <a:gd name="connsiteY28" fmla="*/ 383382 h 614363"/>
                <a:gd name="connsiteX29" fmla="*/ 895350 w 954881"/>
                <a:gd name="connsiteY29" fmla="*/ 352425 h 614363"/>
                <a:gd name="connsiteX30" fmla="*/ 857250 w 954881"/>
                <a:gd name="connsiteY30" fmla="*/ 309563 h 614363"/>
                <a:gd name="connsiteX31" fmla="*/ 809625 w 954881"/>
                <a:gd name="connsiteY31" fmla="*/ 264319 h 614363"/>
                <a:gd name="connsiteX32" fmla="*/ 745331 w 954881"/>
                <a:gd name="connsiteY32" fmla="*/ 211932 h 614363"/>
                <a:gd name="connsiteX33" fmla="*/ 671513 w 954881"/>
                <a:gd name="connsiteY33" fmla="*/ 159544 h 614363"/>
                <a:gd name="connsiteX34" fmla="*/ 597694 w 954881"/>
                <a:gd name="connsiteY34" fmla="*/ 138113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4881" h="614363">
                  <a:moveTo>
                    <a:pt x="597694" y="138113"/>
                  </a:moveTo>
                  <a:lnTo>
                    <a:pt x="471488" y="102394"/>
                  </a:lnTo>
                  <a:lnTo>
                    <a:pt x="350044" y="71438"/>
                  </a:lnTo>
                  <a:lnTo>
                    <a:pt x="223838" y="42863"/>
                  </a:lnTo>
                  <a:lnTo>
                    <a:pt x="35719" y="0"/>
                  </a:lnTo>
                  <a:lnTo>
                    <a:pt x="0" y="71438"/>
                  </a:lnTo>
                  <a:lnTo>
                    <a:pt x="83344" y="90488"/>
                  </a:lnTo>
                  <a:lnTo>
                    <a:pt x="133350" y="109538"/>
                  </a:lnTo>
                  <a:lnTo>
                    <a:pt x="183356" y="133350"/>
                  </a:lnTo>
                  <a:lnTo>
                    <a:pt x="254794" y="173832"/>
                  </a:lnTo>
                  <a:lnTo>
                    <a:pt x="347663" y="233363"/>
                  </a:lnTo>
                  <a:lnTo>
                    <a:pt x="428625" y="290513"/>
                  </a:lnTo>
                  <a:lnTo>
                    <a:pt x="528638" y="364332"/>
                  </a:lnTo>
                  <a:lnTo>
                    <a:pt x="621506" y="438150"/>
                  </a:lnTo>
                  <a:lnTo>
                    <a:pt x="697706" y="500063"/>
                  </a:lnTo>
                  <a:lnTo>
                    <a:pt x="792956" y="578644"/>
                  </a:lnTo>
                  <a:lnTo>
                    <a:pt x="814388" y="597694"/>
                  </a:lnTo>
                  <a:lnTo>
                    <a:pt x="845344" y="607219"/>
                  </a:lnTo>
                  <a:lnTo>
                    <a:pt x="871538" y="611982"/>
                  </a:lnTo>
                  <a:lnTo>
                    <a:pt x="892969" y="614363"/>
                  </a:lnTo>
                  <a:lnTo>
                    <a:pt x="916781" y="609600"/>
                  </a:lnTo>
                  <a:lnTo>
                    <a:pt x="933450" y="600075"/>
                  </a:lnTo>
                  <a:lnTo>
                    <a:pt x="947738" y="585788"/>
                  </a:lnTo>
                  <a:lnTo>
                    <a:pt x="954881" y="564357"/>
                  </a:lnTo>
                  <a:lnTo>
                    <a:pt x="954881" y="538163"/>
                  </a:lnTo>
                  <a:lnTo>
                    <a:pt x="952500" y="511969"/>
                  </a:lnTo>
                  <a:lnTo>
                    <a:pt x="945356" y="464344"/>
                  </a:lnTo>
                  <a:lnTo>
                    <a:pt x="928688" y="404813"/>
                  </a:lnTo>
                  <a:lnTo>
                    <a:pt x="916781" y="383382"/>
                  </a:lnTo>
                  <a:lnTo>
                    <a:pt x="895350" y="352425"/>
                  </a:lnTo>
                  <a:lnTo>
                    <a:pt x="857250" y="309563"/>
                  </a:lnTo>
                  <a:lnTo>
                    <a:pt x="809625" y="264319"/>
                  </a:lnTo>
                  <a:lnTo>
                    <a:pt x="745331" y="211932"/>
                  </a:lnTo>
                  <a:lnTo>
                    <a:pt x="671513" y="159544"/>
                  </a:lnTo>
                  <a:lnTo>
                    <a:pt x="597694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3">
              <a:extLst>
                <a:ext uri="{FF2B5EF4-FFF2-40B4-BE49-F238E27FC236}">
                  <a16:creationId xmlns:a16="http://schemas.microsoft.com/office/drawing/2014/main" id="{03ACF3D6-7BF0-4D6F-B87C-9500695729DF}"/>
                </a:ext>
              </a:extLst>
            </p:cNvPr>
            <p:cNvSpPr/>
            <p:nvPr/>
          </p:nvSpPr>
          <p:spPr>
            <a:xfrm>
              <a:off x="3659187" y="2662238"/>
              <a:ext cx="1120775" cy="282575"/>
            </a:xfrm>
            <a:custGeom>
              <a:avLst/>
              <a:gdLst>
                <a:gd name="connsiteX0" fmla="*/ 997744 w 1119188"/>
                <a:gd name="connsiteY0" fmla="*/ 204787 h 283368"/>
                <a:gd name="connsiteX1" fmla="*/ 900113 w 1119188"/>
                <a:gd name="connsiteY1" fmla="*/ 233362 h 283368"/>
                <a:gd name="connsiteX2" fmla="*/ 828675 w 1119188"/>
                <a:gd name="connsiteY2" fmla="*/ 250031 h 283368"/>
                <a:gd name="connsiteX3" fmla="*/ 757238 w 1119188"/>
                <a:gd name="connsiteY3" fmla="*/ 264318 h 283368"/>
                <a:gd name="connsiteX4" fmla="*/ 654844 w 1119188"/>
                <a:gd name="connsiteY4" fmla="*/ 276225 h 283368"/>
                <a:gd name="connsiteX5" fmla="*/ 602457 w 1119188"/>
                <a:gd name="connsiteY5" fmla="*/ 280987 h 283368"/>
                <a:gd name="connsiteX6" fmla="*/ 526257 w 1119188"/>
                <a:gd name="connsiteY6" fmla="*/ 283368 h 283368"/>
                <a:gd name="connsiteX7" fmla="*/ 476250 w 1119188"/>
                <a:gd name="connsiteY7" fmla="*/ 283368 h 283368"/>
                <a:gd name="connsiteX8" fmla="*/ 404813 w 1119188"/>
                <a:gd name="connsiteY8" fmla="*/ 280987 h 283368"/>
                <a:gd name="connsiteX9" fmla="*/ 326232 w 1119188"/>
                <a:gd name="connsiteY9" fmla="*/ 273843 h 283368"/>
                <a:gd name="connsiteX10" fmla="*/ 259557 w 1119188"/>
                <a:gd name="connsiteY10" fmla="*/ 259556 h 283368"/>
                <a:gd name="connsiteX11" fmla="*/ 150019 w 1119188"/>
                <a:gd name="connsiteY11" fmla="*/ 230981 h 283368"/>
                <a:gd name="connsiteX12" fmla="*/ 102394 w 1119188"/>
                <a:gd name="connsiteY12" fmla="*/ 211931 h 283368"/>
                <a:gd name="connsiteX13" fmla="*/ 76200 w 1119188"/>
                <a:gd name="connsiteY13" fmla="*/ 197643 h 283368"/>
                <a:gd name="connsiteX14" fmla="*/ 0 w 1119188"/>
                <a:gd name="connsiteY14" fmla="*/ 147637 h 283368"/>
                <a:gd name="connsiteX15" fmla="*/ 95250 w 1119188"/>
                <a:gd name="connsiteY15" fmla="*/ 73818 h 283368"/>
                <a:gd name="connsiteX16" fmla="*/ 197644 w 1119188"/>
                <a:gd name="connsiteY16" fmla="*/ 111918 h 283368"/>
                <a:gd name="connsiteX17" fmla="*/ 257175 w 1119188"/>
                <a:gd name="connsiteY17" fmla="*/ 126206 h 283368"/>
                <a:gd name="connsiteX18" fmla="*/ 316707 w 1119188"/>
                <a:gd name="connsiteY18" fmla="*/ 135731 h 283368"/>
                <a:gd name="connsiteX19" fmla="*/ 381000 w 1119188"/>
                <a:gd name="connsiteY19" fmla="*/ 138112 h 283368"/>
                <a:gd name="connsiteX20" fmla="*/ 428625 w 1119188"/>
                <a:gd name="connsiteY20" fmla="*/ 133350 h 283368"/>
                <a:gd name="connsiteX21" fmla="*/ 540544 w 1119188"/>
                <a:gd name="connsiteY21" fmla="*/ 116681 h 283368"/>
                <a:gd name="connsiteX22" fmla="*/ 664369 w 1119188"/>
                <a:gd name="connsiteY22" fmla="*/ 85725 h 283368"/>
                <a:gd name="connsiteX23" fmla="*/ 759619 w 1119188"/>
                <a:gd name="connsiteY23" fmla="*/ 57150 h 283368"/>
                <a:gd name="connsiteX24" fmla="*/ 912019 w 1119188"/>
                <a:gd name="connsiteY24" fmla="*/ 9525 h 283368"/>
                <a:gd name="connsiteX25" fmla="*/ 950119 w 1119188"/>
                <a:gd name="connsiteY25" fmla="*/ 0 h 283368"/>
                <a:gd name="connsiteX26" fmla="*/ 990600 w 1119188"/>
                <a:gd name="connsiteY26" fmla="*/ 0 h 283368"/>
                <a:gd name="connsiteX27" fmla="*/ 1012032 w 1119188"/>
                <a:gd name="connsiteY27" fmla="*/ 0 h 283368"/>
                <a:gd name="connsiteX28" fmla="*/ 1035844 w 1119188"/>
                <a:gd name="connsiteY28" fmla="*/ 4762 h 283368"/>
                <a:gd name="connsiteX29" fmla="*/ 1066800 w 1119188"/>
                <a:gd name="connsiteY29" fmla="*/ 19050 h 283368"/>
                <a:gd name="connsiteX30" fmla="*/ 1083469 w 1119188"/>
                <a:gd name="connsiteY30" fmla="*/ 28575 h 283368"/>
                <a:gd name="connsiteX31" fmla="*/ 1100138 w 1119188"/>
                <a:gd name="connsiteY31" fmla="*/ 40481 h 283368"/>
                <a:gd name="connsiteX32" fmla="*/ 1107282 w 1119188"/>
                <a:gd name="connsiteY32" fmla="*/ 50006 h 283368"/>
                <a:gd name="connsiteX33" fmla="*/ 1114425 w 1119188"/>
                <a:gd name="connsiteY33" fmla="*/ 66675 h 283368"/>
                <a:gd name="connsiteX34" fmla="*/ 1119188 w 1119188"/>
                <a:gd name="connsiteY34" fmla="*/ 95250 h 283368"/>
                <a:gd name="connsiteX35" fmla="*/ 1114425 w 1119188"/>
                <a:gd name="connsiteY35" fmla="*/ 114300 h 283368"/>
                <a:gd name="connsiteX36" fmla="*/ 1104900 w 1119188"/>
                <a:gd name="connsiteY36" fmla="*/ 133350 h 283368"/>
                <a:gd name="connsiteX37" fmla="*/ 1083469 w 1119188"/>
                <a:gd name="connsiteY37" fmla="*/ 161925 h 283368"/>
                <a:gd name="connsiteX38" fmla="*/ 1062038 w 1119188"/>
                <a:gd name="connsiteY38" fmla="*/ 178593 h 283368"/>
                <a:gd name="connsiteX39" fmla="*/ 997744 w 1119188"/>
                <a:gd name="connsiteY3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19188" h="283368">
                  <a:moveTo>
                    <a:pt x="997744" y="204787"/>
                  </a:moveTo>
                  <a:lnTo>
                    <a:pt x="900113" y="233362"/>
                  </a:lnTo>
                  <a:lnTo>
                    <a:pt x="828675" y="250031"/>
                  </a:lnTo>
                  <a:lnTo>
                    <a:pt x="757238" y="264318"/>
                  </a:lnTo>
                  <a:lnTo>
                    <a:pt x="654844" y="276225"/>
                  </a:lnTo>
                  <a:lnTo>
                    <a:pt x="602457" y="280987"/>
                  </a:lnTo>
                  <a:lnTo>
                    <a:pt x="526257" y="283368"/>
                  </a:lnTo>
                  <a:lnTo>
                    <a:pt x="476250" y="283368"/>
                  </a:lnTo>
                  <a:lnTo>
                    <a:pt x="404813" y="280987"/>
                  </a:lnTo>
                  <a:lnTo>
                    <a:pt x="326232" y="273843"/>
                  </a:lnTo>
                  <a:lnTo>
                    <a:pt x="259557" y="259556"/>
                  </a:lnTo>
                  <a:lnTo>
                    <a:pt x="150019" y="230981"/>
                  </a:lnTo>
                  <a:lnTo>
                    <a:pt x="102394" y="211931"/>
                  </a:lnTo>
                  <a:lnTo>
                    <a:pt x="76200" y="197643"/>
                  </a:lnTo>
                  <a:lnTo>
                    <a:pt x="0" y="147637"/>
                  </a:lnTo>
                  <a:lnTo>
                    <a:pt x="95250" y="73818"/>
                  </a:lnTo>
                  <a:lnTo>
                    <a:pt x="197644" y="111918"/>
                  </a:lnTo>
                  <a:lnTo>
                    <a:pt x="257175" y="126206"/>
                  </a:lnTo>
                  <a:lnTo>
                    <a:pt x="316707" y="135731"/>
                  </a:lnTo>
                  <a:lnTo>
                    <a:pt x="381000" y="138112"/>
                  </a:lnTo>
                  <a:lnTo>
                    <a:pt x="428625" y="133350"/>
                  </a:lnTo>
                  <a:lnTo>
                    <a:pt x="540544" y="116681"/>
                  </a:lnTo>
                  <a:lnTo>
                    <a:pt x="664369" y="85725"/>
                  </a:lnTo>
                  <a:lnTo>
                    <a:pt x="759619" y="57150"/>
                  </a:lnTo>
                  <a:lnTo>
                    <a:pt x="912019" y="9525"/>
                  </a:lnTo>
                  <a:lnTo>
                    <a:pt x="950119" y="0"/>
                  </a:lnTo>
                  <a:lnTo>
                    <a:pt x="990600" y="0"/>
                  </a:lnTo>
                  <a:lnTo>
                    <a:pt x="1012032" y="0"/>
                  </a:lnTo>
                  <a:lnTo>
                    <a:pt x="1035844" y="4762"/>
                  </a:lnTo>
                  <a:lnTo>
                    <a:pt x="1066800" y="19050"/>
                  </a:lnTo>
                  <a:lnTo>
                    <a:pt x="1083469" y="28575"/>
                  </a:lnTo>
                  <a:lnTo>
                    <a:pt x="1100138" y="40481"/>
                  </a:lnTo>
                  <a:lnTo>
                    <a:pt x="1107282" y="50006"/>
                  </a:lnTo>
                  <a:lnTo>
                    <a:pt x="1114425" y="66675"/>
                  </a:lnTo>
                  <a:lnTo>
                    <a:pt x="1119188" y="95250"/>
                  </a:lnTo>
                  <a:lnTo>
                    <a:pt x="1114425" y="114300"/>
                  </a:lnTo>
                  <a:lnTo>
                    <a:pt x="1104900" y="133350"/>
                  </a:lnTo>
                  <a:lnTo>
                    <a:pt x="1083469" y="161925"/>
                  </a:lnTo>
                  <a:lnTo>
                    <a:pt x="1062038" y="178593"/>
                  </a:lnTo>
                  <a:lnTo>
                    <a:pt x="997744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4">
              <a:extLst>
                <a:ext uri="{FF2B5EF4-FFF2-40B4-BE49-F238E27FC236}">
                  <a16:creationId xmlns:a16="http://schemas.microsoft.com/office/drawing/2014/main" id="{1FF890C1-F925-49D5-8E89-81F3C6E597F5}"/>
                </a:ext>
              </a:extLst>
            </p:cNvPr>
            <p:cNvSpPr/>
            <p:nvPr/>
          </p:nvSpPr>
          <p:spPr>
            <a:xfrm>
              <a:off x="3589337" y="3138488"/>
              <a:ext cx="1574800" cy="1177925"/>
            </a:xfrm>
            <a:custGeom>
              <a:avLst/>
              <a:gdLst>
                <a:gd name="connsiteX0" fmla="*/ 997744 w 1576387"/>
                <a:gd name="connsiteY0" fmla="*/ 78581 h 1178718"/>
                <a:gd name="connsiteX1" fmla="*/ 771525 w 1576387"/>
                <a:gd name="connsiteY1" fmla="*/ 119062 h 1178718"/>
                <a:gd name="connsiteX2" fmla="*/ 566737 w 1576387"/>
                <a:gd name="connsiteY2" fmla="*/ 157162 h 1178718"/>
                <a:gd name="connsiteX3" fmla="*/ 276225 w 1576387"/>
                <a:gd name="connsiteY3" fmla="*/ 209550 h 1178718"/>
                <a:gd name="connsiteX4" fmla="*/ 0 w 1576387"/>
                <a:gd name="connsiteY4" fmla="*/ 257175 h 1178718"/>
                <a:gd name="connsiteX5" fmla="*/ 19050 w 1576387"/>
                <a:gd name="connsiteY5" fmla="*/ 411956 h 1178718"/>
                <a:gd name="connsiteX6" fmla="*/ 290512 w 1576387"/>
                <a:gd name="connsiteY6" fmla="*/ 361950 h 1178718"/>
                <a:gd name="connsiteX7" fmla="*/ 564356 w 1576387"/>
                <a:gd name="connsiteY7" fmla="*/ 307181 h 1178718"/>
                <a:gd name="connsiteX8" fmla="*/ 819150 w 1576387"/>
                <a:gd name="connsiteY8" fmla="*/ 257175 h 1178718"/>
                <a:gd name="connsiteX9" fmla="*/ 997744 w 1576387"/>
                <a:gd name="connsiteY9" fmla="*/ 219075 h 1178718"/>
                <a:gd name="connsiteX10" fmla="*/ 1114425 w 1576387"/>
                <a:gd name="connsiteY10" fmla="*/ 197643 h 1178718"/>
                <a:gd name="connsiteX11" fmla="*/ 1145381 w 1576387"/>
                <a:gd name="connsiteY11" fmla="*/ 195262 h 1178718"/>
                <a:gd name="connsiteX12" fmla="*/ 1173956 w 1576387"/>
                <a:gd name="connsiteY12" fmla="*/ 200025 h 1178718"/>
                <a:gd name="connsiteX13" fmla="*/ 1193006 w 1576387"/>
                <a:gd name="connsiteY13" fmla="*/ 209550 h 1178718"/>
                <a:gd name="connsiteX14" fmla="*/ 1209675 w 1576387"/>
                <a:gd name="connsiteY14" fmla="*/ 221456 h 1178718"/>
                <a:gd name="connsiteX15" fmla="*/ 1223962 w 1576387"/>
                <a:gd name="connsiteY15" fmla="*/ 247650 h 1178718"/>
                <a:gd name="connsiteX16" fmla="*/ 1238250 w 1576387"/>
                <a:gd name="connsiteY16" fmla="*/ 288131 h 1178718"/>
                <a:gd name="connsiteX17" fmla="*/ 1238250 w 1576387"/>
                <a:gd name="connsiteY17" fmla="*/ 316706 h 1178718"/>
                <a:gd name="connsiteX18" fmla="*/ 1233487 w 1576387"/>
                <a:gd name="connsiteY18" fmla="*/ 381000 h 1178718"/>
                <a:gd name="connsiteX19" fmla="*/ 1216819 w 1576387"/>
                <a:gd name="connsiteY19" fmla="*/ 542925 h 1178718"/>
                <a:gd name="connsiteX20" fmla="*/ 1193006 w 1576387"/>
                <a:gd name="connsiteY20" fmla="*/ 719137 h 1178718"/>
                <a:gd name="connsiteX21" fmla="*/ 1157287 w 1576387"/>
                <a:gd name="connsiteY21" fmla="*/ 940593 h 1178718"/>
                <a:gd name="connsiteX22" fmla="*/ 1147762 w 1576387"/>
                <a:gd name="connsiteY22" fmla="*/ 1009650 h 1178718"/>
                <a:gd name="connsiteX23" fmla="*/ 1154906 w 1576387"/>
                <a:gd name="connsiteY23" fmla="*/ 1135856 h 1178718"/>
                <a:gd name="connsiteX24" fmla="*/ 1166812 w 1576387"/>
                <a:gd name="connsiteY24" fmla="*/ 1157287 h 1178718"/>
                <a:gd name="connsiteX25" fmla="*/ 1193006 w 1576387"/>
                <a:gd name="connsiteY25" fmla="*/ 1173956 h 1178718"/>
                <a:gd name="connsiteX26" fmla="*/ 1216819 w 1576387"/>
                <a:gd name="connsiteY26" fmla="*/ 1178718 h 1178718"/>
                <a:gd name="connsiteX27" fmla="*/ 1245394 w 1576387"/>
                <a:gd name="connsiteY27" fmla="*/ 1173956 h 1178718"/>
                <a:gd name="connsiteX28" fmla="*/ 1271587 w 1576387"/>
                <a:gd name="connsiteY28" fmla="*/ 1162050 h 1178718"/>
                <a:gd name="connsiteX29" fmla="*/ 1290637 w 1576387"/>
                <a:gd name="connsiteY29" fmla="*/ 1145381 h 1178718"/>
                <a:gd name="connsiteX30" fmla="*/ 1309687 w 1576387"/>
                <a:gd name="connsiteY30" fmla="*/ 1119187 h 1178718"/>
                <a:gd name="connsiteX31" fmla="*/ 1323975 w 1576387"/>
                <a:gd name="connsiteY31" fmla="*/ 1088231 h 1178718"/>
                <a:gd name="connsiteX32" fmla="*/ 1335881 w 1576387"/>
                <a:gd name="connsiteY32" fmla="*/ 1050131 h 1178718"/>
                <a:gd name="connsiteX33" fmla="*/ 1343025 w 1576387"/>
                <a:gd name="connsiteY33" fmla="*/ 1004887 h 1178718"/>
                <a:gd name="connsiteX34" fmla="*/ 1352550 w 1576387"/>
                <a:gd name="connsiteY34" fmla="*/ 928687 h 1178718"/>
                <a:gd name="connsiteX35" fmla="*/ 1388269 w 1576387"/>
                <a:gd name="connsiteY35" fmla="*/ 759618 h 1178718"/>
                <a:gd name="connsiteX36" fmla="*/ 1443037 w 1576387"/>
                <a:gd name="connsiteY36" fmla="*/ 514350 h 1178718"/>
                <a:gd name="connsiteX37" fmla="*/ 1488281 w 1576387"/>
                <a:gd name="connsiteY37" fmla="*/ 311943 h 1178718"/>
                <a:gd name="connsiteX38" fmla="*/ 1502569 w 1576387"/>
                <a:gd name="connsiteY38" fmla="*/ 292893 h 1178718"/>
                <a:gd name="connsiteX39" fmla="*/ 1533525 w 1576387"/>
                <a:gd name="connsiteY39" fmla="*/ 261937 h 1178718"/>
                <a:gd name="connsiteX40" fmla="*/ 1557337 w 1576387"/>
                <a:gd name="connsiteY40" fmla="*/ 230981 h 1178718"/>
                <a:gd name="connsiteX41" fmla="*/ 1574006 w 1576387"/>
                <a:gd name="connsiteY41" fmla="*/ 197643 h 1178718"/>
                <a:gd name="connsiteX42" fmla="*/ 1576387 w 1576387"/>
                <a:gd name="connsiteY42" fmla="*/ 176212 h 1178718"/>
                <a:gd name="connsiteX43" fmla="*/ 1574006 w 1576387"/>
                <a:gd name="connsiteY43" fmla="*/ 161925 h 1178718"/>
                <a:gd name="connsiteX44" fmla="*/ 1557337 w 1576387"/>
                <a:gd name="connsiteY44" fmla="*/ 145256 h 1178718"/>
                <a:gd name="connsiteX45" fmla="*/ 1457325 w 1576387"/>
                <a:gd name="connsiteY45" fmla="*/ 92868 h 1178718"/>
                <a:gd name="connsiteX46" fmla="*/ 1333500 w 1576387"/>
                <a:gd name="connsiteY46" fmla="*/ 30956 h 1178718"/>
                <a:gd name="connsiteX47" fmla="*/ 1269206 w 1576387"/>
                <a:gd name="connsiteY47" fmla="*/ 0 h 1178718"/>
                <a:gd name="connsiteX48" fmla="*/ 1262062 w 1576387"/>
                <a:gd name="connsiteY48" fmla="*/ 0 h 1178718"/>
                <a:gd name="connsiteX49" fmla="*/ 1209675 w 1576387"/>
                <a:gd name="connsiteY49" fmla="*/ 21431 h 1178718"/>
                <a:gd name="connsiteX50" fmla="*/ 1088231 w 1576387"/>
                <a:gd name="connsiteY50" fmla="*/ 64293 h 1178718"/>
                <a:gd name="connsiteX51" fmla="*/ 997744 w 1576387"/>
                <a:gd name="connsiteY51" fmla="*/ 78581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76387" h="1178718">
                  <a:moveTo>
                    <a:pt x="997744" y="78581"/>
                  </a:moveTo>
                  <a:lnTo>
                    <a:pt x="771525" y="119062"/>
                  </a:lnTo>
                  <a:lnTo>
                    <a:pt x="566737" y="157162"/>
                  </a:lnTo>
                  <a:lnTo>
                    <a:pt x="276225" y="209550"/>
                  </a:lnTo>
                  <a:lnTo>
                    <a:pt x="0" y="257175"/>
                  </a:lnTo>
                  <a:lnTo>
                    <a:pt x="19050" y="411956"/>
                  </a:lnTo>
                  <a:lnTo>
                    <a:pt x="290512" y="361950"/>
                  </a:lnTo>
                  <a:lnTo>
                    <a:pt x="564356" y="307181"/>
                  </a:lnTo>
                  <a:lnTo>
                    <a:pt x="819150" y="257175"/>
                  </a:lnTo>
                  <a:lnTo>
                    <a:pt x="997744" y="219075"/>
                  </a:lnTo>
                  <a:lnTo>
                    <a:pt x="1114425" y="197643"/>
                  </a:lnTo>
                  <a:lnTo>
                    <a:pt x="1145381" y="195262"/>
                  </a:lnTo>
                  <a:lnTo>
                    <a:pt x="1173956" y="200025"/>
                  </a:lnTo>
                  <a:lnTo>
                    <a:pt x="1193006" y="209550"/>
                  </a:lnTo>
                  <a:lnTo>
                    <a:pt x="1209675" y="221456"/>
                  </a:lnTo>
                  <a:lnTo>
                    <a:pt x="1223962" y="247650"/>
                  </a:lnTo>
                  <a:lnTo>
                    <a:pt x="1238250" y="288131"/>
                  </a:lnTo>
                  <a:lnTo>
                    <a:pt x="1238250" y="316706"/>
                  </a:lnTo>
                  <a:lnTo>
                    <a:pt x="1233487" y="381000"/>
                  </a:lnTo>
                  <a:lnTo>
                    <a:pt x="1216819" y="542925"/>
                  </a:lnTo>
                  <a:lnTo>
                    <a:pt x="1193006" y="719137"/>
                  </a:lnTo>
                  <a:lnTo>
                    <a:pt x="1157287" y="940593"/>
                  </a:lnTo>
                  <a:lnTo>
                    <a:pt x="1147762" y="1009650"/>
                  </a:lnTo>
                  <a:lnTo>
                    <a:pt x="1154906" y="1135856"/>
                  </a:lnTo>
                  <a:lnTo>
                    <a:pt x="1166812" y="1157287"/>
                  </a:lnTo>
                  <a:lnTo>
                    <a:pt x="1193006" y="1173956"/>
                  </a:lnTo>
                  <a:lnTo>
                    <a:pt x="1216819" y="1178718"/>
                  </a:lnTo>
                  <a:lnTo>
                    <a:pt x="1245394" y="1173956"/>
                  </a:lnTo>
                  <a:lnTo>
                    <a:pt x="1271587" y="1162050"/>
                  </a:lnTo>
                  <a:lnTo>
                    <a:pt x="1290637" y="1145381"/>
                  </a:lnTo>
                  <a:lnTo>
                    <a:pt x="1309687" y="1119187"/>
                  </a:lnTo>
                  <a:lnTo>
                    <a:pt x="1323975" y="1088231"/>
                  </a:lnTo>
                  <a:lnTo>
                    <a:pt x="1335881" y="1050131"/>
                  </a:lnTo>
                  <a:lnTo>
                    <a:pt x="1343025" y="1004887"/>
                  </a:lnTo>
                  <a:lnTo>
                    <a:pt x="1352550" y="928687"/>
                  </a:lnTo>
                  <a:lnTo>
                    <a:pt x="1388269" y="759618"/>
                  </a:lnTo>
                  <a:lnTo>
                    <a:pt x="1443037" y="514350"/>
                  </a:lnTo>
                  <a:lnTo>
                    <a:pt x="1488281" y="311943"/>
                  </a:lnTo>
                  <a:lnTo>
                    <a:pt x="1502569" y="292893"/>
                  </a:lnTo>
                  <a:lnTo>
                    <a:pt x="1533525" y="261937"/>
                  </a:lnTo>
                  <a:lnTo>
                    <a:pt x="1557337" y="230981"/>
                  </a:lnTo>
                  <a:lnTo>
                    <a:pt x="1574006" y="197643"/>
                  </a:lnTo>
                  <a:lnTo>
                    <a:pt x="1576387" y="176212"/>
                  </a:lnTo>
                  <a:lnTo>
                    <a:pt x="1574006" y="161925"/>
                  </a:lnTo>
                  <a:lnTo>
                    <a:pt x="1557337" y="145256"/>
                  </a:lnTo>
                  <a:lnTo>
                    <a:pt x="1457325" y="92868"/>
                  </a:lnTo>
                  <a:lnTo>
                    <a:pt x="1333500" y="30956"/>
                  </a:lnTo>
                  <a:lnTo>
                    <a:pt x="1269206" y="0"/>
                  </a:lnTo>
                  <a:lnTo>
                    <a:pt x="1262062" y="0"/>
                  </a:lnTo>
                  <a:lnTo>
                    <a:pt x="1209675" y="21431"/>
                  </a:lnTo>
                  <a:lnTo>
                    <a:pt x="1088231" y="64293"/>
                  </a:lnTo>
                  <a:lnTo>
                    <a:pt x="997744" y="78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5">
              <a:extLst>
                <a:ext uri="{FF2B5EF4-FFF2-40B4-BE49-F238E27FC236}">
                  <a16:creationId xmlns:a16="http://schemas.microsoft.com/office/drawing/2014/main" id="{317058B7-D70C-4FA2-89B2-5C108C907EEC}"/>
                </a:ext>
              </a:extLst>
            </p:cNvPr>
            <p:cNvSpPr/>
            <p:nvPr/>
          </p:nvSpPr>
          <p:spPr>
            <a:xfrm>
              <a:off x="3609975" y="3638550"/>
              <a:ext cx="1262062" cy="428625"/>
            </a:xfrm>
            <a:custGeom>
              <a:avLst/>
              <a:gdLst>
                <a:gd name="connsiteX0" fmla="*/ 907256 w 1262063"/>
                <a:gd name="connsiteY0" fmla="*/ 226219 h 428625"/>
                <a:gd name="connsiteX1" fmla="*/ 652463 w 1262063"/>
                <a:gd name="connsiteY1" fmla="*/ 266700 h 428625"/>
                <a:gd name="connsiteX2" fmla="*/ 502444 w 1262063"/>
                <a:gd name="connsiteY2" fmla="*/ 300038 h 428625"/>
                <a:gd name="connsiteX3" fmla="*/ 364331 w 1262063"/>
                <a:gd name="connsiteY3" fmla="*/ 330994 h 428625"/>
                <a:gd name="connsiteX4" fmla="*/ 209550 w 1262063"/>
                <a:gd name="connsiteY4" fmla="*/ 369094 h 428625"/>
                <a:gd name="connsiteX5" fmla="*/ 0 w 1262063"/>
                <a:gd name="connsiteY5" fmla="*/ 428625 h 428625"/>
                <a:gd name="connsiteX6" fmla="*/ 2381 w 1262063"/>
                <a:gd name="connsiteY6" fmla="*/ 245269 h 428625"/>
                <a:gd name="connsiteX7" fmla="*/ 207169 w 1262063"/>
                <a:gd name="connsiteY7" fmla="*/ 200025 h 428625"/>
                <a:gd name="connsiteX8" fmla="*/ 416719 w 1262063"/>
                <a:gd name="connsiteY8" fmla="*/ 154781 h 428625"/>
                <a:gd name="connsiteX9" fmla="*/ 588169 w 1262063"/>
                <a:gd name="connsiteY9" fmla="*/ 119063 h 428625"/>
                <a:gd name="connsiteX10" fmla="*/ 733425 w 1262063"/>
                <a:gd name="connsiteY10" fmla="*/ 90488 h 428625"/>
                <a:gd name="connsiteX11" fmla="*/ 871538 w 1262063"/>
                <a:gd name="connsiteY11" fmla="*/ 66675 h 428625"/>
                <a:gd name="connsiteX12" fmla="*/ 1054894 w 1262063"/>
                <a:gd name="connsiteY12" fmla="*/ 33338 h 428625"/>
                <a:gd name="connsiteX13" fmla="*/ 1262063 w 1262063"/>
                <a:gd name="connsiteY13" fmla="*/ 0 h 428625"/>
                <a:gd name="connsiteX14" fmla="*/ 1262063 w 1262063"/>
                <a:gd name="connsiteY14" fmla="*/ 178594 h 428625"/>
                <a:gd name="connsiteX15" fmla="*/ 1078706 w 1262063"/>
                <a:gd name="connsiteY15" fmla="*/ 200025 h 428625"/>
                <a:gd name="connsiteX16" fmla="*/ 907256 w 1262063"/>
                <a:gd name="connsiteY16" fmla="*/ 22621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2063" h="428625">
                  <a:moveTo>
                    <a:pt x="907256" y="226219"/>
                  </a:moveTo>
                  <a:lnTo>
                    <a:pt x="652463" y="266700"/>
                  </a:lnTo>
                  <a:lnTo>
                    <a:pt x="502444" y="300038"/>
                  </a:lnTo>
                  <a:lnTo>
                    <a:pt x="364331" y="330994"/>
                  </a:lnTo>
                  <a:lnTo>
                    <a:pt x="209550" y="369094"/>
                  </a:lnTo>
                  <a:lnTo>
                    <a:pt x="0" y="428625"/>
                  </a:lnTo>
                  <a:cubicBezTo>
                    <a:pt x="794" y="367506"/>
                    <a:pt x="1587" y="306388"/>
                    <a:pt x="2381" y="245269"/>
                  </a:cubicBezTo>
                  <a:lnTo>
                    <a:pt x="207169" y="200025"/>
                  </a:lnTo>
                  <a:lnTo>
                    <a:pt x="416719" y="154781"/>
                  </a:lnTo>
                  <a:lnTo>
                    <a:pt x="588169" y="119063"/>
                  </a:lnTo>
                  <a:lnTo>
                    <a:pt x="733425" y="90488"/>
                  </a:lnTo>
                  <a:lnTo>
                    <a:pt x="871538" y="66675"/>
                  </a:lnTo>
                  <a:lnTo>
                    <a:pt x="1054894" y="33338"/>
                  </a:lnTo>
                  <a:lnTo>
                    <a:pt x="1262063" y="0"/>
                  </a:lnTo>
                  <a:lnTo>
                    <a:pt x="1262063" y="178594"/>
                  </a:lnTo>
                  <a:lnTo>
                    <a:pt x="1078706" y="200025"/>
                  </a:lnTo>
                  <a:lnTo>
                    <a:pt x="907256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6">
              <a:extLst>
                <a:ext uri="{FF2B5EF4-FFF2-40B4-BE49-F238E27FC236}">
                  <a16:creationId xmlns:a16="http://schemas.microsoft.com/office/drawing/2014/main" id="{C17A1BED-EAFD-4222-B63F-04EF42BDBC12}"/>
                </a:ext>
              </a:extLst>
            </p:cNvPr>
            <p:cNvSpPr/>
            <p:nvPr/>
          </p:nvSpPr>
          <p:spPr>
            <a:xfrm>
              <a:off x="3552825" y="4105275"/>
              <a:ext cx="1274762" cy="398463"/>
            </a:xfrm>
            <a:custGeom>
              <a:avLst/>
              <a:gdLst>
                <a:gd name="connsiteX0" fmla="*/ 971550 w 1273969"/>
                <a:gd name="connsiteY0" fmla="*/ 61913 h 397669"/>
                <a:gd name="connsiteX1" fmla="*/ 697706 w 1273969"/>
                <a:gd name="connsiteY1" fmla="*/ 121444 h 397669"/>
                <a:gd name="connsiteX2" fmla="*/ 481013 w 1273969"/>
                <a:gd name="connsiteY2" fmla="*/ 176213 h 397669"/>
                <a:gd name="connsiteX3" fmla="*/ 302419 w 1273969"/>
                <a:gd name="connsiteY3" fmla="*/ 221456 h 397669"/>
                <a:gd name="connsiteX4" fmla="*/ 273844 w 1273969"/>
                <a:gd name="connsiteY4" fmla="*/ 230981 h 397669"/>
                <a:gd name="connsiteX5" fmla="*/ 242888 w 1273969"/>
                <a:gd name="connsiteY5" fmla="*/ 238125 h 397669"/>
                <a:gd name="connsiteX6" fmla="*/ 204788 w 1273969"/>
                <a:gd name="connsiteY6" fmla="*/ 245269 h 397669"/>
                <a:gd name="connsiteX7" fmla="*/ 171450 w 1273969"/>
                <a:gd name="connsiteY7" fmla="*/ 247650 h 397669"/>
                <a:gd name="connsiteX8" fmla="*/ 152400 w 1273969"/>
                <a:gd name="connsiteY8" fmla="*/ 247650 h 397669"/>
                <a:gd name="connsiteX9" fmla="*/ 123825 w 1273969"/>
                <a:gd name="connsiteY9" fmla="*/ 245269 h 397669"/>
                <a:gd name="connsiteX10" fmla="*/ 42863 w 1273969"/>
                <a:gd name="connsiteY10" fmla="*/ 228600 h 397669"/>
                <a:gd name="connsiteX11" fmla="*/ 0 w 1273969"/>
                <a:gd name="connsiteY11" fmla="*/ 383381 h 397669"/>
                <a:gd name="connsiteX12" fmla="*/ 83344 w 1273969"/>
                <a:gd name="connsiteY12" fmla="*/ 395288 h 397669"/>
                <a:gd name="connsiteX13" fmla="*/ 142875 w 1273969"/>
                <a:gd name="connsiteY13" fmla="*/ 397669 h 397669"/>
                <a:gd name="connsiteX14" fmla="*/ 185738 w 1273969"/>
                <a:gd name="connsiteY14" fmla="*/ 397669 h 397669"/>
                <a:gd name="connsiteX15" fmla="*/ 245269 w 1273969"/>
                <a:gd name="connsiteY15" fmla="*/ 385763 h 397669"/>
                <a:gd name="connsiteX16" fmla="*/ 330994 w 1273969"/>
                <a:gd name="connsiteY16" fmla="*/ 357188 h 397669"/>
                <a:gd name="connsiteX17" fmla="*/ 473869 w 1273969"/>
                <a:gd name="connsiteY17" fmla="*/ 314325 h 397669"/>
                <a:gd name="connsiteX18" fmla="*/ 607219 w 1273969"/>
                <a:gd name="connsiteY18" fmla="*/ 278606 h 397669"/>
                <a:gd name="connsiteX19" fmla="*/ 795338 w 1273969"/>
                <a:gd name="connsiteY19" fmla="*/ 233363 h 397669"/>
                <a:gd name="connsiteX20" fmla="*/ 983456 w 1273969"/>
                <a:gd name="connsiteY20" fmla="*/ 197644 h 397669"/>
                <a:gd name="connsiteX21" fmla="*/ 1147763 w 1273969"/>
                <a:gd name="connsiteY21" fmla="*/ 173831 h 397669"/>
                <a:gd name="connsiteX22" fmla="*/ 1273969 w 1273969"/>
                <a:gd name="connsiteY22" fmla="*/ 166688 h 397669"/>
                <a:gd name="connsiteX23" fmla="*/ 1262063 w 1273969"/>
                <a:gd name="connsiteY23" fmla="*/ 0 h 397669"/>
                <a:gd name="connsiteX24" fmla="*/ 1083469 w 1273969"/>
                <a:gd name="connsiteY24" fmla="*/ 33338 h 397669"/>
                <a:gd name="connsiteX25" fmla="*/ 971550 w 1273969"/>
                <a:gd name="connsiteY25" fmla="*/ 6191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3969" h="397669">
                  <a:moveTo>
                    <a:pt x="971550" y="61913"/>
                  </a:moveTo>
                  <a:lnTo>
                    <a:pt x="697706" y="121444"/>
                  </a:lnTo>
                  <a:lnTo>
                    <a:pt x="481013" y="176213"/>
                  </a:lnTo>
                  <a:lnTo>
                    <a:pt x="302419" y="221456"/>
                  </a:lnTo>
                  <a:lnTo>
                    <a:pt x="273844" y="230981"/>
                  </a:lnTo>
                  <a:lnTo>
                    <a:pt x="242888" y="238125"/>
                  </a:lnTo>
                  <a:lnTo>
                    <a:pt x="204788" y="245269"/>
                  </a:lnTo>
                  <a:lnTo>
                    <a:pt x="171450" y="247650"/>
                  </a:lnTo>
                  <a:lnTo>
                    <a:pt x="152400" y="247650"/>
                  </a:lnTo>
                  <a:lnTo>
                    <a:pt x="123825" y="245269"/>
                  </a:lnTo>
                  <a:lnTo>
                    <a:pt x="42863" y="228600"/>
                  </a:lnTo>
                  <a:lnTo>
                    <a:pt x="0" y="383381"/>
                  </a:lnTo>
                  <a:lnTo>
                    <a:pt x="83344" y="395288"/>
                  </a:lnTo>
                  <a:lnTo>
                    <a:pt x="142875" y="397669"/>
                  </a:lnTo>
                  <a:lnTo>
                    <a:pt x="185738" y="397669"/>
                  </a:lnTo>
                  <a:lnTo>
                    <a:pt x="245269" y="385763"/>
                  </a:lnTo>
                  <a:lnTo>
                    <a:pt x="330994" y="357188"/>
                  </a:lnTo>
                  <a:lnTo>
                    <a:pt x="473869" y="314325"/>
                  </a:lnTo>
                  <a:lnTo>
                    <a:pt x="607219" y="278606"/>
                  </a:lnTo>
                  <a:lnTo>
                    <a:pt x="795338" y="233363"/>
                  </a:lnTo>
                  <a:lnTo>
                    <a:pt x="983456" y="197644"/>
                  </a:lnTo>
                  <a:lnTo>
                    <a:pt x="1147763" y="173831"/>
                  </a:lnTo>
                  <a:lnTo>
                    <a:pt x="1273969" y="166688"/>
                  </a:lnTo>
                  <a:lnTo>
                    <a:pt x="1262063" y="0"/>
                  </a:lnTo>
                  <a:lnTo>
                    <a:pt x="1083469" y="33338"/>
                  </a:lnTo>
                  <a:lnTo>
                    <a:pt x="971550" y="619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D6D4F224-4146-4722-A1C1-F7B0172B41A5}"/>
                </a:ext>
              </a:extLst>
            </p:cNvPr>
            <p:cNvSpPr/>
            <p:nvPr/>
          </p:nvSpPr>
          <p:spPr>
            <a:xfrm rot="16200000">
              <a:off x="1947863" y="4137025"/>
              <a:ext cx="2571750" cy="917575"/>
            </a:xfrm>
            <a:custGeom>
              <a:avLst/>
              <a:gdLst>
                <a:gd name="connsiteX0" fmla="*/ 1614488 w 2571750"/>
                <a:gd name="connsiteY0" fmla="*/ 666750 h 916781"/>
                <a:gd name="connsiteX1" fmla="*/ 1509713 w 2571750"/>
                <a:gd name="connsiteY1" fmla="*/ 652462 h 916781"/>
                <a:gd name="connsiteX2" fmla="*/ 1416844 w 2571750"/>
                <a:gd name="connsiteY2" fmla="*/ 635793 h 916781"/>
                <a:gd name="connsiteX3" fmla="*/ 1333500 w 2571750"/>
                <a:gd name="connsiteY3" fmla="*/ 616743 h 916781"/>
                <a:gd name="connsiteX4" fmla="*/ 1212056 w 2571750"/>
                <a:gd name="connsiteY4" fmla="*/ 583406 h 916781"/>
                <a:gd name="connsiteX5" fmla="*/ 1107281 w 2571750"/>
                <a:gd name="connsiteY5" fmla="*/ 550068 h 916781"/>
                <a:gd name="connsiteX6" fmla="*/ 1012031 w 2571750"/>
                <a:gd name="connsiteY6" fmla="*/ 514350 h 916781"/>
                <a:gd name="connsiteX7" fmla="*/ 919163 w 2571750"/>
                <a:gd name="connsiteY7" fmla="*/ 478631 h 916781"/>
                <a:gd name="connsiteX8" fmla="*/ 828675 w 2571750"/>
                <a:gd name="connsiteY8" fmla="*/ 442912 h 916781"/>
                <a:gd name="connsiteX9" fmla="*/ 723900 w 2571750"/>
                <a:gd name="connsiteY9" fmla="*/ 392906 h 916781"/>
                <a:gd name="connsiteX10" fmla="*/ 635794 w 2571750"/>
                <a:gd name="connsiteY10" fmla="*/ 352425 h 916781"/>
                <a:gd name="connsiteX11" fmla="*/ 504825 w 2571750"/>
                <a:gd name="connsiteY11" fmla="*/ 283368 h 916781"/>
                <a:gd name="connsiteX12" fmla="*/ 402431 w 2571750"/>
                <a:gd name="connsiteY12" fmla="*/ 226218 h 916781"/>
                <a:gd name="connsiteX13" fmla="*/ 316706 w 2571750"/>
                <a:gd name="connsiteY13" fmla="*/ 176212 h 916781"/>
                <a:gd name="connsiteX14" fmla="*/ 235744 w 2571750"/>
                <a:gd name="connsiteY14" fmla="*/ 126206 h 916781"/>
                <a:gd name="connsiteX15" fmla="*/ 178594 w 2571750"/>
                <a:gd name="connsiteY15" fmla="*/ 92868 h 916781"/>
                <a:gd name="connsiteX16" fmla="*/ 102394 w 2571750"/>
                <a:gd name="connsiteY16" fmla="*/ 45243 h 916781"/>
                <a:gd name="connsiteX17" fmla="*/ 54769 w 2571750"/>
                <a:gd name="connsiteY17" fmla="*/ 16668 h 916781"/>
                <a:gd name="connsiteX18" fmla="*/ 33338 w 2571750"/>
                <a:gd name="connsiteY18" fmla="*/ 7143 h 916781"/>
                <a:gd name="connsiteX19" fmla="*/ 7144 w 2571750"/>
                <a:gd name="connsiteY19" fmla="*/ 0 h 916781"/>
                <a:gd name="connsiteX20" fmla="*/ 0 w 2571750"/>
                <a:gd name="connsiteY20" fmla="*/ 4762 h 916781"/>
                <a:gd name="connsiteX21" fmla="*/ 0 w 2571750"/>
                <a:gd name="connsiteY21" fmla="*/ 14287 h 916781"/>
                <a:gd name="connsiteX22" fmla="*/ 9525 w 2571750"/>
                <a:gd name="connsiteY22" fmla="*/ 35718 h 916781"/>
                <a:gd name="connsiteX23" fmla="*/ 50006 w 2571750"/>
                <a:gd name="connsiteY23" fmla="*/ 78581 h 916781"/>
                <a:gd name="connsiteX24" fmla="*/ 119063 w 2571750"/>
                <a:gd name="connsiteY24" fmla="*/ 145256 h 916781"/>
                <a:gd name="connsiteX25" fmla="*/ 190500 w 2571750"/>
                <a:gd name="connsiteY25" fmla="*/ 209550 h 916781"/>
                <a:gd name="connsiteX26" fmla="*/ 302419 w 2571750"/>
                <a:gd name="connsiteY26" fmla="*/ 295275 h 916781"/>
                <a:gd name="connsiteX27" fmla="*/ 400050 w 2571750"/>
                <a:gd name="connsiteY27" fmla="*/ 364331 h 916781"/>
                <a:gd name="connsiteX28" fmla="*/ 471488 w 2571750"/>
                <a:gd name="connsiteY28" fmla="*/ 411956 h 916781"/>
                <a:gd name="connsiteX29" fmla="*/ 531019 w 2571750"/>
                <a:gd name="connsiteY29" fmla="*/ 450056 h 916781"/>
                <a:gd name="connsiteX30" fmla="*/ 633413 w 2571750"/>
                <a:gd name="connsiteY30" fmla="*/ 509587 h 916781"/>
                <a:gd name="connsiteX31" fmla="*/ 728663 w 2571750"/>
                <a:gd name="connsiteY31" fmla="*/ 566737 h 916781"/>
                <a:gd name="connsiteX32" fmla="*/ 835819 w 2571750"/>
                <a:gd name="connsiteY32" fmla="*/ 621506 h 916781"/>
                <a:gd name="connsiteX33" fmla="*/ 907256 w 2571750"/>
                <a:gd name="connsiteY33" fmla="*/ 654843 h 916781"/>
                <a:gd name="connsiteX34" fmla="*/ 988219 w 2571750"/>
                <a:gd name="connsiteY34" fmla="*/ 695325 h 916781"/>
                <a:gd name="connsiteX35" fmla="*/ 1088231 w 2571750"/>
                <a:gd name="connsiteY35" fmla="*/ 733425 h 916781"/>
                <a:gd name="connsiteX36" fmla="*/ 1181100 w 2571750"/>
                <a:gd name="connsiteY36" fmla="*/ 769143 h 916781"/>
                <a:gd name="connsiteX37" fmla="*/ 1266825 w 2571750"/>
                <a:gd name="connsiteY37" fmla="*/ 797718 h 916781"/>
                <a:gd name="connsiteX38" fmla="*/ 1345406 w 2571750"/>
                <a:gd name="connsiteY38" fmla="*/ 819150 h 916781"/>
                <a:gd name="connsiteX39" fmla="*/ 1404938 w 2571750"/>
                <a:gd name="connsiteY39" fmla="*/ 833437 h 916781"/>
                <a:gd name="connsiteX40" fmla="*/ 1514475 w 2571750"/>
                <a:gd name="connsiteY40" fmla="*/ 869156 h 916781"/>
                <a:gd name="connsiteX41" fmla="*/ 1604963 w 2571750"/>
                <a:gd name="connsiteY41" fmla="*/ 876300 h 916781"/>
                <a:gd name="connsiteX42" fmla="*/ 1759744 w 2571750"/>
                <a:gd name="connsiteY42" fmla="*/ 890587 h 916781"/>
                <a:gd name="connsiteX43" fmla="*/ 1845469 w 2571750"/>
                <a:gd name="connsiteY43" fmla="*/ 897731 h 916781"/>
                <a:gd name="connsiteX44" fmla="*/ 1988344 w 2571750"/>
                <a:gd name="connsiteY44" fmla="*/ 892968 h 916781"/>
                <a:gd name="connsiteX45" fmla="*/ 2093119 w 2571750"/>
                <a:gd name="connsiteY45" fmla="*/ 900112 h 916781"/>
                <a:gd name="connsiteX46" fmla="*/ 2312194 w 2571750"/>
                <a:gd name="connsiteY46" fmla="*/ 914400 h 916781"/>
                <a:gd name="connsiteX47" fmla="*/ 2362200 w 2571750"/>
                <a:gd name="connsiteY47" fmla="*/ 916781 h 916781"/>
                <a:gd name="connsiteX48" fmla="*/ 2500313 w 2571750"/>
                <a:gd name="connsiteY48" fmla="*/ 888206 h 916781"/>
                <a:gd name="connsiteX49" fmla="*/ 2514600 w 2571750"/>
                <a:gd name="connsiteY49" fmla="*/ 862012 h 916781"/>
                <a:gd name="connsiteX50" fmla="*/ 2528888 w 2571750"/>
                <a:gd name="connsiteY50" fmla="*/ 823912 h 916781"/>
                <a:gd name="connsiteX51" fmla="*/ 2543175 w 2571750"/>
                <a:gd name="connsiteY51" fmla="*/ 778668 h 916781"/>
                <a:gd name="connsiteX52" fmla="*/ 2559844 w 2571750"/>
                <a:gd name="connsiteY52" fmla="*/ 714375 h 916781"/>
                <a:gd name="connsiteX53" fmla="*/ 2569369 w 2571750"/>
                <a:gd name="connsiteY53" fmla="*/ 654843 h 916781"/>
                <a:gd name="connsiteX54" fmla="*/ 2571750 w 2571750"/>
                <a:gd name="connsiteY54" fmla="*/ 638175 h 916781"/>
                <a:gd name="connsiteX55" fmla="*/ 2571750 w 2571750"/>
                <a:gd name="connsiteY55" fmla="*/ 623887 h 916781"/>
                <a:gd name="connsiteX56" fmla="*/ 2569369 w 2571750"/>
                <a:gd name="connsiteY56" fmla="*/ 616743 h 916781"/>
                <a:gd name="connsiteX57" fmla="*/ 2564606 w 2571750"/>
                <a:gd name="connsiteY57" fmla="*/ 611981 h 916781"/>
                <a:gd name="connsiteX58" fmla="*/ 2552700 w 2571750"/>
                <a:gd name="connsiteY58" fmla="*/ 611981 h 916781"/>
                <a:gd name="connsiteX59" fmla="*/ 2536031 w 2571750"/>
                <a:gd name="connsiteY59" fmla="*/ 616743 h 916781"/>
                <a:gd name="connsiteX60" fmla="*/ 2521744 w 2571750"/>
                <a:gd name="connsiteY60" fmla="*/ 628650 h 916781"/>
                <a:gd name="connsiteX61" fmla="*/ 2507456 w 2571750"/>
                <a:gd name="connsiteY61" fmla="*/ 650081 h 916781"/>
                <a:gd name="connsiteX62" fmla="*/ 2481263 w 2571750"/>
                <a:gd name="connsiteY62" fmla="*/ 673893 h 916781"/>
                <a:gd name="connsiteX63" fmla="*/ 2445544 w 2571750"/>
                <a:gd name="connsiteY63" fmla="*/ 688181 h 916781"/>
                <a:gd name="connsiteX64" fmla="*/ 2421731 w 2571750"/>
                <a:gd name="connsiteY64" fmla="*/ 692943 h 916781"/>
                <a:gd name="connsiteX65" fmla="*/ 2350294 w 2571750"/>
                <a:gd name="connsiteY65" fmla="*/ 695325 h 916781"/>
                <a:gd name="connsiteX66" fmla="*/ 2119313 w 2571750"/>
                <a:gd name="connsiteY66" fmla="*/ 692943 h 916781"/>
                <a:gd name="connsiteX67" fmla="*/ 1962150 w 2571750"/>
                <a:gd name="connsiteY67" fmla="*/ 692943 h 916781"/>
                <a:gd name="connsiteX68" fmla="*/ 1890713 w 2571750"/>
                <a:gd name="connsiteY68" fmla="*/ 692943 h 916781"/>
                <a:gd name="connsiteX69" fmla="*/ 1821656 w 2571750"/>
                <a:gd name="connsiteY69" fmla="*/ 688181 h 916781"/>
                <a:gd name="connsiteX70" fmla="*/ 1712119 w 2571750"/>
                <a:gd name="connsiteY70" fmla="*/ 681037 h 916781"/>
                <a:gd name="connsiteX71" fmla="*/ 1614488 w 2571750"/>
                <a:gd name="connsiteY71" fmla="*/ 666750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71750" h="916781">
                  <a:moveTo>
                    <a:pt x="1614488" y="666750"/>
                  </a:moveTo>
                  <a:lnTo>
                    <a:pt x="1509713" y="652462"/>
                  </a:lnTo>
                  <a:lnTo>
                    <a:pt x="1416844" y="635793"/>
                  </a:lnTo>
                  <a:lnTo>
                    <a:pt x="1333500" y="616743"/>
                  </a:lnTo>
                  <a:lnTo>
                    <a:pt x="1212056" y="583406"/>
                  </a:lnTo>
                  <a:lnTo>
                    <a:pt x="1107281" y="550068"/>
                  </a:lnTo>
                  <a:lnTo>
                    <a:pt x="1012031" y="514350"/>
                  </a:lnTo>
                  <a:lnTo>
                    <a:pt x="919163" y="478631"/>
                  </a:lnTo>
                  <a:lnTo>
                    <a:pt x="828675" y="442912"/>
                  </a:lnTo>
                  <a:lnTo>
                    <a:pt x="723900" y="392906"/>
                  </a:lnTo>
                  <a:lnTo>
                    <a:pt x="635794" y="352425"/>
                  </a:lnTo>
                  <a:lnTo>
                    <a:pt x="504825" y="283368"/>
                  </a:lnTo>
                  <a:lnTo>
                    <a:pt x="402431" y="226218"/>
                  </a:lnTo>
                  <a:lnTo>
                    <a:pt x="316706" y="176212"/>
                  </a:lnTo>
                  <a:lnTo>
                    <a:pt x="235744" y="126206"/>
                  </a:lnTo>
                  <a:lnTo>
                    <a:pt x="178594" y="92868"/>
                  </a:lnTo>
                  <a:lnTo>
                    <a:pt x="102394" y="45243"/>
                  </a:lnTo>
                  <a:lnTo>
                    <a:pt x="54769" y="16668"/>
                  </a:lnTo>
                  <a:lnTo>
                    <a:pt x="33338" y="7143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9525" y="35718"/>
                  </a:lnTo>
                  <a:lnTo>
                    <a:pt x="50006" y="78581"/>
                  </a:lnTo>
                  <a:lnTo>
                    <a:pt x="119063" y="145256"/>
                  </a:lnTo>
                  <a:lnTo>
                    <a:pt x="190500" y="209550"/>
                  </a:lnTo>
                  <a:lnTo>
                    <a:pt x="302419" y="295275"/>
                  </a:lnTo>
                  <a:lnTo>
                    <a:pt x="400050" y="364331"/>
                  </a:lnTo>
                  <a:lnTo>
                    <a:pt x="471488" y="411956"/>
                  </a:lnTo>
                  <a:lnTo>
                    <a:pt x="531019" y="450056"/>
                  </a:lnTo>
                  <a:lnTo>
                    <a:pt x="633413" y="509587"/>
                  </a:lnTo>
                  <a:lnTo>
                    <a:pt x="728663" y="566737"/>
                  </a:lnTo>
                  <a:lnTo>
                    <a:pt x="835819" y="621506"/>
                  </a:lnTo>
                  <a:lnTo>
                    <a:pt x="907256" y="654843"/>
                  </a:lnTo>
                  <a:lnTo>
                    <a:pt x="988219" y="695325"/>
                  </a:lnTo>
                  <a:lnTo>
                    <a:pt x="1088231" y="733425"/>
                  </a:lnTo>
                  <a:lnTo>
                    <a:pt x="1181100" y="769143"/>
                  </a:lnTo>
                  <a:lnTo>
                    <a:pt x="1266825" y="797718"/>
                  </a:lnTo>
                  <a:lnTo>
                    <a:pt x="1345406" y="819150"/>
                  </a:lnTo>
                  <a:lnTo>
                    <a:pt x="1404938" y="833437"/>
                  </a:lnTo>
                  <a:lnTo>
                    <a:pt x="1514475" y="869156"/>
                  </a:lnTo>
                  <a:lnTo>
                    <a:pt x="1604963" y="876300"/>
                  </a:lnTo>
                  <a:lnTo>
                    <a:pt x="1759744" y="890587"/>
                  </a:lnTo>
                  <a:lnTo>
                    <a:pt x="1845469" y="897731"/>
                  </a:lnTo>
                  <a:lnTo>
                    <a:pt x="1988344" y="892968"/>
                  </a:lnTo>
                  <a:lnTo>
                    <a:pt x="2093119" y="900112"/>
                  </a:lnTo>
                  <a:lnTo>
                    <a:pt x="2312194" y="914400"/>
                  </a:lnTo>
                  <a:lnTo>
                    <a:pt x="2362200" y="916781"/>
                  </a:lnTo>
                  <a:lnTo>
                    <a:pt x="2500313" y="888206"/>
                  </a:lnTo>
                  <a:lnTo>
                    <a:pt x="2514600" y="862012"/>
                  </a:lnTo>
                  <a:lnTo>
                    <a:pt x="2528888" y="823912"/>
                  </a:lnTo>
                  <a:lnTo>
                    <a:pt x="2543175" y="778668"/>
                  </a:lnTo>
                  <a:lnTo>
                    <a:pt x="2559844" y="714375"/>
                  </a:lnTo>
                  <a:lnTo>
                    <a:pt x="2569369" y="654843"/>
                  </a:lnTo>
                  <a:lnTo>
                    <a:pt x="2571750" y="638175"/>
                  </a:lnTo>
                  <a:lnTo>
                    <a:pt x="2571750" y="623887"/>
                  </a:lnTo>
                  <a:lnTo>
                    <a:pt x="2569369" y="616743"/>
                  </a:lnTo>
                  <a:lnTo>
                    <a:pt x="2564606" y="611981"/>
                  </a:lnTo>
                  <a:lnTo>
                    <a:pt x="2552700" y="611981"/>
                  </a:lnTo>
                  <a:lnTo>
                    <a:pt x="2536031" y="616743"/>
                  </a:lnTo>
                  <a:lnTo>
                    <a:pt x="2521744" y="628650"/>
                  </a:lnTo>
                  <a:lnTo>
                    <a:pt x="2507456" y="650081"/>
                  </a:lnTo>
                  <a:lnTo>
                    <a:pt x="2481263" y="673893"/>
                  </a:lnTo>
                  <a:lnTo>
                    <a:pt x="2445544" y="688181"/>
                  </a:lnTo>
                  <a:lnTo>
                    <a:pt x="2421731" y="692943"/>
                  </a:lnTo>
                  <a:lnTo>
                    <a:pt x="2350294" y="695325"/>
                  </a:lnTo>
                  <a:lnTo>
                    <a:pt x="2119313" y="692943"/>
                  </a:lnTo>
                  <a:lnTo>
                    <a:pt x="1962150" y="692943"/>
                  </a:lnTo>
                  <a:lnTo>
                    <a:pt x="1890713" y="692943"/>
                  </a:lnTo>
                  <a:lnTo>
                    <a:pt x="1821656" y="688181"/>
                  </a:lnTo>
                  <a:lnTo>
                    <a:pt x="1712119" y="681037"/>
                  </a:lnTo>
                  <a:lnTo>
                    <a:pt x="1614488" y="666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7">
              <a:extLst>
                <a:ext uri="{FF2B5EF4-FFF2-40B4-BE49-F238E27FC236}">
                  <a16:creationId xmlns:a16="http://schemas.microsoft.com/office/drawing/2014/main" id="{C5B60195-E2C3-48BC-8104-D9C0CB451528}"/>
                </a:ext>
              </a:extLst>
            </p:cNvPr>
            <p:cNvSpPr/>
            <p:nvPr/>
          </p:nvSpPr>
          <p:spPr>
            <a:xfrm>
              <a:off x="3373437" y="4891088"/>
              <a:ext cx="541338" cy="966787"/>
            </a:xfrm>
            <a:custGeom>
              <a:avLst/>
              <a:gdLst>
                <a:gd name="connsiteX0" fmla="*/ 464344 w 540544"/>
                <a:gd name="connsiteY0" fmla="*/ 459581 h 966787"/>
                <a:gd name="connsiteX1" fmla="*/ 438150 w 540544"/>
                <a:gd name="connsiteY1" fmla="*/ 330993 h 966787"/>
                <a:gd name="connsiteX2" fmla="*/ 400050 w 540544"/>
                <a:gd name="connsiteY2" fmla="*/ 161925 h 966787"/>
                <a:gd name="connsiteX3" fmla="*/ 326232 w 540544"/>
                <a:gd name="connsiteY3" fmla="*/ 35718 h 966787"/>
                <a:gd name="connsiteX4" fmla="*/ 285750 w 540544"/>
                <a:gd name="connsiteY4" fmla="*/ 28575 h 966787"/>
                <a:gd name="connsiteX5" fmla="*/ 202407 w 540544"/>
                <a:gd name="connsiteY5" fmla="*/ 19050 h 966787"/>
                <a:gd name="connsiteX6" fmla="*/ 111919 w 540544"/>
                <a:gd name="connsiteY6" fmla="*/ 9525 h 966787"/>
                <a:gd name="connsiteX7" fmla="*/ 4763 w 540544"/>
                <a:gd name="connsiteY7" fmla="*/ 0 h 966787"/>
                <a:gd name="connsiteX8" fmla="*/ 0 w 540544"/>
                <a:gd name="connsiteY8" fmla="*/ 80962 h 966787"/>
                <a:gd name="connsiteX9" fmla="*/ 90488 w 540544"/>
                <a:gd name="connsiteY9" fmla="*/ 111918 h 966787"/>
                <a:gd name="connsiteX10" fmla="*/ 119063 w 540544"/>
                <a:gd name="connsiteY10" fmla="*/ 126206 h 966787"/>
                <a:gd name="connsiteX11" fmla="*/ 154782 w 540544"/>
                <a:gd name="connsiteY11" fmla="*/ 154781 h 966787"/>
                <a:gd name="connsiteX12" fmla="*/ 183357 w 540544"/>
                <a:gd name="connsiteY12" fmla="*/ 185737 h 966787"/>
                <a:gd name="connsiteX13" fmla="*/ 209550 w 540544"/>
                <a:gd name="connsiteY13" fmla="*/ 230981 h 966787"/>
                <a:gd name="connsiteX14" fmla="*/ 226219 w 540544"/>
                <a:gd name="connsiteY14" fmla="*/ 271462 h 966787"/>
                <a:gd name="connsiteX15" fmla="*/ 252413 w 540544"/>
                <a:gd name="connsiteY15" fmla="*/ 404812 h 966787"/>
                <a:gd name="connsiteX16" fmla="*/ 285750 w 540544"/>
                <a:gd name="connsiteY16" fmla="*/ 566737 h 966787"/>
                <a:gd name="connsiteX17" fmla="*/ 302419 w 540544"/>
                <a:gd name="connsiteY17" fmla="*/ 652462 h 966787"/>
                <a:gd name="connsiteX18" fmla="*/ 314325 w 540544"/>
                <a:gd name="connsiteY18" fmla="*/ 740568 h 966787"/>
                <a:gd name="connsiteX19" fmla="*/ 323850 w 540544"/>
                <a:gd name="connsiteY19" fmla="*/ 778668 h 966787"/>
                <a:gd name="connsiteX20" fmla="*/ 338138 w 540544"/>
                <a:gd name="connsiteY20" fmla="*/ 812006 h 966787"/>
                <a:gd name="connsiteX21" fmla="*/ 373857 w 540544"/>
                <a:gd name="connsiteY21" fmla="*/ 869156 h 966787"/>
                <a:gd name="connsiteX22" fmla="*/ 416719 w 540544"/>
                <a:gd name="connsiteY22" fmla="*/ 928687 h 966787"/>
                <a:gd name="connsiteX23" fmla="*/ 431007 w 540544"/>
                <a:gd name="connsiteY23" fmla="*/ 947737 h 966787"/>
                <a:gd name="connsiteX24" fmla="*/ 447675 w 540544"/>
                <a:gd name="connsiteY24" fmla="*/ 954881 h 966787"/>
                <a:gd name="connsiteX25" fmla="*/ 478632 w 540544"/>
                <a:gd name="connsiteY25" fmla="*/ 964406 h 966787"/>
                <a:gd name="connsiteX26" fmla="*/ 500063 w 540544"/>
                <a:gd name="connsiteY26" fmla="*/ 966787 h 966787"/>
                <a:gd name="connsiteX27" fmla="*/ 516732 w 540544"/>
                <a:gd name="connsiteY27" fmla="*/ 959643 h 966787"/>
                <a:gd name="connsiteX28" fmla="*/ 526257 w 540544"/>
                <a:gd name="connsiteY28" fmla="*/ 950118 h 966787"/>
                <a:gd name="connsiteX29" fmla="*/ 533400 w 540544"/>
                <a:gd name="connsiteY29" fmla="*/ 935831 h 966787"/>
                <a:gd name="connsiteX30" fmla="*/ 540544 w 540544"/>
                <a:gd name="connsiteY30" fmla="*/ 912018 h 966787"/>
                <a:gd name="connsiteX31" fmla="*/ 540544 w 540544"/>
                <a:gd name="connsiteY31" fmla="*/ 862012 h 966787"/>
                <a:gd name="connsiteX32" fmla="*/ 514350 w 540544"/>
                <a:gd name="connsiteY32" fmla="*/ 714375 h 966787"/>
                <a:gd name="connsiteX33" fmla="*/ 464344 w 540544"/>
                <a:gd name="connsiteY33" fmla="*/ 459581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0544" h="966787">
                  <a:moveTo>
                    <a:pt x="464344" y="459581"/>
                  </a:moveTo>
                  <a:lnTo>
                    <a:pt x="438150" y="330993"/>
                  </a:lnTo>
                  <a:lnTo>
                    <a:pt x="400050" y="161925"/>
                  </a:lnTo>
                  <a:lnTo>
                    <a:pt x="326232" y="35718"/>
                  </a:lnTo>
                  <a:lnTo>
                    <a:pt x="285750" y="28575"/>
                  </a:lnTo>
                  <a:lnTo>
                    <a:pt x="202407" y="19050"/>
                  </a:lnTo>
                  <a:lnTo>
                    <a:pt x="111919" y="9525"/>
                  </a:lnTo>
                  <a:lnTo>
                    <a:pt x="4763" y="0"/>
                  </a:lnTo>
                  <a:lnTo>
                    <a:pt x="0" y="80962"/>
                  </a:lnTo>
                  <a:lnTo>
                    <a:pt x="90488" y="111918"/>
                  </a:lnTo>
                  <a:lnTo>
                    <a:pt x="119063" y="126206"/>
                  </a:lnTo>
                  <a:lnTo>
                    <a:pt x="154782" y="154781"/>
                  </a:lnTo>
                  <a:lnTo>
                    <a:pt x="183357" y="185737"/>
                  </a:lnTo>
                  <a:lnTo>
                    <a:pt x="209550" y="230981"/>
                  </a:lnTo>
                  <a:lnTo>
                    <a:pt x="226219" y="271462"/>
                  </a:lnTo>
                  <a:lnTo>
                    <a:pt x="252413" y="404812"/>
                  </a:lnTo>
                  <a:lnTo>
                    <a:pt x="285750" y="566737"/>
                  </a:lnTo>
                  <a:lnTo>
                    <a:pt x="302419" y="652462"/>
                  </a:lnTo>
                  <a:lnTo>
                    <a:pt x="314325" y="740568"/>
                  </a:lnTo>
                  <a:lnTo>
                    <a:pt x="323850" y="778668"/>
                  </a:lnTo>
                  <a:lnTo>
                    <a:pt x="338138" y="812006"/>
                  </a:lnTo>
                  <a:lnTo>
                    <a:pt x="373857" y="869156"/>
                  </a:lnTo>
                  <a:lnTo>
                    <a:pt x="416719" y="928687"/>
                  </a:lnTo>
                  <a:lnTo>
                    <a:pt x="431007" y="947737"/>
                  </a:lnTo>
                  <a:lnTo>
                    <a:pt x="447675" y="954881"/>
                  </a:lnTo>
                  <a:lnTo>
                    <a:pt x="478632" y="964406"/>
                  </a:lnTo>
                  <a:lnTo>
                    <a:pt x="500063" y="966787"/>
                  </a:lnTo>
                  <a:lnTo>
                    <a:pt x="516732" y="959643"/>
                  </a:lnTo>
                  <a:lnTo>
                    <a:pt x="526257" y="950118"/>
                  </a:lnTo>
                  <a:lnTo>
                    <a:pt x="533400" y="935831"/>
                  </a:lnTo>
                  <a:lnTo>
                    <a:pt x="540544" y="912018"/>
                  </a:lnTo>
                  <a:lnTo>
                    <a:pt x="540544" y="862012"/>
                  </a:lnTo>
                  <a:lnTo>
                    <a:pt x="514350" y="714375"/>
                  </a:lnTo>
                  <a:lnTo>
                    <a:pt x="464344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8">
              <a:extLst>
                <a:ext uri="{FF2B5EF4-FFF2-40B4-BE49-F238E27FC236}">
                  <a16:creationId xmlns:a16="http://schemas.microsoft.com/office/drawing/2014/main" id="{9A63317C-C686-4372-B27F-08C67D8E625F}"/>
                </a:ext>
              </a:extLst>
            </p:cNvPr>
            <p:cNvSpPr/>
            <p:nvPr/>
          </p:nvSpPr>
          <p:spPr>
            <a:xfrm>
              <a:off x="3638550" y="4678363"/>
              <a:ext cx="1476375" cy="987425"/>
            </a:xfrm>
            <a:custGeom>
              <a:avLst/>
              <a:gdLst>
                <a:gd name="connsiteX0" fmla="*/ 959644 w 1476375"/>
                <a:gd name="connsiteY0" fmla="*/ 233363 h 985838"/>
                <a:gd name="connsiteX1" fmla="*/ 692944 w 1476375"/>
                <a:gd name="connsiteY1" fmla="*/ 285750 h 985838"/>
                <a:gd name="connsiteX2" fmla="*/ 445294 w 1476375"/>
                <a:gd name="connsiteY2" fmla="*/ 338138 h 985838"/>
                <a:gd name="connsiteX3" fmla="*/ 242888 w 1476375"/>
                <a:gd name="connsiteY3" fmla="*/ 378619 h 985838"/>
                <a:gd name="connsiteX4" fmla="*/ 61913 w 1476375"/>
                <a:gd name="connsiteY4" fmla="*/ 416719 h 985838"/>
                <a:gd name="connsiteX5" fmla="*/ 0 w 1476375"/>
                <a:gd name="connsiteY5" fmla="*/ 247650 h 985838"/>
                <a:gd name="connsiteX6" fmla="*/ 92869 w 1476375"/>
                <a:gd name="connsiteY6" fmla="*/ 242888 h 985838"/>
                <a:gd name="connsiteX7" fmla="*/ 140494 w 1476375"/>
                <a:gd name="connsiteY7" fmla="*/ 240507 h 985838"/>
                <a:gd name="connsiteX8" fmla="*/ 297656 w 1476375"/>
                <a:gd name="connsiteY8" fmla="*/ 211932 h 985838"/>
                <a:gd name="connsiteX9" fmla="*/ 623888 w 1476375"/>
                <a:gd name="connsiteY9" fmla="*/ 145257 h 985838"/>
                <a:gd name="connsiteX10" fmla="*/ 919163 w 1476375"/>
                <a:gd name="connsiteY10" fmla="*/ 80963 h 985838"/>
                <a:gd name="connsiteX11" fmla="*/ 1009650 w 1476375"/>
                <a:gd name="connsiteY11" fmla="*/ 61913 h 985838"/>
                <a:gd name="connsiteX12" fmla="*/ 1066800 w 1476375"/>
                <a:gd name="connsiteY12" fmla="*/ 47625 h 985838"/>
                <a:gd name="connsiteX13" fmla="*/ 1119188 w 1476375"/>
                <a:gd name="connsiteY13" fmla="*/ 23813 h 985838"/>
                <a:gd name="connsiteX14" fmla="*/ 1166813 w 1476375"/>
                <a:gd name="connsiteY14" fmla="*/ 0 h 985838"/>
                <a:gd name="connsiteX15" fmla="*/ 1173956 w 1476375"/>
                <a:gd name="connsiteY15" fmla="*/ 0 h 985838"/>
                <a:gd name="connsiteX16" fmla="*/ 1231106 w 1476375"/>
                <a:gd name="connsiteY16" fmla="*/ 11907 h 985838"/>
                <a:gd name="connsiteX17" fmla="*/ 1393031 w 1476375"/>
                <a:gd name="connsiteY17" fmla="*/ 66675 h 985838"/>
                <a:gd name="connsiteX18" fmla="*/ 1431131 w 1476375"/>
                <a:gd name="connsiteY18" fmla="*/ 80963 h 985838"/>
                <a:gd name="connsiteX19" fmla="*/ 1450181 w 1476375"/>
                <a:gd name="connsiteY19" fmla="*/ 95250 h 985838"/>
                <a:gd name="connsiteX20" fmla="*/ 1464469 w 1476375"/>
                <a:gd name="connsiteY20" fmla="*/ 116682 h 985838"/>
                <a:gd name="connsiteX21" fmla="*/ 1473994 w 1476375"/>
                <a:gd name="connsiteY21" fmla="*/ 140494 h 985838"/>
                <a:gd name="connsiteX22" fmla="*/ 1476375 w 1476375"/>
                <a:gd name="connsiteY22" fmla="*/ 161925 h 985838"/>
                <a:gd name="connsiteX23" fmla="*/ 1473994 w 1476375"/>
                <a:gd name="connsiteY23" fmla="*/ 183357 h 985838"/>
                <a:gd name="connsiteX24" fmla="*/ 1464469 w 1476375"/>
                <a:gd name="connsiteY24" fmla="*/ 211932 h 985838"/>
                <a:gd name="connsiteX25" fmla="*/ 1440656 w 1476375"/>
                <a:gd name="connsiteY25" fmla="*/ 240507 h 985838"/>
                <a:gd name="connsiteX26" fmla="*/ 1419225 w 1476375"/>
                <a:gd name="connsiteY26" fmla="*/ 259557 h 985838"/>
                <a:gd name="connsiteX27" fmla="*/ 1402556 w 1476375"/>
                <a:gd name="connsiteY27" fmla="*/ 280988 h 985838"/>
                <a:gd name="connsiteX28" fmla="*/ 1376363 w 1476375"/>
                <a:gd name="connsiteY28" fmla="*/ 328613 h 985838"/>
                <a:gd name="connsiteX29" fmla="*/ 1352550 w 1476375"/>
                <a:gd name="connsiteY29" fmla="*/ 397669 h 985838"/>
                <a:gd name="connsiteX30" fmla="*/ 1345406 w 1476375"/>
                <a:gd name="connsiteY30" fmla="*/ 438150 h 985838"/>
                <a:gd name="connsiteX31" fmla="*/ 1319213 w 1476375"/>
                <a:gd name="connsiteY31" fmla="*/ 581025 h 985838"/>
                <a:gd name="connsiteX32" fmla="*/ 1281113 w 1476375"/>
                <a:gd name="connsiteY32" fmla="*/ 752475 h 985838"/>
                <a:gd name="connsiteX33" fmla="*/ 1259681 w 1476375"/>
                <a:gd name="connsiteY33" fmla="*/ 826294 h 985838"/>
                <a:gd name="connsiteX34" fmla="*/ 1233488 w 1476375"/>
                <a:gd name="connsiteY34" fmla="*/ 890588 h 985838"/>
                <a:gd name="connsiteX35" fmla="*/ 1209675 w 1476375"/>
                <a:gd name="connsiteY35" fmla="*/ 923925 h 985838"/>
                <a:gd name="connsiteX36" fmla="*/ 1185863 w 1476375"/>
                <a:gd name="connsiteY36" fmla="*/ 952500 h 985838"/>
                <a:gd name="connsiteX37" fmla="*/ 1159669 w 1476375"/>
                <a:gd name="connsiteY37" fmla="*/ 973932 h 985838"/>
                <a:gd name="connsiteX38" fmla="*/ 1143000 w 1476375"/>
                <a:gd name="connsiteY38" fmla="*/ 981075 h 985838"/>
                <a:gd name="connsiteX39" fmla="*/ 1109663 w 1476375"/>
                <a:gd name="connsiteY39" fmla="*/ 985838 h 985838"/>
                <a:gd name="connsiteX40" fmla="*/ 1081088 w 1476375"/>
                <a:gd name="connsiteY40" fmla="*/ 981075 h 985838"/>
                <a:gd name="connsiteX41" fmla="*/ 1059656 w 1476375"/>
                <a:gd name="connsiteY41" fmla="*/ 969169 h 985838"/>
                <a:gd name="connsiteX42" fmla="*/ 1040606 w 1476375"/>
                <a:gd name="connsiteY42" fmla="*/ 945357 h 985838"/>
                <a:gd name="connsiteX43" fmla="*/ 1078706 w 1476375"/>
                <a:gd name="connsiteY43" fmla="*/ 766763 h 985838"/>
                <a:gd name="connsiteX44" fmla="*/ 1104900 w 1476375"/>
                <a:gd name="connsiteY44" fmla="*/ 645319 h 985838"/>
                <a:gd name="connsiteX45" fmla="*/ 1121569 w 1476375"/>
                <a:gd name="connsiteY45" fmla="*/ 547688 h 985838"/>
                <a:gd name="connsiteX46" fmla="*/ 1133475 w 1476375"/>
                <a:gd name="connsiteY46" fmla="*/ 473869 h 985838"/>
                <a:gd name="connsiteX47" fmla="*/ 1143000 w 1476375"/>
                <a:gd name="connsiteY47" fmla="*/ 385763 h 985838"/>
                <a:gd name="connsiteX48" fmla="*/ 1145381 w 1476375"/>
                <a:gd name="connsiteY48" fmla="*/ 316707 h 985838"/>
                <a:gd name="connsiteX49" fmla="*/ 1145381 w 1476375"/>
                <a:gd name="connsiteY49" fmla="*/ 292894 h 985838"/>
                <a:gd name="connsiteX50" fmla="*/ 1140619 w 1476375"/>
                <a:gd name="connsiteY50" fmla="*/ 278607 h 985838"/>
                <a:gd name="connsiteX51" fmla="*/ 1131094 w 1476375"/>
                <a:gd name="connsiteY51" fmla="*/ 264319 h 985838"/>
                <a:gd name="connsiteX52" fmla="*/ 1112044 w 1476375"/>
                <a:gd name="connsiteY52" fmla="*/ 242888 h 985838"/>
                <a:gd name="connsiteX53" fmla="*/ 1081088 w 1476375"/>
                <a:gd name="connsiteY53" fmla="*/ 230982 h 985838"/>
                <a:gd name="connsiteX54" fmla="*/ 1038225 w 1476375"/>
                <a:gd name="connsiteY54" fmla="*/ 221457 h 985838"/>
                <a:gd name="connsiteX55" fmla="*/ 1012031 w 1476375"/>
                <a:gd name="connsiteY55" fmla="*/ 223838 h 985838"/>
                <a:gd name="connsiteX56" fmla="*/ 959644 w 1476375"/>
                <a:gd name="connsiteY56" fmla="*/ 2333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985838">
                  <a:moveTo>
                    <a:pt x="959644" y="233363"/>
                  </a:moveTo>
                  <a:lnTo>
                    <a:pt x="692944" y="285750"/>
                  </a:lnTo>
                  <a:lnTo>
                    <a:pt x="445294" y="338138"/>
                  </a:lnTo>
                  <a:lnTo>
                    <a:pt x="242888" y="378619"/>
                  </a:lnTo>
                  <a:lnTo>
                    <a:pt x="61913" y="416719"/>
                  </a:lnTo>
                  <a:lnTo>
                    <a:pt x="0" y="247650"/>
                  </a:lnTo>
                  <a:lnTo>
                    <a:pt x="92869" y="242888"/>
                  </a:lnTo>
                  <a:lnTo>
                    <a:pt x="140494" y="240507"/>
                  </a:lnTo>
                  <a:lnTo>
                    <a:pt x="297656" y="211932"/>
                  </a:lnTo>
                  <a:lnTo>
                    <a:pt x="623888" y="145257"/>
                  </a:lnTo>
                  <a:lnTo>
                    <a:pt x="919163" y="80963"/>
                  </a:lnTo>
                  <a:lnTo>
                    <a:pt x="1009650" y="61913"/>
                  </a:lnTo>
                  <a:lnTo>
                    <a:pt x="1066800" y="47625"/>
                  </a:lnTo>
                  <a:lnTo>
                    <a:pt x="1119188" y="23813"/>
                  </a:lnTo>
                  <a:lnTo>
                    <a:pt x="1166813" y="0"/>
                  </a:lnTo>
                  <a:lnTo>
                    <a:pt x="1173956" y="0"/>
                  </a:lnTo>
                  <a:lnTo>
                    <a:pt x="1231106" y="11907"/>
                  </a:lnTo>
                  <a:lnTo>
                    <a:pt x="1393031" y="66675"/>
                  </a:lnTo>
                  <a:lnTo>
                    <a:pt x="1431131" y="80963"/>
                  </a:lnTo>
                  <a:lnTo>
                    <a:pt x="1450181" y="95250"/>
                  </a:lnTo>
                  <a:lnTo>
                    <a:pt x="1464469" y="116682"/>
                  </a:lnTo>
                  <a:lnTo>
                    <a:pt x="1473994" y="140494"/>
                  </a:lnTo>
                  <a:lnTo>
                    <a:pt x="1476375" y="161925"/>
                  </a:lnTo>
                  <a:lnTo>
                    <a:pt x="1473994" y="183357"/>
                  </a:lnTo>
                  <a:lnTo>
                    <a:pt x="1464469" y="211932"/>
                  </a:lnTo>
                  <a:lnTo>
                    <a:pt x="1440656" y="240507"/>
                  </a:lnTo>
                  <a:lnTo>
                    <a:pt x="1419225" y="259557"/>
                  </a:lnTo>
                  <a:lnTo>
                    <a:pt x="1402556" y="280988"/>
                  </a:lnTo>
                  <a:lnTo>
                    <a:pt x="1376363" y="328613"/>
                  </a:lnTo>
                  <a:lnTo>
                    <a:pt x="1352550" y="397669"/>
                  </a:lnTo>
                  <a:lnTo>
                    <a:pt x="1345406" y="438150"/>
                  </a:lnTo>
                  <a:lnTo>
                    <a:pt x="1319213" y="581025"/>
                  </a:lnTo>
                  <a:lnTo>
                    <a:pt x="1281113" y="752475"/>
                  </a:lnTo>
                  <a:lnTo>
                    <a:pt x="1259681" y="826294"/>
                  </a:lnTo>
                  <a:lnTo>
                    <a:pt x="1233488" y="890588"/>
                  </a:lnTo>
                  <a:lnTo>
                    <a:pt x="1209675" y="923925"/>
                  </a:lnTo>
                  <a:lnTo>
                    <a:pt x="1185863" y="952500"/>
                  </a:lnTo>
                  <a:lnTo>
                    <a:pt x="1159669" y="973932"/>
                  </a:lnTo>
                  <a:lnTo>
                    <a:pt x="1143000" y="981075"/>
                  </a:lnTo>
                  <a:lnTo>
                    <a:pt x="1109663" y="985838"/>
                  </a:lnTo>
                  <a:lnTo>
                    <a:pt x="1081088" y="981075"/>
                  </a:lnTo>
                  <a:lnTo>
                    <a:pt x="1059656" y="969169"/>
                  </a:lnTo>
                  <a:lnTo>
                    <a:pt x="1040606" y="945357"/>
                  </a:lnTo>
                  <a:lnTo>
                    <a:pt x="1078706" y="766763"/>
                  </a:lnTo>
                  <a:lnTo>
                    <a:pt x="1104900" y="645319"/>
                  </a:lnTo>
                  <a:lnTo>
                    <a:pt x="1121569" y="547688"/>
                  </a:lnTo>
                  <a:lnTo>
                    <a:pt x="1133475" y="473869"/>
                  </a:lnTo>
                  <a:lnTo>
                    <a:pt x="1143000" y="385763"/>
                  </a:lnTo>
                  <a:cubicBezTo>
                    <a:pt x="1143794" y="362744"/>
                    <a:pt x="1144587" y="339726"/>
                    <a:pt x="1145381" y="316707"/>
                  </a:cubicBezTo>
                  <a:lnTo>
                    <a:pt x="1145381" y="292894"/>
                  </a:lnTo>
                  <a:lnTo>
                    <a:pt x="1140619" y="278607"/>
                  </a:lnTo>
                  <a:lnTo>
                    <a:pt x="1131094" y="264319"/>
                  </a:lnTo>
                  <a:lnTo>
                    <a:pt x="1112044" y="242888"/>
                  </a:lnTo>
                  <a:lnTo>
                    <a:pt x="1081088" y="230982"/>
                  </a:lnTo>
                  <a:lnTo>
                    <a:pt x="1038225" y="221457"/>
                  </a:lnTo>
                  <a:lnTo>
                    <a:pt x="1012031" y="223838"/>
                  </a:lnTo>
                  <a:lnTo>
                    <a:pt x="959644" y="233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9">
              <a:extLst>
                <a:ext uri="{FF2B5EF4-FFF2-40B4-BE49-F238E27FC236}">
                  <a16:creationId xmlns:a16="http://schemas.microsoft.com/office/drawing/2014/main" id="{A6D4ABB7-C37F-4393-A07A-4A2527CFB822}"/>
                </a:ext>
              </a:extLst>
            </p:cNvPr>
            <p:cNvSpPr/>
            <p:nvPr/>
          </p:nvSpPr>
          <p:spPr>
            <a:xfrm>
              <a:off x="3821112" y="5427663"/>
              <a:ext cx="941388" cy="355600"/>
            </a:xfrm>
            <a:custGeom>
              <a:avLst/>
              <a:gdLst>
                <a:gd name="connsiteX0" fmla="*/ 642938 w 940594"/>
                <a:gd name="connsiteY0" fmla="*/ 69056 h 357187"/>
                <a:gd name="connsiteX1" fmla="*/ 435769 w 940594"/>
                <a:gd name="connsiteY1" fmla="*/ 116681 h 357187"/>
                <a:gd name="connsiteX2" fmla="*/ 264319 w 940594"/>
                <a:gd name="connsiteY2" fmla="*/ 159544 h 357187"/>
                <a:gd name="connsiteX3" fmla="*/ 0 w 940594"/>
                <a:gd name="connsiteY3" fmla="*/ 228600 h 357187"/>
                <a:gd name="connsiteX4" fmla="*/ 35719 w 940594"/>
                <a:gd name="connsiteY4" fmla="*/ 357187 h 357187"/>
                <a:gd name="connsiteX5" fmla="*/ 250032 w 940594"/>
                <a:gd name="connsiteY5" fmla="*/ 300037 h 357187"/>
                <a:gd name="connsiteX6" fmla="*/ 364332 w 940594"/>
                <a:gd name="connsiteY6" fmla="*/ 271462 h 357187"/>
                <a:gd name="connsiteX7" fmla="*/ 507207 w 940594"/>
                <a:gd name="connsiteY7" fmla="*/ 238125 h 357187"/>
                <a:gd name="connsiteX8" fmla="*/ 659607 w 940594"/>
                <a:gd name="connsiteY8" fmla="*/ 211931 h 357187"/>
                <a:gd name="connsiteX9" fmla="*/ 764382 w 940594"/>
                <a:gd name="connsiteY9" fmla="*/ 197644 h 357187"/>
                <a:gd name="connsiteX10" fmla="*/ 909638 w 940594"/>
                <a:gd name="connsiteY10" fmla="*/ 190500 h 357187"/>
                <a:gd name="connsiteX11" fmla="*/ 940594 w 940594"/>
                <a:gd name="connsiteY11" fmla="*/ 0 h 357187"/>
                <a:gd name="connsiteX12" fmla="*/ 776288 w 940594"/>
                <a:gd name="connsiteY12" fmla="*/ 35719 h 357187"/>
                <a:gd name="connsiteX13" fmla="*/ 642938 w 940594"/>
                <a:gd name="connsiteY13" fmla="*/ 690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94" h="357187">
                  <a:moveTo>
                    <a:pt x="642938" y="69056"/>
                  </a:moveTo>
                  <a:lnTo>
                    <a:pt x="435769" y="116681"/>
                  </a:lnTo>
                  <a:lnTo>
                    <a:pt x="264319" y="159544"/>
                  </a:lnTo>
                  <a:lnTo>
                    <a:pt x="0" y="228600"/>
                  </a:lnTo>
                  <a:lnTo>
                    <a:pt x="35719" y="357187"/>
                  </a:lnTo>
                  <a:lnTo>
                    <a:pt x="250032" y="300037"/>
                  </a:lnTo>
                  <a:lnTo>
                    <a:pt x="364332" y="271462"/>
                  </a:lnTo>
                  <a:lnTo>
                    <a:pt x="507207" y="238125"/>
                  </a:lnTo>
                  <a:lnTo>
                    <a:pt x="659607" y="211931"/>
                  </a:lnTo>
                  <a:lnTo>
                    <a:pt x="764382" y="197644"/>
                  </a:lnTo>
                  <a:lnTo>
                    <a:pt x="909638" y="190500"/>
                  </a:lnTo>
                  <a:lnTo>
                    <a:pt x="940594" y="0"/>
                  </a:lnTo>
                  <a:lnTo>
                    <a:pt x="776288" y="35719"/>
                  </a:lnTo>
                  <a:lnTo>
                    <a:pt x="642938" y="69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8">
              <a:extLst>
                <a:ext uri="{FF2B5EF4-FFF2-40B4-BE49-F238E27FC236}">
                  <a16:creationId xmlns:a16="http://schemas.microsoft.com/office/drawing/2014/main" id="{177FF262-D4D7-4052-8927-1B57F41AD994}"/>
                </a:ext>
              </a:extLst>
            </p:cNvPr>
            <p:cNvSpPr/>
            <p:nvPr/>
          </p:nvSpPr>
          <p:spPr>
            <a:xfrm rot="16200000">
              <a:off x="4859338" y="3371851"/>
              <a:ext cx="1978025" cy="469900"/>
            </a:xfrm>
            <a:custGeom>
              <a:avLst/>
              <a:gdLst>
                <a:gd name="connsiteX0" fmla="*/ 1485900 w 1978819"/>
                <a:gd name="connsiteY0" fmla="*/ 200025 h 469106"/>
                <a:gd name="connsiteX1" fmla="*/ 1328738 w 1978819"/>
                <a:gd name="connsiteY1" fmla="*/ 200025 h 469106"/>
                <a:gd name="connsiteX2" fmla="*/ 1162050 w 1978819"/>
                <a:gd name="connsiteY2" fmla="*/ 200025 h 469106"/>
                <a:gd name="connsiteX3" fmla="*/ 954881 w 1978819"/>
                <a:gd name="connsiteY3" fmla="*/ 200025 h 469106"/>
                <a:gd name="connsiteX4" fmla="*/ 792956 w 1978819"/>
                <a:gd name="connsiteY4" fmla="*/ 200025 h 469106"/>
                <a:gd name="connsiteX5" fmla="*/ 690563 w 1978819"/>
                <a:gd name="connsiteY5" fmla="*/ 200025 h 469106"/>
                <a:gd name="connsiteX6" fmla="*/ 600075 w 1978819"/>
                <a:gd name="connsiteY6" fmla="*/ 200025 h 469106"/>
                <a:gd name="connsiteX7" fmla="*/ 523875 w 1978819"/>
                <a:gd name="connsiteY7" fmla="*/ 195262 h 469106"/>
                <a:gd name="connsiteX8" fmla="*/ 423863 w 1978819"/>
                <a:gd name="connsiteY8" fmla="*/ 188118 h 469106"/>
                <a:gd name="connsiteX9" fmla="*/ 352425 w 1978819"/>
                <a:gd name="connsiteY9" fmla="*/ 180975 h 469106"/>
                <a:gd name="connsiteX10" fmla="*/ 316706 w 1978819"/>
                <a:gd name="connsiteY10" fmla="*/ 176212 h 469106"/>
                <a:gd name="connsiteX11" fmla="*/ 292894 w 1978819"/>
                <a:gd name="connsiteY11" fmla="*/ 171450 h 469106"/>
                <a:gd name="connsiteX12" fmla="*/ 266700 w 1978819"/>
                <a:gd name="connsiteY12" fmla="*/ 173831 h 469106"/>
                <a:gd name="connsiteX13" fmla="*/ 233363 w 1978819"/>
                <a:gd name="connsiteY13" fmla="*/ 178593 h 469106"/>
                <a:gd name="connsiteX14" fmla="*/ 161925 w 1978819"/>
                <a:gd name="connsiteY14" fmla="*/ 200025 h 469106"/>
                <a:gd name="connsiteX15" fmla="*/ 85725 w 1978819"/>
                <a:gd name="connsiteY15" fmla="*/ 228600 h 469106"/>
                <a:gd name="connsiteX16" fmla="*/ 26194 w 1978819"/>
                <a:gd name="connsiteY16" fmla="*/ 254793 h 469106"/>
                <a:gd name="connsiteX17" fmla="*/ 7144 w 1978819"/>
                <a:gd name="connsiteY17" fmla="*/ 266700 h 469106"/>
                <a:gd name="connsiteX18" fmla="*/ 0 w 1978819"/>
                <a:gd name="connsiteY18" fmla="*/ 283368 h 469106"/>
                <a:gd name="connsiteX19" fmla="*/ 2381 w 1978819"/>
                <a:gd name="connsiteY19" fmla="*/ 304800 h 469106"/>
                <a:gd name="connsiteX20" fmla="*/ 26194 w 1978819"/>
                <a:gd name="connsiteY20" fmla="*/ 347662 h 469106"/>
                <a:gd name="connsiteX21" fmla="*/ 35719 w 1978819"/>
                <a:gd name="connsiteY21" fmla="*/ 357187 h 469106"/>
                <a:gd name="connsiteX22" fmla="*/ 80963 w 1978819"/>
                <a:gd name="connsiteY22" fmla="*/ 373856 h 469106"/>
                <a:gd name="connsiteX23" fmla="*/ 138113 w 1978819"/>
                <a:gd name="connsiteY23" fmla="*/ 395287 h 469106"/>
                <a:gd name="connsiteX24" fmla="*/ 192881 w 1978819"/>
                <a:gd name="connsiteY24" fmla="*/ 409575 h 469106"/>
                <a:gd name="connsiteX25" fmla="*/ 257175 w 1978819"/>
                <a:gd name="connsiteY25" fmla="*/ 419100 h 469106"/>
                <a:gd name="connsiteX26" fmla="*/ 350044 w 1978819"/>
                <a:gd name="connsiteY26" fmla="*/ 421481 h 469106"/>
                <a:gd name="connsiteX27" fmla="*/ 526256 w 1978819"/>
                <a:gd name="connsiteY27" fmla="*/ 423862 h 469106"/>
                <a:gd name="connsiteX28" fmla="*/ 726281 w 1978819"/>
                <a:gd name="connsiteY28" fmla="*/ 423862 h 469106"/>
                <a:gd name="connsiteX29" fmla="*/ 1021556 w 1978819"/>
                <a:gd name="connsiteY29" fmla="*/ 421481 h 469106"/>
                <a:gd name="connsiteX30" fmla="*/ 1257300 w 1978819"/>
                <a:gd name="connsiteY30" fmla="*/ 423862 h 469106"/>
                <a:gd name="connsiteX31" fmla="*/ 1412081 w 1978819"/>
                <a:gd name="connsiteY31" fmla="*/ 423862 h 469106"/>
                <a:gd name="connsiteX32" fmla="*/ 1504950 w 1978819"/>
                <a:gd name="connsiteY32" fmla="*/ 435768 h 469106"/>
                <a:gd name="connsiteX33" fmla="*/ 1640681 w 1978819"/>
                <a:gd name="connsiteY33" fmla="*/ 457200 h 469106"/>
                <a:gd name="connsiteX34" fmla="*/ 1704975 w 1978819"/>
                <a:gd name="connsiteY34" fmla="*/ 466725 h 469106"/>
                <a:gd name="connsiteX35" fmla="*/ 1731169 w 1978819"/>
                <a:gd name="connsiteY35" fmla="*/ 469106 h 469106"/>
                <a:gd name="connsiteX36" fmla="*/ 1764506 w 1978819"/>
                <a:gd name="connsiteY36" fmla="*/ 461962 h 469106"/>
                <a:gd name="connsiteX37" fmla="*/ 1793081 w 1978819"/>
                <a:gd name="connsiteY37" fmla="*/ 445293 h 469106"/>
                <a:gd name="connsiteX38" fmla="*/ 1828800 w 1978819"/>
                <a:gd name="connsiteY38" fmla="*/ 411956 h 469106"/>
                <a:gd name="connsiteX39" fmla="*/ 1857375 w 1978819"/>
                <a:gd name="connsiteY39" fmla="*/ 371475 h 469106"/>
                <a:gd name="connsiteX40" fmla="*/ 1890713 w 1978819"/>
                <a:gd name="connsiteY40" fmla="*/ 307181 h 469106"/>
                <a:gd name="connsiteX41" fmla="*/ 1916906 w 1978819"/>
                <a:gd name="connsiteY41" fmla="*/ 254793 h 469106"/>
                <a:gd name="connsiteX42" fmla="*/ 1947863 w 1978819"/>
                <a:gd name="connsiteY42" fmla="*/ 169068 h 469106"/>
                <a:gd name="connsiteX43" fmla="*/ 1969294 w 1978819"/>
                <a:gd name="connsiteY43" fmla="*/ 102393 h 469106"/>
                <a:gd name="connsiteX44" fmla="*/ 1978819 w 1978819"/>
                <a:gd name="connsiteY44" fmla="*/ 47625 h 469106"/>
                <a:gd name="connsiteX45" fmla="*/ 1978819 w 1978819"/>
                <a:gd name="connsiteY45" fmla="*/ 16668 h 469106"/>
                <a:gd name="connsiteX46" fmla="*/ 1974056 w 1978819"/>
                <a:gd name="connsiteY46" fmla="*/ 4762 h 469106"/>
                <a:gd name="connsiteX47" fmla="*/ 1966913 w 1978819"/>
                <a:gd name="connsiteY47" fmla="*/ 0 h 469106"/>
                <a:gd name="connsiteX48" fmla="*/ 1950244 w 1978819"/>
                <a:gd name="connsiteY48" fmla="*/ 7143 h 469106"/>
                <a:gd name="connsiteX49" fmla="*/ 1933575 w 1978819"/>
                <a:gd name="connsiteY49" fmla="*/ 14287 h 469106"/>
                <a:gd name="connsiteX50" fmla="*/ 1921669 w 1978819"/>
                <a:gd name="connsiteY50" fmla="*/ 23812 h 469106"/>
                <a:gd name="connsiteX51" fmla="*/ 1905000 w 1978819"/>
                <a:gd name="connsiteY51" fmla="*/ 40481 h 469106"/>
                <a:gd name="connsiteX52" fmla="*/ 1881188 w 1978819"/>
                <a:gd name="connsiteY52" fmla="*/ 66675 h 469106"/>
                <a:gd name="connsiteX53" fmla="*/ 1845469 w 1978819"/>
                <a:gd name="connsiteY53" fmla="*/ 97631 h 469106"/>
                <a:gd name="connsiteX54" fmla="*/ 1807369 w 1978819"/>
                <a:gd name="connsiteY54" fmla="*/ 126206 h 469106"/>
                <a:gd name="connsiteX55" fmla="*/ 1771650 w 1978819"/>
                <a:gd name="connsiteY55" fmla="*/ 150018 h 469106"/>
                <a:gd name="connsiteX56" fmla="*/ 1726406 w 1978819"/>
                <a:gd name="connsiteY56" fmla="*/ 173831 h 469106"/>
                <a:gd name="connsiteX57" fmla="*/ 1678781 w 1978819"/>
                <a:gd name="connsiteY57" fmla="*/ 192881 h 469106"/>
                <a:gd name="connsiteX58" fmla="*/ 1638300 w 1978819"/>
                <a:gd name="connsiteY58" fmla="*/ 200025 h 469106"/>
                <a:gd name="connsiteX59" fmla="*/ 1562100 w 1978819"/>
                <a:gd name="connsiteY59" fmla="*/ 202406 h 469106"/>
                <a:gd name="connsiteX60" fmla="*/ 1485900 w 1978819"/>
                <a:gd name="connsiteY60" fmla="*/ 20002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78819" h="469106">
                  <a:moveTo>
                    <a:pt x="1485900" y="200025"/>
                  </a:moveTo>
                  <a:lnTo>
                    <a:pt x="1328738" y="200025"/>
                  </a:lnTo>
                  <a:lnTo>
                    <a:pt x="1162050" y="200025"/>
                  </a:lnTo>
                  <a:lnTo>
                    <a:pt x="954881" y="200025"/>
                  </a:lnTo>
                  <a:lnTo>
                    <a:pt x="792956" y="200025"/>
                  </a:lnTo>
                  <a:lnTo>
                    <a:pt x="690563" y="200025"/>
                  </a:lnTo>
                  <a:lnTo>
                    <a:pt x="600075" y="200025"/>
                  </a:lnTo>
                  <a:lnTo>
                    <a:pt x="523875" y="195262"/>
                  </a:lnTo>
                  <a:lnTo>
                    <a:pt x="423863" y="188118"/>
                  </a:lnTo>
                  <a:lnTo>
                    <a:pt x="352425" y="180975"/>
                  </a:lnTo>
                  <a:lnTo>
                    <a:pt x="316706" y="176212"/>
                  </a:lnTo>
                  <a:lnTo>
                    <a:pt x="292894" y="171450"/>
                  </a:lnTo>
                  <a:lnTo>
                    <a:pt x="266700" y="173831"/>
                  </a:lnTo>
                  <a:lnTo>
                    <a:pt x="233363" y="178593"/>
                  </a:lnTo>
                  <a:lnTo>
                    <a:pt x="161925" y="200025"/>
                  </a:lnTo>
                  <a:lnTo>
                    <a:pt x="85725" y="228600"/>
                  </a:lnTo>
                  <a:lnTo>
                    <a:pt x="26194" y="254793"/>
                  </a:lnTo>
                  <a:lnTo>
                    <a:pt x="7144" y="266700"/>
                  </a:lnTo>
                  <a:lnTo>
                    <a:pt x="0" y="283368"/>
                  </a:lnTo>
                  <a:lnTo>
                    <a:pt x="2381" y="304800"/>
                  </a:lnTo>
                  <a:lnTo>
                    <a:pt x="26194" y="347662"/>
                  </a:lnTo>
                  <a:lnTo>
                    <a:pt x="35719" y="357187"/>
                  </a:lnTo>
                  <a:lnTo>
                    <a:pt x="80963" y="373856"/>
                  </a:lnTo>
                  <a:lnTo>
                    <a:pt x="138113" y="395287"/>
                  </a:lnTo>
                  <a:lnTo>
                    <a:pt x="192881" y="409575"/>
                  </a:lnTo>
                  <a:lnTo>
                    <a:pt x="257175" y="419100"/>
                  </a:lnTo>
                  <a:lnTo>
                    <a:pt x="350044" y="421481"/>
                  </a:lnTo>
                  <a:lnTo>
                    <a:pt x="526256" y="423862"/>
                  </a:lnTo>
                  <a:lnTo>
                    <a:pt x="726281" y="423862"/>
                  </a:lnTo>
                  <a:lnTo>
                    <a:pt x="1021556" y="421481"/>
                  </a:lnTo>
                  <a:lnTo>
                    <a:pt x="1257300" y="423862"/>
                  </a:lnTo>
                  <a:lnTo>
                    <a:pt x="1412081" y="423862"/>
                  </a:lnTo>
                  <a:lnTo>
                    <a:pt x="1504950" y="435768"/>
                  </a:lnTo>
                  <a:lnTo>
                    <a:pt x="1640681" y="457200"/>
                  </a:lnTo>
                  <a:lnTo>
                    <a:pt x="1704975" y="466725"/>
                  </a:lnTo>
                  <a:lnTo>
                    <a:pt x="1731169" y="469106"/>
                  </a:lnTo>
                  <a:lnTo>
                    <a:pt x="1764506" y="461962"/>
                  </a:lnTo>
                  <a:lnTo>
                    <a:pt x="1793081" y="445293"/>
                  </a:lnTo>
                  <a:lnTo>
                    <a:pt x="1828800" y="411956"/>
                  </a:lnTo>
                  <a:lnTo>
                    <a:pt x="1857375" y="371475"/>
                  </a:lnTo>
                  <a:lnTo>
                    <a:pt x="1890713" y="307181"/>
                  </a:lnTo>
                  <a:lnTo>
                    <a:pt x="1916906" y="254793"/>
                  </a:lnTo>
                  <a:lnTo>
                    <a:pt x="1947863" y="169068"/>
                  </a:lnTo>
                  <a:lnTo>
                    <a:pt x="1969294" y="102393"/>
                  </a:lnTo>
                  <a:lnTo>
                    <a:pt x="1978819" y="47625"/>
                  </a:lnTo>
                  <a:lnTo>
                    <a:pt x="1978819" y="16668"/>
                  </a:lnTo>
                  <a:lnTo>
                    <a:pt x="1974056" y="4762"/>
                  </a:lnTo>
                  <a:lnTo>
                    <a:pt x="1966913" y="0"/>
                  </a:lnTo>
                  <a:lnTo>
                    <a:pt x="1950244" y="7143"/>
                  </a:lnTo>
                  <a:lnTo>
                    <a:pt x="1933575" y="14287"/>
                  </a:lnTo>
                  <a:lnTo>
                    <a:pt x="1921669" y="23812"/>
                  </a:lnTo>
                  <a:lnTo>
                    <a:pt x="1905000" y="40481"/>
                  </a:lnTo>
                  <a:lnTo>
                    <a:pt x="1881188" y="66675"/>
                  </a:lnTo>
                  <a:lnTo>
                    <a:pt x="1845469" y="97631"/>
                  </a:lnTo>
                  <a:lnTo>
                    <a:pt x="1807369" y="126206"/>
                  </a:lnTo>
                  <a:lnTo>
                    <a:pt x="1771650" y="150018"/>
                  </a:lnTo>
                  <a:lnTo>
                    <a:pt x="1726406" y="173831"/>
                  </a:lnTo>
                  <a:lnTo>
                    <a:pt x="1678781" y="192881"/>
                  </a:lnTo>
                  <a:lnTo>
                    <a:pt x="1638300" y="200025"/>
                  </a:lnTo>
                  <a:lnTo>
                    <a:pt x="1562100" y="202406"/>
                  </a:lnTo>
                  <a:lnTo>
                    <a:pt x="1485900" y="200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6">
              <a:extLst>
                <a:ext uri="{FF2B5EF4-FFF2-40B4-BE49-F238E27FC236}">
                  <a16:creationId xmlns:a16="http://schemas.microsoft.com/office/drawing/2014/main" id="{FDBDBA0F-0DCF-403C-908E-9D8C0642D266}"/>
                </a:ext>
              </a:extLst>
            </p:cNvPr>
            <p:cNvSpPr/>
            <p:nvPr/>
          </p:nvSpPr>
          <p:spPr>
            <a:xfrm rot="16200000">
              <a:off x="4799806" y="3767932"/>
              <a:ext cx="4284663" cy="571500"/>
            </a:xfrm>
            <a:custGeom>
              <a:avLst/>
              <a:gdLst>
                <a:gd name="connsiteX0" fmla="*/ 2511136 w 4284518"/>
                <a:gd name="connsiteY0" fmla="*/ 238991 h 571500"/>
                <a:gd name="connsiteX1" fmla="*/ 2871355 w 4284518"/>
                <a:gd name="connsiteY1" fmla="*/ 235527 h 571500"/>
                <a:gd name="connsiteX2" fmla="*/ 3280064 w 4284518"/>
                <a:gd name="connsiteY2" fmla="*/ 232064 h 571500"/>
                <a:gd name="connsiteX3" fmla="*/ 3747655 w 4284518"/>
                <a:gd name="connsiteY3" fmla="*/ 228600 h 571500"/>
                <a:gd name="connsiteX4" fmla="*/ 3920836 w 4284518"/>
                <a:gd name="connsiteY4" fmla="*/ 225136 h 571500"/>
                <a:gd name="connsiteX5" fmla="*/ 3962400 w 4284518"/>
                <a:gd name="connsiteY5" fmla="*/ 221673 h 571500"/>
                <a:gd name="connsiteX6" fmla="*/ 4014355 w 4284518"/>
                <a:gd name="connsiteY6" fmla="*/ 211282 h 571500"/>
                <a:gd name="connsiteX7" fmla="*/ 4045527 w 4284518"/>
                <a:gd name="connsiteY7" fmla="*/ 204355 h 571500"/>
                <a:gd name="connsiteX8" fmla="*/ 4087091 w 4284518"/>
                <a:gd name="connsiteY8" fmla="*/ 183573 h 571500"/>
                <a:gd name="connsiteX9" fmla="*/ 4121727 w 4284518"/>
                <a:gd name="connsiteY9" fmla="*/ 155864 h 571500"/>
                <a:gd name="connsiteX10" fmla="*/ 4163291 w 4284518"/>
                <a:gd name="connsiteY10" fmla="*/ 114300 h 571500"/>
                <a:gd name="connsiteX11" fmla="*/ 4201391 w 4284518"/>
                <a:gd name="connsiteY11" fmla="*/ 55418 h 571500"/>
                <a:gd name="connsiteX12" fmla="*/ 4229100 w 4284518"/>
                <a:gd name="connsiteY12" fmla="*/ 13855 h 571500"/>
                <a:gd name="connsiteX13" fmla="*/ 4246418 w 4284518"/>
                <a:gd name="connsiteY13" fmla="*/ 3464 h 571500"/>
                <a:gd name="connsiteX14" fmla="*/ 4260273 w 4284518"/>
                <a:gd name="connsiteY14" fmla="*/ 0 h 571500"/>
                <a:gd name="connsiteX15" fmla="*/ 4270664 w 4284518"/>
                <a:gd name="connsiteY15" fmla="*/ 0 h 571500"/>
                <a:gd name="connsiteX16" fmla="*/ 4277591 w 4284518"/>
                <a:gd name="connsiteY16" fmla="*/ 6927 h 571500"/>
                <a:gd name="connsiteX17" fmla="*/ 4281055 w 4284518"/>
                <a:gd name="connsiteY17" fmla="*/ 13855 h 571500"/>
                <a:gd name="connsiteX18" fmla="*/ 4284518 w 4284518"/>
                <a:gd name="connsiteY18" fmla="*/ 41564 h 571500"/>
                <a:gd name="connsiteX19" fmla="*/ 4281055 w 4284518"/>
                <a:gd name="connsiteY19" fmla="*/ 69273 h 571500"/>
                <a:gd name="connsiteX20" fmla="*/ 4260273 w 4284518"/>
                <a:gd name="connsiteY20" fmla="*/ 173182 h 571500"/>
                <a:gd name="connsiteX21" fmla="*/ 4211782 w 4284518"/>
                <a:gd name="connsiteY21" fmla="*/ 356755 h 571500"/>
                <a:gd name="connsiteX22" fmla="*/ 4184073 w 4284518"/>
                <a:gd name="connsiteY22" fmla="*/ 450273 h 571500"/>
                <a:gd name="connsiteX23" fmla="*/ 4166755 w 4284518"/>
                <a:gd name="connsiteY23" fmla="*/ 498764 h 571500"/>
                <a:gd name="connsiteX24" fmla="*/ 4142509 w 4284518"/>
                <a:gd name="connsiteY24" fmla="*/ 533400 h 571500"/>
                <a:gd name="connsiteX25" fmla="*/ 4128655 w 4284518"/>
                <a:gd name="connsiteY25" fmla="*/ 550718 h 571500"/>
                <a:gd name="connsiteX26" fmla="*/ 4107873 w 4284518"/>
                <a:gd name="connsiteY26" fmla="*/ 564573 h 571500"/>
                <a:gd name="connsiteX27" fmla="*/ 4083627 w 4284518"/>
                <a:gd name="connsiteY27" fmla="*/ 571500 h 571500"/>
                <a:gd name="connsiteX28" fmla="*/ 4069773 w 4284518"/>
                <a:gd name="connsiteY28" fmla="*/ 571500 h 571500"/>
                <a:gd name="connsiteX29" fmla="*/ 4045527 w 4284518"/>
                <a:gd name="connsiteY29" fmla="*/ 561109 h 571500"/>
                <a:gd name="connsiteX30" fmla="*/ 4017818 w 4284518"/>
                <a:gd name="connsiteY30" fmla="*/ 540327 h 571500"/>
                <a:gd name="connsiteX31" fmla="*/ 3955473 w 4284518"/>
                <a:gd name="connsiteY31" fmla="*/ 519546 h 571500"/>
                <a:gd name="connsiteX32" fmla="*/ 3875809 w 4284518"/>
                <a:gd name="connsiteY32" fmla="*/ 491836 h 571500"/>
                <a:gd name="connsiteX33" fmla="*/ 3789218 w 4284518"/>
                <a:gd name="connsiteY33" fmla="*/ 477982 h 571500"/>
                <a:gd name="connsiteX34" fmla="*/ 3737264 w 4284518"/>
                <a:gd name="connsiteY34" fmla="*/ 477982 h 571500"/>
                <a:gd name="connsiteX35" fmla="*/ 3616036 w 4284518"/>
                <a:gd name="connsiteY35" fmla="*/ 477982 h 571500"/>
                <a:gd name="connsiteX36" fmla="*/ 3397827 w 4284518"/>
                <a:gd name="connsiteY36" fmla="*/ 477982 h 571500"/>
                <a:gd name="connsiteX37" fmla="*/ 3096491 w 4284518"/>
                <a:gd name="connsiteY37" fmla="*/ 481446 h 571500"/>
                <a:gd name="connsiteX38" fmla="*/ 2725882 w 4284518"/>
                <a:gd name="connsiteY38" fmla="*/ 481446 h 571500"/>
                <a:gd name="connsiteX39" fmla="*/ 2306782 w 4284518"/>
                <a:gd name="connsiteY39" fmla="*/ 484909 h 571500"/>
                <a:gd name="connsiteX40" fmla="*/ 2019300 w 4284518"/>
                <a:gd name="connsiteY40" fmla="*/ 488373 h 571500"/>
                <a:gd name="connsiteX41" fmla="*/ 1669473 w 4284518"/>
                <a:gd name="connsiteY41" fmla="*/ 491836 h 571500"/>
                <a:gd name="connsiteX42" fmla="*/ 1392382 w 4284518"/>
                <a:gd name="connsiteY42" fmla="*/ 491836 h 571500"/>
                <a:gd name="connsiteX43" fmla="*/ 1212273 w 4284518"/>
                <a:gd name="connsiteY43" fmla="*/ 495300 h 571500"/>
                <a:gd name="connsiteX44" fmla="*/ 1063336 w 4284518"/>
                <a:gd name="connsiteY44" fmla="*/ 495300 h 571500"/>
                <a:gd name="connsiteX45" fmla="*/ 997527 w 4284518"/>
                <a:gd name="connsiteY45" fmla="*/ 495300 h 571500"/>
                <a:gd name="connsiteX46" fmla="*/ 924791 w 4284518"/>
                <a:gd name="connsiteY46" fmla="*/ 502227 h 571500"/>
                <a:gd name="connsiteX47" fmla="*/ 831273 w 4284518"/>
                <a:gd name="connsiteY47" fmla="*/ 505691 h 571500"/>
                <a:gd name="connsiteX48" fmla="*/ 710045 w 4284518"/>
                <a:gd name="connsiteY48" fmla="*/ 509155 h 571500"/>
                <a:gd name="connsiteX49" fmla="*/ 602673 w 4284518"/>
                <a:gd name="connsiteY49" fmla="*/ 509155 h 571500"/>
                <a:gd name="connsiteX50" fmla="*/ 512618 w 4284518"/>
                <a:gd name="connsiteY50" fmla="*/ 505691 h 571500"/>
                <a:gd name="connsiteX51" fmla="*/ 412173 w 4284518"/>
                <a:gd name="connsiteY51" fmla="*/ 495300 h 571500"/>
                <a:gd name="connsiteX52" fmla="*/ 346364 w 4284518"/>
                <a:gd name="connsiteY52" fmla="*/ 481446 h 571500"/>
                <a:gd name="connsiteX53" fmla="*/ 263236 w 4284518"/>
                <a:gd name="connsiteY53" fmla="*/ 460664 h 571500"/>
                <a:gd name="connsiteX54" fmla="*/ 207818 w 4284518"/>
                <a:gd name="connsiteY54" fmla="*/ 432955 h 571500"/>
                <a:gd name="connsiteX55" fmla="*/ 173182 w 4284518"/>
                <a:gd name="connsiteY55" fmla="*/ 412173 h 571500"/>
                <a:gd name="connsiteX56" fmla="*/ 117764 w 4284518"/>
                <a:gd name="connsiteY56" fmla="*/ 377536 h 571500"/>
                <a:gd name="connsiteX57" fmla="*/ 69273 w 4284518"/>
                <a:gd name="connsiteY57" fmla="*/ 339436 h 571500"/>
                <a:gd name="connsiteX58" fmla="*/ 38100 w 4284518"/>
                <a:gd name="connsiteY58" fmla="*/ 311727 h 571500"/>
                <a:gd name="connsiteX59" fmla="*/ 20782 w 4284518"/>
                <a:gd name="connsiteY59" fmla="*/ 290946 h 571500"/>
                <a:gd name="connsiteX60" fmla="*/ 6927 w 4284518"/>
                <a:gd name="connsiteY60" fmla="*/ 266700 h 571500"/>
                <a:gd name="connsiteX61" fmla="*/ 0 w 4284518"/>
                <a:gd name="connsiteY61" fmla="*/ 242455 h 571500"/>
                <a:gd name="connsiteX62" fmla="*/ 0 w 4284518"/>
                <a:gd name="connsiteY62" fmla="*/ 228600 h 571500"/>
                <a:gd name="connsiteX63" fmla="*/ 3464 w 4284518"/>
                <a:gd name="connsiteY63" fmla="*/ 207818 h 571500"/>
                <a:gd name="connsiteX64" fmla="*/ 17318 w 4284518"/>
                <a:gd name="connsiteY64" fmla="*/ 187036 h 571500"/>
                <a:gd name="connsiteX65" fmla="*/ 51955 w 4284518"/>
                <a:gd name="connsiteY65" fmla="*/ 166255 h 571500"/>
                <a:gd name="connsiteX66" fmla="*/ 651164 w 4284518"/>
                <a:gd name="connsiteY66" fmla="*/ 232064 h 571500"/>
                <a:gd name="connsiteX67" fmla="*/ 706582 w 4284518"/>
                <a:gd name="connsiteY67" fmla="*/ 242455 h 571500"/>
                <a:gd name="connsiteX68" fmla="*/ 775855 w 4284518"/>
                <a:gd name="connsiteY68" fmla="*/ 249382 h 571500"/>
                <a:gd name="connsiteX69" fmla="*/ 931718 w 4284518"/>
                <a:gd name="connsiteY69" fmla="*/ 249382 h 571500"/>
                <a:gd name="connsiteX70" fmla="*/ 1281545 w 4284518"/>
                <a:gd name="connsiteY70" fmla="*/ 245918 h 571500"/>
                <a:gd name="connsiteX71" fmla="*/ 1731818 w 4284518"/>
                <a:gd name="connsiteY71" fmla="*/ 242455 h 571500"/>
                <a:gd name="connsiteX72" fmla="*/ 2511136 w 4284518"/>
                <a:gd name="connsiteY72" fmla="*/ 238991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84518" h="571500">
                  <a:moveTo>
                    <a:pt x="2511136" y="238991"/>
                  </a:moveTo>
                  <a:lnTo>
                    <a:pt x="2871355" y="235527"/>
                  </a:lnTo>
                  <a:lnTo>
                    <a:pt x="3280064" y="232064"/>
                  </a:lnTo>
                  <a:lnTo>
                    <a:pt x="3747655" y="228600"/>
                  </a:lnTo>
                  <a:lnTo>
                    <a:pt x="3920836" y="225136"/>
                  </a:lnTo>
                  <a:lnTo>
                    <a:pt x="3962400" y="221673"/>
                  </a:lnTo>
                  <a:lnTo>
                    <a:pt x="4014355" y="211282"/>
                  </a:lnTo>
                  <a:lnTo>
                    <a:pt x="4045527" y="204355"/>
                  </a:lnTo>
                  <a:lnTo>
                    <a:pt x="4087091" y="183573"/>
                  </a:lnTo>
                  <a:lnTo>
                    <a:pt x="4121727" y="155864"/>
                  </a:lnTo>
                  <a:lnTo>
                    <a:pt x="4163291" y="114300"/>
                  </a:lnTo>
                  <a:lnTo>
                    <a:pt x="4201391" y="55418"/>
                  </a:lnTo>
                  <a:lnTo>
                    <a:pt x="4229100" y="13855"/>
                  </a:lnTo>
                  <a:lnTo>
                    <a:pt x="4246418" y="3464"/>
                  </a:lnTo>
                  <a:lnTo>
                    <a:pt x="4260273" y="0"/>
                  </a:lnTo>
                  <a:lnTo>
                    <a:pt x="4270664" y="0"/>
                  </a:lnTo>
                  <a:lnTo>
                    <a:pt x="4277591" y="6927"/>
                  </a:lnTo>
                  <a:lnTo>
                    <a:pt x="4281055" y="13855"/>
                  </a:lnTo>
                  <a:lnTo>
                    <a:pt x="4284518" y="41564"/>
                  </a:lnTo>
                  <a:lnTo>
                    <a:pt x="4281055" y="69273"/>
                  </a:lnTo>
                  <a:lnTo>
                    <a:pt x="4260273" y="173182"/>
                  </a:lnTo>
                  <a:lnTo>
                    <a:pt x="4211782" y="356755"/>
                  </a:lnTo>
                  <a:lnTo>
                    <a:pt x="4184073" y="450273"/>
                  </a:lnTo>
                  <a:lnTo>
                    <a:pt x="4166755" y="498764"/>
                  </a:lnTo>
                  <a:lnTo>
                    <a:pt x="4142509" y="533400"/>
                  </a:lnTo>
                  <a:lnTo>
                    <a:pt x="4128655" y="550718"/>
                  </a:lnTo>
                  <a:lnTo>
                    <a:pt x="4107873" y="564573"/>
                  </a:lnTo>
                  <a:lnTo>
                    <a:pt x="4083627" y="571500"/>
                  </a:lnTo>
                  <a:lnTo>
                    <a:pt x="4069773" y="571500"/>
                  </a:lnTo>
                  <a:lnTo>
                    <a:pt x="4045527" y="561109"/>
                  </a:lnTo>
                  <a:lnTo>
                    <a:pt x="4017818" y="540327"/>
                  </a:lnTo>
                  <a:lnTo>
                    <a:pt x="3955473" y="519546"/>
                  </a:lnTo>
                  <a:lnTo>
                    <a:pt x="3875809" y="491836"/>
                  </a:lnTo>
                  <a:lnTo>
                    <a:pt x="3789218" y="477982"/>
                  </a:lnTo>
                  <a:lnTo>
                    <a:pt x="3737264" y="477982"/>
                  </a:lnTo>
                  <a:lnTo>
                    <a:pt x="3616036" y="477982"/>
                  </a:lnTo>
                  <a:lnTo>
                    <a:pt x="3397827" y="477982"/>
                  </a:lnTo>
                  <a:lnTo>
                    <a:pt x="3096491" y="481446"/>
                  </a:lnTo>
                  <a:lnTo>
                    <a:pt x="2725882" y="481446"/>
                  </a:lnTo>
                  <a:lnTo>
                    <a:pt x="2306782" y="484909"/>
                  </a:lnTo>
                  <a:lnTo>
                    <a:pt x="2019300" y="488373"/>
                  </a:lnTo>
                  <a:lnTo>
                    <a:pt x="1669473" y="491836"/>
                  </a:lnTo>
                  <a:lnTo>
                    <a:pt x="1392382" y="491836"/>
                  </a:lnTo>
                  <a:lnTo>
                    <a:pt x="1212273" y="495300"/>
                  </a:lnTo>
                  <a:lnTo>
                    <a:pt x="1063336" y="495300"/>
                  </a:lnTo>
                  <a:lnTo>
                    <a:pt x="997527" y="495300"/>
                  </a:lnTo>
                  <a:lnTo>
                    <a:pt x="924791" y="502227"/>
                  </a:lnTo>
                  <a:lnTo>
                    <a:pt x="831273" y="505691"/>
                  </a:lnTo>
                  <a:lnTo>
                    <a:pt x="710045" y="509155"/>
                  </a:lnTo>
                  <a:lnTo>
                    <a:pt x="602673" y="509155"/>
                  </a:lnTo>
                  <a:lnTo>
                    <a:pt x="512618" y="505691"/>
                  </a:lnTo>
                  <a:lnTo>
                    <a:pt x="412173" y="495300"/>
                  </a:lnTo>
                  <a:lnTo>
                    <a:pt x="346364" y="481446"/>
                  </a:lnTo>
                  <a:lnTo>
                    <a:pt x="263236" y="460664"/>
                  </a:lnTo>
                  <a:lnTo>
                    <a:pt x="207818" y="432955"/>
                  </a:lnTo>
                  <a:lnTo>
                    <a:pt x="173182" y="412173"/>
                  </a:lnTo>
                  <a:lnTo>
                    <a:pt x="117764" y="377536"/>
                  </a:lnTo>
                  <a:lnTo>
                    <a:pt x="69273" y="339436"/>
                  </a:lnTo>
                  <a:lnTo>
                    <a:pt x="38100" y="311727"/>
                  </a:lnTo>
                  <a:lnTo>
                    <a:pt x="20782" y="290946"/>
                  </a:lnTo>
                  <a:lnTo>
                    <a:pt x="6927" y="266700"/>
                  </a:lnTo>
                  <a:lnTo>
                    <a:pt x="0" y="242455"/>
                  </a:lnTo>
                  <a:lnTo>
                    <a:pt x="0" y="228600"/>
                  </a:lnTo>
                  <a:lnTo>
                    <a:pt x="3464" y="207818"/>
                  </a:lnTo>
                  <a:lnTo>
                    <a:pt x="17318" y="187036"/>
                  </a:lnTo>
                  <a:lnTo>
                    <a:pt x="51955" y="166255"/>
                  </a:lnTo>
                  <a:lnTo>
                    <a:pt x="651164" y="232064"/>
                  </a:lnTo>
                  <a:lnTo>
                    <a:pt x="706582" y="242455"/>
                  </a:lnTo>
                  <a:lnTo>
                    <a:pt x="775855" y="249382"/>
                  </a:lnTo>
                  <a:lnTo>
                    <a:pt x="931718" y="249382"/>
                  </a:lnTo>
                  <a:lnTo>
                    <a:pt x="1281545" y="245918"/>
                  </a:lnTo>
                  <a:lnTo>
                    <a:pt x="1731818" y="242455"/>
                  </a:lnTo>
                  <a:lnTo>
                    <a:pt x="2511136" y="23899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7">
              <a:extLst>
                <a:ext uri="{FF2B5EF4-FFF2-40B4-BE49-F238E27FC236}">
                  <a16:creationId xmlns:a16="http://schemas.microsoft.com/office/drawing/2014/main" id="{8650CA5B-A873-4D14-8DB3-18AF3F6D39D9}"/>
                </a:ext>
              </a:extLst>
            </p:cNvPr>
            <p:cNvSpPr/>
            <p:nvPr/>
          </p:nvSpPr>
          <p:spPr>
            <a:xfrm rot="16200000">
              <a:off x="6205539" y="5487987"/>
              <a:ext cx="709612" cy="696913"/>
            </a:xfrm>
            <a:custGeom>
              <a:avLst/>
              <a:gdLst>
                <a:gd name="connsiteX0" fmla="*/ 581025 w 709612"/>
                <a:gd name="connsiteY0" fmla="*/ 80963 h 697707"/>
                <a:gd name="connsiteX1" fmla="*/ 511968 w 709612"/>
                <a:gd name="connsiteY1" fmla="*/ 176213 h 697707"/>
                <a:gd name="connsiteX2" fmla="*/ 445293 w 709612"/>
                <a:gd name="connsiteY2" fmla="*/ 257175 h 697707"/>
                <a:gd name="connsiteX3" fmla="*/ 366712 w 709612"/>
                <a:gd name="connsiteY3" fmla="*/ 345282 h 697707"/>
                <a:gd name="connsiteX4" fmla="*/ 309562 w 709612"/>
                <a:gd name="connsiteY4" fmla="*/ 404813 h 697707"/>
                <a:gd name="connsiteX5" fmla="*/ 247650 w 709612"/>
                <a:gd name="connsiteY5" fmla="*/ 459582 h 697707"/>
                <a:gd name="connsiteX6" fmla="*/ 157162 w 709612"/>
                <a:gd name="connsiteY6" fmla="*/ 533400 h 697707"/>
                <a:gd name="connsiteX7" fmla="*/ 90487 w 709612"/>
                <a:gd name="connsiteY7" fmla="*/ 583407 h 697707"/>
                <a:gd name="connsiteX8" fmla="*/ 47625 w 709612"/>
                <a:gd name="connsiteY8" fmla="*/ 611982 h 697707"/>
                <a:gd name="connsiteX9" fmla="*/ 16668 w 709612"/>
                <a:gd name="connsiteY9" fmla="*/ 633413 h 697707"/>
                <a:gd name="connsiteX10" fmla="*/ 0 w 709612"/>
                <a:gd name="connsiteY10" fmla="*/ 659607 h 697707"/>
                <a:gd name="connsiteX11" fmla="*/ 2381 w 709612"/>
                <a:gd name="connsiteY11" fmla="*/ 697707 h 697707"/>
                <a:gd name="connsiteX12" fmla="*/ 709612 w 709612"/>
                <a:gd name="connsiteY12" fmla="*/ 692944 h 697707"/>
                <a:gd name="connsiteX13" fmla="*/ 657225 w 709612"/>
                <a:gd name="connsiteY13" fmla="*/ 681038 h 697707"/>
                <a:gd name="connsiteX14" fmla="*/ 609600 w 709612"/>
                <a:gd name="connsiteY14" fmla="*/ 661988 h 697707"/>
                <a:gd name="connsiteX15" fmla="*/ 585787 w 709612"/>
                <a:gd name="connsiteY15" fmla="*/ 647700 h 697707"/>
                <a:gd name="connsiteX16" fmla="*/ 564356 w 709612"/>
                <a:gd name="connsiteY16" fmla="*/ 631032 h 697707"/>
                <a:gd name="connsiteX17" fmla="*/ 550068 w 709612"/>
                <a:gd name="connsiteY17" fmla="*/ 616744 h 697707"/>
                <a:gd name="connsiteX18" fmla="*/ 535781 w 709612"/>
                <a:gd name="connsiteY18" fmla="*/ 600075 h 697707"/>
                <a:gd name="connsiteX19" fmla="*/ 526256 w 709612"/>
                <a:gd name="connsiteY19" fmla="*/ 578644 h 697707"/>
                <a:gd name="connsiteX20" fmla="*/ 516731 w 709612"/>
                <a:gd name="connsiteY20" fmla="*/ 550069 h 697707"/>
                <a:gd name="connsiteX21" fmla="*/ 509587 w 709612"/>
                <a:gd name="connsiteY21" fmla="*/ 526257 h 697707"/>
                <a:gd name="connsiteX22" fmla="*/ 509587 w 709612"/>
                <a:gd name="connsiteY22" fmla="*/ 488157 h 697707"/>
                <a:gd name="connsiteX23" fmla="*/ 516731 w 709612"/>
                <a:gd name="connsiteY23" fmla="*/ 442913 h 697707"/>
                <a:gd name="connsiteX24" fmla="*/ 526256 w 709612"/>
                <a:gd name="connsiteY24" fmla="*/ 390525 h 697707"/>
                <a:gd name="connsiteX25" fmla="*/ 547687 w 709612"/>
                <a:gd name="connsiteY25" fmla="*/ 323850 h 697707"/>
                <a:gd name="connsiteX26" fmla="*/ 590550 w 709612"/>
                <a:gd name="connsiteY26" fmla="*/ 219075 h 697707"/>
                <a:gd name="connsiteX27" fmla="*/ 645318 w 709612"/>
                <a:gd name="connsiteY27" fmla="*/ 100013 h 697707"/>
                <a:gd name="connsiteX28" fmla="*/ 664368 w 709612"/>
                <a:gd name="connsiteY28" fmla="*/ 50007 h 697707"/>
                <a:gd name="connsiteX29" fmla="*/ 669131 w 709612"/>
                <a:gd name="connsiteY29" fmla="*/ 28575 h 697707"/>
                <a:gd name="connsiteX30" fmla="*/ 669131 w 709612"/>
                <a:gd name="connsiteY30" fmla="*/ 9525 h 697707"/>
                <a:gd name="connsiteX31" fmla="*/ 666750 w 709612"/>
                <a:gd name="connsiteY31" fmla="*/ 2382 h 697707"/>
                <a:gd name="connsiteX32" fmla="*/ 657225 w 709612"/>
                <a:gd name="connsiteY32" fmla="*/ 0 h 697707"/>
                <a:gd name="connsiteX33" fmla="*/ 635793 w 709612"/>
                <a:gd name="connsiteY33" fmla="*/ 9525 h 697707"/>
                <a:gd name="connsiteX34" fmla="*/ 611981 w 709612"/>
                <a:gd name="connsiteY34" fmla="*/ 38100 h 697707"/>
                <a:gd name="connsiteX35" fmla="*/ 581025 w 709612"/>
                <a:gd name="connsiteY35" fmla="*/ 80963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9612" h="697707">
                  <a:moveTo>
                    <a:pt x="581025" y="80963"/>
                  </a:moveTo>
                  <a:lnTo>
                    <a:pt x="511968" y="176213"/>
                  </a:lnTo>
                  <a:lnTo>
                    <a:pt x="445293" y="257175"/>
                  </a:lnTo>
                  <a:lnTo>
                    <a:pt x="366712" y="345282"/>
                  </a:lnTo>
                  <a:lnTo>
                    <a:pt x="309562" y="404813"/>
                  </a:lnTo>
                  <a:lnTo>
                    <a:pt x="247650" y="459582"/>
                  </a:lnTo>
                  <a:lnTo>
                    <a:pt x="157162" y="533400"/>
                  </a:lnTo>
                  <a:lnTo>
                    <a:pt x="90487" y="583407"/>
                  </a:lnTo>
                  <a:lnTo>
                    <a:pt x="47625" y="611982"/>
                  </a:lnTo>
                  <a:lnTo>
                    <a:pt x="16668" y="633413"/>
                  </a:lnTo>
                  <a:lnTo>
                    <a:pt x="0" y="659607"/>
                  </a:lnTo>
                  <a:lnTo>
                    <a:pt x="2381" y="697707"/>
                  </a:lnTo>
                  <a:lnTo>
                    <a:pt x="709612" y="692944"/>
                  </a:lnTo>
                  <a:lnTo>
                    <a:pt x="657225" y="681038"/>
                  </a:lnTo>
                  <a:lnTo>
                    <a:pt x="609600" y="661988"/>
                  </a:lnTo>
                  <a:lnTo>
                    <a:pt x="585787" y="647700"/>
                  </a:lnTo>
                  <a:lnTo>
                    <a:pt x="564356" y="631032"/>
                  </a:lnTo>
                  <a:lnTo>
                    <a:pt x="550068" y="616744"/>
                  </a:lnTo>
                  <a:lnTo>
                    <a:pt x="535781" y="600075"/>
                  </a:lnTo>
                  <a:lnTo>
                    <a:pt x="526256" y="578644"/>
                  </a:lnTo>
                  <a:lnTo>
                    <a:pt x="516731" y="550069"/>
                  </a:lnTo>
                  <a:lnTo>
                    <a:pt x="509587" y="526257"/>
                  </a:lnTo>
                  <a:lnTo>
                    <a:pt x="509587" y="488157"/>
                  </a:lnTo>
                  <a:lnTo>
                    <a:pt x="516731" y="442913"/>
                  </a:lnTo>
                  <a:lnTo>
                    <a:pt x="526256" y="390525"/>
                  </a:lnTo>
                  <a:lnTo>
                    <a:pt x="547687" y="323850"/>
                  </a:lnTo>
                  <a:lnTo>
                    <a:pt x="590550" y="219075"/>
                  </a:lnTo>
                  <a:lnTo>
                    <a:pt x="645318" y="100013"/>
                  </a:lnTo>
                  <a:lnTo>
                    <a:pt x="664368" y="50007"/>
                  </a:lnTo>
                  <a:lnTo>
                    <a:pt x="669131" y="28575"/>
                  </a:lnTo>
                  <a:lnTo>
                    <a:pt x="669131" y="9525"/>
                  </a:lnTo>
                  <a:lnTo>
                    <a:pt x="666750" y="2382"/>
                  </a:lnTo>
                  <a:lnTo>
                    <a:pt x="657225" y="0"/>
                  </a:lnTo>
                  <a:lnTo>
                    <a:pt x="635793" y="9525"/>
                  </a:lnTo>
                  <a:lnTo>
                    <a:pt x="611981" y="38100"/>
                  </a:lnTo>
                  <a:lnTo>
                    <a:pt x="581025" y="809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F2717E4D-E4C3-43AC-A331-77C9A732B721}"/>
              </a:ext>
            </a:extLst>
          </p:cNvPr>
          <p:cNvGrpSpPr>
            <a:grpSpLocks/>
          </p:cNvGrpSpPr>
          <p:nvPr/>
        </p:nvGrpSpPr>
        <p:grpSpPr bwMode="auto">
          <a:xfrm>
            <a:off x="2613025" y="1571625"/>
            <a:ext cx="4462463" cy="4471988"/>
            <a:chOff x="2613025" y="1571625"/>
            <a:chExt cx="4462463" cy="4471988"/>
          </a:xfrm>
        </p:grpSpPr>
        <p:sp>
          <p:nvSpPr>
            <p:cNvPr id="30" name="フリーフォーム 89">
              <a:extLst>
                <a:ext uri="{FF2B5EF4-FFF2-40B4-BE49-F238E27FC236}">
                  <a16:creationId xmlns:a16="http://schemas.microsoft.com/office/drawing/2014/main" id="{DCFE8067-3464-4166-98B3-6DCAFF710F5B}"/>
                </a:ext>
              </a:extLst>
            </p:cNvPr>
            <p:cNvSpPr/>
            <p:nvPr/>
          </p:nvSpPr>
          <p:spPr>
            <a:xfrm rot="16200000">
              <a:off x="2466181" y="1718469"/>
              <a:ext cx="1941513" cy="1647825"/>
            </a:xfrm>
            <a:custGeom>
              <a:avLst/>
              <a:gdLst>
                <a:gd name="connsiteX0" fmla="*/ 752475 w 1940719"/>
                <a:gd name="connsiteY0" fmla="*/ 657225 h 1647825"/>
                <a:gd name="connsiteX1" fmla="*/ 626269 w 1940719"/>
                <a:gd name="connsiteY1" fmla="*/ 552450 h 1647825"/>
                <a:gd name="connsiteX2" fmla="*/ 550069 w 1940719"/>
                <a:gd name="connsiteY2" fmla="*/ 488156 h 1647825"/>
                <a:gd name="connsiteX3" fmla="*/ 454819 w 1940719"/>
                <a:gd name="connsiteY3" fmla="*/ 404812 h 1647825"/>
                <a:gd name="connsiteX4" fmla="*/ 357187 w 1940719"/>
                <a:gd name="connsiteY4" fmla="*/ 319087 h 1647825"/>
                <a:gd name="connsiteX5" fmla="*/ 278606 w 1940719"/>
                <a:gd name="connsiteY5" fmla="*/ 242887 h 1647825"/>
                <a:gd name="connsiteX6" fmla="*/ 204787 w 1940719"/>
                <a:gd name="connsiteY6" fmla="*/ 173831 h 1647825"/>
                <a:gd name="connsiteX7" fmla="*/ 128587 w 1940719"/>
                <a:gd name="connsiteY7" fmla="*/ 100012 h 1647825"/>
                <a:gd name="connsiteX8" fmla="*/ 45244 w 1940719"/>
                <a:gd name="connsiteY8" fmla="*/ 19050 h 1647825"/>
                <a:gd name="connsiteX9" fmla="*/ 19050 w 1940719"/>
                <a:gd name="connsiteY9" fmla="*/ 0 h 1647825"/>
                <a:gd name="connsiteX10" fmla="*/ 7144 w 1940719"/>
                <a:gd name="connsiteY10" fmla="*/ 0 h 1647825"/>
                <a:gd name="connsiteX11" fmla="*/ 2381 w 1940719"/>
                <a:gd name="connsiteY11" fmla="*/ 4762 h 1647825"/>
                <a:gd name="connsiteX12" fmla="*/ 0 w 1940719"/>
                <a:gd name="connsiteY12" fmla="*/ 26193 h 1647825"/>
                <a:gd name="connsiteX13" fmla="*/ 7144 w 1940719"/>
                <a:gd name="connsiteY13" fmla="*/ 59531 h 1647825"/>
                <a:gd name="connsiteX14" fmla="*/ 21431 w 1940719"/>
                <a:gd name="connsiteY14" fmla="*/ 88106 h 1647825"/>
                <a:gd name="connsiteX15" fmla="*/ 97631 w 1940719"/>
                <a:gd name="connsiteY15" fmla="*/ 188118 h 1647825"/>
                <a:gd name="connsiteX16" fmla="*/ 171450 w 1940719"/>
                <a:gd name="connsiteY16" fmla="*/ 278606 h 1647825"/>
                <a:gd name="connsiteX17" fmla="*/ 245269 w 1940719"/>
                <a:gd name="connsiteY17" fmla="*/ 364331 h 1647825"/>
                <a:gd name="connsiteX18" fmla="*/ 338137 w 1940719"/>
                <a:gd name="connsiteY18" fmla="*/ 471487 h 1647825"/>
                <a:gd name="connsiteX19" fmla="*/ 442912 w 1940719"/>
                <a:gd name="connsiteY19" fmla="*/ 581025 h 1647825"/>
                <a:gd name="connsiteX20" fmla="*/ 523875 w 1940719"/>
                <a:gd name="connsiteY20" fmla="*/ 666750 h 1647825"/>
                <a:gd name="connsiteX21" fmla="*/ 619125 w 1940719"/>
                <a:gd name="connsiteY21" fmla="*/ 762000 h 1647825"/>
                <a:gd name="connsiteX22" fmla="*/ 714375 w 1940719"/>
                <a:gd name="connsiteY22" fmla="*/ 850106 h 1647825"/>
                <a:gd name="connsiteX23" fmla="*/ 831056 w 1940719"/>
                <a:gd name="connsiteY23" fmla="*/ 957262 h 1647825"/>
                <a:gd name="connsiteX24" fmla="*/ 895350 w 1940719"/>
                <a:gd name="connsiteY24" fmla="*/ 1028700 h 1647825"/>
                <a:gd name="connsiteX25" fmla="*/ 1040606 w 1940719"/>
                <a:gd name="connsiteY25" fmla="*/ 1135856 h 1647825"/>
                <a:gd name="connsiteX26" fmla="*/ 1169194 w 1940719"/>
                <a:gd name="connsiteY26" fmla="*/ 1233487 h 1647825"/>
                <a:gd name="connsiteX27" fmla="*/ 1273969 w 1940719"/>
                <a:gd name="connsiteY27" fmla="*/ 1314450 h 1647825"/>
                <a:gd name="connsiteX28" fmla="*/ 1364456 w 1940719"/>
                <a:gd name="connsiteY28" fmla="*/ 1381125 h 1647825"/>
                <a:gd name="connsiteX29" fmla="*/ 1466850 w 1940719"/>
                <a:gd name="connsiteY29" fmla="*/ 1459706 h 1647825"/>
                <a:gd name="connsiteX30" fmla="*/ 1578769 w 1940719"/>
                <a:gd name="connsiteY30" fmla="*/ 1543050 h 1647825"/>
                <a:gd name="connsiteX31" fmla="*/ 1638300 w 1940719"/>
                <a:gd name="connsiteY31" fmla="*/ 1614487 h 1647825"/>
                <a:gd name="connsiteX32" fmla="*/ 1664494 w 1940719"/>
                <a:gd name="connsiteY32" fmla="*/ 1635918 h 1647825"/>
                <a:gd name="connsiteX33" fmla="*/ 1681162 w 1940719"/>
                <a:gd name="connsiteY33" fmla="*/ 1645443 h 1647825"/>
                <a:gd name="connsiteX34" fmla="*/ 1702594 w 1940719"/>
                <a:gd name="connsiteY34" fmla="*/ 1647825 h 1647825"/>
                <a:gd name="connsiteX35" fmla="*/ 1724025 w 1940719"/>
                <a:gd name="connsiteY35" fmla="*/ 1643062 h 1647825"/>
                <a:gd name="connsiteX36" fmla="*/ 1745456 w 1940719"/>
                <a:gd name="connsiteY36" fmla="*/ 1631156 h 1647825"/>
                <a:gd name="connsiteX37" fmla="*/ 1788319 w 1940719"/>
                <a:gd name="connsiteY37" fmla="*/ 1581150 h 1647825"/>
                <a:gd name="connsiteX38" fmla="*/ 1833562 w 1940719"/>
                <a:gd name="connsiteY38" fmla="*/ 1514475 h 1647825"/>
                <a:gd name="connsiteX39" fmla="*/ 1871662 w 1940719"/>
                <a:gd name="connsiteY39" fmla="*/ 1457325 h 1647825"/>
                <a:gd name="connsiteX40" fmla="*/ 1897856 w 1940719"/>
                <a:gd name="connsiteY40" fmla="*/ 1407318 h 1647825"/>
                <a:gd name="connsiteX41" fmla="*/ 1916906 w 1940719"/>
                <a:gd name="connsiteY41" fmla="*/ 1359693 h 1647825"/>
                <a:gd name="connsiteX42" fmla="*/ 1926431 w 1940719"/>
                <a:gd name="connsiteY42" fmla="*/ 1323975 h 1647825"/>
                <a:gd name="connsiteX43" fmla="*/ 1933575 w 1940719"/>
                <a:gd name="connsiteY43" fmla="*/ 1276350 h 1647825"/>
                <a:gd name="connsiteX44" fmla="*/ 1938337 w 1940719"/>
                <a:gd name="connsiteY44" fmla="*/ 1238250 h 1647825"/>
                <a:gd name="connsiteX45" fmla="*/ 1940719 w 1940719"/>
                <a:gd name="connsiteY45" fmla="*/ 1207293 h 1647825"/>
                <a:gd name="connsiteX46" fmla="*/ 1938337 w 1940719"/>
                <a:gd name="connsiteY46" fmla="*/ 1162050 h 1647825"/>
                <a:gd name="connsiteX47" fmla="*/ 1928812 w 1940719"/>
                <a:gd name="connsiteY47" fmla="*/ 1119187 h 1647825"/>
                <a:gd name="connsiteX48" fmla="*/ 1916906 w 1940719"/>
                <a:gd name="connsiteY48" fmla="*/ 1088231 h 1647825"/>
                <a:gd name="connsiteX49" fmla="*/ 1905000 w 1940719"/>
                <a:gd name="connsiteY49" fmla="*/ 1073943 h 1647825"/>
                <a:gd name="connsiteX50" fmla="*/ 1893094 w 1940719"/>
                <a:gd name="connsiteY50" fmla="*/ 1066800 h 1647825"/>
                <a:gd name="connsiteX51" fmla="*/ 1878806 w 1940719"/>
                <a:gd name="connsiteY51" fmla="*/ 1066800 h 1647825"/>
                <a:gd name="connsiteX52" fmla="*/ 1866900 w 1940719"/>
                <a:gd name="connsiteY52" fmla="*/ 1069181 h 1647825"/>
                <a:gd name="connsiteX53" fmla="*/ 1850231 w 1940719"/>
                <a:gd name="connsiteY53" fmla="*/ 1092993 h 1647825"/>
                <a:gd name="connsiteX54" fmla="*/ 1840706 w 1940719"/>
                <a:gd name="connsiteY54" fmla="*/ 1126331 h 1647825"/>
                <a:gd name="connsiteX55" fmla="*/ 1828800 w 1940719"/>
                <a:gd name="connsiteY55" fmla="*/ 1169193 h 1647825"/>
                <a:gd name="connsiteX56" fmla="*/ 1812131 w 1940719"/>
                <a:gd name="connsiteY56" fmla="*/ 1202531 h 1647825"/>
                <a:gd name="connsiteX57" fmla="*/ 1788319 w 1940719"/>
                <a:gd name="connsiteY57" fmla="*/ 1233487 h 1647825"/>
                <a:gd name="connsiteX58" fmla="*/ 1774031 w 1940719"/>
                <a:gd name="connsiteY58" fmla="*/ 1245393 h 1647825"/>
                <a:gd name="connsiteX59" fmla="*/ 1750219 w 1940719"/>
                <a:gd name="connsiteY59" fmla="*/ 1254918 h 1647825"/>
                <a:gd name="connsiteX60" fmla="*/ 1721644 w 1940719"/>
                <a:gd name="connsiteY60" fmla="*/ 1259681 h 1647825"/>
                <a:gd name="connsiteX61" fmla="*/ 1712119 w 1940719"/>
                <a:gd name="connsiteY61" fmla="*/ 1259681 h 1647825"/>
                <a:gd name="connsiteX62" fmla="*/ 1650206 w 1940719"/>
                <a:gd name="connsiteY62" fmla="*/ 1235868 h 1647825"/>
                <a:gd name="connsiteX63" fmla="*/ 1533525 w 1940719"/>
                <a:gd name="connsiteY63" fmla="*/ 1181100 h 1647825"/>
                <a:gd name="connsiteX64" fmla="*/ 1404937 w 1940719"/>
                <a:gd name="connsiteY64" fmla="*/ 1116806 h 1647825"/>
                <a:gd name="connsiteX65" fmla="*/ 1319212 w 1940719"/>
                <a:gd name="connsiteY65" fmla="*/ 1064418 h 1647825"/>
                <a:gd name="connsiteX66" fmla="*/ 1207294 w 1940719"/>
                <a:gd name="connsiteY66" fmla="*/ 992981 h 1647825"/>
                <a:gd name="connsiteX67" fmla="*/ 1121569 w 1940719"/>
                <a:gd name="connsiteY67" fmla="*/ 938212 h 1647825"/>
                <a:gd name="connsiteX68" fmla="*/ 1000125 w 1940719"/>
                <a:gd name="connsiteY68" fmla="*/ 850106 h 1647825"/>
                <a:gd name="connsiteX69" fmla="*/ 912019 w 1940719"/>
                <a:gd name="connsiteY69" fmla="*/ 785812 h 1647825"/>
                <a:gd name="connsiteX70" fmla="*/ 752475 w 1940719"/>
                <a:gd name="connsiteY70" fmla="*/ 657225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40719" h="1647825">
                  <a:moveTo>
                    <a:pt x="752475" y="657225"/>
                  </a:moveTo>
                  <a:lnTo>
                    <a:pt x="626269" y="552450"/>
                  </a:lnTo>
                  <a:lnTo>
                    <a:pt x="550069" y="488156"/>
                  </a:lnTo>
                  <a:lnTo>
                    <a:pt x="454819" y="404812"/>
                  </a:lnTo>
                  <a:lnTo>
                    <a:pt x="357187" y="319087"/>
                  </a:lnTo>
                  <a:lnTo>
                    <a:pt x="278606" y="242887"/>
                  </a:lnTo>
                  <a:lnTo>
                    <a:pt x="204787" y="173831"/>
                  </a:lnTo>
                  <a:lnTo>
                    <a:pt x="128587" y="100012"/>
                  </a:lnTo>
                  <a:lnTo>
                    <a:pt x="45244" y="1905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7144" y="59531"/>
                  </a:lnTo>
                  <a:lnTo>
                    <a:pt x="21431" y="88106"/>
                  </a:lnTo>
                  <a:lnTo>
                    <a:pt x="97631" y="188118"/>
                  </a:lnTo>
                  <a:lnTo>
                    <a:pt x="171450" y="278606"/>
                  </a:lnTo>
                  <a:lnTo>
                    <a:pt x="245269" y="364331"/>
                  </a:lnTo>
                  <a:lnTo>
                    <a:pt x="338137" y="471487"/>
                  </a:lnTo>
                  <a:lnTo>
                    <a:pt x="442912" y="581025"/>
                  </a:lnTo>
                  <a:lnTo>
                    <a:pt x="523875" y="666750"/>
                  </a:lnTo>
                  <a:lnTo>
                    <a:pt x="619125" y="762000"/>
                  </a:lnTo>
                  <a:lnTo>
                    <a:pt x="714375" y="850106"/>
                  </a:lnTo>
                  <a:lnTo>
                    <a:pt x="831056" y="957262"/>
                  </a:lnTo>
                  <a:lnTo>
                    <a:pt x="895350" y="1028700"/>
                  </a:lnTo>
                  <a:lnTo>
                    <a:pt x="1040606" y="1135856"/>
                  </a:lnTo>
                  <a:lnTo>
                    <a:pt x="1169194" y="1233487"/>
                  </a:lnTo>
                  <a:lnTo>
                    <a:pt x="1273969" y="1314450"/>
                  </a:lnTo>
                  <a:lnTo>
                    <a:pt x="1364456" y="1381125"/>
                  </a:lnTo>
                  <a:lnTo>
                    <a:pt x="1466850" y="1459706"/>
                  </a:lnTo>
                  <a:lnTo>
                    <a:pt x="1578769" y="1543050"/>
                  </a:lnTo>
                  <a:lnTo>
                    <a:pt x="1638300" y="1614487"/>
                  </a:lnTo>
                  <a:lnTo>
                    <a:pt x="1664494" y="1635918"/>
                  </a:lnTo>
                  <a:lnTo>
                    <a:pt x="1681162" y="1645443"/>
                  </a:lnTo>
                  <a:lnTo>
                    <a:pt x="1702594" y="1647825"/>
                  </a:lnTo>
                  <a:lnTo>
                    <a:pt x="1724025" y="1643062"/>
                  </a:lnTo>
                  <a:lnTo>
                    <a:pt x="1745456" y="1631156"/>
                  </a:lnTo>
                  <a:lnTo>
                    <a:pt x="1788319" y="1581150"/>
                  </a:lnTo>
                  <a:lnTo>
                    <a:pt x="1833562" y="1514475"/>
                  </a:lnTo>
                  <a:lnTo>
                    <a:pt x="1871662" y="1457325"/>
                  </a:lnTo>
                  <a:lnTo>
                    <a:pt x="1897856" y="1407318"/>
                  </a:lnTo>
                  <a:lnTo>
                    <a:pt x="1916906" y="1359693"/>
                  </a:lnTo>
                  <a:lnTo>
                    <a:pt x="1926431" y="1323975"/>
                  </a:lnTo>
                  <a:lnTo>
                    <a:pt x="1933575" y="1276350"/>
                  </a:lnTo>
                  <a:lnTo>
                    <a:pt x="1938337" y="1238250"/>
                  </a:lnTo>
                  <a:lnTo>
                    <a:pt x="1940719" y="1207293"/>
                  </a:lnTo>
                  <a:lnTo>
                    <a:pt x="1938337" y="1162050"/>
                  </a:lnTo>
                  <a:lnTo>
                    <a:pt x="1928812" y="1119187"/>
                  </a:lnTo>
                  <a:lnTo>
                    <a:pt x="1916906" y="1088231"/>
                  </a:lnTo>
                  <a:lnTo>
                    <a:pt x="1905000" y="1073943"/>
                  </a:lnTo>
                  <a:lnTo>
                    <a:pt x="1893094" y="1066800"/>
                  </a:lnTo>
                  <a:lnTo>
                    <a:pt x="1878806" y="1066800"/>
                  </a:lnTo>
                  <a:lnTo>
                    <a:pt x="1866900" y="1069181"/>
                  </a:lnTo>
                  <a:lnTo>
                    <a:pt x="1850231" y="1092993"/>
                  </a:lnTo>
                  <a:lnTo>
                    <a:pt x="1840706" y="1126331"/>
                  </a:lnTo>
                  <a:lnTo>
                    <a:pt x="1828800" y="1169193"/>
                  </a:lnTo>
                  <a:lnTo>
                    <a:pt x="1812131" y="1202531"/>
                  </a:lnTo>
                  <a:lnTo>
                    <a:pt x="1788319" y="1233487"/>
                  </a:lnTo>
                  <a:lnTo>
                    <a:pt x="1774031" y="1245393"/>
                  </a:lnTo>
                  <a:lnTo>
                    <a:pt x="1750219" y="1254918"/>
                  </a:lnTo>
                  <a:lnTo>
                    <a:pt x="1721644" y="1259681"/>
                  </a:lnTo>
                  <a:lnTo>
                    <a:pt x="1712119" y="1259681"/>
                  </a:lnTo>
                  <a:lnTo>
                    <a:pt x="1650206" y="1235868"/>
                  </a:lnTo>
                  <a:lnTo>
                    <a:pt x="1533525" y="1181100"/>
                  </a:lnTo>
                  <a:lnTo>
                    <a:pt x="1404937" y="1116806"/>
                  </a:lnTo>
                  <a:lnTo>
                    <a:pt x="1319212" y="1064418"/>
                  </a:lnTo>
                  <a:lnTo>
                    <a:pt x="1207294" y="992981"/>
                  </a:lnTo>
                  <a:lnTo>
                    <a:pt x="1121569" y="938212"/>
                  </a:lnTo>
                  <a:lnTo>
                    <a:pt x="1000125" y="850106"/>
                  </a:lnTo>
                  <a:lnTo>
                    <a:pt x="912019" y="785812"/>
                  </a:lnTo>
                  <a:lnTo>
                    <a:pt x="752475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2">
              <a:extLst>
                <a:ext uri="{FF2B5EF4-FFF2-40B4-BE49-F238E27FC236}">
                  <a16:creationId xmlns:a16="http://schemas.microsoft.com/office/drawing/2014/main" id="{6309120E-8416-4761-846D-571397891732}"/>
                </a:ext>
              </a:extLst>
            </p:cNvPr>
            <p:cNvSpPr/>
            <p:nvPr/>
          </p:nvSpPr>
          <p:spPr>
            <a:xfrm>
              <a:off x="4086225" y="1868488"/>
              <a:ext cx="954088" cy="615950"/>
            </a:xfrm>
            <a:custGeom>
              <a:avLst/>
              <a:gdLst>
                <a:gd name="connsiteX0" fmla="*/ 597694 w 954881"/>
                <a:gd name="connsiteY0" fmla="*/ 138113 h 614363"/>
                <a:gd name="connsiteX1" fmla="*/ 471488 w 954881"/>
                <a:gd name="connsiteY1" fmla="*/ 102394 h 614363"/>
                <a:gd name="connsiteX2" fmla="*/ 350044 w 954881"/>
                <a:gd name="connsiteY2" fmla="*/ 71438 h 614363"/>
                <a:gd name="connsiteX3" fmla="*/ 223838 w 954881"/>
                <a:gd name="connsiteY3" fmla="*/ 42863 h 614363"/>
                <a:gd name="connsiteX4" fmla="*/ 35719 w 954881"/>
                <a:gd name="connsiteY4" fmla="*/ 0 h 614363"/>
                <a:gd name="connsiteX5" fmla="*/ 0 w 954881"/>
                <a:gd name="connsiteY5" fmla="*/ 71438 h 614363"/>
                <a:gd name="connsiteX6" fmla="*/ 83344 w 954881"/>
                <a:gd name="connsiteY6" fmla="*/ 90488 h 614363"/>
                <a:gd name="connsiteX7" fmla="*/ 133350 w 954881"/>
                <a:gd name="connsiteY7" fmla="*/ 109538 h 614363"/>
                <a:gd name="connsiteX8" fmla="*/ 183356 w 954881"/>
                <a:gd name="connsiteY8" fmla="*/ 133350 h 614363"/>
                <a:gd name="connsiteX9" fmla="*/ 254794 w 954881"/>
                <a:gd name="connsiteY9" fmla="*/ 173832 h 614363"/>
                <a:gd name="connsiteX10" fmla="*/ 347663 w 954881"/>
                <a:gd name="connsiteY10" fmla="*/ 233363 h 614363"/>
                <a:gd name="connsiteX11" fmla="*/ 428625 w 954881"/>
                <a:gd name="connsiteY11" fmla="*/ 290513 h 614363"/>
                <a:gd name="connsiteX12" fmla="*/ 528638 w 954881"/>
                <a:gd name="connsiteY12" fmla="*/ 364332 h 614363"/>
                <a:gd name="connsiteX13" fmla="*/ 621506 w 954881"/>
                <a:gd name="connsiteY13" fmla="*/ 438150 h 614363"/>
                <a:gd name="connsiteX14" fmla="*/ 697706 w 954881"/>
                <a:gd name="connsiteY14" fmla="*/ 500063 h 614363"/>
                <a:gd name="connsiteX15" fmla="*/ 792956 w 954881"/>
                <a:gd name="connsiteY15" fmla="*/ 578644 h 614363"/>
                <a:gd name="connsiteX16" fmla="*/ 814388 w 954881"/>
                <a:gd name="connsiteY16" fmla="*/ 597694 h 614363"/>
                <a:gd name="connsiteX17" fmla="*/ 845344 w 954881"/>
                <a:gd name="connsiteY17" fmla="*/ 607219 h 614363"/>
                <a:gd name="connsiteX18" fmla="*/ 871538 w 954881"/>
                <a:gd name="connsiteY18" fmla="*/ 611982 h 614363"/>
                <a:gd name="connsiteX19" fmla="*/ 892969 w 954881"/>
                <a:gd name="connsiteY19" fmla="*/ 614363 h 614363"/>
                <a:gd name="connsiteX20" fmla="*/ 916781 w 954881"/>
                <a:gd name="connsiteY20" fmla="*/ 609600 h 614363"/>
                <a:gd name="connsiteX21" fmla="*/ 933450 w 954881"/>
                <a:gd name="connsiteY21" fmla="*/ 600075 h 614363"/>
                <a:gd name="connsiteX22" fmla="*/ 947738 w 954881"/>
                <a:gd name="connsiteY22" fmla="*/ 585788 h 614363"/>
                <a:gd name="connsiteX23" fmla="*/ 954881 w 954881"/>
                <a:gd name="connsiteY23" fmla="*/ 564357 h 614363"/>
                <a:gd name="connsiteX24" fmla="*/ 954881 w 954881"/>
                <a:gd name="connsiteY24" fmla="*/ 538163 h 614363"/>
                <a:gd name="connsiteX25" fmla="*/ 952500 w 954881"/>
                <a:gd name="connsiteY25" fmla="*/ 511969 h 614363"/>
                <a:gd name="connsiteX26" fmla="*/ 945356 w 954881"/>
                <a:gd name="connsiteY26" fmla="*/ 464344 h 614363"/>
                <a:gd name="connsiteX27" fmla="*/ 928688 w 954881"/>
                <a:gd name="connsiteY27" fmla="*/ 404813 h 614363"/>
                <a:gd name="connsiteX28" fmla="*/ 916781 w 954881"/>
                <a:gd name="connsiteY28" fmla="*/ 383382 h 614363"/>
                <a:gd name="connsiteX29" fmla="*/ 895350 w 954881"/>
                <a:gd name="connsiteY29" fmla="*/ 352425 h 614363"/>
                <a:gd name="connsiteX30" fmla="*/ 857250 w 954881"/>
                <a:gd name="connsiteY30" fmla="*/ 309563 h 614363"/>
                <a:gd name="connsiteX31" fmla="*/ 809625 w 954881"/>
                <a:gd name="connsiteY31" fmla="*/ 264319 h 614363"/>
                <a:gd name="connsiteX32" fmla="*/ 745331 w 954881"/>
                <a:gd name="connsiteY32" fmla="*/ 211932 h 614363"/>
                <a:gd name="connsiteX33" fmla="*/ 671513 w 954881"/>
                <a:gd name="connsiteY33" fmla="*/ 159544 h 614363"/>
                <a:gd name="connsiteX34" fmla="*/ 597694 w 954881"/>
                <a:gd name="connsiteY34" fmla="*/ 138113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4881" h="614363">
                  <a:moveTo>
                    <a:pt x="597694" y="138113"/>
                  </a:moveTo>
                  <a:lnTo>
                    <a:pt x="471488" y="102394"/>
                  </a:lnTo>
                  <a:lnTo>
                    <a:pt x="350044" y="71438"/>
                  </a:lnTo>
                  <a:lnTo>
                    <a:pt x="223838" y="42863"/>
                  </a:lnTo>
                  <a:lnTo>
                    <a:pt x="35719" y="0"/>
                  </a:lnTo>
                  <a:lnTo>
                    <a:pt x="0" y="71438"/>
                  </a:lnTo>
                  <a:lnTo>
                    <a:pt x="83344" y="90488"/>
                  </a:lnTo>
                  <a:lnTo>
                    <a:pt x="133350" y="109538"/>
                  </a:lnTo>
                  <a:lnTo>
                    <a:pt x="183356" y="133350"/>
                  </a:lnTo>
                  <a:lnTo>
                    <a:pt x="254794" y="173832"/>
                  </a:lnTo>
                  <a:lnTo>
                    <a:pt x="347663" y="233363"/>
                  </a:lnTo>
                  <a:lnTo>
                    <a:pt x="428625" y="290513"/>
                  </a:lnTo>
                  <a:lnTo>
                    <a:pt x="528638" y="364332"/>
                  </a:lnTo>
                  <a:lnTo>
                    <a:pt x="621506" y="438150"/>
                  </a:lnTo>
                  <a:lnTo>
                    <a:pt x="697706" y="500063"/>
                  </a:lnTo>
                  <a:lnTo>
                    <a:pt x="792956" y="578644"/>
                  </a:lnTo>
                  <a:lnTo>
                    <a:pt x="814388" y="597694"/>
                  </a:lnTo>
                  <a:lnTo>
                    <a:pt x="845344" y="607219"/>
                  </a:lnTo>
                  <a:lnTo>
                    <a:pt x="871538" y="611982"/>
                  </a:lnTo>
                  <a:lnTo>
                    <a:pt x="892969" y="614363"/>
                  </a:lnTo>
                  <a:lnTo>
                    <a:pt x="916781" y="609600"/>
                  </a:lnTo>
                  <a:lnTo>
                    <a:pt x="933450" y="600075"/>
                  </a:lnTo>
                  <a:lnTo>
                    <a:pt x="947738" y="585788"/>
                  </a:lnTo>
                  <a:lnTo>
                    <a:pt x="954881" y="564357"/>
                  </a:lnTo>
                  <a:lnTo>
                    <a:pt x="954881" y="538163"/>
                  </a:lnTo>
                  <a:lnTo>
                    <a:pt x="952500" y="511969"/>
                  </a:lnTo>
                  <a:lnTo>
                    <a:pt x="945356" y="464344"/>
                  </a:lnTo>
                  <a:lnTo>
                    <a:pt x="928688" y="404813"/>
                  </a:lnTo>
                  <a:lnTo>
                    <a:pt x="916781" y="383382"/>
                  </a:lnTo>
                  <a:lnTo>
                    <a:pt x="895350" y="352425"/>
                  </a:lnTo>
                  <a:lnTo>
                    <a:pt x="857250" y="309563"/>
                  </a:lnTo>
                  <a:lnTo>
                    <a:pt x="809625" y="264319"/>
                  </a:lnTo>
                  <a:lnTo>
                    <a:pt x="745331" y="211932"/>
                  </a:lnTo>
                  <a:lnTo>
                    <a:pt x="671513" y="159544"/>
                  </a:lnTo>
                  <a:lnTo>
                    <a:pt x="59769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3">
              <a:extLst>
                <a:ext uri="{FF2B5EF4-FFF2-40B4-BE49-F238E27FC236}">
                  <a16:creationId xmlns:a16="http://schemas.microsoft.com/office/drawing/2014/main" id="{BD7F7C6C-22C9-4804-A179-865FCA31E25E}"/>
                </a:ext>
              </a:extLst>
            </p:cNvPr>
            <p:cNvSpPr/>
            <p:nvPr/>
          </p:nvSpPr>
          <p:spPr>
            <a:xfrm>
              <a:off x="3506788" y="2509838"/>
              <a:ext cx="1120775" cy="282575"/>
            </a:xfrm>
            <a:custGeom>
              <a:avLst/>
              <a:gdLst>
                <a:gd name="connsiteX0" fmla="*/ 997744 w 1119188"/>
                <a:gd name="connsiteY0" fmla="*/ 204787 h 283368"/>
                <a:gd name="connsiteX1" fmla="*/ 900113 w 1119188"/>
                <a:gd name="connsiteY1" fmla="*/ 233362 h 283368"/>
                <a:gd name="connsiteX2" fmla="*/ 828675 w 1119188"/>
                <a:gd name="connsiteY2" fmla="*/ 250031 h 283368"/>
                <a:gd name="connsiteX3" fmla="*/ 757238 w 1119188"/>
                <a:gd name="connsiteY3" fmla="*/ 264318 h 283368"/>
                <a:gd name="connsiteX4" fmla="*/ 654844 w 1119188"/>
                <a:gd name="connsiteY4" fmla="*/ 276225 h 283368"/>
                <a:gd name="connsiteX5" fmla="*/ 602457 w 1119188"/>
                <a:gd name="connsiteY5" fmla="*/ 280987 h 283368"/>
                <a:gd name="connsiteX6" fmla="*/ 526257 w 1119188"/>
                <a:gd name="connsiteY6" fmla="*/ 283368 h 283368"/>
                <a:gd name="connsiteX7" fmla="*/ 476250 w 1119188"/>
                <a:gd name="connsiteY7" fmla="*/ 283368 h 283368"/>
                <a:gd name="connsiteX8" fmla="*/ 404813 w 1119188"/>
                <a:gd name="connsiteY8" fmla="*/ 280987 h 283368"/>
                <a:gd name="connsiteX9" fmla="*/ 326232 w 1119188"/>
                <a:gd name="connsiteY9" fmla="*/ 273843 h 283368"/>
                <a:gd name="connsiteX10" fmla="*/ 259557 w 1119188"/>
                <a:gd name="connsiteY10" fmla="*/ 259556 h 283368"/>
                <a:gd name="connsiteX11" fmla="*/ 150019 w 1119188"/>
                <a:gd name="connsiteY11" fmla="*/ 230981 h 283368"/>
                <a:gd name="connsiteX12" fmla="*/ 102394 w 1119188"/>
                <a:gd name="connsiteY12" fmla="*/ 211931 h 283368"/>
                <a:gd name="connsiteX13" fmla="*/ 76200 w 1119188"/>
                <a:gd name="connsiteY13" fmla="*/ 197643 h 283368"/>
                <a:gd name="connsiteX14" fmla="*/ 0 w 1119188"/>
                <a:gd name="connsiteY14" fmla="*/ 147637 h 283368"/>
                <a:gd name="connsiteX15" fmla="*/ 95250 w 1119188"/>
                <a:gd name="connsiteY15" fmla="*/ 73818 h 283368"/>
                <a:gd name="connsiteX16" fmla="*/ 197644 w 1119188"/>
                <a:gd name="connsiteY16" fmla="*/ 111918 h 283368"/>
                <a:gd name="connsiteX17" fmla="*/ 257175 w 1119188"/>
                <a:gd name="connsiteY17" fmla="*/ 126206 h 283368"/>
                <a:gd name="connsiteX18" fmla="*/ 316707 w 1119188"/>
                <a:gd name="connsiteY18" fmla="*/ 135731 h 283368"/>
                <a:gd name="connsiteX19" fmla="*/ 381000 w 1119188"/>
                <a:gd name="connsiteY19" fmla="*/ 138112 h 283368"/>
                <a:gd name="connsiteX20" fmla="*/ 428625 w 1119188"/>
                <a:gd name="connsiteY20" fmla="*/ 133350 h 283368"/>
                <a:gd name="connsiteX21" fmla="*/ 540544 w 1119188"/>
                <a:gd name="connsiteY21" fmla="*/ 116681 h 283368"/>
                <a:gd name="connsiteX22" fmla="*/ 664369 w 1119188"/>
                <a:gd name="connsiteY22" fmla="*/ 85725 h 283368"/>
                <a:gd name="connsiteX23" fmla="*/ 759619 w 1119188"/>
                <a:gd name="connsiteY23" fmla="*/ 57150 h 283368"/>
                <a:gd name="connsiteX24" fmla="*/ 912019 w 1119188"/>
                <a:gd name="connsiteY24" fmla="*/ 9525 h 283368"/>
                <a:gd name="connsiteX25" fmla="*/ 950119 w 1119188"/>
                <a:gd name="connsiteY25" fmla="*/ 0 h 283368"/>
                <a:gd name="connsiteX26" fmla="*/ 990600 w 1119188"/>
                <a:gd name="connsiteY26" fmla="*/ 0 h 283368"/>
                <a:gd name="connsiteX27" fmla="*/ 1012032 w 1119188"/>
                <a:gd name="connsiteY27" fmla="*/ 0 h 283368"/>
                <a:gd name="connsiteX28" fmla="*/ 1035844 w 1119188"/>
                <a:gd name="connsiteY28" fmla="*/ 4762 h 283368"/>
                <a:gd name="connsiteX29" fmla="*/ 1066800 w 1119188"/>
                <a:gd name="connsiteY29" fmla="*/ 19050 h 283368"/>
                <a:gd name="connsiteX30" fmla="*/ 1083469 w 1119188"/>
                <a:gd name="connsiteY30" fmla="*/ 28575 h 283368"/>
                <a:gd name="connsiteX31" fmla="*/ 1100138 w 1119188"/>
                <a:gd name="connsiteY31" fmla="*/ 40481 h 283368"/>
                <a:gd name="connsiteX32" fmla="*/ 1107282 w 1119188"/>
                <a:gd name="connsiteY32" fmla="*/ 50006 h 283368"/>
                <a:gd name="connsiteX33" fmla="*/ 1114425 w 1119188"/>
                <a:gd name="connsiteY33" fmla="*/ 66675 h 283368"/>
                <a:gd name="connsiteX34" fmla="*/ 1119188 w 1119188"/>
                <a:gd name="connsiteY34" fmla="*/ 95250 h 283368"/>
                <a:gd name="connsiteX35" fmla="*/ 1114425 w 1119188"/>
                <a:gd name="connsiteY35" fmla="*/ 114300 h 283368"/>
                <a:gd name="connsiteX36" fmla="*/ 1104900 w 1119188"/>
                <a:gd name="connsiteY36" fmla="*/ 133350 h 283368"/>
                <a:gd name="connsiteX37" fmla="*/ 1083469 w 1119188"/>
                <a:gd name="connsiteY37" fmla="*/ 161925 h 283368"/>
                <a:gd name="connsiteX38" fmla="*/ 1062038 w 1119188"/>
                <a:gd name="connsiteY38" fmla="*/ 178593 h 283368"/>
                <a:gd name="connsiteX39" fmla="*/ 997744 w 1119188"/>
                <a:gd name="connsiteY3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19188" h="283368">
                  <a:moveTo>
                    <a:pt x="997744" y="204787"/>
                  </a:moveTo>
                  <a:lnTo>
                    <a:pt x="900113" y="233362"/>
                  </a:lnTo>
                  <a:lnTo>
                    <a:pt x="828675" y="250031"/>
                  </a:lnTo>
                  <a:lnTo>
                    <a:pt x="757238" y="264318"/>
                  </a:lnTo>
                  <a:lnTo>
                    <a:pt x="654844" y="276225"/>
                  </a:lnTo>
                  <a:lnTo>
                    <a:pt x="602457" y="280987"/>
                  </a:lnTo>
                  <a:lnTo>
                    <a:pt x="526257" y="283368"/>
                  </a:lnTo>
                  <a:lnTo>
                    <a:pt x="476250" y="283368"/>
                  </a:lnTo>
                  <a:lnTo>
                    <a:pt x="404813" y="280987"/>
                  </a:lnTo>
                  <a:lnTo>
                    <a:pt x="326232" y="273843"/>
                  </a:lnTo>
                  <a:lnTo>
                    <a:pt x="259557" y="259556"/>
                  </a:lnTo>
                  <a:lnTo>
                    <a:pt x="150019" y="230981"/>
                  </a:lnTo>
                  <a:lnTo>
                    <a:pt x="102394" y="211931"/>
                  </a:lnTo>
                  <a:lnTo>
                    <a:pt x="76200" y="197643"/>
                  </a:lnTo>
                  <a:lnTo>
                    <a:pt x="0" y="147637"/>
                  </a:lnTo>
                  <a:lnTo>
                    <a:pt x="95250" y="73818"/>
                  </a:lnTo>
                  <a:lnTo>
                    <a:pt x="197644" y="111918"/>
                  </a:lnTo>
                  <a:lnTo>
                    <a:pt x="257175" y="126206"/>
                  </a:lnTo>
                  <a:lnTo>
                    <a:pt x="316707" y="135731"/>
                  </a:lnTo>
                  <a:lnTo>
                    <a:pt x="381000" y="138112"/>
                  </a:lnTo>
                  <a:lnTo>
                    <a:pt x="428625" y="133350"/>
                  </a:lnTo>
                  <a:lnTo>
                    <a:pt x="540544" y="116681"/>
                  </a:lnTo>
                  <a:lnTo>
                    <a:pt x="664369" y="85725"/>
                  </a:lnTo>
                  <a:lnTo>
                    <a:pt x="759619" y="57150"/>
                  </a:lnTo>
                  <a:lnTo>
                    <a:pt x="912019" y="9525"/>
                  </a:lnTo>
                  <a:lnTo>
                    <a:pt x="950119" y="0"/>
                  </a:lnTo>
                  <a:lnTo>
                    <a:pt x="990600" y="0"/>
                  </a:lnTo>
                  <a:lnTo>
                    <a:pt x="1012032" y="0"/>
                  </a:lnTo>
                  <a:lnTo>
                    <a:pt x="1035844" y="4762"/>
                  </a:lnTo>
                  <a:lnTo>
                    <a:pt x="1066800" y="19050"/>
                  </a:lnTo>
                  <a:lnTo>
                    <a:pt x="1083469" y="28575"/>
                  </a:lnTo>
                  <a:lnTo>
                    <a:pt x="1100138" y="40481"/>
                  </a:lnTo>
                  <a:lnTo>
                    <a:pt x="1107282" y="50006"/>
                  </a:lnTo>
                  <a:lnTo>
                    <a:pt x="1114425" y="66675"/>
                  </a:lnTo>
                  <a:lnTo>
                    <a:pt x="1119188" y="95250"/>
                  </a:lnTo>
                  <a:lnTo>
                    <a:pt x="1114425" y="114300"/>
                  </a:lnTo>
                  <a:lnTo>
                    <a:pt x="1104900" y="133350"/>
                  </a:lnTo>
                  <a:lnTo>
                    <a:pt x="1083469" y="161925"/>
                  </a:lnTo>
                  <a:lnTo>
                    <a:pt x="1062038" y="178593"/>
                  </a:lnTo>
                  <a:lnTo>
                    <a:pt x="99774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4">
              <a:extLst>
                <a:ext uri="{FF2B5EF4-FFF2-40B4-BE49-F238E27FC236}">
                  <a16:creationId xmlns:a16="http://schemas.microsoft.com/office/drawing/2014/main" id="{521DA2CC-979E-450A-A766-EE98E6547B60}"/>
                </a:ext>
              </a:extLst>
            </p:cNvPr>
            <p:cNvSpPr/>
            <p:nvPr/>
          </p:nvSpPr>
          <p:spPr>
            <a:xfrm>
              <a:off x="3436938" y="2986088"/>
              <a:ext cx="1574800" cy="1177925"/>
            </a:xfrm>
            <a:custGeom>
              <a:avLst/>
              <a:gdLst>
                <a:gd name="connsiteX0" fmla="*/ 997744 w 1576387"/>
                <a:gd name="connsiteY0" fmla="*/ 78581 h 1178718"/>
                <a:gd name="connsiteX1" fmla="*/ 771525 w 1576387"/>
                <a:gd name="connsiteY1" fmla="*/ 119062 h 1178718"/>
                <a:gd name="connsiteX2" fmla="*/ 566737 w 1576387"/>
                <a:gd name="connsiteY2" fmla="*/ 157162 h 1178718"/>
                <a:gd name="connsiteX3" fmla="*/ 276225 w 1576387"/>
                <a:gd name="connsiteY3" fmla="*/ 209550 h 1178718"/>
                <a:gd name="connsiteX4" fmla="*/ 0 w 1576387"/>
                <a:gd name="connsiteY4" fmla="*/ 257175 h 1178718"/>
                <a:gd name="connsiteX5" fmla="*/ 19050 w 1576387"/>
                <a:gd name="connsiteY5" fmla="*/ 411956 h 1178718"/>
                <a:gd name="connsiteX6" fmla="*/ 290512 w 1576387"/>
                <a:gd name="connsiteY6" fmla="*/ 361950 h 1178718"/>
                <a:gd name="connsiteX7" fmla="*/ 564356 w 1576387"/>
                <a:gd name="connsiteY7" fmla="*/ 307181 h 1178718"/>
                <a:gd name="connsiteX8" fmla="*/ 819150 w 1576387"/>
                <a:gd name="connsiteY8" fmla="*/ 257175 h 1178718"/>
                <a:gd name="connsiteX9" fmla="*/ 997744 w 1576387"/>
                <a:gd name="connsiteY9" fmla="*/ 219075 h 1178718"/>
                <a:gd name="connsiteX10" fmla="*/ 1114425 w 1576387"/>
                <a:gd name="connsiteY10" fmla="*/ 197643 h 1178718"/>
                <a:gd name="connsiteX11" fmla="*/ 1145381 w 1576387"/>
                <a:gd name="connsiteY11" fmla="*/ 195262 h 1178718"/>
                <a:gd name="connsiteX12" fmla="*/ 1173956 w 1576387"/>
                <a:gd name="connsiteY12" fmla="*/ 200025 h 1178718"/>
                <a:gd name="connsiteX13" fmla="*/ 1193006 w 1576387"/>
                <a:gd name="connsiteY13" fmla="*/ 209550 h 1178718"/>
                <a:gd name="connsiteX14" fmla="*/ 1209675 w 1576387"/>
                <a:gd name="connsiteY14" fmla="*/ 221456 h 1178718"/>
                <a:gd name="connsiteX15" fmla="*/ 1223962 w 1576387"/>
                <a:gd name="connsiteY15" fmla="*/ 247650 h 1178718"/>
                <a:gd name="connsiteX16" fmla="*/ 1238250 w 1576387"/>
                <a:gd name="connsiteY16" fmla="*/ 288131 h 1178718"/>
                <a:gd name="connsiteX17" fmla="*/ 1238250 w 1576387"/>
                <a:gd name="connsiteY17" fmla="*/ 316706 h 1178718"/>
                <a:gd name="connsiteX18" fmla="*/ 1233487 w 1576387"/>
                <a:gd name="connsiteY18" fmla="*/ 381000 h 1178718"/>
                <a:gd name="connsiteX19" fmla="*/ 1216819 w 1576387"/>
                <a:gd name="connsiteY19" fmla="*/ 542925 h 1178718"/>
                <a:gd name="connsiteX20" fmla="*/ 1193006 w 1576387"/>
                <a:gd name="connsiteY20" fmla="*/ 719137 h 1178718"/>
                <a:gd name="connsiteX21" fmla="*/ 1157287 w 1576387"/>
                <a:gd name="connsiteY21" fmla="*/ 940593 h 1178718"/>
                <a:gd name="connsiteX22" fmla="*/ 1147762 w 1576387"/>
                <a:gd name="connsiteY22" fmla="*/ 1009650 h 1178718"/>
                <a:gd name="connsiteX23" fmla="*/ 1154906 w 1576387"/>
                <a:gd name="connsiteY23" fmla="*/ 1135856 h 1178718"/>
                <a:gd name="connsiteX24" fmla="*/ 1166812 w 1576387"/>
                <a:gd name="connsiteY24" fmla="*/ 1157287 h 1178718"/>
                <a:gd name="connsiteX25" fmla="*/ 1193006 w 1576387"/>
                <a:gd name="connsiteY25" fmla="*/ 1173956 h 1178718"/>
                <a:gd name="connsiteX26" fmla="*/ 1216819 w 1576387"/>
                <a:gd name="connsiteY26" fmla="*/ 1178718 h 1178718"/>
                <a:gd name="connsiteX27" fmla="*/ 1245394 w 1576387"/>
                <a:gd name="connsiteY27" fmla="*/ 1173956 h 1178718"/>
                <a:gd name="connsiteX28" fmla="*/ 1271587 w 1576387"/>
                <a:gd name="connsiteY28" fmla="*/ 1162050 h 1178718"/>
                <a:gd name="connsiteX29" fmla="*/ 1290637 w 1576387"/>
                <a:gd name="connsiteY29" fmla="*/ 1145381 h 1178718"/>
                <a:gd name="connsiteX30" fmla="*/ 1309687 w 1576387"/>
                <a:gd name="connsiteY30" fmla="*/ 1119187 h 1178718"/>
                <a:gd name="connsiteX31" fmla="*/ 1323975 w 1576387"/>
                <a:gd name="connsiteY31" fmla="*/ 1088231 h 1178718"/>
                <a:gd name="connsiteX32" fmla="*/ 1335881 w 1576387"/>
                <a:gd name="connsiteY32" fmla="*/ 1050131 h 1178718"/>
                <a:gd name="connsiteX33" fmla="*/ 1343025 w 1576387"/>
                <a:gd name="connsiteY33" fmla="*/ 1004887 h 1178718"/>
                <a:gd name="connsiteX34" fmla="*/ 1352550 w 1576387"/>
                <a:gd name="connsiteY34" fmla="*/ 928687 h 1178718"/>
                <a:gd name="connsiteX35" fmla="*/ 1388269 w 1576387"/>
                <a:gd name="connsiteY35" fmla="*/ 759618 h 1178718"/>
                <a:gd name="connsiteX36" fmla="*/ 1443037 w 1576387"/>
                <a:gd name="connsiteY36" fmla="*/ 514350 h 1178718"/>
                <a:gd name="connsiteX37" fmla="*/ 1488281 w 1576387"/>
                <a:gd name="connsiteY37" fmla="*/ 311943 h 1178718"/>
                <a:gd name="connsiteX38" fmla="*/ 1502569 w 1576387"/>
                <a:gd name="connsiteY38" fmla="*/ 292893 h 1178718"/>
                <a:gd name="connsiteX39" fmla="*/ 1533525 w 1576387"/>
                <a:gd name="connsiteY39" fmla="*/ 261937 h 1178718"/>
                <a:gd name="connsiteX40" fmla="*/ 1557337 w 1576387"/>
                <a:gd name="connsiteY40" fmla="*/ 230981 h 1178718"/>
                <a:gd name="connsiteX41" fmla="*/ 1574006 w 1576387"/>
                <a:gd name="connsiteY41" fmla="*/ 197643 h 1178718"/>
                <a:gd name="connsiteX42" fmla="*/ 1576387 w 1576387"/>
                <a:gd name="connsiteY42" fmla="*/ 176212 h 1178718"/>
                <a:gd name="connsiteX43" fmla="*/ 1574006 w 1576387"/>
                <a:gd name="connsiteY43" fmla="*/ 161925 h 1178718"/>
                <a:gd name="connsiteX44" fmla="*/ 1557337 w 1576387"/>
                <a:gd name="connsiteY44" fmla="*/ 145256 h 1178718"/>
                <a:gd name="connsiteX45" fmla="*/ 1457325 w 1576387"/>
                <a:gd name="connsiteY45" fmla="*/ 92868 h 1178718"/>
                <a:gd name="connsiteX46" fmla="*/ 1333500 w 1576387"/>
                <a:gd name="connsiteY46" fmla="*/ 30956 h 1178718"/>
                <a:gd name="connsiteX47" fmla="*/ 1269206 w 1576387"/>
                <a:gd name="connsiteY47" fmla="*/ 0 h 1178718"/>
                <a:gd name="connsiteX48" fmla="*/ 1262062 w 1576387"/>
                <a:gd name="connsiteY48" fmla="*/ 0 h 1178718"/>
                <a:gd name="connsiteX49" fmla="*/ 1209675 w 1576387"/>
                <a:gd name="connsiteY49" fmla="*/ 21431 h 1178718"/>
                <a:gd name="connsiteX50" fmla="*/ 1088231 w 1576387"/>
                <a:gd name="connsiteY50" fmla="*/ 64293 h 1178718"/>
                <a:gd name="connsiteX51" fmla="*/ 997744 w 1576387"/>
                <a:gd name="connsiteY51" fmla="*/ 78581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76387" h="1178718">
                  <a:moveTo>
                    <a:pt x="997744" y="78581"/>
                  </a:moveTo>
                  <a:lnTo>
                    <a:pt x="771525" y="119062"/>
                  </a:lnTo>
                  <a:lnTo>
                    <a:pt x="566737" y="157162"/>
                  </a:lnTo>
                  <a:lnTo>
                    <a:pt x="276225" y="209550"/>
                  </a:lnTo>
                  <a:lnTo>
                    <a:pt x="0" y="257175"/>
                  </a:lnTo>
                  <a:lnTo>
                    <a:pt x="19050" y="411956"/>
                  </a:lnTo>
                  <a:lnTo>
                    <a:pt x="290512" y="361950"/>
                  </a:lnTo>
                  <a:lnTo>
                    <a:pt x="564356" y="307181"/>
                  </a:lnTo>
                  <a:lnTo>
                    <a:pt x="819150" y="257175"/>
                  </a:lnTo>
                  <a:lnTo>
                    <a:pt x="997744" y="219075"/>
                  </a:lnTo>
                  <a:lnTo>
                    <a:pt x="1114425" y="197643"/>
                  </a:lnTo>
                  <a:lnTo>
                    <a:pt x="1145381" y="195262"/>
                  </a:lnTo>
                  <a:lnTo>
                    <a:pt x="1173956" y="200025"/>
                  </a:lnTo>
                  <a:lnTo>
                    <a:pt x="1193006" y="209550"/>
                  </a:lnTo>
                  <a:lnTo>
                    <a:pt x="1209675" y="221456"/>
                  </a:lnTo>
                  <a:lnTo>
                    <a:pt x="1223962" y="247650"/>
                  </a:lnTo>
                  <a:lnTo>
                    <a:pt x="1238250" y="288131"/>
                  </a:lnTo>
                  <a:lnTo>
                    <a:pt x="1238250" y="316706"/>
                  </a:lnTo>
                  <a:lnTo>
                    <a:pt x="1233487" y="381000"/>
                  </a:lnTo>
                  <a:lnTo>
                    <a:pt x="1216819" y="542925"/>
                  </a:lnTo>
                  <a:lnTo>
                    <a:pt x="1193006" y="719137"/>
                  </a:lnTo>
                  <a:lnTo>
                    <a:pt x="1157287" y="940593"/>
                  </a:lnTo>
                  <a:lnTo>
                    <a:pt x="1147762" y="1009650"/>
                  </a:lnTo>
                  <a:lnTo>
                    <a:pt x="1154906" y="1135856"/>
                  </a:lnTo>
                  <a:lnTo>
                    <a:pt x="1166812" y="1157287"/>
                  </a:lnTo>
                  <a:lnTo>
                    <a:pt x="1193006" y="1173956"/>
                  </a:lnTo>
                  <a:lnTo>
                    <a:pt x="1216819" y="1178718"/>
                  </a:lnTo>
                  <a:lnTo>
                    <a:pt x="1245394" y="1173956"/>
                  </a:lnTo>
                  <a:lnTo>
                    <a:pt x="1271587" y="1162050"/>
                  </a:lnTo>
                  <a:lnTo>
                    <a:pt x="1290637" y="1145381"/>
                  </a:lnTo>
                  <a:lnTo>
                    <a:pt x="1309687" y="1119187"/>
                  </a:lnTo>
                  <a:lnTo>
                    <a:pt x="1323975" y="1088231"/>
                  </a:lnTo>
                  <a:lnTo>
                    <a:pt x="1335881" y="1050131"/>
                  </a:lnTo>
                  <a:lnTo>
                    <a:pt x="1343025" y="1004887"/>
                  </a:lnTo>
                  <a:lnTo>
                    <a:pt x="1352550" y="928687"/>
                  </a:lnTo>
                  <a:lnTo>
                    <a:pt x="1388269" y="759618"/>
                  </a:lnTo>
                  <a:lnTo>
                    <a:pt x="1443037" y="514350"/>
                  </a:lnTo>
                  <a:lnTo>
                    <a:pt x="1488281" y="311943"/>
                  </a:lnTo>
                  <a:lnTo>
                    <a:pt x="1502569" y="292893"/>
                  </a:lnTo>
                  <a:lnTo>
                    <a:pt x="1533525" y="261937"/>
                  </a:lnTo>
                  <a:lnTo>
                    <a:pt x="1557337" y="230981"/>
                  </a:lnTo>
                  <a:lnTo>
                    <a:pt x="1574006" y="197643"/>
                  </a:lnTo>
                  <a:lnTo>
                    <a:pt x="1576387" y="176212"/>
                  </a:lnTo>
                  <a:lnTo>
                    <a:pt x="1574006" y="161925"/>
                  </a:lnTo>
                  <a:lnTo>
                    <a:pt x="1557337" y="145256"/>
                  </a:lnTo>
                  <a:lnTo>
                    <a:pt x="1457325" y="92868"/>
                  </a:lnTo>
                  <a:lnTo>
                    <a:pt x="1333500" y="30956"/>
                  </a:lnTo>
                  <a:lnTo>
                    <a:pt x="1269206" y="0"/>
                  </a:lnTo>
                  <a:lnTo>
                    <a:pt x="1262062" y="0"/>
                  </a:lnTo>
                  <a:lnTo>
                    <a:pt x="1209675" y="21431"/>
                  </a:lnTo>
                  <a:lnTo>
                    <a:pt x="1088231" y="64293"/>
                  </a:lnTo>
                  <a:lnTo>
                    <a:pt x="9977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5">
              <a:extLst>
                <a:ext uri="{FF2B5EF4-FFF2-40B4-BE49-F238E27FC236}">
                  <a16:creationId xmlns:a16="http://schemas.microsoft.com/office/drawing/2014/main" id="{02049618-8365-459D-80A6-0764918843DC}"/>
                </a:ext>
              </a:extLst>
            </p:cNvPr>
            <p:cNvSpPr/>
            <p:nvPr/>
          </p:nvSpPr>
          <p:spPr>
            <a:xfrm>
              <a:off x="3457575" y="3486150"/>
              <a:ext cx="1262063" cy="428625"/>
            </a:xfrm>
            <a:custGeom>
              <a:avLst/>
              <a:gdLst>
                <a:gd name="connsiteX0" fmla="*/ 907256 w 1262063"/>
                <a:gd name="connsiteY0" fmla="*/ 226219 h 428625"/>
                <a:gd name="connsiteX1" fmla="*/ 652463 w 1262063"/>
                <a:gd name="connsiteY1" fmla="*/ 266700 h 428625"/>
                <a:gd name="connsiteX2" fmla="*/ 502444 w 1262063"/>
                <a:gd name="connsiteY2" fmla="*/ 300038 h 428625"/>
                <a:gd name="connsiteX3" fmla="*/ 364331 w 1262063"/>
                <a:gd name="connsiteY3" fmla="*/ 330994 h 428625"/>
                <a:gd name="connsiteX4" fmla="*/ 209550 w 1262063"/>
                <a:gd name="connsiteY4" fmla="*/ 369094 h 428625"/>
                <a:gd name="connsiteX5" fmla="*/ 0 w 1262063"/>
                <a:gd name="connsiteY5" fmla="*/ 428625 h 428625"/>
                <a:gd name="connsiteX6" fmla="*/ 2381 w 1262063"/>
                <a:gd name="connsiteY6" fmla="*/ 245269 h 428625"/>
                <a:gd name="connsiteX7" fmla="*/ 207169 w 1262063"/>
                <a:gd name="connsiteY7" fmla="*/ 200025 h 428625"/>
                <a:gd name="connsiteX8" fmla="*/ 416719 w 1262063"/>
                <a:gd name="connsiteY8" fmla="*/ 154781 h 428625"/>
                <a:gd name="connsiteX9" fmla="*/ 588169 w 1262063"/>
                <a:gd name="connsiteY9" fmla="*/ 119063 h 428625"/>
                <a:gd name="connsiteX10" fmla="*/ 733425 w 1262063"/>
                <a:gd name="connsiteY10" fmla="*/ 90488 h 428625"/>
                <a:gd name="connsiteX11" fmla="*/ 871538 w 1262063"/>
                <a:gd name="connsiteY11" fmla="*/ 66675 h 428625"/>
                <a:gd name="connsiteX12" fmla="*/ 1054894 w 1262063"/>
                <a:gd name="connsiteY12" fmla="*/ 33338 h 428625"/>
                <a:gd name="connsiteX13" fmla="*/ 1262063 w 1262063"/>
                <a:gd name="connsiteY13" fmla="*/ 0 h 428625"/>
                <a:gd name="connsiteX14" fmla="*/ 1262063 w 1262063"/>
                <a:gd name="connsiteY14" fmla="*/ 178594 h 428625"/>
                <a:gd name="connsiteX15" fmla="*/ 1078706 w 1262063"/>
                <a:gd name="connsiteY15" fmla="*/ 200025 h 428625"/>
                <a:gd name="connsiteX16" fmla="*/ 907256 w 1262063"/>
                <a:gd name="connsiteY16" fmla="*/ 22621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2063" h="428625">
                  <a:moveTo>
                    <a:pt x="907256" y="226219"/>
                  </a:moveTo>
                  <a:lnTo>
                    <a:pt x="652463" y="266700"/>
                  </a:lnTo>
                  <a:lnTo>
                    <a:pt x="502444" y="300038"/>
                  </a:lnTo>
                  <a:lnTo>
                    <a:pt x="364331" y="330994"/>
                  </a:lnTo>
                  <a:lnTo>
                    <a:pt x="209550" y="369094"/>
                  </a:lnTo>
                  <a:lnTo>
                    <a:pt x="0" y="428625"/>
                  </a:lnTo>
                  <a:cubicBezTo>
                    <a:pt x="794" y="367506"/>
                    <a:pt x="1587" y="306388"/>
                    <a:pt x="2381" y="245269"/>
                  </a:cubicBezTo>
                  <a:lnTo>
                    <a:pt x="207169" y="200025"/>
                  </a:lnTo>
                  <a:lnTo>
                    <a:pt x="416719" y="154781"/>
                  </a:lnTo>
                  <a:lnTo>
                    <a:pt x="588169" y="119063"/>
                  </a:lnTo>
                  <a:lnTo>
                    <a:pt x="733425" y="90488"/>
                  </a:lnTo>
                  <a:lnTo>
                    <a:pt x="871538" y="66675"/>
                  </a:lnTo>
                  <a:lnTo>
                    <a:pt x="1054894" y="33338"/>
                  </a:lnTo>
                  <a:lnTo>
                    <a:pt x="1262063" y="0"/>
                  </a:lnTo>
                  <a:lnTo>
                    <a:pt x="1262063" y="178594"/>
                  </a:lnTo>
                  <a:lnTo>
                    <a:pt x="1078706" y="200025"/>
                  </a:lnTo>
                  <a:lnTo>
                    <a:pt x="907256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6">
              <a:extLst>
                <a:ext uri="{FF2B5EF4-FFF2-40B4-BE49-F238E27FC236}">
                  <a16:creationId xmlns:a16="http://schemas.microsoft.com/office/drawing/2014/main" id="{F4AB55A0-AE99-48EA-8424-1FA99EF23B4C}"/>
                </a:ext>
              </a:extLst>
            </p:cNvPr>
            <p:cNvSpPr/>
            <p:nvPr/>
          </p:nvSpPr>
          <p:spPr>
            <a:xfrm>
              <a:off x="3400425" y="3952875"/>
              <a:ext cx="1274763" cy="398463"/>
            </a:xfrm>
            <a:custGeom>
              <a:avLst/>
              <a:gdLst>
                <a:gd name="connsiteX0" fmla="*/ 971550 w 1273969"/>
                <a:gd name="connsiteY0" fmla="*/ 61913 h 397669"/>
                <a:gd name="connsiteX1" fmla="*/ 697706 w 1273969"/>
                <a:gd name="connsiteY1" fmla="*/ 121444 h 397669"/>
                <a:gd name="connsiteX2" fmla="*/ 481013 w 1273969"/>
                <a:gd name="connsiteY2" fmla="*/ 176213 h 397669"/>
                <a:gd name="connsiteX3" fmla="*/ 302419 w 1273969"/>
                <a:gd name="connsiteY3" fmla="*/ 221456 h 397669"/>
                <a:gd name="connsiteX4" fmla="*/ 273844 w 1273969"/>
                <a:gd name="connsiteY4" fmla="*/ 230981 h 397669"/>
                <a:gd name="connsiteX5" fmla="*/ 242888 w 1273969"/>
                <a:gd name="connsiteY5" fmla="*/ 238125 h 397669"/>
                <a:gd name="connsiteX6" fmla="*/ 204788 w 1273969"/>
                <a:gd name="connsiteY6" fmla="*/ 245269 h 397669"/>
                <a:gd name="connsiteX7" fmla="*/ 171450 w 1273969"/>
                <a:gd name="connsiteY7" fmla="*/ 247650 h 397669"/>
                <a:gd name="connsiteX8" fmla="*/ 152400 w 1273969"/>
                <a:gd name="connsiteY8" fmla="*/ 247650 h 397669"/>
                <a:gd name="connsiteX9" fmla="*/ 123825 w 1273969"/>
                <a:gd name="connsiteY9" fmla="*/ 245269 h 397669"/>
                <a:gd name="connsiteX10" fmla="*/ 42863 w 1273969"/>
                <a:gd name="connsiteY10" fmla="*/ 228600 h 397669"/>
                <a:gd name="connsiteX11" fmla="*/ 0 w 1273969"/>
                <a:gd name="connsiteY11" fmla="*/ 383381 h 397669"/>
                <a:gd name="connsiteX12" fmla="*/ 83344 w 1273969"/>
                <a:gd name="connsiteY12" fmla="*/ 395288 h 397669"/>
                <a:gd name="connsiteX13" fmla="*/ 142875 w 1273969"/>
                <a:gd name="connsiteY13" fmla="*/ 397669 h 397669"/>
                <a:gd name="connsiteX14" fmla="*/ 185738 w 1273969"/>
                <a:gd name="connsiteY14" fmla="*/ 397669 h 397669"/>
                <a:gd name="connsiteX15" fmla="*/ 245269 w 1273969"/>
                <a:gd name="connsiteY15" fmla="*/ 385763 h 397669"/>
                <a:gd name="connsiteX16" fmla="*/ 330994 w 1273969"/>
                <a:gd name="connsiteY16" fmla="*/ 357188 h 397669"/>
                <a:gd name="connsiteX17" fmla="*/ 473869 w 1273969"/>
                <a:gd name="connsiteY17" fmla="*/ 314325 h 397669"/>
                <a:gd name="connsiteX18" fmla="*/ 607219 w 1273969"/>
                <a:gd name="connsiteY18" fmla="*/ 278606 h 397669"/>
                <a:gd name="connsiteX19" fmla="*/ 795338 w 1273969"/>
                <a:gd name="connsiteY19" fmla="*/ 233363 h 397669"/>
                <a:gd name="connsiteX20" fmla="*/ 983456 w 1273969"/>
                <a:gd name="connsiteY20" fmla="*/ 197644 h 397669"/>
                <a:gd name="connsiteX21" fmla="*/ 1147763 w 1273969"/>
                <a:gd name="connsiteY21" fmla="*/ 173831 h 397669"/>
                <a:gd name="connsiteX22" fmla="*/ 1273969 w 1273969"/>
                <a:gd name="connsiteY22" fmla="*/ 166688 h 397669"/>
                <a:gd name="connsiteX23" fmla="*/ 1262063 w 1273969"/>
                <a:gd name="connsiteY23" fmla="*/ 0 h 397669"/>
                <a:gd name="connsiteX24" fmla="*/ 1083469 w 1273969"/>
                <a:gd name="connsiteY24" fmla="*/ 33338 h 397669"/>
                <a:gd name="connsiteX25" fmla="*/ 971550 w 1273969"/>
                <a:gd name="connsiteY25" fmla="*/ 6191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3969" h="397669">
                  <a:moveTo>
                    <a:pt x="971550" y="61913"/>
                  </a:moveTo>
                  <a:lnTo>
                    <a:pt x="697706" y="121444"/>
                  </a:lnTo>
                  <a:lnTo>
                    <a:pt x="481013" y="176213"/>
                  </a:lnTo>
                  <a:lnTo>
                    <a:pt x="302419" y="221456"/>
                  </a:lnTo>
                  <a:lnTo>
                    <a:pt x="273844" y="230981"/>
                  </a:lnTo>
                  <a:lnTo>
                    <a:pt x="242888" y="238125"/>
                  </a:lnTo>
                  <a:lnTo>
                    <a:pt x="204788" y="245269"/>
                  </a:lnTo>
                  <a:lnTo>
                    <a:pt x="171450" y="247650"/>
                  </a:lnTo>
                  <a:lnTo>
                    <a:pt x="152400" y="247650"/>
                  </a:lnTo>
                  <a:lnTo>
                    <a:pt x="123825" y="245269"/>
                  </a:lnTo>
                  <a:lnTo>
                    <a:pt x="42863" y="228600"/>
                  </a:lnTo>
                  <a:lnTo>
                    <a:pt x="0" y="383381"/>
                  </a:lnTo>
                  <a:lnTo>
                    <a:pt x="83344" y="395288"/>
                  </a:lnTo>
                  <a:lnTo>
                    <a:pt x="142875" y="397669"/>
                  </a:lnTo>
                  <a:lnTo>
                    <a:pt x="185738" y="397669"/>
                  </a:lnTo>
                  <a:lnTo>
                    <a:pt x="245269" y="385763"/>
                  </a:lnTo>
                  <a:lnTo>
                    <a:pt x="330994" y="357188"/>
                  </a:lnTo>
                  <a:lnTo>
                    <a:pt x="473869" y="314325"/>
                  </a:lnTo>
                  <a:lnTo>
                    <a:pt x="607219" y="278606"/>
                  </a:lnTo>
                  <a:lnTo>
                    <a:pt x="795338" y="233363"/>
                  </a:lnTo>
                  <a:lnTo>
                    <a:pt x="983456" y="197644"/>
                  </a:lnTo>
                  <a:lnTo>
                    <a:pt x="1147763" y="173831"/>
                  </a:lnTo>
                  <a:lnTo>
                    <a:pt x="1273969" y="166688"/>
                  </a:lnTo>
                  <a:lnTo>
                    <a:pt x="1262063" y="0"/>
                  </a:lnTo>
                  <a:lnTo>
                    <a:pt x="1083469" y="33338"/>
                  </a:lnTo>
                  <a:lnTo>
                    <a:pt x="9715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0">
              <a:extLst>
                <a:ext uri="{FF2B5EF4-FFF2-40B4-BE49-F238E27FC236}">
                  <a16:creationId xmlns:a16="http://schemas.microsoft.com/office/drawing/2014/main" id="{D91C0B70-645F-4447-945F-22954E47DD29}"/>
                </a:ext>
              </a:extLst>
            </p:cNvPr>
            <p:cNvSpPr/>
            <p:nvPr/>
          </p:nvSpPr>
          <p:spPr>
            <a:xfrm rot="16200000">
              <a:off x="1795463" y="3984625"/>
              <a:ext cx="2571750" cy="917575"/>
            </a:xfrm>
            <a:custGeom>
              <a:avLst/>
              <a:gdLst>
                <a:gd name="connsiteX0" fmla="*/ 1614488 w 2571750"/>
                <a:gd name="connsiteY0" fmla="*/ 666750 h 916781"/>
                <a:gd name="connsiteX1" fmla="*/ 1509713 w 2571750"/>
                <a:gd name="connsiteY1" fmla="*/ 652462 h 916781"/>
                <a:gd name="connsiteX2" fmla="*/ 1416844 w 2571750"/>
                <a:gd name="connsiteY2" fmla="*/ 635793 h 916781"/>
                <a:gd name="connsiteX3" fmla="*/ 1333500 w 2571750"/>
                <a:gd name="connsiteY3" fmla="*/ 616743 h 916781"/>
                <a:gd name="connsiteX4" fmla="*/ 1212056 w 2571750"/>
                <a:gd name="connsiteY4" fmla="*/ 583406 h 916781"/>
                <a:gd name="connsiteX5" fmla="*/ 1107281 w 2571750"/>
                <a:gd name="connsiteY5" fmla="*/ 550068 h 916781"/>
                <a:gd name="connsiteX6" fmla="*/ 1012031 w 2571750"/>
                <a:gd name="connsiteY6" fmla="*/ 514350 h 916781"/>
                <a:gd name="connsiteX7" fmla="*/ 919163 w 2571750"/>
                <a:gd name="connsiteY7" fmla="*/ 478631 h 916781"/>
                <a:gd name="connsiteX8" fmla="*/ 828675 w 2571750"/>
                <a:gd name="connsiteY8" fmla="*/ 442912 h 916781"/>
                <a:gd name="connsiteX9" fmla="*/ 723900 w 2571750"/>
                <a:gd name="connsiteY9" fmla="*/ 392906 h 916781"/>
                <a:gd name="connsiteX10" fmla="*/ 635794 w 2571750"/>
                <a:gd name="connsiteY10" fmla="*/ 352425 h 916781"/>
                <a:gd name="connsiteX11" fmla="*/ 504825 w 2571750"/>
                <a:gd name="connsiteY11" fmla="*/ 283368 h 916781"/>
                <a:gd name="connsiteX12" fmla="*/ 402431 w 2571750"/>
                <a:gd name="connsiteY12" fmla="*/ 226218 h 916781"/>
                <a:gd name="connsiteX13" fmla="*/ 316706 w 2571750"/>
                <a:gd name="connsiteY13" fmla="*/ 176212 h 916781"/>
                <a:gd name="connsiteX14" fmla="*/ 235744 w 2571750"/>
                <a:gd name="connsiteY14" fmla="*/ 126206 h 916781"/>
                <a:gd name="connsiteX15" fmla="*/ 178594 w 2571750"/>
                <a:gd name="connsiteY15" fmla="*/ 92868 h 916781"/>
                <a:gd name="connsiteX16" fmla="*/ 102394 w 2571750"/>
                <a:gd name="connsiteY16" fmla="*/ 45243 h 916781"/>
                <a:gd name="connsiteX17" fmla="*/ 54769 w 2571750"/>
                <a:gd name="connsiteY17" fmla="*/ 16668 h 916781"/>
                <a:gd name="connsiteX18" fmla="*/ 33338 w 2571750"/>
                <a:gd name="connsiteY18" fmla="*/ 7143 h 916781"/>
                <a:gd name="connsiteX19" fmla="*/ 7144 w 2571750"/>
                <a:gd name="connsiteY19" fmla="*/ 0 h 916781"/>
                <a:gd name="connsiteX20" fmla="*/ 0 w 2571750"/>
                <a:gd name="connsiteY20" fmla="*/ 4762 h 916781"/>
                <a:gd name="connsiteX21" fmla="*/ 0 w 2571750"/>
                <a:gd name="connsiteY21" fmla="*/ 14287 h 916781"/>
                <a:gd name="connsiteX22" fmla="*/ 9525 w 2571750"/>
                <a:gd name="connsiteY22" fmla="*/ 35718 h 916781"/>
                <a:gd name="connsiteX23" fmla="*/ 50006 w 2571750"/>
                <a:gd name="connsiteY23" fmla="*/ 78581 h 916781"/>
                <a:gd name="connsiteX24" fmla="*/ 119063 w 2571750"/>
                <a:gd name="connsiteY24" fmla="*/ 145256 h 916781"/>
                <a:gd name="connsiteX25" fmla="*/ 190500 w 2571750"/>
                <a:gd name="connsiteY25" fmla="*/ 209550 h 916781"/>
                <a:gd name="connsiteX26" fmla="*/ 302419 w 2571750"/>
                <a:gd name="connsiteY26" fmla="*/ 295275 h 916781"/>
                <a:gd name="connsiteX27" fmla="*/ 400050 w 2571750"/>
                <a:gd name="connsiteY27" fmla="*/ 364331 h 916781"/>
                <a:gd name="connsiteX28" fmla="*/ 471488 w 2571750"/>
                <a:gd name="connsiteY28" fmla="*/ 411956 h 916781"/>
                <a:gd name="connsiteX29" fmla="*/ 531019 w 2571750"/>
                <a:gd name="connsiteY29" fmla="*/ 450056 h 916781"/>
                <a:gd name="connsiteX30" fmla="*/ 633413 w 2571750"/>
                <a:gd name="connsiteY30" fmla="*/ 509587 h 916781"/>
                <a:gd name="connsiteX31" fmla="*/ 728663 w 2571750"/>
                <a:gd name="connsiteY31" fmla="*/ 566737 h 916781"/>
                <a:gd name="connsiteX32" fmla="*/ 835819 w 2571750"/>
                <a:gd name="connsiteY32" fmla="*/ 621506 h 916781"/>
                <a:gd name="connsiteX33" fmla="*/ 907256 w 2571750"/>
                <a:gd name="connsiteY33" fmla="*/ 654843 h 916781"/>
                <a:gd name="connsiteX34" fmla="*/ 988219 w 2571750"/>
                <a:gd name="connsiteY34" fmla="*/ 695325 h 916781"/>
                <a:gd name="connsiteX35" fmla="*/ 1088231 w 2571750"/>
                <a:gd name="connsiteY35" fmla="*/ 733425 h 916781"/>
                <a:gd name="connsiteX36" fmla="*/ 1181100 w 2571750"/>
                <a:gd name="connsiteY36" fmla="*/ 769143 h 916781"/>
                <a:gd name="connsiteX37" fmla="*/ 1266825 w 2571750"/>
                <a:gd name="connsiteY37" fmla="*/ 797718 h 916781"/>
                <a:gd name="connsiteX38" fmla="*/ 1345406 w 2571750"/>
                <a:gd name="connsiteY38" fmla="*/ 819150 h 916781"/>
                <a:gd name="connsiteX39" fmla="*/ 1404938 w 2571750"/>
                <a:gd name="connsiteY39" fmla="*/ 833437 h 916781"/>
                <a:gd name="connsiteX40" fmla="*/ 1514475 w 2571750"/>
                <a:gd name="connsiteY40" fmla="*/ 869156 h 916781"/>
                <a:gd name="connsiteX41" fmla="*/ 1604963 w 2571750"/>
                <a:gd name="connsiteY41" fmla="*/ 876300 h 916781"/>
                <a:gd name="connsiteX42" fmla="*/ 1759744 w 2571750"/>
                <a:gd name="connsiteY42" fmla="*/ 890587 h 916781"/>
                <a:gd name="connsiteX43" fmla="*/ 1845469 w 2571750"/>
                <a:gd name="connsiteY43" fmla="*/ 897731 h 916781"/>
                <a:gd name="connsiteX44" fmla="*/ 1988344 w 2571750"/>
                <a:gd name="connsiteY44" fmla="*/ 892968 h 916781"/>
                <a:gd name="connsiteX45" fmla="*/ 2093119 w 2571750"/>
                <a:gd name="connsiteY45" fmla="*/ 900112 h 916781"/>
                <a:gd name="connsiteX46" fmla="*/ 2312194 w 2571750"/>
                <a:gd name="connsiteY46" fmla="*/ 914400 h 916781"/>
                <a:gd name="connsiteX47" fmla="*/ 2362200 w 2571750"/>
                <a:gd name="connsiteY47" fmla="*/ 916781 h 916781"/>
                <a:gd name="connsiteX48" fmla="*/ 2500313 w 2571750"/>
                <a:gd name="connsiteY48" fmla="*/ 888206 h 916781"/>
                <a:gd name="connsiteX49" fmla="*/ 2514600 w 2571750"/>
                <a:gd name="connsiteY49" fmla="*/ 862012 h 916781"/>
                <a:gd name="connsiteX50" fmla="*/ 2528888 w 2571750"/>
                <a:gd name="connsiteY50" fmla="*/ 823912 h 916781"/>
                <a:gd name="connsiteX51" fmla="*/ 2543175 w 2571750"/>
                <a:gd name="connsiteY51" fmla="*/ 778668 h 916781"/>
                <a:gd name="connsiteX52" fmla="*/ 2559844 w 2571750"/>
                <a:gd name="connsiteY52" fmla="*/ 714375 h 916781"/>
                <a:gd name="connsiteX53" fmla="*/ 2569369 w 2571750"/>
                <a:gd name="connsiteY53" fmla="*/ 654843 h 916781"/>
                <a:gd name="connsiteX54" fmla="*/ 2571750 w 2571750"/>
                <a:gd name="connsiteY54" fmla="*/ 638175 h 916781"/>
                <a:gd name="connsiteX55" fmla="*/ 2571750 w 2571750"/>
                <a:gd name="connsiteY55" fmla="*/ 623887 h 916781"/>
                <a:gd name="connsiteX56" fmla="*/ 2569369 w 2571750"/>
                <a:gd name="connsiteY56" fmla="*/ 616743 h 916781"/>
                <a:gd name="connsiteX57" fmla="*/ 2564606 w 2571750"/>
                <a:gd name="connsiteY57" fmla="*/ 611981 h 916781"/>
                <a:gd name="connsiteX58" fmla="*/ 2552700 w 2571750"/>
                <a:gd name="connsiteY58" fmla="*/ 611981 h 916781"/>
                <a:gd name="connsiteX59" fmla="*/ 2536031 w 2571750"/>
                <a:gd name="connsiteY59" fmla="*/ 616743 h 916781"/>
                <a:gd name="connsiteX60" fmla="*/ 2521744 w 2571750"/>
                <a:gd name="connsiteY60" fmla="*/ 628650 h 916781"/>
                <a:gd name="connsiteX61" fmla="*/ 2507456 w 2571750"/>
                <a:gd name="connsiteY61" fmla="*/ 650081 h 916781"/>
                <a:gd name="connsiteX62" fmla="*/ 2481263 w 2571750"/>
                <a:gd name="connsiteY62" fmla="*/ 673893 h 916781"/>
                <a:gd name="connsiteX63" fmla="*/ 2445544 w 2571750"/>
                <a:gd name="connsiteY63" fmla="*/ 688181 h 916781"/>
                <a:gd name="connsiteX64" fmla="*/ 2421731 w 2571750"/>
                <a:gd name="connsiteY64" fmla="*/ 692943 h 916781"/>
                <a:gd name="connsiteX65" fmla="*/ 2350294 w 2571750"/>
                <a:gd name="connsiteY65" fmla="*/ 695325 h 916781"/>
                <a:gd name="connsiteX66" fmla="*/ 2119313 w 2571750"/>
                <a:gd name="connsiteY66" fmla="*/ 692943 h 916781"/>
                <a:gd name="connsiteX67" fmla="*/ 1962150 w 2571750"/>
                <a:gd name="connsiteY67" fmla="*/ 692943 h 916781"/>
                <a:gd name="connsiteX68" fmla="*/ 1890713 w 2571750"/>
                <a:gd name="connsiteY68" fmla="*/ 692943 h 916781"/>
                <a:gd name="connsiteX69" fmla="*/ 1821656 w 2571750"/>
                <a:gd name="connsiteY69" fmla="*/ 688181 h 916781"/>
                <a:gd name="connsiteX70" fmla="*/ 1712119 w 2571750"/>
                <a:gd name="connsiteY70" fmla="*/ 681037 h 916781"/>
                <a:gd name="connsiteX71" fmla="*/ 1614488 w 2571750"/>
                <a:gd name="connsiteY71" fmla="*/ 666750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71750" h="916781">
                  <a:moveTo>
                    <a:pt x="1614488" y="666750"/>
                  </a:moveTo>
                  <a:lnTo>
                    <a:pt x="1509713" y="652462"/>
                  </a:lnTo>
                  <a:lnTo>
                    <a:pt x="1416844" y="635793"/>
                  </a:lnTo>
                  <a:lnTo>
                    <a:pt x="1333500" y="616743"/>
                  </a:lnTo>
                  <a:lnTo>
                    <a:pt x="1212056" y="583406"/>
                  </a:lnTo>
                  <a:lnTo>
                    <a:pt x="1107281" y="550068"/>
                  </a:lnTo>
                  <a:lnTo>
                    <a:pt x="1012031" y="514350"/>
                  </a:lnTo>
                  <a:lnTo>
                    <a:pt x="919163" y="478631"/>
                  </a:lnTo>
                  <a:lnTo>
                    <a:pt x="828675" y="442912"/>
                  </a:lnTo>
                  <a:lnTo>
                    <a:pt x="723900" y="392906"/>
                  </a:lnTo>
                  <a:lnTo>
                    <a:pt x="635794" y="352425"/>
                  </a:lnTo>
                  <a:lnTo>
                    <a:pt x="504825" y="283368"/>
                  </a:lnTo>
                  <a:lnTo>
                    <a:pt x="402431" y="226218"/>
                  </a:lnTo>
                  <a:lnTo>
                    <a:pt x="316706" y="176212"/>
                  </a:lnTo>
                  <a:lnTo>
                    <a:pt x="235744" y="126206"/>
                  </a:lnTo>
                  <a:lnTo>
                    <a:pt x="178594" y="92868"/>
                  </a:lnTo>
                  <a:lnTo>
                    <a:pt x="102394" y="45243"/>
                  </a:lnTo>
                  <a:lnTo>
                    <a:pt x="54769" y="16668"/>
                  </a:lnTo>
                  <a:lnTo>
                    <a:pt x="33338" y="7143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9525" y="35718"/>
                  </a:lnTo>
                  <a:lnTo>
                    <a:pt x="50006" y="78581"/>
                  </a:lnTo>
                  <a:lnTo>
                    <a:pt x="119063" y="145256"/>
                  </a:lnTo>
                  <a:lnTo>
                    <a:pt x="190500" y="209550"/>
                  </a:lnTo>
                  <a:lnTo>
                    <a:pt x="302419" y="295275"/>
                  </a:lnTo>
                  <a:lnTo>
                    <a:pt x="400050" y="364331"/>
                  </a:lnTo>
                  <a:lnTo>
                    <a:pt x="471488" y="411956"/>
                  </a:lnTo>
                  <a:lnTo>
                    <a:pt x="531019" y="450056"/>
                  </a:lnTo>
                  <a:lnTo>
                    <a:pt x="633413" y="509587"/>
                  </a:lnTo>
                  <a:lnTo>
                    <a:pt x="728663" y="566737"/>
                  </a:lnTo>
                  <a:lnTo>
                    <a:pt x="835819" y="621506"/>
                  </a:lnTo>
                  <a:lnTo>
                    <a:pt x="907256" y="654843"/>
                  </a:lnTo>
                  <a:lnTo>
                    <a:pt x="988219" y="695325"/>
                  </a:lnTo>
                  <a:lnTo>
                    <a:pt x="1088231" y="733425"/>
                  </a:lnTo>
                  <a:lnTo>
                    <a:pt x="1181100" y="769143"/>
                  </a:lnTo>
                  <a:lnTo>
                    <a:pt x="1266825" y="797718"/>
                  </a:lnTo>
                  <a:lnTo>
                    <a:pt x="1345406" y="819150"/>
                  </a:lnTo>
                  <a:lnTo>
                    <a:pt x="1404938" y="833437"/>
                  </a:lnTo>
                  <a:lnTo>
                    <a:pt x="1514475" y="869156"/>
                  </a:lnTo>
                  <a:lnTo>
                    <a:pt x="1604963" y="876300"/>
                  </a:lnTo>
                  <a:lnTo>
                    <a:pt x="1759744" y="890587"/>
                  </a:lnTo>
                  <a:lnTo>
                    <a:pt x="1845469" y="897731"/>
                  </a:lnTo>
                  <a:lnTo>
                    <a:pt x="1988344" y="892968"/>
                  </a:lnTo>
                  <a:lnTo>
                    <a:pt x="2093119" y="900112"/>
                  </a:lnTo>
                  <a:lnTo>
                    <a:pt x="2312194" y="914400"/>
                  </a:lnTo>
                  <a:lnTo>
                    <a:pt x="2362200" y="916781"/>
                  </a:lnTo>
                  <a:lnTo>
                    <a:pt x="2500313" y="888206"/>
                  </a:lnTo>
                  <a:lnTo>
                    <a:pt x="2514600" y="862012"/>
                  </a:lnTo>
                  <a:lnTo>
                    <a:pt x="2528888" y="823912"/>
                  </a:lnTo>
                  <a:lnTo>
                    <a:pt x="2543175" y="778668"/>
                  </a:lnTo>
                  <a:lnTo>
                    <a:pt x="2559844" y="714375"/>
                  </a:lnTo>
                  <a:lnTo>
                    <a:pt x="2569369" y="654843"/>
                  </a:lnTo>
                  <a:lnTo>
                    <a:pt x="2571750" y="638175"/>
                  </a:lnTo>
                  <a:lnTo>
                    <a:pt x="2571750" y="623887"/>
                  </a:lnTo>
                  <a:lnTo>
                    <a:pt x="2569369" y="616743"/>
                  </a:lnTo>
                  <a:lnTo>
                    <a:pt x="2564606" y="611981"/>
                  </a:lnTo>
                  <a:lnTo>
                    <a:pt x="2552700" y="611981"/>
                  </a:lnTo>
                  <a:lnTo>
                    <a:pt x="2536031" y="616743"/>
                  </a:lnTo>
                  <a:lnTo>
                    <a:pt x="2521744" y="628650"/>
                  </a:lnTo>
                  <a:lnTo>
                    <a:pt x="2507456" y="650081"/>
                  </a:lnTo>
                  <a:lnTo>
                    <a:pt x="2481263" y="673893"/>
                  </a:lnTo>
                  <a:lnTo>
                    <a:pt x="2445544" y="688181"/>
                  </a:lnTo>
                  <a:lnTo>
                    <a:pt x="2421731" y="692943"/>
                  </a:lnTo>
                  <a:lnTo>
                    <a:pt x="2350294" y="695325"/>
                  </a:lnTo>
                  <a:lnTo>
                    <a:pt x="2119313" y="692943"/>
                  </a:lnTo>
                  <a:lnTo>
                    <a:pt x="1962150" y="692943"/>
                  </a:lnTo>
                  <a:lnTo>
                    <a:pt x="1890713" y="692943"/>
                  </a:lnTo>
                  <a:lnTo>
                    <a:pt x="1821656" y="688181"/>
                  </a:lnTo>
                  <a:lnTo>
                    <a:pt x="1712119" y="681037"/>
                  </a:lnTo>
                  <a:lnTo>
                    <a:pt x="1614488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7">
              <a:extLst>
                <a:ext uri="{FF2B5EF4-FFF2-40B4-BE49-F238E27FC236}">
                  <a16:creationId xmlns:a16="http://schemas.microsoft.com/office/drawing/2014/main" id="{C013DD40-AF8F-4108-B74B-A1BAE2FED508}"/>
                </a:ext>
              </a:extLst>
            </p:cNvPr>
            <p:cNvSpPr/>
            <p:nvPr/>
          </p:nvSpPr>
          <p:spPr>
            <a:xfrm>
              <a:off x="3221038" y="4738688"/>
              <a:ext cx="541337" cy="966787"/>
            </a:xfrm>
            <a:custGeom>
              <a:avLst/>
              <a:gdLst>
                <a:gd name="connsiteX0" fmla="*/ 464344 w 540544"/>
                <a:gd name="connsiteY0" fmla="*/ 459581 h 966787"/>
                <a:gd name="connsiteX1" fmla="*/ 438150 w 540544"/>
                <a:gd name="connsiteY1" fmla="*/ 330993 h 966787"/>
                <a:gd name="connsiteX2" fmla="*/ 400050 w 540544"/>
                <a:gd name="connsiteY2" fmla="*/ 161925 h 966787"/>
                <a:gd name="connsiteX3" fmla="*/ 326232 w 540544"/>
                <a:gd name="connsiteY3" fmla="*/ 35718 h 966787"/>
                <a:gd name="connsiteX4" fmla="*/ 285750 w 540544"/>
                <a:gd name="connsiteY4" fmla="*/ 28575 h 966787"/>
                <a:gd name="connsiteX5" fmla="*/ 202407 w 540544"/>
                <a:gd name="connsiteY5" fmla="*/ 19050 h 966787"/>
                <a:gd name="connsiteX6" fmla="*/ 111919 w 540544"/>
                <a:gd name="connsiteY6" fmla="*/ 9525 h 966787"/>
                <a:gd name="connsiteX7" fmla="*/ 4763 w 540544"/>
                <a:gd name="connsiteY7" fmla="*/ 0 h 966787"/>
                <a:gd name="connsiteX8" fmla="*/ 0 w 540544"/>
                <a:gd name="connsiteY8" fmla="*/ 80962 h 966787"/>
                <a:gd name="connsiteX9" fmla="*/ 90488 w 540544"/>
                <a:gd name="connsiteY9" fmla="*/ 111918 h 966787"/>
                <a:gd name="connsiteX10" fmla="*/ 119063 w 540544"/>
                <a:gd name="connsiteY10" fmla="*/ 126206 h 966787"/>
                <a:gd name="connsiteX11" fmla="*/ 154782 w 540544"/>
                <a:gd name="connsiteY11" fmla="*/ 154781 h 966787"/>
                <a:gd name="connsiteX12" fmla="*/ 183357 w 540544"/>
                <a:gd name="connsiteY12" fmla="*/ 185737 h 966787"/>
                <a:gd name="connsiteX13" fmla="*/ 209550 w 540544"/>
                <a:gd name="connsiteY13" fmla="*/ 230981 h 966787"/>
                <a:gd name="connsiteX14" fmla="*/ 226219 w 540544"/>
                <a:gd name="connsiteY14" fmla="*/ 271462 h 966787"/>
                <a:gd name="connsiteX15" fmla="*/ 252413 w 540544"/>
                <a:gd name="connsiteY15" fmla="*/ 404812 h 966787"/>
                <a:gd name="connsiteX16" fmla="*/ 285750 w 540544"/>
                <a:gd name="connsiteY16" fmla="*/ 566737 h 966787"/>
                <a:gd name="connsiteX17" fmla="*/ 302419 w 540544"/>
                <a:gd name="connsiteY17" fmla="*/ 652462 h 966787"/>
                <a:gd name="connsiteX18" fmla="*/ 314325 w 540544"/>
                <a:gd name="connsiteY18" fmla="*/ 740568 h 966787"/>
                <a:gd name="connsiteX19" fmla="*/ 323850 w 540544"/>
                <a:gd name="connsiteY19" fmla="*/ 778668 h 966787"/>
                <a:gd name="connsiteX20" fmla="*/ 338138 w 540544"/>
                <a:gd name="connsiteY20" fmla="*/ 812006 h 966787"/>
                <a:gd name="connsiteX21" fmla="*/ 373857 w 540544"/>
                <a:gd name="connsiteY21" fmla="*/ 869156 h 966787"/>
                <a:gd name="connsiteX22" fmla="*/ 416719 w 540544"/>
                <a:gd name="connsiteY22" fmla="*/ 928687 h 966787"/>
                <a:gd name="connsiteX23" fmla="*/ 431007 w 540544"/>
                <a:gd name="connsiteY23" fmla="*/ 947737 h 966787"/>
                <a:gd name="connsiteX24" fmla="*/ 447675 w 540544"/>
                <a:gd name="connsiteY24" fmla="*/ 954881 h 966787"/>
                <a:gd name="connsiteX25" fmla="*/ 478632 w 540544"/>
                <a:gd name="connsiteY25" fmla="*/ 964406 h 966787"/>
                <a:gd name="connsiteX26" fmla="*/ 500063 w 540544"/>
                <a:gd name="connsiteY26" fmla="*/ 966787 h 966787"/>
                <a:gd name="connsiteX27" fmla="*/ 516732 w 540544"/>
                <a:gd name="connsiteY27" fmla="*/ 959643 h 966787"/>
                <a:gd name="connsiteX28" fmla="*/ 526257 w 540544"/>
                <a:gd name="connsiteY28" fmla="*/ 950118 h 966787"/>
                <a:gd name="connsiteX29" fmla="*/ 533400 w 540544"/>
                <a:gd name="connsiteY29" fmla="*/ 935831 h 966787"/>
                <a:gd name="connsiteX30" fmla="*/ 540544 w 540544"/>
                <a:gd name="connsiteY30" fmla="*/ 912018 h 966787"/>
                <a:gd name="connsiteX31" fmla="*/ 540544 w 540544"/>
                <a:gd name="connsiteY31" fmla="*/ 862012 h 966787"/>
                <a:gd name="connsiteX32" fmla="*/ 514350 w 540544"/>
                <a:gd name="connsiteY32" fmla="*/ 714375 h 966787"/>
                <a:gd name="connsiteX33" fmla="*/ 464344 w 540544"/>
                <a:gd name="connsiteY33" fmla="*/ 459581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0544" h="966787">
                  <a:moveTo>
                    <a:pt x="464344" y="459581"/>
                  </a:moveTo>
                  <a:lnTo>
                    <a:pt x="438150" y="330993"/>
                  </a:lnTo>
                  <a:lnTo>
                    <a:pt x="400050" y="161925"/>
                  </a:lnTo>
                  <a:lnTo>
                    <a:pt x="326232" y="35718"/>
                  </a:lnTo>
                  <a:lnTo>
                    <a:pt x="285750" y="28575"/>
                  </a:lnTo>
                  <a:lnTo>
                    <a:pt x="202407" y="19050"/>
                  </a:lnTo>
                  <a:lnTo>
                    <a:pt x="111919" y="9525"/>
                  </a:lnTo>
                  <a:lnTo>
                    <a:pt x="4763" y="0"/>
                  </a:lnTo>
                  <a:lnTo>
                    <a:pt x="0" y="80962"/>
                  </a:lnTo>
                  <a:lnTo>
                    <a:pt x="90488" y="111918"/>
                  </a:lnTo>
                  <a:lnTo>
                    <a:pt x="119063" y="126206"/>
                  </a:lnTo>
                  <a:lnTo>
                    <a:pt x="154782" y="154781"/>
                  </a:lnTo>
                  <a:lnTo>
                    <a:pt x="183357" y="185737"/>
                  </a:lnTo>
                  <a:lnTo>
                    <a:pt x="209550" y="230981"/>
                  </a:lnTo>
                  <a:lnTo>
                    <a:pt x="226219" y="271462"/>
                  </a:lnTo>
                  <a:lnTo>
                    <a:pt x="252413" y="404812"/>
                  </a:lnTo>
                  <a:lnTo>
                    <a:pt x="285750" y="566737"/>
                  </a:lnTo>
                  <a:lnTo>
                    <a:pt x="302419" y="652462"/>
                  </a:lnTo>
                  <a:lnTo>
                    <a:pt x="314325" y="740568"/>
                  </a:lnTo>
                  <a:lnTo>
                    <a:pt x="323850" y="778668"/>
                  </a:lnTo>
                  <a:lnTo>
                    <a:pt x="338138" y="812006"/>
                  </a:lnTo>
                  <a:lnTo>
                    <a:pt x="373857" y="869156"/>
                  </a:lnTo>
                  <a:lnTo>
                    <a:pt x="416719" y="928687"/>
                  </a:lnTo>
                  <a:lnTo>
                    <a:pt x="431007" y="947737"/>
                  </a:lnTo>
                  <a:lnTo>
                    <a:pt x="447675" y="954881"/>
                  </a:lnTo>
                  <a:lnTo>
                    <a:pt x="478632" y="964406"/>
                  </a:lnTo>
                  <a:lnTo>
                    <a:pt x="500063" y="966787"/>
                  </a:lnTo>
                  <a:lnTo>
                    <a:pt x="516732" y="959643"/>
                  </a:lnTo>
                  <a:lnTo>
                    <a:pt x="526257" y="950118"/>
                  </a:lnTo>
                  <a:lnTo>
                    <a:pt x="533400" y="935831"/>
                  </a:lnTo>
                  <a:lnTo>
                    <a:pt x="540544" y="912018"/>
                  </a:lnTo>
                  <a:lnTo>
                    <a:pt x="540544" y="862012"/>
                  </a:lnTo>
                  <a:lnTo>
                    <a:pt x="514350" y="714375"/>
                  </a:lnTo>
                  <a:lnTo>
                    <a:pt x="4643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8">
              <a:extLst>
                <a:ext uri="{FF2B5EF4-FFF2-40B4-BE49-F238E27FC236}">
                  <a16:creationId xmlns:a16="http://schemas.microsoft.com/office/drawing/2014/main" id="{A3BF269B-046B-4C91-A944-419E9D72F563}"/>
                </a:ext>
              </a:extLst>
            </p:cNvPr>
            <p:cNvSpPr/>
            <p:nvPr/>
          </p:nvSpPr>
          <p:spPr>
            <a:xfrm>
              <a:off x="3486150" y="4525963"/>
              <a:ext cx="1476375" cy="987425"/>
            </a:xfrm>
            <a:custGeom>
              <a:avLst/>
              <a:gdLst>
                <a:gd name="connsiteX0" fmla="*/ 959644 w 1476375"/>
                <a:gd name="connsiteY0" fmla="*/ 233363 h 985838"/>
                <a:gd name="connsiteX1" fmla="*/ 692944 w 1476375"/>
                <a:gd name="connsiteY1" fmla="*/ 285750 h 985838"/>
                <a:gd name="connsiteX2" fmla="*/ 445294 w 1476375"/>
                <a:gd name="connsiteY2" fmla="*/ 338138 h 985838"/>
                <a:gd name="connsiteX3" fmla="*/ 242888 w 1476375"/>
                <a:gd name="connsiteY3" fmla="*/ 378619 h 985838"/>
                <a:gd name="connsiteX4" fmla="*/ 61913 w 1476375"/>
                <a:gd name="connsiteY4" fmla="*/ 416719 h 985838"/>
                <a:gd name="connsiteX5" fmla="*/ 0 w 1476375"/>
                <a:gd name="connsiteY5" fmla="*/ 247650 h 985838"/>
                <a:gd name="connsiteX6" fmla="*/ 92869 w 1476375"/>
                <a:gd name="connsiteY6" fmla="*/ 242888 h 985838"/>
                <a:gd name="connsiteX7" fmla="*/ 140494 w 1476375"/>
                <a:gd name="connsiteY7" fmla="*/ 240507 h 985838"/>
                <a:gd name="connsiteX8" fmla="*/ 297656 w 1476375"/>
                <a:gd name="connsiteY8" fmla="*/ 211932 h 985838"/>
                <a:gd name="connsiteX9" fmla="*/ 623888 w 1476375"/>
                <a:gd name="connsiteY9" fmla="*/ 145257 h 985838"/>
                <a:gd name="connsiteX10" fmla="*/ 919163 w 1476375"/>
                <a:gd name="connsiteY10" fmla="*/ 80963 h 985838"/>
                <a:gd name="connsiteX11" fmla="*/ 1009650 w 1476375"/>
                <a:gd name="connsiteY11" fmla="*/ 61913 h 985838"/>
                <a:gd name="connsiteX12" fmla="*/ 1066800 w 1476375"/>
                <a:gd name="connsiteY12" fmla="*/ 47625 h 985838"/>
                <a:gd name="connsiteX13" fmla="*/ 1119188 w 1476375"/>
                <a:gd name="connsiteY13" fmla="*/ 23813 h 985838"/>
                <a:gd name="connsiteX14" fmla="*/ 1166813 w 1476375"/>
                <a:gd name="connsiteY14" fmla="*/ 0 h 985838"/>
                <a:gd name="connsiteX15" fmla="*/ 1173956 w 1476375"/>
                <a:gd name="connsiteY15" fmla="*/ 0 h 985838"/>
                <a:gd name="connsiteX16" fmla="*/ 1231106 w 1476375"/>
                <a:gd name="connsiteY16" fmla="*/ 11907 h 985838"/>
                <a:gd name="connsiteX17" fmla="*/ 1393031 w 1476375"/>
                <a:gd name="connsiteY17" fmla="*/ 66675 h 985838"/>
                <a:gd name="connsiteX18" fmla="*/ 1431131 w 1476375"/>
                <a:gd name="connsiteY18" fmla="*/ 80963 h 985838"/>
                <a:gd name="connsiteX19" fmla="*/ 1450181 w 1476375"/>
                <a:gd name="connsiteY19" fmla="*/ 95250 h 985838"/>
                <a:gd name="connsiteX20" fmla="*/ 1464469 w 1476375"/>
                <a:gd name="connsiteY20" fmla="*/ 116682 h 985838"/>
                <a:gd name="connsiteX21" fmla="*/ 1473994 w 1476375"/>
                <a:gd name="connsiteY21" fmla="*/ 140494 h 985838"/>
                <a:gd name="connsiteX22" fmla="*/ 1476375 w 1476375"/>
                <a:gd name="connsiteY22" fmla="*/ 161925 h 985838"/>
                <a:gd name="connsiteX23" fmla="*/ 1473994 w 1476375"/>
                <a:gd name="connsiteY23" fmla="*/ 183357 h 985838"/>
                <a:gd name="connsiteX24" fmla="*/ 1464469 w 1476375"/>
                <a:gd name="connsiteY24" fmla="*/ 211932 h 985838"/>
                <a:gd name="connsiteX25" fmla="*/ 1440656 w 1476375"/>
                <a:gd name="connsiteY25" fmla="*/ 240507 h 985838"/>
                <a:gd name="connsiteX26" fmla="*/ 1419225 w 1476375"/>
                <a:gd name="connsiteY26" fmla="*/ 259557 h 985838"/>
                <a:gd name="connsiteX27" fmla="*/ 1402556 w 1476375"/>
                <a:gd name="connsiteY27" fmla="*/ 280988 h 985838"/>
                <a:gd name="connsiteX28" fmla="*/ 1376363 w 1476375"/>
                <a:gd name="connsiteY28" fmla="*/ 328613 h 985838"/>
                <a:gd name="connsiteX29" fmla="*/ 1352550 w 1476375"/>
                <a:gd name="connsiteY29" fmla="*/ 397669 h 985838"/>
                <a:gd name="connsiteX30" fmla="*/ 1345406 w 1476375"/>
                <a:gd name="connsiteY30" fmla="*/ 438150 h 985838"/>
                <a:gd name="connsiteX31" fmla="*/ 1319213 w 1476375"/>
                <a:gd name="connsiteY31" fmla="*/ 581025 h 985838"/>
                <a:gd name="connsiteX32" fmla="*/ 1281113 w 1476375"/>
                <a:gd name="connsiteY32" fmla="*/ 752475 h 985838"/>
                <a:gd name="connsiteX33" fmla="*/ 1259681 w 1476375"/>
                <a:gd name="connsiteY33" fmla="*/ 826294 h 985838"/>
                <a:gd name="connsiteX34" fmla="*/ 1233488 w 1476375"/>
                <a:gd name="connsiteY34" fmla="*/ 890588 h 985838"/>
                <a:gd name="connsiteX35" fmla="*/ 1209675 w 1476375"/>
                <a:gd name="connsiteY35" fmla="*/ 923925 h 985838"/>
                <a:gd name="connsiteX36" fmla="*/ 1185863 w 1476375"/>
                <a:gd name="connsiteY36" fmla="*/ 952500 h 985838"/>
                <a:gd name="connsiteX37" fmla="*/ 1159669 w 1476375"/>
                <a:gd name="connsiteY37" fmla="*/ 973932 h 985838"/>
                <a:gd name="connsiteX38" fmla="*/ 1143000 w 1476375"/>
                <a:gd name="connsiteY38" fmla="*/ 981075 h 985838"/>
                <a:gd name="connsiteX39" fmla="*/ 1109663 w 1476375"/>
                <a:gd name="connsiteY39" fmla="*/ 985838 h 985838"/>
                <a:gd name="connsiteX40" fmla="*/ 1081088 w 1476375"/>
                <a:gd name="connsiteY40" fmla="*/ 981075 h 985838"/>
                <a:gd name="connsiteX41" fmla="*/ 1059656 w 1476375"/>
                <a:gd name="connsiteY41" fmla="*/ 969169 h 985838"/>
                <a:gd name="connsiteX42" fmla="*/ 1040606 w 1476375"/>
                <a:gd name="connsiteY42" fmla="*/ 945357 h 985838"/>
                <a:gd name="connsiteX43" fmla="*/ 1078706 w 1476375"/>
                <a:gd name="connsiteY43" fmla="*/ 766763 h 985838"/>
                <a:gd name="connsiteX44" fmla="*/ 1104900 w 1476375"/>
                <a:gd name="connsiteY44" fmla="*/ 645319 h 985838"/>
                <a:gd name="connsiteX45" fmla="*/ 1121569 w 1476375"/>
                <a:gd name="connsiteY45" fmla="*/ 547688 h 985838"/>
                <a:gd name="connsiteX46" fmla="*/ 1133475 w 1476375"/>
                <a:gd name="connsiteY46" fmla="*/ 473869 h 985838"/>
                <a:gd name="connsiteX47" fmla="*/ 1143000 w 1476375"/>
                <a:gd name="connsiteY47" fmla="*/ 385763 h 985838"/>
                <a:gd name="connsiteX48" fmla="*/ 1145381 w 1476375"/>
                <a:gd name="connsiteY48" fmla="*/ 316707 h 985838"/>
                <a:gd name="connsiteX49" fmla="*/ 1145381 w 1476375"/>
                <a:gd name="connsiteY49" fmla="*/ 292894 h 985838"/>
                <a:gd name="connsiteX50" fmla="*/ 1140619 w 1476375"/>
                <a:gd name="connsiteY50" fmla="*/ 278607 h 985838"/>
                <a:gd name="connsiteX51" fmla="*/ 1131094 w 1476375"/>
                <a:gd name="connsiteY51" fmla="*/ 264319 h 985838"/>
                <a:gd name="connsiteX52" fmla="*/ 1112044 w 1476375"/>
                <a:gd name="connsiteY52" fmla="*/ 242888 h 985838"/>
                <a:gd name="connsiteX53" fmla="*/ 1081088 w 1476375"/>
                <a:gd name="connsiteY53" fmla="*/ 230982 h 985838"/>
                <a:gd name="connsiteX54" fmla="*/ 1038225 w 1476375"/>
                <a:gd name="connsiteY54" fmla="*/ 221457 h 985838"/>
                <a:gd name="connsiteX55" fmla="*/ 1012031 w 1476375"/>
                <a:gd name="connsiteY55" fmla="*/ 223838 h 985838"/>
                <a:gd name="connsiteX56" fmla="*/ 959644 w 1476375"/>
                <a:gd name="connsiteY56" fmla="*/ 2333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985838">
                  <a:moveTo>
                    <a:pt x="959644" y="233363"/>
                  </a:moveTo>
                  <a:lnTo>
                    <a:pt x="692944" y="285750"/>
                  </a:lnTo>
                  <a:lnTo>
                    <a:pt x="445294" y="338138"/>
                  </a:lnTo>
                  <a:lnTo>
                    <a:pt x="242888" y="378619"/>
                  </a:lnTo>
                  <a:lnTo>
                    <a:pt x="61913" y="416719"/>
                  </a:lnTo>
                  <a:lnTo>
                    <a:pt x="0" y="247650"/>
                  </a:lnTo>
                  <a:lnTo>
                    <a:pt x="92869" y="242888"/>
                  </a:lnTo>
                  <a:lnTo>
                    <a:pt x="140494" y="240507"/>
                  </a:lnTo>
                  <a:lnTo>
                    <a:pt x="297656" y="211932"/>
                  </a:lnTo>
                  <a:lnTo>
                    <a:pt x="623888" y="145257"/>
                  </a:lnTo>
                  <a:lnTo>
                    <a:pt x="919163" y="80963"/>
                  </a:lnTo>
                  <a:lnTo>
                    <a:pt x="1009650" y="61913"/>
                  </a:lnTo>
                  <a:lnTo>
                    <a:pt x="1066800" y="47625"/>
                  </a:lnTo>
                  <a:lnTo>
                    <a:pt x="1119188" y="23813"/>
                  </a:lnTo>
                  <a:lnTo>
                    <a:pt x="1166813" y="0"/>
                  </a:lnTo>
                  <a:lnTo>
                    <a:pt x="1173956" y="0"/>
                  </a:lnTo>
                  <a:lnTo>
                    <a:pt x="1231106" y="11907"/>
                  </a:lnTo>
                  <a:lnTo>
                    <a:pt x="1393031" y="66675"/>
                  </a:lnTo>
                  <a:lnTo>
                    <a:pt x="1431131" y="80963"/>
                  </a:lnTo>
                  <a:lnTo>
                    <a:pt x="1450181" y="95250"/>
                  </a:lnTo>
                  <a:lnTo>
                    <a:pt x="1464469" y="116682"/>
                  </a:lnTo>
                  <a:lnTo>
                    <a:pt x="1473994" y="140494"/>
                  </a:lnTo>
                  <a:lnTo>
                    <a:pt x="1476375" y="161925"/>
                  </a:lnTo>
                  <a:lnTo>
                    <a:pt x="1473994" y="183357"/>
                  </a:lnTo>
                  <a:lnTo>
                    <a:pt x="1464469" y="211932"/>
                  </a:lnTo>
                  <a:lnTo>
                    <a:pt x="1440656" y="240507"/>
                  </a:lnTo>
                  <a:lnTo>
                    <a:pt x="1419225" y="259557"/>
                  </a:lnTo>
                  <a:lnTo>
                    <a:pt x="1402556" y="280988"/>
                  </a:lnTo>
                  <a:lnTo>
                    <a:pt x="1376363" y="328613"/>
                  </a:lnTo>
                  <a:lnTo>
                    <a:pt x="1352550" y="397669"/>
                  </a:lnTo>
                  <a:lnTo>
                    <a:pt x="1345406" y="438150"/>
                  </a:lnTo>
                  <a:lnTo>
                    <a:pt x="1319213" y="581025"/>
                  </a:lnTo>
                  <a:lnTo>
                    <a:pt x="1281113" y="752475"/>
                  </a:lnTo>
                  <a:lnTo>
                    <a:pt x="1259681" y="826294"/>
                  </a:lnTo>
                  <a:lnTo>
                    <a:pt x="1233488" y="890588"/>
                  </a:lnTo>
                  <a:lnTo>
                    <a:pt x="1209675" y="923925"/>
                  </a:lnTo>
                  <a:lnTo>
                    <a:pt x="1185863" y="952500"/>
                  </a:lnTo>
                  <a:lnTo>
                    <a:pt x="1159669" y="973932"/>
                  </a:lnTo>
                  <a:lnTo>
                    <a:pt x="1143000" y="981075"/>
                  </a:lnTo>
                  <a:lnTo>
                    <a:pt x="1109663" y="985838"/>
                  </a:lnTo>
                  <a:lnTo>
                    <a:pt x="1081088" y="981075"/>
                  </a:lnTo>
                  <a:lnTo>
                    <a:pt x="1059656" y="969169"/>
                  </a:lnTo>
                  <a:lnTo>
                    <a:pt x="1040606" y="945357"/>
                  </a:lnTo>
                  <a:lnTo>
                    <a:pt x="1078706" y="766763"/>
                  </a:lnTo>
                  <a:lnTo>
                    <a:pt x="1104900" y="645319"/>
                  </a:lnTo>
                  <a:lnTo>
                    <a:pt x="1121569" y="547688"/>
                  </a:lnTo>
                  <a:lnTo>
                    <a:pt x="1133475" y="473869"/>
                  </a:lnTo>
                  <a:lnTo>
                    <a:pt x="1143000" y="385763"/>
                  </a:lnTo>
                  <a:cubicBezTo>
                    <a:pt x="1143794" y="362744"/>
                    <a:pt x="1144587" y="339726"/>
                    <a:pt x="1145381" y="316707"/>
                  </a:cubicBezTo>
                  <a:lnTo>
                    <a:pt x="1145381" y="292894"/>
                  </a:lnTo>
                  <a:lnTo>
                    <a:pt x="1140619" y="278607"/>
                  </a:lnTo>
                  <a:lnTo>
                    <a:pt x="1131094" y="264319"/>
                  </a:lnTo>
                  <a:lnTo>
                    <a:pt x="1112044" y="242888"/>
                  </a:lnTo>
                  <a:lnTo>
                    <a:pt x="1081088" y="230982"/>
                  </a:lnTo>
                  <a:lnTo>
                    <a:pt x="1038225" y="221457"/>
                  </a:lnTo>
                  <a:lnTo>
                    <a:pt x="1012031" y="223838"/>
                  </a:lnTo>
                  <a:lnTo>
                    <a:pt x="959644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9">
              <a:extLst>
                <a:ext uri="{FF2B5EF4-FFF2-40B4-BE49-F238E27FC236}">
                  <a16:creationId xmlns:a16="http://schemas.microsoft.com/office/drawing/2014/main" id="{B752CC64-5540-4CB7-98F2-D19CE5170122}"/>
                </a:ext>
              </a:extLst>
            </p:cNvPr>
            <p:cNvSpPr/>
            <p:nvPr/>
          </p:nvSpPr>
          <p:spPr>
            <a:xfrm>
              <a:off x="3668713" y="5275263"/>
              <a:ext cx="941387" cy="355600"/>
            </a:xfrm>
            <a:custGeom>
              <a:avLst/>
              <a:gdLst>
                <a:gd name="connsiteX0" fmla="*/ 642938 w 940594"/>
                <a:gd name="connsiteY0" fmla="*/ 69056 h 357187"/>
                <a:gd name="connsiteX1" fmla="*/ 435769 w 940594"/>
                <a:gd name="connsiteY1" fmla="*/ 116681 h 357187"/>
                <a:gd name="connsiteX2" fmla="*/ 264319 w 940594"/>
                <a:gd name="connsiteY2" fmla="*/ 159544 h 357187"/>
                <a:gd name="connsiteX3" fmla="*/ 0 w 940594"/>
                <a:gd name="connsiteY3" fmla="*/ 228600 h 357187"/>
                <a:gd name="connsiteX4" fmla="*/ 35719 w 940594"/>
                <a:gd name="connsiteY4" fmla="*/ 357187 h 357187"/>
                <a:gd name="connsiteX5" fmla="*/ 250032 w 940594"/>
                <a:gd name="connsiteY5" fmla="*/ 300037 h 357187"/>
                <a:gd name="connsiteX6" fmla="*/ 364332 w 940594"/>
                <a:gd name="connsiteY6" fmla="*/ 271462 h 357187"/>
                <a:gd name="connsiteX7" fmla="*/ 507207 w 940594"/>
                <a:gd name="connsiteY7" fmla="*/ 238125 h 357187"/>
                <a:gd name="connsiteX8" fmla="*/ 659607 w 940594"/>
                <a:gd name="connsiteY8" fmla="*/ 211931 h 357187"/>
                <a:gd name="connsiteX9" fmla="*/ 764382 w 940594"/>
                <a:gd name="connsiteY9" fmla="*/ 197644 h 357187"/>
                <a:gd name="connsiteX10" fmla="*/ 909638 w 940594"/>
                <a:gd name="connsiteY10" fmla="*/ 190500 h 357187"/>
                <a:gd name="connsiteX11" fmla="*/ 940594 w 940594"/>
                <a:gd name="connsiteY11" fmla="*/ 0 h 357187"/>
                <a:gd name="connsiteX12" fmla="*/ 776288 w 940594"/>
                <a:gd name="connsiteY12" fmla="*/ 35719 h 357187"/>
                <a:gd name="connsiteX13" fmla="*/ 642938 w 940594"/>
                <a:gd name="connsiteY13" fmla="*/ 690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94" h="357187">
                  <a:moveTo>
                    <a:pt x="642938" y="69056"/>
                  </a:moveTo>
                  <a:lnTo>
                    <a:pt x="435769" y="116681"/>
                  </a:lnTo>
                  <a:lnTo>
                    <a:pt x="264319" y="159544"/>
                  </a:lnTo>
                  <a:lnTo>
                    <a:pt x="0" y="228600"/>
                  </a:lnTo>
                  <a:lnTo>
                    <a:pt x="35719" y="357187"/>
                  </a:lnTo>
                  <a:lnTo>
                    <a:pt x="250032" y="300037"/>
                  </a:lnTo>
                  <a:lnTo>
                    <a:pt x="364332" y="271462"/>
                  </a:lnTo>
                  <a:lnTo>
                    <a:pt x="507207" y="238125"/>
                  </a:lnTo>
                  <a:lnTo>
                    <a:pt x="659607" y="211931"/>
                  </a:lnTo>
                  <a:lnTo>
                    <a:pt x="764382" y="197644"/>
                  </a:lnTo>
                  <a:lnTo>
                    <a:pt x="909638" y="190500"/>
                  </a:lnTo>
                  <a:lnTo>
                    <a:pt x="940594" y="0"/>
                  </a:lnTo>
                  <a:lnTo>
                    <a:pt x="776288" y="35719"/>
                  </a:lnTo>
                  <a:lnTo>
                    <a:pt x="642938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8">
              <a:extLst>
                <a:ext uri="{FF2B5EF4-FFF2-40B4-BE49-F238E27FC236}">
                  <a16:creationId xmlns:a16="http://schemas.microsoft.com/office/drawing/2014/main" id="{FDAFFFC1-BFBB-4066-A687-ABE6EE57AD02}"/>
                </a:ext>
              </a:extLst>
            </p:cNvPr>
            <p:cNvSpPr/>
            <p:nvPr/>
          </p:nvSpPr>
          <p:spPr>
            <a:xfrm rot="16200000">
              <a:off x="4706937" y="3219451"/>
              <a:ext cx="1978025" cy="469900"/>
            </a:xfrm>
            <a:custGeom>
              <a:avLst/>
              <a:gdLst>
                <a:gd name="connsiteX0" fmla="*/ 1485900 w 1978819"/>
                <a:gd name="connsiteY0" fmla="*/ 200025 h 469106"/>
                <a:gd name="connsiteX1" fmla="*/ 1328738 w 1978819"/>
                <a:gd name="connsiteY1" fmla="*/ 200025 h 469106"/>
                <a:gd name="connsiteX2" fmla="*/ 1162050 w 1978819"/>
                <a:gd name="connsiteY2" fmla="*/ 200025 h 469106"/>
                <a:gd name="connsiteX3" fmla="*/ 954881 w 1978819"/>
                <a:gd name="connsiteY3" fmla="*/ 200025 h 469106"/>
                <a:gd name="connsiteX4" fmla="*/ 792956 w 1978819"/>
                <a:gd name="connsiteY4" fmla="*/ 200025 h 469106"/>
                <a:gd name="connsiteX5" fmla="*/ 690563 w 1978819"/>
                <a:gd name="connsiteY5" fmla="*/ 200025 h 469106"/>
                <a:gd name="connsiteX6" fmla="*/ 600075 w 1978819"/>
                <a:gd name="connsiteY6" fmla="*/ 200025 h 469106"/>
                <a:gd name="connsiteX7" fmla="*/ 523875 w 1978819"/>
                <a:gd name="connsiteY7" fmla="*/ 195262 h 469106"/>
                <a:gd name="connsiteX8" fmla="*/ 423863 w 1978819"/>
                <a:gd name="connsiteY8" fmla="*/ 188118 h 469106"/>
                <a:gd name="connsiteX9" fmla="*/ 352425 w 1978819"/>
                <a:gd name="connsiteY9" fmla="*/ 180975 h 469106"/>
                <a:gd name="connsiteX10" fmla="*/ 316706 w 1978819"/>
                <a:gd name="connsiteY10" fmla="*/ 176212 h 469106"/>
                <a:gd name="connsiteX11" fmla="*/ 292894 w 1978819"/>
                <a:gd name="connsiteY11" fmla="*/ 171450 h 469106"/>
                <a:gd name="connsiteX12" fmla="*/ 266700 w 1978819"/>
                <a:gd name="connsiteY12" fmla="*/ 173831 h 469106"/>
                <a:gd name="connsiteX13" fmla="*/ 233363 w 1978819"/>
                <a:gd name="connsiteY13" fmla="*/ 178593 h 469106"/>
                <a:gd name="connsiteX14" fmla="*/ 161925 w 1978819"/>
                <a:gd name="connsiteY14" fmla="*/ 200025 h 469106"/>
                <a:gd name="connsiteX15" fmla="*/ 85725 w 1978819"/>
                <a:gd name="connsiteY15" fmla="*/ 228600 h 469106"/>
                <a:gd name="connsiteX16" fmla="*/ 26194 w 1978819"/>
                <a:gd name="connsiteY16" fmla="*/ 254793 h 469106"/>
                <a:gd name="connsiteX17" fmla="*/ 7144 w 1978819"/>
                <a:gd name="connsiteY17" fmla="*/ 266700 h 469106"/>
                <a:gd name="connsiteX18" fmla="*/ 0 w 1978819"/>
                <a:gd name="connsiteY18" fmla="*/ 283368 h 469106"/>
                <a:gd name="connsiteX19" fmla="*/ 2381 w 1978819"/>
                <a:gd name="connsiteY19" fmla="*/ 304800 h 469106"/>
                <a:gd name="connsiteX20" fmla="*/ 26194 w 1978819"/>
                <a:gd name="connsiteY20" fmla="*/ 347662 h 469106"/>
                <a:gd name="connsiteX21" fmla="*/ 35719 w 1978819"/>
                <a:gd name="connsiteY21" fmla="*/ 357187 h 469106"/>
                <a:gd name="connsiteX22" fmla="*/ 80963 w 1978819"/>
                <a:gd name="connsiteY22" fmla="*/ 373856 h 469106"/>
                <a:gd name="connsiteX23" fmla="*/ 138113 w 1978819"/>
                <a:gd name="connsiteY23" fmla="*/ 395287 h 469106"/>
                <a:gd name="connsiteX24" fmla="*/ 192881 w 1978819"/>
                <a:gd name="connsiteY24" fmla="*/ 409575 h 469106"/>
                <a:gd name="connsiteX25" fmla="*/ 257175 w 1978819"/>
                <a:gd name="connsiteY25" fmla="*/ 419100 h 469106"/>
                <a:gd name="connsiteX26" fmla="*/ 350044 w 1978819"/>
                <a:gd name="connsiteY26" fmla="*/ 421481 h 469106"/>
                <a:gd name="connsiteX27" fmla="*/ 526256 w 1978819"/>
                <a:gd name="connsiteY27" fmla="*/ 423862 h 469106"/>
                <a:gd name="connsiteX28" fmla="*/ 726281 w 1978819"/>
                <a:gd name="connsiteY28" fmla="*/ 423862 h 469106"/>
                <a:gd name="connsiteX29" fmla="*/ 1021556 w 1978819"/>
                <a:gd name="connsiteY29" fmla="*/ 421481 h 469106"/>
                <a:gd name="connsiteX30" fmla="*/ 1257300 w 1978819"/>
                <a:gd name="connsiteY30" fmla="*/ 423862 h 469106"/>
                <a:gd name="connsiteX31" fmla="*/ 1412081 w 1978819"/>
                <a:gd name="connsiteY31" fmla="*/ 423862 h 469106"/>
                <a:gd name="connsiteX32" fmla="*/ 1504950 w 1978819"/>
                <a:gd name="connsiteY32" fmla="*/ 435768 h 469106"/>
                <a:gd name="connsiteX33" fmla="*/ 1640681 w 1978819"/>
                <a:gd name="connsiteY33" fmla="*/ 457200 h 469106"/>
                <a:gd name="connsiteX34" fmla="*/ 1704975 w 1978819"/>
                <a:gd name="connsiteY34" fmla="*/ 466725 h 469106"/>
                <a:gd name="connsiteX35" fmla="*/ 1731169 w 1978819"/>
                <a:gd name="connsiteY35" fmla="*/ 469106 h 469106"/>
                <a:gd name="connsiteX36" fmla="*/ 1764506 w 1978819"/>
                <a:gd name="connsiteY36" fmla="*/ 461962 h 469106"/>
                <a:gd name="connsiteX37" fmla="*/ 1793081 w 1978819"/>
                <a:gd name="connsiteY37" fmla="*/ 445293 h 469106"/>
                <a:gd name="connsiteX38" fmla="*/ 1828800 w 1978819"/>
                <a:gd name="connsiteY38" fmla="*/ 411956 h 469106"/>
                <a:gd name="connsiteX39" fmla="*/ 1857375 w 1978819"/>
                <a:gd name="connsiteY39" fmla="*/ 371475 h 469106"/>
                <a:gd name="connsiteX40" fmla="*/ 1890713 w 1978819"/>
                <a:gd name="connsiteY40" fmla="*/ 307181 h 469106"/>
                <a:gd name="connsiteX41" fmla="*/ 1916906 w 1978819"/>
                <a:gd name="connsiteY41" fmla="*/ 254793 h 469106"/>
                <a:gd name="connsiteX42" fmla="*/ 1947863 w 1978819"/>
                <a:gd name="connsiteY42" fmla="*/ 169068 h 469106"/>
                <a:gd name="connsiteX43" fmla="*/ 1969294 w 1978819"/>
                <a:gd name="connsiteY43" fmla="*/ 102393 h 469106"/>
                <a:gd name="connsiteX44" fmla="*/ 1978819 w 1978819"/>
                <a:gd name="connsiteY44" fmla="*/ 47625 h 469106"/>
                <a:gd name="connsiteX45" fmla="*/ 1978819 w 1978819"/>
                <a:gd name="connsiteY45" fmla="*/ 16668 h 469106"/>
                <a:gd name="connsiteX46" fmla="*/ 1974056 w 1978819"/>
                <a:gd name="connsiteY46" fmla="*/ 4762 h 469106"/>
                <a:gd name="connsiteX47" fmla="*/ 1966913 w 1978819"/>
                <a:gd name="connsiteY47" fmla="*/ 0 h 469106"/>
                <a:gd name="connsiteX48" fmla="*/ 1950244 w 1978819"/>
                <a:gd name="connsiteY48" fmla="*/ 7143 h 469106"/>
                <a:gd name="connsiteX49" fmla="*/ 1933575 w 1978819"/>
                <a:gd name="connsiteY49" fmla="*/ 14287 h 469106"/>
                <a:gd name="connsiteX50" fmla="*/ 1921669 w 1978819"/>
                <a:gd name="connsiteY50" fmla="*/ 23812 h 469106"/>
                <a:gd name="connsiteX51" fmla="*/ 1905000 w 1978819"/>
                <a:gd name="connsiteY51" fmla="*/ 40481 h 469106"/>
                <a:gd name="connsiteX52" fmla="*/ 1881188 w 1978819"/>
                <a:gd name="connsiteY52" fmla="*/ 66675 h 469106"/>
                <a:gd name="connsiteX53" fmla="*/ 1845469 w 1978819"/>
                <a:gd name="connsiteY53" fmla="*/ 97631 h 469106"/>
                <a:gd name="connsiteX54" fmla="*/ 1807369 w 1978819"/>
                <a:gd name="connsiteY54" fmla="*/ 126206 h 469106"/>
                <a:gd name="connsiteX55" fmla="*/ 1771650 w 1978819"/>
                <a:gd name="connsiteY55" fmla="*/ 150018 h 469106"/>
                <a:gd name="connsiteX56" fmla="*/ 1726406 w 1978819"/>
                <a:gd name="connsiteY56" fmla="*/ 173831 h 469106"/>
                <a:gd name="connsiteX57" fmla="*/ 1678781 w 1978819"/>
                <a:gd name="connsiteY57" fmla="*/ 192881 h 469106"/>
                <a:gd name="connsiteX58" fmla="*/ 1638300 w 1978819"/>
                <a:gd name="connsiteY58" fmla="*/ 200025 h 469106"/>
                <a:gd name="connsiteX59" fmla="*/ 1562100 w 1978819"/>
                <a:gd name="connsiteY59" fmla="*/ 202406 h 469106"/>
                <a:gd name="connsiteX60" fmla="*/ 1485900 w 1978819"/>
                <a:gd name="connsiteY60" fmla="*/ 20002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78819" h="469106">
                  <a:moveTo>
                    <a:pt x="1485900" y="200025"/>
                  </a:moveTo>
                  <a:lnTo>
                    <a:pt x="1328738" y="200025"/>
                  </a:lnTo>
                  <a:lnTo>
                    <a:pt x="1162050" y="200025"/>
                  </a:lnTo>
                  <a:lnTo>
                    <a:pt x="954881" y="200025"/>
                  </a:lnTo>
                  <a:lnTo>
                    <a:pt x="792956" y="200025"/>
                  </a:lnTo>
                  <a:lnTo>
                    <a:pt x="690563" y="200025"/>
                  </a:lnTo>
                  <a:lnTo>
                    <a:pt x="600075" y="200025"/>
                  </a:lnTo>
                  <a:lnTo>
                    <a:pt x="523875" y="195262"/>
                  </a:lnTo>
                  <a:lnTo>
                    <a:pt x="423863" y="188118"/>
                  </a:lnTo>
                  <a:lnTo>
                    <a:pt x="352425" y="180975"/>
                  </a:lnTo>
                  <a:lnTo>
                    <a:pt x="316706" y="176212"/>
                  </a:lnTo>
                  <a:lnTo>
                    <a:pt x="292894" y="171450"/>
                  </a:lnTo>
                  <a:lnTo>
                    <a:pt x="266700" y="173831"/>
                  </a:lnTo>
                  <a:lnTo>
                    <a:pt x="233363" y="178593"/>
                  </a:lnTo>
                  <a:lnTo>
                    <a:pt x="161925" y="200025"/>
                  </a:lnTo>
                  <a:lnTo>
                    <a:pt x="85725" y="228600"/>
                  </a:lnTo>
                  <a:lnTo>
                    <a:pt x="26194" y="254793"/>
                  </a:lnTo>
                  <a:lnTo>
                    <a:pt x="7144" y="266700"/>
                  </a:lnTo>
                  <a:lnTo>
                    <a:pt x="0" y="283368"/>
                  </a:lnTo>
                  <a:lnTo>
                    <a:pt x="2381" y="304800"/>
                  </a:lnTo>
                  <a:lnTo>
                    <a:pt x="26194" y="347662"/>
                  </a:lnTo>
                  <a:lnTo>
                    <a:pt x="35719" y="357187"/>
                  </a:lnTo>
                  <a:lnTo>
                    <a:pt x="80963" y="373856"/>
                  </a:lnTo>
                  <a:lnTo>
                    <a:pt x="138113" y="395287"/>
                  </a:lnTo>
                  <a:lnTo>
                    <a:pt x="192881" y="409575"/>
                  </a:lnTo>
                  <a:lnTo>
                    <a:pt x="257175" y="419100"/>
                  </a:lnTo>
                  <a:lnTo>
                    <a:pt x="350044" y="421481"/>
                  </a:lnTo>
                  <a:lnTo>
                    <a:pt x="526256" y="423862"/>
                  </a:lnTo>
                  <a:lnTo>
                    <a:pt x="726281" y="423862"/>
                  </a:lnTo>
                  <a:lnTo>
                    <a:pt x="1021556" y="421481"/>
                  </a:lnTo>
                  <a:lnTo>
                    <a:pt x="1257300" y="423862"/>
                  </a:lnTo>
                  <a:lnTo>
                    <a:pt x="1412081" y="423862"/>
                  </a:lnTo>
                  <a:lnTo>
                    <a:pt x="1504950" y="435768"/>
                  </a:lnTo>
                  <a:lnTo>
                    <a:pt x="1640681" y="457200"/>
                  </a:lnTo>
                  <a:lnTo>
                    <a:pt x="1704975" y="466725"/>
                  </a:lnTo>
                  <a:lnTo>
                    <a:pt x="1731169" y="469106"/>
                  </a:lnTo>
                  <a:lnTo>
                    <a:pt x="1764506" y="461962"/>
                  </a:lnTo>
                  <a:lnTo>
                    <a:pt x="1793081" y="445293"/>
                  </a:lnTo>
                  <a:lnTo>
                    <a:pt x="1828800" y="411956"/>
                  </a:lnTo>
                  <a:lnTo>
                    <a:pt x="1857375" y="371475"/>
                  </a:lnTo>
                  <a:lnTo>
                    <a:pt x="1890713" y="307181"/>
                  </a:lnTo>
                  <a:lnTo>
                    <a:pt x="1916906" y="254793"/>
                  </a:lnTo>
                  <a:lnTo>
                    <a:pt x="1947863" y="169068"/>
                  </a:lnTo>
                  <a:lnTo>
                    <a:pt x="1969294" y="102393"/>
                  </a:lnTo>
                  <a:lnTo>
                    <a:pt x="1978819" y="47625"/>
                  </a:lnTo>
                  <a:lnTo>
                    <a:pt x="1978819" y="16668"/>
                  </a:lnTo>
                  <a:lnTo>
                    <a:pt x="1974056" y="4762"/>
                  </a:lnTo>
                  <a:lnTo>
                    <a:pt x="1966913" y="0"/>
                  </a:lnTo>
                  <a:lnTo>
                    <a:pt x="1950244" y="7143"/>
                  </a:lnTo>
                  <a:lnTo>
                    <a:pt x="1933575" y="14287"/>
                  </a:lnTo>
                  <a:lnTo>
                    <a:pt x="1921669" y="23812"/>
                  </a:lnTo>
                  <a:lnTo>
                    <a:pt x="1905000" y="40481"/>
                  </a:lnTo>
                  <a:lnTo>
                    <a:pt x="1881188" y="66675"/>
                  </a:lnTo>
                  <a:lnTo>
                    <a:pt x="1845469" y="97631"/>
                  </a:lnTo>
                  <a:lnTo>
                    <a:pt x="1807369" y="126206"/>
                  </a:lnTo>
                  <a:lnTo>
                    <a:pt x="1771650" y="150018"/>
                  </a:lnTo>
                  <a:lnTo>
                    <a:pt x="1726406" y="173831"/>
                  </a:lnTo>
                  <a:lnTo>
                    <a:pt x="1678781" y="192881"/>
                  </a:lnTo>
                  <a:lnTo>
                    <a:pt x="1638300" y="200025"/>
                  </a:lnTo>
                  <a:lnTo>
                    <a:pt x="1562100" y="202406"/>
                  </a:lnTo>
                  <a:lnTo>
                    <a:pt x="148590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6">
              <a:extLst>
                <a:ext uri="{FF2B5EF4-FFF2-40B4-BE49-F238E27FC236}">
                  <a16:creationId xmlns:a16="http://schemas.microsoft.com/office/drawing/2014/main" id="{0672A4D6-7268-48D5-B0E0-D9FFCABC988C}"/>
                </a:ext>
              </a:extLst>
            </p:cNvPr>
            <p:cNvSpPr/>
            <p:nvPr/>
          </p:nvSpPr>
          <p:spPr>
            <a:xfrm rot="16200000">
              <a:off x="4647406" y="3615532"/>
              <a:ext cx="4284663" cy="571500"/>
            </a:xfrm>
            <a:custGeom>
              <a:avLst/>
              <a:gdLst>
                <a:gd name="connsiteX0" fmla="*/ 2511136 w 4284518"/>
                <a:gd name="connsiteY0" fmla="*/ 238991 h 571500"/>
                <a:gd name="connsiteX1" fmla="*/ 2871355 w 4284518"/>
                <a:gd name="connsiteY1" fmla="*/ 235527 h 571500"/>
                <a:gd name="connsiteX2" fmla="*/ 3280064 w 4284518"/>
                <a:gd name="connsiteY2" fmla="*/ 232064 h 571500"/>
                <a:gd name="connsiteX3" fmla="*/ 3747655 w 4284518"/>
                <a:gd name="connsiteY3" fmla="*/ 228600 h 571500"/>
                <a:gd name="connsiteX4" fmla="*/ 3920836 w 4284518"/>
                <a:gd name="connsiteY4" fmla="*/ 225136 h 571500"/>
                <a:gd name="connsiteX5" fmla="*/ 3962400 w 4284518"/>
                <a:gd name="connsiteY5" fmla="*/ 221673 h 571500"/>
                <a:gd name="connsiteX6" fmla="*/ 4014355 w 4284518"/>
                <a:gd name="connsiteY6" fmla="*/ 211282 h 571500"/>
                <a:gd name="connsiteX7" fmla="*/ 4045527 w 4284518"/>
                <a:gd name="connsiteY7" fmla="*/ 204355 h 571500"/>
                <a:gd name="connsiteX8" fmla="*/ 4087091 w 4284518"/>
                <a:gd name="connsiteY8" fmla="*/ 183573 h 571500"/>
                <a:gd name="connsiteX9" fmla="*/ 4121727 w 4284518"/>
                <a:gd name="connsiteY9" fmla="*/ 155864 h 571500"/>
                <a:gd name="connsiteX10" fmla="*/ 4163291 w 4284518"/>
                <a:gd name="connsiteY10" fmla="*/ 114300 h 571500"/>
                <a:gd name="connsiteX11" fmla="*/ 4201391 w 4284518"/>
                <a:gd name="connsiteY11" fmla="*/ 55418 h 571500"/>
                <a:gd name="connsiteX12" fmla="*/ 4229100 w 4284518"/>
                <a:gd name="connsiteY12" fmla="*/ 13855 h 571500"/>
                <a:gd name="connsiteX13" fmla="*/ 4246418 w 4284518"/>
                <a:gd name="connsiteY13" fmla="*/ 3464 h 571500"/>
                <a:gd name="connsiteX14" fmla="*/ 4260273 w 4284518"/>
                <a:gd name="connsiteY14" fmla="*/ 0 h 571500"/>
                <a:gd name="connsiteX15" fmla="*/ 4270664 w 4284518"/>
                <a:gd name="connsiteY15" fmla="*/ 0 h 571500"/>
                <a:gd name="connsiteX16" fmla="*/ 4277591 w 4284518"/>
                <a:gd name="connsiteY16" fmla="*/ 6927 h 571500"/>
                <a:gd name="connsiteX17" fmla="*/ 4281055 w 4284518"/>
                <a:gd name="connsiteY17" fmla="*/ 13855 h 571500"/>
                <a:gd name="connsiteX18" fmla="*/ 4284518 w 4284518"/>
                <a:gd name="connsiteY18" fmla="*/ 41564 h 571500"/>
                <a:gd name="connsiteX19" fmla="*/ 4281055 w 4284518"/>
                <a:gd name="connsiteY19" fmla="*/ 69273 h 571500"/>
                <a:gd name="connsiteX20" fmla="*/ 4260273 w 4284518"/>
                <a:gd name="connsiteY20" fmla="*/ 173182 h 571500"/>
                <a:gd name="connsiteX21" fmla="*/ 4211782 w 4284518"/>
                <a:gd name="connsiteY21" fmla="*/ 356755 h 571500"/>
                <a:gd name="connsiteX22" fmla="*/ 4184073 w 4284518"/>
                <a:gd name="connsiteY22" fmla="*/ 450273 h 571500"/>
                <a:gd name="connsiteX23" fmla="*/ 4166755 w 4284518"/>
                <a:gd name="connsiteY23" fmla="*/ 498764 h 571500"/>
                <a:gd name="connsiteX24" fmla="*/ 4142509 w 4284518"/>
                <a:gd name="connsiteY24" fmla="*/ 533400 h 571500"/>
                <a:gd name="connsiteX25" fmla="*/ 4128655 w 4284518"/>
                <a:gd name="connsiteY25" fmla="*/ 550718 h 571500"/>
                <a:gd name="connsiteX26" fmla="*/ 4107873 w 4284518"/>
                <a:gd name="connsiteY26" fmla="*/ 564573 h 571500"/>
                <a:gd name="connsiteX27" fmla="*/ 4083627 w 4284518"/>
                <a:gd name="connsiteY27" fmla="*/ 571500 h 571500"/>
                <a:gd name="connsiteX28" fmla="*/ 4069773 w 4284518"/>
                <a:gd name="connsiteY28" fmla="*/ 571500 h 571500"/>
                <a:gd name="connsiteX29" fmla="*/ 4045527 w 4284518"/>
                <a:gd name="connsiteY29" fmla="*/ 561109 h 571500"/>
                <a:gd name="connsiteX30" fmla="*/ 4017818 w 4284518"/>
                <a:gd name="connsiteY30" fmla="*/ 540327 h 571500"/>
                <a:gd name="connsiteX31" fmla="*/ 3955473 w 4284518"/>
                <a:gd name="connsiteY31" fmla="*/ 519546 h 571500"/>
                <a:gd name="connsiteX32" fmla="*/ 3875809 w 4284518"/>
                <a:gd name="connsiteY32" fmla="*/ 491836 h 571500"/>
                <a:gd name="connsiteX33" fmla="*/ 3789218 w 4284518"/>
                <a:gd name="connsiteY33" fmla="*/ 477982 h 571500"/>
                <a:gd name="connsiteX34" fmla="*/ 3737264 w 4284518"/>
                <a:gd name="connsiteY34" fmla="*/ 477982 h 571500"/>
                <a:gd name="connsiteX35" fmla="*/ 3616036 w 4284518"/>
                <a:gd name="connsiteY35" fmla="*/ 477982 h 571500"/>
                <a:gd name="connsiteX36" fmla="*/ 3397827 w 4284518"/>
                <a:gd name="connsiteY36" fmla="*/ 477982 h 571500"/>
                <a:gd name="connsiteX37" fmla="*/ 3096491 w 4284518"/>
                <a:gd name="connsiteY37" fmla="*/ 481446 h 571500"/>
                <a:gd name="connsiteX38" fmla="*/ 2725882 w 4284518"/>
                <a:gd name="connsiteY38" fmla="*/ 481446 h 571500"/>
                <a:gd name="connsiteX39" fmla="*/ 2306782 w 4284518"/>
                <a:gd name="connsiteY39" fmla="*/ 484909 h 571500"/>
                <a:gd name="connsiteX40" fmla="*/ 2019300 w 4284518"/>
                <a:gd name="connsiteY40" fmla="*/ 488373 h 571500"/>
                <a:gd name="connsiteX41" fmla="*/ 1669473 w 4284518"/>
                <a:gd name="connsiteY41" fmla="*/ 491836 h 571500"/>
                <a:gd name="connsiteX42" fmla="*/ 1392382 w 4284518"/>
                <a:gd name="connsiteY42" fmla="*/ 491836 h 571500"/>
                <a:gd name="connsiteX43" fmla="*/ 1212273 w 4284518"/>
                <a:gd name="connsiteY43" fmla="*/ 495300 h 571500"/>
                <a:gd name="connsiteX44" fmla="*/ 1063336 w 4284518"/>
                <a:gd name="connsiteY44" fmla="*/ 495300 h 571500"/>
                <a:gd name="connsiteX45" fmla="*/ 997527 w 4284518"/>
                <a:gd name="connsiteY45" fmla="*/ 495300 h 571500"/>
                <a:gd name="connsiteX46" fmla="*/ 924791 w 4284518"/>
                <a:gd name="connsiteY46" fmla="*/ 502227 h 571500"/>
                <a:gd name="connsiteX47" fmla="*/ 831273 w 4284518"/>
                <a:gd name="connsiteY47" fmla="*/ 505691 h 571500"/>
                <a:gd name="connsiteX48" fmla="*/ 710045 w 4284518"/>
                <a:gd name="connsiteY48" fmla="*/ 509155 h 571500"/>
                <a:gd name="connsiteX49" fmla="*/ 602673 w 4284518"/>
                <a:gd name="connsiteY49" fmla="*/ 509155 h 571500"/>
                <a:gd name="connsiteX50" fmla="*/ 512618 w 4284518"/>
                <a:gd name="connsiteY50" fmla="*/ 505691 h 571500"/>
                <a:gd name="connsiteX51" fmla="*/ 412173 w 4284518"/>
                <a:gd name="connsiteY51" fmla="*/ 495300 h 571500"/>
                <a:gd name="connsiteX52" fmla="*/ 346364 w 4284518"/>
                <a:gd name="connsiteY52" fmla="*/ 481446 h 571500"/>
                <a:gd name="connsiteX53" fmla="*/ 263236 w 4284518"/>
                <a:gd name="connsiteY53" fmla="*/ 460664 h 571500"/>
                <a:gd name="connsiteX54" fmla="*/ 207818 w 4284518"/>
                <a:gd name="connsiteY54" fmla="*/ 432955 h 571500"/>
                <a:gd name="connsiteX55" fmla="*/ 173182 w 4284518"/>
                <a:gd name="connsiteY55" fmla="*/ 412173 h 571500"/>
                <a:gd name="connsiteX56" fmla="*/ 117764 w 4284518"/>
                <a:gd name="connsiteY56" fmla="*/ 377536 h 571500"/>
                <a:gd name="connsiteX57" fmla="*/ 69273 w 4284518"/>
                <a:gd name="connsiteY57" fmla="*/ 339436 h 571500"/>
                <a:gd name="connsiteX58" fmla="*/ 38100 w 4284518"/>
                <a:gd name="connsiteY58" fmla="*/ 311727 h 571500"/>
                <a:gd name="connsiteX59" fmla="*/ 20782 w 4284518"/>
                <a:gd name="connsiteY59" fmla="*/ 290946 h 571500"/>
                <a:gd name="connsiteX60" fmla="*/ 6927 w 4284518"/>
                <a:gd name="connsiteY60" fmla="*/ 266700 h 571500"/>
                <a:gd name="connsiteX61" fmla="*/ 0 w 4284518"/>
                <a:gd name="connsiteY61" fmla="*/ 242455 h 571500"/>
                <a:gd name="connsiteX62" fmla="*/ 0 w 4284518"/>
                <a:gd name="connsiteY62" fmla="*/ 228600 h 571500"/>
                <a:gd name="connsiteX63" fmla="*/ 3464 w 4284518"/>
                <a:gd name="connsiteY63" fmla="*/ 207818 h 571500"/>
                <a:gd name="connsiteX64" fmla="*/ 17318 w 4284518"/>
                <a:gd name="connsiteY64" fmla="*/ 187036 h 571500"/>
                <a:gd name="connsiteX65" fmla="*/ 51955 w 4284518"/>
                <a:gd name="connsiteY65" fmla="*/ 166255 h 571500"/>
                <a:gd name="connsiteX66" fmla="*/ 651164 w 4284518"/>
                <a:gd name="connsiteY66" fmla="*/ 232064 h 571500"/>
                <a:gd name="connsiteX67" fmla="*/ 706582 w 4284518"/>
                <a:gd name="connsiteY67" fmla="*/ 242455 h 571500"/>
                <a:gd name="connsiteX68" fmla="*/ 775855 w 4284518"/>
                <a:gd name="connsiteY68" fmla="*/ 249382 h 571500"/>
                <a:gd name="connsiteX69" fmla="*/ 931718 w 4284518"/>
                <a:gd name="connsiteY69" fmla="*/ 249382 h 571500"/>
                <a:gd name="connsiteX70" fmla="*/ 1281545 w 4284518"/>
                <a:gd name="connsiteY70" fmla="*/ 245918 h 571500"/>
                <a:gd name="connsiteX71" fmla="*/ 1731818 w 4284518"/>
                <a:gd name="connsiteY71" fmla="*/ 242455 h 571500"/>
                <a:gd name="connsiteX72" fmla="*/ 2511136 w 4284518"/>
                <a:gd name="connsiteY72" fmla="*/ 238991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84518" h="571500">
                  <a:moveTo>
                    <a:pt x="2511136" y="238991"/>
                  </a:moveTo>
                  <a:lnTo>
                    <a:pt x="2871355" y="235527"/>
                  </a:lnTo>
                  <a:lnTo>
                    <a:pt x="3280064" y="232064"/>
                  </a:lnTo>
                  <a:lnTo>
                    <a:pt x="3747655" y="228600"/>
                  </a:lnTo>
                  <a:lnTo>
                    <a:pt x="3920836" y="225136"/>
                  </a:lnTo>
                  <a:lnTo>
                    <a:pt x="3962400" y="221673"/>
                  </a:lnTo>
                  <a:lnTo>
                    <a:pt x="4014355" y="211282"/>
                  </a:lnTo>
                  <a:lnTo>
                    <a:pt x="4045527" y="204355"/>
                  </a:lnTo>
                  <a:lnTo>
                    <a:pt x="4087091" y="183573"/>
                  </a:lnTo>
                  <a:lnTo>
                    <a:pt x="4121727" y="155864"/>
                  </a:lnTo>
                  <a:lnTo>
                    <a:pt x="4163291" y="114300"/>
                  </a:lnTo>
                  <a:lnTo>
                    <a:pt x="4201391" y="55418"/>
                  </a:lnTo>
                  <a:lnTo>
                    <a:pt x="4229100" y="13855"/>
                  </a:lnTo>
                  <a:lnTo>
                    <a:pt x="4246418" y="3464"/>
                  </a:lnTo>
                  <a:lnTo>
                    <a:pt x="4260273" y="0"/>
                  </a:lnTo>
                  <a:lnTo>
                    <a:pt x="4270664" y="0"/>
                  </a:lnTo>
                  <a:lnTo>
                    <a:pt x="4277591" y="6927"/>
                  </a:lnTo>
                  <a:lnTo>
                    <a:pt x="4281055" y="13855"/>
                  </a:lnTo>
                  <a:lnTo>
                    <a:pt x="4284518" y="41564"/>
                  </a:lnTo>
                  <a:lnTo>
                    <a:pt x="4281055" y="69273"/>
                  </a:lnTo>
                  <a:lnTo>
                    <a:pt x="4260273" y="173182"/>
                  </a:lnTo>
                  <a:lnTo>
                    <a:pt x="4211782" y="356755"/>
                  </a:lnTo>
                  <a:lnTo>
                    <a:pt x="4184073" y="450273"/>
                  </a:lnTo>
                  <a:lnTo>
                    <a:pt x="4166755" y="498764"/>
                  </a:lnTo>
                  <a:lnTo>
                    <a:pt x="4142509" y="533400"/>
                  </a:lnTo>
                  <a:lnTo>
                    <a:pt x="4128655" y="550718"/>
                  </a:lnTo>
                  <a:lnTo>
                    <a:pt x="4107873" y="564573"/>
                  </a:lnTo>
                  <a:lnTo>
                    <a:pt x="4083627" y="571500"/>
                  </a:lnTo>
                  <a:lnTo>
                    <a:pt x="4069773" y="571500"/>
                  </a:lnTo>
                  <a:lnTo>
                    <a:pt x="4045527" y="561109"/>
                  </a:lnTo>
                  <a:lnTo>
                    <a:pt x="4017818" y="540327"/>
                  </a:lnTo>
                  <a:lnTo>
                    <a:pt x="3955473" y="519546"/>
                  </a:lnTo>
                  <a:lnTo>
                    <a:pt x="3875809" y="491836"/>
                  </a:lnTo>
                  <a:lnTo>
                    <a:pt x="3789218" y="477982"/>
                  </a:lnTo>
                  <a:lnTo>
                    <a:pt x="3737264" y="477982"/>
                  </a:lnTo>
                  <a:lnTo>
                    <a:pt x="3616036" y="477982"/>
                  </a:lnTo>
                  <a:lnTo>
                    <a:pt x="3397827" y="477982"/>
                  </a:lnTo>
                  <a:lnTo>
                    <a:pt x="3096491" y="481446"/>
                  </a:lnTo>
                  <a:lnTo>
                    <a:pt x="2725882" y="481446"/>
                  </a:lnTo>
                  <a:lnTo>
                    <a:pt x="2306782" y="484909"/>
                  </a:lnTo>
                  <a:lnTo>
                    <a:pt x="2019300" y="488373"/>
                  </a:lnTo>
                  <a:lnTo>
                    <a:pt x="1669473" y="491836"/>
                  </a:lnTo>
                  <a:lnTo>
                    <a:pt x="1392382" y="491836"/>
                  </a:lnTo>
                  <a:lnTo>
                    <a:pt x="1212273" y="495300"/>
                  </a:lnTo>
                  <a:lnTo>
                    <a:pt x="1063336" y="495300"/>
                  </a:lnTo>
                  <a:lnTo>
                    <a:pt x="997527" y="495300"/>
                  </a:lnTo>
                  <a:lnTo>
                    <a:pt x="924791" y="502227"/>
                  </a:lnTo>
                  <a:lnTo>
                    <a:pt x="831273" y="505691"/>
                  </a:lnTo>
                  <a:lnTo>
                    <a:pt x="710045" y="509155"/>
                  </a:lnTo>
                  <a:lnTo>
                    <a:pt x="602673" y="509155"/>
                  </a:lnTo>
                  <a:lnTo>
                    <a:pt x="512618" y="505691"/>
                  </a:lnTo>
                  <a:lnTo>
                    <a:pt x="412173" y="495300"/>
                  </a:lnTo>
                  <a:lnTo>
                    <a:pt x="346364" y="481446"/>
                  </a:lnTo>
                  <a:lnTo>
                    <a:pt x="263236" y="460664"/>
                  </a:lnTo>
                  <a:lnTo>
                    <a:pt x="207818" y="432955"/>
                  </a:lnTo>
                  <a:lnTo>
                    <a:pt x="173182" y="412173"/>
                  </a:lnTo>
                  <a:lnTo>
                    <a:pt x="117764" y="377536"/>
                  </a:lnTo>
                  <a:lnTo>
                    <a:pt x="69273" y="339436"/>
                  </a:lnTo>
                  <a:lnTo>
                    <a:pt x="38100" y="311727"/>
                  </a:lnTo>
                  <a:lnTo>
                    <a:pt x="20782" y="290946"/>
                  </a:lnTo>
                  <a:lnTo>
                    <a:pt x="6927" y="266700"/>
                  </a:lnTo>
                  <a:lnTo>
                    <a:pt x="0" y="242455"/>
                  </a:lnTo>
                  <a:lnTo>
                    <a:pt x="0" y="228600"/>
                  </a:lnTo>
                  <a:lnTo>
                    <a:pt x="3464" y="207818"/>
                  </a:lnTo>
                  <a:lnTo>
                    <a:pt x="17318" y="187036"/>
                  </a:lnTo>
                  <a:lnTo>
                    <a:pt x="51955" y="166255"/>
                  </a:lnTo>
                  <a:lnTo>
                    <a:pt x="651164" y="232064"/>
                  </a:lnTo>
                  <a:lnTo>
                    <a:pt x="706582" y="242455"/>
                  </a:lnTo>
                  <a:lnTo>
                    <a:pt x="775855" y="249382"/>
                  </a:lnTo>
                  <a:lnTo>
                    <a:pt x="931718" y="249382"/>
                  </a:lnTo>
                  <a:lnTo>
                    <a:pt x="1281545" y="245918"/>
                  </a:lnTo>
                  <a:lnTo>
                    <a:pt x="1731818" y="242455"/>
                  </a:lnTo>
                  <a:lnTo>
                    <a:pt x="2511136" y="238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7">
              <a:extLst>
                <a:ext uri="{FF2B5EF4-FFF2-40B4-BE49-F238E27FC236}">
                  <a16:creationId xmlns:a16="http://schemas.microsoft.com/office/drawing/2014/main" id="{EC7E69DB-4C7B-4D16-9E4D-3803E66F550F}"/>
                </a:ext>
              </a:extLst>
            </p:cNvPr>
            <p:cNvSpPr/>
            <p:nvPr/>
          </p:nvSpPr>
          <p:spPr>
            <a:xfrm rot="16200000">
              <a:off x="6053138" y="5335588"/>
              <a:ext cx="709612" cy="696912"/>
            </a:xfrm>
            <a:custGeom>
              <a:avLst/>
              <a:gdLst>
                <a:gd name="connsiteX0" fmla="*/ 581025 w 709612"/>
                <a:gd name="connsiteY0" fmla="*/ 80963 h 697707"/>
                <a:gd name="connsiteX1" fmla="*/ 511968 w 709612"/>
                <a:gd name="connsiteY1" fmla="*/ 176213 h 697707"/>
                <a:gd name="connsiteX2" fmla="*/ 445293 w 709612"/>
                <a:gd name="connsiteY2" fmla="*/ 257175 h 697707"/>
                <a:gd name="connsiteX3" fmla="*/ 366712 w 709612"/>
                <a:gd name="connsiteY3" fmla="*/ 345282 h 697707"/>
                <a:gd name="connsiteX4" fmla="*/ 309562 w 709612"/>
                <a:gd name="connsiteY4" fmla="*/ 404813 h 697707"/>
                <a:gd name="connsiteX5" fmla="*/ 247650 w 709612"/>
                <a:gd name="connsiteY5" fmla="*/ 459582 h 697707"/>
                <a:gd name="connsiteX6" fmla="*/ 157162 w 709612"/>
                <a:gd name="connsiteY6" fmla="*/ 533400 h 697707"/>
                <a:gd name="connsiteX7" fmla="*/ 90487 w 709612"/>
                <a:gd name="connsiteY7" fmla="*/ 583407 h 697707"/>
                <a:gd name="connsiteX8" fmla="*/ 47625 w 709612"/>
                <a:gd name="connsiteY8" fmla="*/ 611982 h 697707"/>
                <a:gd name="connsiteX9" fmla="*/ 16668 w 709612"/>
                <a:gd name="connsiteY9" fmla="*/ 633413 h 697707"/>
                <a:gd name="connsiteX10" fmla="*/ 0 w 709612"/>
                <a:gd name="connsiteY10" fmla="*/ 659607 h 697707"/>
                <a:gd name="connsiteX11" fmla="*/ 2381 w 709612"/>
                <a:gd name="connsiteY11" fmla="*/ 697707 h 697707"/>
                <a:gd name="connsiteX12" fmla="*/ 709612 w 709612"/>
                <a:gd name="connsiteY12" fmla="*/ 692944 h 697707"/>
                <a:gd name="connsiteX13" fmla="*/ 657225 w 709612"/>
                <a:gd name="connsiteY13" fmla="*/ 681038 h 697707"/>
                <a:gd name="connsiteX14" fmla="*/ 609600 w 709612"/>
                <a:gd name="connsiteY14" fmla="*/ 661988 h 697707"/>
                <a:gd name="connsiteX15" fmla="*/ 585787 w 709612"/>
                <a:gd name="connsiteY15" fmla="*/ 647700 h 697707"/>
                <a:gd name="connsiteX16" fmla="*/ 564356 w 709612"/>
                <a:gd name="connsiteY16" fmla="*/ 631032 h 697707"/>
                <a:gd name="connsiteX17" fmla="*/ 550068 w 709612"/>
                <a:gd name="connsiteY17" fmla="*/ 616744 h 697707"/>
                <a:gd name="connsiteX18" fmla="*/ 535781 w 709612"/>
                <a:gd name="connsiteY18" fmla="*/ 600075 h 697707"/>
                <a:gd name="connsiteX19" fmla="*/ 526256 w 709612"/>
                <a:gd name="connsiteY19" fmla="*/ 578644 h 697707"/>
                <a:gd name="connsiteX20" fmla="*/ 516731 w 709612"/>
                <a:gd name="connsiteY20" fmla="*/ 550069 h 697707"/>
                <a:gd name="connsiteX21" fmla="*/ 509587 w 709612"/>
                <a:gd name="connsiteY21" fmla="*/ 526257 h 697707"/>
                <a:gd name="connsiteX22" fmla="*/ 509587 w 709612"/>
                <a:gd name="connsiteY22" fmla="*/ 488157 h 697707"/>
                <a:gd name="connsiteX23" fmla="*/ 516731 w 709612"/>
                <a:gd name="connsiteY23" fmla="*/ 442913 h 697707"/>
                <a:gd name="connsiteX24" fmla="*/ 526256 w 709612"/>
                <a:gd name="connsiteY24" fmla="*/ 390525 h 697707"/>
                <a:gd name="connsiteX25" fmla="*/ 547687 w 709612"/>
                <a:gd name="connsiteY25" fmla="*/ 323850 h 697707"/>
                <a:gd name="connsiteX26" fmla="*/ 590550 w 709612"/>
                <a:gd name="connsiteY26" fmla="*/ 219075 h 697707"/>
                <a:gd name="connsiteX27" fmla="*/ 645318 w 709612"/>
                <a:gd name="connsiteY27" fmla="*/ 100013 h 697707"/>
                <a:gd name="connsiteX28" fmla="*/ 664368 w 709612"/>
                <a:gd name="connsiteY28" fmla="*/ 50007 h 697707"/>
                <a:gd name="connsiteX29" fmla="*/ 669131 w 709612"/>
                <a:gd name="connsiteY29" fmla="*/ 28575 h 697707"/>
                <a:gd name="connsiteX30" fmla="*/ 669131 w 709612"/>
                <a:gd name="connsiteY30" fmla="*/ 9525 h 697707"/>
                <a:gd name="connsiteX31" fmla="*/ 666750 w 709612"/>
                <a:gd name="connsiteY31" fmla="*/ 2382 h 697707"/>
                <a:gd name="connsiteX32" fmla="*/ 657225 w 709612"/>
                <a:gd name="connsiteY32" fmla="*/ 0 h 697707"/>
                <a:gd name="connsiteX33" fmla="*/ 635793 w 709612"/>
                <a:gd name="connsiteY33" fmla="*/ 9525 h 697707"/>
                <a:gd name="connsiteX34" fmla="*/ 611981 w 709612"/>
                <a:gd name="connsiteY34" fmla="*/ 38100 h 697707"/>
                <a:gd name="connsiteX35" fmla="*/ 581025 w 709612"/>
                <a:gd name="connsiteY35" fmla="*/ 80963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9612" h="697707">
                  <a:moveTo>
                    <a:pt x="581025" y="80963"/>
                  </a:moveTo>
                  <a:lnTo>
                    <a:pt x="511968" y="176213"/>
                  </a:lnTo>
                  <a:lnTo>
                    <a:pt x="445293" y="257175"/>
                  </a:lnTo>
                  <a:lnTo>
                    <a:pt x="366712" y="345282"/>
                  </a:lnTo>
                  <a:lnTo>
                    <a:pt x="309562" y="404813"/>
                  </a:lnTo>
                  <a:lnTo>
                    <a:pt x="247650" y="459582"/>
                  </a:lnTo>
                  <a:lnTo>
                    <a:pt x="157162" y="533400"/>
                  </a:lnTo>
                  <a:lnTo>
                    <a:pt x="90487" y="583407"/>
                  </a:lnTo>
                  <a:lnTo>
                    <a:pt x="47625" y="611982"/>
                  </a:lnTo>
                  <a:lnTo>
                    <a:pt x="16668" y="633413"/>
                  </a:lnTo>
                  <a:lnTo>
                    <a:pt x="0" y="659607"/>
                  </a:lnTo>
                  <a:lnTo>
                    <a:pt x="2381" y="697707"/>
                  </a:lnTo>
                  <a:lnTo>
                    <a:pt x="709612" y="692944"/>
                  </a:lnTo>
                  <a:lnTo>
                    <a:pt x="657225" y="681038"/>
                  </a:lnTo>
                  <a:lnTo>
                    <a:pt x="609600" y="661988"/>
                  </a:lnTo>
                  <a:lnTo>
                    <a:pt x="585787" y="647700"/>
                  </a:lnTo>
                  <a:lnTo>
                    <a:pt x="564356" y="631032"/>
                  </a:lnTo>
                  <a:lnTo>
                    <a:pt x="550068" y="616744"/>
                  </a:lnTo>
                  <a:lnTo>
                    <a:pt x="535781" y="600075"/>
                  </a:lnTo>
                  <a:lnTo>
                    <a:pt x="526256" y="578644"/>
                  </a:lnTo>
                  <a:lnTo>
                    <a:pt x="516731" y="550069"/>
                  </a:lnTo>
                  <a:lnTo>
                    <a:pt x="509587" y="526257"/>
                  </a:lnTo>
                  <a:lnTo>
                    <a:pt x="509587" y="488157"/>
                  </a:lnTo>
                  <a:lnTo>
                    <a:pt x="516731" y="442913"/>
                  </a:lnTo>
                  <a:lnTo>
                    <a:pt x="526256" y="390525"/>
                  </a:lnTo>
                  <a:lnTo>
                    <a:pt x="547687" y="323850"/>
                  </a:lnTo>
                  <a:lnTo>
                    <a:pt x="590550" y="219075"/>
                  </a:lnTo>
                  <a:lnTo>
                    <a:pt x="645318" y="100013"/>
                  </a:lnTo>
                  <a:lnTo>
                    <a:pt x="664368" y="50007"/>
                  </a:lnTo>
                  <a:lnTo>
                    <a:pt x="669131" y="28575"/>
                  </a:lnTo>
                  <a:lnTo>
                    <a:pt x="669131" y="9525"/>
                  </a:lnTo>
                  <a:lnTo>
                    <a:pt x="666750" y="2382"/>
                  </a:lnTo>
                  <a:lnTo>
                    <a:pt x="657225" y="0"/>
                  </a:lnTo>
                  <a:lnTo>
                    <a:pt x="635793" y="9525"/>
                  </a:lnTo>
                  <a:lnTo>
                    <a:pt x="611981" y="38100"/>
                  </a:lnTo>
                  <a:lnTo>
                    <a:pt x="581025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62730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78" name="グループ化 1">
            <a:extLst>
              <a:ext uri="{FF2B5EF4-FFF2-40B4-BE49-F238E27FC236}">
                <a16:creationId xmlns:a16="http://schemas.microsoft.com/office/drawing/2014/main" id="{3E675464-4368-46F6-B0CB-51B7E5AD24CD}"/>
              </a:ext>
            </a:extLst>
          </p:cNvPr>
          <p:cNvGrpSpPr>
            <a:grpSpLocks/>
          </p:cNvGrpSpPr>
          <p:nvPr/>
        </p:nvGrpSpPr>
        <p:grpSpPr bwMode="auto">
          <a:xfrm>
            <a:off x="2613025" y="1571625"/>
            <a:ext cx="4462463" cy="4471988"/>
            <a:chOff x="2613025" y="1571625"/>
            <a:chExt cx="4462463" cy="4471988"/>
          </a:xfrm>
        </p:grpSpPr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8F8822DF-115F-4E11-AF0C-67D01225BF62}"/>
                </a:ext>
              </a:extLst>
            </p:cNvPr>
            <p:cNvSpPr/>
            <p:nvPr/>
          </p:nvSpPr>
          <p:spPr>
            <a:xfrm rot="16200000">
              <a:off x="2466181" y="1718469"/>
              <a:ext cx="1941513" cy="1647825"/>
            </a:xfrm>
            <a:custGeom>
              <a:avLst/>
              <a:gdLst>
                <a:gd name="connsiteX0" fmla="*/ 752475 w 1940719"/>
                <a:gd name="connsiteY0" fmla="*/ 657225 h 1647825"/>
                <a:gd name="connsiteX1" fmla="*/ 626269 w 1940719"/>
                <a:gd name="connsiteY1" fmla="*/ 552450 h 1647825"/>
                <a:gd name="connsiteX2" fmla="*/ 550069 w 1940719"/>
                <a:gd name="connsiteY2" fmla="*/ 488156 h 1647825"/>
                <a:gd name="connsiteX3" fmla="*/ 454819 w 1940719"/>
                <a:gd name="connsiteY3" fmla="*/ 404812 h 1647825"/>
                <a:gd name="connsiteX4" fmla="*/ 357187 w 1940719"/>
                <a:gd name="connsiteY4" fmla="*/ 319087 h 1647825"/>
                <a:gd name="connsiteX5" fmla="*/ 278606 w 1940719"/>
                <a:gd name="connsiteY5" fmla="*/ 242887 h 1647825"/>
                <a:gd name="connsiteX6" fmla="*/ 204787 w 1940719"/>
                <a:gd name="connsiteY6" fmla="*/ 173831 h 1647825"/>
                <a:gd name="connsiteX7" fmla="*/ 128587 w 1940719"/>
                <a:gd name="connsiteY7" fmla="*/ 100012 h 1647825"/>
                <a:gd name="connsiteX8" fmla="*/ 45244 w 1940719"/>
                <a:gd name="connsiteY8" fmla="*/ 19050 h 1647825"/>
                <a:gd name="connsiteX9" fmla="*/ 19050 w 1940719"/>
                <a:gd name="connsiteY9" fmla="*/ 0 h 1647825"/>
                <a:gd name="connsiteX10" fmla="*/ 7144 w 1940719"/>
                <a:gd name="connsiteY10" fmla="*/ 0 h 1647825"/>
                <a:gd name="connsiteX11" fmla="*/ 2381 w 1940719"/>
                <a:gd name="connsiteY11" fmla="*/ 4762 h 1647825"/>
                <a:gd name="connsiteX12" fmla="*/ 0 w 1940719"/>
                <a:gd name="connsiteY12" fmla="*/ 26193 h 1647825"/>
                <a:gd name="connsiteX13" fmla="*/ 7144 w 1940719"/>
                <a:gd name="connsiteY13" fmla="*/ 59531 h 1647825"/>
                <a:gd name="connsiteX14" fmla="*/ 21431 w 1940719"/>
                <a:gd name="connsiteY14" fmla="*/ 88106 h 1647825"/>
                <a:gd name="connsiteX15" fmla="*/ 97631 w 1940719"/>
                <a:gd name="connsiteY15" fmla="*/ 188118 h 1647825"/>
                <a:gd name="connsiteX16" fmla="*/ 171450 w 1940719"/>
                <a:gd name="connsiteY16" fmla="*/ 278606 h 1647825"/>
                <a:gd name="connsiteX17" fmla="*/ 245269 w 1940719"/>
                <a:gd name="connsiteY17" fmla="*/ 364331 h 1647825"/>
                <a:gd name="connsiteX18" fmla="*/ 338137 w 1940719"/>
                <a:gd name="connsiteY18" fmla="*/ 471487 h 1647825"/>
                <a:gd name="connsiteX19" fmla="*/ 442912 w 1940719"/>
                <a:gd name="connsiteY19" fmla="*/ 581025 h 1647825"/>
                <a:gd name="connsiteX20" fmla="*/ 523875 w 1940719"/>
                <a:gd name="connsiteY20" fmla="*/ 666750 h 1647825"/>
                <a:gd name="connsiteX21" fmla="*/ 619125 w 1940719"/>
                <a:gd name="connsiteY21" fmla="*/ 762000 h 1647825"/>
                <a:gd name="connsiteX22" fmla="*/ 714375 w 1940719"/>
                <a:gd name="connsiteY22" fmla="*/ 850106 h 1647825"/>
                <a:gd name="connsiteX23" fmla="*/ 831056 w 1940719"/>
                <a:gd name="connsiteY23" fmla="*/ 957262 h 1647825"/>
                <a:gd name="connsiteX24" fmla="*/ 895350 w 1940719"/>
                <a:gd name="connsiteY24" fmla="*/ 1028700 h 1647825"/>
                <a:gd name="connsiteX25" fmla="*/ 1040606 w 1940719"/>
                <a:gd name="connsiteY25" fmla="*/ 1135856 h 1647825"/>
                <a:gd name="connsiteX26" fmla="*/ 1169194 w 1940719"/>
                <a:gd name="connsiteY26" fmla="*/ 1233487 h 1647825"/>
                <a:gd name="connsiteX27" fmla="*/ 1273969 w 1940719"/>
                <a:gd name="connsiteY27" fmla="*/ 1314450 h 1647825"/>
                <a:gd name="connsiteX28" fmla="*/ 1364456 w 1940719"/>
                <a:gd name="connsiteY28" fmla="*/ 1381125 h 1647825"/>
                <a:gd name="connsiteX29" fmla="*/ 1466850 w 1940719"/>
                <a:gd name="connsiteY29" fmla="*/ 1459706 h 1647825"/>
                <a:gd name="connsiteX30" fmla="*/ 1578769 w 1940719"/>
                <a:gd name="connsiteY30" fmla="*/ 1543050 h 1647825"/>
                <a:gd name="connsiteX31" fmla="*/ 1638300 w 1940719"/>
                <a:gd name="connsiteY31" fmla="*/ 1614487 h 1647825"/>
                <a:gd name="connsiteX32" fmla="*/ 1664494 w 1940719"/>
                <a:gd name="connsiteY32" fmla="*/ 1635918 h 1647825"/>
                <a:gd name="connsiteX33" fmla="*/ 1681162 w 1940719"/>
                <a:gd name="connsiteY33" fmla="*/ 1645443 h 1647825"/>
                <a:gd name="connsiteX34" fmla="*/ 1702594 w 1940719"/>
                <a:gd name="connsiteY34" fmla="*/ 1647825 h 1647825"/>
                <a:gd name="connsiteX35" fmla="*/ 1724025 w 1940719"/>
                <a:gd name="connsiteY35" fmla="*/ 1643062 h 1647825"/>
                <a:gd name="connsiteX36" fmla="*/ 1745456 w 1940719"/>
                <a:gd name="connsiteY36" fmla="*/ 1631156 h 1647825"/>
                <a:gd name="connsiteX37" fmla="*/ 1788319 w 1940719"/>
                <a:gd name="connsiteY37" fmla="*/ 1581150 h 1647825"/>
                <a:gd name="connsiteX38" fmla="*/ 1833562 w 1940719"/>
                <a:gd name="connsiteY38" fmla="*/ 1514475 h 1647825"/>
                <a:gd name="connsiteX39" fmla="*/ 1871662 w 1940719"/>
                <a:gd name="connsiteY39" fmla="*/ 1457325 h 1647825"/>
                <a:gd name="connsiteX40" fmla="*/ 1897856 w 1940719"/>
                <a:gd name="connsiteY40" fmla="*/ 1407318 h 1647825"/>
                <a:gd name="connsiteX41" fmla="*/ 1916906 w 1940719"/>
                <a:gd name="connsiteY41" fmla="*/ 1359693 h 1647825"/>
                <a:gd name="connsiteX42" fmla="*/ 1926431 w 1940719"/>
                <a:gd name="connsiteY42" fmla="*/ 1323975 h 1647825"/>
                <a:gd name="connsiteX43" fmla="*/ 1933575 w 1940719"/>
                <a:gd name="connsiteY43" fmla="*/ 1276350 h 1647825"/>
                <a:gd name="connsiteX44" fmla="*/ 1938337 w 1940719"/>
                <a:gd name="connsiteY44" fmla="*/ 1238250 h 1647825"/>
                <a:gd name="connsiteX45" fmla="*/ 1940719 w 1940719"/>
                <a:gd name="connsiteY45" fmla="*/ 1207293 h 1647825"/>
                <a:gd name="connsiteX46" fmla="*/ 1938337 w 1940719"/>
                <a:gd name="connsiteY46" fmla="*/ 1162050 h 1647825"/>
                <a:gd name="connsiteX47" fmla="*/ 1928812 w 1940719"/>
                <a:gd name="connsiteY47" fmla="*/ 1119187 h 1647825"/>
                <a:gd name="connsiteX48" fmla="*/ 1916906 w 1940719"/>
                <a:gd name="connsiteY48" fmla="*/ 1088231 h 1647825"/>
                <a:gd name="connsiteX49" fmla="*/ 1905000 w 1940719"/>
                <a:gd name="connsiteY49" fmla="*/ 1073943 h 1647825"/>
                <a:gd name="connsiteX50" fmla="*/ 1893094 w 1940719"/>
                <a:gd name="connsiteY50" fmla="*/ 1066800 h 1647825"/>
                <a:gd name="connsiteX51" fmla="*/ 1878806 w 1940719"/>
                <a:gd name="connsiteY51" fmla="*/ 1066800 h 1647825"/>
                <a:gd name="connsiteX52" fmla="*/ 1866900 w 1940719"/>
                <a:gd name="connsiteY52" fmla="*/ 1069181 h 1647825"/>
                <a:gd name="connsiteX53" fmla="*/ 1850231 w 1940719"/>
                <a:gd name="connsiteY53" fmla="*/ 1092993 h 1647825"/>
                <a:gd name="connsiteX54" fmla="*/ 1840706 w 1940719"/>
                <a:gd name="connsiteY54" fmla="*/ 1126331 h 1647825"/>
                <a:gd name="connsiteX55" fmla="*/ 1828800 w 1940719"/>
                <a:gd name="connsiteY55" fmla="*/ 1169193 h 1647825"/>
                <a:gd name="connsiteX56" fmla="*/ 1812131 w 1940719"/>
                <a:gd name="connsiteY56" fmla="*/ 1202531 h 1647825"/>
                <a:gd name="connsiteX57" fmla="*/ 1788319 w 1940719"/>
                <a:gd name="connsiteY57" fmla="*/ 1233487 h 1647825"/>
                <a:gd name="connsiteX58" fmla="*/ 1774031 w 1940719"/>
                <a:gd name="connsiteY58" fmla="*/ 1245393 h 1647825"/>
                <a:gd name="connsiteX59" fmla="*/ 1750219 w 1940719"/>
                <a:gd name="connsiteY59" fmla="*/ 1254918 h 1647825"/>
                <a:gd name="connsiteX60" fmla="*/ 1721644 w 1940719"/>
                <a:gd name="connsiteY60" fmla="*/ 1259681 h 1647825"/>
                <a:gd name="connsiteX61" fmla="*/ 1712119 w 1940719"/>
                <a:gd name="connsiteY61" fmla="*/ 1259681 h 1647825"/>
                <a:gd name="connsiteX62" fmla="*/ 1650206 w 1940719"/>
                <a:gd name="connsiteY62" fmla="*/ 1235868 h 1647825"/>
                <a:gd name="connsiteX63" fmla="*/ 1533525 w 1940719"/>
                <a:gd name="connsiteY63" fmla="*/ 1181100 h 1647825"/>
                <a:gd name="connsiteX64" fmla="*/ 1404937 w 1940719"/>
                <a:gd name="connsiteY64" fmla="*/ 1116806 h 1647825"/>
                <a:gd name="connsiteX65" fmla="*/ 1319212 w 1940719"/>
                <a:gd name="connsiteY65" fmla="*/ 1064418 h 1647825"/>
                <a:gd name="connsiteX66" fmla="*/ 1207294 w 1940719"/>
                <a:gd name="connsiteY66" fmla="*/ 992981 h 1647825"/>
                <a:gd name="connsiteX67" fmla="*/ 1121569 w 1940719"/>
                <a:gd name="connsiteY67" fmla="*/ 938212 h 1647825"/>
                <a:gd name="connsiteX68" fmla="*/ 1000125 w 1940719"/>
                <a:gd name="connsiteY68" fmla="*/ 850106 h 1647825"/>
                <a:gd name="connsiteX69" fmla="*/ 912019 w 1940719"/>
                <a:gd name="connsiteY69" fmla="*/ 785812 h 1647825"/>
                <a:gd name="connsiteX70" fmla="*/ 752475 w 1940719"/>
                <a:gd name="connsiteY70" fmla="*/ 657225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40719" h="1647825">
                  <a:moveTo>
                    <a:pt x="752475" y="657225"/>
                  </a:moveTo>
                  <a:lnTo>
                    <a:pt x="626269" y="552450"/>
                  </a:lnTo>
                  <a:lnTo>
                    <a:pt x="550069" y="488156"/>
                  </a:lnTo>
                  <a:lnTo>
                    <a:pt x="454819" y="404812"/>
                  </a:lnTo>
                  <a:lnTo>
                    <a:pt x="357187" y="319087"/>
                  </a:lnTo>
                  <a:lnTo>
                    <a:pt x="278606" y="242887"/>
                  </a:lnTo>
                  <a:lnTo>
                    <a:pt x="204787" y="173831"/>
                  </a:lnTo>
                  <a:lnTo>
                    <a:pt x="128587" y="100012"/>
                  </a:lnTo>
                  <a:lnTo>
                    <a:pt x="45244" y="1905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7144" y="59531"/>
                  </a:lnTo>
                  <a:lnTo>
                    <a:pt x="21431" y="88106"/>
                  </a:lnTo>
                  <a:lnTo>
                    <a:pt x="97631" y="188118"/>
                  </a:lnTo>
                  <a:lnTo>
                    <a:pt x="171450" y="278606"/>
                  </a:lnTo>
                  <a:lnTo>
                    <a:pt x="245269" y="364331"/>
                  </a:lnTo>
                  <a:lnTo>
                    <a:pt x="338137" y="471487"/>
                  </a:lnTo>
                  <a:lnTo>
                    <a:pt x="442912" y="581025"/>
                  </a:lnTo>
                  <a:lnTo>
                    <a:pt x="523875" y="666750"/>
                  </a:lnTo>
                  <a:lnTo>
                    <a:pt x="619125" y="762000"/>
                  </a:lnTo>
                  <a:lnTo>
                    <a:pt x="714375" y="850106"/>
                  </a:lnTo>
                  <a:lnTo>
                    <a:pt x="831056" y="957262"/>
                  </a:lnTo>
                  <a:lnTo>
                    <a:pt x="895350" y="1028700"/>
                  </a:lnTo>
                  <a:lnTo>
                    <a:pt x="1040606" y="1135856"/>
                  </a:lnTo>
                  <a:lnTo>
                    <a:pt x="1169194" y="1233487"/>
                  </a:lnTo>
                  <a:lnTo>
                    <a:pt x="1273969" y="1314450"/>
                  </a:lnTo>
                  <a:lnTo>
                    <a:pt x="1364456" y="1381125"/>
                  </a:lnTo>
                  <a:lnTo>
                    <a:pt x="1466850" y="1459706"/>
                  </a:lnTo>
                  <a:lnTo>
                    <a:pt x="1578769" y="1543050"/>
                  </a:lnTo>
                  <a:lnTo>
                    <a:pt x="1638300" y="1614487"/>
                  </a:lnTo>
                  <a:lnTo>
                    <a:pt x="1664494" y="1635918"/>
                  </a:lnTo>
                  <a:lnTo>
                    <a:pt x="1681162" y="1645443"/>
                  </a:lnTo>
                  <a:lnTo>
                    <a:pt x="1702594" y="1647825"/>
                  </a:lnTo>
                  <a:lnTo>
                    <a:pt x="1724025" y="1643062"/>
                  </a:lnTo>
                  <a:lnTo>
                    <a:pt x="1745456" y="1631156"/>
                  </a:lnTo>
                  <a:lnTo>
                    <a:pt x="1788319" y="1581150"/>
                  </a:lnTo>
                  <a:lnTo>
                    <a:pt x="1833562" y="1514475"/>
                  </a:lnTo>
                  <a:lnTo>
                    <a:pt x="1871662" y="1457325"/>
                  </a:lnTo>
                  <a:lnTo>
                    <a:pt x="1897856" y="1407318"/>
                  </a:lnTo>
                  <a:lnTo>
                    <a:pt x="1916906" y="1359693"/>
                  </a:lnTo>
                  <a:lnTo>
                    <a:pt x="1926431" y="1323975"/>
                  </a:lnTo>
                  <a:lnTo>
                    <a:pt x="1933575" y="1276350"/>
                  </a:lnTo>
                  <a:lnTo>
                    <a:pt x="1938337" y="1238250"/>
                  </a:lnTo>
                  <a:lnTo>
                    <a:pt x="1940719" y="1207293"/>
                  </a:lnTo>
                  <a:lnTo>
                    <a:pt x="1938337" y="1162050"/>
                  </a:lnTo>
                  <a:lnTo>
                    <a:pt x="1928812" y="1119187"/>
                  </a:lnTo>
                  <a:lnTo>
                    <a:pt x="1916906" y="1088231"/>
                  </a:lnTo>
                  <a:lnTo>
                    <a:pt x="1905000" y="1073943"/>
                  </a:lnTo>
                  <a:lnTo>
                    <a:pt x="1893094" y="1066800"/>
                  </a:lnTo>
                  <a:lnTo>
                    <a:pt x="1878806" y="1066800"/>
                  </a:lnTo>
                  <a:lnTo>
                    <a:pt x="1866900" y="1069181"/>
                  </a:lnTo>
                  <a:lnTo>
                    <a:pt x="1850231" y="1092993"/>
                  </a:lnTo>
                  <a:lnTo>
                    <a:pt x="1840706" y="1126331"/>
                  </a:lnTo>
                  <a:lnTo>
                    <a:pt x="1828800" y="1169193"/>
                  </a:lnTo>
                  <a:lnTo>
                    <a:pt x="1812131" y="1202531"/>
                  </a:lnTo>
                  <a:lnTo>
                    <a:pt x="1788319" y="1233487"/>
                  </a:lnTo>
                  <a:lnTo>
                    <a:pt x="1774031" y="1245393"/>
                  </a:lnTo>
                  <a:lnTo>
                    <a:pt x="1750219" y="1254918"/>
                  </a:lnTo>
                  <a:lnTo>
                    <a:pt x="1721644" y="1259681"/>
                  </a:lnTo>
                  <a:lnTo>
                    <a:pt x="1712119" y="1259681"/>
                  </a:lnTo>
                  <a:lnTo>
                    <a:pt x="1650206" y="1235868"/>
                  </a:lnTo>
                  <a:lnTo>
                    <a:pt x="1533525" y="1181100"/>
                  </a:lnTo>
                  <a:lnTo>
                    <a:pt x="1404937" y="1116806"/>
                  </a:lnTo>
                  <a:lnTo>
                    <a:pt x="1319212" y="1064418"/>
                  </a:lnTo>
                  <a:lnTo>
                    <a:pt x="1207294" y="992981"/>
                  </a:lnTo>
                  <a:lnTo>
                    <a:pt x="1121569" y="938212"/>
                  </a:lnTo>
                  <a:lnTo>
                    <a:pt x="1000125" y="850106"/>
                  </a:lnTo>
                  <a:lnTo>
                    <a:pt x="912019" y="785812"/>
                  </a:lnTo>
                  <a:lnTo>
                    <a:pt x="752475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A6B51F86-4E8C-4B95-90F9-11A3DD0ECA82}"/>
                </a:ext>
              </a:extLst>
            </p:cNvPr>
            <p:cNvSpPr/>
            <p:nvPr/>
          </p:nvSpPr>
          <p:spPr>
            <a:xfrm>
              <a:off x="4086225" y="1868488"/>
              <a:ext cx="954088" cy="615950"/>
            </a:xfrm>
            <a:custGeom>
              <a:avLst/>
              <a:gdLst>
                <a:gd name="connsiteX0" fmla="*/ 597694 w 954881"/>
                <a:gd name="connsiteY0" fmla="*/ 138113 h 614363"/>
                <a:gd name="connsiteX1" fmla="*/ 471488 w 954881"/>
                <a:gd name="connsiteY1" fmla="*/ 102394 h 614363"/>
                <a:gd name="connsiteX2" fmla="*/ 350044 w 954881"/>
                <a:gd name="connsiteY2" fmla="*/ 71438 h 614363"/>
                <a:gd name="connsiteX3" fmla="*/ 223838 w 954881"/>
                <a:gd name="connsiteY3" fmla="*/ 42863 h 614363"/>
                <a:gd name="connsiteX4" fmla="*/ 35719 w 954881"/>
                <a:gd name="connsiteY4" fmla="*/ 0 h 614363"/>
                <a:gd name="connsiteX5" fmla="*/ 0 w 954881"/>
                <a:gd name="connsiteY5" fmla="*/ 71438 h 614363"/>
                <a:gd name="connsiteX6" fmla="*/ 83344 w 954881"/>
                <a:gd name="connsiteY6" fmla="*/ 90488 h 614363"/>
                <a:gd name="connsiteX7" fmla="*/ 133350 w 954881"/>
                <a:gd name="connsiteY7" fmla="*/ 109538 h 614363"/>
                <a:gd name="connsiteX8" fmla="*/ 183356 w 954881"/>
                <a:gd name="connsiteY8" fmla="*/ 133350 h 614363"/>
                <a:gd name="connsiteX9" fmla="*/ 254794 w 954881"/>
                <a:gd name="connsiteY9" fmla="*/ 173832 h 614363"/>
                <a:gd name="connsiteX10" fmla="*/ 347663 w 954881"/>
                <a:gd name="connsiteY10" fmla="*/ 233363 h 614363"/>
                <a:gd name="connsiteX11" fmla="*/ 428625 w 954881"/>
                <a:gd name="connsiteY11" fmla="*/ 290513 h 614363"/>
                <a:gd name="connsiteX12" fmla="*/ 528638 w 954881"/>
                <a:gd name="connsiteY12" fmla="*/ 364332 h 614363"/>
                <a:gd name="connsiteX13" fmla="*/ 621506 w 954881"/>
                <a:gd name="connsiteY13" fmla="*/ 438150 h 614363"/>
                <a:gd name="connsiteX14" fmla="*/ 697706 w 954881"/>
                <a:gd name="connsiteY14" fmla="*/ 500063 h 614363"/>
                <a:gd name="connsiteX15" fmla="*/ 792956 w 954881"/>
                <a:gd name="connsiteY15" fmla="*/ 578644 h 614363"/>
                <a:gd name="connsiteX16" fmla="*/ 814388 w 954881"/>
                <a:gd name="connsiteY16" fmla="*/ 597694 h 614363"/>
                <a:gd name="connsiteX17" fmla="*/ 845344 w 954881"/>
                <a:gd name="connsiteY17" fmla="*/ 607219 h 614363"/>
                <a:gd name="connsiteX18" fmla="*/ 871538 w 954881"/>
                <a:gd name="connsiteY18" fmla="*/ 611982 h 614363"/>
                <a:gd name="connsiteX19" fmla="*/ 892969 w 954881"/>
                <a:gd name="connsiteY19" fmla="*/ 614363 h 614363"/>
                <a:gd name="connsiteX20" fmla="*/ 916781 w 954881"/>
                <a:gd name="connsiteY20" fmla="*/ 609600 h 614363"/>
                <a:gd name="connsiteX21" fmla="*/ 933450 w 954881"/>
                <a:gd name="connsiteY21" fmla="*/ 600075 h 614363"/>
                <a:gd name="connsiteX22" fmla="*/ 947738 w 954881"/>
                <a:gd name="connsiteY22" fmla="*/ 585788 h 614363"/>
                <a:gd name="connsiteX23" fmla="*/ 954881 w 954881"/>
                <a:gd name="connsiteY23" fmla="*/ 564357 h 614363"/>
                <a:gd name="connsiteX24" fmla="*/ 954881 w 954881"/>
                <a:gd name="connsiteY24" fmla="*/ 538163 h 614363"/>
                <a:gd name="connsiteX25" fmla="*/ 952500 w 954881"/>
                <a:gd name="connsiteY25" fmla="*/ 511969 h 614363"/>
                <a:gd name="connsiteX26" fmla="*/ 945356 w 954881"/>
                <a:gd name="connsiteY26" fmla="*/ 464344 h 614363"/>
                <a:gd name="connsiteX27" fmla="*/ 928688 w 954881"/>
                <a:gd name="connsiteY27" fmla="*/ 404813 h 614363"/>
                <a:gd name="connsiteX28" fmla="*/ 916781 w 954881"/>
                <a:gd name="connsiteY28" fmla="*/ 383382 h 614363"/>
                <a:gd name="connsiteX29" fmla="*/ 895350 w 954881"/>
                <a:gd name="connsiteY29" fmla="*/ 352425 h 614363"/>
                <a:gd name="connsiteX30" fmla="*/ 857250 w 954881"/>
                <a:gd name="connsiteY30" fmla="*/ 309563 h 614363"/>
                <a:gd name="connsiteX31" fmla="*/ 809625 w 954881"/>
                <a:gd name="connsiteY31" fmla="*/ 264319 h 614363"/>
                <a:gd name="connsiteX32" fmla="*/ 745331 w 954881"/>
                <a:gd name="connsiteY32" fmla="*/ 211932 h 614363"/>
                <a:gd name="connsiteX33" fmla="*/ 671513 w 954881"/>
                <a:gd name="connsiteY33" fmla="*/ 159544 h 614363"/>
                <a:gd name="connsiteX34" fmla="*/ 597694 w 954881"/>
                <a:gd name="connsiteY34" fmla="*/ 138113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4881" h="614363">
                  <a:moveTo>
                    <a:pt x="597694" y="138113"/>
                  </a:moveTo>
                  <a:lnTo>
                    <a:pt x="471488" y="102394"/>
                  </a:lnTo>
                  <a:lnTo>
                    <a:pt x="350044" y="71438"/>
                  </a:lnTo>
                  <a:lnTo>
                    <a:pt x="223838" y="42863"/>
                  </a:lnTo>
                  <a:lnTo>
                    <a:pt x="35719" y="0"/>
                  </a:lnTo>
                  <a:lnTo>
                    <a:pt x="0" y="71438"/>
                  </a:lnTo>
                  <a:lnTo>
                    <a:pt x="83344" y="90488"/>
                  </a:lnTo>
                  <a:lnTo>
                    <a:pt x="133350" y="109538"/>
                  </a:lnTo>
                  <a:lnTo>
                    <a:pt x="183356" y="133350"/>
                  </a:lnTo>
                  <a:lnTo>
                    <a:pt x="254794" y="173832"/>
                  </a:lnTo>
                  <a:lnTo>
                    <a:pt x="347663" y="233363"/>
                  </a:lnTo>
                  <a:lnTo>
                    <a:pt x="428625" y="290513"/>
                  </a:lnTo>
                  <a:lnTo>
                    <a:pt x="528638" y="364332"/>
                  </a:lnTo>
                  <a:lnTo>
                    <a:pt x="621506" y="438150"/>
                  </a:lnTo>
                  <a:lnTo>
                    <a:pt x="697706" y="500063"/>
                  </a:lnTo>
                  <a:lnTo>
                    <a:pt x="792956" y="578644"/>
                  </a:lnTo>
                  <a:lnTo>
                    <a:pt x="814388" y="597694"/>
                  </a:lnTo>
                  <a:lnTo>
                    <a:pt x="845344" y="607219"/>
                  </a:lnTo>
                  <a:lnTo>
                    <a:pt x="871538" y="611982"/>
                  </a:lnTo>
                  <a:lnTo>
                    <a:pt x="892969" y="614363"/>
                  </a:lnTo>
                  <a:lnTo>
                    <a:pt x="916781" y="609600"/>
                  </a:lnTo>
                  <a:lnTo>
                    <a:pt x="933450" y="600075"/>
                  </a:lnTo>
                  <a:lnTo>
                    <a:pt x="947738" y="585788"/>
                  </a:lnTo>
                  <a:lnTo>
                    <a:pt x="954881" y="564357"/>
                  </a:lnTo>
                  <a:lnTo>
                    <a:pt x="954881" y="538163"/>
                  </a:lnTo>
                  <a:lnTo>
                    <a:pt x="952500" y="511969"/>
                  </a:lnTo>
                  <a:lnTo>
                    <a:pt x="945356" y="464344"/>
                  </a:lnTo>
                  <a:lnTo>
                    <a:pt x="928688" y="404813"/>
                  </a:lnTo>
                  <a:lnTo>
                    <a:pt x="916781" y="383382"/>
                  </a:lnTo>
                  <a:lnTo>
                    <a:pt x="895350" y="352425"/>
                  </a:lnTo>
                  <a:lnTo>
                    <a:pt x="857250" y="309563"/>
                  </a:lnTo>
                  <a:lnTo>
                    <a:pt x="809625" y="264319"/>
                  </a:lnTo>
                  <a:lnTo>
                    <a:pt x="745331" y="211932"/>
                  </a:lnTo>
                  <a:lnTo>
                    <a:pt x="671513" y="159544"/>
                  </a:lnTo>
                  <a:lnTo>
                    <a:pt x="59769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A5F3139E-32FD-4B05-A04F-6A485533AC19}"/>
                </a:ext>
              </a:extLst>
            </p:cNvPr>
            <p:cNvSpPr/>
            <p:nvPr/>
          </p:nvSpPr>
          <p:spPr>
            <a:xfrm>
              <a:off x="3506788" y="2509838"/>
              <a:ext cx="1120775" cy="282575"/>
            </a:xfrm>
            <a:custGeom>
              <a:avLst/>
              <a:gdLst>
                <a:gd name="connsiteX0" fmla="*/ 997744 w 1119188"/>
                <a:gd name="connsiteY0" fmla="*/ 204787 h 283368"/>
                <a:gd name="connsiteX1" fmla="*/ 900113 w 1119188"/>
                <a:gd name="connsiteY1" fmla="*/ 233362 h 283368"/>
                <a:gd name="connsiteX2" fmla="*/ 828675 w 1119188"/>
                <a:gd name="connsiteY2" fmla="*/ 250031 h 283368"/>
                <a:gd name="connsiteX3" fmla="*/ 757238 w 1119188"/>
                <a:gd name="connsiteY3" fmla="*/ 264318 h 283368"/>
                <a:gd name="connsiteX4" fmla="*/ 654844 w 1119188"/>
                <a:gd name="connsiteY4" fmla="*/ 276225 h 283368"/>
                <a:gd name="connsiteX5" fmla="*/ 602457 w 1119188"/>
                <a:gd name="connsiteY5" fmla="*/ 280987 h 283368"/>
                <a:gd name="connsiteX6" fmla="*/ 526257 w 1119188"/>
                <a:gd name="connsiteY6" fmla="*/ 283368 h 283368"/>
                <a:gd name="connsiteX7" fmla="*/ 476250 w 1119188"/>
                <a:gd name="connsiteY7" fmla="*/ 283368 h 283368"/>
                <a:gd name="connsiteX8" fmla="*/ 404813 w 1119188"/>
                <a:gd name="connsiteY8" fmla="*/ 280987 h 283368"/>
                <a:gd name="connsiteX9" fmla="*/ 326232 w 1119188"/>
                <a:gd name="connsiteY9" fmla="*/ 273843 h 283368"/>
                <a:gd name="connsiteX10" fmla="*/ 259557 w 1119188"/>
                <a:gd name="connsiteY10" fmla="*/ 259556 h 283368"/>
                <a:gd name="connsiteX11" fmla="*/ 150019 w 1119188"/>
                <a:gd name="connsiteY11" fmla="*/ 230981 h 283368"/>
                <a:gd name="connsiteX12" fmla="*/ 102394 w 1119188"/>
                <a:gd name="connsiteY12" fmla="*/ 211931 h 283368"/>
                <a:gd name="connsiteX13" fmla="*/ 76200 w 1119188"/>
                <a:gd name="connsiteY13" fmla="*/ 197643 h 283368"/>
                <a:gd name="connsiteX14" fmla="*/ 0 w 1119188"/>
                <a:gd name="connsiteY14" fmla="*/ 147637 h 283368"/>
                <a:gd name="connsiteX15" fmla="*/ 95250 w 1119188"/>
                <a:gd name="connsiteY15" fmla="*/ 73818 h 283368"/>
                <a:gd name="connsiteX16" fmla="*/ 197644 w 1119188"/>
                <a:gd name="connsiteY16" fmla="*/ 111918 h 283368"/>
                <a:gd name="connsiteX17" fmla="*/ 257175 w 1119188"/>
                <a:gd name="connsiteY17" fmla="*/ 126206 h 283368"/>
                <a:gd name="connsiteX18" fmla="*/ 316707 w 1119188"/>
                <a:gd name="connsiteY18" fmla="*/ 135731 h 283368"/>
                <a:gd name="connsiteX19" fmla="*/ 381000 w 1119188"/>
                <a:gd name="connsiteY19" fmla="*/ 138112 h 283368"/>
                <a:gd name="connsiteX20" fmla="*/ 428625 w 1119188"/>
                <a:gd name="connsiteY20" fmla="*/ 133350 h 283368"/>
                <a:gd name="connsiteX21" fmla="*/ 540544 w 1119188"/>
                <a:gd name="connsiteY21" fmla="*/ 116681 h 283368"/>
                <a:gd name="connsiteX22" fmla="*/ 664369 w 1119188"/>
                <a:gd name="connsiteY22" fmla="*/ 85725 h 283368"/>
                <a:gd name="connsiteX23" fmla="*/ 759619 w 1119188"/>
                <a:gd name="connsiteY23" fmla="*/ 57150 h 283368"/>
                <a:gd name="connsiteX24" fmla="*/ 912019 w 1119188"/>
                <a:gd name="connsiteY24" fmla="*/ 9525 h 283368"/>
                <a:gd name="connsiteX25" fmla="*/ 950119 w 1119188"/>
                <a:gd name="connsiteY25" fmla="*/ 0 h 283368"/>
                <a:gd name="connsiteX26" fmla="*/ 990600 w 1119188"/>
                <a:gd name="connsiteY26" fmla="*/ 0 h 283368"/>
                <a:gd name="connsiteX27" fmla="*/ 1012032 w 1119188"/>
                <a:gd name="connsiteY27" fmla="*/ 0 h 283368"/>
                <a:gd name="connsiteX28" fmla="*/ 1035844 w 1119188"/>
                <a:gd name="connsiteY28" fmla="*/ 4762 h 283368"/>
                <a:gd name="connsiteX29" fmla="*/ 1066800 w 1119188"/>
                <a:gd name="connsiteY29" fmla="*/ 19050 h 283368"/>
                <a:gd name="connsiteX30" fmla="*/ 1083469 w 1119188"/>
                <a:gd name="connsiteY30" fmla="*/ 28575 h 283368"/>
                <a:gd name="connsiteX31" fmla="*/ 1100138 w 1119188"/>
                <a:gd name="connsiteY31" fmla="*/ 40481 h 283368"/>
                <a:gd name="connsiteX32" fmla="*/ 1107282 w 1119188"/>
                <a:gd name="connsiteY32" fmla="*/ 50006 h 283368"/>
                <a:gd name="connsiteX33" fmla="*/ 1114425 w 1119188"/>
                <a:gd name="connsiteY33" fmla="*/ 66675 h 283368"/>
                <a:gd name="connsiteX34" fmla="*/ 1119188 w 1119188"/>
                <a:gd name="connsiteY34" fmla="*/ 95250 h 283368"/>
                <a:gd name="connsiteX35" fmla="*/ 1114425 w 1119188"/>
                <a:gd name="connsiteY35" fmla="*/ 114300 h 283368"/>
                <a:gd name="connsiteX36" fmla="*/ 1104900 w 1119188"/>
                <a:gd name="connsiteY36" fmla="*/ 133350 h 283368"/>
                <a:gd name="connsiteX37" fmla="*/ 1083469 w 1119188"/>
                <a:gd name="connsiteY37" fmla="*/ 161925 h 283368"/>
                <a:gd name="connsiteX38" fmla="*/ 1062038 w 1119188"/>
                <a:gd name="connsiteY38" fmla="*/ 178593 h 283368"/>
                <a:gd name="connsiteX39" fmla="*/ 997744 w 1119188"/>
                <a:gd name="connsiteY3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19188" h="283368">
                  <a:moveTo>
                    <a:pt x="997744" y="204787"/>
                  </a:moveTo>
                  <a:lnTo>
                    <a:pt x="900113" y="233362"/>
                  </a:lnTo>
                  <a:lnTo>
                    <a:pt x="828675" y="250031"/>
                  </a:lnTo>
                  <a:lnTo>
                    <a:pt x="757238" y="264318"/>
                  </a:lnTo>
                  <a:lnTo>
                    <a:pt x="654844" y="276225"/>
                  </a:lnTo>
                  <a:lnTo>
                    <a:pt x="602457" y="280987"/>
                  </a:lnTo>
                  <a:lnTo>
                    <a:pt x="526257" y="283368"/>
                  </a:lnTo>
                  <a:lnTo>
                    <a:pt x="476250" y="283368"/>
                  </a:lnTo>
                  <a:lnTo>
                    <a:pt x="404813" y="280987"/>
                  </a:lnTo>
                  <a:lnTo>
                    <a:pt x="326232" y="273843"/>
                  </a:lnTo>
                  <a:lnTo>
                    <a:pt x="259557" y="259556"/>
                  </a:lnTo>
                  <a:lnTo>
                    <a:pt x="150019" y="230981"/>
                  </a:lnTo>
                  <a:lnTo>
                    <a:pt x="102394" y="211931"/>
                  </a:lnTo>
                  <a:lnTo>
                    <a:pt x="76200" y="197643"/>
                  </a:lnTo>
                  <a:lnTo>
                    <a:pt x="0" y="147637"/>
                  </a:lnTo>
                  <a:lnTo>
                    <a:pt x="95250" y="73818"/>
                  </a:lnTo>
                  <a:lnTo>
                    <a:pt x="197644" y="111918"/>
                  </a:lnTo>
                  <a:lnTo>
                    <a:pt x="257175" y="126206"/>
                  </a:lnTo>
                  <a:lnTo>
                    <a:pt x="316707" y="135731"/>
                  </a:lnTo>
                  <a:lnTo>
                    <a:pt x="381000" y="138112"/>
                  </a:lnTo>
                  <a:lnTo>
                    <a:pt x="428625" y="133350"/>
                  </a:lnTo>
                  <a:lnTo>
                    <a:pt x="540544" y="116681"/>
                  </a:lnTo>
                  <a:lnTo>
                    <a:pt x="664369" y="85725"/>
                  </a:lnTo>
                  <a:lnTo>
                    <a:pt x="759619" y="57150"/>
                  </a:lnTo>
                  <a:lnTo>
                    <a:pt x="912019" y="9525"/>
                  </a:lnTo>
                  <a:lnTo>
                    <a:pt x="950119" y="0"/>
                  </a:lnTo>
                  <a:lnTo>
                    <a:pt x="990600" y="0"/>
                  </a:lnTo>
                  <a:lnTo>
                    <a:pt x="1012032" y="0"/>
                  </a:lnTo>
                  <a:lnTo>
                    <a:pt x="1035844" y="4762"/>
                  </a:lnTo>
                  <a:lnTo>
                    <a:pt x="1066800" y="19050"/>
                  </a:lnTo>
                  <a:lnTo>
                    <a:pt x="1083469" y="28575"/>
                  </a:lnTo>
                  <a:lnTo>
                    <a:pt x="1100138" y="40481"/>
                  </a:lnTo>
                  <a:lnTo>
                    <a:pt x="1107282" y="50006"/>
                  </a:lnTo>
                  <a:lnTo>
                    <a:pt x="1114425" y="66675"/>
                  </a:lnTo>
                  <a:lnTo>
                    <a:pt x="1119188" y="95250"/>
                  </a:lnTo>
                  <a:lnTo>
                    <a:pt x="1114425" y="114300"/>
                  </a:lnTo>
                  <a:lnTo>
                    <a:pt x="1104900" y="133350"/>
                  </a:lnTo>
                  <a:lnTo>
                    <a:pt x="1083469" y="161925"/>
                  </a:lnTo>
                  <a:lnTo>
                    <a:pt x="1062038" y="178593"/>
                  </a:lnTo>
                  <a:lnTo>
                    <a:pt x="99774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27100D0A-3369-43E2-AC57-297BFDEF6E8B}"/>
                </a:ext>
              </a:extLst>
            </p:cNvPr>
            <p:cNvSpPr/>
            <p:nvPr/>
          </p:nvSpPr>
          <p:spPr>
            <a:xfrm>
              <a:off x="3436938" y="2986088"/>
              <a:ext cx="1574800" cy="1177925"/>
            </a:xfrm>
            <a:custGeom>
              <a:avLst/>
              <a:gdLst>
                <a:gd name="connsiteX0" fmla="*/ 997744 w 1576387"/>
                <a:gd name="connsiteY0" fmla="*/ 78581 h 1178718"/>
                <a:gd name="connsiteX1" fmla="*/ 771525 w 1576387"/>
                <a:gd name="connsiteY1" fmla="*/ 119062 h 1178718"/>
                <a:gd name="connsiteX2" fmla="*/ 566737 w 1576387"/>
                <a:gd name="connsiteY2" fmla="*/ 157162 h 1178718"/>
                <a:gd name="connsiteX3" fmla="*/ 276225 w 1576387"/>
                <a:gd name="connsiteY3" fmla="*/ 209550 h 1178718"/>
                <a:gd name="connsiteX4" fmla="*/ 0 w 1576387"/>
                <a:gd name="connsiteY4" fmla="*/ 257175 h 1178718"/>
                <a:gd name="connsiteX5" fmla="*/ 19050 w 1576387"/>
                <a:gd name="connsiteY5" fmla="*/ 411956 h 1178718"/>
                <a:gd name="connsiteX6" fmla="*/ 290512 w 1576387"/>
                <a:gd name="connsiteY6" fmla="*/ 361950 h 1178718"/>
                <a:gd name="connsiteX7" fmla="*/ 564356 w 1576387"/>
                <a:gd name="connsiteY7" fmla="*/ 307181 h 1178718"/>
                <a:gd name="connsiteX8" fmla="*/ 819150 w 1576387"/>
                <a:gd name="connsiteY8" fmla="*/ 257175 h 1178718"/>
                <a:gd name="connsiteX9" fmla="*/ 997744 w 1576387"/>
                <a:gd name="connsiteY9" fmla="*/ 219075 h 1178718"/>
                <a:gd name="connsiteX10" fmla="*/ 1114425 w 1576387"/>
                <a:gd name="connsiteY10" fmla="*/ 197643 h 1178718"/>
                <a:gd name="connsiteX11" fmla="*/ 1145381 w 1576387"/>
                <a:gd name="connsiteY11" fmla="*/ 195262 h 1178718"/>
                <a:gd name="connsiteX12" fmla="*/ 1173956 w 1576387"/>
                <a:gd name="connsiteY12" fmla="*/ 200025 h 1178718"/>
                <a:gd name="connsiteX13" fmla="*/ 1193006 w 1576387"/>
                <a:gd name="connsiteY13" fmla="*/ 209550 h 1178718"/>
                <a:gd name="connsiteX14" fmla="*/ 1209675 w 1576387"/>
                <a:gd name="connsiteY14" fmla="*/ 221456 h 1178718"/>
                <a:gd name="connsiteX15" fmla="*/ 1223962 w 1576387"/>
                <a:gd name="connsiteY15" fmla="*/ 247650 h 1178718"/>
                <a:gd name="connsiteX16" fmla="*/ 1238250 w 1576387"/>
                <a:gd name="connsiteY16" fmla="*/ 288131 h 1178718"/>
                <a:gd name="connsiteX17" fmla="*/ 1238250 w 1576387"/>
                <a:gd name="connsiteY17" fmla="*/ 316706 h 1178718"/>
                <a:gd name="connsiteX18" fmla="*/ 1233487 w 1576387"/>
                <a:gd name="connsiteY18" fmla="*/ 381000 h 1178718"/>
                <a:gd name="connsiteX19" fmla="*/ 1216819 w 1576387"/>
                <a:gd name="connsiteY19" fmla="*/ 542925 h 1178718"/>
                <a:gd name="connsiteX20" fmla="*/ 1193006 w 1576387"/>
                <a:gd name="connsiteY20" fmla="*/ 719137 h 1178718"/>
                <a:gd name="connsiteX21" fmla="*/ 1157287 w 1576387"/>
                <a:gd name="connsiteY21" fmla="*/ 940593 h 1178718"/>
                <a:gd name="connsiteX22" fmla="*/ 1147762 w 1576387"/>
                <a:gd name="connsiteY22" fmla="*/ 1009650 h 1178718"/>
                <a:gd name="connsiteX23" fmla="*/ 1154906 w 1576387"/>
                <a:gd name="connsiteY23" fmla="*/ 1135856 h 1178718"/>
                <a:gd name="connsiteX24" fmla="*/ 1166812 w 1576387"/>
                <a:gd name="connsiteY24" fmla="*/ 1157287 h 1178718"/>
                <a:gd name="connsiteX25" fmla="*/ 1193006 w 1576387"/>
                <a:gd name="connsiteY25" fmla="*/ 1173956 h 1178718"/>
                <a:gd name="connsiteX26" fmla="*/ 1216819 w 1576387"/>
                <a:gd name="connsiteY26" fmla="*/ 1178718 h 1178718"/>
                <a:gd name="connsiteX27" fmla="*/ 1245394 w 1576387"/>
                <a:gd name="connsiteY27" fmla="*/ 1173956 h 1178718"/>
                <a:gd name="connsiteX28" fmla="*/ 1271587 w 1576387"/>
                <a:gd name="connsiteY28" fmla="*/ 1162050 h 1178718"/>
                <a:gd name="connsiteX29" fmla="*/ 1290637 w 1576387"/>
                <a:gd name="connsiteY29" fmla="*/ 1145381 h 1178718"/>
                <a:gd name="connsiteX30" fmla="*/ 1309687 w 1576387"/>
                <a:gd name="connsiteY30" fmla="*/ 1119187 h 1178718"/>
                <a:gd name="connsiteX31" fmla="*/ 1323975 w 1576387"/>
                <a:gd name="connsiteY31" fmla="*/ 1088231 h 1178718"/>
                <a:gd name="connsiteX32" fmla="*/ 1335881 w 1576387"/>
                <a:gd name="connsiteY32" fmla="*/ 1050131 h 1178718"/>
                <a:gd name="connsiteX33" fmla="*/ 1343025 w 1576387"/>
                <a:gd name="connsiteY33" fmla="*/ 1004887 h 1178718"/>
                <a:gd name="connsiteX34" fmla="*/ 1352550 w 1576387"/>
                <a:gd name="connsiteY34" fmla="*/ 928687 h 1178718"/>
                <a:gd name="connsiteX35" fmla="*/ 1388269 w 1576387"/>
                <a:gd name="connsiteY35" fmla="*/ 759618 h 1178718"/>
                <a:gd name="connsiteX36" fmla="*/ 1443037 w 1576387"/>
                <a:gd name="connsiteY36" fmla="*/ 514350 h 1178718"/>
                <a:gd name="connsiteX37" fmla="*/ 1488281 w 1576387"/>
                <a:gd name="connsiteY37" fmla="*/ 311943 h 1178718"/>
                <a:gd name="connsiteX38" fmla="*/ 1502569 w 1576387"/>
                <a:gd name="connsiteY38" fmla="*/ 292893 h 1178718"/>
                <a:gd name="connsiteX39" fmla="*/ 1533525 w 1576387"/>
                <a:gd name="connsiteY39" fmla="*/ 261937 h 1178718"/>
                <a:gd name="connsiteX40" fmla="*/ 1557337 w 1576387"/>
                <a:gd name="connsiteY40" fmla="*/ 230981 h 1178718"/>
                <a:gd name="connsiteX41" fmla="*/ 1574006 w 1576387"/>
                <a:gd name="connsiteY41" fmla="*/ 197643 h 1178718"/>
                <a:gd name="connsiteX42" fmla="*/ 1576387 w 1576387"/>
                <a:gd name="connsiteY42" fmla="*/ 176212 h 1178718"/>
                <a:gd name="connsiteX43" fmla="*/ 1574006 w 1576387"/>
                <a:gd name="connsiteY43" fmla="*/ 161925 h 1178718"/>
                <a:gd name="connsiteX44" fmla="*/ 1557337 w 1576387"/>
                <a:gd name="connsiteY44" fmla="*/ 145256 h 1178718"/>
                <a:gd name="connsiteX45" fmla="*/ 1457325 w 1576387"/>
                <a:gd name="connsiteY45" fmla="*/ 92868 h 1178718"/>
                <a:gd name="connsiteX46" fmla="*/ 1333500 w 1576387"/>
                <a:gd name="connsiteY46" fmla="*/ 30956 h 1178718"/>
                <a:gd name="connsiteX47" fmla="*/ 1269206 w 1576387"/>
                <a:gd name="connsiteY47" fmla="*/ 0 h 1178718"/>
                <a:gd name="connsiteX48" fmla="*/ 1262062 w 1576387"/>
                <a:gd name="connsiteY48" fmla="*/ 0 h 1178718"/>
                <a:gd name="connsiteX49" fmla="*/ 1209675 w 1576387"/>
                <a:gd name="connsiteY49" fmla="*/ 21431 h 1178718"/>
                <a:gd name="connsiteX50" fmla="*/ 1088231 w 1576387"/>
                <a:gd name="connsiteY50" fmla="*/ 64293 h 1178718"/>
                <a:gd name="connsiteX51" fmla="*/ 997744 w 1576387"/>
                <a:gd name="connsiteY51" fmla="*/ 78581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76387" h="1178718">
                  <a:moveTo>
                    <a:pt x="997744" y="78581"/>
                  </a:moveTo>
                  <a:lnTo>
                    <a:pt x="771525" y="119062"/>
                  </a:lnTo>
                  <a:lnTo>
                    <a:pt x="566737" y="157162"/>
                  </a:lnTo>
                  <a:lnTo>
                    <a:pt x="276225" y="209550"/>
                  </a:lnTo>
                  <a:lnTo>
                    <a:pt x="0" y="257175"/>
                  </a:lnTo>
                  <a:lnTo>
                    <a:pt x="19050" y="411956"/>
                  </a:lnTo>
                  <a:lnTo>
                    <a:pt x="290512" y="361950"/>
                  </a:lnTo>
                  <a:lnTo>
                    <a:pt x="564356" y="307181"/>
                  </a:lnTo>
                  <a:lnTo>
                    <a:pt x="819150" y="257175"/>
                  </a:lnTo>
                  <a:lnTo>
                    <a:pt x="997744" y="219075"/>
                  </a:lnTo>
                  <a:lnTo>
                    <a:pt x="1114425" y="197643"/>
                  </a:lnTo>
                  <a:lnTo>
                    <a:pt x="1145381" y="195262"/>
                  </a:lnTo>
                  <a:lnTo>
                    <a:pt x="1173956" y="200025"/>
                  </a:lnTo>
                  <a:lnTo>
                    <a:pt x="1193006" y="209550"/>
                  </a:lnTo>
                  <a:lnTo>
                    <a:pt x="1209675" y="221456"/>
                  </a:lnTo>
                  <a:lnTo>
                    <a:pt x="1223962" y="247650"/>
                  </a:lnTo>
                  <a:lnTo>
                    <a:pt x="1238250" y="288131"/>
                  </a:lnTo>
                  <a:lnTo>
                    <a:pt x="1238250" y="316706"/>
                  </a:lnTo>
                  <a:lnTo>
                    <a:pt x="1233487" y="381000"/>
                  </a:lnTo>
                  <a:lnTo>
                    <a:pt x="1216819" y="542925"/>
                  </a:lnTo>
                  <a:lnTo>
                    <a:pt x="1193006" y="719137"/>
                  </a:lnTo>
                  <a:lnTo>
                    <a:pt x="1157287" y="940593"/>
                  </a:lnTo>
                  <a:lnTo>
                    <a:pt x="1147762" y="1009650"/>
                  </a:lnTo>
                  <a:lnTo>
                    <a:pt x="1154906" y="1135856"/>
                  </a:lnTo>
                  <a:lnTo>
                    <a:pt x="1166812" y="1157287"/>
                  </a:lnTo>
                  <a:lnTo>
                    <a:pt x="1193006" y="1173956"/>
                  </a:lnTo>
                  <a:lnTo>
                    <a:pt x="1216819" y="1178718"/>
                  </a:lnTo>
                  <a:lnTo>
                    <a:pt x="1245394" y="1173956"/>
                  </a:lnTo>
                  <a:lnTo>
                    <a:pt x="1271587" y="1162050"/>
                  </a:lnTo>
                  <a:lnTo>
                    <a:pt x="1290637" y="1145381"/>
                  </a:lnTo>
                  <a:lnTo>
                    <a:pt x="1309687" y="1119187"/>
                  </a:lnTo>
                  <a:lnTo>
                    <a:pt x="1323975" y="1088231"/>
                  </a:lnTo>
                  <a:lnTo>
                    <a:pt x="1335881" y="1050131"/>
                  </a:lnTo>
                  <a:lnTo>
                    <a:pt x="1343025" y="1004887"/>
                  </a:lnTo>
                  <a:lnTo>
                    <a:pt x="1352550" y="928687"/>
                  </a:lnTo>
                  <a:lnTo>
                    <a:pt x="1388269" y="759618"/>
                  </a:lnTo>
                  <a:lnTo>
                    <a:pt x="1443037" y="514350"/>
                  </a:lnTo>
                  <a:lnTo>
                    <a:pt x="1488281" y="311943"/>
                  </a:lnTo>
                  <a:lnTo>
                    <a:pt x="1502569" y="292893"/>
                  </a:lnTo>
                  <a:lnTo>
                    <a:pt x="1533525" y="261937"/>
                  </a:lnTo>
                  <a:lnTo>
                    <a:pt x="1557337" y="230981"/>
                  </a:lnTo>
                  <a:lnTo>
                    <a:pt x="1574006" y="197643"/>
                  </a:lnTo>
                  <a:lnTo>
                    <a:pt x="1576387" y="176212"/>
                  </a:lnTo>
                  <a:lnTo>
                    <a:pt x="1574006" y="161925"/>
                  </a:lnTo>
                  <a:lnTo>
                    <a:pt x="1557337" y="145256"/>
                  </a:lnTo>
                  <a:lnTo>
                    <a:pt x="1457325" y="92868"/>
                  </a:lnTo>
                  <a:lnTo>
                    <a:pt x="1333500" y="30956"/>
                  </a:lnTo>
                  <a:lnTo>
                    <a:pt x="1269206" y="0"/>
                  </a:lnTo>
                  <a:lnTo>
                    <a:pt x="1262062" y="0"/>
                  </a:lnTo>
                  <a:lnTo>
                    <a:pt x="1209675" y="21431"/>
                  </a:lnTo>
                  <a:lnTo>
                    <a:pt x="1088231" y="64293"/>
                  </a:lnTo>
                  <a:lnTo>
                    <a:pt x="9977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F8BB80AF-BF9B-4352-B496-9A8F3BB7F36F}"/>
                </a:ext>
              </a:extLst>
            </p:cNvPr>
            <p:cNvSpPr/>
            <p:nvPr/>
          </p:nvSpPr>
          <p:spPr>
            <a:xfrm>
              <a:off x="3457575" y="3486150"/>
              <a:ext cx="1262063" cy="428625"/>
            </a:xfrm>
            <a:custGeom>
              <a:avLst/>
              <a:gdLst>
                <a:gd name="connsiteX0" fmla="*/ 907256 w 1262063"/>
                <a:gd name="connsiteY0" fmla="*/ 226219 h 428625"/>
                <a:gd name="connsiteX1" fmla="*/ 652463 w 1262063"/>
                <a:gd name="connsiteY1" fmla="*/ 266700 h 428625"/>
                <a:gd name="connsiteX2" fmla="*/ 502444 w 1262063"/>
                <a:gd name="connsiteY2" fmla="*/ 300038 h 428625"/>
                <a:gd name="connsiteX3" fmla="*/ 364331 w 1262063"/>
                <a:gd name="connsiteY3" fmla="*/ 330994 h 428625"/>
                <a:gd name="connsiteX4" fmla="*/ 209550 w 1262063"/>
                <a:gd name="connsiteY4" fmla="*/ 369094 h 428625"/>
                <a:gd name="connsiteX5" fmla="*/ 0 w 1262063"/>
                <a:gd name="connsiteY5" fmla="*/ 428625 h 428625"/>
                <a:gd name="connsiteX6" fmla="*/ 2381 w 1262063"/>
                <a:gd name="connsiteY6" fmla="*/ 245269 h 428625"/>
                <a:gd name="connsiteX7" fmla="*/ 207169 w 1262063"/>
                <a:gd name="connsiteY7" fmla="*/ 200025 h 428625"/>
                <a:gd name="connsiteX8" fmla="*/ 416719 w 1262063"/>
                <a:gd name="connsiteY8" fmla="*/ 154781 h 428625"/>
                <a:gd name="connsiteX9" fmla="*/ 588169 w 1262063"/>
                <a:gd name="connsiteY9" fmla="*/ 119063 h 428625"/>
                <a:gd name="connsiteX10" fmla="*/ 733425 w 1262063"/>
                <a:gd name="connsiteY10" fmla="*/ 90488 h 428625"/>
                <a:gd name="connsiteX11" fmla="*/ 871538 w 1262063"/>
                <a:gd name="connsiteY11" fmla="*/ 66675 h 428625"/>
                <a:gd name="connsiteX12" fmla="*/ 1054894 w 1262063"/>
                <a:gd name="connsiteY12" fmla="*/ 33338 h 428625"/>
                <a:gd name="connsiteX13" fmla="*/ 1262063 w 1262063"/>
                <a:gd name="connsiteY13" fmla="*/ 0 h 428625"/>
                <a:gd name="connsiteX14" fmla="*/ 1262063 w 1262063"/>
                <a:gd name="connsiteY14" fmla="*/ 178594 h 428625"/>
                <a:gd name="connsiteX15" fmla="*/ 1078706 w 1262063"/>
                <a:gd name="connsiteY15" fmla="*/ 200025 h 428625"/>
                <a:gd name="connsiteX16" fmla="*/ 907256 w 1262063"/>
                <a:gd name="connsiteY16" fmla="*/ 22621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2063" h="428625">
                  <a:moveTo>
                    <a:pt x="907256" y="226219"/>
                  </a:moveTo>
                  <a:lnTo>
                    <a:pt x="652463" y="266700"/>
                  </a:lnTo>
                  <a:lnTo>
                    <a:pt x="502444" y="300038"/>
                  </a:lnTo>
                  <a:lnTo>
                    <a:pt x="364331" y="330994"/>
                  </a:lnTo>
                  <a:lnTo>
                    <a:pt x="209550" y="369094"/>
                  </a:lnTo>
                  <a:lnTo>
                    <a:pt x="0" y="428625"/>
                  </a:lnTo>
                  <a:cubicBezTo>
                    <a:pt x="794" y="367506"/>
                    <a:pt x="1587" y="306388"/>
                    <a:pt x="2381" y="245269"/>
                  </a:cubicBezTo>
                  <a:lnTo>
                    <a:pt x="207169" y="200025"/>
                  </a:lnTo>
                  <a:lnTo>
                    <a:pt x="416719" y="154781"/>
                  </a:lnTo>
                  <a:lnTo>
                    <a:pt x="588169" y="119063"/>
                  </a:lnTo>
                  <a:lnTo>
                    <a:pt x="733425" y="90488"/>
                  </a:lnTo>
                  <a:lnTo>
                    <a:pt x="871538" y="66675"/>
                  </a:lnTo>
                  <a:lnTo>
                    <a:pt x="1054894" y="33338"/>
                  </a:lnTo>
                  <a:lnTo>
                    <a:pt x="1262063" y="0"/>
                  </a:lnTo>
                  <a:lnTo>
                    <a:pt x="1262063" y="178594"/>
                  </a:lnTo>
                  <a:lnTo>
                    <a:pt x="1078706" y="200025"/>
                  </a:lnTo>
                  <a:lnTo>
                    <a:pt x="907256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A83C49D6-6CBD-43FE-A8BA-87CAF5C6F506}"/>
                </a:ext>
              </a:extLst>
            </p:cNvPr>
            <p:cNvSpPr/>
            <p:nvPr/>
          </p:nvSpPr>
          <p:spPr>
            <a:xfrm>
              <a:off x="3400425" y="3952875"/>
              <a:ext cx="1274763" cy="398463"/>
            </a:xfrm>
            <a:custGeom>
              <a:avLst/>
              <a:gdLst>
                <a:gd name="connsiteX0" fmla="*/ 971550 w 1273969"/>
                <a:gd name="connsiteY0" fmla="*/ 61913 h 397669"/>
                <a:gd name="connsiteX1" fmla="*/ 697706 w 1273969"/>
                <a:gd name="connsiteY1" fmla="*/ 121444 h 397669"/>
                <a:gd name="connsiteX2" fmla="*/ 481013 w 1273969"/>
                <a:gd name="connsiteY2" fmla="*/ 176213 h 397669"/>
                <a:gd name="connsiteX3" fmla="*/ 302419 w 1273969"/>
                <a:gd name="connsiteY3" fmla="*/ 221456 h 397669"/>
                <a:gd name="connsiteX4" fmla="*/ 273844 w 1273969"/>
                <a:gd name="connsiteY4" fmla="*/ 230981 h 397669"/>
                <a:gd name="connsiteX5" fmla="*/ 242888 w 1273969"/>
                <a:gd name="connsiteY5" fmla="*/ 238125 h 397669"/>
                <a:gd name="connsiteX6" fmla="*/ 204788 w 1273969"/>
                <a:gd name="connsiteY6" fmla="*/ 245269 h 397669"/>
                <a:gd name="connsiteX7" fmla="*/ 171450 w 1273969"/>
                <a:gd name="connsiteY7" fmla="*/ 247650 h 397669"/>
                <a:gd name="connsiteX8" fmla="*/ 152400 w 1273969"/>
                <a:gd name="connsiteY8" fmla="*/ 247650 h 397669"/>
                <a:gd name="connsiteX9" fmla="*/ 123825 w 1273969"/>
                <a:gd name="connsiteY9" fmla="*/ 245269 h 397669"/>
                <a:gd name="connsiteX10" fmla="*/ 42863 w 1273969"/>
                <a:gd name="connsiteY10" fmla="*/ 228600 h 397669"/>
                <a:gd name="connsiteX11" fmla="*/ 0 w 1273969"/>
                <a:gd name="connsiteY11" fmla="*/ 383381 h 397669"/>
                <a:gd name="connsiteX12" fmla="*/ 83344 w 1273969"/>
                <a:gd name="connsiteY12" fmla="*/ 395288 h 397669"/>
                <a:gd name="connsiteX13" fmla="*/ 142875 w 1273969"/>
                <a:gd name="connsiteY13" fmla="*/ 397669 h 397669"/>
                <a:gd name="connsiteX14" fmla="*/ 185738 w 1273969"/>
                <a:gd name="connsiteY14" fmla="*/ 397669 h 397669"/>
                <a:gd name="connsiteX15" fmla="*/ 245269 w 1273969"/>
                <a:gd name="connsiteY15" fmla="*/ 385763 h 397669"/>
                <a:gd name="connsiteX16" fmla="*/ 330994 w 1273969"/>
                <a:gd name="connsiteY16" fmla="*/ 357188 h 397669"/>
                <a:gd name="connsiteX17" fmla="*/ 473869 w 1273969"/>
                <a:gd name="connsiteY17" fmla="*/ 314325 h 397669"/>
                <a:gd name="connsiteX18" fmla="*/ 607219 w 1273969"/>
                <a:gd name="connsiteY18" fmla="*/ 278606 h 397669"/>
                <a:gd name="connsiteX19" fmla="*/ 795338 w 1273969"/>
                <a:gd name="connsiteY19" fmla="*/ 233363 h 397669"/>
                <a:gd name="connsiteX20" fmla="*/ 983456 w 1273969"/>
                <a:gd name="connsiteY20" fmla="*/ 197644 h 397669"/>
                <a:gd name="connsiteX21" fmla="*/ 1147763 w 1273969"/>
                <a:gd name="connsiteY21" fmla="*/ 173831 h 397669"/>
                <a:gd name="connsiteX22" fmla="*/ 1273969 w 1273969"/>
                <a:gd name="connsiteY22" fmla="*/ 166688 h 397669"/>
                <a:gd name="connsiteX23" fmla="*/ 1262063 w 1273969"/>
                <a:gd name="connsiteY23" fmla="*/ 0 h 397669"/>
                <a:gd name="connsiteX24" fmla="*/ 1083469 w 1273969"/>
                <a:gd name="connsiteY24" fmla="*/ 33338 h 397669"/>
                <a:gd name="connsiteX25" fmla="*/ 971550 w 1273969"/>
                <a:gd name="connsiteY25" fmla="*/ 6191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3969" h="397669">
                  <a:moveTo>
                    <a:pt x="971550" y="61913"/>
                  </a:moveTo>
                  <a:lnTo>
                    <a:pt x="697706" y="121444"/>
                  </a:lnTo>
                  <a:lnTo>
                    <a:pt x="481013" y="176213"/>
                  </a:lnTo>
                  <a:lnTo>
                    <a:pt x="302419" y="221456"/>
                  </a:lnTo>
                  <a:lnTo>
                    <a:pt x="273844" y="230981"/>
                  </a:lnTo>
                  <a:lnTo>
                    <a:pt x="242888" y="238125"/>
                  </a:lnTo>
                  <a:lnTo>
                    <a:pt x="204788" y="245269"/>
                  </a:lnTo>
                  <a:lnTo>
                    <a:pt x="171450" y="247650"/>
                  </a:lnTo>
                  <a:lnTo>
                    <a:pt x="152400" y="247650"/>
                  </a:lnTo>
                  <a:lnTo>
                    <a:pt x="123825" y="245269"/>
                  </a:lnTo>
                  <a:lnTo>
                    <a:pt x="42863" y="228600"/>
                  </a:lnTo>
                  <a:lnTo>
                    <a:pt x="0" y="383381"/>
                  </a:lnTo>
                  <a:lnTo>
                    <a:pt x="83344" y="395288"/>
                  </a:lnTo>
                  <a:lnTo>
                    <a:pt x="142875" y="397669"/>
                  </a:lnTo>
                  <a:lnTo>
                    <a:pt x="185738" y="397669"/>
                  </a:lnTo>
                  <a:lnTo>
                    <a:pt x="245269" y="385763"/>
                  </a:lnTo>
                  <a:lnTo>
                    <a:pt x="330994" y="357188"/>
                  </a:lnTo>
                  <a:lnTo>
                    <a:pt x="473869" y="314325"/>
                  </a:lnTo>
                  <a:lnTo>
                    <a:pt x="607219" y="278606"/>
                  </a:lnTo>
                  <a:lnTo>
                    <a:pt x="795338" y="233363"/>
                  </a:lnTo>
                  <a:lnTo>
                    <a:pt x="983456" y="197644"/>
                  </a:lnTo>
                  <a:lnTo>
                    <a:pt x="1147763" y="173831"/>
                  </a:lnTo>
                  <a:lnTo>
                    <a:pt x="1273969" y="166688"/>
                  </a:lnTo>
                  <a:lnTo>
                    <a:pt x="1262063" y="0"/>
                  </a:lnTo>
                  <a:lnTo>
                    <a:pt x="1083469" y="33338"/>
                  </a:lnTo>
                  <a:lnTo>
                    <a:pt x="9715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9EE11400-A4A4-4E9C-BF8A-CA214B42B431}"/>
                </a:ext>
              </a:extLst>
            </p:cNvPr>
            <p:cNvSpPr/>
            <p:nvPr/>
          </p:nvSpPr>
          <p:spPr>
            <a:xfrm rot="16200000">
              <a:off x="1795463" y="3984625"/>
              <a:ext cx="2571750" cy="917575"/>
            </a:xfrm>
            <a:custGeom>
              <a:avLst/>
              <a:gdLst>
                <a:gd name="connsiteX0" fmla="*/ 1614488 w 2571750"/>
                <a:gd name="connsiteY0" fmla="*/ 666750 h 916781"/>
                <a:gd name="connsiteX1" fmla="*/ 1509713 w 2571750"/>
                <a:gd name="connsiteY1" fmla="*/ 652462 h 916781"/>
                <a:gd name="connsiteX2" fmla="*/ 1416844 w 2571750"/>
                <a:gd name="connsiteY2" fmla="*/ 635793 h 916781"/>
                <a:gd name="connsiteX3" fmla="*/ 1333500 w 2571750"/>
                <a:gd name="connsiteY3" fmla="*/ 616743 h 916781"/>
                <a:gd name="connsiteX4" fmla="*/ 1212056 w 2571750"/>
                <a:gd name="connsiteY4" fmla="*/ 583406 h 916781"/>
                <a:gd name="connsiteX5" fmla="*/ 1107281 w 2571750"/>
                <a:gd name="connsiteY5" fmla="*/ 550068 h 916781"/>
                <a:gd name="connsiteX6" fmla="*/ 1012031 w 2571750"/>
                <a:gd name="connsiteY6" fmla="*/ 514350 h 916781"/>
                <a:gd name="connsiteX7" fmla="*/ 919163 w 2571750"/>
                <a:gd name="connsiteY7" fmla="*/ 478631 h 916781"/>
                <a:gd name="connsiteX8" fmla="*/ 828675 w 2571750"/>
                <a:gd name="connsiteY8" fmla="*/ 442912 h 916781"/>
                <a:gd name="connsiteX9" fmla="*/ 723900 w 2571750"/>
                <a:gd name="connsiteY9" fmla="*/ 392906 h 916781"/>
                <a:gd name="connsiteX10" fmla="*/ 635794 w 2571750"/>
                <a:gd name="connsiteY10" fmla="*/ 352425 h 916781"/>
                <a:gd name="connsiteX11" fmla="*/ 504825 w 2571750"/>
                <a:gd name="connsiteY11" fmla="*/ 283368 h 916781"/>
                <a:gd name="connsiteX12" fmla="*/ 402431 w 2571750"/>
                <a:gd name="connsiteY12" fmla="*/ 226218 h 916781"/>
                <a:gd name="connsiteX13" fmla="*/ 316706 w 2571750"/>
                <a:gd name="connsiteY13" fmla="*/ 176212 h 916781"/>
                <a:gd name="connsiteX14" fmla="*/ 235744 w 2571750"/>
                <a:gd name="connsiteY14" fmla="*/ 126206 h 916781"/>
                <a:gd name="connsiteX15" fmla="*/ 178594 w 2571750"/>
                <a:gd name="connsiteY15" fmla="*/ 92868 h 916781"/>
                <a:gd name="connsiteX16" fmla="*/ 102394 w 2571750"/>
                <a:gd name="connsiteY16" fmla="*/ 45243 h 916781"/>
                <a:gd name="connsiteX17" fmla="*/ 54769 w 2571750"/>
                <a:gd name="connsiteY17" fmla="*/ 16668 h 916781"/>
                <a:gd name="connsiteX18" fmla="*/ 33338 w 2571750"/>
                <a:gd name="connsiteY18" fmla="*/ 7143 h 916781"/>
                <a:gd name="connsiteX19" fmla="*/ 7144 w 2571750"/>
                <a:gd name="connsiteY19" fmla="*/ 0 h 916781"/>
                <a:gd name="connsiteX20" fmla="*/ 0 w 2571750"/>
                <a:gd name="connsiteY20" fmla="*/ 4762 h 916781"/>
                <a:gd name="connsiteX21" fmla="*/ 0 w 2571750"/>
                <a:gd name="connsiteY21" fmla="*/ 14287 h 916781"/>
                <a:gd name="connsiteX22" fmla="*/ 9525 w 2571750"/>
                <a:gd name="connsiteY22" fmla="*/ 35718 h 916781"/>
                <a:gd name="connsiteX23" fmla="*/ 50006 w 2571750"/>
                <a:gd name="connsiteY23" fmla="*/ 78581 h 916781"/>
                <a:gd name="connsiteX24" fmla="*/ 119063 w 2571750"/>
                <a:gd name="connsiteY24" fmla="*/ 145256 h 916781"/>
                <a:gd name="connsiteX25" fmla="*/ 190500 w 2571750"/>
                <a:gd name="connsiteY25" fmla="*/ 209550 h 916781"/>
                <a:gd name="connsiteX26" fmla="*/ 302419 w 2571750"/>
                <a:gd name="connsiteY26" fmla="*/ 295275 h 916781"/>
                <a:gd name="connsiteX27" fmla="*/ 400050 w 2571750"/>
                <a:gd name="connsiteY27" fmla="*/ 364331 h 916781"/>
                <a:gd name="connsiteX28" fmla="*/ 471488 w 2571750"/>
                <a:gd name="connsiteY28" fmla="*/ 411956 h 916781"/>
                <a:gd name="connsiteX29" fmla="*/ 531019 w 2571750"/>
                <a:gd name="connsiteY29" fmla="*/ 450056 h 916781"/>
                <a:gd name="connsiteX30" fmla="*/ 633413 w 2571750"/>
                <a:gd name="connsiteY30" fmla="*/ 509587 h 916781"/>
                <a:gd name="connsiteX31" fmla="*/ 728663 w 2571750"/>
                <a:gd name="connsiteY31" fmla="*/ 566737 h 916781"/>
                <a:gd name="connsiteX32" fmla="*/ 835819 w 2571750"/>
                <a:gd name="connsiteY32" fmla="*/ 621506 h 916781"/>
                <a:gd name="connsiteX33" fmla="*/ 907256 w 2571750"/>
                <a:gd name="connsiteY33" fmla="*/ 654843 h 916781"/>
                <a:gd name="connsiteX34" fmla="*/ 988219 w 2571750"/>
                <a:gd name="connsiteY34" fmla="*/ 695325 h 916781"/>
                <a:gd name="connsiteX35" fmla="*/ 1088231 w 2571750"/>
                <a:gd name="connsiteY35" fmla="*/ 733425 h 916781"/>
                <a:gd name="connsiteX36" fmla="*/ 1181100 w 2571750"/>
                <a:gd name="connsiteY36" fmla="*/ 769143 h 916781"/>
                <a:gd name="connsiteX37" fmla="*/ 1266825 w 2571750"/>
                <a:gd name="connsiteY37" fmla="*/ 797718 h 916781"/>
                <a:gd name="connsiteX38" fmla="*/ 1345406 w 2571750"/>
                <a:gd name="connsiteY38" fmla="*/ 819150 h 916781"/>
                <a:gd name="connsiteX39" fmla="*/ 1404938 w 2571750"/>
                <a:gd name="connsiteY39" fmla="*/ 833437 h 916781"/>
                <a:gd name="connsiteX40" fmla="*/ 1514475 w 2571750"/>
                <a:gd name="connsiteY40" fmla="*/ 869156 h 916781"/>
                <a:gd name="connsiteX41" fmla="*/ 1604963 w 2571750"/>
                <a:gd name="connsiteY41" fmla="*/ 876300 h 916781"/>
                <a:gd name="connsiteX42" fmla="*/ 1759744 w 2571750"/>
                <a:gd name="connsiteY42" fmla="*/ 890587 h 916781"/>
                <a:gd name="connsiteX43" fmla="*/ 1845469 w 2571750"/>
                <a:gd name="connsiteY43" fmla="*/ 897731 h 916781"/>
                <a:gd name="connsiteX44" fmla="*/ 1988344 w 2571750"/>
                <a:gd name="connsiteY44" fmla="*/ 892968 h 916781"/>
                <a:gd name="connsiteX45" fmla="*/ 2093119 w 2571750"/>
                <a:gd name="connsiteY45" fmla="*/ 900112 h 916781"/>
                <a:gd name="connsiteX46" fmla="*/ 2312194 w 2571750"/>
                <a:gd name="connsiteY46" fmla="*/ 914400 h 916781"/>
                <a:gd name="connsiteX47" fmla="*/ 2362200 w 2571750"/>
                <a:gd name="connsiteY47" fmla="*/ 916781 h 916781"/>
                <a:gd name="connsiteX48" fmla="*/ 2500313 w 2571750"/>
                <a:gd name="connsiteY48" fmla="*/ 888206 h 916781"/>
                <a:gd name="connsiteX49" fmla="*/ 2514600 w 2571750"/>
                <a:gd name="connsiteY49" fmla="*/ 862012 h 916781"/>
                <a:gd name="connsiteX50" fmla="*/ 2528888 w 2571750"/>
                <a:gd name="connsiteY50" fmla="*/ 823912 h 916781"/>
                <a:gd name="connsiteX51" fmla="*/ 2543175 w 2571750"/>
                <a:gd name="connsiteY51" fmla="*/ 778668 h 916781"/>
                <a:gd name="connsiteX52" fmla="*/ 2559844 w 2571750"/>
                <a:gd name="connsiteY52" fmla="*/ 714375 h 916781"/>
                <a:gd name="connsiteX53" fmla="*/ 2569369 w 2571750"/>
                <a:gd name="connsiteY53" fmla="*/ 654843 h 916781"/>
                <a:gd name="connsiteX54" fmla="*/ 2571750 w 2571750"/>
                <a:gd name="connsiteY54" fmla="*/ 638175 h 916781"/>
                <a:gd name="connsiteX55" fmla="*/ 2571750 w 2571750"/>
                <a:gd name="connsiteY55" fmla="*/ 623887 h 916781"/>
                <a:gd name="connsiteX56" fmla="*/ 2569369 w 2571750"/>
                <a:gd name="connsiteY56" fmla="*/ 616743 h 916781"/>
                <a:gd name="connsiteX57" fmla="*/ 2564606 w 2571750"/>
                <a:gd name="connsiteY57" fmla="*/ 611981 h 916781"/>
                <a:gd name="connsiteX58" fmla="*/ 2552700 w 2571750"/>
                <a:gd name="connsiteY58" fmla="*/ 611981 h 916781"/>
                <a:gd name="connsiteX59" fmla="*/ 2536031 w 2571750"/>
                <a:gd name="connsiteY59" fmla="*/ 616743 h 916781"/>
                <a:gd name="connsiteX60" fmla="*/ 2521744 w 2571750"/>
                <a:gd name="connsiteY60" fmla="*/ 628650 h 916781"/>
                <a:gd name="connsiteX61" fmla="*/ 2507456 w 2571750"/>
                <a:gd name="connsiteY61" fmla="*/ 650081 h 916781"/>
                <a:gd name="connsiteX62" fmla="*/ 2481263 w 2571750"/>
                <a:gd name="connsiteY62" fmla="*/ 673893 h 916781"/>
                <a:gd name="connsiteX63" fmla="*/ 2445544 w 2571750"/>
                <a:gd name="connsiteY63" fmla="*/ 688181 h 916781"/>
                <a:gd name="connsiteX64" fmla="*/ 2421731 w 2571750"/>
                <a:gd name="connsiteY64" fmla="*/ 692943 h 916781"/>
                <a:gd name="connsiteX65" fmla="*/ 2350294 w 2571750"/>
                <a:gd name="connsiteY65" fmla="*/ 695325 h 916781"/>
                <a:gd name="connsiteX66" fmla="*/ 2119313 w 2571750"/>
                <a:gd name="connsiteY66" fmla="*/ 692943 h 916781"/>
                <a:gd name="connsiteX67" fmla="*/ 1962150 w 2571750"/>
                <a:gd name="connsiteY67" fmla="*/ 692943 h 916781"/>
                <a:gd name="connsiteX68" fmla="*/ 1890713 w 2571750"/>
                <a:gd name="connsiteY68" fmla="*/ 692943 h 916781"/>
                <a:gd name="connsiteX69" fmla="*/ 1821656 w 2571750"/>
                <a:gd name="connsiteY69" fmla="*/ 688181 h 916781"/>
                <a:gd name="connsiteX70" fmla="*/ 1712119 w 2571750"/>
                <a:gd name="connsiteY70" fmla="*/ 681037 h 916781"/>
                <a:gd name="connsiteX71" fmla="*/ 1614488 w 2571750"/>
                <a:gd name="connsiteY71" fmla="*/ 666750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71750" h="916781">
                  <a:moveTo>
                    <a:pt x="1614488" y="666750"/>
                  </a:moveTo>
                  <a:lnTo>
                    <a:pt x="1509713" y="652462"/>
                  </a:lnTo>
                  <a:lnTo>
                    <a:pt x="1416844" y="635793"/>
                  </a:lnTo>
                  <a:lnTo>
                    <a:pt x="1333500" y="616743"/>
                  </a:lnTo>
                  <a:lnTo>
                    <a:pt x="1212056" y="583406"/>
                  </a:lnTo>
                  <a:lnTo>
                    <a:pt x="1107281" y="550068"/>
                  </a:lnTo>
                  <a:lnTo>
                    <a:pt x="1012031" y="514350"/>
                  </a:lnTo>
                  <a:lnTo>
                    <a:pt x="919163" y="478631"/>
                  </a:lnTo>
                  <a:lnTo>
                    <a:pt x="828675" y="442912"/>
                  </a:lnTo>
                  <a:lnTo>
                    <a:pt x="723900" y="392906"/>
                  </a:lnTo>
                  <a:lnTo>
                    <a:pt x="635794" y="352425"/>
                  </a:lnTo>
                  <a:lnTo>
                    <a:pt x="504825" y="283368"/>
                  </a:lnTo>
                  <a:lnTo>
                    <a:pt x="402431" y="226218"/>
                  </a:lnTo>
                  <a:lnTo>
                    <a:pt x="316706" y="176212"/>
                  </a:lnTo>
                  <a:lnTo>
                    <a:pt x="235744" y="126206"/>
                  </a:lnTo>
                  <a:lnTo>
                    <a:pt x="178594" y="92868"/>
                  </a:lnTo>
                  <a:lnTo>
                    <a:pt x="102394" y="45243"/>
                  </a:lnTo>
                  <a:lnTo>
                    <a:pt x="54769" y="16668"/>
                  </a:lnTo>
                  <a:lnTo>
                    <a:pt x="33338" y="7143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9525" y="35718"/>
                  </a:lnTo>
                  <a:lnTo>
                    <a:pt x="50006" y="78581"/>
                  </a:lnTo>
                  <a:lnTo>
                    <a:pt x="119063" y="145256"/>
                  </a:lnTo>
                  <a:lnTo>
                    <a:pt x="190500" y="209550"/>
                  </a:lnTo>
                  <a:lnTo>
                    <a:pt x="302419" y="295275"/>
                  </a:lnTo>
                  <a:lnTo>
                    <a:pt x="400050" y="364331"/>
                  </a:lnTo>
                  <a:lnTo>
                    <a:pt x="471488" y="411956"/>
                  </a:lnTo>
                  <a:lnTo>
                    <a:pt x="531019" y="450056"/>
                  </a:lnTo>
                  <a:lnTo>
                    <a:pt x="633413" y="509587"/>
                  </a:lnTo>
                  <a:lnTo>
                    <a:pt x="728663" y="566737"/>
                  </a:lnTo>
                  <a:lnTo>
                    <a:pt x="835819" y="621506"/>
                  </a:lnTo>
                  <a:lnTo>
                    <a:pt x="907256" y="654843"/>
                  </a:lnTo>
                  <a:lnTo>
                    <a:pt x="988219" y="695325"/>
                  </a:lnTo>
                  <a:lnTo>
                    <a:pt x="1088231" y="733425"/>
                  </a:lnTo>
                  <a:lnTo>
                    <a:pt x="1181100" y="769143"/>
                  </a:lnTo>
                  <a:lnTo>
                    <a:pt x="1266825" y="797718"/>
                  </a:lnTo>
                  <a:lnTo>
                    <a:pt x="1345406" y="819150"/>
                  </a:lnTo>
                  <a:lnTo>
                    <a:pt x="1404938" y="833437"/>
                  </a:lnTo>
                  <a:lnTo>
                    <a:pt x="1514475" y="869156"/>
                  </a:lnTo>
                  <a:lnTo>
                    <a:pt x="1604963" y="876300"/>
                  </a:lnTo>
                  <a:lnTo>
                    <a:pt x="1759744" y="890587"/>
                  </a:lnTo>
                  <a:lnTo>
                    <a:pt x="1845469" y="897731"/>
                  </a:lnTo>
                  <a:lnTo>
                    <a:pt x="1988344" y="892968"/>
                  </a:lnTo>
                  <a:lnTo>
                    <a:pt x="2093119" y="900112"/>
                  </a:lnTo>
                  <a:lnTo>
                    <a:pt x="2312194" y="914400"/>
                  </a:lnTo>
                  <a:lnTo>
                    <a:pt x="2362200" y="916781"/>
                  </a:lnTo>
                  <a:lnTo>
                    <a:pt x="2500313" y="888206"/>
                  </a:lnTo>
                  <a:lnTo>
                    <a:pt x="2514600" y="862012"/>
                  </a:lnTo>
                  <a:lnTo>
                    <a:pt x="2528888" y="823912"/>
                  </a:lnTo>
                  <a:lnTo>
                    <a:pt x="2543175" y="778668"/>
                  </a:lnTo>
                  <a:lnTo>
                    <a:pt x="2559844" y="714375"/>
                  </a:lnTo>
                  <a:lnTo>
                    <a:pt x="2569369" y="654843"/>
                  </a:lnTo>
                  <a:lnTo>
                    <a:pt x="2571750" y="638175"/>
                  </a:lnTo>
                  <a:lnTo>
                    <a:pt x="2571750" y="623887"/>
                  </a:lnTo>
                  <a:lnTo>
                    <a:pt x="2569369" y="616743"/>
                  </a:lnTo>
                  <a:lnTo>
                    <a:pt x="2564606" y="611981"/>
                  </a:lnTo>
                  <a:lnTo>
                    <a:pt x="2552700" y="611981"/>
                  </a:lnTo>
                  <a:lnTo>
                    <a:pt x="2536031" y="616743"/>
                  </a:lnTo>
                  <a:lnTo>
                    <a:pt x="2521744" y="628650"/>
                  </a:lnTo>
                  <a:lnTo>
                    <a:pt x="2507456" y="650081"/>
                  </a:lnTo>
                  <a:lnTo>
                    <a:pt x="2481263" y="673893"/>
                  </a:lnTo>
                  <a:lnTo>
                    <a:pt x="2445544" y="688181"/>
                  </a:lnTo>
                  <a:lnTo>
                    <a:pt x="2421731" y="692943"/>
                  </a:lnTo>
                  <a:lnTo>
                    <a:pt x="2350294" y="695325"/>
                  </a:lnTo>
                  <a:lnTo>
                    <a:pt x="2119313" y="692943"/>
                  </a:lnTo>
                  <a:lnTo>
                    <a:pt x="1962150" y="692943"/>
                  </a:lnTo>
                  <a:lnTo>
                    <a:pt x="1890713" y="692943"/>
                  </a:lnTo>
                  <a:lnTo>
                    <a:pt x="1821656" y="688181"/>
                  </a:lnTo>
                  <a:lnTo>
                    <a:pt x="1712119" y="681037"/>
                  </a:lnTo>
                  <a:lnTo>
                    <a:pt x="1614488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B0D30E8D-0CD8-430B-9B4D-BEB8CE191E51}"/>
                </a:ext>
              </a:extLst>
            </p:cNvPr>
            <p:cNvSpPr/>
            <p:nvPr/>
          </p:nvSpPr>
          <p:spPr>
            <a:xfrm>
              <a:off x="3221038" y="4738688"/>
              <a:ext cx="541337" cy="966787"/>
            </a:xfrm>
            <a:custGeom>
              <a:avLst/>
              <a:gdLst>
                <a:gd name="connsiteX0" fmla="*/ 464344 w 540544"/>
                <a:gd name="connsiteY0" fmla="*/ 459581 h 966787"/>
                <a:gd name="connsiteX1" fmla="*/ 438150 w 540544"/>
                <a:gd name="connsiteY1" fmla="*/ 330993 h 966787"/>
                <a:gd name="connsiteX2" fmla="*/ 400050 w 540544"/>
                <a:gd name="connsiteY2" fmla="*/ 161925 h 966787"/>
                <a:gd name="connsiteX3" fmla="*/ 326232 w 540544"/>
                <a:gd name="connsiteY3" fmla="*/ 35718 h 966787"/>
                <a:gd name="connsiteX4" fmla="*/ 285750 w 540544"/>
                <a:gd name="connsiteY4" fmla="*/ 28575 h 966787"/>
                <a:gd name="connsiteX5" fmla="*/ 202407 w 540544"/>
                <a:gd name="connsiteY5" fmla="*/ 19050 h 966787"/>
                <a:gd name="connsiteX6" fmla="*/ 111919 w 540544"/>
                <a:gd name="connsiteY6" fmla="*/ 9525 h 966787"/>
                <a:gd name="connsiteX7" fmla="*/ 4763 w 540544"/>
                <a:gd name="connsiteY7" fmla="*/ 0 h 966787"/>
                <a:gd name="connsiteX8" fmla="*/ 0 w 540544"/>
                <a:gd name="connsiteY8" fmla="*/ 80962 h 966787"/>
                <a:gd name="connsiteX9" fmla="*/ 90488 w 540544"/>
                <a:gd name="connsiteY9" fmla="*/ 111918 h 966787"/>
                <a:gd name="connsiteX10" fmla="*/ 119063 w 540544"/>
                <a:gd name="connsiteY10" fmla="*/ 126206 h 966787"/>
                <a:gd name="connsiteX11" fmla="*/ 154782 w 540544"/>
                <a:gd name="connsiteY11" fmla="*/ 154781 h 966787"/>
                <a:gd name="connsiteX12" fmla="*/ 183357 w 540544"/>
                <a:gd name="connsiteY12" fmla="*/ 185737 h 966787"/>
                <a:gd name="connsiteX13" fmla="*/ 209550 w 540544"/>
                <a:gd name="connsiteY13" fmla="*/ 230981 h 966787"/>
                <a:gd name="connsiteX14" fmla="*/ 226219 w 540544"/>
                <a:gd name="connsiteY14" fmla="*/ 271462 h 966787"/>
                <a:gd name="connsiteX15" fmla="*/ 252413 w 540544"/>
                <a:gd name="connsiteY15" fmla="*/ 404812 h 966787"/>
                <a:gd name="connsiteX16" fmla="*/ 285750 w 540544"/>
                <a:gd name="connsiteY16" fmla="*/ 566737 h 966787"/>
                <a:gd name="connsiteX17" fmla="*/ 302419 w 540544"/>
                <a:gd name="connsiteY17" fmla="*/ 652462 h 966787"/>
                <a:gd name="connsiteX18" fmla="*/ 314325 w 540544"/>
                <a:gd name="connsiteY18" fmla="*/ 740568 h 966787"/>
                <a:gd name="connsiteX19" fmla="*/ 323850 w 540544"/>
                <a:gd name="connsiteY19" fmla="*/ 778668 h 966787"/>
                <a:gd name="connsiteX20" fmla="*/ 338138 w 540544"/>
                <a:gd name="connsiteY20" fmla="*/ 812006 h 966787"/>
                <a:gd name="connsiteX21" fmla="*/ 373857 w 540544"/>
                <a:gd name="connsiteY21" fmla="*/ 869156 h 966787"/>
                <a:gd name="connsiteX22" fmla="*/ 416719 w 540544"/>
                <a:gd name="connsiteY22" fmla="*/ 928687 h 966787"/>
                <a:gd name="connsiteX23" fmla="*/ 431007 w 540544"/>
                <a:gd name="connsiteY23" fmla="*/ 947737 h 966787"/>
                <a:gd name="connsiteX24" fmla="*/ 447675 w 540544"/>
                <a:gd name="connsiteY24" fmla="*/ 954881 h 966787"/>
                <a:gd name="connsiteX25" fmla="*/ 478632 w 540544"/>
                <a:gd name="connsiteY25" fmla="*/ 964406 h 966787"/>
                <a:gd name="connsiteX26" fmla="*/ 500063 w 540544"/>
                <a:gd name="connsiteY26" fmla="*/ 966787 h 966787"/>
                <a:gd name="connsiteX27" fmla="*/ 516732 w 540544"/>
                <a:gd name="connsiteY27" fmla="*/ 959643 h 966787"/>
                <a:gd name="connsiteX28" fmla="*/ 526257 w 540544"/>
                <a:gd name="connsiteY28" fmla="*/ 950118 h 966787"/>
                <a:gd name="connsiteX29" fmla="*/ 533400 w 540544"/>
                <a:gd name="connsiteY29" fmla="*/ 935831 h 966787"/>
                <a:gd name="connsiteX30" fmla="*/ 540544 w 540544"/>
                <a:gd name="connsiteY30" fmla="*/ 912018 h 966787"/>
                <a:gd name="connsiteX31" fmla="*/ 540544 w 540544"/>
                <a:gd name="connsiteY31" fmla="*/ 862012 h 966787"/>
                <a:gd name="connsiteX32" fmla="*/ 514350 w 540544"/>
                <a:gd name="connsiteY32" fmla="*/ 714375 h 966787"/>
                <a:gd name="connsiteX33" fmla="*/ 464344 w 540544"/>
                <a:gd name="connsiteY33" fmla="*/ 459581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0544" h="966787">
                  <a:moveTo>
                    <a:pt x="464344" y="459581"/>
                  </a:moveTo>
                  <a:lnTo>
                    <a:pt x="438150" y="330993"/>
                  </a:lnTo>
                  <a:lnTo>
                    <a:pt x="400050" y="161925"/>
                  </a:lnTo>
                  <a:lnTo>
                    <a:pt x="326232" y="35718"/>
                  </a:lnTo>
                  <a:lnTo>
                    <a:pt x="285750" y="28575"/>
                  </a:lnTo>
                  <a:lnTo>
                    <a:pt x="202407" y="19050"/>
                  </a:lnTo>
                  <a:lnTo>
                    <a:pt x="111919" y="9525"/>
                  </a:lnTo>
                  <a:lnTo>
                    <a:pt x="4763" y="0"/>
                  </a:lnTo>
                  <a:lnTo>
                    <a:pt x="0" y="80962"/>
                  </a:lnTo>
                  <a:lnTo>
                    <a:pt x="90488" y="111918"/>
                  </a:lnTo>
                  <a:lnTo>
                    <a:pt x="119063" y="126206"/>
                  </a:lnTo>
                  <a:lnTo>
                    <a:pt x="154782" y="154781"/>
                  </a:lnTo>
                  <a:lnTo>
                    <a:pt x="183357" y="185737"/>
                  </a:lnTo>
                  <a:lnTo>
                    <a:pt x="209550" y="230981"/>
                  </a:lnTo>
                  <a:lnTo>
                    <a:pt x="226219" y="271462"/>
                  </a:lnTo>
                  <a:lnTo>
                    <a:pt x="252413" y="404812"/>
                  </a:lnTo>
                  <a:lnTo>
                    <a:pt x="285750" y="566737"/>
                  </a:lnTo>
                  <a:lnTo>
                    <a:pt x="302419" y="652462"/>
                  </a:lnTo>
                  <a:lnTo>
                    <a:pt x="314325" y="740568"/>
                  </a:lnTo>
                  <a:lnTo>
                    <a:pt x="323850" y="778668"/>
                  </a:lnTo>
                  <a:lnTo>
                    <a:pt x="338138" y="812006"/>
                  </a:lnTo>
                  <a:lnTo>
                    <a:pt x="373857" y="869156"/>
                  </a:lnTo>
                  <a:lnTo>
                    <a:pt x="416719" y="928687"/>
                  </a:lnTo>
                  <a:lnTo>
                    <a:pt x="431007" y="947737"/>
                  </a:lnTo>
                  <a:lnTo>
                    <a:pt x="447675" y="954881"/>
                  </a:lnTo>
                  <a:lnTo>
                    <a:pt x="478632" y="964406"/>
                  </a:lnTo>
                  <a:lnTo>
                    <a:pt x="500063" y="966787"/>
                  </a:lnTo>
                  <a:lnTo>
                    <a:pt x="516732" y="959643"/>
                  </a:lnTo>
                  <a:lnTo>
                    <a:pt x="526257" y="950118"/>
                  </a:lnTo>
                  <a:lnTo>
                    <a:pt x="533400" y="935831"/>
                  </a:lnTo>
                  <a:lnTo>
                    <a:pt x="540544" y="912018"/>
                  </a:lnTo>
                  <a:lnTo>
                    <a:pt x="540544" y="862012"/>
                  </a:lnTo>
                  <a:lnTo>
                    <a:pt x="514350" y="714375"/>
                  </a:lnTo>
                  <a:lnTo>
                    <a:pt x="4643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7DAD4948-87B6-4649-93BF-A680CA38F710}"/>
                </a:ext>
              </a:extLst>
            </p:cNvPr>
            <p:cNvSpPr/>
            <p:nvPr/>
          </p:nvSpPr>
          <p:spPr>
            <a:xfrm>
              <a:off x="3486150" y="4525963"/>
              <a:ext cx="1476375" cy="987425"/>
            </a:xfrm>
            <a:custGeom>
              <a:avLst/>
              <a:gdLst>
                <a:gd name="connsiteX0" fmla="*/ 959644 w 1476375"/>
                <a:gd name="connsiteY0" fmla="*/ 233363 h 985838"/>
                <a:gd name="connsiteX1" fmla="*/ 692944 w 1476375"/>
                <a:gd name="connsiteY1" fmla="*/ 285750 h 985838"/>
                <a:gd name="connsiteX2" fmla="*/ 445294 w 1476375"/>
                <a:gd name="connsiteY2" fmla="*/ 338138 h 985838"/>
                <a:gd name="connsiteX3" fmla="*/ 242888 w 1476375"/>
                <a:gd name="connsiteY3" fmla="*/ 378619 h 985838"/>
                <a:gd name="connsiteX4" fmla="*/ 61913 w 1476375"/>
                <a:gd name="connsiteY4" fmla="*/ 416719 h 985838"/>
                <a:gd name="connsiteX5" fmla="*/ 0 w 1476375"/>
                <a:gd name="connsiteY5" fmla="*/ 247650 h 985838"/>
                <a:gd name="connsiteX6" fmla="*/ 92869 w 1476375"/>
                <a:gd name="connsiteY6" fmla="*/ 242888 h 985838"/>
                <a:gd name="connsiteX7" fmla="*/ 140494 w 1476375"/>
                <a:gd name="connsiteY7" fmla="*/ 240507 h 985838"/>
                <a:gd name="connsiteX8" fmla="*/ 297656 w 1476375"/>
                <a:gd name="connsiteY8" fmla="*/ 211932 h 985838"/>
                <a:gd name="connsiteX9" fmla="*/ 623888 w 1476375"/>
                <a:gd name="connsiteY9" fmla="*/ 145257 h 985838"/>
                <a:gd name="connsiteX10" fmla="*/ 919163 w 1476375"/>
                <a:gd name="connsiteY10" fmla="*/ 80963 h 985838"/>
                <a:gd name="connsiteX11" fmla="*/ 1009650 w 1476375"/>
                <a:gd name="connsiteY11" fmla="*/ 61913 h 985838"/>
                <a:gd name="connsiteX12" fmla="*/ 1066800 w 1476375"/>
                <a:gd name="connsiteY12" fmla="*/ 47625 h 985838"/>
                <a:gd name="connsiteX13" fmla="*/ 1119188 w 1476375"/>
                <a:gd name="connsiteY13" fmla="*/ 23813 h 985838"/>
                <a:gd name="connsiteX14" fmla="*/ 1166813 w 1476375"/>
                <a:gd name="connsiteY14" fmla="*/ 0 h 985838"/>
                <a:gd name="connsiteX15" fmla="*/ 1173956 w 1476375"/>
                <a:gd name="connsiteY15" fmla="*/ 0 h 985838"/>
                <a:gd name="connsiteX16" fmla="*/ 1231106 w 1476375"/>
                <a:gd name="connsiteY16" fmla="*/ 11907 h 985838"/>
                <a:gd name="connsiteX17" fmla="*/ 1393031 w 1476375"/>
                <a:gd name="connsiteY17" fmla="*/ 66675 h 985838"/>
                <a:gd name="connsiteX18" fmla="*/ 1431131 w 1476375"/>
                <a:gd name="connsiteY18" fmla="*/ 80963 h 985838"/>
                <a:gd name="connsiteX19" fmla="*/ 1450181 w 1476375"/>
                <a:gd name="connsiteY19" fmla="*/ 95250 h 985838"/>
                <a:gd name="connsiteX20" fmla="*/ 1464469 w 1476375"/>
                <a:gd name="connsiteY20" fmla="*/ 116682 h 985838"/>
                <a:gd name="connsiteX21" fmla="*/ 1473994 w 1476375"/>
                <a:gd name="connsiteY21" fmla="*/ 140494 h 985838"/>
                <a:gd name="connsiteX22" fmla="*/ 1476375 w 1476375"/>
                <a:gd name="connsiteY22" fmla="*/ 161925 h 985838"/>
                <a:gd name="connsiteX23" fmla="*/ 1473994 w 1476375"/>
                <a:gd name="connsiteY23" fmla="*/ 183357 h 985838"/>
                <a:gd name="connsiteX24" fmla="*/ 1464469 w 1476375"/>
                <a:gd name="connsiteY24" fmla="*/ 211932 h 985838"/>
                <a:gd name="connsiteX25" fmla="*/ 1440656 w 1476375"/>
                <a:gd name="connsiteY25" fmla="*/ 240507 h 985838"/>
                <a:gd name="connsiteX26" fmla="*/ 1419225 w 1476375"/>
                <a:gd name="connsiteY26" fmla="*/ 259557 h 985838"/>
                <a:gd name="connsiteX27" fmla="*/ 1402556 w 1476375"/>
                <a:gd name="connsiteY27" fmla="*/ 280988 h 985838"/>
                <a:gd name="connsiteX28" fmla="*/ 1376363 w 1476375"/>
                <a:gd name="connsiteY28" fmla="*/ 328613 h 985838"/>
                <a:gd name="connsiteX29" fmla="*/ 1352550 w 1476375"/>
                <a:gd name="connsiteY29" fmla="*/ 397669 h 985838"/>
                <a:gd name="connsiteX30" fmla="*/ 1345406 w 1476375"/>
                <a:gd name="connsiteY30" fmla="*/ 438150 h 985838"/>
                <a:gd name="connsiteX31" fmla="*/ 1319213 w 1476375"/>
                <a:gd name="connsiteY31" fmla="*/ 581025 h 985838"/>
                <a:gd name="connsiteX32" fmla="*/ 1281113 w 1476375"/>
                <a:gd name="connsiteY32" fmla="*/ 752475 h 985838"/>
                <a:gd name="connsiteX33" fmla="*/ 1259681 w 1476375"/>
                <a:gd name="connsiteY33" fmla="*/ 826294 h 985838"/>
                <a:gd name="connsiteX34" fmla="*/ 1233488 w 1476375"/>
                <a:gd name="connsiteY34" fmla="*/ 890588 h 985838"/>
                <a:gd name="connsiteX35" fmla="*/ 1209675 w 1476375"/>
                <a:gd name="connsiteY35" fmla="*/ 923925 h 985838"/>
                <a:gd name="connsiteX36" fmla="*/ 1185863 w 1476375"/>
                <a:gd name="connsiteY36" fmla="*/ 952500 h 985838"/>
                <a:gd name="connsiteX37" fmla="*/ 1159669 w 1476375"/>
                <a:gd name="connsiteY37" fmla="*/ 973932 h 985838"/>
                <a:gd name="connsiteX38" fmla="*/ 1143000 w 1476375"/>
                <a:gd name="connsiteY38" fmla="*/ 981075 h 985838"/>
                <a:gd name="connsiteX39" fmla="*/ 1109663 w 1476375"/>
                <a:gd name="connsiteY39" fmla="*/ 985838 h 985838"/>
                <a:gd name="connsiteX40" fmla="*/ 1081088 w 1476375"/>
                <a:gd name="connsiteY40" fmla="*/ 981075 h 985838"/>
                <a:gd name="connsiteX41" fmla="*/ 1059656 w 1476375"/>
                <a:gd name="connsiteY41" fmla="*/ 969169 h 985838"/>
                <a:gd name="connsiteX42" fmla="*/ 1040606 w 1476375"/>
                <a:gd name="connsiteY42" fmla="*/ 945357 h 985838"/>
                <a:gd name="connsiteX43" fmla="*/ 1078706 w 1476375"/>
                <a:gd name="connsiteY43" fmla="*/ 766763 h 985838"/>
                <a:gd name="connsiteX44" fmla="*/ 1104900 w 1476375"/>
                <a:gd name="connsiteY44" fmla="*/ 645319 h 985838"/>
                <a:gd name="connsiteX45" fmla="*/ 1121569 w 1476375"/>
                <a:gd name="connsiteY45" fmla="*/ 547688 h 985838"/>
                <a:gd name="connsiteX46" fmla="*/ 1133475 w 1476375"/>
                <a:gd name="connsiteY46" fmla="*/ 473869 h 985838"/>
                <a:gd name="connsiteX47" fmla="*/ 1143000 w 1476375"/>
                <a:gd name="connsiteY47" fmla="*/ 385763 h 985838"/>
                <a:gd name="connsiteX48" fmla="*/ 1145381 w 1476375"/>
                <a:gd name="connsiteY48" fmla="*/ 316707 h 985838"/>
                <a:gd name="connsiteX49" fmla="*/ 1145381 w 1476375"/>
                <a:gd name="connsiteY49" fmla="*/ 292894 h 985838"/>
                <a:gd name="connsiteX50" fmla="*/ 1140619 w 1476375"/>
                <a:gd name="connsiteY50" fmla="*/ 278607 h 985838"/>
                <a:gd name="connsiteX51" fmla="*/ 1131094 w 1476375"/>
                <a:gd name="connsiteY51" fmla="*/ 264319 h 985838"/>
                <a:gd name="connsiteX52" fmla="*/ 1112044 w 1476375"/>
                <a:gd name="connsiteY52" fmla="*/ 242888 h 985838"/>
                <a:gd name="connsiteX53" fmla="*/ 1081088 w 1476375"/>
                <a:gd name="connsiteY53" fmla="*/ 230982 h 985838"/>
                <a:gd name="connsiteX54" fmla="*/ 1038225 w 1476375"/>
                <a:gd name="connsiteY54" fmla="*/ 221457 h 985838"/>
                <a:gd name="connsiteX55" fmla="*/ 1012031 w 1476375"/>
                <a:gd name="connsiteY55" fmla="*/ 223838 h 985838"/>
                <a:gd name="connsiteX56" fmla="*/ 959644 w 1476375"/>
                <a:gd name="connsiteY56" fmla="*/ 2333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985838">
                  <a:moveTo>
                    <a:pt x="959644" y="233363"/>
                  </a:moveTo>
                  <a:lnTo>
                    <a:pt x="692944" y="285750"/>
                  </a:lnTo>
                  <a:lnTo>
                    <a:pt x="445294" y="338138"/>
                  </a:lnTo>
                  <a:lnTo>
                    <a:pt x="242888" y="378619"/>
                  </a:lnTo>
                  <a:lnTo>
                    <a:pt x="61913" y="416719"/>
                  </a:lnTo>
                  <a:lnTo>
                    <a:pt x="0" y="247650"/>
                  </a:lnTo>
                  <a:lnTo>
                    <a:pt x="92869" y="242888"/>
                  </a:lnTo>
                  <a:lnTo>
                    <a:pt x="140494" y="240507"/>
                  </a:lnTo>
                  <a:lnTo>
                    <a:pt x="297656" y="211932"/>
                  </a:lnTo>
                  <a:lnTo>
                    <a:pt x="623888" y="145257"/>
                  </a:lnTo>
                  <a:lnTo>
                    <a:pt x="919163" y="80963"/>
                  </a:lnTo>
                  <a:lnTo>
                    <a:pt x="1009650" y="61913"/>
                  </a:lnTo>
                  <a:lnTo>
                    <a:pt x="1066800" y="47625"/>
                  </a:lnTo>
                  <a:lnTo>
                    <a:pt x="1119188" y="23813"/>
                  </a:lnTo>
                  <a:lnTo>
                    <a:pt x="1166813" y="0"/>
                  </a:lnTo>
                  <a:lnTo>
                    <a:pt x="1173956" y="0"/>
                  </a:lnTo>
                  <a:lnTo>
                    <a:pt x="1231106" y="11907"/>
                  </a:lnTo>
                  <a:lnTo>
                    <a:pt x="1393031" y="66675"/>
                  </a:lnTo>
                  <a:lnTo>
                    <a:pt x="1431131" y="80963"/>
                  </a:lnTo>
                  <a:lnTo>
                    <a:pt x="1450181" y="95250"/>
                  </a:lnTo>
                  <a:lnTo>
                    <a:pt x="1464469" y="116682"/>
                  </a:lnTo>
                  <a:lnTo>
                    <a:pt x="1473994" y="140494"/>
                  </a:lnTo>
                  <a:lnTo>
                    <a:pt x="1476375" y="161925"/>
                  </a:lnTo>
                  <a:lnTo>
                    <a:pt x="1473994" y="183357"/>
                  </a:lnTo>
                  <a:lnTo>
                    <a:pt x="1464469" y="211932"/>
                  </a:lnTo>
                  <a:lnTo>
                    <a:pt x="1440656" y="240507"/>
                  </a:lnTo>
                  <a:lnTo>
                    <a:pt x="1419225" y="259557"/>
                  </a:lnTo>
                  <a:lnTo>
                    <a:pt x="1402556" y="280988"/>
                  </a:lnTo>
                  <a:lnTo>
                    <a:pt x="1376363" y="328613"/>
                  </a:lnTo>
                  <a:lnTo>
                    <a:pt x="1352550" y="397669"/>
                  </a:lnTo>
                  <a:lnTo>
                    <a:pt x="1345406" y="438150"/>
                  </a:lnTo>
                  <a:lnTo>
                    <a:pt x="1319213" y="581025"/>
                  </a:lnTo>
                  <a:lnTo>
                    <a:pt x="1281113" y="752475"/>
                  </a:lnTo>
                  <a:lnTo>
                    <a:pt x="1259681" y="826294"/>
                  </a:lnTo>
                  <a:lnTo>
                    <a:pt x="1233488" y="890588"/>
                  </a:lnTo>
                  <a:lnTo>
                    <a:pt x="1209675" y="923925"/>
                  </a:lnTo>
                  <a:lnTo>
                    <a:pt x="1185863" y="952500"/>
                  </a:lnTo>
                  <a:lnTo>
                    <a:pt x="1159669" y="973932"/>
                  </a:lnTo>
                  <a:lnTo>
                    <a:pt x="1143000" y="981075"/>
                  </a:lnTo>
                  <a:lnTo>
                    <a:pt x="1109663" y="985838"/>
                  </a:lnTo>
                  <a:lnTo>
                    <a:pt x="1081088" y="981075"/>
                  </a:lnTo>
                  <a:lnTo>
                    <a:pt x="1059656" y="969169"/>
                  </a:lnTo>
                  <a:lnTo>
                    <a:pt x="1040606" y="945357"/>
                  </a:lnTo>
                  <a:lnTo>
                    <a:pt x="1078706" y="766763"/>
                  </a:lnTo>
                  <a:lnTo>
                    <a:pt x="1104900" y="645319"/>
                  </a:lnTo>
                  <a:lnTo>
                    <a:pt x="1121569" y="547688"/>
                  </a:lnTo>
                  <a:lnTo>
                    <a:pt x="1133475" y="473869"/>
                  </a:lnTo>
                  <a:lnTo>
                    <a:pt x="1143000" y="385763"/>
                  </a:lnTo>
                  <a:cubicBezTo>
                    <a:pt x="1143794" y="362744"/>
                    <a:pt x="1144587" y="339726"/>
                    <a:pt x="1145381" y="316707"/>
                  </a:cubicBezTo>
                  <a:lnTo>
                    <a:pt x="1145381" y="292894"/>
                  </a:lnTo>
                  <a:lnTo>
                    <a:pt x="1140619" y="278607"/>
                  </a:lnTo>
                  <a:lnTo>
                    <a:pt x="1131094" y="264319"/>
                  </a:lnTo>
                  <a:lnTo>
                    <a:pt x="1112044" y="242888"/>
                  </a:lnTo>
                  <a:lnTo>
                    <a:pt x="1081088" y="230982"/>
                  </a:lnTo>
                  <a:lnTo>
                    <a:pt x="1038225" y="221457"/>
                  </a:lnTo>
                  <a:lnTo>
                    <a:pt x="1012031" y="223838"/>
                  </a:lnTo>
                  <a:lnTo>
                    <a:pt x="959644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81D1D2F5-7778-47C0-8FA8-6A6B58A97D7C}"/>
                </a:ext>
              </a:extLst>
            </p:cNvPr>
            <p:cNvSpPr/>
            <p:nvPr/>
          </p:nvSpPr>
          <p:spPr>
            <a:xfrm>
              <a:off x="3668713" y="5275263"/>
              <a:ext cx="941387" cy="355600"/>
            </a:xfrm>
            <a:custGeom>
              <a:avLst/>
              <a:gdLst>
                <a:gd name="connsiteX0" fmla="*/ 642938 w 940594"/>
                <a:gd name="connsiteY0" fmla="*/ 69056 h 357187"/>
                <a:gd name="connsiteX1" fmla="*/ 435769 w 940594"/>
                <a:gd name="connsiteY1" fmla="*/ 116681 h 357187"/>
                <a:gd name="connsiteX2" fmla="*/ 264319 w 940594"/>
                <a:gd name="connsiteY2" fmla="*/ 159544 h 357187"/>
                <a:gd name="connsiteX3" fmla="*/ 0 w 940594"/>
                <a:gd name="connsiteY3" fmla="*/ 228600 h 357187"/>
                <a:gd name="connsiteX4" fmla="*/ 35719 w 940594"/>
                <a:gd name="connsiteY4" fmla="*/ 357187 h 357187"/>
                <a:gd name="connsiteX5" fmla="*/ 250032 w 940594"/>
                <a:gd name="connsiteY5" fmla="*/ 300037 h 357187"/>
                <a:gd name="connsiteX6" fmla="*/ 364332 w 940594"/>
                <a:gd name="connsiteY6" fmla="*/ 271462 h 357187"/>
                <a:gd name="connsiteX7" fmla="*/ 507207 w 940594"/>
                <a:gd name="connsiteY7" fmla="*/ 238125 h 357187"/>
                <a:gd name="connsiteX8" fmla="*/ 659607 w 940594"/>
                <a:gd name="connsiteY8" fmla="*/ 211931 h 357187"/>
                <a:gd name="connsiteX9" fmla="*/ 764382 w 940594"/>
                <a:gd name="connsiteY9" fmla="*/ 197644 h 357187"/>
                <a:gd name="connsiteX10" fmla="*/ 909638 w 940594"/>
                <a:gd name="connsiteY10" fmla="*/ 190500 h 357187"/>
                <a:gd name="connsiteX11" fmla="*/ 940594 w 940594"/>
                <a:gd name="connsiteY11" fmla="*/ 0 h 357187"/>
                <a:gd name="connsiteX12" fmla="*/ 776288 w 940594"/>
                <a:gd name="connsiteY12" fmla="*/ 35719 h 357187"/>
                <a:gd name="connsiteX13" fmla="*/ 642938 w 940594"/>
                <a:gd name="connsiteY13" fmla="*/ 690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94" h="357187">
                  <a:moveTo>
                    <a:pt x="642938" y="69056"/>
                  </a:moveTo>
                  <a:lnTo>
                    <a:pt x="435769" y="116681"/>
                  </a:lnTo>
                  <a:lnTo>
                    <a:pt x="264319" y="159544"/>
                  </a:lnTo>
                  <a:lnTo>
                    <a:pt x="0" y="228600"/>
                  </a:lnTo>
                  <a:lnTo>
                    <a:pt x="35719" y="357187"/>
                  </a:lnTo>
                  <a:lnTo>
                    <a:pt x="250032" y="300037"/>
                  </a:lnTo>
                  <a:lnTo>
                    <a:pt x="364332" y="271462"/>
                  </a:lnTo>
                  <a:lnTo>
                    <a:pt x="507207" y="238125"/>
                  </a:lnTo>
                  <a:lnTo>
                    <a:pt x="659607" y="211931"/>
                  </a:lnTo>
                  <a:lnTo>
                    <a:pt x="764382" y="197644"/>
                  </a:lnTo>
                  <a:lnTo>
                    <a:pt x="909638" y="190500"/>
                  </a:lnTo>
                  <a:lnTo>
                    <a:pt x="940594" y="0"/>
                  </a:lnTo>
                  <a:lnTo>
                    <a:pt x="776288" y="35719"/>
                  </a:lnTo>
                  <a:lnTo>
                    <a:pt x="642938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F17754F1-B7E3-4B1D-8C50-7F12F4AE3DF9}"/>
                </a:ext>
              </a:extLst>
            </p:cNvPr>
            <p:cNvSpPr/>
            <p:nvPr/>
          </p:nvSpPr>
          <p:spPr>
            <a:xfrm rot="16200000">
              <a:off x="4706937" y="3219451"/>
              <a:ext cx="1978025" cy="469900"/>
            </a:xfrm>
            <a:custGeom>
              <a:avLst/>
              <a:gdLst>
                <a:gd name="connsiteX0" fmla="*/ 1485900 w 1978819"/>
                <a:gd name="connsiteY0" fmla="*/ 200025 h 469106"/>
                <a:gd name="connsiteX1" fmla="*/ 1328738 w 1978819"/>
                <a:gd name="connsiteY1" fmla="*/ 200025 h 469106"/>
                <a:gd name="connsiteX2" fmla="*/ 1162050 w 1978819"/>
                <a:gd name="connsiteY2" fmla="*/ 200025 h 469106"/>
                <a:gd name="connsiteX3" fmla="*/ 954881 w 1978819"/>
                <a:gd name="connsiteY3" fmla="*/ 200025 h 469106"/>
                <a:gd name="connsiteX4" fmla="*/ 792956 w 1978819"/>
                <a:gd name="connsiteY4" fmla="*/ 200025 h 469106"/>
                <a:gd name="connsiteX5" fmla="*/ 690563 w 1978819"/>
                <a:gd name="connsiteY5" fmla="*/ 200025 h 469106"/>
                <a:gd name="connsiteX6" fmla="*/ 600075 w 1978819"/>
                <a:gd name="connsiteY6" fmla="*/ 200025 h 469106"/>
                <a:gd name="connsiteX7" fmla="*/ 523875 w 1978819"/>
                <a:gd name="connsiteY7" fmla="*/ 195262 h 469106"/>
                <a:gd name="connsiteX8" fmla="*/ 423863 w 1978819"/>
                <a:gd name="connsiteY8" fmla="*/ 188118 h 469106"/>
                <a:gd name="connsiteX9" fmla="*/ 352425 w 1978819"/>
                <a:gd name="connsiteY9" fmla="*/ 180975 h 469106"/>
                <a:gd name="connsiteX10" fmla="*/ 316706 w 1978819"/>
                <a:gd name="connsiteY10" fmla="*/ 176212 h 469106"/>
                <a:gd name="connsiteX11" fmla="*/ 292894 w 1978819"/>
                <a:gd name="connsiteY11" fmla="*/ 171450 h 469106"/>
                <a:gd name="connsiteX12" fmla="*/ 266700 w 1978819"/>
                <a:gd name="connsiteY12" fmla="*/ 173831 h 469106"/>
                <a:gd name="connsiteX13" fmla="*/ 233363 w 1978819"/>
                <a:gd name="connsiteY13" fmla="*/ 178593 h 469106"/>
                <a:gd name="connsiteX14" fmla="*/ 161925 w 1978819"/>
                <a:gd name="connsiteY14" fmla="*/ 200025 h 469106"/>
                <a:gd name="connsiteX15" fmla="*/ 85725 w 1978819"/>
                <a:gd name="connsiteY15" fmla="*/ 228600 h 469106"/>
                <a:gd name="connsiteX16" fmla="*/ 26194 w 1978819"/>
                <a:gd name="connsiteY16" fmla="*/ 254793 h 469106"/>
                <a:gd name="connsiteX17" fmla="*/ 7144 w 1978819"/>
                <a:gd name="connsiteY17" fmla="*/ 266700 h 469106"/>
                <a:gd name="connsiteX18" fmla="*/ 0 w 1978819"/>
                <a:gd name="connsiteY18" fmla="*/ 283368 h 469106"/>
                <a:gd name="connsiteX19" fmla="*/ 2381 w 1978819"/>
                <a:gd name="connsiteY19" fmla="*/ 304800 h 469106"/>
                <a:gd name="connsiteX20" fmla="*/ 26194 w 1978819"/>
                <a:gd name="connsiteY20" fmla="*/ 347662 h 469106"/>
                <a:gd name="connsiteX21" fmla="*/ 35719 w 1978819"/>
                <a:gd name="connsiteY21" fmla="*/ 357187 h 469106"/>
                <a:gd name="connsiteX22" fmla="*/ 80963 w 1978819"/>
                <a:gd name="connsiteY22" fmla="*/ 373856 h 469106"/>
                <a:gd name="connsiteX23" fmla="*/ 138113 w 1978819"/>
                <a:gd name="connsiteY23" fmla="*/ 395287 h 469106"/>
                <a:gd name="connsiteX24" fmla="*/ 192881 w 1978819"/>
                <a:gd name="connsiteY24" fmla="*/ 409575 h 469106"/>
                <a:gd name="connsiteX25" fmla="*/ 257175 w 1978819"/>
                <a:gd name="connsiteY25" fmla="*/ 419100 h 469106"/>
                <a:gd name="connsiteX26" fmla="*/ 350044 w 1978819"/>
                <a:gd name="connsiteY26" fmla="*/ 421481 h 469106"/>
                <a:gd name="connsiteX27" fmla="*/ 526256 w 1978819"/>
                <a:gd name="connsiteY27" fmla="*/ 423862 h 469106"/>
                <a:gd name="connsiteX28" fmla="*/ 726281 w 1978819"/>
                <a:gd name="connsiteY28" fmla="*/ 423862 h 469106"/>
                <a:gd name="connsiteX29" fmla="*/ 1021556 w 1978819"/>
                <a:gd name="connsiteY29" fmla="*/ 421481 h 469106"/>
                <a:gd name="connsiteX30" fmla="*/ 1257300 w 1978819"/>
                <a:gd name="connsiteY30" fmla="*/ 423862 h 469106"/>
                <a:gd name="connsiteX31" fmla="*/ 1412081 w 1978819"/>
                <a:gd name="connsiteY31" fmla="*/ 423862 h 469106"/>
                <a:gd name="connsiteX32" fmla="*/ 1504950 w 1978819"/>
                <a:gd name="connsiteY32" fmla="*/ 435768 h 469106"/>
                <a:gd name="connsiteX33" fmla="*/ 1640681 w 1978819"/>
                <a:gd name="connsiteY33" fmla="*/ 457200 h 469106"/>
                <a:gd name="connsiteX34" fmla="*/ 1704975 w 1978819"/>
                <a:gd name="connsiteY34" fmla="*/ 466725 h 469106"/>
                <a:gd name="connsiteX35" fmla="*/ 1731169 w 1978819"/>
                <a:gd name="connsiteY35" fmla="*/ 469106 h 469106"/>
                <a:gd name="connsiteX36" fmla="*/ 1764506 w 1978819"/>
                <a:gd name="connsiteY36" fmla="*/ 461962 h 469106"/>
                <a:gd name="connsiteX37" fmla="*/ 1793081 w 1978819"/>
                <a:gd name="connsiteY37" fmla="*/ 445293 h 469106"/>
                <a:gd name="connsiteX38" fmla="*/ 1828800 w 1978819"/>
                <a:gd name="connsiteY38" fmla="*/ 411956 h 469106"/>
                <a:gd name="connsiteX39" fmla="*/ 1857375 w 1978819"/>
                <a:gd name="connsiteY39" fmla="*/ 371475 h 469106"/>
                <a:gd name="connsiteX40" fmla="*/ 1890713 w 1978819"/>
                <a:gd name="connsiteY40" fmla="*/ 307181 h 469106"/>
                <a:gd name="connsiteX41" fmla="*/ 1916906 w 1978819"/>
                <a:gd name="connsiteY41" fmla="*/ 254793 h 469106"/>
                <a:gd name="connsiteX42" fmla="*/ 1947863 w 1978819"/>
                <a:gd name="connsiteY42" fmla="*/ 169068 h 469106"/>
                <a:gd name="connsiteX43" fmla="*/ 1969294 w 1978819"/>
                <a:gd name="connsiteY43" fmla="*/ 102393 h 469106"/>
                <a:gd name="connsiteX44" fmla="*/ 1978819 w 1978819"/>
                <a:gd name="connsiteY44" fmla="*/ 47625 h 469106"/>
                <a:gd name="connsiteX45" fmla="*/ 1978819 w 1978819"/>
                <a:gd name="connsiteY45" fmla="*/ 16668 h 469106"/>
                <a:gd name="connsiteX46" fmla="*/ 1974056 w 1978819"/>
                <a:gd name="connsiteY46" fmla="*/ 4762 h 469106"/>
                <a:gd name="connsiteX47" fmla="*/ 1966913 w 1978819"/>
                <a:gd name="connsiteY47" fmla="*/ 0 h 469106"/>
                <a:gd name="connsiteX48" fmla="*/ 1950244 w 1978819"/>
                <a:gd name="connsiteY48" fmla="*/ 7143 h 469106"/>
                <a:gd name="connsiteX49" fmla="*/ 1933575 w 1978819"/>
                <a:gd name="connsiteY49" fmla="*/ 14287 h 469106"/>
                <a:gd name="connsiteX50" fmla="*/ 1921669 w 1978819"/>
                <a:gd name="connsiteY50" fmla="*/ 23812 h 469106"/>
                <a:gd name="connsiteX51" fmla="*/ 1905000 w 1978819"/>
                <a:gd name="connsiteY51" fmla="*/ 40481 h 469106"/>
                <a:gd name="connsiteX52" fmla="*/ 1881188 w 1978819"/>
                <a:gd name="connsiteY52" fmla="*/ 66675 h 469106"/>
                <a:gd name="connsiteX53" fmla="*/ 1845469 w 1978819"/>
                <a:gd name="connsiteY53" fmla="*/ 97631 h 469106"/>
                <a:gd name="connsiteX54" fmla="*/ 1807369 w 1978819"/>
                <a:gd name="connsiteY54" fmla="*/ 126206 h 469106"/>
                <a:gd name="connsiteX55" fmla="*/ 1771650 w 1978819"/>
                <a:gd name="connsiteY55" fmla="*/ 150018 h 469106"/>
                <a:gd name="connsiteX56" fmla="*/ 1726406 w 1978819"/>
                <a:gd name="connsiteY56" fmla="*/ 173831 h 469106"/>
                <a:gd name="connsiteX57" fmla="*/ 1678781 w 1978819"/>
                <a:gd name="connsiteY57" fmla="*/ 192881 h 469106"/>
                <a:gd name="connsiteX58" fmla="*/ 1638300 w 1978819"/>
                <a:gd name="connsiteY58" fmla="*/ 200025 h 469106"/>
                <a:gd name="connsiteX59" fmla="*/ 1562100 w 1978819"/>
                <a:gd name="connsiteY59" fmla="*/ 202406 h 469106"/>
                <a:gd name="connsiteX60" fmla="*/ 1485900 w 1978819"/>
                <a:gd name="connsiteY60" fmla="*/ 20002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78819" h="469106">
                  <a:moveTo>
                    <a:pt x="1485900" y="200025"/>
                  </a:moveTo>
                  <a:lnTo>
                    <a:pt x="1328738" y="200025"/>
                  </a:lnTo>
                  <a:lnTo>
                    <a:pt x="1162050" y="200025"/>
                  </a:lnTo>
                  <a:lnTo>
                    <a:pt x="954881" y="200025"/>
                  </a:lnTo>
                  <a:lnTo>
                    <a:pt x="792956" y="200025"/>
                  </a:lnTo>
                  <a:lnTo>
                    <a:pt x="690563" y="200025"/>
                  </a:lnTo>
                  <a:lnTo>
                    <a:pt x="600075" y="200025"/>
                  </a:lnTo>
                  <a:lnTo>
                    <a:pt x="523875" y="195262"/>
                  </a:lnTo>
                  <a:lnTo>
                    <a:pt x="423863" y="188118"/>
                  </a:lnTo>
                  <a:lnTo>
                    <a:pt x="352425" y="180975"/>
                  </a:lnTo>
                  <a:lnTo>
                    <a:pt x="316706" y="176212"/>
                  </a:lnTo>
                  <a:lnTo>
                    <a:pt x="292894" y="171450"/>
                  </a:lnTo>
                  <a:lnTo>
                    <a:pt x="266700" y="173831"/>
                  </a:lnTo>
                  <a:lnTo>
                    <a:pt x="233363" y="178593"/>
                  </a:lnTo>
                  <a:lnTo>
                    <a:pt x="161925" y="200025"/>
                  </a:lnTo>
                  <a:lnTo>
                    <a:pt x="85725" y="228600"/>
                  </a:lnTo>
                  <a:lnTo>
                    <a:pt x="26194" y="254793"/>
                  </a:lnTo>
                  <a:lnTo>
                    <a:pt x="7144" y="266700"/>
                  </a:lnTo>
                  <a:lnTo>
                    <a:pt x="0" y="283368"/>
                  </a:lnTo>
                  <a:lnTo>
                    <a:pt x="2381" y="304800"/>
                  </a:lnTo>
                  <a:lnTo>
                    <a:pt x="26194" y="347662"/>
                  </a:lnTo>
                  <a:lnTo>
                    <a:pt x="35719" y="357187"/>
                  </a:lnTo>
                  <a:lnTo>
                    <a:pt x="80963" y="373856"/>
                  </a:lnTo>
                  <a:lnTo>
                    <a:pt x="138113" y="395287"/>
                  </a:lnTo>
                  <a:lnTo>
                    <a:pt x="192881" y="409575"/>
                  </a:lnTo>
                  <a:lnTo>
                    <a:pt x="257175" y="419100"/>
                  </a:lnTo>
                  <a:lnTo>
                    <a:pt x="350044" y="421481"/>
                  </a:lnTo>
                  <a:lnTo>
                    <a:pt x="526256" y="423862"/>
                  </a:lnTo>
                  <a:lnTo>
                    <a:pt x="726281" y="423862"/>
                  </a:lnTo>
                  <a:lnTo>
                    <a:pt x="1021556" y="421481"/>
                  </a:lnTo>
                  <a:lnTo>
                    <a:pt x="1257300" y="423862"/>
                  </a:lnTo>
                  <a:lnTo>
                    <a:pt x="1412081" y="423862"/>
                  </a:lnTo>
                  <a:lnTo>
                    <a:pt x="1504950" y="435768"/>
                  </a:lnTo>
                  <a:lnTo>
                    <a:pt x="1640681" y="457200"/>
                  </a:lnTo>
                  <a:lnTo>
                    <a:pt x="1704975" y="466725"/>
                  </a:lnTo>
                  <a:lnTo>
                    <a:pt x="1731169" y="469106"/>
                  </a:lnTo>
                  <a:lnTo>
                    <a:pt x="1764506" y="461962"/>
                  </a:lnTo>
                  <a:lnTo>
                    <a:pt x="1793081" y="445293"/>
                  </a:lnTo>
                  <a:lnTo>
                    <a:pt x="1828800" y="411956"/>
                  </a:lnTo>
                  <a:lnTo>
                    <a:pt x="1857375" y="371475"/>
                  </a:lnTo>
                  <a:lnTo>
                    <a:pt x="1890713" y="307181"/>
                  </a:lnTo>
                  <a:lnTo>
                    <a:pt x="1916906" y="254793"/>
                  </a:lnTo>
                  <a:lnTo>
                    <a:pt x="1947863" y="169068"/>
                  </a:lnTo>
                  <a:lnTo>
                    <a:pt x="1969294" y="102393"/>
                  </a:lnTo>
                  <a:lnTo>
                    <a:pt x="1978819" y="47625"/>
                  </a:lnTo>
                  <a:lnTo>
                    <a:pt x="1978819" y="16668"/>
                  </a:lnTo>
                  <a:lnTo>
                    <a:pt x="1974056" y="4762"/>
                  </a:lnTo>
                  <a:lnTo>
                    <a:pt x="1966913" y="0"/>
                  </a:lnTo>
                  <a:lnTo>
                    <a:pt x="1950244" y="7143"/>
                  </a:lnTo>
                  <a:lnTo>
                    <a:pt x="1933575" y="14287"/>
                  </a:lnTo>
                  <a:lnTo>
                    <a:pt x="1921669" y="23812"/>
                  </a:lnTo>
                  <a:lnTo>
                    <a:pt x="1905000" y="40481"/>
                  </a:lnTo>
                  <a:lnTo>
                    <a:pt x="1881188" y="66675"/>
                  </a:lnTo>
                  <a:lnTo>
                    <a:pt x="1845469" y="97631"/>
                  </a:lnTo>
                  <a:lnTo>
                    <a:pt x="1807369" y="126206"/>
                  </a:lnTo>
                  <a:lnTo>
                    <a:pt x="1771650" y="150018"/>
                  </a:lnTo>
                  <a:lnTo>
                    <a:pt x="1726406" y="173831"/>
                  </a:lnTo>
                  <a:lnTo>
                    <a:pt x="1678781" y="192881"/>
                  </a:lnTo>
                  <a:lnTo>
                    <a:pt x="1638300" y="200025"/>
                  </a:lnTo>
                  <a:lnTo>
                    <a:pt x="1562100" y="202406"/>
                  </a:lnTo>
                  <a:lnTo>
                    <a:pt x="148590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E1EFD203-F4AF-454D-B552-C4983707BE58}"/>
                </a:ext>
              </a:extLst>
            </p:cNvPr>
            <p:cNvSpPr/>
            <p:nvPr/>
          </p:nvSpPr>
          <p:spPr>
            <a:xfrm rot="16200000">
              <a:off x="4647406" y="3615532"/>
              <a:ext cx="4284663" cy="571500"/>
            </a:xfrm>
            <a:custGeom>
              <a:avLst/>
              <a:gdLst>
                <a:gd name="connsiteX0" fmla="*/ 2511136 w 4284518"/>
                <a:gd name="connsiteY0" fmla="*/ 238991 h 571500"/>
                <a:gd name="connsiteX1" fmla="*/ 2871355 w 4284518"/>
                <a:gd name="connsiteY1" fmla="*/ 235527 h 571500"/>
                <a:gd name="connsiteX2" fmla="*/ 3280064 w 4284518"/>
                <a:gd name="connsiteY2" fmla="*/ 232064 h 571500"/>
                <a:gd name="connsiteX3" fmla="*/ 3747655 w 4284518"/>
                <a:gd name="connsiteY3" fmla="*/ 228600 h 571500"/>
                <a:gd name="connsiteX4" fmla="*/ 3920836 w 4284518"/>
                <a:gd name="connsiteY4" fmla="*/ 225136 h 571500"/>
                <a:gd name="connsiteX5" fmla="*/ 3962400 w 4284518"/>
                <a:gd name="connsiteY5" fmla="*/ 221673 h 571500"/>
                <a:gd name="connsiteX6" fmla="*/ 4014355 w 4284518"/>
                <a:gd name="connsiteY6" fmla="*/ 211282 h 571500"/>
                <a:gd name="connsiteX7" fmla="*/ 4045527 w 4284518"/>
                <a:gd name="connsiteY7" fmla="*/ 204355 h 571500"/>
                <a:gd name="connsiteX8" fmla="*/ 4087091 w 4284518"/>
                <a:gd name="connsiteY8" fmla="*/ 183573 h 571500"/>
                <a:gd name="connsiteX9" fmla="*/ 4121727 w 4284518"/>
                <a:gd name="connsiteY9" fmla="*/ 155864 h 571500"/>
                <a:gd name="connsiteX10" fmla="*/ 4163291 w 4284518"/>
                <a:gd name="connsiteY10" fmla="*/ 114300 h 571500"/>
                <a:gd name="connsiteX11" fmla="*/ 4201391 w 4284518"/>
                <a:gd name="connsiteY11" fmla="*/ 55418 h 571500"/>
                <a:gd name="connsiteX12" fmla="*/ 4229100 w 4284518"/>
                <a:gd name="connsiteY12" fmla="*/ 13855 h 571500"/>
                <a:gd name="connsiteX13" fmla="*/ 4246418 w 4284518"/>
                <a:gd name="connsiteY13" fmla="*/ 3464 h 571500"/>
                <a:gd name="connsiteX14" fmla="*/ 4260273 w 4284518"/>
                <a:gd name="connsiteY14" fmla="*/ 0 h 571500"/>
                <a:gd name="connsiteX15" fmla="*/ 4270664 w 4284518"/>
                <a:gd name="connsiteY15" fmla="*/ 0 h 571500"/>
                <a:gd name="connsiteX16" fmla="*/ 4277591 w 4284518"/>
                <a:gd name="connsiteY16" fmla="*/ 6927 h 571500"/>
                <a:gd name="connsiteX17" fmla="*/ 4281055 w 4284518"/>
                <a:gd name="connsiteY17" fmla="*/ 13855 h 571500"/>
                <a:gd name="connsiteX18" fmla="*/ 4284518 w 4284518"/>
                <a:gd name="connsiteY18" fmla="*/ 41564 h 571500"/>
                <a:gd name="connsiteX19" fmla="*/ 4281055 w 4284518"/>
                <a:gd name="connsiteY19" fmla="*/ 69273 h 571500"/>
                <a:gd name="connsiteX20" fmla="*/ 4260273 w 4284518"/>
                <a:gd name="connsiteY20" fmla="*/ 173182 h 571500"/>
                <a:gd name="connsiteX21" fmla="*/ 4211782 w 4284518"/>
                <a:gd name="connsiteY21" fmla="*/ 356755 h 571500"/>
                <a:gd name="connsiteX22" fmla="*/ 4184073 w 4284518"/>
                <a:gd name="connsiteY22" fmla="*/ 450273 h 571500"/>
                <a:gd name="connsiteX23" fmla="*/ 4166755 w 4284518"/>
                <a:gd name="connsiteY23" fmla="*/ 498764 h 571500"/>
                <a:gd name="connsiteX24" fmla="*/ 4142509 w 4284518"/>
                <a:gd name="connsiteY24" fmla="*/ 533400 h 571500"/>
                <a:gd name="connsiteX25" fmla="*/ 4128655 w 4284518"/>
                <a:gd name="connsiteY25" fmla="*/ 550718 h 571500"/>
                <a:gd name="connsiteX26" fmla="*/ 4107873 w 4284518"/>
                <a:gd name="connsiteY26" fmla="*/ 564573 h 571500"/>
                <a:gd name="connsiteX27" fmla="*/ 4083627 w 4284518"/>
                <a:gd name="connsiteY27" fmla="*/ 571500 h 571500"/>
                <a:gd name="connsiteX28" fmla="*/ 4069773 w 4284518"/>
                <a:gd name="connsiteY28" fmla="*/ 571500 h 571500"/>
                <a:gd name="connsiteX29" fmla="*/ 4045527 w 4284518"/>
                <a:gd name="connsiteY29" fmla="*/ 561109 h 571500"/>
                <a:gd name="connsiteX30" fmla="*/ 4017818 w 4284518"/>
                <a:gd name="connsiteY30" fmla="*/ 540327 h 571500"/>
                <a:gd name="connsiteX31" fmla="*/ 3955473 w 4284518"/>
                <a:gd name="connsiteY31" fmla="*/ 519546 h 571500"/>
                <a:gd name="connsiteX32" fmla="*/ 3875809 w 4284518"/>
                <a:gd name="connsiteY32" fmla="*/ 491836 h 571500"/>
                <a:gd name="connsiteX33" fmla="*/ 3789218 w 4284518"/>
                <a:gd name="connsiteY33" fmla="*/ 477982 h 571500"/>
                <a:gd name="connsiteX34" fmla="*/ 3737264 w 4284518"/>
                <a:gd name="connsiteY34" fmla="*/ 477982 h 571500"/>
                <a:gd name="connsiteX35" fmla="*/ 3616036 w 4284518"/>
                <a:gd name="connsiteY35" fmla="*/ 477982 h 571500"/>
                <a:gd name="connsiteX36" fmla="*/ 3397827 w 4284518"/>
                <a:gd name="connsiteY36" fmla="*/ 477982 h 571500"/>
                <a:gd name="connsiteX37" fmla="*/ 3096491 w 4284518"/>
                <a:gd name="connsiteY37" fmla="*/ 481446 h 571500"/>
                <a:gd name="connsiteX38" fmla="*/ 2725882 w 4284518"/>
                <a:gd name="connsiteY38" fmla="*/ 481446 h 571500"/>
                <a:gd name="connsiteX39" fmla="*/ 2306782 w 4284518"/>
                <a:gd name="connsiteY39" fmla="*/ 484909 h 571500"/>
                <a:gd name="connsiteX40" fmla="*/ 2019300 w 4284518"/>
                <a:gd name="connsiteY40" fmla="*/ 488373 h 571500"/>
                <a:gd name="connsiteX41" fmla="*/ 1669473 w 4284518"/>
                <a:gd name="connsiteY41" fmla="*/ 491836 h 571500"/>
                <a:gd name="connsiteX42" fmla="*/ 1392382 w 4284518"/>
                <a:gd name="connsiteY42" fmla="*/ 491836 h 571500"/>
                <a:gd name="connsiteX43" fmla="*/ 1212273 w 4284518"/>
                <a:gd name="connsiteY43" fmla="*/ 495300 h 571500"/>
                <a:gd name="connsiteX44" fmla="*/ 1063336 w 4284518"/>
                <a:gd name="connsiteY44" fmla="*/ 495300 h 571500"/>
                <a:gd name="connsiteX45" fmla="*/ 997527 w 4284518"/>
                <a:gd name="connsiteY45" fmla="*/ 495300 h 571500"/>
                <a:gd name="connsiteX46" fmla="*/ 924791 w 4284518"/>
                <a:gd name="connsiteY46" fmla="*/ 502227 h 571500"/>
                <a:gd name="connsiteX47" fmla="*/ 831273 w 4284518"/>
                <a:gd name="connsiteY47" fmla="*/ 505691 h 571500"/>
                <a:gd name="connsiteX48" fmla="*/ 710045 w 4284518"/>
                <a:gd name="connsiteY48" fmla="*/ 509155 h 571500"/>
                <a:gd name="connsiteX49" fmla="*/ 602673 w 4284518"/>
                <a:gd name="connsiteY49" fmla="*/ 509155 h 571500"/>
                <a:gd name="connsiteX50" fmla="*/ 512618 w 4284518"/>
                <a:gd name="connsiteY50" fmla="*/ 505691 h 571500"/>
                <a:gd name="connsiteX51" fmla="*/ 412173 w 4284518"/>
                <a:gd name="connsiteY51" fmla="*/ 495300 h 571500"/>
                <a:gd name="connsiteX52" fmla="*/ 346364 w 4284518"/>
                <a:gd name="connsiteY52" fmla="*/ 481446 h 571500"/>
                <a:gd name="connsiteX53" fmla="*/ 263236 w 4284518"/>
                <a:gd name="connsiteY53" fmla="*/ 460664 h 571500"/>
                <a:gd name="connsiteX54" fmla="*/ 207818 w 4284518"/>
                <a:gd name="connsiteY54" fmla="*/ 432955 h 571500"/>
                <a:gd name="connsiteX55" fmla="*/ 173182 w 4284518"/>
                <a:gd name="connsiteY55" fmla="*/ 412173 h 571500"/>
                <a:gd name="connsiteX56" fmla="*/ 117764 w 4284518"/>
                <a:gd name="connsiteY56" fmla="*/ 377536 h 571500"/>
                <a:gd name="connsiteX57" fmla="*/ 69273 w 4284518"/>
                <a:gd name="connsiteY57" fmla="*/ 339436 h 571500"/>
                <a:gd name="connsiteX58" fmla="*/ 38100 w 4284518"/>
                <a:gd name="connsiteY58" fmla="*/ 311727 h 571500"/>
                <a:gd name="connsiteX59" fmla="*/ 20782 w 4284518"/>
                <a:gd name="connsiteY59" fmla="*/ 290946 h 571500"/>
                <a:gd name="connsiteX60" fmla="*/ 6927 w 4284518"/>
                <a:gd name="connsiteY60" fmla="*/ 266700 h 571500"/>
                <a:gd name="connsiteX61" fmla="*/ 0 w 4284518"/>
                <a:gd name="connsiteY61" fmla="*/ 242455 h 571500"/>
                <a:gd name="connsiteX62" fmla="*/ 0 w 4284518"/>
                <a:gd name="connsiteY62" fmla="*/ 228600 h 571500"/>
                <a:gd name="connsiteX63" fmla="*/ 3464 w 4284518"/>
                <a:gd name="connsiteY63" fmla="*/ 207818 h 571500"/>
                <a:gd name="connsiteX64" fmla="*/ 17318 w 4284518"/>
                <a:gd name="connsiteY64" fmla="*/ 187036 h 571500"/>
                <a:gd name="connsiteX65" fmla="*/ 51955 w 4284518"/>
                <a:gd name="connsiteY65" fmla="*/ 166255 h 571500"/>
                <a:gd name="connsiteX66" fmla="*/ 651164 w 4284518"/>
                <a:gd name="connsiteY66" fmla="*/ 232064 h 571500"/>
                <a:gd name="connsiteX67" fmla="*/ 706582 w 4284518"/>
                <a:gd name="connsiteY67" fmla="*/ 242455 h 571500"/>
                <a:gd name="connsiteX68" fmla="*/ 775855 w 4284518"/>
                <a:gd name="connsiteY68" fmla="*/ 249382 h 571500"/>
                <a:gd name="connsiteX69" fmla="*/ 931718 w 4284518"/>
                <a:gd name="connsiteY69" fmla="*/ 249382 h 571500"/>
                <a:gd name="connsiteX70" fmla="*/ 1281545 w 4284518"/>
                <a:gd name="connsiteY70" fmla="*/ 245918 h 571500"/>
                <a:gd name="connsiteX71" fmla="*/ 1731818 w 4284518"/>
                <a:gd name="connsiteY71" fmla="*/ 242455 h 571500"/>
                <a:gd name="connsiteX72" fmla="*/ 2511136 w 4284518"/>
                <a:gd name="connsiteY72" fmla="*/ 238991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84518" h="571500">
                  <a:moveTo>
                    <a:pt x="2511136" y="238991"/>
                  </a:moveTo>
                  <a:lnTo>
                    <a:pt x="2871355" y="235527"/>
                  </a:lnTo>
                  <a:lnTo>
                    <a:pt x="3280064" y="232064"/>
                  </a:lnTo>
                  <a:lnTo>
                    <a:pt x="3747655" y="228600"/>
                  </a:lnTo>
                  <a:lnTo>
                    <a:pt x="3920836" y="225136"/>
                  </a:lnTo>
                  <a:lnTo>
                    <a:pt x="3962400" y="221673"/>
                  </a:lnTo>
                  <a:lnTo>
                    <a:pt x="4014355" y="211282"/>
                  </a:lnTo>
                  <a:lnTo>
                    <a:pt x="4045527" y="204355"/>
                  </a:lnTo>
                  <a:lnTo>
                    <a:pt x="4087091" y="183573"/>
                  </a:lnTo>
                  <a:lnTo>
                    <a:pt x="4121727" y="155864"/>
                  </a:lnTo>
                  <a:lnTo>
                    <a:pt x="4163291" y="114300"/>
                  </a:lnTo>
                  <a:lnTo>
                    <a:pt x="4201391" y="55418"/>
                  </a:lnTo>
                  <a:lnTo>
                    <a:pt x="4229100" y="13855"/>
                  </a:lnTo>
                  <a:lnTo>
                    <a:pt x="4246418" y="3464"/>
                  </a:lnTo>
                  <a:lnTo>
                    <a:pt x="4260273" y="0"/>
                  </a:lnTo>
                  <a:lnTo>
                    <a:pt x="4270664" y="0"/>
                  </a:lnTo>
                  <a:lnTo>
                    <a:pt x="4277591" y="6927"/>
                  </a:lnTo>
                  <a:lnTo>
                    <a:pt x="4281055" y="13855"/>
                  </a:lnTo>
                  <a:lnTo>
                    <a:pt x="4284518" y="41564"/>
                  </a:lnTo>
                  <a:lnTo>
                    <a:pt x="4281055" y="69273"/>
                  </a:lnTo>
                  <a:lnTo>
                    <a:pt x="4260273" y="173182"/>
                  </a:lnTo>
                  <a:lnTo>
                    <a:pt x="4211782" y="356755"/>
                  </a:lnTo>
                  <a:lnTo>
                    <a:pt x="4184073" y="450273"/>
                  </a:lnTo>
                  <a:lnTo>
                    <a:pt x="4166755" y="498764"/>
                  </a:lnTo>
                  <a:lnTo>
                    <a:pt x="4142509" y="533400"/>
                  </a:lnTo>
                  <a:lnTo>
                    <a:pt x="4128655" y="550718"/>
                  </a:lnTo>
                  <a:lnTo>
                    <a:pt x="4107873" y="564573"/>
                  </a:lnTo>
                  <a:lnTo>
                    <a:pt x="4083627" y="571500"/>
                  </a:lnTo>
                  <a:lnTo>
                    <a:pt x="4069773" y="571500"/>
                  </a:lnTo>
                  <a:lnTo>
                    <a:pt x="4045527" y="561109"/>
                  </a:lnTo>
                  <a:lnTo>
                    <a:pt x="4017818" y="540327"/>
                  </a:lnTo>
                  <a:lnTo>
                    <a:pt x="3955473" y="519546"/>
                  </a:lnTo>
                  <a:lnTo>
                    <a:pt x="3875809" y="491836"/>
                  </a:lnTo>
                  <a:lnTo>
                    <a:pt x="3789218" y="477982"/>
                  </a:lnTo>
                  <a:lnTo>
                    <a:pt x="3737264" y="477982"/>
                  </a:lnTo>
                  <a:lnTo>
                    <a:pt x="3616036" y="477982"/>
                  </a:lnTo>
                  <a:lnTo>
                    <a:pt x="3397827" y="477982"/>
                  </a:lnTo>
                  <a:lnTo>
                    <a:pt x="3096491" y="481446"/>
                  </a:lnTo>
                  <a:lnTo>
                    <a:pt x="2725882" y="481446"/>
                  </a:lnTo>
                  <a:lnTo>
                    <a:pt x="2306782" y="484909"/>
                  </a:lnTo>
                  <a:lnTo>
                    <a:pt x="2019300" y="488373"/>
                  </a:lnTo>
                  <a:lnTo>
                    <a:pt x="1669473" y="491836"/>
                  </a:lnTo>
                  <a:lnTo>
                    <a:pt x="1392382" y="491836"/>
                  </a:lnTo>
                  <a:lnTo>
                    <a:pt x="1212273" y="495300"/>
                  </a:lnTo>
                  <a:lnTo>
                    <a:pt x="1063336" y="495300"/>
                  </a:lnTo>
                  <a:lnTo>
                    <a:pt x="997527" y="495300"/>
                  </a:lnTo>
                  <a:lnTo>
                    <a:pt x="924791" y="502227"/>
                  </a:lnTo>
                  <a:lnTo>
                    <a:pt x="831273" y="505691"/>
                  </a:lnTo>
                  <a:lnTo>
                    <a:pt x="710045" y="509155"/>
                  </a:lnTo>
                  <a:lnTo>
                    <a:pt x="602673" y="509155"/>
                  </a:lnTo>
                  <a:lnTo>
                    <a:pt x="512618" y="505691"/>
                  </a:lnTo>
                  <a:lnTo>
                    <a:pt x="412173" y="495300"/>
                  </a:lnTo>
                  <a:lnTo>
                    <a:pt x="346364" y="481446"/>
                  </a:lnTo>
                  <a:lnTo>
                    <a:pt x="263236" y="460664"/>
                  </a:lnTo>
                  <a:lnTo>
                    <a:pt x="207818" y="432955"/>
                  </a:lnTo>
                  <a:lnTo>
                    <a:pt x="173182" y="412173"/>
                  </a:lnTo>
                  <a:lnTo>
                    <a:pt x="117764" y="377536"/>
                  </a:lnTo>
                  <a:lnTo>
                    <a:pt x="69273" y="339436"/>
                  </a:lnTo>
                  <a:lnTo>
                    <a:pt x="38100" y="311727"/>
                  </a:lnTo>
                  <a:lnTo>
                    <a:pt x="20782" y="290946"/>
                  </a:lnTo>
                  <a:lnTo>
                    <a:pt x="6927" y="266700"/>
                  </a:lnTo>
                  <a:lnTo>
                    <a:pt x="0" y="242455"/>
                  </a:lnTo>
                  <a:lnTo>
                    <a:pt x="0" y="228600"/>
                  </a:lnTo>
                  <a:lnTo>
                    <a:pt x="3464" y="207818"/>
                  </a:lnTo>
                  <a:lnTo>
                    <a:pt x="17318" y="187036"/>
                  </a:lnTo>
                  <a:lnTo>
                    <a:pt x="51955" y="166255"/>
                  </a:lnTo>
                  <a:lnTo>
                    <a:pt x="651164" y="232064"/>
                  </a:lnTo>
                  <a:lnTo>
                    <a:pt x="706582" y="242455"/>
                  </a:lnTo>
                  <a:lnTo>
                    <a:pt x="775855" y="249382"/>
                  </a:lnTo>
                  <a:lnTo>
                    <a:pt x="931718" y="249382"/>
                  </a:lnTo>
                  <a:lnTo>
                    <a:pt x="1281545" y="245918"/>
                  </a:lnTo>
                  <a:lnTo>
                    <a:pt x="1731818" y="242455"/>
                  </a:lnTo>
                  <a:lnTo>
                    <a:pt x="2511136" y="238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52EA07A5-46DB-4C88-8A36-BDCDE5761B4E}"/>
                </a:ext>
              </a:extLst>
            </p:cNvPr>
            <p:cNvSpPr/>
            <p:nvPr/>
          </p:nvSpPr>
          <p:spPr>
            <a:xfrm rot="16200000">
              <a:off x="6053138" y="5335588"/>
              <a:ext cx="709612" cy="696912"/>
            </a:xfrm>
            <a:custGeom>
              <a:avLst/>
              <a:gdLst>
                <a:gd name="connsiteX0" fmla="*/ 581025 w 709612"/>
                <a:gd name="connsiteY0" fmla="*/ 80963 h 697707"/>
                <a:gd name="connsiteX1" fmla="*/ 511968 w 709612"/>
                <a:gd name="connsiteY1" fmla="*/ 176213 h 697707"/>
                <a:gd name="connsiteX2" fmla="*/ 445293 w 709612"/>
                <a:gd name="connsiteY2" fmla="*/ 257175 h 697707"/>
                <a:gd name="connsiteX3" fmla="*/ 366712 w 709612"/>
                <a:gd name="connsiteY3" fmla="*/ 345282 h 697707"/>
                <a:gd name="connsiteX4" fmla="*/ 309562 w 709612"/>
                <a:gd name="connsiteY4" fmla="*/ 404813 h 697707"/>
                <a:gd name="connsiteX5" fmla="*/ 247650 w 709612"/>
                <a:gd name="connsiteY5" fmla="*/ 459582 h 697707"/>
                <a:gd name="connsiteX6" fmla="*/ 157162 w 709612"/>
                <a:gd name="connsiteY6" fmla="*/ 533400 h 697707"/>
                <a:gd name="connsiteX7" fmla="*/ 90487 w 709612"/>
                <a:gd name="connsiteY7" fmla="*/ 583407 h 697707"/>
                <a:gd name="connsiteX8" fmla="*/ 47625 w 709612"/>
                <a:gd name="connsiteY8" fmla="*/ 611982 h 697707"/>
                <a:gd name="connsiteX9" fmla="*/ 16668 w 709612"/>
                <a:gd name="connsiteY9" fmla="*/ 633413 h 697707"/>
                <a:gd name="connsiteX10" fmla="*/ 0 w 709612"/>
                <a:gd name="connsiteY10" fmla="*/ 659607 h 697707"/>
                <a:gd name="connsiteX11" fmla="*/ 2381 w 709612"/>
                <a:gd name="connsiteY11" fmla="*/ 697707 h 697707"/>
                <a:gd name="connsiteX12" fmla="*/ 709612 w 709612"/>
                <a:gd name="connsiteY12" fmla="*/ 692944 h 697707"/>
                <a:gd name="connsiteX13" fmla="*/ 657225 w 709612"/>
                <a:gd name="connsiteY13" fmla="*/ 681038 h 697707"/>
                <a:gd name="connsiteX14" fmla="*/ 609600 w 709612"/>
                <a:gd name="connsiteY14" fmla="*/ 661988 h 697707"/>
                <a:gd name="connsiteX15" fmla="*/ 585787 w 709612"/>
                <a:gd name="connsiteY15" fmla="*/ 647700 h 697707"/>
                <a:gd name="connsiteX16" fmla="*/ 564356 w 709612"/>
                <a:gd name="connsiteY16" fmla="*/ 631032 h 697707"/>
                <a:gd name="connsiteX17" fmla="*/ 550068 w 709612"/>
                <a:gd name="connsiteY17" fmla="*/ 616744 h 697707"/>
                <a:gd name="connsiteX18" fmla="*/ 535781 w 709612"/>
                <a:gd name="connsiteY18" fmla="*/ 600075 h 697707"/>
                <a:gd name="connsiteX19" fmla="*/ 526256 w 709612"/>
                <a:gd name="connsiteY19" fmla="*/ 578644 h 697707"/>
                <a:gd name="connsiteX20" fmla="*/ 516731 w 709612"/>
                <a:gd name="connsiteY20" fmla="*/ 550069 h 697707"/>
                <a:gd name="connsiteX21" fmla="*/ 509587 w 709612"/>
                <a:gd name="connsiteY21" fmla="*/ 526257 h 697707"/>
                <a:gd name="connsiteX22" fmla="*/ 509587 w 709612"/>
                <a:gd name="connsiteY22" fmla="*/ 488157 h 697707"/>
                <a:gd name="connsiteX23" fmla="*/ 516731 w 709612"/>
                <a:gd name="connsiteY23" fmla="*/ 442913 h 697707"/>
                <a:gd name="connsiteX24" fmla="*/ 526256 w 709612"/>
                <a:gd name="connsiteY24" fmla="*/ 390525 h 697707"/>
                <a:gd name="connsiteX25" fmla="*/ 547687 w 709612"/>
                <a:gd name="connsiteY25" fmla="*/ 323850 h 697707"/>
                <a:gd name="connsiteX26" fmla="*/ 590550 w 709612"/>
                <a:gd name="connsiteY26" fmla="*/ 219075 h 697707"/>
                <a:gd name="connsiteX27" fmla="*/ 645318 w 709612"/>
                <a:gd name="connsiteY27" fmla="*/ 100013 h 697707"/>
                <a:gd name="connsiteX28" fmla="*/ 664368 w 709612"/>
                <a:gd name="connsiteY28" fmla="*/ 50007 h 697707"/>
                <a:gd name="connsiteX29" fmla="*/ 669131 w 709612"/>
                <a:gd name="connsiteY29" fmla="*/ 28575 h 697707"/>
                <a:gd name="connsiteX30" fmla="*/ 669131 w 709612"/>
                <a:gd name="connsiteY30" fmla="*/ 9525 h 697707"/>
                <a:gd name="connsiteX31" fmla="*/ 666750 w 709612"/>
                <a:gd name="connsiteY31" fmla="*/ 2382 h 697707"/>
                <a:gd name="connsiteX32" fmla="*/ 657225 w 709612"/>
                <a:gd name="connsiteY32" fmla="*/ 0 h 697707"/>
                <a:gd name="connsiteX33" fmla="*/ 635793 w 709612"/>
                <a:gd name="connsiteY33" fmla="*/ 9525 h 697707"/>
                <a:gd name="connsiteX34" fmla="*/ 611981 w 709612"/>
                <a:gd name="connsiteY34" fmla="*/ 38100 h 697707"/>
                <a:gd name="connsiteX35" fmla="*/ 581025 w 709612"/>
                <a:gd name="connsiteY35" fmla="*/ 80963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9612" h="697707">
                  <a:moveTo>
                    <a:pt x="581025" y="80963"/>
                  </a:moveTo>
                  <a:lnTo>
                    <a:pt x="511968" y="176213"/>
                  </a:lnTo>
                  <a:lnTo>
                    <a:pt x="445293" y="257175"/>
                  </a:lnTo>
                  <a:lnTo>
                    <a:pt x="366712" y="345282"/>
                  </a:lnTo>
                  <a:lnTo>
                    <a:pt x="309562" y="404813"/>
                  </a:lnTo>
                  <a:lnTo>
                    <a:pt x="247650" y="459582"/>
                  </a:lnTo>
                  <a:lnTo>
                    <a:pt x="157162" y="533400"/>
                  </a:lnTo>
                  <a:lnTo>
                    <a:pt x="90487" y="583407"/>
                  </a:lnTo>
                  <a:lnTo>
                    <a:pt x="47625" y="611982"/>
                  </a:lnTo>
                  <a:lnTo>
                    <a:pt x="16668" y="633413"/>
                  </a:lnTo>
                  <a:lnTo>
                    <a:pt x="0" y="659607"/>
                  </a:lnTo>
                  <a:lnTo>
                    <a:pt x="2381" y="697707"/>
                  </a:lnTo>
                  <a:lnTo>
                    <a:pt x="709612" y="692944"/>
                  </a:lnTo>
                  <a:lnTo>
                    <a:pt x="657225" y="681038"/>
                  </a:lnTo>
                  <a:lnTo>
                    <a:pt x="609600" y="661988"/>
                  </a:lnTo>
                  <a:lnTo>
                    <a:pt x="585787" y="647700"/>
                  </a:lnTo>
                  <a:lnTo>
                    <a:pt x="564356" y="631032"/>
                  </a:lnTo>
                  <a:lnTo>
                    <a:pt x="550068" y="616744"/>
                  </a:lnTo>
                  <a:lnTo>
                    <a:pt x="535781" y="600075"/>
                  </a:lnTo>
                  <a:lnTo>
                    <a:pt x="526256" y="578644"/>
                  </a:lnTo>
                  <a:lnTo>
                    <a:pt x="516731" y="550069"/>
                  </a:lnTo>
                  <a:lnTo>
                    <a:pt x="509587" y="526257"/>
                  </a:lnTo>
                  <a:lnTo>
                    <a:pt x="509587" y="488157"/>
                  </a:lnTo>
                  <a:lnTo>
                    <a:pt x="516731" y="442913"/>
                  </a:lnTo>
                  <a:lnTo>
                    <a:pt x="526256" y="390525"/>
                  </a:lnTo>
                  <a:lnTo>
                    <a:pt x="547687" y="323850"/>
                  </a:lnTo>
                  <a:lnTo>
                    <a:pt x="590550" y="219075"/>
                  </a:lnTo>
                  <a:lnTo>
                    <a:pt x="645318" y="100013"/>
                  </a:lnTo>
                  <a:lnTo>
                    <a:pt x="664368" y="50007"/>
                  </a:lnTo>
                  <a:lnTo>
                    <a:pt x="669131" y="28575"/>
                  </a:lnTo>
                  <a:lnTo>
                    <a:pt x="669131" y="9525"/>
                  </a:lnTo>
                  <a:lnTo>
                    <a:pt x="666750" y="2382"/>
                  </a:lnTo>
                  <a:lnTo>
                    <a:pt x="657225" y="0"/>
                  </a:lnTo>
                  <a:lnTo>
                    <a:pt x="635793" y="9525"/>
                  </a:lnTo>
                  <a:lnTo>
                    <a:pt x="611981" y="38100"/>
                  </a:lnTo>
                  <a:lnTo>
                    <a:pt x="581025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338806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416496" y="1741740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313" y="2204864"/>
            <a:ext cx="8857058" cy="3385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あなたはどう感じる？　　　　　　　　紅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ぼくの世界、君の世界　　　　　　　　盛 秘 密 展 否 亡 宗 系 仁 聖 尺 肺 律 衆 胃 腸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うれしさって何？　　　　　　　　　　誕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言葉は時代とともに　　　　　　　　　机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自分の考えを発信しよう　　　　　　　善 閣 専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漢字の広場④　音を表す部分　 	泉 縮 頂 庁 枚 批 詞 誌 創 忠 誠 延 済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きつねの窓　　　　　　　　　　　　　窓 染 看 派 敵 激 銭 困 忘 絹 俵 株 骨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書評を書いて話し合おう　　　　　　　障 装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敬意を表す言い方　　　　　　　　　　担 閉 承 拝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漢字の広場⑤　同じ訓をもつ漢字　　　就 値 憲 納 盟 革 揮 卵 寸 鋼 供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伊能忠敬　　　　　　　　　　　　　　幕 宇 宙 訪 厳 縦 沿 翌 誤 認 届 訳 傷 蚕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日本語の文字　　　　　　　　　　　　宝 著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漢字の広場⑥　さまざまな読み方　　　従 朗 劇 乳 覧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321" y="800670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195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55D44846-6337-4785-B00C-C250A8F174C4}"/>
              </a:ext>
            </a:extLst>
          </p:cNvPr>
          <p:cNvSpPr/>
          <p:nvPr/>
        </p:nvSpPr>
        <p:spPr>
          <a:xfrm>
            <a:off x="200472" y="3284984"/>
            <a:ext cx="9404562" cy="2305422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1051042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6B07D9D4-7C11-4BE0-BB8B-404B13686BA4}"/>
              </a:ext>
            </a:extLst>
          </p:cNvPr>
          <p:cNvSpPr/>
          <p:nvPr/>
        </p:nvSpPr>
        <p:spPr>
          <a:xfrm>
            <a:off x="3043238" y="2352675"/>
            <a:ext cx="609600" cy="1522413"/>
          </a:xfrm>
          <a:custGeom>
            <a:avLst/>
            <a:gdLst>
              <a:gd name="connsiteX0" fmla="*/ 566737 w 609600"/>
              <a:gd name="connsiteY0" fmla="*/ 650081 h 1521619"/>
              <a:gd name="connsiteX1" fmla="*/ 588168 w 609600"/>
              <a:gd name="connsiteY1" fmla="*/ 895350 h 1521619"/>
              <a:gd name="connsiteX2" fmla="*/ 609600 w 609600"/>
              <a:gd name="connsiteY2" fmla="*/ 1171575 h 1521619"/>
              <a:gd name="connsiteX3" fmla="*/ 585787 w 609600"/>
              <a:gd name="connsiteY3" fmla="*/ 1359694 h 1521619"/>
              <a:gd name="connsiteX4" fmla="*/ 571500 w 609600"/>
              <a:gd name="connsiteY4" fmla="*/ 1416844 h 1521619"/>
              <a:gd name="connsiteX5" fmla="*/ 554831 w 609600"/>
              <a:gd name="connsiteY5" fmla="*/ 1457325 h 1521619"/>
              <a:gd name="connsiteX6" fmla="*/ 545306 w 609600"/>
              <a:gd name="connsiteY6" fmla="*/ 1478756 h 1521619"/>
              <a:gd name="connsiteX7" fmla="*/ 528637 w 609600"/>
              <a:gd name="connsiteY7" fmla="*/ 1504950 h 1521619"/>
              <a:gd name="connsiteX8" fmla="*/ 514350 w 609600"/>
              <a:gd name="connsiteY8" fmla="*/ 1516856 h 1521619"/>
              <a:gd name="connsiteX9" fmla="*/ 502443 w 609600"/>
              <a:gd name="connsiteY9" fmla="*/ 1521619 h 1521619"/>
              <a:gd name="connsiteX10" fmla="*/ 492918 w 609600"/>
              <a:gd name="connsiteY10" fmla="*/ 1521619 h 1521619"/>
              <a:gd name="connsiteX11" fmla="*/ 481012 w 609600"/>
              <a:gd name="connsiteY11" fmla="*/ 1519238 h 1521619"/>
              <a:gd name="connsiteX12" fmla="*/ 457200 w 609600"/>
              <a:gd name="connsiteY12" fmla="*/ 1504950 h 1521619"/>
              <a:gd name="connsiteX13" fmla="*/ 440531 w 609600"/>
              <a:gd name="connsiteY13" fmla="*/ 1490663 h 1521619"/>
              <a:gd name="connsiteX14" fmla="*/ 423862 w 609600"/>
              <a:gd name="connsiteY14" fmla="*/ 1471613 h 1521619"/>
              <a:gd name="connsiteX15" fmla="*/ 402431 w 609600"/>
              <a:gd name="connsiteY15" fmla="*/ 1438275 h 1521619"/>
              <a:gd name="connsiteX16" fmla="*/ 390525 w 609600"/>
              <a:gd name="connsiteY16" fmla="*/ 1414463 h 1521619"/>
              <a:gd name="connsiteX17" fmla="*/ 376237 w 609600"/>
              <a:gd name="connsiteY17" fmla="*/ 1378744 h 1521619"/>
              <a:gd name="connsiteX18" fmla="*/ 361950 w 609600"/>
              <a:gd name="connsiteY18" fmla="*/ 1338263 h 1521619"/>
              <a:gd name="connsiteX19" fmla="*/ 352425 w 609600"/>
              <a:gd name="connsiteY19" fmla="*/ 1290638 h 1521619"/>
              <a:gd name="connsiteX20" fmla="*/ 345281 w 609600"/>
              <a:gd name="connsiteY20" fmla="*/ 1238250 h 1521619"/>
              <a:gd name="connsiteX21" fmla="*/ 340518 w 609600"/>
              <a:gd name="connsiteY21" fmla="*/ 1126331 h 1521619"/>
              <a:gd name="connsiteX22" fmla="*/ 335756 w 609600"/>
              <a:gd name="connsiteY22" fmla="*/ 1023938 h 1521619"/>
              <a:gd name="connsiteX23" fmla="*/ 328612 w 609600"/>
              <a:gd name="connsiteY23" fmla="*/ 885825 h 1521619"/>
              <a:gd name="connsiteX24" fmla="*/ 326231 w 609600"/>
              <a:gd name="connsiteY24" fmla="*/ 750094 h 1521619"/>
              <a:gd name="connsiteX25" fmla="*/ 319087 w 609600"/>
              <a:gd name="connsiteY25" fmla="*/ 561975 h 1521619"/>
              <a:gd name="connsiteX26" fmla="*/ 319087 w 609600"/>
              <a:gd name="connsiteY26" fmla="*/ 547688 h 1521619"/>
              <a:gd name="connsiteX27" fmla="*/ 314325 w 609600"/>
              <a:gd name="connsiteY27" fmla="*/ 507206 h 1521619"/>
              <a:gd name="connsiteX28" fmla="*/ 300037 w 609600"/>
              <a:gd name="connsiteY28" fmla="*/ 442913 h 1521619"/>
              <a:gd name="connsiteX29" fmla="*/ 283368 w 609600"/>
              <a:gd name="connsiteY29" fmla="*/ 383381 h 1521619"/>
              <a:gd name="connsiteX30" fmla="*/ 261937 w 609600"/>
              <a:gd name="connsiteY30" fmla="*/ 326231 h 1521619"/>
              <a:gd name="connsiteX31" fmla="*/ 242887 w 609600"/>
              <a:gd name="connsiteY31" fmla="*/ 283369 h 1521619"/>
              <a:gd name="connsiteX32" fmla="*/ 219075 w 609600"/>
              <a:gd name="connsiteY32" fmla="*/ 242888 h 1521619"/>
              <a:gd name="connsiteX33" fmla="*/ 200025 w 609600"/>
              <a:gd name="connsiteY33" fmla="*/ 216694 h 1521619"/>
              <a:gd name="connsiteX34" fmla="*/ 180975 w 609600"/>
              <a:gd name="connsiteY34" fmla="*/ 190500 h 1521619"/>
              <a:gd name="connsiteX35" fmla="*/ 150018 w 609600"/>
              <a:gd name="connsiteY35" fmla="*/ 157163 h 1521619"/>
              <a:gd name="connsiteX36" fmla="*/ 121443 w 609600"/>
              <a:gd name="connsiteY36" fmla="*/ 130969 h 1521619"/>
              <a:gd name="connsiteX37" fmla="*/ 104775 w 609600"/>
              <a:gd name="connsiteY37" fmla="*/ 116681 h 1521619"/>
              <a:gd name="connsiteX38" fmla="*/ 80962 w 609600"/>
              <a:gd name="connsiteY38" fmla="*/ 97631 h 1521619"/>
              <a:gd name="connsiteX39" fmla="*/ 61912 w 609600"/>
              <a:gd name="connsiteY39" fmla="*/ 83344 h 1521619"/>
              <a:gd name="connsiteX40" fmla="*/ 38100 w 609600"/>
              <a:gd name="connsiteY40" fmla="*/ 69056 h 1521619"/>
              <a:gd name="connsiteX41" fmla="*/ 11906 w 609600"/>
              <a:gd name="connsiteY41" fmla="*/ 54769 h 1521619"/>
              <a:gd name="connsiteX42" fmla="*/ 2381 w 609600"/>
              <a:gd name="connsiteY42" fmla="*/ 45244 h 1521619"/>
              <a:gd name="connsiteX43" fmla="*/ 0 w 609600"/>
              <a:gd name="connsiteY43" fmla="*/ 30956 h 1521619"/>
              <a:gd name="connsiteX44" fmla="*/ 0 w 609600"/>
              <a:gd name="connsiteY44" fmla="*/ 14288 h 1521619"/>
              <a:gd name="connsiteX45" fmla="*/ 7143 w 609600"/>
              <a:gd name="connsiteY45" fmla="*/ 4763 h 1521619"/>
              <a:gd name="connsiteX46" fmla="*/ 23812 w 609600"/>
              <a:gd name="connsiteY46" fmla="*/ 0 h 1521619"/>
              <a:gd name="connsiteX47" fmla="*/ 66675 w 609600"/>
              <a:gd name="connsiteY47" fmla="*/ 7144 h 1521619"/>
              <a:gd name="connsiteX48" fmla="*/ 171450 w 609600"/>
              <a:gd name="connsiteY48" fmla="*/ 28575 h 1521619"/>
              <a:gd name="connsiteX49" fmla="*/ 278606 w 609600"/>
              <a:gd name="connsiteY49" fmla="*/ 54769 h 1521619"/>
              <a:gd name="connsiteX50" fmla="*/ 369093 w 609600"/>
              <a:gd name="connsiteY50" fmla="*/ 80963 h 1521619"/>
              <a:gd name="connsiteX51" fmla="*/ 464343 w 609600"/>
              <a:gd name="connsiteY51" fmla="*/ 114300 h 1521619"/>
              <a:gd name="connsiteX52" fmla="*/ 514350 w 609600"/>
              <a:gd name="connsiteY52" fmla="*/ 135731 h 1521619"/>
              <a:gd name="connsiteX53" fmla="*/ 538162 w 609600"/>
              <a:gd name="connsiteY53" fmla="*/ 316706 h 1521619"/>
              <a:gd name="connsiteX54" fmla="*/ 550068 w 609600"/>
              <a:gd name="connsiteY54" fmla="*/ 461963 h 1521619"/>
              <a:gd name="connsiteX55" fmla="*/ 566737 w 609600"/>
              <a:gd name="connsiteY55" fmla="*/ 650081 h 152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609600" h="1521619">
                <a:moveTo>
                  <a:pt x="566737" y="650081"/>
                </a:moveTo>
                <a:lnTo>
                  <a:pt x="588168" y="895350"/>
                </a:lnTo>
                <a:lnTo>
                  <a:pt x="609600" y="1171575"/>
                </a:lnTo>
                <a:lnTo>
                  <a:pt x="585787" y="1359694"/>
                </a:lnTo>
                <a:lnTo>
                  <a:pt x="571500" y="1416844"/>
                </a:lnTo>
                <a:lnTo>
                  <a:pt x="554831" y="1457325"/>
                </a:lnTo>
                <a:lnTo>
                  <a:pt x="545306" y="1478756"/>
                </a:lnTo>
                <a:lnTo>
                  <a:pt x="528637" y="1504950"/>
                </a:lnTo>
                <a:lnTo>
                  <a:pt x="514350" y="1516856"/>
                </a:lnTo>
                <a:lnTo>
                  <a:pt x="502443" y="1521619"/>
                </a:lnTo>
                <a:lnTo>
                  <a:pt x="492918" y="1521619"/>
                </a:lnTo>
                <a:lnTo>
                  <a:pt x="481012" y="1519238"/>
                </a:lnTo>
                <a:lnTo>
                  <a:pt x="457200" y="1504950"/>
                </a:lnTo>
                <a:lnTo>
                  <a:pt x="440531" y="1490663"/>
                </a:lnTo>
                <a:lnTo>
                  <a:pt x="423862" y="1471613"/>
                </a:lnTo>
                <a:lnTo>
                  <a:pt x="402431" y="1438275"/>
                </a:lnTo>
                <a:lnTo>
                  <a:pt x="390525" y="1414463"/>
                </a:lnTo>
                <a:lnTo>
                  <a:pt x="376237" y="1378744"/>
                </a:lnTo>
                <a:lnTo>
                  <a:pt x="361950" y="1338263"/>
                </a:lnTo>
                <a:lnTo>
                  <a:pt x="352425" y="1290638"/>
                </a:lnTo>
                <a:lnTo>
                  <a:pt x="345281" y="1238250"/>
                </a:lnTo>
                <a:lnTo>
                  <a:pt x="340518" y="1126331"/>
                </a:lnTo>
                <a:lnTo>
                  <a:pt x="335756" y="1023938"/>
                </a:lnTo>
                <a:lnTo>
                  <a:pt x="328612" y="885825"/>
                </a:lnTo>
                <a:cubicBezTo>
                  <a:pt x="327818" y="840581"/>
                  <a:pt x="327025" y="795338"/>
                  <a:pt x="326231" y="750094"/>
                </a:cubicBezTo>
                <a:lnTo>
                  <a:pt x="319087" y="561975"/>
                </a:lnTo>
                <a:lnTo>
                  <a:pt x="319087" y="547688"/>
                </a:lnTo>
                <a:lnTo>
                  <a:pt x="314325" y="507206"/>
                </a:lnTo>
                <a:lnTo>
                  <a:pt x="300037" y="442913"/>
                </a:lnTo>
                <a:lnTo>
                  <a:pt x="283368" y="383381"/>
                </a:lnTo>
                <a:lnTo>
                  <a:pt x="261937" y="326231"/>
                </a:lnTo>
                <a:lnTo>
                  <a:pt x="242887" y="283369"/>
                </a:lnTo>
                <a:lnTo>
                  <a:pt x="219075" y="242888"/>
                </a:lnTo>
                <a:lnTo>
                  <a:pt x="200025" y="216694"/>
                </a:lnTo>
                <a:lnTo>
                  <a:pt x="180975" y="190500"/>
                </a:lnTo>
                <a:lnTo>
                  <a:pt x="150018" y="157163"/>
                </a:lnTo>
                <a:lnTo>
                  <a:pt x="121443" y="130969"/>
                </a:lnTo>
                <a:lnTo>
                  <a:pt x="104775" y="116681"/>
                </a:lnTo>
                <a:lnTo>
                  <a:pt x="80962" y="97631"/>
                </a:lnTo>
                <a:lnTo>
                  <a:pt x="61912" y="83344"/>
                </a:lnTo>
                <a:lnTo>
                  <a:pt x="38100" y="69056"/>
                </a:lnTo>
                <a:lnTo>
                  <a:pt x="11906" y="54769"/>
                </a:lnTo>
                <a:lnTo>
                  <a:pt x="2381" y="45244"/>
                </a:lnTo>
                <a:lnTo>
                  <a:pt x="0" y="30956"/>
                </a:lnTo>
                <a:lnTo>
                  <a:pt x="0" y="14288"/>
                </a:lnTo>
                <a:lnTo>
                  <a:pt x="7143" y="4763"/>
                </a:lnTo>
                <a:lnTo>
                  <a:pt x="23812" y="0"/>
                </a:lnTo>
                <a:lnTo>
                  <a:pt x="66675" y="7144"/>
                </a:lnTo>
                <a:lnTo>
                  <a:pt x="171450" y="28575"/>
                </a:lnTo>
                <a:lnTo>
                  <a:pt x="278606" y="54769"/>
                </a:lnTo>
                <a:lnTo>
                  <a:pt x="369093" y="80963"/>
                </a:lnTo>
                <a:lnTo>
                  <a:pt x="464343" y="114300"/>
                </a:lnTo>
                <a:lnTo>
                  <a:pt x="514350" y="135731"/>
                </a:lnTo>
                <a:lnTo>
                  <a:pt x="538162" y="316706"/>
                </a:lnTo>
                <a:lnTo>
                  <a:pt x="550068" y="461963"/>
                </a:lnTo>
                <a:lnTo>
                  <a:pt x="566737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186013E9-38B9-4804-BD84-0EDA787BE1F5}"/>
              </a:ext>
            </a:extLst>
          </p:cNvPr>
          <p:cNvSpPr/>
          <p:nvPr/>
        </p:nvSpPr>
        <p:spPr>
          <a:xfrm>
            <a:off x="3484563" y="2139950"/>
            <a:ext cx="3051175" cy="1270000"/>
          </a:xfrm>
          <a:custGeom>
            <a:avLst/>
            <a:gdLst>
              <a:gd name="connsiteX0" fmla="*/ 2304789 w 3051340"/>
              <a:gd name="connsiteY0" fmla="*/ 95198 h 1270140"/>
              <a:gd name="connsiteX1" fmla="*/ 2109383 w 3051340"/>
              <a:gd name="connsiteY1" fmla="*/ 130271 h 1270140"/>
              <a:gd name="connsiteX2" fmla="*/ 1969091 w 3051340"/>
              <a:gd name="connsiteY2" fmla="*/ 150313 h 1270140"/>
              <a:gd name="connsiteX3" fmla="*/ 1836315 w 3051340"/>
              <a:gd name="connsiteY3" fmla="*/ 167849 h 1270140"/>
              <a:gd name="connsiteX4" fmla="*/ 1736107 w 3051340"/>
              <a:gd name="connsiteY4" fmla="*/ 180375 h 1270140"/>
              <a:gd name="connsiteX5" fmla="*/ 1625878 w 3051340"/>
              <a:gd name="connsiteY5" fmla="*/ 192901 h 1270140"/>
              <a:gd name="connsiteX6" fmla="*/ 1545712 w 3051340"/>
              <a:gd name="connsiteY6" fmla="*/ 200417 h 1270140"/>
              <a:gd name="connsiteX7" fmla="*/ 1307717 w 3051340"/>
              <a:gd name="connsiteY7" fmla="*/ 240500 h 1270140"/>
              <a:gd name="connsiteX8" fmla="*/ 1142374 w 3051340"/>
              <a:gd name="connsiteY8" fmla="*/ 258037 h 1270140"/>
              <a:gd name="connsiteX9" fmla="*/ 876822 w 3051340"/>
              <a:gd name="connsiteY9" fmla="*/ 283089 h 1270140"/>
              <a:gd name="connsiteX10" fmla="*/ 666384 w 3051340"/>
              <a:gd name="connsiteY10" fmla="*/ 305636 h 1270140"/>
              <a:gd name="connsiteX11" fmla="*/ 496031 w 3051340"/>
              <a:gd name="connsiteY11" fmla="*/ 320667 h 1270140"/>
              <a:gd name="connsiteX12" fmla="*/ 255531 w 3051340"/>
              <a:gd name="connsiteY12" fmla="*/ 340708 h 1270140"/>
              <a:gd name="connsiteX13" fmla="*/ 122755 w 3051340"/>
              <a:gd name="connsiteY13" fmla="*/ 350729 h 1270140"/>
              <a:gd name="connsiteX14" fmla="*/ 80166 w 3051340"/>
              <a:gd name="connsiteY14" fmla="*/ 353234 h 1270140"/>
              <a:gd name="connsiteX15" fmla="*/ 57620 w 3051340"/>
              <a:gd name="connsiteY15" fmla="*/ 345719 h 1270140"/>
              <a:gd name="connsiteX16" fmla="*/ 0 w 3051340"/>
              <a:gd name="connsiteY16" fmla="*/ 323172 h 1270140"/>
              <a:gd name="connsiteX17" fmla="*/ 32567 w 3051340"/>
              <a:gd name="connsiteY17" fmla="*/ 563672 h 1270140"/>
              <a:gd name="connsiteX18" fmla="*/ 215447 w 3051340"/>
              <a:gd name="connsiteY18" fmla="*/ 541125 h 1270140"/>
              <a:gd name="connsiteX19" fmla="*/ 385801 w 3051340"/>
              <a:gd name="connsiteY19" fmla="*/ 521083 h 1270140"/>
              <a:gd name="connsiteX20" fmla="*/ 618786 w 3051340"/>
              <a:gd name="connsiteY20" fmla="*/ 493526 h 1270140"/>
              <a:gd name="connsiteX21" fmla="*/ 859285 w 3051340"/>
              <a:gd name="connsiteY21" fmla="*/ 465969 h 1270140"/>
              <a:gd name="connsiteX22" fmla="*/ 1119827 w 3051340"/>
              <a:gd name="connsiteY22" fmla="*/ 438411 h 1270140"/>
              <a:gd name="connsiteX23" fmla="*/ 1305212 w 3051340"/>
              <a:gd name="connsiteY23" fmla="*/ 415865 h 1270140"/>
              <a:gd name="connsiteX24" fmla="*/ 1648425 w 3051340"/>
              <a:gd name="connsiteY24" fmla="*/ 390813 h 1270140"/>
              <a:gd name="connsiteX25" fmla="*/ 1921492 w 3051340"/>
              <a:gd name="connsiteY25" fmla="*/ 360750 h 1270140"/>
              <a:gd name="connsiteX26" fmla="*/ 2254685 w 3051340"/>
              <a:gd name="connsiteY26" fmla="*/ 320667 h 1270140"/>
              <a:gd name="connsiteX27" fmla="*/ 2510216 w 3051340"/>
              <a:gd name="connsiteY27" fmla="*/ 288099 h 1270140"/>
              <a:gd name="connsiteX28" fmla="*/ 2540278 w 3051340"/>
              <a:gd name="connsiteY28" fmla="*/ 290604 h 1270140"/>
              <a:gd name="connsiteX29" fmla="*/ 2557815 w 3051340"/>
              <a:gd name="connsiteY29" fmla="*/ 300625 h 1270140"/>
              <a:gd name="connsiteX30" fmla="*/ 2575351 w 3051340"/>
              <a:gd name="connsiteY30" fmla="*/ 318162 h 1270140"/>
              <a:gd name="connsiteX31" fmla="*/ 2587877 w 3051340"/>
              <a:gd name="connsiteY31" fmla="*/ 338203 h 1270140"/>
              <a:gd name="connsiteX32" fmla="*/ 2597898 w 3051340"/>
              <a:gd name="connsiteY32" fmla="*/ 373276 h 1270140"/>
              <a:gd name="connsiteX33" fmla="*/ 2600403 w 3051340"/>
              <a:gd name="connsiteY33" fmla="*/ 415865 h 1270140"/>
              <a:gd name="connsiteX34" fmla="*/ 2590382 w 3051340"/>
              <a:gd name="connsiteY34" fmla="*/ 475990 h 1270140"/>
              <a:gd name="connsiteX35" fmla="*/ 2542783 w 3051340"/>
              <a:gd name="connsiteY35" fmla="*/ 766593 h 1270140"/>
              <a:gd name="connsiteX36" fmla="*/ 2482658 w 3051340"/>
              <a:gd name="connsiteY36" fmla="*/ 1119827 h 1270140"/>
              <a:gd name="connsiteX37" fmla="*/ 2470132 w 3051340"/>
              <a:gd name="connsiteY37" fmla="*/ 1247593 h 1270140"/>
              <a:gd name="connsiteX38" fmla="*/ 2642992 w 3051340"/>
              <a:gd name="connsiteY38" fmla="*/ 1270140 h 1270140"/>
              <a:gd name="connsiteX39" fmla="*/ 2693096 w 3051340"/>
              <a:gd name="connsiteY39" fmla="*/ 1162416 h 1270140"/>
              <a:gd name="connsiteX40" fmla="*/ 2743200 w 3051340"/>
              <a:gd name="connsiteY40" fmla="*/ 1032145 h 1270140"/>
              <a:gd name="connsiteX41" fmla="*/ 2798314 w 3051340"/>
              <a:gd name="connsiteY41" fmla="*/ 879328 h 1270140"/>
              <a:gd name="connsiteX42" fmla="*/ 2848418 w 3051340"/>
              <a:gd name="connsiteY42" fmla="*/ 744047 h 1270140"/>
              <a:gd name="connsiteX43" fmla="*/ 2901028 w 3051340"/>
              <a:gd name="connsiteY43" fmla="*/ 596239 h 1270140"/>
              <a:gd name="connsiteX44" fmla="*/ 2928585 w 3051340"/>
              <a:gd name="connsiteY44" fmla="*/ 523588 h 1270140"/>
              <a:gd name="connsiteX45" fmla="*/ 2946121 w 3051340"/>
              <a:gd name="connsiteY45" fmla="*/ 478495 h 1270140"/>
              <a:gd name="connsiteX46" fmla="*/ 2976184 w 3051340"/>
              <a:gd name="connsiteY46" fmla="*/ 415865 h 1270140"/>
              <a:gd name="connsiteX47" fmla="*/ 2998731 w 3051340"/>
              <a:gd name="connsiteY47" fmla="*/ 380792 h 1270140"/>
              <a:gd name="connsiteX48" fmla="*/ 3013762 w 3051340"/>
              <a:gd name="connsiteY48" fmla="*/ 368266 h 1270140"/>
              <a:gd name="connsiteX49" fmla="*/ 3033804 w 3051340"/>
              <a:gd name="connsiteY49" fmla="*/ 353234 h 1270140"/>
              <a:gd name="connsiteX50" fmla="*/ 3046330 w 3051340"/>
              <a:gd name="connsiteY50" fmla="*/ 333193 h 1270140"/>
              <a:gd name="connsiteX51" fmla="*/ 3051340 w 3051340"/>
              <a:gd name="connsiteY51" fmla="*/ 318162 h 1270140"/>
              <a:gd name="connsiteX52" fmla="*/ 3051340 w 3051340"/>
              <a:gd name="connsiteY52" fmla="*/ 303130 h 1270140"/>
              <a:gd name="connsiteX53" fmla="*/ 3048835 w 3051340"/>
              <a:gd name="connsiteY53" fmla="*/ 290604 h 1270140"/>
              <a:gd name="connsiteX54" fmla="*/ 3043824 w 3051340"/>
              <a:gd name="connsiteY54" fmla="*/ 275573 h 1270140"/>
              <a:gd name="connsiteX55" fmla="*/ 3028793 w 3051340"/>
              <a:gd name="connsiteY55" fmla="*/ 255531 h 1270140"/>
              <a:gd name="connsiteX56" fmla="*/ 2996226 w 3051340"/>
              <a:gd name="connsiteY56" fmla="*/ 230479 h 1270140"/>
              <a:gd name="connsiteX57" fmla="*/ 2961153 w 3051340"/>
              <a:gd name="connsiteY57" fmla="*/ 202922 h 1270140"/>
              <a:gd name="connsiteX58" fmla="*/ 2903533 w 3051340"/>
              <a:gd name="connsiteY58" fmla="*/ 160334 h 1270140"/>
              <a:gd name="connsiteX59" fmla="*/ 2825872 w 3051340"/>
              <a:gd name="connsiteY59" fmla="*/ 110230 h 1270140"/>
              <a:gd name="connsiteX60" fmla="*/ 2743200 w 3051340"/>
              <a:gd name="connsiteY60" fmla="*/ 57620 h 1270140"/>
              <a:gd name="connsiteX61" fmla="*/ 2665538 w 3051340"/>
              <a:gd name="connsiteY61" fmla="*/ 10021 h 1270140"/>
              <a:gd name="connsiteX62" fmla="*/ 2650507 w 3051340"/>
              <a:gd name="connsiteY62" fmla="*/ 2506 h 1270140"/>
              <a:gd name="connsiteX63" fmla="*/ 2642992 w 3051340"/>
              <a:gd name="connsiteY63" fmla="*/ 0 h 1270140"/>
              <a:gd name="connsiteX64" fmla="*/ 2627960 w 3051340"/>
              <a:gd name="connsiteY64" fmla="*/ 2506 h 1270140"/>
              <a:gd name="connsiteX65" fmla="*/ 2535268 w 3051340"/>
              <a:gd name="connsiteY65" fmla="*/ 37579 h 1270140"/>
              <a:gd name="connsiteX66" fmla="*/ 2457606 w 3051340"/>
              <a:gd name="connsiteY66" fmla="*/ 65136 h 1270140"/>
              <a:gd name="connsiteX67" fmla="*/ 2304789 w 3051340"/>
              <a:gd name="connsiteY67" fmla="*/ 95198 h 127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051340" h="1270140">
                <a:moveTo>
                  <a:pt x="2304789" y="95198"/>
                </a:moveTo>
                <a:lnTo>
                  <a:pt x="2109383" y="130271"/>
                </a:lnTo>
                <a:lnTo>
                  <a:pt x="1969091" y="150313"/>
                </a:lnTo>
                <a:lnTo>
                  <a:pt x="1836315" y="167849"/>
                </a:lnTo>
                <a:lnTo>
                  <a:pt x="1736107" y="180375"/>
                </a:lnTo>
                <a:lnTo>
                  <a:pt x="1625878" y="192901"/>
                </a:lnTo>
                <a:lnTo>
                  <a:pt x="1545712" y="200417"/>
                </a:lnTo>
                <a:lnTo>
                  <a:pt x="1307717" y="240500"/>
                </a:lnTo>
                <a:lnTo>
                  <a:pt x="1142374" y="258037"/>
                </a:lnTo>
                <a:lnTo>
                  <a:pt x="876822" y="283089"/>
                </a:lnTo>
                <a:lnTo>
                  <a:pt x="666384" y="305636"/>
                </a:lnTo>
                <a:lnTo>
                  <a:pt x="496031" y="320667"/>
                </a:lnTo>
                <a:lnTo>
                  <a:pt x="255531" y="340708"/>
                </a:lnTo>
                <a:lnTo>
                  <a:pt x="122755" y="350729"/>
                </a:lnTo>
                <a:lnTo>
                  <a:pt x="80166" y="353234"/>
                </a:lnTo>
                <a:lnTo>
                  <a:pt x="57620" y="345719"/>
                </a:lnTo>
                <a:lnTo>
                  <a:pt x="0" y="323172"/>
                </a:lnTo>
                <a:lnTo>
                  <a:pt x="32567" y="563672"/>
                </a:lnTo>
                <a:lnTo>
                  <a:pt x="215447" y="541125"/>
                </a:lnTo>
                <a:lnTo>
                  <a:pt x="385801" y="521083"/>
                </a:lnTo>
                <a:lnTo>
                  <a:pt x="618786" y="493526"/>
                </a:lnTo>
                <a:lnTo>
                  <a:pt x="859285" y="465969"/>
                </a:lnTo>
                <a:lnTo>
                  <a:pt x="1119827" y="438411"/>
                </a:lnTo>
                <a:lnTo>
                  <a:pt x="1305212" y="415865"/>
                </a:lnTo>
                <a:lnTo>
                  <a:pt x="1648425" y="390813"/>
                </a:lnTo>
                <a:lnTo>
                  <a:pt x="1921492" y="360750"/>
                </a:lnTo>
                <a:lnTo>
                  <a:pt x="2254685" y="320667"/>
                </a:lnTo>
                <a:lnTo>
                  <a:pt x="2510216" y="288099"/>
                </a:lnTo>
                <a:lnTo>
                  <a:pt x="2540278" y="290604"/>
                </a:lnTo>
                <a:lnTo>
                  <a:pt x="2557815" y="300625"/>
                </a:lnTo>
                <a:lnTo>
                  <a:pt x="2575351" y="318162"/>
                </a:lnTo>
                <a:lnTo>
                  <a:pt x="2587877" y="338203"/>
                </a:lnTo>
                <a:lnTo>
                  <a:pt x="2597898" y="373276"/>
                </a:lnTo>
                <a:lnTo>
                  <a:pt x="2600403" y="415865"/>
                </a:lnTo>
                <a:lnTo>
                  <a:pt x="2590382" y="475990"/>
                </a:lnTo>
                <a:lnTo>
                  <a:pt x="2542783" y="766593"/>
                </a:lnTo>
                <a:lnTo>
                  <a:pt x="2482658" y="1119827"/>
                </a:lnTo>
                <a:lnTo>
                  <a:pt x="2470132" y="1247593"/>
                </a:lnTo>
                <a:lnTo>
                  <a:pt x="2642992" y="1270140"/>
                </a:lnTo>
                <a:lnTo>
                  <a:pt x="2693096" y="1162416"/>
                </a:lnTo>
                <a:lnTo>
                  <a:pt x="2743200" y="1032145"/>
                </a:lnTo>
                <a:lnTo>
                  <a:pt x="2798314" y="879328"/>
                </a:lnTo>
                <a:lnTo>
                  <a:pt x="2848418" y="744047"/>
                </a:lnTo>
                <a:lnTo>
                  <a:pt x="2901028" y="596239"/>
                </a:lnTo>
                <a:lnTo>
                  <a:pt x="2928585" y="523588"/>
                </a:lnTo>
                <a:lnTo>
                  <a:pt x="2946121" y="478495"/>
                </a:lnTo>
                <a:lnTo>
                  <a:pt x="2976184" y="415865"/>
                </a:lnTo>
                <a:lnTo>
                  <a:pt x="2998731" y="380792"/>
                </a:lnTo>
                <a:lnTo>
                  <a:pt x="3013762" y="368266"/>
                </a:lnTo>
                <a:lnTo>
                  <a:pt x="3033804" y="353234"/>
                </a:lnTo>
                <a:lnTo>
                  <a:pt x="3046330" y="333193"/>
                </a:lnTo>
                <a:lnTo>
                  <a:pt x="3051340" y="318162"/>
                </a:lnTo>
                <a:lnTo>
                  <a:pt x="3051340" y="303130"/>
                </a:lnTo>
                <a:lnTo>
                  <a:pt x="3048835" y="290604"/>
                </a:lnTo>
                <a:lnTo>
                  <a:pt x="3043824" y="275573"/>
                </a:lnTo>
                <a:lnTo>
                  <a:pt x="3028793" y="255531"/>
                </a:lnTo>
                <a:lnTo>
                  <a:pt x="2996226" y="230479"/>
                </a:lnTo>
                <a:lnTo>
                  <a:pt x="2961153" y="202922"/>
                </a:lnTo>
                <a:lnTo>
                  <a:pt x="2903533" y="160334"/>
                </a:lnTo>
                <a:lnTo>
                  <a:pt x="2825872" y="110230"/>
                </a:lnTo>
                <a:lnTo>
                  <a:pt x="2743200" y="57620"/>
                </a:lnTo>
                <a:lnTo>
                  <a:pt x="2665538" y="10021"/>
                </a:lnTo>
                <a:lnTo>
                  <a:pt x="2650507" y="2506"/>
                </a:lnTo>
                <a:lnTo>
                  <a:pt x="2642992" y="0"/>
                </a:lnTo>
                <a:lnTo>
                  <a:pt x="2627960" y="2506"/>
                </a:lnTo>
                <a:lnTo>
                  <a:pt x="2535268" y="37579"/>
                </a:lnTo>
                <a:lnTo>
                  <a:pt x="2457606" y="65136"/>
                </a:lnTo>
                <a:lnTo>
                  <a:pt x="2304789" y="9519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9D9592F8-4FA5-486C-B066-CC97FE47EB1D}"/>
              </a:ext>
            </a:extLst>
          </p:cNvPr>
          <p:cNvSpPr/>
          <p:nvPr/>
        </p:nvSpPr>
        <p:spPr>
          <a:xfrm>
            <a:off x="3567113" y="3227388"/>
            <a:ext cx="2651125" cy="498475"/>
          </a:xfrm>
          <a:custGeom>
            <a:avLst/>
            <a:gdLst>
              <a:gd name="connsiteX0" fmla="*/ 2174518 w 2650507"/>
              <a:gd name="connsiteY0" fmla="*/ 25052 h 498536"/>
              <a:gd name="connsiteX1" fmla="*/ 1831305 w 2650507"/>
              <a:gd name="connsiteY1" fmla="*/ 57619 h 498536"/>
              <a:gd name="connsiteX2" fmla="*/ 1595815 w 2650507"/>
              <a:gd name="connsiteY2" fmla="*/ 80166 h 498536"/>
              <a:gd name="connsiteX3" fmla="*/ 1442998 w 2650507"/>
              <a:gd name="connsiteY3" fmla="*/ 95197 h 498536"/>
              <a:gd name="connsiteX4" fmla="*/ 1205003 w 2650507"/>
              <a:gd name="connsiteY4" fmla="*/ 135281 h 498536"/>
              <a:gd name="connsiteX5" fmla="*/ 1014608 w 2650507"/>
              <a:gd name="connsiteY5" fmla="*/ 162838 h 498536"/>
              <a:gd name="connsiteX6" fmla="*/ 766592 w 2650507"/>
              <a:gd name="connsiteY6" fmla="*/ 195406 h 498536"/>
              <a:gd name="connsiteX7" fmla="*/ 543629 w 2650507"/>
              <a:gd name="connsiteY7" fmla="*/ 225468 h 498536"/>
              <a:gd name="connsiteX8" fmla="*/ 333192 w 2650507"/>
              <a:gd name="connsiteY8" fmla="*/ 250520 h 498536"/>
              <a:gd name="connsiteX9" fmla="*/ 27557 w 2650507"/>
              <a:gd name="connsiteY9" fmla="*/ 275572 h 498536"/>
              <a:gd name="connsiteX10" fmla="*/ 10020 w 2650507"/>
              <a:gd name="connsiteY10" fmla="*/ 275572 h 498536"/>
              <a:gd name="connsiteX11" fmla="*/ 0 w 2650507"/>
              <a:gd name="connsiteY11" fmla="*/ 498536 h 498536"/>
              <a:gd name="connsiteX12" fmla="*/ 290603 w 2650507"/>
              <a:gd name="connsiteY12" fmla="*/ 468473 h 498536"/>
              <a:gd name="connsiteX13" fmla="*/ 693942 w 2650507"/>
              <a:gd name="connsiteY13" fmla="*/ 420874 h 498536"/>
              <a:gd name="connsiteX14" fmla="*/ 1069722 w 2650507"/>
              <a:gd name="connsiteY14" fmla="*/ 370770 h 498536"/>
              <a:gd name="connsiteX15" fmla="*/ 1179951 w 2650507"/>
              <a:gd name="connsiteY15" fmla="*/ 355739 h 498536"/>
              <a:gd name="connsiteX16" fmla="*/ 1420451 w 2650507"/>
              <a:gd name="connsiteY16" fmla="*/ 318161 h 498536"/>
              <a:gd name="connsiteX17" fmla="*/ 1693519 w 2650507"/>
              <a:gd name="connsiteY17" fmla="*/ 298119 h 498536"/>
              <a:gd name="connsiteX18" fmla="*/ 1994143 w 2650507"/>
              <a:gd name="connsiteY18" fmla="*/ 280583 h 498536"/>
              <a:gd name="connsiteX19" fmla="*/ 2379945 w 2650507"/>
              <a:gd name="connsiteY19" fmla="*/ 258036 h 498536"/>
              <a:gd name="connsiteX20" fmla="*/ 2582866 w 2650507"/>
              <a:gd name="connsiteY20" fmla="*/ 245510 h 498536"/>
              <a:gd name="connsiteX21" fmla="*/ 2620445 w 2650507"/>
              <a:gd name="connsiteY21" fmla="*/ 235489 h 498536"/>
              <a:gd name="connsiteX22" fmla="*/ 2640486 w 2650507"/>
              <a:gd name="connsiteY22" fmla="*/ 222963 h 498536"/>
              <a:gd name="connsiteX23" fmla="*/ 2648002 w 2650507"/>
              <a:gd name="connsiteY23" fmla="*/ 210437 h 498536"/>
              <a:gd name="connsiteX24" fmla="*/ 2650507 w 2650507"/>
              <a:gd name="connsiteY24" fmla="*/ 192900 h 498536"/>
              <a:gd name="connsiteX25" fmla="*/ 2648002 w 2650507"/>
              <a:gd name="connsiteY25" fmla="*/ 177869 h 498536"/>
              <a:gd name="connsiteX26" fmla="*/ 2642991 w 2650507"/>
              <a:gd name="connsiteY26" fmla="*/ 152817 h 498536"/>
              <a:gd name="connsiteX27" fmla="*/ 2630465 w 2650507"/>
              <a:gd name="connsiteY27" fmla="*/ 125260 h 498536"/>
              <a:gd name="connsiteX28" fmla="*/ 2600403 w 2650507"/>
              <a:gd name="connsiteY28" fmla="*/ 85177 h 498536"/>
              <a:gd name="connsiteX29" fmla="*/ 2420028 w 2650507"/>
              <a:gd name="connsiteY29" fmla="*/ 0 h 498536"/>
              <a:gd name="connsiteX30" fmla="*/ 2174518 w 2650507"/>
              <a:gd name="connsiteY30" fmla="*/ 25052 h 49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650507" h="498536">
                <a:moveTo>
                  <a:pt x="2174518" y="25052"/>
                </a:moveTo>
                <a:lnTo>
                  <a:pt x="1831305" y="57619"/>
                </a:lnTo>
                <a:lnTo>
                  <a:pt x="1595815" y="80166"/>
                </a:lnTo>
                <a:lnTo>
                  <a:pt x="1442998" y="95197"/>
                </a:lnTo>
                <a:lnTo>
                  <a:pt x="1205003" y="135281"/>
                </a:lnTo>
                <a:lnTo>
                  <a:pt x="1014608" y="162838"/>
                </a:lnTo>
                <a:lnTo>
                  <a:pt x="766592" y="195406"/>
                </a:lnTo>
                <a:lnTo>
                  <a:pt x="543629" y="225468"/>
                </a:lnTo>
                <a:lnTo>
                  <a:pt x="333192" y="250520"/>
                </a:lnTo>
                <a:lnTo>
                  <a:pt x="27557" y="275572"/>
                </a:lnTo>
                <a:lnTo>
                  <a:pt x="10020" y="275572"/>
                </a:lnTo>
                <a:lnTo>
                  <a:pt x="0" y="498536"/>
                </a:lnTo>
                <a:lnTo>
                  <a:pt x="290603" y="468473"/>
                </a:lnTo>
                <a:lnTo>
                  <a:pt x="693942" y="420874"/>
                </a:lnTo>
                <a:lnTo>
                  <a:pt x="1069722" y="370770"/>
                </a:lnTo>
                <a:lnTo>
                  <a:pt x="1179951" y="355739"/>
                </a:lnTo>
                <a:lnTo>
                  <a:pt x="1420451" y="318161"/>
                </a:lnTo>
                <a:lnTo>
                  <a:pt x="1693519" y="298119"/>
                </a:lnTo>
                <a:lnTo>
                  <a:pt x="1994143" y="280583"/>
                </a:lnTo>
                <a:lnTo>
                  <a:pt x="2379945" y="258036"/>
                </a:lnTo>
                <a:lnTo>
                  <a:pt x="2582866" y="245510"/>
                </a:lnTo>
                <a:lnTo>
                  <a:pt x="2620445" y="235489"/>
                </a:lnTo>
                <a:lnTo>
                  <a:pt x="2640486" y="222963"/>
                </a:lnTo>
                <a:lnTo>
                  <a:pt x="2648002" y="210437"/>
                </a:lnTo>
                <a:lnTo>
                  <a:pt x="2650507" y="192900"/>
                </a:lnTo>
                <a:lnTo>
                  <a:pt x="2648002" y="177869"/>
                </a:lnTo>
                <a:lnTo>
                  <a:pt x="2642991" y="152817"/>
                </a:lnTo>
                <a:lnTo>
                  <a:pt x="2630465" y="125260"/>
                </a:lnTo>
                <a:lnTo>
                  <a:pt x="2600403" y="85177"/>
                </a:lnTo>
                <a:lnTo>
                  <a:pt x="2420028" y="0"/>
                </a:lnTo>
                <a:lnTo>
                  <a:pt x="2174518" y="250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7E33A0EF-A641-4E78-B741-456D86AAE098}"/>
              </a:ext>
            </a:extLst>
          </p:cNvPr>
          <p:cNvSpPr/>
          <p:nvPr/>
        </p:nvSpPr>
        <p:spPr>
          <a:xfrm>
            <a:off x="4516438" y="1385888"/>
            <a:ext cx="611187" cy="2882900"/>
          </a:xfrm>
          <a:custGeom>
            <a:avLst/>
            <a:gdLst>
              <a:gd name="connsiteX0" fmla="*/ 241402 w 610819"/>
              <a:gd name="connsiteY0" fmla="*/ 1448410 h 2882189"/>
              <a:gd name="connsiteX1" fmla="*/ 248717 w 610819"/>
              <a:gd name="connsiteY1" fmla="*/ 1272845 h 2882189"/>
              <a:gd name="connsiteX2" fmla="*/ 252374 w 610819"/>
              <a:gd name="connsiteY2" fmla="*/ 1163117 h 2882189"/>
              <a:gd name="connsiteX3" fmla="*/ 252374 w 610819"/>
              <a:gd name="connsiteY3" fmla="*/ 998525 h 2882189"/>
              <a:gd name="connsiteX4" fmla="*/ 245059 w 610819"/>
              <a:gd name="connsiteY4" fmla="*/ 870509 h 2882189"/>
              <a:gd name="connsiteX5" fmla="*/ 241402 w 610819"/>
              <a:gd name="connsiteY5" fmla="*/ 720548 h 2882189"/>
              <a:gd name="connsiteX6" fmla="*/ 234086 w 610819"/>
              <a:gd name="connsiteY6" fmla="*/ 541325 h 2882189"/>
              <a:gd name="connsiteX7" fmla="*/ 230429 w 610819"/>
              <a:gd name="connsiteY7" fmla="*/ 460858 h 2882189"/>
              <a:gd name="connsiteX8" fmla="*/ 219456 w 610819"/>
              <a:gd name="connsiteY8" fmla="*/ 420624 h 2882189"/>
              <a:gd name="connsiteX9" fmla="*/ 190195 w 610819"/>
              <a:gd name="connsiteY9" fmla="*/ 332842 h 2882189"/>
              <a:gd name="connsiteX10" fmla="*/ 171907 w 610819"/>
              <a:gd name="connsiteY10" fmla="*/ 274320 h 2882189"/>
              <a:gd name="connsiteX11" fmla="*/ 153619 w 610819"/>
              <a:gd name="connsiteY11" fmla="*/ 234087 h 2882189"/>
              <a:gd name="connsiteX12" fmla="*/ 124358 w 610819"/>
              <a:gd name="connsiteY12" fmla="*/ 182880 h 2882189"/>
              <a:gd name="connsiteX13" fmla="*/ 98755 w 610819"/>
              <a:gd name="connsiteY13" fmla="*/ 146304 h 2882189"/>
              <a:gd name="connsiteX14" fmla="*/ 76810 w 610819"/>
              <a:gd name="connsiteY14" fmla="*/ 120701 h 2882189"/>
              <a:gd name="connsiteX15" fmla="*/ 54864 w 610819"/>
              <a:gd name="connsiteY15" fmla="*/ 102413 h 2882189"/>
              <a:gd name="connsiteX16" fmla="*/ 36576 w 610819"/>
              <a:gd name="connsiteY16" fmla="*/ 91440 h 2882189"/>
              <a:gd name="connsiteX17" fmla="*/ 21946 w 610819"/>
              <a:gd name="connsiteY17" fmla="*/ 80468 h 2882189"/>
              <a:gd name="connsiteX18" fmla="*/ 7315 w 610819"/>
              <a:gd name="connsiteY18" fmla="*/ 69495 h 2882189"/>
              <a:gd name="connsiteX19" fmla="*/ 0 w 610819"/>
              <a:gd name="connsiteY19" fmla="*/ 54864 h 2882189"/>
              <a:gd name="connsiteX20" fmla="*/ 0 w 610819"/>
              <a:gd name="connsiteY20" fmla="*/ 36576 h 2882189"/>
              <a:gd name="connsiteX21" fmla="*/ 10973 w 610819"/>
              <a:gd name="connsiteY21" fmla="*/ 21946 h 2882189"/>
              <a:gd name="connsiteX22" fmla="*/ 32918 w 610819"/>
              <a:gd name="connsiteY22" fmla="*/ 10973 h 2882189"/>
              <a:gd name="connsiteX23" fmla="*/ 69494 w 610819"/>
              <a:gd name="connsiteY23" fmla="*/ 0 h 2882189"/>
              <a:gd name="connsiteX24" fmla="*/ 120701 w 610819"/>
              <a:gd name="connsiteY24" fmla="*/ 0 h 2882189"/>
              <a:gd name="connsiteX25" fmla="*/ 179222 w 610819"/>
              <a:gd name="connsiteY25" fmla="*/ 7316 h 2882189"/>
              <a:gd name="connsiteX26" fmla="*/ 208483 w 610819"/>
              <a:gd name="connsiteY26" fmla="*/ 18288 h 2882189"/>
              <a:gd name="connsiteX27" fmla="*/ 281635 w 610819"/>
              <a:gd name="connsiteY27" fmla="*/ 51207 h 2882189"/>
              <a:gd name="connsiteX28" fmla="*/ 362102 w 610819"/>
              <a:gd name="connsiteY28" fmla="*/ 95098 h 2882189"/>
              <a:gd name="connsiteX29" fmla="*/ 416966 w 610819"/>
              <a:gd name="connsiteY29" fmla="*/ 135332 h 2882189"/>
              <a:gd name="connsiteX30" fmla="*/ 460858 w 610819"/>
              <a:gd name="connsiteY30" fmla="*/ 171908 h 2882189"/>
              <a:gd name="connsiteX31" fmla="*/ 534010 w 610819"/>
              <a:gd name="connsiteY31" fmla="*/ 248717 h 2882189"/>
              <a:gd name="connsiteX32" fmla="*/ 566928 w 610819"/>
              <a:gd name="connsiteY32" fmla="*/ 288951 h 2882189"/>
              <a:gd name="connsiteX33" fmla="*/ 596189 w 610819"/>
              <a:gd name="connsiteY33" fmla="*/ 332842 h 2882189"/>
              <a:gd name="connsiteX34" fmla="*/ 607162 w 610819"/>
              <a:gd name="connsiteY34" fmla="*/ 358445 h 2882189"/>
              <a:gd name="connsiteX35" fmla="*/ 610819 w 610819"/>
              <a:gd name="connsiteY35" fmla="*/ 376733 h 2882189"/>
              <a:gd name="connsiteX36" fmla="*/ 610819 w 610819"/>
              <a:gd name="connsiteY36" fmla="*/ 398679 h 2882189"/>
              <a:gd name="connsiteX37" fmla="*/ 607162 w 610819"/>
              <a:gd name="connsiteY37" fmla="*/ 427940 h 2882189"/>
              <a:gd name="connsiteX38" fmla="*/ 592531 w 610819"/>
              <a:gd name="connsiteY38" fmla="*/ 464516 h 2882189"/>
              <a:gd name="connsiteX39" fmla="*/ 577901 w 610819"/>
              <a:gd name="connsiteY39" fmla="*/ 497434 h 2882189"/>
              <a:gd name="connsiteX40" fmla="*/ 563270 w 610819"/>
              <a:gd name="connsiteY40" fmla="*/ 537668 h 2882189"/>
              <a:gd name="connsiteX41" fmla="*/ 548640 w 610819"/>
              <a:gd name="connsiteY41" fmla="*/ 599847 h 2882189"/>
              <a:gd name="connsiteX42" fmla="*/ 541325 w 610819"/>
              <a:gd name="connsiteY42" fmla="*/ 702260 h 2882189"/>
              <a:gd name="connsiteX43" fmla="*/ 541325 w 610819"/>
              <a:gd name="connsiteY43" fmla="*/ 961949 h 2882189"/>
              <a:gd name="connsiteX44" fmla="*/ 537667 w 610819"/>
              <a:gd name="connsiteY44" fmla="*/ 1265530 h 2882189"/>
              <a:gd name="connsiteX45" fmla="*/ 534010 w 610819"/>
              <a:gd name="connsiteY45" fmla="*/ 1492301 h 2882189"/>
              <a:gd name="connsiteX46" fmla="*/ 523037 w 610819"/>
              <a:gd name="connsiteY46" fmla="*/ 1799540 h 2882189"/>
              <a:gd name="connsiteX47" fmla="*/ 515722 w 610819"/>
              <a:gd name="connsiteY47" fmla="*/ 1964132 h 2882189"/>
              <a:gd name="connsiteX48" fmla="*/ 497434 w 610819"/>
              <a:gd name="connsiteY48" fmla="*/ 2139696 h 2882189"/>
              <a:gd name="connsiteX49" fmla="*/ 471830 w 610819"/>
              <a:gd name="connsiteY49" fmla="*/ 2454250 h 2882189"/>
              <a:gd name="connsiteX50" fmla="*/ 453542 w 610819"/>
              <a:gd name="connsiteY50" fmla="*/ 2662733 h 2882189"/>
              <a:gd name="connsiteX51" fmla="*/ 438912 w 610819"/>
              <a:gd name="connsiteY51" fmla="*/ 2710282 h 2882189"/>
              <a:gd name="connsiteX52" fmla="*/ 409651 w 610819"/>
              <a:gd name="connsiteY52" fmla="*/ 2798064 h 2882189"/>
              <a:gd name="connsiteX53" fmla="*/ 391363 w 610819"/>
              <a:gd name="connsiteY53" fmla="*/ 2841956 h 2882189"/>
              <a:gd name="connsiteX54" fmla="*/ 376733 w 610819"/>
              <a:gd name="connsiteY54" fmla="*/ 2867559 h 2882189"/>
              <a:gd name="connsiteX55" fmla="*/ 362102 w 610819"/>
              <a:gd name="connsiteY55" fmla="*/ 2882189 h 2882189"/>
              <a:gd name="connsiteX56" fmla="*/ 351130 w 610819"/>
              <a:gd name="connsiteY56" fmla="*/ 2882189 h 2882189"/>
              <a:gd name="connsiteX57" fmla="*/ 329184 w 610819"/>
              <a:gd name="connsiteY57" fmla="*/ 2871216 h 2882189"/>
              <a:gd name="connsiteX58" fmla="*/ 299923 w 610819"/>
              <a:gd name="connsiteY58" fmla="*/ 2841956 h 2882189"/>
              <a:gd name="connsiteX59" fmla="*/ 274320 w 610819"/>
              <a:gd name="connsiteY59" fmla="*/ 2805380 h 2882189"/>
              <a:gd name="connsiteX60" fmla="*/ 259690 w 610819"/>
              <a:gd name="connsiteY60" fmla="*/ 2768804 h 2882189"/>
              <a:gd name="connsiteX61" fmla="*/ 241402 w 610819"/>
              <a:gd name="connsiteY61" fmla="*/ 2699309 h 2882189"/>
              <a:gd name="connsiteX62" fmla="*/ 226771 w 610819"/>
              <a:gd name="connsiteY62" fmla="*/ 2633472 h 2882189"/>
              <a:gd name="connsiteX63" fmla="*/ 215798 w 610819"/>
              <a:gd name="connsiteY63" fmla="*/ 2556663 h 2882189"/>
              <a:gd name="connsiteX64" fmla="*/ 204826 w 610819"/>
              <a:gd name="connsiteY64" fmla="*/ 2457908 h 2882189"/>
              <a:gd name="connsiteX65" fmla="*/ 204826 w 610819"/>
              <a:gd name="connsiteY65" fmla="*/ 2318919 h 2882189"/>
              <a:gd name="connsiteX66" fmla="*/ 204826 w 610819"/>
              <a:gd name="connsiteY66" fmla="*/ 2183588 h 2882189"/>
              <a:gd name="connsiteX67" fmla="*/ 230429 w 610819"/>
              <a:gd name="connsiteY67" fmla="*/ 1986077 h 2882189"/>
              <a:gd name="connsiteX68" fmla="*/ 241402 w 610819"/>
              <a:gd name="connsiteY68" fmla="*/ 1448410 h 2882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610819" h="2882189">
                <a:moveTo>
                  <a:pt x="241402" y="1448410"/>
                </a:moveTo>
                <a:lnTo>
                  <a:pt x="248717" y="1272845"/>
                </a:lnTo>
                <a:lnTo>
                  <a:pt x="252374" y="1163117"/>
                </a:lnTo>
                <a:lnTo>
                  <a:pt x="252374" y="998525"/>
                </a:lnTo>
                <a:lnTo>
                  <a:pt x="245059" y="870509"/>
                </a:lnTo>
                <a:lnTo>
                  <a:pt x="241402" y="720548"/>
                </a:lnTo>
                <a:lnTo>
                  <a:pt x="234086" y="541325"/>
                </a:lnTo>
                <a:lnTo>
                  <a:pt x="230429" y="460858"/>
                </a:lnTo>
                <a:lnTo>
                  <a:pt x="219456" y="420624"/>
                </a:lnTo>
                <a:lnTo>
                  <a:pt x="190195" y="332842"/>
                </a:lnTo>
                <a:lnTo>
                  <a:pt x="171907" y="274320"/>
                </a:lnTo>
                <a:lnTo>
                  <a:pt x="153619" y="234087"/>
                </a:lnTo>
                <a:lnTo>
                  <a:pt x="124358" y="182880"/>
                </a:lnTo>
                <a:lnTo>
                  <a:pt x="98755" y="146304"/>
                </a:lnTo>
                <a:lnTo>
                  <a:pt x="76810" y="120701"/>
                </a:lnTo>
                <a:lnTo>
                  <a:pt x="54864" y="102413"/>
                </a:lnTo>
                <a:lnTo>
                  <a:pt x="36576" y="91440"/>
                </a:lnTo>
                <a:lnTo>
                  <a:pt x="21946" y="80468"/>
                </a:lnTo>
                <a:lnTo>
                  <a:pt x="7315" y="69495"/>
                </a:lnTo>
                <a:lnTo>
                  <a:pt x="0" y="54864"/>
                </a:lnTo>
                <a:lnTo>
                  <a:pt x="0" y="36576"/>
                </a:lnTo>
                <a:lnTo>
                  <a:pt x="10973" y="21946"/>
                </a:lnTo>
                <a:lnTo>
                  <a:pt x="32918" y="10973"/>
                </a:lnTo>
                <a:lnTo>
                  <a:pt x="69494" y="0"/>
                </a:lnTo>
                <a:lnTo>
                  <a:pt x="120701" y="0"/>
                </a:lnTo>
                <a:lnTo>
                  <a:pt x="179222" y="7316"/>
                </a:lnTo>
                <a:lnTo>
                  <a:pt x="208483" y="18288"/>
                </a:lnTo>
                <a:lnTo>
                  <a:pt x="281635" y="51207"/>
                </a:lnTo>
                <a:lnTo>
                  <a:pt x="362102" y="95098"/>
                </a:lnTo>
                <a:lnTo>
                  <a:pt x="416966" y="135332"/>
                </a:lnTo>
                <a:lnTo>
                  <a:pt x="460858" y="171908"/>
                </a:lnTo>
                <a:lnTo>
                  <a:pt x="534010" y="248717"/>
                </a:lnTo>
                <a:lnTo>
                  <a:pt x="566928" y="288951"/>
                </a:lnTo>
                <a:lnTo>
                  <a:pt x="596189" y="332842"/>
                </a:lnTo>
                <a:lnTo>
                  <a:pt x="607162" y="358445"/>
                </a:lnTo>
                <a:lnTo>
                  <a:pt x="610819" y="376733"/>
                </a:lnTo>
                <a:lnTo>
                  <a:pt x="610819" y="398679"/>
                </a:lnTo>
                <a:lnTo>
                  <a:pt x="607162" y="427940"/>
                </a:lnTo>
                <a:lnTo>
                  <a:pt x="592531" y="464516"/>
                </a:lnTo>
                <a:lnTo>
                  <a:pt x="577901" y="497434"/>
                </a:lnTo>
                <a:lnTo>
                  <a:pt x="563270" y="537668"/>
                </a:lnTo>
                <a:lnTo>
                  <a:pt x="548640" y="599847"/>
                </a:lnTo>
                <a:lnTo>
                  <a:pt x="541325" y="702260"/>
                </a:lnTo>
                <a:lnTo>
                  <a:pt x="541325" y="961949"/>
                </a:lnTo>
                <a:cubicBezTo>
                  <a:pt x="540106" y="1063143"/>
                  <a:pt x="538886" y="1164336"/>
                  <a:pt x="537667" y="1265530"/>
                </a:cubicBezTo>
                <a:lnTo>
                  <a:pt x="534010" y="1492301"/>
                </a:lnTo>
                <a:lnTo>
                  <a:pt x="523037" y="1799540"/>
                </a:lnTo>
                <a:lnTo>
                  <a:pt x="515722" y="1964132"/>
                </a:lnTo>
                <a:lnTo>
                  <a:pt x="497434" y="2139696"/>
                </a:lnTo>
                <a:lnTo>
                  <a:pt x="471830" y="2454250"/>
                </a:lnTo>
                <a:lnTo>
                  <a:pt x="453542" y="2662733"/>
                </a:lnTo>
                <a:lnTo>
                  <a:pt x="438912" y="2710282"/>
                </a:lnTo>
                <a:lnTo>
                  <a:pt x="409651" y="2798064"/>
                </a:lnTo>
                <a:lnTo>
                  <a:pt x="391363" y="2841956"/>
                </a:lnTo>
                <a:lnTo>
                  <a:pt x="376733" y="2867559"/>
                </a:lnTo>
                <a:lnTo>
                  <a:pt x="362102" y="2882189"/>
                </a:lnTo>
                <a:lnTo>
                  <a:pt x="351130" y="2882189"/>
                </a:lnTo>
                <a:lnTo>
                  <a:pt x="329184" y="2871216"/>
                </a:lnTo>
                <a:lnTo>
                  <a:pt x="299923" y="2841956"/>
                </a:lnTo>
                <a:lnTo>
                  <a:pt x="274320" y="2805380"/>
                </a:lnTo>
                <a:lnTo>
                  <a:pt x="259690" y="2768804"/>
                </a:lnTo>
                <a:lnTo>
                  <a:pt x="241402" y="2699309"/>
                </a:lnTo>
                <a:lnTo>
                  <a:pt x="226771" y="2633472"/>
                </a:lnTo>
                <a:lnTo>
                  <a:pt x="215798" y="2556663"/>
                </a:lnTo>
                <a:lnTo>
                  <a:pt x="204826" y="2457908"/>
                </a:lnTo>
                <a:lnTo>
                  <a:pt x="204826" y="2318919"/>
                </a:lnTo>
                <a:lnTo>
                  <a:pt x="204826" y="2183588"/>
                </a:lnTo>
                <a:lnTo>
                  <a:pt x="230429" y="1986077"/>
                </a:lnTo>
                <a:lnTo>
                  <a:pt x="241402" y="144841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BDE2FD73-A681-452F-91DB-AB5DCAF06D2C}"/>
              </a:ext>
            </a:extLst>
          </p:cNvPr>
          <p:cNvSpPr/>
          <p:nvPr/>
        </p:nvSpPr>
        <p:spPr>
          <a:xfrm>
            <a:off x="2617788" y="4457700"/>
            <a:ext cx="609600" cy="1430338"/>
          </a:xfrm>
          <a:custGeom>
            <a:avLst/>
            <a:gdLst>
              <a:gd name="connsiteX0" fmla="*/ 604837 w 609600"/>
              <a:gd name="connsiteY0" fmla="*/ 295275 h 1431131"/>
              <a:gd name="connsiteX1" fmla="*/ 609600 w 609600"/>
              <a:gd name="connsiteY1" fmla="*/ 216694 h 1431131"/>
              <a:gd name="connsiteX2" fmla="*/ 609600 w 609600"/>
              <a:gd name="connsiteY2" fmla="*/ 159544 h 1431131"/>
              <a:gd name="connsiteX3" fmla="*/ 609600 w 609600"/>
              <a:gd name="connsiteY3" fmla="*/ 64294 h 1431131"/>
              <a:gd name="connsiteX4" fmla="*/ 609600 w 609600"/>
              <a:gd name="connsiteY4" fmla="*/ 33338 h 1431131"/>
              <a:gd name="connsiteX5" fmla="*/ 609600 w 609600"/>
              <a:gd name="connsiteY5" fmla="*/ 19050 h 1431131"/>
              <a:gd name="connsiteX6" fmla="*/ 604837 w 609600"/>
              <a:gd name="connsiteY6" fmla="*/ 7144 h 1431131"/>
              <a:gd name="connsiteX7" fmla="*/ 597694 w 609600"/>
              <a:gd name="connsiteY7" fmla="*/ 2381 h 1431131"/>
              <a:gd name="connsiteX8" fmla="*/ 578644 w 609600"/>
              <a:gd name="connsiteY8" fmla="*/ 0 h 1431131"/>
              <a:gd name="connsiteX9" fmla="*/ 566737 w 609600"/>
              <a:gd name="connsiteY9" fmla="*/ 2381 h 1431131"/>
              <a:gd name="connsiteX10" fmla="*/ 552450 w 609600"/>
              <a:gd name="connsiteY10" fmla="*/ 9525 h 1431131"/>
              <a:gd name="connsiteX11" fmla="*/ 542925 w 609600"/>
              <a:gd name="connsiteY11" fmla="*/ 21431 h 1431131"/>
              <a:gd name="connsiteX12" fmla="*/ 535781 w 609600"/>
              <a:gd name="connsiteY12" fmla="*/ 59531 h 1431131"/>
              <a:gd name="connsiteX13" fmla="*/ 509587 w 609600"/>
              <a:gd name="connsiteY13" fmla="*/ 166688 h 1431131"/>
              <a:gd name="connsiteX14" fmla="*/ 476250 w 609600"/>
              <a:gd name="connsiteY14" fmla="*/ 292894 h 1431131"/>
              <a:gd name="connsiteX15" fmla="*/ 440531 w 609600"/>
              <a:gd name="connsiteY15" fmla="*/ 402431 h 1431131"/>
              <a:gd name="connsiteX16" fmla="*/ 404812 w 609600"/>
              <a:gd name="connsiteY16" fmla="*/ 497681 h 1431131"/>
              <a:gd name="connsiteX17" fmla="*/ 366712 w 609600"/>
              <a:gd name="connsiteY17" fmla="*/ 578644 h 1431131"/>
              <a:gd name="connsiteX18" fmla="*/ 326231 w 609600"/>
              <a:gd name="connsiteY18" fmla="*/ 650081 h 1431131"/>
              <a:gd name="connsiteX19" fmla="*/ 273844 w 609600"/>
              <a:gd name="connsiteY19" fmla="*/ 728663 h 1431131"/>
              <a:gd name="connsiteX20" fmla="*/ 228600 w 609600"/>
              <a:gd name="connsiteY20" fmla="*/ 783431 h 1431131"/>
              <a:gd name="connsiteX21" fmla="*/ 176212 w 609600"/>
              <a:gd name="connsiteY21" fmla="*/ 840581 h 1431131"/>
              <a:gd name="connsiteX22" fmla="*/ 102394 w 609600"/>
              <a:gd name="connsiteY22" fmla="*/ 909638 h 1431131"/>
              <a:gd name="connsiteX23" fmla="*/ 33337 w 609600"/>
              <a:gd name="connsiteY23" fmla="*/ 962025 h 1431131"/>
              <a:gd name="connsiteX24" fmla="*/ 7144 w 609600"/>
              <a:gd name="connsiteY24" fmla="*/ 978694 h 1431131"/>
              <a:gd name="connsiteX25" fmla="*/ 2381 w 609600"/>
              <a:gd name="connsiteY25" fmla="*/ 1059656 h 1431131"/>
              <a:gd name="connsiteX26" fmla="*/ 0 w 609600"/>
              <a:gd name="connsiteY26" fmla="*/ 1157288 h 1431131"/>
              <a:gd name="connsiteX27" fmla="*/ 4762 w 609600"/>
              <a:gd name="connsiteY27" fmla="*/ 1223963 h 1431131"/>
              <a:gd name="connsiteX28" fmla="*/ 16669 w 609600"/>
              <a:gd name="connsiteY28" fmla="*/ 1297781 h 1431131"/>
              <a:gd name="connsiteX29" fmla="*/ 35719 w 609600"/>
              <a:gd name="connsiteY29" fmla="*/ 1352550 h 1431131"/>
              <a:gd name="connsiteX30" fmla="*/ 61912 w 609600"/>
              <a:gd name="connsiteY30" fmla="*/ 1400175 h 1431131"/>
              <a:gd name="connsiteX31" fmla="*/ 76200 w 609600"/>
              <a:gd name="connsiteY31" fmla="*/ 1416844 h 1431131"/>
              <a:gd name="connsiteX32" fmla="*/ 92869 w 609600"/>
              <a:gd name="connsiteY32" fmla="*/ 1428750 h 1431131"/>
              <a:gd name="connsiteX33" fmla="*/ 104775 w 609600"/>
              <a:gd name="connsiteY33" fmla="*/ 1431131 h 1431131"/>
              <a:gd name="connsiteX34" fmla="*/ 116681 w 609600"/>
              <a:gd name="connsiteY34" fmla="*/ 1431131 h 1431131"/>
              <a:gd name="connsiteX35" fmla="*/ 133350 w 609600"/>
              <a:gd name="connsiteY35" fmla="*/ 1428750 h 1431131"/>
              <a:gd name="connsiteX36" fmla="*/ 157162 w 609600"/>
              <a:gd name="connsiteY36" fmla="*/ 1421606 h 1431131"/>
              <a:gd name="connsiteX37" fmla="*/ 185737 w 609600"/>
              <a:gd name="connsiteY37" fmla="*/ 1404938 h 1431131"/>
              <a:gd name="connsiteX38" fmla="*/ 219075 w 609600"/>
              <a:gd name="connsiteY38" fmla="*/ 1364456 h 1431131"/>
              <a:gd name="connsiteX39" fmla="*/ 259556 w 609600"/>
              <a:gd name="connsiteY39" fmla="*/ 1312069 h 1431131"/>
              <a:gd name="connsiteX40" fmla="*/ 297656 w 609600"/>
              <a:gd name="connsiteY40" fmla="*/ 1257300 h 1431131"/>
              <a:gd name="connsiteX41" fmla="*/ 345281 w 609600"/>
              <a:gd name="connsiteY41" fmla="*/ 1178719 h 1431131"/>
              <a:gd name="connsiteX42" fmla="*/ 390525 w 609600"/>
              <a:gd name="connsiteY42" fmla="*/ 1095375 h 1431131"/>
              <a:gd name="connsiteX43" fmla="*/ 423862 w 609600"/>
              <a:gd name="connsiteY43" fmla="*/ 1026319 h 1431131"/>
              <a:gd name="connsiteX44" fmla="*/ 459581 w 609600"/>
              <a:gd name="connsiteY44" fmla="*/ 942975 h 1431131"/>
              <a:gd name="connsiteX45" fmla="*/ 485775 w 609600"/>
              <a:gd name="connsiteY45" fmla="*/ 876300 h 1431131"/>
              <a:gd name="connsiteX46" fmla="*/ 502444 w 609600"/>
              <a:gd name="connsiteY46" fmla="*/ 828675 h 1431131"/>
              <a:gd name="connsiteX47" fmla="*/ 526256 w 609600"/>
              <a:gd name="connsiteY47" fmla="*/ 754856 h 1431131"/>
              <a:gd name="connsiteX48" fmla="*/ 550069 w 609600"/>
              <a:gd name="connsiteY48" fmla="*/ 664369 h 1431131"/>
              <a:gd name="connsiteX49" fmla="*/ 571500 w 609600"/>
              <a:gd name="connsiteY49" fmla="*/ 569119 h 1431131"/>
              <a:gd name="connsiteX50" fmla="*/ 581025 w 609600"/>
              <a:gd name="connsiteY50" fmla="*/ 509588 h 1431131"/>
              <a:gd name="connsiteX51" fmla="*/ 592931 w 609600"/>
              <a:gd name="connsiteY51" fmla="*/ 426244 h 1431131"/>
              <a:gd name="connsiteX52" fmla="*/ 604837 w 609600"/>
              <a:gd name="connsiteY52" fmla="*/ 295275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609600" h="1431131">
                <a:moveTo>
                  <a:pt x="604837" y="295275"/>
                </a:moveTo>
                <a:lnTo>
                  <a:pt x="609600" y="216694"/>
                </a:lnTo>
                <a:lnTo>
                  <a:pt x="609600" y="159544"/>
                </a:lnTo>
                <a:lnTo>
                  <a:pt x="609600" y="64294"/>
                </a:lnTo>
                <a:lnTo>
                  <a:pt x="609600" y="33338"/>
                </a:lnTo>
                <a:lnTo>
                  <a:pt x="609600" y="19050"/>
                </a:lnTo>
                <a:lnTo>
                  <a:pt x="604837" y="7144"/>
                </a:lnTo>
                <a:lnTo>
                  <a:pt x="597694" y="2381"/>
                </a:lnTo>
                <a:lnTo>
                  <a:pt x="578644" y="0"/>
                </a:lnTo>
                <a:lnTo>
                  <a:pt x="566737" y="2381"/>
                </a:lnTo>
                <a:lnTo>
                  <a:pt x="552450" y="9525"/>
                </a:lnTo>
                <a:lnTo>
                  <a:pt x="542925" y="21431"/>
                </a:lnTo>
                <a:lnTo>
                  <a:pt x="535781" y="59531"/>
                </a:lnTo>
                <a:lnTo>
                  <a:pt x="509587" y="166688"/>
                </a:lnTo>
                <a:lnTo>
                  <a:pt x="476250" y="292894"/>
                </a:lnTo>
                <a:lnTo>
                  <a:pt x="440531" y="402431"/>
                </a:lnTo>
                <a:lnTo>
                  <a:pt x="404812" y="497681"/>
                </a:lnTo>
                <a:lnTo>
                  <a:pt x="366712" y="578644"/>
                </a:lnTo>
                <a:lnTo>
                  <a:pt x="326231" y="650081"/>
                </a:lnTo>
                <a:lnTo>
                  <a:pt x="273844" y="728663"/>
                </a:lnTo>
                <a:lnTo>
                  <a:pt x="228600" y="783431"/>
                </a:lnTo>
                <a:lnTo>
                  <a:pt x="176212" y="840581"/>
                </a:lnTo>
                <a:lnTo>
                  <a:pt x="102394" y="909638"/>
                </a:lnTo>
                <a:lnTo>
                  <a:pt x="33337" y="962025"/>
                </a:lnTo>
                <a:lnTo>
                  <a:pt x="7144" y="978694"/>
                </a:lnTo>
                <a:lnTo>
                  <a:pt x="2381" y="1059656"/>
                </a:lnTo>
                <a:cubicBezTo>
                  <a:pt x="1587" y="1092200"/>
                  <a:pt x="794" y="1124744"/>
                  <a:pt x="0" y="1157288"/>
                </a:cubicBezTo>
                <a:lnTo>
                  <a:pt x="4762" y="1223963"/>
                </a:lnTo>
                <a:lnTo>
                  <a:pt x="16669" y="1297781"/>
                </a:lnTo>
                <a:lnTo>
                  <a:pt x="35719" y="1352550"/>
                </a:lnTo>
                <a:lnTo>
                  <a:pt x="61912" y="1400175"/>
                </a:lnTo>
                <a:lnTo>
                  <a:pt x="76200" y="1416844"/>
                </a:lnTo>
                <a:lnTo>
                  <a:pt x="92869" y="1428750"/>
                </a:lnTo>
                <a:lnTo>
                  <a:pt x="104775" y="1431131"/>
                </a:lnTo>
                <a:lnTo>
                  <a:pt x="116681" y="1431131"/>
                </a:lnTo>
                <a:lnTo>
                  <a:pt x="133350" y="1428750"/>
                </a:lnTo>
                <a:lnTo>
                  <a:pt x="157162" y="1421606"/>
                </a:lnTo>
                <a:lnTo>
                  <a:pt x="185737" y="1404938"/>
                </a:lnTo>
                <a:lnTo>
                  <a:pt x="219075" y="1364456"/>
                </a:lnTo>
                <a:lnTo>
                  <a:pt x="259556" y="1312069"/>
                </a:lnTo>
                <a:lnTo>
                  <a:pt x="297656" y="1257300"/>
                </a:lnTo>
                <a:lnTo>
                  <a:pt x="345281" y="1178719"/>
                </a:lnTo>
                <a:lnTo>
                  <a:pt x="390525" y="1095375"/>
                </a:lnTo>
                <a:lnTo>
                  <a:pt x="423862" y="1026319"/>
                </a:lnTo>
                <a:lnTo>
                  <a:pt x="459581" y="942975"/>
                </a:lnTo>
                <a:lnTo>
                  <a:pt x="485775" y="876300"/>
                </a:lnTo>
                <a:lnTo>
                  <a:pt x="502444" y="828675"/>
                </a:lnTo>
                <a:lnTo>
                  <a:pt x="526256" y="754856"/>
                </a:lnTo>
                <a:lnTo>
                  <a:pt x="550069" y="664369"/>
                </a:lnTo>
                <a:lnTo>
                  <a:pt x="571500" y="569119"/>
                </a:lnTo>
                <a:lnTo>
                  <a:pt x="581025" y="509588"/>
                </a:lnTo>
                <a:lnTo>
                  <a:pt x="592931" y="426244"/>
                </a:lnTo>
                <a:lnTo>
                  <a:pt x="604837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2D5FE31E-1E1F-4EBD-B735-67F72D0C3613}"/>
              </a:ext>
            </a:extLst>
          </p:cNvPr>
          <p:cNvSpPr/>
          <p:nvPr/>
        </p:nvSpPr>
        <p:spPr>
          <a:xfrm>
            <a:off x="3683000" y="4664075"/>
            <a:ext cx="3394075" cy="1290638"/>
          </a:xfrm>
          <a:custGeom>
            <a:avLst/>
            <a:gdLst>
              <a:gd name="connsiteX0" fmla="*/ 1825995 w 3393939"/>
              <a:gd name="connsiteY0" fmla="*/ 1004157 h 1290258"/>
              <a:gd name="connsiteX1" fmla="*/ 1955021 w 3393939"/>
              <a:gd name="connsiteY1" fmla="*/ 1009767 h 1290258"/>
              <a:gd name="connsiteX2" fmla="*/ 2098071 w 3393939"/>
              <a:gd name="connsiteY2" fmla="*/ 1015377 h 1290258"/>
              <a:gd name="connsiteX3" fmla="*/ 2249536 w 3393939"/>
              <a:gd name="connsiteY3" fmla="*/ 1018182 h 1290258"/>
              <a:gd name="connsiteX4" fmla="*/ 2429050 w 3393939"/>
              <a:gd name="connsiteY4" fmla="*/ 1018182 h 1290258"/>
              <a:gd name="connsiteX5" fmla="*/ 2586125 w 3393939"/>
              <a:gd name="connsiteY5" fmla="*/ 1012572 h 1290258"/>
              <a:gd name="connsiteX6" fmla="*/ 2656248 w 3393939"/>
              <a:gd name="connsiteY6" fmla="*/ 1006962 h 1290258"/>
              <a:gd name="connsiteX7" fmla="*/ 2706736 w 3393939"/>
              <a:gd name="connsiteY7" fmla="*/ 998547 h 1290258"/>
              <a:gd name="connsiteX8" fmla="*/ 3332231 w 3393939"/>
              <a:gd name="connsiteY8" fmla="*/ 1040621 h 1290258"/>
              <a:gd name="connsiteX9" fmla="*/ 3349060 w 3393939"/>
              <a:gd name="connsiteY9" fmla="*/ 1046231 h 1290258"/>
              <a:gd name="connsiteX10" fmla="*/ 3374304 w 3393939"/>
              <a:gd name="connsiteY10" fmla="*/ 1071475 h 1290258"/>
              <a:gd name="connsiteX11" fmla="*/ 3385524 w 3393939"/>
              <a:gd name="connsiteY11" fmla="*/ 1085499 h 1290258"/>
              <a:gd name="connsiteX12" fmla="*/ 3393939 w 3393939"/>
              <a:gd name="connsiteY12" fmla="*/ 1107939 h 1290258"/>
              <a:gd name="connsiteX13" fmla="*/ 3393939 w 3393939"/>
              <a:gd name="connsiteY13" fmla="*/ 1130378 h 1290258"/>
              <a:gd name="connsiteX14" fmla="*/ 3388329 w 3393939"/>
              <a:gd name="connsiteY14" fmla="*/ 1150012 h 1290258"/>
              <a:gd name="connsiteX15" fmla="*/ 3371500 w 3393939"/>
              <a:gd name="connsiteY15" fmla="*/ 1172451 h 1290258"/>
              <a:gd name="connsiteX16" fmla="*/ 3343450 w 3393939"/>
              <a:gd name="connsiteY16" fmla="*/ 1192086 h 1290258"/>
              <a:gd name="connsiteX17" fmla="*/ 3290157 w 3393939"/>
              <a:gd name="connsiteY17" fmla="*/ 1214525 h 1290258"/>
              <a:gd name="connsiteX18" fmla="*/ 3253693 w 3393939"/>
              <a:gd name="connsiteY18" fmla="*/ 1225745 h 1290258"/>
              <a:gd name="connsiteX19" fmla="*/ 3186376 w 3393939"/>
              <a:gd name="connsiteY19" fmla="*/ 1236964 h 1290258"/>
              <a:gd name="connsiteX20" fmla="*/ 3079789 w 3393939"/>
              <a:gd name="connsiteY20" fmla="*/ 1250989 h 1290258"/>
              <a:gd name="connsiteX21" fmla="*/ 2931129 w 3393939"/>
              <a:gd name="connsiteY21" fmla="*/ 1265013 h 1290258"/>
              <a:gd name="connsiteX22" fmla="*/ 2818933 w 3393939"/>
              <a:gd name="connsiteY22" fmla="*/ 1276233 h 1290258"/>
              <a:gd name="connsiteX23" fmla="*/ 2602955 w 3393939"/>
              <a:gd name="connsiteY23" fmla="*/ 1284648 h 1290258"/>
              <a:gd name="connsiteX24" fmla="*/ 2426246 w 3393939"/>
              <a:gd name="connsiteY24" fmla="*/ 1290258 h 1290258"/>
              <a:gd name="connsiteX25" fmla="*/ 2260756 w 3393939"/>
              <a:gd name="connsiteY25" fmla="*/ 1287453 h 1290258"/>
              <a:gd name="connsiteX26" fmla="*/ 2120511 w 3393939"/>
              <a:gd name="connsiteY26" fmla="*/ 1284648 h 1290258"/>
              <a:gd name="connsiteX27" fmla="*/ 1969046 w 3393939"/>
              <a:gd name="connsiteY27" fmla="*/ 1276233 h 1290258"/>
              <a:gd name="connsiteX28" fmla="*/ 1781117 w 3393939"/>
              <a:gd name="connsiteY28" fmla="*/ 1259404 h 1290258"/>
              <a:gd name="connsiteX29" fmla="*/ 1626847 w 3393939"/>
              <a:gd name="connsiteY29" fmla="*/ 1239769 h 1290258"/>
              <a:gd name="connsiteX30" fmla="*/ 1495016 w 3393939"/>
              <a:gd name="connsiteY30" fmla="*/ 1220135 h 1290258"/>
              <a:gd name="connsiteX31" fmla="*/ 1357576 w 3393939"/>
              <a:gd name="connsiteY31" fmla="*/ 1192086 h 1290258"/>
              <a:gd name="connsiteX32" fmla="*/ 1194891 w 3393939"/>
              <a:gd name="connsiteY32" fmla="*/ 1150012 h 1290258"/>
              <a:gd name="connsiteX33" fmla="*/ 1082695 w 3393939"/>
              <a:gd name="connsiteY33" fmla="*/ 1113548 h 1290258"/>
              <a:gd name="connsiteX34" fmla="*/ 992938 w 3393939"/>
              <a:gd name="connsiteY34" fmla="*/ 1079890 h 1290258"/>
              <a:gd name="connsiteX35" fmla="*/ 891961 w 3393939"/>
              <a:gd name="connsiteY35" fmla="*/ 1035011 h 1290258"/>
              <a:gd name="connsiteX36" fmla="*/ 816228 w 3393939"/>
              <a:gd name="connsiteY36" fmla="*/ 998547 h 1290258"/>
              <a:gd name="connsiteX37" fmla="*/ 757325 w 3393939"/>
              <a:gd name="connsiteY37" fmla="*/ 962083 h 1290258"/>
              <a:gd name="connsiteX38" fmla="*/ 698422 w 3393939"/>
              <a:gd name="connsiteY38" fmla="*/ 925620 h 1290258"/>
              <a:gd name="connsiteX39" fmla="*/ 625495 w 3393939"/>
              <a:gd name="connsiteY39" fmla="*/ 875131 h 1290258"/>
              <a:gd name="connsiteX40" fmla="*/ 575006 w 3393939"/>
              <a:gd name="connsiteY40" fmla="*/ 835863 h 1290258"/>
              <a:gd name="connsiteX41" fmla="*/ 513298 w 3393939"/>
              <a:gd name="connsiteY41" fmla="*/ 782569 h 1290258"/>
              <a:gd name="connsiteX42" fmla="*/ 465615 w 3393939"/>
              <a:gd name="connsiteY42" fmla="*/ 737691 h 1290258"/>
              <a:gd name="connsiteX43" fmla="*/ 423541 w 3393939"/>
              <a:gd name="connsiteY43" fmla="*/ 695617 h 1290258"/>
              <a:gd name="connsiteX44" fmla="*/ 378663 w 3393939"/>
              <a:gd name="connsiteY44" fmla="*/ 645129 h 1290258"/>
              <a:gd name="connsiteX45" fmla="*/ 328174 w 3393939"/>
              <a:gd name="connsiteY45" fmla="*/ 589031 h 1290258"/>
              <a:gd name="connsiteX46" fmla="*/ 277686 w 3393939"/>
              <a:gd name="connsiteY46" fmla="*/ 524518 h 1290258"/>
              <a:gd name="connsiteX47" fmla="*/ 218783 w 3393939"/>
              <a:gd name="connsiteY47" fmla="*/ 440371 h 1290258"/>
              <a:gd name="connsiteX48" fmla="*/ 176709 w 3393939"/>
              <a:gd name="connsiteY48" fmla="*/ 375858 h 1290258"/>
              <a:gd name="connsiteX49" fmla="*/ 134636 w 3393939"/>
              <a:gd name="connsiteY49" fmla="*/ 302930 h 1290258"/>
              <a:gd name="connsiteX50" fmla="*/ 75733 w 3393939"/>
              <a:gd name="connsiteY50" fmla="*/ 193539 h 1290258"/>
              <a:gd name="connsiteX51" fmla="*/ 8415 w 3393939"/>
              <a:gd name="connsiteY51" fmla="*/ 47683 h 1290258"/>
              <a:gd name="connsiteX52" fmla="*/ 0 w 3393939"/>
              <a:gd name="connsiteY52" fmla="*/ 25244 h 1290258"/>
              <a:gd name="connsiteX53" fmla="*/ 0 w 3393939"/>
              <a:gd name="connsiteY53" fmla="*/ 8415 h 1290258"/>
              <a:gd name="connsiteX54" fmla="*/ 8415 w 3393939"/>
              <a:gd name="connsiteY54" fmla="*/ 0 h 1290258"/>
              <a:gd name="connsiteX55" fmla="*/ 33659 w 3393939"/>
              <a:gd name="connsiteY55" fmla="*/ 0 h 1290258"/>
              <a:gd name="connsiteX56" fmla="*/ 50489 w 3393939"/>
              <a:gd name="connsiteY56" fmla="*/ 8415 h 1290258"/>
              <a:gd name="connsiteX57" fmla="*/ 92562 w 3393939"/>
              <a:gd name="connsiteY57" fmla="*/ 58903 h 1290258"/>
              <a:gd name="connsiteX58" fmla="*/ 151465 w 3393939"/>
              <a:gd name="connsiteY58" fmla="*/ 140245 h 1290258"/>
              <a:gd name="connsiteX59" fmla="*/ 232808 w 3393939"/>
              <a:gd name="connsiteY59" fmla="*/ 244027 h 1290258"/>
              <a:gd name="connsiteX60" fmla="*/ 294516 w 3393939"/>
              <a:gd name="connsiteY60" fmla="*/ 316955 h 1290258"/>
              <a:gd name="connsiteX61" fmla="*/ 356223 w 3393939"/>
              <a:gd name="connsiteY61" fmla="*/ 387077 h 1290258"/>
              <a:gd name="connsiteX62" fmla="*/ 423541 w 3393939"/>
              <a:gd name="connsiteY62" fmla="*/ 457200 h 1290258"/>
              <a:gd name="connsiteX63" fmla="*/ 485249 w 3393939"/>
              <a:gd name="connsiteY63" fmla="*/ 516103 h 1290258"/>
              <a:gd name="connsiteX64" fmla="*/ 552567 w 3393939"/>
              <a:gd name="connsiteY64" fmla="*/ 575006 h 1290258"/>
              <a:gd name="connsiteX65" fmla="*/ 633909 w 3393939"/>
              <a:gd name="connsiteY65" fmla="*/ 642324 h 1290258"/>
              <a:gd name="connsiteX66" fmla="*/ 712447 w 3393939"/>
              <a:gd name="connsiteY66" fmla="*/ 695617 h 1290258"/>
              <a:gd name="connsiteX67" fmla="*/ 776960 w 3393939"/>
              <a:gd name="connsiteY67" fmla="*/ 737691 h 1290258"/>
              <a:gd name="connsiteX68" fmla="*/ 863912 w 3393939"/>
              <a:gd name="connsiteY68" fmla="*/ 785374 h 1290258"/>
              <a:gd name="connsiteX69" fmla="*/ 956474 w 3393939"/>
              <a:gd name="connsiteY69" fmla="*/ 827448 h 1290258"/>
              <a:gd name="connsiteX70" fmla="*/ 1046231 w 3393939"/>
              <a:gd name="connsiteY70" fmla="*/ 861107 h 1290258"/>
              <a:gd name="connsiteX71" fmla="*/ 1158427 w 3393939"/>
              <a:gd name="connsiteY71" fmla="*/ 897571 h 1290258"/>
              <a:gd name="connsiteX72" fmla="*/ 1270623 w 3393939"/>
              <a:gd name="connsiteY72" fmla="*/ 922815 h 1290258"/>
              <a:gd name="connsiteX73" fmla="*/ 1391235 w 3393939"/>
              <a:gd name="connsiteY73" fmla="*/ 948059 h 1290258"/>
              <a:gd name="connsiteX74" fmla="*/ 1495016 w 3393939"/>
              <a:gd name="connsiteY74" fmla="*/ 967693 h 1290258"/>
              <a:gd name="connsiteX75" fmla="*/ 1657701 w 3393939"/>
              <a:gd name="connsiteY75" fmla="*/ 987328 h 1290258"/>
              <a:gd name="connsiteX76" fmla="*/ 1825995 w 3393939"/>
              <a:gd name="connsiteY76" fmla="*/ 1004157 h 1290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393939" h="1290258">
                <a:moveTo>
                  <a:pt x="1825995" y="1004157"/>
                </a:moveTo>
                <a:lnTo>
                  <a:pt x="1955021" y="1009767"/>
                </a:lnTo>
                <a:lnTo>
                  <a:pt x="2098071" y="1015377"/>
                </a:lnTo>
                <a:lnTo>
                  <a:pt x="2249536" y="1018182"/>
                </a:lnTo>
                <a:lnTo>
                  <a:pt x="2429050" y="1018182"/>
                </a:lnTo>
                <a:lnTo>
                  <a:pt x="2586125" y="1012572"/>
                </a:lnTo>
                <a:lnTo>
                  <a:pt x="2656248" y="1006962"/>
                </a:lnTo>
                <a:lnTo>
                  <a:pt x="2706736" y="998547"/>
                </a:lnTo>
                <a:lnTo>
                  <a:pt x="3332231" y="1040621"/>
                </a:lnTo>
                <a:lnTo>
                  <a:pt x="3349060" y="1046231"/>
                </a:lnTo>
                <a:lnTo>
                  <a:pt x="3374304" y="1071475"/>
                </a:lnTo>
                <a:lnTo>
                  <a:pt x="3385524" y="1085499"/>
                </a:lnTo>
                <a:lnTo>
                  <a:pt x="3393939" y="1107939"/>
                </a:lnTo>
                <a:lnTo>
                  <a:pt x="3393939" y="1130378"/>
                </a:lnTo>
                <a:lnTo>
                  <a:pt x="3388329" y="1150012"/>
                </a:lnTo>
                <a:lnTo>
                  <a:pt x="3371500" y="1172451"/>
                </a:lnTo>
                <a:lnTo>
                  <a:pt x="3343450" y="1192086"/>
                </a:lnTo>
                <a:lnTo>
                  <a:pt x="3290157" y="1214525"/>
                </a:lnTo>
                <a:lnTo>
                  <a:pt x="3253693" y="1225745"/>
                </a:lnTo>
                <a:lnTo>
                  <a:pt x="3186376" y="1236964"/>
                </a:lnTo>
                <a:lnTo>
                  <a:pt x="3079789" y="1250989"/>
                </a:lnTo>
                <a:lnTo>
                  <a:pt x="2931129" y="1265013"/>
                </a:lnTo>
                <a:lnTo>
                  <a:pt x="2818933" y="1276233"/>
                </a:lnTo>
                <a:lnTo>
                  <a:pt x="2602955" y="1284648"/>
                </a:lnTo>
                <a:lnTo>
                  <a:pt x="2426246" y="1290258"/>
                </a:lnTo>
                <a:lnTo>
                  <a:pt x="2260756" y="1287453"/>
                </a:lnTo>
                <a:lnTo>
                  <a:pt x="2120511" y="1284648"/>
                </a:lnTo>
                <a:lnTo>
                  <a:pt x="1969046" y="1276233"/>
                </a:lnTo>
                <a:lnTo>
                  <a:pt x="1781117" y="1259404"/>
                </a:lnTo>
                <a:lnTo>
                  <a:pt x="1626847" y="1239769"/>
                </a:lnTo>
                <a:lnTo>
                  <a:pt x="1495016" y="1220135"/>
                </a:lnTo>
                <a:lnTo>
                  <a:pt x="1357576" y="1192086"/>
                </a:lnTo>
                <a:lnTo>
                  <a:pt x="1194891" y="1150012"/>
                </a:lnTo>
                <a:lnTo>
                  <a:pt x="1082695" y="1113548"/>
                </a:lnTo>
                <a:lnTo>
                  <a:pt x="992938" y="1079890"/>
                </a:lnTo>
                <a:lnTo>
                  <a:pt x="891961" y="1035011"/>
                </a:lnTo>
                <a:lnTo>
                  <a:pt x="816228" y="998547"/>
                </a:lnTo>
                <a:lnTo>
                  <a:pt x="757325" y="962083"/>
                </a:lnTo>
                <a:lnTo>
                  <a:pt x="698422" y="925620"/>
                </a:lnTo>
                <a:lnTo>
                  <a:pt x="625495" y="875131"/>
                </a:lnTo>
                <a:lnTo>
                  <a:pt x="575006" y="835863"/>
                </a:lnTo>
                <a:lnTo>
                  <a:pt x="513298" y="782569"/>
                </a:lnTo>
                <a:lnTo>
                  <a:pt x="465615" y="737691"/>
                </a:lnTo>
                <a:lnTo>
                  <a:pt x="423541" y="695617"/>
                </a:lnTo>
                <a:lnTo>
                  <a:pt x="378663" y="645129"/>
                </a:lnTo>
                <a:lnTo>
                  <a:pt x="328174" y="589031"/>
                </a:lnTo>
                <a:lnTo>
                  <a:pt x="277686" y="524518"/>
                </a:lnTo>
                <a:lnTo>
                  <a:pt x="218783" y="440371"/>
                </a:lnTo>
                <a:lnTo>
                  <a:pt x="176709" y="375858"/>
                </a:lnTo>
                <a:lnTo>
                  <a:pt x="134636" y="302930"/>
                </a:lnTo>
                <a:lnTo>
                  <a:pt x="75733" y="193539"/>
                </a:lnTo>
                <a:lnTo>
                  <a:pt x="8415" y="47683"/>
                </a:lnTo>
                <a:lnTo>
                  <a:pt x="0" y="25244"/>
                </a:lnTo>
                <a:lnTo>
                  <a:pt x="0" y="8415"/>
                </a:lnTo>
                <a:lnTo>
                  <a:pt x="8415" y="0"/>
                </a:lnTo>
                <a:lnTo>
                  <a:pt x="33659" y="0"/>
                </a:lnTo>
                <a:lnTo>
                  <a:pt x="50489" y="8415"/>
                </a:lnTo>
                <a:lnTo>
                  <a:pt x="92562" y="58903"/>
                </a:lnTo>
                <a:lnTo>
                  <a:pt x="151465" y="140245"/>
                </a:lnTo>
                <a:lnTo>
                  <a:pt x="232808" y="244027"/>
                </a:lnTo>
                <a:lnTo>
                  <a:pt x="294516" y="316955"/>
                </a:lnTo>
                <a:lnTo>
                  <a:pt x="356223" y="387077"/>
                </a:lnTo>
                <a:lnTo>
                  <a:pt x="423541" y="457200"/>
                </a:lnTo>
                <a:lnTo>
                  <a:pt x="485249" y="516103"/>
                </a:lnTo>
                <a:lnTo>
                  <a:pt x="552567" y="575006"/>
                </a:lnTo>
                <a:lnTo>
                  <a:pt x="633909" y="642324"/>
                </a:lnTo>
                <a:lnTo>
                  <a:pt x="712447" y="695617"/>
                </a:lnTo>
                <a:lnTo>
                  <a:pt x="776960" y="737691"/>
                </a:lnTo>
                <a:lnTo>
                  <a:pt x="863912" y="785374"/>
                </a:lnTo>
                <a:lnTo>
                  <a:pt x="956474" y="827448"/>
                </a:lnTo>
                <a:lnTo>
                  <a:pt x="1046231" y="861107"/>
                </a:lnTo>
                <a:lnTo>
                  <a:pt x="1158427" y="897571"/>
                </a:lnTo>
                <a:lnTo>
                  <a:pt x="1270623" y="922815"/>
                </a:lnTo>
                <a:lnTo>
                  <a:pt x="1391235" y="948059"/>
                </a:lnTo>
                <a:lnTo>
                  <a:pt x="1495016" y="967693"/>
                </a:lnTo>
                <a:lnTo>
                  <a:pt x="1657701" y="987328"/>
                </a:lnTo>
                <a:lnTo>
                  <a:pt x="1825995" y="1004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841E47C4-1E4F-4602-8459-1DB3209898E1}"/>
              </a:ext>
            </a:extLst>
          </p:cNvPr>
          <p:cNvSpPr/>
          <p:nvPr/>
        </p:nvSpPr>
        <p:spPr>
          <a:xfrm>
            <a:off x="6234113" y="5057775"/>
            <a:ext cx="838200" cy="744538"/>
          </a:xfrm>
          <a:custGeom>
            <a:avLst/>
            <a:gdLst>
              <a:gd name="connsiteX0" fmla="*/ 200025 w 838200"/>
              <a:gd name="connsiteY0" fmla="*/ 190500 h 745331"/>
              <a:gd name="connsiteX1" fmla="*/ 283368 w 838200"/>
              <a:gd name="connsiteY1" fmla="*/ 276225 h 745331"/>
              <a:gd name="connsiteX2" fmla="*/ 350043 w 838200"/>
              <a:gd name="connsiteY2" fmla="*/ 342900 h 745331"/>
              <a:gd name="connsiteX3" fmla="*/ 442912 w 838200"/>
              <a:gd name="connsiteY3" fmla="*/ 423863 h 745331"/>
              <a:gd name="connsiteX4" fmla="*/ 511968 w 838200"/>
              <a:gd name="connsiteY4" fmla="*/ 481013 h 745331"/>
              <a:gd name="connsiteX5" fmla="*/ 550068 w 838200"/>
              <a:gd name="connsiteY5" fmla="*/ 516731 h 745331"/>
              <a:gd name="connsiteX6" fmla="*/ 597693 w 838200"/>
              <a:gd name="connsiteY6" fmla="*/ 552450 h 745331"/>
              <a:gd name="connsiteX7" fmla="*/ 669131 w 838200"/>
              <a:gd name="connsiteY7" fmla="*/ 595313 h 745331"/>
              <a:gd name="connsiteX8" fmla="*/ 733425 w 838200"/>
              <a:gd name="connsiteY8" fmla="*/ 628650 h 745331"/>
              <a:gd name="connsiteX9" fmla="*/ 795337 w 838200"/>
              <a:gd name="connsiteY9" fmla="*/ 652463 h 745331"/>
              <a:gd name="connsiteX10" fmla="*/ 816768 w 838200"/>
              <a:gd name="connsiteY10" fmla="*/ 673894 h 745331"/>
              <a:gd name="connsiteX11" fmla="*/ 838200 w 838200"/>
              <a:gd name="connsiteY11" fmla="*/ 711994 h 745331"/>
              <a:gd name="connsiteX12" fmla="*/ 838200 w 838200"/>
              <a:gd name="connsiteY12" fmla="*/ 745331 h 745331"/>
              <a:gd name="connsiteX13" fmla="*/ 78581 w 838200"/>
              <a:gd name="connsiteY13" fmla="*/ 619125 h 745331"/>
              <a:gd name="connsiteX14" fmla="*/ 133350 w 838200"/>
              <a:gd name="connsiteY14" fmla="*/ 611981 h 745331"/>
              <a:gd name="connsiteX15" fmla="*/ 171450 w 838200"/>
              <a:gd name="connsiteY15" fmla="*/ 600075 h 745331"/>
              <a:gd name="connsiteX16" fmla="*/ 197643 w 838200"/>
              <a:gd name="connsiteY16" fmla="*/ 588169 h 745331"/>
              <a:gd name="connsiteX17" fmla="*/ 216693 w 838200"/>
              <a:gd name="connsiteY17" fmla="*/ 576263 h 745331"/>
              <a:gd name="connsiteX18" fmla="*/ 223837 w 838200"/>
              <a:gd name="connsiteY18" fmla="*/ 569119 h 745331"/>
              <a:gd name="connsiteX19" fmla="*/ 228600 w 838200"/>
              <a:gd name="connsiteY19" fmla="*/ 559594 h 745331"/>
              <a:gd name="connsiteX20" fmla="*/ 233362 w 838200"/>
              <a:gd name="connsiteY20" fmla="*/ 550069 h 745331"/>
              <a:gd name="connsiteX21" fmla="*/ 233362 w 838200"/>
              <a:gd name="connsiteY21" fmla="*/ 535781 h 745331"/>
              <a:gd name="connsiteX22" fmla="*/ 223837 w 838200"/>
              <a:gd name="connsiteY22" fmla="*/ 504825 h 745331"/>
              <a:gd name="connsiteX23" fmla="*/ 176212 w 838200"/>
              <a:gd name="connsiteY23" fmla="*/ 404813 h 745331"/>
              <a:gd name="connsiteX24" fmla="*/ 116681 w 838200"/>
              <a:gd name="connsiteY24" fmla="*/ 285750 h 745331"/>
              <a:gd name="connsiteX25" fmla="*/ 35718 w 838200"/>
              <a:gd name="connsiteY25" fmla="*/ 111919 h 745331"/>
              <a:gd name="connsiteX26" fmla="*/ 4762 w 838200"/>
              <a:gd name="connsiteY26" fmla="*/ 38100 h 745331"/>
              <a:gd name="connsiteX27" fmla="*/ 0 w 838200"/>
              <a:gd name="connsiteY27" fmla="*/ 19050 h 745331"/>
              <a:gd name="connsiteX28" fmla="*/ 2381 w 838200"/>
              <a:gd name="connsiteY28" fmla="*/ 9525 h 745331"/>
              <a:gd name="connsiteX29" fmla="*/ 7143 w 838200"/>
              <a:gd name="connsiteY29" fmla="*/ 0 h 745331"/>
              <a:gd name="connsiteX30" fmla="*/ 16668 w 838200"/>
              <a:gd name="connsiteY30" fmla="*/ 0 h 745331"/>
              <a:gd name="connsiteX31" fmla="*/ 33337 w 838200"/>
              <a:gd name="connsiteY31" fmla="*/ 4763 h 745331"/>
              <a:gd name="connsiteX32" fmla="*/ 66675 w 838200"/>
              <a:gd name="connsiteY32" fmla="*/ 38100 h 745331"/>
              <a:gd name="connsiteX33" fmla="*/ 200025 w 838200"/>
              <a:gd name="connsiteY33" fmla="*/ 190500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38200" h="745331">
                <a:moveTo>
                  <a:pt x="200025" y="190500"/>
                </a:moveTo>
                <a:lnTo>
                  <a:pt x="283368" y="276225"/>
                </a:lnTo>
                <a:lnTo>
                  <a:pt x="350043" y="342900"/>
                </a:lnTo>
                <a:lnTo>
                  <a:pt x="442912" y="423863"/>
                </a:lnTo>
                <a:lnTo>
                  <a:pt x="511968" y="481013"/>
                </a:lnTo>
                <a:lnTo>
                  <a:pt x="550068" y="516731"/>
                </a:lnTo>
                <a:lnTo>
                  <a:pt x="597693" y="552450"/>
                </a:lnTo>
                <a:lnTo>
                  <a:pt x="669131" y="595313"/>
                </a:lnTo>
                <a:lnTo>
                  <a:pt x="733425" y="628650"/>
                </a:lnTo>
                <a:lnTo>
                  <a:pt x="795337" y="652463"/>
                </a:lnTo>
                <a:lnTo>
                  <a:pt x="816768" y="673894"/>
                </a:lnTo>
                <a:lnTo>
                  <a:pt x="838200" y="711994"/>
                </a:lnTo>
                <a:lnTo>
                  <a:pt x="838200" y="745331"/>
                </a:lnTo>
                <a:lnTo>
                  <a:pt x="78581" y="619125"/>
                </a:lnTo>
                <a:lnTo>
                  <a:pt x="133350" y="611981"/>
                </a:lnTo>
                <a:lnTo>
                  <a:pt x="171450" y="600075"/>
                </a:lnTo>
                <a:lnTo>
                  <a:pt x="197643" y="588169"/>
                </a:lnTo>
                <a:lnTo>
                  <a:pt x="216693" y="576263"/>
                </a:lnTo>
                <a:lnTo>
                  <a:pt x="223837" y="569119"/>
                </a:lnTo>
                <a:lnTo>
                  <a:pt x="228600" y="559594"/>
                </a:lnTo>
                <a:lnTo>
                  <a:pt x="233362" y="550069"/>
                </a:lnTo>
                <a:lnTo>
                  <a:pt x="233362" y="535781"/>
                </a:lnTo>
                <a:lnTo>
                  <a:pt x="223837" y="504825"/>
                </a:lnTo>
                <a:lnTo>
                  <a:pt x="176212" y="404813"/>
                </a:lnTo>
                <a:lnTo>
                  <a:pt x="116681" y="285750"/>
                </a:lnTo>
                <a:lnTo>
                  <a:pt x="35718" y="111919"/>
                </a:lnTo>
                <a:lnTo>
                  <a:pt x="4762" y="38100"/>
                </a:lnTo>
                <a:lnTo>
                  <a:pt x="0" y="19050"/>
                </a:lnTo>
                <a:lnTo>
                  <a:pt x="2381" y="9525"/>
                </a:lnTo>
                <a:lnTo>
                  <a:pt x="7143" y="0"/>
                </a:lnTo>
                <a:lnTo>
                  <a:pt x="16668" y="0"/>
                </a:lnTo>
                <a:lnTo>
                  <a:pt x="33337" y="4763"/>
                </a:lnTo>
                <a:lnTo>
                  <a:pt x="66675" y="38100"/>
                </a:lnTo>
                <a:lnTo>
                  <a:pt x="200025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28CB79C3-250C-4705-96FB-FBEEB46E9FD2}"/>
              </a:ext>
            </a:extLst>
          </p:cNvPr>
          <p:cNvSpPr/>
          <p:nvPr/>
        </p:nvSpPr>
        <p:spPr>
          <a:xfrm>
            <a:off x="4462463" y="4217988"/>
            <a:ext cx="504825" cy="768350"/>
          </a:xfrm>
          <a:custGeom>
            <a:avLst/>
            <a:gdLst>
              <a:gd name="connsiteX0" fmla="*/ 142875 w 504825"/>
              <a:gd name="connsiteY0" fmla="*/ 121444 h 769144"/>
              <a:gd name="connsiteX1" fmla="*/ 204787 w 504825"/>
              <a:gd name="connsiteY1" fmla="*/ 197644 h 769144"/>
              <a:gd name="connsiteX2" fmla="*/ 235743 w 504825"/>
              <a:gd name="connsiteY2" fmla="*/ 235744 h 769144"/>
              <a:gd name="connsiteX3" fmla="*/ 497681 w 504825"/>
              <a:gd name="connsiteY3" fmla="*/ 661987 h 769144"/>
              <a:gd name="connsiteX4" fmla="*/ 502443 w 504825"/>
              <a:gd name="connsiteY4" fmla="*/ 681037 h 769144"/>
              <a:gd name="connsiteX5" fmla="*/ 504825 w 504825"/>
              <a:gd name="connsiteY5" fmla="*/ 709612 h 769144"/>
              <a:gd name="connsiteX6" fmla="*/ 504825 w 504825"/>
              <a:gd name="connsiteY6" fmla="*/ 728662 h 769144"/>
              <a:gd name="connsiteX7" fmla="*/ 502443 w 504825"/>
              <a:gd name="connsiteY7" fmla="*/ 740569 h 769144"/>
              <a:gd name="connsiteX8" fmla="*/ 492918 w 504825"/>
              <a:gd name="connsiteY8" fmla="*/ 757237 h 769144"/>
              <a:gd name="connsiteX9" fmla="*/ 473868 w 504825"/>
              <a:gd name="connsiteY9" fmla="*/ 766762 h 769144"/>
              <a:gd name="connsiteX10" fmla="*/ 459581 w 504825"/>
              <a:gd name="connsiteY10" fmla="*/ 769144 h 769144"/>
              <a:gd name="connsiteX11" fmla="*/ 438150 w 504825"/>
              <a:gd name="connsiteY11" fmla="*/ 766762 h 769144"/>
              <a:gd name="connsiteX12" fmla="*/ 411956 w 504825"/>
              <a:gd name="connsiteY12" fmla="*/ 762000 h 769144"/>
              <a:gd name="connsiteX13" fmla="*/ 378618 w 504825"/>
              <a:gd name="connsiteY13" fmla="*/ 747712 h 769144"/>
              <a:gd name="connsiteX14" fmla="*/ 359568 w 504825"/>
              <a:gd name="connsiteY14" fmla="*/ 738187 h 769144"/>
              <a:gd name="connsiteX15" fmla="*/ 347662 w 504825"/>
              <a:gd name="connsiteY15" fmla="*/ 728662 h 769144"/>
              <a:gd name="connsiteX16" fmla="*/ 328612 w 504825"/>
              <a:gd name="connsiteY16" fmla="*/ 709612 h 769144"/>
              <a:gd name="connsiteX17" fmla="*/ 307181 w 504825"/>
              <a:gd name="connsiteY17" fmla="*/ 685800 h 769144"/>
              <a:gd name="connsiteX18" fmla="*/ 283368 w 504825"/>
              <a:gd name="connsiteY18" fmla="*/ 654844 h 769144"/>
              <a:gd name="connsiteX19" fmla="*/ 259556 w 504825"/>
              <a:gd name="connsiteY19" fmla="*/ 623887 h 769144"/>
              <a:gd name="connsiteX20" fmla="*/ 233362 w 504825"/>
              <a:gd name="connsiteY20" fmla="*/ 588169 h 769144"/>
              <a:gd name="connsiteX21" fmla="*/ 214312 w 504825"/>
              <a:gd name="connsiteY21" fmla="*/ 554831 h 769144"/>
              <a:gd name="connsiteX22" fmla="*/ 185737 w 504825"/>
              <a:gd name="connsiteY22" fmla="*/ 504825 h 769144"/>
              <a:gd name="connsiteX23" fmla="*/ 152400 w 504825"/>
              <a:gd name="connsiteY23" fmla="*/ 438150 h 769144"/>
              <a:gd name="connsiteX24" fmla="*/ 130968 w 504825"/>
              <a:gd name="connsiteY24" fmla="*/ 388144 h 769144"/>
              <a:gd name="connsiteX25" fmla="*/ 109537 w 504825"/>
              <a:gd name="connsiteY25" fmla="*/ 340519 h 769144"/>
              <a:gd name="connsiteX26" fmla="*/ 88106 w 504825"/>
              <a:gd name="connsiteY26" fmla="*/ 288131 h 769144"/>
              <a:gd name="connsiteX27" fmla="*/ 45243 w 504825"/>
              <a:gd name="connsiteY27" fmla="*/ 166687 h 769144"/>
              <a:gd name="connsiteX28" fmla="*/ 14287 w 504825"/>
              <a:gd name="connsiteY28" fmla="*/ 59531 h 769144"/>
              <a:gd name="connsiteX29" fmla="*/ 2381 w 504825"/>
              <a:gd name="connsiteY29" fmla="*/ 30956 h 769144"/>
              <a:gd name="connsiteX30" fmla="*/ 0 w 504825"/>
              <a:gd name="connsiteY30" fmla="*/ 16669 h 769144"/>
              <a:gd name="connsiteX31" fmla="*/ 2381 w 504825"/>
              <a:gd name="connsiteY31" fmla="*/ 9525 h 769144"/>
              <a:gd name="connsiteX32" fmla="*/ 9525 w 504825"/>
              <a:gd name="connsiteY32" fmla="*/ 0 h 769144"/>
              <a:gd name="connsiteX33" fmla="*/ 21431 w 504825"/>
              <a:gd name="connsiteY33" fmla="*/ 0 h 769144"/>
              <a:gd name="connsiteX34" fmla="*/ 45243 w 504825"/>
              <a:gd name="connsiteY34" fmla="*/ 7144 h 769144"/>
              <a:gd name="connsiteX35" fmla="*/ 64293 w 504825"/>
              <a:gd name="connsiteY35" fmla="*/ 21431 h 769144"/>
              <a:gd name="connsiteX36" fmla="*/ 95250 w 504825"/>
              <a:gd name="connsiteY36" fmla="*/ 59531 h 769144"/>
              <a:gd name="connsiteX37" fmla="*/ 142875 w 504825"/>
              <a:gd name="connsiteY37" fmla="*/ 121444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4825" h="769144">
                <a:moveTo>
                  <a:pt x="142875" y="121444"/>
                </a:moveTo>
                <a:lnTo>
                  <a:pt x="204787" y="197644"/>
                </a:lnTo>
                <a:lnTo>
                  <a:pt x="235743" y="235744"/>
                </a:lnTo>
                <a:lnTo>
                  <a:pt x="497681" y="661987"/>
                </a:lnTo>
                <a:lnTo>
                  <a:pt x="502443" y="681037"/>
                </a:lnTo>
                <a:lnTo>
                  <a:pt x="504825" y="709612"/>
                </a:lnTo>
                <a:lnTo>
                  <a:pt x="504825" y="728662"/>
                </a:lnTo>
                <a:lnTo>
                  <a:pt x="502443" y="740569"/>
                </a:lnTo>
                <a:lnTo>
                  <a:pt x="492918" y="757237"/>
                </a:lnTo>
                <a:lnTo>
                  <a:pt x="473868" y="766762"/>
                </a:lnTo>
                <a:lnTo>
                  <a:pt x="459581" y="769144"/>
                </a:lnTo>
                <a:lnTo>
                  <a:pt x="438150" y="766762"/>
                </a:lnTo>
                <a:lnTo>
                  <a:pt x="411956" y="762000"/>
                </a:lnTo>
                <a:lnTo>
                  <a:pt x="378618" y="747712"/>
                </a:lnTo>
                <a:lnTo>
                  <a:pt x="359568" y="738187"/>
                </a:lnTo>
                <a:lnTo>
                  <a:pt x="347662" y="728662"/>
                </a:lnTo>
                <a:lnTo>
                  <a:pt x="328612" y="709612"/>
                </a:lnTo>
                <a:lnTo>
                  <a:pt x="307181" y="685800"/>
                </a:lnTo>
                <a:lnTo>
                  <a:pt x="283368" y="654844"/>
                </a:lnTo>
                <a:lnTo>
                  <a:pt x="259556" y="623887"/>
                </a:lnTo>
                <a:lnTo>
                  <a:pt x="233362" y="588169"/>
                </a:lnTo>
                <a:lnTo>
                  <a:pt x="214312" y="554831"/>
                </a:lnTo>
                <a:lnTo>
                  <a:pt x="185737" y="504825"/>
                </a:lnTo>
                <a:lnTo>
                  <a:pt x="152400" y="438150"/>
                </a:lnTo>
                <a:lnTo>
                  <a:pt x="130968" y="388144"/>
                </a:lnTo>
                <a:lnTo>
                  <a:pt x="109537" y="340519"/>
                </a:lnTo>
                <a:lnTo>
                  <a:pt x="88106" y="288131"/>
                </a:lnTo>
                <a:lnTo>
                  <a:pt x="45243" y="166687"/>
                </a:lnTo>
                <a:lnTo>
                  <a:pt x="14287" y="59531"/>
                </a:lnTo>
                <a:lnTo>
                  <a:pt x="2381" y="30956"/>
                </a:lnTo>
                <a:lnTo>
                  <a:pt x="0" y="16669"/>
                </a:lnTo>
                <a:lnTo>
                  <a:pt x="2381" y="9525"/>
                </a:lnTo>
                <a:lnTo>
                  <a:pt x="9525" y="0"/>
                </a:lnTo>
                <a:lnTo>
                  <a:pt x="21431" y="0"/>
                </a:lnTo>
                <a:lnTo>
                  <a:pt x="45243" y="7144"/>
                </a:lnTo>
                <a:lnTo>
                  <a:pt x="64293" y="21431"/>
                </a:lnTo>
                <a:lnTo>
                  <a:pt x="95250" y="59531"/>
                </a:lnTo>
                <a:lnTo>
                  <a:pt x="142875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999B5A80-FD9D-459F-9DD2-C57F36CDA1F4}"/>
              </a:ext>
            </a:extLst>
          </p:cNvPr>
          <p:cNvSpPr/>
          <p:nvPr/>
        </p:nvSpPr>
        <p:spPr>
          <a:xfrm>
            <a:off x="4624388" y="4370388"/>
            <a:ext cx="414337" cy="582612"/>
          </a:xfrm>
          <a:custGeom>
            <a:avLst/>
            <a:gdLst>
              <a:gd name="connsiteX0" fmla="*/ 295275 w 414337"/>
              <a:gd name="connsiteY0" fmla="*/ 130969 h 583406"/>
              <a:gd name="connsiteX1" fmla="*/ 223837 w 414337"/>
              <a:gd name="connsiteY1" fmla="*/ 128587 h 583406"/>
              <a:gd name="connsiteX2" fmla="*/ 202406 w 414337"/>
              <a:gd name="connsiteY2" fmla="*/ 126206 h 583406"/>
              <a:gd name="connsiteX3" fmla="*/ 161925 w 414337"/>
              <a:gd name="connsiteY3" fmla="*/ 119062 h 583406"/>
              <a:gd name="connsiteX4" fmla="*/ 126206 w 414337"/>
              <a:gd name="connsiteY4" fmla="*/ 109537 h 583406"/>
              <a:gd name="connsiteX5" fmla="*/ 95250 w 414337"/>
              <a:gd name="connsiteY5" fmla="*/ 97631 h 583406"/>
              <a:gd name="connsiteX6" fmla="*/ 76200 w 414337"/>
              <a:gd name="connsiteY6" fmla="*/ 85725 h 583406"/>
              <a:gd name="connsiteX7" fmla="*/ 50006 w 414337"/>
              <a:gd name="connsiteY7" fmla="*/ 61912 h 583406"/>
              <a:gd name="connsiteX8" fmla="*/ 0 w 414337"/>
              <a:gd name="connsiteY8" fmla="*/ 0 h 583406"/>
              <a:gd name="connsiteX9" fmla="*/ 338137 w 414337"/>
              <a:gd name="connsiteY9" fmla="*/ 583406 h 583406"/>
              <a:gd name="connsiteX10" fmla="*/ 340518 w 414337"/>
              <a:gd name="connsiteY10" fmla="*/ 550069 h 583406"/>
              <a:gd name="connsiteX11" fmla="*/ 335756 w 414337"/>
              <a:gd name="connsiteY11" fmla="*/ 500062 h 583406"/>
              <a:gd name="connsiteX12" fmla="*/ 328612 w 414337"/>
              <a:gd name="connsiteY12" fmla="*/ 461962 h 583406"/>
              <a:gd name="connsiteX13" fmla="*/ 321468 w 414337"/>
              <a:gd name="connsiteY13" fmla="*/ 421481 h 583406"/>
              <a:gd name="connsiteX14" fmla="*/ 316706 w 414337"/>
              <a:gd name="connsiteY14" fmla="*/ 388144 h 583406"/>
              <a:gd name="connsiteX15" fmla="*/ 316706 w 414337"/>
              <a:gd name="connsiteY15" fmla="*/ 359569 h 583406"/>
              <a:gd name="connsiteX16" fmla="*/ 319087 w 414337"/>
              <a:gd name="connsiteY16" fmla="*/ 333375 h 583406"/>
              <a:gd name="connsiteX17" fmla="*/ 323850 w 414337"/>
              <a:gd name="connsiteY17" fmla="*/ 309562 h 583406"/>
              <a:gd name="connsiteX18" fmla="*/ 330993 w 414337"/>
              <a:gd name="connsiteY18" fmla="*/ 285750 h 583406"/>
              <a:gd name="connsiteX19" fmla="*/ 342900 w 414337"/>
              <a:gd name="connsiteY19" fmla="*/ 259556 h 583406"/>
              <a:gd name="connsiteX20" fmla="*/ 354806 w 414337"/>
              <a:gd name="connsiteY20" fmla="*/ 235744 h 583406"/>
              <a:gd name="connsiteX21" fmla="*/ 366712 w 414337"/>
              <a:gd name="connsiteY21" fmla="*/ 219075 h 583406"/>
              <a:gd name="connsiteX22" fmla="*/ 388143 w 414337"/>
              <a:gd name="connsiteY22" fmla="*/ 197644 h 583406"/>
              <a:gd name="connsiteX23" fmla="*/ 404812 w 414337"/>
              <a:gd name="connsiteY23" fmla="*/ 185737 h 583406"/>
              <a:gd name="connsiteX24" fmla="*/ 411956 w 414337"/>
              <a:gd name="connsiteY24" fmla="*/ 180975 h 583406"/>
              <a:gd name="connsiteX25" fmla="*/ 414337 w 414337"/>
              <a:gd name="connsiteY25" fmla="*/ 173831 h 583406"/>
              <a:gd name="connsiteX26" fmla="*/ 407193 w 414337"/>
              <a:gd name="connsiteY26" fmla="*/ 159544 h 583406"/>
              <a:gd name="connsiteX27" fmla="*/ 390525 w 414337"/>
              <a:gd name="connsiteY27" fmla="*/ 145256 h 583406"/>
              <a:gd name="connsiteX28" fmla="*/ 373856 w 414337"/>
              <a:gd name="connsiteY28" fmla="*/ 138112 h 583406"/>
              <a:gd name="connsiteX29" fmla="*/ 295275 w 414337"/>
              <a:gd name="connsiteY29" fmla="*/ 130969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4337" h="583406">
                <a:moveTo>
                  <a:pt x="295275" y="130969"/>
                </a:moveTo>
                <a:lnTo>
                  <a:pt x="223837" y="128587"/>
                </a:lnTo>
                <a:lnTo>
                  <a:pt x="202406" y="126206"/>
                </a:lnTo>
                <a:lnTo>
                  <a:pt x="161925" y="119062"/>
                </a:lnTo>
                <a:lnTo>
                  <a:pt x="126206" y="109537"/>
                </a:lnTo>
                <a:lnTo>
                  <a:pt x="95250" y="97631"/>
                </a:lnTo>
                <a:lnTo>
                  <a:pt x="76200" y="85725"/>
                </a:lnTo>
                <a:lnTo>
                  <a:pt x="50006" y="61912"/>
                </a:lnTo>
                <a:lnTo>
                  <a:pt x="0" y="0"/>
                </a:lnTo>
                <a:lnTo>
                  <a:pt x="338137" y="583406"/>
                </a:lnTo>
                <a:lnTo>
                  <a:pt x="340518" y="550069"/>
                </a:lnTo>
                <a:lnTo>
                  <a:pt x="335756" y="500062"/>
                </a:lnTo>
                <a:lnTo>
                  <a:pt x="328612" y="461962"/>
                </a:lnTo>
                <a:lnTo>
                  <a:pt x="321468" y="421481"/>
                </a:lnTo>
                <a:lnTo>
                  <a:pt x="316706" y="388144"/>
                </a:lnTo>
                <a:lnTo>
                  <a:pt x="316706" y="359569"/>
                </a:lnTo>
                <a:lnTo>
                  <a:pt x="319087" y="333375"/>
                </a:lnTo>
                <a:lnTo>
                  <a:pt x="323850" y="309562"/>
                </a:lnTo>
                <a:lnTo>
                  <a:pt x="330993" y="285750"/>
                </a:lnTo>
                <a:lnTo>
                  <a:pt x="342900" y="259556"/>
                </a:lnTo>
                <a:lnTo>
                  <a:pt x="354806" y="235744"/>
                </a:lnTo>
                <a:lnTo>
                  <a:pt x="366712" y="219075"/>
                </a:lnTo>
                <a:lnTo>
                  <a:pt x="388143" y="197644"/>
                </a:lnTo>
                <a:lnTo>
                  <a:pt x="404812" y="185737"/>
                </a:lnTo>
                <a:lnTo>
                  <a:pt x="411956" y="180975"/>
                </a:lnTo>
                <a:lnTo>
                  <a:pt x="414337" y="173831"/>
                </a:lnTo>
                <a:lnTo>
                  <a:pt x="407193" y="159544"/>
                </a:lnTo>
                <a:lnTo>
                  <a:pt x="390525" y="145256"/>
                </a:lnTo>
                <a:lnTo>
                  <a:pt x="373856" y="138112"/>
                </a:lnTo>
                <a:lnTo>
                  <a:pt x="295275" y="1309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9116D58C-AE0F-4455-98DE-D4022056D1F4}"/>
              </a:ext>
            </a:extLst>
          </p:cNvPr>
          <p:cNvSpPr/>
          <p:nvPr/>
        </p:nvSpPr>
        <p:spPr>
          <a:xfrm>
            <a:off x="6024563" y="4062413"/>
            <a:ext cx="862012" cy="909637"/>
          </a:xfrm>
          <a:custGeom>
            <a:avLst/>
            <a:gdLst>
              <a:gd name="connsiteX0" fmla="*/ 523875 w 862012"/>
              <a:gd name="connsiteY0" fmla="*/ 211931 h 909637"/>
              <a:gd name="connsiteX1" fmla="*/ 459581 w 862012"/>
              <a:gd name="connsiteY1" fmla="*/ 176212 h 909637"/>
              <a:gd name="connsiteX2" fmla="*/ 392906 w 862012"/>
              <a:gd name="connsiteY2" fmla="*/ 142875 h 909637"/>
              <a:gd name="connsiteX3" fmla="*/ 276225 w 862012"/>
              <a:gd name="connsiteY3" fmla="*/ 92868 h 909637"/>
              <a:gd name="connsiteX4" fmla="*/ 157162 w 862012"/>
              <a:gd name="connsiteY4" fmla="*/ 47625 h 909637"/>
              <a:gd name="connsiteX5" fmla="*/ 71437 w 862012"/>
              <a:gd name="connsiteY5" fmla="*/ 19050 h 909637"/>
              <a:gd name="connsiteX6" fmla="*/ 45243 w 862012"/>
              <a:gd name="connsiteY6" fmla="*/ 9525 h 909637"/>
              <a:gd name="connsiteX7" fmla="*/ 26193 w 862012"/>
              <a:gd name="connsiteY7" fmla="*/ 0 h 909637"/>
              <a:gd name="connsiteX8" fmla="*/ 14287 w 862012"/>
              <a:gd name="connsiteY8" fmla="*/ 0 h 909637"/>
              <a:gd name="connsiteX9" fmla="*/ 4762 w 862012"/>
              <a:gd name="connsiteY9" fmla="*/ 4762 h 909637"/>
              <a:gd name="connsiteX10" fmla="*/ 0 w 862012"/>
              <a:gd name="connsiteY10" fmla="*/ 14287 h 909637"/>
              <a:gd name="connsiteX11" fmla="*/ 7143 w 862012"/>
              <a:gd name="connsiteY11" fmla="*/ 42862 h 909637"/>
              <a:gd name="connsiteX12" fmla="*/ 21431 w 862012"/>
              <a:gd name="connsiteY12" fmla="*/ 64293 h 909637"/>
              <a:gd name="connsiteX13" fmla="*/ 66675 w 862012"/>
              <a:gd name="connsiteY13" fmla="*/ 97631 h 909637"/>
              <a:gd name="connsiteX14" fmla="*/ 152400 w 862012"/>
              <a:gd name="connsiteY14" fmla="*/ 164306 h 909637"/>
              <a:gd name="connsiteX15" fmla="*/ 216693 w 862012"/>
              <a:gd name="connsiteY15" fmla="*/ 221456 h 909637"/>
              <a:gd name="connsiteX16" fmla="*/ 273843 w 862012"/>
              <a:gd name="connsiteY16" fmla="*/ 278606 h 909637"/>
              <a:gd name="connsiteX17" fmla="*/ 316706 w 862012"/>
              <a:gd name="connsiteY17" fmla="*/ 323850 h 909637"/>
              <a:gd name="connsiteX18" fmla="*/ 357187 w 862012"/>
              <a:gd name="connsiteY18" fmla="*/ 366712 h 909637"/>
              <a:gd name="connsiteX19" fmla="*/ 392906 w 862012"/>
              <a:gd name="connsiteY19" fmla="*/ 409575 h 909637"/>
              <a:gd name="connsiteX20" fmla="*/ 428625 w 862012"/>
              <a:gd name="connsiteY20" fmla="*/ 457200 h 909637"/>
              <a:gd name="connsiteX21" fmla="*/ 476250 w 862012"/>
              <a:gd name="connsiteY21" fmla="*/ 523875 h 909637"/>
              <a:gd name="connsiteX22" fmla="*/ 519112 w 862012"/>
              <a:gd name="connsiteY22" fmla="*/ 588168 h 909637"/>
              <a:gd name="connsiteX23" fmla="*/ 552450 w 862012"/>
              <a:gd name="connsiteY23" fmla="*/ 645318 h 909637"/>
              <a:gd name="connsiteX24" fmla="*/ 590550 w 862012"/>
              <a:gd name="connsiteY24" fmla="*/ 719137 h 909637"/>
              <a:gd name="connsiteX25" fmla="*/ 621506 w 862012"/>
              <a:gd name="connsiteY25" fmla="*/ 778668 h 909637"/>
              <a:gd name="connsiteX26" fmla="*/ 652462 w 862012"/>
              <a:gd name="connsiteY26" fmla="*/ 823912 h 909637"/>
              <a:gd name="connsiteX27" fmla="*/ 678656 w 862012"/>
              <a:gd name="connsiteY27" fmla="*/ 854868 h 909637"/>
              <a:gd name="connsiteX28" fmla="*/ 702468 w 862012"/>
              <a:gd name="connsiteY28" fmla="*/ 878681 h 909637"/>
              <a:gd name="connsiteX29" fmla="*/ 714375 w 862012"/>
              <a:gd name="connsiteY29" fmla="*/ 890587 h 909637"/>
              <a:gd name="connsiteX30" fmla="*/ 738187 w 862012"/>
              <a:gd name="connsiteY30" fmla="*/ 904875 h 909637"/>
              <a:gd name="connsiteX31" fmla="*/ 754856 w 862012"/>
              <a:gd name="connsiteY31" fmla="*/ 909637 h 909637"/>
              <a:gd name="connsiteX32" fmla="*/ 766762 w 862012"/>
              <a:gd name="connsiteY32" fmla="*/ 909637 h 909637"/>
              <a:gd name="connsiteX33" fmla="*/ 785812 w 862012"/>
              <a:gd name="connsiteY33" fmla="*/ 904875 h 909637"/>
              <a:gd name="connsiteX34" fmla="*/ 807243 w 862012"/>
              <a:gd name="connsiteY34" fmla="*/ 892968 h 909637"/>
              <a:gd name="connsiteX35" fmla="*/ 821531 w 862012"/>
              <a:gd name="connsiteY35" fmla="*/ 873918 h 909637"/>
              <a:gd name="connsiteX36" fmla="*/ 835818 w 862012"/>
              <a:gd name="connsiteY36" fmla="*/ 847725 h 909637"/>
              <a:gd name="connsiteX37" fmla="*/ 845343 w 862012"/>
              <a:gd name="connsiteY37" fmla="*/ 819150 h 909637"/>
              <a:gd name="connsiteX38" fmla="*/ 852487 w 862012"/>
              <a:gd name="connsiteY38" fmla="*/ 785812 h 909637"/>
              <a:gd name="connsiteX39" fmla="*/ 857250 w 862012"/>
              <a:gd name="connsiteY39" fmla="*/ 750093 h 909637"/>
              <a:gd name="connsiteX40" fmla="*/ 862012 w 862012"/>
              <a:gd name="connsiteY40" fmla="*/ 695325 h 909637"/>
              <a:gd name="connsiteX41" fmla="*/ 862012 w 862012"/>
              <a:gd name="connsiteY41" fmla="*/ 638175 h 909637"/>
              <a:gd name="connsiteX42" fmla="*/ 854868 w 862012"/>
              <a:gd name="connsiteY42" fmla="*/ 592931 h 909637"/>
              <a:gd name="connsiteX43" fmla="*/ 835818 w 862012"/>
              <a:gd name="connsiteY43" fmla="*/ 542925 h 909637"/>
              <a:gd name="connsiteX44" fmla="*/ 807243 w 862012"/>
              <a:gd name="connsiteY44" fmla="*/ 485775 h 909637"/>
              <a:gd name="connsiteX45" fmla="*/ 776287 w 862012"/>
              <a:gd name="connsiteY45" fmla="*/ 438150 h 909637"/>
              <a:gd name="connsiteX46" fmla="*/ 735806 w 862012"/>
              <a:gd name="connsiteY46" fmla="*/ 383381 h 909637"/>
              <a:gd name="connsiteX47" fmla="*/ 700087 w 862012"/>
              <a:gd name="connsiteY47" fmla="*/ 340518 h 909637"/>
              <a:gd name="connsiteX48" fmla="*/ 652462 w 862012"/>
              <a:gd name="connsiteY48" fmla="*/ 297656 h 909637"/>
              <a:gd name="connsiteX49" fmla="*/ 588168 w 862012"/>
              <a:gd name="connsiteY49" fmla="*/ 250031 h 909637"/>
              <a:gd name="connsiteX50" fmla="*/ 523875 w 862012"/>
              <a:gd name="connsiteY50" fmla="*/ 211931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62012" h="909637">
                <a:moveTo>
                  <a:pt x="523875" y="211931"/>
                </a:moveTo>
                <a:lnTo>
                  <a:pt x="459581" y="176212"/>
                </a:lnTo>
                <a:lnTo>
                  <a:pt x="392906" y="142875"/>
                </a:lnTo>
                <a:lnTo>
                  <a:pt x="276225" y="92868"/>
                </a:lnTo>
                <a:lnTo>
                  <a:pt x="157162" y="47625"/>
                </a:lnTo>
                <a:lnTo>
                  <a:pt x="71437" y="19050"/>
                </a:lnTo>
                <a:lnTo>
                  <a:pt x="45243" y="9525"/>
                </a:lnTo>
                <a:lnTo>
                  <a:pt x="26193" y="0"/>
                </a:lnTo>
                <a:lnTo>
                  <a:pt x="14287" y="0"/>
                </a:lnTo>
                <a:lnTo>
                  <a:pt x="4762" y="4762"/>
                </a:lnTo>
                <a:lnTo>
                  <a:pt x="0" y="14287"/>
                </a:lnTo>
                <a:lnTo>
                  <a:pt x="7143" y="42862"/>
                </a:lnTo>
                <a:lnTo>
                  <a:pt x="21431" y="64293"/>
                </a:lnTo>
                <a:lnTo>
                  <a:pt x="66675" y="97631"/>
                </a:lnTo>
                <a:lnTo>
                  <a:pt x="152400" y="164306"/>
                </a:lnTo>
                <a:lnTo>
                  <a:pt x="216693" y="221456"/>
                </a:lnTo>
                <a:lnTo>
                  <a:pt x="273843" y="278606"/>
                </a:lnTo>
                <a:lnTo>
                  <a:pt x="316706" y="323850"/>
                </a:lnTo>
                <a:lnTo>
                  <a:pt x="357187" y="366712"/>
                </a:lnTo>
                <a:lnTo>
                  <a:pt x="392906" y="409575"/>
                </a:lnTo>
                <a:lnTo>
                  <a:pt x="428625" y="457200"/>
                </a:lnTo>
                <a:lnTo>
                  <a:pt x="476250" y="523875"/>
                </a:lnTo>
                <a:lnTo>
                  <a:pt x="519112" y="588168"/>
                </a:lnTo>
                <a:lnTo>
                  <a:pt x="552450" y="645318"/>
                </a:lnTo>
                <a:lnTo>
                  <a:pt x="590550" y="719137"/>
                </a:lnTo>
                <a:lnTo>
                  <a:pt x="621506" y="778668"/>
                </a:lnTo>
                <a:lnTo>
                  <a:pt x="652462" y="823912"/>
                </a:lnTo>
                <a:lnTo>
                  <a:pt x="678656" y="854868"/>
                </a:lnTo>
                <a:lnTo>
                  <a:pt x="702468" y="878681"/>
                </a:lnTo>
                <a:lnTo>
                  <a:pt x="714375" y="890587"/>
                </a:lnTo>
                <a:lnTo>
                  <a:pt x="738187" y="904875"/>
                </a:lnTo>
                <a:lnTo>
                  <a:pt x="754856" y="909637"/>
                </a:lnTo>
                <a:lnTo>
                  <a:pt x="766762" y="909637"/>
                </a:lnTo>
                <a:lnTo>
                  <a:pt x="785812" y="904875"/>
                </a:lnTo>
                <a:lnTo>
                  <a:pt x="807243" y="892968"/>
                </a:lnTo>
                <a:lnTo>
                  <a:pt x="821531" y="873918"/>
                </a:lnTo>
                <a:lnTo>
                  <a:pt x="835818" y="847725"/>
                </a:lnTo>
                <a:lnTo>
                  <a:pt x="845343" y="819150"/>
                </a:lnTo>
                <a:lnTo>
                  <a:pt x="852487" y="785812"/>
                </a:lnTo>
                <a:lnTo>
                  <a:pt x="857250" y="750093"/>
                </a:lnTo>
                <a:lnTo>
                  <a:pt x="862012" y="695325"/>
                </a:lnTo>
                <a:lnTo>
                  <a:pt x="862012" y="638175"/>
                </a:lnTo>
                <a:lnTo>
                  <a:pt x="854868" y="592931"/>
                </a:lnTo>
                <a:lnTo>
                  <a:pt x="835818" y="542925"/>
                </a:lnTo>
                <a:lnTo>
                  <a:pt x="807243" y="485775"/>
                </a:lnTo>
                <a:lnTo>
                  <a:pt x="776287" y="438150"/>
                </a:lnTo>
                <a:lnTo>
                  <a:pt x="735806" y="383381"/>
                </a:lnTo>
                <a:lnTo>
                  <a:pt x="700087" y="340518"/>
                </a:lnTo>
                <a:lnTo>
                  <a:pt x="652462" y="297656"/>
                </a:lnTo>
                <a:lnTo>
                  <a:pt x="588168" y="250031"/>
                </a:lnTo>
                <a:lnTo>
                  <a:pt x="523875" y="211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48B3160-3466-469F-9367-29BC26B8670E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385888"/>
            <a:ext cx="4459287" cy="4568825"/>
            <a:chOff x="2770188" y="1538288"/>
            <a:chExt cx="4459287" cy="4568825"/>
          </a:xfrm>
        </p:grpSpPr>
        <p:sp>
          <p:nvSpPr>
            <p:cNvPr id="12" name="フリーフォーム 137">
              <a:extLst>
                <a:ext uri="{FF2B5EF4-FFF2-40B4-BE49-F238E27FC236}">
                  <a16:creationId xmlns:a16="http://schemas.microsoft.com/office/drawing/2014/main" id="{9E44DF74-66E3-4E06-88C1-1926B62CF5E4}"/>
                </a:ext>
              </a:extLst>
            </p:cNvPr>
            <p:cNvSpPr/>
            <p:nvPr/>
          </p:nvSpPr>
          <p:spPr>
            <a:xfrm>
              <a:off x="3195638" y="2505075"/>
              <a:ext cx="609600" cy="1522413"/>
            </a:xfrm>
            <a:custGeom>
              <a:avLst/>
              <a:gdLst>
                <a:gd name="connsiteX0" fmla="*/ 566737 w 609600"/>
                <a:gd name="connsiteY0" fmla="*/ 650081 h 1521619"/>
                <a:gd name="connsiteX1" fmla="*/ 588168 w 609600"/>
                <a:gd name="connsiteY1" fmla="*/ 895350 h 1521619"/>
                <a:gd name="connsiteX2" fmla="*/ 609600 w 609600"/>
                <a:gd name="connsiteY2" fmla="*/ 1171575 h 1521619"/>
                <a:gd name="connsiteX3" fmla="*/ 585787 w 609600"/>
                <a:gd name="connsiteY3" fmla="*/ 1359694 h 1521619"/>
                <a:gd name="connsiteX4" fmla="*/ 571500 w 609600"/>
                <a:gd name="connsiteY4" fmla="*/ 1416844 h 1521619"/>
                <a:gd name="connsiteX5" fmla="*/ 554831 w 609600"/>
                <a:gd name="connsiteY5" fmla="*/ 1457325 h 1521619"/>
                <a:gd name="connsiteX6" fmla="*/ 545306 w 609600"/>
                <a:gd name="connsiteY6" fmla="*/ 1478756 h 1521619"/>
                <a:gd name="connsiteX7" fmla="*/ 528637 w 609600"/>
                <a:gd name="connsiteY7" fmla="*/ 1504950 h 1521619"/>
                <a:gd name="connsiteX8" fmla="*/ 514350 w 609600"/>
                <a:gd name="connsiteY8" fmla="*/ 1516856 h 1521619"/>
                <a:gd name="connsiteX9" fmla="*/ 502443 w 609600"/>
                <a:gd name="connsiteY9" fmla="*/ 1521619 h 1521619"/>
                <a:gd name="connsiteX10" fmla="*/ 492918 w 609600"/>
                <a:gd name="connsiteY10" fmla="*/ 1521619 h 1521619"/>
                <a:gd name="connsiteX11" fmla="*/ 481012 w 609600"/>
                <a:gd name="connsiteY11" fmla="*/ 1519238 h 1521619"/>
                <a:gd name="connsiteX12" fmla="*/ 457200 w 609600"/>
                <a:gd name="connsiteY12" fmla="*/ 1504950 h 1521619"/>
                <a:gd name="connsiteX13" fmla="*/ 440531 w 609600"/>
                <a:gd name="connsiteY13" fmla="*/ 1490663 h 1521619"/>
                <a:gd name="connsiteX14" fmla="*/ 423862 w 609600"/>
                <a:gd name="connsiteY14" fmla="*/ 1471613 h 1521619"/>
                <a:gd name="connsiteX15" fmla="*/ 402431 w 609600"/>
                <a:gd name="connsiteY15" fmla="*/ 1438275 h 1521619"/>
                <a:gd name="connsiteX16" fmla="*/ 390525 w 609600"/>
                <a:gd name="connsiteY16" fmla="*/ 1414463 h 1521619"/>
                <a:gd name="connsiteX17" fmla="*/ 376237 w 609600"/>
                <a:gd name="connsiteY17" fmla="*/ 1378744 h 1521619"/>
                <a:gd name="connsiteX18" fmla="*/ 361950 w 609600"/>
                <a:gd name="connsiteY18" fmla="*/ 1338263 h 1521619"/>
                <a:gd name="connsiteX19" fmla="*/ 352425 w 609600"/>
                <a:gd name="connsiteY19" fmla="*/ 1290638 h 1521619"/>
                <a:gd name="connsiteX20" fmla="*/ 345281 w 609600"/>
                <a:gd name="connsiteY20" fmla="*/ 1238250 h 1521619"/>
                <a:gd name="connsiteX21" fmla="*/ 340518 w 609600"/>
                <a:gd name="connsiteY21" fmla="*/ 1126331 h 1521619"/>
                <a:gd name="connsiteX22" fmla="*/ 335756 w 609600"/>
                <a:gd name="connsiteY22" fmla="*/ 1023938 h 1521619"/>
                <a:gd name="connsiteX23" fmla="*/ 328612 w 609600"/>
                <a:gd name="connsiteY23" fmla="*/ 885825 h 1521619"/>
                <a:gd name="connsiteX24" fmla="*/ 326231 w 609600"/>
                <a:gd name="connsiteY24" fmla="*/ 750094 h 1521619"/>
                <a:gd name="connsiteX25" fmla="*/ 319087 w 609600"/>
                <a:gd name="connsiteY25" fmla="*/ 561975 h 1521619"/>
                <a:gd name="connsiteX26" fmla="*/ 319087 w 609600"/>
                <a:gd name="connsiteY26" fmla="*/ 547688 h 1521619"/>
                <a:gd name="connsiteX27" fmla="*/ 314325 w 609600"/>
                <a:gd name="connsiteY27" fmla="*/ 507206 h 1521619"/>
                <a:gd name="connsiteX28" fmla="*/ 300037 w 609600"/>
                <a:gd name="connsiteY28" fmla="*/ 442913 h 1521619"/>
                <a:gd name="connsiteX29" fmla="*/ 283368 w 609600"/>
                <a:gd name="connsiteY29" fmla="*/ 383381 h 1521619"/>
                <a:gd name="connsiteX30" fmla="*/ 261937 w 609600"/>
                <a:gd name="connsiteY30" fmla="*/ 326231 h 1521619"/>
                <a:gd name="connsiteX31" fmla="*/ 242887 w 609600"/>
                <a:gd name="connsiteY31" fmla="*/ 283369 h 1521619"/>
                <a:gd name="connsiteX32" fmla="*/ 219075 w 609600"/>
                <a:gd name="connsiteY32" fmla="*/ 242888 h 1521619"/>
                <a:gd name="connsiteX33" fmla="*/ 200025 w 609600"/>
                <a:gd name="connsiteY33" fmla="*/ 216694 h 1521619"/>
                <a:gd name="connsiteX34" fmla="*/ 180975 w 609600"/>
                <a:gd name="connsiteY34" fmla="*/ 190500 h 1521619"/>
                <a:gd name="connsiteX35" fmla="*/ 150018 w 609600"/>
                <a:gd name="connsiteY35" fmla="*/ 157163 h 1521619"/>
                <a:gd name="connsiteX36" fmla="*/ 121443 w 609600"/>
                <a:gd name="connsiteY36" fmla="*/ 130969 h 1521619"/>
                <a:gd name="connsiteX37" fmla="*/ 104775 w 609600"/>
                <a:gd name="connsiteY37" fmla="*/ 116681 h 1521619"/>
                <a:gd name="connsiteX38" fmla="*/ 80962 w 609600"/>
                <a:gd name="connsiteY38" fmla="*/ 97631 h 1521619"/>
                <a:gd name="connsiteX39" fmla="*/ 61912 w 609600"/>
                <a:gd name="connsiteY39" fmla="*/ 83344 h 1521619"/>
                <a:gd name="connsiteX40" fmla="*/ 38100 w 609600"/>
                <a:gd name="connsiteY40" fmla="*/ 69056 h 1521619"/>
                <a:gd name="connsiteX41" fmla="*/ 11906 w 609600"/>
                <a:gd name="connsiteY41" fmla="*/ 54769 h 1521619"/>
                <a:gd name="connsiteX42" fmla="*/ 2381 w 609600"/>
                <a:gd name="connsiteY42" fmla="*/ 45244 h 1521619"/>
                <a:gd name="connsiteX43" fmla="*/ 0 w 609600"/>
                <a:gd name="connsiteY43" fmla="*/ 30956 h 1521619"/>
                <a:gd name="connsiteX44" fmla="*/ 0 w 609600"/>
                <a:gd name="connsiteY44" fmla="*/ 14288 h 1521619"/>
                <a:gd name="connsiteX45" fmla="*/ 7143 w 609600"/>
                <a:gd name="connsiteY45" fmla="*/ 4763 h 1521619"/>
                <a:gd name="connsiteX46" fmla="*/ 23812 w 609600"/>
                <a:gd name="connsiteY46" fmla="*/ 0 h 1521619"/>
                <a:gd name="connsiteX47" fmla="*/ 66675 w 609600"/>
                <a:gd name="connsiteY47" fmla="*/ 7144 h 1521619"/>
                <a:gd name="connsiteX48" fmla="*/ 171450 w 609600"/>
                <a:gd name="connsiteY48" fmla="*/ 28575 h 1521619"/>
                <a:gd name="connsiteX49" fmla="*/ 278606 w 609600"/>
                <a:gd name="connsiteY49" fmla="*/ 54769 h 1521619"/>
                <a:gd name="connsiteX50" fmla="*/ 369093 w 609600"/>
                <a:gd name="connsiteY50" fmla="*/ 80963 h 1521619"/>
                <a:gd name="connsiteX51" fmla="*/ 464343 w 609600"/>
                <a:gd name="connsiteY51" fmla="*/ 114300 h 1521619"/>
                <a:gd name="connsiteX52" fmla="*/ 514350 w 609600"/>
                <a:gd name="connsiteY52" fmla="*/ 135731 h 1521619"/>
                <a:gd name="connsiteX53" fmla="*/ 538162 w 609600"/>
                <a:gd name="connsiteY53" fmla="*/ 316706 h 1521619"/>
                <a:gd name="connsiteX54" fmla="*/ 550068 w 609600"/>
                <a:gd name="connsiteY54" fmla="*/ 461963 h 1521619"/>
                <a:gd name="connsiteX55" fmla="*/ 566737 w 609600"/>
                <a:gd name="connsiteY55" fmla="*/ 650081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09600" h="1521619">
                  <a:moveTo>
                    <a:pt x="566737" y="650081"/>
                  </a:moveTo>
                  <a:lnTo>
                    <a:pt x="588168" y="895350"/>
                  </a:lnTo>
                  <a:lnTo>
                    <a:pt x="609600" y="1171575"/>
                  </a:lnTo>
                  <a:lnTo>
                    <a:pt x="585787" y="1359694"/>
                  </a:lnTo>
                  <a:lnTo>
                    <a:pt x="571500" y="1416844"/>
                  </a:lnTo>
                  <a:lnTo>
                    <a:pt x="554831" y="1457325"/>
                  </a:lnTo>
                  <a:lnTo>
                    <a:pt x="545306" y="1478756"/>
                  </a:lnTo>
                  <a:lnTo>
                    <a:pt x="528637" y="1504950"/>
                  </a:lnTo>
                  <a:lnTo>
                    <a:pt x="514350" y="1516856"/>
                  </a:lnTo>
                  <a:lnTo>
                    <a:pt x="502443" y="1521619"/>
                  </a:lnTo>
                  <a:lnTo>
                    <a:pt x="492918" y="1521619"/>
                  </a:lnTo>
                  <a:lnTo>
                    <a:pt x="481012" y="1519238"/>
                  </a:lnTo>
                  <a:lnTo>
                    <a:pt x="457200" y="1504950"/>
                  </a:lnTo>
                  <a:lnTo>
                    <a:pt x="440531" y="1490663"/>
                  </a:lnTo>
                  <a:lnTo>
                    <a:pt x="423862" y="1471613"/>
                  </a:lnTo>
                  <a:lnTo>
                    <a:pt x="402431" y="1438275"/>
                  </a:lnTo>
                  <a:lnTo>
                    <a:pt x="390525" y="1414463"/>
                  </a:lnTo>
                  <a:lnTo>
                    <a:pt x="376237" y="1378744"/>
                  </a:lnTo>
                  <a:lnTo>
                    <a:pt x="361950" y="1338263"/>
                  </a:lnTo>
                  <a:lnTo>
                    <a:pt x="352425" y="1290638"/>
                  </a:lnTo>
                  <a:lnTo>
                    <a:pt x="345281" y="1238250"/>
                  </a:lnTo>
                  <a:lnTo>
                    <a:pt x="340518" y="1126331"/>
                  </a:lnTo>
                  <a:lnTo>
                    <a:pt x="335756" y="1023938"/>
                  </a:lnTo>
                  <a:lnTo>
                    <a:pt x="328612" y="885825"/>
                  </a:lnTo>
                  <a:cubicBezTo>
                    <a:pt x="327818" y="840581"/>
                    <a:pt x="327025" y="795338"/>
                    <a:pt x="326231" y="750094"/>
                  </a:cubicBezTo>
                  <a:lnTo>
                    <a:pt x="319087" y="561975"/>
                  </a:lnTo>
                  <a:lnTo>
                    <a:pt x="319087" y="547688"/>
                  </a:lnTo>
                  <a:lnTo>
                    <a:pt x="314325" y="507206"/>
                  </a:lnTo>
                  <a:lnTo>
                    <a:pt x="300037" y="442913"/>
                  </a:lnTo>
                  <a:lnTo>
                    <a:pt x="283368" y="383381"/>
                  </a:lnTo>
                  <a:lnTo>
                    <a:pt x="261937" y="326231"/>
                  </a:lnTo>
                  <a:lnTo>
                    <a:pt x="242887" y="283369"/>
                  </a:lnTo>
                  <a:lnTo>
                    <a:pt x="219075" y="242888"/>
                  </a:lnTo>
                  <a:lnTo>
                    <a:pt x="200025" y="216694"/>
                  </a:lnTo>
                  <a:lnTo>
                    <a:pt x="180975" y="190500"/>
                  </a:lnTo>
                  <a:lnTo>
                    <a:pt x="150018" y="157163"/>
                  </a:lnTo>
                  <a:lnTo>
                    <a:pt x="121443" y="130969"/>
                  </a:lnTo>
                  <a:lnTo>
                    <a:pt x="104775" y="116681"/>
                  </a:lnTo>
                  <a:lnTo>
                    <a:pt x="80962" y="97631"/>
                  </a:lnTo>
                  <a:lnTo>
                    <a:pt x="61912" y="83344"/>
                  </a:lnTo>
                  <a:lnTo>
                    <a:pt x="38100" y="69056"/>
                  </a:lnTo>
                  <a:lnTo>
                    <a:pt x="11906" y="54769"/>
                  </a:lnTo>
                  <a:lnTo>
                    <a:pt x="2381" y="45244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66675" y="7144"/>
                  </a:lnTo>
                  <a:lnTo>
                    <a:pt x="171450" y="28575"/>
                  </a:lnTo>
                  <a:lnTo>
                    <a:pt x="278606" y="54769"/>
                  </a:lnTo>
                  <a:lnTo>
                    <a:pt x="369093" y="80963"/>
                  </a:lnTo>
                  <a:lnTo>
                    <a:pt x="464343" y="114300"/>
                  </a:lnTo>
                  <a:lnTo>
                    <a:pt x="514350" y="135731"/>
                  </a:lnTo>
                  <a:lnTo>
                    <a:pt x="538162" y="316706"/>
                  </a:lnTo>
                  <a:lnTo>
                    <a:pt x="550068" y="461963"/>
                  </a:lnTo>
                  <a:lnTo>
                    <a:pt x="566737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8">
              <a:extLst>
                <a:ext uri="{FF2B5EF4-FFF2-40B4-BE49-F238E27FC236}">
                  <a16:creationId xmlns:a16="http://schemas.microsoft.com/office/drawing/2014/main" id="{62FA53E1-0910-46CB-A3A6-31770E4D0CCC}"/>
                </a:ext>
              </a:extLst>
            </p:cNvPr>
            <p:cNvSpPr/>
            <p:nvPr/>
          </p:nvSpPr>
          <p:spPr>
            <a:xfrm>
              <a:off x="3636963" y="2292350"/>
              <a:ext cx="3051175" cy="1270000"/>
            </a:xfrm>
            <a:custGeom>
              <a:avLst/>
              <a:gdLst>
                <a:gd name="connsiteX0" fmla="*/ 2304789 w 3051340"/>
                <a:gd name="connsiteY0" fmla="*/ 95198 h 1270140"/>
                <a:gd name="connsiteX1" fmla="*/ 2109383 w 3051340"/>
                <a:gd name="connsiteY1" fmla="*/ 130271 h 1270140"/>
                <a:gd name="connsiteX2" fmla="*/ 1969091 w 3051340"/>
                <a:gd name="connsiteY2" fmla="*/ 150313 h 1270140"/>
                <a:gd name="connsiteX3" fmla="*/ 1836315 w 3051340"/>
                <a:gd name="connsiteY3" fmla="*/ 167849 h 1270140"/>
                <a:gd name="connsiteX4" fmla="*/ 1736107 w 3051340"/>
                <a:gd name="connsiteY4" fmla="*/ 180375 h 1270140"/>
                <a:gd name="connsiteX5" fmla="*/ 1625878 w 3051340"/>
                <a:gd name="connsiteY5" fmla="*/ 192901 h 1270140"/>
                <a:gd name="connsiteX6" fmla="*/ 1545712 w 3051340"/>
                <a:gd name="connsiteY6" fmla="*/ 200417 h 1270140"/>
                <a:gd name="connsiteX7" fmla="*/ 1307717 w 3051340"/>
                <a:gd name="connsiteY7" fmla="*/ 240500 h 1270140"/>
                <a:gd name="connsiteX8" fmla="*/ 1142374 w 3051340"/>
                <a:gd name="connsiteY8" fmla="*/ 258037 h 1270140"/>
                <a:gd name="connsiteX9" fmla="*/ 876822 w 3051340"/>
                <a:gd name="connsiteY9" fmla="*/ 283089 h 1270140"/>
                <a:gd name="connsiteX10" fmla="*/ 666384 w 3051340"/>
                <a:gd name="connsiteY10" fmla="*/ 305636 h 1270140"/>
                <a:gd name="connsiteX11" fmla="*/ 496031 w 3051340"/>
                <a:gd name="connsiteY11" fmla="*/ 320667 h 1270140"/>
                <a:gd name="connsiteX12" fmla="*/ 255531 w 3051340"/>
                <a:gd name="connsiteY12" fmla="*/ 340708 h 1270140"/>
                <a:gd name="connsiteX13" fmla="*/ 122755 w 3051340"/>
                <a:gd name="connsiteY13" fmla="*/ 350729 h 1270140"/>
                <a:gd name="connsiteX14" fmla="*/ 80166 w 3051340"/>
                <a:gd name="connsiteY14" fmla="*/ 353234 h 1270140"/>
                <a:gd name="connsiteX15" fmla="*/ 57620 w 3051340"/>
                <a:gd name="connsiteY15" fmla="*/ 345719 h 1270140"/>
                <a:gd name="connsiteX16" fmla="*/ 0 w 3051340"/>
                <a:gd name="connsiteY16" fmla="*/ 323172 h 1270140"/>
                <a:gd name="connsiteX17" fmla="*/ 32567 w 3051340"/>
                <a:gd name="connsiteY17" fmla="*/ 563672 h 1270140"/>
                <a:gd name="connsiteX18" fmla="*/ 215447 w 3051340"/>
                <a:gd name="connsiteY18" fmla="*/ 541125 h 1270140"/>
                <a:gd name="connsiteX19" fmla="*/ 385801 w 3051340"/>
                <a:gd name="connsiteY19" fmla="*/ 521083 h 1270140"/>
                <a:gd name="connsiteX20" fmla="*/ 618786 w 3051340"/>
                <a:gd name="connsiteY20" fmla="*/ 493526 h 1270140"/>
                <a:gd name="connsiteX21" fmla="*/ 859285 w 3051340"/>
                <a:gd name="connsiteY21" fmla="*/ 465969 h 1270140"/>
                <a:gd name="connsiteX22" fmla="*/ 1119827 w 3051340"/>
                <a:gd name="connsiteY22" fmla="*/ 438411 h 1270140"/>
                <a:gd name="connsiteX23" fmla="*/ 1305212 w 3051340"/>
                <a:gd name="connsiteY23" fmla="*/ 415865 h 1270140"/>
                <a:gd name="connsiteX24" fmla="*/ 1648425 w 3051340"/>
                <a:gd name="connsiteY24" fmla="*/ 390813 h 1270140"/>
                <a:gd name="connsiteX25" fmla="*/ 1921492 w 3051340"/>
                <a:gd name="connsiteY25" fmla="*/ 360750 h 1270140"/>
                <a:gd name="connsiteX26" fmla="*/ 2254685 w 3051340"/>
                <a:gd name="connsiteY26" fmla="*/ 320667 h 1270140"/>
                <a:gd name="connsiteX27" fmla="*/ 2510216 w 3051340"/>
                <a:gd name="connsiteY27" fmla="*/ 288099 h 1270140"/>
                <a:gd name="connsiteX28" fmla="*/ 2540278 w 3051340"/>
                <a:gd name="connsiteY28" fmla="*/ 290604 h 1270140"/>
                <a:gd name="connsiteX29" fmla="*/ 2557815 w 3051340"/>
                <a:gd name="connsiteY29" fmla="*/ 300625 h 1270140"/>
                <a:gd name="connsiteX30" fmla="*/ 2575351 w 3051340"/>
                <a:gd name="connsiteY30" fmla="*/ 318162 h 1270140"/>
                <a:gd name="connsiteX31" fmla="*/ 2587877 w 3051340"/>
                <a:gd name="connsiteY31" fmla="*/ 338203 h 1270140"/>
                <a:gd name="connsiteX32" fmla="*/ 2597898 w 3051340"/>
                <a:gd name="connsiteY32" fmla="*/ 373276 h 1270140"/>
                <a:gd name="connsiteX33" fmla="*/ 2600403 w 3051340"/>
                <a:gd name="connsiteY33" fmla="*/ 415865 h 1270140"/>
                <a:gd name="connsiteX34" fmla="*/ 2590382 w 3051340"/>
                <a:gd name="connsiteY34" fmla="*/ 475990 h 1270140"/>
                <a:gd name="connsiteX35" fmla="*/ 2542783 w 3051340"/>
                <a:gd name="connsiteY35" fmla="*/ 766593 h 1270140"/>
                <a:gd name="connsiteX36" fmla="*/ 2482658 w 3051340"/>
                <a:gd name="connsiteY36" fmla="*/ 1119827 h 1270140"/>
                <a:gd name="connsiteX37" fmla="*/ 2470132 w 3051340"/>
                <a:gd name="connsiteY37" fmla="*/ 1247593 h 1270140"/>
                <a:gd name="connsiteX38" fmla="*/ 2642992 w 3051340"/>
                <a:gd name="connsiteY38" fmla="*/ 1270140 h 1270140"/>
                <a:gd name="connsiteX39" fmla="*/ 2693096 w 3051340"/>
                <a:gd name="connsiteY39" fmla="*/ 1162416 h 1270140"/>
                <a:gd name="connsiteX40" fmla="*/ 2743200 w 3051340"/>
                <a:gd name="connsiteY40" fmla="*/ 1032145 h 1270140"/>
                <a:gd name="connsiteX41" fmla="*/ 2798314 w 3051340"/>
                <a:gd name="connsiteY41" fmla="*/ 879328 h 1270140"/>
                <a:gd name="connsiteX42" fmla="*/ 2848418 w 3051340"/>
                <a:gd name="connsiteY42" fmla="*/ 744047 h 1270140"/>
                <a:gd name="connsiteX43" fmla="*/ 2901028 w 3051340"/>
                <a:gd name="connsiteY43" fmla="*/ 596239 h 1270140"/>
                <a:gd name="connsiteX44" fmla="*/ 2928585 w 3051340"/>
                <a:gd name="connsiteY44" fmla="*/ 523588 h 1270140"/>
                <a:gd name="connsiteX45" fmla="*/ 2946121 w 3051340"/>
                <a:gd name="connsiteY45" fmla="*/ 478495 h 1270140"/>
                <a:gd name="connsiteX46" fmla="*/ 2976184 w 3051340"/>
                <a:gd name="connsiteY46" fmla="*/ 415865 h 1270140"/>
                <a:gd name="connsiteX47" fmla="*/ 2998731 w 3051340"/>
                <a:gd name="connsiteY47" fmla="*/ 380792 h 1270140"/>
                <a:gd name="connsiteX48" fmla="*/ 3013762 w 3051340"/>
                <a:gd name="connsiteY48" fmla="*/ 368266 h 1270140"/>
                <a:gd name="connsiteX49" fmla="*/ 3033804 w 3051340"/>
                <a:gd name="connsiteY49" fmla="*/ 353234 h 1270140"/>
                <a:gd name="connsiteX50" fmla="*/ 3046330 w 3051340"/>
                <a:gd name="connsiteY50" fmla="*/ 333193 h 1270140"/>
                <a:gd name="connsiteX51" fmla="*/ 3051340 w 3051340"/>
                <a:gd name="connsiteY51" fmla="*/ 318162 h 1270140"/>
                <a:gd name="connsiteX52" fmla="*/ 3051340 w 3051340"/>
                <a:gd name="connsiteY52" fmla="*/ 303130 h 1270140"/>
                <a:gd name="connsiteX53" fmla="*/ 3048835 w 3051340"/>
                <a:gd name="connsiteY53" fmla="*/ 290604 h 1270140"/>
                <a:gd name="connsiteX54" fmla="*/ 3043824 w 3051340"/>
                <a:gd name="connsiteY54" fmla="*/ 275573 h 1270140"/>
                <a:gd name="connsiteX55" fmla="*/ 3028793 w 3051340"/>
                <a:gd name="connsiteY55" fmla="*/ 255531 h 1270140"/>
                <a:gd name="connsiteX56" fmla="*/ 2996226 w 3051340"/>
                <a:gd name="connsiteY56" fmla="*/ 230479 h 1270140"/>
                <a:gd name="connsiteX57" fmla="*/ 2961153 w 3051340"/>
                <a:gd name="connsiteY57" fmla="*/ 202922 h 1270140"/>
                <a:gd name="connsiteX58" fmla="*/ 2903533 w 3051340"/>
                <a:gd name="connsiteY58" fmla="*/ 160334 h 1270140"/>
                <a:gd name="connsiteX59" fmla="*/ 2825872 w 3051340"/>
                <a:gd name="connsiteY59" fmla="*/ 110230 h 1270140"/>
                <a:gd name="connsiteX60" fmla="*/ 2743200 w 3051340"/>
                <a:gd name="connsiteY60" fmla="*/ 57620 h 1270140"/>
                <a:gd name="connsiteX61" fmla="*/ 2665538 w 3051340"/>
                <a:gd name="connsiteY61" fmla="*/ 10021 h 1270140"/>
                <a:gd name="connsiteX62" fmla="*/ 2650507 w 3051340"/>
                <a:gd name="connsiteY62" fmla="*/ 2506 h 1270140"/>
                <a:gd name="connsiteX63" fmla="*/ 2642992 w 3051340"/>
                <a:gd name="connsiteY63" fmla="*/ 0 h 1270140"/>
                <a:gd name="connsiteX64" fmla="*/ 2627960 w 3051340"/>
                <a:gd name="connsiteY64" fmla="*/ 2506 h 1270140"/>
                <a:gd name="connsiteX65" fmla="*/ 2535268 w 3051340"/>
                <a:gd name="connsiteY65" fmla="*/ 37579 h 1270140"/>
                <a:gd name="connsiteX66" fmla="*/ 2457606 w 3051340"/>
                <a:gd name="connsiteY66" fmla="*/ 65136 h 1270140"/>
                <a:gd name="connsiteX67" fmla="*/ 2304789 w 3051340"/>
                <a:gd name="connsiteY67" fmla="*/ 95198 h 127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51340" h="1270140">
                  <a:moveTo>
                    <a:pt x="2304789" y="95198"/>
                  </a:moveTo>
                  <a:lnTo>
                    <a:pt x="2109383" y="130271"/>
                  </a:lnTo>
                  <a:lnTo>
                    <a:pt x="1969091" y="150313"/>
                  </a:lnTo>
                  <a:lnTo>
                    <a:pt x="1836315" y="167849"/>
                  </a:lnTo>
                  <a:lnTo>
                    <a:pt x="1736107" y="180375"/>
                  </a:lnTo>
                  <a:lnTo>
                    <a:pt x="1625878" y="192901"/>
                  </a:lnTo>
                  <a:lnTo>
                    <a:pt x="1545712" y="200417"/>
                  </a:lnTo>
                  <a:lnTo>
                    <a:pt x="1307717" y="240500"/>
                  </a:lnTo>
                  <a:lnTo>
                    <a:pt x="1142374" y="258037"/>
                  </a:lnTo>
                  <a:lnTo>
                    <a:pt x="876822" y="283089"/>
                  </a:lnTo>
                  <a:lnTo>
                    <a:pt x="666384" y="305636"/>
                  </a:lnTo>
                  <a:lnTo>
                    <a:pt x="496031" y="320667"/>
                  </a:lnTo>
                  <a:lnTo>
                    <a:pt x="255531" y="340708"/>
                  </a:lnTo>
                  <a:lnTo>
                    <a:pt x="122755" y="350729"/>
                  </a:lnTo>
                  <a:lnTo>
                    <a:pt x="80166" y="353234"/>
                  </a:lnTo>
                  <a:lnTo>
                    <a:pt x="57620" y="345719"/>
                  </a:lnTo>
                  <a:lnTo>
                    <a:pt x="0" y="323172"/>
                  </a:lnTo>
                  <a:lnTo>
                    <a:pt x="32567" y="563672"/>
                  </a:lnTo>
                  <a:lnTo>
                    <a:pt x="215447" y="541125"/>
                  </a:lnTo>
                  <a:lnTo>
                    <a:pt x="385801" y="521083"/>
                  </a:lnTo>
                  <a:lnTo>
                    <a:pt x="618786" y="493526"/>
                  </a:lnTo>
                  <a:lnTo>
                    <a:pt x="859285" y="465969"/>
                  </a:lnTo>
                  <a:lnTo>
                    <a:pt x="1119827" y="438411"/>
                  </a:lnTo>
                  <a:lnTo>
                    <a:pt x="1305212" y="415865"/>
                  </a:lnTo>
                  <a:lnTo>
                    <a:pt x="1648425" y="390813"/>
                  </a:lnTo>
                  <a:lnTo>
                    <a:pt x="1921492" y="360750"/>
                  </a:lnTo>
                  <a:lnTo>
                    <a:pt x="2254685" y="320667"/>
                  </a:lnTo>
                  <a:lnTo>
                    <a:pt x="2510216" y="288099"/>
                  </a:lnTo>
                  <a:lnTo>
                    <a:pt x="2540278" y="290604"/>
                  </a:lnTo>
                  <a:lnTo>
                    <a:pt x="2557815" y="300625"/>
                  </a:lnTo>
                  <a:lnTo>
                    <a:pt x="2575351" y="318162"/>
                  </a:lnTo>
                  <a:lnTo>
                    <a:pt x="2587877" y="338203"/>
                  </a:lnTo>
                  <a:lnTo>
                    <a:pt x="2597898" y="373276"/>
                  </a:lnTo>
                  <a:lnTo>
                    <a:pt x="2600403" y="415865"/>
                  </a:lnTo>
                  <a:lnTo>
                    <a:pt x="2590382" y="475990"/>
                  </a:lnTo>
                  <a:lnTo>
                    <a:pt x="2542783" y="766593"/>
                  </a:lnTo>
                  <a:lnTo>
                    <a:pt x="2482658" y="1119827"/>
                  </a:lnTo>
                  <a:lnTo>
                    <a:pt x="2470132" y="1247593"/>
                  </a:lnTo>
                  <a:lnTo>
                    <a:pt x="2642992" y="1270140"/>
                  </a:lnTo>
                  <a:lnTo>
                    <a:pt x="2693096" y="1162416"/>
                  </a:lnTo>
                  <a:lnTo>
                    <a:pt x="2743200" y="1032145"/>
                  </a:lnTo>
                  <a:lnTo>
                    <a:pt x="2798314" y="879328"/>
                  </a:lnTo>
                  <a:lnTo>
                    <a:pt x="2848418" y="744047"/>
                  </a:lnTo>
                  <a:lnTo>
                    <a:pt x="2901028" y="596239"/>
                  </a:lnTo>
                  <a:lnTo>
                    <a:pt x="2928585" y="523588"/>
                  </a:lnTo>
                  <a:lnTo>
                    <a:pt x="2946121" y="478495"/>
                  </a:lnTo>
                  <a:lnTo>
                    <a:pt x="2976184" y="415865"/>
                  </a:lnTo>
                  <a:lnTo>
                    <a:pt x="2998731" y="380792"/>
                  </a:lnTo>
                  <a:lnTo>
                    <a:pt x="3013762" y="368266"/>
                  </a:lnTo>
                  <a:lnTo>
                    <a:pt x="3033804" y="353234"/>
                  </a:lnTo>
                  <a:lnTo>
                    <a:pt x="3046330" y="333193"/>
                  </a:lnTo>
                  <a:lnTo>
                    <a:pt x="3051340" y="318162"/>
                  </a:lnTo>
                  <a:lnTo>
                    <a:pt x="3051340" y="303130"/>
                  </a:lnTo>
                  <a:lnTo>
                    <a:pt x="3048835" y="290604"/>
                  </a:lnTo>
                  <a:lnTo>
                    <a:pt x="3043824" y="275573"/>
                  </a:lnTo>
                  <a:lnTo>
                    <a:pt x="3028793" y="255531"/>
                  </a:lnTo>
                  <a:lnTo>
                    <a:pt x="2996226" y="230479"/>
                  </a:lnTo>
                  <a:lnTo>
                    <a:pt x="2961153" y="202922"/>
                  </a:lnTo>
                  <a:lnTo>
                    <a:pt x="2903533" y="160334"/>
                  </a:lnTo>
                  <a:lnTo>
                    <a:pt x="2825872" y="110230"/>
                  </a:lnTo>
                  <a:lnTo>
                    <a:pt x="2743200" y="57620"/>
                  </a:lnTo>
                  <a:lnTo>
                    <a:pt x="2665538" y="10021"/>
                  </a:lnTo>
                  <a:lnTo>
                    <a:pt x="2650507" y="2506"/>
                  </a:lnTo>
                  <a:lnTo>
                    <a:pt x="2642992" y="0"/>
                  </a:lnTo>
                  <a:lnTo>
                    <a:pt x="2627960" y="2506"/>
                  </a:lnTo>
                  <a:lnTo>
                    <a:pt x="2535268" y="37579"/>
                  </a:lnTo>
                  <a:lnTo>
                    <a:pt x="2457606" y="65136"/>
                  </a:lnTo>
                  <a:lnTo>
                    <a:pt x="2304789" y="951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9">
              <a:extLst>
                <a:ext uri="{FF2B5EF4-FFF2-40B4-BE49-F238E27FC236}">
                  <a16:creationId xmlns:a16="http://schemas.microsoft.com/office/drawing/2014/main" id="{33020891-662D-480A-BC54-0B8EB70C8870}"/>
                </a:ext>
              </a:extLst>
            </p:cNvPr>
            <p:cNvSpPr/>
            <p:nvPr/>
          </p:nvSpPr>
          <p:spPr>
            <a:xfrm>
              <a:off x="3719513" y="3379788"/>
              <a:ext cx="2651125" cy="498475"/>
            </a:xfrm>
            <a:custGeom>
              <a:avLst/>
              <a:gdLst>
                <a:gd name="connsiteX0" fmla="*/ 2174518 w 2650507"/>
                <a:gd name="connsiteY0" fmla="*/ 25052 h 498536"/>
                <a:gd name="connsiteX1" fmla="*/ 1831305 w 2650507"/>
                <a:gd name="connsiteY1" fmla="*/ 57619 h 498536"/>
                <a:gd name="connsiteX2" fmla="*/ 1595815 w 2650507"/>
                <a:gd name="connsiteY2" fmla="*/ 80166 h 498536"/>
                <a:gd name="connsiteX3" fmla="*/ 1442998 w 2650507"/>
                <a:gd name="connsiteY3" fmla="*/ 95197 h 498536"/>
                <a:gd name="connsiteX4" fmla="*/ 1205003 w 2650507"/>
                <a:gd name="connsiteY4" fmla="*/ 135281 h 498536"/>
                <a:gd name="connsiteX5" fmla="*/ 1014608 w 2650507"/>
                <a:gd name="connsiteY5" fmla="*/ 162838 h 498536"/>
                <a:gd name="connsiteX6" fmla="*/ 766592 w 2650507"/>
                <a:gd name="connsiteY6" fmla="*/ 195406 h 498536"/>
                <a:gd name="connsiteX7" fmla="*/ 543629 w 2650507"/>
                <a:gd name="connsiteY7" fmla="*/ 225468 h 498536"/>
                <a:gd name="connsiteX8" fmla="*/ 333192 w 2650507"/>
                <a:gd name="connsiteY8" fmla="*/ 250520 h 498536"/>
                <a:gd name="connsiteX9" fmla="*/ 27557 w 2650507"/>
                <a:gd name="connsiteY9" fmla="*/ 275572 h 498536"/>
                <a:gd name="connsiteX10" fmla="*/ 10020 w 2650507"/>
                <a:gd name="connsiteY10" fmla="*/ 275572 h 498536"/>
                <a:gd name="connsiteX11" fmla="*/ 0 w 2650507"/>
                <a:gd name="connsiteY11" fmla="*/ 498536 h 498536"/>
                <a:gd name="connsiteX12" fmla="*/ 290603 w 2650507"/>
                <a:gd name="connsiteY12" fmla="*/ 468473 h 498536"/>
                <a:gd name="connsiteX13" fmla="*/ 693942 w 2650507"/>
                <a:gd name="connsiteY13" fmla="*/ 420874 h 498536"/>
                <a:gd name="connsiteX14" fmla="*/ 1069722 w 2650507"/>
                <a:gd name="connsiteY14" fmla="*/ 370770 h 498536"/>
                <a:gd name="connsiteX15" fmla="*/ 1179951 w 2650507"/>
                <a:gd name="connsiteY15" fmla="*/ 355739 h 498536"/>
                <a:gd name="connsiteX16" fmla="*/ 1420451 w 2650507"/>
                <a:gd name="connsiteY16" fmla="*/ 318161 h 498536"/>
                <a:gd name="connsiteX17" fmla="*/ 1693519 w 2650507"/>
                <a:gd name="connsiteY17" fmla="*/ 298119 h 498536"/>
                <a:gd name="connsiteX18" fmla="*/ 1994143 w 2650507"/>
                <a:gd name="connsiteY18" fmla="*/ 280583 h 498536"/>
                <a:gd name="connsiteX19" fmla="*/ 2379945 w 2650507"/>
                <a:gd name="connsiteY19" fmla="*/ 258036 h 498536"/>
                <a:gd name="connsiteX20" fmla="*/ 2582866 w 2650507"/>
                <a:gd name="connsiteY20" fmla="*/ 245510 h 498536"/>
                <a:gd name="connsiteX21" fmla="*/ 2620445 w 2650507"/>
                <a:gd name="connsiteY21" fmla="*/ 235489 h 498536"/>
                <a:gd name="connsiteX22" fmla="*/ 2640486 w 2650507"/>
                <a:gd name="connsiteY22" fmla="*/ 222963 h 498536"/>
                <a:gd name="connsiteX23" fmla="*/ 2648002 w 2650507"/>
                <a:gd name="connsiteY23" fmla="*/ 210437 h 498536"/>
                <a:gd name="connsiteX24" fmla="*/ 2650507 w 2650507"/>
                <a:gd name="connsiteY24" fmla="*/ 192900 h 498536"/>
                <a:gd name="connsiteX25" fmla="*/ 2648002 w 2650507"/>
                <a:gd name="connsiteY25" fmla="*/ 177869 h 498536"/>
                <a:gd name="connsiteX26" fmla="*/ 2642991 w 2650507"/>
                <a:gd name="connsiteY26" fmla="*/ 152817 h 498536"/>
                <a:gd name="connsiteX27" fmla="*/ 2630465 w 2650507"/>
                <a:gd name="connsiteY27" fmla="*/ 125260 h 498536"/>
                <a:gd name="connsiteX28" fmla="*/ 2600403 w 2650507"/>
                <a:gd name="connsiteY28" fmla="*/ 85177 h 498536"/>
                <a:gd name="connsiteX29" fmla="*/ 2420028 w 2650507"/>
                <a:gd name="connsiteY29" fmla="*/ 0 h 498536"/>
                <a:gd name="connsiteX30" fmla="*/ 2174518 w 2650507"/>
                <a:gd name="connsiteY30" fmla="*/ 250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507" h="498536">
                  <a:moveTo>
                    <a:pt x="2174518" y="25052"/>
                  </a:moveTo>
                  <a:lnTo>
                    <a:pt x="1831305" y="57619"/>
                  </a:lnTo>
                  <a:lnTo>
                    <a:pt x="1595815" y="80166"/>
                  </a:lnTo>
                  <a:lnTo>
                    <a:pt x="1442998" y="95197"/>
                  </a:lnTo>
                  <a:lnTo>
                    <a:pt x="1205003" y="135281"/>
                  </a:lnTo>
                  <a:lnTo>
                    <a:pt x="1014608" y="162838"/>
                  </a:lnTo>
                  <a:lnTo>
                    <a:pt x="766592" y="195406"/>
                  </a:lnTo>
                  <a:lnTo>
                    <a:pt x="543629" y="225468"/>
                  </a:lnTo>
                  <a:lnTo>
                    <a:pt x="333192" y="250520"/>
                  </a:lnTo>
                  <a:lnTo>
                    <a:pt x="27557" y="275572"/>
                  </a:lnTo>
                  <a:lnTo>
                    <a:pt x="10020" y="275572"/>
                  </a:lnTo>
                  <a:lnTo>
                    <a:pt x="0" y="498536"/>
                  </a:lnTo>
                  <a:lnTo>
                    <a:pt x="290603" y="468473"/>
                  </a:lnTo>
                  <a:lnTo>
                    <a:pt x="693942" y="420874"/>
                  </a:lnTo>
                  <a:lnTo>
                    <a:pt x="1069722" y="370770"/>
                  </a:lnTo>
                  <a:lnTo>
                    <a:pt x="1179951" y="355739"/>
                  </a:lnTo>
                  <a:lnTo>
                    <a:pt x="1420451" y="318161"/>
                  </a:lnTo>
                  <a:lnTo>
                    <a:pt x="1693519" y="298119"/>
                  </a:lnTo>
                  <a:lnTo>
                    <a:pt x="1994143" y="280583"/>
                  </a:lnTo>
                  <a:lnTo>
                    <a:pt x="2379945" y="258036"/>
                  </a:lnTo>
                  <a:lnTo>
                    <a:pt x="2582866" y="245510"/>
                  </a:lnTo>
                  <a:lnTo>
                    <a:pt x="2620445" y="235489"/>
                  </a:lnTo>
                  <a:lnTo>
                    <a:pt x="2640486" y="222963"/>
                  </a:lnTo>
                  <a:lnTo>
                    <a:pt x="2648002" y="210437"/>
                  </a:lnTo>
                  <a:lnTo>
                    <a:pt x="2650507" y="192900"/>
                  </a:lnTo>
                  <a:lnTo>
                    <a:pt x="2648002" y="177869"/>
                  </a:lnTo>
                  <a:lnTo>
                    <a:pt x="2642991" y="152817"/>
                  </a:lnTo>
                  <a:lnTo>
                    <a:pt x="2630465" y="125260"/>
                  </a:lnTo>
                  <a:lnTo>
                    <a:pt x="2600403" y="85177"/>
                  </a:lnTo>
                  <a:lnTo>
                    <a:pt x="2420028" y="0"/>
                  </a:lnTo>
                  <a:lnTo>
                    <a:pt x="2174518" y="250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0">
              <a:extLst>
                <a:ext uri="{FF2B5EF4-FFF2-40B4-BE49-F238E27FC236}">
                  <a16:creationId xmlns:a16="http://schemas.microsoft.com/office/drawing/2014/main" id="{C578FE91-D711-4B71-8C54-8634F3F51719}"/>
                </a:ext>
              </a:extLst>
            </p:cNvPr>
            <p:cNvSpPr/>
            <p:nvPr/>
          </p:nvSpPr>
          <p:spPr>
            <a:xfrm>
              <a:off x="4668838" y="1538288"/>
              <a:ext cx="611187" cy="2882900"/>
            </a:xfrm>
            <a:custGeom>
              <a:avLst/>
              <a:gdLst>
                <a:gd name="connsiteX0" fmla="*/ 241402 w 610819"/>
                <a:gd name="connsiteY0" fmla="*/ 1448410 h 2882189"/>
                <a:gd name="connsiteX1" fmla="*/ 248717 w 610819"/>
                <a:gd name="connsiteY1" fmla="*/ 1272845 h 2882189"/>
                <a:gd name="connsiteX2" fmla="*/ 252374 w 610819"/>
                <a:gd name="connsiteY2" fmla="*/ 1163117 h 2882189"/>
                <a:gd name="connsiteX3" fmla="*/ 252374 w 610819"/>
                <a:gd name="connsiteY3" fmla="*/ 998525 h 2882189"/>
                <a:gd name="connsiteX4" fmla="*/ 245059 w 610819"/>
                <a:gd name="connsiteY4" fmla="*/ 870509 h 2882189"/>
                <a:gd name="connsiteX5" fmla="*/ 241402 w 610819"/>
                <a:gd name="connsiteY5" fmla="*/ 720548 h 2882189"/>
                <a:gd name="connsiteX6" fmla="*/ 234086 w 610819"/>
                <a:gd name="connsiteY6" fmla="*/ 541325 h 2882189"/>
                <a:gd name="connsiteX7" fmla="*/ 230429 w 610819"/>
                <a:gd name="connsiteY7" fmla="*/ 460858 h 2882189"/>
                <a:gd name="connsiteX8" fmla="*/ 219456 w 610819"/>
                <a:gd name="connsiteY8" fmla="*/ 420624 h 2882189"/>
                <a:gd name="connsiteX9" fmla="*/ 190195 w 610819"/>
                <a:gd name="connsiteY9" fmla="*/ 332842 h 2882189"/>
                <a:gd name="connsiteX10" fmla="*/ 171907 w 610819"/>
                <a:gd name="connsiteY10" fmla="*/ 274320 h 2882189"/>
                <a:gd name="connsiteX11" fmla="*/ 153619 w 610819"/>
                <a:gd name="connsiteY11" fmla="*/ 234087 h 2882189"/>
                <a:gd name="connsiteX12" fmla="*/ 124358 w 610819"/>
                <a:gd name="connsiteY12" fmla="*/ 182880 h 2882189"/>
                <a:gd name="connsiteX13" fmla="*/ 98755 w 610819"/>
                <a:gd name="connsiteY13" fmla="*/ 146304 h 2882189"/>
                <a:gd name="connsiteX14" fmla="*/ 76810 w 610819"/>
                <a:gd name="connsiteY14" fmla="*/ 120701 h 2882189"/>
                <a:gd name="connsiteX15" fmla="*/ 54864 w 610819"/>
                <a:gd name="connsiteY15" fmla="*/ 102413 h 2882189"/>
                <a:gd name="connsiteX16" fmla="*/ 36576 w 610819"/>
                <a:gd name="connsiteY16" fmla="*/ 91440 h 2882189"/>
                <a:gd name="connsiteX17" fmla="*/ 21946 w 610819"/>
                <a:gd name="connsiteY17" fmla="*/ 80468 h 2882189"/>
                <a:gd name="connsiteX18" fmla="*/ 7315 w 610819"/>
                <a:gd name="connsiteY18" fmla="*/ 69495 h 2882189"/>
                <a:gd name="connsiteX19" fmla="*/ 0 w 610819"/>
                <a:gd name="connsiteY19" fmla="*/ 54864 h 2882189"/>
                <a:gd name="connsiteX20" fmla="*/ 0 w 610819"/>
                <a:gd name="connsiteY20" fmla="*/ 36576 h 2882189"/>
                <a:gd name="connsiteX21" fmla="*/ 10973 w 610819"/>
                <a:gd name="connsiteY21" fmla="*/ 21946 h 2882189"/>
                <a:gd name="connsiteX22" fmla="*/ 32918 w 610819"/>
                <a:gd name="connsiteY22" fmla="*/ 10973 h 2882189"/>
                <a:gd name="connsiteX23" fmla="*/ 69494 w 610819"/>
                <a:gd name="connsiteY23" fmla="*/ 0 h 2882189"/>
                <a:gd name="connsiteX24" fmla="*/ 120701 w 610819"/>
                <a:gd name="connsiteY24" fmla="*/ 0 h 2882189"/>
                <a:gd name="connsiteX25" fmla="*/ 179222 w 610819"/>
                <a:gd name="connsiteY25" fmla="*/ 7316 h 2882189"/>
                <a:gd name="connsiteX26" fmla="*/ 208483 w 610819"/>
                <a:gd name="connsiteY26" fmla="*/ 18288 h 2882189"/>
                <a:gd name="connsiteX27" fmla="*/ 281635 w 610819"/>
                <a:gd name="connsiteY27" fmla="*/ 51207 h 2882189"/>
                <a:gd name="connsiteX28" fmla="*/ 362102 w 610819"/>
                <a:gd name="connsiteY28" fmla="*/ 95098 h 2882189"/>
                <a:gd name="connsiteX29" fmla="*/ 416966 w 610819"/>
                <a:gd name="connsiteY29" fmla="*/ 135332 h 2882189"/>
                <a:gd name="connsiteX30" fmla="*/ 460858 w 610819"/>
                <a:gd name="connsiteY30" fmla="*/ 171908 h 2882189"/>
                <a:gd name="connsiteX31" fmla="*/ 534010 w 610819"/>
                <a:gd name="connsiteY31" fmla="*/ 248717 h 2882189"/>
                <a:gd name="connsiteX32" fmla="*/ 566928 w 610819"/>
                <a:gd name="connsiteY32" fmla="*/ 288951 h 2882189"/>
                <a:gd name="connsiteX33" fmla="*/ 596189 w 610819"/>
                <a:gd name="connsiteY33" fmla="*/ 332842 h 2882189"/>
                <a:gd name="connsiteX34" fmla="*/ 607162 w 610819"/>
                <a:gd name="connsiteY34" fmla="*/ 358445 h 2882189"/>
                <a:gd name="connsiteX35" fmla="*/ 610819 w 610819"/>
                <a:gd name="connsiteY35" fmla="*/ 376733 h 2882189"/>
                <a:gd name="connsiteX36" fmla="*/ 610819 w 610819"/>
                <a:gd name="connsiteY36" fmla="*/ 398679 h 2882189"/>
                <a:gd name="connsiteX37" fmla="*/ 607162 w 610819"/>
                <a:gd name="connsiteY37" fmla="*/ 427940 h 2882189"/>
                <a:gd name="connsiteX38" fmla="*/ 592531 w 610819"/>
                <a:gd name="connsiteY38" fmla="*/ 464516 h 2882189"/>
                <a:gd name="connsiteX39" fmla="*/ 577901 w 610819"/>
                <a:gd name="connsiteY39" fmla="*/ 497434 h 2882189"/>
                <a:gd name="connsiteX40" fmla="*/ 563270 w 610819"/>
                <a:gd name="connsiteY40" fmla="*/ 537668 h 2882189"/>
                <a:gd name="connsiteX41" fmla="*/ 548640 w 610819"/>
                <a:gd name="connsiteY41" fmla="*/ 599847 h 2882189"/>
                <a:gd name="connsiteX42" fmla="*/ 541325 w 610819"/>
                <a:gd name="connsiteY42" fmla="*/ 702260 h 2882189"/>
                <a:gd name="connsiteX43" fmla="*/ 541325 w 610819"/>
                <a:gd name="connsiteY43" fmla="*/ 961949 h 2882189"/>
                <a:gd name="connsiteX44" fmla="*/ 537667 w 610819"/>
                <a:gd name="connsiteY44" fmla="*/ 1265530 h 2882189"/>
                <a:gd name="connsiteX45" fmla="*/ 534010 w 610819"/>
                <a:gd name="connsiteY45" fmla="*/ 1492301 h 2882189"/>
                <a:gd name="connsiteX46" fmla="*/ 523037 w 610819"/>
                <a:gd name="connsiteY46" fmla="*/ 1799540 h 2882189"/>
                <a:gd name="connsiteX47" fmla="*/ 515722 w 610819"/>
                <a:gd name="connsiteY47" fmla="*/ 1964132 h 2882189"/>
                <a:gd name="connsiteX48" fmla="*/ 497434 w 610819"/>
                <a:gd name="connsiteY48" fmla="*/ 2139696 h 2882189"/>
                <a:gd name="connsiteX49" fmla="*/ 471830 w 610819"/>
                <a:gd name="connsiteY49" fmla="*/ 2454250 h 2882189"/>
                <a:gd name="connsiteX50" fmla="*/ 453542 w 610819"/>
                <a:gd name="connsiteY50" fmla="*/ 2662733 h 2882189"/>
                <a:gd name="connsiteX51" fmla="*/ 438912 w 610819"/>
                <a:gd name="connsiteY51" fmla="*/ 2710282 h 2882189"/>
                <a:gd name="connsiteX52" fmla="*/ 409651 w 610819"/>
                <a:gd name="connsiteY52" fmla="*/ 2798064 h 2882189"/>
                <a:gd name="connsiteX53" fmla="*/ 391363 w 610819"/>
                <a:gd name="connsiteY53" fmla="*/ 2841956 h 2882189"/>
                <a:gd name="connsiteX54" fmla="*/ 376733 w 610819"/>
                <a:gd name="connsiteY54" fmla="*/ 2867559 h 2882189"/>
                <a:gd name="connsiteX55" fmla="*/ 362102 w 610819"/>
                <a:gd name="connsiteY55" fmla="*/ 2882189 h 2882189"/>
                <a:gd name="connsiteX56" fmla="*/ 351130 w 610819"/>
                <a:gd name="connsiteY56" fmla="*/ 2882189 h 2882189"/>
                <a:gd name="connsiteX57" fmla="*/ 329184 w 610819"/>
                <a:gd name="connsiteY57" fmla="*/ 2871216 h 2882189"/>
                <a:gd name="connsiteX58" fmla="*/ 299923 w 610819"/>
                <a:gd name="connsiteY58" fmla="*/ 2841956 h 2882189"/>
                <a:gd name="connsiteX59" fmla="*/ 274320 w 610819"/>
                <a:gd name="connsiteY59" fmla="*/ 2805380 h 2882189"/>
                <a:gd name="connsiteX60" fmla="*/ 259690 w 610819"/>
                <a:gd name="connsiteY60" fmla="*/ 2768804 h 2882189"/>
                <a:gd name="connsiteX61" fmla="*/ 241402 w 610819"/>
                <a:gd name="connsiteY61" fmla="*/ 2699309 h 2882189"/>
                <a:gd name="connsiteX62" fmla="*/ 226771 w 610819"/>
                <a:gd name="connsiteY62" fmla="*/ 2633472 h 2882189"/>
                <a:gd name="connsiteX63" fmla="*/ 215798 w 610819"/>
                <a:gd name="connsiteY63" fmla="*/ 2556663 h 2882189"/>
                <a:gd name="connsiteX64" fmla="*/ 204826 w 610819"/>
                <a:gd name="connsiteY64" fmla="*/ 2457908 h 2882189"/>
                <a:gd name="connsiteX65" fmla="*/ 204826 w 610819"/>
                <a:gd name="connsiteY65" fmla="*/ 2318919 h 2882189"/>
                <a:gd name="connsiteX66" fmla="*/ 204826 w 610819"/>
                <a:gd name="connsiteY66" fmla="*/ 2183588 h 2882189"/>
                <a:gd name="connsiteX67" fmla="*/ 230429 w 610819"/>
                <a:gd name="connsiteY67" fmla="*/ 1986077 h 2882189"/>
                <a:gd name="connsiteX68" fmla="*/ 241402 w 610819"/>
                <a:gd name="connsiteY68" fmla="*/ 1448410 h 288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10819" h="2882189">
                  <a:moveTo>
                    <a:pt x="241402" y="1448410"/>
                  </a:moveTo>
                  <a:lnTo>
                    <a:pt x="248717" y="1272845"/>
                  </a:lnTo>
                  <a:lnTo>
                    <a:pt x="252374" y="1163117"/>
                  </a:lnTo>
                  <a:lnTo>
                    <a:pt x="252374" y="998525"/>
                  </a:lnTo>
                  <a:lnTo>
                    <a:pt x="245059" y="870509"/>
                  </a:lnTo>
                  <a:lnTo>
                    <a:pt x="241402" y="720548"/>
                  </a:lnTo>
                  <a:lnTo>
                    <a:pt x="234086" y="541325"/>
                  </a:lnTo>
                  <a:lnTo>
                    <a:pt x="230429" y="460858"/>
                  </a:lnTo>
                  <a:lnTo>
                    <a:pt x="219456" y="420624"/>
                  </a:lnTo>
                  <a:lnTo>
                    <a:pt x="190195" y="332842"/>
                  </a:lnTo>
                  <a:lnTo>
                    <a:pt x="171907" y="274320"/>
                  </a:lnTo>
                  <a:lnTo>
                    <a:pt x="153619" y="234087"/>
                  </a:lnTo>
                  <a:lnTo>
                    <a:pt x="124358" y="182880"/>
                  </a:lnTo>
                  <a:lnTo>
                    <a:pt x="98755" y="146304"/>
                  </a:lnTo>
                  <a:lnTo>
                    <a:pt x="76810" y="120701"/>
                  </a:lnTo>
                  <a:lnTo>
                    <a:pt x="54864" y="102413"/>
                  </a:lnTo>
                  <a:lnTo>
                    <a:pt x="36576" y="91440"/>
                  </a:lnTo>
                  <a:lnTo>
                    <a:pt x="21946" y="80468"/>
                  </a:lnTo>
                  <a:lnTo>
                    <a:pt x="7315" y="69495"/>
                  </a:lnTo>
                  <a:lnTo>
                    <a:pt x="0" y="54864"/>
                  </a:lnTo>
                  <a:lnTo>
                    <a:pt x="0" y="36576"/>
                  </a:lnTo>
                  <a:lnTo>
                    <a:pt x="10973" y="21946"/>
                  </a:lnTo>
                  <a:lnTo>
                    <a:pt x="32918" y="10973"/>
                  </a:lnTo>
                  <a:lnTo>
                    <a:pt x="69494" y="0"/>
                  </a:lnTo>
                  <a:lnTo>
                    <a:pt x="120701" y="0"/>
                  </a:lnTo>
                  <a:lnTo>
                    <a:pt x="179222" y="7316"/>
                  </a:lnTo>
                  <a:lnTo>
                    <a:pt x="208483" y="18288"/>
                  </a:lnTo>
                  <a:lnTo>
                    <a:pt x="281635" y="51207"/>
                  </a:lnTo>
                  <a:lnTo>
                    <a:pt x="362102" y="95098"/>
                  </a:lnTo>
                  <a:lnTo>
                    <a:pt x="416966" y="135332"/>
                  </a:lnTo>
                  <a:lnTo>
                    <a:pt x="460858" y="171908"/>
                  </a:lnTo>
                  <a:lnTo>
                    <a:pt x="534010" y="248717"/>
                  </a:lnTo>
                  <a:lnTo>
                    <a:pt x="566928" y="288951"/>
                  </a:lnTo>
                  <a:lnTo>
                    <a:pt x="596189" y="332842"/>
                  </a:lnTo>
                  <a:lnTo>
                    <a:pt x="607162" y="358445"/>
                  </a:lnTo>
                  <a:lnTo>
                    <a:pt x="610819" y="376733"/>
                  </a:lnTo>
                  <a:lnTo>
                    <a:pt x="610819" y="398679"/>
                  </a:lnTo>
                  <a:lnTo>
                    <a:pt x="607162" y="427940"/>
                  </a:lnTo>
                  <a:lnTo>
                    <a:pt x="592531" y="464516"/>
                  </a:lnTo>
                  <a:lnTo>
                    <a:pt x="577901" y="497434"/>
                  </a:lnTo>
                  <a:lnTo>
                    <a:pt x="563270" y="537668"/>
                  </a:lnTo>
                  <a:lnTo>
                    <a:pt x="548640" y="599847"/>
                  </a:lnTo>
                  <a:lnTo>
                    <a:pt x="541325" y="702260"/>
                  </a:lnTo>
                  <a:lnTo>
                    <a:pt x="541325" y="961949"/>
                  </a:lnTo>
                  <a:cubicBezTo>
                    <a:pt x="540106" y="1063143"/>
                    <a:pt x="538886" y="1164336"/>
                    <a:pt x="537667" y="1265530"/>
                  </a:cubicBezTo>
                  <a:lnTo>
                    <a:pt x="534010" y="1492301"/>
                  </a:lnTo>
                  <a:lnTo>
                    <a:pt x="523037" y="1799540"/>
                  </a:lnTo>
                  <a:lnTo>
                    <a:pt x="515722" y="1964132"/>
                  </a:lnTo>
                  <a:lnTo>
                    <a:pt x="497434" y="2139696"/>
                  </a:lnTo>
                  <a:lnTo>
                    <a:pt x="471830" y="2454250"/>
                  </a:lnTo>
                  <a:lnTo>
                    <a:pt x="453542" y="2662733"/>
                  </a:lnTo>
                  <a:lnTo>
                    <a:pt x="438912" y="2710282"/>
                  </a:lnTo>
                  <a:lnTo>
                    <a:pt x="409651" y="2798064"/>
                  </a:lnTo>
                  <a:lnTo>
                    <a:pt x="391363" y="2841956"/>
                  </a:lnTo>
                  <a:lnTo>
                    <a:pt x="376733" y="2867559"/>
                  </a:lnTo>
                  <a:lnTo>
                    <a:pt x="362102" y="2882189"/>
                  </a:lnTo>
                  <a:lnTo>
                    <a:pt x="351130" y="2882189"/>
                  </a:lnTo>
                  <a:lnTo>
                    <a:pt x="329184" y="2871216"/>
                  </a:lnTo>
                  <a:lnTo>
                    <a:pt x="299923" y="2841956"/>
                  </a:lnTo>
                  <a:lnTo>
                    <a:pt x="274320" y="2805380"/>
                  </a:lnTo>
                  <a:lnTo>
                    <a:pt x="259690" y="2768804"/>
                  </a:lnTo>
                  <a:lnTo>
                    <a:pt x="241402" y="2699309"/>
                  </a:lnTo>
                  <a:lnTo>
                    <a:pt x="226771" y="2633472"/>
                  </a:lnTo>
                  <a:lnTo>
                    <a:pt x="215798" y="2556663"/>
                  </a:lnTo>
                  <a:lnTo>
                    <a:pt x="204826" y="2457908"/>
                  </a:lnTo>
                  <a:lnTo>
                    <a:pt x="204826" y="2318919"/>
                  </a:lnTo>
                  <a:lnTo>
                    <a:pt x="204826" y="2183588"/>
                  </a:lnTo>
                  <a:lnTo>
                    <a:pt x="230429" y="1986077"/>
                  </a:lnTo>
                  <a:lnTo>
                    <a:pt x="241402" y="144841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4">
              <a:extLst>
                <a:ext uri="{FF2B5EF4-FFF2-40B4-BE49-F238E27FC236}">
                  <a16:creationId xmlns:a16="http://schemas.microsoft.com/office/drawing/2014/main" id="{F7811CB0-1EE2-4774-85B4-82739034F47D}"/>
                </a:ext>
              </a:extLst>
            </p:cNvPr>
            <p:cNvSpPr/>
            <p:nvPr/>
          </p:nvSpPr>
          <p:spPr>
            <a:xfrm>
              <a:off x="2770188" y="4610100"/>
              <a:ext cx="609600" cy="1430338"/>
            </a:xfrm>
            <a:custGeom>
              <a:avLst/>
              <a:gdLst>
                <a:gd name="connsiteX0" fmla="*/ 604837 w 609600"/>
                <a:gd name="connsiteY0" fmla="*/ 295275 h 1431131"/>
                <a:gd name="connsiteX1" fmla="*/ 609600 w 609600"/>
                <a:gd name="connsiteY1" fmla="*/ 216694 h 1431131"/>
                <a:gd name="connsiteX2" fmla="*/ 609600 w 609600"/>
                <a:gd name="connsiteY2" fmla="*/ 159544 h 1431131"/>
                <a:gd name="connsiteX3" fmla="*/ 609600 w 609600"/>
                <a:gd name="connsiteY3" fmla="*/ 64294 h 1431131"/>
                <a:gd name="connsiteX4" fmla="*/ 609600 w 609600"/>
                <a:gd name="connsiteY4" fmla="*/ 33338 h 1431131"/>
                <a:gd name="connsiteX5" fmla="*/ 609600 w 609600"/>
                <a:gd name="connsiteY5" fmla="*/ 19050 h 1431131"/>
                <a:gd name="connsiteX6" fmla="*/ 604837 w 609600"/>
                <a:gd name="connsiteY6" fmla="*/ 7144 h 1431131"/>
                <a:gd name="connsiteX7" fmla="*/ 597694 w 609600"/>
                <a:gd name="connsiteY7" fmla="*/ 2381 h 1431131"/>
                <a:gd name="connsiteX8" fmla="*/ 578644 w 609600"/>
                <a:gd name="connsiteY8" fmla="*/ 0 h 1431131"/>
                <a:gd name="connsiteX9" fmla="*/ 566737 w 609600"/>
                <a:gd name="connsiteY9" fmla="*/ 2381 h 1431131"/>
                <a:gd name="connsiteX10" fmla="*/ 552450 w 609600"/>
                <a:gd name="connsiteY10" fmla="*/ 9525 h 1431131"/>
                <a:gd name="connsiteX11" fmla="*/ 542925 w 609600"/>
                <a:gd name="connsiteY11" fmla="*/ 21431 h 1431131"/>
                <a:gd name="connsiteX12" fmla="*/ 535781 w 609600"/>
                <a:gd name="connsiteY12" fmla="*/ 59531 h 1431131"/>
                <a:gd name="connsiteX13" fmla="*/ 509587 w 609600"/>
                <a:gd name="connsiteY13" fmla="*/ 166688 h 1431131"/>
                <a:gd name="connsiteX14" fmla="*/ 476250 w 609600"/>
                <a:gd name="connsiteY14" fmla="*/ 292894 h 1431131"/>
                <a:gd name="connsiteX15" fmla="*/ 440531 w 609600"/>
                <a:gd name="connsiteY15" fmla="*/ 402431 h 1431131"/>
                <a:gd name="connsiteX16" fmla="*/ 404812 w 609600"/>
                <a:gd name="connsiteY16" fmla="*/ 497681 h 1431131"/>
                <a:gd name="connsiteX17" fmla="*/ 366712 w 609600"/>
                <a:gd name="connsiteY17" fmla="*/ 578644 h 1431131"/>
                <a:gd name="connsiteX18" fmla="*/ 326231 w 609600"/>
                <a:gd name="connsiteY18" fmla="*/ 650081 h 1431131"/>
                <a:gd name="connsiteX19" fmla="*/ 273844 w 609600"/>
                <a:gd name="connsiteY19" fmla="*/ 728663 h 1431131"/>
                <a:gd name="connsiteX20" fmla="*/ 228600 w 609600"/>
                <a:gd name="connsiteY20" fmla="*/ 783431 h 1431131"/>
                <a:gd name="connsiteX21" fmla="*/ 176212 w 609600"/>
                <a:gd name="connsiteY21" fmla="*/ 840581 h 1431131"/>
                <a:gd name="connsiteX22" fmla="*/ 102394 w 609600"/>
                <a:gd name="connsiteY22" fmla="*/ 909638 h 1431131"/>
                <a:gd name="connsiteX23" fmla="*/ 33337 w 609600"/>
                <a:gd name="connsiteY23" fmla="*/ 962025 h 1431131"/>
                <a:gd name="connsiteX24" fmla="*/ 7144 w 609600"/>
                <a:gd name="connsiteY24" fmla="*/ 978694 h 1431131"/>
                <a:gd name="connsiteX25" fmla="*/ 2381 w 609600"/>
                <a:gd name="connsiteY25" fmla="*/ 1059656 h 1431131"/>
                <a:gd name="connsiteX26" fmla="*/ 0 w 609600"/>
                <a:gd name="connsiteY26" fmla="*/ 1157288 h 1431131"/>
                <a:gd name="connsiteX27" fmla="*/ 4762 w 609600"/>
                <a:gd name="connsiteY27" fmla="*/ 1223963 h 1431131"/>
                <a:gd name="connsiteX28" fmla="*/ 16669 w 609600"/>
                <a:gd name="connsiteY28" fmla="*/ 1297781 h 1431131"/>
                <a:gd name="connsiteX29" fmla="*/ 35719 w 609600"/>
                <a:gd name="connsiteY29" fmla="*/ 1352550 h 1431131"/>
                <a:gd name="connsiteX30" fmla="*/ 61912 w 609600"/>
                <a:gd name="connsiteY30" fmla="*/ 1400175 h 1431131"/>
                <a:gd name="connsiteX31" fmla="*/ 76200 w 609600"/>
                <a:gd name="connsiteY31" fmla="*/ 1416844 h 1431131"/>
                <a:gd name="connsiteX32" fmla="*/ 92869 w 609600"/>
                <a:gd name="connsiteY32" fmla="*/ 1428750 h 1431131"/>
                <a:gd name="connsiteX33" fmla="*/ 104775 w 609600"/>
                <a:gd name="connsiteY33" fmla="*/ 1431131 h 1431131"/>
                <a:gd name="connsiteX34" fmla="*/ 116681 w 609600"/>
                <a:gd name="connsiteY34" fmla="*/ 1431131 h 1431131"/>
                <a:gd name="connsiteX35" fmla="*/ 133350 w 609600"/>
                <a:gd name="connsiteY35" fmla="*/ 1428750 h 1431131"/>
                <a:gd name="connsiteX36" fmla="*/ 157162 w 609600"/>
                <a:gd name="connsiteY36" fmla="*/ 1421606 h 1431131"/>
                <a:gd name="connsiteX37" fmla="*/ 185737 w 609600"/>
                <a:gd name="connsiteY37" fmla="*/ 1404938 h 1431131"/>
                <a:gd name="connsiteX38" fmla="*/ 219075 w 609600"/>
                <a:gd name="connsiteY38" fmla="*/ 1364456 h 1431131"/>
                <a:gd name="connsiteX39" fmla="*/ 259556 w 609600"/>
                <a:gd name="connsiteY39" fmla="*/ 1312069 h 1431131"/>
                <a:gd name="connsiteX40" fmla="*/ 297656 w 609600"/>
                <a:gd name="connsiteY40" fmla="*/ 1257300 h 1431131"/>
                <a:gd name="connsiteX41" fmla="*/ 345281 w 609600"/>
                <a:gd name="connsiteY41" fmla="*/ 1178719 h 1431131"/>
                <a:gd name="connsiteX42" fmla="*/ 390525 w 609600"/>
                <a:gd name="connsiteY42" fmla="*/ 1095375 h 1431131"/>
                <a:gd name="connsiteX43" fmla="*/ 423862 w 609600"/>
                <a:gd name="connsiteY43" fmla="*/ 1026319 h 1431131"/>
                <a:gd name="connsiteX44" fmla="*/ 459581 w 609600"/>
                <a:gd name="connsiteY44" fmla="*/ 942975 h 1431131"/>
                <a:gd name="connsiteX45" fmla="*/ 485775 w 609600"/>
                <a:gd name="connsiteY45" fmla="*/ 876300 h 1431131"/>
                <a:gd name="connsiteX46" fmla="*/ 502444 w 609600"/>
                <a:gd name="connsiteY46" fmla="*/ 828675 h 1431131"/>
                <a:gd name="connsiteX47" fmla="*/ 526256 w 609600"/>
                <a:gd name="connsiteY47" fmla="*/ 754856 h 1431131"/>
                <a:gd name="connsiteX48" fmla="*/ 550069 w 609600"/>
                <a:gd name="connsiteY48" fmla="*/ 664369 h 1431131"/>
                <a:gd name="connsiteX49" fmla="*/ 571500 w 609600"/>
                <a:gd name="connsiteY49" fmla="*/ 569119 h 1431131"/>
                <a:gd name="connsiteX50" fmla="*/ 581025 w 609600"/>
                <a:gd name="connsiteY50" fmla="*/ 509588 h 1431131"/>
                <a:gd name="connsiteX51" fmla="*/ 592931 w 609600"/>
                <a:gd name="connsiteY51" fmla="*/ 426244 h 1431131"/>
                <a:gd name="connsiteX52" fmla="*/ 604837 w 609600"/>
                <a:gd name="connsiteY52" fmla="*/ 29527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9600" h="1431131">
                  <a:moveTo>
                    <a:pt x="604837" y="295275"/>
                  </a:moveTo>
                  <a:lnTo>
                    <a:pt x="609600" y="216694"/>
                  </a:lnTo>
                  <a:lnTo>
                    <a:pt x="609600" y="159544"/>
                  </a:lnTo>
                  <a:lnTo>
                    <a:pt x="609600" y="64294"/>
                  </a:lnTo>
                  <a:lnTo>
                    <a:pt x="609600" y="33338"/>
                  </a:lnTo>
                  <a:lnTo>
                    <a:pt x="609600" y="19050"/>
                  </a:lnTo>
                  <a:lnTo>
                    <a:pt x="604837" y="7144"/>
                  </a:lnTo>
                  <a:lnTo>
                    <a:pt x="597694" y="2381"/>
                  </a:lnTo>
                  <a:lnTo>
                    <a:pt x="578644" y="0"/>
                  </a:lnTo>
                  <a:lnTo>
                    <a:pt x="566737" y="2381"/>
                  </a:lnTo>
                  <a:lnTo>
                    <a:pt x="552450" y="9525"/>
                  </a:lnTo>
                  <a:lnTo>
                    <a:pt x="542925" y="21431"/>
                  </a:lnTo>
                  <a:lnTo>
                    <a:pt x="535781" y="59531"/>
                  </a:lnTo>
                  <a:lnTo>
                    <a:pt x="509587" y="166688"/>
                  </a:lnTo>
                  <a:lnTo>
                    <a:pt x="476250" y="292894"/>
                  </a:lnTo>
                  <a:lnTo>
                    <a:pt x="440531" y="402431"/>
                  </a:lnTo>
                  <a:lnTo>
                    <a:pt x="404812" y="497681"/>
                  </a:lnTo>
                  <a:lnTo>
                    <a:pt x="366712" y="578644"/>
                  </a:lnTo>
                  <a:lnTo>
                    <a:pt x="326231" y="650081"/>
                  </a:lnTo>
                  <a:lnTo>
                    <a:pt x="273844" y="728663"/>
                  </a:lnTo>
                  <a:lnTo>
                    <a:pt x="228600" y="783431"/>
                  </a:lnTo>
                  <a:lnTo>
                    <a:pt x="176212" y="840581"/>
                  </a:lnTo>
                  <a:lnTo>
                    <a:pt x="102394" y="909638"/>
                  </a:lnTo>
                  <a:lnTo>
                    <a:pt x="33337" y="962025"/>
                  </a:lnTo>
                  <a:lnTo>
                    <a:pt x="7144" y="978694"/>
                  </a:lnTo>
                  <a:lnTo>
                    <a:pt x="2381" y="1059656"/>
                  </a:lnTo>
                  <a:cubicBezTo>
                    <a:pt x="1587" y="1092200"/>
                    <a:pt x="794" y="1124744"/>
                    <a:pt x="0" y="1157288"/>
                  </a:cubicBezTo>
                  <a:lnTo>
                    <a:pt x="4762" y="1223963"/>
                  </a:lnTo>
                  <a:lnTo>
                    <a:pt x="16669" y="1297781"/>
                  </a:lnTo>
                  <a:lnTo>
                    <a:pt x="35719" y="1352550"/>
                  </a:lnTo>
                  <a:lnTo>
                    <a:pt x="61912" y="1400175"/>
                  </a:lnTo>
                  <a:lnTo>
                    <a:pt x="76200" y="1416844"/>
                  </a:lnTo>
                  <a:lnTo>
                    <a:pt x="92869" y="1428750"/>
                  </a:lnTo>
                  <a:lnTo>
                    <a:pt x="104775" y="1431131"/>
                  </a:lnTo>
                  <a:lnTo>
                    <a:pt x="116681" y="1431131"/>
                  </a:lnTo>
                  <a:lnTo>
                    <a:pt x="133350" y="1428750"/>
                  </a:lnTo>
                  <a:lnTo>
                    <a:pt x="157162" y="1421606"/>
                  </a:lnTo>
                  <a:lnTo>
                    <a:pt x="185737" y="1404938"/>
                  </a:lnTo>
                  <a:lnTo>
                    <a:pt x="219075" y="1364456"/>
                  </a:lnTo>
                  <a:lnTo>
                    <a:pt x="259556" y="1312069"/>
                  </a:lnTo>
                  <a:lnTo>
                    <a:pt x="297656" y="1257300"/>
                  </a:lnTo>
                  <a:lnTo>
                    <a:pt x="345281" y="1178719"/>
                  </a:lnTo>
                  <a:lnTo>
                    <a:pt x="390525" y="1095375"/>
                  </a:lnTo>
                  <a:lnTo>
                    <a:pt x="423862" y="1026319"/>
                  </a:lnTo>
                  <a:lnTo>
                    <a:pt x="459581" y="942975"/>
                  </a:lnTo>
                  <a:lnTo>
                    <a:pt x="485775" y="876300"/>
                  </a:lnTo>
                  <a:lnTo>
                    <a:pt x="502444" y="828675"/>
                  </a:lnTo>
                  <a:lnTo>
                    <a:pt x="526256" y="754856"/>
                  </a:lnTo>
                  <a:lnTo>
                    <a:pt x="550069" y="664369"/>
                  </a:lnTo>
                  <a:lnTo>
                    <a:pt x="571500" y="569119"/>
                  </a:lnTo>
                  <a:lnTo>
                    <a:pt x="581025" y="509588"/>
                  </a:lnTo>
                  <a:lnTo>
                    <a:pt x="592931" y="426244"/>
                  </a:lnTo>
                  <a:lnTo>
                    <a:pt x="604837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5">
              <a:extLst>
                <a:ext uri="{FF2B5EF4-FFF2-40B4-BE49-F238E27FC236}">
                  <a16:creationId xmlns:a16="http://schemas.microsoft.com/office/drawing/2014/main" id="{7335C065-7F7D-4F13-AA78-BE7E16B344E2}"/>
                </a:ext>
              </a:extLst>
            </p:cNvPr>
            <p:cNvSpPr/>
            <p:nvPr/>
          </p:nvSpPr>
          <p:spPr>
            <a:xfrm>
              <a:off x="3835400" y="4816475"/>
              <a:ext cx="3394075" cy="1290638"/>
            </a:xfrm>
            <a:custGeom>
              <a:avLst/>
              <a:gdLst>
                <a:gd name="connsiteX0" fmla="*/ 1825995 w 3393939"/>
                <a:gd name="connsiteY0" fmla="*/ 1004157 h 1290258"/>
                <a:gd name="connsiteX1" fmla="*/ 1955021 w 3393939"/>
                <a:gd name="connsiteY1" fmla="*/ 1009767 h 1290258"/>
                <a:gd name="connsiteX2" fmla="*/ 2098071 w 3393939"/>
                <a:gd name="connsiteY2" fmla="*/ 1015377 h 1290258"/>
                <a:gd name="connsiteX3" fmla="*/ 2249536 w 3393939"/>
                <a:gd name="connsiteY3" fmla="*/ 1018182 h 1290258"/>
                <a:gd name="connsiteX4" fmla="*/ 2429050 w 3393939"/>
                <a:gd name="connsiteY4" fmla="*/ 1018182 h 1290258"/>
                <a:gd name="connsiteX5" fmla="*/ 2586125 w 3393939"/>
                <a:gd name="connsiteY5" fmla="*/ 1012572 h 1290258"/>
                <a:gd name="connsiteX6" fmla="*/ 2656248 w 3393939"/>
                <a:gd name="connsiteY6" fmla="*/ 1006962 h 1290258"/>
                <a:gd name="connsiteX7" fmla="*/ 2706736 w 3393939"/>
                <a:gd name="connsiteY7" fmla="*/ 998547 h 1290258"/>
                <a:gd name="connsiteX8" fmla="*/ 3332231 w 3393939"/>
                <a:gd name="connsiteY8" fmla="*/ 1040621 h 1290258"/>
                <a:gd name="connsiteX9" fmla="*/ 3349060 w 3393939"/>
                <a:gd name="connsiteY9" fmla="*/ 1046231 h 1290258"/>
                <a:gd name="connsiteX10" fmla="*/ 3374304 w 3393939"/>
                <a:gd name="connsiteY10" fmla="*/ 1071475 h 1290258"/>
                <a:gd name="connsiteX11" fmla="*/ 3385524 w 3393939"/>
                <a:gd name="connsiteY11" fmla="*/ 1085499 h 1290258"/>
                <a:gd name="connsiteX12" fmla="*/ 3393939 w 3393939"/>
                <a:gd name="connsiteY12" fmla="*/ 1107939 h 1290258"/>
                <a:gd name="connsiteX13" fmla="*/ 3393939 w 3393939"/>
                <a:gd name="connsiteY13" fmla="*/ 1130378 h 1290258"/>
                <a:gd name="connsiteX14" fmla="*/ 3388329 w 3393939"/>
                <a:gd name="connsiteY14" fmla="*/ 1150012 h 1290258"/>
                <a:gd name="connsiteX15" fmla="*/ 3371500 w 3393939"/>
                <a:gd name="connsiteY15" fmla="*/ 1172451 h 1290258"/>
                <a:gd name="connsiteX16" fmla="*/ 3343450 w 3393939"/>
                <a:gd name="connsiteY16" fmla="*/ 1192086 h 1290258"/>
                <a:gd name="connsiteX17" fmla="*/ 3290157 w 3393939"/>
                <a:gd name="connsiteY17" fmla="*/ 1214525 h 1290258"/>
                <a:gd name="connsiteX18" fmla="*/ 3253693 w 3393939"/>
                <a:gd name="connsiteY18" fmla="*/ 1225745 h 1290258"/>
                <a:gd name="connsiteX19" fmla="*/ 3186376 w 3393939"/>
                <a:gd name="connsiteY19" fmla="*/ 1236964 h 1290258"/>
                <a:gd name="connsiteX20" fmla="*/ 3079789 w 3393939"/>
                <a:gd name="connsiteY20" fmla="*/ 1250989 h 1290258"/>
                <a:gd name="connsiteX21" fmla="*/ 2931129 w 3393939"/>
                <a:gd name="connsiteY21" fmla="*/ 1265013 h 1290258"/>
                <a:gd name="connsiteX22" fmla="*/ 2818933 w 3393939"/>
                <a:gd name="connsiteY22" fmla="*/ 1276233 h 1290258"/>
                <a:gd name="connsiteX23" fmla="*/ 2602955 w 3393939"/>
                <a:gd name="connsiteY23" fmla="*/ 1284648 h 1290258"/>
                <a:gd name="connsiteX24" fmla="*/ 2426246 w 3393939"/>
                <a:gd name="connsiteY24" fmla="*/ 1290258 h 1290258"/>
                <a:gd name="connsiteX25" fmla="*/ 2260756 w 3393939"/>
                <a:gd name="connsiteY25" fmla="*/ 1287453 h 1290258"/>
                <a:gd name="connsiteX26" fmla="*/ 2120511 w 3393939"/>
                <a:gd name="connsiteY26" fmla="*/ 1284648 h 1290258"/>
                <a:gd name="connsiteX27" fmla="*/ 1969046 w 3393939"/>
                <a:gd name="connsiteY27" fmla="*/ 1276233 h 1290258"/>
                <a:gd name="connsiteX28" fmla="*/ 1781117 w 3393939"/>
                <a:gd name="connsiteY28" fmla="*/ 1259404 h 1290258"/>
                <a:gd name="connsiteX29" fmla="*/ 1626847 w 3393939"/>
                <a:gd name="connsiteY29" fmla="*/ 1239769 h 1290258"/>
                <a:gd name="connsiteX30" fmla="*/ 1495016 w 3393939"/>
                <a:gd name="connsiteY30" fmla="*/ 1220135 h 1290258"/>
                <a:gd name="connsiteX31" fmla="*/ 1357576 w 3393939"/>
                <a:gd name="connsiteY31" fmla="*/ 1192086 h 1290258"/>
                <a:gd name="connsiteX32" fmla="*/ 1194891 w 3393939"/>
                <a:gd name="connsiteY32" fmla="*/ 1150012 h 1290258"/>
                <a:gd name="connsiteX33" fmla="*/ 1082695 w 3393939"/>
                <a:gd name="connsiteY33" fmla="*/ 1113548 h 1290258"/>
                <a:gd name="connsiteX34" fmla="*/ 992938 w 3393939"/>
                <a:gd name="connsiteY34" fmla="*/ 1079890 h 1290258"/>
                <a:gd name="connsiteX35" fmla="*/ 891961 w 3393939"/>
                <a:gd name="connsiteY35" fmla="*/ 1035011 h 1290258"/>
                <a:gd name="connsiteX36" fmla="*/ 816228 w 3393939"/>
                <a:gd name="connsiteY36" fmla="*/ 998547 h 1290258"/>
                <a:gd name="connsiteX37" fmla="*/ 757325 w 3393939"/>
                <a:gd name="connsiteY37" fmla="*/ 962083 h 1290258"/>
                <a:gd name="connsiteX38" fmla="*/ 698422 w 3393939"/>
                <a:gd name="connsiteY38" fmla="*/ 925620 h 1290258"/>
                <a:gd name="connsiteX39" fmla="*/ 625495 w 3393939"/>
                <a:gd name="connsiteY39" fmla="*/ 875131 h 1290258"/>
                <a:gd name="connsiteX40" fmla="*/ 575006 w 3393939"/>
                <a:gd name="connsiteY40" fmla="*/ 835863 h 1290258"/>
                <a:gd name="connsiteX41" fmla="*/ 513298 w 3393939"/>
                <a:gd name="connsiteY41" fmla="*/ 782569 h 1290258"/>
                <a:gd name="connsiteX42" fmla="*/ 465615 w 3393939"/>
                <a:gd name="connsiteY42" fmla="*/ 737691 h 1290258"/>
                <a:gd name="connsiteX43" fmla="*/ 423541 w 3393939"/>
                <a:gd name="connsiteY43" fmla="*/ 695617 h 1290258"/>
                <a:gd name="connsiteX44" fmla="*/ 378663 w 3393939"/>
                <a:gd name="connsiteY44" fmla="*/ 645129 h 1290258"/>
                <a:gd name="connsiteX45" fmla="*/ 328174 w 3393939"/>
                <a:gd name="connsiteY45" fmla="*/ 589031 h 1290258"/>
                <a:gd name="connsiteX46" fmla="*/ 277686 w 3393939"/>
                <a:gd name="connsiteY46" fmla="*/ 524518 h 1290258"/>
                <a:gd name="connsiteX47" fmla="*/ 218783 w 3393939"/>
                <a:gd name="connsiteY47" fmla="*/ 440371 h 1290258"/>
                <a:gd name="connsiteX48" fmla="*/ 176709 w 3393939"/>
                <a:gd name="connsiteY48" fmla="*/ 375858 h 1290258"/>
                <a:gd name="connsiteX49" fmla="*/ 134636 w 3393939"/>
                <a:gd name="connsiteY49" fmla="*/ 302930 h 1290258"/>
                <a:gd name="connsiteX50" fmla="*/ 75733 w 3393939"/>
                <a:gd name="connsiteY50" fmla="*/ 193539 h 1290258"/>
                <a:gd name="connsiteX51" fmla="*/ 8415 w 3393939"/>
                <a:gd name="connsiteY51" fmla="*/ 47683 h 1290258"/>
                <a:gd name="connsiteX52" fmla="*/ 0 w 3393939"/>
                <a:gd name="connsiteY52" fmla="*/ 25244 h 1290258"/>
                <a:gd name="connsiteX53" fmla="*/ 0 w 3393939"/>
                <a:gd name="connsiteY53" fmla="*/ 8415 h 1290258"/>
                <a:gd name="connsiteX54" fmla="*/ 8415 w 3393939"/>
                <a:gd name="connsiteY54" fmla="*/ 0 h 1290258"/>
                <a:gd name="connsiteX55" fmla="*/ 33659 w 3393939"/>
                <a:gd name="connsiteY55" fmla="*/ 0 h 1290258"/>
                <a:gd name="connsiteX56" fmla="*/ 50489 w 3393939"/>
                <a:gd name="connsiteY56" fmla="*/ 8415 h 1290258"/>
                <a:gd name="connsiteX57" fmla="*/ 92562 w 3393939"/>
                <a:gd name="connsiteY57" fmla="*/ 58903 h 1290258"/>
                <a:gd name="connsiteX58" fmla="*/ 151465 w 3393939"/>
                <a:gd name="connsiteY58" fmla="*/ 140245 h 1290258"/>
                <a:gd name="connsiteX59" fmla="*/ 232808 w 3393939"/>
                <a:gd name="connsiteY59" fmla="*/ 244027 h 1290258"/>
                <a:gd name="connsiteX60" fmla="*/ 294516 w 3393939"/>
                <a:gd name="connsiteY60" fmla="*/ 316955 h 1290258"/>
                <a:gd name="connsiteX61" fmla="*/ 356223 w 3393939"/>
                <a:gd name="connsiteY61" fmla="*/ 387077 h 1290258"/>
                <a:gd name="connsiteX62" fmla="*/ 423541 w 3393939"/>
                <a:gd name="connsiteY62" fmla="*/ 457200 h 1290258"/>
                <a:gd name="connsiteX63" fmla="*/ 485249 w 3393939"/>
                <a:gd name="connsiteY63" fmla="*/ 516103 h 1290258"/>
                <a:gd name="connsiteX64" fmla="*/ 552567 w 3393939"/>
                <a:gd name="connsiteY64" fmla="*/ 575006 h 1290258"/>
                <a:gd name="connsiteX65" fmla="*/ 633909 w 3393939"/>
                <a:gd name="connsiteY65" fmla="*/ 642324 h 1290258"/>
                <a:gd name="connsiteX66" fmla="*/ 712447 w 3393939"/>
                <a:gd name="connsiteY66" fmla="*/ 695617 h 1290258"/>
                <a:gd name="connsiteX67" fmla="*/ 776960 w 3393939"/>
                <a:gd name="connsiteY67" fmla="*/ 737691 h 1290258"/>
                <a:gd name="connsiteX68" fmla="*/ 863912 w 3393939"/>
                <a:gd name="connsiteY68" fmla="*/ 785374 h 1290258"/>
                <a:gd name="connsiteX69" fmla="*/ 956474 w 3393939"/>
                <a:gd name="connsiteY69" fmla="*/ 827448 h 1290258"/>
                <a:gd name="connsiteX70" fmla="*/ 1046231 w 3393939"/>
                <a:gd name="connsiteY70" fmla="*/ 861107 h 1290258"/>
                <a:gd name="connsiteX71" fmla="*/ 1158427 w 3393939"/>
                <a:gd name="connsiteY71" fmla="*/ 897571 h 1290258"/>
                <a:gd name="connsiteX72" fmla="*/ 1270623 w 3393939"/>
                <a:gd name="connsiteY72" fmla="*/ 922815 h 1290258"/>
                <a:gd name="connsiteX73" fmla="*/ 1391235 w 3393939"/>
                <a:gd name="connsiteY73" fmla="*/ 948059 h 1290258"/>
                <a:gd name="connsiteX74" fmla="*/ 1495016 w 3393939"/>
                <a:gd name="connsiteY74" fmla="*/ 967693 h 1290258"/>
                <a:gd name="connsiteX75" fmla="*/ 1657701 w 3393939"/>
                <a:gd name="connsiteY75" fmla="*/ 987328 h 1290258"/>
                <a:gd name="connsiteX76" fmla="*/ 1825995 w 3393939"/>
                <a:gd name="connsiteY76" fmla="*/ 1004157 h 129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393939" h="1290258">
                  <a:moveTo>
                    <a:pt x="1825995" y="1004157"/>
                  </a:moveTo>
                  <a:lnTo>
                    <a:pt x="1955021" y="1009767"/>
                  </a:lnTo>
                  <a:lnTo>
                    <a:pt x="2098071" y="1015377"/>
                  </a:lnTo>
                  <a:lnTo>
                    <a:pt x="2249536" y="1018182"/>
                  </a:lnTo>
                  <a:lnTo>
                    <a:pt x="2429050" y="1018182"/>
                  </a:lnTo>
                  <a:lnTo>
                    <a:pt x="2586125" y="1012572"/>
                  </a:lnTo>
                  <a:lnTo>
                    <a:pt x="2656248" y="1006962"/>
                  </a:lnTo>
                  <a:lnTo>
                    <a:pt x="2706736" y="998547"/>
                  </a:lnTo>
                  <a:lnTo>
                    <a:pt x="3332231" y="1040621"/>
                  </a:lnTo>
                  <a:lnTo>
                    <a:pt x="3349060" y="1046231"/>
                  </a:lnTo>
                  <a:lnTo>
                    <a:pt x="3374304" y="1071475"/>
                  </a:lnTo>
                  <a:lnTo>
                    <a:pt x="3385524" y="1085499"/>
                  </a:lnTo>
                  <a:lnTo>
                    <a:pt x="3393939" y="1107939"/>
                  </a:lnTo>
                  <a:lnTo>
                    <a:pt x="3393939" y="1130378"/>
                  </a:lnTo>
                  <a:lnTo>
                    <a:pt x="3388329" y="1150012"/>
                  </a:lnTo>
                  <a:lnTo>
                    <a:pt x="3371500" y="1172451"/>
                  </a:lnTo>
                  <a:lnTo>
                    <a:pt x="3343450" y="1192086"/>
                  </a:lnTo>
                  <a:lnTo>
                    <a:pt x="3290157" y="1214525"/>
                  </a:lnTo>
                  <a:lnTo>
                    <a:pt x="3253693" y="1225745"/>
                  </a:lnTo>
                  <a:lnTo>
                    <a:pt x="3186376" y="1236964"/>
                  </a:lnTo>
                  <a:lnTo>
                    <a:pt x="3079789" y="1250989"/>
                  </a:lnTo>
                  <a:lnTo>
                    <a:pt x="2931129" y="1265013"/>
                  </a:lnTo>
                  <a:lnTo>
                    <a:pt x="2818933" y="1276233"/>
                  </a:lnTo>
                  <a:lnTo>
                    <a:pt x="2602955" y="1284648"/>
                  </a:lnTo>
                  <a:lnTo>
                    <a:pt x="2426246" y="1290258"/>
                  </a:lnTo>
                  <a:lnTo>
                    <a:pt x="2260756" y="1287453"/>
                  </a:lnTo>
                  <a:lnTo>
                    <a:pt x="2120511" y="1284648"/>
                  </a:lnTo>
                  <a:lnTo>
                    <a:pt x="1969046" y="1276233"/>
                  </a:lnTo>
                  <a:lnTo>
                    <a:pt x="1781117" y="1259404"/>
                  </a:lnTo>
                  <a:lnTo>
                    <a:pt x="1626847" y="1239769"/>
                  </a:lnTo>
                  <a:lnTo>
                    <a:pt x="1495016" y="1220135"/>
                  </a:lnTo>
                  <a:lnTo>
                    <a:pt x="1357576" y="1192086"/>
                  </a:lnTo>
                  <a:lnTo>
                    <a:pt x="1194891" y="1150012"/>
                  </a:lnTo>
                  <a:lnTo>
                    <a:pt x="1082695" y="1113548"/>
                  </a:lnTo>
                  <a:lnTo>
                    <a:pt x="992938" y="1079890"/>
                  </a:lnTo>
                  <a:lnTo>
                    <a:pt x="891961" y="1035011"/>
                  </a:lnTo>
                  <a:lnTo>
                    <a:pt x="816228" y="998547"/>
                  </a:lnTo>
                  <a:lnTo>
                    <a:pt x="757325" y="962083"/>
                  </a:lnTo>
                  <a:lnTo>
                    <a:pt x="698422" y="925620"/>
                  </a:lnTo>
                  <a:lnTo>
                    <a:pt x="625495" y="875131"/>
                  </a:lnTo>
                  <a:lnTo>
                    <a:pt x="575006" y="835863"/>
                  </a:lnTo>
                  <a:lnTo>
                    <a:pt x="513298" y="782569"/>
                  </a:lnTo>
                  <a:lnTo>
                    <a:pt x="465615" y="737691"/>
                  </a:lnTo>
                  <a:lnTo>
                    <a:pt x="423541" y="695617"/>
                  </a:lnTo>
                  <a:lnTo>
                    <a:pt x="378663" y="645129"/>
                  </a:lnTo>
                  <a:lnTo>
                    <a:pt x="328174" y="589031"/>
                  </a:lnTo>
                  <a:lnTo>
                    <a:pt x="277686" y="524518"/>
                  </a:lnTo>
                  <a:lnTo>
                    <a:pt x="218783" y="440371"/>
                  </a:lnTo>
                  <a:lnTo>
                    <a:pt x="176709" y="375858"/>
                  </a:lnTo>
                  <a:lnTo>
                    <a:pt x="134636" y="302930"/>
                  </a:lnTo>
                  <a:lnTo>
                    <a:pt x="75733" y="193539"/>
                  </a:lnTo>
                  <a:lnTo>
                    <a:pt x="8415" y="47683"/>
                  </a:lnTo>
                  <a:lnTo>
                    <a:pt x="0" y="25244"/>
                  </a:lnTo>
                  <a:lnTo>
                    <a:pt x="0" y="8415"/>
                  </a:lnTo>
                  <a:lnTo>
                    <a:pt x="8415" y="0"/>
                  </a:lnTo>
                  <a:lnTo>
                    <a:pt x="33659" y="0"/>
                  </a:lnTo>
                  <a:lnTo>
                    <a:pt x="50489" y="8415"/>
                  </a:lnTo>
                  <a:lnTo>
                    <a:pt x="92562" y="58903"/>
                  </a:lnTo>
                  <a:lnTo>
                    <a:pt x="151465" y="140245"/>
                  </a:lnTo>
                  <a:lnTo>
                    <a:pt x="232808" y="244027"/>
                  </a:lnTo>
                  <a:lnTo>
                    <a:pt x="294516" y="316955"/>
                  </a:lnTo>
                  <a:lnTo>
                    <a:pt x="356223" y="387077"/>
                  </a:lnTo>
                  <a:lnTo>
                    <a:pt x="423541" y="457200"/>
                  </a:lnTo>
                  <a:lnTo>
                    <a:pt x="485249" y="516103"/>
                  </a:lnTo>
                  <a:lnTo>
                    <a:pt x="552567" y="575006"/>
                  </a:lnTo>
                  <a:lnTo>
                    <a:pt x="633909" y="642324"/>
                  </a:lnTo>
                  <a:lnTo>
                    <a:pt x="712447" y="695617"/>
                  </a:lnTo>
                  <a:lnTo>
                    <a:pt x="776960" y="737691"/>
                  </a:lnTo>
                  <a:lnTo>
                    <a:pt x="863912" y="785374"/>
                  </a:lnTo>
                  <a:lnTo>
                    <a:pt x="956474" y="827448"/>
                  </a:lnTo>
                  <a:lnTo>
                    <a:pt x="1046231" y="861107"/>
                  </a:lnTo>
                  <a:lnTo>
                    <a:pt x="1158427" y="897571"/>
                  </a:lnTo>
                  <a:lnTo>
                    <a:pt x="1270623" y="922815"/>
                  </a:lnTo>
                  <a:lnTo>
                    <a:pt x="1391235" y="948059"/>
                  </a:lnTo>
                  <a:lnTo>
                    <a:pt x="1495016" y="967693"/>
                  </a:lnTo>
                  <a:lnTo>
                    <a:pt x="1657701" y="987328"/>
                  </a:lnTo>
                  <a:lnTo>
                    <a:pt x="1825995" y="1004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6">
              <a:extLst>
                <a:ext uri="{FF2B5EF4-FFF2-40B4-BE49-F238E27FC236}">
                  <a16:creationId xmlns:a16="http://schemas.microsoft.com/office/drawing/2014/main" id="{DC1DDB64-7044-4D8F-B7F5-046B8392D626}"/>
                </a:ext>
              </a:extLst>
            </p:cNvPr>
            <p:cNvSpPr/>
            <p:nvPr/>
          </p:nvSpPr>
          <p:spPr>
            <a:xfrm>
              <a:off x="6386513" y="5210175"/>
              <a:ext cx="838200" cy="744538"/>
            </a:xfrm>
            <a:custGeom>
              <a:avLst/>
              <a:gdLst>
                <a:gd name="connsiteX0" fmla="*/ 200025 w 838200"/>
                <a:gd name="connsiteY0" fmla="*/ 190500 h 745331"/>
                <a:gd name="connsiteX1" fmla="*/ 283368 w 838200"/>
                <a:gd name="connsiteY1" fmla="*/ 276225 h 745331"/>
                <a:gd name="connsiteX2" fmla="*/ 350043 w 838200"/>
                <a:gd name="connsiteY2" fmla="*/ 342900 h 745331"/>
                <a:gd name="connsiteX3" fmla="*/ 442912 w 838200"/>
                <a:gd name="connsiteY3" fmla="*/ 423863 h 745331"/>
                <a:gd name="connsiteX4" fmla="*/ 511968 w 838200"/>
                <a:gd name="connsiteY4" fmla="*/ 481013 h 745331"/>
                <a:gd name="connsiteX5" fmla="*/ 550068 w 838200"/>
                <a:gd name="connsiteY5" fmla="*/ 516731 h 745331"/>
                <a:gd name="connsiteX6" fmla="*/ 597693 w 838200"/>
                <a:gd name="connsiteY6" fmla="*/ 552450 h 745331"/>
                <a:gd name="connsiteX7" fmla="*/ 669131 w 838200"/>
                <a:gd name="connsiteY7" fmla="*/ 595313 h 745331"/>
                <a:gd name="connsiteX8" fmla="*/ 733425 w 838200"/>
                <a:gd name="connsiteY8" fmla="*/ 628650 h 745331"/>
                <a:gd name="connsiteX9" fmla="*/ 795337 w 838200"/>
                <a:gd name="connsiteY9" fmla="*/ 652463 h 745331"/>
                <a:gd name="connsiteX10" fmla="*/ 816768 w 838200"/>
                <a:gd name="connsiteY10" fmla="*/ 673894 h 745331"/>
                <a:gd name="connsiteX11" fmla="*/ 838200 w 838200"/>
                <a:gd name="connsiteY11" fmla="*/ 711994 h 745331"/>
                <a:gd name="connsiteX12" fmla="*/ 838200 w 838200"/>
                <a:gd name="connsiteY12" fmla="*/ 745331 h 745331"/>
                <a:gd name="connsiteX13" fmla="*/ 78581 w 838200"/>
                <a:gd name="connsiteY13" fmla="*/ 619125 h 745331"/>
                <a:gd name="connsiteX14" fmla="*/ 133350 w 838200"/>
                <a:gd name="connsiteY14" fmla="*/ 611981 h 745331"/>
                <a:gd name="connsiteX15" fmla="*/ 171450 w 838200"/>
                <a:gd name="connsiteY15" fmla="*/ 600075 h 745331"/>
                <a:gd name="connsiteX16" fmla="*/ 197643 w 838200"/>
                <a:gd name="connsiteY16" fmla="*/ 588169 h 745331"/>
                <a:gd name="connsiteX17" fmla="*/ 216693 w 838200"/>
                <a:gd name="connsiteY17" fmla="*/ 576263 h 745331"/>
                <a:gd name="connsiteX18" fmla="*/ 223837 w 838200"/>
                <a:gd name="connsiteY18" fmla="*/ 569119 h 745331"/>
                <a:gd name="connsiteX19" fmla="*/ 228600 w 838200"/>
                <a:gd name="connsiteY19" fmla="*/ 559594 h 745331"/>
                <a:gd name="connsiteX20" fmla="*/ 233362 w 838200"/>
                <a:gd name="connsiteY20" fmla="*/ 550069 h 745331"/>
                <a:gd name="connsiteX21" fmla="*/ 233362 w 838200"/>
                <a:gd name="connsiteY21" fmla="*/ 535781 h 745331"/>
                <a:gd name="connsiteX22" fmla="*/ 223837 w 838200"/>
                <a:gd name="connsiteY22" fmla="*/ 504825 h 745331"/>
                <a:gd name="connsiteX23" fmla="*/ 176212 w 838200"/>
                <a:gd name="connsiteY23" fmla="*/ 404813 h 745331"/>
                <a:gd name="connsiteX24" fmla="*/ 116681 w 838200"/>
                <a:gd name="connsiteY24" fmla="*/ 285750 h 745331"/>
                <a:gd name="connsiteX25" fmla="*/ 35718 w 838200"/>
                <a:gd name="connsiteY25" fmla="*/ 111919 h 745331"/>
                <a:gd name="connsiteX26" fmla="*/ 4762 w 838200"/>
                <a:gd name="connsiteY26" fmla="*/ 38100 h 745331"/>
                <a:gd name="connsiteX27" fmla="*/ 0 w 838200"/>
                <a:gd name="connsiteY27" fmla="*/ 19050 h 745331"/>
                <a:gd name="connsiteX28" fmla="*/ 2381 w 838200"/>
                <a:gd name="connsiteY28" fmla="*/ 9525 h 745331"/>
                <a:gd name="connsiteX29" fmla="*/ 7143 w 838200"/>
                <a:gd name="connsiteY29" fmla="*/ 0 h 745331"/>
                <a:gd name="connsiteX30" fmla="*/ 16668 w 838200"/>
                <a:gd name="connsiteY30" fmla="*/ 0 h 745331"/>
                <a:gd name="connsiteX31" fmla="*/ 33337 w 838200"/>
                <a:gd name="connsiteY31" fmla="*/ 4763 h 745331"/>
                <a:gd name="connsiteX32" fmla="*/ 66675 w 838200"/>
                <a:gd name="connsiteY32" fmla="*/ 38100 h 745331"/>
                <a:gd name="connsiteX33" fmla="*/ 200025 w 838200"/>
                <a:gd name="connsiteY33" fmla="*/ 190500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38200" h="745331">
                  <a:moveTo>
                    <a:pt x="200025" y="190500"/>
                  </a:moveTo>
                  <a:lnTo>
                    <a:pt x="283368" y="276225"/>
                  </a:lnTo>
                  <a:lnTo>
                    <a:pt x="350043" y="342900"/>
                  </a:lnTo>
                  <a:lnTo>
                    <a:pt x="442912" y="423863"/>
                  </a:lnTo>
                  <a:lnTo>
                    <a:pt x="511968" y="481013"/>
                  </a:lnTo>
                  <a:lnTo>
                    <a:pt x="550068" y="516731"/>
                  </a:lnTo>
                  <a:lnTo>
                    <a:pt x="597693" y="552450"/>
                  </a:lnTo>
                  <a:lnTo>
                    <a:pt x="669131" y="595313"/>
                  </a:lnTo>
                  <a:lnTo>
                    <a:pt x="733425" y="628650"/>
                  </a:lnTo>
                  <a:lnTo>
                    <a:pt x="795337" y="652463"/>
                  </a:lnTo>
                  <a:lnTo>
                    <a:pt x="816768" y="673894"/>
                  </a:lnTo>
                  <a:lnTo>
                    <a:pt x="838200" y="711994"/>
                  </a:lnTo>
                  <a:lnTo>
                    <a:pt x="838200" y="745331"/>
                  </a:lnTo>
                  <a:lnTo>
                    <a:pt x="78581" y="619125"/>
                  </a:lnTo>
                  <a:lnTo>
                    <a:pt x="133350" y="611981"/>
                  </a:lnTo>
                  <a:lnTo>
                    <a:pt x="171450" y="600075"/>
                  </a:lnTo>
                  <a:lnTo>
                    <a:pt x="197643" y="588169"/>
                  </a:lnTo>
                  <a:lnTo>
                    <a:pt x="216693" y="576263"/>
                  </a:lnTo>
                  <a:lnTo>
                    <a:pt x="223837" y="569119"/>
                  </a:lnTo>
                  <a:lnTo>
                    <a:pt x="228600" y="559594"/>
                  </a:lnTo>
                  <a:lnTo>
                    <a:pt x="233362" y="550069"/>
                  </a:lnTo>
                  <a:lnTo>
                    <a:pt x="233362" y="535781"/>
                  </a:lnTo>
                  <a:lnTo>
                    <a:pt x="223837" y="504825"/>
                  </a:lnTo>
                  <a:lnTo>
                    <a:pt x="176212" y="404813"/>
                  </a:lnTo>
                  <a:lnTo>
                    <a:pt x="116681" y="285750"/>
                  </a:lnTo>
                  <a:lnTo>
                    <a:pt x="35718" y="111919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4763"/>
                  </a:lnTo>
                  <a:lnTo>
                    <a:pt x="66675" y="38100"/>
                  </a:lnTo>
                  <a:lnTo>
                    <a:pt x="200025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1">
              <a:extLst>
                <a:ext uri="{FF2B5EF4-FFF2-40B4-BE49-F238E27FC236}">
                  <a16:creationId xmlns:a16="http://schemas.microsoft.com/office/drawing/2014/main" id="{0DD8504C-5CDB-4BDA-A001-C0574ECF27D8}"/>
                </a:ext>
              </a:extLst>
            </p:cNvPr>
            <p:cNvSpPr/>
            <p:nvPr/>
          </p:nvSpPr>
          <p:spPr>
            <a:xfrm>
              <a:off x="4614863" y="4370388"/>
              <a:ext cx="504825" cy="768350"/>
            </a:xfrm>
            <a:custGeom>
              <a:avLst/>
              <a:gdLst>
                <a:gd name="connsiteX0" fmla="*/ 142875 w 504825"/>
                <a:gd name="connsiteY0" fmla="*/ 121444 h 769144"/>
                <a:gd name="connsiteX1" fmla="*/ 204787 w 504825"/>
                <a:gd name="connsiteY1" fmla="*/ 197644 h 769144"/>
                <a:gd name="connsiteX2" fmla="*/ 235743 w 504825"/>
                <a:gd name="connsiteY2" fmla="*/ 235744 h 769144"/>
                <a:gd name="connsiteX3" fmla="*/ 497681 w 504825"/>
                <a:gd name="connsiteY3" fmla="*/ 661987 h 769144"/>
                <a:gd name="connsiteX4" fmla="*/ 502443 w 504825"/>
                <a:gd name="connsiteY4" fmla="*/ 681037 h 769144"/>
                <a:gd name="connsiteX5" fmla="*/ 504825 w 504825"/>
                <a:gd name="connsiteY5" fmla="*/ 709612 h 769144"/>
                <a:gd name="connsiteX6" fmla="*/ 504825 w 504825"/>
                <a:gd name="connsiteY6" fmla="*/ 728662 h 769144"/>
                <a:gd name="connsiteX7" fmla="*/ 502443 w 504825"/>
                <a:gd name="connsiteY7" fmla="*/ 740569 h 769144"/>
                <a:gd name="connsiteX8" fmla="*/ 492918 w 504825"/>
                <a:gd name="connsiteY8" fmla="*/ 757237 h 769144"/>
                <a:gd name="connsiteX9" fmla="*/ 473868 w 504825"/>
                <a:gd name="connsiteY9" fmla="*/ 766762 h 769144"/>
                <a:gd name="connsiteX10" fmla="*/ 459581 w 504825"/>
                <a:gd name="connsiteY10" fmla="*/ 769144 h 769144"/>
                <a:gd name="connsiteX11" fmla="*/ 438150 w 504825"/>
                <a:gd name="connsiteY11" fmla="*/ 766762 h 769144"/>
                <a:gd name="connsiteX12" fmla="*/ 411956 w 504825"/>
                <a:gd name="connsiteY12" fmla="*/ 762000 h 769144"/>
                <a:gd name="connsiteX13" fmla="*/ 378618 w 504825"/>
                <a:gd name="connsiteY13" fmla="*/ 747712 h 769144"/>
                <a:gd name="connsiteX14" fmla="*/ 359568 w 504825"/>
                <a:gd name="connsiteY14" fmla="*/ 738187 h 769144"/>
                <a:gd name="connsiteX15" fmla="*/ 347662 w 504825"/>
                <a:gd name="connsiteY15" fmla="*/ 728662 h 769144"/>
                <a:gd name="connsiteX16" fmla="*/ 328612 w 504825"/>
                <a:gd name="connsiteY16" fmla="*/ 709612 h 769144"/>
                <a:gd name="connsiteX17" fmla="*/ 307181 w 504825"/>
                <a:gd name="connsiteY17" fmla="*/ 685800 h 769144"/>
                <a:gd name="connsiteX18" fmla="*/ 283368 w 504825"/>
                <a:gd name="connsiteY18" fmla="*/ 654844 h 769144"/>
                <a:gd name="connsiteX19" fmla="*/ 259556 w 504825"/>
                <a:gd name="connsiteY19" fmla="*/ 623887 h 769144"/>
                <a:gd name="connsiteX20" fmla="*/ 233362 w 504825"/>
                <a:gd name="connsiteY20" fmla="*/ 588169 h 769144"/>
                <a:gd name="connsiteX21" fmla="*/ 214312 w 504825"/>
                <a:gd name="connsiteY21" fmla="*/ 554831 h 769144"/>
                <a:gd name="connsiteX22" fmla="*/ 185737 w 504825"/>
                <a:gd name="connsiteY22" fmla="*/ 504825 h 769144"/>
                <a:gd name="connsiteX23" fmla="*/ 152400 w 504825"/>
                <a:gd name="connsiteY23" fmla="*/ 438150 h 769144"/>
                <a:gd name="connsiteX24" fmla="*/ 130968 w 504825"/>
                <a:gd name="connsiteY24" fmla="*/ 388144 h 769144"/>
                <a:gd name="connsiteX25" fmla="*/ 109537 w 504825"/>
                <a:gd name="connsiteY25" fmla="*/ 340519 h 769144"/>
                <a:gd name="connsiteX26" fmla="*/ 88106 w 504825"/>
                <a:gd name="connsiteY26" fmla="*/ 288131 h 769144"/>
                <a:gd name="connsiteX27" fmla="*/ 45243 w 504825"/>
                <a:gd name="connsiteY27" fmla="*/ 166687 h 769144"/>
                <a:gd name="connsiteX28" fmla="*/ 14287 w 504825"/>
                <a:gd name="connsiteY28" fmla="*/ 59531 h 769144"/>
                <a:gd name="connsiteX29" fmla="*/ 2381 w 504825"/>
                <a:gd name="connsiteY29" fmla="*/ 30956 h 769144"/>
                <a:gd name="connsiteX30" fmla="*/ 0 w 504825"/>
                <a:gd name="connsiteY30" fmla="*/ 16669 h 769144"/>
                <a:gd name="connsiteX31" fmla="*/ 2381 w 504825"/>
                <a:gd name="connsiteY31" fmla="*/ 9525 h 769144"/>
                <a:gd name="connsiteX32" fmla="*/ 9525 w 504825"/>
                <a:gd name="connsiteY32" fmla="*/ 0 h 769144"/>
                <a:gd name="connsiteX33" fmla="*/ 21431 w 504825"/>
                <a:gd name="connsiteY33" fmla="*/ 0 h 769144"/>
                <a:gd name="connsiteX34" fmla="*/ 45243 w 504825"/>
                <a:gd name="connsiteY34" fmla="*/ 7144 h 769144"/>
                <a:gd name="connsiteX35" fmla="*/ 64293 w 504825"/>
                <a:gd name="connsiteY35" fmla="*/ 21431 h 769144"/>
                <a:gd name="connsiteX36" fmla="*/ 95250 w 504825"/>
                <a:gd name="connsiteY36" fmla="*/ 59531 h 769144"/>
                <a:gd name="connsiteX37" fmla="*/ 142875 w 504825"/>
                <a:gd name="connsiteY37" fmla="*/ 121444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769144">
                  <a:moveTo>
                    <a:pt x="142875" y="121444"/>
                  </a:moveTo>
                  <a:lnTo>
                    <a:pt x="204787" y="197644"/>
                  </a:lnTo>
                  <a:lnTo>
                    <a:pt x="235743" y="235744"/>
                  </a:lnTo>
                  <a:lnTo>
                    <a:pt x="497681" y="661987"/>
                  </a:lnTo>
                  <a:lnTo>
                    <a:pt x="502443" y="681037"/>
                  </a:lnTo>
                  <a:lnTo>
                    <a:pt x="504825" y="709612"/>
                  </a:lnTo>
                  <a:lnTo>
                    <a:pt x="504825" y="728662"/>
                  </a:lnTo>
                  <a:lnTo>
                    <a:pt x="502443" y="740569"/>
                  </a:lnTo>
                  <a:lnTo>
                    <a:pt x="492918" y="757237"/>
                  </a:lnTo>
                  <a:lnTo>
                    <a:pt x="473868" y="766762"/>
                  </a:lnTo>
                  <a:lnTo>
                    <a:pt x="459581" y="769144"/>
                  </a:lnTo>
                  <a:lnTo>
                    <a:pt x="438150" y="766762"/>
                  </a:lnTo>
                  <a:lnTo>
                    <a:pt x="411956" y="762000"/>
                  </a:lnTo>
                  <a:lnTo>
                    <a:pt x="378618" y="747712"/>
                  </a:lnTo>
                  <a:lnTo>
                    <a:pt x="359568" y="738187"/>
                  </a:lnTo>
                  <a:lnTo>
                    <a:pt x="347662" y="728662"/>
                  </a:lnTo>
                  <a:lnTo>
                    <a:pt x="328612" y="709612"/>
                  </a:lnTo>
                  <a:lnTo>
                    <a:pt x="307181" y="685800"/>
                  </a:lnTo>
                  <a:lnTo>
                    <a:pt x="283368" y="654844"/>
                  </a:lnTo>
                  <a:lnTo>
                    <a:pt x="259556" y="623887"/>
                  </a:lnTo>
                  <a:lnTo>
                    <a:pt x="233362" y="588169"/>
                  </a:lnTo>
                  <a:lnTo>
                    <a:pt x="214312" y="554831"/>
                  </a:lnTo>
                  <a:lnTo>
                    <a:pt x="185737" y="504825"/>
                  </a:lnTo>
                  <a:lnTo>
                    <a:pt x="152400" y="438150"/>
                  </a:lnTo>
                  <a:lnTo>
                    <a:pt x="130968" y="388144"/>
                  </a:lnTo>
                  <a:lnTo>
                    <a:pt x="109537" y="340519"/>
                  </a:lnTo>
                  <a:lnTo>
                    <a:pt x="88106" y="288131"/>
                  </a:lnTo>
                  <a:lnTo>
                    <a:pt x="45243" y="166687"/>
                  </a:lnTo>
                  <a:lnTo>
                    <a:pt x="14287" y="59531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64293" y="21431"/>
                  </a:lnTo>
                  <a:lnTo>
                    <a:pt x="95250" y="59531"/>
                  </a:lnTo>
                  <a:lnTo>
                    <a:pt x="142875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42">
              <a:extLst>
                <a:ext uri="{FF2B5EF4-FFF2-40B4-BE49-F238E27FC236}">
                  <a16:creationId xmlns:a16="http://schemas.microsoft.com/office/drawing/2014/main" id="{8C85FBEB-F228-4680-A817-FD53E83EC70F}"/>
                </a:ext>
              </a:extLst>
            </p:cNvPr>
            <p:cNvSpPr/>
            <p:nvPr/>
          </p:nvSpPr>
          <p:spPr>
            <a:xfrm>
              <a:off x="4776788" y="4522788"/>
              <a:ext cx="414337" cy="582612"/>
            </a:xfrm>
            <a:custGeom>
              <a:avLst/>
              <a:gdLst>
                <a:gd name="connsiteX0" fmla="*/ 295275 w 414337"/>
                <a:gd name="connsiteY0" fmla="*/ 130969 h 583406"/>
                <a:gd name="connsiteX1" fmla="*/ 223837 w 414337"/>
                <a:gd name="connsiteY1" fmla="*/ 128587 h 583406"/>
                <a:gd name="connsiteX2" fmla="*/ 202406 w 414337"/>
                <a:gd name="connsiteY2" fmla="*/ 126206 h 583406"/>
                <a:gd name="connsiteX3" fmla="*/ 161925 w 414337"/>
                <a:gd name="connsiteY3" fmla="*/ 119062 h 583406"/>
                <a:gd name="connsiteX4" fmla="*/ 126206 w 414337"/>
                <a:gd name="connsiteY4" fmla="*/ 109537 h 583406"/>
                <a:gd name="connsiteX5" fmla="*/ 95250 w 414337"/>
                <a:gd name="connsiteY5" fmla="*/ 97631 h 583406"/>
                <a:gd name="connsiteX6" fmla="*/ 76200 w 414337"/>
                <a:gd name="connsiteY6" fmla="*/ 85725 h 583406"/>
                <a:gd name="connsiteX7" fmla="*/ 50006 w 414337"/>
                <a:gd name="connsiteY7" fmla="*/ 61912 h 583406"/>
                <a:gd name="connsiteX8" fmla="*/ 0 w 414337"/>
                <a:gd name="connsiteY8" fmla="*/ 0 h 583406"/>
                <a:gd name="connsiteX9" fmla="*/ 338137 w 414337"/>
                <a:gd name="connsiteY9" fmla="*/ 583406 h 583406"/>
                <a:gd name="connsiteX10" fmla="*/ 340518 w 414337"/>
                <a:gd name="connsiteY10" fmla="*/ 550069 h 583406"/>
                <a:gd name="connsiteX11" fmla="*/ 335756 w 414337"/>
                <a:gd name="connsiteY11" fmla="*/ 500062 h 583406"/>
                <a:gd name="connsiteX12" fmla="*/ 328612 w 414337"/>
                <a:gd name="connsiteY12" fmla="*/ 461962 h 583406"/>
                <a:gd name="connsiteX13" fmla="*/ 321468 w 414337"/>
                <a:gd name="connsiteY13" fmla="*/ 421481 h 583406"/>
                <a:gd name="connsiteX14" fmla="*/ 316706 w 414337"/>
                <a:gd name="connsiteY14" fmla="*/ 388144 h 583406"/>
                <a:gd name="connsiteX15" fmla="*/ 316706 w 414337"/>
                <a:gd name="connsiteY15" fmla="*/ 359569 h 583406"/>
                <a:gd name="connsiteX16" fmla="*/ 319087 w 414337"/>
                <a:gd name="connsiteY16" fmla="*/ 333375 h 583406"/>
                <a:gd name="connsiteX17" fmla="*/ 323850 w 414337"/>
                <a:gd name="connsiteY17" fmla="*/ 309562 h 583406"/>
                <a:gd name="connsiteX18" fmla="*/ 330993 w 414337"/>
                <a:gd name="connsiteY18" fmla="*/ 285750 h 583406"/>
                <a:gd name="connsiteX19" fmla="*/ 342900 w 414337"/>
                <a:gd name="connsiteY19" fmla="*/ 259556 h 583406"/>
                <a:gd name="connsiteX20" fmla="*/ 354806 w 414337"/>
                <a:gd name="connsiteY20" fmla="*/ 235744 h 583406"/>
                <a:gd name="connsiteX21" fmla="*/ 366712 w 414337"/>
                <a:gd name="connsiteY21" fmla="*/ 219075 h 583406"/>
                <a:gd name="connsiteX22" fmla="*/ 388143 w 414337"/>
                <a:gd name="connsiteY22" fmla="*/ 197644 h 583406"/>
                <a:gd name="connsiteX23" fmla="*/ 404812 w 414337"/>
                <a:gd name="connsiteY23" fmla="*/ 185737 h 583406"/>
                <a:gd name="connsiteX24" fmla="*/ 411956 w 414337"/>
                <a:gd name="connsiteY24" fmla="*/ 180975 h 583406"/>
                <a:gd name="connsiteX25" fmla="*/ 414337 w 414337"/>
                <a:gd name="connsiteY25" fmla="*/ 173831 h 583406"/>
                <a:gd name="connsiteX26" fmla="*/ 407193 w 414337"/>
                <a:gd name="connsiteY26" fmla="*/ 159544 h 583406"/>
                <a:gd name="connsiteX27" fmla="*/ 390525 w 414337"/>
                <a:gd name="connsiteY27" fmla="*/ 145256 h 583406"/>
                <a:gd name="connsiteX28" fmla="*/ 373856 w 414337"/>
                <a:gd name="connsiteY28" fmla="*/ 138112 h 583406"/>
                <a:gd name="connsiteX29" fmla="*/ 295275 w 414337"/>
                <a:gd name="connsiteY29" fmla="*/ 1309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583406">
                  <a:moveTo>
                    <a:pt x="295275" y="130969"/>
                  </a:moveTo>
                  <a:lnTo>
                    <a:pt x="223837" y="128587"/>
                  </a:lnTo>
                  <a:lnTo>
                    <a:pt x="202406" y="126206"/>
                  </a:lnTo>
                  <a:lnTo>
                    <a:pt x="161925" y="119062"/>
                  </a:lnTo>
                  <a:lnTo>
                    <a:pt x="126206" y="109537"/>
                  </a:lnTo>
                  <a:lnTo>
                    <a:pt x="95250" y="97631"/>
                  </a:lnTo>
                  <a:lnTo>
                    <a:pt x="76200" y="85725"/>
                  </a:lnTo>
                  <a:lnTo>
                    <a:pt x="50006" y="61912"/>
                  </a:lnTo>
                  <a:lnTo>
                    <a:pt x="0" y="0"/>
                  </a:lnTo>
                  <a:lnTo>
                    <a:pt x="338137" y="583406"/>
                  </a:lnTo>
                  <a:lnTo>
                    <a:pt x="340518" y="550069"/>
                  </a:lnTo>
                  <a:lnTo>
                    <a:pt x="335756" y="500062"/>
                  </a:lnTo>
                  <a:lnTo>
                    <a:pt x="328612" y="461962"/>
                  </a:lnTo>
                  <a:lnTo>
                    <a:pt x="321468" y="421481"/>
                  </a:lnTo>
                  <a:lnTo>
                    <a:pt x="316706" y="388144"/>
                  </a:lnTo>
                  <a:lnTo>
                    <a:pt x="316706" y="359569"/>
                  </a:lnTo>
                  <a:lnTo>
                    <a:pt x="319087" y="333375"/>
                  </a:lnTo>
                  <a:lnTo>
                    <a:pt x="323850" y="309562"/>
                  </a:lnTo>
                  <a:lnTo>
                    <a:pt x="330993" y="285750"/>
                  </a:lnTo>
                  <a:lnTo>
                    <a:pt x="342900" y="259556"/>
                  </a:lnTo>
                  <a:lnTo>
                    <a:pt x="354806" y="235744"/>
                  </a:lnTo>
                  <a:lnTo>
                    <a:pt x="366712" y="219075"/>
                  </a:lnTo>
                  <a:lnTo>
                    <a:pt x="388143" y="197644"/>
                  </a:lnTo>
                  <a:lnTo>
                    <a:pt x="404812" y="185737"/>
                  </a:lnTo>
                  <a:lnTo>
                    <a:pt x="411956" y="180975"/>
                  </a:lnTo>
                  <a:lnTo>
                    <a:pt x="414337" y="173831"/>
                  </a:lnTo>
                  <a:lnTo>
                    <a:pt x="407193" y="159544"/>
                  </a:lnTo>
                  <a:lnTo>
                    <a:pt x="390525" y="145256"/>
                  </a:lnTo>
                  <a:lnTo>
                    <a:pt x="373856" y="138112"/>
                  </a:lnTo>
                  <a:lnTo>
                    <a:pt x="295275" y="1309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3">
              <a:extLst>
                <a:ext uri="{FF2B5EF4-FFF2-40B4-BE49-F238E27FC236}">
                  <a16:creationId xmlns:a16="http://schemas.microsoft.com/office/drawing/2014/main" id="{3817C5D0-042F-40F3-B31A-1D96AF991DB0}"/>
                </a:ext>
              </a:extLst>
            </p:cNvPr>
            <p:cNvSpPr/>
            <p:nvPr/>
          </p:nvSpPr>
          <p:spPr>
            <a:xfrm>
              <a:off x="6176963" y="4214813"/>
              <a:ext cx="862012" cy="909637"/>
            </a:xfrm>
            <a:custGeom>
              <a:avLst/>
              <a:gdLst>
                <a:gd name="connsiteX0" fmla="*/ 523875 w 862012"/>
                <a:gd name="connsiteY0" fmla="*/ 211931 h 909637"/>
                <a:gd name="connsiteX1" fmla="*/ 459581 w 862012"/>
                <a:gd name="connsiteY1" fmla="*/ 176212 h 909637"/>
                <a:gd name="connsiteX2" fmla="*/ 392906 w 862012"/>
                <a:gd name="connsiteY2" fmla="*/ 142875 h 909637"/>
                <a:gd name="connsiteX3" fmla="*/ 276225 w 862012"/>
                <a:gd name="connsiteY3" fmla="*/ 92868 h 909637"/>
                <a:gd name="connsiteX4" fmla="*/ 157162 w 862012"/>
                <a:gd name="connsiteY4" fmla="*/ 47625 h 909637"/>
                <a:gd name="connsiteX5" fmla="*/ 71437 w 862012"/>
                <a:gd name="connsiteY5" fmla="*/ 19050 h 909637"/>
                <a:gd name="connsiteX6" fmla="*/ 45243 w 862012"/>
                <a:gd name="connsiteY6" fmla="*/ 9525 h 909637"/>
                <a:gd name="connsiteX7" fmla="*/ 26193 w 862012"/>
                <a:gd name="connsiteY7" fmla="*/ 0 h 909637"/>
                <a:gd name="connsiteX8" fmla="*/ 14287 w 862012"/>
                <a:gd name="connsiteY8" fmla="*/ 0 h 909637"/>
                <a:gd name="connsiteX9" fmla="*/ 4762 w 862012"/>
                <a:gd name="connsiteY9" fmla="*/ 4762 h 909637"/>
                <a:gd name="connsiteX10" fmla="*/ 0 w 862012"/>
                <a:gd name="connsiteY10" fmla="*/ 14287 h 909637"/>
                <a:gd name="connsiteX11" fmla="*/ 7143 w 862012"/>
                <a:gd name="connsiteY11" fmla="*/ 42862 h 909637"/>
                <a:gd name="connsiteX12" fmla="*/ 21431 w 862012"/>
                <a:gd name="connsiteY12" fmla="*/ 64293 h 909637"/>
                <a:gd name="connsiteX13" fmla="*/ 66675 w 862012"/>
                <a:gd name="connsiteY13" fmla="*/ 97631 h 909637"/>
                <a:gd name="connsiteX14" fmla="*/ 152400 w 862012"/>
                <a:gd name="connsiteY14" fmla="*/ 164306 h 909637"/>
                <a:gd name="connsiteX15" fmla="*/ 216693 w 862012"/>
                <a:gd name="connsiteY15" fmla="*/ 221456 h 909637"/>
                <a:gd name="connsiteX16" fmla="*/ 273843 w 862012"/>
                <a:gd name="connsiteY16" fmla="*/ 278606 h 909637"/>
                <a:gd name="connsiteX17" fmla="*/ 316706 w 862012"/>
                <a:gd name="connsiteY17" fmla="*/ 323850 h 909637"/>
                <a:gd name="connsiteX18" fmla="*/ 357187 w 862012"/>
                <a:gd name="connsiteY18" fmla="*/ 366712 h 909637"/>
                <a:gd name="connsiteX19" fmla="*/ 392906 w 862012"/>
                <a:gd name="connsiteY19" fmla="*/ 409575 h 909637"/>
                <a:gd name="connsiteX20" fmla="*/ 428625 w 862012"/>
                <a:gd name="connsiteY20" fmla="*/ 457200 h 909637"/>
                <a:gd name="connsiteX21" fmla="*/ 476250 w 862012"/>
                <a:gd name="connsiteY21" fmla="*/ 523875 h 909637"/>
                <a:gd name="connsiteX22" fmla="*/ 519112 w 862012"/>
                <a:gd name="connsiteY22" fmla="*/ 588168 h 909637"/>
                <a:gd name="connsiteX23" fmla="*/ 552450 w 862012"/>
                <a:gd name="connsiteY23" fmla="*/ 645318 h 909637"/>
                <a:gd name="connsiteX24" fmla="*/ 590550 w 862012"/>
                <a:gd name="connsiteY24" fmla="*/ 719137 h 909637"/>
                <a:gd name="connsiteX25" fmla="*/ 621506 w 862012"/>
                <a:gd name="connsiteY25" fmla="*/ 778668 h 909637"/>
                <a:gd name="connsiteX26" fmla="*/ 652462 w 862012"/>
                <a:gd name="connsiteY26" fmla="*/ 823912 h 909637"/>
                <a:gd name="connsiteX27" fmla="*/ 678656 w 862012"/>
                <a:gd name="connsiteY27" fmla="*/ 854868 h 909637"/>
                <a:gd name="connsiteX28" fmla="*/ 702468 w 862012"/>
                <a:gd name="connsiteY28" fmla="*/ 878681 h 909637"/>
                <a:gd name="connsiteX29" fmla="*/ 714375 w 862012"/>
                <a:gd name="connsiteY29" fmla="*/ 890587 h 909637"/>
                <a:gd name="connsiteX30" fmla="*/ 738187 w 862012"/>
                <a:gd name="connsiteY30" fmla="*/ 904875 h 909637"/>
                <a:gd name="connsiteX31" fmla="*/ 754856 w 862012"/>
                <a:gd name="connsiteY31" fmla="*/ 909637 h 909637"/>
                <a:gd name="connsiteX32" fmla="*/ 766762 w 862012"/>
                <a:gd name="connsiteY32" fmla="*/ 909637 h 909637"/>
                <a:gd name="connsiteX33" fmla="*/ 785812 w 862012"/>
                <a:gd name="connsiteY33" fmla="*/ 904875 h 909637"/>
                <a:gd name="connsiteX34" fmla="*/ 807243 w 862012"/>
                <a:gd name="connsiteY34" fmla="*/ 892968 h 909637"/>
                <a:gd name="connsiteX35" fmla="*/ 821531 w 862012"/>
                <a:gd name="connsiteY35" fmla="*/ 873918 h 909637"/>
                <a:gd name="connsiteX36" fmla="*/ 835818 w 862012"/>
                <a:gd name="connsiteY36" fmla="*/ 847725 h 909637"/>
                <a:gd name="connsiteX37" fmla="*/ 845343 w 862012"/>
                <a:gd name="connsiteY37" fmla="*/ 819150 h 909637"/>
                <a:gd name="connsiteX38" fmla="*/ 852487 w 862012"/>
                <a:gd name="connsiteY38" fmla="*/ 785812 h 909637"/>
                <a:gd name="connsiteX39" fmla="*/ 857250 w 862012"/>
                <a:gd name="connsiteY39" fmla="*/ 750093 h 909637"/>
                <a:gd name="connsiteX40" fmla="*/ 862012 w 862012"/>
                <a:gd name="connsiteY40" fmla="*/ 695325 h 909637"/>
                <a:gd name="connsiteX41" fmla="*/ 862012 w 862012"/>
                <a:gd name="connsiteY41" fmla="*/ 638175 h 909637"/>
                <a:gd name="connsiteX42" fmla="*/ 854868 w 862012"/>
                <a:gd name="connsiteY42" fmla="*/ 592931 h 909637"/>
                <a:gd name="connsiteX43" fmla="*/ 835818 w 862012"/>
                <a:gd name="connsiteY43" fmla="*/ 542925 h 909637"/>
                <a:gd name="connsiteX44" fmla="*/ 807243 w 862012"/>
                <a:gd name="connsiteY44" fmla="*/ 485775 h 909637"/>
                <a:gd name="connsiteX45" fmla="*/ 776287 w 862012"/>
                <a:gd name="connsiteY45" fmla="*/ 438150 h 909637"/>
                <a:gd name="connsiteX46" fmla="*/ 735806 w 862012"/>
                <a:gd name="connsiteY46" fmla="*/ 383381 h 909637"/>
                <a:gd name="connsiteX47" fmla="*/ 700087 w 862012"/>
                <a:gd name="connsiteY47" fmla="*/ 340518 h 909637"/>
                <a:gd name="connsiteX48" fmla="*/ 652462 w 862012"/>
                <a:gd name="connsiteY48" fmla="*/ 297656 h 909637"/>
                <a:gd name="connsiteX49" fmla="*/ 588168 w 862012"/>
                <a:gd name="connsiteY49" fmla="*/ 250031 h 909637"/>
                <a:gd name="connsiteX50" fmla="*/ 523875 w 862012"/>
                <a:gd name="connsiteY50" fmla="*/ 211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2012" h="909637">
                  <a:moveTo>
                    <a:pt x="523875" y="211931"/>
                  </a:moveTo>
                  <a:lnTo>
                    <a:pt x="459581" y="176212"/>
                  </a:lnTo>
                  <a:lnTo>
                    <a:pt x="392906" y="142875"/>
                  </a:lnTo>
                  <a:lnTo>
                    <a:pt x="276225" y="92868"/>
                  </a:lnTo>
                  <a:lnTo>
                    <a:pt x="157162" y="47625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0"/>
                  </a:lnTo>
                  <a:lnTo>
                    <a:pt x="14287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7143" y="42862"/>
                  </a:lnTo>
                  <a:lnTo>
                    <a:pt x="21431" y="64293"/>
                  </a:lnTo>
                  <a:lnTo>
                    <a:pt x="66675" y="97631"/>
                  </a:lnTo>
                  <a:lnTo>
                    <a:pt x="152400" y="164306"/>
                  </a:lnTo>
                  <a:lnTo>
                    <a:pt x="216693" y="221456"/>
                  </a:lnTo>
                  <a:lnTo>
                    <a:pt x="273843" y="278606"/>
                  </a:lnTo>
                  <a:lnTo>
                    <a:pt x="316706" y="323850"/>
                  </a:lnTo>
                  <a:lnTo>
                    <a:pt x="357187" y="366712"/>
                  </a:lnTo>
                  <a:lnTo>
                    <a:pt x="392906" y="409575"/>
                  </a:lnTo>
                  <a:lnTo>
                    <a:pt x="428625" y="457200"/>
                  </a:lnTo>
                  <a:lnTo>
                    <a:pt x="476250" y="523875"/>
                  </a:lnTo>
                  <a:lnTo>
                    <a:pt x="519112" y="588168"/>
                  </a:lnTo>
                  <a:lnTo>
                    <a:pt x="552450" y="645318"/>
                  </a:lnTo>
                  <a:lnTo>
                    <a:pt x="590550" y="719137"/>
                  </a:lnTo>
                  <a:lnTo>
                    <a:pt x="621506" y="778668"/>
                  </a:lnTo>
                  <a:lnTo>
                    <a:pt x="652462" y="823912"/>
                  </a:lnTo>
                  <a:lnTo>
                    <a:pt x="678656" y="854868"/>
                  </a:lnTo>
                  <a:lnTo>
                    <a:pt x="702468" y="878681"/>
                  </a:lnTo>
                  <a:lnTo>
                    <a:pt x="714375" y="890587"/>
                  </a:lnTo>
                  <a:lnTo>
                    <a:pt x="738187" y="904875"/>
                  </a:lnTo>
                  <a:lnTo>
                    <a:pt x="754856" y="909637"/>
                  </a:lnTo>
                  <a:lnTo>
                    <a:pt x="766762" y="909637"/>
                  </a:lnTo>
                  <a:lnTo>
                    <a:pt x="785812" y="904875"/>
                  </a:lnTo>
                  <a:lnTo>
                    <a:pt x="807243" y="892968"/>
                  </a:lnTo>
                  <a:lnTo>
                    <a:pt x="821531" y="873918"/>
                  </a:lnTo>
                  <a:lnTo>
                    <a:pt x="835818" y="847725"/>
                  </a:lnTo>
                  <a:lnTo>
                    <a:pt x="845343" y="819150"/>
                  </a:lnTo>
                  <a:lnTo>
                    <a:pt x="852487" y="785812"/>
                  </a:lnTo>
                  <a:lnTo>
                    <a:pt x="857250" y="750093"/>
                  </a:lnTo>
                  <a:lnTo>
                    <a:pt x="862012" y="695325"/>
                  </a:lnTo>
                  <a:lnTo>
                    <a:pt x="862012" y="638175"/>
                  </a:lnTo>
                  <a:lnTo>
                    <a:pt x="854868" y="592931"/>
                  </a:lnTo>
                  <a:lnTo>
                    <a:pt x="835818" y="542925"/>
                  </a:lnTo>
                  <a:lnTo>
                    <a:pt x="807243" y="485775"/>
                  </a:lnTo>
                  <a:lnTo>
                    <a:pt x="776287" y="438150"/>
                  </a:lnTo>
                  <a:lnTo>
                    <a:pt x="735806" y="383381"/>
                  </a:lnTo>
                  <a:lnTo>
                    <a:pt x="700087" y="340518"/>
                  </a:lnTo>
                  <a:lnTo>
                    <a:pt x="652462" y="297656"/>
                  </a:lnTo>
                  <a:lnTo>
                    <a:pt x="588168" y="250031"/>
                  </a:lnTo>
                  <a:lnTo>
                    <a:pt x="523875" y="211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C6BA53BA-974A-449F-BA37-A44A861F7E76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385888"/>
            <a:ext cx="4459287" cy="4568825"/>
            <a:chOff x="2617788" y="1385888"/>
            <a:chExt cx="4459287" cy="4568825"/>
          </a:xfrm>
        </p:grpSpPr>
        <p:sp>
          <p:nvSpPr>
            <p:cNvPr id="24" name="フリーフォーム 137">
              <a:extLst>
                <a:ext uri="{FF2B5EF4-FFF2-40B4-BE49-F238E27FC236}">
                  <a16:creationId xmlns:a16="http://schemas.microsoft.com/office/drawing/2014/main" id="{9478D375-30B9-4EF2-82B5-36AE52074258}"/>
                </a:ext>
              </a:extLst>
            </p:cNvPr>
            <p:cNvSpPr/>
            <p:nvPr/>
          </p:nvSpPr>
          <p:spPr>
            <a:xfrm>
              <a:off x="3043238" y="2352675"/>
              <a:ext cx="609600" cy="1522413"/>
            </a:xfrm>
            <a:custGeom>
              <a:avLst/>
              <a:gdLst>
                <a:gd name="connsiteX0" fmla="*/ 566737 w 609600"/>
                <a:gd name="connsiteY0" fmla="*/ 650081 h 1521619"/>
                <a:gd name="connsiteX1" fmla="*/ 588168 w 609600"/>
                <a:gd name="connsiteY1" fmla="*/ 895350 h 1521619"/>
                <a:gd name="connsiteX2" fmla="*/ 609600 w 609600"/>
                <a:gd name="connsiteY2" fmla="*/ 1171575 h 1521619"/>
                <a:gd name="connsiteX3" fmla="*/ 585787 w 609600"/>
                <a:gd name="connsiteY3" fmla="*/ 1359694 h 1521619"/>
                <a:gd name="connsiteX4" fmla="*/ 571500 w 609600"/>
                <a:gd name="connsiteY4" fmla="*/ 1416844 h 1521619"/>
                <a:gd name="connsiteX5" fmla="*/ 554831 w 609600"/>
                <a:gd name="connsiteY5" fmla="*/ 1457325 h 1521619"/>
                <a:gd name="connsiteX6" fmla="*/ 545306 w 609600"/>
                <a:gd name="connsiteY6" fmla="*/ 1478756 h 1521619"/>
                <a:gd name="connsiteX7" fmla="*/ 528637 w 609600"/>
                <a:gd name="connsiteY7" fmla="*/ 1504950 h 1521619"/>
                <a:gd name="connsiteX8" fmla="*/ 514350 w 609600"/>
                <a:gd name="connsiteY8" fmla="*/ 1516856 h 1521619"/>
                <a:gd name="connsiteX9" fmla="*/ 502443 w 609600"/>
                <a:gd name="connsiteY9" fmla="*/ 1521619 h 1521619"/>
                <a:gd name="connsiteX10" fmla="*/ 492918 w 609600"/>
                <a:gd name="connsiteY10" fmla="*/ 1521619 h 1521619"/>
                <a:gd name="connsiteX11" fmla="*/ 481012 w 609600"/>
                <a:gd name="connsiteY11" fmla="*/ 1519238 h 1521619"/>
                <a:gd name="connsiteX12" fmla="*/ 457200 w 609600"/>
                <a:gd name="connsiteY12" fmla="*/ 1504950 h 1521619"/>
                <a:gd name="connsiteX13" fmla="*/ 440531 w 609600"/>
                <a:gd name="connsiteY13" fmla="*/ 1490663 h 1521619"/>
                <a:gd name="connsiteX14" fmla="*/ 423862 w 609600"/>
                <a:gd name="connsiteY14" fmla="*/ 1471613 h 1521619"/>
                <a:gd name="connsiteX15" fmla="*/ 402431 w 609600"/>
                <a:gd name="connsiteY15" fmla="*/ 1438275 h 1521619"/>
                <a:gd name="connsiteX16" fmla="*/ 390525 w 609600"/>
                <a:gd name="connsiteY16" fmla="*/ 1414463 h 1521619"/>
                <a:gd name="connsiteX17" fmla="*/ 376237 w 609600"/>
                <a:gd name="connsiteY17" fmla="*/ 1378744 h 1521619"/>
                <a:gd name="connsiteX18" fmla="*/ 361950 w 609600"/>
                <a:gd name="connsiteY18" fmla="*/ 1338263 h 1521619"/>
                <a:gd name="connsiteX19" fmla="*/ 352425 w 609600"/>
                <a:gd name="connsiteY19" fmla="*/ 1290638 h 1521619"/>
                <a:gd name="connsiteX20" fmla="*/ 345281 w 609600"/>
                <a:gd name="connsiteY20" fmla="*/ 1238250 h 1521619"/>
                <a:gd name="connsiteX21" fmla="*/ 340518 w 609600"/>
                <a:gd name="connsiteY21" fmla="*/ 1126331 h 1521619"/>
                <a:gd name="connsiteX22" fmla="*/ 335756 w 609600"/>
                <a:gd name="connsiteY22" fmla="*/ 1023938 h 1521619"/>
                <a:gd name="connsiteX23" fmla="*/ 328612 w 609600"/>
                <a:gd name="connsiteY23" fmla="*/ 885825 h 1521619"/>
                <a:gd name="connsiteX24" fmla="*/ 326231 w 609600"/>
                <a:gd name="connsiteY24" fmla="*/ 750094 h 1521619"/>
                <a:gd name="connsiteX25" fmla="*/ 319087 w 609600"/>
                <a:gd name="connsiteY25" fmla="*/ 561975 h 1521619"/>
                <a:gd name="connsiteX26" fmla="*/ 319087 w 609600"/>
                <a:gd name="connsiteY26" fmla="*/ 547688 h 1521619"/>
                <a:gd name="connsiteX27" fmla="*/ 314325 w 609600"/>
                <a:gd name="connsiteY27" fmla="*/ 507206 h 1521619"/>
                <a:gd name="connsiteX28" fmla="*/ 300037 w 609600"/>
                <a:gd name="connsiteY28" fmla="*/ 442913 h 1521619"/>
                <a:gd name="connsiteX29" fmla="*/ 283368 w 609600"/>
                <a:gd name="connsiteY29" fmla="*/ 383381 h 1521619"/>
                <a:gd name="connsiteX30" fmla="*/ 261937 w 609600"/>
                <a:gd name="connsiteY30" fmla="*/ 326231 h 1521619"/>
                <a:gd name="connsiteX31" fmla="*/ 242887 w 609600"/>
                <a:gd name="connsiteY31" fmla="*/ 283369 h 1521619"/>
                <a:gd name="connsiteX32" fmla="*/ 219075 w 609600"/>
                <a:gd name="connsiteY32" fmla="*/ 242888 h 1521619"/>
                <a:gd name="connsiteX33" fmla="*/ 200025 w 609600"/>
                <a:gd name="connsiteY33" fmla="*/ 216694 h 1521619"/>
                <a:gd name="connsiteX34" fmla="*/ 180975 w 609600"/>
                <a:gd name="connsiteY34" fmla="*/ 190500 h 1521619"/>
                <a:gd name="connsiteX35" fmla="*/ 150018 w 609600"/>
                <a:gd name="connsiteY35" fmla="*/ 157163 h 1521619"/>
                <a:gd name="connsiteX36" fmla="*/ 121443 w 609600"/>
                <a:gd name="connsiteY36" fmla="*/ 130969 h 1521619"/>
                <a:gd name="connsiteX37" fmla="*/ 104775 w 609600"/>
                <a:gd name="connsiteY37" fmla="*/ 116681 h 1521619"/>
                <a:gd name="connsiteX38" fmla="*/ 80962 w 609600"/>
                <a:gd name="connsiteY38" fmla="*/ 97631 h 1521619"/>
                <a:gd name="connsiteX39" fmla="*/ 61912 w 609600"/>
                <a:gd name="connsiteY39" fmla="*/ 83344 h 1521619"/>
                <a:gd name="connsiteX40" fmla="*/ 38100 w 609600"/>
                <a:gd name="connsiteY40" fmla="*/ 69056 h 1521619"/>
                <a:gd name="connsiteX41" fmla="*/ 11906 w 609600"/>
                <a:gd name="connsiteY41" fmla="*/ 54769 h 1521619"/>
                <a:gd name="connsiteX42" fmla="*/ 2381 w 609600"/>
                <a:gd name="connsiteY42" fmla="*/ 45244 h 1521619"/>
                <a:gd name="connsiteX43" fmla="*/ 0 w 609600"/>
                <a:gd name="connsiteY43" fmla="*/ 30956 h 1521619"/>
                <a:gd name="connsiteX44" fmla="*/ 0 w 609600"/>
                <a:gd name="connsiteY44" fmla="*/ 14288 h 1521619"/>
                <a:gd name="connsiteX45" fmla="*/ 7143 w 609600"/>
                <a:gd name="connsiteY45" fmla="*/ 4763 h 1521619"/>
                <a:gd name="connsiteX46" fmla="*/ 23812 w 609600"/>
                <a:gd name="connsiteY46" fmla="*/ 0 h 1521619"/>
                <a:gd name="connsiteX47" fmla="*/ 66675 w 609600"/>
                <a:gd name="connsiteY47" fmla="*/ 7144 h 1521619"/>
                <a:gd name="connsiteX48" fmla="*/ 171450 w 609600"/>
                <a:gd name="connsiteY48" fmla="*/ 28575 h 1521619"/>
                <a:gd name="connsiteX49" fmla="*/ 278606 w 609600"/>
                <a:gd name="connsiteY49" fmla="*/ 54769 h 1521619"/>
                <a:gd name="connsiteX50" fmla="*/ 369093 w 609600"/>
                <a:gd name="connsiteY50" fmla="*/ 80963 h 1521619"/>
                <a:gd name="connsiteX51" fmla="*/ 464343 w 609600"/>
                <a:gd name="connsiteY51" fmla="*/ 114300 h 1521619"/>
                <a:gd name="connsiteX52" fmla="*/ 514350 w 609600"/>
                <a:gd name="connsiteY52" fmla="*/ 135731 h 1521619"/>
                <a:gd name="connsiteX53" fmla="*/ 538162 w 609600"/>
                <a:gd name="connsiteY53" fmla="*/ 316706 h 1521619"/>
                <a:gd name="connsiteX54" fmla="*/ 550068 w 609600"/>
                <a:gd name="connsiteY54" fmla="*/ 461963 h 1521619"/>
                <a:gd name="connsiteX55" fmla="*/ 566737 w 609600"/>
                <a:gd name="connsiteY55" fmla="*/ 650081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09600" h="1521619">
                  <a:moveTo>
                    <a:pt x="566737" y="650081"/>
                  </a:moveTo>
                  <a:lnTo>
                    <a:pt x="588168" y="895350"/>
                  </a:lnTo>
                  <a:lnTo>
                    <a:pt x="609600" y="1171575"/>
                  </a:lnTo>
                  <a:lnTo>
                    <a:pt x="585787" y="1359694"/>
                  </a:lnTo>
                  <a:lnTo>
                    <a:pt x="571500" y="1416844"/>
                  </a:lnTo>
                  <a:lnTo>
                    <a:pt x="554831" y="1457325"/>
                  </a:lnTo>
                  <a:lnTo>
                    <a:pt x="545306" y="1478756"/>
                  </a:lnTo>
                  <a:lnTo>
                    <a:pt x="528637" y="1504950"/>
                  </a:lnTo>
                  <a:lnTo>
                    <a:pt x="514350" y="1516856"/>
                  </a:lnTo>
                  <a:lnTo>
                    <a:pt x="502443" y="1521619"/>
                  </a:lnTo>
                  <a:lnTo>
                    <a:pt x="492918" y="1521619"/>
                  </a:lnTo>
                  <a:lnTo>
                    <a:pt x="481012" y="1519238"/>
                  </a:lnTo>
                  <a:lnTo>
                    <a:pt x="457200" y="1504950"/>
                  </a:lnTo>
                  <a:lnTo>
                    <a:pt x="440531" y="1490663"/>
                  </a:lnTo>
                  <a:lnTo>
                    <a:pt x="423862" y="1471613"/>
                  </a:lnTo>
                  <a:lnTo>
                    <a:pt x="402431" y="1438275"/>
                  </a:lnTo>
                  <a:lnTo>
                    <a:pt x="390525" y="1414463"/>
                  </a:lnTo>
                  <a:lnTo>
                    <a:pt x="376237" y="1378744"/>
                  </a:lnTo>
                  <a:lnTo>
                    <a:pt x="361950" y="1338263"/>
                  </a:lnTo>
                  <a:lnTo>
                    <a:pt x="352425" y="1290638"/>
                  </a:lnTo>
                  <a:lnTo>
                    <a:pt x="345281" y="1238250"/>
                  </a:lnTo>
                  <a:lnTo>
                    <a:pt x="340518" y="1126331"/>
                  </a:lnTo>
                  <a:lnTo>
                    <a:pt x="335756" y="1023938"/>
                  </a:lnTo>
                  <a:lnTo>
                    <a:pt x="328612" y="885825"/>
                  </a:lnTo>
                  <a:cubicBezTo>
                    <a:pt x="327818" y="840581"/>
                    <a:pt x="327025" y="795338"/>
                    <a:pt x="326231" y="750094"/>
                  </a:cubicBezTo>
                  <a:lnTo>
                    <a:pt x="319087" y="561975"/>
                  </a:lnTo>
                  <a:lnTo>
                    <a:pt x="319087" y="547688"/>
                  </a:lnTo>
                  <a:lnTo>
                    <a:pt x="314325" y="507206"/>
                  </a:lnTo>
                  <a:lnTo>
                    <a:pt x="300037" y="442913"/>
                  </a:lnTo>
                  <a:lnTo>
                    <a:pt x="283368" y="383381"/>
                  </a:lnTo>
                  <a:lnTo>
                    <a:pt x="261937" y="326231"/>
                  </a:lnTo>
                  <a:lnTo>
                    <a:pt x="242887" y="283369"/>
                  </a:lnTo>
                  <a:lnTo>
                    <a:pt x="219075" y="242888"/>
                  </a:lnTo>
                  <a:lnTo>
                    <a:pt x="200025" y="216694"/>
                  </a:lnTo>
                  <a:lnTo>
                    <a:pt x="180975" y="190500"/>
                  </a:lnTo>
                  <a:lnTo>
                    <a:pt x="150018" y="157163"/>
                  </a:lnTo>
                  <a:lnTo>
                    <a:pt x="121443" y="130969"/>
                  </a:lnTo>
                  <a:lnTo>
                    <a:pt x="104775" y="116681"/>
                  </a:lnTo>
                  <a:lnTo>
                    <a:pt x="80962" y="97631"/>
                  </a:lnTo>
                  <a:lnTo>
                    <a:pt x="61912" y="83344"/>
                  </a:lnTo>
                  <a:lnTo>
                    <a:pt x="38100" y="69056"/>
                  </a:lnTo>
                  <a:lnTo>
                    <a:pt x="11906" y="54769"/>
                  </a:lnTo>
                  <a:lnTo>
                    <a:pt x="2381" y="45244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66675" y="7144"/>
                  </a:lnTo>
                  <a:lnTo>
                    <a:pt x="171450" y="28575"/>
                  </a:lnTo>
                  <a:lnTo>
                    <a:pt x="278606" y="54769"/>
                  </a:lnTo>
                  <a:lnTo>
                    <a:pt x="369093" y="80963"/>
                  </a:lnTo>
                  <a:lnTo>
                    <a:pt x="464343" y="114300"/>
                  </a:lnTo>
                  <a:lnTo>
                    <a:pt x="514350" y="135731"/>
                  </a:lnTo>
                  <a:lnTo>
                    <a:pt x="538162" y="316706"/>
                  </a:lnTo>
                  <a:lnTo>
                    <a:pt x="550068" y="461963"/>
                  </a:lnTo>
                  <a:lnTo>
                    <a:pt x="566737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8">
              <a:extLst>
                <a:ext uri="{FF2B5EF4-FFF2-40B4-BE49-F238E27FC236}">
                  <a16:creationId xmlns:a16="http://schemas.microsoft.com/office/drawing/2014/main" id="{117E0EDD-94C1-4D1F-BF9A-4F053CB36C9D}"/>
                </a:ext>
              </a:extLst>
            </p:cNvPr>
            <p:cNvSpPr/>
            <p:nvPr/>
          </p:nvSpPr>
          <p:spPr>
            <a:xfrm>
              <a:off x="3484563" y="2139950"/>
              <a:ext cx="3051175" cy="1270000"/>
            </a:xfrm>
            <a:custGeom>
              <a:avLst/>
              <a:gdLst>
                <a:gd name="connsiteX0" fmla="*/ 2304789 w 3051340"/>
                <a:gd name="connsiteY0" fmla="*/ 95198 h 1270140"/>
                <a:gd name="connsiteX1" fmla="*/ 2109383 w 3051340"/>
                <a:gd name="connsiteY1" fmla="*/ 130271 h 1270140"/>
                <a:gd name="connsiteX2" fmla="*/ 1969091 w 3051340"/>
                <a:gd name="connsiteY2" fmla="*/ 150313 h 1270140"/>
                <a:gd name="connsiteX3" fmla="*/ 1836315 w 3051340"/>
                <a:gd name="connsiteY3" fmla="*/ 167849 h 1270140"/>
                <a:gd name="connsiteX4" fmla="*/ 1736107 w 3051340"/>
                <a:gd name="connsiteY4" fmla="*/ 180375 h 1270140"/>
                <a:gd name="connsiteX5" fmla="*/ 1625878 w 3051340"/>
                <a:gd name="connsiteY5" fmla="*/ 192901 h 1270140"/>
                <a:gd name="connsiteX6" fmla="*/ 1545712 w 3051340"/>
                <a:gd name="connsiteY6" fmla="*/ 200417 h 1270140"/>
                <a:gd name="connsiteX7" fmla="*/ 1307717 w 3051340"/>
                <a:gd name="connsiteY7" fmla="*/ 240500 h 1270140"/>
                <a:gd name="connsiteX8" fmla="*/ 1142374 w 3051340"/>
                <a:gd name="connsiteY8" fmla="*/ 258037 h 1270140"/>
                <a:gd name="connsiteX9" fmla="*/ 876822 w 3051340"/>
                <a:gd name="connsiteY9" fmla="*/ 283089 h 1270140"/>
                <a:gd name="connsiteX10" fmla="*/ 666384 w 3051340"/>
                <a:gd name="connsiteY10" fmla="*/ 305636 h 1270140"/>
                <a:gd name="connsiteX11" fmla="*/ 496031 w 3051340"/>
                <a:gd name="connsiteY11" fmla="*/ 320667 h 1270140"/>
                <a:gd name="connsiteX12" fmla="*/ 255531 w 3051340"/>
                <a:gd name="connsiteY12" fmla="*/ 340708 h 1270140"/>
                <a:gd name="connsiteX13" fmla="*/ 122755 w 3051340"/>
                <a:gd name="connsiteY13" fmla="*/ 350729 h 1270140"/>
                <a:gd name="connsiteX14" fmla="*/ 80166 w 3051340"/>
                <a:gd name="connsiteY14" fmla="*/ 353234 h 1270140"/>
                <a:gd name="connsiteX15" fmla="*/ 57620 w 3051340"/>
                <a:gd name="connsiteY15" fmla="*/ 345719 h 1270140"/>
                <a:gd name="connsiteX16" fmla="*/ 0 w 3051340"/>
                <a:gd name="connsiteY16" fmla="*/ 323172 h 1270140"/>
                <a:gd name="connsiteX17" fmla="*/ 32567 w 3051340"/>
                <a:gd name="connsiteY17" fmla="*/ 563672 h 1270140"/>
                <a:gd name="connsiteX18" fmla="*/ 215447 w 3051340"/>
                <a:gd name="connsiteY18" fmla="*/ 541125 h 1270140"/>
                <a:gd name="connsiteX19" fmla="*/ 385801 w 3051340"/>
                <a:gd name="connsiteY19" fmla="*/ 521083 h 1270140"/>
                <a:gd name="connsiteX20" fmla="*/ 618786 w 3051340"/>
                <a:gd name="connsiteY20" fmla="*/ 493526 h 1270140"/>
                <a:gd name="connsiteX21" fmla="*/ 859285 w 3051340"/>
                <a:gd name="connsiteY21" fmla="*/ 465969 h 1270140"/>
                <a:gd name="connsiteX22" fmla="*/ 1119827 w 3051340"/>
                <a:gd name="connsiteY22" fmla="*/ 438411 h 1270140"/>
                <a:gd name="connsiteX23" fmla="*/ 1305212 w 3051340"/>
                <a:gd name="connsiteY23" fmla="*/ 415865 h 1270140"/>
                <a:gd name="connsiteX24" fmla="*/ 1648425 w 3051340"/>
                <a:gd name="connsiteY24" fmla="*/ 390813 h 1270140"/>
                <a:gd name="connsiteX25" fmla="*/ 1921492 w 3051340"/>
                <a:gd name="connsiteY25" fmla="*/ 360750 h 1270140"/>
                <a:gd name="connsiteX26" fmla="*/ 2254685 w 3051340"/>
                <a:gd name="connsiteY26" fmla="*/ 320667 h 1270140"/>
                <a:gd name="connsiteX27" fmla="*/ 2510216 w 3051340"/>
                <a:gd name="connsiteY27" fmla="*/ 288099 h 1270140"/>
                <a:gd name="connsiteX28" fmla="*/ 2540278 w 3051340"/>
                <a:gd name="connsiteY28" fmla="*/ 290604 h 1270140"/>
                <a:gd name="connsiteX29" fmla="*/ 2557815 w 3051340"/>
                <a:gd name="connsiteY29" fmla="*/ 300625 h 1270140"/>
                <a:gd name="connsiteX30" fmla="*/ 2575351 w 3051340"/>
                <a:gd name="connsiteY30" fmla="*/ 318162 h 1270140"/>
                <a:gd name="connsiteX31" fmla="*/ 2587877 w 3051340"/>
                <a:gd name="connsiteY31" fmla="*/ 338203 h 1270140"/>
                <a:gd name="connsiteX32" fmla="*/ 2597898 w 3051340"/>
                <a:gd name="connsiteY32" fmla="*/ 373276 h 1270140"/>
                <a:gd name="connsiteX33" fmla="*/ 2600403 w 3051340"/>
                <a:gd name="connsiteY33" fmla="*/ 415865 h 1270140"/>
                <a:gd name="connsiteX34" fmla="*/ 2590382 w 3051340"/>
                <a:gd name="connsiteY34" fmla="*/ 475990 h 1270140"/>
                <a:gd name="connsiteX35" fmla="*/ 2542783 w 3051340"/>
                <a:gd name="connsiteY35" fmla="*/ 766593 h 1270140"/>
                <a:gd name="connsiteX36" fmla="*/ 2482658 w 3051340"/>
                <a:gd name="connsiteY36" fmla="*/ 1119827 h 1270140"/>
                <a:gd name="connsiteX37" fmla="*/ 2470132 w 3051340"/>
                <a:gd name="connsiteY37" fmla="*/ 1247593 h 1270140"/>
                <a:gd name="connsiteX38" fmla="*/ 2642992 w 3051340"/>
                <a:gd name="connsiteY38" fmla="*/ 1270140 h 1270140"/>
                <a:gd name="connsiteX39" fmla="*/ 2693096 w 3051340"/>
                <a:gd name="connsiteY39" fmla="*/ 1162416 h 1270140"/>
                <a:gd name="connsiteX40" fmla="*/ 2743200 w 3051340"/>
                <a:gd name="connsiteY40" fmla="*/ 1032145 h 1270140"/>
                <a:gd name="connsiteX41" fmla="*/ 2798314 w 3051340"/>
                <a:gd name="connsiteY41" fmla="*/ 879328 h 1270140"/>
                <a:gd name="connsiteX42" fmla="*/ 2848418 w 3051340"/>
                <a:gd name="connsiteY42" fmla="*/ 744047 h 1270140"/>
                <a:gd name="connsiteX43" fmla="*/ 2901028 w 3051340"/>
                <a:gd name="connsiteY43" fmla="*/ 596239 h 1270140"/>
                <a:gd name="connsiteX44" fmla="*/ 2928585 w 3051340"/>
                <a:gd name="connsiteY44" fmla="*/ 523588 h 1270140"/>
                <a:gd name="connsiteX45" fmla="*/ 2946121 w 3051340"/>
                <a:gd name="connsiteY45" fmla="*/ 478495 h 1270140"/>
                <a:gd name="connsiteX46" fmla="*/ 2976184 w 3051340"/>
                <a:gd name="connsiteY46" fmla="*/ 415865 h 1270140"/>
                <a:gd name="connsiteX47" fmla="*/ 2998731 w 3051340"/>
                <a:gd name="connsiteY47" fmla="*/ 380792 h 1270140"/>
                <a:gd name="connsiteX48" fmla="*/ 3013762 w 3051340"/>
                <a:gd name="connsiteY48" fmla="*/ 368266 h 1270140"/>
                <a:gd name="connsiteX49" fmla="*/ 3033804 w 3051340"/>
                <a:gd name="connsiteY49" fmla="*/ 353234 h 1270140"/>
                <a:gd name="connsiteX50" fmla="*/ 3046330 w 3051340"/>
                <a:gd name="connsiteY50" fmla="*/ 333193 h 1270140"/>
                <a:gd name="connsiteX51" fmla="*/ 3051340 w 3051340"/>
                <a:gd name="connsiteY51" fmla="*/ 318162 h 1270140"/>
                <a:gd name="connsiteX52" fmla="*/ 3051340 w 3051340"/>
                <a:gd name="connsiteY52" fmla="*/ 303130 h 1270140"/>
                <a:gd name="connsiteX53" fmla="*/ 3048835 w 3051340"/>
                <a:gd name="connsiteY53" fmla="*/ 290604 h 1270140"/>
                <a:gd name="connsiteX54" fmla="*/ 3043824 w 3051340"/>
                <a:gd name="connsiteY54" fmla="*/ 275573 h 1270140"/>
                <a:gd name="connsiteX55" fmla="*/ 3028793 w 3051340"/>
                <a:gd name="connsiteY55" fmla="*/ 255531 h 1270140"/>
                <a:gd name="connsiteX56" fmla="*/ 2996226 w 3051340"/>
                <a:gd name="connsiteY56" fmla="*/ 230479 h 1270140"/>
                <a:gd name="connsiteX57" fmla="*/ 2961153 w 3051340"/>
                <a:gd name="connsiteY57" fmla="*/ 202922 h 1270140"/>
                <a:gd name="connsiteX58" fmla="*/ 2903533 w 3051340"/>
                <a:gd name="connsiteY58" fmla="*/ 160334 h 1270140"/>
                <a:gd name="connsiteX59" fmla="*/ 2825872 w 3051340"/>
                <a:gd name="connsiteY59" fmla="*/ 110230 h 1270140"/>
                <a:gd name="connsiteX60" fmla="*/ 2743200 w 3051340"/>
                <a:gd name="connsiteY60" fmla="*/ 57620 h 1270140"/>
                <a:gd name="connsiteX61" fmla="*/ 2665538 w 3051340"/>
                <a:gd name="connsiteY61" fmla="*/ 10021 h 1270140"/>
                <a:gd name="connsiteX62" fmla="*/ 2650507 w 3051340"/>
                <a:gd name="connsiteY62" fmla="*/ 2506 h 1270140"/>
                <a:gd name="connsiteX63" fmla="*/ 2642992 w 3051340"/>
                <a:gd name="connsiteY63" fmla="*/ 0 h 1270140"/>
                <a:gd name="connsiteX64" fmla="*/ 2627960 w 3051340"/>
                <a:gd name="connsiteY64" fmla="*/ 2506 h 1270140"/>
                <a:gd name="connsiteX65" fmla="*/ 2535268 w 3051340"/>
                <a:gd name="connsiteY65" fmla="*/ 37579 h 1270140"/>
                <a:gd name="connsiteX66" fmla="*/ 2457606 w 3051340"/>
                <a:gd name="connsiteY66" fmla="*/ 65136 h 1270140"/>
                <a:gd name="connsiteX67" fmla="*/ 2304789 w 3051340"/>
                <a:gd name="connsiteY67" fmla="*/ 95198 h 127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51340" h="1270140">
                  <a:moveTo>
                    <a:pt x="2304789" y="95198"/>
                  </a:moveTo>
                  <a:lnTo>
                    <a:pt x="2109383" y="130271"/>
                  </a:lnTo>
                  <a:lnTo>
                    <a:pt x="1969091" y="150313"/>
                  </a:lnTo>
                  <a:lnTo>
                    <a:pt x="1836315" y="167849"/>
                  </a:lnTo>
                  <a:lnTo>
                    <a:pt x="1736107" y="180375"/>
                  </a:lnTo>
                  <a:lnTo>
                    <a:pt x="1625878" y="192901"/>
                  </a:lnTo>
                  <a:lnTo>
                    <a:pt x="1545712" y="200417"/>
                  </a:lnTo>
                  <a:lnTo>
                    <a:pt x="1307717" y="240500"/>
                  </a:lnTo>
                  <a:lnTo>
                    <a:pt x="1142374" y="258037"/>
                  </a:lnTo>
                  <a:lnTo>
                    <a:pt x="876822" y="283089"/>
                  </a:lnTo>
                  <a:lnTo>
                    <a:pt x="666384" y="305636"/>
                  </a:lnTo>
                  <a:lnTo>
                    <a:pt x="496031" y="320667"/>
                  </a:lnTo>
                  <a:lnTo>
                    <a:pt x="255531" y="340708"/>
                  </a:lnTo>
                  <a:lnTo>
                    <a:pt x="122755" y="350729"/>
                  </a:lnTo>
                  <a:lnTo>
                    <a:pt x="80166" y="353234"/>
                  </a:lnTo>
                  <a:lnTo>
                    <a:pt x="57620" y="345719"/>
                  </a:lnTo>
                  <a:lnTo>
                    <a:pt x="0" y="323172"/>
                  </a:lnTo>
                  <a:lnTo>
                    <a:pt x="32567" y="563672"/>
                  </a:lnTo>
                  <a:lnTo>
                    <a:pt x="215447" y="541125"/>
                  </a:lnTo>
                  <a:lnTo>
                    <a:pt x="385801" y="521083"/>
                  </a:lnTo>
                  <a:lnTo>
                    <a:pt x="618786" y="493526"/>
                  </a:lnTo>
                  <a:lnTo>
                    <a:pt x="859285" y="465969"/>
                  </a:lnTo>
                  <a:lnTo>
                    <a:pt x="1119827" y="438411"/>
                  </a:lnTo>
                  <a:lnTo>
                    <a:pt x="1305212" y="415865"/>
                  </a:lnTo>
                  <a:lnTo>
                    <a:pt x="1648425" y="390813"/>
                  </a:lnTo>
                  <a:lnTo>
                    <a:pt x="1921492" y="360750"/>
                  </a:lnTo>
                  <a:lnTo>
                    <a:pt x="2254685" y="320667"/>
                  </a:lnTo>
                  <a:lnTo>
                    <a:pt x="2510216" y="288099"/>
                  </a:lnTo>
                  <a:lnTo>
                    <a:pt x="2540278" y="290604"/>
                  </a:lnTo>
                  <a:lnTo>
                    <a:pt x="2557815" y="300625"/>
                  </a:lnTo>
                  <a:lnTo>
                    <a:pt x="2575351" y="318162"/>
                  </a:lnTo>
                  <a:lnTo>
                    <a:pt x="2587877" y="338203"/>
                  </a:lnTo>
                  <a:lnTo>
                    <a:pt x="2597898" y="373276"/>
                  </a:lnTo>
                  <a:lnTo>
                    <a:pt x="2600403" y="415865"/>
                  </a:lnTo>
                  <a:lnTo>
                    <a:pt x="2590382" y="475990"/>
                  </a:lnTo>
                  <a:lnTo>
                    <a:pt x="2542783" y="766593"/>
                  </a:lnTo>
                  <a:lnTo>
                    <a:pt x="2482658" y="1119827"/>
                  </a:lnTo>
                  <a:lnTo>
                    <a:pt x="2470132" y="1247593"/>
                  </a:lnTo>
                  <a:lnTo>
                    <a:pt x="2642992" y="1270140"/>
                  </a:lnTo>
                  <a:lnTo>
                    <a:pt x="2693096" y="1162416"/>
                  </a:lnTo>
                  <a:lnTo>
                    <a:pt x="2743200" y="1032145"/>
                  </a:lnTo>
                  <a:lnTo>
                    <a:pt x="2798314" y="879328"/>
                  </a:lnTo>
                  <a:lnTo>
                    <a:pt x="2848418" y="744047"/>
                  </a:lnTo>
                  <a:lnTo>
                    <a:pt x="2901028" y="596239"/>
                  </a:lnTo>
                  <a:lnTo>
                    <a:pt x="2928585" y="523588"/>
                  </a:lnTo>
                  <a:lnTo>
                    <a:pt x="2946121" y="478495"/>
                  </a:lnTo>
                  <a:lnTo>
                    <a:pt x="2976184" y="415865"/>
                  </a:lnTo>
                  <a:lnTo>
                    <a:pt x="2998731" y="380792"/>
                  </a:lnTo>
                  <a:lnTo>
                    <a:pt x="3013762" y="368266"/>
                  </a:lnTo>
                  <a:lnTo>
                    <a:pt x="3033804" y="353234"/>
                  </a:lnTo>
                  <a:lnTo>
                    <a:pt x="3046330" y="333193"/>
                  </a:lnTo>
                  <a:lnTo>
                    <a:pt x="3051340" y="318162"/>
                  </a:lnTo>
                  <a:lnTo>
                    <a:pt x="3051340" y="303130"/>
                  </a:lnTo>
                  <a:lnTo>
                    <a:pt x="3048835" y="290604"/>
                  </a:lnTo>
                  <a:lnTo>
                    <a:pt x="3043824" y="275573"/>
                  </a:lnTo>
                  <a:lnTo>
                    <a:pt x="3028793" y="255531"/>
                  </a:lnTo>
                  <a:lnTo>
                    <a:pt x="2996226" y="230479"/>
                  </a:lnTo>
                  <a:lnTo>
                    <a:pt x="2961153" y="202922"/>
                  </a:lnTo>
                  <a:lnTo>
                    <a:pt x="2903533" y="160334"/>
                  </a:lnTo>
                  <a:lnTo>
                    <a:pt x="2825872" y="110230"/>
                  </a:lnTo>
                  <a:lnTo>
                    <a:pt x="2743200" y="57620"/>
                  </a:lnTo>
                  <a:lnTo>
                    <a:pt x="2665538" y="10021"/>
                  </a:lnTo>
                  <a:lnTo>
                    <a:pt x="2650507" y="2506"/>
                  </a:lnTo>
                  <a:lnTo>
                    <a:pt x="2642992" y="0"/>
                  </a:lnTo>
                  <a:lnTo>
                    <a:pt x="2627960" y="2506"/>
                  </a:lnTo>
                  <a:lnTo>
                    <a:pt x="2535268" y="37579"/>
                  </a:lnTo>
                  <a:lnTo>
                    <a:pt x="2457606" y="65136"/>
                  </a:lnTo>
                  <a:lnTo>
                    <a:pt x="2304789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9">
              <a:extLst>
                <a:ext uri="{FF2B5EF4-FFF2-40B4-BE49-F238E27FC236}">
                  <a16:creationId xmlns:a16="http://schemas.microsoft.com/office/drawing/2014/main" id="{7B9FF5FC-7051-4DC0-AE3D-40EE5A8C9879}"/>
                </a:ext>
              </a:extLst>
            </p:cNvPr>
            <p:cNvSpPr/>
            <p:nvPr/>
          </p:nvSpPr>
          <p:spPr>
            <a:xfrm>
              <a:off x="3567113" y="3227388"/>
              <a:ext cx="2651125" cy="498475"/>
            </a:xfrm>
            <a:custGeom>
              <a:avLst/>
              <a:gdLst>
                <a:gd name="connsiteX0" fmla="*/ 2174518 w 2650507"/>
                <a:gd name="connsiteY0" fmla="*/ 25052 h 498536"/>
                <a:gd name="connsiteX1" fmla="*/ 1831305 w 2650507"/>
                <a:gd name="connsiteY1" fmla="*/ 57619 h 498536"/>
                <a:gd name="connsiteX2" fmla="*/ 1595815 w 2650507"/>
                <a:gd name="connsiteY2" fmla="*/ 80166 h 498536"/>
                <a:gd name="connsiteX3" fmla="*/ 1442998 w 2650507"/>
                <a:gd name="connsiteY3" fmla="*/ 95197 h 498536"/>
                <a:gd name="connsiteX4" fmla="*/ 1205003 w 2650507"/>
                <a:gd name="connsiteY4" fmla="*/ 135281 h 498536"/>
                <a:gd name="connsiteX5" fmla="*/ 1014608 w 2650507"/>
                <a:gd name="connsiteY5" fmla="*/ 162838 h 498536"/>
                <a:gd name="connsiteX6" fmla="*/ 766592 w 2650507"/>
                <a:gd name="connsiteY6" fmla="*/ 195406 h 498536"/>
                <a:gd name="connsiteX7" fmla="*/ 543629 w 2650507"/>
                <a:gd name="connsiteY7" fmla="*/ 225468 h 498536"/>
                <a:gd name="connsiteX8" fmla="*/ 333192 w 2650507"/>
                <a:gd name="connsiteY8" fmla="*/ 250520 h 498536"/>
                <a:gd name="connsiteX9" fmla="*/ 27557 w 2650507"/>
                <a:gd name="connsiteY9" fmla="*/ 275572 h 498536"/>
                <a:gd name="connsiteX10" fmla="*/ 10020 w 2650507"/>
                <a:gd name="connsiteY10" fmla="*/ 275572 h 498536"/>
                <a:gd name="connsiteX11" fmla="*/ 0 w 2650507"/>
                <a:gd name="connsiteY11" fmla="*/ 498536 h 498536"/>
                <a:gd name="connsiteX12" fmla="*/ 290603 w 2650507"/>
                <a:gd name="connsiteY12" fmla="*/ 468473 h 498536"/>
                <a:gd name="connsiteX13" fmla="*/ 693942 w 2650507"/>
                <a:gd name="connsiteY13" fmla="*/ 420874 h 498536"/>
                <a:gd name="connsiteX14" fmla="*/ 1069722 w 2650507"/>
                <a:gd name="connsiteY14" fmla="*/ 370770 h 498536"/>
                <a:gd name="connsiteX15" fmla="*/ 1179951 w 2650507"/>
                <a:gd name="connsiteY15" fmla="*/ 355739 h 498536"/>
                <a:gd name="connsiteX16" fmla="*/ 1420451 w 2650507"/>
                <a:gd name="connsiteY16" fmla="*/ 318161 h 498536"/>
                <a:gd name="connsiteX17" fmla="*/ 1693519 w 2650507"/>
                <a:gd name="connsiteY17" fmla="*/ 298119 h 498536"/>
                <a:gd name="connsiteX18" fmla="*/ 1994143 w 2650507"/>
                <a:gd name="connsiteY18" fmla="*/ 280583 h 498536"/>
                <a:gd name="connsiteX19" fmla="*/ 2379945 w 2650507"/>
                <a:gd name="connsiteY19" fmla="*/ 258036 h 498536"/>
                <a:gd name="connsiteX20" fmla="*/ 2582866 w 2650507"/>
                <a:gd name="connsiteY20" fmla="*/ 245510 h 498536"/>
                <a:gd name="connsiteX21" fmla="*/ 2620445 w 2650507"/>
                <a:gd name="connsiteY21" fmla="*/ 235489 h 498536"/>
                <a:gd name="connsiteX22" fmla="*/ 2640486 w 2650507"/>
                <a:gd name="connsiteY22" fmla="*/ 222963 h 498536"/>
                <a:gd name="connsiteX23" fmla="*/ 2648002 w 2650507"/>
                <a:gd name="connsiteY23" fmla="*/ 210437 h 498536"/>
                <a:gd name="connsiteX24" fmla="*/ 2650507 w 2650507"/>
                <a:gd name="connsiteY24" fmla="*/ 192900 h 498536"/>
                <a:gd name="connsiteX25" fmla="*/ 2648002 w 2650507"/>
                <a:gd name="connsiteY25" fmla="*/ 177869 h 498536"/>
                <a:gd name="connsiteX26" fmla="*/ 2642991 w 2650507"/>
                <a:gd name="connsiteY26" fmla="*/ 152817 h 498536"/>
                <a:gd name="connsiteX27" fmla="*/ 2630465 w 2650507"/>
                <a:gd name="connsiteY27" fmla="*/ 125260 h 498536"/>
                <a:gd name="connsiteX28" fmla="*/ 2600403 w 2650507"/>
                <a:gd name="connsiteY28" fmla="*/ 85177 h 498536"/>
                <a:gd name="connsiteX29" fmla="*/ 2420028 w 2650507"/>
                <a:gd name="connsiteY29" fmla="*/ 0 h 498536"/>
                <a:gd name="connsiteX30" fmla="*/ 2174518 w 2650507"/>
                <a:gd name="connsiteY30" fmla="*/ 250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507" h="498536">
                  <a:moveTo>
                    <a:pt x="2174518" y="25052"/>
                  </a:moveTo>
                  <a:lnTo>
                    <a:pt x="1831305" y="57619"/>
                  </a:lnTo>
                  <a:lnTo>
                    <a:pt x="1595815" y="80166"/>
                  </a:lnTo>
                  <a:lnTo>
                    <a:pt x="1442998" y="95197"/>
                  </a:lnTo>
                  <a:lnTo>
                    <a:pt x="1205003" y="135281"/>
                  </a:lnTo>
                  <a:lnTo>
                    <a:pt x="1014608" y="162838"/>
                  </a:lnTo>
                  <a:lnTo>
                    <a:pt x="766592" y="195406"/>
                  </a:lnTo>
                  <a:lnTo>
                    <a:pt x="543629" y="225468"/>
                  </a:lnTo>
                  <a:lnTo>
                    <a:pt x="333192" y="250520"/>
                  </a:lnTo>
                  <a:lnTo>
                    <a:pt x="27557" y="275572"/>
                  </a:lnTo>
                  <a:lnTo>
                    <a:pt x="10020" y="275572"/>
                  </a:lnTo>
                  <a:lnTo>
                    <a:pt x="0" y="498536"/>
                  </a:lnTo>
                  <a:lnTo>
                    <a:pt x="290603" y="468473"/>
                  </a:lnTo>
                  <a:lnTo>
                    <a:pt x="693942" y="420874"/>
                  </a:lnTo>
                  <a:lnTo>
                    <a:pt x="1069722" y="370770"/>
                  </a:lnTo>
                  <a:lnTo>
                    <a:pt x="1179951" y="355739"/>
                  </a:lnTo>
                  <a:lnTo>
                    <a:pt x="1420451" y="318161"/>
                  </a:lnTo>
                  <a:lnTo>
                    <a:pt x="1693519" y="298119"/>
                  </a:lnTo>
                  <a:lnTo>
                    <a:pt x="1994143" y="280583"/>
                  </a:lnTo>
                  <a:lnTo>
                    <a:pt x="2379945" y="258036"/>
                  </a:lnTo>
                  <a:lnTo>
                    <a:pt x="2582866" y="245510"/>
                  </a:lnTo>
                  <a:lnTo>
                    <a:pt x="2620445" y="235489"/>
                  </a:lnTo>
                  <a:lnTo>
                    <a:pt x="2640486" y="222963"/>
                  </a:lnTo>
                  <a:lnTo>
                    <a:pt x="2648002" y="210437"/>
                  </a:lnTo>
                  <a:lnTo>
                    <a:pt x="2650507" y="192900"/>
                  </a:lnTo>
                  <a:lnTo>
                    <a:pt x="2648002" y="177869"/>
                  </a:lnTo>
                  <a:lnTo>
                    <a:pt x="2642991" y="152817"/>
                  </a:lnTo>
                  <a:lnTo>
                    <a:pt x="2630465" y="125260"/>
                  </a:lnTo>
                  <a:lnTo>
                    <a:pt x="2600403" y="85177"/>
                  </a:lnTo>
                  <a:lnTo>
                    <a:pt x="2420028" y="0"/>
                  </a:lnTo>
                  <a:lnTo>
                    <a:pt x="2174518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0">
              <a:extLst>
                <a:ext uri="{FF2B5EF4-FFF2-40B4-BE49-F238E27FC236}">
                  <a16:creationId xmlns:a16="http://schemas.microsoft.com/office/drawing/2014/main" id="{E4944F0F-9C16-4A17-BC99-D091ABF0DB23}"/>
                </a:ext>
              </a:extLst>
            </p:cNvPr>
            <p:cNvSpPr/>
            <p:nvPr/>
          </p:nvSpPr>
          <p:spPr>
            <a:xfrm>
              <a:off x="4516438" y="1385888"/>
              <a:ext cx="611187" cy="2882900"/>
            </a:xfrm>
            <a:custGeom>
              <a:avLst/>
              <a:gdLst>
                <a:gd name="connsiteX0" fmla="*/ 241402 w 610819"/>
                <a:gd name="connsiteY0" fmla="*/ 1448410 h 2882189"/>
                <a:gd name="connsiteX1" fmla="*/ 248717 w 610819"/>
                <a:gd name="connsiteY1" fmla="*/ 1272845 h 2882189"/>
                <a:gd name="connsiteX2" fmla="*/ 252374 w 610819"/>
                <a:gd name="connsiteY2" fmla="*/ 1163117 h 2882189"/>
                <a:gd name="connsiteX3" fmla="*/ 252374 w 610819"/>
                <a:gd name="connsiteY3" fmla="*/ 998525 h 2882189"/>
                <a:gd name="connsiteX4" fmla="*/ 245059 w 610819"/>
                <a:gd name="connsiteY4" fmla="*/ 870509 h 2882189"/>
                <a:gd name="connsiteX5" fmla="*/ 241402 w 610819"/>
                <a:gd name="connsiteY5" fmla="*/ 720548 h 2882189"/>
                <a:gd name="connsiteX6" fmla="*/ 234086 w 610819"/>
                <a:gd name="connsiteY6" fmla="*/ 541325 h 2882189"/>
                <a:gd name="connsiteX7" fmla="*/ 230429 w 610819"/>
                <a:gd name="connsiteY7" fmla="*/ 460858 h 2882189"/>
                <a:gd name="connsiteX8" fmla="*/ 219456 w 610819"/>
                <a:gd name="connsiteY8" fmla="*/ 420624 h 2882189"/>
                <a:gd name="connsiteX9" fmla="*/ 190195 w 610819"/>
                <a:gd name="connsiteY9" fmla="*/ 332842 h 2882189"/>
                <a:gd name="connsiteX10" fmla="*/ 171907 w 610819"/>
                <a:gd name="connsiteY10" fmla="*/ 274320 h 2882189"/>
                <a:gd name="connsiteX11" fmla="*/ 153619 w 610819"/>
                <a:gd name="connsiteY11" fmla="*/ 234087 h 2882189"/>
                <a:gd name="connsiteX12" fmla="*/ 124358 w 610819"/>
                <a:gd name="connsiteY12" fmla="*/ 182880 h 2882189"/>
                <a:gd name="connsiteX13" fmla="*/ 98755 w 610819"/>
                <a:gd name="connsiteY13" fmla="*/ 146304 h 2882189"/>
                <a:gd name="connsiteX14" fmla="*/ 76810 w 610819"/>
                <a:gd name="connsiteY14" fmla="*/ 120701 h 2882189"/>
                <a:gd name="connsiteX15" fmla="*/ 54864 w 610819"/>
                <a:gd name="connsiteY15" fmla="*/ 102413 h 2882189"/>
                <a:gd name="connsiteX16" fmla="*/ 36576 w 610819"/>
                <a:gd name="connsiteY16" fmla="*/ 91440 h 2882189"/>
                <a:gd name="connsiteX17" fmla="*/ 21946 w 610819"/>
                <a:gd name="connsiteY17" fmla="*/ 80468 h 2882189"/>
                <a:gd name="connsiteX18" fmla="*/ 7315 w 610819"/>
                <a:gd name="connsiteY18" fmla="*/ 69495 h 2882189"/>
                <a:gd name="connsiteX19" fmla="*/ 0 w 610819"/>
                <a:gd name="connsiteY19" fmla="*/ 54864 h 2882189"/>
                <a:gd name="connsiteX20" fmla="*/ 0 w 610819"/>
                <a:gd name="connsiteY20" fmla="*/ 36576 h 2882189"/>
                <a:gd name="connsiteX21" fmla="*/ 10973 w 610819"/>
                <a:gd name="connsiteY21" fmla="*/ 21946 h 2882189"/>
                <a:gd name="connsiteX22" fmla="*/ 32918 w 610819"/>
                <a:gd name="connsiteY22" fmla="*/ 10973 h 2882189"/>
                <a:gd name="connsiteX23" fmla="*/ 69494 w 610819"/>
                <a:gd name="connsiteY23" fmla="*/ 0 h 2882189"/>
                <a:gd name="connsiteX24" fmla="*/ 120701 w 610819"/>
                <a:gd name="connsiteY24" fmla="*/ 0 h 2882189"/>
                <a:gd name="connsiteX25" fmla="*/ 179222 w 610819"/>
                <a:gd name="connsiteY25" fmla="*/ 7316 h 2882189"/>
                <a:gd name="connsiteX26" fmla="*/ 208483 w 610819"/>
                <a:gd name="connsiteY26" fmla="*/ 18288 h 2882189"/>
                <a:gd name="connsiteX27" fmla="*/ 281635 w 610819"/>
                <a:gd name="connsiteY27" fmla="*/ 51207 h 2882189"/>
                <a:gd name="connsiteX28" fmla="*/ 362102 w 610819"/>
                <a:gd name="connsiteY28" fmla="*/ 95098 h 2882189"/>
                <a:gd name="connsiteX29" fmla="*/ 416966 w 610819"/>
                <a:gd name="connsiteY29" fmla="*/ 135332 h 2882189"/>
                <a:gd name="connsiteX30" fmla="*/ 460858 w 610819"/>
                <a:gd name="connsiteY30" fmla="*/ 171908 h 2882189"/>
                <a:gd name="connsiteX31" fmla="*/ 534010 w 610819"/>
                <a:gd name="connsiteY31" fmla="*/ 248717 h 2882189"/>
                <a:gd name="connsiteX32" fmla="*/ 566928 w 610819"/>
                <a:gd name="connsiteY32" fmla="*/ 288951 h 2882189"/>
                <a:gd name="connsiteX33" fmla="*/ 596189 w 610819"/>
                <a:gd name="connsiteY33" fmla="*/ 332842 h 2882189"/>
                <a:gd name="connsiteX34" fmla="*/ 607162 w 610819"/>
                <a:gd name="connsiteY34" fmla="*/ 358445 h 2882189"/>
                <a:gd name="connsiteX35" fmla="*/ 610819 w 610819"/>
                <a:gd name="connsiteY35" fmla="*/ 376733 h 2882189"/>
                <a:gd name="connsiteX36" fmla="*/ 610819 w 610819"/>
                <a:gd name="connsiteY36" fmla="*/ 398679 h 2882189"/>
                <a:gd name="connsiteX37" fmla="*/ 607162 w 610819"/>
                <a:gd name="connsiteY37" fmla="*/ 427940 h 2882189"/>
                <a:gd name="connsiteX38" fmla="*/ 592531 w 610819"/>
                <a:gd name="connsiteY38" fmla="*/ 464516 h 2882189"/>
                <a:gd name="connsiteX39" fmla="*/ 577901 w 610819"/>
                <a:gd name="connsiteY39" fmla="*/ 497434 h 2882189"/>
                <a:gd name="connsiteX40" fmla="*/ 563270 w 610819"/>
                <a:gd name="connsiteY40" fmla="*/ 537668 h 2882189"/>
                <a:gd name="connsiteX41" fmla="*/ 548640 w 610819"/>
                <a:gd name="connsiteY41" fmla="*/ 599847 h 2882189"/>
                <a:gd name="connsiteX42" fmla="*/ 541325 w 610819"/>
                <a:gd name="connsiteY42" fmla="*/ 702260 h 2882189"/>
                <a:gd name="connsiteX43" fmla="*/ 541325 w 610819"/>
                <a:gd name="connsiteY43" fmla="*/ 961949 h 2882189"/>
                <a:gd name="connsiteX44" fmla="*/ 537667 w 610819"/>
                <a:gd name="connsiteY44" fmla="*/ 1265530 h 2882189"/>
                <a:gd name="connsiteX45" fmla="*/ 534010 w 610819"/>
                <a:gd name="connsiteY45" fmla="*/ 1492301 h 2882189"/>
                <a:gd name="connsiteX46" fmla="*/ 523037 w 610819"/>
                <a:gd name="connsiteY46" fmla="*/ 1799540 h 2882189"/>
                <a:gd name="connsiteX47" fmla="*/ 515722 w 610819"/>
                <a:gd name="connsiteY47" fmla="*/ 1964132 h 2882189"/>
                <a:gd name="connsiteX48" fmla="*/ 497434 w 610819"/>
                <a:gd name="connsiteY48" fmla="*/ 2139696 h 2882189"/>
                <a:gd name="connsiteX49" fmla="*/ 471830 w 610819"/>
                <a:gd name="connsiteY49" fmla="*/ 2454250 h 2882189"/>
                <a:gd name="connsiteX50" fmla="*/ 453542 w 610819"/>
                <a:gd name="connsiteY50" fmla="*/ 2662733 h 2882189"/>
                <a:gd name="connsiteX51" fmla="*/ 438912 w 610819"/>
                <a:gd name="connsiteY51" fmla="*/ 2710282 h 2882189"/>
                <a:gd name="connsiteX52" fmla="*/ 409651 w 610819"/>
                <a:gd name="connsiteY52" fmla="*/ 2798064 h 2882189"/>
                <a:gd name="connsiteX53" fmla="*/ 391363 w 610819"/>
                <a:gd name="connsiteY53" fmla="*/ 2841956 h 2882189"/>
                <a:gd name="connsiteX54" fmla="*/ 376733 w 610819"/>
                <a:gd name="connsiteY54" fmla="*/ 2867559 h 2882189"/>
                <a:gd name="connsiteX55" fmla="*/ 362102 w 610819"/>
                <a:gd name="connsiteY55" fmla="*/ 2882189 h 2882189"/>
                <a:gd name="connsiteX56" fmla="*/ 351130 w 610819"/>
                <a:gd name="connsiteY56" fmla="*/ 2882189 h 2882189"/>
                <a:gd name="connsiteX57" fmla="*/ 329184 w 610819"/>
                <a:gd name="connsiteY57" fmla="*/ 2871216 h 2882189"/>
                <a:gd name="connsiteX58" fmla="*/ 299923 w 610819"/>
                <a:gd name="connsiteY58" fmla="*/ 2841956 h 2882189"/>
                <a:gd name="connsiteX59" fmla="*/ 274320 w 610819"/>
                <a:gd name="connsiteY59" fmla="*/ 2805380 h 2882189"/>
                <a:gd name="connsiteX60" fmla="*/ 259690 w 610819"/>
                <a:gd name="connsiteY60" fmla="*/ 2768804 h 2882189"/>
                <a:gd name="connsiteX61" fmla="*/ 241402 w 610819"/>
                <a:gd name="connsiteY61" fmla="*/ 2699309 h 2882189"/>
                <a:gd name="connsiteX62" fmla="*/ 226771 w 610819"/>
                <a:gd name="connsiteY62" fmla="*/ 2633472 h 2882189"/>
                <a:gd name="connsiteX63" fmla="*/ 215798 w 610819"/>
                <a:gd name="connsiteY63" fmla="*/ 2556663 h 2882189"/>
                <a:gd name="connsiteX64" fmla="*/ 204826 w 610819"/>
                <a:gd name="connsiteY64" fmla="*/ 2457908 h 2882189"/>
                <a:gd name="connsiteX65" fmla="*/ 204826 w 610819"/>
                <a:gd name="connsiteY65" fmla="*/ 2318919 h 2882189"/>
                <a:gd name="connsiteX66" fmla="*/ 204826 w 610819"/>
                <a:gd name="connsiteY66" fmla="*/ 2183588 h 2882189"/>
                <a:gd name="connsiteX67" fmla="*/ 230429 w 610819"/>
                <a:gd name="connsiteY67" fmla="*/ 1986077 h 2882189"/>
                <a:gd name="connsiteX68" fmla="*/ 241402 w 610819"/>
                <a:gd name="connsiteY68" fmla="*/ 1448410 h 288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10819" h="2882189">
                  <a:moveTo>
                    <a:pt x="241402" y="1448410"/>
                  </a:moveTo>
                  <a:lnTo>
                    <a:pt x="248717" y="1272845"/>
                  </a:lnTo>
                  <a:lnTo>
                    <a:pt x="252374" y="1163117"/>
                  </a:lnTo>
                  <a:lnTo>
                    <a:pt x="252374" y="998525"/>
                  </a:lnTo>
                  <a:lnTo>
                    <a:pt x="245059" y="870509"/>
                  </a:lnTo>
                  <a:lnTo>
                    <a:pt x="241402" y="720548"/>
                  </a:lnTo>
                  <a:lnTo>
                    <a:pt x="234086" y="541325"/>
                  </a:lnTo>
                  <a:lnTo>
                    <a:pt x="230429" y="460858"/>
                  </a:lnTo>
                  <a:lnTo>
                    <a:pt x="219456" y="420624"/>
                  </a:lnTo>
                  <a:lnTo>
                    <a:pt x="190195" y="332842"/>
                  </a:lnTo>
                  <a:lnTo>
                    <a:pt x="171907" y="274320"/>
                  </a:lnTo>
                  <a:lnTo>
                    <a:pt x="153619" y="234087"/>
                  </a:lnTo>
                  <a:lnTo>
                    <a:pt x="124358" y="182880"/>
                  </a:lnTo>
                  <a:lnTo>
                    <a:pt x="98755" y="146304"/>
                  </a:lnTo>
                  <a:lnTo>
                    <a:pt x="76810" y="120701"/>
                  </a:lnTo>
                  <a:lnTo>
                    <a:pt x="54864" y="102413"/>
                  </a:lnTo>
                  <a:lnTo>
                    <a:pt x="36576" y="91440"/>
                  </a:lnTo>
                  <a:lnTo>
                    <a:pt x="21946" y="80468"/>
                  </a:lnTo>
                  <a:lnTo>
                    <a:pt x="7315" y="69495"/>
                  </a:lnTo>
                  <a:lnTo>
                    <a:pt x="0" y="54864"/>
                  </a:lnTo>
                  <a:lnTo>
                    <a:pt x="0" y="36576"/>
                  </a:lnTo>
                  <a:lnTo>
                    <a:pt x="10973" y="21946"/>
                  </a:lnTo>
                  <a:lnTo>
                    <a:pt x="32918" y="10973"/>
                  </a:lnTo>
                  <a:lnTo>
                    <a:pt x="69494" y="0"/>
                  </a:lnTo>
                  <a:lnTo>
                    <a:pt x="120701" y="0"/>
                  </a:lnTo>
                  <a:lnTo>
                    <a:pt x="179222" y="7316"/>
                  </a:lnTo>
                  <a:lnTo>
                    <a:pt x="208483" y="18288"/>
                  </a:lnTo>
                  <a:lnTo>
                    <a:pt x="281635" y="51207"/>
                  </a:lnTo>
                  <a:lnTo>
                    <a:pt x="362102" y="95098"/>
                  </a:lnTo>
                  <a:lnTo>
                    <a:pt x="416966" y="135332"/>
                  </a:lnTo>
                  <a:lnTo>
                    <a:pt x="460858" y="171908"/>
                  </a:lnTo>
                  <a:lnTo>
                    <a:pt x="534010" y="248717"/>
                  </a:lnTo>
                  <a:lnTo>
                    <a:pt x="566928" y="288951"/>
                  </a:lnTo>
                  <a:lnTo>
                    <a:pt x="596189" y="332842"/>
                  </a:lnTo>
                  <a:lnTo>
                    <a:pt x="607162" y="358445"/>
                  </a:lnTo>
                  <a:lnTo>
                    <a:pt x="610819" y="376733"/>
                  </a:lnTo>
                  <a:lnTo>
                    <a:pt x="610819" y="398679"/>
                  </a:lnTo>
                  <a:lnTo>
                    <a:pt x="607162" y="427940"/>
                  </a:lnTo>
                  <a:lnTo>
                    <a:pt x="592531" y="464516"/>
                  </a:lnTo>
                  <a:lnTo>
                    <a:pt x="577901" y="497434"/>
                  </a:lnTo>
                  <a:lnTo>
                    <a:pt x="563270" y="537668"/>
                  </a:lnTo>
                  <a:lnTo>
                    <a:pt x="548640" y="599847"/>
                  </a:lnTo>
                  <a:lnTo>
                    <a:pt x="541325" y="702260"/>
                  </a:lnTo>
                  <a:lnTo>
                    <a:pt x="541325" y="961949"/>
                  </a:lnTo>
                  <a:cubicBezTo>
                    <a:pt x="540106" y="1063143"/>
                    <a:pt x="538886" y="1164336"/>
                    <a:pt x="537667" y="1265530"/>
                  </a:cubicBezTo>
                  <a:lnTo>
                    <a:pt x="534010" y="1492301"/>
                  </a:lnTo>
                  <a:lnTo>
                    <a:pt x="523037" y="1799540"/>
                  </a:lnTo>
                  <a:lnTo>
                    <a:pt x="515722" y="1964132"/>
                  </a:lnTo>
                  <a:lnTo>
                    <a:pt x="497434" y="2139696"/>
                  </a:lnTo>
                  <a:lnTo>
                    <a:pt x="471830" y="2454250"/>
                  </a:lnTo>
                  <a:lnTo>
                    <a:pt x="453542" y="2662733"/>
                  </a:lnTo>
                  <a:lnTo>
                    <a:pt x="438912" y="2710282"/>
                  </a:lnTo>
                  <a:lnTo>
                    <a:pt x="409651" y="2798064"/>
                  </a:lnTo>
                  <a:lnTo>
                    <a:pt x="391363" y="2841956"/>
                  </a:lnTo>
                  <a:lnTo>
                    <a:pt x="376733" y="2867559"/>
                  </a:lnTo>
                  <a:lnTo>
                    <a:pt x="362102" y="2882189"/>
                  </a:lnTo>
                  <a:lnTo>
                    <a:pt x="351130" y="2882189"/>
                  </a:lnTo>
                  <a:lnTo>
                    <a:pt x="329184" y="2871216"/>
                  </a:lnTo>
                  <a:lnTo>
                    <a:pt x="299923" y="2841956"/>
                  </a:lnTo>
                  <a:lnTo>
                    <a:pt x="274320" y="2805380"/>
                  </a:lnTo>
                  <a:lnTo>
                    <a:pt x="259690" y="2768804"/>
                  </a:lnTo>
                  <a:lnTo>
                    <a:pt x="241402" y="2699309"/>
                  </a:lnTo>
                  <a:lnTo>
                    <a:pt x="226771" y="2633472"/>
                  </a:lnTo>
                  <a:lnTo>
                    <a:pt x="215798" y="2556663"/>
                  </a:lnTo>
                  <a:lnTo>
                    <a:pt x="204826" y="2457908"/>
                  </a:lnTo>
                  <a:lnTo>
                    <a:pt x="204826" y="2318919"/>
                  </a:lnTo>
                  <a:lnTo>
                    <a:pt x="204826" y="2183588"/>
                  </a:lnTo>
                  <a:lnTo>
                    <a:pt x="230429" y="1986077"/>
                  </a:lnTo>
                  <a:lnTo>
                    <a:pt x="241402" y="1448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4">
              <a:extLst>
                <a:ext uri="{FF2B5EF4-FFF2-40B4-BE49-F238E27FC236}">
                  <a16:creationId xmlns:a16="http://schemas.microsoft.com/office/drawing/2014/main" id="{809F44C6-21FD-4D9A-BF37-2BAD8EB69940}"/>
                </a:ext>
              </a:extLst>
            </p:cNvPr>
            <p:cNvSpPr/>
            <p:nvPr/>
          </p:nvSpPr>
          <p:spPr>
            <a:xfrm>
              <a:off x="2617788" y="4457700"/>
              <a:ext cx="609600" cy="1430338"/>
            </a:xfrm>
            <a:custGeom>
              <a:avLst/>
              <a:gdLst>
                <a:gd name="connsiteX0" fmla="*/ 604837 w 609600"/>
                <a:gd name="connsiteY0" fmla="*/ 295275 h 1431131"/>
                <a:gd name="connsiteX1" fmla="*/ 609600 w 609600"/>
                <a:gd name="connsiteY1" fmla="*/ 216694 h 1431131"/>
                <a:gd name="connsiteX2" fmla="*/ 609600 w 609600"/>
                <a:gd name="connsiteY2" fmla="*/ 159544 h 1431131"/>
                <a:gd name="connsiteX3" fmla="*/ 609600 w 609600"/>
                <a:gd name="connsiteY3" fmla="*/ 64294 h 1431131"/>
                <a:gd name="connsiteX4" fmla="*/ 609600 w 609600"/>
                <a:gd name="connsiteY4" fmla="*/ 33338 h 1431131"/>
                <a:gd name="connsiteX5" fmla="*/ 609600 w 609600"/>
                <a:gd name="connsiteY5" fmla="*/ 19050 h 1431131"/>
                <a:gd name="connsiteX6" fmla="*/ 604837 w 609600"/>
                <a:gd name="connsiteY6" fmla="*/ 7144 h 1431131"/>
                <a:gd name="connsiteX7" fmla="*/ 597694 w 609600"/>
                <a:gd name="connsiteY7" fmla="*/ 2381 h 1431131"/>
                <a:gd name="connsiteX8" fmla="*/ 578644 w 609600"/>
                <a:gd name="connsiteY8" fmla="*/ 0 h 1431131"/>
                <a:gd name="connsiteX9" fmla="*/ 566737 w 609600"/>
                <a:gd name="connsiteY9" fmla="*/ 2381 h 1431131"/>
                <a:gd name="connsiteX10" fmla="*/ 552450 w 609600"/>
                <a:gd name="connsiteY10" fmla="*/ 9525 h 1431131"/>
                <a:gd name="connsiteX11" fmla="*/ 542925 w 609600"/>
                <a:gd name="connsiteY11" fmla="*/ 21431 h 1431131"/>
                <a:gd name="connsiteX12" fmla="*/ 535781 w 609600"/>
                <a:gd name="connsiteY12" fmla="*/ 59531 h 1431131"/>
                <a:gd name="connsiteX13" fmla="*/ 509587 w 609600"/>
                <a:gd name="connsiteY13" fmla="*/ 166688 h 1431131"/>
                <a:gd name="connsiteX14" fmla="*/ 476250 w 609600"/>
                <a:gd name="connsiteY14" fmla="*/ 292894 h 1431131"/>
                <a:gd name="connsiteX15" fmla="*/ 440531 w 609600"/>
                <a:gd name="connsiteY15" fmla="*/ 402431 h 1431131"/>
                <a:gd name="connsiteX16" fmla="*/ 404812 w 609600"/>
                <a:gd name="connsiteY16" fmla="*/ 497681 h 1431131"/>
                <a:gd name="connsiteX17" fmla="*/ 366712 w 609600"/>
                <a:gd name="connsiteY17" fmla="*/ 578644 h 1431131"/>
                <a:gd name="connsiteX18" fmla="*/ 326231 w 609600"/>
                <a:gd name="connsiteY18" fmla="*/ 650081 h 1431131"/>
                <a:gd name="connsiteX19" fmla="*/ 273844 w 609600"/>
                <a:gd name="connsiteY19" fmla="*/ 728663 h 1431131"/>
                <a:gd name="connsiteX20" fmla="*/ 228600 w 609600"/>
                <a:gd name="connsiteY20" fmla="*/ 783431 h 1431131"/>
                <a:gd name="connsiteX21" fmla="*/ 176212 w 609600"/>
                <a:gd name="connsiteY21" fmla="*/ 840581 h 1431131"/>
                <a:gd name="connsiteX22" fmla="*/ 102394 w 609600"/>
                <a:gd name="connsiteY22" fmla="*/ 909638 h 1431131"/>
                <a:gd name="connsiteX23" fmla="*/ 33337 w 609600"/>
                <a:gd name="connsiteY23" fmla="*/ 962025 h 1431131"/>
                <a:gd name="connsiteX24" fmla="*/ 7144 w 609600"/>
                <a:gd name="connsiteY24" fmla="*/ 978694 h 1431131"/>
                <a:gd name="connsiteX25" fmla="*/ 2381 w 609600"/>
                <a:gd name="connsiteY25" fmla="*/ 1059656 h 1431131"/>
                <a:gd name="connsiteX26" fmla="*/ 0 w 609600"/>
                <a:gd name="connsiteY26" fmla="*/ 1157288 h 1431131"/>
                <a:gd name="connsiteX27" fmla="*/ 4762 w 609600"/>
                <a:gd name="connsiteY27" fmla="*/ 1223963 h 1431131"/>
                <a:gd name="connsiteX28" fmla="*/ 16669 w 609600"/>
                <a:gd name="connsiteY28" fmla="*/ 1297781 h 1431131"/>
                <a:gd name="connsiteX29" fmla="*/ 35719 w 609600"/>
                <a:gd name="connsiteY29" fmla="*/ 1352550 h 1431131"/>
                <a:gd name="connsiteX30" fmla="*/ 61912 w 609600"/>
                <a:gd name="connsiteY30" fmla="*/ 1400175 h 1431131"/>
                <a:gd name="connsiteX31" fmla="*/ 76200 w 609600"/>
                <a:gd name="connsiteY31" fmla="*/ 1416844 h 1431131"/>
                <a:gd name="connsiteX32" fmla="*/ 92869 w 609600"/>
                <a:gd name="connsiteY32" fmla="*/ 1428750 h 1431131"/>
                <a:gd name="connsiteX33" fmla="*/ 104775 w 609600"/>
                <a:gd name="connsiteY33" fmla="*/ 1431131 h 1431131"/>
                <a:gd name="connsiteX34" fmla="*/ 116681 w 609600"/>
                <a:gd name="connsiteY34" fmla="*/ 1431131 h 1431131"/>
                <a:gd name="connsiteX35" fmla="*/ 133350 w 609600"/>
                <a:gd name="connsiteY35" fmla="*/ 1428750 h 1431131"/>
                <a:gd name="connsiteX36" fmla="*/ 157162 w 609600"/>
                <a:gd name="connsiteY36" fmla="*/ 1421606 h 1431131"/>
                <a:gd name="connsiteX37" fmla="*/ 185737 w 609600"/>
                <a:gd name="connsiteY37" fmla="*/ 1404938 h 1431131"/>
                <a:gd name="connsiteX38" fmla="*/ 219075 w 609600"/>
                <a:gd name="connsiteY38" fmla="*/ 1364456 h 1431131"/>
                <a:gd name="connsiteX39" fmla="*/ 259556 w 609600"/>
                <a:gd name="connsiteY39" fmla="*/ 1312069 h 1431131"/>
                <a:gd name="connsiteX40" fmla="*/ 297656 w 609600"/>
                <a:gd name="connsiteY40" fmla="*/ 1257300 h 1431131"/>
                <a:gd name="connsiteX41" fmla="*/ 345281 w 609600"/>
                <a:gd name="connsiteY41" fmla="*/ 1178719 h 1431131"/>
                <a:gd name="connsiteX42" fmla="*/ 390525 w 609600"/>
                <a:gd name="connsiteY42" fmla="*/ 1095375 h 1431131"/>
                <a:gd name="connsiteX43" fmla="*/ 423862 w 609600"/>
                <a:gd name="connsiteY43" fmla="*/ 1026319 h 1431131"/>
                <a:gd name="connsiteX44" fmla="*/ 459581 w 609600"/>
                <a:gd name="connsiteY44" fmla="*/ 942975 h 1431131"/>
                <a:gd name="connsiteX45" fmla="*/ 485775 w 609600"/>
                <a:gd name="connsiteY45" fmla="*/ 876300 h 1431131"/>
                <a:gd name="connsiteX46" fmla="*/ 502444 w 609600"/>
                <a:gd name="connsiteY46" fmla="*/ 828675 h 1431131"/>
                <a:gd name="connsiteX47" fmla="*/ 526256 w 609600"/>
                <a:gd name="connsiteY47" fmla="*/ 754856 h 1431131"/>
                <a:gd name="connsiteX48" fmla="*/ 550069 w 609600"/>
                <a:gd name="connsiteY48" fmla="*/ 664369 h 1431131"/>
                <a:gd name="connsiteX49" fmla="*/ 571500 w 609600"/>
                <a:gd name="connsiteY49" fmla="*/ 569119 h 1431131"/>
                <a:gd name="connsiteX50" fmla="*/ 581025 w 609600"/>
                <a:gd name="connsiteY50" fmla="*/ 509588 h 1431131"/>
                <a:gd name="connsiteX51" fmla="*/ 592931 w 609600"/>
                <a:gd name="connsiteY51" fmla="*/ 426244 h 1431131"/>
                <a:gd name="connsiteX52" fmla="*/ 604837 w 609600"/>
                <a:gd name="connsiteY52" fmla="*/ 29527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9600" h="1431131">
                  <a:moveTo>
                    <a:pt x="604837" y="295275"/>
                  </a:moveTo>
                  <a:lnTo>
                    <a:pt x="609600" y="216694"/>
                  </a:lnTo>
                  <a:lnTo>
                    <a:pt x="609600" y="159544"/>
                  </a:lnTo>
                  <a:lnTo>
                    <a:pt x="609600" y="64294"/>
                  </a:lnTo>
                  <a:lnTo>
                    <a:pt x="609600" y="33338"/>
                  </a:lnTo>
                  <a:lnTo>
                    <a:pt x="609600" y="19050"/>
                  </a:lnTo>
                  <a:lnTo>
                    <a:pt x="604837" y="7144"/>
                  </a:lnTo>
                  <a:lnTo>
                    <a:pt x="597694" y="2381"/>
                  </a:lnTo>
                  <a:lnTo>
                    <a:pt x="578644" y="0"/>
                  </a:lnTo>
                  <a:lnTo>
                    <a:pt x="566737" y="2381"/>
                  </a:lnTo>
                  <a:lnTo>
                    <a:pt x="552450" y="9525"/>
                  </a:lnTo>
                  <a:lnTo>
                    <a:pt x="542925" y="21431"/>
                  </a:lnTo>
                  <a:lnTo>
                    <a:pt x="535781" y="59531"/>
                  </a:lnTo>
                  <a:lnTo>
                    <a:pt x="509587" y="166688"/>
                  </a:lnTo>
                  <a:lnTo>
                    <a:pt x="476250" y="292894"/>
                  </a:lnTo>
                  <a:lnTo>
                    <a:pt x="440531" y="402431"/>
                  </a:lnTo>
                  <a:lnTo>
                    <a:pt x="404812" y="497681"/>
                  </a:lnTo>
                  <a:lnTo>
                    <a:pt x="366712" y="578644"/>
                  </a:lnTo>
                  <a:lnTo>
                    <a:pt x="326231" y="650081"/>
                  </a:lnTo>
                  <a:lnTo>
                    <a:pt x="273844" y="728663"/>
                  </a:lnTo>
                  <a:lnTo>
                    <a:pt x="228600" y="783431"/>
                  </a:lnTo>
                  <a:lnTo>
                    <a:pt x="176212" y="840581"/>
                  </a:lnTo>
                  <a:lnTo>
                    <a:pt x="102394" y="909638"/>
                  </a:lnTo>
                  <a:lnTo>
                    <a:pt x="33337" y="962025"/>
                  </a:lnTo>
                  <a:lnTo>
                    <a:pt x="7144" y="978694"/>
                  </a:lnTo>
                  <a:lnTo>
                    <a:pt x="2381" y="1059656"/>
                  </a:lnTo>
                  <a:cubicBezTo>
                    <a:pt x="1587" y="1092200"/>
                    <a:pt x="794" y="1124744"/>
                    <a:pt x="0" y="1157288"/>
                  </a:cubicBezTo>
                  <a:lnTo>
                    <a:pt x="4762" y="1223963"/>
                  </a:lnTo>
                  <a:lnTo>
                    <a:pt x="16669" y="1297781"/>
                  </a:lnTo>
                  <a:lnTo>
                    <a:pt x="35719" y="1352550"/>
                  </a:lnTo>
                  <a:lnTo>
                    <a:pt x="61912" y="1400175"/>
                  </a:lnTo>
                  <a:lnTo>
                    <a:pt x="76200" y="1416844"/>
                  </a:lnTo>
                  <a:lnTo>
                    <a:pt x="92869" y="1428750"/>
                  </a:lnTo>
                  <a:lnTo>
                    <a:pt x="104775" y="1431131"/>
                  </a:lnTo>
                  <a:lnTo>
                    <a:pt x="116681" y="1431131"/>
                  </a:lnTo>
                  <a:lnTo>
                    <a:pt x="133350" y="1428750"/>
                  </a:lnTo>
                  <a:lnTo>
                    <a:pt x="157162" y="1421606"/>
                  </a:lnTo>
                  <a:lnTo>
                    <a:pt x="185737" y="1404938"/>
                  </a:lnTo>
                  <a:lnTo>
                    <a:pt x="219075" y="1364456"/>
                  </a:lnTo>
                  <a:lnTo>
                    <a:pt x="259556" y="1312069"/>
                  </a:lnTo>
                  <a:lnTo>
                    <a:pt x="297656" y="1257300"/>
                  </a:lnTo>
                  <a:lnTo>
                    <a:pt x="345281" y="1178719"/>
                  </a:lnTo>
                  <a:lnTo>
                    <a:pt x="390525" y="1095375"/>
                  </a:lnTo>
                  <a:lnTo>
                    <a:pt x="423862" y="1026319"/>
                  </a:lnTo>
                  <a:lnTo>
                    <a:pt x="459581" y="942975"/>
                  </a:lnTo>
                  <a:lnTo>
                    <a:pt x="485775" y="876300"/>
                  </a:lnTo>
                  <a:lnTo>
                    <a:pt x="502444" y="828675"/>
                  </a:lnTo>
                  <a:lnTo>
                    <a:pt x="526256" y="754856"/>
                  </a:lnTo>
                  <a:lnTo>
                    <a:pt x="550069" y="664369"/>
                  </a:lnTo>
                  <a:lnTo>
                    <a:pt x="571500" y="569119"/>
                  </a:lnTo>
                  <a:lnTo>
                    <a:pt x="581025" y="509588"/>
                  </a:lnTo>
                  <a:lnTo>
                    <a:pt x="592931" y="426244"/>
                  </a:lnTo>
                  <a:lnTo>
                    <a:pt x="6048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5">
              <a:extLst>
                <a:ext uri="{FF2B5EF4-FFF2-40B4-BE49-F238E27FC236}">
                  <a16:creationId xmlns:a16="http://schemas.microsoft.com/office/drawing/2014/main" id="{B902491D-9831-4AD3-AA1C-40176AF32340}"/>
                </a:ext>
              </a:extLst>
            </p:cNvPr>
            <p:cNvSpPr/>
            <p:nvPr/>
          </p:nvSpPr>
          <p:spPr>
            <a:xfrm>
              <a:off x="3683000" y="4664075"/>
              <a:ext cx="3394075" cy="1290638"/>
            </a:xfrm>
            <a:custGeom>
              <a:avLst/>
              <a:gdLst>
                <a:gd name="connsiteX0" fmla="*/ 1825995 w 3393939"/>
                <a:gd name="connsiteY0" fmla="*/ 1004157 h 1290258"/>
                <a:gd name="connsiteX1" fmla="*/ 1955021 w 3393939"/>
                <a:gd name="connsiteY1" fmla="*/ 1009767 h 1290258"/>
                <a:gd name="connsiteX2" fmla="*/ 2098071 w 3393939"/>
                <a:gd name="connsiteY2" fmla="*/ 1015377 h 1290258"/>
                <a:gd name="connsiteX3" fmla="*/ 2249536 w 3393939"/>
                <a:gd name="connsiteY3" fmla="*/ 1018182 h 1290258"/>
                <a:gd name="connsiteX4" fmla="*/ 2429050 w 3393939"/>
                <a:gd name="connsiteY4" fmla="*/ 1018182 h 1290258"/>
                <a:gd name="connsiteX5" fmla="*/ 2586125 w 3393939"/>
                <a:gd name="connsiteY5" fmla="*/ 1012572 h 1290258"/>
                <a:gd name="connsiteX6" fmla="*/ 2656248 w 3393939"/>
                <a:gd name="connsiteY6" fmla="*/ 1006962 h 1290258"/>
                <a:gd name="connsiteX7" fmla="*/ 2706736 w 3393939"/>
                <a:gd name="connsiteY7" fmla="*/ 998547 h 1290258"/>
                <a:gd name="connsiteX8" fmla="*/ 3332231 w 3393939"/>
                <a:gd name="connsiteY8" fmla="*/ 1040621 h 1290258"/>
                <a:gd name="connsiteX9" fmla="*/ 3349060 w 3393939"/>
                <a:gd name="connsiteY9" fmla="*/ 1046231 h 1290258"/>
                <a:gd name="connsiteX10" fmla="*/ 3374304 w 3393939"/>
                <a:gd name="connsiteY10" fmla="*/ 1071475 h 1290258"/>
                <a:gd name="connsiteX11" fmla="*/ 3385524 w 3393939"/>
                <a:gd name="connsiteY11" fmla="*/ 1085499 h 1290258"/>
                <a:gd name="connsiteX12" fmla="*/ 3393939 w 3393939"/>
                <a:gd name="connsiteY12" fmla="*/ 1107939 h 1290258"/>
                <a:gd name="connsiteX13" fmla="*/ 3393939 w 3393939"/>
                <a:gd name="connsiteY13" fmla="*/ 1130378 h 1290258"/>
                <a:gd name="connsiteX14" fmla="*/ 3388329 w 3393939"/>
                <a:gd name="connsiteY14" fmla="*/ 1150012 h 1290258"/>
                <a:gd name="connsiteX15" fmla="*/ 3371500 w 3393939"/>
                <a:gd name="connsiteY15" fmla="*/ 1172451 h 1290258"/>
                <a:gd name="connsiteX16" fmla="*/ 3343450 w 3393939"/>
                <a:gd name="connsiteY16" fmla="*/ 1192086 h 1290258"/>
                <a:gd name="connsiteX17" fmla="*/ 3290157 w 3393939"/>
                <a:gd name="connsiteY17" fmla="*/ 1214525 h 1290258"/>
                <a:gd name="connsiteX18" fmla="*/ 3253693 w 3393939"/>
                <a:gd name="connsiteY18" fmla="*/ 1225745 h 1290258"/>
                <a:gd name="connsiteX19" fmla="*/ 3186376 w 3393939"/>
                <a:gd name="connsiteY19" fmla="*/ 1236964 h 1290258"/>
                <a:gd name="connsiteX20" fmla="*/ 3079789 w 3393939"/>
                <a:gd name="connsiteY20" fmla="*/ 1250989 h 1290258"/>
                <a:gd name="connsiteX21" fmla="*/ 2931129 w 3393939"/>
                <a:gd name="connsiteY21" fmla="*/ 1265013 h 1290258"/>
                <a:gd name="connsiteX22" fmla="*/ 2818933 w 3393939"/>
                <a:gd name="connsiteY22" fmla="*/ 1276233 h 1290258"/>
                <a:gd name="connsiteX23" fmla="*/ 2602955 w 3393939"/>
                <a:gd name="connsiteY23" fmla="*/ 1284648 h 1290258"/>
                <a:gd name="connsiteX24" fmla="*/ 2426246 w 3393939"/>
                <a:gd name="connsiteY24" fmla="*/ 1290258 h 1290258"/>
                <a:gd name="connsiteX25" fmla="*/ 2260756 w 3393939"/>
                <a:gd name="connsiteY25" fmla="*/ 1287453 h 1290258"/>
                <a:gd name="connsiteX26" fmla="*/ 2120511 w 3393939"/>
                <a:gd name="connsiteY26" fmla="*/ 1284648 h 1290258"/>
                <a:gd name="connsiteX27" fmla="*/ 1969046 w 3393939"/>
                <a:gd name="connsiteY27" fmla="*/ 1276233 h 1290258"/>
                <a:gd name="connsiteX28" fmla="*/ 1781117 w 3393939"/>
                <a:gd name="connsiteY28" fmla="*/ 1259404 h 1290258"/>
                <a:gd name="connsiteX29" fmla="*/ 1626847 w 3393939"/>
                <a:gd name="connsiteY29" fmla="*/ 1239769 h 1290258"/>
                <a:gd name="connsiteX30" fmla="*/ 1495016 w 3393939"/>
                <a:gd name="connsiteY30" fmla="*/ 1220135 h 1290258"/>
                <a:gd name="connsiteX31" fmla="*/ 1357576 w 3393939"/>
                <a:gd name="connsiteY31" fmla="*/ 1192086 h 1290258"/>
                <a:gd name="connsiteX32" fmla="*/ 1194891 w 3393939"/>
                <a:gd name="connsiteY32" fmla="*/ 1150012 h 1290258"/>
                <a:gd name="connsiteX33" fmla="*/ 1082695 w 3393939"/>
                <a:gd name="connsiteY33" fmla="*/ 1113548 h 1290258"/>
                <a:gd name="connsiteX34" fmla="*/ 992938 w 3393939"/>
                <a:gd name="connsiteY34" fmla="*/ 1079890 h 1290258"/>
                <a:gd name="connsiteX35" fmla="*/ 891961 w 3393939"/>
                <a:gd name="connsiteY35" fmla="*/ 1035011 h 1290258"/>
                <a:gd name="connsiteX36" fmla="*/ 816228 w 3393939"/>
                <a:gd name="connsiteY36" fmla="*/ 998547 h 1290258"/>
                <a:gd name="connsiteX37" fmla="*/ 757325 w 3393939"/>
                <a:gd name="connsiteY37" fmla="*/ 962083 h 1290258"/>
                <a:gd name="connsiteX38" fmla="*/ 698422 w 3393939"/>
                <a:gd name="connsiteY38" fmla="*/ 925620 h 1290258"/>
                <a:gd name="connsiteX39" fmla="*/ 625495 w 3393939"/>
                <a:gd name="connsiteY39" fmla="*/ 875131 h 1290258"/>
                <a:gd name="connsiteX40" fmla="*/ 575006 w 3393939"/>
                <a:gd name="connsiteY40" fmla="*/ 835863 h 1290258"/>
                <a:gd name="connsiteX41" fmla="*/ 513298 w 3393939"/>
                <a:gd name="connsiteY41" fmla="*/ 782569 h 1290258"/>
                <a:gd name="connsiteX42" fmla="*/ 465615 w 3393939"/>
                <a:gd name="connsiteY42" fmla="*/ 737691 h 1290258"/>
                <a:gd name="connsiteX43" fmla="*/ 423541 w 3393939"/>
                <a:gd name="connsiteY43" fmla="*/ 695617 h 1290258"/>
                <a:gd name="connsiteX44" fmla="*/ 378663 w 3393939"/>
                <a:gd name="connsiteY44" fmla="*/ 645129 h 1290258"/>
                <a:gd name="connsiteX45" fmla="*/ 328174 w 3393939"/>
                <a:gd name="connsiteY45" fmla="*/ 589031 h 1290258"/>
                <a:gd name="connsiteX46" fmla="*/ 277686 w 3393939"/>
                <a:gd name="connsiteY46" fmla="*/ 524518 h 1290258"/>
                <a:gd name="connsiteX47" fmla="*/ 218783 w 3393939"/>
                <a:gd name="connsiteY47" fmla="*/ 440371 h 1290258"/>
                <a:gd name="connsiteX48" fmla="*/ 176709 w 3393939"/>
                <a:gd name="connsiteY48" fmla="*/ 375858 h 1290258"/>
                <a:gd name="connsiteX49" fmla="*/ 134636 w 3393939"/>
                <a:gd name="connsiteY49" fmla="*/ 302930 h 1290258"/>
                <a:gd name="connsiteX50" fmla="*/ 75733 w 3393939"/>
                <a:gd name="connsiteY50" fmla="*/ 193539 h 1290258"/>
                <a:gd name="connsiteX51" fmla="*/ 8415 w 3393939"/>
                <a:gd name="connsiteY51" fmla="*/ 47683 h 1290258"/>
                <a:gd name="connsiteX52" fmla="*/ 0 w 3393939"/>
                <a:gd name="connsiteY52" fmla="*/ 25244 h 1290258"/>
                <a:gd name="connsiteX53" fmla="*/ 0 w 3393939"/>
                <a:gd name="connsiteY53" fmla="*/ 8415 h 1290258"/>
                <a:gd name="connsiteX54" fmla="*/ 8415 w 3393939"/>
                <a:gd name="connsiteY54" fmla="*/ 0 h 1290258"/>
                <a:gd name="connsiteX55" fmla="*/ 33659 w 3393939"/>
                <a:gd name="connsiteY55" fmla="*/ 0 h 1290258"/>
                <a:gd name="connsiteX56" fmla="*/ 50489 w 3393939"/>
                <a:gd name="connsiteY56" fmla="*/ 8415 h 1290258"/>
                <a:gd name="connsiteX57" fmla="*/ 92562 w 3393939"/>
                <a:gd name="connsiteY57" fmla="*/ 58903 h 1290258"/>
                <a:gd name="connsiteX58" fmla="*/ 151465 w 3393939"/>
                <a:gd name="connsiteY58" fmla="*/ 140245 h 1290258"/>
                <a:gd name="connsiteX59" fmla="*/ 232808 w 3393939"/>
                <a:gd name="connsiteY59" fmla="*/ 244027 h 1290258"/>
                <a:gd name="connsiteX60" fmla="*/ 294516 w 3393939"/>
                <a:gd name="connsiteY60" fmla="*/ 316955 h 1290258"/>
                <a:gd name="connsiteX61" fmla="*/ 356223 w 3393939"/>
                <a:gd name="connsiteY61" fmla="*/ 387077 h 1290258"/>
                <a:gd name="connsiteX62" fmla="*/ 423541 w 3393939"/>
                <a:gd name="connsiteY62" fmla="*/ 457200 h 1290258"/>
                <a:gd name="connsiteX63" fmla="*/ 485249 w 3393939"/>
                <a:gd name="connsiteY63" fmla="*/ 516103 h 1290258"/>
                <a:gd name="connsiteX64" fmla="*/ 552567 w 3393939"/>
                <a:gd name="connsiteY64" fmla="*/ 575006 h 1290258"/>
                <a:gd name="connsiteX65" fmla="*/ 633909 w 3393939"/>
                <a:gd name="connsiteY65" fmla="*/ 642324 h 1290258"/>
                <a:gd name="connsiteX66" fmla="*/ 712447 w 3393939"/>
                <a:gd name="connsiteY66" fmla="*/ 695617 h 1290258"/>
                <a:gd name="connsiteX67" fmla="*/ 776960 w 3393939"/>
                <a:gd name="connsiteY67" fmla="*/ 737691 h 1290258"/>
                <a:gd name="connsiteX68" fmla="*/ 863912 w 3393939"/>
                <a:gd name="connsiteY68" fmla="*/ 785374 h 1290258"/>
                <a:gd name="connsiteX69" fmla="*/ 956474 w 3393939"/>
                <a:gd name="connsiteY69" fmla="*/ 827448 h 1290258"/>
                <a:gd name="connsiteX70" fmla="*/ 1046231 w 3393939"/>
                <a:gd name="connsiteY70" fmla="*/ 861107 h 1290258"/>
                <a:gd name="connsiteX71" fmla="*/ 1158427 w 3393939"/>
                <a:gd name="connsiteY71" fmla="*/ 897571 h 1290258"/>
                <a:gd name="connsiteX72" fmla="*/ 1270623 w 3393939"/>
                <a:gd name="connsiteY72" fmla="*/ 922815 h 1290258"/>
                <a:gd name="connsiteX73" fmla="*/ 1391235 w 3393939"/>
                <a:gd name="connsiteY73" fmla="*/ 948059 h 1290258"/>
                <a:gd name="connsiteX74" fmla="*/ 1495016 w 3393939"/>
                <a:gd name="connsiteY74" fmla="*/ 967693 h 1290258"/>
                <a:gd name="connsiteX75" fmla="*/ 1657701 w 3393939"/>
                <a:gd name="connsiteY75" fmla="*/ 987328 h 1290258"/>
                <a:gd name="connsiteX76" fmla="*/ 1825995 w 3393939"/>
                <a:gd name="connsiteY76" fmla="*/ 1004157 h 129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393939" h="1290258">
                  <a:moveTo>
                    <a:pt x="1825995" y="1004157"/>
                  </a:moveTo>
                  <a:lnTo>
                    <a:pt x="1955021" y="1009767"/>
                  </a:lnTo>
                  <a:lnTo>
                    <a:pt x="2098071" y="1015377"/>
                  </a:lnTo>
                  <a:lnTo>
                    <a:pt x="2249536" y="1018182"/>
                  </a:lnTo>
                  <a:lnTo>
                    <a:pt x="2429050" y="1018182"/>
                  </a:lnTo>
                  <a:lnTo>
                    <a:pt x="2586125" y="1012572"/>
                  </a:lnTo>
                  <a:lnTo>
                    <a:pt x="2656248" y="1006962"/>
                  </a:lnTo>
                  <a:lnTo>
                    <a:pt x="2706736" y="998547"/>
                  </a:lnTo>
                  <a:lnTo>
                    <a:pt x="3332231" y="1040621"/>
                  </a:lnTo>
                  <a:lnTo>
                    <a:pt x="3349060" y="1046231"/>
                  </a:lnTo>
                  <a:lnTo>
                    <a:pt x="3374304" y="1071475"/>
                  </a:lnTo>
                  <a:lnTo>
                    <a:pt x="3385524" y="1085499"/>
                  </a:lnTo>
                  <a:lnTo>
                    <a:pt x="3393939" y="1107939"/>
                  </a:lnTo>
                  <a:lnTo>
                    <a:pt x="3393939" y="1130378"/>
                  </a:lnTo>
                  <a:lnTo>
                    <a:pt x="3388329" y="1150012"/>
                  </a:lnTo>
                  <a:lnTo>
                    <a:pt x="3371500" y="1172451"/>
                  </a:lnTo>
                  <a:lnTo>
                    <a:pt x="3343450" y="1192086"/>
                  </a:lnTo>
                  <a:lnTo>
                    <a:pt x="3290157" y="1214525"/>
                  </a:lnTo>
                  <a:lnTo>
                    <a:pt x="3253693" y="1225745"/>
                  </a:lnTo>
                  <a:lnTo>
                    <a:pt x="3186376" y="1236964"/>
                  </a:lnTo>
                  <a:lnTo>
                    <a:pt x="3079789" y="1250989"/>
                  </a:lnTo>
                  <a:lnTo>
                    <a:pt x="2931129" y="1265013"/>
                  </a:lnTo>
                  <a:lnTo>
                    <a:pt x="2818933" y="1276233"/>
                  </a:lnTo>
                  <a:lnTo>
                    <a:pt x="2602955" y="1284648"/>
                  </a:lnTo>
                  <a:lnTo>
                    <a:pt x="2426246" y="1290258"/>
                  </a:lnTo>
                  <a:lnTo>
                    <a:pt x="2260756" y="1287453"/>
                  </a:lnTo>
                  <a:lnTo>
                    <a:pt x="2120511" y="1284648"/>
                  </a:lnTo>
                  <a:lnTo>
                    <a:pt x="1969046" y="1276233"/>
                  </a:lnTo>
                  <a:lnTo>
                    <a:pt x="1781117" y="1259404"/>
                  </a:lnTo>
                  <a:lnTo>
                    <a:pt x="1626847" y="1239769"/>
                  </a:lnTo>
                  <a:lnTo>
                    <a:pt x="1495016" y="1220135"/>
                  </a:lnTo>
                  <a:lnTo>
                    <a:pt x="1357576" y="1192086"/>
                  </a:lnTo>
                  <a:lnTo>
                    <a:pt x="1194891" y="1150012"/>
                  </a:lnTo>
                  <a:lnTo>
                    <a:pt x="1082695" y="1113548"/>
                  </a:lnTo>
                  <a:lnTo>
                    <a:pt x="992938" y="1079890"/>
                  </a:lnTo>
                  <a:lnTo>
                    <a:pt x="891961" y="1035011"/>
                  </a:lnTo>
                  <a:lnTo>
                    <a:pt x="816228" y="998547"/>
                  </a:lnTo>
                  <a:lnTo>
                    <a:pt x="757325" y="962083"/>
                  </a:lnTo>
                  <a:lnTo>
                    <a:pt x="698422" y="925620"/>
                  </a:lnTo>
                  <a:lnTo>
                    <a:pt x="625495" y="875131"/>
                  </a:lnTo>
                  <a:lnTo>
                    <a:pt x="575006" y="835863"/>
                  </a:lnTo>
                  <a:lnTo>
                    <a:pt x="513298" y="782569"/>
                  </a:lnTo>
                  <a:lnTo>
                    <a:pt x="465615" y="737691"/>
                  </a:lnTo>
                  <a:lnTo>
                    <a:pt x="423541" y="695617"/>
                  </a:lnTo>
                  <a:lnTo>
                    <a:pt x="378663" y="645129"/>
                  </a:lnTo>
                  <a:lnTo>
                    <a:pt x="328174" y="589031"/>
                  </a:lnTo>
                  <a:lnTo>
                    <a:pt x="277686" y="524518"/>
                  </a:lnTo>
                  <a:lnTo>
                    <a:pt x="218783" y="440371"/>
                  </a:lnTo>
                  <a:lnTo>
                    <a:pt x="176709" y="375858"/>
                  </a:lnTo>
                  <a:lnTo>
                    <a:pt x="134636" y="302930"/>
                  </a:lnTo>
                  <a:lnTo>
                    <a:pt x="75733" y="193539"/>
                  </a:lnTo>
                  <a:lnTo>
                    <a:pt x="8415" y="47683"/>
                  </a:lnTo>
                  <a:lnTo>
                    <a:pt x="0" y="25244"/>
                  </a:lnTo>
                  <a:lnTo>
                    <a:pt x="0" y="8415"/>
                  </a:lnTo>
                  <a:lnTo>
                    <a:pt x="8415" y="0"/>
                  </a:lnTo>
                  <a:lnTo>
                    <a:pt x="33659" y="0"/>
                  </a:lnTo>
                  <a:lnTo>
                    <a:pt x="50489" y="8415"/>
                  </a:lnTo>
                  <a:lnTo>
                    <a:pt x="92562" y="58903"/>
                  </a:lnTo>
                  <a:lnTo>
                    <a:pt x="151465" y="140245"/>
                  </a:lnTo>
                  <a:lnTo>
                    <a:pt x="232808" y="244027"/>
                  </a:lnTo>
                  <a:lnTo>
                    <a:pt x="294516" y="316955"/>
                  </a:lnTo>
                  <a:lnTo>
                    <a:pt x="356223" y="387077"/>
                  </a:lnTo>
                  <a:lnTo>
                    <a:pt x="423541" y="457200"/>
                  </a:lnTo>
                  <a:lnTo>
                    <a:pt x="485249" y="516103"/>
                  </a:lnTo>
                  <a:lnTo>
                    <a:pt x="552567" y="575006"/>
                  </a:lnTo>
                  <a:lnTo>
                    <a:pt x="633909" y="642324"/>
                  </a:lnTo>
                  <a:lnTo>
                    <a:pt x="712447" y="695617"/>
                  </a:lnTo>
                  <a:lnTo>
                    <a:pt x="776960" y="737691"/>
                  </a:lnTo>
                  <a:lnTo>
                    <a:pt x="863912" y="785374"/>
                  </a:lnTo>
                  <a:lnTo>
                    <a:pt x="956474" y="827448"/>
                  </a:lnTo>
                  <a:lnTo>
                    <a:pt x="1046231" y="861107"/>
                  </a:lnTo>
                  <a:lnTo>
                    <a:pt x="1158427" y="897571"/>
                  </a:lnTo>
                  <a:lnTo>
                    <a:pt x="1270623" y="922815"/>
                  </a:lnTo>
                  <a:lnTo>
                    <a:pt x="1391235" y="948059"/>
                  </a:lnTo>
                  <a:lnTo>
                    <a:pt x="1495016" y="967693"/>
                  </a:lnTo>
                  <a:lnTo>
                    <a:pt x="1657701" y="987328"/>
                  </a:lnTo>
                  <a:lnTo>
                    <a:pt x="1825995" y="1004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6">
              <a:extLst>
                <a:ext uri="{FF2B5EF4-FFF2-40B4-BE49-F238E27FC236}">
                  <a16:creationId xmlns:a16="http://schemas.microsoft.com/office/drawing/2014/main" id="{0A272FB9-630F-4358-A9EE-149BE15A5255}"/>
                </a:ext>
              </a:extLst>
            </p:cNvPr>
            <p:cNvSpPr/>
            <p:nvPr/>
          </p:nvSpPr>
          <p:spPr>
            <a:xfrm>
              <a:off x="6234113" y="5057775"/>
              <a:ext cx="838200" cy="744538"/>
            </a:xfrm>
            <a:custGeom>
              <a:avLst/>
              <a:gdLst>
                <a:gd name="connsiteX0" fmla="*/ 200025 w 838200"/>
                <a:gd name="connsiteY0" fmla="*/ 190500 h 745331"/>
                <a:gd name="connsiteX1" fmla="*/ 283368 w 838200"/>
                <a:gd name="connsiteY1" fmla="*/ 276225 h 745331"/>
                <a:gd name="connsiteX2" fmla="*/ 350043 w 838200"/>
                <a:gd name="connsiteY2" fmla="*/ 342900 h 745331"/>
                <a:gd name="connsiteX3" fmla="*/ 442912 w 838200"/>
                <a:gd name="connsiteY3" fmla="*/ 423863 h 745331"/>
                <a:gd name="connsiteX4" fmla="*/ 511968 w 838200"/>
                <a:gd name="connsiteY4" fmla="*/ 481013 h 745331"/>
                <a:gd name="connsiteX5" fmla="*/ 550068 w 838200"/>
                <a:gd name="connsiteY5" fmla="*/ 516731 h 745331"/>
                <a:gd name="connsiteX6" fmla="*/ 597693 w 838200"/>
                <a:gd name="connsiteY6" fmla="*/ 552450 h 745331"/>
                <a:gd name="connsiteX7" fmla="*/ 669131 w 838200"/>
                <a:gd name="connsiteY7" fmla="*/ 595313 h 745331"/>
                <a:gd name="connsiteX8" fmla="*/ 733425 w 838200"/>
                <a:gd name="connsiteY8" fmla="*/ 628650 h 745331"/>
                <a:gd name="connsiteX9" fmla="*/ 795337 w 838200"/>
                <a:gd name="connsiteY9" fmla="*/ 652463 h 745331"/>
                <a:gd name="connsiteX10" fmla="*/ 816768 w 838200"/>
                <a:gd name="connsiteY10" fmla="*/ 673894 h 745331"/>
                <a:gd name="connsiteX11" fmla="*/ 838200 w 838200"/>
                <a:gd name="connsiteY11" fmla="*/ 711994 h 745331"/>
                <a:gd name="connsiteX12" fmla="*/ 838200 w 838200"/>
                <a:gd name="connsiteY12" fmla="*/ 745331 h 745331"/>
                <a:gd name="connsiteX13" fmla="*/ 78581 w 838200"/>
                <a:gd name="connsiteY13" fmla="*/ 619125 h 745331"/>
                <a:gd name="connsiteX14" fmla="*/ 133350 w 838200"/>
                <a:gd name="connsiteY14" fmla="*/ 611981 h 745331"/>
                <a:gd name="connsiteX15" fmla="*/ 171450 w 838200"/>
                <a:gd name="connsiteY15" fmla="*/ 600075 h 745331"/>
                <a:gd name="connsiteX16" fmla="*/ 197643 w 838200"/>
                <a:gd name="connsiteY16" fmla="*/ 588169 h 745331"/>
                <a:gd name="connsiteX17" fmla="*/ 216693 w 838200"/>
                <a:gd name="connsiteY17" fmla="*/ 576263 h 745331"/>
                <a:gd name="connsiteX18" fmla="*/ 223837 w 838200"/>
                <a:gd name="connsiteY18" fmla="*/ 569119 h 745331"/>
                <a:gd name="connsiteX19" fmla="*/ 228600 w 838200"/>
                <a:gd name="connsiteY19" fmla="*/ 559594 h 745331"/>
                <a:gd name="connsiteX20" fmla="*/ 233362 w 838200"/>
                <a:gd name="connsiteY20" fmla="*/ 550069 h 745331"/>
                <a:gd name="connsiteX21" fmla="*/ 233362 w 838200"/>
                <a:gd name="connsiteY21" fmla="*/ 535781 h 745331"/>
                <a:gd name="connsiteX22" fmla="*/ 223837 w 838200"/>
                <a:gd name="connsiteY22" fmla="*/ 504825 h 745331"/>
                <a:gd name="connsiteX23" fmla="*/ 176212 w 838200"/>
                <a:gd name="connsiteY23" fmla="*/ 404813 h 745331"/>
                <a:gd name="connsiteX24" fmla="*/ 116681 w 838200"/>
                <a:gd name="connsiteY24" fmla="*/ 285750 h 745331"/>
                <a:gd name="connsiteX25" fmla="*/ 35718 w 838200"/>
                <a:gd name="connsiteY25" fmla="*/ 111919 h 745331"/>
                <a:gd name="connsiteX26" fmla="*/ 4762 w 838200"/>
                <a:gd name="connsiteY26" fmla="*/ 38100 h 745331"/>
                <a:gd name="connsiteX27" fmla="*/ 0 w 838200"/>
                <a:gd name="connsiteY27" fmla="*/ 19050 h 745331"/>
                <a:gd name="connsiteX28" fmla="*/ 2381 w 838200"/>
                <a:gd name="connsiteY28" fmla="*/ 9525 h 745331"/>
                <a:gd name="connsiteX29" fmla="*/ 7143 w 838200"/>
                <a:gd name="connsiteY29" fmla="*/ 0 h 745331"/>
                <a:gd name="connsiteX30" fmla="*/ 16668 w 838200"/>
                <a:gd name="connsiteY30" fmla="*/ 0 h 745331"/>
                <a:gd name="connsiteX31" fmla="*/ 33337 w 838200"/>
                <a:gd name="connsiteY31" fmla="*/ 4763 h 745331"/>
                <a:gd name="connsiteX32" fmla="*/ 66675 w 838200"/>
                <a:gd name="connsiteY32" fmla="*/ 38100 h 745331"/>
                <a:gd name="connsiteX33" fmla="*/ 200025 w 838200"/>
                <a:gd name="connsiteY33" fmla="*/ 190500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38200" h="745331">
                  <a:moveTo>
                    <a:pt x="200025" y="190500"/>
                  </a:moveTo>
                  <a:lnTo>
                    <a:pt x="283368" y="276225"/>
                  </a:lnTo>
                  <a:lnTo>
                    <a:pt x="350043" y="342900"/>
                  </a:lnTo>
                  <a:lnTo>
                    <a:pt x="442912" y="423863"/>
                  </a:lnTo>
                  <a:lnTo>
                    <a:pt x="511968" y="481013"/>
                  </a:lnTo>
                  <a:lnTo>
                    <a:pt x="550068" y="516731"/>
                  </a:lnTo>
                  <a:lnTo>
                    <a:pt x="597693" y="552450"/>
                  </a:lnTo>
                  <a:lnTo>
                    <a:pt x="669131" y="595313"/>
                  </a:lnTo>
                  <a:lnTo>
                    <a:pt x="733425" y="628650"/>
                  </a:lnTo>
                  <a:lnTo>
                    <a:pt x="795337" y="652463"/>
                  </a:lnTo>
                  <a:lnTo>
                    <a:pt x="816768" y="673894"/>
                  </a:lnTo>
                  <a:lnTo>
                    <a:pt x="838200" y="711994"/>
                  </a:lnTo>
                  <a:lnTo>
                    <a:pt x="838200" y="745331"/>
                  </a:lnTo>
                  <a:lnTo>
                    <a:pt x="78581" y="619125"/>
                  </a:lnTo>
                  <a:lnTo>
                    <a:pt x="133350" y="611981"/>
                  </a:lnTo>
                  <a:lnTo>
                    <a:pt x="171450" y="600075"/>
                  </a:lnTo>
                  <a:lnTo>
                    <a:pt x="197643" y="588169"/>
                  </a:lnTo>
                  <a:lnTo>
                    <a:pt x="216693" y="576263"/>
                  </a:lnTo>
                  <a:lnTo>
                    <a:pt x="223837" y="569119"/>
                  </a:lnTo>
                  <a:lnTo>
                    <a:pt x="228600" y="559594"/>
                  </a:lnTo>
                  <a:lnTo>
                    <a:pt x="233362" y="550069"/>
                  </a:lnTo>
                  <a:lnTo>
                    <a:pt x="233362" y="535781"/>
                  </a:lnTo>
                  <a:lnTo>
                    <a:pt x="223837" y="504825"/>
                  </a:lnTo>
                  <a:lnTo>
                    <a:pt x="176212" y="404813"/>
                  </a:lnTo>
                  <a:lnTo>
                    <a:pt x="116681" y="285750"/>
                  </a:lnTo>
                  <a:lnTo>
                    <a:pt x="35718" y="111919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4763"/>
                  </a:lnTo>
                  <a:lnTo>
                    <a:pt x="66675" y="38100"/>
                  </a:lnTo>
                  <a:lnTo>
                    <a:pt x="200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1">
              <a:extLst>
                <a:ext uri="{FF2B5EF4-FFF2-40B4-BE49-F238E27FC236}">
                  <a16:creationId xmlns:a16="http://schemas.microsoft.com/office/drawing/2014/main" id="{023F33F9-901D-4C6D-B281-125D835016F1}"/>
                </a:ext>
              </a:extLst>
            </p:cNvPr>
            <p:cNvSpPr/>
            <p:nvPr/>
          </p:nvSpPr>
          <p:spPr>
            <a:xfrm>
              <a:off x="4462463" y="4217988"/>
              <a:ext cx="504825" cy="768350"/>
            </a:xfrm>
            <a:custGeom>
              <a:avLst/>
              <a:gdLst>
                <a:gd name="connsiteX0" fmla="*/ 142875 w 504825"/>
                <a:gd name="connsiteY0" fmla="*/ 121444 h 769144"/>
                <a:gd name="connsiteX1" fmla="*/ 204787 w 504825"/>
                <a:gd name="connsiteY1" fmla="*/ 197644 h 769144"/>
                <a:gd name="connsiteX2" fmla="*/ 235743 w 504825"/>
                <a:gd name="connsiteY2" fmla="*/ 235744 h 769144"/>
                <a:gd name="connsiteX3" fmla="*/ 497681 w 504825"/>
                <a:gd name="connsiteY3" fmla="*/ 661987 h 769144"/>
                <a:gd name="connsiteX4" fmla="*/ 502443 w 504825"/>
                <a:gd name="connsiteY4" fmla="*/ 681037 h 769144"/>
                <a:gd name="connsiteX5" fmla="*/ 504825 w 504825"/>
                <a:gd name="connsiteY5" fmla="*/ 709612 h 769144"/>
                <a:gd name="connsiteX6" fmla="*/ 504825 w 504825"/>
                <a:gd name="connsiteY6" fmla="*/ 728662 h 769144"/>
                <a:gd name="connsiteX7" fmla="*/ 502443 w 504825"/>
                <a:gd name="connsiteY7" fmla="*/ 740569 h 769144"/>
                <a:gd name="connsiteX8" fmla="*/ 492918 w 504825"/>
                <a:gd name="connsiteY8" fmla="*/ 757237 h 769144"/>
                <a:gd name="connsiteX9" fmla="*/ 473868 w 504825"/>
                <a:gd name="connsiteY9" fmla="*/ 766762 h 769144"/>
                <a:gd name="connsiteX10" fmla="*/ 459581 w 504825"/>
                <a:gd name="connsiteY10" fmla="*/ 769144 h 769144"/>
                <a:gd name="connsiteX11" fmla="*/ 438150 w 504825"/>
                <a:gd name="connsiteY11" fmla="*/ 766762 h 769144"/>
                <a:gd name="connsiteX12" fmla="*/ 411956 w 504825"/>
                <a:gd name="connsiteY12" fmla="*/ 762000 h 769144"/>
                <a:gd name="connsiteX13" fmla="*/ 378618 w 504825"/>
                <a:gd name="connsiteY13" fmla="*/ 747712 h 769144"/>
                <a:gd name="connsiteX14" fmla="*/ 359568 w 504825"/>
                <a:gd name="connsiteY14" fmla="*/ 738187 h 769144"/>
                <a:gd name="connsiteX15" fmla="*/ 347662 w 504825"/>
                <a:gd name="connsiteY15" fmla="*/ 728662 h 769144"/>
                <a:gd name="connsiteX16" fmla="*/ 328612 w 504825"/>
                <a:gd name="connsiteY16" fmla="*/ 709612 h 769144"/>
                <a:gd name="connsiteX17" fmla="*/ 307181 w 504825"/>
                <a:gd name="connsiteY17" fmla="*/ 685800 h 769144"/>
                <a:gd name="connsiteX18" fmla="*/ 283368 w 504825"/>
                <a:gd name="connsiteY18" fmla="*/ 654844 h 769144"/>
                <a:gd name="connsiteX19" fmla="*/ 259556 w 504825"/>
                <a:gd name="connsiteY19" fmla="*/ 623887 h 769144"/>
                <a:gd name="connsiteX20" fmla="*/ 233362 w 504825"/>
                <a:gd name="connsiteY20" fmla="*/ 588169 h 769144"/>
                <a:gd name="connsiteX21" fmla="*/ 214312 w 504825"/>
                <a:gd name="connsiteY21" fmla="*/ 554831 h 769144"/>
                <a:gd name="connsiteX22" fmla="*/ 185737 w 504825"/>
                <a:gd name="connsiteY22" fmla="*/ 504825 h 769144"/>
                <a:gd name="connsiteX23" fmla="*/ 152400 w 504825"/>
                <a:gd name="connsiteY23" fmla="*/ 438150 h 769144"/>
                <a:gd name="connsiteX24" fmla="*/ 130968 w 504825"/>
                <a:gd name="connsiteY24" fmla="*/ 388144 h 769144"/>
                <a:gd name="connsiteX25" fmla="*/ 109537 w 504825"/>
                <a:gd name="connsiteY25" fmla="*/ 340519 h 769144"/>
                <a:gd name="connsiteX26" fmla="*/ 88106 w 504825"/>
                <a:gd name="connsiteY26" fmla="*/ 288131 h 769144"/>
                <a:gd name="connsiteX27" fmla="*/ 45243 w 504825"/>
                <a:gd name="connsiteY27" fmla="*/ 166687 h 769144"/>
                <a:gd name="connsiteX28" fmla="*/ 14287 w 504825"/>
                <a:gd name="connsiteY28" fmla="*/ 59531 h 769144"/>
                <a:gd name="connsiteX29" fmla="*/ 2381 w 504825"/>
                <a:gd name="connsiteY29" fmla="*/ 30956 h 769144"/>
                <a:gd name="connsiteX30" fmla="*/ 0 w 504825"/>
                <a:gd name="connsiteY30" fmla="*/ 16669 h 769144"/>
                <a:gd name="connsiteX31" fmla="*/ 2381 w 504825"/>
                <a:gd name="connsiteY31" fmla="*/ 9525 h 769144"/>
                <a:gd name="connsiteX32" fmla="*/ 9525 w 504825"/>
                <a:gd name="connsiteY32" fmla="*/ 0 h 769144"/>
                <a:gd name="connsiteX33" fmla="*/ 21431 w 504825"/>
                <a:gd name="connsiteY33" fmla="*/ 0 h 769144"/>
                <a:gd name="connsiteX34" fmla="*/ 45243 w 504825"/>
                <a:gd name="connsiteY34" fmla="*/ 7144 h 769144"/>
                <a:gd name="connsiteX35" fmla="*/ 64293 w 504825"/>
                <a:gd name="connsiteY35" fmla="*/ 21431 h 769144"/>
                <a:gd name="connsiteX36" fmla="*/ 95250 w 504825"/>
                <a:gd name="connsiteY36" fmla="*/ 59531 h 769144"/>
                <a:gd name="connsiteX37" fmla="*/ 142875 w 504825"/>
                <a:gd name="connsiteY37" fmla="*/ 121444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769144">
                  <a:moveTo>
                    <a:pt x="142875" y="121444"/>
                  </a:moveTo>
                  <a:lnTo>
                    <a:pt x="204787" y="197644"/>
                  </a:lnTo>
                  <a:lnTo>
                    <a:pt x="235743" y="235744"/>
                  </a:lnTo>
                  <a:lnTo>
                    <a:pt x="497681" y="661987"/>
                  </a:lnTo>
                  <a:lnTo>
                    <a:pt x="502443" y="681037"/>
                  </a:lnTo>
                  <a:lnTo>
                    <a:pt x="504825" y="709612"/>
                  </a:lnTo>
                  <a:lnTo>
                    <a:pt x="504825" y="728662"/>
                  </a:lnTo>
                  <a:lnTo>
                    <a:pt x="502443" y="740569"/>
                  </a:lnTo>
                  <a:lnTo>
                    <a:pt x="492918" y="757237"/>
                  </a:lnTo>
                  <a:lnTo>
                    <a:pt x="473868" y="766762"/>
                  </a:lnTo>
                  <a:lnTo>
                    <a:pt x="459581" y="769144"/>
                  </a:lnTo>
                  <a:lnTo>
                    <a:pt x="438150" y="766762"/>
                  </a:lnTo>
                  <a:lnTo>
                    <a:pt x="411956" y="762000"/>
                  </a:lnTo>
                  <a:lnTo>
                    <a:pt x="378618" y="747712"/>
                  </a:lnTo>
                  <a:lnTo>
                    <a:pt x="359568" y="738187"/>
                  </a:lnTo>
                  <a:lnTo>
                    <a:pt x="347662" y="728662"/>
                  </a:lnTo>
                  <a:lnTo>
                    <a:pt x="328612" y="709612"/>
                  </a:lnTo>
                  <a:lnTo>
                    <a:pt x="307181" y="685800"/>
                  </a:lnTo>
                  <a:lnTo>
                    <a:pt x="283368" y="654844"/>
                  </a:lnTo>
                  <a:lnTo>
                    <a:pt x="259556" y="623887"/>
                  </a:lnTo>
                  <a:lnTo>
                    <a:pt x="233362" y="588169"/>
                  </a:lnTo>
                  <a:lnTo>
                    <a:pt x="214312" y="554831"/>
                  </a:lnTo>
                  <a:lnTo>
                    <a:pt x="185737" y="504825"/>
                  </a:lnTo>
                  <a:lnTo>
                    <a:pt x="152400" y="438150"/>
                  </a:lnTo>
                  <a:lnTo>
                    <a:pt x="130968" y="388144"/>
                  </a:lnTo>
                  <a:lnTo>
                    <a:pt x="109537" y="340519"/>
                  </a:lnTo>
                  <a:lnTo>
                    <a:pt x="88106" y="288131"/>
                  </a:lnTo>
                  <a:lnTo>
                    <a:pt x="45243" y="166687"/>
                  </a:lnTo>
                  <a:lnTo>
                    <a:pt x="14287" y="59531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64293" y="21431"/>
                  </a:lnTo>
                  <a:lnTo>
                    <a:pt x="95250" y="59531"/>
                  </a:lnTo>
                  <a:lnTo>
                    <a:pt x="14287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2">
              <a:extLst>
                <a:ext uri="{FF2B5EF4-FFF2-40B4-BE49-F238E27FC236}">
                  <a16:creationId xmlns:a16="http://schemas.microsoft.com/office/drawing/2014/main" id="{B823824D-104C-42DD-BA6E-66D9A036F5E1}"/>
                </a:ext>
              </a:extLst>
            </p:cNvPr>
            <p:cNvSpPr/>
            <p:nvPr/>
          </p:nvSpPr>
          <p:spPr>
            <a:xfrm>
              <a:off x="4624388" y="4370388"/>
              <a:ext cx="414337" cy="582612"/>
            </a:xfrm>
            <a:custGeom>
              <a:avLst/>
              <a:gdLst>
                <a:gd name="connsiteX0" fmla="*/ 295275 w 414337"/>
                <a:gd name="connsiteY0" fmla="*/ 130969 h 583406"/>
                <a:gd name="connsiteX1" fmla="*/ 223837 w 414337"/>
                <a:gd name="connsiteY1" fmla="*/ 128587 h 583406"/>
                <a:gd name="connsiteX2" fmla="*/ 202406 w 414337"/>
                <a:gd name="connsiteY2" fmla="*/ 126206 h 583406"/>
                <a:gd name="connsiteX3" fmla="*/ 161925 w 414337"/>
                <a:gd name="connsiteY3" fmla="*/ 119062 h 583406"/>
                <a:gd name="connsiteX4" fmla="*/ 126206 w 414337"/>
                <a:gd name="connsiteY4" fmla="*/ 109537 h 583406"/>
                <a:gd name="connsiteX5" fmla="*/ 95250 w 414337"/>
                <a:gd name="connsiteY5" fmla="*/ 97631 h 583406"/>
                <a:gd name="connsiteX6" fmla="*/ 76200 w 414337"/>
                <a:gd name="connsiteY6" fmla="*/ 85725 h 583406"/>
                <a:gd name="connsiteX7" fmla="*/ 50006 w 414337"/>
                <a:gd name="connsiteY7" fmla="*/ 61912 h 583406"/>
                <a:gd name="connsiteX8" fmla="*/ 0 w 414337"/>
                <a:gd name="connsiteY8" fmla="*/ 0 h 583406"/>
                <a:gd name="connsiteX9" fmla="*/ 338137 w 414337"/>
                <a:gd name="connsiteY9" fmla="*/ 583406 h 583406"/>
                <a:gd name="connsiteX10" fmla="*/ 340518 w 414337"/>
                <a:gd name="connsiteY10" fmla="*/ 550069 h 583406"/>
                <a:gd name="connsiteX11" fmla="*/ 335756 w 414337"/>
                <a:gd name="connsiteY11" fmla="*/ 500062 h 583406"/>
                <a:gd name="connsiteX12" fmla="*/ 328612 w 414337"/>
                <a:gd name="connsiteY12" fmla="*/ 461962 h 583406"/>
                <a:gd name="connsiteX13" fmla="*/ 321468 w 414337"/>
                <a:gd name="connsiteY13" fmla="*/ 421481 h 583406"/>
                <a:gd name="connsiteX14" fmla="*/ 316706 w 414337"/>
                <a:gd name="connsiteY14" fmla="*/ 388144 h 583406"/>
                <a:gd name="connsiteX15" fmla="*/ 316706 w 414337"/>
                <a:gd name="connsiteY15" fmla="*/ 359569 h 583406"/>
                <a:gd name="connsiteX16" fmla="*/ 319087 w 414337"/>
                <a:gd name="connsiteY16" fmla="*/ 333375 h 583406"/>
                <a:gd name="connsiteX17" fmla="*/ 323850 w 414337"/>
                <a:gd name="connsiteY17" fmla="*/ 309562 h 583406"/>
                <a:gd name="connsiteX18" fmla="*/ 330993 w 414337"/>
                <a:gd name="connsiteY18" fmla="*/ 285750 h 583406"/>
                <a:gd name="connsiteX19" fmla="*/ 342900 w 414337"/>
                <a:gd name="connsiteY19" fmla="*/ 259556 h 583406"/>
                <a:gd name="connsiteX20" fmla="*/ 354806 w 414337"/>
                <a:gd name="connsiteY20" fmla="*/ 235744 h 583406"/>
                <a:gd name="connsiteX21" fmla="*/ 366712 w 414337"/>
                <a:gd name="connsiteY21" fmla="*/ 219075 h 583406"/>
                <a:gd name="connsiteX22" fmla="*/ 388143 w 414337"/>
                <a:gd name="connsiteY22" fmla="*/ 197644 h 583406"/>
                <a:gd name="connsiteX23" fmla="*/ 404812 w 414337"/>
                <a:gd name="connsiteY23" fmla="*/ 185737 h 583406"/>
                <a:gd name="connsiteX24" fmla="*/ 411956 w 414337"/>
                <a:gd name="connsiteY24" fmla="*/ 180975 h 583406"/>
                <a:gd name="connsiteX25" fmla="*/ 414337 w 414337"/>
                <a:gd name="connsiteY25" fmla="*/ 173831 h 583406"/>
                <a:gd name="connsiteX26" fmla="*/ 407193 w 414337"/>
                <a:gd name="connsiteY26" fmla="*/ 159544 h 583406"/>
                <a:gd name="connsiteX27" fmla="*/ 390525 w 414337"/>
                <a:gd name="connsiteY27" fmla="*/ 145256 h 583406"/>
                <a:gd name="connsiteX28" fmla="*/ 373856 w 414337"/>
                <a:gd name="connsiteY28" fmla="*/ 138112 h 583406"/>
                <a:gd name="connsiteX29" fmla="*/ 295275 w 414337"/>
                <a:gd name="connsiteY29" fmla="*/ 1309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583406">
                  <a:moveTo>
                    <a:pt x="295275" y="130969"/>
                  </a:moveTo>
                  <a:lnTo>
                    <a:pt x="223837" y="128587"/>
                  </a:lnTo>
                  <a:lnTo>
                    <a:pt x="202406" y="126206"/>
                  </a:lnTo>
                  <a:lnTo>
                    <a:pt x="161925" y="119062"/>
                  </a:lnTo>
                  <a:lnTo>
                    <a:pt x="126206" y="109537"/>
                  </a:lnTo>
                  <a:lnTo>
                    <a:pt x="95250" y="97631"/>
                  </a:lnTo>
                  <a:lnTo>
                    <a:pt x="76200" y="85725"/>
                  </a:lnTo>
                  <a:lnTo>
                    <a:pt x="50006" y="61912"/>
                  </a:lnTo>
                  <a:lnTo>
                    <a:pt x="0" y="0"/>
                  </a:lnTo>
                  <a:lnTo>
                    <a:pt x="338137" y="583406"/>
                  </a:lnTo>
                  <a:lnTo>
                    <a:pt x="340518" y="550069"/>
                  </a:lnTo>
                  <a:lnTo>
                    <a:pt x="335756" y="500062"/>
                  </a:lnTo>
                  <a:lnTo>
                    <a:pt x="328612" y="461962"/>
                  </a:lnTo>
                  <a:lnTo>
                    <a:pt x="321468" y="421481"/>
                  </a:lnTo>
                  <a:lnTo>
                    <a:pt x="316706" y="388144"/>
                  </a:lnTo>
                  <a:lnTo>
                    <a:pt x="316706" y="359569"/>
                  </a:lnTo>
                  <a:lnTo>
                    <a:pt x="319087" y="333375"/>
                  </a:lnTo>
                  <a:lnTo>
                    <a:pt x="323850" y="309562"/>
                  </a:lnTo>
                  <a:lnTo>
                    <a:pt x="330993" y="285750"/>
                  </a:lnTo>
                  <a:lnTo>
                    <a:pt x="342900" y="259556"/>
                  </a:lnTo>
                  <a:lnTo>
                    <a:pt x="354806" y="235744"/>
                  </a:lnTo>
                  <a:lnTo>
                    <a:pt x="366712" y="219075"/>
                  </a:lnTo>
                  <a:lnTo>
                    <a:pt x="388143" y="197644"/>
                  </a:lnTo>
                  <a:lnTo>
                    <a:pt x="404812" y="185737"/>
                  </a:lnTo>
                  <a:lnTo>
                    <a:pt x="411956" y="180975"/>
                  </a:lnTo>
                  <a:lnTo>
                    <a:pt x="414337" y="173831"/>
                  </a:lnTo>
                  <a:lnTo>
                    <a:pt x="407193" y="159544"/>
                  </a:lnTo>
                  <a:lnTo>
                    <a:pt x="390525" y="145256"/>
                  </a:lnTo>
                  <a:lnTo>
                    <a:pt x="373856" y="138112"/>
                  </a:lnTo>
                  <a:lnTo>
                    <a:pt x="295275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3">
              <a:extLst>
                <a:ext uri="{FF2B5EF4-FFF2-40B4-BE49-F238E27FC236}">
                  <a16:creationId xmlns:a16="http://schemas.microsoft.com/office/drawing/2014/main" id="{FF426085-9694-41B4-BC7C-9556EDC19DFA}"/>
                </a:ext>
              </a:extLst>
            </p:cNvPr>
            <p:cNvSpPr/>
            <p:nvPr/>
          </p:nvSpPr>
          <p:spPr>
            <a:xfrm>
              <a:off x="6024563" y="4062413"/>
              <a:ext cx="862012" cy="909637"/>
            </a:xfrm>
            <a:custGeom>
              <a:avLst/>
              <a:gdLst>
                <a:gd name="connsiteX0" fmla="*/ 523875 w 862012"/>
                <a:gd name="connsiteY0" fmla="*/ 211931 h 909637"/>
                <a:gd name="connsiteX1" fmla="*/ 459581 w 862012"/>
                <a:gd name="connsiteY1" fmla="*/ 176212 h 909637"/>
                <a:gd name="connsiteX2" fmla="*/ 392906 w 862012"/>
                <a:gd name="connsiteY2" fmla="*/ 142875 h 909637"/>
                <a:gd name="connsiteX3" fmla="*/ 276225 w 862012"/>
                <a:gd name="connsiteY3" fmla="*/ 92868 h 909637"/>
                <a:gd name="connsiteX4" fmla="*/ 157162 w 862012"/>
                <a:gd name="connsiteY4" fmla="*/ 47625 h 909637"/>
                <a:gd name="connsiteX5" fmla="*/ 71437 w 862012"/>
                <a:gd name="connsiteY5" fmla="*/ 19050 h 909637"/>
                <a:gd name="connsiteX6" fmla="*/ 45243 w 862012"/>
                <a:gd name="connsiteY6" fmla="*/ 9525 h 909637"/>
                <a:gd name="connsiteX7" fmla="*/ 26193 w 862012"/>
                <a:gd name="connsiteY7" fmla="*/ 0 h 909637"/>
                <a:gd name="connsiteX8" fmla="*/ 14287 w 862012"/>
                <a:gd name="connsiteY8" fmla="*/ 0 h 909637"/>
                <a:gd name="connsiteX9" fmla="*/ 4762 w 862012"/>
                <a:gd name="connsiteY9" fmla="*/ 4762 h 909637"/>
                <a:gd name="connsiteX10" fmla="*/ 0 w 862012"/>
                <a:gd name="connsiteY10" fmla="*/ 14287 h 909637"/>
                <a:gd name="connsiteX11" fmla="*/ 7143 w 862012"/>
                <a:gd name="connsiteY11" fmla="*/ 42862 h 909637"/>
                <a:gd name="connsiteX12" fmla="*/ 21431 w 862012"/>
                <a:gd name="connsiteY12" fmla="*/ 64293 h 909637"/>
                <a:gd name="connsiteX13" fmla="*/ 66675 w 862012"/>
                <a:gd name="connsiteY13" fmla="*/ 97631 h 909637"/>
                <a:gd name="connsiteX14" fmla="*/ 152400 w 862012"/>
                <a:gd name="connsiteY14" fmla="*/ 164306 h 909637"/>
                <a:gd name="connsiteX15" fmla="*/ 216693 w 862012"/>
                <a:gd name="connsiteY15" fmla="*/ 221456 h 909637"/>
                <a:gd name="connsiteX16" fmla="*/ 273843 w 862012"/>
                <a:gd name="connsiteY16" fmla="*/ 278606 h 909637"/>
                <a:gd name="connsiteX17" fmla="*/ 316706 w 862012"/>
                <a:gd name="connsiteY17" fmla="*/ 323850 h 909637"/>
                <a:gd name="connsiteX18" fmla="*/ 357187 w 862012"/>
                <a:gd name="connsiteY18" fmla="*/ 366712 h 909637"/>
                <a:gd name="connsiteX19" fmla="*/ 392906 w 862012"/>
                <a:gd name="connsiteY19" fmla="*/ 409575 h 909637"/>
                <a:gd name="connsiteX20" fmla="*/ 428625 w 862012"/>
                <a:gd name="connsiteY20" fmla="*/ 457200 h 909637"/>
                <a:gd name="connsiteX21" fmla="*/ 476250 w 862012"/>
                <a:gd name="connsiteY21" fmla="*/ 523875 h 909637"/>
                <a:gd name="connsiteX22" fmla="*/ 519112 w 862012"/>
                <a:gd name="connsiteY22" fmla="*/ 588168 h 909637"/>
                <a:gd name="connsiteX23" fmla="*/ 552450 w 862012"/>
                <a:gd name="connsiteY23" fmla="*/ 645318 h 909637"/>
                <a:gd name="connsiteX24" fmla="*/ 590550 w 862012"/>
                <a:gd name="connsiteY24" fmla="*/ 719137 h 909637"/>
                <a:gd name="connsiteX25" fmla="*/ 621506 w 862012"/>
                <a:gd name="connsiteY25" fmla="*/ 778668 h 909637"/>
                <a:gd name="connsiteX26" fmla="*/ 652462 w 862012"/>
                <a:gd name="connsiteY26" fmla="*/ 823912 h 909637"/>
                <a:gd name="connsiteX27" fmla="*/ 678656 w 862012"/>
                <a:gd name="connsiteY27" fmla="*/ 854868 h 909637"/>
                <a:gd name="connsiteX28" fmla="*/ 702468 w 862012"/>
                <a:gd name="connsiteY28" fmla="*/ 878681 h 909637"/>
                <a:gd name="connsiteX29" fmla="*/ 714375 w 862012"/>
                <a:gd name="connsiteY29" fmla="*/ 890587 h 909637"/>
                <a:gd name="connsiteX30" fmla="*/ 738187 w 862012"/>
                <a:gd name="connsiteY30" fmla="*/ 904875 h 909637"/>
                <a:gd name="connsiteX31" fmla="*/ 754856 w 862012"/>
                <a:gd name="connsiteY31" fmla="*/ 909637 h 909637"/>
                <a:gd name="connsiteX32" fmla="*/ 766762 w 862012"/>
                <a:gd name="connsiteY32" fmla="*/ 909637 h 909637"/>
                <a:gd name="connsiteX33" fmla="*/ 785812 w 862012"/>
                <a:gd name="connsiteY33" fmla="*/ 904875 h 909637"/>
                <a:gd name="connsiteX34" fmla="*/ 807243 w 862012"/>
                <a:gd name="connsiteY34" fmla="*/ 892968 h 909637"/>
                <a:gd name="connsiteX35" fmla="*/ 821531 w 862012"/>
                <a:gd name="connsiteY35" fmla="*/ 873918 h 909637"/>
                <a:gd name="connsiteX36" fmla="*/ 835818 w 862012"/>
                <a:gd name="connsiteY36" fmla="*/ 847725 h 909637"/>
                <a:gd name="connsiteX37" fmla="*/ 845343 w 862012"/>
                <a:gd name="connsiteY37" fmla="*/ 819150 h 909637"/>
                <a:gd name="connsiteX38" fmla="*/ 852487 w 862012"/>
                <a:gd name="connsiteY38" fmla="*/ 785812 h 909637"/>
                <a:gd name="connsiteX39" fmla="*/ 857250 w 862012"/>
                <a:gd name="connsiteY39" fmla="*/ 750093 h 909637"/>
                <a:gd name="connsiteX40" fmla="*/ 862012 w 862012"/>
                <a:gd name="connsiteY40" fmla="*/ 695325 h 909637"/>
                <a:gd name="connsiteX41" fmla="*/ 862012 w 862012"/>
                <a:gd name="connsiteY41" fmla="*/ 638175 h 909637"/>
                <a:gd name="connsiteX42" fmla="*/ 854868 w 862012"/>
                <a:gd name="connsiteY42" fmla="*/ 592931 h 909637"/>
                <a:gd name="connsiteX43" fmla="*/ 835818 w 862012"/>
                <a:gd name="connsiteY43" fmla="*/ 542925 h 909637"/>
                <a:gd name="connsiteX44" fmla="*/ 807243 w 862012"/>
                <a:gd name="connsiteY44" fmla="*/ 485775 h 909637"/>
                <a:gd name="connsiteX45" fmla="*/ 776287 w 862012"/>
                <a:gd name="connsiteY45" fmla="*/ 438150 h 909637"/>
                <a:gd name="connsiteX46" fmla="*/ 735806 w 862012"/>
                <a:gd name="connsiteY46" fmla="*/ 383381 h 909637"/>
                <a:gd name="connsiteX47" fmla="*/ 700087 w 862012"/>
                <a:gd name="connsiteY47" fmla="*/ 340518 h 909637"/>
                <a:gd name="connsiteX48" fmla="*/ 652462 w 862012"/>
                <a:gd name="connsiteY48" fmla="*/ 297656 h 909637"/>
                <a:gd name="connsiteX49" fmla="*/ 588168 w 862012"/>
                <a:gd name="connsiteY49" fmla="*/ 250031 h 909637"/>
                <a:gd name="connsiteX50" fmla="*/ 523875 w 862012"/>
                <a:gd name="connsiteY50" fmla="*/ 211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2012" h="909637">
                  <a:moveTo>
                    <a:pt x="523875" y="211931"/>
                  </a:moveTo>
                  <a:lnTo>
                    <a:pt x="459581" y="176212"/>
                  </a:lnTo>
                  <a:lnTo>
                    <a:pt x="392906" y="142875"/>
                  </a:lnTo>
                  <a:lnTo>
                    <a:pt x="276225" y="92868"/>
                  </a:lnTo>
                  <a:lnTo>
                    <a:pt x="157162" y="47625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0"/>
                  </a:lnTo>
                  <a:lnTo>
                    <a:pt x="14287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7143" y="42862"/>
                  </a:lnTo>
                  <a:lnTo>
                    <a:pt x="21431" y="64293"/>
                  </a:lnTo>
                  <a:lnTo>
                    <a:pt x="66675" y="97631"/>
                  </a:lnTo>
                  <a:lnTo>
                    <a:pt x="152400" y="164306"/>
                  </a:lnTo>
                  <a:lnTo>
                    <a:pt x="216693" y="221456"/>
                  </a:lnTo>
                  <a:lnTo>
                    <a:pt x="273843" y="278606"/>
                  </a:lnTo>
                  <a:lnTo>
                    <a:pt x="316706" y="323850"/>
                  </a:lnTo>
                  <a:lnTo>
                    <a:pt x="357187" y="366712"/>
                  </a:lnTo>
                  <a:lnTo>
                    <a:pt x="392906" y="409575"/>
                  </a:lnTo>
                  <a:lnTo>
                    <a:pt x="428625" y="457200"/>
                  </a:lnTo>
                  <a:lnTo>
                    <a:pt x="476250" y="523875"/>
                  </a:lnTo>
                  <a:lnTo>
                    <a:pt x="519112" y="588168"/>
                  </a:lnTo>
                  <a:lnTo>
                    <a:pt x="552450" y="645318"/>
                  </a:lnTo>
                  <a:lnTo>
                    <a:pt x="590550" y="719137"/>
                  </a:lnTo>
                  <a:lnTo>
                    <a:pt x="621506" y="778668"/>
                  </a:lnTo>
                  <a:lnTo>
                    <a:pt x="652462" y="823912"/>
                  </a:lnTo>
                  <a:lnTo>
                    <a:pt x="678656" y="854868"/>
                  </a:lnTo>
                  <a:lnTo>
                    <a:pt x="702468" y="878681"/>
                  </a:lnTo>
                  <a:lnTo>
                    <a:pt x="714375" y="890587"/>
                  </a:lnTo>
                  <a:lnTo>
                    <a:pt x="738187" y="904875"/>
                  </a:lnTo>
                  <a:lnTo>
                    <a:pt x="754856" y="909637"/>
                  </a:lnTo>
                  <a:lnTo>
                    <a:pt x="766762" y="909637"/>
                  </a:lnTo>
                  <a:lnTo>
                    <a:pt x="785812" y="904875"/>
                  </a:lnTo>
                  <a:lnTo>
                    <a:pt x="807243" y="892968"/>
                  </a:lnTo>
                  <a:lnTo>
                    <a:pt x="821531" y="873918"/>
                  </a:lnTo>
                  <a:lnTo>
                    <a:pt x="835818" y="847725"/>
                  </a:lnTo>
                  <a:lnTo>
                    <a:pt x="845343" y="819150"/>
                  </a:lnTo>
                  <a:lnTo>
                    <a:pt x="852487" y="785812"/>
                  </a:lnTo>
                  <a:lnTo>
                    <a:pt x="857250" y="750093"/>
                  </a:lnTo>
                  <a:lnTo>
                    <a:pt x="862012" y="695325"/>
                  </a:lnTo>
                  <a:lnTo>
                    <a:pt x="862012" y="638175"/>
                  </a:lnTo>
                  <a:lnTo>
                    <a:pt x="854868" y="592931"/>
                  </a:lnTo>
                  <a:lnTo>
                    <a:pt x="835818" y="542925"/>
                  </a:lnTo>
                  <a:lnTo>
                    <a:pt x="807243" y="485775"/>
                  </a:lnTo>
                  <a:lnTo>
                    <a:pt x="776287" y="438150"/>
                  </a:lnTo>
                  <a:lnTo>
                    <a:pt x="735806" y="383381"/>
                  </a:lnTo>
                  <a:lnTo>
                    <a:pt x="700087" y="340518"/>
                  </a:lnTo>
                  <a:lnTo>
                    <a:pt x="652462" y="297656"/>
                  </a:lnTo>
                  <a:lnTo>
                    <a:pt x="588168" y="250031"/>
                  </a:lnTo>
                  <a:lnTo>
                    <a:pt x="52387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7676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3170" name="グループ化 1">
            <a:extLst>
              <a:ext uri="{FF2B5EF4-FFF2-40B4-BE49-F238E27FC236}">
                <a16:creationId xmlns:a16="http://schemas.microsoft.com/office/drawing/2014/main" id="{38473E3D-1145-4F99-8058-33E18B01B8F0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385888"/>
            <a:ext cx="4459287" cy="4568825"/>
            <a:chOff x="2617788" y="1385888"/>
            <a:chExt cx="4459287" cy="4568825"/>
          </a:xfrm>
        </p:grpSpPr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D1D59F3D-DBB3-481A-9532-25D858F2FECB}"/>
                </a:ext>
              </a:extLst>
            </p:cNvPr>
            <p:cNvSpPr/>
            <p:nvPr/>
          </p:nvSpPr>
          <p:spPr>
            <a:xfrm>
              <a:off x="3043238" y="2352675"/>
              <a:ext cx="609600" cy="1522413"/>
            </a:xfrm>
            <a:custGeom>
              <a:avLst/>
              <a:gdLst>
                <a:gd name="connsiteX0" fmla="*/ 566737 w 609600"/>
                <a:gd name="connsiteY0" fmla="*/ 650081 h 1521619"/>
                <a:gd name="connsiteX1" fmla="*/ 588168 w 609600"/>
                <a:gd name="connsiteY1" fmla="*/ 895350 h 1521619"/>
                <a:gd name="connsiteX2" fmla="*/ 609600 w 609600"/>
                <a:gd name="connsiteY2" fmla="*/ 1171575 h 1521619"/>
                <a:gd name="connsiteX3" fmla="*/ 585787 w 609600"/>
                <a:gd name="connsiteY3" fmla="*/ 1359694 h 1521619"/>
                <a:gd name="connsiteX4" fmla="*/ 571500 w 609600"/>
                <a:gd name="connsiteY4" fmla="*/ 1416844 h 1521619"/>
                <a:gd name="connsiteX5" fmla="*/ 554831 w 609600"/>
                <a:gd name="connsiteY5" fmla="*/ 1457325 h 1521619"/>
                <a:gd name="connsiteX6" fmla="*/ 545306 w 609600"/>
                <a:gd name="connsiteY6" fmla="*/ 1478756 h 1521619"/>
                <a:gd name="connsiteX7" fmla="*/ 528637 w 609600"/>
                <a:gd name="connsiteY7" fmla="*/ 1504950 h 1521619"/>
                <a:gd name="connsiteX8" fmla="*/ 514350 w 609600"/>
                <a:gd name="connsiteY8" fmla="*/ 1516856 h 1521619"/>
                <a:gd name="connsiteX9" fmla="*/ 502443 w 609600"/>
                <a:gd name="connsiteY9" fmla="*/ 1521619 h 1521619"/>
                <a:gd name="connsiteX10" fmla="*/ 492918 w 609600"/>
                <a:gd name="connsiteY10" fmla="*/ 1521619 h 1521619"/>
                <a:gd name="connsiteX11" fmla="*/ 481012 w 609600"/>
                <a:gd name="connsiteY11" fmla="*/ 1519238 h 1521619"/>
                <a:gd name="connsiteX12" fmla="*/ 457200 w 609600"/>
                <a:gd name="connsiteY12" fmla="*/ 1504950 h 1521619"/>
                <a:gd name="connsiteX13" fmla="*/ 440531 w 609600"/>
                <a:gd name="connsiteY13" fmla="*/ 1490663 h 1521619"/>
                <a:gd name="connsiteX14" fmla="*/ 423862 w 609600"/>
                <a:gd name="connsiteY14" fmla="*/ 1471613 h 1521619"/>
                <a:gd name="connsiteX15" fmla="*/ 402431 w 609600"/>
                <a:gd name="connsiteY15" fmla="*/ 1438275 h 1521619"/>
                <a:gd name="connsiteX16" fmla="*/ 390525 w 609600"/>
                <a:gd name="connsiteY16" fmla="*/ 1414463 h 1521619"/>
                <a:gd name="connsiteX17" fmla="*/ 376237 w 609600"/>
                <a:gd name="connsiteY17" fmla="*/ 1378744 h 1521619"/>
                <a:gd name="connsiteX18" fmla="*/ 361950 w 609600"/>
                <a:gd name="connsiteY18" fmla="*/ 1338263 h 1521619"/>
                <a:gd name="connsiteX19" fmla="*/ 352425 w 609600"/>
                <a:gd name="connsiteY19" fmla="*/ 1290638 h 1521619"/>
                <a:gd name="connsiteX20" fmla="*/ 345281 w 609600"/>
                <a:gd name="connsiteY20" fmla="*/ 1238250 h 1521619"/>
                <a:gd name="connsiteX21" fmla="*/ 340518 w 609600"/>
                <a:gd name="connsiteY21" fmla="*/ 1126331 h 1521619"/>
                <a:gd name="connsiteX22" fmla="*/ 335756 w 609600"/>
                <a:gd name="connsiteY22" fmla="*/ 1023938 h 1521619"/>
                <a:gd name="connsiteX23" fmla="*/ 328612 w 609600"/>
                <a:gd name="connsiteY23" fmla="*/ 885825 h 1521619"/>
                <a:gd name="connsiteX24" fmla="*/ 326231 w 609600"/>
                <a:gd name="connsiteY24" fmla="*/ 750094 h 1521619"/>
                <a:gd name="connsiteX25" fmla="*/ 319087 w 609600"/>
                <a:gd name="connsiteY25" fmla="*/ 561975 h 1521619"/>
                <a:gd name="connsiteX26" fmla="*/ 319087 w 609600"/>
                <a:gd name="connsiteY26" fmla="*/ 547688 h 1521619"/>
                <a:gd name="connsiteX27" fmla="*/ 314325 w 609600"/>
                <a:gd name="connsiteY27" fmla="*/ 507206 h 1521619"/>
                <a:gd name="connsiteX28" fmla="*/ 300037 w 609600"/>
                <a:gd name="connsiteY28" fmla="*/ 442913 h 1521619"/>
                <a:gd name="connsiteX29" fmla="*/ 283368 w 609600"/>
                <a:gd name="connsiteY29" fmla="*/ 383381 h 1521619"/>
                <a:gd name="connsiteX30" fmla="*/ 261937 w 609600"/>
                <a:gd name="connsiteY30" fmla="*/ 326231 h 1521619"/>
                <a:gd name="connsiteX31" fmla="*/ 242887 w 609600"/>
                <a:gd name="connsiteY31" fmla="*/ 283369 h 1521619"/>
                <a:gd name="connsiteX32" fmla="*/ 219075 w 609600"/>
                <a:gd name="connsiteY32" fmla="*/ 242888 h 1521619"/>
                <a:gd name="connsiteX33" fmla="*/ 200025 w 609600"/>
                <a:gd name="connsiteY33" fmla="*/ 216694 h 1521619"/>
                <a:gd name="connsiteX34" fmla="*/ 180975 w 609600"/>
                <a:gd name="connsiteY34" fmla="*/ 190500 h 1521619"/>
                <a:gd name="connsiteX35" fmla="*/ 150018 w 609600"/>
                <a:gd name="connsiteY35" fmla="*/ 157163 h 1521619"/>
                <a:gd name="connsiteX36" fmla="*/ 121443 w 609600"/>
                <a:gd name="connsiteY36" fmla="*/ 130969 h 1521619"/>
                <a:gd name="connsiteX37" fmla="*/ 104775 w 609600"/>
                <a:gd name="connsiteY37" fmla="*/ 116681 h 1521619"/>
                <a:gd name="connsiteX38" fmla="*/ 80962 w 609600"/>
                <a:gd name="connsiteY38" fmla="*/ 97631 h 1521619"/>
                <a:gd name="connsiteX39" fmla="*/ 61912 w 609600"/>
                <a:gd name="connsiteY39" fmla="*/ 83344 h 1521619"/>
                <a:gd name="connsiteX40" fmla="*/ 38100 w 609600"/>
                <a:gd name="connsiteY40" fmla="*/ 69056 h 1521619"/>
                <a:gd name="connsiteX41" fmla="*/ 11906 w 609600"/>
                <a:gd name="connsiteY41" fmla="*/ 54769 h 1521619"/>
                <a:gd name="connsiteX42" fmla="*/ 2381 w 609600"/>
                <a:gd name="connsiteY42" fmla="*/ 45244 h 1521619"/>
                <a:gd name="connsiteX43" fmla="*/ 0 w 609600"/>
                <a:gd name="connsiteY43" fmla="*/ 30956 h 1521619"/>
                <a:gd name="connsiteX44" fmla="*/ 0 w 609600"/>
                <a:gd name="connsiteY44" fmla="*/ 14288 h 1521619"/>
                <a:gd name="connsiteX45" fmla="*/ 7143 w 609600"/>
                <a:gd name="connsiteY45" fmla="*/ 4763 h 1521619"/>
                <a:gd name="connsiteX46" fmla="*/ 23812 w 609600"/>
                <a:gd name="connsiteY46" fmla="*/ 0 h 1521619"/>
                <a:gd name="connsiteX47" fmla="*/ 66675 w 609600"/>
                <a:gd name="connsiteY47" fmla="*/ 7144 h 1521619"/>
                <a:gd name="connsiteX48" fmla="*/ 171450 w 609600"/>
                <a:gd name="connsiteY48" fmla="*/ 28575 h 1521619"/>
                <a:gd name="connsiteX49" fmla="*/ 278606 w 609600"/>
                <a:gd name="connsiteY49" fmla="*/ 54769 h 1521619"/>
                <a:gd name="connsiteX50" fmla="*/ 369093 w 609600"/>
                <a:gd name="connsiteY50" fmla="*/ 80963 h 1521619"/>
                <a:gd name="connsiteX51" fmla="*/ 464343 w 609600"/>
                <a:gd name="connsiteY51" fmla="*/ 114300 h 1521619"/>
                <a:gd name="connsiteX52" fmla="*/ 514350 w 609600"/>
                <a:gd name="connsiteY52" fmla="*/ 135731 h 1521619"/>
                <a:gd name="connsiteX53" fmla="*/ 538162 w 609600"/>
                <a:gd name="connsiteY53" fmla="*/ 316706 h 1521619"/>
                <a:gd name="connsiteX54" fmla="*/ 550068 w 609600"/>
                <a:gd name="connsiteY54" fmla="*/ 461963 h 1521619"/>
                <a:gd name="connsiteX55" fmla="*/ 566737 w 609600"/>
                <a:gd name="connsiteY55" fmla="*/ 650081 h 152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609600" h="1521619">
                  <a:moveTo>
                    <a:pt x="566737" y="650081"/>
                  </a:moveTo>
                  <a:lnTo>
                    <a:pt x="588168" y="895350"/>
                  </a:lnTo>
                  <a:lnTo>
                    <a:pt x="609600" y="1171575"/>
                  </a:lnTo>
                  <a:lnTo>
                    <a:pt x="585787" y="1359694"/>
                  </a:lnTo>
                  <a:lnTo>
                    <a:pt x="571500" y="1416844"/>
                  </a:lnTo>
                  <a:lnTo>
                    <a:pt x="554831" y="1457325"/>
                  </a:lnTo>
                  <a:lnTo>
                    <a:pt x="545306" y="1478756"/>
                  </a:lnTo>
                  <a:lnTo>
                    <a:pt x="528637" y="1504950"/>
                  </a:lnTo>
                  <a:lnTo>
                    <a:pt x="514350" y="1516856"/>
                  </a:lnTo>
                  <a:lnTo>
                    <a:pt x="502443" y="1521619"/>
                  </a:lnTo>
                  <a:lnTo>
                    <a:pt x="492918" y="1521619"/>
                  </a:lnTo>
                  <a:lnTo>
                    <a:pt x="481012" y="1519238"/>
                  </a:lnTo>
                  <a:lnTo>
                    <a:pt x="457200" y="1504950"/>
                  </a:lnTo>
                  <a:lnTo>
                    <a:pt x="440531" y="1490663"/>
                  </a:lnTo>
                  <a:lnTo>
                    <a:pt x="423862" y="1471613"/>
                  </a:lnTo>
                  <a:lnTo>
                    <a:pt x="402431" y="1438275"/>
                  </a:lnTo>
                  <a:lnTo>
                    <a:pt x="390525" y="1414463"/>
                  </a:lnTo>
                  <a:lnTo>
                    <a:pt x="376237" y="1378744"/>
                  </a:lnTo>
                  <a:lnTo>
                    <a:pt x="361950" y="1338263"/>
                  </a:lnTo>
                  <a:lnTo>
                    <a:pt x="352425" y="1290638"/>
                  </a:lnTo>
                  <a:lnTo>
                    <a:pt x="345281" y="1238250"/>
                  </a:lnTo>
                  <a:lnTo>
                    <a:pt x="340518" y="1126331"/>
                  </a:lnTo>
                  <a:lnTo>
                    <a:pt x="335756" y="1023938"/>
                  </a:lnTo>
                  <a:lnTo>
                    <a:pt x="328612" y="885825"/>
                  </a:lnTo>
                  <a:cubicBezTo>
                    <a:pt x="327818" y="840581"/>
                    <a:pt x="327025" y="795338"/>
                    <a:pt x="326231" y="750094"/>
                  </a:cubicBezTo>
                  <a:lnTo>
                    <a:pt x="319087" y="561975"/>
                  </a:lnTo>
                  <a:lnTo>
                    <a:pt x="319087" y="547688"/>
                  </a:lnTo>
                  <a:lnTo>
                    <a:pt x="314325" y="507206"/>
                  </a:lnTo>
                  <a:lnTo>
                    <a:pt x="300037" y="442913"/>
                  </a:lnTo>
                  <a:lnTo>
                    <a:pt x="283368" y="383381"/>
                  </a:lnTo>
                  <a:lnTo>
                    <a:pt x="261937" y="326231"/>
                  </a:lnTo>
                  <a:lnTo>
                    <a:pt x="242887" y="283369"/>
                  </a:lnTo>
                  <a:lnTo>
                    <a:pt x="219075" y="242888"/>
                  </a:lnTo>
                  <a:lnTo>
                    <a:pt x="200025" y="216694"/>
                  </a:lnTo>
                  <a:lnTo>
                    <a:pt x="180975" y="190500"/>
                  </a:lnTo>
                  <a:lnTo>
                    <a:pt x="150018" y="157163"/>
                  </a:lnTo>
                  <a:lnTo>
                    <a:pt x="121443" y="130969"/>
                  </a:lnTo>
                  <a:lnTo>
                    <a:pt x="104775" y="116681"/>
                  </a:lnTo>
                  <a:lnTo>
                    <a:pt x="80962" y="97631"/>
                  </a:lnTo>
                  <a:lnTo>
                    <a:pt x="61912" y="83344"/>
                  </a:lnTo>
                  <a:lnTo>
                    <a:pt x="38100" y="69056"/>
                  </a:lnTo>
                  <a:lnTo>
                    <a:pt x="11906" y="54769"/>
                  </a:lnTo>
                  <a:lnTo>
                    <a:pt x="2381" y="45244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7143" y="4763"/>
                  </a:lnTo>
                  <a:lnTo>
                    <a:pt x="23812" y="0"/>
                  </a:lnTo>
                  <a:lnTo>
                    <a:pt x="66675" y="7144"/>
                  </a:lnTo>
                  <a:lnTo>
                    <a:pt x="171450" y="28575"/>
                  </a:lnTo>
                  <a:lnTo>
                    <a:pt x="278606" y="54769"/>
                  </a:lnTo>
                  <a:lnTo>
                    <a:pt x="369093" y="80963"/>
                  </a:lnTo>
                  <a:lnTo>
                    <a:pt x="464343" y="114300"/>
                  </a:lnTo>
                  <a:lnTo>
                    <a:pt x="514350" y="135731"/>
                  </a:lnTo>
                  <a:lnTo>
                    <a:pt x="538162" y="316706"/>
                  </a:lnTo>
                  <a:lnTo>
                    <a:pt x="550068" y="461963"/>
                  </a:lnTo>
                  <a:lnTo>
                    <a:pt x="566737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BBCAA4A4-D3AB-4814-8625-53F276DE0E17}"/>
                </a:ext>
              </a:extLst>
            </p:cNvPr>
            <p:cNvSpPr/>
            <p:nvPr/>
          </p:nvSpPr>
          <p:spPr>
            <a:xfrm>
              <a:off x="3484563" y="2139950"/>
              <a:ext cx="3051175" cy="1270000"/>
            </a:xfrm>
            <a:custGeom>
              <a:avLst/>
              <a:gdLst>
                <a:gd name="connsiteX0" fmla="*/ 2304789 w 3051340"/>
                <a:gd name="connsiteY0" fmla="*/ 95198 h 1270140"/>
                <a:gd name="connsiteX1" fmla="*/ 2109383 w 3051340"/>
                <a:gd name="connsiteY1" fmla="*/ 130271 h 1270140"/>
                <a:gd name="connsiteX2" fmla="*/ 1969091 w 3051340"/>
                <a:gd name="connsiteY2" fmla="*/ 150313 h 1270140"/>
                <a:gd name="connsiteX3" fmla="*/ 1836315 w 3051340"/>
                <a:gd name="connsiteY3" fmla="*/ 167849 h 1270140"/>
                <a:gd name="connsiteX4" fmla="*/ 1736107 w 3051340"/>
                <a:gd name="connsiteY4" fmla="*/ 180375 h 1270140"/>
                <a:gd name="connsiteX5" fmla="*/ 1625878 w 3051340"/>
                <a:gd name="connsiteY5" fmla="*/ 192901 h 1270140"/>
                <a:gd name="connsiteX6" fmla="*/ 1545712 w 3051340"/>
                <a:gd name="connsiteY6" fmla="*/ 200417 h 1270140"/>
                <a:gd name="connsiteX7" fmla="*/ 1307717 w 3051340"/>
                <a:gd name="connsiteY7" fmla="*/ 240500 h 1270140"/>
                <a:gd name="connsiteX8" fmla="*/ 1142374 w 3051340"/>
                <a:gd name="connsiteY8" fmla="*/ 258037 h 1270140"/>
                <a:gd name="connsiteX9" fmla="*/ 876822 w 3051340"/>
                <a:gd name="connsiteY9" fmla="*/ 283089 h 1270140"/>
                <a:gd name="connsiteX10" fmla="*/ 666384 w 3051340"/>
                <a:gd name="connsiteY10" fmla="*/ 305636 h 1270140"/>
                <a:gd name="connsiteX11" fmla="*/ 496031 w 3051340"/>
                <a:gd name="connsiteY11" fmla="*/ 320667 h 1270140"/>
                <a:gd name="connsiteX12" fmla="*/ 255531 w 3051340"/>
                <a:gd name="connsiteY12" fmla="*/ 340708 h 1270140"/>
                <a:gd name="connsiteX13" fmla="*/ 122755 w 3051340"/>
                <a:gd name="connsiteY13" fmla="*/ 350729 h 1270140"/>
                <a:gd name="connsiteX14" fmla="*/ 80166 w 3051340"/>
                <a:gd name="connsiteY14" fmla="*/ 353234 h 1270140"/>
                <a:gd name="connsiteX15" fmla="*/ 57620 w 3051340"/>
                <a:gd name="connsiteY15" fmla="*/ 345719 h 1270140"/>
                <a:gd name="connsiteX16" fmla="*/ 0 w 3051340"/>
                <a:gd name="connsiteY16" fmla="*/ 323172 h 1270140"/>
                <a:gd name="connsiteX17" fmla="*/ 32567 w 3051340"/>
                <a:gd name="connsiteY17" fmla="*/ 563672 h 1270140"/>
                <a:gd name="connsiteX18" fmla="*/ 215447 w 3051340"/>
                <a:gd name="connsiteY18" fmla="*/ 541125 h 1270140"/>
                <a:gd name="connsiteX19" fmla="*/ 385801 w 3051340"/>
                <a:gd name="connsiteY19" fmla="*/ 521083 h 1270140"/>
                <a:gd name="connsiteX20" fmla="*/ 618786 w 3051340"/>
                <a:gd name="connsiteY20" fmla="*/ 493526 h 1270140"/>
                <a:gd name="connsiteX21" fmla="*/ 859285 w 3051340"/>
                <a:gd name="connsiteY21" fmla="*/ 465969 h 1270140"/>
                <a:gd name="connsiteX22" fmla="*/ 1119827 w 3051340"/>
                <a:gd name="connsiteY22" fmla="*/ 438411 h 1270140"/>
                <a:gd name="connsiteX23" fmla="*/ 1305212 w 3051340"/>
                <a:gd name="connsiteY23" fmla="*/ 415865 h 1270140"/>
                <a:gd name="connsiteX24" fmla="*/ 1648425 w 3051340"/>
                <a:gd name="connsiteY24" fmla="*/ 390813 h 1270140"/>
                <a:gd name="connsiteX25" fmla="*/ 1921492 w 3051340"/>
                <a:gd name="connsiteY25" fmla="*/ 360750 h 1270140"/>
                <a:gd name="connsiteX26" fmla="*/ 2254685 w 3051340"/>
                <a:gd name="connsiteY26" fmla="*/ 320667 h 1270140"/>
                <a:gd name="connsiteX27" fmla="*/ 2510216 w 3051340"/>
                <a:gd name="connsiteY27" fmla="*/ 288099 h 1270140"/>
                <a:gd name="connsiteX28" fmla="*/ 2540278 w 3051340"/>
                <a:gd name="connsiteY28" fmla="*/ 290604 h 1270140"/>
                <a:gd name="connsiteX29" fmla="*/ 2557815 w 3051340"/>
                <a:gd name="connsiteY29" fmla="*/ 300625 h 1270140"/>
                <a:gd name="connsiteX30" fmla="*/ 2575351 w 3051340"/>
                <a:gd name="connsiteY30" fmla="*/ 318162 h 1270140"/>
                <a:gd name="connsiteX31" fmla="*/ 2587877 w 3051340"/>
                <a:gd name="connsiteY31" fmla="*/ 338203 h 1270140"/>
                <a:gd name="connsiteX32" fmla="*/ 2597898 w 3051340"/>
                <a:gd name="connsiteY32" fmla="*/ 373276 h 1270140"/>
                <a:gd name="connsiteX33" fmla="*/ 2600403 w 3051340"/>
                <a:gd name="connsiteY33" fmla="*/ 415865 h 1270140"/>
                <a:gd name="connsiteX34" fmla="*/ 2590382 w 3051340"/>
                <a:gd name="connsiteY34" fmla="*/ 475990 h 1270140"/>
                <a:gd name="connsiteX35" fmla="*/ 2542783 w 3051340"/>
                <a:gd name="connsiteY35" fmla="*/ 766593 h 1270140"/>
                <a:gd name="connsiteX36" fmla="*/ 2482658 w 3051340"/>
                <a:gd name="connsiteY36" fmla="*/ 1119827 h 1270140"/>
                <a:gd name="connsiteX37" fmla="*/ 2470132 w 3051340"/>
                <a:gd name="connsiteY37" fmla="*/ 1247593 h 1270140"/>
                <a:gd name="connsiteX38" fmla="*/ 2642992 w 3051340"/>
                <a:gd name="connsiteY38" fmla="*/ 1270140 h 1270140"/>
                <a:gd name="connsiteX39" fmla="*/ 2693096 w 3051340"/>
                <a:gd name="connsiteY39" fmla="*/ 1162416 h 1270140"/>
                <a:gd name="connsiteX40" fmla="*/ 2743200 w 3051340"/>
                <a:gd name="connsiteY40" fmla="*/ 1032145 h 1270140"/>
                <a:gd name="connsiteX41" fmla="*/ 2798314 w 3051340"/>
                <a:gd name="connsiteY41" fmla="*/ 879328 h 1270140"/>
                <a:gd name="connsiteX42" fmla="*/ 2848418 w 3051340"/>
                <a:gd name="connsiteY42" fmla="*/ 744047 h 1270140"/>
                <a:gd name="connsiteX43" fmla="*/ 2901028 w 3051340"/>
                <a:gd name="connsiteY43" fmla="*/ 596239 h 1270140"/>
                <a:gd name="connsiteX44" fmla="*/ 2928585 w 3051340"/>
                <a:gd name="connsiteY44" fmla="*/ 523588 h 1270140"/>
                <a:gd name="connsiteX45" fmla="*/ 2946121 w 3051340"/>
                <a:gd name="connsiteY45" fmla="*/ 478495 h 1270140"/>
                <a:gd name="connsiteX46" fmla="*/ 2976184 w 3051340"/>
                <a:gd name="connsiteY46" fmla="*/ 415865 h 1270140"/>
                <a:gd name="connsiteX47" fmla="*/ 2998731 w 3051340"/>
                <a:gd name="connsiteY47" fmla="*/ 380792 h 1270140"/>
                <a:gd name="connsiteX48" fmla="*/ 3013762 w 3051340"/>
                <a:gd name="connsiteY48" fmla="*/ 368266 h 1270140"/>
                <a:gd name="connsiteX49" fmla="*/ 3033804 w 3051340"/>
                <a:gd name="connsiteY49" fmla="*/ 353234 h 1270140"/>
                <a:gd name="connsiteX50" fmla="*/ 3046330 w 3051340"/>
                <a:gd name="connsiteY50" fmla="*/ 333193 h 1270140"/>
                <a:gd name="connsiteX51" fmla="*/ 3051340 w 3051340"/>
                <a:gd name="connsiteY51" fmla="*/ 318162 h 1270140"/>
                <a:gd name="connsiteX52" fmla="*/ 3051340 w 3051340"/>
                <a:gd name="connsiteY52" fmla="*/ 303130 h 1270140"/>
                <a:gd name="connsiteX53" fmla="*/ 3048835 w 3051340"/>
                <a:gd name="connsiteY53" fmla="*/ 290604 h 1270140"/>
                <a:gd name="connsiteX54" fmla="*/ 3043824 w 3051340"/>
                <a:gd name="connsiteY54" fmla="*/ 275573 h 1270140"/>
                <a:gd name="connsiteX55" fmla="*/ 3028793 w 3051340"/>
                <a:gd name="connsiteY55" fmla="*/ 255531 h 1270140"/>
                <a:gd name="connsiteX56" fmla="*/ 2996226 w 3051340"/>
                <a:gd name="connsiteY56" fmla="*/ 230479 h 1270140"/>
                <a:gd name="connsiteX57" fmla="*/ 2961153 w 3051340"/>
                <a:gd name="connsiteY57" fmla="*/ 202922 h 1270140"/>
                <a:gd name="connsiteX58" fmla="*/ 2903533 w 3051340"/>
                <a:gd name="connsiteY58" fmla="*/ 160334 h 1270140"/>
                <a:gd name="connsiteX59" fmla="*/ 2825872 w 3051340"/>
                <a:gd name="connsiteY59" fmla="*/ 110230 h 1270140"/>
                <a:gd name="connsiteX60" fmla="*/ 2743200 w 3051340"/>
                <a:gd name="connsiteY60" fmla="*/ 57620 h 1270140"/>
                <a:gd name="connsiteX61" fmla="*/ 2665538 w 3051340"/>
                <a:gd name="connsiteY61" fmla="*/ 10021 h 1270140"/>
                <a:gd name="connsiteX62" fmla="*/ 2650507 w 3051340"/>
                <a:gd name="connsiteY62" fmla="*/ 2506 h 1270140"/>
                <a:gd name="connsiteX63" fmla="*/ 2642992 w 3051340"/>
                <a:gd name="connsiteY63" fmla="*/ 0 h 1270140"/>
                <a:gd name="connsiteX64" fmla="*/ 2627960 w 3051340"/>
                <a:gd name="connsiteY64" fmla="*/ 2506 h 1270140"/>
                <a:gd name="connsiteX65" fmla="*/ 2535268 w 3051340"/>
                <a:gd name="connsiteY65" fmla="*/ 37579 h 1270140"/>
                <a:gd name="connsiteX66" fmla="*/ 2457606 w 3051340"/>
                <a:gd name="connsiteY66" fmla="*/ 65136 h 1270140"/>
                <a:gd name="connsiteX67" fmla="*/ 2304789 w 3051340"/>
                <a:gd name="connsiteY67" fmla="*/ 95198 h 127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051340" h="1270140">
                  <a:moveTo>
                    <a:pt x="2304789" y="95198"/>
                  </a:moveTo>
                  <a:lnTo>
                    <a:pt x="2109383" y="130271"/>
                  </a:lnTo>
                  <a:lnTo>
                    <a:pt x="1969091" y="150313"/>
                  </a:lnTo>
                  <a:lnTo>
                    <a:pt x="1836315" y="167849"/>
                  </a:lnTo>
                  <a:lnTo>
                    <a:pt x="1736107" y="180375"/>
                  </a:lnTo>
                  <a:lnTo>
                    <a:pt x="1625878" y="192901"/>
                  </a:lnTo>
                  <a:lnTo>
                    <a:pt x="1545712" y="200417"/>
                  </a:lnTo>
                  <a:lnTo>
                    <a:pt x="1307717" y="240500"/>
                  </a:lnTo>
                  <a:lnTo>
                    <a:pt x="1142374" y="258037"/>
                  </a:lnTo>
                  <a:lnTo>
                    <a:pt x="876822" y="283089"/>
                  </a:lnTo>
                  <a:lnTo>
                    <a:pt x="666384" y="305636"/>
                  </a:lnTo>
                  <a:lnTo>
                    <a:pt x="496031" y="320667"/>
                  </a:lnTo>
                  <a:lnTo>
                    <a:pt x="255531" y="340708"/>
                  </a:lnTo>
                  <a:lnTo>
                    <a:pt x="122755" y="350729"/>
                  </a:lnTo>
                  <a:lnTo>
                    <a:pt x="80166" y="353234"/>
                  </a:lnTo>
                  <a:lnTo>
                    <a:pt x="57620" y="345719"/>
                  </a:lnTo>
                  <a:lnTo>
                    <a:pt x="0" y="323172"/>
                  </a:lnTo>
                  <a:lnTo>
                    <a:pt x="32567" y="563672"/>
                  </a:lnTo>
                  <a:lnTo>
                    <a:pt x="215447" y="541125"/>
                  </a:lnTo>
                  <a:lnTo>
                    <a:pt x="385801" y="521083"/>
                  </a:lnTo>
                  <a:lnTo>
                    <a:pt x="618786" y="493526"/>
                  </a:lnTo>
                  <a:lnTo>
                    <a:pt x="859285" y="465969"/>
                  </a:lnTo>
                  <a:lnTo>
                    <a:pt x="1119827" y="438411"/>
                  </a:lnTo>
                  <a:lnTo>
                    <a:pt x="1305212" y="415865"/>
                  </a:lnTo>
                  <a:lnTo>
                    <a:pt x="1648425" y="390813"/>
                  </a:lnTo>
                  <a:lnTo>
                    <a:pt x="1921492" y="360750"/>
                  </a:lnTo>
                  <a:lnTo>
                    <a:pt x="2254685" y="320667"/>
                  </a:lnTo>
                  <a:lnTo>
                    <a:pt x="2510216" y="288099"/>
                  </a:lnTo>
                  <a:lnTo>
                    <a:pt x="2540278" y="290604"/>
                  </a:lnTo>
                  <a:lnTo>
                    <a:pt x="2557815" y="300625"/>
                  </a:lnTo>
                  <a:lnTo>
                    <a:pt x="2575351" y="318162"/>
                  </a:lnTo>
                  <a:lnTo>
                    <a:pt x="2587877" y="338203"/>
                  </a:lnTo>
                  <a:lnTo>
                    <a:pt x="2597898" y="373276"/>
                  </a:lnTo>
                  <a:lnTo>
                    <a:pt x="2600403" y="415865"/>
                  </a:lnTo>
                  <a:lnTo>
                    <a:pt x="2590382" y="475990"/>
                  </a:lnTo>
                  <a:lnTo>
                    <a:pt x="2542783" y="766593"/>
                  </a:lnTo>
                  <a:lnTo>
                    <a:pt x="2482658" y="1119827"/>
                  </a:lnTo>
                  <a:lnTo>
                    <a:pt x="2470132" y="1247593"/>
                  </a:lnTo>
                  <a:lnTo>
                    <a:pt x="2642992" y="1270140"/>
                  </a:lnTo>
                  <a:lnTo>
                    <a:pt x="2693096" y="1162416"/>
                  </a:lnTo>
                  <a:lnTo>
                    <a:pt x="2743200" y="1032145"/>
                  </a:lnTo>
                  <a:lnTo>
                    <a:pt x="2798314" y="879328"/>
                  </a:lnTo>
                  <a:lnTo>
                    <a:pt x="2848418" y="744047"/>
                  </a:lnTo>
                  <a:lnTo>
                    <a:pt x="2901028" y="596239"/>
                  </a:lnTo>
                  <a:lnTo>
                    <a:pt x="2928585" y="523588"/>
                  </a:lnTo>
                  <a:lnTo>
                    <a:pt x="2946121" y="478495"/>
                  </a:lnTo>
                  <a:lnTo>
                    <a:pt x="2976184" y="415865"/>
                  </a:lnTo>
                  <a:lnTo>
                    <a:pt x="2998731" y="380792"/>
                  </a:lnTo>
                  <a:lnTo>
                    <a:pt x="3013762" y="368266"/>
                  </a:lnTo>
                  <a:lnTo>
                    <a:pt x="3033804" y="353234"/>
                  </a:lnTo>
                  <a:lnTo>
                    <a:pt x="3046330" y="333193"/>
                  </a:lnTo>
                  <a:lnTo>
                    <a:pt x="3051340" y="318162"/>
                  </a:lnTo>
                  <a:lnTo>
                    <a:pt x="3051340" y="303130"/>
                  </a:lnTo>
                  <a:lnTo>
                    <a:pt x="3048835" y="290604"/>
                  </a:lnTo>
                  <a:lnTo>
                    <a:pt x="3043824" y="275573"/>
                  </a:lnTo>
                  <a:lnTo>
                    <a:pt x="3028793" y="255531"/>
                  </a:lnTo>
                  <a:lnTo>
                    <a:pt x="2996226" y="230479"/>
                  </a:lnTo>
                  <a:lnTo>
                    <a:pt x="2961153" y="202922"/>
                  </a:lnTo>
                  <a:lnTo>
                    <a:pt x="2903533" y="160334"/>
                  </a:lnTo>
                  <a:lnTo>
                    <a:pt x="2825872" y="110230"/>
                  </a:lnTo>
                  <a:lnTo>
                    <a:pt x="2743200" y="57620"/>
                  </a:lnTo>
                  <a:lnTo>
                    <a:pt x="2665538" y="10021"/>
                  </a:lnTo>
                  <a:lnTo>
                    <a:pt x="2650507" y="2506"/>
                  </a:lnTo>
                  <a:lnTo>
                    <a:pt x="2642992" y="0"/>
                  </a:lnTo>
                  <a:lnTo>
                    <a:pt x="2627960" y="2506"/>
                  </a:lnTo>
                  <a:lnTo>
                    <a:pt x="2535268" y="37579"/>
                  </a:lnTo>
                  <a:lnTo>
                    <a:pt x="2457606" y="65136"/>
                  </a:lnTo>
                  <a:lnTo>
                    <a:pt x="2304789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C44045AA-FD43-4376-971D-2231A0E0C842}"/>
                </a:ext>
              </a:extLst>
            </p:cNvPr>
            <p:cNvSpPr/>
            <p:nvPr/>
          </p:nvSpPr>
          <p:spPr>
            <a:xfrm>
              <a:off x="3567113" y="3227388"/>
              <a:ext cx="2651125" cy="498475"/>
            </a:xfrm>
            <a:custGeom>
              <a:avLst/>
              <a:gdLst>
                <a:gd name="connsiteX0" fmla="*/ 2174518 w 2650507"/>
                <a:gd name="connsiteY0" fmla="*/ 25052 h 498536"/>
                <a:gd name="connsiteX1" fmla="*/ 1831305 w 2650507"/>
                <a:gd name="connsiteY1" fmla="*/ 57619 h 498536"/>
                <a:gd name="connsiteX2" fmla="*/ 1595815 w 2650507"/>
                <a:gd name="connsiteY2" fmla="*/ 80166 h 498536"/>
                <a:gd name="connsiteX3" fmla="*/ 1442998 w 2650507"/>
                <a:gd name="connsiteY3" fmla="*/ 95197 h 498536"/>
                <a:gd name="connsiteX4" fmla="*/ 1205003 w 2650507"/>
                <a:gd name="connsiteY4" fmla="*/ 135281 h 498536"/>
                <a:gd name="connsiteX5" fmla="*/ 1014608 w 2650507"/>
                <a:gd name="connsiteY5" fmla="*/ 162838 h 498536"/>
                <a:gd name="connsiteX6" fmla="*/ 766592 w 2650507"/>
                <a:gd name="connsiteY6" fmla="*/ 195406 h 498536"/>
                <a:gd name="connsiteX7" fmla="*/ 543629 w 2650507"/>
                <a:gd name="connsiteY7" fmla="*/ 225468 h 498536"/>
                <a:gd name="connsiteX8" fmla="*/ 333192 w 2650507"/>
                <a:gd name="connsiteY8" fmla="*/ 250520 h 498536"/>
                <a:gd name="connsiteX9" fmla="*/ 27557 w 2650507"/>
                <a:gd name="connsiteY9" fmla="*/ 275572 h 498536"/>
                <a:gd name="connsiteX10" fmla="*/ 10020 w 2650507"/>
                <a:gd name="connsiteY10" fmla="*/ 275572 h 498536"/>
                <a:gd name="connsiteX11" fmla="*/ 0 w 2650507"/>
                <a:gd name="connsiteY11" fmla="*/ 498536 h 498536"/>
                <a:gd name="connsiteX12" fmla="*/ 290603 w 2650507"/>
                <a:gd name="connsiteY12" fmla="*/ 468473 h 498536"/>
                <a:gd name="connsiteX13" fmla="*/ 693942 w 2650507"/>
                <a:gd name="connsiteY13" fmla="*/ 420874 h 498536"/>
                <a:gd name="connsiteX14" fmla="*/ 1069722 w 2650507"/>
                <a:gd name="connsiteY14" fmla="*/ 370770 h 498536"/>
                <a:gd name="connsiteX15" fmla="*/ 1179951 w 2650507"/>
                <a:gd name="connsiteY15" fmla="*/ 355739 h 498536"/>
                <a:gd name="connsiteX16" fmla="*/ 1420451 w 2650507"/>
                <a:gd name="connsiteY16" fmla="*/ 318161 h 498536"/>
                <a:gd name="connsiteX17" fmla="*/ 1693519 w 2650507"/>
                <a:gd name="connsiteY17" fmla="*/ 298119 h 498536"/>
                <a:gd name="connsiteX18" fmla="*/ 1994143 w 2650507"/>
                <a:gd name="connsiteY18" fmla="*/ 280583 h 498536"/>
                <a:gd name="connsiteX19" fmla="*/ 2379945 w 2650507"/>
                <a:gd name="connsiteY19" fmla="*/ 258036 h 498536"/>
                <a:gd name="connsiteX20" fmla="*/ 2582866 w 2650507"/>
                <a:gd name="connsiteY20" fmla="*/ 245510 h 498536"/>
                <a:gd name="connsiteX21" fmla="*/ 2620445 w 2650507"/>
                <a:gd name="connsiteY21" fmla="*/ 235489 h 498536"/>
                <a:gd name="connsiteX22" fmla="*/ 2640486 w 2650507"/>
                <a:gd name="connsiteY22" fmla="*/ 222963 h 498536"/>
                <a:gd name="connsiteX23" fmla="*/ 2648002 w 2650507"/>
                <a:gd name="connsiteY23" fmla="*/ 210437 h 498536"/>
                <a:gd name="connsiteX24" fmla="*/ 2650507 w 2650507"/>
                <a:gd name="connsiteY24" fmla="*/ 192900 h 498536"/>
                <a:gd name="connsiteX25" fmla="*/ 2648002 w 2650507"/>
                <a:gd name="connsiteY25" fmla="*/ 177869 h 498536"/>
                <a:gd name="connsiteX26" fmla="*/ 2642991 w 2650507"/>
                <a:gd name="connsiteY26" fmla="*/ 152817 h 498536"/>
                <a:gd name="connsiteX27" fmla="*/ 2630465 w 2650507"/>
                <a:gd name="connsiteY27" fmla="*/ 125260 h 498536"/>
                <a:gd name="connsiteX28" fmla="*/ 2600403 w 2650507"/>
                <a:gd name="connsiteY28" fmla="*/ 85177 h 498536"/>
                <a:gd name="connsiteX29" fmla="*/ 2420028 w 2650507"/>
                <a:gd name="connsiteY29" fmla="*/ 0 h 498536"/>
                <a:gd name="connsiteX30" fmla="*/ 2174518 w 2650507"/>
                <a:gd name="connsiteY30" fmla="*/ 250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650507" h="498536">
                  <a:moveTo>
                    <a:pt x="2174518" y="25052"/>
                  </a:moveTo>
                  <a:lnTo>
                    <a:pt x="1831305" y="57619"/>
                  </a:lnTo>
                  <a:lnTo>
                    <a:pt x="1595815" y="80166"/>
                  </a:lnTo>
                  <a:lnTo>
                    <a:pt x="1442998" y="95197"/>
                  </a:lnTo>
                  <a:lnTo>
                    <a:pt x="1205003" y="135281"/>
                  </a:lnTo>
                  <a:lnTo>
                    <a:pt x="1014608" y="162838"/>
                  </a:lnTo>
                  <a:lnTo>
                    <a:pt x="766592" y="195406"/>
                  </a:lnTo>
                  <a:lnTo>
                    <a:pt x="543629" y="225468"/>
                  </a:lnTo>
                  <a:lnTo>
                    <a:pt x="333192" y="250520"/>
                  </a:lnTo>
                  <a:lnTo>
                    <a:pt x="27557" y="275572"/>
                  </a:lnTo>
                  <a:lnTo>
                    <a:pt x="10020" y="275572"/>
                  </a:lnTo>
                  <a:lnTo>
                    <a:pt x="0" y="498536"/>
                  </a:lnTo>
                  <a:lnTo>
                    <a:pt x="290603" y="468473"/>
                  </a:lnTo>
                  <a:lnTo>
                    <a:pt x="693942" y="420874"/>
                  </a:lnTo>
                  <a:lnTo>
                    <a:pt x="1069722" y="370770"/>
                  </a:lnTo>
                  <a:lnTo>
                    <a:pt x="1179951" y="355739"/>
                  </a:lnTo>
                  <a:lnTo>
                    <a:pt x="1420451" y="318161"/>
                  </a:lnTo>
                  <a:lnTo>
                    <a:pt x="1693519" y="298119"/>
                  </a:lnTo>
                  <a:lnTo>
                    <a:pt x="1994143" y="280583"/>
                  </a:lnTo>
                  <a:lnTo>
                    <a:pt x="2379945" y="258036"/>
                  </a:lnTo>
                  <a:lnTo>
                    <a:pt x="2582866" y="245510"/>
                  </a:lnTo>
                  <a:lnTo>
                    <a:pt x="2620445" y="235489"/>
                  </a:lnTo>
                  <a:lnTo>
                    <a:pt x="2640486" y="222963"/>
                  </a:lnTo>
                  <a:lnTo>
                    <a:pt x="2648002" y="210437"/>
                  </a:lnTo>
                  <a:lnTo>
                    <a:pt x="2650507" y="192900"/>
                  </a:lnTo>
                  <a:lnTo>
                    <a:pt x="2648002" y="177869"/>
                  </a:lnTo>
                  <a:lnTo>
                    <a:pt x="2642991" y="152817"/>
                  </a:lnTo>
                  <a:lnTo>
                    <a:pt x="2630465" y="125260"/>
                  </a:lnTo>
                  <a:lnTo>
                    <a:pt x="2600403" y="85177"/>
                  </a:lnTo>
                  <a:lnTo>
                    <a:pt x="2420028" y="0"/>
                  </a:lnTo>
                  <a:lnTo>
                    <a:pt x="2174518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8D3D132C-28D9-423F-90FD-2AA7E1EA7DA5}"/>
                </a:ext>
              </a:extLst>
            </p:cNvPr>
            <p:cNvSpPr/>
            <p:nvPr/>
          </p:nvSpPr>
          <p:spPr>
            <a:xfrm>
              <a:off x="4516438" y="1385888"/>
              <a:ext cx="611187" cy="2882900"/>
            </a:xfrm>
            <a:custGeom>
              <a:avLst/>
              <a:gdLst>
                <a:gd name="connsiteX0" fmla="*/ 241402 w 610819"/>
                <a:gd name="connsiteY0" fmla="*/ 1448410 h 2882189"/>
                <a:gd name="connsiteX1" fmla="*/ 248717 w 610819"/>
                <a:gd name="connsiteY1" fmla="*/ 1272845 h 2882189"/>
                <a:gd name="connsiteX2" fmla="*/ 252374 w 610819"/>
                <a:gd name="connsiteY2" fmla="*/ 1163117 h 2882189"/>
                <a:gd name="connsiteX3" fmla="*/ 252374 w 610819"/>
                <a:gd name="connsiteY3" fmla="*/ 998525 h 2882189"/>
                <a:gd name="connsiteX4" fmla="*/ 245059 w 610819"/>
                <a:gd name="connsiteY4" fmla="*/ 870509 h 2882189"/>
                <a:gd name="connsiteX5" fmla="*/ 241402 w 610819"/>
                <a:gd name="connsiteY5" fmla="*/ 720548 h 2882189"/>
                <a:gd name="connsiteX6" fmla="*/ 234086 w 610819"/>
                <a:gd name="connsiteY6" fmla="*/ 541325 h 2882189"/>
                <a:gd name="connsiteX7" fmla="*/ 230429 w 610819"/>
                <a:gd name="connsiteY7" fmla="*/ 460858 h 2882189"/>
                <a:gd name="connsiteX8" fmla="*/ 219456 w 610819"/>
                <a:gd name="connsiteY8" fmla="*/ 420624 h 2882189"/>
                <a:gd name="connsiteX9" fmla="*/ 190195 w 610819"/>
                <a:gd name="connsiteY9" fmla="*/ 332842 h 2882189"/>
                <a:gd name="connsiteX10" fmla="*/ 171907 w 610819"/>
                <a:gd name="connsiteY10" fmla="*/ 274320 h 2882189"/>
                <a:gd name="connsiteX11" fmla="*/ 153619 w 610819"/>
                <a:gd name="connsiteY11" fmla="*/ 234087 h 2882189"/>
                <a:gd name="connsiteX12" fmla="*/ 124358 w 610819"/>
                <a:gd name="connsiteY12" fmla="*/ 182880 h 2882189"/>
                <a:gd name="connsiteX13" fmla="*/ 98755 w 610819"/>
                <a:gd name="connsiteY13" fmla="*/ 146304 h 2882189"/>
                <a:gd name="connsiteX14" fmla="*/ 76810 w 610819"/>
                <a:gd name="connsiteY14" fmla="*/ 120701 h 2882189"/>
                <a:gd name="connsiteX15" fmla="*/ 54864 w 610819"/>
                <a:gd name="connsiteY15" fmla="*/ 102413 h 2882189"/>
                <a:gd name="connsiteX16" fmla="*/ 36576 w 610819"/>
                <a:gd name="connsiteY16" fmla="*/ 91440 h 2882189"/>
                <a:gd name="connsiteX17" fmla="*/ 21946 w 610819"/>
                <a:gd name="connsiteY17" fmla="*/ 80468 h 2882189"/>
                <a:gd name="connsiteX18" fmla="*/ 7315 w 610819"/>
                <a:gd name="connsiteY18" fmla="*/ 69495 h 2882189"/>
                <a:gd name="connsiteX19" fmla="*/ 0 w 610819"/>
                <a:gd name="connsiteY19" fmla="*/ 54864 h 2882189"/>
                <a:gd name="connsiteX20" fmla="*/ 0 w 610819"/>
                <a:gd name="connsiteY20" fmla="*/ 36576 h 2882189"/>
                <a:gd name="connsiteX21" fmla="*/ 10973 w 610819"/>
                <a:gd name="connsiteY21" fmla="*/ 21946 h 2882189"/>
                <a:gd name="connsiteX22" fmla="*/ 32918 w 610819"/>
                <a:gd name="connsiteY22" fmla="*/ 10973 h 2882189"/>
                <a:gd name="connsiteX23" fmla="*/ 69494 w 610819"/>
                <a:gd name="connsiteY23" fmla="*/ 0 h 2882189"/>
                <a:gd name="connsiteX24" fmla="*/ 120701 w 610819"/>
                <a:gd name="connsiteY24" fmla="*/ 0 h 2882189"/>
                <a:gd name="connsiteX25" fmla="*/ 179222 w 610819"/>
                <a:gd name="connsiteY25" fmla="*/ 7316 h 2882189"/>
                <a:gd name="connsiteX26" fmla="*/ 208483 w 610819"/>
                <a:gd name="connsiteY26" fmla="*/ 18288 h 2882189"/>
                <a:gd name="connsiteX27" fmla="*/ 281635 w 610819"/>
                <a:gd name="connsiteY27" fmla="*/ 51207 h 2882189"/>
                <a:gd name="connsiteX28" fmla="*/ 362102 w 610819"/>
                <a:gd name="connsiteY28" fmla="*/ 95098 h 2882189"/>
                <a:gd name="connsiteX29" fmla="*/ 416966 w 610819"/>
                <a:gd name="connsiteY29" fmla="*/ 135332 h 2882189"/>
                <a:gd name="connsiteX30" fmla="*/ 460858 w 610819"/>
                <a:gd name="connsiteY30" fmla="*/ 171908 h 2882189"/>
                <a:gd name="connsiteX31" fmla="*/ 534010 w 610819"/>
                <a:gd name="connsiteY31" fmla="*/ 248717 h 2882189"/>
                <a:gd name="connsiteX32" fmla="*/ 566928 w 610819"/>
                <a:gd name="connsiteY32" fmla="*/ 288951 h 2882189"/>
                <a:gd name="connsiteX33" fmla="*/ 596189 w 610819"/>
                <a:gd name="connsiteY33" fmla="*/ 332842 h 2882189"/>
                <a:gd name="connsiteX34" fmla="*/ 607162 w 610819"/>
                <a:gd name="connsiteY34" fmla="*/ 358445 h 2882189"/>
                <a:gd name="connsiteX35" fmla="*/ 610819 w 610819"/>
                <a:gd name="connsiteY35" fmla="*/ 376733 h 2882189"/>
                <a:gd name="connsiteX36" fmla="*/ 610819 w 610819"/>
                <a:gd name="connsiteY36" fmla="*/ 398679 h 2882189"/>
                <a:gd name="connsiteX37" fmla="*/ 607162 w 610819"/>
                <a:gd name="connsiteY37" fmla="*/ 427940 h 2882189"/>
                <a:gd name="connsiteX38" fmla="*/ 592531 w 610819"/>
                <a:gd name="connsiteY38" fmla="*/ 464516 h 2882189"/>
                <a:gd name="connsiteX39" fmla="*/ 577901 w 610819"/>
                <a:gd name="connsiteY39" fmla="*/ 497434 h 2882189"/>
                <a:gd name="connsiteX40" fmla="*/ 563270 w 610819"/>
                <a:gd name="connsiteY40" fmla="*/ 537668 h 2882189"/>
                <a:gd name="connsiteX41" fmla="*/ 548640 w 610819"/>
                <a:gd name="connsiteY41" fmla="*/ 599847 h 2882189"/>
                <a:gd name="connsiteX42" fmla="*/ 541325 w 610819"/>
                <a:gd name="connsiteY42" fmla="*/ 702260 h 2882189"/>
                <a:gd name="connsiteX43" fmla="*/ 541325 w 610819"/>
                <a:gd name="connsiteY43" fmla="*/ 961949 h 2882189"/>
                <a:gd name="connsiteX44" fmla="*/ 537667 w 610819"/>
                <a:gd name="connsiteY44" fmla="*/ 1265530 h 2882189"/>
                <a:gd name="connsiteX45" fmla="*/ 534010 w 610819"/>
                <a:gd name="connsiteY45" fmla="*/ 1492301 h 2882189"/>
                <a:gd name="connsiteX46" fmla="*/ 523037 w 610819"/>
                <a:gd name="connsiteY46" fmla="*/ 1799540 h 2882189"/>
                <a:gd name="connsiteX47" fmla="*/ 515722 w 610819"/>
                <a:gd name="connsiteY47" fmla="*/ 1964132 h 2882189"/>
                <a:gd name="connsiteX48" fmla="*/ 497434 w 610819"/>
                <a:gd name="connsiteY48" fmla="*/ 2139696 h 2882189"/>
                <a:gd name="connsiteX49" fmla="*/ 471830 w 610819"/>
                <a:gd name="connsiteY49" fmla="*/ 2454250 h 2882189"/>
                <a:gd name="connsiteX50" fmla="*/ 453542 w 610819"/>
                <a:gd name="connsiteY50" fmla="*/ 2662733 h 2882189"/>
                <a:gd name="connsiteX51" fmla="*/ 438912 w 610819"/>
                <a:gd name="connsiteY51" fmla="*/ 2710282 h 2882189"/>
                <a:gd name="connsiteX52" fmla="*/ 409651 w 610819"/>
                <a:gd name="connsiteY52" fmla="*/ 2798064 h 2882189"/>
                <a:gd name="connsiteX53" fmla="*/ 391363 w 610819"/>
                <a:gd name="connsiteY53" fmla="*/ 2841956 h 2882189"/>
                <a:gd name="connsiteX54" fmla="*/ 376733 w 610819"/>
                <a:gd name="connsiteY54" fmla="*/ 2867559 h 2882189"/>
                <a:gd name="connsiteX55" fmla="*/ 362102 w 610819"/>
                <a:gd name="connsiteY55" fmla="*/ 2882189 h 2882189"/>
                <a:gd name="connsiteX56" fmla="*/ 351130 w 610819"/>
                <a:gd name="connsiteY56" fmla="*/ 2882189 h 2882189"/>
                <a:gd name="connsiteX57" fmla="*/ 329184 w 610819"/>
                <a:gd name="connsiteY57" fmla="*/ 2871216 h 2882189"/>
                <a:gd name="connsiteX58" fmla="*/ 299923 w 610819"/>
                <a:gd name="connsiteY58" fmla="*/ 2841956 h 2882189"/>
                <a:gd name="connsiteX59" fmla="*/ 274320 w 610819"/>
                <a:gd name="connsiteY59" fmla="*/ 2805380 h 2882189"/>
                <a:gd name="connsiteX60" fmla="*/ 259690 w 610819"/>
                <a:gd name="connsiteY60" fmla="*/ 2768804 h 2882189"/>
                <a:gd name="connsiteX61" fmla="*/ 241402 w 610819"/>
                <a:gd name="connsiteY61" fmla="*/ 2699309 h 2882189"/>
                <a:gd name="connsiteX62" fmla="*/ 226771 w 610819"/>
                <a:gd name="connsiteY62" fmla="*/ 2633472 h 2882189"/>
                <a:gd name="connsiteX63" fmla="*/ 215798 w 610819"/>
                <a:gd name="connsiteY63" fmla="*/ 2556663 h 2882189"/>
                <a:gd name="connsiteX64" fmla="*/ 204826 w 610819"/>
                <a:gd name="connsiteY64" fmla="*/ 2457908 h 2882189"/>
                <a:gd name="connsiteX65" fmla="*/ 204826 w 610819"/>
                <a:gd name="connsiteY65" fmla="*/ 2318919 h 2882189"/>
                <a:gd name="connsiteX66" fmla="*/ 204826 w 610819"/>
                <a:gd name="connsiteY66" fmla="*/ 2183588 h 2882189"/>
                <a:gd name="connsiteX67" fmla="*/ 230429 w 610819"/>
                <a:gd name="connsiteY67" fmla="*/ 1986077 h 2882189"/>
                <a:gd name="connsiteX68" fmla="*/ 241402 w 610819"/>
                <a:gd name="connsiteY68" fmla="*/ 1448410 h 2882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610819" h="2882189">
                  <a:moveTo>
                    <a:pt x="241402" y="1448410"/>
                  </a:moveTo>
                  <a:lnTo>
                    <a:pt x="248717" y="1272845"/>
                  </a:lnTo>
                  <a:lnTo>
                    <a:pt x="252374" y="1163117"/>
                  </a:lnTo>
                  <a:lnTo>
                    <a:pt x="252374" y="998525"/>
                  </a:lnTo>
                  <a:lnTo>
                    <a:pt x="245059" y="870509"/>
                  </a:lnTo>
                  <a:lnTo>
                    <a:pt x="241402" y="720548"/>
                  </a:lnTo>
                  <a:lnTo>
                    <a:pt x="234086" y="541325"/>
                  </a:lnTo>
                  <a:lnTo>
                    <a:pt x="230429" y="460858"/>
                  </a:lnTo>
                  <a:lnTo>
                    <a:pt x="219456" y="420624"/>
                  </a:lnTo>
                  <a:lnTo>
                    <a:pt x="190195" y="332842"/>
                  </a:lnTo>
                  <a:lnTo>
                    <a:pt x="171907" y="274320"/>
                  </a:lnTo>
                  <a:lnTo>
                    <a:pt x="153619" y="234087"/>
                  </a:lnTo>
                  <a:lnTo>
                    <a:pt x="124358" y="182880"/>
                  </a:lnTo>
                  <a:lnTo>
                    <a:pt x="98755" y="146304"/>
                  </a:lnTo>
                  <a:lnTo>
                    <a:pt x="76810" y="120701"/>
                  </a:lnTo>
                  <a:lnTo>
                    <a:pt x="54864" y="102413"/>
                  </a:lnTo>
                  <a:lnTo>
                    <a:pt x="36576" y="91440"/>
                  </a:lnTo>
                  <a:lnTo>
                    <a:pt x="21946" y="80468"/>
                  </a:lnTo>
                  <a:lnTo>
                    <a:pt x="7315" y="69495"/>
                  </a:lnTo>
                  <a:lnTo>
                    <a:pt x="0" y="54864"/>
                  </a:lnTo>
                  <a:lnTo>
                    <a:pt x="0" y="36576"/>
                  </a:lnTo>
                  <a:lnTo>
                    <a:pt x="10973" y="21946"/>
                  </a:lnTo>
                  <a:lnTo>
                    <a:pt x="32918" y="10973"/>
                  </a:lnTo>
                  <a:lnTo>
                    <a:pt x="69494" y="0"/>
                  </a:lnTo>
                  <a:lnTo>
                    <a:pt x="120701" y="0"/>
                  </a:lnTo>
                  <a:lnTo>
                    <a:pt x="179222" y="7316"/>
                  </a:lnTo>
                  <a:lnTo>
                    <a:pt x="208483" y="18288"/>
                  </a:lnTo>
                  <a:lnTo>
                    <a:pt x="281635" y="51207"/>
                  </a:lnTo>
                  <a:lnTo>
                    <a:pt x="362102" y="95098"/>
                  </a:lnTo>
                  <a:lnTo>
                    <a:pt x="416966" y="135332"/>
                  </a:lnTo>
                  <a:lnTo>
                    <a:pt x="460858" y="171908"/>
                  </a:lnTo>
                  <a:lnTo>
                    <a:pt x="534010" y="248717"/>
                  </a:lnTo>
                  <a:lnTo>
                    <a:pt x="566928" y="288951"/>
                  </a:lnTo>
                  <a:lnTo>
                    <a:pt x="596189" y="332842"/>
                  </a:lnTo>
                  <a:lnTo>
                    <a:pt x="607162" y="358445"/>
                  </a:lnTo>
                  <a:lnTo>
                    <a:pt x="610819" y="376733"/>
                  </a:lnTo>
                  <a:lnTo>
                    <a:pt x="610819" y="398679"/>
                  </a:lnTo>
                  <a:lnTo>
                    <a:pt x="607162" y="427940"/>
                  </a:lnTo>
                  <a:lnTo>
                    <a:pt x="592531" y="464516"/>
                  </a:lnTo>
                  <a:lnTo>
                    <a:pt x="577901" y="497434"/>
                  </a:lnTo>
                  <a:lnTo>
                    <a:pt x="563270" y="537668"/>
                  </a:lnTo>
                  <a:lnTo>
                    <a:pt x="548640" y="599847"/>
                  </a:lnTo>
                  <a:lnTo>
                    <a:pt x="541325" y="702260"/>
                  </a:lnTo>
                  <a:lnTo>
                    <a:pt x="541325" y="961949"/>
                  </a:lnTo>
                  <a:cubicBezTo>
                    <a:pt x="540106" y="1063143"/>
                    <a:pt x="538886" y="1164336"/>
                    <a:pt x="537667" y="1265530"/>
                  </a:cubicBezTo>
                  <a:lnTo>
                    <a:pt x="534010" y="1492301"/>
                  </a:lnTo>
                  <a:lnTo>
                    <a:pt x="523037" y="1799540"/>
                  </a:lnTo>
                  <a:lnTo>
                    <a:pt x="515722" y="1964132"/>
                  </a:lnTo>
                  <a:lnTo>
                    <a:pt x="497434" y="2139696"/>
                  </a:lnTo>
                  <a:lnTo>
                    <a:pt x="471830" y="2454250"/>
                  </a:lnTo>
                  <a:lnTo>
                    <a:pt x="453542" y="2662733"/>
                  </a:lnTo>
                  <a:lnTo>
                    <a:pt x="438912" y="2710282"/>
                  </a:lnTo>
                  <a:lnTo>
                    <a:pt x="409651" y="2798064"/>
                  </a:lnTo>
                  <a:lnTo>
                    <a:pt x="391363" y="2841956"/>
                  </a:lnTo>
                  <a:lnTo>
                    <a:pt x="376733" y="2867559"/>
                  </a:lnTo>
                  <a:lnTo>
                    <a:pt x="362102" y="2882189"/>
                  </a:lnTo>
                  <a:lnTo>
                    <a:pt x="351130" y="2882189"/>
                  </a:lnTo>
                  <a:lnTo>
                    <a:pt x="329184" y="2871216"/>
                  </a:lnTo>
                  <a:lnTo>
                    <a:pt x="299923" y="2841956"/>
                  </a:lnTo>
                  <a:lnTo>
                    <a:pt x="274320" y="2805380"/>
                  </a:lnTo>
                  <a:lnTo>
                    <a:pt x="259690" y="2768804"/>
                  </a:lnTo>
                  <a:lnTo>
                    <a:pt x="241402" y="2699309"/>
                  </a:lnTo>
                  <a:lnTo>
                    <a:pt x="226771" y="2633472"/>
                  </a:lnTo>
                  <a:lnTo>
                    <a:pt x="215798" y="2556663"/>
                  </a:lnTo>
                  <a:lnTo>
                    <a:pt x="204826" y="2457908"/>
                  </a:lnTo>
                  <a:lnTo>
                    <a:pt x="204826" y="2318919"/>
                  </a:lnTo>
                  <a:lnTo>
                    <a:pt x="204826" y="2183588"/>
                  </a:lnTo>
                  <a:lnTo>
                    <a:pt x="230429" y="1986077"/>
                  </a:lnTo>
                  <a:lnTo>
                    <a:pt x="241402" y="1448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68AF52A6-895C-4892-A2DC-4990765B42D6}"/>
                </a:ext>
              </a:extLst>
            </p:cNvPr>
            <p:cNvSpPr/>
            <p:nvPr/>
          </p:nvSpPr>
          <p:spPr>
            <a:xfrm>
              <a:off x="2617788" y="4457700"/>
              <a:ext cx="609600" cy="1430338"/>
            </a:xfrm>
            <a:custGeom>
              <a:avLst/>
              <a:gdLst>
                <a:gd name="connsiteX0" fmla="*/ 604837 w 609600"/>
                <a:gd name="connsiteY0" fmla="*/ 295275 h 1431131"/>
                <a:gd name="connsiteX1" fmla="*/ 609600 w 609600"/>
                <a:gd name="connsiteY1" fmla="*/ 216694 h 1431131"/>
                <a:gd name="connsiteX2" fmla="*/ 609600 w 609600"/>
                <a:gd name="connsiteY2" fmla="*/ 159544 h 1431131"/>
                <a:gd name="connsiteX3" fmla="*/ 609600 w 609600"/>
                <a:gd name="connsiteY3" fmla="*/ 64294 h 1431131"/>
                <a:gd name="connsiteX4" fmla="*/ 609600 w 609600"/>
                <a:gd name="connsiteY4" fmla="*/ 33338 h 1431131"/>
                <a:gd name="connsiteX5" fmla="*/ 609600 w 609600"/>
                <a:gd name="connsiteY5" fmla="*/ 19050 h 1431131"/>
                <a:gd name="connsiteX6" fmla="*/ 604837 w 609600"/>
                <a:gd name="connsiteY6" fmla="*/ 7144 h 1431131"/>
                <a:gd name="connsiteX7" fmla="*/ 597694 w 609600"/>
                <a:gd name="connsiteY7" fmla="*/ 2381 h 1431131"/>
                <a:gd name="connsiteX8" fmla="*/ 578644 w 609600"/>
                <a:gd name="connsiteY8" fmla="*/ 0 h 1431131"/>
                <a:gd name="connsiteX9" fmla="*/ 566737 w 609600"/>
                <a:gd name="connsiteY9" fmla="*/ 2381 h 1431131"/>
                <a:gd name="connsiteX10" fmla="*/ 552450 w 609600"/>
                <a:gd name="connsiteY10" fmla="*/ 9525 h 1431131"/>
                <a:gd name="connsiteX11" fmla="*/ 542925 w 609600"/>
                <a:gd name="connsiteY11" fmla="*/ 21431 h 1431131"/>
                <a:gd name="connsiteX12" fmla="*/ 535781 w 609600"/>
                <a:gd name="connsiteY12" fmla="*/ 59531 h 1431131"/>
                <a:gd name="connsiteX13" fmla="*/ 509587 w 609600"/>
                <a:gd name="connsiteY13" fmla="*/ 166688 h 1431131"/>
                <a:gd name="connsiteX14" fmla="*/ 476250 w 609600"/>
                <a:gd name="connsiteY14" fmla="*/ 292894 h 1431131"/>
                <a:gd name="connsiteX15" fmla="*/ 440531 w 609600"/>
                <a:gd name="connsiteY15" fmla="*/ 402431 h 1431131"/>
                <a:gd name="connsiteX16" fmla="*/ 404812 w 609600"/>
                <a:gd name="connsiteY16" fmla="*/ 497681 h 1431131"/>
                <a:gd name="connsiteX17" fmla="*/ 366712 w 609600"/>
                <a:gd name="connsiteY17" fmla="*/ 578644 h 1431131"/>
                <a:gd name="connsiteX18" fmla="*/ 326231 w 609600"/>
                <a:gd name="connsiteY18" fmla="*/ 650081 h 1431131"/>
                <a:gd name="connsiteX19" fmla="*/ 273844 w 609600"/>
                <a:gd name="connsiteY19" fmla="*/ 728663 h 1431131"/>
                <a:gd name="connsiteX20" fmla="*/ 228600 w 609600"/>
                <a:gd name="connsiteY20" fmla="*/ 783431 h 1431131"/>
                <a:gd name="connsiteX21" fmla="*/ 176212 w 609600"/>
                <a:gd name="connsiteY21" fmla="*/ 840581 h 1431131"/>
                <a:gd name="connsiteX22" fmla="*/ 102394 w 609600"/>
                <a:gd name="connsiteY22" fmla="*/ 909638 h 1431131"/>
                <a:gd name="connsiteX23" fmla="*/ 33337 w 609600"/>
                <a:gd name="connsiteY23" fmla="*/ 962025 h 1431131"/>
                <a:gd name="connsiteX24" fmla="*/ 7144 w 609600"/>
                <a:gd name="connsiteY24" fmla="*/ 978694 h 1431131"/>
                <a:gd name="connsiteX25" fmla="*/ 2381 w 609600"/>
                <a:gd name="connsiteY25" fmla="*/ 1059656 h 1431131"/>
                <a:gd name="connsiteX26" fmla="*/ 0 w 609600"/>
                <a:gd name="connsiteY26" fmla="*/ 1157288 h 1431131"/>
                <a:gd name="connsiteX27" fmla="*/ 4762 w 609600"/>
                <a:gd name="connsiteY27" fmla="*/ 1223963 h 1431131"/>
                <a:gd name="connsiteX28" fmla="*/ 16669 w 609600"/>
                <a:gd name="connsiteY28" fmla="*/ 1297781 h 1431131"/>
                <a:gd name="connsiteX29" fmla="*/ 35719 w 609600"/>
                <a:gd name="connsiteY29" fmla="*/ 1352550 h 1431131"/>
                <a:gd name="connsiteX30" fmla="*/ 61912 w 609600"/>
                <a:gd name="connsiteY30" fmla="*/ 1400175 h 1431131"/>
                <a:gd name="connsiteX31" fmla="*/ 76200 w 609600"/>
                <a:gd name="connsiteY31" fmla="*/ 1416844 h 1431131"/>
                <a:gd name="connsiteX32" fmla="*/ 92869 w 609600"/>
                <a:gd name="connsiteY32" fmla="*/ 1428750 h 1431131"/>
                <a:gd name="connsiteX33" fmla="*/ 104775 w 609600"/>
                <a:gd name="connsiteY33" fmla="*/ 1431131 h 1431131"/>
                <a:gd name="connsiteX34" fmla="*/ 116681 w 609600"/>
                <a:gd name="connsiteY34" fmla="*/ 1431131 h 1431131"/>
                <a:gd name="connsiteX35" fmla="*/ 133350 w 609600"/>
                <a:gd name="connsiteY35" fmla="*/ 1428750 h 1431131"/>
                <a:gd name="connsiteX36" fmla="*/ 157162 w 609600"/>
                <a:gd name="connsiteY36" fmla="*/ 1421606 h 1431131"/>
                <a:gd name="connsiteX37" fmla="*/ 185737 w 609600"/>
                <a:gd name="connsiteY37" fmla="*/ 1404938 h 1431131"/>
                <a:gd name="connsiteX38" fmla="*/ 219075 w 609600"/>
                <a:gd name="connsiteY38" fmla="*/ 1364456 h 1431131"/>
                <a:gd name="connsiteX39" fmla="*/ 259556 w 609600"/>
                <a:gd name="connsiteY39" fmla="*/ 1312069 h 1431131"/>
                <a:gd name="connsiteX40" fmla="*/ 297656 w 609600"/>
                <a:gd name="connsiteY40" fmla="*/ 1257300 h 1431131"/>
                <a:gd name="connsiteX41" fmla="*/ 345281 w 609600"/>
                <a:gd name="connsiteY41" fmla="*/ 1178719 h 1431131"/>
                <a:gd name="connsiteX42" fmla="*/ 390525 w 609600"/>
                <a:gd name="connsiteY42" fmla="*/ 1095375 h 1431131"/>
                <a:gd name="connsiteX43" fmla="*/ 423862 w 609600"/>
                <a:gd name="connsiteY43" fmla="*/ 1026319 h 1431131"/>
                <a:gd name="connsiteX44" fmla="*/ 459581 w 609600"/>
                <a:gd name="connsiteY44" fmla="*/ 942975 h 1431131"/>
                <a:gd name="connsiteX45" fmla="*/ 485775 w 609600"/>
                <a:gd name="connsiteY45" fmla="*/ 876300 h 1431131"/>
                <a:gd name="connsiteX46" fmla="*/ 502444 w 609600"/>
                <a:gd name="connsiteY46" fmla="*/ 828675 h 1431131"/>
                <a:gd name="connsiteX47" fmla="*/ 526256 w 609600"/>
                <a:gd name="connsiteY47" fmla="*/ 754856 h 1431131"/>
                <a:gd name="connsiteX48" fmla="*/ 550069 w 609600"/>
                <a:gd name="connsiteY48" fmla="*/ 664369 h 1431131"/>
                <a:gd name="connsiteX49" fmla="*/ 571500 w 609600"/>
                <a:gd name="connsiteY49" fmla="*/ 569119 h 1431131"/>
                <a:gd name="connsiteX50" fmla="*/ 581025 w 609600"/>
                <a:gd name="connsiteY50" fmla="*/ 509588 h 1431131"/>
                <a:gd name="connsiteX51" fmla="*/ 592931 w 609600"/>
                <a:gd name="connsiteY51" fmla="*/ 426244 h 1431131"/>
                <a:gd name="connsiteX52" fmla="*/ 604837 w 609600"/>
                <a:gd name="connsiteY52" fmla="*/ 295275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9600" h="1431131">
                  <a:moveTo>
                    <a:pt x="604837" y="295275"/>
                  </a:moveTo>
                  <a:lnTo>
                    <a:pt x="609600" y="216694"/>
                  </a:lnTo>
                  <a:lnTo>
                    <a:pt x="609600" y="159544"/>
                  </a:lnTo>
                  <a:lnTo>
                    <a:pt x="609600" y="64294"/>
                  </a:lnTo>
                  <a:lnTo>
                    <a:pt x="609600" y="33338"/>
                  </a:lnTo>
                  <a:lnTo>
                    <a:pt x="609600" y="19050"/>
                  </a:lnTo>
                  <a:lnTo>
                    <a:pt x="604837" y="7144"/>
                  </a:lnTo>
                  <a:lnTo>
                    <a:pt x="597694" y="2381"/>
                  </a:lnTo>
                  <a:lnTo>
                    <a:pt x="578644" y="0"/>
                  </a:lnTo>
                  <a:lnTo>
                    <a:pt x="566737" y="2381"/>
                  </a:lnTo>
                  <a:lnTo>
                    <a:pt x="552450" y="9525"/>
                  </a:lnTo>
                  <a:lnTo>
                    <a:pt x="542925" y="21431"/>
                  </a:lnTo>
                  <a:lnTo>
                    <a:pt x="535781" y="59531"/>
                  </a:lnTo>
                  <a:lnTo>
                    <a:pt x="509587" y="166688"/>
                  </a:lnTo>
                  <a:lnTo>
                    <a:pt x="476250" y="292894"/>
                  </a:lnTo>
                  <a:lnTo>
                    <a:pt x="440531" y="402431"/>
                  </a:lnTo>
                  <a:lnTo>
                    <a:pt x="404812" y="497681"/>
                  </a:lnTo>
                  <a:lnTo>
                    <a:pt x="366712" y="578644"/>
                  </a:lnTo>
                  <a:lnTo>
                    <a:pt x="326231" y="650081"/>
                  </a:lnTo>
                  <a:lnTo>
                    <a:pt x="273844" y="728663"/>
                  </a:lnTo>
                  <a:lnTo>
                    <a:pt x="228600" y="783431"/>
                  </a:lnTo>
                  <a:lnTo>
                    <a:pt x="176212" y="840581"/>
                  </a:lnTo>
                  <a:lnTo>
                    <a:pt x="102394" y="909638"/>
                  </a:lnTo>
                  <a:lnTo>
                    <a:pt x="33337" y="962025"/>
                  </a:lnTo>
                  <a:lnTo>
                    <a:pt x="7144" y="978694"/>
                  </a:lnTo>
                  <a:lnTo>
                    <a:pt x="2381" y="1059656"/>
                  </a:lnTo>
                  <a:cubicBezTo>
                    <a:pt x="1587" y="1092200"/>
                    <a:pt x="794" y="1124744"/>
                    <a:pt x="0" y="1157288"/>
                  </a:cubicBezTo>
                  <a:lnTo>
                    <a:pt x="4762" y="1223963"/>
                  </a:lnTo>
                  <a:lnTo>
                    <a:pt x="16669" y="1297781"/>
                  </a:lnTo>
                  <a:lnTo>
                    <a:pt x="35719" y="1352550"/>
                  </a:lnTo>
                  <a:lnTo>
                    <a:pt x="61912" y="1400175"/>
                  </a:lnTo>
                  <a:lnTo>
                    <a:pt x="76200" y="1416844"/>
                  </a:lnTo>
                  <a:lnTo>
                    <a:pt x="92869" y="1428750"/>
                  </a:lnTo>
                  <a:lnTo>
                    <a:pt x="104775" y="1431131"/>
                  </a:lnTo>
                  <a:lnTo>
                    <a:pt x="116681" y="1431131"/>
                  </a:lnTo>
                  <a:lnTo>
                    <a:pt x="133350" y="1428750"/>
                  </a:lnTo>
                  <a:lnTo>
                    <a:pt x="157162" y="1421606"/>
                  </a:lnTo>
                  <a:lnTo>
                    <a:pt x="185737" y="1404938"/>
                  </a:lnTo>
                  <a:lnTo>
                    <a:pt x="219075" y="1364456"/>
                  </a:lnTo>
                  <a:lnTo>
                    <a:pt x="259556" y="1312069"/>
                  </a:lnTo>
                  <a:lnTo>
                    <a:pt x="297656" y="1257300"/>
                  </a:lnTo>
                  <a:lnTo>
                    <a:pt x="345281" y="1178719"/>
                  </a:lnTo>
                  <a:lnTo>
                    <a:pt x="390525" y="1095375"/>
                  </a:lnTo>
                  <a:lnTo>
                    <a:pt x="423862" y="1026319"/>
                  </a:lnTo>
                  <a:lnTo>
                    <a:pt x="459581" y="942975"/>
                  </a:lnTo>
                  <a:lnTo>
                    <a:pt x="485775" y="876300"/>
                  </a:lnTo>
                  <a:lnTo>
                    <a:pt x="502444" y="828675"/>
                  </a:lnTo>
                  <a:lnTo>
                    <a:pt x="526256" y="754856"/>
                  </a:lnTo>
                  <a:lnTo>
                    <a:pt x="550069" y="664369"/>
                  </a:lnTo>
                  <a:lnTo>
                    <a:pt x="571500" y="569119"/>
                  </a:lnTo>
                  <a:lnTo>
                    <a:pt x="581025" y="509588"/>
                  </a:lnTo>
                  <a:lnTo>
                    <a:pt x="592931" y="426244"/>
                  </a:lnTo>
                  <a:lnTo>
                    <a:pt x="60483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4BA30141-D52F-457D-B8FA-F62737A85AD5}"/>
                </a:ext>
              </a:extLst>
            </p:cNvPr>
            <p:cNvSpPr/>
            <p:nvPr/>
          </p:nvSpPr>
          <p:spPr>
            <a:xfrm>
              <a:off x="3683000" y="4664075"/>
              <a:ext cx="3394075" cy="1290638"/>
            </a:xfrm>
            <a:custGeom>
              <a:avLst/>
              <a:gdLst>
                <a:gd name="connsiteX0" fmla="*/ 1825995 w 3393939"/>
                <a:gd name="connsiteY0" fmla="*/ 1004157 h 1290258"/>
                <a:gd name="connsiteX1" fmla="*/ 1955021 w 3393939"/>
                <a:gd name="connsiteY1" fmla="*/ 1009767 h 1290258"/>
                <a:gd name="connsiteX2" fmla="*/ 2098071 w 3393939"/>
                <a:gd name="connsiteY2" fmla="*/ 1015377 h 1290258"/>
                <a:gd name="connsiteX3" fmla="*/ 2249536 w 3393939"/>
                <a:gd name="connsiteY3" fmla="*/ 1018182 h 1290258"/>
                <a:gd name="connsiteX4" fmla="*/ 2429050 w 3393939"/>
                <a:gd name="connsiteY4" fmla="*/ 1018182 h 1290258"/>
                <a:gd name="connsiteX5" fmla="*/ 2586125 w 3393939"/>
                <a:gd name="connsiteY5" fmla="*/ 1012572 h 1290258"/>
                <a:gd name="connsiteX6" fmla="*/ 2656248 w 3393939"/>
                <a:gd name="connsiteY6" fmla="*/ 1006962 h 1290258"/>
                <a:gd name="connsiteX7" fmla="*/ 2706736 w 3393939"/>
                <a:gd name="connsiteY7" fmla="*/ 998547 h 1290258"/>
                <a:gd name="connsiteX8" fmla="*/ 3332231 w 3393939"/>
                <a:gd name="connsiteY8" fmla="*/ 1040621 h 1290258"/>
                <a:gd name="connsiteX9" fmla="*/ 3349060 w 3393939"/>
                <a:gd name="connsiteY9" fmla="*/ 1046231 h 1290258"/>
                <a:gd name="connsiteX10" fmla="*/ 3374304 w 3393939"/>
                <a:gd name="connsiteY10" fmla="*/ 1071475 h 1290258"/>
                <a:gd name="connsiteX11" fmla="*/ 3385524 w 3393939"/>
                <a:gd name="connsiteY11" fmla="*/ 1085499 h 1290258"/>
                <a:gd name="connsiteX12" fmla="*/ 3393939 w 3393939"/>
                <a:gd name="connsiteY12" fmla="*/ 1107939 h 1290258"/>
                <a:gd name="connsiteX13" fmla="*/ 3393939 w 3393939"/>
                <a:gd name="connsiteY13" fmla="*/ 1130378 h 1290258"/>
                <a:gd name="connsiteX14" fmla="*/ 3388329 w 3393939"/>
                <a:gd name="connsiteY14" fmla="*/ 1150012 h 1290258"/>
                <a:gd name="connsiteX15" fmla="*/ 3371500 w 3393939"/>
                <a:gd name="connsiteY15" fmla="*/ 1172451 h 1290258"/>
                <a:gd name="connsiteX16" fmla="*/ 3343450 w 3393939"/>
                <a:gd name="connsiteY16" fmla="*/ 1192086 h 1290258"/>
                <a:gd name="connsiteX17" fmla="*/ 3290157 w 3393939"/>
                <a:gd name="connsiteY17" fmla="*/ 1214525 h 1290258"/>
                <a:gd name="connsiteX18" fmla="*/ 3253693 w 3393939"/>
                <a:gd name="connsiteY18" fmla="*/ 1225745 h 1290258"/>
                <a:gd name="connsiteX19" fmla="*/ 3186376 w 3393939"/>
                <a:gd name="connsiteY19" fmla="*/ 1236964 h 1290258"/>
                <a:gd name="connsiteX20" fmla="*/ 3079789 w 3393939"/>
                <a:gd name="connsiteY20" fmla="*/ 1250989 h 1290258"/>
                <a:gd name="connsiteX21" fmla="*/ 2931129 w 3393939"/>
                <a:gd name="connsiteY21" fmla="*/ 1265013 h 1290258"/>
                <a:gd name="connsiteX22" fmla="*/ 2818933 w 3393939"/>
                <a:gd name="connsiteY22" fmla="*/ 1276233 h 1290258"/>
                <a:gd name="connsiteX23" fmla="*/ 2602955 w 3393939"/>
                <a:gd name="connsiteY23" fmla="*/ 1284648 h 1290258"/>
                <a:gd name="connsiteX24" fmla="*/ 2426246 w 3393939"/>
                <a:gd name="connsiteY24" fmla="*/ 1290258 h 1290258"/>
                <a:gd name="connsiteX25" fmla="*/ 2260756 w 3393939"/>
                <a:gd name="connsiteY25" fmla="*/ 1287453 h 1290258"/>
                <a:gd name="connsiteX26" fmla="*/ 2120511 w 3393939"/>
                <a:gd name="connsiteY26" fmla="*/ 1284648 h 1290258"/>
                <a:gd name="connsiteX27" fmla="*/ 1969046 w 3393939"/>
                <a:gd name="connsiteY27" fmla="*/ 1276233 h 1290258"/>
                <a:gd name="connsiteX28" fmla="*/ 1781117 w 3393939"/>
                <a:gd name="connsiteY28" fmla="*/ 1259404 h 1290258"/>
                <a:gd name="connsiteX29" fmla="*/ 1626847 w 3393939"/>
                <a:gd name="connsiteY29" fmla="*/ 1239769 h 1290258"/>
                <a:gd name="connsiteX30" fmla="*/ 1495016 w 3393939"/>
                <a:gd name="connsiteY30" fmla="*/ 1220135 h 1290258"/>
                <a:gd name="connsiteX31" fmla="*/ 1357576 w 3393939"/>
                <a:gd name="connsiteY31" fmla="*/ 1192086 h 1290258"/>
                <a:gd name="connsiteX32" fmla="*/ 1194891 w 3393939"/>
                <a:gd name="connsiteY32" fmla="*/ 1150012 h 1290258"/>
                <a:gd name="connsiteX33" fmla="*/ 1082695 w 3393939"/>
                <a:gd name="connsiteY33" fmla="*/ 1113548 h 1290258"/>
                <a:gd name="connsiteX34" fmla="*/ 992938 w 3393939"/>
                <a:gd name="connsiteY34" fmla="*/ 1079890 h 1290258"/>
                <a:gd name="connsiteX35" fmla="*/ 891961 w 3393939"/>
                <a:gd name="connsiteY35" fmla="*/ 1035011 h 1290258"/>
                <a:gd name="connsiteX36" fmla="*/ 816228 w 3393939"/>
                <a:gd name="connsiteY36" fmla="*/ 998547 h 1290258"/>
                <a:gd name="connsiteX37" fmla="*/ 757325 w 3393939"/>
                <a:gd name="connsiteY37" fmla="*/ 962083 h 1290258"/>
                <a:gd name="connsiteX38" fmla="*/ 698422 w 3393939"/>
                <a:gd name="connsiteY38" fmla="*/ 925620 h 1290258"/>
                <a:gd name="connsiteX39" fmla="*/ 625495 w 3393939"/>
                <a:gd name="connsiteY39" fmla="*/ 875131 h 1290258"/>
                <a:gd name="connsiteX40" fmla="*/ 575006 w 3393939"/>
                <a:gd name="connsiteY40" fmla="*/ 835863 h 1290258"/>
                <a:gd name="connsiteX41" fmla="*/ 513298 w 3393939"/>
                <a:gd name="connsiteY41" fmla="*/ 782569 h 1290258"/>
                <a:gd name="connsiteX42" fmla="*/ 465615 w 3393939"/>
                <a:gd name="connsiteY42" fmla="*/ 737691 h 1290258"/>
                <a:gd name="connsiteX43" fmla="*/ 423541 w 3393939"/>
                <a:gd name="connsiteY43" fmla="*/ 695617 h 1290258"/>
                <a:gd name="connsiteX44" fmla="*/ 378663 w 3393939"/>
                <a:gd name="connsiteY44" fmla="*/ 645129 h 1290258"/>
                <a:gd name="connsiteX45" fmla="*/ 328174 w 3393939"/>
                <a:gd name="connsiteY45" fmla="*/ 589031 h 1290258"/>
                <a:gd name="connsiteX46" fmla="*/ 277686 w 3393939"/>
                <a:gd name="connsiteY46" fmla="*/ 524518 h 1290258"/>
                <a:gd name="connsiteX47" fmla="*/ 218783 w 3393939"/>
                <a:gd name="connsiteY47" fmla="*/ 440371 h 1290258"/>
                <a:gd name="connsiteX48" fmla="*/ 176709 w 3393939"/>
                <a:gd name="connsiteY48" fmla="*/ 375858 h 1290258"/>
                <a:gd name="connsiteX49" fmla="*/ 134636 w 3393939"/>
                <a:gd name="connsiteY49" fmla="*/ 302930 h 1290258"/>
                <a:gd name="connsiteX50" fmla="*/ 75733 w 3393939"/>
                <a:gd name="connsiteY50" fmla="*/ 193539 h 1290258"/>
                <a:gd name="connsiteX51" fmla="*/ 8415 w 3393939"/>
                <a:gd name="connsiteY51" fmla="*/ 47683 h 1290258"/>
                <a:gd name="connsiteX52" fmla="*/ 0 w 3393939"/>
                <a:gd name="connsiteY52" fmla="*/ 25244 h 1290258"/>
                <a:gd name="connsiteX53" fmla="*/ 0 w 3393939"/>
                <a:gd name="connsiteY53" fmla="*/ 8415 h 1290258"/>
                <a:gd name="connsiteX54" fmla="*/ 8415 w 3393939"/>
                <a:gd name="connsiteY54" fmla="*/ 0 h 1290258"/>
                <a:gd name="connsiteX55" fmla="*/ 33659 w 3393939"/>
                <a:gd name="connsiteY55" fmla="*/ 0 h 1290258"/>
                <a:gd name="connsiteX56" fmla="*/ 50489 w 3393939"/>
                <a:gd name="connsiteY56" fmla="*/ 8415 h 1290258"/>
                <a:gd name="connsiteX57" fmla="*/ 92562 w 3393939"/>
                <a:gd name="connsiteY57" fmla="*/ 58903 h 1290258"/>
                <a:gd name="connsiteX58" fmla="*/ 151465 w 3393939"/>
                <a:gd name="connsiteY58" fmla="*/ 140245 h 1290258"/>
                <a:gd name="connsiteX59" fmla="*/ 232808 w 3393939"/>
                <a:gd name="connsiteY59" fmla="*/ 244027 h 1290258"/>
                <a:gd name="connsiteX60" fmla="*/ 294516 w 3393939"/>
                <a:gd name="connsiteY60" fmla="*/ 316955 h 1290258"/>
                <a:gd name="connsiteX61" fmla="*/ 356223 w 3393939"/>
                <a:gd name="connsiteY61" fmla="*/ 387077 h 1290258"/>
                <a:gd name="connsiteX62" fmla="*/ 423541 w 3393939"/>
                <a:gd name="connsiteY62" fmla="*/ 457200 h 1290258"/>
                <a:gd name="connsiteX63" fmla="*/ 485249 w 3393939"/>
                <a:gd name="connsiteY63" fmla="*/ 516103 h 1290258"/>
                <a:gd name="connsiteX64" fmla="*/ 552567 w 3393939"/>
                <a:gd name="connsiteY64" fmla="*/ 575006 h 1290258"/>
                <a:gd name="connsiteX65" fmla="*/ 633909 w 3393939"/>
                <a:gd name="connsiteY65" fmla="*/ 642324 h 1290258"/>
                <a:gd name="connsiteX66" fmla="*/ 712447 w 3393939"/>
                <a:gd name="connsiteY66" fmla="*/ 695617 h 1290258"/>
                <a:gd name="connsiteX67" fmla="*/ 776960 w 3393939"/>
                <a:gd name="connsiteY67" fmla="*/ 737691 h 1290258"/>
                <a:gd name="connsiteX68" fmla="*/ 863912 w 3393939"/>
                <a:gd name="connsiteY68" fmla="*/ 785374 h 1290258"/>
                <a:gd name="connsiteX69" fmla="*/ 956474 w 3393939"/>
                <a:gd name="connsiteY69" fmla="*/ 827448 h 1290258"/>
                <a:gd name="connsiteX70" fmla="*/ 1046231 w 3393939"/>
                <a:gd name="connsiteY70" fmla="*/ 861107 h 1290258"/>
                <a:gd name="connsiteX71" fmla="*/ 1158427 w 3393939"/>
                <a:gd name="connsiteY71" fmla="*/ 897571 h 1290258"/>
                <a:gd name="connsiteX72" fmla="*/ 1270623 w 3393939"/>
                <a:gd name="connsiteY72" fmla="*/ 922815 h 1290258"/>
                <a:gd name="connsiteX73" fmla="*/ 1391235 w 3393939"/>
                <a:gd name="connsiteY73" fmla="*/ 948059 h 1290258"/>
                <a:gd name="connsiteX74" fmla="*/ 1495016 w 3393939"/>
                <a:gd name="connsiteY74" fmla="*/ 967693 h 1290258"/>
                <a:gd name="connsiteX75" fmla="*/ 1657701 w 3393939"/>
                <a:gd name="connsiteY75" fmla="*/ 987328 h 1290258"/>
                <a:gd name="connsiteX76" fmla="*/ 1825995 w 3393939"/>
                <a:gd name="connsiteY76" fmla="*/ 1004157 h 1290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393939" h="1290258">
                  <a:moveTo>
                    <a:pt x="1825995" y="1004157"/>
                  </a:moveTo>
                  <a:lnTo>
                    <a:pt x="1955021" y="1009767"/>
                  </a:lnTo>
                  <a:lnTo>
                    <a:pt x="2098071" y="1015377"/>
                  </a:lnTo>
                  <a:lnTo>
                    <a:pt x="2249536" y="1018182"/>
                  </a:lnTo>
                  <a:lnTo>
                    <a:pt x="2429050" y="1018182"/>
                  </a:lnTo>
                  <a:lnTo>
                    <a:pt x="2586125" y="1012572"/>
                  </a:lnTo>
                  <a:lnTo>
                    <a:pt x="2656248" y="1006962"/>
                  </a:lnTo>
                  <a:lnTo>
                    <a:pt x="2706736" y="998547"/>
                  </a:lnTo>
                  <a:lnTo>
                    <a:pt x="3332231" y="1040621"/>
                  </a:lnTo>
                  <a:lnTo>
                    <a:pt x="3349060" y="1046231"/>
                  </a:lnTo>
                  <a:lnTo>
                    <a:pt x="3374304" y="1071475"/>
                  </a:lnTo>
                  <a:lnTo>
                    <a:pt x="3385524" y="1085499"/>
                  </a:lnTo>
                  <a:lnTo>
                    <a:pt x="3393939" y="1107939"/>
                  </a:lnTo>
                  <a:lnTo>
                    <a:pt x="3393939" y="1130378"/>
                  </a:lnTo>
                  <a:lnTo>
                    <a:pt x="3388329" y="1150012"/>
                  </a:lnTo>
                  <a:lnTo>
                    <a:pt x="3371500" y="1172451"/>
                  </a:lnTo>
                  <a:lnTo>
                    <a:pt x="3343450" y="1192086"/>
                  </a:lnTo>
                  <a:lnTo>
                    <a:pt x="3290157" y="1214525"/>
                  </a:lnTo>
                  <a:lnTo>
                    <a:pt x="3253693" y="1225745"/>
                  </a:lnTo>
                  <a:lnTo>
                    <a:pt x="3186376" y="1236964"/>
                  </a:lnTo>
                  <a:lnTo>
                    <a:pt x="3079789" y="1250989"/>
                  </a:lnTo>
                  <a:lnTo>
                    <a:pt x="2931129" y="1265013"/>
                  </a:lnTo>
                  <a:lnTo>
                    <a:pt x="2818933" y="1276233"/>
                  </a:lnTo>
                  <a:lnTo>
                    <a:pt x="2602955" y="1284648"/>
                  </a:lnTo>
                  <a:lnTo>
                    <a:pt x="2426246" y="1290258"/>
                  </a:lnTo>
                  <a:lnTo>
                    <a:pt x="2260756" y="1287453"/>
                  </a:lnTo>
                  <a:lnTo>
                    <a:pt x="2120511" y="1284648"/>
                  </a:lnTo>
                  <a:lnTo>
                    <a:pt x="1969046" y="1276233"/>
                  </a:lnTo>
                  <a:lnTo>
                    <a:pt x="1781117" y="1259404"/>
                  </a:lnTo>
                  <a:lnTo>
                    <a:pt x="1626847" y="1239769"/>
                  </a:lnTo>
                  <a:lnTo>
                    <a:pt x="1495016" y="1220135"/>
                  </a:lnTo>
                  <a:lnTo>
                    <a:pt x="1357576" y="1192086"/>
                  </a:lnTo>
                  <a:lnTo>
                    <a:pt x="1194891" y="1150012"/>
                  </a:lnTo>
                  <a:lnTo>
                    <a:pt x="1082695" y="1113548"/>
                  </a:lnTo>
                  <a:lnTo>
                    <a:pt x="992938" y="1079890"/>
                  </a:lnTo>
                  <a:lnTo>
                    <a:pt x="891961" y="1035011"/>
                  </a:lnTo>
                  <a:lnTo>
                    <a:pt x="816228" y="998547"/>
                  </a:lnTo>
                  <a:lnTo>
                    <a:pt x="757325" y="962083"/>
                  </a:lnTo>
                  <a:lnTo>
                    <a:pt x="698422" y="925620"/>
                  </a:lnTo>
                  <a:lnTo>
                    <a:pt x="625495" y="875131"/>
                  </a:lnTo>
                  <a:lnTo>
                    <a:pt x="575006" y="835863"/>
                  </a:lnTo>
                  <a:lnTo>
                    <a:pt x="513298" y="782569"/>
                  </a:lnTo>
                  <a:lnTo>
                    <a:pt x="465615" y="737691"/>
                  </a:lnTo>
                  <a:lnTo>
                    <a:pt x="423541" y="695617"/>
                  </a:lnTo>
                  <a:lnTo>
                    <a:pt x="378663" y="645129"/>
                  </a:lnTo>
                  <a:lnTo>
                    <a:pt x="328174" y="589031"/>
                  </a:lnTo>
                  <a:lnTo>
                    <a:pt x="277686" y="524518"/>
                  </a:lnTo>
                  <a:lnTo>
                    <a:pt x="218783" y="440371"/>
                  </a:lnTo>
                  <a:lnTo>
                    <a:pt x="176709" y="375858"/>
                  </a:lnTo>
                  <a:lnTo>
                    <a:pt x="134636" y="302930"/>
                  </a:lnTo>
                  <a:lnTo>
                    <a:pt x="75733" y="193539"/>
                  </a:lnTo>
                  <a:lnTo>
                    <a:pt x="8415" y="47683"/>
                  </a:lnTo>
                  <a:lnTo>
                    <a:pt x="0" y="25244"/>
                  </a:lnTo>
                  <a:lnTo>
                    <a:pt x="0" y="8415"/>
                  </a:lnTo>
                  <a:lnTo>
                    <a:pt x="8415" y="0"/>
                  </a:lnTo>
                  <a:lnTo>
                    <a:pt x="33659" y="0"/>
                  </a:lnTo>
                  <a:lnTo>
                    <a:pt x="50489" y="8415"/>
                  </a:lnTo>
                  <a:lnTo>
                    <a:pt x="92562" y="58903"/>
                  </a:lnTo>
                  <a:lnTo>
                    <a:pt x="151465" y="140245"/>
                  </a:lnTo>
                  <a:lnTo>
                    <a:pt x="232808" y="244027"/>
                  </a:lnTo>
                  <a:lnTo>
                    <a:pt x="294516" y="316955"/>
                  </a:lnTo>
                  <a:lnTo>
                    <a:pt x="356223" y="387077"/>
                  </a:lnTo>
                  <a:lnTo>
                    <a:pt x="423541" y="457200"/>
                  </a:lnTo>
                  <a:lnTo>
                    <a:pt x="485249" y="516103"/>
                  </a:lnTo>
                  <a:lnTo>
                    <a:pt x="552567" y="575006"/>
                  </a:lnTo>
                  <a:lnTo>
                    <a:pt x="633909" y="642324"/>
                  </a:lnTo>
                  <a:lnTo>
                    <a:pt x="712447" y="695617"/>
                  </a:lnTo>
                  <a:lnTo>
                    <a:pt x="776960" y="737691"/>
                  </a:lnTo>
                  <a:lnTo>
                    <a:pt x="863912" y="785374"/>
                  </a:lnTo>
                  <a:lnTo>
                    <a:pt x="956474" y="827448"/>
                  </a:lnTo>
                  <a:lnTo>
                    <a:pt x="1046231" y="861107"/>
                  </a:lnTo>
                  <a:lnTo>
                    <a:pt x="1158427" y="897571"/>
                  </a:lnTo>
                  <a:lnTo>
                    <a:pt x="1270623" y="922815"/>
                  </a:lnTo>
                  <a:lnTo>
                    <a:pt x="1391235" y="948059"/>
                  </a:lnTo>
                  <a:lnTo>
                    <a:pt x="1495016" y="967693"/>
                  </a:lnTo>
                  <a:lnTo>
                    <a:pt x="1657701" y="987328"/>
                  </a:lnTo>
                  <a:lnTo>
                    <a:pt x="1825995" y="1004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AE70B696-070F-4797-8E26-D256C9BE6F41}"/>
                </a:ext>
              </a:extLst>
            </p:cNvPr>
            <p:cNvSpPr/>
            <p:nvPr/>
          </p:nvSpPr>
          <p:spPr>
            <a:xfrm>
              <a:off x="6234113" y="5057775"/>
              <a:ext cx="838200" cy="744538"/>
            </a:xfrm>
            <a:custGeom>
              <a:avLst/>
              <a:gdLst>
                <a:gd name="connsiteX0" fmla="*/ 200025 w 838200"/>
                <a:gd name="connsiteY0" fmla="*/ 190500 h 745331"/>
                <a:gd name="connsiteX1" fmla="*/ 283368 w 838200"/>
                <a:gd name="connsiteY1" fmla="*/ 276225 h 745331"/>
                <a:gd name="connsiteX2" fmla="*/ 350043 w 838200"/>
                <a:gd name="connsiteY2" fmla="*/ 342900 h 745331"/>
                <a:gd name="connsiteX3" fmla="*/ 442912 w 838200"/>
                <a:gd name="connsiteY3" fmla="*/ 423863 h 745331"/>
                <a:gd name="connsiteX4" fmla="*/ 511968 w 838200"/>
                <a:gd name="connsiteY4" fmla="*/ 481013 h 745331"/>
                <a:gd name="connsiteX5" fmla="*/ 550068 w 838200"/>
                <a:gd name="connsiteY5" fmla="*/ 516731 h 745331"/>
                <a:gd name="connsiteX6" fmla="*/ 597693 w 838200"/>
                <a:gd name="connsiteY6" fmla="*/ 552450 h 745331"/>
                <a:gd name="connsiteX7" fmla="*/ 669131 w 838200"/>
                <a:gd name="connsiteY7" fmla="*/ 595313 h 745331"/>
                <a:gd name="connsiteX8" fmla="*/ 733425 w 838200"/>
                <a:gd name="connsiteY8" fmla="*/ 628650 h 745331"/>
                <a:gd name="connsiteX9" fmla="*/ 795337 w 838200"/>
                <a:gd name="connsiteY9" fmla="*/ 652463 h 745331"/>
                <a:gd name="connsiteX10" fmla="*/ 816768 w 838200"/>
                <a:gd name="connsiteY10" fmla="*/ 673894 h 745331"/>
                <a:gd name="connsiteX11" fmla="*/ 838200 w 838200"/>
                <a:gd name="connsiteY11" fmla="*/ 711994 h 745331"/>
                <a:gd name="connsiteX12" fmla="*/ 838200 w 838200"/>
                <a:gd name="connsiteY12" fmla="*/ 745331 h 745331"/>
                <a:gd name="connsiteX13" fmla="*/ 78581 w 838200"/>
                <a:gd name="connsiteY13" fmla="*/ 619125 h 745331"/>
                <a:gd name="connsiteX14" fmla="*/ 133350 w 838200"/>
                <a:gd name="connsiteY14" fmla="*/ 611981 h 745331"/>
                <a:gd name="connsiteX15" fmla="*/ 171450 w 838200"/>
                <a:gd name="connsiteY15" fmla="*/ 600075 h 745331"/>
                <a:gd name="connsiteX16" fmla="*/ 197643 w 838200"/>
                <a:gd name="connsiteY16" fmla="*/ 588169 h 745331"/>
                <a:gd name="connsiteX17" fmla="*/ 216693 w 838200"/>
                <a:gd name="connsiteY17" fmla="*/ 576263 h 745331"/>
                <a:gd name="connsiteX18" fmla="*/ 223837 w 838200"/>
                <a:gd name="connsiteY18" fmla="*/ 569119 h 745331"/>
                <a:gd name="connsiteX19" fmla="*/ 228600 w 838200"/>
                <a:gd name="connsiteY19" fmla="*/ 559594 h 745331"/>
                <a:gd name="connsiteX20" fmla="*/ 233362 w 838200"/>
                <a:gd name="connsiteY20" fmla="*/ 550069 h 745331"/>
                <a:gd name="connsiteX21" fmla="*/ 233362 w 838200"/>
                <a:gd name="connsiteY21" fmla="*/ 535781 h 745331"/>
                <a:gd name="connsiteX22" fmla="*/ 223837 w 838200"/>
                <a:gd name="connsiteY22" fmla="*/ 504825 h 745331"/>
                <a:gd name="connsiteX23" fmla="*/ 176212 w 838200"/>
                <a:gd name="connsiteY23" fmla="*/ 404813 h 745331"/>
                <a:gd name="connsiteX24" fmla="*/ 116681 w 838200"/>
                <a:gd name="connsiteY24" fmla="*/ 285750 h 745331"/>
                <a:gd name="connsiteX25" fmla="*/ 35718 w 838200"/>
                <a:gd name="connsiteY25" fmla="*/ 111919 h 745331"/>
                <a:gd name="connsiteX26" fmla="*/ 4762 w 838200"/>
                <a:gd name="connsiteY26" fmla="*/ 38100 h 745331"/>
                <a:gd name="connsiteX27" fmla="*/ 0 w 838200"/>
                <a:gd name="connsiteY27" fmla="*/ 19050 h 745331"/>
                <a:gd name="connsiteX28" fmla="*/ 2381 w 838200"/>
                <a:gd name="connsiteY28" fmla="*/ 9525 h 745331"/>
                <a:gd name="connsiteX29" fmla="*/ 7143 w 838200"/>
                <a:gd name="connsiteY29" fmla="*/ 0 h 745331"/>
                <a:gd name="connsiteX30" fmla="*/ 16668 w 838200"/>
                <a:gd name="connsiteY30" fmla="*/ 0 h 745331"/>
                <a:gd name="connsiteX31" fmla="*/ 33337 w 838200"/>
                <a:gd name="connsiteY31" fmla="*/ 4763 h 745331"/>
                <a:gd name="connsiteX32" fmla="*/ 66675 w 838200"/>
                <a:gd name="connsiteY32" fmla="*/ 38100 h 745331"/>
                <a:gd name="connsiteX33" fmla="*/ 200025 w 838200"/>
                <a:gd name="connsiteY33" fmla="*/ 190500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38200" h="745331">
                  <a:moveTo>
                    <a:pt x="200025" y="190500"/>
                  </a:moveTo>
                  <a:lnTo>
                    <a:pt x="283368" y="276225"/>
                  </a:lnTo>
                  <a:lnTo>
                    <a:pt x="350043" y="342900"/>
                  </a:lnTo>
                  <a:lnTo>
                    <a:pt x="442912" y="423863"/>
                  </a:lnTo>
                  <a:lnTo>
                    <a:pt x="511968" y="481013"/>
                  </a:lnTo>
                  <a:lnTo>
                    <a:pt x="550068" y="516731"/>
                  </a:lnTo>
                  <a:lnTo>
                    <a:pt x="597693" y="552450"/>
                  </a:lnTo>
                  <a:lnTo>
                    <a:pt x="669131" y="595313"/>
                  </a:lnTo>
                  <a:lnTo>
                    <a:pt x="733425" y="628650"/>
                  </a:lnTo>
                  <a:lnTo>
                    <a:pt x="795337" y="652463"/>
                  </a:lnTo>
                  <a:lnTo>
                    <a:pt x="816768" y="673894"/>
                  </a:lnTo>
                  <a:lnTo>
                    <a:pt x="838200" y="711994"/>
                  </a:lnTo>
                  <a:lnTo>
                    <a:pt x="838200" y="745331"/>
                  </a:lnTo>
                  <a:lnTo>
                    <a:pt x="78581" y="619125"/>
                  </a:lnTo>
                  <a:lnTo>
                    <a:pt x="133350" y="611981"/>
                  </a:lnTo>
                  <a:lnTo>
                    <a:pt x="171450" y="600075"/>
                  </a:lnTo>
                  <a:lnTo>
                    <a:pt x="197643" y="588169"/>
                  </a:lnTo>
                  <a:lnTo>
                    <a:pt x="216693" y="576263"/>
                  </a:lnTo>
                  <a:lnTo>
                    <a:pt x="223837" y="569119"/>
                  </a:lnTo>
                  <a:lnTo>
                    <a:pt x="228600" y="559594"/>
                  </a:lnTo>
                  <a:lnTo>
                    <a:pt x="233362" y="550069"/>
                  </a:lnTo>
                  <a:lnTo>
                    <a:pt x="233362" y="535781"/>
                  </a:lnTo>
                  <a:lnTo>
                    <a:pt x="223837" y="504825"/>
                  </a:lnTo>
                  <a:lnTo>
                    <a:pt x="176212" y="404813"/>
                  </a:lnTo>
                  <a:lnTo>
                    <a:pt x="116681" y="285750"/>
                  </a:lnTo>
                  <a:lnTo>
                    <a:pt x="35718" y="111919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33337" y="4763"/>
                  </a:lnTo>
                  <a:lnTo>
                    <a:pt x="66675" y="38100"/>
                  </a:lnTo>
                  <a:lnTo>
                    <a:pt x="200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0511977D-D9FC-461E-BCE7-263AACF5B03C}"/>
                </a:ext>
              </a:extLst>
            </p:cNvPr>
            <p:cNvSpPr/>
            <p:nvPr/>
          </p:nvSpPr>
          <p:spPr>
            <a:xfrm>
              <a:off x="4462463" y="4217988"/>
              <a:ext cx="504825" cy="768350"/>
            </a:xfrm>
            <a:custGeom>
              <a:avLst/>
              <a:gdLst>
                <a:gd name="connsiteX0" fmla="*/ 142875 w 504825"/>
                <a:gd name="connsiteY0" fmla="*/ 121444 h 769144"/>
                <a:gd name="connsiteX1" fmla="*/ 204787 w 504825"/>
                <a:gd name="connsiteY1" fmla="*/ 197644 h 769144"/>
                <a:gd name="connsiteX2" fmla="*/ 235743 w 504825"/>
                <a:gd name="connsiteY2" fmla="*/ 235744 h 769144"/>
                <a:gd name="connsiteX3" fmla="*/ 497681 w 504825"/>
                <a:gd name="connsiteY3" fmla="*/ 661987 h 769144"/>
                <a:gd name="connsiteX4" fmla="*/ 502443 w 504825"/>
                <a:gd name="connsiteY4" fmla="*/ 681037 h 769144"/>
                <a:gd name="connsiteX5" fmla="*/ 504825 w 504825"/>
                <a:gd name="connsiteY5" fmla="*/ 709612 h 769144"/>
                <a:gd name="connsiteX6" fmla="*/ 504825 w 504825"/>
                <a:gd name="connsiteY6" fmla="*/ 728662 h 769144"/>
                <a:gd name="connsiteX7" fmla="*/ 502443 w 504825"/>
                <a:gd name="connsiteY7" fmla="*/ 740569 h 769144"/>
                <a:gd name="connsiteX8" fmla="*/ 492918 w 504825"/>
                <a:gd name="connsiteY8" fmla="*/ 757237 h 769144"/>
                <a:gd name="connsiteX9" fmla="*/ 473868 w 504825"/>
                <a:gd name="connsiteY9" fmla="*/ 766762 h 769144"/>
                <a:gd name="connsiteX10" fmla="*/ 459581 w 504825"/>
                <a:gd name="connsiteY10" fmla="*/ 769144 h 769144"/>
                <a:gd name="connsiteX11" fmla="*/ 438150 w 504825"/>
                <a:gd name="connsiteY11" fmla="*/ 766762 h 769144"/>
                <a:gd name="connsiteX12" fmla="*/ 411956 w 504825"/>
                <a:gd name="connsiteY12" fmla="*/ 762000 h 769144"/>
                <a:gd name="connsiteX13" fmla="*/ 378618 w 504825"/>
                <a:gd name="connsiteY13" fmla="*/ 747712 h 769144"/>
                <a:gd name="connsiteX14" fmla="*/ 359568 w 504825"/>
                <a:gd name="connsiteY14" fmla="*/ 738187 h 769144"/>
                <a:gd name="connsiteX15" fmla="*/ 347662 w 504825"/>
                <a:gd name="connsiteY15" fmla="*/ 728662 h 769144"/>
                <a:gd name="connsiteX16" fmla="*/ 328612 w 504825"/>
                <a:gd name="connsiteY16" fmla="*/ 709612 h 769144"/>
                <a:gd name="connsiteX17" fmla="*/ 307181 w 504825"/>
                <a:gd name="connsiteY17" fmla="*/ 685800 h 769144"/>
                <a:gd name="connsiteX18" fmla="*/ 283368 w 504825"/>
                <a:gd name="connsiteY18" fmla="*/ 654844 h 769144"/>
                <a:gd name="connsiteX19" fmla="*/ 259556 w 504825"/>
                <a:gd name="connsiteY19" fmla="*/ 623887 h 769144"/>
                <a:gd name="connsiteX20" fmla="*/ 233362 w 504825"/>
                <a:gd name="connsiteY20" fmla="*/ 588169 h 769144"/>
                <a:gd name="connsiteX21" fmla="*/ 214312 w 504825"/>
                <a:gd name="connsiteY21" fmla="*/ 554831 h 769144"/>
                <a:gd name="connsiteX22" fmla="*/ 185737 w 504825"/>
                <a:gd name="connsiteY22" fmla="*/ 504825 h 769144"/>
                <a:gd name="connsiteX23" fmla="*/ 152400 w 504825"/>
                <a:gd name="connsiteY23" fmla="*/ 438150 h 769144"/>
                <a:gd name="connsiteX24" fmla="*/ 130968 w 504825"/>
                <a:gd name="connsiteY24" fmla="*/ 388144 h 769144"/>
                <a:gd name="connsiteX25" fmla="*/ 109537 w 504825"/>
                <a:gd name="connsiteY25" fmla="*/ 340519 h 769144"/>
                <a:gd name="connsiteX26" fmla="*/ 88106 w 504825"/>
                <a:gd name="connsiteY26" fmla="*/ 288131 h 769144"/>
                <a:gd name="connsiteX27" fmla="*/ 45243 w 504825"/>
                <a:gd name="connsiteY27" fmla="*/ 166687 h 769144"/>
                <a:gd name="connsiteX28" fmla="*/ 14287 w 504825"/>
                <a:gd name="connsiteY28" fmla="*/ 59531 h 769144"/>
                <a:gd name="connsiteX29" fmla="*/ 2381 w 504825"/>
                <a:gd name="connsiteY29" fmla="*/ 30956 h 769144"/>
                <a:gd name="connsiteX30" fmla="*/ 0 w 504825"/>
                <a:gd name="connsiteY30" fmla="*/ 16669 h 769144"/>
                <a:gd name="connsiteX31" fmla="*/ 2381 w 504825"/>
                <a:gd name="connsiteY31" fmla="*/ 9525 h 769144"/>
                <a:gd name="connsiteX32" fmla="*/ 9525 w 504825"/>
                <a:gd name="connsiteY32" fmla="*/ 0 h 769144"/>
                <a:gd name="connsiteX33" fmla="*/ 21431 w 504825"/>
                <a:gd name="connsiteY33" fmla="*/ 0 h 769144"/>
                <a:gd name="connsiteX34" fmla="*/ 45243 w 504825"/>
                <a:gd name="connsiteY34" fmla="*/ 7144 h 769144"/>
                <a:gd name="connsiteX35" fmla="*/ 64293 w 504825"/>
                <a:gd name="connsiteY35" fmla="*/ 21431 h 769144"/>
                <a:gd name="connsiteX36" fmla="*/ 95250 w 504825"/>
                <a:gd name="connsiteY36" fmla="*/ 59531 h 769144"/>
                <a:gd name="connsiteX37" fmla="*/ 142875 w 504825"/>
                <a:gd name="connsiteY37" fmla="*/ 121444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769144">
                  <a:moveTo>
                    <a:pt x="142875" y="121444"/>
                  </a:moveTo>
                  <a:lnTo>
                    <a:pt x="204787" y="197644"/>
                  </a:lnTo>
                  <a:lnTo>
                    <a:pt x="235743" y="235744"/>
                  </a:lnTo>
                  <a:lnTo>
                    <a:pt x="497681" y="661987"/>
                  </a:lnTo>
                  <a:lnTo>
                    <a:pt x="502443" y="681037"/>
                  </a:lnTo>
                  <a:lnTo>
                    <a:pt x="504825" y="709612"/>
                  </a:lnTo>
                  <a:lnTo>
                    <a:pt x="504825" y="728662"/>
                  </a:lnTo>
                  <a:lnTo>
                    <a:pt x="502443" y="740569"/>
                  </a:lnTo>
                  <a:lnTo>
                    <a:pt x="492918" y="757237"/>
                  </a:lnTo>
                  <a:lnTo>
                    <a:pt x="473868" y="766762"/>
                  </a:lnTo>
                  <a:lnTo>
                    <a:pt x="459581" y="769144"/>
                  </a:lnTo>
                  <a:lnTo>
                    <a:pt x="438150" y="766762"/>
                  </a:lnTo>
                  <a:lnTo>
                    <a:pt x="411956" y="762000"/>
                  </a:lnTo>
                  <a:lnTo>
                    <a:pt x="378618" y="747712"/>
                  </a:lnTo>
                  <a:lnTo>
                    <a:pt x="359568" y="738187"/>
                  </a:lnTo>
                  <a:lnTo>
                    <a:pt x="347662" y="728662"/>
                  </a:lnTo>
                  <a:lnTo>
                    <a:pt x="328612" y="709612"/>
                  </a:lnTo>
                  <a:lnTo>
                    <a:pt x="307181" y="685800"/>
                  </a:lnTo>
                  <a:lnTo>
                    <a:pt x="283368" y="654844"/>
                  </a:lnTo>
                  <a:lnTo>
                    <a:pt x="259556" y="623887"/>
                  </a:lnTo>
                  <a:lnTo>
                    <a:pt x="233362" y="588169"/>
                  </a:lnTo>
                  <a:lnTo>
                    <a:pt x="214312" y="554831"/>
                  </a:lnTo>
                  <a:lnTo>
                    <a:pt x="185737" y="504825"/>
                  </a:lnTo>
                  <a:lnTo>
                    <a:pt x="152400" y="438150"/>
                  </a:lnTo>
                  <a:lnTo>
                    <a:pt x="130968" y="388144"/>
                  </a:lnTo>
                  <a:lnTo>
                    <a:pt x="109537" y="340519"/>
                  </a:lnTo>
                  <a:lnTo>
                    <a:pt x="88106" y="288131"/>
                  </a:lnTo>
                  <a:lnTo>
                    <a:pt x="45243" y="166687"/>
                  </a:lnTo>
                  <a:lnTo>
                    <a:pt x="14287" y="59531"/>
                  </a:lnTo>
                  <a:lnTo>
                    <a:pt x="2381" y="30956"/>
                  </a:lnTo>
                  <a:lnTo>
                    <a:pt x="0" y="16669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64293" y="21431"/>
                  </a:lnTo>
                  <a:lnTo>
                    <a:pt x="95250" y="59531"/>
                  </a:lnTo>
                  <a:lnTo>
                    <a:pt x="142875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14577D2D-E931-4B3C-90FC-D31825A65202}"/>
                </a:ext>
              </a:extLst>
            </p:cNvPr>
            <p:cNvSpPr/>
            <p:nvPr/>
          </p:nvSpPr>
          <p:spPr>
            <a:xfrm>
              <a:off x="4624388" y="4370388"/>
              <a:ext cx="414337" cy="582612"/>
            </a:xfrm>
            <a:custGeom>
              <a:avLst/>
              <a:gdLst>
                <a:gd name="connsiteX0" fmla="*/ 295275 w 414337"/>
                <a:gd name="connsiteY0" fmla="*/ 130969 h 583406"/>
                <a:gd name="connsiteX1" fmla="*/ 223837 w 414337"/>
                <a:gd name="connsiteY1" fmla="*/ 128587 h 583406"/>
                <a:gd name="connsiteX2" fmla="*/ 202406 w 414337"/>
                <a:gd name="connsiteY2" fmla="*/ 126206 h 583406"/>
                <a:gd name="connsiteX3" fmla="*/ 161925 w 414337"/>
                <a:gd name="connsiteY3" fmla="*/ 119062 h 583406"/>
                <a:gd name="connsiteX4" fmla="*/ 126206 w 414337"/>
                <a:gd name="connsiteY4" fmla="*/ 109537 h 583406"/>
                <a:gd name="connsiteX5" fmla="*/ 95250 w 414337"/>
                <a:gd name="connsiteY5" fmla="*/ 97631 h 583406"/>
                <a:gd name="connsiteX6" fmla="*/ 76200 w 414337"/>
                <a:gd name="connsiteY6" fmla="*/ 85725 h 583406"/>
                <a:gd name="connsiteX7" fmla="*/ 50006 w 414337"/>
                <a:gd name="connsiteY7" fmla="*/ 61912 h 583406"/>
                <a:gd name="connsiteX8" fmla="*/ 0 w 414337"/>
                <a:gd name="connsiteY8" fmla="*/ 0 h 583406"/>
                <a:gd name="connsiteX9" fmla="*/ 338137 w 414337"/>
                <a:gd name="connsiteY9" fmla="*/ 583406 h 583406"/>
                <a:gd name="connsiteX10" fmla="*/ 340518 w 414337"/>
                <a:gd name="connsiteY10" fmla="*/ 550069 h 583406"/>
                <a:gd name="connsiteX11" fmla="*/ 335756 w 414337"/>
                <a:gd name="connsiteY11" fmla="*/ 500062 h 583406"/>
                <a:gd name="connsiteX12" fmla="*/ 328612 w 414337"/>
                <a:gd name="connsiteY12" fmla="*/ 461962 h 583406"/>
                <a:gd name="connsiteX13" fmla="*/ 321468 w 414337"/>
                <a:gd name="connsiteY13" fmla="*/ 421481 h 583406"/>
                <a:gd name="connsiteX14" fmla="*/ 316706 w 414337"/>
                <a:gd name="connsiteY14" fmla="*/ 388144 h 583406"/>
                <a:gd name="connsiteX15" fmla="*/ 316706 w 414337"/>
                <a:gd name="connsiteY15" fmla="*/ 359569 h 583406"/>
                <a:gd name="connsiteX16" fmla="*/ 319087 w 414337"/>
                <a:gd name="connsiteY16" fmla="*/ 333375 h 583406"/>
                <a:gd name="connsiteX17" fmla="*/ 323850 w 414337"/>
                <a:gd name="connsiteY17" fmla="*/ 309562 h 583406"/>
                <a:gd name="connsiteX18" fmla="*/ 330993 w 414337"/>
                <a:gd name="connsiteY18" fmla="*/ 285750 h 583406"/>
                <a:gd name="connsiteX19" fmla="*/ 342900 w 414337"/>
                <a:gd name="connsiteY19" fmla="*/ 259556 h 583406"/>
                <a:gd name="connsiteX20" fmla="*/ 354806 w 414337"/>
                <a:gd name="connsiteY20" fmla="*/ 235744 h 583406"/>
                <a:gd name="connsiteX21" fmla="*/ 366712 w 414337"/>
                <a:gd name="connsiteY21" fmla="*/ 219075 h 583406"/>
                <a:gd name="connsiteX22" fmla="*/ 388143 w 414337"/>
                <a:gd name="connsiteY22" fmla="*/ 197644 h 583406"/>
                <a:gd name="connsiteX23" fmla="*/ 404812 w 414337"/>
                <a:gd name="connsiteY23" fmla="*/ 185737 h 583406"/>
                <a:gd name="connsiteX24" fmla="*/ 411956 w 414337"/>
                <a:gd name="connsiteY24" fmla="*/ 180975 h 583406"/>
                <a:gd name="connsiteX25" fmla="*/ 414337 w 414337"/>
                <a:gd name="connsiteY25" fmla="*/ 173831 h 583406"/>
                <a:gd name="connsiteX26" fmla="*/ 407193 w 414337"/>
                <a:gd name="connsiteY26" fmla="*/ 159544 h 583406"/>
                <a:gd name="connsiteX27" fmla="*/ 390525 w 414337"/>
                <a:gd name="connsiteY27" fmla="*/ 145256 h 583406"/>
                <a:gd name="connsiteX28" fmla="*/ 373856 w 414337"/>
                <a:gd name="connsiteY28" fmla="*/ 138112 h 583406"/>
                <a:gd name="connsiteX29" fmla="*/ 295275 w 414337"/>
                <a:gd name="connsiteY29" fmla="*/ 13096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4337" h="583406">
                  <a:moveTo>
                    <a:pt x="295275" y="130969"/>
                  </a:moveTo>
                  <a:lnTo>
                    <a:pt x="223837" y="128587"/>
                  </a:lnTo>
                  <a:lnTo>
                    <a:pt x="202406" y="126206"/>
                  </a:lnTo>
                  <a:lnTo>
                    <a:pt x="161925" y="119062"/>
                  </a:lnTo>
                  <a:lnTo>
                    <a:pt x="126206" y="109537"/>
                  </a:lnTo>
                  <a:lnTo>
                    <a:pt x="95250" y="97631"/>
                  </a:lnTo>
                  <a:lnTo>
                    <a:pt x="76200" y="85725"/>
                  </a:lnTo>
                  <a:lnTo>
                    <a:pt x="50006" y="61912"/>
                  </a:lnTo>
                  <a:lnTo>
                    <a:pt x="0" y="0"/>
                  </a:lnTo>
                  <a:lnTo>
                    <a:pt x="338137" y="583406"/>
                  </a:lnTo>
                  <a:lnTo>
                    <a:pt x="340518" y="550069"/>
                  </a:lnTo>
                  <a:lnTo>
                    <a:pt x="335756" y="500062"/>
                  </a:lnTo>
                  <a:lnTo>
                    <a:pt x="328612" y="461962"/>
                  </a:lnTo>
                  <a:lnTo>
                    <a:pt x="321468" y="421481"/>
                  </a:lnTo>
                  <a:lnTo>
                    <a:pt x="316706" y="388144"/>
                  </a:lnTo>
                  <a:lnTo>
                    <a:pt x="316706" y="359569"/>
                  </a:lnTo>
                  <a:lnTo>
                    <a:pt x="319087" y="333375"/>
                  </a:lnTo>
                  <a:lnTo>
                    <a:pt x="323850" y="309562"/>
                  </a:lnTo>
                  <a:lnTo>
                    <a:pt x="330993" y="285750"/>
                  </a:lnTo>
                  <a:lnTo>
                    <a:pt x="342900" y="259556"/>
                  </a:lnTo>
                  <a:lnTo>
                    <a:pt x="354806" y="235744"/>
                  </a:lnTo>
                  <a:lnTo>
                    <a:pt x="366712" y="219075"/>
                  </a:lnTo>
                  <a:lnTo>
                    <a:pt x="388143" y="197644"/>
                  </a:lnTo>
                  <a:lnTo>
                    <a:pt x="404812" y="185737"/>
                  </a:lnTo>
                  <a:lnTo>
                    <a:pt x="411956" y="180975"/>
                  </a:lnTo>
                  <a:lnTo>
                    <a:pt x="414337" y="173831"/>
                  </a:lnTo>
                  <a:lnTo>
                    <a:pt x="407193" y="159544"/>
                  </a:lnTo>
                  <a:lnTo>
                    <a:pt x="390525" y="145256"/>
                  </a:lnTo>
                  <a:lnTo>
                    <a:pt x="373856" y="138112"/>
                  </a:lnTo>
                  <a:lnTo>
                    <a:pt x="295275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DA6D444A-2BC2-4BD2-B6C7-B32B22760902}"/>
                </a:ext>
              </a:extLst>
            </p:cNvPr>
            <p:cNvSpPr/>
            <p:nvPr/>
          </p:nvSpPr>
          <p:spPr>
            <a:xfrm>
              <a:off x="6024563" y="4062413"/>
              <a:ext cx="862012" cy="909637"/>
            </a:xfrm>
            <a:custGeom>
              <a:avLst/>
              <a:gdLst>
                <a:gd name="connsiteX0" fmla="*/ 523875 w 862012"/>
                <a:gd name="connsiteY0" fmla="*/ 211931 h 909637"/>
                <a:gd name="connsiteX1" fmla="*/ 459581 w 862012"/>
                <a:gd name="connsiteY1" fmla="*/ 176212 h 909637"/>
                <a:gd name="connsiteX2" fmla="*/ 392906 w 862012"/>
                <a:gd name="connsiteY2" fmla="*/ 142875 h 909637"/>
                <a:gd name="connsiteX3" fmla="*/ 276225 w 862012"/>
                <a:gd name="connsiteY3" fmla="*/ 92868 h 909637"/>
                <a:gd name="connsiteX4" fmla="*/ 157162 w 862012"/>
                <a:gd name="connsiteY4" fmla="*/ 47625 h 909637"/>
                <a:gd name="connsiteX5" fmla="*/ 71437 w 862012"/>
                <a:gd name="connsiteY5" fmla="*/ 19050 h 909637"/>
                <a:gd name="connsiteX6" fmla="*/ 45243 w 862012"/>
                <a:gd name="connsiteY6" fmla="*/ 9525 h 909637"/>
                <a:gd name="connsiteX7" fmla="*/ 26193 w 862012"/>
                <a:gd name="connsiteY7" fmla="*/ 0 h 909637"/>
                <a:gd name="connsiteX8" fmla="*/ 14287 w 862012"/>
                <a:gd name="connsiteY8" fmla="*/ 0 h 909637"/>
                <a:gd name="connsiteX9" fmla="*/ 4762 w 862012"/>
                <a:gd name="connsiteY9" fmla="*/ 4762 h 909637"/>
                <a:gd name="connsiteX10" fmla="*/ 0 w 862012"/>
                <a:gd name="connsiteY10" fmla="*/ 14287 h 909637"/>
                <a:gd name="connsiteX11" fmla="*/ 7143 w 862012"/>
                <a:gd name="connsiteY11" fmla="*/ 42862 h 909637"/>
                <a:gd name="connsiteX12" fmla="*/ 21431 w 862012"/>
                <a:gd name="connsiteY12" fmla="*/ 64293 h 909637"/>
                <a:gd name="connsiteX13" fmla="*/ 66675 w 862012"/>
                <a:gd name="connsiteY13" fmla="*/ 97631 h 909637"/>
                <a:gd name="connsiteX14" fmla="*/ 152400 w 862012"/>
                <a:gd name="connsiteY14" fmla="*/ 164306 h 909637"/>
                <a:gd name="connsiteX15" fmla="*/ 216693 w 862012"/>
                <a:gd name="connsiteY15" fmla="*/ 221456 h 909637"/>
                <a:gd name="connsiteX16" fmla="*/ 273843 w 862012"/>
                <a:gd name="connsiteY16" fmla="*/ 278606 h 909637"/>
                <a:gd name="connsiteX17" fmla="*/ 316706 w 862012"/>
                <a:gd name="connsiteY17" fmla="*/ 323850 h 909637"/>
                <a:gd name="connsiteX18" fmla="*/ 357187 w 862012"/>
                <a:gd name="connsiteY18" fmla="*/ 366712 h 909637"/>
                <a:gd name="connsiteX19" fmla="*/ 392906 w 862012"/>
                <a:gd name="connsiteY19" fmla="*/ 409575 h 909637"/>
                <a:gd name="connsiteX20" fmla="*/ 428625 w 862012"/>
                <a:gd name="connsiteY20" fmla="*/ 457200 h 909637"/>
                <a:gd name="connsiteX21" fmla="*/ 476250 w 862012"/>
                <a:gd name="connsiteY21" fmla="*/ 523875 h 909637"/>
                <a:gd name="connsiteX22" fmla="*/ 519112 w 862012"/>
                <a:gd name="connsiteY22" fmla="*/ 588168 h 909637"/>
                <a:gd name="connsiteX23" fmla="*/ 552450 w 862012"/>
                <a:gd name="connsiteY23" fmla="*/ 645318 h 909637"/>
                <a:gd name="connsiteX24" fmla="*/ 590550 w 862012"/>
                <a:gd name="connsiteY24" fmla="*/ 719137 h 909637"/>
                <a:gd name="connsiteX25" fmla="*/ 621506 w 862012"/>
                <a:gd name="connsiteY25" fmla="*/ 778668 h 909637"/>
                <a:gd name="connsiteX26" fmla="*/ 652462 w 862012"/>
                <a:gd name="connsiteY26" fmla="*/ 823912 h 909637"/>
                <a:gd name="connsiteX27" fmla="*/ 678656 w 862012"/>
                <a:gd name="connsiteY27" fmla="*/ 854868 h 909637"/>
                <a:gd name="connsiteX28" fmla="*/ 702468 w 862012"/>
                <a:gd name="connsiteY28" fmla="*/ 878681 h 909637"/>
                <a:gd name="connsiteX29" fmla="*/ 714375 w 862012"/>
                <a:gd name="connsiteY29" fmla="*/ 890587 h 909637"/>
                <a:gd name="connsiteX30" fmla="*/ 738187 w 862012"/>
                <a:gd name="connsiteY30" fmla="*/ 904875 h 909637"/>
                <a:gd name="connsiteX31" fmla="*/ 754856 w 862012"/>
                <a:gd name="connsiteY31" fmla="*/ 909637 h 909637"/>
                <a:gd name="connsiteX32" fmla="*/ 766762 w 862012"/>
                <a:gd name="connsiteY32" fmla="*/ 909637 h 909637"/>
                <a:gd name="connsiteX33" fmla="*/ 785812 w 862012"/>
                <a:gd name="connsiteY33" fmla="*/ 904875 h 909637"/>
                <a:gd name="connsiteX34" fmla="*/ 807243 w 862012"/>
                <a:gd name="connsiteY34" fmla="*/ 892968 h 909637"/>
                <a:gd name="connsiteX35" fmla="*/ 821531 w 862012"/>
                <a:gd name="connsiteY35" fmla="*/ 873918 h 909637"/>
                <a:gd name="connsiteX36" fmla="*/ 835818 w 862012"/>
                <a:gd name="connsiteY36" fmla="*/ 847725 h 909637"/>
                <a:gd name="connsiteX37" fmla="*/ 845343 w 862012"/>
                <a:gd name="connsiteY37" fmla="*/ 819150 h 909637"/>
                <a:gd name="connsiteX38" fmla="*/ 852487 w 862012"/>
                <a:gd name="connsiteY38" fmla="*/ 785812 h 909637"/>
                <a:gd name="connsiteX39" fmla="*/ 857250 w 862012"/>
                <a:gd name="connsiteY39" fmla="*/ 750093 h 909637"/>
                <a:gd name="connsiteX40" fmla="*/ 862012 w 862012"/>
                <a:gd name="connsiteY40" fmla="*/ 695325 h 909637"/>
                <a:gd name="connsiteX41" fmla="*/ 862012 w 862012"/>
                <a:gd name="connsiteY41" fmla="*/ 638175 h 909637"/>
                <a:gd name="connsiteX42" fmla="*/ 854868 w 862012"/>
                <a:gd name="connsiteY42" fmla="*/ 592931 h 909637"/>
                <a:gd name="connsiteX43" fmla="*/ 835818 w 862012"/>
                <a:gd name="connsiteY43" fmla="*/ 542925 h 909637"/>
                <a:gd name="connsiteX44" fmla="*/ 807243 w 862012"/>
                <a:gd name="connsiteY44" fmla="*/ 485775 h 909637"/>
                <a:gd name="connsiteX45" fmla="*/ 776287 w 862012"/>
                <a:gd name="connsiteY45" fmla="*/ 438150 h 909637"/>
                <a:gd name="connsiteX46" fmla="*/ 735806 w 862012"/>
                <a:gd name="connsiteY46" fmla="*/ 383381 h 909637"/>
                <a:gd name="connsiteX47" fmla="*/ 700087 w 862012"/>
                <a:gd name="connsiteY47" fmla="*/ 340518 h 909637"/>
                <a:gd name="connsiteX48" fmla="*/ 652462 w 862012"/>
                <a:gd name="connsiteY48" fmla="*/ 297656 h 909637"/>
                <a:gd name="connsiteX49" fmla="*/ 588168 w 862012"/>
                <a:gd name="connsiteY49" fmla="*/ 250031 h 909637"/>
                <a:gd name="connsiteX50" fmla="*/ 523875 w 862012"/>
                <a:gd name="connsiteY50" fmla="*/ 21193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2012" h="909637">
                  <a:moveTo>
                    <a:pt x="523875" y="211931"/>
                  </a:moveTo>
                  <a:lnTo>
                    <a:pt x="459581" y="176212"/>
                  </a:lnTo>
                  <a:lnTo>
                    <a:pt x="392906" y="142875"/>
                  </a:lnTo>
                  <a:lnTo>
                    <a:pt x="276225" y="92868"/>
                  </a:lnTo>
                  <a:lnTo>
                    <a:pt x="157162" y="47625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0"/>
                  </a:lnTo>
                  <a:lnTo>
                    <a:pt x="14287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7143" y="42862"/>
                  </a:lnTo>
                  <a:lnTo>
                    <a:pt x="21431" y="64293"/>
                  </a:lnTo>
                  <a:lnTo>
                    <a:pt x="66675" y="97631"/>
                  </a:lnTo>
                  <a:lnTo>
                    <a:pt x="152400" y="164306"/>
                  </a:lnTo>
                  <a:lnTo>
                    <a:pt x="216693" y="221456"/>
                  </a:lnTo>
                  <a:lnTo>
                    <a:pt x="273843" y="278606"/>
                  </a:lnTo>
                  <a:lnTo>
                    <a:pt x="316706" y="323850"/>
                  </a:lnTo>
                  <a:lnTo>
                    <a:pt x="357187" y="366712"/>
                  </a:lnTo>
                  <a:lnTo>
                    <a:pt x="392906" y="409575"/>
                  </a:lnTo>
                  <a:lnTo>
                    <a:pt x="428625" y="457200"/>
                  </a:lnTo>
                  <a:lnTo>
                    <a:pt x="476250" y="523875"/>
                  </a:lnTo>
                  <a:lnTo>
                    <a:pt x="519112" y="588168"/>
                  </a:lnTo>
                  <a:lnTo>
                    <a:pt x="552450" y="645318"/>
                  </a:lnTo>
                  <a:lnTo>
                    <a:pt x="590550" y="719137"/>
                  </a:lnTo>
                  <a:lnTo>
                    <a:pt x="621506" y="778668"/>
                  </a:lnTo>
                  <a:lnTo>
                    <a:pt x="652462" y="823912"/>
                  </a:lnTo>
                  <a:lnTo>
                    <a:pt x="678656" y="854868"/>
                  </a:lnTo>
                  <a:lnTo>
                    <a:pt x="702468" y="878681"/>
                  </a:lnTo>
                  <a:lnTo>
                    <a:pt x="714375" y="890587"/>
                  </a:lnTo>
                  <a:lnTo>
                    <a:pt x="738187" y="904875"/>
                  </a:lnTo>
                  <a:lnTo>
                    <a:pt x="754856" y="909637"/>
                  </a:lnTo>
                  <a:lnTo>
                    <a:pt x="766762" y="909637"/>
                  </a:lnTo>
                  <a:lnTo>
                    <a:pt x="785812" y="904875"/>
                  </a:lnTo>
                  <a:lnTo>
                    <a:pt x="807243" y="892968"/>
                  </a:lnTo>
                  <a:lnTo>
                    <a:pt x="821531" y="873918"/>
                  </a:lnTo>
                  <a:lnTo>
                    <a:pt x="835818" y="847725"/>
                  </a:lnTo>
                  <a:lnTo>
                    <a:pt x="845343" y="819150"/>
                  </a:lnTo>
                  <a:lnTo>
                    <a:pt x="852487" y="785812"/>
                  </a:lnTo>
                  <a:lnTo>
                    <a:pt x="857250" y="750093"/>
                  </a:lnTo>
                  <a:lnTo>
                    <a:pt x="862012" y="695325"/>
                  </a:lnTo>
                  <a:lnTo>
                    <a:pt x="862012" y="638175"/>
                  </a:lnTo>
                  <a:lnTo>
                    <a:pt x="854868" y="592931"/>
                  </a:lnTo>
                  <a:lnTo>
                    <a:pt x="835818" y="542925"/>
                  </a:lnTo>
                  <a:lnTo>
                    <a:pt x="807243" y="485775"/>
                  </a:lnTo>
                  <a:lnTo>
                    <a:pt x="776287" y="438150"/>
                  </a:lnTo>
                  <a:lnTo>
                    <a:pt x="735806" y="383381"/>
                  </a:lnTo>
                  <a:lnTo>
                    <a:pt x="700087" y="340518"/>
                  </a:lnTo>
                  <a:lnTo>
                    <a:pt x="652462" y="297656"/>
                  </a:lnTo>
                  <a:lnTo>
                    <a:pt x="588168" y="250031"/>
                  </a:lnTo>
                  <a:lnTo>
                    <a:pt x="52387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343738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000CFDF-8A1D-496E-9459-05668FDC5090}"/>
              </a:ext>
            </a:extLst>
          </p:cNvPr>
          <p:cNvSpPr/>
          <p:nvPr/>
        </p:nvSpPr>
        <p:spPr>
          <a:xfrm>
            <a:off x="2946400" y="1887538"/>
            <a:ext cx="1042988" cy="454025"/>
          </a:xfrm>
          <a:custGeom>
            <a:avLst/>
            <a:gdLst>
              <a:gd name="connsiteX0" fmla="*/ 581025 w 1042988"/>
              <a:gd name="connsiteY0" fmla="*/ 357188 h 452438"/>
              <a:gd name="connsiteX1" fmla="*/ 511969 w 1042988"/>
              <a:gd name="connsiteY1" fmla="*/ 333375 h 452438"/>
              <a:gd name="connsiteX2" fmla="*/ 464344 w 1042988"/>
              <a:gd name="connsiteY2" fmla="*/ 316707 h 452438"/>
              <a:gd name="connsiteX3" fmla="*/ 397669 w 1042988"/>
              <a:gd name="connsiteY3" fmla="*/ 288132 h 452438"/>
              <a:gd name="connsiteX4" fmla="*/ 330994 w 1042988"/>
              <a:gd name="connsiteY4" fmla="*/ 254794 h 452438"/>
              <a:gd name="connsiteX5" fmla="*/ 273844 w 1042988"/>
              <a:gd name="connsiteY5" fmla="*/ 221457 h 452438"/>
              <a:gd name="connsiteX6" fmla="*/ 214313 w 1042988"/>
              <a:gd name="connsiteY6" fmla="*/ 185738 h 452438"/>
              <a:gd name="connsiteX7" fmla="*/ 140494 w 1042988"/>
              <a:gd name="connsiteY7" fmla="*/ 138113 h 452438"/>
              <a:gd name="connsiteX8" fmla="*/ 69057 w 1042988"/>
              <a:gd name="connsiteY8" fmla="*/ 88107 h 452438"/>
              <a:gd name="connsiteX9" fmla="*/ 33338 w 1042988"/>
              <a:gd name="connsiteY9" fmla="*/ 61913 h 452438"/>
              <a:gd name="connsiteX10" fmla="*/ 11907 w 1042988"/>
              <a:gd name="connsiteY10" fmla="*/ 45244 h 452438"/>
              <a:gd name="connsiteX11" fmla="*/ 0 w 1042988"/>
              <a:gd name="connsiteY11" fmla="*/ 28575 h 452438"/>
              <a:gd name="connsiteX12" fmla="*/ 0 w 1042988"/>
              <a:gd name="connsiteY12" fmla="*/ 19050 h 452438"/>
              <a:gd name="connsiteX13" fmla="*/ 0 w 1042988"/>
              <a:gd name="connsiteY13" fmla="*/ 9525 h 452438"/>
              <a:gd name="connsiteX14" fmla="*/ 4763 w 1042988"/>
              <a:gd name="connsiteY14" fmla="*/ 4763 h 452438"/>
              <a:gd name="connsiteX15" fmla="*/ 16669 w 1042988"/>
              <a:gd name="connsiteY15" fmla="*/ 0 h 452438"/>
              <a:gd name="connsiteX16" fmla="*/ 33338 w 1042988"/>
              <a:gd name="connsiteY16" fmla="*/ 0 h 452438"/>
              <a:gd name="connsiteX17" fmla="*/ 83344 w 1042988"/>
              <a:gd name="connsiteY17" fmla="*/ 7144 h 452438"/>
              <a:gd name="connsiteX18" fmla="*/ 195263 w 1042988"/>
              <a:gd name="connsiteY18" fmla="*/ 30957 h 452438"/>
              <a:gd name="connsiteX19" fmla="*/ 309563 w 1042988"/>
              <a:gd name="connsiteY19" fmla="*/ 54769 h 452438"/>
              <a:gd name="connsiteX20" fmla="*/ 416719 w 1042988"/>
              <a:gd name="connsiteY20" fmla="*/ 73819 h 452438"/>
              <a:gd name="connsiteX21" fmla="*/ 540544 w 1042988"/>
              <a:gd name="connsiteY21" fmla="*/ 95250 h 452438"/>
              <a:gd name="connsiteX22" fmla="*/ 647700 w 1042988"/>
              <a:gd name="connsiteY22" fmla="*/ 109538 h 452438"/>
              <a:gd name="connsiteX23" fmla="*/ 735807 w 1042988"/>
              <a:gd name="connsiteY23" fmla="*/ 123825 h 452438"/>
              <a:gd name="connsiteX24" fmla="*/ 802482 w 1042988"/>
              <a:gd name="connsiteY24" fmla="*/ 138113 h 452438"/>
              <a:gd name="connsiteX25" fmla="*/ 873919 w 1042988"/>
              <a:gd name="connsiteY25" fmla="*/ 157163 h 452438"/>
              <a:gd name="connsiteX26" fmla="*/ 914400 w 1042988"/>
              <a:gd name="connsiteY26" fmla="*/ 171450 h 452438"/>
              <a:gd name="connsiteX27" fmla="*/ 950119 w 1042988"/>
              <a:gd name="connsiteY27" fmla="*/ 188119 h 452438"/>
              <a:gd name="connsiteX28" fmla="*/ 981075 w 1042988"/>
              <a:gd name="connsiteY28" fmla="*/ 207169 h 452438"/>
              <a:gd name="connsiteX29" fmla="*/ 1002507 w 1042988"/>
              <a:gd name="connsiteY29" fmla="*/ 223838 h 452438"/>
              <a:gd name="connsiteX30" fmla="*/ 1016794 w 1042988"/>
              <a:gd name="connsiteY30" fmla="*/ 238125 h 452438"/>
              <a:gd name="connsiteX31" fmla="*/ 1031082 w 1042988"/>
              <a:gd name="connsiteY31" fmla="*/ 259557 h 452438"/>
              <a:gd name="connsiteX32" fmla="*/ 1040607 w 1042988"/>
              <a:gd name="connsiteY32" fmla="*/ 285750 h 452438"/>
              <a:gd name="connsiteX33" fmla="*/ 1042988 w 1042988"/>
              <a:gd name="connsiteY33" fmla="*/ 314325 h 452438"/>
              <a:gd name="connsiteX34" fmla="*/ 1033463 w 1042988"/>
              <a:gd name="connsiteY34" fmla="*/ 357188 h 452438"/>
              <a:gd name="connsiteX35" fmla="*/ 1009650 w 1042988"/>
              <a:gd name="connsiteY35" fmla="*/ 397669 h 452438"/>
              <a:gd name="connsiteX36" fmla="*/ 985838 w 1042988"/>
              <a:gd name="connsiteY36" fmla="*/ 421482 h 452438"/>
              <a:gd name="connsiteX37" fmla="*/ 954882 w 1042988"/>
              <a:gd name="connsiteY37" fmla="*/ 440532 h 452438"/>
              <a:gd name="connsiteX38" fmla="*/ 923925 w 1042988"/>
              <a:gd name="connsiteY38" fmla="*/ 450057 h 452438"/>
              <a:gd name="connsiteX39" fmla="*/ 890588 w 1042988"/>
              <a:gd name="connsiteY39" fmla="*/ 452438 h 452438"/>
              <a:gd name="connsiteX40" fmla="*/ 859632 w 1042988"/>
              <a:gd name="connsiteY40" fmla="*/ 452438 h 452438"/>
              <a:gd name="connsiteX41" fmla="*/ 809625 w 1042988"/>
              <a:gd name="connsiteY41" fmla="*/ 440532 h 452438"/>
              <a:gd name="connsiteX42" fmla="*/ 688182 w 1042988"/>
              <a:gd name="connsiteY42" fmla="*/ 397669 h 452438"/>
              <a:gd name="connsiteX43" fmla="*/ 581025 w 1042988"/>
              <a:gd name="connsiteY43" fmla="*/ 3571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42988" h="452438">
                <a:moveTo>
                  <a:pt x="581025" y="357188"/>
                </a:moveTo>
                <a:lnTo>
                  <a:pt x="511969" y="333375"/>
                </a:lnTo>
                <a:lnTo>
                  <a:pt x="464344" y="316707"/>
                </a:lnTo>
                <a:lnTo>
                  <a:pt x="397669" y="288132"/>
                </a:lnTo>
                <a:lnTo>
                  <a:pt x="330994" y="254794"/>
                </a:lnTo>
                <a:lnTo>
                  <a:pt x="273844" y="221457"/>
                </a:lnTo>
                <a:lnTo>
                  <a:pt x="214313" y="185738"/>
                </a:lnTo>
                <a:lnTo>
                  <a:pt x="140494" y="138113"/>
                </a:lnTo>
                <a:lnTo>
                  <a:pt x="69057" y="88107"/>
                </a:lnTo>
                <a:lnTo>
                  <a:pt x="33338" y="61913"/>
                </a:lnTo>
                <a:lnTo>
                  <a:pt x="11907" y="45244"/>
                </a:lnTo>
                <a:lnTo>
                  <a:pt x="0" y="28575"/>
                </a:lnTo>
                <a:lnTo>
                  <a:pt x="0" y="19050"/>
                </a:lnTo>
                <a:lnTo>
                  <a:pt x="0" y="9525"/>
                </a:lnTo>
                <a:lnTo>
                  <a:pt x="4763" y="4763"/>
                </a:lnTo>
                <a:lnTo>
                  <a:pt x="16669" y="0"/>
                </a:lnTo>
                <a:lnTo>
                  <a:pt x="33338" y="0"/>
                </a:lnTo>
                <a:lnTo>
                  <a:pt x="83344" y="7144"/>
                </a:lnTo>
                <a:lnTo>
                  <a:pt x="195263" y="30957"/>
                </a:lnTo>
                <a:lnTo>
                  <a:pt x="309563" y="54769"/>
                </a:lnTo>
                <a:lnTo>
                  <a:pt x="416719" y="73819"/>
                </a:lnTo>
                <a:lnTo>
                  <a:pt x="540544" y="95250"/>
                </a:lnTo>
                <a:lnTo>
                  <a:pt x="647700" y="109538"/>
                </a:lnTo>
                <a:lnTo>
                  <a:pt x="735807" y="123825"/>
                </a:lnTo>
                <a:lnTo>
                  <a:pt x="802482" y="138113"/>
                </a:lnTo>
                <a:lnTo>
                  <a:pt x="873919" y="157163"/>
                </a:lnTo>
                <a:lnTo>
                  <a:pt x="914400" y="171450"/>
                </a:lnTo>
                <a:lnTo>
                  <a:pt x="950119" y="188119"/>
                </a:lnTo>
                <a:lnTo>
                  <a:pt x="981075" y="207169"/>
                </a:lnTo>
                <a:lnTo>
                  <a:pt x="1002507" y="223838"/>
                </a:lnTo>
                <a:lnTo>
                  <a:pt x="1016794" y="238125"/>
                </a:lnTo>
                <a:lnTo>
                  <a:pt x="1031082" y="259557"/>
                </a:lnTo>
                <a:lnTo>
                  <a:pt x="1040607" y="285750"/>
                </a:lnTo>
                <a:lnTo>
                  <a:pt x="1042988" y="314325"/>
                </a:lnTo>
                <a:lnTo>
                  <a:pt x="1033463" y="357188"/>
                </a:lnTo>
                <a:lnTo>
                  <a:pt x="1009650" y="397669"/>
                </a:lnTo>
                <a:lnTo>
                  <a:pt x="985838" y="421482"/>
                </a:lnTo>
                <a:lnTo>
                  <a:pt x="954882" y="440532"/>
                </a:lnTo>
                <a:lnTo>
                  <a:pt x="923925" y="450057"/>
                </a:lnTo>
                <a:lnTo>
                  <a:pt x="890588" y="452438"/>
                </a:lnTo>
                <a:lnTo>
                  <a:pt x="859632" y="452438"/>
                </a:lnTo>
                <a:lnTo>
                  <a:pt x="809625" y="440532"/>
                </a:lnTo>
                <a:lnTo>
                  <a:pt x="688182" y="397669"/>
                </a:lnTo>
                <a:lnTo>
                  <a:pt x="581025" y="3571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FABA6CDF-E020-4998-B621-88FAA3D150DA}"/>
              </a:ext>
            </a:extLst>
          </p:cNvPr>
          <p:cNvSpPr/>
          <p:nvPr/>
        </p:nvSpPr>
        <p:spPr>
          <a:xfrm>
            <a:off x="2438400" y="2624138"/>
            <a:ext cx="1860550" cy="538162"/>
          </a:xfrm>
          <a:custGeom>
            <a:avLst/>
            <a:gdLst>
              <a:gd name="connsiteX0" fmla="*/ 1276350 w 1859756"/>
              <a:gd name="connsiteY0" fmla="*/ 61912 h 538162"/>
              <a:gd name="connsiteX1" fmla="*/ 1126331 w 1859756"/>
              <a:gd name="connsiteY1" fmla="*/ 95250 h 538162"/>
              <a:gd name="connsiteX2" fmla="*/ 990600 w 1859756"/>
              <a:gd name="connsiteY2" fmla="*/ 126206 h 538162"/>
              <a:gd name="connsiteX3" fmla="*/ 831056 w 1859756"/>
              <a:gd name="connsiteY3" fmla="*/ 161925 h 538162"/>
              <a:gd name="connsiteX4" fmla="*/ 631031 w 1859756"/>
              <a:gd name="connsiteY4" fmla="*/ 207168 h 538162"/>
              <a:gd name="connsiteX5" fmla="*/ 495300 w 1859756"/>
              <a:gd name="connsiteY5" fmla="*/ 235743 h 538162"/>
              <a:gd name="connsiteX6" fmla="*/ 426244 w 1859756"/>
              <a:gd name="connsiteY6" fmla="*/ 254793 h 538162"/>
              <a:gd name="connsiteX7" fmla="*/ 390525 w 1859756"/>
              <a:gd name="connsiteY7" fmla="*/ 259556 h 538162"/>
              <a:gd name="connsiteX8" fmla="*/ 352425 w 1859756"/>
              <a:gd name="connsiteY8" fmla="*/ 259556 h 538162"/>
              <a:gd name="connsiteX9" fmla="*/ 309563 w 1859756"/>
              <a:gd name="connsiteY9" fmla="*/ 254793 h 538162"/>
              <a:gd name="connsiteX10" fmla="*/ 264319 w 1859756"/>
              <a:gd name="connsiteY10" fmla="*/ 245268 h 538162"/>
              <a:gd name="connsiteX11" fmla="*/ 219075 w 1859756"/>
              <a:gd name="connsiteY11" fmla="*/ 228600 h 538162"/>
              <a:gd name="connsiteX12" fmla="*/ 178594 w 1859756"/>
              <a:gd name="connsiteY12" fmla="*/ 204787 h 538162"/>
              <a:gd name="connsiteX13" fmla="*/ 145256 w 1859756"/>
              <a:gd name="connsiteY13" fmla="*/ 180975 h 538162"/>
              <a:gd name="connsiteX14" fmla="*/ 109538 w 1859756"/>
              <a:gd name="connsiteY14" fmla="*/ 150018 h 538162"/>
              <a:gd name="connsiteX15" fmla="*/ 66675 w 1859756"/>
              <a:gd name="connsiteY15" fmla="*/ 109537 h 538162"/>
              <a:gd name="connsiteX16" fmla="*/ 38100 w 1859756"/>
              <a:gd name="connsiteY16" fmla="*/ 85725 h 538162"/>
              <a:gd name="connsiteX17" fmla="*/ 19050 w 1859756"/>
              <a:gd name="connsiteY17" fmla="*/ 80962 h 538162"/>
              <a:gd name="connsiteX18" fmla="*/ 9525 w 1859756"/>
              <a:gd name="connsiteY18" fmla="*/ 80962 h 538162"/>
              <a:gd name="connsiteX19" fmla="*/ 0 w 1859756"/>
              <a:gd name="connsiteY19" fmla="*/ 85725 h 538162"/>
              <a:gd name="connsiteX20" fmla="*/ 0 w 1859756"/>
              <a:gd name="connsiteY20" fmla="*/ 107156 h 538162"/>
              <a:gd name="connsiteX21" fmla="*/ 9525 w 1859756"/>
              <a:gd name="connsiteY21" fmla="*/ 150018 h 538162"/>
              <a:gd name="connsiteX22" fmla="*/ 28575 w 1859756"/>
              <a:gd name="connsiteY22" fmla="*/ 202406 h 538162"/>
              <a:gd name="connsiteX23" fmla="*/ 52388 w 1859756"/>
              <a:gd name="connsiteY23" fmla="*/ 247650 h 538162"/>
              <a:gd name="connsiteX24" fmla="*/ 83344 w 1859756"/>
              <a:gd name="connsiteY24" fmla="*/ 295275 h 538162"/>
              <a:gd name="connsiteX25" fmla="*/ 109538 w 1859756"/>
              <a:gd name="connsiteY25" fmla="*/ 328612 h 538162"/>
              <a:gd name="connsiteX26" fmla="*/ 133350 w 1859756"/>
              <a:gd name="connsiteY26" fmla="*/ 357187 h 538162"/>
              <a:gd name="connsiteX27" fmla="*/ 176213 w 1859756"/>
              <a:gd name="connsiteY27" fmla="*/ 392906 h 538162"/>
              <a:gd name="connsiteX28" fmla="*/ 226219 w 1859756"/>
              <a:gd name="connsiteY28" fmla="*/ 433387 h 538162"/>
              <a:gd name="connsiteX29" fmla="*/ 292894 w 1859756"/>
              <a:gd name="connsiteY29" fmla="*/ 481012 h 538162"/>
              <a:gd name="connsiteX30" fmla="*/ 338138 w 1859756"/>
              <a:gd name="connsiteY30" fmla="*/ 511968 h 538162"/>
              <a:gd name="connsiteX31" fmla="*/ 369094 w 1859756"/>
              <a:gd name="connsiteY31" fmla="*/ 533400 h 538162"/>
              <a:gd name="connsiteX32" fmla="*/ 378619 w 1859756"/>
              <a:gd name="connsiteY32" fmla="*/ 538162 h 538162"/>
              <a:gd name="connsiteX33" fmla="*/ 409575 w 1859756"/>
              <a:gd name="connsiteY33" fmla="*/ 538162 h 538162"/>
              <a:gd name="connsiteX34" fmla="*/ 433388 w 1859756"/>
              <a:gd name="connsiteY34" fmla="*/ 526256 h 538162"/>
              <a:gd name="connsiteX35" fmla="*/ 476250 w 1859756"/>
              <a:gd name="connsiteY35" fmla="*/ 500062 h 538162"/>
              <a:gd name="connsiteX36" fmla="*/ 516731 w 1859756"/>
              <a:gd name="connsiteY36" fmla="*/ 478631 h 538162"/>
              <a:gd name="connsiteX37" fmla="*/ 581025 w 1859756"/>
              <a:gd name="connsiteY37" fmla="*/ 450056 h 538162"/>
              <a:gd name="connsiteX38" fmla="*/ 664369 w 1859756"/>
              <a:gd name="connsiteY38" fmla="*/ 421481 h 538162"/>
              <a:gd name="connsiteX39" fmla="*/ 771525 w 1859756"/>
              <a:gd name="connsiteY39" fmla="*/ 390525 h 538162"/>
              <a:gd name="connsiteX40" fmla="*/ 883444 w 1859756"/>
              <a:gd name="connsiteY40" fmla="*/ 359568 h 538162"/>
              <a:gd name="connsiteX41" fmla="*/ 978694 w 1859756"/>
              <a:gd name="connsiteY41" fmla="*/ 338137 h 538162"/>
              <a:gd name="connsiteX42" fmla="*/ 1126331 w 1859756"/>
              <a:gd name="connsiteY42" fmla="*/ 309562 h 538162"/>
              <a:gd name="connsiteX43" fmla="*/ 1254919 w 1859756"/>
              <a:gd name="connsiteY43" fmla="*/ 285750 h 538162"/>
              <a:gd name="connsiteX44" fmla="*/ 1357313 w 1859756"/>
              <a:gd name="connsiteY44" fmla="*/ 271462 h 538162"/>
              <a:gd name="connsiteX45" fmla="*/ 1412081 w 1859756"/>
              <a:gd name="connsiteY45" fmla="*/ 271462 h 538162"/>
              <a:gd name="connsiteX46" fmla="*/ 1481138 w 1859756"/>
              <a:gd name="connsiteY46" fmla="*/ 271462 h 538162"/>
              <a:gd name="connsiteX47" fmla="*/ 1602581 w 1859756"/>
              <a:gd name="connsiteY47" fmla="*/ 269081 h 538162"/>
              <a:gd name="connsiteX48" fmla="*/ 1678781 w 1859756"/>
              <a:gd name="connsiteY48" fmla="*/ 264318 h 538162"/>
              <a:gd name="connsiteX49" fmla="*/ 1757363 w 1859756"/>
              <a:gd name="connsiteY49" fmla="*/ 254793 h 538162"/>
              <a:gd name="connsiteX50" fmla="*/ 1797844 w 1859756"/>
              <a:gd name="connsiteY50" fmla="*/ 245268 h 538162"/>
              <a:gd name="connsiteX51" fmla="*/ 1828800 w 1859756"/>
              <a:gd name="connsiteY51" fmla="*/ 228600 h 538162"/>
              <a:gd name="connsiteX52" fmla="*/ 1850231 w 1859756"/>
              <a:gd name="connsiteY52" fmla="*/ 209550 h 538162"/>
              <a:gd name="connsiteX53" fmla="*/ 1857375 w 1859756"/>
              <a:gd name="connsiteY53" fmla="*/ 195262 h 538162"/>
              <a:gd name="connsiteX54" fmla="*/ 1859756 w 1859756"/>
              <a:gd name="connsiteY54" fmla="*/ 183356 h 538162"/>
              <a:gd name="connsiteX55" fmla="*/ 1859756 w 1859756"/>
              <a:gd name="connsiteY55" fmla="*/ 169068 h 538162"/>
              <a:gd name="connsiteX56" fmla="*/ 1854994 w 1859756"/>
              <a:gd name="connsiteY56" fmla="*/ 152400 h 538162"/>
              <a:gd name="connsiteX57" fmla="*/ 1838325 w 1859756"/>
              <a:gd name="connsiteY57" fmla="*/ 126206 h 538162"/>
              <a:gd name="connsiteX58" fmla="*/ 1814513 w 1859756"/>
              <a:gd name="connsiteY58" fmla="*/ 100012 h 538162"/>
              <a:gd name="connsiteX59" fmla="*/ 1788319 w 1859756"/>
              <a:gd name="connsiteY59" fmla="*/ 78581 h 538162"/>
              <a:gd name="connsiteX60" fmla="*/ 1752600 w 1859756"/>
              <a:gd name="connsiteY60" fmla="*/ 57150 h 538162"/>
              <a:gd name="connsiteX61" fmla="*/ 1704975 w 1859756"/>
              <a:gd name="connsiteY61" fmla="*/ 38100 h 538162"/>
              <a:gd name="connsiteX62" fmla="*/ 1650206 w 1859756"/>
              <a:gd name="connsiteY62" fmla="*/ 19050 h 538162"/>
              <a:gd name="connsiteX63" fmla="*/ 1578769 w 1859756"/>
              <a:gd name="connsiteY63" fmla="*/ 7143 h 538162"/>
              <a:gd name="connsiteX64" fmla="*/ 1502569 w 1859756"/>
              <a:gd name="connsiteY64" fmla="*/ 0 h 538162"/>
              <a:gd name="connsiteX65" fmla="*/ 1462088 w 1859756"/>
              <a:gd name="connsiteY65" fmla="*/ 0 h 538162"/>
              <a:gd name="connsiteX66" fmla="*/ 1428750 w 1859756"/>
              <a:gd name="connsiteY66" fmla="*/ 11906 h 538162"/>
              <a:gd name="connsiteX67" fmla="*/ 1340644 w 1859756"/>
              <a:gd name="connsiteY67" fmla="*/ 50006 h 538162"/>
              <a:gd name="connsiteX68" fmla="*/ 1276350 w 1859756"/>
              <a:gd name="connsiteY68" fmla="*/ 61912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859756" h="538162">
                <a:moveTo>
                  <a:pt x="1276350" y="61912"/>
                </a:moveTo>
                <a:lnTo>
                  <a:pt x="1126331" y="95250"/>
                </a:lnTo>
                <a:lnTo>
                  <a:pt x="990600" y="126206"/>
                </a:lnTo>
                <a:lnTo>
                  <a:pt x="831056" y="161925"/>
                </a:lnTo>
                <a:lnTo>
                  <a:pt x="631031" y="207168"/>
                </a:lnTo>
                <a:lnTo>
                  <a:pt x="495300" y="235743"/>
                </a:lnTo>
                <a:lnTo>
                  <a:pt x="426244" y="254793"/>
                </a:lnTo>
                <a:lnTo>
                  <a:pt x="390525" y="259556"/>
                </a:lnTo>
                <a:lnTo>
                  <a:pt x="352425" y="259556"/>
                </a:lnTo>
                <a:lnTo>
                  <a:pt x="309563" y="254793"/>
                </a:lnTo>
                <a:lnTo>
                  <a:pt x="264319" y="245268"/>
                </a:lnTo>
                <a:lnTo>
                  <a:pt x="219075" y="228600"/>
                </a:lnTo>
                <a:lnTo>
                  <a:pt x="178594" y="204787"/>
                </a:lnTo>
                <a:lnTo>
                  <a:pt x="145256" y="180975"/>
                </a:lnTo>
                <a:lnTo>
                  <a:pt x="109538" y="150018"/>
                </a:lnTo>
                <a:lnTo>
                  <a:pt x="66675" y="109537"/>
                </a:lnTo>
                <a:lnTo>
                  <a:pt x="38100" y="85725"/>
                </a:lnTo>
                <a:lnTo>
                  <a:pt x="19050" y="80962"/>
                </a:lnTo>
                <a:lnTo>
                  <a:pt x="9525" y="80962"/>
                </a:lnTo>
                <a:lnTo>
                  <a:pt x="0" y="85725"/>
                </a:lnTo>
                <a:lnTo>
                  <a:pt x="0" y="107156"/>
                </a:lnTo>
                <a:lnTo>
                  <a:pt x="9525" y="150018"/>
                </a:lnTo>
                <a:lnTo>
                  <a:pt x="28575" y="202406"/>
                </a:lnTo>
                <a:lnTo>
                  <a:pt x="52388" y="247650"/>
                </a:lnTo>
                <a:lnTo>
                  <a:pt x="83344" y="295275"/>
                </a:lnTo>
                <a:lnTo>
                  <a:pt x="109538" y="328612"/>
                </a:lnTo>
                <a:lnTo>
                  <a:pt x="133350" y="357187"/>
                </a:lnTo>
                <a:lnTo>
                  <a:pt x="176213" y="392906"/>
                </a:lnTo>
                <a:lnTo>
                  <a:pt x="226219" y="433387"/>
                </a:lnTo>
                <a:lnTo>
                  <a:pt x="292894" y="481012"/>
                </a:lnTo>
                <a:lnTo>
                  <a:pt x="338138" y="511968"/>
                </a:lnTo>
                <a:lnTo>
                  <a:pt x="369094" y="533400"/>
                </a:lnTo>
                <a:lnTo>
                  <a:pt x="378619" y="538162"/>
                </a:lnTo>
                <a:lnTo>
                  <a:pt x="409575" y="538162"/>
                </a:lnTo>
                <a:lnTo>
                  <a:pt x="433388" y="526256"/>
                </a:lnTo>
                <a:lnTo>
                  <a:pt x="476250" y="500062"/>
                </a:lnTo>
                <a:lnTo>
                  <a:pt x="516731" y="478631"/>
                </a:lnTo>
                <a:lnTo>
                  <a:pt x="581025" y="450056"/>
                </a:lnTo>
                <a:lnTo>
                  <a:pt x="664369" y="421481"/>
                </a:lnTo>
                <a:lnTo>
                  <a:pt x="771525" y="390525"/>
                </a:lnTo>
                <a:lnTo>
                  <a:pt x="883444" y="359568"/>
                </a:lnTo>
                <a:lnTo>
                  <a:pt x="978694" y="338137"/>
                </a:lnTo>
                <a:lnTo>
                  <a:pt x="1126331" y="309562"/>
                </a:lnTo>
                <a:lnTo>
                  <a:pt x="1254919" y="285750"/>
                </a:lnTo>
                <a:lnTo>
                  <a:pt x="1357313" y="271462"/>
                </a:lnTo>
                <a:lnTo>
                  <a:pt x="1412081" y="271462"/>
                </a:lnTo>
                <a:lnTo>
                  <a:pt x="1481138" y="271462"/>
                </a:lnTo>
                <a:lnTo>
                  <a:pt x="1602581" y="269081"/>
                </a:lnTo>
                <a:lnTo>
                  <a:pt x="1678781" y="264318"/>
                </a:lnTo>
                <a:lnTo>
                  <a:pt x="1757363" y="254793"/>
                </a:lnTo>
                <a:lnTo>
                  <a:pt x="1797844" y="245268"/>
                </a:lnTo>
                <a:lnTo>
                  <a:pt x="1828800" y="228600"/>
                </a:lnTo>
                <a:lnTo>
                  <a:pt x="1850231" y="209550"/>
                </a:lnTo>
                <a:lnTo>
                  <a:pt x="1857375" y="195262"/>
                </a:lnTo>
                <a:lnTo>
                  <a:pt x="1859756" y="183356"/>
                </a:lnTo>
                <a:lnTo>
                  <a:pt x="1859756" y="169068"/>
                </a:lnTo>
                <a:lnTo>
                  <a:pt x="1854994" y="152400"/>
                </a:lnTo>
                <a:lnTo>
                  <a:pt x="1838325" y="126206"/>
                </a:lnTo>
                <a:lnTo>
                  <a:pt x="1814513" y="100012"/>
                </a:lnTo>
                <a:lnTo>
                  <a:pt x="1788319" y="78581"/>
                </a:lnTo>
                <a:lnTo>
                  <a:pt x="1752600" y="57150"/>
                </a:lnTo>
                <a:lnTo>
                  <a:pt x="1704975" y="38100"/>
                </a:lnTo>
                <a:lnTo>
                  <a:pt x="1650206" y="19050"/>
                </a:lnTo>
                <a:lnTo>
                  <a:pt x="1578769" y="7143"/>
                </a:lnTo>
                <a:lnTo>
                  <a:pt x="1502569" y="0"/>
                </a:lnTo>
                <a:lnTo>
                  <a:pt x="1462088" y="0"/>
                </a:lnTo>
                <a:lnTo>
                  <a:pt x="1428750" y="11906"/>
                </a:lnTo>
                <a:lnTo>
                  <a:pt x="1340644" y="50006"/>
                </a:lnTo>
                <a:lnTo>
                  <a:pt x="1276350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0A65A4F5-B302-483A-AD81-3DCE20129931}"/>
              </a:ext>
            </a:extLst>
          </p:cNvPr>
          <p:cNvSpPr/>
          <p:nvPr/>
        </p:nvSpPr>
        <p:spPr>
          <a:xfrm>
            <a:off x="2817813" y="3333750"/>
            <a:ext cx="1109662" cy="319088"/>
          </a:xfrm>
          <a:custGeom>
            <a:avLst/>
            <a:gdLst>
              <a:gd name="connsiteX0" fmla="*/ 878681 w 1109662"/>
              <a:gd name="connsiteY0" fmla="*/ 216694 h 319088"/>
              <a:gd name="connsiteX1" fmla="*/ 738187 w 1109662"/>
              <a:gd name="connsiteY1" fmla="*/ 245269 h 319088"/>
              <a:gd name="connsiteX2" fmla="*/ 583406 w 1109662"/>
              <a:gd name="connsiteY2" fmla="*/ 273844 h 319088"/>
              <a:gd name="connsiteX3" fmla="*/ 450056 w 1109662"/>
              <a:gd name="connsiteY3" fmla="*/ 297656 h 319088"/>
              <a:gd name="connsiteX4" fmla="*/ 323850 w 1109662"/>
              <a:gd name="connsiteY4" fmla="*/ 319088 h 319088"/>
              <a:gd name="connsiteX5" fmla="*/ 304800 w 1109662"/>
              <a:gd name="connsiteY5" fmla="*/ 319088 h 319088"/>
              <a:gd name="connsiteX6" fmla="*/ 257175 w 1109662"/>
              <a:gd name="connsiteY6" fmla="*/ 307181 h 319088"/>
              <a:gd name="connsiteX7" fmla="*/ 180975 w 1109662"/>
              <a:gd name="connsiteY7" fmla="*/ 278606 h 319088"/>
              <a:gd name="connsiteX8" fmla="*/ 121444 w 1109662"/>
              <a:gd name="connsiteY8" fmla="*/ 252413 h 319088"/>
              <a:gd name="connsiteX9" fmla="*/ 66675 w 1109662"/>
              <a:gd name="connsiteY9" fmla="*/ 226219 h 319088"/>
              <a:gd name="connsiteX10" fmla="*/ 35719 w 1109662"/>
              <a:gd name="connsiteY10" fmla="*/ 209550 h 319088"/>
              <a:gd name="connsiteX11" fmla="*/ 16669 w 1109662"/>
              <a:gd name="connsiteY11" fmla="*/ 192881 h 319088"/>
              <a:gd name="connsiteX12" fmla="*/ 4762 w 1109662"/>
              <a:gd name="connsiteY12" fmla="*/ 176213 h 319088"/>
              <a:gd name="connsiteX13" fmla="*/ 0 w 1109662"/>
              <a:gd name="connsiteY13" fmla="*/ 164306 h 319088"/>
              <a:gd name="connsiteX14" fmla="*/ 2381 w 1109662"/>
              <a:gd name="connsiteY14" fmla="*/ 152400 h 319088"/>
              <a:gd name="connsiteX15" fmla="*/ 16669 w 1109662"/>
              <a:gd name="connsiteY15" fmla="*/ 145256 h 319088"/>
              <a:gd name="connsiteX16" fmla="*/ 30956 w 1109662"/>
              <a:gd name="connsiteY16" fmla="*/ 140494 h 319088"/>
              <a:gd name="connsiteX17" fmla="*/ 104775 w 1109662"/>
              <a:gd name="connsiteY17" fmla="*/ 138113 h 319088"/>
              <a:gd name="connsiteX18" fmla="*/ 164306 w 1109662"/>
              <a:gd name="connsiteY18" fmla="*/ 138113 h 319088"/>
              <a:gd name="connsiteX19" fmla="*/ 219075 w 1109662"/>
              <a:gd name="connsiteY19" fmla="*/ 133350 h 319088"/>
              <a:gd name="connsiteX20" fmla="*/ 295275 w 1109662"/>
              <a:gd name="connsiteY20" fmla="*/ 126206 h 319088"/>
              <a:gd name="connsiteX21" fmla="*/ 364331 w 1109662"/>
              <a:gd name="connsiteY21" fmla="*/ 114300 h 319088"/>
              <a:gd name="connsiteX22" fmla="*/ 452437 w 1109662"/>
              <a:gd name="connsiteY22" fmla="*/ 97631 h 319088"/>
              <a:gd name="connsiteX23" fmla="*/ 540544 w 1109662"/>
              <a:gd name="connsiteY23" fmla="*/ 76200 h 319088"/>
              <a:gd name="connsiteX24" fmla="*/ 628650 w 1109662"/>
              <a:gd name="connsiteY24" fmla="*/ 52388 h 319088"/>
              <a:gd name="connsiteX25" fmla="*/ 657225 w 1109662"/>
              <a:gd name="connsiteY25" fmla="*/ 35719 h 319088"/>
              <a:gd name="connsiteX26" fmla="*/ 683419 w 1109662"/>
              <a:gd name="connsiteY26" fmla="*/ 21431 h 319088"/>
              <a:gd name="connsiteX27" fmla="*/ 726281 w 1109662"/>
              <a:gd name="connsiteY27" fmla="*/ 7144 h 319088"/>
              <a:gd name="connsiteX28" fmla="*/ 769144 w 1109662"/>
              <a:gd name="connsiteY28" fmla="*/ 0 h 319088"/>
              <a:gd name="connsiteX29" fmla="*/ 809625 w 1109662"/>
              <a:gd name="connsiteY29" fmla="*/ 0 h 319088"/>
              <a:gd name="connsiteX30" fmla="*/ 857250 w 1109662"/>
              <a:gd name="connsiteY30" fmla="*/ 4763 h 319088"/>
              <a:gd name="connsiteX31" fmla="*/ 904875 w 1109662"/>
              <a:gd name="connsiteY31" fmla="*/ 16669 h 319088"/>
              <a:gd name="connsiteX32" fmla="*/ 1007269 w 1109662"/>
              <a:gd name="connsiteY32" fmla="*/ 59531 h 319088"/>
              <a:gd name="connsiteX33" fmla="*/ 1064419 w 1109662"/>
              <a:gd name="connsiteY33" fmla="*/ 85725 h 319088"/>
              <a:gd name="connsiteX34" fmla="*/ 1090612 w 1109662"/>
              <a:gd name="connsiteY34" fmla="*/ 102394 h 319088"/>
              <a:gd name="connsiteX35" fmla="*/ 1107281 w 1109662"/>
              <a:gd name="connsiteY35" fmla="*/ 121444 h 319088"/>
              <a:gd name="connsiteX36" fmla="*/ 1109662 w 1109662"/>
              <a:gd name="connsiteY36" fmla="*/ 128588 h 319088"/>
              <a:gd name="connsiteX37" fmla="*/ 1109662 w 1109662"/>
              <a:gd name="connsiteY37" fmla="*/ 142875 h 319088"/>
              <a:gd name="connsiteX38" fmla="*/ 1100137 w 1109662"/>
              <a:gd name="connsiteY38" fmla="*/ 159544 h 319088"/>
              <a:gd name="connsiteX39" fmla="*/ 1071562 w 1109662"/>
              <a:gd name="connsiteY39" fmla="*/ 180975 h 319088"/>
              <a:gd name="connsiteX40" fmla="*/ 1040606 w 1109662"/>
              <a:gd name="connsiteY40" fmla="*/ 188119 h 319088"/>
              <a:gd name="connsiteX41" fmla="*/ 878681 w 1109662"/>
              <a:gd name="connsiteY41" fmla="*/ 2166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09662" h="319088">
                <a:moveTo>
                  <a:pt x="878681" y="216694"/>
                </a:moveTo>
                <a:lnTo>
                  <a:pt x="738187" y="245269"/>
                </a:lnTo>
                <a:lnTo>
                  <a:pt x="583406" y="273844"/>
                </a:lnTo>
                <a:lnTo>
                  <a:pt x="450056" y="297656"/>
                </a:lnTo>
                <a:lnTo>
                  <a:pt x="323850" y="319088"/>
                </a:lnTo>
                <a:lnTo>
                  <a:pt x="304800" y="319088"/>
                </a:lnTo>
                <a:lnTo>
                  <a:pt x="257175" y="307181"/>
                </a:lnTo>
                <a:lnTo>
                  <a:pt x="180975" y="278606"/>
                </a:lnTo>
                <a:lnTo>
                  <a:pt x="121444" y="252413"/>
                </a:lnTo>
                <a:lnTo>
                  <a:pt x="66675" y="226219"/>
                </a:lnTo>
                <a:lnTo>
                  <a:pt x="35719" y="209550"/>
                </a:lnTo>
                <a:lnTo>
                  <a:pt x="16669" y="192881"/>
                </a:lnTo>
                <a:lnTo>
                  <a:pt x="4762" y="176213"/>
                </a:lnTo>
                <a:lnTo>
                  <a:pt x="0" y="164306"/>
                </a:lnTo>
                <a:lnTo>
                  <a:pt x="2381" y="152400"/>
                </a:lnTo>
                <a:lnTo>
                  <a:pt x="16669" y="145256"/>
                </a:lnTo>
                <a:lnTo>
                  <a:pt x="30956" y="140494"/>
                </a:lnTo>
                <a:lnTo>
                  <a:pt x="104775" y="138113"/>
                </a:lnTo>
                <a:lnTo>
                  <a:pt x="164306" y="138113"/>
                </a:lnTo>
                <a:lnTo>
                  <a:pt x="219075" y="133350"/>
                </a:lnTo>
                <a:lnTo>
                  <a:pt x="295275" y="126206"/>
                </a:lnTo>
                <a:lnTo>
                  <a:pt x="364331" y="114300"/>
                </a:lnTo>
                <a:lnTo>
                  <a:pt x="452437" y="97631"/>
                </a:lnTo>
                <a:lnTo>
                  <a:pt x="540544" y="76200"/>
                </a:lnTo>
                <a:lnTo>
                  <a:pt x="628650" y="52388"/>
                </a:lnTo>
                <a:lnTo>
                  <a:pt x="657225" y="35719"/>
                </a:lnTo>
                <a:lnTo>
                  <a:pt x="683419" y="21431"/>
                </a:lnTo>
                <a:lnTo>
                  <a:pt x="726281" y="7144"/>
                </a:lnTo>
                <a:lnTo>
                  <a:pt x="769144" y="0"/>
                </a:lnTo>
                <a:lnTo>
                  <a:pt x="809625" y="0"/>
                </a:lnTo>
                <a:lnTo>
                  <a:pt x="857250" y="4763"/>
                </a:lnTo>
                <a:lnTo>
                  <a:pt x="904875" y="16669"/>
                </a:lnTo>
                <a:lnTo>
                  <a:pt x="1007269" y="59531"/>
                </a:lnTo>
                <a:lnTo>
                  <a:pt x="1064419" y="85725"/>
                </a:lnTo>
                <a:lnTo>
                  <a:pt x="1090612" y="102394"/>
                </a:lnTo>
                <a:lnTo>
                  <a:pt x="1107281" y="121444"/>
                </a:lnTo>
                <a:lnTo>
                  <a:pt x="1109662" y="128588"/>
                </a:lnTo>
                <a:lnTo>
                  <a:pt x="1109662" y="142875"/>
                </a:lnTo>
                <a:lnTo>
                  <a:pt x="1100137" y="159544"/>
                </a:lnTo>
                <a:lnTo>
                  <a:pt x="1071562" y="180975"/>
                </a:lnTo>
                <a:lnTo>
                  <a:pt x="1040606" y="188119"/>
                </a:lnTo>
                <a:lnTo>
                  <a:pt x="878681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7B1FDA40-0345-46C0-AD2B-A9FD9E47BEBB}"/>
              </a:ext>
            </a:extLst>
          </p:cNvPr>
          <p:cNvSpPr/>
          <p:nvPr/>
        </p:nvSpPr>
        <p:spPr>
          <a:xfrm>
            <a:off x="2822575" y="3938588"/>
            <a:ext cx="1239838" cy="361950"/>
          </a:xfrm>
          <a:custGeom>
            <a:avLst/>
            <a:gdLst>
              <a:gd name="connsiteX0" fmla="*/ 1004888 w 1240632"/>
              <a:gd name="connsiteY0" fmla="*/ 221456 h 361950"/>
              <a:gd name="connsiteX1" fmla="*/ 873919 w 1240632"/>
              <a:gd name="connsiteY1" fmla="*/ 250031 h 361950"/>
              <a:gd name="connsiteX2" fmla="*/ 714375 w 1240632"/>
              <a:gd name="connsiteY2" fmla="*/ 283368 h 361950"/>
              <a:gd name="connsiteX3" fmla="*/ 533400 w 1240632"/>
              <a:gd name="connsiteY3" fmla="*/ 321468 h 361950"/>
              <a:gd name="connsiteX4" fmla="*/ 316707 w 1240632"/>
              <a:gd name="connsiteY4" fmla="*/ 361950 h 361950"/>
              <a:gd name="connsiteX5" fmla="*/ 292894 w 1240632"/>
              <a:gd name="connsiteY5" fmla="*/ 359568 h 361950"/>
              <a:gd name="connsiteX6" fmla="*/ 221457 w 1240632"/>
              <a:gd name="connsiteY6" fmla="*/ 338137 h 361950"/>
              <a:gd name="connsiteX7" fmla="*/ 150019 w 1240632"/>
              <a:gd name="connsiteY7" fmla="*/ 309562 h 361950"/>
              <a:gd name="connsiteX8" fmla="*/ 76200 w 1240632"/>
              <a:gd name="connsiteY8" fmla="*/ 276225 h 361950"/>
              <a:gd name="connsiteX9" fmla="*/ 30957 w 1240632"/>
              <a:gd name="connsiteY9" fmla="*/ 254793 h 361950"/>
              <a:gd name="connsiteX10" fmla="*/ 16669 w 1240632"/>
              <a:gd name="connsiteY10" fmla="*/ 242887 h 361950"/>
              <a:gd name="connsiteX11" fmla="*/ 2382 w 1240632"/>
              <a:gd name="connsiteY11" fmla="*/ 226218 h 361950"/>
              <a:gd name="connsiteX12" fmla="*/ 0 w 1240632"/>
              <a:gd name="connsiteY12" fmla="*/ 207168 h 361950"/>
              <a:gd name="connsiteX13" fmla="*/ 4763 w 1240632"/>
              <a:gd name="connsiteY13" fmla="*/ 192881 h 361950"/>
              <a:gd name="connsiteX14" fmla="*/ 11907 w 1240632"/>
              <a:gd name="connsiteY14" fmla="*/ 188118 h 361950"/>
              <a:gd name="connsiteX15" fmla="*/ 47625 w 1240632"/>
              <a:gd name="connsiteY15" fmla="*/ 183356 h 361950"/>
              <a:gd name="connsiteX16" fmla="*/ 142875 w 1240632"/>
              <a:gd name="connsiteY16" fmla="*/ 183356 h 361950"/>
              <a:gd name="connsiteX17" fmla="*/ 242888 w 1240632"/>
              <a:gd name="connsiteY17" fmla="*/ 176212 h 361950"/>
              <a:gd name="connsiteX18" fmla="*/ 326232 w 1240632"/>
              <a:gd name="connsiteY18" fmla="*/ 169068 h 361950"/>
              <a:gd name="connsiteX19" fmla="*/ 419100 w 1240632"/>
              <a:gd name="connsiteY19" fmla="*/ 152400 h 361950"/>
              <a:gd name="connsiteX20" fmla="*/ 597694 w 1240632"/>
              <a:gd name="connsiteY20" fmla="*/ 102393 h 361950"/>
              <a:gd name="connsiteX21" fmla="*/ 766763 w 1240632"/>
              <a:gd name="connsiteY21" fmla="*/ 45243 h 361950"/>
              <a:gd name="connsiteX22" fmla="*/ 816769 w 1240632"/>
              <a:gd name="connsiteY22" fmla="*/ 23812 h 361950"/>
              <a:gd name="connsiteX23" fmla="*/ 859632 w 1240632"/>
              <a:gd name="connsiteY23" fmla="*/ 9525 h 361950"/>
              <a:gd name="connsiteX24" fmla="*/ 902494 w 1240632"/>
              <a:gd name="connsiteY24" fmla="*/ 0 h 361950"/>
              <a:gd name="connsiteX25" fmla="*/ 945357 w 1240632"/>
              <a:gd name="connsiteY25" fmla="*/ 0 h 361950"/>
              <a:gd name="connsiteX26" fmla="*/ 988219 w 1240632"/>
              <a:gd name="connsiteY26" fmla="*/ 4762 h 361950"/>
              <a:gd name="connsiteX27" fmla="*/ 1071563 w 1240632"/>
              <a:gd name="connsiteY27" fmla="*/ 28575 h 361950"/>
              <a:gd name="connsiteX28" fmla="*/ 1193007 w 1240632"/>
              <a:gd name="connsiteY28" fmla="*/ 83343 h 361950"/>
              <a:gd name="connsiteX29" fmla="*/ 1228725 w 1240632"/>
              <a:gd name="connsiteY29" fmla="*/ 102393 h 361950"/>
              <a:gd name="connsiteX30" fmla="*/ 1238250 w 1240632"/>
              <a:gd name="connsiteY30" fmla="*/ 114300 h 361950"/>
              <a:gd name="connsiteX31" fmla="*/ 1240632 w 1240632"/>
              <a:gd name="connsiteY31" fmla="*/ 130968 h 361950"/>
              <a:gd name="connsiteX32" fmla="*/ 1233488 w 1240632"/>
              <a:gd name="connsiteY32" fmla="*/ 150018 h 361950"/>
              <a:gd name="connsiteX33" fmla="*/ 1207294 w 1240632"/>
              <a:gd name="connsiteY33" fmla="*/ 173831 h 361950"/>
              <a:gd name="connsiteX34" fmla="*/ 1169194 w 1240632"/>
              <a:gd name="connsiteY34" fmla="*/ 188118 h 361950"/>
              <a:gd name="connsiteX35" fmla="*/ 1004888 w 1240632"/>
              <a:gd name="connsiteY35" fmla="*/ 221456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40632" h="361950">
                <a:moveTo>
                  <a:pt x="1004888" y="221456"/>
                </a:moveTo>
                <a:lnTo>
                  <a:pt x="873919" y="250031"/>
                </a:lnTo>
                <a:lnTo>
                  <a:pt x="714375" y="283368"/>
                </a:lnTo>
                <a:lnTo>
                  <a:pt x="533400" y="321468"/>
                </a:lnTo>
                <a:lnTo>
                  <a:pt x="316707" y="361950"/>
                </a:lnTo>
                <a:cubicBezTo>
                  <a:pt x="294486" y="359480"/>
                  <a:pt x="302463" y="359568"/>
                  <a:pt x="292894" y="359568"/>
                </a:cubicBezTo>
                <a:lnTo>
                  <a:pt x="221457" y="338137"/>
                </a:lnTo>
                <a:lnTo>
                  <a:pt x="150019" y="309562"/>
                </a:lnTo>
                <a:lnTo>
                  <a:pt x="76200" y="276225"/>
                </a:lnTo>
                <a:lnTo>
                  <a:pt x="30957" y="254793"/>
                </a:lnTo>
                <a:lnTo>
                  <a:pt x="16669" y="242887"/>
                </a:lnTo>
                <a:lnTo>
                  <a:pt x="2382" y="226218"/>
                </a:lnTo>
                <a:lnTo>
                  <a:pt x="0" y="207168"/>
                </a:lnTo>
                <a:lnTo>
                  <a:pt x="4763" y="192881"/>
                </a:lnTo>
                <a:lnTo>
                  <a:pt x="11907" y="188118"/>
                </a:lnTo>
                <a:lnTo>
                  <a:pt x="47625" y="183356"/>
                </a:lnTo>
                <a:lnTo>
                  <a:pt x="142875" y="183356"/>
                </a:lnTo>
                <a:lnTo>
                  <a:pt x="242888" y="176212"/>
                </a:lnTo>
                <a:lnTo>
                  <a:pt x="326232" y="169068"/>
                </a:lnTo>
                <a:lnTo>
                  <a:pt x="419100" y="152400"/>
                </a:lnTo>
                <a:lnTo>
                  <a:pt x="597694" y="102393"/>
                </a:lnTo>
                <a:lnTo>
                  <a:pt x="766763" y="45243"/>
                </a:lnTo>
                <a:lnTo>
                  <a:pt x="816769" y="23812"/>
                </a:lnTo>
                <a:lnTo>
                  <a:pt x="859632" y="9525"/>
                </a:lnTo>
                <a:lnTo>
                  <a:pt x="902494" y="0"/>
                </a:lnTo>
                <a:lnTo>
                  <a:pt x="945357" y="0"/>
                </a:lnTo>
                <a:lnTo>
                  <a:pt x="988219" y="4762"/>
                </a:lnTo>
                <a:lnTo>
                  <a:pt x="1071563" y="28575"/>
                </a:lnTo>
                <a:lnTo>
                  <a:pt x="1193007" y="83343"/>
                </a:lnTo>
                <a:lnTo>
                  <a:pt x="1228725" y="102393"/>
                </a:lnTo>
                <a:lnTo>
                  <a:pt x="1238250" y="114300"/>
                </a:lnTo>
                <a:lnTo>
                  <a:pt x="1240632" y="130968"/>
                </a:lnTo>
                <a:lnTo>
                  <a:pt x="1233488" y="150018"/>
                </a:lnTo>
                <a:lnTo>
                  <a:pt x="1207294" y="173831"/>
                </a:lnTo>
                <a:lnTo>
                  <a:pt x="1169194" y="188118"/>
                </a:lnTo>
                <a:lnTo>
                  <a:pt x="1004888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E20A7C27-FB02-4B2E-BA94-FF784FAB15BC}"/>
              </a:ext>
            </a:extLst>
          </p:cNvPr>
          <p:cNvSpPr/>
          <p:nvPr/>
        </p:nvSpPr>
        <p:spPr>
          <a:xfrm>
            <a:off x="2655888" y="4741863"/>
            <a:ext cx="568325" cy="1079500"/>
          </a:xfrm>
          <a:custGeom>
            <a:avLst/>
            <a:gdLst>
              <a:gd name="connsiteX0" fmla="*/ 476250 w 569119"/>
              <a:gd name="connsiteY0" fmla="*/ 535781 h 1081087"/>
              <a:gd name="connsiteX1" fmla="*/ 442912 w 569119"/>
              <a:gd name="connsiteY1" fmla="*/ 376237 h 1081087"/>
              <a:gd name="connsiteX2" fmla="*/ 411956 w 569119"/>
              <a:gd name="connsiteY2" fmla="*/ 226219 h 1081087"/>
              <a:gd name="connsiteX3" fmla="*/ 347662 w 569119"/>
              <a:gd name="connsiteY3" fmla="*/ 100012 h 1081087"/>
              <a:gd name="connsiteX4" fmla="*/ 319087 w 569119"/>
              <a:gd name="connsiteY4" fmla="*/ 80962 h 1081087"/>
              <a:gd name="connsiteX5" fmla="*/ 283369 w 569119"/>
              <a:gd name="connsiteY5" fmla="*/ 64294 h 1081087"/>
              <a:gd name="connsiteX6" fmla="*/ 228600 w 569119"/>
              <a:gd name="connsiteY6" fmla="*/ 40481 h 1081087"/>
              <a:gd name="connsiteX7" fmla="*/ 150019 w 569119"/>
              <a:gd name="connsiteY7" fmla="*/ 16669 h 1081087"/>
              <a:gd name="connsiteX8" fmla="*/ 100012 w 569119"/>
              <a:gd name="connsiteY8" fmla="*/ 7144 h 1081087"/>
              <a:gd name="connsiteX9" fmla="*/ 73819 w 569119"/>
              <a:gd name="connsiteY9" fmla="*/ 4762 h 1081087"/>
              <a:gd name="connsiteX10" fmla="*/ 50006 w 569119"/>
              <a:gd name="connsiteY10" fmla="*/ 0 h 1081087"/>
              <a:gd name="connsiteX11" fmla="*/ 19050 w 569119"/>
              <a:gd name="connsiteY11" fmla="*/ 0 h 1081087"/>
              <a:gd name="connsiteX12" fmla="*/ 4762 w 569119"/>
              <a:gd name="connsiteY12" fmla="*/ 4762 h 1081087"/>
              <a:gd name="connsiteX13" fmla="*/ 0 w 569119"/>
              <a:gd name="connsiteY13" fmla="*/ 11906 h 1081087"/>
              <a:gd name="connsiteX14" fmla="*/ 0 w 569119"/>
              <a:gd name="connsiteY14" fmla="*/ 21431 h 1081087"/>
              <a:gd name="connsiteX15" fmla="*/ 4762 w 569119"/>
              <a:gd name="connsiteY15" fmla="*/ 38100 h 1081087"/>
              <a:gd name="connsiteX16" fmla="*/ 33337 w 569119"/>
              <a:gd name="connsiteY16" fmla="*/ 66675 h 1081087"/>
              <a:gd name="connsiteX17" fmla="*/ 66675 w 569119"/>
              <a:gd name="connsiteY17" fmla="*/ 95250 h 1081087"/>
              <a:gd name="connsiteX18" fmla="*/ 107156 w 569119"/>
              <a:gd name="connsiteY18" fmla="*/ 145256 h 1081087"/>
              <a:gd name="connsiteX19" fmla="*/ 138112 w 569119"/>
              <a:gd name="connsiteY19" fmla="*/ 195262 h 1081087"/>
              <a:gd name="connsiteX20" fmla="*/ 161925 w 569119"/>
              <a:gd name="connsiteY20" fmla="*/ 247650 h 1081087"/>
              <a:gd name="connsiteX21" fmla="*/ 197644 w 569119"/>
              <a:gd name="connsiteY21" fmla="*/ 371475 h 1081087"/>
              <a:gd name="connsiteX22" fmla="*/ 250031 w 569119"/>
              <a:gd name="connsiteY22" fmla="*/ 559594 h 1081087"/>
              <a:gd name="connsiteX23" fmla="*/ 307181 w 569119"/>
              <a:gd name="connsiteY23" fmla="*/ 759619 h 1081087"/>
              <a:gd name="connsiteX24" fmla="*/ 323850 w 569119"/>
              <a:gd name="connsiteY24" fmla="*/ 816769 h 1081087"/>
              <a:gd name="connsiteX25" fmla="*/ 326231 w 569119"/>
              <a:gd name="connsiteY25" fmla="*/ 842962 h 1081087"/>
              <a:gd name="connsiteX26" fmla="*/ 328612 w 569119"/>
              <a:gd name="connsiteY26" fmla="*/ 878681 h 1081087"/>
              <a:gd name="connsiteX27" fmla="*/ 335756 w 569119"/>
              <a:gd name="connsiteY27" fmla="*/ 923925 h 1081087"/>
              <a:gd name="connsiteX28" fmla="*/ 345281 w 569119"/>
              <a:gd name="connsiteY28" fmla="*/ 959644 h 1081087"/>
              <a:gd name="connsiteX29" fmla="*/ 369094 w 569119"/>
              <a:gd name="connsiteY29" fmla="*/ 1004887 h 1081087"/>
              <a:gd name="connsiteX30" fmla="*/ 400050 w 569119"/>
              <a:gd name="connsiteY30" fmla="*/ 1042987 h 1081087"/>
              <a:gd name="connsiteX31" fmla="*/ 431006 w 569119"/>
              <a:gd name="connsiteY31" fmla="*/ 1064419 h 1081087"/>
              <a:gd name="connsiteX32" fmla="*/ 464344 w 569119"/>
              <a:gd name="connsiteY32" fmla="*/ 1076325 h 1081087"/>
              <a:gd name="connsiteX33" fmla="*/ 502444 w 569119"/>
              <a:gd name="connsiteY33" fmla="*/ 1081087 h 1081087"/>
              <a:gd name="connsiteX34" fmla="*/ 516731 w 569119"/>
              <a:gd name="connsiteY34" fmla="*/ 1078706 h 1081087"/>
              <a:gd name="connsiteX35" fmla="*/ 528637 w 569119"/>
              <a:gd name="connsiteY35" fmla="*/ 1071562 h 1081087"/>
              <a:gd name="connsiteX36" fmla="*/ 540544 w 569119"/>
              <a:gd name="connsiteY36" fmla="*/ 1057275 h 1081087"/>
              <a:gd name="connsiteX37" fmla="*/ 557212 w 569119"/>
              <a:gd name="connsiteY37" fmla="*/ 1004887 h 1081087"/>
              <a:gd name="connsiteX38" fmla="*/ 569119 w 569119"/>
              <a:gd name="connsiteY38" fmla="*/ 940594 h 1081087"/>
              <a:gd name="connsiteX39" fmla="*/ 528637 w 569119"/>
              <a:gd name="connsiteY39" fmla="*/ 792956 h 1081087"/>
              <a:gd name="connsiteX40" fmla="*/ 476250 w 569119"/>
              <a:gd name="connsiteY40" fmla="*/ 535781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9119" h="1081087">
                <a:moveTo>
                  <a:pt x="476250" y="535781"/>
                </a:moveTo>
                <a:lnTo>
                  <a:pt x="442912" y="376237"/>
                </a:lnTo>
                <a:lnTo>
                  <a:pt x="411956" y="226219"/>
                </a:lnTo>
                <a:lnTo>
                  <a:pt x="347662" y="100012"/>
                </a:lnTo>
                <a:lnTo>
                  <a:pt x="319087" y="80962"/>
                </a:lnTo>
                <a:lnTo>
                  <a:pt x="283369" y="64294"/>
                </a:lnTo>
                <a:lnTo>
                  <a:pt x="228600" y="40481"/>
                </a:lnTo>
                <a:lnTo>
                  <a:pt x="150019" y="16669"/>
                </a:lnTo>
                <a:lnTo>
                  <a:pt x="100012" y="7144"/>
                </a:lnTo>
                <a:lnTo>
                  <a:pt x="73819" y="4762"/>
                </a:lnTo>
                <a:lnTo>
                  <a:pt x="50006" y="0"/>
                </a:lnTo>
                <a:lnTo>
                  <a:pt x="19050" y="0"/>
                </a:lnTo>
                <a:lnTo>
                  <a:pt x="4762" y="4762"/>
                </a:lnTo>
                <a:lnTo>
                  <a:pt x="0" y="11906"/>
                </a:lnTo>
                <a:lnTo>
                  <a:pt x="0" y="21431"/>
                </a:lnTo>
                <a:lnTo>
                  <a:pt x="4762" y="38100"/>
                </a:lnTo>
                <a:lnTo>
                  <a:pt x="33337" y="66675"/>
                </a:lnTo>
                <a:lnTo>
                  <a:pt x="66675" y="95250"/>
                </a:lnTo>
                <a:lnTo>
                  <a:pt x="107156" y="145256"/>
                </a:lnTo>
                <a:lnTo>
                  <a:pt x="138112" y="195262"/>
                </a:lnTo>
                <a:lnTo>
                  <a:pt x="161925" y="247650"/>
                </a:lnTo>
                <a:lnTo>
                  <a:pt x="197644" y="371475"/>
                </a:lnTo>
                <a:lnTo>
                  <a:pt x="250031" y="559594"/>
                </a:lnTo>
                <a:lnTo>
                  <a:pt x="307181" y="759619"/>
                </a:lnTo>
                <a:lnTo>
                  <a:pt x="323850" y="816769"/>
                </a:lnTo>
                <a:lnTo>
                  <a:pt x="326231" y="842962"/>
                </a:lnTo>
                <a:lnTo>
                  <a:pt x="328612" y="878681"/>
                </a:lnTo>
                <a:lnTo>
                  <a:pt x="335756" y="923925"/>
                </a:lnTo>
                <a:lnTo>
                  <a:pt x="345281" y="959644"/>
                </a:lnTo>
                <a:lnTo>
                  <a:pt x="369094" y="1004887"/>
                </a:lnTo>
                <a:lnTo>
                  <a:pt x="400050" y="1042987"/>
                </a:lnTo>
                <a:lnTo>
                  <a:pt x="431006" y="1064419"/>
                </a:lnTo>
                <a:lnTo>
                  <a:pt x="464344" y="1076325"/>
                </a:lnTo>
                <a:lnTo>
                  <a:pt x="502444" y="1081087"/>
                </a:lnTo>
                <a:lnTo>
                  <a:pt x="516731" y="1078706"/>
                </a:lnTo>
                <a:lnTo>
                  <a:pt x="528637" y="1071562"/>
                </a:lnTo>
                <a:lnTo>
                  <a:pt x="540544" y="1057275"/>
                </a:lnTo>
                <a:lnTo>
                  <a:pt x="557212" y="1004887"/>
                </a:lnTo>
                <a:lnTo>
                  <a:pt x="569119" y="940594"/>
                </a:lnTo>
                <a:lnTo>
                  <a:pt x="528637" y="792956"/>
                </a:lnTo>
                <a:lnTo>
                  <a:pt x="476250" y="5357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D315B3E2-3725-4F41-A753-7F4453FE0FE9}"/>
              </a:ext>
            </a:extLst>
          </p:cNvPr>
          <p:cNvSpPr/>
          <p:nvPr/>
        </p:nvSpPr>
        <p:spPr>
          <a:xfrm>
            <a:off x="2947988" y="4611688"/>
            <a:ext cx="1312862" cy="1044575"/>
          </a:xfrm>
          <a:custGeom>
            <a:avLst/>
            <a:gdLst>
              <a:gd name="connsiteX0" fmla="*/ 819150 w 1312068"/>
              <a:gd name="connsiteY0" fmla="*/ 216694 h 1042988"/>
              <a:gd name="connsiteX1" fmla="*/ 654843 w 1312068"/>
              <a:gd name="connsiteY1" fmla="*/ 257175 h 1042988"/>
              <a:gd name="connsiteX2" fmla="*/ 492918 w 1312068"/>
              <a:gd name="connsiteY2" fmla="*/ 295275 h 1042988"/>
              <a:gd name="connsiteX3" fmla="*/ 335756 w 1312068"/>
              <a:gd name="connsiteY3" fmla="*/ 330994 h 1042988"/>
              <a:gd name="connsiteX4" fmla="*/ 169068 w 1312068"/>
              <a:gd name="connsiteY4" fmla="*/ 369094 h 1042988"/>
              <a:gd name="connsiteX5" fmla="*/ 47625 w 1312068"/>
              <a:gd name="connsiteY5" fmla="*/ 397669 h 1042988"/>
              <a:gd name="connsiteX6" fmla="*/ 0 w 1312068"/>
              <a:gd name="connsiteY6" fmla="*/ 228600 h 1042988"/>
              <a:gd name="connsiteX7" fmla="*/ 119062 w 1312068"/>
              <a:gd name="connsiteY7" fmla="*/ 221457 h 1042988"/>
              <a:gd name="connsiteX8" fmla="*/ 228600 w 1312068"/>
              <a:gd name="connsiteY8" fmla="*/ 202407 h 1042988"/>
              <a:gd name="connsiteX9" fmla="*/ 328612 w 1312068"/>
              <a:gd name="connsiteY9" fmla="*/ 180975 h 1042988"/>
              <a:gd name="connsiteX10" fmla="*/ 495300 w 1312068"/>
              <a:gd name="connsiteY10" fmla="*/ 140494 h 1042988"/>
              <a:gd name="connsiteX11" fmla="*/ 697706 w 1312068"/>
              <a:gd name="connsiteY11" fmla="*/ 85725 h 1042988"/>
              <a:gd name="connsiteX12" fmla="*/ 831056 w 1312068"/>
              <a:gd name="connsiteY12" fmla="*/ 47625 h 1042988"/>
              <a:gd name="connsiteX13" fmla="*/ 883443 w 1312068"/>
              <a:gd name="connsiteY13" fmla="*/ 26194 h 1042988"/>
              <a:gd name="connsiteX14" fmla="*/ 940593 w 1312068"/>
              <a:gd name="connsiteY14" fmla="*/ 9525 h 1042988"/>
              <a:gd name="connsiteX15" fmla="*/ 971550 w 1312068"/>
              <a:gd name="connsiteY15" fmla="*/ 2382 h 1042988"/>
              <a:gd name="connsiteX16" fmla="*/ 1014412 w 1312068"/>
              <a:gd name="connsiteY16" fmla="*/ 0 h 1042988"/>
              <a:gd name="connsiteX17" fmla="*/ 1040606 w 1312068"/>
              <a:gd name="connsiteY17" fmla="*/ 9525 h 1042988"/>
              <a:gd name="connsiteX18" fmla="*/ 1100137 w 1312068"/>
              <a:gd name="connsiteY18" fmla="*/ 35719 h 1042988"/>
              <a:gd name="connsiteX19" fmla="*/ 1190625 w 1312068"/>
              <a:gd name="connsiteY19" fmla="*/ 85725 h 1042988"/>
              <a:gd name="connsiteX20" fmla="*/ 1245393 w 1312068"/>
              <a:gd name="connsiteY20" fmla="*/ 121444 h 1042988"/>
              <a:gd name="connsiteX21" fmla="*/ 1293018 w 1312068"/>
              <a:gd name="connsiteY21" fmla="*/ 159544 h 1042988"/>
              <a:gd name="connsiteX22" fmla="*/ 1309687 w 1312068"/>
              <a:gd name="connsiteY22" fmla="*/ 178594 h 1042988"/>
              <a:gd name="connsiteX23" fmla="*/ 1312068 w 1312068"/>
              <a:gd name="connsiteY23" fmla="*/ 192882 h 1042988"/>
              <a:gd name="connsiteX24" fmla="*/ 1309687 w 1312068"/>
              <a:gd name="connsiteY24" fmla="*/ 216694 h 1042988"/>
              <a:gd name="connsiteX25" fmla="*/ 1297781 w 1312068"/>
              <a:gd name="connsiteY25" fmla="*/ 245269 h 1042988"/>
              <a:gd name="connsiteX26" fmla="*/ 1273968 w 1312068"/>
              <a:gd name="connsiteY26" fmla="*/ 271463 h 1042988"/>
              <a:gd name="connsiteX27" fmla="*/ 1245393 w 1312068"/>
              <a:gd name="connsiteY27" fmla="*/ 304800 h 1042988"/>
              <a:gd name="connsiteX28" fmla="*/ 1235868 w 1312068"/>
              <a:gd name="connsiteY28" fmla="*/ 321469 h 1042988"/>
              <a:gd name="connsiteX29" fmla="*/ 1202531 w 1312068"/>
              <a:gd name="connsiteY29" fmla="*/ 473869 h 1042988"/>
              <a:gd name="connsiteX30" fmla="*/ 1152525 w 1312068"/>
              <a:gd name="connsiteY30" fmla="*/ 700088 h 1042988"/>
              <a:gd name="connsiteX31" fmla="*/ 1128712 w 1312068"/>
              <a:gd name="connsiteY31" fmla="*/ 809625 h 1042988"/>
              <a:gd name="connsiteX32" fmla="*/ 1112043 w 1312068"/>
              <a:gd name="connsiteY32" fmla="*/ 876300 h 1042988"/>
              <a:gd name="connsiteX33" fmla="*/ 1095375 w 1312068"/>
              <a:gd name="connsiteY33" fmla="*/ 950119 h 1042988"/>
              <a:gd name="connsiteX34" fmla="*/ 1078706 w 1312068"/>
              <a:gd name="connsiteY34" fmla="*/ 988219 h 1042988"/>
              <a:gd name="connsiteX35" fmla="*/ 1057275 w 1312068"/>
              <a:gd name="connsiteY35" fmla="*/ 1019175 h 1042988"/>
              <a:gd name="connsiteX36" fmla="*/ 1035843 w 1312068"/>
              <a:gd name="connsiteY36" fmla="*/ 1035844 h 1042988"/>
              <a:gd name="connsiteX37" fmla="*/ 1016793 w 1312068"/>
              <a:gd name="connsiteY37" fmla="*/ 1042988 h 1042988"/>
              <a:gd name="connsiteX38" fmla="*/ 1000125 w 1312068"/>
              <a:gd name="connsiteY38" fmla="*/ 1042988 h 1042988"/>
              <a:gd name="connsiteX39" fmla="*/ 971550 w 1312068"/>
              <a:gd name="connsiteY39" fmla="*/ 1028700 h 1042988"/>
              <a:gd name="connsiteX40" fmla="*/ 940593 w 1312068"/>
              <a:gd name="connsiteY40" fmla="*/ 1009650 h 1042988"/>
              <a:gd name="connsiteX41" fmla="*/ 904875 w 1312068"/>
              <a:gd name="connsiteY41" fmla="*/ 797719 h 1042988"/>
              <a:gd name="connsiteX42" fmla="*/ 912018 w 1312068"/>
              <a:gd name="connsiteY42" fmla="*/ 692944 h 1042988"/>
              <a:gd name="connsiteX43" fmla="*/ 926306 w 1312068"/>
              <a:gd name="connsiteY43" fmla="*/ 511969 h 1042988"/>
              <a:gd name="connsiteX44" fmla="*/ 938212 w 1312068"/>
              <a:gd name="connsiteY44" fmla="*/ 364332 h 1042988"/>
              <a:gd name="connsiteX45" fmla="*/ 947737 w 1312068"/>
              <a:gd name="connsiteY45" fmla="*/ 264319 h 1042988"/>
              <a:gd name="connsiteX46" fmla="*/ 947737 w 1312068"/>
              <a:gd name="connsiteY46" fmla="*/ 254794 h 1042988"/>
              <a:gd name="connsiteX47" fmla="*/ 947737 w 1312068"/>
              <a:gd name="connsiteY47" fmla="*/ 245269 h 1042988"/>
              <a:gd name="connsiteX48" fmla="*/ 938212 w 1312068"/>
              <a:gd name="connsiteY48" fmla="*/ 235744 h 1042988"/>
              <a:gd name="connsiteX49" fmla="*/ 914400 w 1312068"/>
              <a:gd name="connsiteY49" fmla="*/ 214313 h 1042988"/>
              <a:gd name="connsiteX50" fmla="*/ 885825 w 1312068"/>
              <a:gd name="connsiteY50" fmla="*/ 202407 h 1042988"/>
              <a:gd name="connsiteX51" fmla="*/ 819150 w 1312068"/>
              <a:gd name="connsiteY51" fmla="*/ 216694 h 104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12068" h="1042988">
                <a:moveTo>
                  <a:pt x="819150" y="216694"/>
                </a:moveTo>
                <a:lnTo>
                  <a:pt x="654843" y="257175"/>
                </a:lnTo>
                <a:lnTo>
                  <a:pt x="492918" y="295275"/>
                </a:lnTo>
                <a:lnTo>
                  <a:pt x="335756" y="330994"/>
                </a:lnTo>
                <a:lnTo>
                  <a:pt x="169068" y="369094"/>
                </a:lnTo>
                <a:lnTo>
                  <a:pt x="47625" y="397669"/>
                </a:lnTo>
                <a:lnTo>
                  <a:pt x="0" y="228600"/>
                </a:lnTo>
                <a:lnTo>
                  <a:pt x="119062" y="221457"/>
                </a:lnTo>
                <a:lnTo>
                  <a:pt x="228600" y="202407"/>
                </a:lnTo>
                <a:lnTo>
                  <a:pt x="328612" y="180975"/>
                </a:lnTo>
                <a:lnTo>
                  <a:pt x="495300" y="140494"/>
                </a:lnTo>
                <a:lnTo>
                  <a:pt x="697706" y="85725"/>
                </a:lnTo>
                <a:lnTo>
                  <a:pt x="831056" y="47625"/>
                </a:lnTo>
                <a:lnTo>
                  <a:pt x="883443" y="26194"/>
                </a:lnTo>
                <a:lnTo>
                  <a:pt x="940593" y="9525"/>
                </a:lnTo>
                <a:lnTo>
                  <a:pt x="971550" y="2382"/>
                </a:lnTo>
                <a:lnTo>
                  <a:pt x="1014412" y="0"/>
                </a:lnTo>
                <a:lnTo>
                  <a:pt x="1040606" y="9525"/>
                </a:lnTo>
                <a:lnTo>
                  <a:pt x="1100137" y="35719"/>
                </a:lnTo>
                <a:lnTo>
                  <a:pt x="1190625" y="85725"/>
                </a:lnTo>
                <a:lnTo>
                  <a:pt x="1245393" y="121444"/>
                </a:lnTo>
                <a:lnTo>
                  <a:pt x="1293018" y="159544"/>
                </a:lnTo>
                <a:lnTo>
                  <a:pt x="1309687" y="178594"/>
                </a:lnTo>
                <a:lnTo>
                  <a:pt x="1312068" y="192882"/>
                </a:lnTo>
                <a:lnTo>
                  <a:pt x="1309687" y="216694"/>
                </a:lnTo>
                <a:lnTo>
                  <a:pt x="1297781" y="245269"/>
                </a:lnTo>
                <a:lnTo>
                  <a:pt x="1273968" y="271463"/>
                </a:lnTo>
                <a:lnTo>
                  <a:pt x="1245393" y="304800"/>
                </a:lnTo>
                <a:lnTo>
                  <a:pt x="1235868" y="321469"/>
                </a:lnTo>
                <a:lnTo>
                  <a:pt x="1202531" y="473869"/>
                </a:lnTo>
                <a:lnTo>
                  <a:pt x="1152525" y="700088"/>
                </a:lnTo>
                <a:lnTo>
                  <a:pt x="1128712" y="809625"/>
                </a:lnTo>
                <a:lnTo>
                  <a:pt x="1112043" y="876300"/>
                </a:lnTo>
                <a:lnTo>
                  <a:pt x="1095375" y="950119"/>
                </a:lnTo>
                <a:lnTo>
                  <a:pt x="1078706" y="988219"/>
                </a:lnTo>
                <a:lnTo>
                  <a:pt x="1057275" y="1019175"/>
                </a:lnTo>
                <a:lnTo>
                  <a:pt x="1035843" y="1035844"/>
                </a:lnTo>
                <a:lnTo>
                  <a:pt x="1016793" y="1042988"/>
                </a:lnTo>
                <a:lnTo>
                  <a:pt x="1000125" y="1042988"/>
                </a:lnTo>
                <a:lnTo>
                  <a:pt x="971550" y="1028700"/>
                </a:lnTo>
                <a:lnTo>
                  <a:pt x="940593" y="1009650"/>
                </a:lnTo>
                <a:lnTo>
                  <a:pt x="904875" y="797719"/>
                </a:lnTo>
                <a:lnTo>
                  <a:pt x="912018" y="692944"/>
                </a:lnTo>
                <a:lnTo>
                  <a:pt x="926306" y="511969"/>
                </a:lnTo>
                <a:lnTo>
                  <a:pt x="938212" y="364332"/>
                </a:lnTo>
                <a:lnTo>
                  <a:pt x="947737" y="264319"/>
                </a:lnTo>
                <a:lnTo>
                  <a:pt x="947737" y="254794"/>
                </a:lnTo>
                <a:lnTo>
                  <a:pt x="947737" y="245269"/>
                </a:lnTo>
                <a:lnTo>
                  <a:pt x="938212" y="235744"/>
                </a:lnTo>
                <a:lnTo>
                  <a:pt x="914400" y="214313"/>
                </a:lnTo>
                <a:lnTo>
                  <a:pt x="885825" y="202407"/>
                </a:lnTo>
                <a:lnTo>
                  <a:pt x="819150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9BE353D3-1B9C-4930-883E-1CBC6984329C}"/>
              </a:ext>
            </a:extLst>
          </p:cNvPr>
          <p:cNvSpPr/>
          <p:nvPr/>
        </p:nvSpPr>
        <p:spPr>
          <a:xfrm>
            <a:off x="3108325" y="5381625"/>
            <a:ext cx="852488" cy="322263"/>
          </a:xfrm>
          <a:custGeom>
            <a:avLst/>
            <a:gdLst>
              <a:gd name="connsiteX0" fmla="*/ 642938 w 852488"/>
              <a:gd name="connsiteY0" fmla="*/ 28575 h 321469"/>
              <a:gd name="connsiteX1" fmla="*/ 450057 w 852488"/>
              <a:gd name="connsiteY1" fmla="*/ 64294 h 321469"/>
              <a:gd name="connsiteX2" fmla="*/ 276225 w 852488"/>
              <a:gd name="connsiteY2" fmla="*/ 102394 h 321469"/>
              <a:gd name="connsiteX3" fmla="*/ 0 w 852488"/>
              <a:gd name="connsiteY3" fmla="*/ 164306 h 321469"/>
              <a:gd name="connsiteX4" fmla="*/ 42863 w 852488"/>
              <a:gd name="connsiteY4" fmla="*/ 321469 h 321469"/>
              <a:gd name="connsiteX5" fmla="*/ 176213 w 852488"/>
              <a:gd name="connsiteY5" fmla="*/ 288131 h 321469"/>
              <a:gd name="connsiteX6" fmla="*/ 300038 w 852488"/>
              <a:gd name="connsiteY6" fmla="*/ 261938 h 321469"/>
              <a:gd name="connsiteX7" fmla="*/ 402432 w 852488"/>
              <a:gd name="connsiteY7" fmla="*/ 240506 h 321469"/>
              <a:gd name="connsiteX8" fmla="*/ 504825 w 852488"/>
              <a:gd name="connsiteY8" fmla="*/ 223838 h 321469"/>
              <a:gd name="connsiteX9" fmla="*/ 588169 w 852488"/>
              <a:gd name="connsiteY9" fmla="*/ 214313 h 321469"/>
              <a:gd name="connsiteX10" fmla="*/ 631032 w 852488"/>
              <a:gd name="connsiteY10" fmla="*/ 211931 h 321469"/>
              <a:gd name="connsiteX11" fmla="*/ 673894 w 852488"/>
              <a:gd name="connsiteY11" fmla="*/ 214313 h 321469"/>
              <a:gd name="connsiteX12" fmla="*/ 728663 w 852488"/>
              <a:gd name="connsiteY12" fmla="*/ 221456 h 321469"/>
              <a:gd name="connsiteX13" fmla="*/ 764382 w 852488"/>
              <a:gd name="connsiteY13" fmla="*/ 233363 h 321469"/>
              <a:gd name="connsiteX14" fmla="*/ 781050 w 852488"/>
              <a:gd name="connsiteY14" fmla="*/ 240506 h 321469"/>
              <a:gd name="connsiteX15" fmla="*/ 816769 w 852488"/>
              <a:gd name="connsiteY15" fmla="*/ 259556 h 321469"/>
              <a:gd name="connsiteX16" fmla="*/ 852488 w 852488"/>
              <a:gd name="connsiteY16" fmla="*/ 271463 h 321469"/>
              <a:gd name="connsiteX17" fmla="*/ 809625 w 852488"/>
              <a:gd name="connsiteY17" fmla="*/ 0 h 321469"/>
              <a:gd name="connsiteX18" fmla="*/ 642938 w 852488"/>
              <a:gd name="connsiteY18" fmla="*/ 28575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52488" h="321469">
                <a:moveTo>
                  <a:pt x="642938" y="28575"/>
                </a:moveTo>
                <a:lnTo>
                  <a:pt x="450057" y="64294"/>
                </a:lnTo>
                <a:lnTo>
                  <a:pt x="276225" y="102394"/>
                </a:lnTo>
                <a:lnTo>
                  <a:pt x="0" y="164306"/>
                </a:lnTo>
                <a:lnTo>
                  <a:pt x="42863" y="321469"/>
                </a:lnTo>
                <a:lnTo>
                  <a:pt x="176213" y="288131"/>
                </a:lnTo>
                <a:lnTo>
                  <a:pt x="300038" y="261938"/>
                </a:lnTo>
                <a:lnTo>
                  <a:pt x="402432" y="240506"/>
                </a:lnTo>
                <a:lnTo>
                  <a:pt x="504825" y="223838"/>
                </a:lnTo>
                <a:lnTo>
                  <a:pt x="588169" y="214313"/>
                </a:lnTo>
                <a:lnTo>
                  <a:pt x="631032" y="211931"/>
                </a:lnTo>
                <a:lnTo>
                  <a:pt x="673894" y="214313"/>
                </a:lnTo>
                <a:lnTo>
                  <a:pt x="728663" y="221456"/>
                </a:lnTo>
                <a:lnTo>
                  <a:pt x="764382" y="233363"/>
                </a:lnTo>
                <a:lnTo>
                  <a:pt x="781050" y="240506"/>
                </a:lnTo>
                <a:lnTo>
                  <a:pt x="816769" y="259556"/>
                </a:lnTo>
                <a:lnTo>
                  <a:pt x="852488" y="271463"/>
                </a:lnTo>
                <a:lnTo>
                  <a:pt x="809625" y="0"/>
                </a:lnTo>
                <a:lnTo>
                  <a:pt x="642938" y="28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A93DEDA7-08AF-4830-AFCE-9D7685FEE42E}"/>
              </a:ext>
            </a:extLst>
          </p:cNvPr>
          <p:cNvSpPr/>
          <p:nvPr/>
        </p:nvSpPr>
        <p:spPr>
          <a:xfrm rot="16200000">
            <a:off x="3184525" y="4027488"/>
            <a:ext cx="2655887" cy="515938"/>
          </a:xfrm>
          <a:custGeom>
            <a:avLst/>
            <a:gdLst>
              <a:gd name="connsiteX0" fmla="*/ 1871663 w 2655094"/>
              <a:gd name="connsiteY0" fmla="*/ 283369 h 516731"/>
              <a:gd name="connsiteX1" fmla="*/ 1735932 w 2655094"/>
              <a:gd name="connsiteY1" fmla="*/ 288131 h 516731"/>
              <a:gd name="connsiteX2" fmla="*/ 1688307 w 2655094"/>
              <a:gd name="connsiteY2" fmla="*/ 290512 h 516731"/>
              <a:gd name="connsiteX3" fmla="*/ 1624013 w 2655094"/>
              <a:gd name="connsiteY3" fmla="*/ 290512 h 516731"/>
              <a:gd name="connsiteX4" fmla="*/ 1543050 w 2655094"/>
              <a:gd name="connsiteY4" fmla="*/ 288131 h 516731"/>
              <a:gd name="connsiteX5" fmla="*/ 1433513 w 2655094"/>
              <a:gd name="connsiteY5" fmla="*/ 285750 h 516731"/>
              <a:gd name="connsiteX6" fmla="*/ 1316832 w 2655094"/>
              <a:gd name="connsiteY6" fmla="*/ 278606 h 516731"/>
              <a:gd name="connsiteX7" fmla="*/ 1193007 w 2655094"/>
              <a:gd name="connsiteY7" fmla="*/ 269081 h 516731"/>
              <a:gd name="connsiteX8" fmla="*/ 1066800 w 2655094"/>
              <a:gd name="connsiteY8" fmla="*/ 257175 h 516731"/>
              <a:gd name="connsiteX9" fmla="*/ 971550 w 2655094"/>
              <a:gd name="connsiteY9" fmla="*/ 245269 h 516731"/>
              <a:gd name="connsiteX10" fmla="*/ 852488 w 2655094"/>
              <a:gd name="connsiteY10" fmla="*/ 226219 h 516731"/>
              <a:gd name="connsiteX11" fmla="*/ 735807 w 2655094"/>
              <a:gd name="connsiteY11" fmla="*/ 200025 h 516731"/>
              <a:gd name="connsiteX12" fmla="*/ 614363 w 2655094"/>
              <a:gd name="connsiteY12" fmla="*/ 169069 h 516731"/>
              <a:gd name="connsiteX13" fmla="*/ 466725 w 2655094"/>
              <a:gd name="connsiteY13" fmla="*/ 128587 h 516731"/>
              <a:gd name="connsiteX14" fmla="*/ 319088 w 2655094"/>
              <a:gd name="connsiteY14" fmla="*/ 88106 h 516731"/>
              <a:gd name="connsiteX15" fmla="*/ 207169 w 2655094"/>
              <a:gd name="connsiteY15" fmla="*/ 50006 h 516731"/>
              <a:gd name="connsiteX16" fmla="*/ 102394 w 2655094"/>
              <a:gd name="connsiteY16" fmla="*/ 14287 h 516731"/>
              <a:gd name="connsiteX17" fmla="*/ 69057 w 2655094"/>
              <a:gd name="connsiteY17" fmla="*/ 2381 h 516731"/>
              <a:gd name="connsiteX18" fmla="*/ 45244 w 2655094"/>
              <a:gd name="connsiteY18" fmla="*/ 0 h 516731"/>
              <a:gd name="connsiteX19" fmla="*/ 21432 w 2655094"/>
              <a:gd name="connsiteY19" fmla="*/ 4762 h 516731"/>
              <a:gd name="connsiteX20" fmla="*/ 9525 w 2655094"/>
              <a:gd name="connsiteY20" fmla="*/ 11906 h 516731"/>
              <a:gd name="connsiteX21" fmla="*/ 4763 w 2655094"/>
              <a:gd name="connsiteY21" fmla="*/ 16669 h 516731"/>
              <a:gd name="connsiteX22" fmla="*/ 0 w 2655094"/>
              <a:gd name="connsiteY22" fmla="*/ 26194 h 516731"/>
              <a:gd name="connsiteX23" fmla="*/ 7144 w 2655094"/>
              <a:gd name="connsiteY23" fmla="*/ 52387 h 516731"/>
              <a:gd name="connsiteX24" fmla="*/ 16669 w 2655094"/>
              <a:gd name="connsiteY24" fmla="*/ 66675 h 516731"/>
              <a:gd name="connsiteX25" fmla="*/ 59532 w 2655094"/>
              <a:gd name="connsiteY25" fmla="*/ 85725 h 516731"/>
              <a:gd name="connsiteX26" fmla="*/ 183357 w 2655094"/>
              <a:gd name="connsiteY26" fmla="*/ 135731 h 516731"/>
              <a:gd name="connsiteX27" fmla="*/ 345282 w 2655094"/>
              <a:gd name="connsiteY27" fmla="*/ 202406 h 516731"/>
              <a:gd name="connsiteX28" fmla="*/ 492919 w 2655094"/>
              <a:gd name="connsiteY28" fmla="*/ 257175 h 516731"/>
              <a:gd name="connsiteX29" fmla="*/ 652463 w 2655094"/>
              <a:gd name="connsiteY29" fmla="*/ 314325 h 516731"/>
              <a:gd name="connsiteX30" fmla="*/ 759619 w 2655094"/>
              <a:gd name="connsiteY30" fmla="*/ 350044 h 516731"/>
              <a:gd name="connsiteX31" fmla="*/ 876300 w 2655094"/>
              <a:gd name="connsiteY31" fmla="*/ 383381 h 516731"/>
              <a:gd name="connsiteX32" fmla="*/ 1057275 w 2655094"/>
              <a:gd name="connsiteY32" fmla="*/ 426244 h 516731"/>
              <a:gd name="connsiteX33" fmla="*/ 1214438 w 2655094"/>
              <a:gd name="connsiteY33" fmla="*/ 461962 h 516731"/>
              <a:gd name="connsiteX34" fmla="*/ 1400175 w 2655094"/>
              <a:gd name="connsiteY34" fmla="*/ 495300 h 516731"/>
              <a:gd name="connsiteX35" fmla="*/ 1557338 w 2655094"/>
              <a:gd name="connsiteY35" fmla="*/ 516731 h 516731"/>
              <a:gd name="connsiteX36" fmla="*/ 1750219 w 2655094"/>
              <a:gd name="connsiteY36" fmla="*/ 514350 h 516731"/>
              <a:gd name="connsiteX37" fmla="*/ 2016919 w 2655094"/>
              <a:gd name="connsiteY37" fmla="*/ 514350 h 516731"/>
              <a:gd name="connsiteX38" fmla="*/ 2174082 w 2655094"/>
              <a:gd name="connsiteY38" fmla="*/ 514350 h 516731"/>
              <a:gd name="connsiteX39" fmla="*/ 2266950 w 2655094"/>
              <a:gd name="connsiteY39" fmla="*/ 514350 h 516731"/>
              <a:gd name="connsiteX40" fmla="*/ 2276475 w 2655094"/>
              <a:gd name="connsiteY40" fmla="*/ 511969 h 516731"/>
              <a:gd name="connsiteX41" fmla="*/ 2359819 w 2655094"/>
              <a:gd name="connsiteY41" fmla="*/ 466725 h 516731"/>
              <a:gd name="connsiteX42" fmla="*/ 2455069 w 2655094"/>
              <a:gd name="connsiteY42" fmla="*/ 407194 h 516731"/>
              <a:gd name="connsiteX43" fmla="*/ 2581275 w 2655094"/>
              <a:gd name="connsiteY43" fmla="*/ 285750 h 516731"/>
              <a:gd name="connsiteX44" fmla="*/ 2588419 w 2655094"/>
              <a:gd name="connsiteY44" fmla="*/ 254794 h 516731"/>
              <a:gd name="connsiteX45" fmla="*/ 2600325 w 2655094"/>
              <a:gd name="connsiteY45" fmla="*/ 214312 h 516731"/>
              <a:gd name="connsiteX46" fmla="*/ 2614613 w 2655094"/>
              <a:gd name="connsiteY46" fmla="*/ 173831 h 516731"/>
              <a:gd name="connsiteX47" fmla="*/ 2631282 w 2655094"/>
              <a:gd name="connsiteY47" fmla="*/ 130969 h 516731"/>
              <a:gd name="connsiteX48" fmla="*/ 2643188 w 2655094"/>
              <a:gd name="connsiteY48" fmla="*/ 104775 h 516731"/>
              <a:gd name="connsiteX49" fmla="*/ 2650332 w 2655094"/>
              <a:gd name="connsiteY49" fmla="*/ 88106 h 516731"/>
              <a:gd name="connsiteX50" fmla="*/ 2652713 w 2655094"/>
              <a:gd name="connsiteY50" fmla="*/ 80962 h 516731"/>
              <a:gd name="connsiteX51" fmla="*/ 2655094 w 2655094"/>
              <a:gd name="connsiteY51" fmla="*/ 66675 h 516731"/>
              <a:gd name="connsiteX52" fmla="*/ 2655094 w 2655094"/>
              <a:gd name="connsiteY52" fmla="*/ 52387 h 516731"/>
              <a:gd name="connsiteX53" fmla="*/ 2655094 w 2655094"/>
              <a:gd name="connsiteY53" fmla="*/ 45244 h 516731"/>
              <a:gd name="connsiteX54" fmla="*/ 2650332 w 2655094"/>
              <a:gd name="connsiteY54" fmla="*/ 33337 h 516731"/>
              <a:gd name="connsiteX55" fmla="*/ 2645569 w 2655094"/>
              <a:gd name="connsiteY55" fmla="*/ 26194 h 516731"/>
              <a:gd name="connsiteX56" fmla="*/ 2636044 w 2655094"/>
              <a:gd name="connsiteY56" fmla="*/ 21431 h 516731"/>
              <a:gd name="connsiteX57" fmla="*/ 2619375 w 2655094"/>
              <a:gd name="connsiteY57" fmla="*/ 19050 h 516731"/>
              <a:gd name="connsiteX58" fmla="*/ 2600325 w 2655094"/>
              <a:gd name="connsiteY58" fmla="*/ 19050 h 516731"/>
              <a:gd name="connsiteX59" fmla="*/ 2583657 w 2655094"/>
              <a:gd name="connsiteY59" fmla="*/ 23812 h 516731"/>
              <a:gd name="connsiteX60" fmla="*/ 2566988 w 2655094"/>
              <a:gd name="connsiteY60" fmla="*/ 45244 h 516731"/>
              <a:gd name="connsiteX61" fmla="*/ 2540794 w 2655094"/>
              <a:gd name="connsiteY61" fmla="*/ 80962 h 516731"/>
              <a:gd name="connsiteX62" fmla="*/ 2509838 w 2655094"/>
              <a:gd name="connsiteY62" fmla="*/ 116681 h 516731"/>
              <a:gd name="connsiteX63" fmla="*/ 2466975 w 2655094"/>
              <a:gd name="connsiteY63" fmla="*/ 159544 h 516731"/>
              <a:gd name="connsiteX64" fmla="*/ 2424113 w 2655094"/>
              <a:gd name="connsiteY64" fmla="*/ 195262 h 516731"/>
              <a:gd name="connsiteX65" fmla="*/ 2388394 w 2655094"/>
              <a:gd name="connsiteY65" fmla="*/ 219075 h 516731"/>
              <a:gd name="connsiteX66" fmla="*/ 2364582 w 2655094"/>
              <a:gd name="connsiteY66" fmla="*/ 230981 h 516731"/>
              <a:gd name="connsiteX67" fmla="*/ 2319338 w 2655094"/>
              <a:gd name="connsiteY67" fmla="*/ 242887 h 516731"/>
              <a:gd name="connsiteX68" fmla="*/ 2240757 w 2655094"/>
              <a:gd name="connsiteY68" fmla="*/ 254794 h 516731"/>
              <a:gd name="connsiteX69" fmla="*/ 2162175 w 2655094"/>
              <a:gd name="connsiteY69" fmla="*/ 261937 h 516731"/>
              <a:gd name="connsiteX70" fmla="*/ 2074069 w 2655094"/>
              <a:gd name="connsiteY70" fmla="*/ 269081 h 516731"/>
              <a:gd name="connsiteX71" fmla="*/ 1871663 w 2655094"/>
              <a:gd name="connsiteY71" fmla="*/ 283369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655094" h="516731">
                <a:moveTo>
                  <a:pt x="1871663" y="283369"/>
                </a:moveTo>
                <a:lnTo>
                  <a:pt x="1735932" y="288131"/>
                </a:lnTo>
                <a:lnTo>
                  <a:pt x="1688307" y="290512"/>
                </a:lnTo>
                <a:lnTo>
                  <a:pt x="1624013" y="290512"/>
                </a:lnTo>
                <a:lnTo>
                  <a:pt x="1543050" y="288131"/>
                </a:lnTo>
                <a:lnTo>
                  <a:pt x="1433513" y="285750"/>
                </a:lnTo>
                <a:lnTo>
                  <a:pt x="1316832" y="278606"/>
                </a:lnTo>
                <a:lnTo>
                  <a:pt x="1193007" y="269081"/>
                </a:lnTo>
                <a:lnTo>
                  <a:pt x="1066800" y="257175"/>
                </a:lnTo>
                <a:lnTo>
                  <a:pt x="971550" y="245269"/>
                </a:lnTo>
                <a:lnTo>
                  <a:pt x="852488" y="226219"/>
                </a:lnTo>
                <a:lnTo>
                  <a:pt x="735807" y="200025"/>
                </a:lnTo>
                <a:lnTo>
                  <a:pt x="614363" y="169069"/>
                </a:lnTo>
                <a:lnTo>
                  <a:pt x="466725" y="128587"/>
                </a:lnTo>
                <a:lnTo>
                  <a:pt x="319088" y="88106"/>
                </a:lnTo>
                <a:lnTo>
                  <a:pt x="207169" y="50006"/>
                </a:lnTo>
                <a:lnTo>
                  <a:pt x="102394" y="14287"/>
                </a:lnTo>
                <a:lnTo>
                  <a:pt x="69057" y="2381"/>
                </a:lnTo>
                <a:lnTo>
                  <a:pt x="45244" y="0"/>
                </a:lnTo>
                <a:lnTo>
                  <a:pt x="21432" y="4762"/>
                </a:lnTo>
                <a:lnTo>
                  <a:pt x="9525" y="11906"/>
                </a:lnTo>
                <a:lnTo>
                  <a:pt x="4763" y="16669"/>
                </a:lnTo>
                <a:lnTo>
                  <a:pt x="0" y="26194"/>
                </a:lnTo>
                <a:lnTo>
                  <a:pt x="7144" y="52387"/>
                </a:lnTo>
                <a:lnTo>
                  <a:pt x="16669" y="66675"/>
                </a:lnTo>
                <a:lnTo>
                  <a:pt x="59532" y="85725"/>
                </a:lnTo>
                <a:lnTo>
                  <a:pt x="183357" y="135731"/>
                </a:lnTo>
                <a:lnTo>
                  <a:pt x="345282" y="202406"/>
                </a:lnTo>
                <a:lnTo>
                  <a:pt x="492919" y="257175"/>
                </a:lnTo>
                <a:lnTo>
                  <a:pt x="652463" y="314325"/>
                </a:lnTo>
                <a:lnTo>
                  <a:pt x="759619" y="350044"/>
                </a:lnTo>
                <a:lnTo>
                  <a:pt x="876300" y="383381"/>
                </a:lnTo>
                <a:lnTo>
                  <a:pt x="1057275" y="426244"/>
                </a:lnTo>
                <a:lnTo>
                  <a:pt x="1214438" y="461962"/>
                </a:lnTo>
                <a:lnTo>
                  <a:pt x="1400175" y="495300"/>
                </a:lnTo>
                <a:lnTo>
                  <a:pt x="1557338" y="516731"/>
                </a:lnTo>
                <a:lnTo>
                  <a:pt x="1750219" y="514350"/>
                </a:lnTo>
                <a:lnTo>
                  <a:pt x="2016919" y="514350"/>
                </a:lnTo>
                <a:lnTo>
                  <a:pt x="2174082" y="514350"/>
                </a:lnTo>
                <a:lnTo>
                  <a:pt x="2266950" y="514350"/>
                </a:lnTo>
                <a:lnTo>
                  <a:pt x="2276475" y="511969"/>
                </a:lnTo>
                <a:lnTo>
                  <a:pt x="2359819" y="466725"/>
                </a:lnTo>
                <a:lnTo>
                  <a:pt x="2455069" y="407194"/>
                </a:lnTo>
                <a:lnTo>
                  <a:pt x="2581275" y="285750"/>
                </a:lnTo>
                <a:lnTo>
                  <a:pt x="2588419" y="254794"/>
                </a:lnTo>
                <a:lnTo>
                  <a:pt x="2600325" y="214312"/>
                </a:lnTo>
                <a:lnTo>
                  <a:pt x="2614613" y="173831"/>
                </a:lnTo>
                <a:lnTo>
                  <a:pt x="2631282" y="130969"/>
                </a:lnTo>
                <a:lnTo>
                  <a:pt x="2643188" y="104775"/>
                </a:lnTo>
                <a:lnTo>
                  <a:pt x="2650332" y="88106"/>
                </a:lnTo>
                <a:lnTo>
                  <a:pt x="2652713" y="80962"/>
                </a:lnTo>
                <a:lnTo>
                  <a:pt x="2655094" y="66675"/>
                </a:lnTo>
                <a:lnTo>
                  <a:pt x="2655094" y="52387"/>
                </a:lnTo>
                <a:lnTo>
                  <a:pt x="2655094" y="45244"/>
                </a:lnTo>
                <a:lnTo>
                  <a:pt x="2650332" y="33337"/>
                </a:lnTo>
                <a:lnTo>
                  <a:pt x="2645569" y="26194"/>
                </a:lnTo>
                <a:lnTo>
                  <a:pt x="2636044" y="21431"/>
                </a:lnTo>
                <a:lnTo>
                  <a:pt x="2619375" y="19050"/>
                </a:lnTo>
                <a:lnTo>
                  <a:pt x="2600325" y="19050"/>
                </a:lnTo>
                <a:lnTo>
                  <a:pt x="2583657" y="23812"/>
                </a:lnTo>
                <a:lnTo>
                  <a:pt x="2566988" y="45244"/>
                </a:lnTo>
                <a:lnTo>
                  <a:pt x="2540794" y="80962"/>
                </a:lnTo>
                <a:lnTo>
                  <a:pt x="2509838" y="116681"/>
                </a:lnTo>
                <a:lnTo>
                  <a:pt x="2466975" y="159544"/>
                </a:lnTo>
                <a:lnTo>
                  <a:pt x="2424113" y="195262"/>
                </a:lnTo>
                <a:lnTo>
                  <a:pt x="2388394" y="219075"/>
                </a:lnTo>
                <a:lnTo>
                  <a:pt x="2364582" y="230981"/>
                </a:lnTo>
                <a:lnTo>
                  <a:pt x="2319338" y="242887"/>
                </a:lnTo>
                <a:lnTo>
                  <a:pt x="2240757" y="254794"/>
                </a:lnTo>
                <a:lnTo>
                  <a:pt x="2162175" y="261937"/>
                </a:lnTo>
                <a:lnTo>
                  <a:pt x="2074069" y="269081"/>
                </a:lnTo>
                <a:lnTo>
                  <a:pt x="1871663" y="2833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DAEDD182-0543-4FD7-928A-EA598A90E913}"/>
              </a:ext>
            </a:extLst>
          </p:cNvPr>
          <p:cNvSpPr/>
          <p:nvPr/>
        </p:nvSpPr>
        <p:spPr>
          <a:xfrm>
            <a:off x="4440238" y="2535238"/>
            <a:ext cx="2489200" cy="654050"/>
          </a:xfrm>
          <a:custGeom>
            <a:avLst/>
            <a:gdLst>
              <a:gd name="connsiteX0" fmla="*/ 1924050 w 2488407"/>
              <a:gd name="connsiteY0" fmla="*/ 59532 h 652463"/>
              <a:gd name="connsiteX1" fmla="*/ 1793082 w 2488407"/>
              <a:gd name="connsiteY1" fmla="*/ 100013 h 652463"/>
              <a:gd name="connsiteX2" fmla="*/ 1664494 w 2488407"/>
              <a:gd name="connsiteY2" fmla="*/ 135732 h 652463"/>
              <a:gd name="connsiteX3" fmla="*/ 1504950 w 2488407"/>
              <a:gd name="connsiteY3" fmla="*/ 173832 h 652463"/>
              <a:gd name="connsiteX4" fmla="*/ 1343025 w 2488407"/>
              <a:gd name="connsiteY4" fmla="*/ 211932 h 652463"/>
              <a:gd name="connsiteX5" fmla="*/ 1273969 w 2488407"/>
              <a:gd name="connsiteY5" fmla="*/ 228600 h 652463"/>
              <a:gd name="connsiteX6" fmla="*/ 1045369 w 2488407"/>
              <a:gd name="connsiteY6" fmla="*/ 285750 h 652463"/>
              <a:gd name="connsiteX7" fmla="*/ 857250 w 2488407"/>
              <a:gd name="connsiteY7" fmla="*/ 333375 h 652463"/>
              <a:gd name="connsiteX8" fmla="*/ 666750 w 2488407"/>
              <a:gd name="connsiteY8" fmla="*/ 383382 h 652463"/>
              <a:gd name="connsiteX9" fmla="*/ 516732 w 2488407"/>
              <a:gd name="connsiteY9" fmla="*/ 421482 h 652463"/>
              <a:gd name="connsiteX10" fmla="*/ 411957 w 2488407"/>
              <a:gd name="connsiteY10" fmla="*/ 447675 h 652463"/>
              <a:gd name="connsiteX11" fmla="*/ 333375 w 2488407"/>
              <a:gd name="connsiteY11" fmla="*/ 461963 h 652463"/>
              <a:gd name="connsiteX12" fmla="*/ 235744 w 2488407"/>
              <a:gd name="connsiteY12" fmla="*/ 483394 h 652463"/>
              <a:gd name="connsiteX13" fmla="*/ 197644 w 2488407"/>
              <a:gd name="connsiteY13" fmla="*/ 490538 h 652463"/>
              <a:gd name="connsiteX14" fmla="*/ 159544 w 2488407"/>
              <a:gd name="connsiteY14" fmla="*/ 495300 h 652463"/>
              <a:gd name="connsiteX15" fmla="*/ 133350 w 2488407"/>
              <a:gd name="connsiteY15" fmla="*/ 495300 h 652463"/>
              <a:gd name="connsiteX16" fmla="*/ 104775 w 2488407"/>
              <a:gd name="connsiteY16" fmla="*/ 495300 h 652463"/>
              <a:gd name="connsiteX17" fmla="*/ 83344 w 2488407"/>
              <a:gd name="connsiteY17" fmla="*/ 492919 h 652463"/>
              <a:gd name="connsiteX18" fmla="*/ 35719 w 2488407"/>
              <a:gd name="connsiteY18" fmla="*/ 481013 h 652463"/>
              <a:gd name="connsiteX19" fmla="*/ 0 w 2488407"/>
              <a:gd name="connsiteY19" fmla="*/ 471488 h 652463"/>
              <a:gd name="connsiteX20" fmla="*/ 169069 w 2488407"/>
              <a:gd name="connsiteY20" fmla="*/ 652463 h 652463"/>
              <a:gd name="connsiteX21" fmla="*/ 314325 w 2488407"/>
              <a:gd name="connsiteY21" fmla="*/ 647700 h 652463"/>
              <a:gd name="connsiteX22" fmla="*/ 333375 w 2488407"/>
              <a:gd name="connsiteY22" fmla="*/ 647700 h 652463"/>
              <a:gd name="connsiteX23" fmla="*/ 428625 w 2488407"/>
              <a:gd name="connsiteY23" fmla="*/ 623888 h 652463"/>
              <a:gd name="connsiteX24" fmla="*/ 647700 w 2488407"/>
              <a:gd name="connsiteY24" fmla="*/ 566738 h 652463"/>
              <a:gd name="connsiteX25" fmla="*/ 919163 w 2488407"/>
              <a:gd name="connsiteY25" fmla="*/ 500063 h 652463"/>
              <a:gd name="connsiteX26" fmla="*/ 1147763 w 2488407"/>
              <a:gd name="connsiteY26" fmla="*/ 442913 h 652463"/>
              <a:gd name="connsiteX27" fmla="*/ 1302544 w 2488407"/>
              <a:gd name="connsiteY27" fmla="*/ 385763 h 652463"/>
              <a:gd name="connsiteX28" fmla="*/ 1478757 w 2488407"/>
              <a:gd name="connsiteY28" fmla="*/ 347663 h 652463"/>
              <a:gd name="connsiteX29" fmla="*/ 1647825 w 2488407"/>
              <a:gd name="connsiteY29" fmla="*/ 316707 h 652463"/>
              <a:gd name="connsiteX30" fmla="*/ 1888332 w 2488407"/>
              <a:gd name="connsiteY30" fmla="*/ 278607 h 652463"/>
              <a:gd name="connsiteX31" fmla="*/ 2121694 w 2488407"/>
              <a:gd name="connsiteY31" fmla="*/ 240507 h 652463"/>
              <a:gd name="connsiteX32" fmla="*/ 2240757 w 2488407"/>
              <a:gd name="connsiteY32" fmla="*/ 223838 h 652463"/>
              <a:gd name="connsiteX33" fmla="*/ 2314575 w 2488407"/>
              <a:gd name="connsiteY33" fmla="*/ 214313 h 652463"/>
              <a:gd name="connsiteX34" fmla="*/ 2366963 w 2488407"/>
              <a:gd name="connsiteY34" fmla="*/ 204788 h 652463"/>
              <a:gd name="connsiteX35" fmla="*/ 2414588 w 2488407"/>
              <a:gd name="connsiteY35" fmla="*/ 192882 h 652463"/>
              <a:gd name="connsiteX36" fmla="*/ 2445544 w 2488407"/>
              <a:gd name="connsiteY36" fmla="*/ 180975 h 652463"/>
              <a:gd name="connsiteX37" fmla="*/ 2471738 w 2488407"/>
              <a:gd name="connsiteY37" fmla="*/ 164307 h 652463"/>
              <a:gd name="connsiteX38" fmla="*/ 2483644 w 2488407"/>
              <a:gd name="connsiteY38" fmla="*/ 150019 h 652463"/>
              <a:gd name="connsiteX39" fmla="*/ 2488407 w 2488407"/>
              <a:gd name="connsiteY39" fmla="*/ 140494 h 652463"/>
              <a:gd name="connsiteX40" fmla="*/ 2488407 w 2488407"/>
              <a:gd name="connsiteY40" fmla="*/ 130969 h 652463"/>
              <a:gd name="connsiteX41" fmla="*/ 2481263 w 2488407"/>
              <a:gd name="connsiteY41" fmla="*/ 116682 h 652463"/>
              <a:gd name="connsiteX42" fmla="*/ 2462213 w 2488407"/>
              <a:gd name="connsiteY42" fmla="*/ 100013 h 652463"/>
              <a:gd name="connsiteX43" fmla="*/ 2433638 w 2488407"/>
              <a:gd name="connsiteY43" fmla="*/ 78582 h 652463"/>
              <a:gd name="connsiteX44" fmla="*/ 2393157 w 2488407"/>
              <a:gd name="connsiteY44" fmla="*/ 57150 h 652463"/>
              <a:gd name="connsiteX45" fmla="*/ 2331244 w 2488407"/>
              <a:gd name="connsiteY45" fmla="*/ 35719 h 652463"/>
              <a:gd name="connsiteX46" fmla="*/ 2281238 w 2488407"/>
              <a:gd name="connsiteY46" fmla="*/ 21432 h 652463"/>
              <a:gd name="connsiteX47" fmla="*/ 2221707 w 2488407"/>
              <a:gd name="connsiteY47" fmla="*/ 11907 h 652463"/>
              <a:gd name="connsiteX48" fmla="*/ 2159794 w 2488407"/>
              <a:gd name="connsiteY48" fmla="*/ 4763 h 652463"/>
              <a:gd name="connsiteX49" fmla="*/ 2081213 w 2488407"/>
              <a:gd name="connsiteY49" fmla="*/ 0 h 652463"/>
              <a:gd name="connsiteX50" fmla="*/ 2050257 w 2488407"/>
              <a:gd name="connsiteY50" fmla="*/ 0 h 652463"/>
              <a:gd name="connsiteX51" fmla="*/ 2038350 w 2488407"/>
              <a:gd name="connsiteY51" fmla="*/ 7144 h 652463"/>
              <a:gd name="connsiteX52" fmla="*/ 1971675 w 2488407"/>
              <a:gd name="connsiteY52" fmla="*/ 40482 h 652463"/>
              <a:gd name="connsiteX53" fmla="*/ 1924050 w 2488407"/>
              <a:gd name="connsiteY53" fmla="*/ 59532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88407" h="652463">
                <a:moveTo>
                  <a:pt x="1924050" y="59532"/>
                </a:moveTo>
                <a:lnTo>
                  <a:pt x="1793082" y="100013"/>
                </a:lnTo>
                <a:lnTo>
                  <a:pt x="1664494" y="135732"/>
                </a:lnTo>
                <a:lnTo>
                  <a:pt x="1504950" y="173832"/>
                </a:lnTo>
                <a:lnTo>
                  <a:pt x="1343025" y="211932"/>
                </a:lnTo>
                <a:lnTo>
                  <a:pt x="1273969" y="228600"/>
                </a:lnTo>
                <a:lnTo>
                  <a:pt x="1045369" y="285750"/>
                </a:lnTo>
                <a:lnTo>
                  <a:pt x="857250" y="333375"/>
                </a:lnTo>
                <a:lnTo>
                  <a:pt x="666750" y="383382"/>
                </a:lnTo>
                <a:lnTo>
                  <a:pt x="516732" y="421482"/>
                </a:lnTo>
                <a:lnTo>
                  <a:pt x="411957" y="447675"/>
                </a:lnTo>
                <a:lnTo>
                  <a:pt x="333375" y="461963"/>
                </a:lnTo>
                <a:lnTo>
                  <a:pt x="235744" y="483394"/>
                </a:lnTo>
                <a:lnTo>
                  <a:pt x="197644" y="490538"/>
                </a:lnTo>
                <a:lnTo>
                  <a:pt x="159544" y="495300"/>
                </a:lnTo>
                <a:lnTo>
                  <a:pt x="133350" y="495300"/>
                </a:lnTo>
                <a:lnTo>
                  <a:pt x="104775" y="495300"/>
                </a:lnTo>
                <a:lnTo>
                  <a:pt x="83344" y="492919"/>
                </a:lnTo>
                <a:lnTo>
                  <a:pt x="35719" y="481013"/>
                </a:lnTo>
                <a:lnTo>
                  <a:pt x="0" y="471488"/>
                </a:lnTo>
                <a:lnTo>
                  <a:pt x="169069" y="652463"/>
                </a:lnTo>
                <a:lnTo>
                  <a:pt x="314325" y="647700"/>
                </a:lnTo>
                <a:lnTo>
                  <a:pt x="333375" y="647700"/>
                </a:lnTo>
                <a:lnTo>
                  <a:pt x="428625" y="623888"/>
                </a:lnTo>
                <a:lnTo>
                  <a:pt x="647700" y="566738"/>
                </a:lnTo>
                <a:lnTo>
                  <a:pt x="919163" y="500063"/>
                </a:lnTo>
                <a:lnTo>
                  <a:pt x="1147763" y="442913"/>
                </a:lnTo>
                <a:lnTo>
                  <a:pt x="1302544" y="385763"/>
                </a:lnTo>
                <a:lnTo>
                  <a:pt x="1478757" y="347663"/>
                </a:lnTo>
                <a:lnTo>
                  <a:pt x="1647825" y="316707"/>
                </a:lnTo>
                <a:lnTo>
                  <a:pt x="1888332" y="278607"/>
                </a:lnTo>
                <a:lnTo>
                  <a:pt x="2121694" y="240507"/>
                </a:lnTo>
                <a:lnTo>
                  <a:pt x="2240757" y="223838"/>
                </a:lnTo>
                <a:lnTo>
                  <a:pt x="2314575" y="214313"/>
                </a:lnTo>
                <a:lnTo>
                  <a:pt x="2366963" y="204788"/>
                </a:lnTo>
                <a:lnTo>
                  <a:pt x="2414588" y="192882"/>
                </a:lnTo>
                <a:lnTo>
                  <a:pt x="2445544" y="180975"/>
                </a:lnTo>
                <a:lnTo>
                  <a:pt x="2471738" y="164307"/>
                </a:lnTo>
                <a:lnTo>
                  <a:pt x="2483644" y="150019"/>
                </a:lnTo>
                <a:lnTo>
                  <a:pt x="2488407" y="140494"/>
                </a:lnTo>
                <a:lnTo>
                  <a:pt x="2488407" y="130969"/>
                </a:lnTo>
                <a:lnTo>
                  <a:pt x="2481263" y="116682"/>
                </a:lnTo>
                <a:lnTo>
                  <a:pt x="2462213" y="100013"/>
                </a:lnTo>
                <a:lnTo>
                  <a:pt x="2433638" y="78582"/>
                </a:lnTo>
                <a:lnTo>
                  <a:pt x="2393157" y="57150"/>
                </a:lnTo>
                <a:lnTo>
                  <a:pt x="2331244" y="35719"/>
                </a:lnTo>
                <a:lnTo>
                  <a:pt x="2281238" y="21432"/>
                </a:lnTo>
                <a:lnTo>
                  <a:pt x="2221707" y="11907"/>
                </a:lnTo>
                <a:lnTo>
                  <a:pt x="2159794" y="4763"/>
                </a:lnTo>
                <a:lnTo>
                  <a:pt x="2081213" y="0"/>
                </a:lnTo>
                <a:lnTo>
                  <a:pt x="2050257" y="0"/>
                </a:lnTo>
                <a:lnTo>
                  <a:pt x="2038350" y="7144"/>
                </a:lnTo>
                <a:lnTo>
                  <a:pt x="1971675" y="40482"/>
                </a:lnTo>
                <a:lnTo>
                  <a:pt x="1924050" y="595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7AC67B0D-CEEB-4630-9849-EDE0FA99D7B5}"/>
              </a:ext>
            </a:extLst>
          </p:cNvPr>
          <p:cNvSpPr/>
          <p:nvPr/>
        </p:nvSpPr>
        <p:spPr>
          <a:xfrm>
            <a:off x="4705350" y="3697288"/>
            <a:ext cx="919163" cy="396875"/>
          </a:xfrm>
          <a:custGeom>
            <a:avLst/>
            <a:gdLst>
              <a:gd name="connsiteX0" fmla="*/ 516731 w 919163"/>
              <a:gd name="connsiteY0" fmla="*/ 235744 h 395288"/>
              <a:gd name="connsiteX1" fmla="*/ 428625 w 919163"/>
              <a:gd name="connsiteY1" fmla="*/ 266700 h 395288"/>
              <a:gd name="connsiteX2" fmla="*/ 314325 w 919163"/>
              <a:gd name="connsiteY2" fmla="*/ 304800 h 395288"/>
              <a:gd name="connsiteX3" fmla="*/ 211931 w 919163"/>
              <a:gd name="connsiteY3" fmla="*/ 335757 h 395288"/>
              <a:gd name="connsiteX4" fmla="*/ 114300 w 919163"/>
              <a:gd name="connsiteY4" fmla="*/ 364332 h 395288"/>
              <a:gd name="connsiteX5" fmla="*/ 0 w 919163"/>
              <a:gd name="connsiteY5" fmla="*/ 395288 h 395288"/>
              <a:gd name="connsiteX6" fmla="*/ 2381 w 919163"/>
              <a:gd name="connsiteY6" fmla="*/ 235744 h 395288"/>
              <a:gd name="connsiteX7" fmla="*/ 176213 w 919163"/>
              <a:gd name="connsiteY7" fmla="*/ 192882 h 395288"/>
              <a:gd name="connsiteX8" fmla="*/ 288131 w 919163"/>
              <a:gd name="connsiteY8" fmla="*/ 157163 h 395288"/>
              <a:gd name="connsiteX9" fmla="*/ 359569 w 919163"/>
              <a:gd name="connsiteY9" fmla="*/ 130969 h 395288"/>
              <a:gd name="connsiteX10" fmla="*/ 409575 w 919163"/>
              <a:gd name="connsiteY10" fmla="*/ 102394 h 395288"/>
              <a:gd name="connsiteX11" fmla="*/ 483394 w 919163"/>
              <a:gd name="connsiteY11" fmla="*/ 57150 h 395288"/>
              <a:gd name="connsiteX12" fmla="*/ 585788 w 919163"/>
              <a:gd name="connsiteY12" fmla="*/ 2382 h 395288"/>
              <a:gd name="connsiteX13" fmla="*/ 597694 w 919163"/>
              <a:gd name="connsiteY13" fmla="*/ 0 h 395288"/>
              <a:gd name="connsiteX14" fmla="*/ 614363 w 919163"/>
              <a:gd name="connsiteY14" fmla="*/ 2382 h 395288"/>
              <a:gd name="connsiteX15" fmla="*/ 671513 w 919163"/>
              <a:gd name="connsiteY15" fmla="*/ 26194 h 395288"/>
              <a:gd name="connsiteX16" fmla="*/ 769144 w 919163"/>
              <a:gd name="connsiteY16" fmla="*/ 73819 h 395288"/>
              <a:gd name="connsiteX17" fmla="*/ 819150 w 919163"/>
              <a:gd name="connsiteY17" fmla="*/ 102394 h 395288"/>
              <a:gd name="connsiteX18" fmla="*/ 907256 w 919163"/>
              <a:gd name="connsiteY18" fmla="*/ 150019 h 395288"/>
              <a:gd name="connsiteX19" fmla="*/ 916781 w 919163"/>
              <a:gd name="connsiteY19" fmla="*/ 157163 h 395288"/>
              <a:gd name="connsiteX20" fmla="*/ 919163 w 919163"/>
              <a:gd name="connsiteY20" fmla="*/ 169069 h 395288"/>
              <a:gd name="connsiteX21" fmla="*/ 916781 w 919163"/>
              <a:gd name="connsiteY21" fmla="*/ 190500 h 395288"/>
              <a:gd name="connsiteX22" fmla="*/ 912019 w 919163"/>
              <a:gd name="connsiteY22" fmla="*/ 226219 h 395288"/>
              <a:gd name="connsiteX23" fmla="*/ 895350 w 919163"/>
              <a:gd name="connsiteY23" fmla="*/ 276225 h 395288"/>
              <a:gd name="connsiteX24" fmla="*/ 609600 w 919163"/>
              <a:gd name="connsiteY24" fmla="*/ 221457 h 395288"/>
              <a:gd name="connsiteX25" fmla="*/ 583406 w 919163"/>
              <a:gd name="connsiteY25" fmla="*/ 221457 h 395288"/>
              <a:gd name="connsiteX26" fmla="*/ 516731 w 919163"/>
              <a:gd name="connsiteY26" fmla="*/ 235744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19163" h="395288">
                <a:moveTo>
                  <a:pt x="516731" y="235744"/>
                </a:moveTo>
                <a:lnTo>
                  <a:pt x="428625" y="266700"/>
                </a:lnTo>
                <a:lnTo>
                  <a:pt x="314325" y="304800"/>
                </a:lnTo>
                <a:lnTo>
                  <a:pt x="211931" y="335757"/>
                </a:lnTo>
                <a:lnTo>
                  <a:pt x="114300" y="364332"/>
                </a:lnTo>
                <a:lnTo>
                  <a:pt x="0" y="395288"/>
                </a:lnTo>
                <a:cubicBezTo>
                  <a:pt x="794" y="342107"/>
                  <a:pt x="1587" y="288925"/>
                  <a:pt x="2381" y="235744"/>
                </a:cubicBezTo>
                <a:lnTo>
                  <a:pt x="176213" y="192882"/>
                </a:lnTo>
                <a:lnTo>
                  <a:pt x="288131" y="157163"/>
                </a:lnTo>
                <a:lnTo>
                  <a:pt x="359569" y="130969"/>
                </a:lnTo>
                <a:lnTo>
                  <a:pt x="409575" y="102394"/>
                </a:lnTo>
                <a:lnTo>
                  <a:pt x="483394" y="57150"/>
                </a:lnTo>
                <a:lnTo>
                  <a:pt x="585788" y="2382"/>
                </a:lnTo>
                <a:lnTo>
                  <a:pt x="597694" y="0"/>
                </a:lnTo>
                <a:lnTo>
                  <a:pt x="614363" y="2382"/>
                </a:lnTo>
                <a:lnTo>
                  <a:pt x="671513" y="26194"/>
                </a:lnTo>
                <a:lnTo>
                  <a:pt x="769144" y="73819"/>
                </a:lnTo>
                <a:lnTo>
                  <a:pt x="819150" y="102394"/>
                </a:lnTo>
                <a:lnTo>
                  <a:pt x="907256" y="150019"/>
                </a:lnTo>
                <a:lnTo>
                  <a:pt x="916781" y="157163"/>
                </a:lnTo>
                <a:lnTo>
                  <a:pt x="919163" y="169069"/>
                </a:lnTo>
                <a:lnTo>
                  <a:pt x="916781" y="190500"/>
                </a:lnTo>
                <a:lnTo>
                  <a:pt x="912019" y="226219"/>
                </a:lnTo>
                <a:lnTo>
                  <a:pt x="895350" y="276225"/>
                </a:lnTo>
                <a:lnTo>
                  <a:pt x="609600" y="221457"/>
                </a:lnTo>
                <a:lnTo>
                  <a:pt x="583406" y="221457"/>
                </a:lnTo>
                <a:lnTo>
                  <a:pt x="516731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75B206BA-35FC-45BC-8E40-2CE0FE5CCF22}"/>
              </a:ext>
            </a:extLst>
          </p:cNvPr>
          <p:cNvSpPr/>
          <p:nvPr/>
        </p:nvSpPr>
        <p:spPr>
          <a:xfrm>
            <a:off x="4995863" y="3871913"/>
            <a:ext cx="619125" cy="1704975"/>
          </a:xfrm>
          <a:custGeom>
            <a:avLst/>
            <a:gdLst>
              <a:gd name="connsiteX0" fmla="*/ 280987 w 619125"/>
              <a:gd name="connsiteY0" fmla="*/ 602456 h 1704975"/>
              <a:gd name="connsiteX1" fmla="*/ 300037 w 619125"/>
              <a:gd name="connsiteY1" fmla="*/ 500062 h 1704975"/>
              <a:gd name="connsiteX2" fmla="*/ 311943 w 619125"/>
              <a:gd name="connsiteY2" fmla="*/ 431006 h 1704975"/>
              <a:gd name="connsiteX3" fmla="*/ 323850 w 619125"/>
              <a:gd name="connsiteY3" fmla="*/ 364331 h 1704975"/>
              <a:gd name="connsiteX4" fmla="*/ 333375 w 619125"/>
              <a:gd name="connsiteY4" fmla="*/ 288131 h 1704975"/>
              <a:gd name="connsiteX5" fmla="*/ 342900 w 619125"/>
              <a:gd name="connsiteY5" fmla="*/ 204787 h 1704975"/>
              <a:gd name="connsiteX6" fmla="*/ 350043 w 619125"/>
              <a:gd name="connsiteY6" fmla="*/ 138112 h 1704975"/>
              <a:gd name="connsiteX7" fmla="*/ 350043 w 619125"/>
              <a:gd name="connsiteY7" fmla="*/ 114300 h 1704975"/>
              <a:gd name="connsiteX8" fmla="*/ 350043 w 619125"/>
              <a:gd name="connsiteY8" fmla="*/ 95250 h 1704975"/>
              <a:gd name="connsiteX9" fmla="*/ 347662 w 619125"/>
              <a:gd name="connsiteY9" fmla="*/ 80962 h 1704975"/>
              <a:gd name="connsiteX10" fmla="*/ 342900 w 619125"/>
              <a:gd name="connsiteY10" fmla="*/ 66675 h 1704975"/>
              <a:gd name="connsiteX11" fmla="*/ 328612 w 619125"/>
              <a:gd name="connsiteY11" fmla="*/ 52387 h 1704975"/>
              <a:gd name="connsiteX12" fmla="*/ 314325 w 619125"/>
              <a:gd name="connsiteY12" fmla="*/ 45243 h 1704975"/>
              <a:gd name="connsiteX13" fmla="*/ 266700 w 619125"/>
              <a:gd name="connsiteY13" fmla="*/ 0 h 1704975"/>
              <a:gd name="connsiteX14" fmla="*/ 619125 w 619125"/>
              <a:gd name="connsiteY14" fmla="*/ 40481 h 1704975"/>
              <a:gd name="connsiteX15" fmla="*/ 614362 w 619125"/>
              <a:gd name="connsiteY15" fmla="*/ 69056 h 1704975"/>
              <a:gd name="connsiteX16" fmla="*/ 604837 w 619125"/>
              <a:gd name="connsiteY16" fmla="*/ 102393 h 1704975"/>
              <a:gd name="connsiteX17" fmla="*/ 595312 w 619125"/>
              <a:gd name="connsiteY17" fmla="*/ 133350 h 1704975"/>
              <a:gd name="connsiteX18" fmla="*/ 581025 w 619125"/>
              <a:gd name="connsiteY18" fmla="*/ 228600 h 1704975"/>
              <a:gd name="connsiteX19" fmla="*/ 554831 w 619125"/>
              <a:gd name="connsiteY19" fmla="*/ 378618 h 1704975"/>
              <a:gd name="connsiteX20" fmla="*/ 523875 w 619125"/>
              <a:gd name="connsiteY20" fmla="*/ 540543 h 1704975"/>
              <a:gd name="connsiteX21" fmla="*/ 488156 w 619125"/>
              <a:gd name="connsiteY21" fmla="*/ 690562 h 1704975"/>
              <a:gd name="connsiteX22" fmla="*/ 457200 w 619125"/>
              <a:gd name="connsiteY22" fmla="*/ 814387 h 1704975"/>
              <a:gd name="connsiteX23" fmla="*/ 416718 w 619125"/>
              <a:gd name="connsiteY23" fmla="*/ 962025 h 1704975"/>
              <a:gd name="connsiteX24" fmla="*/ 395287 w 619125"/>
              <a:gd name="connsiteY24" fmla="*/ 1038225 h 1704975"/>
              <a:gd name="connsiteX25" fmla="*/ 357187 w 619125"/>
              <a:gd name="connsiteY25" fmla="*/ 1152525 h 1704975"/>
              <a:gd name="connsiteX26" fmla="*/ 323850 w 619125"/>
              <a:gd name="connsiteY26" fmla="*/ 1240631 h 1704975"/>
              <a:gd name="connsiteX27" fmla="*/ 278606 w 619125"/>
              <a:gd name="connsiteY27" fmla="*/ 1352550 h 1704975"/>
              <a:gd name="connsiteX28" fmla="*/ 240506 w 619125"/>
              <a:gd name="connsiteY28" fmla="*/ 1440656 h 1704975"/>
              <a:gd name="connsiteX29" fmla="*/ 197643 w 619125"/>
              <a:gd name="connsiteY29" fmla="*/ 1524000 h 1704975"/>
              <a:gd name="connsiteX30" fmla="*/ 142875 w 619125"/>
              <a:gd name="connsiteY30" fmla="*/ 1621631 h 1704975"/>
              <a:gd name="connsiteX31" fmla="*/ 119062 w 619125"/>
              <a:gd name="connsiteY31" fmla="*/ 1664493 h 1704975"/>
              <a:gd name="connsiteX32" fmla="*/ 102393 w 619125"/>
              <a:gd name="connsiteY32" fmla="*/ 1685925 h 1704975"/>
              <a:gd name="connsiteX33" fmla="*/ 80962 w 619125"/>
              <a:gd name="connsiteY33" fmla="*/ 1700212 h 1704975"/>
              <a:gd name="connsiteX34" fmla="*/ 59531 w 619125"/>
              <a:gd name="connsiteY34" fmla="*/ 1704975 h 1704975"/>
              <a:gd name="connsiteX35" fmla="*/ 50006 w 619125"/>
              <a:gd name="connsiteY35" fmla="*/ 1704975 h 1704975"/>
              <a:gd name="connsiteX36" fmla="*/ 30956 w 619125"/>
              <a:gd name="connsiteY36" fmla="*/ 1697831 h 1704975"/>
              <a:gd name="connsiteX37" fmla="*/ 11906 w 619125"/>
              <a:gd name="connsiteY37" fmla="*/ 1678781 h 1704975"/>
              <a:gd name="connsiteX38" fmla="*/ 0 w 619125"/>
              <a:gd name="connsiteY38" fmla="*/ 1662112 h 1704975"/>
              <a:gd name="connsiteX39" fmla="*/ 107156 w 619125"/>
              <a:gd name="connsiteY39" fmla="*/ 1216818 h 1704975"/>
              <a:gd name="connsiteX40" fmla="*/ 130968 w 619125"/>
              <a:gd name="connsiteY40" fmla="*/ 1147762 h 1704975"/>
              <a:gd name="connsiteX41" fmla="*/ 157162 w 619125"/>
              <a:gd name="connsiteY41" fmla="*/ 1064418 h 1704975"/>
              <a:gd name="connsiteX42" fmla="*/ 188118 w 619125"/>
              <a:gd name="connsiteY42" fmla="*/ 973931 h 1704975"/>
              <a:gd name="connsiteX43" fmla="*/ 226218 w 619125"/>
              <a:gd name="connsiteY43" fmla="*/ 842962 h 1704975"/>
              <a:gd name="connsiteX44" fmla="*/ 261937 w 619125"/>
              <a:gd name="connsiteY44" fmla="*/ 690562 h 1704975"/>
              <a:gd name="connsiteX45" fmla="*/ 280987 w 619125"/>
              <a:gd name="connsiteY45" fmla="*/ 602456 h 1704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19125" h="1704975">
                <a:moveTo>
                  <a:pt x="280987" y="602456"/>
                </a:moveTo>
                <a:lnTo>
                  <a:pt x="300037" y="500062"/>
                </a:lnTo>
                <a:lnTo>
                  <a:pt x="311943" y="431006"/>
                </a:lnTo>
                <a:lnTo>
                  <a:pt x="323850" y="364331"/>
                </a:lnTo>
                <a:lnTo>
                  <a:pt x="333375" y="288131"/>
                </a:lnTo>
                <a:lnTo>
                  <a:pt x="342900" y="204787"/>
                </a:lnTo>
                <a:lnTo>
                  <a:pt x="350043" y="138112"/>
                </a:lnTo>
                <a:lnTo>
                  <a:pt x="350043" y="114300"/>
                </a:lnTo>
                <a:lnTo>
                  <a:pt x="350043" y="95250"/>
                </a:lnTo>
                <a:lnTo>
                  <a:pt x="347662" y="80962"/>
                </a:lnTo>
                <a:lnTo>
                  <a:pt x="342900" y="66675"/>
                </a:lnTo>
                <a:lnTo>
                  <a:pt x="328612" y="52387"/>
                </a:lnTo>
                <a:lnTo>
                  <a:pt x="314325" y="45243"/>
                </a:lnTo>
                <a:lnTo>
                  <a:pt x="266700" y="0"/>
                </a:lnTo>
                <a:lnTo>
                  <a:pt x="619125" y="40481"/>
                </a:lnTo>
                <a:lnTo>
                  <a:pt x="614362" y="69056"/>
                </a:lnTo>
                <a:lnTo>
                  <a:pt x="604837" y="102393"/>
                </a:lnTo>
                <a:lnTo>
                  <a:pt x="595312" y="133350"/>
                </a:lnTo>
                <a:lnTo>
                  <a:pt x="581025" y="228600"/>
                </a:lnTo>
                <a:lnTo>
                  <a:pt x="554831" y="378618"/>
                </a:lnTo>
                <a:lnTo>
                  <a:pt x="523875" y="540543"/>
                </a:lnTo>
                <a:lnTo>
                  <a:pt x="488156" y="690562"/>
                </a:lnTo>
                <a:lnTo>
                  <a:pt x="457200" y="814387"/>
                </a:lnTo>
                <a:lnTo>
                  <a:pt x="416718" y="962025"/>
                </a:lnTo>
                <a:lnTo>
                  <a:pt x="395287" y="1038225"/>
                </a:lnTo>
                <a:lnTo>
                  <a:pt x="357187" y="1152525"/>
                </a:lnTo>
                <a:lnTo>
                  <a:pt x="323850" y="1240631"/>
                </a:lnTo>
                <a:lnTo>
                  <a:pt x="278606" y="1352550"/>
                </a:lnTo>
                <a:lnTo>
                  <a:pt x="240506" y="1440656"/>
                </a:lnTo>
                <a:lnTo>
                  <a:pt x="197643" y="1524000"/>
                </a:lnTo>
                <a:lnTo>
                  <a:pt x="142875" y="1621631"/>
                </a:lnTo>
                <a:lnTo>
                  <a:pt x="119062" y="1664493"/>
                </a:lnTo>
                <a:lnTo>
                  <a:pt x="102393" y="1685925"/>
                </a:lnTo>
                <a:lnTo>
                  <a:pt x="80962" y="1700212"/>
                </a:lnTo>
                <a:lnTo>
                  <a:pt x="59531" y="1704975"/>
                </a:lnTo>
                <a:lnTo>
                  <a:pt x="50006" y="1704975"/>
                </a:lnTo>
                <a:lnTo>
                  <a:pt x="30956" y="1697831"/>
                </a:lnTo>
                <a:lnTo>
                  <a:pt x="11906" y="1678781"/>
                </a:lnTo>
                <a:lnTo>
                  <a:pt x="0" y="1662112"/>
                </a:lnTo>
                <a:lnTo>
                  <a:pt x="107156" y="1216818"/>
                </a:lnTo>
                <a:lnTo>
                  <a:pt x="130968" y="1147762"/>
                </a:lnTo>
                <a:lnTo>
                  <a:pt x="157162" y="1064418"/>
                </a:lnTo>
                <a:lnTo>
                  <a:pt x="188118" y="973931"/>
                </a:lnTo>
                <a:lnTo>
                  <a:pt x="226218" y="842962"/>
                </a:lnTo>
                <a:lnTo>
                  <a:pt x="261937" y="690562"/>
                </a:lnTo>
                <a:lnTo>
                  <a:pt x="280987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468754B1-6FFF-44FC-A5F8-064001CB6123}"/>
              </a:ext>
            </a:extLst>
          </p:cNvPr>
          <p:cNvSpPr/>
          <p:nvPr/>
        </p:nvSpPr>
        <p:spPr>
          <a:xfrm>
            <a:off x="4672013" y="4957763"/>
            <a:ext cx="481012" cy="614362"/>
          </a:xfrm>
          <a:custGeom>
            <a:avLst/>
            <a:gdLst>
              <a:gd name="connsiteX0" fmla="*/ 128587 w 481012"/>
              <a:gd name="connsiteY0" fmla="*/ 164306 h 614362"/>
              <a:gd name="connsiteX1" fmla="*/ 259556 w 481012"/>
              <a:gd name="connsiteY1" fmla="*/ 190500 h 614362"/>
              <a:gd name="connsiteX2" fmla="*/ 288131 w 481012"/>
              <a:gd name="connsiteY2" fmla="*/ 192881 h 614362"/>
              <a:gd name="connsiteX3" fmla="*/ 319087 w 481012"/>
              <a:gd name="connsiteY3" fmla="*/ 190500 h 614362"/>
              <a:gd name="connsiteX4" fmla="*/ 347662 w 481012"/>
              <a:gd name="connsiteY4" fmla="*/ 180975 h 614362"/>
              <a:gd name="connsiteX5" fmla="*/ 383381 w 481012"/>
              <a:gd name="connsiteY5" fmla="*/ 164306 h 614362"/>
              <a:gd name="connsiteX6" fmla="*/ 416718 w 481012"/>
              <a:gd name="connsiteY6" fmla="*/ 140493 h 614362"/>
              <a:gd name="connsiteX7" fmla="*/ 431006 w 481012"/>
              <a:gd name="connsiteY7" fmla="*/ 126206 h 614362"/>
              <a:gd name="connsiteX8" fmla="*/ 457200 w 481012"/>
              <a:gd name="connsiteY8" fmla="*/ 66675 h 614362"/>
              <a:gd name="connsiteX9" fmla="*/ 481012 w 481012"/>
              <a:gd name="connsiteY9" fmla="*/ 0 h 614362"/>
              <a:gd name="connsiteX10" fmla="*/ 369093 w 481012"/>
              <a:gd name="connsiteY10" fmla="*/ 614362 h 614362"/>
              <a:gd name="connsiteX11" fmla="*/ 340518 w 481012"/>
              <a:gd name="connsiteY11" fmla="*/ 597693 h 614362"/>
              <a:gd name="connsiteX12" fmla="*/ 319087 w 481012"/>
              <a:gd name="connsiteY12" fmla="*/ 573881 h 614362"/>
              <a:gd name="connsiteX13" fmla="*/ 314325 w 481012"/>
              <a:gd name="connsiteY13" fmla="*/ 559593 h 614362"/>
              <a:gd name="connsiteX14" fmla="*/ 307181 w 481012"/>
              <a:gd name="connsiteY14" fmla="*/ 519112 h 614362"/>
              <a:gd name="connsiteX15" fmla="*/ 292893 w 481012"/>
              <a:gd name="connsiteY15" fmla="*/ 483393 h 614362"/>
              <a:gd name="connsiteX16" fmla="*/ 276225 w 481012"/>
              <a:gd name="connsiteY16" fmla="*/ 445293 h 614362"/>
              <a:gd name="connsiteX17" fmla="*/ 247650 w 481012"/>
              <a:gd name="connsiteY17" fmla="*/ 397668 h 614362"/>
              <a:gd name="connsiteX18" fmla="*/ 219075 w 481012"/>
              <a:gd name="connsiteY18" fmla="*/ 364331 h 614362"/>
              <a:gd name="connsiteX19" fmla="*/ 183356 w 481012"/>
              <a:gd name="connsiteY19" fmla="*/ 326231 h 614362"/>
              <a:gd name="connsiteX20" fmla="*/ 159543 w 481012"/>
              <a:gd name="connsiteY20" fmla="*/ 304800 h 614362"/>
              <a:gd name="connsiteX21" fmla="*/ 123825 w 481012"/>
              <a:gd name="connsiteY21" fmla="*/ 273843 h 614362"/>
              <a:gd name="connsiteX22" fmla="*/ 85725 w 481012"/>
              <a:gd name="connsiteY22" fmla="*/ 247650 h 614362"/>
              <a:gd name="connsiteX23" fmla="*/ 38100 w 481012"/>
              <a:gd name="connsiteY23" fmla="*/ 221456 h 614362"/>
              <a:gd name="connsiteX24" fmla="*/ 21431 w 481012"/>
              <a:gd name="connsiteY24" fmla="*/ 207168 h 614362"/>
              <a:gd name="connsiteX25" fmla="*/ 7143 w 481012"/>
              <a:gd name="connsiteY25" fmla="*/ 190500 h 614362"/>
              <a:gd name="connsiteX26" fmla="*/ 0 w 481012"/>
              <a:gd name="connsiteY26" fmla="*/ 171450 h 614362"/>
              <a:gd name="connsiteX27" fmla="*/ 0 w 481012"/>
              <a:gd name="connsiteY27" fmla="*/ 164306 h 614362"/>
              <a:gd name="connsiteX28" fmla="*/ 4762 w 481012"/>
              <a:gd name="connsiteY28" fmla="*/ 154781 h 614362"/>
              <a:gd name="connsiteX29" fmla="*/ 19050 w 481012"/>
              <a:gd name="connsiteY29" fmla="*/ 147637 h 614362"/>
              <a:gd name="connsiteX30" fmla="*/ 45243 w 481012"/>
              <a:gd name="connsiteY30" fmla="*/ 147637 h 614362"/>
              <a:gd name="connsiteX31" fmla="*/ 128587 w 481012"/>
              <a:gd name="connsiteY31" fmla="*/ 164306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1012" h="614362">
                <a:moveTo>
                  <a:pt x="128587" y="164306"/>
                </a:moveTo>
                <a:lnTo>
                  <a:pt x="259556" y="190500"/>
                </a:lnTo>
                <a:lnTo>
                  <a:pt x="288131" y="192881"/>
                </a:lnTo>
                <a:lnTo>
                  <a:pt x="319087" y="190500"/>
                </a:lnTo>
                <a:lnTo>
                  <a:pt x="347662" y="180975"/>
                </a:lnTo>
                <a:lnTo>
                  <a:pt x="383381" y="164306"/>
                </a:lnTo>
                <a:lnTo>
                  <a:pt x="416718" y="140493"/>
                </a:lnTo>
                <a:lnTo>
                  <a:pt x="431006" y="126206"/>
                </a:lnTo>
                <a:lnTo>
                  <a:pt x="457200" y="66675"/>
                </a:lnTo>
                <a:lnTo>
                  <a:pt x="481012" y="0"/>
                </a:lnTo>
                <a:lnTo>
                  <a:pt x="369093" y="614362"/>
                </a:lnTo>
                <a:lnTo>
                  <a:pt x="340518" y="597693"/>
                </a:lnTo>
                <a:lnTo>
                  <a:pt x="319087" y="573881"/>
                </a:lnTo>
                <a:lnTo>
                  <a:pt x="314325" y="559593"/>
                </a:lnTo>
                <a:lnTo>
                  <a:pt x="307181" y="519112"/>
                </a:lnTo>
                <a:lnTo>
                  <a:pt x="292893" y="483393"/>
                </a:lnTo>
                <a:lnTo>
                  <a:pt x="276225" y="445293"/>
                </a:lnTo>
                <a:lnTo>
                  <a:pt x="247650" y="397668"/>
                </a:lnTo>
                <a:lnTo>
                  <a:pt x="219075" y="364331"/>
                </a:lnTo>
                <a:lnTo>
                  <a:pt x="183356" y="326231"/>
                </a:lnTo>
                <a:lnTo>
                  <a:pt x="159543" y="304800"/>
                </a:lnTo>
                <a:lnTo>
                  <a:pt x="123825" y="273843"/>
                </a:lnTo>
                <a:lnTo>
                  <a:pt x="85725" y="247650"/>
                </a:lnTo>
                <a:lnTo>
                  <a:pt x="38100" y="221456"/>
                </a:lnTo>
                <a:lnTo>
                  <a:pt x="21431" y="207168"/>
                </a:lnTo>
                <a:lnTo>
                  <a:pt x="7143" y="190500"/>
                </a:lnTo>
                <a:lnTo>
                  <a:pt x="0" y="171450"/>
                </a:lnTo>
                <a:lnTo>
                  <a:pt x="0" y="164306"/>
                </a:lnTo>
                <a:lnTo>
                  <a:pt x="4762" y="154781"/>
                </a:lnTo>
                <a:lnTo>
                  <a:pt x="19050" y="147637"/>
                </a:lnTo>
                <a:lnTo>
                  <a:pt x="45243" y="147637"/>
                </a:lnTo>
                <a:lnTo>
                  <a:pt x="128587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705EE600-4027-48F8-86C8-BF14993DE5AD}"/>
              </a:ext>
            </a:extLst>
          </p:cNvPr>
          <p:cNvSpPr/>
          <p:nvPr/>
        </p:nvSpPr>
        <p:spPr>
          <a:xfrm rot="16200000">
            <a:off x="3990181" y="2547144"/>
            <a:ext cx="4429125" cy="2306638"/>
          </a:xfrm>
          <a:custGeom>
            <a:avLst/>
            <a:gdLst>
              <a:gd name="connsiteX0" fmla="*/ 2822400 w 4428000"/>
              <a:gd name="connsiteY0" fmla="*/ 543600 h 2307600"/>
              <a:gd name="connsiteX1" fmla="*/ 2570400 w 4428000"/>
              <a:gd name="connsiteY1" fmla="*/ 604800 h 2307600"/>
              <a:gd name="connsiteX2" fmla="*/ 2390400 w 4428000"/>
              <a:gd name="connsiteY2" fmla="*/ 651600 h 2307600"/>
              <a:gd name="connsiteX3" fmla="*/ 2271600 w 4428000"/>
              <a:gd name="connsiteY3" fmla="*/ 684000 h 2307600"/>
              <a:gd name="connsiteX4" fmla="*/ 2142000 w 4428000"/>
              <a:gd name="connsiteY4" fmla="*/ 723600 h 2307600"/>
              <a:gd name="connsiteX5" fmla="*/ 2052000 w 4428000"/>
              <a:gd name="connsiteY5" fmla="*/ 752400 h 2307600"/>
              <a:gd name="connsiteX6" fmla="*/ 1944000 w 4428000"/>
              <a:gd name="connsiteY6" fmla="*/ 795600 h 2307600"/>
              <a:gd name="connsiteX7" fmla="*/ 1832400 w 4428000"/>
              <a:gd name="connsiteY7" fmla="*/ 838800 h 2307600"/>
              <a:gd name="connsiteX8" fmla="*/ 1677600 w 4428000"/>
              <a:gd name="connsiteY8" fmla="*/ 900000 h 2307600"/>
              <a:gd name="connsiteX9" fmla="*/ 1537200 w 4428000"/>
              <a:gd name="connsiteY9" fmla="*/ 957600 h 2307600"/>
              <a:gd name="connsiteX10" fmla="*/ 1400400 w 4428000"/>
              <a:gd name="connsiteY10" fmla="*/ 1015200 h 2307600"/>
              <a:gd name="connsiteX11" fmla="*/ 1274400 w 4428000"/>
              <a:gd name="connsiteY11" fmla="*/ 1072800 h 2307600"/>
              <a:gd name="connsiteX12" fmla="*/ 1051200 w 4428000"/>
              <a:gd name="connsiteY12" fmla="*/ 1195200 h 2307600"/>
              <a:gd name="connsiteX13" fmla="*/ 900000 w 4428000"/>
              <a:gd name="connsiteY13" fmla="*/ 1285200 h 2307600"/>
              <a:gd name="connsiteX14" fmla="*/ 781200 w 4428000"/>
              <a:gd name="connsiteY14" fmla="*/ 1364400 h 2307600"/>
              <a:gd name="connsiteX15" fmla="*/ 648000 w 4428000"/>
              <a:gd name="connsiteY15" fmla="*/ 1458000 h 2307600"/>
              <a:gd name="connsiteX16" fmla="*/ 500400 w 4428000"/>
              <a:gd name="connsiteY16" fmla="*/ 1569600 h 2307600"/>
              <a:gd name="connsiteX17" fmla="*/ 388800 w 4428000"/>
              <a:gd name="connsiteY17" fmla="*/ 1663200 h 2307600"/>
              <a:gd name="connsiteX18" fmla="*/ 352800 w 4428000"/>
              <a:gd name="connsiteY18" fmla="*/ 1695600 h 2307600"/>
              <a:gd name="connsiteX19" fmla="*/ 302400 w 4428000"/>
              <a:gd name="connsiteY19" fmla="*/ 1746000 h 2307600"/>
              <a:gd name="connsiteX20" fmla="*/ 230400 w 4428000"/>
              <a:gd name="connsiteY20" fmla="*/ 1825200 h 2307600"/>
              <a:gd name="connsiteX21" fmla="*/ 144000 w 4428000"/>
              <a:gd name="connsiteY21" fmla="*/ 1933200 h 2307600"/>
              <a:gd name="connsiteX22" fmla="*/ 61200 w 4428000"/>
              <a:gd name="connsiteY22" fmla="*/ 2037600 h 2307600"/>
              <a:gd name="connsiteX23" fmla="*/ 7200 w 4428000"/>
              <a:gd name="connsiteY23" fmla="*/ 2124000 h 2307600"/>
              <a:gd name="connsiteX24" fmla="*/ 0 w 4428000"/>
              <a:gd name="connsiteY24" fmla="*/ 2145600 h 2307600"/>
              <a:gd name="connsiteX25" fmla="*/ 0 w 4428000"/>
              <a:gd name="connsiteY25" fmla="*/ 2188800 h 2307600"/>
              <a:gd name="connsiteX26" fmla="*/ 3600 w 4428000"/>
              <a:gd name="connsiteY26" fmla="*/ 2224800 h 2307600"/>
              <a:gd name="connsiteX27" fmla="*/ 14400 w 4428000"/>
              <a:gd name="connsiteY27" fmla="*/ 2260800 h 2307600"/>
              <a:gd name="connsiteX28" fmla="*/ 32400 w 4428000"/>
              <a:gd name="connsiteY28" fmla="*/ 2289600 h 2307600"/>
              <a:gd name="connsiteX29" fmla="*/ 54000 w 4428000"/>
              <a:gd name="connsiteY29" fmla="*/ 2300400 h 2307600"/>
              <a:gd name="connsiteX30" fmla="*/ 75600 w 4428000"/>
              <a:gd name="connsiteY30" fmla="*/ 2307600 h 2307600"/>
              <a:gd name="connsiteX31" fmla="*/ 118800 w 4428000"/>
              <a:gd name="connsiteY31" fmla="*/ 2304000 h 2307600"/>
              <a:gd name="connsiteX32" fmla="*/ 180000 w 4428000"/>
              <a:gd name="connsiteY32" fmla="*/ 2286000 h 2307600"/>
              <a:gd name="connsiteX33" fmla="*/ 568800 w 4428000"/>
              <a:gd name="connsiteY33" fmla="*/ 1893600 h 2307600"/>
              <a:gd name="connsiteX34" fmla="*/ 666000 w 4428000"/>
              <a:gd name="connsiteY34" fmla="*/ 1792800 h 2307600"/>
              <a:gd name="connsiteX35" fmla="*/ 741600 w 4428000"/>
              <a:gd name="connsiteY35" fmla="*/ 1720800 h 2307600"/>
              <a:gd name="connsiteX36" fmla="*/ 792000 w 4428000"/>
              <a:gd name="connsiteY36" fmla="*/ 1674000 h 2307600"/>
              <a:gd name="connsiteX37" fmla="*/ 856800 w 4428000"/>
              <a:gd name="connsiteY37" fmla="*/ 1616400 h 2307600"/>
              <a:gd name="connsiteX38" fmla="*/ 932400 w 4428000"/>
              <a:gd name="connsiteY38" fmla="*/ 1555200 h 2307600"/>
              <a:gd name="connsiteX39" fmla="*/ 1015200 w 4428000"/>
              <a:gd name="connsiteY39" fmla="*/ 1494000 h 2307600"/>
              <a:gd name="connsiteX40" fmla="*/ 1087200 w 4428000"/>
              <a:gd name="connsiteY40" fmla="*/ 1440000 h 2307600"/>
              <a:gd name="connsiteX41" fmla="*/ 1170000 w 4428000"/>
              <a:gd name="connsiteY41" fmla="*/ 1382400 h 2307600"/>
              <a:gd name="connsiteX42" fmla="*/ 1227600 w 4428000"/>
              <a:gd name="connsiteY42" fmla="*/ 1342800 h 2307600"/>
              <a:gd name="connsiteX43" fmla="*/ 1317600 w 4428000"/>
              <a:gd name="connsiteY43" fmla="*/ 1281600 h 2307600"/>
              <a:gd name="connsiteX44" fmla="*/ 1551600 w 4428000"/>
              <a:gd name="connsiteY44" fmla="*/ 1162800 h 2307600"/>
              <a:gd name="connsiteX45" fmla="*/ 1688400 w 4428000"/>
              <a:gd name="connsiteY45" fmla="*/ 1105200 h 2307600"/>
              <a:gd name="connsiteX46" fmla="*/ 1803600 w 4428000"/>
              <a:gd name="connsiteY46" fmla="*/ 1058400 h 2307600"/>
              <a:gd name="connsiteX47" fmla="*/ 1915200 w 4428000"/>
              <a:gd name="connsiteY47" fmla="*/ 1015200 h 2307600"/>
              <a:gd name="connsiteX48" fmla="*/ 2048400 w 4428000"/>
              <a:gd name="connsiteY48" fmla="*/ 968400 h 2307600"/>
              <a:gd name="connsiteX49" fmla="*/ 2163600 w 4428000"/>
              <a:gd name="connsiteY49" fmla="*/ 932400 h 2307600"/>
              <a:gd name="connsiteX50" fmla="*/ 2278800 w 4428000"/>
              <a:gd name="connsiteY50" fmla="*/ 896400 h 2307600"/>
              <a:gd name="connsiteX51" fmla="*/ 2401200 w 4428000"/>
              <a:gd name="connsiteY51" fmla="*/ 860400 h 2307600"/>
              <a:gd name="connsiteX52" fmla="*/ 2541600 w 4428000"/>
              <a:gd name="connsiteY52" fmla="*/ 824400 h 2307600"/>
              <a:gd name="connsiteX53" fmla="*/ 2685600 w 4428000"/>
              <a:gd name="connsiteY53" fmla="*/ 788400 h 2307600"/>
              <a:gd name="connsiteX54" fmla="*/ 2858400 w 4428000"/>
              <a:gd name="connsiteY54" fmla="*/ 752400 h 2307600"/>
              <a:gd name="connsiteX55" fmla="*/ 3024000 w 4428000"/>
              <a:gd name="connsiteY55" fmla="*/ 712800 h 2307600"/>
              <a:gd name="connsiteX56" fmla="*/ 3160800 w 4428000"/>
              <a:gd name="connsiteY56" fmla="*/ 676800 h 2307600"/>
              <a:gd name="connsiteX57" fmla="*/ 3308400 w 4428000"/>
              <a:gd name="connsiteY57" fmla="*/ 655200 h 2307600"/>
              <a:gd name="connsiteX58" fmla="*/ 3510000 w 4428000"/>
              <a:gd name="connsiteY58" fmla="*/ 633600 h 2307600"/>
              <a:gd name="connsiteX59" fmla="*/ 3646800 w 4428000"/>
              <a:gd name="connsiteY59" fmla="*/ 619200 h 2307600"/>
              <a:gd name="connsiteX60" fmla="*/ 3776400 w 4428000"/>
              <a:gd name="connsiteY60" fmla="*/ 612000 h 2307600"/>
              <a:gd name="connsiteX61" fmla="*/ 3862800 w 4428000"/>
              <a:gd name="connsiteY61" fmla="*/ 608400 h 2307600"/>
              <a:gd name="connsiteX62" fmla="*/ 3909600 w 4428000"/>
              <a:gd name="connsiteY62" fmla="*/ 612000 h 2307600"/>
              <a:gd name="connsiteX63" fmla="*/ 3960000 w 4428000"/>
              <a:gd name="connsiteY63" fmla="*/ 615600 h 2307600"/>
              <a:gd name="connsiteX64" fmla="*/ 4010400 w 4428000"/>
              <a:gd name="connsiteY64" fmla="*/ 630000 h 2307600"/>
              <a:gd name="connsiteX65" fmla="*/ 4046400 w 4428000"/>
              <a:gd name="connsiteY65" fmla="*/ 637200 h 2307600"/>
              <a:gd name="connsiteX66" fmla="*/ 4096800 w 4428000"/>
              <a:gd name="connsiteY66" fmla="*/ 630000 h 2307600"/>
              <a:gd name="connsiteX67" fmla="*/ 4132800 w 4428000"/>
              <a:gd name="connsiteY67" fmla="*/ 615600 h 2307600"/>
              <a:gd name="connsiteX68" fmla="*/ 4161600 w 4428000"/>
              <a:gd name="connsiteY68" fmla="*/ 594000 h 2307600"/>
              <a:gd name="connsiteX69" fmla="*/ 4186800 w 4428000"/>
              <a:gd name="connsiteY69" fmla="*/ 561600 h 2307600"/>
              <a:gd name="connsiteX70" fmla="*/ 4230000 w 4428000"/>
              <a:gd name="connsiteY70" fmla="*/ 514800 h 2307600"/>
              <a:gd name="connsiteX71" fmla="*/ 4273200 w 4428000"/>
              <a:gd name="connsiteY71" fmla="*/ 460800 h 2307600"/>
              <a:gd name="connsiteX72" fmla="*/ 4327200 w 4428000"/>
              <a:gd name="connsiteY72" fmla="*/ 378000 h 2307600"/>
              <a:gd name="connsiteX73" fmla="*/ 4370400 w 4428000"/>
              <a:gd name="connsiteY73" fmla="*/ 298800 h 2307600"/>
              <a:gd name="connsiteX74" fmla="*/ 4395600 w 4428000"/>
              <a:gd name="connsiteY74" fmla="*/ 237600 h 2307600"/>
              <a:gd name="connsiteX75" fmla="*/ 4417200 w 4428000"/>
              <a:gd name="connsiteY75" fmla="*/ 165600 h 2307600"/>
              <a:gd name="connsiteX76" fmla="*/ 4424400 w 4428000"/>
              <a:gd name="connsiteY76" fmla="*/ 122400 h 2307600"/>
              <a:gd name="connsiteX77" fmla="*/ 4428000 w 4428000"/>
              <a:gd name="connsiteY77" fmla="*/ 61200 h 2307600"/>
              <a:gd name="connsiteX78" fmla="*/ 4428000 w 4428000"/>
              <a:gd name="connsiteY78" fmla="*/ 18000 h 2307600"/>
              <a:gd name="connsiteX79" fmla="*/ 4424400 w 4428000"/>
              <a:gd name="connsiteY79" fmla="*/ 7200 h 2307600"/>
              <a:gd name="connsiteX80" fmla="*/ 4417200 w 4428000"/>
              <a:gd name="connsiteY80" fmla="*/ 0 h 2307600"/>
              <a:gd name="connsiteX81" fmla="*/ 4402800 w 4428000"/>
              <a:gd name="connsiteY81" fmla="*/ 0 h 2307600"/>
              <a:gd name="connsiteX82" fmla="*/ 4384800 w 4428000"/>
              <a:gd name="connsiteY82" fmla="*/ 10800 h 2307600"/>
              <a:gd name="connsiteX83" fmla="*/ 4363200 w 4428000"/>
              <a:gd name="connsiteY83" fmla="*/ 32400 h 2307600"/>
              <a:gd name="connsiteX84" fmla="*/ 4345200 w 4428000"/>
              <a:gd name="connsiteY84" fmla="*/ 57600 h 2307600"/>
              <a:gd name="connsiteX85" fmla="*/ 4316400 w 4428000"/>
              <a:gd name="connsiteY85" fmla="*/ 97200 h 2307600"/>
              <a:gd name="connsiteX86" fmla="*/ 4284000 w 4428000"/>
              <a:gd name="connsiteY86" fmla="*/ 136800 h 2307600"/>
              <a:gd name="connsiteX87" fmla="*/ 4230000 w 4428000"/>
              <a:gd name="connsiteY87" fmla="*/ 190800 h 2307600"/>
              <a:gd name="connsiteX88" fmla="*/ 4176000 w 4428000"/>
              <a:gd name="connsiteY88" fmla="*/ 230400 h 2307600"/>
              <a:gd name="connsiteX89" fmla="*/ 4107600 w 4428000"/>
              <a:gd name="connsiteY89" fmla="*/ 273600 h 2307600"/>
              <a:gd name="connsiteX90" fmla="*/ 4050000 w 4428000"/>
              <a:gd name="connsiteY90" fmla="*/ 298800 h 2307600"/>
              <a:gd name="connsiteX91" fmla="*/ 3978000 w 4428000"/>
              <a:gd name="connsiteY91" fmla="*/ 320400 h 2307600"/>
              <a:gd name="connsiteX92" fmla="*/ 3852000 w 4428000"/>
              <a:gd name="connsiteY92" fmla="*/ 345600 h 2307600"/>
              <a:gd name="connsiteX93" fmla="*/ 3664800 w 4428000"/>
              <a:gd name="connsiteY93" fmla="*/ 385200 h 2307600"/>
              <a:gd name="connsiteX94" fmla="*/ 3441600 w 4428000"/>
              <a:gd name="connsiteY94" fmla="*/ 428400 h 2307600"/>
              <a:gd name="connsiteX95" fmla="*/ 3186000 w 4428000"/>
              <a:gd name="connsiteY95" fmla="*/ 482400 h 2307600"/>
              <a:gd name="connsiteX96" fmla="*/ 3088800 w 4428000"/>
              <a:gd name="connsiteY96" fmla="*/ 500400 h 2307600"/>
              <a:gd name="connsiteX97" fmla="*/ 2959200 w 4428000"/>
              <a:gd name="connsiteY97" fmla="*/ 514800 h 2307600"/>
              <a:gd name="connsiteX98" fmla="*/ 2822400 w 4428000"/>
              <a:gd name="connsiteY98" fmla="*/ 543600 h 230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4428000" h="2307600">
                <a:moveTo>
                  <a:pt x="2822400" y="543600"/>
                </a:moveTo>
                <a:lnTo>
                  <a:pt x="2570400" y="604800"/>
                </a:lnTo>
                <a:lnTo>
                  <a:pt x="2390400" y="651600"/>
                </a:lnTo>
                <a:lnTo>
                  <a:pt x="2271600" y="684000"/>
                </a:lnTo>
                <a:lnTo>
                  <a:pt x="2142000" y="723600"/>
                </a:lnTo>
                <a:lnTo>
                  <a:pt x="2052000" y="752400"/>
                </a:lnTo>
                <a:lnTo>
                  <a:pt x="1944000" y="795600"/>
                </a:lnTo>
                <a:lnTo>
                  <a:pt x="1832400" y="838800"/>
                </a:lnTo>
                <a:lnTo>
                  <a:pt x="1677600" y="900000"/>
                </a:lnTo>
                <a:lnTo>
                  <a:pt x="1537200" y="957600"/>
                </a:lnTo>
                <a:lnTo>
                  <a:pt x="1400400" y="1015200"/>
                </a:lnTo>
                <a:lnTo>
                  <a:pt x="1274400" y="1072800"/>
                </a:lnTo>
                <a:lnTo>
                  <a:pt x="1051200" y="1195200"/>
                </a:lnTo>
                <a:lnTo>
                  <a:pt x="900000" y="1285200"/>
                </a:lnTo>
                <a:lnTo>
                  <a:pt x="781200" y="1364400"/>
                </a:lnTo>
                <a:lnTo>
                  <a:pt x="648000" y="1458000"/>
                </a:lnTo>
                <a:lnTo>
                  <a:pt x="500400" y="1569600"/>
                </a:lnTo>
                <a:lnTo>
                  <a:pt x="388800" y="1663200"/>
                </a:lnTo>
                <a:lnTo>
                  <a:pt x="352800" y="1695600"/>
                </a:lnTo>
                <a:lnTo>
                  <a:pt x="302400" y="1746000"/>
                </a:lnTo>
                <a:lnTo>
                  <a:pt x="230400" y="1825200"/>
                </a:lnTo>
                <a:lnTo>
                  <a:pt x="144000" y="1933200"/>
                </a:lnTo>
                <a:lnTo>
                  <a:pt x="61200" y="2037600"/>
                </a:lnTo>
                <a:lnTo>
                  <a:pt x="7200" y="2124000"/>
                </a:lnTo>
                <a:lnTo>
                  <a:pt x="0" y="2145600"/>
                </a:lnTo>
                <a:lnTo>
                  <a:pt x="0" y="2188800"/>
                </a:lnTo>
                <a:lnTo>
                  <a:pt x="3600" y="2224800"/>
                </a:lnTo>
                <a:lnTo>
                  <a:pt x="14400" y="2260800"/>
                </a:lnTo>
                <a:lnTo>
                  <a:pt x="32400" y="2289600"/>
                </a:lnTo>
                <a:lnTo>
                  <a:pt x="54000" y="2300400"/>
                </a:lnTo>
                <a:lnTo>
                  <a:pt x="75600" y="2307600"/>
                </a:lnTo>
                <a:lnTo>
                  <a:pt x="118800" y="2304000"/>
                </a:lnTo>
                <a:lnTo>
                  <a:pt x="180000" y="2286000"/>
                </a:lnTo>
                <a:lnTo>
                  <a:pt x="568800" y="1893600"/>
                </a:lnTo>
                <a:lnTo>
                  <a:pt x="666000" y="1792800"/>
                </a:lnTo>
                <a:lnTo>
                  <a:pt x="741600" y="1720800"/>
                </a:lnTo>
                <a:lnTo>
                  <a:pt x="792000" y="1674000"/>
                </a:lnTo>
                <a:lnTo>
                  <a:pt x="856800" y="1616400"/>
                </a:lnTo>
                <a:lnTo>
                  <a:pt x="932400" y="1555200"/>
                </a:lnTo>
                <a:lnTo>
                  <a:pt x="1015200" y="1494000"/>
                </a:lnTo>
                <a:lnTo>
                  <a:pt x="1087200" y="1440000"/>
                </a:lnTo>
                <a:lnTo>
                  <a:pt x="1170000" y="1382400"/>
                </a:lnTo>
                <a:lnTo>
                  <a:pt x="1227600" y="1342800"/>
                </a:lnTo>
                <a:lnTo>
                  <a:pt x="1317600" y="1281600"/>
                </a:lnTo>
                <a:lnTo>
                  <a:pt x="1551600" y="1162800"/>
                </a:lnTo>
                <a:lnTo>
                  <a:pt x="1688400" y="1105200"/>
                </a:lnTo>
                <a:lnTo>
                  <a:pt x="1803600" y="1058400"/>
                </a:lnTo>
                <a:lnTo>
                  <a:pt x="1915200" y="1015200"/>
                </a:lnTo>
                <a:lnTo>
                  <a:pt x="2048400" y="968400"/>
                </a:lnTo>
                <a:lnTo>
                  <a:pt x="2163600" y="932400"/>
                </a:lnTo>
                <a:lnTo>
                  <a:pt x="2278800" y="896400"/>
                </a:lnTo>
                <a:lnTo>
                  <a:pt x="2401200" y="860400"/>
                </a:lnTo>
                <a:lnTo>
                  <a:pt x="2541600" y="824400"/>
                </a:lnTo>
                <a:lnTo>
                  <a:pt x="2685600" y="788400"/>
                </a:lnTo>
                <a:lnTo>
                  <a:pt x="2858400" y="752400"/>
                </a:lnTo>
                <a:lnTo>
                  <a:pt x="3024000" y="712800"/>
                </a:lnTo>
                <a:lnTo>
                  <a:pt x="3160800" y="676800"/>
                </a:lnTo>
                <a:lnTo>
                  <a:pt x="3308400" y="655200"/>
                </a:lnTo>
                <a:lnTo>
                  <a:pt x="3510000" y="633600"/>
                </a:lnTo>
                <a:lnTo>
                  <a:pt x="3646800" y="619200"/>
                </a:lnTo>
                <a:lnTo>
                  <a:pt x="3776400" y="612000"/>
                </a:lnTo>
                <a:lnTo>
                  <a:pt x="3862800" y="608400"/>
                </a:lnTo>
                <a:lnTo>
                  <a:pt x="3909600" y="612000"/>
                </a:lnTo>
                <a:lnTo>
                  <a:pt x="3960000" y="615600"/>
                </a:lnTo>
                <a:lnTo>
                  <a:pt x="4010400" y="630000"/>
                </a:lnTo>
                <a:lnTo>
                  <a:pt x="4046400" y="637200"/>
                </a:lnTo>
                <a:lnTo>
                  <a:pt x="4096800" y="630000"/>
                </a:lnTo>
                <a:lnTo>
                  <a:pt x="4132800" y="615600"/>
                </a:lnTo>
                <a:lnTo>
                  <a:pt x="4161600" y="594000"/>
                </a:lnTo>
                <a:lnTo>
                  <a:pt x="4186800" y="561600"/>
                </a:lnTo>
                <a:lnTo>
                  <a:pt x="4230000" y="514800"/>
                </a:lnTo>
                <a:lnTo>
                  <a:pt x="4273200" y="460800"/>
                </a:lnTo>
                <a:lnTo>
                  <a:pt x="4327200" y="378000"/>
                </a:lnTo>
                <a:lnTo>
                  <a:pt x="4370400" y="298800"/>
                </a:lnTo>
                <a:lnTo>
                  <a:pt x="4395600" y="237600"/>
                </a:lnTo>
                <a:lnTo>
                  <a:pt x="4417200" y="165600"/>
                </a:lnTo>
                <a:lnTo>
                  <a:pt x="4424400" y="122400"/>
                </a:lnTo>
                <a:lnTo>
                  <a:pt x="4428000" y="61200"/>
                </a:lnTo>
                <a:lnTo>
                  <a:pt x="4428000" y="18000"/>
                </a:lnTo>
                <a:lnTo>
                  <a:pt x="4424400" y="7200"/>
                </a:lnTo>
                <a:lnTo>
                  <a:pt x="4417200" y="0"/>
                </a:lnTo>
                <a:lnTo>
                  <a:pt x="4402800" y="0"/>
                </a:lnTo>
                <a:lnTo>
                  <a:pt x="4384800" y="10800"/>
                </a:lnTo>
                <a:lnTo>
                  <a:pt x="4363200" y="32400"/>
                </a:lnTo>
                <a:lnTo>
                  <a:pt x="4345200" y="57600"/>
                </a:lnTo>
                <a:lnTo>
                  <a:pt x="4316400" y="97200"/>
                </a:lnTo>
                <a:lnTo>
                  <a:pt x="4284000" y="136800"/>
                </a:lnTo>
                <a:lnTo>
                  <a:pt x="4230000" y="190800"/>
                </a:lnTo>
                <a:lnTo>
                  <a:pt x="4176000" y="230400"/>
                </a:lnTo>
                <a:lnTo>
                  <a:pt x="4107600" y="273600"/>
                </a:lnTo>
                <a:lnTo>
                  <a:pt x="4050000" y="298800"/>
                </a:lnTo>
                <a:lnTo>
                  <a:pt x="3978000" y="320400"/>
                </a:lnTo>
                <a:lnTo>
                  <a:pt x="3852000" y="345600"/>
                </a:lnTo>
                <a:lnTo>
                  <a:pt x="3664800" y="385200"/>
                </a:lnTo>
                <a:lnTo>
                  <a:pt x="3441600" y="428400"/>
                </a:lnTo>
                <a:lnTo>
                  <a:pt x="3186000" y="482400"/>
                </a:lnTo>
                <a:lnTo>
                  <a:pt x="3088800" y="500400"/>
                </a:lnTo>
                <a:lnTo>
                  <a:pt x="2959200" y="514800"/>
                </a:lnTo>
                <a:lnTo>
                  <a:pt x="2822400" y="543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FF05B2D2-9CB8-428F-8609-87AE5B0482DB}"/>
              </a:ext>
            </a:extLst>
          </p:cNvPr>
          <p:cNvSpPr/>
          <p:nvPr/>
        </p:nvSpPr>
        <p:spPr>
          <a:xfrm>
            <a:off x="6884988" y="4562475"/>
            <a:ext cx="469900" cy="1300163"/>
          </a:xfrm>
          <a:custGeom>
            <a:avLst/>
            <a:gdLst>
              <a:gd name="connsiteX0" fmla="*/ 447675 w 471487"/>
              <a:gd name="connsiteY0" fmla="*/ 278606 h 1300163"/>
              <a:gd name="connsiteX1" fmla="*/ 414337 w 471487"/>
              <a:gd name="connsiteY1" fmla="*/ 581025 h 1300163"/>
              <a:gd name="connsiteX2" fmla="*/ 407194 w 471487"/>
              <a:gd name="connsiteY2" fmla="*/ 635794 h 1300163"/>
              <a:gd name="connsiteX3" fmla="*/ 390525 w 471487"/>
              <a:gd name="connsiteY3" fmla="*/ 776288 h 1300163"/>
              <a:gd name="connsiteX4" fmla="*/ 385762 w 471487"/>
              <a:gd name="connsiteY4" fmla="*/ 823913 h 1300163"/>
              <a:gd name="connsiteX5" fmla="*/ 383381 w 471487"/>
              <a:gd name="connsiteY5" fmla="*/ 919163 h 1300163"/>
              <a:gd name="connsiteX6" fmla="*/ 385762 w 471487"/>
              <a:gd name="connsiteY6" fmla="*/ 964406 h 1300163"/>
              <a:gd name="connsiteX7" fmla="*/ 407194 w 471487"/>
              <a:gd name="connsiteY7" fmla="*/ 1028700 h 1300163"/>
              <a:gd name="connsiteX8" fmla="*/ 423862 w 471487"/>
              <a:gd name="connsiteY8" fmla="*/ 1073944 h 1300163"/>
              <a:gd name="connsiteX9" fmla="*/ 435769 w 471487"/>
              <a:gd name="connsiteY9" fmla="*/ 1114425 h 1300163"/>
              <a:gd name="connsiteX10" fmla="*/ 454819 w 471487"/>
              <a:gd name="connsiteY10" fmla="*/ 1176338 h 1300163"/>
              <a:gd name="connsiteX11" fmla="*/ 464344 w 471487"/>
              <a:gd name="connsiteY11" fmla="*/ 1214438 h 1300163"/>
              <a:gd name="connsiteX12" fmla="*/ 466725 w 471487"/>
              <a:gd name="connsiteY12" fmla="*/ 1254919 h 1300163"/>
              <a:gd name="connsiteX13" fmla="*/ 459581 w 471487"/>
              <a:gd name="connsiteY13" fmla="*/ 1300163 h 1300163"/>
              <a:gd name="connsiteX14" fmla="*/ 0 w 471487"/>
              <a:gd name="connsiteY14" fmla="*/ 731044 h 1300163"/>
              <a:gd name="connsiteX15" fmla="*/ 47625 w 471487"/>
              <a:gd name="connsiteY15" fmla="*/ 769144 h 1300163"/>
              <a:gd name="connsiteX16" fmla="*/ 64294 w 471487"/>
              <a:gd name="connsiteY16" fmla="*/ 781050 h 1300163"/>
              <a:gd name="connsiteX17" fmla="*/ 83344 w 471487"/>
              <a:gd name="connsiteY17" fmla="*/ 781050 h 1300163"/>
              <a:gd name="connsiteX18" fmla="*/ 107156 w 471487"/>
              <a:gd name="connsiteY18" fmla="*/ 778669 h 1300163"/>
              <a:gd name="connsiteX19" fmla="*/ 138112 w 471487"/>
              <a:gd name="connsiteY19" fmla="*/ 766763 h 1300163"/>
              <a:gd name="connsiteX20" fmla="*/ 166687 w 471487"/>
              <a:gd name="connsiteY20" fmla="*/ 742950 h 1300163"/>
              <a:gd name="connsiteX21" fmla="*/ 190500 w 471487"/>
              <a:gd name="connsiteY21" fmla="*/ 704850 h 1300163"/>
              <a:gd name="connsiteX22" fmla="*/ 209550 w 471487"/>
              <a:gd name="connsiteY22" fmla="*/ 659606 h 1300163"/>
              <a:gd name="connsiteX23" fmla="*/ 240506 w 471487"/>
              <a:gd name="connsiteY23" fmla="*/ 557213 h 1300163"/>
              <a:gd name="connsiteX24" fmla="*/ 321469 w 471487"/>
              <a:gd name="connsiteY24" fmla="*/ 302419 h 1300163"/>
              <a:gd name="connsiteX25" fmla="*/ 404812 w 471487"/>
              <a:gd name="connsiteY25" fmla="*/ 35719 h 1300163"/>
              <a:gd name="connsiteX26" fmla="*/ 409575 w 471487"/>
              <a:gd name="connsiteY26" fmla="*/ 23813 h 1300163"/>
              <a:gd name="connsiteX27" fmla="*/ 423862 w 471487"/>
              <a:gd name="connsiteY27" fmla="*/ 9525 h 1300163"/>
              <a:gd name="connsiteX28" fmla="*/ 433387 w 471487"/>
              <a:gd name="connsiteY28" fmla="*/ 2381 h 1300163"/>
              <a:gd name="connsiteX29" fmla="*/ 445294 w 471487"/>
              <a:gd name="connsiteY29" fmla="*/ 0 h 1300163"/>
              <a:gd name="connsiteX30" fmla="*/ 452437 w 471487"/>
              <a:gd name="connsiteY30" fmla="*/ 0 h 1300163"/>
              <a:gd name="connsiteX31" fmla="*/ 461962 w 471487"/>
              <a:gd name="connsiteY31" fmla="*/ 4763 h 1300163"/>
              <a:gd name="connsiteX32" fmla="*/ 466725 w 471487"/>
              <a:gd name="connsiteY32" fmla="*/ 14288 h 1300163"/>
              <a:gd name="connsiteX33" fmla="*/ 471487 w 471487"/>
              <a:gd name="connsiteY33" fmla="*/ 28575 h 1300163"/>
              <a:gd name="connsiteX34" fmla="*/ 471487 w 471487"/>
              <a:gd name="connsiteY34" fmla="*/ 71438 h 1300163"/>
              <a:gd name="connsiteX35" fmla="*/ 447675 w 471487"/>
              <a:gd name="connsiteY35" fmla="*/ 278606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71487" h="1300163">
                <a:moveTo>
                  <a:pt x="447675" y="278606"/>
                </a:moveTo>
                <a:lnTo>
                  <a:pt x="414337" y="581025"/>
                </a:lnTo>
                <a:lnTo>
                  <a:pt x="407194" y="635794"/>
                </a:lnTo>
                <a:lnTo>
                  <a:pt x="390525" y="776288"/>
                </a:lnTo>
                <a:lnTo>
                  <a:pt x="385762" y="823913"/>
                </a:lnTo>
                <a:cubicBezTo>
                  <a:pt x="384968" y="855663"/>
                  <a:pt x="384175" y="887413"/>
                  <a:pt x="383381" y="919163"/>
                </a:cubicBezTo>
                <a:lnTo>
                  <a:pt x="385762" y="964406"/>
                </a:lnTo>
                <a:lnTo>
                  <a:pt x="407194" y="1028700"/>
                </a:lnTo>
                <a:lnTo>
                  <a:pt x="423862" y="1073944"/>
                </a:lnTo>
                <a:lnTo>
                  <a:pt x="435769" y="1114425"/>
                </a:lnTo>
                <a:lnTo>
                  <a:pt x="454819" y="1176338"/>
                </a:lnTo>
                <a:lnTo>
                  <a:pt x="464344" y="1214438"/>
                </a:lnTo>
                <a:lnTo>
                  <a:pt x="466725" y="1254919"/>
                </a:lnTo>
                <a:lnTo>
                  <a:pt x="459581" y="1300163"/>
                </a:lnTo>
                <a:lnTo>
                  <a:pt x="0" y="731044"/>
                </a:lnTo>
                <a:lnTo>
                  <a:pt x="47625" y="769144"/>
                </a:lnTo>
                <a:lnTo>
                  <a:pt x="64294" y="781050"/>
                </a:lnTo>
                <a:lnTo>
                  <a:pt x="83344" y="781050"/>
                </a:lnTo>
                <a:lnTo>
                  <a:pt x="107156" y="778669"/>
                </a:lnTo>
                <a:lnTo>
                  <a:pt x="138112" y="766763"/>
                </a:lnTo>
                <a:lnTo>
                  <a:pt x="166687" y="742950"/>
                </a:lnTo>
                <a:lnTo>
                  <a:pt x="190500" y="704850"/>
                </a:lnTo>
                <a:lnTo>
                  <a:pt x="209550" y="659606"/>
                </a:lnTo>
                <a:lnTo>
                  <a:pt x="240506" y="557213"/>
                </a:lnTo>
                <a:lnTo>
                  <a:pt x="321469" y="302419"/>
                </a:lnTo>
                <a:lnTo>
                  <a:pt x="404812" y="35719"/>
                </a:lnTo>
                <a:lnTo>
                  <a:pt x="409575" y="23813"/>
                </a:lnTo>
                <a:lnTo>
                  <a:pt x="423862" y="9525"/>
                </a:lnTo>
                <a:lnTo>
                  <a:pt x="433387" y="2381"/>
                </a:lnTo>
                <a:lnTo>
                  <a:pt x="445294" y="0"/>
                </a:lnTo>
                <a:lnTo>
                  <a:pt x="452437" y="0"/>
                </a:lnTo>
                <a:lnTo>
                  <a:pt x="461962" y="4763"/>
                </a:lnTo>
                <a:lnTo>
                  <a:pt x="466725" y="14288"/>
                </a:lnTo>
                <a:lnTo>
                  <a:pt x="471487" y="28575"/>
                </a:lnTo>
                <a:lnTo>
                  <a:pt x="471487" y="71438"/>
                </a:lnTo>
                <a:lnTo>
                  <a:pt x="447675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CB6D4191-AC55-46B0-8D5C-0FE9CE7AACFA}"/>
              </a:ext>
            </a:extLst>
          </p:cNvPr>
          <p:cNvSpPr/>
          <p:nvPr/>
        </p:nvSpPr>
        <p:spPr>
          <a:xfrm rot="16200000">
            <a:off x="4887912" y="3676651"/>
            <a:ext cx="2492375" cy="1422400"/>
          </a:xfrm>
          <a:custGeom>
            <a:avLst/>
            <a:gdLst>
              <a:gd name="connsiteX0" fmla="*/ 1666875 w 2493169"/>
              <a:gd name="connsiteY0" fmla="*/ 950118 h 1421606"/>
              <a:gd name="connsiteX1" fmla="*/ 1552575 w 2493169"/>
              <a:gd name="connsiteY1" fmla="*/ 909637 h 1421606"/>
              <a:gd name="connsiteX2" fmla="*/ 1454944 w 2493169"/>
              <a:gd name="connsiteY2" fmla="*/ 873918 h 1421606"/>
              <a:gd name="connsiteX3" fmla="*/ 1340644 w 2493169"/>
              <a:gd name="connsiteY3" fmla="*/ 826293 h 1421606"/>
              <a:gd name="connsiteX4" fmla="*/ 1254919 w 2493169"/>
              <a:gd name="connsiteY4" fmla="*/ 788193 h 1421606"/>
              <a:gd name="connsiteX5" fmla="*/ 1031081 w 2493169"/>
              <a:gd name="connsiteY5" fmla="*/ 692943 h 1421606"/>
              <a:gd name="connsiteX6" fmla="*/ 957263 w 2493169"/>
              <a:gd name="connsiteY6" fmla="*/ 645318 h 1421606"/>
              <a:gd name="connsiteX7" fmla="*/ 864394 w 2493169"/>
              <a:gd name="connsiteY7" fmla="*/ 590550 h 1421606"/>
              <a:gd name="connsiteX8" fmla="*/ 781050 w 2493169"/>
              <a:gd name="connsiteY8" fmla="*/ 538162 h 1421606"/>
              <a:gd name="connsiteX9" fmla="*/ 709613 w 2493169"/>
              <a:gd name="connsiteY9" fmla="*/ 492918 h 1421606"/>
              <a:gd name="connsiteX10" fmla="*/ 609600 w 2493169"/>
              <a:gd name="connsiteY10" fmla="*/ 426243 h 1421606"/>
              <a:gd name="connsiteX11" fmla="*/ 507206 w 2493169"/>
              <a:gd name="connsiteY11" fmla="*/ 357187 h 1421606"/>
              <a:gd name="connsiteX12" fmla="*/ 428625 w 2493169"/>
              <a:gd name="connsiteY12" fmla="*/ 304800 h 1421606"/>
              <a:gd name="connsiteX13" fmla="*/ 333375 w 2493169"/>
              <a:gd name="connsiteY13" fmla="*/ 240506 h 1421606"/>
              <a:gd name="connsiteX14" fmla="*/ 209550 w 2493169"/>
              <a:gd name="connsiteY14" fmla="*/ 142875 h 1421606"/>
              <a:gd name="connsiteX15" fmla="*/ 147638 w 2493169"/>
              <a:gd name="connsiteY15" fmla="*/ 90487 h 1421606"/>
              <a:gd name="connsiteX16" fmla="*/ 88106 w 2493169"/>
              <a:gd name="connsiteY16" fmla="*/ 40481 h 1421606"/>
              <a:gd name="connsiteX17" fmla="*/ 59531 w 2493169"/>
              <a:gd name="connsiteY17" fmla="*/ 16668 h 1421606"/>
              <a:gd name="connsiteX18" fmla="*/ 45244 w 2493169"/>
              <a:gd name="connsiteY18" fmla="*/ 7143 h 1421606"/>
              <a:gd name="connsiteX19" fmla="*/ 26194 w 2493169"/>
              <a:gd name="connsiteY19" fmla="*/ 0 h 1421606"/>
              <a:gd name="connsiteX20" fmla="*/ 14288 w 2493169"/>
              <a:gd name="connsiteY20" fmla="*/ 0 h 1421606"/>
              <a:gd name="connsiteX21" fmla="*/ 4763 w 2493169"/>
              <a:gd name="connsiteY21" fmla="*/ 2381 h 1421606"/>
              <a:gd name="connsiteX22" fmla="*/ 0 w 2493169"/>
              <a:gd name="connsiteY22" fmla="*/ 14287 h 1421606"/>
              <a:gd name="connsiteX23" fmla="*/ 4763 w 2493169"/>
              <a:gd name="connsiteY23" fmla="*/ 35718 h 1421606"/>
              <a:gd name="connsiteX24" fmla="*/ 19050 w 2493169"/>
              <a:gd name="connsiteY24" fmla="*/ 64293 h 1421606"/>
              <a:gd name="connsiteX25" fmla="*/ 57150 w 2493169"/>
              <a:gd name="connsiteY25" fmla="*/ 109537 h 1421606"/>
              <a:gd name="connsiteX26" fmla="*/ 138113 w 2493169"/>
              <a:gd name="connsiteY26" fmla="*/ 200025 h 1421606"/>
              <a:gd name="connsiteX27" fmla="*/ 271463 w 2493169"/>
              <a:gd name="connsiteY27" fmla="*/ 333375 h 1421606"/>
              <a:gd name="connsiteX28" fmla="*/ 381000 w 2493169"/>
              <a:gd name="connsiteY28" fmla="*/ 435768 h 1421606"/>
              <a:gd name="connsiteX29" fmla="*/ 473869 w 2493169"/>
              <a:gd name="connsiteY29" fmla="*/ 516731 h 1421606"/>
              <a:gd name="connsiteX30" fmla="*/ 583406 w 2493169"/>
              <a:gd name="connsiteY30" fmla="*/ 609600 h 1421606"/>
              <a:gd name="connsiteX31" fmla="*/ 702469 w 2493169"/>
              <a:gd name="connsiteY31" fmla="*/ 702468 h 1421606"/>
              <a:gd name="connsiteX32" fmla="*/ 804863 w 2493169"/>
              <a:gd name="connsiteY32" fmla="*/ 781050 h 1421606"/>
              <a:gd name="connsiteX33" fmla="*/ 854869 w 2493169"/>
              <a:gd name="connsiteY33" fmla="*/ 816768 h 1421606"/>
              <a:gd name="connsiteX34" fmla="*/ 1147763 w 2493169"/>
              <a:gd name="connsiteY34" fmla="*/ 962025 h 1421606"/>
              <a:gd name="connsiteX35" fmla="*/ 1312069 w 2493169"/>
              <a:gd name="connsiteY35" fmla="*/ 1038225 h 1421606"/>
              <a:gd name="connsiteX36" fmla="*/ 1464469 w 2493169"/>
              <a:gd name="connsiteY36" fmla="*/ 1102518 h 1421606"/>
              <a:gd name="connsiteX37" fmla="*/ 1614488 w 2493169"/>
              <a:gd name="connsiteY37" fmla="*/ 1162050 h 1421606"/>
              <a:gd name="connsiteX38" fmla="*/ 1797844 w 2493169"/>
              <a:gd name="connsiteY38" fmla="*/ 1228725 h 1421606"/>
              <a:gd name="connsiteX39" fmla="*/ 1966913 w 2493169"/>
              <a:gd name="connsiteY39" fmla="*/ 1285875 h 1421606"/>
              <a:gd name="connsiteX40" fmla="*/ 2045494 w 2493169"/>
              <a:gd name="connsiteY40" fmla="*/ 1309687 h 1421606"/>
              <a:gd name="connsiteX41" fmla="*/ 2062163 w 2493169"/>
              <a:gd name="connsiteY41" fmla="*/ 1338262 h 1421606"/>
              <a:gd name="connsiteX42" fmla="*/ 2088356 w 2493169"/>
              <a:gd name="connsiteY42" fmla="*/ 1373981 h 1421606"/>
              <a:gd name="connsiteX43" fmla="*/ 2121694 w 2493169"/>
              <a:gd name="connsiteY43" fmla="*/ 1404937 h 1421606"/>
              <a:gd name="connsiteX44" fmla="*/ 2147888 w 2493169"/>
              <a:gd name="connsiteY44" fmla="*/ 1416843 h 1421606"/>
              <a:gd name="connsiteX45" fmla="*/ 2164556 w 2493169"/>
              <a:gd name="connsiteY45" fmla="*/ 1421606 h 1421606"/>
              <a:gd name="connsiteX46" fmla="*/ 2188369 w 2493169"/>
              <a:gd name="connsiteY46" fmla="*/ 1412081 h 1421606"/>
              <a:gd name="connsiteX47" fmla="*/ 2228850 w 2493169"/>
              <a:gd name="connsiteY47" fmla="*/ 1381125 h 1421606"/>
              <a:gd name="connsiteX48" fmla="*/ 2283619 w 2493169"/>
              <a:gd name="connsiteY48" fmla="*/ 1333500 h 1421606"/>
              <a:gd name="connsiteX49" fmla="*/ 2336006 w 2493169"/>
              <a:gd name="connsiteY49" fmla="*/ 1283493 h 1421606"/>
              <a:gd name="connsiteX50" fmla="*/ 2388394 w 2493169"/>
              <a:gd name="connsiteY50" fmla="*/ 1221581 h 1421606"/>
              <a:gd name="connsiteX51" fmla="*/ 2421731 w 2493169"/>
              <a:gd name="connsiteY51" fmla="*/ 1173956 h 1421606"/>
              <a:gd name="connsiteX52" fmla="*/ 2438400 w 2493169"/>
              <a:gd name="connsiteY52" fmla="*/ 1143000 h 1421606"/>
              <a:gd name="connsiteX53" fmla="*/ 2459831 w 2493169"/>
              <a:gd name="connsiteY53" fmla="*/ 1097756 h 1421606"/>
              <a:gd name="connsiteX54" fmla="*/ 2474119 w 2493169"/>
              <a:gd name="connsiteY54" fmla="*/ 1054893 h 1421606"/>
              <a:gd name="connsiteX55" fmla="*/ 2483644 w 2493169"/>
              <a:gd name="connsiteY55" fmla="*/ 1016793 h 1421606"/>
              <a:gd name="connsiteX56" fmla="*/ 2488406 w 2493169"/>
              <a:gd name="connsiteY56" fmla="*/ 990600 h 1421606"/>
              <a:gd name="connsiteX57" fmla="*/ 2493169 w 2493169"/>
              <a:gd name="connsiteY57" fmla="*/ 957262 h 1421606"/>
              <a:gd name="connsiteX58" fmla="*/ 2493169 w 2493169"/>
              <a:gd name="connsiteY58" fmla="*/ 921543 h 1421606"/>
              <a:gd name="connsiteX59" fmla="*/ 2493169 w 2493169"/>
              <a:gd name="connsiteY59" fmla="*/ 907256 h 1421606"/>
              <a:gd name="connsiteX60" fmla="*/ 2490788 w 2493169"/>
              <a:gd name="connsiteY60" fmla="*/ 895350 h 1421606"/>
              <a:gd name="connsiteX61" fmla="*/ 2483644 w 2493169"/>
              <a:gd name="connsiteY61" fmla="*/ 883443 h 1421606"/>
              <a:gd name="connsiteX62" fmla="*/ 2462213 w 2493169"/>
              <a:gd name="connsiteY62" fmla="*/ 881062 h 1421606"/>
              <a:gd name="connsiteX63" fmla="*/ 2443163 w 2493169"/>
              <a:gd name="connsiteY63" fmla="*/ 892968 h 1421606"/>
              <a:gd name="connsiteX64" fmla="*/ 2416969 w 2493169"/>
              <a:gd name="connsiteY64" fmla="*/ 919162 h 1421606"/>
              <a:gd name="connsiteX65" fmla="*/ 2388394 w 2493169"/>
              <a:gd name="connsiteY65" fmla="*/ 954881 h 1421606"/>
              <a:gd name="connsiteX66" fmla="*/ 2357438 w 2493169"/>
              <a:gd name="connsiteY66" fmla="*/ 992981 h 1421606"/>
              <a:gd name="connsiteX67" fmla="*/ 2331244 w 2493169"/>
              <a:gd name="connsiteY67" fmla="*/ 1016793 h 1421606"/>
              <a:gd name="connsiteX68" fmla="*/ 2297906 w 2493169"/>
              <a:gd name="connsiteY68" fmla="*/ 1040606 h 1421606"/>
              <a:gd name="connsiteX69" fmla="*/ 2274094 w 2493169"/>
              <a:gd name="connsiteY69" fmla="*/ 1054893 h 1421606"/>
              <a:gd name="connsiteX70" fmla="*/ 2247900 w 2493169"/>
              <a:gd name="connsiteY70" fmla="*/ 1064418 h 1421606"/>
              <a:gd name="connsiteX71" fmla="*/ 2212181 w 2493169"/>
              <a:gd name="connsiteY71" fmla="*/ 1066800 h 1421606"/>
              <a:gd name="connsiteX72" fmla="*/ 2157413 w 2493169"/>
              <a:gd name="connsiteY72" fmla="*/ 1064418 h 1421606"/>
              <a:gd name="connsiteX73" fmla="*/ 2052638 w 2493169"/>
              <a:gd name="connsiteY73" fmla="*/ 1047750 h 1421606"/>
              <a:gd name="connsiteX74" fmla="*/ 1919288 w 2493169"/>
              <a:gd name="connsiteY74" fmla="*/ 1021556 h 1421606"/>
              <a:gd name="connsiteX75" fmla="*/ 1666875 w 2493169"/>
              <a:gd name="connsiteY75" fmla="*/ 950118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493169" h="1421606">
                <a:moveTo>
                  <a:pt x="1666875" y="950118"/>
                </a:moveTo>
                <a:lnTo>
                  <a:pt x="1552575" y="909637"/>
                </a:lnTo>
                <a:lnTo>
                  <a:pt x="1454944" y="873918"/>
                </a:lnTo>
                <a:lnTo>
                  <a:pt x="1340644" y="826293"/>
                </a:lnTo>
                <a:lnTo>
                  <a:pt x="1254919" y="788193"/>
                </a:lnTo>
                <a:lnTo>
                  <a:pt x="1031081" y="692943"/>
                </a:lnTo>
                <a:lnTo>
                  <a:pt x="957263" y="645318"/>
                </a:lnTo>
                <a:lnTo>
                  <a:pt x="864394" y="590550"/>
                </a:lnTo>
                <a:lnTo>
                  <a:pt x="781050" y="538162"/>
                </a:lnTo>
                <a:lnTo>
                  <a:pt x="709613" y="492918"/>
                </a:lnTo>
                <a:lnTo>
                  <a:pt x="609600" y="426243"/>
                </a:lnTo>
                <a:lnTo>
                  <a:pt x="507206" y="357187"/>
                </a:lnTo>
                <a:lnTo>
                  <a:pt x="428625" y="304800"/>
                </a:lnTo>
                <a:lnTo>
                  <a:pt x="333375" y="240506"/>
                </a:lnTo>
                <a:lnTo>
                  <a:pt x="209550" y="142875"/>
                </a:lnTo>
                <a:lnTo>
                  <a:pt x="147638" y="90487"/>
                </a:lnTo>
                <a:lnTo>
                  <a:pt x="88106" y="40481"/>
                </a:lnTo>
                <a:lnTo>
                  <a:pt x="59531" y="16668"/>
                </a:lnTo>
                <a:lnTo>
                  <a:pt x="45244" y="7143"/>
                </a:lnTo>
                <a:lnTo>
                  <a:pt x="26194" y="0"/>
                </a:lnTo>
                <a:lnTo>
                  <a:pt x="14288" y="0"/>
                </a:lnTo>
                <a:lnTo>
                  <a:pt x="4763" y="2381"/>
                </a:lnTo>
                <a:lnTo>
                  <a:pt x="0" y="14287"/>
                </a:lnTo>
                <a:lnTo>
                  <a:pt x="4763" y="35718"/>
                </a:lnTo>
                <a:lnTo>
                  <a:pt x="19050" y="64293"/>
                </a:lnTo>
                <a:lnTo>
                  <a:pt x="57150" y="109537"/>
                </a:lnTo>
                <a:lnTo>
                  <a:pt x="138113" y="200025"/>
                </a:lnTo>
                <a:lnTo>
                  <a:pt x="271463" y="333375"/>
                </a:lnTo>
                <a:lnTo>
                  <a:pt x="381000" y="435768"/>
                </a:lnTo>
                <a:lnTo>
                  <a:pt x="473869" y="516731"/>
                </a:lnTo>
                <a:lnTo>
                  <a:pt x="583406" y="609600"/>
                </a:lnTo>
                <a:lnTo>
                  <a:pt x="702469" y="702468"/>
                </a:lnTo>
                <a:lnTo>
                  <a:pt x="804863" y="781050"/>
                </a:lnTo>
                <a:lnTo>
                  <a:pt x="854869" y="816768"/>
                </a:lnTo>
                <a:lnTo>
                  <a:pt x="1147763" y="962025"/>
                </a:lnTo>
                <a:lnTo>
                  <a:pt x="1312069" y="1038225"/>
                </a:lnTo>
                <a:lnTo>
                  <a:pt x="1464469" y="1102518"/>
                </a:lnTo>
                <a:lnTo>
                  <a:pt x="1614488" y="1162050"/>
                </a:lnTo>
                <a:lnTo>
                  <a:pt x="1797844" y="1228725"/>
                </a:lnTo>
                <a:lnTo>
                  <a:pt x="1966913" y="1285875"/>
                </a:lnTo>
                <a:lnTo>
                  <a:pt x="2045494" y="1309687"/>
                </a:lnTo>
                <a:lnTo>
                  <a:pt x="2062163" y="1338262"/>
                </a:lnTo>
                <a:lnTo>
                  <a:pt x="2088356" y="1373981"/>
                </a:lnTo>
                <a:lnTo>
                  <a:pt x="2121694" y="1404937"/>
                </a:lnTo>
                <a:lnTo>
                  <a:pt x="2147888" y="1416843"/>
                </a:lnTo>
                <a:lnTo>
                  <a:pt x="2164556" y="1421606"/>
                </a:lnTo>
                <a:lnTo>
                  <a:pt x="2188369" y="1412081"/>
                </a:lnTo>
                <a:lnTo>
                  <a:pt x="2228850" y="1381125"/>
                </a:lnTo>
                <a:lnTo>
                  <a:pt x="2283619" y="1333500"/>
                </a:lnTo>
                <a:lnTo>
                  <a:pt x="2336006" y="1283493"/>
                </a:lnTo>
                <a:lnTo>
                  <a:pt x="2388394" y="1221581"/>
                </a:lnTo>
                <a:lnTo>
                  <a:pt x="2421731" y="1173956"/>
                </a:lnTo>
                <a:lnTo>
                  <a:pt x="2438400" y="1143000"/>
                </a:lnTo>
                <a:lnTo>
                  <a:pt x="2459831" y="1097756"/>
                </a:lnTo>
                <a:lnTo>
                  <a:pt x="2474119" y="1054893"/>
                </a:lnTo>
                <a:lnTo>
                  <a:pt x="2483644" y="1016793"/>
                </a:lnTo>
                <a:lnTo>
                  <a:pt x="2488406" y="990600"/>
                </a:lnTo>
                <a:lnTo>
                  <a:pt x="2493169" y="957262"/>
                </a:lnTo>
                <a:lnTo>
                  <a:pt x="2493169" y="921543"/>
                </a:lnTo>
                <a:lnTo>
                  <a:pt x="2493169" y="907256"/>
                </a:lnTo>
                <a:lnTo>
                  <a:pt x="2490788" y="895350"/>
                </a:lnTo>
                <a:lnTo>
                  <a:pt x="2483644" y="883443"/>
                </a:lnTo>
                <a:lnTo>
                  <a:pt x="2462213" y="881062"/>
                </a:lnTo>
                <a:lnTo>
                  <a:pt x="2443163" y="892968"/>
                </a:lnTo>
                <a:lnTo>
                  <a:pt x="2416969" y="919162"/>
                </a:lnTo>
                <a:lnTo>
                  <a:pt x="2388394" y="954881"/>
                </a:lnTo>
                <a:lnTo>
                  <a:pt x="2357438" y="992981"/>
                </a:lnTo>
                <a:lnTo>
                  <a:pt x="2331244" y="1016793"/>
                </a:lnTo>
                <a:lnTo>
                  <a:pt x="2297906" y="1040606"/>
                </a:lnTo>
                <a:lnTo>
                  <a:pt x="2274094" y="1054893"/>
                </a:lnTo>
                <a:lnTo>
                  <a:pt x="2247900" y="1064418"/>
                </a:lnTo>
                <a:lnTo>
                  <a:pt x="2212181" y="1066800"/>
                </a:lnTo>
                <a:lnTo>
                  <a:pt x="2157413" y="1064418"/>
                </a:lnTo>
                <a:lnTo>
                  <a:pt x="2052638" y="1047750"/>
                </a:lnTo>
                <a:lnTo>
                  <a:pt x="1919288" y="1021556"/>
                </a:lnTo>
                <a:lnTo>
                  <a:pt x="1666875" y="950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48C231D9-C73F-4312-99D6-4502754F162B}"/>
              </a:ext>
            </a:extLst>
          </p:cNvPr>
          <p:cNvSpPr/>
          <p:nvPr/>
        </p:nvSpPr>
        <p:spPr>
          <a:xfrm>
            <a:off x="6002338" y="1681163"/>
            <a:ext cx="777875" cy="633412"/>
          </a:xfrm>
          <a:custGeom>
            <a:avLst/>
            <a:gdLst>
              <a:gd name="connsiteX0" fmla="*/ 481013 w 776288"/>
              <a:gd name="connsiteY0" fmla="*/ 452437 h 633412"/>
              <a:gd name="connsiteX1" fmla="*/ 390525 w 776288"/>
              <a:gd name="connsiteY1" fmla="*/ 364331 h 633412"/>
              <a:gd name="connsiteX2" fmla="*/ 316707 w 776288"/>
              <a:gd name="connsiteY2" fmla="*/ 295275 h 633412"/>
              <a:gd name="connsiteX3" fmla="*/ 216694 w 776288"/>
              <a:gd name="connsiteY3" fmla="*/ 202406 h 633412"/>
              <a:gd name="connsiteX4" fmla="*/ 159544 w 776288"/>
              <a:gd name="connsiteY4" fmla="*/ 154781 h 633412"/>
              <a:gd name="connsiteX5" fmla="*/ 119063 w 776288"/>
              <a:gd name="connsiteY5" fmla="*/ 121443 h 633412"/>
              <a:gd name="connsiteX6" fmla="*/ 90488 w 776288"/>
              <a:gd name="connsiteY6" fmla="*/ 97631 h 633412"/>
              <a:gd name="connsiteX7" fmla="*/ 45244 w 776288"/>
              <a:gd name="connsiteY7" fmla="*/ 66675 h 633412"/>
              <a:gd name="connsiteX8" fmla="*/ 16669 w 776288"/>
              <a:gd name="connsiteY8" fmla="*/ 50006 h 633412"/>
              <a:gd name="connsiteX9" fmla="*/ 4763 w 776288"/>
              <a:gd name="connsiteY9" fmla="*/ 40481 h 633412"/>
              <a:gd name="connsiteX10" fmla="*/ 0 w 776288"/>
              <a:gd name="connsiteY10" fmla="*/ 21431 h 633412"/>
              <a:gd name="connsiteX11" fmla="*/ 9525 w 776288"/>
              <a:gd name="connsiteY11" fmla="*/ 4762 h 633412"/>
              <a:gd name="connsiteX12" fmla="*/ 26194 w 776288"/>
              <a:gd name="connsiteY12" fmla="*/ 0 h 633412"/>
              <a:gd name="connsiteX13" fmla="*/ 64294 w 776288"/>
              <a:gd name="connsiteY13" fmla="*/ 2381 h 633412"/>
              <a:gd name="connsiteX14" fmla="*/ 150019 w 776288"/>
              <a:gd name="connsiteY14" fmla="*/ 28575 h 633412"/>
              <a:gd name="connsiteX15" fmla="*/ 400050 w 776288"/>
              <a:gd name="connsiteY15" fmla="*/ 102393 h 633412"/>
              <a:gd name="connsiteX16" fmla="*/ 600075 w 776288"/>
              <a:gd name="connsiteY16" fmla="*/ 157162 h 633412"/>
              <a:gd name="connsiteX17" fmla="*/ 619125 w 776288"/>
              <a:gd name="connsiteY17" fmla="*/ 164306 h 633412"/>
              <a:gd name="connsiteX18" fmla="*/ 633413 w 776288"/>
              <a:gd name="connsiteY18" fmla="*/ 178593 h 633412"/>
              <a:gd name="connsiteX19" fmla="*/ 654844 w 776288"/>
              <a:gd name="connsiteY19" fmla="*/ 207168 h 633412"/>
              <a:gd name="connsiteX20" fmla="*/ 678657 w 776288"/>
              <a:gd name="connsiteY20" fmla="*/ 238125 h 633412"/>
              <a:gd name="connsiteX21" fmla="*/ 704850 w 776288"/>
              <a:gd name="connsiteY21" fmla="*/ 280987 h 633412"/>
              <a:gd name="connsiteX22" fmla="*/ 735807 w 776288"/>
              <a:gd name="connsiteY22" fmla="*/ 345281 h 633412"/>
              <a:gd name="connsiteX23" fmla="*/ 754857 w 776288"/>
              <a:gd name="connsiteY23" fmla="*/ 395287 h 633412"/>
              <a:gd name="connsiteX24" fmla="*/ 769144 w 776288"/>
              <a:gd name="connsiteY24" fmla="*/ 450056 h 633412"/>
              <a:gd name="connsiteX25" fmla="*/ 776288 w 776288"/>
              <a:gd name="connsiteY25" fmla="*/ 481012 h 633412"/>
              <a:gd name="connsiteX26" fmla="*/ 776288 w 776288"/>
              <a:gd name="connsiteY26" fmla="*/ 531018 h 633412"/>
              <a:gd name="connsiteX27" fmla="*/ 771525 w 776288"/>
              <a:gd name="connsiteY27" fmla="*/ 569118 h 633412"/>
              <a:gd name="connsiteX28" fmla="*/ 759619 w 776288"/>
              <a:gd name="connsiteY28" fmla="*/ 604837 h 633412"/>
              <a:gd name="connsiteX29" fmla="*/ 745332 w 776288"/>
              <a:gd name="connsiteY29" fmla="*/ 623887 h 633412"/>
              <a:gd name="connsiteX30" fmla="*/ 728663 w 776288"/>
              <a:gd name="connsiteY30" fmla="*/ 633412 h 633412"/>
              <a:gd name="connsiteX31" fmla="*/ 711994 w 776288"/>
              <a:gd name="connsiteY31" fmla="*/ 633412 h 633412"/>
              <a:gd name="connsiteX32" fmla="*/ 666750 w 776288"/>
              <a:gd name="connsiteY32" fmla="*/ 616743 h 633412"/>
              <a:gd name="connsiteX33" fmla="*/ 619125 w 776288"/>
              <a:gd name="connsiteY33" fmla="*/ 588168 h 633412"/>
              <a:gd name="connsiteX34" fmla="*/ 571500 w 776288"/>
              <a:gd name="connsiteY34" fmla="*/ 538162 h 633412"/>
              <a:gd name="connsiteX35" fmla="*/ 481013 w 776288"/>
              <a:gd name="connsiteY35" fmla="*/ 452437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76288" h="633412">
                <a:moveTo>
                  <a:pt x="481013" y="452437"/>
                </a:moveTo>
                <a:lnTo>
                  <a:pt x="390525" y="364331"/>
                </a:lnTo>
                <a:lnTo>
                  <a:pt x="316707" y="295275"/>
                </a:lnTo>
                <a:lnTo>
                  <a:pt x="216694" y="202406"/>
                </a:lnTo>
                <a:lnTo>
                  <a:pt x="159544" y="154781"/>
                </a:lnTo>
                <a:lnTo>
                  <a:pt x="119063" y="121443"/>
                </a:lnTo>
                <a:lnTo>
                  <a:pt x="90488" y="97631"/>
                </a:lnTo>
                <a:lnTo>
                  <a:pt x="45244" y="66675"/>
                </a:lnTo>
                <a:lnTo>
                  <a:pt x="16669" y="50006"/>
                </a:lnTo>
                <a:lnTo>
                  <a:pt x="4763" y="40481"/>
                </a:lnTo>
                <a:lnTo>
                  <a:pt x="0" y="21431"/>
                </a:lnTo>
                <a:lnTo>
                  <a:pt x="9525" y="4762"/>
                </a:lnTo>
                <a:lnTo>
                  <a:pt x="26194" y="0"/>
                </a:lnTo>
                <a:lnTo>
                  <a:pt x="64294" y="2381"/>
                </a:lnTo>
                <a:lnTo>
                  <a:pt x="150019" y="28575"/>
                </a:lnTo>
                <a:lnTo>
                  <a:pt x="400050" y="102393"/>
                </a:lnTo>
                <a:lnTo>
                  <a:pt x="600075" y="157162"/>
                </a:lnTo>
                <a:lnTo>
                  <a:pt x="619125" y="164306"/>
                </a:lnTo>
                <a:lnTo>
                  <a:pt x="633413" y="178593"/>
                </a:lnTo>
                <a:lnTo>
                  <a:pt x="654844" y="207168"/>
                </a:lnTo>
                <a:lnTo>
                  <a:pt x="678657" y="238125"/>
                </a:lnTo>
                <a:lnTo>
                  <a:pt x="704850" y="280987"/>
                </a:lnTo>
                <a:lnTo>
                  <a:pt x="735807" y="345281"/>
                </a:lnTo>
                <a:lnTo>
                  <a:pt x="754857" y="395287"/>
                </a:lnTo>
                <a:lnTo>
                  <a:pt x="769144" y="450056"/>
                </a:lnTo>
                <a:lnTo>
                  <a:pt x="776288" y="481012"/>
                </a:lnTo>
                <a:lnTo>
                  <a:pt x="776288" y="531018"/>
                </a:lnTo>
                <a:lnTo>
                  <a:pt x="771525" y="569118"/>
                </a:lnTo>
                <a:lnTo>
                  <a:pt x="759619" y="604837"/>
                </a:lnTo>
                <a:lnTo>
                  <a:pt x="745332" y="623887"/>
                </a:lnTo>
                <a:lnTo>
                  <a:pt x="728663" y="633412"/>
                </a:lnTo>
                <a:lnTo>
                  <a:pt x="711994" y="633412"/>
                </a:lnTo>
                <a:lnTo>
                  <a:pt x="666750" y="616743"/>
                </a:lnTo>
                <a:lnTo>
                  <a:pt x="619125" y="588168"/>
                </a:lnTo>
                <a:lnTo>
                  <a:pt x="571500" y="538162"/>
                </a:lnTo>
                <a:lnTo>
                  <a:pt x="481013" y="452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41A5E2-0F96-40F8-8C52-FC6CC19E3F46}"/>
              </a:ext>
            </a:extLst>
          </p:cNvPr>
          <p:cNvGrpSpPr>
            <a:grpSpLocks/>
          </p:cNvGrpSpPr>
          <p:nvPr/>
        </p:nvGrpSpPr>
        <p:grpSpPr bwMode="auto">
          <a:xfrm>
            <a:off x="2435225" y="1501775"/>
            <a:ext cx="4919663" cy="4429125"/>
            <a:chOff x="2590800" y="1638300"/>
            <a:chExt cx="4919663" cy="4429125"/>
          </a:xfrm>
        </p:grpSpPr>
        <p:sp>
          <p:nvSpPr>
            <p:cNvPr id="34" name="フリーフォーム 90">
              <a:extLst>
                <a:ext uri="{FF2B5EF4-FFF2-40B4-BE49-F238E27FC236}">
                  <a16:creationId xmlns:a16="http://schemas.microsoft.com/office/drawing/2014/main" id="{D5FFC2BD-FBC2-4B86-8A48-67099880F7E8}"/>
                </a:ext>
              </a:extLst>
            </p:cNvPr>
            <p:cNvSpPr/>
            <p:nvPr/>
          </p:nvSpPr>
          <p:spPr>
            <a:xfrm>
              <a:off x="3098800" y="2039938"/>
              <a:ext cx="1042988" cy="454025"/>
            </a:xfrm>
            <a:custGeom>
              <a:avLst/>
              <a:gdLst>
                <a:gd name="connsiteX0" fmla="*/ 581025 w 1042988"/>
                <a:gd name="connsiteY0" fmla="*/ 357188 h 452438"/>
                <a:gd name="connsiteX1" fmla="*/ 511969 w 1042988"/>
                <a:gd name="connsiteY1" fmla="*/ 333375 h 452438"/>
                <a:gd name="connsiteX2" fmla="*/ 464344 w 1042988"/>
                <a:gd name="connsiteY2" fmla="*/ 316707 h 452438"/>
                <a:gd name="connsiteX3" fmla="*/ 397669 w 1042988"/>
                <a:gd name="connsiteY3" fmla="*/ 288132 h 452438"/>
                <a:gd name="connsiteX4" fmla="*/ 330994 w 1042988"/>
                <a:gd name="connsiteY4" fmla="*/ 254794 h 452438"/>
                <a:gd name="connsiteX5" fmla="*/ 273844 w 1042988"/>
                <a:gd name="connsiteY5" fmla="*/ 221457 h 452438"/>
                <a:gd name="connsiteX6" fmla="*/ 214313 w 1042988"/>
                <a:gd name="connsiteY6" fmla="*/ 185738 h 452438"/>
                <a:gd name="connsiteX7" fmla="*/ 140494 w 1042988"/>
                <a:gd name="connsiteY7" fmla="*/ 138113 h 452438"/>
                <a:gd name="connsiteX8" fmla="*/ 69057 w 1042988"/>
                <a:gd name="connsiteY8" fmla="*/ 88107 h 452438"/>
                <a:gd name="connsiteX9" fmla="*/ 33338 w 1042988"/>
                <a:gd name="connsiteY9" fmla="*/ 61913 h 452438"/>
                <a:gd name="connsiteX10" fmla="*/ 11907 w 1042988"/>
                <a:gd name="connsiteY10" fmla="*/ 45244 h 452438"/>
                <a:gd name="connsiteX11" fmla="*/ 0 w 1042988"/>
                <a:gd name="connsiteY11" fmla="*/ 28575 h 452438"/>
                <a:gd name="connsiteX12" fmla="*/ 0 w 1042988"/>
                <a:gd name="connsiteY12" fmla="*/ 19050 h 452438"/>
                <a:gd name="connsiteX13" fmla="*/ 0 w 1042988"/>
                <a:gd name="connsiteY13" fmla="*/ 9525 h 452438"/>
                <a:gd name="connsiteX14" fmla="*/ 4763 w 1042988"/>
                <a:gd name="connsiteY14" fmla="*/ 4763 h 452438"/>
                <a:gd name="connsiteX15" fmla="*/ 16669 w 1042988"/>
                <a:gd name="connsiteY15" fmla="*/ 0 h 452438"/>
                <a:gd name="connsiteX16" fmla="*/ 33338 w 1042988"/>
                <a:gd name="connsiteY16" fmla="*/ 0 h 452438"/>
                <a:gd name="connsiteX17" fmla="*/ 83344 w 1042988"/>
                <a:gd name="connsiteY17" fmla="*/ 7144 h 452438"/>
                <a:gd name="connsiteX18" fmla="*/ 195263 w 1042988"/>
                <a:gd name="connsiteY18" fmla="*/ 30957 h 452438"/>
                <a:gd name="connsiteX19" fmla="*/ 309563 w 1042988"/>
                <a:gd name="connsiteY19" fmla="*/ 54769 h 452438"/>
                <a:gd name="connsiteX20" fmla="*/ 416719 w 1042988"/>
                <a:gd name="connsiteY20" fmla="*/ 73819 h 452438"/>
                <a:gd name="connsiteX21" fmla="*/ 540544 w 1042988"/>
                <a:gd name="connsiteY21" fmla="*/ 95250 h 452438"/>
                <a:gd name="connsiteX22" fmla="*/ 647700 w 1042988"/>
                <a:gd name="connsiteY22" fmla="*/ 109538 h 452438"/>
                <a:gd name="connsiteX23" fmla="*/ 735807 w 1042988"/>
                <a:gd name="connsiteY23" fmla="*/ 123825 h 452438"/>
                <a:gd name="connsiteX24" fmla="*/ 802482 w 1042988"/>
                <a:gd name="connsiteY24" fmla="*/ 138113 h 452438"/>
                <a:gd name="connsiteX25" fmla="*/ 873919 w 1042988"/>
                <a:gd name="connsiteY25" fmla="*/ 157163 h 452438"/>
                <a:gd name="connsiteX26" fmla="*/ 914400 w 1042988"/>
                <a:gd name="connsiteY26" fmla="*/ 171450 h 452438"/>
                <a:gd name="connsiteX27" fmla="*/ 950119 w 1042988"/>
                <a:gd name="connsiteY27" fmla="*/ 188119 h 452438"/>
                <a:gd name="connsiteX28" fmla="*/ 981075 w 1042988"/>
                <a:gd name="connsiteY28" fmla="*/ 207169 h 452438"/>
                <a:gd name="connsiteX29" fmla="*/ 1002507 w 1042988"/>
                <a:gd name="connsiteY29" fmla="*/ 223838 h 452438"/>
                <a:gd name="connsiteX30" fmla="*/ 1016794 w 1042988"/>
                <a:gd name="connsiteY30" fmla="*/ 238125 h 452438"/>
                <a:gd name="connsiteX31" fmla="*/ 1031082 w 1042988"/>
                <a:gd name="connsiteY31" fmla="*/ 259557 h 452438"/>
                <a:gd name="connsiteX32" fmla="*/ 1040607 w 1042988"/>
                <a:gd name="connsiteY32" fmla="*/ 285750 h 452438"/>
                <a:gd name="connsiteX33" fmla="*/ 1042988 w 1042988"/>
                <a:gd name="connsiteY33" fmla="*/ 314325 h 452438"/>
                <a:gd name="connsiteX34" fmla="*/ 1033463 w 1042988"/>
                <a:gd name="connsiteY34" fmla="*/ 357188 h 452438"/>
                <a:gd name="connsiteX35" fmla="*/ 1009650 w 1042988"/>
                <a:gd name="connsiteY35" fmla="*/ 397669 h 452438"/>
                <a:gd name="connsiteX36" fmla="*/ 985838 w 1042988"/>
                <a:gd name="connsiteY36" fmla="*/ 421482 h 452438"/>
                <a:gd name="connsiteX37" fmla="*/ 954882 w 1042988"/>
                <a:gd name="connsiteY37" fmla="*/ 440532 h 452438"/>
                <a:gd name="connsiteX38" fmla="*/ 923925 w 1042988"/>
                <a:gd name="connsiteY38" fmla="*/ 450057 h 452438"/>
                <a:gd name="connsiteX39" fmla="*/ 890588 w 1042988"/>
                <a:gd name="connsiteY39" fmla="*/ 452438 h 452438"/>
                <a:gd name="connsiteX40" fmla="*/ 859632 w 1042988"/>
                <a:gd name="connsiteY40" fmla="*/ 452438 h 452438"/>
                <a:gd name="connsiteX41" fmla="*/ 809625 w 1042988"/>
                <a:gd name="connsiteY41" fmla="*/ 440532 h 452438"/>
                <a:gd name="connsiteX42" fmla="*/ 688182 w 1042988"/>
                <a:gd name="connsiteY42" fmla="*/ 397669 h 452438"/>
                <a:gd name="connsiteX43" fmla="*/ 581025 w 1042988"/>
                <a:gd name="connsiteY43" fmla="*/ 3571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2988" h="452438">
                  <a:moveTo>
                    <a:pt x="581025" y="357188"/>
                  </a:moveTo>
                  <a:lnTo>
                    <a:pt x="511969" y="333375"/>
                  </a:lnTo>
                  <a:lnTo>
                    <a:pt x="464344" y="316707"/>
                  </a:lnTo>
                  <a:lnTo>
                    <a:pt x="397669" y="288132"/>
                  </a:lnTo>
                  <a:lnTo>
                    <a:pt x="330994" y="254794"/>
                  </a:lnTo>
                  <a:lnTo>
                    <a:pt x="273844" y="221457"/>
                  </a:lnTo>
                  <a:lnTo>
                    <a:pt x="214313" y="185738"/>
                  </a:lnTo>
                  <a:lnTo>
                    <a:pt x="140494" y="138113"/>
                  </a:lnTo>
                  <a:lnTo>
                    <a:pt x="69057" y="88107"/>
                  </a:lnTo>
                  <a:lnTo>
                    <a:pt x="33338" y="61913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83344" y="7144"/>
                  </a:lnTo>
                  <a:lnTo>
                    <a:pt x="195263" y="30957"/>
                  </a:lnTo>
                  <a:lnTo>
                    <a:pt x="309563" y="54769"/>
                  </a:lnTo>
                  <a:lnTo>
                    <a:pt x="416719" y="73819"/>
                  </a:lnTo>
                  <a:lnTo>
                    <a:pt x="540544" y="95250"/>
                  </a:lnTo>
                  <a:lnTo>
                    <a:pt x="647700" y="109538"/>
                  </a:lnTo>
                  <a:lnTo>
                    <a:pt x="735807" y="123825"/>
                  </a:lnTo>
                  <a:lnTo>
                    <a:pt x="802482" y="138113"/>
                  </a:lnTo>
                  <a:lnTo>
                    <a:pt x="873919" y="157163"/>
                  </a:lnTo>
                  <a:lnTo>
                    <a:pt x="914400" y="171450"/>
                  </a:lnTo>
                  <a:lnTo>
                    <a:pt x="950119" y="188119"/>
                  </a:lnTo>
                  <a:lnTo>
                    <a:pt x="981075" y="207169"/>
                  </a:lnTo>
                  <a:lnTo>
                    <a:pt x="1002507" y="223838"/>
                  </a:lnTo>
                  <a:lnTo>
                    <a:pt x="1016794" y="238125"/>
                  </a:lnTo>
                  <a:lnTo>
                    <a:pt x="1031082" y="259557"/>
                  </a:lnTo>
                  <a:lnTo>
                    <a:pt x="1040607" y="285750"/>
                  </a:lnTo>
                  <a:lnTo>
                    <a:pt x="1042988" y="314325"/>
                  </a:lnTo>
                  <a:lnTo>
                    <a:pt x="1033463" y="357188"/>
                  </a:lnTo>
                  <a:lnTo>
                    <a:pt x="1009650" y="397669"/>
                  </a:lnTo>
                  <a:lnTo>
                    <a:pt x="985838" y="421482"/>
                  </a:lnTo>
                  <a:lnTo>
                    <a:pt x="954882" y="440532"/>
                  </a:lnTo>
                  <a:lnTo>
                    <a:pt x="923925" y="450057"/>
                  </a:lnTo>
                  <a:lnTo>
                    <a:pt x="890588" y="452438"/>
                  </a:lnTo>
                  <a:lnTo>
                    <a:pt x="859632" y="452438"/>
                  </a:lnTo>
                  <a:lnTo>
                    <a:pt x="809625" y="440532"/>
                  </a:lnTo>
                  <a:lnTo>
                    <a:pt x="688182" y="397669"/>
                  </a:lnTo>
                  <a:lnTo>
                    <a:pt x="581025" y="3571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1">
              <a:extLst>
                <a:ext uri="{FF2B5EF4-FFF2-40B4-BE49-F238E27FC236}">
                  <a16:creationId xmlns:a16="http://schemas.microsoft.com/office/drawing/2014/main" id="{546B68F1-A247-4901-A8F1-098E2B0E8821}"/>
                </a:ext>
              </a:extLst>
            </p:cNvPr>
            <p:cNvSpPr/>
            <p:nvPr/>
          </p:nvSpPr>
          <p:spPr>
            <a:xfrm>
              <a:off x="2590800" y="2776538"/>
              <a:ext cx="1860550" cy="538162"/>
            </a:xfrm>
            <a:custGeom>
              <a:avLst/>
              <a:gdLst>
                <a:gd name="connsiteX0" fmla="*/ 1276350 w 1859756"/>
                <a:gd name="connsiteY0" fmla="*/ 61912 h 538162"/>
                <a:gd name="connsiteX1" fmla="*/ 1126331 w 1859756"/>
                <a:gd name="connsiteY1" fmla="*/ 95250 h 538162"/>
                <a:gd name="connsiteX2" fmla="*/ 990600 w 1859756"/>
                <a:gd name="connsiteY2" fmla="*/ 126206 h 538162"/>
                <a:gd name="connsiteX3" fmla="*/ 831056 w 1859756"/>
                <a:gd name="connsiteY3" fmla="*/ 161925 h 538162"/>
                <a:gd name="connsiteX4" fmla="*/ 631031 w 1859756"/>
                <a:gd name="connsiteY4" fmla="*/ 207168 h 538162"/>
                <a:gd name="connsiteX5" fmla="*/ 495300 w 1859756"/>
                <a:gd name="connsiteY5" fmla="*/ 235743 h 538162"/>
                <a:gd name="connsiteX6" fmla="*/ 426244 w 1859756"/>
                <a:gd name="connsiteY6" fmla="*/ 254793 h 538162"/>
                <a:gd name="connsiteX7" fmla="*/ 390525 w 1859756"/>
                <a:gd name="connsiteY7" fmla="*/ 259556 h 538162"/>
                <a:gd name="connsiteX8" fmla="*/ 352425 w 1859756"/>
                <a:gd name="connsiteY8" fmla="*/ 259556 h 538162"/>
                <a:gd name="connsiteX9" fmla="*/ 309563 w 1859756"/>
                <a:gd name="connsiteY9" fmla="*/ 254793 h 538162"/>
                <a:gd name="connsiteX10" fmla="*/ 264319 w 1859756"/>
                <a:gd name="connsiteY10" fmla="*/ 245268 h 538162"/>
                <a:gd name="connsiteX11" fmla="*/ 219075 w 1859756"/>
                <a:gd name="connsiteY11" fmla="*/ 228600 h 538162"/>
                <a:gd name="connsiteX12" fmla="*/ 178594 w 1859756"/>
                <a:gd name="connsiteY12" fmla="*/ 204787 h 538162"/>
                <a:gd name="connsiteX13" fmla="*/ 145256 w 1859756"/>
                <a:gd name="connsiteY13" fmla="*/ 180975 h 538162"/>
                <a:gd name="connsiteX14" fmla="*/ 109538 w 1859756"/>
                <a:gd name="connsiteY14" fmla="*/ 150018 h 538162"/>
                <a:gd name="connsiteX15" fmla="*/ 66675 w 1859756"/>
                <a:gd name="connsiteY15" fmla="*/ 109537 h 538162"/>
                <a:gd name="connsiteX16" fmla="*/ 38100 w 1859756"/>
                <a:gd name="connsiteY16" fmla="*/ 85725 h 538162"/>
                <a:gd name="connsiteX17" fmla="*/ 19050 w 1859756"/>
                <a:gd name="connsiteY17" fmla="*/ 80962 h 538162"/>
                <a:gd name="connsiteX18" fmla="*/ 9525 w 1859756"/>
                <a:gd name="connsiteY18" fmla="*/ 80962 h 538162"/>
                <a:gd name="connsiteX19" fmla="*/ 0 w 1859756"/>
                <a:gd name="connsiteY19" fmla="*/ 85725 h 538162"/>
                <a:gd name="connsiteX20" fmla="*/ 0 w 1859756"/>
                <a:gd name="connsiteY20" fmla="*/ 107156 h 538162"/>
                <a:gd name="connsiteX21" fmla="*/ 9525 w 1859756"/>
                <a:gd name="connsiteY21" fmla="*/ 150018 h 538162"/>
                <a:gd name="connsiteX22" fmla="*/ 28575 w 1859756"/>
                <a:gd name="connsiteY22" fmla="*/ 202406 h 538162"/>
                <a:gd name="connsiteX23" fmla="*/ 52388 w 1859756"/>
                <a:gd name="connsiteY23" fmla="*/ 247650 h 538162"/>
                <a:gd name="connsiteX24" fmla="*/ 83344 w 1859756"/>
                <a:gd name="connsiteY24" fmla="*/ 295275 h 538162"/>
                <a:gd name="connsiteX25" fmla="*/ 109538 w 1859756"/>
                <a:gd name="connsiteY25" fmla="*/ 328612 h 538162"/>
                <a:gd name="connsiteX26" fmla="*/ 133350 w 1859756"/>
                <a:gd name="connsiteY26" fmla="*/ 357187 h 538162"/>
                <a:gd name="connsiteX27" fmla="*/ 176213 w 1859756"/>
                <a:gd name="connsiteY27" fmla="*/ 392906 h 538162"/>
                <a:gd name="connsiteX28" fmla="*/ 226219 w 1859756"/>
                <a:gd name="connsiteY28" fmla="*/ 433387 h 538162"/>
                <a:gd name="connsiteX29" fmla="*/ 292894 w 1859756"/>
                <a:gd name="connsiteY29" fmla="*/ 481012 h 538162"/>
                <a:gd name="connsiteX30" fmla="*/ 338138 w 1859756"/>
                <a:gd name="connsiteY30" fmla="*/ 511968 h 538162"/>
                <a:gd name="connsiteX31" fmla="*/ 369094 w 1859756"/>
                <a:gd name="connsiteY31" fmla="*/ 533400 h 538162"/>
                <a:gd name="connsiteX32" fmla="*/ 378619 w 1859756"/>
                <a:gd name="connsiteY32" fmla="*/ 538162 h 538162"/>
                <a:gd name="connsiteX33" fmla="*/ 409575 w 1859756"/>
                <a:gd name="connsiteY33" fmla="*/ 538162 h 538162"/>
                <a:gd name="connsiteX34" fmla="*/ 433388 w 1859756"/>
                <a:gd name="connsiteY34" fmla="*/ 526256 h 538162"/>
                <a:gd name="connsiteX35" fmla="*/ 476250 w 1859756"/>
                <a:gd name="connsiteY35" fmla="*/ 500062 h 538162"/>
                <a:gd name="connsiteX36" fmla="*/ 516731 w 1859756"/>
                <a:gd name="connsiteY36" fmla="*/ 478631 h 538162"/>
                <a:gd name="connsiteX37" fmla="*/ 581025 w 1859756"/>
                <a:gd name="connsiteY37" fmla="*/ 450056 h 538162"/>
                <a:gd name="connsiteX38" fmla="*/ 664369 w 1859756"/>
                <a:gd name="connsiteY38" fmla="*/ 421481 h 538162"/>
                <a:gd name="connsiteX39" fmla="*/ 771525 w 1859756"/>
                <a:gd name="connsiteY39" fmla="*/ 390525 h 538162"/>
                <a:gd name="connsiteX40" fmla="*/ 883444 w 1859756"/>
                <a:gd name="connsiteY40" fmla="*/ 359568 h 538162"/>
                <a:gd name="connsiteX41" fmla="*/ 978694 w 1859756"/>
                <a:gd name="connsiteY41" fmla="*/ 338137 h 538162"/>
                <a:gd name="connsiteX42" fmla="*/ 1126331 w 1859756"/>
                <a:gd name="connsiteY42" fmla="*/ 309562 h 538162"/>
                <a:gd name="connsiteX43" fmla="*/ 1254919 w 1859756"/>
                <a:gd name="connsiteY43" fmla="*/ 285750 h 538162"/>
                <a:gd name="connsiteX44" fmla="*/ 1357313 w 1859756"/>
                <a:gd name="connsiteY44" fmla="*/ 271462 h 538162"/>
                <a:gd name="connsiteX45" fmla="*/ 1412081 w 1859756"/>
                <a:gd name="connsiteY45" fmla="*/ 271462 h 538162"/>
                <a:gd name="connsiteX46" fmla="*/ 1481138 w 1859756"/>
                <a:gd name="connsiteY46" fmla="*/ 271462 h 538162"/>
                <a:gd name="connsiteX47" fmla="*/ 1602581 w 1859756"/>
                <a:gd name="connsiteY47" fmla="*/ 269081 h 538162"/>
                <a:gd name="connsiteX48" fmla="*/ 1678781 w 1859756"/>
                <a:gd name="connsiteY48" fmla="*/ 264318 h 538162"/>
                <a:gd name="connsiteX49" fmla="*/ 1757363 w 1859756"/>
                <a:gd name="connsiteY49" fmla="*/ 254793 h 538162"/>
                <a:gd name="connsiteX50" fmla="*/ 1797844 w 1859756"/>
                <a:gd name="connsiteY50" fmla="*/ 245268 h 538162"/>
                <a:gd name="connsiteX51" fmla="*/ 1828800 w 1859756"/>
                <a:gd name="connsiteY51" fmla="*/ 228600 h 538162"/>
                <a:gd name="connsiteX52" fmla="*/ 1850231 w 1859756"/>
                <a:gd name="connsiteY52" fmla="*/ 209550 h 538162"/>
                <a:gd name="connsiteX53" fmla="*/ 1857375 w 1859756"/>
                <a:gd name="connsiteY53" fmla="*/ 195262 h 538162"/>
                <a:gd name="connsiteX54" fmla="*/ 1859756 w 1859756"/>
                <a:gd name="connsiteY54" fmla="*/ 183356 h 538162"/>
                <a:gd name="connsiteX55" fmla="*/ 1859756 w 1859756"/>
                <a:gd name="connsiteY55" fmla="*/ 169068 h 538162"/>
                <a:gd name="connsiteX56" fmla="*/ 1854994 w 1859756"/>
                <a:gd name="connsiteY56" fmla="*/ 152400 h 538162"/>
                <a:gd name="connsiteX57" fmla="*/ 1838325 w 1859756"/>
                <a:gd name="connsiteY57" fmla="*/ 126206 h 538162"/>
                <a:gd name="connsiteX58" fmla="*/ 1814513 w 1859756"/>
                <a:gd name="connsiteY58" fmla="*/ 100012 h 538162"/>
                <a:gd name="connsiteX59" fmla="*/ 1788319 w 1859756"/>
                <a:gd name="connsiteY59" fmla="*/ 78581 h 538162"/>
                <a:gd name="connsiteX60" fmla="*/ 1752600 w 1859756"/>
                <a:gd name="connsiteY60" fmla="*/ 57150 h 538162"/>
                <a:gd name="connsiteX61" fmla="*/ 1704975 w 1859756"/>
                <a:gd name="connsiteY61" fmla="*/ 38100 h 538162"/>
                <a:gd name="connsiteX62" fmla="*/ 1650206 w 1859756"/>
                <a:gd name="connsiteY62" fmla="*/ 19050 h 538162"/>
                <a:gd name="connsiteX63" fmla="*/ 1578769 w 1859756"/>
                <a:gd name="connsiteY63" fmla="*/ 7143 h 538162"/>
                <a:gd name="connsiteX64" fmla="*/ 1502569 w 1859756"/>
                <a:gd name="connsiteY64" fmla="*/ 0 h 538162"/>
                <a:gd name="connsiteX65" fmla="*/ 1462088 w 1859756"/>
                <a:gd name="connsiteY65" fmla="*/ 0 h 538162"/>
                <a:gd name="connsiteX66" fmla="*/ 1428750 w 1859756"/>
                <a:gd name="connsiteY66" fmla="*/ 11906 h 538162"/>
                <a:gd name="connsiteX67" fmla="*/ 1340644 w 1859756"/>
                <a:gd name="connsiteY67" fmla="*/ 50006 h 538162"/>
                <a:gd name="connsiteX68" fmla="*/ 1276350 w 1859756"/>
                <a:gd name="connsiteY68" fmla="*/ 6191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59756" h="538162">
                  <a:moveTo>
                    <a:pt x="1276350" y="61912"/>
                  </a:moveTo>
                  <a:lnTo>
                    <a:pt x="1126331" y="95250"/>
                  </a:lnTo>
                  <a:lnTo>
                    <a:pt x="990600" y="126206"/>
                  </a:lnTo>
                  <a:lnTo>
                    <a:pt x="831056" y="161925"/>
                  </a:lnTo>
                  <a:lnTo>
                    <a:pt x="631031" y="207168"/>
                  </a:lnTo>
                  <a:lnTo>
                    <a:pt x="495300" y="235743"/>
                  </a:lnTo>
                  <a:lnTo>
                    <a:pt x="426244" y="254793"/>
                  </a:lnTo>
                  <a:lnTo>
                    <a:pt x="390525" y="259556"/>
                  </a:lnTo>
                  <a:lnTo>
                    <a:pt x="352425" y="259556"/>
                  </a:lnTo>
                  <a:lnTo>
                    <a:pt x="309563" y="254793"/>
                  </a:lnTo>
                  <a:lnTo>
                    <a:pt x="264319" y="245268"/>
                  </a:lnTo>
                  <a:lnTo>
                    <a:pt x="219075" y="228600"/>
                  </a:lnTo>
                  <a:lnTo>
                    <a:pt x="178594" y="204787"/>
                  </a:lnTo>
                  <a:lnTo>
                    <a:pt x="145256" y="180975"/>
                  </a:lnTo>
                  <a:lnTo>
                    <a:pt x="109538" y="150018"/>
                  </a:lnTo>
                  <a:lnTo>
                    <a:pt x="66675" y="109537"/>
                  </a:lnTo>
                  <a:lnTo>
                    <a:pt x="38100" y="85725"/>
                  </a:lnTo>
                  <a:lnTo>
                    <a:pt x="19050" y="80962"/>
                  </a:lnTo>
                  <a:lnTo>
                    <a:pt x="9525" y="80962"/>
                  </a:lnTo>
                  <a:lnTo>
                    <a:pt x="0" y="85725"/>
                  </a:lnTo>
                  <a:lnTo>
                    <a:pt x="0" y="107156"/>
                  </a:lnTo>
                  <a:lnTo>
                    <a:pt x="9525" y="150018"/>
                  </a:lnTo>
                  <a:lnTo>
                    <a:pt x="28575" y="202406"/>
                  </a:lnTo>
                  <a:lnTo>
                    <a:pt x="52388" y="247650"/>
                  </a:lnTo>
                  <a:lnTo>
                    <a:pt x="83344" y="295275"/>
                  </a:lnTo>
                  <a:lnTo>
                    <a:pt x="109538" y="328612"/>
                  </a:lnTo>
                  <a:lnTo>
                    <a:pt x="133350" y="357187"/>
                  </a:lnTo>
                  <a:lnTo>
                    <a:pt x="176213" y="392906"/>
                  </a:lnTo>
                  <a:lnTo>
                    <a:pt x="226219" y="433387"/>
                  </a:lnTo>
                  <a:lnTo>
                    <a:pt x="292894" y="481012"/>
                  </a:lnTo>
                  <a:lnTo>
                    <a:pt x="338138" y="511968"/>
                  </a:lnTo>
                  <a:lnTo>
                    <a:pt x="369094" y="533400"/>
                  </a:lnTo>
                  <a:lnTo>
                    <a:pt x="378619" y="538162"/>
                  </a:lnTo>
                  <a:lnTo>
                    <a:pt x="409575" y="538162"/>
                  </a:lnTo>
                  <a:lnTo>
                    <a:pt x="433388" y="526256"/>
                  </a:lnTo>
                  <a:lnTo>
                    <a:pt x="476250" y="500062"/>
                  </a:lnTo>
                  <a:lnTo>
                    <a:pt x="516731" y="478631"/>
                  </a:lnTo>
                  <a:lnTo>
                    <a:pt x="581025" y="450056"/>
                  </a:lnTo>
                  <a:lnTo>
                    <a:pt x="664369" y="421481"/>
                  </a:lnTo>
                  <a:lnTo>
                    <a:pt x="771525" y="390525"/>
                  </a:lnTo>
                  <a:lnTo>
                    <a:pt x="883444" y="359568"/>
                  </a:lnTo>
                  <a:lnTo>
                    <a:pt x="978694" y="338137"/>
                  </a:lnTo>
                  <a:lnTo>
                    <a:pt x="1126331" y="309562"/>
                  </a:lnTo>
                  <a:lnTo>
                    <a:pt x="1254919" y="285750"/>
                  </a:lnTo>
                  <a:lnTo>
                    <a:pt x="1357313" y="271462"/>
                  </a:lnTo>
                  <a:lnTo>
                    <a:pt x="1412081" y="271462"/>
                  </a:lnTo>
                  <a:lnTo>
                    <a:pt x="1481138" y="271462"/>
                  </a:lnTo>
                  <a:lnTo>
                    <a:pt x="1602581" y="269081"/>
                  </a:lnTo>
                  <a:lnTo>
                    <a:pt x="1678781" y="264318"/>
                  </a:lnTo>
                  <a:lnTo>
                    <a:pt x="1757363" y="254793"/>
                  </a:lnTo>
                  <a:lnTo>
                    <a:pt x="1797844" y="245268"/>
                  </a:lnTo>
                  <a:lnTo>
                    <a:pt x="1828800" y="228600"/>
                  </a:lnTo>
                  <a:lnTo>
                    <a:pt x="1850231" y="209550"/>
                  </a:lnTo>
                  <a:lnTo>
                    <a:pt x="1857375" y="195262"/>
                  </a:lnTo>
                  <a:lnTo>
                    <a:pt x="1859756" y="183356"/>
                  </a:lnTo>
                  <a:lnTo>
                    <a:pt x="1859756" y="169068"/>
                  </a:lnTo>
                  <a:lnTo>
                    <a:pt x="1854994" y="152400"/>
                  </a:lnTo>
                  <a:lnTo>
                    <a:pt x="1838325" y="126206"/>
                  </a:lnTo>
                  <a:lnTo>
                    <a:pt x="1814513" y="100012"/>
                  </a:lnTo>
                  <a:lnTo>
                    <a:pt x="1788319" y="78581"/>
                  </a:lnTo>
                  <a:lnTo>
                    <a:pt x="1752600" y="57150"/>
                  </a:lnTo>
                  <a:lnTo>
                    <a:pt x="1704975" y="38100"/>
                  </a:lnTo>
                  <a:lnTo>
                    <a:pt x="1650206" y="19050"/>
                  </a:lnTo>
                  <a:lnTo>
                    <a:pt x="1578769" y="7143"/>
                  </a:lnTo>
                  <a:lnTo>
                    <a:pt x="1502569" y="0"/>
                  </a:lnTo>
                  <a:lnTo>
                    <a:pt x="1462088" y="0"/>
                  </a:lnTo>
                  <a:lnTo>
                    <a:pt x="1428750" y="11906"/>
                  </a:lnTo>
                  <a:lnTo>
                    <a:pt x="1340644" y="50006"/>
                  </a:lnTo>
                  <a:lnTo>
                    <a:pt x="1276350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2">
              <a:extLst>
                <a:ext uri="{FF2B5EF4-FFF2-40B4-BE49-F238E27FC236}">
                  <a16:creationId xmlns:a16="http://schemas.microsoft.com/office/drawing/2014/main" id="{45053A7C-043C-4CF0-B7E2-1C12FA50D7A3}"/>
                </a:ext>
              </a:extLst>
            </p:cNvPr>
            <p:cNvSpPr/>
            <p:nvPr/>
          </p:nvSpPr>
          <p:spPr>
            <a:xfrm>
              <a:off x="2970213" y="3486150"/>
              <a:ext cx="1109662" cy="319088"/>
            </a:xfrm>
            <a:custGeom>
              <a:avLst/>
              <a:gdLst>
                <a:gd name="connsiteX0" fmla="*/ 878681 w 1109662"/>
                <a:gd name="connsiteY0" fmla="*/ 216694 h 319088"/>
                <a:gd name="connsiteX1" fmla="*/ 738187 w 1109662"/>
                <a:gd name="connsiteY1" fmla="*/ 245269 h 319088"/>
                <a:gd name="connsiteX2" fmla="*/ 583406 w 1109662"/>
                <a:gd name="connsiteY2" fmla="*/ 273844 h 319088"/>
                <a:gd name="connsiteX3" fmla="*/ 450056 w 1109662"/>
                <a:gd name="connsiteY3" fmla="*/ 297656 h 319088"/>
                <a:gd name="connsiteX4" fmla="*/ 323850 w 1109662"/>
                <a:gd name="connsiteY4" fmla="*/ 319088 h 319088"/>
                <a:gd name="connsiteX5" fmla="*/ 304800 w 1109662"/>
                <a:gd name="connsiteY5" fmla="*/ 319088 h 319088"/>
                <a:gd name="connsiteX6" fmla="*/ 257175 w 1109662"/>
                <a:gd name="connsiteY6" fmla="*/ 307181 h 319088"/>
                <a:gd name="connsiteX7" fmla="*/ 180975 w 1109662"/>
                <a:gd name="connsiteY7" fmla="*/ 278606 h 319088"/>
                <a:gd name="connsiteX8" fmla="*/ 121444 w 1109662"/>
                <a:gd name="connsiteY8" fmla="*/ 252413 h 319088"/>
                <a:gd name="connsiteX9" fmla="*/ 66675 w 1109662"/>
                <a:gd name="connsiteY9" fmla="*/ 226219 h 319088"/>
                <a:gd name="connsiteX10" fmla="*/ 35719 w 1109662"/>
                <a:gd name="connsiteY10" fmla="*/ 209550 h 319088"/>
                <a:gd name="connsiteX11" fmla="*/ 16669 w 1109662"/>
                <a:gd name="connsiteY11" fmla="*/ 192881 h 319088"/>
                <a:gd name="connsiteX12" fmla="*/ 4762 w 1109662"/>
                <a:gd name="connsiteY12" fmla="*/ 176213 h 319088"/>
                <a:gd name="connsiteX13" fmla="*/ 0 w 1109662"/>
                <a:gd name="connsiteY13" fmla="*/ 164306 h 319088"/>
                <a:gd name="connsiteX14" fmla="*/ 2381 w 1109662"/>
                <a:gd name="connsiteY14" fmla="*/ 152400 h 319088"/>
                <a:gd name="connsiteX15" fmla="*/ 16669 w 1109662"/>
                <a:gd name="connsiteY15" fmla="*/ 145256 h 319088"/>
                <a:gd name="connsiteX16" fmla="*/ 30956 w 1109662"/>
                <a:gd name="connsiteY16" fmla="*/ 140494 h 319088"/>
                <a:gd name="connsiteX17" fmla="*/ 104775 w 1109662"/>
                <a:gd name="connsiteY17" fmla="*/ 138113 h 319088"/>
                <a:gd name="connsiteX18" fmla="*/ 164306 w 1109662"/>
                <a:gd name="connsiteY18" fmla="*/ 138113 h 319088"/>
                <a:gd name="connsiteX19" fmla="*/ 219075 w 1109662"/>
                <a:gd name="connsiteY19" fmla="*/ 133350 h 319088"/>
                <a:gd name="connsiteX20" fmla="*/ 295275 w 1109662"/>
                <a:gd name="connsiteY20" fmla="*/ 126206 h 319088"/>
                <a:gd name="connsiteX21" fmla="*/ 364331 w 1109662"/>
                <a:gd name="connsiteY21" fmla="*/ 114300 h 319088"/>
                <a:gd name="connsiteX22" fmla="*/ 452437 w 1109662"/>
                <a:gd name="connsiteY22" fmla="*/ 97631 h 319088"/>
                <a:gd name="connsiteX23" fmla="*/ 540544 w 1109662"/>
                <a:gd name="connsiteY23" fmla="*/ 76200 h 319088"/>
                <a:gd name="connsiteX24" fmla="*/ 628650 w 1109662"/>
                <a:gd name="connsiteY24" fmla="*/ 52388 h 319088"/>
                <a:gd name="connsiteX25" fmla="*/ 657225 w 1109662"/>
                <a:gd name="connsiteY25" fmla="*/ 35719 h 319088"/>
                <a:gd name="connsiteX26" fmla="*/ 683419 w 1109662"/>
                <a:gd name="connsiteY26" fmla="*/ 21431 h 319088"/>
                <a:gd name="connsiteX27" fmla="*/ 726281 w 1109662"/>
                <a:gd name="connsiteY27" fmla="*/ 7144 h 319088"/>
                <a:gd name="connsiteX28" fmla="*/ 769144 w 1109662"/>
                <a:gd name="connsiteY28" fmla="*/ 0 h 319088"/>
                <a:gd name="connsiteX29" fmla="*/ 809625 w 1109662"/>
                <a:gd name="connsiteY29" fmla="*/ 0 h 319088"/>
                <a:gd name="connsiteX30" fmla="*/ 857250 w 1109662"/>
                <a:gd name="connsiteY30" fmla="*/ 4763 h 319088"/>
                <a:gd name="connsiteX31" fmla="*/ 904875 w 1109662"/>
                <a:gd name="connsiteY31" fmla="*/ 16669 h 319088"/>
                <a:gd name="connsiteX32" fmla="*/ 1007269 w 1109662"/>
                <a:gd name="connsiteY32" fmla="*/ 59531 h 319088"/>
                <a:gd name="connsiteX33" fmla="*/ 1064419 w 1109662"/>
                <a:gd name="connsiteY33" fmla="*/ 85725 h 319088"/>
                <a:gd name="connsiteX34" fmla="*/ 1090612 w 1109662"/>
                <a:gd name="connsiteY34" fmla="*/ 102394 h 319088"/>
                <a:gd name="connsiteX35" fmla="*/ 1107281 w 1109662"/>
                <a:gd name="connsiteY35" fmla="*/ 121444 h 319088"/>
                <a:gd name="connsiteX36" fmla="*/ 1109662 w 1109662"/>
                <a:gd name="connsiteY36" fmla="*/ 128588 h 319088"/>
                <a:gd name="connsiteX37" fmla="*/ 1109662 w 1109662"/>
                <a:gd name="connsiteY37" fmla="*/ 142875 h 319088"/>
                <a:gd name="connsiteX38" fmla="*/ 1100137 w 1109662"/>
                <a:gd name="connsiteY38" fmla="*/ 159544 h 319088"/>
                <a:gd name="connsiteX39" fmla="*/ 1071562 w 1109662"/>
                <a:gd name="connsiteY39" fmla="*/ 180975 h 319088"/>
                <a:gd name="connsiteX40" fmla="*/ 1040606 w 1109662"/>
                <a:gd name="connsiteY40" fmla="*/ 188119 h 319088"/>
                <a:gd name="connsiteX41" fmla="*/ 878681 w 1109662"/>
                <a:gd name="connsiteY41" fmla="*/ 2166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09662" h="319088">
                  <a:moveTo>
                    <a:pt x="878681" y="216694"/>
                  </a:moveTo>
                  <a:lnTo>
                    <a:pt x="738187" y="245269"/>
                  </a:lnTo>
                  <a:lnTo>
                    <a:pt x="583406" y="273844"/>
                  </a:lnTo>
                  <a:lnTo>
                    <a:pt x="450056" y="297656"/>
                  </a:lnTo>
                  <a:lnTo>
                    <a:pt x="323850" y="319088"/>
                  </a:lnTo>
                  <a:lnTo>
                    <a:pt x="304800" y="319088"/>
                  </a:lnTo>
                  <a:lnTo>
                    <a:pt x="257175" y="307181"/>
                  </a:lnTo>
                  <a:lnTo>
                    <a:pt x="180975" y="278606"/>
                  </a:lnTo>
                  <a:lnTo>
                    <a:pt x="121444" y="252413"/>
                  </a:lnTo>
                  <a:lnTo>
                    <a:pt x="66675" y="226219"/>
                  </a:lnTo>
                  <a:lnTo>
                    <a:pt x="35719" y="209550"/>
                  </a:lnTo>
                  <a:lnTo>
                    <a:pt x="16669" y="192881"/>
                  </a:lnTo>
                  <a:lnTo>
                    <a:pt x="4762" y="176213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16669" y="145256"/>
                  </a:lnTo>
                  <a:lnTo>
                    <a:pt x="30956" y="140494"/>
                  </a:lnTo>
                  <a:lnTo>
                    <a:pt x="104775" y="138113"/>
                  </a:lnTo>
                  <a:lnTo>
                    <a:pt x="164306" y="138113"/>
                  </a:lnTo>
                  <a:lnTo>
                    <a:pt x="219075" y="133350"/>
                  </a:lnTo>
                  <a:lnTo>
                    <a:pt x="295275" y="126206"/>
                  </a:lnTo>
                  <a:lnTo>
                    <a:pt x="364331" y="114300"/>
                  </a:lnTo>
                  <a:lnTo>
                    <a:pt x="452437" y="97631"/>
                  </a:lnTo>
                  <a:lnTo>
                    <a:pt x="540544" y="76200"/>
                  </a:lnTo>
                  <a:lnTo>
                    <a:pt x="628650" y="52388"/>
                  </a:lnTo>
                  <a:lnTo>
                    <a:pt x="657225" y="35719"/>
                  </a:lnTo>
                  <a:lnTo>
                    <a:pt x="683419" y="21431"/>
                  </a:lnTo>
                  <a:lnTo>
                    <a:pt x="726281" y="7144"/>
                  </a:lnTo>
                  <a:lnTo>
                    <a:pt x="769144" y="0"/>
                  </a:lnTo>
                  <a:lnTo>
                    <a:pt x="809625" y="0"/>
                  </a:lnTo>
                  <a:lnTo>
                    <a:pt x="857250" y="4763"/>
                  </a:lnTo>
                  <a:lnTo>
                    <a:pt x="904875" y="16669"/>
                  </a:lnTo>
                  <a:lnTo>
                    <a:pt x="1007269" y="59531"/>
                  </a:lnTo>
                  <a:lnTo>
                    <a:pt x="1064419" y="85725"/>
                  </a:lnTo>
                  <a:lnTo>
                    <a:pt x="1090612" y="102394"/>
                  </a:lnTo>
                  <a:lnTo>
                    <a:pt x="1107281" y="121444"/>
                  </a:lnTo>
                  <a:lnTo>
                    <a:pt x="1109662" y="128588"/>
                  </a:lnTo>
                  <a:lnTo>
                    <a:pt x="1109662" y="142875"/>
                  </a:lnTo>
                  <a:lnTo>
                    <a:pt x="1100137" y="159544"/>
                  </a:lnTo>
                  <a:lnTo>
                    <a:pt x="1071562" y="180975"/>
                  </a:lnTo>
                  <a:lnTo>
                    <a:pt x="1040606" y="188119"/>
                  </a:lnTo>
                  <a:lnTo>
                    <a:pt x="878681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3">
              <a:extLst>
                <a:ext uri="{FF2B5EF4-FFF2-40B4-BE49-F238E27FC236}">
                  <a16:creationId xmlns:a16="http://schemas.microsoft.com/office/drawing/2014/main" id="{C9829FC9-B86A-4948-9332-179756EFB4CE}"/>
                </a:ext>
              </a:extLst>
            </p:cNvPr>
            <p:cNvSpPr/>
            <p:nvPr/>
          </p:nvSpPr>
          <p:spPr>
            <a:xfrm>
              <a:off x="2974975" y="4090988"/>
              <a:ext cx="1239838" cy="361950"/>
            </a:xfrm>
            <a:custGeom>
              <a:avLst/>
              <a:gdLst>
                <a:gd name="connsiteX0" fmla="*/ 1004888 w 1240632"/>
                <a:gd name="connsiteY0" fmla="*/ 221456 h 361950"/>
                <a:gd name="connsiteX1" fmla="*/ 873919 w 1240632"/>
                <a:gd name="connsiteY1" fmla="*/ 250031 h 361950"/>
                <a:gd name="connsiteX2" fmla="*/ 714375 w 1240632"/>
                <a:gd name="connsiteY2" fmla="*/ 283368 h 361950"/>
                <a:gd name="connsiteX3" fmla="*/ 533400 w 1240632"/>
                <a:gd name="connsiteY3" fmla="*/ 321468 h 361950"/>
                <a:gd name="connsiteX4" fmla="*/ 316707 w 1240632"/>
                <a:gd name="connsiteY4" fmla="*/ 361950 h 361950"/>
                <a:gd name="connsiteX5" fmla="*/ 292894 w 1240632"/>
                <a:gd name="connsiteY5" fmla="*/ 359568 h 361950"/>
                <a:gd name="connsiteX6" fmla="*/ 221457 w 1240632"/>
                <a:gd name="connsiteY6" fmla="*/ 338137 h 361950"/>
                <a:gd name="connsiteX7" fmla="*/ 150019 w 1240632"/>
                <a:gd name="connsiteY7" fmla="*/ 309562 h 361950"/>
                <a:gd name="connsiteX8" fmla="*/ 76200 w 1240632"/>
                <a:gd name="connsiteY8" fmla="*/ 276225 h 361950"/>
                <a:gd name="connsiteX9" fmla="*/ 30957 w 1240632"/>
                <a:gd name="connsiteY9" fmla="*/ 254793 h 361950"/>
                <a:gd name="connsiteX10" fmla="*/ 16669 w 1240632"/>
                <a:gd name="connsiteY10" fmla="*/ 242887 h 361950"/>
                <a:gd name="connsiteX11" fmla="*/ 2382 w 1240632"/>
                <a:gd name="connsiteY11" fmla="*/ 226218 h 361950"/>
                <a:gd name="connsiteX12" fmla="*/ 0 w 1240632"/>
                <a:gd name="connsiteY12" fmla="*/ 207168 h 361950"/>
                <a:gd name="connsiteX13" fmla="*/ 4763 w 1240632"/>
                <a:gd name="connsiteY13" fmla="*/ 192881 h 361950"/>
                <a:gd name="connsiteX14" fmla="*/ 11907 w 1240632"/>
                <a:gd name="connsiteY14" fmla="*/ 188118 h 361950"/>
                <a:gd name="connsiteX15" fmla="*/ 47625 w 1240632"/>
                <a:gd name="connsiteY15" fmla="*/ 183356 h 361950"/>
                <a:gd name="connsiteX16" fmla="*/ 142875 w 1240632"/>
                <a:gd name="connsiteY16" fmla="*/ 183356 h 361950"/>
                <a:gd name="connsiteX17" fmla="*/ 242888 w 1240632"/>
                <a:gd name="connsiteY17" fmla="*/ 176212 h 361950"/>
                <a:gd name="connsiteX18" fmla="*/ 326232 w 1240632"/>
                <a:gd name="connsiteY18" fmla="*/ 169068 h 361950"/>
                <a:gd name="connsiteX19" fmla="*/ 419100 w 1240632"/>
                <a:gd name="connsiteY19" fmla="*/ 152400 h 361950"/>
                <a:gd name="connsiteX20" fmla="*/ 597694 w 1240632"/>
                <a:gd name="connsiteY20" fmla="*/ 102393 h 361950"/>
                <a:gd name="connsiteX21" fmla="*/ 766763 w 1240632"/>
                <a:gd name="connsiteY21" fmla="*/ 45243 h 361950"/>
                <a:gd name="connsiteX22" fmla="*/ 816769 w 1240632"/>
                <a:gd name="connsiteY22" fmla="*/ 23812 h 361950"/>
                <a:gd name="connsiteX23" fmla="*/ 859632 w 1240632"/>
                <a:gd name="connsiteY23" fmla="*/ 9525 h 361950"/>
                <a:gd name="connsiteX24" fmla="*/ 902494 w 1240632"/>
                <a:gd name="connsiteY24" fmla="*/ 0 h 361950"/>
                <a:gd name="connsiteX25" fmla="*/ 945357 w 1240632"/>
                <a:gd name="connsiteY25" fmla="*/ 0 h 361950"/>
                <a:gd name="connsiteX26" fmla="*/ 988219 w 1240632"/>
                <a:gd name="connsiteY26" fmla="*/ 4762 h 361950"/>
                <a:gd name="connsiteX27" fmla="*/ 1071563 w 1240632"/>
                <a:gd name="connsiteY27" fmla="*/ 28575 h 361950"/>
                <a:gd name="connsiteX28" fmla="*/ 1193007 w 1240632"/>
                <a:gd name="connsiteY28" fmla="*/ 83343 h 361950"/>
                <a:gd name="connsiteX29" fmla="*/ 1228725 w 1240632"/>
                <a:gd name="connsiteY29" fmla="*/ 102393 h 361950"/>
                <a:gd name="connsiteX30" fmla="*/ 1238250 w 1240632"/>
                <a:gd name="connsiteY30" fmla="*/ 114300 h 361950"/>
                <a:gd name="connsiteX31" fmla="*/ 1240632 w 1240632"/>
                <a:gd name="connsiteY31" fmla="*/ 130968 h 361950"/>
                <a:gd name="connsiteX32" fmla="*/ 1233488 w 1240632"/>
                <a:gd name="connsiteY32" fmla="*/ 150018 h 361950"/>
                <a:gd name="connsiteX33" fmla="*/ 1207294 w 1240632"/>
                <a:gd name="connsiteY33" fmla="*/ 173831 h 361950"/>
                <a:gd name="connsiteX34" fmla="*/ 1169194 w 1240632"/>
                <a:gd name="connsiteY34" fmla="*/ 188118 h 361950"/>
                <a:gd name="connsiteX35" fmla="*/ 1004888 w 1240632"/>
                <a:gd name="connsiteY35" fmla="*/ 2214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40632" h="361950">
                  <a:moveTo>
                    <a:pt x="1004888" y="221456"/>
                  </a:moveTo>
                  <a:lnTo>
                    <a:pt x="873919" y="250031"/>
                  </a:lnTo>
                  <a:lnTo>
                    <a:pt x="714375" y="283368"/>
                  </a:lnTo>
                  <a:lnTo>
                    <a:pt x="533400" y="321468"/>
                  </a:lnTo>
                  <a:lnTo>
                    <a:pt x="316707" y="361950"/>
                  </a:lnTo>
                  <a:cubicBezTo>
                    <a:pt x="294486" y="359480"/>
                    <a:pt x="302463" y="359568"/>
                    <a:pt x="292894" y="359568"/>
                  </a:cubicBezTo>
                  <a:lnTo>
                    <a:pt x="221457" y="338137"/>
                  </a:lnTo>
                  <a:lnTo>
                    <a:pt x="150019" y="309562"/>
                  </a:lnTo>
                  <a:lnTo>
                    <a:pt x="76200" y="276225"/>
                  </a:lnTo>
                  <a:lnTo>
                    <a:pt x="30957" y="254793"/>
                  </a:lnTo>
                  <a:lnTo>
                    <a:pt x="16669" y="242887"/>
                  </a:lnTo>
                  <a:lnTo>
                    <a:pt x="2382" y="226218"/>
                  </a:lnTo>
                  <a:lnTo>
                    <a:pt x="0" y="207168"/>
                  </a:lnTo>
                  <a:lnTo>
                    <a:pt x="4763" y="192881"/>
                  </a:lnTo>
                  <a:lnTo>
                    <a:pt x="11907" y="188118"/>
                  </a:lnTo>
                  <a:lnTo>
                    <a:pt x="47625" y="183356"/>
                  </a:lnTo>
                  <a:lnTo>
                    <a:pt x="142875" y="183356"/>
                  </a:lnTo>
                  <a:lnTo>
                    <a:pt x="242888" y="176212"/>
                  </a:lnTo>
                  <a:lnTo>
                    <a:pt x="326232" y="169068"/>
                  </a:lnTo>
                  <a:lnTo>
                    <a:pt x="419100" y="152400"/>
                  </a:lnTo>
                  <a:lnTo>
                    <a:pt x="597694" y="102393"/>
                  </a:lnTo>
                  <a:lnTo>
                    <a:pt x="766763" y="45243"/>
                  </a:lnTo>
                  <a:lnTo>
                    <a:pt x="816769" y="23812"/>
                  </a:lnTo>
                  <a:lnTo>
                    <a:pt x="859632" y="9525"/>
                  </a:lnTo>
                  <a:lnTo>
                    <a:pt x="902494" y="0"/>
                  </a:lnTo>
                  <a:lnTo>
                    <a:pt x="945357" y="0"/>
                  </a:lnTo>
                  <a:lnTo>
                    <a:pt x="988219" y="4762"/>
                  </a:lnTo>
                  <a:lnTo>
                    <a:pt x="1071563" y="28575"/>
                  </a:lnTo>
                  <a:lnTo>
                    <a:pt x="1193007" y="83343"/>
                  </a:lnTo>
                  <a:lnTo>
                    <a:pt x="1228725" y="102393"/>
                  </a:lnTo>
                  <a:lnTo>
                    <a:pt x="1238250" y="114300"/>
                  </a:lnTo>
                  <a:lnTo>
                    <a:pt x="1240632" y="130968"/>
                  </a:lnTo>
                  <a:lnTo>
                    <a:pt x="1233488" y="150018"/>
                  </a:lnTo>
                  <a:lnTo>
                    <a:pt x="1207294" y="173831"/>
                  </a:lnTo>
                  <a:lnTo>
                    <a:pt x="1169194" y="188118"/>
                  </a:lnTo>
                  <a:lnTo>
                    <a:pt x="1004888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4">
              <a:extLst>
                <a:ext uri="{FF2B5EF4-FFF2-40B4-BE49-F238E27FC236}">
                  <a16:creationId xmlns:a16="http://schemas.microsoft.com/office/drawing/2014/main" id="{E708FFED-D24D-4801-B961-6002D3CC8090}"/>
                </a:ext>
              </a:extLst>
            </p:cNvPr>
            <p:cNvSpPr/>
            <p:nvPr/>
          </p:nvSpPr>
          <p:spPr>
            <a:xfrm>
              <a:off x="2808288" y="4894263"/>
              <a:ext cx="568325" cy="1079500"/>
            </a:xfrm>
            <a:custGeom>
              <a:avLst/>
              <a:gdLst>
                <a:gd name="connsiteX0" fmla="*/ 476250 w 569119"/>
                <a:gd name="connsiteY0" fmla="*/ 535781 h 1081087"/>
                <a:gd name="connsiteX1" fmla="*/ 442912 w 569119"/>
                <a:gd name="connsiteY1" fmla="*/ 376237 h 1081087"/>
                <a:gd name="connsiteX2" fmla="*/ 411956 w 569119"/>
                <a:gd name="connsiteY2" fmla="*/ 226219 h 1081087"/>
                <a:gd name="connsiteX3" fmla="*/ 347662 w 569119"/>
                <a:gd name="connsiteY3" fmla="*/ 100012 h 1081087"/>
                <a:gd name="connsiteX4" fmla="*/ 319087 w 569119"/>
                <a:gd name="connsiteY4" fmla="*/ 80962 h 1081087"/>
                <a:gd name="connsiteX5" fmla="*/ 283369 w 569119"/>
                <a:gd name="connsiteY5" fmla="*/ 64294 h 1081087"/>
                <a:gd name="connsiteX6" fmla="*/ 228600 w 569119"/>
                <a:gd name="connsiteY6" fmla="*/ 40481 h 1081087"/>
                <a:gd name="connsiteX7" fmla="*/ 150019 w 569119"/>
                <a:gd name="connsiteY7" fmla="*/ 16669 h 1081087"/>
                <a:gd name="connsiteX8" fmla="*/ 100012 w 569119"/>
                <a:gd name="connsiteY8" fmla="*/ 7144 h 1081087"/>
                <a:gd name="connsiteX9" fmla="*/ 73819 w 569119"/>
                <a:gd name="connsiteY9" fmla="*/ 4762 h 1081087"/>
                <a:gd name="connsiteX10" fmla="*/ 50006 w 569119"/>
                <a:gd name="connsiteY10" fmla="*/ 0 h 1081087"/>
                <a:gd name="connsiteX11" fmla="*/ 19050 w 569119"/>
                <a:gd name="connsiteY11" fmla="*/ 0 h 1081087"/>
                <a:gd name="connsiteX12" fmla="*/ 4762 w 569119"/>
                <a:gd name="connsiteY12" fmla="*/ 4762 h 1081087"/>
                <a:gd name="connsiteX13" fmla="*/ 0 w 569119"/>
                <a:gd name="connsiteY13" fmla="*/ 11906 h 1081087"/>
                <a:gd name="connsiteX14" fmla="*/ 0 w 569119"/>
                <a:gd name="connsiteY14" fmla="*/ 21431 h 1081087"/>
                <a:gd name="connsiteX15" fmla="*/ 4762 w 569119"/>
                <a:gd name="connsiteY15" fmla="*/ 38100 h 1081087"/>
                <a:gd name="connsiteX16" fmla="*/ 33337 w 569119"/>
                <a:gd name="connsiteY16" fmla="*/ 66675 h 1081087"/>
                <a:gd name="connsiteX17" fmla="*/ 66675 w 569119"/>
                <a:gd name="connsiteY17" fmla="*/ 95250 h 1081087"/>
                <a:gd name="connsiteX18" fmla="*/ 107156 w 569119"/>
                <a:gd name="connsiteY18" fmla="*/ 145256 h 1081087"/>
                <a:gd name="connsiteX19" fmla="*/ 138112 w 569119"/>
                <a:gd name="connsiteY19" fmla="*/ 195262 h 1081087"/>
                <a:gd name="connsiteX20" fmla="*/ 161925 w 569119"/>
                <a:gd name="connsiteY20" fmla="*/ 247650 h 1081087"/>
                <a:gd name="connsiteX21" fmla="*/ 197644 w 569119"/>
                <a:gd name="connsiteY21" fmla="*/ 371475 h 1081087"/>
                <a:gd name="connsiteX22" fmla="*/ 250031 w 569119"/>
                <a:gd name="connsiteY22" fmla="*/ 559594 h 1081087"/>
                <a:gd name="connsiteX23" fmla="*/ 307181 w 569119"/>
                <a:gd name="connsiteY23" fmla="*/ 759619 h 1081087"/>
                <a:gd name="connsiteX24" fmla="*/ 323850 w 569119"/>
                <a:gd name="connsiteY24" fmla="*/ 816769 h 1081087"/>
                <a:gd name="connsiteX25" fmla="*/ 326231 w 569119"/>
                <a:gd name="connsiteY25" fmla="*/ 842962 h 1081087"/>
                <a:gd name="connsiteX26" fmla="*/ 328612 w 569119"/>
                <a:gd name="connsiteY26" fmla="*/ 878681 h 1081087"/>
                <a:gd name="connsiteX27" fmla="*/ 335756 w 569119"/>
                <a:gd name="connsiteY27" fmla="*/ 923925 h 1081087"/>
                <a:gd name="connsiteX28" fmla="*/ 345281 w 569119"/>
                <a:gd name="connsiteY28" fmla="*/ 959644 h 1081087"/>
                <a:gd name="connsiteX29" fmla="*/ 369094 w 569119"/>
                <a:gd name="connsiteY29" fmla="*/ 1004887 h 1081087"/>
                <a:gd name="connsiteX30" fmla="*/ 400050 w 569119"/>
                <a:gd name="connsiteY30" fmla="*/ 1042987 h 1081087"/>
                <a:gd name="connsiteX31" fmla="*/ 431006 w 569119"/>
                <a:gd name="connsiteY31" fmla="*/ 1064419 h 1081087"/>
                <a:gd name="connsiteX32" fmla="*/ 464344 w 569119"/>
                <a:gd name="connsiteY32" fmla="*/ 1076325 h 1081087"/>
                <a:gd name="connsiteX33" fmla="*/ 502444 w 569119"/>
                <a:gd name="connsiteY33" fmla="*/ 1081087 h 1081087"/>
                <a:gd name="connsiteX34" fmla="*/ 516731 w 569119"/>
                <a:gd name="connsiteY34" fmla="*/ 1078706 h 1081087"/>
                <a:gd name="connsiteX35" fmla="*/ 528637 w 569119"/>
                <a:gd name="connsiteY35" fmla="*/ 1071562 h 1081087"/>
                <a:gd name="connsiteX36" fmla="*/ 540544 w 569119"/>
                <a:gd name="connsiteY36" fmla="*/ 1057275 h 1081087"/>
                <a:gd name="connsiteX37" fmla="*/ 557212 w 569119"/>
                <a:gd name="connsiteY37" fmla="*/ 1004887 h 1081087"/>
                <a:gd name="connsiteX38" fmla="*/ 569119 w 569119"/>
                <a:gd name="connsiteY38" fmla="*/ 940594 h 1081087"/>
                <a:gd name="connsiteX39" fmla="*/ 528637 w 569119"/>
                <a:gd name="connsiteY39" fmla="*/ 792956 h 1081087"/>
                <a:gd name="connsiteX40" fmla="*/ 476250 w 569119"/>
                <a:gd name="connsiteY40" fmla="*/ 535781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9119" h="1081087">
                  <a:moveTo>
                    <a:pt x="476250" y="535781"/>
                  </a:moveTo>
                  <a:lnTo>
                    <a:pt x="442912" y="376237"/>
                  </a:lnTo>
                  <a:lnTo>
                    <a:pt x="411956" y="226219"/>
                  </a:lnTo>
                  <a:lnTo>
                    <a:pt x="347662" y="100012"/>
                  </a:lnTo>
                  <a:lnTo>
                    <a:pt x="319087" y="80962"/>
                  </a:lnTo>
                  <a:lnTo>
                    <a:pt x="283369" y="64294"/>
                  </a:lnTo>
                  <a:lnTo>
                    <a:pt x="228600" y="40481"/>
                  </a:lnTo>
                  <a:lnTo>
                    <a:pt x="150019" y="16669"/>
                  </a:lnTo>
                  <a:lnTo>
                    <a:pt x="100012" y="7144"/>
                  </a:lnTo>
                  <a:lnTo>
                    <a:pt x="73819" y="4762"/>
                  </a:lnTo>
                  <a:lnTo>
                    <a:pt x="50006" y="0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38100"/>
                  </a:lnTo>
                  <a:lnTo>
                    <a:pt x="33337" y="66675"/>
                  </a:lnTo>
                  <a:lnTo>
                    <a:pt x="66675" y="95250"/>
                  </a:lnTo>
                  <a:lnTo>
                    <a:pt x="107156" y="145256"/>
                  </a:lnTo>
                  <a:lnTo>
                    <a:pt x="138112" y="195262"/>
                  </a:lnTo>
                  <a:lnTo>
                    <a:pt x="161925" y="247650"/>
                  </a:lnTo>
                  <a:lnTo>
                    <a:pt x="197644" y="371475"/>
                  </a:lnTo>
                  <a:lnTo>
                    <a:pt x="250031" y="559594"/>
                  </a:lnTo>
                  <a:lnTo>
                    <a:pt x="307181" y="759619"/>
                  </a:lnTo>
                  <a:lnTo>
                    <a:pt x="323850" y="816769"/>
                  </a:lnTo>
                  <a:lnTo>
                    <a:pt x="326231" y="842962"/>
                  </a:lnTo>
                  <a:lnTo>
                    <a:pt x="328612" y="878681"/>
                  </a:lnTo>
                  <a:lnTo>
                    <a:pt x="335756" y="923925"/>
                  </a:lnTo>
                  <a:lnTo>
                    <a:pt x="345281" y="959644"/>
                  </a:lnTo>
                  <a:lnTo>
                    <a:pt x="369094" y="1004887"/>
                  </a:lnTo>
                  <a:lnTo>
                    <a:pt x="400050" y="1042987"/>
                  </a:lnTo>
                  <a:lnTo>
                    <a:pt x="431006" y="1064419"/>
                  </a:lnTo>
                  <a:lnTo>
                    <a:pt x="464344" y="1076325"/>
                  </a:lnTo>
                  <a:lnTo>
                    <a:pt x="502444" y="1081087"/>
                  </a:lnTo>
                  <a:lnTo>
                    <a:pt x="516731" y="1078706"/>
                  </a:lnTo>
                  <a:lnTo>
                    <a:pt x="528637" y="1071562"/>
                  </a:lnTo>
                  <a:lnTo>
                    <a:pt x="540544" y="1057275"/>
                  </a:lnTo>
                  <a:lnTo>
                    <a:pt x="557212" y="1004887"/>
                  </a:lnTo>
                  <a:lnTo>
                    <a:pt x="569119" y="940594"/>
                  </a:lnTo>
                  <a:lnTo>
                    <a:pt x="528637" y="792956"/>
                  </a:lnTo>
                  <a:lnTo>
                    <a:pt x="476250" y="5357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5">
              <a:extLst>
                <a:ext uri="{FF2B5EF4-FFF2-40B4-BE49-F238E27FC236}">
                  <a16:creationId xmlns:a16="http://schemas.microsoft.com/office/drawing/2014/main" id="{0408DC93-7D2B-4657-A8D2-206FC5BFD25C}"/>
                </a:ext>
              </a:extLst>
            </p:cNvPr>
            <p:cNvSpPr/>
            <p:nvPr/>
          </p:nvSpPr>
          <p:spPr>
            <a:xfrm>
              <a:off x="3100388" y="4764088"/>
              <a:ext cx="1312862" cy="1044575"/>
            </a:xfrm>
            <a:custGeom>
              <a:avLst/>
              <a:gdLst>
                <a:gd name="connsiteX0" fmla="*/ 819150 w 1312068"/>
                <a:gd name="connsiteY0" fmla="*/ 216694 h 1042988"/>
                <a:gd name="connsiteX1" fmla="*/ 654843 w 1312068"/>
                <a:gd name="connsiteY1" fmla="*/ 257175 h 1042988"/>
                <a:gd name="connsiteX2" fmla="*/ 492918 w 1312068"/>
                <a:gd name="connsiteY2" fmla="*/ 295275 h 1042988"/>
                <a:gd name="connsiteX3" fmla="*/ 335756 w 1312068"/>
                <a:gd name="connsiteY3" fmla="*/ 330994 h 1042988"/>
                <a:gd name="connsiteX4" fmla="*/ 169068 w 1312068"/>
                <a:gd name="connsiteY4" fmla="*/ 369094 h 1042988"/>
                <a:gd name="connsiteX5" fmla="*/ 47625 w 1312068"/>
                <a:gd name="connsiteY5" fmla="*/ 397669 h 1042988"/>
                <a:gd name="connsiteX6" fmla="*/ 0 w 1312068"/>
                <a:gd name="connsiteY6" fmla="*/ 228600 h 1042988"/>
                <a:gd name="connsiteX7" fmla="*/ 119062 w 1312068"/>
                <a:gd name="connsiteY7" fmla="*/ 221457 h 1042988"/>
                <a:gd name="connsiteX8" fmla="*/ 228600 w 1312068"/>
                <a:gd name="connsiteY8" fmla="*/ 202407 h 1042988"/>
                <a:gd name="connsiteX9" fmla="*/ 328612 w 1312068"/>
                <a:gd name="connsiteY9" fmla="*/ 180975 h 1042988"/>
                <a:gd name="connsiteX10" fmla="*/ 495300 w 1312068"/>
                <a:gd name="connsiteY10" fmla="*/ 140494 h 1042988"/>
                <a:gd name="connsiteX11" fmla="*/ 697706 w 1312068"/>
                <a:gd name="connsiteY11" fmla="*/ 85725 h 1042988"/>
                <a:gd name="connsiteX12" fmla="*/ 831056 w 1312068"/>
                <a:gd name="connsiteY12" fmla="*/ 47625 h 1042988"/>
                <a:gd name="connsiteX13" fmla="*/ 883443 w 1312068"/>
                <a:gd name="connsiteY13" fmla="*/ 26194 h 1042988"/>
                <a:gd name="connsiteX14" fmla="*/ 940593 w 1312068"/>
                <a:gd name="connsiteY14" fmla="*/ 9525 h 1042988"/>
                <a:gd name="connsiteX15" fmla="*/ 971550 w 1312068"/>
                <a:gd name="connsiteY15" fmla="*/ 2382 h 1042988"/>
                <a:gd name="connsiteX16" fmla="*/ 1014412 w 1312068"/>
                <a:gd name="connsiteY16" fmla="*/ 0 h 1042988"/>
                <a:gd name="connsiteX17" fmla="*/ 1040606 w 1312068"/>
                <a:gd name="connsiteY17" fmla="*/ 9525 h 1042988"/>
                <a:gd name="connsiteX18" fmla="*/ 1100137 w 1312068"/>
                <a:gd name="connsiteY18" fmla="*/ 35719 h 1042988"/>
                <a:gd name="connsiteX19" fmla="*/ 1190625 w 1312068"/>
                <a:gd name="connsiteY19" fmla="*/ 85725 h 1042988"/>
                <a:gd name="connsiteX20" fmla="*/ 1245393 w 1312068"/>
                <a:gd name="connsiteY20" fmla="*/ 121444 h 1042988"/>
                <a:gd name="connsiteX21" fmla="*/ 1293018 w 1312068"/>
                <a:gd name="connsiteY21" fmla="*/ 159544 h 1042988"/>
                <a:gd name="connsiteX22" fmla="*/ 1309687 w 1312068"/>
                <a:gd name="connsiteY22" fmla="*/ 178594 h 1042988"/>
                <a:gd name="connsiteX23" fmla="*/ 1312068 w 1312068"/>
                <a:gd name="connsiteY23" fmla="*/ 192882 h 1042988"/>
                <a:gd name="connsiteX24" fmla="*/ 1309687 w 1312068"/>
                <a:gd name="connsiteY24" fmla="*/ 216694 h 1042988"/>
                <a:gd name="connsiteX25" fmla="*/ 1297781 w 1312068"/>
                <a:gd name="connsiteY25" fmla="*/ 245269 h 1042988"/>
                <a:gd name="connsiteX26" fmla="*/ 1273968 w 1312068"/>
                <a:gd name="connsiteY26" fmla="*/ 271463 h 1042988"/>
                <a:gd name="connsiteX27" fmla="*/ 1245393 w 1312068"/>
                <a:gd name="connsiteY27" fmla="*/ 304800 h 1042988"/>
                <a:gd name="connsiteX28" fmla="*/ 1235868 w 1312068"/>
                <a:gd name="connsiteY28" fmla="*/ 321469 h 1042988"/>
                <a:gd name="connsiteX29" fmla="*/ 1202531 w 1312068"/>
                <a:gd name="connsiteY29" fmla="*/ 473869 h 1042988"/>
                <a:gd name="connsiteX30" fmla="*/ 1152525 w 1312068"/>
                <a:gd name="connsiteY30" fmla="*/ 700088 h 1042988"/>
                <a:gd name="connsiteX31" fmla="*/ 1128712 w 1312068"/>
                <a:gd name="connsiteY31" fmla="*/ 809625 h 1042988"/>
                <a:gd name="connsiteX32" fmla="*/ 1112043 w 1312068"/>
                <a:gd name="connsiteY32" fmla="*/ 876300 h 1042988"/>
                <a:gd name="connsiteX33" fmla="*/ 1095375 w 1312068"/>
                <a:gd name="connsiteY33" fmla="*/ 950119 h 1042988"/>
                <a:gd name="connsiteX34" fmla="*/ 1078706 w 1312068"/>
                <a:gd name="connsiteY34" fmla="*/ 988219 h 1042988"/>
                <a:gd name="connsiteX35" fmla="*/ 1057275 w 1312068"/>
                <a:gd name="connsiteY35" fmla="*/ 1019175 h 1042988"/>
                <a:gd name="connsiteX36" fmla="*/ 1035843 w 1312068"/>
                <a:gd name="connsiteY36" fmla="*/ 1035844 h 1042988"/>
                <a:gd name="connsiteX37" fmla="*/ 1016793 w 1312068"/>
                <a:gd name="connsiteY37" fmla="*/ 1042988 h 1042988"/>
                <a:gd name="connsiteX38" fmla="*/ 1000125 w 1312068"/>
                <a:gd name="connsiteY38" fmla="*/ 1042988 h 1042988"/>
                <a:gd name="connsiteX39" fmla="*/ 971550 w 1312068"/>
                <a:gd name="connsiteY39" fmla="*/ 1028700 h 1042988"/>
                <a:gd name="connsiteX40" fmla="*/ 940593 w 1312068"/>
                <a:gd name="connsiteY40" fmla="*/ 1009650 h 1042988"/>
                <a:gd name="connsiteX41" fmla="*/ 904875 w 1312068"/>
                <a:gd name="connsiteY41" fmla="*/ 797719 h 1042988"/>
                <a:gd name="connsiteX42" fmla="*/ 912018 w 1312068"/>
                <a:gd name="connsiteY42" fmla="*/ 692944 h 1042988"/>
                <a:gd name="connsiteX43" fmla="*/ 926306 w 1312068"/>
                <a:gd name="connsiteY43" fmla="*/ 511969 h 1042988"/>
                <a:gd name="connsiteX44" fmla="*/ 938212 w 1312068"/>
                <a:gd name="connsiteY44" fmla="*/ 364332 h 1042988"/>
                <a:gd name="connsiteX45" fmla="*/ 947737 w 1312068"/>
                <a:gd name="connsiteY45" fmla="*/ 264319 h 1042988"/>
                <a:gd name="connsiteX46" fmla="*/ 947737 w 1312068"/>
                <a:gd name="connsiteY46" fmla="*/ 254794 h 1042988"/>
                <a:gd name="connsiteX47" fmla="*/ 947737 w 1312068"/>
                <a:gd name="connsiteY47" fmla="*/ 245269 h 1042988"/>
                <a:gd name="connsiteX48" fmla="*/ 938212 w 1312068"/>
                <a:gd name="connsiteY48" fmla="*/ 235744 h 1042988"/>
                <a:gd name="connsiteX49" fmla="*/ 914400 w 1312068"/>
                <a:gd name="connsiteY49" fmla="*/ 214313 h 1042988"/>
                <a:gd name="connsiteX50" fmla="*/ 885825 w 1312068"/>
                <a:gd name="connsiteY50" fmla="*/ 202407 h 1042988"/>
                <a:gd name="connsiteX51" fmla="*/ 819150 w 1312068"/>
                <a:gd name="connsiteY51" fmla="*/ 216694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12068" h="1042988">
                  <a:moveTo>
                    <a:pt x="819150" y="216694"/>
                  </a:moveTo>
                  <a:lnTo>
                    <a:pt x="654843" y="257175"/>
                  </a:lnTo>
                  <a:lnTo>
                    <a:pt x="492918" y="295275"/>
                  </a:lnTo>
                  <a:lnTo>
                    <a:pt x="335756" y="330994"/>
                  </a:lnTo>
                  <a:lnTo>
                    <a:pt x="169068" y="369094"/>
                  </a:lnTo>
                  <a:lnTo>
                    <a:pt x="47625" y="397669"/>
                  </a:lnTo>
                  <a:lnTo>
                    <a:pt x="0" y="228600"/>
                  </a:lnTo>
                  <a:lnTo>
                    <a:pt x="119062" y="221457"/>
                  </a:lnTo>
                  <a:lnTo>
                    <a:pt x="228600" y="202407"/>
                  </a:lnTo>
                  <a:lnTo>
                    <a:pt x="328612" y="180975"/>
                  </a:lnTo>
                  <a:lnTo>
                    <a:pt x="495300" y="140494"/>
                  </a:lnTo>
                  <a:lnTo>
                    <a:pt x="697706" y="85725"/>
                  </a:lnTo>
                  <a:lnTo>
                    <a:pt x="831056" y="47625"/>
                  </a:lnTo>
                  <a:lnTo>
                    <a:pt x="883443" y="26194"/>
                  </a:lnTo>
                  <a:lnTo>
                    <a:pt x="940593" y="9525"/>
                  </a:lnTo>
                  <a:lnTo>
                    <a:pt x="971550" y="2382"/>
                  </a:lnTo>
                  <a:lnTo>
                    <a:pt x="1014412" y="0"/>
                  </a:lnTo>
                  <a:lnTo>
                    <a:pt x="1040606" y="9525"/>
                  </a:lnTo>
                  <a:lnTo>
                    <a:pt x="1100137" y="35719"/>
                  </a:lnTo>
                  <a:lnTo>
                    <a:pt x="1190625" y="85725"/>
                  </a:lnTo>
                  <a:lnTo>
                    <a:pt x="1245393" y="121444"/>
                  </a:lnTo>
                  <a:lnTo>
                    <a:pt x="1293018" y="159544"/>
                  </a:lnTo>
                  <a:lnTo>
                    <a:pt x="1309687" y="178594"/>
                  </a:lnTo>
                  <a:lnTo>
                    <a:pt x="1312068" y="192882"/>
                  </a:lnTo>
                  <a:lnTo>
                    <a:pt x="1309687" y="216694"/>
                  </a:lnTo>
                  <a:lnTo>
                    <a:pt x="1297781" y="245269"/>
                  </a:lnTo>
                  <a:lnTo>
                    <a:pt x="1273968" y="271463"/>
                  </a:lnTo>
                  <a:lnTo>
                    <a:pt x="1245393" y="304800"/>
                  </a:lnTo>
                  <a:lnTo>
                    <a:pt x="1235868" y="321469"/>
                  </a:lnTo>
                  <a:lnTo>
                    <a:pt x="1202531" y="473869"/>
                  </a:lnTo>
                  <a:lnTo>
                    <a:pt x="1152525" y="700088"/>
                  </a:lnTo>
                  <a:lnTo>
                    <a:pt x="1128712" y="809625"/>
                  </a:lnTo>
                  <a:lnTo>
                    <a:pt x="1112043" y="876300"/>
                  </a:lnTo>
                  <a:lnTo>
                    <a:pt x="1095375" y="950119"/>
                  </a:lnTo>
                  <a:lnTo>
                    <a:pt x="1078706" y="988219"/>
                  </a:lnTo>
                  <a:lnTo>
                    <a:pt x="1057275" y="1019175"/>
                  </a:lnTo>
                  <a:lnTo>
                    <a:pt x="1035843" y="1035844"/>
                  </a:lnTo>
                  <a:lnTo>
                    <a:pt x="1016793" y="1042988"/>
                  </a:lnTo>
                  <a:lnTo>
                    <a:pt x="1000125" y="1042988"/>
                  </a:lnTo>
                  <a:lnTo>
                    <a:pt x="971550" y="1028700"/>
                  </a:lnTo>
                  <a:lnTo>
                    <a:pt x="940593" y="1009650"/>
                  </a:lnTo>
                  <a:lnTo>
                    <a:pt x="904875" y="797719"/>
                  </a:lnTo>
                  <a:lnTo>
                    <a:pt x="912018" y="692944"/>
                  </a:lnTo>
                  <a:lnTo>
                    <a:pt x="926306" y="511969"/>
                  </a:lnTo>
                  <a:lnTo>
                    <a:pt x="938212" y="364332"/>
                  </a:lnTo>
                  <a:lnTo>
                    <a:pt x="947737" y="264319"/>
                  </a:lnTo>
                  <a:lnTo>
                    <a:pt x="947737" y="254794"/>
                  </a:lnTo>
                  <a:lnTo>
                    <a:pt x="947737" y="245269"/>
                  </a:lnTo>
                  <a:lnTo>
                    <a:pt x="938212" y="235744"/>
                  </a:lnTo>
                  <a:lnTo>
                    <a:pt x="914400" y="214313"/>
                  </a:lnTo>
                  <a:lnTo>
                    <a:pt x="885825" y="202407"/>
                  </a:lnTo>
                  <a:lnTo>
                    <a:pt x="819150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6">
              <a:extLst>
                <a:ext uri="{FF2B5EF4-FFF2-40B4-BE49-F238E27FC236}">
                  <a16:creationId xmlns:a16="http://schemas.microsoft.com/office/drawing/2014/main" id="{5D00381F-63B0-41FC-8874-8DC510ACB129}"/>
                </a:ext>
              </a:extLst>
            </p:cNvPr>
            <p:cNvSpPr/>
            <p:nvPr/>
          </p:nvSpPr>
          <p:spPr>
            <a:xfrm>
              <a:off x="3260725" y="5534025"/>
              <a:ext cx="852488" cy="322263"/>
            </a:xfrm>
            <a:custGeom>
              <a:avLst/>
              <a:gdLst>
                <a:gd name="connsiteX0" fmla="*/ 642938 w 852488"/>
                <a:gd name="connsiteY0" fmla="*/ 28575 h 321469"/>
                <a:gd name="connsiteX1" fmla="*/ 450057 w 852488"/>
                <a:gd name="connsiteY1" fmla="*/ 64294 h 321469"/>
                <a:gd name="connsiteX2" fmla="*/ 276225 w 852488"/>
                <a:gd name="connsiteY2" fmla="*/ 102394 h 321469"/>
                <a:gd name="connsiteX3" fmla="*/ 0 w 852488"/>
                <a:gd name="connsiteY3" fmla="*/ 164306 h 321469"/>
                <a:gd name="connsiteX4" fmla="*/ 42863 w 852488"/>
                <a:gd name="connsiteY4" fmla="*/ 321469 h 321469"/>
                <a:gd name="connsiteX5" fmla="*/ 176213 w 852488"/>
                <a:gd name="connsiteY5" fmla="*/ 288131 h 321469"/>
                <a:gd name="connsiteX6" fmla="*/ 300038 w 852488"/>
                <a:gd name="connsiteY6" fmla="*/ 261938 h 321469"/>
                <a:gd name="connsiteX7" fmla="*/ 402432 w 852488"/>
                <a:gd name="connsiteY7" fmla="*/ 240506 h 321469"/>
                <a:gd name="connsiteX8" fmla="*/ 504825 w 852488"/>
                <a:gd name="connsiteY8" fmla="*/ 223838 h 321469"/>
                <a:gd name="connsiteX9" fmla="*/ 588169 w 852488"/>
                <a:gd name="connsiteY9" fmla="*/ 214313 h 321469"/>
                <a:gd name="connsiteX10" fmla="*/ 631032 w 852488"/>
                <a:gd name="connsiteY10" fmla="*/ 211931 h 321469"/>
                <a:gd name="connsiteX11" fmla="*/ 673894 w 852488"/>
                <a:gd name="connsiteY11" fmla="*/ 214313 h 321469"/>
                <a:gd name="connsiteX12" fmla="*/ 728663 w 852488"/>
                <a:gd name="connsiteY12" fmla="*/ 221456 h 321469"/>
                <a:gd name="connsiteX13" fmla="*/ 764382 w 852488"/>
                <a:gd name="connsiteY13" fmla="*/ 233363 h 321469"/>
                <a:gd name="connsiteX14" fmla="*/ 781050 w 852488"/>
                <a:gd name="connsiteY14" fmla="*/ 240506 h 321469"/>
                <a:gd name="connsiteX15" fmla="*/ 816769 w 852488"/>
                <a:gd name="connsiteY15" fmla="*/ 259556 h 321469"/>
                <a:gd name="connsiteX16" fmla="*/ 852488 w 852488"/>
                <a:gd name="connsiteY16" fmla="*/ 271463 h 321469"/>
                <a:gd name="connsiteX17" fmla="*/ 809625 w 852488"/>
                <a:gd name="connsiteY17" fmla="*/ 0 h 321469"/>
                <a:gd name="connsiteX18" fmla="*/ 642938 w 852488"/>
                <a:gd name="connsiteY18" fmla="*/ 28575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2488" h="321469">
                  <a:moveTo>
                    <a:pt x="642938" y="28575"/>
                  </a:moveTo>
                  <a:lnTo>
                    <a:pt x="450057" y="64294"/>
                  </a:lnTo>
                  <a:lnTo>
                    <a:pt x="276225" y="102394"/>
                  </a:lnTo>
                  <a:lnTo>
                    <a:pt x="0" y="164306"/>
                  </a:lnTo>
                  <a:lnTo>
                    <a:pt x="42863" y="321469"/>
                  </a:lnTo>
                  <a:lnTo>
                    <a:pt x="176213" y="288131"/>
                  </a:lnTo>
                  <a:lnTo>
                    <a:pt x="300038" y="261938"/>
                  </a:lnTo>
                  <a:lnTo>
                    <a:pt x="402432" y="240506"/>
                  </a:lnTo>
                  <a:lnTo>
                    <a:pt x="504825" y="223838"/>
                  </a:lnTo>
                  <a:lnTo>
                    <a:pt x="588169" y="214313"/>
                  </a:lnTo>
                  <a:lnTo>
                    <a:pt x="631032" y="211931"/>
                  </a:lnTo>
                  <a:lnTo>
                    <a:pt x="673894" y="214313"/>
                  </a:lnTo>
                  <a:lnTo>
                    <a:pt x="728663" y="221456"/>
                  </a:lnTo>
                  <a:lnTo>
                    <a:pt x="764382" y="233363"/>
                  </a:lnTo>
                  <a:lnTo>
                    <a:pt x="781050" y="240506"/>
                  </a:lnTo>
                  <a:lnTo>
                    <a:pt x="816769" y="259556"/>
                  </a:lnTo>
                  <a:lnTo>
                    <a:pt x="852488" y="271463"/>
                  </a:lnTo>
                  <a:lnTo>
                    <a:pt x="809625" y="0"/>
                  </a:lnTo>
                  <a:lnTo>
                    <a:pt x="642938" y="28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8">
              <a:extLst>
                <a:ext uri="{FF2B5EF4-FFF2-40B4-BE49-F238E27FC236}">
                  <a16:creationId xmlns:a16="http://schemas.microsoft.com/office/drawing/2014/main" id="{69A7ED4F-B386-4D62-BDA9-93AEFA587091}"/>
                </a:ext>
              </a:extLst>
            </p:cNvPr>
            <p:cNvSpPr/>
            <p:nvPr/>
          </p:nvSpPr>
          <p:spPr>
            <a:xfrm rot="16200000">
              <a:off x="3336925" y="4179888"/>
              <a:ext cx="2655887" cy="515938"/>
            </a:xfrm>
            <a:custGeom>
              <a:avLst/>
              <a:gdLst>
                <a:gd name="connsiteX0" fmla="*/ 1871663 w 2655094"/>
                <a:gd name="connsiteY0" fmla="*/ 283369 h 516731"/>
                <a:gd name="connsiteX1" fmla="*/ 1735932 w 2655094"/>
                <a:gd name="connsiteY1" fmla="*/ 288131 h 516731"/>
                <a:gd name="connsiteX2" fmla="*/ 1688307 w 2655094"/>
                <a:gd name="connsiteY2" fmla="*/ 290512 h 516731"/>
                <a:gd name="connsiteX3" fmla="*/ 1624013 w 2655094"/>
                <a:gd name="connsiteY3" fmla="*/ 290512 h 516731"/>
                <a:gd name="connsiteX4" fmla="*/ 1543050 w 2655094"/>
                <a:gd name="connsiteY4" fmla="*/ 288131 h 516731"/>
                <a:gd name="connsiteX5" fmla="*/ 1433513 w 2655094"/>
                <a:gd name="connsiteY5" fmla="*/ 285750 h 516731"/>
                <a:gd name="connsiteX6" fmla="*/ 1316832 w 2655094"/>
                <a:gd name="connsiteY6" fmla="*/ 278606 h 516731"/>
                <a:gd name="connsiteX7" fmla="*/ 1193007 w 2655094"/>
                <a:gd name="connsiteY7" fmla="*/ 269081 h 516731"/>
                <a:gd name="connsiteX8" fmla="*/ 1066800 w 2655094"/>
                <a:gd name="connsiteY8" fmla="*/ 257175 h 516731"/>
                <a:gd name="connsiteX9" fmla="*/ 971550 w 2655094"/>
                <a:gd name="connsiteY9" fmla="*/ 245269 h 516731"/>
                <a:gd name="connsiteX10" fmla="*/ 852488 w 2655094"/>
                <a:gd name="connsiteY10" fmla="*/ 226219 h 516731"/>
                <a:gd name="connsiteX11" fmla="*/ 735807 w 2655094"/>
                <a:gd name="connsiteY11" fmla="*/ 200025 h 516731"/>
                <a:gd name="connsiteX12" fmla="*/ 614363 w 2655094"/>
                <a:gd name="connsiteY12" fmla="*/ 169069 h 516731"/>
                <a:gd name="connsiteX13" fmla="*/ 466725 w 2655094"/>
                <a:gd name="connsiteY13" fmla="*/ 128587 h 516731"/>
                <a:gd name="connsiteX14" fmla="*/ 319088 w 2655094"/>
                <a:gd name="connsiteY14" fmla="*/ 88106 h 516731"/>
                <a:gd name="connsiteX15" fmla="*/ 207169 w 2655094"/>
                <a:gd name="connsiteY15" fmla="*/ 50006 h 516731"/>
                <a:gd name="connsiteX16" fmla="*/ 102394 w 2655094"/>
                <a:gd name="connsiteY16" fmla="*/ 14287 h 516731"/>
                <a:gd name="connsiteX17" fmla="*/ 69057 w 2655094"/>
                <a:gd name="connsiteY17" fmla="*/ 2381 h 516731"/>
                <a:gd name="connsiteX18" fmla="*/ 45244 w 2655094"/>
                <a:gd name="connsiteY18" fmla="*/ 0 h 516731"/>
                <a:gd name="connsiteX19" fmla="*/ 21432 w 2655094"/>
                <a:gd name="connsiteY19" fmla="*/ 4762 h 516731"/>
                <a:gd name="connsiteX20" fmla="*/ 9525 w 2655094"/>
                <a:gd name="connsiteY20" fmla="*/ 11906 h 516731"/>
                <a:gd name="connsiteX21" fmla="*/ 4763 w 2655094"/>
                <a:gd name="connsiteY21" fmla="*/ 16669 h 516731"/>
                <a:gd name="connsiteX22" fmla="*/ 0 w 2655094"/>
                <a:gd name="connsiteY22" fmla="*/ 26194 h 516731"/>
                <a:gd name="connsiteX23" fmla="*/ 7144 w 2655094"/>
                <a:gd name="connsiteY23" fmla="*/ 52387 h 516731"/>
                <a:gd name="connsiteX24" fmla="*/ 16669 w 2655094"/>
                <a:gd name="connsiteY24" fmla="*/ 66675 h 516731"/>
                <a:gd name="connsiteX25" fmla="*/ 59532 w 2655094"/>
                <a:gd name="connsiteY25" fmla="*/ 85725 h 516731"/>
                <a:gd name="connsiteX26" fmla="*/ 183357 w 2655094"/>
                <a:gd name="connsiteY26" fmla="*/ 135731 h 516731"/>
                <a:gd name="connsiteX27" fmla="*/ 345282 w 2655094"/>
                <a:gd name="connsiteY27" fmla="*/ 202406 h 516731"/>
                <a:gd name="connsiteX28" fmla="*/ 492919 w 2655094"/>
                <a:gd name="connsiteY28" fmla="*/ 257175 h 516731"/>
                <a:gd name="connsiteX29" fmla="*/ 652463 w 2655094"/>
                <a:gd name="connsiteY29" fmla="*/ 314325 h 516731"/>
                <a:gd name="connsiteX30" fmla="*/ 759619 w 2655094"/>
                <a:gd name="connsiteY30" fmla="*/ 350044 h 516731"/>
                <a:gd name="connsiteX31" fmla="*/ 876300 w 2655094"/>
                <a:gd name="connsiteY31" fmla="*/ 383381 h 516731"/>
                <a:gd name="connsiteX32" fmla="*/ 1057275 w 2655094"/>
                <a:gd name="connsiteY32" fmla="*/ 426244 h 516731"/>
                <a:gd name="connsiteX33" fmla="*/ 1214438 w 2655094"/>
                <a:gd name="connsiteY33" fmla="*/ 461962 h 516731"/>
                <a:gd name="connsiteX34" fmla="*/ 1400175 w 2655094"/>
                <a:gd name="connsiteY34" fmla="*/ 495300 h 516731"/>
                <a:gd name="connsiteX35" fmla="*/ 1557338 w 2655094"/>
                <a:gd name="connsiteY35" fmla="*/ 516731 h 516731"/>
                <a:gd name="connsiteX36" fmla="*/ 1750219 w 2655094"/>
                <a:gd name="connsiteY36" fmla="*/ 514350 h 516731"/>
                <a:gd name="connsiteX37" fmla="*/ 2016919 w 2655094"/>
                <a:gd name="connsiteY37" fmla="*/ 514350 h 516731"/>
                <a:gd name="connsiteX38" fmla="*/ 2174082 w 2655094"/>
                <a:gd name="connsiteY38" fmla="*/ 514350 h 516731"/>
                <a:gd name="connsiteX39" fmla="*/ 2266950 w 2655094"/>
                <a:gd name="connsiteY39" fmla="*/ 514350 h 516731"/>
                <a:gd name="connsiteX40" fmla="*/ 2276475 w 2655094"/>
                <a:gd name="connsiteY40" fmla="*/ 511969 h 516731"/>
                <a:gd name="connsiteX41" fmla="*/ 2359819 w 2655094"/>
                <a:gd name="connsiteY41" fmla="*/ 466725 h 516731"/>
                <a:gd name="connsiteX42" fmla="*/ 2455069 w 2655094"/>
                <a:gd name="connsiteY42" fmla="*/ 407194 h 516731"/>
                <a:gd name="connsiteX43" fmla="*/ 2581275 w 2655094"/>
                <a:gd name="connsiteY43" fmla="*/ 285750 h 516731"/>
                <a:gd name="connsiteX44" fmla="*/ 2588419 w 2655094"/>
                <a:gd name="connsiteY44" fmla="*/ 254794 h 516731"/>
                <a:gd name="connsiteX45" fmla="*/ 2600325 w 2655094"/>
                <a:gd name="connsiteY45" fmla="*/ 214312 h 516731"/>
                <a:gd name="connsiteX46" fmla="*/ 2614613 w 2655094"/>
                <a:gd name="connsiteY46" fmla="*/ 173831 h 516731"/>
                <a:gd name="connsiteX47" fmla="*/ 2631282 w 2655094"/>
                <a:gd name="connsiteY47" fmla="*/ 130969 h 516731"/>
                <a:gd name="connsiteX48" fmla="*/ 2643188 w 2655094"/>
                <a:gd name="connsiteY48" fmla="*/ 104775 h 516731"/>
                <a:gd name="connsiteX49" fmla="*/ 2650332 w 2655094"/>
                <a:gd name="connsiteY49" fmla="*/ 88106 h 516731"/>
                <a:gd name="connsiteX50" fmla="*/ 2652713 w 2655094"/>
                <a:gd name="connsiteY50" fmla="*/ 80962 h 516731"/>
                <a:gd name="connsiteX51" fmla="*/ 2655094 w 2655094"/>
                <a:gd name="connsiteY51" fmla="*/ 66675 h 516731"/>
                <a:gd name="connsiteX52" fmla="*/ 2655094 w 2655094"/>
                <a:gd name="connsiteY52" fmla="*/ 52387 h 516731"/>
                <a:gd name="connsiteX53" fmla="*/ 2655094 w 2655094"/>
                <a:gd name="connsiteY53" fmla="*/ 45244 h 516731"/>
                <a:gd name="connsiteX54" fmla="*/ 2650332 w 2655094"/>
                <a:gd name="connsiteY54" fmla="*/ 33337 h 516731"/>
                <a:gd name="connsiteX55" fmla="*/ 2645569 w 2655094"/>
                <a:gd name="connsiteY55" fmla="*/ 26194 h 516731"/>
                <a:gd name="connsiteX56" fmla="*/ 2636044 w 2655094"/>
                <a:gd name="connsiteY56" fmla="*/ 21431 h 516731"/>
                <a:gd name="connsiteX57" fmla="*/ 2619375 w 2655094"/>
                <a:gd name="connsiteY57" fmla="*/ 19050 h 516731"/>
                <a:gd name="connsiteX58" fmla="*/ 2600325 w 2655094"/>
                <a:gd name="connsiteY58" fmla="*/ 19050 h 516731"/>
                <a:gd name="connsiteX59" fmla="*/ 2583657 w 2655094"/>
                <a:gd name="connsiteY59" fmla="*/ 23812 h 516731"/>
                <a:gd name="connsiteX60" fmla="*/ 2566988 w 2655094"/>
                <a:gd name="connsiteY60" fmla="*/ 45244 h 516731"/>
                <a:gd name="connsiteX61" fmla="*/ 2540794 w 2655094"/>
                <a:gd name="connsiteY61" fmla="*/ 80962 h 516731"/>
                <a:gd name="connsiteX62" fmla="*/ 2509838 w 2655094"/>
                <a:gd name="connsiteY62" fmla="*/ 116681 h 516731"/>
                <a:gd name="connsiteX63" fmla="*/ 2466975 w 2655094"/>
                <a:gd name="connsiteY63" fmla="*/ 159544 h 516731"/>
                <a:gd name="connsiteX64" fmla="*/ 2424113 w 2655094"/>
                <a:gd name="connsiteY64" fmla="*/ 195262 h 516731"/>
                <a:gd name="connsiteX65" fmla="*/ 2388394 w 2655094"/>
                <a:gd name="connsiteY65" fmla="*/ 219075 h 516731"/>
                <a:gd name="connsiteX66" fmla="*/ 2364582 w 2655094"/>
                <a:gd name="connsiteY66" fmla="*/ 230981 h 516731"/>
                <a:gd name="connsiteX67" fmla="*/ 2319338 w 2655094"/>
                <a:gd name="connsiteY67" fmla="*/ 242887 h 516731"/>
                <a:gd name="connsiteX68" fmla="*/ 2240757 w 2655094"/>
                <a:gd name="connsiteY68" fmla="*/ 254794 h 516731"/>
                <a:gd name="connsiteX69" fmla="*/ 2162175 w 2655094"/>
                <a:gd name="connsiteY69" fmla="*/ 261937 h 516731"/>
                <a:gd name="connsiteX70" fmla="*/ 2074069 w 2655094"/>
                <a:gd name="connsiteY70" fmla="*/ 269081 h 516731"/>
                <a:gd name="connsiteX71" fmla="*/ 1871663 w 2655094"/>
                <a:gd name="connsiteY71" fmla="*/ 28336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55094" h="516731">
                  <a:moveTo>
                    <a:pt x="1871663" y="283369"/>
                  </a:moveTo>
                  <a:lnTo>
                    <a:pt x="1735932" y="288131"/>
                  </a:lnTo>
                  <a:lnTo>
                    <a:pt x="1688307" y="290512"/>
                  </a:lnTo>
                  <a:lnTo>
                    <a:pt x="1624013" y="290512"/>
                  </a:lnTo>
                  <a:lnTo>
                    <a:pt x="1543050" y="288131"/>
                  </a:lnTo>
                  <a:lnTo>
                    <a:pt x="1433513" y="285750"/>
                  </a:lnTo>
                  <a:lnTo>
                    <a:pt x="1316832" y="278606"/>
                  </a:lnTo>
                  <a:lnTo>
                    <a:pt x="1193007" y="269081"/>
                  </a:lnTo>
                  <a:lnTo>
                    <a:pt x="1066800" y="257175"/>
                  </a:lnTo>
                  <a:lnTo>
                    <a:pt x="971550" y="245269"/>
                  </a:lnTo>
                  <a:lnTo>
                    <a:pt x="852488" y="226219"/>
                  </a:lnTo>
                  <a:lnTo>
                    <a:pt x="735807" y="200025"/>
                  </a:lnTo>
                  <a:lnTo>
                    <a:pt x="614363" y="169069"/>
                  </a:lnTo>
                  <a:lnTo>
                    <a:pt x="466725" y="128587"/>
                  </a:lnTo>
                  <a:lnTo>
                    <a:pt x="319088" y="88106"/>
                  </a:lnTo>
                  <a:lnTo>
                    <a:pt x="207169" y="50006"/>
                  </a:lnTo>
                  <a:lnTo>
                    <a:pt x="102394" y="14287"/>
                  </a:lnTo>
                  <a:lnTo>
                    <a:pt x="69057" y="2381"/>
                  </a:lnTo>
                  <a:lnTo>
                    <a:pt x="45244" y="0"/>
                  </a:lnTo>
                  <a:lnTo>
                    <a:pt x="21432" y="4762"/>
                  </a:lnTo>
                  <a:lnTo>
                    <a:pt x="9525" y="11906"/>
                  </a:lnTo>
                  <a:lnTo>
                    <a:pt x="4763" y="16669"/>
                  </a:lnTo>
                  <a:lnTo>
                    <a:pt x="0" y="26194"/>
                  </a:lnTo>
                  <a:lnTo>
                    <a:pt x="7144" y="52387"/>
                  </a:lnTo>
                  <a:lnTo>
                    <a:pt x="16669" y="66675"/>
                  </a:lnTo>
                  <a:lnTo>
                    <a:pt x="59532" y="85725"/>
                  </a:lnTo>
                  <a:lnTo>
                    <a:pt x="183357" y="135731"/>
                  </a:lnTo>
                  <a:lnTo>
                    <a:pt x="345282" y="202406"/>
                  </a:lnTo>
                  <a:lnTo>
                    <a:pt x="492919" y="257175"/>
                  </a:lnTo>
                  <a:lnTo>
                    <a:pt x="652463" y="314325"/>
                  </a:lnTo>
                  <a:lnTo>
                    <a:pt x="759619" y="350044"/>
                  </a:lnTo>
                  <a:lnTo>
                    <a:pt x="876300" y="383381"/>
                  </a:lnTo>
                  <a:lnTo>
                    <a:pt x="1057275" y="426244"/>
                  </a:lnTo>
                  <a:lnTo>
                    <a:pt x="1214438" y="461962"/>
                  </a:lnTo>
                  <a:lnTo>
                    <a:pt x="1400175" y="495300"/>
                  </a:lnTo>
                  <a:lnTo>
                    <a:pt x="1557338" y="516731"/>
                  </a:lnTo>
                  <a:lnTo>
                    <a:pt x="1750219" y="514350"/>
                  </a:lnTo>
                  <a:lnTo>
                    <a:pt x="2016919" y="514350"/>
                  </a:lnTo>
                  <a:lnTo>
                    <a:pt x="2174082" y="514350"/>
                  </a:lnTo>
                  <a:lnTo>
                    <a:pt x="2266950" y="514350"/>
                  </a:lnTo>
                  <a:lnTo>
                    <a:pt x="2276475" y="511969"/>
                  </a:lnTo>
                  <a:lnTo>
                    <a:pt x="2359819" y="466725"/>
                  </a:lnTo>
                  <a:lnTo>
                    <a:pt x="2455069" y="407194"/>
                  </a:lnTo>
                  <a:lnTo>
                    <a:pt x="2581275" y="285750"/>
                  </a:lnTo>
                  <a:lnTo>
                    <a:pt x="2588419" y="254794"/>
                  </a:lnTo>
                  <a:lnTo>
                    <a:pt x="2600325" y="214312"/>
                  </a:lnTo>
                  <a:lnTo>
                    <a:pt x="2614613" y="173831"/>
                  </a:lnTo>
                  <a:lnTo>
                    <a:pt x="2631282" y="130969"/>
                  </a:lnTo>
                  <a:lnTo>
                    <a:pt x="2643188" y="104775"/>
                  </a:lnTo>
                  <a:lnTo>
                    <a:pt x="2650332" y="88106"/>
                  </a:lnTo>
                  <a:lnTo>
                    <a:pt x="2652713" y="80962"/>
                  </a:lnTo>
                  <a:lnTo>
                    <a:pt x="2655094" y="66675"/>
                  </a:lnTo>
                  <a:lnTo>
                    <a:pt x="2655094" y="52387"/>
                  </a:lnTo>
                  <a:lnTo>
                    <a:pt x="2655094" y="45244"/>
                  </a:lnTo>
                  <a:lnTo>
                    <a:pt x="2650332" y="33337"/>
                  </a:lnTo>
                  <a:lnTo>
                    <a:pt x="2645569" y="26194"/>
                  </a:lnTo>
                  <a:lnTo>
                    <a:pt x="2636044" y="21431"/>
                  </a:lnTo>
                  <a:lnTo>
                    <a:pt x="2619375" y="19050"/>
                  </a:lnTo>
                  <a:lnTo>
                    <a:pt x="2600325" y="19050"/>
                  </a:lnTo>
                  <a:lnTo>
                    <a:pt x="2583657" y="23812"/>
                  </a:lnTo>
                  <a:lnTo>
                    <a:pt x="2566988" y="45244"/>
                  </a:lnTo>
                  <a:lnTo>
                    <a:pt x="2540794" y="80962"/>
                  </a:lnTo>
                  <a:lnTo>
                    <a:pt x="2509838" y="116681"/>
                  </a:lnTo>
                  <a:lnTo>
                    <a:pt x="2466975" y="159544"/>
                  </a:lnTo>
                  <a:lnTo>
                    <a:pt x="2424113" y="195262"/>
                  </a:lnTo>
                  <a:lnTo>
                    <a:pt x="2388394" y="219075"/>
                  </a:lnTo>
                  <a:lnTo>
                    <a:pt x="2364582" y="230981"/>
                  </a:lnTo>
                  <a:lnTo>
                    <a:pt x="2319338" y="242887"/>
                  </a:lnTo>
                  <a:lnTo>
                    <a:pt x="2240757" y="254794"/>
                  </a:lnTo>
                  <a:lnTo>
                    <a:pt x="2162175" y="261937"/>
                  </a:lnTo>
                  <a:lnTo>
                    <a:pt x="2074069" y="269081"/>
                  </a:lnTo>
                  <a:lnTo>
                    <a:pt x="1871663" y="2833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5">
              <a:extLst>
                <a:ext uri="{FF2B5EF4-FFF2-40B4-BE49-F238E27FC236}">
                  <a16:creationId xmlns:a16="http://schemas.microsoft.com/office/drawing/2014/main" id="{A9910680-8509-4CB1-80EE-56737E01CBFC}"/>
                </a:ext>
              </a:extLst>
            </p:cNvPr>
            <p:cNvSpPr/>
            <p:nvPr/>
          </p:nvSpPr>
          <p:spPr>
            <a:xfrm>
              <a:off x="4592638" y="2687638"/>
              <a:ext cx="2489200" cy="654050"/>
            </a:xfrm>
            <a:custGeom>
              <a:avLst/>
              <a:gdLst>
                <a:gd name="connsiteX0" fmla="*/ 1924050 w 2488407"/>
                <a:gd name="connsiteY0" fmla="*/ 59532 h 652463"/>
                <a:gd name="connsiteX1" fmla="*/ 1793082 w 2488407"/>
                <a:gd name="connsiteY1" fmla="*/ 100013 h 652463"/>
                <a:gd name="connsiteX2" fmla="*/ 1664494 w 2488407"/>
                <a:gd name="connsiteY2" fmla="*/ 135732 h 652463"/>
                <a:gd name="connsiteX3" fmla="*/ 1504950 w 2488407"/>
                <a:gd name="connsiteY3" fmla="*/ 173832 h 652463"/>
                <a:gd name="connsiteX4" fmla="*/ 1343025 w 2488407"/>
                <a:gd name="connsiteY4" fmla="*/ 211932 h 652463"/>
                <a:gd name="connsiteX5" fmla="*/ 1273969 w 2488407"/>
                <a:gd name="connsiteY5" fmla="*/ 228600 h 652463"/>
                <a:gd name="connsiteX6" fmla="*/ 1045369 w 2488407"/>
                <a:gd name="connsiteY6" fmla="*/ 285750 h 652463"/>
                <a:gd name="connsiteX7" fmla="*/ 857250 w 2488407"/>
                <a:gd name="connsiteY7" fmla="*/ 333375 h 652463"/>
                <a:gd name="connsiteX8" fmla="*/ 666750 w 2488407"/>
                <a:gd name="connsiteY8" fmla="*/ 383382 h 652463"/>
                <a:gd name="connsiteX9" fmla="*/ 516732 w 2488407"/>
                <a:gd name="connsiteY9" fmla="*/ 421482 h 652463"/>
                <a:gd name="connsiteX10" fmla="*/ 411957 w 2488407"/>
                <a:gd name="connsiteY10" fmla="*/ 447675 h 652463"/>
                <a:gd name="connsiteX11" fmla="*/ 333375 w 2488407"/>
                <a:gd name="connsiteY11" fmla="*/ 461963 h 652463"/>
                <a:gd name="connsiteX12" fmla="*/ 235744 w 2488407"/>
                <a:gd name="connsiteY12" fmla="*/ 483394 h 652463"/>
                <a:gd name="connsiteX13" fmla="*/ 197644 w 2488407"/>
                <a:gd name="connsiteY13" fmla="*/ 490538 h 652463"/>
                <a:gd name="connsiteX14" fmla="*/ 159544 w 2488407"/>
                <a:gd name="connsiteY14" fmla="*/ 495300 h 652463"/>
                <a:gd name="connsiteX15" fmla="*/ 133350 w 2488407"/>
                <a:gd name="connsiteY15" fmla="*/ 495300 h 652463"/>
                <a:gd name="connsiteX16" fmla="*/ 104775 w 2488407"/>
                <a:gd name="connsiteY16" fmla="*/ 495300 h 652463"/>
                <a:gd name="connsiteX17" fmla="*/ 83344 w 2488407"/>
                <a:gd name="connsiteY17" fmla="*/ 492919 h 652463"/>
                <a:gd name="connsiteX18" fmla="*/ 35719 w 2488407"/>
                <a:gd name="connsiteY18" fmla="*/ 481013 h 652463"/>
                <a:gd name="connsiteX19" fmla="*/ 0 w 2488407"/>
                <a:gd name="connsiteY19" fmla="*/ 471488 h 652463"/>
                <a:gd name="connsiteX20" fmla="*/ 169069 w 2488407"/>
                <a:gd name="connsiteY20" fmla="*/ 652463 h 652463"/>
                <a:gd name="connsiteX21" fmla="*/ 314325 w 2488407"/>
                <a:gd name="connsiteY21" fmla="*/ 647700 h 652463"/>
                <a:gd name="connsiteX22" fmla="*/ 333375 w 2488407"/>
                <a:gd name="connsiteY22" fmla="*/ 647700 h 652463"/>
                <a:gd name="connsiteX23" fmla="*/ 428625 w 2488407"/>
                <a:gd name="connsiteY23" fmla="*/ 623888 h 652463"/>
                <a:gd name="connsiteX24" fmla="*/ 647700 w 2488407"/>
                <a:gd name="connsiteY24" fmla="*/ 566738 h 652463"/>
                <a:gd name="connsiteX25" fmla="*/ 919163 w 2488407"/>
                <a:gd name="connsiteY25" fmla="*/ 500063 h 652463"/>
                <a:gd name="connsiteX26" fmla="*/ 1147763 w 2488407"/>
                <a:gd name="connsiteY26" fmla="*/ 442913 h 652463"/>
                <a:gd name="connsiteX27" fmla="*/ 1302544 w 2488407"/>
                <a:gd name="connsiteY27" fmla="*/ 385763 h 652463"/>
                <a:gd name="connsiteX28" fmla="*/ 1478757 w 2488407"/>
                <a:gd name="connsiteY28" fmla="*/ 347663 h 652463"/>
                <a:gd name="connsiteX29" fmla="*/ 1647825 w 2488407"/>
                <a:gd name="connsiteY29" fmla="*/ 316707 h 652463"/>
                <a:gd name="connsiteX30" fmla="*/ 1888332 w 2488407"/>
                <a:gd name="connsiteY30" fmla="*/ 278607 h 652463"/>
                <a:gd name="connsiteX31" fmla="*/ 2121694 w 2488407"/>
                <a:gd name="connsiteY31" fmla="*/ 240507 h 652463"/>
                <a:gd name="connsiteX32" fmla="*/ 2240757 w 2488407"/>
                <a:gd name="connsiteY32" fmla="*/ 223838 h 652463"/>
                <a:gd name="connsiteX33" fmla="*/ 2314575 w 2488407"/>
                <a:gd name="connsiteY33" fmla="*/ 214313 h 652463"/>
                <a:gd name="connsiteX34" fmla="*/ 2366963 w 2488407"/>
                <a:gd name="connsiteY34" fmla="*/ 204788 h 652463"/>
                <a:gd name="connsiteX35" fmla="*/ 2414588 w 2488407"/>
                <a:gd name="connsiteY35" fmla="*/ 192882 h 652463"/>
                <a:gd name="connsiteX36" fmla="*/ 2445544 w 2488407"/>
                <a:gd name="connsiteY36" fmla="*/ 180975 h 652463"/>
                <a:gd name="connsiteX37" fmla="*/ 2471738 w 2488407"/>
                <a:gd name="connsiteY37" fmla="*/ 164307 h 652463"/>
                <a:gd name="connsiteX38" fmla="*/ 2483644 w 2488407"/>
                <a:gd name="connsiteY38" fmla="*/ 150019 h 652463"/>
                <a:gd name="connsiteX39" fmla="*/ 2488407 w 2488407"/>
                <a:gd name="connsiteY39" fmla="*/ 140494 h 652463"/>
                <a:gd name="connsiteX40" fmla="*/ 2488407 w 2488407"/>
                <a:gd name="connsiteY40" fmla="*/ 130969 h 652463"/>
                <a:gd name="connsiteX41" fmla="*/ 2481263 w 2488407"/>
                <a:gd name="connsiteY41" fmla="*/ 116682 h 652463"/>
                <a:gd name="connsiteX42" fmla="*/ 2462213 w 2488407"/>
                <a:gd name="connsiteY42" fmla="*/ 100013 h 652463"/>
                <a:gd name="connsiteX43" fmla="*/ 2433638 w 2488407"/>
                <a:gd name="connsiteY43" fmla="*/ 78582 h 652463"/>
                <a:gd name="connsiteX44" fmla="*/ 2393157 w 2488407"/>
                <a:gd name="connsiteY44" fmla="*/ 57150 h 652463"/>
                <a:gd name="connsiteX45" fmla="*/ 2331244 w 2488407"/>
                <a:gd name="connsiteY45" fmla="*/ 35719 h 652463"/>
                <a:gd name="connsiteX46" fmla="*/ 2281238 w 2488407"/>
                <a:gd name="connsiteY46" fmla="*/ 21432 h 652463"/>
                <a:gd name="connsiteX47" fmla="*/ 2221707 w 2488407"/>
                <a:gd name="connsiteY47" fmla="*/ 11907 h 652463"/>
                <a:gd name="connsiteX48" fmla="*/ 2159794 w 2488407"/>
                <a:gd name="connsiteY48" fmla="*/ 4763 h 652463"/>
                <a:gd name="connsiteX49" fmla="*/ 2081213 w 2488407"/>
                <a:gd name="connsiteY49" fmla="*/ 0 h 652463"/>
                <a:gd name="connsiteX50" fmla="*/ 2050257 w 2488407"/>
                <a:gd name="connsiteY50" fmla="*/ 0 h 652463"/>
                <a:gd name="connsiteX51" fmla="*/ 2038350 w 2488407"/>
                <a:gd name="connsiteY51" fmla="*/ 7144 h 652463"/>
                <a:gd name="connsiteX52" fmla="*/ 1971675 w 2488407"/>
                <a:gd name="connsiteY52" fmla="*/ 40482 h 652463"/>
                <a:gd name="connsiteX53" fmla="*/ 1924050 w 2488407"/>
                <a:gd name="connsiteY53" fmla="*/ 595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88407" h="652463">
                  <a:moveTo>
                    <a:pt x="1924050" y="59532"/>
                  </a:moveTo>
                  <a:lnTo>
                    <a:pt x="1793082" y="100013"/>
                  </a:lnTo>
                  <a:lnTo>
                    <a:pt x="1664494" y="135732"/>
                  </a:lnTo>
                  <a:lnTo>
                    <a:pt x="1504950" y="173832"/>
                  </a:lnTo>
                  <a:lnTo>
                    <a:pt x="1343025" y="211932"/>
                  </a:lnTo>
                  <a:lnTo>
                    <a:pt x="1273969" y="228600"/>
                  </a:lnTo>
                  <a:lnTo>
                    <a:pt x="1045369" y="285750"/>
                  </a:lnTo>
                  <a:lnTo>
                    <a:pt x="857250" y="333375"/>
                  </a:lnTo>
                  <a:lnTo>
                    <a:pt x="666750" y="383382"/>
                  </a:lnTo>
                  <a:lnTo>
                    <a:pt x="516732" y="421482"/>
                  </a:lnTo>
                  <a:lnTo>
                    <a:pt x="411957" y="447675"/>
                  </a:lnTo>
                  <a:lnTo>
                    <a:pt x="333375" y="461963"/>
                  </a:lnTo>
                  <a:lnTo>
                    <a:pt x="235744" y="483394"/>
                  </a:lnTo>
                  <a:lnTo>
                    <a:pt x="197644" y="490538"/>
                  </a:lnTo>
                  <a:lnTo>
                    <a:pt x="159544" y="495300"/>
                  </a:lnTo>
                  <a:lnTo>
                    <a:pt x="133350" y="495300"/>
                  </a:lnTo>
                  <a:lnTo>
                    <a:pt x="104775" y="495300"/>
                  </a:lnTo>
                  <a:lnTo>
                    <a:pt x="83344" y="492919"/>
                  </a:lnTo>
                  <a:lnTo>
                    <a:pt x="35719" y="481013"/>
                  </a:lnTo>
                  <a:lnTo>
                    <a:pt x="0" y="471488"/>
                  </a:lnTo>
                  <a:lnTo>
                    <a:pt x="169069" y="652463"/>
                  </a:lnTo>
                  <a:lnTo>
                    <a:pt x="314325" y="647700"/>
                  </a:lnTo>
                  <a:lnTo>
                    <a:pt x="333375" y="647700"/>
                  </a:lnTo>
                  <a:lnTo>
                    <a:pt x="428625" y="623888"/>
                  </a:lnTo>
                  <a:lnTo>
                    <a:pt x="647700" y="566738"/>
                  </a:lnTo>
                  <a:lnTo>
                    <a:pt x="919163" y="500063"/>
                  </a:lnTo>
                  <a:lnTo>
                    <a:pt x="1147763" y="442913"/>
                  </a:lnTo>
                  <a:lnTo>
                    <a:pt x="1302544" y="385763"/>
                  </a:lnTo>
                  <a:lnTo>
                    <a:pt x="1478757" y="347663"/>
                  </a:lnTo>
                  <a:lnTo>
                    <a:pt x="1647825" y="316707"/>
                  </a:lnTo>
                  <a:lnTo>
                    <a:pt x="1888332" y="278607"/>
                  </a:lnTo>
                  <a:lnTo>
                    <a:pt x="2121694" y="240507"/>
                  </a:lnTo>
                  <a:lnTo>
                    <a:pt x="2240757" y="223838"/>
                  </a:lnTo>
                  <a:lnTo>
                    <a:pt x="2314575" y="214313"/>
                  </a:lnTo>
                  <a:lnTo>
                    <a:pt x="2366963" y="204788"/>
                  </a:lnTo>
                  <a:lnTo>
                    <a:pt x="2414588" y="192882"/>
                  </a:lnTo>
                  <a:lnTo>
                    <a:pt x="2445544" y="180975"/>
                  </a:lnTo>
                  <a:lnTo>
                    <a:pt x="2471738" y="164307"/>
                  </a:lnTo>
                  <a:lnTo>
                    <a:pt x="2483644" y="150019"/>
                  </a:lnTo>
                  <a:lnTo>
                    <a:pt x="2488407" y="140494"/>
                  </a:lnTo>
                  <a:lnTo>
                    <a:pt x="2488407" y="130969"/>
                  </a:lnTo>
                  <a:lnTo>
                    <a:pt x="2481263" y="116682"/>
                  </a:lnTo>
                  <a:lnTo>
                    <a:pt x="2462213" y="100013"/>
                  </a:lnTo>
                  <a:lnTo>
                    <a:pt x="2433638" y="78582"/>
                  </a:lnTo>
                  <a:lnTo>
                    <a:pt x="2393157" y="57150"/>
                  </a:lnTo>
                  <a:lnTo>
                    <a:pt x="2331244" y="35719"/>
                  </a:lnTo>
                  <a:lnTo>
                    <a:pt x="2281238" y="21432"/>
                  </a:lnTo>
                  <a:lnTo>
                    <a:pt x="2221707" y="11907"/>
                  </a:lnTo>
                  <a:lnTo>
                    <a:pt x="2159794" y="4763"/>
                  </a:lnTo>
                  <a:lnTo>
                    <a:pt x="2081213" y="0"/>
                  </a:lnTo>
                  <a:lnTo>
                    <a:pt x="2050257" y="0"/>
                  </a:lnTo>
                  <a:lnTo>
                    <a:pt x="2038350" y="7144"/>
                  </a:lnTo>
                  <a:lnTo>
                    <a:pt x="1971675" y="40482"/>
                  </a:lnTo>
                  <a:lnTo>
                    <a:pt x="1924050" y="595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2">
              <a:extLst>
                <a:ext uri="{FF2B5EF4-FFF2-40B4-BE49-F238E27FC236}">
                  <a16:creationId xmlns:a16="http://schemas.microsoft.com/office/drawing/2014/main" id="{64655C0D-2F69-4F72-9D15-913BF840921C}"/>
                </a:ext>
              </a:extLst>
            </p:cNvPr>
            <p:cNvSpPr/>
            <p:nvPr/>
          </p:nvSpPr>
          <p:spPr>
            <a:xfrm>
              <a:off x="4857750" y="3849688"/>
              <a:ext cx="919163" cy="396875"/>
            </a:xfrm>
            <a:custGeom>
              <a:avLst/>
              <a:gdLst>
                <a:gd name="connsiteX0" fmla="*/ 516731 w 919163"/>
                <a:gd name="connsiteY0" fmla="*/ 235744 h 395288"/>
                <a:gd name="connsiteX1" fmla="*/ 428625 w 919163"/>
                <a:gd name="connsiteY1" fmla="*/ 266700 h 395288"/>
                <a:gd name="connsiteX2" fmla="*/ 314325 w 919163"/>
                <a:gd name="connsiteY2" fmla="*/ 304800 h 395288"/>
                <a:gd name="connsiteX3" fmla="*/ 211931 w 919163"/>
                <a:gd name="connsiteY3" fmla="*/ 335757 h 395288"/>
                <a:gd name="connsiteX4" fmla="*/ 114300 w 919163"/>
                <a:gd name="connsiteY4" fmla="*/ 364332 h 395288"/>
                <a:gd name="connsiteX5" fmla="*/ 0 w 919163"/>
                <a:gd name="connsiteY5" fmla="*/ 395288 h 395288"/>
                <a:gd name="connsiteX6" fmla="*/ 2381 w 919163"/>
                <a:gd name="connsiteY6" fmla="*/ 235744 h 395288"/>
                <a:gd name="connsiteX7" fmla="*/ 176213 w 919163"/>
                <a:gd name="connsiteY7" fmla="*/ 192882 h 395288"/>
                <a:gd name="connsiteX8" fmla="*/ 288131 w 919163"/>
                <a:gd name="connsiteY8" fmla="*/ 157163 h 395288"/>
                <a:gd name="connsiteX9" fmla="*/ 359569 w 919163"/>
                <a:gd name="connsiteY9" fmla="*/ 130969 h 395288"/>
                <a:gd name="connsiteX10" fmla="*/ 409575 w 919163"/>
                <a:gd name="connsiteY10" fmla="*/ 102394 h 395288"/>
                <a:gd name="connsiteX11" fmla="*/ 483394 w 919163"/>
                <a:gd name="connsiteY11" fmla="*/ 57150 h 395288"/>
                <a:gd name="connsiteX12" fmla="*/ 585788 w 919163"/>
                <a:gd name="connsiteY12" fmla="*/ 2382 h 395288"/>
                <a:gd name="connsiteX13" fmla="*/ 597694 w 919163"/>
                <a:gd name="connsiteY13" fmla="*/ 0 h 395288"/>
                <a:gd name="connsiteX14" fmla="*/ 614363 w 919163"/>
                <a:gd name="connsiteY14" fmla="*/ 2382 h 395288"/>
                <a:gd name="connsiteX15" fmla="*/ 671513 w 919163"/>
                <a:gd name="connsiteY15" fmla="*/ 26194 h 395288"/>
                <a:gd name="connsiteX16" fmla="*/ 769144 w 919163"/>
                <a:gd name="connsiteY16" fmla="*/ 73819 h 395288"/>
                <a:gd name="connsiteX17" fmla="*/ 819150 w 919163"/>
                <a:gd name="connsiteY17" fmla="*/ 102394 h 395288"/>
                <a:gd name="connsiteX18" fmla="*/ 907256 w 919163"/>
                <a:gd name="connsiteY18" fmla="*/ 150019 h 395288"/>
                <a:gd name="connsiteX19" fmla="*/ 916781 w 919163"/>
                <a:gd name="connsiteY19" fmla="*/ 157163 h 395288"/>
                <a:gd name="connsiteX20" fmla="*/ 919163 w 919163"/>
                <a:gd name="connsiteY20" fmla="*/ 169069 h 395288"/>
                <a:gd name="connsiteX21" fmla="*/ 916781 w 919163"/>
                <a:gd name="connsiteY21" fmla="*/ 190500 h 395288"/>
                <a:gd name="connsiteX22" fmla="*/ 912019 w 919163"/>
                <a:gd name="connsiteY22" fmla="*/ 226219 h 395288"/>
                <a:gd name="connsiteX23" fmla="*/ 895350 w 919163"/>
                <a:gd name="connsiteY23" fmla="*/ 276225 h 395288"/>
                <a:gd name="connsiteX24" fmla="*/ 609600 w 919163"/>
                <a:gd name="connsiteY24" fmla="*/ 221457 h 395288"/>
                <a:gd name="connsiteX25" fmla="*/ 583406 w 919163"/>
                <a:gd name="connsiteY25" fmla="*/ 221457 h 395288"/>
                <a:gd name="connsiteX26" fmla="*/ 516731 w 919163"/>
                <a:gd name="connsiteY26" fmla="*/ 23574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9163" h="395288">
                  <a:moveTo>
                    <a:pt x="516731" y="235744"/>
                  </a:moveTo>
                  <a:lnTo>
                    <a:pt x="428625" y="266700"/>
                  </a:lnTo>
                  <a:lnTo>
                    <a:pt x="314325" y="304800"/>
                  </a:lnTo>
                  <a:lnTo>
                    <a:pt x="211931" y="335757"/>
                  </a:lnTo>
                  <a:lnTo>
                    <a:pt x="114300" y="364332"/>
                  </a:lnTo>
                  <a:lnTo>
                    <a:pt x="0" y="395288"/>
                  </a:lnTo>
                  <a:cubicBezTo>
                    <a:pt x="794" y="342107"/>
                    <a:pt x="1587" y="288925"/>
                    <a:pt x="2381" y="235744"/>
                  </a:cubicBezTo>
                  <a:lnTo>
                    <a:pt x="176213" y="192882"/>
                  </a:lnTo>
                  <a:lnTo>
                    <a:pt x="288131" y="157163"/>
                  </a:lnTo>
                  <a:lnTo>
                    <a:pt x="359569" y="130969"/>
                  </a:lnTo>
                  <a:lnTo>
                    <a:pt x="409575" y="102394"/>
                  </a:lnTo>
                  <a:lnTo>
                    <a:pt x="483394" y="57150"/>
                  </a:lnTo>
                  <a:lnTo>
                    <a:pt x="585788" y="2382"/>
                  </a:lnTo>
                  <a:lnTo>
                    <a:pt x="597694" y="0"/>
                  </a:lnTo>
                  <a:lnTo>
                    <a:pt x="614363" y="2382"/>
                  </a:lnTo>
                  <a:lnTo>
                    <a:pt x="671513" y="26194"/>
                  </a:lnTo>
                  <a:lnTo>
                    <a:pt x="769144" y="73819"/>
                  </a:lnTo>
                  <a:lnTo>
                    <a:pt x="819150" y="102394"/>
                  </a:lnTo>
                  <a:lnTo>
                    <a:pt x="907256" y="150019"/>
                  </a:lnTo>
                  <a:lnTo>
                    <a:pt x="916781" y="157163"/>
                  </a:lnTo>
                  <a:lnTo>
                    <a:pt x="919163" y="169069"/>
                  </a:lnTo>
                  <a:lnTo>
                    <a:pt x="916781" y="190500"/>
                  </a:lnTo>
                  <a:lnTo>
                    <a:pt x="912019" y="226219"/>
                  </a:lnTo>
                  <a:lnTo>
                    <a:pt x="895350" y="276225"/>
                  </a:lnTo>
                  <a:lnTo>
                    <a:pt x="609600" y="221457"/>
                  </a:lnTo>
                  <a:lnTo>
                    <a:pt x="583406" y="221457"/>
                  </a:lnTo>
                  <a:lnTo>
                    <a:pt x="516731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3">
              <a:extLst>
                <a:ext uri="{FF2B5EF4-FFF2-40B4-BE49-F238E27FC236}">
                  <a16:creationId xmlns:a16="http://schemas.microsoft.com/office/drawing/2014/main" id="{BE72709F-1E4C-49EE-B7B1-12C5B34DA30D}"/>
                </a:ext>
              </a:extLst>
            </p:cNvPr>
            <p:cNvSpPr/>
            <p:nvPr/>
          </p:nvSpPr>
          <p:spPr>
            <a:xfrm>
              <a:off x="5148263" y="4024313"/>
              <a:ext cx="619125" cy="1704975"/>
            </a:xfrm>
            <a:custGeom>
              <a:avLst/>
              <a:gdLst>
                <a:gd name="connsiteX0" fmla="*/ 280987 w 619125"/>
                <a:gd name="connsiteY0" fmla="*/ 602456 h 1704975"/>
                <a:gd name="connsiteX1" fmla="*/ 300037 w 619125"/>
                <a:gd name="connsiteY1" fmla="*/ 500062 h 1704975"/>
                <a:gd name="connsiteX2" fmla="*/ 311943 w 619125"/>
                <a:gd name="connsiteY2" fmla="*/ 431006 h 1704975"/>
                <a:gd name="connsiteX3" fmla="*/ 323850 w 619125"/>
                <a:gd name="connsiteY3" fmla="*/ 364331 h 1704975"/>
                <a:gd name="connsiteX4" fmla="*/ 333375 w 619125"/>
                <a:gd name="connsiteY4" fmla="*/ 288131 h 1704975"/>
                <a:gd name="connsiteX5" fmla="*/ 342900 w 619125"/>
                <a:gd name="connsiteY5" fmla="*/ 204787 h 1704975"/>
                <a:gd name="connsiteX6" fmla="*/ 350043 w 619125"/>
                <a:gd name="connsiteY6" fmla="*/ 138112 h 1704975"/>
                <a:gd name="connsiteX7" fmla="*/ 350043 w 619125"/>
                <a:gd name="connsiteY7" fmla="*/ 114300 h 1704975"/>
                <a:gd name="connsiteX8" fmla="*/ 350043 w 619125"/>
                <a:gd name="connsiteY8" fmla="*/ 95250 h 1704975"/>
                <a:gd name="connsiteX9" fmla="*/ 347662 w 619125"/>
                <a:gd name="connsiteY9" fmla="*/ 80962 h 1704975"/>
                <a:gd name="connsiteX10" fmla="*/ 342900 w 619125"/>
                <a:gd name="connsiteY10" fmla="*/ 66675 h 1704975"/>
                <a:gd name="connsiteX11" fmla="*/ 328612 w 619125"/>
                <a:gd name="connsiteY11" fmla="*/ 52387 h 1704975"/>
                <a:gd name="connsiteX12" fmla="*/ 314325 w 619125"/>
                <a:gd name="connsiteY12" fmla="*/ 45243 h 1704975"/>
                <a:gd name="connsiteX13" fmla="*/ 266700 w 619125"/>
                <a:gd name="connsiteY13" fmla="*/ 0 h 1704975"/>
                <a:gd name="connsiteX14" fmla="*/ 619125 w 619125"/>
                <a:gd name="connsiteY14" fmla="*/ 40481 h 1704975"/>
                <a:gd name="connsiteX15" fmla="*/ 614362 w 619125"/>
                <a:gd name="connsiteY15" fmla="*/ 69056 h 1704975"/>
                <a:gd name="connsiteX16" fmla="*/ 604837 w 619125"/>
                <a:gd name="connsiteY16" fmla="*/ 102393 h 1704975"/>
                <a:gd name="connsiteX17" fmla="*/ 595312 w 619125"/>
                <a:gd name="connsiteY17" fmla="*/ 133350 h 1704975"/>
                <a:gd name="connsiteX18" fmla="*/ 581025 w 619125"/>
                <a:gd name="connsiteY18" fmla="*/ 228600 h 1704975"/>
                <a:gd name="connsiteX19" fmla="*/ 554831 w 619125"/>
                <a:gd name="connsiteY19" fmla="*/ 378618 h 1704975"/>
                <a:gd name="connsiteX20" fmla="*/ 523875 w 619125"/>
                <a:gd name="connsiteY20" fmla="*/ 540543 h 1704975"/>
                <a:gd name="connsiteX21" fmla="*/ 488156 w 619125"/>
                <a:gd name="connsiteY21" fmla="*/ 690562 h 1704975"/>
                <a:gd name="connsiteX22" fmla="*/ 457200 w 619125"/>
                <a:gd name="connsiteY22" fmla="*/ 814387 h 1704975"/>
                <a:gd name="connsiteX23" fmla="*/ 416718 w 619125"/>
                <a:gd name="connsiteY23" fmla="*/ 962025 h 1704975"/>
                <a:gd name="connsiteX24" fmla="*/ 395287 w 619125"/>
                <a:gd name="connsiteY24" fmla="*/ 1038225 h 1704975"/>
                <a:gd name="connsiteX25" fmla="*/ 357187 w 619125"/>
                <a:gd name="connsiteY25" fmla="*/ 1152525 h 1704975"/>
                <a:gd name="connsiteX26" fmla="*/ 323850 w 619125"/>
                <a:gd name="connsiteY26" fmla="*/ 1240631 h 1704975"/>
                <a:gd name="connsiteX27" fmla="*/ 278606 w 619125"/>
                <a:gd name="connsiteY27" fmla="*/ 1352550 h 1704975"/>
                <a:gd name="connsiteX28" fmla="*/ 240506 w 619125"/>
                <a:gd name="connsiteY28" fmla="*/ 1440656 h 1704975"/>
                <a:gd name="connsiteX29" fmla="*/ 197643 w 619125"/>
                <a:gd name="connsiteY29" fmla="*/ 1524000 h 1704975"/>
                <a:gd name="connsiteX30" fmla="*/ 142875 w 619125"/>
                <a:gd name="connsiteY30" fmla="*/ 1621631 h 1704975"/>
                <a:gd name="connsiteX31" fmla="*/ 119062 w 619125"/>
                <a:gd name="connsiteY31" fmla="*/ 1664493 h 1704975"/>
                <a:gd name="connsiteX32" fmla="*/ 102393 w 619125"/>
                <a:gd name="connsiteY32" fmla="*/ 1685925 h 1704975"/>
                <a:gd name="connsiteX33" fmla="*/ 80962 w 619125"/>
                <a:gd name="connsiteY33" fmla="*/ 1700212 h 1704975"/>
                <a:gd name="connsiteX34" fmla="*/ 59531 w 619125"/>
                <a:gd name="connsiteY34" fmla="*/ 1704975 h 1704975"/>
                <a:gd name="connsiteX35" fmla="*/ 50006 w 619125"/>
                <a:gd name="connsiteY35" fmla="*/ 1704975 h 1704975"/>
                <a:gd name="connsiteX36" fmla="*/ 30956 w 619125"/>
                <a:gd name="connsiteY36" fmla="*/ 1697831 h 1704975"/>
                <a:gd name="connsiteX37" fmla="*/ 11906 w 619125"/>
                <a:gd name="connsiteY37" fmla="*/ 1678781 h 1704975"/>
                <a:gd name="connsiteX38" fmla="*/ 0 w 619125"/>
                <a:gd name="connsiteY38" fmla="*/ 1662112 h 1704975"/>
                <a:gd name="connsiteX39" fmla="*/ 107156 w 619125"/>
                <a:gd name="connsiteY39" fmla="*/ 1216818 h 1704975"/>
                <a:gd name="connsiteX40" fmla="*/ 130968 w 619125"/>
                <a:gd name="connsiteY40" fmla="*/ 1147762 h 1704975"/>
                <a:gd name="connsiteX41" fmla="*/ 157162 w 619125"/>
                <a:gd name="connsiteY41" fmla="*/ 1064418 h 1704975"/>
                <a:gd name="connsiteX42" fmla="*/ 188118 w 619125"/>
                <a:gd name="connsiteY42" fmla="*/ 973931 h 1704975"/>
                <a:gd name="connsiteX43" fmla="*/ 226218 w 619125"/>
                <a:gd name="connsiteY43" fmla="*/ 842962 h 1704975"/>
                <a:gd name="connsiteX44" fmla="*/ 261937 w 619125"/>
                <a:gd name="connsiteY44" fmla="*/ 690562 h 1704975"/>
                <a:gd name="connsiteX45" fmla="*/ 280987 w 619125"/>
                <a:gd name="connsiteY45" fmla="*/ 602456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9125" h="1704975">
                  <a:moveTo>
                    <a:pt x="280987" y="602456"/>
                  </a:moveTo>
                  <a:lnTo>
                    <a:pt x="300037" y="500062"/>
                  </a:lnTo>
                  <a:lnTo>
                    <a:pt x="311943" y="431006"/>
                  </a:lnTo>
                  <a:lnTo>
                    <a:pt x="323850" y="364331"/>
                  </a:lnTo>
                  <a:lnTo>
                    <a:pt x="333375" y="288131"/>
                  </a:lnTo>
                  <a:lnTo>
                    <a:pt x="342900" y="204787"/>
                  </a:lnTo>
                  <a:lnTo>
                    <a:pt x="350043" y="138112"/>
                  </a:lnTo>
                  <a:lnTo>
                    <a:pt x="350043" y="114300"/>
                  </a:lnTo>
                  <a:lnTo>
                    <a:pt x="350043" y="95250"/>
                  </a:lnTo>
                  <a:lnTo>
                    <a:pt x="347662" y="80962"/>
                  </a:lnTo>
                  <a:lnTo>
                    <a:pt x="342900" y="66675"/>
                  </a:lnTo>
                  <a:lnTo>
                    <a:pt x="328612" y="52387"/>
                  </a:lnTo>
                  <a:lnTo>
                    <a:pt x="314325" y="45243"/>
                  </a:lnTo>
                  <a:lnTo>
                    <a:pt x="266700" y="0"/>
                  </a:lnTo>
                  <a:lnTo>
                    <a:pt x="619125" y="40481"/>
                  </a:lnTo>
                  <a:lnTo>
                    <a:pt x="614362" y="69056"/>
                  </a:lnTo>
                  <a:lnTo>
                    <a:pt x="604837" y="102393"/>
                  </a:lnTo>
                  <a:lnTo>
                    <a:pt x="595312" y="133350"/>
                  </a:lnTo>
                  <a:lnTo>
                    <a:pt x="581025" y="228600"/>
                  </a:lnTo>
                  <a:lnTo>
                    <a:pt x="554831" y="378618"/>
                  </a:lnTo>
                  <a:lnTo>
                    <a:pt x="523875" y="540543"/>
                  </a:lnTo>
                  <a:lnTo>
                    <a:pt x="488156" y="690562"/>
                  </a:lnTo>
                  <a:lnTo>
                    <a:pt x="457200" y="814387"/>
                  </a:lnTo>
                  <a:lnTo>
                    <a:pt x="416718" y="962025"/>
                  </a:lnTo>
                  <a:lnTo>
                    <a:pt x="395287" y="1038225"/>
                  </a:lnTo>
                  <a:lnTo>
                    <a:pt x="357187" y="1152525"/>
                  </a:lnTo>
                  <a:lnTo>
                    <a:pt x="323850" y="1240631"/>
                  </a:lnTo>
                  <a:lnTo>
                    <a:pt x="278606" y="1352550"/>
                  </a:lnTo>
                  <a:lnTo>
                    <a:pt x="240506" y="1440656"/>
                  </a:lnTo>
                  <a:lnTo>
                    <a:pt x="197643" y="1524000"/>
                  </a:lnTo>
                  <a:lnTo>
                    <a:pt x="142875" y="1621631"/>
                  </a:lnTo>
                  <a:lnTo>
                    <a:pt x="119062" y="1664493"/>
                  </a:lnTo>
                  <a:lnTo>
                    <a:pt x="102393" y="1685925"/>
                  </a:lnTo>
                  <a:lnTo>
                    <a:pt x="80962" y="1700212"/>
                  </a:lnTo>
                  <a:lnTo>
                    <a:pt x="59531" y="1704975"/>
                  </a:lnTo>
                  <a:lnTo>
                    <a:pt x="50006" y="1704975"/>
                  </a:lnTo>
                  <a:lnTo>
                    <a:pt x="30956" y="1697831"/>
                  </a:lnTo>
                  <a:lnTo>
                    <a:pt x="11906" y="1678781"/>
                  </a:lnTo>
                  <a:lnTo>
                    <a:pt x="0" y="1662112"/>
                  </a:lnTo>
                  <a:lnTo>
                    <a:pt x="107156" y="1216818"/>
                  </a:lnTo>
                  <a:lnTo>
                    <a:pt x="130968" y="1147762"/>
                  </a:lnTo>
                  <a:lnTo>
                    <a:pt x="157162" y="1064418"/>
                  </a:lnTo>
                  <a:lnTo>
                    <a:pt x="188118" y="973931"/>
                  </a:lnTo>
                  <a:lnTo>
                    <a:pt x="226218" y="842962"/>
                  </a:lnTo>
                  <a:lnTo>
                    <a:pt x="261937" y="690562"/>
                  </a:lnTo>
                  <a:lnTo>
                    <a:pt x="280987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4">
              <a:extLst>
                <a:ext uri="{FF2B5EF4-FFF2-40B4-BE49-F238E27FC236}">
                  <a16:creationId xmlns:a16="http://schemas.microsoft.com/office/drawing/2014/main" id="{20381CC8-DBA6-4D2C-BDAB-848BD7D5CC99}"/>
                </a:ext>
              </a:extLst>
            </p:cNvPr>
            <p:cNvSpPr/>
            <p:nvPr/>
          </p:nvSpPr>
          <p:spPr>
            <a:xfrm>
              <a:off x="4824413" y="5110163"/>
              <a:ext cx="481012" cy="614362"/>
            </a:xfrm>
            <a:custGeom>
              <a:avLst/>
              <a:gdLst>
                <a:gd name="connsiteX0" fmla="*/ 128587 w 481012"/>
                <a:gd name="connsiteY0" fmla="*/ 164306 h 614362"/>
                <a:gd name="connsiteX1" fmla="*/ 259556 w 481012"/>
                <a:gd name="connsiteY1" fmla="*/ 190500 h 614362"/>
                <a:gd name="connsiteX2" fmla="*/ 288131 w 481012"/>
                <a:gd name="connsiteY2" fmla="*/ 192881 h 614362"/>
                <a:gd name="connsiteX3" fmla="*/ 319087 w 481012"/>
                <a:gd name="connsiteY3" fmla="*/ 190500 h 614362"/>
                <a:gd name="connsiteX4" fmla="*/ 347662 w 481012"/>
                <a:gd name="connsiteY4" fmla="*/ 180975 h 614362"/>
                <a:gd name="connsiteX5" fmla="*/ 383381 w 481012"/>
                <a:gd name="connsiteY5" fmla="*/ 164306 h 614362"/>
                <a:gd name="connsiteX6" fmla="*/ 416718 w 481012"/>
                <a:gd name="connsiteY6" fmla="*/ 140493 h 614362"/>
                <a:gd name="connsiteX7" fmla="*/ 431006 w 481012"/>
                <a:gd name="connsiteY7" fmla="*/ 126206 h 614362"/>
                <a:gd name="connsiteX8" fmla="*/ 457200 w 481012"/>
                <a:gd name="connsiteY8" fmla="*/ 66675 h 614362"/>
                <a:gd name="connsiteX9" fmla="*/ 481012 w 481012"/>
                <a:gd name="connsiteY9" fmla="*/ 0 h 614362"/>
                <a:gd name="connsiteX10" fmla="*/ 369093 w 481012"/>
                <a:gd name="connsiteY10" fmla="*/ 614362 h 614362"/>
                <a:gd name="connsiteX11" fmla="*/ 340518 w 481012"/>
                <a:gd name="connsiteY11" fmla="*/ 597693 h 614362"/>
                <a:gd name="connsiteX12" fmla="*/ 319087 w 481012"/>
                <a:gd name="connsiteY12" fmla="*/ 573881 h 614362"/>
                <a:gd name="connsiteX13" fmla="*/ 314325 w 481012"/>
                <a:gd name="connsiteY13" fmla="*/ 559593 h 614362"/>
                <a:gd name="connsiteX14" fmla="*/ 307181 w 481012"/>
                <a:gd name="connsiteY14" fmla="*/ 519112 h 614362"/>
                <a:gd name="connsiteX15" fmla="*/ 292893 w 481012"/>
                <a:gd name="connsiteY15" fmla="*/ 483393 h 614362"/>
                <a:gd name="connsiteX16" fmla="*/ 276225 w 481012"/>
                <a:gd name="connsiteY16" fmla="*/ 445293 h 614362"/>
                <a:gd name="connsiteX17" fmla="*/ 247650 w 481012"/>
                <a:gd name="connsiteY17" fmla="*/ 397668 h 614362"/>
                <a:gd name="connsiteX18" fmla="*/ 219075 w 481012"/>
                <a:gd name="connsiteY18" fmla="*/ 364331 h 614362"/>
                <a:gd name="connsiteX19" fmla="*/ 183356 w 481012"/>
                <a:gd name="connsiteY19" fmla="*/ 326231 h 614362"/>
                <a:gd name="connsiteX20" fmla="*/ 159543 w 481012"/>
                <a:gd name="connsiteY20" fmla="*/ 304800 h 614362"/>
                <a:gd name="connsiteX21" fmla="*/ 123825 w 481012"/>
                <a:gd name="connsiteY21" fmla="*/ 273843 h 614362"/>
                <a:gd name="connsiteX22" fmla="*/ 85725 w 481012"/>
                <a:gd name="connsiteY22" fmla="*/ 247650 h 614362"/>
                <a:gd name="connsiteX23" fmla="*/ 38100 w 481012"/>
                <a:gd name="connsiteY23" fmla="*/ 221456 h 614362"/>
                <a:gd name="connsiteX24" fmla="*/ 21431 w 481012"/>
                <a:gd name="connsiteY24" fmla="*/ 207168 h 614362"/>
                <a:gd name="connsiteX25" fmla="*/ 7143 w 481012"/>
                <a:gd name="connsiteY25" fmla="*/ 190500 h 614362"/>
                <a:gd name="connsiteX26" fmla="*/ 0 w 481012"/>
                <a:gd name="connsiteY26" fmla="*/ 171450 h 614362"/>
                <a:gd name="connsiteX27" fmla="*/ 0 w 481012"/>
                <a:gd name="connsiteY27" fmla="*/ 164306 h 614362"/>
                <a:gd name="connsiteX28" fmla="*/ 4762 w 481012"/>
                <a:gd name="connsiteY28" fmla="*/ 154781 h 614362"/>
                <a:gd name="connsiteX29" fmla="*/ 19050 w 481012"/>
                <a:gd name="connsiteY29" fmla="*/ 147637 h 614362"/>
                <a:gd name="connsiteX30" fmla="*/ 45243 w 481012"/>
                <a:gd name="connsiteY30" fmla="*/ 147637 h 614362"/>
                <a:gd name="connsiteX31" fmla="*/ 128587 w 481012"/>
                <a:gd name="connsiteY31" fmla="*/ 16430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614362">
                  <a:moveTo>
                    <a:pt x="128587" y="164306"/>
                  </a:moveTo>
                  <a:lnTo>
                    <a:pt x="259556" y="190500"/>
                  </a:lnTo>
                  <a:lnTo>
                    <a:pt x="288131" y="192881"/>
                  </a:lnTo>
                  <a:lnTo>
                    <a:pt x="319087" y="190500"/>
                  </a:lnTo>
                  <a:lnTo>
                    <a:pt x="347662" y="180975"/>
                  </a:lnTo>
                  <a:lnTo>
                    <a:pt x="383381" y="164306"/>
                  </a:lnTo>
                  <a:lnTo>
                    <a:pt x="416718" y="140493"/>
                  </a:lnTo>
                  <a:lnTo>
                    <a:pt x="431006" y="126206"/>
                  </a:lnTo>
                  <a:lnTo>
                    <a:pt x="457200" y="66675"/>
                  </a:lnTo>
                  <a:lnTo>
                    <a:pt x="481012" y="0"/>
                  </a:lnTo>
                  <a:lnTo>
                    <a:pt x="369093" y="614362"/>
                  </a:lnTo>
                  <a:lnTo>
                    <a:pt x="340518" y="597693"/>
                  </a:lnTo>
                  <a:lnTo>
                    <a:pt x="319087" y="573881"/>
                  </a:lnTo>
                  <a:lnTo>
                    <a:pt x="314325" y="559593"/>
                  </a:lnTo>
                  <a:lnTo>
                    <a:pt x="307181" y="519112"/>
                  </a:lnTo>
                  <a:lnTo>
                    <a:pt x="292893" y="483393"/>
                  </a:lnTo>
                  <a:lnTo>
                    <a:pt x="276225" y="445293"/>
                  </a:lnTo>
                  <a:lnTo>
                    <a:pt x="247650" y="397668"/>
                  </a:lnTo>
                  <a:lnTo>
                    <a:pt x="219075" y="364331"/>
                  </a:lnTo>
                  <a:lnTo>
                    <a:pt x="183356" y="326231"/>
                  </a:lnTo>
                  <a:lnTo>
                    <a:pt x="159543" y="304800"/>
                  </a:lnTo>
                  <a:lnTo>
                    <a:pt x="123825" y="273843"/>
                  </a:lnTo>
                  <a:lnTo>
                    <a:pt x="85725" y="247650"/>
                  </a:lnTo>
                  <a:lnTo>
                    <a:pt x="38100" y="221456"/>
                  </a:lnTo>
                  <a:lnTo>
                    <a:pt x="21431" y="207168"/>
                  </a:lnTo>
                  <a:lnTo>
                    <a:pt x="7143" y="190500"/>
                  </a:lnTo>
                  <a:lnTo>
                    <a:pt x="0" y="171450"/>
                  </a:lnTo>
                  <a:lnTo>
                    <a:pt x="0" y="164306"/>
                  </a:lnTo>
                  <a:lnTo>
                    <a:pt x="4762" y="154781"/>
                  </a:lnTo>
                  <a:lnTo>
                    <a:pt x="19050" y="147637"/>
                  </a:lnTo>
                  <a:lnTo>
                    <a:pt x="45243" y="147637"/>
                  </a:lnTo>
                  <a:lnTo>
                    <a:pt x="128587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9">
              <a:extLst>
                <a:ext uri="{FF2B5EF4-FFF2-40B4-BE49-F238E27FC236}">
                  <a16:creationId xmlns:a16="http://schemas.microsoft.com/office/drawing/2014/main" id="{CAFB430F-4DC9-41E7-B664-B652D3310B6C}"/>
                </a:ext>
              </a:extLst>
            </p:cNvPr>
            <p:cNvSpPr/>
            <p:nvPr/>
          </p:nvSpPr>
          <p:spPr>
            <a:xfrm rot="16200000">
              <a:off x="4142581" y="2699544"/>
              <a:ext cx="4429125" cy="2306638"/>
            </a:xfrm>
            <a:custGeom>
              <a:avLst/>
              <a:gdLst>
                <a:gd name="connsiteX0" fmla="*/ 2822400 w 4428000"/>
                <a:gd name="connsiteY0" fmla="*/ 543600 h 2307600"/>
                <a:gd name="connsiteX1" fmla="*/ 2570400 w 4428000"/>
                <a:gd name="connsiteY1" fmla="*/ 604800 h 2307600"/>
                <a:gd name="connsiteX2" fmla="*/ 2390400 w 4428000"/>
                <a:gd name="connsiteY2" fmla="*/ 651600 h 2307600"/>
                <a:gd name="connsiteX3" fmla="*/ 2271600 w 4428000"/>
                <a:gd name="connsiteY3" fmla="*/ 684000 h 2307600"/>
                <a:gd name="connsiteX4" fmla="*/ 2142000 w 4428000"/>
                <a:gd name="connsiteY4" fmla="*/ 723600 h 2307600"/>
                <a:gd name="connsiteX5" fmla="*/ 2052000 w 4428000"/>
                <a:gd name="connsiteY5" fmla="*/ 752400 h 2307600"/>
                <a:gd name="connsiteX6" fmla="*/ 1944000 w 4428000"/>
                <a:gd name="connsiteY6" fmla="*/ 795600 h 2307600"/>
                <a:gd name="connsiteX7" fmla="*/ 1832400 w 4428000"/>
                <a:gd name="connsiteY7" fmla="*/ 838800 h 2307600"/>
                <a:gd name="connsiteX8" fmla="*/ 1677600 w 4428000"/>
                <a:gd name="connsiteY8" fmla="*/ 900000 h 2307600"/>
                <a:gd name="connsiteX9" fmla="*/ 1537200 w 4428000"/>
                <a:gd name="connsiteY9" fmla="*/ 957600 h 2307600"/>
                <a:gd name="connsiteX10" fmla="*/ 1400400 w 4428000"/>
                <a:gd name="connsiteY10" fmla="*/ 1015200 h 2307600"/>
                <a:gd name="connsiteX11" fmla="*/ 1274400 w 4428000"/>
                <a:gd name="connsiteY11" fmla="*/ 1072800 h 2307600"/>
                <a:gd name="connsiteX12" fmla="*/ 1051200 w 4428000"/>
                <a:gd name="connsiteY12" fmla="*/ 1195200 h 2307600"/>
                <a:gd name="connsiteX13" fmla="*/ 900000 w 4428000"/>
                <a:gd name="connsiteY13" fmla="*/ 1285200 h 2307600"/>
                <a:gd name="connsiteX14" fmla="*/ 781200 w 4428000"/>
                <a:gd name="connsiteY14" fmla="*/ 1364400 h 2307600"/>
                <a:gd name="connsiteX15" fmla="*/ 648000 w 4428000"/>
                <a:gd name="connsiteY15" fmla="*/ 1458000 h 2307600"/>
                <a:gd name="connsiteX16" fmla="*/ 500400 w 4428000"/>
                <a:gd name="connsiteY16" fmla="*/ 1569600 h 2307600"/>
                <a:gd name="connsiteX17" fmla="*/ 388800 w 4428000"/>
                <a:gd name="connsiteY17" fmla="*/ 1663200 h 2307600"/>
                <a:gd name="connsiteX18" fmla="*/ 352800 w 4428000"/>
                <a:gd name="connsiteY18" fmla="*/ 1695600 h 2307600"/>
                <a:gd name="connsiteX19" fmla="*/ 302400 w 4428000"/>
                <a:gd name="connsiteY19" fmla="*/ 1746000 h 2307600"/>
                <a:gd name="connsiteX20" fmla="*/ 230400 w 4428000"/>
                <a:gd name="connsiteY20" fmla="*/ 1825200 h 2307600"/>
                <a:gd name="connsiteX21" fmla="*/ 144000 w 4428000"/>
                <a:gd name="connsiteY21" fmla="*/ 1933200 h 2307600"/>
                <a:gd name="connsiteX22" fmla="*/ 61200 w 4428000"/>
                <a:gd name="connsiteY22" fmla="*/ 2037600 h 2307600"/>
                <a:gd name="connsiteX23" fmla="*/ 7200 w 4428000"/>
                <a:gd name="connsiteY23" fmla="*/ 2124000 h 2307600"/>
                <a:gd name="connsiteX24" fmla="*/ 0 w 4428000"/>
                <a:gd name="connsiteY24" fmla="*/ 2145600 h 2307600"/>
                <a:gd name="connsiteX25" fmla="*/ 0 w 4428000"/>
                <a:gd name="connsiteY25" fmla="*/ 2188800 h 2307600"/>
                <a:gd name="connsiteX26" fmla="*/ 3600 w 4428000"/>
                <a:gd name="connsiteY26" fmla="*/ 2224800 h 2307600"/>
                <a:gd name="connsiteX27" fmla="*/ 14400 w 4428000"/>
                <a:gd name="connsiteY27" fmla="*/ 2260800 h 2307600"/>
                <a:gd name="connsiteX28" fmla="*/ 32400 w 4428000"/>
                <a:gd name="connsiteY28" fmla="*/ 2289600 h 2307600"/>
                <a:gd name="connsiteX29" fmla="*/ 54000 w 4428000"/>
                <a:gd name="connsiteY29" fmla="*/ 2300400 h 2307600"/>
                <a:gd name="connsiteX30" fmla="*/ 75600 w 4428000"/>
                <a:gd name="connsiteY30" fmla="*/ 2307600 h 2307600"/>
                <a:gd name="connsiteX31" fmla="*/ 118800 w 4428000"/>
                <a:gd name="connsiteY31" fmla="*/ 2304000 h 2307600"/>
                <a:gd name="connsiteX32" fmla="*/ 180000 w 4428000"/>
                <a:gd name="connsiteY32" fmla="*/ 2286000 h 2307600"/>
                <a:gd name="connsiteX33" fmla="*/ 568800 w 4428000"/>
                <a:gd name="connsiteY33" fmla="*/ 1893600 h 2307600"/>
                <a:gd name="connsiteX34" fmla="*/ 666000 w 4428000"/>
                <a:gd name="connsiteY34" fmla="*/ 1792800 h 2307600"/>
                <a:gd name="connsiteX35" fmla="*/ 741600 w 4428000"/>
                <a:gd name="connsiteY35" fmla="*/ 1720800 h 2307600"/>
                <a:gd name="connsiteX36" fmla="*/ 792000 w 4428000"/>
                <a:gd name="connsiteY36" fmla="*/ 1674000 h 2307600"/>
                <a:gd name="connsiteX37" fmla="*/ 856800 w 4428000"/>
                <a:gd name="connsiteY37" fmla="*/ 1616400 h 2307600"/>
                <a:gd name="connsiteX38" fmla="*/ 932400 w 4428000"/>
                <a:gd name="connsiteY38" fmla="*/ 1555200 h 2307600"/>
                <a:gd name="connsiteX39" fmla="*/ 1015200 w 4428000"/>
                <a:gd name="connsiteY39" fmla="*/ 1494000 h 2307600"/>
                <a:gd name="connsiteX40" fmla="*/ 1087200 w 4428000"/>
                <a:gd name="connsiteY40" fmla="*/ 1440000 h 2307600"/>
                <a:gd name="connsiteX41" fmla="*/ 1170000 w 4428000"/>
                <a:gd name="connsiteY41" fmla="*/ 1382400 h 2307600"/>
                <a:gd name="connsiteX42" fmla="*/ 1227600 w 4428000"/>
                <a:gd name="connsiteY42" fmla="*/ 1342800 h 2307600"/>
                <a:gd name="connsiteX43" fmla="*/ 1317600 w 4428000"/>
                <a:gd name="connsiteY43" fmla="*/ 1281600 h 2307600"/>
                <a:gd name="connsiteX44" fmla="*/ 1551600 w 4428000"/>
                <a:gd name="connsiteY44" fmla="*/ 1162800 h 2307600"/>
                <a:gd name="connsiteX45" fmla="*/ 1688400 w 4428000"/>
                <a:gd name="connsiteY45" fmla="*/ 1105200 h 2307600"/>
                <a:gd name="connsiteX46" fmla="*/ 1803600 w 4428000"/>
                <a:gd name="connsiteY46" fmla="*/ 1058400 h 2307600"/>
                <a:gd name="connsiteX47" fmla="*/ 1915200 w 4428000"/>
                <a:gd name="connsiteY47" fmla="*/ 1015200 h 2307600"/>
                <a:gd name="connsiteX48" fmla="*/ 2048400 w 4428000"/>
                <a:gd name="connsiteY48" fmla="*/ 968400 h 2307600"/>
                <a:gd name="connsiteX49" fmla="*/ 2163600 w 4428000"/>
                <a:gd name="connsiteY49" fmla="*/ 932400 h 2307600"/>
                <a:gd name="connsiteX50" fmla="*/ 2278800 w 4428000"/>
                <a:gd name="connsiteY50" fmla="*/ 896400 h 2307600"/>
                <a:gd name="connsiteX51" fmla="*/ 2401200 w 4428000"/>
                <a:gd name="connsiteY51" fmla="*/ 860400 h 2307600"/>
                <a:gd name="connsiteX52" fmla="*/ 2541600 w 4428000"/>
                <a:gd name="connsiteY52" fmla="*/ 824400 h 2307600"/>
                <a:gd name="connsiteX53" fmla="*/ 2685600 w 4428000"/>
                <a:gd name="connsiteY53" fmla="*/ 788400 h 2307600"/>
                <a:gd name="connsiteX54" fmla="*/ 2858400 w 4428000"/>
                <a:gd name="connsiteY54" fmla="*/ 752400 h 2307600"/>
                <a:gd name="connsiteX55" fmla="*/ 3024000 w 4428000"/>
                <a:gd name="connsiteY55" fmla="*/ 712800 h 2307600"/>
                <a:gd name="connsiteX56" fmla="*/ 3160800 w 4428000"/>
                <a:gd name="connsiteY56" fmla="*/ 676800 h 2307600"/>
                <a:gd name="connsiteX57" fmla="*/ 3308400 w 4428000"/>
                <a:gd name="connsiteY57" fmla="*/ 655200 h 2307600"/>
                <a:gd name="connsiteX58" fmla="*/ 3510000 w 4428000"/>
                <a:gd name="connsiteY58" fmla="*/ 633600 h 2307600"/>
                <a:gd name="connsiteX59" fmla="*/ 3646800 w 4428000"/>
                <a:gd name="connsiteY59" fmla="*/ 619200 h 2307600"/>
                <a:gd name="connsiteX60" fmla="*/ 3776400 w 4428000"/>
                <a:gd name="connsiteY60" fmla="*/ 612000 h 2307600"/>
                <a:gd name="connsiteX61" fmla="*/ 3862800 w 4428000"/>
                <a:gd name="connsiteY61" fmla="*/ 608400 h 2307600"/>
                <a:gd name="connsiteX62" fmla="*/ 3909600 w 4428000"/>
                <a:gd name="connsiteY62" fmla="*/ 612000 h 2307600"/>
                <a:gd name="connsiteX63" fmla="*/ 3960000 w 4428000"/>
                <a:gd name="connsiteY63" fmla="*/ 615600 h 2307600"/>
                <a:gd name="connsiteX64" fmla="*/ 4010400 w 4428000"/>
                <a:gd name="connsiteY64" fmla="*/ 630000 h 2307600"/>
                <a:gd name="connsiteX65" fmla="*/ 4046400 w 4428000"/>
                <a:gd name="connsiteY65" fmla="*/ 637200 h 2307600"/>
                <a:gd name="connsiteX66" fmla="*/ 4096800 w 4428000"/>
                <a:gd name="connsiteY66" fmla="*/ 630000 h 2307600"/>
                <a:gd name="connsiteX67" fmla="*/ 4132800 w 4428000"/>
                <a:gd name="connsiteY67" fmla="*/ 615600 h 2307600"/>
                <a:gd name="connsiteX68" fmla="*/ 4161600 w 4428000"/>
                <a:gd name="connsiteY68" fmla="*/ 594000 h 2307600"/>
                <a:gd name="connsiteX69" fmla="*/ 4186800 w 4428000"/>
                <a:gd name="connsiteY69" fmla="*/ 561600 h 2307600"/>
                <a:gd name="connsiteX70" fmla="*/ 4230000 w 4428000"/>
                <a:gd name="connsiteY70" fmla="*/ 514800 h 2307600"/>
                <a:gd name="connsiteX71" fmla="*/ 4273200 w 4428000"/>
                <a:gd name="connsiteY71" fmla="*/ 460800 h 2307600"/>
                <a:gd name="connsiteX72" fmla="*/ 4327200 w 4428000"/>
                <a:gd name="connsiteY72" fmla="*/ 378000 h 2307600"/>
                <a:gd name="connsiteX73" fmla="*/ 4370400 w 4428000"/>
                <a:gd name="connsiteY73" fmla="*/ 298800 h 2307600"/>
                <a:gd name="connsiteX74" fmla="*/ 4395600 w 4428000"/>
                <a:gd name="connsiteY74" fmla="*/ 237600 h 2307600"/>
                <a:gd name="connsiteX75" fmla="*/ 4417200 w 4428000"/>
                <a:gd name="connsiteY75" fmla="*/ 165600 h 2307600"/>
                <a:gd name="connsiteX76" fmla="*/ 4424400 w 4428000"/>
                <a:gd name="connsiteY76" fmla="*/ 122400 h 2307600"/>
                <a:gd name="connsiteX77" fmla="*/ 4428000 w 4428000"/>
                <a:gd name="connsiteY77" fmla="*/ 61200 h 2307600"/>
                <a:gd name="connsiteX78" fmla="*/ 4428000 w 4428000"/>
                <a:gd name="connsiteY78" fmla="*/ 18000 h 2307600"/>
                <a:gd name="connsiteX79" fmla="*/ 4424400 w 4428000"/>
                <a:gd name="connsiteY79" fmla="*/ 7200 h 2307600"/>
                <a:gd name="connsiteX80" fmla="*/ 4417200 w 4428000"/>
                <a:gd name="connsiteY80" fmla="*/ 0 h 2307600"/>
                <a:gd name="connsiteX81" fmla="*/ 4402800 w 4428000"/>
                <a:gd name="connsiteY81" fmla="*/ 0 h 2307600"/>
                <a:gd name="connsiteX82" fmla="*/ 4384800 w 4428000"/>
                <a:gd name="connsiteY82" fmla="*/ 10800 h 2307600"/>
                <a:gd name="connsiteX83" fmla="*/ 4363200 w 4428000"/>
                <a:gd name="connsiteY83" fmla="*/ 32400 h 2307600"/>
                <a:gd name="connsiteX84" fmla="*/ 4345200 w 4428000"/>
                <a:gd name="connsiteY84" fmla="*/ 57600 h 2307600"/>
                <a:gd name="connsiteX85" fmla="*/ 4316400 w 4428000"/>
                <a:gd name="connsiteY85" fmla="*/ 97200 h 2307600"/>
                <a:gd name="connsiteX86" fmla="*/ 4284000 w 4428000"/>
                <a:gd name="connsiteY86" fmla="*/ 136800 h 2307600"/>
                <a:gd name="connsiteX87" fmla="*/ 4230000 w 4428000"/>
                <a:gd name="connsiteY87" fmla="*/ 190800 h 2307600"/>
                <a:gd name="connsiteX88" fmla="*/ 4176000 w 4428000"/>
                <a:gd name="connsiteY88" fmla="*/ 230400 h 2307600"/>
                <a:gd name="connsiteX89" fmla="*/ 4107600 w 4428000"/>
                <a:gd name="connsiteY89" fmla="*/ 273600 h 2307600"/>
                <a:gd name="connsiteX90" fmla="*/ 4050000 w 4428000"/>
                <a:gd name="connsiteY90" fmla="*/ 298800 h 2307600"/>
                <a:gd name="connsiteX91" fmla="*/ 3978000 w 4428000"/>
                <a:gd name="connsiteY91" fmla="*/ 320400 h 2307600"/>
                <a:gd name="connsiteX92" fmla="*/ 3852000 w 4428000"/>
                <a:gd name="connsiteY92" fmla="*/ 345600 h 2307600"/>
                <a:gd name="connsiteX93" fmla="*/ 3664800 w 4428000"/>
                <a:gd name="connsiteY93" fmla="*/ 385200 h 2307600"/>
                <a:gd name="connsiteX94" fmla="*/ 3441600 w 4428000"/>
                <a:gd name="connsiteY94" fmla="*/ 428400 h 2307600"/>
                <a:gd name="connsiteX95" fmla="*/ 3186000 w 4428000"/>
                <a:gd name="connsiteY95" fmla="*/ 482400 h 2307600"/>
                <a:gd name="connsiteX96" fmla="*/ 3088800 w 4428000"/>
                <a:gd name="connsiteY96" fmla="*/ 500400 h 2307600"/>
                <a:gd name="connsiteX97" fmla="*/ 2959200 w 4428000"/>
                <a:gd name="connsiteY97" fmla="*/ 514800 h 2307600"/>
                <a:gd name="connsiteX98" fmla="*/ 2822400 w 4428000"/>
                <a:gd name="connsiteY98" fmla="*/ 543600 h 230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428000" h="2307600">
                  <a:moveTo>
                    <a:pt x="2822400" y="543600"/>
                  </a:moveTo>
                  <a:lnTo>
                    <a:pt x="2570400" y="604800"/>
                  </a:lnTo>
                  <a:lnTo>
                    <a:pt x="2390400" y="651600"/>
                  </a:lnTo>
                  <a:lnTo>
                    <a:pt x="2271600" y="684000"/>
                  </a:lnTo>
                  <a:lnTo>
                    <a:pt x="2142000" y="723600"/>
                  </a:lnTo>
                  <a:lnTo>
                    <a:pt x="2052000" y="752400"/>
                  </a:lnTo>
                  <a:lnTo>
                    <a:pt x="1944000" y="795600"/>
                  </a:lnTo>
                  <a:lnTo>
                    <a:pt x="1832400" y="838800"/>
                  </a:lnTo>
                  <a:lnTo>
                    <a:pt x="1677600" y="900000"/>
                  </a:lnTo>
                  <a:lnTo>
                    <a:pt x="1537200" y="957600"/>
                  </a:lnTo>
                  <a:lnTo>
                    <a:pt x="1400400" y="1015200"/>
                  </a:lnTo>
                  <a:lnTo>
                    <a:pt x="1274400" y="1072800"/>
                  </a:lnTo>
                  <a:lnTo>
                    <a:pt x="1051200" y="1195200"/>
                  </a:lnTo>
                  <a:lnTo>
                    <a:pt x="900000" y="1285200"/>
                  </a:lnTo>
                  <a:lnTo>
                    <a:pt x="781200" y="1364400"/>
                  </a:lnTo>
                  <a:lnTo>
                    <a:pt x="648000" y="1458000"/>
                  </a:lnTo>
                  <a:lnTo>
                    <a:pt x="500400" y="1569600"/>
                  </a:lnTo>
                  <a:lnTo>
                    <a:pt x="388800" y="1663200"/>
                  </a:lnTo>
                  <a:lnTo>
                    <a:pt x="352800" y="1695600"/>
                  </a:lnTo>
                  <a:lnTo>
                    <a:pt x="302400" y="1746000"/>
                  </a:lnTo>
                  <a:lnTo>
                    <a:pt x="230400" y="1825200"/>
                  </a:lnTo>
                  <a:lnTo>
                    <a:pt x="144000" y="1933200"/>
                  </a:lnTo>
                  <a:lnTo>
                    <a:pt x="61200" y="2037600"/>
                  </a:lnTo>
                  <a:lnTo>
                    <a:pt x="7200" y="2124000"/>
                  </a:lnTo>
                  <a:lnTo>
                    <a:pt x="0" y="2145600"/>
                  </a:lnTo>
                  <a:lnTo>
                    <a:pt x="0" y="2188800"/>
                  </a:lnTo>
                  <a:lnTo>
                    <a:pt x="3600" y="2224800"/>
                  </a:lnTo>
                  <a:lnTo>
                    <a:pt x="14400" y="2260800"/>
                  </a:lnTo>
                  <a:lnTo>
                    <a:pt x="32400" y="2289600"/>
                  </a:lnTo>
                  <a:lnTo>
                    <a:pt x="54000" y="2300400"/>
                  </a:lnTo>
                  <a:lnTo>
                    <a:pt x="75600" y="2307600"/>
                  </a:lnTo>
                  <a:lnTo>
                    <a:pt x="118800" y="2304000"/>
                  </a:lnTo>
                  <a:lnTo>
                    <a:pt x="180000" y="2286000"/>
                  </a:lnTo>
                  <a:lnTo>
                    <a:pt x="568800" y="1893600"/>
                  </a:lnTo>
                  <a:lnTo>
                    <a:pt x="666000" y="1792800"/>
                  </a:lnTo>
                  <a:lnTo>
                    <a:pt x="741600" y="1720800"/>
                  </a:lnTo>
                  <a:lnTo>
                    <a:pt x="792000" y="1674000"/>
                  </a:lnTo>
                  <a:lnTo>
                    <a:pt x="856800" y="1616400"/>
                  </a:lnTo>
                  <a:lnTo>
                    <a:pt x="932400" y="1555200"/>
                  </a:lnTo>
                  <a:lnTo>
                    <a:pt x="1015200" y="1494000"/>
                  </a:lnTo>
                  <a:lnTo>
                    <a:pt x="1087200" y="1440000"/>
                  </a:lnTo>
                  <a:lnTo>
                    <a:pt x="1170000" y="1382400"/>
                  </a:lnTo>
                  <a:lnTo>
                    <a:pt x="1227600" y="1342800"/>
                  </a:lnTo>
                  <a:lnTo>
                    <a:pt x="1317600" y="1281600"/>
                  </a:lnTo>
                  <a:lnTo>
                    <a:pt x="1551600" y="1162800"/>
                  </a:lnTo>
                  <a:lnTo>
                    <a:pt x="1688400" y="1105200"/>
                  </a:lnTo>
                  <a:lnTo>
                    <a:pt x="1803600" y="1058400"/>
                  </a:lnTo>
                  <a:lnTo>
                    <a:pt x="1915200" y="1015200"/>
                  </a:lnTo>
                  <a:lnTo>
                    <a:pt x="2048400" y="968400"/>
                  </a:lnTo>
                  <a:lnTo>
                    <a:pt x="2163600" y="932400"/>
                  </a:lnTo>
                  <a:lnTo>
                    <a:pt x="2278800" y="896400"/>
                  </a:lnTo>
                  <a:lnTo>
                    <a:pt x="2401200" y="860400"/>
                  </a:lnTo>
                  <a:lnTo>
                    <a:pt x="2541600" y="824400"/>
                  </a:lnTo>
                  <a:lnTo>
                    <a:pt x="2685600" y="788400"/>
                  </a:lnTo>
                  <a:lnTo>
                    <a:pt x="2858400" y="752400"/>
                  </a:lnTo>
                  <a:lnTo>
                    <a:pt x="3024000" y="712800"/>
                  </a:lnTo>
                  <a:lnTo>
                    <a:pt x="3160800" y="676800"/>
                  </a:lnTo>
                  <a:lnTo>
                    <a:pt x="3308400" y="655200"/>
                  </a:lnTo>
                  <a:lnTo>
                    <a:pt x="3510000" y="633600"/>
                  </a:lnTo>
                  <a:lnTo>
                    <a:pt x="3646800" y="619200"/>
                  </a:lnTo>
                  <a:lnTo>
                    <a:pt x="3776400" y="612000"/>
                  </a:lnTo>
                  <a:lnTo>
                    <a:pt x="3862800" y="608400"/>
                  </a:lnTo>
                  <a:lnTo>
                    <a:pt x="3909600" y="612000"/>
                  </a:lnTo>
                  <a:lnTo>
                    <a:pt x="3960000" y="615600"/>
                  </a:lnTo>
                  <a:lnTo>
                    <a:pt x="4010400" y="630000"/>
                  </a:lnTo>
                  <a:lnTo>
                    <a:pt x="4046400" y="637200"/>
                  </a:lnTo>
                  <a:lnTo>
                    <a:pt x="4096800" y="630000"/>
                  </a:lnTo>
                  <a:lnTo>
                    <a:pt x="4132800" y="615600"/>
                  </a:lnTo>
                  <a:lnTo>
                    <a:pt x="4161600" y="594000"/>
                  </a:lnTo>
                  <a:lnTo>
                    <a:pt x="4186800" y="561600"/>
                  </a:lnTo>
                  <a:lnTo>
                    <a:pt x="4230000" y="514800"/>
                  </a:lnTo>
                  <a:lnTo>
                    <a:pt x="4273200" y="460800"/>
                  </a:lnTo>
                  <a:lnTo>
                    <a:pt x="4327200" y="378000"/>
                  </a:lnTo>
                  <a:lnTo>
                    <a:pt x="4370400" y="298800"/>
                  </a:lnTo>
                  <a:lnTo>
                    <a:pt x="4395600" y="237600"/>
                  </a:lnTo>
                  <a:lnTo>
                    <a:pt x="4417200" y="165600"/>
                  </a:lnTo>
                  <a:lnTo>
                    <a:pt x="4424400" y="122400"/>
                  </a:lnTo>
                  <a:lnTo>
                    <a:pt x="4428000" y="61200"/>
                  </a:lnTo>
                  <a:lnTo>
                    <a:pt x="4428000" y="18000"/>
                  </a:lnTo>
                  <a:lnTo>
                    <a:pt x="4424400" y="7200"/>
                  </a:lnTo>
                  <a:lnTo>
                    <a:pt x="4417200" y="0"/>
                  </a:lnTo>
                  <a:lnTo>
                    <a:pt x="4402800" y="0"/>
                  </a:lnTo>
                  <a:lnTo>
                    <a:pt x="4384800" y="10800"/>
                  </a:lnTo>
                  <a:lnTo>
                    <a:pt x="4363200" y="32400"/>
                  </a:lnTo>
                  <a:lnTo>
                    <a:pt x="4345200" y="57600"/>
                  </a:lnTo>
                  <a:lnTo>
                    <a:pt x="4316400" y="97200"/>
                  </a:lnTo>
                  <a:lnTo>
                    <a:pt x="4284000" y="136800"/>
                  </a:lnTo>
                  <a:lnTo>
                    <a:pt x="4230000" y="190800"/>
                  </a:lnTo>
                  <a:lnTo>
                    <a:pt x="4176000" y="230400"/>
                  </a:lnTo>
                  <a:lnTo>
                    <a:pt x="4107600" y="273600"/>
                  </a:lnTo>
                  <a:lnTo>
                    <a:pt x="4050000" y="298800"/>
                  </a:lnTo>
                  <a:lnTo>
                    <a:pt x="3978000" y="320400"/>
                  </a:lnTo>
                  <a:lnTo>
                    <a:pt x="3852000" y="345600"/>
                  </a:lnTo>
                  <a:lnTo>
                    <a:pt x="3664800" y="385200"/>
                  </a:lnTo>
                  <a:lnTo>
                    <a:pt x="3441600" y="428400"/>
                  </a:lnTo>
                  <a:lnTo>
                    <a:pt x="3186000" y="482400"/>
                  </a:lnTo>
                  <a:lnTo>
                    <a:pt x="3088800" y="500400"/>
                  </a:lnTo>
                  <a:lnTo>
                    <a:pt x="2959200" y="514800"/>
                  </a:lnTo>
                  <a:lnTo>
                    <a:pt x="2822400" y="543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7">
              <a:extLst>
                <a:ext uri="{FF2B5EF4-FFF2-40B4-BE49-F238E27FC236}">
                  <a16:creationId xmlns:a16="http://schemas.microsoft.com/office/drawing/2014/main" id="{D15C4633-7ABB-4805-8079-4B5246B91F51}"/>
                </a:ext>
              </a:extLst>
            </p:cNvPr>
            <p:cNvSpPr/>
            <p:nvPr/>
          </p:nvSpPr>
          <p:spPr>
            <a:xfrm>
              <a:off x="7037388" y="4714875"/>
              <a:ext cx="469900" cy="1300163"/>
            </a:xfrm>
            <a:custGeom>
              <a:avLst/>
              <a:gdLst>
                <a:gd name="connsiteX0" fmla="*/ 447675 w 471487"/>
                <a:gd name="connsiteY0" fmla="*/ 278606 h 1300163"/>
                <a:gd name="connsiteX1" fmla="*/ 414337 w 471487"/>
                <a:gd name="connsiteY1" fmla="*/ 581025 h 1300163"/>
                <a:gd name="connsiteX2" fmla="*/ 407194 w 471487"/>
                <a:gd name="connsiteY2" fmla="*/ 635794 h 1300163"/>
                <a:gd name="connsiteX3" fmla="*/ 390525 w 471487"/>
                <a:gd name="connsiteY3" fmla="*/ 776288 h 1300163"/>
                <a:gd name="connsiteX4" fmla="*/ 385762 w 471487"/>
                <a:gd name="connsiteY4" fmla="*/ 823913 h 1300163"/>
                <a:gd name="connsiteX5" fmla="*/ 383381 w 471487"/>
                <a:gd name="connsiteY5" fmla="*/ 919163 h 1300163"/>
                <a:gd name="connsiteX6" fmla="*/ 385762 w 471487"/>
                <a:gd name="connsiteY6" fmla="*/ 964406 h 1300163"/>
                <a:gd name="connsiteX7" fmla="*/ 407194 w 471487"/>
                <a:gd name="connsiteY7" fmla="*/ 1028700 h 1300163"/>
                <a:gd name="connsiteX8" fmla="*/ 423862 w 471487"/>
                <a:gd name="connsiteY8" fmla="*/ 1073944 h 1300163"/>
                <a:gd name="connsiteX9" fmla="*/ 435769 w 471487"/>
                <a:gd name="connsiteY9" fmla="*/ 1114425 h 1300163"/>
                <a:gd name="connsiteX10" fmla="*/ 454819 w 471487"/>
                <a:gd name="connsiteY10" fmla="*/ 1176338 h 1300163"/>
                <a:gd name="connsiteX11" fmla="*/ 464344 w 471487"/>
                <a:gd name="connsiteY11" fmla="*/ 1214438 h 1300163"/>
                <a:gd name="connsiteX12" fmla="*/ 466725 w 471487"/>
                <a:gd name="connsiteY12" fmla="*/ 1254919 h 1300163"/>
                <a:gd name="connsiteX13" fmla="*/ 459581 w 471487"/>
                <a:gd name="connsiteY13" fmla="*/ 1300163 h 1300163"/>
                <a:gd name="connsiteX14" fmla="*/ 0 w 471487"/>
                <a:gd name="connsiteY14" fmla="*/ 731044 h 1300163"/>
                <a:gd name="connsiteX15" fmla="*/ 47625 w 471487"/>
                <a:gd name="connsiteY15" fmla="*/ 769144 h 1300163"/>
                <a:gd name="connsiteX16" fmla="*/ 64294 w 471487"/>
                <a:gd name="connsiteY16" fmla="*/ 781050 h 1300163"/>
                <a:gd name="connsiteX17" fmla="*/ 83344 w 471487"/>
                <a:gd name="connsiteY17" fmla="*/ 781050 h 1300163"/>
                <a:gd name="connsiteX18" fmla="*/ 107156 w 471487"/>
                <a:gd name="connsiteY18" fmla="*/ 778669 h 1300163"/>
                <a:gd name="connsiteX19" fmla="*/ 138112 w 471487"/>
                <a:gd name="connsiteY19" fmla="*/ 766763 h 1300163"/>
                <a:gd name="connsiteX20" fmla="*/ 166687 w 471487"/>
                <a:gd name="connsiteY20" fmla="*/ 742950 h 1300163"/>
                <a:gd name="connsiteX21" fmla="*/ 190500 w 471487"/>
                <a:gd name="connsiteY21" fmla="*/ 704850 h 1300163"/>
                <a:gd name="connsiteX22" fmla="*/ 209550 w 471487"/>
                <a:gd name="connsiteY22" fmla="*/ 659606 h 1300163"/>
                <a:gd name="connsiteX23" fmla="*/ 240506 w 471487"/>
                <a:gd name="connsiteY23" fmla="*/ 557213 h 1300163"/>
                <a:gd name="connsiteX24" fmla="*/ 321469 w 471487"/>
                <a:gd name="connsiteY24" fmla="*/ 302419 h 1300163"/>
                <a:gd name="connsiteX25" fmla="*/ 404812 w 471487"/>
                <a:gd name="connsiteY25" fmla="*/ 35719 h 1300163"/>
                <a:gd name="connsiteX26" fmla="*/ 409575 w 471487"/>
                <a:gd name="connsiteY26" fmla="*/ 23813 h 1300163"/>
                <a:gd name="connsiteX27" fmla="*/ 423862 w 471487"/>
                <a:gd name="connsiteY27" fmla="*/ 9525 h 1300163"/>
                <a:gd name="connsiteX28" fmla="*/ 433387 w 471487"/>
                <a:gd name="connsiteY28" fmla="*/ 2381 h 1300163"/>
                <a:gd name="connsiteX29" fmla="*/ 445294 w 471487"/>
                <a:gd name="connsiteY29" fmla="*/ 0 h 1300163"/>
                <a:gd name="connsiteX30" fmla="*/ 452437 w 471487"/>
                <a:gd name="connsiteY30" fmla="*/ 0 h 1300163"/>
                <a:gd name="connsiteX31" fmla="*/ 461962 w 471487"/>
                <a:gd name="connsiteY31" fmla="*/ 4763 h 1300163"/>
                <a:gd name="connsiteX32" fmla="*/ 466725 w 471487"/>
                <a:gd name="connsiteY32" fmla="*/ 14288 h 1300163"/>
                <a:gd name="connsiteX33" fmla="*/ 471487 w 471487"/>
                <a:gd name="connsiteY33" fmla="*/ 28575 h 1300163"/>
                <a:gd name="connsiteX34" fmla="*/ 471487 w 471487"/>
                <a:gd name="connsiteY34" fmla="*/ 71438 h 1300163"/>
                <a:gd name="connsiteX35" fmla="*/ 447675 w 471487"/>
                <a:gd name="connsiteY35" fmla="*/ 278606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300163">
                  <a:moveTo>
                    <a:pt x="447675" y="278606"/>
                  </a:moveTo>
                  <a:lnTo>
                    <a:pt x="414337" y="581025"/>
                  </a:lnTo>
                  <a:lnTo>
                    <a:pt x="407194" y="635794"/>
                  </a:lnTo>
                  <a:lnTo>
                    <a:pt x="390525" y="776288"/>
                  </a:lnTo>
                  <a:lnTo>
                    <a:pt x="385762" y="823913"/>
                  </a:lnTo>
                  <a:cubicBezTo>
                    <a:pt x="384968" y="855663"/>
                    <a:pt x="384175" y="887413"/>
                    <a:pt x="383381" y="919163"/>
                  </a:cubicBezTo>
                  <a:lnTo>
                    <a:pt x="385762" y="964406"/>
                  </a:lnTo>
                  <a:lnTo>
                    <a:pt x="407194" y="1028700"/>
                  </a:lnTo>
                  <a:lnTo>
                    <a:pt x="423862" y="1073944"/>
                  </a:lnTo>
                  <a:lnTo>
                    <a:pt x="435769" y="1114425"/>
                  </a:lnTo>
                  <a:lnTo>
                    <a:pt x="454819" y="1176338"/>
                  </a:lnTo>
                  <a:lnTo>
                    <a:pt x="464344" y="1214438"/>
                  </a:lnTo>
                  <a:lnTo>
                    <a:pt x="466725" y="1254919"/>
                  </a:lnTo>
                  <a:lnTo>
                    <a:pt x="459581" y="1300163"/>
                  </a:lnTo>
                  <a:lnTo>
                    <a:pt x="0" y="731044"/>
                  </a:lnTo>
                  <a:lnTo>
                    <a:pt x="47625" y="769144"/>
                  </a:lnTo>
                  <a:lnTo>
                    <a:pt x="64294" y="781050"/>
                  </a:lnTo>
                  <a:lnTo>
                    <a:pt x="83344" y="781050"/>
                  </a:lnTo>
                  <a:lnTo>
                    <a:pt x="107156" y="778669"/>
                  </a:lnTo>
                  <a:lnTo>
                    <a:pt x="138112" y="766763"/>
                  </a:lnTo>
                  <a:lnTo>
                    <a:pt x="166687" y="742950"/>
                  </a:lnTo>
                  <a:lnTo>
                    <a:pt x="190500" y="704850"/>
                  </a:lnTo>
                  <a:lnTo>
                    <a:pt x="209550" y="659606"/>
                  </a:lnTo>
                  <a:lnTo>
                    <a:pt x="240506" y="557213"/>
                  </a:lnTo>
                  <a:lnTo>
                    <a:pt x="321469" y="302419"/>
                  </a:lnTo>
                  <a:lnTo>
                    <a:pt x="404812" y="35719"/>
                  </a:lnTo>
                  <a:lnTo>
                    <a:pt x="409575" y="23813"/>
                  </a:lnTo>
                  <a:lnTo>
                    <a:pt x="423862" y="9525"/>
                  </a:lnTo>
                  <a:lnTo>
                    <a:pt x="433387" y="2381"/>
                  </a:lnTo>
                  <a:lnTo>
                    <a:pt x="445294" y="0"/>
                  </a:lnTo>
                  <a:lnTo>
                    <a:pt x="452437" y="0"/>
                  </a:lnTo>
                  <a:lnTo>
                    <a:pt x="461962" y="4763"/>
                  </a:lnTo>
                  <a:lnTo>
                    <a:pt x="466725" y="14288"/>
                  </a:lnTo>
                  <a:lnTo>
                    <a:pt x="471487" y="28575"/>
                  </a:lnTo>
                  <a:lnTo>
                    <a:pt x="471487" y="71438"/>
                  </a:lnTo>
                  <a:lnTo>
                    <a:pt x="447675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0">
              <a:extLst>
                <a:ext uri="{FF2B5EF4-FFF2-40B4-BE49-F238E27FC236}">
                  <a16:creationId xmlns:a16="http://schemas.microsoft.com/office/drawing/2014/main" id="{7542436F-07A7-4889-B582-9179C53D5E28}"/>
                </a:ext>
              </a:extLst>
            </p:cNvPr>
            <p:cNvSpPr/>
            <p:nvPr/>
          </p:nvSpPr>
          <p:spPr>
            <a:xfrm rot="16200000">
              <a:off x="5040312" y="3829051"/>
              <a:ext cx="2492375" cy="1422400"/>
            </a:xfrm>
            <a:custGeom>
              <a:avLst/>
              <a:gdLst>
                <a:gd name="connsiteX0" fmla="*/ 1666875 w 2493169"/>
                <a:gd name="connsiteY0" fmla="*/ 950118 h 1421606"/>
                <a:gd name="connsiteX1" fmla="*/ 1552575 w 2493169"/>
                <a:gd name="connsiteY1" fmla="*/ 909637 h 1421606"/>
                <a:gd name="connsiteX2" fmla="*/ 1454944 w 2493169"/>
                <a:gd name="connsiteY2" fmla="*/ 873918 h 1421606"/>
                <a:gd name="connsiteX3" fmla="*/ 1340644 w 2493169"/>
                <a:gd name="connsiteY3" fmla="*/ 826293 h 1421606"/>
                <a:gd name="connsiteX4" fmla="*/ 1254919 w 2493169"/>
                <a:gd name="connsiteY4" fmla="*/ 788193 h 1421606"/>
                <a:gd name="connsiteX5" fmla="*/ 1031081 w 2493169"/>
                <a:gd name="connsiteY5" fmla="*/ 692943 h 1421606"/>
                <a:gd name="connsiteX6" fmla="*/ 957263 w 2493169"/>
                <a:gd name="connsiteY6" fmla="*/ 645318 h 1421606"/>
                <a:gd name="connsiteX7" fmla="*/ 864394 w 2493169"/>
                <a:gd name="connsiteY7" fmla="*/ 590550 h 1421606"/>
                <a:gd name="connsiteX8" fmla="*/ 781050 w 2493169"/>
                <a:gd name="connsiteY8" fmla="*/ 538162 h 1421606"/>
                <a:gd name="connsiteX9" fmla="*/ 709613 w 2493169"/>
                <a:gd name="connsiteY9" fmla="*/ 492918 h 1421606"/>
                <a:gd name="connsiteX10" fmla="*/ 609600 w 2493169"/>
                <a:gd name="connsiteY10" fmla="*/ 426243 h 1421606"/>
                <a:gd name="connsiteX11" fmla="*/ 507206 w 2493169"/>
                <a:gd name="connsiteY11" fmla="*/ 357187 h 1421606"/>
                <a:gd name="connsiteX12" fmla="*/ 428625 w 2493169"/>
                <a:gd name="connsiteY12" fmla="*/ 304800 h 1421606"/>
                <a:gd name="connsiteX13" fmla="*/ 333375 w 2493169"/>
                <a:gd name="connsiteY13" fmla="*/ 240506 h 1421606"/>
                <a:gd name="connsiteX14" fmla="*/ 209550 w 2493169"/>
                <a:gd name="connsiteY14" fmla="*/ 142875 h 1421606"/>
                <a:gd name="connsiteX15" fmla="*/ 147638 w 2493169"/>
                <a:gd name="connsiteY15" fmla="*/ 90487 h 1421606"/>
                <a:gd name="connsiteX16" fmla="*/ 88106 w 2493169"/>
                <a:gd name="connsiteY16" fmla="*/ 40481 h 1421606"/>
                <a:gd name="connsiteX17" fmla="*/ 59531 w 2493169"/>
                <a:gd name="connsiteY17" fmla="*/ 16668 h 1421606"/>
                <a:gd name="connsiteX18" fmla="*/ 45244 w 2493169"/>
                <a:gd name="connsiteY18" fmla="*/ 7143 h 1421606"/>
                <a:gd name="connsiteX19" fmla="*/ 26194 w 2493169"/>
                <a:gd name="connsiteY19" fmla="*/ 0 h 1421606"/>
                <a:gd name="connsiteX20" fmla="*/ 14288 w 2493169"/>
                <a:gd name="connsiteY20" fmla="*/ 0 h 1421606"/>
                <a:gd name="connsiteX21" fmla="*/ 4763 w 2493169"/>
                <a:gd name="connsiteY21" fmla="*/ 2381 h 1421606"/>
                <a:gd name="connsiteX22" fmla="*/ 0 w 2493169"/>
                <a:gd name="connsiteY22" fmla="*/ 14287 h 1421606"/>
                <a:gd name="connsiteX23" fmla="*/ 4763 w 2493169"/>
                <a:gd name="connsiteY23" fmla="*/ 35718 h 1421606"/>
                <a:gd name="connsiteX24" fmla="*/ 19050 w 2493169"/>
                <a:gd name="connsiteY24" fmla="*/ 64293 h 1421606"/>
                <a:gd name="connsiteX25" fmla="*/ 57150 w 2493169"/>
                <a:gd name="connsiteY25" fmla="*/ 109537 h 1421606"/>
                <a:gd name="connsiteX26" fmla="*/ 138113 w 2493169"/>
                <a:gd name="connsiteY26" fmla="*/ 200025 h 1421606"/>
                <a:gd name="connsiteX27" fmla="*/ 271463 w 2493169"/>
                <a:gd name="connsiteY27" fmla="*/ 333375 h 1421606"/>
                <a:gd name="connsiteX28" fmla="*/ 381000 w 2493169"/>
                <a:gd name="connsiteY28" fmla="*/ 435768 h 1421606"/>
                <a:gd name="connsiteX29" fmla="*/ 473869 w 2493169"/>
                <a:gd name="connsiteY29" fmla="*/ 516731 h 1421606"/>
                <a:gd name="connsiteX30" fmla="*/ 583406 w 2493169"/>
                <a:gd name="connsiteY30" fmla="*/ 609600 h 1421606"/>
                <a:gd name="connsiteX31" fmla="*/ 702469 w 2493169"/>
                <a:gd name="connsiteY31" fmla="*/ 702468 h 1421606"/>
                <a:gd name="connsiteX32" fmla="*/ 804863 w 2493169"/>
                <a:gd name="connsiteY32" fmla="*/ 781050 h 1421606"/>
                <a:gd name="connsiteX33" fmla="*/ 854869 w 2493169"/>
                <a:gd name="connsiteY33" fmla="*/ 816768 h 1421606"/>
                <a:gd name="connsiteX34" fmla="*/ 1147763 w 2493169"/>
                <a:gd name="connsiteY34" fmla="*/ 962025 h 1421606"/>
                <a:gd name="connsiteX35" fmla="*/ 1312069 w 2493169"/>
                <a:gd name="connsiteY35" fmla="*/ 1038225 h 1421606"/>
                <a:gd name="connsiteX36" fmla="*/ 1464469 w 2493169"/>
                <a:gd name="connsiteY36" fmla="*/ 1102518 h 1421606"/>
                <a:gd name="connsiteX37" fmla="*/ 1614488 w 2493169"/>
                <a:gd name="connsiteY37" fmla="*/ 1162050 h 1421606"/>
                <a:gd name="connsiteX38" fmla="*/ 1797844 w 2493169"/>
                <a:gd name="connsiteY38" fmla="*/ 1228725 h 1421606"/>
                <a:gd name="connsiteX39" fmla="*/ 1966913 w 2493169"/>
                <a:gd name="connsiteY39" fmla="*/ 1285875 h 1421606"/>
                <a:gd name="connsiteX40" fmla="*/ 2045494 w 2493169"/>
                <a:gd name="connsiteY40" fmla="*/ 1309687 h 1421606"/>
                <a:gd name="connsiteX41" fmla="*/ 2062163 w 2493169"/>
                <a:gd name="connsiteY41" fmla="*/ 1338262 h 1421606"/>
                <a:gd name="connsiteX42" fmla="*/ 2088356 w 2493169"/>
                <a:gd name="connsiteY42" fmla="*/ 1373981 h 1421606"/>
                <a:gd name="connsiteX43" fmla="*/ 2121694 w 2493169"/>
                <a:gd name="connsiteY43" fmla="*/ 1404937 h 1421606"/>
                <a:gd name="connsiteX44" fmla="*/ 2147888 w 2493169"/>
                <a:gd name="connsiteY44" fmla="*/ 1416843 h 1421606"/>
                <a:gd name="connsiteX45" fmla="*/ 2164556 w 2493169"/>
                <a:gd name="connsiteY45" fmla="*/ 1421606 h 1421606"/>
                <a:gd name="connsiteX46" fmla="*/ 2188369 w 2493169"/>
                <a:gd name="connsiteY46" fmla="*/ 1412081 h 1421606"/>
                <a:gd name="connsiteX47" fmla="*/ 2228850 w 2493169"/>
                <a:gd name="connsiteY47" fmla="*/ 1381125 h 1421606"/>
                <a:gd name="connsiteX48" fmla="*/ 2283619 w 2493169"/>
                <a:gd name="connsiteY48" fmla="*/ 1333500 h 1421606"/>
                <a:gd name="connsiteX49" fmla="*/ 2336006 w 2493169"/>
                <a:gd name="connsiteY49" fmla="*/ 1283493 h 1421606"/>
                <a:gd name="connsiteX50" fmla="*/ 2388394 w 2493169"/>
                <a:gd name="connsiteY50" fmla="*/ 1221581 h 1421606"/>
                <a:gd name="connsiteX51" fmla="*/ 2421731 w 2493169"/>
                <a:gd name="connsiteY51" fmla="*/ 1173956 h 1421606"/>
                <a:gd name="connsiteX52" fmla="*/ 2438400 w 2493169"/>
                <a:gd name="connsiteY52" fmla="*/ 1143000 h 1421606"/>
                <a:gd name="connsiteX53" fmla="*/ 2459831 w 2493169"/>
                <a:gd name="connsiteY53" fmla="*/ 1097756 h 1421606"/>
                <a:gd name="connsiteX54" fmla="*/ 2474119 w 2493169"/>
                <a:gd name="connsiteY54" fmla="*/ 1054893 h 1421606"/>
                <a:gd name="connsiteX55" fmla="*/ 2483644 w 2493169"/>
                <a:gd name="connsiteY55" fmla="*/ 1016793 h 1421606"/>
                <a:gd name="connsiteX56" fmla="*/ 2488406 w 2493169"/>
                <a:gd name="connsiteY56" fmla="*/ 990600 h 1421606"/>
                <a:gd name="connsiteX57" fmla="*/ 2493169 w 2493169"/>
                <a:gd name="connsiteY57" fmla="*/ 957262 h 1421606"/>
                <a:gd name="connsiteX58" fmla="*/ 2493169 w 2493169"/>
                <a:gd name="connsiteY58" fmla="*/ 921543 h 1421606"/>
                <a:gd name="connsiteX59" fmla="*/ 2493169 w 2493169"/>
                <a:gd name="connsiteY59" fmla="*/ 907256 h 1421606"/>
                <a:gd name="connsiteX60" fmla="*/ 2490788 w 2493169"/>
                <a:gd name="connsiteY60" fmla="*/ 895350 h 1421606"/>
                <a:gd name="connsiteX61" fmla="*/ 2483644 w 2493169"/>
                <a:gd name="connsiteY61" fmla="*/ 883443 h 1421606"/>
                <a:gd name="connsiteX62" fmla="*/ 2462213 w 2493169"/>
                <a:gd name="connsiteY62" fmla="*/ 881062 h 1421606"/>
                <a:gd name="connsiteX63" fmla="*/ 2443163 w 2493169"/>
                <a:gd name="connsiteY63" fmla="*/ 892968 h 1421606"/>
                <a:gd name="connsiteX64" fmla="*/ 2416969 w 2493169"/>
                <a:gd name="connsiteY64" fmla="*/ 919162 h 1421606"/>
                <a:gd name="connsiteX65" fmla="*/ 2388394 w 2493169"/>
                <a:gd name="connsiteY65" fmla="*/ 954881 h 1421606"/>
                <a:gd name="connsiteX66" fmla="*/ 2357438 w 2493169"/>
                <a:gd name="connsiteY66" fmla="*/ 992981 h 1421606"/>
                <a:gd name="connsiteX67" fmla="*/ 2331244 w 2493169"/>
                <a:gd name="connsiteY67" fmla="*/ 1016793 h 1421606"/>
                <a:gd name="connsiteX68" fmla="*/ 2297906 w 2493169"/>
                <a:gd name="connsiteY68" fmla="*/ 1040606 h 1421606"/>
                <a:gd name="connsiteX69" fmla="*/ 2274094 w 2493169"/>
                <a:gd name="connsiteY69" fmla="*/ 1054893 h 1421606"/>
                <a:gd name="connsiteX70" fmla="*/ 2247900 w 2493169"/>
                <a:gd name="connsiteY70" fmla="*/ 1064418 h 1421606"/>
                <a:gd name="connsiteX71" fmla="*/ 2212181 w 2493169"/>
                <a:gd name="connsiteY71" fmla="*/ 1066800 h 1421606"/>
                <a:gd name="connsiteX72" fmla="*/ 2157413 w 2493169"/>
                <a:gd name="connsiteY72" fmla="*/ 1064418 h 1421606"/>
                <a:gd name="connsiteX73" fmla="*/ 2052638 w 2493169"/>
                <a:gd name="connsiteY73" fmla="*/ 1047750 h 1421606"/>
                <a:gd name="connsiteX74" fmla="*/ 1919288 w 2493169"/>
                <a:gd name="connsiteY74" fmla="*/ 1021556 h 1421606"/>
                <a:gd name="connsiteX75" fmla="*/ 1666875 w 2493169"/>
                <a:gd name="connsiteY75" fmla="*/ 950118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93169" h="1421606">
                  <a:moveTo>
                    <a:pt x="1666875" y="950118"/>
                  </a:moveTo>
                  <a:lnTo>
                    <a:pt x="1552575" y="909637"/>
                  </a:lnTo>
                  <a:lnTo>
                    <a:pt x="1454944" y="873918"/>
                  </a:lnTo>
                  <a:lnTo>
                    <a:pt x="1340644" y="826293"/>
                  </a:lnTo>
                  <a:lnTo>
                    <a:pt x="1254919" y="788193"/>
                  </a:lnTo>
                  <a:lnTo>
                    <a:pt x="1031081" y="692943"/>
                  </a:lnTo>
                  <a:lnTo>
                    <a:pt x="957263" y="645318"/>
                  </a:lnTo>
                  <a:lnTo>
                    <a:pt x="864394" y="590550"/>
                  </a:lnTo>
                  <a:lnTo>
                    <a:pt x="781050" y="538162"/>
                  </a:lnTo>
                  <a:lnTo>
                    <a:pt x="709613" y="492918"/>
                  </a:lnTo>
                  <a:lnTo>
                    <a:pt x="609600" y="426243"/>
                  </a:lnTo>
                  <a:lnTo>
                    <a:pt x="507206" y="357187"/>
                  </a:lnTo>
                  <a:lnTo>
                    <a:pt x="428625" y="304800"/>
                  </a:lnTo>
                  <a:lnTo>
                    <a:pt x="333375" y="240506"/>
                  </a:lnTo>
                  <a:lnTo>
                    <a:pt x="209550" y="142875"/>
                  </a:lnTo>
                  <a:lnTo>
                    <a:pt x="147638" y="90487"/>
                  </a:lnTo>
                  <a:lnTo>
                    <a:pt x="88106" y="40481"/>
                  </a:lnTo>
                  <a:lnTo>
                    <a:pt x="59531" y="16668"/>
                  </a:lnTo>
                  <a:lnTo>
                    <a:pt x="45244" y="7143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5718"/>
                  </a:lnTo>
                  <a:lnTo>
                    <a:pt x="19050" y="64293"/>
                  </a:lnTo>
                  <a:lnTo>
                    <a:pt x="57150" y="109537"/>
                  </a:lnTo>
                  <a:lnTo>
                    <a:pt x="138113" y="200025"/>
                  </a:lnTo>
                  <a:lnTo>
                    <a:pt x="271463" y="333375"/>
                  </a:lnTo>
                  <a:lnTo>
                    <a:pt x="381000" y="435768"/>
                  </a:lnTo>
                  <a:lnTo>
                    <a:pt x="473869" y="516731"/>
                  </a:lnTo>
                  <a:lnTo>
                    <a:pt x="583406" y="609600"/>
                  </a:lnTo>
                  <a:lnTo>
                    <a:pt x="702469" y="702468"/>
                  </a:lnTo>
                  <a:lnTo>
                    <a:pt x="804863" y="781050"/>
                  </a:lnTo>
                  <a:lnTo>
                    <a:pt x="854869" y="816768"/>
                  </a:lnTo>
                  <a:lnTo>
                    <a:pt x="1147763" y="962025"/>
                  </a:lnTo>
                  <a:lnTo>
                    <a:pt x="1312069" y="1038225"/>
                  </a:lnTo>
                  <a:lnTo>
                    <a:pt x="1464469" y="1102518"/>
                  </a:lnTo>
                  <a:lnTo>
                    <a:pt x="1614488" y="1162050"/>
                  </a:lnTo>
                  <a:lnTo>
                    <a:pt x="1797844" y="1228725"/>
                  </a:lnTo>
                  <a:lnTo>
                    <a:pt x="1966913" y="1285875"/>
                  </a:lnTo>
                  <a:lnTo>
                    <a:pt x="2045494" y="1309687"/>
                  </a:lnTo>
                  <a:lnTo>
                    <a:pt x="2062163" y="1338262"/>
                  </a:lnTo>
                  <a:lnTo>
                    <a:pt x="2088356" y="1373981"/>
                  </a:lnTo>
                  <a:lnTo>
                    <a:pt x="2121694" y="1404937"/>
                  </a:lnTo>
                  <a:lnTo>
                    <a:pt x="2147888" y="1416843"/>
                  </a:lnTo>
                  <a:lnTo>
                    <a:pt x="2164556" y="1421606"/>
                  </a:lnTo>
                  <a:lnTo>
                    <a:pt x="2188369" y="1412081"/>
                  </a:lnTo>
                  <a:lnTo>
                    <a:pt x="2228850" y="1381125"/>
                  </a:lnTo>
                  <a:lnTo>
                    <a:pt x="2283619" y="1333500"/>
                  </a:lnTo>
                  <a:lnTo>
                    <a:pt x="2336006" y="1283493"/>
                  </a:lnTo>
                  <a:lnTo>
                    <a:pt x="2388394" y="1221581"/>
                  </a:lnTo>
                  <a:lnTo>
                    <a:pt x="2421731" y="1173956"/>
                  </a:lnTo>
                  <a:lnTo>
                    <a:pt x="2438400" y="1143000"/>
                  </a:lnTo>
                  <a:lnTo>
                    <a:pt x="2459831" y="1097756"/>
                  </a:lnTo>
                  <a:lnTo>
                    <a:pt x="2474119" y="1054893"/>
                  </a:lnTo>
                  <a:lnTo>
                    <a:pt x="2483644" y="1016793"/>
                  </a:lnTo>
                  <a:lnTo>
                    <a:pt x="2488406" y="990600"/>
                  </a:lnTo>
                  <a:lnTo>
                    <a:pt x="2493169" y="957262"/>
                  </a:lnTo>
                  <a:lnTo>
                    <a:pt x="2493169" y="921543"/>
                  </a:lnTo>
                  <a:lnTo>
                    <a:pt x="2493169" y="907256"/>
                  </a:lnTo>
                  <a:lnTo>
                    <a:pt x="2490788" y="895350"/>
                  </a:lnTo>
                  <a:lnTo>
                    <a:pt x="2483644" y="883443"/>
                  </a:lnTo>
                  <a:lnTo>
                    <a:pt x="2462213" y="881062"/>
                  </a:lnTo>
                  <a:lnTo>
                    <a:pt x="2443163" y="892968"/>
                  </a:lnTo>
                  <a:lnTo>
                    <a:pt x="2416969" y="919162"/>
                  </a:lnTo>
                  <a:lnTo>
                    <a:pt x="2388394" y="954881"/>
                  </a:lnTo>
                  <a:lnTo>
                    <a:pt x="2357438" y="992981"/>
                  </a:lnTo>
                  <a:lnTo>
                    <a:pt x="2331244" y="1016793"/>
                  </a:lnTo>
                  <a:lnTo>
                    <a:pt x="2297906" y="1040606"/>
                  </a:lnTo>
                  <a:lnTo>
                    <a:pt x="2274094" y="1054893"/>
                  </a:lnTo>
                  <a:lnTo>
                    <a:pt x="2247900" y="1064418"/>
                  </a:lnTo>
                  <a:lnTo>
                    <a:pt x="2212181" y="1066800"/>
                  </a:lnTo>
                  <a:lnTo>
                    <a:pt x="2157413" y="1064418"/>
                  </a:lnTo>
                  <a:lnTo>
                    <a:pt x="2052638" y="1047750"/>
                  </a:lnTo>
                  <a:lnTo>
                    <a:pt x="1919288" y="1021556"/>
                  </a:lnTo>
                  <a:lnTo>
                    <a:pt x="1666875" y="950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6">
              <a:extLst>
                <a:ext uri="{FF2B5EF4-FFF2-40B4-BE49-F238E27FC236}">
                  <a16:creationId xmlns:a16="http://schemas.microsoft.com/office/drawing/2014/main" id="{725BF092-6F9A-48FB-A2C1-5D10FB1F3D16}"/>
                </a:ext>
              </a:extLst>
            </p:cNvPr>
            <p:cNvSpPr/>
            <p:nvPr/>
          </p:nvSpPr>
          <p:spPr>
            <a:xfrm>
              <a:off x="6154738" y="1833563"/>
              <a:ext cx="777875" cy="633412"/>
            </a:xfrm>
            <a:custGeom>
              <a:avLst/>
              <a:gdLst>
                <a:gd name="connsiteX0" fmla="*/ 481013 w 776288"/>
                <a:gd name="connsiteY0" fmla="*/ 452437 h 633412"/>
                <a:gd name="connsiteX1" fmla="*/ 390525 w 776288"/>
                <a:gd name="connsiteY1" fmla="*/ 364331 h 633412"/>
                <a:gd name="connsiteX2" fmla="*/ 316707 w 776288"/>
                <a:gd name="connsiteY2" fmla="*/ 295275 h 633412"/>
                <a:gd name="connsiteX3" fmla="*/ 216694 w 776288"/>
                <a:gd name="connsiteY3" fmla="*/ 202406 h 633412"/>
                <a:gd name="connsiteX4" fmla="*/ 159544 w 776288"/>
                <a:gd name="connsiteY4" fmla="*/ 154781 h 633412"/>
                <a:gd name="connsiteX5" fmla="*/ 119063 w 776288"/>
                <a:gd name="connsiteY5" fmla="*/ 121443 h 633412"/>
                <a:gd name="connsiteX6" fmla="*/ 90488 w 776288"/>
                <a:gd name="connsiteY6" fmla="*/ 97631 h 633412"/>
                <a:gd name="connsiteX7" fmla="*/ 45244 w 776288"/>
                <a:gd name="connsiteY7" fmla="*/ 66675 h 633412"/>
                <a:gd name="connsiteX8" fmla="*/ 16669 w 776288"/>
                <a:gd name="connsiteY8" fmla="*/ 50006 h 633412"/>
                <a:gd name="connsiteX9" fmla="*/ 4763 w 776288"/>
                <a:gd name="connsiteY9" fmla="*/ 40481 h 633412"/>
                <a:gd name="connsiteX10" fmla="*/ 0 w 776288"/>
                <a:gd name="connsiteY10" fmla="*/ 21431 h 633412"/>
                <a:gd name="connsiteX11" fmla="*/ 9525 w 776288"/>
                <a:gd name="connsiteY11" fmla="*/ 4762 h 633412"/>
                <a:gd name="connsiteX12" fmla="*/ 26194 w 776288"/>
                <a:gd name="connsiteY12" fmla="*/ 0 h 633412"/>
                <a:gd name="connsiteX13" fmla="*/ 64294 w 776288"/>
                <a:gd name="connsiteY13" fmla="*/ 2381 h 633412"/>
                <a:gd name="connsiteX14" fmla="*/ 150019 w 776288"/>
                <a:gd name="connsiteY14" fmla="*/ 28575 h 633412"/>
                <a:gd name="connsiteX15" fmla="*/ 400050 w 776288"/>
                <a:gd name="connsiteY15" fmla="*/ 102393 h 633412"/>
                <a:gd name="connsiteX16" fmla="*/ 600075 w 776288"/>
                <a:gd name="connsiteY16" fmla="*/ 157162 h 633412"/>
                <a:gd name="connsiteX17" fmla="*/ 619125 w 776288"/>
                <a:gd name="connsiteY17" fmla="*/ 164306 h 633412"/>
                <a:gd name="connsiteX18" fmla="*/ 633413 w 776288"/>
                <a:gd name="connsiteY18" fmla="*/ 178593 h 633412"/>
                <a:gd name="connsiteX19" fmla="*/ 654844 w 776288"/>
                <a:gd name="connsiteY19" fmla="*/ 207168 h 633412"/>
                <a:gd name="connsiteX20" fmla="*/ 678657 w 776288"/>
                <a:gd name="connsiteY20" fmla="*/ 238125 h 633412"/>
                <a:gd name="connsiteX21" fmla="*/ 704850 w 776288"/>
                <a:gd name="connsiteY21" fmla="*/ 280987 h 633412"/>
                <a:gd name="connsiteX22" fmla="*/ 735807 w 776288"/>
                <a:gd name="connsiteY22" fmla="*/ 345281 h 633412"/>
                <a:gd name="connsiteX23" fmla="*/ 754857 w 776288"/>
                <a:gd name="connsiteY23" fmla="*/ 395287 h 633412"/>
                <a:gd name="connsiteX24" fmla="*/ 769144 w 776288"/>
                <a:gd name="connsiteY24" fmla="*/ 450056 h 633412"/>
                <a:gd name="connsiteX25" fmla="*/ 776288 w 776288"/>
                <a:gd name="connsiteY25" fmla="*/ 481012 h 633412"/>
                <a:gd name="connsiteX26" fmla="*/ 776288 w 776288"/>
                <a:gd name="connsiteY26" fmla="*/ 531018 h 633412"/>
                <a:gd name="connsiteX27" fmla="*/ 771525 w 776288"/>
                <a:gd name="connsiteY27" fmla="*/ 569118 h 633412"/>
                <a:gd name="connsiteX28" fmla="*/ 759619 w 776288"/>
                <a:gd name="connsiteY28" fmla="*/ 604837 h 633412"/>
                <a:gd name="connsiteX29" fmla="*/ 745332 w 776288"/>
                <a:gd name="connsiteY29" fmla="*/ 623887 h 633412"/>
                <a:gd name="connsiteX30" fmla="*/ 728663 w 776288"/>
                <a:gd name="connsiteY30" fmla="*/ 633412 h 633412"/>
                <a:gd name="connsiteX31" fmla="*/ 711994 w 776288"/>
                <a:gd name="connsiteY31" fmla="*/ 633412 h 633412"/>
                <a:gd name="connsiteX32" fmla="*/ 666750 w 776288"/>
                <a:gd name="connsiteY32" fmla="*/ 616743 h 633412"/>
                <a:gd name="connsiteX33" fmla="*/ 619125 w 776288"/>
                <a:gd name="connsiteY33" fmla="*/ 588168 h 633412"/>
                <a:gd name="connsiteX34" fmla="*/ 571500 w 776288"/>
                <a:gd name="connsiteY34" fmla="*/ 538162 h 633412"/>
                <a:gd name="connsiteX35" fmla="*/ 481013 w 776288"/>
                <a:gd name="connsiteY35" fmla="*/ 452437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6288" h="633412">
                  <a:moveTo>
                    <a:pt x="481013" y="452437"/>
                  </a:moveTo>
                  <a:lnTo>
                    <a:pt x="390525" y="364331"/>
                  </a:lnTo>
                  <a:lnTo>
                    <a:pt x="316707" y="295275"/>
                  </a:lnTo>
                  <a:lnTo>
                    <a:pt x="216694" y="202406"/>
                  </a:lnTo>
                  <a:lnTo>
                    <a:pt x="159544" y="154781"/>
                  </a:lnTo>
                  <a:lnTo>
                    <a:pt x="119063" y="121443"/>
                  </a:lnTo>
                  <a:lnTo>
                    <a:pt x="90488" y="97631"/>
                  </a:lnTo>
                  <a:lnTo>
                    <a:pt x="45244" y="66675"/>
                  </a:lnTo>
                  <a:lnTo>
                    <a:pt x="16669" y="50006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64294" y="2381"/>
                  </a:lnTo>
                  <a:lnTo>
                    <a:pt x="150019" y="28575"/>
                  </a:lnTo>
                  <a:lnTo>
                    <a:pt x="400050" y="102393"/>
                  </a:lnTo>
                  <a:lnTo>
                    <a:pt x="600075" y="157162"/>
                  </a:lnTo>
                  <a:lnTo>
                    <a:pt x="619125" y="164306"/>
                  </a:lnTo>
                  <a:lnTo>
                    <a:pt x="633413" y="178593"/>
                  </a:lnTo>
                  <a:lnTo>
                    <a:pt x="654844" y="207168"/>
                  </a:lnTo>
                  <a:lnTo>
                    <a:pt x="678657" y="238125"/>
                  </a:lnTo>
                  <a:lnTo>
                    <a:pt x="704850" y="280987"/>
                  </a:lnTo>
                  <a:lnTo>
                    <a:pt x="735807" y="345281"/>
                  </a:lnTo>
                  <a:lnTo>
                    <a:pt x="754857" y="395287"/>
                  </a:lnTo>
                  <a:lnTo>
                    <a:pt x="769144" y="450056"/>
                  </a:lnTo>
                  <a:lnTo>
                    <a:pt x="776288" y="481012"/>
                  </a:lnTo>
                  <a:lnTo>
                    <a:pt x="776288" y="531018"/>
                  </a:lnTo>
                  <a:lnTo>
                    <a:pt x="771525" y="569118"/>
                  </a:lnTo>
                  <a:lnTo>
                    <a:pt x="759619" y="604837"/>
                  </a:lnTo>
                  <a:lnTo>
                    <a:pt x="745332" y="623887"/>
                  </a:lnTo>
                  <a:lnTo>
                    <a:pt x="728663" y="633412"/>
                  </a:lnTo>
                  <a:lnTo>
                    <a:pt x="711994" y="633412"/>
                  </a:lnTo>
                  <a:lnTo>
                    <a:pt x="666750" y="616743"/>
                  </a:lnTo>
                  <a:lnTo>
                    <a:pt x="619125" y="588168"/>
                  </a:lnTo>
                  <a:lnTo>
                    <a:pt x="571500" y="538162"/>
                  </a:lnTo>
                  <a:lnTo>
                    <a:pt x="481013" y="452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7CEC3BC9-D23D-4F3D-AF1F-00B65C122CA4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485900"/>
            <a:ext cx="4919663" cy="4429125"/>
            <a:chOff x="2438400" y="1485900"/>
            <a:chExt cx="4919663" cy="4429125"/>
          </a:xfrm>
        </p:grpSpPr>
        <p:sp>
          <p:nvSpPr>
            <p:cNvPr id="52" name="フリーフォーム 90">
              <a:extLst>
                <a:ext uri="{FF2B5EF4-FFF2-40B4-BE49-F238E27FC236}">
                  <a16:creationId xmlns:a16="http://schemas.microsoft.com/office/drawing/2014/main" id="{0624CBBD-41A7-4783-B239-884A32BA831A}"/>
                </a:ext>
              </a:extLst>
            </p:cNvPr>
            <p:cNvSpPr/>
            <p:nvPr/>
          </p:nvSpPr>
          <p:spPr>
            <a:xfrm>
              <a:off x="2946400" y="1887538"/>
              <a:ext cx="1042988" cy="454025"/>
            </a:xfrm>
            <a:custGeom>
              <a:avLst/>
              <a:gdLst>
                <a:gd name="connsiteX0" fmla="*/ 581025 w 1042988"/>
                <a:gd name="connsiteY0" fmla="*/ 357188 h 452438"/>
                <a:gd name="connsiteX1" fmla="*/ 511969 w 1042988"/>
                <a:gd name="connsiteY1" fmla="*/ 333375 h 452438"/>
                <a:gd name="connsiteX2" fmla="*/ 464344 w 1042988"/>
                <a:gd name="connsiteY2" fmla="*/ 316707 h 452438"/>
                <a:gd name="connsiteX3" fmla="*/ 397669 w 1042988"/>
                <a:gd name="connsiteY3" fmla="*/ 288132 h 452438"/>
                <a:gd name="connsiteX4" fmla="*/ 330994 w 1042988"/>
                <a:gd name="connsiteY4" fmla="*/ 254794 h 452438"/>
                <a:gd name="connsiteX5" fmla="*/ 273844 w 1042988"/>
                <a:gd name="connsiteY5" fmla="*/ 221457 h 452438"/>
                <a:gd name="connsiteX6" fmla="*/ 214313 w 1042988"/>
                <a:gd name="connsiteY6" fmla="*/ 185738 h 452438"/>
                <a:gd name="connsiteX7" fmla="*/ 140494 w 1042988"/>
                <a:gd name="connsiteY7" fmla="*/ 138113 h 452438"/>
                <a:gd name="connsiteX8" fmla="*/ 69057 w 1042988"/>
                <a:gd name="connsiteY8" fmla="*/ 88107 h 452438"/>
                <a:gd name="connsiteX9" fmla="*/ 33338 w 1042988"/>
                <a:gd name="connsiteY9" fmla="*/ 61913 h 452438"/>
                <a:gd name="connsiteX10" fmla="*/ 11907 w 1042988"/>
                <a:gd name="connsiteY10" fmla="*/ 45244 h 452438"/>
                <a:gd name="connsiteX11" fmla="*/ 0 w 1042988"/>
                <a:gd name="connsiteY11" fmla="*/ 28575 h 452438"/>
                <a:gd name="connsiteX12" fmla="*/ 0 w 1042988"/>
                <a:gd name="connsiteY12" fmla="*/ 19050 h 452438"/>
                <a:gd name="connsiteX13" fmla="*/ 0 w 1042988"/>
                <a:gd name="connsiteY13" fmla="*/ 9525 h 452438"/>
                <a:gd name="connsiteX14" fmla="*/ 4763 w 1042988"/>
                <a:gd name="connsiteY14" fmla="*/ 4763 h 452438"/>
                <a:gd name="connsiteX15" fmla="*/ 16669 w 1042988"/>
                <a:gd name="connsiteY15" fmla="*/ 0 h 452438"/>
                <a:gd name="connsiteX16" fmla="*/ 33338 w 1042988"/>
                <a:gd name="connsiteY16" fmla="*/ 0 h 452438"/>
                <a:gd name="connsiteX17" fmla="*/ 83344 w 1042988"/>
                <a:gd name="connsiteY17" fmla="*/ 7144 h 452438"/>
                <a:gd name="connsiteX18" fmla="*/ 195263 w 1042988"/>
                <a:gd name="connsiteY18" fmla="*/ 30957 h 452438"/>
                <a:gd name="connsiteX19" fmla="*/ 309563 w 1042988"/>
                <a:gd name="connsiteY19" fmla="*/ 54769 h 452438"/>
                <a:gd name="connsiteX20" fmla="*/ 416719 w 1042988"/>
                <a:gd name="connsiteY20" fmla="*/ 73819 h 452438"/>
                <a:gd name="connsiteX21" fmla="*/ 540544 w 1042988"/>
                <a:gd name="connsiteY21" fmla="*/ 95250 h 452438"/>
                <a:gd name="connsiteX22" fmla="*/ 647700 w 1042988"/>
                <a:gd name="connsiteY22" fmla="*/ 109538 h 452438"/>
                <a:gd name="connsiteX23" fmla="*/ 735807 w 1042988"/>
                <a:gd name="connsiteY23" fmla="*/ 123825 h 452438"/>
                <a:gd name="connsiteX24" fmla="*/ 802482 w 1042988"/>
                <a:gd name="connsiteY24" fmla="*/ 138113 h 452438"/>
                <a:gd name="connsiteX25" fmla="*/ 873919 w 1042988"/>
                <a:gd name="connsiteY25" fmla="*/ 157163 h 452438"/>
                <a:gd name="connsiteX26" fmla="*/ 914400 w 1042988"/>
                <a:gd name="connsiteY26" fmla="*/ 171450 h 452438"/>
                <a:gd name="connsiteX27" fmla="*/ 950119 w 1042988"/>
                <a:gd name="connsiteY27" fmla="*/ 188119 h 452438"/>
                <a:gd name="connsiteX28" fmla="*/ 981075 w 1042988"/>
                <a:gd name="connsiteY28" fmla="*/ 207169 h 452438"/>
                <a:gd name="connsiteX29" fmla="*/ 1002507 w 1042988"/>
                <a:gd name="connsiteY29" fmla="*/ 223838 h 452438"/>
                <a:gd name="connsiteX30" fmla="*/ 1016794 w 1042988"/>
                <a:gd name="connsiteY30" fmla="*/ 238125 h 452438"/>
                <a:gd name="connsiteX31" fmla="*/ 1031082 w 1042988"/>
                <a:gd name="connsiteY31" fmla="*/ 259557 h 452438"/>
                <a:gd name="connsiteX32" fmla="*/ 1040607 w 1042988"/>
                <a:gd name="connsiteY32" fmla="*/ 285750 h 452438"/>
                <a:gd name="connsiteX33" fmla="*/ 1042988 w 1042988"/>
                <a:gd name="connsiteY33" fmla="*/ 314325 h 452438"/>
                <a:gd name="connsiteX34" fmla="*/ 1033463 w 1042988"/>
                <a:gd name="connsiteY34" fmla="*/ 357188 h 452438"/>
                <a:gd name="connsiteX35" fmla="*/ 1009650 w 1042988"/>
                <a:gd name="connsiteY35" fmla="*/ 397669 h 452438"/>
                <a:gd name="connsiteX36" fmla="*/ 985838 w 1042988"/>
                <a:gd name="connsiteY36" fmla="*/ 421482 h 452438"/>
                <a:gd name="connsiteX37" fmla="*/ 954882 w 1042988"/>
                <a:gd name="connsiteY37" fmla="*/ 440532 h 452438"/>
                <a:gd name="connsiteX38" fmla="*/ 923925 w 1042988"/>
                <a:gd name="connsiteY38" fmla="*/ 450057 h 452438"/>
                <a:gd name="connsiteX39" fmla="*/ 890588 w 1042988"/>
                <a:gd name="connsiteY39" fmla="*/ 452438 h 452438"/>
                <a:gd name="connsiteX40" fmla="*/ 859632 w 1042988"/>
                <a:gd name="connsiteY40" fmla="*/ 452438 h 452438"/>
                <a:gd name="connsiteX41" fmla="*/ 809625 w 1042988"/>
                <a:gd name="connsiteY41" fmla="*/ 440532 h 452438"/>
                <a:gd name="connsiteX42" fmla="*/ 688182 w 1042988"/>
                <a:gd name="connsiteY42" fmla="*/ 397669 h 452438"/>
                <a:gd name="connsiteX43" fmla="*/ 581025 w 1042988"/>
                <a:gd name="connsiteY43" fmla="*/ 3571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2988" h="452438">
                  <a:moveTo>
                    <a:pt x="581025" y="357188"/>
                  </a:moveTo>
                  <a:lnTo>
                    <a:pt x="511969" y="333375"/>
                  </a:lnTo>
                  <a:lnTo>
                    <a:pt x="464344" y="316707"/>
                  </a:lnTo>
                  <a:lnTo>
                    <a:pt x="397669" y="288132"/>
                  </a:lnTo>
                  <a:lnTo>
                    <a:pt x="330994" y="254794"/>
                  </a:lnTo>
                  <a:lnTo>
                    <a:pt x="273844" y="221457"/>
                  </a:lnTo>
                  <a:lnTo>
                    <a:pt x="214313" y="185738"/>
                  </a:lnTo>
                  <a:lnTo>
                    <a:pt x="140494" y="138113"/>
                  </a:lnTo>
                  <a:lnTo>
                    <a:pt x="69057" y="88107"/>
                  </a:lnTo>
                  <a:lnTo>
                    <a:pt x="33338" y="61913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83344" y="7144"/>
                  </a:lnTo>
                  <a:lnTo>
                    <a:pt x="195263" y="30957"/>
                  </a:lnTo>
                  <a:lnTo>
                    <a:pt x="309563" y="54769"/>
                  </a:lnTo>
                  <a:lnTo>
                    <a:pt x="416719" y="73819"/>
                  </a:lnTo>
                  <a:lnTo>
                    <a:pt x="540544" y="95250"/>
                  </a:lnTo>
                  <a:lnTo>
                    <a:pt x="647700" y="109538"/>
                  </a:lnTo>
                  <a:lnTo>
                    <a:pt x="735807" y="123825"/>
                  </a:lnTo>
                  <a:lnTo>
                    <a:pt x="802482" y="138113"/>
                  </a:lnTo>
                  <a:lnTo>
                    <a:pt x="873919" y="157163"/>
                  </a:lnTo>
                  <a:lnTo>
                    <a:pt x="914400" y="171450"/>
                  </a:lnTo>
                  <a:lnTo>
                    <a:pt x="950119" y="188119"/>
                  </a:lnTo>
                  <a:lnTo>
                    <a:pt x="981075" y="207169"/>
                  </a:lnTo>
                  <a:lnTo>
                    <a:pt x="1002507" y="223838"/>
                  </a:lnTo>
                  <a:lnTo>
                    <a:pt x="1016794" y="238125"/>
                  </a:lnTo>
                  <a:lnTo>
                    <a:pt x="1031082" y="259557"/>
                  </a:lnTo>
                  <a:lnTo>
                    <a:pt x="1040607" y="285750"/>
                  </a:lnTo>
                  <a:lnTo>
                    <a:pt x="1042988" y="314325"/>
                  </a:lnTo>
                  <a:lnTo>
                    <a:pt x="1033463" y="357188"/>
                  </a:lnTo>
                  <a:lnTo>
                    <a:pt x="1009650" y="397669"/>
                  </a:lnTo>
                  <a:lnTo>
                    <a:pt x="985838" y="421482"/>
                  </a:lnTo>
                  <a:lnTo>
                    <a:pt x="954882" y="440532"/>
                  </a:lnTo>
                  <a:lnTo>
                    <a:pt x="923925" y="450057"/>
                  </a:lnTo>
                  <a:lnTo>
                    <a:pt x="890588" y="452438"/>
                  </a:lnTo>
                  <a:lnTo>
                    <a:pt x="859632" y="452438"/>
                  </a:lnTo>
                  <a:lnTo>
                    <a:pt x="809625" y="440532"/>
                  </a:lnTo>
                  <a:lnTo>
                    <a:pt x="688182" y="397669"/>
                  </a:lnTo>
                  <a:lnTo>
                    <a:pt x="581025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1">
              <a:extLst>
                <a:ext uri="{FF2B5EF4-FFF2-40B4-BE49-F238E27FC236}">
                  <a16:creationId xmlns:a16="http://schemas.microsoft.com/office/drawing/2014/main" id="{B5BBCAFA-25FF-46BF-9063-D2C1B832E8EF}"/>
                </a:ext>
              </a:extLst>
            </p:cNvPr>
            <p:cNvSpPr/>
            <p:nvPr/>
          </p:nvSpPr>
          <p:spPr>
            <a:xfrm>
              <a:off x="2438400" y="2624138"/>
              <a:ext cx="1860550" cy="538162"/>
            </a:xfrm>
            <a:custGeom>
              <a:avLst/>
              <a:gdLst>
                <a:gd name="connsiteX0" fmla="*/ 1276350 w 1859756"/>
                <a:gd name="connsiteY0" fmla="*/ 61912 h 538162"/>
                <a:gd name="connsiteX1" fmla="*/ 1126331 w 1859756"/>
                <a:gd name="connsiteY1" fmla="*/ 95250 h 538162"/>
                <a:gd name="connsiteX2" fmla="*/ 990600 w 1859756"/>
                <a:gd name="connsiteY2" fmla="*/ 126206 h 538162"/>
                <a:gd name="connsiteX3" fmla="*/ 831056 w 1859756"/>
                <a:gd name="connsiteY3" fmla="*/ 161925 h 538162"/>
                <a:gd name="connsiteX4" fmla="*/ 631031 w 1859756"/>
                <a:gd name="connsiteY4" fmla="*/ 207168 h 538162"/>
                <a:gd name="connsiteX5" fmla="*/ 495300 w 1859756"/>
                <a:gd name="connsiteY5" fmla="*/ 235743 h 538162"/>
                <a:gd name="connsiteX6" fmla="*/ 426244 w 1859756"/>
                <a:gd name="connsiteY6" fmla="*/ 254793 h 538162"/>
                <a:gd name="connsiteX7" fmla="*/ 390525 w 1859756"/>
                <a:gd name="connsiteY7" fmla="*/ 259556 h 538162"/>
                <a:gd name="connsiteX8" fmla="*/ 352425 w 1859756"/>
                <a:gd name="connsiteY8" fmla="*/ 259556 h 538162"/>
                <a:gd name="connsiteX9" fmla="*/ 309563 w 1859756"/>
                <a:gd name="connsiteY9" fmla="*/ 254793 h 538162"/>
                <a:gd name="connsiteX10" fmla="*/ 264319 w 1859756"/>
                <a:gd name="connsiteY10" fmla="*/ 245268 h 538162"/>
                <a:gd name="connsiteX11" fmla="*/ 219075 w 1859756"/>
                <a:gd name="connsiteY11" fmla="*/ 228600 h 538162"/>
                <a:gd name="connsiteX12" fmla="*/ 178594 w 1859756"/>
                <a:gd name="connsiteY12" fmla="*/ 204787 h 538162"/>
                <a:gd name="connsiteX13" fmla="*/ 145256 w 1859756"/>
                <a:gd name="connsiteY13" fmla="*/ 180975 h 538162"/>
                <a:gd name="connsiteX14" fmla="*/ 109538 w 1859756"/>
                <a:gd name="connsiteY14" fmla="*/ 150018 h 538162"/>
                <a:gd name="connsiteX15" fmla="*/ 66675 w 1859756"/>
                <a:gd name="connsiteY15" fmla="*/ 109537 h 538162"/>
                <a:gd name="connsiteX16" fmla="*/ 38100 w 1859756"/>
                <a:gd name="connsiteY16" fmla="*/ 85725 h 538162"/>
                <a:gd name="connsiteX17" fmla="*/ 19050 w 1859756"/>
                <a:gd name="connsiteY17" fmla="*/ 80962 h 538162"/>
                <a:gd name="connsiteX18" fmla="*/ 9525 w 1859756"/>
                <a:gd name="connsiteY18" fmla="*/ 80962 h 538162"/>
                <a:gd name="connsiteX19" fmla="*/ 0 w 1859756"/>
                <a:gd name="connsiteY19" fmla="*/ 85725 h 538162"/>
                <a:gd name="connsiteX20" fmla="*/ 0 w 1859756"/>
                <a:gd name="connsiteY20" fmla="*/ 107156 h 538162"/>
                <a:gd name="connsiteX21" fmla="*/ 9525 w 1859756"/>
                <a:gd name="connsiteY21" fmla="*/ 150018 h 538162"/>
                <a:gd name="connsiteX22" fmla="*/ 28575 w 1859756"/>
                <a:gd name="connsiteY22" fmla="*/ 202406 h 538162"/>
                <a:gd name="connsiteX23" fmla="*/ 52388 w 1859756"/>
                <a:gd name="connsiteY23" fmla="*/ 247650 h 538162"/>
                <a:gd name="connsiteX24" fmla="*/ 83344 w 1859756"/>
                <a:gd name="connsiteY24" fmla="*/ 295275 h 538162"/>
                <a:gd name="connsiteX25" fmla="*/ 109538 w 1859756"/>
                <a:gd name="connsiteY25" fmla="*/ 328612 h 538162"/>
                <a:gd name="connsiteX26" fmla="*/ 133350 w 1859756"/>
                <a:gd name="connsiteY26" fmla="*/ 357187 h 538162"/>
                <a:gd name="connsiteX27" fmla="*/ 176213 w 1859756"/>
                <a:gd name="connsiteY27" fmla="*/ 392906 h 538162"/>
                <a:gd name="connsiteX28" fmla="*/ 226219 w 1859756"/>
                <a:gd name="connsiteY28" fmla="*/ 433387 h 538162"/>
                <a:gd name="connsiteX29" fmla="*/ 292894 w 1859756"/>
                <a:gd name="connsiteY29" fmla="*/ 481012 h 538162"/>
                <a:gd name="connsiteX30" fmla="*/ 338138 w 1859756"/>
                <a:gd name="connsiteY30" fmla="*/ 511968 h 538162"/>
                <a:gd name="connsiteX31" fmla="*/ 369094 w 1859756"/>
                <a:gd name="connsiteY31" fmla="*/ 533400 h 538162"/>
                <a:gd name="connsiteX32" fmla="*/ 378619 w 1859756"/>
                <a:gd name="connsiteY32" fmla="*/ 538162 h 538162"/>
                <a:gd name="connsiteX33" fmla="*/ 409575 w 1859756"/>
                <a:gd name="connsiteY33" fmla="*/ 538162 h 538162"/>
                <a:gd name="connsiteX34" fmla="*/ 433388 w 1859756"/>
                <a:gd name="connsiteY34" fmla="*/ 526256 h 538162"/>
                <a:gd name="connsiteX35" fmla="*/ 476250 w 1859756"/>
                <a:gd name="connsiteY35" fmla="*/ 500062 h 538162"/>
                <a:gd name="connsiteX36" fmla="*/ 516731 w 1859756"/>
                <a:gd name="connsiteY36" fmla="*/ 478631 h 538162"/>
                <a:gd name="connsiteX37" fmla="*/ 581025 w 1859756"/>
                <a:gd name="connsiteY37" fmla="*/ 450056 h 538162"/>
                <a:gd name="connsiteX38" fmla="*/ 664369 w 1859756"/>
                <a:gd name="connsiteY38" fmla="*/ 421481 h 538162"/>
                <a:gd name="connsiteX39" fmla="*/ 771525 w 1859756"/>
                <a:gd name="connsiteY39" fmla="*/ 390525 h 538162"/>
                <a:gd name="connsiteX40" fmla="*/ 883444 w 1859756"/>
                <a:gd name="connsiteY40" fmla="*/ 359568 h 538162"/>
                <a:gd name="connsiteX41" fmla="*/ 978694 w 1859756"/>
                <a:gd name="connsiteY41" fmla="*/ 338137 h 538162"/>
                <a:gd name="connsiteX42" fmla="*/ 1126331 w 1859756"/>
                <a:gd name="connsiteY42" fmla="*/ 309562 h 538162"/>
                <a:gd name="connsiteX43" fmla="*/ 1254919 w 1859756"/>
                <a:gd name="connsiteY43" fmla="*/ 285750 h 538162"/>
                <a:gd name="connsiteX44" fmla="*/ 1357313 w 1859756"/>
                <a:gd name="connsiteY44" fmla="*/ 271462 h 538162"/>
                <a:gd name="connsiteX45" fmla="*/ 1412081 w 1859756"/>
                <a:gd name="connsiteY45" fmla="*/ 271462 h 538162"/>
                <a:gd name="connsiteX46" fmla="*/ 1481138 w 1859756"/>
                <a:gd name="connsiteY46" fmla="*/ 271462 h 538162"/>
                <a:gd name="connsiteX47" fmla="*/ 1602581 w 1859756"/>
                <a:gd name="connsiteY47" fmla="*/ 269081 h 538162"/>
                <a:gd name="connsiteX48" fmla="*/ 1678781 w 1859756"/>
                <a:gd name="connsiteY48" fmla="*/ 264318 h 538162"/>
                <a:gd name="connsiteX49" fmla="*/ 1757363 w 1859756"/>
                <a:gd name="connsiteY49" fmla="*/ 254793 h 538162"/>
                <a:gd name="connsiteX50" fmla="*/ 1797844 w 1859756"/>
                <a:gd name="connsiteY50" fmla="*/ 245268 h 538162"/>
                <a:gd name="connsiteX51" fmla="*/ 1828800 w 1859756"/>
                <a:gd name="connsiteY51" fmla="*/ 228600 h 538162"/>
                <a:gd name="connsiteX52" fmla="*/ 1850231 w 1859756"/>
                <a:gd name="connsiteY52" fmla="*/ 209550 h 538162"/>
                <a:gd name="connsiteX53" fmla="*/ 1857375 w 1859756"/>
                <a:gd name="connsiteY53" fmla="*/ 195262 h 538162"/>
                <a:gd name="connsiteX54" fmla="*/ 1859756 w 1859756"/>
                <a:gd name="connsiteY54" fmla="*/ 183356 h 538162"/>
                <a:gd name="connsiteX55" fmla="*/ 1859756 w 1859756"/>
                <a:gd name="connsiteY55" fmla="*/ 169068 h 538162"/>
                <a:gd name="connsiteX56" fmla="*/ 1854994 w 1859756"/>
                <a:gd name="connsiteY56" fmla="*/ 152400 h 538162"/>
                <a:gd name="connsiteX57" fmla="*/ 1838325 w 1859756"/>
                <a:gd name="connsiteY57" fmla="*/ 126206 h 538162"/>
                <a:gd name="connsiteX58" fmla="*/ 1814513 w 1859756"/>
                <a:gd name="connsiteY58" fmla="*/ 100012 h 538162"/>
                <a:gd name="connsiteX59" fmla="*/ 1788319 w 1859756"/>
                <a:gd name="connsiteY59" fmla="*/ 78581 h 538162"/>
                <a:gd name="connsiteX60" fmla="*/ 1752600 w 1859756"/>
                <a:gd name="connsiteY60" fmla="*/ 57150 h 538162"/>
                <a:gd name="connsiteX61" fmla="*/ 1704975 w 1859756"/>
                <a:gd name="connsiteY61" fmla="*/ 38100 h 538162"/>
                <a:gd name="connsiteX62" fmla="*/ 1650206 w 1859756"/>
                <a:gd name="connsiteY62" fmla="*/ 19050 h 538162"/>
                <a:gd name="connsiteX63" fmla="*/ 1578769 w 1859756"/>
                <a:gd name="connsiteY63" fmla="*/ 7143 h 538162"/>
                <a:gd name="connsiteX64" fmla="*/ 1502569 w 1859756"/>
                <a:gd name="connsiteY64" fmla="*/ 0 h 538162"/>
                <a:gd name="connsiteX65" fmla="*/ 1462088 w 1859756"/>
                <a:gd name="connsiteY65" fmla="*/ 0 h 538162"/>
                <a:gd name="connsiteX66" fmla="*/ 1428750 w 1859756"/>
                <a:gd name="connsiteY66" fmla="*/ 11906 h 538162"/>
                <a:gd name="connsiteX67" fmla="*/ 1340644 w 1859756"/>
                <a:gd name="connsiteY67" fmla="*/ 50006 h 538162"/>
                <a:gd name="connsiteX68" fmla="*/ 1276350 w 1859756"/>
                <a:gd name="connsiteY68" fmla="*/ 6191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59756" h="538162">
                  <a:moveTo>
                    <a:pt x="1276350" y="61912"/>
                  </a:moveTo>
                  <a:lnTo>
                    <a:pt x="1126331" y="95250"/>
                  </a:lnTo>
                  <a:lnTo>
                    <a:pt x="990600" y="126206"/>
                  </a:lnTo>
                  <a:lnTo>
                    <a:pt x="831056" y="161925"/>
                  </a:lnTo>
                  <a:lnTo>
                    <a:pt x="631031" y="207168"/>
                  </a:lnTo>
                  <a:lnTo>
                    <a:pt x="495300" y="235743"/>
                  </a:lnTo>
                  <a:lnTo>
                    <a:pt x="426244" y="254793"/>
                  </a:lnTo>
                  <a:lnTo>
                    <a:pt x="390525" y="259556"/>
                  </a:lnTo>
                  <a:lnTo>
                    <a:pt x="352425" y="259556"/>
                  </a:lnTo>
                  <a:lnTo>
                    <a:pt x="309563" y="254793"/>
                  </a:lnTo>
                  <a:lnTo>
                    <a:pt x="264319" y="245268"/>
                  </a:lnTo>
                  <a:lnTo>
                    <a:pt x="219075" y="228600"/>
                  </a:lnTo>
                  <a:lnTo>
                    <a:pt x="178594" y="204787"/>
                  </a:lnTo>
                  <a:lnTo>
                    <a:pt x="145256" y="180975"/>
                  </a:lnTo>
                  <a:lnTo>
                    <a:pt x="109538" y="150018"/>
                  </a:lnTo>
                  <a:lnTo>
                    <a:pt x="66675" y="109537"/>
                  </a:lnTo>
                  <a:lnTo>
                    <a:pt x="38100" y="85725"/>
                  </a:lnTo>
                  <a:lnTo>
                    <a:pt x="19050" y="80962"/>
                  </a:lnTo>
                  <a:lnTo>
                    <a:pt x="9525" y="80962"/>
                  </a:lnTo>
                  <a:lnTo>
                    <a:pt x="0" y="85725"/>
                  </a:lnTo>
                  <a:lnTo>
                    <a:pt x="0" y="107156"/>
                  </a:lnTo>
                  <a:lnTo>
                    <a:pt x="9525" y="150018"/>
                  </a:lnTo>
                  <a:lnTo>
                    <a:pt x="28575" y="202406"/>
                  </a:lnTo>
                  <a:lnTo>
                    <a:pt x="52388" y="247650"/>
                  </a:lnTo>
                  <a:lnTo>
                    <a:pt x="83344" y="295275"/>
                  </a:lnTo>
                  <a:lnTo>
                    <a:pt x="109538" y="328612"/>
                  </a:lnTo>
                  <a:lnTo>
                    <a:pt x="133350" y="357187"/>
                  </a:lnTo>
                  <a:lnTo>
                    <a:pt x="176213" y="392906"/>
                  </a:lnTo>
                  <a:lnTo>
                    <a:pt x="226219" y="433387"/>
                  </a:lnTo>
                  <a:lnTo>
                    <a:pt x="292894" y="481012"/>
                  </a:lnTo>
                  <a:lnTo>
                    <a:pt x="338138" y="511968"/>
                  </a:lnTo>
                  <a:lnTo>
                    <a:pt x="369094" y="533400"/>
                  </a:lnTo>
                  <a:lnTo>
                    <a:pt x="378619" y="538162"/>
                  </a:lnTo>
                  <a:lnTo>
                    <a:pt x="409575" y="538162"/>
                  </a:lnTo>
                  <a:lnTo>
                    <a:pt x="433388" y="526256"/>
                  </a:lnTo>
                  <a:lnTo>
                    <a:pt x="476250" y="500062"/>
                  </a:lnTo>
                  <a:lnTo>
                    <a:pt x="516731" y="478631"/>
                  </a:lnTo>
                  <a:lnTo>
                    <a:pt x="581025" y="450056"/>
                  </a:lnTo>
                  <a:lnTo>
                    <a:pt x="664369" y="421481"/>
                  </a:lnTo>
                  <a:lnTo>
                    <a:pt x="771525" y="390525"/>
                  </a:lnTo>
                  <a:lnTo>
                    <a:pt x="883444" y="359568"/>
                  </a:lnTo>
                  <a:lnTo>
                    <a:pt x="978694" y="338137"/>
                  </a:lnTo>
                  <a:lnTo>
                    <a:pt x="1126331" y="309562"/>
                  </a:lnTo>
                  <a:lnTo>
                    <a:pt x="1254919" y="285750"/>
                  </a:lnTo>
                  <a:lnTo>
                    <a:pt x="1357313" y="271462"/>
                  </a:lnTo>
                  <a:lnTo>
                    <a:pt x="1412081" y="271462"/>
                  </a:lnTo>
                  <a:lnTo>
                    <a:pt x="1481138" y="271462"/>
                  </a:lnTo>
                  <a:lnTo>
                    <a:pt x="1602581" y="269081"/>
                  </a:lnTo>
                  <a:lnTo>
                    <a:pt x="1678781" y="264318"/>
                  </a:lnTo>
                  <a:lnTo>
                    <a:pt x="1757363" y="254793"/>
                  </a:lnTo>
                  <a:lnTo>
                    <a:pt x="1797844" y="245268"/>
                  </a:lnTo>
                  <a:lnTo>
                    <a:pt x="1828800" y="228600"/>
                  </a:lnTo>
                  <a:lnTo>
                    <a:pt x="1850231" y="209550"/>
                  </a:lnTo>
                  <a:lnTo>
                    <a:pt x="1857375" y="195262"/>
                  </a:lnTo>
                  <a:lnTo>
                    <a:pt x="1859756" y="183356"/>
                  </a:lnTo>
                  <a:lnTo>
                    <a:pt x="1859756" y="169068"/>
                  </a:lnTo>
                  <a:lnTo>
                    <a:pt x="1854994" y="152400"/>
                  </a:lnTo>
                  <a:lnTo>
                    <a:pt x="1838325" y="126206"/>
                  </a:lnTo>
                  <a:lnTo>
                    <a:pt x="1814513" y="100012"/>
                  </a:lnTo>
                  <a:lnTo>
                    <a:pt x="1788319" y="78581"/>
                  </a:lnTo>
                  <a:lnTo>
                    <a:pt x="1752600" y="57150"/>
                  </a:lnTo>
                  <a:lnTo>
                    <a:pt x="1704975" y="38100"/>
                  </a:lnTo>
                  <a:lnTo>
                    <a:pt x="1650206" y="19050"/>
                  </a:lnTo>
                  <a:lnTo>
                    <a:pt x="1578769" y="7143"/>
                  </a:lnTo>
                  <a:lnTo>
                    <a:pt x="1502569" y="0"/>
                  </a:lnTo>
                  <a:lnTo>
                    <a:pt x="1462088" y="0"/>
                  </a:lnTo>
                  <a:lnTo>
                    <a:pt x="1428750" y="11906"/>
                  </a:lnTo>
                  <a:lnTo>
                    <a:pt x="1340644" y="50006"/>
                  </a:lnTo>
                  <a:lnTo>
                    <a:pt x="12763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92">
              <a:extLst>
                <a:ext uri="{FF2B5EF4-FFF2-40B4-BE49-F238E27FC236}">
                  <a16:creationId xmlns:a16="http://schemas.microsoft.com/office/drawing/2014/main" id="{14EA8368-E4D9-4C03-B439-18CCD69C8195}"/>
                </a:ext>
              </a:extLst>
            </p:cNvPr>
            <p:cNvSpPr/>
            <p:nvPr/>
          </p:nvSpPr>
          <p:spPr>
            <a:xfrm>
              <a:off x="2817813" y="3333750"/>
              <a:ext cx="1109662" cy="319088"/>
            </a:xfrm>
            <a:custGeom>
              <a:avLst/>
              <a:gdLst>
                <a:gd name="connsiteX0" fmla="*/ 878681 w 1109662"/>
                <a:gd name="connsiteY0" fmla="*/ 216694 h 319088"/>
                <a:gd name="connsiteX1" fmla="*/ 738187 w 1109662"/>
                <a:gd name="connsiteY1" fmla="*/ 245269 h 319088"/>
                <a:gd name="connsiteX2" fmla="*/ 583406 w 1109662"/>
                <a:gd name="connsiteY2" fmla="*/ 273844 h 319088"/>
                <a:gd name="connsiteX3" fmla="*/ 450056 w 1109662"/>
                <a:gd name="connsiteY3" fmla="*/ 297656 h 319088"/>
                <a:gd name="connsiteX4" fmla="*/ 323850 w 1109662"/>
                <a:gd name="connsiteY4" fmla="*/ 319088 h 319088"/>
                <a:gd name="connsiteX5" fmla="*/ 304800 w 1109662"/>
                <a:gd name="connsiteY5" fmla="*/ 319088 h 319088"/>
                <a:gd name="connsiteX6" fmla="*/ 257175 w 1109662"/>
                <a:gd name="connsiteY6" fmla="*/ 307181 h 319088"/>
                <a:gd name="connsiteX7" fmla="*/ 180975 w 1109662"/>
                <a:gd name="connsiteY7" fmla="*/ 278606 h 319088"/>
                <a:gd name="connsiteX8" fmla="*/ 121444 w 1109662"/>
                <a:gd name="connsiteY8" fmla="*/ 252413 h 319088"/>
                <a:gd name="connsiteX9" fmla="*/ 66675 w 1109662"/>
                <a:gd name="connsiteY9" fmla="*/ 226219 h 319088"/>
                <a:gd name="connsiteX10" fmla="*/ 35719 w 1109662"/>
                <a:gd name="connsiteY10" fmla="*/ 209550 h 319088"/>
                <a:gd name="connsiteX11" fmla="*/ 16669 w 1109662"/>
                <a:gd name="connsiteY11" fmla="*/ 192881 h 319088"/>
                <a:gd name="connsiteX12" fmla="*/ 4762 w 1109662"/>
                <a:gd name="connsiteY12" fmla="*/ 176213 h 319088"/>
                <a:gd name="connsiteX13" fmla="*/ 0 w 1109662"/>
                <a:gd name="connsiteY13" fmla="*/ 164306 h 319088"/>
                <a:gd name="connsiteX14" fmla="*/ 2381 w 1109662"/>
                <a:gd name="connsiteY14" fmla="*/ 152400 h 319088"/>
                <a:gd name="connsiteX15" fmla="*/ 16669 w 1109662"/>
                <a:gd name="connsiteY15" fmla="*/ 145256 h 319088"/>
                <a:gd name="connsiteX16" fmla="*/ 30956 w 1109662"/>
                <a:gd name="connsiteY16" fmla="*/ 140494 h 319088"/>
                <a:gd name="connsiteX17" fmla="*/ 104775 w 1109662"/>
                <a:gd name="connsiteY17" fmla="*/ 138113 h 319088"/>
                <a:gd name="connsiteX18" fmla="*/ 164306 w 1109662"/>
                <a:gd name="connsiteY18" fmla="*/ 138113 h 319088"/>
                <a:gd name="connsiteX19" fmla="*/ 219075 w 1109662"/>
                <a:gd name="connsiteY19" fmla="*/ 133350 h 319088"/>
                <a:gd name="connsiteX20" fmla="*/ 295275 w 1109662"/>
                <a:gd name="connsiteY20" fmla="*/ 126206 h 319088"/>
                <a:gd name="connsiteX21" fmla="*/ 364331 w 1109662"/>
                <a:gd name="connsiteY21" fmla="*/ 114300 h 319088"/>
                <a:gd name="connsiteX22" fmla="*/ 452437 w 1109662"/>
                <a:gd name="connsiteY22" fmla="*/ 97631 h 319088"/>
                <a:gd name="connsiteX23" fmla="*/ 540544 w 1109662"/>
                <a:gd name="connsiteY23" fmla="*/ 76200 h 319088"/>
                <a:gd name="connsiteX24" fmla="*/ 628650 w 1109662"/>
                <a:gd name="connsiteY24" fmla="*/ 52388 h 319088"/>
                <a:gd name="connsiteX25" fmla="*/ 657225 w 1109662"/>
                <a:gd name="connsiteY25" fmla="*/ 35719 h 319088"/>
                <a:gd name="connsiteX26" fmla="*/ 683419 w 1109662"/>
                <a:gd name="connsiteY26" fmla="*/ 21431 h 319088"/>
                <a:gd name="connsiteX27" fmla="*/ 726281 w 1109662"/>
                <a:gd name="connsiteY27" fmla="*/ 7144 h 319088"/>
                <a:gd name="connsiteX28" fmla="*/ 769144 w 1109662"/>
                <a:gd name="connsiteY28" fmla="*/ 0 h 319088"/>
                <a:gd name="connsiteX29" fmla="*/ 809625 w 1109662"/>
                <a:gd name="connsiteY29" fmla="*/ 0 h 319088"/>
                <a:gd name="connsiteX30" fmla="*/ 857250 w 1109662"/>
                <a:gd name="connsiteY30" fmla="*/ 4763 h 319088"/>
                <a:gd name="connsiteX31" fmla="*/ 904875 w 1109662"/>
                <a:gd name="connsiteY31" fmla="*/ 16669 h 319088"/>
                <a:gd name="connsiteX32" fmla="*/ 1007269 w 1109662"/>
                <a:gd name="connsiteY32" fmla="*/ 59531 h 319088"/>
                <a:gd name="connsiteX33" fmla="*/ 1064419 w 1109662"/>
                <a:gd name="connsiteY33" fmla="*/ 85725 h 319088"/>
                <a:gd name="connsiteX34" fmla="*/ 1090612 w 1109662"/>
                <a:gd name="connsiteY34" fmla="*/ 102394 h 319088"/>
                <a:gd name="connsiteX35" fmla="*/ 1107281 w 1109662"/>
                <a:gd name="connsiteY35" fmla="*/ 121444 h 319088"/>
                <a:gd name="connsiteX36" fmla="*/ 1109662 w 1109662"/>
                <a:gd name="connsiteY36" fmla="*/ 128588 h 319088"/>
                <a:gd name="connsiteX37" fmla="*/ 1109662 w 1109662"/>
                <a:gd name="connsiteY37" fmla="*/ 142875 h 319088"/>
                <a:gd name="connsiteX38" fmla="*/ 1100137 w 1109662"/>
                <a:gd name="connsiteY38" fmla="*/ 159544 h 319088"/>
                <a:gd name="connsiteX39" fmla="*/ 1071562 w 1109662"/>
                <a:gd name="connsiteY39" fmla="*/ 180975 h 319088"/>
                <a:gd name="connsiteX40" fmla="*/ 1040606 w 1109662"/>
                <a:gd name="connsiteY40" fmla="*/ 188119 h 319088"/>
                <a:gd name="connsiteX41" fmla="*/ 878681 w 1109662"/>
                <a:gd name="connsiteY41" fmla="*/ 2166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09662" h="319088">
                  <a:moveTo>
                    <a:pt x="878681" y="216694"/>
                  </a:moveTo>
                  <a:lnTo>
                    <a:pt x="738187" y="245269"/>
                  </a:lnTo>
                  <a:lnTo>
                    <a:pt x="583406" y="273844"/>
                  </a:lnTo>
                  <a:lnTo>
                    <a:pt x="450056" y="297656"/>
                  </a:lnTo>
                  <a:lnTo>
                    <a:pt x="323850" y="319088"/>
                  </a:lnTo>
                  <a:lnTo>
                    <a:pt x="304800" y="319088"/>
                  </a:lnTo>
                  <a:lnTo>
                    <a:pt x="257175" y="307181"/>
                  </a:lnTo>
                  <a:lnTo>
                    <a:pt x="180975" y="278606"/>
                  </a:lnTo>
                  <a:lnTo>
                    <a:pt x="121444" y="252413"/>
                  </a:lnTo>
                  <a:lnTo>
                    <a:pt x="66675" y="226219"/>
                  </a:lnTo>
                  <a:lnTo>
                    <a:pt x="35719" y="209550"/>
                  </a:lnTo>
                  <a:lnTo>
                    <a:pt x="16669" y="192881"/>
                  </a:lnTo>
                  <a:lnTo>
                    <a:pt x="4762" y="176213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16669" y="145256"/>
                  </a:lnTo>
                  <a:lnTo>
                    <a:pt x="30956" y="140494"/>
                  </a:lnTo>
                  <a:lnTo>
                    <a:pt x="104775" y="138113"/>
                  </a:lnTo>
                  <a:lnTo>
                    <a:pt x="164306" y="138113"/>
                  </a:lnTo>
                  <a:lnTo>
                    <a:pt x="219075" y="133350"/>
                  </a:lnTo>
                  <a:lnTo>
                    <a:pt x="295275" y="126206"/>
                  </a:lnTo>
                  <a:lnTo>
                    <a:pt x="364331" y="114300"/>
                  </a:lnTo>
                  <a:lnTo>
                    <a:pt x="452437" y="97631"/>
                  </a:lnTo>
                  <a:lnTo>
                    <a:pt x="540544" y="76200"/>
                  </a:lnTo>
                  <a:lnTo>
                    <a:pt x="628650" y="52388"/>
                  </a:lnTo>
                  <a:lnTo>
                    <a:pt x="657225" y="35719"/>
                  </a:lnTo>
                  <a:lnTo>
                    <a:pt x="683419" y="21431"/>
                  </a:lnTo>
                  <a:lnTo>
                    <a:pt x="726281" y="7144"/>
                  </a:lnTo>
                  <a:lnTo>
                    <a:pt x="769144" y="0"/>
                  </a:lnTo>
                  <a:lnTo>
                    <a:pt x="809625" y="0"/>
                  </a:lnTo>
                  <a:lnTo>
                    <a:pt x="857250" y="4763"/>
                  </a:lnTo>
                  <a:lnTo>
                    <a:pt x="904875" y="16669"/>
                  </a:lnTo>
                  <a:lnTo>
                    <a:pt x="1007269" y="59531"/>
                  </a:lnTo>
                  <a:lnTo>
                    <a:pt x="1064419" y="85725"/>
                  </a:lnTo>
                  <a:lnTo>
                    <a:pt x="1090612" y="102394"/>
                  </a:lnTo>
                  <a:lnTo>
                    <a:pt x="1107281" y="121444"/>
                  </a:lnTo>
                  <a:lnTo>
                    <a:pt x="1109662" y="128588"/>
                  </a:lnTo>
                  <a:lnTo>
                    <a:pt x="1109662" y="142875"/>
                  </a:lnTo>
                  <a:lnTo>
                    <a:pt x="1100137" y="159544"/>
                  </a:lnTo>
                  <a:lnTo>
                    <a:pt x="1071562" y="180975"/>
                  </a:lnTo>
                  <a:lnTo>
                    <a:pt x="1040606" y="188119"/>
                  </a:lnTo>
                  <a:lnTo>
                    <a:pt x="8786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93">
              <a:extLst>
                <a:ext uri="{FF2B5EF4-FFF2-40B4-BE49-F238E27FC236}">
                  <a16:creationId xmlns:a16="http://schemas.microsoft.com/office/drawing/2014/main" id="{9CC5FF18-FE63-4E4D-81A1-509DD07E6806}"/>
                </a:ext>
              </a:extLst>
            </p:cNvPr>
            <p:cNvSpPr/>
            <p:nvPr/>
          </p:nvSpPr>
          <p:spPr>
            <a:xfrm>
              <a:off x="2822575" y="3938588"/>
              <a:ext cx="1239838" cy="361950"/>
            </a:xfrm>
            <a:custGeom>
              <a:avLst/>
              <a:gdLst>
                <a:gd name="connsiteX0" fmla="*/ 1004888 w 1240632"/>
                <a:gd name="connsiteY0" fmla="*/ 221456 h 361950"/>
                <a:gd name="connsiteX1" fmla="*/ 873919 w 1240632"/>
                <a:gd name="connsiteY1" fmla="*/ 250031 h 361950"/>
                <a:gd name="connsiteX2" fmla="*/ 714375 w 1240632"/>
                <a:gd name="connsiteY2" fmla="*/ 283368 h 361950"/>
                <a:gd name="connsiteX3" fmla="*/ 533400 w 1240632"/>
                <a:gd name="connsiteY3" fmla="*/ 321468 h 361950"/>
                <a:gd name="connsiteX4" fmla="*/ 316707 w 1240632"/>
                <a:gd name="connsiteY4" fmla="*/ 361950 h 361950"/>
                <a:gd name="connsiteX5" fmla="*/ 292894 w 1240632"/>
                <a:gd name="connsiteY5" fmla="*/ 359568 h 361950"/>
                <a:gd name="connsiteX6" fmla="*/ 221457 w 1240632"/>
                <a:gd name="connsiteY6" fmla="*/ 338137 h 361950"/>
                <a:gd name="connsiteX7" fmla="*/ 150019 w 1240632"/>
                <a:gd name="connsiteY7" fmla="*/ 309562 h 361950"/>
                <a:gd name="connsiteX8" fmla="*/ 76200 w 1240632"/>
                <a:gd name="connsiteY8" fmla="*/ 276225 h 361950"/>
                <a:gd name="connsiteX9" fmla="*/ 30957 w 1240632"/>
                <a:gd name="connsiteY9" fmla="*/ 254793 h 361950"/>
                <a:gd name="connsiteX10" fmla="*/ 16669 w 1240632"/>
                <a:gd name="connsiteY10" fmla="*/ 242887 h 361950"/>
                <a:gd name="connsiteX11" fmla="*/ 2382 w 1240632"/>
                <a:gd name="connsiteY11" fmla="*/ 226218 h 361950"/>
                <a:gd name="connsiteX12" fmla="*/ 0 w 1240632"/>
                <a:gd name="connsiteY12" fmla="*/ 207168 h 361950"/>
                <a:gd name="connsiteX13" fmla="*/ 4763 w 1240632"/>
                <a:gd name="connsiteY13" fmla="*/ 192881 h 361950"/>
                <a:gd name="connsiteX14" fmla="*/ 11907 w 1240632"/>
                <a:gd name="connsiteY14" fmla="*/ 188118 h 361950"/>
                <a:gd name="connsiteX15" fmla="*/ 47625 w 1240632"/>
                <a:gd name="connsiteY15" fmla="*/ 183356 h 361950"/>
                <a:gd name="connsiteX16" fmla="*/ 142875 w 1240632"/>
                <a:gd name="connsiteY16" fmla="*/ 183356 h 361950"/>
                <a:gd name="connsiteX17" fmla="*/ 242888 w 1240632"/>
                <a:gd name="connsiteY17" fmla="*/ 176212 h 361950"/>
                <a:gd name="connsiteX18" fmla="*/ 326232 w 1240632"/>
                <a:gd name="connsiteY18" fmla="*/ 169068 h 361950"/>
                <a:gd name="connsiteX19" fmla="*/ 419100 w 1240632"/>
                <a:gd name="connsiteY19" fmla="*/ 152400 h 361950"/>
                <a:gd name="connsiteX20" fmla="*/ 597694 w 1240632"/>
                <a:gd name="connsiteY20" fmla="*/ 102393 h 361950"/>
                <a:gd name="connsiteX21" fmla="*/ 766763 w 1240632"/>
                <a:gd name="connsiteY21" fmla="*/ 45243 h 361950"/>
                <a:gd name="connsiteX22" fmla="*/ 816769 w 1240632"/>
                <a:gd name="connsiteY22" fmla="*/ 23812 h 361950"/>
                <a:gd name="connsiteX23" fmla="*/ 859632 w 1240632"/>
                <a:gd name="connsiteY23" fmla="*/ 9525 h 361950"/>
                <a:gd name="connsiteX24" fmla="*/ 902494 w 1240632"/>
                <a:gd name="connsiteY24" fmla="*/ 0 h 361950"/>
                <a:gd name="connsiteX25" fmla="*/ 945357 w 1240632"/>
                <a:gd name="connsiteY25" fmla="*/ 0 h 361950"/>
                <a:gd name="connsiteX26" fmla="*/ 988219 w 1240632"/>
                <a:gd name="connsiteY26" fmla="*/ 4762 h 361950"/>
                <a:gd name="connsiteX27" fmla="*/ 1071563 w 1240632"/>
                <a:gd name="connsiteY27" fmla="*/ 28575 h 361950"/>
                <a:gd name="connsiteX28" fmla="*/ 1193007 w 1240632"/>
                <a:gd name="connsiteY28" fmla="*/ 83343 h 361950"/>
                <a:gd name="connsiteX29" fmla="*/ 1228725 w 1240632"/>
                <a:gd name="connsiteY29" fmla="*/ 102393 h 361950"/>
                <a:gd name="connsiteX30" fmla="*/ 1238250 w 1240632"/>
                <a:gd name="connsiteY30" fmla="*/ 114300 h 361950"/>
                <a:gd name="connsiteX31" fmla="*/ 1240632 w 1240632"/>
                <a:gd name="connsiteY31" fmla="*/ 130968 h 361950"/>
                <a:gd name="connsiteX32" fmla="*/ 1233488 w 1240632"/>
                <a:gd name="connsiteY32" fmla="*/ 150018 h 361950"/>
                <a:gd name="connsiteX33" fmla="*/ 1207294 w 1240632"/>
                <a:gd name="connsiteY33" fmla="*/ 173831 h 361950"/>
                <a:gd name="connsiteX34" fmla="*/ 1169194 w 1240632"/>
                <a:gd name="connsiteY34" fmla="*/ 188118 h 361950"/>
                <a:gd name="connsiteX35" fmla="*/ 1004888 w 1240632"/>
                <a:gd name="connsiteY35" fmla="*/ 2214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40632" h="361950">
                  <a:moveTo>
                    <a:pt x="1004888" y="221456"/>
                  </a:moveTo>
                  <a:lnTo>
                    <a:pt x="873919" y="250031"/>
                  </a:lnTo>
                  <a:lnTo>
                    <a:pt x="714375" y="283368"/>
                  </a:lnTo>
                  <a:lnTo>
                    <a:pt x="533400" y="321468"/>
                  </a:lnTo>
                  <a:lnTo>
                    <a:pt x="316707" y="361950"/>
                  </a:lnTo>
                  <a:cubicBezTo>
                    <a:pt x="294486" y="359480"/>
                    <a:pt x="302463" y="359568"/>
                    <a:pt x="292894" y="359568"/>
                  </a:cubicBezTo>
                  <a:lnTo>
                    <a:pt x="221457" y="338137"/>
                  </a:lnTo>
                  <a:lnTo>
                    <a:pt x="150019" y="309562"/>
                  </a:lnTo>
                  <a:lnTo>
                    <a:pt x="76200" y="276225"/>
                  </a:lnTo>
                  <a:lnTo>
                    <a:pt x="30957" y="254793"/>
                  </a:lnTo>
                  <a:lnTo>
                    <a:pt x="16669" y="242887"/>
                  </a:lnTo>
                  <a:lnTo>
                    <a:pt x="2382" y="226218"/>
                  </a:lnTo>
                  <a:lnTo>
                    <a:pt x="0" y="207168"/>
                  </a:lnTo>
                  <a:lnTo>
                    <a:pt x="4763" y="192881"/>
                  </a:lnTo>
                  <a:lnTo>
                    <a:pt x="11907" y="188118"/>
                  </a:lnTo>
                  <a:lnTo>
                    <a:pt x="47625" y="183356"/>
                  </a:lnTo>
                  <a:lnTo>
                    <a:pt x="142875" y="183356"/>
                  </a:lnTo>
                  <a:lnTo>
                    <a:pt x="242888" y="176212"/>
                  </a:lnTo>
                  <a:lnTo>
                    <a:pt x="326232" y="169068"/>
                  </a:lnTo>
                  <a:lnTo>
                    <a:pt x="419100" y="152400"/>
                  </a:lnTo>
                  <a:lnTo>
                    <a:pt x="597694" y="102393"/>
                  </a:lnTo>
                  <a:lnTo>
                    <a:pt x="766763" y="45243"/>
                  </a:lnTo>
                  <a:lnTo>
                    <a:pt x="816769" y="23812"/>
                  </a:lnTo>
                  <a:lnTo>
                    <a:pt x="859632" y="9525"/>
                  </a:lnTo>
                  <a:lnTo>
                    <a:pt x="902494" y="0"/>
                  </a:lnTo>
                  <a:lnTo>
                    <a:pt x="945357" y="0"/>
                  </a:lnTo>
                  <a:lnTo>
                    <a:pt x="988219" y="4762"/>
                  </a:lnTo>
                  <a:lnTo>
                    <a:pt x="1071563" y="28575"/>
                  </a:lnTo>
                  <a:lnTo>
                    <a:pt x="1193007" y="83343"/>
                  </a:lnTo>
                  <a:lnTo>
                    <a:pt x="1228725" y="102393"/>
                  </a:lnTo>
                  <a:lnTo>
                    <a:pt x="1238250" y="114300"/>
                  </a:lnTo>
                  <a:lnTo>
                    <a:pt x="1240632" y="130968"/>
                  </a:lnTo>
                  <a:lnTo>
                    <a:pt x="1233488" y="150018"/>
                  </a:lnTo>
                  <a:lnTo>
                    <a:pt x="1207294" y="173831"/>
                  </a:lnTo>
                  <a:lnTo>
                    <a:pt x="1169194" y="188118"/>
                  </a:lnTo>
                  <a:lnTo>
                    <a:pt x="1004888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4">
              <a:extLst>
                <a:ext uri="{FF2B5EF4-FFF2-40B4-BE49-F238E27FC236}">
                  <a16:creationId xmlns:a16="http://schemas.microsoft.com/office/drawing/2014/main" id="{21A4C443-BB44-4A68-B463-044B88993BE3}"/>
                </a:ext>
              </a:extLst>
            </p:cNvPr>
            <p:cNvSpPr/>
            <p:nvPr/>
          </p:nvSpPr>
          <p:spPr>
            <a:xfrm>
              <a:off x="2655888" y="4741863"/>
              <a:ext cx="568325" cy="1079500"/>
            </a:xfrm>
            <a:custGeom>
              <a:avLst/>
              <a:gdLst>
                <a:gd name="connsiteX0" fmla="*/ 476250 w 569119"/>
                <a:gd name="connsiteY0" fmla="*/ 535781 h 1081087"/>
                <a:gd name="connsiteX1" fmla="*/ 442912 w 569119"/>
                <a:gd name="connsiteY1" fmla="*/ 376237 h 1081087"/>
                <a:gd name="connsiteX2" fmla="*/ 411956 w 569119"/>
                <a:gd name="connsiteY2" fmla="*/ 226219 h 1081087"/>
                <a:gd name="connsiteX3" fmla="*/ 347662 w 569119"/>
                <a:gd name="connsiteY3" fmla="*/ 100012 h 1081087"/>
                <a:gd name="connsiteX4" fmla="*/ 319087 w 569119"/>
                <a:gd name="connsiteY4" fmla="*/ 80962 h 1081087"/>
                <a:gd name="connsiteX5" fmla="*/ 283369 w 569119"/>
                <a:gd name="connsiteY5" fmla="*/ 64294 h 1081087"/>
                <a:gd name="connsiteX6" fmla="*/ 228600 w 569119"/>
                <a:gd name="connsiteY6" fmla="*/ 40481 h 1081087"/>
                <a:gd name="connsiteX7" fmla="*/ 150019 w 569119"/>
                <a:gd name="connsiteY7" fmla="*/ 16669 h 1081087"/>
                <a:gd name="connsiteX8" fmla="*/ 100012 w 569119"/>
                <a:gd name="connsiteY8" fmla="*/ 7144 h 1081087"/>
                <a:gd name="connsiteX9" fmla="*/ 73819 w 569119"/>
                <a:gd name="connsiteY9" fmla="*/ 4762 h 1081087"/>
                <a:gd name="connsiteX10" fmla="*/ 50006 w 569119"/>
                <a:gd name="connsiteY10" fmla="*/ 0 h 1081087"/>
                <a:gd name="connsiteX11" fmla="*/ 19050 w 569119"/>
                <a:gd name="connsiteY11" fmla="*/ 0 h 1081087"/>
                <a:gd name="connsiteX12" fmla="*/ 4762 w 569119"/>
                <a:gd name="connsiteY12" fmla="*/ 4762 h 1081087"/>
                <a:gd name="connsiteX13" fmla="*/ 0 w 569119"/>
                <a:gd name="connsiteY13" fmla="*/ 11906 h 1081087"/>
                <a:gd name="connsiteX14" fmla="*/ 0 w 569119"/>
                <a:gd name="connsiteY14" fmla="*/ 21431 h 1081087"/>
                <a:gd name="connsiteX15" fmla="*/ 4762 w 569119"/>
                <a:gd name="connsiteY15" fmla="*/ 38100 h 1081087"/>
                <a:gd name="connsiteX16" fmla="*/ 33337 w 569119"/>
                <a:gd name="connsiteY16" fmla="*/ 66675 h 1081087"/>
                <a:gd name="connsiteX17" fmla="*/ 66675 w 569119"/>
                <a:gd name="connsiteY17" fmla="*/ 95250 h 1081087"/>
                <a:gd name="connsiteX18" fmla="*/ 107156 w 569119"/>
                <a:gd name="connsiteY18" fmla="*/ 145256 h 1081087"/>
                <a:gd name="connsiteX19" fmla="*/ 138112 w 569119"/>
                <a:gd name="connsiteY19" fmla="*/ 195262 h 1081087"/>
                <a:gd name="connsiteX20" fmla="*/ 161925 w 569119"/>
                <a:gd name="connsiteY20" fmla="*/ 247650 h 1081087"/>
                <a:gd name="connsiteX21" fmla="*/ 197644 w 569119"/>
                <a:gd name="connsiteY21" fmla="*/ 371475 h 1081087"/>
                <a:gd name="connsiteX22" fmla="*/ 250031 w 569119"/>
                <a:gd name="connsiteY22" fmla="*/ 559594 h 1081087"/>
                <a:gd name="connsiteX23" fmla="*/ 307181 w 569119"/>
                <a:gd name="connsiteY23" fmla="*/ 759619 h 1081087"/>
                <a:gd name="connsiteX24" fmla="*/ 323850 w 569119"/>
                <a:gd name="connsiteY24" fmla="*/ 816769 h 1081087"/>
                <a:gd name="connsiteX25" fmla="*/ 326231 w 569119"/>
                <a:gd name="connsiteY25" fmla="*/ 842962 h 1081087"/>
                <a:gd name="connsiteX26" fmla="*/ 328612 w 569119"/>
                <a:gd name="connsiteY26" fmla="*/ 878681 h 1081087"/>
                <a:gd name="connsiteX27" fmla="*/ 335756 w 569119"/>
                <a:gd name="connsiteY27" fmla="*/ 923925 h 1081087"/>
                <a:gd name="connsiteX28" fmla="*/ 345281 w 569119"/>
                <a:gd name="connsiteY28" fmla="*/ 959644 h 1081087"/>
                <a:gd name="connsiteX29" fmla="*/ 369094 w 569119"/>
                <a:gd name="connsiteY29" fmla="*/ 1004887 h 1081087"/>
                <a:gd name="connsiteX30" fmla="*/ 400050 w 569119"/>
                <a:gd name="connsiteY30" fmla="*/ 1042987 h 1081087"/>
                <a:gd name="connsiteX31" fmla="*/ 431006 w 569119"/>
                <a:gd name="connsiteY31" fmla="*/ 1064419 h 1081087"/>
                <a:gd name="connsiteX32" fmla="*/ 464344 w 569119"/>
                <a:gd name="connsiteY32" fmla="*/ 1076325 h 1081087"/>
                <a:gd name="connsiteX33" fmla="*/ 502444 w 569119"/>
                <a:gd name="connsiteY33" fmla="*/ 1081087 h 1081087"/>
                <a:gd name="connsiteX34" fmla="*/ 516731 w 569119"/>
                <a:gd name="connsiteY34" fmla="*/ 1078706 h 1081087"/>
                <a:gd name="connsiteX35" fmla="*/ 528637 w 569119"/>
                <a:gd name="connsiteY35" fmla="*/ 1071562 h 1081087"/>
                <a:gd name="connsiteX36" fmla="*/ 540544 w 569119"/>
                <a:gd name="connsiteY36" fmla="*/ 1057275 h 1081087"/>
                <a:gd name="connsiteX37" fmla="*/ 557212 w 569119"/>
                <a:gd name="connsiteY37" fmla="*/ 1004887 h 1081087"/>
                <a:gd name="connsiteX38" fmla="*/ 569119 w 569119"/>
                <a:gd name="connsiteY38" fmla="*/ 940594 h 1081087"/>
                <a:gd name="connsiteX39" fmla="*/ 528637 w 569119"/>
                <a:gd name="connsiteY39" fmla="*/ 792956 h 1081087"/>
                <a:gd name="connsiteX40" fmla="*/ 476250 w 569119"/>
                <a:gd name="connsiteY40" fmla="*/ 535781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9119" h="1081087">
                  <a:moveTo>
                    <a:pt x="476250" y="535781"/>
                  </a:moveTo>
                  <a:lnTo>
                    <a:pt x="442912" y="376237"/>
                  </a:lnTo>
                  <a:lnTo>
                    <a:pt x="411956" y="226219"/>
                  </a:lnTo>
                  <a:lnTo>
                    <a:pt x="347662" y="100012"/>
                  </a:lnTo>
                  <a:lnTo>
                    <a:pt x="319087" y="80962"/>
                  </a:lnTo>
                  <a:lnTo>
                    <a:pt x="283369" y="64294"/>
                  </a:lnTo>
                  <a:lnTo>
                    <a:pt x="228600" y="40481"/>
                  </a:lnTo>
                  <a:lnTo>
                    <a:pt x="150019" y="16669"/>
                  </a:lnTo>
                  <a:lnTo>
                    <a:pt x="100012" y="7144"/>
                  </a:lnTo>
                  <a:lnTo>
                    <a:pt x="73819" y="4762"/>
                  </a:lnTo>
                  <a:lnTo>
                    <a:pt x="50006" y="0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38100"/>
                  </a:lnTo>
                  <a:lnTo>
                    <a:pt x="33337" y="66675"/>
                  </a:lnTo>
                  <a:lnTo>
                    <a:pt x="66675" y="95250"/>
                  </a:lnTo>
                  <a:lnTo>
                    <a:pt x="107156" y="145256"/>
                  </a:lnTo>
                  <a:lnTo>
                    <a:pt x="138112" y="195262"/>
                  </a:lnTo>
                  <a:lnTo>
                    <a:pt x="161925" y="247650"/>
                  </a:lnTo>
                  <a:lnTo>
                    <a:pt x="197644" y="371475"/>
                  </a:lnTo>
                  <a:lnTo>
                    <a:pt x="250031" y="559594"/>
                  </a:lnTo>
                  <a:lnTo>
                    <a:pt x="307181" y="759619"/>
                  </a:lnTo>
                  <a:lnTo>
                    <a:pt x="323850" y="816769"/>
                  </a:lnTo>
                  <a:lnTo>
                    <a:pt x="326231" y="842962"/>
                  </a:lnTo>
                  <a:lnTo>
                    <a:pt x="328612" y="878681"/>
                  </a:lnTo>
                  <a:lnTo>
                    <a:pt x="335756" y="923925"/>
                  </a:lnTo>
                  <a:lnTo>
                    <a:pt x="345281" y="959644"/>
                  </a:lnTo>
                  <a:lnTo>
                    <a:pt x="369094" y="1004887"/>
                  </a:lnTo>
                  <a:lnTo>
                    <a:pt x="400050" y="1042987"/>
                  </a:lnTo>
                  <a:lnTo>
                    <a:pt x="431006" y="1064419"/>
                  </a:lnTo>
                  <a:lnTo>
                    <a:pt x="464344" y="1076325"/>
                  </a:lnTo>
                  <a:lnTo>
                    <a:pt x="502444" y="1081087"/>
                  </a:lnTo>
                  <a:lnTo>
                    <a:pt x="516731" y="1078706"/>
                  </a:lnTo>
                  <a:lnTo>
                    <a:pt x="528637" y="1071562"/>
                  </a:lnTo>
                  <a:lnTo>
                    <a:pt x="540544" y="1057275"/>
                  </a:lnTo>
                  <a:lnTo>
                    <a:pt x="557212" y="1004887"/>
                  </a:lnTo>
                  <a:lnTo>
                    <a:pt x="569119" y="940594"/>
                  </a:lnTo>
                  <a:lnTo>
                    <a:pt x="528637" y="792956"/>
                  </a:lnTo>
                  <a:lnTo>
                    <a:pt x="476250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5">
              <a:extLst>
                <a:ext uri="{FF2B5EF4-FFF2-40B4-BE49-F238E27FC236}">
                  <a16:creationId xmlns:a16="http://schemas.microsoft.com/office/drawing/2014/main" id="{66F9263D-6F91-477F-9B56-21214A00E5A3}"/>
                </a:ext>
              </a:extLst>
            </p:cNvPr>
            <p:cNvSpPr/>
            <p:nvPr/>
          </p:nvSpPr>
          <p:spPr>
            <a:xfrm>
              <a:off x="2947988" y="4611688"/>
              <a:ext cx="1312862" cy="1044575"/>
            </a:xfrm>
            <a:custGeom>
              <a:avLst/>
              <a:gdLst>
                <a:gd name="connsiteX0" fmla="*/ 819150 w 1312068"/>
                <a:gd name="connsiteY0" fmla="*/ 216694 h 1042988"/>
                <a:gd name="connsiteX1" fmla="*/ 654843 w 1312068"/>
                <a:gd name="connsiteY1" fmla="*/ 257175 h 1042988"/>
                <a:gd name="connsiteX2" fmla="*/ 492918 w 1312068"/>
                <a:gd name="connsiteY2" fmla="*/ 295275 h 1042988"/>
                <a:gd name="connsiteX3" fmla="*/ 335756 w 1312068"/>
                <a:gd name="connsiteY3" fmla="*/ 330994 h 1042988"/>
                <a:gd name="connsiteX4" fmla="*/ 169068 w 1312068"/>
                <a:gd name="connsiteY4" fmla="*/ 369094 h 1042988"/>
                <a:gd name="connsiteX5" fmla="*/ 47625 w 1312068"/>
                <a:gd name="connsiteY5" fmla="*/ 397669 h 1042988"/>
                <a:gd name="connsiteX6" fmla="*/ 0 w 1312068"/>
                <a:gd name="connsiteY6" fmla="*/ 228600 h 1042988"/>
                <a:gd name="connsiteX7" fmla="*/ 119062 w 1312068"/>
                <a:gd name="connsiteY7" fmla="*/ 221457 h 1042988"/>
                <a:gd name="connsiteX8" fmla="*/ 228600 w 1312068"/>
                <a:gd name="connsiteY8" fmla="*/ 202407 h 1042988"/>
                <a:gd name="connsiteX9" fmla="*/ 328612 w 1312068"/>
                <a:gd name="connsiteY9" fmla="*/ 180975 h 1042988"/>
                <a:gd name="connsiteX10" fmla="*/ 495300 w 1312068"/>
                <a:gd name="connsiteY10" fmla="*/ 140494 h 1042988"/>
                <a:gd name="connsiteX11" fmla="*/ 697706 w 1312068"/>
                <a:gd name="connsiteY11" fmla="*/ 85725 h 1042988"/>
                <a:gd name="connsiteX12" fmla="*/ 831056 w 1312068"/>
                <a:gd name="connsiteY12" fmla="*/ 47625 h 1042988"/>
                <a:gd name="connsiteX13" fmla="*/ 883443 w 1312068"/>
                <a:gd name="connsiteY13" fmla="*/ 26194 h 1042988"/>
                <a:gd name="connsiteX14" fmla="*/ 940593 w 1312068"/>
                <a:gd name="connsiteY14" fmla="*/ 9525 h 1042988"/>
                <a:gd name="connsiteX15" fmla="*/ 971550 w 1312068"/>
                <a:gd name="connsiteY15" fmla="*/ 2382 h 1042988"/>
                <a:gd name="connsiteX16" fmla="*/ 1014412 w 1312068"/>
                <a:gd name="connsiteY16" fmla="*/ 0 h 1042988"/>
                <a:gd name="connsiteX17" fmla="*/ 1040606 w 1312068"/>
                <a:gd name="connsiteY17" fmla="*/ 9525 h 1042988"/>
                <a:gd name="connsiteX18" fmla="*/ 1100137 w 1312068"/>
                <a:gd name="connsiteY18" fmla="*/ 35719 h 1042988"/>
                <a:gd name="connsiteX19" fmla="*/ 1190625 w 1312068"/>
                <a:gd name="connsiteY19" fmla="*/ 85725 h 1042988"/>
                <a:gd name="connsiteX20" fmla="*/ 1245393 w 1312068"/>
                <a:gd name="connsiteY20" fmla="*/ 121444 h 1042988"/>
                <a:gd name="connsiteX21" fmla="*/ 1293018 w 1312068"/>
                <a:gd name="connsiteY21" fmla="*/ 159544 h 1042988"/>
                <a:gd name="connsiteX22" fmla="*/ 1309687 w 1312068"/>
                <a:gd name="connsiteY22" fmla="*/ 178594 h 1042988"/>
                <a:gd name="connsiteX23" fmla="*/ 1312068 w 1312068"/>
                <a:gd name="connsiteY23" fmla="*/ 192882 h 1042988"/>
                <a:gd name="connsiteX24" fmla="*/ 1309687 w 1312068"/>
                <a:gd name="connsiteY24" fmla="*/ 216694 h 1042988"/>
                <a:gd name="connsiteX25" fmla="*/ 1297781 w 1312068"/>
                <a:gd name="connsiteY25" fmla="*/ 245269 h 1042988"/>
                <a:gd name="connsiteX26" fmla="*/ 1273968 w 1312068"/>
                <a:gd name="connsiteY26" fmla="*/ 271463 h 1042988"/>
                <a:gd name="connsiteX27" fmla="*/ 1245393 w 1312068"/>
                <a:gd name="connsiteY27" fmla="*/ 304800 h 1042988"/>
                <a:gd name="connsiteX28" fmla="*/ 1235868 w 1312068"/>
                <a:gd name="connsiteY28" fmla="*/ 321469 h 1042988"/>
                <a:gd name="connsiteX29" fmla="*/ 1202531 w 1312068"/>
                <a:gd name="connsiteY29" fmla="*/ 473869 h 1042988"/>
                <a:gd name="connsiteX30" fmla="*/ 1152525 w 1312068"/>
                <a:gd name="connsiteY30" fmla="*/ 700088 h 1042988"/>
                <a:gd name="connsiteX31" fmla="*/ 1128712 w 1312068"/>
                <a:gd name="connsiteY31" fmla="*/ 809625 h 1042988"/>
                <a:gd name="connsiteX32" fmla="*/ 1112043 w 1312068"/>
                <a:gd name="connsiteY32" fmla="*/ 876300 h 1042988"/>
                <a:gd name="connsiteX33" fmla="*/ 1095375 w 1312068"/>
                <a:gd name="connsiteY33" fmla="*/ 950119 h 1042988"/>
                <a:gd name="connsiteX34" fmla="*/ 1078706 w 1312068"/>
                <a:gd name="connsiteY34" fmla="*/ 988219 h 1042988"/>
                <a:gd name="connsiteX35" fmla="*/ 1057275 w 1312068"/>
                <a:gd name="connsiteY35" fmla="*/ 1019175 h 1042988"/>
                <a:gd name="connsiteX36" fmla="*/ 1035843 w 1312068"/>
                <a:gd name="connsiteY36" fmla="*/ 1035844 h 1042988"/>
                <a:gd name="connsiteX37" fmla="*/ 1016793 w 1312068"/>
                <a:gd name="connsiteY37" fmla="*/ 1042988 h 1042988"/>
                <a:gd name="connsiteX38" fmla="*/ 1000125 w 1312068"/>
                <a:gd name="connsiteY38" fmla="*/ 1042988 h 1042988"/>
                <a:gd name="connsiteX39" fmla="*/ 971550 w 1312068"/>
                <a:gd name="connsiteY39" fmla="*/ 1028700 h 1042988"/>
                <a:gd name="connsiteX40" fmla="*/ 940593 w 1312068"/>
                <a:gd name="connsiteY40" fmla="*/ 1009650 h 1042988"/>
                <a:gd name="connsiteX41" fmla="*/ 904875 w 1312068"/>
                <a:gd name="connsiteY41" fmla="*/ 797719 h 1042988"/>
                <a:gd name="connsiteX42" fmla="*/ 912018 w 1312068"/>
                <a:gd name="connsiteY42" fmla="*/ 692944 h 1042988"/>
                <a:gd name="connsiteX43" fmla="*/ 926306 w 1312068"/>
                <a:gd name="connsiteY43" fmla="*/ 511969 h 1042988"/>
                <a:gd name="connsiteX44" fmla="*/ 938212 w 1312068"/>
                <a:gd name="connsiteY44" fmla="*/ 364332 h 1042988"/>
                <a:gd name="connsiteX45" fmla="*/ 947737 w 1312068"/>
                <a:gd name="connsiteY45" fmla="*/ 264319 h 1042988"/>
                <a:gd name="connsiteX46" fmla="*/ 947737 w 1312068"/>
                <a:gd name="connsiteY46" fmla="*/ 254794 h 1042988"/>
                <a:gd name="connsiteX47" fmla="*/ 947737 w 1312068"/>
                <a:gd name="connsiteY47" fmla="*/ 245269 h 1042988"/>
                <a:gd name="connsiteX48" fmla="*/ 938212 w 1312068"/>
                <a:gd name="connsiteY48" fmla="*/ 235744 h 1042988"/>
                <a:gd name="connsiteX49" fmla="*/ 914400 w 1312068"/>
                <a:gd name="connsiteY49" fmla="*/ 214313 h 1042988"/>
                <a:gd name="connsiteX50" fmla="*/ 885825 w 1312068"/>
                <a:gd name="connsiteY50" fmla="*/ 202407 h 1042988"/>
                <a:gd name="connsiteX51" fmla="*/ 819150 w 1312068"/>
                <a:gd name="connsiteY51" fmla="*/ 216694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12068" h="1042988">
                  <a:moveTo>
                    <a:pt x="819150" y="216694"/>
                  </a:moveTo>
                  <a:lnTo>
                    <a:pt x="654843" y="257175"/>
                  </a:lnTo>
                  <a:lnTo>
                    <a:pt x="492918" y="295275"/>
                  </a:lnTo>
                  <a:lnTo>
                    <a:pt x="335756" y="330994"/>
                  </a:lnTo>
                  <a:lnTo>
                    <a:pt x="169068" y="369094"/>
                  </a:lnTo>
                  <a:lnTo>
                    <a:pt x="47625" y="397669"/>
                  </a:lnTo>
                  <a:lnTo>
                    <a:pt x="0" y="228600"/>
                  </a:lnTo>
                  <a:lnTo>
                    <a:pt x="119062" y="221457"/>
                  </a:lnTo>
                  <a:lnTo>
                    <a:pt x="228600" y="202407"/>
                  </a:lnTo>
                  <a:lnTo>
                    <a:pt x="328612" y="180975"/>
                  </a:lnTo>
                  <a:lnTo>
                    <a:pt x="495300" y="140494"/>
                  </a:lnTo>
                  <a:lnTo>
                    <a:pt x="697706" y="85725"/>
                  </a:lnTo>
                  <a:lnTo>
                    <a:pt x="831056" y="47625"/>
                  </a:lnTo>
                  <a:lnTo>
                    <a:pt x="883443" y="26194"/>
                  </a:lnTo>
                  <a:lnTo>
                    <a:pt x="940593" y="9525"/>
                  </a:lnTo>
                  <a:lnTo>
                    <a:pt x="971550" y="2382"/>
                  </a:lnTo>
                  <a:lnTo>
                    <a:pt x="1014412" y="0"/>
                  </a:lnTo>
                  <a:lnTo>
                    <a:pt x="1040606" y="9525"/>
                  </a:lnTo>
                  <a:lnTo>
                    <a:pt x="1100137" y="35719"/>
                  </a:lnTo>
                  <a:lnTo>
                    <a:pt x="1190625" y="85725"/>
                  </a:lnTo>
                  <a:lnTo>
                    <a:pt x="1245393" y="121444"/>
                  </a:lnTo>
                  <a:lnTo>
                    <a:pt x="1293018" y="159544"/>
                  </a:lnTo>
                  <a:lnTo>
                    <a:pt x="1309687" y="178594"/>
                  </a:lnTo>
                  <a:lnTo>
                    <a:pt x="1312068" y="192882"/>
                  </a:lnTo>
                  <a:lnTo>
                    <a:pt x="1309687" y="216694"/>
                  </a:lnTo>
                  <a:lnTo>
                    <a:pt x="1297781" y="245269"/>
                  </a:lnTo>
                  <a:lnTo>
                    <a:pt x="1273968" y="271463"/>
                  </a:lnTo>
                  <a:lnTo>
                    <a:pt x="1245393" y="304800"/>
                  </a:lnTo>
                  <a:lnTo>
                    <a:pt x="1235868" y="321469"/>
                  </a:lnTo>
                  <a:lnTo>
                    <a:pt x="1202531" y="473869"/>
                  </a:lnTo>
                  <a:lnTo>
                    <a:pt x="1152525" y="700088"/>
                  </a:lnTo>
                  <a:lnTo>
                    <a:pt x="1128712" y="809625"/>
                  </a:lnTo>
                  <a:lnTo>
                    <a:pt x="1112043" y="876300"/>
                  </a:lnTo>
                  <a:lnTo>
                    <a:pt x="1095375" y="950119"/>
                  </a:lnTo>
                  <a:lnTo>
                    <a:pt x="1078706" y="988219"/>
                  </a:lnTo>
                  <a:lnTo>
                    <a:pt x="1057275" y="1019175"/>
                  </a:lnTo>
                  <a:lnTo>
                    <a:pt x="1035843" y="1035844"/>
                  </a:lnTo>
                  <a:lnTo>
                    <a:pt x="1016793" y="1042988"/>
                  </a:lnTo>
                  <a:lnTo>
                    <a:pt x="1000125" y="1042988"/>
                  </a:lnTo>
                  <a:lnTo>
                    <a:pt x="971550" y="1028700"/>
                  </a:lnTo>
                  <a:lnTo>
                    <a:pt x="940593" y="1009650"/>
                  </a:lnTo>
                  <a:lnTo>
                    <a:pt x="904875" y="797719"/>
                  </a:lnTo>
                  <a:lnTo>
                    <a:pt x="912018" y="692944"/>
                  </a:lnTo>
                  <a:lnTo>
                    <a:pt x="926306" y="511969"/>
                  </a:lnTo>
                  <a:lnTo>
                    <a:pt x="938212" y="364332"/>
                  </a:lnTo>
                  <a:lnTo>
                    <a:pt x="947737" y="264319"/>
                  </a:lnTo>
                  <a:lnTo>
                    <a:pt x="947737" y="254794"/>
                  </a:lnTo>
                  <a:lnTo>
                    <a:pt x="947737" y="245269"/>
                  </a:lnTo>
                  <a:lnTo>
                    <a:pt x="938212" y="235744"/>
                  </a:lnTo>
                  <a:lnTo>
                    <a:pt x="914400" y="214313"/>
                  </a:lnTo>
                  <a:lnTo>
                    <a:pt x="885825" y="202407"/>
                  </a:lnTo>
                  <a:lnTo>
                    <a:pt x="8191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6">
              <a:extLst>
                <a:ext uri="{FF2B5EF4-FFF2-40B4-BE49-F238E27FC236}">
                  <a16:creationId xmlns:a16="http://schemas.microsoft.com/office/drawing/2014/main" id="{5E4F5996-1324-4F57-9E3D-55BB460679AB}"/>
                </a:ext>
              </a:extLst>
            </p:cNvPr>
            <p:cNvSpPr/>
            <p:nvPr/>
          </p:nvSpPr>
          <p:spPr>
            <a:xfrm>
              <a:off x="3108325" y="5381625"/>
              <a:ext cx="852488" cy="322263"/>
            </a:xfrm>
            <a:custGeom>
              <a:avLst/>
              <a:gdLst>
                <a:gd name="connsiteX0" fmla="*/ 642938 w 852488"/>
                <a:gd name="connsiteY0" fmla="*/ 28575 h 321469"/>
                <a:gd name="connsiteX1" fmla="*/ 450057 w 852488"/>
                <a:gd name="connsiteY1" fmla="*/ 64294 h 321469"/>
                <a:gd name="connsiteX2" fmla="*/ 276225 w 852488"/>
                <a:gd name="connsiteY2" fmla="*/ 102394 h 321469"/>
                <a:gd name="connsiteX3" fmla="*/ 0 w 852488"/>
                <a:gd name="connsiteY3" fmla="*/ 164306 h 321469"/>
                <a:gd name="connsiteX4" fmla="*/ 42863 w 852488"/>
                <a:gd name="connsiteY4" fmla="*/ 321469 h 321469"/>
                <a:gd name="connsiteX5" fmla="*/ 176213 w 852488"/>
                <a:gd name="connsiteY5" fmla="*/ 288131 h 321469"/>
                <a:gd name="connsiteX6" fmla="*/ 300038 w 852488"/>
                <a:gd name="connsiteY6" fmla="*/ 261938 h 321469"/>
                <a:gd name="connsiteX7" fmla="*/ 402432 w 852488"/>
                <a:gd name="connsiteY7" fmla="*/ 240506 h 321469"/>
                <a:gd name="connsiteX8" fmla="*/ 504825 w 852488"/>
                <a:gd name="connsiteY8" fmla="*/ 223838 h 321469"/>
                <a:gd name="connsiteX9" fmla="*/ 588169 w 852488"/>
                <a:gd name="connsiteY9" fmla="*/ 214313 h 321469"/>
                <a:gd name="connsiteX10" fmla="*/ 631032 w 852488"/>
                <a:gd name="connsiteY10" fmla="*/ 211931 h 321469"/>
                <a:gd name="connsiteX11" fmla="*/ 673894 w 852488"/>
                <a:gd name="connsiteY11" fmla="*/ 214313 h 321469"/>
                <a:gd name="connsiteX12" fmla="*/ 728663 w 852488"/>
                <a:gd name="connsiteY12" fmla="*/ 221456 h 321469"/>
                <a:gd name="connsiteX13" fmla="*/ 764382 w 852488"/>
                <a:gd name="connsiteY13" fmla="*/ 233363 h 321469"/>
                <a:gd name="connsiteX14" fmla="*/ 781050 w 852488"/>
                <a:gd name="connsiteY14" fmla="*/ 240506 h 321469"/>
                <a:gd name="connsiteX15" fmla="*/ 816769 w 852488"/>
                <a:gd name="connsiteY15" fmla="*/ 259556 h 321469"/>
                <a:gd name="connsiteX16" fmla="*/ 852488 w 852488"/>
                <a:gd name="connsiteY16" fmla="*/ 271463 h 321469"/>
                <a:gd name="connsiteX17" fmla="*/ 809625 w 852488"/>
                <a:gd name="connsiteY17" fmla="*/ 0 h 321469"/>
                <a:gd name="connsiteX18" fmla="*/ 642938 w 852488"/>
                <a:gd name="connsiteY18" fmla="*/ 28575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2488" h="321469">
                  <a:moveTo>
                    <a:pt x="642938" y="28575"/>
                  </a:moveTo>
                  <a:lnTo>
                    <a:pt x="450057" y="64294"/>
                  </a:lnTo>
                  <a:lnTo>
                    <a:pt x="276225" y="102394"/>
                  </a:lnTo>
                  <a:lnTo>
                    <a:pt x="0" y="164306"/>
                  </a:lnTo>
                  <a:lnTo>
                    <a:pt x="42863" y="321469"/>
                  </a:lnTo>
                  <a:lnTo>
                    <a:pt x="176213" y="288131"/>
                  </a:lnTo>
                  <a:lnTo>
                    <a:pt x="300038" y="261938"/>
                  </a:lnTo>
                  <a:lnTo>
                    <a:pt x="402432" y="240506"/>
                  </a:lnTo>
                  <a:lnTo>
                    <a:pt x="504825" y="223838"/>
                  </a:lnTo>
                  <a:lnTo>
                    <a:pt x="588169" y="214313"/>
                  </a:lnTo>
                  <a:lnTo>
                    <a:pt x="631032" y="211931"/>
                  </a:lnTo>
                  <a:lnTo>
                    <a:pt x="673894" y="214313"/>
                  </a:lnTo>
                  <a:lnTo>
                    <a:pt x="728663" y="221456"/>
                  </a:lnTo>
                  <a:lnTo>
                    <a:pt x="764382" y="233363"/>
                  </a:lnTo>
                  <a:lnTo>
                    <a:pt x="781050" y="240506"/>
                  </a:lnTo>
                  <a:lnTo>
                    <a:pt x="816769" y="259556"/>
                  </a:lnTo>
                  <a:lnTo>
                    <a:pt x="852488" y="271463"/>
                  </a:lnTo>
                  <a:lnTo>
                    <a:pt x="809625" y="0"/>
                  </a:lnTo>
                  <a:lnTo>
                    <a:pt x="642938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8">
              <a:extLst>
                <a:ext uri="{FF2B5EF4-FFF2-40B4-BE49-F238E27FC236}">
                  <a16:creationId xmlns:a16="http://schemas.microsoft.com/office/drawing/2014/main" id="{D5182E9F-5BD5-410B-A2F6-5FB8047F63C2}"/>
                </a:ext>
              </a:extLst>
            </p:cNvPr>
            <p:cNvSpPr/>
            <p:nvPr/>
          </p:nvSpPr>
          <p:spPr>
            <a:xfrm rot="16200000">
              <a:off x="3184525" y="4027488"/>
              <a:ext cx="2655887" cy="515938"/>
            </a:xfrm>
            <a:custGeom>
              <a:avLst/>
              <a:gdLst>
                <a:gd name="connsiteX0" fmla="*/ 1871663 w 2655094"/>
                <a:gd name="connsiteY0" fmla="*/ 283369 h 516731"/>
                <a:gd name="connsiteX1" fmla="*/ 1735932 w 2655094"/>
                <a:gd name="connsiteY1" fmla="*/ 288131 h 516731"/>
                <a:gd name="connsiteX2" fmla="*/ 1688307 w 2655094"/>
                <a:gd name="connsiteY2" fmla="*/ 290512 h 516731"/>
                <a:gd name="connsiteX3" fmla="*/ 1624013 w 2655094"/>
                <a:gd name="connsiteY3" fmla="*/ 290512 h 516731"/>
                <a:gd name="connsiteX4" fmla="*/ 1543050 w 2655094"/>
                <a:gd name="connsiteY4" fmla="*/ 288131 h 516731"/>
                <a:gd name="connsiteX5" fmla="*/ 1433513 w 2655094"/>
                <a:gd name="connsiteY5" fmla="*/ 285750 h 516731"/>
                <a:gd name="connsiteX6" fmla="*/ 1316832 w 2655094"/>
                <a:gd name="connsiteY6" fmla="*/ 278606 h 516731"/>
                <a:gd name="connsiteX7" fmla="*/ 1193007 w 2655094"/>
                <a:gd name="connsiteY7" fmla="*/ 269081 h 516731"/>
                <a:gd name="connsiteX8" fmla="*/ 1066800 w 2655094"/>
                <a:gd name="connsiteY8" fmla="*/ 257175 h 516731"/>
                <a:gd name="connsiteX9" fmla="*/ 971550 w 2655094"/>
                <a:gd name="connsiteY9" fmla="*/ 245269 h 516731"/>
                <a:gd name="connsiteX10" fmla="*/ 852488 w 2655094"/>
                <a:gd name="connsiteY10" fmla="*/ 226219 h 516731"/>
                <a:gd name="connsiteX11" fmla="*/ 735807 w 2655094"/>
                <a:gd name="connsiteY11" fmla="*/ 200025 h 516731"/>
                <a:gd name="connsiteX12" fmla="*/ 614363 w 2655094"/>
                <a:gd name="connsiteY12" fmla="*/ 169069 h 516731"/>
                <a:gd name="connsiteX13" fmla="*/ 466725 w 2655094"/>
                <a:gd name="connsiteY13" fmla="*/ 128587 h 516731"/>
                <a:gd name="connsiteX14" fmla="*/ 319088 w 2655094"/>
                <a:gd name="connsiteY14" fmla="*/ 88106 h 516731"/>
                <a:gd name="connsiteX15" fmla="*/ 207169 w 2655094"/>
                <a:gd name="connsiteY15" fmla="*/ 50006 h 516731"/>
                <a:gd name="connsiteX16" fmla="*/ 102394 w 2655094"/>
                <a:gd name="connsiteY16" fmla="*/ 14287 h 516731"/>
                <a:gd name="connsiteX17" fmla="*/ 69057 w 2655094"/>
                <a:gd name="connsiteY17" fmla="*/ 2381 h 516731"/>
                <a:gd name="connsiteX18" fmla="*/ 45244 w 2655094"/>
                <a:gd name="connsiteY18" fmla="*/ 0 h 516731"/>
                <a:gd name="connsiteX19" fmla="*/ 21432 w 2655094"/>
                <a:gd name="connsiteY19" fmla="*/ 4762 h 516731"/>
                <a:gd name="connsiteX20" fmla="*/ 9525 w 2655094"/>
                <a:gd name="connsiteY20" fmla="*/ 11906 h 516731"/>
                <a:gd name="connsiteX21" fmla="*/ 4763 w 2655094"/>
                <a:gd name="connsiteY21" fmla="*/ 16669 h 516731"/>
                <a:gd name="connsiteX22" fmla="*/ 0 w 2655094"/>
                <a:gd name="connsiteY22" fmla="*/ 26194 h 516731"/>
                <a:gd name="connsiteX23" fmla="*/ 7144 w 2655094"/>
                <a:gd name="connsiteY23" fmla="*/ 52387 h 516731"/>
                <a:gd name="connsiteX24" fmla="*/ 16669 w 2655094"/>
                <a:gd name="connsiteY24" fmla="*/ 66675 h 516731"/>
                <a:gd name="connsiteX25" fmla="*/ 59532 w 2655094"/>
                <a:gd name="connsiteY25" fmla="*/ 85725 h 516731"/>
                <a:gd name="connsiteX26" fmla="*/ 183357 w 2655094"/>
                <a:gd name="connsiteY26" fmla="*/ 135731 h 516731"/>
                <a:gd name="connsiteX27" fmla="*/ 345282 w 2655094"/>
                <a:gd name="connsiteY27" fmla="*/ 202406 h 516731"/>
                <a:gd name="connsiteX28" fmla="*/ 492919 w 2655094"/>
                <a:gd name="connsiteY28" fmla="*/ 257175 h 516731"/>
                <a:gd name="connsiteX29" fmla="*/ 652463 w 2655094"/>
                <a:gd name="connsiteY29" fmla="*/ 314325 h 516731"/>
                <a:gd name="connsiteX30" fmla="*/ 759619 w 2655094"/>
                <a:gd name="connsiteY30" fmla="*/ 350044 h 516731"/>
                <a:gd name="connsiteX31" fmla="*/ 876300 w 2655094"/>
                <a:gd name="connsiteY31" fmla="*/ 383381 h 516731"/>
                <a:gd name="connsiteX32" fmla="*/ 1057275 w 2655094"/>
                <a:gd name="connsiteY32" fmla="*/ 426244 h 516731"/>
                <a:gd name="connsiteX33" fmla="*/ 1214438 w 2655094"/>
                <a:gd name="connsiteY33" fmla="*/ 461962 h 516731"/>
                <a:gd name="connsiteX34" fmla="*/ 1400175 w 2655094"/>
                <a:gd name="connsiteY34" fmla="*/ 495300 h 516731"/>
                <a:gd name="connsiteX35" fmla="*/ 1557338 w 2655094"/>
                <a:gd name="connsiteY35" fmla="*/ 516731 h 516731"/>
                <a:gd name="connsiteX36" fmla="*/ 1750219 w 2655094"/>
                <a:gd name="connsiteY36" fmla="*/ 514350 h 516731"/>
                <a:gd name="connsiteX37" fmla="*/ 2016919 w 2655094"/>
                <a:gd name="connsiteY37" fmla="*/ 514350 h 516731"/>
                <a:gd name="connsiteX38" fmla="*/ 2174082 w 2655094"/>
                <a:gd name="connsiteY38" fmla="*/ 514350 h 516731"/>
                <a:gd name="connsiteX39" fmla="*/ 2266950 w 2655094"/>
                <a:gd name="connsiteY39" fmla="*/ 514350 h 516731"/>
                <a:gd name="connsiteX40" fmla="*/ 2276475 w 2655094"/>
                <a:gd name="connsiteY40" fmla="*/ 511969 h 516731"/>
                <a:gd name="connsiteX41" fmla="*/ 2359819 w 2655094"/>
                <a:gd name="connsiteY41" fmla="*/ 466725 h 516731"/>
                <a:gd name="connsiteX42" fmla="*/ 2455069 w 2655094"/>
                <a:gd name="connsiteY42" fmla="*/ 407194 h 516731"/>
                <a:gd name="connsiteX43" fmla="*/ 2581275 w 2655094"/>
                <a:gd name="connsiteY43" fmla="*/ 285750 h 516731"/>
                <a:gd name="connsiteX44" fmla="*/ 2588419 w 2655094"/>
                <a:gd name="connsiteY44" fmla="*/ 254794 h 516731"/>
                <a:gd name="connsiteX45" fmla="*/ 2600325 w 2655094"/>
                <a:gd name="connsiteY45" fmla="*/ 214312 h 516731"/>
                <a:gd name="connsiteX46" fmla="*/ 2614613 w 2655094"/>
                <a:gd name="connsiteY46" fmla="*/ 173831 h 516731"/>
                <a:gd name="connsiteX47" fmla="*/ 2631282 w 2655094"/>
                <a:gd name="connsiteY47" fmla="*/ 130969 h 516731"/>
                <a:gd name="connsiteX48" fmla="*/ 2643188 w 2655094"/>
                <a:gd name="connsiteY48" fmla="*/ 104775 h 516731"/>
                <a:gd name="connsiteX49" fmla="*/ 2650332 w 2655094"/>
                <a:gd name="connsiteY49" fmla="*/ 88106 h 516731"/>
                <a:gd name="connsiteX50" fmla="*/ 2652713 w 2655094"/>
                <a:gd name="connsiteY50" fmla="*/ 80962 h 516731"/>
                <a:gd name="connsiteX51" fmla="*/ 2655094 w 2655094"/>
                <a:gd name="connsiteY51" fmla="*/ 66675 h 516731"/>
                <a:gd name="connsiteX52" fmla="*/ 2655094 w 2655094"/>
                <a:gd name="connsiteY52" fmla="*/ 52387 h 516731"/>
                <a:gd name="connsiteX53" fmla="*/ 2655094 w 2655094"/>
                <a:gd name="connsiteY53" fmla="*/ 45244 h 516731"/>
                <a:gd name="connsiteX54" fmla="*/ 2650332 w 2655094"/>
                <a:gd name="connsiteY54" fmla="*/ 33337 h 516731"/>
                <a:gd name="connsiteX55" fmla="*/ 2645569 w 2655094"/>
                <a:gd name="connsiteY55" fmla="*/ 26194 h 516731"/>
                <a:gd name="connsiteX56" fmla="*/ 2636044 w 2655094"/>
                <a:gd name="connsiteY56" fmla="*/ 21431 h 516731"/>
                <a:gd name="connsiteX57" fmla="*/ 2619375 w 2655094"/>
                <a:gd name="connsiteY57" fmla="*/ 19050 h 516731"/>
                <a:gd name="connsiteX58" fmla="*/ 2600325 w 2655094"/>
                <a:gd name="connsiteY58" fmla="*/ 19050 h 516731"/>
                <a:gd name="connsiteX59" fmla="*/ 2583657 w 2655094"/>
                <a:gd name="connsiteY59" fmla="*/ 23812 h 516731"/>
                <a:gd name="connsiteX60" fmla="*/ 2566988 w 2655094"/>
                <a:gd name="connsiteY60" fmla="*/ 45244 h 516731"/>
                <a:gd name="connsiteX61" fmla="*/ 2540794 w 2655094"/>
                <a:gd name="connsiteY61" fmla="*/ 80962 h 516731"/>
                <a:gd name="connsiteX62" fmla="*/ 2509838 w 2655094"/>
                <a:gd name="connsiteY62" fmla="*/ 116681 h 516731"/>
                <a:gd name="connsiteX63" fmla="*/ 2466975 w 2655094"/>
                <a:gd name="connsiteY63" fmla="*/ 159544 h 516731"/>
                <a:gd name="connsiteX64" fmla="*/ 2424113 w 2655094"/>
                <a:gd name="connsiteY64" fmla="*/ 195262 h 516731"/>
                <a:gd name="connsiteX65" fmla="*/ 2388394 w 2655094"/>
                <a:gd name="connsiteY65" fmla="*/ 219075 h 516731"/>
                <a:gd name="connsiteX66" fmla="*/ 2364582 w 2655094"/>
                <a:gd name="connsiteY66" fmla="*/ 230981 h 516731"/>
                <a:gd name="connsiteX67" fmla="*/ 2319338 w 2655094"/>
                <a:gd name="connsiteY67" fmla="*/ 242887 h 516731"/>
                <a:gd name="connsiteX68" fmla="*/ 2240757 w 2655094"/>
                <a:gd name="connsiteY68" fmla="*/ 254794 h 516731"/>
                <a:gd name="connsiteX69" fmla="*/ 2162175 w 2655094"/>
                <a:gd name="connsiteY69" fmla="*/ 261937 h 516731"/>
                <a:gd name="connsiteX70" fmla="*/ 2074069 w 2655094"/>
                <a:gd name="connsiteY70" fmla="*/ 269081 h 516731"/>
                <a:gd name="connsiteX71" fmla="*/ 1871663 w 2655094"/>
                <a:gd name="connsiteY71" fmla="*/ 28336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55094" h="516731">
                  <a:moveTo>
                    <a:pt x="1871663" y="283369"/>
                  </a:moveTo>
                  <a:lnTo>
                    <a:pt x="1735932" y="288131"/>
                  </a:lnTo>
                  <a:lnTo>
                    <a:pt x="1688307" y="290512"/>
                  </a:lnTo>
                  <a:lnTo>
                    <a:pt x="1624013" y="290512"/>
                  </a:lnTo>
                  <a:lnTo>
                    <a:pt x="1543050" y="288131"/>
                  </a:lnTo>
                  <a:lnTo>
                    <a:pt x="1433513" y="285750"/>
                  </a:lnTo>
                  <a:lnTo>
                    <a:pt x="1316832" y="278606"/>
                  </a:lnTo>
                  <a:lnTo>
                    <a:pt x="1193007" y="269081"/>
                  </a:lnTo>
                  <a:lnTo>
                    <a:pt x="1066800" y="257175"/>
                  </a:lnTo>
                  <a:lnTo>
                    <a:pt x="971550" y="245269"/>
                  </a:lnTo>
                  <a:lnTo>
                    <a:pt x="852488" y="226219"/>
                  </a:lnTo>
                  <a:lnTo>
                    <a:pt x="735807" y="200025"/>
                  </a:lnTo>
                  <a:lnTo>
                    <a:pt x="614363" y="169069"/>
                  </a:lnTo>
                  <a:lnTo>
                    <a:pt x="466725" y="128587"/>
                  </a:lnTo>
                  <a:lnTo>
                    <a:pt x="319088" y="88106"/>
                  </a:lnTo>
                  <a:lnTo>
                    <a:pt x="207169" y="50006"/>
                  </a:lnTo>
                  <a:lnTo>
                    <a:pt x="102394" y="14287"/>
                  </a:lnTo>
                  <a:lnTo>
                    <a:pt x="69057" y="2381"/>
                  </a:lnTo>
                  <a:lnTo>
                    <a:pt x="45244" y="0"/>
                  </a:lnTo>
                  <a:lnTo>
                    <a:pt x="21432" y="4762"/>
                  </a:lnTo>
                  <a:lnTo>
                    <a:pt x="9525" y="11906"/>
                  </a:lnTo>
                  <a:lnTo>
                    <a:pt x="4763" y="16669"/>
                  </a:lnTo>
                  <a:lnTo>
                    <a:pt x="0" y="26194"/>
                  </a:lnTo>
                  <a:lnTo>
                    <a:pt x="7144" y="52387"/>
                  </a:lnTo>
                  <a:lnTo>
                    <a:pt x="16669" y="66675"/>
                  </a:lnTo>
                  <a:lnTo>
                    <a:pt x="59532" y="85725"/>
                  </a:lnTo>
                  <a:lnTo>
                    <a:pt x="183357" y="135731"/>
                  </a:lnTo>
                  <a:lnTo>
                    <a:pt x="345282" y="202406"/>
                  </a:lnTo>
                  <a:lnTo>
                    <a:pt x="492919" y="257175"/>
                  </a:lnTo>
                  <a:lnTo>
                    <a:pt x="652463" y="314325"/>
                  </a:lnTo>
                  <a:lnTo>
                    <a:pt x="759619" y="350044"/>
                  </a:lnTo>
                  <a:lnTo>
                    <a:pt x="876300" y="383381"/>
                  </a:lnTo>
                  <a:lnTo>
                    <a:pt x="1057275" y="426244"/>
                  </a:lnTo>
                  <a:lnTo>
                    <a:pt x="1214438" y="461962"/>
                  </a:lnTo>
                  <a:lnTo>
                    <a:pt x="1400175" y="495300"/>
                  </a:lnTo>
                  <a:lnTo>
                    <a:pt x="1557338" y="516731"/>
                  </a:lnTo>
                  <a:lnTo>
                    <a:pt x="1750219" y="514350"/>
                  </a:lnTo>
                  <a:lnTo>
                    <a:pt x="2016919" y="514350"/>
                  </a:lnTo>
                  <a:lnTo>
                    <a:pt x="2174082" y="514350"/>
                  </a:lnTo>
                  <a:lnTo>
                    <a:pt x="2266950" y="514350"/>
                  </a:lnTo>
                  <a:lnTo>
                    <a:pt x="2276475" y="511969"/>
                  </a:lnTo>
                  <a:lnTo>
                    <a:pt x="2359819" y="466725"/>
                  </a:lnTo>
                  <a:lnTo>
                    <a:pt x="2455069" y="407194"/>
                  </a:lnTo>
                  <a:lnTo>
                    <a:pt x="2581275" y="285750"/>
                  </a:lnTo>
                  <a:lnTo>
                    <a:pt x="2588419" y="254794"/>
                  </a:lnTo>
                  <a:lnTo>
                    <a:pt x="2600325" y="214312"/>
                  </a:lnTo>
                  <a:lnTo>
                    <a:pt x="2614613" y="173831"/>
                  </a:lnTo>
                  <a:lnTo>
                    <a:pt x="2631282" y="130969"/>
                  </a:lnTo>
                  <a:lnTo>
                    <a:pt x="2643188" y="104775"/>
                  </a:lnTo>
                  <a:lnTo>
                    <a:pt x="2650332" y="88106"/>
                  </a:lnTo>
                  <a:lnTo>
                    <a:pt x="2652713" y="80962"/>
                  </a:lnTo>
                  <a:lnTo>
                    <a:pt x="2655094" y="66675"/>
                  </a:lnTo>
                  <a:lnTo>
                    <a:pt x="2655094" y="52387"/>
                  </a:lnTo>
                  <a:lnTo>
                    <a:pt x="2655094" y="45244"/>
                  </a:lnTo>
                  <a:lnTo>
                    <a:pt x="2650332" y="33337"/>
                  </a:lnTo>
                  <a:lnTo>
                    <a:pt x="2645569" y="26194"/>
                  </a:lnTo>
                  <a:lnTo>
                    <a:pt x="2636044" y="21431"/>
                  </a:lnTo>
                  <a:lnTo>
                    <a:pt x="2619375" y="19050"/>
                  </a:lnTo>
                  <a:lnTo>
                    <a:pt x="2600325" y="19050"/>
                  </a:lnTo>
                  <a:lnTo>
                    <a:pt x="2583657" y="23812"/>
                  </a:lnTo>
                  <a:lnTo>
                    <a:pt x="2566988" y="45244"/>
                  </a:lnTo>
                  <a:lnTo>
                    <a:pt x="2540794" y="80962"/>
                  </a:lnTo>
                  <a:lnTo>
                    <a:pt x="2509838" y="116681"/>
                  </a:lnTo>
                  <a:lnTo>
                    <a:pt x="2466975" y="159544"/>
                  </a:lnTo>
                  <a:lnTo>
                    <a:pt x="2424113" y="195262"/>
                  </a:lnTo>
                  <a:lnTo>
                    <a:pt x="2388394" y="219075"/>
                  </a:lnTo>
                  <a:lnTo>
                    <a:pt x="2364582" y="230981"/>
                  </a:lnTo>
                  <a:lnTo>
                    <a:pt x="2319338" y="242887"/>
                  </a:lnTo>
                  <a:lnTo>
                    <a:pt x="2240757" y="254794"/>
                  </a:lnTo>
                  <a:lnTo>
                    <a:pt x="2162175" y="261937"/>
                  </a:lnTo>
                  <a:lnTo>
                    <a:pt x="2074069" y="269081"/>
                  </a:lnTo>
                  <a:lnTo>
                    <a:pt x="187166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5">
              <a:extLst>
                <a:ext uri="{FF2B5EF4-FFF2-40B4-BE49-F238E27FC236}">
                  <a16:creationId xmlns:a16="http://schemas.microsoft.com/office/drawing/2014/main" id="{68B19FD3-ABA4-43F2-B417-16DF663D2C50}"/>
                </a:ext>
              </a:extLst>
            </p:cNvPr>
            <p:cNvSpPr/>
            <p:nvPr/>
          </p:nvSpPr>
          <p:spPr>
            <a:xfrm>
              <a:off x="4440238" y="2535238"/>
              <a:ext cx="2489200" cy="654050"/>
            </a:xfrm>
            <a:custGeom>
              <a:avLst/>
              <a:gdLst>
                <a:gd name="connsiteX0" fmla="*/ 1924050 w 2488407"/>
                <a:gd name="connsiteY0" fmla="*/ 59532 h 652463"/>
                <a:gd name="connsiteX1" fmla="*/ 1793082 w 2488407"/>
                <a:gd name="connsiteY1" fmla="*/ 100013 h 652463"/>
                <a:gd name="connsiteX2" fmla="*/ 1664494 w 2488407"/>
                <a:gd name="connsiteY2" fmla="*/ 135732 h 652463"/>
                <a:gd name="connsiteX3" fmla="*/ 1504950 w 2488407"/>
                <a:gd name="connsiteY3" fmla="*/ 173832 h 652463"/>
                <a:gd name="connsiteX4" fmla="*/ 1343025 w 2488407"/>
                <a:gd name="connsiteY4" fmla="*/ 211932 h 652463"/>
                <a:gd name="connsiteX5" fmla="*/ 1273969 w 2488407"/>
                <a:gd name="connsiteY5" fmla="*/ 228600 h 652463"/>
                <a:gd name="connsiteX6" fmla="*/ 1045369 w 2488407"/>
                <a:gd name="connsiteY6" fmla="*/ 285750 h 652463"/>
                <a:gd name="connsiteX7" fmla="*/ 857250 w 2488407"/>
                <a:gd name="connsiteY7" fmla="*/ 333375 h 652463"/>
                <a:gd name="connsiteX8" fmla="*/ 666750 w 2488407"/>
                <a:gd name="connsiteY8" fmla="*/ 383382 h 652463"/>
                <a:gd name="connsiteX9" fmla="*/ 516732 w 2488407"/>
                <a:gd name="connsiteY9" fmla="*/ 421482 h 652463"/>
                <a:gd name="connsiteX10" fmla="*/ 411957 w 2488407"/>
                <a:gd name="connsiteY10" fmla="*/ 447675 h 652463"/>
                <a:gd name="connsiteX11" fmla="*/ 333375 w 2488407"/>
                <a:gd name="connsiteY11" fmla="*/ 461963 h 652463"/>
                <a:gd name="connsiteX12" fmla="*/ 235744 w 2488407"/>
                <a:gd name="connsiteY12" fmla="*/ 483394 h 652463"/>
                <a:gd name="connsiteX13" fmla="*/ 197644 w 2488407"/>
                <a:gd name="connsiteY13" fmla="*/ 490538 h 652463"/>
                <a:gd name="connsiteX14" fmla="*/ 159544 w 2488407"/>
                <a:gd name="connsiteY14" fmla="*/ 495300 h 652463"/>
                <a:gd name="connsiteX15" fmla="*/ 133350 w 2488407"/>
                <a:gd name="connsiteY15" fmla="*/ 495300 h 652463"/>
                <a:gd name="connsiteX16" fmla="*/ 104775 w 2488407"/>
                <a:gd name="connsiteY16" fmla="*/ 495300 h 652463"/>
                <a:gd name="connsiteX17" fmla="*/ 83344 w 2488407"/>
                <a:gd name="connsiteY17" fmla="*/ 492919 h 652463"/>
                <a:gd name="connsiteX18" fmla="*/ 35719 w 2488407"/>
                <a:gd name="connsiteY18" fmla="*/ 481013 h 652463"/>
                <a:gd name="connsiteX19" fmla="*/ 0 w 2488407"/>
                <a:gd name="connsiteY19" fmla="*/ 471488 h 652463"/>
                <a:gd name="connsiteX20" fmla="*/ 169069 w 2488407"/>
                <a:gd name="connsiteY20" fmla="*/ 652463 h 652463"/>
                <a:gd name="connsiteX21" fmla="*/ 314325 w 2488407"/>
                <a:gd name="connsiteY21" fmla="*/ 647700 h 652463"/>
                <a:gd name="connsiteX22" fmla="*/ 333375 w 2488407"/>
                <a:gd name="connsiteY22" fmla="*/ 647700 h 652463"/>
                <a:gd name="connsiteX23" fmla="*/ 428625 w 2488407"/>
                <a:gd name="connsiteY23" fmla="*/ 623888 h 652463"/>
                <a:gd name="connsiteX24" fmla="*/ 647700 w 2488407"/>
                <a:gd name="connsiteY24" fmla="*/ 566738 h 652463"/>
                <a:gd name="connsiteX25" fmla="*/ 919163 w 2488407"/>
                <a:gd name="connsiteY25" fmla="*/ 500063 h 652463"/>
                <a:gd name="connsiteX26" fmla="*/ 1147763 w 2488407"/>
                <a:gd name="connsiteY26" fmla="*/ 442913 h 652463"/>
                <a:gd name="connsiteX27" fmla="*/ 1302544 w 2488407"/>
                <a:gd name="connsiteY27" fmla="*/ 385763 h 652463"/>
                <a:gd name="connsiteX28" fmla="*/ 1478757 w 2488407"/>
                <a:gd name="connsiteY28" fmla="*/ 347663 h 652463"/>
                <a:gd name="connsiteX29" fmla="*/ 1647825 w 2488407"/>
                <a:gd name="connsiteY29" fmla="*/ 316707 h 652463"/>
                <a:gd name="connsiteX30" fmla="*/ 1888332 w 2488407"/>
                <a:gd name="connsiteY30" fmla="*/ 278607 h 652463"/>
                <a:gd name="connsiteX31" fmla="*/ 2121694 w 2488407"/>
                <a:gd name="connsiteY31" fmla="*/ 240507 h 652463"/>
                <a:gd name="connsiteX32" fmla="*/ 2240757 w 2488407"/>
                <a:gd name="connsiteY32" fmla="*/ 223838 h 652463"/>
                <a:gd name="connsiteX33" fmla="*/ 2314575 w 2488407"/>
                <a:gd name="connsiteY33" fmla="*/ 214313 h 652463"/>
                <a:gd name="connsiteX34" fmla="*/ 2366963 w 2488407"/>
                <a:gd name="connsiteY34" fmla="*/ 204788 h 652463"/>
                <a:gd name="connsiteX35" fmla="*/ 2414588 w 2488407"/>
                <a:gd name="connsiteY35" fmla="*/ 192882 h 652463"/>
                <a:gd name="connsiteX36" fmla="*/ 2445544 w 2488407"/>
                <a:gd name="connsiteY36" fmla="*/ 180975 h 652463"/>
                <a:gd name="connsiteX37" fmla="*/ 2471738 w 2488407"/>
                <a:gd name="connsiteY37" fmla="*/ 164307 h 652463"/>
                <a:gd name="connsiteX38" fmla="*/ 2483644 w 2488407"/>
                <a:gd name="connsiteY38" fmla="*/ 150019 h 652463"/>
                <a:gd name="connsiteX39" fmla="*/ 2488407 w 2488407"/>
                <a:gd name="connsiteY39" fmla="*/ 140494 h 652463"/>
                <a:gd name="connsiteX40" fmla="*/ 2488407 w 2488407"/>
                <a:gd name="connsiteY40" fmla="*/ 130969 h 652463"/>
                <a:gd name="connsiteX41" fmla="*/ 2481263 w 2488407"/>
                <a:gd name="connsiteY41" fmla="*/ 116682 h 652463"/>
                <a:gd name="connsiteX42" fmla="*/ 2462213 w 2488407"/>
                <a:gd name="connsiteY42" fmla="*/ 100013 h 652463"/>
                <a:gd name="connsiteX43" fmla="*/ 2433638 w 2488407"/>
                <a:gd name="connsiteY43" fmla="*/ 78582 h 652463"/>
                <a:gd name="connsiteX44" fmla="*/ 2393157 w 2488407"/>
                <a:gd name="connsiteY44" fmla="*/ 57150 h 652463"/>
                <a:gd name="connsiteX45" fmla="*/ 2331244 w 2488407"/>
                <a:gd name="connsiteY45" fmla="*/ 35719 h 652463"/>
                <a:gd name="connsiteX46" fmla="*/ 2281238 w 2488407"/>
                <a:gd name="connsiteY46" fmla="*/ 21432 h 652463"/>
                <a:gd name="connsiteX47" fmla="*/ 2221707 w 2488407"/>
                <a:gd name="connsiteY47" fmla="*/ 11907 h 652463"/>
                <a:gd name="connsiteX48" fmla="*/ 2159794 w 2488407"/>
                <a:gd name="connsiteY48" fmla="*/ 4763 h 652463"/>
                <a:gd name="connsiteX49" fmla="*/ 2081213 w 2488407"/>
                <a:gd name="connsiteY49" fmla="*/ 0 h 652463"/>
                <a:gd name="connsiteX50" fmla="*/ 2050257 w 2488407"/>
                <a:gd name="connsiteY50" fmla="*/ 0 h 652463"/>
                <a:gd name="connsiteX51" fmla="*/ 2038350 w 2488407"/>
                <a:gd name="connsiteY51" fmla="*/ 7144 h 652463"/>
                <a:gd name="connsiteX52" fmla="*/ 1971675 w 2488407"/>
                <a:gd name="connsiteY52" fmla="*/ 40482 h 652463"/>
                <a:gd name="connsiteX53" fmla="*/ 1924050 w 2488407"/>
                <a:gd name="connsiteY53" fmla="*/ 595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88407" h="652463">
                  <a:moveTo>
                    <a:pt x="1924050" y="59532"/>
                  </a:moveTo>
                  <a:lnTo>
                    <a:pt x="1793082" y="100013"/>
                  </a:lnTo>
                  <a:lnTo>
                    <a:pt x="1664494" y="135732"/>
                  </a:lnTo>
                  <a:lnTo>
                    <a:pt x="1504950" y="173832"/>
                  </a:lnTo>
                  <a:lnTo>
                    <a:pt x="1343025" y="211932"/>
                  </a:lnTo>
                  <a:lnTo>
                    <a:pt x="1273969" y="228600"/>
                  </a:lnTo>
                  <a:lnTo>
                    <a:pt x="1045369" y="285750"/>
                  </a:lnTo>
                  <a:lnTo>
                    <a:pt x="857250" y="333375"/>
                  </a:lnTo>
                  <a:lnTo>
                    <a:pt x="666750" y="383382"/>
                  </a:lnTo>
                  <a:lnTo>
                    <a:pt x="516732" y="421482"/>
                  </a:lnTo>
                  <a:lnTo>
                    <a:pt x="411957" y="447675"/>
                  </a:lnTo>
                  <a:lnTo>
                    <a:pt x="333375" y="461963"/>
                  </a:lnTo>
                  <a:lnTo>
                    <a:pt x="235744" y="483394"/>
                  </a:lnTo>
                  <a:lnTo>
                    <a:pt x="197644" y="490538"/>
                  </a:lnTo>
                  <a:lnTo>
                    <a:pt x="159544" y="495300"/>
                  </a:lnTo>
                  <a:lnTo>
                    <a:pt x="133350" y="495300"/>
                  </a:lnTo>
                  <a:lnTo>
                    <a:pt x="104775" y="495300"/>
                  </a:lnTo>
                  <a:lnTo>
                    <a:pt x="83344" y="492919"/>
                  </a:lnTo>
                  <a:lnTo>
                    <a:pt x="35719" y="481013"/>
                  </a:lnTo>
                  <a:lnTo>
                    <a:pt x="0" y="471488"/>
                  </a:lnTo>
                  <a:lnTo>
                    <a:pt x="169069" y="652463"/>
                  </a:lnTo>
                  <a:lnTo>
                    <a:pt x="314325" y="647700"/>
                  </a:lnTo>
                  <a:lnTo>
                    <a:pt x="333375" y="647700"/>
                  </a:lnTo>
                  <a:lnTo>
                    <a:pt x="428625" y="623888"/>
                  </a:lnTo>
                  <a:lnTo>
                    <a:pt x="647700" y="566738"/>
                  </a:lnTo>
                  <a:lnTo>
                    <a:pt x="919163" y="500063"/>
                  </a:lnTo>
                  <a:lnTo>
                    <a:pt x="1147763" y="442913"/>
                  </a:lnTo>
                  <a:lnTo>
                    <a:pt x="1302544" y="385763"/>
                  </a:lnTo>
                  <a:lnTo>
                    <a:pt x="1478757" y="347663"/>
                  </a:lnTo>
                  <a:lnTo>
                    <a:pt x="1647825" y="316707"/>
                  </a:lnTo>
                  <a:lnTo>
                    <a:pt x="1888332" y="278607"/>
                  </a:lnTo>
                  <a:lnTo>
                    <a:pt x="2121694" y="240507"/>
                  </a:lnTo>
                  <a:lnTo>
                    <a:pt x="2240757" y="223838"/>
                  </a:lnTo>
                  <a:lnTo>
                    <a:pt x="2314575" y="214313"/>
                  </a:lnTo>
                  <a:lnTo>
                    <a:pt x="2366963" y="204788"/>
                  </a:lnTo>
                  <a:lnTo>
                    <a:pt x="2414588" y="192882"/>
                  </a:lnTo>
                  <a:lnTo>
                    <a:pt x="2445544" y="180975"/>
                  </a:lnTo>
                  <a:lnTo>
                    <a:pt x="2471738" y="164307"/>
                  </a:lnTo>
                  <a:lnTo>
                    <a:pt x="2483644" y="150019"/>
                  </a:lnTo>
                  <a:lnTo>
                    <a:pt x="2488407" y="140494"/>
                  </a:lnTo>
                  <a:lnTo>
                    <a:pt x="2488407" y="130969"/>
                  </a:lnTo>
                  <a:lnTo>
                    <a:pt x="2481263" y="116682"/>
                  </a:lnTo>
                  <a:lnTo>
                    <a:pt x="2462213" y="100013"/>
                  </a:lnTo>
                  <a:lnTo>
                    <a:pt x="2433638" y="78582"/>
                  </a:lnTo>
                  <a:lnTo>
                    <a:pt x="2393157" y="57150"/>
                  </a:lnTo>
                  <a:lnTo>
                    <a:pt x="2331244" y="35719"/>
                  </a:lnTo>
                  <a:lnTo>
                    <a:pt x="2281238" y="21432"/>
                  </a:lnTo>
                  <a:lnTo>
                    <a:pt x="2221707" y="11907"/>
                  </a:lnTo>
                  <a:lnTo>
                    <a:pt x="2159794" y="4763"/>
                  </a:lnTo>
                  <a:lnTo>
                    <a:pt x="2081213" y="0"/>
                  </a:lnTo>
                  <a:lnTo>
                    <a:pt x="2050257" y="0"/>
                  </a:lnTo>
                  <a:lnTo>
                    <a:pt x="2038350" y="7144"/>
                  </a:lnTo>
                  <a:lnTo>
                    <a:pt x="1971675" y="40482"/>
                  </a:lnTo>
                  <a:lnTo>
                    <a:pt x="19240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2">
              <a:extLst>
                <a:ext uri="{FF2B5EF4-FFF2-40B4-BE49-F238E27FC236}">
                  <a16:creationId xmlns:a16="http://schemas.microsoft.com/office/drawing/2014/main" id="{CAF722B7-F9D9-457F-8FDF-89638CD75C15}"/>
                </a:ext>
              </a:extLst>
            </p:cNvPr>
            <p:cNvSpPr/>
            <p:nvPr/>
          </p:nvSpPr>
          <p:spPr>
            <a:xfrm>
              <a:off x="4705350" y="3697288"/>
              <a:ext cx="919163" cy="396875"/>
            </a:xfrm>
            <a:custGeom>
              <a:avLst/>
              <a:gdLst>
                <a:gd name="connsiteX0" fmla="*/ 516731 w 919163"/>
                <a:gd name="connsiteY0" fmla="*/ 235744 h 395288"/>
                <a:gd name="connsiteX1" fmla="*/ 428625 w 919163"/>
                <a:gd name="connsiteY1" fmla="*/ 266700 h 395288"/>
                <a:gd name="connsiteX2" fmla="*/ 314325 w 919163"/>
                <a:gd name="connsiteY2" fmla="*/ 304800 h 395288"/>
                <a:gd name="connsiteX3" fmla="*/ 211931 w 919163"/>
                <a:gd name="connsiteY3" fmla="*/ 335757 h 395288"/>
                <a:gd name="connsiteX4" fmla="*/ 114300 w 919163"/>
                <a:gd name="connsiteY4" fmla="*/ 364332 h 395288"/>
                <a:gd name="connsiteX5" fmla="*/ 0 w 919163"/>
                <a:gd name="connsiteY5" fmla="*/ 395288 h 395288"/>
                <a:gd name="connsiteX6" fmla="*/ 2381 w 919163"/>
                <a:gd name="connsiteY6" fmla="*/ 235744 h 395288"/>
                <a:gd name="connsiteX7" fmla="*/ 176213 w 919163"/>
                <a:gd name="connsiteY7" fmla="*/ 192882 h 395288"/>
                <a:gd name="connsiteX8" fmla="*/ 288131 w 919163"/>
                <a:gd name="connsiteY8" fmla="*/ 157163 h 395288"/>
                <a:gd name="connsiteX9" fmla="*/ 359569 w 919163"/>
                <a:gd name="connsiteY9" fmla="*/ 130969 h 395288"/>
                <a:gd name="connsiteX10" fmla="*/ 409575 w 919163"/>
                <a:gd name="connsiteY10" fmla="*/ 102394 h 395288"/>
                <a:gd name="connsiteX11" fmla="*/ 483394 w 919163"/>
                <a:gd name="connsiteY11" fmla="*/ 57150 h 395288"/>
                <a:gd name="connsiteX12" fmla="*/ 585788 w 919163"/>
                <a:gd name="connsiteY12" fmla="*/ 2382 h 395288"/>
                <a:gd name="connsiteX13" fmla="*/ 597694 w 919163"/>
                <a:gd name="connsiteY13" fmla="*/ 0 h 395288"/>
                <a:gd name="connsiteX14" fmla="*/ 614363 w 919163"/>
                <a:gd name="connsiteY14" fmla="*/ 2382 h 395288"/>
                <a:gd name="connsiteX15" fmla="*/ 671513 w 919163"/>
                <a:gd name="connsiteY15" fmla="*/ 26194 h 395288"/>
                <a:gd name="connsiteX16" fmla="*/ 769144 w 919163"/>
                <a:gd name="connsiteY16" fmla="*/ 73819 h 395288"/>
                <a:gd name="connsiteX17" fmla="*/ 819150 w 919163"/>
                <a:gd name="connsiteY17" fmla="*/ 102394 h 395288"/>
                <a:gd name="connsiteX18" fmla="*/ 907256 w 919163"/>
                <a:gd name="connsiteY18" fmla="*/ 150019 h 395288"/>
                <a:gd name="connsiteX19" fmla="*/ 916781 w 919163"/>
                <a:gd name="connsiteY19" fmla="*/ 157163 h 395288"/>
                <a:gd name="connsiteX20" fmla="*/ 919163 w 919163"/>
                <a:gd name="connsiteY20" fmla="*/ 169069 h 395288"/>
                <a:gd name="connsiteX21" fmla="*/ 916781 w 919163"/>
                <a:gd name="connsiteY21" fmla="*/ 190500 h 395288"/>
                <a:gd name="connsiteX22" fmla="*/ 912019 w 919163"/>
                <a:gd name="connsiteY22" fmla="*/ 226219 h 395288"/>
                <a:gd name="connsiteX23" fmla="*/ 895350 w 919163"/>
                <a:gd name="connsiteY23" fmla="*/ 276225 h 395288"/>
                <a:gd name="connsiteX24" fmla="*/ 609600 w 919163"/>
                <a:gd name="connsiteY24" fmla="*/ 221457 h 395288"/>
                <a:gd name="connsiteX25" fmla="*/ 583406 w 919163"/>
                <a:gd name="connsiteY25" fmla="*/ 221457 h 395288"/>
                <a:gd name="connsiteX26" fmla="*/ 516731 w 919163"/>
                <a:gd name="connsiteY26" fmla="*/ 23574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9163" h="395288">
                  <a:moveTo>
                    <a:pt x="516731" y="235744"/>
                  </a:moveTo>
                  <a:lnTo>
                    <a:pt x="428625" y="266700"/>
                  </a:lnTo>
                  <a:lnTo>
                    <a:pt x="314325" y="304800"/>
                  </a:lnTo>
                  <a:lnTo>
                    <a:pt x="211931" y="335757"/>
                  </a:lnTo>
                  <a:lnTo>
                    <a:pt x="114300" y="364332"/>
                  </a:lnTo>
                  <a:lnTo>
                    <a:pt x="0" y="395288"/>
                  </a:lnTo>
                  <a:cubicBezTo>
                    <a:pt x="794" y="342107"/>
                    <a:pt x="1587" y="288925"/>
                    <a:pt x="2381" y="235744"/>
                  </a:cubicBezTo>
                  <a:lnTo>
                    <a:pt x="176213" y="192882"/>
                  </a:lnTo>
                  <a:lnTo>
                    <a:pt x="288131" y="157163"/>
                  </a:lnTo>
                  <a:lnTo>
                    <a:pt x="359569" y="130969"/>
                  </a:lnTo>
                  <a:lnTo>
                    <a:pt x="409575" y="102394"/>
                  </a:lnTo>
                  <a:lnTo>
                    <a:pt x="483394" y="57150"/>
                  </a:lnTo>
                  <a:lnTo>
                    <a:pt x="585788" y="2382"/>
                  </a:lnTo>
                  <a:lnTo>
                    <a:pt x="597694" y="0"/>
                  </a:lnTo>
                  <a:lnTo>
                    <a:pt x="614363" y="2382"/>
                  </a:lnTo>
                  <a:lnTo>
                    <a:pt x="671513" y="26194"/>
                  </a:lnTo>
                  <a:lnTo>
                    <a:pt x="769144" y="73819"/>
                  </a:lnTo>
                  <a:lnTo>
                    <a:pt x="819150" y="102394"/>
                  </a:lnTo>
                  <a:lnTo>
                    <a:pt x="907256" y="150019"/>
                  </a:lnTo>
                  <a:lnTo>
                    <a:pt x="916781" y="157163"/>
                  </a:lnTo>
                  <a:lnTo>
                    <a:pt x="919163" y="169069"/>
                  </a:lnTo>
                  <a:lnTo>
                    <a:pt x="916781" y="190500"/>
                  </a:lnTo>
                  <a:lnTo>
                    <a:pt x="912019" y="226219"/>
                  </a:lnTo>
                  <a:lnTo>
                    <a:pt x="895350" y="276225"/>
                  </a:lnTo>
                  <a:lnTo>
                    <a:pt x="609600" y="221457"/>
                  </a:lnTo>
                  <a:lnTo>
                    <a:pt x="583406" y="221457"/>
                  </a:lnTo>
                  <a:lnTo>
                    <a:pt x="51673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03">
              <a:extLst>
                <a:ext uri="{FF2B5EF4-FFF2-40B4-BE49-F238E27FC236}">
                  <a16:creationId xmlns:a16="http://schemas.microsoft.com/office/drawing/2014/main" id="{CFE54C8F-7225-470E-AE58-15DE3DFC3E19}"/>
                </a:ext>
              </a:extLst>
            </p:cNvPr>
            <p:cNvSpPr/>
            <p:nvPr/>
          </p:nvSpPr>
          <p:spPr>
            <a:xfrm>
              <a:off x="4995863" y="3871913"/>
              <a:ext cx="619125" cy="1704975"/>
            </a:xfrm>
            <a:custGeom>
              <a:avLst/>
              <a:gdLst>
                <a:gd name="connsiteX0" fmla="*/ 280987 w 619125"/>
                <a:gd name="connsiteY0" fmla="*/ 602456 h 1704975"/>
                <a:gd name="connsiteX1" fmla="*/ 300037 w 619125"/>
                <a:gd name="connsiteY1" fmla="*/ 500062 h 1704975"/>
                <a:gd name="connsiteX2" fmla="*/ 311943 w 619125"/>
                <a:gd name="connsiteY2" fmla="*/ 431006 h 1704975"/>
                <a:gd name="connsiteX3" fmla="*/ 323850 w 619125"/>
                <a:gd name="connsiteY3" fmla="*/ 364331 h 1704975"/>
                <a:gd name="connsiteX4" fmla="*/ 333375 w 619125"/>
                <a:gd name="connsiteY4" fmla="*/ 288131 h 1704975"/>
                <a:gd name="connsiteX5" fmla="*/ 342900 w 619125"/>
                <a:gd name="connsiteY5" fmla="*/ 204787 h 1704975"/>
                <a:gd name="connsiteX6" fmla="*/ 350043 w 619125"/>
                <a:gd name="connsiteY6" fmla="*/ 138112 h 1704975"/>
                <a:gd name="connsiteX7" fmla="*/ 350043 w 619125"/>
                <a:gd name="connsiteY7" fmla="*/ 114300 h 1704975"/>
                <a:gd name="connsiteX8" fmla="*/ 350043 w 619125"/>
                <a:gd name="connsiteY8" fmla="*/ 95250 h 1704975"/>
                <a:gd name="connsiteX9" fmla="*/ 347662 w 619125"/>
                <a:gd name="connsiteY9" fmla="*/ 80962 h 1704975"/>
                <a:gd name="connsiteX10" fmla="*/ 342900 w 619125"/>
                <a:gd name="connsiteY10" fmla="*/ 66675 h 1704975"/>
                <a:gd name="connsiteX11" fmla="*/ 328612 w 619125"/>
                <a:gd name="connsiteY11" fmla="*/ 52387 h 1704975"/>
                <a:gd name="connsiteX12" fmla="*/ 314325 w 619125"/>
                <a:gd name="connsiteY12" fmla="*/ 45243 h 1704975"/>
                <a:gd name="connsiteX13" fmla="*/ 266700 w 619125"/>
                <a:gd name="connsiteY13" fmla="*/ 0 h 1704975"/>
                <a:gd name="connsiteX14" fmla="*/ 619125 w 619125"/>
                <a:gd name="connsiteY14" fmla="*/ 40481 h 1704975"/>
                <a:gd name="connsiteX15" fmla="*/ 614362 w 619125"/>
                <a:gd name="connsiteY15" fmla="*/ 69056 h 1704975"/>
                <a:gd name="connsiteX16" fmla="*/ 604837 w 619125"/>
                <a:gd name="connsiteY16" fmla="*/ 102393 h 1704975"/>
                <a:gd name="connsiteX17" fmla="*/ 595312 w 619125"/>
                <a:gd name="connsiteY17" fmla="*/ 133350 h 1704975"/>
                <a:gd name="connsiteX18" fmla="*/ 581025 w 619125"/>
                <a:gd name="connsiteY18" fmla="*/ 228600 h 1704975"/>
                <a:gd name="connsiteX19" fmla="*/ 554831 w 619125"/>
                <a:gd name="connsiteY19" fmla="*/ 378618 h 1704975"/>
                <a:gd name="connsiteX20" fmla="*/ 523875 w 619125"/>
                <a:gd name="connsiteY20" fmla="*/ 540543 h 1704975"/>
                <a:gd name="connsiteX21" fmla="*/ 488156 w 619125"/>
                <a:gd name="connsiteY21" fmla="*/ 690562 h 1704975"/>
                <a:gd name="connsiteX22" fmla="*/ 457200 w 619125"/>
                <a:gd name="connsiteY22" fmla="*/ 814387 h 1704975"/>
                <a:gd name="connsiteX23" fmla="*/ 416718 w 619125"/>
                <a:gd name="connsiteY23" fmla="*/ 962025 h 1704975"/>
                <a:gd name="connsiteX24" fmla="*/ 395287 w 619125"/>
                <a:gd name="connsiteY24" fmla="*/ 1038225 h 1704975"/>
                <a:gd name="connsiteX25" fmla="*/ 357187 w 619125"/>
                <a:gd name="connsiteY25" fmla="*/ 1152525 h 1704975"/>
                <a:gd name="connsiteX26" fmla="*/ 323850 w 619125"/>
                <a:gd name="connsiteY26" fmla="*/ 1240631 h 1704975"/>
                <a:gd name="connsiteX27" fmla="*/ 278606 w 619125"/>
                <a:gd name="connsiteY27" fmla="*/ 1352550 h 1704975"/>
                <a:gd name="connsiteX28" fmla="*/ 240506 w 619125"/>
                <a:gd name="connsiteY28" fmla="*/ 1440656 h 1704975"/>
                <a:gd name="connsiteX29" fmla="*/ 197643 w 619125"/>
                <a:gd name="connsiteY29" fmla="*/ 1524000 h 1704975"/>
                <a:gd name="connsiteX30" fmla="*/ 142875 w 619125"/>
                <a:gd name="connsiteY30" fmla="*/ 1621631 h 1704975"/>
                <a:gd name="connsiteX31" fmla="*/ 119062 w 619125"/>
                <a:gd name="connsiteY31" fmla="*/ 1664493 h 1704975"/>
                <a:gd name="connsiteX32" fmla="*/ 102393 w 619125"/>
                <a:gd name="connsiteY32" fmla="*/ 1685925 h 1704975"/>
                <a:gd name="connsiteX33" fmla="*/ 80962 w 619125"/>
                <a:gd name="connsiteY33" fmla="*/ 1700212 h 1704975"/>
                <a:gd name="connsiteX34" fmla="*/ 59531 w 619125"/>
                <a:gd name="connsiteY34" fmla="*/ 1704975 h 1704975"/>
                <a:gd name="connsiteX35" fmla="*/ 50006 w 619125"/>
                <a:gd name="connsiteY35" fmla="*/ 1704975 h 1704975"/>
                <a:gd name="connsiteX36" fmla="*/ 30956 w 619125"/>
                <a:gd name="connsiteY36" fmla="*/ 1697831 h 1704975"/>
                <a:gd name="connsiteX37" fmla="*/ 11906 w 619125"/>
                <a:gd name="connsiteY37" fmla="*/ 1678781 h 1704975"/>
                <a:gd name="connsiteX38" fmla="*/ 0 w 619125"/>
                <a:gd name="connsiteY38" fmla="*/ 1662112 h 1704975"/>
                <a:gd name="connsiteX39" fmla="*/ 107156 w 619125"/>
                <a:gd name="connsiteY39" fmla="*/ 1216818 h 1704975"/>
                <a:gd name="connsiteX40" fmla="*/ 130968 w 619125"/>
                <a:gd name="connsiteY40" fmla="*/ 1147762 h 1704975"/>
                <a:gd name="connsiteX41" fmla="*/ 157162 w 619125"/>
                <a:gd name="connsiteY41" fmla="*/ 1064418 h 1704975"/>
                <a:gd name="connsiteX42" fmla="*/ 188118 w 619125"/>
                <a:gd name="connsiteY42" fmla="*/ 973931 h 1704975"/>
                <a:gd name="connsiteX43" fmla="*/ 226218 w 619125"/>
                <a:gd name="connsiteY43" fmla="*/ 842962 h 1704975"/>
                <a:gd name="connsiteX44" fmla="*/ 261937 w 619125"/>
                <a:gd name="connsiteY44" fmla="*/ 690562 h 1704975"/>
                <a:gd name="connsiteX45" fmla="*/ 280987 w 619125"/>
                <a:gd name="connsiteY45" fmla="*/ 602456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9125" h="1704975">
                  <a:moveTo>
                    <a:pt x="280987" y="602456"/>
                  </a:moveTo>
                  <a:lnTo>
                    <a:pt x="300037" y="500062"/>
                  </a:lnTo>
                  <a:lnTo>
                    <a:pt x="311943" y="431006"/>
                  </a:lnTo>
                  <a:lnTo>
                    <a:pt x="323850" y="364331"/>
                  </a:lnTo>
                  <a:lnTo>
                    <a:pt x="333375" y="288131"/>
                  </a:lnTo>
                  <a:lnTo>
                    <a:pt x="342900" y="204787"/>
                  </a:lnTo>
                  <a:lnTo>
                    <a:pt x="350043" y="138112"/>
                  </a:lnTo>
                  <a:lnTo>
                    <a:pt x="350043" y="114300"/>
                  </a:lnTo>
                  <a:lnTo>
                    <a:pt x="350043" y="95250"/>
                  </a:lnTo>
                  <a:lnTo>
                    <a:pt x="347662" y="80962"/>
                  </a:lnTo>
                  <a:lnTo>
                    <a:pt x="342900" y="66675"/>
                  </a:lnTo>
                  <a:lnTo>
                    <a:pt x="328612" y="52387"/>
                  </a:lnTo>
                  <a:lnTo>
                    <a:pt x="314325" y="45243"/>
                  </a:lnTo>
                  <a:lnTo>
                    <a:pt x="266700" y="0"/>
                  </a:lnTo>
                  <a:lnTo>
                    <a:pt x="619125" y="40481"/>
                  </a:lnTo>
                  <a:lnTo>
                    <a:pt x="614362" y="69056"/>
                  </a:lnTo>
                  <a:lnTo>
                    <a:pt x="604837" y="102393"/>
                  </a:lnTo>
                  <a:lnTo>
                    <a:pt x="595312" y="133350"/>
                  </a:lnTo>
                  <a:lnTo>
                    <a:pt x="581025" y="228600"/>
                  </a:lnTo>
                  <a:lnTo>
                    <a:pt x="554831" y="378618"/>
                  </a:lnTo>
                  <a:lnTo>
                    <a:pt x="523875" y="540543"/>
                  </a:lnTo>
                  <a:lnTo>
                    <a:pt x="488156" y="690562"/>
                  </a:lnTo>
                  <a:lnTo>
                    <a:pt x="457200" y="814387"/>
                  </a:lnTo>
                  <a:lnTo>
                    <a:pt x="416718" y="962025"/>
                  </a:lnTo>
                  <a:lnTo>
                    <a:pt x="395287" y="1038225"/>
                  </a:lnTo>
                  <a:lnTo>
                    <a:pt x="357187" y="1152525"/>
                  </a:lnTo>
                  <a:lnTo>
                    <a:pt x="323850" y="1240631"/>
                  </a:lnTo>
                  <a:lnTo>
                    <a:pt x="278606" y="1352550"/>
                  </a:lnTo>
                  <a:lnTo>
                    <a:pt x="240506" y="1440656"/>
                  </a:lnTo>
                  <a:lnTo>
                    <a:pt x="197643" y="1524000"/>
                  </a:lnTo>
                  <a:lnTo>
                    <a:pt x="142875" y="1621631"/>
                  </a:lnTo>
                  <a:lnTo>
                    <a:pt x="119062" y="1664493"/>
                  </a:lnTo>
                  <a:lnTo>
                    <a:pt x="102393" y="1685925"/>
                  </a:lnTo>
                  <a:lnTo>
                    <a:pt x="80962" y="1700212"/>
                  </a:lnTo>
                  <a:lnTo>
                    <a:pt x="59531" y="1704975"/>
                  </a:lnTo>
                  <a:lnTo>
                    <a:pt x="50006" y="1704975"/>
                  </a:lnTo>
                  <a:lnTo>
                    <a:pt x="30956" y="1697831"/>
                  </a:lnTo>
                  <a:lnTo>
                    <a:pt x="11906" y="1678781"/>
                  </a:lnTo>
                  <a:lnTo>
                    <a:pt x="0" y="1662112"/>
                  </a:lnTo>
                  <a:lnTo>
                    <a:pt x="107156" y="1216818"/>
                  </a:lnTo>
                  <a:lnTo>
                    <a:pt x="130968" y="1147762"/>
                  </a:lnTo>
                  <a:lnTo>
                    <a:pt x="157162" y="1064418"/>
                  </a:lnTo>
                  <a:lnTo>
                    <a:pt x="188118" y="973931"/>
                  </a:lnTo>
                  <a:lnTo>
                    <a:pt x="226218" y="842962"/>
                  </a:lnTo>
                  <a:lnTo>
                    <a:pt x="261937" y="690562"/>
                  </a:lnTo>
                  <a:lnTo>
                    <a:pt x="280987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04">
              <a:extLst>
                <a:ext uri="{FF2B5EF4-FFF2-40B4-BE49-F238E27FC236}">
                  <a16:creationId xmlns:a16="http://schemas.microsoft.com/office/drawing/2014/main" id="{EBA3022A-DD07-4638-93A6-56A0C1F7EA51}"/>
                </a:ext>
              </a:extLst>
            </p:cNvPr>
            <p:cNvSpPr/>
            <p:nvPr/>
          </p:nvSpPr>
          <p:spPr>
            <a:xfrm>
              <a:off x="4672013" y="4957763"/>
              <a:ext cx="481012" cy="614362"/>
            </a:xfrm>
            <a:custGeom>
              <a:avLst/>
              <a:gdLst>
                <a:gd name="connsiteX0" fmla="*/ 128587 w 481012"/>
                <a:gd name="connsiteY0" fmla="*/ 164306 h 614362"/>
                <a:gd name="connsiteX1" fmla="*/ 259556 w 481012"/>
                <a:gd name="connsiteY1" fmla="*/ 190500 h 614362"/>
                <a:gd name="connsiteX2" fmla="*/ 288131 w 481012"/>
                <a:gd name="connsiteY2" fmla="*/ 192881 h 614362"/>
                <a:gd name="connsiteX3" fmla="*/ 319087 w 481012"/>
                <a:gd name="connsiteY3" fmla="*/ 190500 h 614362"/>
                <a:gd name="connsiteX4" fmla="*/ 347662 w 481012"/>
                <a:gd name="connsiteY4" fmla="*/ 180975 h 614362"/>
                <a:gd name="connsiteX5" fmla="*/ 383381 w 481012"/>
                <a:gd name="connsiteY5" fmla="*/ 164306 h 614362"/>
                <a:gd name="connsiteX6" fmla="*/ 416718 w 481012"/>
                <a:gd name="connsiteY6" fmla="*/ 140493 h 614362"/>
                <a:gd name="connsiteX7" fmla="*/ 431006 w 481012"/>
                <a:gd name="connsiteY7" fmla="*/ 126206 h 614362"/>
                <a:gd name="connsiteX8" fmla="*/ 457200 w 481012"/>
                <a:gd name="connsiteY8" fmla="*/ 66675 h 614362"/>
                <a:gd name="connsiteX9" fmla="*/ 481012 w 481012"/>
                <a:gd name="connsiteY9" fmla="*/ 0 h 614362"/>
                <a:gd name="connsiteX10" fmla="*/ 369093 w 481012"/>
                <a:gd name="connsiteY10" fmla="*/ 614362 h 614362"/>
                <a:gd name="connsiteX11" fmla="*/ 340518 w 481012"/>
                <a:gd name="connsiteY11" fmla="*/ 597693 h 614362"/>
                <a:gd name="connsiteX12" fmla="*/ 319087 w 481012"/>
                <a:gd name="connsiteY12" fmla="*/ 573881 h 614362"/>
                <a:gd name="connsiteX13" fmla="*/ 314325 w 481012"/>
                <a:gd name="connsiteY13" fmla="*/ 559593 h 614362"/>
                <a:gd name="connsiteX14" fmla="*/ 307181 w 481012"/>
                <a:gd name="connsiteY14" fmla="*/ 519112 h 614362"/>
                <a:gd name="connsiteX15" fmla="*/ 292893 w 481012"/>
                <a:gd name="connsiteY15" fmla="*/ 483393 h 614362"/>
                <a:gd name="connsiteX16" fmla="*/ 276225 w 481012"/>
                <a:gd name="connsiteY16" fmla="*/ 445293 h 614362"/>
                <a:gd name="connsiteX17" fmla="*/ 247650 w 481012"/>
                <a:gd name="connsiteY17" fmla="*/ 397668 h 614362"/>
                <a:gd name="connsiteX18" fmla="*/ 219075 w 481012"/>
                <a:gd name="connsiteY18" fmla="*/ 364331 h 614362"/>
                <a:gd name="connsiteX19" fmla="*/ 183356 w 481012"/>
                <a:gd name="connsiteY19" fmla="*/ 326231 h 614362"/>
                <a:gd name="connsiteX20" fmla="*/ 159543 w 481012"/>
                <a:gd name="connsiteY20" fmla="*/ 304800 h 614362"/>
                <a:gd name="connsiteX21" fmla="*/ 123825 w 481012"/>
                <a:gd name="connsiteY21" fmla="*/ 273843 h 614362"/>
                <a:gd name="connsiteX22" fmla="*/ 85725 w 481012"/>
                <a:gd name="connsiteY22" fmla="*/ 247650 h 614362"/>
                <a:gd name="connsiteX23" fmla="*/ 38100 w 481012"/>
                <a:gd name="connsiteY23" fmla="*/ 221456 h 614362"/>
                <a:gd name="connsiteX24" fmla="*/ 21431 w 481012"/>
                <a:gd name="connsiteY24" fmla="*/ 207168 h 614362"/>
                <a:gd name="connsiteX25" fmla="*/ 7143 w 481012"/>
                <a:gd name="connsiteY25" fmla="*/ 190500 h 614362"/>
                <a:gd name="connsiteX26" fmla="*/ 0 w 481012"/>
                <a:gd name="connsiteY26" fmla="*/ 171450 h 614362"/>
                <a:gd name="connsiteX27" fmla="*/ 0 w 481012"/>
                <a:gd name="connsiteY27" fmla="*/ 164306 h 614362"/>
                <a:gd name="connsiteX28" fmla="*/ 4762 w 481012"/>
                <a:gd name="connsiteY28" fmla="*/ 154781 h 614362"/>
                <a:gd name="connsiteX29" fmla="*/ 19050 w 481012"/>
                <a:gd name="connsiteY29" fmla="*/ 147637 h 614362"/>
                <a:gd name="connsiteX30" fmla="*/ 45243 w 481012"/>
                <a:gd name="connsiteY30" fmla="*/ 147637 h 614362"/>
                <a:gd name="connsiteX31" fmla="*/ 128587 w 481012"/>
                <a:gd name="connsiteY31" fmla="*/ 16430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614362">
                  <a:moveTo>
                    <a:pt x="128587" y="164306"/>
                  </a:moveTo>
                  <a:lnTo>
                    <a:pt x="259556" y="190500"/>
                  </a:lnTo>
                  <a:lnTo>
                    <a:pt x="288131" y="192881"/>
                  </a:lnTo>
                  <a:lnTo>
                    <a:pt x="319087" y="190500"/>
                  </a:lnTo>
                  <a:lnTo>
                    <a:pt x="347662" y="180975"/>
                  </a:lnTo>
                  <a:lnTo>
                    <a:pt x="383381" y="164306"/>
                  </a:lnTo>
                  <a:lnTo>
                    <a:pt x="416718" y="140493"/>
                  </a:lnTo>
                  <a:lnTo>
                    <a:pt x="431006" y="126206"/>
                  </a:lnTo>
                  <a:lnTo>
                    <a:pt x="457200" y="66675"/>
                  </a:lnTo>
                  <a:lnTo>
                    <a:pt x="481012" y="0"/>
                  </a:lnTo>
                  <a:lnTo>
                    <a:pt x="369093" y="614362"/>
                  </a:lnTo>
                  <a:lnTo>
                    <a:pt x="340518" y="597693"/>
                  </a:lnTo>
                  <a:lnTo>
                    <a:pt x="319087" y="573881"/>
                  </a:lnTo>
                  <a:lnTo>
                    <a:pt x="314325" y="559593"/>
                  </a:lnTo>
                  <a:lnTo>
                    <a:pt x="307181" y="519112"/>
                  </a:lnTo>
                  <a:lnTo>
                    <a:pt x="292893" y="483393"/>
                  </a:lnTo>
                  <a:lnTo>
                    <a:pt x="276225" y="445293"/>
                  </a:lnTo>
                  <a:lnTo>
                    <a:pt x="247650" y="397668"/>
                  </a:lnTo>
                  <a:lnTo>
                    <a:pt x="219075" y="364331"/>
                  </a:lnTo>
                  <a:lnTo>
                    <a:pt x="183356" y="326231"/>
                  </a:lnTo>
                  <a:lnTo>
                    <a:pt x="159543" y="304800"/>
                  </a:lnTo>
                  <a:lnTo>
                    <a:pt x="123825" y="273843"/>
                  </a:lnTo>
                  <a:lnTo>
                    <a:pt x="85725" y="247650"/>
                  </a:lnTo>
                  <a:lnTo>
                    <a:pt x="38100" y="221456"/>
                  </a:lnTo>
                  <a:lnTo>
                    <a:pt x="21431" y="207168"/>
                  </a:lnTo>
                  <a:lnTo>
                    <a:pt x="7143" y="190500"/>
                  </a:lnTo>
                  <a:lnTo>
                    <a:pt x="0" y="171450"/>
                  </a:lnTo>
                  <a:lnTo>
                    <a:pt x="0" y="164306"/>
                  </a:lnTo>
                  <a:lnTo>
                    <a:pt x="4762" y="154781"/>
                  </a:lnTo>
                  <a:lnTo>
                    <a:pt x="19050" y="147637"/>
                  </a:lnTo>
                  <a:lnTo>
                    <a:pt x="45243" y="147637"/>
                  </a:lnTo>
                  <a:lnTo>
                    <a:pt x="12858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99">
              <a:extLst>
                <a:ext uri="{FF2B5EF4-FFF2-40B4-BE49-F238E27FC236}">
                  <a16:creationId xmlns:a16="http://schemas.microsoft.com/office/drawing/2014/main" id="{A40CC453-BBFF-45EB-B57E-7DCC4E96F317}"/>
                </a:ext>
              </a:extLst>
            </p:cNvPr>
            <p:cNvSpPr/>
            <p:nvPr/>
          </p:nvSpPr>
          <p:spPr>
            <a:xfrm rot="16200000">
              <a:off x="3990181" y="2547144"/>
              <a:ext cx="4429125" cy="2306638"/>
            </a:xfrm>
            <a:custGeom>
              <a:avLst/>
              <a:gdLst>
                <a:gd name="connsiteX0" fmla="*/ 2822400 w 4428000"/>
                <a:gd name="connsiteY0" fmla="*/ 543600 h 2307600"/>
                <a:gd name="connsiteX1" fmla="*/ 2570400 w 4428000"/>
                <a:gd name="connsiteY1" fmla="*/ 604800 h 2307600"/>
                <a:gd name="connsiteX2" fmla="*/ 2390400 w 4428000"/>
                <a:gd name="connsiteY2" fmla="*/ 651600 h 2307600"/>
                <a:gd name="connsiteX3" fmla="*/ 2271600 w 4428000"/>
                <a:gd name="connsiteY3" fmla="*/ 684000 h 2307600"/>
                <a:gd name="connsiteX4" fmla="*/ 2142000 w 4428000"/>
                <a:gd name="connsiteY4" fmla="*/ 723600 h 2307600"/>
                <a:gd name="connsiteX5" fmla="*/ 2052000 w 4428000"/>
                <a:gd name="connsiteY5" fmla="*/ 752400 h 2307600"/>
                <a:gd name="connsiteX6" fmla="*/ 1944000 w 4428000"/>
                <a:gd name="connsiteY6" fmla="*/ 795600 h 2307600"/>
                <a:gd name="connsiteX7" fmla="*/ 1832400 w 4428000"/>
                <a:gd name="connsiteY7" fmla="*/ 838800 h 2307600"/>
                <a:gd name="connsiteX8" fmla="*/ 1677600 w 4428000"/>
                <a:gd name="connsiteY8" fmla="*/ 900000 h 2307600"/>
                <a:gd name="connsiteX9" fmla="*/ 1537200 w 4428000"/>
                <a:gd name="connsiteY9" fmla="*/ 957600 h 2307600"/>
                <a:gd name="connsiteX10" fmla="*/ 1400400 w 4428000"/>
                <a:gd name="connsiteY10" fmla="*/ 1015200 h 2307600"/>
                <a:gd name="connsiteX11" fmla="*/ 1274400 w 4428000"/>
                <a:gd name="connsiteY11" fmla="*/ 1072800 h 2307600"/>
                <a:gd name="connsiteX12" fmla="*/ 1051200 w 4428000"/>
                <a:gd name="connsiteY12" fmla="*/ 1195200 h 2307600"/>
                <a:gd name="connsiteX13" fmla="*/ 900000 w 4428000"/>
                <a:gd name="connsiteY13" fmla="*/ 1285200 h 2307600"/>
                <a:gd name="connsiteX14" fmla="*/ 781200 w 4428000"/>
                <a:gd name="connsiteY14" fmla="*/ 1364400 h 2307600"/>
                <a:gd name="connsiteX15" fmla="*/ 648000 w 4428000"/>
                <a:gd name="connsiteY15" fmla="*/ 1458000 h 2307600"/>
                <a:gd name="connsiteX16" fmla="*/ 500400 w 4428000"/>
                <a:gd name="connsiteY16" fmla="*/ 1569600 h 2307600"/>
                <a:gd name="connsiteX17" fmla="*/ 388800 w 4428000"/>
                <a:gd name="connsiteY17" fmla="*/ 1663200 h 2307600"/>
                <a:gd name="connsiteX18" fmla="*/ 352800 w 4428000"/>
                <a:gd name="connsiteY18" fmla="*/ 1695600 h 2307600"/>
                <a:gd name="connsiteX19" fmla="*/ 302400 w 4428000"/>
                <a:gd name="connsiteY19" fmla="*/ 1746000 h 2307600"/>
                <a:gd name="connsiteX20" fmla="*/ 230400 w 4428000"/>
                <a:gd name="connsiteY20" fmla="*/ 1825200 h 2307600"/>
                <a:gd name="connsiteX21" fmla="*/ 144000 w 4428000"/>
                <a:gd name="connsiteY21" fmla="*/ 1933200 h 2307600"/>
                <a:gd name="connsiteX22" fmla="*/ 61200 w 4428000"/>
                <a:gd name="connsiteY22" fmla="*/ 2037600 h 2307600"/>
                <a:gd name="connsiteX23" fmla="*/ 7200 w 4428000"/>
                <a:gd name="connsiteY23" fmla="*/ 2124000 h 2307600"/>
                <a:gd name="connsiteX24" fmla="*/ 0 w 4428000"/>
                <a:gd name="connsiteY24" fmla="*/ 2145600 h 2307600"/>
                <a:gd name="connsiteX25" fmla="*/ 0 w 4428000"/>
                <a:gd name="connsiteY25" fmla="*/ 2188800 h 2307600"/>
                <a:gd name="connsiteX26" fmla="*/ 3600 w 4428000"/>
                <a:gd name="connsiteY26" fmla="*/ 2224800 h 2307600"/>
                <a:gd name="connsiteX27" fmla="*/ 14400 w 4428000"/>
                <a:gd name="connsiteY27" fmla="*/ 2260800 h 2307600"/>
                <a:gd name="connsiteX28" fmla="*/ 32400 w 4428000"/>
                <a:gd name="connsiteY28" fmla="*/ 2289600 h 2307600"/>
                <a:gd name="connsiteX29" fmla="*/ 54000 w 4428000"/>
                <a:gd name="connsiteY29" fmla="*/ 2300400 h 2307600"/>
                <a:gd name="connsiteX30" fmla="*/ 75600 w 4428000"/>
                <a:gd name="connsiteY30" fmla="*/ 2307600 h 2307600"/>
                <a:gd name="connsiteX31" fmla="*/ 118800 w 4428000"/>
                <a:gd name="connsiteY31" fmla="*/ 2304000 h 2307600"/>
                <a:gd name="connsiteX32" fmla="*/ 180000 w 4428000"/>
                <a:gd name="connsiteY32" fmla="*/ 2286000 h 2307600"/>
                <a:gd name="connsiteX33" fmla="*/ 568800 w 4428000"/>
                <a:gd name="connsiteY33" fmla="*/ 1893600 h 2307600"/>
                <a:gd name="connsiteX34" fmla="*/ 666000 w 4428000"/>
                <a:gd name="connsiteY34" fmla="*/ 1792800 h 2307600"/>
                <a:gd name="connsiteX35" fmla="*/ 741600 w 4428000"/>
                <a:gd name="connsiteY35" fmla="*/ 1720800 h 2307600"/>
                <a:gd name="connsiteX36" fmla="*/ 792000 w 4428000"/>
                <a:gd name="connsiteY36" fmla="*/ 1674000 h 2307600"/>
                <a:gd name="connsiteX37" fmla="*/ 856800 w 4428000"/>
                <a:gd name="connsiteY37" fmla="*/ 1616400 h 2307600"/>
                <a:gd name="connsiteX38" fmla="*/ 932400 w 4428000"/>
                <a:gd name="connsiteY38" fmla="*/ 1555200 h 2307600"/>
                <a:gd name="connsiteX39" fmla="*/ 1015200 w 4428000"/>
                <a:gd name="connsiteY39" fmla="*/ 1494000 h 2307600"/>
                <a:gd name="connsiteX40" fmla="*/ 1087200 w 4428000"/>
                <a:gd name="connsiteY40" fmla="*/ 1440000 h 2307600"/>
                <a:gd name="connsiteX41" fmla="*/ 1170000 w 4428000"/>
                <a:gd name="connsiteY41" fmla="*/ 1382400 h 2307600"/>
                <a:gd name="connsiteX42" fmla="*/ 1227600 w 4428000"/>
                <a:gd name="connsiteY42" fmla="*/ 1342800 h 2307600"/>
                <a:gd name="connsiteX43" fmla="*/ 1317600 w 4428000"/>
                <a:gd name="connsiteY43" fmla="*/ 1281600 h 2307600"/>
                <a:gd name="connsiteX44" fmla="*/ 1551600 w 4428000"/>
                <a:gd name="connsiteY44" fmla="*/ 1162800 h 2307600"/>
                <a:gd name="connsiteX45" fmla="*/ 1688400 w 4428000"/>
                <a:gd name="connsiteY45" fmla="*/ 1105200 h 2307600"/>
                <a:gd name="connsiteX46" fmla="*/ 1803600 w 4428000"/>
                <a:gd name="connsiteY46" fmla="*/ 1058400 h 2307600"/>
                <a:gd name="connsiteX47" fmla="*/ 1915200 w 4428000"/>
                <a:gd name="connsiteY47" fmla="*/ 1015200 h 2307600"/>
                <a:gd name="connsiteX48" fmla="*/ 2048400 w 4428000"/>
                <a:gd name="connsiteY48" fmla="*/ 968400 h 2307600"/>
                <a:gd name="connsiteX49" fmla="*/ 2163600 w 4428000"/>
                <a:gd name="connsiteY49" fmla="*/ 932400 h 2307600"/>
                <a:gd name="connsiteX50" fmla="*/ 2278800 w 4428000"/>
                <a:gd name="connsiteY50" fmla="*/ 896400 h 2307600"/>
                <a:gd name="connsiteX51" fmla="*/ 2401200 w 4428000"/>
                <a:gd name="connsiteY51" fmla="*/ 860400 h 2307600"/>
                <a:gd name="connsiteX52" fmla="*/ 2541600 w 4428000"/>
                <a:gd name="connsiteY52" fmla="*/ 824400 h 2307600"/>
                <a:gd name="connsiteX53" fmla="*/ 2685600 w 4428000"/>
                <a:gd name="connsiteY53" fmla="*/ 788400 h 2307600"/>
                <a:gd name="connsiteX54" fmla="*/ 2858400 w 4428000"/>
                <a:gd name="connsiteY54" fmla="*/ 752400 h 2307600"/>
                <a:gd name="connsiteX55" fmla="*/ 3024000 w 4428000"/>
                <a:gd name="connsiteY55" fmla="*/ 712800 h 2307600"/>
                <a:gd name="connsiteX56" fmla="*/ 3160800 w 4428000"/>
                <a:gd name="connsiteY56" fmla="*/ 676800 h 2307600"/>
                <a:gd name="connsiteX57" fmla="*/ 3308400 w 4428000"/>
                <a:gd name="connsiteY57" fmla="*/ 655200 h 2307600"/>
                <a:gd name="connsiteX58" fmla="*/ 3510000 w 4428000"/>
                <a:gd name="connsiteY58" fmla="*/ 633600 h 2307600"/>
                <a:gd name="connsiteX59" fmla="*/ 3646800 w 4428000"/>
                <a:gd name="connsiteY59" fmla="*/ 619200 h 2307600"/>
                <a:gd name="connsiteX60" fmla="*/ 3776400 w 4428000"/>
                <a:gd name="connsiteY60" fmla="*/ 612000 h 2307600"/>
                <a:gd name="connsiteX61" fmla="*/ 3862800 w 4428000"/>
                <a:gd name="connsiteY61" fmla="*/ 608400 h 2307600"/>
                <a:gd name="connsiteX62" fmla="*/ 3909600 w 4428000"/>
                <a:gd name="connsiteY62" fmla="*/ 612000 h 2307600"/>
                <a:gd name="connsiteX63" fmla="*/ 3960000 w 4428000"/>
                <a:gd name="connsiteY63" fmla="*/ 615600 h 2307600"/>
                <a:gd name="connsiteX64" fmla="*/ 4010400 w 4428000"/>
                <a:gd name="connsiteY64" fmla="*/ 630000 h 2307600"/>
                <a:gd name="connsiteX65" fmla="*/ 4046400 w 4428000"/>
                <a:gd name="connsiteY65" fmla="*/ 637200 h 2307600"/>
                <a:gd name="connsiteX66" fmla="*/ 4096800 w 4428000"/>
                <a:gd name="connsiteY66" fmla="*/ 630000 h 2307600"/>
                <a:gd name="connsiteX67" fmla="*/ 4132800 w 4428000"/>
                <a:gd name="connsiteY67" fmla="*/ 615600 h 2307600"/>
                <a:gd name="connsiteX68" fmla="*/ 4161600 w 4428000"/>
                <a:gd name="connsiteY68" fmla="*/ 594000 h 2307600"/>
                <a:gd name="connsiteX69" fmla="*/ 4186800 w 4428000"/>
                <a:gd name="connsiteY69" fmla="*/ 561600 h 2307600"/>
                <a:gd name="connsiteX70" fmla="*/ 4230000 w 4428000"/>
                <a:gd name="connsiteY70" fmla="*/ 514800 h 2307600"/>
                <a:gd name="connsiteX71" fmla="*/ 4273200 w 4428000"/>
                <a:gd name="connsiteY71" fmla="*/ 460800 h 2307600"/>
                <a:gd name="connsiteX72" fmla="*/ 4327200 w 4428000"/>
                <a:gd name="connsiteY72" fmla="*/ 378000 h 2307600"/>
                <a:gd name="connsiteX73" fmla="*/ 4370400 w 4428000"/>
                <a:gd name="connsiteY73" fmla="*/ 298800 h 2307600"/>
                <a:gd name="connsiteX74" fmla="*/ 4395600 w 4428000"/>
                <a:gd name="connsiteY74" fmla="*/ 237600 h 2307600"/>
                <a:gd name="connsiteX75" fmla="*/ 4417200 w 4428000"/>
                <a:gd name="connsiteY75" fmla="*/ 165600 h 2307600"/>
                <a:gd name="connsiteX76" fmla="*/ 4424400 w 4428000"/>
                <a:gd name="connsiteY76" fmla="*/ 122400 h 2307600"/>
                <a:gd name="connsiteX77" fmla="*/ 4428000 w 4428000"/>
                <a:gd name="connsiteY77" fmla="*/ 61200 h 2307600"/>
                <a:gd name="connsiteX78" fmla="*/ 4428000 w 4428000"/>
                <a:gd name="connsiteY78" fmla="*/ 18000 h 2307600"/>
                <a:gd name="connsiteX79" fmla="*/ 4424400 w 4428000"/>
                <a:gd name="connsiteY79" fmla="*/ 7200 h 2307600"/>
                <a:gd name="connsiteX80" fmla="*/ 4417200 w 4428000"/>
                <a:gd name="connsiteY80" fmla="*/ 0 h 2307600"/>
                <a:gd name="connsiteX81" fmla="*/ 4402800 w 4428000"/>
                <a:gd name="connsiteY81" fmla="*/ 0 h 2307600"/>
                <a:gd name="connsiteX82" fmla="*/ 4384800 w 4428000"/>
                <a:gd name="connsiteY82" fmla="*/ 10800 h 2307600"/>
                <a:gd name="connsiteX83" fmla="*/ 4363200 w 4428000"/>
                <a:gd name="connsiteY83" fmla="*/ 32400 h 2307600"/>
                <a:gd name="connsiteX84" fmla="*/ 4345200 w 4428000"/>
                <a:gd name="connsiteY84" fmla="*/ 57600 h 2307600"/>
                <a:gd name="connsiteX85" fmla="*/ 4316400 w 4428000"/>
                <a:gd name="connsiteY85" fmla="*/ 97200 h 2307600"/>
                <a:gd name="connsiteX86" fmla="*/ 4284000 w 4428000"/>
                <a:gd name="connsiteY86" fmla="*/ 136800 h 2307600"/>
                <a:gd name="connsiteX87" fmla="*/ 4230000 w 4428000"/>
                <a:gd name="connsiteY87" fmla="*/ 190800 h 2307600"/>
                <a:gd name="connsiteX88" fmla="*/ 4176000 w 4428000"/>
                <a:gd name="connsiteY88" fmla="*/ 230400 h 2307600"/>
                <a:gd name="connsiteX89" fmla="*/ 4107600 w 4428000"/>
                <a:gd name="connsiteY89" fmla="*/ 273600 h 2307600"/>
                <a:gd name="connsiteX90" fmla="*/ 4050000 w 4428000"/>
                <a:gd name="connsiteY90" fmla="*/ 298800 h 2307600"/>
                <a:gd name="connsiteX91" fmla="*/ 3978000 w 4428000"/>
                <a:gd name="connsiteY91" fmla="*/ 320400 h 2307600"/>
                <a:gd name="connsiteX92" fmla="*/ 3852000 w 4428000"/>
                <a:gd name="connsiteY92" fmla="*/ 345600 h 2307600"/>
                <a:gd name="connsiteX93" fmla="*/ 3664800 w 4428000"/>
                <a:gd name="connsiteY93" fmla="*/ 385200 h 2307600"/>
                <a:gd name="connsiteX94" fmla="*/ 3441600 w 4428000"/>
                <a:gd name="connsiteY94" fmla="*/ 428400 h 2307600"/>
                <a:gd name="connsiteX95" fmla="*/ 3186000 w 4428000"/>
                <a:gd name="connsiteY95" fmla="*/ 482400 h 2307600"/>
                <a:gd name="connsiteX96" fmla="*/ 3088800 w 4428000"/>
                <a:gd name="connsiteY96" fmla="*/ 500400 h 2307600"/>
                <a:gd name="connsiteX97" fmla="*/ 2959200 w 4428000"/>
                <a:gd name="connsiteY97" fmla="*/ 514800 h 2307600"/>
                <a:gd name="connsiteX98" fmla="*/ 2822400 w 4428000"/>
                <a:gd name="connsiteY98" fmla="*/ 543600 h 230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428000" h="2307600">
                  <a:moveTo>
                    <a:pt x="2822400" y="543600"/>
                  </a:moveTo>
                  <a:lnTo>
                    <a:pt x="2570400" y="604800"/>
                  </a:lnTo>
                  <a:lnTo>
                    <a:pt x="2390400" y="651600"/>
                  </a:lnTo>
                  <a:lnTo>
                    <a:pt x="2271600" y="684000"/>
                  </a:lnTo>
                  <a:lnTo>
                    <a:pt x="2142000" y="723600"/>
                  </a:lnTo>
                  <a:lnTo>
                    <a:pt x="2052000" y="752400"/>
                  </a:lnTo>
                  <a:lnTo>
                    <a:pt x="1944000" y="795600"/>
                  </a:lnTo>
                  <a:lnTo>
                    <a:pt x="1832400" y="838800"/>
                  </a:lnTo>
                  <a:lnTo>
                    <a:pt x="1677600" y="900000"/>
                  </a:lnTo>
                  <a:lnTo>
                    <a:pt x="1537200" y="957600"/>
                  </a:lnTo>
                  <a:lnTo>
                    <a:pt x="1400400" y="1015200"/>
                  </a:lnTo>
                  <a:lnTo>
                    <a:pt x="1274400" y="1072800"/>
                  </a:lnTo>
                  <a:lnTo>
                    <a:pt x="1051200" y="1195200"/>
                  </a:lnTo>
                  <a:lnTo>
                    <a:pt x="900000" y="1285200"/>
                  </a:lnTo>
                  <a:lnTo>
                    <a:pt x="781200" y="1364400"/>
                  </a:lnTo>
                  <a:lnTo>
                    <a:pt x="648000" y="1458000"/>
                  </a:lnTo>
                  <a:lnTo>
                    <a:pt x="500400" y="1569600"/>
                  </a:lnTo>
                  <a:lnTo>
                    <a:pt x="388800" y="1663200"/>
                  </a:lnTo>
                  <a:lnTo>
                    <a:pt x="352800" y="1695600"/>
                  </a:lnTo>
                  <a:lnTo>
                    <a:pt x="302400" y="1746000"/>
                  </a:lnTo>
                  <a:lnTo>
                    <a:pt x="230400" y="1825200"/>
                  </a:lnTo>
                  <a:lnTo>
                    <a:pt x="144000" y="1933200"/>
                  </a:lnTo>
                  <a:lnTo>
                    <a:pt x="61200" y="2037600"/>
                  </a:lnTo>
                  <a:lnTo>
                    <a:pt x="7200" y="2124000"/>
                  </a:lnTo>
                  <a:lnTo>
                    <a:pt x="0" y="2145600"/>
                  </a:lnTo>
                  <a:lnTo>
                    <a:pt x="0" y="2188800"/>
                  </a:lnTo>
                  <a:lnTo>
                    <a:pt x="3600" y="2224800"/>
                  </a:lnTo>
                  <a:lnTo>
                    <a:pt x="14400" y="2260800"/>
                  </a:lnTo>
                  <a:lnTo>
                    <a:pt x="32400" y="2289600"/>
                  </a:lnTo>
                  <a:lnTo>
                    <a:pt x="54000" y="2300400"/>
                  </a:lnTo>
                  <a:lnTo>
                    <a:pt x="75600" y="2307600"/>
                  </a:lnTo>
                  <a:lnTo>
                    <a:pt x="118800" y="2304000"/>
                  </a:lnTo>
                  <a:lnTo>
                    <a:pt x="180000" y="2286000"/>
                  </a:lnTo>
                  <a:lnTo>
                    <a:pt x="568800" y="1893600"/>
                  </a:lnTo>
                  <a:lnTo>
                    <a:pt x="666000" y="1792800"/>
                  </a:lnTo>
                  <a:lnTo>
                    <a:pt x="741600" y="1720800"/>
                  </a:lnTo>
                  <a:lnTo>
                    <a:pt x="792000" y="1674000"/>
                  </a:lnTo>
                  <a:lnTo>
                    <a:pt x="856800" y="1616400"/>
                  </a:lnTo>
                  <a:lnTo>
                    <a:pt x="932400" y="1555200"/>
                  </a:lnTo>
                  <a:lnTo>
                    <a:pt x="1015200" y="1494000"/>
                  </a:lnTo>
                  <a:lnTo>
                    <a:pt x="1087200" y="1440000"/>
                  </a:lnTo>
                  <a:lnTo>
                    <a:pt x="1170000" y="1382400"/>
                  </a:lnTo>
                  <a:lnTo>
                    <a:pt x="1227600" y="1342800"/>
                  </a:lnTo>
                  <a:lnTo>
                    <a:pt x="1317600" y="1281600"/>
                  </a:lnTo>
                  <a:lnTo>
                    <a:pt x="1551600" y="1162800"/>
                  </a:lnTo>
                  <a:lnTo>
                    <a:pt x="1688400" y="1105200"/>
                  </a:lnTo>
                  <a:lnTo>
                    <a:pt x="1803600" y="1058400"/>
                  </a:lnTo>
                  <a:lnTo>
                    <a:pt x="1915200" y="1015200"/>
                  </a:lnTo>
                  <a:lnTo>
                    <a:pt x="2048400" y="968400"/>
                  </a:lnTo>
                  <a:lnTo>
                    <a:pt x="2163600" y="932400"/>
                  </a:lnTo>
                  <a:lnTo>
                    <a:pt x="2278800" y="896400"/>
                  </a:lnTo>
                  <a:lnTo>
                    <a:pt x="2401200" y="860400"/>
                  </a:lnTo>
                  <a:lnTo>
                    <a:pt x="2541600" y="824400"/>
                  </a:lnTo>
                  <a:lnTo>
                    <a:pt x="2685600" y="788400"/>
                  </a:lnTo>
                  <a:lnTo>
                    <a:pt x="2858400" y="752400"/>
                  </a:lnTo>
                  <a:lnTo>
                    <a:pt x="3024000" y="712800"/>
                  </a:lnTo>
                  <a:lnTo>
                    <a:pt x="3160800" y="676800"/>
                  </a:lnTo>
                  <a:lnTo>
                    <a:pt x="3308400" y="655200"/>
                  </a:lnTo>
                  <a:lnTo>
                    <a:pt x="3510000" y="633600"/>
                  </a:lnTo>
                  <a:lnTo>
                    <a:pt x="3646800" y="619200"/>
                  </a:lnTo>
                  <a:lnTo>
                    <a:pt x="3776400" y="612000"/>
                  </a:lnTo>
                  <a:lnTo>
                    <a:pt x="3862800" y="608400"/>
                  </a:lnTo>
                  <a:lnTo>
                    <a:pt x="3909600" y="612000"/>
                  </a:lnTo>
                  <a:lnTo>
                    <a:pt x="3960000" y="615600"/>
                  </a:lnTo>
                  <a:lnTo>
                    <a:pt x="4010400" y="630000"/>
                  </a:lnTo>
                  <a:lnTo>
                    <a:pt x="4046400" y="637200"/>
                  </a:lnTo>
                  <a:lnTo>
                    <a:pt x="4096800" y="630000"/>
                  </a:lnTo>
                  <a:lnTo>
                    <a:pt x="4132800" y="615600"/>
                  </a:lnTo>
                  <a:lnTo>
                    <a:pt x="4161600" y="594000"/>
                  </a:lnTo>
                  <a:lnTo>
                    <a:pt x="4186800" y="561600"/>
                  </a:lnTo>
                  <a:lnTo>
                    <a:pt x="4230000" y="514800"/>
                  </a:lnTo>
                  <a:lnTo>
                    <a:pt x="4273200" y="460800"/>
                  </a:lnTo>
                  <a:lnTo>
                    <a:pt x="4327200" y="378000"/>
                  </a:lnTo>
                  <a:lnTo>
                    <a:pt x="4370400" y="298800"/>
                  </a:lnTo>
                  <a:lnTo>
                    <a:pt x="4395600" y="237600"/>
                  </a:lnTo>
                  <a:lnTo>
                    <a:pt x="4417200" y="165600"/>
                  </a:lnTo>
                  <a:lnTo>
                    <a:pt x="4424400" y="122400"/>
                  </a:lnTo>
                  <a:lnTo>
                    <a:pt x="4428000" y="61200"/>
                  </a:lnTo>
                  <a:lnTo>
                    <a:pt x="4428000" y="18000"/>
                  </a:lnTo>
                  <a:lnTo>
                    <a:pt x="4424400" y="7200"/>
                  </a:lnTo>
                  <a:lnTo>
                    <a:pt x="4417200" y="0"/>
                  </a:lnTo>
                  <a:lnTo>
                    <a:pt x="4402800" y="0"/>
                  </a:lnTo>
                  <a:lnTo>
                    <a:pt x="4384800" y="10800"/>
                  </a:lnTo>
                  <a:lnTo>
                    <a:pt x="4363200" y="32400"/>
                  </a:lnTo>
                  <a:lnTo>
                    <a:pt x="4345200" y="57600"/>
                  </a:lnTo>
                  <a:lnTo>
                    <a:pt x="4316400" y="97200"/>
                  </a:lnTo>
                  <a:lnTo>
                    <a:pt x="4284000" y="136800"/>
                  </a:lnTo>
                  <a:lnTo>
                    <a:pt x="4230000" y="190800"/>
                  </a:lnTo>
                  <a:lnTo>
                    <a:pt x="4176000" y="230400"/>
                  </a:lnTo>
                  <a:lnTo>
                    <a:pt x="4107600" y="273600"/>
                  </a:lnTo>
                  <a:lnTo>
                    <a:pt x="4050000" y="298800"/>
                  </a:lnTo>
                  <a:lnTo>
                    <a:pt x="3978000" y="320400"/>
                  </a:lnTo>
                  <a:lnTo>
                    <a:pt x="3852000" y="345600"/>
                  </a:lnTo>
                  <a:lnTo>
                    <a:pt x="3664800" y="385200"/>
                  </a:lnTo>
                  <a:lnTo>
                    <a:pt x="3441600" y="428400"/>
                  </a:lnTo>
                  <a:lnTo>
                    <a:pt x="3186000" y="482400"/>
                  </a:lnTo>
                  <a:lnTo>
                    <a:pt x="3088800" y="500400"/>
                  </a:lnTo>
                  <a:lnTo>
                    <a:pt x="2959200" y="514800"/>
                  </a:lnTo>
                  <a:lnTo>
                    <a:pt x="2822400" y="543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07">
              <a:extLst>
                <a:ext uri="{FF2B5EF4-FFF2-40B4-BE49-F238E27FC236}">
                  <a16:creationId xmlns:a16="http://schemas.microsoft.com/office/drawing/2014/main" id="{09A0CFAF-9248-439E-A438-42615C3DEC91}"/>
                </a:ext>
              </a:extLst>
            </p:cNvPr>
            <p:cNvSpPr/>
            <p:nvPr/>
          </p:nvSpPr>
          <p:spPr>
            <a:xfrm>
              <a:off x="6884988" y="4562475"/>
              <a:ext cx="469900" cy="1300163"/>
            </a:xfrm>
            <a:custGeom>
              <a:avLst/>
              <a:gdLst>
                <a:gd name="connsiteX0" fmla="*/ 447675 w 471487"/>
                <a:gd name="connsiteY0" fmla="*/ 278606 h 1300163"/>
                <a:gd name="connsiteX1" fmla="*/ 414337 w 471487"/>
                <a:gd name="connsiteY1" fmla="*/ 581025 h 1300163"/>
                <a:gd name="connsiteX2" fmla="*/ 407194 w 471487"/>
                <a:gd name="connsiteY2" fmla="*/ 635794 h 1300163"/>
                <a:gd name="connsiteX3" fmla="*/ 390525 w 471487"/>
                <a:gd name="connsiteY3" fmla="*/ 776288 h 1300163"/>
                <a:gd name="connsiteX4" fmla="*/ 385762 w 471487"/>
                <a:gd name="connsiteY4" fmla="*/ 823913 h 1300163"/>
                <a:gd name="connsiteX5" fmla="*/ 383381 w 471487"/>
                <a:gd name="connsiteY5" fmla="*/ 919163 h 1300163"/>
                <a:gd name="connsiteX6" fmla="*/ 385762 w 471487"/>
                <a:gd name="connsiteY6" fmla="*/ 964406 h 1300163"/>
                <a:gd name="connsiteX7" fmla="*/ 407194 w 471487"/>
                <a:gd name="connsiteY7" fmla="*/ 1028700 h 1300163"/>
                <a:gd name="connsiteX8" fmla="*/ 423862 w 471487"/>
                <a:gd name="connsiteY8" fmla="*/ 1073944 h 1300163"/>
                <a:gd name="connsiteX9" fmla="*/ 435769 w 471487"/>
                <a:gd name="connsiteY9" fmla="*/ 1114425 h 1300163"/>
                <a:gd name="connsiteX10" fmla="*/ 454819 w 471487"/>
                <a:gd name="connsiteY10" fmla="*/ 1176338 h 1300163"/>
                <a:gd name="connsiteX11" fmla="*/ 464344 w 471487"/>
                <a:gd name="connsiteY11" fmla="*/ 1214438 h 1300163"/>
                <a:gd name="connsiteX12" fmla="*/ 466725 w 471487"/>
                <a:gd name="connsiteY12" fmla="*/ 1254919 h 1300163"/>
                <a:gd name="connsiteX13" fmla="*/ 459581 w 471487"/>
                <a:gd name="connsiteY13" fmla="*/ 1300163 h 1300163"/>
                <a:gd name="connsiteX14" fmla="*/ 0 w 471487"/>
                <a:gd name="connsiteY14" fmla="*/ 731044 h 1300163"/>
                <a:gd name="connsiteX15" fmla="*/ 47625 w 471487"/>
                <a:gd name="connsiteY15" fmla="*/ 769144 h 1300163"/>
                <a:gd name="connsiteX16" fmla="*/ 64294 w 471487"/>
                <a:gd name="connsiteY16" fmla="*/ 781050 h 1300163"/>
                <a:gd name="connsiteX17" fmla="*/ 83344 w 471487"/>
                <a:gd name="connsiteY17" fmla="*/ 781050 h 1300163"/>
                <a:gd name="connsiteX18" fmla="*/ 107156 w 471487"/>
                <a:gd name="connsiteY18" fmla="*/ 778669 h 1300163"/>
                <a:gd name="connsiteX19" fmla="*/ 138112 w 471487"/>
                <a:gd name="connsiteY19" fmla="*/ 766763 h 1300163"/>
                <a:gd name="connsiteX20" fmla="*/ 166687 w 471487"/>
                <a:gd name="connsiteY20" fmla="*/ 742950 h 1300163"/>
                <a:gd name="connsiteX21" fmla="*/ 190500 w 471487"/>
                <a:gd name="connsiteY21" fmla="*/ 704850 h 1300163"/>
                <a:gd name="connsiteX22" fmla="*/ 209550 w 471487"/>
                <a:gd name="connsiteY22" fmla="*/ 659606 h 1300163"/>
                <a:gd name="connsiteX23" fmla="*/ 240506 w 471487"/>
                <a:gd name="connsiteY23" fmla="*/ 557213 h 1300163"/>
                <a:gd name="connsiteX24" fmla="*/ 321469 w 471487"/>
                <a:gd name="connsiteY24" fmla="*/ 302419 h 1300163"/>
                <a:gd name="connsiteX25" fmla="*/ 404812 w 471487"/>
                <a:gd name="connsiteY25" fmla="*/ 35719 h 1300163"/>
                <a:gd name="connsiteX26" fmla="*/ 409575 w 471487"/>
                <a:gd name="connsiteY26" fmla="*/ 23813 h 1300163"/>
                <a:gd name="connsiteX27" fmla="*/ 423862 w 471487"/>
                <a:gd name="connsiteY27" fmla="*/ 9525 h 1300163"/>
                <a:gd name="connsiteX28" fmla="*/ 433387 w 471487"/>
                <a:gd name="connsiteY28" fmla="*/ 2381 h 1300163"/>
                <a:gd name="connsiteX29" fmla="*/ 445294 w 471487"/>
                <a:gd name="connsiteY29" fmla="*/ 0 h 1300163"/>
                <a:gd name="connsiteX30" fmla="*/ 452437 w 471487"/>
                <a:gd name="connsiteY30" fmla="*/ 0 h 1300163"/>
                <a:gd name="connsiteX31" fmla="*/ 461962 w 471487"/>
                <a:gd name="connsiteY31" fmla="*/ 4763 h 1300163"/>
                <a:gd name="connsiteX32" fmla="*/ 466725 w 471487"/>
                <a:gd name="connsiteY32" fmla="*/ 14288 h 1300163"/>
                <a:gd name="connsiteX33" fmla="*/ 471487 w 471487"/>
                <a:gd name="connsiteY33" fmla="*/ 28575 h 1300163"/>
                <a:gd name="connsiteX34" fmla="*/ 471487 w 471487"/>
                <a:gd name="connsiteY34" fmla="*/ 71438 h 1300163"/>
                <a:gd name="connsiteX35" fmla="*/ 447675 w 471487"/>
                <a:gd name="connsiteY35" fmla="*/ 278606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300163">
                  <a:moveTo>
                    <a:pt x="447675" y="278606"/>
                  </a:moveTo>
                  <a:lnTo>
                    <a:pt x="414337" y="581025"/>
                  </a:lnTo>
                  <a:lnTo>
                    <a:pt x="407194" y="635794"/>
                  </a:lnTo>
                  <a:lnTo>
                    <a:pt x="390525" y="776288"/>
                  </a:lnTo>
                  <a:lnTo>
                    <a:pt x="385762" y="823913"/>
                  </a:lnTo>
                  <a:cubicBezTo>
                    <a:pt x="384968" y="855663"/>
                    <a:pt x="384175" y="887413"/>
                    <a:pt x="383381" y="919163"/>
                  </a:cubicBezTo>
                  <a:lnTo>
                    <a:pt x="385762" y="964406"/>
                  </a:lnTo>
                  <a:lnTo>
                    <a:pt x="407194" y="1028700"/>
                  </a:lnTo>
                  <a:lnTo>
                    <a:pt x="423862" y="1073944"/>
                  </a:lnTo>
                  <a:lnTo>
                    <a:pt x="435769" y="1114425"/>
                  </a:lnTo>
                  <a:lnTo>
                    <a:pt x="454819" y="1176338"/>
                  </a:lnTo>
                  <a:lnTo>
                    <a:pt x="464344" y="1214438"/>
                  </a:lnTo>
                  <a:lnTo>
                    <a:pt x="466725" y="1254919"/>
                  </a:lnTo>
                  <a:lnTo>
                    <a:pt x="459581" y="1300163"/>
                  </a:lnTo>
                  <a:lnTo>
                    <a:pt x="0" y="731044"/>
                  </a:lnTo>
                  <a:lnTo>
                    <a:pt x="47625" y="769144"/>
                  </a:lnTo>
                  <a:lnTo>
                    <a:pt x="64294" y="781050"/>
                  </a:lnTo>
                  <a:lnTo>
                    <a:pt x="83344" y="781050"/>
                  </a:lnTo>
                  <a:lnTo>
                    <a:pt x="107156" y="778669"/>
                  </a:lnTo>
                  <a:lnTo>
                    <a:pt x="138112" y="766763"/>
                  </a:lnTo>
                  <a:lnTo>
                    <a:pt x="166687" y="742950"/>
                  </a:lnTo>
                  <a:lnTo>
                    <a:pt x="190500" y="704850"/>
                  </a:lnTo>
                  <a:lnTo>
                    <a:pt x="209550" y="659606"/>
                  </a:lnTo>
                  <a:lnTo>
                    <a:pt x="240506" y="557213"/>
                  </a:lnTo>
                  <a:lnTo>
                    <a:pt x="321469" y="302419"/>
                  </a:lnTo>
                  <a:lnTo>
                    <a:pt x="404812" y="35719"/>
                  </a:lnTo>
                  <a:lnTo>
                    <a:pt x="409575" y="23813"/>
                  </a:lnTo>
                  <a:lnTo>
                    <a:pt x="423862" y="9525"/>
                  </a:lnTo>
                  <a:lnTo>
                    <a:pt x="433387" y="2381"/>
                  </a:lnTo>
                  <a:lnTo>
                    <a:pt x="445294" y="0"/>
                  </a:lnTo>
                  <a:lnTo>
                    <a:pt x="452437" y="0"/>
                  </a:lnTo>
                  <a:lnTo>
                    <a:pt x="461962" y="4763"/>
                  </a:lnTo>
                  <a:lnTo>
                    <a:pt x="466725" y="14288"/>
                  </a:lnTo>
                  <a:lnTo>
                    <a:pt x="471487" y="28575"/>
                  </a:lnTo>
                  <a:lnTo>
                    <a:pt x="471487" y="71438"/>
                  </a:lnTo>
                  <a:lnTo>
                    <a:pt x="447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00">
              <a:extLst>
                <a:ext uri="{FF2B5EF4-FFF2-40B4-BE49-F238E27FC236}">
                  <a16:creationId xmlns:a16="http://schemas.microsoft.com/office/drawing/2014/main" id="{8FCA3B66-4431-44E5-9812-0D1D7EA51A18}"/>
                </a:ext>
              </a:extLst>
            </p:cNvPr>
            <p:cNvSpPr/>
            <p:nvPr/>
          </p:nvSpPr>
          <p:spPr>
            <a:xfrm rot="16200000">
              <a:off x="4887912" y="3676651"/>
              <a:ext cx="2492375" cy="1422400"/>
            </a:xfrm>
            <a:custGeom>
              <a:avLst/>
              <a:gdLst>
                <a:gd name="connsiteX0" fmla="*/ 1666875 w 2493169"/>
                <a:gd name="connsiteY0" fmla="*/ 950118 h 1421606"/>
                <a:gd name="connsiteX1" fmla="*/ 1552575 w 2493169"/>
                <a:gd name="connsiteY1" fmla="*/ 909637 h 1421606"/>
                <a:gd name="connsiteX2" fmla="*/ 1454944 w 2493169"/>
                <a:gd name="connsiteY2" fmla="*/ 873918 h 1421606"/>
                <a:gd name="connsiteX3" fmla="*/ 1340644 w 2493169"/>
                <a:gd name="connsiteY3" fmla="*/ 826293 h 1421606"/>
                <a:gd name="connsiteX4" fmla="*/ 1254919 w 2493169"/>
                <a:gd name="connsiteY4" fmla="*/ 788193 h 1421606"/>
                <a:gd name="connsiteX5" fmla="*/ 1031081 w 2493169"/>
                <a:gd name="connsiteY5" fmla="*/ 692943 h 1421606"/>
                <a:gd name="connsiteX6" fmla="*/ 957263 w 2493169"/>
                <a:gd name="connsiteY6" fmla="*/ 645318 h 1421606"/>
                <a:gd name="connsiteX7" fmla="*/ 864394 w 2493169"/>
                <a:gd name="connsiteY7" fmla="*/ 590550 h 1421606"/>
                <a:gd name="connsiteX8" fmla="*/ 781050 w 2493169"/>
                <a:gd name="connsiteY8" fmla="*/ 538162 h 1421606"/>
                <a:gd name="connsiteX9" fmla="*/ 709613 w 2493169"/>
                <a:gd name="connsiteY9" fmla="*/ 492918 h 1421606"/>
                <a:gd name="connsiteX10" fmla="*/ 609600 w 2493169"/>
                <a:gd name="connsiteY10" fmla="*/ 426243 h 1421606"/>
                <a:gd name="connsiteX11" fmla="*/ 507206 w 2493169"/>
                <a:gd name="connsiteY11" fmla="*/ 357187 h 1421606"/>
                <a:gd name="connsiteX12" fmla="*/ 428625 w 2493169"/>
                <a:gd name="connsiteY12" fmla="*/ 304800 h 1421606"/>
                <a:gd name="connsiteX13" fmla="*/ 333375 w 2493169"/>
                <a:gd name="connsiteY13" fmla="*/ 240506 h 1421606"/>
                <a:gd name="connsiteX14" fmla="*/ 209550 w 2493169"/>
                <a:gd name="connsiteY14" fmla="*/ 142875 h 1421606"/>
                <a:gd name="connsiteX15" fmla="*/ 147638 w 2493169"/>
                <a:gd name="connsiteY15" fmla="*/ 90487 h 1421606"/>
                <a:gd name="connsiteX16" fmla="*/ 88106 w 2493169"/>
                <a:gd name="connsiteY16" fmla="*/ 40481 h 1421606"/>
                <a:gd name="connsiteX17" fmla="*/ 59531 w 2493169"/>
                <a:gd name="connsiteY17" fmla="*/ 16668 h 1421606"/>
                <a:gd name="connsiteX18" fmla="*/ 45244 w 2493169"/>
                <a:gd name="connsiteY18" fmla="*/ 7143 h 1421606"/>
                <a:gd name="connsiteX19" fmla="*/ 26194 w 2493169"/>
                <a:gd name="connsiteY19" fmla="*/ 0 h 1421606"/>
                <a:gd name="connsiteX20" fmla="*/ 14288 w 2493169"/>
                <a:gd name="connsiteY20" fmla="*/ 0 h 1421606"/>
                <a:gd name="connsiteX21" fmla="*/ 4763 w 2493169"/>
                <a:gd name="connsiteY21" fmla="*/ 2381 h 1421606"/>
                <a:gd name="connsiteX22" fmla="*/ 0 w 2493169"/>
                <a:gd name="connsiteY22" fmla="*/ 14287 h 1421606"/>
                <a:gd name="connsiteX23" fmla="*/ 4763 w 2493169"/>
                <a:gd name="connsiteY23" fmla="*/ 35718 h 1421606"/>
                <a:gd name="connsiteX24" fmla="*/ 19050 w 2493169"/>
                <a:gd name="connsiteY24" fmla="*/ 64293 h 1421606"/>
                <a:gd name="connsiteX25" fmla="*/ 57150 w 2493169"/>
                <a:gd name="connsiteY25" fmla="*/ 109537 h 1421606"/>
                <a:gd name="connsiteX26" fmla="*/ 138113 w 2493169"/>
                <a:gd name="connsiteY26" fmla="*/ 200025 h 1421606"/>
                <a:gd name="connsiteX27" fmla="*/ 271463 w 2493169"/>
                <a:gd name="connsiteY27" fmla="*/ 333375 h 1421606"/>
                <a:gd name="connsiteX28" fmla="*/ 381000 w 2493169"/>
                <a:gd name="connsiteY28" fmla="*/ 435768 h 1421606"/>
                <a:gd name="connsiteX29" fmla="*/ 473869 w 2493169"/>
                <a:gd name="connsiteY29" fmla="*/ 516731 h 1421606"/>
                <a:gd name="connsiteX30" fmla="*/ 583406 w 2493169"/>
                <a:gd name="connsiteY30" fmla="*/ 609600 h 1421606"/>
                <a:gd name="connsiteX31" fmla="*/ 702469 w 2493169"/>
                <a:gd name="connsiteY31" fmla="*/ 702468 h 1421606"/>
                <a:gd name="connsiteX32" fmla="*/ 804863 w 2493169"/>
                <a:gd name="connsiteY32" fmla="*/ 781050 h 1421606"/>
                <a:gd name="connsiteX33" fmla="*/ 854869 w 2493169"/>
                <a:gd name="connsiteY33" fmla="*/ 816768 h 1421606"/>
                <a:gd name="connsiteX34" fmla="*/ 1147763 w 2493169"/>
                <a:gd name="connsiteY34" fmla="*/ 962025 h 1421606"/>
                <a:gd name="connsiteX35" fmla="*/ 1312069 w 2493169"/>
                <a:gd name="connsiteY35" fmla="*/ 1038225 h 1421606"/>
                <a:gd name="connsiteX36" fmla="*/ 1464469 w 2493169"/>
                <a:gd name="connsiteY36" fmla="*/ 1102518 h 1421606"/>
                <a:gd name="connsiteX37" fmla="*/ 1614488 w 2493169"/>
                <a:gd name="connsiteY37" fmla="*/ 1162050 h 1421606"/>
                <a:gd name="connsiteX38" fmla="*/ 1797844 w 2493169"/>
                <a:gd name="connsiteY38" fmla="*/ 1228725 h 1421606"/>
                <a:gd name="connsiteX39" fmla="*/ 1966913 w 2493169"/>
                <a:gd name="connsiteY39" fmla="*/ 1285875 h 1421606"/>
                <a:gd name="connsiteX40" fmla="*/ 2045494 w 2493169"/>
                <a:gd name="connsiteY40" fmla="*/ 1309687 h 1421606"/>
                <a:gd name="connsiteX41" fmla="*/ 2062163 w 2493169"/>
                <a:gd name="connsiteY41" fmla="*/ 1338262 h 1421606"/>
                <a:gd name="connsiteX42" fmla="*/ 2088356 w 2493169"/>
                <a:gd name="connsiteY42" fmla="*/ 1373981 h 1421606"/>
                <a:gd name="connsiteX43" fmla="*/ 2121694 w 2493169"/>
                <a:gd name="connsiteY43" fmla="*/ 1404937 h 1421606"/>
                <a:gd name="connsiteX44" fmla="*/ 2147888 w 2493169"/>
                <a:gd name="connsiteY44" fmla="*/ 1416843 h 1421606"/>
                <a:gd name="connsiteX45" fmla="*/ 2164556 w 2493169"/>
                <a:gd name="connsiteY45" fmla="*/ 1421606 h 1421606"/>
                <a:gd name="connsiteX46" fmla="*/ 2188369 w 2493169"/>
                <a:gd name="connsiteY46" fmla="*/ 1412081 h 1421606"/>
                <a:gd name="connsiteX47" fmla="*/ 2228850 w 2493169"/>
                <a:gd name="connsiteY47" fmla="*/ 1381125 h 1421606"/>
                <a:gd name="connsiteX48" fmla="*/ 2283619 w 2493169"/>
                <a:gd name="connsiteY48" fmla="*/ 1333500 h 1421606"/>
                <a:gd name="connsiteX49" fmla="*/ 2336006 w 2493169"/>
                <a:gd name="connsiteY49" fmla="*/ 1283493 h 1421606"/>
                <a:gd name="connsiteX50" fmla="*/ 2388394 w 2493169"/>
                <a:gd name="connsiteY50" fmla="*/ 1221581 h 1421606"/>
                <a:gd name="connsiteX51" fmla="*/ 2421731 w 2493169"/>
                <a:gd name="connsiteY51" fmla="*/ 1173956 h 1421606"/>
                <a:gd name="connsiteX52" fmla="*/ 2438400 w 2493169"/>
                <a:gd name="connsiteY52" fmla="*/ 1143000 h 1421606"/>
                <a:gd name="connsiteX53" fmla="*/ 2459831 w 2493169"/>
                <a:gd name="connsiteY53" fmla="*/ 1097756 h 1421606"/>
                <a:gd name="connsiteX54" fmla="*/ 2474119 w 2493169"/>
                <a:gd name="connsiteY54" fmla="*/ 1054893 h 1421606"/>
                <a:gd name="connsiteX55" fmla="*/ 2483644 w 2493169"/>
                <a:gd name="connsiteY55" fmla="*/ 1016793 h 1421606"/>
                <a:gd name="connsiteX56" fmla="*/ 2488406 w 2493169"/>
                <a:gd name="connsiteY56" fmla="*/ 990600 h 1421606"/>
                <a:gd name="connsiteX57" fmla="*/ 2493169 w 2493169"/>
                <a:gd name="connsiteY57" fmla="*/ 957262 h 1421606"/>
                <a:gd name="connsiteX58" fmla="*/ 2493169 w 2493169"/>
                <a:gd name="connsiteY58" fmla="*/ 921543 h 1421606"/>
                <a:gd name="connsiteX59" fmla="*/ 2493169 w 2493169"/>
                <a:gd name="connsiteY59" fmla="*/ 907256 h 1421606"/>
                <a:gd name="connsiteX60" fmla="*/ 2490788 w 2493169"/>
                <a:gd name="connsiteY60" fmla="*/ 895350 h 1421606"/>
                <a:gd name="connsiteX61" fmla="*/ 2483644 w 2493169"/>
                <a:gd name="connsiteY61" fmla="*/ 883443 h 1421606"/>
                <a:gd name="connsiteX62" fmla="*/ 2462213 w 2493169"/>
                <a:gd name="connsiteY62" fmla="*/ 881062 h 1421606"/>
                <a:gd name="connsiteX63" fmla="*/ 2443163 w 2493169"/>
                <a:gd name="connsiteY63" fmla="*/ 892968 h 1421606"/>
                <a:gd name="connsiteX64" fmla="*/ 2416969 w 2493169"/>
                <a:gd name="connsiteY64" fmla="*/ 919162 h 1421606"/>
                <a:gd name="connsiteX65" fmla="*/ 2388394 w 2493169"/>
                <a:gd name="connsiteY65" fmla="*/ 954881 h 1421606"/>
                <a:gd name="connsiteX66" fmla="*/ 2357438 w 2493169"/>
                <a:gd name="connsiteY66" fmla="*/ 992981 h 1421606"/>
                <a:gd name="connsiteX67" fmla="*/ 2331244 w 2493169"/>
                <a:gd name="connsiteY67" fmla="*/ 1016793 h 1421606"/>
                <a:gd name="connsiteX68" fmla="*/ 2297906 w 2493169"/>
                <a:gd name="connsiteY68" fmla="*/ 1040606 h 1421606"/>
                <a:gd name="connsiteX69" fmla="*/ 2274094 w 2493169"/>
                <a:gd name="connsiteY69" fmla="*/ 1054893 h 1421606"/>
                <a:gd name="connsiteX70" fmla="*/ 2247900 w 2493169"/>
                <a:gd name="connsiteY70" fmla="*/ 1064418 h 1421606"/>
                <a:gd name="connsiteX71" fmla="*/ 2212181 w 2493169"/>
                <a:gd name="connsiteY71" fmla="*/ 1066800 h 1421606"/>
                <a:gd name="connsiteX72" fmla="*/ 2157413 w 2493169"/>
                <a:gd name="connsiteY72" fmla="*/ 1064418 h 1421606"/>
                <a:gd name="connsiteX73" fmla="*/ 2052638 w 2493169"/>
                <a:gd name="connsiteY73" fmla="*/ 1047750 h 1421606"/>
                <a:gd name="connsiteX74" fmla="*/ 1919288 w 2493169"/>
                <a:gd name="connsiteY74" fmla="*/ 1021556 h 1421606"/>
                <a:gd name="connsiteX75" fmla="*/ 1666875 w 2493169"/>
                <a:gd name="connsiteY75" fmla="*/ 950118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93169" h="1421606">
                  <a:moveTo>
                    <a:pt x="1666875" y="950118"/>
                  </a:moveTo>
                  <a:lnTo>
                    <a:pt x="1552575" y="909637"/>
                  </a:lnTo>
                  <a:lnTo>
                    <a:pt x="1454944" y="873918"/>
                  </a:lnTo>
                  <a:lnTo>
                    <a:pt x="1340644" y="826293"/>
                  </a:lnTo>
                  <a:lnTo>
                    <a:pt x="1254919" y="788193"/>
                  </a:lnTo>
                  <a:lnTo>
                    <a:pt x="1031081" y="692943"/>
                  </a:lnTo>
                  <a:lnTo>
                    <a:pt x="957263" y="645318"/>
                  </a:lnTo>
                  <a:lnTo>
                    <a:pt x="864394" y="590550"/>
                  </a:lnTo>
                  <a:lnTo>
                    <a:pt x="781050" y="538162"/>
                  </a:lnTo>
                  <a:lnTo>
                    <a:pt x="709613" y="492918"/>
                  </a:lnTo>
                  <a:lnTo>
                    <a:pt x="609600" y="426243"/>
                  </a:lnTo>
                  <a:lnTo>
                    <a:pt x="507206" y="357187"/>
                  </a:lnTo>
                  <a:lnTo>
                    <a:pt x="428625" y="304800"/>
                  </a:lnTo>
                  <a:lnTo>
                    <a:pt x="333375" y="240506"/>
                  </a:lnTo>
                  <a:lnTo>
                    <a:pt x="209550" y="142875"/>
                  </a:lnTo>
                  <a:lnTo>
                    <a:pt x="147638" y="90487"/>
                  </a:lnTo>
                  <a:lnTo>
                    <a:pt x="88106" y="40481"/>
                  </a:lnTo>
                  <a:lnTo>
                    <a:pt x="59531" y="16668"/>
                  </a:lnTo>
                  <a:lnTo>
                    <a:pt x="45244" y="7143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5718"/>
                  </a:lnTo>
                  <a:lnTo>
                    <a:pt x="19050" y="64293"/>
                  </a:lnTo>
                  <a:lnTo>
                    <a:pt x="57150" y="109537"/>
                  </a:lnTo>
                  <a:lnTo>
                    <a:pt x="138113" y="200025"/>
                  </a:lnTo>
                  <a:lnTo>
                    <a:pt x="271463" y="333375"/>
                  </a:lnTo>
                  <a:lnTo>
                    <a:pt x="381000" y="435768"/>
                  </a:lnTo>
                  <a:lnTo>
                    <a:pt x="473869" y="516731"/>
                  </a:lnTo>
                  <a:lnTo>
                    <a:pt x="583406" y="609600"/>
                  </a:lnTo>
                  <a:lnTo>
                    <a:pt x="702469" y="702468"/>
                  </a:lnTo>
                  <a:lnTo>
                    <a:pt x="804863" y="781050"/>
                  </a:lnTo>
                  <a:lnTo>
                    <a:pt x="854869" y="816768"/>
                  </a:lnTo>
                  <a:lnTo>
                    <a:pt x="1147763" y="962025"/>
                  </a:lnTo>
                  <a:lnTo>
                    <a:pt x="1312069" y="1038225"/>
                  </a:lnTo>
                  <a:lnTo>
                    <a:pt x="1464469" y="1102518"/>
                  </a:lnTo>
                  <a:lnTo>
                    <a:pt x="1614488" y="1162050"/>
                  </a:lnTo>
                  <a:lnTo>
                    <a:pt x="1797844" y="1228725"/>
                  </a:lnTo>
                  <a:lnTo>
                    <a:pt x="1966913" y="1285875"/>
                  </a:lnTo>
                  <a:lnTo>
                    <a:pt x="2045494" y="1309687"/>
                  </a:lnTo>
                  <a:lnTo>
                    <a:pt x="2062163" y="1338262"/>
                  </a:lnTo>
                  <a:lnTo>
                    <a:pt x="2088356" y="1373981"/>
                  </a:lnTo>
                  <a:lnTo>
                    <a:pt x="2121694" y="1404937"/>
                  </a:lnTo>
                  <a:lnTo>
                    <a:pt x="2147888" y="1416843"/>
                  </a:lnTo>
                  <a:lnTo>
                    <a:pt x="2164556" y="1421606"/>
                  </a:lnTo>
                  <a:lnTo>
                    <a:pt x="2188369" y="1412081"/>
                  </a:lnTo>
                  <a:lnTo>
                    <a:pt x="2228850" y="1381125"/>
                  </a:lnTo>
                  <a:lnTo>
                    <a:pt x="2283619" y="1333500"/>
                  </a:lnTo>
                  <a:lnTo>
                    <a:pt x="2336006" y="1283493"/>
                  </a:lnTo>
                  <a:lnTo>
                    <a:pt x="2388394" y="1221581"/>
                  </a:lnTo>
                  <a:lnTo>
                    <a:pt x="2421731" y="1173956"/>
                  </a:lnTo>
                  <a:lnTo>
                    <a:pt x="2438400" y="1143000"/>
                  </a:lnTo>
                  <a:lnTo>
                    <a:pt x="2459831" y="1097756"/>
                  </a:lnTo>
                  <a:lnTo>
                    <a:pt x="2474119" y="1054893"/>
                  </a:lnTo>
                  <a:lnTo>
                    <a:pt x="2483644" y="1016793"/>
                  </a:lnTo>
                  <a:lnTo>
                    <a:pt x="2488406" y="990600"/>
                  </a:lnTo>
                  <a:lnTo>
                    <a:pt x="2493169" y="957262"/>
                  </a:lnTo>
                  <a:lnTo>
                    <a:pt x="2493169" y="921543"/>
                  </a:lnTo>
                  <a:lnTo>
                    <a:pt x="2493169" y="907256"/>
                  </a:lnTo>
                  <a:lnTo>
                    <a:pt x="2490788" y="895350"/>
                  </a:lnTo>
                  <a:lnTo>
                    <a:pt x="2483644" y="883443"/>
                  </a:lnTo>
                  <a:lnTo>
                    <a:pt x="2462213" y="881062"/>
                  </a:lnTo>
                  <a:lnTo>
                    <a:pt x="2443163" y="892968"/>
                  </a:lnTo>
                  <a:lnTo>
                    <a:pt x="2416969" y="919162"/>
                  </a:lnTo>
                  <a:lnTo>
                    <a:pt x="2388394" y="954881"/>
                  </a:lnTo>
                  <a:lnTo>
                    <a:pt x="2357438" y="992981"/>
                  </a:lnTo>
                  <a:lnTo>
                    <a:pt x="2331244" y="1016793"/>
                  </a:lnTo>
                  <a:lnTo>
                    <a:pt x="2297906" y="1040606"/>
                  </a:lnTo>
                  <a:lnTo>
                    <a:pt x="2274094" y="1054893"/>
                  </a:lnTo>
                  <a:lnTo>
                    <a:pt x="2247900" y="1064418"/>
                  </a:lnTo>
                  <a:lnTo>
                    <a:pt x="2212181" y="1066800"/>
                  </a:lnTo>
                  <a:lnTo>
                    <a:pt x="2157413" y="1064418"/>
                  </a:lnTo>
                  <a:lnTo>
                    <a:pt x="2052638" y="1047750"/>
                  </a:lnTo>
                  <a:lnTo>
                    <a:pt x="1919288" y="1021556"/>
                  </a:lnTo>
                  <a:lnTo>
                    <a:pt x="1666875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06">
              <a:extLst>
                <a:ext uri="{FF2B5EF4-FFF2-40B4-BE49-F238E27FC236}">
                  <a16:creationId xmlns:a16="http://schemas.microsoft.com/office/drawing/2014/main" id="{B0AA691A-0C31-469C-AA1F-4E2DDB196CF4}"/>
                </a:ext>
              </a:extLst>
            </p:cNvPr>
            <p:cNvSpPr/>
            <p:nvPr/>
          </p:nvSpPr>
          <p:spPr>
            <a:xfrm>
              <a:off x="6002338" y="1681163"/>
              <a:ext cx="777875" cy="633412"/>
            </a:xfrm>
            <a:custGeom>
              <a:avLst/>
              <a:gdLst>
                <a:gd name="connsiteX0" fmla="*/ 481013 w 776288"/>
                <a:gd name="connsiteY0" fmla="*/ 452437 h 633412"/>
                <a:gd name="connsiteX1" fmla="*/ 390525 w 776288"/>
                <a:gd name="connsiteY1" fmla="*/ 364331 h 633412"/>
                <a:gd name="connsiteX2" fmla="*/ 316707 w 776288"/>
                <a:gd name="connsiteY2" fmla="*/ 295275 h 633412"/>
                <a:gd name="connsiteX3" fmla="*/ 216694 w 776288"/>
                <a:gd name="connsiteY3" fmla="*/ 202406 h 633412"/>
                <a:gd name="connsiteX4" fmla="*/ 159544 w 776288"/>
                <a:gd name="connsiteY4" fmla="*/ 154781 h 633412"/>
                <a:gd name="connsiteX5" fmla="*/ 119063 w 776288"/>
                <a:gd name="connsiteY5" fmla="*/ 121443 h 633412"/>
                <a:gd name="connsiteX6" fmla="*/ 90488 w 776288"/>
                <a:gd name="connsiteY6" fmla="*/ 97631 h 633412"/>
                <a:gd name="connsiteX7" fmla="*/ 45244 w 776288"/>
                <a:gd name="connsiteY7" fmla="*/ 66675 h 633412"/>
                <a:gd name="connsiteX8" fmla="*/ 16669 w 776288"/>
                <a:gd name="connsiteY8" fmla="*/ 50006 h 633412"/>
                <a:gd name="connsiteX9" fmla="*/ 4763 w 776288"/>
                <a:gd name="connsiteY9" fmla="*/ 40481 h 633412"/>
                <a:gd name="connsiteX10" fmla="*/ 0 w 776288"/>
                <a:gd name="connsiteY10" fmla="*/ 21431 h 633412"/>
                <a:gd name="connsiteX11" fmla="*/ 9525 w 776288"/>
                <a:gd name="connsiteY11" fmla="*/ 4762 h 633412"/>
                <a:gd name="connsiteX12" fmla="*/ 26194 w 776288"/>
                <a:gd name="connsiteY12" fmla="*/ 0 h 633412"/>
                <a:gd name="connsiteX13" fmla="*/ 64294 w 776288"/>
                <a:gd name="connsiteY13" fmla="*/ 2381 h 633412"/>
                <a:gd name="connsiteX14" fmla="*/ 150019 w 776288"/>
                <a:gd name="connsiteY14" fmla="*/ 28575 h 633412"/>
                <a:gd name="connsiteX15" fmla="*/ 400050 w 776288"/>
                <a:gd name="connsiteY15" fmla="*/ 102393 h 633412"/>
                <a:gd name="connsiteX16" fmla="*/ 600075 w 776288"/>
                <a:gd name="connsiteY16" fmla="*/ 157162 h 633412"/>
                <a:gd name="connsiteX17" fmla="*/ 619125 w 776288"/>
                <a:gd name="connsiteY17" fmla="*/ 164306 h 633412"/>
                <a:gd name="connsiteX18" fmla="*/ 633413 w 776288"/>
                <a:gd name="connsiteY18" fmla="*/ 178593 h 633412"/>
                <a:gd name="connsiteX19" fmla="*/ 654844 w 776288"/>
                <a:gd name="connsiteY19" fmla="*/ 207168 h 633412"/>
                <a:gd name="connsiteX20" fmla="*/ 678657 w 776288"/>
                <a:gd name="connsiteY20" fmla="*/ 238125 h 633412"/>
                <a:gd name="connsiteX21" fmla="*/ 704850 w 776288"/>
                <a:gd name="connsiteY21" fmla="*/ 280987 h 633412"/>
                <a:gd name="connsiteX22" fmla="*/ 735807 w 776288"/>
                <a:gd name="connsiteY22" fmla="*/ 345281 h 633412"/>
                <a:gd name="connsiteX23" fmla="*/ 754857 w 776288"/>
                <a:gd name="connsiteY23" fmla="*/ 395287 h 633412"/>
                <a:gd name="connsiteX24" fmla="*/ 769144 w 776288"/>
                <a:gd name="connsiteY24" fmla="*/ 450056 h 633412"/>
                <a:gd name="connsiteX25" fmla="*/ 776288 w 776288"/>
                <a:gd name="connsiteY25" fmla="*/ 481012 h 633412"/>
                <a:gd name="connsiteX26" fmla="*/ 776288 w 776288"/>
                <a:gd name="connsiteY26" fmla="*/ 531018 h 633412"/>
                <a:gd name="connsiteX27" fmla="*/ 771525 w 776288"/>
                <a:gd name="connsiteY27" fmla="*/ 569118 h 633412"/>
                <a:gd name="connsiteX28" fmla="*/ 759619 w 776288"/>
                <a:gd name="connsiteY28" fmla="*/ 604837 h 633412"/>
                <a:gd name="connsiteX29" fmla="*/ 745332 w 776288"/>
                <a:gd name="connsiteY29" fmla="*/ 623887 h 633412"/>
                <a:gd name="connsiteX30" fmla="*/ 728663 w 776288"/>
                <a:gd name="connsiteY30" fmla="*/ 633412 h 633412"/>
                <a:gd name="connsiteX31" fmla="*/ 711994 w 776288"/>
                <a:gd name="connsiteY31" fmla="*/ 633412 h 633412"/>
                <a:gd name="connsiteX32" fmla="*/ 666750 w 776288"/>
                <a:gd name="connsiteY32" fmla="*/ 616743 h 633412"/>
                <a:gd name="connsiteX33" fmla="*/ 619125 w 776288"/>
                <a:gd name="connsiteY33" fmla="*/ 588168 h 633412"/>
                <a:gd name="connsiteX34" fmla="*/ 571500 w 776288"/>
                <a:gd name="connsiteY34" fmla="*/ 538162 h 633412"/>
                <a:gd name="connsiteX35" fmla="*/ 481013 w 776288"/>
                <a:gd name="connsiteY35" fmla="*/ 452437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6288" h="633412">
                  <a:moveTo>
                    <a:pt x="481013" y="452437"/>
                  </a:moveTo>
                  <a:lnTo>
                    <a:pt x="390525" y="364331"/>
                  </a:lnTo>
                  <a:lnTo>
                    <a:pt x="316707" y="295275"/>
                  </a:lnTo>
                  <a:lnTo>
                    <a:pt x="216694" y="202406"/>
                  </a:lnTo>
                  <a:lnTo>
                    <a:pt x="159544" y="154781"/>
                  </a:lnTo>
                  <a:lnTo>
                    <a:pt x="119063" y="121443"/>
                  </a:lnTo>
                  <a:lnTo>
                    <a:pt x="90488" y="97631"/>
                  </a:lnTo>
                  <a:lnTo>
                    <a:pt x="45244" y="66675"/>
                  </a:lnTo>
                  <a:lnTo>
                    <a:pt x="16669" y="50006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64294" y="2381"/>
                  </a:lnTo>
                  <a:lnTo>
                    <a:pt x="150019" y="28575"/>
                  </a:lnTo>
                  <a:lnTo>
                    <a:pt x="400050" y="102393"/>
                  </a:lnTo>
                  <a:lnTo>
                    <a:pt x="600075" y="157162"/>
                  </a:lnTo>
                  <a:lnTo>
                    <a:pt x="619125" y="164306"/>
                  </a:lnTo>
                  <a:lnTo>
                    <a:pt x="633413" y="178593"/>
                  </a:lnTo>
                  <a:lnTo>
                    <a:pt x="654844" y="207168"/>
                  </a:lnTo>
                  <a:lnTo>
                    <a:pt x="678657" y="238125"/>
                  </a:lnTo>
                  <a:lnTo>
                    <a:pt x="704850" y="280987"/>
                  </a:lnTo>
                  <a:lnTo>
                    <a:pt x="735807" y="345281"/>
                  </a:lnTo>
                  <a:lnTo>
                    <a:pt x="754857" y="395287"/>
                  </a:lnTo>
                  <a:lnTo>
                    <a:pt x="769144" y="450056"/>
                  </a:lnTo>
                  <a:lnTo>
                    <a:pt x="776288" y="481012"/>
                  </a:lnTo>
                  <a:lnTo>
                    <a:pt x="776288" y="531018"/>
                  </a:lnTo>
                  <a:lnTo>
                    <a:pt x="771525" y="569118"/>
                  </a:lnTo>
                  <a:lnTo>
                    <a:pt x="759619" y="604837"/>
                  </a:lnTo>
                  <a:lnTo>
                    <a:pt x="745332" y="623887"/>
                  </a:lnTo>
                  <a:lnTo>
                    <a:pt x="728663" y="633412"/>
                  </a:lnTo>
                  <a:lnTo>
                    <a:pt x="711994" y="633412"/>
                  </a:lnTo>
                  <a:lnTo>
                    <a:pt x="666750" y="616743"/>
                  </a:lnTo>
                  <a:lnTo>
                    <a:pt x="619125" y="588168"/>
                  </a:lnTo>
                  <a:lnTo>
                    <a:pt x="571500" y="538162"/>
                  </a:lnTo>
                  <a:lnTo>
                    <a:pt x="48101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443661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9074" name="グループ化 1">
            <a:extLst>
              <a:ext uri="{FF2B5EF4-FFF2-40B4-BE49-F238E27FC236}">
                <a16:creationId xmlns:a16="http://schemas.microsoft.com/office/drawing/2014/main" id="{375DF8DB-1BCA-40F3-B348-5E0133C171FD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485900"/>
            <a:ext cx="4919663" cy="4429125"/>
            <a:chOff x="2438400" y="1485900"/>
            <a:chExt cx="4919663" cy="4429125"/>
          </a:xfrm>
        </p:grpSpPr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BF5FD0F7-3850-4BEA-A6B4-A95AEB3F038D}"/>
                </a:ext>
              </a:extLst>
            </p:cNvPr>
            <p:cNvSpPr/>
            <p:nvPr/>
          </p:nvSpPr>
          <p:spPr>
            <a:xfrm>
              <a:off x="2946400" y="1887538"/>
              <a:ext cx="1042988" cy="454025"/>
            </a:xfrm>
            <a:custGeom>
              <a:avLst/>
              <a:gdLst>
                <a:gd name="connsiteX0" fmla="*/ 581025 w 1042988"/>
                <a:gd name="connsiteY0" fmla="*/ 357188 h 452438"/>
                <a:gd name="connsiteX1" fmla="*/ 511969 w 1042988"/>
                <a:gd name="connsiteY1" fmla="*/ 333375 h 452438"/>
                <a:gd name="connsiteX2" fmla="*/ 464344 w 1042988"/>
                <a:gd name="connsiteY2" fmla="*/ 316707 h 452438"/>
                <a:gd name="connsiteX3" fmla="*/ 397669 w 1042988"/>
                <a:gd name="connsiteY3" fmla="*/ 288132 h 452438"/>
                <a:gd name="connsiteX4" fmla="*/ 330994 w 1042988"/>
                <a:gd name="connsiteY4" fmla="*/ 254794 h 452438"/>
                <a:gd name="connsiteX5" fmla="*/ 273844 w 1042988"/>
                <a:gd name="connsiteY5" fmla="*/ 221457 h 452438"/>
                <a:gd name="connsiteX6" fmla="*/ 214313 w 1042988"/>
                <a:gd name="connsiteY6" fmla="*/ 185738 h 452438"/>
                <a:gd name="connsiteX7" fmla="*/ 140494 w 1042988"/>
                <a:gd name="connsiteY7" fmla="*/ 138113 h 452438"/>
                <a:gd name="connsiteX8" fmla="*/ 69057 w 1042988"/>
                <a:gd name="connsiteY8" fmla="*/ 88107 h 452438"/>
                <a:gd name="connsiteX9" fmla="*/ 33338 w 1042988"/>
                <a:gd name="connsiteY9" fmla="*/ 61913 h 452438"/>
                <a:gd name="connsiteX10" fmla="*/ 11907 w 1042988"/>
                <a:gd name="connsiteY10" fmla="*/ 45244 h 452438"/>
                <a:gd name="connsiteX11" fmla="*/ 0 w 1042988"/>
                <a:gd name="connsiteY11" fmla="*/ 28575 h 452438"/>
                <a:gd name="connsiteX12" fmla="*/ 0 w 1042988"/>
                <a:gd name="connsiteY12" fmla="*/ 19050 h 452438"/>
                <a:gd name="connsiteX13" fmla="*/ 0 w 1042988"/>
                <a:gd name="connsiteY13" fmla="*/ 9525 h 452438"/>
                <a:gd name="connsiteX14" fmla="*/ 4763 w 1042988"/>
                <a:gd name="connsiteY14" fmla="*/ 4763 h 452438"/>
                <a:gd name="connsiteX15" fmla="*/ 16669 w 1042988"/>
                <a:gd name="connsiteY15" fmla="*/ 0 h 452438"/>
                <a:gd name="connsiteX16" fmla="*/ 33338 w 1042988"/>
                <a:gd name="connsiteY16" fmla="*/ 0 h 452438"/>
                <a:gd name="connsiteX17" fmla="*/ 83344 w 1042988"/>
                <a:gd name="connsiteY17" fmla="*/ 7144 h 452438"/>
                <a:gd name="connsiteX18" fmla="*/ 195263 w 1042988"/>
                <a:gd name="connsiteY18" fmla="*/ 30957 h 452438"/>
                <a:gd name="connsiteX19" fmla="*/ 309563 w 1042988"/>
                <a:gd name="connsiteY19" fmla="*/ 54769 h 452438"/>
                <a:gd name="connsiteX20" fmla="*/ 416719 w 1042988"/>
                <a:gd name="connsiteY20" fmla="*/ 73819 h 452438"/>
                <a:gd name="connsiteX21" fmla="*/ 540544 w 1042988"/>
                <a:gd name="connsiteY21" fmla="*/ 95250 h 452438"/>
                <a:gd name="connsiteX22" fmla="*/ 647700 w 1042988"/>
                <a:gd name="connsiteY22" fmla="*/ 109538 h 452438"/>
                <a:gd name="connsiteX23" fmla="*/ 735807 w 1042988"/>
                <a:gd name="connsiteY23" fmla="*/ 123825 h 452438"/>
                <a:gd name="connsiteX24" fmla="*/ 802482 w 1042988"/>
                <a:gd name="connsiteY24" fmla="*/ 138113 h 452438"/>
                <a:gd name="connsiteX25" fmla="*/ 873919 w 1042988"/>
                <a:gd name="connsiteY25" fmla="*/ 157163 h 452438"/>
                <a:gd name="connsiteX26" fmla="*/ 914400 w 1042988"/>
                <a:gd name="connsiteY26" fmla="*/ 171450 h 452438"/>
                <a:gd name="connsiteX27" fmla="*/ 950119 w 1042988"/>
                <a:gd name="connsiteY27" fmla="*/ 188119 h 452438"/>
                <a:gd name="connsiteX28" fmla="*/ 981075 w 1042988"/>
                <a:gd name="connsiteY28" fmla="*/ 207169 h 452438"/>
                <a:gd name="connsiteX29" fmla="*/ 1002507 w 1042988"/>
                <a:gd name="connsiteY29" fmla="*/ 223838 h 452438"/>
                <a:gd name="connsiteX30" fmla="*/ 1016794 w 1042988"/>
                <a:gd name="connsiteY30" fmla="*/ 238125 h 452438"/>
                <a:gd name="connsiteX31" fmla="*/ 1031082 w 1042988"/>
                <a:gd name="connsiteY31" fmla="*/ 259557 h 452438"/>
                <a:gd name="connsiteX32" fmla="*/ 1040607 w 1042988"/>
                <a:gd name="connsiteY32" fmla="*/ 285750 h 452438"/>
                <a:gd name="connsiteX33" fmla="*/ 1042988 w 1042988"/>
                <a:gd name="connsiteY33" fmla="*/ 314325 h 452438"/>
                <a:gd name="connsiteX34" fmla="*/ 1033463 w 1042988"/>
                <a:gd name="connsiteY34" fmla="*/ 357188 h 452438"/>
                <a:gd name="connsiteX35" fmla="*/ 1009650 w 1042988"/>
                <a:gd name="connsiteY35" fmla="*/ 397669 h 452438"/>
                <a:gd name="connsiteX36" fmla="*/ 985838 w 1042988"/>
                <a:gd name="connsiteY36" fmla="*/ 421482 h 452438"/>
                <a:gd name="connsiteX37" fmla="*/ 954882 w 1042988"/>
                <a:gd name="connsiteY37" fmla="*/ 440532 h 452438"/>
                <a:gd name="connsiteX38" fmla="*/ 923925 w 1042988"/>
                <a:gd name="connsiteY38" fmla="*/ 450057 h 452438"/>
                <a:gd name="connsiteX39" fmla="*/ 890588 w 1042988"/>
                <a:gd name="connsiteY39" fmla="*/ 452438 h 452438"/>
                <a:gd name="connsiteX40" fmla="*/ 859632 w 1042988"/>
                <a:gd name="connsiteY40" fmla="*/ 452438 h 452438"/>
                <a:gd name="connsiteX41" fmla="*/ 809625 w 1042988"/>
                <a:gd name="connsiteY41" fmla="*/ 440532 h 452438"/>
                <a:gd name="connsiteX42" fmla="*/ 688182 w 1042988"/>
                <a:gd name="connsiteY42" fmla="*/ 397669 h 452438"/>
                <a:gd name="connsiteX43" fmla="*/ 581025 w 1042988"/>
                <a:gd name="connsiteY43" fmla="*/ 3571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42988" h="452438">
                  <a:moveTo>
                    <a:pt x="581025" y="357188"/>
                  </a:moveTo>
                  <a:lnTo>
                    <a:pt x="511969" y="333375"/>
                  </a:lnTo>
                  <a:lnTo>
                    <a:pt x="464344" y="316707"/>
                  </a:lnTo>
                  <a:lnTo>
                    <a:pt x="397669" y="288132"/>
                  </a:lnTo>
                  <a:lnTo>
                    <a:pt x="330994" y="254794"/>
                  </a:lnTo>
                  <a:lnTo>
                    <a:pt x="273844" y="221457"/>
                  </a:lnTo>
                  <a:lnTo>
                    <a:pt x="214313" y="185738"/>
                  </a:lnTo>
                  <a:lnTo>
                    <a:pt x="140494" y="138113"/>
                  </a:lnTo>
                  <a:lnTo>
                    <a:pt x="69057" y="88107"/>
                  </a:lnTo>
                  <a:lnTo>
                    <a:pt x="33338" y="61913"/>
                  </a:lnTo>
                  <a:lnTo>
                    <a:pt x="11907" y="45244"/>
                  </a:lnTo>
                  <a:lnTo>
                    <a:pt x="0" y="28575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83344" y="7144"/>
                  </a:lnTo>
                  <a:lnTo>
                    <a:pt x="195263" y="30957"/>
                  </a:lnTo>
                  <a:lnTo>
                    <a:pt x="309563" y="54769"/>
                  </a:lnTo>
                  <a:lnTo>
                    <a:pt x="416719" y="73819"/>
                  </a:lnTo>
                  <a:lnTo>
                    <a:pt x="540544" y="95250"/>
                  </a:lnTo>
                  <a:lnTo>
                    <a:pt x="647700" y="109538"/>
                  </a:lnTo>
                  <a:lnTo>
                    <a:pt x="735807" y="123825"/>
                  </a:lnTo>
                  <a:lnTo>
                    <a:pt x="802482" y="138113"/>
                  </a:lnTo>
                  <a:lnTo>
                    <a:pt x="873919" y="157163"/>
                  </a:lnTo>
                  <a:lnTo>
                    <a:pt x="914400" y="171450"/>
                  </a:lnTo>
                  <a:lnTo>
                    <a:pt x="950119" y="188119"/>
                  </a:lnTo>
                  <a:lnTo>
                    <a:pt x="981075" y="207169"/>
                  </a:lnTo>
                  <a:lnTo>
                    <a:pt x="1002507" y="223838"/>
                  </a:lnTo>
                  <a:lnTo>
                    <a:pt x="1016794" y="238125"/>
                  </a:lnTo>
                  <a:lnTo>
                    <a:pt x="1031082" y="259557"/>
                  </a:lnTo>
                  <a:lnTo>
                    <a:pt x="1040607" y="285750"/>
                  </a:lnTo>
                  <a:lnTo>
                    <a:pt x="1042988" y="314325"/>
                  </a:lnTo>
                  <a:lnTo>
                    <a:pt x="1033463" y="357188"/>
                  </a:lnTo>
                  <a:lnTo>
                    <a:pt x="1009650" y="397669"/>
                  </a:lnTo>
                  <a:lnTo>
                    <a:pt x="985838" y="421482"/>
                  </a:lnTo>
                  <a:lnTo>
                    <a:pt x="954882" y="440532"/>
                  </a:lnTo>
                  <a:lnTo>
                    <a:pt x="923925" y="450057"/>
                  </a:lnTo>
                  <a:lnTo>
                    <a:pt x="890588" y="452438"/>
                  </a:lnTo>
                  <a:lnTo>
                    <a:pt x="859632" y="452438"/>
                  </a:lnTo>
                  <a:lnTo>
                    <a:pt x="809625" y="440532"/>
                  </a:lnTo>
                  <a:lnTo>
                    <a:pt x="688182" y="397669"/>
                  </a:lnTo>
                  <a:lnTo>
                    <a:pt x="581025" y="357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4CC04E5-8A5D-46AD-96A4-50670E49EC33}"/>
                </a:ext>
              </a:extLst>
            </p:cNvPr>
            <p:cNvSpPr/>
            <p:nvPr/>
          </p:nvSpPr>
          <p:spPr>
            <a:xfrm>
              <a:off x="2438400" y="2624138"/>
              <a:ext cx="1860550" cy="538162"/>
            </a:xfrm>
            <a:custGeom>
              <a:avLst/>
              <a:gdLst>
                <a:gd name="connsiteX0" fmla="*/ 1276350 w 1859756"/>
                <a:gd name="connsiteY0" fmla="*/ 61912 h 538162"/>
                <a:gd name="connsiteX1" fmla="*/ 1126331 w 1859756"/>
                <a:gd name="connsiteY1" fmla="*/ 95250 h 538162"/>
                <a:gd name="connsiteX2" fmla="*/ 990600 w 1859756"/>
                <a:gd name="connsiteY2" fmla="*/ 126206 h 538162"/>
                <a:gd name="connsiteX3" fmla="*/ 831056 w 1859756"/>
                <a:gd name="connsiteY3" fmla="*/ 161925 h 538162"/>
                <a:gd name="connsiteX4" fmla="*/ 631031 w 1859756"/>
                <a:gd name="connsiteY4" fmla="*/ 207168 h 538162"/>
                <a:gd name="connsiteX5" fmla="*/ 495300 w 1859756"/>
                <a:gd name="connsiteY5" fmla="*/ 235743 h 538162"/>
                <a:gd name="connsiteX6" fmla="*/ 426244 w 1859756"/>
                <a:gd name="connsiteY6" fmla="*/ 254793 h 538162"/>
                <a:gd name="connsiteX7" fmla="*/ 390525 w 1859756"/>
                <a:gd name="connsiteY7" fmla="*/ 259556 h 538162"/>
                <a:gd name="connsiteX8" fmla="*/ 352425 w 1859756"/>
                <a:gd name="connsiteY8" fmla="*/ 259556 h 538162"/>
                <a:gd name="connsiteX9" fmla="*/ 309563 w 1859756"/>
                <a:gd name="connsiteY9" fmla="*/ 254793 h 538162"/>
                <a:gd name="connsiteX10" fmla="*/ 264319 w 1859756"/>
                <a:gd name="connsiteY10" fmla="*/ 245268 h 538162"/>
                <a:gd name="connsiteX11" fmla="*/ 219075 w 1859756"/>
                <a:gd name="connsiteY11" fmla="*/ 228600 h 538162"/>
                <a:gd name="connsiteX12" fmla="*/ 178594 w 1859756"/>
                <a:gd name="connsiteY12" fmla="*/ 204787 h 538162"/>
                <a:gd name="connsiteX13" fmla="*/ 145256 w 1859756"/>
                <a:gd name="connsiteY13" fmla="*/ 180975 h 538162"/>
                <a:gd name="connsiteX14" fmla="*/ 109538 w 1859756"/>
                <a:gd name="connsiteY14" fmla="*/ 150018 h 538162"/>
                <a:gd name="connsiteX15" fmla="*/ 66675 w 1859756"/>
                <a:gd name="connsiteY15" fmla="*/ 109537 h 538162"/>
                <a:gd name="connsiteX16" fmla="*/ 38100 w 1859756"/>
                <a:gd name="connsiteY16" fmla="*/ 85725 h 538162"/>
                <a:gd name="connsiteX17" fmla="*/ 19050 w 1859756"/>
                <a:gd name="connsiteY17" fmla="*/ 80962 h 538162"/>
                <a:gd name="connsiteX18" fmla="*/ 9525 w 1859756"/>
                <a:gd name="connsiteY18" fmla="*/ 80962 h 538162"/>
                <a:gd name="connsiteX19" fmla="*/ 0 w 1859756"/>
                <a:gd name="connsiteY19" fmla="*/ 85725 h 538162"/>
                <a:gd name="connsiteX20" fmla="*/ 0 w 1859756"/>
                <a:gd name="connsiteY20" fmla="*/ 107156 h 538162"/>
                <a:gd name="connsiteX21" fmla="*/ 9525 w 1859756"/>
                <a:gd name="connsiteY21" fmla="*/ 150018 h 538162"/>
                <a:gd name="connsiteX22" fmla="*/ 28575 w 1859756"/>
                <a:gd name="connsiteY22" fmla="*/ 202406 h 538162"/>
                <a:gd name="connsiteX23" fmla="*/ 52388 w 1859756"/>
                <a:gd name="connsiteY23" fmla="*/ 247650 h 538162"/>
                <a:gd name="connsiteX24" fmla="*/ 83344 w 1859756"/>
                <a:gd name="connsiteY24" fmla="*/ 295275 h 538162"/>
                <a:gd name="connsiteX25" fmla="*/ 109538 w 1859756"/>
                <a:gd name="connsiteY25" fmla="*/ 328612 h 538162"/>
                <a:gd name="connsiteX26" fmla="*/ 133350 w 1859756"/>
                <a:gd name="connsiteY26" fmla="*/ 357187 h 538162"/>
                <a:gd name="connsiteX27" fmla="*/ 176213 w 1859756"/>
                <a:gd name="connsiteY27" fmla="*/ 392906 h 538162"/>
                <a:gd name="connsiteX28" fmla="*/ 226219 w 1859756"/>
                <a:gd name="connsiteY28" fmla="*/ 433387 h 538162"/>
                <a:gd name="connsiteX29" fmla="*/ 292894 w 1859756"/>
                <a:gd name="connsiteY29" fmla="*/ 481012 h 538162"/>
                <a:gd name="connsiteX30" fmla="*/ 338138 w 1859756"/>
                <a:gd name="connsiteY30" fmla="*/ 511968 h 538162"/>
                <a:gd name="connsiteX31" fmla="*/ 369094 w 1859756"/>
                <a:gd name="connsiteY31" fmla="*/ 533400 h 538162"/>
                <a:gd name="connsiteX32" fmla="*/ 378619 w 1859756"/>
                <a:gd name="connsiteY32" fmla="*/ 538162 h 538162"/>
                <a:gd name="connsiteX33" fmla="*/ 409575 w 1859756"/>
                <a:gd name="connsiteY33" fmla="*/ 538162 h 538162"/>
                <a:gd name="connsiteX34" fmla="*/ 433388 w 1859756"/>
                <a:gd name="connsiteY34" fmla="*/ 526256 h 538162"/>
                <a:gd name="connsiteX35" fmla="*/ 476250 w 1859756"/>
                <a:gd name="connsiteY35" fmla="*/ 500062 h 538162"/>
                <a:gd name="connsiteX36" fmla="*/ 516731 w 1859756"/>
                <a:gd name="connsiteY36" fmla="*/ 478631 h 538162"/>
                <a:gd name="connsiteX37" fmla="*/ 581025 w 1859756"/>
                <a:gd name="connsiteY37" fmla="*/ 450056 h 538162"/>
                <a:gd name="connsiteX38" fmla="*/ 664369 w 1859756"/>
                <a:gd name="connsiteY38" fmla="*/ 421481 h 538162"/>
                <a:gd name="connsiteX39" fmla="*/ 771525 w 1859756"/>
                <a:gd name="connsiteY39" fmla="*/ 390525 h 538162"/>
                <a:gd name="connsiteX40" fmla="*/ 883444 w 1859756"/>
                <a:gd name="connsiteY40" fmla="*/ 359568 h 538162"/>
                <a:gd name="connsiteX41" fmla="*/ 978694 w 1859756"/>
                <a:gd name="connsiteY41" fmla="*/ 338137 h 538162"/>
                <a:gd name="connsiteX42" fmla="*/ 1126331 w 1859756"/>
                <a:gd name="connsiteY42" fmla="*/ 309562 h 538162"/>
                <a:gd name="connsiteX43" fmla="*/ 1254919 w 1859756"/>
                <a:gd name="connsiteY43" fmla="*/ 285750 h 538162"/>
                <a:gd name="connsiteX44" fmla="*/ 1357313 w 1859756"/>
                <a:gd name="connsiteY44" fmla="*/ 271462 h 538162"/>
                <a:gd name="connsiteX45" fmla="*/ 1412081 w 1859756"/>
                <a:gd name="connsiteY45" fmla="*/ 271462 h 538162"/>
                <a:gd name="connsiteX46" fmla="*/ 1481138 w 1859756"/>
                <a:gd name="connsiteY46" fmla="*/ 271462 h 538162"/>
                <a:gd name="connsiteX47" fmla="*/ 1602581 w 1859756"/>
                <a:gd name="connsiteY47" fmla="*/ 269081 h 538162"/>
                <a:gd name="connsiteX48" fmla="*/ 1678781 w 1859756"/>
                <a:gd name="connsiteY48" fmla="*/ 264318 h 538162"/>
                <a:gd name="connsiteX49" fmla="*/ 1757363 w 1859756"/>
                <a:gd name="connsiteY49" fmla="*/ 254793 h 538162"/>
                <a:gd name="connsiteX50" fmla="*/ 1797844 w 1859756"/>
                <a:gd name="connsiteY50" fmla="*/ 245268 h 538162"/>
                <a:gd name="connsiteX51" fmla="*/ 1828800 w 1859756"/>
                <a:gd name="connsiteY51" fmla="*/ 228600 h 538162"/>
                <a:gd name="connsiteX52" fmla="*/ 1850231 w 1859756"/>
                <a:gd name="connsiteY52" fmla="*/ 209550 h 538162"/>
                <a:gd name="connsiteX53" fmla="*/ 1857375 w 1859756"/>
                <a:gd name="connsiteY53" fmla="*/ 195262 h 538162"/>
                <a:gd name="connsiteX54" fmla="*/ 1859756 w 1859756"/>
                <a:gd name="connsiteY54" fmla="*/ 183356 h 538162"/>
                <a:gd name="connsiteX55" fmla="*/ 1859756 w 1859756"/>
                <a:gd name="connsiteY55" fmla="*/ 169068 h 538162"/>
                <a:gd name="connsiteX56" fmla="*/ 1854994 w 1859756"/>
                <a:gd name="connsiteY56" fmla="*/ 152400 h 538162"/>
                <a:gd name="connsiteX57" fmla="*/ 1838325 w 1859756"/>
                <a:gd name="connsiteY57" fmla="*/ 126206 h 538162"/>
                <a:gd name="connsiteX58" fmla="*/ 1814513 w 1859756"/>
                <a:gd name="connsiteY58" fmla="*/ 100012 h 538162"/>
                <a:gd name="connsiteX59" fmla="*/ 1788319 w 1859756"/>
                <a:gd name="connsiteY59" fmla="*/ 78581 h 538162"/>
                <a:gd name="connsiteX60" fmla="*/ 1752600 w 1859756"/>
                <a:gd name="connsiteY60" fmla="*/ 57150 h 538162"/>
                <a:gd name="connsiteX61" fmla="*/ 1704975 w 1859756"/>
                <a:gd name="connsiteY61" fmla="*/ 38100 h 538162"/>
                <a:gd name="connsiteX62" fmla="*/ 1650206 w 1859756"/>
                <a:gd name="connsiteY62" fmla="*/ 19050 h 538162"/>
                <a:gd name="connsiteX63" fmla="*/ 1578769 w 1859756"/>
                <a:gd name="connsiteY63" fmla="*/ 7143 h 538162"/>
                <a:gd name="connsiteX64" fmla="*/ 1502569 w 1859756"/>
                <a:gd name="connsiteY64" fmla="*/ 0 h 538162"/>
                <a:gd name="connsiteX65" fmla="*/ 1462088 w 1859756"/>
                <a:gd name="connsiteY65" fmla="*/ 0 h 538162"/>
                <a:gd name="connsiteX66" fmla="*/ 1428750 w 1859756"/>
                <a:gd name="connsiteY66" fmla="*/ 11906 h 538162"/>
                <a:gd name="connsiteX67" fmla="*/ 1340644 w 1859756"/>
                <a:gd name="connsiteY67" fmla="*/ 50006 h 538162"/>
                <a:gd name="connsiteX68" fmla="*/ 1276350 w 1859756"/>
                <a:gd name="connsiteY68" fmla="*/ 61912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859756" h="538162">
                  <a:moveTo>
                    <a:pt x="1276350" y="61912"/>
                  </a:moveTo>
                  <a:lnTo>
                    <a:pt x="1126331" y="95250"/>
                  </a:lnTo>
                  <a:lnTo>
                    <a:pt x="990600" y="126206"/>
                  </a:lnTo>
                  <a:lnTo>
                    <a:pt x="831056" y="161925"/>
                  </a:lnTo>
                  <a:lnTo>
                    <a:pt x="631031" y="207168"/>
                  </a:lnTo>
                  <a:lnTo>
                    <a:pt x="495300" y="235743"/>
                  </a:lnTo>
                  <a:lnTo>
                    <a:pt x="426244" y="254793"/>
                  </a:lnTo>
                  <a:lnTo>
                    <a:pt x="390525" y="259556"/>
                  </a:lnTo>
                  <a:lnTo>
                    <a:pt x="352425" y="259556"/>
                  </a:lnTo>
                  <a:lnTo>
                    <a:pt x="309563" y="254793"/>
                  </a:lnTo>
                  <a:lnTo>
                    <a:pt x="264319" y="245268"/>
                  </a:lnTo>
                  <a:lnTo>
                    <a:pt x="219075" y="228600"/>
                  </a:lnTo>
                  <a:lnTo>
                    <a:pt x="178594" y="204787"/>
                  </a:lnTo>
                  <a:lnTo>
                    <a:pt x="145256" y="180975"/>
                  </a:lnTo>
                  <a:lnTo>
                    <a:pt x="109538" y="150018"/>
                  </a:lnTo>
                  <a:lnTo>
                    <a:pt x="66675" y="109537"/>
                  </a:lnTo>
                  <a:lnTo>
                    <a:pt x="38100" y="85725"/>
                  </a:lnTo>
                  <a:lnTo>
                    <a:pt x="19050" y="80962"/>
                  </a:lnTo>
                  <a:lnTo>
                    <a:pt x="9525" y="80962"/>
                  </a:lnTo>
                  <a:lnTo>
                    <a:pt x="0" y="85725"/>
                  </a:lnTo>
                  <a:lnTo>
                    <a:pt x="0" y="107156"/>
                  </a:lnTo>
                  <a:lnTo>
                    <a:pt x="9525" y="150018"/>
                  </a:lnTo>
                  <a:lnTo>
                    <a:pt x="28575" y="202406"/>
                  </a:lnTo>
                  <a:lnTo>
                    <a:pt x="52388" y="247650"/>
                  </a:lnTo>
                  <a:lnTo>
                    <a:pt x="83344" y="295275"/>
                  </a:lnTo>
                  <a:lnTo>
                    <a:pt x="109538" y="328612"/>
                  </a:lnTo>
                  <a:lnTo>
                    <a:pt x="133350" y="357187"/>
                  </a:lnTo>
                  <a:lnTo>
                    <a:pt x="176213" y="392906"/>
                  </a:lnTo>
                  <a:lnTo>
                    <a:pt x="226219" y="433387"/>
                  </a:lnTo>
                  <a:lnTo>
                    <a:pt x="292894" y="481012"/>
                  </a:lnTo>
                  <a:lnTo>
                    <a:pt x="338138" y="511968"/>
                  </a:lnTo>
                  <a:lnTo>
                    <a:pt x="369094" y="533400"/>
                  </a:lnTo>
                  <a:lnTo>
                    <a:pt x="378619" y="538162"/>
                  </a:lnTo>
                  <a:lnTo>
                    <a:pt x="409575" y="538162"/>
                  </a:lnTo>
                  <a:lnTo>
                    <a:pt x="433388" y="526256"/>
                  </a:lnTo>
                  <a:lnTo>
                    <a:pt x="476250" y="500062"/>
                  </a:lnTo>
                  <a:lnTo>
                    <a:pt x="516731" y="478631"/>
                  </a:lnTo>
                  <a:lnTo>
                    <a:pt x="581025" y="450056"/>
                  </a:lnTo>
                  <a:lnTo>
                    <a:pt x="664369" y="421481"/>
                  </a:lnTo>
                  <a:lnTo>
                    <a:pt x="771525" y="390525"/>
                  </a:lnTo>
                  <a:lnTo>
                    <a:pt x="883444" y="359568"/>
                  </a:lnTo>
                  <a:lnTo>
                    <a:pt x="978694" y="338137"/>
                  </a:lnTo>
                  <a:lnTo>
                    <a:pt x="1126331" y="309562"/>
                  </a:lnTo>
                  <a:lnTo>
                    <a:pt x="1254919" y="285750"/>
                  </a:lnTo>
                  <a:lnTo>
                    <a:pt x="1357313" y="271462"/>
                  </a:lnTo>
                  <a:lnTo>
                    <a:pt x="1412081" y="271462"/>
                  </a:lnTo>
                  <a:lnTo>
                    <a:pt x="1481138" y="271462"/>
                  </a:lnTo>
                  <a:lnTo>
                    <a:pt x="1602581" y="269081"/>
                  </a:lnTo>
                  <a:lnTo>
                    <a:pt x="1678781" y="264318"/>
                  </a:lnTo>
                  <a:lnTo>
                    <a:pt x="1757363" y="254793"/>
                  </a:lnTo>
                  <a:lnTo>
                    <a:pt x="1797844" y="245268"/>
                  </a:lnTo>
                  <a:lnTo>
                    <a:pt x="1828800" y="228600"/>
                  </a:lnTo>
                  <a:lnTo>
                    <a:pt x="1850231" y="209550"/>
                  </a:lnTo>
                  <a:lnTo>
                    <a:pt x="1857375" y="195262"/>
                  </a:lnTo>
                  <a:lnTo>
                    <a:pt x="1859756" y="183356"/>
                  </a:lnTo>
                  <a:lnTo>
                    <a:pt x="1859756" y="169068"/>
                  </a:lnTo>
                  <a:lnTo>
                    <a:pt x="1854994" y="152400"/>
                  </a:lnTo>
                  <a:lnTo>
                    <a:pt x="1838325" y="126206"/>
                  </a:lnTo>
                  <a:lnTo>
                    <a:pt x="1814513" y="100012"/>
                  </a:lnTo>
                  <a:lnTo>
                    <a:pt x="1788319" y="78581"/>
                  </a:lnTo>
                  <a:lnTo>
                    <a:pt x="1752600" y="57150"/>
                  </a:lnTo>
                  <a:lnTo>
                    <a:pt x="1704975" y="38100"/>
                  </a:lnTo>
                  <a:lnTo>
                    <a:pt x="1650206" y="19050"/>
                  </a:lnTo>
                  <a:lnTo>
                    <a:pt x="1578769" y="7143"/>
                  </a:lnTo>
                  <a:lnTo>
                    <a:pt x="1502569" y="0"/>
                  </a:lnTo>
                  <a:lnTo>
                    <a:pt x="1462088" y="0"/>
                  </a:lnTo>
                  <a:lnTo>
                    <a:pt x="1428750" y="11906"/>
                  </a:lnTo>
                  <a:lnTo>
                    <a:pt x="1340644" y="50006"/>
                  </a:lnTo>
                  <a:lnTo>
                    <a:pt x="1276350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BCCA95C1-C6F1-495F-9737-8F5698CC3BB6}"/>
                </a:ext>
              </a:extLst>
            </p:cNvPr>
            <p:cNvSpPr/>
            <p:nvPr/>
          </p:nvSpPr>
          <p:spPr>
            <a:xfrm>
              <a:off x="2817813" y="3333750"/>
              <a:ext cx="1109662" cy="319088"/>
            </a:xfrm>
            <a:custGeom>
              <a:avLst/>
              <a:gdLst>
                <a:gd name="connsiteX0" fmla="*/ 878681 w 1109662"/>
                <a:gd name="connsiteY0" fmla="*/ 216694 h 319088"/>
                <a:gd name="connsiteX1" fmla="*/ 738187 w 1109662"/>
                <a:gd name="connsiteY1" fmla="*/ 245269 h 319088"/>
                <a:gd name="connsiteX2" fmla="*/ 583406 w 1109662"/>
                <a:gd name="connsiteY2" fmla="*/ 273844 h 319088"/>
                <a:gd name="connsiteX3" fmla="*/ 450056 w 1109662"/>
                <a:gd name="connsiteY3" fmla="*/ 297656 h 319088"/>
                <a:gd name="connsiteX4" fmla="*/ 323850 w 1109662"/>
                <a:gd name="connsiteY4" fmla="*/ 319088 h 319088"/>
                <a:gd name="connsiteX5" fmla="*/ 304800 w 1109662"/>
                <a:gd name="connsiteY5" fmla="*/ 319088 h 319088"/>
                <a:gd name="connsiteX6" fmla="*/ 257175 w 1109662"/>
                <a:gd name="connsiteY6" fmla="*/ 307181 h 319088"/>
                <a:gd name="connsiteX7" fmla="*/ 180975 w 1109662"/>
                <a:gd name="connsiteY7" fmla="*/ 278606 h 319088"/>
                <a:gd name="connsiteX8" fmla="*/ 121444 w 1109662"/>
                <a:gd name="connsiteY8" fmla="*/ 252413 h 319088"/>
                <a:gd name="connsiteX9" fmla="*/ 66675 w 1109662"/>
                <a:gd name="connsiteY9" fmla="*/ 226219 h 319088"/>
                <a:gd name="connsiteX10" fmla="*/ 35719 w 1109662"/>
                <a:gd name="connsiteY10" fmla="*/ 209550 h 319088"/>
                <a:gd name="connsiteX11" fmla="*/ 16669 w 1109662"/>
                <a:gd name="connsiteY11" fmla="*/ 192881 h 319088"/>
                <a:gd name="connsiteX12" fmla="*/ 4762 w 1109662"/>
                <a:gd name="connsiteY12" fmla="*/ 176213 h 319088"/>
                <a:gd name="connsiteX13" fmla="*/ 0 w 1109662"/>
                <a:gd name="connsiteY13" fmla="*/ 164306 h 319088"/>
                <a:gd name="connsiteX14" fmla="*/ 2381 w 1109662"/>
                <a:gd name="connsiteY14" fmla="*/ 152400 h 319088"/>
                <a:gd name="connsiteX15" fmla="*/ 16669 w 1109662"/>
                <a:gd name="connsiteY15" fmla="*/ 145256 h 319088"/>
                <a:gd name="connsiteX16" fmla="*/ 30956 w 1109662"/>
                <a:gd name="connsiteY16" fmla="*/ 140494 h 319088"/>
                <a:gd name="connsiteX17" fmla="*/ 104775 w 1109662"/>
                <a:gd name="connsiteY17" fmla="*/ 138113 h 319088"/>
                <a:gd name="connsiteX18" fmla="*/ 164306 w 1109662"/>
                <a:gd name="connsiteY18" fmla="*/ 138113 h 319088"/>
                <a:gd name="connsiteX19" fmla="*/ 219075 w 1109662"/>
                <a:gd name="connsiteY19" fmla="*/ 133350 h 319088"/>
                <a:gd name="connsiteX20" fmla="*/ 295275 w 1109662"/>
                <a:gd name="connsiteY20" fmla="*/ 126206 h 319088"/>
                <a:gd name="connsiteX21" fmla="*/ 364331 w 1109662"/>
                <a:gd name="connsiteY21" fmla="*/ 114300 h 319088"/>
                <a:gd name="connsiteX22" fmla="*/ 452437 w 1109662"/>
                <a:gd name="connsiteY22" fmla="*/ 97631 h 319088"/>
                <a:gd name="connsiteX23" fmla="*/ 540544 w 1109662"/>
                <a:gd name="connsiteY23" fmla="*/ 76200 h 319088"/>
                <a:gd name="connsiteX24" fmla="*/ 628650 w 1109662"/>
                <a:gd name="connsiteY24" fmla="*/ 52388 h 319088"/>
                <a:gd name="connsiteX25" fmla="*/ 657225 w 1109662"/>
                <a:gd name="connsiteY25" fmla="*/ 35719 h 319088"/>
                <a:gd name="connsiteX26" fmla="*/ 683419 w 1109662"/>
                <a:gd name="connsiteY26" fmla="*/ 21431 h 319088"/>
                <a:gd name="connsiteX27" fmla="*/ 726281 w 1109662"/>
                <a:gd name="connsiteY27" fmla="*/ 7144 h 319088"/>
                <a:gd name="connsiteX28" fmla="*/ 769144 w 1109662"/>
                <a:gd name="connsiteY28" fmla="*/ 0 h 319088"/>
                <a:gd name="connsiteX29" fmla="*/ 809625 w 1109662"/>
                <a:gd name="connsiteY29" fmla="*/ 0 h 319088"/>
                <a:gd name="connsiteX30" fmla="*/ 857250 w 1109662"/>
                <a:gd name="connsiteY30" fmla="*/ 4763 h 319088"/>
                <a:gd name="connsiteX31" fmla="*/ 904875 w 1109662"/>
                <a:gd name="connsiteY31" fmla="*/ 16669 h 319088"/>
                <a:gd name="connsiteX32" fmla="*/ 1007269 w 1109662"/>
                <a:gd name="connsiteY32" fmla="*/ 59531 h 319088"/>
                <a:gd name="connsiteX33" fmla="*/ 1064419 w 1109662"/>
                <a:gd name="connsiteY33" fmla="*/ 85725 h 319088"/>
                <a:gd name="connsiteX34" fmla="*/ 1090612 w 1109662"/>
                <a:gd name="connsiteY34" fmla="*/ 102394 h 319088"/>
                <a:gd name="connsiteX35" fmla="*/ 1107281 w 1109662"/>
                <a:gd name="connsiteY35" fmla="*/ 121444 h 319088"/>
                <a:gd name="connsiteX36" fmla="*/ 1109662 w 1109662"/>
                <a:gd name="connsiteY36" fmla="*/ 128588 h 319088"/>
                <a:gd name="connsiteX37" fmla="*/ 1109662 w 1109662"/>
                <a:gd name="connsiteY37" fmla="*/ 142875 h 319088"/>
                <a:gd name="connsiteX38" fmla="*/ 1100137 w 1109662"/>
                <a:gd name="connsiteY38" fmla="*/ 159544 h 319088"/>
                <a:gd name="connsiteX39" fmla="*/ 1071562 w 1109662"/>
                <a:gd name="connsiteY39" fmla="*/ 180975 h 319088"/>
                <a:gd name="connsiteX40" fmla="*/ 1040606 w 1109662"/>
                <a:gd name="connsiteY40" fmla="*/ 188119 h 319088"/>
                <a:gd name="connsiteX41" fmla="*/ 878681 w 1109662"/>
                <a:gd name="connsiteY41" fmla="*/ 2166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09662" h="319088">
                  <a:moveTo>
                    <a:pt x="878681" y="216694"/>
                  </a:moveTo>
                  <a:lnTo>
                    <a:pt x="738187" y="245269"/>
                  </a:lnTo>
                  <a:lnTo>
                    <a:pt x="583406" y="273844"/>
                  </a:lnTo>
                  <a:lnTo>
                    <a:pt x="450056" y="297656"/>
                  </a:lnTo>
                  <a:lnTo>
                    <a:pt x="323850" y="319088"/>
                  </a:lnTo>
                  <a:lnTo>
                    <a:pt x="304800" y="319088"/>
                  </a:lnTo>
                  <a:lnTo>
                    <a:pt x="257175" y="307181"/>
                  </a:lnTo>
                  <a:lnTo>
                    <a:pt x="180975" y="278606"/>
                  </a:lnTo>
                  <a:lnTo>
                    <a:pt x="121444" y="252413"/>
                  </a:lnTo>
                  <a:lnTo>
                    <a:pt x="66675" y="226219"/>
                  </a:lnTo>
                  <a:lnTo>
                    <a:pt x="35719" y="209550"/>
                  </a:lnTo>
                  <a:lnTo>
                    <a:pt x="16669" y="192881"/>
                  </a:lnTo>
                  <a:lnTo>
                    <a:pt x="4762" y="176213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16669" y="145256"/>
                  </a:lnTo>
                  <a:lnTo>
                    <a:pt x="30956" y="140494"/>
                  </a:lnTo>
                  <a:lnTo>
                    <a:pt x="104775" y="138113"/>
                  </a:lnTo>
                  <a:lnTo>
                    <a:pt x="164306" y="138113"/>
                  </a:lnTo>
                  <a:lnTo>
                    <a:pt x="219075" y="133350"/>
                  </a:lnTo>
                  <a:lnTo>
                    <a:pt x="295275" y="126206"/>
                  </a:lnTo>
                  <a:lnTo>
                    <a:pt x="364331" y="114300"/>
                  </a:lnTo>
                  <a:lnTo>
                    <a:pt x="452437" y="97631"/>
                  </a:lnTo>
                  <a:lnTo>
                    <a:pt x="540544" y="76200"/>
                  </a:lnTo>
                  <a:lnTo>
                    <a:pt x="628650" y="52388"/>
                  </a:lnTo>
                  <a:lnTo>
                    <a:pt x="657225" y="35719"/>
                  </a:lnTo>
                  <a:lnTo>
                    <a:pt x="683419" y="21431"/>
                  </a:lnTo>
                  <a:lnTo>
                    <a:pt x="726281" y="7144"/>
                  </a:lnTo>
                  <a:lnTo>
                    <a:pt x="769144" y="0"/>
                  </a:lnTo>
                  <a:lnTo>
                    <a:pt x="809625" y="0"/>
                  </a:lnTo>
                  <a:lnTo>
                    <a:pt x="857250" y="4763"/>
                  </a:lnTo>
                  <a:lnTo>
                    <a:pt x="904875" y="16669"/>
                  </a:lnTo>
                  <a:lnTo>
                    <a:pt x="1007269" y="59531"/>
                  </a:lnTo>
                  <a:lnTo>
                    <a:pt x="1064419" y="85725"/>
                  </a:lnTo>
                  <a:lnTo>
                    <a:pt x="1090612" y="102394"/>
                  </a:lnTo>
                  <a:lnTo>
                    <a:pt x="1107281" y="121444"/>
                  </a:lnTo>
                  <a:lnTo>
                    <a:pt x="1109662" y="128588"/>
                  </a:lnTo>
                  <a:lnTo>
                    <a:pt x="1109662" y="142875"/>
                  </a:lnTo>
                  <a:lnTo>
                    <a:pt x="1100137" y="159544"/>
                  </a:lnTo>
                  <a:lnTo>
                    <a:pt x="1071562" y="180975"/>
                  </a:lnTo>
                  <a:lnTo>
                    <a:pt x="1040606" y="188119"/>
                  </a:lnTo>
                  <a:lnTo>
                    <a:pt x="878681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A92A02C8-BED7-4187-B279-C326EA90A4A5}"/>
                </a:ext>
              </a:extLst>
            </p:cNvPr>
            <p:cNvSpPr/>
            <p:nvPr/>
          </p:nvSpPr>
          <p:spPr>
            <a:xfrm>
              <a:off x="2822575" y="3938588"/>
              <a:ext cx="1239838" cy="361950"/>
            </a:xfrm>
            <a:custGeom>
              <a:avLst/>
              <a:gdLst>
                <a:gd name="connsiteX0" fmla="*/ 1004888 w 1240632"/>
                <a:gd name="connsiteY0" fmla="*/ 221456 h 361950"/>
                <a:gd name="connsiteX1" fmla="*/ 873919 w 1240632"/>
                <a:gd name="connsiteY1" fmla="*/ 250031 h 361950"/>
                <a:gd name="connsiteX2" fmla="*/ 714375 w 1240632"/>
                <a:gd name="connsiteY2" fmla="*/ 283368 h 361950"/>
                <a:gd name="connsiteX3" fmla="*/ 533400 w 1240632"/>
                <a:gd name="connsiteY3" fmla="*/ 321468 h 361950"/>
                <a:gd name="connsiteX4" fmla="*/ 316707 w 1240632"/>
                <a:gd name="connsiteY4" fmla="*/ 361950 h 361950"/>
                <a:gd name="connsiteX5" fmla="*/ 292894 w 1240632"/>
                <a:gd name="connsiteY5" fmla="*/ 359568 h 361950"/>
                <a:gd name="connsiteX6" fmla="*/ 221457 w 1240632"/>
                <a:gd name="connsiteY6" fmla="*/ 338137 h 361950"/>
                <a:gd name="connsiteX7" fmla="*/ 150019 w 1240632"/>
                <a:gd name="connsiteY7" fmla="*/ 309562 h 361950"/>
                <a:gd name="connsiteX8" fmla="*/ 76200 w 1240632"/>
                <a:gd name="connsiteY8" fmla="*/ 276225 h 361950"/>
                <a:gd name="connsiteX9" fmla="*/ 30957 w 1240632"/>
                <a:gd name="connsiteY9" fmla="*/ 254793 h 361950"/>
                <a:gd name="connsiteX10" fmla="*/ 16669 w 1240632"/>
                <a:gd name="connsiteY10" fmla="*/ 242887 h 361950"/>
                <a:gd name="connsiteX11" fmla="*/ 2382 w 1240632"/>
                <a:gd name="connsiteY11" fmla="*/ 226218 h 361950"/>
                <a:gd name="connsiteX12" fmla="*/ 0 w 1240632"/>
                <a:gd name="connsiteY12" fmla="*/ 207168 h 361950"/>
                <a:gd name="connsiteX13" fmla="*/ 4763 w 1240632"/>
                <a:gd name="connsiteY13" fmla="*/ 192881 h 361950"/>
                <a:gd name="connsiteX14" fmla="*/ 11907 w 1240632"/>
                <a:gd name="connsiteY14" fmla="*/ 188118 h 361950"/>
                <a:gd name="connsiteX15" fmla="*/ 47625 w 1240632"/>
                <a:gd name="connsiteY15" fmla="*/ 183356 h 361950"/>
                <a:gd name="connsiteX16" fmla="*/ 142875 w 1240632"/>
                <a:gd name="connsiteY16" fmla="*/ 183356 h 361950"/>
                <a:gd name="connsiteX17" fmla="*/ 242888 w 1240632"/>
                <a:gd name="connsiteY17" fmla="*/ 176212 h 361950"/>
                <a:gd name="connsiteX18" fmla="*/ 326232 w 1240632"/>
                <a:gd name="connsiteY18" fmla="*/ 169068 h 361950"/>
                <a:gd name="connsiteX19" fmla="*/ 419100 w 1240632"/>
                <a:gd name="connsiteY19" fmla="*/ 152400 h 361950"/>
                <a:gd name="connsiteX20" fmla="*/ 597694 w 1240632"/>
                <a:gd name="connsiteY20" fmla="*/ 102393 h 361950"/>
                <a:gd name="connsiteX21" fmla="*/ 766763 w 1240632"/>
                <a:gd name="connsiteY21" fmla="*/ 45243 h 361950"/>
                <a:gd name="connsiteX22" fmla="*/ 816769 w 1240632"/>
                <a:gd name="connsiteY22" fmla="*/ 23812 h 361950"/>
                <a:gd name="connsiteX23" fmla="*/ 859632 w 1240632"/>
                <a:gd name="connsiteY23" fmla="*/ 9525 h 361950"/>
                <a:gd name="connsiteX24" fmla="*/ 902494 w 1240632"/>
                <a:gd name="connsiteY24" fmla="*/ 0 h 361950"/>
                <a:gd name="connsiteX25" fmla="*/ 945357 w 1240632"/>
                <a:gd name="connsiteY25" fmla="*/ 0 h 361950"/>
                <a:gd name="connsiteX26" fmla="*/ 988219 w 1240632"/>
                <a:gd name="connsiteY26" fmla="*/ 4762 h 361950"/>
                <a:gd name="connsiteX27" fmla="*/ 1071563 w 1240632"/>
                <a:gd name="connsiteY27" fmla="*/ 28575 h 361950"/>
                <a:gd name="connsiteX28" fmla="*/ 1193007 w 1240632"/>
                <a:gd name="connsiteY28" fmla="*/ 83343 h 361950"/>
                <a:gd name="connsiteX29" fmla="*/ 1228725 w 1240632"/>
                <a:gd name="connsiteY29" fmla="*/ 102393 h 361950"/>
                <a:gd name="connsiteX30" fmla="*/ 1238250 w 1240632"/>
                <a:gd name="connsiteY30" fmla="*/ 114300 h 361950"/>
                <a:gd name="connsiteX31" fmla="*/ 1240632 w 1240632"/>
                <a:gd name="connsiteY31" fmla="*/ 130968 h 361950"/>
                <a:gd name="connsiteX32" fmla="*/ 1233488 w 1240632"/>
                <a:gd name="connsiteY32" fmla="*/ 150018 h 361950"/>
                <a:gd name="connsiteX33" fmla="*/ 1207294 w 1240632"/>
                <a:gd name="connsiteY33" fmla="*/ 173831 h 361950"/>
                <a:gd name="connsiteX34" fmla="*/ 1169194 w 1240632"/>
                <a:gd name="connsiteY34" fmla="*/ 188118 h 361950"/>
                <a:gd name="connsiteX35" fmla="*/ 1004888 w 1240632"/>
                <a:gd name="connsiteY35" fmla="*/ 2214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40632" h="361950">
                  <a:moveTo>
                    <a:pt x="1004888" y="221456"/>
                  </a:moveTo>
                  <a:lnTo>
                    <a:pt x="873919" y="250031"/>
                  </a:lnTo>
                  <a:lnTo>
                    <a:pt x="714375" y="283368"/>
                  </a:lnTo>
                  <a:lnTo>
                    <a:pt x="533400" y="321468"/>
                  </a:lnTo>
                  <a:lnTo>
                    <a:pt x="316707" y="361950"/>
                  </a:lnTo>
                  <a:cubicBezTo>
                    <a:pt x="294486" y="359480"/>
                    <a:pt x="302463" y="359568"/>
                    <a:pt x="292894" y="359568"/>
                  </a:cubicBezTo>
                  <a:lnTo>
                    <a:pt x="221457" y="338137"/>
                  </a:lnTo>
                  <a:lnTo>
                    <a:pt x="150019" y="309562"/>
                  </a:lnTo>
                  <a:lnTo>
                    <a:pt x="76200" y="276225"/>
                  </a:lnTo>
                  <a:lnTo>
                    <a:pt x="30957" y="254793"/>
                  </a:lnTo>
                  <a:lnTo>
                    <a:pt x="16669" y="242887"/>
                  </a:lnTo>
                  <a:lnTo>
                    <a:pt x="2382" y="226218"/>
                  </a:lnTo>
                  <a:lnTo>
                    <a:pt x="0" y="207168"/>
                  </a:lnTo>
                  <a:lnTo>
                    <a:pt x="4763" y="192881"/>
                  </a:lnTo>
                  <a:lnTo>
                    <a:pt x="11907" y="188118"/>
                  </a:lnTo>
                  <a:lnTo>
                    <a:pt x="47625" y="183356"/>
                  </a:lnTo>
                  <a:lnTo>
                    <a:pt x="142875" y="183356"/>
                  </a:lnTo>
                  <a:lnTo>
                    <a:pt x="242888" y="176212"/>
                  </a:lnTo>
                  <a:lnTo>
                    <a:pt x="326232" y="169068"/>
                  </a:lnTo>
                  <a:lnTo>
                    <a:pt x="419100" y="152400"/>
                  </a:lnTo>
                  <a:lnTo>
                    <a:pt x="597694" y="102393"/>
                  </a:lnTo>
                  <a:lnTo>
                    <a:pt x="766763" y="45243"/>
                  </a:lnTo>
                  <a:lnTo>
                    <a:pt x="816769" y="23812"/>
                  </a:lnTo>
                  <a:lnTo>
                    <a:pt x="859632" y="9525"/>
                  </a:lnTo>
                  <a:lnTo>
                    <a:pt x="902494" y="0"/>
                  </a:lnTo>
                  <a:lnTo>
                    <a:pt x="945357" y="0"/>
                  </a:lnTo>
                  <a:lnTo>
                    <a:pt x="988219" y="4762"/>
                  </a:lnTo>
                  <a:lnTo>
                    <a:pt x="1071563" y="28575"/>
                  </a:lnTo>
                  <a:lnTo>
                    <a:pt x="1193007" y="83343"/>
                  </a:lnTo>
                  <a:lnTo>
                    <a:pt x="1228725" y="102393"/>
                  </a:lnTo>
                  <a:lnTo>
                    <a:pt x="1238250" y="114300"/>
                  </a:lnTo>
                  <a:lnTo>
                    <a:pt x="1240632" y="130968"/>
                  </a:lnTo>
                  <a:lnTo>
                    <a:pt x="1233488" y="150018"/>
                  </a:lnTo>
                  <a:lnTo>
                    <a:pt x="1207294" y="173831"/>
                  </a:lnTo>
                  <a:lnTo>
                    <a:pt x="1169194" y="188118"/>
                  </a:lnTo>
                  <a:lnTo>
                    <a:pt x="1004888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D4879FB6-8D26-4F86-8ECB-5769ED598C6E}"/>
                </a:ext>
              </a:extLst>
            </p:cNvPr>
            <p:cNvSpPr/>
            <p:nvPr/>
          </p:nvSpPr>
          <p:spPr>
            <a:xfrm>
              <a:off x="2655888" y="4741863"/>
              <a:ext cx="568325" cy="1079500"/>
            </a:xfrm>
            <a:custGeom>
              <a:avLst/>
              <a:gdLst>
                <a:gd name="connsiteX0" fmla="*/ 476250 w 569119"/>
                <a:gd name="connsiteY0" fmla="*/ 535781 h 1081087"/>
                <a:gd name="connsiteX1" fmla="*/ 442912 w 569119"/>
                <a:gd name="connsiteY1" fmla="*/ 376237 h 1081087"/>
                <a:gd name="connsiteX2" fmla="*/ 411956 w 569119"/>
                <a:gd name="connsiteY2" fmla="*/ 226219 h 1081087"/>
                <a:gd name="connsiteX3" fmla="*/ 347662 w 569119"/>
                <a:gd name="connsiteY3" fmla="*/ 100012 h 1081087"/>
                <a:gd name="connsiteX4" fmla="*/ 319087 w 569119"/>
                <a:gd name="connsiteY4" fmla="*/ 80962 h 1081087"/>
                <a:gd name="connsiteX5" fmla="*/ 283369 w 569119"/>
                <a:gd name="connsiteY5" fmla="*/ 64294 h 1081087"/>
                <a:gd name="connsiteX6" fmla="*/ 228600 w 569119"/>
                <a:gd name="connsiteY6" fmla="*/ 40481 h 1081087"/>
                <a:gd name="connsiteX7" fmla="*/ 150019 w 569119"/>
                <a:gd name="connsiteY7" fmla="*/ 16669 h 1081087"/>
                <a:gd name="connsiteX8" fmla="*/ 100012 w 569119"/>
                <a:gd name="connsiteY8" fmla="*/ 7144 h 1081087"/>
                <a:gd name="connsiteX9" fmla="*/ 73819 w 569119"/>
                <a:gd name="connsiteY9" fmla="*/ 4762 h 1081087"/>
                <a:gd name="connsiteX10" fmla="*/ 50006 w 569119"/>
                <a:gd name="connsiteY10" fmla="*/ 0 h 1081087"/>
                <a:gd name="connsiteX11" fmla="*/ 19050 w 569119"/>
                <a:gd name="connsiteY11" fmla="*/ 0 h 1081087"/>
                <a:gd name="connsiteX12" fmla="*/ 4762 w 569119"/>
                <a:gd name="connsiteY12" fmla="*/ 4762 h 1081087"/>
                <a:gd name="connsiteX13" fmla="*/ 0 w 569119"/>
                <a:gd name="connsiteY13" fmla="*/ 11906 h 1081087"/>
                <a:gd name="connsiteX14" fmla="*/ 0 w 569119"/>
                <a:gd name="connsiteY14" fmla="*/ 21431 h 1081087"/>
                <a:gd name="connsiteX15" fmla="*/ 4762 w 569119"/>
                <a:gd name="connsiteY15" fmla="*/ 38100 h 1081087"/>
                <a:gd name="connsiteX16" fmla="*/ 33337 w 569119"/>
                <a:gd name="connsiteY16" fmla="*/ 66675 h 1081087"/>
                <a:gd name="connsiteX17" fmla="*/ 66675 w 569119"/>
                <a:gd name="connsiteY17" fmla="*/ 95250 h 1081087"/>
                <a:gd name="connsiteX18" fmla="*/ 107156 w 569119"/>
                <a:gd name="connsiteY18" fmla="*/ 145256 h 1081087"/>
                <a:gd name="connsiteX19" fmla="*/ 138112 w 569119"/>
                <a:gd name="connsiteY19" fmla="*/ 195262 h 1081087"/>
                <a:gd name="connsiteX20" fmla="*/ 161925 w 569119"/>
                <a:gd name="connsiteY20" fmla="*/ 247650 h 1081087"/>
                <a:gd name="connsiteX21" fmla="*/ 197644 w 569119"/>
                <a:gd name="connsiteY21" fmla="*/ 371475 h 1081087"/>
                <a:gd name="connsiteX22" fmla="*/ 250031 w 569119"/>
                <a:gd name="connsiteY22" fmla="*/ 559594 h 1081087"/>
                <a:gd name="connsiteX23" fmla="*/ 307181 w 569119"/>
                <a:gd name="connsiteY23" fmla="*/ 759619 h 1081087"/>
                <a:gd name="connsiteX24" fmla="*/ 323850 w 569119"/>
                <a:gd name="connsiteY24" fmla="*/ 816769 h 1081087"/>
                <a:gd name="connsiteX25" fmla="*/ 326231 w 569119"/>
                <a:gd name="connsiteY25" fmla="*/ 842962 h 1081087"/>
                <a:gd name="connsiteX26" fmla="*/ 328612 w 569119"/>
                <a:gd name="connsiteY26" fmla="*/ 878681 h 1081087"/>
                <a:gd name="connsiteX27" fmla="*/ 335756 w 569119"/>
                <a:gd name="connsiteY27" fmla="*/ 923925 h 1081087"/>
                <a:gd name="connsiteX28" fmla="*/ 345281 w 569119"/>
                <a:gd name="connsiteY28" fmla="*/ 959644 h 1081087"/>
                <a:gd name="connsiteX29" fmla="*/ 369094 w 569119"/>
                <a:gd name="connsiteY29" fmla="*/ 1004887 h 1081087"/>
                <a:gd name="connsiteX30" fmla="*/ 400050 w 569119"/>
                <a:gd name="connsiteY30" fmla="*/ 1042987 h 1081087"/>
                <a:gd name="connsiteX31" fmla="*/ 431006 w 569119"/>
                <a:gd name="connsiteY31" fmla="*/ 1064419 h 1081087"/>
                <a:gd name="connsiteX32" fmla="*/ 464344 w 569119"/>
                <a:gd name="connsiteY32" fmla="*/ 1076325 h 1081087"/>
                <a:gd name="connsiteX33" fmla="*/ 502444 w 569119"/>
                <a:gd name="connsiteY33" fmla="*/ 1081087 h 1081087"/>
                <a:gd name="connsiteX34" fmla="*/ 516731 w 569119"/>
                <a:gd name="connsiteY34" fmla="*/ 1078706 h 1081087"/>
                <a:gd name="connsiteX35" fmla="*/ 528637 w 569119"/>
                <a:gd name="connsiteY35" fmla="*/ 1071562 h 1081087"/>
                <a:gd name="connsiteX36" fmla="*/ 540544 w 569119"/>
                <a:gd name="connsiteY36" fmla="*/ 1057275 h 1081087"/>
                <a:gd name="connsiteX37" fmla="*/ 557212 w 569119"/>
                <a:gd name="connsiteY37" fmla="*/ 1004887 h 1081087"/>
                <a:gd name="connsiteX38" fmla="*/ 569119 w 569119"/>
                <a:gd name="connsiteY38" fmla="*/ 940594 h 1081087"/>
                <a:gd name="connsiteX39" fmla="*/ 528637 w 569119"/>
                <a:gd name="connsiteY39" fmla="*/ 792956 h 1081087"/>
                <a:gd name="connsiteX40" fmla="*/ 476250 w 569119"/>
                <a:gd name="connsiteY40" fmla="*/ 535781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9119" h="1081087">
                  <a:moveTo>
                    <a:pt x="476250" y="535781"/>
                  </a:moveTo>
                  <a:lnTo>
                    <a:pt x="442912" y="376237"/>
                  </a:lnTo>
                  <a:lnTo>
                    <a:pt x="411956" y="226219"/>
                  </a:lnTo>
                  <a:lnTo>
                    <a:pt x="347662" y="100012"/>
                  </a:lnTo>
                  <a:lnTo>
                    <a:pt x="319087" y="80962"/>
                  </a:lnTo>
                  <a:lnTo>
                    <a:pt x="283369" y="64294"/>
                  </a:lnTo>
                  <a:lnTo>
                    <a:pt x="228600" y="40481"/>
                  </a:lnTo>
                  <a:lnTo>
                    <a:pt x="150019" y="16669"/>
                  </a:lnTo>
                  <a:lnTo>
                    <a:pt x="100012" y="7144"/>
                  </a:lnTo>
                  <a:lnTo>
                    <a:pt x="73819" y="4762"/>
                  </a:lnTo>
                  <a:lnTo>
                    <a:pt x="50006" y="0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1906"/>
                  </a:lnTo>
                  <a:lnTo>
                    <a:pt x="0" y="21431"/>
                  </a:lnTo>
                  <a:lnTo>
                    <a:pt x="4762" y="38100"/>
                  </a:lnTo>
                  <a:lnTo>
                    <a:pt x="33337" y="66675"/>
                  </a:lnTo>
                  <a:lnTo>
                    <a:pt x="66675" y="95250"/>
                  </a:lnTo>
                  <a:lnTo>
                    <a:pt x="107156" y="145256"/>
                  </a:lnTo>
                  <a:lnTo>
                    <a:pt x="138112" y="195262"/>
                  </a:lnTo>
                  <a:lnTo>
                    <a:pt x="161925" y="247650"/>
                  </a:lnTo>
                  <a:lnTo>
                    <a:pt x="197644" y="371475"/>
                  </a:lnTo>
                  <a:lnTo>
                    <a:pt x="250031" y="559594"/>
                  </a:lnTo>
                  <a:lnTo>
                    <a:pt x="307181" y="759619"/>
                  </a:lnTo>
                  <a:lnTo>
                    <a:pt x="323850" y="816769"/>
                  </a:lnTo>
                  <a:lnTo>
                    <a:pt x="326231" y="842962"/>
                  </a:lnTo>
                  <a:lnTo>
                    <a:pt x="328612" y="878681"/>
                  </a:lnTo>
                  <a:lnTo>
                    <a:pt x="335756" y="923925"/>
                  </a:lnTo>
                  <a:lnTo>
                    <a:pt x="345281" y="959644"/>
                  </a:lnTo>
                  <a:lnTo>
                    <a:pt x="369094" y="1004887"/>
                  </a:lnTo>
                  <a:lnTo>
                    <a:pt x="400050" y="1042987"/>
                  </a:lnTo>
                  <a:lnTo>
                    <a:pt x="431006" y="1064419"/>
                  </a:lnTo>
                  <a:lnTo>
                    <a:pt x="464344" y="1076325"/>
                  </a:lnTo>
                  <a:lnTo>
                    <a:pt x="502444" y="1081087"/>
                  </a:lnTo>
                  <a:lnTo>
                    <a:pt x="516731" y="1078706"/>
                  </a:lnTo>
                  <a:lnTo>
                    <a:pt x="528637" y="1071562"/>
                  </a:lnTo>
                  <a:lnTo>
                    <a:pt x="540544" y="1057275"/>
                  </a:lnTo>
                  <a:lnTo>
                    <a:pt x="557212" y="1004887"/>
                  </a:lnTo>
                  <a:lnTo>
                    <a:pt x="569119" y="940594"/>
                  </a:lnTo>
                  <a:lnTo>
                    <a:pt x="528637" y="792956"/>
                  </a:lnTo>
                  <a:lnTo>
                    <a:pt x="476250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C7BC2EA9-2C0A-4260-B496-CFF6D466005E}"/>
                </a:ext>
              </a:extLst>
            </p:cNvPr>
            <p:cNvSpPr/>
            <p:nvPr/>
          </p:nvSpPr>
          <p:spPr>
            <a:xfrm>
              <a:off x="2947988" y="4611688"/>
              <a:ext cx="1312862" cy="1044575"/>
            </a:xfrm>
            <a:custGeom>
              <a:avLst/>
              <a:gdLst>
                <a:gd name="connsiteX0" fmla="*/ 819150 w 1312068"/>
                <a:gd name="connsiteY0" fmla="*/ 216694 h 1042988"/>
                <a:gd name="connsiteX1" fmla="*/ 654843 w 1312068"/>
                <a:gd name="connsiteY1" fmla="*/ 257175 h 1042988"/>
                <a:gd name="connsiteX2" fmla="*/ 492918 w 1312068"/>
                <a:gd name="connsiteY2" fmla="*/ 295275 h 1042988"/>
                <a:gd name="connsiteX3" fmla="*/ 335756 w 1312068"/>
                <a:gd name="connsiteY3" fmla="*/ 330994 h 1042988"/>
                <a:gd name="connsiteX4" fmla="*/ 169068 w 1312068"/>
                <a:gd name="connsiteY4" fmla="*/ 369094 h 1042988"/>
                <a:gd name="connsiteX5" fmla="*/ 47625 w 1312068"/>
                <a:gd name="connsiteY5" fmla="*/ 397669 h 1042988"/>
                <a:gd name="connsiteX6" fmla="*/ 0 w 1312068"/>
                <a:gd name="connsiteY6" fmla="*/ 228600 h 1042988"/>
                <a:gd name="connsiteX7" fmla="*/ 119062 w 1312068"/>
                <a:gd name="connsiteY7" fmla="*/ 221457 h 1042988"/>
                <a:gd name="connsiteX8" fmla="*/ 228600 w 1312068"/>
                <a:gd name="connsiteY8" fmla="*/ 202407 h 1042988"/>
                <a:gd name="connsiteX9" fmla="*/ 328612 w 1312068"/>
                <a:gd name="connsiteY9" fmla="*/ 180975 h 1042988"/>
                <a:gd name="connsiteX10" fmla="*/ 495300 w 1312068"/>
                <a:gd name="connsiteY10" fmla="*/ 140494 h 1042988"/>
                <a:gd name="connsiteX11" fmla="*/ 697706 w 1312068"/>
                <a:gd name="connsiteY11" fmla="*/ 85725 h 1042988"/>
                <a:gd name="connsiteX12" fmla="*/ 831056 w 1312068"/>
                <a:gd name="connsiteY12" fmla="*/ 47625 h 1042988"/>
                <a:gd name="connsiteX13" fmla="*/ 883443 w 1312068"/>
                <a:gd name="connsiteY13" fmla="*/ 26194 h 1042988"/>
                <a:gd name="connsiteX14" fmla="*/ 940593 w 1312068"/>
                <a:gd name="connsiteY14" fmla="*/ 9525 h 1042988"/>
                <a:gd name="connsiteX15" fmla="*/ 971550 w 1312068"/>
                <a:gd name="connsiteY15" fmla="*/ 2382 h 1042988"/>
                <a:gd name="connsiteX16" fmla="*/ 1014412 w 1312068"/>
                <a:gd name="connsiteY16" fmla="*/ 0 h 1042988"/>
                <a:gd name="connsiteX17" fmla="*/ 1040606 w 1312068"/>
                <a:gd name="connsiteY17" fmla="*/ 9525 h 1042988"/>
                <a:gd name="connsiteX18" fmla="*/ 1100137 w 1312068"/>
                <a:gd name="connsiteY18" fmla="*/ 35719 h 1042988"/>
                <a:gd name="connsiteX19" fmla="*/ 1190625 w 1312068"/>
                <a:gd name="connsiteY19" fmla="*/ 85725 h 1042988"/>
                <a:gd name="connsiteX20" fmla="*/ 1245393 w 1312068"/>
                <a:gd name="connsiteY20" fmla="*/ 121444 h 1042988"/>
                <a:gd name="connsiteX21" fmla="*/ 1293018 w 1312068"/>
                <a:gd name="connsiteY21" fmla="*/ 159544 h 1042988"/>
                <a:gd name="connsiteX22" fmla="*/ 1309687 w 1312068"/>
                <a:gd name="connsiteY22" fmla="*/ 178594 h 1042988"/>
                <a:gd name="connsiteX23" fmla="*/ 1312068 w 1312068"/>
                <a:gd name="connsiteY23" fmla="*/ 192882 h 1042988"/>
                <a:gd name="connsiteX24" fmla="*/ 1309687 w 1312068"/>
                <a:gd name="connsiteY24" fmla="*/ 216694 h 1042988"/>
                <a:gd name="connsiteX25" fmla="*/ 1297781 w 1312068"/>
                <a:gd name="connsiteY25" fmla="*/ 245269 h 1042988"/>
                <a:gd name="connsiteX26" fmla="*/ 1273968 w 1312068"/>
                <a:gd name="connsiteY26" fmla="*/ 271463 h 1042988"/>
                <a:gd name="connsiteX27" fmla="*/ 1245393 w 1312068"/>
                <a:gd name="connsiteY27" fmla="*/ 304800 h 1042988"/>
                <a:gd name="connsiteX28" fmla="*/ 1235868 w 1312068"/>
                <a:gd name="connsiteY28" fmla="*/ 321469 h 1042988"/>
                <a:gd name="connsiteX29" fmla="*/ 1202531 w 1312068"/>
                <a:gd name="connsiteY29" fmla="*/ 473869 h 1042988"/>
                <a:gd name="connsiteX30" fmla="*/ 1152525 w 1312068"/>
                <a:gd name="connsiteY30" fmla="*/ 700088 h 1042988"/>
                <a:gd name="connsiteX31" fmla="*/ 1128712 w 1312068"/>
                <a:gd name="connsiteY31" fmla="*/ 809625 h 1042988"/>
                <a:gd name="connsiteX32" fmla="*/ 1112043 w 1312068"/>
                <a:gd name="connsiteY32" fmla="*/ 876300 h 1042988"/>
                <a:gd name="connsiteX33" fmla="*/ 1095375 w 1312068"/>
                <a:gd name="connsiteY33" fmla="*/ 950119 h 1042988"/>
                <a:gd name="connsiteX34" fmla="*/ 1078706 w 1312068"/>
                <a:gd name="connsiteY34" fmla="*/ 988219 h 1042988"/>
                <a:gd name="connsiteX35" fmla="*/ 1057275 w 1312068"/>
                <a:gd name="connsiteY35" fmla="*/ 1019175 h 1042988"/>
                <a:gd name="connsiteX36" fmla="*/ 1035843 w 1312068"/>
                <a:gd name="connsiteY36" fmla="*/ 1035844 h 1042988"/>
                <a:gd name="connsiteX37" fmla="*/ 1016793 w 1312068"/>
                <a:gd name="connsiteY37" fmla="*/ 1042988 h 1042988"/>
                <a:gd name="connsiteX38" fmla="*/ 1000125 w 1312068"/>
                <a:gd name="connsiteY38" fmla="*/ 1042988 h 1042988"/>
                <a:gd name="connsiteX39" fmla="*/ 971550 w 1312068"/>
                <a:gd name="connsiteY39" fmla="*/ 1028700 h 1042988"/>
                <a:gd name="connsiteX40" fmla="*/ 940593 w 1312068"/>
                <a:gd name="connsiteY40" fmla="*/ 1009650 h 1042988"/>
                <a:gd name="connsiteX41" fmla="*/ 904875 w 1312068"/>
                <a:gd name="connsiteY41" fmla="*/ 797719 h 1042988"/>
                <a:gd name="connsiteX42" fmla="*/ 912018 w 1312068"/>
                <a:gd name="connsiteY42" fmla="*/ 692944 h 1042988"/>
                <a:gd name="connsiteX43" fmla="*/ 926306 w 1312068"/>
                <a:gd name="connsiteY43" fmla="*/ 511969 h 1042988"/>
                <a:gd name="connsiteX44" fmla="*/ 938212 w 1312068"/>
                <a:gd name="connsiteY44" fmla="*/ 364332 h 1042988"/>
                <a:gd name="connsiteX45" fmla="*/ 947737 w 1312068"/>
                <a:gd name="connsiteY45" fmla="*/ 264319 h 1042988"/>
                <a:gd name="connsiteX46" fmla="*/ 947737 w 1312068"/>
                <a:gd name="connsiteY46" fmla="*/ 254794 h 1042988"/>
                <a:gd name="connsiteX47" fmla="*/ 947737 w 1312068"/>
                <a:gd name="connsiteY47" fmla="*/ 245269 h 1042988"/>
                <a:gd name="connsiteX48" fmla="*/ 938212 w 1312068"/>
                <a:gd name="connsiteY48" fmla="*/ 235744 h 1042988"/>
                <a:gd name="connsiteX49" fmla="*/ 914400 w 1312068"/>
                <a:gd name="connsiteY49" fmla="*/ 214313 h 1042988"/>
                <a:gd name="connsiteX50" fmla="*/ 885825 w 1312068"/>
                <a:gd name="connsiteY50" fmla="*/ 202407 h 1042988"/>
                <a:gd name="connsiteX51" fmla="*/ 819150 w 1312068"/>
                <a:gd name="connsiteY51" fmla="*/ 216694 h 1042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12068" h="1042988">
                  <a:moveTo>
                    <a:pt x="819150" y="216694"/>
                  </a:moveTo>
                  <a:lnTo>
                    <a:pt x="654843" y="257175"/>
                  </a:lnTo>
                  <a:lnTo>
                    <a:pt x="492918" y="295275"/>
                  </a:lnTo>
                  <a:lnTo>
                    <a:pt x="335756" y="330994"/>
                  </a:lnTo>
                  <a:lnTo>
                    <a:pt x="169068" y="369094"/>
                  </a:lnTo>
                  <a:lnTo>
                    <a:pt x="47625" y="397669"/>
                  </a:lnTo>
                  <a:lnTo>
                    <a:pt x="0" y="228600"/>
                  </a:lnTo>
                  <a:lnTo>
                    <a:pt x="119062" y="221457"/>
                  </a:lnTo>
                  <a:lnTo>
                    <a:pt x="228600" y="202407"/>
                  </a:lnTo>
                  <a:lnTo>
                    <a:pt x="328612" y="180975"/>
                  </a:lnTo>
                  <a:lnTo>
                    <a:pt x="495300" y="140494"/>
                  </a:lnTo>
                  <a:lnTo>
                    <a:pt x="697706" y="85725"/>
                  </a:lnTo>
                  <a:lnTo>
                    <a:pt x="831056" y="47625"/>
                  </a:lnTo>
                  <a:lnTo>
                    <a:pt x="883443" y="26194"/>
                  </a:lnTo>
                  <a:lnTo>
                    <a:pt x="940593" y="9525"/>
                  </a:lnTo>
                  <a:lnTo>
                    <a:pt x="971550" y="2382"/>
                  </a:lnTo>
                  <a:lnTo>
                    <a:pt x="1014412" y="0"/>
                  </a:lnTo>
                  <a:lnTo>
                    <a:pt x="1040606" y="9525"/>
                  </a:lnTo>
                  <a:lnTo>
                    <a:pt x="1100137" y="35719"/>
                  </a:lnTo>
                  <a:lnTo>
                    <a:pt x="1190625" y="85725"/>
                  </a:lnTo>
                  <a:lnTo>
                    <a:pt x="1245393" y="121444"/>
                  </a:lnTo>
                  <a:lnTo>
                    <a:pt x="1293018" y="159544"/>
                  </a:lnTo>
                  <a:lnTo>
                    <a:pt x="1309687" y="178594"/>
                  </a:lnTo>
                  <a:lnTo>
                    <a:pt x="1312068" y="192882"/>
                  </a:lnTo>
                  <a:lnTo>
                    <a:pt x="1309687" y="216694"/>
                  </a:lnTo>
                  <a:lnTo>
                    <a:pt x="1297781" y="245269"/>
                  </a:lnTo>
                  <a:lnTo>
                    <a:pt x="1273968" y="271463"/>
                  </a:lnTo>
                  <a:lnTo>
                    <a:pt x="1245393" y="304800"/>
                  </a:lnTo>
                  <a:lnTo>
                    <a:pt x="1235868" y="321469"/>
                  </a:lnTo>
                  <a:lnTo>
                    <a:pt x="1202531" y="473869"/>
                  </a:lnTo>
                  <a:lnTo>
                    <a:pt x="1152525" y="700088"/>
                  </a:lnTo>
                  <a:lnTo>
                    <a:pt x="1128712" y="809625"/>
                  </a:lnTo>
                  <a:lnTo>
                    <a:pt x="1112043" y="876300"/>
                  </a:lnTo>
                  <a:lnTo>
                    <a:pt x="1095375" y="950119"/>
                  </a:lnTo>
                  <a:lnTo>
                    <a:pt x="1078706" y="988219"/>
                  </a:lnTo>
                  <a:lnTo>
                    <a:pt x="1057275" y="1019175"/>
                  </a:lnTo>
                  <a:lnTo>
                    <a:pt x="1035843" y="1035844"/>
                  </a:lnTo>
                  <a:lnTo>
                    <a:pt x="1016793" y="1042988"/>
                  </a:lnTo>
                  <a:lnTo>
                    <a:pt x="1000125" y="1042988"/>
                  </a:lnTo>
                  <a:lnTo>
                    <a:pt x="971550" y="1028700"/>
                  </a:lnTo>
                  <a:lnTo>
                    <a:pt x="940593" y="1009650"/>
                  </a:lnTo>
                  <a:lnTo>
                    <a:pt x="904875" y="797719"/>
                  </a:lnTo>
                  <a:lnTo>
                    <a:pt x="912018" y="692944"/>
                  </a:lnTo>
                  <a:lnTo>
                    <a:pt x="926306" y="511969"/>
                  </a:lnTo>
                  <a:lnTo>
                    <a:pt x="938212" y="364332"/>
                  </a:lnTo>
                  <a:lnTo>
                    <a:pt x="947737" y="264319"/>
                  </a:lnTo>
                  <a:lnTo>
                    <a:pt x="947737" y="254794"/>
                  </a:lnTo>
                  <a:lnTo>
                    <a:pt x="947737" y="245269"/>
                  </a:lnTo>
                  <a:lnTo>
                    <a:pt x="938212" y="235744"/>
                  </a:lnTo>
                  <a:lnTo>
                    <a:pt x="914400" y="214313"/>
                  </a:lnTo>
                  <a:lnTo>
                    <a:pt x="885825" y="202407"/>
                  </a:lnTo>
                  <a:lnTo>
                    <a:pt x="8191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390392C8-C1DA-4CAC-9293-654EF840A7F2}"/>
                </a:ext>
              </a:extLst>
            </p:cNvPr>
            <p:cNvSpPr/>
            <p:nvPr/>
          </p:nvSpPr>
          <p:spPr>
            <a:xfrm>
              <a:off x="3108325" y="5381625"/>
              <a:ext cx="852488" cy="322263"/>
            </a:xfrm>
            <a:custGeom>
              <a:avLst/>
              <a:gdLst>
                <a:gd name="connsiteX0" fmla="*/ 642938 w 852488"/>
                <a:gd name="connsiteY0" fmla="*/ 28575 h 321469"/>
                <a:gd name="connsiteX1" fmla="*/ 450057 w 852488"/>
                <a:gd name="connsiteY1" fmla="*/ 64294 h 321469"/>
                <a:gd name="connsiteX2" fmla="*/ 276225 w 852488"/>
                <a:gd name="connsiteY2" fmla="*/ 102394 h 321469"/>
                <a:gd name="connsiteX3" fmla="*/ 0 w 852488"/>
                <a:gd name="connsiteY3" fmla="*/ 164306 h 321469"/>
                <a:gd name="connsiteX4" fmla="*/ 42863 w 852488"/>
                <a:gd name="connsiteY4" fmla="*/ 321469 h 321469"/>
                <a:gd name="connsiteX5" fmla="*/ 176213 w 852488"/>
                <a:gd name="connsiteY5" fmla="*/ 288131 h 321469"/>
                <a:gd name="connsiteX6" fmla="*/ 300038 w 852488"/>
                <a:gd name="connsiteY6" fmla="*/ 261938 h 321469"/>
                <a:gd name="connsiteX7" fmla="*/ 402432 w 852488"/>
                <a:gd name="connsiteY7" fmla="*/ 240506 h 321469"/>
                <a:gd name="connsiteX8" fmla="*/ 504825 w 852488"/>
                <a:gd name="connsiteY8" fmla="*/ 223838 h 321469"/>
                <a:gd name="connsiteX9" fmla="*/ 588169 w 852488"/>
                <a:gd name="connsiteY9" fmla="*/ 214313 h 321469"/>
                <a:gd name="connsiteX10" fmla="*/ 631032 w 852488"/>
                <a:gd name="connsiteY10" fmla="*/ 211931 h 321469"/>
                <a:gd name="connsiteX11" fmla="*/ 673894 w 852488"/>
                <a:gd name="connsiteY11" fmla="*/ 214313 h 321469"/>
                <a:gd name="connsiteX12" fmla="*/ 728663 w 852488"/>
                <a:gd name="connsiteY12" fmla="*/ 221456 h 321469"/>
                <a:gd name="connsiteX13" fmla="*/ 764382 w 852488"/>
                <a:gd name="connsiteY13" fmla="*/ 233363 h 321469"/>
                <a:gd name="connsiteX14" fmla="*/ 781050 w 852488"/>
                <a:gd name="connsiteY14" fmla="*/ 240506 h 321469"/>
                <a:gd name="connsiteX15" fmla="*/ 816769 w 852488"/>
                <a:gd name="connsiteY15" fmla="*/ 259556 h 321469"/>
                <a:gd name="connsiteX16" fmla="*/ 852488 w 852488"/>
                <a:gd name="connsiteY16" fmla="*/ 271463 h 321469"/>
                <a:gd name="connsiteX17" fmla="*/ 809625 w 852488"/>
                <a:gd name="connsiteY17" fmla="*/ 0 h 321469"/>
                <a:gd name="connsiteX18" fmla="*/ 642938 w 852488"/>
                <a:gd name="connsiteY18" fmla="*/ 28575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2488" h="321469">
                  <a:moveTo>
                    <a:pt x="642938" y="28575"/>
                  </a:moveTo>
                  <a:lnTo>
                    <a:pt x="450057" y="64294"/>
                  </a:lnTo>
                  <a:lnTo>
                    <a:pt x="276225" y="102394"/>
                  </a:lnTo>
                  <a:lnTo>
                    <a:pt x="0" y="164306"/>
                  </a:lnTo>
                  <a:lnTo>
                    <a:pt x="42863" y="321469"/>
                  </a:lnTo>
                  <a:lnTo>
                    <a:pt x="176213" y="288131"/>
                  </a:lnTo>
                  <a:lnTo>
                    <a:pt x="300038" y="261938"/>
                  </a:lnTo>
                  <a:lnTo>
                    <a:pt x="402432" y="240506"/>
                  </a:lnTo>
                  <a:lnTo>
                    <a:pt x="504825" y="223838"/>
                  </a:lnTo>
                  <a:lnTo>
                    <a:pt x="588169" y="214313"/>
                  </a:lnTo>
                  <a:lnTo>
                    <a:pt x="631032" y="211931"/>
                  </a:lnTo>
                  <a:lnTo>
                    <a:pt x="673894" y="214313"/>
                  </a:lnTo>
                  <a:lnTo>
                    <a:pt x="728663" y="221456"/>
                  </a:lnTo>
                  <a:lnTo>
                    <a:pt x="764382" y="233363"/>
                  </a:lnTo>
                  <a:lnTo>
                    <a:pt x="781050" y="240506"/>
                  </a:lnTo>
                  <a:lnTo>
                    <a:pt x="816769" y="259556"/>
                  </a:lnTo>
                  <a:lnTo>
                    <a:pt x="852488" y="271463"/>
                  </a:lnTo>
                  <a:lnTo>
                    <a:pt x="809625" y="0"/>
                  </a:lnTo>
                  <a:lnTo>
                    <a:pt x="642938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11B1AD8B-BABF-4ED4-90B5-DF4A41972D3F}"/>
                </a:ext>
              </a:extLst>
            </p:cNvPr>
            <p:cNvSpPr/>
            <p:nvPr/>
          </p:nvSpPr>
          <p:spPr>
            <a:xfrm rot="16200000">
              <a:off x="3184525" y="4027488"/>
              <a:ext cx="2655887" cy="515938"/>
            </a:xfrm>
            <a:custGeom>
              <a:avLst/>
              <a:gdLst>
                <a:gd name="connsiteX0" fmla="*/ 1871663 w 2655094"/>
                <a:gd name="connsiteY0" fmla="*/ 283369 h 516731"/>
                <a:gd name="connsiteX1" fmla="*/ 1735932 w 2655094"/>
                <a:gd name="connsiteY1" fmla="*/ 288131 h 516731"/>
                <a:gd name="connsiteX2" fmla="*/ 1688307 w 2655094"/>
                <a:gd name="connsiteY2" fmla="*/ 290512 h 516731"/>
                <a:gd name="connsiteX3" fmla="*/ 1624013 w 2655094"/>
                <a:gd name="connsiteY3" fmla="*/ 290512 h 516731"/>
                <a:gd name="connsiteX4" fmla="*/ 1543050 w 2655094"/>
                <a:gd name="connsiteY4" fmla="*/ 288131 h 516731"/>
                <a:gd name="connsiteX5" fmla="*/ 1433513 w 2655094"/>
                <a:gd name="connsiteY5" fmla="*/ 285750 h 516731"/>
                <a:gd name="connsiteX6" fmla="*/ 1316832 w 2655094"/>
                <a:gd name="connsiteY6" fmla="*/ 278606 h 516731"/>
                <a:gd name="connsiteX7" fmla="*/ 1193007 w 2655094"/>
                <a:gd name="connsiteY7" fmla="*/ 269081 h 516731"/>
                <a:gd name="connsiteX8" fmla="*/ 1066800 w 2655094"/>
                <a:gd name="connsiteY8" fmla="*/ 257175 h 516731"/>
                <a:gd name="connsiteX9" fmla="*/ 971550 w 2655094"/>
                <a:gd name="connsiteY9" fmla="*/ 245269 h 516731"/>
                <a:gd name="connsiteX10" fmla="*/ 852488 w 2655094"/>
                <a:gd name="connsiteY10" fmla="*/ 226219 h 516731"/>
                <a:gd name="connsiteX11" fmla="*/ 735807 w 2655094"/>
                <a:gd name="connsiteY11" fmla="*/ 200025 h 516731"/>
                <a:gd name="connsiteX12" fmla="*/ 614363 w 2655094"/>
                <a:gd name="connsiteY12" fmla="*/ 169069 h 516731"/>
                <a:gd name="connsiteX13" fmla="*/ 466725 w 2655094"/>
                <a:gd name="connsiteY13" fmla="*/ 128587 h 516731"/>
                <a:gd name="connsiteX14" fmla="*/ 319088 w 2655094"/>
                <a:gd name="connsiteY14" fmla="*/ 88106 h 516731"/>
                <a:gd name="connsiteX15" fmla="*/ 207169 w 2655094"/>
                <a:gd name="connsiteY15" fmla="*/ 50006 h 516731"/>
                <a:gd name="connsiteX16" fmla="*/ 102394 w 2655094"/>
                <a:gd name="connsiteY16" fmla="*/ 14287 h 516731"/>
                <a:gd name="connsiteX17" fmla="*/ 69057 w 2655094"/>
                <a:gd name="connsiteY17" fmla="*/ 2381 h 516731"/>
                <a:gd name="connsiteX18" fmla="*/ 45244 w 2655094"/>
                <a:gd name="connsiteY18" fmla="*/ 0 h 516731"/>
                <a:gd name="connsiteX19" fmla="*/ 21432 w 2655094"/>
                <a:gd name="connsiteY19" fmla="*/ 4762 h 516731"/>
                <a:gd name="connsiteX20" fmla="*/ 9525 w 2655094"/>
                <a:gd name="connsiteY20" fmla="*/ 11906 h 516731"/>
                <a:gd name="connsiteX21" fmla="*/ 4763 w 2655094"/>
                <a:gd name="connsiteY21" fmla="*/ 16669 h 516731"/>
                <a:gd name="connsiteX22" fmla="*/ 0 w 2655094"/>
                <a:gd name="connsiteY22" fmla="*/ 26194 h 516731"/>
                <a:gd name="connsiteX23" fmla="*/ 7144 w 2655094"/>
                <a:gd name="connsiteY23" fmla="*/ 52387 h 516731"/>
                <a:gd name="connsiteX24" fmla="*/ 16669 w 2655094"/>
                <a:gd name="connsiteY24" fmla="*/ 66675 h 516731"/>
                <a:gd name="connsiteX25" fmla="*/ 59532 w 2655094"/>
                <a:gd name="connsiteY25" fmla="*/ 85725 h 516731"/>
                <a:gd name="connsiteX26" fmla="*/ 183357 w 2655094"/>
                <a:gd name="connsiteY26" fmla="*/ 135731 h 516731"/>
                <a:gd name="connsiteX27" fmla="*/ 345282 w 2655094"/>
                <a:gd name="connsiteY27" fmla="*/ 202406 h 516731"/>
                <a:gd name="connsiteX28" fmla="*/ 492919 w 2655094"/>
                <a:gd name="connsiteY28" fmla="*/ 257175 h 516731"/>
                <a:gd name="connsiteX29" fmla="*/ 652463 w 2655094"/>
                <a:gd name="connsiteY29" fmla="*/ 314325 h 516731"/>
                <a:gd name="connsiteX30" fmla="*/ 759619 w 2655094"/>
                <a:gd name="connsiteY30" fmla="*/ 350044 h 516731"/>
                <a:gd name="connsiteX31" fmla="*/ 876300 w 2655094"/>
                <a:gd name="connsiteY31" fmla="*/ 383381 h 516731"/>
                <a:gd name="connsiteX32" fmla="*/ 1057275 w 2655094"/>
                <a:gd name="connsiteY32" fmla="*/ 426244 h 516731"/>
                <a:gd name="connsiteX33" fmla="*/ 1214438 w 2655094"/>
                <a:gd name="connsiteY33" fmla="*/ 461962 h 516731"/>
                <a:gd name="connsiteX34" fmla="*/ 1400175 w 2655094"/>
                <a:gd name="connsiteY34" fmla="*/ 495300 h 516731"/>
                <a:gd name="connsiteX35" fmla="*/ 1557338 w 2655094"/>
                <a:gd name="connsiteY35" fmla="*/ 516731 h 516731"/>
                <a:gd name="connsiteX36" fmla="*/ 1750219 w 2655094"/>
                <a:gd name="connsiteY36" fmla="*/ 514350 h 516731"/>
                <a:gd name="connsiteX37" fmla="*/ 2016919 w 2655094"/>
                <a:gd name="connsiteY37" fmla="*/ 514350 h 516731"/>
                <a:gd name="connsiteX38" fmla="*/ 2174082 w 2655094"/>
                <a:gd name="connsiteY38" fmla="*/ 514350 h 516731"/>
                <a:gd name="connsiteX39" fmla="*/ 2266950 w 2655094"/>
                <a:gd name="connsiteY39" fmla="*/ 514350 h 516731"/>
                <a:gd name="connsiteX40" fmla="*/ 2276475 w 2655094"/>
                <a:gd name="connsiteY40" fmla="*/ 511969 h 516731"/>
                <a:gd name="connsiteX41" fmla="*/ 2359819 w 2655094"/>
                <a:gd name="connsiteY41" fmla="*/ 466725 h 516731"/>
                <a:gd name="connsiteX42" fmla="*/ 2455069 w 2655094"/>
                <a:gd name="connsiteY42" fmla="*/ 407194 h 516731"/>
                <a:gd name="connsiteX43" fmla="*/ 2581275 w 2655094"/>
                <a:gd name="connsiteY43" fmla="*/ 285750 h 516731"/>
                <a:gd name="connsiteX44" fmla="*/ 2588419 w 2655094"/>
                <a:gd name="connsiteY44" fmla="*/ 254794 h 516731"/>
                <a:gd name="connsiteX45" fmla="*/ 2600325 w 2655094"/>
                <a:gd name="connsiteY45" fmla="*/ 214312 h 516731"/>
                <a:gd name="connsiteX46" fmla="*/ 2614613 w 2655094"/>
                <a:gd name="connsiteY46" fmla="*/ 173831 h 516731"/>
                <a:gd name="connsiteX47" fmla="*/ 2631282 w 2655094"/>
                <a:gd name="connsiteY47" fmla="*/ 130969 h 516731"/>
                <a:gd name="connsiteX48" fmla="*/ 2643188 w 2655094"/>
                <a:gd name="connsiteY48" fmla="*/ 104775 h 516731"/>
                <a:gd name="connsiteX49" fmla="*/ 2650332 w 2655094"/>
                <a:gd name="connsiteY49" fmla="*/ 88106 h 516731"/>
                <a:gd name="connsiteX50" fmla="*/ 2652713 w 2655094"/>
                <a:gd name="connsiteY50" fmla="*/ 80962 h 516731"/>
                <a:gd name="connsiteX51" fmla="*/ 2655094 w 2655094"/>
                <a:gd name="connsiteY51" fmla="*/ 66675 h 516731"/>
                <a:gd name="connsiteX52" fmla="*/ 2655094 w 2655094"/>
                <a:gd name="connsiteY52" fmla="*/ 52387 h 516731"/>
                <a:gd name="connsiteX53" fmla="*/ 2655094 w 2655094"/>
                <a:gd name="connsiteY53" fmla="*/ 45244 h 516731"/>
                <a:gd name="connsiteX54" fmla="*/ 2650332 w 2655094"/>
                <a:gd name="connsiteY54" fmla="*/ 33337 h 516731"/>
                <a:gd name="connsiteX55" fmla="*/ 2645569 w 2655094"/>
                <a:gd name="connsiteY55" fmla="*/ 26194 h 516731"/>
                <a:gd name="connsiteX56" fmla="*/ 2636044 w 2655094"/>
                <a:gd name="connsiteY56" fmla="*/ 21431 h 516731"/>
                <a:gd name="connsiteX57" fmla="*/ 2619375 w 2655094"/>
                <a:gd name="connsiteY57" fmla="*/ 19050 h 516731"/>
                <a:gd name="connsiteX58" fmla="*/ 2600325 w 2655094"/>
                <a:gd name="connsiteY58" fmla="*/ 19050 h 516731"/>
                <a:gd name="connsiteX59" fmla="*/ 2583657 w 2655094"/>
                <a:gd name="connsiteY59" fmla="*/ 23812 h 516731"/>
                <a:gd name="connsiteX60" fmla="*/ 2566988 w 2655094"/>
                <a:gd name="connsiteY60" fmla="*/ 45244 h 516731"/>
                <a:gd name="connsiteX61" fmla="*/ 2540794 w 2655094"/>
                <a:gd name="connsiteY61" fmla="*/ 80962 h 516731"/>
                <a:gd name="connsiteX62" fmla="*/ 2509838 w 2655094"/>
                <a:gd name="connsiteY62" fmla="*/ 116681 h 516731"/>
                <a:gd name="connsiteX63" fmla="*/ 2466975 w 2655094"/>
                <a:gd name="connsiteY63" fmla="*/ 159544 h 516731"/>
                <a:gd name="connsiteX64" fmla="*/ 2424113 w 2655094"/>
                <a:gd name="connsiteY64" fmla="*/ 195262 h 516731"/>
                <a:gd name="connsiteX65" fmla="*/ 2388394 w 2655094"/>
                <a:gd name="connsiteY65" fmla="*/ 219075 h 516731"/>
                <a:gd name="connsiteX66" fmla="*/ 2364582 w 2655094"/>
                <a:gd name="connsiteY66" fmla="*/ 230981 h 516731"/>
                <a:gd name="connsiteX67" fmla="*/ 2319338 w 2655094"/>
                <a:gd name="connsiteY67" fmla="*/ 242887 h 516731"/>
                <a:gd name="connsiteX68" fmla="*/ 2240757 w 2655094"/>
                <a:gd name="connsiteY68" fmla="*/ 254794 h 516731"/>
                <a:gd name="connsiteX69" fmla="*/ 2162175 w 2655094"/>
                <a:gd name="connsiteY69" fmla="*/ 261937 h 516731"/>
                <a:gd name="connsiteX70" fmla="*/ 2074069 w 2655094"/>
                <a:gd name="connsiteY70" fmla="*/ 269081 h 516731"/>
                <a:gd name="connsiteX71" fmla="*/ 1871663 w 2655094"/>
                <a:gd name="connsiteY71" fmla="*/ 28336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55094" h="516731">
                  <a:moveTo>
                    <a:pt x="1871663" y="283369"/>
                  </a:moveTo>
                  <a:lnTo>
                    <a:pt x="1735932" y="288131"/>
                  </a:lnTo>
                  <a:lnTo>
                    <a:pt x="1688307" y="290512"/>
                  </a:lnTo>
                  <a:lnTo>
                    <a:pt x="1624013" y="290512"/>
                  </a:lnTo>
                  <a:lnTo>
                    <a:pt x="1543050" y="288131"/>
                  </a:lnTo>
                  <a:lnTo>
                    <a:pt x="1433513" y="285750"/>
                  </a:lnTo>
                  <a:lnTo>
                    <a:pt x="1316832" y="278606"/>
                  </a:lnTo>
                  <a:lnTo>
                    <a:pt x="1193007" y="269081"/>
                  </a:lnTo>
                  <a:lnTo>
                    <a:pt x="1066800" y="257175"/>
                  </a:lnTo>
                  <a:lnTo>
                    <a:pt x="971550" y="245269"/>
                  </a:lnTo>
                  <a:lnTo>
                    <a:pt x="852488" y="226219"/>
                  </a:lnTo>
                  <a:lnTo>
                    <a:pt x="735807" y="200025"/>
                  </a:lnTo>
                  <a:lnTo>
                    <a:pt x="614363" y="169069"/>
                  </a:lnTo>
                  <a:lnTo>
                    <a:pt x="466725" y="128587"/>
                  </a:lnTo>
                  <a:lnTo>
                    <a:pt x="319088" y="88106"/>
                  </a:lnTo>
                  <a:lnTo>
                    <a:pt x="207169" y="50006"/>
                  </a:lnTo>
                  <a:lnTo>
                    <a:pt x="102394" y="14287"/>
                  </a:lnTo>
                  <a:lnTo>
                    <a:pt x="69057" y="2381"/>
                  </a:lnTo>
                  <a:lnTo>
                    <a:pt x="45244" y="0"/>
                  </a:lnTo>
                  <a:lnTo>
                    <a:pt x="21432" y="4762"/>
                  </a:lnTo>
                  <a:lnTo>
                    <a:pt x="9525" y="11906"/>
                  </a:lnTo>
                  <a:lnTo>
                    <a:pt x="4763" y="16669"/>
                  </a:lnTo>
                  <a:lnTo>
                    <a:pt x="0" y="26194"/>
                  </a:lnTo>
                  <a:lnTo>
                    <a:pt x="7144" y="52387"/>
                  </a:lnTo>
                  <a:lnTo>
                    <a:pt x="16669" y="66675"/>
                  </a:lnTo>
                  <a:lnTo>
                    <a:pt x="59532" y="85725"/>
                  </a:lnTo>
                  <a:lnTo>
                    <a:pt x="183357" y="135731"/>
                  </a:lnTo>
                  <a:lnTo>
                    <a:pt x="345282" y="202406"/>
                  </a:lnTo>
                  <a:lnTo>
                    <a:pt x="492919" y="257175"/>
                  </a:lnTo>
                  <a:lnTo>
                    <a:pt x="652463" y="314325"/>
                  </a:lnTo>
                  <a:lnTo>
                    <a:pt x="759619" y="350044"/>
                  </a:lnTo>
                  <a:lnTo>
                    <a:pt x="876300" y="383381"/>
                  </a:lnTo>
                  <a:lnTo>
                    <a:pt x="1057275" y="426244"/>
                  </a:lnTo>
                  <a:lnTo>
                    <a:pt x="1214438" y="461962"/>
                  </a:lnTo>
                  <a:lnTo>
                    <a:pt x="1400175" y="495300"/>
                  </a:lnTo>
                  <a:lnTo>
                    <a:pt x="1557338" y="516731"/>
                  </a:lnTo>
                  <a:lnTo>
                    <a:pt x="1750219" y="514350"/>
                  </a:lnTo>
                  <a:lnTo>
                    <a:pt x="2016919" y="514350"/>
                  </a:lnTo>
                  <a:lnTo>
                    <a:pt x="2174082" y="514350"/>
                  </a:lnTo>
                  <a:lnTo>
                    <a:pt x="2266950" y="514350"/>
                  </a:lnTo>
                  <a:lnTo>
                    <a:pt x="2276475" y="511969"/>
                  </a:lnTo>
                  <a:lnTo>
                    <a:pt x="2359819" y="466725"/>
                  </a:lnTo>
                  <a:lnTo>
                    <a:pt x="2455069" y="407194"/>
                  </a:lnTo>
                  <a:lnTo>
                    <a:pt x="2581275" y="285750"/>
                  </a:lnTo>
                  <a:lnTo>
                    <a:pt x="2588419" y="254794"/>
                  </a:lnTo>
                  <a:lnTo>
                    <a:pt x="2600325" y="214312"/>
                  </a:lnTo>
                  <a:lnTo>
                    <a:pt x="2614613" y="173831"/>
                  </a:lnTo>
                  <a:lnTo>
                    <a:pt x="2631282" y="130969"/>
                  </a:lnTo>
                  <a:lnTo>
                    <a:pt x="2643188" y="104775"/>
                  </a:lnTo>
                  <a:lnTo>
                    <a:pt x="2650332" y="88106"/>
                  </a:lnTo>
                  <a:lnTo>
                    <a:pt x="2652713" y="80962"/>
                  </a:lnTo>
                  <a:lnTo>
                    <a:pt x="2655094" y="66675"/>
                  </a:lnTo>
                  <a:lnTo>
                    <a:pt x="2655094" y="52387"/>
                  </a:lnTo>
                  <a:lnTo>
                    <a:pt x="2655094" y="45244"/>
                  </a:lnTo>
                  <a:lnTo>
                    <a:pt x="2650332" y="33337"/>
                  </a:lnTo>
                  <a:lnTo>
                    <a:pt x="2645569" y="26194"/>
                  </a:lnTo>
                  <a:lnTo>
                    <a:pt x="2636044" y="21431"/>
                  </a:lnTo>
                  <a:lnTo>
                    <a:pt x="2619375" y="19050"/>
                  </a:lnTo>
                  <a:lnTo>
                    <a:pt x="2600325" y="19050"/>
                  </a:lnTo>
                  <a:lnTo>
                    <a:pt x="2583657" y="23812"/>
                  </a:lnTo>
                  <a:lnTo>
                    <a:pt x="2566988" y="45244"/>
                  </a:lnTo>
                  <a:lnTo>
                    <a:pt x="2540794" y="80962"/>
                  </a:lnTo>
                  <a:lnTo>
                    <a:pt x="2509838" y="116681"/>
                  </a:lnTo>
                  <a:lnTo>
                    <a:pt x="2466975" y="159544"/>
                  </a:lnTo>
                  <a:lnTo>
                    <a:pt x="2424113" y="195262"/>
                  </a:lnTo>
                  <a:lnTo>
                    <a:pt x="2388394" y="219075"/>
                  </a:lnTo>
                  <a:lnTo>
                    <a:pt x="2364582" y="230981"/>
                  </a:lnTo>
                  <a:lnTo>
                    <a:pt x="2319338" y="242887"/>
                  </a:lnTo>
                  <a:lnTo>
                    <a:pt x="2240757" y="254794"/>
                  </a:lnTo>
                  <a:lnTo>
                    <a:pt x="2162175" y="261937"/>
                  </a:lnTo>
                  <a:lnTo>
                    <a:pt x="2074069" y="269081"/>
                  </a:lnTo>
                  <a:lnTo>
                    <a:pt x="1871663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A5B78049-2A2D-4C1D-B349-994C5A642A6D}"/>
                </a:ext>
              </a:extLst>
            </p:cNvPr>
            <p:cNvSpPr/>
            <p:nvPr/>
          </p:nvSpPr>
          <p:spPr>
            <a:xfrm>
              <a:off x="4440238" y="2535238"/>
              <a:ext cx="2489200" cy="654050"/>
            </a:xfrm>
            <a:custGeom>
              <a:avLst/>
              <a:gdLst>
                <a:gd name="connsiteX0" fmla="*/ 1924050 w 2488407"/>
                <a:gd name="connsiteY0" fmla="*/ 59532 h 652463"/>
                <a:gd name="connsiteX1" fmla="*/ 1793082 w 2488407"/>
                <a:gd name="connsiteY1" fmla="*/ 100013 h 652463"/>
                <a:gd name="connsiteX2" fmla="*/ 1664494 w 2488407"/>
                <a:gd name="connsiteY2" fmla="*/ 135732 h 652463"/>
                <a:gd name="connsiteX3" fmla="*/ 1504950 w 2488407"/>
                <a:gd name="connsiteY3" fmla="*/ 173832 h 652463"/>
                <a:gd name="connsiteX4" fmla="*/ 1343025 w 2488407"/>
                <a:gd name="connsiteY4" fmla="*/ 211932 h 652463"/>
                <a:gd name="connsiteX5" fmla="*/ 1273969 w 2488407"/>
                <a:gd name="connsiteY5" fmla="*/ 228600 h 652463"/>
                <a:gd name="connsiteX6" fmla="*/ 1045369 w 2488407"/>
                <a:gd name="connsiteY6" fmla="*/ 285750 h 652463"/>
                <a:gd name="connsiteX7" fmla="*/ 857250 w 2488407"/>
                <a:gd name="connsiteY7" fmla="*/ 333375 h 652463"/>
                <a:gd name="connsiteX8" fmla="*/ 666750 w 2488407"/>
                <a:gd name="connsiteY8" fmla="*/ 383382 h 652463"/>
                <a:gd name="connsiteX9" fmla="*/ 516732 w 2488407"/>
                <a:gd name="connsiteY9" fmla="*/ 421482 h 652463"/>
                <a:gd name="connsiteX10" fmla="*/ 411957 w 2488407"/>
                <a:gd name="connsiteY10" fmla="*/ 447675 h 652463"/>
                <a:gd name="connsiteX11" fmla="*/ 333375 w 2488407"/>
                <a:gd name="connsiteY11" fmla="*/ 461963 h 652463"/>
                <a:gd name="connsiteX12" fmla="*/ 235744 w 2488407"/>
                <a:gd name="connsiteY12" fmla="*/ 483394 h 652463"/>
                <a:gd name="connsiteX13" fmla="*/ 197644 w 2488407"/>
                <a:gd name="connsiteY13" fmla="*/ 490538 h 652463"/>
                <a:gd name="connsiteX14" fmla="*/ 159544 w 2488407"/>
                <a:gd name="connsiteY14" fmla="*/ 495300 h 652463"/>
                <a:gd name="connsiteX15" fmla="*/ 133350 w 2488407"/>
                <a:gd name="connsiteY15" fmla="*/ 495300 h 652463"/>
                <a:gd name="connsiteX16" fmla="*/ 104775 w 2488407"/>
                <a:gd name="connsiteY16" fmla="*/ 495300 h 652463"/>
                <a:gd name="connsiteX17" fmla="*/ 83344 w 2488407"/>
                <a:gd name="connsiteY17" fmla="*/ 492919 h 652463"/>
                <a:gd name="connsiteX18" fmla="*/ 35719 w 2488407"/>
                <a:gd name="connsiteY18" fmla="*/ 481013 h 652463"/>
                <a:gd name="connsiteX19" fmla="*/ 0 w 2488407"/>
                <a:gd name="connsiteY19" fmla="*/ 471488 h 652463"/>
                <a:gd name="connsiteX20" fmla="*/ 169069 w 2488407"/>
                <a:gd name="connsiteY20" fmla="*/ 652463 h 652463"/>
                <a:gd name="connsiteX21" fmla="*/ 314325 w 2488407"/>
                <a:gd name="connsiteY21" fmla="*/ 647700 h 652463"/>
                <a:gd name="connsiteX22" fmla="*/ 333375 w 2488407"/>
                <a:gd name="connsiteY22" fmla="*/ 647700 h 652463"/>
                <a:gd name="connsiteX23" fmla="*/ 428625 w 2488407"/>
                <a:gd name="connsiteY23" fmla="*/ 623888 h 652463"/>
                <a:gd name="connsiteX24" fmla="*/ 647700 w 2488407"/>
                <a:gd name="connsiteY24" fmla="*/ 566738 h 652463"/>
                <a:gd name="connsiteX25" fmla="*/ 919163 w 2488407"/>
                <a:gd name="connsiteY25" fmla="*/ 500063 h 652463"/>
                <a:gd name="connsiteX26" fmla="*/ 1147763 w 2488407"/>
                <a:gd name="connsiteY26" fmla="*/ 442913 h 652463"/>
                <a:gd name="connsiteX27" fmla="*/ 1302544 w 2488407"/>
                <a:gd name="connsiteY27" fmla="*/ 385763 h 652463"/>
                <a:gd name="connsiteX28" fmla="*/ 1478757 w 2488407"/>
                <a:gd name="connsiteY28" fmla="*/ 347663 h 652463"/>
                <a:gd name="connsiteX29" fmla="*/ 1647825 w 2488407"/>
                <a:gd name="connsiteY29" fmla="*/ 316707 h 652463"/>
                <a:gd name="connsiteX30" fmla="*/ 1888332 w 2488407"/>
                <a:gd name="connsiteY30" fmla="*/ 278607 h 652463"/>
                <a:gd name="connsiteX31" fmla="*/ 2121694 w 2488407"/>
                <a:gd name="connsiteY31" fmla="*/ 240507 h 652463"/>
                <a:gd name="connsiteX32" fmla="*/ 2240757 w 2488407"/>
                <a:gd name="connsiteY32" fmla="*/ 223838 h 652463"/>
                <a:gd name="connsiteX33" fmla="*/ 2314575 w 2488407"/>
                <a:gd name="connsiteY33" fmla="*/ 214313 h 652463"/>
                <a:gd name="connsiteX34" fmla="*/ 2366963 w 2488407"/>
                <a:gd name="connsiteY34" fmla="*/ 204788 h 652463"/>
                <a:gd name="connsiteX35" fmla="*/ 2414588 w 2488407"/>
                <a:gd name="connsiteY35" fmla="*/ 192882 h 652463"/>
                <a:gd name="connsiteX36" fmla="*/ 2445544 w 2488407"/>
                <a:gd name="connsiteY36" fmla="*/ 180975 h 652463"/>
                <a:gd name="connsiteX37" fmla="*/ 2471738 w 2488407"/>
                <a:gd name="connsiteY37" fmla="*/ 164307 h 652463"/>
                <a:gd name="connsiteX38" fmla="*/ 2483644 w 2488407"/>
                <a:gd name="connsiteY38" fmla="*/ 150019 h 652463"/>
                <a:gd name="connsiteX39" fmla="*/ 2488407 w 2488407"/>
                <a:gd name="connsiteY39" fmla="*/ 140494 h 652463"/>
                <a:gd name="connsiteX40" fmla="*/ 2488407 w 2488407"/>
                <a:gd name="connsiteY40" fmla="*/ 130969 h 652463"/>
                <a:gd name="connsiteX41" fmla="*/ 2481263 w 2488407"/>
                <a:gd name="connsiteY41" fmla="*/ 116682 h 652463"/>
                <a:gd name="connsiteX42" fmla="*/ 2462213 w 2488407"/>
                <a:gd name="connsiteY42" fmla="*/ 100013 h 652463"/>
                <a:gd name="connsiteX43" fmla="*/ 2433638 w 2488407"/>
                <a:gd name="connsiteY43" fmla="*/ 78582 h 652463"/>
                <a:gd name="connsiteX44" fmla="*/ 2393157 w 2488407"/>
                <a:gd name="connsiteY44" fmla="*/ 57150 h 652463"/>
                <a:gd name="connsiteX45" fmla="*/ 2331244 w 2488407"/>
                <a:gd name="connsiteY45" fmla="*/ 35719 h 652463"/>
                <a:gd name="connsiteX46" fmla="*/ 2281238 w 2488407"/>
                <a:gd name="connsiteY46" fmla="*/ 21432 h 652463"/>
                <a:gd name="connsiteX47" fmla="*/ 2221707 w 2488407"/>
                <a:gd name="connsiteY47" fmla="*/ 11907 h 652463"/>
                <a:gd name="connsiteX48" fmla="*/ 2159794 w 2488407"/>
                <a:gd name="connsiteY48" fmla="*/ 4763 h 652463"/>
                <a:gd name="connsiteX49" fmla="*/ 2081213 w 2488407"/>
                <a:gd name="connsiteY49" fmla="*/ 0 h 652463"/>
                <a:gd name="connsiteX50" fmla="*/ 2050257 w 2488407"/>
                <a:gd name="connsiteY50" fmla="*/ 0 h 652463"/>
                <a:gd name="connsiteX51" fmla="*/ 2038350 w 2488407"/>
                <a:gd name="connsiteY51" fmla="*/ 7144 h 652463"/>
                <a:gd name="connsiteX52" fmla="*/ 1971675 w 2488407"/>
                <a:gd name="connsiteY52" fmla="*/ 40482 h 652463"/>
                <a:gd name="connsiteX53" fmla="*/ 1924050 w 2488407"/>
                <a:gd name="connsiteY53" fmla="*/ 59532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88407" h="652463">
                  <a:moveTo>
                    <a:pt x="1924050" y="59532"/>
                  </a:moveTo>
                  <a:lnTo>
                    <a:pt x="1793082" y="100013"/>
                  </a:lnTo>
                  <a:lnTo>
                    <a:pt x="1664494" y="135732"/>
                  </a:lnTo>
                  <a:lnTo>
                    <a:pt x="1504950" y="173832"/>
                  </a:lnTo>
                  <a:lnTo>
                    <a:pt x="1343025" y="211932"/>
                  </a:lnTo>
                  <a:lnTo>
                    <a:pt x="1273969" y="228600"/>
                  </a:lnTo>
                  <a:lnTo>
                    <a:pt x="1045369" y="285750"/>
                  </a:lnTo>
                  <a:lnTo>
                    <a:pt x="857250" y="333375"/>
                  </a:lnTo>
                  <a:lnTo>
                    <a:pt x="666750" y="383382"/>
                  </a:lnTo>
                  <a:lnTo>
                    <a:pt x="516732" y="421482"/>
                  </a:lnTo>
                  <a:lnTo>
                    <a:pt x="411957" y="447675"/>
                  </a:lnTo>
                  <a:lnTo>
                    <a:pt x="333375" y="461963"/>
                  </a:lnTo>
                  <a:lnTo>
                    <a:pt x="235744" y="483394"/>
                  </a:lnTo>
                  <a:lnTo>
                    <a:pt x="197644" y="490538"/>
                  </a:lnTo>
                  <a:lnTo>
                    <a:pt x="159544" y="495300"/>
                  </a:lnTo>
                  <a:lnTo>
                    <a:pt x="133350" y="495300"/>
                  </a:lnTo>
                  <a:lnTo>
                    <a:pt x="104775" y="495300"/>
                  </a:lnTo>
                  <a:lnTo>
                    <a:pt x="83344" y="492919"/>
                  </a:lnTo>
                  <a:lnTo>
                    <a:pt x="35719" y="481013"/>
                  </a:lnTo>
                  <a:lnTo>
                    <a:pt x="0" y="471488"/>
                  </a:lnTo>
                  <a:lnTo>
                    <a:pt x="169069" y="652463"/>
                  </a:lnTo>
                  <a:lnTo>
                    <a:pt x="314325" y="647700"/>
                  </a:lnTo>
                  <a:lnTo>
                    <a:pt x="333375" y="647700"/>
                  </a:lnTo>
                  <a:lnTo>
                    <a:pt x="428625" y="623888"/>
                  </a:lnTo>
                  <a:lnTo>
                    <a:pt x="647700" y="566738"/>
                  </a:lnTo>
                  <a:lnTo>
                    <a:pt x="919163" y="500063"/>
                  </a:lnTo>
                  <a:lnTo>
                    <a:pt x="1147763" y="442913"/>
                  </a:lnTo>
                  <a:lnTo>
                    <a:pt x="1302544" y="385763"/>
                  </a:lnTo>
                  <a:lnTo>
                    <a:pt x="1478757" y="347663"/>
                  </a:lnTo>
                  <a:lnTo>
                    <a:pt x="1647825" y="316707"/>
                  </a:lnTo>
                  <a:lnTo>
                    <a:pt x="1888332" y="278607"/>
                  </a:lnTo>
                  <a:lnTo>
                    <a:pt x="2121694" y="240507"/>
                  </a:lnTo>
                  <a:lnTo>
                    <a:pt x="2240757" y="223838"/>
                  </a:lnTo>
                  <a:lnTo>
                    <a:pt x="2314575" y="214313"/>
                  </a:lnTo>
                  <a:lnTo>
                    <a:pt x="2366963" y="204788"/>
                  </a:lnTo>
                  <a:lnTo>
                    <a:pt x="2414588" y="192882"/>
                  </a:lnTo>
                  <a:lnTo>
                    <a:pt x="2445544" y="180975"/>
                  </a:lnTo>
                  <a:lnTo>
                    <a:pt x="2471738" y="164307"/>
                  </a:lnTo>
                  <a:lnTo>
                    <a:pt x="2483644" y="150019"/>
                  </a:lnTo>
                  <a:lnTo>
                    <a:pt x="2488407" y="140494"/>
                  </a:lnTo>
                  <a:lnTo>
                    <a:pt x="2488407" y="130969"/>
                  </a:lnTo>
                  <a:lnTo>
                    <a:pt x="2481263" y="116682"/>
                  </a:lnTo>
                  <a:lnTo>
                    <a:pt x="2462213" y="100013"/>
                  </a:lnTo>
                  <a:lnTo>
                    <a:pt x="2433638" y="78582"/>
                  </a:lnTo>
                  <a:lnTo>
                    <a:pt x="2393157" y="57150"/>
                  </a:lnTo>
                  <a:lnTo>
                    <a:pt x="2331244" y="35719"/>
                  </a:lnTo>
                  <a:lnTo>
                    <a:pt x="2281238" y="21432"/>
                  </a:lnTo>
                  <a:lnTo>
                    <a:pt x="2221707" y="11907"/>
                  </a:lnTo>
                  <a:lnTo>
                    <a:pt x="2159794" y="4763"/>
                  </a:lnTo>
                  <a:lnTo>
                    <a:pt x="2081213" y="0"/>
                  </a:lnTo>
                  <a:lnTo>
                    <a:pt x="2050257" y="0"/>
                  </a:lnTo>
                  <a:lnTo>
                    <a:pt x="2038350" y="7144"/>
                  </a:lnTo>
                  <a:lnTo>
                    <a:pt x="1971675" y="40482"/>
                  </a:lnTo>
                  <a:lnTo>
                    <a:pt x="19240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0C3E4DC1-A270-4A00-ADFE-2164225BE7A6}"/>
                </a:ext>
              </a:extLst>
            </p:cNvPr>
            <p:cNvSpPr/>
            <p:nvPr/>
          </p:nvSpPr>
          <p:spPr>
            <a:xfrm>
              <a:off x="4705350" y="3697288"/>
              <a:ext cx="919163" cy="396875"/>
            </a:xfrm>
            <a:custGeom>
              <a:avLst/>
              <a:gdLst>
                <a:gd name="connsiteX0" fmla="*/ 516731 w 919163"/>
                <a:gd name="connsiteY0" fmla="*/ 235744 h 395288"/>
                <a:gd name="connsiteX1" fmla="*/ 428625 w 919163"/>
                <a:gd name="connsiteY1" fmla="*/ 266700 h 395288"/>
                <a:gd name="connsiteX2" fmla="*/ 314325 w 919163"/>
                <a:gd name="connsiteY2" fmla="*/ 304800 h 395288"/>
                <a:gd name="connsiteX3" fmla="*/ 211931 w 919163"/>
                <a:gd name="connsiteY3" fmla="*/ 335757 h 395288"/>
                <a:gd name="connsiteX4" fmla="*/ 114300 w 919163"/>
                <a:gd name="connsiteY4" fmla="*/ 364332 h 395288"/>
                <a:gd name="connsiteX5" fmla="*/ 0 w 919163"/>
                <a:gd name="connsiteY5" fmla="*/ 395288 h 395288"/>
                <a:gd name="connsiteX6" fmla="*/ 2381 w 919163"/>
                <a:gd name="connsiteY6" fmla="*/ 235744 h 395288"/>
                <a:gd name="connsiteX7" fmla="*/ 176213 w 919163"/>
                <a:gd name="connsiteY7" fmla="*/ 192882 h 395288"/>
                <a:gd name="connsiteX8" fmla="*/ 288131 w 919163"/>
                <a:gd name="connsiteY8" fmla="*/ 157163 h 395288"/>
                <a:gd name="connsiteX9" fmla="*/ 359569 w 919163"/>
                <a:gd name="connsiteY9" fmla="*/ 130969 h 395288"/>
                <a:gd name="connsiteX10" fmla="*/ 409575 w 919163"/>
                <a:gd name="connsiteY10" fmla="*/ 102394 h 395288"/>
                <a:gd name="connsiteX11" fmla="*/ 483394 w 919163"/>
                <a:gd name="connsiteY11" fmla="*/ 57150 h 395288"/>
                <a:gd name="connsiteX12" fmla="*/ 585788 w 919163"/>
                <a:gd name="connsiteY12" fmla="*/ 2382 h 395288"/>
                <a:gd name="connsiteX13" fmla="*/ 597694 w 919163"/>
                <a:gd name="connsiteY13" fmla="*/ 0 h 395288"/>
                <a:gd name="connsiteX14" fmla="*/ 614363 w 919163"/>
                <a:gd name="connsiteY14" fmla="*/ 2382 h 395288"/>
                <a:gd name="connsiteX15" fmla="*/ 671513 w 919163"/>
                <a:gd name="connsiteY15" fmla="*/ 26194 h 395288"/>
                <a:gd name="connsiteX16" fmla="*/ 769144 w 919163"/>
                <a:gd name="connsiteY16" fmla="*/ 73819 h 395288"/>
                <a:gd name="connsiteX17" fmla="*/ 819150 w 919163"/>
                <a:gd name="connsiteY17" fmla="*/ 102394 h 395288"/>
                <a:gd name="connsiteX18" fmla="*/ 907256 w 919163"/>
                <a:gd name="connsiteY18" fmla="*/ 150019 h 395288"/>
                <a:gd name="connsiteX19" fmla="*/ 916781 w 919163"/>
                <a:gd name="connsiteY19" fmla="*/ 157163 h 395288"/>
                <a:gd name="connsiteX20" fmla="*/ 919163 w 919163"/>
                <a:gd name="connsiteY20" fmla="*/ 169069 h 395288"/>
                <a:gd name="connsiteX21" fmla="*/ 916781 w 919163"/>
                <a:gd name="connsiteY21" fmla="*/ 190500 h 395288"/>
                <a:gd name="connsiteX22" fmla="*/ 912019 w 919163"/>
                <a:gd name="connsiteY22" fmla="*/ 226219 h 395288"/>
                <a:gd name="connsiteX23" fmla="*/ 895350 w 919163"/>
                <a:gd name="connsiteY23" fmla="*/ 276225 h 395288"/>
                <a:gd name="connsiteX24" fmla="*/ 609600 w 919163"/>
                <a:gd name="connsiteY24" fmla="*/ 221457 h 395288"/>
                <a:gd name="connsiteX25" fmla="*/ 583406 w 919163"/>
                <a:gd name="connsiteY25" fmla="*/ 221457 h 395288"/>
                <a:gd name="connsiteX26" fmla="*/ 516731 w 919163"/>
                <a:gd name="connsiteY26" fmla="*/ 235744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19163" h="395288">
                  <a:moveTo>
                    <a:pt x="516731" y="235744"/>
                  </a:moveTo>
                  <a:lnTo>
                    <a:pt x="428625" y="266700"/>
                  </a:lnTo>
                  <a:lnTo>
                    <a:pt x="314325" y="304800"/>
                  </a:lnTo>
                  <a:lnTo>
                    <a:pt x="211931" y="335757"/>
                  </a:lnTo>
                  <a:lnTo>
                    <a:pt x="114300" y="364332"/>
                  </a:lnTo>
                  <a:lnTo>
                    <a:pt x="0" y="395288"/>
                  </a:lnTo>
                  <a:cubicBezTo>
                    <a:pt x="794" y="342107"/>
                    <a:pt x="1587" y="288925"/>
                    <a:pt x="2381" y="235744"/>
                  </a:cubicBezTo>
                  <a:lnTo>
                    <a:pt x="176213" y="192882"/>
                  </a:lnTo>
                  <a:lnTo>
                    <a:pt x="288131" y="157163"/>
                  </a:lnTo>
                  <a:lnTo>
                    <a:pt x="359569" y="130969"/>
                  </a:lnTo>
                  <a:lnTo>
                    <a:pt x="409575" y="102394"/>
                  </a:lnTo>
                  <a:lnTo>
                    <a:pt x="483394" y="57150"/>
                  </a:lnTo>
                  <a:lnTo>
                    <a:pt x="585788" y="2382"/>
                  </a:lnTo>
                  <a:lnTo>
                    <a:pt x="597694" y="0"/>
                  </a:lnTo>
                  <a:lnTo>
                    <a:pt x="614363" y="2382"/>
                  </a:lnTo>
                  <a:lnTo>
                    <a:pt x="671513" y="26194"/>
                  </a:lnTo>
                  <a:lnTo>
                    <a:pt x="769144" y="73819"/>
                  </a:lnTo>
                  <a:lnTo>
                    <a:pt x="819150" y="102394"/>
                  </a:lnTo>
                  <a:lnTo>
                    <a:pt x="907256" y="150019"/>
                  </a:lnTo>
                  <a:lnTo>
                    <a:pt x="916781" y="157163"/>
                  </a:lnTo>
                  <a:lnTo>
                    <a:pt x="919163" y="169069"/>
                  </a:lnTo>
                  <a:lnTo>
                    <a:pt x="916781" y="190500"/>
                  </a:lnTo>
                  <a:lnTo>
                    <a:pt x="912019" y="226219"/>
                  </a:lnTo>
                  <a:lnTo>
                    <a:pt x="895350" y="276225"/>
                  </a:lnTo>
                  <a:lnTo>
                    <a:pt x="609600" y="221457"/>
                  </a:lnTo>
                  <a:lnTo>
                    <a:pt x="583406" y="221457"/>
                  </a:lnTo>
                  <a:lnTo>
                    <a:pt x="516731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9FE1C7FF-B9D8-4247-8440-922710A5AEF6}"/>
                </a:ext>
              </a:extLst>
            </p:cNvPr>
            <p:cNvSpPr/>
            <p:nvPr/>
          </p:nvSpPr>
          <p:spPr>
            <a:xfrm>
              <a:off x="4995863" y="3871913"/>
              <a:ext cx="619125" cy="1704975"/>
            </a:xfrm>
            <a:custGeom>
              <a:avLst/>
              <a:gdLst>
                <a:gd name="connsiteX0" fmla="*/ 280987 w 619125"/>
                <a:gd name="connsiteY0" fmla="*/ 602456 h 1704975"/>
                <a:gd name="connsiteX1" fmla="*/ 300037 w 619125"/>
                <a:gd name="connsiteY1" fmla="*/ 500062 h 1704975"/>
                <a:gd name="connsiteX2" fmla="*/ 311943 w 619125"/>
                <a:gd name="connsiteY2" fmla="*/ 431006 h 1704975"/>
                <a:gd name="connsiteX3" fmla="*/ 323850 w 619125"/>
                <a:gd name="connsiteY3" fmla="*/ 364331 h 1704975"/>
                <a:gd name="connsiteX4" fmla="*/ 333375 w 619125"/>
                <a:gd name="connsiteY4" fmla="*/ 288131 h 1704975"/>
                <a:gd name="connsiteX5" fmla="*/ 342900 w 619125"/>
                <a:gd name="connsiteY5" fmla="*/ 204787 h 1704975"/>
                <a:gd name="connsiteX6" fmla="*/ 350043 w 619125"/>
                <a:gd name="connsiteY6" fmla="*/ 138112 h 1704975"/>
                <a:gd name="connsiteX7" fmla="*/ 350043 w 619125"/>
                <a:gd name="connsiteY7" fmla="*/ 114300 h 1704975"/>
                <a:gd name="connsiteX8" fmla="*/ 350043 w 619125"/>
                <a:gd name="connsiteY8" fmla="*/ 95250 h 1704975"/>
                <a:gd name="connsiteX9" fmla="*/ 347662 w 619125"/>
                <a:gd name="connsiteY9" fmla="*/ 80962 h 1704975"/>
                <a:gd name="connsiteX10" fmla="*/ 342900 w 619125"/>
                <a:gd name="connsiteY10" fmla="*/ 66675 h 1704975"/>
                <a:gd name="connsiteX11" fmla="*/ 328612 w 619125"/>
                <a:gd name="connsiteY11" fmla="*/ 52387 h 1704975"/>
                <a:gd name="connsiteX12" fmla="*/ 314325 w 619125"/>
                <a:gd name="connsiteY12" fmla="*/ 45243 h 1704975"/>
                <a:gd name="connsiteX13" fmla="*/ 266700 w 619125"/>
                <a:gd name="connsiteY13" fmla="*/ 0 h 1704975"/>
                <a:gd name="connsiteX14" fmla="*/ 619125 w 619125"/>
                <a:gd name="connsiteY14" fmla="*/ 40481 h 1704975"/>
                <a:gd name="connsiteX15" fmla="*/ 614362 w 619125"/>
                <a:gd name="connsiteY15" fmla="*/ 69056 h 1704975"/>
                <a:gd name="connsiteX16" fmla="*/ 604837 w 619125"/>
                <a:gd name="connsiteY16" fmla="*/ 102393 h 1704975"/>
                <a:gd name="connsiteX17" fmla="*/ 595312 w 619125"/>
                <a:gd name="connsiteY17" fmla="*/ 133350 h 1704975"/>
                <a:gd name="connsiteX18" fmla="*/ 581025 w 619125"/>
                <a:gd name="connsiteY18" fmla="*/ 228600 h 1704975"/>
                <a:gd name="connsiteX19" fmla="*/ 554831 w 619125"/>
                <a:gd name="connsiteY19" fmla="*/ 378618 h 1704975"/>
                <a:gd name="connsiteX20" fmla="*/ 523875 w 619125"/>
                <a:gd name="connsiteY20" fmla="*/ 540543 h 1704975"/>
                <a:gd name="connsiteX21" fmla="*/ 488156 w 619125"/>
                <a:gd name="connsiteY21" fmla="*/ 690562 h 1704975"/>
                <a:gd name="connsiteX22" fmla="*/ 457200 w 619125"/>
                <a:gd name="connsiteY22" fmla="*/ 814387 h 1704975"/>
                <a:gd name="connsiteX23" fmla="*/ 416718 w 619125"/>
                <a:gd name="connsiteY23" fmla="*/ 962025 h 1704975"/>
                <a:gd name="connsiteX24" fmla="*/ 395287 w 619125"/>
                <a:gd name="connsiteY24" fmla="*/ 1038225 h 1704975"/>
                <a:gd name="connsiteX25" fmla="*/ 357187 w 619125"/>
                <a:gd name="connsiteY25" fmla="*/ 1152525 h 1704975"/>
                <a:gd name="connsiteX26" fmla="*/ 323850 w 619125"/>
                <a:gd name="connsiteY26" fmla="*/ 1240631 h 1704975"/>
                <a:gd name="connsiteX27" fmla="*/ 278606 w 619125"/>
                <a:gd name="connsiteY27" fmla="*/ 1352550 h 1704975"/>
                <a:gd name="connsiteX28" fmla="*/ 240506 w 619125"/>
                <a:gd name="connsiteY28" fmla="*/ 1440656 h 1704975"/>
                <a:gd name="connsiteX29" fmla="*/ 197643 w 619125"/>
                <a:gd name="connsiteY29" fmla="*/ 1524000 h 1704975"/>
                <a:gd name="connsiteX30" fmla="*/ 142875 w 619125"/>
                <a:gd name="connsiteY30" fmla="*/ 1621631 h 1704975"/>
                <a:gd name="connsiteX31" fmla="*/ 119062 w 619125"/>
                <a:gd name="connsiteY31" fmla="*/ 1664493 h 1704975"/>
                <a:gd name="connsiteX32" fmla="*/ 102393 w 619125"/>
                <a:gd name="connsiteY32" fmla="*/ 1685925 h 1704975"/>
                <a:gd name="connsiteX33" fmla="*/ 80962 w 619125"/>
                <a:gd name="connsiteY33" fmla="*/ 1700212 h 1704975"/>
                <a:gd name="connsiteX34" fmla="*/ 59531 w 619125"/>
                <a:gd name="connsiteY34" fmla="*/ 1704975 h 1704975"/>
                <a:gd name="connsiteX35" fmla="*/ 50006 w 619125"/>
                <a:gd name="connsiteY35" fmla="*/ 1704975 h 1704975"/>
                <a:gd name="connsiteX36" fmla="*/ 30956 w 619125"/>
                <a:gd name="connsiteY36" fmla="*/ 1697831 h 1704975"/>
                <a:gd name="connsiteX37" fmla="*/ 11906 w 619125"/>
                <a:gd name="connsiteY37" fmla="*/ 1678781 h 1704975"/>
                <a:gd name="connsiteX38" fmla="*/ 0 w 619125"/>
                <a:gd name="connsiteY38" fmla="*/ 1662112 h 1704975"/>
                <a:gd name="connsiteX39" fmla="*/ 107156 w 619125"/>
                <a:gd name="connsiteY39" fmla="*/ 1216818 h 1704975"/>
                <a:gd name="connsiteX40" fmla="*/ 130968 w 619125"/>
                <a:gd name="connsiteY40" fmla="*/ 1147762 h 1704975"/>
                <a:gd name="connsiteX41" fmla="*/ 157162 w 619125"/>
                <a:gd name="connsiteY41" fmla="*/ 1064418 h 1704975"/>
                <a:gd name="connsiteX42" fmla="*/ 188118 w 619125"/>
                <a:gd name="connsiteY42" fmla="*/ 973931 h 1704975"/>
                <a:gd name="connsiteX43" fmla="*/ 226218 w 619125"/>
                <a:gd name="connsiteY43" fmla="*/ 842962 h 1704975"/>
                <a:gd name="connsiteX44" fmla="*/ 261937 w 619125"/>
                <a:gd name="connsiteY44" fmla="*/ 690562 h 1704975"/>
                <a:gd name="connsiteX45" fmla="*/ 280987 w 619125"/>
                <a:gd name="connsiteY45" fmla="*/ 602456 h 170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9125" h="1704975">
                  <a:moveTo>
                    <a:pt x="280987" y="602456"/>
                  </a:moveTo>
                  <a:lnTo>
                    <a:pt x="300037" y="500062"/>
                  </a:lnTo>
                  <a:lnTo>
                    <a:pt x="311943" y="431006"/>
                  </a:lnTo>
                  <a:lnTo>
                    <a:pt x="323850" y="364331"/>
                  </a:lnTo>
                  <a:lnTo>
                    <a:pt x="333375" y="288131"/>
                  </a:lnTo>
                  <a:lnTo>
                    <a:pt x="342900" y="204787"/>
                  </a:lnTo>
                  <a:lnTo>
                    <a:pt x="350043" y="138112"/>
                  </a:lnTo>
                  <a:lnTo>
                    <a:pt x="350043" y="114300"/>
                  </a:lnTo>
                  <a:lnTo>
                    <a:pt x="350043" y="95250"/>
                  </a:lnTo>
                  <a:lnTo>
                    <a:pt x="347662" y="80962"/>
                  </a:lnTo>
                  <a:lnTo>
                    <a:pt x="342900" y="66675"/>
                  </a:lnTo>
                  <a:lnTo>
                    <a:pt x="328612" y="52387"/>
                  </a:lnTo>
                  <a:lnTo>
                    <a:pt x="314325" y="45243"/>
                  </a:lnTo>
                  <a:lnTo>
                    <a:pt x="266700" y="0"/>
                  </a:lnTo>
                  <a:lnTo>
                    <a:pt x="619125" y="40481"/>
                  </a:lnTo>
                  <a:lnTo>
                    <a:pt x="614362" y="69056"/>
                  </a:lnTo>
                  <a:lnTo>
                    <a:pt x="604837" y="102393"/>
                  </a:lnTo>
                  <a:lnTo>
                    <a:pt x="595312" y="133350"/>
                  </a:lnTo>
                  <a:lnTo>
                    <a:pt x="581025" y="228600"/>
                  </a:lnTo>
                  <a:lnTo>
                    <a:pt x="554831" y="378618"/>
                  </a:lnTo>
                  <a:lnTo>
                    <a:pt x="523875" y="540543"/>
                  </a:lnTo>
                  <a:lnTo>
                    <a:pt x="488156" y="690562"/>
                  </a:lnTo>
                  <a:lnTo>
                    <a:pt x="457200" y="814387"/>
                  </a:lnTo>
                  <a:lnTo>
                    <a:pt x="416718" y="962025"/>
                  </a:lnTo>
                  <a:lnTo>
                    <a:pt x="395287" y="1038225"/>
                  </a:lnTo>
                  <a:lnTo>
                    <a:pt x="357187" y="1152525"/>
                  </a:lnTo>
                  <a:lnTo>
                    <a:pt x="323850" y="1240631"/>
                  </a:lnTo>
                  <a:lnTo>
                    <a:pt x="278606" y="1352550"/>
                  </a:lnTo>
                  <a:lnTo>
                    <a:pt x="240506" y="1440656"/>
                  </a:lnTo>
                  <a:lnTo>
                    <a:pt x="197643" y="1524000"/>
                  </a:lnTo>
                  <a:lnTo>
                    <a:pt x="142875" y="1621631"/>
                  </a:lnTo>
                  <a:lnTo>
                    <a:pt x="119062" y="1664493"/>
                  </a:lnTo>
                  <a:lnTo>
                    <a:pt x="102393" y="1685925"/>
                  </a:lnTo>
                  <a:lnTo>
                    <a:pt x="80962" y="1700212"/>
                  </a:lnTo>
                  <a:lnTo>
                    <a:pt x="59531" y="1704975"/>
                  </a:lnTo>
                  <a:lnTo>
                    <a:pt x="50006" y="1704975"/>
                  </a:lnTo>
                  <a:lnTo>
                    <a:pt x="30956" y="1697831"/>
                  </a:lnTo>
                  <a:lnTo>
                    <a:pt x="11906" y="1678781"/>
                  </a:lnTo>
                  <a:lnTo>
                    <a:pt x="0" y="1662112"/>
                  </a:lnTo>
                  <a:lnTo>
                    <a:pt x="107156" y="1216818"/>
                  </a:lnTo>
                  <a:lnTo>
                    <a:pt x="130968" y="1147762"/>
                  </a:lnTo>
                  <a:lnTo>
                    <a:pt x="157162" y="1064418"/>
                  </a:lnTo>
                  <a:lnTo>
                    <a:pt x="188118" y="973931"/>
                  </a:lnTo>
                  <a:lnTo>
                    <a:pt x="226218" y="842962"/>
                  </a:lnTo>
                  <a:lnTo>
                    <a:pt x="261937" y="690562"/>
                  </a:lnTo>
                  <a:lnTo>
                    <a:pt x="280987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C70EE507-0B90-4D48-9AFD-C67540DF1C2F}"/>
                </a:ext>
              </a:extLst>
            </p:cNvPr>
            <p:cNvSpPr/>
            <p:nvPr/>
          </p:nvSpPr>
          <p:spPr>
            <a:xfrm>
              <a:off x="4672013" y="4957763"/>
              <a:ext cx="481012" cy="614362"/>
            </a:xfrm>
            <a:custGeom>
              <a:avLst/>
              <a:gdLst>
                <a:gd name="connsiteX0" fmla="*/ 128587 w 481012"/>
                <a:gd name="connsiteY0" fmla="*/ 164306 h 614362"/>
                <a:gd name="connsiteX1" fmla="*/ 259556 w 481012"/>
                <a:gd name="connsiteY1" fmla="*/ 190500 h 614362"/>
                <a:gd name="connsiteX2" fmla="*/ 288131 w 481012"/>
                <a:gd name="connsiteY2" fmla="*/ 192881 h 614362"/>
                <a:gd name="connsiteX3" fmla="*/ 319087 w 481012"/>
                <a:gd name="connsiteY3" fmla="*/ 190500 h 614362"/>
                <a:gd name="connsiteX4" fmla="*/ 347662 w 481012"/>
                <a:gd name="connsiteY4" fmla="*/ 180975 h 614362"/>
                <a:gd name="connsiteX5" fmla="*/ 383381 w 481012"/>
                <a:gd name="connsiteY5" fmla="*/ 164306 h 614362"/>
                <a:gd name="connsiteX6" fmla="*/ 416718 w 481012"/>
                <a:gd name="connsiteY6" fmla="*/ 140493 h 614362"/>
                <a:gd name="connsiteX7" fmla="*/ 431006 w 481012"/>
                <a:gd name="connsiteY7" fmla="*/ 126206 h 614362"/>
                <a:gd name="connsiteX8" fmla="*/ 457200 w 481012"/>
                <a:gd name="connsiteY8" fmla="*/ 66675 h 614362"/>
                <a:gd name="connsiteX9" fmla="*/ 481012 w 481012"/>
                <a:gd name="connsiteY9" fmla="*/ 0 h 614362"/>
                <a:gd name="connsiteX10" fmla="*/ 369093 w 481012"/>
                <a:gd name="connsiteY10" fmla="*/ 614362 h 614362"/>
                <a:gd name="connsiteX11" fmla="*/ 340518 w 481012"/>
                <a:gd name="connsiteY11" fmla="*/ 597693 h 614362"/>
                <a:gd name="connsiteX12" fmla="*/ 319087 w 481012"/>
                <a:gd name="connsiteY12" fmla="*/ 573881 h 614362"/>
                <a:gd name="connsiteX13" fmla="*/ 314325 w 481012"/>
                <a:gd name="connsiteY13" fmla="*/ 559593 h 614362"/>
                <a:gd name="connsiteX14" fmla="*/ 307181 w 481012"/>
                <a:gd name="connsiteY14" fmla="*/ 519112 h 614362"/>
                <a:gd name="connsiteX15" fmla="*/ 292893 w 481012"/>
                <a:gd name="connsiteY15" fmla="*/ 483393 h 614362"/>
                <a:gd name="connsiteX16" fmla="*/ 276225 w 481012"/>
                <a:gd name="connsiteY16" fmla="*/ 445293 h 614362"/>
                <a:gd name="connsiteX17" fmla="*/ 247650 w 481012"/>
                <a:gd name="connsiteY17" fmla="*/ 397668 h 614362"/>
                <a:gd name="connsiteX18" fmla="*/ 219075 w 481012"/>
                <a:gd name="connsiteY18" fmla="*/ 364331 h 614362"/>
                <a:gd name="connsiteX19" fmla="*/ 183356 w 481012"/>
                <a:gd name="connsiteY19" fmla="*/ 326231 h 614362"/>
                <a:gd name="connsiteX20" fmla="*/ 159543 w 481012"/>
                <a:gd name="connsiteY20" fmla="*/ 304800 h 614362"/>
                <a:gd name="connsiteX21" fmla="*/ 123825 w 481012"/>
                <a:gd name="connsiteY21" fmla="*/ 273843 h 614362"/>
                <a:gd name="connsiteX22" fmla="*/ 85725 w 481012"/>
                <a:gd name="connsiteY22" fmla="*/ 247650 h 614362"/>
                <a:gd name="connsiteX23" fmla="*/ 38100 w 481012"/>
                <a:gd name="connsiteY23" fmla="*/ 221456 h 614362"/>
                <a:gd name="connsiteX24" fmla="*/ 21431 w 481012"/>
                <a:gd name="connsiteY24" fmla="*/ 207168 h 614362"/>
                <a:gd name="connsiteX25" fmla="*/ 7143 w 481012"/>
                <a:gd name="connsiteY25" fmla="*/ 190500 h 614362"/>
                <a:gd name="connsiteX26" fmla="*/ 0 w 481012"/>
                <a:gd name="connsiteY26" fmla="*/ 171450 h 614362"/>
                <a:gd name="connsiteX27" fmla="*/ 0 w 481012"/>
                <a:gd name="connsiteY27" fmla="*/ 164306 h 614362"/>
                <a:gd name="connsiteX28" fmla="*/ 4762 w 481012"/>
                <a:gd name="connsiteY28" fmla="*/ 154781 h 614362"/>
                <a:gd name="connsiteX29" fmla="*/ 19050 w 481012"/>
                <a:gd name="connsiteY29" fmla="*/ 147637 h 614362"/>
                <a:gd name="connsiteX30" fmla="*/ 45243 w 481012"/>
                <a:gd name="connsiteY30" fmla="*/ 147637 h 614362"/>
                <a:gd name="connsiteX31" fmla="*/ 128587 w 481012"/>
                <a:gd name="connsiteY31" fmla="*/ 164306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614362">
                  <a:moveTo>
                    <a:pt x="128587" y="164306"/>
                  </a:moveTo>
                  <a:lnTo>
                    <a:pt x="259556" y="190500"/>
                  </a:lnTo>
                  <a:lnTo>
                    <a:pt x="288131" y="192881"/>
                  </a:lnTo>
                  <a:lnTo>
                    <a:pt x="319087" y="190500"/>
                  </a:lnTo>
                  <a:lnTo>
                    <a:pt x="347662" y="180975"/>
                  </a:lnTo>
                  <a:lnTo>
                    <a:pt x="383381" y="164306"/>
                  </a:lnTo>
                  <a:lnTo>
                    <a:pt x="416718" y="140493"/>
                  </a:lnTo>
                  <a:lnTo>
                    <a:pt x="431006" y="126206"/>
                  </a:lnTo>
                  <a:lnTo>
                    <a:pt x="457200" y="66675"/>
                  </a:lnTo>
                  <a:lnTo>
                    <a:pt x="481012" y="0"/>
                  </a:lnTo>
                  <a:lnTo>
                    <a:pt x="369093" y="614362"/>
                  </a:lnTo>
                  <a:lnTo>
                    <a:pt x="340518" y="597693"/>
                  </a:lnTo>
                  <a:lnTo>
                    <a:pt x="319087" y="573881"/>
                  </a:lnTo>
                  <a:lnTo>
                    <a:pt x="314325" y="559593"/>
                  </a:lnTo>
                  <a:lnTo>
                    <a:pt x="307181" y="519112"/>
                  </a:lnTo>
                  <a:lnTo>
                    <a:pt x="292893" y="483393"/>
                  </a:lnTo>
                  <a:lnTo>
                    <a:pt x="276225" y="445293"/>
                  </a:lnTo>
                  <a:lnTo>
                    <a:pt x="247650" y="397668"/>
                  </a:lnTo>
                  <a:lnTo>
                    <a:pt x="219075" y="364331"/>
                  </a:lnTo>
                  <a:lnTo>
                    <a:pt x="183356" y="326231"/>
                  </a:lnTo>
                  <a:lnTo>
                    <a:pt x="159543" y="304800"/>
                  </a:lnTo>
                  <a:lnTo>
                    <a:pt x="123825" y="273843"/>
                  </a:lnTo>
                  <a:lnTo>
                    <a:pt x="85725" y="247650"/>
                  </a:lnTo>
                  <a:lnTo>
                    <a:pt x="38100" y="221456"/>
                  </a:lnTo>
                  <a:lnTo>
                    <a:pt x="21431" y="207168"/>
                  </a:lnTo>
                  <a:lnTo>
                    <a:pt x="7143" y="190500"/>
                  </a:lnTo>
                  <a:lnTo>
                    <a:pt x="0" y="171450"/>
                  </a:lnTo>
                  <a:lnTo>
                    <a:pt x="0" y="164306"/>
                  </a:lnTo>
                  <a:lnTo>
                    <a:pt x="4762" y="154781"/>
                  </a:lnTo>
                  <a:lnTo>
                    <a:pt x="19050" y="147637"/>
                  </a:lnTo>
                  <a:lnTo>
                    <a:pt x="45243" y="147637"/>
                  </a:lnTo>
                  <a:lnTo>
                    <a:pt x="12858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6364975C-E3E3-4991-A198-455129BCBBEB}"/>
                </a:ext>
              </a:extLst>
            </p:cNvPr>
            <p:cNvSpPr/>
            <p:nvPr/>
          </p:nvSpPr>
          <p:spPr>
            <a:xfrm rot="16200000">
              <a:off x="3990181" y="2547144"/>
              <a:ext cx="4429125" cy="2306638"/>
            </a:xfrm>
            <a:custGeom>
              <a:avLst/>
              <a:gdLst>
                <a:gd name="connsiteX0" fmla="*/ 2822400 w 4428000"/>
                <a:gd name="connsiteY0" fmla="*/ 543600 h 2307600"/>
                <a:gd name="connsiteX1" fmla="*/ 2570400 w 4428000"/>
                <a:gd name="connsiteY1" fmla="*/ 604800 h 2307600"/>
                <a:gd name="connsiteX2" fmla="*/ 2390400 w 4428000"/>
                <a:gd name="connsiteY2" fmla="*/ 651600 h 2307600"/>
                <a:gd name="connsiteX3" fmla="*/ 2271600 w 4428000"/>
                <a:gd name="connsiteY3" fmla="*/ 684000 h 2307600"/>
                <a:gd name="connsiteX4" fmla="*/ 2142000 w 4428000"/>
                <a:gd name="connsiteY4" fmla="*/ 723600 h 2307600"/>
                <a:gd name="connsiteX5" fmla="*/ 2052000 w 4428000"/>
                <a:gd name="connsiteY5" fmla="*/ 752400 h 2307600"/>
                <a:gd name="connsiteX6" fmla="*/ 1944000 w 4428000"/>
                <a:gd name="connsiteY6" fmla="*/ 795600 h 2307600"/>
                <a:gd name="connsiteX7" fmla="*/ 1832400 w 4428000"/>
                <a:gd name="connsiteY7" fmla="*/ 838800 h 2307600"/>
                <a:gd name="connsiteX8" fmla="*/ 1677600 w 4428000"/>
                <a:gd name="connsiteY8" fmla="*/ 900000 h 2307600"/>
                <a:gd name="connsiteX9" fmla="*/ 1537200 w 4428000"/>
                <a:gd name="connsiteY9" fmla="*/ 957600 h 2307600"/>
                <a:gd name="connsiteX10" fmla="*/ 1400400 w 4428000"/>
                <a:gd name="connsiteY10" fmla="*/ 1015200 h 2307600"/>
                <a:gd name="connsiteX11" fmla="*/ 1274400 w 4428000"/>
                <a:gd name="connsiteY11" fmla="*/ 1072800 h 2307600"/>
                <a:gd name="connsiteX12" fmla="*/ 1051200 w 4428000"/>
                <a:gd name="connsiteY12" fmla="*/ 1195200 h 2307600"/>
                <a:gd name="connsiteX13" fmla="*/ 900000 w 4428000"/>
                <a:gd name="connsiteY13" fmla="*/ 1285200 h 2307600"/>
                <a:gd name="connsiteX14" fmla="*/ 781200 w 4428000"/>
                <a:gd name="connsiteY14" fmla="*/ 1364400 h 2307600"/>
                <a:gd name="connsiteX15" fmla="*/ 648000 w 4428000"/>
                <a:gd name="connsiteY15" fmla="*/ 1458000 h 2307600"/>
                <a:gd name="connsiteX16" fmla="*/ 500400 w 4428000"/>
                <a:gd name="connsiteY16" fmla="*/ 1569600 h 2307600"/>
                <a:gd name="connsiteX17" fmla="*/ 388800 w 4428000"/>
                <a:gd name="connsiteY17" fmla="*/ 1663200 h 2307600"/>
                <a:gd name="connsiteX18" fmla="*/ 352800 w 4428000"/>
                <a:gd name="connsiteY18" fmla="*/ 1695600 h 2307600"/>
                <a:gd name="connsiteX19" fmla="*/ 302400 w 4428000"/>
                <a:gd name="connsiteY19" fmla="*/ 1746000 h 2307600"/>
                <a:gd name="connsiteX20" fmla="*/ 230400 w 4428000"/>
                <a:gd name="connsiteY20" fmla="*/ 1825200 h 2307600"/>
                <a:gd name="connsiteX21" fmla="*/ 144000 w 4428000"/>
                <a:gd name="connsiteY21" fmla="*/ 1933200 h 2307600"/>
                <a:gd name="connsiteX22" fmla="*/ 61200 w 4428000"/>
                <a:gd name="connsiteY22" fmla="*/ 2037600 h 2307600"/>
                <a:gd name="connsiteX23" fmla="*/ 7200 w 4428000"/>
                <a:gd name="connsiteY23" fmla="*/ 2124000 h 2307600"/>
                <a:gd name="connsiteX24" fmla="*/ 0 w 4428000"/>
                <a:gd name="connsiteY24" fmla="*/ 2145600 h 2307600"/>
                <a:gd name="connsiteX25" fmla="*/ 0 w 4428000"/>
                <a:gd name="connsiteY25" fmla="*/ 2188800 h 2307600"/>
                <a:gd name="connsiteX26" fmla="*/ 3600 w 4428000"/>
                <a:gd name="connsiteY26" fmla="*/ 2224800 h 2307600"/>
                <a:gd name="connsiteX27" fmla="*/ 14400 w 4428000"/>
                <a:gd name="connsiteY27" fmla="*/ 2260800 h 2307600"/>
                <a:gd name="connsiteX28" fmla="*/ 32400 w 4428000"/>
                <a:gd name="connsiteY28" fmla="*/ 2289600 h 2307600"/>
                <a:gd name="connsiteX29" fmla="*/ 54000 w 4428000"/>
                <a:gd name="connsiteY29" fmla="*/ 2300400 h 2307600"/>
                <a:gd name="connsiteX30" fmla="*/ 75600 w 4428000"/>
                <a:gd name="connsiteY30" fmla="*/ 2307600 h 2307600"/>
                <a:gd name="connsiteX31" fmla="*/ 118800 w 4428000"/>
                <a:gd name="connsiteY31" fmla="*/ 2304000 h 2307600"/>
                <a:gd name="connsiteX32" fmla="*/ 180000 w 4428000"/>
                <a:gd name="connsiteY32" fmla="*/ 2286000 h 2307600"/>
                <a:gd name="connsiteX33" fmla="*/ 568800 w 4428000"/>
                <a:gd name="connsiteY33" fmla="*/ 1893600 h 2307600"/>
                <a:gd name="connsiteX34" fmla="*/ 666000 w 4428000"/>
                <a:gd name="connsiteY34" fmla="*/ 1792800 h 2307600"/>
                <a:gd name="connsiteX35" fmla="*/ 741600 w 4428000"/>
                <a:gd name="connsiteY35" fmla="*/ 1720800 h 2307600"/>
                <a:gd name="connsiteX36" fmla="*/ 792000 w 4428000"/>
                <a:gd name="connsiteY36" fmla="*/ 1674000 h 2307600"/>
                <a:gd name="connsiteX37" fmla="*/ 856800 w 4428000"/>
                <a:gd name="connsiteY37" fmla="*/ 1616400 h 2307600"/>
                <a:gd name="connsiteX38" fmla="*/ 932400 w 4428000"/>
                <a:gd name="connsiteY38" fmla="*/ 1555200 h 2307600"/>
                <a:gd name="connsiteX39" fmla="*/ 1015200 w 4428000"/>
                <a:gd name="connsiteY39" fmla="*/ 1494000 h 2307600"/>
                <a:gd name="connsiteX40" fmla="*/ 1087200 w 4428000"/>
                <a:gd name="connsiteY40" fmla="*/ 1440000 h 2307600"/>
                <a:gd name="connsiteX41" fmla="*/ 1170000 w 4428000"/>
                <a:gd name="connsiteY41" fmla="*/ 1382400 h 2307600"/>
                <a:gd name="connsiteX42" fmla="*/ 1227600 w 4428000"/>
                <a:gd name="connsiteY42" fmla="*/ 1342800 h 2307600"/>
                <a:gd name="connsiteX43" fmla="*/ 1317600 w 4428000"/>
                <a:gd name="connsiteY43" fmla="*/ 1281600 h 2307600"/>
                <a:gd name="connsiteX44" fmla="*/ 1551600 w 4428000"/>
                <a:gd name="connsiteY44" fmla="*/ 1162800 h 2307600"/>
                <a:gd name="connsiteX45" fmla="*/ 1688400 w 4428000"/>
                <a:gd name="connsiteY45" fmla="*/ 1105200 h 2307600"/>
                <a:gd name="connsiteX46" fmla="*/ 1803600 w 4428000"/>
                <a:gd name="connsiteY46" fmla="*/ 1058400 h 2307600"/>
                <a:gd name="connsiteX47" fmla="*/ 1915200 w 4428000"/>
                <a:gd name="connsiteY47" fmla="*/ 1015200 h 2307600"/>
                <a:gd name="connsiteX48" fmla="*/ 2048400 w 4428000"/>
                <a:gd name="connsiteY48" fmla="*/ 968400 h 2307600"/>
                <a:gd name="connsiteX49" fmla="*/ 2163600 w 4428000"/>
                <a:gd name="connsiteY49" fmla="*/ 932400 h 2307600"/>
                <a:gd name="connsiteX50" fmla="*/ 2278800 w 4428000"/>
                <a:gd name="connsiteY50" fmla="*/ 896400 h 2307600"/>
                <a:gd name="connsiteX51" fmla="*/ 2401200 w 4428000"/>
                <a:gd name="connsiteY51" fmla="*/ 860400 h 2307600"/>
                <a:gd name="connsiteX52" fmla="*/ 2541600 w 4428000"/>
                <a:gd name="connsiteY52" fmla="*/ 824400 h 2307600"/>
                <a:gd name="connsiteX53" fmla="*/ 2685600 w 4428000"/>
                <a:gd name="connsiteY53" fmla="*/ 788400 h 2307600"/>
                <a:gd name="connsiteX54" fmla="*/ 2858400 w 4428000"/>
                <a:gd name="connsiteY54" fmla="*/ 752400 h 2307600"/>
                <a:gd name="connsiteX55" fmla="*/ 3024000 w 4428000"/>
                <a:gd name="connsiteY55" fmla="*/ 712800 h 2307600"/>
                <a:gd name="connsiteX56" fmla="*/ 3160800 w 4428000"/>
                <a:gd name="connsiteY56" fmla="*/ 676800 h 2307600"/>
                <a:gd name="connsiteX57" fmla="*/ 3308400 w 4428000"/>
                <a:gd name="connsiteY57" fmla="*/ 655200 h 2307600"/>
                <a:gd name="connsiteX58" fmla="*/ 3510000 w 4428000"/>
                <a:gd name="connsiteY58" fmla="*/ 633600 h 2307600"/>
                <a:gd name="connsiteX59" fmla="*/ 3646800 w 4428000"/>
                <a:gd name="connsiteY59" fmla="*/ 619200 h 2307600"/>
                <a:gd name="connsiteX60" fmla="*/ 3776400 w 4428000"/>
                <a:gd name="connsiteY60" fmla="*/ 612000 h 2307600"/>
                <a:gd name="connsiteX61" fmla="*/ 3862800 w 4428000"/>
                <a:gd name="connsiteY61" fmla="*/ 608400 h 2307600"/>
                <a:gd name="connsiteX62" fmla="*/ 3909600 w 4428000"/>
                <a:gd name="connsiteY62" fmla="*/ 612000 h 2307600"/>
                <a:gd name="connsiteX63" fmla="*/ 3960000 w 4428000"/>
                <a:gd name="connsiteY63" fmla="*/ 615600 h 2307600"/>
                <a:gd name="connsiteX64" fmla="*/ 4010400 w 4428000"/>
                <a:gd name="connsiteY64" fmla="*/ 630000 h 2307600"/>
                <a:gd name="connsiteX65" fmla="*/ 4046400 w 4428000"/>
                <a:gd name="connsiteY65" fmla="*/ 637200 h 2307600"/>
                <a:gd name="connsiteX66" fmla="*/ 4096800 w 4428000"/>
                <a:gd name="connsiteY66" fmla="*/ 630000 h 2307600"/>
                <a:gd name="connsiteX67" fmla="*/ 4132800 w 4428000"/>
                <a:gd name="connsiteY67" fmla="*/ 615600 h 2307600"/>
                <a:gd name="connsiteX68" fmla="*/ 4161600 w 4428000"/>
                <a:gd name="connsiteY68" fmla="*/ 594000 h 2307600"/>
                <a:gd name="connsiteX69" fmla="*/ 4186800 w 4428000"/>
                <a:gd name="connsiteY69" fmla="*/ 561600 h 2307600"/>
                <a:gd name="connsiteX70" fmla="*/ 4230000 w 4428000"/>
                <a:gd name="connsiteY70" fmla="*/ 514800 h 2307600"/>
                <a:gd name="connsiteX71" fmla="*/ 4273200 w 4428000"/>
                <a:gd name="connsiteY71" fmla="*/ 460800 h 2307600"/>
                <a:gd name="connsiteX72" fmla="*/ 4327200 w 4428000"/>
                <a:gd name="connsiteY72" fmla="*/ 378000 h 2307600"/>
                <a:gd name="connsiteX73" fmla="*/ 4370400 w 4428000"/>
                <a:gd name="connsiteY73" fmla="*/ 298800 h 2307600"/>
                <a:gd name="connsiteX74" fmla="*/ 4395600 w 4428000"/>
                <a:gd name="connsiteY74" fmla="*/ 237600 h 2307600"/>
                <a:gd name="connsiteX75" fmla="*/ 4417200 w 4428000"/>
                <a:gd name="connsiteY75" fmla="*/ 165600 h 2307600"/>
                <a:gd name="connsiteX76" fmla="*/ 4424400 w 4428000"/>
                <a:gd name="connsiteY76" fmla="*/ 122400 h 2307600"/>
                <a:gd name="connsiteX77" fmla="*/ 4428000 w 4428000"/>
                <a:gd name="connsiteY77" fmla="*/ 61200 h 2307600"/>
                <a:gd name="connsiteX78" fmla="*/ 4428000 w 4428000"/>
                <a:gd name="connsiteY78" fmla="*/ 18000 h 2307600"/>
                <a:gd name="connsiteX79" fmla="*/ 4424400 w 4428000"/>
                <a:gd name="connsiteY79" fmla="*/ 7200 h 2307600"/>
                <a:gd name="connsiteX80" fmla="*/ 4417200 w 4428000"/>
                <a:gd name="connsiteY80" fmla="*/ 0 h 2307600"/>
                <a:gd name="connsiteX81" fmla="*/ 4402800 w 4428000"/>
                <a:gd name="connsiteY81" fmla="*/ 0 h 2307600"/>
                <a:gd name="connsiteX82" fmla="*/ 4384800 w 4428000"/>
                <a:gd name="connsiteY82" fmla="*/ 10800 h 2307600"/>
                <a:gd name="connsiteX83" fmla="*/ 4363200 w 4428000"/>
                <a:gd name="connsiteY83" fmla="*/ 32400 h 2307600"/>
                <a:gd name="connsiteX84" fmla="*/ 4345200 w 4428000"/>
                <a:gd name="connsiteY84" fmla="*/ 57600 h 2307600"/>
                <a:gd name="connsiteX85" fmla="*/ 4316400 w 4428000"/>
                <a:gd name="connsiteY85" fmla="*/ 97200 h 2307600"/>
                <a:gd name="connsiteX86" fmla="*/ 4284000 w 4428000"/>
                <a:gd name="connsiteY86" fmla="*/ 136800 h 2307600"/>
                <a:gd name="connsiteX87" fmla="*/ 4230000 w 4428000"/>
                <a:gd name="connsiteY87" fmla="*/ 190800 h 2307600"/>
                <a:gd name="connsiteX88" fmla="*/ 4176000 w 4428000"/>
                <a:gd name="connsiteY88" fmla="*/ 230400 h 2307600"/>
                <a:gd name="connsiteX89" fmla="*/ 4107600 w 4428000"/>
                <a:gd name="connsiteY89" fmla="*/ 273600 h 2307600"/>
                <a:gd name="connsiteX90" fmla="*/ 4050000 w 4428000"/>
                <a:gd name="connsiteY90" fmla="*/ 298800 h 2307600"/>
                <a:gd name="connsiteX91" fmla="*/ 3978000 w 4428000"/>
                <a:gd name="connsiteY91" fmla="*/ 320400 h 2307600"/>
                <a:gd name="connsiteX92" fmla="*/ 3852000 w 4428000"/>
                <a:gd name="connsiteY92" fmla="*/ 345600 h 2307600"/>
                <a:gd name="connsiteX93" fmla="*/ 3664800 w 4428000"/>
                <a:gd name="connsiteY93" fmla="*/ 385200 h 2307600"/>
                <a:gd name="connsiteX94" fmla="*/ 3441600 w 4428000"/>
                <a:gd name="connsiteY94" fmla="*/ 428400 h 2307600"/>
                <a:gd name="connsiteX95" fmla="*/ 3186000 w 4428000"/>
                <a:gd name="connsiteY95" fmla="*/ 482400 h 2307600"/>
                <a:gd name="connsiteX96" fmla="*/ 3088800 w 4428000"/>
                <a:gd name="connsiteY96" fmla="*/ 500400 h 2307600"/>
                <a:gd name="connsiteX97" fmla="*/ 2959200 w 4428000"/>
                <a:gd name="connsiteY97" fmla="*/ 514800 h 2307600"/>
                <a:gd name="connsiteX98" fmla="*/ 2822400 w 4428000"/>
                <a:gd name="connsiteY98" fmla="*/ 543600 h 230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4428000" h="2307600">
                  <a:moveTo>
                    <a:pt x="2822400" y="543600"/>
                  </a:moveTo>
                  <a:lnTo>
                    <a:pt x="2570400" y="604800"/>
                  </a:lnTo>
                  <a:lnTo>
                    <a:pt x="2390400" y="651600"/>
                  </a:lnTo>
                  <a:lnTo>
                    <a:pt x="2271600" y="684000"/>
                  </a:lnTo>
                  <a:lnTo>
                    <a:pt x="2142000" y="723600"/>
                  </a:lnTo>
                  <a:lnTo>
                    <a:pt x="2052000" y="752400"/>
                  </a:lnTo>
                  <a:lnTo>
                    <a:pt x="1944000" y="795600"/>
                  </a:lnTo>
                  <a:lnTo>
                    <a:pt x="1832400" y="838800"/>
                  </a:lnTo>
                  <a:lnTo>
                    <a:pt x="1677600" y="900000"/>
                  </a:lnTo>
                  <a:lnTo>
                    <a:pt x="1537200" y="957600"/>
                  </a:lnTo>
                  <a:lnTo>
                    <a:pt x="1400400" y="1015200"/>
                  </a:lnTo>
                  <a:lnTo>
                    <a:pt x="1274400" y="1072800"/>
                  </a:lnTo>
                  <a:lnTo>
                    <a:pt x="1051200" y="1195200"/>
                  </a:lnTo>
                  <a:lnTo>
                    <a:pt x="900000" y="1285200"/>
                  </a:lnTo>
                  <a:lnTo>
                    <a:pt x="781200" y="1364400"/>
                  </a:lnTo>
                  <a:lnTo>
                    <a:pt x="648000" y="1458000"/>
                  </a:lnTo>
                  <a:lnTo>
                    <a:pt x="500400" y="1569600"/>
                  </a:lnTo>
                  <a:lnTo>
                    <a:pt x="388800" y="1663200"/>
                  </a:lnTo>
                  <a:lnTo>
                    <a:pt x="352800" y="1695600"/>
                  </a:lnTo>
                  <a:lnTo>
                    <a:pt x="302400" y="1746000"/>
                  </a:lnTo>
                  <a:lnTo>
                    <a:pt x="230400" y="1825200"/>
                  </a:lnTo>
                  <a:lnTo>
                    <a:pt x="144000" y="1933200"/>
                  </a:lnTo>
                  <a:lnTo>
                    <a:pt x="61200" y="2037600"/>
                  </a:lnTo>
                  <a:lnTo>
                    <a:pt x="7200" y="2124000"/>
                  </a:lnTo>
                  <a:lnTo>
                    <a:pt x="0" y="2145600"/>
                  </a:lnTo>
                  <a:lnTo>
                    <a:pt x="0" y="2188800"/>
                  </a:lnTo>
                  <a:lnTo>
                    <a:pt x="3600" y="2224800"/>
                  </a:lnTo>
                  <a:lnTo>
                    <a:pt x="14400" y="2260800"/>
                  </a:lnTo>
                  <a:lnTo>
                    <a:pt x="32400" y="2289600"/>
                  </a:lnTo>
                  <a:lnTo>
                    <a:pt x="54000" y="2300400"/>
                  </a:lnTo>
                  <a:lnTo>
                    <a:pt x="75600" y="2307600"/>
                  </a:lnTo>
                  <a:lnTo>
                    <a:pt x="118800" y="2304000"/>
                  </a:lnTo>
                  <a:lnTo>
                    <a:pt x="180000" y="2286000"/>
                  </a:lnTo>
                  <a:lnTo>
                    <a:pt x="568800" y="1893600"/>
                  </a:lnTo>
                  <a:lnTo>
                    <a:pt x="666000" y="1792800"/>
                  </a:lnTo>
                  <a:lnTo>
                    <a:pt x="741600" y="1720800"/>
                  </a:lnTo>
                  <a:lnTo>
                    <a:pt x="792000" y="1674000"/>
                  </a:lnTo>
                  <a:lnTo>
                    <a:pt x="856800" y="1616400"/>
                  </a:lnTo>
                  <a:lnTo>
                    <a:pt x="932400" y="1555200"/>
                  </a:lnTo>
                  <a:lnTo>
                    <a:pt x="1015200" y="1494000"/>
                  </a:lnTo>
                  <a:lnTo>
                    <a:pt x="1087200" y="1440000"/>
                  </a:lnTo>
                  <a:lnTo>
                    <a:pt x="1170000" y="1382400"/>
                  </a:lnTo>
                  <a:lnTo>
                    <a:pt x="1227600" y="1342800"/>
                  </a:lnTo>
                  <a:lnTo>
                    <a:pt x="1317600" y="1281600"/>
                  </a:lnTo>
                  <a:lnTo>
                    <a:pt x="1551600" y="1162800"/>
                  </a:lnTo>
                  <a:lnTo>
                    <a:pt x="1688400" y="1105200"/>
                  </a:lnTo>
                  <a:lnTo>
                    <a:pt x="1803600" y="1058400"/>
                  </a:lnTo>
                  <a:lnTo>
                    <a:pt x="1915200" y="1015200"/>
                  </a:lnTo>
                  <a:lnTo>
                    <a:pt x="2048400" y="968400"/>
                  </a:lnTo>
                  <a:lnTo>
                    <a:pt x="2163600" y="932400"/>
                  </a:lnTo>
                  <a:lnTo>
                    <a:pt x="2278800" y="896400"/>
                  </a:lnTo>
                  <a:lnTo>
                    <a:pt x="2401200" y="860400"/>
                  </a:lnTo>
                  <a:lnTo>
                    <a:pt x="2541600" y="824400"/>
                  </a:lnTo>
                  <a:lnTo>
                    <a:pt x="2685600" y="788400"/>
                  </a:lnTo>
                  <a:lnTo>
                    <a:pt x="2858400" y="752400"/>
                  </a:lnTo>
                  <a:lnTo>
                    <a:pt x="3024000" y="712800"/>
                  </a:lnTo>
                  <a:lnTo>
                    <a:pt x="3160800" y="676800"/>
                  </a:lnTo>
                  <a:lnTo>
                    <a:pt x="3308400" y="655200"/>
                  </a:lnTo>
                  <a:lnTo>
                    <a:pt x="3510000" y="633600"/>
                  </a:lnTo>
                  <a:lnTo>
                    <a:pt x="3646800" y="619200"/>
                  </a:lnTo>
                  <a:lnTo>
                    <a:pt x="3776400" y="612000"/>
                  </a:lnTo>
                  <a:lnTo>
                    <a:pt x="3862800" y="608400"/>
                  </a:lnTo>
                  <a:lnTo>
                    <a:pt x="3909600" y="612000"/>
                  </a:lnTo>
                  <a:lnTo>
                    <a:pt x="3960000" y="615600"/>
                  </a:lnTo>
                  <a:lnTo>
                    <a:pt x="4010400" y="630000"/>
                  </a:lnTo>
                  <a:lnTo>
                    <a:pt x="4046400" y="637200"/>
                  </a:lnTo>
                  <a:lnTo>
                    <a:pt x="4096800" y="630000"/>
                  </a:lnTo>
                  <a:lnTo>
                    <a:pt x="4132800" y="615600"/>
                  </a:lnTo>
                  <a:lnTo>
                    <a:pt x="4161600" y="594000"/>
                  </a:lnTo>
                  <a:lnTo>
                    <a:pt x="4186800" y="561600"/>
                  </a:lnTo>
                  <a:lnTo>
                    <a:pt x="4230000" y="514800"/>
                  </a:lnTo>
                  <a:lnTo>
                    <a:pt x="4273200" y="460800"/>
                  </a:lnTo>
                  <a:lnTo>
                    <a:pt x="4327200" y="378000"/>
                  </a:lnTo>
                  <a:lnTo>
                    <a:pt x="4370400" y="298800"/>
                  </a:lnTo>
                  <a:lnTo>
                    <a:pt x="4395600" y="237600"/>
                  </a:lnTo>
                  <a:lnTo>
                    <a:pt x="4417200" y="165600"/>
                  </a:lnTo>
                  <a:lnTo>
                    <a:pt x="4424400" y="122400"/>
                  </a:lnTo>
                  <a:lnTo>
                    <a:pt x="4428000" y="61200"/>
                  </a:lnTo>
                  <a:lnTo>
                    <a:pt x="4428000" y="18000"/>
                  </a:lnTo>
                  <a:lnTo>
                    <a:pt x="4424400" y="7200"/>
                  </a:lnTo>
                  <a:lnTo>
                    <a:pt x="4417200" y="0"/>
                  </a:lnTo>
                  <a:lnTo>
                    <a:pt x="4402800" y="0"/>
                  </a:lnTo>
                  <a:lnTo>
                    <a:pt x="4384800" y="10800"/>
                  </a:lnTo>
                  <a:lnTo>
                    <a:pt x="4363200" y="32400"/>
                  </a:lnTo>
                  <a:lnTo>
                    <a:pt x="4345200" y="57600"/>
                  </a:lnTo>
                  <a:lnTo>
                    <a:pt x="4316400" y="97200"/>
                  </a:lnTo>
                  <a:lnTo>
                    <a:pt x="4284000" y="136800"/>
                  </a:lnTo>
                  <a:lnTo>
                    <a:pt x="4230000" y="190800"/>
                  </a:lnTo>
                  <a:lnTo>
                    <a:pt x="4176000" y="230400"/>
                  </a:lnTo>
                  <a:lnTo>
                    <a:pt x="4107600" y="273600"/>
                  </a:lnTo>
                  <a:lnTo>
                    <a:pt x="4050000" y="298800"/>
                  </a:lnTo>
                  <a:lnTo>
                    <a:pt x="3978000" y="320400"/>
                  </a:lnTo>
                  <a:lnTo>
                    <a:pt x="3852000" y="345600"/>
                  </a:lnTo>
                  <a:lnTo>
                    <a:pt x="3664800" y="385200"/>
                  </a:lnTo>
                  <a:lnTo>
                    <a:pt x="3441600" y="428400"/>
                  </a:lnTo>
                  <a:lnTo>
                    <a:pt x="3186000" y="482400"/>
                  </a:lnTo>
                  <a:lnTo>
                    <a:pt x="3088800" y="500400"/>
                  </a:lnTo>
                  <a:lnTo>
                    <a:pt x="2959200" y="514800"/>
                  </a:lnTo>
                  <a:lnTo>
                    <a:pt x="2822400" y="543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9945E681-AE07-44A1-9068-21A606D6AE27}"/>
                </a:ext>
              </a:extLst>
            </p:cNvPr>
            <p:cNvSpPr/>
            <p:nvPr/>
          </p:nvSpPr>
          <p:spPr>
            <a:xfrm>
              <a:off x="6884988" y="4562475"/>
              <a:ext cx="469900" cy="1300163"/>
            </a:xfrm>
            <a:custGeom>
              <a:avLst/>
              <a:gdLst>
                <a:gd name="connsiteX0" fmla="*/ 447675 w 471487"/>
                <a:gd name="connsiteY0" fmla="*/ 278606 h 1300163"/>
                <a:gd name="connsiteX1" fmla="*/ 414337 w 471487"/>
                <a:gd name="connsiteY1" fmla="*/ 581025 h 1300163"/>
                <a:gd name="connsiteX2" fmla="*/ 407194 w 471487"/>
                <a:gd name="connsiteY2" fmla="*/ 635794 h 1300163"/>
                <a:gd name="connsiteX3" fmla="*/ 390525 w 471487"/>
                <a:gd name="connsiteY3" fmla="*/ 776288 h 1300163"/>
                <a:gd name="connsiteX4" fmla="*/ 385762 w 471487"/>
                <a:gd name="connsiteY4" fmla="*/ 823913 h 1300163"/>
                <a:gd name="connsiteX5" fmla="*/ 383381 w 471487"/>
                <a:gd name="connsiteY5" fmla="*/ 919163 h 1300163"/>
                <a:gd name="connsiteX6" fmla="*/ 385762 w 471487"/>
                <a:gd name="connsiteY6" fmla="*/ 964406 h 1300163"/>
                <a:gd name="connsiteX7" fmla="*/ 407194 w 471487"/>
                <a:gd name="connsiteY7" fmla="*/ 1028700 h 1300163"/>
                <a:gd name="connsiteX8" fmla="*/ 423862 w 471487"/>
                <a:gd name="connsiteY8" fmla="*/ 1073944 h 1300163"/>
                <a:gd name="connsiteX9" fmla="*/ 435769 w 471487"/>
                <a:gd name="connsiteY9" fmla="*/ 1114425 h 1300163"/>
                <a:gd name="connsiteX10" fmla="*/ 454819 w 471487"/>
                <a:gd name="connsiteY10" fmla="*/ 1176338 h 1300163"/>
                <a:gd name="connsiteX11" fmla="*/ 464344 w 471487"/>
                <a:gd name="connsiteY11" fmla="*/ 1214438 h 1300163"/>
                <a:gd name="connsiteX12" fmla="*/ 466725 w 471487"/>
                <a:gd name="connsiteY12" fmla="*/ 1254919 h 1300163"/>
                <a:gd name="connsiteX13" fmla="*/ 459581 w 471487"/>
                <a:gd name="connsiteY13" fmla="*/ 1300163 h 1300163"/>
                <a:gd name="connsiteX14" fmla="*/ 0 w 471487"/>
                <a:gd name="connsiteY14" fmla="*/ 731044 h 1300163"/>
                <a:gd name="connsiteX15" fmla="*/ 47625 w 471487"/>
                <a:gd name="connsiteY15" fmla="*/ 769144 h 1300163"/>
                <a:gd name="connsiteX16" fmla="*/ 64294 w 471487"/>
                <a:gd name="connsiteY16" fmla="*/ 781050 h 1300163"/>
                <a:gd name="connsiteX17" fmla="*/ 83344 w 471487"/>
                <a:gd name="connsiteY17" fmla="*/ 781050 h 1300163"/>
                <a:gd name="connsiteX18" fmla="*/ 107156 w 471487"/>
                <a:gd name="connsiteY18" fmla="*/ 778669 h 1300163"/>
                <a:gd name="connsiteX19" fmla="*/ 138112 w 471487"/>
                <a:gd name="connsiteY19" fmla="*/ 766763 h 1300163"/>
                <a:gd name="connsiteX20" fmla="*/ 166687 w 471487"/>
                <a:gd name="connsiteY20" fmla="*/ 742950 h 1300163"/>
                <a:gd name="connsiteX21" fmla="*/ 190500 w 471487"/>
                <a:gd name="connsiteY21" fmla="*/ 704850 h 1300163"/>
                <a:gd name="connsiteX22" fmla="*/ 209550 w 471487"/>
                <a:gd name="connsiteY22" fmla="*/ 659606 h 1300163"/>
                <a:gd name="connsiteX23" fmla="*/ 240506 w 471487"/>
                <a:gd name="connsiteY23" fmla="*/ 557213 h 1300163"/>
                <a:gd name="connsiteX24" fmla="*/ 321469 w 471487"/>
                <a:gd name="connsiteY24" fmla="*/ 302419 h 1300163"/>
                <a:gd name="connsiteX25" fmla="*/ 404812 w 471487"/>
                <a:gd name="connsiteY25" fmla="*/ 35719 h 1300163"/>
                <a:gd name="connsiteX26" fmla="*/ 409575 w 471487"/>
                <a:gd name="connsiteY26" fmla="*/ 23813 h 1300163"/>
                <a:gd name="connsiteX27" fmla="*/ 423862 w 471487"/>
                <a:gd name="connsiteY27" fmla="*/ 9525 h 1300163"/>
                <a:gd name="connsiteX28" fmla="*/ 433387 w 471487"/>
                <a:gd name="connsiteY28" fmla="*/ 2381 h 1300163"/>
                <a:gd name="connsiteX29" fmla="*/ 445294 w 471487"/>
                <a:gd name="connsiteY29" fmla="*/ 0 h 1300163"/>
                <a:gd name="connsiteX30" fmla="*/ 452437 w 471487"/>
                <a:gd name="connsiteY30" fmla="*/ 0 h 1300163"/>
                <a:gd name="connsiteX31" fmla="*/ 461962 w 471487"/>
                <a:gd name="connsiteY31" fmla="*/ 4763 h 1300163"/>
                <a:gd name="connsiteX32" fmla="*/ 466725 w 471487"/>
                <a:gd name="connsiteY32" fmla="*/ 14288 h 1300163"/>
                <a:gd name="connsiteX33" fmla="*/ 471487 w 471487"/>
                <a:gd name="connsiteY33" fmla="*/ 28575 h 1300163"/>
                <a:gd name="connsiteX34" fmla="*/ 471487 w 471487"/>
                <a:gd name="connsiteY34" fmla="*/ 71438 h 1300163"/>
                <a:gd name="connsiteX35" fmla="*/ 447675 w 471487"/>
                <a:gd name="connsiteY35" fmla="*/ 278606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1487" h="1300163">
                  <a:moveTo>
                    <a:pt x="447675" y="278606"/>
                  </a:moveTo>
                  <a:lnTo>
                    <a:pt x="414337" y="581025"/>
                  </a:lnTo>
                  <a:lnTo>
                    <a:pt x="407194" y="635794"/>
                  </a:lnTo>
                  <a:lnTo>
                    <a:pt x="390525" y="776288"/>
                  </a:lnTo>
                  <a:lnTo>
                    <a:pt x="385762" y="823913"/>
                  </a:lnTo>
                  <a:cubicBezTo>
                    <a:pt x="384968" y="855663"/>
                    <a:pt x="384175" y="887413"/>
                    <a:pt x="383381" y="919163"/>
                  </a:cubicBezTo>
                  <a:lnTo>
                    <a:pt x="385762" y="964406"/>
                  </a:lnTo>
                  <a:lnTo>
                    <a:pt x="407194" y="1028700"/>
                  </a:lnTo>
                  <a:lnTo>
                    <a:pt x="423862" y="1073944"/>
                  </a:lnTo>
                  <a:lnTo>
                    <a:pt x="435769" y="1114425"/>
                  </a:lnTo>
                  <a:lnTo>
                    <a:pt x="454819" y="1176338"/>
                  </a:lnTo>
                  <a:lnTo>
                    <a:pt x="464344" y="1214438"/>
                  </a:lnTo>
                  <a:lnTo>
                    <a:pt x="466725" y="1254919"/>
                  </a:lnTo>
                  <a:lnTo>
                    <a:pt x="459581" y="1300163"/>
                  </a:lnTo>
                  <a:lnTo>
                    <a:pt x="0" y="731044"/>
                  </a:lnTo>
                  <a:lnTo>
                    <a:pt x="47625" y="769144"/>
                  </a:lnTo>
                  <a:lnTo>
                    <a:pt x="64294" y="781050"/>
                  </a:lnTo>
                  <a:lnTo>
                    <a:pt x="83344" y="781050"/>
                  </a:lnTo>
                  <a:lnTo>
                    <a:pt x="107156" y="778669"/>
                  </a:lnTo>
                  <a:lnTo>
                    <a:pt x="138112" y="766763"/>
                  </a:lnTo>
                  <a:lnTo>
                    <a:pt x="166687" y="742950"/>
                  </a:lnTo>
                  <a:lnTo>
                    <a:pt x="190500" y="704850"/>
                  </a:lnTo>
                  <a:lnTo>
                    <a:pt x="209550" y="659606"/>
                  </a:lnTo>
                  <a:lnTo>
                    <a:pt x="240506" y="557213"/>
                  </a:lnTo>
                  <a:lnTo>
                    <a:pt x="321469" y="302419"/>
                  </a:lnTo>
                  <a:lnTo>
                    <a:pt x="404812" y="35719"/>
                  </a:lnTo>
                  <a:lnTo>
                    <a:pt x="409575" y="23813"/>
                  </a:lnTo>
                  <a:lnTo>
                    <a:pt x="423862" y="9525"/>
                  </a:lnTo>
                  <a:lnTo>
                    <a:pt x="433387" y="2381"/>
                  </a:lnTo>
                  <a:lnTo>
                    <a:pt x="445294" y="0"/>
                  </a:lnTo>
                  <a:lnTo>
                    <a:pt x="452437" y="0"/>
                  </a:lnTo>
                  <a:lnTo>
                    <a:pt x="461962" y="4763"/>
                  </a:lnTo>
                  <a:lnTo>
                    <a:pt x="466725" y="14288"/>
                  </a:lnTo>
                  <a:lnTo>
                    <a:pt x="471487" y="28575"/>
                  </a:lnTo>
                  <a:lnTo>
                    <a:pt x="471487" y="71438"/>
                  </a:lnTo>
                  <a:lnTo>
                    <a:pt x="447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CFAF0B20-CA3B-4020-810C-E860A6ECB00E}"/>
                </a:ext>
              </a:extLst>
            </p:cNvPr>
            <p:cNvSpPr/>
            <p:nvPr/>
          </p:nvSpPr>
          <p:spPr>
            <a:xfrm rot="16200000">
              <a:off x="4887912" y="3676651"/>
              <a:ext cx="2492375" cy="1422400"/>
            </a:xfrm>
            <a:custGeom>
              <a:avLst/>
              <a:gdLst>
                <a:gd name="connsiteX0" fmla="*/ 1666875 w 2493169"/>
                <a:gd name="connsiteY0" fmla="*/ 950118 h 1421606"/>
                <a:gd name="connsiteX1" fmla="*/ 1552575 w 2493169"/>
                <a:gd name="connsiteY1" fmla="*/ 909637 h 1421606"/>
                <a:gd name="connsiteX2" fmla="*/ 1454944 w 2493169"/>
                <a:gd name="connsiteY2" fmla="*/ 873918 h 1421606"/>
                <a:gd name="connsiteX3" fmla="*/ 1340644 w 2493169"/>
                <a:gd name="connsiteY3" fmla="*/ 826293 h 1421606"/>
                <a:gd name="connsiteX4" fmla="*/ 1254919 w 2493169"/>
                <a:gd name="connsiteY4" fmla="*/ 788193 h 1421606"/>
                <a:gd name="connsiteX5" fmla="*/ 1031081 w 2493169"/>
                <a:gd name="connsiteY5" fmla="*/ 692943 h 1421606"/>
                <a:gd name="connsiteX6" fmla="*/ 957263 w 2493169"/>
                <a:gd name="connsiteY6" fmla="*/ 645318 h 1421606"/>
                <a:gd name="connsiteX7" fmla="*/ 864394 w 2493169"/>
                <a:gd name="connsiteY7" fmla="*/ 590550 h 1421606"/>
                <a:gd name="connsiteX8" fmla="*/ 781050 w 2493169"/>
                <a:gd name="connsiteY8" fmla="*/ 538162 h 1421606"/>
                <a:gd name="connsiteX9" fmla="*/ 709613 w 2493169"/>
                <a:gd name="connsiteY9" fmla="*/ 492918 h 1421606"/>
                <a:gd name="connsiteX10" fmla="*/ 609600 w 2493169"/>
                <a:gd name="connsiteY10" fmla="*/ 426243 h 1421606"/>
                <a:gd name="connsiteX11" fmla="*/ 507206 w 2493169"/>
                <a:gd name="connsiteY11" fmla="*/ 357187 h 1421606"/>
                <a:gd name="connsiteX12" fmla="*/ 428625 w 2493169"/>
                <a:gd name="connsiteY12" fmla="*/ 304800 h 1421606"/>
                <a:gd name="connsiteX13" fmla="*/ 333375 w 2493169"/>
                <a:gd name="connsiteY13" fmla="*/ 240506 h 1421606"/>
                <a:gd name="connsiteX14" fmla="*/ 209550 w 2493169"/>
                <a:gd name="connsiteY14" fmla="*/ 142875 h 1421606"/>
                <a:gd name="connsiteX15" fmla="*/ 147638 w 2493169"/>
                <a:gd name="connsiteY15" fmla="*/ 90487 h 1421606"/>
                <a:gd name="connsiteX16" fmla="*/ 88106 w 2493169"/>
                <a:gd name="connsiteY16" fmla="*/ 40481 h 1421606"/>
                <a:gd name="connsiteX17" fmla="*/ 59531 w 2493169"/>
                <a:gd name="connsiteY17" fmla="*/ 16668 h 1421606"/>
                <a:gd name="connsiteX18" fmla="*/ 45244 w 2493169"/>
                <a:gd name="connsiteY18" fmla="*/ 7143 h 1421606"/>
                <a:gd name="connsiteX19" fmla="*/ 26194 w 2493169"/>
                <a:gd name="connsiteY19" fmla="*/ 0 h 1421606"/>
                <a:gd name="connsiteX20" fmla="*/ 14288 w 2493169"/>
                <a:gd name="connsiteY20" fmla="*/ 0 h 1421606"/>
                <a:gd name="connsiteX21" fmla="*/ 4763 w 2493169"/>
                <a:gd name="connsiteY21" fmla="*/ 2381 h 1421606"/>
                <a:gd name="connsiteX22" fmla="*/ 0 w 2493169"/>
                <a:gd name="connsiteY22" fmla="*/ 14287 h 1421606"/>
                <a:gd name="connsiteX23" fmla="*/ 4763 w 2493169"/>
                <a:gd name="connsiteY23" fmla="*/ 35718 h 1421606"/>
                <a:gd name="connsiteX24" fmla="*/ 19050 w 2493169"/>
                <a:gd name="connsiteY24" fmla="*/ 64293 h 1421606"/>
                <a:gd name="connsiteX25" fmla="*/ 57150 w 2493169"/>
                <a:gd name="connsiteY25" fmla="*/ 109537 h 1421606"/>
                <a:gd name="connsiteX26" fmla="*/ 138113 w 2493169"/>
                <a:gd name="connsiteY26" fmla="*/ 200025 h 1421606"/>
                <a:gd name="connsiteX27" fmla="*/ 271463 w 2493169"/>
                <a:gd name="connsiteY27" fmla="*/ 333375 h 1421606"/>
                <a:gd name="connsiteX28" fmla="*/ 381000 w 2493169"/>
                <a:gd name="connsiteY28" fmla="*/ 435768 h 1421606"/>
                <a:gd name="connsiteX29" fmla="*/ 473869 w 2493169"/>
                <a:gd name="connsiteY29" fmla="*/ 516731 h 1421606"/>
                <a:gd name="connsiteX30" fmla="*/ 583406 w 2493169"/>
                <a:gd name="connsiteY30" fmla="*/ 609600 h 1421606"/>
                <a:gd name="connsiteX31" fmla="*/ 702469 w 2493169"/>
                <a:gd name="connsiteY31" fmla="*/ 702468 h 1421606"/>
                <a:gd name="connsiteX32" fmla="*/ 804863 w 2493169"/>
                <a:gd name="connsiteY32" fmla="*/ 781050 h 1421606"/>
                <a:gd name="connsiteX33" fmla="*/ 854869 w 2493169"/>
                <a:gd name="connsiteY33" fmla="*/ 816768 h 1421606"/>
                <a:gd name="connsiteX34" fmla="*/ 1147763 w 2493169"/>
                <a:gd name="connsiteY34" fmla="*/ 962025 h 1421606"/>
                <a:gd name="connsiteX35" fmla="*/ 1312069 w 2493169"/>
                <a:gd name="connsiteY35" fmla="*/ 1038225 h 1421606"/>
                <a:gd name="connsiteX36" fmla="*/ 1464469 w 2493169"/>
                <a:gd name="connsiteY36" fmla="*/ 1102518 h 1421606"/>
                <a:gd name="connsiteX37" fmla="*/ 1614488 w 2493169"/>
                <a:gd name="connsiteY37" fmla="*/ 1162050 h 1421606"/>
                <a:gd name="connsiteX38" fmla="*/ 1797844 w 2493169"/>
                <a:gd name="connsiteY38" fmla="*/ 1228725 h 1421606"/>
                <a:gd name="connsiteX39" fmla="*/ 1966913 w 2493169"/>
                <a:gd name="connsiteY39" fmla="*/ 1285875 h 1421606"/>
                <a:gd name="connsiteX40" fmla="*/ 2045494 w 2493169"/>
                <a:gd name="connsiteY40" fmla="*/ 1309687 h 1421606"/>
                <a:gd name="connsiteX41" fmla="*/ 2062163 w 2493169"/>
                <a:gd name="connsiteY41" fmla="*/ 1338262 h 1421606"/>
                <a:gd name="connsiteX42" fmla="*/ 2088356 w 2493169"/>
                <a:gd name="connsiteY42" fmla="*/ 1373981 h 1421606"/>
                <a:gd name="connsiteX43" fmla="*/ 2121694 w 2493169"/>
                <a:gd name="connsiteY43" fmla="*/ 1404937 h 1421606"/>
                <a:gd name="connsiteX44" fmla="*/ 2147888 w 2493169"/>
                <a:gd name="connsiteY44" fmla="*/ 1416843 h 1421606"/>
                <a:gd name="connsiteX45" fmla="*/ 2164556 w 2493169"/>
                <a:gd name="connsiteY45" fmla="*/ 1421606 h 1421606"/>
                <a:gd name="connsiteX46" fmla="*/ 2188369 w 2493169"/>
                <a:gd name="connsiteY46" fmla="*/ 1412081 h 1421606"/>
                <a:gd name="connsiteX47" fmla="*/ 2228850 w 2493169"/>
                <a:gd name="connsiteY47" fmla="*/ 1381125 h 1421606"/>
                <a:gd name="connsiteX48" fmla="*/ 2283619 w 2493169"/>
                <a:gd name="connsiteY48" fmla="*/ 1333500 h 1421606"/>
                <a:gd name="connsiteX49" fmla="*/ 2336006 w 2493169"/>
                <a:gd name="connsiteY49" fmla="*/ 1283493 h 1421606"/>
                <a:gd name="connsiteX50" fmla="*/ 2388394 w 2493169"/>
                <a:gd name="connsiteY50" fmla="*/ 1221581 h 1421606"/>
                <a:gd name="connsiteX51" fmla="*/ 2421731 w 2493169"/>
                <a:gd name="connsiteY51" fmla="*/ 1173956 h 1421606"/>
                <a:gd name="connsiteX52" fmla="*/ 2438400 w 2493169"/>
                <a:gd name="connsiteY52" fmla="*/ 1143000 h 1421606"/>
                <a:gd name="connsiteX53" fmla="*/ 2459831 w 2493169"/>
                <a:gd name="connsiteY53" fmla="*/ 1097756 h 1421606"/>
                <a:gd name="connsiteX54" fmla="*/ 2474119 w 2493169"/>
                <a:gd name="connsiteY54" fmla="*/ 1054893 h 1421606"/>
                <a:gd name="connsiteX55" fmla="*/ 2483644 w 2493169"/>
                <a:gd name="connsiteY55" fmla="*/ 1016793 h 1421606"/>
                <a:gd name="connsiteX56" fmla="*/ 2488406 w 2493169"/>
                <a:gd name="connsiteY56" fmla="*/ 990600 h 1421606"/>
                <a:gd name="connsiteX57" fmla="*/ 2493169 w 2493169"/>
                <a:gd name="connsiteY57" fmla="*/ 957262 h 1421606"/>
                <a:gd name="connsiteX58" fmla="*/ 2493169 w 2493169"/>
                <a:gd name="connsiteY58" fmla="*/ 921543 h 1421606"/>
                <a:gd name="connsiteX59" fmla="*/ 2493169 w 2493169"/>
                <a:gd name="connsiteY59" fmla="*/ 907256 h 1421606"/>
                <a:gd name="connsiteX60" fmla="*/ 2490788 w 2493169"/>
                <a:gd name="connsiteY60" fmla="*/ 895350 h 1421606"/>
                <a:gd name="connsiteX61" fmla="*/ 2483644 w 2493169"/>
                <a:gd name="connsiteY61" fmla="*/ 883443 h 1421606"/>
                <a:gd name="connsiteX62" fmla="*/ 2462213 w 2493169"/>
                <a:gd name="connsiteY62" fmla="*/ 881062 h 1421606"/>
                <a:gd name="connsiteX63" fmla="*/ 2443163 w 2493169"/>
                <a:gd name="connsiteY63" fmla="*/ 892968 h 1421606"/>
                <a:gd name="connsiteX64" fmla="*/ 2416969 w 2493169"/>
                <a:gd name="connsiteY64" fmla="*/ 919162 h 1421606"/>
                <a:gd name="connsiteX65" fmla="*/ 2388394 w 2493169"/>
                <a:gd name="connsiteY65" fmla="*/ 954881 h 1421606"/>
                <a:gd name="connsiteX66" fmla="*/ 2357438 w 2493169"/>
                <a:gd name="connsiteY66" fmla="*/ 992981 h 1421606"/>
                <a:gd name="connsiteX67" fmla="*/ 2331244 w 2493169"/>
                <a:gd name="connsiteY67" fmla="*/ 1016793 h 1421606"/>
                <a:gd name="connsiteX68" fmla="*/ 2297906 w 2493169"/>
                <a:gd name="connsiteY68" fmla="*/ 1040606 h 1421606"/>
                <a:gd name="connsiteX69" fmla="*/ 2274094 w 2493169"/>
                <a:gd name="connsiteY69" fmla="*/ 1054893 h 1421606"/>
                <a:gd name="connsiteX70" fmla="*/ 2247900 w 2493169"/>
                <a:gd name="connsiteY70" fmla="*/ 1064418 h 1421606"/>
                <a:gd name="connsiteX71" fmla="*/ 2212181 w 2493169"/>
                <a:gd name="connsiteY71" fmla="*/ 1066800 h 1421606"/>
                <a:gd name="connsiteX72" fmla="*/ 2157413 w 2493169"/>
                <a:gd name="connsiteY72" fmla="*/ 1064418 h 1421606"/>
                <a:gd name="connsiteX73" fmla="*/ 2052638 w 2493169"/>
                <a:gd name="connsiteY73" fmla="*/ 1047750 h 1421606"/>
                <a:gd name="connsiteX74" fmla="*/ 1919288 w 2493169"/>
                <a:gd name="connsiteY74" fmla="*/ 1021556 h 1421606"/>
                <a:gd name="connsiteX75" fmla="*/ 1666875 w 2493169"/>
                <a:gd name="connsiteY75" fmla="*/ 950118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93169" h="1421606">
                  <a:moveTo>
                    <a:pt x="1666875" y="950118"/>
                  </a:moveTo>
                  <a:lnTo>
                    <a:pt x="1552575" y="909637"/>
                  </a:lnTo>
                  <a:lnTo>
                    <a:pt x="1454944" y="873918"/>
                  </a:lnTo>
                  <a:lnTo>
                    <a:pt x="1340644" y="826293"/>
                  </a:lnTo>
                  <a:lnTo>
                    <a:pt x="1254919" y="788193"/>
                  </a:lnTo>
                  <a:lnTo>
                    <a:pt x="1031081" y="692943"/>
                  </a:lnTo>
                  <a:lnTo>
                    <a:pt x="957263" y="645318"/>
                  </a:lnTo>
                  <a:lnTo>
                    <a:pt x="864394" y="590550"/>
                  </a:lnTo>
                  <a:lnTo>
                    <a:pt x="781050" y="538162"/>
                  </a:lnTo>
                  <a:lnTo>
                    <a:pt x="709613" y="492918"/>
                  </a:lnTo>
                  <a:lnTo>
                    <a:pt x="609600" y="426243"/>
                  </a:lnTo>
                  <a:lnTo>
                    <a:pt x="507206" y="357187"/>
                  </a:lnTo>
                  <a:lnTo>
                    <a:pt x="428625" y="304800"/>
                  </a:lnTo>
                  <a:lnTo>
                    <a:pt x="333375" y="240506"/>
                  </a:lnTo>
                  <a:lnTo>
                    <a:pt x="209550" y="142875"/>
                  </a:lnTo>
                  <a:lnTo>
                    <a:pt x="147638" y="90487"/>
                  </a:lnTo>
                  <a:lnTo>
                    <a:pt x="88106" y="40481"/>
                  </a:lnTo>
                  <a:lnTo>
                    <a:pt x="59531" y="16668"/>
                  </a:lnTo>
                  <a:lnTo>
                    <a:pt x="45244" y="7143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4287"/>
                  </a:lnTo>
                  <a:lnTo>
                    <a:pt x="4763" y="35718"/>
                  </a:lnTo>
                  <a:lnTo>
                    <a:pt x="19050" y="64293"/>
                  </a:lnTo>
                  <a:lnTo>
                    <a:pt x="57150" y="109537"/>
                  </a:lnTo>
                  <a:lnTo>
                    <a:pt x="138113" y="200025"/>
                  </a:lnTo>
                  <a:lnTo>
                    <a:pt x="271463" y="333375"/>
                  </a:lnTo>
                  <a:lnTo>
                    <a:pt x="381000" y="435768"/>
                  </a:lnTo>
                  <a:lnTo>
                    <a:pt x="473869" y="516731"/>
                  </a:lnTo>
                  <a:lnTo>
                    <a:pt x="583406" y="609600"/>
                  </a:lnTo>
                  <a:lnTo>
                    <a:pt x="702469" y="702468"/>
                  </a:lnTo>
                  <a:lnTo>
                    <a:pt x="804863" y="781050"/>
                  </a:lnTo>
                  <a:lnTo>
                    <a:pt x="854869" y="816768"/>
                  </a:lnTo>
                  <a:lnTo>
                    <a:pt x="1147763" y="962025"/>
                  </a:lnTo>
                  <a:lnTo>
                    <a:pt x="1312069" y="1038225"/>
                  </a:lnTo>
                  <a:lnTo>
                    <a:pt x="1464469" y="1102518"/>
                  </a:lnTo>
                  <a:lnTo>
                    <a:pt x="1614488" y="1162050"/>
                  </a:lnTo>
                  <a:lnTo>
                    <a:pt x="1797844" y="1228725"/>
                  </a:lnTo>
                  <a:lnTo>
                    <a:pt x="1966913" y="1285875"/>
                  </a:lnTo>
                  <a:lnTo>
                    <a:pt x="2045494" y="1309687"/>
                  </a:lnTo>
                  <a:lnTo>
                    <a:pt x="2062163" y="1338262"/>
                  </a:lnTo>
                  <a:lnTo>
                    <a:pt x="2088356" y="1373981"/>
                  </a:lnTo>
                  <a:lnTo>
                    <a:pt x="2121694" y="1404937"/>
                  </a:lnTo>
                  <a:lnTo>
                    <a:pt x="2147888" y="1416843"/>
                  </a:lnTo>
                  <a:lnTo>
                    <a:pt x="2164556" y="1421606"/>
                  </a:lnTo>
                  <a:lnTo>
                    <a:pt x="2188369" y="1412081"/>
                  </a:lnTo>
                  <a:lnTo>
                    <a:pt x="2228850" y="1381125"/>
                  </a:lnTo>
                  <a:lnTo>
                    <a:pt x="2283619" y="1333500"/>
                  </a:lnTo>
                  <a:lnTo>
                    <a:pt x="2336006" y="1283493"/>
                  </a:lnTo>
                  <a:lnTo>
                    <a:pt x="2388394" y="1221581"/>
                  </a:lnTo>
                  <a:lnTo>
                    <a:pt x="2421731" y="1173956"/>
                  </a:lnTo>
                  <a:lnTo>
                    <a:pt x="2438400" y="1143000"/>
                  </a:lnTo>
                  <a:lnTo>
                    <a:pt x="2459831" y="1097756"/>
                  </a:lnTo>
                  <a:lnTo>
                    <a:pt x="2474119" y="1054893"/>
                  </a:lnTo>
                  <a:lnTo>
                    <a:pt x="2483644" y="1016793"/>
                  </a:lnTo>
                  <a:lnTo>
                    <a:pt x="2488406" y="990600"/>
                  </a:lnTo>
                  <a:lnTo>
                    <a:pt x="2493169" y="957262"/>
                  </a:lnTo>
                  <a:lnTo>
                    <a:pt x="2493169" y="921543"/>
                  </a:lnTo>
                  <a:lnTo>
                    <a:pt x="2493169" y="907256"/>
                  </a:lnTo>
                  <a:lnTo>
                    <a:pt x="2490788" y="895350"/>
                  </a:lnTo>
                  <a:lnTo>
                    <a:pt x="2483644" y="883443"/>
                  </a:lnTo>
                  <a:lnTo>
                    <a:pt x="2462213" y="881062"/>
                  </a:lnTo>
                  <a:lnTo>
                    <a:pt x="2443163" y="892968"/>
                  </a:lnTo>
                  <a:lnTo>
                    <a:pt x="2416969" y="919162"/>
                  </a:lnTo>
                  <a:lnTo>
                    <a:pt x="2388394" y="954881"/>
                  </a:lnTo>
                  <a:lnTo>
                    <a:pt x="2357438" y="992981"/>
                  </a:lnTo>
                  <a:lnTo>
                    <a:pt x="2331244" y="1016793"/>
                  </a:lnTo>
                  <a:lnTo>
                    <a:pt x="2297906" y="1040606"/>
                  </a:lnTo>
                  <a:lnTo>
                    <a:pt x="2274094" y="1054893"/>
                  </a:lnTo>
                  <a:lnTo>
                    <a:pt x="2247900" y="1064418"/>
                  </a:lnTo>
                  <a:lnTo>
                    <a:pt x="2212181" y="1066800"/>
                  </a:lnTo>
                  <a:lnTo>
                    <a:pt x="2157413" y="1064418"/>
                  </a:lnTo>
                  <a:lnTo>
                    <a:pt x="2052638" y="1047750"/>
                  </a:lnTo>
                  <a:lnTo>
                    <a:pt x="1919288" y="1021556"/>
                  </a:lnTo>
                  <a:lnTo>
                    <a:pt x="1666875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1B0BF0EC-CD82-41D5-A96E-3147B8725585}"/>
                </a:ext>
              </a:extLst>
            </p:cNvPr>
            <p:cNvSpPr/>
            <p:nvPr/>
          </p:nvSpPr>
          <p:spPr>
            <a:xfrm>
              <a:off x="6002338" y="1681163"/>
              <a:ext cx="777875" cy="633412"/>
            </a:xfrm>
            <a:custGeom>
              <a:avLst/>
              <a:gdLst>
                <a:gd name="connsiteX0" fmla="*/ 481013 w 776288"/>
                <a:gd name="connsiteY0" fmla="*/ 452437 h 633412"/>
                <a:gd name="connsiteX1" fmla="*/ 390525 w 776288"/>
                <a:gd name="connsiteY1" fmla="*/ 364331 h 633412"/>
                <a:gd name="connsiteX2" fmla="*/ 316707 w 776288"/>
                <a:gd name="connsiteY2" fmla="*/ 295275 h 633412"/>
                <a:gd name="connsiteX3" fmla="*/ 216694 w 776288"/>
                <a:gd name="connsiteY3" fmla="*/ 202406 h 633412"/>
                <a:gd name="connsiteX4" fmla="*/ 159544 w 776288"/>
                <a:gd name="connsiteY4" fmla="*/ 154781 h 633412"/>
                <a:gd name="connsiteX5" fmla="*/ 119063 w 776288"/>
                <a:gd name="connsiteY5" fmla="*/ 121443 h 633412"/>
                <a:gd name="connsiteX6" fmla="*/ 90488 w 776288"/>
                <a:gd name="connsiteY6" fmla="*/ 97631 h 633412"/>
                <a:gd name="connsiteX7" fmla="*/ 45244 w 776288"/>
                <a:gd name="connsiteY7" fmla="*/ 66675 h 633412"/>
                <a:gd name="connsiteX8" fmla="*/ 16669 w 776288"/>
                <a:gd name="connsiteY8" fmla="*/ 50006 h 633412"/>
                <a:gd name="connsiteX9" fmla="*/ 4763 w 776288"/>
                <a:gd name="connsiteY9" fmla="*/ 40481 h 633412"/>
                <a:gd name="connsiteX10" fmla="*/ 0 w 776288"/>
                <a:gd name="connsiteY10" fmla="*/ 21431 h 633412"/>
                <a:gd name="connsiteX11" fmla="*/ 9525 w 776288"/>
                <a:gd name="connsiteY11" fmla="*/ 4762 h 633412"/>
                <a:gd name="connsiteX12" fmla="*/ 26194 w 776288"/>
                <a:gd name="connsiteY12" fmla="*/ 0 h 633412"/>
                <a:gd name="connsiteX13" fmla="*/ 64294 w 776288"/>
                <a:gd name="connsiteY13" fmla="*/ 2381 h 633412"/>
                <a:gd name="connsiteX14" fmla="*/ 150019 w 776288"/>
                <a:gd name="connsiteY14" fmla="*/ 28575 h 633412"/>
                <a:gd name="connsiteX15" fmla="*/ 400050 w 776288"/>
                <a:gd name="connsiteY15" fmla="*/ 102393 h 633412"/>
                <a:gd name="connsiteX16" fmla="*/ 600075 w 776288"/>
                <a:gd name="connsiteY16" fmla="*/ 157162 h 633412"/>
                <a:gd name="connsiteX17" fmla="*/ 619125 w 776288"/>
                <a:gd name="connsiteY17" fmla="*/ 164306 h 633412"/>
                <a:gd name="connsiteX18" fmla="*/ 633413 w 776288"/>
                <a:gd name="connsiteY18" fmla="*/ 178593 h 633412"/>
                <a:gd name="connsiteX19" fmla="*/ 654844 w 776288"/>
                <a:gd name="connsiteY19" fmla="*/ 207168 h 633412"/>
                <a:gd name="connsiteX20" fmla="*/ 678657 w 776288"/>
                <a:gd name="connsiteY20" fmla="*/ 238125 h 633412"/>
                <a:gd name="connsiteX21" fmla="*/ 704850 w 776288"/>
                <a:gd name="connsiteY21" fmla="*/ 280987 h 633412"/>
                <a:gd name="connsiteX22" fmla="*/ 735807 w 776288"/>
                <a:gd name="connsiteY22" fmla="*/ 345281 h 633412"/>
                <a:gd name="connsiteX23" fmla="*/ 754857 w 776288"/>
                <a:gd name="connsiteY23" fmla="*/ 395287 h 633412"/>
                <a:gd name="connsiteX24" fmla="*/ 769144 w 776288"/>
                <a:gd name="connsiteY24" fmla="*/ 450056 h 633412"/>
                <a:gd name="connsiteX25" fmla="*/ 776288 w 776288"/>
                <a:gd name="connsiteY25" fmla="*/ 481012 h 633412"/>
                <a:gd name="connsiteX26" fmla="*/ 776288 w 776288"/>
                <a:gd name="connsiteY26" fmla="*/ 531018 h 633412"/>
                <a:gd name="connsiteX27" fmla="*/ 771525 w 776288"/>
                <a:gd name="connsiteY27" fmla="*/ 569118 h 633412"/>
                <a:gd name="connsiteX28" fmla="*/ 759619 w 776288"/>
                <a:gd name="connsiteY28" fmla="*/ 604837 h 633412"/>
                <a:gd name="connsiteX29" fmla="*/ 745332 w 776288"/>
                <a:gd name="connsiteY29" fmla="*/ 623887 h 633412"/>
                <a:gd name="connsiteX30" fmla="*/ 728663 w 776288"/>
                <a:gd name="connsiteY30" fmla="*/ 633412 h 633412"/>
                <a:gd name="connsiteX31" fmla="*/ 711994 w 776288"/>
                <a:gd name="connsiteY31" fmla="*/ 633412 h 633412"/>
                <a:gd name="connsiteX32" fmla="*/ 666750 w 776288"/>
                <a:gd name="connsiteY32" fmla="*/ 616743 h 633412"/>
                <a:gd name="connsiteX33" fmla="*/ 619125 w 776288"/>
                <a:gd name="connsiteY33" fmla="*/ 588168 h 633412"/>
                <a:gd name="connsiteX34" fmla="*/ 571500 w 776288"/>
                <a:gd name="connsiteY34" fmla="*/ 538162 h 633412"/>
                <a:gd name="connsiteX35" fmla="*/ 481013 w 776288"/>
                <a:gd name="connsiteY35" fmla="*/ 452437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76288" h="633412">
                  <a:moveTo>
                    <a:pt x="481013" y="452437"/>
                  </a:moveTo>
                  <a:lnTo>
                    <a:pt x="390525" y="364331"/>
                  </a:lnTo>
                  <a:lnTo>
                    <a:pt x="316707" y="295275"/>
                  </a:lnTo>
                  <a:lnTo>
                    <a:pt x="216694" y="202406"/>
                  </a:lnTo>
                  <a:lnTo>
                    <a:pt x="159544" y="154781"/>
                  </a:lnTo>
                  <a:lnTo>
                    <a:pt x="119063" y="121443"/>
                  </a:lnTo>
                  <a:lnTo>
                    <a:pt x="90488" y="97631"/>
                  </a:lnTo>
                  <a:lnTo>
                    <a:pt x="45244" y="66675"/>
                  </a:lnTo>
                  <a:lnTo>
                    <a:pt x="16669" y="50006"/>
                  </a:lnTo>
                  <a:lnTo>
                    <a:pt x="4763" y="40481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64294" y="2381"/>
                  </a:lnTo>
                  <a:lnTo>
                    <a:pt x="150019" y="28575"/>
                  </a:lnTo>
                  <a:lnTo>
                    <a:pt x="400050" y="102393"/>
                  </a:lnTo>
                  <a:lnTo>
                    <a:pt x="600075" y="157162"/>
                  </a:lnTo>
                  <a:lnTo>
                    <a:pt x="619125" y="164306"/>
                  </a:lnTo>
                  <a:lnTo>
                    <a:pt x="633413" y="178593"/>
                  </a:lnTo>
                  <a:lnTo>
                    <a:pt x="654844" y="207168"/>
                  </a:lnTo>
                  <a:lnTo>
                    <a:pt x="678657" y="238125"/>
                  </a:lnTo>
                  <a:lnTo>
                    <a:pt x="704850" y="280987"/>
                  </a:lnTo>
                  <a:lnTo>
                    <a:pt x="735807" y="345281"/>
                  </a:lnTo>
                  <a:lnTo>
                    <a:pt x="754857" y="395287"/>
                  </a:lnTo>
                  <a:lnTo>
                    <a:pt x="769144" y="450056"/>
                  </a:lnTo>
                  <a:lnTo>
                    <a:pt x="776288" y="481012"/>
                  </a:lnTo>
                  <a:lnTo>
                    <a:pt x="776288" y="531018"/>
                  </a:lnTo>
                  <a:lnTo>
                    <a:pt x="771525" y="569118"/>
                  </a:lnTo>
                  <a:lnTo>
                    <a:pt x="759619" y="604837"/>
                  </a:lnTo>
                  <a:lnTo>
                    <a:pt x="745332" y="623887"/>
                  </a:lnTo>
                  <a:lnTo>
                    <a:pt x="728663" y="633412"/>
                  </a:lnTo>
                  <a:lnTo>
                    <a:pt x="711994" y="633412"/>
                  </a:lnTo>
                  <a:lnTo>
                    <a:pt x="666750" y="616743"/>
                  </a:lnTo>
                  <a:lnTo>
                    <a:pt x="619125" y="588168"/>
                  </a:lnTo>
                  <a:lnTo>
                    <a:pt x="571500" y="538162"/>
                  </a:lnTo>
                  <a:lnTo>
                    <a:pt x="48101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487638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7BAEC3F-9ADE-4495-9016-BBA10F73D272}"/>
              </a:ext>
            </a:extLst>
          </p:cNvPr>
          <p:cNvSpPr/>
          <p:nvPr/>
        </p:nvSpPr>
        <p:spPr>
          <a:xfrm>
            <a:off x="4691063" y="1576388"/>
            <a:ext cx="1912937" cy="825500"/>
          </a:xfrm>
          <a:custGeom>
            <a:avLst/>
            <a:gdLst>
              <a:gd name="connsiteX0" fmla="*/ 1200150 w 1912143"/>
              <a:gd name="connsiteY0" fmla="*/ 576262 h 826293"/>
              <a:gd name="connsiteX1" fmla="*/ 1052512 w 1912143"/>
              <a:gd name="connsiteY1" fmla="*/ 616743 h 826293"/>
              <a:gd name="connsiteX2" fmla="*/ 902493 w 1912143"/>
              <a:gd name="connsiteY2" fmla="*/ 654843 h 826293"/>
              <a:gd name="connsiteX3" fmla="*/ 814387 w 1912143"/>
              <a:gd name="connsiteY3" fmla="*/ 688181 h 826293"/>
              <a:gd name="connsiteX4" fmla="*/ 614362 w 1912143"/>
              <a:gd name="connsiteY4" fmla="*/ 731043 h 826293"/>
              <a:gd name="connsiteX5" fmla="*/ 447675 w 1912143"/>
              <a:gd name="connsiteY5" fmla="*/ 762000 h 826293"/>
              <a:gd name="connsiteX6" fmla="*/ 295275 w 1912143"/>
              <a:gd name="connsiteY6" fmla="*/ 788193 h 826293"/>
              <a:gd name="connsiteX7" fmla="*/ 133350 w 1912143"/>
              <a:gd name="connsiteY7" fmla="*/ 814387 h 826293"/>
              <a:gd name="connsiteX8" fmla="*/ 64293 w 1912143"/>
              <a:gd name="connsiteY8" fmla="*/ 826293 h 826293"/>
              <a:gd name="connsiteX9" fmla="*/ 40481 w 1912143"/>
              <a:gd name="connsiteY9" fmla="*/ 826293 h 826293"/>
              <a:gd name="connsiteX10" fmla="*/ 9525 w 1912143"/>
              <a:gd name="connsiteY10" fmla="*/ 821531 h 826293"/>
              <a:gd name="connsiteX11" fmla="*/ 0 w 1912143"/>
              <a:gd name="connsiteY11" fmla="*/ 814387 h 826293"/>
              <a:gd name="connsiteX12" fmla="*/ 2381 w 1912143"/>
              <a:gd name="connsiteY12" fmla="*/ 800100 h 826293"/>
              <a:gd name="connsiteX13" fmla="*/ 11906 w 1912143"/>
              <a:gd name="connsiteY13" fmla="*/ 778668 h 826293"/>
              <a:gd name="connsiteX14" fmla="*/ 26193 w 1912143"/>
              <a:gd name="connsiteY14" fmla="*/ 762000 h 826293"/>
              <a:gd name="connsiteX15" fmla="*/ 90487 w 1912143"/>
              <a:gd name="connsiteY15" fmla="*/ 738187 h 826293"/>
              <a:gd name="connsiteX16" fmla="*/ 328612 w 1912143"/>
              <a:gd name="connsiteY16" fmla="*/ 659606 h 826293"/>
              <a:gd name="connsiteX17" fmla="*/ 628650 w 1912143"/>
              <a:gd name="connsiteY17" fmla="*/ 550068 h 826293"/>
              <a:gd name="connsiteX18" fmla="*/ 883443 w 1912143"/>
              <a:gd name="connsiteY18" fmla="*/ 450056 h 826293"/>
              <a:gd name="connsiteX19" fmla="*/ 1085850 w 1912143"/>
              <a:gd name="connsiteY19" fmla="*/ 359568 h 826293"/>
              <a:gd name="connsiteX20" fmla="*/ 1276350 w 1912143"/>
              <a:gd name="connsiteY20" fmla="*/ 264318 h 826293"/>
              <a:gd name="connsiteX21" fmla="*/ 1338262 w 1912143"/>
              <a:gd name="connsiteY21" fmla="*/ 228600 h 826293"/>
              <a:gd name="connsiteX22" fmla="*/ 1373981 w 1912143"/>
              <a:gd name="connsiteY22" fmla="*/ 204787 h 826293"/>
              <a:gd name="connsiteX23" fmla="*/ 1388268 w 1912143"/>
              <a:gd name="connsiteY23" fmla="*/ 183356 h 826293"/>
              <a:gd name="connsiteX24" fmla="*/ 1388268 w 1912143"/>
              <a:gd name="connsiteY24" fmla="*/ 147637 h 826293"/>
              <a:gd name="connsiteX25" fmla="*/ 1378743 w 1912143"/>
              <a:gd name="connsiteY25" fmla="*/ 116681 h 826293"/>
              <a:gd name="connsiteX26" fmla="*/ 1357312 w 1912143"/>
              <a:gd name="connsiteY26" fmla="*/ 97631 h 826293"/>
              <a:gd name="connsiteX27" fmla="*/ 1309687 w 1912143"/>
              <a:gd name="connsiteY27" fmla="*/ 71437 h 826293"/>
              <a:gd name="connsiteX28" fmla="*/ 1293018 w 1912143"/>
              <a:gd name="connsiteY28" fmla="*/ 61912 h 826293"/>
              <a:gd name="connsiteX29" fmla="*/ 1281112 w 1912143"/>
              <a:gd name="connsiteY29" fmla="*/ 50006 h 826293"/>
              <a:gd name="connsiteX30" fmla="*/ 1281112 w 1912143"/>
              <a:gd name="connsiteY30" fmla="*/ 33337 h 826293"/>
              <a:gd name="connsiteX31" fmla="*/ 1285875 w 1912143"/>
              <a:gd name="connsiteY31" fmla="*/ 23812 h 826293"/>
              <a:gd name="connsiteX32" fmla="*/ 1302543 w 1912143"/>
              <a:gd name="connsiteY32" fmla="*/ 11906 h 826293"/>
              <a:gd name="connsiteX33" fmla="*/ 1338262 w 1912143"/>
              <a:gd name="connsiteY33" fmla="*/ 2381 h 826293"/>
              <a:gd name="connsiteX34" fmla="*/ 1371600 w 1912143"/>
              <a:gd name="connsiteY34" fmla="*/ 0 h 826293"/>
              <a:gd name="connsiteX35" fmla="*/ 1423987 w 1912143"/>
              <a:gd name="connsiteY35" fmla="*/ 7143 h 826293"/>
              <a:gd name="connsiteX36" fmla="*/ 1500187 w 1912143"/>
              <a:gd name="connsiteY36" fmla="*/ 30956 h 826293"/>
              <a:gd name="connsiteX37" fmla="*/ 1588293 w 1912143"/>
              <a:gd name="connsiteY37" fmla="*/ 66675 h 826293"/>
              <a:gd name="connsiteX38" fmla="*/ 1674018 w 1912143"/>
              <a:gd name="connsiteY38" fmla="*/ 95250 h 826293"/>
              <a:gd name="connsiteX39" fmla="*/ 1752600 w 1912143"/>
              <a:gd name="connsiteY39" fmla="*/ 133350 h 826293"/>
              <a:gd name="connsiteX40" fmla="*/ 1814512 w 1912143"/>
              <a:gd name="connsiteY40" fmla="*/ 171450 h 826293"/>
              <a:gd name="connsiteX41" fmla="*/ 1869281 w 1912143"/>
              <a:gd name="connsiteY41" fmla="*/ 207168 h 826293"/>
              <a:gd name="connsiteX42" fmla="*/ 1897856 w 1912143"/>
              <a:gd name="connsiteY42" fmla="*/ 233362 h 826293"/>
              <a:gd name="connsiteX43" fmla="*/ 1909762 w 1912143"/>
              <a:gd name="connsiteY43" fmla="*/ 257175 h 826293"/>
              <a:gd name="connsiteX44" fmla="*/ 1912143 w 1912143"/>
              <a:gd name="connsiteY44" fmla="*/ 280987 h 826293"/>
              <a:gd name="connsiteX45" fmla="*/ 1902618 w 1912143"/>
              <a:gd name="connsiteY45" fmla="*/ 302418 h 826293"/>
              <a:gd name="connsiteX46" fmla="*/ 1869281 w 1912143"/>
              <a:gd name="connsiteY46" fmla="*/ 319087 h 826293"/>
              <a:gd name="connsiteX47" fmla="*/ 1752600 w 1912143"/>
              <a:gd name="connsiteY47" fmla="*/ 357187 h 826293"/>
              <a:gd name="connsiteX48" fmla="*/ 1666875 w 1912143"/>
              <a:gd name="connsiteY48" fmla="*/ 400050 h 826293"/>
              <a:gd name="connsiteX49" fmla="*/ 1509712 w 1912143"/>
              <a:gd name="connsiteY49" fmla="*/ 471487 h 826293"/>
              <a:gd name="connsiteX50" fmla="*/ 1200150 w 1912143"/>
              <a:gd name="connsiteY50" fmla="*/ 576262 h 82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12143" h="826293">
                <a:moveTo>
                  <a:pt x="1200150" y="576262"/>
                </a:moveTo>
                <a:lnTo>
                  <a:pt x="1052512" y="616743"/>
                </a:lnTo>
                <a:lnTo>
                  <a:pt x="902493" y="654843"/>
                </a:lnTo>
                <a:lnTo>
                  <a:pt x="814387" y="688181"/>
                </a:lnTo>
                <a:lnTo>
                  <a:pt x="614362" y="731043"/>
                </a:lnTo>
                <a:lnTo>
                  <a:pt x="447675" y="762000"/>
                </a:lnTo>
                <a:lnTo>
                  <a:pt x="295275" y="788193"/>
                </a:lnTo>
                <a:lnTo>
                  <a:pt x="133350" y="814387"/>
                </a:lnTo>
                <a:lnTo>
                  <a:pt x="64293" y="826293"/>
                </a:lnTo>
                <a:lnTo>
                  <a:pt x="40481" y="826293"/>
                </a:lnTo>
                <a:lnTo>
                  <a:pt x="9525" y="821531"/>
                </a:lnTo>
                <a:lnTo>
                  <a:pt x="0" y="814387"/>
                </a:lnTo>
                <a:lnTo>
                  <a:pt x="2381" y="800100"/>
                </a:lnTo>
                <a:lnTo>
                  <a:pt x="11906" y="778668"/>
                </a:lnTo>
                <a:lnTo>
                  <a:pt x="26193" y="762000"/>
                </a:lnTo>
                <a:lnTo>
                  <a:pt x="90487" y="738187"/>
                </a:lnTo>
                <a:lnTo>
                  <a:pt x="328612" y="659606"/>
                </a:lnTo>
                <a:lnTo>
                  <a:pt x="628650" y="550068"/>
                </a:lnTo>
                <a:lnTo>
                  <a:pt x="883443" y="450056"/>
                </a:lnTo>
                <a:lnTo>
                  <a:pt x="1085850" y="359568"/>
                </a:lnTo>
                <a:lnTo>
                  <a:pt x="1276350" y="264318"/>
                </a:lnTo>
                <a:lnTo>
                  <a:pt x="1338262" y="228600"/>
                </a:lnTo>
                <a:lnTo>
                  <a:pt x="1373981" y="204787"/>
                </a:lnTo>
                <a:lnTo>
                  <a:pt x="1388268" y="183356"/>
                </a:lnTo>
                <a:lnTo>
                  <a:pt x="1388268" y="147637"/>
                </a:lnTo>
                <a:lnTo>
                  <a:pt x="1378743" y="116681"/>
                </a:lnTo>
                <a:lnTo>
                  <a:pt x="1357312" y="97631"/>
                </a:lnTo>
                <a:lnTo>
                  <a:pt x="1309687" y="71437"/>
                </a:lnTo>
                <a:lnTo>
                  <a:pt x="1293018" y="61912"/>
                </a:lnTo>
                <a:lnTo>
                  <a:pt x="1281112" y="50006"/>
                </a:lnTo>
                <a:lnTo>
                  <a:pt x="1281112" y="33337"/>
                </a:lnTo>
                <a:lnTo>
                  <a:pt x="1285875" y="23812"/>
                </a:lnTo>
                <a:lnTo>
                  <a:pt x="1302543" y="11906"/>
                </a:lnTo>
                <a:lnTo>
                  <a:pt x="1338262" y="2381"/>
                </a:lnTo>
                <a:lnTo>
                  <a:pt x="1371600" y="0"/>
                </a:lnTo>
                <a:lnTo>
                  <a:pt x="1423987" y="7143"/>
                </a:lnTo>
                <a:lnTo>
                  <a:pt x="1500187" y="30956"/>
                </a:lnTo>
                <a:lnTo>
                  <a:pt x="1588293" y="66675"/>
                </a:lnTo>
                <a:lnTo>
                  <a:pt x="1674018" y="95250"/>
                </a:lnTo>
                <a:lnTo>
                  <a:pt x="1752600" y="133350"/>
                </a:lnTo>
                <a:lnTo>
                  <a:pt x="1814512" y="171450"/>
                </a:lnTo>
                <a:lnTo>
                  <a:pt x="1869281" y="207168"/>
                </a:lnTo>
                <a:lnTo>
                  <a:pt x="1897856" y="233362"/>
                </a:lnTo>
                <a:lnTo>
                  <a:pt x="1909762" y="257175"/>
                </a:lnTo>
                <a:lnTo>
                  <a:pt x="1912143" y="280987"/>
                </a:lnTo>
                <a:lnTo>
                  <a:pt x="1902618" y="302418"/>
                </a:lnTo>
                <a:lnTo>
                  <a:pt x="1869281" y="319087"/>
                </a:lnTo>
                <a:lnTo>
                  <a:pt x="1752600" y="357187"/>
                </a:lnTo>
                <a:lnTo>
                  <a:pt x="1666875" y="400050"/>
                </a:lnTo>
                <a:lnTo>
                  <a:pt x="1509712" y="471487"/>
                </a:lnTo>
                <a:lnTo>
                  <a:pt x="1200150" y="576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51D6D28-01C6-42EF-9C47-C6FA1D27CFD0}"/>
              </a:ext>
            </a:extLst>
          </p:cNvPr>
          <p:cNvSpPr/>
          <p:nvPr/>
        </p:nvSpPr>
        <p:spPr>
          <a:xfrm rot="16200000">
            <a:off x="4652963" y="2968625"/>
            <a:ext cx="2185987" cy="588963"/>
          </a:xfrm>
          <a:custGeom>
            <a:avLst/>
            <a:gdLst>
              <a:gd name="connsiteX0" fmla="*/ 404813 w 2185988"/>
              <a:gd name="connsiteY0" fmla="*/ 457200 h 588168"/>
              <a:gd name="connsiteX1" fmla="*/ 35719 w 2185988"/>
              <a:gd name="connsiteY1" fmla="*/ 457200 h 588168"/>
              <a:gd name="connsiteX2" fmla="*/ 0 w 2185988"/>
              <a:gd name="connsiteY2" fmla="*/ 233362 h 588168"/>
              <a:gd name="connsiteX3" fmla="*/ 488157 w 2185988"/>
              <a:gd name="connsiteY3" fmla="*/ 235743 h 588168"/>
              <a:gd name="connsiteX4" fmla="*/ 1059657 w 2185988"/>
              <a:gd name="connsiteY4" fmla="*/ 247650 h 588168"/>
              <a:gd name="connsiteX5" fmla="*/ 1595438 w 2185988"/>
              <a:gd name="connsiteY5" fmla="*/ 252412 h 588168"/>
              <a:gd name="connsiteX6" fmla="*/ 1666875 w 2185988"/>
              <a:gd name="connsiteY6" fmla="*/ 247650 h 588168"/>
              <a:gd name="connsiteX7" fmla="*/ 1731169 w 2185988"/>
              <a:gd name="connsiteY7" fmla="*/ 238125 h 588168"/>
              <a:gd name="connsiteX8" fmla="*/ 1790700 w 2185988"/>
              <a:gd name="connsiteY8" fmla="*/ 221456 h 588168"/>
              <a:gd name="connsiteX9" fmla="*/ 1864519 w 2185988"/>
              <a:gd name="connsiteY9" fmla="*/ 188118 h 588168"/>
              <a:gd name="connsiteX10" fmla="*/ 1940719 w 2185988"/>
              <a:gd name="connsiteY10" fmla="*/ 142875 h 588168"/>
              <a:gd name="connsiteX11" fmla="*/ 2035969 w 2185988"/>
              <a:gd name="connsiteY11" fmla="*/ 73818 h 588168"/>
              <a:gd name="connsiteX12" fmla="*/ 2121694 w 2185988"/>
              <a:gd name="connsiteY12" fmla="*/ 0 h 588168"/>
              <a:gd name="connsiteX13" fmla="*/ 2185988 w 2185988"/>
              <a:gd name="connsiteY13" fmla="*/ 126206 h 588168"/>
              <a:gd name="connsiteX14" fmla="*/ 2071688 w 2185988"/>
              <a:gd name="connsiteY14" fmla="*/ 214312 h 588168"/>
              <a:gd name="connsiteX15" fmla="*/ 2028825 w 2185988"/>
              <a:gd name="connsiteY15" fmla="*/ 261937 h 588168"/>
              <a:gd name="connsiteX16" fmla="*/ 1990725 w 2185988"/>
              <a:gd name="connsiteY16" fmla="*/ 319087 h 588168"/>
              <a:gd name="connsiteX17" fmla="*/ 1955007 w 2185988"/>
              <a:gd name="connsiteY17" fmla="*/ 373856 h 588168"/>
              <a:gd name="connsiteX18" fmla="*/ 1928813 w 2185988"/>
              <a:gd name="connsiteY18" fmla="*/ 433387 h 588168"/>
              <a:gd name="connsiteX19" fmla="*/ 1907382 w 2185988"/>
              <a:gd name="connsiteY19" fmla="*/ 485775 h 588168"/>
              <a:gd name="connsiteX20" fmla="*/ 1888332 w 2185988"/>
              <a:gd name="connsiteY20" fmla="*/ 523875 h 588168"/>
              <a:gd name="connsiteX21" fmla="*/ 1862138 w 2185988"/>
              <a:gd name="connsiteY21" fmla="*/ 561975 h 588168"/>
              <a:gd name="connsiteX22" fmla="*/ 1833563 w 2185988"/>
              <a:gd name="connsiteY22" fmla="*/ 583406 h 588168"/>
              <a:gd name="connsiteX23" fmla="*/ 1816894 w 2185988"/>
              <a:gd name="connsiteY23" fmla="*/ 588168 h 588168"/>
              <a:gd name="connsiteX24" fmla="*/ 1793082 w 2185988"/>
              <a:gd name="connsiteY24" fmla="*/ 588168 h 588168"/>
              <a:gd name="connsiteX25" fmla="*/ 1757363 w 2185988"/>
              <a:gd name="connsiteY25" fmla="*/ 573881 h 588168"/>
              <a:gd name="connsiteX26" fmla="*/ 1709738 w 2185988"/>
              <a:gd name="connsiteY26" fmla="*/ 540543 h 588168"/>
              <a:gd name="connsiteX27" fmla="*/ 1685925 w 2185988"/>
              <a:gd name="connsiteY27" fmla="*/ 523875 h 588168"/>
              <a:gd name="connsiteX28" fmla="*/ 1659732 w 2185988"/>
              <a:gd name="connsiteY28" fmla="*/ 514350 h 588168"/>
              <a:gd name="connsiteX29" fmla="*/ 1562100 w 2185988"/>
              <a:gd name="connsiteY29" fmla="*/ 504825 h 588168"/>
              <a:gd name="connsiteX30" fmla="*/ 1426369 w 2185988"/>
              <a:gd name="connsiteY30" fmla="*/ 497681 h 588168"/>
              <a:gd name="connsiteX31" fmla="*/ 1254919 w 2185988"/>
              <a:gd name="connsiteY31" fmla="*/ 502443 h 588168"/>
              <a:gd name="connsiteX32" fmla="*/ 1126332 w 2185988"/>
              <a:gd name="connsiteY32" fmla="*/ 497681 h 588168"/>
              <a:gd name="connsiteX33" fmla="*/ 954882 w 2185988"/>
              <a:gd name="connsiteY33" fmla="*/ 478631 h 588168"/>
              <a:gd name="connsiteX34" fmla="*/ 404813 w 2185988"/>
              <a:gd name="connsiteY34" fmla="*/ 457200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85988" h="588168">
                <a:moveTo>
                  <a:pt x="404813" y="457200"/>
                </a:moveTo>
                <a:lnTo>
                  <a:pt x="35719" y="457200"/>
                </a:lnTo>
                <a:lnTo>
                  <a:pt x="0" y="233362"/>
                </a:lnTo>
                <a:lnTo>
                  <a:pt x="488157" y="235743"/>
                </a:lnTo>
                <a:lnTo>
                  <a:pt x="1059657" y="247650"/>
                </a:lnTo>
                <a:lnTo>
                  <a:pt x="1595438" y="252412"/>
                </a:lnTo>
                <a:lnTo>
                  <a:pt x="1666875" y="247650"/>
                </a:lnTo>
                <a:lnTo>
                  <a:pt x="1731169" y="238125"/>
                </a:lnTo>
                <a:lnTo>
                  <a:pt x="1790700" y="221456"/>
                </a:lnTo>
                <a:lnTo>
                  <a:pt x="1864519" y="188118"/>
                </a:lnTo>
                <a:lnTo>
                  <a:pt x="1940719" y="142875"/>
                </a:lnTo>
                <a:lnTo>
                  <a:pt x="2035969" y="73818"/>
                </a:lnTo>
                <a:lnTo>
                  <a:pt x="2121694" y="0"/>
                </a:lnTo>
                <a:lnTo>
                  <a:pt x="2185988" y="126206"/>
                </a:lnTo>
                <a:lnTo>
                  <a:pt x="2071688" y="214312"/>
                </a:lnTo>
                <a:lnTo>
                  <a:pt x="2028825" y="261937"/>
                </a:lnTo>
                <a:lnTo>
                  <a:pt x="1990725" y="319087"/>
                </a:lnTo>
                <a:lnTo>
                  <a:pt x="1955007" y="373856"/>
                </a:lnTo>
                <a:lnTo>
                  <a:pt x="1928813" y="433387"/>
                </a:lnTo>
                <a:lnTo>
                  <a:pt x="1907382" y="485775"/>
                </a:lnTo>
                <a:lnTo>
                  <a:pt x="1888332" y="523875"/>
                </a:lnTo>
                <a:lnTo>
                  <a:pt x="1862138" y="561975"/>
                </a:lnTo>
                <a:lnTo>
                  <a:pt x="1833563" y="583406"/>
                </a:lnTo>
                <a:lnTo>
                  <a:pt x="1816894" y="588168"/>
                </a:lnTo>
                <a:lnTo>
                  <a:pt x="1793082" y="588168"/>
                </a:lnTo>
                <a:lnTo>
                  <a:pt x="1757363" y="573881"/>
                </a:lnTo>
                <a:lnTo>
                  <a:pt x="1709738" y="540543"/>
                </a:lnTo>
                <a:lnTo>
                  <a:pt x="1685925" y="523875"/>
                </a:lnTo>
                <a:lnTo>
                  <a:pt x="1659732" y="514350"/>
                </a:lnTo>
                <a:lnTo>
                  <a:pt x="1562100" y="504825"/>
                </a:lnTo>
                <a:lnTo>
                  <a:pt x="1426369" y="497681"/>
                </a:lnTo>
                <a:lnTo>
                  <a:pt x="1254919" y="502443"/>
                </a:lnTo>
                <a:lnTo>
                  <a:pt x="1126332" y="497681"/>
                </a:lnTo>
                <a:lnTo>
                  <a:pt x="954882" y="478631"/>
                </a:lnTo>
                <a:lnTo>
                  <a:pt x="404813" y="457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4BB844C-BC27-426F-A9AB-2F7008C15A7C}"/>
              </a:ext>
            </a:extLst>
          </p:cNvPr>
          <p:cNvSpPr/>
          <p:nvPr/>
        </p:nvSpPr>
        <p:spPr>
          <a:xfrm>
            <a:off x="5862638" y="3005138"/>
            <a:ext cx="1104900" cy="412750"/>
          </a:xfrm>
          <a:custGeom>
            <a:avLst/>
            <a:gdLst>
              <a:gd name="connsiteX0" fmla="*/ 428625 w 1104900"/>
              <a:gd name="connsiteY0" fmla="*/ 335756 h 411956"/>
              <a:gd name="connsiteX1" fmla="*/ 0 w 1104900"/>
              <a:gd name="connsiteY1" fmla="*/ 411956 h 411956"/>
              <a:gd name="connsiteX2" fmla="*/ 0 w 1104900"/>
              <a:gd name="connsiteY2" fmla="*/ 188118 h 411956"/>
              <a:gd name="connsiteX3" fmla="*/ 171450 w 1104900"/>
              <a:gd name="connsiteY3" fmla="*/ 197643 h 411956"/>
              <a:gd name="connsiteX4" fmla="*/ 202406 w 1104900"/>
              <a:gd name="connsiteY4" fmla="*/ 192881 h 411956"/>
              <a:gd name="connsiteX5" fmla="*/ 359568 w 1104900"/>
              <a:gd name="connsiteY5" fmla="*/ 145256 h 411956"/>
              <a:gd name="connsiteX6" fmla="*/ 526256 w 1104900"/>
              <a:gd name="connsiteY6" fmla="*/ 97631 h 411956"/>
              <a:gd name="connsiteX7" fmla="*/ 626268 w 1104900"/>
              <a:gd name="connsiteY7" fmla="*/ 69056 h 411956"/>
              <a:gd name="connsiteX8" fmla="*/ 652462 w 1104900"/>
              <a:gd name="connsiteY8" fmla="*/ 45243 h 411956"/>
              <a:gd name="connsiteX9" fmla="*/ 676275 w 1104900"/>
              <a:gd name="connsiteY9" fmla="*/ 23812 h 411956"/>
              <a:gd name="connsiteX10" fmla="*/ 711993 w 1104900"/>
              <a:gd name="connsiteY10" fmla="*/ 7143 h 411956"/>
              <a:gd name="connsiteX11" fmla="*/ 740568 w 1104900"/>
              <a:gd name="connsiteY11" fmla="*/ 0 h 411956"/>
              <a:gd name="connsiteX12" fmla="*/ 783431 w 1104900"/>
              <a:gd name="connsiteY12" fmla="*/ 0 h 411956"/>
              <a:gd name="connsiteX13" fmla="*/ 816768 w 1104900"/>
              <a:gd name="connsiteY13" fmla="*/ 2381 h 411956"/>
              <a:gd name="connsiteX14" fmla="*/ 878681 w 1104900"/>
              <a:gd name="connsiteY14" fmla="*/ 14287 h 411956"/>
              <a:gd name="connsiteX15" fmla="*/ 933450 w 1104900"/>
              <a:gd name="connsiteY15" fmla="*/ 30956 h 411956"/>
              <a:gd name="connsiteX16" fmla="*/ 983456 w 1104900"/>
              <a:gd name="connsiteY16" fmla="*/ 54768 h 411956"/>
              <a:gd name="connsiteX17" fmla="*/ 1035843 w 1104900"/>
              <a:gd name="connsiteY17" fmla="*/ 80962 h 411956"/>
              <a:gd name="connsiteX18" fmla="*/ 1064418 w 1104900"/>
              <a:gd name="connsiteY18" fmla="*/ 100012 h 411956"/>
              <a:gd name="connsiteX19" fmla="*/ 1088231 w 1104900"/>
              <a:gd name="connsiteY19" fmla="*/ 119062 h 411956"/>
              <a:gd name="connsiteX20" fmla="*/ 1097756 w 1104900"/>
              <a:gd name="connsiteY20" fmla="*/ 130968 h 411956"/>
              <a:gd name="connsiteX21" fmla="*/ 1102518 w 1104900"/>
              <a:gd name="connsiteY21" fmla="*/ 147637 h 411956"/>
              <a:gd name="connsiteX22" fmla="*/ 1104900 w 1104900"/>
              <a:gd name="connsiteY22" fmla="*/ 161925 h 411956"/>
              <a:gd name="connsiteX23" fmla="*/ 1102518 w 1104900"/>
              <a:gd name="connsiteY23" fmla="*/ 183356 h 411956"/>
              <a:gd name="connsiteX24" fmla="*/ 1083468 w 1104900"/>
              <a:gd name="connsiteY24" fmla="*/ 209550 h 411956"/>
              <a:gd name="connsiteX25" fmla="*/ 1023937 w 1104900"/>
              <a:gd name="connsiteY25" fmla="*/ 269081 h 411956"/>
              <a:gd name="connsiteX26" fmla="*/ 852487 w 1104900"/>
              <a:gd name="connsiteY26" fmla="*/ 283368 h 411956"/>
              <a:gd name="connsiteX27" fmla="*/ 628650 w 1104900"/>
              <a:gd name="connsiteY27" fmla="*/ 309562 h 411956"/>
              <a:gd name="connsiteX28" fmla="*/ 428625 w 1104900"/>
              <a:gd name="connsiteY28" fmla="*/ 335756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104900" h="411956">
                <a:moveTo>
                  <a:pt x="428625" y="335756"/>
                </a:moveTo>
                <a:lnTo>
                  <a:pt x="0" y="411956"/>
                </a:lnTo>
                <a:lnTo>
                  <a:pt x="0" y="188118"/>
                </a:lnTo>
                <a:lnTo>
                  <a:pt x="171450" y="197643"/>
                </a:lnTo>
                <a:lnTo>
                  <a:pt x="202406" y="192881"/>
                </a:lnTo>
                <a:lnTo>
                  <a:pt x="359568" y="145256"/>
                </a:lnTo>
                <a:lnTo>
                  <a:pt x="526256" y="97631"/>
                </a:lnTo>
                <a:lnTo>
                  <a:pt x="626268" y="69056"/>
                </a:lnTo>
                <a:lnTo>
                  <a:pt x="652462" y="45243"/>
                </a:lnTo>
                <a:lnTo>
                  <a:pt x="676275" y="23812"/>
                </a:lnTo>
                <a:lnTo>
                  <a:pt x="711993" y="7143"/>
                </a:lnTo>
                <a:lnTo>
                  <a:pt x="740568" y="0"/>
                </a:lnTo>
                <a:lnTo>
                  <a:pt x="783431" y="0"/>
                </a:lnTo>
                <a:lnTo>
                  <a:pt x="816768" y="2381"/>
                </a:lnTo>
                <a:lnTo>
                  <a:pt x="878681" y="14287"/>
                </a:lnTo>
                <a:lnTo>
                  <a:pt x="933450" y="30956"/>
                </a:lnTo>
                <a:lnTo>
                  <a:pt x="983456" y="54768"/>
                </a:lnTo>
                <a:lnTo>
                  <a:pt x="1035843" y="80962"/>
                </a:lnTo>
                <a:lnTo>
                  <a:pt x="1064418" y="100012"/>
                </a:lnTo>
                <a:lnTo>
                  <a:pt x="1088231" y="119062"/>
                </a:lnTo>
                <a:lnTo>
                  <a:pt x="1097756" y="130968"/>
                </a:lnTo>
                <a:lnTo>
                  <a:pt x="1102518" y="147637"/>
                </a:lnTo>
                <a:lnTo>
                  <a:pt x="1104900" y="161925"/>
                </a:lnTo>
                <a:lnTo>
                  <a:pt x="1102518" y="183356"/>
                </a:lnTo>
                <a:lnTo>
                  <a:pt x="1083468" y="209550"/>
                </a:lnTo>
                <a:lnTo>
                  <a:pt x="1023937" y="269081"/>
                </a:lnTo>
                <a:lnTo>
                  <a:pt x="852487" y="283368"/>
                </a:lnTo>
                <a:lnTo>
                  <a:pt x="628650" y="309562"/>
                </a:lnTo>
                <a:lnTo>
                  <a:pt x="428625" y="3357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AA26030-FFCF-4EC4-AA4F-AE1DAE777B45}"/>
              </a:ext>
            </a:extLst>
          </p:cNvPr>
          <p:cNvSpPr/>
          <p:nvPr/>
        </p:nvSpPr>
        <p:spPr>
          <a:xfrm>
            <a:off x="4610100" y="3173413"/>
            <a:ext cx="536575" cy="1331912"/>
          </a:xfrm>
          <a:custGeom>
            <a:avLst/>
            <a:gdLst>
              <a:gd name="connsiteX0" fmla="*/ 433388 w 535781"/>
              <a:gd name="connsiteY0" fmla="*/ 983457 h 1331119"/>
              <a:gd name="connsiteX1" fmla="*/ 423863 w 535781"/>
              <a:gd name="connsiteY1" fmla="*/ 1295400 h 1331119"/>
              <a:gd name="connsiteX2" fmla="*/ 204788 w 535781"/>
              <a:gd name="connsiteY2" fmla="*/ 1331119 h 1331119"/>
              <a:gd name="connsiteX3" fmla="*/ 204788 w 535781"/>
              <a:gd name="connsiteY3" fmla="*/ 1135857 h 1331119"/>
              <a:gd name="connsiteX4" fmla="*/ 209550 w 535781"/>
              <a:gd name="connsiteY4" fmla="*/ 1004888 h 1331119"/>
              <a:gd name="connsiteX5" fmla="*/ 214313 w 535781"/>
              <a:gd name="connsiteY5" fmla="*/ 914400 h 1331119"/>
              <a:gd name="connsiteX6" fmla="*/ 221456 w 535781"/>
              <a:gd name="connsiteY6" fmla="*/ 819150 h 1331119"/>
              <a:gd name="connsiteX7" fmla="*/ 226219 w 535781"/>
              <a:gd name="connsiteY7" fmla="*/ 738188 h 1331119"/>
              <a:gd name="connsiteX8" fmla="*/ 226219 w 535781"/>
              <a:gd name="connsiteY8" fmla="*/ 552450 h 1331119"/>
              <a:gd name="connsiteX9" fmla="*/ 226219 w 535781"/>
              <a:gd name="connsiteY9" fmla="*/ 419100 h 1331119"/>
              <a:gd name="connsiteX10" fmla="*/ 221456 w 535781"/>
              <a:gd name="connsiteY10" fmla="*/ 333375 h 1331119"/>
              <a:gd name="connsiteX11" fmla="*/ 209550 w 535781"/>
              <a:gd name="connsiteY11" fmla="*/ 273844 h 1331119"/>
              <a:gd name="connsiteX12" fmla="*/ 200025 w 535781"/>
              <a:gd name="connsiteY12" fmla="*/ 226219 h 1331119"/>
              <a:gd name="connsiteX13" fmla="*/ 180975 w 535781"/>
              <a:gd name="connsiteY13" fmla="*/ 188119 h 1331119"/>
              <a:gd name="connsiteX14" fmla="*/ 159544 w 535781"/>
              <a:gd name="connsiteY14" fmla="*/ 164307 h 1331119"/>
              <a:gd name="connsiteX15" fmla="*/ 130969 w 535781"/>
              <a:gd name="connsiteY15" fmla="*/ 135732 h 1331119"/>
              <a:gd name="connsiteX16" fmla="*/ 92869 w 535781"/>
              <a:gd name="connsiteY16" fmla="*/ 107157 h 1331119"/>
              <a:gd name="connsiteX17" fmla="*/ 59531 w 535781"/>
              <a:gd name="connsiteY17" fmla="*/ 90488 h 1331119"/>
              <a:gd name="connsiteX18" fmla="*/ 28575 w 535781"/>
              <a:gd name="connsiteY18" fmla="*/ 80963 h 1331119"/>
              <a:gd name="connsiteX19" fmla="*/ 9525 w 535781"/>
              <a:gd name="connsiteY19" fmla="*/ 73819 h 1331119"/>
              <a:gd name="connsiteX20" fmla="*/ 0 w 535781"/>
              <a:gd name="connsiteY20" fmla="*/ 54769 h 1331119"/>
              <a:gd name="connsiteX21" fmla="*/ 0 w 535781"/>
              <a:gd name="connsiteY21" fmla="*/ 42863 h 1331119"/>
              <a:gd name="connsiteX22" fmla="*/ 11906 w 535781"/>
              <a:gd name="connsiteY22" fmla="*/ 23813 h 1331119"/>
              <a:gd name="connsiteX23" fmla="*/ 45244 w 535781"/>
              <a:gd name="connsiteY23" fmla="*/ 9525 h 1331119"/>
              <a:gd name="connsiteX24" fmla="*/ 109538 w 535781"/>
              <a:gd name="connsiteY24" fmla="*/ 0 h 1331119"/>
              <a:gd name="connsiteX25" fmla="*/ 176213 w 535781"/>
              <a:gd name="connsiteY25" fmla="*/ 4763 h 1331119"/>
              <a:gd name="connsiteX26" fmla="*/ 228600 w 535781"/>
              <a:gd name="connsiteY26" fmla="*/ 16669 h 1331119"/>
              <a:gd name="connsiteX27" fmla="*/ 285750 w 535781"/>
              <a:gd name="connsiteY27" fmla="*/ 40482 h 1331119"/>
              <a:gd name="connsiteX28" fmla="*/ 345281 w 535781"/>
              <a:gd name="connsiteY28" fmla="*/ 69057 h 1331119"/>
              <a:gd name="connsiteX29" fmla="*/ 395288 w 535781"/>
              <a:gd name="connsiteY29" fmla="*/ 95250 h 1331119"/>
              <a:gd name="connsiteX30" fmla="*/ 447675 w 535781"/>
              <a:gd name="connsiteY30" fmla="*/ 133350 h 1331119"/>
              <a:gd name="connsiteX31" fmla="*/ 483394 w 535781"/>
              <a:gd name="connsiteY31" fmla="*/ 161925 h 1331119"/>
              <a:gd name="connsiteX32" fmla="*/ 511969 w 535781"/>
              <a:gd name="connsiteY32" fmla="*/ 202407 h 1331119"/>
              <a:gd name="connsiteX33" fmla="*/ 526256 w 535781"/>
              <a:gd name="connsiteY33" fmla="*/ 235744 h 1331119"/>
              <a:gd name="connsiteX34" fmla="*/ 535781 w 535781"/>
              <a:gd name="connsiteY34" fmla="*/ 266700 h 1331119"/>
              <a:gd name="connsiteX35" fmla="*/ 531019 w 535781"/>
              <a:gd name="connsiteY35" fmla="*/ 292894 h 1331119"/>
              <a:gd name="connsiteX36" fmla="*/ 509588 w 535781"/>
              <a:gd name="connsiteY36" fmla="*/ 335757 h 1331119"/>
              <a:gd name="connsiteX37" fmla="*/ 473869 w 535781"/>
              <a:gd name="connsiteY37" fmla="*/ 397669 h 1331119"/>
              <a:gd name="connsiteX38" fmla="*/ 466725 w 535781"/>
              <a:gd name="connsiteY38" fmla="*/ 452438 h 1331119"/>
              <a:gd name="connsiteX39" fmla="*/ 447675 w 535781"/>
              <a:gd name="connsiteY39" fmla="*/ 692944 h 1331119"/>
              <a:gd name="connsiteX40" fmla="*/ 433388 w 535781"/>
              <a:gd name="connsiteY40" fmla="*/ 983457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35781" h="1331119">
                <a:moveTo>
                  <a:pt x="433388" y="983457"/>
                </a:moveTo>
                <a:lnTo>
                  <a:pt x="423863" y="1295400"/>
                </a:lnTo>
                <a:lnTo>
                  <a:pt x="204788" y="1331119"/>
                </a:lnTo>
                <a:lnTo>
                  <a:pt x="204788" y="1135857"/>
                </a:lnTo>
                <a:lnTo>
                  <a:pt x="209550" y="1004888"/>
                </a:lnTo>
                <a:lnTo>
                  <a:pt x="214313" y="914400"/>
                </a:lnTo>
                <a:lnTo>
                  <a:pt x="221456" y="819150"/>
                </a:lnTo>
                <a:lnTo>
                  <a:pt x="226219" y="738188"/>
                </a:lnTo>
                <a:lnTo>
                  <a:pt x="226219" y="552450"/>
                </a:lnTo>
                <a:lnTo>
                  <a:pt x="226219" y="419100"/>
                </a:lnTo>
                <a:lnTo>
                  <a:pt x="221456" y="333375"/>
                </a:lnTo>
                <a:lnTo>
                  <a:pt x="209550" y="273844"/>
                </a:lnTo>
                <a:lnTo>
                  <a:pt x="200025" y="226219"/>
                </a:lnTo>
                <a:lnTo>
                  <a:pt x="180975" y="188119"/>
                </a:lnTo>
                <a:lnTo>
                  <a:pt x="159544" y="164307"/>
                </a:lnTo>
                <a:lnTo>
                  <a:pt x="130969" y="135732"/>
                </a:lnTo>
                <a:lnTo>
                  <a:pt x="92869" y="107157"/>
                </a:lnTo>
                <a:lnTo>
                  <a:pt x="59531" y="90488"/>
                </a:lnTo>
                <a:lnTo>
                  <a:pt x="28575" y="80963"/>
                </a:lnTo>
                <a:lnTo>
                  <a:pt x="9525" y="73819"/>
                </a:lnTo>
                <a:lnTo>
                  <a:pt x="0" y="54769"/>
                </a:lnTo>
                <a:lnTo>
                  <a:pt x="0" y="42863"/>
                </a:lnTo>
                <a:lnTo>
                  <a:pt x="11906" y="23813"/>
                </a:lnTo>
                <a:lnTo>
                  <a:pt x="45244" y="9525"/>
                </a:lnTo>
                <a:lnTo>
                  <a:pt x="109538" y="0"/>
                </a:lnTo>
                <a:lnTo>
                  <a:pt x="176213" y="4763"/>
                </a:lnTo>
                <a:lnTo>
                  <a:pt x="228600" y="16669"/>
                </a:lnTo>
                <a:lnTo>
                  <a:pt x="285750" y="40482"/>
                </a:lnTo>
                <a:lnTo>
                  <a:pt x="345281" y="69057"/>
                </a:lnTo>
                <a:lnTo>
                  <a:pt x="395288" y="95250"/>
                </a:lnTo>
                <a:lnTo>
                  <a:pt x="447675" y="133350"/>
                </a:lnTo>
                <a:lnTo>
                  <a:pt x="483394" y="161925"/>
                </a:lnTo>
                <a:lnTo>
                  <a:pt x="511969" y="202407"/>
                </a:lnTo>
                <a:lnTo>
                  <a:pt x="526256" y="235744"/>
                </a:lnTo>
                <a:lnTo>
                  <a:pt x="535781" y="266700"/>
                </a:lnTo>
                <a:lnTo>
                  <a:pt x="531019" y="292894"/>
                </a:lnTo>
                <a:lnTo>
                  <a:pt x="509588" y="335757"/>
                </a:lnTo>
                <a:lnTo>
                  <a:pt x="473869" y="397669"/>
                </a:lnTo>
                <a:lnTo>
                  <a:pt x="466725" y="452438"/>
                </a:lnTo>
                <a:lnTo>
                  <a:pt x="447675" y="692944"/>
                </a:lnTo>
                <a:lnTo>
                  <a:pt x="433388" y="9834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AD07616-A09A-49AB-B9F1-244FA623A2D5}"/>
              </a:ext>
            </a:extLst>
          </p:cNvPr>
          <p:cNvSpPr/>
          <p:nvPr/>
        </p:nvSpPr>
        <p:spPr>
          <a:xfrm>
            <a:off x="4248150" y="4164013"/>
            <a:ext cx="2911475" cy="544512"/>
          </a:xfrm>
          <a:custGeom>
            <a:avLst/>
            <a:gdLst>
              <a:gd name="connsiteX0" fmla="*/ 1948543 w 2911929"/>
              <a:gd name="connsiteY0" fmla="*/ 244928 h 544285"/>
              <a:gd name="connsiteX1" fmla="*/ 1709057 w 2911929"/>
              <a:gd name="connsiteY1" fmla="*/ 253093 h 544285"/>
              <a:gd name="connsiteX2" fmla="*/ 1534886 w 2911929"/>
              <a:gd name="connsiteY2" fmla="*/ 272143 h 544285"/>
              <a:gd name="connsiteX3" fmla="*/ 1319893 w 2911929"/>
              <a:gd name="connsiteY3" fmla="*/ 302078 h 544285"/>
              <a:gd name="connsiteX4" fmla="*/ 1077686 w 2911929"/>
              <a:gd name="connsiteY4" fmla="*/ 348343 h 544285"/>
              <a:gd name="connsiteX5" fmla="*/ 857250 w 2911929"/>
              <a:gd name="connsiteY5" fmla="*/ 397328 h 544285"/>
              <a:gd name="connsiteX6" fmla="*/ 650421 w 2911929"/>
              <a:gd name="connsiteY6" fmla="*/ 446314 h 544285"/>
              <a:gd name="connsiteX7" fmla="*/ 468086 w 2911929"/>
              <a:gd name="connsiteY7" fmla="*/ 498021 h 544285"/>
              <a:gd name="connsiteX8" fmla="*/ 351064 w 2911929"/>
              <a:gd name="connsiteY8" fmla="*/ 544285 h 544285"/>
              <a:gd name="connsiteX9" fmla="*/ 293914 w 2911929"/>
              <a:gd name="connsiteY9" fmla="*/ 533400 h 544285"/>
              <a:gd name="connsiteX10" fmla="*/ 228600 w 2911929"/>
              <a:gd name="connsiteY10" fmla="*/ 511628 h 544285"/>
              <a:gd name="connsiteX11" fmla="*/ 166007 w 2911929"/>
              <a:gd name="connsiteY11" fmla="*/ 484414 h 544285"/>
              <a:gd name="connsiteX12" fmla="*/ 122464 w 2911929"/>
              <a:gd name="connsiteY12" fmla="*/ 459921 h 544285"/>
              <a:gd name="connsiteX13" fmla="*/ 95250 w 2911929"/>
              <a:gd name="connsiteY13" fmla="*/ 440871 h 544285"/>
              <a:gd name="connsiteX14" fmla="*/ 68036 w 2911929"/>
              <a:gd name="connsiteY14" fmla="*/ 413657 h 544285"/>
              <a:gd name="connsiteX15" fmla="*/ 40821 w 2911929"/>
              <a:gd name="connsiteY15" fmla="*/ 372835 h 544285"/>
              <a:gd name="connsiteX16" fmla="*/ 19050 w 2911929"/>
              <a:gd name="connsiteY16" fmla="*/ 332014 h 544285"/>
              <a:gd name="connsiteX17" fmla="*/ 2721 w 2911929"/>
              <a:gd name="connsiteY17" fmla="*/ 291193 h 544285"/>
              <a:gd name="connsiteX18" fmla="*/ 0 w 2911929"/>
              <a:gd name="connsiteY18" fmla="*/ 263978 h 544285"/>
              <a:gd name="connsiteX19" fmla="*/ 5443 w 2911929"/>
              <a:gd name="connsiteY19" fmla="*/ 247650 h 544285"/>
              <a:gd name="connsiteX20" fmla="*/ 21771 w 2911929"/>
              <a:gd name="connsiteY20" fmla="*/ 242207 h 544285"/>
              <a:gd name="connsiteX21" fmla="*/ 43543 w 2911929"/>
              <a:gd name="connsiteY21" fmla="*/ 247650 h 544285"/>
              <a:gd name="connsiteX22" fmla="*/ 111579 w 2911929"/>
              <a:gd name="connsiteY22" fmla="*/ 269421 h 544285"/>
              <a:gd name="connsiteX23" fmla="*/ 171450 w 2911929"/>
              <a:gd name="connsiteY23" fmla="*/ 280307 h 544285"/>
              <a:gd name="connsiteX24" fmla="*/ 266700 w 2911929"/>
              <a:gd name="connsiteY24" fmla="*/ 293914 h 544285"/>
              <a:gd name="connsiteX25" fmla="*/ 348343 w 2911929"/>
              <a:gd name="connsiteY25" fmla="*/ 296635 h 544285"/>
              <a:gd name="connsiteX26" fmla="*/ 421821 w 2911929"/>
              <a:gd name="connsiteY26" fmla="*/ 293914 h 544285"/>
              <a:gd name="connsiteX27" fmla="*/ 487136 w 2911929"/>
              <a:gd name="connsiteY27" fmla="*/ 291193 h 544285"/>
              <a:gd name="connsiteX28" fmla="*/ 519793 w 2911929"/>
              <a:gd name="connsiteY28" fmla="*/ 285750 h 544285"/>
              <a:gd name="connsiteX29" fmla="*/ 593271 w 2911929"/>
              <a:gd name="connsiteY29" fmla="*/ 266700 h 544285"/>
              <a:gd name="connsiteX30" fmla="*/ 762000 w 2911929"/>
              <a:gd name="connsiteY30" fmla="*/ 234043 h 544285"/>
              <a:gd name="connsiteX31" fmla="*/ 1091293 w 2911929"/>
              <a:gd name="connsiteY31" fmla="*/ 176893 h 544285"/>
              <a:gd name="connsiteX32" fmla="*/ 1458686 w 2911929"/>
              <a:gd name="connsiteY32" fmla="*/ 108857 h 544285"/>
              <a:gd name="connsiteX33" fmla="*/ 1632857 w 2911929"/>
              <a:gd name="connsiteY33" fmla="*/ 92528 h 544285"/>
              <a:gd name="connsiteX34" fmla="*/ 1744436 w 2911929"/>
              <a:gd name="connsiteY34" fmla="*/ 81643 h 544285"/>
              <a:gd name="connsiteX35" fmla="*/ 1940379 w 2911929"/>
              <a:gd name="connsiteY35" fmla="*/ 70757 h 544285"/>
              <a:gd name="connsiteX36" fmla="*/ 2136321 w 2911929"/>
              <a:gd name="connsiteY36" fmla="*/ 68035 h 544285"/>
              <a:gd name="connsiteX37" fmla="*/ 2348593 w 2911929"/>
              <a:gd name="connsiteY37" fmla="*/ 68035 h 544285"/>
              <a:gd name="connsiteX38" fmla="*/ 2375807 w 2911929"/>
              <a:gd name="connsiteY38" fmla="*/ 51707 h 544285"/>
              <a:gd name="connsiteX39" fmla="*/ 2443843 w 2911929"/>
              <a:gd name="connsiteY39" fmla="*/ 0 h 544285"/>
              <a:gd name="connsiteX40" fmla="*/ 2555421 w 2911929"/>
              <a:gd name="connsiteY40" fmla="*/ 19050 h 544285"/>
              <a:gd name="connsiteX41" fmla="*/ 2661557 w 2911929"/>
              <a:gd name="connsiteY41" fmla="*/ 40821 h 544285"/>
              <a:gd name="connsiteX42" fmla="*/ 2745921 w 2911929"/>
              <a:gd name="connsiteY42" fmla="*/ 59871 h 544285"/>
              <a:gd name="connsiteX43" fmla="*/ 2824843 w 2911929"/>
              <a:gd name="connsiteY43" fmla="*/ 89807 h 544285"/>
              <a:gd name="connsiteX44" fmla="*/ 2865664 w 2911929"/>
              <a:gd name="connsiteY44" fmla="*/ 108857 h 544285"/>
              <a:gd name="connsiteX45" fmla="*/ 2884714 w 2911929"/>
              <a:gd name="connsiteY45" fmla="*/ 127907 h 544285"/>
              <a:gd name="connsiteX46" fmla="*/ 2901043 w 2911929"/>
              <a:gd name="connsiteY46" fmla="*/ 146957 h 544285"/>
              <a:gd name="connsiteX47" fmla="*/ 2909207 w 2911929"/>
              <a:gd name="connsiteY47" fmla="*/ 168728 h 544285"/>
              <a:gd name="connsiteX48" fmla="*/ 2911929 w 2911929"/>
              <a:gd name="connsiteY48" fmla="*/ 195943 h 544285"/>
              <a:gd name="connsiteX49" fmla="*/ 2909207 w 2911929"/>
              <a:gd name="connsiteY49" fmla="*/ 234043 h 544285"/>
              <a:gd name="connsiteX50" fmla="*/ 2898321 w 2911929"/>
              <a:gd name="connsiteY50" fmla="*/ 250371 h 544285"/>
              <a:gd name="connsiteX51" fmla="*/ 2860221 w 2911929"/>
              <a:gd name="connsiteY51" fmla="*/ 272143 h 544285"/>
              <a:gd name="connsiteX52" fmla="*/ 2800350 w 2911929"/>
              <a:gd name="connsiteY52" fmla="*/ 291193 h 544285"/>
              <a:gd name="connsiteX53" fmla="*/ 2762250 w 2911929"/>
              <a:gd name="connsiteY53" fmla="*/ 293914 h 544285"/>
              <a:gd name="connsiteX54" fmla="*/ 2555421 w 2911929"/>
              <a:gd name="connsiteY54" fmla="*/ 280307 h 544285"/>
              <a:gd name="connsiteX55" fmla="*/ 2261507 w 2911929"/>
              <a:gd name="connsiteY55" fmla="*/ 261257 h 544285"/>
              <a:gd name="connsiteX56" fmla="*/ 1948543 w 2911929"/>
              <a:gd name="connsiteY56" fmla="*/ 244928 h 54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911929" h="544285">
                <a:moveTo>
                  <a:pt x="1948543" y="244928"/>
                </a:moveTo>
                <a:lnTo>
                  <a:pt x="1709057" y="253093"/>
                </a:lnTo>
                <a:lnTo>
                  <a:pt x="1534886" y="272143"/>
                </a:lnTo>
                <a:lnTo>
                  <a:pt x="1319893" y="302078"/>
                </a:lnTo>
                <a:lnTo>
                  <a:pt x="1077686" y="348343"/>
                </a:lnTo>
                <a:lnTo>
                  <a:pt x="857250" y="397328"/>
                </a:lnTo>
                <a:lnTo>
                  <a:pt x="650421" y="446314"/>
                </a:lnTo>
                <a:lnTo>
                  <a:pt x="468086" y="498021"/>
                </a:lnTo>
                <a:lnTo>
                  <a:pt x="351064" y="544285"/>
                </a:lnTo>
                <a:lnTo>
                  <a:pt x="293914" y="533400"/>
                </a:lnTo>
                <a:lnTo>
                  <a:pt x="228600" y="511628"/>
                </a:lnTo>
                <a:lnTo>
                  <a:pt x="166007" y="484414"/>
                </a:lnTo>
                <a:lnTo>
                  <a:pt x="122464" y="459921"/>
                </a:lnTo>
                <a:lnTo>
                  <a:pt x="95250" y="440871"/>
                </a:lnTo>
                <a:lnTo>
                  <a:pt x="68036" y="413657"/>
                </a:lnTo>
                <a:lnTo>
                  <a:pt x="40821" y="372835"/>
                </a:lnTo>
                <a:lnTo>
                  <a:pt x="19050" y="332014"/>
                </a:lnTo>
                <a:lnTo>
                  <a:pt x="2721" y="291193"/>
                </a:lnTo>
                <a:lnTo>
                  <a:pt x="0" y="263978"/>
                </a:lnTo>
                <a:lnTo>
                  <a:pt x="5443" y="247650"/>
                </a:lnTo>
                <a:lnTo>
                  <a:pt x="21771" y="242207"/>
                </a:lnTo>
                <a:lnTo>
                  <a:pt x="43543" y="247650"/>
                </a:lnTo>
                <a:lnTo>
                  <a:pt x="111579" y="269421"/>
                </a:lnTo>
                <a:lnTo>
                  <a:pt x="171450" y="280307"/>
                </a:lnTo>
                <a:lnTo>
                  <a:pt x="266700" y="293914"/>
                </a:lnTo>
                <a:lnTo>
                  <a:pt x="348343" y="296635"/>
                </a:lnTo>
                <a:lnTo>
                  <a:pt x="421821" y="293914"/>
                </a:lnTo>
                <a:lnTo>
                  <a:pt x="487136" y="291193"/>
                </a:lnTo>
                <a:lnTo>
                  <a:pt x="519793" y="285750"/>
                </a:lnTo>
                <a:lnTo>
                  <a:pt x="593271" y="266700"/>
                </a:lnTo>
                <a:lnTo>
                  <a:pt x="762000" y="234043"/>
                </a:lnTo>
                <a:lnTo>
                  <a:pt x="1091293" y="176893"/>
                </a:lnTo>
                <a:lnTo>
                  <a:pt x="1458686" y="108857"/>
                </a:lnTo>
                <a:lnTo>
                  <a:pt x="1632857" y="92528"/>
                </a:lnTo>
                <a:lnTo>
                  <a:pt x="1744436" y="81643"/>
                </a:lnTo>
                <a:lnTo>
                  <a:pt x="1940379" y="70757"/>
                </a:lnTo>
                <a:lnTo>
                  <a:pt x="2136321" y="68035"/>
                </a:lnTo>
                <a:lnTo>
                  <a:pt x="2348593" y="68035"/>
                </a:lnTo>
                <a:lnTo>
                  <a:pt x="2375807" y="51707"/>
                </a:lnTo>
                <a:lnTo>
                  <a:pt x="2443843" y="0"/>
                </a:lnTo>
                <a:lnTo>
                  <a:pt x="2555421" y="19050"/>
                </a:lnTo>
                <a:lnTo>
                  <a:pt x="2661557" y="40821"/>
                </a:lnTo>
                <a:lnTo>
                  <a:pt x="2745921" y="59871"/>
                </a:lnTo>
                <a:lnTo>
                  <a:pt x="2824843" y="89807"/>
                </a:lnTo>
                <a:lnTo>
                  <a:pt x="2865664" y="108857"/>
                </a:lnTo>
                <a:lnTo>
                  <a:pt x="2884714" y="127907"/>
                </a:lnTo>
                <a:lnTo>
                  <a:pt x="2901043" y="146957"/>
                </a:lnTo>
                <a:lnTo>
                  <a:pt x="2909207" y="168728"/>
                </a:lnTo>
                <a:lnTo>
                  <a:pt x="2911929" y="195943"/>
                </a:lnTo>
                <a:lnTo>
                  <a:pt x="2909207" y="234043"/>
                </a:lnTo>
                <a:lnTo>
                  <a:pt x="2898321" y="250371"/>
                </a:lnTo>
                <a:lnTo>
                  <a:pt x="2860221" y="272143"/>
                </a:lnTo>
                <a:lnTo>
                  <a:pt x="2800350" y="291193"/>
                </a:lnTo>
                <a:lnTo>
                  <a:pt x="2762250" y="293914"/>
                </a:lnTo>
                <a:lnTo>
                  <a:pt x="2555421" y="280307"/>
                </a:lnTo>
                <a:lnTo>
                  <a:pt x="2261507" y="261257"/>
                </a:lnTo>
                <a:lnTo>
                  <a:pt x="1948543" y="24492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39047EB-5484-40B6-A1B3-FC4F533324D3}"/>
              </a:ext>
            </a:extLst>
          </p:cNvPr>
          <p:cNvSpPr/>
          <p:nvPr/>
        </p:nvSpPr>
        <p:spPr>
          <a:xfrm>
            <a:off x="2679700" y="1814513"/>
            <a:ext cx="1511300" cy="612775"/>
          </a:xfrm>
          <a:custGeom>
            <a:avLst/>
            <a:gdLst>
              <a:gd name="connsiteX0" fmla="*/ 888207 w 1512094"/>
              <a:gd name="connsiteY0" fmla="*/ 361950 h 611981"/>
              <a:gd name="connsiteX1" fmla="*/ 728663 w 1512094"/>
              <a:gd name="connsiteY1" fmla="*/ 416718 h 611981"/>
              <a:gd name="connsiteX2" fmla="*/ 607219 w 1512094"/>
              <a:gd name="connsiteY2" fmla="*/ 464343 h 611981"/>
              <a:gd name="connsiteX3" fmla="*/ 531019 w 1512094"/>
              <a:gd name="connsiteY3" fmla="*/ 497681 h 611981"/>
              <a:gd name="connsiteX4" fmla="*/ 438150 w 1512094"/>
              <a:gd name="connsiteY4" fmla="*/ 547687 h 611981"/>
              <a:gd name="connsiteX5" fmla="*/ 338138 w 1512094"/>
              <a:gd name="connsiteY5" fmla="*/ 590550 h 611981"/>
              <a:gd name="connsiteX6" fmla="*/ 278607 w 1512094"/>
              <a:gd name="connsiteY6" fmla="*/ 611981 h 611981"/>
              <a:gd name="connsiteX7" fmla="*/ 261938 w 1512094"/>
              <a:gd name="connsiteY7" fmla="*/ 604837 h 611981"/>
              <a:gd name="connsiteX8" fmla="*/ 216694 w 1512094"/>
              <a:gd name="connsiteY8" fmla="*/ 566737 h 611981"/>
              <a:gd name="connsiteX9" fmla="*/ 142875 w 1512094"/>
              <a:gd name="connsiteY9" fmla="*/ 481012 h 611981"/>
              <a:gd name="connsiteX10" fmla="*/ 64294 w 1512094"/>
              <a:gd name="connsiteY10" fmla="*/ 376237 h 611981"/>
              <a:gd name="connsiteX11" fmla="*/ 26194 w 1512094"/>
              <a:gd name="connsiteY11" fmla="*/ 323850 h 611981"/>
              <a:gd name="connsiteX12" fmla="*/ 11907 w 1512094"/>
              <a:gd name="connsiteY12" fmla="*/ 302418 h 611981"/>
              <a:gd name="connsiteX13" fmla="*/ 0 w 1512094"/>
              <a:gd name="connsiteY13" fmla="*/ 266700 h 611981"/>
              <a:gd name="connsiteX14" fmla="*/ 0 w 1512094"/>
              <a:gd name="connsiteY14" fmla="*/ 228600 h 611981"/>
              <a:gd name="connsiteX15" fmla="*/ 2382 w 1512094"/>
              <a:gd name="connsiteY15" fmla="*/ 197643 h 611981"/>
              <a:gd name="connsiteX16" fmla="*/ 16669 w 1512094"/>
              <a:gd name="connsiteY16" fmla="*/ 178593 h 611981"/>
              <a:gd name="connsiteX17" fmla="*/ 42863 w 1512094"/>
              <a:gd name="connsiteY17" fmla="*/ 161925 h 611981"/>
              <a:gd name="connsiteX18" fmla="*/ 59532 w 1512094"/>
              <a:gd name="connsiteY18" fmla="*/ 161925 h 611981"/>
              <a:gd name="connsiteX19" fmla="*/ 88107 w 1512094"/>
              <a:gd name="connsiteY19" fmla="*/ 171450 h 611981"/>
              <a:gd name="connsiteX20" fmla="*/ 123825 w 1512094"/>
              <a:gd name="connsiteY20" fmla="*/ 204787 h 611981"/>
              <a:gd name="connsiteX21" fmla="*/ 157163 w 1512094"/>
              <a:gd name="connsiteY21" fmla="*/ 235743 h 611981"/>
              <a:gd name="connsiteX22" fmla="*/ 192882 w 1512094"/>
              <a:gd name="connsiteY22" fmla="*/ 257175 h 611981"/>
              <a:gd name="connsiteX23" fmla="*/ 238125 w 1512094"/>
              <a:gd name="connsiteY23" fmla="*/ 283368 h 611981"/>
              <a:gd name="connsiteX24" fmla="*/ 280988 w 1512094"/>
              <a:gd name="connsiteY24" fmla="*/ 297656 h 611981"/>
              <a:gd name="connsiteX25" fmla="*/ 321469 w 1512094"/>
              <a:gd name="connsiteY25" fmla="*/ 300037 h 611981"/>
              <a:gd name="connsiteX26" fmla="*/ 373857 w 1512094"/>
              <a:gd name="connsiteY26" fmla="*/ 297656 h 611981"/>
              <a:gd name="connsiteX27" fmla="*/ 450057 w 1512094"/>
              <a:gd name="connsiteY27" fmla="*/ 288131 h 611981"/>
              <a:gd name="connsiteX28" fmla="*/ 526257 w 1512094"/>
              <a:gd name="connsiteY28" fmla="*/ 273843 h 611981"/>
              <a:gd name="connsiteX29" fmla="*/ 640557 w 1512094"/>
              <a:gd name="connsiteY29" fmla="*/ 245268 h 611981"/>
              <a:gd name="connsiteX30" fmla="*/ 809625 w 1512094"/>
              <a:gd name="connsiteY30" fmla="*/ 188118 h 611981"/>
              <a:gd name="connsiteX31" fmla="*/ 962025 w 1512094"/>
              <a:gd name="connsiteY31" fmla="*/ 138112 h 611981"/>
              <a:gd name="connsiteX32" fmla="*/ 1038225 w 1512094"/>
              <a:gd name="connsiteY32" fmla="*/ 104775 h 611981"/>
              <a:gd name="connsiteX33" fmla="*/ 1116807 w 1512094"/>
              <a:gd name="connsiteY33" fmla="*/ 64293 h 611981"/>
              <a:gd name="connsiteX34" fmla="*/ 1143000 w 1512094"/>
              <a:gd name="connsiteY34" fmla="*/ 40481 h 611981"/>
              <a:gd name="connsiteX35" fmla="*/ 1157288 w 1512094"/>
              <a:gd name="connsiteY35" fmla="*/ 21431 h 611981"/>
              <a:gd name="connsiteX36" fmla="*/ 1178719 w 1512094"/>
              <a:gd name="connsiteY36" fmla="*/ 7143 h 611981"/>
              <a:gd name="connsiteX37" fmla="*/ 1207294 w 1512094"/>
              <a:gd name="connsiteY37" fmla="*/ 0 h 611981"/>
              <a:gd name="connsiteX38" fmla="*/ 1245394 w 1512094"/>
              <a:gd name="connsiteY38" fmla="*/ 2381 h 611981"/>
              <a:gd name="connsiteX39" fmla="*/ 1300163 w 1512094"/>
              <a:gd name="connsiteY39" fmla="*/ 19050 h 611981"/>
              <a:gd name="connsiteX40" fmla="*/ 1366838 w 1512094"/>
              <a:gd name="connsiteY40" fmla="*/ 54768 h 611981"/>
              <a:gd name="connsiteX41" fmla="*/ 1443038 w 1512094"/>
              <a:gd name="connsiteY41" fmla="*/ 107156 h 611981"/>
              <a:gd name="connsiteX42" fmla="*/ 1485900 w 1512094"/>
              <a:gd name="connsiteY42" fmla="*/ 142875 h 611981"/>
              <a:gd name="connsiteX43" fmla="*/ 1495425 w 1512094"/>
              <a:gd name="connsiteY43" fmla="*/ 152400 h 611981"/>
              <a:gd name="connsiteX44" fmla="*/ 1509713 w 1512094"/>
              <a:gd name="connsiteY44" fmla="*/ 173831 h 611981"/>
              <a:gd name="connsiteX45" fmla="*/ 1512094 w 1512094"/>
              <a:gd name="connsiteY45" fmla="*/ 197643 h 611981"/>
              <a:gd name="connsiteX46" fmla="*/ 1500188 w 1512094"/>
              <a:gd name="connsiteY46" fmla="*/ 228600 h 611981"/>
              <a:gd name="connsiteX47" fmla="*/ 1464469 w 1512094"/>
              <a:gd name="connsiteY47" fmla="*/ 261937 h 611981"/>
              <a:gd name="connsiteX48" fmla="*/ 1412082 w 1512094"/>
              <a:gd name="connsiteY48" fmla="*/ 304800 h 611981"/>
              <a:gd name="connsiteX49" fmla="*/ 1390650 w 1512094"/>
              <a:gd name="connsiteY49" fmla="*/ 323850 h 611981"/>
              <a:gd name="connsiteX50" fmla="*/ 1090613 w 1512094"/>
              <a:gd name="connsiteY50" fmla="*/ 316706 h 611981"/>
              <a:gd name="connsiteX51" fmla="*/ 888207 w 1512094"/>
              <a:gd name="connsiteY51" fmla="*/ 361950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12094" h="611981">
                <a:moveTo>
                  <a:pt x="888207" y="361950"/>
                </a:moveTo>
                <a:lnTo>
                  <a:pt x="728663" y="416718"/>
                </a:lnTo>
                <a:lnTo>
                  <a:pt x="607219" y="464343"/>
                </a:lnTo>
                <a:lnTo>
                  <a:pt x="531019" y="497681"/>
                </a:lnTo>
                <a:lnTo>
                  <a:pt x="438150" y="547687"/>
                </a:lnTo>
                <a:lnTo>
                  <a:pt x="338138" y="590550"/>
                </a:lnTo>
                <a:lnTo>
                  <a:pt x="278607" y="611981"/>
                </a:lnTo>
                <a:lnTo>
                  <a:pt x="261938" y="604837"/>
                </a:lnTo>
                <a:lnTo>
                  <a:pt x="216694" y="566737"/>
                </a:lnTo>
                <a:lnTo>
                  <a:pt x="142875" y="481012"/>
                </a:lnTo>
                <a:lnTo>
                  <a:pt x="64294" y="376237"/>
                </a:lnTo>
                <a:lnTo>
                  <a:pt x="26194" y="323850"/>
                </a:lnTo>
                <a:lnTo>
                  <a:pt x="11907" y="302418"/>
                </a:lnTo>
                <a:lnTo>
                  <a:pt x="0" y="266700"/>
                </a:lnTo>
                <a:lnTo>
                  <a:pt x="0" y="228600"/>
                </a:lnTo>
                <a:lnTo>
                  <a:pt x="2382" y="197643"/>
                </a:lnTo>
                <a:lnTo>
                  <a:pt x="16669" y="178593"/>
                </a:lnTo>
                <a:lnTo>
                  <a:pt x="42863" y="161925"/>
                </a:lnTo>
                <a:lnTo>
                  <a:pt x="59532" y="161925"/>
                </a:lnTo>
                <a:lnTo>
                  <a:pt x="88107" y="171450"/>
                </a:lnTo>
                <a:lnTo>
                  <a:pt x="123825" y="204787"/>
                </a:lnTo>
                <a:lnTo>
                  <a:pt x="157163" y="235743"/>
                </a:lnTo>
                <a:lnTo>
                  <a:pt x="192882" y="257175"/>
                </a:lnTo>
                <a:lnTo>
                  <a:pt x="238125" y="283368"/>
                </a:lnTo>
                <a:lnTo>
                  <a:pt x="280988" y="297656"/>
                </a:lnTo>
                <a:lnTo>
                  <a:pt x="321469" y="300037"/>
                </a:lnTo>
                <a:lnTo>
                  <a:pt x="373857" y="297656"/>
                </a:lnTo>
                <a:lnTo>
                  <a:pt x="450057" y="288131"/>
                </a:lnTo>
                <a:lnTo>
                  <a:pt x="526257" y="273843"/>
                </a:lnTo>
                <a:lnTo>
                  <a:pt x="640557" y="245268"/>
                </a:lnTo>
                <a:lnTo>
                  <a:pt x="809625" y="188118"/>
                </a:lnTo>
                <a:lnTo>
                  <a:pt x="962025" y="138112"/>
                </a:lnTo>
                <a:lnTo>
                  <a:pt x="1038225" y="104775"/>
                </a:lnTo>
                <a:lnTo>
                  <a:pt x="1116807" y="64293"/>
                </a:lnTo>
                <a:lnTo>
                  <a:pt x="1143000" y="40481"/>
                </a:lnTo>
                <a:lnTo>
                  <a:pt x="1157288" y="21431"/>
                </a:lnTo>
                <a:lnTo>
                  <a:pt x="1178719" y="7143"/>
                </a:lnTo>
                <a:lnTo>
                  <a:pt x="1207294" y="0"/>
                </a:lnTo>
                <a:lnTo>
                  <a:pt x="1245394" y="2381"/>
                </a:lnTo>
                <a:lnTo>
                  <a:pt x="1300163" y="19050"/>
                </a:lnTo>
                <a:lnTo>
                  <a:pt x="1366838" y="54768"/>
                </a:lnTo>
                <a:lnTo>
                  <a:pt x="1443038" y="107156"/>
                </a:lnTo>
                <a:lnTo>
                  <a:pt x="1485900" y="142875"/>
                </a:lnTo>
                <a:lnTo>
                  <a:pt x="1495425" y="152400"/>
                </a:lnTo>
                <a:lnTo>
                  <a:pt x="1509713" y="173831"/>
                </a:lnTo>
                <a:lnTo>
                  <a:pt x="1512094" y="197643"/>
                </a:lnTo>
                <a:lnTo>
                  <a:pt x="1500188" y="228600"/>
                </a:lnTo>
                <a:lnTo>
                  <a:pt x="1464469" y="261937"/>
                </a:lnTo>
                <a:lnTo>
                  <a:pt x="1412082" y="304800"/>
                </a:lnTo>
                <a:lnTo>
                  <a:pt x="1390650" y="323850"/>
                </a:lnTo>
                <a:lnTo>
                  <a:pt x="1090613" y="316706"/>
                </a:lnTo>
                <a:lnTo>
                  <a:pt x="888207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472DCC0-2F4D-47BD-8D47-BBE767832FBB}"/>
              </a:ext>
            </a:extLst>
          </p:cNvPr>
          <p:cNvSpPr/>
          <p:nvPr/>
        </p:nvSpPr>
        <p:spPr>
          <a:xfrm>
            <a:off x="3119438" y="2084388"/>
            <a:ext cx="969962" cy="1139825"/>
          </a:xfrm>
          <a:custGeom>
            <a:avLst/>
            <a:gdLst>
              <a:gd name="connsiteX0" fmla="*/ 735806 w 969168"/>
              <a:gd name="connsiteY0" fmla="*/ 361950 h 1140619"/>
              <a:gd name="connsiteX1" fmla="*/ 850106 w 969168"/>
              <a:gd name="connsiteY1" fmla="*/ 195262 h 1140619"/>
              <a:gd name="connsiteX2" fmla="*/ 969168 w 969168"/>
              <a:gd name="connsiteY2" fmla="*/ 23812 h 1140619"/>
              <a:gd name="connsiteX3" fmla="*/ 635793 w 969168"/>
              <a:gd name="connsiteY3" fmla="*/ 0 h 1140619"/>
              <a:gd name="connsiteX4" fmla="*/ 573881 w 969168"/>
              <a:gd name="connsiteY4" fmla="*/ 133350 h 1140619"/>
              <a:gd name="connsiteX5" fmla="*/ 485775 w 969168"/>
              <a:gd name="connsiteY5" fmla="*/ 295275 h 1140619"/>
              <a:gd name="connsiteX6" fmla="*/ 350043 w 969168"/>
              <a:gd name="connsiteY6" fmla="*/ 516731 h 1140619"/>
              <a:gd name="connsiteX7" fmla="*/ 195262 w 969168"/>
              <a:gd name="connsiteY7" fmla="*/ 771525 h 1140619"/>
              <a:gd name="connsiteX8" fmla="*/ 100012 w 969168"/>
              <a:gd name="connsiteY8" fmla="*/ 926306 h 1140619"/>
              <a:gd name="connsiteX9" fmla="*/ 19050 w 969168"/>
              <a:gd name="connsiteY9" fmla="*/ 1052512 h 1140619"/>
              <a:gd name="connsiteX10" fmla="*/ 7143 w 969168"/>
              <a:gd name="connsiteY10" fmla="*/ 1081087 h 1140619"/>
              <a:gd name="connsiteX11" fmla="*/ 0 w 969168"/>
              <a:gd name="connsiteY11" fmla="*/ 1140619 h 1140619"/>
              <a:gd name="connsiteX12" fmla="*/ 297656 w 969168"/>
              <a:gd name="connsiteY12" fmla="*/ 1042987 h 1140619"/>
              <a:gd name="connsiteX13" fmla="*/ 335756 w 969168"/>
              <a:gd name="connsiteY13" fmla="*/ 971550 h 1140619"/>
              <a:gd name="connsiteX14" fmla="*/ 416718 w 969168"/>
              <a:gd name="connsiteY14" fmla="*/ 842962 h 1140619"/>
              <a:gd name="connsiteX15" fmla="*/ 554831 w 969168"/>
              <a:gd name="connsiteY15" fmla="*/ 626269 h 1140619"/>
              <a:gd name="connsiteX16" fmla="*/ 735806 w 969168"/>
              <a:gd name="connsiteY16" fmla="*/ 361950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69168" h="1140619">
                <a:moveTo>
                  <a:pt x="735806" y="361950"/>
                </a:moveTo>
                <a:lnTo>
                  <a:pt x="850106" y="195262"/>
                </a:lnTo>
                <a:lnTo>
                  <a:pt x="969168" y="23812"/>
                </a:lnTo>
                <a:lnTo>
                  <a:pt x="635793" y="0"/>
                </a:lnTo>
                <a:lnTo>
                  <a:pt x="573881" y="133350"/>
                </a:lnTo>
                <a:lnTo>
                  <a:pt x="485775" y="295275"/>
                </a:lnTo>
                <a:lnTo>
                  <a:pt x="350043" y="516731"/>
                </a:lnTo>
                <a:lnTo>
                  <a:pt x="195262" y="771525"/>
                </a:lnTo>
                <a:lnTo>
                  <a:pt x="100012" y="926306"/>
                </a:lnTo>
                <a:lnTo>
                  <a:pt x="19050" y="1052512"/>
                </a:lnTo>
                <a:lnTo>
                  <a:pt x="7143" y="1081087"/>
                </a:lnTo>
                <a:lnTo>
                  <a:pt x="0" y="1140619"/>
                </a:lnTo>
                <a:lnTo>
                  <a:pt x="297656" y="1042987"/>
                </a:lnTo>
                <a:lnTo>
                  <a:pt x="335756" y="971550"/>
                </a:lnTo>
                <a:lnTo>
                  <a:pt x="416718" y="842962"/>
                </a:lnTo>
                <a:lnTo>
                  <a:pt x="554831" y="626269"/>
                </a:lnTo>
                <a:lnTo>
                  <a:pt x="735806" y="3619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2DFD988-DA38-47F0-8BF8-5D1A2F73E7C9}"/>
              </a:ext>
            </a:extLst>
          </p:cNvPr>
          <p:cNvSpPr/>
          <p:nvPr/>
        </p:nvSpPr>
        <p:spPr>
          <a:xfrm>
            <a:off x="3119438" y="2890838"/>
            <a:ext cx="1155700" cy="568325"/>
          </a:xfrm>
          <a:custGeom>
            <a:avLst/>
            <a:gdLst>
              <a:gd name="connsiteX0" fmla="*/ 623887 w 1154906"/>
              <a:gd name="connsiteY0" fmla="*/ 328612 h 569118"/>
              <a:gd name="connsiteX1" fmla="*/ 319087 w 1154906"/>
              <a:gd name="connsiteY1" fmla="*/ 433387 h 569118"/>
              <a:gd name="connsiteX2" fmla="*/ 221456 w 1154906"/>
              <a:gd name="connsiteY2" fmla="*/ 500062 h 569118"/>
              <a:gd name="connsiteX3" fmla="*/ 164306 w 1154906"/>
              <a:gd name="connsiteY3" fmla="*/ 540543 h 569118"/>
              <a:gd name="connsiteX4" fmla="*/ 126206 w 1154906"/>
              <a:gd name="connsiteY4" fmla="*/ 559593 h 569118"/>
              <a:gd name="connsiteX5" fmla="*/ 97631 w 1154906"/>
              <a:gd name="connsiteY5" fmla="*/ 569118 h 569118"/>
              <a:gd name="connsiteX6" fmla="*/ 73818 w 1154906"/>
              <a:gd name="connsiteY6" fmla="*/ 569118 h 569118"/>
              <a:gd name="connsiteX7" fmla="*/ 50006 w 1154906"/>
              <a:gd name="connsiteY7" fmla="*/ 561975 h 569118"/>
              <a:gd name="connsiteX8" fmla="*/ 35718 w 1154906"/>
              <a:gd name="connsiteY8" fmla="*/ 542925 h 569118"/>
              <a:gd name="connsiteX9" fmla="*/ 21431 w 1154906"/>
              <a:gd name="connsiteY9" fmla="*/ 495300 h 569118"/>
              <a:gd name="connsiteX10" fmla="*/ 2381 w 1154906"/>
              <a:gd name="connsiteY10" fmla="*/ 421481 h 569118"/>
              <a:gd name="connsiteX11" fmla="*/ 0 w 1154906"/>
              <a:gd name="connsiteY11" fmla="*/ 378618 h 569118"/>
              <a:gd name="connsiteX12" fmla="*/ 2381 w 1154906"/>
              <a:gd name="connsiteY12" fmla="*/ 304800 h 569118"/>
              <a:gd name="connsiteX13" fmla="*/ 288131 w 1154906"/>
              <a:gd name="connsiteY13" fmla="*/ 202406 h 569118"/>
              <a:gd name="connsiteX14" fmla="*/ 361950 w 1154906"/>
              <a:gd name="connsiteY14" fmla="*/ 202406 h 569118"/>
              <a:gd name="connsiteX15" fmla="*/ 445293 w 1154906"/>
              <a:gd name="connsiteY15" fmla="*/ 188118 h 569118"/>
              <a:gd name="connsiteX16" fmla="*/ 516731 w 1154906"/>
              <a:gd name="connsiteY16" fmla="*/ 169068 h 569118"/>
              <a:gd name="connsiteX17" fmla="*/ 600075 w 1154906"/>
              <a:gd name="connsiteY17" fmla="*/ 140493 h 569118"/>
              <a:gd name="connsiteX18" fmla="*/ 676275 w 1154906"/>
              <a:gd name="connsiteY18" fmla="*/ 102393 h 569118"/>
              <a:gd name="connsiteX19" fmla="*/ 704850 w 1154906"/>
              <a:gd name="connsiteY19" fmla="*/ 76200 h 569118"/>
              <a:gd name="connsiteX20" fmla="*/ 778668 w 1154906"/>
              <a:gd name="connsiteY20" fmla="*/ 0 h 569118"/>
              <a:gd name="connsiteX21" fmla="*/ 802481 w 1154906"/>
              <a:gd name="connsiteY21" fmla="*/ 2381 h 569118"/>
              <a:gd name="connsiteX22" fmla="*/ 869156 w 1154906"/>
              <a:gd name="connsiteY22" fmla="*/ 28575 h 569118"/>
              <a:gd name="connsiteX23" fmla="*/ 919162 w 1154906"/>
              <a:gd name="connsiteY23" fmla="*/ 57150 h 569118"/>
              <a:gd name="connsiteX24" fmla="*/ 959643 w 1154906"/>
              <a:gd name="connsiteY24" fmla="*/ 85725 h 569118"/>
              <a:gd name="connsiteX25" fmla="*/ 1009650 w 1154906"/>
              <a:gd name="connsiteY25" fmla="*/ 126206 h 569118"/>
              <a:gd name="connsiteX26" fmla="*/ 1069181 w 1154906"/>
              <a:gd name="connsiteY26" fmla="*/ 178593 h 569118"/>
              <a:gd name="connsiteX27" fmla="*/ 1116806 w 1154906"/>
              <a:gd name="connsiteY27" fmla="*/ 226218 h 569118"/>
              <a:gd name="connsiteX28" fmla="*/ 1140618 w 1154906"/>
              <a:gd name="connsiteY28" fmla="*/ 254793 h 569118"/>
              <a:gd name="connsiteX29" fmla="*/ 1150143 w 1154906"/>
              <a:gd name="connsiteY29" fmla="*/ 276225 h 569118"/>
              <a:gd name="connsiteX30" fmla="*/ 1154906 w 1154906"/>
              <a:gd name="connsiteY30" fmla="*/ 302418 h 569118"/>
              <a:gd name="connsiteX31" fmla="*/ 1145381 w 1154906"/>
              <a:gd name="connsiteY31" fmla="*/ 333375 h 569118"/>
              <a:gd name="connsiteX32" fmla="*/ 1119187 w 1154906"/>
              <a:gd name="connsiteY32" fmla="*/ 361950 h 569118"/>
              <a:gd name="connsiteX33" fmla="*/ 1083468 w 1154906"/>
              <a:gd name="connsiteY33" fmla="*/ 383381 h 569118"/>
              <a:gd name="connsiteX34" fmla="*/ 750093 w 1154906"/>
              <a:gd name="connsiteY34" fmla="*/ 314325 h 569118"/>
              <a:gd name="connsiteX35" fmla="*/ 702468 w 1154906"/>
              <a:gd name="connsiteY35" fmla="*/ 311943 h 569118"/>
              <a:gd name="connsiteX36" fmla="*/ 623887 w 1154906"/>
              <a:gd name="connsiteY36" fmla="*/ 328612 h 56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154906" h="569118">
                <a:moveTo>
                  <a:pt x="623887" y="328612"/>
                </a:moveTo>
                <a:lnTo>
                  <a:pt x="319087" y="433387"/>
                </a:lnTo>
                <a:lnTo>
                  <a:pt x="221456" y="500062"/>
                </a:lnTo>
                <a:lnTo>
                  <a:pt x="164306" y="540543"/>
                </a:lnTo>
                <a:lnTo>
                  <a:pt x="126206" y="559593"/>
                </a:lnTo>
                <a:lnTo>
                  <a:pt x="97631" y="569118"/>
                </a:lnTo>
                <a:lnTo>
                  <a:pt x="73818" y="569118"/>
                </a:lnTo>
                <a:lnTo>
                  <a:pt x="50006" y="561975"/>
                </a:lnTo>
                <a:lnTo>
                  <a:pt x="35718" y="542925"/>
                </a:lnTo>
                <a:lnTo>
                  <a:pt x="21431" y="495300"/>
                </a:lnTo>
                <a:lnTo>
                  <a:pt x="2381" y="421481"/>
                </a:lnTo>
                <a:lnTo>
                  <a:pt x="0" y="378618"/>
                </a:lnTo>
                <a:cubicBezTo>
                  <a:pt x="794" y="354012"/>
                  <a:pt x="1587" y="329406"/>
                  <a:pt x="2381" y="304800"/>
                </a:cubicBezTo>
                <a:lnTo>
                  <a:pt x="288131" y="202406"/>
                </a:lnTo>
                <a:lnTo>
                  <a:pt x="361950" y="202406"/>
                </a:lnTo>
                <a:lnTo>
                  <a:pt x="445293" y="188118"/>
                </a:lnTo>
                <a:lnTo>
                  <a:pt x="516731" y="169068"/>
                </a:lnTo>
                <a:lnTo>
                  <a:pt x="600075" y="140493"/>
                </a:lnTo>
                <a:lnTo>
                  <a:pt x="676275" y="102393"/>
                </a:lnTo>
                <a:lnTo>
                  <a:pt x="704850" y="76200"/>
                </a:lnTo>
                <a:lnTo>
                  <a:pt x="778668" y="0"/>
                </a:lnTo>
                <a:lnTo>
                  <a:pt x="802481" y="2381"/>
                </a:lnTo>
                <a:lnTo>
                  <a:pt x="869156" y="28575"/>
                </a:lnTo>
                <a:lnTo>
                  <a:pt x="919162" y="57150"/>
                </a:lnTo>
                <a:lnTo>
                  <a:pt x="959643" y="85725"/>
                </a:lnTo>
                <a:lnTo>
                  <a:pt x="1009650" y="126206"/>
                </a:lnTo>
                <a:lnTo>
                  <a:pt x="1069181" y="178593"/>
                </a:lnTo>
                <a:lnTo>
                  <a:pt x="1116806" y="226218"/>
                </a:lnTo>
                <a:lnTo>
                  <a:pt x="1140618" y="254793"/>
                </a:lnTo>
                <a:lnTo>
                  <a:pt x="1150143" y="276225"/>
                </a:lnTo>
                <a:lnTo>
                  <a:pt x="1154906" y="302418"/>
                </a:lnTo>
                <a:lnTo>
                  <a:pt x="1145381" y="333375"/>
                </a:lnTo>
                <a:lnTo>
                  <a:pt x="1119187" y="361950"/>
                </a:lnTo>
                <a:lnTo>
                  <a:pt x="1083468" y="383381"/>
                </a:lnTo>
                <a:lnTo>
                  <a:pt x="750093" y="314325"/>
                </a:lnTo>
                <a:lnTo>
                  <a:pt x="702468" y="311943"/>
                </a:lnTo>
                <a:lnTo>
                  <a:pt x="623887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2F7264D-B328-48D8-ABE4-54D83FDB601F}"/>
              </a:ext>
            </a:extLst>
          </p:cNvPr>
          <p:cNvSpPr/>
          <p:nvPr/>
        </p:nvSpPr>
        <p:spPr>
          <a:xfrm rot="16200000">
            <a:off x="2286794" y="3537744"/>
            <a:ext cx="2324100" cy="1554162"/>
          </a:xfrm>
          <a:custGeom>
            <a:avLst/>
            <a:gdLst>
              <a:gd name="connsiteX0" fmla="*/ 1488424 w 2324941"/>
              <a:gd name="connsiteY0" fmla="*/ 1306698 h 1554768"/>
              <a:gd name="connsiteX1" fmla="*/ 1257660 w 2324941"/>
              <a:gd name="connsiteY1" fmla="*/ 1217277 h 1554768"/>
              <a:gd name="connsiteX2" fmla="*/ 1081703 w 2324941"/>
              <a:gd name="connsiteY2" fmla="*/ 1136510 h 1554768"/>
              <a:gd name="connsiteX3" fmla="*/ 960552 w 2324941"/>
              <a:gd name="connsiteY3" fmla="*/ 1049973 h 1554768"/>
              <a:gd name="connsiteX4" fmla="*/ 775942 w 2324941"/>
              <a:gd name="connsiteY4" fmla="*/ 934592 h 1554768"/>
              <a:gd name="connsiteX5" fmla="*/ 634599 w 2324941"/>
              <a:gd name="connsiteY5" fmla="*/ 824979 h 1554768"/>
              <a:gd name="connsiteX6" fmla="*/ 530755 w 2324941"/>
              <a:gd name="connsiteY6" fmla="*/ 735558 h 1554768"/>
              <a:gd name="connsiteX7" fmla="*/ 403836 w 2324941"/>
              <a:gd name="connsiteY7" fmla="*/ 614407 h 1554768"/>
              <a:gd name="connsiteX8" fmla="*/ 305761 w 2324941"/>
              <a:gd name="connsiteY8" fmla="*/ 501910 h 1554768"/>
              <a:gd name="connsiteX9" fmla="*/ 216340 w 2324941"/>
              <a:gd name="connsiteY9" fmla="*/ 392298 h 1554768"/>
              <a:gd name="connsiteX10" fmla="*/ 147111 w 2324941"/>
              <a:gd name="connsiteY10" fmla="*/ 294223 h 1554768"/>
              <a:gd name="connsiteX11" fmla="*/ 98074 w 2324941"/>
              <a:gd name="connsiteY11" fmla="*/ 213456 h 1554768"/>
              <a:gd name="connsiteX12" fmla="*/ 46152 w 2324941"/>
              <a:gd name="connsiteY12" fmla="*/ 126920 h 1554768"/>
              <a:gd name="connsiteX13" fmla="*/ 14422 w 2324941"/>
              <a:gd name="connsiteY13" fmla="*/ 72113 h 1554768"/>
              <a:gd name="connsiteX14" fmla="*/ 0 w 2324941"/>
              <a:gd name="connsiteY14" fmla="*/ 43268 h 1554768"/>
              <a:gd name="connsiteX15" fmla="*/ 0 w 2324941"/>
              <a:gd name="connsiteY15" fmla="*/ 20192 h 1554768"/>
              <a:gd name="connsiteX16" fmla="*/ 5769 w 2324941"/>
              <a:gd name="connsiteY16" fmla="*/ 5769 h 1554768"/>
              <a:gd name="connsiteX17" fmla="*/ 25961 w 2324941"/>
              <a:gd name="connsiteY17" fmla="*/ 0 h 1554768"/>
              <a:gd name="connsiteX18" fmla="*/ 43268 w 2324941"/>
              <a:gd name="connsiteY18" fmla="*/ 5769 h 1554768"/>
              <a:gd name="connsiteX19" fmla="*/ 66344 w 2324941"/>
              <a:gd name="connsiteY19" fmla="*/ 25961 h 1554768"/>
              <a:gd name="connsiteX20" fmla="*/ 152880 w 2324941"/>
              <a:gd name="connsiteY20" fmla="*/ 135573 h 1554768"/>
              <a:gd name="connsiteX21" fmla="*/ 288454 w 2324941"/>
              <a:gd name="connsiteY21" fmla="*/ 279800 h 1554768"/>
              <a:gd name="connsiteX22" fmla="*/ 412489 w 2324941"/>
              <a:gd name="connsiteY22" fmla="*/ 398067 h 1554768"/>
              <a:gd name="connsiteX23" fmla="*/ 519217 w 2324941"/>
              <a:gd name="connsiteY23" fmla="*/ 490372 h 1554768"/>
              <a:gd name="connsiteX24" fmla="*/ 623061 w 2324941"/>
              <a:gd name="connsiteY24" fmla="*/ 568255 h 1554768"/>
              <a:gd name="connsiteX25" fmla="*/ 755750 w 2324941"/>
              <a:gd name="connsiteY25" fmla="*/ 660560 h 1554768"/>
              <a:gd name="connsiteX26" fmla="*/ 842286 w 2324941"/>
              <a:gd name="connsiteY26" fmla="*/ 718251 h 1554768"/>
              <a:gd name="connsiteX27" fmla="*/ 949014 w 2324941"/>
              <a:gd name="connsiteY27" fmla="*/ 784595 h 1554768"/>
              <a:gd name="connsiteX28" fmla="*/ 1075934 w 2324941"/>
              <a:gd name="connsiteY28" fmla="*/ 856709 h 1554768"/>
              <a:gd name="connsiteX29" fmla="*/ 1217277 w 2324941"/>
              <a:gd name="connsiteY29" fmla="*/ 914400 h 1554768"/>
              <a:gd name="connsiteX30" fmla="*/ 1390349 w 2324941"/>
              <a:gd name="connsiteY30" fmla="*/ 995167 h 1554768"/>
              <a:gd name="connsiteX31" fmla="*/ 1511500 w 2324941"/>
              <a:gd name="connsiteY31" fmla="*/ 1044204 h 1554768"/>
              <a:gd name="connsiteX32" fmla="*/ 1603805 w 2324941"/>
              <a:gd name="connsiteY32" fmla="*/ 1075934 h 1554768"/>
              <a:gd name="connsiteX33" fmla="*/ 1713418 w 2324941"/>
              <a:gd name="connsiteY33" fmla="*/ 1104780 h 1554768"/>
              <a:gd name="connsiteX34" fmla="*/ 1802839 w 2324941"/>
              <a:gd name="connsiteY34" fmla="*/ 1124971 h 1554768"/>
              <a:gd name="connsiteX35" fmla="*/ 1900913 w 2324941"/>
              <a:gd name="connsiteY35" fmla="*/ 1142279 h 1554768"/>
              <a:gd name="connsiteX36" fmla="*/ 2016295 w 2324941"/>
              <a:gd name="connsiteY36" fmla="*/ 1159586 h 1554768"/>
              <a:gd name="connsiteX37" fmla="*/ 2114369 w 2324941"/>
              <a:gd name="connsiteY37" fmla="*/ 1171124 h 1554768"/>
              <a:gd name="connsiteX38" fmla="*/ 2209559 w 2324941"/>
              <a:gd name="connsiteY38" fmla="*/ 1176893 h 1554768"/>
              <a:gd name="connsiteX39" fmla="*/ 2258596 w 2324941"/>
              <a:gd name="connsiteY39" fmla="*/ 1174009 h 1554768"/>
              <a:gd name="connsiteX40" fmla="*/ 2324941 w 2324941"/>
              <a:gd name="connsiteY40" fmla="*/ 1148048 h 1554768"/>
              <a:gd name="connsiteX41" fmla="*/ 2281673 w 2324941"/>
              <a:gd name="connsiteY41" fmla="*/ 1554768 h 1554768"/>
              <a:gd name="connsiteX42" fmla="*/ 2212444 w 2324941"/>
              <a:gd name="connsiteY42" fmla="*/ 1543230 h 1554768"/>
              <a:gd name="connsiteX43" fmla="*/ 2180714 w 2324941"/>
              <a:gd name="connsiteY43" fmla="*/ 1514385 h 1554768"/>
              <a:gd name="connsiteX44" fmla="*/ 2143215 w 2324941"/>
              <a:gd name="connsiteY44" fmla="*/ 1497077 h 1554768"/>
              <a:gd name="connsiteX45" fmla="*/ 2082639 w 2324941"/>
              <a:gd name="connsiteY45" fmla="*/ 1479770 h 1554768"/>
              <a:gd name="connsiteX46" fmla="*/ 1990334 w 2324941"/>
              <a:gd name="connsiteY46" fmla="*/ 1456694 h 1554768"/>
              <a:gd name="connsiteX47" fmla="*/ 1860530 w 2324941"/>
              <a:gd name="connsiteY47" fmla="*/ 1424964 h 1554768"/>
              <a:gd name="connsiteX48" fmla="*/ 1713418 w 2324941"/>
              <a:gd name="connsiteY48" fmla="*/ 1381696 h 1554768"/>
              <a:gd name="connsiteX49" fmla="*/ 1488424 w 2324941"/>
              <a:gd name="connsiteY49" fmla="*/ 1306698 h 1554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324941" h="1554768">
                <a:moveTo>
                  <a:pt x="1488424" y="1306698"/>
                </a:moveTo>
                <a:lnTo>
                  <a:pt x="1257660" y="1217277"/>
                </a:lnTo>
                <a:lnTo>
                  <a:pt x="1081703" y="1136510"/>
                </a:lnTo>
                <a:lnTo>
                  <a:pt x="960552" y="1049973"/>
                </a:lnTo>
                <a:lnTo>
                  <a:pt x="775942" y="934592"/>
                </a:lnTo>
                <a:lnTo>
                  <a:pt x="634599" y="824979"/>
                </a:lnTo>
                <a:lnTo>
                  <a:pt x="530755" y="735558"/>
                </a:lnTo>
                <a:lnTo>
                  <a:pt x="403836" y="614407"/>
                </a:lnTo>
                <a:lnTo>
                  <a:pt x="305761" y="501910"/>
                </a:lnTo>
                <a:lnTo>
                  <a:pt x="216340" y="392298"/>
                </a:lnTo>
                <a:lnTo>
                  <a:pt x="147111" y="294223"/>
                </a:lnTo>
                <a:lnTo>
                  <a:pt x="98074" y="213456"/>
                </a:lnTo>
                <a:lnTo>
                  <a:pt x="46152" y="126920"/>
                </a:lnTo>
                <a:lnTo>
                  <a:pt x="14422" y="72113"/>
                </a:lnTo>
                <a:lnTo>
                  <a:pt x="0" y="43268"/>
                </a:lnTo>
                <a:lnTo>
                  <a:pt x="0" y="20192"/>
                </a:lnTo>
                <a:lnTo>
                  <a:pt x="5769" y="5769"/>
                </a:lnTo>
                <a:lnTo>
                  <a:pt x="25961" y="0"/>
                </a:lnTo>
                <a:lnTo>
                  <a:pt x="43268" y="5769"/>
                </a:lnTo>
                <a:lnTo>
                  <a:pt x="66344" y="25961"/>
                </a:lnTo>
                <a:lnTo>
                  <a:pt x="152880" y="135573"/>
                </a:lnTo>
                <a:lnTo>
                  <a:pt x="288454" y="279800"/>
                </a:lnTo>
                <a:lnTo>
                  <a:pt x="412489" y="398067"/>
                </a:lnTo>
                <a:lnTo>
                  <a:pt x="519217" y="490372"/>
                </a:lnTo>
                <a:lnTo>
                  <a:pt x="623061" y="568255"/>
                </a:lnTo>
                <a:lnTo>
                  <a:pt x="755750" y="660560"/>
                </a:lnTo>
                <a:lnTo>
                  <a:pt x="842286" y="718251"/>
                </a:lnTo>
                <a:lnTo>
                  <a:pt x="949014" y="784595"/>
                </a:lnTo>
                <a:lnTo>
                  <a:pt x="1075934" y="856709"/>
                </a:lnTo>
                <a:lnTo>
                  <a:pt x="1217277" y="914400"/>
                </a:lnTo>
                <a:lnTo>
                  <a:pt x="1390349" y="995167"/>
                </a:lnTo>
                <a:lnTo>
                  <a:pt x="1511500" y="1044204"/>
                </a:lnTo>
                <a:lnTo>
                  <a:pt x="1603805" y="1075934"/>
                </a:lnTo>
                <a:lnTo>
                  <a:pt x="1713418" y="1104780"/>
                </a:lnTo>
                <a:lnTo>
                  <a:pt x="1802839" y="1124971"/>
                </a:lnTo>
                <a:lnTo>
                  <a:pt x="1900913" y="1142279"/>
                </a:lnTo>
                <a:lnTo>
                  <a:pt x="2016295" y="1159586"/>
                </a:lnTo>
                <a:lnTo>
                  <a:pt x="2114369" y="1171124"/>
                </a:lnTo>
                <a:lnTo>
                  <a:pt x="2209559" y="1176893"/>
                </a:lnTo>
                <a:lnTo>
                  <a:pt x="2258596" y="1174009"/>
                </a:lnTo>
                <a:lnTo>
                  <a:pt x="2324941" y="1148048"/>
                </a:lnTo>
                <a:lnTo>
                  <a:pt x="2281673" y="1554768"/>
                </a:lnTo>
                <a:lnTo>
                  <a:pt x="2212444" y="1543230"/>
                </a:lnTo>
                <a:lnTo>
                  <a:pt x="2180714" y="1514385"/>
                </a:lnTo>
                <a:lnTo>
                  <a:pt x="2143215" y="1497077"/>
                </a:lnTo>
                <a:lnTo>
                  <a:pt x="2082639" y="1479770"/>
                </a:lnTo>
                <a:lnTo>
                  <a:pt x="1990334" y="1456694"/>
                </a:lnTo>
                <a:lnTo>
                  <a:pt x="1860530" y="1424964"/>
                </a:lnTo>
                <a:lnTo>
                  <a:pt x="1713418" y="1381696"/>
                </a:lnTo>
                <a:lnTo>
                  <a:pt x="1488424" y="13066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365EB92-41DE-4F85-8633-7622EA4EAFFE}"/>
              </a:ext>
            </a:extLst>
          </p:cNvPr>
          <p:cNvSpPr/>
          <p:nvPr/>
        </p:nvSpPr>
        <p:spPr>
          <a:xfrm>
            <a:off x="2708275" y="3635375"/>
            <a:ext cx="4706938" cy="2163763"/>
          </a:xfrm>
          <a:custGeom>
            <a:avLst/>
            <a:gdLst>
              <a:gd name="connsiteX0" fmla="*/ 2327169 w 4706343"/>
              <a:gd name="connsiteY0" fmla="*/ 1638119 h 2162491"/>
              <a:gd name="connsiteX1" fmla="*/ 1971810 w 4706343"/>
              <a:gd name="connsiteY1" fmla="*/ 1456106 h 2162491"/>
              <a:gd name="connsiteX2" fmla="*/ 1607784 w 4706343"/>
              <a:gd name="connsiteY2" fmla="*/ 1252424 h 2162491"/>
              <a:gd name="connsiteX3" fmla="*/ 1287094 w 4706343"/>
              <a:gd name="connsiteY3" fmla="*/ 1066077 h 2162491"/>
              <a:gd name="connsiteX4" fmla="*/ 992405 w 4706343"/>
              <a:gd name="connsiteY4" fmla="*/ 879731 h 2162491"/>
              <a:gd name="connsiteX5" fmla="*/ 827727 w 4706343"/>
              <a:gd name="connsiteY5" fmla="*/ 788724 h 2162491"/>
              <a:gd name="connsiteX6" fmla="*/ 615378 w 4706343"/>
              <a:gd name="connsiteY6" fmla="*/ 632713 h 2162491"/>
              <a:gd name="connsiteX7" fmla="*/ 446366 w 4706343"/>
              <a:gd name="connsiteY7" fmla="*/ 511370 h 2162491"/>
              <a:gd name="connsiteX8" fmla="*/ 242684 w 4706343"/>
              <a:gd name="connsiteY8" fmla="*/ 364026 h 2162491"/>
              <a:gd name="connsiteX9" fmla="*/ 91006 w 4706343"/>
              <a:gd name="connsiteY9" fmla="*/ 264352 h 2162491"/>
              <a:gd name="connsiteX10" fmla="*/ 43336 w 4706343"/>
              <a:gd name="connsiteY10" fmla="*/ 212349 h 2162491"/>
              <a:gd name="connsiteX11" fmla="*/ 21668 w 4706343"/>
              <a:gd name="connsiteY11" fmla="*/ 173346 h 2162491"/>
              <a:gd name="connsiteX12" fmla="*/ 0 w 4706343"/>
              <a:gd name="connsiteY12" fmla="*/ 112675 h 2162491"/>
              <a:gd name="connsiteX13" fmla="*/ 4333 w 4706343"/>
              <a:gd name="connsiteY13" fmla="*/ 60671 h 2162491"/>
              <a:gd name="connsiteX14" fmla="*/ 21668 w 4706343"/>
              <a:gd name="connsiteY14" fmla="*/ 21668 h 2162491"/>
              <a:gd name="connsiteX15" fmla="*/ 52004 w 4706343"/>
              <a:gd name="connsiteY15" fmla="*/ 4333 h 2162491"/>
              <a:gd name="connsiteX16" fmla="*/ 78005 w 4706343"/>
              <a:gd name="connsiteY16" fmla="*/ 0 h 2162491"/>
              <a:gd name="connsiteX17" fmla="*/ 99674 w 4706343"/>
              <a:gd name="connsiteY17" fmla="*/ 4333 h 2162491"/>
              <a:gd name="connsiteX18" fmla="*/ 125676 w 4706343"/>
              <a:gd name="connsiteY18" fmla="*/ 17334 h 2162491"/>
              <a:gd name="connsiteX19" fmla="*/ 212349 w 4706343"/>
              <a:gd name="connsiteY19" fmla="*/ 104007 h 2162491"/>
              <a:gd name="connsiteX20" fmla="*/ 320690 w 4706343"/>
              <a:gd name="connsiteY20" fmla="*/ 199348 h 2162491"/>
              <a:gd name="connsiteX21" fmla="*/ 489702 w 4706343"/>
              <a:gd name="connsiteY21" fmla="*/ 338024 h 2162491"/>
              <a:gd name="connsiteX22" fmla="*/ 706385 w 4706343"/>
              <a:gd name="connsiteY22" fmla="*/ 498369 h 2162491"/>
              <a:gd name="connsiteX23" fmla="*/ 892732 w 4706343"/>
              <a:gd name="connsiteY23" fmla="*/ 624045 h 2162491"/>
              <a:gd name="connsiteX24" fmla="*/ 1070411 w 4706343"/>
              <a:gd name="connsiteY24" fmla="*/ 732386 h 2162491"/>
              <a:gd name="connsiteX25" fmla="*/ 1217755 w 4706343"/>
              <a:gd name="connsiteY25" fmla="*/ 823393 h 2162491"/>
              <a:gd name="connsiteX26" fmla="*/ 1503776 w 4706343"/>
              <a:gd name="connsiteY26" fmla="*/ 983738 h 2162491"/>
              <a:gd name="connsiteX27" fmla="*/ 1716125 w 4706343"/>
              <a:gd name="connsiteY27" fmla="*/ 1100747 h 2162491"/>
              <a:gd name="connsiteX28" fmla="*/ 1976144 w 4706343"/>
              <a:gd name="connsiteY28" fmla="*/ 1226423 h 2162491"/>
              <a:gd name="connsiteX29" fmla="*/ 2101820 w 4706343"/>
              <a:gd name="connsiteY29" fmla="*/ 1282760 h 2162491"/>
              <a:gd name="connsiteX30" fmla="*/ 2366172 w 4706343"/>
              <a:gd name="connsiteY30" fmla="*/ 1395435 h 2162491"/>
              <a:gd name="connsiteX31" fmla="*/ 2630525 w 4706343"/>
              <a:gd name="connsiteY31" fmla="*/ 1490775 h 2162491"/>
              <a:gd name="connsiteX32" fmla="*/ 2812538 w 4706343"/>
              <a:gd name="connsiteY32" fmla="*/ 1542779 h 2162491"/>
              <a:gd name="connsiteX33" fmla="*/ 3172231 w 4706343"/>
              <a:gd name="connsiteY33" fmla="*/ 1642453 h 2162491"/>
              <a:gd name="connsiteX34" fmla="*/ 3484254 w 4706343"/>
              <a:gd name="connsiteY34" fmla="*/ 1720459 h 2162491"/>
              <a:gd name="connsiteX35" fmla="*/ 3696603 w 4706343"/>
              <a:gd name="connsiteY35" fmla="*/ 1768129 h 2162491"/>
              <a:gd name="connsiteX36" fmla="*/ 4095298 w 4706343"/>
              <a:gd name="connsiteY36" fmla="*/ 1863469 h 2162491"/>
              <a:gd name="connsiteX37" fmla="*/ 4376986 w 4706343"/>
              <a:gd name="connsiteY37" fmla="*/ 1924140 h 2162491"/>
              <a:gd name="connsiteX38" fmla="*/ 4593668 w 4706343"/>
              <a:gd name="connsiteY38" fmla="*/ 1967477 h 2162491"/>
              <a:gd name="connsiteX39" fmla="*/ 4658673 w 4706343"/>
              <a:gd name="connsiteY39" fmla="*/ 1984811 h 2162491"/>
              <a:gd name="connsiteX40" fmla="*/ 4697676 w 4706343"/>
              <a:gd name="connsiteY40" fmla="*/ 1997812 h 2162491"/>
              <a:gd name="connsiteX41" fmla="*/ 4706343 w 4706343"/>
              <a:gd name="connsiteY41" fmla="*/ 2015147 h 2162491"/>
              <a:gd name="connsiteX42" fmla="*/ 4689008 w 4706343"/>
              <a:gd name="connsiteY42" fmla="*/ 2036815 h 2162491"/>
              <a:gd name="connsiteX43" fmla="*/ 4654339 w 4706343"/>
              <a:gd name="connsiteY43" fmla="*/ 2054150 h 2162491"/>
              <a:gd name="connsiteX44" fmla="*/ 4368318 w 4706343"/>
              <a:gd name="connsiteY44" fmla="*/ 2088819 h 2162491"/>
              <a:gd name="connsiteX45" fmla="*/ 3930620 w 4706343"/>
              <a:gd name="connsiteY45" fmla="*/ 2145156 h 2162491"/>
              <a:gd name="connsiteX46" fmla="*/ 3839613 w 4706343"/>
              <a:gd name="connsiteY46" fmla="*/ 2162491 h 2162491"/>
              <a:gd name="connsiteX47" fmla="*/ 3787609 w 4706343"/>
              <a:gd name="connsiteY47" fmla="*/ 2162491 h 2162491"/>
              <a:gd name="connsiteX48" fmla="*/ 3709604 w 4706343"/>
              <a:gd name="connsiteY48" fmla="*/ 2158157 h 2162491"/>
              <a:gd name="connsiteX49" fmla="*/ 3609930 w 4706343"/>
              <a:gd name="connsiteY49" fmla="*/ 2136489 h 2162491"/>
              <a:gd name="connsiteX50" fmla="*/ 3410582 w 4706343"/>
              <a:gd name="connsiteY50" fmla="*/ 2084485 h 2162491"/>
              <a:gd name="connsiteX51" fmla="*/ 3163564 w 4706343"/>
              <a:gd name="connsiteY51" fmla="*/ 2002146 h 2162491"/>
              <a:gd name="connsiteX52" fmla="*/ 2851541 w 4706343"/>
              <a:gd name="connsiteY52" fmla="*/ 1876470 h 2162491"/>
              <a:gd name="connsiteX53" fmla="*/ 2327169 w 4706343"/>
              <a:gd name="connsiteY53" fmla="*/ 1638119 h 2162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06343" h="2162491">
                <a:moveTo>
                  <a:pt x="2327169" y="1638119"/>
                </a:moveTo>
                <a:lnTo>
                  <a:pt x="1971810" y="1456106"/>
                </a:lnTo>
                <a:lnTo>
                  <a:pt x="1607784" y="1252424"/>
                </a:lnTo>
                <a:lnTo>
                  <a:pt x="1287094" y="1066077"/>
                </a:lnTo>
                <a:lnTo>
                  <a:pt x="992405" y="879731"/>
                </a:lnTo>
                <a:lnTo>
                  <a:pt x="827727" y="788724"/>
                </a:lnTo>
                <a:lnTo>
                  <a:pt x="615378" y="632713"/>
                </a:lnTo>
                <a:lnTo>
                  <a:pt x="446366" y="511370"/>
                </a:lnTo>
                <a:lnTo>
                  <a:pt x="242684" y="364026"/>
                </a:lnTo>
                <a:lnTo>
                  <a:pt x="91006" y="264352"/>
                </a:lnTo>
                <a:lnTo>
                  <a:pt x="43336" y="212349"/>
                </a:lnTo>
                <a:lnTo>
                  <a:pt x="21668" y="173346"/>
                </a:lnTo>
                <a:lnTo>
                  <a:pt x="0" y="112675"/>
                </a:lnTo>
                <a:lnTo>
                  <a:pt x="4333" y="60671"/>
                </a:lnTo>
                <a:lnTo>
                  <a:pt x="21668" y="21668"/>
                </a:lnTo>
                <a:lnTo>
                  <a:pt x="52004" y="4333"/>
                </a:lnTo>
                <a:lnTo>
                  <a:pt x="78005" y="0"/>
                </a:lnTo>
                <a:lnTo>
                  <a:pt x="99674" y="4333"/>
                </a:lnTo>
                <a:lnTo>
                  <a:pt x="125676" y="17334"/>
                </a:lnTo>
                <a:lnTo>
                  <a:pt x="212349" y="104007"/>
                </a:lnTo>
                <a:lnTo>
                  <a:pt x="320690" y="199348"/>
                </a:lnTo>
                <a:lnTo>
                  <a:pt x="489702" y="338024"/>
                </a:lnTo>
                <a:lnTo>
                  <a:pt x="706385" y="498369"/>
                </a:lnTo>
                <a:lnTo>
                  <a:pt x="892732" y="624045"/>
                </a:lnTo>
                <a:lnTo>
                  <a:pt x="1070411" y="732386"/>
                </a:lnTo>
                <a:lnTo>
                  <a:pt x="1217755" y="823393"/>
                </a:lnTo>
                <a:lnTo>
                  <a:pt x="1503776" y="983738"/>
                </a:lnTo>
                <a:lnTo>
                  <a:pt x="1716125" y="1100747"/>
                </a:lnTo>
                <a:lnTo>
                  <a:pt x="1976144" y="1226423"/>
                </a:lnTo>
                <a:lnTo>
                  <a:pt x="2101820" y="1282760"/>
                </a:lnTo>
                <a:lnTo>
                  <a:pt x="2366172" y="1395435"/>
                </a:lnTo>
                <a:lnTo>
                  <a:pt x="2630525" y="1490775"/>
                </a:lnTo>
                <a:lnTo>
                  <a:pt x="2812538" y="1542779"/>
                </a:lnTo>
                <a:lnTo>
                  <a:pt x="3172231" y="1642453"/>
                </a:lnTo>
                <a:lnTo>
                  <a:pt x="3484254" y="1720459"/>
                </a:lnTo>
                <a:lnTo>
                  <a:pt x="3696603" y="1768129"/>
                </a:lnTo>
                <a:lnTo>
                  <a:pt x="4095298" y="1863469"/>
                </a:lnTo>
                <a:lnTo>
                  <a:pt x="4376986" y="1924140"/>
                </a:lnTo>
                <a:lnTo>
                  <a:pt x="4593668" y="1967477"/>
                </a:lnTo>
                <a:lnTo>
                  <a:pt x="4658673" y="1984811"/>
                </a:lnTo>
                <a:lnTo>
                  <a:pt x="4697676" y="1997812"/>
                </a:lnTo>
                <a:lnTo>
                  <a:pt x="4706343" y="2015147"/>
                </a:lnTo>
                <a:lnTo>
                  <a:pt x="4689008" y="2036815"/>
                </a:lnTo>
                <a:lnTo>
                  <a:pt x="4654339" y="2054150"/>
                </a:lnTo>
                <a:lnTo>
                  <a:pt x="4368318" y="2088819"/>
                </a:lnTo>
                <a:lnTo>
                  <a:pt x="3930620" y="2145156"/>
                </a:lnTo>
                <a:lnTo>
                  <a:pt x="3839613" y="2162491"/>
                </a:lnTo>
                <a:lnTo>
                  <a:pt x="3787609" y="2162491"/>
                </a:lnTo>
                <a:lnTo>
                  <a:pt x="3709604" y="2158157"/>
                </a:lnTo>
                <a:lnTo>
                  <a:pt x="3609930" y="2136489"/>
                </a:lnTo>
                <a:lnTo>
                  <a:pt x="3410582" y="2084485"/>
                </a:lnTo>
                <a:lnTo>
                  <a:pt x="3163564" y="2002146"/>
                </a:lnTo>
                <a:lnTo>
                  <a:pt x="2851541" y="1876470"/>
                </a:lnTo>
                <a:lnTo>
                  <a:pt x="2327169" y="16381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99824BD-A2F5-445A-8634-D33A4923E4A0}"/>
              </a:ext>
            </a:extLst>
          </p:cNvPr>
          <p:cNvGrpSpPr>
            <a:grpSpLocks/>
          </p:cNvGrpSpPr>
          <p:nvPr/>
        </p:nvGrpSpPr>
        <p:grpSpPr bwMode="auto">
          <a:xfrm>
            <a:off x="2679700" y="1589088"/>
            <a:ext cx="4743450" cy="4222750"/>
            <a:chOff x="2824163" y="1728788"/>
            <a:chExt cx="4743450" cy="4222750"/>
          </a:xfrm>
        </p:grpSpPr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40D036C8-E108-4C22-858A-668AA1DE6D82}"/>
                </a:ext>
              </a:extLst>
            </p:cNvPr>
            <p:cNvSpPr/>
            <p:nvPr/>
          </p:nvSpPr>
          <p:spPr>
            <a:xfrm>
              <a:off x="4843463" y="1728788"/>
              <a:ext cx="1912938" cy="825500"/>
            </a:xfrm>
            <a:custGeom>
              <a:avLst/>
              <a:gdLst>
                <a:gd name="connsiteX0" fmla="*/ 1200150 w 1912143"/>
                <a:gd name="connsiteY0" fmla="*/ 576262 h 826293"/>
                <a:gd name="connsiteX1" fmla="*/ 1052512 w 1912143"/>
                <a:gd name="connsiteY1" fmla="*/ 616743 h 826293"/>
                <a:gd name="connsiteX2" fmla="*/ 902493 w 1912143"/>
                <a:gd name="connsiteY2" fmla="*/ 654843 h 826293"/>
                <a:gd name="connsiteX3" fmla="*/ 814387 w 1912143"/>
                <a:gd name="connsiteY3" fmla="*/ 688181 h 826293"/>
                <a:gd name="connsiteX4" fmla="*/ 614362 w 1912143"/>
                <a:gd name="connsiteY4" fmla="*/ 731043 h 826293"/>
                <a:gd name="connsiteX5" fmla="*/ 447675 w 1912143"/>
                <a:gd name="connsiteY5" fmla="*/ 762000 h 826293"/>
                <a:gd name="connsiteX6" fmla="*/ 295275 w 1912143"/>
                <a:gd name="connsiteY6" fmla="*/ 788193 h 826293"/>
                <a:gd name="connsiteX7" fmla="*/ 133350 w 1912143"/>
                <a:gd name="connsiteY7" fmla="*/ 814387 h 826293"/>
                <a:gd name="connsiteX8" fmla="*/ 64293 w 1912143"/>
                <a:gd name="connsiteY8" fmla="*/ 826293 h 826293"/>
                <a:gd name="connsiteX9" fmla="*/ 40481 w 1912143"/>
                <a:gd name="connsiteY9" fmla="*/ 826293 h 826293"/>
                <a:gd name="connsiteX10" fmla="*/ 9525 w 1912143"/>
                <a:gd name="connsiteY10" fmla="*/ 821531 h 826293"/>
                <a:gd name="connsiteX11" fmla="*/ 0 w 1912143"/>
                <a:gd name="connsiteY11" fmla="*/ 814387 h 826293"/>
                <a:gd name="connsiteX12" fmla="*/ 2381 w 1912143"/>
                <a:gd name="connsiteY12" fmla="*/ 800100 h 826293"/>
                <a:gd name="connsiteX13" fmla="*/ 11906 w 1912143"/>
                <a:gd name="connsiteY13" fmla="*/ 778668 h 826293"/>
                <a:gd name="connsiteX14" fmla="*/ 26193 w 1912143"/>
                <a:gd name="connsiteY14" fmla="*/ 762000 h 826293"/>
                <a:gd name="connsiteX15" fmla="*/ 90487 w 1912143"/>
                <a:gd name="connsiteY15" fmla="*/ 738187 h 826293"/>
                <a:gd name="connsiteX16" fmla="*/ 328612 w 1912143"/>
                <a:gd name="connsiteY16" fmla="*/ 659606 h 826293"/>
                <a:gd name="connsiteX17" fmla="*/ 628650 w 1912143"/>
                <a:gd name="connsiteY17" fmla="*/ 550068 h 826293"/>
                <a:gd name="connsiteX18" fmla="*/ 883443 w 1912143"/>
                <a:gd name="connsiteY18" fmla="*/ 450056 h 826293"/>
                <a:gd name="connsiteX19" fmla="*/ 1085850 w 1912143"/>
                <a:gd name="connsiteY19" fmla="*/ 359568 h 826293"/>
                <a:gd name="connsiteX20" fmla="*/ 1276350 w 1912143"/>
                <a:gd name="connsiteY20" fmla="*/ 264318 h 826293"/>
                <a:gd name="connsiteX21" fmla="*/ 1338262 w 1912143"/>
                <a:gd name="connsiteY21" fmla="*/ 228600 h 826293"/>
                <a:gd name="connsiteX22" fmla="*/ 1373981 w 1912143"/>
                <a:gd name="connsiteY22" fmla="*/ 204787 h 826293"/>
                <a:gd name="connsiteX23" fmla="*/ 1388268 w 1912143"/>
                <a:gd name="connsiteY23" fmla="*/ 183356 h 826293"/>
                <a:gd name="connsiteX24" fmla="*/ 1388268 w 1912143"/>
                <a:gd name="connsiteY24" fmla="*/ 147637 h 826293"/>
                <a:gd name="connsiteX25" fmla="*/ 1378743 w 1912143"/>
                <a:gd name="connsiteY25" fmla="*/ 116681 h 826293"/>
                <a:gd name="connsiteX26" fmla="*/ 1357312 w 1912143"/>
                <a:gd name="connsiteY26" fmla="*/ 97631 h 826293"/>
                <a:gd name="connsiteX27" fmla="*/ 1309687 w 1912143"/>
                <a:gd name="connsiteY27" fmla="*/ 71437 h 826293"/>
                <a:gd name="connsiteX28" fmla="*/ 1293018 w 1912143"/>
                <a:gd name="connsiteY28" fmla="*/ 61912 h 826293"/>
                <a:gd name="connsiteX29" fmla="*/ 1281112 w 1912143"/>
                <a:gd name="connsiteY29" fmla="*/ 50006 h 826293"/>
                <a:gd name="connsiteX30" fmla="*/ 1281112 w 1912143"/>
                <a:gd name="connsiteY30" fmla="*/ 33337 h 826293"/>
                <a:gd name="connsiteX31" fmla="*/ 1285875 w 1912143"/>
                <a:gd name="connsiteY31" fmla="*/ 23812 h 826293"/>
                <a:gd name="connsiteX32" fmla="*/ 1302543 w 1912143"/>
                <a:gd name="connsiteY32" fmla="*/ 11906 h 826293"/>
                <a:gd name="connsiteX33" fmla="*/ 1338262 w 1912143"/>
                <a:gd name="connsiteY33" fmla="*/ 2381 h 826293"/>
                <a:gd name="connsiteX34" fmla="*/ 1371600 w 1912143"/>
                <a:gd name="connsiteY34" fmla="*/ 0 h 826293"/>
                <a:gd name="connsiteX35" fmla="*/ 1423987 w 1912143"/>
                <a:gd name="connsiteY35" fmla="*/ 7143 h 826293"/>
                <a:gd name="connsiteX36" fmla="*/ 1500187 w 1912143"/>
                <a:gd name="connsiteY36" fmla="*/ 30956 h 826293"/>
                <a:gd name="connsiteX37" fmla="*/ 1588293 w 1912143"/>
                <a:gd name="connsiteY37" fmla="*/ 66675 h 826293"/>
                <a:gd name="connsiteX38" fmla="*/ 1674018 w 1912143"/>
                <a:gd name="connsiteY38" fmla="*/ 95250 h 826293"/>
                <a:gd name="connsiteX39" fmla="*/ 1752600 w 1912143"/>
                <a:gd name="connsiteY39" fmla="*/ 133350 h 826293"/>
                <a:gd name="connsiteX40" fmla="*/ 1814512 w 1912143"/>
                <a:gd name="connsiteY40" fmla="*/ 171450 h 826293"/>
                <a:gd name="connsiteX41" fmla="*/ 1869281 w 1912143"/>
                <a:gd name="connsiteY41" fmla="*/ 207168 h 826293"/>
                <a:gd name="connsiteX42" fmla="*/ 1897856 w 1912143"/>
                <a:gd name="connsiteY42" fmla="*/ 233362 h 826293"/>
                <a:gd name="connsiteX43" fmla="*/ 1909762 w 1912143"/>
                <a:gd name="connsiteY43" fmla="*/ 257175 h 826293"/>
                <a:gd name="connsiteX44" fmla="*/ 1912143 w 1912143"/>
                <a:gd name="connsiteY44" fmla="*/ 280987 h 826293"/>
                <a:gd name="connsiteX45" fmla="*/ 1902618 w 1912143"/>
                <a:gd name="connsiteY45" fmla="*/ 302418 h 826293"/>
                <a:gd name="connsiteX46" fmla="*/ 1869281 w 1912143"/>
                <a:gd name="connsiteY46" fmla="*/ 319087 h 826293"/>
                <a:gd name="connsiteX47" fmla="*/ 1752600 w 1912143"/>
                <a:gd name="connsiteY47" fmla="*/ 357187 h 826293"/>
                <a:gd name="connsiteX48" fmla="*/ 1666875 w 1912143"/>
                <a:gd name="connsiteY48" fmla="*/ 400050 h 826293"/>
                <a:gd name="connsiteX49" fmla="*/ 1509712 w 1912143"/>
                <a:gd name="connsiteY49" fmla="*/ 471487 h 826293"/>
                <a:gd name="connsiteX50" fmla="*/ 1200150 w 1912143"/>
                <a:gd name="connsiteY50" fmla="*/ 576262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12143" h="826293">
                  <a:moveTo>
                    <a:pt x="1200150" y="576262"/>
                  </a:moveTo>
                  <a:lnTo>
                    <a:pt x="1052512" y="616743"/>
                  </a:lnTo>
                  <a:lnTo>
                    <a:pt x="902493" y="654843"/>
                  </a:lnTo>
                  <a:lnTo>
                    <a:pt x="814387" y="688181"/>
                  </a:lnTo>
                  <a:lnTo>
                    <a:pt x="614362" y="731043"/>
                  </a:lnTo>
                  <a:lnTo>
                    <a:pt x="447675" y="762000"/>
                  </a:lnTo>
                  <a:lnTo>
                    <a:pt x="295275" y="788193"/>
                  </a:lnTo>
                  <a:lnTo>
                    <a:pt x="133350" y="814387"/>
                  </a:lnTo>
                  <a:lnTo>
                    <a:pt x="64293" y="826293"/>
                  </a:lnTo>
                  <a:lnTo>
                    <a:pt x="40481" y="826293"/>
                  </a:lnTo>
                  <a:lnTo>
                    <a:pt x="9525" y="821531"/>
                  </a:lnTo>
                  <a:lnTo>
                    <a:pt x="0" y="814387"/>
                  </a:lnTo>
                  <a:lnTo>
                    <a:pt x="2381" y="800100"/>
                  </a:lnTo>
                  <a:lnTo>
                    <a:pt x="11906" y="778668"/>
                  </a:lnTo>
                  <a:lnTo>
                    <a:pt x="26193" y="762000"/>
                  </a:lnTo>
                  <a:lnTo>
                    <a:pt x="90487" y="738187"/>
                  </a:lnTo>
                  <a:lnTo>
                    <a:pt x="328612" y="659606"/>
                  </a:lnTo>
                  <a:lnTo>
                    <a:pt x="628650" y="550068"/>
                  </a:lnTo>
                  <a:lnTo>
                    <a:pt x="883443" y="450056"/>
                  </a:lnTo>
                  <a:lnTo>
                    <a:pt x="1085850" y="359568"/>
                  </a:lnTo>
                  <a:lnTo>
                    <a:pt x="1276350" y="264318"/>
                  </a:lnTo>
                  <a:lnTo>
                    <a:pt x="1338262" y="228600"/>
                  </a:lnTo>
                  <a:lnTo>
                    <a:pt x="1373981" y="204787"/>
                  </a:lnTo>
                  <a:lnTo>
                    <a:pt x="1388268" y="183356"/>
                  </a:lnTo>
                  <a:lnTo>
                    <a:pt x="1388268" y="147637"/>
                  </a:lnTo>
                  <a:lnTo>
                    <a:pt x="1378743" y="116681"/>
                  </a:lnTo>
                  <a:lnTo>
                    <a:pt x="1357312" y="97631"/>
                  </a:lnTo>
                  <a:lnTo>
                    <a:pt x="1309687" y="71437"/>
                  </a:lnTo>
                  <a:lnTo>
                    <a:pt x="1293018" y="61912"/>
                  </a:lnTo>
                  <a:lnTo>
                    <a:pt x="1281112" y="50006"/>
                  </a:lnTo>
                  <a:lnTo>
                    <a:pt x="1281112" y="33337"/>
                  </a:lnTo>
                  <a:lnTo>
                    <a:pt x="1285875" y="23812"/>
                  </a:lnTo>
                  <a:lnTo>
                    <a:pt x="1302543" y="11906"/>
                  </a:lnTo>
                  <a:lnTo>
                    <a:pt x="1338262" y="2381"/>
                  </a:lnTo>
                  <a:lnTo>
                    <a:pt x="1371600" y="0"/>
                  </a:lnTo>
                  <a:lnTo>
                    <a:pt x="1423987" y="7143"/>
                  </a:lnTo>
                  <a:lnTo>
                    <a:pt x="1500187" y="30956"/>
                  </a:lnTo>
                  <a:lnTo>
                    <a:pt x="1588293" y="66675"/>
                  </a:lnTo>
                  <a:lnTo>
                    <a:pt x="1674018" y="95250"/>
                  </a:lnTo>
                  <a:lnTo>
                    <a:pt x="1752600" y="133350"/>
                  </a:lnTo>
                  <a:lnTo>
                    <a:pt x="1814512" y="171450"/>
                  </a:lnTo>
                  <a:lnTo>
                    <a:pt x="1869281" y="207168"/>
                  </a:lnTo>
                  <a:lnTo>
                    <a:pt x="1897856" y="233362"/>
                  </a:lnTo>
                  <a:lnTo>
                    <a:pt x="1909762" y="257175"/>
                  </a:lnTo>
                  <a:lnTo>
                    <a:pt x="1912143" y="280987"/>
                  </a:lnTo>
                  <a:lnTo>
                    <a:pt x="1902618" y="302418"/>
                  </a:lnTo>
                  <a:lnTo>
                    <a:pt x="1869281" y="319087"/>
                  </a:lnTo>
                  <a:lnTo>
                    <a:pt x="1752600" y="357187"/>
                  </a:lnTo>
                  <a:lnTo>
                    <a:pt x="1666875" y="400050"/>
                  </a:lnTo>
                  <a:lnTo>
                    <a:pt x="1509712" y="471487"/>
                  </a:lnTo>
                  <a:lnTo>
                    <a:pt x="1200150" y="576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D6626EBC-86F0-402C-A2D3-55DC5640C6AA}"/>
                </a:ext>
              </a:extLst>
            </p:cNvPr>
            <p:cNvSpPr/>
            <p:nvPr/>
          </p:nvSpPr>
          <p:spPr>
            <a:xfrm rot="16200000">
              <a:off x="4805363" y="3121026"/>
              <a:ext cx="2185987" cy="588962"/>
            </a:xfrm>
            <a:custGeom>
              <a:avLst/>
              <a:gdLst>
                <a:gd name="connsiteX0" fmla="*/ 404813 w 2185988"/>
                <a:gd name="connsiteY0" fmla="*/ 457200 h 588168"/>
                <a:gd name="connsiteX1" fmla="*/ 35719 w 2185988"/>
                <a:gd name="connsiteY1" fmla="*/ 457200 h 588168"/>
                <a:gd name="connsiteX2" fmla="*/ 0 w 2185988"/>
                <a:gd name="connsiteY2" fmla="*/ 233362 h 588168"/>
                <a:gd name="connsiteX3" fmla="*/ 488157 w 2185988"/>
                <a:gd name="connsiteY3" fmla="*/ 235743 h 588168"/>
                <a:gd name="connsiteX4" fmla="*/ 1059657 w 2185988"/>
                <a:gd name="connsiteY4" fmla="*/ 247650 h 588168"/>
                <a:gd name="connsiteX5" fmla="*/ 1595438 w 2185988"/>
                <a:gd name="connsiteY5" fmla="*/ 252412 h 588168"/>
                <a:gd name="connsiteX6" fmla="*/ 1666875 w 2185988"/>
                <a:gd name="connsiteY6" fmla="*/ 247650 h 588168"/>
                <a:gd name="connsiteX7" fmla="*/ 1731169 w 2185988"/>
                <a:gd name="connsiteY7" fmla="*/ 238125 h 588168"/>
                <a:gd name="connsiteX8" fmla="*/ 1790700 w 2185988"/>
                <a:gd name="connsiteY8" fmla="*/ 221456 h 588168"/>
                <a:gd name="connsiteX9" fmla="*/ 1864519 w 2185988"/>
                <a:gd name="connsiteY9" fmla="*/ 188118 h 588168"/>
                <a:gd name="connsiteX10" fmla="*/ 1940719 w 2185988"/>
                <a:gd name="connsiteY10" fmla="*/ 142875 h 588168"/>
                <a:gd name="connsiteX11" fmla="*/ 2035969 w 2185988"/>
                <a:gd name="connsiteY11" fmla="*/ 73818 h 588168"/>
                <a:gd name="connsiteX12" fmla="*/ 2121694 w 2185988"/>
                <a:gd name="connsiteY12" fmla="*/ 0 h 588168"/>
                <a:gd name="connsiteX13" fmla="*/ 2185988 w 2185988"/>
                <a:gd name="connsiteY13" fmla="*/ 126206 h 588168"/>
                <a:gd name="connsiteX14" fmla="*/ 2071688 w 2185988"/>
                <a:gd name="connsiteY14" fmla="*/ 214312 h 588168"/>
                <a:gd name="connsiteX15" fmla="*/ 2028825 w 2185988"/>
                <a:gd name="connsiteY15" fmla="*/ 261937 h 588168"/>
                <a:gd name="connsiteX16" fmla="*/ 1990725 w 2185988"/>
                <a:gd name="connsiteY16" fmla="*/ 319087 h 588168"/>
                <a:gd name="connsiteX17" fmla="*/ 1955007 w 2185988"/>
                <a:gd name="connsiteY17" fmla="*/ 373856 h 588168"/>
                <a:gd name="connsiteX18" fmla="*/ 1928813 w 2185988"/>
                <a:gd name="connsiteY18" fmla="*/ 433387 h 588168"/>
                <a:gd name="connsiteX19" fmla="*/ 1907382 w 2185988"/>
                <a:gd name="connsiteY19" fmla="*/ 485775 h 588168"/>
                <a:gd name="connsiteX20" fmla="*/ 1888332 w 2185988"/>
                <a:gd name="connsiteY20" fmla="*/ 523875 h 588168"/>
                <a:gd name="connsiteX21" fmla="*/ 1862138 w 2185988"/>
                <a:gd name="connsiteY21" fmla="*/ 561975 h 588168"/>
                <a:gd name="connsiteX22" fmla="*/ 1833563 w 2185988"/>
                <a:gd name="connsiteY22" fmla="*/ 583406 h 588168"/>
                <a:gd name="connsiteX23" fmla="*/ 1816894 w 2185988"/>
                <a:gd name="connsiteY23" fmla="*/ 588168 h 588168"/>
                <a:gd name="connsiteX24" fmla="*/ 1793082 w 2185988"/>
                <a:gd name="connsiteY24" fmla="*/ 588168 h 588168"/>
                <a:gd name="connsiteX25" fmla="*/ 1757363 w 2185988"/>
                <a:gd name="connsiteY25" fmla="*/ 573881 h 588168"/>
                <a:gd name="connsiteX26" fmla="*/ 1709738 w 2185988"/>
                <a:gd name="connsiteY26" fmla="*/ 540543 h 588168"/>
                <a:gd name="connsiteX27" fmla="*/ 1685925 w 2185988"/>
                <a:gd name="connsiteY27" fmla="*/ 523875 h 588168"/>
                <a:gd name="connsiteX28" fmla="*/ 1659732 w 2185988"/>
                <a:gd name="connsiteY28" fmla="*/ 514350 h 588168"/>
                <a:gd name="connsiteX29" fmla="*/ 1562100 w 2185988"/>
                <a:gd name="connsiteY29" fmla="*/ 504825 h 588168"/>
                <a:gd name="connsiteX30" fmla="*/ 1426369 w 2185988"/>
                <a:gd name="connsiteY30" fmla="*/ 497681 h 588168"/>
                <a:gd name="connsiteX31" fmla="*/ 1254919 w 2185988"/>
                <a:gd name="connsiteY31" fmla="*/ 502443 h 588168"/>
                <a:gd name="connsiteX32" fmla="*/ 1126332 w 2185988"/>
                <a:gd name="connsiteY32" fmla="*/ 497681 h 588168"/>
                <a:gd name="connsiteX33" fmla="*/ 954882 w 2185988"/>
                <a:gd name="connsiteY33" fmla="*/ 478631 h 588168"/>
                <a:gd name="connsiteX34" fmla="*/ 404813 w 2185988"/>
                <a:gd name="connsiteY34" fmla="*/ 457200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5988" h="588168">
                  <a:moveTo>
                    <a:pt x="404813" y="457200"/>
                  </a:moveTo>
                  <a:lnTo>
                    <a:pt x="35719" y="457200"/>
                  </a:lnTo>
                  <a:lnTo>
                    <a:pt x="0" y="233362"/>
                  </a:lnTo>
                  <a:lnTo>
                    <a:pt x="488157" y="235743"/>
                  </a:lnTo>
                  <a:lnTo>
                    <a:pt x="1059657" y="247650"/>
                  </a:lnTo>
                  <a:lnTo>
                    <a:pt x="1595438" y="252412"/>
                  </a:lnTo>
                  <a:lnTo>
                    <a:pt x="1666875" y="247650"/>
                  </a:lnTo>
                  <a:lnTo>
                    <a:pt x="1731169" y="238125"/>
                  </a:lnTo>
                  <a:lnTo>
                    <a:pt x="1790700" y="221456"/>
                  </a:lnTo>
                  <a:lnTo>
                    <a:pt x="1864519" y="188118"/>
                  </a:lnTo>
                  <a:lnTo>
                    <a:pt x="1940719" y="142875"/>
                  </a:lnTo>
                  <a:lnTo>
                    <a:pt x="2035969" y="73818"/>
                  </a:lnTo>
                  <a:lnTo>
                    <a:pt x="2121694" y="0"/>
                  </a:lnTo>
                  <a:lnTo>
                    <a:pt x="2185988" y="126206"/>
                  </a:lnTo>
                  <a:lnTo>
                    <a:pt x="2071688" y="214312"/>
                  </a:lnTo>
                  <a:lnTo>
                    <a:pt x="2028825" y="261937"/>
                  </a:lnTo>
                  <a:lnTo>
                    <a:pt x="1990725" y="319087"/>
                  </a:lnTo>
                  <a:lnTo>
                    <a:pt x="1955007" y="373856"/>
                  </a:lnTo>
                  <a:lnTo>
                    <a:pt x="1928813" y="433387"/>
                  </a:lnTo>
                  <a:lnTo>
                    <a:pt x="1907382" y="485775"/>
                  </a:lnTo>
                  <a:lnTo>
                    <a:pt x="1888332" y="523875"/>
                  </a:lnTo>
                  <a:lnTo>
                    <a:pt x="1862138" y="561975"/>
                  </a:lnTo>
                  <a:lnTo>
                    <a:pt x="1833563" y="583406"/>
                  </a:lnTo>
                  <a:lnTo>
                    <a:pt x="1816894" y="588168"/>
                  </a:lnTo>
                  <a:lnTo>
                    <a:pt x="1793082" y="588168"/>
                  </a:lnTo>
                  <a:lnTo>
                    <a:pt x="1757363" y="573881"/>
                  </a:lnTo>
                  <a:lnTo>
                    <a:pt x="1709738" y="540543"/>
                  </a:lnTo>
                  <a:lnTo>
                    <a:pt x="1685925" y="523875"/>
                  </a:lnTo>
                  <a:lnTo>
                    <a:pt x="1659732" y="514350"/>
                  </a:lnTo>
                  <a:lnTo>
                    <a:pt x="1562100" y="504825"/>
                  </a:lnTo>
                  <a:lnTo>
                    <a:pt x="1426369" y="497681"/>
                  </a:lnTo>
                  <a:lnTo>
                    <a:pt x="1254919" y="502443"/>
                  </a:lnTo>
                  <a:lnTo>
                    <a:pt x="1126332" y="497681"/>
                  </a:lnTo>
                  <a:lnTo>
                    <a:pt x="954882" y="478631"/>
                  </a:lnTo>
                  <a:lnTo>
                    <a:pt x="404813" y="457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53C1777C-F4DC-471A-B816-05BF4600991A}"/>
                </a:ext>
              </a:extLst>
            </p:cNvPr>
            <p:cNvSpPr/>
            <p:nvPr/>
          </p:nvSpPr>
          <p:spPr>
            <a:xfrm>
              <a:off x="6015038" y="3157538"/>
              <a:ext cx="1104900" cy="412750"/>
            </a:xfrm>
            <a:custGeom>
              <a:avLst/>
              <a:gdLst>
                <a:gd name="connsiteX0" fmla="*/ 428625 w 1104900"/>
                <a:gd name="connsiteY0" fmla="*/ 335756 h 411956"/>
                <a:gd name="connsiteX1" fmla="*/ 0 w 1104900"/>
                <a:gd name="connsiteY1" fmla="*/ 411956 h 411956"/>
                <a:gd name="connsiteX2" fmla="*/ 0 w 1104900"/>
                <a:gd name="connsiteY2" fmla="*/ 188118 h 411956"/>
                <a:gd name="connsiteX3" fmla="*/ 171450 w 1104900"/>
                <a:gd name="connsiteY3" fmla="*/ 197643 h 411956"/>
                <a:gd name="connsiteX4" fmla="*/ 202406 w 1104900"/>
                <a:gd name="connsiteY4" fmla="*/ 192881 h 411956"/>
                <a:gd name="connsiteX5" fmla="*/ 359568 w 1104900"/>
                <a:gd name="connsiteY5" fmla="*/ 145256 h 411956"/>
                <a:gd name="connsiteX6" fmla="*/ 526256 w 1104900"/>
                <a:gd name="connsiteY6" fmla="*/ 97631 h 411956"/>
                <a:gd name="connsiteX7" fmla="*/ 626268 w 1104900"/>
                <a:gd name="connsiteY7" fmla="*/ 69056 h 411956"/>
                <a:gd name="connsiteX8" fmla="*/ 652462 w 1104900"/>
                <a:gd name="connsiteY8" fmla="*/ 45243 h 411956"/>
                <a:gd name="connsiteX9" fmla="*/ 676275 w 1104900"/>
                <a:gd name="connsiteY9" fmla="*/ 23812 h 411956"/>
                <a:gd name="connsiteX10" fmla="*/ 711993 w 1104900"/>
                <a:gd name="connsiteY10" fmla="*/ 7143 h 411956"/>
                <a:gd name="connsiteX11" fmla="*/ 740568 w 1104900"/>
                <a:gd name="connsiteY11" fmla="*/ 0 h 411956"/>
                <a:gd name="connsiteX12" fmla="*/ 783431 w 1104900"/>
                <a:gd name="connsiteY12" fmla="*/ 0 h 411956"/>
                <a:gd name="connsiteX13" fmla="*/ 816768 w 1104900"/>
                <a:gd name="connsiteY13" fmla="*/ 2381 h 411956"/>
                <a:gd name="connsiteX14" fmla="*/ 878681 w 1104900"/>
                <a:gd name="connsiteY14" fmla="*/ 14287 h 411956"/>
                <a:gd name="connsiteX15" fmla="*/ 933450 w 1104900"/>
                <a:gd name="connsiteY15" fmla="*/ 30956 h 411956"/>
                <a:gd name="connsiteX16" fmla="*/ 983456 w 1104900"/>
                <a:gd name="connsiteY16" fmla="*/ 54768 h 411956"/>
                <a:gd name="connsiteX17" fmla="*/ 1035843 w 1104900"/>
                <a:gd name="connsiteY17" fmla="*/ 80962 h 411956"/>
                <a:gd name="connsiteX18" fmla="*/ 1064418 w 1104900"/>
                <a:gd name="connsiteY18" fmla="*/ 100012 h 411956"/>
                <a:gd name="connsiteX19" fmla="*/ 1088231 w 1104900"/>
                <a:gd name="connsiteY19" fmla="*/ 119062 h 411956"/>
                <a:gd name="connsiteX20" fmla="*/ 1097756 w 1104900"/>
                <a:gd name="connsiteY20" fmla="*/ 130968 h 411956"/>
                <a:gd name="connsiteX21" fmla="*/ 1102518 w 1104900"/>
                <a:gd name="connsiteY21" fmla="*/ 147637 h 411956"/>
                <a:gd name="connsiteX22" fmla="*/ 1104900 w 1104900"/>
                <a:gd name="connsiteY22" fmla="*/ 161925 h 411956"/>
                <a:gd name="connsiteX23" fmla="*/ 1102518 w 1104900"/>
                <a:gd name="connsiteY23" fmla="*/ 183356 h 411956"/>
                <a:gd name="connsiteX24" fmla="*/ 1083468 w 1104900"/>
                <a:gd name="connsiteY24" fmla="*/ 209550 h 411956"/>
                <a:gd name="connsiteX25" fmla="*/ 1023937 w 1104900"/>
                <a:gd name="connsiteY25" fmla="*/ 269081 h 411956"/>
                <a:gd name="connsiteX26" fmla="*/ 852487 w 1104900"/>
                <a:gd name="connsiteY26" fmla="*/ 283368 h 411956"/>
                <a:gd name="connsiteX27" fmla="*/ 628650 w 1104900"/>
                <a:gd name="connsiteY27" fmla="*/ 309562 h 411956"/>
                <a:gd name="connsiteX28" fmla="*/ 428625 w 1104900"/>
                <a:gd name="connsiteY28" fmla="*/ 335756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4900" h="411956">
                  <a:moveTo>
                    <a:pt x="428625" y="335756"/>
                  </a:moveTo>
                  <a:lnTo>
                    <a:pt x="0" y="411956"/>
                  </a:lnTo>
                  <a:lnTo>
                    <a:pt x="0" y="188118"/>
                  </a:lnTo>
                  <a:lnTo>
                    <a:pt x="171450" y="197643"/>
                  </a:lnTo>
                  <a:lnTo>
                    <a:pt x="202406" y="192881"/>
                  </a:lnTo>
                  <a:lnTo>
                    <a:pt x="359568" y="145256"/>
                  </a:lnTo>
                  <a:lnTo>
                    <a:pt x="526256" y="97631"/>
                  </a:lnTo>
                  <a:lnTo>
                    <a:pt x="626268" y="69056"/>
                  </a:lnTo>
                  <a:lnTo>
                    <a:pt x="652462" y="45243"/>
                  </a:lnTo>
                  <a:lnTo>
                    <a:pt x="676275" y="23812"/>
                  </a:lnTo>
                  <a:lnTo>
                    <a:pt x="711993" y="7143"/>
                  </a:lnTo>
                  <a:lnTo>
                    <a:pt x="740568" y="0"/>
                  </a:lnTo>
                  <a:lnTo>
                    <a:pt x="783431" y="0"/>
                  </a:lnTo>
                  <a:lnTo>
                    <a:pt x="816768" y="2381"/>
                  </a:lnTo>
                  <a:lnTo>
                    <a:pt x="878681" y="14287"/>
                  </a:lnTo>
                  <a:lnTo>
                    <a:pt x="933450" y="30956"/>
                  </a:lnTo>
                  <a:lnTo>
                    <a:pt x="983456" y="54768"/>
                  </a:lnTo>
                  <a:lnTo>
                    <a:pt x="1035843" y="80962"/>
                  </a:lnTo>
                  <a:lnTo>
                    <a:pt x="1064418" y="100012"/>
                  </a:lnTo>
                  <a:lnTo>
                    <a:pt x="1088231" y="119062"/>
                  </a:lnTo>
                  <a:lnTo>
                    <a:pt x="1097756" y="130968"/>
                  </a:lnTo>
                  <a:lnTo>
                    <a:pt x="1102518" y="147637"/>
                  </a:lnTo>
                  <a:lnTo>
                    <a:pt x="1104900" y="161925"/>
                  </a:lnTo>
                  <a:lnTo>
                    <a:pt x="1102518" y="183356"/>
                  </a:lnTo>
                  <a:lnTo>
                    <a:pt x="1083468" y="209550"/>
                  </a:lnTo>
                  <a:lnTo>
                    <a:pt x="1023937" y="269081"/>
                  </a:lnTo>
                  <a:lnTo>
                    <a:pt x="852487" y="283368"/>
                  </a:lnTo>
                  <a:lnTo>
                    <a:pt x="628650" y="309562"/>
                  </a:lnTo>
                  <a:lnTo>
                    <a:pt x="428625" y="3357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8F18EF6D-1095-4957-BF56-8764AB65BB0B}"/>
                </a:ext>
              </a:extLst>
            </p:cNvPr>
            <p:cNvSpPr/>
            <p:nvPr/>
          </p:nvSpPr>
          <p:spPr>
            <a:xfrm>
              <a:off x="4762501" y="3325813"/>
              <a:ext cx="536575" cy="1331912"/>
            </a:xfrm>
            <a:custGeom>
              <a:avLst/>
              <a:gdLst>
                <a:gd name="connsiteX0" fmla="*/ 433388 w 535781"/>
                <a:gd name="connsiteY0" fmla="*/ 983457 h 1331119"/>
                <a:gd name="connsiteX1" fmla="*/ 423863 w 535781"/>
                <a:gd name="connsiteY1" fmla="*/ 1295400 h 1331119"/>
                <a:gd name="connsiteX2" fmla="*/ 204788 w 535781"/>
                <a:gd name="connsiteY2" fmla="*/ 1331119 h 1331119"/>
                <a:gd name="connsiteX3" fmla="*/ 204788 w 535781"/>
                <a:gd name="connsiteY3" fmla="*/ 1135857 h 1331119"/>
                <a:gd name="connsiteX4" fmla="*/ 209550 w 535781"/>
                <a:gd name="connsiteY4" fmla="*/ 1004888 h 1331119"/>
                <a:gd name="connsiteX5" fmla="*/ 214313 w 535781"/>
                <a:gd name="connsiteY5" fmla="*/ 914400 h 1331119"/>
                <a:gd name="connsiteX6" fmla="*/ 221456 w 535781"/>
                <a:gd name="connsiteY6" fmla="*/ 819150 h 1331119"/>
                <a:gd name="connsiteX7" fmla="*/ 226219 w 535781"/>
                <a:gd name="connsiteY7" fmla="*/ 738188 h 1331119"/>
                <a:gd name="connsiteX8" fmla="*/ 226219 w 535781"/>
                <a:gd name="connsiteY8" fmla="*/ 552450 h 1331119"/>
                <a:gd name="connsiteX9" fmla="*/ 226219 w 535781"/>
                <a:gd name="connsiteY9" fmla="*/ 419100 h 1331119"/>
                <a:gd name="connsiteX10" fmla="*/ 221456 w 535781"/>
                <a:gd name="connsiteY10" fmla="*/ 333375 h 1331119"/>
                <a:gd name="connsiteX11" fmla="*/ 209550 w 535781"/>
                <a:gd name="connsiteY11" fmla="*/ 273844 h 1331119"/>
                <a:gd name="connsiteX12" fmla="*/ 200025 w 535781"/>
                <a:gd name="connsiteY12" fmla="*/ 226219 h 1331119"/>
                <a:gd name="connsiteX13" fmla="*/ 180975 w 535781"/>
                <a:gd name="connsiteY13" fmla="*/ 188119 h 1331119"/>
                <a:gd name="connsiteX14" fmla="*/ 159544 w 535781"/>
                <a:gd name="connsiteY14" fmla="*/ 164307 h 1331119"/>
                <a:gd name="connsiteX15" fmla="*/ 130969 w 535781"/>
                <a:gd name="connsiteY15" fmla="*/ 135732 h 1331119"/>
                <a:gd name="connsiteX16" fmla="*/ 92869 w 535781"/>
                <a:gd name="connsiteY16" fmla="*/ 107157 h 1331119"/>
                <a:gd name="connsiteX17" fmla="*/ 59531 w 535781"/>
                <a:gd name="connsiteY17" fmla="*/ 90488 h 1331119"/>
                <a:gd name="connsiteX18" fmla="*/ 28575 w 535781"/>
                <a:gd name="connsiteY18" fmla="*/ 80963 h 1331119"/>
                <a:gd name="connsiteX19" fmla="*/ 9525 w 535781"/>
                <a:gd name="connsiteY19" fmla="*/ 73819 h 1331119"/>
                <a:gd name="connsiteX20" fmla="*/ 0 w 535781"/>
                <a:gd name="connsiteY20" fmla="*/ 54769 h 1331119"/>
                <a:gd name="connsiteX21" fmla="*/ 0 w 535781"/>
                <a:gd name="connsiteY21" fmla="*/ 42863 h 1331119"/>
                <a:gd name="connsiteX22" fmla="*/ 11906 w 535781"/>
                <a:gd name="connsiteY22" fmla="*/ 23813 h 1331119"/>
                <a:gd name="connsiteX23" fmla="*/ 45244 w 535781"/>
                <a:gd name="connsiteY23" fmla="*/ 9525 h 1331119"/>
                <a:gd name="connsiteX24" fmla="*/ 109538 w 535781"/>
                <a:gd name="connsiteY24" fmla="*/ 0 h 1331119"/>
                <a:gd name="connsiteX25" fmla="*/ 176213 w 535781"/>
                <a:gd name="connsiteY25" fmla="*/ 4763 h 1331119"/>
                <a:gd name="connsiteX26" fmla="*/ 228600 w 535781"/>
                <a:gd name="connsiteY26" fmla="*/ 16669 h 1331119"/>
                <a:gd name="connsiteX27" fmla="*/ 285750 w 535781"/>
                <a:gd name="connsiteY27" fmla="*/ 40482 h 1331119"/>
                <a:gd name="connsiteX28" fmla="*/ 345281 w 535781"/>
                <a:gd name="connsiteY28" fmla="*/ 69057 h 1331119"/>
                <a:gd name="connsiteX29" fmla="*/ 395288 w 535781"/>
                <a:gd name="connsiteY29" fmla="*/ 95250 h 1331119"/>
                <a:gd name="connsiteX30" fmla="*/ 447675 w 535781"/>
                <a:gd name="connsiteY30" fmla="*/ 133350 h 1331119"/>
                <a:gd name="connsiteX31" fmla="*/ 483394 w 535781"/>
                <a:gd name="connsiteY31" fmla="*/ 161925 h 1331119"/>
                <a:gd name="connsiteX32" fmla="*/ 511969 w 535781"/>
                <a:gd name="connsiteY32" fmla="*/ 202407 h 1331119"/>
                <a:gd name="connsiteX33" fmla="*/ 526256 w 535781"/>
                <a:gd name="connsiteY33" fmla="*/ 235744 h 1331119"/>
                <a:gd name="connsiteX34" fmla="*/ 535781 w 535781"/>
                <a:gd name="connsiteY34" fmla="*/ 266700 h 1331119"/>
                <a:gd name="connsiteX35" fmla="*/ 531019 w 535781"/>
                <a:gd name="connsiteY35" fmla="*/ 292894 h 1331119"/>
                <a:gd name="connsiteX36" fmla="*/ 509588 w 535781"/>
                <a:gd name="connsiteY36" fmla="*/ 335757 h 1331119"/>
                <a:gd name="connsiteX37" fmla="*/ 473869 w 535781"/>
                <a:gd name="connsiteY37" fmla="*/ 397669 h 1331119"/>
                <a:gd name="connsiteX38" fmla="*/ 466725 w 535781"/>
                <a:gd name="connsiteY38" fmla="*/ 452438 h 1331119"/>
                <a:gd name="connsiteX39" fmla="*/ 447675 w 535781"/>
                <a:gd name="connsiteY39" fmla="*/ 692944 h 1331119"/>
                <a:gd name="connsiteX40" fmla="*/ 433388 w 535781"/>
                <a:gd name="connsiteY40" fmla="*/ 983457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5781" h="1331119">
                  <a:moveTo>
                    <a:pt x="433388" y="983457"/>
                  </a:moveTo>
                  <a:lnTo>
                    <a:pt x="423863" y="1295400"/>
                  </a:lnTo>
                  <a:lnTo>
                    <a:pt x="204788" y="1331119"/>
                  </a:lnTo>
                  <a:lnTo>
                    <a:pt x="204788" y="1135857"/>
                  </a:lnTo>
                  <a:lnTo>
                    <a:pt x="209550" y="1004888"/>
                  </a:lnTo>
                  <a:lnTo>
                    <a:pt x="214313" y="914400"/>
                  </a:lnTo>
                  <a:lnTo>
                    <a:pt x="221456" y="819150"/>
                  </a:lnTo>
                  <a:lnTo>
                    <a:pt x="226219" y="738188"/>
                  </a:lnTo>
                  <a:lnTo>
                    <a:pt x="226219" y="552450"/>
                  </a:lnTo>
                  <a:lnTo>
                    <a:pt x="226219" y="419100"/>
                  </a:lnTo>
                  <a:lnTo>
                    <a:pt x="221456" y="333375"/>
                  </a:lnTo>
                  <a:lnTo>
                    <a:pt x="209550" y="273844"/>
                  </a:lnTo>
                  <a:lnTo>
                    <a:pt x="200025" y="226219"/>
                  </a:lnTo>
                  <a:lnTo>
                    <a:pt x="180975" y="188119"/>
                  </a:lnTo>
                  <a:lnTo>
                    <a:pt x="159544" y="164307"/>
                  </a:lnTo>
                  <a:lnTo>
                    <a:pt x="130969" y="135732"/>
                  </a:lnTo>
                  <a:lnTo>
                    <a:pt x="92869" y="107157"/>
                  </a:lnTo>
                  <a:lnTo>
                    <a:pt x="59531" y="90488"/>
                  </a:lnTo>
                  <a:lnTo>
                    <a:pt x="28575" y="80963"/>
                  </a:lnTo>
                  <a:lnTo>
                    <a:pt x="9525" y="73819"/>
                  </a:lnTo>
                  <a:lnTo>
                    <a:pt x="0" y="54769"/>
                  </a:lnTo>
                  <a:lnTo>
                    <a:pt x="0" y="42863"/>
                  </a:lnTo>
                  <a:lnTo>
                    <a:pt x="11906" y="23813"/>
                  </a:lnTo>
                  <a:lnTo>
                    <a:pt x="45244" y="9525"/>
                  </a:lnTo>
                  <a:lnTo>
                    <a:pt x="109538" y="0"/>
                  </a:lnTo>
                  <a:lnTo>
                    <a:pt x="176213" y="4763"/>
                  </a:lnTo>
                  <a:lnTo>
                    <a:pt x="228600" y="16669"/>
                  </a:lnTo>
                  <a:lnTo>
                    <a:pt x="285750" y="40482"/>
                  </a:lnTo>
                  <a:lnTo>
                    <a:pt x="345281" y="69057"/>
                  </a:lnTo>
                  <a:lnTo>
                    <a:pt x="395288" y="95250"/>
                  </a:lnTo>
                  <a:lnTo>
                    <a:pt x="447675" y="133350"/>
                  </a:lnTo>
                  <a:lnTo>
                    <a:pt x="483394" y="161925"/>
                  </a:lnTo>
                  <a:lnTo>
                    <a:pt x="511969" y="202407"/>
                  </a:lnTo>
                  <a:lnTo>
                    <a:pt x="526256" y="235744"/>
                  </a:lnTo>
                  <a:lnTo>
                    <a:pt x="535781" y="266700"/>
                  </a:lnTo>
                  <a:lnTo>
                    <a:pt x="531019" y="292894"/>
                  </a:lnTo>
                  <a:lnTo>
                    <a:pt x="509588" y="335757"/>
                  </a:lnTo>
                  <a:lnTo>
                    <a:pt x="473869" y="397669"/>
                  </a:lnTo>
                  <a:lnTo>
                    <a:pt x="466725" y="452438"/>
                  </a:lnTo>
                  <a:lnTo>
                    <a:pt x="447675" y="692944"/>
                  </a:lnTo>
                  <a:lnTo>
                    <a:pt x="433388" y="9834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44B684E8-25EC-4A12-9C57-5A5A108F074B}"/>
                </a:ext>
              </a:extLst>
            </p:cNvPr>
            <p:cNvSpPr/>
            <p:nvPr/>
          </p:nvSpPr>
          <p:spPr>
            <a:xfrm>
              <a:off x="4400551" y="4316413"/>
              <a:ext cx="2911475" cy="544512"/>
            </a:xfrm>
            <a:custGeom>
              <a:avLst/>
              <a:gdLst>
                <a:gd name="connsiteX0" fmla="*/ 1948543 w 2911929"/>
                <a:gd name="connsiteY0" fmla="*/ 244928 h 544285"/>
                <a:gd name="connsiteX1" fmla="*/ 1709057 w 2911929"/>
                <a:gd name="connsiteY1" fmla="*/ 253093 h 544285"/>
                <a:gd name="connsiteX2" fmla="*/ 1534886 w 2911929"/>
                <a:gd name="connsiteY2" fmla="*/ 272143 h 544285"/>
                <a:gd name="connsiteX3" fmla="*/ 1319893 w 2911929"/>
                <a:gd name="connsiteY3" fmla="*/ 302078 h 544285"/>
                <a:gd name="connsiteX4" fmla="*/ 1077686 w 2911929"/>
                <a:gd name="connsiteY4" fmla="*/ 348343 h 544285"/>
                <a:gd name="connsiteX5" fmla="*/ 857250 w 2911929"/>
                <a:gd name="connsiteY5" fmla="*/ 397328 h 544285"/>
                <a:gd name="connsiteX6" fmla="*/ 650421 w 2911929"/>
                <a:gd name="connsiteY6" fmla="*/ 446314 h 544285"/>
                <a:gd name="connsiteX7" fmla="*/ 468086 w 2911929"/>
                <a:gd name="connsiteY7" fmla="*/ 498021 h 544285"/>
                <a:gd name="connsiteX8" fmla="*/ 351064 w 2911929"/>
                <a:gd name="connsiteY8" fmla="*/ 544285 h 544285"/>
                <a:gd name="connsiteX9" fmla="*/ 293914 w 2911929"/>
                <a:gd name="connsiteY9" fmla="*/ 533400 h 544285"/>
                <a:gd name="connsiteX10" fmla="*/ 228600 w 2911929"/>
                <a:gd name="connsiteY10" fmla="*/ 511628 h 544285"/>
                <a:gd name="connsiteX11" fmla="*/ 166007 w 2911929"/>
                <a:gd name="connsiteY11" fmla="*/ 484414 h 544285"/>
                <a:gd name="connsiteX12" fmla="*/ 122464 w 2911929"/>
                <a:gd name="connsiteY12" fmla="*/ 459921 h 544285"/>
                <a:gd name="connsiteX13" fmla="*/ 95250 w 2911929"/>
                <a:gd name="connsiteY13" fmla="*/ 440871 h 544285"/>
                <a:gd name="connsiteX14" fmla="*/ 68036 w 2911929"/>
                <a:gd name="connsiteY14" fmla="*/ 413657 h 544285"/>
                <a:gd name="connsiteX15" fmla="*/ 40821 w 2911929"/>
                <a:gd name="connsiteY15" fmla="*/ 372835 h 544285"/>
                <a:gd name="connsiteX16" fmla="*/ 19050 w 2911929"/>
                <a:gd name="connsiteY16" fmla="*/ 332014 h 544285"/>
                <a:gd name="connsiteX17" fmla="*/ 2721 w 2911929"/>
                <a:gd name="connsiteY17" fmla="*/ 291193 h 544285"/>
                <a:gd name="connsiteX18" fmla="*/ 0 w 2911929"/>
                <a:gd name="connsiteY18" fmla="*/ 263978 h 544285"/>
                <a:gd name="connsiteX19" fmla="*/ 5443 w 2911929"/>
                <a:gd name="connsiteY19" fmla="*/ 247650 h 544285"/>
                <a:gd name="connsiteX20" fmla="*/ 21771 w 2911929"/>
                <a:gd name="connsiteY20" fmla="*/ 242207 h 544285"/>
                <a:gd name="connsiteX21" fmla="*/ 43543 w 2911929"/>
                <a:gd name="connsiteY21" fmla="*/ 247650 h 544285"/>
                <a:gd name="connsiteX22" fmla="*/ 111579 w 2911929"/>
                <a:gd name="connsiteY22" fmla="*/ 269421 h 544285"/>
                <a:gd name="connsiteX23" fmla="*/ 171450 w 2911929"/>
                <a:gd name="connsiteY23" fmla="*/ 280307 h 544285"/>
                <a:gd name="connsiteX24" fmla="*/ 266700 w 2911929"/>
                <a:gd name="connsiteY24" fmla="*/ 293914 h 544285"/>
                <a:gd name="connsiteX25" fmla="*/ 348343 w 2911929"/>
                <a:gd name="connsiteY25" fmla="*/ 296635 h 544285"/>
                <a:gd name="connsiteX26" fmla="*/ 421821 w 2911929"/>
                <a:gd name="connsiteY26" fmla="*/ 293914 h 544285"/>
                <a:gd name="connsiteX27" fmla="*/ 487136 w 2911929"/>
                <a:gd name="connsiteY27" fmla="*/ 291193 h 544285"/>
                <a:gd name="connsiteX28" fmla="*/ 519793 w 2911929"/>
                <a:gd name="connsiteY28" fmla="*/ 285750 h 544285"/>
                <a:gd name="connsiteX29" fmla="*/ 593271 w 2911929"/>
                <a:gd name="connsiteY29" fmla="*/ 266700 h 544285"/>
                <a:gd name="connsiteX30" fmla="*/ 762000 w 2911929"/>
                <a:gd name="connsiteY30" fmla="*/ 234043 h 544285"/>
                <a:gd name="connsiteX31" fmla="*/ 1091293 w 2911929"/>
                <a:gd name="connsiteY31" fmla="*/ 176893 h 544285"/>
                <a:gd name="connsiteX32" fmla="*/ 1458686 w 2911929"/>
                <a:gd name="connsiteY32" fmla="*/ 108857 h 544285"/>
                <a:gd name="connsiteX33" fmla="*/ 1632857 w 2911929"/>
                <a:gd name="connsiteY33" fmla="*/ 92528 h 544285"/>
                <a:gd name="connsiteX34" fmla="*/ 1744436 w 2911929"/>
                <a:gd name="connsiteY34" fmla="*/ 81643 h 544285"/>
                <a:gd name="connsiteX35" fmla="*/ 1940379 w 2911929"/>
                <a:gd name="connsiteY35" fmla="*/ 70757 h 544285"/>
                <a:gd name="connsiteX36" fmla="*/ 2136321 w 2911929"/>
                <a:gd name="connsiteY36" fmla="*/ 68035 h 544285"/>
                <a:gd name="connsiteX37" fmla="*/ 2348593 w 2911929"/>
                <a:gd name="connsiteY37" fmla="*/ 68035 h 544285"/>
                <a:gd name="connsiteX38" fmla="*/ 2375807 w 2911929"/>
                <a:gd name="connsiteY38" fmla="*/ 51707 h 544285"/>
                <a:gd name="connsiteX39" fmla="*/ 2443843 w 2911929"/>
                <a:gd name="connsiteY39" fmla="*/ 0 h 544285"/>
                <a:gd name="connsiteX40" fmla="*/ 2555421 w 2911929"/>
                <a:gd name="connsiteY40" fmla="*/ 19050 h 544285"/>
                <a:gd name="connsiteX41" fmla="*/ 2661557 w 2911929"/>
                <a:gd name="connsiteY41" fmla="*/ 40821 h 544285"/>
                <a:gd name="connsiteX42" fmla="*/ 2745921 w 2911929"/>
                <a:gd name="connsiteY42" fmla="*/ 59871 h 544285"/>
                <a:gd name="connsiteX43" fmla="*/ 2824843 w 2911929"/>
                <a:gd name="connsiteY43" fmla="*/ 89807 h 544285"/>
                <a:gd name="connsiteX44" fmla="*/ 2865664 w 2911929"/>
                <a:gd name="connsiteY44" fmla="*/ 108857 h 544285"/>
                <a:gd name="connsiteX45" fmla="*/ 2884714 w 2911929"/>
                <a:gd name="connsiteY45" fmla="*/ 127907 h 544285"/>
                <a:gd name="connsiteX46" fmla="*/ 2901043 w 2911929"/>
                <a:gd name="connsiteY46" fmla="*/ 146957 h 544285"/>
                <a:gd name="connsiteX47" fmla="*/ 2909207 w 2911929"/>
                <a:gd name="connsiteY47" fmla="*/ 168728 h 544285"/>
                <a:gd name="connsiteX48" fmla="*/ 2911929 w 2911929"/>
                <a:gd name="connsiteY48" fmla="*/ 195943 h 544285"/>
                <a:gd name="connsiteX49" fmla="*/ 2909207 w 2911929"/>
                <a:gd name="connsiteY49" fmla="*/ 234043 h 544285"/>
                <a:gd name="connsiteX50" fmla="*/ 2898321 w 2911929"/>
                <a:gd name="connsiteY50" fmla="*/ 250371 h 544285"/>
                <a:gd name="connsiteX51" fmla="*/ 2860221 w 2911929"/>
                <a:gd name="connsiteY51" fmla="*/ 272143 h 544285"/>
                <a:gd name="connsiteX52" fmla="*/ 2800350 w 2911929"/>
                <a:gd name="connsiteY52" fmla="*/ 291193 h 544285"/>
                <a:gd name="connsiteX53" fmla="*/ 2762250 w 2911929"/>
                <a:gd name="connsiteY53" fmla="*/ 293914 h 544285"/>
                <a:gd name="connsiteX54" fmla="*/ 2555421 w 2911929"/>
                <a:gd name="connsiteY54" fmla="*/ 280307 h 544285"/>
                <a:gd name="connsiteX55" fmla="*/ 2261507 w 2911929"/>
                <a:gd name="connsiteY55" fmla="*/ 261257 h 544285"/>
                <a:gd name="connsiteX56" fmla="*/ 1948543 w 2911929"/>
                <a:gd name="connsiteY56" fmla="*/ 244928 h 54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11929" h="544285">
                  <a:moveTo>
                    <a:pt x="1948543" y="244928"/>
                  </a:moveTo>
                  <a:lnTo>
                    <a:pt x="1709057" y="253093"/>
                  </a:lnTo>
                  <a:lnTo>
                    <a:pt x="1534886" y="272143"/>
                  </a:lnTo>
                  <a:lnTo>
                    <a:pt x="1319893" y="302078"/>
                  </a:lnTo>
                  <a:lnTo>
                    <a:pt x="1077686" y="348343"/>
                  </a:lnTo>
                  <a:lnTo>
                    <a:pt x="857250" y="397328"/>
                  </a:lnTo>
                  <a:lnTo>
                    <a:pt x="650421" y="446314"/>
                  </a:lnTo>
                  <a:lnTo>
                    <a:pt x="468086" y="498021"/>
                  </a:lnTo>
                  <a:lnTo>
                    <a:pt x="351064" y="544285"/>
                  </a:lnTo>
                  <a:lnTo>
                    <a:pt x="293914" y="533400"/>
                  </a:lnTo>
                  <a:lnTo>
                    <a:pt x="228600" y="511628"/>
                  </a:lnTo>
                  <a:lnTo>
                    <a:pt x="166007" y="484414"/>
                  </a:lnTo>
                  <a:lnTo>
                    <a:pt x="122464" y="459921"/>
                  </a:lnTo>
                  <a:lnTo>
                    <a:pt x="95250" y="440871"/>
                  </a:lnTo>
                  <a:lnTo>
                    <a:pt x="68036" y="413657"/>
                  </a:lnTo>
                  <a:lnTo>
                    <a:pt x="40821" y="372835"/>
                  </a:lnTo>
                  <a:lnTo>
                    <a:pt x="19050" y="332014"/>
                  </a:lnTo>
                  <a:lnTo>
                    <a:pt x="2721" y="291193"/>
                  </a:lnTo>
                  <a:lnTo>
                    <a:pt x="0" y="263978"/>
                  </a:lnTo>
                  <a:lnTo>
                    <a:pt x="5443" y="247650"/>
                  </a:lnTo>
                  <a:lnTo>
                    <a:pt x="21771" y="242207"/>
                  </a:lnTo>
                  <a:lnTo>
                    <a:pt x="43543" y="247650"/>
                  </a:lnTo>
                  <a:lnTo>
                    <a:pt x="111579" y="269421"/>
                  </a:lnTo>
                  <a:lnTo>
                    <a:pt x="171450" y="280307"/>
                  </a:lnTo>
                  <a:lnTo>
                    <a:pt x="266700" y="293914"/>
                  </a:lnTo>
                  <a:lnTo>
                    <a:pt x="348343" y="296635"/>
                  </a:lnTo>
                  <a:lnTo>
                    <a:pt x="421821" y="293914"/>
                  </a:lnTo>
                  <a:lnTo>
                    <a:pt x="487136" y="291193"/>
                  </a:lnTo>
                  <a:lnTo>
                    <a:pt x="519793" y="285750"/>
                  </a:lnTo>
                  <a:lnTo>
                    <a:pt x="593271" y="266700"/>
                  </a:lnTo>
                  <a:lnTo>
                    <a:pt x="762000" y="234043"/>
                  </a:lnTo>
                  <a:lnTo>
                    <a:pt x="1091293" y="176893"/>
                  </a:lnTo>
                  <a:lnTo>
                    <a:pt x="1458686" y="108857"/>
                  </a:lnTo>
                  <a:lnTo>
                    <a:pt x="1632857" y="92528"/>
                  </a:lnTo>
                  <a:lnTo>
                    <a:pt x="1744436" y="81643"/>
                  </a:lnTo>
                  <a:lnTo>
                    <a:pt x="1940379" y="70757"/>
                  </a:lnTo>
                  <a:lnTo>
                    <a:pt x="2136321" y="68035"/>
                  </a:lnTo>
                  <a:lnTo>
                    <a:pt x="2348593" y="68035"/>
                  </a:lnTo>
                  <a:lnTo>
                    <a:pt x="2375807" y="51707"/>
                  </a:lnTo>
                  <a:lnTo>
                    <a:pt x="2443843" y="0"/>
                  </a:lnTo>
                  <a:lnTo>
                    <a:pt x="2555421" y="19050"/>
                  </a:lnTo>
                  <a:lnTo>
                    <a:pt x="2661557" y="40821"/>
                  </a:lnTo>
                  <a:lnTo>
                    <a:pt x="2745921" y="59871"/>
                  </a:lnTo>
                  <a:lnTo>
                    <a:pt x="2824843" y="89807"/>
                  </a:lnTo>
                  <a:lnTo>
                    <a:pt x="2865664" y="108857"/>
                  </a:lnTo>
                  <a:lnTo>
                    <a:pt x="2884714" y="127907"/>
                  </a:lnTo>
                  <a:lnTo>
                    <a:pt x="2901043" y="146957"/>
                  </a:lnTo>
                  <a:lnTo>
                    <a:pt x="2909207" y="168728"/>
                  </a:lnTo>
                  <a:lnTo>
                    <a:pt x="2911929" y="195943"/>
                  </a:lnTo>
                  <a:lnTo>
                    <a:pt x="2909207" y="234043"/>
                  </a:lnTo>
                  <a:lnTo>
                    <a:pt x="2898321" y="250371"/>
                  </a:lnTo>
                  <a:lnTo>
                    <a:pt x="2860221" y="272143"/>
                  </a:lnTo>
                  <a:lnTo>
                    <a:pt x="2800350" y="291193"/>
                  </a:lnTo>
                  <a:lnTo>
                    <a:pt x="2762250" y="293914"/>
                  </a:lnTo>
                  <a:lnTo>
                    <a:pt x="2555421" y="280307"/>
                  </a:lnTo>
                  <a:lnTo>
                    <a:pt x="2261507" y="261257"/>
                  </a:lnTo>
                  <a:lnTo>
                    <a:pt x="1948543" y="24492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EBD067F6-6788-47D9-B83A-204310F9C110}"/>
                </a:ext>
              </a:extLst>
            </p:cNvPr>
            <p:cNvSpPr/>
            <p:nvPr/>
          </p:nvSpPr>
          <p:spPr>
            <a:xfrm>
              <a:off x="2832101" y="1966913"/>
              <a:ext cx="1511300" cy="612775"/>
            </a:xfrm>
            <a:custGeom>
              <a:avLst/>
              <a:gdLst>
                <a:gd name="connsiteX0" fmla="*/ 888207 w 1512094"/>
                <a:gd name="connsiteY0" fmla="*/ 361950 h 611981"/>
                <a:gd name="connsiteX1" fmla="*/ 728663 w 1512094"/>
                <a:gd name="connsiteY1" fmla="*/ 416718 h 611981"/>
                <a:gd name="connsiteX2" fmla="*/ 607219 w 1512094"/>
                <a:gd name="connsiteY2" fmla="*/ 464343 h 611981"/>
                <a:gd name="connsiteX3" fmla="*/ 531019 w 1512094"/>
                <a:gd name="connsiteY3" fmla="*/ 497681 h 611981"/>
                <a:gd name="connsiteX4" fmla="*/ 438150 w 1512094"/>
                <a:gd name="connsiteY4" fmla="*/ 547687 h 611981"/>
                <a:gd name="connsiteX5" fmla="*/ 338138 w 1512094"/>
                <a:gd name="connsiteY5" fmla="*/ 590550 h 611981"/>
                <a:gd name="connsiteX6" fmla="*/ 278607 w 1512094"/>
                <a:gd name="connsiteY6" fmla="*/ 611981 h 611981"/>
                <a:gd name="connsiteX7" fmla="*/ 261938 w 1512094"/>
                <a:gd name="connsiteY7" fmla="*/ 604837 h 611981"/>
                <a:gd name="connsiteX8" fmla="*/ 216694 w 1512094"/>
                <a:gd name="connsiteY8" fmla="*/ 566737 h 611981"/>
                <a:gd name="connsiteX9" fmla="*/ 142875 w 1512094"/>
                <a:gd name="connsiteY9" fmla="*/ 481012 h 611981"/>
                <a:gd name="connsiteX10" fmla="*/ 64294 w 1512094"/>
                <a:gd name="connsiteY10" fmla="*/ 376237 h 611981"/>
                <a:gd name="connsiteX11" fmla="*/ 26194 w 1512094"/>
                <a:gd name="connsiteY11" fmla="*/ 323850 h 611981"/>
                <a:gd name="connsiteX12" fmla="*/ 11907 w 1512094"/>
                <a:gd name="connsiteY12" fmla="*/ 302418 h 611981"/>
                <a:gd name="connsiteX13" fmla="*/ 0 w 1512094"/>
                <a:gd name="connsiteY13" fmla="*/ 266700 h 611981"/>
                <a:gd name="connsiteX14" fmla="*/ 0 w 1512094"/>
                <a:gd name="connsiteY14" fmla="*/ 228600 h 611981"/>
                <a:gd name="connsiteX15" fmla="*/ 2382 w 1512094"/>
                <a:gd name="connsiteY15" fmla="*/ 197643 h 611981"/>
                <a:gd name="connsiteX16" fmla="*/ 16669 w 1512094"/>
                <a:gd name="connsiteY16" fmla="*/ 178593 h 611981"/>
                <a:gd name="connsiteX17" fmla="*/ 42863 w 1512094"/>
                <a:gd name="connsiteY17" fmla="*/ 161925 h 611981"/>
                <a:gd name="connsiteX18" fmla="*/ 59532 w 1512094"/>
                <a:gd name="connsiteY18" fmla="*/ 161925 h 611981"/>
                <a:gd name="connsiteX19" fmla="*/ 88107 w 1512094"/>
                <a:gd name="connsiteY19" fmla="*/ 171450 h 611981"/>
                <a:gd name="connsiteX20" fmla="*/ 123825 w 1512094"/>
                <a:gd name="connsiteY20" fmla="*/ 204787 h 611981"/>
                <a:gd name="connsiteX21" fmla="*/ 157163 w 1512094"/>
                <a:gd name="connsiteY21" fmla="*/ 235743 h 611981"/>
                <a:gd name="connsiteX22" fmla="*/ 192882 w 1512094"/>
                <a:gd name="connsiteY22" fmla="*/ 257175 h 611981"/>
                <a:gd name="connsiteX23" fmla="*/ 238125 w 1512094"/>
                <a:gd name="connsiteY23" fmla="*/ 283368 h 611981"/>
                <a:gd name="connsiteX24" fmla="*/ 280988 w 1512094"/>
                <a:gd name="connsiteY24" fmla="*/ 297656 h 611981"/>
                <a:gd name="connsiteX25" fmla="*/ 321469 w 1512094"/>
                <a:gd name="connsiteY25" fmla="*/ 300037 h 611981"/>
                <a:gd name="connsiteX26" fmla="*/ 373857 w 1512094"/>
                <a:gd name="connsiteY26" fmla="*/ 297656 h 611981"/>
                <a:gd name="connsiteX27" fmla="*/ 450057 w 1512094"/>
                <a:gd name="connsiteY27" fmla="*/ 288131 h 611981"/>
                <a:gd name="connsiteX28" fmla="*/ 526257 w 1512094"/>
                <a:gd name="connsiteY28" fmla="*/ 273843 h 611981"/>
                <a:gd name="connsiteX29" fmla="*/ 640557 w 1512094"/>
                <a:gd name="connsiteY29" fmla="*/ 245268 h 611981"/>
                <a:gd name="connsiteX30" fmla="*/ 809625 w 1512094"/>
                <a:gd name="connsiteY30" fmla="*/ 188118 h 611981"/>
                <a:gd name="connsiteX31" fmla="*/ 962025 w 1512094"/>
                <a:gd name="connsiteY31" fmla="*/ 138112 h 611981"/>
                <a:gd name="connsiteX32" fmla="*/ 1038225 w 1512094"/>
                <a:gd name="connsiteY32" fmla="*/ 104775 h 611981"/>
                <a:gd name="connsiteX33" fmla="*/ 1116807 w 1512094"/>
                <a:gd name="connsiteY33" fmla="*/ 64293 h 611981"/>
                <a:gd name="connsiteX34" fmla="*/ 1143000 w 1512094"/>
                <a:gd name="connsiteY34" fmla="*/ 40481 h 611981"/>
                <a:gd name="connsiteX35" fmla="*/ 1157288 w 1512094"/>
                <a:gd name="connsiteY35" fmla="*/ 21431 h 611981"/>
                <a:gd name="connsiteX36" fmla="*/ 1178719 w 1512094"/>
                <a:gd name="connsiteY36" fmla="*/ 7143 h 611981"/>
                <a:gd name="connsiteX37" fmla="*/ 1207294 w 1512094"/>
                <a:gd name="connsiteY37" fmla="*/ 0 h 611981"/>
                <a:gd name="connsiteX38" fmla="*/ 1245394 w 1512094"/>
                <a:gd name="connsiteY38" fmla="*/ 2381 h 611981"/>
                <a:gd name="connsiteX39" fmla="*/ 1300163 w 1512094"/>
                <a:gd name="connsiteY39" fmla="*/ 19050 h 611981"/>
                <a:gd name="connsiteX40" fmla="*/ 1366838 w 1512094"/>
                <a:gd name="connsiteY40" fmla="*/ 54768 h 611981"/>
                <a:gd name="connsiteX41" fmla="*/ 1443038 w 1512094"/>
                <a:gd name="connsiteY41" fmla="*/ 107156 h 611981"/>
                <a:gd name="connsiteX42" fmla="*/ 1485900 w 1512094"/>
                <a:gd name="connsiteY42" fmla="*/ 142875 h 611981"/>
                <a:gd name="connsiteX43" fmla="*/ 1495425 w 1512094"/>
                <a:gd name="connsiteY43" fmla="*/ 152400 h 611981"/>
                <a:gd name="connsiteX44" fmla="*/ 1509713 w 1512094"/>
                <a:gd name="connsiteY44" fmla="*/ 173831 h 611981"/>
                <a:gd name="connsiteX45" fmla="*/ 1512094 w 1512094"/>
                <a:gd name="connsiteY45" fmla="*/ 197643 h 611981"/>
                <a:gd name="connsiteX46" fmla="*/ 1500188 w 1512094"/>
                <a:gd name="connsiteY46" fmla="*/ 228600 h 611981"/>
                <a:gd name="connsiteX47" fmla="*/ 1464469 w 1512094"/>
                <a:gd name="connsiteY47" fmla="*/ 261937 h 611981"/>
                <a:gd name="connsiteX48" fmla="*/ 1412082 w 1512094"/>
                <a:gd name="connsiteY48" fmla="*/ 304800 h 611981"/>
                <a:gd name="connsiteX49" fmla="*/ 1390650 w 1512094"/>
                <a:gd name="connsiteY49" fmla="*/ 323850 h 611981"/>
                <a:gd name="connsiteX50" fmla="*/ 1090613 w 1512094"/>
                <a:gd name="connsiteY50" fmla="*/ 316706 h 611981"/>
                <a:gd name="connsiteX51" fmla="*/ 888207 w 1512094"/>
                <a:gd name="connsiteY51" fmla="*/ 36195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2094" h="611981">
                  <a:moveTo>
                    <a:pt x="888207" y="361950"/>
                  </a:moveTo>
                  <a:lnTo>
                    <a:pt x="728663" y="416718"/>
                  </a:lnTo>
                  <a:lnTo>
                    <a:pt x="607219" y="464343"/>
                  </a:lnTo>
                  <a:lnTo>
                    <a:pt x="531019" y="497681"/>
                  </a:lnTo>
                  <a:lnTo>
                    <a:pt x="438150" y="547687"/>
                  </a:lnTo>
                  <a:lnTo>
                    <a:pt x="338138" y="590550"/>
                  </a:lnTo>
                  <a:lnTo>
                    <a:pt x="278607" y="611981"/>
                  </a:lnTo>
                  <a:lnTo>
                    <a:pt x="261938" y="604837"/>
                  </a:lnTo>
                  <a:lnTo>
                    <a:pt x="216694" y="566737"/>
                  </a:lnTo>
                  <a:lnTo>
                    <a:pt x="142875" y="481012"/>
                  </a:lnTo>
                  <a:lnTo>
                    <a:pt x="64294" y="376237"/>
                  </a:lnTo>
                  <a:lnTo>
                    <a:pt x="26194" y="323850"/>
                  </a:lnTo>
                  <a:lnTo>
                    <a:pt x="11907" y="302418"/>
                  </a:lnTo>
                  <a:lnTo>
                    <a:pt x="0" y="266700"/>
                  </a:lnTo>
                  <a:lnTo>
                    <a:pt x="0" y="228600"/>
                  </a:lnTo>
                  <a:lnTo>
                    <a:pt x="2382" y="197643"/>
                  </a:lnTo>
                  <a:lnTo>
                    <a:pt x="16669" y="178593"/>
                  </a:lnTo>
                  <a:lnTo>
                    <a:pt x="42863" y="161925"/>
                  </a:lnTo>
                  <a:lnTo>
                    <a:pt x="59532" y="161925"/>
                  </a:lnTo>
                  <a:lnTo>
                    <a:pt x="88107" y="171450"/>
                  </a:lnTo>
                  <a:lnTo>
                    <a:pt x="123825" y="204787"/>
                  </a:lnTo>
                  <a:lnTo>
                    <a:pt x="157163" y="235743"/>
                  </a:lnTo>
                  <a:lnTo>
                    <a:pt x="192882" y="257175"/>
                  </a:lnTo>
                  <a:lnTo>
                    <a:pt x="238125" y="283368"/>
                  </a:lnTo>
                  <a:lnTo>
                    <a:pt x="280988" y="297656"/>
                  </a:lnTo>
                  <a:lnTo>
                    <a:pt x="321469" y="300037"/>
                  </a:lnTo>
                  <a:lnTo>
                    <a:pt x="373857" y="297656"/>
                  </a:lnTo>
                  <a:lnTo>
                    <a:pt x="450057" y="288131"/>
                  </a:lnTo>
                  <a:lnTo>
                    <a:pt x="526257" y="273843"/>
                  </a:lnTo>
                  <a:lnTo>
                    <a:pt x="640557" y="245268"/>
                  </a:lnTo>
                  <a:lnTo>
                    <a:pt x="809625" y="188118"/>
                  </a:lnTo>
                  <a:lnTo>
                    <a:pt x="962025" y="138112"/>
                  </a:lnTo>
                  <a:lnTo>
                    <a:pt x="1038225" y="104775"/>
                  </a:lnTo>
                  <a:lnTo>
                    <a:pt x="1116807" y="64293"/>
                  </a:lnTo>
                  <a:lnTo>
                    <a:pt x="1143000" y="40481"/>
                  </a:lnTo>
                  <a:lnTo>
                    <a:pt x="1157288" y="21431"/>
                  </a:lnTo>
                  <a:lnTo>
                    <a:pt x="1178719" y="7143"/>
                  </a:lnTo>
                  <a:lnTo>
                    <a:pt x="1207294" y="0"/>
                  </a:lnTo>
                  <a:lnTo>
                    <a:pt x="1245394" y="2381"/>
                  </a:lnTo>
                  <a:lnTo>
                    <a:pt x="1300163" y="19050"/>
                  </a:lnTo>
                  <a:lnTo>
                    <a:pt x="1366838" y="54768"/>
                  </a:lnTo>
                  <a:lnTo>
                    <a:pt x="1443038" y="107156"/>
                  </a:lnTo>
                  <a:lnTo>
                    <a:pt x="1485900" y="142875"/>
                  </a:lnTo>
                  <a:lnTo>
                    <a:pt x="1495425" y="152400"/>
                  </a:lnTo>
                  <a:lnTo>
                    <a:pt x="1509713" y="173831"/>
                  </a:lnTo>
                  <a:lnTo>
                    <a:pt x="1512094" y="197643"/>
                  </a:lnTo>
                  <a:lnTo>
                    <a:pt x="1500188" y="228600"/>
                  </a:lnTo>
                  <a:lnTo>
                    <a:pt x="1464469" y="261937"/>
                  </a:lnTo>
                  <a:lnTo>
                    <a:pt x="1412082" y="304800"/>
                  </a:lnTo>
                  <a:lnTo>
                    <a:pt x="1390650" y="323850"/>
                  </a:lnTo>
                  <a:lnTo>
                    <a:pt x="1090613" y="316706"/>
                  </a:lnTo>
                  <a:lnTo>
                    <a:pt x="888207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0F7DC197-DBF6-4A70-8A87-06FC7A33F509}"/>
                </a:ext>
              </a:extLst>
            </p:cNvPr>
            <p:cNvSpPr/>
            <p:nvPr/>
          </p:nvSpPr>
          <p:spPr>
            <a:xfrm>
              <a:off x="3271838" y="2236788"/>
              <a:ext cx="969963" cy="1139825"/>
            </a:xfrm>
            <a:custGeom>
              <a:avLst/>
              <a:gdLst>
                <a:gd name="connsiteX0" fmla="*/ 735806 w 969168"/>
                <a:gd name="connsiteY0" fmla="*/ 361950 h 1140619"/>
                <a:gd name="connsiteX1" fmla="*/ 850106 w 969168"/>
                <a:gd name="connsiteY1" fmla="*/ 195262 h 1140619"/>
                <a:gd name="connsiteX2" fmla="*/ 969168 w 969168"/>
                <a:gd name="connsiteY2" fmla="*/ 23812 h 1140619"/>
                <a:gd name="connsiteX3" fmla="*/ 635793 w 969168"/>
                <a:gd name="connsiteY3" fmla="*/ 0 h 1140619"/>
                <a:gd name="connsiteX4" fmla="*/ 573881 w 969168"/>
                <a:gd name="connsiteY4" fmla="*/ 133350 h 1140619"/>
                <a:gd name="connsiteX5" fmla="*/ 485775 w 969168"/>
                <a:gd name="connsiteY5" fmla="*/ 295275 h 1140619"/>
                <a:gd name="connsiteX6" fmla="*/ 350043 w 969168"/>
                <a:gd name="connsiteY6" fmla="*/ 516731 h 1140619"/>
                <a:gd name="connsiteX7" fmla="*/ 195262 w 969168"/>
                <a:gd name="connsiteY7" fmla="*/ 771525 h 1140619"/>
                <a:gd name="connsiteX8" fmla="*/ 100012 w 969168"/>
                <a:gd name="connsiteY8" fmla="*/ 926306 h 1140619"/>
                <a:gd name="connsiteX9" fmla="*/ 19050 w 969168"/>
                <a:gd name="connsiteY9" fmla="*/ 1052512 h 1140619"/>
                <a:gd name="connsiteX10" fmla="*/ 7143 w 969168"/>
                <a:gd name="connsiteY10" fmla="*/ 1081087 h 1140619"/>
                <a:gd name="connsiteX11" fmla="*/ 0 w 969168"/>
                <a:gd name="connsiteY11" fmla="*/ 1140619 h 1140619"/>
                <a:gd name="connsiteX12" fmla="*/ 297656 w 969168"/>
                <a:gd name="connsiteY12" fmla="*/ 1042987 h 1140619"/>
                <a:gd name="connsiteX13" fmla="*/ 335756 w 969168"/>
                <a:gd name="connsiteY13" fmla="*/ 971550 h 1140619"/>
                <a:gd name="connsiteX14" fmla="*/ 416718 w 969168"/>
                <a:gd name="connsiteY14" fmla="*/ 842962 h 1140619"/>
                <a:gd name="connsiteX15" fmla="*/ 554831 w 969168"/>
                <a:gd name="connsiteY15" fmla="*/ 626269 h 1140619"/>
                <a:gd name="connsiteX16" fmla="*/ 735806 w 969168"/>
                <a:gd name="connsiteY16" fmla="*/ 361950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9168" h="1140619">
                  <a:moveTo>
                    <a:pt x="735806" y="361950"/>
                  </a:moveTo>
                  <a:lnTo>
                    <a:pt x="850106" y="195262"/>
                  </a:lnTo>
                  <a:lnTo>
                    <a:pt x="969168" y="23812"/>
                  </a:lnTo>
                  <a:lnTo>
                    <a:pt x="635793" y="0"/>
                  </a:lnTo>
                  <a:lnTo>
                    <a:pt x="573881" y="133350"/>
                  </a:lnTo>
                  <a:lnTo>
                    <a:pt x="485775" y="295275"/>
                  </a:lnTo>
                  <a:lnTo>
                    <a:pt x="350043" y="516731"/>
                  </a:lnTo>
                  <a:lnTo>
                    <a:pt x="195262" y="771525"/>
                  </a:lnTo>
                  <a:lnTo>
                    <a:pt x="100012" y="926306"/>
                  </a:lnTo>
                  <a:lnTo>
                    <a:pt x="19050" y="1052512"/>
                  </a:lnTo>
                  <a:lnTo>
                    <a:pt x="7143" y="1081087"/>
                  </a:lnTo>
                  <a:lnTo>
                    <a:pt x="0" y="1140619"/>
                  </a:lnTo>
                  <a:lnTo>
                    <a:pt x="297656" y="1042987"/>
                  </a:lnTo>
                  <a:lnTo>
                    <a:pt x="335756" y="971550"/>
                  </a:lnTo>
                  <a:lnTo>
                    <a:pt x="416718" y="842962"/>
                  </a:lnTo>
                  <a:lnTo>
                    <a:pt x="554831" y="626269"/>
                  </a:lnTo>
                  <a:lnTo>
                    <a:pt x="735806" y="3619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B55A581C-96C6-4960-BA83-555D15EB4EC4}"/>
                </a:ext>
              </a:extLst>
            </p:cNvPr>
            <p:cNvSpPr/>
            <p:nvPr/>
          </p:nvSpPr>
          <p:spPr>
            <a:xfrm>
              <a:off x="3271838" y="3043238"/>
              <a:ext cx="1155700" cy="568325"/>
            </a:xfrm>
            <a:custGeom>
              <a:avLst/>
              <a:gdLst>
                <a:gd name="connsiteX0" fmla="*/ 623887 w 1154906"/>
                <a:gd name="connsiteY0" fmla="*/ 328612 h 569118"/>
                <a:gd name="connsiteX1" fmla="*/ 319087 w 1154906"/>
                <a:gd name="connsiteY1" fmla="*/ 433387 h 569118"/>
                <a:gd name="connsiteX2" fmla="*/ 221456 w 1154906"/>
                <a:gd name="connsiteY2" fmla="*/ 500062 h 569118"/>
                <a:gd name="connsiteX3" fmla="*/ 164306 w 1154906"/>
                <a:gd name="connsiteY3" fmla="*/ 540543 h 569118"/>
                <a:gd name="connsiteX4" fmla="*/ 126206 w 1154906"/>
                <a:gd name="connsiteY4" fmla="*/ 559593 h 569118"/>
                <a:gd name="connsiteX5" fmla="*/ 97631 w 1154906"/>
                <a:gd name="connsiteY5" fmla="*/ 569118 h 569118"/>
                <a:gd name="connsiteX6" fmla="*/ 73818 w 1154906"/>
                <a:gd name="connsiteY6" fmla="*/ 569118 h 569118"/>
                <a:gd name="connsiteX7" fmla="*/ 50006 w 1154906"/>
                <a:gd name="connsiteY7" fmla="*/ 561975 h 569118"/>
                <a:gd name="connsiteX8" fmla="*/ 35718 w 1154906"/>
                <a:gd name="connsiteY8" fmla="*/ 542925 h 569118"/>
                <a:gd name="connsiteX9" fmla="*/ 21431 w 1154906"/>
                <a:gd name="connsiteY9" fmla="*/ 495300 h 569118"/>
                <a:gd name="connsiteX10" fmla="*/ 2381 w 1154906"/>
                <a:gd name="connsiteY10" fmla="*/ 421481 h 569118"/>
                <a:gd name="connsiteX11" fmla="*/ 0 w 1154906"/>
                <a:gd name="connsiteY11" fmla="*/ 378618 h 569118"/>
                <a:gd name="connsiteX12" fmla="*/ 2381 w 1154906"/>
                <a:gd name="connsiteY12" fmla="*/ 304800 h 569118"/>
                <a:gd name="connsiteX13" fmla="*/ 288131 w 1154906"/>
                <a:gd name="connsiteY13" fmla="*/ 202406 h 569118"/>
                <a:gd name="connsiteX14" fmla="*/ 361950 w 1154906"/>
                <a:gd name="connsiteY14" fmla="*/ 202406 h 569118"/>
                <a:gd name="connsiteX15" fmla="*/ 445293 w 1154906"/>
                <a:gd name="connsiteY15" fmla="*/ 188118 h 569118"/>
                <a:gd name="connsiteX16" fmla="*/ 516731 w 1154906"/>
                <a:gd name="connsiteY16" fmla="*/ 169068 h 569118"/>
                <a:gd name="connsiteX17" fmla="*/ 600075 w 1154906"/>
                <a:gd name="connsiteY17" fmla="*/ 140493 h 569118"/>
                <a:gd name="connsiteX18" fmla="*/ 676275 w 1154906"/>
                <a:gd name="connsiteY18" fmla="*/ 102393 h 569118"/>
                <a:gd name="connsiteX19" fmla="*/ 704850 w 1154906"/>
                <a:gd name="connsiteY19" fmla="*/ 76200 h 569118"/>
                <a:gd name="connsiteX20" fmla="*/ 778668 w 1154906"/>
                <a:gd name="connsiteY20" fmla="*/ 0 h 569118"/>
                <a:gd name="connsiteX21" fmla="*/ 802481 w 1154906"/>
                <a:gd name="connsiteY21" fmla="*/ 2381 h 569118"/>
                <a:gd name="connsiteX22" fmla="*/ 869156 w 1154906"/>
                <a:gd name="connsiteY22" fmla="*/ 28575 h 569118"/>
                <a:gd name="connsiteX23" fmla="*/ 919162 w 1154906"/>
                <a:gd name="connsiteY23" fmla="*/ 57150 h 569118"/>
                <a:gd name="connsiteX24" fmla="*/ 959643 w 1154906"/>
                <a:gd name="connsiteY24" fmla="*/ 85725 h 569118"/>
                <a:gd name="connsiteX25" fmla="*/ 1009650 w 1154906"/>
                <a:gd name="connsiteY25" fmla="*/ 126206 h 569118"/>
                <a:gd name="connsiteX26" fmla="*/ 1069181 w 1154906"/>
                <a:gd name="connsiteY26" fmla="*/ 178593 h 569118"/>
                <a:gd name="connsiteX27" fmla="*/ 1116806 w 1154906"/>
                <a:gd name="connsiteY27" fmla="*/ 226218 h 569118"/>
                <a:gd name="connsiteX28" fmla="*/ 1140618 w 1154906"/>
                <a:gd name="connsiteY28" fmla="*/ 254793 h 569118"/>
                <a:gd name="connsiteX29" fmla="*/ 1150143 w 1154906"/>
                <a:gd name="connsiteY29" fmla="*/ 276225 h 569118"/>
                <a:gd name="connsiteX30" fmla="*/ 1154906 w 1154906"/>
                <a:gd name="connsiteY30" fmla="*/ 302418 h 569118"/>
                <a:gd name="connsiteX31" fmla="*/ 1145381 w 1154906"/>
                <a:gd name="connsiteY31" fmla="*/ 333375 h 569118"/>
                <a:gd name="connsiteX32" fmla="*/ 1119187 w 1154906"/>
                <a:gd name="connsiteY32" fmla="*/ 361950 h 569118"/>
                <a:gd name="connsiteX33" fmla="*/ 1083468 w 1154906"/>
                <a:gd name="connsiteY33" fmla="*/ 383381 h 569118"/>
                <a:gd name="connsiteX34" fmla="*/ 750093 w 1154906"/>
                <a:gd name="connsiteY34" fmla="*/ 314325 h 569118"/>
                <a:gd name="connsiteX35" fmla="*/ 702468 w 1154906"/>
                <a:gd name="connsiteY35" fmla="*/ 311943 h 569118"/>
                <a:gd name="connsiteX36" fmla="*/ 623887 w 1154906"/>
                <a:gd name="connsiteY36" fmla="*/ 328612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4906" h="569118">
                  <a:moveTo>
                    <a:pt x="623887" y="328612"/>
                  </a:moveTo>
                  <a:lnTo>
                    <a:pt x="319087" y="433387"/>
                  </a:lnTo>
                  <a:lnTo>
                    <a:pt x="221456" y="500062"/>
                  </a:lnTo>
                  <a:lnTo>
                    <a:pt x="164306" y="540543"/>
                  </a:lnTo>
                  <a:lnTo>
                    <a:pt x="126206" y="559593"/>
                  </a:lnTo>
                  <a:lnTo>
                    <a:pt x="97631" y="569118"/>
                  </a:lnTo>
                  <a:lnTo>
                    <a:pt x="73818" y="569118"/>
                  </a:lnTo>
                  <a:lnTo>
                    <a:pt x="50006" y="561975"/>
                  </a:lnTo>
                  <a:lnTo>
                    <a:pt x="35718" y="542925"/>
                  </a:lnTo>
                  <a:lnTo>
                    <a:pt x="21431" y="495300"/>
                  </a:lnTo>
                  <a:lnTo>
                    <a:pt x="2381" y="421481"/>
                  </a:lnTo>
                  <a:lnTo>
                    <a:pt x="0" y="378618"/>
                  </a:lnTo>
                  <a:cubicBezTo>
                    <a:pt x="794" y="354012"/>
                    <a:pt x="1587" y="329406"/>
                    <a:pt x="2381" y="304800"/>
                  </a:cubicBezTo>
                  <a:lnTo>
                    <a:pt x="288131" y="202406"/>
                  </a:lnTo>
                  <a:lnTo>
                    <a:pt x="361950" y="202406"/>
                  </a:lnTo>
                  <a:lnTo>
                    <a:pt x="445293" y="188118"/>
                  </a:lnTo>
                  <a:lnTo>
                    <a:pt x="516731" y="169068"/>
                  </a:lnTo>
                  <a:lnTo>
                    <a:pt x="600075" y="140493"/>
                  </a:lnTo>
                  <a:lnTo>
                    <a:pt x="676275" y="102393"/>
                  </a:lnTo>
                  <a:lnTo>
                    <a:pt x="704850" y="76200"/>
                  </a:lnTo>
                  <a:lnTo>
                    <a:pt x="778668" y="0"/>
                  </a:lnTo>
                  <a:lnTo>
                    <a:pt x="802481" y="2381"/>
                  </a:lnTo>
                  <a:lnTo>
                    <a:pt x="869156" y="28575"/>
                  </a:lnTo>
                  <a:lnTo>
                    <a:pt x="919162" y="57150"/>
                  </a:lnTo>
                  <a:lnTo>
                    <a:pt x="959643" y="85725"/>
                  </a:lnTo>
                  <a:lnTo>
                    <a:pt x="1009650" y="126206"/>
                  </a:lnTo>
                  <a:lnTo>
                    <a:pt x="1069181" y="178593"/>
                  </a:lnTo>
                  <a:lnTo>
                    <a:pt x="1116806" y="226218"/>
                  </a:lnTo>
                  <a:lnTo>
                    <a:pt x="1140618" y="254793"/>
                  </a:lnTo>
                  <a:lnTo>
                    <a:pt x="1150143" y="276225"/>
                  </a:lnTo>
                  <a:lnTo>
                    <a:pt x="1154906" y="302418"/>
                  </a:lnTo>
                  <a:lnTo>
                    <a:pt x="1145381" y="333375"/>
                  </a:lnTo>
                  <a:lnTo>
                    <a:pt x="1119187" y="361950"/>
                  </a:lnTo>
                  <a:lnTo>
                    <a:pt x="1083468" y="383381"/>
                  </a:lnTo>
                  <a:lnTo>
                    <a:pt x="750093" y="314325"/>
                  </a:lnTo>
                  <a:lnTo>
                    <a:pt x="702468" y="311943"/>
                  </a:lnTo>
                  <a:lnTo>
                    <a:pt x="623887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6D9AD3D4-908C-423F-93F8-758494C0D000}"/>
                </a:ext>
              </a:extLst>
            </p:cNvPr>
            <p:cNvSpPr/>
            <p:nvPr/>
          </p:nvSpPr>
          <p:spPr>
            <a:xfrm rot="16200000">
              <a:off x="2439195" y="3690143"/>
              <a:ext cx="2324100" cy="1554163"/>
            </a:xfrm>
            <a:custGeom>
              <a:avLst/>
              <a:gdLst>
                <a:gd name="connsiteX0" fmla="*/ 1488424 w 2324941"/>
                <a:gd name="connsiteY0" fmla="*/ 1306698 h 1554768"/>
                <a:gd name="connsiteX1" fmla="*/ 1257660 w 2324941"/>
                <a:gd name="connsiteY1" fmla="*/ 1217277 h 1554768"/>
                <a:gd name="connsiteX2" fmla="*/ 1081703 w 2324941"/>
                <a:gd name="connsiteY2" fmla="*/ 1136510 h 1554768"/>
                <a:gd name="connsiteX3" fmla="*/ 960552 w 2324941"/>
                <a:gd name="connsiteY3" fmla="*/ 1049973 h 1554768"/>
                <a:gd name="connsiteX4" fmla="*/ 775942 w 2324941"/>
                <a:gd name="connsiteY4" fmla="*/ 934592 h 1554768"/>
                <a:gd name="connsiteX5" fmla="*/ 634599 w 2324941"/>
                <a:gd name="connsiteY5" fmla="*/ 824979 h 1554768"/>
                <a:gd name="connsiteX6" fmla="*/ 530755 w 2324941"/>
                <a:gd name="connsiteY6" fmla="*/ 735558 h 1554768"/>
                <a:gd name="connsiteX7" fmla="*/ 403836 w 2324941"/>
                <a:gd name="connsiteY7" fmla="*/ 614407 h 1554768"/>
                <a:gd name="connsiteX8" fmla="*/ 305761 w 2324941"/>
                <a:gd name="connsiteY8" fmla="*/ 501910 h 1554768"/>
                <a:gd name="connsiteX9" fmla="*/ 216340 w 2324941"/>
                <a:gd name="connsiteY9" fmla="*/ 392298 h 1554768"/>
                <a:gd name="connsiteX10" fmla="*/ 147111 w 2324941"/>
                <a:gd name="connsiteY10" fmla="*/ 294223 h 1554768"/>
                <a:gd name="connsiteX11" fmla="*/ 98074 w 2324941"/>
                <a:gd name="connsiteY11" fmla="*/ 213456 h 1554768"/>
                <a:gd name="connsiteX12" fmla="*/ 46152 w 2324941"/>
                <a:gd name="connsiteY12" fmla="*/ 126920 h 1554768"/>
                <a:gd name="connsiteX13" fmla="*/ 14422 w 2324941"/>
                <a:gd name="connsiteY13" fmla="*/ 72113 h 1554768"/>
                <a:gd name="connsiteX14" fmla="*/ 0 w 2324941"/>
                <a:gd name="connsiteY14" fmla="*/ 43268 h 1554768"/>
                <a:gd name="connsiteX15" fmla="*/ 0 w 2324941"/>
                <a:gd name="connsiteY15" fmla="*/ 20192 h 1554768"/>
                <a:gd name="connsiteX16" fmla="*/ 5769 w 2324941"/>
                <a:gd name="connsiteY16" fmla="*/ 5769 h 1554768"/>
                <a:gd name="connsiteX17" fmla="*/ 25961 w 2324941"/>
                <a:gd name="connsiteY17" fmla="*/ 0 h 1554768"/>
                <a:gd name="connsiteX18" fmla="*/ 43268 w 2324941"/>
                <a:gd name="connsiteY18" fmla="*/ 5769 h 1554768"/>
                <a:gd name="connsiteX19" fmla="*/ 66344 w 2324941"/>
                <a:gd name="connsiteY19" fmla="*/ 25961 h 1554768"/>
                <a:gd name="connsiteX20" fmla="*/ 152880 w 2324941"/>
                <a:gd name="connsiteY20" fmla="*/ 135573 h 1554768"/>
                <a:gd name="connsiteX21" fmla="*/ 288454 w 2324941"/>
                <a:gd name="connsiteY21" fmla="*/ 279800 h 1554768"/>
                <a:gd name="connsiteX22" fmla="*/ 412489 w 2324941"/>
                <a:gd name="connsiteY22" fmla="*/ 398067 h 1554768"/>
                <a:gd name="connsiteX23" fmla="*/ 519217 w 2324941"/>
                <a:gd name="connsiteY23" fmla="*/ 490372 h 1554768"/>
                <a:gd name="connsiteX24" fmla="*/ 623061 w 2324941"/>
                <a:gd name="connsiteY24" fmla="*/ 568255 h 1554768"/>
                <a:gd name="connsiteX25" fmla="*/ 755750 w 2324941"/>
                <a:gd name="connsiteY25" fmla="*/ 660560 h 1554768"/>
                <a:gd name="connsiteX26" fmla="*/ 842286 w 2324941"/>
                <a:gd name="connsiteY26" fmla="*/ 718251 h 1554768"/>
                <a:gd name="connsiteX27" fmla="*/ 949014 w 2324941"/>
                <a:gd name="connsiteY27" fmla="*/ 784595 h 1554768"/>
                <a:gd name="connsiteX28" fmla="*/ 1075934 w 2324941"/>
                <a:gd name="connsiteY28" fmla="*/ 856709 h 1554768"/>
                <a:gd name="connsiteX29" fmla="*/ 1217277 w 2324941"/>
                <a:gd name="connsiteY29" fmla="*/ 914400 h 1554768"/>
                <a:gd name="connsiteX30" fmla="*/ 1390349 w 2324941"/>
                <a:gd name="connsiteY30" fmla="*/ 995167 h 1554768"/>
                <a:gd name="connsiteX31" fmla="*/ 1511500 w 2324941"/>
                <a:gd name="connsiteY31" fmla="*/ 1044204 h 1554768"/>
                <a:gd name="connsiteX32" fmla="*/ 1603805 w 2324941"/>
                <a:gd name="connsiteY32" fmla="*/ 1075934 h 1554768"/>
                <a:gd name="connsiteX33" fmla="*/ 1713418 w 2324941"/>
                <a:gd name="connsiteY33" fmla="*/ 1104780 h 1554768"/>
                <a:gd name="connsiteX34" fmla="*/ 1802839 w 2324941"/>
                <a:gd name="connsiteY34" fmla="*/ 1124971 h 1554768"/>
                <a:gd name="connsiteX35" fmla="*/ 1900913 w 2324941"/>
                <a:gd name="connsiteY35" fmla="*/ 1142279 h 1554768"/>
                <a:gd name="connsiteX36" fmla="*/ 2016295 w 2324941"/>
                <a:gd name="connsiteY36" fmla="*/ 1159586 h 1554768"/>
                <a:gd name="connsiteX37" fmla="*/ 2114369 w 2324941"/>
                <a:gd name="connsiteY37" fmla="*/ 1171124 h 1554768"/>
                <a:gd name="connsiteX38" fmla="*/ 2209559 w 2324941"/>
                <a:gd name="connsiteY38" fmla="*/ 1176893 h 1554768"/>
                <a:gd name="connsiteX39" fmla="*/ 2258596 w 2324941"/>
                <a:gd name="connsiteY39" fmla="*/ 1174009 h 1554768"/>
                <a:gd name="connsiteX40" fmla="*/ 2324941 w 2324941"/>
                <a:gd name="connsiteY40" fmla="*/ 1148048 h 1554768"/>
                <a:gd name="connsiteX41" fmla="*/ 2281673 w 2324941"/>
                <a:gd name="connsiteY41" fmla="*/ 1554768 h 1554768"/>
                <a:gd name="connsiteX42" fmla="*/ 2212444 w 2324941"/>
                <a:gd name="connsiteY42" fmla="*/ 1543230 h 1554768"/>
                <a:gd name="connsiteX43" fmla="*/ 2180714 w 2324941"/>
                <a:gd name="connsiteY43" fmla="*/ 1514385 h 1554768"/>
                <a:gd name="connsiteX44" fmla="*/ 2143215 w 2324941"/>
                <a:gd name="connsiteY44" fmla="*/ 1497077 h 1554768"/>
                <a:gd name="connsiteX45" fmla="*/ 2082639 w 2324941"/>
                <a:gd name="connsiteY45" fmla="*/ 1479770 h 1554768"/>
                <a:gd name="connsiteX46" fmla="*/ 1990334 w 2324941"/>
                <a:gd name="connsiteY46" fmla="*/ 1456694 h 1554768"/>
                <a:gd name="connsiteX47" fmla="*/ 1860530 w 2324941"/>
                <a:gd name="connsiteY47" fmla="*/ 1424964 h 1554768"/>
                <a:gd name="connsiteX48" fmla="*/ 1713418 w 2324941"/>
                <a:gd name="connsiteY48" fmla="*/ 1381696 h 1554768"/>
                <a:gd name="connsiteX49" fmla="*/ 1488424 w 2324941"/>
                <a:gd name="connsiteY49" fmla="*/ 1306698 h 15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24941" h="1554768">
                  <a:moveTo>
                    <a:pt x="1488424" y="1306698"/>
                  </a:moveTo>
                  <a:lnTo>
                    <a:pt x="1257660" y="1217277"/>
                  </a:lnTo>
                  <a:lnTo>
                    <a:pt x="1081703" y="1136510"/>
                  </a:lnTo>
                  <a:lnTo>
                    <a:pt x="960552" y="1049973"/>
                  </a:lnTo>
                  <a:lnTo>
                    <a:pt x="775942" y="934592"/>
                  </a:lnTo>
                  <a:lnTo>
                    <a:pt x="634599" y="824979"/>
                  </a:lnTo>
                  <a:lnTo>
                    <a:pt x="530755" y="735558"/>
                  </a:lnTo>
                  <a:lnTo>
                    <a:pt x="403836" y="614407"/>
                  </a:lnTo>
                  <a:lnTo>
                    <a:pt x="305761" y="501910"/>
                  </a:lnTo>
                  <a:lnTo>
                    <a:pt x="216340" y="392298"/>
                  </a:lnTo>
                  <a:lnTo>
                    <a:pt x="147111" y="294223"/>
                  </a:lnTo>
                  <a:lnTo>
                    <a:pt x="98074" y="213456"/>
                  </a:lnTo>
                  <a:lnTo>
                    <a:pt x="46152" y="126920"/>
                  </a:lnTo>
                  <a:lnTo>
                    <a:pt x="14422" y="72113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5769"/>
                  </a:lnTo>
                  <a:lnTo>
                    <a:pt x="25961" y="0"/>
                  </a:lnTo>
                  <a:lnTo>
                    <a:pt x="43268" y="5769"/>
                  </a:lnTo>
                  <a:lnTo>
                    <a:pt x="66344" y="25961"/>
                  </a:lnTo>
                  <a:lnTo>
                    <a:pt x="152880" y="135573"/>
                  </a:lnTo>
                  <a:lnTo>
                    <a:pt x="288454" y="279800"/>
                  </a:lnTo>
                  <a:lnTo>
                    <a:pt x="412489" y="398067"/>
                  </a:lnTo>
                  <a:lnTo>
                    <a:pt x="519217" y="490372"/>
                  </a:lnTo>
                  <a:lnTo>
                    <a:pt x="623061" y="568255"/>
                  </a:lnTo>
                  <a:lnTo>
                    <a:pt x="755750" y="660560"/>
                  </a:lnTo>
                  <a:lnTo>
                    <a:pt x="842286" y="718251"/>
                  </a:lnTo>
                  <a:lnTo>
                    <a:pt x="949014" y="784595"/>
                  </a:lnTo>
                  <a:lnTo>
                    <a:pt x="1075934" y="856709"/>
                  </a:lnTo>
                  <a:lnTo>
                    <a:pt x="1217277" y="914400"/>
                  </a:lnTo>
                  <a:lnTo>
                    <a:pt x="1390349" y="995167"/>
                  </a:lnTo>
                  <a:lnTo>
                    <a:pt x="1511500" y="1044204"/>
                  </a:lnTo>
                  <a:lnTo>
                    <a:pt x="1603805" y="1075934"/>
                  </a:lnTo>
                  <a:lnTo>
                    <a:pt x="1713418" y="1104780"/>
                  </a:lnTo>
                  <a:lnTo>
                    <a:pt x="1802839" y="1124971"/>
                  </a:lnTo>
                  <a:lnTo>
                    <a:pt x="1900913" y="1142279"/>
                  </a:lnTo>
                  <a:lnTo>
                    <a:pt x="2016295" y="1159586"/>
                  </a:lnTo>
                  <a:lnTo>
                    <a:pt x="2114369" y="1171124"/>
                  </a:lnTo>
                  <a:lnTo>
                    <a:pt x="2209559" y="1176893"/>
                  </a:lnTo>
                  <a:lnTo>
                    <a:pt x="2258596" y="1174009"/>
                  </a:lnTo>
                  <a:lnTo>
                    <a:pt x="2324941" y="1148048"/>
                  </a:lnTo>
                  <a:lnTo>
                    <a:pt x="2281673" y="1554768"/>
                  </a:lnTo>
                  <a:lnTo>
                    <a:pt x="2212444" y="1543230"/>
                  </a:lnTo>
                  <a:lnTo>
                    <a:pt x="2180714" y="1514385"/>
                  </a:lnTo>
                  <a:lnTo>
                    <a:pt x="2143215" y="1497077"/>
                  </a:lnTo>
                  <a:lnTo>
                    <a:pt x="2082639" y="1479770"/>
                  </a:lnTo>
                  <a:lnTo>
                    <a:pt x="1990334" y="1456694"/>
                  </a:lnTo>
                  <a:lnTo>
                    <a:pt x="1860530" y="1424964"/>
                  </a:lnTo>
                  <a:lnTo>
                    <a:pt x="1713418" y="1381696"/>
                  </a:lnTo>
                  <a:lnTo>
                    <a:pt x="1488424" y="13066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8FF3AE46-181F-43C8-968A-6AFAB07D61E7}"/>
                </a:ext>
              </a:extLst>
            </p:cNvPr>
            <p:cNvSpPr/>
            <p:nvPr/>
          </p:nvSpPr>
          <p:spPr>
            <a:xfrm>
              <a:off x="2860676" y="3787775"/>
              <a:ext cx="4706937" cy="2163763"/>
            </a:xfrm>
            <a:custGeom>
              <a:avLst/>
              <a:gdLst>
                <a:gd name="connsiteX0" fmla="*/ 2327169 w 4706343"/>
                <a:gd name="connsiteY0" fmla="*/ 1638119 h 2162491"/>
                <a:gd name="connsiteX1" fmla="*/ 1971810 w 4706343"/>
                <a:gd name="connsiteY1" fmla="*/ 1456106 h 2162491"/>
                <a:gd name="connsiteX2" fmla="*/ 1607784 w 4706343"/>
                <a:gd name="connsiteY2" fmla="*/ 1252424 h 2162491"/>
                <a:gd name="connsiteX3" fmla="*/ 1287094 w 4706343"/>
                <a:gd name="connsiteY3" fmla="*/ 1066077 h 2162491"/>
                <a:gd name="connsiteX4" fmla="*/ 992405 w 4706343"/>
                <a:gd name="connsiteY4" fmla="*/ 879731 h 2162491"/>
                <a:gd name="connsiteX5" fmla="*/ 827727 w 4706343"/>
                <a:gd name="connsiteY5" fmla="*/ 788724 h 2162491"/>
                <a:gd name="connsiteX6" fmla="*/ 615378 w 4706343"/>
                <a:gd name="connsiteY6" fmla="*/ 632713 h 2162491"/>
                <a:gd name="connsiteX7" fmla="*/ 446366 w 4706343"/>
                <a:gd name="connsiteY7" fmla="*/ 511370 h 2162491"/>
                <a:gd name="connsiteX8" fmla="*/ 242684 w 4706343"/>
                <a:gd name="connsiteY8" fmla="*/ 364026 h 2162491"/>
                <a:gd name="connsiteX9" fmla="*/ 91006 w 4706343"/>
                <a:gd name="connsiteY9" fmla="*/ 264352 h 2162491"/>
                <a:gd name="connsiteX10" fmla="*/ 43336 w 4706343"/>
                <a:gd name="connsiteY10" fmla="*/ 212349 h 2162491"/>
                <a:gd name="connsiteX11" fmla="*/ 21668 w 4706343"/>
                <a:gd name="connsiteY11" fmla="*/ 173346 h 2162491"/>
                <a:gd name="connsiteX12" fmla="*/ 0 w 4706343"/>
                <a:gd name="connsiteY12" fmla="*/ 112675 h 2162491"/>
                <a:gd name="connsiteX13" fmla="*/ 4333 w 4706343"/>
                <a:gd name="connsiteY13" fmla="*/ 60671 h 2162491"/>
                <a:gd name="connsiteX14" fmla="*/ 21668 w 4706343"/>
                <a:gd name="connsiteY14" fmla="*/ 21668 h 2162491"/>
                <a:gd name="connsiteX15" fmla="*/ 52004 w 4706343"/>
                <a:gd name="connsiteY15" fmla="*/ 4333 h 2162491"/>
                <a:gd name="connsiteX16" fmla="*/ 78005 w 4706343"/>
                <a:gd name="connsiteY16" fmla="*/ 0 h 2162491"/>
                <a:gd name="connsiteX17" fmla="*/ 99674 w 4706343"/>
                <a:gd name="connsiteY17" fmla="*/ 4333 h 2162491"/>
                <a:gd name="connsiteX18" fmla="*/ 125676 w 4706343"/>
                <a:gd name="connsiteY18" fmla="*/ 17334 h 2162491"/>
                <a:gd name="connsiteX19" fmla="*/ 212349 w 4706343"/>
                <a:gd name="connsiteY19" fmla="*/ 104007 h 2162491"/>
                <a:gd name="connsiteX20" fmla="*/ 320690 w 4706343"/>
                <a:gd name="connsiteY20" fmla="*/ 199348 h 2162491"/>
                <a:gd name="connsiteX21" fmla="*/ 489702 w 4706343"/>
                <a:gd name="connsiteY21" fmla="*/ 338024 h 2162491"/>
                <a:gd name="connsiteX22" fmla="*/ 706385 w 4706343"/>
                <a:gd name="connsiteY22" fmla="*/ 498369 h 2162491"/>
                <a:gd name="connsiteX23" fmla="*/ 892732 w 4706343"/>
                <a:gd name="connsiteY23" fmla="*/ 624045 h 2162491"/>
                <a:gd name="connsiteX24" fmla="*/ 1070411 w 4706343"/>
                <a:gd name="connsiteY24" fmla="*/ 732386 h 2162491"/>
                <a:gd name="connsiteX25" fmla="*/ 1217755 w 4706343"/>
                <a:gd name="connsiteY25" fmla="*/ 823393 h 2162491"/>
                <a:gd name="connsiteX26" fmla="*/ 1503776 w 4706343"/>
                <a:gd name="connsiteY26" fmla="*/ 983738 h 2162491"/>
                <a:gd name="connsiteX27" fmla="*/ 1716125 w 4706343"/>
                <a:gd name="connsiteY27" fmla="*/ 1100747 h 2162491"/>
                <a:gd name="connsiteX28" fmla="*/ 1976144 w 4706343"/>
                <a:gd name="connsiteY28" fmla="*/ 1226423 h 2162491"/>
                <a:gd name="connsiteX29" fmla="*/ 2101820 w 4706343"/>
                <a:gd name="connsiteY29" fmla="*/ 1282760 h 2162491"/>
                <a:gd name="connsiteX30" fmla="*/ 2366172 w 4706343"/>
                <a:gd name="connsiteY30" fmla="*/ 1395435 h 2162491"/>
                <a:gd name="connsiteX31" fmla="*/ 2630525 w 4706343"/>
                <a:gd name="connsiteY31" fmla="*/ 1490775 h 2162491"/>
                <a:gd name="connsiteX32" fmla="*/ 2812538 w 4706343"/>
                <a:gd name="connsiteY32" fmla="*/ 1542779 h 2162491"/>
                <a:gd name="connsiteX33" fmla="*/ 3172231 w 4706343"/>
                <a:gd name="connsiteY33" fmla="*/ 1642453 h 2162491"/>
                <a:gd name="connsiteX34" fmla="*/ 3484254 w 4706343"/>
                <a:gd name="connsiteY34" fmla="*/ 1720459 h 2162491"/>
                <a:gd name="connsiteX35" fmla="*/ 3696603 w 4706343"/>
                <a:gd name="connsiteY35" fmla="*/ 1768129 h 2162491"/>
                <a:gd name="connsiteX36" fmla="*/ 4095298 w 4706343"/>
                <a:gd name="connsiteY36" fmla="*/ 1863469 h 2162491"/>
                <a:gd name="connsiteX37" fmla="*/ 4376986 w 4706343"/>
                <a:gd name="connsiteY37" fmla="*/ 1924140 h 2162491"/>
                <a:gd name="connsiteX38" fmla="*/ 4593668 w 4706343"/>
                <a:gd name="connsiteY38" fmla="*/ 1967477 h 2162491"/>
                <a:gd name="connsiteX39" fmla="*/ 4658673 w 4706343"/>
                <a:gd name="connsiteY39" fmla="*/ 1984811 h 2162491"/>
                <a:gd name="connsiteX40" fmla="*/ 4697676 w 4706343"/>
                <a:gd name="connsiteY40" fmla="*/ 1997812 h 2162491"/>
                <a:gd name="connsiteX41" fmla="*/ 4706343 w 4706343"/>
                <a:gd name="connsiteY41" fmla="*/ 2015147 h 2162491"/>
                <a:gd name="connsiteX42" fmla="*/ 4689008 w 4706343"/>
                <a:gd name="connsiteY42" fmla="*/ 2036815 h 2162491"/>
                <a:gd name="connsiteX43" fmla="*/ 4654339 w 4706343"/>
                <a:gd name="connsiteY43" fmla="*/ 2054150 h 2162491"/>
                <a:gd name="connsiteX44" fmla="*/ 4368318 w 4706343"/>
                <a:gd name="connsiteY44" fmla="*/ 2088819 h 2162491"/>
                <a:gd name="connsiteX45" fmla="*/ 3930620 w 4706343"/>
                <a:gd name="connsiteY45" fmla="*/ 2145156 h 2162491"/>
                <a:gd name="connsiteX46" fmla="*/ 3839613 w 4706343"/>
                <a:gd name="connsiteY46" fmla="*/ 2162491 h 2162491"/>
                <a:gd name="connsiteX47" fmla="*/ 3787609 w 4706343"/>
                <a:gd name="connsiteY47" fmla="*/ 2162491 h 2162491"/>
                <a:gd name="connsiteX48" fmla="*/ 3709604 w 4706343"/>
                <a:gd name="connsiteY48" fmla="*/ 2158157 h 2162491"/>
                <a:gd name="connsiteX49" fmla="*/ 3609930 w 4706343"/>
                <a:gd name="connsiteY49" fmla="*/ 2136489 h 2162491"/>
                <a:gd name="connsiteX50" fmla="*/ 3410582 w 4706343"/>
                <a:gd name="connsiteY50" fmla="*/ 2084485 h 2162491"/>
                <a:gd name="connsiteX51" fmla="*/ 3163564 w 4706343"/>
                <a:gd name="connsiteY51" fmla="*/ 2002146 h 2162491"/>
                <a:gd name="connsiteX52" fmla="*/ 2851541 w 4706343"/>
                <a:gd name="connsiteY52" fmla="*/ 1876470 h 2162491"/>
                <a:gd name="connsiteX53" fmla="*/ 2327169 w 4706343"/>
                <a:gd name="connsiteY53" fmla="*/ 1638119 h 216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06343" h="2162491">
                  <a:moveTo>
                    <a:pt x="2327169" y="1638119"/>
                  </a:moveTo>
                  <a:lnTo>
                    <a:pt x="1971810" y="1456106"/>
                  </a:lnTo>
                  <a:lnTo>
                    <a:pt x="1607784" y="1252424"/>
                  </a:lnTo>
                  <a:lnTo>
                    <a:pt x="1287094" y="1066077"/>
                  </a:lnTo>
                  <a:lnTo>
                    <a:pt x="992405" y="879731"/>
                  </a:lnTo>
                  <a:lnTo>
                    <a:pt x="827727" y="788724"/>
                  </a:lnTo>
                  <a:lnTo>
                    <a:pt x="615378" y="632713"/>
                  </a:lnTo>
                  <a:lnTo>
                    <a:pt x="446366" y="511370"/>
                  </a:lnTo>
                  <a:lnTo>
                    <a:pt x="242684" y="364026"/>
                  </a:lnTo>
                  <a:lnTo>
                    <a:pt x="91006" y="264352"/>
                  </a:lnTo>
                  <a:lnTo>
                    <a:pt x="43336" y="212349"/>
                  </a:lnTo>
                  <a:lnTo>
                    <a:pt x="21668" y="173346"/>
                  </a:lnTo>
                  <a:lnTo>
                    <a:pt x="0" y="112675"/>
                  </a:lnTo>
                  <a:lnTo>
                    <a:pt x="4333" y="60671"/>
                  </a:lnTo>
                  <a:lnTo>
                    <a:pt x="21668" y="21668"/>
                  </a:lnTo>
                  <a:lnTo>
                    <a:pt x="52004" y="4333"/>
                  </a:lnTo>
                  <a:lnTo>
                    <a:pt x="78005" y="0"/>
                  </a:lnTo>
                  <a:lnTo>
                    <a:pt x="99674" y="4333"/>
                  </a:lnTo>
                  <a:lnTo>
                    <a:pt x="125676" y="17334"/>
                  </a:lnTo>
                  <a:lnTo>
                    <a:pt x="212349" y="104007"/>
                  </a:lnTo>
                  <a:lnTo>
                    <a:pt x="320690" y="199348"/>
                  </a:lnTo>
                  <a:lnTo>
                    <a:pt x="489702" y="338024"/>
                  </a:lnTo>
                  <a:lnTo>
                    <a:pt x="706385" y="498369"/>
                  </a:lnTo>
                  <a:lnTo>
                    <a:pt x="892732" y="624045"/>
                  </a:lnTo>
                  <a:lnTo>
                    <a:pt x="1070411" y="732386"/>
                  </a:lnTo>
                  <a:lnTo>
                    <a:pt x="1217755" y="823393"/>
                  </a:lnTo>
                  <a:lnTo>
                    <a:pt x="1503776" y="983738"/>
                  </a:lnTo>
                  <a:lnTo>
                    <a:pt x="1716125" y="1100747"/>
                  </a:lnTo>
                  <a:lnTo>
                    <a:pt x="1976144" y="1226423"/>
                  </a:lnTo>
                  <a:lnTo>
                    <a:pt x="2101820" y="1282760"/>
                  </a:lnTo>
                  <a:lnTo>
                    <a:pt x="2366172" y="1395435"/>
                  </a:lnTo>
                  <a:lnTo>
                    <a:pt x="2630525" y="1490775"/>
                  </a:lnTo>
                  <a:lnTo>
                    <a:pt x="2812538" y="1542779"/>
                  </a:lnTo>
                  <a:lnTo>
                    <a:pt x="3172231" y="1642453"/>
                  </a:lnTo>
                  <a:lnTo>
                    <a:pt x="3484254" y="1720459"/>
                  </a:lnTo>
                  <a:lnTo>
                    <a:pt x="3696603" y="1768129"/>
                  </a:lnTo>
                  <a:lnTo>
                    <a:pt x="4095298" y="1863469"/>
                  </a:lnTo>
                  <a:lnTo>
                    <a:pt x="4376986" y="1924140"/>
                  </a:lnTo>
                  <a:lnTo>
                    <a:pt x="4593668" y="1967477"/>
                  </a:lnTo>
                  <a:lnTo>
                    <a:pt x="4658673" y="1984811"/>
                  </a:lnTo>
                  <a:lnTo>
                    <a:pt x="4697676" y="1997812"/>
                  </a:lnTo>
                  <a:lnTo>
                    <a:pt x="4706343" y="2015147"/>
                  </a:lnTo>
                  <a:lnTo>
                    <a:pt x="4689008" y="2036815"/>
                  </a:lnTo>
                  <a:lnTo>
                    <a:pt x="4654339" y="2054150"/>
                  </a:lnTo>
                  <a:lnTo>
                    <a:pt x="4368318" y="2088819"/>
                  </a:lnTo>
                  <a:lnTo>
                    <a:pt x="3930620" y="2145156"/>
                  </a:lnTo>
                  <a:lnTo>
                    <a:pt x="3839613" y="2162491"/>
                  </a:lnTo>
                  <a:lnTo>
                    <a:pt x="3787609" y="2162491"/>
                  </a:lnTo>
                  <a:lnTo>
                    <a:pt x="3709604" y="2158157"/>
                  </a:lnTo>
                  <a:lnTo>
                    <a:pt x="3609930" y="2136489"/>
                  </a:lnTo>
                  <a:lnTo>
                    <a:pt x="3410582" y="2084485"/>
                  </a:lnTo>
                  <a:lnTo>
                    <a:pt x="3163564" y="2002146"/>
                  </a:lnTo>
                  <a:lnTo>
                    <a:pt x="2851541" y="1876470"/>
                  </a:lnTo>
                  <a:lnTo>
                    <a:pt x="2327169" y="16381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92F5595E-C73E-4B32-A691-5BBD80AA9E0B}"/>
              </a:ext>
            </a:extLst>
          </p:cNvPr>
          <p:cNvGrpSpPr>
            <a:grpSpLocks/>
          </p:cNvGrpSpPr>
          <p:nvPr/>
        </p:nvGrpSpPr>
        <p:grpSpPr bwMode="auto">
          <a:xfrm>
            <a:off x="2671763" y="1576388"/>
            <a:ext cx="4743450" cy="4222750"/>
            <a:chOff x="2671763" y="1576388"/>
            <a:chExt cx="4743450" cy="4222750"/>
          </a:xfrm>
        </p:grpSpPr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4B69B220-1031-4CEB-8895-07421F8D8624}"/>
                </a:ext>
              </a:extLst>
            </p:cNvPr>
            <p:cNvSpPr/>
            <p:nvPr/>
          </p:nvSpPr>
          <p:spPr>
            <a:xfrm>
              <a:off x="4691063" y="1576388"/>
              <a:ext cx="1912937" cy="825500"/>
            </a:xfrm>
            <a:custGeom>
              <a:avLst/>
              <a:gdLst>
                <a:gd name="connsiteX0" fmla="*/ 1200150 w 1912143"/>
                <a:gd name="connsiteY0" fmla="*/ 576262 h 826293"/>
                <a:gd name="connsiteX1" fmla="*/ 1052512 w 1912143"/>
                <a:gd name="connsiteY1" fmla="*/ 616743 h 826293"/>
                <a:gd name="connsiteX2" fmla="*/ 902493 w 1912143"/>
                <a:gd name="connsiteY2" fmla="*/ 654843 h 826293"/>
                <a:gd name="connsiteX3" fmla="*/ 814387 w 1912143"/>
                <a:gd name="connsiteY3" fmla="*/ 688181 h 826293"/>
                <a:gd name="connsiteX4" fmla="*/ 614362 w 1912143"/>
                <a:gd name="connsiteY4" fmla="*/ 731043 h 826293"/>
                <a:gd name="connsiteX5" fmla="*/ 447675 w 1912143"/>
                <a:gd name="connsiteY5" fmla="*/ 762000 h 826293"/>
                <a:gd name="connsiteX6" fmla="*/ 295275 w 1912143"/>
                <a:gd name="connsiteY6" fmla="*/ 788193 h 826293"/>
                <a:gd name="connsiteX7" fmla="*/ 133350 w 1912143"/>
                <a:gd name="connsiteY7" fmla="*/ 814387 h 826293"/>
                <a:gd name="connsiteX8" fmla="*/ 64293 w 1912143"/>
                <a:gd name="connsiteY8" fmla="*/ 826293 h 826293"/>
                <a:gd name="connsiteX9" fmla="*/ 40481 w 1912143"/>
                <a:gd name="connsiteY9" fmla="*/ 826293 h 826293"/>
                <a:gd name="connsiteX10" fmla="*/ 9525 w 1912143"/>
                <a:gd name="connsiteY10" fmla="*/ 821531 h 826293"/>
                <a:gd name="connsiteX11" fmla="*/ 0 w 1912143"/>
                <a:gd name="connsiteY11" fmla="*/ 814387 h 826293"/>
                <a:gd name="connsiteX12" fmla="*/ 2381 w 1912143"/>
                <a:gd name="connsiteY12" fmla="*/ 800100 h 826293"/>
                <a:gd name="connsiteX13" fmla="*/ 11906 w 1912143"/>
                <a:gd name="connsiteY13" fmla="*/ 778668 h 826293"/>
                <a:gd name="connsiteX14" fmla="*/ 26193 w 1912143"/>
                <a:gd name="connsiteY14" fmla="*/ 762000 h 826293"/>
                <a:gd name="connsiteX15" fmla="*/ 90487 w 1912143"/>
                <a:gd name="connsiteY15" fmla="*/ 738187 h 826293"/>
                <a:gd name="connsiteX16" fmla="*/ 328612 w 1912143"/>
                <a:gd name="connsiteY16" fmla="*/ 659606 h 826293"/>
                <a:gd name="connsiteX17" fmla="*/ 628650 w 1912143"/>
                <a:gd name="connsiteY17" fmla="*/ 550068 h 826293"/>
                <a:gd name="connsiteX18" fmla="*/ 883443 w 1912143"/>
                <a:gd name="connsiteY18" fmla="*/ 450056 h 826293"/>
                <a:gd name="connsiteX19" fmla="*/ 1085850 w 1912143"/>
                <a:gd name="connsiteY19" fmla="*/ 359568 h 826293"/>
                <a:gd name="connsiteX20" fmla="*/ 1276350 w 1912143"/>
                <a:gd name="connsiteY20" fmla="*/ 264318 h 826293"/>
                <a:gd name="connsiteX21" fmla="*/ 1338262 w 1912143"/>
                <a:gd name="connsiteY21" fmla="*/ 228600 h 826293"/>
                <a:gd name="connsiteX22" fmla="*/ 1373981 w 1912143"/>
                <a:gd name="connsiteY22" fmla="*/ 204787 h 826293"/>
                <a:gd name="connsiteX23" fmla="*/ 1388268 w 1912143"/>
                <a:gd name="connsiteY23" fmla="*/ 183356 h 826293"/>
                <a:gd name="connsiteX24" fmla="*/ 1388268 w 1912143"/>
                <a:gd name="connsiteY24" fmla="*/ 147637 h 826293"/>
                <a:gd name="connsiteX25" fmla="*/ 1378743 w 1912143"/>
                <a:gd name="connsiteY25" fmla="*/ 116681 h 826293"/>
                <a:gd name="connsiteX26" fmla="*/ 1357312 w 1912143"/>
                <a:gd name="connsiteY26" fmla="*/ 97631 h 826293"/>
                <a:gd name="connsiteX27" fmla="*/ 1309687 w 1912143"/>
                <a:gd name="connsiteY27" fmla="*/ 71437 h 826293"/>
                <a:gd name="connsiteX28" fmla="*/ 1293018 w 1912143"/>
                <a:gd name="connsiteY28" fmla="*/ 61912 h 826293"/>
                <a:gd name="connsiteX29" fmla="*/ 1281112 w 1912143"/>
                <a:gd name="connsiteY29" fmla="*/ 50006 h 826293"/>
                <a:gd name="connsiteX30" fmla="*/ 1281112 w 1912143"/>
                <a:gd name="connsiteY30" fmla="*/ 33337 h 826293"/>
                <a:gd name="connsiteX31" fmla="*/ 1285875 w 1912143"/>
                <a:gd name="connsiteY31" fmla="*/ 23812 h 826293"/>
                <a:gd name="connsiteX32" fmla="*/ 1302543 w 1912143"/>
                <a:gd name="connsiteY32" fmla="*/ 11906 h 826293"/>
                <a:gd name="connsiteX33" fmla="*/ 1338262 w 1912143"/>
                <a:gd name="connsiteY33" fmla="*/ 2381 h 826293"/>
                <a:gd name="connsiteX34" fmla="*/ 1371600 w 1912143"/>
                <a:gd name="connsiteY34" fmla="*/ 0 h 826293"/>
                <a:gd name="connsiteX35" fmla="*/ 1423987 w 1912143"/>
                <a:gd name="connsiteY35" fmla="*/ 7143 h 826293"/>
                <a:gd name="connsiteX36" fmla="*/ 1500187 w 1912143"/>
                <a:gd name="connsiteY36" fmla="*/ 30956 h 826293"/>
                <a:gd name="connsiteX37" fmla="*/ 1588293 w 1912143"/>
                <a:gd name="connsiteY37" fmla="*/ 66675 h 826293"/>
                <a:gd name="connsiteX38" fmla="*/ 1674018 w 1912143"/>
                <a:gd name="connsiteY38" fmla="*/ 95250 h 826293"/>
                <a:gd name="connsiteX39" fmla="*/ 1752600 w 1912143"/>
                <a:gd name="connsiteY39" fmla="*/ 133350 h 826293"/>
                <a:gd name="connsiteX40" fmla="*/ 1814512 w 1912143"/>
                <a:gd name="connsiteY40" fmla="*/ 171450 h 826293"/>
                <a:gd name="connsiteX41" fmla="*/ 1869281 w 1912143"/>
                <a:gd name="connsiteY41" fmla="*/ 207168 h 826293"/>
                <a:gd name="connsiteX42" fmla="*/ 1897856 w 1912143"/>
                <a:gd name="connsiteY42" fmla="*/ 233362 h 826293"/>
                <a:gd name="connsiteX43" fmla="*/ 1909762 w 1912143"/>
                <a:gd name="connsiteY43" fmla="*/ 257175 h 826293"/>
                <a:gd name="connsiteX44" fmla="*/ 1912143 w 1912143"/>
                <a:gd name="connsiteY44" fmla="*/ 280987 h 826293"/>
                <a:gd name="connsiteX45" fmla="*/ 1902618 w 1912143"/>
                <a:gd name="connsiteY45" fmla="*/ 302418 h 826293"/>
                <a:gd name="connsiteX46" fmla="*/ 1869281 w 1912143"/>
                <a:gd name="connsiteY46" fmla="*/ 319087 h 826293"/>
                <a:gd name="connsiteX47" fmla="*/ 1752600 w 1912143"/>
                <a:gd name="connsiteY47" fmla="*/ 357187 h 826293"/>
                <a:gd name="connsiteX48" fmla="*/ 1666875 w 1912143"/>
                <a:gd name="connsiteY48" fmla="*/ 400050 h 826293"/>
                <a:gd name="connsiteX49" fmla="*/ 1509712 w 1912143"/>
                <a:gd name="connsiteY49" fmla="*/ 471487 h 826293"/>
                <a:gd name="connsiteX50" fmla="*/ 1200150 w 1912143"/>
                <a:gd name="connsiteY50" fmla="*/ 576262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12143" h="826293">
                  <a:moveTo>
                    <a:pt x="1200150" y="576262"/>
                  </a:moveTo>
                  <a:lnTo>
                    <a:pt x="1052512" y="616743"/>
                  </a:lnTo>
                  <a:lnTo>
                    <a:pt x="902493" y="654843"/>
                  </a:lnTo>
                  <a:lnTo>
                    <a:pt x="814387" y="688181"/>
                  </a:lnTo>
                  <a:lnTo>
                    <a:pt x="614362" y="731043"/>
                  </a:lnTo>
                  <a:lnTo>
                    <a:pt x="447675" y="762000"/>
                  </a:lnTo>
                  <a:lnTo>
                    <a:pt x="295275" y="788193"/>
                  </a:lnTo>
                  <a:lnTo>
                    <a:pt x="133350" y="814387"/>
                  </a:lnTo>
                  <a:lnTo>
                    <a:pt x="64293" y="826293"/>
                  </a:lnTo>
                  <a:lnTo>
                    <a:pt x="40481" y="826293"/>
                  </a:lnTo>
                  <a:lnTo>
                    <a:pt x="9525" y="821531"/>
                  </a:lnTo>
                  <a:lnTo>
                    <a:pt x="0" y="814387"/>
                  </a:lnTo>
                  <a:lnTo>
                    <a:pt x="2381" y="800100"/>
                  </a:lnTo>
                  <a:lnTo>
                    <a:pt x="11906" y="778668"/>
                  </a:lnTo>
                  <a:lnTo>
                    <a:pt x="26193" y="762000"/>
                  </a:lnTo>
                  <a:lnTo>
                    <a:pt x="90487" y="738187"/>
                  </a:lnTo>
                  <a:lnTo>
                    <a:pt x="328612" y="659606"/>
                  </a:lnTo>
                  <a:lnTo>
                    <a:pt x="628650" y="550068"/>
                  </a:lnTo>
                  <a:lnTo>
                    <a:pt x="883443" y="450056"/>
                  </a:lnTo>
                  <a:lnTo>
                    <a:pt x="1085850" y="359568"/>
                  </a:lnTo>
                  <a:lnTo>
                    <a:pt x="1276350" y="264318"/>
                  </a:lnTo>
                  <a:lnTo>
                    <a:pt x="1338262" y="228600"/>
                  </a:lnTo>
                  <a:lnTo>
                    <a:pt x="1373981" y="204787"/>
                  </a:lnTo>
                  <a:lnTo>
                    <a:pt x="1388268" y="183356"/>
                  </a:lnTo>
                  <a:lnTo>
                    <a:pt x="1388268" y="147637"/>
                  </a:lnTo>
                  <a:lnTo>
                    <a:pt x="1378743" y="116681"/>
                  </a:lnTo>
                  <a:lnTo>
                    <a:pt x="1357312" y="97631"/>
                  </a:lnTo>
                  <a:lnTo>
                    <a:pt x="1309687" y="71437"/>
                  </a:lnTo>
                  <a:lnTo>
                    <a:pt x="1293018" y="61912"/>
                  </a:lnTo>
                  <a:lnTo>
                    <a:pt x="1281112" y="50006"/>
                  </a:lnTo>
                  <a:lnTo>
                    <a:pt x="1281112" y="33337"/>
                  </a:lnTo>
                  <a:lnTo>
                    <a:pt x="1285875" y="23812"/>
                  </a:lnTo>
                  <a:lnTo>
                    <a:pt x="1302543" y="11906"/>
                  </a:lnTo>
                  <a:lnTo>
                    <a:pt x="1338262" y="2381"/>
                  </a:lnTo>
                  <a:lnTo>
                    <a:pt x="1371600" y="0"/>
                  </a:lnTo>
                  <a:lnTo>
                    <a:pt x="1423987" y="7143"/>
                  </a:lnTo>
                  <a:lnTo>
                    <a:pt x="1500187" y="30956"/>
                  </a:lnTo>
                  <a:lnTo>
                    <a:pt x="1588293" y="66675"/>
                  </a:lnTo>
                  <a:lnTo>
                    <a:pt x="1674018" y="95250"/>
                  </a:lnTo>
                  <a:lnTo>
                    <a:pt x="1752600" y="133350"/>
                  </a:lnTo>
                  <a:lnTo>
                    <a:pt x="1814512" y="171450"/>
                  </a:lnTo>
                  <a:lnTo>
                    <a:pt x="1869281" y="207168"/>
                  </a:lnTo>
                  <a:lnTo>
                    <a:pt x="1897856" y="233362"/>
                  </a:lnTo>
                  <a:lnTo>
                    <a:pt x="1909762" y="257175"/>
                  </a:lnTo>
                  <a:lnTo>
                    <a:pt x="1912143" y="280987"/>
                  </a:lnTo>
                  <a:lnTo>
                    <a:pt x="1902618" y="302418"/>
                  </a:lnTo>
                  <a:lnTo>
                    <a:pt x="1869281" y="319087"/>
                  </a:lnTo>
                  <a:lnTo>
                    <a:pt x="1752600" y="357187"/>
                  </a:lnTo>
                  <a:lnTo>
                    <a:pt x="1666875" y="400050"/>
                  </a:lnTo>
                  <a:lnTo>
                    <a:pt x="1509712" y="471487"/>
                  </a:lnTo>
                  <a:lnTo>
                    <a:pt x="1200150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FB14BC3C-1E33-4B3A-8F7F-A81A2294AC53}"/>
                </a:ext>
              </a:extLst>
            </p:cNvPr>
            <p:cNvSpPr/>
            <p:nvPr/>
          </p:nvSpPr>
          <p:spPr>
            <a:xfrm rot="16200000">
              <a:off x="4652963" y="2968625"/>
              <a:ext cx="2185987" cy="588963"/>
            </a:xfrm>
            <a:custGeom>
              <a:avLst/>
              <a:gdLst>
                <a:gd name="connsiteX0" fmla="*/ 404813 w 2185988"/>
                <a:gd name="connsiteY0" fmla="*/ 457200 h 588168"/>
                <a:gd name="connsiteX1" fmla="*/ 35719 w 2185988"/>
                <a:gd name="connsiteY1" fmla="*/ 457200 h 588168"/>
                <a:gd name="connsiteX2" fmla="*/ 0 w 2185988"/>
                <a:gd name="connsiteY2" fmla="*/ 233362 h 588168"/>
                <a:gd name="connsiteX3" fmla="*/ 488157 w 2185988"/>
                <a:gd name="connsiteY3" fmla="*/ 235743 h 588168"/>
                <a:gd name="connsiteX4" fmla="*/ 1059657 w 2185988"/>
                <a:gd name="connsiteY4" fmla="*/ 247650 h 588168"/>
                <a:gd name="connsiteX5" fmla="*/ 1595438 w 2185988"/>
                <a:gd name="connsiteY5" fmla="*/ 252412 h 588168"/>
                <a:gd name="connsiteX6" fmla="*/ 1666875 w 2185988"/>
                <a:gd name="connsiteY6" fmla="*/ 247650 h 588168"/>
                <a:gd name="connsiteX7" fmla="*/ 1731169 w 2185988"/>
                <a:gd name="connsiteY7" fmla="*/ 238125 h 588168"/>
                <a:gd name="connsiteX8" fmla="*/ 1790700 w 2185988"/>
                <a:gd name="connsiteY8" fmla="*/ 221456 h 588168"/>
                <a:gd name="connsiteX9" fmla="*/ 1864519 w 2185988"/>
                <a:gd name="connsiteY9" fmla="*/ 188118 h 588168"/>
                <a:gd name="connsiteX10" fmla="*/ 1940719 w 2185988"/>
                <a:gd name="connsiteY10" fmla="*/ 142875 h 588168"/>
                <a:gd name="connsiteX11" fmla="*/ 2035969 w 2185988"/>
                <a:gd name="connsiteY11" fmla="*/ 73818 h 588168"/>
                <a:gd name="connsiteX12" fmla="*/ 2121694 w 2185988"/>
                <a:gd name="connsiteY12" fmla="*/ 0 h 588168"/>
                <a:gd name="connsiteX13" fmla="*/ 2185988 w 2185988"/>
                <a:gd name="connsiteY13" fmla="*/ 126206 h 588168"/>
                <a:gd name="connsiteX14" fmla="*/ 2071688 w 2185988"/>
                <a:gd name="connsiteY14" fmla="*/ 214312 h 588168"/>
                <a:gd name="connsiteX15" fmla="*/ 2028825 w 2185988"/>
                <a:gd name="connsiteY15" fmla="*/ 261937 h 588168"/>
                <a:gd name="connsiteX16" fmla="*/ 1990725 w 2185988"/>
                <a:gd name="connsiteY16" fmla="*/ 319087 h 588168"/>
                <a:gd name="connsiteX17" fmla="*/ 1955007 w 2185988"/>
                <a:gd name="connsiteY17" fmla="*/ 373856 h 588168"/>
                <a:gd name="connsiteX18" fmla="*/ 1928813 w 2185988"/>
                <a:gd name="connsiteY18" fmla="*/ 433387 h 588168"/>
                <a:gd name="connsiteX19" fmla="*/ 1907382 w 2185988"/>
                <a:gd name="connsiteY19" fmla="*/ 485775 h 588168"/>
                <a:gd name="connsiteX20" fmla="*/ 1888332 w 2185988"/>
                <a:gd name="connsiteY20" fmla="*/ 523875 h 588168"/>
                <a:gd name="connsiteX21" fmla="*/ 1862138 w 2185988"/>
                <a:gd name="connsiteY21" fmla="*/ 561975 h 588168"/>
                <a:gd name="connsiteX22" fmla="*/ 1833563 w 2185988"/>
                <a:gd name="connsiteY22" fmla="*/ 583406 h 588168"/>
                <a:gd name="connsiteX23" fmla="*/ 1816894 w 2185988"/>
                <a:gd name="connsiteY23" fmla="*/ 588168 h 588168"/>
                <a:gd name="connsiteX24" fmla="*/ 1793082 w 2185988"/>
                <a:gd name="connsiteY24" fmla="*/ 588168 h 588168"/>
                <a:gd name="connsiteX25" fmla="*/ 1757363 w 2185988"/>
                <a:gd name="connsiteY25" fmla="*/ 573881 h 588168"/>
                <a:gd name="connsiteX26" fmla="*/ 1709738 w 2185988"/>
                <a:gd name="connsiteY26" fmla="*/ 540543 h 588168"/>
                <a:gd name="connsiteX27" fmla="*/ 1685925 w 2185988"/>
                <a:gd name="connsiteY27" fmla="*/ 523875 h 588168"/>
                <a:gd name="connsiteX28" fmla="*/ 1659732 w 2185988"/>
                <a:gd name="connsiteY28" fmla="*/ 514350 h 588168"/>
                <a:gd name="connsiteX29" fmla="*/ 1562100 w 2185988"/>
                <a:gd name="connsiteY29" fmla="*/ 504825 h 588168"/>
                <a:gd name="connsiteX30" fmla="*/ 1426369 w 2185988"/>
                <a:gd name="connsiteY30" fmla="*/ 497681 h 588168"/>
                <a:gd name="connsiteX31" fmla="*/ 1254919 w 2185988"/>
                <a:gd name="connsiteY31" fmla="*/ 502443 h 588168"/>
                <a:gd name="connsiteX32" fmla="*/ 1126332 w 2185988"/>
                <a:gd name="connsiteY32" fmla="*/ 497681 h 588168"/>
                <a:gd name="connsiteX33" fmla="*/ 954882 w 2185988"/>
                <a:gd name="connsiteY33" fmla="*/ 478631 h 588168"/>
                <a:gd name="connsiteX34" fmla="*/ 404813 w 2185988"/>
                <a:gd name="connsiteY34" fmla="*/ 457200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5988" h="588168">
                  <a:moveTo>
                    <a:pt x="404813" y="457200"/>
                  </a:moveTo>
                  <a:lnTo>
                    <a:pt x="35719" y="457200"/>
                  </a:lnTo>
                  <a:lnTo>
                    <a:pt x="0" y="233362"/>
                  </a:lnTo>
                  <a:lnTo>
                    <a:pt x="488157" y="235743"/>
                  </a:lnTo>
                  <a:lnTo>
                    <a:pt x="1059657" y="247650"/>
                  </a:lnTo>
                  <a:lnTo>
                    <a:pt x="1595438" y="252412"/>
                  </a:lnTo>
                  <a:lnTo>
                    <a:pt x="1666875" y="247650"/>
                  </a:lnTo>
                  <a:lnTo>
                    <a:pt x="1731169" y="238125"/>
                  </a:lnTo>
                  <a:lnTo>
                    <a:pt x="1790700" y="221456"/>
                  </a:lnTo>
                  <a:lnTo>
                    <a:pt x="1864519" y="188118"/>
                  </a:lnTo>
                  <a:lnTo>
                    <a:pt x="1940719" y="142875"/>
                  </a:lnTo>
                  <a:lnTo>
                    <a:pt x="2035969" y="73818"/>
                  </a:lnTo>
                  <a:lnTo>
                    <a:pt x="2121694" y="0"/>
                  </a:lnTo>
                  <a:lnTo>
                    <a:pt x="2185988" y="126206"/>
                  </a:lnTo>
                  <a:lnTo>
                    <a:pt x="2071688" y="214312"/>
                  </a:lnTo>
                  <a:lnTo>
                    <a:pt x="2028825" y="261937"/>
                  </a:lnTo>
                  <a:lnTo>
                    <a:pt x="1990725" y="319087"/>
                  </a:lnTo>
                  <a:lnTo>
                    <a:pt x="1955007" y="373856"/>
                  </a:lnTo>
                  <a:lnTo>
                    <a:pt x="1928813" y="433387"/>
                  </a:lnTo>
                  <a:lnTo>
                    <a:pt x="1907382" y="485775"/>
                  </a:lnTo>
                  <a:lnTo>
                    <a:pt x="1888332" y="523875"/>
                  </a:lnTo>
                  <a:lnTo>
                    <a:pt x="1862138" y="561975"/>
                  </a:lnTo>
                  <a:lnTo>
                    <a:pt x="1833563" y="583406"/>
                  </a:lnTo>
                  <a:lnTo>
                    <a:pt x="1816894" y="588168"/>
                  </a:lnTo>
                  <a:lnTo>
                    <a:pt x="1793082" y="588168"/>
                  </a:lnTo>
                  <a:lnTo>
                    <a:pt x="1757363" y="573881"/>
                  </a:lnTo>
                  <a:lnTo>
                    <a:pt x="1709738" y="540543"/>
                  </a:lnTo>
                  <a:lnTo>
                    <a:pt x="1685925" y="523875"/>
                  </a:lnTo>
                  <a:lnTo>
                    <a:pt x="1659732" y="514350"/>
                  </a:lnTo>
                  <a:lnTo>
                    <a:pt x="1562100" y="504825"/>
                  </a:lnTo>
                  <a:lnTo>
                    <a:pt x="1426369" y="497681"/>
                  </a:lnTo>
                  <a:lnTo>
                    <a:pt x="1254919" y="502443"/>
                  </a:lnTo>
                  <a:lnTo>
                    <a:pt x="1126332" y="497681"/>
                  </a:lnTo>
                  <a:lnTo>
                    <a:pt x="954882" y="478631"/>
                  </a:lnTo>
                  <a:lnTo>
                    <a:pt x="40481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9984E187-A821-4C07-9814-C76B35FCEF90}"/>
                </a:ext>
              </a:extLst>
            </p:cNvPr>
            <p:cNvSpPr/>
            <p:nvPr/>
          </p:nvSpPr>
          <p:spPr>
            <a:xfrm>
              <a:off x="5862638" y="3005138"/>
              <a:ext cx="1104900" cy="412750"/>
            </a:xfrm>
            <a:custGeom>
              <a:avLst/>
              <a:gdLst>
                <a:gd name="connsiteX0" fmla="*/ 428625 w 1104900"/>
                <a:gd name="connsiteY0" fmla="*/ 335756 h 411956"/>
                <a:gd name="connsiteX1" fmla="*/ 0 w 1104900"/>
                <a:gd name="connsiteY1" fmla="*/ 411956 h 411956"/>
                <a:gd name="connsiteX2" fmla="*/ 0 w 1104900"/>
                <a:gd name="connsiteY2" fmla="*/ 188118 h 411956"/>
                <a:gd name="connsiteX3" fmla="*/ 171450 w 1104900"/>
                <a:gd name="connsiteY3" fmla="*/ 197643 h 411956"/>
                <a:gd name="connsiteX4" fmla="*/ 202406 w 1104900"/>
                <a:gd name="connsiteY4" fmla="*/ 192881 h 411956"/>
                <a:gd name="connsiteX5" fmla="*/ 359568 w 1104900"/>
                <a:gd name="connsiteY5" fmla="*/ 145256 h 411956"/>
                <a:gd name="connsiteX6" fmla="*/ 526256 w 1104900"/>
                <a:gd name="connsiteY6" fmla="*/ 97631 h 411956"/>
                <a:gd name="connsiteX7" fmla="*/ 626268 w 1104900"/>
                <a:gd name="connsiteY7" fmla="*/ 69056 h 411956"/>
                <a:gd name="connsiteX8" fmla="*/ 652462 w 1104900"/>
                <a:gd name="connsiteY8" fmla="*/ 45243 h 411956"/>
                <a:gd name="connsiteX9" fmla="*/ 676275 w 1104900"/>
                <a:gd name="connsiteY9" fmla="*/ 23812 h 411956"/>
                <a:gd name="connsiteX10" fmla="*/ 711993 w 1104900"/>
                <a:gd name="connsiteY10" fmla="*/ 7143 h 411956"/>
                <a:gd name="connsiteX11" fmla="*/ 740568 w 1104900"/>
                <a:gd name="connsiteY11" fmla="*/ 0 h 411956"/>
                <a:gd name="connsiteX12" fmla="*/ 783431 w 1104900"/>
                <a:gd name="connsiteY12" fmla="*/ 0 h 411956"/>
                <a:gd name="connsiteX13" fmla="*/ 816768 w 1104900"/>
                <a:gd name="connsiteY13" fmla="*/ 2381 h 411956"/>
                <a:gd name="connsiteX14" fmla="*/ 878681 w 1104900"/>
                <a:gd name="connsiteY14" fmla="*/ 14287 h 411956"/>
                <a:gd name="connsiteX15" fmla="*/ 933450 w 1104900"/>
                <a:gd name="connsiteY15" fmla="*/ 30956 h 411956"/>
                <a:gd name="connsiteX16" fmla="*/ 983456 w 1104900"/>
                <a:gd name="connsiteY16" fmla="*/ 54768 h 411956"/>
                <a:gd name="connsiteX17" fmla="*/ 1035843 w 1104900"/>
                <a:gd name="connsiteY17" fmla="*/ 80962 h 411956"/>
                <a:gd name="connsiteX18" fmla="*/ 1064418 w 1104900"/>
                <a:gd name="connsiteY18" fmla="*/ 100012 h 411956"/>
                <a:gd name="connsiteX19" fmla="*/ 1088231 w 1104900"/>
                <a:gd name="connsiteY19" fmla="*/ 119062 h 411956"/>
                <a:gd name="connsiteX20" fmla="*/ 1097756 w 1104900"/>
                <a:gd name="connsiteY20" fmla="*/ 130968 h 411956"/>
                <a:gd name="connsiteX21" fmla="*/ 1102518 w 1104900"/>
                <a:gd name="connsiteY21" fmla="*/ 147637 h 411956"/>
                <a:gd name="connsiteX22" fmla="*/ 1104900 w 1104900"/>
                <a:gd name="connsiteY22" fmla="*/ 161925 h 411956"/>
                <a:gd name="connsiteX23" fmla="*/ 1102518 w 1104900"/>
                <a:gd name="connsiteY23" fmla="*/ 183356 h 411956"/>
                <a:gd name="connsiteX24" fmla="*/ 1083468 w 1104900"/>
                <a:gd name="connsiteY24" fmla="*/ 209550 h 411956"/>
                <a:gd name="connsiteX25" fmla="*/ 1023937 w 1104900"/>
                <a:gd name="connsiteY25" fmla="*/ 269081 h 411956"/>
                <a:gd name="connsiteX26" fmla="*/ 852487 w 1104900"/>
                <a:gd name="connsiteY26" fmla="*/ 283368 h 411956"/>
                <a:gd name="connsiteX27" fmla="*/ 628650 w 1104900"/>
                <a:gd name="connsiteY27" fmla="*/ 309562 h 411956"/>
                <a:gd name="connsiteX28" fmla="*/ 428625 w 1104900"/>
                <a:gd name="connsiteY28" fmla="*/ 335756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4900" h="411956">
                  <a:moveTo>
                    <a:pt x="428625" y="335756"/>
                  </a:moveTo>
                  <a:lnTo>
                    <a:pt x="0" y="411956"/>
                  </a:lnTo>
                  <a:lnTo>
                    <a:pt x="0" y="188118"/>
                  </a:lnTo>
                  <a:lnTo>
                    <a:pt x="171450" y="197643"/>
                  </a:lnTo>
                  <a:lnTo>
                    <a:pt x="202406" y="192881"/>
                  </a:lnTo>
                  <a:lnTo>
                    <a:pt x="359568" y="145256"/>
                  </a:lnTo>
                  <a:lnTo>
                    <a:pt x="526256" y="97631"/>
                  </a:lnTo>
                  <a:lnTo>
                    <a:pt x="626268" y="69056"/>
                  </a:lnTo>
                  <a:lnTo>
                    <a:pt x="652462" y="45243"/>
                  </a:lnTo>
                  <a:lnTo>
                    <a:pt x="676275" y="23812"/>
                  </a:lnTo>
                  <a:lnTo>
                    <a:pt x="711993" y="7143"/>
                  </a:lnTo>
                  <a:lnTo>
                    <a:pt x="740568" y="0"/>
                  </a:lnTo>
                  <a:lnTo>
                    <a:pt x="783431" y="0"/>
                  </a:lnTo>
                  <a:lnTo>
                    <a:pt x="816768" y="2381"/>
                  </a:lnTo>
                  <a:lnTo>
                    <a:pt x="878681" y="14287"/>
                  </a:lnTo>
                  <a:lnTo>
                    <a:pt x="933450" y="30956"/>
                  </a:lnTo>
                  <a:lnTo>
                    <a:pt x="983456" y="54768"/>
                  </a:lnTo>
                  <a:lnTo>
                    <a:pt x="1035843" y="80962"/>
                  </a:lnTo>
                  <a:lnTo>
                    <a:pt x="1064418" y="100012"/>
                  </a:lnTo>
                  <a:lnTo>
                    <a:pt x="1088231" y="119062"/>
                  </a:lnTo>
                  <a:lnTo>
                    <a:pt x="1097756" y="130968"/>
                  </a:lnTo>
                  <a:lnTo>
                    <a:pt x="1102518" y="147637"/>
                  </a:lnTo>
                  <a:lnTo>
                    <a:pt x="1104900" y="161925"/>
                  </a:lnTo>
                  <a:lnTo>
                    <a:pt x="1102518" y="183356"/>
                  </a:lnTo>
                  <a:lnTo>
                    <a:pt x="1083468" y="209550"/>
                  </a:lnTo>
                  <a:lnTo>
                    <a:pt x="1023937" y="269081"/>
                  </a:lnTo>
                  <a:lnTo>
                    <a:pt x="852487" y="283368"/>
                  </a:lnTo>
                  <a:lnTo>
                    <a:pt x="628650" y="309562"/>
                  </a:lnTo>
                  <a:lnTo>
                    <a:pt x="42862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498871DD-8591-4E6E-A1DB-1376032ADE89}"/>
                </a:ext>
              </a:extLst>
            </p:cNvPr>
            <p:cNvSpPr/>
            <p:nvPr/>
          </p:nvSpPr>
          <p:spPr>
            <a:xfrm>
              <a:off x="4610100" y="3173413"/>
              <a:ext cx="536575" cy="1331912"/>
            </a:xfrm>
            <a:custGeom>
              <a:avLst/>
              <a:gdLst>
                <a:gd name="connsiteX0" fmla="*/ 433388 w 535781"/>
                <a:gd name="connsiteY0" fmla="*/ 983457 h 1331119"/>
                <a:gd name="connsiteX1" fmla="*/ 423863 w 535781"/>
                <a:gd name="connsiteY1" fmla="*/ 1295400 h 1331119"/>
                <a:gd name="connsiteX2" fmla="*/ 204788 w 535781"/>
                <a:gd name="connsiteY2" fmla="*/ 1331119 h 1331119"/>
                <a:gd name="connsiteX3" fmla="*/ 204788 w 535781"/>
                <a:gd name="connsiteY3" fmla="*/ 1135857 h 1331119"/>
                <a:gd name="connsiteX4" fmla="*/ 209550 w 535781"/>
                <a:gd name="connsiteY4" fmla="*/ 1004888 h 1331119"/>
                <a:gd name="connsiteX5" fmla="*/ 214313 w 535781"/>
                <a:gd name="connsiteY5" fmla="*/ 914400 h 1331119"/>
                <a:gd name="connsiteX6" fmla="*/ 221456 w 535781"/>
                <a:gd name="connsiteY6" fmla="*/ 819150 h 1331119"/>
                <a:gd name="connsiteX7" fmla="*/ 226219 w 535781"/>
                <a:gd name="connsiteY7" fmla="*/ 738188 h 1331119"/>
                <a:gd name="connsiteX8" fmla="*/ 226219 w 535781"/>
                <a:gd name="connsiteY8" fmla="*/ 552450 h 1331119"/>
                <a:gd name="connsiteX9" fmla="*/ 226219 w 535781"/>
                <a:gd name="connsiteY9" fmla="*/ 419100 h 1331119"/>
                <a:gd name="connsiteX10" fmla="*/ 221456 w 535781"/>
                <a:gd name="connsiteY10" fmla="*/ 333375 h 1331119"/>
                <a:gd name="connsiteX11" fmla="*/ 209550 w 535781"/>
                <a:gd name="connsiteY11" fmla="*/ 273844 h 1331119"/>
                <a:gd name="connsiteX12" fmla="*/ 200025 w 535781"/>
                <a:gd name="connsiteY12" fmla="*/ 226219 h 1331119"/>
                <a:gd name="connsiteX13" fmla="*/ 180975 w 535781"/>
                <a:gd name="connsiteY13" fmla="*/ 188119 h 1331119"/>
                <a:gd name="connsiteX14" fmla="*/ 159544 w 535781"/>
                <a:gd name="connsiteY14" fmla="*/ 164307 h 1331119"/>
                <a:gd name="connsiteX15" fmla="*/ 130969 w 535781"/>
                <a:gd name="connsiteY15" fmla="*/ 135732 h 1331119"/>
                <a:gd name="connsiteX16" fmla="*/ 92869 w 535781"/>
                <a:gd name="connsiteY16" fmla="*/ 107157 h 1331119"/>
                <a:gd name="connsiteX17" fmla="*/ 59531 w 535781"/>
                <a:gd name="connsiteY17" fmla="*/ 90488 h 1331119"/>
                <a:gd name="connsiteX18" fmla="*/ 28575 w 535781"/>
                <a:gd name="connsiteY18" fmla="*/ 80963 h 1331119"/>
                <a:gd name="connsiteX19" fmla="*/ 9525 w 535781"/>
                <a:gd name="connsiteY19" fmla="*/ 73819 h 1331119"/>
                <a:gd name="connsiteX20" fmla="*/ 0 w 535781"/>
                <a:gd name="connsiteY20" fmla="*/ 54769 h 1331119"/>
                <a:gd name="connsiteX21" fmla="*/ 0 w 535781"/>
                <a:gd name="connsiteY21" fmla="*/ 42863 h 1331119"/>
                <a:gd name="connsiteX22" fmla="*/ 11906 w 535781"/>
                <a:gd name="connsiteY22" fmla="*/ 23813 h 1331119"/>
                <a:gd name="connsiteX23" fmla="*/ 45244 w 535781"/>
                <a:gd name="connsiteY23" fmla="*/ 9525 h 1331119"/>
                <a:gd name="connsiteX24" fmla="*/ 109538 w 535781"/>
                <a:gd name="connsiteY24" fmla="*/ 0 h 1331119"/>
                <a:gd name="connsiteX25" fmla="*/ 176213 w 535781"/>
                <a:gd name="connsiteY25" fmla="*/ 4763 h 1331119"/>
                <a:gd name="connsiteX26" fmla="*/ 228600 w 535781"/>
                <a:gd name="connsiteY26" fmla="*/ 16669 h 1331119"/>
                <a:gd name="connsiteX27" fmla="*/ 285750 w 535781"/>
                <a:gd name="connsiteY27" fmla="*/ 40482 h 1331119"/>
                <a:gd name="connsiteX28" fmla="*/ 345281 w 535781"/>
                <a:gd name="connsiteY28" fmla="*/ 69057 h 1331119"/>
                <a:gd name="connsiteX29" fmla="*/ 395288 w 535781"/>
                <a:gd name="connsiteY29" fmla="*/ 95250 h 1331119"/>
                <a:gd name="connsiteX30" fmla="*/ 447675 w 535781"/>
                <a:gd name="connsiteY30" fmla="*/ 133350 h 1331119"/>
                <a:gd name="connsiteX31" fmla="*/ 483394 w 535781"/>
                <a:gd name="connsiteY31" fmla="*/ 161925 h 1331119"/>
                <a:gd name="connsiteX32" fmla="*/ 511969 w 535781"/>
                <a:gd name="connsiteY32" fmla="*/ 202407 h 1331119"/>
                <a:gd name="connsiteX33" fmla="*/ 526256 w 535781"/>
                <a:gd name="connsiteY33" fmla="*/ 235744 h 1331119"/>
                <a:gd name="connsiteX34" fmla="*/ 535781 w 535781"/>
                <a:gd name="connsiteY34" fmla="*/ 266700 h 1331119"/>
                <a:gd name="connsiteX35" fmla="*/ 531019 w 535781"/>
                <a:gd name="connsiteY35" fmla="*/ 292894 h 1331119"/>
                <a:gd name="connsiteX36" fmla="*/ 509588 w 535781"/>
                <a:gd name="connsiteY36" fmla="*/ 335757 h 1331119"/>
                <a:gd name="connsiteX37" fmla="*/ 473869 w 535781"/>
                <a:gd name="connsiteY37" fmla="*/ 397669 h 1331119"/>
                <a:gd name="connsiteX38" fmla="*/ 466725 w 535781"/>
                <a:gd name="connsiteY38" fmla="*/ 452438 h 1331119"/>
                <a:gd name="connsiteX39" fmla="*/ 447675 w 535781"/>
                <a:gd name="connsiteY39" fmla="*/ 692944 h 1331119"/>
                <a:gd name="connsiteX40" fmla="*/ 433388 w 535781"/>
                <a:gd name="connsiteY40" fmla="*/ 983457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5781" h="1331119">
                  <a:moveTo>
                    <a:pt x="433388" y="983457"/>
                  </a:moveTo>
                  <a:lnTo>
                    <a:pt x="423863" y="1295400"/>
                  </a:lnTo>
                  <a:lnTo>
                    <a:pt x="204788" y="1331119"/>
                  </a:lnTo>
                  <a:lnTo>
                    <a:pt x="204788" y="1135857"/>
                  </a:lnTo>
                  <a:lnTo>
                    <a:pt x="209550" y="1004888"/>
                  </a:lnTo>
                  <a:lnTo>
                    <a:pt x="214313" y="914400"/>
                  </a:lnTo>
                  <a:lnTo>
                    <a:pt x="221456" y="819150"/>
                  </a:lnTo>
                  <a:lnTo>
                    <a:pt x="226219" y="738188"/>
                  </a:lnTo>
                  <a:lnTo>
                    <a:pt x="226219" y="552450"/>
                  </a:lnTo>
                  <a:lnTo>
                    <a:pt x="226219" y="419100"/>
                  </a:lnTo>
                  <a:lnTo>
                    <a:pt x="221456" y="333375"/>
                  </a:lnTo>
                  <a:lnTo>
                    <a:pt x="209550" y="273844"/>
                  </a:lnTo>
                  <a:lnTo>
                    <a:pt x="200025" y="226219"/>
                  </a:lnTo>
                  <a:lnTo>
                    <a:pt x="180975" y="188119"/>
                  </a:lnTo>
                  <a:lnTo>
                    <a:pt x="159544" y="164307"/>
                  </a:lnTo>
                  <a:lnTo>
                    <a:pt x="130969" y="135732"/>
                  </a:lnTo>
                  <a:lnTo>
                    <a:pt x="92869" y="107157"/>
                  </a:lnTo>
                  <a:lnTo>
                    <a:pt x="59531" y="90488"/>
                  </a:lnTo>
                  <a:lnTo>
                    <a:pt x="28575" y="80963"/>
                  </a:lnTo>
                  <a:lnTo>
                    <a:pt x="9525" y="73819"/>
                  </a:lnTo>
                  <a:lnTo>
                    <a:pt x="0" y="54769"/>
                  </a:lnTo>
                  <a:lnTo>
                    <a:pt x="0" y="42863"/>
                  </a:lnTo>
                  <a:lnTo>
                    <a:pt x="11906" y="23813"/>
                  </a:lnTo>
                  <a:lnTo>
                    <a:pt x="45244" y="9525"/>
                  </a:lnTo>
                  <a:lnTo>
                    <a:pt x="109538" y="0"/>
                  </a:lnTo>
                  <a:lnTo>
                    <a:pt x="176213" y="4763"/>
                  </a:lnTo>
                  <a:lnTo>
                    <a:pt x="228600" y="16669"/>
                  </a:lnTo>
                  <a:lnTo>
                    <a:pt x="285750" y="40482"/>
                  </a:lnTo>
                  <a:lnTo>
                    <a:pt x="345281" y="69057"/>
                  </a:lnTo>
                  <a:lnTo>
                    <a:pt x="395288" y="95250"/>
                  </a:lnTo>
                  <a:lnTo>
                    <a:pt x="447675" y="133350"/>
                  </a:lnTo>
                  <a:lnTo>
                    <a:pt x="483394" y="161925"/>
                  </a:lnTo>
                  <a:lnTo>
                    <a:pt x="511969" y="202407"/>
                  </a:lnTo>
                  <a:lnTo>
                    <a:pt x="526256" y="235744"/>
                  </a:lnTo>
                  <a:lnTo>
                    <a:pt x="535781" y="266700"/>
                  </a:lnTo>
                  <a:lnTo>
                    <a:pt x="531019" y="292894"/>
                  </a:lnTo>
                  <a:lnTo>
                    <a:pt x="509588" y="335757"/>
                  </a:lnTo>
                  <a:lnTo>
                    <a:pt x="473869" y="397669"/>
                  </a:lnTo>
                  <a:lnTo>
                    <a:pt x="466725" y="452438"/>
                  </a:lnTo>
                  <a:lnTo>
                    <a:pt x="447675" y="692944"/>
                  </a:lnTo>
                  <a:lnTo>
                    <a:pt x="433388" y="983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D2056F60-830E-473C-926D-C31D80A89D13}"/>
                </a:ext>
              </a:extLst>
            </p:cNvPr>
            <p:cNvSpPr/>
            <p:nvPr/>
          </p:nvSpPr>
          <p:spPr>
            <a:xfrm>
              <a:off x="4248150" y="4164013"/>
              <a:ext cx="2911475" cy="544512"/>
            </a:xfrm>
            <a:custGeom>
              <a:avLst/>
              <a:gdLst>
                <a:gd name="connsiteX0" fmla="*/ 1948543 w 2911929"/>
                <a:gd name="connsiteY0" fmla="*/ 244928 h 544285"/>
                <a:gd name="connsiteX1" fmla="*/ 1709057 w 2911929"/>
                <a:gd name="connsiteY1" fmla="*/ 253093 h 544285"/>
                <a:gd name="connsiteX2" fmla="*/ 1534886 w 2911929"/>
                <a:gd name="connsiteY2" fmla="*/ 272143 h 544285"/>
                <a:gd name="connsiteX3" fmla="*/ 1319893 w 2911929"/>
                <a:gd name="connsiteY3" fmla="*/ 302078 h 544285"/>
                <a:gd name="connsiteX4" fmla="*/ 1077686 w 2911929"/>
                <a:gd name="connsiteY4" fmla="*/ 348343 h 544285"/>
                <a:gd name="connsiteX5" fmla="*/ 857250 w 2911929"/>
                <a:gd name="connsiteY5" fmla="*/ 397328 h 544285"/>
                <a:gd name="connsiteX6" fmla="*/ 650421 w 2911929"/>
                <a:gd name="connsiteY6" fmla="*/ 446314 h 544285"/>
                <a:gd name="connsiteX7" fmla="*/ 468086 w 2911929"/>
                <a:gd name="connsiteY7" fmla="*/ 498021 h 544285"/>
                <a:gd name="connsiteX8" fmla="*/ 351064 w 2911929"/>
                <a:gd name="connsiteY8" fmla="*/ 544285 h 544285"/>
                <a:gd name="connsiteX9" fmla="*/ 293914 w 2911929"/>
                <a:gd name="connsiteY9" fmla="*/ 533400 h 544285"/>
                <a:gd name="connsiteX10" fmla="*/ 228600 w 2911929"/>
                <a:gd name="connsiteY10" fmla="*/ 511628 h 544285"/>
                <a:gd name="connsiteX11" fmla="*/ 166007 w 2911929"/>
                <a:gd name="connsiteY11" fmla="*/ 484414 h 544285"/>
                <a:gd name="connsiteX12" fmla="*/ 122464 w 2911929"/>
                <a:gd name="connsiteY12" fmla="*/ 459921 h 544285"/>
                <a:gd name="connsiteX13" fmla="*/ 95250 w 2911929"/>
                <a:gd name="connsiteY13" fmla="*/ 440871 h 544285"/>
                <a:gd name="connsiteX14" fmla="*/ 68036 w 2911929"/>
                <a:gd name="connsiteY14" fmla="*/ 413657 h 544285"/>
                <a:gd name="connsiteX15" fmla="*/ 40821 w 2911929"/>
                <a:gd name="connsiteY15" fmla="*/ 372835 h 544285"/>
                <a:gd name="connsiteX16" fmla="*/ 19050 w 2911929"/>
                <a:gd name="connsiteY16" fmla="*/ 332014 h 544285"/>
                <a:gd name="connsiteX17" fmla="*/ 2721 w 2911929"/>
                <a:gd name="connsiteY17" fmla="*/ 291193 h 544285"/>
                <a:gd name="connsiteX18" fmla="*/ 0 w 2911929"/>
                <a:gd name="connsiteY18" fmla="*/ 263978 h 544285"/>
                <a:gd name="connsiteX19" fmla="*/ 5443 w 2911929"/>
                <a:gd name="connsiteY19" fmla="*/ 247650 h 544285"/>
                <a:gd name="connsiteX20" fmla="*/ 21771 w 2911929"/>
                <a:gd name="connsiteY20" fmla="*/ 242207 h 544285"/>
                <a:gd name="connsiteX21" fmla="*/ 43543 w 2911929"/>
                <a:gd name="connsiteY21" fmla="*/ 247650 h 544285"/>
                <a:gd name="connsiteX22" fmla="*/ 111579 w 2911929"/>
                <a:gd name="connsiteY22" fmla="*/ 269421 h 544285"/>
                <a:gd name="connsiteX23" fmla="*/ 171450 w 2911929"/>
                <a:gd name="connsiteY23" fmla="*/ 280307 h 544285"/>
                <a:gd name="connsiteX24" fmla="*/ 266700 w 2911929"/>
                <a:gd name="connsiteY24" fmla="*/ 293914 h 544285"/>
                <a:gd name="connsiteX25" fmla="*/ 348343 w 2911929"/>
                <a:gd name="connsiteY25" fmla="*/ 296635 h 544285"/>
                <a:gd name="connsiteX26" fmla="*/ 421821 w 2911929"/>
                <a:gd name="connsiteY26" fmla="*/ 293914 h 544285"/>
                <a:gd name="connsiteX27" fmla="*/ 487136 w 2911929"/>
                <a:gd name="connsiteY27" fmla="*/ 291193 h 544285"/>
                <a:gd name="connsiteX28" fmla="*/ 519793 w 2911929"/>
                <a:gd name="connsiteY28" fmla="*/ 285750 h 544285"/>
                <a:gd name="connsiteX29" fmla="*/ 593271 w 2911929"/>
                <a:gd name="connsiteY29" fmla="*/ 266700 h 544285"/>
                <a:gd name="connsiteX30" fmla="*/ 762000 w 2911929"/>
                <a:gd name="connsiteY30" fmla="*/ 234043 h 544285"/>
                <a:gd name="connsiteX31" fmla="*/ 1091293 w 2911929"/>
                <a:gd name="connsiteY31" fmla="*/ 176893 h 544285"/>
                <a:gd name="connsiteX32" fmla="*/ 1458686 w 2911929"/>
                <a:gd name="connsiteY32" fmla="*/ 108857 h 544285"/>
                <a:gd name="connsiteX33" fmla="*/ 1632857 w 2911929"/>
                <a:gd name="connsiteY33" fmla="*/ 92528 h 544285"/>
                <a:gd name="connsiteX34" fmla="*/ 1744436 w 2911929"/>
                <a:gd name="connsiteY34" fmla="*/ 81643 h 544285"/>
                <a:gd name="connsiteX35" fmla="*/ 1940379 w 2911929"/>
                <a:gd name="connsiteY35" fmla="*/ 70757 h 544285"/>
                <a:gd name="connsiteX36" fmla="*/ 2136321 w 2911929"/>
                <a:gd name="connsiteY36" fmla="*/ 68035 h 544285"/>
                <a:gd name="connsiteX37" fmla="*/ 2348593 w 2911929"/>
                <a:gd name="connsiteY37" fmla="*/ 68035 h 544285"/>
                <a:gd name="connsiteX38" fmla="*/ 2375807 w 2911929"/>
                <a:gd name="connsiteY38" fmla="*/ 51707 h 544285"/>
                <a:gd name="connsiteX39" fmla="*/ 2443843 w 2911929"/>
                <a:gd name="connsiteY39" fmla="*/ 0 h 544285"/>
                <a:gd name="connsiteX40" fmla="*/ 2555421 w 2911929"/>
                <a:gd name="connsiteY40" fmla="*/ 19050 h 544285"/>
                <a:gd name="connsiteX41" fmla="*/ 2661557 w 2911929"/>
                <a:gd name="connsiteY41" fmla="*/ 40821 h 544285"/>
                <a:gd name="connsiteX42" fmla="*/ 2745921 w 2911929"/>
                <a:gd name="connsiteY42" fmla="*/ 59871 h 544285"/>
                <a:gd name="connsiteX43" fmla="*/ 2824843 w 2911929"/>
                <a:gd name="connsiteY43" fmla="*/ 89807 h 544285"/>
                <a:gd name="connsiteX44" fmla="*/ 2865664 w 2911929"/>
                <a:gd name="connsiteY44" fmla="*/ 108857 h 544285"/>
                <a:gd name="connsiteX45" fmla="*/ 2884714 w 2911929"/>
                <a:gd name="connsiteY45" fmla="*/ 127907 h 544285"/>
                <a:gd name="connsiteX46" fmla="*/ 2901043 w 2911929"/>
                <a:gd name="connsiteY46" fmla="*/ 146957 h 544285"/>
                <a:gd name="connsiteX47" fmla="*/ 2909207 w 2911929"/>
                <a:gd name="connsiteY47" fmla="*/ 168728 h 544285"/>
                <a:gd name="connsiteX48" fmla="*/ 2911929 w 2911929"/>
                <a:gd name="connsiteY48" fmla="*/ 195943 h 544285"/>
                <a:gd name="connsiteX49" fmla="*/ 2909207 w 2911929"/>
                <a:gd name="connsiteY49" fmla="*/ 234043 h 544285"/>
                <a:gd name="connsiteX50" fmla="*/ 2898321 w 2911929"/>
                <a:gd name="connsiteY50" fmla="*/ 250371 h 544285"/>
                <a:gd name="connsiteX51" fmla="*/ 2860221 w 2911929"/>
                <a:gd name="connsiteY51" fmla="*/ 272143 h 544285"/>
                <a:gd name="connsiteX52" fmla="*/ 2800350 w 2911929"/>
                <a:gd name="connsiteY52" fmla="*/ 291193 h 544285"/>
                <a:gd name="connsiteX53" fmla="*/ 2762250 w 2911929"/>
                <a:gd name="connsiteY53" fmla="*/ 293914 h 544285"/>
                <a:gd name="connsiteX54" fmla="*/ 2555421 w 2911929"/>
                <a:gd name="connsiteY54" fmla="*/ 280307 h 544285"/>
                <a:gd name="connsiteX55" fmla="*/ 2261507 w 2911929"/>
                <a:gd name="connsiteY55" fmla="*/ 261257 h 544285"/>
                <a:gd name="connsiteX56" fmla="*/ 1948543 w 2911929"/>
                <a:gd name="connsiteY56" fmla="*/ 244928 h 54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11929" h="544285">
                  <a:moveTo>
                    <a:pt x="1948543" y="244928"/>
                  </a:moveTo>
                  <a:lnTo>
                    <a:pt x="1709057" y="253093"/>
                  </a:lnTo>
                  <a:lnTo>
                    <a:pt x="1534886" y="272143"/>
                  </a:lnTo>
                  <a:lnTo>
                    <a:pt x="1319893" y="302078"/>
                  </a:lnTo>
                  <a:lnTo>
                    <a:pt x="1077686" y="348343"/>
                  </a:lnTo>
                  <a:lnTo>
                    <a:pt x="857250" y="397328"/>
                  </a:lnTo>
                  <a:lnTo>
                    <a:pt x="650421" y="446314"/>
                  </a:lnTo>
                  <a:lnTo>
                    <a:pt x="468086" y="498021"/>
                  </a:lnTo>
                  <a:lnTo>
                    <a:pt x="351064" y="544285"/>
                  </a:lnTo>
                  <a:lnTo>
                    <a:pt x="293914" y="533400"/>
                  </a:lnTo>
                  <a:lnTo>
                    <a:pt x="228600" y="511628"/>
                  </a:lnTo>
                  <a:lnTo>
                    <a:pt x="166007" y="484414"/>
                  </a:lnTo>
                  <a:lnTo>
                    <a:pt x="122464" y="459921"/>
                  </a:lnTo>
                  <a:lnTo>
                    <a:pt x="95250" y="440871"/>
                  </a:lnTo>
                  <a:lnTo>
                    <a:pt x="68036" y="413657"/>
                  </a:lnTo>
                  <a:lnTo>
                    <a:pt x="40821" y="372835"/>
                  </a:lnTo>
                  <a:lnTo>
                    <a:pt x="19050" y="332014"/>
                  </a:lnTo>
                  <a:lnTo>
                    <a:pt x="2721" y="291193"/>
                  </a:lnTo>
                  <a:lnTo>
                    <a:pt x="0" y="263978"/>
                  </a:lnTo>
                  <a:lnTo>
                    <a:pt x="5443" y="247650"/>
                  </a:lnTo>
                  <a:lnTo>
                    <a:pt x="21771" y="242207"/>
                  </a:lnTo>
                  <a:lnTo>
                    <a:pt x="43543" y="247650"/>
                  </a:lnTo>
                  <a:lnTo>
                    <a:pt x="111579" y="269421"/>
                  </a:lnTo>
                  <a:lnTo>
                    <a:pt x="171450" y="280307"/>
                  </a:lnTo>
                  <a:lnTo>
                    <a:pt x="266700" y="293914"/>
                  </a:lnTo>
                  <a:lnTo>
                    <a:pt x="348343" y="296635"/>
                  </a:lnTo>
                  <a:lnTo>
                    <a:pt x="421821" y="293914"/>
                  </a:lnTo>
                  <a:lnTo>
                    <a:pt x="487136" y="291193"/>
                  </a:lnTo>
                  <a:lnTo>
                    <a:pt x="519793" y="285750"/>
                  </a:lnTo>
                  <a:lnTo>
                    <a:pt x="593271" y="266700"/>
                  </a:lnTo>
                  <a:lnTo>
                    <a:pt x="762000" y="234043"/>
                  </a:lnTo>
                  <a:lnTo>
                    <a:pt x="1091293" y="176893"/>
                  </a:lnTo>
                  <a:lnTo>
                    <a:pt x="1458686" y="108857"/>
                  </a:lnTo>
                  <a:lnTo>
                    <a:pt x="1632857" y="92528"/>
                  </a:lnTo>
                  <a:lnTo>
                    <a:pt x="1744436" y="81643"/>
                  </a:lnTo>
                  <a:lnTo>
                    <a:pt x="1940379" y="70757"/>
                  </a:lnTo>
                  <a:lnTo>
                    <a:pt x="2136321" y="68035"/>
                  </a:lnTo>
                  <a:lnTo>
                    <a:pt x="2348593" y="68035"/>
                  </a:lnTo>
                  <a:lnTo>
                    <a:pt x="2375807" y="51707"/>
                  </a:lnTo>
                  <a:lnTo>
                    <a:pt x="2443843" y="0"/>
                  </a:lnTo>
                  <a:lnTo>
                    <a:pt x="2555421" y="19050"/>
                  </a:lnTo>
                  <a:lnTo>
                    <a:pt x="2661557" y="40821"/>
                  </a:lnTo>
                  <a:lnTo>
                    <a:pt x="2745921" y="59871"/>
                  </a:lnTo>
                  <a:lnTo>
                    <a:pt x="2824843" y="89807"/>
                  </a:lnTo>
                  <a:lnTo>
                    <a:pt x="2865664" y="108857"/>
                  </a:lnTo>
                  <a:lnTo>
                    <a:pt x="2884714" y="127907"/>
                  </a:lnTo>
                  <a:lnTo>
                    <a:pt x="2901043" y="146957"/>
                  </a:lnTo>
                  <a:lnTo>
                    <a:pt x="2909207" y="168728"/>
                  </a:lnTo>
                  <a:lnTo>
                    <a:pt x="2911929" y="195943"/>
                  </a:lnTo>
                  <a:lnTo>
                    <a:pt x="2909207" y="234043"/>
                  </a:lnTo>
                  <a:lnTo>
                    <a:pt x="2898321" y="250371"/>
                  </a:lnTo>
                  <a:lnTo>
                    <a:pt x="2860221" y="272143"/>
                  </a:lnTo>
                  <a:lnTo>
                    <a:pt x="2800350" y="291193"/>
                  </a:lnTo>
                  <a:lnTo>
                    <a:pt x="2762250" y="293914"/>
                  </a:lnTo>
                  <a:lnTo>
                    <a:pt x="2555421" y="280307"/>
                  </a:lnTo>
                  <a:lnTo>
                    <a:pt x="2261507" y="261257"/>
                  </a:lnTo>
                  <a:lnTo>
                    <a:pt x="1948543" y="2449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7F32BF9D-7D12-4DEA-94EC-BB44B270A1A7}"/>
                </a:ext>
              </a:extLst>
            </p:cNvPr>
            <p:cNvSpPr/>
            <p:nvPr/>
          </p:nvSpPr>
          <p:spPr>
            <a:xfrm>
              <a:off x="2679700" y="1814513"/>
              <a:ext cx="1511300" cy="612775"/>
            </a:xfrm>
            <a:custGeom>
              <a:avLst/>
              <a:gdLst>
                <a:gd name="connsiteX0" fmla="*/ 888207 w 1512094"/>
                <a:gd name="connsiteY0" fmla="*/ 361950 h 611981"/>
                <a:gd name="connsiteX1" fmla="*/ 728663 w 1512094"/>
                <a:gd name="connsiteY1" fmla="*/ 416718 h 611981"/>
                <a:gd name="connsiteX2" fmla="*/ 607219 w 1512094"/>
                <a:gd name="connsiteY2" fmla="*/ 464343 h 611981"/>
                <a:gd name="connsiteX3" fmla="*/ 531019 w 1512094"/>
                <a:gd name="connsiteY3" fmla="*/ 497681 h 611981"/>
                <a:gd name="connsiteX4" fmla="*/ 438150 w 1512094"/>
                <a:gd name="connsiteY4" fmla="*/ 547687 h 611981"/>
                <a:gd name="connsiteX5" fmla="*/ 338138 w 1512094"/>
                <a:gd name="connsiteY5" fmla="*/ 590550 h 611981"/>
                <a:gd name="connsiteX6" fmla="*/ 278607 w 1512094"/>
                <a:gd name="connsiteY6" fmla="*/ 611981 h 611981"/>
                <a:gd name="connsiteX7" fmla="*/ 261938 w 1512094"/>
                <a:gd name="connsiteY7" fmla="*/ 604837 h 611981"/>
                <a:gd name="connsiteX8" fmla="*/ 216694 w 1512094"/>
                <a:gd name="connsiteY8" fmla="*/ 566737 h 611981"/>
                <a:gd name="connsiteX9" fmla="*/ 142875 w 1512094"/>
                <a:gd name="connsiteY9" fmla="*/ 481012 h 611981"/>
                <a:gd name="connsiteX10" fmla="*/ 64294 w 1512094"/>
                <a:gd name="connsiteY10" fmla="*/ 376237 h 611981"/>
                <a:gd name="connsiteX11" fmla="*/ 26194 w 1512094"/>
                <a:gd name="connsiteY11" fmla="*/ 323850 h 611981"/>
                <a:gd name="connsiteX12" fmla="*/ 11907 w 1512094"/>
                <a:gd name="connsiteY12" fmla="*/ 302418 h 611981"/>
                <a:gd name="connsiteX13" fmla="*/ 0 w 1512094"/>
                <a:gd name="connsiteY13" fmla="*/ 266700 h 611981"/>
                <a:gd name="connsiteX14" fmla="*/ 0 w 1512094"/>
                <a:gd name="connsiteY14" fmla="*/ 228600 h 611981"/>
                <a:gd name="connsiteX15" fmla="*/ 2382 w 1512094"/>
                <a:gd name="connsiteY15" fmla="*/ 197643 h 611981"/>
                <a:gd name="connsiteX16" fmla="*/ 16669 w 1512094"/>
                <a:gd name="connsiteY16" fmla="*/ 178593 h 611981"/>
                <a:gd name="connsiteX17" fmla="*/ 42863 w 1512094"/>
                <a:gd name="connsiteY17" fmla="*/ 161925 h 611981"/>
                <a:gd name="connsiteX18" fmla="*/ 59532 w 1512094"/>
                <a:gd name="connsiteY18" fmla="*/ 161925 h 611981"/>
                <a:gd name="connsiteX19" fmla="*/ 88107 w 1512094"/>
                <a:gd name="connsiteY19" fmla="*/ 171450 h 611981"/>
                <a:gd name="connsiteX20" fmla="*/ 123825 w 1512094"/>
                <a:gd name="connsiteY20" fmla="*/ 204787 h 611981"/>
                <a:gd name="connsiteX21" fmla="*/ 157163 w 1512094"/>
                <a:gd name="connsiteY21" fmla="*/ 235743 h 611981"/>
                <a:gd name="connsiteX22" fmla="*/ 192882 w 1512094"/>
                <a:gd name="connsiteY22" fmla="*/ 257175 h 611981"/>
                <a:gd name="connsiteX23" fmla="*/ 238125 w 1512094"/>
                <a:gd name="connsiteY23" fmla="*/ 283368 h 611981"/>
                <a:gd name="connsiteX24" fmla="*/ 280988 w 1512094"/>
                <a:gd name="connsiteY24" fmla="*/ 297656 h 611981"/>
                <a:gd name="connsiteX25" fmla="*/ 321469 w 1512094"/>
                <a:gd name="connsiteY25" fmla="*/ 300037 h 611981"/>
                <a:gd name="connsiteX26" fmla="*/ 373857 w 1512094"/>
                <a:gd name="connsiteY26" fmla="*/ 297656 h 611981"/>
                <a:gd name="connsiteX27" fmla="*/ 450057 w 1512094"/>
                <a:gd name="connsiteY27" fmla="*/ 288131 h 611981"/>
                <a:gd name="connsiteX28" fmla="*/ 526257 w 1512094"/>
                <a:gd name="connsiteY28" fmla="*/ 273843 h 611981"/>
                <a:gd name="connsiteX29" fmla="*/ 640557 w 1512094"/>
                <a:gd name="connsiteY29" fmla="*/ 245268 h 611981"/>
                <a:gd name="connsiteX30" fmla="*/ 809625 w 1512094"/>
                <a:gd name="connsiteY30" fmla="*/ 188118 h 611981"/>
                <a:gd name="connsiteX31" fmla="*/ 962025 w 1512094"/>
                <a:gd name="connsiteY31" fmla="*/ 138112 h 611981"/>
                <a:gd name="connsiteX32" fmla="*/ 1038225 w 1512094"/>
                <a:gd name="connsiteY32" fmla="*/ 104775 h 611981"/>
                <a:gd name="connsiteX33" fmla="*/ 1116807 w 1512094"/>
                <a:gd name="connsiteY33" fmla="*/ 64293 h 611981"/>
                <a:gd name="connsiteX34" fmla="*/ 1143000 w 1512094"/>
                <a:gd name="connsiteY34" fmla="*/ 40481 h 611981"/>
                <a:gd name="connsiteX35" fmla="*/ 1157288 w 1512094"/>
                <a:gd name="connsiteY35" fmla="*/ 21431 h 611981"/>
                <a:gd name="connsiteX36" fmla="*/ 1178719 w 1512094"/>
                <a:gd name="connsiteY36" fmla="*/ 7143 h 611981"/>
                <a:gd name="connsiteX37" fmla="*/ 1207294 w 1512094"/>
                <a:gd name="connsiteY37" fmla="*/ 0 h 611981"/>
                <a:gd name="connsiteX38" fmla="*/ 1245394 w 1512094"/>
                <a:gd name="connsiteY38" fmla="*/ 2381 h 611981"/>
                <a:gd name="connsiteX39" fmla="*/ 1300163 w 1512094"/>
                <a:gd name="connsiteY39" fmla="*/ 19050 h 611981"/>
                <a:gd name="connsiteX40" fmla="*/ 1366838 w 1512094"/>
                <a:gd name="connsiteY40" fmla="*/ 54768 h 611981"/>
                <a:gd name="connsiteX41" fmla="*/ 1443038 w 1512094"/>
                <a:gd name="connsiteY41" fmla="*/ 107156 h 611981"/>
                <a:gd name="connsiteX42" fmla="*/ 1485900 w 1512094"/>
                <a:gd name="connsiteY42" fmla="*/ 142875 h 611981"/>
                <a:gd name="connsiteX43" fmla="*/ 1495425 w 1512094"/>
                <a:gd name="connsiteY43" fmla="*/ 152400 h 611981"/>
                <a:gd name="connsiteX44" fmla="*/ 1509713 w 1512094"/>
                <a:gd name="connsiteY44" fmla="*/ 173831 h 611981"/>
                <a:gd name="connsiteX45" fmla="*/ 1512094 w 1512094"/>
                <a:gd name="connsiteY45" fmla="*/ 197643 h 611981"/>
                <a:gd name="connsiteX46" fmla="*/ 1500188 w 1512094"/>
                <a:gd name="connsiteY46" fmla="*/ 228600 h 611981"/>
                <a:gd name="connsiteX47" fmla="*/ 1464469 w 1512094"/>
                <a:gd name="connsiteY47" fmla="*/ 261937 h 611981"/>
                <a:gd name="connsiteX48" fmla="*/ 1412082 w 1512094"/>
                <a:gd name="connsiteY48" fmla="*/ 304800 h 611981"/>
                <a:gd name="connsiteX49" fmla="*/ 1390650 w 1512094"/>
                <a:gd name="connsiteY49" fmla="*/ 323850 h 611981"/>
                <a:gd name="connsiteX50" fmla="*/ 1090613 w 1512094"/>
                <a:gd name="connsiteY50" fmla="*/ 316706 h 611981"/>
                <a:gd name="connsiteX51" fmla="*/ 888207 w 1512094"/>
                <a:gd name="connsiteY51" fmla="*/ 36195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2094" h="611981">
                  <a:moveTo>
                    <a:pt x="888207" y="361950"/>
                  </a:moveTo>
                  <a:lnTo>
                    <a:pt x="728663" y="416718"/>
                  </a:lnTo>
                  <a:lnTo>
                    <a:pt x="607219" y="464343"/>
                  </a:lnTo>
                  <a:lnTo>
                    <a:pt x="531019" y="497681"/>
                  </a:lnTo>
                  <a:lnTo>
                    <a:pt x="438150" y="547687"/>
                  </a:lnTo>
                  <a:lnTo>
                    <a:pt x="338138" y="590550"/>
                  </a:lnTo>
                  <a:lnTo>
                    <a:pt x="278607" y="611981"/>
                  </a:lnTo>
                  <a:lnTo>
                    <a:pt x="261938" y="604837"/>
                  </a:lnTo>
                  <a:lnTo>
                    <a:pt x="216694" y="566737"/>
                  </a:lnTo>
                  <a:lnTo>
                    <a:pt x="142875" y="481012"/>
                  </a:lnTo>
                  <a:lnTo>
                    <a:pt x="64294" y="376237"/>
                  </a:lnTo>
                  <a:lnTo>
                    <a:pt x="26194" y="323850"/>
                  </a:lnTo>
                  <a:lnTo>
                    <a:pt x="11907" y="302418"/>
                  </a:lnTo>
                  <a:lnTo>
                    <a:pt x="0" y="266700"/>
                  </a:lnTo>
                  <a:lnTo>
                    <a:pt x="0" y="228600"/>
                  </a:lnTo>
                  <a:lnTo>
                    <a:pt x="2382" y="197643"/>
                  </a:lnTo>
                  <a:lnTo>
                    <a:pt x="16669" y="178593"/>
                  </a:lnTo>
                  <a:lnTo>
                    <a:pt x="42863" y="161925"/>
                  </a:lnTo>
                  <a:lnTo>
                    <a:pt x="59532" y="161925"/>
                  </a:lnTo>
                  <a:lnTo>
                    <a:pt x="88107" y="171450"/>
                  </a:lnTo>
                  <a:lnTo>
                    <a:pt x="123825" y="204787"/>
                  </a:lnTo>
                  <a:lnTo>
                    <a:pt x="157163" y="235743"/>
                  </a:lnTo>
                  <a:lnTo>
                    <a:pt x="192882" y="257175"/>
                  </a:lnTo>
                  <a:lnTo>
                    <a:pt x="238125" y="283368"/>
                  </a:lnTo>
                  <a:lnTo>
                    <a:pt x="280988" y="297656"/>
                  </a:lnTo>
                  <a:lnTo>
                    <a:pt x="321469" y="300037"/>
                  </a:lnTo>
                  <a:lnTo>
                    <a:pt x="373857" y="297656"/>
                  </a:lnTo>
                  <a:lnTo>
                    <a:pt x="450057" y="288131"/>
                  </a:lnTo>
                  <a:lnTo>
                    <a:pt x="526257" y="273843"/>
                  </a:lnTo>
                  <a:lnTo>
                    <a:pt x="640557" y="245268"/>
                  </a:lnTo>
                  <a:lnTo>
                    <a:pt x="809625" y="188118"/>
                  </a:lnTo>
                  <a:lnTo>
                    <a:pt x="962025" y="138112"/>
                  </a:lnTo>
                  <a:lnTo>
                    <a:pt x="1038225" y="104775"/>
                  </a:lnTo>
                  <a:lnTo>
                    <a:pt x="1116807" y="64293"/>
                  </a:lnTo>
                  <a:lnTo>
                    <a:pt x="1143000" y="40481"/>
                  </a:lnTo>
                  <a:lnTo>
                    <a:pt x="1157288" y="21431"/>
                  </a:lnTo>
                  <a:lnTo>
                    <a:pt x="1178719" y="7143"/>
                  </a:lnTo>
                  <a:lnTo>
                    <a:pt x="1207294" y="0"/>
                  </a:lnTo>
                  <a:lnTo>
                    <a:pt x="1245394" y="2381"/>
                  </a:lnTo>
                  <a:lnTo>
                    <a:pt x="1300163" y="19050"/>
                  </a:lnTo>
                  <a:lnTo>
                    <a:pt x="1366838" y="54768"/>
                  </a:lnTo>
                  <a:lnTo>
                    <a:pt x="1443038" y="107156"/>
                  </a:lnTo>
                  <a:lnTo>
                    <a:pt x="1485900" y="142875"/>
                  </a:lnTo>
                  <a:lnTo>
                    <a:pt x="1495425" y="152400"/>
                  </a:lnTo>
                  <a:lnTo>
                    <a:pt x="1509713" y="173831"/>
                  </a:lnTo>
                  <a:lnTo>
                    <a:pt x="1512094" y="197643"/>
                  </a:lnTo>
                  <a:lnTo>
                    <a:pt x="1500188" y="228600"/>
                  </a:lnTo>
                  <a:lnTo>
                    <a:pt x="1464469" y="261937"/>
                  </a:lnTo>
                  <a:lnTo>
                    <a:pt x="1412082" y="304800"/>
                  </a:lnTo>
                  <a:lnTo>
                    <a:pt x="1390650" y="323850"/>
                  </a:lnTo>
                  <a:lnTo>
                    <a:pt x="1090613" y="316706"/>
                  </a:lnTo>
                  <a:lnTo>
                    <a:pt x="888207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0F624D2F-6C30-47C8-B542-DAC74B40989A}"/>
                </a:ext>
              </a:extLst>
            </p:cNvPr>
            <p:cNvSpPr/>
            <p:nvPr/>
          </p:nvSpPr>
          <p:spPr>
            <a:xfrm>
              <a:off x="3119438" y="2084388"/>
              <a:ext cx="969962" cy="1139825"/>
            </a:xfrm>
            <a:custGeom>
              <a:avLst/>
              <a:gdLst>
                <a:gd name="connsiteX0" fmla="*/ 735806 w 969168"/>
                <a:gd name="connsiteY0" fmla="*/ 361950 h 1140619"/>
                <a:gd name="connsiteX1" fmla="*/ 850106 w 969168"/>
                <a:gd name="connsiteY1" fmla="*/ 195262 h 1140619"/>
                <a:gd name="connsiteX2" fmla="*/ 969168 w 969168"/>
                <a:gd name="connsiteY2" fmla="*/ 23812 h 1140619"/>
                <a:gd name="connsiteX3" fmla="*/ 635793 w 969168"/>
                <a:gd name="connsiteY3" fmla="*/ 0 h 1140619"/>
                <a:gd name="connsiteX4" fmla="*/ 573881 w 969168"/>
                <a:gd name="connsiteY4" fmla="*/ 133350 h 1140619"/>
                <a:gd name="connsiteX5" fmla="*/ 485775 w 969168"/>
                <a:gd name="connsiteY5" fmla="*/ 295275 h 1140619"/>
                <a:gd name="connsiteX6" fmla="*/ 350043 w 969168"/>
                <a:gd name="connsiteY6" fmla="*/ 516731 h 1140619"/>
                <a:gd name="connsiteX7" fmla="*/ 195262 w 969168"/>
                <a:gd name="connsiteY7" fmla="*/ 771525 h 1140619"/>
                <a:gd name="connsiteX8" fmla="*/ 100012 w 969168"/>
                <a:gd name="connsiteY8" fmla="*/ 926306 h 1140619"/>
                <a:gd name="connsiteX9" fmla="*/ 19050 w 969168"/>
                <a:gd name="connsiteY9" fmla="*/ 1052512 h 1140619"/>
                <a:gd name="connsiteX10" fmla="*/ 7143 w 969168"/>
                <a:gd name="connsiteY10" fmla="*/ 1081087 h 1140619"/>
                <a:gd name="connsiteX11" fmla="*/ 0 w 969168"/>
                <a:gd name="connsiteY11" fmla="*/ 1140619 h 1140619"/>
                <a:gd name="connsiteX12" fmla="*/ 297656 w 969168"/>
                <a:gd name="connsiteY12" fmla="*/ 1042987 h 1140619"/>
                <a:gd name="connsiteX13" fmla="*/ 335756 w 969168"/>
                <a:gd name="connsiteY13" fmla="*/ 971550 h 1140619"/>
                <a:gd name="connsiteX14" fmla="*/ 416718 w 969168"/>
                <a:gd name="connsiteY14" fmla="*/ 842962 h 1140619"/>
                <a:gd name="connsiteX15" fmla="*/ 554831 w 969168"/>
                <a:gd name="connsiteY15" fmla="*/ 626269 h 1140619"/>
                <a:gd name="connsiteX16" fmla="*/ 735806 w 969168"/>
                <a:gd name="connsiteY16" fmla="*/ 361950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9168" h="1140619">
                  <a:moveTo>
                    <a:pt x="735806" y="361950"/>
                  </a:moveTo>
                  <a:lnTo>
                    <a:pt x="850106" y="195262"/>
                  </a:lnTo>
                  <a:lnTo>
                    <a:pt x="969168" y="23812"/>
                  </a:lnTo>
                  <a:lnTo>
                    <a:pt x="635793" y="0"/>
                  </a:lnTo>
                  <a:lnTo>
                    <a:pt x="573881" y="133350"/>
                  </a:lnTo>
                  <a:lnTo>
                    <a:pt x="485775" y="295275"/>
                  </a:lnTo>
                  <a:lnTo>
                    <a:pt x="350043" y="516731"/>
                  </a:lnTo>
                  <a:lnTo>
                    <a:pt x="195262" y="771525"/>
                  </a:lnTo>
                  <a:lnTo>
                    <a:pt x="100012" y="926306"/>
                  </a:lnTo>
                  <a:lnTo>
                    <a:pt x="19050" y="1052512"/>
                  </a:lnTo>
                  <a:lnTo>
                    <a:pt x="7143" y="1081087"/>
                  </a:lnTo>
                  <a:lnTo>
                    <a:pt x="0" y="1140619"/>
                  </a:lnTo>
                  <a:lnTo>
                    <a:pt x="297656" y="1042987"/>
                  </a:lnTo>
                  <a:lnTo>
                    <a:pt x="335756" y="971550"/>
                  </a:lnTo>
                  <a:lnTo>
                    <a:pt x="416718" y="842962"/>
                  </a:lnTo>
                  <a:lnTo>
                    <a:pt x="554831" y="626269"/>
                  </a:lnTo>
                  <a:lnTo>
                    <a:pt x="7358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AA6ED180-0B76-49E9-8BA9-C81D0842C09B}"/>
                </a:ext>
              </a:extLst>
            </p:cNvPr>
            <p:cNvSpPr/>
            <p:nvPr/>
          </p:nvSpPr>
          <p:spPr>
            <a:xfrm>
              <a:off x="3119438" y="2890838"/>
              <a:ext cx="1155700" cy="568325"/>
            </a:xfrm>
            <a:custGeom>
              <a:avLst/>
              <a:gdLst>
                <a:gd name="connsiteX0" fmla="*/ 623887 w 1154906"/>
                <a:gd name="connsiteY0" fmla="*/ 328612 h 569118"/>
                <a:gd name="connsiteX1" fmla="*/ 319087 w 1154906"/>
                <a:gd name="connsiteY1" fmla="*/ 433387 h 569118"/>
                <a:gd name="connsiteX2" fmla="*/ 221456 w 1154906"/>
                <a:gd name="connsiteY2" fmla="*/ 500062 h 569118"/>
                <a:gd name="connsiteX3" fmla="*/ 164306 w 1154906"/>
                <a:gd name="connsiteY3" fmla="*/ 540543 h 569118"/>
                <a:gd name="connsiteX4" fmla="*/ 126206 w 1154906"/>
                <a:gd name="connsiteY4" fmla="*/ 559593 h 569118"/>
                <a:gd name="connsiteX5" fmla="*/ 97631 w 1154906"/>
                <a:gd name="connsiteY5" fmla="*/ 569118 h 569118"/>
                <a:gd name="connsiteX6" fmla="*/ 73818 w 1154906"/>
                <a:gd name="connsiteY6" fmla="*/ 569118 h 569118"/>
                <a:gd name="connsiteX7" fmla="*/ 50006 w 1154906"/>
                <a:gd name="connsiteY7" fmla="*/ 561975 h 569118"/>
                <a:gd name="connsiteX8" fmla="*/ 35718 w 1154906"/>
                <a:gd name="connsiteY8" fmla="*/ 542925 h 569118"/>
                <a:gd name="connsiteX9" fmla="*/ 21431 w 1154906"/>
                <a:gd name="connsiteY9" fmla="*/ 495300 h 569118"/>
                <a:gd name="connsiteX10" fmla="*/ 2381 w 1154906"/>
                <a:gd name="connsiteY10" fmla="*/ 421481 h 569118"/>
                <a:gd name="connsiteX11" fmla="*/ 0 w 1154906"/>
                <a:gd name="connsiteY11" fmla="*/ 378618 h 569118"/>
                <a:gd name="connsiteX12" fmla="*/ 2381 w 1154906"/>
                <a:gd name="connsiteY12" fmla="*/ 304800 h 569118"/>
                <a:gd name="connsiteX13" fmla="*/ 288131 w 1154906"/>
                <a:gd name="connsiteY13" fmla="*/ 202406 h 569118"/>
                <a:gd name="connsiteX14" fmla="*/ 361950 w 1154906"/>
                <a:gd name="connsiteY14" fmla="*/ 202406 h 569118"/>
                <a:gd name="connsiteX15" fmla="*/ 445293 w 1154906"/>
                <a:gd name="connsiteY15" fmla="*/ 188118 h 569118"/>
                <a:gd name="connsiteX16" fmla="*/ 516731 w 1154906"/>
                <a:gd name="connsiteY16" fmla="*/ 169068 h 569118"/>
                <a:gd name="connsiteX17" fmla="*/ 600075 w 1154906"/>
                <a:gd name="connsiteY17" fmla="*/ 140493 h 569118"/>
                <a:gd name="connsiteX18" fmla="*/ 676275 w 1154906"/>
                <a:gd name="connsiteY18" fmla="*/ 102393 h 569118"/>
                <a:gd name="connsiteX19" fmla="*/ 704850 w 1154906"/>
                <a:gd name="connsiteY19" fmla="*/ 76200 h 569118"/>
                <a:gd name="connsiteX20" fmla="*/ 778668 w 1154906"/>
                <a:gd name="connsiteY20" fmla="*/ 0 h 569118"/>
                <a:gd name="connsiteX21" fmla="*/ 802481 w 1154906"/>
                <a:gd name="connsiteY21" fmla="*/ 2381 h 569118"/>
                <a:gd name="connsiteX22" fmla="*/ 869156 w 1154906"/>
                <a:gd name="connsiteY22" fmla="*/ 28575 h 569118"/>
                <a:gd name="connsiteX23" fmla="*/ 919162 w 1154906"/>
                <a:gd name="connsiteY23" fmla="*/ 57150 h 569118"/>
                <a:gd name="connsiteX24" fmla="*/ 959643 w 1154906"/>
                <a:gd name="connsiteY24" fmla="*/ 85725 h 569118"/>
                <a:gd name="connsiteX25" fmla="*/ 1009650 w 1154906"/>
                <a:gd name="connsiteY25" fmla="*/ 126206 h 569118"/>
                <a:gd name="connsiteX26" fmla="*/ 1069181 w 1154906"/>
                <a:gd name="connsiteY26" fmla="*/ 178593 h 569118"/>
                <a:gd name="connsiteX27" fmla="*/ 1116806 w 1154906"/>
                <a:gd name="connsiteY27" fmla="*/ 226218 h 569118"/>
                <a:gd name="connsiteX28" fmla="*/ 1140618 w 1154906"/>
                <a:gd name="connsiteY28" fmla="*/ 254793 h 569118"/>
                <a:gd name="connsiteX29" fmla="*/ 1150143 w 1154906"/>
                <a:gd name="connsiteY29" fmla="*/ 276225 h 569118"/>
                <a:gd name="connsiteX30" fmla="*/ 1154906 w 1154906"/>
                <a:gd name="connsiteY30" fmla="*/ 302418 h 569118"/>
                <a:gd name="connsiteX31" fmla="*/ 1145381 w 1154906"/>
                <a:gd name="connsiteY31" fmla="*/ 333375 h 569118"/>
                <a:gd name="connsiteX32" fmla="*/ 1119187 w 1154906"/>
                <a:gd name="connsiteY32" fmla="*/ 361950 h 569118"/>
                <a:gd name="connsiteX33" fmla="*/ 1083468 w 1154906"/>
                <a:gd name="connsiteY33" fmla="*/ 383381 h 569118"/>
                <a:gd name="connsiteX34" fmla="*/ 750093 w 1154906"/>
                <a:gd name="connsiteY34" fmla="*/ 314325 h 569118"/>
                <a:gd name="connsiteX35" fmla="*/ 702468 w 1154906"/>
                <a:gd name="connsiteY35" fmla="*/ 311943 h 569118"/>
                <a:gd name="connsiteX36" fmla="*/ 623887 w 1154906"/>
                <a:gd name="connsiteY36" fmla="*/ 328612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4906" h="569118">
                  <a:moveTo>
                    <a:pt x="623887" y="328612"/>
                  </a:moveTo>
                  <a:lnTo>
                    <a:pt x="319087" y="433387"/>
                  </a:lnTo>
                  <a:lnTo>
                    <a:pt x="221456" y="500062"/>
                  </a:lnTo>
                  <a:lnTo>
                    <a:pt x="164306" y="540543"/>
                  </a:lnTo>
                  <a:lnTo>
                    <a:pt x="126206" y="559593"/>
                  </a:lnTo>
                  <a:lnTo>
                    <a:pt x="97631" y="569118"/>
                  </a:lnTo>
                  <a:lnTo>
                    <a:pt x="73818" y="569118"/>
                  </a:lnTo>
                  <a:lnTo>
                    <a:pt x="50006" y="561975"/>
                  </a:lnTo>
                  <a:lnTo>
                    <a:pt x="35718" y="542925"/>
                  </a:lnTo>
                  <a:lnTo>
                    <a:pt x="21431" y="495300"/>
                  </a:lnTo>
                  <a:lnTo>
                    <a:pt x="2381" y="421481"/>
                  </a:lnTo>
                  <a:lnTo>
                    <a:pt x="0" y="378618"/>
                  </a:lnTo>
                  <a:cubicBezTo>
                    <a:pt x="794" y="354012"/>
                    <a:pt x="1587" y="329406"/>
                    <a:pt x="2381" y="304800"/>
                  </a:cubicBezTo>
                  <a:lnTo>
                    <a:pt x="288131" y="202406"/>
                  </a:lnTo>
                  <a:lnTo>
                    <a:pt x="361950" y="202406"/>
                  </a:lnTo>
                  <a:lnTo>
                    <a:pt x="445293" y="188118"/>
                  </a:lnTo>
                  <a:lnTo>
                    <a:pt x="516731" y="169068"/>
                  </a:lnTo>
                  <a:lnTo>
                    <a:pt x="600075" y="140493"/>
                  </a:lnTo>
                  <a:lnTo>
                    <a:pt x="676275" y="102393"/>
                  </a:lnTo>
                  <a:lnTo>
                    <a:pt x="704850" y="76200"/>
                  </a:lnTo>
                  <a:lnTo>
                    <a:pt x="778668" y="0"/>
                  </a:lnTo>
                  <a:lnTo>
                    <a:pt x="802481" y="2381"/>
                  </a:lnTo>
                  <a:lnTo>
                    <a:pt x="869156" y="28575"/>
                  </a:lnTo>
                  <a:lnTo>
                    <a:pt x="919162" y="57150"/>
                  </a:lnTo>
                  <a:lnTo>
                    <a:pt x="959643" y="85725"/>
                  </a:lnTo>
                  <a:lnTo>
                    <a:pt x="1009650" y="126206"/>
                  </a:lnTo>
                  <a:lnTo>
                    <a:pt x="1069181" y="178593"/>
                  </a:lnTo>
                  <a:lnTo>
                    <a:pt x="1116806" y="226218"/>
                  </a:lnTo>
                  <a:lnTo>
                    <a:pt x="1140618" y="254793"/>
                  </a:lnTo>
                  <a:lnTo>
                    <a:pt x="1150143" y="276225"/>
                  </a:lnTo>
                  <a:lnTo>
                    <a:pt x="1154906" y="302418"/>
                  </a:lnTo>
                  <a:lnTo>
                    <a:pt x="1145381" y="333375"/>
                  </a:lnTo>
                  <a:lnTo>
                    <a:pt x="1119187" y="361950"/>
                  </a:lnTo>
                  <a:lnTo>
                    <a:pt x="1083468" y="383381"/>
                  </a:lnTo>
                  <a:lnTo>
                    <a:pt x="750093" y="314325"/>
                  </a:lnTo>
                  <a:lnTo>
                    <a:pt x="702468" y="311943"/>
                  </a:lnTo>
                  <a:lnTo>
                    <a:pt x="6238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18CE4C30-841F-4270-89C5-3E594C8D71C0}"/>
                </a:ext>
              </a:extLst>
            </p:cNvPr>
            <p:cNvSpPr/>
            <p:nvPr/>
          </p:nvSpPr>
          <p:spPr>
            <a:xfrm rot="16200000">
              <a:off x="2286794" y="3537744"/>
              <a:ext cx="2324100" cy="1554162"/>
            </a:xfrm>
            <a:custGeom>
              <a:avLst/>
              <a:gdLst>
                <a:gd name="connsiteX0" fmla="*/ 1488424 w 2324941"/>
                <a:gd name="connsiteY0" fmla="*/ 1306698 h 1554768"/>
                <a:gd name="connsiteX1" fmla="*/ 1257660 w 2324941"/>
                <a:gd name="connsiteY1" fmla="*/ 1217277 h 1554768"/>
                <a:gd name="connsiteX2" fmla="*/ 1081703 w 2324941"/>
                <a:gd name="connsiteY2" fmla="*/ 1136510 h 1554768"/>
                <a:gd name="connsiteX3" fmla="*/ 960552 w 2324941"/>
                <a:gd name="connsiteY3" fmla="*/ 1049973 h 1554768"/>
                <a:gd name="connsiteX4" fmla="*/ 775942 w 2324941"/>
                <a:gd name="connsiteY4" fmla="*/ 934592 h 1554768"/>
                <a:gd name="connsiteX5" fmla="*/ 634599 w 2324941"/>
                <a:gd name="connsiteY5" fmla="*/ 824979 h 1554768"/>
                <a:gd name="connsiteX6" fmla="*/ 530755 w 2324941"/>
                <a:gd name="connsiteY6" fmla="*/ 735558 h 1554768"/>
                <a:gd name="connsiteX7" fmla="*/ 403836 w 2324941"/>
                <a:gd name="connsiteY7" fmla="*/ 614407 h 1554768"/>
                <a:gd name="connsiteX8" fmla="*/ 305761 w 2324941"/>
                <a:gd name="connsiteY8" fmla="*/ 501910 h 1554768"/>
                <a:gd name="connsiteX9" fmla="*/ 216340 w 2324941"/>
                <a:gd name="connsiteY9" fmla="*/ 392298 h 1554768"/>
                <a:gd name="connsiteX10" fmla="*/ 147111 w 2324941"/>
                <a:gd name="connsiteY10" fmla="*/ 294223 h 1554768"/>
                <a:gd name="connsiteX11" fmla="*/ 98074 w 2324941"/>
                <a:gd name="connsiteY11" fmla="*/ 213456 h 1554768"/>
                <a:gd name="connsiteX12" fmla="*/ 46152 w 2324941"/>
                <a:gd name="connsiteY12" fmla="*/ 126920 h 1554768"/>
                <a:gd name="connsiteX13" fmla="*/ 14422 w 2324941"/>
                <a:gd name="connsiteY13" fmla="*/ 72113 h 1554768"/>
                <a:gd name="connsiteX14" fmla="*/ 0 w 2324941"/>
                <a:gd name="connsiteY14" fmla="*/ 43268 h 1554768"/>
                <a:gd name="connsiteX15" fmla="*/ 0 w 2324941"/>
                <a:gd name="connsiteY15" fmla="*/ 20192 h 1554768"/>
                <a:gd name="connsiteX16" fmla="*/ 5769 w 2324941"/>
                <a:gd name="connsiteY16" fmla="*/ 5769 h 1554768"/>
                <a:gd name="connsiteX17" fmla="*/ 25961 w 2324941"/>
                <a:gd name="connsiteY17" fmla="*/ 0 h 1554768"/>
                <a:gd name="connsiteX18" fmla="*/ 43268 w 2324941"/>
                <a:gd name="connsiteY18" fmla="*/ 5769 h 1554768"/>
                <a:gd name="connsiteX19" fmla="*/ 66344 w 2324941"/>
                <a:gd name="connsiteY19" fmla="*/ 25961 h 1554768"/>
                <a:gd name="connsiteX20" fmla="*/ 152880 w 2324941"/>
                <a:gd name="connsiteY20" fmla="*/ 135573 h 1554768"/>
                <a:gd name="connsiteX21" fmla="*/ 288454 w 2324941"/>
                <a:gd name="connsiteY21" fmla="*/ 279800 h 1554768"/>
                <a:gd name="connsiteX22" fmla="*/ 412489 w 2324941"/>
                <a:gd name="connsiteY22" fmla="*/ 398067 h 1554768"/>
                <a:gd name="connsiteX23" fmla="*/ 519217 w 2324941"/>
                <a:gd name="connsiteY23" fmla="*/ 490372 h 1554768"/>
                <a:gd name="connsiteX24" fmla="*/ 623061 w 2324941"/>
                <a:gd name="connsiteY24" fmla="*/ 568255 h 1554768"/>
                <a:gd name="connsiteX25" fmla="*/ 755750 w 2324941"/>
                <a:gd name="connsiteY25" fmla="*/ 660560 h 1554768"/>
                <a:gd name="connsiteX26" fmla="*/ 842286 w 2324941"/>
                <a:gd name="connsiteY26" fmla="*/ 718251 h 1554768"/>
                <a:gd name="connsiteX27" fmla="*/ 949014 w 2324941"/>
                <a:gd name="connsiteY27" fmla="*/ 784595 h 1554768"/>
                <a:gd name="connsiteX28" fmla="*/ 1075934 w 2324941"/>
                <a:gd name="connsiteY28" fmla="*/ 856709 h 1554768"/>
                <a:gd name="connsiteX29" fmla="*/ 1217277 w 2324941"/>
                <a:gd name="connsiteY29" fmla="*/ 914400 h 1554768"/>
                <a:gd name="connsiteX30" fmla="*/ 1390349 w 2324941"/>
                <a:gd name="connsiteY30" fmla="*/ 995167 h 1554768"/>
                <a:gd name="connsiteX31" fmla="*/ 1511500 w 2324941"/>
                <a:gd name="connsiteY31" fmla="*/ 1044204 h 1554768"/>
                <a:gd name="connsiteX32" fmla="*/ 1603805 w 2324941"/>
                <a:gd name="connsiteY32" fmla="*/ 1075934 h 1554768"/>
                <a:gd name="connsiteX33" fmla="*/ 1713418 w 2324941"/>
                <a:gd name="connsiteY33" fmla="*/ 1104780 h 1554768"/>
                <a:gd name="connsiteX34" fmla="*/ 1802839 w 2324941"/>
                <a:gd name="connsiteY34" fmla="*/ 1124971 h 1554768"/>
                <a:gd name="connsiteX35" fmla="*/ 1900913 w 2324941"/>
                <a:gd name="connsiteY35" fmla="*/ 1142279 h 1554768"/>
                <a:gd name="connsiteX36" fmla="*/ 2016295 w 2324941"/>
                <a:gd name="connsiteY36" fmla="*/ 1159586 h 1554768"/>
                <a:gd name="connsiteX37" fmla="*/ 2114369 w 2324941"/>
                <a:gd name="connsiteY37" fmla="*/ 1171124 h 1554768"/>
                <a:gd name="connsiteX38" fmla="*/ 2209559 w 2324941"/>
                <a:gd name="connsiteY38" fmla="*/ 1176893 h 1554768"/>
                <a:gd name="connsiteX39" fmla="*/ 2258596 w 2324941"/>
                <a:gd name="connsiteY39" fmla="*/ 1174009 h 1554768"/>
                <a:gd name="connsiteX40" fmla="*/ 2324941 w 2324941"/>
                <a:gd name="connsiteY40" fmla="*/ 1148048 h 1554768"/>
                <a:gd name="connsiteX41" fmla="*/ 2281673 w 2324941"/>
                <a:gd name="connsiteY41" fmla="*/ 1554768 h 1554768"/>
                <a:gd name="connsiteX42" fmla="*/ 2212444 w 2324941"/>
                <a:gd name="connsiteY42" fmla="*/ 1543230 h 1554768"/>
                <a:gd name="connsiteX43" fmla="*/ 2180714 w 2324941"/>
                <a:gd name="connsiteY43" fmla="*/ 1514385 h 1554768"/>
                <a:gd name="connsiteX44" fmla="*/ 2143215 w 2324941"/>
                <a:gd name="connsiteY44" fmla="*/ 1497077 h 1554768"/>
                <a:gd name="connsiteX45" fmla="*/ 2082639 w 2324941"/>
                <a:gd name="connsiteY45" fmla="*/ 1479770 h 1554768"/>
                <a:gd name="connsiteX46" fmla="*/ 1990334 w 2324941"/>
                <a:gd name="connsiteY46" fmla="*/ 1456694 h 1554768"/>
                <a:gd name="connsiteX47" fmla="*/ 1860530 w 2324941"/>
                <a:gd name="connsiteY47" fmla="*/ 1424964 h 1554768"/>
                <a:gd name="connsiteX48" fmla="*/ 1713418 w 2324941"/>
                <a:gd name="connsiteY48" fmla="*/ 1381696 h 1554768"/>
                <a:gd name="connsiteX49" fmla="*/ 1488424 w 2324941"/>
                <a:gd name="connsiteY49" fmla="*/ 1306698 h 15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24941" h="1554768">
                  <a:moveTo>
                    <a:pt x="1488424" y="1306698"/>
                  </a:moveTo>
                  <a:lnTo>
                    <a:pt x="1257660" y="1217277"/>
                  </a:lnTo>
                  <a:lnTo>
                    <a:pt x="1081703" y="1136510"/>
                  </a:lnTo>
                  <a:lnTo>
                    <a:pt x="960552" y="1049973"/>
                  </a:lnTo>
                  <a:lnTo>
                    <a:pt x="775942" y="934592"/>
                  </a:lnTo>
                  <a:lnTo>
                    <a:pt x="634599" y="824979"/>
                  </a:lnTo>
                  <a:lnTo>
                    <a:pt x="530755" y="735558"/>
                  </a:lnTo>
                  <a:lnTo>
                    <a:pt x="403836" y="614407"/>
                  </a:lnTo>
                  <a:lnTo>
                    <a:pt x="305761" y="501910"/>
                  </a:lnTo>
                  <a:lnTo>
                    <a:pt x="216340" y="392298"/>
                  </a:lnTo>
                  <a:lnTo>
                    <a:pt x="147111" y="294223"/>
                  </a:lnTo>
                  <a:lnTo>
                    <a:pt x="98074" y="213456"/>
                  </a:lnTo>
                  <a:lnTo>
                    <a:pt x="46152" y="126920"/>
                  </a:lnTo>
                  <a:lnTo>
                    <a:pt x="14422" y="72113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5769"/>
                  </a:lnTo>
                  <a:lnTo>
                    <a:pt x="25961" y="0"/>
                  </a:lnTo>
                  <a:lnTo>
                    <a:pt x="43268" y="5769"/>
                  </a:lnTo>
                  <a:lnTo>
                    <a:pt x="66344" y="25961"/>
                  </a:lnTo>
                  <a:lnTo>
                    <a:pt x="152880" y="135573"/>
                  </a:lnTo>
                  <a:lnTo>
                    <a:pt x="288454" y="279800"/>
                  </a:lnTo>
                  <a:lnTo>
                    <a:pt x="412489" y="398067"/>
                  </a:lnTo>
                  <a:lnTo>
                    <a:pt x="519217" y="490372"/>
                  </a:lnTo>
                  <a:lnTo>
                    <a:pt x="623061" y="568255"/>
                  </a:lnTo>
                  <a:lnTo>
                    <a:pt x="755750" y="660560"/>
                  </a:lnTo>
                  <a:lnTo>
                    <a:pt x="842286" y="718251"/>
                  </a:lnTo>
                  <a:lnTo>
                    <a:pt x="949014" y="784595"/>
                  </a:lnTo>
                  <a:lnTo>
                    <a:pt x="1075934" y="856709"/>
                  </a:lnTo>
                  <a:lnTo>
                    <a:pt x="1217277" y="914400"/>
                  </a:lnTo>
                  <a:lnTo>
                    <a:pt x="1390349" y="995167"/>
                  </a:lnTo>
                  <a:lnTo>
                    <a:pt x="1511500" y="1044204"/>
                  </a:lnTo>
                  <a:lnTo>
                    <a:pt x="1603805" y="1075934"/>
                  </a:lnTo>
                  <a:lnTo>
                    <a:pt x="1713418" y="1104780"/>
                  </a:lnTo>
                  <a:lnTo>
                    <a:pt x="1802839" y="1124971"/>
                  </a:lnTo>
                  <a:lnTo>
                    <a:pt x="1900913" y="1142279"/>
                  </a:lnTo>
                  <a:lnTo>
                    <a:pt x="2016295" y="1159586"/>
                  </a:lnTo>
                  <a:lnTo>
                    <a:pt x="2114369" y="1171124"/>
                  </a:lnTo>
                  <a:lnTo>
                    <a:pt x="2209559" y="1176893"/>
                  </a:lnTo>
                  <a:lnTo>
                    <a:pt x="2258596" y="1174009"/>
                  </a:lnTo>
                  <a:lnTo>
                    <a:pt x="2324941" y="1148048"/>
                  </a:lnTo>
                  <a:lnTo>
                    <a:pt x="2281673" y="1554768"/>
                  </a:lnTo>
                  <a:lnTo>
                    <a:pt x="2212444" y="1543230"/>
                  </a:lnTo>
                  <a:lnTo>
                    <a:pt x="2180714" y="1514385"/>
                  </a:lnTo>
                  <a:lnTo>
                    <a:pt x="2143215" y="1497077"/>
                  </a:lnTo>
                  <a:lnTo>
                    <a:pt x="2082639" y="1479770"/>
                  </a:lnTo>
                  <a:lnTo>
                    <a:pt x="1990334" y="1456694"/>
                  </a:lnTo>
                  <a:lnTo>
                    <a:pt x="1860530" y="1424964"/>
                  </a:lnTo>
                  <a:lnTo>
                    <a:pt x="1713418" y="1381696"/>
                  </a:lnTo>
                  <a:lnTo>
                    <a:pt x="1488424" y="130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C9D2A41C-536A-4D2A-80FF-526610A446C3}"/>
                </a:ext>
              </a:extLst>
            </p:cNvPr>
            <p:cNvSpPr/>
            <p:nvPr/>
          </p:nvSpPr>
          <p:spPr>
            <a:xfrm>
              <a:off x="2708275" y="3635375"/>
              <a:ext cx="4706938" cy="2163763"/>
            </a:xfrm>
            <a:custGeom>
              <a:avLst/>
              <a:gdLst>
                <a:gd name="connsiteX0" fmla="*/ 2327169 w 4706343"/>
                <a:gd name="connsiteY0" fmla="*/ 1638119 h 2162491"/>
                <a:gd name="connsiteX1" fmla="*/ 1971810 w 4706343"/>
                <a:gd name="connsiteY1" fmla="*/ 1456106 h 2162491"/>
                <a:gd name="connsiteX2" fmla="*/ 1607784 w 4706343"/>
                <a:gd name="connsiteY2" fmla="*/ 1252424 h 2162491"/>
                <a:gd name="connsiteX3" fmla="*/ 1287094 w 4706343"/>
                <a:gd name="connsiteY3" fmla="*/ 1066077 h 2162491"/>
                <a:gd name="connsiteX4" fmla="*/ 992405 w 4706343"/>
                <a:gd name="connsiteY4" fmla="*/ 879731 h 2162491"/>
                <a:gd name="connsiteX5" fmla="*/ 827727 w 4706343"/>
                <a:gd name="connsiteY5" fmla="*/ 788724 h 2162491"/>
                <a:gd name="connsiteX6" fmla="*/ 615378 w 4706343"/>
                <a:gd name="connsiteY6" fmla="*/ 632713 h 2162491"/>
                <a:gd name="connsiteX7" fmla="*/ 446366 w 4706343"/>
                <a:gd name="connsiteY7" fmla="*/ 511370 h 2162491"/>
                <a:gd name="connsiteX8" fmla="*/ 242684 w 4706343"/>
                <a:gd name="connsiteY8" fmla="*/ 364026 h 2162491"/>
                <a:gd name="connsiteX9" fmla="*/ 91006 w 4706343"/>
                <a:gd name="connsiteY9" fmla="*/ 264352 h 2162491"/>
                <a:gd name="connsiteX10" fmla="*/ 43336 w 4706343"/>
                <a:gd name="connsiteY10" fmla="*/ 212349 h 2162491"/>
                <a:gd name="connsiteX11" fmla="*/ 21668 w 4706343"/>
                <a:gd name="connsiteY11" fmla="*/ 173346 h 2162491"/>
                <a:gd name="connsiteX12" fmla="*/ 0 w 4706343"/>
                <a:gd name="connsiteY12" fmla="*/ 112675 h 2162491"/>
                <a:gd name="connsiteX13" fmla="*/ 4333 w 4706343"/>
                <a:gd name="connsiteY13" fmla="*/ 60671 h 2162491"/>
                <a:gd name="connsiteX14" fmla="*/ 21668 w 4706343"/>
                <a:gd name="connsiteY14" fmla="*/ 21668 h 2162491"/>
                <a:gd name="connsiteX15" fmla="*/ 52004 w 4706343"/>
                <a:gd name="connsiteY15" fmla="*/ 4333 h 2162491"/>
                <a:gd name="connsiteX16" fmla="*/ 78005 w 4706343"/>
                <a:gd name="connsiteY16" fmla="*/ 0 h 2162491"/>
                <a:gd name="connsiteX17" fmla="*/ 99674 w 4706343"/>
                <a:gd name="connsiteY17" fmla="*/ 4333 h 2162491"/>
                <a:gd name="connsiteX18" fmla="*/ 125676 w 4706343"/>
                <a:gd name="connsiteY18" fmla="*/ 17334 h 2162491"/>
                <a:gd name="connsiteX19" fmla="*/ 212349 w 4706343"/>
                <a:gd name="connsiteY19" fmla="*/ 104007 h 2162491"/>
                <a:gd name="connsiteX20" fmla="*/ 320690 w 4706343"/>
                <a:gd name="connsiteY20" fmla="*/ 199348 h 2162491"/>
                <a:gd name="connsiteX21" fmla="*/ 489702 w 4706343"/>
                <a:gd name="connsiteY21" fmla="*/ 338024 h 2162491"/>
                <a:gd name="connsiteX22" fmla="*/ 706385 w 4706343"/>
                <a:gd name="connsiteY22" fmla="*/ 498369 h 2162491"/>
                <a:gd name="connsiteX23" fmla="*/ 892732 w 4706343"/>
                <a:gd name="connsiteY23" fmla="*/ 624045 h 2162491"/>
                <a:gd name="connsiteX24" fmla="*/ 1070411 w 4706343"/>
                <a:gd name="connsiteY24" fmla="*/ 732386 h 2162491"/>
                <a:gd name="connsiteX25" fmla="*/ 1217755 w 4706343"/>
                <a:gd name="connsiteY25" fmla="*/ 823393 h 2162491"/>
                <a:gd name="connsiteX26" fmla="*/ 1503776 w 4706343"/>
                <a:gd name="connsiteY26" fmla="*/ 983738 h 2162491"/>
                <a:gd name="connsiteX27" fmla="*/ 1716125 w 4706343"/>
                <a:gd name="connsiteY27" fmla="*/ 1100747 h 2162491"/>
                <a:gd name="connsiteX28" fmla="*/ 1976144 w 4706343"/>
                <a:gd name="connsiteY28" fmla="*/ 1226423 h 2162491"/>
                <a:gd name="connsiteX29" fmla="*/ 2101820 w 4706343"/>
                <a:gd name="connsiteY29" fmla="*/ 1282760 h 2162491"/>
                <a:gd name="connsiteX30" fmla="*/ 2366172 w 4706343"/>
                <a:gd name="connsiteY30" fmla="*/ 1395435 h 2162491"/>
                <a:gd name="connsiteX31" fmla="*/ 2630525 w 4706343"/>
                <a:gd name="connsiteY31" fmla="*/ 1490775 h 2162491"/>
                <a:gd name="connsiteX32" fmla="*/ 2812538 w 4706343"/>
                <a:gd name="connsiteY32" fmla="*/ 1542779 h 2162491"/>
                <a:gd name="connsiteX33" fmla="*/ 3172231 w 4706343"/>
                <a:gd name="connsiteY33" fmla="*/ 1642453 h 2162491"/>
                <a:gd name="connsiteX34" fmla="*/ 3484254 w 4706343"/>
                <a:gd name="connsiteY34" fmla="*/ 1720459 h 2162491"/>
                <a:gd name="connsiteX35" fmla="*/ 3696603 w 4706343"/>
                <a:gd name="connsiteY35" fmla="*/ 1768129 h 2162491"/>
                <a:gd name="connsiteX36" fmla="*/ 4095298 w 4706343"/>
                <a:gd name="connsiteY36" fmla="*/ 1863469 h 2162491"/>
                <a:gd name="connsiteX37" fmla="*/ 4376986 w 4706343"/>
                <a:gd name="connsiteY37" fmla="*/ 1924140 h 2162491"/>
                <a:gd name="connsiteX38" fmla="*/ 4593668 w 4706343"/>
                <a:gd name="connsiteY38" fmla="*/ 1967477 h 2162491"/>
                <a:gd name="connsiteX39" fmla="*/ 4658673 w 4706343"/>
                <a:gd name="connsiteY39" fmla="*/ 1984811 h 2162491"/>
                <a:gd name="connsiteX40" fmla="*/ 4697676 w 4706343"/>
                <a:gd name="connsiteY40" fmla="*/ 1997812 h 2162491"/>
                <a:gd name="connsiteX41" fmla="*/ 4706343 w 4706343"/>
                <a:gd name="connsiteY41" fmla="*/ 2015147 h 2162491"/>
                <a:gd name="connsiteX42" fmla="*/ 4689008 w 4706343"/>
                <a:gd name="connsiteY42" fmla="*/ 2036815 h 2162491"/>
                <a:gd name="connsiteX43" fmla="*/ 4654339 w 4706343"/>
                <a:gd name="connsiteY43" fmla="*/ 2054150 h 2162491"/>
                <a:gd name="connsiteX44" fmla="*/ 4368318 w 4706343"/>
                <a:gd name="connsiteY44" fmla="*/ 2088819 h 2162491"/>
                <a:gd name="connsiteX45" fmla="*/ 3930620 w 4706343"/>
                <a:gd name="connsiteY45" fmla="*/ 2145156 h 2162491"/>
                <a:gd name="connsiteX46" fmla="*/ 3839613 w 4706343"/>
                <a:gd name="connsiteY46" fmla="*/ 2162491 h 2162491"/>
                <a:gd name="connsiteX47" fmla="*/ 3787609 w 4706343"/>
                <a:gd name="connsiteY47" fmla="*/ 2162491 h 2162491"/>
                <a:gd name="connsiteX48" fmla="*/ 3709604 w 4706343"/>
                <a:gd name="connsiteY48" fmla="*/ 2158157 h 2162491"/>
                <a:gd name="connsiteX49" fmla="*/ 3609930 w 4706343"/>
                <a:gd name="connsiteY49" fmla="*/ 2136489 h 2162491"/>
                <a:gd name="connsiteX50" fmla="*/ 3410582 w 4706343"/>
                <a:gd name="connsiteY50" fmla="*/ 2084485 h 2162491"/>
                <a:gd name="connsiteX51" fmla="*/ 3163564 w 4706343"/>
                <a:gd name="connsiteY51" fmla="*/ 2002146 h 2162491"/>
                <a:gd name="connsiteX52" fmla="*/ 2851541 w 4706343"/>
                <a:gd name="connsiteY52" fmla="*/ 1876470 h 2162491"/>
                <a:gd name="connsiteX53" fmla="*/ 2327169 w 4706343"/>
                <a:gd name="connsiteY53" fmla="*/ 1638119 h 216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06343" h="2162491">
                  <a:moveTo>
                    <a:pt x="2327169" y="1638119"/>
                  </a:moveTo>
                  <a:lnTo>
                    <a:pt x="1971810" y="1456106"/>
                  </a:lnTo>
                  <a:lnTo>
                    <a:pt x="1607784" y="1252424"/>
                  </a:lnTo>
                  <a:lnTo>
                    <a:pt x="1287094" y="1066077"/>
                  </a:lnTo>
                  <a:lnTo>
                    <a:pt x="992405" y="879731"/>
                  </a:lnTo>
                  <a:lnTo>
                    <a:pt x="827727" y="788724"/>
                  </a:lnTo>
                  <a:lnTo>
                    <a:pt x="615378" y="632713"/>
                  </a:lnTo>
                  <a:lnTo>
                    <a:pt x="446366" y="511370"/>
                  </a:lnTo>
                  <a:lnTo>
                    <a:pt x="242684" y="364026"/>
                  </a:lnTo>
                  <a:lnTo>
                    <a:pt x="91006" y="264352"/>
                  </a:lnTo>
                  <a:lnTo>
                    <a:pt x="43336" y="212349"/>
                  </a:lnTo>
                  <a:lnTo>
                    <a:pt x="21668" y="173346"/>
                  </a:lnTo>
                  <a:lnTo>
                    <a:pt x="0" y="112675"/>
                  </a:lnTo>
                  <a:lnTo>
                    <a:pt x="4333" y="60671"/>
                  </a:lnTo>
                  <a:lnTo>
                    <a:pt x="21668" y="21668"/>
                  </a:lnTo>
                  <a:lnTo>
                    <a:pt x="52004" y="4333"/>
                  </a:lnTo>
                  <a:lnTo>
                    <a:pt x="78005" y="0"/>
                  </a:lnTo>
                  <a:lnTo>
                    <a:pt x="99674" y="4333"/>
                  </a:lnTo>
                  <a:lnTo>
                    <a:pt x="125676" y="17334"/>
                  </a:lnTo>
                  <a:lnTo>
                    <a:pt x="212349" y="104007"/>
                  </a:lnTo>
                  <a:lnTo>
                    <a:pt x="320690" y="199348"/>
                  </a:lnTo>
                  <a:lnTo>
                    <a:pt x="489702" y="338024"/>
                  </a:lnTo>
                  <a:lnTo>
                    <a:pt x="706385" y="498369"/>
                  </a:lnTo>
                  <a:lnTo>
                    <a:pt x="892732" y="624045"/>
                  </a:lnTo>
                  <a:lnTo>
                    <a:pt x="1070411" y="732386"/>
                  </a:lnTo>
                  <a:lnTo>
                    <a:pt x="1217755" y="823393"/>
                  </a:lnTo>
                  <a:lnTo>
                    <a:pt x="1503776" y="983738"/>
                  </a:lnTo>
                  <a:lnTo>
                    <a:pt x="1716125" y="1100747"/>
                  </a:lnTo>
                  <a:lnTo>
                    <a:pt x="1976144" y="1226423"/>
                  </a:lnTo>
                  <a:lnTo>
                    <a:pt x="2101820" y="1282760"/>
                  </a:lnTo>
                  <a:lnTo>
                    <a:pt x="2366172" y="1395435"/>
                  </a:lnTo>
                  <a:lnTo>
                    <a:pt x="2630525" y="1490775"/>
                  </a:lnTo>
                  <a:lnTo>
                    <a:pt x="2812538" y="1542779"/>
                  </a:lnTo>
                  <a:lnTo>
                    <a:pt x="3172231" y="1642453"/>
                  </a:lnTo>
                  <a:lnTo>
                    <a:pt x="3484254" y="1720459"/>
                  </a:lnTo>
                  <a:lnTo>
                    <a:pt x="3696603" y="1768129"/>
                  </a:lnTo>
                  <a:lnTo>
                    <a:pt x="4095298" y="1863469"/>
                  </a:lnTo>
                  <a:lnTo>
                    <a:pt x="4376986" y="1924140"/>
                  </a:lnTo>
                  <a:lnTo>
                    <a:pt x="4593668" y="1967477"/>
                  </a:lnTo>
                  <a:lnTo>
                    <a:pt x="4658673" y="1984811"/>
                  </a:lnTo>
                  <a:lnTo>
                    <a:pt x="4697676" y="1997812"/>
                  </a:lnTo>
                  <a:lnTo>
                    <a:pt x="4706343" y="2015147"/>
                  </a:lnTo>
                  <a:lnTo>
                    <a:pt x="4689008" y="2036815"/>
                  </a:lnTo>
                  <a:lnTo>
                    <a:pt x="4654339" y="2054150"/>
                  </a:lnTo>
                  <a:lnTo>
                    <a:pt x="4368318" y="2088819"/>
                  </a:lnTo>
                  <a:lnTo>
                    <a:pt x="3930620" y="2145156"/>
                  </a:lnTo>
                  <a:lnTo>
                    <a:pt x="3839613" y="2162491"/>
                  </a:lnTo>
                  <a:lnTo>
                    <a:pt x="3787609" y="2162491"/>
                  </a:lnTo>
                  <a:lnTo>
                    <a:pt x="3709604" y="2158157"/>
                  </a:lnTo>
                  <a:lnTo>
                    <a:pt x="3609930" y="2136489"/>
                  </a:lnTo>
                  <a:lnTo>
                    <a:pt x="3410582" y="2084485"/>
                  </a:lnTo>
                  <a:lnTo>
                    <a:pt x="3163564" y="2002146"/>
                  </a:lnTo>
                  <a:lnTo>
                    <a:pt x="2851541" y="1876470"/>
                  </a:lnTo>
                  <a:lnTo>
                    <a:pt x="2327169" y="163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2109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6898" name="グループ化 1">
            <a:extLst>
              <a:ext uri="{FF2B5EF4-FFF2-40B4-BE49-F238E27FC236}">
                <a16:creationId xmlns:a16="http://schemas.microsoft.com/office/drawing/2014/main" id="{711D2235-D495-41B0-A340-57466BE39497}"/>
              </a:ext>
            </a:extLst>
          </p:cNvPr>
          <p:cNvGrpSpPr>
            <a:grpSpLocks/>
          </p:cNvGrpSpPr>
          <p:nvPr/>
        </p:nvGrpSpPr>
        <p:grpSpPr bwMode="auto">
          <a:xfrm>
            <a:off x="2671763" y="1576388"/>
            <a:ext cx="4743450" cy="4222750"/>
            <a:chOff x="2671763" y="1576388"/>
            <a:chExt cx="4743450" cy="4222750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9D8D06A-6049-4BC9-97C1-1DED2ACAAD1F}"/>
                </a:ext>
              </a:extLst>
            </p:cNvPr>
            <p:cNvSpPr/>
            <p:nvPr/>
          </p:nvSpPr>
          <p:spPr>
            <a:xfrm>
              <a:off x="4691063" y="1576388"/>
              <a:ext cx="1912937" cy="825500"/>
            </a:xfrm>
            <a:custGeom>
              <a:avLst/>
              <a:gdLst>
                <a:gd name="connsiteX0" fmla="*/ 1200150 w 1912143"/>
                <a:gd name="connsiteY0" fmla="*/ 576262 h 826293"/>
                <a:gd name="connsiteX1" fmla="*/ 1052512 w 1912143"/>
                <a:gd name="connsiteY1" fmla="*/ 616743 h 826293"/>
                <a:gd name="connsiteX2" fmla="*/ 902493 w 1912143"/>
                <a:gd name="connsiteY2" fmla="*/ 654843 h 826293"/>
                <a:gd name="connsiteX3" fmla="*/ 814387 w 1912143"/>
                <a:gd name="connsiteY3" fmla="*/ 688181 h 826293"/>
                <a:gd name="connsiteX4" fmla="*/ 614362 w 1912143"/>
                <a:gd name="connsiteY4" fmla="*/ 731043 h 826293"/>
                <a:gd name="connsiteX5" fmla="*/ 447675 w 1912143"/>
                <a:gd name="connsiteY5" fmla="*/ 762000 h 826293"/>
                <a:gd name="connsiteX6" fmla="*/ 295275 w 1912143"/>
                <a:gd name="connsiteY6" fmla="*/ 788193 h 826293"/>
                <a:gd name="connsiteX7" fmla="*/ 133350 w 1912143"/>
                <a:gd name="connsiteY7" fmla="*/ 814387 h 826293"/>
                <a:gd name="connsiteX8" fmla="*/ 64293 w 1912143"/>
                <a:gd name="connsiteY8" fmla="*/ 826293 h 826293"/>
                <a:gd name="connsiteX9" fmla="*/ 40481 w 1912143"/>
                <a:gd name="connsiteY9" fmla="*/ 826293 h 826293"/>
                <a:gd name="connsiteX10" fmla="*/ 9525 w 1912143"/>
                <a:gd name="connsiteY10" fmla="*/ 821531 h 826293"/>
                <a:gd name="connsiteX11" fmla="*/ 0 w 1912143"/>
                <a:gd name="connsiteY11" fmla="*/ 814387 h 826293"/>
                <a:gd name="connsiteX12" fmla="*/ 2381 w 1912143"/>
                <a:gd name="connsiteY12" fmla="*/ 800100 h 826293"/>
                <a:gd name="connsiteX13" fmla="*/ 11906 w 1912143"/>
                <a:gd name="connsiteY13" fmla="*/ 778668 h 826293"/>
                <a:gd name="connsiteX14" fmla="*/ 26193 w 1912143"/>
                <a:gd name="connsiteY14" fmla="*/ 762000 h 826293"/>
                <a:gd name="connsiteX15" fmla="*/ 90487 w 1912143"/>
                <a:gd name="connsiteY15" fmla="*/ 738187 h 826293"/>
                <a:gd name="connsiteX16" fmla="*/ 328612 w 1912143"/>
                <a:gd name="connsiteY16" fmla="*/ 659606 h 826293"/>
                <a:gd name="connsiteX17" fmla="*/ 628650 w 1912143"/>
                <a:gd name="connsiteY17" fmla="*/ 550068 h 826293"/>
                <a:gd name="connsiteX18" fmla="*/ 883443 w 1912143"/>
                <a:gd name="connsiteY18" fmla="*/ 450056 h 826293"/>
                <a:gd name="connsiteX19" fmla="*/ 1085850 w 1912143"/>
                <a:gd name="connsiteY19" fmla="*/ 359568 h 826293"/>
                <a:gd name="connsiteX20" fmla="*/ 1276350 w 1912143"/>
                <a:gd name="connsiteY20" fmla="*/ 264318 h 826293"/>
                <a:gd name="connsiteX21" fmla="*/ 1338262 w 1912143"/>
                <a:gd name="connsiteY21" fmla="*/ 228600 h 826293"/>
                <a:gd name="connsiteX22" fmla="*/ 1373981 w 1912143"/>
                <a:gd name="connsiteY22" fmla="*/ 204787 h 826293"/>
                <a:gd name="connsiteX23" fmla="*/ 1388268 w 1912143"/>
                <a:gd name="connsiteY23" fmla="*/ 183356 h 826293"/>
                <a:gd name="connsiteX24" fmla="*/ 1388268 w 1912143"/>
                <a:gd name="connsiteY24" fmla="*/ 147637 h 826293"/>
                <a:gd name="connsiteX25" fmla="*/ 1378743 w 1912143"/>
                <a:gd name="connsiteY25" fmla="*/ 116681 h 826293"/>
                <a:gd name="connsiteX26" fmla="*/ 1357312 w 1912143"/>
                <a:gd name="connsiteY26" fmla="*/ 97631 h 826293"/>
                <a:gd name="connsiteX27" fmla="*/ 1309687 w 1912143"/>
                <a:gd name="connsiteY27" fmla="*/ 71437 h 826293"/>
                <a:gd name="connsiteX28" fmla="*/ 1293018 w 1912143"/>
                <a:gd name="connsiteY28" fmla="*/ 61912 h 826293"/>
                <a:gd name="connsiteX29" fmla="*/ 1281112 w 1912143"/>
                <a:gd name="connsiteY29" fmla="*/ 50006 h 826293"/>
                <a:gd name="connsiteX30" fmla="*/ 1281112 w 1912143"/>
                <a:gd name="connsiteY30" fmla="*/ 33337 h 826293"/>
                <a:gd name="connsiteX31" fmla="*/ 1285875 w 1912143"/>
                <a:gd name="connsiteY31" fmla="*/ 23812 h 826293"/>
                <a:gd name="connsiteX32" fmla="*/ 1302543 w 1912143"/>
                <a:gd name="connsiteY32" fmla="*/ 11906 h 826293"/>
                <a:gd name="connsiteX33" fmla="*/ 1338262 w 1912143"/>
                <a:gd name="connsiteY33" fmla="*/ 2381 h 826293"/>
                <a:gd name="connsiteX34" fmla="*/ 1371600 w 1912143"/>
                <a:gd name="connsiteY34" fmla="*/ 0 h 826293"/>
                <a:gd name="connsiteX35" fmla="*/ 1423987 w 1912143"/>
                <a:gd name="connsiteY35" fmla="*/ 7143 h 826293"/>
                <a:gd name="connsiteX36" fmla="*/ 1500187 w 1912143"/>
                <a:gd name="connsiteY36" fmla="*/ 30956 h 826293"/>
                <a:gd name="connsiteX37" fmla="*/ 1588293 w 1912143"/>
                <a:gd name="connsiteY37" fmla="*/ 66675 h 826293"/>
                <a:gd name="connsiteX38" fmla="*/ 1674018 w 1912143"/>
                <a:gd name="connsiteY38" fmla="*/ 95250 h 826293"/>
                <a:gd name="connsiteX39" fmla="*/ 1752600 w 1912143"/>
                <a:gd name="connsiteY39" fmla="*/ 133350 h 826293"/>
                <a:gd name="connsiteX40" fmla="*/ 1814512 w 1912143"/>
                <a:gd name="connsiteY40" fmla="*/ 171450 h 826293"/>
                <a:gd name="connsiteX41" fmla="*/ 1869281 w 1912143"/>
                <a:gd name="connsiteY41" fmla="*/ 207168 h 826293"/>
                <a:gd name="connsiteX42" fmla="*/ 1897856 w 1912143"/>
                <a:gd name="connsiteY42" fmla="*/ 233362 h 826293"/>
                <a:gd name="connsiteX43" fmla="*/ 1909762 w 1912143"/>
                <a:gd name="connsiteY43" fmla="*/ 257175 h 826293"/>
                <a:gd name="connsiteX44" fmla="*/ 1912143 w 1912143"/>
                <a:gd name="connsiteY44" fmla="*/ 280987 h 826293"/>
                <a:gd name="connsiteX45" fmla="*/ 1902618 w 1912143"/>
                <a:gd name="connsiteY45" fmla="*/ 302418 h 826293"/>
                <a:gd name="connsiteX46" fmla="*/ 1869281 w 1912143"/>
                <a:gd name="connsiteY46" fmla="*/ 319087 h 826293"/>
                <a:gd name="connsiteX47" fmla="*/ 1752600 w 1912143"/>
                <a:gd name="connsiteY47" fmla="*/ 357187 h 826293"/>
                <a:gd name="connsiteX48" fmla="*/ 1666875 w 1912143"/>
                <a:gd name="connsiteY48" fmla="*/ 400050 h 826293"/>
                <a:gd name="connsiteX49" fmla="*/ 1509712 w 1912143"/>
                <a:gd name="connsiteY49" fmla="*/ 471487 h 826293"/>
                <a:gd name="connsiteX50" fmla="*/ 1200150 w 1912143"/>
                <a:gd name="connsiteY50" fmla="*/ 576262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12143" h="826293">
                  <a:moveTo>
                    <a:pt x="1200150" y="576262"/>
                  </a:moveTo>
                  <a:lnTo>
                    <a:pt x="1052512" y="616743"/>
                  </a:lnTo>
                  <a:lnTo>
                    <a:pt x="902493" y="654843"/>
                  </a:lnTo>
                  <a:lnTo>
                    <a:pt x="814387" y="688181"/>
                  </a:lnTo>
                  <a:lnTo>
                    <a:pt x="614362" y="731043"/>
                  </a:lnTo>
                  <a:lnTo>
                    <a:pt x="447675" y="762000"/>
                  </a:lnTo>
                  <a:lnTo>
                    <a:pt x="295275" y="788193"/>
                  </a:lnTo>
                  <a:lnTo>
                    <a:pt x="133350" y="814387"/>
                  </a:lnTo>
                  <a:lnTo>
                    <a:pt x="64293" y="826293"/>
                  </a:lnTo>
                  <a:lnTo>
                    <a:pt x="40481" y="826293"/>
                  </a:lnTo>
                  <a:lnTo>
                    <a:pt x="9525" y="821531"/>
                  </a:lnTo>
                  <a:lnTo>
                    <a:pt x="0" y="814387"/>
                  </a:lnTo>
                  <a:lnTo>
                    <a:pt x="2381" y="800100"/>
                  </a:lnTo>
                  <a:lnTo>
                    <a:pt x="11906" y="778668"/>
                  </a:lnTo>
                  <a:lnTo>
                    <a:pt x="26193" y="762000"/>
                  </a:lnTo>
                  <a:lnTo>
                    <a:pt x="90487" y="738187"/>
                  </a:lnTo>
                  <a:lnTo>
                    <a:pt x="328612" y="659606"/>
                  </a:lnTo>
                  <a:lnTo>
                    <a:pt x="628650" y="550068"/>
                  </a:lnTo>
                  <a:lnTo>
                    <a:pt x="883443" y="450056"/>
                  </a:lnTo>
                  <a:lnTo>
                    <a:pt x="1085850" y="359568"/>
                  </a:lnTo>
                  <a:lnTo>
                    <a:pt x="1276350" y="264318"/>
                  </a:lnTo>
                  <a:lnTo>
                    <a:pt x="1338262" y="228600"/>
                  </a:lnTo>
                  <a:lnTo>
                    <a:pt x="1373981" y="204787"/>
                  </a:lnTo>
                  <a:lnTo>
                    <a:pt x="1388268" y="183356"/>
                  </a:lnTo>
                  <a:lnTo>
                    <a:pt x="1388268" y="147637"/>
                  </a:lnTo>
                  <a:lnTo>
                    <a:pt x="1378743" y="116681"/>
                  </a:lnTo>
                  <a:lnTo>
                    <a:pt x="1357312" y="97631"/>
                  </a:lnTo>
                  <a:lnTo>
                    <a:pt x="1309687" y="71437"/>
                  </a:lnTo>
                  <a:lnTo>
                    <a:pt x="1293018" y="61912"/>
                  </a:lnTo>
                  <a:lnTo>
                    <a:pt x="1281112" y="50006"/>
                  </a:lnTo>
                  <a:lnTo>
                    <a:pt x="1281112" y="33337"/>
                  </a:lnTo>
                  <a:lnTo>
                    <a:pt x="1285875" y="23812"/>
                  </a:lnTo>
                  <a:lnTo>
                    <a:pt x="1302543" y="11906"/>
                  </a:lnTo>
                  <a:lnTo>
                    <a:pt x="1338262" y="2381"/>
                  </a:lnTo>
                  <a:lnTo>
                    <a:pt x="1371600" y="0"/>
                  </a:lnTo>
                  <a:lnTo>
                    <a:pt x="1423987" y="7143"/>
                  </a:lnTo>
                  <a:lnTo>
                    <a:pt x="1500187" y="30956"/>
                  </a:lnTo>
                  <a:lnTo>
                    <a:pt x="1588293" y="66675"/>
                  </a:lnTo>
                  <a:lnTo>
                    <a:pt x="1674018" y="95250"/>
                  </a:lnTo>
                  <a:lnTo>
                    <a:pt x="1752600" y="133350"/>
                  </a:lnTo>
                  <a:lnTo>
                    <a:pt x="1814512" y="171450"/>
                  </a:lnTo>
                  <a:lnTo>
                    <a:pt x="1869281" y="207168"/>
                  </a:lnTo>
                  <a:lnTo>
                    <a:pt x="1897856" y="233362"/>
                  </a:lnTo>
                  <a:lnTo>
                    <a:pt x="1909762" y="257175"/>
                  </a:lnTo>
                  <a:lnTo>
                    <a:pt x="1912143" y="280987"/>
                  </a:lnTo>
                  <a:lnTo>
                    <a:pt x="1902618" y="302418"/>
                  </a:lnTo>
                  <a:lnTo>
                    <a:pt x="1869281" y="319087"/>
                  </a:lnTo>
                  <a:lnTo>
                    <a:pt x="1752600" y="357187"/>
                  </a:lnTo>
                  <a:lnTo>
                    <a:pt x="1666875" y="400050"/>
                  </a:lnTo>
                  <a:lnTo>
                    <a:pt x="1509712" y="471487"/>
                  </a:lnTo>
                  <a:lnTo>
                    <a:pt x="1200150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B4C2164-CEAB-4ECA-B39E-CF027E8373C5}"/>
                </a:ext>
              </a:extLst>
            </p:cNvPr>
            <p:cNvSpPr/>
            <p:nvPr/>
          </p:nvSpPr>
          <p:spPr>
            <a:xfrm rot="16200000">
              <a:off x="4652963" y="2968625"/>
              <a:ext cx="2185987" cy="588963"/>
            </a:xfrm>
            <a:custGeom>
              <a:avLst/>
              <a:gdLst>
                <a:gd name="connsiteX0" fmla="*/ 404813 w 2185988"/>
                <a:gd name="connsiteY0" fmla="*/ 457200 h 588168"/>
                <a:gd name="connsiteX1" fmla="*/ 35719 w 2185988"/>
                <a:gd name="connsiteY1" fmla="*/ 457200 h 588168"/>
                <a:gd name="connsiteX2" fmla="*/ 0 w 2185988"/>
                <a:gd name="connsiteY2" fmla="*/ 233362 h 588168"/>
                <a:gd name="connsiteX3" fmla="*/ 488157 w 2185988"/>
                <a:gd name="connsiteY3" fmla="*/ 235743 h 588168"/>
                <a:gd name="connsiteX4" fmla="*/ 1059657 w 2185988"/>
                <a:gd name="connsiteY4" fmla="*/ 247650 h 588168"/>
                <a:gd name="connsiteX5" fmla="*/ 1595438 w 2185988"/>
                <a:gd name="connsiteY5" fmla="*/ 252412 h 588168"/>
                <a:gd name="connsiteX6" fmla="*/ 1666875 w 2185988"/>
                <a:gd name="connsiteY6" fmla="*/ 247650 h 588168"/>
                <a:gd name="connsiteX7" fmla="*/ 1731169 w 2185988"/>
                <a:gd name="connsiteY7" fmla="*/ 238125 h 588168"/>
                <a:gd name="connsiteX8" fmla="*/ 1790700 w 2185988"/>
                <a:gd name="connsiteY8" fmla="*/ 221456 h 588168"/>
                <a:gd name="connsiteX9" fmla="*/ 1864519 w 2185988"/>
                <a:gd name="connsiteY9" fmla="*/ 188118 h 588168"/>
                <a:gd name="connsiteX10" fmla="*/ 1940719 w 2185988"/>
                <a:gd name="connsiteY10" fmla="*/ 142875 h 588168"/>
                <a:gd name="connsiteX11" fmla="*/ 2035969 w 2185988"/>
                <a:gd name="connsiteY11" fmla="*/ 73818 h 588168"/>
                <a:gd name="connsiteX12" fmla="*/ 2121694 w 2185988"/>
                <a:gd name="connsiteY12" fmla="*/ 0 h 588168"/>
                <a:gd name="connsiteX13" fmla="*/ 2185988 w 2185988"/>
                <a:gd name="connsiteY13" fmla="*/ 126206 h 588168"/>
                <a:gd name="connsiteX14" fmla="*/ 2071688 w 2185988"/>
                <a:gd name="connsiteY14" fmla="*/ 214312 h 588168"/>
                <a:gd name="connsiteX15" fmla="*/ 2028825 w 2185988"/>
                <a:gd name="connsiteY15" fmla="*/ 261937 h 588168"/>
                <a:gd name="connsiteX16" fmla="*/ 1990725 w 2185988"/>
                <a:gd name="connsiteY16" fmla="*/ 319087 h 588168"/>
                <a:gd name="connsiteX17" fmla="*/ 1955007 w 2185988"/>
                <a:gd name="connsiteY17" fmla="*/ 373856 h 588168"/>
                <a:gd name="connsiteX18" fmla="*/ 1928813 w 2185988"/>
                <a:gd name="connsiteY18" fmla="*/ 433387 h 588168"/>
                <a:gd name="connsiteX19" fmla="*/ 1907382 w 2185988"/>
                <a:gd name="connsiteY19" fmla="*/ 485775 h 588168"/>
                <a:gd name="connsiteX20" fmla="*/ 1888332 w 2185988"/>
                <a:gd name="connsiteY20" fmla="*/ 523875 h 588168"/>
                <a:gd name="connsiteX21" fmla="*/ 1862138 w 2185988"/>
                <a:gd name="connsiteY21" fmla="*/ 561975 h 588168"/>
                <a:gd name="connsiteX22" fmla="*/ 1833563 w 2185988"/>
                <a:gd name="connsiteY22" fmla="*/ 583406 h 588168"/>
                <a:gd name="connsiteX23" fmla="*/ 1816894 w 2185988"/>
                <a:gd name="connsiteY23" fmla="*/ 588168 h 588168"/>
                <a:gd name="connsiteX24" fmla="*/ 1793082 w 2185988"/>
                <a:gd name="connsiteY24" fmla="*/ 588168 h 588168"/>
                <a:gd name="connsiteX25" fmla="*/ 1757363 w 2185988"/>
                <a:gd name="connsiteY25" fmla="*/ 573881 h 588168"/>
                <a:gd name="connsiteX26" fmla="*/ 1709738 w 2185988"/>
                <a:gd name="connsiteY26" fmla="*/ 540543 h 588168"/>
                <a:gd name="connsiteX27" fmla="*/ 1685925 w 2185988"/>
                <a:gd name="connsiteY27" fmla="*/ 523875 h 588168"/>
                <a:gd name="connsiteX28" fmla="*/ 1659732 w 2185988"/>
                <a:gd name="connsiteY28" fmla="*/ 514350 h 588168"/>
                <a:gd name="connsiteX29" fmla="*/ 1562100 w 2185988"/>
                <a:gd name="connsiteY29" fmla="*/ 504825 h 588168"/>
                <a:gd name="connsiteX30" fmla="*/ 1426369 w 2185988"/>
                <a:gd name="connsiteY30" fmla="*/ 497681 h 588168"/>
                <a:gd name="connsiteX31" fmla="*/ 1254919 w 2185988"/>
                <a:gd name="connsiteY31" fmla="*/ 502443 h 588168"/>
                <a:gd name="connsiteX32" fmla="*/ 1126332 w 2185988"/>
                <a:gd name="connsiteY32" fmla="*/ 497681 h 588168"/>
                <a:gd name="connsiteX33" fmla="*/ 954882 w 2185988"/>
                <a:gd name="connsiteY33" fmla="*/ 478631 h 588168"/>
                <a:gd name="connsiteX34" fmla="*/ 404813 w 2185988"/>
                <a:gd name="connsiteY34" fmla="*/ 457200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85988" h="588168">
                  <a:moveTo>
                    <a:pt x="404813" y="457200"/>
                  </a:moveTo>
                  <a:lnTo>
                    <a:pt x="35719" y="457200"/>
                  </a:lnTo>
                  <a:lnTo>
                    <a:pt x="0" y="233362"/>
                  </a:lnTo>
                  <a:lnTo>
                    <a:pt x="488157" y="235743"/>
                  </a:lnTo>
                  <a:lnTo>
                    <a:pt x="1059657" y="247650"/>
                  </a:lnTo>
                  <a:lnTo>
                    <a:pt x="1595438" y="252412"/>
                  </a:lnTo>
                  <a:lnTo>
                    <a:pt x="1666875" y="247650"/>
                  </a:lnTo>
                  <a:lnTo>
                    <a:pt x="1731169" y="238125"/>
                  </a:lnTo>
                  <a:lnTo>
                    <a:pt x="1790700" y="221456"/>
                  </a:lnTo>
                  <a:lnTo>
                    <a:pt x="1864519" y="188118"/>
                  </a:lnTo>
                  <a:lnTo>
                    <a:pt x="1940719" y="142875"/>
                  </a:lnTo>
                  <a:lnTo>
                    <a:pt x="2035969" y="73818"/>
                  </a:lnTo>
                  <a:lnTo>
                    <a:pt x="2121694" y="0"/>
                  </a:lnTo>
                  <a:lnTo>
                    <a:pt x="2185988" y="126206"/>
                  </a:lnTo>
                  <a:lnTo>
                    <a:pt x="2071688" y="214312"/>
                  </a:lnTo>
                  <a:lnTo>
                    <a:pt x="2028825" y="261937"/>
                  </a:lnTo>
                  <a:lnTo>
                    <a:pt x="1990725" y="319087"/>
                  </a:lnTo>
                  <a:lnTo>
                    <a:pt x="1955007" y="373856"/>
                  </a:lnTo>
                  <a:lnTo>
                    <a:pt x="1928813" y="433387"/>
                  </a:lnTo>
                  <a:lnTo>
                    <a:pt x="1907382" y="485775"/>
                  </a:lnTo>
                  <a:lnTo>
                    <a:pt x="1888332" y="523875"/>
                  </a:lnTo>
                  <a:lnTo>
                    <a:pt x="1862138" y="561975"/>
                  </a:lnTo>
                  <a:lnTo>
                    <a:pt x="1833563" y="583406"/>
                  </a:lnTo>
                  <a:lnTo>
                    <a:pt x="1816894" y="588168"/>
                  </a:lnTo>
                  <a:lnTo>
                    <a:pt x="1793082" y="588168"/>
                  </a:lnTo>
                  <a:lnTo>
                    <a:pt x="1757363" y="573881"/>
                  </a:lnTo>
                  <a:lnTo>
                    <a:pt x="1709738" y="540543"/>
                  </a:lnTo>
                  <a:lnTo>
                    <a:pt x="1685925" y="523875"/>
                  </a:lnTo>
                  <a:lnTo>
                    <a:pt x="1659732" y="514350"/>
                  </a:lnTo>
                  <a:lnTo>
                    <a:pt x="1562100" y="504825"/>
                  </a:lnTo>
                  <a:lnTo>
                    <a:pt x="1426369" y="497681"/>
                  </a:lnTo>
                  <a:lnTo>
                    <a:pt x="1254919" y="502443"/>
                  </a:lnTo>
                  <a:lnTo>
                    <a:pt x="1126332" y="497681"/>
                  </a:lnTo>
                  <a:lnTo>
                    <a:pt x="954882" y="478631"/>
                  </a:lnTo>
                  <a:lnTo>
                    <a:pt x="40481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2ED4E1D-1CCC-419B-9461-CAD4970DC911}"/>
                </a:ext>
              </a:extLst>
            </p:cNvPr>
            <p:cNvSpPr/>
            <p:nvPr/>
          </p:nvSpPr>
          <p:spPr>
            <a:xfrm>
              <a:off x="5862638" y="3005138"/>
              <a:ext cx="1104900" cy="412750"/>
            </a:xfrm>
            <a:custGeom>
              <a:avLst/>
              <a:gdLst>
                <a:gd name="connsiteX0" fmla="*/ 428625 w 1104900"/>
                <a:gd name="connsiteY0" fmla="*/ 335756 h 411956"/>
                <a:gd name="connsiteX1" fmla="*/ 0 w 1104900"/>
                <a:gd name="connsiteY1" fmla="*/ 411956 h 411956"/>
                <a:gd name="connsiteX2" fmla="*/ 0 w 1104900"/>
                <a:gd name="connsiteY2" fmla="*/ 188118 h 411956"/>
                <a:gd name="connsiteX3" fmla="*/ 171450 w 1104900"/>
                <a:gd name="connsiteY3" fmla="*/ 197643 h 411956"/>
                <a:gd name="connsiteX4" fmla="*/ 202406 w 1104900"/>
                <a:gd name="connsiteY4" fmla="*/ 192881 h 411956"/>
                <a:gd name="connsiteX5" fmla="*/ 359568 w 1104900"/>
                <a:gd name="connsiteY5" fmla="*/ 145256 h 411956"/>
                <a:gd name="connsiteX6" fmla="*/ 526256 w 1104900"/>
                <a:gd name="connsiteY6" fmla="*/ 97631 h 411956"/>
                <a:gd name="connsiteX7" fmla="*/ 626268 w 1104900"/>
                <a:gd name="connsiteY7" fmla="*/ 69056 h 411956"/>
                <a:gd name="connsiteX8" fmla="*/ 652462 w 1104900"/>
                <a:gd name="connsiteY8" fmla="*/ 45243 h 411956"/>
                <a:gd name="connsiteX9" fmla="*/ 676275 w 1104900"/>
                <a:gd name="connsiteY9" fmla="*/ 23812 h 411956"/>
                <a:gd name="connsiteX10" fmla="*/ 711993 w 1104900"/>
                <a:gd name="connsiteY10" fmla="*/ 7143 h 411956"/>
                <a:gd name="connsiteX11" fmla="*/ 740568 w 1104900"/>
                <a:gd name="connsiteY11" fmla="*/ 0 h 411956"/>
                <a:gd name="connsiteX12" fmla="*/ 783431 w 1104900"/>
                <a:gd name="connsiteY12" fmla="*/ 0 h 411956"/>
                <a:gd name="connsiteX13" fmla="*/ 816768 w 1104900"/>
                <a:gd name="connsiteY13" fmla="*/ 2381 h 411956"/>
                <a:gd name="connsiteX14" fmla="*/ 878681 w 1104900"/>
                <a:gd name="connsiteY14" fmla="*/ 14287 h 411956"/>
                <a:gd name="connsiteX15" fmla="*/ 933450 w 1104900"/>
                <a:gd name="connsiteY15" fmla="*/ 30956 h 411956"/>
                <a:gd name="connsiteX16" fmla="*/ 983456 w 1104900"/>
                <a:gd name="connsiteY16" fmla="*/ 54768 h 411956"/>
                <a:gd name="connsiteX17" fmla="*/ 1035843 w 1104900"/>
                <a:gd name="connsiteY17" fmla="*/ 80962 h 411956"/>
                <a:gd name="connsiteX18" fmla="*/ 1064418 w 1104900"/>
                <a:gd name="connsiteY18" fmla="*/ 100012 h 411956"/>
                <a:gd name="connsiteX19" fmla="*/ 1088231 w 1104900"/>
                <a:gd name="connsiteY19" fmla="*/ 119062 h 411956"/>
                <a:gd name="connsiteX20" fmla="*/ 1097756 w 1104900"/>
                <a:gd name="connsiteY20" fmla="*/ 130968 h 411956"/>
                <a:gd name="connsiteX21" fmla="*/ 1102518 w 1104900"/>
                <a:gd name="connsiteY21" fmla="*/ 147637 h 411956"/>
                <a:gd name="connsiteX22" fmla="*/ 1104900 w 1104900"/>
                <a:gd name="connsiteY22" fmla="*/ 161925 h 411956"/>
                <a:gd name="connsiteX23" fmla="*/ 1102518 w 1104900"/>
                <a:gd name="connsiteY23" fmla="*/ 183356 h 411956"/>
                <a:gd name="connsiteX24" fmla="*/ 1083468 w 1104900"/>
                <a:gd name="connsiteY24" fmla="*/ 209550 h 411956"/>
                <a:gd name="connsiteX25" fmla="*/ 1023937 w 1104900"/>
                <a:gd name="connsiteY25" fmla="*/ 269081 h 411956"/>
                <a:gd name="connsiteX26" fmla="*/ 852487 w 1104900"/>
                <a:gd name="connsiteY26" fmla="*/ 283368 h 411956"/>
                <a:gd name="connsiteX27" fmla="*/ 628650 w 1104900"/>
                <a:gd name="connsiteY27" fmla="*/ 309562 h 411956"/>
                <a:gd name="connsiteX28" fmla="*/ 428625 w 1104900"/>
                <a:gd name="connsiteY28" fmla="*/ 335756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04900" h="411956">
                  <a:moveTo>
                    <a:pt x="428625" y="335756"/>
                  </a:moveTo>
                  <a:lnTo>
                    <a:pt x="0" y="411956"/>
                  </a:lnTo>
                  <a:lnTo>
                    <a:pt x="0" y="188118"/>
                  </a:lnTo>
                  <a:lnTo>
                    <a:pt x="171450" y="197643"/>
                  </a:lnTo>
                  <a:lnTo>
                    <a:pt x="202406" y="192881"/>
                  </a:lnTo>
                  <a:lnTo>
                    <a:pt x="359568" y="145256"/>
                  </a:lnTo>
                  <a:lnTo>
                    <a:pt x="526256" y="97631"/>
                  </a:lnTo>
                  <a:lnTo>
                    <a:pt x="626268" y="69056"/>
                  </a:lnTo>
                  <a:lnTo>
                    <a:pt x="652462" y="45243"/>
                  </a:lnTo>
                  <a:lnTo>
                    <a:pt x="676275" y="23812"/>
                  </a:lnTo>
                  <a:lnTo>
                    <a:pt x="711993" y="7143"/>
                  </a:lnTo>
                  <a:lnTo>
                    <a:pt x="740568" y="0"/>
                  </a:lnTo>
                  <a:lnTo>
                    <a:pt x="783431" y="0"/>
                  </a:lnTo>
                  <a:lnTo>
                    <a:pt x="816768" y="2381"/>
                  </a:lnTo>
                  <a:lnTo>
                    <a:pt x="878681" y="14287"/>
                  </a:lnTo>
                  <a:lnTo>
                    <a:pt x="933450" y="30956"/>
                  </a:lnTo>
                  <a:lnTo>
                    <a:pt x="983456" y="54768"/>
                  </a:lnTo>
                  <a:lnTo>
                    <a:pt x="1035843" y="80962"/>
                  </a:lnTo>
                  <a:lnTo>
                    <a:pt x="1064418" y="100012"/>
                  </a:lnTo>
                  <a:lnTo>
                    <a:pt x="1088231" y="119062"/>
                  </a:lnTo>
                  <a:lnTo>
                    <a:pt x="1097756" y="130968"/>
                  </a:lnTo>
                  <a:lnTo>
                    <a:pt x="1102518" y="147637"/>
                  </a:lnTo>
                  <a:lnTo>
                    <a:pt x="1104900" y="161925"/>
                  </a:lnTo>
                  <a:lnTo>
                    <a:pt x="1102518" y="183356"/>
                  </a:lnTo>
                  <a:lnTo>
                    <a:pt x="1083468" y="209550"/>
                  </a:lnTo>
                  <a:lnTo>
                    <a:pt x="1023937" y="269081"/>
                  </a:lnTo>
                  <a:lnTo>
                    <a:pt x="852487" y="283368"/>
                  </a:lnTo>
                  <a:lnTo>
                    <a:pt x="628650" y="309562"/>
                  </a:lnTo>
                  <a:lnTo>
                    <a:pt x="428625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2C040EE-AB25-442A-9ED3-2D9713FACAB9}"/>
                </a:ext>
              </a:extLst>
            </p:cNvPr>
            <p:cNvSpPr/>
            <p:nvPr/>
          </p:nvSpPr>
          <p:spPr>
            <a:xfrm>
              <a:off x="4610100" y="3173413"/>
              <a:ext cx="536575" cy="1331912"/>
            </a:xfrm>
            <a:custGeom>
              <a:avLst/>
              <a:gdLst>
                <a:gd name="connsiteX0" fmla="*/ 433388 w 535781"/>
                <a:gd name="connsiteY0" fmla="*/ 983457 h 1331119"/>
                <a:gd name="connsiteX1" fmla="*/ 423863 w 535781"/>
                <a:gd name="connsiteY1" fmla="*/ 1295400 h 1331119"/>
                <a:gd name="connsiteX2" fmla="*/ 204788 w 535781"/>
                <a:gd name="connsiteY2" fmla="*/ 1331119 h 1331119"/>
                <a:gd name="connsiteX3" fmla="*/ 204788 w 535781"/>
                <a:gd name="connsiteY3" fmla="*/ 1135857 h 1331119"/>
                <a:gd name="connsiteX4" fmla="*/ 209550 w 535781"/>
                <a:gd name="connsiteY4" fmla="*/ 1004888 h 1331119"/>
                <a:gd name="connsiteX5" fmla="*/ 214313 w 535781"/>
                <a:gd name="connsiteY5" fmla="*/ 914400 h 1331119"/>
                <a:gd name="connsiteX6" fmla="*/ 221456 w 535781"/>
                <a:gd name="connsiteY6" fmla="*/ 819150 h 1331119"/>
                <a:gd name="connsiteX7" fmla="*/ 226219 w 535781"/>
                <a:gd name="connsiteY7" fmla="*/ 738188 h 1331119"/>
                <a:gd name="connsiteX8" fmla="*/ 226219 w 535781"/>
                <a:gd name="connsiteY8" fmla="*/ 552450 h 1331119"/>
                <a:gd name="connsiteX9" fmla="*/ 226219 w 535781"/>
                <a:gd name="connsiteY9" fmla="*/ 419100 h 1331119"/>
                <a:gd name="connsiteX10" fmla="*/ 221456 w 535781"/>
                <a:gd name="connsiteY10" fmla="*/ 333375 h 1331119"/>
                <a:gd name="connsiteX11" fmla="*/ 209550 w 535781"/>
                <a:gd name="connsiteY11" fmla="*/ 273844 h 1331119"/>
                <a:gd name="connsiteX12" fmla="*/ 200025 w 535781"/>
                <a:gd name="connsiteY12" fmla="*/ 226219 h 1331119"/>
                <a:gd name="connsiteX13" fmla="*/ 180975 w 535781"/>
                <a:gd name="connsiteY13" fmla="*/ 188119 h 1331119"/>
                <a:gd name="connsiteX14" fmla="*/ 159544 w 535781"/>
                <a:gd name="connsiteY14" fmla="*/ 164307 h 1331119"/>
                <a:gd name="connsiteX15" fmla="*/ 130969 w 535781"/>
                <a:gd name="connsiteY15" fmla="*/ 135732 h 1331119"/>
                <a:gd name="connsiteX16" fmla="*/ 92869 w 535781"/>
                <a:gd name="connsiteY16" fmla="*/ 107157 h 1331119"/>
                <a:gd name="connsiteX17" fmla="*/ 59531 w 535781"/>
                <a:gd name="connsiteY17" fmla="*/ 90488 h 1331119"/>
                <a:gd name="connsiteX18" fmla="*/ 28575 w 535781"/>
                <a:gd name="connsiteY18" fmla="*/ 80963 h 1331119"/>
                <a:gd name="connsiteX19" fmla="*/ 9525 w 535781"/>
                <a:gd name="connsiteY19" fmla="*/ 73819 h 1331119"/>
                <a:gd name="connsiteX20" fmla="*/ 0 w 535781"/>
                <a:gd name="connsiteY20" fmla="*/ 54769 h 1331119"/>
                <a:gd name="connsiteX21" fmla="*/ 0 w 535781"/>
                <a:gd name="connsiteY21" fmla="*/ 42863 h 1331119"/>
                <a:gd name="connsiteX22" fmla="*/ 11906 w 535781"/>
                <a:gd name="connsiteY22" fmla="*/ 23813 h 1331119"/>
                <a:gd name="connsiteX23" fmla="*/ 45244 w 535781"/>
                <a:gd name="connsiteY23" fmla="*/ 9525 h 1331119"/>
                <a:gd name="connsiteX24" fmla="*/ 109538 w 535781"/>
                <a:gd name="connsiteY24" fmla="*/ 0 h 1331119"/>
                <a:gd name="connsiteX25" fmla="*/ 176213 w 535781"/>
                <a:gd name="connsiteY25" fmla="*/ 4763 h 1331119"/>
                <a:gd name="connsiteX26" fmla="*/ 228600 w 535781"/>
                <a:gd name="connsiteY26" fmla="*/ 16669 h 1331119"/>
                <a:gd name="connsiteX27" fmla="*/ 285750 w 535781"/>
                <a:gd name="connsiteY27" fmla="*/ 40482 h 1331119"/>
                <a:gd name="connsiteX28" fmla="*/ 345281 w 535781"/>
                <a:gd name="connsiteY28" fmla="*/ 69057 h 1331119"/>
                <a:gd name="connsiteX29" fmla="*/ 395288 w 535781"/>
                <a:gd name="connsiteY29" fmla="*/ 95250 h 1331119"/>
                <a:gd name="connsiteX30" fmla="*/ 447675 w 535781"/>
                <a:gd name="connsiteY30" fmla="*/ 133350 h 1331119"/>
                <a:gd name="connsiteX31" fmla="*/ 483394 w 535781"/>
                <a:gd name="connsiteY31" fmla="*/ 161925 h 1331119"/>
                <a:gd name="connsiteX32" fmla="*/ 511969 w 535781"/>
                <a:gd name="connsiteY32" fmla="*/ 202407 h 1331119"/>
                <a:gd name="connsiteX33" fmla="*/ 526256 w 535781"/>
                <a:gd name="connsiteY33" fmla="*/ 235744 h 1331119"/>
                <a:gd name="connsiteX34" fmla="*/ 535781 w 535781"/>
                <a:gd name="connsiteY34" fmla="*/ 266700 h 1331119"/>
                <a:gd name="connsiteX35" fmla="*/ 531019 w 535781"/>
                <a:gd name="connsiteY35" fmla="*/ 292894 h 1331119"/>
                <a:gd name="connsiteX36" fmla="*/ 509588 w 535781"/>
                <a:gd name="connsiteY36" fmla="*/ 335757 h 1331119"/>
                <a:gd name="connsiteX37" fmla="*/ 473869 w 535781"/>
                <a:gd name="connsiteY37" fmla="*/ 397669 h 1331119"/>
                <a:gd name="connsiteX38" fmla="*/ 466725 w 535781"/>
                <a:gd name="connsiteY38" fmla="*/ 452438 h 1331119"/>
                <a:gd name="connsiteX39" fmla="*/ 447675 w 535781"/>
                <a:gd name="connsiteY39" fmla="*/ 692944 h 1331119"/>
                <a:gd name="connsiteX40" fmla="*/ 433388 w 535781"/>
                <a:gd name="connsiteY40" fmla="*/ 983457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5781" h="1331119">
                  <a:moveTo>
                    <a:pt x="433388" y="983457"/>
                  </a:moveTo>
                  <a:lnTo>
                    <a:pt x="423863" y="1295400"/>
                  </a:lnTo>
                  <a:lnTo>
                    <a:pt x="204788" y="1331119"/>
                  </a:lnTo>
                  <a:lnTo>
                    <a:pt x="204788" y="1135857"/>
                  </a:lnTo>
                  <a:lnTo>
                    <a:pt x="209550" y="1004888"/>
                  </a:lnTo>
                  <a:lnTo>
                    <a:pt x="214313" y="914400"/>
                  </a:lnTo>
                  <a:lnTo>
                    <a:pt x="221456" y="819150"/>
                  </a:lnTo>
                  <a:lnTo>
                    <a:pt x="226219" y="738188"/>
                  </a:lnTo>
                  <a:lnTo>
                    <a:pt x="226219" y="552450"/>
                  </a:lnTo>
                  <a:lnTo>
                    <a:pt x="226219" y="419100"/>
                  </a:lnTo>
                  <a:lnTo>
                    <a:pt x="221456" y="333375"/>
                  </a:lnTo>
                  <a:lnTo>
                    <a:pt x="209550" y="273844"/>
                  </a:lnTo>
                  <a:lnTo>
                    <a:pt x="200025" y="226219"/>
                  </a:lnTo>
                  <a:lnTo>
                    <a:pt x="180975" y="188119"/>
                  </a:lnTo>
                  <a:lnTo>
                    <a:pt x="159544" y="164307"/>
                  </a:lnTo>
                  <a:lnTo>
                    <a:pt x="130969" y="135732"/>
                  </a:lnTo>
                  <a:lnTo>
                    <a:pt x="92869" y="107157"/>
                  </a:lnTo>
                  <a:lnTo>
                    <a:pt x="59531" y="90488"/>
                  </a:lnTo>
                  <a:lnTo>
                    <a:pt x="28575" y="80963"/>
                  </a:lnTo>
                  <a:lnTo>
                    <a:pt x="9525" y="73819"/>
                  </a:lnTo>
                  <a:lnTo>
                    <a:pt x="0" y="54769"/>
                  </a:lnTo>
                  <a:lnTo>
                    <a:pt x="0" y="42863"/>
                  </a:lnTo>
                  <a:lnTo>
                    <a:pt x="11906" y="23813"/>
                  </a:lnTo>
                  <a:lnTo>
                    <a:pt x="45244" y="9525"/>
                  </a:lnTo>
                  <a:lnTo>
                    <a:pt x="109538" y="0"/>
                  </a:lnTo>
                  <a:lnTo>
                    <a:pt x="176213" y="4763"/>
                  </a:lnTo>
                  <a:lnTo>
                    <a:pt x="228600" y="16669"/>
                  </a:lnTo>
                  <a:lnTo>
                    <a:pt x="285750" y="40482"/>
                  </a:lnTo>
                  <a:lnTo>
                    <a:pt x="345281" y="69057"/>
                  </a:lnTo>
                  <a:lnTo>
                    <a:pt x="395288" y="95250"/>
                  </a:lnTo>
                  <a:lnTo>
                    <a:pt x="447675" y="133350"/>
                  </a:lnTo>
                  <a:lnTo>
                    <a:pt x="483394" y="161925"/>
                  </a:lnTo>
                  <a:lnTo>
                    <a:pt x="511969" y="202407"/>
                  </a:lnTo>
                  <a:lnTo>
                    <a:pt x="526256" y="235744"/>
                  </a:lnTo>
                  <a:lnTo>
                    <a:pt x="535781" y="266700"/>
                  </a:lnTo>
                  <a:lnTo>
                    <a:pt x="531019" y="292894"/>
                  </a:lnTo>
                  <a:lnTo>
                    <a:pt x="509588" y="335757"/>
                  </a:lnTo>
                  <a:lnTo>
                    <a:pt x="473869" y="397669"/>
                  </a:lnTo>
                  <a:lnTo>
                    <a:pt x="466725" y="452438"/>
                  </a:lnTo>
                  <a:lnTo>
                    <a:pt x="447675" y="692944"/>
                  </a:lnTo>
                  <a:lnTo>
                    <a:pt x="433388" y="983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F9C01B1-796B-4F02-8ADD-0BD04D1CB226}"/>
                </a:ext>
              </a:extLst>
            </p:cNvPr>
            <p:cNvSpPr/>
            <p:nvPr/>
          </p:nvSpPr>
          <p:spPr>
            <a:xfrm>
              <a:off x="4248150" y="4164013"/>
              <a:ext cx="2911475" cy="544512"/>
            </a:xfrm>
            <a:custGeom>
              <a:avLst/>
              <a:gdLst>
                <a:gd name="connsiteX0" fmla="*/ 1948543 w 2911929"/>
                <a:gd name="connsiteY0" fmla="*/ 244928 h 544285"/>
                <a:gd name="connsiteX1" fmla="*/ 1709057 w 2911929"/>
                <a:gd name="connsiteY1" fmla="*/ 253093 h 544285"/>
                <a:gd name="connsiteX2" fmla="*/ 1534886 w 2911929"/>
                <a:gd name="connsiteY2" fmla="*/ 272143 h 544285"/>
                <a:gd name="connsiteX3" fmla="*/ 1319893 w 2911929"/>
                <a:gd name="connsiteY3" fmla="*/ 302078 h 544285"/>
                <a:gd name="connsiteX4" fmla="*/ 1077686 w 2911929"/>
                <a:gd name="connsiteY4" fmla="*/ 348343 h 544285"/>
                <a:gd name="connsiteX5" fmla="*/ 857250 w 2911929"/>
                <a:gd name="connsiteY5" fmla="*/ 397328 h 544285"/>
                <a:gd name="connsiteX6" fmla="*/ 650421 w 2911929"/>
                <a:gd name="connsiteY6" fmla="*/ 446314 h 544285"/>
                <a:gd name="connsiteX7" fmla="*/ 468086 w 2911929"/>
                <a:gd name="connsiteY7" fmla="*/ 498021 h 544285"/>
                <a:gd name="connsiteX8" fmla="*/ 351064 w 2911929"/>
                <a:gd name="connsiteY8" fmla="*/ 544285 h 544285"/>
                <a:gd name="connsiteX9" fmla="*/ 293914 w 2911929"/>
                <a:gd name="connsiteY9" fmla="*/ 533400 h 544285"/>
                <a:gd name="connsiteX10" fmla="*/ 228600 w 2911929"/>
                <a:gd name="connsiteY10" fmla="*/ 511628 h 544285"/>
                <a:gd name="connsiteX11" fmla="*/ 166007 w 2911929"/>
                <a:gd name="connsiteY11" fmla="*/ 484414 h 544285"/>
                <a:gd name="connsiteX12" fmla="*/ 122464 w 2911929"/>
                <a:gd name="connsiteY12" fmla="*/ 459921 h 544285"/>
                <a:gd name="connsiteX13" fmla="*/ 95250 w 2911929"/>
                <a:gd name="connsiteY13" fmla="*/ 440871 h 544285"/>
                <a:gd name="connsiteX14" fmla="*/ 68036 w 2911929"/>
                <a:gd name="connsiteY14" fmla="*/ 413657 h 544285"/>
                <a:gd name="connsiteX15" fmla="*/ 40821 w 2911929"/>
                <a:gd name="connsiteY15" fmla="*/ 372835 h 544285"/>
                <a:gd name="connsiteX16" fmla="*/ 19050 w 2911929"/>
                <a:gd name="connsiteY16" fmla="*/ 332014 h 544285"/>
                <a:gd name="connsiteX17" fmla="*/ 2721 w 2911929"/>
                <a:gd name="connsiteY17" fmla="*/ 291193 h 544285"/>
                <a:gd name="connsiteX18" fmla="*/ 0 w 2911929"/>
                <a:gd name="connsiteY18" fmla="*/ 263978 h 544285"/>
                <a:gd name="connsiteX19" fmla="*/ 5443 w 2911929"/>
                <a:gd name="connsiteY19" fmla="*/ 247650 h 544285"/>
                <a:gd name="connsiteX20" fmla="*/ 21771 w 2911929"/>
                <a:gd name="connsiteY20" fmla="*/ 242207 h 544285"/>
                <a:gd name="connsiteX21" fmla="*/ 43543 w 2911929"/>
                <a:gd name="connsiteY21" fmla="*/ 247650 h 544285"/>
                <a:gd name="connsiteX22" fmla="*/ 111579 w 2911929"/>
                <a:gd name="connsiteY22" fmla="*/ 269421 h 544285"/>
                <a:gd name="connsiteX23" fmla="*/ 171450 w 2911929"/>
                <a:gd name="connsiteY23" fmla="*/ 280307 h 544285"/>
                <a:gd name="connsiteX24" fmla="*/ 266700 w 2911929"/>
                <a:gd name="connsiteY24" fmla="*/ 293914 h 544285"/>
                <a:gd name="connsiteX25" fmla="*/ 348343 w 2911929"/>
                <a:gd name="connsiteY25" fmla="*/ 296635 h 544285"/>
                <a:gd name="connsiteX26" fmla="*/ 421821 w 2911929"/>
                <a:gd name="connsiteY26" fmla="*/ 293914 h 544285"/>
                <a:gd name="connsiteX27" fmla="*/ 487136 w 2911929"/>
                <a:gd name="connsiteY27" fmla="*/ 291193 h 544285"/>
                <a:gd name="connsiteX28" fmla="*/ 519793 w 2911929"/>
                <a:gd name="connsiteY28" fmla="*/ 285750 h 544285"/>
                <a:gd name="connsiteX29" fmla="*/ 593271 w 2911929"/>
                <a:gd name="connsiteY29" fmla="*/ 266700 h 544285"/>
                <a:gd name="connsiteX30" fmla="*/ 762000 w 2911929"/>
                <a:gd name="connsiteY30" fmla="*/ 234043 h 544285"/>
                <a:gd name="connsiteX31" fmla="*/ 1091293 w 2911929"/>
                <a:gd name="connsiteY31" fmla="*/ 176893 h 544285"/>
                <a:gd name="connsiteX32" fmla="*/ 1458686 w 2911929"/>
                <a:gd name="connsiteY32" fmla="*/ 108857 h 544285"/>
                <a:gd name="connsiteX33" fmla="*/ 1632857 w 2911929"/>
                <a:gd name="connsiteY33" fmla="*/ 92528 h 544285"/>
                <a:gd name="connsiteX34" fmla="*/ 1744436 w 2911929"/>
                <a:gd name="connsiteY34" fmla="*/ 81643 h 544285"/>
                <a:gd name="connsiteX35" fmla="*/ 1940379 w 2911929"/>
                <a:gd name="connsiteY35" fmla="*/ 70757 h 544285"/>
                <a:gd name="connsiteX36" fmla="*/ 2136321 w 2911929"/>
                <a:gd name="connsiteY36" fmla="*/ 68035 h 544285"/>
                <a:gd name="connsiteX37" fmla="*/ 2348593 w 2911929"/>
                <a:gd name="connsiteY37" fmla="*/ 68035 h 544285"/>
                <a:gd name="connsiteX38" fmla="*/ 2375807 w 2911929"/>
                <a:gd name="connsiteY38" fmla="*/ 51707 h 544285"/>
                <a:gd name="connsiteX39" fmla="*/ 2443843 w 2911929"/>
                <a:gd name="connsiteY39" fmla="*/ 0 h 544285"/>
                <a:gd name="connsiteX40" fmla="*/ 2555421 w 2911929"/>
                <a:gd name="connsiteY40" fmla="*/ 19050 h 544285"/>
                <a:gd name="connsiteX41" fmla="*/ 2661557 w 2911929"/>
                <a:gd name="connsiteY41" fmla="*/ 40821 h 544285"/>
                <a:gd name="connsiteX42" fmla="*/ 2745921 w 2911929"/>
                <a:gd name="connsiteY42" fmla="*/ 59871 h 544285"/>
                <a:gd name="connsiteX43" fmla="*/ 2824843 w 2911929"/>
                <a:gd name="connsiteY43" fmla="*/ 89807 h 544285"/>
                <a:gd name="connsiteX44" fmla="*/ 2865664 w 2911929"/>
                <a:gd name="connsiteY44" fmla="*/ 108857 h 544285"/>
                <a:gd name="connsiteX45" fmla="*/ 2884714 w 2911929"/>
                <a:gd name="connsiteY45" fmla="*/ 127907 h 544285"/>
                <a:gd name="connsiteX46" fmla="*/ 2901043 w 2911929"/>
                <a:gd name="connsiteY46" fmla="*/ 146957 h 544285"/>
                <a:gd name="connsiteX47" fmla="*/ 2909207 w 2911929"/>
                <a:gd name="connsiteY47" fmla="*/ 168728 h 544285"/>
                <a:gd name="connsiteX48" fmla="*/ 2911929 w 2911929"/>
                <a:gd name="connsiteY48" fmla="*/ 195943 h 544285"/>
                <a:gd name="connsiteX49" fmla="*/ 2909207 w 2911929"/>
                <a:gd name="connsiteY49" fmla="*/ 234043 h 544285"/>
                <a:gd name="connsiteX50" fmla="*/ 2898321 w 2911929"/>
                <a:gd name="connsiteY50" fmla="*/ 250371 h 544285"/>
                <a:gd name="connsiteX51" fmla="*/ 2860221 w 2911929"/>
                <a:gd name="connsiteY51" fmla="*/ 272143 h 544285"/>
                <a:gd name="connsiteX52" fmla="*/ 2800350 w 2911929"/>
                <a:gd name="connsiteY52" fmla="*/ 291193 h 544285"/>
                <a:gd name="connsiteX53" fmla="*/ 2762250 w 2911929"/>
                <a:gd name="connsiteY53" fmla="*/ 293914 h 544285"/>
                <a:gd name="connsiteX54" fmla="*/ 2555421 w 2911929"/>
                <a:gd name="connsiteY54" fmla="*/ 280307 h 544285"/>
                <a:gd name="connsiteX55" fmla="*/ 2261507 w 2911929"/>
                <a:gd name="connsiteY55" fmla="*/ 261257 h 544285"/>
                <a:gd name="connsiteX56" fmla="*/ 1948543 w 2911929"/>
                <a:gd name="connsiteY56" fmla="*/ 244928 h 54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911929" h="544285">
                  <a:moveTo>
                    <a:pt x="1948543" y="244928"/>
                  </a:moveTo>
                  <a:lnTo>
                    <a:pt x="1709057" y="253093"/>
                  </a:lnTo>
                  <a:lnTo>
                    <a:pt x="1534886" y="272143"/>
                  </a:lnTo>
                  <a:lnTo>
                    <a:pt x="1319893" y="302078"/>
                  </a:lnTo>
                  <a:lnTo>
                    <a:pt x="1077686" y="348343"/>
                  </a:lnTo>
                  <a:lnTo>
                    <a:pt x="857250" y="397328"/>
                  </a:lnTo>
                  <a:lnTo>
                    <a:pt x="650421" y="446314"/>
                  </a:lnTo>
                  <a:lnTo>
                    <a:pt x="468086" y="498021"/>
                  </a:lnTo>
                  <a:lnTo>
                    <a:pt x="351064" y="544285"/>
                  </a:lnTo>
                  <a:lnTo>
                    <a:pt x="293914" y="533400"/>
                  </a:lnTo>
                  <a:lnTo>
                    <a:pt x="228600" y="511628"/>
                  </a:lnTo>
                  <a:lnTo>
                    <a:pt x="166007" y="484414"/>
                  </a:lnTo>
                  <a:lnTo>
                    <a:pt x="122464" y="459921"/>
                  </a:lnTo>
                  <a:lnTo>
                    <a:pt x="95250" y="440871"/>
                  </a:lnTo>
                  <a:lnTo>
                    <a:pt x="68036" y="413657"/>
                  </a:lnTo>
                  <a:lnTo>
                    <a:pt x="40821" y="372835"/>
                  </a:lnTo>
                  <a:lnTo>
                    <a:pt x="19050" y="332014"/>
                  </a:lnTo>
                  <a:lnTo>
                    <a:pt x="2721" y="291193"/>
                  </a:lnTo>
                  <a:lnTo>
                    <a:pt x="0" y="263978"/>
                  </a:lnTo>
                  <a:lnTo>
                    <a:pt x="5443" y="247650"/>
                  </a:lnTo>
                  <a:lnTo>
                    <a:pt x="21771" y="242207"/>
                  </a:lnTo>
                  <a:lnTo>
                    <a:pt x="43543" y="247650"/>
                  </a:lnTo>
                  <a:lnTo>
                    <a:pt x="111579" y="269421"/>
                  </a:lnTo>
                  <a:lnTo>
                    <a:pt x="171450" y="280307"/>
                  </a:lnTo>
                  <a:lnTo>
                    <a:pt x="266700" y="293914"/>
                  </a:lnTo>
                  <a:lnTo>
                    <a:pt x="348343" y="296635"/>
                  </a:lnTo>
                  <a:lnTo>
                    <a:pt x="421821" y="293914"/>
                  </a:lnTo>
                  <a:lnTo>
                    <a:pt x="487136" y="291193"/>
                  </a:lnTo>
                  <a:lnTo>
                    <a:pt x="519793" y="285750"/>
                  </a:lnTo>
                  <a:lnTo>
                    <a:pt x="593271" y="266700"/>
                  </a:lnTo>
                  <a:lnTo>
                    <a:pt x="762000" y="234043"/>
                  </a:lnTo>
                  <a:lnTo>
                    <a:pt x="1091293" y="176893"/>
                  </a:lnTo>
                  <a:lnTo>
                    <a:pt x="1458686" y="108857"/>
                  </a:lnTo>
                  <a:lnTo>
                    <a:pt x="1632857" y="92528"/>
                  </a:lnTo>
                  <a:lnTo>
                    <a:pt x="1744436" y="81643"/>
                  </a:lnTo>
                  <a:lnTo>
                    <a:pt x="1940379" y="70757"/>
                  </a:lnTo>
                  <a:lnTo>
                    <a:pt x="2136321" y="68035"/>
                  </a:lnTo>
                  <a:lnTo>
                    <a:pt x="2348593" y="68035"/>
                  </a:lnTo>
                  <a:lnTo>
                    <a:pt x="2375807" y="51707"/>
                  </a:lnTo>
                  <a:lnTo>
                    <a:pt x="2443843" y="0"/>
                  </a:lnTo>
                  <a:lnTo>
                    <a:pt x="2555421" y="19050"/>
                  </a:lnTo>
                  <a:lnTo>
                    <a:pt x="2661557" y="40821"/>
                  </a:lnTo>
                  <a:lnTo>
                    <a:pt x="2745921" y="59871"/>
                  </a:lnTo>
                  <a:lnTo>
                    <a:pt x="2824843" y="89807"/>
                  </a:lnTo>
                  <a:lnTo>
                    <a:pt x="2865664" y="108857"/>
                  </a:lnTo>
                  <a:lnTo>
                    <a:pt x="2884714" y="127907"/>
                  </a:lnTo>
                  <a:lnTo>
                    <a:pt x="2901043" y="146957"/>
                  </a:lnTo>
                  <a:lnTo>
                    <a:pt x="2909207" y="168728"/>
                  </a:lnTo>
                  <a:lnTo>
                    <a:pt x="2911929" y="195943"/>
                  </a:lnTo>
                  <a:lnTo>
                    <a:pt x="2909207" y="234043"/>
                  </a:lnTo>
                  <a:lnTo>
                    <a:pt x="2898321" y="250371"/>
                  </a:lnTo>
                  <a:lnTo>
                    <a:pt x="2860221" y="272143"/>
                  </a:lnTo>
                  <a:lnTo>
                    <a:pt x="2800350" y="291193"/>
                  </a:lnTo>
                  <a:lnTo>
                    <a:pt x="2762250" y="293914"/>
                  </a:lnTo>
                  <a:lnTo>
                    <a:pt x="2555421" y="280307"/>
                  </a:lnTo>
                  <a:lnTo>
                    <a:pt x="2261507" y="261257"/>
                  </a:lnTo>
                  <a:lnTo>
                    <a:pt x="1948543" y="2449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5A70FCF-1AD9-4CE4-BADF-6D120B8E3E28}"/>
                </a:ext>
              </a:extLst>
            </p:cNvPr>
            <p:cNvSpPr/>
            <p:nvPr/>
          </p:nvSpPr>
          <p:spPr>
            <a:xfrm>
              <a:off x="2679700" y="1814513"/>
              <a:ext cx="1511300" cy="612775"/>
            </a:xfrm>
            <a:custGeom>
              <a:avLst/>
              <a:gdLst>
                <a:gd name="connsiteX0" fmla="*/ 888207 w 1512094"/>
                <a:gd name="connsiteY0" fmla="*/ 361950 h 611981"/>
                <a:gd name="connsiteX1" fmla="*/ 728663 w 1512094"/>
                <a:gd name="connsiteY1" fmla="*/ 416718 h 611981"/>
                <a:gd name="connsiteX2" fmla="*/ 607219 w 1512094"/>
                <a:gd name="connsiteY2" fmla="*/ 464343 h 611981"/>
                <a:gd name="connsiteX3" fmla="*/ 531019 w 1512094"/>
                <a:gd name="connsiteY3" fmla="*/ 497681 h 611981"/>
                <a:gd name="connsiteX4" fmla="*/ 438150 w 1512094"/>
                <a:gd name="connsiteY4" fmla="*/ 547687 h 611981"/>
                <a:gd name="connsiteX5" fmla="*/ 338138 w 1512094"/>
                <a:gd name="connsiteY5" fmla="*/ 590550 h 611981"/>
                <a:gd name="connsiteX6" fmla="*/ 278607 w 1512094"/>
                <a:gd name="connsiteY6" fmla="*/ 611981 h 611981"/>
                <a:gd name="connsiteX7" fmla="*/ 261938 w 1512094"/>
                <a:gd name="connsiteY7" fmla="*/ 604837 h 611981"/>
                <a:gd name="connsiteX8" fmla="*/ 216694 w 1512094"/>
                <a:gd name="connsiteY8" fmla="*/ 566737 h 611981"/>
                <a:gd name="connsiteX9" fmla="*/ 142875 w 1512094"/>
                <a:gd name="connsiteY9" fmla="*/ 481012 h 611981"/>
                <a:gd name="connsiteX10" fmla="*/ 64294 w 1512094"/>
                <a:gd name="connsiteY10" fmla="*/ 376237 h 611981"/>
                <a:gd name="connsiteX11" fmla="*/ 26194 w 1512094"/>
                <a:gd name="connsiteY11" fmla="*/ 323850 h 611981"/>
                <a:gd name="connsiteX12" fmla="*/ 11907 w 1512094"/>
                <a:gd name="connsiteY12" fmla="*/ 302418 h 611981"/>
                <a:gd name="connsiteX13" fmla="*/ 0 w 1512094"/>
                <a:gd name="connsiteY13" fmla="*/ 266700 h 611981"/>
                <a:gd name="connsiteX14" fmla="*/ 0 w 1512094"/>
                <a:gd name="connsiteY14" fmla="*/ 228600 h 611981"/>
                <a:gd name="connsiteX15" fmla="*/ 2382 w 1512094"/>
                <a:gd name="connsiteY15" fmla="*/ 197643 h 611981"/>
                <a:gd name="connsiteX16" fmla="*/ 16669 w 1512094"/>
                <a:gd name="connsiteY16" fmla="*/ 178593 h 611981"/>
                <a:gd name="connsiteX17" fmla="*/ 42863 w 1512094"/>
                <a:gd name="connsiteY17" fmla="*/ 161925 h 611981"/>
                <a:gd name="connsiteX18" fmla="*/ 59532 w 1512094"/>
                <a:gd name="connsiteY18" fmla="*/ 161925 h 611981"/>
                <a:gd name="connsiteX19" fmla="*/ 88107 w 1512094"/>
                <a:gd name="connsiteY19" fmla="*/ 171450 h 611981"/>
                <a:gd name="connsiteX20" fmla="*/ 123825 w 1512094"/>
                <a:gd name="connsiteY20" fmla="*/ 204787 h 611981"/>
                <a:gd name="connsiteX21" fmla="*/ 157163 w 1512094"/>
                <a:gd name="connsiteY21" fmla="*/ 235743 h 611981"/>
                <a:gd name="connsiteX22" fmla="*/ 192882 w 1512094"/>
                <a:gd name="connsiteY22" fmla="*/ 257175 h 611981"/>
                <a:gd name="connsiteX23" fmla="*/ 238125 w 1512094"/>
                <a:gd name="connsiteY23" fmla="*/ 283368 h 611981"/>
                <a:gd name="connsiteX24" fmla="*/ 280988 w 1512094"/>
                <a:gd name="connsiteY24" fmla="*/ 297656 h 611981"/>
                <a:gd name="connsiteX25" fmla="*/ 321469 w 1512094"/>
                <a:gd name="connsiteY25" fmla="*/ 300037 h 611981"/>
                <a:gd name="connsiteX26" fmla="*/ 373857 w 1512094"/>
                <a:gd name="connsiteY26" fmla="*/ 297656 h 611981"/>
                <a:gd name="connsiteX27" fmla="*/ 450057 w 1512094"/>
                <a:gd name="connsiteY27" fmla="*/ 288131 h 611981"/>
                <a:gd name="connsiteX28" fmla="*/ 526257 w 1512094"/>
                <a:gd name="connsiteY28" fmla="*/ 273843 h 611981"/>
                <a:gd name="connsiteX29" fmla="*/ 640557 w 1512094"/>
                <a:gd name="connsiteY29" fmla="*/ 245268 h 611981"/>
                <a:gd name="connsiteX30" fmla="*/ 809625 w 1512094"/>
                <a:gd name="connsiteY30" fmla="*/ 188118 h 611981"/>
                <a:gd name="connsiteX31" fmla="*/ 962025 w 1512094"/>
                <a:gd name="connsiteY31" fmla="*/ 138112 h 611981"/>
                <a:gd name="connsiteX32" fmla="*/ 1038225 w 1512094"/>
                <a:gd name="connsiteY32" fmla="*/ 104775 h 611981"/>
                <a:gd name="connsiteX33" fmla="*/ 1116807 w 1512094"/>
                <a:gd name="connsiteY33" fmla="*/ 64293 h 611981"/>
                <a:gd name="connsiteX34" fmla="*/ 1143000 w 1512094"/>
                <a:gd name="connsiteY34" fmla="*/ 40481 h 611981"/>
                <a:gd name="connsiteX35" fmla="*/ 1157288 w 1512094"/>
                <a:gd name="connsiteY35" fmla="*/ 21431 h 611981"/>
                <a:gd name="connsiteX36" fmla="*/ 1178719 w 1512094"/>
                <a:gd name="connsiteY36" fmla="*/ 7143 h 611981"/>
                <a:gd name="connsiteX37" fmla="*/ 1207294 w 1512094"/>
                <a:gd name="connsiteY37" fmla="*/ 0 h 611981"/>
                <a:gd name="connsiteX38" fmla="*/ 1245394 w 1512094"/>
                <a:gd name="connsiteY38" fmla="*/ 2381 h 611981"/>
                <a:gd name="connsiteX39" fmla="*/ 1300163 w 1512094"/>
                <a:gd name="connsiteY39" fmla="*/ 19050 h 611981"/>
                <a:gd name="connsiteX40" fmla="*/ 1366838 w 1512094"/>
                <a:gd name="connsiteY40" fmla="*/ 54768 h 611981"/>
                <a:gd name="connsiteX41" fmla="*/ 1443038 w 1512094"/>
                <a:gd name="connsiteY41" fmla="*/ 107156 h 611981"/>
                <a:gd name="connsiteX42" fmla="*/ 1485900 w 1512094"/>
                <a:gd name="connsiteY42" fmla="*/ 142875 h 611981"/>
                <a:gd name="connsiteX43" fmla="*/ 1495425 w 1512094"/>
                <a:gd name="connsiteY43" fmla="*/ 152400 h 611981"/>
                <a:gd name="connsiteX44" fmla="*/ 1509713 w 1512094"/>
                <a:gd name="connsiteY44" fmla="*/ 173831 h 611981"/>
                <a:gd name="connsiteX45" fmla="*/ 1512094 w 1512094"/>
                <a:gd name="connsiteY45" fmla="*/ 197643 h 611981"/>
                <a:gd name="connsiteX46" fmla="*/ 1500188 w 1512094"/>
                <a:gd name="connsiteY46" fmla="*/ 228600 h 611981"/>
                <a:gd name="connsiteX47" fmla="*/ 1464469 w 1512094"/>
                <a:gd name="connsiteY47" fmla="*/ 261937 h 611981"/>
                <a:gd name="connsiteX48" fmla="*/ 1412082 w 1512094"/>
                <a:gd name="connsiteY48" fmla="*/ 304800 h 611981"/>
                <a:gd name="connsiteX49" fmla="*/ 1390650 w 1512094"/>
                <a:gd name="connsiteY49" fmla="*/ 323850 h 611981"/>
                <a:gd name="connsiteX50" fmla="*/ 1090613 w 1512094"/>
                <a:gd name="connsiteY50" fmla="*/ 316706 h 611981"/>
                <a:gd name="connsiteX51" fmla="*/ 888207 w 1512094"/>
                <a:gd name="connsiteY51" fmla="*/ 36195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12094" h="611981">
                  <a:moveTo>
                    <a:pt x="888207" y="361950"/>
                  </a:moveTo>
                  <a:lnTo>
                    <a:pt x="728663" y="416718"/>
                  </a:lnTo>
                  <a:lnTo>
                    <a:pt x="607219" y="464343"/>
                  </a:lnTo>
                  <a:lnTo>
                    <a:pt x="531019" y="497681"/>
                  </a:lnTo>
                  <a:lnTo>
                    <a:pt x="438150" y="547687"/>
                  </a:lnTo>
                  <a:lnTo>
                    <a:pt x="338138" y="590550"/>
                  </a:lnTo>
                  <a:lnTo>
                    <a:pt x="278607" y="611981"/>
                  </a:lnTo>
                  <a:lnTo>
                    <a:pt x="261938" y="604837"/>
                  </a:lnTo>
                  <a:lnTo>
                    <a:pt x="216694" y="566737"/>
                  </a:lnTo>
                  <a:lnTo>
                    <a:pt x="142875" y="481012"/>
                  </a:lnTo>
                  <a:lnTo>
                    <a:pt x="64294" y="376237"/>
                  </a:lnTo>
                  <a:lnTo>
                    <a:pt x="26194" y="323850"/>
                  </a:lnTo>
                  <a:lnTo>
                    <a:pt x="11907" y="302418"/>
                  </a:lnTo>
                  <a:lnTo>
                    <a:pt x="0" y="266700"/>
                  </a:lnTo>
                  <a:lnTo>
                    <a:pt x="0" y="228600"/>
                  </a:lnTo>
                  <a:lnTo>
                    <a:pt x="2382" y="197643"/>
                  </a:lnTo>
                  <a:lnTo>
                    <a:pt x="16669" y="178593"/>
                  </a:lnTo>
                  <a:lnTo>
                    <a:pt x="42863" y="161925"/>
                  </a:lnTo>
                  <a:lnTo>
                    <a:pt x="59532" y="161925"/>
                  </a:lnTo>
                  <a:lnTo>
                    <a:pt x="88107" y="171450"/>
                  </a:lnTo>
                  <a:lnTo>
                    <a:pt x="123825" y="204787"/>
                  </a:lnTo>
                  <a:lnTo>
                    <a:pt x="157163" y="235743"/>
                  </a:lnTo>
                  <a:lnTo>
                    <a:pt x="192882" y="257175"/>
                  </a:lnTo>
                  <a:lnTo>
                    <a:pt x="238125" y="283368"/>
                  </a:lnTo>
                  <a:lnTo>
                    <a:pt x="280988" y="297656"/>
                  </a:lnTo>
                  <a:lnTo>
                    <a:pt x="321469" y="300037"/>
                  </a:lnTo>
                  <a:lnTo>
                    <a:pt x="373857" y="297656"/>
                  </a:lnTo>
                  <a:lnTo>
                    <a:pt x="450057" y="288131"/>
                  </a:lnTo>
                  <a:lnTo>
                    <a:pt x="526257" y="273843"/>
                  </a:lnTo>
                  <a:lnTo>
                    <a:pt x="640557" y="245268"/>
                  </a:lnTo>
                  <a:lnTo>
                    <a:pt x="809625" y="188118"/>
                  </a:lnTo>
                  <a:lnTo>
                    <a:pt x="962025" y="138112"/>
                  </a:lnTo>
                  <a:lnTo>
                    <a:pt x="1038225" y="104775"/>
                  </a:lnTo>
                  <a:lnTo>
                    <a:pt x="1116807" y="64293"/>
                  </a:lnTo>
                  <a:lnTo>
                    <a:pt x="1143000" y="40481"/>
                  </a:lnTo>
                  <a:lnTo>
                    <a:pt x="1157288" y="21431"/>
                  </a:lnTo>
                  <a:lnTo>
                    <a:pt x="1178719" y="7143"/>
                  </a:lnTo>
                  <a:lnTo>
                    <a:pt x="1207294" y="0"/>
                  </a:lnTo>
                  <a:lnTo>
                    <a:pt x="1245394" y="2381"/>
                  </a:lnTo>
                  <a:lnTo>
                    <a:pt x="1300163" y="19050"/>
                  </a:lnTo>
                  <a:lnTo>
                    <a:pt x="1366838" y="54768"/>
                  </a:lnTo>
                  <a:lnTo>
                    <a:pt x="1443038" y="107156"/>
                  </a:lnTo>
                  <a:lnTo>
                    <a:pt x="1485900" y="142875"/>
                  </a:lnTo>
                  <a:lnTo>
                    <a:pt x="1495425" y="152400"/>
                  </a:lnTo>
                  <a:lnTo>
                    <a:pt x="1509713" y="173831"/>
                  </a:lnTo>
                  <a:lnTo>
                    <a:pt x="1512094" y="197643"/>
                  </a:lnTo>
                  <a:lnTo>
                    <a:pt x="1500188" y="228600"/>
                  </a:lnTo>
                  <a:lnTo>
                    <a:pt x="1464469" y="261937"/>
                  </a:lnTo>
                  <a:lnTo>
                    <a:pt x="1412082" y="304800"/>
                  </a:lnTo>
                  <a:lnTo>
                    <a:pt x="1390650" y="323850"/>
                  </a:lnTo>
                  <a:lnTo>
                    <a:pt x="1090613" y="316706"/>
                  </a:lnTo>
                  <a:lnTo>
                    <a:pt x="888207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DCE6D26-EDB2-4E52-8069-016552201BC1}"/>
                </a:ext>
              </a:extLst>
            </p:cNvPr>
            <p:cNvSpPr/>
            <p:nvPr/>
          </p:nvSpPr>
          <p:spPr>
            <a:xfrm>
              <a:off x="3119438" y="2084388"/>
              <a:ext cx="969962" cy="1139825"/>
            </a:xfrm>
            <a:custGeom>
              <a:avLst/>
              <a:gdLst>
                <a:gd name="connsiteX0" fmla="*/ 735806 w 969168"/>
                <a:gd name="connsiteY0" fmla="*/ 361950 h 1140619"/>
                <a:gd name="connsiteX1" fmla="*/ 850106 w 969168"/>
                <a:gd name="connsiteY1" fmla="*/ 195262 h 1140619"/>
                <a:gd name="connsiteX2" fmla="*/ 969168 w 969168"/>
                <a:gd name="connsiteY2" fmla="*/ 23812 h 1140619"/>
                <a:gd name="connsiteX3" fmla="*/ 635793 w 969168"/>
                <a:gd name="connsiteY3" fmla="*/ 0 h 1140619"/>
                <a:gd name="connsiteX4" fmla="*/ 573881 w 969168"/>
                <a:gd name="connsiteY4" fmla="*/ 133350 h 1140619"/>
                <a:gd name="connsiteX5" fmla="*/ 485775 w 969168"/>
                <a:gd name="connsiteY5" fmla="*/ 295275 h 1140619"/>
                <a:gd name="connsiteX6" fmla="*/ 350043 w 969168"/>
                <a:gd name="connsiteY6" fmla="*/ 516731 h 1140619"/>
                <a:gd name="connsiteX7" fmla="*/ 195262 w 969168"/>
                <a:gd name="connsiteY7" fmla="*/ 771525 h 1140619"/>
                <a:gd name="connsiteX8" fmla="*/ 100012 w 969168"/>
                <a:gd name="connsiteY8" fmla="*/ 926306 h 1140619"/>
                <a:gd name="connsiteX9" fmla="*/ 19050 w 969168"/>
                <a:gd name="connsiteY9" fmla="*/ 1052512 h 1140619"/>
                <a:gd name="connsiteX10" fmla="*/ 7143 w 969168"/>
                <a:gd name="connsiteY10" fmla="*/ 1081087 h 1140619"/>
                <a:gd name="connsiteX11" fmla="*/ 0 w 969168"/>
                <a:gd name="connsiteY11" fmla="*/ 1140619 h 1140619"/>
                <a:gd name="connsiteX12" fmla="*/ 297656 w 969168"/>
                <a:gd name="connsiteY12" fmla="*/ 1042987 h 1140619"/>
                <a:gd name="connsiteX13" fmla="*/ 335756 w 969168"/>
                <a:gd name="connsiteY13" fmla="*/ 971550 h 1140619"/>
                <a:gd name="connsiteX14" fmla="*/ 416718 w 969168"/>
                <a:gd name="connsiteY14" fmla="*/ 842962 h 1140619"/>
                <a:gd name="connsiteX15" fmla="*/ 554831 w 969168"/>
                <a:gd name="connsiteY15" fmla="*/ 626269 h 1140619"/>
                <a:gd name="connsiteX16" fmla="*/ 735806 w 969168"/>
                <a:gd name="connsiteY16" fmla="*/ 361950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69168" h="1140619">
                  <a:moveTo>
                    <a:pt x="735806" y="361950"/>
                  </a:moveTo>
                  <a:lnTo>
                    <a:pt x="850106" y="195262"/>
                  </a:lnTo>
                  <a:lnTo>
                    <a:pt x="969168" y="23812"/>
                  </a:lnTo>
                  <a:lnTo>
                    <a:pt x="635793" y="0"/>
                  </a:lnTo>
                  <a:lnTo>
                    <a:pt x="573881" y="133350"/>
                  </a:lnTo>
                  <a:lnTo>
                    <a:pt x="485775" y="295275"/>
                  </a:lnTo>
                  <a:lnTo>
                    <a:pt x="350043" y="516731"/>
                  </a:lnTo>
                  <a:lnTo>
                    <a:pt x="195262" y="771525"/>
                  </a:lnTo>
                  <a:lnTo>
                    <a:pt x="100012" y="926306"/>
                  </a:lnTo>
                  <a:lnTo>
                    <a:pt x="19050" y="1052512"/>
                  </a:lnTo>
                  <a:lnTo>
                    <a:pt x="7143" y="1081087"/>
                  </a:lnTo>
                  <a:lnTo>
                    <a:pt x="0" y="1140619"/>
                  </a:lnTo>
                  <a:lnTo>
                    <a:pt x="297656" y="1042987"/>
                  </a:lnTo>
                  <a:lnTo>
                    <a:pt x="335756" y="971550"/>
                  </a:lnTo>
                  <a:lnTo>
                    <a:pt x="416718" y="842962"/>
                  </a:lnTo>
                  <a:lnTo>
                    <a:pt x="554831" y="626269"/>
                  </a:lnTo>
                  <a:lnTo>
                    <a:pt x="735806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7500F21-8994-498C-A1D3-FED291DCAE95}"/>
                </a:ext>
              </a:extLst>
            </p:cNvPr>
            <p:cNvSpPr/>
            <p:nvPr/>
          </p:nvSpPr>
          <p:spPr>
            <a:xfrm>
              <a:off x="3119438" y="2890838"/>
              <a:ext cx="1155700" cy="568325"/>
            </a:xfrm>
            <a:custGeom>
              <a:avLst/>
              <a:gdLst>
                <a:gd name="connsiteX0" fmla="*/ 623887 w 1154906"/>
                <a:gd name="connsiteY0" fmla="*/ 328612 h 569118"/>
                <a:gd name="connsiteX1" fmla="*/ 319087 w 1154906"/>
                <a:gd name="connsiteY1" fmla="*/ 433387 h 569118"/>
                <a:gd name="connsiteX2" fmla="*/ 221456 w 1154906"/>
                <a:gd name="connsiteY2" fmla="*/ 500062 h 569118"/>
                <a:gd name="connsiteX3" fmla="*/ 164306 w 1154906"/>
                <a:gd name="connsiteY3" fmla="*/ 540543 h 569118"/>
                <a:gd name="connsiteX4" fmla="*/ 126206 w 1154906"/>
                <a:gd name="connsiteY4" fmla="*/ 559593 h 569118"/>
                <a:gd name="connsiteX5" fmla="*/ 97631 w 1154906"/>
                <a:gd name="connsiteY5" fmla="*/ 569118 h 569118"/>
                <a:gd name="connsiteX6" fmla="*/ 73818 w 1154906"/>
                <a:gd name="connsiteY6" fmla="*/ 569118 h 569118"/>
                <a:gd name="connsiteX7" fmla="*/ 50006 w 1154906"/>
                <a:gd name="connsiteY7" fmla="*/ 561975 h 569118"/>
                <a:gd name="connsiteX8" fmla="*/ 35718 w 1154906"/>
                <a:gd name="connsiteY8" fmla="*/ 542925 h 569118"/>
                <a:gd name="connsiteX9" fmla="*/ 21431 w 1154906"/>
                <a:gd name="connsiteY9" fmla="*/ 495300 h 569118"/>
                <a:gd name="connsiteX10" fmla="*/ 2381 w 1154906"/>
                <a:gd name="connsiteY10" fmla="*/ 421481 h 569118"/>
                <a:gd name="connsiteX11" fmla="*/ 0 w 1154906"/>
                <a:gd name="connsiteY11" fmla="*/ 378618 h 569118"/>
                <a:gd name="connsiteX12" fmla="*/ 2381 w 1154906"/>
                <a:gd name="connsiteY12" fmla="*/ 304800 h 569118"/>
                <a:gd name="connsiteX13" fmla="*/ 288131 w 1154906"/>
                <a:gd name="connsiteY13" fmla="*/ 202406 h 569118"/>
                <a:gd name="connsiteX14" fmla="*/ 361950 w 1154906"/>
                <a:gd name="connsiteY14" fmla="*/ 202406 h 569118"/>
                <a:gd name="connsiteX15" fmla="*/ 445293 w 1154906"/>
                <a:gd name="connsiteY15" fmla="*/ 188118 h 569118"/>
                <a:gd name="connsiteX16" fmla="*/ 516731 w 1154906"/>
                <a:gd name="connsiteY16" fmla="*/ 169068 h 569118"/>
                <a:gd name="connsiteX17" fmla="*/ 600075 w 1154906"/>
                <a:gd name="connsiteY17" fmla="*/ 140493 h 569118"/>
                <a:gd name="connsiteX18" fmla="*/ 676275 w 1154906"/>
                <a:gd name="connsiteY18" fmla="*/ 102393 h 569118"/>
                <a:gd name="connsiteX19" fmla="*/ 704850 w 1154906"/>
                <a:gd name="connsiteY19" fmla="*/ 76200 h 569118"/>
                <a:gd name="connsiteX20" fmla="*/ 778668 w 1154906"/>
                <a:gd name="connsiteY20" fmla="*/ 0 h 569118"/>
                <a:gd name="connsiteX21" fmla="*/ 802481 w 1154906"/>
                <a:gd name="connsiteY21" fmla="*/ 2381 h 569118"/>
                <a:gd name="connsiteX22" fmla="*/ 869156 w 1154906"/>
                <a:gd name="connsiteY22" fmla="*/ 28575 h 569118"/>
                <a:gd name="connsiteX23" fmla="*/ 919162 w 1154906"/>
                <a:gd name="connsiteY23" fmla="*/ 57150 h 569118"/>
                <a:gd name="connsiteX24" fmla="*/ 959643 w 1154906"/>
                <a:gd name="connsiteY24" fmla="*/ 85725 h 569118"/>
                <a:gd name="connsiteX25" fmla="*/ 1009650 w 1154906"/>
                <a:gd name="connsiteY25" fmla="*/ 126206 h 569118"/>
                <a:gd name="connsiteX26" fmla="*/ 1069181 w 1154906"/>
                <a:gd name="connsiteY26" fmla="*/ 178593 h 569118"/>
                <a:gd name="connsiteX27" fmla="*/ 1116806 w 1154906"/>
                <a:gd name="connsiteY27" fmla="*/ 226218 h 569118"/>
                <a:gd name="connsiteX28" fmla="*/ 1140618 w 1154906"/>
                <a:gd name="connsiteY28" fmla="*/ 254793 h 569118"/>
                <a:gd name="connsiteX29" fmla="*/ 1150143 w 1154906"/>
                <a:gd name="connsiteY29" fmla="*/ 276225 h 569118"/>
                <a:gd name="connsiteX30" fmla="*/ 1154906 w 1154906"/>
                <a:gd name="connsiteY30" fmla="*/ 302418 h 569118"/>
                <a:gd name="connsiteX31" fmla="*/ 1145381 w 1154906"/>
                <a:gd name="connsiteY31" fmla="*/ 333375 h 569118"/>
                <a:gd name="connsiteX32" fmla="*/ 1119187 w 1154906"/>
                <a:gd name="connsiteY32" fmla="*/ 361950 h 569118"/>
                <a:gd name="connsiteX33" fmla="*/ 1083468 w 1154906"/>
                <a:gd name="connsiteY33" fmla="*/ 383381 h 569118"/>
                <a:gd name="connsiteX34" fmla="*/ 750093 w 1154906"/>
                <a:gd name="connsiteY34" fmla="*/ 314325 h 569118"/>
                <a:gd name="connsiteX35" fmla="*/ 702468 w 1154906"/>
                <a:gd name="connsiteY35" fmla="*/ 311943 h 569118"/>
                <a:gd name="connsiteX36" fmla="*/ 623887 w 1154906"/>
                <a:gd name="connsiteY36" fmla="*/ 328612 h 569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154906" h="569118">
                  <a:moveTo>
                    <a:pt x="623887" y="328612"/>
                  </a:moveTo>
                  <a:lnTo>
                    <a:pt x="319087" y="433387"/>
                  </a:lnTo>
                  <a:lnTo>
                    <a:pt x="221456" y="500062"/>
                  </a:lnTo>
                  <a:lnTo>
                    <a:pt x="164306" y="540543"/>
                  </a:lnTo>
                  <a:lnTo>
                    <a:pt x="126206" y="559593"/>
                  </a:lnTo>
                  <a:lnTo>
                    <a:pt x="97631" y="569118"/>
                  </a:lnTo>
                  <a:lnTo>
                    <a:pt x="73818" y="569118"/>
                  </a:lnTo>
                  <a:lnTo>
                    <a:pt x="50006" y="561975"/>
                  </a:lnTo>
                  <a:lnTo>
                    <a:pt x="35718" y="542925"/>
                  </a:lnTo>
                  <a:lnTo>
                    <a:pt x="21431" y="495300"/>
                  </a:lnTo>
                  <a:lnTo>
                    <a:pt x="2381" y="421481"/>
                  </a:lnTo>
                  <a:lnTo>
                    <a:pt x="0" y="378618"/>
                  </a:lnTo>
                  <a:cubicBezTo>
                    <a:pt x="794" y="354012"/>
                    <a:pt x="1587" y="329406"/>
                    <a:pt x="2381" y="304800"/>
                  </a:cubicBezTo>
                  <a:lnTo>
                    <a:pt x="288131" y="202406"/>
                  </a:lnTo>
                  <a:lnTo>
                    <a:pt x="361950" y="202406"/>
                  </a:lnTo>
                  <a:lnTo>
                    <a:pt x="445293" y="188118"/>
                  </a:lnTo>
                  <a:lnTo>
                    <a:pt x="516731" y="169068"/>
                  </a:lnTo>
                  <a:lnTo>
                    <a:pt x="600075" y="140493"/>
                  </a:lnTo>
                  <a:lnTo>
                    <a:pt x="676275" y="102393"/>
                  </a:lnTo>
                  <a:lnTo>
                    <a:pt x="704850" y="76200"/>
                  </a:lnTo>
                  <a:lnTo>
                    <a:pt x="778668" y="0"/>
                  </a:lnTo>
                  <a:lnTo>
                    <a:pt x="802481" y="2381"/>
                  </a:lnTo>
                  <a:lnTo>
                    <a:pt x="869156" y="28575"/>
                  </a:lnTo>
                  <a:lnTo>
                    <a:pt x="919162" y="57150"/>
                  </a:lnTo>
                  <a:lnTo>
                    <a:pt x="959643" y="85725"/>
                  </a:lnTo>
                  <a:lnTo>
                    <a:pt x="1009650" y="126206"/>
                  </a:lnTo>
                  <a:lnTo>
                    <a:pt x="1069181" y="178593"/>
                  </a:lnTo>
                  <a:lnTo>
                    <a:pt x="1116806" y="226218"/>
                  </a:lnTo>
                  <a:lnTo>
                    <a:pt x="1140618" y="254793"/>
                  </a:lnTo>
                  <a:lnTo>
                    <a:pt x="1150143" y="276225"/>
                  </a:lnTo>
                  <a:lnTo>
                    <a:pt x="1154906" y="302418"/>
                  </a:lnTo>
                  <a:lnTo>
                    <a:pt x="1145381" y="333375"/>
                  </a:lnTo>
                  <a:lnTo>
                    <a:pt x="1119187" y="361950"/>
                  </a:lnTo>
                  <a:lnTo>
                    <a:pt x="1083468" y="383381"/>
                  </a:lnTo>
                  <a:lnTo>
                    <a:pt x="750093" y="314325"/>
                  </a:lnTo>
                  <a:lnTo>
                    <a:pt x="702468" y="311943"/>
                  </a:lnTo>
                  <a:lnTo>
                    <a:pt x="6238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D90A276-FD6D-4B6F-B991-C97201042A37}"/>
                </a:ext>
              </a:extLst>
            </p:cNvPr>
            <p:cNvSpPr/>
            <p:nvPr/>
          </p:nvSpPr>
          <p:spPr>
            <a:xfrm rot="16200000">
              <a:off x="2286794" y="3537744"/>
              <a:ext cx="2324100" cy="1554162"/>
            </a:xfrm>
            <a:custGeom>
              <a:avLst/>
              <a:gdLst>
                <a:gd name="connsiteX0" fmla="*/ 1488424 w 2324941"/>
                <a:gd name="connsiteY0" fmla="*/ 1306698 h 1554768"/>
                <a:gd name="connsiteX1" fmla="*/ 1257660 w 2324941"/>
                <a:gd name="connsiteY1" fmla="*/ 1217277 h 1554768"/>
                <a:gd name="connsiteX2" fmla="*/ 1081703 w 2324941"/>
                <a:gd name="connsiteY2" fmla="*/ 1136510 h 1554768"/>
                <a:gd name="connsiteX3" fmla="*/ 960552 w 2324941"/>
                <a:gd name="connsiteY3" fmla="*/ 1049973 h 1554768"/>
                <a:gd name="connsiteX4" fmla="*/ 775942 w 2324941"/>
                <a:gd name="connsiteY4" fmla="*/ 934592 h 1554768"/>
                <a:gd name="connsiteX5" fmla="*/ 634599 w 2324941"/>
                <a:gd name="connsiteY5" fmla="*/ 824979 h 1554768"/>
                <a:gd name="connsiteX6" fmla="*/ 530755 w 2324941"/>
                <a:gd name="connsiteY6" fmla="*/ 735558 h 1554768"/>
                <a:gd name="connsiteX7" fmla="*/ 403836 w 2324941"/>
                <a:gd name="connsiteY7" fmla="*/ 614407 h 1554768"/>
                <a:gd name="connsiteX8" fmla="*/ 305761 w 2324941"/>
                <a:gd name="connsiteY8" fmla="*/ 501910 h 1554768"/>
                <a:gd name="connsiteX9" fmla="*/ 216340 w 2324941"/>
                <a:gd name="connsiteY9" fmla="*/ 392298 h 1554768"/>
                <a:gd name="connsiteX10" fmla="*/ 147111 w 2324941"/>
                <a:gd name="connsiteY10" fmla="*/ 294223 h 1554768"/>
                <a:gd name="connsiteX11" fmla="*/ 98074 w 2324941"/>
                <a:gd name="connsiteY11" fmla="*/ 213456 h 1554768"/>
                <a:gd name="connsiteX12" fmla="*/ 46152 w 2324941"/>
                <a:gd name="connsiteY12" fmla="*/ 126920 h 1554768"/>
                <a:gd name="connsiteX13" fmla="*/ 14422 w 2324941"/>
                <a:gd name="connsiteY13" fmla="*/ 72113 h 1554768"/>
                <a:gd name="connsiteX14" fmla="*/ 0 w 2324941"/>
                <a:gd name="connsiteY14" fmla="*/ 43268 h 1554768"/>
                <a:gd name="connsiteX15" fmla="*/ 0 w 2324941"/>
                <a:gd name="connsiteY15" fmla="*/ 20192 h 1554768"/>
                <a:gd name="connsiteX16" fmla="*/ 5769 w 2324941"/>
                <a:gd name="connsiteY16" fmla="*/ 5769 h 1554768"/>
                <a:gd name="connsiteX17" fmla="*/ 25961 w 2324941"/>
                <a:gd name="connsiteY17" fmla="*/ 0 h 1554768"/>
                <a:gd name="connsiteX18" fmla="*/ 43268 w 2324941"/>
                <a:gd name="connsiteY18" fmla="*/ 5769 h 1554768"/>
                <a:gd name="connsiteX19" fmla="*/ 66344 w 2324941"/>
                <a:gd name="connsiteY19" fmla="*/ 25961 h 1554768"/>
                <a:gd name="connsiteX20" fmla="*/ 152880 w 2324941"/>
                <a:gd name="connsiteY20" fmla="*/ 135573 h 1554768"/>
                <a:gd name="connsiteX21" fmla="*/ 288454 w 2324941"/>
                <a:gd name="connsiteY21" fmla="*/ 279800 h 1554768"/>
                <a:gd name="connsiteX22" fmla="*/ 412489 w 2324941"/>
                <a:gd name="connsiteY22" fmla="*/ 398067 h 1554768"/>
                <a:gd name="connsiteX23" fmla="*/ 519217 w 2324941"/>
                <a:gd name="connsiteY23" fmla="*/ 490372 h 1554768"/>
                <a:gd name="connsiteX24" fmla="*/ 623061 w 2324941"/>
                <a:gd name="connsiteY24" fmla="*/ 568255 h 1554768"/>
                <a:gd name="connsiteX25" fmla="*/ 755750 w 2324941"/>
                <a:gd name="connsiteY25" fmla="*/ 660560 h 1554768"/>
                <a:gd name="connsiteX26" fmla="*/ 842286 w 2324941"/>
                <a:gd name="connsiteY26" fmla="*/ 718251 h 1554768"/>
                <a:gd name="connsiteX27" fmla="*/ 949014 w 2324941"/>
                <a:gd name="connsiteY27" fmla="*/ 784595 h 1554768"/>
                <a:gd name="connsiteX28" fmla="*/ 1075934 w 2324941"/>
                <a:gd name="connsiteY28" fmla="*/ 856709 h 1554768"/>
                <a:gd name="connsiteX29" fmla="*/ 1217277 w 2324941"/>
                <a:gd name="connsiteY29" fmla="*/ 914400 h 1554768"/>
                <a:gd name="connsiteX30" fmla="*/ 1390349 w 2324941"/>
                <a:gd name="connsiteY30" fmla="*/ 995167 h 1554768"/>
                <a:gd name="connsiteX31" fmla="*/ 1511500 w 2324941"/>
                <a:gd name="connsiteY31" fmla="*/ 1044204 h 1554768"/>
                <a:gd name="connsiteX32" fmla="*/ 1603805 w 2324941"/>
                <a:gd name="connsiteY32" fmla="*/ 1075934 h 1554768"/>
                <a:gd name="connsiteX33" fmla="*/ 1713418 w 2324941"/>
                <a:gd name="connsiteY33" fmla="*/ 1104780 h 1554768"/>
                <a:gd name="connsiteX34" fmla="*/ 1802839 w 2324941"/>
                <a:gd name="connsiteY34" fmla="*/ 1124971 h 1554768"/>
                <a:gd name="connsiteX35" fmla="*/ 1900913 w 2324941"/>
                <a:gd name="connsiteY35" fmla="*/ 1142279 h 1554768"/>
                <a:gd name="connsiteX36" fmla="*/ 2016295 w 2324941"/>
                <a:gd name="connsiteY36" fmla="*/ 1159586 h 1554768"/>
                <a:gd name="connsiteX37" fmla="*/ 2114369 w 2324941"/>
                <a:gd name="connsiteY37" fmla="*/ 1171124 h 1554768"/>
                <a:gd name="connsiteX38" fmla="*/ 2209559 w 2324941"/>
                <a:gd name="connsiteY38" fmla="*/ 1176893 h 1554768"/>
                <a:gd name="connsiteX39" fmla="*/ 2258596 w 2324941"/>
                <a:gd name="connsiteY39" fmla="*/ 1174009 h 1554768"/>
                <a:gd name="connsiteX40" fmla="*/ 2324941 w 2324941"/>
                <a:gd name="connsiteY40" fmla="*/ 1148048 h 1554768"/>
                <a:gd name="connsiteX41" fmla="*/ 2281673 w 2324941"/>
                <a:gd name="connsiteY41" fmla="*/ 1554768 h 1554768"/>
                <a:gd name="connsiteX42" fmla="*/ 2212444 w 2324941"/>
                <a:gd name="connsiteY42" fmla="*/ 1543230 h 1554768"/>
                <a:gd name="connsiteX43" fmla="*/ 2180714 w 2324941"/>
                <a:gd name="connsiteY43" fmla="*/ 1514385 h 1554768"/>
                <a:gd name="connsiteX44" fmla="*/ 2143215 w 2324941"/>
                <a:gd name="connsiteY44" fmla="*/ 1497077 h 1554768"/>
                <a:gd name="connsiteX45" fmla="*/ 2082639 w 2324941"/>
                <a:gd name="connsiteY45" fmla="*/ 1479770 h 1554768"/>
                <a:gd name="connsiteX46" fmla="*/ 1990334 w 2324941"/>
                <a:gd name="connsiteY46" fmla="*/ 1456694 h 1554768"/>
                <a:gd name="connsiteX47" fmla="*/ 1860530 w 2324941"/>
                <a:gd name="connsiteY47" fmla="*/ 1424964 h 1554768"/>
                <a:gd name="connsiteX48" fmla="*/ 1713418 w 2324941"/>
                <a:gd name="connsiteY48" fmla="*/ 1381696 h 1554768"/>
                <a:gd name="connsiteX49" fmla="*/ 1488424 w 2324941"/>
                <a:gd name="connsiteY49" fmla="*/ 1306698 h 15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324941" h="1554768">
                  <a:moveTo>
                    <a:pt x="1488424" y="1306698"/>
                  </a:moveTo>
                  <a:lnTo>
                    <a:pt x="1257660" y="1217277"/>
                  </a:lnTo>
                  <a:lnTo>
                    <a:pt x="1081703" y="1136510"/>
                  </a:lnTo>
                  <a:lnTo>
                    <a:pt x="960552" y="1049973"/>
                  </a:lnTo>
                  <a:lnTo>
                    <a:pt x="775942" y="934592"/>
                  </a:lnTo>
                  <a:lnTo>
                    <a:pt x="634599" y="824979"/>
                  </a:lnTo>
                  <a:lnTo>
                    <a:pt x="530755" y="735558"/>
                  </a:lnTo>
                  <a:lnTo>
                    <a:pt x="403836" y="614407"/>
                  </a:lnTo>
                  <a:lnTo>
                    <a:pt x="305761" y="501910"/>
                  </a:lnTo>
                  <a:lnTo>
                    <a:pt x="216340" y="392298"/>
                  </a:lnTo>
                  <a:lnTo>
                    <a:pt x="147111" y="294223"/>
                  </a:lnTo>
                  <a:lnTo>
                    <a:pt x="98074" y="213456"/>
                  </a:lnTo>
                  <a:lnTo>
                    <a:pt x="46152" y="126920"/>
                  </a:lnTo>
                  <a:lnTo>
                    <a:pt x="14422" y="72113"/>
                  </a:lnTo>
                  <a:lnTo>
                    <a:pt x="0" y="43268"/>
                  </a:lnTo>
                  <a:lnTo>
                    <a:pt x="0" y="20192"/>
                  </a:lnTo>
                  <a:lnTo>
                    <a:pt x="5769" y="5769"/>
                  </a:lnTo>
                  <a:lnTo>
                    <a:pt x="25961" y="0"/>
                  </a:lnTo>
                  <a:lnTo>
                    <a:pt x="43268" y="5769"/>
                  </a:lnTo>
                  <a:lnTo>
                    <a:pt x="66344" y="25961"/>
                  </a:lnTo>
                  <a:lnTo>
                    <a:pt x="152880" y="135573"/>
                  </a:lnTo>
                  <a:lnTo>
                    <a:pt x="288454" y="279800"/>
                  </a:lnTo>
                  <a:lnTo>
                    <a:pt x="412489" y="398067"/>
                  </a:lnTo>
                  <a:lnTo>
                    <a:pt x="519217" y="490372"/>
                  </a:lnTo>
                  <a:lnTo>
                    <a:pt x="623061" y="568255"/>
                  </a:lnTo>
                  <a:lnTo>
                    <a:pt x="755750" y="660560"/>
                  </a:lnTo>
                  <a:lnTo>
                    <a:pt x="842286" y="718251"/>
                  </a:lnTo>
                  <a:lnTo>
                    <a:pt x="949014" y="784595"/>
                  </a:lnTo>
                  <a:lnTo>
                    <a:pt x="1075934" y="856709"/>
                  </a:lnTo>
                  <a:lnTo>
                    <a:pt x="1217277" y="914400"/>
                  </a:lnTo>
                  <a:lnTo>
                    <a:pt x="1390349" y="995167"/>
                  </a:lnTo>
                  <a:lnTo>
                    <a:pt x="1511500" y="1044204"/>
                  </a:lnTo>
                  <a:lnTo>
                    <a:pt x="1603805" y="1075934"/>
                  </a:lnTo>
                  <a:lnTo>
                    <a:pt x="1713418" y="1104780"/>
                  </a:lnTo>
                  <a:lnTo>
                    <a:pt x="1802839" y="1124971"/>
                  </a:lnTo>
                  <a:lnTo>
                    <a:pt x="1900913" y="1142279"/>
                  </a:lnTo>
                  <a:lnTo>
                    <a:pt x="2016295" y="1159586"/>
                  </a:lnTo>
                  <a:lnTo>
                    <a:pt x="2114369" y="1171124"/>
                  </a:lnTo>
                  <a:lnTo>
                    <a:pt x="2209559" y="1176893"/>
                  </a:lnTo>
                  <a:lnTo>
                    <a:pt x="2258596" y="1174009"/>
                  </a:lnTo>
                  <a:lnTo>
                    <a:pt x="2324941" y="1148048"/>
                  </a:lnTo>
                  <a:lnTo>
                    <a:pt x="2281673" y="1554768"/>
                  </a:lnTo>
                  <a:lnTo>
                    <a:pt x="2212444" y="1543230"/>
                  </a:lnTo>
                  <a:lnTo>
                    <a:pt x="2180714" y="1514385"/>
                  </a:lnTo>
                  <a:lnTo>
                    <a:pt x="2143215" y="1497077"/>
                  </a:lnTo>
                  <a:lnTo>
                    <a:pt x="2082639" y="1479770"/>
                  </a:lnTo>
                  <a:lnTo>
                    <a:pt x="1990334" y="1456694"/>
                  </a:lnTo>
                  <a:lnTo>
                    <a:pt x="1860530" y="1424964"/>
                  </a:lnTo>
                  <a:lnTo>
                    <a:pt x="1713418" y="1381696"/>
                  </a:lnTo>
                  <a:lnTo>
                    <a:pt x="1488424" y="130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5A13B5B-FDAC-4BB9-AA50-3C29E41F7264}"/>
                </a:ext>
              </a:extLst>
            </p:cNvPr>
            <p:cNvSpPr/>
            <p:nvPr/>
          </p:nvSpPr>
          <p:spPr>
            <a:xfrm>
              <a:off x="2708275" y="3635375"/>
              <a:ext cx="4706938" cy="2163763"/>
            </a:xfrm>
            <a:custGeom>
              <a:avLst/>
              <a:gdLst>
                <a:gd name="connsiteX0" fmla="*/ 2327169 w 4706343"/>
                <a:gd name="connsiteY0" fmla="*/ 1638119 h 2162491"/>
                <a:gd name="connsiteX1" fmla="*/ 1971810 w 4706343"/>
                <a:gd name="connsiteY1" fmla="*/ 1456106 h 2162491"/>
                <a:gd name="connsiteX2" fmla="*/ 1607784 w 4706343"/>
                <a:gd name="connsiteY2" fmla="*/ 1252424 h 2162491"/>
                <a:gd name="connsiteX3" fmla="*/ 1287094 w 4706343"/>
                <a:gd name="connsiteY3" fmla="*/ 1066077 h 2162491"/>
                <a:gd name="connsiteX4" fmla="*/ 992405 w 4706343"/>
                <a:gd name="connsiteY4" fmla="*/ 879731 h 2162491"/>
                <a:gd name="connsiteX5" fmla="*/ 827727 w 4706343"/>
                <a:gd name="connsiteY5" fmla="*/ 788724 h 2162491"/>
                <a:gd name="connsiteX6" fmla="*/ 615378 w 4706343"/>
                <a:gd name="connsiteY6" fmla="*/ 632713 h 2162491"/>
                <a:gd name="connsiteX7" fmla="*/ 446366 w 4706343"/>
                <a:gd name="connsiteY7" fmla="*/ 511370 h 2162491"/>
                <a:gd name="connsiteX8" fmla="*/ 242684 w 4706343"/>
                <a:gd name="connsiteY8" fmla="*/ 364026 h 2162491"/>
                <a:gd name="connsiteX9" fmla="*/ 91006 w 4706343"/>
                <a:gd name="connsiteY9" fmla="*/ 264352 h 2162491"/>
                <a:gd name="connsiteX10" fmla="*/ 43336 w 4706343"/>
                <a:gd name="connsiteY10" fmla="*/ 212349 h 2162491"/>
                <a:gd name="connsiteX11" fmla="*/ 21668 w 4706343"/>
                <a:gd name="connsiteY11" fmla="*/ 173346 h 2162491"/>
                <a:gd name="connsiteX12" fmla="*/ 0 w 4706343"/>
                <a:gd name="connsiteY12" fmla="*/ 112675 h 2162491"/>
                <a:gd name="connsiteX13" fmla="*/ 4333 w 4706343"/>
                <a:gd name="connsiteY13" fmla="*/ 60671 h 2162491"/>
                <a:gd name="connsiteX14" fmla="*/ 21668 w 4706343"/>
                <a:gd name="connsiteY14" fmla="*/ 21668 h 2162491"/>
                <a:gd name="connsiteX15" fmla="*/ 52004 w 4706343"/>
                <a:gd name="connsiteY15" fmla="*/ 4333 h 2162491"/>
                <a:gd name="connsiteX16" fmla="*/ 78005 w 4706343"/>
                <a:gd name="connsiteY16" fmla="*/ 0 h 2162491"/>
                <a:gd name="connsiteX17" fmla="*/ 99674 w 4706343"/>
                <a:gd name="connsiteY17" fmla="*/ 4333 h 2162491"/>
                <a:gd name="connsiteX18" fmla="*/ 125676 w 4706343"/>
                <a:gd name="connsiteY18" fmla="*/ 17334 h 2162491"/>
                <a:gd name="connsiteX19" fmla="*/ 212349 w 4706343"/>
                <a:gd name="connsiteY19" fmla="*/ 104007 h 2162491"/>
                <a:gd name="connsiteX20" fmla="*/ 320690 w 4706343"/>
                <a:gd name="connsiteY20" fmla="*/ 199348 h 2162491"/>
                <a:gd name="connsiteX21" fmla="*/ 489702 w 4706343"/>
                <a:gd name="connsiteY21" fmla="*/ 338024 h 2162491"/>
                <a:gd name="connsiteX22" fmla="*/ 706385 w 4706343"/>
                <a:gd name="connsiteY22" fmla="*/ 498369 h 2162491"/>
                <a:gd name="connsiteX23" fmla="*/ 892732 w 4706343"/>
                <a:gd name="connsiteY23" fmla="*/ 624045 h 2162491"/>
                <a:gd name="connsiteX24" fmla="*/ 1070411 w 4706343"/>
                <a:gd name="connsiteY24" fmla="*/ 732386 h 2162491"/>
                <a:gd name="connsiteX25" fmla="*/ 1217755 w 4706343"/>
                <a:gd name="connsiteY25" fmla="*/ 823393 h 2162491"/>
                <a:gd name="connsiteX26" fmla="*/ 1503776 w 4706343"/>
                <a:gd name="connsiteY26" fmla="*/ 983738 h 2162491"/>
                <a:gd name="connsiteX27" fmla="*/ 1716125 w 4706343"/>
                <a:gd name="connsiteY27" fmla="*/ 1100747 h 2162491"/>
                <a:gd name="connsiteX28" fmla="*/ 1976144 w 4706343"/>
                <a:gd name="connsiteY28" fmla="*/ 1226423 h 2162491"/>
                <a:gd name="connsiteX29" fmla="*/ 2101820 w 4706343"/>
                <a:gd name="connsiteY29" fmla="*/ 1282760 h 2162491"/>
                <a:gd name="connsiteX30" fmla="*/ 2366172 w 4706343"/>
                <a:gd name="connsiteY30" fmla="*/ 1395435 h 2162491"/>
                <a:gd name="connsiteX31" fmla="*/ 2630525 w 4706343"/>
                <a:gd name="connsiteY31" fmla="*/ 1490775 h 2162491"/>
                <a:gd name="connsiteX32" fmla="*/ 2812538 w 4706343"/>
                <a:gd name="connsiteY32" fmla="*/ 1542779 h 2162491"/>
                <a:gd name="connsiteX33" fmla="*/ 3172231 w 4706343"/>
                <a:gd name="connsiteY33" fmla="*/ 1642453 h 2162491"/>
                <a:gd name="connsiteX34" fmla="*/ 3484254 w 4706343"/>
                <a:gd name="connsiteY34" fmla="*/ 1720459 h 2162491"/>
                <a:gd name="connsiteX35" fmla="*/ 3696603 w 4706343"/>
                <a:gd name="connsiteY35" fmla="*/ 1768129 h 2162491"/>
                <a:gd name="connsiteX36" fmla="*/ 4095298 w 4706343"/>
                <a:gd name="connsiteY36" fmla="*/ 1863469 h 2162491"/>
                <a:gd name="connsiteX37" fmla="*/ 4376986 w 4706343"/>
                <a:gd name="connsiteY37" fmla="*/ 1924140 h 2162491"/>
                <a:gd name="connsiteX38" fmla="*/ 4593668 w 4706343"/>
                <a:gd name="connsiteY38" fmla="*/ 1967477 h 2162491"/>
                <a:gd name="connsiteX39" fmla="*/ 4658673 w 4706343"/>
                <a:gd name="connsiteY39" fmla="*/ 1984811 h 2162491"/>
                <a:gd name="connsiteX40" fmla="*/ 4697676 w 4706343"/>
                <a:gd name="connsiteY40" fmla="*/ 1997812 h 2162491"/>
                <a:gd name="connsiteX41" fmla="*/ 4706343 w 4706343"/>
                <a:gd name="connsiteY41" fmla="*/ 2015147 h 2162491"/>
                <a:gd name="connsiteX42" fmla="*/ 4689008 w 4706343"/>
                <a:gd name="connsiteY42" fmla="*/ 2036815 h 2162491"/>
                <a:gd name="connsiteX43" fmla="*/ 4654339 w 4706343"/>
                <a:gd name="connsiteY43" fmla="*/ 2054150 h 2162491"/>
                <a:gd name="connsiteX44" fmla="*/ 4368318 w 4706343"/>
                <a:gd name="connsiteY44" fmla="*/ 2088819 h 2162491"/>
                <a:gd name="connsiteX45" fmla="*/ 3930620 w 4706343"/>
                <a:gd name="connsiteY45" fmla="*/ 2145156 h 2162491"/>
                <a:gd name="connsiteX46" fmla="*/ 3839613 w 4706343"/>
                <a:gd name="connsiteY46" fmla="*/ 2162491 h 2162491"/>
                <a:gd name="connsiteX47" fmla="*/ 3787609 w 4706343"/>
                <a:gd name="connsiteY47" fmla="*/ 2162491 h 2162491"/>
                <a:gd name="connsiteX48" fmla="*/ 3709604 w 4706343"/>
                <a:gd name="connsiteY48" fmla="*/ 2158157 h 2162491"/>
                <a:gd name="connsiteX49" fmla="*/ 3609930 w 4706343"/>
                <a:gd name="connsiteY49" fmla="*/ 2136489 h 2162491"/>
                <a:gd name="connsiteX50" fmla="*/ 3410582 w 4706343"/>
                <a:gd name="connsiteY50" fmla="*/ 2084485 h 2162491"/>
                <a:gd name="connsiteX51" fmla="*/ 3163564 w 4706343"/>
                <a:gd name="connsiteY51" fmla="*/ 2002146 h 2162491"/>
                <a:gd name="connsiteX52" fmla="*/ 2851541 w 4706343"/>
                <a:gd name="connsiteY52" fmla="*/ 1876470 h 2162491"/>
                <a:gd name="connsiteX53" fmla="*/ 2327169 w 4706343"/>
                <a:gd name="connsiteY53" fmla="*/ 1638119 h 2162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06343" h="2162491">
                  <a:moveTo>
                    <a:pt x="2327169" y="1638119"/>
                  </a:moveTo>
                  <a:lnTo>
                    <a:pt x="1971810" y="1456106"/>
                  </a:lnTo>
                  <a:lnTo>
                    <a:pt x="1607784" y="1252424"/>
                  </a:lnTo>
                  <a:lnTo>
                    <a:pt x="1287094" y="1066077"/>
                  </a:lnTo>
                  <a:lnTo>
                    <a:pt x="992405" y="879731"/>
                  </a:lnTo>
                  <a:lnTo>
                    <a:pt x="827727" y="788724"/>
                  </a:lnTo>
                  <a:lnTo>
                    <a:pt x="615378" y="632713"/>
                  </a:lnTo>
                  <a:lnTo>
                    <a:pt x="446366" y="511370"/>
                  </a:lnTo>
                  <a:lnTo>
                    <a:pt x="242684" y="364026"/>
                  </a:lnTo>
                  <a:lnTo>
                    <a:pt x="91006" y="264352"/>
                  </a:lnTo>
                  <a:lnTo>
                    <a:pt x="43336" y="212349"/>
                  </a:lnTo>
                  <a:lnTo>
                    <a:pt x="21668" y="173346"/>
                  </a:lnTo>
                  <a:lnTo>
                    <a:pt x="0" y="112675"/>
                  </a:lnTo>
                  <a:lnTo>
                    <a:pt x="4333" y="60671"/>
                  </a:lnTo>
                  <a:lnTo>
                    <a:pt x="21668" y="21668"/>
                  </a:lnTo>
                  <a:lnTo>
                    <a:pt x="52004" y="4333"/>
                  </a:lnTo>
                  <a:lnTo>
                    <a:pt x="78005" y="0"/>
                  </a:lnTo>
                  <a:lnTo>
                    <a:pt x="99674" y="4333"/>
                  </a:lnTo>
                  <a:lnTo>
                    <a:pt x="125676" y="17334"/>
                  </a:lnTo>
                  <a:lnTo>
                    <a:pt x="212349" y="104007"/>
                  </a:lnTo>
                  <a:lnTo>
                    <a:pt x="320690" y="199348"/>
                  </a:lnTo>
                  <a:lnTo>
                    <a:pt x="489702" y="338024"/>
                  </a:lnTo>
                  <a:lnTo>
                    <a:pt x="706385" y="498369"/>
                  </a:lnTo>
                  <a:lnTo>
                    <a:pt x="892732" y="624045"/>
                  </a:lnTo>
                  <a:lnTo>
                    <a:pt x="1070411" y="732386"/>
                  </a:lnTo>
                  <a:lnTo>
                    <a:pt x="1217755" y="823393"/>
                  </a:lnTo>
                  <a:lnTo>
                    <a:pt x="1503776" y="983738"/>
                  </a:lnTo>
                  <a:lnTo>
                    <a:pt x="1716125" y="1100747"/>
                  </a:lnTo>
                  <a:lnTo>
                    <a:pt x="1976144" y="1226423"/>
                  </a:lnTo>
                  <a:lnTo>
                    <a:pt x="2101820" y="1282760"/>
                  </a:lnTo>
                  <a:lnTo>
                    <a:pt x="2366172" y="1395435"/>
                  </a:lnTo>
                  <a:lnTo>
                    <a:pt x="2630525" y="1490775"/>
                  </a:lnTo>
                  <a:lnTo>
                    <a:pt x="2812538" y="1542779"/>
                  </a:lnTo>
                  <a:lnTo>
                    <a:pt x="3172231" y="1642453"/>
                  </a:lnTo>
                  <a:lnTo>
                    <a:pt x="3484254" y="1720459"/>
                  </a:lnTo>
                  <a:lnTo>
                    <a:pt x="3696603" y="1768129"/>
                  </a:lnTo>
                  <a:lnTo>
                    <a:pt x="4095298" y="1863469"/>
                  </a:lnTo>
                  <a:lnTo>
                    <a:pt x="4376986" y="1924140"/>
                  </a:lnTo>
                  <a:lnTo>
                    <a:pt x="4593668" y="1967477"/>
                  </a:lnTo>
                  <a:lnTo>
                    <a:pt x="4658673" y="1984811"/>
                  </a:lnTo>
                  <a:lnTo>
                    <a:pt x="4697676" y="1997812"/>
                  </a:lnTo>
                  <a:lnTo>
                    <a:pt x="4706343" y="2015147"/>
                  </a:lnTo>
                  <a:lnTo>
                    <a:pt x="4689008" y="2036815"/>
                  </a:lnTo>
                  <a:lnTo>
                    <a:pt x="4654339" y="2054150"/>
                  </a:lnTo>
                  <a:lnTo>
                    <a:pt x="4368318" y="2088819"/>
                  </a:lnTo>
                  <a:lnTo>
                    <a:pt x="3930620" y="2145156"/>
                  </a:lnTo>
                  <a:lnTo>
                    <a:pt x="3839613" y="2162491"/>
                  </a:lnTo>
                  <a:lnTo>
                    <a:pt x="3787609" y="2162491"/>
                  </a:lnTo>
                  <a:lnTo>
                    <a:pt x="3709604" y="2158157"/>
                  </a:lnTo>
                  <a:lnTo>
                    <a:pt x="3609930" y="2136489"/>
                  </a:lnTo>
                  <a:lnTo>
                    <a:pt x="3410582" y="2084485"/>
                  </a:lnTo>
                  <a:lnTo>
                    <a:pt x="3163564" y="2002146"/>
                  </a:lnTo>
                  <a:lnTo>
                    <a:pt x="2851541" y="1876470"/>
                  </a:lnTo>
                  <a:lnTo>
                    <a:pt x="2327169" y="163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007068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CBA5AC0A-787E-44A4-A299-C0DAEAAB96B0}"/>
              </a:ext>
            </a:extLst>
          </p:cNvPr>
          <p:cNvSpPr/>
          <p:nvPr/>
        </p:nvSpPr>
        <p:spPr>
          <a:xfrm>
            <a:off x="2973388" y="1579563"/>
            <a:ext cx="835025" cy="620712"/>
          </a:xfrm>
          <a:custGeom>
            <a:avLst/>
            <a:gdLst>
              <a:gd name="connsiteX0" fmla="*/ 359569 w 833438"/>
              <a:gd name="connsiteY0" fmla="*/ 123825 h 621506"/>
              <a:gd name="connsiteX1" fmla="*/ 285750 w 833438"/>
              <a:gd name="connsiteY1" fmla="*/ 100012 h 621506"/>
              <a:gd name="connsiteX2" fmla="*/ 188119 w 833438"/>
              <a:gd name="connsiteY2" fmla="*/ 64294 h 621506"/>
              <a:gd name="connsiteX3" fmla="*/ 104775 w 833438"/>
              <a:gd name="connsiteY3" fmla="*/ 30956 h 621506"/>
              <a:gd name="connsiteX4" fmla="*/ 47625 w 833438"/>
              <a:gd name="connsiteY4" fmla="*/ 4762 h 621506"/>
              <a:gd name="connsiteX5" fmla="*/ 30957 w 833438"/>
              <a:gd name="connsiteY5" fmla="*/ 0 h 621506"/>
              <a:gd name="connsiteX6" fmla="*/ 19050 w 833438"/>
              <a:gd name="connsiteY6" fmla="*/ 0 h 621506"/>
              <a:gd name="connsiteX7" fmla="*/ 7144 w 833438"/>
              <a:gd name="connsiteY7" fmla="*/ 2381 h 621506"/>
              <a:gd name="connsiteX8" fmla="*/ 0 w 833438"/>
              <a:gd name="connsiteY8" fmla="*/ 7144 h 621506"/>
              <a:gd name="connsiteX9" fmla="*/ 0 w 833438"/>
              <a:gd name="connsiteY9" fmla="*/ 23812 h 621506"/>
              <a:gd name="connsiteX10" fmla="*/ 11907 w 833438"/>
              <a:gd name="connsiteY10" fmla="*/ 52387 h 621506"/>
              <a:gd name="connsiteX11" fmla="*/ 45244 w 833438"/>
              <a:gd name="connsiteY11" fmla="*/ 107156 h 621506"/>
              <a:gd name="connsiteX12" fmla="*/ 80963 w 833438"/>
              <a:gd name="connsiteY12" fmla="*/ 152400 h 621506"/>
              <a:gd name="connsiteX13" fmla="*/ 130969 w 833438"/>
              <a:gd name="connsiteY13" fmla="*/ 214312 h 621506"/>
              <a:gd name="connsiteX14" fmla="*/ 192882 w 833438"/>
              <a:gd name="connsiteY14" fmla="*/ 280987 h 621506"/>
              <a:gd name="connsiteX15" fmla="*/ 300038 w 833438"/>
              <a:gd name="connsiteY15" fmla="*/ 376237 h 621506"/>
              <a:gd name="connsiteX16" fmla="*/ 373857 w 833438"/>
              <a:gd name="connsiteY16" fmla="*/ 433387 h 621506"/>
              <a:gd name="connsiteX17" fmla="*/ 431007 w 833438"/>
              <a:gd name="connsiteY17" fmla="*/ 481012 h 621506"/>
              <a:gd name="connsiteX18" fmla="*/ 492919 w 833438"/>
              <a:gd name="connsiteY18" fmla="*/ 531019 h 621506"/>
              <a:gd name="connsiteX19" fmla="*/ 552450 w 833438"/>
              <a:gd name="connsiteY19" fmla="*/ 569119 h 621506"/>
              <a:gd name="connsiteX20" fmla="*/ 592932 w 833438"/>
              <a:gd name="connsiteY20" fmla="*/ 590550 h 621506"/>
              <a:gd name="connsiteX21" fmla="*/ 626269 w 833438"/>
              <a:gd name="connsiteY21" fmla="*/ 602456 h 621506"/>
              <a:gd name="connsiteX22" fmla="*/ 661988 w 833438"/>
              <a:gd name="connsiteY22" fmla="*/ 614362 h 621506"/>
              <a:gd name="connsiteX23" fmla="*/ 704850 w 833438"/>
              <a:gd name="connsiteY23" fmla="*/ 621506 h 621506"/>
              <a:gd name="connsiteX24" fmla="*/ 733425 w 833438"/>
              <a:gd name="connsiteY24" fmla="*/ 621506 h 621506"/>
              <a:gd name="connsiteX25" fmla="*/ 762000 w 833438"/>
              <a:gd name="connsiteY25" fmla="*/ 616744 h 621506"/>
              <a:gd name="connsiteX26" fmla="*/ 788194 w 833438"/>
              <a:gd name="connsiteY26" fmla="*/ 607219 h 621506"/>
              <a:gd name="connsiteX27" fmla="*/ 804863 w 833438"/>
              <a:gd name="connsiteY27" fmla="*/ 597694 h 621506"/>
              <a:gd name="connsiteX28" fmla="*/ 819150 w 833438"/>
              <a:gd name="connsiteY28" fmla="*/ 581025 h 621506"/>
              <a:gd name="connsiteX29" fmla="*/ 826294 w 833438"/>
              <a:gd name="connsiteY29" fmla="*/ 559594 h 621506"/>
              <a:gd name="connsiteX30" fmla="*/ 833438 w 833438"/>
              <a:gd name="connsiteY30" fmla="*/ 528637 h 621506"/>
              <a:gd name="connsiteX31" fmla="*/ 833438 w 833438"/>
              <a:gd name="connsiteY31" fmla="*/ 514350 h 621506"/>
              <a:gd name="connsiteX32" fmla="*/ 816769 w 833438"/>
              <a:gd name="connsiteY32" fmla="*/ 469106 h 621506"/>
              <a:gd name="connsiteX33" fmla="*/ 788194 w 833438"/>
              <a:gd name="connsiteY33" fmla="*/ 409575 h 621506"/>
              <a:gd name="connsiteX34" fmla="*/ 754857 w 833438"/>
              <a:gd name="connsiteY34" fmla="*/ 350044 h 621506"/>
              <a:gd name="connsiteX35" fmla="*/ 721519 w 833438"/>
              <a:gd name="connsiteY35" fmla="*/ 304800 h 621506"/>
              <a:gd name="connsiteX36" fmla="*/ 685800 w 833438"/>
              <a:gd name="connsiteY36" fmla="*/ 264319 h 621506"/>
              <a:gd name="connsiteX37" fmla="*/ 635794 w 833438"/>
              <a:gd name="connsiteY37" fmla="*/ 216694 h 621506"/>
              <a:gd name="connsiteX38" fmla="*/ 614363 w 833438"/>
              <a:gd name="connsiteY38" fmla="*/ 200025 h 621506"/>
              <a:gd name="connsiteX39" fmla="*/ 528638 w 833438"/>
              <a:gd name="connsiteY39" fmla="*/ 176212 h 621506"/>
              <a:gd name="connsiteX40" fmla="*/ 359569 w 833438"/>
              <a:gd name="connsiteY40" fmla="*/ 123825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33438" h="621506">
                <a:moveTo>
                  <a:pt x="359569" y="123825"/>
                </a:moveTo>
                <a:lnTo>
                  <a:pt x="285750" y="100012"/>
                </a:lnTo>
                <a:lnTo>
                  <a:pt x="188119" y="64294"/>
                </a:lnTo>
                <a:lnTo>
                  <a:pt x="104775" y="30956"/>
                </a:lnTo>
                <a:lnTo>
                  <a:pt x="47625" y="4762"/>
                </a:lnTo>
                <a:lnTo>
                  <a:pt x="30957" y="0"/>
                </a:lnTo>
                <a:lnTo>
                  <a:pt x="19050" y="0"/>
                </a:lnTo>
                <a:lnTo>
                  <a:pt x="7144" y="2381"/>
                </a:lnTo>
                <a:lnTo>
                  <a:pt x="0" y="7144"/>
                </a:lnTo>
                <a:lnTo>
                  <a:pt x="0" y="23812"/>
                </a:lnTo>
                <a:lnTo>
                  <a:pt x="11907" y="52387"/>
                </a:lnTo>
                <a:lnTo>
                  <a:pt x="45244" y="107156"/>
                </a:lnTo>
                <a:lnTo>
                  <a:pt x="80963" y="152400"/>
                </a:lnTo>
                <a:lnTo>
                  <a:pt x="130969" y="214312"/>
                </a:lnTo>
                <a:lnTo>
                  <a:pt x="192882" y="280987"/>
                </a:lnTo>
                <a:lnTo>
                  <a:pt x="300038" y="376237"/>
                </a:lnTo>
                <a:lnTo>
                  <a:pt x="373857" y="433387"/>
                </a:lnTo>
                <a:lnTo>
                  <a:pt x="431007" y="481012"/>
                </a:lnTo>
                <a:lnTo>
                  <a:pt x="492919" y="531019"/>
                </a:lnTo>
                <a:lnTo>
                  <a:pt x="552450" y="569119"/>
                </a:lnTo>
                <a:lnTo>
                  <a:pt x="592932" y="590550"/>
                </a:lnTo>
                <a:lnTo>
                  <a:pt x="626269" y="602456"/>
                </a:lnTo>
                <a:lnTo>
                  <a:pt x="661988" y="614362"/>
                </a:lnTo>
                <a:lnTo>
                  <a:pt x="704850" y="621506"/>
                </a:lnTo>
                <a:lnTo>
                  <a:pt x="733425" y="621506"/>
                </a:lnTo>
                <a:lnTo>
                  <a:pt x="762000" y="616744"/>
                </a:lnTo>
                <a:lnTo>
                  <a:pt x="788194" y="607219"/>
                </a:lnTo>
                <a:lnTo>
                  <a:pt x="804863" y="597694"/>
                </a:lnTo>
                <a:lnTo>
                  <a:pt x="819150" y="581025"/>
                </a:lnTo>
                <a:lnTo>
                  <a:pt x="826294" y="559594"/>
                </a:lnTo>
                <a:lnTo>
                  <a:pt x="833438" y="528637"/>
                </a:lnTo>
                <a:lnTo>
                  <a:pt x="833438" y="514350"/>
                </a:lnTo>
                <a:lnTo>
                  <a:pt x="816769" y="469106"/>
                </a:lnTo>
                <a:lnTo>
                  <a:pt x="788194" y="409575"/>
                </a:lnTo>
                <a:lnTo>
                  <a:pt x="754857" y="350044"/>
                </a:lnTo>
                <a:lnTo>
                  <a:pt x="721519" y="304800"/>
                </a:lnTo>
                <a:lnTo>
                  <a:pt x="685800" y="264319"/>
                </a:lnTo>
                <a:lnTo>
                  <a:pt x="635794" y="216694"/>
                </a:lnTo>
                <a:lnTo>
                  <a:pt x="614363" y="200025"/>
                </a:lnTo>
                <a:lnTo>
                  <a:pt x="528638" y="176212"/>
                </a:lnTo>
                <a:lnTo>
                  <a:pt x="359569" y="1238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FF01F903-EA54-4FFD-8045-727E25A3240A}"/>
              </a:ext>
            </a:extLst>
          </p:cNvPr>
          <p:cNvSpPr/>
          <p:nvPr/>
        </p:nvSpPr>
        <p:spPr>
          <a:xfrm>
            <a:off x="2722563" y="2735263"/>
            <a:ext cx="792162" cy="581025"/>
          </a:xfrm>
          <a:custGeom>
            <a:avLst/>
            <a:gdLst>
              <a:gd name="connsiteX0" fmla="*/ 478631 w 792956"/>
              <a:gd name="connsiteY0" fmla="*/ 454819 h 581025"/>
              <a:gd name="connsiteX1" fmla="*/ 400050 w 792956"/>
              <a:gd name="connsiteY1" fmla="*/ 402432 h 581025"/>
              <a:gd name="connsiteX2" fmla="*/ 330994 w 792956"/>
              <a:gd name="connsiteY2" fmla="*/ 352425 h 581025"/>
              <a:gd name="connsiteX3" fmla="*/ 261937 w 792956"/>
              <a:gd name="connsiteY3" fmla="*/ 297657 h 581025"/>
              <a:gd name="connsiteX4" fmla="*/ 200025 w 792956"/>
              <a:gd name="connsiteY4" fmla="*/ 245269 h 581025"/>
              <a:gd name="connsiteX5" fmla="*/ 126206 w 792956"/>
              <a:gd name="connsiteY5" fmla="*/ 178594 h 581025"/>
              <a:gd name="connsiteX6" fmla="*/ 64294 w 792956"/>
              <a:gd name="connsiteY6" fmla="*/ 121444 h 581025"/>
              <a:gd name="connsiteX7" fmla="*/ 21431 w 792956"/>
              <a:gd name="connsiteY7" fmla="*/ 80963 h 581025"/>
              <a:gd name="connsiteX8" fmla="*/ 9525 w 792956"/>
              <a:gd name="connsiteY8" fmla="*/ 69057 h 581025"/>
              <a:gd name="connsiteX9" fmla="*/ 0 w 792956"/>
              <a:gd name="connsiteY9" fmla="*/ 45244 h 581025"/>
              <a:gd name="connsiteX10" fmla="*/ 0 w 792956"/>
              <a:gd name="connsiteY10" fmla="*/ 26194 h 581025"/>
              <a:gd name="connsiteX11" fmla="*/ 4762 w 792956"/>
              <a:gd name="connsiteY11" fmla="*/ 9525 h 581025"/>
              <a:gd name="connsiteX12" fmla="*/ 19050 w 792956"/>
              <a:gd name="connsiteY12" fmla="*/ 0 h 581025"/>
              <a:gd name="connsiteX13" fmla="*/ 45244 w 792956"/>
              <a:gd name="connsiteY13" fmla="*/ 0 h 581025"/>
              <a:gd name="connsiteX14" fmla="*/ 88106 w 792956"/>
              <a:gd name="connsiteY14" fmla="*/ 4763 h 581025"/>
              <a:gd name="connsiteX15" fmla="*/ 197644 w 792956"/>
              <a:gd name="connsiteY15" fmla="*/ 33338 h 581025"/>
              <a:gd name="connsiteX16" fmla="*/ 373856 w 792956"/>
              <a:gd name="connsiteY16" fmla="*/ 90488 h 581025"/>
              <a:gd name="connsiteX17" fmla="*/ 590550 w 792956"/>
              <a:gd name="connsiteY17" fmla="*/ 161925 h 581025"/>
              <a:gd name="connsiteX18" fmla="*/ 621506 w 792956"/>
              <a:gd name="connsiteY18" fmla="*/ 171450 h 581025"/>
              <a:gd name="connsiteX19" fmla="*/ 642937 w 792956"/>
              <a:gd name="connsiteY19" fmla="*/ 180975 h 581025"/>
              <a:gd name="connsiteX20" fmla="*/ 676275 w 792956"/>
              <a:gd name="connsiteY20" fmla="*/ 216694 h 581025"/>
              <a:gd name="connsiteX21" fmla="*/ 711994 w 792956"/>
              <a:gd name="connsiteY21" fmla="*/ 261938 h 581025"/>
              <a:gd name="connsiteX22" fmla="*/ 738187 w 792956"/>
              <a:gd name="connsiteY22" fmla="*/ 300038 h 581025"/>
              <a:gd name="connsiteX23" fmla="*/ 762000 w 792956"/>
              <a:gd name="connsiteY23" fmla="*/ 342900 h 581025"/>
              <a:gd name="connsiteX24" fmla="*/ 788194 w 792956"/>
              <a:gd name="connsiteY24" fmla="*/ 416719 h 581025"/>
              <a:gd name="connsiteX25" fmla="*/ 792956 w 792956"/>
              <a:gd name="connsiteY25" fmla="*/ 450057 h 581025"/>
              <a:gd name="connsiteX26" fmla="*/ 790575 w 792956"/>
              <a:gd name="connsiteY26" fmla="*/ 473869 h 581025"/>
              <a:gd name="connsiteX27" fmla="*/ 781050 w 792956"/>
              <a:gd name="connsiteY27" fmla="*/ 507207 h 581025"/>
              <a:gd name="connsiteX28" fmla="*/ 764381 w 792956"/>
              <a:gd name="connsiteY28" fmla="*/ 545307 h 581025"/>
              <a:gd name="connsiteX29" fmla="*/ 747712 w 792956"/>
              <a:gd name="connsiteY29" fmla="*/ 566738 h 581025"/>
              <a:gd name="connsiteX30" fmla="*/ 726281 w 792956"/>
              <a:gd name="connsiteY30" fmla="*/ 578644 h 581025"/>
              <a:gd name="connsiteX31" fmla="*/ 709612 w 792956"/>
              <a:gd name="connsiteY31" fmla="*/ 581025 h 581025"/>
              <a:gd name="connsiteX32" fmla="*/ 676275 w 792956"/>
              <a:gd name="connsiteY32" fmla="*/ 566738 h 581025"/>
              <a:gd name="connsiteX33" fmla="*/ 585787 w 792956"/>
              <a:gd name="connsiteY33" fmla="*/ 519113 h 581025"/>
              <a:gd name="connsiteX34" fmla="*/ 478631 w 792956"/>
              <a:gd name="connsiteY34" fmla="*/ 4548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92956" h="581025">
                <a:moveTo>
                  <a:pt x="478631" y="454819"/>
                </a:moveTo>
                <a:lnTo>
                  <a:pt x="400050" y="402432"/>
                </a:lnTo>
                <a:lnTo>
                  <a:pt x="330994" y="352425"/>
                </a:lnTo>
                <a:lnTo>
                  <a:pt x="261937" y="297657"/>
                </a:lnTo>
                <a:lnTo>
                  <a:pt x="200025" y="245269"/>
                </a:lnTo>
                <a:lnTo>
                  <a:pt x="126206" y="178594"/>
                </a:lnTo>
                <a:lnTo>
                  <a:pt x="64294" y="121444"/>
                </a:lnTo>
                <a:lnTo>
                  <a:pt x="21431" y="80963"/>
                </a:lnTo>
                <a:lnTo>
                  <a:pt x="9525" y="69057"/>
                </a:lnTo>
                <a:lnTo>
                  <a:pt x="0" y="45244"/>
                </a:lnTo>
                <a:lnTo>
                  <a:pt x="0" y="26194"/>
                </a:lnTo>
                <a:lnTo>
                  <a:pt x="4762" y="9525"/>
                </a:lnTo>
                <a:lnTo>
                  <a:pt x="19050" y="0"/>
                </a:lnTo>
                <a:lnTo>
                  <a:pt x="45244" y="0"/>
                </a:lnTo>
                <a:lnTo>
                  <a:pt x="88106" y="4763"/>
                </a:lnTo>
                <a:lnTo>
                  <a:pt x="197644" y="33338"/>
                </a:lnTo>
                <a:lnTo>
                  <a:pt x="373856" y="90488"/>
                </a:lnTo>
                <a:lnTo>
                  <a:pt x="590550" y="161925"/>
                </a:lnTo>
                <a:lnTo>
                  <a:pt x="621506" y="171450"/>
                </a:lnTo>
                <a:lnTo>
                  <a:pt x="642937" y="180975"/>
                </a:lnTo>
                <a:lnTo>
                  <a:pt x="676275" y="216694"/>
                </a:lnTo>
                <a:lnTo>
                  <a:pt x="711994" y="261938"/>
                </a:lnTo>
                <a:lnTo>
                  <a:pt x="738187" y="300038"/>
                </a:lnTo>
                <a:lnTo>
                  <a:pt x="762000" y="342900"/>
                </a:lnTo>
                <a:lnTo>
                  <a:pt x="788194" y="416719"/>
                </a:lnTo>
                <a:lnTo>
                  <a:pt x="792956" y="450057"/>
                </a:lnTo>
                <a:lnTo>
                  <a:pt x="790575" y="473869"/>
                </a:lnTo>
                <a:lnTo>
                  <a:pt x="781050" y="507207"/>
                </a:lnTo>
                <a:lnTo>
                  <a:pt x="764381" y="545307"/>
                </a:lnTo>
                <a:lnTo>
                  <a:pt x="747712" y="566738"/>
                </a:lnTo>
                <a:lnTo>
                  <a:pt x="726281" y="578644"/>
                </a:lnTo>
                <a:lnTo>
                  <a:pt x="709612" y="581025"/>
                </a:lnTo>
                <a:lnTo>
                  <a:pt x="676275" y="566738"/>
                </a:lnTo>
                <a:lnTo>
                  <a:pt x="585787" y="519113"/>
                </a:lnTo>
                <a:lnTo>
                  <a:pt x="478631" y="454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04380D6D-1767-492F-8223-22D9EAFCA3BB}"/>
              </a:ext>
            </a:extLst>
          </p:cNvPr>
          <p:cNvSpPr/>
          <p:nvPr/>
        </p:nvSpPr>
        <p:spPr>
          <a:xfrm>
            <a:off x="2733675" y="5053013"/>
            <a:ext cx="446088" cy="631825"/>
          </a:xfrm>
          <a:custGeom>
            <a:avLst/>
            <a:gdLst>
              <a:gd name="connsiteX0" fmla="*/ 183356 w 445294"/>
              <a:gd name="connsiteY0" fmla="*/ 471487 h 631031"/>
              <a:gd name="connsiteX1" fmla="*/ 145256 w 445294"/>
              <a:gd name="connsiteY1" fmla="*/ 421481 h 631031"/>
              <a:gd name="connsiteX2" fmla="*/ 121444 w 445294"/>
              <a:gd name="connsiteY2" fmla="*/ 388143 h 631031"/>
              <a:gd name="connsiteX3" fmla="*/ 90488 w 445294"/>
              <a:gd name="connsiteY3" fmla="*/ 340518 h 631031"/>
              <a:gd name="connsiteX4" fmla="*/ 64294 w 445294"/>
              <a:gd name="connsiteY4" fmla="*/ 292893 h 631031"/>
              <a:gd name="connsiteX5" fmla="*/ 40481 w 445294"/>
              <a:gd name="connsiteY5" fmla="*/ 242887 h 631031"/>
              <a:gd name="connsiteX6" fmla="*/ 21431 w 445294"/>
              <a:gd name="connsiteY6" fmla="*/ 195262 h 631031"/>
              <a:gd name="connsiteX7" fmla="*/ 9525 w 445294"/>
              <a:gd name="connsiteY7" fmla="*/ 152400 h 631031"/>
              <a:gd name="connsiteX8" fmla="*/ 2381 w 445294"/>
              <a:gd name="connsiteY8" fmla="*/ 114300 h 631031"/>
              <a:gd name="connsiteX9" fmla="*/ 0 w 445294"/>
              <a:gd name="connsiteY9" fmla="*/ 78581 h 631031"/>
              <a:gd name="connsiteX10" fmla="*/ 2381 w 445294"/>
              <a:gd name="connsiteY10" fmla="*/ 40481 h 631031"/>
              <a:gd name="connsiteX11" fmla="*/ 11906 w 445294"/>
              <a:gd name="connsiteY11" fmla="*/ 14287 h 631031"/>
              <a:gd name="connsiteX12" fmla="*/ 26194 w 445294"/>
              <a:gd name="connsiteY12" fmla="*/ 0 h 631031"/>
              <a:gd name="connsiteX13" fmla="*/ 42863 w 445294"/>
              <a:gd name="connsiteY13" fmla="*/ 0 h 631031"/>
              <a:gd name="connsiteX14" fmla="*/ 64294 w 445294"/>
              <a:gd name="connsiteY14" fmla="*/ 4762 h 631031"/>
              <a:gd name="connsiteX15" fmla="*/ 90488 w 445294"/>
              <a:gd name="connsiteY15" fmla="*/ 26193 h 631031"/>
              <a:gd name="connsiteX16" fmla="*/ 116681 w 445294"/>
              <a:gd name="connsiteY16" fmla="*/ 69056 h 631031"/>
              <a:gd name="connsiteX17" fmla="*/ 159544 w 445294"/>
              <a:gd name="connsiteY17" fmla="*/ 119062 h 631031"/>
              <a:gd name="connsiteX18" fmla="*/ 445294 w 445294"/>
              <a:gd name="connsiteY18" fmla="*/ 457200 h 631031"/>
              <a:gd name="connsiteX19" fmla="*/ 411956 w 445294"/>
              <a:gd name="connsiteY19" fmla="*/ 566737 h 631031"/>
              <a:gd name="connsiteX20" fmla="*/ 397669 w 445294"/>
              <a:gd name="connsiteY20" fmla="*/ 607218 h 631031"/>
              <a:gd name="connsiteX21" fmla="*/ 388144 w 445294"/>
              <a:gd name="connsiteY21" fmla="*/ 621506 h 631031"/>
              <a:gd name="connsiteX22" fmla="*/ 373856 w 445294"/>
              <a:gd name="connsiteY22" fmla="*/ 631031 h 631031"/>
              <a:gd name="connsiteX23" fmla="*/ 357188 w 445294"/>
              <a:gd name="connsiteY23" fmla="*/ 631031 h 631031"/>
              <a:gd name="connsiteX24" fmla="*/ 326231 w 445294"/>
              <a:gd name="connsiteY24" fmla="*/ 619125 h 631031"/>
              <a:gd name="connsiteX25" fmla="*/ 290513 w 445294"/>
              <a:gd name="connsiteY25" fmla="*/ 595312 h 631031"/>
              <a:gd name="connsiteX26" fmla="*/ 240506 w 445294"/>
              <a:gd name="connsiteY26" fmla="*/ 545306 h 631031"/>
              <a:gd name="connsiteX27" fmla="*/ 183356 w 445294"/>
              <a:gd name="connsiteY27" fmla="*/ 471487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45294" h="631031">
                <a:moveTo>
                  <a:pt x="183356" y="471487"/>
                </a:moveTo>
                <a:lnTo>
                  <a:pt x="145256" y="421481"/>
                </a:lnTo>
                <a:lnTo>
                  <a:pt x="121444" y="388143"/>
                </a:lnTo>
                <a:lnTo>
                  <a:pt x="90488" y="340518"/>
                </a:lnTo>
                <a:lnTo>
                  <a:pt x="64294" y="292893"/>
                </a:lnTo>
                <a:lnTo>
                  <a:pt x="40481" y="242887"/>
                </a:lnTo>
                <a:lnTo>
                  <a:pt x="21431" y="195262"/>
                </a:lnTo>
                <a:lnTo>
                  <a:pt x="9525" y="152400"/>
                </a:lnTo>
                <a:lnTo>
                  <a:pt x="2381" y="114300"/>
                </a:lnTo>
                <a:lnTo>
                  <a:pt x="0" y="78581"/>
                </a:lnTo>
                <a:lnTo>
                  <a:pt x="2381" y="40481"/>
                </a:lnTo>
                <a:lnTo>
                  <a:pt x="11906" y="14287"/>
                </a:lnTo>
                <a:lnTo>
                  <a:pt x="26194" y="0"/>
                </a:lnTo>
                <a:lnTo>
                  <a:pt x="42863" y="0"/>
                </a:lnTo>
                <a:lnTo>
                  <a:pt x="64294" y="4762"/>
                </a:lnTo>
                <a:lnTo>
                  <a:pt x="90488" y="26193"/>
                </a:lnTo>
                <a:lnTo>
                  <a:pt x="116681" y="69056"/>
                </a:lnTo>
                <a:lnTo>
                  <a:pt x="159544" y="119062"/>
                </a:lnTo>
                <a:lnTo>
                  <a:pt x="445294" y="457200"/>
                </a:lnTo>
                <a:lnTo>
                  <a:pt x="411956" y="566737"/>
                </a:lnTo>
                <a:lnTo>
                  <a:pt x="397669" y="607218"/>
                </a:lnTo>
                <a:lnTo>
                  <a:pt x="388144" y="621506"/>
                </a:lnTo>
                <a:lnTo>
                  <a:pt x="373856" y="631031"/>
                </a:lnTo>
                <a:lnTo>
                  <a:pt x="357188" y="631031"/>
                </a:lnTo>
                <a:lnTo>
                  <a:pt x="326231" y="619125"/>
                </a:lnTo>
                <a:lnTo>
                  <a:pt x="290513" y="595312"/>
                </a:lnTo>
                <a:lnTo>
                  <a:pt x="240506" y="545306"/>
                </a:lnTo>
                <a:lnTo>
                  <a:pt x="183356" y="4714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7E6F65C-7581-47CA-923E-3EECC4C8F082}"/>
              </a:ext>
            </a:extLst>
          </p:cNvPr>
          <p:cNvSpPr/>
          <p:nvPr/>
        </p:nvSpPr>
        <p:spPr>
          <a:xfrm>
            <a:off x="5130800" y="1349375"/>
            <a:ext cx="590550" cy="735013"/>
          </a:xfrm>
          <a:custGeom>
            <a:avLst/>
            <a:gdLst>
              <a:gd name="connsiteX0" fmla="*/ 252426 w 589852"/>
              <a:gd name="connsiteY0" fmla="*/ 422427 h 734096"/>
              <a:gd name="connsiteX1" fmla="*/ 242123 w 589852"/>
              <a:gd name="connsiteY1" fmla="*/ 247274 h 734096"/>
              <a:gd name="connsiteX2" fmla="*/ 239547 w 589852"/>
              <a:gd name="connsiteY2" fmla="*/ 188031 h 734096"/>
              <a:gd name="connsiteX3" fmla="*/ 231820 w 589852"/>
              <a:gd name="connsiteY3" fmla="*/ 177728 h 734096"/>
              <a:gd name="connsiteX4" fmla="*/ 206062 w 589852"/>
              <a:gd name="connsiteY4" fmla="*/ 159698 h 734096"/>
              <a:gd name="connsiteX5" fmla="*/ 159698 w 589852"/>
              <a:gd name="connsiteY5" fmla="*/ 131364 h 734096"/>
              <a:gd name="connsiteX6" fmla="*/ 110758 w 589852"/>
              <a:gd name="connsiteY6" fmla="*/ 108182 h 734096"/>
              <a:gd name="connsiteX7" fmla="*/ 59243 w 589852"/>
              <a:gd name="connsiteY7" fmla="*/ 87576 h 734096"/>
              <a:gd name="connsiteX8" fmla="*/ 30909 w 589852"/>
              <a:gd name="connsiteY8" fmla="*/ 77273 h 734096"/>
              <a:gd name="connsiteX9" fmla="*/ 18031 w 589852"/>
              <a:gd name="connsiteY9" fmla="*/ 69546 h 734096"/>
              <a:gd name="connsiteX10" fmla="*/ 7727 w 589852"/>
              <a:gd name="connsiteY10" fmla="*/ 54091 h 734096"/>
              <a:gd name="connsiteX11" fmla="*/ 0 w 589852"/>
              <a:gd name="connsiteY11" fmla="*/ 38637 h 734096"/>
              <a:gd name="connsiteX12" fmla="*/ 0 w 589852"/>
              <a:gd name="connsiteY12" fmla="*/ 20606 h 734096"/>
              <a:gd name="connsiteX13" fmla="*/ 2576 w 589852"/>
              <a:gd name="connsiteY13" fmla="*/ 10303 h 734096"/>
              <a:gd name="connsiteX14" fmla="*/ 18031 w 589852"/>
              <a:gd name="connsiteY14" fmla="*/ 0 h 734096"/>
              <a:gd name="connsiteX15" fmla="*/ 41212 w 589852"/>
              <a:gd name="connsiteY15" fmla="*/ 0 h 734096"/>
              <a:gd name="connsiteX16" fmla="*/ 74698 w 589852"/>
              <a:gd name="connsiteY16" fmla="*/ 2576 h 734096"/>
              <a:gd name="connsiteX17" fmla="*/ 144243 w 589852"/>
              <a:gd name="connsiteY17" fmla="*/ 7727 h 734096"/>
              <a:gd name="connsiteX18" fmla="*/ 260153 w 589852"/>
              <a:gd name="connsiteY18" fmla="*/ 28333 h 734096"/>
              <a:gd name="connsiteX19" fmla="*/ 355457 w 589852"/>
              <a:gd name="connsiteY19" fmla="*/ 51515 h 734096"/>
              <a:gd name="connsiteX20" fmla="*/ 414700 w 589852"/>
              <a:gd name="connsiteY20" fmla="*/ 69546 h 734096"/>
              <a:gd name="connsiteX21" fmla="*/ 450761 w 589852"/>
              <a:gd name="connsiteY21" fmla="*/ 85000 h 734096"/>
              <a:gd name="connsiteX22" fmla="*/ 499700 w 589852"/>
              <a:gd name="connsiteY22" fmla="*/ 113334 h 734096"/>
              <a:gd name="connsiteX23" fmla="*/ 522882 w 589852"/>
              <a:gd name="connsiteY23" fmla="*/ 128789 h 734096"/>
              <a:gd name="connsiteX24" fmla="*/ 551216 w 589852"/>
              <a:gd name="connsiteY24" fmla="*/ 149395 h 734096"/>
              <a:gd name="connsiteX25" fmla="*/ 574398 w 589852"/>
              <a:gd name="connsiteY25" fmla="*/ 175153 h 734096"/>
              <a:gd name="connsiteX26" fmla="*/ 587277 w 589852"/>
              <a:gd name="connsiteY26" fmla="*/ 195759 h 734096"/>
              <a:gd name="connsiteX27" fmla="*/ 589852 w 589852"/>
              <a:gd name="connsiteY27" fmla="*/ 216365 h 734096"/>
              <a:gd name="connsiteX28" fmla="*/ 584701 w 589852"/>
              <a:gd name="connsiteY28" fmla="*/ 234395 h 734096"/>
              <a:gd name="connsiteX29" fmla="*/ 569246 w 589852"/>
              <a:gd name="connsiteY29" fmla="*/ 252426 h 734096"/>
              <a:gd name="connsiteX30" fmla="*/ 548640 w 589852"/>
              <a:gd name="connsiteY30" fmla="*/ 283335 h 734096"/>
              <a:gd name="connsiteX31" fmla="*/ 530610 w 589852"/>
              <a:gd name="connsiteY31" fmla="*/ 327123 h 734096"/>
              <a:gd name="connsiteX32" fmla="*/ 512579 w 589852"/>
              <a:gd name="connsiteY32" fmla="*/ 394093 h 734096"/>
              <a:gd name="connsiteX33" fmla="*/ 507428 w 589852"/>
              <a:gd name="connsiteY33" fmla="*/ 437882 h 734096"/>
              <a:gd name="connsiteX34" fmla="*/ 510003 w 589852"/>
              <a:gd name="connsiteY34" fmla="*/ 710914 h 734096"/>
              <a:gd name="connsiteX35" fmla="*/ 262729 w 589852"/>
              <a:gd name="connsiteY35" fmla="*/ 734096 h 734096"/>
              <a:gd name="connsiteX36" fmla="*/ 252426 w 589852"/>
              <a:gd name="connsiteY36" fmla="*/ 422427 h 73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9852" h="734096">
                <a:moveTo>
                  <a:pt x="252426" y="422427"/>
                </a:moveTo>
                <a:lnTo>
                  <a:pt x="242123" y="247274"/>
                </a:lnTo>
                <a:lnTo>
                  <a:pt x="239547" y="188031"/>
                </a:lnTo>
                <a:lnTo>
                  <a:pt x="231820" y="177728"/>
                </a:lnTo>
                <a:lnTo>
                  <a:pt x="206062" y="159698"/>
                </a:lnTo>
                <a:lnTo>
                  <a:pt x="159698" y="131364"/>
                </a:lnTo>
                <a:lnTo>
                  <a:pt x="110758" y="108182"/>
                </a:lnTo>
                <a:lnTo>
                  <a:pt x="59243" y="87576"/>
                </a:lnTo>
                <a:lnTo>
                  <a:pt x="30909" y="77273"/>
                </a:lnTo>
                <a:lnTo>
                  <a:pt x="18031" y="69546"/>
                </a:lnTo>
                <a:lnTo>
                  <a:pt x="7727" y="54091"/>
                </a:lnTo>
                <a:lnTo>
                  <a:pt x="0" y="38637"/>
                </a:lnTo>
                <a:lnTo>
                  <a:pt x="0" y="20606"/>
                </a:lnTo>
                <a:lnTo>
                  <a:pt x="2576" y="10303"/>
                </a:lnTo>
                <a:lnTo>
                  <a:pt x="18031" y="0"/>
                </a:lnTo>
                <a:lnTo>
                  <a:pt x="41212" y="0"/>
                </a:lnTo>
                <a:cubicBezTo>
                  <a:pt x="78129" y="2637"/>
                  <a:pt x="89324" y="2576"/>
                  <a:pt x="74698" y="2576"/>
                </a:cubicBezTo>
                <a:lnTo>
                  <a:pt x="144243" y="7727"/>
                </a:lnTo>
                <a:lnTo>
                  <a:pt x="260153" y="28333"/>
                </a:lnTo>
                <a:lnTo>
                  <a:pt x="355457" y="51515"/>
                </a:lnTo>
                <a:lnTo>
                  <a:pt x="414700" y="69546"/>
                </a:lnTo>
                <a:lnTo>
                  <a:pt x="450761" y="85000"/>
                </a:lnTo>
                <a:lnTo>
                  <a:pt x="499700" y="113334"/>
                </a:lnTo>
                <a:lnTo>
                  <a:pt x="522882" y="128789"/>
                </a:lnTo>
                <a:lnTo>
                  <a:pt x="551216" y="149395"/>
                </a:lnTo>
                <a:lnTo>
                  <a:pt x="574398" y="175153"/>
                </a:lnTo>
                <a:lnTo>
                  <a:pt x="587277" y="195759"/>
                </a:lnTo>
                <a:lnTo>
                  <a:pt x="589852" y="216365"/>
                </a:lnTo>
                <a:lnTo>
                  <a:pt x="584701" y="234395"/>
                </a:lnTo>
                <a:lnTo>
                  <a:pt x="569246" y="252426"/>
                </a:lnTo>
                <a:lnTo>
                  <a:pt x="548640" y="283335"/>
                </a:lnTo>
                <a:lnTo>
                  <a:pt x="530610" y="327123"/>
                </a:lnTo>
                <a:lnTo>
                  <a:pt x="512579" y="394093"/>
                </a:lnTo>
                <a:lnTo>
                  <a:pt x="507428" y="437882"/>
                </a:lnTo>
                <a:cubicBezTo>
                  <a:pt x="508286" y="528893"/>
                  <a:pt x="509145" y="619903"/>
                  <a:pt x="510003" y="710914"/>
                </a:cubicBezTo>
                <a:lnTo>
                  <a:pt x="262729" y="734096"/>
                </a:lnTo>
                <a:lnTo>
                  <a:pt x="252426" y="42242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7C7536C0-2B0D-472D-AA41-83F6E015C228}"/>
              </a:ext>
            </a:extLst>
          </p:cNvPr>
          <p:cNvSpPr/>
          <p:nvPr/>
        </p:nvSpPr>
        <p:spPr>
          <a:xfrm>
            <a:off x="3995738" y="3608388"/>
            <a:ext cx="950912" cy="2354262"/>
          </a:xfrm>
          <a:custGeom>
            <a:avLst/>
            <a:gdLst>
              <a:gd name="connsiteX0" fmla="*/ 629034 w 951222"/>
              <a:gd name="connsiteY0" fmla="*/ 843825 h 2353506"/>
              <a:gd name="connsiteX1" fmla="*/ 641308 w 951222"/>
              <a:gd name="connsiteY1" fmla="*/ 714950 h 2353506"/>
              <a:gd name="connsiteX2" fmla="*/ 647444 w 951222"/>
              <a:gd name="connsiteY2" fmla="*/ 583006 h 2353506"/>
              <a:gd name="connsiteX3" fmla="*/ 644376 w 951222"/>
              <a:gd name="connsiteY3" fmla="*/ 457200 h 2353506"/>
              <a:gd name="connsiteX4" fmla="*/ 641308 w 951222"/>
              <a:gd name="connsiteY4" fmla="*/ 337530 h 2353506"/>
              <a:gd name="connsiteX5" fmla="*/ 635171 w 951222"/>
              <a:gd name="connsiteY5" fmla="*/ 306845 h 2353506"/>
              <a:gd name="connsiteX6" fmla="*/ 610623 w 951222"/>
              <a:gd name="connsiteY6" fmla="*/ 251613 h 2353506"/>
              <a:gd name="connsiteX7" fmla="*/ 570733 w 951222"/>
              <a:gd name="connsiteY7" fmla="*/ 202518 h 2353506"/>
              <a:gd name="connsiteX8" fmla="*/ 536980 w 951222"/>
              <a:gd name="connsiteY8" fmla="*/ 168765 h 2353506"/>
              <a:gd name="connsiteX9" fmla="*/ 500159 w 951222"/>
              <a:gd name="connsiteY9" fmla="*/ 141149 h 2353506"/>
              <a:gd name="connsiteX10" fmla="*/ 447995 w 951222"/>
              <a:gd name="connsiteY10" fmla="*/ 107396 h 2353506"/>
              <a:gd name="connsiteX11" fmla="*/ 362078 w 951222"/>
              <a:gd name="connsiteY11" fmla="*/ 67506 h 2353506"/>
              <a:gd name="connsiteX12" fmla="*/ 487885 w 951222"/>
              <a:gd name="connsiteY12" fmla="*/ 0 h 2353506"/>
              <a:gd name="connsiteX13" fmla="*/ 659718 w 951222"/>
              <a:gd name="connsiteY13" fmla="*/ 46027 h 2353506"/>
              <a:gd name="connsiteX14" fmla="*/ 730293 w 951222"/>
              <a:gd name="connsiteY14" fmla="*/ 73643 h 2353506"/>
              <a:gd name="connsiteX15" fmla="*/ 800867 w 951222"/>
              <a:gd name="connsiteY15" fmla="*/ 107396 h 2353506"/>
              <a:gd name="connsiteX16" fmla="*/ 868373 w 951222"/>
              <a:gd name="connsiteY16" fmla="*/ 147286 h 2353506"/>
              <a:gd name="connsiteX17" fmla="*/ 902126 w 951222"/>
              <a:gd name="connsiteY17" fmla="*/ 171833 h 2353506"/>
              <a:gd name="connsiteX18" fmla="*/ 917469 w 951222"/>
              <a:gd name="connsiteY18" fmla="*/ 187176 h 2353506"/>
              <a:gd name="connsiteX19" fmla="*/ 935879 w 951222"/>
              <a:gd name="connsiteY19" fmla="*/ 208655 h 2353506"/>
              <a:gd name="connsiteX20" fmla="*/ 945085 w 951222"/>
              <a:gd name="connsiteY20" fmla="*/ 227065 h 2353506"/>
              <a:gd name="connsiteX21" fmla="*/ 951222 w 951222"/>
              <a:gd name="connsiteY21" fmla="*/ 248545 h 2353506"/>
              <a:gd name="connsiteX22" fmla="*/ 951222 w 951222"/>
              <a:gd name="connsiteY22" fmla="*/ 266955 h 2353506"/>
              <a:gd name="connsiteX23" fmla="*/ 945085 w 951222"/>
              <a:gd name="connsiteY23" fmla="*/ 288435 h 2353506"/>
              <a:gd name="connsiteX24" fmla="*/ 929742 w 951222"/>
              <a:gd name="connsiteY24" fmla="*/ 309914 h 2353506"/>
              <a:gd name="connsiteX25" fmla="*/ 911332 w 951222"/>
              <a:gd name="connsiteY25" fmla="*/ 334461 h 2353506"/>
              <a:gd name="connsiteX26" fmla="*/ 902126 w 951222"/>
              <a:gd name="connsiteY26" fmla="*/ 362078 h 2353506"/>
              <a:gd name="connsiteX27" fmla="*/ 899058 w 951222"/>
              <a:gd name="connsiteY27" fmla="*/ 417310 h 2353506"/>
              <a:gd name="connsiteX28" fmla="*/ 905195 w 951222"/>
              <a:gd name="connsiteY28" fmla="*/ 490953 h 2353506"/>
              <a:gd name="connsiteX29" fmla="*/ 905195 w 951222"/>
              <a:gd name="connsiteY29" fmla="*/ 521637 h 2353506"/>
              <a:gd name="connsiteX30" fmla="*/ 877579 w 951222"/>
              <a:gd name="connsiteY30" fmla="*/ 724155 h 2353506"/>
              <a:gd name="connsiteX31" fmla="*/ 856100 w 951222"/>
              <a:gd name="connsiteY31" fmla="*/ 911331 h 2353506"/>
              <a:gd name="connsiteX32" fmla="*/ 834620 w 951222"/>
              <a:gd name="connsiteY32" fmla="*/ 1101576 h 2353506"/>
              <a:gd name="connsiteX33" fmla="*/ 764046 w 951222"/>
              <a:gd name="connsiteY33" fmla="*/ 1362394 h 2353506"/>
              <a:gd name="connsiteX34" fmla="*/ 693471 w 951222"/>
              <a:gd name="connsiteY34" fmla="*/ 1558776 h 2353506"/>
              <a:gd name="connsiteX35" fmla="*/ 616760 w 951222"/>
              <a:gd name="connsiteY35" fmla="*/ 1718335 h 2353506"/>
              <a:gd name="connsiteX36" fmla="*/ 543117 w 951222"/>
              <a:gd name="connsiteY36" fmla="*/ 1838005 h 2353506"/>
              <a:gd name="connsiteX37" fmla="*/ 454132 w 951222"/>
              <a:gd name="connsiteY37" fmla="*/ 1954606 h 2353506"/>
              <a:gd name="connsiteX38" fmla="*/ 343667 w 951222"/>
              <a:gd name="connsiteY38" fmla="*/ 2080413 h 2353506"/>
              <a:gd name="connsiteX39" fmla="*/ 193313 w 951222"/>
              <a:gd name="connsiteY39" fmla="*/ 2227699 h 2353506"/>
              <a:gd name="connsiteX40" fmla="*/ 67506 w 951222"/>
              <a:gd name="connsiteY40" fmla="*/ 2338163 h 2353506"/>
              <a:gd name="connsiteX41" fmla="*/ 42959 w 951222"/>
              <a:gd name="connsiteY41" fmla="*/ 2350437 h 2353506"/>
              <a:gd name="connsiteX42" fmla="*/ 21479 w 951222"/>
              <a:gd name="connsiteY42" fmla="*/ 2353506 h 2353506"/>
              <a:gd name="connsiteX43" fmla="*/ 3069 w 951222"/>
              <a:gd name="connsiteY43" fmla="*/ 2347369 h 2353506"/>
              <a:gd name="connsiteX44" fmla="*/ 0 w 951222"/>
              <a:gd name="connsiteY44" fmla="*/ 2335095 h 2353506"/>
              <a:gd name="connsiteX45" fmla="*/ 3069 w 951222"/>
              <a:gd name="connsiteY45" fmla="*/ 2316684 h 2353506"/>
              <a:gd name="connsiteX46" fmla="*/ 27616 w 951222"/>
              <a:gd name="connsiteY46" fmla="*/ 2279863 h 2353506"/>
              <a:gd name="connsiteX47" fmla="*/ 104328 w 951222"/>
              <a:gd name="connsiteY47" fmla="*/ 2203151 h 2353506"/>
              <a:gd name="connsiteX48" fmla="*/ 190244 w 951222"/>
              <a:gd name="connsiteY48" fmla="*/ 2098824 h 2353506"/>
              <a:gd name="connsiteX49" fmla="*/ 282298 w 951222"/>
              <a:gd name="connsiteY49" fmla="*/ 1973017 h 2353506"/>
              <a:gd name="connsiteX50" fmla="*/ 340599 w 951222"/>
              <a:gd name="connsiteY50" fmla="*/ 1874827 h 2353506"/>
              <a:gd name="connsiteX51" fmla="*/ 395831 w 951222"/>
              <a:gd name="connsiteY51" fmla="*/ 1773567 h 2353506"/>
              <a:gd name="connsiteX52" fmla="*/ 444926 w 951222"/>
              <a:gd name="connsiteY52" fmla="*/ 1666172 h 2353506"/>
              <a:gd name="connsiteX53" fmla="*/ 490953 w 951222"/>
              <a:gd name="connsiteY53" fmla="*/ 1558776 h 2353506"/>
              <a:gd name="connsiteX54" fmla="*/ 512432 w 951222"/>
              <a:gd name="connsiteY54" fmla="*/ 1488201 h 2353506"/>
              <a:gd name="connsiteX55" fmla="*/ 543117 w 951222"/>
              <a:gd name="connsiteY55" fmla="*/ 1362394 h 2353506"/>
              <a:gd name="connsiteX56" fmla="*/ 573802 w 951222"/>
              <a:gd name="connsiteY56" fmla="*/ 1212040 h 2353506"/>
              <a:gd name="connsiteX57" fmla="*/ 598349 w 951222"/>
              <a:gd name="connsiteY57" fmla="*/ 1086233 h 2353506"/>
              <a:gd name="connsiteX58" fmla="*/ 616760 w 951222"/>
              <a:gd name="connsiteY58" fmla="*/ 966563 h 2353506"/>
              <a:gd name="connsiteX59" fmla="*/ 629034 w 951222"/>
              <a:gd name="connsiteY59" fmla="*/ 843825 h 235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951222" h="2353506">
                <a:moveTo>
                  <a:pt x="629034" y="843825"/>
                </a:moveTo>
                <a:lnTo>
                  <a:pt x="641308" y="714950"/>
                </a:lnTo>
                <a:lnTo>
                  <a:pt x="647444" y="583006"/>
                </a:lnTo>
                <a:cubicBezTo>
                  <a:pt x="646421" y="541071"/>
                  <a:pt x="645399" y="499135"/>
                  <a:pt x="644376" y="457200"/>
                </a:cubicBezTo>
                <a:cubicBezTo>
                  <a:pt x="643353" y="417310"/>
                  <a:pt x="642331" y="377420"/>
                  <a:pt x="641308" y="337530"/>
                </a:cubicBezTo>
                <a:lnTo>
                  <a:pt x="635171" y="306845"/>
                </a:lnTo>
                <a:lnTo>
                  <a:pt x="610623" y="251613"/>
                </a:lnTo>
                <a:lnTo>
                  <a:pt x="570733" y="202518"/>
                </a:lnTo>
                <a:lnTo>
                  <a:pt x="536980" y="168765"/>
                </a:lnTo>
                <a:lnTo>
                  <a:pt x="500159" y="141149"/>
                </a:lnTo>
                <a:lnTo>
                  <a:pt x="447995" y="107396"/>
                </a:lnTo>
                <a:lnTo>
                  <a:pt x="362078" y="67506"/>
                </a:lnTo>
                <a:lnTo>
                  <a:pt x="487885" y="0"/>
                </a:lnTo>
                <a:lnTo>
                  <a:pt x="659718" y="46027"/>
                </a:lnTo>
                <a:lnTo>
                  <a:pt x="730293" y="73643"/>
                </a:lnTo>
                <a:lnTo>
                  <a:pt x="800867" y="107396"/>
                </a:lnTo>
                <a:lnTo>
                  <a:pt x="868373" y="147286"/>
                </a:lnTo>
                <a:lnTo>
                  <a:pt x="902126" y="171833"/>
                </a:lnTo>
                <a:lnTo>
                  <a:pt x="917469" y="187176"/>
                </a:lnTo>
                <a:lnTo>
                  <a:pt x="935879" y="208655"/>
                </a:lnTo>
                <a:lnTo>
                  <a:pt x="945085" y="227065"/>
                </a:lnTo>
                <a:lnTo>
                  <a:pt x="951222" y="248545"/>
                </a:lnTo>
                <a:lnTo>
                  <a:pt x="951222" y="266955"/>
                </a:lnTo>
                <a:lnTo>
                  <a:pt x="945085" y="288435"/>
                </a:lnTo>
                <a:lnTo>
                  <a:pt x="929742" y="309914"/>
                </a:lnTo>
                <a:lnTo>
                  <a:pt x="911332" y="334461"/>
                </a:lnTo>
                <a:lnTo>
                  <a:pt x="902126" y="362078"/>
                </a:lnTo>
                <a:lnTo>
                  <a:pt x="899058" y="417310"/>
                </a:lnTo>
                <a:lnTo>
                  <a:pt x="905195" y="490953"/>
                </a:lnTo>
                <a:lnTo>
                  <a:pt x="905195" y="521637"/>
                </a:lnTo>
                <a:lnTo>
                  <a:pt x="877579" y="724155"/>
                </a:lnTo>
                <a:lnTo>
                  <a:pt x="856100" y="911331"/>
                </a:lnTo>
                <a:lnTo>
                  <a:pt x="834620" y="1101576"/>
                </a:lnTo>
                <a:lnTo>
                  <a:pt x="764046" y="1362394"/>
                </a:lnTo>
                <a:lnTo>
                  <a:pt x="693471" y="1558776"/>
                </a:lnTo>
                <a:lnTo>
                  <a:pt x="616760" y="1718335"/>
                </a:lnTo>
                <a:lnTo>
                  <a:pt x="543117" y="1838005"/>
                </a:lnTo>
                <a:lnTo>
                  <a:pt x="454132" y="1954606"/>
                </a:lnTo>
                <a:lnTo>
                  <a:pt x="343667" y="2080413"/>
                </a:lnTo>
                <a:lnTo>
                  <a:pt x="193313" y="2227699"/>
                </a:lnTo>
                <a:lnTo>
                  <a:pt x="67506" y="2338163"/>
                </a:lnTo>
                <a:lnTo>
                  <a:pt x="42959" y="2350437"/>
                </a:lnTo>
                <a:lnTo>
                  <a:pt x="21479" y="2353506"/>
                </a:lnTo>
                <a:lnTo>
                  <a:pt x="3069" y="2347369"/>
                </a:lnTo>
                <a:lnTo>
                  <a:pt x="0" y="2335095"/>
                </a:lnTo>
                <a:lnTo>
                  <a:pt x="3069" y="2316684"/>
                </a:lnTo>
                <a:lnTo>
                  <a:pt x="27616" y="2279863"/>
                </a:lnTo>
                <a:lnTo>
                  <a:pt x="104328" y="2203151"/>
                </a:lnTo>
                <a:lnTo>
                  <a:pt x="190244" y="2098824"/>
                </a:lnTo>
                <a:lnTo>
                  <a:pt x="282298" y="1973017"/>
                </a:lnTo>
                <a:lnTo>
                  <a:pt x="340599" y="1874827"/>
                </a:lnTo>
                <a:lnTo>
                  <a:pt x="395831" y="1773567"/>
                </a:lnTo>
                <a:lnTo>
                  <a:pt x="444926" y="1666172"/>
                </a:lnTo>
                <a:lnTo>
                  <a:pt x="490953" y="1558776"/>
                </a:lnTo>
                <a:lnTo>
                  <a:pt x="512432" y="1488201"/>
                </a:lnTo>
                <a:lnTo>
                  <a:pt x="543117" y="1362394"/>
                </a:lnTo>
                <a:lnTo>
                  <a:pt x="573802" y="1212040"/>
                </a:lnTo>
                <a:lnTo>
                  <a:pt x="598349" y="1086233"/>
                </a:lnTo>
                <a:lnTo>
                  <a:pt x="616760" y="966563"/>
                </a:lnTo>
                <a:lnTo>
                  <a:pt x="629034" y="843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B15F9211-18D0-4F9C-A4A6-F822876BDBAF}"/>
              </a:ext>
            </a:extLst>
          </p:cNvPr>
          <p:cNvSpPr/>
          <p:nvPr/>
        </p:nvSpPr>
        <p:spPr>
          <a:xfrm>
            <a:off x="2830513" y="3727450"/>
            <a:ext cx="1046162" cy="1903413"/>
          </a:xfrm>
          <a:custGeom>
            <a:avLst/>
            <a:gdLst>
              <a:gd name="connsiteX0" fmla="*/ 790763 w 1045765"/>
              <a:gd name="connsiteY0" fmla="*/ 373487 h 1903497"/>
              <a:gd name="connsiteX1" fmla="*/ 643944 w 1045765"/>
              <a:gd name="connsiteY1" fmla="*/ 631065 h 1903497"/>
              <a:gd name="connsiteX2" fmla="*/ 510004 w 1045765"/>
              <a:gd name="connsiteY2" fmla="*/ 868036 h 1903497"/>
              <a:gd name="connsiteX3" fmla="*/ 388942 w 1045765"/>
              <a:gd name="connsiteY3" fmla="*/ 1086977 h 1903497"/>
              <a:gd name="connsiteX4" fmla="*/ 316821 w 1045765"/>
              <a:gd name="connsiteY4" fmla="*/ 1213190 h 1903497"/>
              <a:gd name="connsiteX5" fmla="*/ 234396 w 1045765"/>
              <a:gd name="connsiteY5" fmla="*/ 1362585 h 1903497"/>
              <a:gd name="connsiteX6" fmla="*/ 200911 w 1045765"/>
              <a:gd name="connsiteY6" fmla="*/ 1416676 h 1903497"/>
              <a:gd name="connsiteX7" fmla="*/ 180305 w 1045765"/>
              <a:gd name="connsiteY7" fmla="*/ 1442434 h 1903497"/>
              <a:gd name="connsiteX8" fmla="*/ 162274 w 1045765"/>
              <a:gd name="connsiteY8" fmla="*/ 1457888 h 1903497"/>
              <a:gd name="connsiteX9" fmla="*/ 144244 w 1045765"/>
              <a:gd name="connsiteY9" fmla="*/ 1468191 h 1903497"/>
              <a:gd name="connsiteX10" fmla="*/ 123638 w 1045765"/>
              <a:gd name="connsiteY10" fmla="*/ 1473343 h 1903497"/>
              <a:gd name="connsiteX11" fmla="*/ 108183 w 1045765"/>
              <a:gd name="connsiteY11" fmla="*/ 1473343 h 1903497"/>
              <a:gd name="connsiteX12" fmla="*/ 85001 w 1045765"/>
              <a:gd name="connsiteY12" fmla="*/ 1463040 h 1903497"/>
              <a:gd name="connsiteX13" fmla="*/ 66970 w 1045765"/>
              <a:gd name="connsiteY13" fmla="*/ 1450161 h 1903497"/>
              <a:gd name="connsiteX14" fmla="*/ 38637 w 1045765"/>
              <a:gd name="connsiteY14" fmla="*/ 1429555 h 1903497"/>
              <a:gd name="connsiteX15" fmla="*/ 0 w 1045765"/>
              <a:gd name="connsiteY15" fmla="*/ 1378039 h 1903497"/>
              <a:gd name="connsiteX16" fmla="*/ 309093 w 1045765"/>
              <a:gd name="connsiteY16" fmla="*/ 1903497 h 1903497"/>
              <a:gd name="connsiteX17" fmla="*/ 334851 w 1045765"/>
              <a:gd name="connsiteY17" fmla="*/ 1818497 h 1903497"/>
              <a:gd name="connsiteX18" fmla="*/ 355457 w 1045765"/>
              <a:gd name="connsiteY18" fmla="*/ 1764406 h 1903497"/>
              <a:gd name="connsiteX19" fmla="*/ 401821 w 1045765"/>
              <a:gd name="connsiteY19" fmla="*/ 1653647 h 1903497"/>
              <a:gd name="connsiteX20" fmla="*/ 479094 w 1045765"/>
              <a:gd name="connsiteY20" fmla="*/ 1473343 h 1903497"/>
              <a:gd name="connsiteX21" fmla="*/ 615610 w 1045765"/>
              <a:gd name="connsiteY21" fmla="*/ 1151371 h 1903497"/>
              <a:gd name="connsiteX22" fmla="*/ 754702 w 1045765"/>
              <a:gd name="connsiteY22" fmla="*/ 813945 h 1903497"/>
              <a:gd name="connsiteX23" fmla="*/ 870612 w 1045765"/>
              <a:gd name="connsiteY23" fmla="*/ 517731 h 1903497"/>
              <a:gd name="connsiteX24" fmla="*/ 950461 w 1045765"/>
              <a:gd name="connsiteY24" fmla="*/ 311669 h 1903497"/>
              <a:gd name="connsiteX25" fmla="*/ 1035462 w 1045765"/>
              <a:gd name="connsiteY25" fmla="*/ 79849 h 1903497"/>
              <a:gd name="connsiteX26" fmla="*/ 1043189 w 1045765"/>
              <a:gd name="connsiteY26" fmla="*/ 56667 h 1903497"/>
              <a:gd name="connsiteX27" fmla="*/ 1045765 w 1045765"/>
              <a:gd name="connsiteY27" fmla="*/ 41212 h 1903497"/>
              <a:gd name="connsiteX28" fmla="*/ 1045765 w 1045765"/>
              <a:gd name="connsiteY28" fmla="*/ 28333 h 1903497"/>
              <a:gd name="connsiteX29" fmla="*/ 1043189 w 1045765"/>
              <a:gd name="connsiteY29" fmla="*/ 18030 h 1903497"/>
              <a:gd name="connsiteX30" fmla="*/ 1040613 w 1045765"/>
              <a:gd name="connsiteY30" fmla="*/ 7727 h 1903497"/>
              <a:gd name="connsiteX31" fmla="*/ 1035462 w 1045765"/>
              <a:gd name="connsiteY31" fmla="*/ 5151 h 1903497"/>
              <a:gd name="connsiteX32" fmla="*/ 1027734 w 1045765"/>
              <a:gd name="connsiteY32" fmla="*/ 2576 h 1903497"/>
              <a:gd name="connsiteX33" fmla="*/ 1020007 w 1045765"/>
              <a:gd name="connsiteY33" fmla="*/ 0 h 1903497"/>
              <a:gd name="connsiteX34" fmla="*/ 1007128 w 1045765"/>
              <a:gd name="connsiteY34" fmla="*/ 5151 h 1903497"/>
              <a:gd name="connsiteX35" fmla="*/ 989098 w 1045765"/>
              <a:gd name="connsiteY35" fmla="*/ 28333 h 1903497"/>
              <a:gd name="connsiteX36" fmla="*/ 880915 w 1045765"/>
              <a:gd name="connsiteY36" fmla="*/ 216365 h 1903497"/>
              <a:gd name="connsiteX37" fmla="*/ 790763 w 1045765"/>
              <a:gd name="connsiteY37" fmla="*/ 373487 h 1903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45765" h="1903497">
                <a:moveTo>
                  <a:pt x="790763" y="373487"/>
                </a:moveTo>
                <a:lnTo>
                  <a:pt x="643944" y="631065"/>
                </a:lnTo>
                <a:lnTo>
                  <a:pt x="510004" y="868036"/>
                </a:lnTo>
                <a:lnTo>
                  <a:pt x="388942" y="1086977"/>
                </a:lnTo>
                <a:lnTo>
                  <a:pt x="316821" y="1213190"/>
                </a:lnTo>
                <a:lnTo>
                  <a:pt x="234396" y="1362585"/>
                </a:lnTo>
                <a:lnTo>
                  <a:pt x="200911" y="1416676"/>
                </a:lnTo>
                <a:lnTo>
                  <a:pt x="180305" y="1442434"/>
                </a:lnTo>
                <a:lnTo>
                  <a:pt x="162274" y="1457888"/>
                </a:lnTo>
                <a:lnTo>
                  <a:pt x="144244" y="1468191"/>
                </a:lnTo>
                <a:lnTo>
                  <a:pt x="123638" y="1473343"/>
                </a:lnTo>
                <a:lnTo>
                  <a:pt x="108183" y="1473343"/>
                </a:lnTo>
                <a:lnTo>
                  <a:pt x="85001" y="1463040"/>
                </a:lnTo>
                <a:lnTo>
                  <a:pt x="66970" y="1450161"/>
                </a:lnTo>
                <a:lnTo>
                  <a:pt x="38637" y="1429555"/>
                </a:lnTo>
                <a:lnTo>
                  <a:pt x="0" y="1378039"/>
                </a:lnTo>
                <a:lnTo>
                  <a:pt x="309093" y="1903497"/>
                </a:lnTo>
                <a:lnTo>
                  <a:pt x="334851" y="1818497"/>
                </a:lnTo>
                <a:lnTo>
                  <a:pt x="355457" y="1764406"/>
                </a:lnTo>
                <a:lnTo>
                  <a:pt x="401821" y="1653647"/>
                </a:lnTo>
                <a:lnTo>
                  <a:pt x="479094" y="1473343"/>
                </a:lnTo>
                <a:lnTo>
                  <a:pt x="615610" y="1151371"/>
                </a:lnTo>
                <a:lnTo>
                  <a:pt x="754702" y="813945"/>
                </a:lnTo>
                <a:lnTo>
                  <a:pt x="870612" y="517731"/>
                </a:lnTo>
                <a:lnTo>
                  <a:pt x="950461" y="311669"/>
                </a:lnTo>
                <a:lnTo>
                  <a:pt x="1035462" y="79849"/>
                </a:lnTo>
                <a:lnTo>
                  <a:pt x="1043189" y="56667"/>
                </a:lnTo>
                <a:lnTo>
                  <a:pt x="1045765" y="41212"/>
                </a:lnTo>
                <a:lnTo>
                  <a:pt x="1045765" y="28333"/>
                </a:lnTo>
                <a:lnTo>
                  <a:pt x="1043189" y="18030"/>
                </a:lnTo>
                <a:lnTo>
                  <a:pt x="1040613" y="7727"/>
                </a:lnTo>
                <a:lnTo>
                  <a:pt x="1035462" y="5151"/>
                </a:lnTo>
                <a:lnTo>
                  <a:pt x="1027734" y="2576"/>
                </a:lnTo>
                <a:lnTo>
                  <a:pt x="1020007" y="0"/>
                </a:lnTo>
                <a:lnTo>
                  <a:pt x="1007128" y="5151"/>
                </a:lnTo>
                <a:lnTo>
                  <a:pt x="989098" y="28333"/>
                </a:lnTo>
                <a:lnTo>
                  <a:pt x="880915" y="216365"/>
                </a:lnTo>
                <a:lnTo>
                  <a:pt x="790763" y="3734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E337B31E-88A7-46EB-9403-7F83B12B9B84}"/>
              </a:ext>
            </a:extLst>
          </p:cNvPr>
          <p:cNvSpPr/>
          <p:nvPr/>
        </p:nvSpPr>
        <p:spPr>
          <a:xfrm>
            <a:off x="4046538" y="1824038"/>
            <a:ext cx="3043237" cy="555625"/>
          </a:xfrm>
          <a:custGeom>
            <a:avLst/>
            <a:gdLst>
              <a:gd name="connsiteX0" fmla="*/ 1232561 w 3043825"/>
              <a:gd name="connsiteY0" fmla="*/ 170354 h 556155"/>
              <a:gd name="connsiteX1" fmla="*/ 989556 w 3043825"/>
              <a:gd name="connsiteY1" fmla="*/ 200416 h 556155"/>
              <a:gd name="connsiteX2" fmla="*/ 731520 w 3043825"/>
              <a:gd name="connsiteY2" fmla="*/ 230478 h 556155"/>
              <a:gd name="connsiteX3" fmla="*/ 523588 w 3043825"/>
              <a:gd name="connsiteY3" fmla="*/ 253025 h 556155"/>
              <a:gd name="connsiteX4" fmla="*/ 390812 w 3043825"/>
              <a:gd name="connsiteY4" fmla="*/ 265551 h 556155"/>
              <a:gd name="connsiteX5" fmla="*/ 358244 w 3043825"/>
              <a:gd name="connsiteY5" fmla="*/ 268057 h 556155"/>
              <a:gd name="connsiteX6" fmla="*/ 323171 w 3043825"/>
              <a:gd name="connsiteY6" fmla="*/ 268057 h 556155"/>
              <a:gd name="connsiteX7" fmla="*/ 293109 w 3043825"/>
              <a:gd name="connsiteY7" fmla="*/ 265551 h 556155"/>
              <a:gd name="connsiteX8" fmla="*/ 243005 w 3043825"/>
              <a:gd name="connsiteY8" fmla="*/ 258036 h 556155"/>
              <a:gd name="connsiteX9" fmla="*/ 185385 w 3043825"/>
              <a:gd name="connsiteY9" fmla="*/ 243005 h 556155"/>
              <a:gd name="connsiteX10" fmla="*/ 130271 w 3043825"/>
              <a:gd name="connsiteY10" fmla="*/ 222963 h 556155"/>
              <a:gd name="connsiteX11" fmla="*/ 90187 w 3043825"/>
              <a:gd name="connsiteY11" fmla="*/ 202921 h 556155"/>
              <a:gd name="connsiteX12" fmla="*/ 57620 w 3043825"/>
              <a:gd name="connsiteY12" fmla="*/ 182880 h 556155"/>
              <a:gd name="connsiteX13" fmla="*/ 32568 w 3043825"/>
              <a:gd name="connsiteY13" fmla="*/ 172859 h 556155"/>
              <a:gd name="connsiteX14" fmla="*/ 20041 w 3043825"/>
              <a:gd name="connsiteY14" fmla="*/ 172859 h 556155"/>
              <a:gd name="connsiteX15" fmla="*/ 5010 w 3043825"/>
              <a:gd name="connsiteY15" fmla="*/ 177869 h 556155"/>
              <a:gd name="connsiteX16" fmla="*/ 0 w 3043825"/>
              <a:gd name="connsiteY16" fmla="*/ 187890 h 556155"/>
              <a:gd name="connsiteX17" fmla="*/ 5010 w 3043825"/>
              <a:gd name="connsiteY17" fmla="*/ 217952 h 556155"/>
              <a:gd name="connsiteX18" fmla="*/ 40083 w 3043825"/>
              <a:gd name="connsiteY18" fmla="*/ 263046 h 556155"/>
              <a:gd name="connsiteX19" fmla="*/ 140291 w 3043825"/>
              <a:gd name="connsiteY19" fmla="*/ 368265 h 556155"/>
              <a:gd name="connsiteX20" fmla="*/ 205427 w 3043825"/>
              <a:gd name="connsiteY20" fmla="*/ 428390 h 556155"/>
              <a:gd name="connsiteX21" fmla="*/ 280583 w 3043825"/>
              <a:gd name="connsiteY21" fmla="*/ 488515 h 556155"/>
              <a:gd name="connsiteX22" fmla="*/ 365760 w 3043825"/>
              <a:gd name="connsiteY22" fmla="*/ 541124 h 556155"/>
              <a:gd name="connsiteX23" fmla="*/ 400833 w 3043825"/>
              <a:gd name="connsiteY23" fmla="*/ 556155 h 556155"/>
              <a:gd name="connsiteX24" fmla="*/ 413359 w 3043825"/>
              <a:gd name="connsiteY24" fmla="*/ 556155 h 556155"/>
              <a:gd name="connsiteX25" fmla="*/ 435906 w 3043825"/>
              <a:gd name="connsiteY25" fmla="*/ 538619 h 556155"/>
              <a:gd name="connsiteX26" fmla="*/ 480999 w 3043825"/>
              <a:gd name="connsiteY26" fmla="*/ 516072 h 556155"/>
              <a:gd name="connsiteX27" fmla="*/ 598744 w 3043825"/>
              <a:gd name="connsiteY27" fmla="*/ 480999 h 556155"/>
              <a:gd name="connsiteX28" fmla="*/ 739035 w 3043825"/>
              <a:gd name="connsiteY28" fmla="*/ 448431 h 556155"/>
              <a:gd name="connsiteX29" fmla="*/ 906884 w 3043825"/>
              <a:gd name="connsiteY29" fmla="*/ 410853 h 556155"/>
              <a:gd name="connsiteX30" fmla="*/ 1057197 w 3043825"/>
              <a:gd name="connsiteY30" fmla="*/ 383296 h 556155"/>
              <a:gd name="connsiteX31" fmla="*/ 1242582 w 3043825"/>
              <a:gd name="connsiteY31" fmla="*/ 358244 h 556155"/>
              <a:gd name="connsiteX32" fmla="*/ 1392894 w 3043825"/>
              <a:gd name="connsiteY32" fmla="*/ 340708 h 556155"/>
              <a:gd name="connsiteX33" fmla="*/ 1555732 w 3043825"/>
              <a:gd name="connsiteY33" fmla="*/ 323171 h 556155"/>
              <a:gd name="connsiteX34" fmla="*/ 1733602 w 3043825"/>
              <a:gd name="connsiteY34" fmla="*/ 305635 h 556155"/>
              <a:gd name="connsiteX35" fmla="*/ 1964081 w 3043825"/>
              <a:gd name="connsiteY35" fmla="*/ 273067 h 556155"/>
              <a:gd name="connsiteX36" fmla="*/ 2161992 w 3043825"/>
              <a:gd name="connsiteY36" fmla="*/ 255531 h 556155"/>
              <a:gd name="connsiteX37" fmla="*/ 2354893 w 3043825"/>
              <a:gd name="connsiteY37" fmla="*/ 250520 h 556155"/>
              <a:gd name="connsiteX38" fmla="*/ 2500195 w 3043825"/>
              <a:gd name="connsiteY38" fmla="*/ 250520 h 556155"/>
              <a:gd name="connsiteX39" fmla="*/ 2678065 w 3043825"/>
              <a:gd name="connsiteY39" fmla="*/ 255531 h 556155"/>
              <a:gd name="connsiteX40" fmla="*/ 2860945 w 3043825"/>
              <a:gd name="connsiteY40" fmla="*/ 268057 h 556155"/>
              <a:gd name="connsiteX41" fmla="*/ 2933595 w 3043825"/>
              <a:gd name="connsiteY41" fmla="*/ 270562 h 556155"/>
              <a:gd name="connsiteX42" fmla="*/ 2951132 w 3043825"/>
              <a:gd name="connsiteY42" fmla="*/ 268057 h 556155"/>
              <a:gd name="connsiteX43" fmla="*/ 2981194 w 3043825"/>
              <a:gd name="connsiteY43" fmla="*/ 263046 h 556155"/>
              <a:gd name="connsiteX44" fmla="*/ 3011257 w 3043825"/>
              <a:gd name="connsiteY44" fmla="*/ 253025 h 556155"/>
              <a:gd name="connsiteX45" fmla="*/ 3031298 w 3043825"/>
              <a:gd name="connsiteY45" fmla="*/ 240499 h 556155"/>
              <a:gd name="connsiteX46" fmla="*/ 3043825 w 3043825"/>
              <a:gd name="connsiteY46" fmla="*/ 222963 h 556155"/>
              <a:gd name="connsiteX47" fmla="*/ 3043825 w 3043825"/>
              <a:gd name="connsiteY47" fmla="*/ 207932 h 556155"/>
              <a:gd name="connsiteX48" fmla="*/ 3043825 w 3043825"/>
              <a:gd name="connsiteY48" fmla="*/ 192900 h 556155"/>
              <a:gd name="connsiteX49" fmla="*/ 3033804 w 3043825"/>
              <a:gd name="connsiteY49" fmla="*/ 167848 h 556155"/>
              <a:gd name="connsiteX50" fmla="*/ 3018772 w 3043825"/>
              <a:gd name="connsiteY50" fmla="*/ 142796 h 556155"/>
              <a:gd name="connsiteX51" fmla="*/ 3008752 w 3043825"/>
              <a:gd name="connsiteY51" fmla="*/ 130270 h 556155"/>
              <a:gd name="connsiteX52" fmla="*/ 2988710 w 3043825"/>
              <a:gd name="connsiteY52" fmla="*/ 110229 h 556155"/>
              <a:gd name="connsiteX53" fmla="*/ 2933595 w 3043825"/>
              <a:gd name="connsiteY53" fmla="*/ 80166 h 556155"/>
              <a:gd name="connsiteX54" fmla="*/ 2885997 w 3043825"/>
              <a:gd name="connsiteY54" fmla="*/ 60125 h 556155"/>
              <a:gd name="connsiteX55" fmla="*/ 2755726 w 3043825"/>
              <a:gd name="connsiteY55" fmla="*/ 25052 h 556155"/>
              <a:gd name="connsiteX56" fmla="*/ 2648002 w 3043825"/>
              <a:gd name="connsiteY56" fmla="*/ 5010 h 556155"/>
              <a:gd name="connsiteX57" fmla="*/ 2607919 w 3043825"/>
              <a:gd name="connsiteY57" fmla="*/ 0 h 556155"/>
              <a:gd name="connsiteX58" fmla="*/ 2595393 w 3043825"/>
              <a:gd name="connsiteY58" fmla="*/ 0 h 556155"/>
              <a:gd name="connsiteX59" fmla="*/ 2535268 w 3043825"/>
              <a:gd name="connsiteY59" fmla="*/ 15031 h 556155"/>
              <a:gd name="connsiteX60" fmla="*/ 2297273 w 3043825"/>
              <a:gd name="connsiteY60" fmla="*/ 60125 h 556155"/>
              <a:gd name="connsiteX61" fmla="*/ 2116898 w 3043825"/>
              <a:gd name="connsiteY61" fmla="*/ 85177 h 556155"/>
              <a:gd name="connsiteX62" fmla="*/ 1934018 w 3043825"/>
              <a:gd name="connsiteY62" fmla="*/ 102713 h 556155"/>
              <a:gd name="connsiteX63" fmla="*/ 1756149 w 3043825"/>
              <a:gd name="connsiteY63" fmla="*/ 120249 h 556155"/>
              <a:gd name="connsiteX64" fmla="*/ 1570764 w 3043825"/>
              <a:gd name="connsiteY64" fmla="*/ 135281 h 556155"/>
              <a:gd name="connsiteX65" fmla="*/ 1232561 w 3043825"/>
              <a:gd name="connsiteY65" fmla="*/ 170354 h 556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43825" h="556155">
                <a:moveTo>
                  <a:pt x="1232561" y="170354"/>
                </a:moveTo>
                <a:lnTo>
                  <a:pt x="989556" y="200416"/>
                </a:lnTo>
                <a:lnTo>
                  <a:pt x="731520" y="230478"/>
                </a:lnTo>
                <a:lnTo>
                  <a:pt x="523588" y="253025"/>
                </a:lnTo>
                <a:lnTo>
                  <a:pt x="390812" y="265551"/>
                </a:lnTo>
                <a:lnTo>
                  <a:pt x="358244" y="268057"/>
                </a:lnTo>
                <a:lnTo>
                  <a:pt x="323171" y="268057"/>
                </a:lnTo>
                <a:lnTo>
                  <a:pt x="293109" y="265551"/>
                </a:lnTo>
                <a:lnTo>
                  <a:pt x="243005" y="258036"/>
                </a:lnTo>
                <a:lnTo>
                  <a:pt x="185385" y="243005"/>
                </a:lnTo>
                <a:lnTo>
                  <a:pt x="130271" y="222963"/>
                </a:lnTo>
                <a:lnTo>
                  <a:pt x="90187" y="202921"/>
                </a:lnTo>
                <a:lnTo>
                  <a:pt x="57620" y="182880"/>
                </a:lnTo>
                <a:lnTo>
                  <a:pt x="32568" y="172859"/>
                </a:lnTo>
                <a:lnTo>
                  <a:pt x="20041" y="172859"/>
                </a:lnTo>
                <a:lnTo>
                  <a:pt x="5010" y="177869"/>
                </a:lnTo>
                <a:lnTo>
                  <a:pt x="0" y="187890"/>
                </a:lnTo>
                <a:lnTo>
                  <a:pt x="5010" y="217952"/>
                </a:lnTo>
                <a:lnTo>
                  <a:pt x="40083" y="263046"/>
                </a:lnTo>
                <a:lnTo>
                  <a:pt x="140291" y="368265"/>
                </a:lnTo>
                <a:lnTo>
                  <a:pt x="205427" y="428390"/>
                </a:lnTo>
                <a:lnTo>
                  <a:pt x="280583" y="488515"/>
                </a:lnTo>
                <a:lnTo>
                  <a:pt x="365760" y="541124"/>
                </a:lnTo>
                <a:lnTo>
                  <a:pt x="400833" y="556155"/>
                </a:lnTo>
                <a:lnTo>
                  <a:pt x="413359" y="556155"/>
                </a:lnTo>
                <a:lnTo>
                  <a:pt x="435906" y="538619"/>
                </a:lnTo>
                <a:lnTo>
                  <a:pt x="480999" y="516072"/>
                </a:lnTo>
                <a:lnTo>
                  <a:pt x="598744" y="480999"/>
                </a:lnTo>
                <a:lnTo>
                  <a:pt x="739035" y="448431"/>
                </a:lnTo>
                <a:lnTo>
                  <a:pt x="906884" y="410853"/>
                </a:lnTo>
                <a:lnTo>
                  <a:pt x="1057197" y="383296"/>
                </a:lnTo>
                <a:lnTo>
                  <a:pt x="1242582" y="358244"/>
                </a:lnTo>
                <a:lnTo>
                  <a:pt x="1392894" y="340708"/>
                </a:lnTo>
                <a:lnTo>
                  <a:pt x="1555732" y="323171"/>
                </a:lnTo>
                <a:lnTo>
                  <a:pt x="1733602" y="305635"/>
                </a:lnTo>
                <a:lnTo>
                  <a:pt x="1964081" y="273067"/>
                </a:lnTo>
                <a:lnTo>
                  <a:pt x="2161992" y="255531"/>
                </a:lnTo>
                <a:lnTo>
                  <a:pt x="2354893" y="250520"/>
                </a:lnTo>
                <a:lnTo>
                  <a:pt x="2500195" y="250520"/>
                </a:lnTo>
                <a:lnTo>
                  <a:pt x="2678065" y="255531"/>
                </a:lnTo>
                <a:lnTo>
                  <a:pt x="2860945" y="268057"/>
                </a:lnTo>
                <a:lnTo>
                  <a:pt x="2933595" y="270562"/>
                </a:lnTo>
                <a:lnTo>
                  <a:pt x="2951132" y="268057"/>
                </a:lnTo>
                <a:lnTo>
                  <a:pt x="2981194" y="263046"/>
                </a:lnTo>
                <a:lnTo>
                  <a:pt x="3011257" y="253025"/>
                </a:lnTo>
                <a:lnTo>
                  <a:pt x="3031298" y="240499"/>
                </a:lnTo>
                <a:lnTo>
                  <a:pt x="3043825" y="222963"/>
                </a:lnTo>
                <a:lnTo>
                  <a:pt x="3043825" y="207932"/>
                </a:lnTo>
                <a:lnTo>
                  <a:pt x="3043825" y="192900"/>
                </a:lnTo>
                <a:lnTo>
                  <a:pt x="3033804" y="167848"/>
                </a:lnTo>
                <a:lnTo>
                  <a:pt x="3018772" y="142796"/>
                </a:lnTo>
                <a:lnTo>
                  <a:pt x="3008752" y="130270"/>
                </a:lnTo>
                <a:lnTo>
                  <a:pt x="2988710" y="110229"/>
                </a:lnTo>
                <a:lnTo>
                  <a:pt x="2933595" y="80166"/>
                </a:lnTo>
                <a:lnTo>
                  <a:pt x="2885997" y="60125"/>
                </a:lnTo>
                <a:lnTo>
                  <a:pt x="2755726" y="25052"/>
                </a:lnTo>
                <a:lnTo>
                  <a:pt x="2648002" y="5010"/>
                </a:lnTo>
                <a:lnTo>
                  <a:pt x="2607919" y="0"/>
                </a:lnTo>
                <a:lnTo>
                  <a:pt x="2595393" y="0"/>
                </a:lnTo>
                <a:lnTo>
                  <a:pt x="2535268" y="15031"/>
                </a:lnTo>
                <a:lnTo>
                  <a:pt x="2297273" y="60125"/>
                </a:lnTo>
                <a:lnTo>
                  <a:pt x="2116898" y="85177"/>
                </a:lnTo>
                <a:lnTo>
                  <a:pt x="1934018" y="102713"/>
                </a:lnTo>
                <a:lnTo>
                  <a:pt x="1756149" y="120249"/>
                </a:lnTo>
                <a:lnTo>
                  <a:pt x="1570764" y="135281"/>
                </a:lnTo>
                <a:lnTo>
                  <a:pt x="1232561" y="1703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E2D9BD0-CD29-4BBC-B409-9AA7171EAA8B}"/>
              </a:ext>
            </a:extLst>
          </p:cNvPr>
          <p:cNvSpPr/>
          <p:nvPr/>
        </p:nvSpPr>
        <p:spPr>
          <a:xfrm>
            <a:off x="3940175" y="2063750"/>
            <a:ext cx="2262188" cy="1789113"/>
          </a:xfrm>
          <a:custGeom>
            <a:avLst/>
            <a:gdLst>
              <a:gd name="connsiteX0" fmla="*/ 1385379 w 2262201"/>
              <a:gd name="connsiteY0" fmla="*/ 821708 h 1788717"/>
              <a:gd name="connsiteX1" fmla="*/ 1215025 w 2262201"/>
              <a:gd name="connsiteY1" fmla="*/ 964504 h 1788717"/>
              <a:gd name="connsiteX2" fmla="*/ 1084754 w 2262201"/>
              <a:gd name="connsiteY2" fmla="*/ 1072228 h 1788717"/>
              <a:gd name="connsiteX3" fmla="*/ 934442 w 2262201"/>
              <a:gd name="connsiteY3" fmla="*/ 1189973 h 1788717"/>
              <a:gd name="connsiteX4" fmla="*/ 804171 w 2262201"/>
              <a:gd name="connsiteY4" fmla="*/ 1285171 h 1788717"/>
              <a:gd name="connsiteX5" fmla="*/ 681416 w 2262201"/>
              <a:gd name="connsiteY5" fmla="*/ 1367843 h 1788717"/>
              <a:gd name="connsiteX6" fmla="*/ 518578 w 2262201"/>
              <a:gd name="connsiteY6" fmla="*/ 1468051 h 1788717"/>
              <a:gd name="connsiteX7" fmla="*/ 260542 w 2262201"/>
              <a:gd name="connsiteY7" fmla="*/ 1618363 h 1788717"/>
              <a:gd name="connsiteX8" fmla="*/ 67641 w 2262201"/>
              <a:gd name="connsiteY8" fmla="*/ 1721076 h 1788717"/>
              <a:gd name="connsiteX9" fmla="*/ 20042 w 2262201"/>
              <a:gd name="connsiteY9" fmla="*/ 1748634 h 1788717"/>
              <a:gd name="connsiteX10" fmla="*/ 7516 w 2262201"/>
              <a:gd name="connsiteY10" fmla="*/ 1758655 h 1788717"/>
              <a:gd name="connsiteX11" fmla="*/ 0 w 2262201"/>
              <a:gd name="connsiteY11" fmla="*/ 1763665 h 1788717"/>
              <a:gd name="connsiteX12" fmla="*/ 0 w 2262201"/>
              <a:gd name="connsiteY12" fmla="*/ 1771181 h 1788717"/>
              <a:gd name="connsiteX13" fmla="*/ 5011 w 2262201"/>
              <a:gd name="connsiteY13" fmla="*/ 1781201 h 1788717"/>
              <a:gd name="connsiteX14" fmla="*/ 20042 w 2262201"/>
              <a:gd name="connsiteY14" fmla="*/ 1786212 h 1788717"/>
              <a:gd name="connsiteX15" fmla="*/ 45094 w 2262201"/>
              <a:gd name="connsiteY15" fmla="*/ 1788717 h 1788717"/>
              <a:gd name="connsiteX16" fmla="*/ 117745 w 2262201"/>
              <a:gd name="connsiteY16" fmla="*/ 1763665 h 1788717"/>
              <a:gd name="connsiteX17" fmla="*/ 263047 w 2262201"/>
              <a:gd name="connsiteY17" fmla="*/ 1708550 h 1788717"/>
              <a:gd name="connsiteX18" fmla="*/ 448432 w 2262201"/>
              <a:gd name="connsiteY18" fmla="*/ 1640910 h 1788717"/>
              <a:gd name="connsiteX19" fmla="*/ 631312 w 2262201"/>
              <a:gd name="connsiteY19" fmla="*/ 1560743 h 1788717"/>
              <a:gd name="connsiteX20" fmla="*/ 834234 w 2262201"/>
              <a:gd name="connsiteY20" fmla="*/ 1445504 h 1788717"/>
              <a:gd name="connsiteX21" fmla="*/ 1114817 w 2262201"/>
              <a:gd name="connsiteY21" fmla="*/ 1262624 h 1788717"/>
              <a:gd name="connsiteX22" fmla="*/ 1310223 w 2262201"/>
              <a:gd name="connsiteY22" fmla="*/ 1124838 h 1788717"/>
              <a:gd name="connsiteX23" fmla="*/ 1508134 w 2262201"/>
              <a:gd name="connsiteY23" fmla="*/ 982041 h 1788717"/>
              <a:gd name="connsiteX24" fmla="*/ 1678488 w 2262201"/>
              <a:gd name="connsiteY24" fmla="*/ 854275 h 1788717"/>
              <a:gd name="connsiteX25" fmla="*/ 1766170 w 2262201"/>
              <a:gd name="connsiteY25" fmla="*/ 764088 h 1788717"/>
              <a:gd name="connsiteX26" fmla="*/ 1873894 w 2262201"/>
              <a:gd name="connsiteY26" fmla="*/ 666385 h 1788717"/>
              <a:gd name="connsiteX27" fmla="*/ 2004165 w 2262201"/>
              <a:gd name="connsiteY27" fmla="*/ 543630 h 1788717"/>
              <a:gd name="connsiteX28" fmla="*/ 2111888 w 2262201"/>
              <a:gd name="connsiteY28" fmla="*/ 440916 h 1788717"/>
              <a:gd name="connsiteX29" fmla="*/ 2146961 w 2262201"/>
              <a:gd name="connsiteY29" fmla="*/ 410854 h 1788717"/>
              <a:gd name="connsiteX30" fmla="*/ 2192055 w 2262201"/>
              <a:gd name="connsiteY30" fmla="*/ 375781 h 1788717"/>
              <a:gd name="connsiteX31" fmla="*/ 2232138 w 2262201"/>
              <a:gd name="connsiteY31" fmla="*/ 348224 h 1788717"/>
              <a:gd name="connsiteX32" fmla="*/ 2254685 w 2262201"/>
              <a:gd name="connsiteY32" fmla="*/ 328182 h 1788717"/>
              <a:gd name="connsiteX33" fmla="*/ 2259696 w 2262201"/>
              <a:gd name="connsiteY33" fmla="*/ 320667 h 1788717"/>
              <a:gd name="connsiteX34" fmla="*/ 2262201 w 2262201"/>
              <a:gd name="connsiteY34" fmla="*/ 305635 h 1788717"/>
              <a:gd name="connsiteX35" fmla="*/ 2262201 w 2262201"/>
              <a:gd name="connsiteY35" fmla="*/ 293109 h 1788717"/>
              <a:gd name="connsiteX36" fmla="*/ 2254685 w 2262201"/>
              <a:gd name="connsiteY36" fmla="*/ 270563 h 1788717"/>
              <a:gd name="connsiteX37" fmla="*/ 2239654 w 2262201"/>
              <a:gd name="connsiteY37" fmla="*/ 253026 h 1788717"/>
              <a:gd name="connsiteX38" fmla="*/ 2194560 w 2262201"/>
              <a:gd name="connsiteY38" fmla="*/ 215448 h 1788717"/>
              <a:gd name="connsiteX39" fmla="*/ 2109383 w 2262201"/>
              <a:gd name="connsiteY39" fmla="*/ 145302 h 1788717"/>
              <a:gd name="connsiteX40" fmla="*/ 2014185 w 2262201"/>
              <a:gd name="connsiteY40" fmla="*/ 80167 h 1788717"/>
              <a:gd name="connsiteX41" fmla="*/ 1903956 w 2262201"/>
              <a:gd name="connsiteY41" fmla="*/ 0 h 1788717"/>
              <a:gd name="connsiteX42" fmla="*/ 1758654 w 2262201"/>
              <a:gd name="connsiteY42" fmla="*/ 30063 h 1788717"/>
              <a:gd name="connsiteX43" fmla="*/ 1831305 w 2262201"/>
              <a:gd name="connsiteY43" fmla="*/ 85177 h 1788717"/>
              <a:gd name="connsiteX44" fmla="*/ 1871389 w 2262201"/>
              <a:gd name="connsiteY44" fmla="*/ 125261 h 1788717"/>
              <a:gd name="connsiteX45" fmla="*/ 1896441 w 2262201"/>
              <a:gd name="connsiteY45" fmla="*/ 157828 h 1788717"/>
              <a:gd name="connsiteX46" fmla="*/ 1901451 w 2262201"/>
              <a:gd name="connsiteY46" fmla="*/ 170354 h 1788717"/>
              <a:gd name="connsiteX47" fmla="*/ 1903956 w 2262201"/>
              <a:gd name="connsiteY47" fmla="*/ 185386 h 1788717"/>
              <a:gd name="connsiteX48" fmla="*/ 1896441 w 2262201"/>
              <a:gd name="connsiteY48" fmla="*/ 217953 h 1788717"/>
              <a:gd name="connsiteX49" fmla="*/ 1878904 w 2262201"/>
              <a:gd name="connsiteY49" fmla="*/ 260542 h 1788717"/>
              <a:gd name="connsiteX50" fmla="*/ 1821285 w 2262201"/>
              <a:gd name="connsiteY50" fmla="*/ 338203 h 1788717"/>
              <a:gd name="connsiteX51" fmla="*/ 1691014 w 2262201"/>
              <a:gd name="connsiteY51" fmla="*/ 496031 h 1788717"/>
              <a:gd name="connsiteX52" fmla="*/ 1550722 w 2262201"/>
              <a:gd name="connsiteY52" fmla="*/ 668890 h 1788717"/>
              <a:gd name="connsiteX53" fmla="*/ 1385379 w 2262201"/>
              <a:gd name="connsiteY53" fmla="*/ 821708 h 1788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62201" h="1788717">
                <a:moveTo>
                  <a:pt x="1385379" y="821708"/>
                </a:moveTo>
                <a:lnTo>
                  <a:pt x="1215025" y="964504"/>
                </a:lnTo>
                <a:lnTo>
                  <a:pt x="1084754" y="1072228"/>
                </a:lnTo>
                <a:lnTo>
                  <a:pt x="934442" y="1189973"/>
                </a:lnTo>
                <a:lnTo>
                  <a:pt x="804171" y="1285171"/>
                </a:lnTo>
                <a:lnTo>
                  <a:pt x="681416" y="1367843"/>
                </a:lnTo>
                <a:lnTo>
                  <a:pt x="518578" y="1468051"/>
                </a:lnTo>
                <a:lnTo>
                  <a:pt x="260542" y="1618363"/>
                </a:lnTo>
                <a:lnTo>
                  <a:pt x="67641" y="1721076"/>
                </a:lnTo>
                <a:lnTo>
                  <a:pt x="20042" y="1748634"/>
                </a:lnTo>
                <a:lnTo>
                  <a:pt x="7516" y="1758655"/>
                </a:lnTo>
                <a:lnTo>
                  <a:pt x="0" y="1763665"/>
                </a:lnTo>
                <a:lnTo>
                  <a:pt x="0" y="1771181"/>
                </a:lnTo>
                <a:lnTo>
                  <a:pt x="5011" y="1781201"/>
                </a:lnTo>
                <a:lnTo>
                  <a:pt x="20042" y="1786212"/>
                </a:lnTo>
                <a:lnTo>
                  <a:pt x="45094" y="1788717"/>
                </a:lnTo>
                <a:lnTo>
                  <a:pt x="117745" y="1763665"/>
                </a:lnTo>
                <a:lnTo>
                  <a:pt x="263047" y="1708550"/>
                </a:lnTo>
                <a:lnTo>
                  <a:pt x="448432" y="1640910"/>
                </a:lnTo>
                <a:lnTo>
                  <a:pt x="631312" y="1560743"/>
                </a:lnTo>
                <a:lnTo>
                  <a:pt x="834234" y="1445504"/>
                </a:lnTo>
                <a:lnTo>
                  <a:pt x="1114817" y="1262624"/>
                </a:lnTo>
                <a:lnTo>
                  <a:pt x="1310223" y="1124838"/>
                </a:lnTo>
                <a:lnTo>
                  <a:pt x="1508134" y="982041"/>
                </a:lnTo>
                <a:lnTo>
                  <a:pt x="1678488" y="854275"/>
                </a:lnTo>
                <a:lnTo>
                  <a:pt x="1766170" y="764088"/>
                </a:lnTo>
                <a:lnTo>
                  <a:pt x="1873894" y="666385"/>
                </a:lnTo>
                <a:lnTo>
                  <a:pt x="2004165" y="543630"/>
                </a:lnTo>
                <a:lnTo>
                  <a:pt x="2111888" y="440916"/>
                </a:lnTo>
                <a:lnTo>
                  <a:pt x="2146961" y="410854"/>
                </a:lnTo>
                <a:lnTo>
                  <a:pt x="2192055" y="375781"/>
                </a:lnTo>
                <a:lnTo>
                  <a:pt x="2232138" y="348224"/>
                </a:lnTo>
                <a:lnTo>
                  <a:pt x="2254685" y="328182"/>
                </a:lnTo>
                <a:lnTo>
                  <a:pt x="2259696" y="320667"/>
                </a:lnTo>
                <a:lnTo>
                  <a:pt x="2262201" y="305635"/>
                </a:lnTo>
                <a:lnTo>
                  <a:pt x="2262201" y="293109"/>
                </a:lnTo>
                <a:lnTo>
                  <a:pt x="2254685" y="270563"/>
                </a:lnTo>
                <a:lnTo>
                  <a:pt x="2239654" y="253026"/>
                </a:lnTo>
                <a:lnTo>
                  <a:pt x="2194560" y="215448"/>
                </a:lnTo>
                <a:lnTo>
                  <a:pt x="2109383" y="145302"/>
                </a:lnTo>
                <a:lnTo>
                  <a:pt x="2014185" y="80167"/>
                </a:lnTo>
                <a:lnTo>
                  <a:pt x="1903956" y="0"/>
                </a:lnTo>
                <a:lnTo>
                  <a:pt x="1758654" y="30063"/>
                </a:lnTo>
                <a:lnTo>
                  <a:pt x="1831305" y="85177"/>
                </a:lnTo>
                <a:lnTo>
                  <a:pt x="1871389" y="125261"/>
                </a:lnTo>
                <a:lnTo>
                  <a:pt x="1896441" y="157828"/>
                </a:lnTo>
                <a:lnTo>
                  <a:pt x="1901451" y="170354"/>
                </a:lnTo>
                <a:lnTo>
                  <a:pt x="1903956" y="185386"/>
                </a:lnTo>
                <a:lnTo>
                  <a:pt x="1896441" y="217953"/>
                </a:lnTo>
                <a:lnTo>
                  <a:pt x="1878904" y="260542"/>
                </a:lnTo>
                <a:lnTo>
                  <a:pt x="1821285" y="338203"/>
                </a:lnTo>
                <a:lnTo>
                  <a:pt x="1691014" y="496031"/>
                </a:lnTo>
                <a:lnTo>
                  <a:pt x="1550722" y="668890"/>
                </a:lnTo>
                <a:lnTo>
                  <a:pt x="1385379" y="8217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56E17BEB-2920-4E6B-AF0E-981A936CAAED}"/>
              </a:ext>
            </a:extLst>
          </p:cNvPr>
          <p:cNvSpPr/>
          <p:nvPr/>
        </p:nvSpPr>
        <p:spPr>
          <a:xfrm>
            <a:off x="4583113" y="2401888"/>
            <a:ext cx="2841625" cy="1276350"/>
          </a:xfrm>
          <a:custGeom>
            <a:avLst/>
            <a:gdLst>
              <a:gd name="connsiteX0" fmla="*/ 1459707 w 2840832"/>
              <a:gd name="connsiteY0" fmla="*/ 847725 h 1276350"/>
              <a:gd name="connsiteX1" fmla="*/ 1304925 w 2840832"/>
              <a:gd name="connsiteY1" fmla="*/ 740569 h 1276350"/>
              <a:gd name="connsiteX2" fmla="*/ 1197769 w 2840832"/>
              <a:gd name="connsiteY2" fmla="*/ 666750 h 1276350"/>
              <a:gd name="connsiteX3" fmla="*/ 1107282 w 2840832"/>
              <a:gd name="connsiteY3" fmla="*/ 604838 h 1276350"/>
              <a:gd name="connsiteX4" fmla="*/ 983457 w 2840832"/>
              <a:gd name="connsiteY4" fmla="*/ 519113 h 1276350"/>
              <a:gd name="connsiteX5" fmla="*/ 831057 w 2840832"/>
              <a:gd name="connsiteY5" fmla="*/ 440532 h 1276350"/>
              <a:gd name="connsiteX6" fmla="*/ 714375 w 2840832"/>
              <a:gd name="connsiteY6" fmla="*/ 364332 h 1276350"/>
              <a:gd name="connsiteX7" fmla="*/ 547688 w 2840832"/>
              <a:gd name="connsiteY7" fmla="*/ 266700 h 1276350"/>
              <a:gd name="connsiteX8" fmla="*/ 423863 w 2840832"/>
              <a:gd name="connsiteY8" fmla="*/ 200025 h 1276350"/>
              <a:gd name="connsiteX9" fmla="*/ 338138 w 2840832"/>
              <a:gd name="connsiteY9" fmla="*/ 154782 h 1276350"/>
              <a:gd name="connsiteX10" fmla="*/ 283369 w 2840832"/>
              <a:gd name="connsiteY10" fmla="*/ 142875 h 1276350"/>
              <a:gd name="connsiteX11" fmla="*/ 230982 w 2840832"/>
              <a:gd name="connsiteY11" fmla="*/ 130969 h 1276350"/>
              <a:gd name="connsiteX12" fmla="*/ 171450 w 2840832"/>
              <a:gd name="connsiteY12" fmla="*/ 126207 h 1276350"/>
              <a:gd name="connsiteX13" fmla="*/ 126207 w 2840832"/>
              <a:gd name="connsiteY13" fmla="*/ 128588 h 1276350"/>
              <a:gd name="connsiteX14" fmla="*/ 97632 w 2840832"/>
              <a:gd name="connsiteY14" fmla="*/ 138113 h 1276350"/>
              <a:gd name="connsiteX15" fmla="*/ 78582 w 2840832"/>
              <a:gd name="connsiteY15" fmla="*/ 150019 h 1276350"/>
              <a:gd name="connsiteX16" fmla="*/ 66675 w 2840832"/>
              <a:gd name="connsiteY16" fmla="*/ 152400 h 1276350"/>
              <a:gd name="connsiteX17" fmla="*/ 45244 w 2840832"/>
              <a:gd name="connsiteY17" fmla="*/ 152400 h 1276350"/>
              <a:gd name="connsiteX18" fmla="*/ 21432 w 2840832"/>
              <a:gd name="connsiteY18" fmla="*/ 142875 h 1276350"/>
              <a:gd name="connsiteX19" fmla="*/ 9525 w 2840832"/>
              <a:gd name="connsiteY19" fmla="*/ 133350 h 1276350"/>
              <a:gd name="connsiteX20" fmla="*/ 2382 w 2840832"/>
              <a:gd name="connsiteY20" fmla="*/ 121444 h 1276350"/>
              <a:gd name="connsiteX21" fmla="*/ 0 w 2840832"/>
              <a:gd name="connsiteY21" fmla="*/ 102394 h 1276350"/>
              <a:gd name="connsiteX22" fmla="*/ 0 w 2840832"/>
              <a:gd name="connsiteY22" fmla="*/ 83344 h 1276350"/>
              <a:gd name="connsiteX23" fmla="*/ 4763 w 2840832"/>
              <a:gd name="connsiteY23" fmla="*/ 66675 h 1276350"/>
              <a:gd name="connsiteX24" fmla="*/ 16669 w 2840832"/>
              <a:gd name="connsiteY24" fmla="*/ 54769 h 1276350"/>
              <a:gd name="connsiteX25" fmla="*/ 50007 w 2840832"/>
              <a:gd name="connsiteY25" fmla="*/ 35719 h 1276350"/>
              <a:gd name="connsiteX26" fmla="*/ 97632 w 2840832"/>
              <a:gd name="connsiteY26" fmla="*/ 16669 h 1276350"/>
              <a:gd name="connsiteX27" fmla="*/ 157163 w 2840832"/>
              <a:gd name="connsiteY27" fmla="*/ 4763 h 1276350"/>
              <a:gd name="connsiteX28" fmla="*/ 254794 w 2840832"/>
              <a:gd name="connsiteY28" fmla="*/ 0 h 1276350"/>
              <a:gd name="connsiteX29" fmla="*/ 316707 w 2840832"/>
              <a:gd name="connsiteY29" fmla="*/ 2382 h 1276350"/>
              <a:gd name="connsiteX30" fmla="*/ 366713 w 2840832"/>
              <a:gd name="connsiteY30" fmla="*/ 11907 h 1276350"/>
              <a:gd name="connsiteX31" fmla="*/ 452438 w 2840832"/>
              <a:gd name="connsiteY31" fmla="*/ 54769 h 1276350"/>
              <a:gd name="connsiteX32" fmla="*/ 657225 w 2840832"/>
              <a:gd name="connsiteY32" fmla="*/ 164307 h 1276350"/>
              <a:gd name="connsiteX33" fmla="*/ 850107 w 2840832"/>
              <a:gd name="connsiteY33" fmla="*/ 271463 h 1276350"/>
              <a:gd name="connsiteX34" fmla="*/ 940594 w 2840832"/>
              <a:gd name="connsiteY34" fmla="*/ 323850 h 1276350"/>
              <a:gd name="connsiteX35" fmla="*/ 1200150 w 2840832"/>
              <a:gd name="connsiteY35" fmla="*/ 464344 h 1276350"/>
              <a:gd name="connsiteX36" fmla="*/ 1543050 w 2840832"/>
              <a:gd name="connsiteY36" fmla="*/ 635794 h 1276350"/>
              <a:gd name="connsiteX37" fmla="*/ 1783557 w 2840832"/>
              <a:gd name="connsiteY37" fmla="*/ 754857 h 1276350"/>
              <a:gd name="connsiteX38" fmla="*/ 2016919 w 2840832"/>
              <a:gd name="connsiteY38" fmla="*/ 862013 h 1276350"/>
              <a:gd name="connsiteX39" fmla="*/ 2209800 w 2840832"/>
              <a:gd name="connsiteY39" fmla="*/ 942975 h 1276350"/>
              <a:gd name="connsiteX40" fmla="*/ 2381250 w 2840832"/>
              <a:gd name="connsiteY40" fmla="*/ 1007269 h 1276350"/>
              <a:gd name="connsiteX41" fmla="*/ 2576513 w 2840832"/>
              <a:gd name="connsiteY41" fmla="*/ 1059657 h 1276350"/>
              <a:gd name="connsiteX42" fmla="*/ 2745582 w 2840832"/>
              <a:gd name="connsiteY42" fmla="*/ 1088232 h 1276350"/>
              <a:gd name="connsiteX43" fmla="*/ 2819400 w 2840832"/>
              <a:gd name="connsiteY43" fmla="*/ 1100138 h 1276350"/>
              <a:gd name="connsiteX44" fmla="*/ 2831307 w 2840832"/>
              <a:gd name="connsiteY44" fmla="*/ 1104900 h 1276350"/>
              <a:gd name="connsiteX45" fmla="*/ 2840832 w 2840832"/>
              <a:gd name="connsiteY45" fmla="*/ 1116807 h 1276350"/>
              <a:gd name="connsiteX46" fmla="*/ 2840832 w 2840832"/>
              <a:gd name="connsiteY46" fmla="*/ 1128713 h 1276350"/>
              <a:gd name="connsiteX47" fmla="*/ 2833688 w 2840832"/>
              <a:gd name="connsiteY47" fmla="*/ 1147763 h 1276350"/>
              <a:gd name="connsiteX48" fmla="*/ 2809875 w 2840832"/>
              <a:gd name="connsiteY48" fmla="*/ 1176338 h 1276350"/>
              <a:gd name="connsiteX49" fmla="*/ 2778919 w 2840832"/>
              <a:gd name="connsiteY49" fmla="*/ 1185863 h 1276350"/>
              <a:gd name="connsiteX50" fmla="*/ 2674144 w 2840832"/>
              <a:gd name="connsiteY50" fmla="*/ 1202532 h 1276350"/>
              <a:gd name="connsiteX51" fmla="*/ 2493169 w 2840832"/>
              <a:gd name="connsiteY51" fmla="*/ 1231107 h 1276350"/>
              <a:gd name="connsiteX52" fmla="*/ 2288382 w 2840832"/>
              <a:gd name="connsiteY52" fmla="*/ 1259682 h 1276350"/>
              <a:gd name="connsiteX53" fmla="*/ 2221707 w 2840832"/>
              <a:gd name="connsiteY53" fmla="*/ 1269207 h 1276350"/>
              <a:gd name="connsiteX54" fmla="*/ 2157413 w 2840832"/>
              <a:gd name="connsiteY54" fmla="*/ 1276350 h 1276350"/>
              <a:gd name="connsiteX55" fmla="*/ 2114550 w 2840832"/>
              <a:gd name="connsiteY55" fmla="*/ 1276350 h 1276350"/>
              <a:gd name="connsiteX56" fmla="*/ 2085975 w 2840832"/>
              <a:gd name="connsiteY56" fmla="*/ 1273969 h 1276350"/>
              <a:gd name="connsiteX57" fmla="*/ 2052638 w 2840832"/>
              <a:gd name="connsiteY57" fmla="*/ 1264444 h 1276350"/>
              <a:gd name="connsiteX58" fmla="*/ 2019300 w 2840832"/>
              <a:gd name="connsiteY58" fmla="*/ 1250157 h 1276350"/>
              <a:gd name="connsiteX59" fmla="*/ 1983582 w 2840832"/>
              <a:gd name="connsiteY59" fmla="*/ 1219200 h 1276350"/>
              <a:gd name="connsiteX60" fmla="*/ 1897857 w 2840832"/>
              <a:gd name="connsiteY60" fmla="*/ 1159669 h 1276350"/>
              <a:gd name="connsiteX61" fmla="*/ 1800225 w 2840832"/>
              <a:gd name="connsiteY61" fmla="*/ 1090613 h 1276350"/>
              <a:gd name="connsiteX62" fmla="*/ 1674019 w 2840832"/>
              <a:gd name="connsiteY62" fmla="*/ 1000125 h 1276350"/>
              <a:gd name="connsiteX63" fmla="*/ 1459707 w 2840832"/>
              <a:gd name="connsiteY63" fmla="*/ 847725 h 1276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40832" h="1276350">
                <a:moveTo>
                  <a:pt x="1459707" y="847725"/>
                </a:moveTo>
                <a:lnTo>
                  <a:pt x="1304925" y="740569"/>
                </a:lnTo>
                <a:lnTo>
                  <a:pt x="1197769" y="666750"/>
                </a:lnTo>
                <a:lnTo>
                  <a:pt x="1107282" y="604838"/>
                </a:lnTo>
                <a:lnTo>
                  <a:pt x="983457" y="519113"/>
                </a:lnTo>
                <a:lnTo>
                  <a:pt x="831057" y="440532"/>
                </a:lnTo>
                <a:lnTo>
                  <a:pt x="714375" y="364332"/>
                </a:lnTo>
                <a:lnTo>
                  <a:pt x="547688" y="266700"/>
                </a:lnTo>
                <a:lnTo>
                  <a:pt x="423863" y="200025"/>
                </a:lnTo>
                <a:lnTo>
                  <a:pt x="338138" y="154782"/>
                </a:lnTo>
                <a:lnTo>
                  <a:pt x="283369" y="142875"/>
                </a:lnTo>
                <a:lnTo>
                  <a:pt x="230982" y="130969"/>
                </a:lnTo>
                <a:lnTo>
                  <a:pt x="171450" y="126207"/>
                </a:lnTo>
                <a:lnTo>
                  <a:pt x="126207" y="128588"/>
                </a:lnTo>
                <a:lnTo>
                  <a:pt x="97632" y="138113"/>
                </a:lnTo>
                <a:lnTo>
                  <a:pt x="78582" y="150019"/>
                </a:lnTo>
                <a:lnTo>
                  <a:pt x="66675" y="152400"/>
                </a:lnTo>
                <a:lnTo>
                  <a:pt x="45244" y="152400"/>
                </a:lnTo>
                <a:lnTo>
                  <a:pt x="21432" y="142875"/>
                </a:lnTo>
                <a:lnTo>
                  <a:pt x="9525" y="133350"/>
                </a:lnTo>
                <a:lnTo>
                  <a:pt x="2382" y="121444"/>
                </a:lnTo>
                <a:lnTo>
                  <a:pt x="0" y="102394"/>
                </a:lnTo>
                <a:lnTo>
                  <a:pt x="0" y="83344"/>
                </a:lnTo>
                <a:lnTo>
                  <a:pt x="4763" y="66675"/>
                </a:lnTo>
                <a:lnTo>
                  <a:pt x="16669" y="54769"/>
                </a:lnTo>
                <a:lnTo>
                  <a:pt x="50007" y="35719"/>
                </a:lnTo>
                <a:lnTo>
                  <a:pt x="97632" y="16669"/>
                </a:lnTo>
                <a:lnTo>
                  <a:pt x="157163" y="4763"/>
                </a:lnTo>
                <a:lnTo>
                  <a:pt x="254794" y="0"/>
                </a:lnTo>
                <a:lnTo>
                  <a:pt x="316707" y="2382"/>
                </a:lnTo>
                <a:lnTo>
                  <a:pt x="366713" y="11907"/>
                </a:lnTo>
                <a:lnTo>
                  <a:pt x="452438" y="54769"/>
                </a:lnTo>
                <a:lnTo>
                  <a:pt x="657225" y="164307"/>
                </a:lnTo>
                <a:lnTo>
                  <a:pt x="850107" y="271463"/>
                </a:lnTo>
                <a:lnTo>
                  <a:pt x="940594" y="323850"/>
                </a:lnTo>
                <a:lnTo>
                  <a:pt x="1200150" y="464344"/>
                </a:lnTo>
                <a:lnTo>
                  <a:pt x="1543050" y="635794"/>
                </a:lnTo>
                <a:lnTo>
                  <a:pt x="1783557" y="754857"/>
                </a:lnTo>
                <a:lnTo>
                  <a:pt x="2016919" y="862013"/>
                </a:lnTo>
                <a:lnTo>
                  <a:pt x="2209800" y="942975"/>
                </a:lnTo>
                <a:lnTo>
                  <a:pt x="2381250" y="1007269"/>
                </a:lnTo>
                <a:lnTo>
                  <a:pt x="2576513" y="1059657"/>
                </a:lnTo>
                <a:lnTo>
                  <a:pt x="2745582" y="1088232"/>
                </a:lnTo>
                <a:lnTo>
                  <a:pt x="2819400" y="1100138"/>
                </a:lnTo>
                <a:lnTo>
                  <a:pt x="2831307" y="1104900"/>
                </a:lnTo>
                <a:lnTo>
                  <a:pt x="2840832" y="1116807"/>
                </a:lnTo>
                <a:lnTo>
                  <a:pt x="2840832" y="1128713"/>
                </a:lnTo>
                <a:lnTo>
                  <a:pt x="2833688" y="1147763"/>
                </a:lnTo>
                <a:lnTo>
                  <a:pt x="2809875" y="1176338"/>
                </a:lnTo>
                <a:lnTo>
                  <a:pt x="2778919" y="1185863"/>
                </a:lnTo>
                <a:lnTo>
                  <a:pt x="2674144" y="1202532"/>
                </a:lnTo>
                <a:lnTo>
                  <a:pt x="2493169" y="1231107"/>
                </a:lnTo>
                <a:lnTo>
                  <a:pt x="2288382" y="1259682"/>
                </a:lnTo>
                <a:lnTo>
                  <a:pt x="2221707" y="1269207"/>
                </a:lnTo>
                <a:lnTo>
                  <a:pt x="2157413" y="1276350"/>
                </a:lnTo>
                <a:lnTo>
                  <a:pt x="2114550" y="1276350"/>
                </a:lnTo>
                <a:lnTo>
                  <a:pt x="2085975" y="1273969"/>
                </a:lnTo>
                <a:lnTo>
                  <a:pt x="2052638" y="1264444"/>
                </a:lnTo>
                <a:lnTo>
                  <a:pt x="2019300" y="1250157"/>
                </a:lnTo>
                <a:lnTo>
                  <a:pt x="1983582" y="1219200"/>
                </a:lnTo>
                <a:lnTo>
                  <a:pt x="1897857" y="1159669"/>
                </a:lnTo>
                <a:lnTo>
                  <a:pt x="1800225" y="1090613"/>
                </a:lnTo>
                <a:lnTo>
                  <a:pt x="1674019" y="1000125"/>
                </a:lnTo>
                <a:lnTo>
                  <a:pt x="1459707" y="847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AC608BDC-3C19-47C5-A08A-CB79E5E9D4B2}"/>
              </a:ext>
            </a:extLst>
          </p:cNvPr>
          <p:cNvSpPr/>
          <p:nvPr/>
        </p:nvSpPr>
        <p:spPr>
          <a:xfrm>
            <a:off x="4808538" y="3981450"/>
            <a:ext cx="1609725" cy="296863"/>
          </a:xfrm>
          <a:custGeom>
            <a:avLst/>
            <a:gdLst>
              <a:gd name="connsiteX0" fmla="*/ 773906 w 1609725"/>
              <a:gd name="connsiteY0" fmla="*/ 66675 h 297656"/>
              <a:gd name="connsiteX1" fmla="*/ 400050 w 1609725"/>
              <a:gd name="connsiteY1" fmla="*/ 95250 h 297656"/>
              <a:gd name="connsiteX2" fmla="*/ 7144 w 1609725"/>
              <a:gd name="connsiteY2" fmla="*/ 126206 h 297656"/>
              <a:gd name="connsiteX3" fmla="*/ 0 w 1609725"/>
              <a:gd name="connsiteY3" fmla="*/ 297656 h 297656"/>
              <a:gd name="connsiteX4" fmla="*/ 233362 w 1609725"/>
              <a:gd name="connsiteY4" fmla="*/ 283369 h 297656"/>
              <a:gd name="connsiteX5" fmla="*/ 545306 w 1609725"/>
              <a:gd name="connsiteY5" fmla="*/ 259556 h 297656"/>
              <a:gd name="connsiteX6" fmla="*/ 957262 w 1609725"/>
              <a:gd name="connsiteY6" fmla="*/ 228600 h 297656"/>
              <a:gd name="connsiteX7" fmla="*/ 1281112 w 1609725"/>
              <a:gd name="connsiteY7" fmla="*/ 202406 h 297656"/>
              <a:gd name="connsiteX8" fmla="*/ 1609725 w 1609725"/>
              <a:gd name="connsiteY8" fmla="*/ 176213 h 297656"/>
              <a:gd name="connsiteX9" fmla="*/ 1604962 w 1609725"/>
              <a:gd name="connsiteY9" fmla="*/ 0 h 297656"/>
              <a:gd name="connsiteX10" fmla="*/ 1440656 w 1609725"/>
              <a:gd name="connsiteY10" fmla="*/ 11906 h 297656"/>
              <a:gd name="connsiteX11" fmla="*/ 1135856 w 1609725"/>
              <a:gd name="connsiteY11" fmla="*/ 35719 h 297656"/>
              <a:gd name="connsiteX12" fmla="*/ 773906 w 1609725"/>
              <a:gd name="connsiteY12" fmla="*/ 66675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9725" h="297656">
                <a:moveTo>
                  <a:pt x="773906" y="66675"/>
                </a:moveTo>
                <a:lnTo>
                  <a:pt x="400050" y="95250"/>
                </a:lnTo>
                <a:lnTo>
                  <a:pt x="7144" y="126206"/>
                </a:lnTo>
                <a:lnTo>
                  <a:pt x="0" y="297656"/>
                </a:lnTo>
                <a:lnTo>
                  <a:pt x="233362" y="283369"/>
                </a:lnTo>
                <a:lnTo>
                  <a:pt x="545306" y="259556"/>
                </a:lnTo>
                <a:lnTo>
                  <a:pt x="957262" y="228600"/>
                </a:lnTo>
                <a:lnTo>
                  <a:pt x="1281112" y="202406"/>
                </a:lnTo>
                <a:lnTo>
                  <a:pt x="1609725" y="176213"/>
                </a:lnTo>
                <a:lnTo>
                  <a:pt x="1604962" y="0"/>
                </a:lnTo>
                <a:lnTo>
                  <a:pt x="1440656" y="11906"/>
                </a:lnTo>
                <a:lnTo>
                  <a:pt x="1135856" y="35719"/>
                </a:lnTo>
                <a:lnTo>
                  <a:pt x="773906" y="66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6BB508D1-F7B0-4B0D-8AEC-18DA0A72AAC2}"/>
              </a:ext>
            </a:extLst>
          </p:cNvPr>
          <p:cNvSpPr/>
          <p:nvPr/>
        </p:nvSpPr>
        <p:spPr>
          <a:xfrm>
            <a:off x="4725988" y="4583113"/>
            <a:ext cx="1693862" cy="295275"/>
          </a:xfrm>
          <a:custGeom>
            <a:avLst/>
            <a:gdLst>
              <a:gd name="connsiteX0" fmla="*/ 1050132 w 1693069"/>
              <a:gd name="connsiteY0" fmla="*/ 64294 h 295275"/>
              <a:gd name="connsiteX1" fmla="*/ 745332 w 1693069"/>
              <a:gd name="connsiteY1" fmla="*/ 90488 h 295275"/>
              <a:gd name="connsiteX2" fmla="*/ 528638 w 1693069"/>
              <a:gd name="connsiteY2" fmla="*/ 104775 h 295275"/>
              <a:gd name="connsiteX3" fmla="*/ 295275 w 1693069"/>
              <a:gd name="connsiteY3" fmla="*/ 116682 h 295275"/>
              <a:gd name="connsiteX4" fmla="*/ 223838 w 1693069"/>
              <a:gd name="connsiteY4" fmla="*/ 119063 h 295275"/>
              <a:gd name="connsiteX5" fmla="*/ 30957 w 1693069"/>
              <a:gd name="connsiteY5" fmla="*/ 83344 h 295275"/>
              <a:gd name="connsiteX6" fmla="*/ 0 w 1693069"/>
              <a:gd name="connsiteY6" fmla="*/ 261938 h 295275"/>
              <a:gd name="connsiteX7" fmla="*/ 140494 w 1693069"/>
              <a:gd name="connsiteY7" fmla="*/ 285750 h 295275"/>
              <a:gd name="connsiteX8" fmla="*/ 200025 w 1693069"/>
              <a:gd name="connsiteY8" fmla="*/ 295275 h 295275"/>
              <a:gd name="connsiteX9" fmla="*/ 290513 w 1693069"/>
              <a:gd name="connsiteY9" fmla="*/ 285750 h 295275"/>
              <a:gd name="connsiteX10" fmla="*/ 564357 w 1693069"/>
              <a:gd name="connsiteY10" fmla="*/ 259557 h 295275"/>
              <a:gd name="connsiteX11" fmla="*/ 790575 w 1693069"/>
              <a:gd name="connsiteY11" fmla="*/ 240507 h 295275"/>
              <a:gd name="connsiteX12" fmla="*/ 1116807 w 1693069"/>
              <a:gd name="connsiteY12" fmla="*/ 216694 h 295275"/>
              <a:gd name="connsiteX13" fmla="*/ 1369219 w 1693069"/>
              <a:gd name="connsiteY13" fmla="*/ 200025 h 295275"/>
              <a:gd name="connsiteX14" fmla="*/ 1693069 w 1693069"/>
              <a:gd name="connsiteY14" fmla="*/ 178594 h 295275"/>
              <a:gd name="connsiteX15" fmla="*/ 1678782 w 1693069"/>
              <a:gd name="connsiteY15" fmla="*/ 0 h 295275"/>
              <a:gd name="connsiteX16" fmla="*/ 1478757 w 1693069"/>
              <a:gd name="connsiteY16" fmla="*/ 19050 h 295275"/>
              <a:gd name="connsiteX17" fmla="*/ 1252538 w 1693069"/>
              <a:gd name="connsiteY17" fmla="*/ 42863 h 295275"/>
              <a:gd name="connsiteX18" fmla="*/ 1050132 w 1693069"/>
              <a:gd name="connsiteY18" fmla="*/ 64294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93069" h="295275">
                <a:moveTo>
                  <a:pt x="1050132" y="64294"/>
                </a:moveTo>
                <a:lnTo>
                  <a:pt x="745332" y="90488"/>
                </a:lnTo>
                <a:lnTo>
                  <a:pt x="528638" y="104775"/>
                </a:lnTo>
                <a:lnTo>
                  <a:pt x="295275" y="116682"/>
                </a:lnTo>
                <a:lnTo>
                  <a:pt x="223838" y="119063"/>
                </a:lnTo>
                <a:lnTo>
                  <a:pt x="30957" y="83344"/>
                </a:lnTo>
                <a:lnTo>
                  <a:pt x="0" y="261938"/>
                </a:lnTo>
                <a:lnTo>
                  <a:pt x="140494" y="285750"/>
                </a:lnTo>
                <a:lnTo>
                  <a:pt x="200025" y="295275"/>
                </a:lnTo>
                <a:lnTo>
                  <a:pt x="290513" y="285750"/>
                </a:lnTo>
                <a:lnTo>
                  <a:pt x="564357" y="259557"/>
                </a:lnTo>
                <a:lnTo>
                  <a:pt x="790575" y="240507"/>
                </a:lnTo>
                <a:lnTo>
                  <a:pt x="1116807" y="216694"/>
                </a:lnTo>
                <a:lnTo>
                  <a:pt x="1369219" y="200025"/>
                </a:lnTo>
                <a:lnTo>
                  <a:pt x="1693069" y="178594"/>
                </a:lnTo>
                <a:lnTo>
                  <a:pt x="1678782" y="0"/>
                </a:lnTo>
                <a:lnTo>
                  <a:pt x="1478757" y="19050"/>
                </a:lnTo>
                <a:lnTo>
                  <a:pt x="1252538" y="42863"/>
                </a:lnTo>
                <a:lnTo>
                  <a:pt x="1050132" y="642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EF28F55C-1091-4717-8874-793371C63F1B}"/>
              </a:ext>
            </a:extLst>
          </p:cNvPr>
          <p:cNvSpPr/>
          <p:nvPr/>
        </p:nvSpPr>
        <p:spPr>
          <a:xfrm>
            <a:off x="6164263" y="3529013"/>
            <a:ext cx="476250" cy="2513012"/>
          </a:xfrm>
          <a:custGeom>
            <a:avLst/>
            <a:gdLst>
              <a:gd name="connsiteX0" fmla="*/ 167750 w 476935"/>
              <a:gd name="connsiteY0" fmla="*/ 1404492 h 2512955"/>
              <a:gd name="connsiteX1" fmla="*/ 167750 w 476935"/>
              <a:gd name="connsiteY1" fmla="*/ 1217007 h 2512955"/>
              <a:gd name="connsiteX2" fmla="*/ 167750 w 476935"/>
              <a:gd name="connsiteY2" fmla="*/ 611793 h 2512955"/>
              <a:gd name="connsiteX3" fmla="*/ 167750 w 476935"/>
              <a:gd name="connsiteY3" fmla="*/ 424308 h 2512955"/>
              <a:gd name="connsiteX4" fmla="*/ 164460 w 476935"/>
              <a:gd name="connsiteY4" fmla="*/ 365102 h 2512955"/>
              <a:gd name="connsiteX5" fmla="*/ 151304 w 476935"/>
              <a:gd name="connsiteY5" fmla="*/ 282872 h 2512955"/>
              <a:gd name="connsiteX6" fmla="*/ 128279 w 476935"/>
              <a:gd name="connsiteY6" fmla="*/ 200642 h 2512955"/>
              <a:gd name="connsiteX7" fmla="*/ 115122 w 476935"/>
              <a:gd name="connsiteY7" fmla="*/ 180906 h 2512955"/>
              <a:gd name="connsiteX8" fmla="*/ 92098 w 476935"/>
              <a:gd name="connsiteY8" fmla="*/ 144725 h 2512955"/>
              <a:gd name="connsiteX9" fmla="*/ 55917 w 476935"/>
              <a:gd name="connsiteY9" fmla="*/ 105255 h 2512955"/>
              <a:gd name="connsiteX10" fmla="*/ 26314 w 476935"/>
              <a:gd name="connsiteY10" fmla="*/ 72362 h 2512955"/>
              <a:gd name="connsiteX11" fmla="*/ 19735 w 476935"/>
              <a:gd name="connsiteY11" fmla="*/ 65784 h 2512955"/>
              <a:gd name="connsiteX12" fmla="*/ 6578 w 476935"/>
              <a:gd name="connsiteY12" fmla="*/ 42760 h 2512955"/>
              <a:gd name="connsiteX13" fmla="*/ 0 w 476935"/>
              <a:gd name="connsiteY13" fmla="*/ 16446 h 2512955"/>
              <a:gd name="connsiteX14" fmla="*/ 0 w 476935"/>
              <a:gd name="connsiteY14" fmla="*/ 9867 h 2512955"/>
              <a:gd name="connsiteX15" fmla="*/ 3289 w 476935"/>
              <a:gd name="connsiteY15" fmla="*/ 3289 h 2512955"/>
              <a:gd name="connsiteX16" fmla="*/ 16446 w 476935"/>
              <a:gd name="connsiteY16" fmla="*/ 0 h 2512955"/>
              <a:gd name="connsiteX17" fmla="*/ 78941 w 476935"/>
              <a:gd name="connsiteY17" fmla="*/ 23024 h 2512955"/>
              <a:gd name="connsiteX18" fmla="*/ 194063 w 476935"/>
              <a:gd name="connsiteY18" fmla="*/ 75652 h 2512955"/>
              <a:gd name="connsiteX19" fmla="*/ 292740 w 476935"/>
              <a:gd name="connsiteY19" fmla="*/ 131568 h 2512955"/>
              <a:gd name="connsiteX20" fmla="*/ 374970 w 476935"/>
              <a:gd name="connsiteY20" fmla="*/ 180906 h 2512955"/>
              <a:gd name="connsiteX21" fmla="*/ 407862 w 476935"/>
              <a:gd name="connsiteY21" fmla="*/ 210509 h 2512955"/>
              <a:gd name="connsiteX22" fmla="*/ 447332 w 476935"/>
              <a:gd name="connsiteY22" fmla="*/ 246691 h 2512955"/>
              <a:gd name="connsiteX23" fmla="*/ 467068 w 476935"/>
              <a:gd name="connsiteY23" fmla="*/ 269715 h 2512955"/>
              <a:gd name="connsiteX24" fmla="*/ 473646 w 476935"/>
              <a:gd name="connsiteY24" fmla="*/ 289450 h 2512955"/>
              <a:gd name="connsiteX25" fmla="*/ 476935 w 476935"/>
              <a:gd name="connsiteY25" fmla="*/ 312475 h 2512955"/>
              <a:gd name="connsiteX26" fmla="*/ 467068 w 476935"/>
              <a:gd name="connsiteY26" fmla="*/ 335499 h 2512955"/>
              <a:gd name="connsiteX27" fmla="*/ 444043 w 476935"/>
              <a:gd name="connsiteY27" fmla="*/ 358524 h 2512955"/>
              <a:gd name="connsiteX28" fmla="*/ 421019 w 476935"/>
              <a:gd name="connsiteY28" fmla="*/ 381548 h 2512955"/>
              <a:gd name="connsiteX29" fmla="*/ 401283 w 476935"/>
              <a:gd name="connsiteY29" fmla="*/ 421019 h 2512955"/>
              <a:gd name="connsiteX30" fmla="*/ 391416 w 476935"/>
              <a:gd name="connsiteY30" fmla="*/ 467067 h 2512955"/>
              <a:gd name="connsiteX31" fmla="*/ 394705 w 476935"/>
              <a:gd name="connsiteY31" fmla="*/ 769675 h 2512955"/>
              <a:gd name="connsiteX32" fmla="*/ 401283 w 476935"/>
              <a:gd name="connsiteY32" fmla="*/ 1197272 h 2512955"/>
              <a:gd name="connsiteX33" fmla="*/ 411151 w 476935"/>
              <a:gd name="connsiteY33" fmla="*/ 1615001 h 2512955"/>
              <a:gd name="connsiteX34" fmla="*/ 411151 w 476935"/>
              <a:gd name="connsiteY34" fmla="*/ 1894584 h 2512955"/>
              <a:gd name="connsiteX35" fmla="*/ 414440 w 476935"/>
              <a:gd name="connsiteY35" fmla="*/ 1993260 h 2512955"/>
              <a:gd name="connsiteX36" fmla="*/ 417729 w 476935"/>
              <a:gd name="connsiteY36" fmla="*/ 2059044 h 2512955"/>
              <a:gd name="connsiteX37" fmla="*/ 427597 w 476935"/>
              <a:gd name="connsiteY37" fmla="*/ 2121539 h 2512955"/>
              <a:gd name="connsiteX38" fmla="*/ 434176 w 476935"/>
              <a:gd name="connsiteY38" fmla="*/ 2161010 h 2512955"/>
              <a:gd name="connsiteX39" fmla="*/ 430886 w 476935"/>
              <a:gd name="connsiteY39" fmla="*/ 2223505 h 2512955"/>
              <a:gd name="connsiteX40" fmla="*/ 421019 w 476935"/>
              <a:gd name="connsiteY40" fmla="*/ 2309024 h 2512955"/>
              <a:gd name="connsiteX41" fmla="*/ 407862 w 476935"/>
              <a:gd name="connsiteY41" fmla="*/ 2374808 h 2512955"/>
              <a:gd name="connsiteX42" fmla="*/ 384837 w 476935"/>
              <a:gd name="connsiteY42" fmla="*/ 2437303 h 2512955"/>
              <a:gd name="connsiteX43" fmla="*/ 365102 w 476935"/>
              <a:gd name="connsiteY43" fmla="*/ 2473485 h 2512955"/>
              <a:gd name="connsiteX44" fmla="*/ 338788 w 476935"/>
              <a:gd name="connsiteY44" fmla="*/ 2499798 h 2512955"/>
              <a:gd name="connsiteX45" fmla="*/ 312475 w 476935"/>
              <a:gd name="connsiteY45" fmla="*/ 2512955 h 2512955"/>
              <a:gd name="connsiteX46" fmla="*/ 292740 w 476935"/>
              <a:gd name="connsiteY46" fmla="*/ 2512955 h 2512955"/>
              <a:gd name="connsiteX47" fmla="*/ 259847 w 476935"/>
              <a:gd name="connsiteY47" fmla="*/ 2496509 h 2512955"/>
              <a:gd name="connsiteX48" fmla="*/ 233534 w 476935"/>
              <a:gd name="connsiteY48" fmla="*/ 2473485 h 2512955"/>
              <a:gd name="connsiteX49" fmla="*/ 213799 w 476935"/>
              <a:gd name="connsiteY49" fmla="*/ 2447171 h 2512955"/>
              <a:gd name="connsiteX50" fmla="*/ 194063 w 476935"/>
              <a:gd name="connsiteY50" fmla="*/ 2394544 h 2512955"/>
              <a:gd name="connsiteX51" fmla="*/ 177617 w 476935"/>
              <a:gd name="connsiteY51" fmla="*/ 2322181 h 2512955"/>
              <a:gd name="connsiteX52" fmla="*/ 167750 w 476935"/>
              <a:gd name="connsiteY52" fmla="*/ 2243240 h 2512955"/>
              <a:gd name="connsiteX53" fmla="*/ 164460 w 476935"/>
              <a:gd name="connsiteY53" fmla="*/ 2091937 h 2512955"/>
              <a:gd name="connsiteX54" fmla="*/ 167750 w 476935"/>
              <a:gd name="connsiteY54" fmla="*/ 1838667 h 2512955"/>
              <a:gd name="connsiteX55" fmla="*/ 167750 w 476935"/>
              <a:gd name="connsiteY55" fmla="*/ 1404492 h 2512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76935" h="2512955">
                <a:moveTo>
                  <a:pt x="167750" y="1404492"/>
                </a:moveTo>
                <a:lnTo>
                  <a:pt x="167750" y="1217007"/>
                </a:lnTo>
                <a:lnTo>
                  <a:pt x="167750" y="611793"/>
                </a:lnTo>
                <a:lnTo>
                  <a:pt x="167750" y="424308"/>
                </a:lnTo>
                <a:lnTo>
                  <a:pt x="164460" y="365102"/>
                </a:lnTo>
                <a:lnTo>
                  <a:pt x="151304" y="282872"/>
                </a:lnTo>
                <a:lnTo>
                  <a:pt x="128279" y="200642"/>
                </a:lnTo>
                <a:lnTo>
                  <a:pt x="115122" y="180906"/>
                </a:lnTo>
                <a:lnTo>
                  <a:pt x="92098" y="144725"/>
                </a:lnTo>
                <a:lnTo>
                  <a:pt x="55917" y="105255"/>
                </a:lnTo>
                <a:lnTo>
                  <a:pt x="26314" y="72362"/>
                </a:lnTo>
                <a:lnTo>
                  <a:pt x="19735" y="65784"/>
                </a:lnTo>
                <a:lnTo>
                  <a:pt x="6578" y="42760"/>
                </a:lnTo>
                <a:lnTo>
                  <a:pt x="0" y="16446"/>
                </a:lnTo>
                <a:lnTo>
                  <a:pt x="0" y="9867"/>
                </a:lnTo>
                <a:lnTo>
                  <a:pt x="3289" y="3289"/>
                </a:lnTo>
                <a:lnTo>
                  <a:pt x="16446" y="0"/>
                </a:lnTo>
                <a:lnTo>
                  <a:pt x="78941" y="23024"/>
                </a:lnTo>
                <a:lnTo>
                  <a:pt x="194063" y="75652"/>
                </a:lnTo>
                <a:lnTo>
                  <a:pt x="292740" y="131568"/>
                </a:lnTo>
                <a:lnTo>
                  <a:pt x="374970" y="180906"/>
                </a:lnTo>
                <a:lnTo>
                  <a:pt x="407862" y="210509"/>
                </a:lnTo>
                <a:lnTo>
                  <a:pt x="447332" y="246691"/>
                </a:lnTo>
                <a:lnTo>
                  <a:pt x="467068" y="269715"/>
                </a:lnTo>
                <a:lnTo>
                  <a:pt x="473646" y="289450"/>
                </a:lnTo>
                <a:lnTo>
                  <a:pt x="476935" y="312475"/>
                </a:lnTo>
                <a:lnTo>
                  <a:pt x="467068" y="335499"/>
                </a:lnTo>
                <a:lnTo>
                  <a:pt x="444043" y="358524"/>
                </a:lnTo>
                <a:lnTo>
                  <a:pt x="421019" y="381548"/>
                </a:lnTo>
                <a:lnTo>
                  <a:pt x="401283" y="421019"/>
                </a:lnTo>
                <a:lnTo>
                  <a:pt x="391416" y="467067"/>
                </a:lnTo>
                <a:cubicBezTo>
                  <a:pt x="392512" y="567936"/>
                  <a:pt x="393609" y="668806"/>
                  <a:pt x="394705" y="769675"/>
                </a:cubicBezTo>
                <a:cubicBezTo>
                  <a:pt x="396898" y="912207"/>
                  <a:pt x="399090" y="1054740"/>
                  <a:pt x="401283" y="1197272"/>
                </a:cubicBezTo>
                <a:lnTo>
                  <a:pt x="411151" y="1615001"/>
                </a:lnTo>
                <a:lnTo>
                  <a:pt x="411151" y="1894584"/>
                </a:lnTo>
                <a:lnTo>
                  <a:pt x="414440" y="1993260"/>
                </a:lnTo>
                <a:lnTo>
                  <a:pt x="417729" y="2059044"/>
                </a:lnTo>
                <a:lnTo>
                  <a:pt x="427597" y="2121539"/>
                </a:lnTo>
                <a:lnTo>
                  <a:pt x="434176" y="2161010"/>
                </a:lnTo>
                <a:lnTo>
                  <a:pt x="430886" y="2223505"/>
                </a:lnTo>
                <a:lnTo>
                  <a:pt x="421019" y="2309024"/>
                </a:lnTo>
                <a:lnTo>
                  <a:pt x="407862" y="2374808"/>
                </a:lnTo>
                <a:lnTo>
                  <a:pt x="384837" y="2437303"/>
                </a:lnTo>
                <a:lnTo>
                  <a:pt x="365102" y="2473485"/>
                </a:lnTo>
                <a:lnTo>
                  <a:pt x="338788" y="2499798"/>
                </a:lnTo>
                <a:lnTo>
                  <a:pt x="312475" y="2512955"/>
                </a:lnTo>
                <a:lnTo>
                  <a:pt x="292740" y="2512955"/>
                </a:lnTo>
                <a:lnTo>
                  <a:pt x="259847" y="2496509"/>
                </a:lnTo>
                <a:lnTo>
                  <a:pt x="233534" y="2473485"/>
                </a:lnTo>
                <a:lnTo>
                  <a:pt x="213799" y="2447171"/>
                </a:lnTo>
                <a:lnTo>
                  <a:pt x="194063" y="2394544"/>
                </a:lnTo>
                <a:lnTo>
                  <a:pt x="177617" y="2322181"/>
                </a:lnTo>
                <a:lnTo>
                  <a:pt x="167750" y="2243240"/>
                </a:lnTo>
                <a:cubicBezTo>
                  <a:pt x="166653" y="2192806"/>
                  <a:pt x="165557" y="2142371"/>
                  <a:pt x="164460" y="2091937"/>
                </a:cubicBezTo>
                <a:cubicBezTo>
                  <a:pt x="165557" y="2007514"/>
                  <a:pt x="166653" y="1923090"/>
                  <a:pt x="167750" y="1838667"/>
                </a:cubicBezTo>
                <a:lnTo>
                  <a:pt x="167750" y="140449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20C56D-A314-4884-A062-B1E61A6E1630}"/>
              </a:ext>
            </a:extLst>
          </p:cNvPr>
          <p:cNvGrpSpPr>
            <a:grpSpLocks/>
          </p:cNvGrpSpPr>
          <p:nvPr/>
        </p:nvGrpSpPr>
        <p:grpSpPr bwMode="auto">
          <a:xfrm>
            <a:off x="2733675" y="1381125"/>
            <a:ext cx="4702175" cy="4692650"/>
            <a:chOff x="2874963" y="1501775"/>
            <a:chExt cx="4702175" cy="4692650"/>
          </a:xfrm>
        </p:grpSpPr>
        <p:sp>
          <p:nvSpPr>
            <p:cNvPr id="14" name="フリーフォーム 78">
              <a:extLst>
                <a:ext uri="{FF2B5EF4-FFF2-40B4-BE49-F238E27FC236}">
                  <a16:creationId xmlns:a16="http://schemas.microsoft.com/office/drawing/2014/main" id="{6A6FE3D5-B59B-4FBE-992D-B8396C6CAD6E}"/>
                </a:ext>
              </a:extLst>
            </p:cNvPr>
            <p:cNvSpPr/>
            <p:nvPr/>
          </p:nvSpPr>
          <p:spPr>
            <a:xfrm>
              <a:off x="3125788" y="1731963"/>
              <a:ext cx="835025" cy="620712"/>
            </a:xfrm>
            <a:custGeom>
              <a:avLst/>
              <a:gdLst>
                <a:gd name="connsiteX0" fmla="*/ 359569 w 833438"/>
                <a:gd name="connsiteY0" fmla="*/ 123825 h 621506"/>
                <a:gd name="connsiteX1" fmla="*/ 285750 w 833438"/>
                <a:gd name="connsiteY1" fmla="*/ 100012 h 621506"/>
                <a:gd name="connsiteX2" fmla="*/ 188119 w 833438"/>
                <a:gd name="connsiteY2" fmla="*/ 64294 h 621506"/>
                <a:gd name="connsiteX3" fmla="*/ 104775 w 833438"/>
                <a:gd name="connsiteY3" fmla="*/ 30956 h 621506"/>
                <a:gd name="connsiteX4" fmla="*/ 47625 w 833438"/>
                <a:gd name="connsiteY4" fmla="*/ 4762 h 621506"/>
                <a:gd name="connsiteX5" fmla="*/ 30957 w 833438"/>
                <a:gd name="connsiteY5" fmla="*/ 0 h 621506"/>
                <a:gd name="connsiteX6" fmla="*/ 19050 w 833438"/>
                <a:gd name="connsiteY6" fmla="*/ 0 h 621506"/>
                <a:gd name="connsiteX7" fmla="*/ 7144 w 833438"/>
                <a:gd name="connsiteY7" fmla="*/ 2381 h 621506"/>
                <a:gd name="connsiteX8" fmla="*/ 0 w 833438"/>
                <a:gd name="connsiteY8" fmla="*/ 7144 h 621506"/>
                <a:gd name="connsiteX9" fmla="*/ 0 w 833438"/>
                <a:gd name="connsiteY9" fmla="*/ 23812 h 621506"/>
                <a:gd name="connsiteX10" fmla="*/ 11907 w 833438"/>
                <a:gd name="connsiteY10" fmla="*/ 52387 h 621506"/>
                <a:gd name="connsiteX11" fmla="*/ 45244 w 833438"/>
                <a:gd name="connsiteY11" fmla="*/ 107156 h 621506"/>
                <a:gd name="connsiteX12" fmla="*/ 80963 w 833438"/>
                <a:gd name="connsiteY12" fmla="*/ 152400 h 621506"/>
                <a:gd name="connsiteX13" fmla="*/ 130969 w 833438"/>
                <a:gd name="connsiteY13" fmla="*/ 214312 h 621506"/>
                <a:gd name="connsiteX14" fmla="*/ 192882 w 833438"/>
                <a:gd name="connsiteY14" fmla="*/ 280987 h 621506"/>
                <a:gd name="connsiteX15" fmla="*/ 300038 w 833438"/>
                <a:gd name="connsiteY15" fmla="*/ 376237 h 621506"/>
                <a:gd name="connsiteX16" fmla="*/ 373857 w 833438"/>
                <a:gd name="connsiteY16" fmla="*/ 433387 h 621506"/>
                <a:gd name="connsiteX17" fmla="*/ 431007 w 833438"/>
                <a:gd name="connsiteY17" fmla="*/ 481012 h 621506"/>
                <a:gd name="connsiteX18" fmla="*/ 492919 w 833438"/>
                <a:gd name="connsiteY18" fmla="*/ 531019 h 621506"/>
                <a:gd name="connsiteX19" fmla="*/ 552450 w 833438"/>
                <a:gd name="connsiteY19" fmla="*/ 569119 h 621506"/>
                <a:gd name="connsiteX20" fmla="*/ 592932 w 833438"/>
                <a:gd name="connsiteY20" fmla="*/ 590550 h 621506"/>
                <a:gd name="connsiteX21" fmla="*/ 626269 w 833438"/>
                <a:gd name="connsiteY21" fmla="*/ 602456 h 621506"/>
                <a:gd name="connsiteX22" fmla="*/ 661988 w 833438"/>
                <a:gd name="connsiteY22" fmla="*/ 614362 h 621506"/>
                <a:gd name="connsiteX23" fmla="*/ 704850 w 833438"/>
                <a:gd name="connsiteY23" fmla="*/ 621506 h 621506"/>
                <a:gd name="connsiteX24" fmla="*/ 733425 w 833438"/>
                <a:gd name="connsiteY24" fmla="*/ 621506 h 621506"/>
                <a:gd name="connsiteX25" fmla="*/ 762000 w 833438"/>
                <a:gd name="connsiteY25" fmla="*/ 616744 h 621506"/>
                <a:gd name="connsiteX26" fmla="*/ 788194 w 833438"/>
                <a:gd name="connsiteY26" fmla="*/ 607219 h 621506"/>
                <a:gd name="connsiteX27" fmla="*/ 804863 w 833438"/>
                <a:gd name="connsiteY27" fmla="*/ 597694 h 621506"/>
                <a:gd name="connsiteX28" fmla="*/ 819150 w 833438"/>
                <a:gd name="connsiteY28" fmla="*/ 581025 h 621506"/>
                <a:gd name="connsiteX29" fmla="*/ 826294 w 833438"/>
                <a:gd name="connsiteY29" fmla="*/ 559594 h 621506"/>
                <a:gd name="connsiteX30" fmla="*/ 833438 w 833438"/>
                <a:gd name="connsiteY30" fmla="*/ 528637 h 621506"/>
                <a:gd name="connsiteX31" fmla="*/ 833438 w 833438"/>
                <a:gd name="connsiteY31" fmla="*/ 514350 h 621506"/>
                <a:gd name="connsiteX32" fmla="*/ 816769 w 833438"/>
                <a:gd name="connsiteY32" fmla="*/ 469106 h 621506"/>
                <a:gd name="connsiteX33" fmla="*/ 788194 w 833438"/>
                <a:gd name="connsiteY33" fmla="*/ 409575 h 621506"/>
                <a:gd name="connsiteX34" fmla="*/ 754857 w 833438"/>
                <a:gd name="connsiteY34" fmla="*/ 350044 h 621506"/>
                <a:gd name="connsiteX35" fmla="*/ 721519 w 833438"/>
                <a:gd name="connsiteY35" fmla="*/ 304800 h 621506"/>
                <a:gd name="connsiteX36" fmla="*/ 685800 w 833438"/>
                <a:gd name="connsiteY36" fmla="*/ 264319 h 621506"/>
                <a:gd name="connsiteX37" fmla="*/ 635794 w 833438"/>
                <a:gd name="connsiteY37" fmla="*/ 216694 h 621506"/>
                <a:gd name="connsiteX38" fmla="*/ 614363 w 833438"/>
                <a:gd name="connsiteY38" fmla="*/ 200025 h 621506"/>
                <a:gd name="connsiteX39" fmla="*/ 528638 w 833438"/>
                <a:gd name="connsiteY39" fmla="*/ 176212 h 621506"/>
                <a:gd name="connsiteX40" fmla="*/ 359569 w 833438"/>
                <a:gd name="connsiteY40" fmla="*/ 12382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33438" h="621506">
                  <a:moveTo>
                    <a:pt x="359569" y="123825"/>
                  </a:moveTo>
                  <a:lnTo>
                    <a:pt x="285750" y="100012"/>
                  </a:lnTo>
                  <a:lnTo>
                    <a:pt x="188119" y="64294"/>
                  </a:lnTo>
                  <a:lnTo>
                    <a:pt x="104775" y="30956"/>
                  </a:lnTo>
                  <a:lnTo>
                    <a:pt x="47625" y="4762"/>
                  </a:lnTo>
                  <a:lnTo>
                    <a:pt x="30957" y="0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7144"/>
                  </a:lnTo>
                  <a:lnTo>
                    <a:pt x="0" y="23812"/>
                  </a:lnTo>
                  <a:lnTo>
                    <a:pt x="11907" y="52387"/>
                  </a:lnTo>
                  <a:lnTo>
                    <a:pt x="45244" y="107156"/>
                  </a:lnTo>
                  <a:lnTo>
                    <a:pt x="80963" y="152400"/>
                  </a:lnTo>
                  <a:lnTo>
                    <a:pt x="130969" y="214312"/>
                  </a:lnTo>
                  <a:lnTo>
                    <a:pt x="192882" y="280987"/>
                  </a:lnTo>
                  <a:lnTo>
                    <a:pt x="300038" y="376237"/>
                  </a:lnTo>
                  <a:lnTo>
                    <a:pt x="373857" y="433387"/>
                  </a:lnTo>
                  <a:lnTo>
                    <a:pt x="431007" y="481012"/>
                  </a:lnTo>
                  <a:lnTo>
                    <a:pt x="492919" y="531019"/>
                  </a:lnTo>
                  <a:lnTo>
                    <a:pt x="552450" y="569119"/>
                  </a:lnTo>
                  <a:lnTo>
                    <a:pt x="592932" y="590550"/>
                  </a:lnTo>
                  <a:lnTo>
                    <a:pt x="626269" y="602456"/>
                  </a:lnTo>
                  <a:lnTo>
                    <a:pt x="661988" y="614362"/>
                  </a:lnTo>
                  <a:lnTo>
                    <a:pt x="704850" y="621506"/>
                  </a:lnTo>
                  <a:lnTo>
                    <a:pt x="733425" y="621506"/>
                  </a:lnTo>
                  <a:lnTo>
                    <a:pt x="762000" y="616744"/>
                  </a:lnTo>
                  <a:lnTo>
                    <a:pt x="788194" y="607219"/>
                  </a:lnTo>
                  <a:lnTo>
                    <a:pt x="804863" y="597694"/>
                  </a:lnTo>
                  <a:lnTo>
                    <a:pt x="819150" y="581025"/>
                  </a:lnTo>
                  <a:lnTo>
                    <a:pt x="826294" y="559594"/>
                  </a:lnTo>
                  <a:lnTo>
                    <a:pt x="833438" y="528637"/>
                  </a:lnTo>
                  <a:lnTo>
                    <a:pt x="833438" y="514350"/>
                  </a:lnTo>
                  <a:lnTo>
                    <a:pt x="816769" y="469106"/>
                  </a:lnTo>
                  <a:lnTo>
                    <a:pt x="788194" y="409575"/>
                  </a:lnTo>
                  <a:lnTo>
                    <a:pt x="754857" y="350044"/>
                  </a:lnTo>
                  <a:lnTo>
                    <a:pt x="721519" y="304800"/>
                  </a:lnTo>
                  <a:lnTo>
                    <a:pt x="685800" y="264319"/>
                  </a:lnTo>
                  <a:lnTo>
                    <a:pt x="635794" y="216694"/>
                  </a:lnTo>
                  <a:lnTo>
                    <a:pt x="614363" y="200025"/>
                  </a:lnTo>
                  <a:lnTo>
                    <a:pt x="528638" y="176212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9">
              <a:extLst>
                <a:ext uri="{FF2B5EF4-FFF2-40B4-BE49-F238E27FC236}">
                  <a16:creationId xmlns:a16="http://schemas.microsoft.com/office/drawing/2014/main" id="{F439C500-E2F6-4A58-BED6-C2DC5E868A77}"/>
                </a:ext>
              </a:extLst>
            </p:cNvPr>
            <p:cNvSpPr/>
            <p:nvPr/>
          </p:nvSpPr>
          <p:spPr>
            <a:xfrm>
              <a:off x="2874963" y="2887663"/>
              <a:ext cx="792163" cy="581025"/>
            </a:xfrm>
            <a:custGeom>
              <a:avLst/>
              <a:gdLst>
                <a:gd name="connsiteX0" fmla="*/ 478631 w 792956"/>
                <a:gd name="connsiteY0" fmla="*/ 454819 h 581025"/>
                <a:gd name="connsiteX1" fmla="*/ 400050 w 792956"/>
                <a:gd name="connsiteY1" fmla="*/ 402432 h 581025"/>
                <a:gd name="connsiteX2" fmla="*/ 330994 w 792956"/>
                <a:gd name="connsiteY2" fmla="*/ 352425 h 581025"/>
                <a:gd name="connsiteX3" fmla="*/ 261937 w 792956"/>
                <a:gd name="connsiteY3" fmla="*/ 297657 h 581025"/>
                <a:gd name="connsiteX4" fmla="*/ 200025 w 792956"/>
                <a:gd name="connsiteY4" fmla="*/ 245269 h 581025"/>
                <a:gd name="connsiteX5" fmla="*/ 126206 w 792956"/>
                <a:gd name="connsiteY5" fmla="*/ 178594 h 581025"/>
                <a:gd name="connsiteX6" fmla="*/ 64294 w 792956"/>
                <a:gd name="connsiteY6" fmla="*/ 121444 h 581025"/>
                <a:gd name="connsiteX7" fmla="*/ 21431 w 792956"/>
                <a:gd name="connsiteY7" fmla="*/ 80963 h 581025"/>
                <a:gd name="connsiteX8" fmla="*/ 9525 w 792956"/>
                <a:gd name="connsiteY8" fmla="*/ 69057 h 581025"/>
                <a:gd name="connsiteX9" fmla="*/ 0 w 792956"/>
                <a:gd name="connsiteY9" fmla="*/ 45244 h 581025"/>
                <a:gd name="connsiteX10" fmla="*/ 0 w 792956"/>
                <a:gd name="connsiteY10" fmla="*/ 26194 h 581025"/>
                <a:gd name="connsiteX11" fmla="*/ 4762 w 792956"/>
                <a:gd name="connsiteY11" fmla="*/ 9525 h 581025"/>
                <a:gd name="connsiteX12" fmla="*/ 19050 w 792956"/>
                <a:gd name="connsiteY12" fmla="*/ 0 h 581025"/>
                <a:gd name="connsiteX13" fmla="*/ 45244 w 792956"/>
                <a:gd name="connsiteY13" fmla="*/ 0 h 581025"/>
                <a:gd name="connsiteX14" fmla="*/ 88106 w 792956"/>
                <a:gd name="connsiteY14" fmla="*/ 4763 h 581025"/>
                <a:gd name="connsiteX15" fmla="*/ 197644 w 792956"/>
                <a:gd name="connsiteY15" fmla="*/ 33338 h 581025"/>
                <a:gd name="connsiteX16" fmla="*/ 373856 w 792956"/>
                <a:gd name="connsiteY16" fmla="*/ 90488 h 581025"/>
                <a:gd name="connsiteX17" fmla="*/ 590550 w 792956"/>
                <a:gd name="connsiteY17" fmla="*/ 161925 h 581025"/>
                <a:gd name="connsiteX18" fmla="*/ 621506 w 792956"/>
                <a:gd name="connsiteY18" fmla="*/ 171450 h 581025"/>
                <a:gd name="connsiteX19" fmla="*/ 642937 w 792956"/>
                <a:gd name="connsiteY19" fmla="*/ 180975 h 581025"/>
                <a:gd name="connsiteX20" fmla="*/ 676275 w 792956"/>
                <a:gd name="connsiteY20" fmla="*/ 216694 h 581025"/>
                <a:gd name="connsiteX21" fmla="*/ 711994 w 792956"/>
                <a:gd name="connsiteY21" fmla="*/ 261938 h 581025"/>
                <a:gd name="connsiteX22" fmla="*/ 738187 w 792956"/>
                <a:gd name="connsiteY22" fmla="*/ 300038 h 581025"/>
                <a:gd name="connsiteX23" fmla="*/ 762000 w 792956"/>
                <a:gd name="connsiteY23" fmla="*/ 342900 h 581025"/>
                <a:gd name="connsiteX24" fmla="*/ 788194 w 792956"/>
                <a:gd name="connsiteY24" fmla="*/ 416719 h 581025"/>
                <a:gd name="connsiteX25" fmla="*/ 792956 w 792956"/>
                <a:gd name="connsiteY25" fmla="*/ 450057 h 581025"/>
                <a:gd name="connsiteX26" fmla="*/ 790575 w 792956"/>
                <a:gd name="connsiteY26" fmla="*/ 473869 h 581025"/>
                <a:gd name="connsiteX27" fmla="*/ 781050 w 792956"/>
                <a:gd name="connsiteY27" fmla="*/ 507207 h 581025"/>
                <a:gd name="connsiteX28" fmla="*/ 764381 w 792956"/>
                <a:gd name="connsiteY28" fmla="*/ 545307 h 581025"/>
                <a:gd name="connsiteX29" fmla="*/ 747712 w 792956"/>
                <a:gd name="connsiteY29" fmla="*/ 566738 h 581025"/>
                <a:gd name="connsiteX30" fmla="*/ 726281 w 792956"/>
                <a:gd name="connsiteY30" fmla="*/ 578644 h 581025"/>
                <a:gd name="connsiteX31" fmla="*/ 709612 w 792956"/>
                <a:gd name="connsiteY31" fmla="*/ 581025 h 581025"/>
                <a:gd name="connsiteX32" fmla="*/ 676275 w 792956"/>
                <a:gd name="connsiteY32" fmla="*/ 566738 h 581025"/>
                <a:gd name="connsiteX33" fmla="*/ 585787 w 792956"/>
                <a:gd name="connsiteY33" fmla="*/ 519113 h 581025"/>
                <a:gd name="connsiteX34" fmla="*/ 478631 w 792956"/>
                <a:gd name="connsiteY34" fmla="*/ 4548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2956" h="581025">
                  <a:moveTo>
                    <a:pt x="478631" y="454819"/>
                  </a:moveTo>
                  <a:lnTo>
                    <a:pt x="400050" y="402432"/>
                  </a:lnTo>
                  <a:lnTo>
                    <a:pt x="330994" y="352425"/>
                  </a:lnTo>
                  <a:lnTo>
                    <a:pt x="261937" y="297657"/>
                  </a:lnTo>
                  <a:lnTo>
                    <a:pt x="200025" y="245269"/>
                  </a:lnTo>
                  <a:lnTo>
                    <a:pt x="126206" y="178594"/>
                  </a:lnTo>
                  <a:lnTo>
                    <a:pt x="64294" y="121444"/>
                  </a:lnTo>
                  <a:lnTo>
                    <a:pt x="21431" y="80963"/>
                  </a:lnTo>
                  <a:lnTo>
                    <a:pt x="9525" y="69057"/>
                  </a:lnTo>
                  <a:lnTo>
                    <a:pt x="0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45244" y="0"/>
                  </a:lnTo>
                  <a:lnTo>
                    <a:pt x="88106" y="4763"/>
                  </a:lnTo>
                  <a:lnTo>
                    <a:pt x="197644" y="33338"/>
                  </a:lnTo>
                  <a:lnTo>
                    <a:pt x="373856" y="90488"/>
                  </a:lnTo>
                  <a:lnTo>
                    <a:pt x="590550" y="161925"/>
                  </a:lnTo>
                  <a:lnTo>
                    <a:pt x="621506" y="171450"/>
                  </a:lnTo>
                  <a:lnTo>
                    <a:pt x="642937" y="180975"/>
                  </a:lnTo>
                  <a:lnTo>
                    <a:pt x="676275" y="216694"/>
                  </a:lnTo>
                  <a:lnTo>
                    <a:pt x="711994" y="261938"/>
                  </a:lnTo>
                  <a:lnTo>
                    <a:pt x="738187" y="300038"/>
                  </a:lnTo>
                  <a:lnTo>
                    <a:pt x="762000" y="342900"/>
                  </a:lnTo>
                  <a:lnTo>
                    <a:pt x="788194" y="416719"/>
                  </a:lnTo>
                  <a:lnTo>
                    <a:pt x="792956" y="450057"/>
                  </a:lnTo>
                  <a:lnTo>
                    <a:pt x="790575" y="473869"/>
                  </a:lnTo>
                  <a:lnTo>
                    <a:pt x="781050" y="507207"/>
                  </a:lnTo>
                  <a:lnTo>
                    <a:pt x="764381" y="545307"/>
                  </a:lnTo>
                  <a:lnTo>
                    <a:pt x="747712" y="566738"/>
                  </a:lnTo>
                  <a:lnTo>
                    <a:pt x="726281" y="578644"/>
                  </a:lnTo>
                  <a:lnTo>
                    <a:pt x="709612" y="581025"/>
                  </a:lnTo>
                  <a:lnTo>
                    <a:pt x="676275" y="566738"/>
                  </a:lnTo>
                  <a:lnTo>
                    <a:pt x="585787" y="519113"/>
                  </a:lnTo>
                  <a:lnTo>
                    <a:pt x="478631" y="454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232C22D2-BC71-4F6D-AC60-FB6A23970B74}"/>
                </a:ext>
              </a:extLst>
            </p:cNvPr>
            <p:cNvSpPr/>
            <p:nvPr/>
          </p:nvSpPr>
          <p:spPr>
            <a:xfrm>
              <a:off x="2886076" y="5205413"/>
              <a:ext cx="446087" cy="631825"/>
            </a:xfrm>
            <a:custGeom>
              <a:avLst/>
              <a:gdLst>
                <a:gd name="connsiteX0" fmla="*/ 183356 w 445294"/>
                <a:gd name="connsiteY0" fmla="*/ 471487 h 631031"/>
                <a:gd name="connsiteX1" fmla="*/ 145256 w 445294"/>
                <a:gd name="connsiteY1" fmla="*/ 421481 h 631031"/>
                <a:gd name="connsiteX2" fmla="*/ 121444 w 445294"/>
                <a:gd name="connsiteY2" fmla="*/ 388143 h 631031"/>
                <a:gd name="connsiteX3" fmla="*/ 90488 w 445294"/>
                <a:gd name="connsiteY3" fmla="*/ 340518 h 631031"/>
                <a:gd name="connsiteX4" fmla="*/ 64294 w 445294"/>
                <a:gd name="connsiteY4" fmla="*/ 292893 h 631031"/>
                <a:gd name="connsiteX5" fmla="*/ 40481 w 445294"/>
                <a:gd name="connsiteY5" fmla="*/ 242887 h 631031"/>
                <a:gd name="connsiteX6" fmla="*/ 21431 w 445294"/>
                <a:gd name="connsiteY6" fmla="*/ 195262 h 631031"/>
                <a:gd name="connsiteX7" fmla="*/ 9525 w 445294"/>
                <a:gd name="connsiteY7" fmla="*/ 152400 h 631031"/>
                <a:gd name="connsiteX8" fmla="*/ 2381 w 445294"/>
                <a:gd name="connsiteY8" fmla="*/ 114300 h 631031"/>
                <a:gd name="connsiteX9" fmla="*/ 0 w 445294"/>
                <a:gd name="connsiteY9" fmla="*/ 78581 h 631031"/>
                <a:gd name="connsiteX10" fmla="*/ 2381 w 445294"/>
                <a:gd name="connsiteY10" fmla="*/ 40481 h 631031"/>
                <a:gd name="connsiteX11" fmla="*/ 11906 w 445294"/>
                <a:gd name="connsiteY11" fmla="*/ 14287 h 631031"/>
                <a:gd name="connsiteX12" fmla="*/ 26194 w 445294"/>
                <a:gd name="connsiteY12" fmla="*/ 0 h 631031"/>
                <a:gd name="connsiteX13" fmla="*/ 42863 w 445294"/>
                <a:gd name="connsiteY13" fmla="*/ 0 h 631031"/>
                <a:gd name="connsiteX14" fmla="*/ 64294 w 445294"/>
                <a:gd name="connsiteY14" fmla="*/ 4762 h 631031"/>
                <a:gd name="connsiteX15" fmla="*/ 90488 w 445294"/>
                <a:gd name="connsiteY15" fmla="*/ 26193 h 631031"/>
                <a:gd name="connsiteX16" fmla="*/ 116681 w 445294"/>
                <a:gd name="connsiteY16" fmla="*/ 69056 h 631031"/>
                <a:gd name="connsiteX17" fmla="*/ 159544 w 445294"/>
                <a:gd name="connsiteY17" fmla="*/ 119062 h 631031"/>
                <a:gd name="connsiteX18" fmla="*/ 445294 w 445294"/>
                <a:gd name="connsiteY18" fmla="*/ 457200 h 631031"/>
                <a:gd name="connsiteX19" fmla="*/ 411956 w 445294"/>
                <a:gd name="connsiteY19" fmla="*/ 566737 h 631031"/>
                <a:gd name="connsiteX20" fmla="*/ 397669 w 445294"/>
                <a:gd name="connsiteY20" fmla="*/ 607218 h 631031"/>
                <a:gd name="connsiteX21" fmla="*/ 388144 w 445294"/>
                <a:gd name="connsiteY21" fmla="*/ 621506 h 631031"/>
                <a:gd name="connsiteX22" fmla="*/ 373856 w 445294"/>
                <a:gd name="connsiteY22" fmla="*/ 631031 h 631031"/>
                <a:gd name="connsiteX23" fmla="*/ 357188 w 445294"/>
                <a:gd name="connsiteY23" fmla="*/ 631031 h 631031"/>
                <a:gd name="connsiteX24" fmla="*/ 326231 w 445294"/>
                <a:gd name="connsiteY24" fmla="*/ 619125 h 631031"/>
                <a:gd name="connsiteX25" fmla="*/ 290513 w 445294"/>
                <a:gd name="connsiteY25" fmla="*/ 595312 h 631031"/>
                <a:gd name="connsiteX26" fmla="*/ 240506 w 445294"/>
                <a:gd name="connsiteY26" fmla="*/ 545306 h 631031"/>
                <a:gd name="connsiteX27" fmla="*/ 183356 w 445294"/>
                <a:gd name="connsiteY27" fmla="*/ 471487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5294" h="631031">
                  <a:moveTo>
                    <a:pt x="183356" y="471487"/>
                  </a:moveTo>
                  <a:lnTo>
                    <a:pt x="145256" y="421481"/>
                  </a:lnTo>
                  <a:lnTo>
                    <a:pt x="121444" y="388143"/>
                  </a:lnTo>
                  <a:lnTo>
                    <a:pt x="90488" y="340518"/>
                  </a:lnTo>
                  <a:lnTo>
                    <a:pt x="64294" y="292893"/>
                  </a:lnTo>
                  <a:lnTo>
                    <a:pt x="40481" y="242887"/>
                  </a:lnTo>
                  <a:lnTo>
                    <a:pt x="21431" y="195262"/>
                  </a:lnTo>
                  <a:lnTo>
                    <a:pt x="9525" y="152400"/>
                  </a:lnTo>
                  <a:lnTo>
                    <a:pt x="2381" y="114300"/>
                  </a:lnTo>
                  <a:lnTo>
                    <a:pt x="0" y="78581"/>
                  </a:lnTo>
                  <a:lnTo>
                    <a:pt x="2381" y="40481"/>
                  </a:lnTo>
                  <a:lnTo>
                    <a:pt x="11906" y="14287"/>
                  </a:lnTo>
                  <a:lnTo>
                    <a:pt x="26194" y="0"/>
                  </a:lnTo>
                  <a:lnTo>
                    <a:pt x="42863" y="0"/>
                  </a:lnTo>
                  <a:lnTo>
                    <a:pt x="64294" y="4762"/>
                  </a:lnTo>
                  <a:lnTo>
                    <a:pt x="90488" y="26193"/>
                  </a:lnTo>
                  <a:lnTo>
                    <a:pt x="116681" y="69056"/>
                  </a:lnTo>
                  <a:lnTo>
                    <a:pt x="159544" y="119062"/>
                  </a:lnTo>
                  <a:lnTo>
                    <a:pt x="445294" y="457200"/>
                  </a:lnTo>
                  <a:lnTo>
                    <a:pt x="411956" y="566737"/>
                  </a:lnTo>
                  <a:lnTo>
                    <a:pt x="397669" y="607218"/>
                  </a:lnTo>
                  <a:lnTo>
                    <a:pt x="388144" y="621506"/>
                  </a:lnTo>
                  <a:lnTo>
                    <a:pt x="373856" y="631031"/>
                  </a:lnTo>
                  <a:lnTo>
                    <a:pt x="357188" y="631031"/>
                  </a:lnTo>
                  <a:lnTo>
                    <a:pt x="326231" y="619125"/>
                  </a:lnTo>
                  <a:lnTo>
                    <a:pt x="290513" y="595312"/>
                  </a:lnTo>
                  <a:lnTo>
                    <a:pt x="240506" y="545306"/>
                  </a:lnTo>
                  <a:lnTo>
                    <a:pt x="183356" y="4714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2">
              <a:extLst>
                <a:ext uri="{FF2B5EF4-FFF2-40B4-BE49-F238E27FC236}">
                  <a16:creationId xmlns:a16="http://schemas.microsoft.com/office/drawing/2014/main" id="{A0BF248D-C4CC-487C-8E00-164327B014C5}"/>
                </a:ext>
              </a:extLst>
            </p:cNvPr>
            <p:cNvSpPr/>
            <p:nvPr/>
          </p:nvSpPr>
          <p:spPr>
            <a:xfrm>
              <a:off x="5283201" y="1501775"/>
              <a:ext cx="590550" cy="735013"/>
            </a:xfrm>
            <a:custGeom>
              <a:avLst/>
              <a:gdLst>
                <a:gd name="connsiteX0" fmla="*/ 252426 w 589852"/>
                <a:gd name="connsiteY0" fmla="*/ 422427 h 734096"/>
                <a:gd name="connsiteX1" fmla="*/ 242123 w 589852"/>
                <a:gd name="connsiteY1" fmla="*/ 247274 h 734096"/>
                <a:gd name="connsiteX2" fmla="*/ 239547 w 589852"/>
                <a:gd name="connsiteY2" fmla="*/ 188031 h 734096"/>
                <a:gd name="connsiteX3" fmla="*/ 231820 w 589852"/>
                <a:gd name="connsiteY3" fmla="*/ 177728 h 734096"/>
                <a:gd name="connsiteX4" fmla="*/ 206062 w 589852"/>
                <a:gd name="connsiteY4" fmla="*/ 159698 h 734096"/>
                <a:gd name="connsiteX5" fmla="*/ 159698 w 589852"/>
                <a:gd name="connsiteY5" fmla="*/ 131364 h 734096"/>
                <a:gd name="connsiteX6" fmla="*/ 110758 w 589852"/>
                <a:gd name="connsiteY6" fmla="*/ 108182 h 734096"/>
                <a:gd name="connsiteX7" fmla="*/ 59243 w 589852"/>
                <a:gd name="connsiteY7" fmla="*/ 87576 h 734096"/>
                <a:gd name="connsiteX8" fmla="*/ 30909 w 589852"/>
                <a:gd name="connsiteY8" fmla="*/ 77273 h 734096"/>
                <a:gd name="connsiteX9" fmla="*/ 18031 w 589852"/>
                <a:gd name="connsiteY9" fmla="*/ 69546 h 734096"/>
                <a:gd name="connsiteX10" fmla="*/ 7727 w 589852"/>
                <a:gd name="connsiteY10" fmla="*/ 54091 h 734096"/>
                <a:gd name="connsiteX11" fmla="*/ 0 w 589852"/>
                <a:gd name="connsiteY11" fmla="*/ 38637 h 734096"/>
                <a:gd name="connsiteX12" fmla="*/ 0 w 589852"/>
                <a:gd name="connsiteY12" fmla="*/ 20606 h 734096"/>
                <a:gd name="connsiteX13" fmla="*/ 2576 w 589852"/>
                <a:gd name="connsiteY13" fmla="*/ 10303 h 734096"/>
                <a:gd name="connsiteX14" fmla="*/ 18031 w 589852"/>
                <a:gd name="connsiteY14" fmla="*/ 0 h 734096"/>
                <a:gd name="connsiteX15" fmla="*/ 41212 w 589852"/>
                <a:gd name="connsiteY15" fmla="*/ 0 h 734096"/>
                <a:gd name="connsiteX16" fmla="*/ 74698 w 589852"/>
                <a:gd name="connsiteY16" fmla="*/ 2576 h 734096"/>
                <a:gd name="connsiteX17" fmla="*/ 144243 w 589852"/>
                <a:gd name="connsiteY17" fmla="*/ 7727 h 734096"/>
                <a:gd name="connsiteX18" fmla="*/ 260153 w 589852"/>
                <a:gd name="connsiteY18" fmla="*/ 28333 h 734096"/>
                <a:gd name="connsiteX19" fmla="*/ 355457 w 589852"/>
                <a:gd name="connsiteY19" fmla="*/ 51515 h 734096"/>
                <a:gd name="connsiteX20" fmla="*/ 414700 w 589852"/>
                <a:gd name="connsiteY20" fmla="*/ 69546 h 734096"/>
                <a:gd name="connsiteX21" fmla="*/ 450761 w 589852"/>
                <a:gd name="connsiteY21" fmla="*/ 85000 h 734096"/>
                <a:gd name="connsiteX22" fmla="*/ 499700 w 589852"/>
                <a:gd name="connsiteY22" fmla="*/ 113334 h 734096"/>
                <a:gd name="connsiteX23" fmla="*/ 522882 w 589852"/>
                <a:gd name="connsiteY23" fmla="*/ 128789 h 734096"/>
                <a:gd name="connsiteX24" fmla="*/ 551216 w 589852"/>
                <a:gd name="connsiteY24" fmla="*/ 149395 h 734096"/>
                <a:gd name="connsiteX25" fmla="*/ 574398 w 589852"/>
                <a:gd name="connsiteY25" fmla="*/ 175153 h 734096"/>
                <a:gd name="connsiteX26" fmla="*/ 587277 w 589852"/>
                <a:gd name="connsiteY26" fmla="*/ 195759 h 734096"/>
                <a:gd name="connsiteX27" fmla="*/ 589852 w 589852"/>
                <a:gd name="connsiteY27" fmla="*/ 216365 h 734096"/>
                <a:gd name="connsiteX28" fmla="*/ 584701 w 589852"/>
                <a:gd name="connsiteY28" fmla="*/ 234395 h 734096"/>
                <a:gd name="connsiteX29" fmla="*/ 569246 w 589852"/>
                <a:gd name="connsiteY29" fmla="*/ 252426 h 734096"/>
                <a:gd name="connsiteX30" fmla="*/ 548640 w 589852"/>
                <a:gd name="connsiteY30" fmla="*/ 283335 h 734096"/>
                <a:gd name="connsiteX31" fmla="*/ 530610 w 589852"/>
                <a:gd name="connsiteY31" fmla="*/ 327123 h 734096"/>
                <a:gd name="connsiteX32" fmla="*/ 512579 w 589852"/>
                <a:gd name="connsiteY32" fmla="*/ 394093 h 734096"/>
                <a:gd name="connsiteX33" fmla="*/ 507428 w 589852"/>
                <a:gd name="connsiteY33" fmla="*/ 437882 h 734096"/>
                <a:gd name="connsiteX34" fmla="*/ 510003 w 589852"/>
                <a:gd name="connsiteY34" fmla="*/ 710914 h 734096"/>
                <a:gd name="connsiteX35" fmla="*/ 262729 w 589852"/>
                <a:gd name="connsiteY35" fmla="*/ 734096 h 734096"/>
                <a:gd name="connsiteX36" fmla="*/ 252426 w 589852"/>
                <a:gd name="connsiteY36" fmla="*/ 422427 h 73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9852" h="734096">
                  <a:moveTo>
                    <a:pt x="252426" y="422427"/>
                  </a:moveTo>
                  <a:lnTo>
                    <a:pt x="242123" y="247274"/>
                  </a:lnTo>
                  <a:lnTo>
                    <a:pt x="239547" y="188031"/>
                  </a:lnTo>
                  <a:lnTo>
                    <a:pt x="231820" y="177728"/>
                  </a:lnTo>
                  <a:lnTo>
                    <a:pt x="206062" y="159698"/>
                  </a:lnTo>
                  <a:lnTo>
                    <a:pt x="159698" y="131364"/>
                  </a:lnTo>
                  <a:lnTo>
                    <a:pt x="110758" y="108182"/>
                  </a:lnTo>
                  <a:lnTo>
                    <a:pt x="59243" y="87576"/>
                  </a:lnTo>
                  <a:lnTo>
                    <a:pt x="30909" y="77273"/>
                  </a:lnTo>
                  <a:lnTo>
                    <a:pt x="18031" y="69546"/>
                  </a:lnTo>
                  <a:lnTo>
                    <a:pt x="7727" y="54091"/>
                  </a:lnTo>
                  <a:lnTo>
                    <a:pt x="0" y="38637"/>
                  </a:lnTo>
                  <a:lnTo>
                    <a:pt x="0" y="20606"/>
                  </a:lnTo>
                  <a:lnTo>
                    <a:pt x="2576" y="10303"/>
                  </a:lnTo>
                  <a:lnTo>
                    <a:pt x="18031" y="0"/>
                  </a:lnTo>
                  <a:lnTo>
                    <a:pt x="41212" y="0"/>
                  </a:lnTo>
                  <a:cubicBezTo>
                    <a:pt x="78129" y="2637"/>
                    <a:pt x="89324" y="2576"/>
                    <a:pt x="74698" y="2576"/>
                  </a:cubicBezTo>
                  <a:lnTo>
                    <a:pt x="144243" y="7727"/>
                  </a:lnTo>
                  <a:lnTo>
                    <a:pt x="260153" y="28333"/>
                  </a:lnTo>
                  <a:lnTo>
                    <a:pt x="355457" y="51515"/>
                  </a:lnTo>
                  <a:lnTo>
                    <a:pt x="414700" y="69546"/>
                  </a:lnTo>
                  <a:lnTo>
                    <a:pt x="450761" y="85000"/>
                  </a:lnTo>
                  <a:lnTo>
                    <a:pt x="499700" y="113334"/>
                  </a:lnTo>
                  <a:lnTo>
                    <a:pt x="522882" y="128789"/>
                  </a:lnTo>
                  <a:lnTo>
                    <a:pt x="551216" y="149395"/>
                  </a:lnTo>
                  <a:lnTo>
                    <a:pt x="574398" y="175153"/>
                  </a:lnTo>
                  <a:lnTo>
                    <a:pt x="587277" y="195759"/>
                  </a:lnTo>
                  <a:lnTo>
                    <a:pt x="589852" y="216365"/>
                  </a:lnTo>
                  <a:lnTo>
                    <a:pt x="584701" y="234395"/>
                  </a:lnTo>
                  <a:lnTo>
                    <a:pt x="569246" y="252426"/>
                  </a:lnTo>
                  <a:lnTo>
                    <a:pt x="548640" y="283335"/>
                  </a:lnTo>
                  <a:lnTo>
                    <a:pt x="530610" y="327123"/>
                  </a:lnTo>
                  <a:lnTo>
                    <a:pt x="512579" y="394093"/>
                  </a:lnTo>
                  <a:lnTo>
                    <a:pt x="507428" y="437882"/>
                  </a:lnTo>
                  <a:cubicBezTo>
                    <a:pt x="508286" y="528893"/>
                    <a:pt x="509145" y="619903"/>
                    <a:pt x="510003" y="710914"/>
                  </a:cubicBezTo>
                  <a:lnTo>
                    <a:pt x="262729" y="734096"/>
                  </a:lnTo>
                  <a:lnTo>
                    <a:pt x="252426" y="42242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6">
              <a:extLst>
                <a:ext uri="{FF2B5EF4-FFF2-40B4-BE49-F238E27FC236}">
                  <a16:creationId xmlns:a16="http://schemas.microsoft.com/office/drawing/2014/main" id="{9E716636-EA46-4ACD-B7A6-C8130391C73B}"/>
                </a:ext>
              </a:extLst>
            </p:cNvPr>
            <p:cNvSpPr/>
            <p:nvPr/>
          </p:nvSpPr>
          <p:spPr>
            <a:xfrm>
              <a:off x="4148138" y="3760788"/>
              <a:ext cx="950913" cy="2354262"/>
            </a:xfrm>
            <a:custGeom>
              <a:avLst/>
              <a:gdLst>
                <a:gd name="connsiteX0" fmla="*/ 629034 w 951222"/>
                <a:gd name="connsiteY0" fmla="*/ 843825 h 2353506"/>
                <a:gd name="connsiteX1" fmla="*/ 641308 w 951222"/>
                <a:gd name="connsiteY1" fmla="*/ 714950 h 2353506"/>
                <a:gd name="connsiteX2" fmla="*/ 647444 w 951222"/>
                <a:gd name="connsiteY2" fmla="*/ 583006 h 2353506"/>
                <a:gd name="connsiteX3" fmla="*/ 644376 w 951222"/>
                <a:gd name="connsiteY3" fmla="*/ 457200 h 2353506"/>
                <a:gd name="connsiteX4" fmla="*/ 641308 w 951222"/>
                <a:gd name="connsiteY4" fmla="*/ 337530 h 2353506"/>
                <a:gd name="connsiteX5" fmla="*/ 635171 w 951222"/>
                <a:gd name="connsiteY5" fmla="*/ 306845 h 2353506"/>
                <a:gd name="connsiteX6" fmla="*/ 610623 w 951222"/>
                <a:gd name="connsiteY6" fmla="*/ 251613 h 2353506"/>
                <a:gd name="connsiteX7" fmla="*/ 570733 w 951222"/>
                <a:gd name="connsiteY7" fmla="*/ 202518 h 2353506"/>
                <a:gd name="connsiteX8" fmla="*/ 536980 w 951222"/>
                <a:gd name="connsiteY8" fmla="*/ 168765 h 2353506"/>
                <a:gd name="connsiteX9" fmla="*/ 500159 w 951222"/>
                <a:gd name="connsiteY9" fmla="*/ 141149 h 2353506"/>
                <a:gd name="connsiteX10" fmla="*/ 447995 w 951222"/>
                <a:gd name="connsiteY10" fmla="*/ 107396 h 2353506"/>
                <a:gd name="connsiteX11" fmla="*/ 362078 w 951222"/>
                <a:gd name="connsiteY11" fmla="*/ 67506 h 2353506"/>
                <a:gd name="connsiteX12" fmla="*/ 487885 w 951222"/>
                <a:gd name="connsiteY12" fmla="*/ 0 h 2353506"/>
                <a:gd name="connsiteX13" fmla="*/ 659718 w 951222"/>
                <a:gd name="connsiteY13" fmla="*/ 46027 h 2353506"/>
                <a:gd name="connsiteX14" fmla="*/ 730293 w 951222"/>
                <a:gd name="connsiteY14" fmla="*/ 73643 h 2353506"/>
                <a:gd name="connsiteX15" fmla="*/ 800867 w 951222"/>
                <a:gd name="connsiteY15" fmla="*/ 107396 h 2353506"/>
                <a:gd name="connsiteX16" fmla="*/ 868373 w 951222"/>
                <a:gd name="connsiteY16" fmla="*/ 147286 h 2353506"/>
                <a:gd name="connsiteX17" fmla="*/ 902126 w 951222"/>
                <a:gd name="connsiteY17" fmla="*/ 171833 h 2353506"/>
                <a:gd name="connsiteX18" fmla="*/ 917469 w 951222"/>
                <a:gd name="connsiteY18" fmla="*/ 187176 h 2353506"/>
                <a:gd name="connsiteX19" fmla="*/ 935879 w 951222"/>
                <a:gd name="connsiteY19" fmla="*/ 208655 h 2353506"/>
                <a:gd name="connsiteX20" fmla="*/ 945085 w 951222"/>
                <a:gd name="connsiteY20" fmla="*/ 227065 h 2353506"/>
                <a:gd name="connsiteX21" fmla="*/ 951222 w 951222"/>
                <a:gd name="connsiteY21" fmla="*/ 248545 h 2353506"/>
                <a:gd name="connsiteX22" fmla="*/ 951222 w 951222"/>
                <a:gd name="connsiteY22" fmla="*/ 266955 h 2353506"/>
                <a:gd name="connsiteX23" fmla="*/ 945085 w 951222"/>
                <a:gd name="connsiteY23" fmla="*/ 288435 h 2353506"/>
                <a:gd name="connsiteX24" fmla="*/ 929742 w 951222"/>
                <a:gd name="connsiteY24" fmla="*/ 309914 h 2353506"/>
                <a:gd name="connsiteX25" fmla="*/ 911332 w 951222"/>
                <a:gd name="connsiteY25" fmla="*/ 334461 h 2353506"/>
                <a:gd name="connsiteX26" fmla="*/ 902126 w 951222"/>
                <a:gd name="connsiteY26" fmla="*/ 362078 h 2353506"/>
                <a:gd name="connsiteX27" fmla="*/ 899058 w 951222"/>
                <a:gd name="connsiteY27" fmla="*/ 417310 h 2353506"/>
                <a:gd name="connsiteX28" fmla="*/ 905195 w 951222"/>
                <a:gd name="connsiteY28" fmla="*/ 490953 h 2353506"/>
                <a:gd name="connsiteX29" fmla="*/ 905195 w 951222"/>
                <a:gd name="connsiteY29" fmla="*/ 521637 h 2353506"/>
                <a:gd name="connsiteX30" fmla="*/ 877579 w 951222"/>
                <a:gd name="connsiteY30" fmla="*/ 724155 h 2353506"/>
                <a:gd name="connsiteX31" fmla="*/ 856100 w 951222"/>
                <a:gd name="connsiteY31" fmla="*/ 911331 h 2353506"/>
                <a:gd name="connsiteX32" fmla="*/ 834620 w 951222"/>
                <a:gd name="connsiteY32" fmla="*/ 1101576 h 2353506"/>
                <a:gd name="connsiteX33" fmla="*/ 764046 w 951222"/>
                <a:gd name="connsiteY33" fmla="*/ 1362394 h 2353506"/>
                <a:gd name="connsiteX34" fmla="*/ 693471 w 951222"/>
                <a:gd name="connsiteY34" fmla="*/ 1558776 h 2353506"/>
                <a:gd name="connsiteX35" fmla="*/ 616760 w 951222"/>
                <a:gd name="connsiteY35" fmla="*/ 1718335 h 2353506"/>
                <a:gd name="connsiteX36" fmla="*/ 543117 w 951222"/>
                <a:gd name="connsiteY36" fmla="*/ 1838005 h 2353506"/>
                <a:gd name="connsiteX37" fmla="*/ 454132 w 951222"/>
                <a:gd name="connsiteY37" fmla="*/ 1954606 h 2353506"/>
                <a:gd name="connsiteX38" fmla="*/ 343667 w 951222"/>
                <a:gd name="connsiteY38" fmla="*/ 2080413 h 2353506"/>
                <a:gd name="connsiteX39" fmla="*/ 193313 w 951222"/>
                <a:gd name="connsiteY39" fmla="*/ 2227699 h 2353506"/>
                <a:gd name="connsiteX40" fmla="*/ 67506 w 951222"/>
                <a:gd name="connsiteY40" fmla="*/ 2338163 h 2353506"/>
                <a:gd name="connsiteX41" fmla="*/ 42959 w 951222"/>
                <a:gd name="connsiteY41" fmla="*/ 2350437 h 2353506"/>
                <a:gd name="connsiteX42" fmla="*/ 21479 w 951222"/>
                <a:gd name="connsiteY42" fmla="*/ 2353506 h 2353506"/>
                <a:gd name="connsiteX43" fmla="*/ 3069 w 951222"/>
                <a:gd name="connsiteY43" fmla="*/ 2347369 h 2353506"/>
                <a:gd name="connsiteX44" fmla="*/ 0 w 951222"/>
                <a:gd name="connsiteY44" fmla="*/ 2335095 h 2353506"/>
                <a:gd name="connsiteX45" fmla="*/ 3069 w 951222"/>
                <a:gd name="connsiteY45" fmla="*/ 2316684 h 2353506"/>
                <a:gd name="connsiteX46" fmla="*/ 27616 w 951222"/>
                <a:gd name="connsiteY46" fmla="*/ 2279863 h 2353506"/>
                <a:gd name="connsiteX47" fmla="*/ 104328 w 951222"/>
                <a:gd name="connsiteY47" fmla="*/ 2203151 h 2353506"/>
                <a:gd name="connsiteX48" fmla="*/ 190244 w 951222"/>
                <a:gd name="connsiteY48" fmla="*/ 2098824 h 2353506"/>
                <a:gd name="connsiteX49" fmla="*/ 282298 w 951222"/>
                <a:gd name="connsiteY49" fmla="*/ 1973017 h 2353506"/>
                <a:gd name="connsiteX50" fmla="*/ 340599 w 951222"/>
                <a:gd name="connsiteY50" fmla="*/ 1874827 h 2353506"/>
                <a:gd name="connsiteX51" fmla="*/ 395831 w 951222"/>
                <a:gd name="connsiteY51" fmla="*/ 1773567 h 2353506"/>
                <a:gd name="connsiteX52" fmla="*/ 444926 w 951222"/>
                <a:gd name="connsiteY52" fmla="*/ 1666172 h 2353506"/>
                <a:gd name="connsiteX53" fmla="*/ 490953 w 951222"/>
                <a:gd name="connsiteY53" fmla="*/ 1558776 h 2353506"/>
                <a:gd name="connsiteX54" fmla="*/ 512432 w 951222"/>
                <a:gd name="connsiteY54" fmla="*/ 1488201 h 2353506"/>
                <a:gd name="connsiteX55" fmla="*/ 543117 w 951222"/>
                <a:gd name="connsiteY55" fmla="*/ 1362394 h 2353506"/>
                <a:gd name="connsiteX56" fmla="*/ 573802 w 951222"/>
                <a:gd name="connsiteY56" fmla="*/ 1212040 h 2353506"/>
                <a:gd name="connsiteX57" fmla="*/ 598349 w 951222"/>
                <a:gd name="connsiteY57" fmla="*/ 1086233 h 2353506"/>
                <a:gd name="connsiteX58" fmla="*/ 616760 w 951222"/>
                <a:gd name="connsiteY58" fmla="*/ 966563 h 2353506"/>
                <a:gd name="connsiteX59" fmla="*/ 629034 w 951222"/>
                <a:gd name="connsiteY59" fmla="*/ 843825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51222" h="2353506">
                  <a:moveTo>
                    <a:pt x="629034" y="843825"/>
                  </a:moveTo>
                  <a:lnTo>
                    <a:pt x="641308" y="714950"/>
                  </a:lnTo>
                  <a:lnTo>
                    <a:pt x="647444" y="583006"/>
                  </a:lnTo>
                  <a:cubicBezTo>
                    <a:pt x="646421" y="541071"/>
                    <a:pt x="645399" y="499135"/>
                    <a:pt x="644376" y="457200"/>
                  </a:cubicBezTo>
                  <a:cubicBezTo>
                    <a:pt x="643353" y="417310"/>
                    <a:pt x="642331" y="377420"/>
                    <a:pt x="641308" y="337530"/>
                  </a:cubicBezTo>
                  <a:lnTo>
                    <a:pt x="635171" y="306845"/>
                  </a:lnTo>
                  <a:lnTo>
                    <a:pt x="610623" y="251613"/>
                  </a:lnTo>
                  <a:lnTo>
                    <a:pt x="570733" y="202518"/>
                  </a:lnTo>
                  <a:lnTo>
                    <a:pt x="536980" y="168765"/>
                  </a:lnTo>
                  <a:lnTo>
                    <a:pt x="500159" y="141149"/>
                  </a:lnTo>
                  <a:lnTo>
                    <a:pt x="447995" y="107396"/>
                  </a:lnTo>
                  <a:lnTo>
                    <a:pt x="362078" y="67506"/>
                  </a:lnTo>
                  <a:lnTo>
                    <a:pt x="487885" y="0"/>
                  </a:lnTo>
                  <a:lnTo>
                    <a:pt x="659718" y="46027"/>
                  </a:lnTo>
                  <a:lnTo>
                    <a:pt x="730293" y="73643"/>
                  </a:lnTo>
                  <a:lnTo>
                    <a:pt x="800867" y="107396"/>
                  </a:lnTo>
                  <a:lnTo>
                    <a:pt x="868373" y="147286"/>
                  </a:lnTo>
                  <a:lnTo>
                    <a:pt x="902126" y="171833"/>
                  </a:lnTo>
                  <a:lnTo>
                    <a:pt x="917469" y="187176"/>
                  </a:lnTo>
                  <a:lnTo>
                    <a:pt x="935879" y="208655"/>
                  </a:lnTo>
                  <a:lnTo>
                    <a:pt x="945085" y="227065"/>
                  </a:lnTo>
                  <a:lnTo>
                    <a:pt x="951222" y="248545"/>
                  </a:lnTo>
                  <a:lnTo>
                    <a:pt x="951222" y="266955"/>
                  </a:lnTo>
                  <a:lnTo>
                    <a:pt x="945085" y="288435"/>
                  </a:lnTo>
                  <a:lnTo>
                    <a:pt x="929742" y="309914"/>
                  </a:lnTo>
                  <a:lnTo>
                    <a:pt x="911332" y="334461"/>
                  </a:lnTo>
                  <a:lnTo>
                    <a:pt x="902126" y="362078"/>
                  </a:lnTo>
                  <a:lnTo>
                    <a:pt x="899058" y="417310"/>
                  </a:lnTo>
                  <a:lnTo>
                    <a:pt x="905195" y="490953"/>
                  </a:lnTo>
                  <a:lnTo>
                    <a:pt x="905195" y="521637"/>
                  </a:lnTo>
                  <a:lnTo>
                    <a:pt x="877579" y="724155"/>
                  </a:lnTo>
                  <a:lnTo>
                    <a:pt x="856100" y="911331"/>
                  </a:lnTo>
                  <a:lnTo>
                    <a:pt x="834620" y="1101576"/>
                  </a:lnTo>
                  <a:lnTo>
                    <a:pt x="764046" y="1362394"/>
                  </a:lnTo>
                  <a:lnTo>
                    <a:pt x="693471" y="1558776"/>
                  </a:lnTo>
                  <a:lnTo>
                    <a:pt x="616760" y="1718335"/>
                  </a:lnTo>
                  <a:lnTo>
                    <a:pt x="543117" y="1838005"/>
                  </a:lnTo>
                  <a:lnTo>
                    <a:pt x="454132" y="1954606"/>
                  </a:lnTo>
                  <a:lnTo>
                    <a:pt x="343667" y="2080413"/>
                  </a:lnTo>
                  <a:lnTo>
                    <a:pt x="193313" y="2227699"/>
                  </a:lnTo>
                  <a:lnTo>
                    <a:pt x="67506" y="2338163"/>
                  </a:lnTo>
                  <a:lnTo>
                    <a:pt x="42959" y="2350437"/>
                  </a:lnTo>
                  <a:lnTo>
                    <a:pt x="21479" y="2353506"/>
                  </a:lnTo>
                  <a:lnTo>
                    <a:pt x="3069" y="2347369"/>
                  </a:lnTo>
                  <a:lnTo>
                    <a:pt x="0" y="2335095"/>
                  </a:lnTo>
                  <a:lnTo>
                    <a:pt x="3069" y="2316684"/>
                  </a:lnTo>
                  <a:lnTo>
                    <a:pt x="27616" y="2279863"/>
                  </a:lnTo>
                  <a:lnTo>
                    <a:pt x="104328" y="2203151"/>
                  </a:lnTo>
                  <a:lnTo>
                    <a:pt x="190244" y="2098824"/>
                  </a:lnTo>
                  <a:lnTo>
                    <a:pt x="282298" y="1973017"/>
                  </a:lnTo>
                  <a:lnTo>
                    <a:pt x="340599" y="1874827"/>
                  </a:lnTo>
                  <a:lnTo>
                    <a:pt x="395831" y="1773567"/>
                  </a:lnTo>
                  <a:lnTo>
                    <a:pt x="444926" y="1666172"/>
                  </a:lnTo>
                  <a:lnTo>
                    <a:pt x="490953" y="1558776"/>
                  </a:lnTo>
                  <a:lnTo>
                    <a:pt x="512432" y="1488201"/>
                  </a:lnTo>
                  <a:lnTo>
                    <a:pt x="543117" y="1362394"/>
                  </a:lnTo>
                  <a:lnTo>
                    <a:pt x="573802" y="1212040"/>
                  </a:lnTo>
                  <a:lnTo>
                    <a:pt x="598349" y="1086233"/>
                  </a:lnTo>
                  <a:lnTo>
                    <a:pt x="616760" y="966563"/>
                  </a:lnTo>
                  <a:lnTo>
                    <a:pt x="629034" y="843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BC79BF81-E98C-4584-86EF-AB697DB8C2E5}"/>
                </a:ext>
              </a:extLst>
            </p:cNvPr>
            <p:cNvSpPr/>
            <p:nvPr/>
          </p:nvSpPr>
          <p:spPr>
            <a:xfrm>
              <a:off x="2982913" y="3879850"/>
              <a:ext cx="1046163" cy="1903413"/>
            </a:xfrm>
            <a:custGeom>
              <a:avLst/>
              <a:gdLst>
                <a:gd name="connsiteX0" fmla="*/ 790763 w 1045765"/>
                <a:gd name="connsiteY0" fmla="*/ 373487 h 1903497"/>
                <a:gd name="connsiteX1" fmla="*/ 643944 w 1045765"/>
                <a:gd name="connsiteY1" fmla="*/ 631065 h 1903497"/>
                <a:gd name="connsiteX2" fmla="*/ 510004 w 1045765"/>
                <a:gd name="connsiteY2" fmla="*/ 868036 h 1903497"/>
                <a:gd name="connsiteX3" fmla="*/ 388942 w 1045765"/>
                <a:gd name="connsiteY3" fmla="*/ 1086977 h 1903497"/>
                <a:gd name="connsiteX4" fmla="*/ 316821 w 1045765"/>
                <a:gd name="connsiteY4" fmla="*/ 1213190 h 1903497"/>
                <a:gd name="connsiteX5" fmla="*/ 234396 w 1045765"/>
                <a:gd name="connsiteY5" fmla="*/ 1362585 h 1903497"/>
                <a:gd name="connsiteX6" fmla="*/ 200911 w 1045765"/>
                <a:gd name="connsiteY6" fmla="*/ 1416676 h 1903497"/>
                <a:gd name="connsiteX7" fmla="*/ 180305 w 1045765"/>
                <a:gd name="connsiteY7" fmla="*/ 1442434 h 1903497"/>
                <a:gd name="connsiteX8" fmla="*/ 162274 w 1045765"/>
                <a:gd name="connsiteY8" fmla="*/ 1457888 h 1903497"/>
                <a:gd name="connsiteX9" fmla="*/ 144244 w 1045765"/>
                <a:gd name="connsiteY9" fmla="*/ 1468191 h 1903497"/>
                <a:gd name="connsiteX10" fmla="*/ 123638 w 1045765"/>
                <a:gd name="connsiteY10" fmla="*/ 1473343 h 1903497"/>
                <a:gd name="connsiteX11" fmla="*/ 108183 w 1045765"/>
                <a:gd name="connsiteY11" fmla="*/ 1473343 h 1903497"/>
                <a:gd name="connsiteX12" fmla="*/ 85001 w 1045765"/>
                <a:gd name="connsiteY12" fmla="*/ 1463040 h 1903497"/>
                <a:gd name="connsiteX13" fmla="*/ 66970 w 1045765"/>
                <a:gd name="connsiteY13" fmla="*/ 1450161 h 1903497"/>
                <a:gd name="connsiteX14" fmla="*/ 38637 w 1045765"/>
                <a:gd name="connsiteY14" fmla="*/ 1429555 h 1903497"/>
                <a:gd name="connsiteX15" fmla="*/ 0 w 1045765"/>
                <a:gd name="connsiteY15" fmla="*/ 1378039 h 1903497"/>
                <a:gd name="connsiteX16" fmla="*/ 309093 w 1045765"/>
                <a:gd name="connsiteY16" fmla="*/ 1903497 h 1903497"/>
                <a:gd name="connsiteX17" fmla="*/ 334851 w 1045765"/>
                <a:gd name="connsiteY17" fmla="*/ 1818497 h 1903497"/>
                <a:gd name="connsiteX18" fmla="*/ 355457 w 1045765"/>
                <a:gd name="connsiteY18" fmla="*/ 1764406 h 1903497"/>
                <a:gd name="connsiteX19" fmla="*/ 401821 w 1045765"/>
                <a:gd name="connsiteY19" fmla="*/ 1653647 h 1903497"/>
                <a:gd name="connsiteX20" fmla="*/ 479094 w 1045765"/>
                <a:gd name="connsiteY20" fmla="*/ 1473343 h 1903497"/>
                <a:gd name="connsiteX21" fmla="*/ 615610 w 1045765"/>
                <a:gd name="connsiteY21" fmla="*/ 1151371 h 1903497"/>
                <a:gd name="connsiteX22" fmla="*/ 754702 w 1045765"/>
                <a:gd name="connsiteY22" fmla="*/ 813945 h 1903497"/>
                <a:gd name="connsiteX23" fmla="*/ 870612 w 1045765"/>
                <a:gd name="connsiteY23" fmla="*/ 517731 h 1903497"/>
                <a:gd name="connsiteX24" fmla="*/ 950461 w 1045765"/>
                <a:gd name="connsiteY24" fmla="*/ 311669 h 1903497"/>
                <a:gd name="connsiteX25" fmla="*/ 1035462 w 1045765"/>
                <a:gd name="connsiteY25" fmla="*/ 79849 h 1903497"/>
                <a:gd name="connsiteX26" fmla="*/ 1043189 w 1045765"/>
                <a:gd name="connsiteY26" fmla="*/ 56667 h 1903497"/>
                <a:gd name="connsiteX27" fmla="*/ 1045765 w 1045765"/>
                <a:gd name="connsiteY27" fmla="*/ 41212 h 1903497"/>
                <a:gd name="connsiteX28" fmla="*/ 1045765 w 1045765"/>
                <a:gd name="connsiteY28" fmla="*/ 28333 h 1903497"/>
                <a:gd name="connsiteX29" fmla="*/ 1043189 w 1045765"/>
                <a:gd name="connsiteY29" fmla="*/ 18030 h 1903497"/>
                <a:gd name="connsiteX30" fmla="*/ 1040613 w 1045765"/>
                <a:gd name="connsiteY30" fmla="*/ 7727 h 1903497"/>
                <a:gd name="connsiteX31" fmla="*/ 1035462 w 1045765"/>
                <a:gd name="connsiteY31" fmla="*/ 5151 h 1903497"/>
                <a:gd name="connsiteX32" fmla="*/ 1027734 w 1045765"/>
                <a:gd name="connsiteY32" fmla="*/ 2576 h 1903497"/>
                <a:gd name="connsiteX33" fmla="*/ 1020007 w 1045765"/>
                <a:gd name="connsiteY33" fmla="*/ 0 h 1903497"/>
                <a:gd name="connsiteX34" fmla="*/ 1007128 w 1045765"/>
                <a:gd name="connsiteY34" fmla="*/ 5151 h 1903497"/>
                <a:gd name="connsiteX35" fmla="*/ 989098 w 1045765"/>
                <a:gd name="connsiteY35" fmla="*/ 28333 h 1903497"/>
                <a:gd name="connsiteX36" fmla="*/ 880915 w 1045765"/>
                <a:gd name="connsiteY36" fmla="*/ 216365 h 1903497"/>
                <a:gd name="connsiteX37" fmla="*/ 790763 w 1045765"/>
                <a:gd name="connsiteY37" fmla="*/ 373487 h 1903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45765" h="1903497">
                  <a:moveTo>
                    <a:pt x="790763" y="373487"/>
                  </a:moveTo>
                  <a:lnTo>
                    <a:pt x="643944" y="631065"/>
                  </a:lnTo>
                  <a:lnTo>
                    <a:pt x="510004" y="868036"/>
                  </a:lnTo>
                  <a:lnTo>
                    <a:pt x="388942" y="1086977"/>
                  </a:lnTo>
                  <a:lnTo>
                    <a:pt x="316821" y="1213190"/>
                  </a:lnTo>
                  <a:lnTo>
                    <a:pt x="234396" y="1362585"/>
                  </a:lnTo>
                  <a:lnTo>
                    <a:pt x="200911" y="1416676"/>
                  </a:lnTo>
                  <a:lnTo>
                    <a:pt x="180305" y="1442434"/>
                  </a:lnTo>
                  <a:lnTo>
                    <a:pt x="162274" y="1457888"/>
                  </a:lnTo>
                  <a:lnTo>
                    <a:pt x="144244" y="1468191"/>
                  </a:lnTo>
                  <a:lnTo>
                    <a:pt x="123638" y="1473343"/>
                  </a:lnTo>
                  <a:lnTo>
                    <a:pt x="108183" y="1473343"/>
                  </a:lnTo>
                  <a:lnTo>
                    <a:pt x="85001" y="1463040"/>
                  </a:lnTo>
                  <a:lnTo>
                    <a:pt x="66970" y="1450161"/>
                  </a:lnTo>
                  <a:lnTo>
                    <a:pt x="38637" y="1429555"/>
                  </a:lnTo>
                  <a:lnTo>
                    <a:pt x="0" y="1378039"/>
                  </a:lnTo>
                  <a:lnTo>
                    <a:pt x="309093" y="1903497"/>
                  </a:lnTo>
                  <a:lnTo>
                    <a:pt x="334851" y="1818497"/>
                  </a:lnTo>
                  <a:lnTo>
                    <a:pt x="355457" y="1764406"/>
                  </a:lnTo>
                  <a:lnTo>
                    <a:pt x="401821" y="1653647"/>
                  </a:lnTo>
                  <a:lnTo>
                    <a:pt x="479094" y="1473343"/>
                  </a:lnTo>
                  <a:lnTo>
                    <a:pt x="615610" y="1151371"/>
                  </a:lnTo>
                  <a:lnTo>
                    <a:pt x="754702" y="813945"/>
                  </a:lnTo>
                  <a:lnTo>
                    <a:pt x="870612" y="517731"/>
                  </a:lnTo>
                  <a:lnTo>
                    <a:pt x="950461" y="311669"/>
                  </a:lnTo>
                  <a:lnTo>
                    <a:pt x="1035462" y="79849"/>
                  </a:lnTo>
                  <a:lnTo>
                    <a:pt x="1043189" y="56667"/>
                  </a:lnTo>
                  <a:lnTo>
                    <a:pt x="1045765" y="41212"/>
                  </a:lnTo>
                  <a:lnTo>
                    <a:pt x="1045765" y="28333"/>
                  </a:lnTo>
                  <a:lnTo>
                    <a:pt x="1043189" y="18030"/>
                  </a:lnTo>
                  <a:lnTo>
                    <a:pt x="1040613" y="7727"/>
                  </a:lnTo>
                  <a:lnTo>
                    <a:pt x="1035462" y="5151"/>
                  </a:lnTo>
                  <a:lnTo>
                    <a:pt x="1027734" y="2576"/>
                  </a:lnTo>
                  <a:lnTo>
                    <a:pt x="1020007" y="0"/>
                  </a:lnTo>
                  <a:lnTo>
                    <a:pt x="1007128" y="5151"/>
                  </a:lnTo>
                  <a:lnTo>
                    <a:pt x="989098" y="28333"/>
                  </a:lnTo>
                  <a:lnTo>
                    <a:pt x="880915" y="216365"/>
                  </a:lnTo>
                  <a:lnTo>
                    <a:pt x="790763" y="3734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3">
              <a:extLst>
                <a:ext uri="{FF2B5EF4-FFF2-40B4-BE49-F238E27FC236}">
                  <a16:creationId xmlns:a16="http://schemas.microsoft.com/office/drawing/2014/main" id="{A505F69B-A223-42E0-AC30-303159547740}"/>
                </a:ext>
              </a:extLst>
            </p:cNvPr>
            <p:cNvSpPr/>
            <p:nvPr/>
          </p:nvSpPr>
          <p:spPr>
            <a:xfrm>
              <a:off x="4198938" y="1976438"/>
              <a:ext cx="3043238" cy="555625"/>
            </a:xfrm>
            <a:custGeom>
              <a:avLst/>
              <a:gdLst>
                <a:gd name="connsiteX0" fmla="*/ 1232561 w 3043825"/>
                <a:gd name="connsiteY0" fmla="*/ 170354 h 556155"/>
                <a:gd name="connsiteX1" fmla="*/ 989556 w 3043825"/>
                <a:gd name="connsiteY1" fmla="*/ 200416 h 556155"/>
                <a:gd name="connsiteX2" fmla="*/ 731520 w 3043825"/>
                <a:gd name="connsiteY2" fmla="*/ 230478 h 556155"/>
                <a:gd name="connsiteX3" fmla="*/ 523588 w 3043825"/>
                <a:gd name="connsiteY3" fmla="*/ 253025 h 556155"/>
                <a:gd name="connsiteX4" fmla="*/ 390812 w 3043825"/>
                <a:gd name="connsiteY4" fmla="*/ 265551 h 556155"/>
                <a:gd name="connsiteX5" fmla="*/ 358244 w 3043825"/>
                <a:gd name="connsiteY5" fmla="*/ 268057 h 556155"/>
                <a:gd name="connsiteX6" fmla="*/ 323171 w 3043825"/>
                <a:gd name="connsiteY6" fmla="*/ 268057 h 556155"/>
                <a:gd name="connsiteX7" fmla="*/ 293109 w 3043825"/>
                <a:gd name="connsiteY7" fmla="*/ 265551 h 556155"/>
                <a:gd name="connsiteX8" fmla="*/ 243005 w 3043825"/>
                <a:gd name="connsiteY8" fmla="*/ 258036 h 556155"/>
                <a:gd name="connsiteX9" fmla="*/ 185385 w 3043825"/>
                <a:gd name="connsiteY9" fmla="*/ 243005 h 556155"/>
                <a:gd name="connsiteX10" fmla="*/ 130271 w 3043825"/>
                <a:gd name="connsiteY10" fmla="*/ 222963 h 556155"/>
                <a:gd name="connsiteX11" fmla="*/ 90187 w 3043825"/>
                <a:gd name="connsiteY11" fmla="*/ 202921 h 556155"/>
                <a:gd name="connsiteX12" fmla="*/ 57620 w 3043825"/>
                <a:gd name="connsiteY12" fmla="*/ 182880 h 556155"/>
                <a:gd name="connsiteX13" fmla="*/ 32568 w 3043825"/>
                <a:gd name="connsiteY13" fmla="*/ 172859 h 556155"/>
                <a:gd name="connsiteX14" fmla="*/ 20041 w 3043825"/>
                <a:gd name="connsiteY14" fmla="*/ 172859 h 556155"/>
                <a:gd name="connsiteX15" fmla="*/ 5010 w 3043825"/>
                <a:gd name="connsiteY15" fmla="*/ 177869 h 556155"/>
                <a:gd name="connsiteX16" fmla="*/ 0 w 3043825"/>
                <a:gd name="connsiteY16" fmla="*/ 187890 h 556155"/>
                <a:gd name="connsiteX17" fmla="*/ 5010 w 3043825"/>
                <a:gd name="connsiteY17" fmla="*/ 217952 h 556155"/>
                <a:gd name="connsiteX18" fmla="*/ 40083 w 3043825"/>
                <a:gd name="connsiteY18" fmla="*/ 263046 h 556155"/>
                <a:gd name="connsiteX19" fmla="*/ 140291 w 3043825"/>
                <a:gd name="connsiteY19" fmla="*/ 368265 h 556155"/>
                <a:gd name="connsiteX20" fmla="*/ 205427 w 3043825"/>
                <a:gd name="connsiteY20" fmla="*/ 428390 h 556155"/>
                <a:gd name="connsiteX21" fmla="*/ 280583 w 3043825"/>
                <a:gd name="connsiteY21" fmla="*/ 488515 h 556155"/>
                <a:gd name="connsiteX22" fmla="*/ 365760 w 3043825"/>
                <a:gd name="connsiteY22" fmla="*/ 541124 h 556155"/>
                <a:gd name="connsiteX23" fmla="*/ 400833 w 3043825"/>
                <a:gd name="connsiteY23" fmla="*/ 556155 h 556155"/>
                <a:gd name="connsiteX24" fmla="*/ 413359 w 3043825"/>
                <a:gd name="connsiteY24" fmla="*/ 556155 h 556155"/>
                <a:gd name="connsiteX25" fmla="*/ 435906 w 3043825"/>
                <a:gd name="connsiteY25" fmla="*/ 538619 h 556155"/>
                <a:gd name="connsiteX26" fmla="*/ 480999 w 3043825"/>
                <a:gd name="connsiteY26" fmla="*/ 516072 h 556155"/>
                <a:gd name="connsiteX27" fmla="*/ 598744 w 3043825"/>
                <a:gd name="connsiteY27" fmla="*/ 480999 h 556155"/>
                <a:gd name="connsiteX28" fmla="*/ 739035 w 3043825"/>
                <a:gd name="connsiteY28" fmla="*/ 448431 h 556155"/>
                <a:gd name="connsiteX29" fmla="*/ 906884 w 3043825"/>
                <a:gd name="connsiteY29" fmla="*/ 410853 h 556155"/>
                <a:gd name="connsiteX30" fmla="*/ 1057197 w 3043825"/>
                <a:gd name="connsiteY30" fmla="*/ 383296 h 556155"/>
                <a:gd name="connsiteX31" fmla="*/ 1242582 w 3043825"/>
                <a:gd name="connsiteY31" fmla="*/ 358244 h 556155"/>
                <a:gd name="connsiteX32" fmla="*/ 1392894 w 3043825"/>
                <a:gd name="connsiteY32" fmla="*/ 340708 h 556155"/>
                <a:gd name="connsiteX33" fmla="*/ 1555732 w 3043825"/>
                <a:gd name="connsiteY33" fmla="*/ 323171 h 556155"/>
                <a:gd name="connsiteX34" fmla="*/ 1733602 w 3043825"/>
                <a:gd name="connsiteY34" fmla="*/ 305635 h 556155"/>
                <a:gd name="connsiteX35" fmla="*/ 1964081 w 3043825"/>
                <a:gd name="connsiteY35" fmla="*/ 273067 h 556155"/>
                <a:gd name="connsiteX36" fmla="*/ 2161992 w 3043825"/>
                <a:gd name="connsiteY36" fmla="*/ 255531 h 556155"/>
                <a:gd name="connsiteX37" fmla="*/ 2354893 w 3043825"/>
                <a:gd name="connsiteY37" fmla="*/ 250520 h 556155"/>
                <a:gd name="connsiteX38" fmla="*/ 2500195 w 3043825"/>
                <a:gd name="connsiteY38" fmla="*/ 250520 h 556155"/>
                <a:gd name="connsiteX39" fmla="*/ 2678065 w 3043825"/>
                <a:gd name="connsiteY39" fmla="*/ 255531 h 556155"/>
                <a:gd name="connsiteX40" fmla="*/ 2860945 w 3043825"/>
                <a:gd name="connsiteY40" fmla="*/ 268057 h 556155"/>
                <a:gd name="connsiteX41" fmla="*/ 2933595 w 3043825"/>
                <a:gd name="connsiteY41" fmla="*/ 270562 h 556155"/>
                <a:gd name="connsiteX42" fmla="*/ 2951132 w 3043825"/>
                <a:gd name="connsiteY42" fmla="*/ 268057 h 556155"/>
                <a:gd name="connsiteX43" fmla="*/ 2981194 w 3043825"/>
                <a:gd name="connsiteY43" fmla="*/ 263046 h 556155"/>
                <a:gd name="connsiteX44" fmla="*/ 3011257 w 3043825"/>
                <a:gd name="connsiteY44" fmla="*/ 253025 h 556155"/>
                <a:gd name="connsiteX45" fmla="*/ 3031298 w 3043825"/>
                <a:gd name="connsiteY45" fmla="*/ 240499 h 556155"/>
                <a:gd name="connsiteX46" fmla="*/ 3043825 w 3043825"/>
                <a:gd name="connsiteY46" fmla="*/ 222963 h 556155"/>
                <a:gd name="connsiteX47" fmla="*/ 3043825 w 3043825"/>
                <a:gd name="connsiteY47" fmla="*/ 207932 h 556155"/>
                <a:gd name="connsiteX48" fmla="*/ 3043825 w 3043825"/>
                <a:gd name="connsiteY48" fmla="*/ 192900 h 556155"/>
                <a:gd name="connsiteX49" fmla="*/ 3033804 w 3043825"/>
                <a:gd name="connsiteY49" fmla="*/ 167848 h 556155"/>
                <a:gd name="connsiteX50" fmla="*/ 3018772 w 3043825"/>
                <a:gd name="connsiteY50" fmla="*/ 142796 h 556155"/>
                <a:gd name="connsiteX51" fmla="*/ 3008752 w 3043825"/>
                <a:gd name="connsiteY51" fmla="*/ 130270 h 556155"/>
                <a:gd name="connsiteX52" fmla="*/ 2988710 w 3043825"/>
                <a:gd name="connsiteY52" fmla="*/ 110229 h 556155"/>
                <a:gd name="connsiteX53" fmla="*/ 2933595 w 3043825"/>
                <a:gd name="connsiteY53" fmla="*/ 80166 h 556155"/>
                <a:gd name="connsiteX54" fmla="*/ 2885997 w 3043825"/>
                <a:gd name="connsiteY54" fmla="*/ 60125 h 556155"/>
                <a:gd name="connsiteX55" fmla="*/ 2755726 w 3043825"/>
                <a:gd name="connsiteY55" fmla="*/ 25052 h 556155"/>
                <a:gd name="connsiteX56" fmla="*/ 2648002 w 3043825"/>
                <a:gd name="connsiteY56" fmla="*/ 5010 h 556155"/>
                <a:gd name="connsiteX57" fmla="*/ 2607919 w 3043825"/>
                <a:gd name="connsiteY57" fmla="*/ 0 h 556155"/>
                <a:gd name="connsiteX58" fmla="*/ 2595393 w 3043825"/>
                <a:gd name="connsiteY58" fmla="*/ 0 h 556155"/>
                <a:gd name="connsiteX59" fmla="*/ 2535268 w 3043825"/>
                <a:gd name="connsiteY59" fmla="*/ 15031 h 556155"/>
                <a:gd name="connsiteX60" fmla="*/ 2297273 w 3043825"/>
                <a:gd name="connsiteY60" fmla="*/ 60125 h 556155"/>
                <a:gd name="connsiteX61" fmla="*/ 2116898 w 3043825"/>
                <a:gd name="connsiteY61" fmla="*/ 85177 h 556155"/>
                <a:gd name="connsiteX62" fmla="*/ 1934018 w 3043825"/>
                <a:gd name="connsiteY62" fmla="*/ 102713 h 556155"/>
                <a:gd name="connsiteX63" fmla="*/ 1756149 w 3043825"/>
                <a:gd name="connsiteY63" fmla="*/ 120249 h 556155"/>
                <a:gd name="connsiteX64" fmla="*/ 1570764 w 3043825"/>
                <a:gd name="connsiteY64" fmla="*/ 135281 h 556155"/>
                <a:gd name="connsiteX65" fmla="*/ 1232561 w 3043825"/>
                <a:gd name="connsiteY65" fmla="*/ 170354 h 55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43825" h="556155">
                  <a:moveTo>
                    <a:pt x="1232561" y="170354"/>
                  </a:moveTo>
                  <a:lnTo>
                    <a:pt x="989556" y="200416"/>
                  </a:lnTo>
                  <a:lnTo>
                    <a:pt x="731520" y="230478"/>
                  </a:lnTo>
                  <a:lnTo>
                    <a:pt x="523588" y="253025"/>
                  </a:lnTo>
                  <a:lnTo>
                    <a:pt x="390812" y="265551"/>
                  </a:lnTo>
                  <a:lnTo>
                    <a:pt x="358244" y="268057"/>
                  </a:lnTo>
                  <a:lnTo>
                    <a:pt x="323171" y="268057"/>
                  </a:lnTo>
                  <a:lnTo>
                    <a:pt x="293109" y="265551"/>
                  </a:lnTo>
                  <a:lnTo>
                    <a:pt x="243005" y="258036"/>
                  </a:lnTo>
                  <a:lnTo>
                    <a:pt x="185385" y="243005"/>
                  </a:lnTo>
                  <a:lnTo>
                    <a:pt x="130271" y="222963"/>
                  </a:lnTo>
                  <a:lnTo>
                    <a:pt x="90187" y="202921"/>
                  </a:lnTo>
                  <a:lnTo>
                    <a:pt x="57620" y="182880"/>
                  </a:lnTo>
                  <a:lnTo>
                    <a:pt x="32568" y="172859"/>
                  </a:lnTo>
                  <a:lnTo>
                    <a:pt x="20041" y="172859"/>
                  </a:lnTo>
                  <a:lnTo>
                    <a:pt x="5010" y="177869"/>
                  </a:lnTo>
                  <a:lnTo>
                    <a:pt x="0" y="187890"/>
                  </a:lnTo>
                  <a:lnTo>
                    <a:pt x="5010" y="217952"/>
                  </a:lnTo>
                  <a:lnTo>
                    <a:pt x="40083" y="263046"/>
                  </a:lnTo>
                  <a:lnTo>
                    <a:pt x="140291" y="368265"/>
                  </a:lnTo>
                  <a:lnTo>
                    <a:pt x="205427" y="428390"/>
                  </a:lnTo>
                  <a:lnTo>
                    <a:pt x="280583" y="488515"/>
                  </a:lnTo>
                  <a:lnTo>
                    <a:pt x="365760" y="541124"/>
                  </a:lnTo>
                  <a:lnTo>
                    <a:pt x="400833" y="556155"/>
                  </a:lnTo>
                  <a:lnTo>
                    <a:pt x="413359" y="556155"/>
                  </a:lnTo>
                  <a:lnTo>
                    <a:pt x="435906" y="538619"/>
                  </a:lnTo>
                  <a:lnTo>
                    <a:pt x="480999" y="516072"/>
                  </a:lnTo>
                  <a:lnTo>
                    <a:pt x="598744" y="480999"/>
                  </a:lnTo>
                  <a:lnTo>
                    <a:pt x="739035" y="448431"/>
                  </a:lnTo>
                  <a:lnTo>
                    <a:pt x="906884" y="410853"/>
                  </a:lnTo>
                  <a:lnTo>
                    <a:pt x="1057197" y="383296"/>
                  </a:lnTo>
                  <a:lnTo>
                    <a:pt x="1242582" y="358244"/>
                  </a:lnTo>
                  <a:lnTo>
                    <a:pt x="1392894" y="340708"/>
                  </a:lnTo>
                  <a:lnTo>
                    <a:pt x="1555732" y="323171"/>
                  </a:lnTo>
                  <a:lnTo>
                    <a:pt x="1733602" y="305635"/>
                  </a:lnTo>
                  <a:lnTo>
                    <a:pt x="1964081" y="273067"/>
                  </a:lnTo>
                  <a:lnTo>
                    <a:pt x="2161992" y="255531"/>
                  </a:lnTo>
                  <a:lnTo>
                    <a:pt x="2354893" y="250520"/>
                  </a:lnTo>
                  <a:lnTo>
                    <a:pt x="2500195" y="250520"/>
                  </a:lnTo>
                  <a:lnTo>
                    <a:pt x="2678065" y="255531"/>
                  </a:lnTo>
                  <a:lnTo>
                    <a:pt x="2860945" y="268057"/>
                  </a:lnTo>
                  <a:lnTo>
                    <a:pt x="2933595" y="270562"/>
                  </a:lnTo>
                  <a:lnTo>
                    <a:pt x="2951132" y="268057"/>
                  </a:lnTo>
                  <a:lnTo>
                    <a:pt x="2981194" y="263046"/>
                  </a:lnTo>
                  <a:lnTo>
                    <a:pt x="3011257" y="253025"/>
                  </a:lnTo>
                  <a:lnTo>
                    <a:pt x="3031298" y="240499"/>
                  </a:lnTo>
                  <a:lnTo>
                    <a:pt x="3043825" y="222963"/>
                  </a:lnTo>
                  <a:lnTo>
                    <a:pt x="3043825" y="207932"/>
                  </a:lnTo>
                  <a:lnTo>
                    <a:pt x="3043825" y="192900"/>
                  </a:lnTo>
                  <a:lnTo>
                    <a:pt x="3033804" y="167848"/>
                  </a:lnTo>
                  <a:lnTo>
                    <a:pt x="3018772" y="142796"/>
                  </a:lnTo>
                  <a:lnTo>
                    <a:pt x="3008752" y="130270"/>
                  </a:lnTo>
                  <a:lnTo>
                    <a:pt x="2988710" y="110229"/>
                  </a:lnTo>
                  <a:lnTo>
                    <a:pt x="2933595" y="80166"/>
                  </a:lnTo>
                  <a:lnTo>
                    <a:pt x="2885997" y="60125"/>
                  </a:lnTo>
                  <a:lnTo>
                    <a:pt x="2755726" y="25052"/>
                  </a:lnTo>
                  <a:lnTo>
                    <a:pt x="2648002" y="5010"/>
                  </a:lnTo>
                  <a:lnTo>
                    <a:pt x="2607919" y="0"/>
                  </a:lnTo>
                  <a:lnTo>
                    <a:pt x="2595393" y="0"/>
                  </a:lnTo>
                  <a:lnTo>
                    <a:pt x="2535268" y="15031"/>
                  </a:lnTo>
                  <a:lnTo>
                    <a:pt x="2297273" y="60125"/>
                  </a:lnTo>
                  <a:lnTo>
                    <a:pt x="2116898" y="85177"/>
                  </a:lnTo>
                  <a:lnTo>
                    <a:pt x="1934018" y="102713"/>
                  </a:lnTo>
                  <a:lnTo>
                    <a:pt x="1756149" y="120249"/>
                  </a:lnTo>
                  <a:lnTo>
                    <a:pt x="1570764" y="135281"/>
                  </a:lnTo>
                  <a:lnTo>
                    <a:pt x="1232561" y="1703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4">
              <a:extLst>
                <a:ext uri="{FF2B5EF4-FFF2-40B4-BE49-F238E27FC236}">
                  <a16:creationId xmlns:a16="http://schemas.microsoft.com/office/drawing/2014/main" id="{3A34F7EF-0CBA-4E97-BB95-908BD0A1072A}"/>
                </a:ext>
              </a:extLst>
            </p:cNvPr>
            <p:cNvSpPr/>
            <p:nvPr/>
          </p:nvSpPr>
          <p:spPr>
            <a:xfrm>
              <a:off x="4092576" y="2216150"/>
              <a:ext cx="2262187" cy="1789113"/>
            </a:xfrm>
            <a:custGeom>
              <a:avLst/>
              <a:gdLst>
                <a:gd name="connsiteX0" fmla="*/ 1385379 w 2262201"/>
                <a:gd name="connsiteY0" fmla="*/ 821708 h 1788717"/>
                <a:gd name="connsiteX1" fmla="*/ 1215025 w 2262201"/>
                <a:gd name="connsiteY1" fmla="*/ 964504 h 1788717"/>
                <a:gd name="connsiteX2" fmla="*/ 1084754 w 2262201"/>
                <a:gd name="connsiteY2" fmla="*/ 1072228 h 1788717"/>
                <a:gd name="connsiteX3" fmla="*/ 934442 w 2262201"/>
                <a:gd name="connsiteY3" fmla="*/ 1189973 h 1788717"/>
                <a:gd name="connsiteX4" fmla="*/ 804171 w 2262201"/>
                <a:gd name="connsiteY4" fmla="*/ 1285171 h 1788717"/>
                <a:gd name="connsiteX5" fmla="*/ 681416 w 2262201"/>
                <a:gd name="connsiteY5" fmla="*/ 1367843 h 1788717"/>
                <a:gd name="connsiteX6" fmla="*/ 518578 w 2262201"/>
                <a:gd name="connsiteY6" fmla="*/ 1468051 h 1788717"/>
                <a:gd name="connsiteX7" fmla="*/ 260542 w 2262201"/>
                <a:gd name="connsiteY7" fmla="*/ 1618363 h 1788717"/>
                <a:gd name="connsiteX8" fmla="*/ 67641 w 2262201"/>
                <a:gd name="connsiteY8" fmla="*/ 1721076 h 1788717"/>
                <a:gd name="connsiteX9" fmla="*/ 20042 w 2262201"/>
                <a:gd name="connsiteY9" fmla="*/ 1748634 h 1788717"/>
                <a:gd name="connsiteX10" fmla="*/ 7516 w 2262201"/>
                <a:gd name="connsiteY10" fmla="*/ 1758655 h 1788717"/>
                <a:gd name="connsiteX11" fmla="*/ 0 w 2262201"/>
                <a:gd name="connsiteY11" fmla="*/ 1763665 h 1788717"/>
                <a:gd name="connsiteX12" fmla="*/ 0 w 2262201"/>
                <a:gd name="connsiteY12" fmla="*/ 1771181 h 1788717"/>
                <a:gd name="connsiteX13" fmla="*/ 5011 w 2262201"/>
                <a:gd name="connsiteY13" fmla="*/ 1781201 h 1788717"/>
                <a:gd name="connsiteX14" fmla="*/ 20042 w 2262201"/>
                <a:gd name="connsiteY14" fmla="*/ 1786212 h 1788717"/>
                <a:gd name="connsiteX15" fmla="*/ 45094 w 2262201"/>
                <a:gd name="connsiteY15" fmla="*/ 1788717 h 1788717"/>
                <a:gd name="connsiteX16" fmla="*/ 117745 w 2262201"/>
                <a:gd name="connsiteY16" fmla="*/ 1763665 h 1788717"/>
                <a:gd name="connsiteX17" fmla="*/ 263047 w 2262201"/>
                <a:gd name="connsiteY17" fmla="*/ 1708550 h 1788717"/>
                <a:gd name="connsiteX18" fmla="*/ 448432 w 2262201"/>
                <a:gd name="connsiteY18" fmla="*/ 1640910 h 1788717"/>
                <a:gd name="connsiteX19" fmla="*/ 631312 w 2262201"/>
                <a:gd name="connsiteY19" fmla="*/ 1560743 h 1788717"/>
                <a:gd name="connsiteX20" fmla="*/ 834234 w 2262201"/>
                <a:gd name="connsiteY20" fmla="*/ 1445504 h 1788717"/>
                <a:gd name="connsiteX21" fmla="*/ 1114817 w 2262201"/>
                <a:gd name="connsiteY21" fmla="*/ 1262624 h 1788717"/>
                <a:gd name="connsiteX22" fmla="*/ 1310223 w 2262201"/>
                <a:gd name="connsiteY22" fmla="*/ 1124838 h 1788717"/>
                <a:gd name="connsiteX23" fmla="*/ 1508134 w 2262201"/>
                <a:gd name="connsiteY23" fmla="*/ 982041 h 1788717"/>
                <a:gd name="connsiteX24" fmla="*/ 1678488 w 2262201"/>
                <a:gd name="connsiteY24" fmla="*/ 854275 h 1788717"/>
                <a:gd name="connsiteX25" fmla="*/ 1766170 w 2262201"/>
                <a:gd name="connsiteY25" fmla="*/ 764088 h 1788717"/>
                <a:gd name="connsiteX26" fmla="*/ 1873894 w 2262201"/>
                <a:gd name="connsiteY26" fmla="*/ 666385 h 1788717"/>
                <a:gd name="connsiteX27" fmla="*/ 2004165 w 2262201"/>
                <a:gd name="connsiteY27" fmla="*/ 543630 h 1788717"/>
                <a:gd name="connsiteX28" fmla="*/ 2111888 w 2262201"/>
                <a:gd name="connsiteY28" fmla="*/ 440916 h 1788717"/>
                <a:gd name="connsiteX29" fmla="*/ 2146961 w 2262201"/>
                <a:gd name="connsiteY29" fmla="*/ 410854 h 1788717"/>
                <a:gd name="connsiteX30" fmla="*/ 2192055 w 2262201"/>
                <a:gd name="connsiteY30" fmla="*/ 375781 h 1788717"/>
                <a:gd name="connsiteX31" fmla="*/ 2232138 w 2262201"/>
                <a:gd name="connsiteY31" fmla="*/ 348224 h 1788717"/>
                <a:gd name="connsiteX32" fmla="*/ 2254685 w 2262201"/>
                <a:gd name="connsiteY32" fmla="*/ 328182 h 1788717"/>
                <a:gd name="connsiteX33" fmla="*/ 2259696 w 2262201"/>
                <a:gd name="connsiteY33" fmla="*/ 320667 h 1788717"/>
                <a:gd name="connsiteX34" fmla="*/ 2262201 w 2262201"/>
                <a:gd name="connsiteY34" fmla="*/ 305635 h 1788717"/>
                <a:gd name="connsiteX35" fmla="*/ 2262201 w 2262201"/>
                <a:gd name="connsiteY35" fmla="*/ 293109 h 1788717"/>
                <a:gd name="connsiteX36" fmla="*/ 2254685 w 2262201"/>
                <a:gd name="connsiteY36" fmla="*/ 270563 h 1788717"/>
                <a:gd name="connsiteX37" fmla="*/ 2239654 w 2262201"/>
                <a:gd name="connsiteY37" fmla="*/ 253026 h 1788717"/>
                <a:gd name="connsiteX38" fmla="*/ 2194560 w 2262201"/>
                <a:gd name="connsiteY38" fmla="*/ 215448 h 1788717"/>
                <a:gd name="connsiteX39" fmla="*/ 2109383 w 2262201"/>
                <a:gd name="connsiteY39" fmla="*/ 145302 h 1788717"/>
                <a:gd name="connsiteX40" fmla="*/ 2014185 w 2262201"/>
                <a:gd name="connsiteY40" fmla="*/ 80167 h 1788717"/>
                <a:gd name="connsiteX41" fmla="*/ 1903956 w 2262201"/>
                <a:gd name="connsiteY41" fmla="*/ 0 h 1788717"/>
                <a:gd name="connsiteX42" fmla="*/ 1758654 w 2262201"/>
                <a:gd name="connsiteY42" fmla="*/ 30063 h 1788717"/>
                <a:gd name="connsiteX43" fmla="*/ 1831305 w 2262201"/>
                <a:gd name="connsiteY43" fmla="*/ 85177 h 1788717"/>
                <a:gd name="connsiteX44" fmla="*/ 1871389 w 2262201"/>
                <a:gd name="connsiteY44" fmla="*/ 125261 h 1788717"/>
                <a:gd name="connsiteX45" fmla="*/ 1896441 w 2262201"/>
                <a:gd name="connsiteY45" fmla="*/ 157828 h 1788717"/>
                <a:gd name="connsiteX46" fmla="*/ 1901451 w 2262201"/>
                <a:gd name="connsiteY46" fmla="*/ 170354 h 1788717"/>
                <a:gd name="connsiteX47" fmla="*/ 1903956 w 2262201"/>
                <a:gd name="connsiteY47" fmla="*/ 185386 h 1788717"/>
                <a:gd name="connsiteX48" fmla="*/ 1896441 w 2262201"/>
                <a:gd name="connsiteY48" fmla="*/ 217953 h 1788717"/>
                <a:gd name="connsiteX49" fmla="*/ 1878904 w 2262201"/>
                <a:gd name="connsiteY49" fmla="*/ 260542 h 1788717"/>
                <a:gd name="connsiteX50" fmla="*/ 1821285 w 2262201"/>
                <a:gd name="connsiteY50" fmla="*/ 338203 h 1788717"/>
                <a:gd name="connsiteX51" fmla="*/ 1691014 w 2262201"/>
                <a:gd name="connsiteY51" fmla="*/ 496031 h 1788717"/>
                <a:gd name="connsiteX52" fmla="*/ 1550722 w 2262201"/>
                <a:gd name="connsiteY52" fmla="*/ 668890 h 1788717"/>
                <a:gd name="connsiteX53" fmla="*/ 1385379 w 2262201"/>
                <a:gd name="connsiteY53" fmla="*/ 821708 h 178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62201" h="1788717">
                  <a:moveTo>
                    <a:pt x="1385379" y="821708"/>
                  </a:moveTo>
                  <a:lnTo>
                    <a:pt x="1215025" y="964504"/>
                  </a:lnTo>
                  <a:lnTo>
                    <a:pt x="1084754" y="1072228"/>
                  </a:lnTo>
                  <a:lnTo>
                    <a:pt x="934442" y="1189973"/>
                  </a:lnTo>
                  <a:lnTo>
                    <a:pt x="804171" y="1285171"/>
                  </a:lnTo>
                  <a:lnTo>
                    <a:pt x="681416" y="1367843"/>
                  </a:lnTo>
                  <a:lnTo>
                    <a:pt x="518578" y="1468051"/>
                  </a:lnTo>
                  <a:lnTo>
                    <a:pt x="260542" y="1618363"/>
                  </a:lnTo>
                  <a:lnTo>
                    <a:pt x="67641" y="1721076"/>
                  </a:lnTo>
                  <a:lnTo>
                    <a:pt x="20042" y="1748634"/>
                  </a:lnTo>
                  <a:lnTo>
                    <a:pt x="7516" y="1758655"/>
                  </a:lnTo>
                  <a:lnTo>
                    <a:pt x="0" y="1763665"/>
                  </a:lnTo>
                  <a:lnTo>
                    <a:pt x="0" y="1771181"/>
                  </a:lnTo>
                  <a:lnTo>
                    <a:pt x="5011" y="1781201"/>
                  </a:lnTo>
                  <a:lnTo>
                    <a:pt x="20042" y="1786212"/>
                  </a:lnTo>
                  <a:lnTo>
                    <a:pt x="45094" y="1788717"/>
                  </a:lnTo>
                  <a:lnTo>
                    <a:pt x="117745" y="1763665"/>
                  </a:lnTo>
                  <a:lnTo>
                    <a:pt x="263047" y="1708550"/>
                  </a:lnTo>
                  <a:lnTo>
                    <a:pt x="448432" y="1640910"/>
                  </a:lnTo>
                  <a:lnTo>
                    <a:pt x="631312" y="1560743"/>
                  </a:lnTo>
                  <a:lnTo>
                    <a:pt x="834234" y="1445504"/>
                  </a:lnTo>
                  <a:lnTo>
                    <a:pt x="1114817" y="1262624"/>
                  </a:lnTo>
                  <a:lnTo>
                    <a:pt x="1310223" y="1124838"/>
                  </a:lnTo>
                  <a:lnTo>
                    <a:pt x="1508134" y="982041"/>
                  </a:lnTo>
                  <a:lnTo>
                    <a:pt x="1678488" y="854275"/>
                  </a:lnTo>
                  <a:lnTo>
                    <a:pt x="1766170" y="764088"/>
                  </a:lnTo>
                  <a:lnTo>
                    <a:pt x="1873894" y="666385"/>
                  </a:lnTo>
                  <a:lnTo>
                    <a:pt x="2004165" y="543630"/>
                  </a:lnTo>
                  <a:lnTo>
                    <a:pt x="2111888" y="440916"/>
                  </a:lnTo>
                  <a:lnTo>
                    <a:pt x="2146961" y="410854"/>
                  </a:lnTo>
                  <a:lnTo>
                    <a:pt x="2192055" y="375781"/>
                  </a:lnTo>
                  <a:lnTo>
                    <a:pt x="2232138" y="348224"/>
                  </a:lnTo>
                  <a:lnTo>
                    <a:pt x="2254685" y="328182"/>
                  </a:lnTo>
                  <a:lnTo>
                    <a:pt x="2259696" y="320667"/>
                  </a:lnTo>
                  <a:lnTo>
                    <a:pt x="2262201" y="305635"/>
                  </a:lnTo>
                  <a:lnTo>
                    <a:pt x="2262201" y="293109"/>
                  </a:lnTo>
                  <a:lnTo>
                    <a:pt x="2254685" y="270563"/>
                  </a:lnTo>
                  <a:lnTo>
                    <a:pt x="2239654" y="253026"/>
                  </a:lnTo>
                  <a:lnTo>
                    <a:pt x="2194560" y="215448"/>
                  </a:lnTo>
                  <a:lnTo>
                    <a:pt x="2109383" y="145302"/>
                  </a:lnTo>
                  <a:lnTo>
                    <a:pt x="2014185" y="80167"/>
                  </a:lnTo>
                  <a:lnTo>
                    <a:pt x="1903956" y="0"/>
                  </a:lnTo>
                  <a:lnTo>
                    <a:pt x="1758654" y="30063"/>
                  </a:lnTo>
                  <a:lnTo>
                    <a:pt x="1831305" y="85177"/>
                  </a:lnTo>
                  <a:lnTo>
                    <a:pt x="1871389" y="125261"/>
                  </a:lnTo>
                  <a:lnTo>
                    <a:pt x="1896441" y="157828"/>
                  </a:lnTo>
                  <a:lnTo>
                    <a:pt x="1901451" y="170354"/>
                  </a:lnTo>
                  <a:lnTo>
                    <a:pt x="1903956" y="185386"/>
                  </a:lnTo>
                  <a:lnTo>
                    <a:pt x="1896441" y="217953"/>
                  </a:lnTo>
                  <a:lnTo>
                    <a:pt x="1878904" y="260542"/>
                  </a:lnTo>
                  <a:lnTo>
                    <a:pt x="1821285" y="338203"/>
                  </a:lnTo>
                  <a:lnTo>
                    <a:pt x="1691014" y="496031"/>
                  </a:lnTo>
                  <a:lnTo>
                    <a:pt x="1550722" y="668890"/>
                  </a:lnTo>
                  <a:lnTo>
                    <a:pt x="1385379" y="8217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5">
              <a:extLst>
                <a:ext uri="{FF2B5EF4-FFF2-40B4-BE49-F238E27FC236}">
                  <a16:creationId xmlns:a16="http://schemas.microsoft.com/office/drawing/2014/main" id="{3C4BEEF6-1315-4706-B658-613961331CEF}"/>
                </a:ext>
              </a:extLst>
            </p:cNvPr>
            <p:cNvSpPr/>
            <p:nvPr/>
          </p:nvSpPr>
          <p:spPr>
            <a:xfrm>
              <a:off x="4735513" y="2554288"/>
              <a:ext cx="2841625" cy="1276350"/>
            </a:xfrm>
            <a:custGeom>
              <a:avLst/>
              <a:gdLst>
                <a:gd name="connsiteX0" fmla="*/ 1459707 w 2840832"/>
                <a:gd name="connsiteY0" fmla="*/ 847725 h 1276350"/>
                <a:gd name="connsiteX1" fmla="*/ 1304925 w 2840832"/>
                <a:gd name="connsiteY1" fmla="*/ 740569 h 1276350"/>
                <a:gd name="connsiteX2" fmla="*/ 1197769 w 2840832"/>
                <a:gd name="connsiteY2" fmla="*/ 666750 h 1276350"/>
                <a:gd name="connsiteX3" fmla="*/ 1107282 w 2840832"/>
                <a:gd name="connsiteY3" fmla="*/ 604838 h 1276350"/>
                <a:gd name="connsiteX4" fmla="*/ 983457 w 2840832"/>
                <a:gd name="connsiteY4" fmla="*/ 519113 h 1276350"/>
                <a:gd name="connsiteX5" fmla="*/ 831057 w 2840832"/>
                <a:gd name="connsiteY5" fmla="*/ 440532 h 1276350"/>
                <a:gd name="connsiteX6" fmla="*/ 714375 w 2840832"/>
                <a:gd name="connsiteY6" fmla="*/ 364332 h 1276350"/>
                <a:gd name="connsiteX7" fmla="*/ 547688 w 2840832"/>
                <a:gd name="connsiteY7" fmla="*/ 266700 h 1276350"/>
                <a:gd name="connsiteX8" fmla="*/ 423863 w 2840832"/>
                <a:gd name="connsiteY8" fmla="*/ 200025 h 1276350"/>
                <a:gd name="connsiteX9" fmla="*/ 338138 w 2840832"/>
                <a:gd name="connsiteY9" fmla="*/ 154782 h 1276350"/>
                <a:gd name="connsiteX10" fmla="*/ 283369 w 2840832"/>
                <a:gd name="connsiteY10" fmla="*/ 142875 h 1276350"/>
                <a:gd name="connsiteX11" fmla="*/ 230982 w 2840832"/>
                <a:gd name="connsiteY11" fmla="*/ 130969 h 1276350"/>
                <a:gd name="connsiteX12" fmla="*/ 171450 w 2840832"/>
                <a:gd name="connsiteY12" fmla="*/ 126207 h 1276350"/>
                <a:gd name="connsiteX13" fmla="*/ 126207 w 2840832"/>
                <a:gd name="connsiteY13" fmla="*/ 128588 h 1276350"/>
                <a:gd name="connsiteX14" fmla="*/ 97632 w 2840832"/>
                <a:gd name="connsiteY14" fmla="*/ 138113 h 1276350"/>
                <a:gd name="connsiteX15" fmla="*/ 78582 w 2840832"/>
                <a:gd name="connsiteY15" fmla="*/ 150019 h 1276350"/>
                <a:gd name="connsiteX16" fmla="*/ 66675 w 2840832"/>
                <a:gd name="connsiteY16" fmla="*/ 152400 h 1276350"/>
                <a:gd name="connsiteX17" fmla="*/ 45244 w 2840832"/>
                <a:gd name="connsiteY17" fmla="*/ 152400 h 1276350"/>
                <a:gd name="connsiteX18" fmla="*/ 21432 w 2840832"/>
                <a:gd name="connsiteY18" fmla="*/ 142875 h 1276350"/>
                <a:gd name="connsiteX19" fmla="*/ 9525 w 2840832"/>
                <a:gd name="connsiteY19" fmla="*/ 133350 h 1276350"/>
                <a:gd name="connsiteX20" fmla="*/ 2382 w 2840832"/>
                <a:gd name="connsiteY20" fmla="*/ 121444 h 1276350"/>
                <a:gd name="connsiteX21" fmla="*/ 0 w 2840832"/>
                <a:gd name="connsiteY21" fmla="*/ 102394 h 1276350"/>
                <a:gd name="connsiteX22" fmla="*/ 0 w 2840832"/>
                <a:gd name="connsiteY22" fmla="*/ 83344 h 1276350"/>
                <a:gd name="connsiteX23" fmla="*/ 4763 w 2840832"/>
                <a:gd name="connsiteY23" fmla="*/ 66675 h 1276350"/>
                <a:gd name="connsiteX24" fmla="*/ 16669 w 2840832"/>
                <a:gd name="connsiteY24" fmla="*/ 54769 h 1276350"/>
                <a:gd name="connsiteX25" fmla="*/ 50007 w 2840832"/>
                <a:gd name="connsiteY25" fmla="*/ 35719 h 1276350"/>
                <a:gd name="connsiteX26" fmla="*/ 97632 w 2840832"/>
                <a:gd name="connsiteY26" fmla="*/ 16669 h 1276350"/>
                <a:gd name="connsiteX27" fmla="*/ 157163 w 2840832"/>
                <a:gd name="connsiteY27" fmla="*/ 4763 h 1276350"/>
                <a:gd name="connsiteX28" fmla="*/ 254794 w 2840832"/>
                <a:gd name="connsiteY28" fmla="*/ 0 h 1276350"/>
                <a:gd name="connsiteX29" fmla="*/ 316707 w 2840832"/>
                <a:gd name="connsiteY29" fmla="*/ 2382 h 1276350"/>
                <a:gd name="connsiteX30" fmla="*/ 366713 w 2840832"/>
                <a:gd name="connsiteY30" fmla="*/ 11907 h 1276350"/>
                <a:gd name="connsiteX31" fmla="*/ 452438 w 2840832"/>
                <a:gd name="connsiteY31" fmla="*/ 54769 h 1276350"/>
                <a:gd name="connsiteX32" fmla="*/ 657225 w 2840832"/>
                <a:gd name="connsiteY32" fmla="*/ 164307 h 1276350"/>
                <a:gd name="connsiteX33" fmla="*/ 850107 w 2840832"/>
                <a:gd name="connsiteY33" fmla="*/ 271463 h 1276350"/>
                <a:gd name="connsiteX34" fmla="*/ 940594 w 2840832"/>
                <a:gd name="connsiteY34" fmla="*/ 323850 h 1276350"/>
                <a:gd name="connsiteX35" fmla="*/ 1200150 w 2840832"/>
                <a:gd name="connsiteY35" fmla="*/ 464344 h 1276350"/>
                <a:gd name="connsiteX36" fmla="*/ 1543050 w 2840832"/>
                <a:gd name="connsiteY36" fmla="*/ 635794 h 1276350"/>
                <a:gd name="connsiteX37" fmla="*/ 1783557 w 2840832"/>
                <a:gd name="connsiteY37" fmla="*/ 754857 h 1276350"/>
                <a:gd name="connsiteX38" fmla="*/ 2016919 w 2840832"/>
                <a:gd name="connsiteY38" fmla="*/ 862013 h 1276350"/>
                <a:gd name="connsiteX39" fmla="*/ 2209800 w 2840832"/>
                <a:gd name="connsiteY39" fmla="*/ 942975 h 1276350"/>
                <a:gd name="connsiteX40" fmla="*/ 2381250 w 2840832"/>
                <a:gd name="connsiteY40" fmla="*/ 1007269 h 1276350"/>
                <a:gd name="connsiteX41" fmla="*/ 2576513 w 2840832"/>
                <a:gd name="connsiteY41" fmla="*/ 1059657 h 1276350"/>
                <a:gd name="connsiteX42" fmla="*/ 2745582 w 2840832"/>
                <a:gd name="connsiteY42" fmla="*/ 1088232 h 1276350"/>
                <a:gd name="connsiteX43" fmla="*/ 2819400 w 2840832"/>
                <a:gd name="connsiteY43" fmla="*/ 1100138 h 1276350"/>
                <a:gd name="connsiteX44" fmla="*/ 2831307 w 2840832"/>
                <a:gd name="connsiteY44" fmla="*/ 1104900 h 1276350"/>
                <a:gd name="connsiteX45" fmla="*/ 2840832 w 2840832"/>
                <a:gd name="connsiteY45" fmla="*/ 1116807 h 1276350"/>
                <a:gd name="connsiteX46" fmla="*/ 2840832 w 2840832"/>
                <a:gd name="connsiteY46" fmla="*/ 1128713 h 1276350"/>
                <a:gd name="connsiteX47" fmla="*/ 2833688 w 2840832"/>
                <a:gd name="connsiteY47" fmla="*/ 1147763 h 1276350"/>
                <a:gd name="connsiteX48" fmla="*/ 2809875 w 2840832"/>
                <a:gd name="connsiteY48" fmla="*/ 1176338 h 1276350"/>
                <a:gd name="connsiteX49" fmla="*/ 2778919 w 2840832"/>
                <a:gd name="connsiteY49" fmla="*/ 1185863 h 1276350"/>
                <a:gd name="connsiteX50" fmla="*/ 2674144 w 2840832"/>
                <a:gd name="connsiteY50" fmla="*/ 1202532 h 1276350"/>
                <a:gd name="connsiteX51" fmla="*/ 2493169 w 2840832"/>
                <a:gd name="connsiteY51" fmla="*/ 1231107 h 1276350"/>
                <a:gd name="connsiteX52" fmla="*/ 2288382 w 2840832"/>
                <a:gd name="connsiteY52" fmla="*/ 1259682 h 1276350"/>
                <a:gd name="connsiteX53" fmla="*/ 2221707 w 2840832"/>
                <a:gd name="connsiteY53" fmla="*/ 1269207 h 1276350"/>
                <a:gd name="connsiteX54" fmla="*/ 2157413 w 2840832"/>
                <a:gd name="connsiteY54" fmla="*/ 1276350 h 1276350"/>
                <a:gd name="connsiteX55" fmla="*/ 2114550 w 2840832"/>
                <a:gd name="connsiteY55" fmla="*/ 1276350 h 1276350"/>
                <a:gd name="connsiteX56" fmla="*/ 2085975 w 2840832"/>
                <a:gd name="connsiteY56" fmla="*/ 1273969 h 1276350"/>
                <a:gd name="connsiteX57" fmla="*/ 2052638 w 2840832"/>
                <a:gd name="connsiteY57" fmla="*/ 1264444 h 1276350"/>
                <a:gd name="connsiteX58" fmla="*/ 2019300 w 2840832"/>
                <a:gd name="connsiteY58" fmla="*/ 1250157 h 1276350"/>
                <a:gd name="connsiteX59" fmla="*/ 1983582 w 2840832"/>
                <a:gd name="connsiteY59" fmla="*/ 1219200 h 1276350"/>
                <a:gd name="connsiteX60" fmla="*/ 1897857 w 2840832"/>
                <a:gd name="connsiteY60" fmla="*/ 1159669 h 1276350"/>
                <a:gd name="connsiteX61" fmla="*/ 1800225 w 2840832"/>
                <a:gd name="connsiteY61" fmla="*/ 1090613 h 1276350"/>
                <a:gd name="connsiteX62" fmla="*/ 1674019 w 2840832"/>
                <a:gd name="connsiteY62" fmla="*/ 1000125 h 1276350"/>
                <a:gd name="connsiteX63" fmla="*/ 1459707 w 2840832"/>
                <a:gd name="connsiteY63" fmla="*/ 8477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2" h="1276350">
                  <a:moveTo>
                    <a:pt x="1459707" y="847725"/>
                  </a:moveTo>
                  <a:lnTo>
                    <a:pt x="1304925" y="740569"/>
                  </a:lnTo>
                  <a:lnTo>
                    <a:pt x="1197769" y="666750"/>
                  </a:lnTo>
                  <a:lnTo>
                    <a:pt x="1107282" y="604838"/>
                  </a:lnTo>
                  <a:lnTo>
                    <a:pt x="983457" y="519113"/>
                  </a:lnTo>
                  <a:lnTo>
                    <a:pt x="831057" y="440532"/>
                  </a:lnTo>
                  <a:lnTo>
                    <a:pt x="714375" y="364332"/>
                  </a:lnTo>
                  <a:lnTo>
                    <a:pt x="547688" y="266700"/>
                  </a:lnTo>
                  <a:lnTo>
                    <a:pt x="423863" y="200025"/>
                  </a:lnTo>
                  <a:lnTo>
                    <a:pt x="338138" y="154782"/>
                  </a:lnTo>
                  <a:lnTo>
                    <a:pt x="283369" y="142875"/>
                  </a:lnTo>
                  <a:lnTo>
                    <a:pt x="230982" y="130969"/>
                  </a:lnTo>
                  <a:lnTo>
                    <a:pt x="171450" y="126207"/>
                  </a:lnTo>
                  <a:lnTo>
                    <a:pt x="126207" y="128588"/>
                  </a:lnTo>
                  <a:lnTo>
                    <a:pt x="97632" y="138113"/>
                  </a:lnTo>
                  <a:lnTo>
                    <a:pt x="78582" y="150019"/>
                  </a:lnTo>
                  <a:lnTo>
                    <a:pt x="66675" y="152400"/>
                  </a:lnTo>
                  <a:lnTo>
                    <a:pt x="45244" y="152400"/>
                  </a:lnTo>
                  <a:lnTo>
                    <a:pt x="21432" y="142875"/>
                  </a:lnTo>
                  <a:lnTo>
                    <a:pt x="9525" y="133350"/>
                  </a:lnTo>
                  <a:lnTo>
                    <a:pt x="2382" y="121444"/>
                  </a:lnTo>
                  <a:lnTo>
                    <a:pt x="0" y="102394"/>
                  </a:lnTo>
                  <a:lnTo>
                    <a:pt x="0" y="83344"/>
                  </a:lnTo>
                  <a:lnTo>
                    <a:pt x="4763" y="66675"/>
                  </a:lnTo>
                  <a:lnTo>
                    <a:pt x="16669" y="54769"/>
                  </a:lnTo>
                  <a:lnTo>
                    <a:pt x="50007" y="35719"/>
                  </a:lnTo>
                  <a:lnTo>
                    <a:pt x="97632" y="16669"/>
                  </a:lnTo>
                  <a:lnTo>
                    <a:pt x="157163" y="4763"/>
                  </a:lnTo>
                  <a:lnTo>
                    <a:pt x="254794" y="0"/>
                  </a:lnTo>
                  <a:lnTo>
                    <a:pt x="316707" y="2382"/>
                  </a:lnTo>
                  <a:lnTo>
                    <a:pt x="366713" y="11907"/>
                  </a:lnTo>
                  <a:lnTo>
                    <a:pt x="452438" y="54769"/>
                  </a:lnTo>
                  <a:lnTo>
                    <a:pt x="657225" y="164307"/>
                  </a:lnTo>
                  <a:lnTo>
                    <a:pt x="850107" y="271463"/>
                  </a:lnTo>
                  <a:lnTo>
                    <a:pt x="940594" y="323850"/>
                  </a:lnTo>
                  <a:lnTo>
                    <a:pt x="1200150" y="464344"/>
                  </a:lnTo>
                  <a:lnTo>
                    <a:pt x="1543050" y="635794"/>
                  </a:lnTo>
                  <a:lnTo>
                    <a:pt x="1783557" y="754857"/>
                  </a:lnTo>
                  <a:lnTo>
                    <a:pt x="2016919" y="862013"/>
                  </a:lnTo>
                  <a:lnTo>
                    <a:pt x="2209800" y="942975"/>
                  </a:lnTo>
                  <a:lnTo>
                    <a:pt x="2381250" y="1007269"/>
                  </a:lnTo>
                  <a:lnTo>
                    <a:pt x="2576513" y="1059657"/>
                  </a:lnTo>
                  <a:lnTo>
                    <a:pt x="2745582" y="1088232"/>
                  </a:lnTo>
                  <a:lnTo>
                    <a:pt x="2819400" y="1100138"/>
                  </a:lnTo>
                  <a:lnTo>
                    <a:pt x="2831307" y="1104900"/>
                  </a:lnTo>
                  <a:lnTo>
                    <a:pt x="2840832" y="1116807"/>
                  </a:lnTo>
                  <a:lnTo>
                    <a:pt x="2840832" y="1128713"/>
                  </a:lnTo>
                  <a:lnTo>
                    <a:pt x="2833688" y="1147763"/>
                  </a:lnTo>
                  <a:lnTo>
                    <a:pt x="2809875" y="1176338"/>
                  </a:lnTo>
                  <a:lnTo>
                    <a:pt x="2778919" y="1185863"/>
                  </a:lnTo>
                  <a:lnTo>
                    <a:pt x="2674144" y="1202532"/>
                  </a:lnTo>
                  <a:lnTo>
                    <a:pt x="2493169" y="1231107"/>
                  </a:lnTo>
                  <a:lnTo>
                    <a:pt x="2288382" y="1259682"/>
                  </a:lnTo>
                  <a:lnTo>
                    <a:pt x="2221707" y="1269207"/>
                  </a:lnTo>
                  <a:lnTo>
                    <a:pt x="2157413" y="1276350"/>
                  </a:lnTo>
                  <a:lnTo>
                    <a:pt x="2114550" y="1276350"/>
                  </a:lnTo>
                  <a:lnTo>
                    <a:pt x="2085975" y="1273969"/>
                  </a:lnTo>
                  <a:lnTo>
                    <a:pt x="2052638" y="1264444"/>
                  </a:lnTo>
                  <a:lnTo>
                    <a:pt x="2019300" y="1250157"/>
                  </a:lnTo>
                  <a:lnTo>
                    <a:pt x="1983582" y="1219200"/>
                  </a:lnTo>
                  <a:lnTo>
                    <a:pt x="1897857" y="1159669"/>
                  </a:lnTo>
                  <a:lnTo>
                    <a:pt x="1800225" y="1090613"/>
                  </a:lnTo>
                  <a:lnTo>
                    <a:pt x="1674019" y="1000125"/>
                  </a:lnTo>
                  <a:lnTo>
                    <a:pt x="1459707" y="847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8">
              <a:extLst>
                <a:ext uri="{FF2B5EF4-FFF2-40B4-BE49-F238E27FC236}">
                  <a16:creationId xmlns:a16="http://schemas.microsoft.com/office/drawing/2014/main" id="{1F080666-4324-40E2-B001-37B6E6F85AC6}"/>
                </a:ext>
              </a:extLst>
            </p:cNvPr>
            <p:cNvSpPr/>
            <p:nvPr/>
          </p:nvSpPr>
          <p:spPr>
            <a:xfrm>
              <a:off x="4960938" y="4133850"/>
              <a:ext cx="1609725" cy="296863"/>
            </a:xfrm>
            <a:custGeom>
              <a:avLst/>
              <a:gdLst>
                <a:gd name="connsiteX0" fmla="*/ 773906 w 1609725"/>
                <a:gd name="connsiteY0" fmla="*/ 66675 h 297656"/>
                <a:gd name="connsiteX1" fmla="*/ 400050 w 1609725"/>
                <a:gd name="connsiteY1" fmla="*/ 95250 h 297656"/>
                <a:gd name="connsiteX2" fmla="*/ 7144 w 1609725"/>
                <a:gd name="connsiteY2" fmla="*/ 126206 h 297656"/>
                <a:gd name="connsiteX3" fmla="*/ 0 w 1609725"/>
                <a:gd name="connsiteY3" fmla="*/ 297656 h 297656"/>
                <a:gd name="connsiteX4" fmla="*/ 233362 w 1609725"/>
                <a:gd name="connsiteY4" fmla="*/ 283369 h 297656"/>
                <a:gd name="connsiteX5" fmla="*/ 545306 w 1609725"/>
                <a:gd name="connsiteY5" fmla="*/ 259556 h 297656"/>
                <a:gd name="connsiteX6" fmla="*/ 957262 w 1609725"/>
                <a:gd name="connsiteY6" fmla="*/ 228600 h 297656"/>
                <a:gd name="connsiteX7" fmla="*/ 1281112 w 1609725"/>
                <a:gd name="connsiteY7" fmla="*/ 202406 h 297656"/>
                <a:gd name="connsiteX8" fmla="*/ 1609725 w 1609725"/>
                <a:gd name="connsiteY8" fmla="*/ 176213 h 297656"/>
                <a:gd name="connsiteX9" fmla="*/ 1604962 w 1609725"/>
                <a:gd name="connsiteY9" fmla="*/ 0 h 297656"/>
                <a:gd name="connsiteX10" fmla="*/ 1440656 w 1609725"/>
                <a:gd name="connsiteY10" fmla="*/ 11906 h 297656"/>
                <a:gd name="connsiteX11" fmla="*/ 1135856 w 1609725"/>
                <a:gd name="connsiteY11" fmla="*/ 35719 h 297656"/>
                <a:gd name="connsiteX12" fmla="*/ 773906 w 1609725"/>
                <a:gd name="connsiteY12" fmla="*/ 66675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9725" h="297656">
                  <a:moveTo>
                    <a:pt x="773906" y="66675"/>
                  </a:moveTo>
                  <a:lnTo>
                    <a:pt x="400050" y="95250"/>
                  </a:lnTo>
                  <a:lnTo>
                    <a:pt x="7144" y="126206"/>
                  </a:lnTo>
                  <a:lnTo>
                    <a:pt x="0" y="297656"/>
                  </a:lnTo>
                  <a:lnTo>
                    <a:pt x="233362" y="283369"/>
                  </a:lnTo>
                  <a:lnTo>
                    <a:pt x="545306" y="259556"/>
                  </a:lnTo>
                  <a:lnTo>
                    <a:pt x="957262" y="228600"/>
                  </a:lnTo>
                  <a:lnTo>
                    <a:pt x="1281112" y="202406"/>
                  </a:lnTo>
                  <a:lnTo>
                    <a:pt x="1609725" y="176213"/>
                  </a:lnTo>
                  <a:lnTo>
                    <a:pt x="1604962" y="0"/>
                  </a:lnTo>
                  <a:lnTo>
                    <a:pt x="1440656" y="11906"/>
                  </a:lnTo>
                  <a:lnTo>
                    <a:pt x="1135856" y="35719"/>
                  </a:lnTo>
                  <a:lnTo>
                    <a:pt x="773906" y="66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9">
              <a:extLst>
                <a:ext uri="{FF2B5EF4-FFF2-40B4-BE49-F238E27FC236}">
                  <a16:creationId xmlns:a16="http://schemas.microsoft.com/office/drawing/2014/main" id="{5620A260-F039-4448-BD38-E152BFAC637B}"/>
                </a:ext>
              </a:extLst>
            </p:cNvPr>
            <p:cNvSpPr/>
            <p:nvPr/>
          </p:nvSpPr>
          <p:spPr>
            <a:xfrm>
              <a:off x="4878388" y="4735513"/>
              <a:ext cx="1693863" cy="295275"/>
            </a:xfrm>
            <a:custGeom>
              <a:avLst/>
              <a:gdLst>
                <a:gd name="connsiteX0" fmla="*/ 1050132 w 1693069"/>
                <a:gd name="connsiteY0" fmla="*/ 64294 h 295275"/>
                <a:gd name="connsiteX1" fmla="*/ 745332 w 1693069"/>
                <a:gd name="connsiteY1" fmla="*/ 90488 h 295275"/>
                <a:gd name="connsiteX2" fmla="*/ 528638 w 1693069"/>
                <a:gd name="connsiteY2" fmla="*/ 104775 h 295275"/>
                <a:gd name="connsiteX3" fmla="*/ 295275 w 1693069"/>
                <a:gd name="connsiteY3" fmla="*/ 116682 h 295275"/>
                <a:gd name="connsiteX4" fmla="*/ 223838 w 1693069"/>
                <a:gd name="connsiteY4" fmla="*/ 119063 h 295275"/>
                <a:gd name="connsiteX5" fmla="*/ 30957 w 1693069"/>
                <a:gd name="connsiteY5" fmla="*/ 83344 h 295275"/>
                <a:gd name="connsiteX6" fmla="*/ 0 w 1693069"/>
                <a:gd name="connsiteY6" fmla="*/ 261938 h 295275"/>
                <a:gd name="connsiteX7" fmla="*/ 140494 w 1693069"/>
                <a:gd name="connsiteY7" fmla="*/ 285750 h 295275"/>
                <a:gd name="connsiteX8" fmla="*/ 200025 w 1693069"/>
                <a:gd name="connsiteY8" fmla="*/ 295275 h 295275"/>
                <a:gd name="connsiteX9" fmla="*/ 290513 w 1693069"/>
                <a:gd name="connsiteY9" fmla="*/ 285750 h 295275"/>
                <a:gd name="connsiteX10" fmla="*/ 564357 w 1693069"/>
                <a:gd name="connsiteY10" fmla="*/ 259557 h 295275"/>
                <a:gd name="connsiteX11" fmla="*/ 790575 w 1693069"/>
                <a:gd name="connsiteY11" fmla="*/ 240507 h 295275"/>
                <a:gd name="connsiteX12" fmla="*/ 1116807 w 1693069"/>
                <a:gd name="connsiteY12" fmla="*/ 216694 h 295275"/>
                <a:gd name="connsiteX13" fmla="*/ 1369219 w 1693069"/>
                <a:gd name="connsiteY13" fmla="*/ 200025 h 295275"/>
                <a:gd name="connsiteX14" fmla="*/ 1693069 w 1693069"/>
                <a:gd name="connsiteY14" fmla="*/ 178594 h 295275"/>
                <a:gd name="connsiteX15" fmla="*/ 1678782 w 1693069"/>
                <a:gd name="connsiteY15" fmla="*/ 0 h 295275"/>
                <a:gd name="connsiteX16" fmla="*/ 1478757 w 1693069"/>
                <a:gd name="connsiteY16" fmla="*/ 19050 h 295275"/>
                <a:gd name="connsiteX17" fmla="*/ 1252538 w 1693069"/>
                <a:gd name="connsiteY17" fmla="*/ 42863 h 295275"/>
                <a:gd name="connsiteX18" fmla="*/ 1050132 w 1693069"/>
                <a:gd name="connsiteY18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3069" h="295275">
                  <a:moveTo>
                    <a:pt x="1050132" y="64294"/>
                  </a:moveTo>
                  <a:lnTo>
                    <a:pt x="745332" y="90488"/>
                  </a:lnTo>
                  <a:lnTo>
                    <a:pt x="528638" y="104775"/>
                  </a:lnTo>
                  <a:lnTo>
                    <a:pt x="295275" y="116682"/>
                  </a:lnTo>
                  <a:lnTo>
                    <a:pt x="223838" y="119063"/>
                  </a:lnTo>
                  <a:lnTo>
                    <a:pt x="30957" y="83344"/>
                  </a:lnTo>
                  <a:lnTo>
                    <a:pt x="0" y="261938"/>
                  </a:lnTo>
                  <a:lnTo>
                    <a:pt x="140494" y="285750"/>
                  </a:lnTo>
                  <a:lnTo>
                    <a:pt x="200025" y="295275"/>
                  </a:lnTo>
                  <a:lnTo>
                    <a:pt x="290513" y="285750"/>
                  </a:lnTo>
                  <a:lnTo>
                    <a:pt x="564357" y="259557"/>
                  </a:lnTo>
                  <a:lnTo>
                    <a:pt x="790575" y="240507"/>
                  </a:lnTo>
                  <a:lnTo>
                    <a:pt x="1116807" y="216694"/>
                  </a:lnTo>
                  <a:lnTo>
                    <a:pt x="1369219" y="200025"/>
                  </a:lnTo>
                  <a:lnTo>
                    <a:pt x="1693069" y="178594"/>
                  </a:lnTo>
                  <a:lnTo>
                    <a:pt x="1678782" y="0"/>
                  </a:lnTo>
                  <a:lnTo>
                    <a:pt x="1478757" y="19050"/>
                  </a:lnTo>
                  <a:lnTo>
                    <a:pt x="1252538" y="42863"/>
                  </a:lnTo>
                  <a:lnTo>
                    <a:pt x="1050132" y="642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336C8E67-1715-4909-9780-802515BF59F3}"/>
                </a:ext>
              </a:extLst>
            </p:cNvPr>
            <p:cNvSpPr/>
            <p:nvPr/>
          </p:nvSpPr>
          <p:spPr>
            <a:xfrm>
              <a:off x="6316663" y="3681413"/>
              <a:ext cx="476250" cy="2513012"/>
            </a:xfrm>
            <a:custGeom>
              <a:avLst/>
              <a:gdLst>
                <a:gd name="connsiteX0" fmla="*/ 167750 w 476935"/>
                <a:gd name="connsiteY0" fmla="*/ 1404492 h 2512955"/>
                <a:gd name="connsiteX1" fmla="*/ 167750 w 476935"/>
                <a:gd name="connsiteY1" fmla="*/ 1217007 h 2512955"/>
                <a:gd name="connsiteX2" fmla="*/ 167750 w 476935"/>
                <a:gd name="connsiteY2" fmla="*/ 611793 h 2512955"/>
                <a:gd name="connsiteX3" fmla="*/ 167750 w 476935"/>
                <a:gd name="connsiteY3" fmla="*/ 424308 h 2512955"/>
                <a:gd name="connsiteX4" fmla="*/ 164460 w 476935"/>
                <a:gd name="connsiteY4" fmla="*/ 365102 h 2512955"/>
                <a:gd name="connsiteX5" fmla="*/ 151304 w 476935"/>
                <a:gd name="connsiteY5" fmla="*/ 282872 h 2512955"/>
                <a:gd name="connsiteX6" fmla="*/ 128279 w 476935"/>
                <a:gd name="connsiteY6" fmla="*/ 200642 h 2512955"/>
                <a:gd name="connsiteX7" fmla="*/ 115122 w 476935"/>
                <a:gd name="connsiteY7" fmla="*/ 180906 h 2512955"/>
                <a:gd name="connsiteX8" fmla="*/ 92098 w 476935"/>
                <a:gd name="connsiteY8" fmla="*/ 144725 h 2512955"/>
                <a:gd name="connsiteX9" fmla="*/ 55917 w 476935"/>
                <a:gd name="connsiteY9" fmla="*/ 105255 h 2512955"/>
                <a:gd name="connsiteX10" fmla="*/ 26314 w 476935"/>
                <a:gd name="connsiteY10" fmla="*/ 72362 h 2512955"/>
                <a:gd name="connsiteX11" fmla="*/ 19735 w 476935"/>
                <a:gd name="connsiteY11" fmla="*/ 65784 h 2512955"/>
                <a:gd name="connsiteX12" fmla="*/ 6578 w 476935"/>
                <a:gd name="connsiteY12" fmla="*/ 42760 h 2512955"/>
                <a:gd name="connsiteX13" fmla="*/ 0 w 476935"/>
                <a:gd name="connsiteY13" fmla="*/ 16446 h 2512955"/>
                <a:gd name="connsiteX14" fmla="*/ 0 w 476935"/>
                <a:gd name="connsiteY14" fmla="*/ 9867 h 2512955"/>
                <a:gd name="connsiteX15" fmla="*/ 3289 w 476935"/>
                <a:gd name="connsiteY15" fmla="*/ 3289 h 2512955"/>
                <a:gd name="connsiteX16" fmla="*/ 16446 w 476935"/>
                <a:gd name="connsiteY16" fmla="*/ 0 h 2512955"/>
                <a:gd name="connsiteX17" fmla="*/ 78941 w 476935"/>
                <a:gd name="connsiteY17" fmla="*/ 23024 h 2512955"/>
                <a:gd name="connsiteX18" fmla="*/ 194063 w 476935"/>
                <a:gd name="connsiteY18" fmla="*/ 75652 h 2512955"/>
                <a:gd name="connsiteX19" fmla="*/ 292740 w 476935"/>
                <a:gd name="connsiteY19" fmla="*/ 131568 h 2512955"/>
                <a:gd name="connsiteX20" fmla="*/ 374970 w 476935"/>
                <a:gd name="connsiteY20" fmla="*/ 180906 h 2512955"/>
                <a:gd name="connsiteX21" fmla="*/ 407862 w 476935"/>
                <a:gd name="connsiteY21" fmla="*/ 210509 h 2512955"/>
                <a:gd name="connsiteX22" fmla="*/ 447332 w 476935"/>
                <a:gd name="connsiteY22" fmla="*/ 246691 h 2512955"/>
                <a:gd name="connsiteX23" fmla="*/ 467068 w 476935"/>
                <a:gd name="connsiteY23" fmla="*/ 269715 h 2512955"/>
                <a:gd name="connsiteX24" fmla="*/ 473646 w 476935"/>
                <a:gd name="connsiteY24" fmla="*/ 289450 h 2512955"/>
                <a:gd name="connsiteX25" fmla="*/ 476935 w 476935"/>
                <a:gd name="connsiteY25" fmla="*/ 312475 h 2512955"/>
                <a:gd name="connsiteX26" fmla="*/ 467068 w 476935"/>
                <a:gd name="connsiteY26" fmla="*/ 335499 h 2512955"/>
                <a:gd name="connsiteX27" fmla="*/ 444043 w 476935"/>
                <a:gd name="connsiteY27" fmla="*/ 358524 h 2512955"/>
                <a:gd name="connsiteX28" fmla="*/ 421019 w 476935"/>
                <a:gd name="connsiteY28" fmla="*/ 381548 h 2512955"/>
                <a:gd name="connsiteX29" fmla="*/ 401283 w 476935"/>
                <a:gd name="connsiteY29" fmla="*/ 421019 h 2512955"/>
                <a:gd name="connsiteX30" fmla="*/ 391416 w 476935"/>
                <a:gd name="connsiteY30" fmla="*/ 467067 h 2512955"/>
                <a:gd name="connsiteX31" fmla="*/ 394705 w 476935"/>
                <a:gd name="connsiteY31" fmla="*/ 769675 h 2512955"/>
                <a:gd name="connsiteX32" fmla="*/ 401283 w 476935"/>
                <a:gd name="connsiteY32" fmla="*/ 1197272 h 2512955"/>
                <a:gd name="connsiteX33" fmla="*/ 411151 w 476935"/>
                <a:gd name="connsiteY33" fmla="*/ 1615001 h 2512955"/>
                <a:gd name="connsiteX34" fmla="*/ 411151 w 476935"/>
                <a:gd name="connsiteY34" fmla="*/ 1894584 h 2512955"/>
                <a:gd name="connsiteX35" fmla="*/ 414440 w 476935"/>
                <a:gd name="connsiteY35" fmla="*/ 1993260 h 2512955"/>
                <a:gd name="connsiteX36" fmla="*/ 417729 w 476935"/>
                <a:gd name="connsiteY36" fmla="*/ 2059044 h 2512955"/>
                <a:gd name="connsiteX37" fmla="*/ 427597 w 476935"/>
                <a:gd name="connsiteY37" fmla="*/ 2121539 h 2512955"/>
                <a:gd name="connsiteX38" fmla="*/ 434176 w 476935"/>
                <a:gd name="connsiteY38" fmla="*/ 2161010 h 2512955"/>
                <a:gd name="connsiteX39" fmla="*/ 430886 w 476935"/>
                <a:gd name="connsiteY39" fmla="*/ 2223505 h 2512955"/>
                <a:gd name="connsiteX40" fmla="*/ 421019 w 476935"/>
                <a:gd name="connsiteY40" fmla="*/ 2309024 h 2512955"/>
                <a:gd name="connsiteX41" fmla="*/ 407862 w 476935"/>
                <a:gd name="connsiteY41" fmla="*/ 2374808 h 2512955"/>
                <a:gd name="connsiteX42" fmla="*/ 384837 w 476935"/>
                <a:gd name="connsiteY42" fmla="*/ 2437303 h 2512955"/>
                <a:gd name="connsiteX43" fmla="*/ 365102 w 476935"/>
                <a:gd name="connsiteY43" fmla="*/ 2473485 h 2512955"/>
                <a:gd name="connsiteX44" fmla="*/ 338788 w 476935"/>
                <a:gd name="connsiteY44" fmla="*/ 2499798 h 2512955"/>
                <a:gd name="connsiteX45" fmla="*/ 312475 w 476935"/>
                <a:gd name="connsiteY45" fmla="*/ 2512955 h 2512955"/>
                <a:gd name="connsiteX46" fmla="*/ 292740 w 476935"/>
                <a:gd name="connsiteY46" fmla="*/ 2512955 h 2512955"/>
                <a:gd name="connsiteX47" fmla="*/ 259847 w 476935"/>
                <a:gd name="connsiteY47" fmla="*/ 2496509 h 2512955"/>
                <a:gd name="connsiteX48" fmla="*/ 233534 w 476935"/>
                <a:gd name="connsiteY48" fmla="*/ 2473485 h 2512955"/>
                <a:gd name="connsiteX49" fmla="*/ 213799 w 476935"/>
                <a:gd name="connsiteY49" fmla="*/ 2447171 h 2512955"/>
                <a:gd name="connsiteX50" fmla="*/ 194063 w 476935"/>
                <a:gd name="connsiteY50" fmla="*/ 2394544 h 2512955"/>
                <a:gd name="connsiteX51" fmla="*/ 177617 w 476935"/>
                <a:gd name="connsiteY51" fmla="*/ 2322181 h 2512955"/>
                <a:gd name="connsiteX52" fmla="*/ 167750 w 476935"/>
                <a:gd name="connsiteY52" fmla="*/ 2243240 h 2512955"/>
                <a:gd name="connsiteX53" fmla="*/ 164460 w 476935"/>
                <a:gd name="connsiteY53" fmla="*/ 2091937 h 2512955"/>
                <a:gd name="connsiteX54" fmla="*/ 167750 w 476935"/>
                <a:gd name="connsiteY54" fmla="*/ 1838667 h 2512955"/>
                <a:gd name="connsiteX55" fmla="*/ 167750 w 476935"/>
                <a:gd name="connsiteY55" fmla="*/ 1404492 h 25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76935" h="2512955">
                  <a:moveTo>
                    <a:pt x="167750" y="1404492"/>
                  </a:moveTo>
                  <a:lnTo>
                    <a:pt x="167750" y="1217007"/>
                  </a:lnTo>
                  <a:lnTo>
                    <a:pt x="167750" y="611793"/>
                  </a:lnTo>
                  <a:lnTo>
                    <a:pt x="167750" y="424308"/>
                  </a:lnTo>
                  <a:lnTo>
                    <a:pt x="164460" y="365102"/>
                  </a:lnTo>
                  <a:lnTo>
                    <a:pt x="151304" y="282872"/>
                  </a:lnTo>
                  <a:lnTo>
                    <a:pt x="128279" y="200642"/>
                  </a:lnTo>
                  <a:lnTo>
                    <a:pt x="115122" y="180906"/>
                  </a:lnTo>
                  <a:lnTo>
                    <a:pt x="92098" y="144725"/>
                  </a:lnTo>
                  <a:lnTo>
                    <a:pt x="55917" y="105255"/>
                  </a:lnTo>
                  <a:lnTo>
                    <a:pt x="26314" y="72362"/>
                  </a:lnTo>
                  <a:lnTo>
                    <a:pt x="19735" y="65784"/>
                  </a:lnTo>
                  <a:lnTo>
                    <a:pt x="6578" y="42760"/>
                  </a:lnTo>
                  <a:lnTo>
                    <a:pt x="0" y="16446"/>
                  </a:lnTo>
                  <a:lnTo>
                    <a:pt x="0" y="9867"/>
                  </a:lnTo>
                  <a:lnTo>
                    <a:pt x="3289" y="3289"/>
                  </a:lnTo>
                  <a:lnTo>
                    <a:pt x="16446" y="0"/>
                  </a:lnTo>
                  <a:lnTo>
                    <a:pt x="78941" y="23024"/>
                  </a:lnTo>
                  <a:lnTo>
                    <a:pt x="194063" y="75652"/>
                  </a:lnTo>
                  <a:lnTo>
                    <a:pt x="292740" y="131568"/>
                  </a:lnTo>
                  <a:lnTo>
                    <a:pt x="374970" y="180906"/>
                  </a:lnTo>
                  <a:lnTo>
                    <a:pt x="407862" y="210509"/>
                  </a:lnTo>
                  <a:lnTo>
                    <a:pt x="447332" y="246691"/>
                  </a:lnTo>
                  <a:lnTo>
                    <a:pt x="467068" y="269715"/>
                  </a:lnTo>
                  <a:lnTo>
                    <a:pt x="473646" y="289450"/>
                  </a:lnTo>
                  <a:lnTo>
                    <a:pt x="476935" y="312475"/>
                  </a:lnTo>
                  <a:lnTo>
                    <a:pt x="467068" y="335499"/>
                  </a:lnTo>
                  <a:lnTo>
                    <a:pt x="444043" y="358524"/>
                  </a:lnTo>
                  <a:lnTo>
                    <a:pt x="421019" y="381548"/>
                  </a:lnTo>
                  <a:lnTo>
                    <a:pt x="401283" y="421019"/>
                  </a:lnTo>
                  <a:lnTo>
                    <a:pt x="391416" y="467067"/>
                  </a:lnTo>
                  <a:cubicBezTo>
                    <a:pt x="392512" y="567936"/>
                    <a:pt x="393609" y="668806"/>
                    <a:pt x="394705" y="769675"/>
                  </a:cubicBezTo>
                  <a:cubicBezTo>
                    <a:pt x="396898" y="912207"/>
                    <a:pt x="399090" y="1054740"/>
                    <a:pt x="401283" y="1197272"/>
                  </a:cubicBezTo>
                  <a:lnTo>
                    <a:pt x="411151" y="1615001"/>
                  </a:lnTo>
                  <a:lnTo>
                    <a:pt x="411151" y="1894584"/>
                  </a:lnTo>
                  <a:lnTo>
                    <a:pt x="414440" y="1993260"/>
                  </a:lnTo>
                  <a:lnTo>
                    <a:pt x="417729" y="2059044"/>
                  </a:lnTo>
                  <a:lnTo>
                    <a:pt x="427597" y="2121539"/>
                  </a:lnTo>
                  <a:lnTo>
                    <a:pt x="434176" y="2161010"/>
                  </a:lnTo>
                  <a:lnTo>
                    <a:pt x="430886" y="2223505"/>
                  </a:lnTo>
                  <a:lnTo>
                    <a:pt x="421019" y="2309024"/>
                  </a:lnTo>
                  <a:lnTo>
                    <a:pt x="407862" y="2374808"/>
                  </a:lnTo>
                  <a:lnTo>
                    <a:pt x="384837" y="2437303"/>
                  </a:lnTo>
                  <a:lnTo>
                    <a:pt x="365102" y="2473485"/>
                  </a:lnTo>
                  <a:lnTo>
                    <a:pt x="338788" y="2499798"/>
                  </a:lnTo>
                  <a:lnTo>
                    <a:pt x="312475" y="2512955"/>
                  </a:lnTo>
                  <a:lnTo>
                    <a:pt x="292740" y="2512955"/>
                  </a:lnTo>
                  <a:lnTo>
                    <a:pt x="259847" y="2496509"/>
                  </a:lnTo>
                  <a:lnTo>
                    <a:pt x="233534" y="2473485"/>
                  </a:lnTo>
                  <a:lnTo>
                    <a:pt x="213799" y="2447171"/>
                  </a:lnTo>
                  <a:lnTo>
                    <a:pt x="194063" y="2394544"/>
                  </a:lnTo>
                  <a:lnTo>
                    <a:pt x="177617" y="2322181"/>
                  </a:lnTo>
                  <a:lnTo>
                    <a:pt x="167750" y="2243240"/>
                  </a:lnTo>
                  <a:cubicBezTo>
                    <a:pt x="166653" y="2192806"/>
                    <a:pt x="165557" y="2142371"/>
                    <a:pt x="164460" y="2091937"/>
                  </a:cubicBezTo>
                  <a:cubicBezTo>
                    <a:pt x="165557" y="2007514"/>
                    <a:pt x="166653" y="1923090"/>
                    <a:pt x="167750" y="1838667"/>
                  </a:cubicBezTo>
                  <a:lnTo>
                    <a:pt x="167750" y="140449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B0F06B7F-FAD7-4D9A-A1E8-B3D546A37001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49375"/>
            <a:ext cx="4702175" cy="4692650"/>
            <a:chOff x="2722563" y="1349375"/>
            <a:chExt cx="4702175" cy="4692650"/>
          </a:xfrm>
        </p:grpSpPr>
        <p:sp>
          <p:nvSpPr>
            <p:cNvPr id="28" name="フリーフォーム 78">
              <a:extLst>
                <a:ext uri="{FF2B5EF4-FFF2-40B4-BE49-F238E27FC236}">
                  <a16:creationId xmlns:a16="http://schemas.microsoft.com/office/drawing/2014/main" id="{34ED2A61-D7B2-4C78-BBBD-FDCF6A6A17EB}"/>
                </a:ext>
              </a:extLst>
            </p:cNvPr>
            <p:cNvSpPr/>
            <p:nvPr/>
          </p:nvSpPr>
          <p:spPr>
            <a:xfrm>
              <a:off x="2973388" y="1579563"/>
              <a:ext cx="835025" cy="620712"/>
            </a:xfrm>
            <a:custGeom>
              <a:avLst/>
              <a:gdLst>
                <a:gd name="connsiteX0" fmla="*/ 359569 w 833438"/>
                <a:gd name="connsiteY0" fmla="*/ 123825 h 621506"/>
                <a:gd name="connsiteX1" fmla="*/ 285750 w 833438"/>
                <a:gd name="connsiteY1" fmla="*/ 100012 h 621506"/>
                <a:gd name="connsiteX2" fmla="*/ 188119 w 833438"/>
                <a:gd name="connsiteY2" fmla="*/ 64294 h 621506"/>
                <a:gd name="connsiteX3" fmla="*/ 104775 w 833438"/>
                <a:gd name="connsiteY3" fmla="*/ 30956 h 621506"/>
                <a:gd name="connsiteX4" fmla="*/ 47625 w 833438"/>
                <a:gd name="connsiteY4" fmla="*/ 4762 h 621506"/>
                <a:gd name="connsiteX5" fmla="*/ 30957 w 833438"/>
                <a:gd name="connsiteY5" fmla="*/ 0 h 621506"/>
                <a:gd name="connsiteX6" fmla="*/ 19050 w 833438"/>
                <a:gd name="connsiteY6" fmla="*/ 0 h 621506"/>
                <a:gd name="connsiteX7" fmla="*/ 7144 w 833438"/>
                <a:gd name="connsiteY7" fmla="*/ 2381 h 621506"/>
                <a:gd name="connsiteX8" fmla="*/ 0 w 833438"/>
                <a:gd name="connsiteY8" fmla="*/ 7144 h 621506"/>
                <a:gd name="connsiteX9" fmla="*/ 0 w 833438"/>
                <a:gd name="connsiteY9" fmla="*/ 23812 h 621506"/>
                <a:gd name="connsiteX10" fmla="*/ 11907 w 833438"/>
                <a:gd name="connsiteY10" fmla="*/ 52387 h 621506"/>
                <a:gd name="connsiteX11" fmla="*/ 45244 w 833438"/>
                <a:gd name="connsiteY11" fmla="*/ 107156 h 621506"/>
                <a:gd name="connsiteX12" fmla="*/ 80963 w 833438"/>
                <a:gd name="connsiteY12" fmla="*/ 152400 h 621506"/>
                <a:gd name="connsiteX13" fmla="*/ 130969 w 833438"/>
                <a:gd name="connsiteY13" fmla="*/ 214312 h 621506"/>
                <a:gd name="connsiteX14" fmla="*/ 192882 w 833438"/>
                <a:gd name="connsiteY14" fmla="*/ 280987 h 621506"/>
                <a:gd name="connsiteX15" fmla="*/ 300038 w 833438"/>
                <a:gd name="connsiteY15" fmla="*/ 376237 h 621506"/>
                <a:gd name="connsiteX16" fmla="*/ 373857 w 833438"/>
                <a:gd name="connsiteY16" fmla="*/ 433387 h 621506"/>
                <a:gd name="connsiteX17" fmla="*/ 431007 w 833438"/>
                <a:gd name="connsiteY17" fmla="*/ 481012 h 621506"/>
                <a:gd name="connsiteX18" fmla="*/ 492919 w 833438"/>
                <a:gd name="connsiteY18" fmla="*/ 531019 h 621506"/>
                <a:gd name="connsiteX19" fmla="*/ 552450 w 833438"/>
                <a:gd name="connsiteY19" fmla="*/ 569119 h 621506"/>
                <a:gd name="connsiteX20" fmla="*/ 592932 w 833438"/>
                <a:gd name="connsiteY20" fmla="*/ 590550 h 621506"/>
                <a:gd name="connsiteX21" fmla="*/ 626269 w 833438"/>
                <a:gd name="connsiteY21" fmla="*/ 602456 h 621506"/>
                <a:gd name="connsiteX22" fmla="*/ 661988 w 833438"/>
                <a:gd name="connsiteY22" fmla="*/ 614362 h 621506"/>
                <a:gd name="connsiteX23" fmla="*/ 704850 w 833438"/>
                <a:gd name="connsiteY23" fmla="*/ 621506 h 621506"/>
                <a:gd name="connsiteX24" fmla="*/ 733425 w 833438"/>
                <a:gd name="connsiteY24" fmla="*/ 621506 h 621506"/>
                <a:gd name="connsiteX25" fmla="*/ 762000 w 833438"/>
                <a:gd name="connsiteY25" fmla="*/ 616744 h 621506"/>
                <a:gd name="connsiteX26" fmla="*/ 788194 w 833438"/>
                <a:gd name="connsiteY26" fmla="*/ 607219 h 621506"/>
                <a:gd name="connsiteX27" fmla="*/ 804863 w 833438"/>
                <a:gd name="connsiteY27" fmla="*/ 597694 h 621506"/>
                <a:gd name="connsiteX28" fmla="*/ 819150 w 833438"/>
                <a:gd name="connsiteY28" fmla="*/ 581025 h 621506"/>
                <a:gd name="connsiteX29" fmla="*/ 826294 w 833438"/>
                <a:gd name="connsiteY29" fmla="*/ 559594 h 621506"/>
                <a:gd name="connsiteX30" fmla="*/ 833438 w 833438"/>
                <a:gd name="connsiteY30" fmla="*/ 528637 h 621506"/>
                <a:gd name="connsiteX31" fmla="*/ 833438 w 833438"/>
                <a:gd name="connsiteY31" fmla="*/ 514350 h 621506"/>
                <a:gd name="connsiteX32" fmla="*/ 816769 w 833438"/>
                <a:gd name="connsiteY32" fmla="*/ 469106 h 621506"/>
                <a:gd name="connsiteX33" fmla="*/ 788194 w 833438"/>
                <a:gd name="connsiteY33" fmla="*/ 409575 h 621506"/>
                <a:gd name="connsiteX34" fmla="*/ 754857 w 833438"/>
                <a:gd name="connsiteY34" fmla="*/ 350044 h 621506"/>
                <a:gd name="connsiteX35" fmla="*/ 721519 w 833438"/>
                <a:gd name="connsiteY35" fmla="*/ 304800 h 621506"/>
                <a:gd name="connsiteX36" fmla="*/ 685800 w 833438"/>
                <a:gd name="connsiteY36" fmla="*/ 264319 h 621506"/>
                <a:gd name="connsiteX37" fmla="*/ 635794 w 833438"/>
                <a:gd name="connsiteY37" fmla="*/ 216694 h 621506"/>
                <a:gd name="connsiteX38" fmla="*/ 614363 w 833438"/>
                <a:gd name="connsiteY38" fmla="*/ 200025 h 621506"/>
                <a:gd name="connsiteX39" fmla="*/ 528638 w 833438"/>
                <a:gd name="connsiteY39" fmla="*/ 176212 h 621506"/>
                <a:gd name="connsiteX40" fmla="*/ 359569 w 833438"/>
                <a:gd name="connsiteY40" fmla="*/ 12382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33438" h="621506">
                  <a:moveTo>
                    <a:pt x="359569" y="123825"/>
                  </a:moveTo>
                  <a:lnTo>
                    <a:pt x="285750" y="100012"/>
                  </a:lnTo>
                  <a:lnTo>
                    <a:pt x="188119" y="64294"/>
                  </a:lnTo>
                  <a:lnTo>
                    <a:pt x="104775" y="30956"/>
                  </a:lnTo>
                  <a:lnTo>
                    <a:pt x="47625" y="4762"/>
                  </a:lnTo>
                  <a:lnTo>
                    <a:pt x="30957" y="0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7144"/>
                  </a:lnTo>
                  <a:lnTo>
                    <a:pt x="0" y="23812"/>
                  </a:lnTo>
                  <a:lnTo>
                    <a:pt x="11907" y="52387"/>
                  </a:lnTo>
                  <a:lnTo>
                    <a:pt x="45244" y="107156"/>
                  </a:lnTo>
                  <a:lnTo>
                    <a:pt x="80963" y="152400"/>
                  </a:lnTo>
                  <a:lnTo>
                    <a:pt x="130969" y="214312"/>
                  </a:lnTo>
                  <a:lnTo>
                    <a:pt x="192882" y="280987"/>
                  </a:lnTo>
                  <a:lnTo>
                    <a:pt x="300038" y="376237"/>
                  </a:lnTo>
                  <a:lnTo>
                    <a:pt x="373857" y="433387"/>
                  </a:lnTo>
                  <a:lnTo>
                    <a:pt x="431007" y="481012"/>
                  </a:lnTo>
                  <a:lnTo>
                    <a:pt x="492919" y="531019"/>
                  </a:lnTo>
                  <a:lnTo>
                    <a:pt x="552450" y="569119"/>
                  </a:lnTo>
                  <a:lnTo>
                    <a:pt x="592932" y="590550"/>
                  </a:lnTo>
                  <a:lnTo>
                    <a:pt x="626269" y="602456"/>
                  </a:lnTo>
                  <a:lnTo>
                    <a:pt x="661988" y="614362"/>
                  </a:lnTo>
                  <a:lnTo>
                    <a:pt x="704850" y="621506"/>
                  </a:lnTo>
                  <a:lnTo>
                    <a:pt x="733425" y="621506"/>
                  </a:lnTo>
                  <a:lnTo>
                    <a:pt x="762000" y="616744"/>
                  </a:lnTo>
                  <a:lnTo>
                    <a:pt x="788194" y="607219"/>
                  </a:lnTo>
                  <a:lnTo>
                    <a:pt x="804863" y="597694"/>
                  </a:lnTo>
                  <a:lnTo>
                    <a:pt x="819150" y="581025"/>
                  </a:lnTo>
                  <a:lnTo>
                    <a:pt x="826294" y="559594"/>
                  </a:lnTo>
                  <a:lnTo>
                    <a:pt x="833438" y="528637"/>
                  </a:lnTo>
                  <a:lnTo>
                    <a:pt x="833438" y="514350"/>
                  </a:lnTo>
                  <a:lnTo>
                    <a:pt x="816769" y="469106"/>
                  </a:lnTo>
                  <a:lnTo>
                    <a:pt x="788194" y="409575"/>
                  </a:lnTo>
                  <a:lnTo>
                    <a:pt x="754857" y="350044"/>
                  </a:lnTo>
                  <a:lnTo>
                    <a:pt x="721519" y="304800"/>
                  </a:lnTo>
                  <a:lnTo>
                    <a:pt x="685800" y="264319"/>
                  </a:lnTo>
                  <a:lnTo>
                    <a:pt x="635794" y="216694"/>
                  </a:lnTo>
                  <a:lnTo>
                    <a:pt x="614363" y="200025"/>
                  </a:lnTo>
                  <a:lnTo>
                    <a:pt x="528638" y="176212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FD1E4C65-D6A2-4650-B7BB-244D700A81C1}"/>
                </a:ext>
              </a:extLst>
            </p:cNvPr>
            <p:cNvSpPr/>
            <p:nvPr/>
          </p:nvSpPr>
          <p:spPr>
            <a:xfrm>
              <a:off x="2722563" y="2735263"/>
              <a:ext cx="792162" cy="581025"/>
            </a:xfrm>
            <a:custGeom>
              <a:avLst/>
              <a:gdLst>
                <a:gd name="connsiteX0" fmla="*/ 478631 w 792956"/>
                <a:gd name="connsiteY0" fmla="*/ 454819 h 581025"/>
                <a:gd name="connsiteX1" fmla="*/ 400050 w 792956"/>
                <a:gd name="connsiteY1" fmla="*/ 402432 h 581025"/>
                <a:gd name="connsiteX2" fmla="*/ 330994 w 792956"/>
                <a:gd name="connsiteY2" fmla="*/ 352425 h 581025"/>
                <a:gd name="connsiteX3" fmla="*/ 261937 w 792956"/>
                <a:gd name="connsiteY3" fmla="*/ 297657 h 581025"/>
                <a:gd name="connsiteX4" fmla="*/ 200025 w 792956"/>
                <a:gd name="connsiteY4" fmla="*/ 245269 h 581025"/>
                <a:gd name="connsiteX5" fmla="*/ 126206 w 792956"/>
                <a:gd name="connsiteY5" fmla="*/ 178594 h 581025"/>
                <a:gd name="connsiteX6" fmla="*/ 64294 w 792956"/>
                <a:gd name="connsiteY6" fmla="*/ 121444 h 581025"/>
                <a:gd name="connsiteX7" fmla="*/ 21431 w 792956"/>
                <a:gd name="connsiteY7" fmla="*/ 80963 h 581025"/>
                <a:gd name="connsiteX8" fmla="*/ 9525 w 792956"/>
                <a:gd name="connsiteY8" fmla="*/ 69057 h 581025"/>
                <a:gd name="connsiteX9" fmla="*/ 0 w 792956"/>
                <a:gd name="connsiteY9" fmla="*/ 45244 h 581025"/>
                <a:gd name="connsiteX10" fmla="*/ 0 w 792956"/>
                <a:gd name="connsiteY10" fmla="*/ 26194 h 581025"/>
                <a:gd name="connsiteX11" fmla="*/ 4762 w 792956"/>
                <a:gd name="connsiteY11" fmla="*/ 9525 h 581025"/>
                <a:gd name="connsiteX12" fmla="*/ 19050 w 792956"/>
                <a:gd name="connsiteY12" fmla="*/ 0 h 581025"/>
                <a:gd name="connsiteX13" fmla="*/ 45244 w 792956"/>
                <a:gd name="connsiteY13" fmla="*/ 0 h 581025"/>
                <a:gd name="connsiteX14" fmla="*/ 88106 w 792956"/>
                <a:gd name="connsiteY14" fmla="*/ 4763 h 581025"/>
                <a:gd name="connsiteX15" fmla="*/ 197644 w 792956"/>
                <a:gd name="connsiteY15" fmla="*/ 33338 h 581025"/>
                <a:gd name="connsiteX16" fmla="*/ 373856 w 792956"/>
                <a:gd name="connsiteY16" fmla="*/ 90488 h 581025"/>
                <a:gd name="connsiteX17" fmla="*/ 590550 w 792956"/>
                <a:gd name="connsiteY17" fmla="*/ 161925 h 581025"/>
                <a:gd name="connsiteX18" fmla="*/ 621506 w 792956"/>
                <a:gd name="connsiteY18" fmla="*/ 171450 h 581025"/>
                <a:gd name="connsiteX19" fmla="*/ 642937 w 792956"/>
                <a:gd name="connsiteY19" fmla="*/ 180975 h 581025"/>
                <a:gd name="connsiteX20" fmla="*/ 676275 w 792956"/>
                <a:gd name="connsiteY20" fmla="*/ 216694 h 581025"/>
                <a:gd name="connsiteX21" fmla="*/ 711994 w 792956"/>
                <a:gd name="connsiteY21" fmla="*/ 261938 h 581025"/>
                <a:gd name="connsiteX22" fmla="*/ 738187 w 792956"/>
                <a:gd name="connsiteY22" fmla="*/ 300038 h 581025"/>
                <a:gd name="connsiteX23" fmla="*/ 762000 w 792956"/>
                <a:gd name="connsiteY23" fmla="*/ 342900 h 581025"/>
                <a:gd name="connsiteX24" fmla="*/ 788194 w 792956"/>
                <a:gd name="connsiteY24" fmla="*/ 416719 h 581025"/>
                <a:gd name="connsiteX25" fmla="*/ 792956 w 792956"/>
                <a:gd name="connsiteY25" fmla="*/ 450057 h 581025"/>
                <a:gd name="connsiteX26" fmla="*/ 790575 w 792956"/>
                <a:gd name="connsiteY26" fmla="*/ 473869 h 581025"/>
                <a:gd name="connsiteX27" fmla="*/ 781050 w 792956"/>
                <a:gd name="connsiteY27" fmla="*/ 507207 h 581025"/>
                <a:gd name="connsiteX28" fmla="*/ 764381 w 792956"/>
                <a:gd name="connsiteY28" fmla="*/ 545307 h 581025"/>
                <a:gd name="connsiteX29" fmla="*/ 747712 w 792956"/>
                <a:gd name="connsiteY29" fmla="*/ 566738 h 581025"/>
                <a:gd name="connsiteX30" fmla="*/ 726281 w 792956"/>
                <a:gd name="connsiteY30" fmla="*/ 578644 h 581025"/>
                <a:gd name="connsiteX31" fmla="*/ 709612 w 792956"/>
                <a:gd name="connsiteY31" fmla="*/ 581025 h 581025"/>
                <a:gd name="connsiteX32" fmla="*/ 676275 w 792956"/>
                <a:gd name="connsiteY32" fmla="*/ 566738 h 581025"/>
                <a:gd name="connsiteX33" fmla="*/ 585787 w 792956"/>
                <a:gd name="connsiteY33" fmla="*/ 519113 h 581025"/>
                <a:gd name="connsiteX34" fmla="*/ 478631 w 792956"/>
                <a:gd name="connsiteY34" fmla="*/ 4548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2956" h="581025">
                  <a:moveTo>
                    <a:pt x="478631" y="454819"/>
                  </a:moveTo>
                  <a:lnTo>
                    <a:pt x="400050" y="402432"/>
                  </a:lnTo>
                  <a:lnTo>
                    <a:pt x="330994" y="352425"/>
                  </a:lnTo>
                  <a:lnTo>
                    <a:pt x="261937" y="297657"/>
                  </a:lnTo>
                  <a:lnTo>
                    <a:pt x="200025" y="245269"/>
                  </a:lnTo>
                  <a:lnTo>
                    <a:pt x="126206" y="178594"/>
                  </a:lnTo>
                  <a:lnTo>
                    <a:pt x="64294" y="121444"/>
                  </a:lnTo>
                  <a:lnTo>
                    <a:pt x="21431" y="80963"/>
                  </a:lnTo>
                  <a:lnTo>
                    <a:pt x="9525" y="69057"/>
                  </a:lnTo>
                  <a:lnTo>
                    <a:pt x="0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45244" y="0"/>
                  </a:lnTo>
                  <a:lnTo>
                    <a:pt x="88106" y="4763"/>
                  </a:lnTo>
                  <a:lnTo>
                    <a:pt x="197644" y="33338"/>
                  </a:lnTo>
                  <a:lnTo>
                    <a:pt x="373856" y="90488"/>
                  </a:lnTo>
                  <a:lnTo>
                    <a:pt x="590550" y="161925"/>
                  </a:lnTo>
                  <a:lnTo>
                    <a:pt x="621506" y="171450"/>
                  </a:lnTo>
                  <a:lnTo>
                    <a:pt x="642937" y="180975"/>
                  </a:lnTo>
                  <a:lnTo>
                    <a:pt x="676275" y="216694"/>
                  </a:lnTo>
                  <a:lnTo>
                    <a:pt x="711994" y="261938"/>
                  </a:lnTo>
                  <a:lnTo>
                    <a:pt x="738187" y="300038"/>
                  </a:lnTo>
                  <a:lnTo>
                    <a:pt x="762000" y="342900"/>
                  </a:lnTo>
                  <a:lnTo>
                    <a:pt x="788194" y="416719"/>
                  </a:lnTo>
                  <a:lnTo>
                    <a:pt x="792956" y="450057"/>
                  </a:lnTo>
                  <a:lnTo>
                    <a:pt x="790575" y="473869"/>
                  </a:lnTo>
                  <a:lnTo>
                    <a:pt x="781050" y="507207"/>
                  </a:lnTo>
                  <a:lnTo>
                    <a:pt x="764381" y="545307"/>
                  </a:lnTo>
                  <a:lnTo>
                    <a:pt x="747712" y="566738"/>
                  </a:lnTo>
                  <a:lnTo>
                    <a:pt x="726281" y="578644"/>
                  </a:lnTo>
                  <a:lnTo>
                    <a:pt x="709612" y="581025"/>
                  </a:lnTo>
                  <a:lnTo>
                    <a:pt x="676275" y="566738"/>
                  </a:lnTo>
                  <a:lnTo>
                    <a:pt x="585787" y="519113"/>
                  </a:lnTo>
                  <a:lnTo>
                    <a:pt x="4786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0">
              <a:extLst>
                <a:ext uri="{FF2B5EF4-FFF2-40B4-BE49-F238E27FC236}">
                  <a16:creationId xmlns:a16="http://schemas.microsoft.com/office/drawing/2014/main" id="{D40B4673-5651-4A4C-A73B-48B80EE5E6D3}"/>
                </a:ext>
              </a:extLst>
            </p:cNvPr>
            <p:cNvSpPr/>
            <p:nvPr/>
          </p:nvSpPr>
          <p:spPr>
            <a:xfrm>
              <a:off x="2733675" y="5053013"/>
              <a:ext cx="446088" cy="631825"/>
            </a:xfrm>
            <a:custGeom>
              <a:avLst/>
              <a:gdLst>
                <a:gd name="connsiteX0" fmla="*/ 183356 w 445294"/>
                <a:gd name="connsiteY0" fmla="*/ 471487 h 631031"/>
                <a:gd name="connsiteX1" fmla="*/ 145256 w 445294"/>
                <a:gd name="connsiteY1" fmla="*/ 421481 h 631031"/>
                <a:gd name="connsiteX2" fmla="*/ 121444 w 445294"/>
                <a:gd name="connsiteY2" fmla="*/ 388143 h 631031"/>
                <a:gd name="connsiteX3" fmla="*/ 90488 w 445294"/>
                <a:gd name="connsiteY3" fmla="*/ 340518 h 631031"/>
                <a:gd name="connsiteX4" fmla="*/ 64294 w 445294"/>
                <a:gd name="connsiteY4" fmla="*/ 292893 h 631031"/>
                <a:gd name="connsiteX5" fmla="*/ 40481 w 445294"/>
                <a:gd name="connsiteY5" fmla="*/ 242887 h 631031"/>
                <a:gd name="connsiteX6" fmla="*/ 21431 w 445294"/>
                <a:gd name="connsiteY6" fmla="*/ 195262 h 631031"/>
                <a:gd name="connsiteX7" fmla="*/ 9525 w 445294"/>
                <a:gd name="connsiteY7" fmla="*/ 152400 h 631031"/>
                <a:gd name="connsiteX8" fmla="*/ 2381 w 445294"/>
                <a:gd name="connsiteY8" fmla="*/ 114300 h 631031"/>
                <a:gd name="connsiteX9" fmla="*/ 0 w 445294"/>
                <a:gd name="connsiteY9" fmla="*/ 78581 h 631031"/>
                <a:gd name="connsiteX10" fmla="*/ 2381 w 445294"/>
                <a:gd name="connsiteY10" fmla="*/ 40481 h 631031"/>
                <a:gd name="connsiteX11" fmla="*/ 11906 w 445294"/>
                <a:gd name="connsiteY11" fmla="*/ 14287 h 631031"/>
                <a:gd name="connsiteX12" fmla="*/ 26194 w 445294"/>
                <a:gd name="connsiteY12" fmla="*/ 0 h 631031"/>
                <a:gd name="connsiteX13" fmla="*/ 42863 w 445294"/>
                <a:gd name="connsiteY13" fmla="*/ 0 h 631031"/>
                <a:gd name="connsiteX14" fmla="*/ 64294 w 445294"/>
                <a:gd name="connsiteY14" fmla="*/ 4762 h 631031"/>
                <a:gd name="connsiteX15" fmla="*/ 90488 w 445294"/>
                <a:gd name="connsiteY15" fmla="*/ 26193 h 631031"/>
                <a:gd name="connsiteX16" fmla="*/ 116681 w 445294"/>
                <a:gd name="connsiteY16" fmla="*/ 69056 h 631031"/>
                <a:gd name="connsiteX17" fmla="*/ 159544 w 445294"/>
                <a:gd name="connsiteY17" fmla="*/ 119062 h 631031"/>
                <a:gd name="connsiteX18" fmla="*/ 445294 w 445294"/>
                <a:gd name="connsiteY18" fmla="*/ 457200 h 631031"/>
                <a:gd name="connsiteX19" fmla="*/ 411956 w 445294"/>
                <a:gd name="connsiteY19" fmla="*/ 566737 h 631031"/>
                <a:gd name="connsiteX20" fmla="*/ 397669 w 445294"/>
                <a:gd name="connsiteY20" fmla="*/ 607218 h 631031"/>
                <a:gd name="connsiteX21" fmla="*/ 388144 w 445294"/>
                <a:gd name="connsiteY21" fmla="*/ 621506 h 631031"/>
                <a:gd name="connsiteX22" fmla="*/ 373856 w 445294"/>
                <a:gd name="connsiteY22" fmla="*/ 631031 h 631031"/>
                <a:gd name="connsiteX23" fmla="*/ 357188 w 445294"/>
                <a:gd name="connsiteY23" fmla="*/ 631031 h 631031"/>
                <a:gd name="connsiteX24" fmla="*/ 326231 w 445294"/>
                <a:gd name="connsiteY24" fmla="*/ 619125 h 631031"/>
                <a:gd name="connsiteX25" fmla="*/ 290513 w 445294"/>
                <a:gd name="connsiteY25" fmla="*/ 595312 h 631031"/>
                <a:gd name="connsiteX26" fmla="*/ 240506 w 445294"/>
                <a:gd name="connsiteY26" fmla="*/ 545306 h 631031"/>
                <a:gd name="connsiteX27" fmla="*/ 183356 w 445294"/>
                <a:gd name="connsiteY27" fmla="*/ 471487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5294" h="631031">
                  <a:moveTo>
                    <a:pt x="183356" y="471487"/>
                  </a:moveTo>
                  <a:lnTo>
                    <a:pt x="145256" y="421481"/>
                  </a:lnTo>
                  <a:lnTo>
                    <a:pt x="121444" y="388143"/>
                  </a:lnTo>
                  <a:lnTo>
                    <a:pt x="90488" y="340518"/>
                  </a:lnTo>
                  <a:lnTo>
                    <a:pt x="64294" y="292893"/>
                  </a:lnTo>
                  <a:lnTo>
                    <a:pt x="40481" y="242887"/>
                  </a:lnTo>
                  <a:lnTo>
                    <a:pt x="21431" y="195262"/>
                  </a:lnTo>
                  <a:lnTo>
                    <a:pt x="9525" y="152400"/>
                  </a:lnTo>
                  <a:lnTo>
                    <a:pt x="2381" y="114300"/>
                  </a:lnTo>
                  <a:lnTo>
                    <a:pt x="0" y="78581"/>
                  </a:lnTo>
                  <a:lnTo>
                    <a:pt x="2381" y="40481"/>
                  </a:lnTo>
                  <a:lnTo>
                    <a:pt x="11906" y="14287"/>
                  </a:lnTo>
                  <a:lnTo>
                    <a:pt x="26194" y="0"/>
                  </a:lnTo>
                  <a:lnTo>
                    <a:pt x="42863" y="0"/>
                  </a:lnTo>
                  <a:lnTo>
                    <a:pt x="64294" y="4762"/>
                  </a:lnTo>
                  <a:lnTo>
                    <a:pt x="90488" y="26193"/>
                  </a:lnTo>
                  <a:lnTo>
                    <a:pt x="116681" y="69056"/>
                  </a:lnTo>
                  <a:lnTo>
                    <a:pt x="159544" y="119062"/>
                  </a:lnTo>
                  <a:lnTo>
                    <a:pt x="445294" y="457200"/>
                  </a:lnTo>
                  <a:lnTo>
                    <a:pt x="411956" y="566737"/>
                  </a:lnTo>
                  <a:lnTo>
                    <a:pt x="397669" y="607218"/>
                  </a:lnTo>
                  <a:lnTo>
                    <a:pt x="388144" y="621506"/>
                  </a:lnTo>
                  <a:lnTo>
                    <a:pt x="373856" y="631031"/>
                  </a:lnTo>
                  <a:lnTo>
                    <a:pt x="357188" y="631031"/>
                  </a:lnTo>
                  <a:lnTo>
                    <a:pt x="326231" y="619125"/>
                  </a:lnTo>
                  <a:lnTo>
                    <a:pt x="290513" y="595312"/>
                  </a:lnTo>
                  <a:lnTo>
                    <a:pt x="240506" y="545306"/>
                  </a:lnTo>
                  <a:lnTo>
                    <a:pt x="183356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2">
              <a:extLst>
                <a:ext uri="{FF2B5EF4-FFF2-40B4-BE49-F238E27FC236}">
                  <a16:creationId xmlns:a16="http://schemas.microsoft.com/office/drawing/2014/main" id="{93EBFD8F-694A-4D4D-A389-DD5306362BF3}"/>
                </a:ext>
              </a:extLst>
            </p:cNvPr>
            <p:cNvSpPr/>
            <p:nvPr/>
          </p:nvSpPr>
          <p:spPr>
            <a:xfrm>
              <a:off x="5130800" y="1349375"/>
              <a:ext cx="590550" cy="735013"/>
            </a:xfrm>
            <a:custGeom>
              <a:avLst/>
              <a:gdLst>
                <a:gd name="connsiteX0" fmla="*/ 252426 w 589852"/>
                <a:gd name="connsiteY0" fmla="*/ 422427 h 734096"/>
                <a:gd name="connsiteX1" fmla="*/ 242123 w 589852"/>
                <a:gd name="connsiteY1" fmla="*/ 247274 h 734096"/>
                <a:gd name="connsiteX2" fmla="*/ 239547 w 589852"/>
                <a:gd name="connsiteY2" fmla="*/ 188031 h 734096"/>
                <a:gd name="connsiteX3" fmla="*/ 231820 w 589852"/>
                <a:gd name="connsiteY3" fmla="*/ 177728 h 734096"/>
                <a:gd name="connsiteX4" fmla="*/ 206062 w 589852"/>
                <a:gd name="connsiteY4" fmla="*/ 159698 h 734096"/>
                <a:gd name="connsiteX5" fmla="*/ 159698 w 589852"/>
                <a:gd name="connsiteY5" fmla="*/ 131364 h 734096"/>
                <a:gd name="connsiteX6" fmla="*/ 110758 w 589852"/>
                <a:gd name="connsiteY6" fmla="*/ 108182 h 734096"/>
                <a:gd name="connsiteX7" fmla="*/ 59243 w 589852"/>
                <a:gd name="connsiteY7" fmla="*/ 87576 h 734096"/>
                <a:gd name="connsiteX8" fmla="*/ 30909 w 589852"/>
                <a:gd name="connsiteY8" fmla="*/ 77273 h 734096"/>
                <a:gd name="connsiteX9" fmla="*/ 18031 w 589852"/>
                <a:gd name="connsiteY9" fmla="*/ 69546 h 734096"/>
                <a:gd name="connsiteX10" fmla="*/ 7727 w 589852"/>
                <a:gd name="connsiteY10" fmla="*/ 54091 h 734096"/>
                <a:gd name="connsiteX11" fmla="*/ 0 w 589852"/>
                <a:gd name="connsiteY11" fmla="*/ 38637 h 734096"/>
                <a:gd name="connsiteX12" fmla="*/ 0 w 589852"/>
                <a:gd name="connsiteY12" fmla="*/ 20606 h 734096"/>
                <a:gd name="connsiteX13" fmla="*/ 2576 w 589852"/>
                <a:gd name="connsiteY13" fmla="*/ 10303 h 734096"/>
                <a:gd name="connsiteX14" fmla="*/ 18031 w 589852"/>
                <a:gd name="connsiteY14" fmla="*/ 0 h 734096"/>
                <a:gd name="connsiteX15" fmla="*/ 41212 w 589852"/>
                <a:gd name="connsiteY15" fmla="*/ 0 h 734096"/>
                <a:gd name="connsiteX16" fmla="*/ 74698 w 589852"/>
                <a:gd name="connsiteY16" fmla="*/ 2576 h 734096"/>
                <a:gd name="connsiteX17" fmla="*/ 144243 w 589852"/>
                <a:gd name="connsiteY17" fmla="*/ 7727 h 734096"/>
                <a:gd name="connsiteX18" fmla="*/ 260153 w 589852"/>
                <a:gd name="connsiteY18" fmla="*/ 28333 h 734096"/>
                <a:gd name="connsiteX19" fmla="*/ 355457 w 589852"/>
                <a:gd name="connsiteY19" fmla="*/ 51515 h 734096"/>
                <a:gd name="connsiteX20" fmla="*/ 414700 w 589852"/>
                <a:gd name="connsiteY20" fmla="*/ 69546 h 734096"/>
                <a:gd name="connsiteX21" fmla="*/ 450761 w 589852"/>
                <a:gd name="connsiteY21" fmla="*/ 85000 h 734096"/>
                <a:gd name="connsiteX22" fmla="*/ 499700 w 589852"/>
                <a:gd name="connsiteY22" fmla="*/ 113334 h 734096"/>
                <a:gd name="connsiteX23" fmla="*/ 522882 w 589852"/>
                <a:gd name="connsiteY23" fmla="*/ 128789 h 734096"/>
                <a:gd name="connsiteX24" fmla="*/ 551216 w 589852"/>
                <a:gd name="connsiteY24" fmla="*/ 149395 h 734096"/>
                <a:gd name="connsiteX25" fmla="*/ 574398 w 589852"/>
                <a:gd name="connsiteY25" fmla="*/ 175153 h 734096"/>
                <a:gd name="connsiteX26" fmla="*/ 587277 w 589852"/>
                <a:gd name="connsiteY26" fmla="*/ 195759 h 734096"/>
                <a:gd name="connsiteX27" fmla="*/ 589852 w 589852"/>
                <a:gd name="connsiteY27" fmla="*/ 216365 h 734096"/>
                <a:gd name="connsiteX28" fmla="*/ 584701 w 589852"/>
                <a:gd name="connsiteY28" fmla="*/ 234395 h 734096"/>
                <a:gd name="connsiteX29" fmla="*/ 569246 w 589852"/>
                <a:gd name="connsiteY29" fmla="*/ 252426 h 734096"/>
                <a:gd name="connsiteX30" fmla="*/ 548640 w 589852"/>
                <a:gd name="connsiteY30" fmla="*/ 283335 h 734096"/>
                <a:gd name="connsiteX31" fmla="*/ 530610 w 589852"/>
                <a:gd name="connsiteY31" fmla="*/ 327123 h 734096"/>
                <a:gd name="connsiteX32" fmla="*/ 512579 w 589852"/>
                <a:gd name="connsiteY32" fmla="*/ 394093 h 734096"/>
                <a:gd name="connsiteX33" fmla="*/ 507428 w 589852"/>
                <a:gd name="connsiteY33" fmla="*/ 437882 h 734096"/>
                <a:gd name="connsiteX34" fmla="*/ 510003 w 589852"/>
                <a:gd name="connsiteY34" fmla="*/ 710914 h 734096"/>
                <a:gd name="connsiteX35" fmla="*/ 262729 w 589852"/>
                <a:gd name="connsiteY35" fmla="*/ 734096 h 734096"/>
                <a:gd name="connsiteX36" fmla="*/ 252426 w 589852"/>
                <a:gd name="connsiteY36" fmla="*/ 422427 h 73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9852" h="734096">
                  <a:moveTo>
                    <a:pt x="252426" y="422427"/>
                  </a:moveTo>
                  <a:lnTo>
                    <a:pt x="242123" y="247274"/>
                  </a:lnTo>
                  <a:lnTo>
                    <a:pt x="239547" y="188031"/>
                  </a:lnTo>
                  <a:lnTo>
                    <a:pt x="231820" y="177728"/>
                  </a:lnTo>
                  <a:lnTo>
                    <a:pt x="206062" y="159698"/>
                  </a:lnTo>
                  <a:lnTo>
                    <a:pt x="159698" y="131364"/>
                  </a:lnTo>
                  <a:lnTo>
                    <a:pt x="110758" y="108182"/>
                  </a:lnTo>
                  <a:lnTo>
                    <a:pt x="59243" y="87576"/>
                  </a:lnTo>
                  <a:lnTo>
                    <a:pt x="30909" y="77273"/>
                  </a:lnTo>
                  <a:lnTo>
                    <a:pt x="18031" y="69546"/>
                  </a:lnTo>
                  <a:lnTo>
                    <a:pt x="7727" y="54091"/>
                  </a:lnTo>
                  <a:lnTo>
                    <a:pt x="0" y="38637"/>
                  </a:lnTo>
                  <a:lnTo>
                    <a:pt x="0" y="20606"/>
                  </a:lnTo>
                  <a:lnTo>
                    <a:pt x="2576" y="10303"/>
                  </a:lnTo>
                  <a:lnTo>
                    <a:pt x="18031" y="0"/>
                  </a:lnTo>
                  <a:lnTo>
                    <a:pt x="41212" y="0"/>
                  </a:lnTo>
                  <a:cubicBezTo>
                    <a:pt x="78129" y="2637"/>
                    <a:pt x="89324" y="2576"/>
                    <a:pt x="74698" y="2576"/>
                  </a:cubicBezTo>
                  <a:lnTo>
                    <a:pt x="144243" y="7727"/>
                  </a:lnTo>
                  <a:lnTo>
                    <a:pt x="260153" y="28333"/>
                  </a:lnTo>
                  <a:lnTo>
                    <a:pt x="355457" y="51515"/>
                  </a:lnTo>
                  <a:lnTo>
                    <a:pt x="414700" y="69546"/>
                  </a:lnTo>
                  <a:lnTo>
                    <a:pt x="450761" y="85000"/>
                  </a:lnTo>
                  <a:lnTo>
                    <a:pt x="499700" y="113334"/>
                  </a:lnTo>
                  <a:lnTo>
                    <a:pt x="522882" y="128789"/>
                  </a:lnTo>
                  <a:lnTo>
                    <a:pt x="551216" y="149395"/>
                  </a:lnTo>
                  <a:lnTo>
                    <a:pt x="574398" y="175153"/>
                  </a:lnTo>
                  <a:lnTo>
                    <a:pt x="587277" y="195759"/>
                  </a:lnTo>
                  <a:lnTo>
                    <a:pt x="589852" y="216365"/>
                  </a:lnTo>
                  <a:lnTo>
                    <a:pt x="584701" y="234395"/>
                  </a:lnTo>
                  <a:lnTo>
                    <a:pt x="569246" y="252426"/>
                  </a:lnTo>
                  <a:lnTo>
                    <a:pt x="548640" y="283335"/>
                  </a:lnTo>
                  <a:lnTo>
                    <a:pt x="530610" y="327123"/>
                  </a:lnTo>
                  <a:lnTo>
                    <a:pt x="512579" y="394093"/>
                  </a:lnTo>
                  <a:lnTo>
                    <a:pt x="507428" y="437882"/>
                  </a:lnTo>
                  <a:cubicBezTo>
                    <a:pt x="508286" y="528893"/>
                    <a:pt x="509145" y="619903"/>
                    <a:pt x="510003" y="710914"/>
                  </a:cubicBezTo>
                  <a:lnTo>
                    <a:pt x="262729" y="734096"/>
                  </a:lnTo>
                  <a:lnTo>
                    <a:pt x="252426" y="4224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CC460F5E-EFC3-4F9F-B550-912F349B1A45}"/>
                </a:ext>
              </a:extLst>
            </p:cNvPr>
            <p:cNvSpPr/>
            <p:nvPr/>
          </p:nvSpPr>
          <p:spPr>
            <a:xfrm>
              <a:off x="3995738" y="3608388"/>
              <a:ext cx="950912" cy="2354262"/>
            </a:xfrm>
            <a:custGeom>
              <a:avLst/>
              <a:gdLst>
                <a:gd name="connsiteX0" fmla="*/ 629034 w 951222"/>
                <a:gd name="connsiteY0" fmla="*/ 843825 h 2353506"/>
                <a:gd name="connsiteX1" fmla="*/ 641308 w 951222"/>
                <a:gd name="connsiteY1" fmla="*/ 714950 h 2353506"/>
                <a:gd name="connsiteX2" fmla="*/ 647444 w 951222"/>
                <a:gd name="connsiteY2" fmla="*/ 583006 h 2353506"/>
                <a:gd name="connsiteX3" fmla="*/ 644376 w 951222"/>
                <a:gd name="connsiteY3" fmla="*/ 457200 h 2353506"/>
                <a:gd name="connsiteX4" fmla="*/ 641308 w 951222"/>
                <a:gd name="connsiteY4" fmla="*/ 337530 h 2353506"/>
                <a:gd name="connsiteX5" fmla="*/ 635171 w 951222"/>
                <a:gd name="connsiteY5" fmla="*/ 306845 h 2353506"/>
                <a:gd name="connsiteX6" fmla="*/ 610623 w 951222"/>
                <a:gd name="connsiteY6" fmla="*/ 251613 h 2353506"/>
                <a:gd name="connsiteX7" fmla="*/ 570733 w 951222"/>
                <a:gd name="connsiteY7" fmla="*/ 202518 h 2353506"/>
                <a:gd name="connsiteX8" fmla="*/ 536980 w 951222"/>
                <a:gd name="connsiteY8" fmla="*/ 168765 h 2353506"/>
                <a:gd name="connsiteX9" fmla="*/ 500159 w 951222"/>
                <a:gd name="connsiteY9" fmla="*/ 141149 h 2353506"/>
                <a:gd name="connsiteX10" fmla="*/ 447995 w 951222"/>
                <a:gd name="connsiteY10" fmla="*/ 107396 h 2353506"/>
                <a:gd name="connsiteX11" fmla="*/ 362078 w 951222"/>
                <a:gd name="connsiteY11" fmla="*/ 67506 h 2353506"/>
                <a:gd name="connsiteX12" fmla="*/ 487885 w 951222"/>
                <a:gd name="connsiteY12" fmla="*/ 0 h 2353506"/>
                <a:gd name="connsiteX13" fmla="*/ 659718 w 951222"/>
                <a:gd name="connsiteY13" fmla="*/ 46027 h 2353506"/>
                <a:gd name="connsiteX14" fmla="*/ 730293 w 951222"/>
                <a:gd name="connsiteY14" fmla="*/ 73643 h 2353506"/>
                <a:gd name="connsiteX15" fmla="*/ 800867 w 951222"/>
                <a:gd name="connsiteY15" fmla="*/ 107396 h 2353506"/>
                <a:gd name="connsiteX16" fmla="*/ 868373 w 951222"/>
                <a:gd name="connsiteY16" fmla="*/ 147286 h 2353506"/>
                <a:gd name="connsiteX17" fmla="*/ 902126 w 951222"/>
                <a:gd name="connsiteY17" fmla="*/ 171833 h 2353506"/>
                <a:gd name="connsiteX18" fmla="*/ 917469 w 951222"/>
                <a:gd name="connsiteY18" fmla="*/ 187176 h 2353506"/>
                <a:gd name="connsiteX19" fmla="*/ 935879 w 951222"/>
                <a:gd name="connsiteY19" fmla="*/ 208655 h 2353506"/>
                <a:gd name="connsiteX20" fmla="*/ 945085 w 951222"/>
                <a:gd name="connsiteY20" fmla="*/ 227065 h 2353506"/>
                <a:gd name="connsiteX21" fmla="*/ 951222 w 951222"/>
                <a:gd name="connsiteY21" fmla="*/ 248545 h 2353506"/>
                <a:gd name="connsiteX22" fmla="*/ 951222 w 951222"/>
                <a:gd name="connsiteY22" fmla="*/ 266955 h 2353506"/>
                <a:gd name="connsiteX23" fmla="*/ 945085 w 951222"/>
                <a:gd name="connsiteY23" fmla="*/ 288435 h 2353506"/>
                <a:gd name="connsiteX24" fmla="*/ 929742 w 951222"/>
                <a:gd name="connsiteY24" fmla="*/ 309914 h 2353506"/>
                <a:gd name="connsiteX25" fmla="*/ 911332 w 951222"/>
                <a:gd name="connsiteY25" fmla="*/ 334461 h 2353506"/>
                <a:gd name="connsiteX26" fmla="*/ 902126 w 951222"/>
                <a:gd name="connsiteY26" fmla="*/ 362078 h 2353506"/>
                <a:gd name="connsiteX27" fmla="*/ 899058 w 951222"/>
                <a:gd name="connsiteY27" fmla="*/ 417310 h 2353506"/>
                <a:gd name="connsiteX28" fmla="*/ 905195 w 951222"/>
                <a:gd name="connsiteY28" fmla="*/ 490953 h 2353506"/>
                <a:gd name="connsiteX29" fmla="*/ 905195 w 951222"/>
                <a:gd name="connsiteY29" fmla="*/ 521637 h 2353506"/>
                <a:gd name="connsiteX30" fmla="*/ 877579 w 951222"/>
                <a:gd name="connsiteY30" fmla="*/ 724155 h 2353506"/>
                <a:gd name="connsiteX31" fmla="*/ 856100 w 951222"/>
                <a:gd name="connsiteY31" fmla="*/ 911331 h 2353506"/>
                <a:gd name="connsiteX32" fmla="*/ 834620 w 951222"/>
                <a:gd name="connsiteY32" fmla="*/ 1101576 h 2353506"/>
                <a:gd name="connsiteX33" fmla="*/ 764046 w 951222"/>
                <a:gd name="connsiteY33" fmla="*/ 1362394 h 2353506"/>
                <a:gd name="connsiteX34" fmla="*/ 693471 w 951222"/>
                <a:gd name="connsiteY34" fmla="*/ 1558776 h 2353506"/>
                <a:gd name="connsiteX35" fmla="*/ 616760 w 951222"/>
                <a:gd name="connsiteY35" fmla="*/ 1718335 h 2353506"/>
                <a:gd name="connsiteX36" fmla="*/ 543117 w 951222"/>
                <a:gd name="connsiteY36" fmla="*/ 1838005 h 2353506"/>
                <a:gd name="connsiteX37" fmla="*/ 454132 w 951222"/>
                <a:gd name="connsiteY37" fmla="*/ 1954606 h 2353506"/>
                <a:gd name="connsiteX38" fmla="*/ 343667 w 951222"/>
                <a:gd name="connsiteY38" fmla="*/ 2080413 h 2353506"/>
                <a:gd name="connsiteX39" fmla="*/ 193313 w 951222"/>
                <a:gd name="connsiteY39" fmla="*/ 2227699 h 2353506"/>
                <a:gd name="connsiteX40" fmla="*/ 67506 w 951222"/>
                <a:gd name="connsiteY40" fmla="*/ 2338163 h 2353506"/>
                <a:gd name="connsiteX41" fmla="*/ 42959 w 951222"/>
                <a:gd name="connsiteY41" fmla="*/ 2350437 h 2353506"/>
                <a:gd name="connsiteX42" fmla="*/ 21479 w 951222"/>
                <a:gd name="connsiteY42" fmla="*/ 2353506 h 2353506"/>
                <a:gd name="connsiteX43" fmla="*/ 3069 w 951222"/>
                <a:gd name="connsiteY43" fmla="*/ 2347369 h 2353506"/>
                <a:gd name="connsiteX44" fmla="*/ 0 w 951222"/>
                <a:gd name="connsiteY44" fmla="*/ 2335095 h 2353506"/>
                <a:gd name="connsiteX45" fmla="*/ 3069 w 951222"/>
                <a:gd name="connsiteY45" fmla="*/ 2316684 h 2353506"/>
                <a:gd name="connsiteX46" fmla="*/ 27616 w 951222"/>
                <a:gd name="connsiteY46" fmla="*/ 2279863 h 2353506"/>
                <a:gd name="connsiteX47" fmla="*/ 104328 w 951222"/>
                <a:gd name="connsiteY47" fmla="*/ 2203151 h 2353506"/>
                <a:gd name="connsiteX48" fmla="*/ 190244 w 951222"/>
                <a:gd name="connsiteY48" fmla="*/ 2098824 h 2353506"/>
                <a:gd name="connsiteX49" fmla="*/ 282298 w 951222"/>
                <a:gd name="connsiteY49" fmla="*/ 1973017 h 2353506"/>
                <a:gd name="connsiteX50" fmla="*/ 340599 w 951222"/>
                <a:gd name="connsiteY50" fmla="*/ 1874827 h 2353506"/>
                <a:gd name="connsiteX51" fmla="*/ 395831 w 951222"/>
                <a:gd name="connsiteY51" fmla="*/ 1773567 h 2353506"/>
                <a:gd name="connsiteX52" fmla="*/ 444926 w 951222"/>
                <a:gd name="connsiteY52" fmla="*/ 1666172 h 2353506"/>
                <a:gd name="connsiteX53" fmla="*/ 490953 w 951222"/>
                <a:gd name="connsiteY53" fmla="*/ 1558776 h 2353506"/>
                <a:gd name="connsiteX54" fmla="*/ 512432 w 951222"/>
                <a:gd name="connsiteY54" fmla="*/ 1488201 h 2353506"/>
                <a:gd name="connsiteX55" fmla="*/ 543117 w 951222"/>
                <a:gd name="connsiteY55" fmla="*/ 1362394 h 2353506"/>
                <a:gd name="connsiteX56" fmla="*/ 573802 w 951222"/>
                <a:gd name="connsiteY56" fmla="*/ 1212040 h 2353506"/>
                <a:gd name="connsiteX57" fmla="*/ 598349 w 951222"/>
                <a:gd name="connsiteY57" fmla="*/ 1086233 h 2353506"/>
                <a:gd name="connsiteX58" fmla="*/ 616760 w 951222"/>
                <a:gd name="connsiteY58" fmla="*/ 966563 h 2353506"/>
                <a:gd name="connsiteX59" fmla="*/ 629034 w 951222"/>
                <a:gd name="connsiteY59" fmla="*/ 843825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51222" h="2353506">
                  <a:moveTo>
                    <a:pt x="629034" y="843825"/>
                  </a:moveTo>
                  <a:lnTo>
                    <a:pt x="641308" y="714950"/>
                  </a:lnTo>
                  <a:lnTo>
                    <a:pt x="647444" y="583006"/>
                  </a:lnTo>
                  <a:cubicBezTo>
                    <a:pt x="646421" y="541071"/>
                    <a:pt x="645399" y="499135"/>
                    <a:pt x="644376" y="457200"/>
                  </a:cubicBezTo>
                  <a:cubicBezTo>
                    <a:pt x="643353" y="417310"/>
                    <a:pt x="642331" y="377420"/>
                    <a:pt x="641308" y="337530"/>
                  </a:cubicBezTo>
                  <a:lnTo>
                    <a:pt x="635171" y="306845"/>
                  </a:lnTo>
                  <a:lnTo>
                    <a:pt x="610623" y="251613"/>
                  </a:lnTo>
                  <a:lnTo>
                    <a:pt x="570733" y="202518"/>
                  </a:lnTo>
                  <a:lnTo>
                    <a:pt x="536980" y="168765"/>
                  </a:lnTo>
                  <a:lnTo>
                    <a:pt x="500159" y="141149"/>
                  </a:lnTo>
                  <a:lnTo>
                    <a:pt x="447995" y="107396"/>
                  </a:lnTo>
                  <a:lnTo>
                    <a:pt x="362078" y="67506"/>
                  </a:lnTo>
                  <a:lnTo>
                    <a:pt x="487885" y="0"/>
                  </a:lnTo>
                  <a:lnTo>
                    <a:pt x="659718" y="46027"/>
                  </a:lnTo>
                  <a:lnTo>
                    <a:pt x="730293" y="73643"/>
                  </a:lnTo>
                  <a:lnTo>
                    <a:pt x="800867" y="107396"/>
                  </a:lnTo>
                  <a:lnTo>
                    <a:pt x="868373" y="147286"/>
                  </a:lnTo>
                  <a:lnTo>
                    <a:pt x="902126" y="171833"/>
                  </a:lnTo>
                  <a:lnTo>
                    <a:pt x="917469" y="187176"/>
                  </a:lnTo>
                  <a:lnTo>
                    <a:pt x="935879" y="208655"/>
                  </a:lnTo>
                  <a:lnTo>
                    <a:pt x="945085" y="227065"/>
                  </a:lnTo>
                  <a:lnTo>
                    <a:pt x="951222" y="248545"/>
                  </a:lnTo>
                  <a:lnTo>
                    <a:pt x="951222" y="266955"/>
                  </a:lnTo>
                  <a:lnTo>
                    <a:pt x="945085" y="288435"/>
                  </a:lnTo>
                  <a:lnTo>
                    <a:pt x="929742" y="309914"/>
                  </a:lnTo>
                  <a:lnTo>
                    <a:pt x="911332" y="334461"/>
                  </a:lnTo>
                  <a:lnTo>
                    <a:pt x="902126" y="362078"/>
                  </a:lnTo>
                  <a:lnTo>
                    <a:pt x="899058" y="417310"/>
                  </a:lnTo>
                  <a:lnTo>
                    <a:pt x="905195" y="490953"/>
                  </a:lnTo>
                  <a:lnTo>
                    <a:pt x="905195" y="521637"/>
                  </a:lnTo>
                  <a:lnTo>
                    <a:pt x="877579" y="724155"/>
                  </a:lnTo>
                  <a:lnTo>
                    <a:pt x="856100" y="911331"/>
                  </a:lnTo>
                  <a:lnTo>
                    <a:pt x="834620" y="1101576"/>
                  </a:lnTo>
                  <a:lnTo>
                    <a:pt x="764046" y="1362394"/>
                  </a:lnTo>
                  <a:lnTo>
                    <a:pt x="693471" y="1558776"/>
                  </a:lnTo>
                  <a:lnTo>
                    <a:pt x="616760" y="1718335"/>
                  </a:lnTo>
                  <a:lnTo>
                    <a:pt x="543117" y="1838005"/>
                  </a:lnTo>
                  <a:lnTo>
                    <a:pt x="454132" y="1954606"/>
                  </a:lnTo>
                  <a:lnTo>
                    <a:pt x="343667" y="2080413"/>
                  </a:lnTo>
                  <a:lnTo>
                    <a:pt x="193313" y="2227699"/>
                  </a:lnTo>
                  <a:lnTo>
                    <a:pt x="67506" y="2338163"/>
                  </a:lnTo>
                  <a:lnTo>
                    <a:pt x="42959" y="2350437"/>
                  </a:lnTo>
                  <a:lnTo>
                    <a:pt x="21479" y="2353506"/>
                  </a:lnTo>
                  <a:lnTo>
                    <a:pt x="3069" y="2347369"/>
                  </a:lnTo>
                  <a:lnTo>
                    <a:pt x="0" y="2335095"/>
                  </a:lnTo>
                  <a:lnTo>
                    <a:pt x="3069" y="2316684"/>
                  </a:lnTo>
                  <a:lnTo>
                    <a:pt x="27616" y="2279863"/>
                  </a:lnTo>
                  <a:lnTo>
                    <a:pt x="104328" y="2203151"/>
                  </a:lnTo>
                  <a:lnTo>
                    <a:pt x="190244" y="2098824"/>
                  </a:lnTo>
                  <a:lnTo>
                    <a:pt x="282298" y="1973017"/>
                  </a:lnTo>
                  <a:lnTo>
                    <a:pt x="340599" y="1874827"/>
                  </a:lnTo>
                  <a:lnTo>
                    <a:pt x="395831" y="1773567"/>
                  </a:lnTo>
                  <a:lnTo>
                    <a:pt x="444926" y="1666172"/>
                  </a:lnTo>
                  <a:lnTo>
                    <a:pt x="490953" y="1558776"/>
                  </a:lnTo>
                  <a:lnTo>
                    <a:pt x="512432" y="1488201"/>
                  </a:lnTo>
                  <a:lnTo>
                    <a:pt x="543117" y="1362394"/>
                  </a:lnTo>
                  <a:lnTo>
                    <a:pt x="573802" y="1212040"/>
                  </a:lnTo>
                  <a:lnTo>
                    <a:pt x="598349" y="1086233"/>
                  </a:lnTo>
                  <a:lnTo>
                    <a:pt x="616760" y="966563"/>
                  </a:lnTo>
                  <a:lnTo>
                    <a:pt x="629034" y="84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1">
              <a:extLst>
                <a:ext uri="{FF2B5EF4-FFF2-40B4-BE49-F238E27FC236}">
                  <a16:creationId xmlns:a16="http://schemas.microsoft.com/office/drawing/2014/main" id="{F4310D86-14AB-43FB-A52B-B8B8FBBC097B}"/>
                </a:ext>
              </a:extLst>
            </p:cNvPr>
            <p:cNvSpPr/>
            <p:nvPr/>
          </p:nvSpPr>
          <p:spPr>
            <a:xfrm>
              <a:off x="2830513" y="3727450"/>
              <a:ext cx="1046162" cy="1903413"/>
            </a:xfrm>
            <a:custGeom>
              <a:avLst/>
              <a:gdLst>
                <a:gd name="connsiteX0" fmla="*/ 790763 w 1045765"/>
                <a:gd name="connsiteY0" fmla="*/ 373487 h 1903497"/>
                <a:gd name="connsiteX1" fmla="*/ 643944 w 1045765"/>
                <a:gd name="connsiteY1" fmla="*/ 631065 h 1903497"/>
                <a:gd name="connsiteX2" fmla="*/ 510004 w 1045765"/>
                <a:gd name="connsiteY2" fmla="*/ 868036 h 1903497"/>
                <a:gd name="connsiteX3" fmla="*/ 388942 w 1045765"/>
                <a:gd name="connsiteY3" fmla="*/ 1086977 h 1903497"/>
                <a:gd name="connsiteX4" fmla="*/ 316821 w 1045765"/>
                <a:gd name="connsiteY4" fmla="*/ 1213190 h 1903497"/>
                <a:gd name="connsiteX5" fmla="*/ 234396 w 1045765"/>
                <a:gd name="connsiteY5" fmla="*/ 1362585 h 1903497"/>
                <a:gd name="connsiteX6" fmla="*/ 200911 w 1045765"/>
                <a:gd name="connsiteY6" fmla="*/ 1416676 h 1903497"/>
                <a:gd name="connsiteX7" fmla="*/ 180305 w 1045765"/>
                <a:gd name="connsiteY7" fmla="*/ 1442434 h 1903497"/>
                <a:gd name="connsiteX8" fmla="*/ 162274 w 1045765"/>
                <a:gd name="connsiteY8" fmla="*/ 1457888 h 1903497"/>
                <a:gd name="connsiteX9" fmla="*/ 144244 w 1045765"/>
                <a:gd name="connsiteY9" fmla="*/ 1468191 h 1903497"/>
                <a:gd name="connsiteX10" fmla="*/ 123638 w 1045765"/>
                <a:gd name="connsiteY10" fmla="*/ 1473343 h 1903497"/>
                <a:gd name="connsiteX11" fmla="*/ 108183 w 1045765"/>
                <a:gd name="connsiteY11" fmla="*/ 1473343 h 1903497"/>
                <a:gd name="connsiteX12" fmla="*/ 85001 w 1045765"/>
                <a:gd name="connsiteY12" fmla="*/ 1463040 h 1903497"/>
                <a:gd name="connsiteX13" fmla="*/ 66970 w 1045765"/>
                <a:gd name="connsiteY13" fmla="*/ 1450161 h 1903497"/>
                <a:gd name="connsiteX14" fmla="*/ 38637 w 1045765"/>
                <a:gd name="connsiteY14" fmla="*/ 1429555 h 1903497"/>
                <a:gd name="connsiteX15" fmla="*/ 0 w 1045765"/>
                <a:gd name="connsiteY15" fmla="*/ 1378039 h 1903497"/>
                <a:gd name="connsiteX16" fmla="*/ 309093 w 1045765"/>
                <a:gd name="connsiteY16" fmla="*/ 1903497 h 1903497"/>
                <a:gd name="connsiteX17" fmla="*/ 334851 w 1045765"/>
                <a:gd name="connsiteY17" fmla="*/ 1818497 h 1903497"/>
                <a:gd name="connsiteX18" fmla="*/ 355457 w 1045765"/>
                <a:gd name="connsiteY18" fmla="*/ 1764406 h 1903497"/>
                <a:gd name="connsiteX19" fmla="*/ 401821 w 1045765"/>
                <a:gd name="connsiteY19" fmla="*/ 1653647 h 1903497"/>
                <a:gd name="connsiteX20" fmla="*/ 479094 w 1045765"/>
                <a:gd name="connsiteY20" fmla="*/ 1473343 h 1903497"/>
                <a:gd name="connsiteX21" fmla="*/ 615610 w 1045765"/>
                <a:gd name="connsiteY21" fmla="*/ 1151371 h 1903497"/>
                <a:gd name="connsiteX22" fmla="*/ 754702 w 1045765"/>
                <a:gd name="connsiteY22" fmla="*/ 813945 h 1903497"/>
                <a:gd name="connsiteX23" fmla="*/ 870612 w 1045765"/>
                <a:gd name="connsiteY23" fmla="*/ 517731 h 1903497"/>
                <a:gd name="connsiteX24" fmla="*/ 950461 w 1045765"/>
                <a:gd name="connsiteY24" fmla="*/ 311669 h 1903497"/>
                <a:gd name="connsiteX25" fmla="*/ 1035462 w 1045765"/>
                <a:gd name="connsiteY25" fmla="*/ 79849 h 1903497"/>
                <a:gd name="connsiteX26" fmla="*/ 1043189 w 1045765"/>
                <a:gd name="connsiteY26" fmla="*/ 56667 h 1903497"/>
                <a:gd name="connsiteX27" fmla="*/ 1045765 w 1045765"/>
                <a:gd name="connsiteY27" fmla="*/ 41212 h 1903497"/>
                <a:gd name="connsiteX28" fmla="*/ 1045765 w 1045765"/>
                <a:gd name="connsiteY28" fmla="*/ 28333 h 1903497"/>
                <a:gd name="connsiteX29" fmla="*/ 1043189 w 1045765"/>
                <a:gd name="connsiteY29" fmla="*/ 18030 h 1903497"/>
                <a:gd name="connsiteX30" fmla="*/ 1040613 w 1045765"/>
                <a:gd name="connsiteY30" fmla="*/ 7727 h 1903497"/>
                <a:gd name="connsiteX31" fmla="*/ 1035462 w 1045765"/>
                <a:gd name="connsiteY31" fmla="*/ 5151 h 1903497"/>
                <a:gd name="connsiteX32" fmla="*/ 1027734 w 1045765"/>
                <a:gd name="connsiteY32" fmla="*/ 2576 h 1903497"/>
                <a:gd name="connsiteX33" fmla="*/ 1020007 w 1045765"/>
                <a:gd name="connsiteY33" fmla="*/ 0 h 1903497"/>
                <a:gd name="connsiteX34" fmla="*/ 1007128 w 1045765"/>
                <a:gd name="connsiteY34" fmla="*/ 5151 h 1903497"/>
                <a:gd name="connsiteX35" fmla="*/ 989098 w 1045765"/>
                <a:gd name="connsiteY35" fmla="*/ 28333 h 1903497"/>
                <a:gd name="connsiteX36" fmla="*/ 880915 w 1045765"/>
                <a:gd name="connsiteY36" fmla="*/ 216365 h 1903497"/>
                <a:gd name="connsiteX37" fmla="*/ 790763 w 1045765"/>
                <a:gd name="connsiteY37" fmla="*/ 373487 h 1903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45765" h="1903497">
                  <a:moveTo>
                    <a:pt x="790763" y="373487"/>
                  </a:moveTo>
                  <a:lnTo>
                    <a:pt x="643944" y="631065"/>
                  </a:lnTo>
                  <a:lnTo>
                    <a:pt x="510004" y="868036"/>
                  </a:lnTo>
                  <a:lnTo>
                    <a:pt x="388942" y="1086977"/>
                  </a:lnTo>
                  <a:lnTo>
                    <a:pt x="316821" y="1213190"/>
                  </a:lnTo>
                  <a:lnTo>
                    <a:pt x="234396" y="1362585"/>
                  </a:lnTo>
                  <a:lnTo>
                    <a:pt x="200911" y="1416676"/>
                  </a:lnTo>
                  <a:lnTo>
                    <a:pt x="180305" y="1442434"/>
                  </a:lnTo>
                  <a:lnTo>
                    <a:pt x="162274" y="1457888"/>
                  </a:lnTo>
                  <a:lnTo>
                    <a:pt x="144244" y="1468191"/>
                  </a:lnTo>
                  <a:lnTo>
                    <a:pt x="123638" y="1473343"/>
                  </a:lnTo>
                  <a:lnTo>
                    <a:pt x="108183" y="1473343"/>
                  </a:lnTo>
                  <a:lnTo>
                    <a:pt x="85001" y="1463040"/>
                  </a:lnTo>
                  <a:lnTo>
                    <a:pt x="66970" y="1450161"/>
                  </a:lnTo>
                  <a:lnTo>
                    <a:pt x="38637" y="1429555"/>
                  </a:lnTo>
                  <a:lnTo>
                    <a:pt x="0" y="1378039"/>
                  </a:lnTo>
                  <a:lnTo>
                    <a:pt x="309093" y="1903497"/>
                  </a:lnTo>
                  <a:lnTo>
                    <a:pt x="334851" y="1818497"/>
                  </a:lnTo>
                  <a:lnTo>
                    <a:pt x="355457" y="1764406"/>
                  </a:lnTo>
                  <a:lnTo>
                    <a:pt x="401821" y="1653647"/>
                  </a:lnTo>
                  <a:lnTo>
                    <a:pt x="479094" y="1473343"/>
                  </a:lnTo>
                  <a:lnTo>
                    <a:pt x="615610" y="1151371"/>
                  </a:lnTo>
                  <a:lnTo>
                    <a:pt x="754702" y="813945"/>
                  </a:lnTo>
                  <a:lnTo>
                    <a:pt x="870612" y="517731"/>
                  </a:lnTo>
                  <a:lnTo>
                    <a:pt x="950461" y="311669"/>
                  </a:lnTo>
                  <a:lnTo>
                    <a:pt x="1035462" y="79849"/>
                  </a:lnTo>
                  <a:lnTo>
                    <a:pt x="1043189" y="56667"/>
                  </a:lnTo>
                  <a:lnTo>
                    <a:pt x="1045765" y="41212"/>
                  </a:lnTo>
                  <a:lnTo>
                    <a:pt x="1045765" y="28333"/>
                  </a:lnTo>
                  <a:lnTo>
                    <a:pt x="1043189" y="18030"/>
                  </a:lnTo>
                  <a:lnTo>
                    <a:pt x="1040613" y="7727"/>
                  </a:lnTo>
                  <a:lnTo>
                    <a:pt x="1035462" y="5151"/>
                  </a:lnTo>
                  <a:lnTo>
                    <a:pt x="1027734" y="2576"/>
                  </a:lnTo>
                  <a:lnTo>
                    <a:pt x="1020007" y="0"/>
                  </a:lnTo>
                  <a:lnTo>
                    <a:pt x="1007128" y="5151"/>
                  </a:lnTo>
                  <a:lnTo>
                    <a:pt x="989098" y="28333"/>
                  </a:lnTo>
                  <a:lnTo>
                    <a:pt x="880915" y="216365"/>
                  </a:lnTo>
                  <a:lnTo>
                    <a:pt x="790763" y="373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3">
              <a:extLst>
                <a:ext uri="{FF2B5EF4-FFF2-40B4-BE49-F238E27FC236}">
                  <a16:creationId xmlns:a16="http://schemas.microsoft.com/office/drawing/2014/main" id="{674ABFBE-644A-4C45-93C7-42D9AE6F381C}"/>
                </a:ext>
              </a:extLst>
            </p:cNvPr>
            <p:cNvSpPr/>
            <p:nvPr/>
          </p:nvSpPr>
          <p:spPr>
            <a:xfrm>
              <a:off x="4046538" y="1824038"/>
              <a:ext cx="3043237" cy="555625"/>
            </a:xfrm>
            <a:custGeom>
              <a:avLst/>
              <a:gdLst>
                <a:gd name="connsiteX0" fmla="*/ 1232561 w 3043825"/>
                <a:gd name="connsiteY0" fmla="*/ 170354 h 556155"/>
                <a:gd name="connsiteX1" fmla="*/ 989556 w 3043825"/>
                <a:gd name="connsiteY1" fmla="*/ 200416 h 556155"/>
                <a:gd name="connsiteX2" fmla="*/ 731520 w 3043825"/>
                <a:gd name="connsiteY2" fmla="*/ 230478 h 556155"/>
                <a:gd name="connsiteX3" fmla="*/ 523588 w 3043825"/>
                <a:gd name="connsiteY3" fmla="*/ 253025 h 556155"/>
                <a:gd name="connsiteX4" fmla="*/ 390812 w 3043825"/>
                <a:gd name="connsiteY4" fmla="*/ 265551 h 556155"/>
                <a:gd name="connsiteX5" fmla="*/ 358244 w 3043825"/>
                <a:gd name="connsiteY5" fmla="*/ 268057 h 556155"/>
                <a:gd name="connsiteX6" fmla="*/ 323171 w 3043825"/>
                <a:gd name="connsiteY6" fmla="*/ 268057 h 556155"/>
                <a:gd name="connsiteX7" fmla="*/ 293109 w 3043825"/>
                <a:gd name="connsiteY7" fmla="*/ 265551 h 556155"/>
                <a:gd name="connsiteX8" fmla="*/ 243005 w 3043825"/>
                <a:gd name="connsiteY8" fmla="*/ 258036 h 556155"/>
                <a:gd name="connsiteX9" fmla="*/ 185385 w 3043825"/>
                <a:gd name="connsiteY9" fmla="*/ 243005 h 556155"/>
                <a:gd name="connsiteX10" fmla="*/ 130271 w 3043825"/>
                <a:gd name="connsiteY10" fmla="*/ 222963 h 556155"/>
                <a:gd name="connsiteX11" fmla="*/ 90187 w 3043825"/>
                <a:gd name="connsiteY11" fmla="*/ 202921 h 556155"/>
                <a:gd name="connsiteX12" fmla="*/ 57620 w 3043825"/>
                <a:gd name="connsiteY12" fmla="*/ 182880 h 556155"/>
                <a:gd name="connsiteX13" fmla="*/ 32568 w 3043825"/>
                <a:gd name="connsiteY13" fmla="*/ 172859 h 556155"/>
                <a:gd name="connsiteX14" fmla="*/ 20041 w 3043825"/>
                <a:gd name="connsiteY14" fmla="*/ 172859 h 556155"/>
                <a:gd name="connsiteX15" fmla="*/ 5010 w 3043825"/>
                <a:gd name="connsiteY15" fmla="*/ 177869 h 556155"/>
                <a:gd name="connsiteX16" fmla="*/ 0 w 3043825"/>
                <a:gd name="connsiteY16" fmla="*/ 187890 h 556155"/>
                <a:gd name="connsiteX17" fmla="*/ 5010 w 3043825"/>
                <a:gd name="connsiteY17" fmla="*/ 217952 h 556155"/>
                <a:gd name="connsiteX18" fmla="*/ 40083 w 3043825"/>
                <a:gd name="connsiteY18" fmla="*/ 263046 h 556155"/>
                <a:gd name="connsiteX19" fmla="*/ 140291 w 3043825"/>
                <a:gd name="connsiteY19" fmla="*/ 368265 h 556155"/>
                <a:gd name="connsiteX20" fmla="*/ 205427 w 3043825"/>
                <a:gd name="connsiteY20" fmla="*/ 428390 h 556155"/>
                <a:gd name="connsiteX21" fmla="*/ 280583 w 3043825"/>
                <a:gd name="connsiteY21" fmla="*/ 488515 h 556155"/>
                <a:gd name="connsiteX22" fmla="*/ 365760 w 3043825"/>
                <a:gd name="connsiteY22" fmla="*/ 541124 h 556155"/>
                <a:gd name="connsiteX23" fmla="*/ 400833 w 3043825"/>
                <a:gd name="connsiteY23" fmla="*/ 556155 h 556155"/>
                <a:gd name="connsiteX24" fmla="*/ 413359 w 3043825"/>
                <a:gd name="connsiteY24" fmla="*/ 556155 h 556155"/>
                <a:gd name="connsiteX25" fmla="*/ 435906 w 3043825"/>
                <a:gd name="connsiteY25" fmla="*/ 538619 h 556155"/>
                <a:gd name="connsiteX26" fmla="*/ 480999 w 3043825"/>
                <a:gd name="connsiteY26" fmla="*/ 516072 h 556155"/>
                <a:gd name="connsiteX27" fmla="*/ 598744 w 3043825"/>
                <a:gd name="connsiteY27" fmla="*/ 480999 h 556155"/>
                <a:gd name="connsiteX28" fmla="*/ 739035 w 3043825"/>
                <a:gd name="connsiteY28" fmla="*/ 448431 h 556155"/>
                <a:gd name="connsiteX29" fmla="*/ 906884 w 3043825"/>
                <a:gd name="connsiteY29" fmla="*/ 410853 h 556155"/>
                <a:gd name="connsiteX30" fmla="*/ 1057197 w 3043825"/>
                <a:gd name="connsiteY30" fmla="*/ 383296 h 556155"/>
                <a:gd name="connsiteX31" fmla="*/ 1242582 w 3043825"/>
                <a:gd name="connsiteY31" fmla="*/ 358244 h 556155"/>
                <a:gd name="connsiteX32" fmla="*/ 1392894 w 3043825"/>
                <a:gd name="connsiteY32" fmla="*/ 340708 h 556155"/>
                <a:gd name="connsiteX33" fmla="*/ 1555732 w 3043825"/>
                <a:gd name="connsiteY33" fmla="*/ 323171 h 556155"/>
                <a:gd name="connsiteX34" fmla="*/ 1733602 w 3043825"/>
                <a:gd name="connsiteY34" fmla="*/ 305635 h 556155"/>
                <a:gd name="connsiteX35" fmla="*/ 1964081 w 3043825"/>
                <a:gd name="connsiteY35" fmla="*/ 273067 h 556155"/>
                <a:gd name="connsiteX36" fmla="*/ 2161992 w 3043825"/>
                <a:gd name="connsiteY36" fmla="*/ 255531 h 556155"/>
                <a:gd name="connsiteX37" fmla="*/ 2354893 w 3043825"/>
                <a:gd name="connsiteY37" fmla="*/ 250520 h 556155"/>
                <a:gd name="connsiteX38" fmla="*/ 2500195 w 3043825"/>
                <a:gd name="connsiteY38" fmla="*/ 250520 h 556155"/>
                <a:gd name="connsiteX39" fmla="*/ 2678065 w 3043825"/>
                <a:gd name="connsiteY39" fmla="*/ 255531 h 556155"/>
                <a:gd name="connsiteX40" fmla="*/ 2860945 w 3043825"/>
                <a:gd name="connsiteY40" fmla="*/ 268057 h 556155"/>
                <a:gd name="connsiteX41" fmla="*/ 2933595 w 3043825"/>
                <a:gd name="connsiteY41" fmla="*/ 270562 h 556155"/>
                <a:gd name="connsiteX42" fmla="*/ 2951132 w 3043825"/>
                <a:gd name="connsiteY42" fmla="*/ 268057 h 556155"/>
                <a:gd name="connsiteX43" fmla="*/ 2981194 w 3043825"/>
                <a:gd name="connsiteY43" fmla="*/ 263046 h 556155"/>
                <a:gd name="connsiteX44" fmla="*/ 3011257 w 3043825"/>
                <a:gd name="connsiteY44" fmla="*/ 253025 h 556155"/>
                <a:gd name="connsiteX45" fmla="*/ 3031298 w 3043825"/>
                <a:gd name="connsiteY45" fmla="*/ 240499 h 556155"/>
                <a:gd name="connsiteX46" fmla="*/ 3043825 w 3043825"/>
                <a:gd name="connsiteY46" fmla="*/ 222963 h 556155"/>
                <a:gd name="connsiteX47" fmla="*/ 3043825 w 3043825"/>
                <a:gd name="connsiteY47" fmla="*/ 207932 h 556155"/>
                <a:gd name="connsiteX48" fmla="*/ 3043825 w 3043825"/>
                <a:gd name="connsiteY48" fmla="*/ 192900 h 556155"/>
                <a:gd name="connsiteX49" fmla="*/ 3033804 w 3043825"/>
                <a:gd name="connsiteY49" fmla="*/ 167848 h 556155"/>
                <a:gd name="connsiteX50" fmla="*/ 3018772 w 3043825"/>
                <a:gd name="connsiteY50" fmla="*/ 142796 h 556155"/>
                <a:gd name="connsiteX51" fmla="*/ 3008752 w 3043825"/>
                <a:gd name="connsiteY51" fmla="*/ 130270 h 556155"/>
                <a:gd name="connsiteX52" fmla="*/ 2988710 w 3043825"/>
                <a:gd name="connsiteY52" fmla="*/ 110229 h 556155"/>
                <a:gd name="connsiteX53" fmla="*/ 2933595 w 3043825"/>
                <a:gd name="connsiteY53" fmla="*/ 80166 h 556155"/>
                <a:gd name="connsiteX54" fmla="*/ 2885997 w 3043825"/>
                <a:gd name="connsiteY54" fmla="*/ 60125 h 556155"/>
                <a:gd name="connsiteX55" fmla="*/ 2755726 w 3043825"/>
                <a:gd name="connsiteY55" fmla="*/ 25052 h 556155"/>
                <a:gd name="connsiteX56" fmla="*/ 2648002 w 3043825"/>
                <a:gd name="connsiteY56" fmla="*/ 5010 h 556155"/>
                <a:gd name="connsiteX57" fmla="*/ 2607919 w 3043825"/>
                <a:gd name="connsiteY57" fmla="*/ 0 h 556155"/>
                <a:gd name="connsiteX58" fmla="*/ 2595393 w 3043825"/>
                <a:gd name="connsiteY58" fmla="*/ 0 h 556155"/>
                <a:gd name="connsiteX59" fmla="*/ 2535268 w 3043825"/>
                <a:gd name="connsiteY59" fmla="*/ 15031 h 556155"/>
                <a:gd name="connsiteX60" fmla="*/ 2297273 w 3043825"/>
                <a:gd name="connsiteY60" fmla="*/ 60125 h 556155"/>
                <a:gd name="connsiteX61" fmla="*/ 2116898 w 3043825"/>
                <a:gd name="connsiteY61" fmla="*/ 85177 h 556155"/>
                <a:gd name="connsiteX62" fmla="*/ 1934018 w 3043825"/>
                <a:gd name="connsiteY62" fmla="*/ 102713 h 556155"/>
                <a:gd name="connsiteX63" fmla="*/ 1756149 w 3043825"/>
                <a:gd name="connsiteY63" fmla="*/ 120249 h 556155"/>
                <a:gd name="connsiteX64" fmla="*/ 1570764 w 3043825"/>
                <a:gd name="connsiteY64" fmla="*/ 135281 h 556155"/>
                <a:gd name="connsiteX65" fmla="*/ 1232561 w 3043825"/>
                <a:gd name="connsiteY65" fmla="*/ 170354 h 55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43825" h="556155">
                  <a:moveTo>
                    <a:pt x="1232561" y="170354"/>
                  </a:moveTo>
                  <a:lnTo>
                    <a:pt x="989556" y="200416"/>
                  </a:lnTo>
                  <a:lnTo>
                    <a:pt x="731520" y="230478"/>
                  </a:lnTo>
                  <a:lnTo>
                    <a:pt x="523588" y="253025"/>
                  </a:lnTo>
                  <a:lnTo>
                    <a:pt x="390812" y="265551"/>
                  </a:lnTo>
                  <a:lnTo>
                    <a:pt x="358244" y="268057"/>
                  </a:lnTo>
                  <a:lnTo>
                    <a:pt x="323171" y="268057"/>
                  </a:lnTo>
                  <a:lnTo>
                    <a:pt x="293109" y="265551"/>
                  </a:lnTo>
                  <a:lnTo>
                    <a:pt x="243005" y="258036"/>
                  </a:lnTo>
                  <a:lnTo>
                    <a:pt x="185385" y="243005"/>
                  </a:lnTo>
                  <a:lnTo>
                    <a:pt x="130271" y="222963"/>
                  </a:lnTo>
                  <a:lnTo>
                    <a:pt x="90187" y="202921"/>
                  </a:lnTo>
                  <a:lnTo>
                    <a:pt x="57620" y="182880"/>
                  </a:lnTo>
                  <a:lnTo>
                    <a:pt x="32568" y="172859"/>
                  </a:lnTo>
                  <a:lnTo>
                    <a:pt x="20041" y="172859"/>
                  </a:lnTo>
                  <a:lnTo>
                    <a:pt x="5010" y="177869"/>
                  </a:lnTo>
                  <a:lnTo>
                    <a:pt x="0" y="187890"/>
                  </a:lnTo>
                  <a:lnTo>
                    <a:pt x="5010" y="217952"/>
                  </a:lnTo>
                  <a:lnTo>
                    <a:pt x="40083" y="263046"/>
                  </a:lnTo>
                  <a:lnTo>
                    <a:pt x="140291" y="368265"/>
                  </a:lnTo>
                  <a:lnTo>
                    <a:pt x="205427" y="428390"/>
                  </a:lnTo>
                  <a:lnTo>
                    <a:pt x="280583" y="488515"/>
                  </a:lnTo>
                  <a:lnTo>
                    <a:pt x="365760" y="541124"/>
                  </a:lnTo>
                  <a:lnTo>
                    <a:pt x="400833" y="556155"/>
                  </a:lnTo>
                  <a:lnTo>
                    <a:pt x="413359" y="556155"/>
                  </a:lnTo>
                  <a:lnTo>
                    <a:pt x="435906" y="538619"/>
                  </a:lnTo>
                  <a:lnTo>
                    <a:pt x="480999" y="516072"/>
                  </a:lnTo>
                  <a:lnTo>
                    <a:pt x="598744" y="480999"/>
                  </a:lnTo>
                  <a:lnTo>
                    <a:pt x="739035" y="448431"/>
                  </a:lnTo>
                  <a:lnTo>
                    <a:pt x="906884" y="410853"/>
                  </a:lnTo>
                  <a:lnTo>
                    <a:pt x="1057197" y="383296"/>
                  </a:lnTo>
                  <a:lnTo>
                    <a:pt x="1242582" y="358244"/>
                  </a:lnTo>
                  <a:lnTo>
                    <a:pt x="1392894" y="340708"/>
                  </a:lnTo>
                  <a:lnTo>
                    <a:pt x="1555732" y="323171"/>
                  </a:lnTo>
                  <a:lnTo>
                    <a:pt x="1733602" y="305635"/>
                  </a:lnTo>
                  <a:lnTo>
                    <a:pt x="1964081" y="273067"/>
                  </a:lnTo>
                  <a:lnTo>
                    <a:pt x="2161992" y="255531"/>
                  </a:lnTo>
                  <a:lnTo>
                    <a:pt x="2354893" y="250520"/>
                  </a:lnTo>
                  <a:lnTo>
                    <a:pt x="2500195" y="250520"/>
                  </a:lnTo>
                  <a:lnTo>
                    <a:pt x="2678065" y="255531"/>
                  </a:lnTo>
                  <a:lnTo>
                    <a:pt x="2860945" y="268057"/>
                  </a:lnTo>
                  <a:lnTo>
                    <a:pt x="2933595" y="270562"/>
                  </a:lnTo>
                  <a:lnTo>
                    <a:pt x="2951132" y="268057"/>
                  </a:lnTo>
                  <a:lnTo>
                    <a:pt x="2981194" y="263046"/>
                  </a:lnTo>
                  <a:lnTo>
                    <a:pt x="3011257" y="253025"/>
                  </a:lnTo>
                  <a:lnTo>
                    <a:pt x="3031298" y="240499"/>
                  </a:lnTo>
                  <a:lnTo>
                    <a:pt x="3043825" y="222963"/>
                  </a:lnTo>
                  <a:lnTo>
                    <a:pt x="3043825" y="207932"/>
                  </a:lnTo>
                  <a:lnTo>
                    <a:pt x="3043825" y="192900"/>
                  </a:lnTo>
                  <a:lnTo>
                    <a:pt x="3033804" y="167848"/>
                  </a:lnTo>
                  <a:lnTo>
                    <a:pt x="3018772" y="142796"/>
                  </a:lnTo>
                  <a:lnTo>
                    <a:pt x="3008752" y="130270"/>
                  </a:lnTo>
                  <a:lnTo>
                    <a:pt x="2988710" y="110229"/>
                  </a:lnTo>
                  <a:lnTo>
                    <a:pt x="2933595" y="80166"/>
                  </a:lnTo>
                  <a:lnTo>
                    <a:pt x="2885997" y="60125"/>
                  </a:lnTo>
                  <a:lnTo>
                    <a:pt x="2755726" y="25052"/>
                  </a:lnTo>
                  <a:lnTo>
                    <a:pt x="2648002" y="5010"/>
                  </a:lnTo>
                  <a:lnTo>
                    <a:pt x="2607919" y="0"/>
                  </a:lnTo>
                  <a:lnTo>
                    <a:pt x="2595393" y="0"/>
                  </a:lnTo>
                  <a:lnTo>
                    <a:pt x="2535268" y="15031"/>
                  </a:lnTo>
                  <a:lnTo>
                    <a:pt x="2297273" y="60125"/>
                  </a:lnTo>
                  <a:lnTo>
                    <a:pt x="2116898" y="85177"/>
                  </a:lnTo>
                  <a:lnTo>
                    <a:pt x="1934018" y="102713"/>
                  </a:lnTo>
                  <a:lnTo>
                    <a:pt x="1756149" y="120249"/>
                  </a:lnTo>
                  <a:lnTo>
                    <a:pt x="1570764" y="135281"/>
                  </a:lnTo>
                  <a:lnTo>
                    <a:pt x="1232561" y="1703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4">
              <a:extLst>
                <a:ext uri="{FF2B5EF4-FFF2-40B4-BE49-F238E27FC236}">
                  <a16:creationId xmlns:a16="http://schemas.microsoft.com/office/drawing/2014/main" id="{3B0418F7-2101-4E75-AA7D-E8E1931AF477}"/>
                </a:ext>
              </a:extLst>
            </p:cNvPr>
            <p:cNvSpPr/>
            <p:nvPr/>
          </p:nvSpPr>
          <p:spPr>
            <a:xfrm>
              <a:off x="3940175" y="2063750"/>
              <a:ext cx="2262188" cy="1789113"/>
            </a:xfrm>
            <a:custGeom>
              <a:avLst/>
              <a:gdLst>
                <a:gd name="connsiteX0" fmla="*/ 1385379 w 2262201"/>
                <a:gd name="connsiteY0" fmla="*/ 821708 h 1788717"/>
                <a:gd name="connsiteX1" fmla="*/ 1215025 w 2262201"/>
                <a:gd name="connsiteY1" fmla="*/ 964504 h 1788717"/>
                <a:gd name="connsiteX2" fmla="*/ 1084754 w 2262201"/>
                <a:gd name="connsiteY2" fmla="*/ 1072228 h 1788717"/>
                <a:gd name="connsiteX3" fmla="*/ 934442 w 2262201"/>
                <a:gd name="connsiteY3" fmla="*/ 1189973 h 1788717"/>
                <a:gd name="connsiteX4" fmla="*/ 804171 w 2262201"/>
                <a:gd name="connsiteY4" fmla="*/ 1285171 h 1788717"/>
                <a:gd name="connsiteX5" fmla="*/ 681416 w 2262201"/>
                <a:gd name="connsiteY5" fmla="*/ 1367843 h 1788717"/>
                <a:gd name="connsiteX6" fmla="*/ 518578 w 2262201"/>
                <a:gd name="connsiteY6" fmla="*/ 1468051 h 1788717"/>
                <a:gd name="connsiteX7" fmla="*/ 260542 w 2262201"/>
                <a:gd name="connsiteY7" fmla="*/ 1618363 h 1788717"/>
                <a:gd name="connsiteX8" fmla="*/ 67641 w 2262201"/>
                <a:gd name="connsiteY8" fmla="*/ 1721076 h 1788717"/>
                <a:gd name="connsiteX9" fmla="*/ 20042 w 2262201"/>
                <a:gd name="connsiteY9" fmla="*/ 1748634 h 1788717"/>
                <a:gd name="connsiteX10" fmla="*/ 7516 w 2262201"/>
                <a:gd name="connsiteY10" fmla="*/ 1758655 h 1788717"/>
                <a:gd name="connsiteX11" fmla="*/ 0 w 2262201"/>
                <a:gd name="connsiteY11" fmla="*/ 1763665 h 1788717"/>
                <a:gd name="connsiteX12" fmla="*/ 0 w 2262201"/>
                <a:gd name="connsiteY12" fmla="*/ 1771181 h 1788717"/>
                <a:gd name="connsiteX13" fmla="*/ 5011 w 2262201"/>
                <a:gd name="connsiteY13" fmla="*/ 1781201 h 1788717"/>
                <a:gd name="connsiteX14" fmla="*/ 20042 w 2262201"/>
                <a:gd name="connsiteY14" fmla="*/ 1786212 h 1788717"/>
                <a:gd name="connsiteX15" fmla="*/ 45094 w 2262201"/>
                <a:gd name="connsiteY15" fmla="*/ 1788717 h 1788717"/>
                <a:gd name="connsiteX16" fmla="*/ 117745 w 2262201"/>
                <a:gd name="connsiteY16" fmla="*/ 1763665 h 1788717"/>
                <a:gd name="connsiteX17" fmla="*/ 263047 w 2262201"/>
                <a:gd name="connsiteY17" fmla="*/ 1708550 h 1788717"/>
                <a:gd name="connsiteX18" fmla="*/ 448432 w 2262201"/>
                <a:gd name="connsiteY18" fmla="*/ 1640910 h 1788717"/>
                <a:gd name="connsiteX19" fmla="*/ 631312 w 2262201"/>
                <a:gd name="connsiteY19" fmla="*/ 1560743 h 1788717"/>
                <a:gd name="connsiteX20" fmla="*/ 834234 w 2262201"/>
                <a:gd name="connsiteY20" fmla="*/ 1445504 h 1788717"/>
                <a:gd name="connsiteX21" fmla="*/ 1114817 w 2262201"/>
                <a:gd name="connsiteY21" fmla="*/ 1262624 h 1788717"/>
                <a:gd name="connsiteX22" fmla="*/ 1310223 w 2262201"/>
                <a:gd name="connsiteY22" fmla="*/ 1124838 h 1788717"/>
                <a:gd name="connsiteX23" fmla="*/ 1508134 w 2262201"/>
                <a:gd name="connsiteY23" fmla="*/ 982041 h 1788717"/>
                <a:gd name="connsiteX24" fmla="*/ 1678488 w 2262201"/>
                <a:gd name="connsiteY24" fmla="*/ 854275 h 1788717"/>
                <a:gd name="connsiteX25" fmla="*/ 1766170 w 2262201"/>
                <a:gd name="connsiteY25" fmla="*/ 764088 h 1788717"/>
                <a:gd name="connsiteX26" fmla="*/ 1873894 w 2262201"/>
                <a:gd name="connsiteY26" fmla="*/ 666385 h 1788717"/>
                <a:gd name="connsiteX27" fmla="*/ 2004165 w 2262201"/>
                <a:gd name="connsiteY27" fmla="*/ 543630 h 1788717"/>
                <a:gd name="connsiteX28" fmla="*/ 2111888 w 2262201"/>
                <a:gd name="connsiteY28" fmla="*/ 440916 h 1788717"/>
                <a:gd name="connsiteX29" fmla="*/ 2146961 w 2262201"/>
                <a:gd name="connsiteY29" fmla="*/ 410854 h 1788717"/>
                <a:gd name="connsiteX30" fmla="*/ 2192055 w 2262201"/>
                <a:gd name="connsiteY30" fmla="*/ 375781 h 1788717"/>
                <a:gd name="connsiteX31" fmla="*/ 2232138 w 2262201"/>
                <a:gd name="connsiteY31" fmla="*/ 348224 h 1788717"/>
                <a:gd name="connsiteX32" fmla="*/ 2254685 w 2262201"/>
                <a:gd name="connsiteY32" fmla="*/ 328182 h 1788717"/>
                <a:gd name="connsiteX33" fmla="*/ 2259696 w 2262201"/>
                <a:gd name="connsiteY33" fmla="*/ 320667 h 1788717"/>
                <a:gd name="connsiteX34" fmla="*/ 2262201 w 2262201"/>
                <a:gd name="connsiteY34" fmla="*/ 305635 h 1788717"/>
                <a:gd name="connsiteX35" fmla="*/ 2262201 w 2262201"/>
                <a:gd name="connsiteY35" fmla="*/ 293109 h 1788717"/>
                <a:gd name="connsiteX36" fmla="*/ 2254685 w 2262201"/>
                <a:gd name="connsiteY36" fmla="*/ 270563 h 1788717"/>
                <a:gd name="connsiteX37" fmla="*/ 2239654 w 2262201"/>
                <a:gd name="connsiteY37" fmla="*/ 253026 h 1788717"/>
                <a:gd name="connsiteX38" fmla="*/ 2194560 w 2262201"/>
                <a:gd name="connsiteY38" fmla="*/ 215448 h 1788717"/>
                <a:gd name="connsiteX39" fmla="*/ 2109383 w 2262201"/>
                <a:gd name="connsiteY39" fmla="*/ 145302 h 1788717"/>
                <a:gd name="connsiteX40" fmla="*/ 2014185 w 2262201"/>
                <a:gd name="connsiteY40" fmla="*/ 80167 h 1788717"/>
                <a:gd name="connsiteX41" fmla="*/ 1903956 w 2262201"/>
                <a:gd name="connsiteY41" fmla="*/ 0 h 1788717"/>
                <a:gd name="connsiteX42" fmla="*/ 1758654 w 2262201"/>
                <a:gd name="connsiteY42" fmla="*/ 30063 h 1788717"/>
                <a:gd name="connsiteX43" fmla="*/ 1831305 w 2262201"/>
                <a:gd name="connsiteY43" fmla="*/ 85177 h 1788717"/>
                <a:gd name="connsiteX44" fmla="*/ 1871389 w 2262201"/>
                <a:gd name="connsiteY44" fmla="*/ 125261 h 1788717"/>
                <a:gd name="connsiteX45" fmla="*/ 1896441 w 2262201"/>
                <a:gd name="connsiteY45" fmla="*/ 157828 h 1788717"/>
                <a:gd name="connsiteX46" fmla="*/ 1901451 w 2262201"/>
                <a:gd name="connsiteY46" fmla="*/ 170354 h 1788717"/>
                <a:gd name="connsiteX47" fmla="*/ 1903956 w 2262201"/>
                <a:gd name="connsiteY47" fmla="*/ 185386 h 1788717"/>
                <a:gd name="connsiteX48" fmla="*/ 1896441 w 2262201"/>
                <a:gd name="connsiteY48" fmla="*/ 217953 h 1788717"/>
                <a:gd name="connsiteX49" fmla="*/ 1878904 w 2262201"/>
                <a:gd name="connsiteY49" fmla="*/ 260542 h 1788717"/>
                <a:gd name="connsiteX50" fmla="*/ 1821285 w 2262201"/>
                <a:gd name="connsiteY50" fmla="*/ 338203 h 1788717"/>
                <a:gd name="connsiteX51" fmla="*/ 1691014 w 2262201"/>
                <a:gd name="connsiteY51" fmla="*/ 496031 h 1788717"/>
                <a:gd name="connsiteX52" fmla="*/ 1550722 w 2262201"/>
                <a:gd name="connsiteY52" fmla="*/ 668890 h 1788717"/>
                <a:gd name="connsiteX53" fmla="*/ 1385379 w 2262201"/>
                <a:gd name="connsiteY53" fmla="*/ 821708 h 178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62201" h="1788717">
                  <a:moveTo>
                    <a:pt x="1385379" y="821708"/>
                  </a:moveTo>
                  <a:lnTo>
                    <a:pt x="1215025" y="964504"/>
                  </a:lnTo>
                  <a:lnTo>
                    <a:pt x="1084754" y="1072228"/>
                  </a:lnTo>
                  <a:lnTo>
                    <a:pt x="934442" y="1189973"/>
                  </a:lnTo>
                  <a:lnTo>
                    <a:pt x="804171" y="1285171"/>
                  </a:lnTo>
                  <a:lnTo>
                    <a:pt x="681416" y="1367843"/>
                  </a:lnTo>
                  <a:lnTo>
                    <a:pt x="518578" y="1468051"/>
                  </a:lnTo>
                  <a:lnTo>
                    <a:pt x="260542" y="1618363"/>
                  </a:lnTo>
                  <a:lnTo>
                    <a:pt x="67641" y="1721076"/>
                  </a:lnTo>
                  <a:lnTo>
                    <a:pt x="20042" y="1748634"/>
                  </a:lnTo>
                  <a:lnTo>
                    <a:pt x="7516" y="1758655"/>
                  </a:lnTo>
                  <a:lnTo>
                    <a:pt x="0" y="1763665"/>
                  </a:lnTo>
                  <a:lnTo>
                    <a:pt x="0" y="1771181"/>
                  </a:lnTo>
                  <a:lnTo>
                    <a:pt x="5011" y="1781201"/>
                  </a:lnTo>
                  <a:lnTo>
                    <a:pt x="20042" y="1786212"/>
                  </a:lnTo>
                  <a:lnTo>
                    <a:pt x="45094" y="1788717"/>
                  </a:lnTo>
                  <a:lnTo>
                    <a:pt x="117745" y="1763665"/>
                  </a:lnTo>
                  <a:lnTo>
                    <a:pt x="263047" y="1708550"/>
                  </a:lnTo>
                  <a:lnTo>
                    <a:pt x="448432" y="1640910"/>
                  </a:lnTo>
                  <a:lnTo>
                    <a:pt x="631312" y="1560743"/>
                  </a:lnTo>
                  <a:lnTo>
                    <a:pt x="834234" y="1445504"/>
                  </a:lnTo>
                  <a:lnTo>
                    <a:pt x="1114817" y="1262624"/>
                  </a:lnTo>
                  <a:lnTo>
                    <a:pt x="1310223" y="1124838"/>
                  </a:lnTo>
                  <a:lnTo>
                    <a:pt x="1508134" y="982041"/>
                  </a:lnTo>
                  <a:lnTo>
                    <a:pt x="1678488" y="854275"/>
                  </a:lnTo>
                  <a:lnTo>
                    <a:pt x="1766170" y="764088"/>
                  </a:lnTo>
                  <a:lnTo>
                    <a:pt x="1873894" y="666385"/>
                  </a:lnTo>
                  <a:lnTo>
                    <a:pt x="2004165" y="543630"/>
                  </a:lnTo>
                  <a:lnTo>
                    <a:pt x="2111888" y="440916"/>
                  </a:lnTo>
                  <a:lnTo>
                    <a:pt x="2146961" y="410854"/>
                  </a:lnTo>
                  <a:lnTo>
                    <a:pt x="2192055" y="375781"/>
                  </a:lnTo>
                  <a:lnTo>
                    <a:pt x="2232138" y="348224"/>
                  </a:lnTo>
                  <a:lnTo>
                    <a:pt x="2254685" y="328182"/>
                  </a:lnTo>
                  <a:lnTo>
                    <a:pt x="2259696" y="320667"/>
                  </a:lnTo>
                  <a:lnTo>
                    <a:pt x="2262201" y="305635"/>
                  </a:lnTo>
                  <a:lnTo>
                    <a:pt x="2262201" y="293109"/>
                  </a:lnTo>
                  <a:lnTo>
                    <a:pt x="2254685" y="270563"/>
                  </a:lnTo>
                  <a:lnTo>
                    <a:pt x="2239654" y="253026"/>
                  </a:lnTo>
                  <a:lnTo>
                    <a:pt x="2194560" y="215448"/>
                  </a:lnTo>
                  <a:lnTo>
                    <a:pt x="2109383" y="145302"/>
                  </a:lnTo>
                  <a:lnTo>
                    <a:pt x="2014185" y="80167"/>
                  </a:lnTo>
                  <a:lnTo>
                    <a:pt x="1903956" y="0"/>
                  </a:lnTo>
                  <a:lnTo>
                    <a:pt x="1758654" y="30063"/>
                  </a:lnTo>
                  <a:lnTo>
                    <a:pt x="1831305" y="85177"/>
                  </a:lnTo>
                  <a:lnTo>
                    <a:pt x="1871389" y="125261"/>
                  </a:lnTo>
                  <a:lnTo>
                    <a:pt x="1896441" y="157828"/>
                  </a:lnTo>
                  <a:lnTo>
                    <a:pt x="1901451" y="170354"/>
                  </a:lnTo>
                  <a:lnTo>
                    <a:pt x="1903956" y="185386"/>
                  </a:lnTo>
                  <a:lnTo>
                    <a:pt x="1896441" y="217953"/>
                  </a:lnTo>
                  <a:lnTo>
                    <a:pt x="1878904" y="260542"/>
                  </a:lnTo>
                  <a:lnTo>
                    <a:pt x="1821285" y="338203"/>
                  </a:lnTo>
                  <a:lnTo>
                    <a:pt x="1691014" y="496031"/>
                  </a:lnTo>
                  <a:lnTo>
                    <a:pt x="1550722" y="668890"/>
                  </a:lnTo>
                  <a:lnTo>
                    <a:pt x="1385379" y="821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5">
              <a:extLst>
                <a:ext uri="{FF2B5EF4-FFF2-40B4-BE49-F238E27FC236}">
                  <a16:creationId xmlns:a16="http://schemas.microsoft.com/office/drawing/2014/main" id="{B94DE94A-7E95-4583-A207-C862256F1452}"/>
                </a:ext>
              </a:extLst>
            </p:cNvPr>
            <p:cNvSpPr/>
            <p:nvPr/>
          </p:nvSpPr>
          <p:spPr>
            <a:xfrm>
              <a:off x="4583113" y="2401888"/>
              <a:ext cx="2841625" cy="1276350"/>
            </a:xfrm>
            <a:custGeom>
              <a:avLst/>
              <a:gdLst>
                <a:gd name="connsiteX0" fmla="*/ 1459707 w 2840832"/>
                <a:gd name="connsiteY0" fmla="*/ 847725 h 1276350"/>
                <a:gd name="connsiteX1" fmla="*/ 1304925 w 2840832"/>
                <a:gd name="connsiteY1" fmla="*/ 740569 h 1276350"/>
                <a:gd name="connsiteX2" fmla="*/ 1197769 w 2840832"/>
                <a:gd name="connsiteY2" fmla="*/ 666750 h 1276350"/>
                <a:gd name="connsiteX3" fmla="*/ 1107282 w 2840832"/>
                <a:gd name="connsiteY3" fmla="*/ 604838 h 1276350"/>
                <a:gd name="connsiteX4" fmla="*/ 983457 w 2840832"/>
                <a:gd name="connsiteY4" fmla="*/ 519113 h 1276350"/>
                <a:gd name="connsiteX5" fmla="*/ 831057 w 2840832"/>
                <a:gd name="connsiteY5" fmla="*/ 440532 h 1276350"/>
                <a:gd name="connsiteX6" fmla="*/ 714375 w 2840832"/>
                <a:gd name="connsiteY6" fmla="*/ 364332 h 1276350"/>
                <a:gd name="connsiteX7" fmla="*/ 547688 w 2840832"/>
                <a:gd name="connsiteY7" fmla="*/ 266700 h 1276350"/>
                <a:gd name="connsiteX8" fmla="*/ 423863 w 2840832"/>
                <a:gd name="connsiteY8" fmla="*/ 200025 h 1276350"/>
                <a:gd name="connsiteX9" fmla="*/ 338138 w 2840832"/>
                <a:gd name="connsiteY9" fmla="*/ 154782 h 1276350"/>
                <a:gd name="connsiteX10" fmla="*/ 283369 w 2840832"/>
                <a:gd name="connsiteY10" fmla="*/ 142875 h 1276350"/>
                <a:gd name="connsiteX11" fmla="*/ 230982 w 2840832"/>
                <a:gd name="connsiteY11" fmla="*/ 130969 h 1276350"/>
                <a:gd name="connsiteX12" fmla="*/ 171450 w 2840832"/>
                <a:gd name="connsiteY12" fmla="*/ 126207 h 1276350"/>
                <a:gd name="connsiteX13" fmla="*/ 126207 w 2840832"/>
                <a:gd name="connsiteY13" fmla="*/ 128588 h 1276350"/>
                <a:gd name="connsiteX14" fmla="*/ 97632 w 2840832"/>
                <a:gd name="connsiteY14" fmla="*/ 138113 h 1276350"/>
                <a:gd name="connsiteX15" fmla="*/ 78582 w 2840832"/>
                <a:gd name="connsiteY15" fmla="*/ 150019 h 1276350"/>
                <a:gd name="connsiteX16" fmla="*/ 66675 w 2840832"/>
                <a:gd name="connsiteY16" fmla="*/ 152400 h 1276350"/>
                <a:gd name="connsiteX17" fmla="*/ 45244 w 2840832"/>
                <a:gd name="connsiteY17" fmla="*/ 152400 h 1276350"/>
                <a:gd name="connsiteX18" fmla="*/ 21432 w 2840832"/>
                <a:gd name="connsiteY18" fmla="*/ 142875 h 1276350"/>
                <a:gd name="connsiteX19" fmla="*/ 9525 w 2840832"/>
                <a:gd name="connsiteY19" fmla="*/ 133350 h 1276350"/>
                <a:gd name="connsiteX20" fmla="*/ 2382 w 2840832"/>
                <a:gd name="connsiteY20" fmla="*/ 121444 h 1276350"/>
                <a:gd name="connsiteX21" fmla="*/ 0 w 2840832"/>
                <a:gd name="connsiteY21" fmla="*/ 102394 h 1276350"/>
                <a:gd name="connsiteX22" fmla="*/ 0 w 2840832"/>
                <a:gd name="connsiteY22" fmla="*/ 83344 h 1276350"/>
                <a:gd name="connsiteX23" fmla="*/ 4763 w 2840832"/>
                <a:gd name="connsiteY23" fmla="*/ 66675 h 1276350"/>
                <a:gd name="connsiteX24" fmla="*/ 16669 w 2840832"/>
                <a:gd name="connsiteY24" fmla="*/ 54769 h 1276350"/>
                <a:gd name="connsiteX25" fmla="*/ 50007 w 2840832"/>
                <a:gd name="connsiteY25" fmla="*/ 35719 h 1276350"/>
                <a:gd name="connsiteX26" fmla="*/ 97632 w 2840832"/>
                <a:gd name="connsiteY26" fmla="*/ 16669 h 1276350"/>
                <a:gd name="connsiteX27" fmla="*/ 157163 w 2840832"/>
                <a:gd name="connsiteY27" fmla="*/ 4763 h 1276350"/>
                <a:gd name="connsiteX28" fmla="*/ 254794 w 2840832"/>
                <a:gd name="connsiteY28" fmla="*/ 0 h 1276350"/>
                <a:gd name="connsiteX29" fmla="*/ 316707 w 2840832"/>
                <a:gd name="connsiteY29" fmla="*/ 2382 h 1276350"/>
                <a:gd name="connsiteX30" fmla="*/ 366713 w 2840832"/>
                <a:gd name="connsiteY30" fmla="*/ 11907 h 1276350"/>
                <a:gd name="connsiteX31" fmla="*/ 452438 w 2840832"/>
                <a:gd name="connsiteY31" fmla="*/ 54769 h 1276350"/>
                <a:gd name="connsiteX32" fmla="*/ 657225 w 2840832"/>
                <a:gd name="connsiteY32" fmla="*/ 164307 h 1276350"/>
                <a:gd name="connsiteX33" fmla="*/ 850107 w 2840832"/>
                <a:gd name="connsiteY33" fmla="*/ 271463 h 1276350"/>
                <a:gd name="connsiteX34" fmla="*/ 940594 w 2840832"/>
                <a:gd name="connsiteY34" fmla="*/ 323850 h 1276350"/>
                <a:gd name="connsiteX35" fmla="*/ 1200150 w 2840832"/>
                <a:gd name="connsiteY35" fmla="*/ 464344 h 1276350"/>
                <a:gd name="connsiteX36" fmla="*/ 1543050 w 2840832"/>
                <a:gd name="connsiteY36" fmla="*/ 635794 h 1276350"/>
                <a:gd name="connsiteX37" fmla="*/ 1783557 w 2840832"/>
                <a:gd name="connsiteY37" fmla="*/ 754857 h 1276350"/>
                <a:gd name="connsiteX38" fmla="*/ 2016919 w 2840832"/>
                <a:gd name="connsiteY38" fmla="*/ 862013 h 1276350"/>
                <a:gd name="connsiteX39" fmla="*/ 2209800 w 2840832"/>
                <a:gd name="connsiteY39" fmla="*/ 942975 h 1276350"/>
                <a:gd name="connsiteX40" fmla="*/ 2381250 w 2840832"/>
                <a:gd name="connsiteY40" fmla="*/ 1007269 h 1276350"/>
                <a:gd name="connsiteX41" fmla="*/ 2576513 w 2840832"/>
                <a:gd name="connsiteY41" fmla="*/ 1059657 h 1276350"/>
                <a:gd name="connsiteX42" fmla="*/ 2745582 w 2840832"/>
                <a:gd name="connsiteY42" fmla="*/ 1088232 h 1276350"/>
                <a:gd name="connsiteX43" fmla="*/ 2819400 w 2840832"/>
                <a:gd name="connsiteY43" fmla="*/ 1100138 h 1276350"/>
                <a:gd name="connsiteX44" fmla="*/ 2831307 w 2840832"/>
                <a:gd name="connsiteY44" fmla="*/ 1104900 h 1276350"/>
                <a:gd name="connsiteX45" fmla="*/ 2840832 w 2840832"/>
                <a:gd name="connsiteY45" fmla="*/ 1116807 h 1276350"/>
                <a:gd name="connsiteX46" fmla="*/ 2840832 w 2840832"/>
                <a:gd name="connsiteY46" fmla="*/ 1128713 h 1276350"/>
                <a:gd name="connsiteX47" fmla="*/ 2833688 w 2840832"/>
                <a:gd name="connsiteY47" fmla="*/ 1147763 h 1276350"/>
                <a:gd name="connsiteX48" fmla="*/ 2809875 w 2840832"/>
                <a:gd name="connsiteY48" fmla="*/ 1176338 h 1276350"/>
                <a:gd name="connsiteX49" fmla="*/ 2778919 w 2840832"/>
                <a:gd name="connsiteY49" fmla="*/ 1185863 h 1276350"/>
                <a:gd name="connsiteX50" fmla="*/ 2674144 w 2840832"/>
                <a:gd name="connsiteY50" fmla="*/ 1202532 h 1276350"/>
                <a:gd name="connsiteX51" fmla="*/ 2493169 w 2840832"/>
                <a:gd name="connsiteY51" fmla="*/ 1231107 h 1276350"/>
                <a:gd name="connsiteX52" fmla="*/ 2288382 w 2840832"/>
                <a:gd name="connsiteY52" fmla="*/ 1259682 h 1276350"/>
                <a:gd name="connsiteX53" fmla="*/ 2221707 w 2840832"/>
                <a:gd name="connsiteY53" fmla="*/ 1269207 h 1276350"/>
                <a:gd name="connsiteX54" fmla="*/ 2157413 w 2840832"/>
                <a:gd name="connsiteY54" fmla="*/ 1276350 h 1276350"/>
                <a:gd name="connsiteX55" fmla="*/ 2114550 w 2840832"/>
                <a:gd name="connsiteY55" fmla="*/ 1276350 h 1276350"/>
                <a:gd name="connsiteX56" fmla="*/ 2085975 w 2840832"/>
                <a:gd name="connsiteY56" fmla="*/ 1273969 h 1276350"/>
                <a:gd name="connsiteX57" fmla="*/ 2052638 w 2840832"/>
                <a:gd name="connsiteY57" fmla="*/ 1264444 h 1276350"/>
                <a:gd name="connsiteX58" fmla="*/ 2019300 w 2840832"/>
                <a:gd name="connsiteY58" fmla="*/ 1250157 h 1276350"/>
                <a:gd name="connsiteX59" fmla="*/ 1983582 w 2840832"/>
                <a:gd name="connsiteY59" fmla="*/ 1219200 h 1276350"/>
                <a:gd name="connsiteX60" fmla="*/ 1897857 w 2840832"/>
                <a:gd name="connsiteY60" fmla="*/ 1159669 h 1276350"/>
                <a:gd name="connsiteX61" fmla="*/ 1800225 w 2840832"/>
                <a:gd name="connsiteY61" fmla="*/ 1090613 h 1276350"/>
                <a:gd name="connsiteX62" fmla="*/ 1674019 w 2840832"/>
                <a:gd name="connsiteY62" fmla="*/ 1000125 h 1276350"/>
                <a:gd name="connsiteX63" fmla="*/ 1459707 w 2840832"/>
                <a:gd name="connsiteY63" fmla="*/ 8477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2" h="1276350">
                  <a:moveTo>
                    <a:pt x="1459707" y="847725"/>
                  </a:moveTo>
                  <a:lnTo>
                    <a:pt x="1304925" y="740569"/>
                  </a:lnTo>
                  <a:lnTo>
                    <a:pt x="1197769" y="666750"/>
                  </a:lnTo>
                  <a:lnTo>
                    <a:pt x="1107282" y="604838"/>
                  </a:lnTo>
                  <a:lnTo>
                    <a:pt x="983457" y="519113"/>
                  </a:lnTo>
                  <a:lnTo>
                    <a:pt x="831057" y="440532"/>
                  </a:lnTo>
                  <a:lnTo>
                    <a:pt x="714375" y="364332"/>
                  </a:lnTo>
                  <a:lnTo>
                    <a:pt x="547688" y="266700"/>
                  </a:lnTo>
                  <a:lnTo>
                    <a:pt x="423863" y="200025"/>
                  </a:lnTo>
                  <a:lnTo>
                    <a:pt x="338138" y="154782"/>
                  </a:lnTo>
                  <a:lnTo>
                    <a:pt x="283369" y="142875"/>
                  </a:lnTo>
                  <a:lnTo>
                    <a:pt x="230982" y="130969"/>
                  </a:lnTo>
                  <a:lnTo>
                    <a:pt x="171450" y="126207"/>
                  </a:lnTo>
                  <a:lnTo>
                    <a:pt x="126207" y="128588"/>
                  </a:lnTo>
                  <a:lnTo>
                    <a:pt x="97632" y="138113"/>
                  </a:lnTo>
                  <a:lnTo>
                    <a:pt x="78582" y="150019"/>
                  </a:lnTo>
                  <a:lnTo>
                    <a:pt x="66675" y="152400"/>
                  </a:lnTo>
                  <a:lnTo>
                    <a:pt x="45244" y="152400"/>
                  </a:lnTo>
                  <a:lnTo>
                    <a:pt x="21432" y="142875"/>
                  </a:lnTo>
                  <a:lnTo>
                    <a:pt x="9525" y="133350"/>
                  </a:lnTo>
                  <a:lnTo>
                    <a:pt x="2382" y="121444"/>
                  </a:lnTo>
                  <a:lnTo>
                    <a:pt x="0" y="102394"/>
                  </a:lnTo>
                  <a:lnTo>
                    <a:pt x="0" y="83344"/>
                  </a:lnTo>
                  <a:lnTo>
                    <a:pt x="4763" y="66675"/>
                  </a:lnTo>
                  <a:lnTo>
                    <a:pt x="16669" y="54769"/>
                  </a:lnTo>
                  <a:lnTo>
                    <a:pt x="50007" y="35719"/>
                  </a:lnTo>
                  <a:lnTo>
                    <a:pt x="97632" y="16669"/>
                  </a:lnTo>
                  <a:lnTo>
                    <a:pt x="157163" y="4763"/>
                  </a:lnTo>
                  <a:lnTo>
                    <a:pt x="254794" y="0"/>
                  </a:lnTo>
                  <a:lnTo>
                    <a:pt x="316707" y="2382"/>
                  </a:lnTo>
                  <a:lnTo>
                    <a:pt x="366713" y="11907"/>
                  </a:lnTo>
                  <a:lnTo>
                    <a:pt x="452438" y="54769"/>
                  </a:lnTo>
                  <a:lnTo>
                    <a:pt x="657225" y="164307"/>
                  </a:lnTo>
                  <a:lnTo>
                    <a:pt x="850107" y="271463"/>
                  </a:lnTo>
                  <a:lnTo>
                    <a:pt x="940594" y="323850"/>
                  </a:lnTo>
                  <a:lnTo>
                    <a:pt x="1200150" y="464344"/>
                  </a:lnTo>
                  <a:lnTo>
                    <a:pt x="1543050" y="635794"/>
                  </a:lnTo>
                  <a:lnTo>
                    <a:pt x="1783557" y="754857"/>
                  </a:lnTo>
                  <a:lnTo>
                    <a:pt x="2016919" y="862013"/>
                  </a:lnTo>
                  <a:lnTo>
                    <a:pt x="2209800" y="942975"/>
                  </a:lnTo>
                  <a:lnTo>
                    <a:pt x="2381250" y="1007269"/>
                  </a:lnTo>
                  <a:lnTo>
                    <a:pt x="2576513" y="1059657"/>
                  </a:lnTo>
                  <a:lnTo>
                    <a:pt x="2745582" y="1088232"/>
                  </a:lnTo>
                  <a:lnTo>
                    <a:pt x="2819400" y="1100138"/>
                  </a:lnTo>
                  <a:lnTo>
                    <a:pt x="2831307" y="1104900"/>
                  </a:lnTo>
                  <a:lnTo>
                    <a:pt x="2840832" y="1116807"/>
                  </a:lnTo>
                  <a:lnTo>
                    <a:pt x="2840832" y="1128713"/>
                  </a:lnTo>
                  <a:lnTo>
                    <a:pt x="2833688" y="1147763"/>
                  </a:lnTo>
                  <a:lnTo>
                    <a:pt x="2809875" y="1176338"/>
                  </a:lnTo>
                  <a:lnTo>
                    <a:pt x="2778919" y="1185863"/>
                  </a:lnTo>
                  <a:lnTo>
                    <a:pt x="2674144" y="1202532"/>
                  </a:lnTo>
                  <a:lnTo>
                    <a:pt x="2493169" y="1231107"/>
                  </a:lnTo>
                  <a:lnTo>
                    <a:pt x="2288382" y="1259682"/>
                  </a:lnTo>
                  <a:lnTo>
                    <a:pt x="2221707" y="1269207"/>
                  </a:lnTo>
                  <a:lnTo>
                    <a:pt x="2157413" y="1276350"/>
                  </a:lnTo>
                  <a:lnTo>
                    <a:pt x="2114550" y="1276350"/>
                  </a:lnTo>
                  <a:lnTo>
                    <a:pt x="2085975" y="1273969"/>
                  </a:lnTo>
                  <a:lnTo>
                    <a:pt x="2052638" y="1264444"/>
                  </a:lnTo>
                  <a:lnTo>
                    <a:pt x="2019300" y="1250157"/>
                  </a:lnTo>
                  <a:lnTo>
                    <a:pt x="1983582" y="1219200"/>
                  </a:lnTo>
                  <a:lnTo>
                    <a:pt x="1897857" y="1159669"/>
                  </a:lnTo>
                  <a:lnTo>
                    <a:pt x="1800225" y="1090613"/>
                  </a:lnTo>
                  <a:lnTo>
                    <a:pt x="1674019" y="1000125"/>
                  </a:lnTo>
                  <a:lnTo>
                    <a:pt x="1459707" y="847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8">
              <a:extLst>
                <a:ext uri="{FF2B5EF4-FFF2-40B4-BE49-F238E27FC236}">
                  <a16:creationId xmlns:a16="http://schemas.microsoft.com/office/drawing/2014/main" id="{C9F2360F-92C9-4212-BA6D-9639BDB93AD2}"/>
                </a:ext>
              </a:extLst>
            </p:cNvPr>
            <p:cNvSpPr/>
            <p:nvPr/>
          </p:nvSpPr>
          <p:spPr>
            <a:xfrm>
              <a:off x="4808538" y="3981450"/>
              <a:ext cx="1609725" cy="296863"/>
            </a:xfrm>
            <a:custGeom>
              <a:avLst/>
              <a:gdLst>
                <a:gd name="connsiteX0" fmla="*/ 773906 w 1609725"/>
                <a:gd name="connsiteY0" fmla="*/ 66675 h 297656"/>
                <a:gd name="connsiteX1" fmla="*/ 400050 w 1609725"/>
                <a:gd name="connsiteY1" fmla="*/ 95250 h 297656"/>
                <a:gd name="connsiteX2" fmla="*/ 7144 w 1609725"/>
                <a:gd name="connsiteY2" fmla="*/ 126206 h 297656"/>
                <a:gd name="connsiteX3" fmla="*/ 0 w 1609725"/>
                <a:gd name="connsiteY3" fmla="*/ 297656 h 297656"/>
                <a:gd name="connsiteX4" fmla="*/ 233362 w 1609725"/>
                <a:gd name="connsiteY4" fmla="*/ 283369 h 297656"/>
                <a:gd name="connsiteX5" fmla="*/ 545306 w 1609725"/>
                <a:gd name="connsiteY5" fmla="*/ 259556 h 297656"/>
                <a:gd name="connsiteX6" fmla="*/ 957262 w 1609725"/>
                <a:gd name="connsiteY6" fmla="*/ 228600 h 297656"/>
                <a:gd name="connsiteX7" fmla="*/ 1281112 w 1609725"/>
                <a:gd name="connsiteY7" fmla="*/ 202406 h 297656"/>
                <a:gd name="connsiteX8" fmla="*/ 1609725 w 1609725"/>
                <a:gd name="connsiteY8" fmla="*/ 176213 h 297656"/>
                <a:gd name="connsiteX9" fmla="*/ 1604962 w 1609725"/>
                <a:gd name="connsiteY9" fmla="*/ 0 h 297656"/>
                <a:gd name="connsiteX10" fmla="*/ 1440656 w 1609725"/>
                <a:gd name="connsiteY10" fmla="*/ 11906 h 297656"/>
                <a:gd name="connsiteX11" fmla="*/ 1135856 w 1609725"/>
                <a:gd name="connsiteY11" fmla="*/ 35719 h 297656"/>
                <a:gd name="connsiteX12" fmla="*/ 773906 w 1609725"/>
                <a:gd name="connsiteY12" fmla="*/ 66675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9725" h="297656">
                  <a:moveTo>
                    <a:pt x="773906" y="66675"/>
                  </a:moveTo>
                  <a:lnTo>
                    <a:pt x="400050" y="95250"/>
                  </a:lnTo>
                  <a:lnTo>
                    <a:pt x="7144" y="126206"/>
                  </a:lnTo>
                  <a:lnTo>
                    <a:pt x="0" y="297656"/>
                  </a:lnTo>
                  <a:lnTo>
                    <a:pt x="233362" y="283369"/>
                  </a:lnTo>
                  <a:lnTo>
                    <a:pt x="545306" y="259556"/>
                  </a:lnTo>
                  <a:lnTo>
                    <a:pt x="957262" y="228600"/>
                  </a:lnTo>
                  <a:lnTo>
                    <a:pt x="1281112" y="202406"/>
                  </a:lnTo>
                  <a:lnTo>
                    <a:pt x="1609725" y="176213"/>
                  </a:lnTo>
                  <a:lnTo>
                    <a:pt x="1604962" y="0"/>
                  </a:lnTo>
                  <a:lnTo>
                    <a:pt x="1440656" y="11906"/>
                  </a:lnTo>
                  <a:lnTo>
                    <a:pt x="1135856" y="35719"/>
                  </a:lnTo>
                  <a:lnTo>
                    <a:pt x="773906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9">
              <a:extLst>
                <a:ext uri="{FF2B5EF4-FFF2-40B4-BE49-F238E27FC236}">
                  <a16:creationId xmlns:a16="http://schemas.microsoft.com/office/drawing/2014/main" id="{64CF9EDD-F6AA-4B1B-AF41-FBCF25912F4D}"/>
                </a:ext>
              </a:extLst>
            </p:cNvPr>
            <p:cNvSpPr/>
            <p:nvPr/>
          </p:nvSpPr>
          <p:spPr>
            <a:xfrm>
              <a:off x="4725988" y="4583113"/>
              <a:ext cx="1693862" cy="295275"/>
            </a:xfrm>
            <a:custGeom>
              <a:avLst/>
              <a:gdLst>
                <a:gd name="connsiteX0" fmla="*/ 1050132 w 1693069"/>
                <a:gd name="connsiteY0" fmla="*/ 64294 h 295275"/>
                <a:gd name="connsiteX1" fmla="*/ 745332 w 1693069"/>
                <a:gd name="connsiteY1" fmla="*/ 90488 h 295275"/>
                <a:gd name="connsiteX2" fmla="*/ 528638 w 1693069"/>
                <a:gd name="connsiteY2" fmla="*/ 104775 h 295275"/>
                <a:gd name="connsiteX3" fmla="*/ 295275 w 1693069"/>
                <a:gd name="connsiteY3" fmla="*/ 116682 h 295275"/>
                <a:gd name="connsiteX4" fmla="*/ 223838 w 1693069"/>
                <a:gd name="connsiteY4" fmla="*/ 119063 h 295275"/>
                <a:gd name="connsiteX5" fmla="*/ 30957 w 1693069"/>
                <a:gd name="connsiteY5" fmla="*/ 83344 h 295275"/>
                <a:gd name="connsiteX6" fmla="*/ 0 w 1693069"/>
                <a:gd name="connsiteY6" fmla="*/ 261938 h 295275"/>
                <a:gd name="connsiteX7" fmla="*/ 140494 w 1693069"/>
                <a:gd name="connsiteY7" fmla="*/ 285750 h 295275"/>
                <a:gd name="connsiteX8" fmla="*/ 200025 w 1693069"/>
                <a:gd name="connsiteY8" fmla="*/ 295275 h 295275"/>
                <a:gd name="connsiteX9" fmla="*/ 290513 w 1693069"/>
                <a:gd name="connsiteY9" fmla="*/ 285750 h 295275"/>
                <a:gd name="connsiteX10" fmla="*/ 564357 w 1693069"/>
                <a:gd name="connsiteY10" fmla="*/ 259557 h 295275"/>
                <a:gd name="connsiteX11" fmla="*/ 790575 w 1693069"/>
                <a:gd name="connsiteY11" fmla="*/ 240507 h 295275"/>
                <a:gd name="connsiteX12" fmla="*/ 1116807 w 1693069"/>
                <a:gd name="connsiteY12" fmla="*/ 216694 h 295275"/>
                <a:gd name="connsiteX13" fmla="*/ 1369219 w 1693069"/>
                <a:gd name="connsiteY13" fmla="*/ 200025 h 295275"/>
                <a:gd name="connsiteX14" fmla="*/ 1693069 w 1693069"/>
                <a:gd name="connsiteY14" fmla="*/ 178594 h 295275"/>
                <a:gd name="connsiteX15" fmla="*/ 1678782 w 1693069"/>
                <a:gd name="connsiteY15" fmla="*/ 0 h 295275"/>
                <a:gd name="connsiteX16" fmla="*/ 1478757 w 1693069"/>
                <a:gd name="connsiteY16" fmla="*/ 19050 h 295275"/>
                <a:gd name="connsiteX17" fmla="*/ 1252538 w 1693069"/>
                <a:gd name="connsiteY17" fmla="*/ 42863 h 295275"/>
                <a:gd name="connsiteX18" fmla="*/ 1050132 w 1693069"/>
                <a:gd name="connsiteY18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3069" h="295275">
                  <a:moveTo>
                    <a:pt x="1050132" y="64294"/>
                  </a:moveTo>
                  <a:lnTo>
                    <a:pt x="745332" y="90488"/>
                  </a:lnTo>
                  <a:lnTo>
                    <a:pt x="528638" y="104775"/>
                  </a:lnTo>
                  <a:lnTo>
                    <a:pt x="295275" y="116682"/>
                  </a:lnTo>
                  <a:lnTo>
                    <a:pt x="223838" y="119063"/>
                  </a:lnTo>
                  <a:lnTo>
                    <a:pt x="30957" y="83344"/>
                  </a:lnTo>
                  <a:lnTo>
                    <a:pt x="0" y="261938"/>
                  </a:lnTo>
                  <a:lnTo>
                    <a:pt x="140494" y="285750"/>
                  </a:lnTo>
                  <a:lnTo>
                    <a:pt x="200025" y="295275"/>
                  </a:lnTo>
                  <a:lnTo>
                    <a:pt x="290513" y="285750"/>
                  </a:lnTo>
                  <a:lnTo>
                    <a:pt x="564357" y="259557"/>
                  </a:lnTo>
                  <a:lnTo>
                    <a:pt x="790575" y="240507"/>
                  </a:lnTo>
                  <a:lnTo>
                    <a:pt x="1116807" y="216694"/>
                  </a:lnTo>
                  <a:lnTo>
                    <a:pt x="1369219" y="200025"/>
                  </a:lnTo>
                  <a:lnTo>
                    <a:pt x="1693069" y="178594"/>
                  </a:lnTo>
                  <a:lnTo>
                    <a:pt x="1678782" y="0"/>
                  </a:lnTo>
                  <a:lnTo>
                    <a:pt x="1478757" y="19050"/>
                  </a:lnTo>
                  <a:lnTo>
                    <a:pt x="1252538" y="42863"/>
                  </a:lnTo>
                  <a:lnTo>
                    <a:pt x="105013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7">
              <a:extLst>
                <a:ext uri="{FF2B5EF4-FFF2-40B4-BE49-F238E27FC236}">
                  <a16:creationId xmlns:a16="http://schemas.microsoft.com/office/drawing/2014/main" id="{8D8E6698-CB6B-4932-AA1D-F9595699B4F6}"/>
                </a:ext>
              </a:extLst>
            </p:cNvPr>
            <p:cNvSpPr/>
            <p:nvPr/>
          </p:nvSpPr>
          <p:spPr>
            <a:xfrm>
              <a:off x="6164263" y="3529013"/>
              <a:ext cx="476250" cy="2513012"/>
            </a:xfrm>
            <a:custGeom>
              <a:avLst/>
              <a:gdLst>
                <a:gd name="connsiteX0" fmla="*/ 167750 w 476935"/>
                <a:gd name="connsiteY0" fmla="*/ 1404492 h 2512955"/>
                <a:gd name="connsiteX1" fmla="*/ 167750 w 476935"/>
                <a:gd name="connsiteY1" fmla="*/ 1217007 h 2512955"/>
                <a:gd name="connsiteX2" fmla="*/ 167750 w 476935"/>
                <a:gd name="connsiteY2" fmla="*/ 611793 h 2512955"/>
                <a:gd name="connsiteX3" fmla="*/ 167750 w 476935"/>
                <a:gd name="connsiteY3" fmla="*/ 424308 h 2512955"/>
                <a:gd name="connsiteX4" fmla="*/ 164460 w 476935"/>
                <a:gd name="connsiteY4" fmla="*/ 365102 h 2512955"/>
                <a:gd name="connsiteX5" fmla="*/ 151304 w 476935"/>
                <a:gd name="connsiteY5" fmla="*/ 282872 h 2512955"/>
                <a:gd name="connsiteX6" fmla="*/ 128279 w 476935"/>
                <a:gd name="connsiteY6" fmla="*/ 200642 h 2512955"/>
                <a:gd name="connsiteX7" fmla="*/ 115122 w 476935"/>
                <a:gd name="connsiteY7" fmla="*/ 180906 h 2512955"/>
                <a:gd name="connsiteX8" fmla="*/ 92098 w 476935"/>
                <a:gd name="connsiteY8" fmla="*/ 144725 h 2512955"/>
                <a:gd name="connsiteX9" fmla="*/ 55917 w 476935"/>
                <a:gd name="connsiteY9" fmla="*/ 105255 h 2512955"/>
                <a:gd name="connsiteX10" fmla="*/ 26314 w 476935"/>
                <a:gd name="connsiteY10" fmla="*/ 72362 h 2512955"/>
                <a:gd name="connsiteX11" fmla="*/ 19735 w 476935"/>
                <a:gd name="connsiteY11" fmla="*/ 65784 h 2512955"/>
                <a:gd name="connsiteX12" fmla="*/ 6578 w 476935"/>
                <a:gd name="connsiteY12" fmla="*/ 42760 h 2512955"/>
                <a:gd name="connsiteX13" fmla="*/ 0 w 476935"/>
                <a:gd name="connsiteY13" fmla="*/ 16446 h 2512955"/>
                <a:gd name="connsiteX14" fmla="*/ 0 w 476935"/>
                <a:gd name="connsiteY14" fmla="*/ 9867 h 2512955"/>
                <a:gd name="connsiteX15" fmla="*/ 3289 w 476935"/>
                <a:gd name="connsiteY15" fmla="*/ 3289 h 2512955"/>
                <a:gd name="connsiteX16" fmla="*/ 16446 w 476935"/>
                <a:gd name="connsiteY16" fmla="*/ 0 h 2512955"/>
                <a:gd name="connsiteX17" fmla="*/ 78941 w 476935"/>
                <a:gd name="connsiteY17" fmla="*/ 23024 h 2512955"/>
                <a:gd name="connsiteX18" fmla="*/ 194063 w 476935"/>
                <a:gd name="connsiteY18" fmla="*/ 75652 h 2512955"/>
                <a:gd name="connsiteX19" fmla="*/ 292740 w 476935"/>
                <a:gd name="connsiteY19" fmla="*/ 131568 h 2512955"/>
                <a:gd name="connsiteX20" fmla="*/ 374970 w 476935"/>
                <a:gd name="connsiteY20" fmla="*/ 180906 h 2512955"/>
                <a:gd name="connsiteX21" fmla="*/ 407862 w 476935"/>
                <a:gd name="connsiteY21" fmla="*/ 210509 h 2512955"/>
                <a:gd name="connsiteX22" fmla="*/ 447332 w 476935"/>
                <a:gd name="connsiteY22" fmla="*/ 246691 h 2512955"/>
                <a:gd name="connsiteX23" fmla="*/ 467068 w 476935"/>
                <a:gd name="connsiteY23" fmla="*/ 269715 h 2512955"/>
                <a:gd name="connsiteX24" fmla="*/ 473646 w 476935"/>
                <a:gd name="connsiteY24" fmla="*/ 289450 h 2512955"/>
                <a:gd name="connsiteX25" fmla="*/ 476935 w 476935"/>
                <a:gd name="connsiteY25" fmla="*/ 312475 h 2512955"/>
                <a:gd name="connsiteX26" fmla="*/ 467068 w 476935"/>
                <a:gd name="connsiteY26" fmla="*/ 335499 h 2512955"/>
                <a:gd name="connsiteX27" fmla="*/ 444043 w 476935"/>
                <a:gd name="connsiteY27" fmla="*/ 358524 h 2512955"/>
                <a:gd name="connsiteX28" fmla="*/ 421019 w 476935"/>
                <a:gd name="connsiteY28" fmla="*/ 381548 h 2512955"/>
                <a:gd name="connsiteX29" fmla="*/ 401283 w 476935"/>
                <a:gd name="connsiteY29" fmla="*/ 421019 h 2512955"/>
                <a:gd name="connsiteX30" fmla="*/ 391416 w 476935"/>
                <a:gd name="connsiteY30" fmla="*/ 467067 h 2512955"/>
                <a:gd name="connsiteX31" fmla="*/ 394705 w 476935"/>
                <a:gd name="connsiteY31" fmla="*/ 769675 h 2512955"/>
                <a:gd name="connsiteX32" fmla="*/ 401283 w 476935"/>
                <a:gd name="connsiteY32" fmla="*/ 1197272 h 2512955"/>
                <a:gd name="connsiteX33" fmla="*/ 411151 w 476935"/>
                <a:gd name="connsiteY33" fmla="*/ 1615001 h 2512955"/>
                <a:gd name="connsiteX34" fmla="*/ 411151 w 476935"/>
                <a:gd name="connsiteY34" fmla="*/ 1894584 h 2512955"/>
                <a:gd name="connsiteX35" fmla="*/ 414440 w 476935"/>
                <a:gd name="connsiteY35" fmla="*/ 1993260 h 2512955"/>
                <a:gd name="connsiteX36" fmla="*/ 417729 w 476935"/>
                <a:gd name="connsiteY36" fmla="*/ 2059044 h 2512955"/>
                <a:gd name="connsiteX37" fmla="*/ 427597 w 476935"/>
                <a:gd name="connsiteY37" fmla="*/ 2121539 h 2512955"/>
                <a:gd name="connsiteX38" fmla="*/ 434176 w 476935"/>
                <a:gd name="connsiteY38" fmla="*/ 2161010 h 2512955"/>
                <a:gd name="connsiteX39" fmla="*/ 430886 w 476935"/>
                <a:gd name="connsiteY39" fmla="*/ 2223505 h 2512955"/>
                <a:gd name="connsiteX40" fmla="*/ 421019 w 476935"/>
                <a:gd name="connsiteY40" fmla="*/ 2309024 h 2512955"/>
                <a:gd name="connsiteX41" fmla="*/ 407862 w 476935"/>
                <a:gd name="connsiteY41" fmla="*/ 2374808 h 2512955"/>
                <a:gd name="connsiteX42" fmla="*/ 384837 w 476935"/>
                <a:gd name="connsiteY42" fmla="*/ 2437303 h 2512955"/>
                <a:gd name="connsiteX43" fmla="*/ 365102 w 476935"/>
                <a:gd name="connsiteY43" fmla="*/ 2473485 h 2512955"/>
                <a:gd name="connsiteX44" fmla="*/ 338788 w 476935"/>
                <a:gd name="connsiteY44" fmla="*/ 2499798 h 2512955"/>
                <a:gd name="connsiteX45" fmla="*/ 312475 w 476935"/>
                <a:gd name="connsiteY45" fmla="*/ 2512955 h 2512955"/>
                <a:gd name="connsiteX46" fmla="*/ 292740 w 476935"/>
                <a:gd name="connsiteY46" fmla="*/ 2512955 h 2512955"/>
                <a:gd name="connsiteX47" fmla="*/ 259847 w 476935"/>
                <a:gd name="connsiteY47" fmla="*/ 2496509 h 2512955"/>
                <a:gd name="connsiteX48" fmla="*/ 233534 w 476935"/>
                <a:gd name="connsiteY48" fmla="*/ 2473485 h 2512955"/>
                <a:gd name="connsiteX49" fmla="*/ 213799 w 476935"/>
                <a:gd name="connsiteY49" fmla="*/ 2447171 h 2512955"/>
                <a:gd name="connsiteX50" fmla="*/ 194063 w 476935"/>
                <a:gd name="connsiteY50" fmla="*/ 2394544 h 2512955"/>
                <a:gd name="connsiteX51" fmla="*/ 177617 w 476935"/>
                <a:gd name="connsiteY51" fmla="*/ 2322181 h 2512955"/>
                <a:gd name="connsiteX52" fmla="*/ 167750 w 476935"/>
                <a:gd name="connsiteY52" fmla="*/ 2243240 h 2512955"/>
                <a:gd name="connsiteX53" fmla="*/ 164460 w 476935"/>
                <a:gd name="connsiteY53" fmla="*/ 2091937 h 2512955"/>
                <a:gd name="connsiteX54" fmla="*/ 167750 w 476935"/>
                <a:gd name="connsiteY54" fmla="*/ 1838667 h 2512955"/>
                <a:gd name="connsiteX55" fmla="*/ 167750 w 476935"/>
                <a:gd name="connsiteY55" fmla="*/ 1404492 h 25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76935" h="2512955">
                  <a:moveTo>
                    <a:pt x="167750" y="1404492"/>
                  </a:moveTo>
                  <a:lnTo>
                    <a:pt x="167750" y="1217007"/>
                  </a:lnTo>
                  <a:lnTo>
                    <a:pt x="167750" y="611793"/>
                  </a:lnTo>
                  <a:lnTo>
                    <a:pt x="167750" y="424308"/>
                  </a:lnTo>
                  <a:lnTo>
                    <a:pt x="164460" y="365102"/>
                  </a:lnTo>
                  <a:lnTo>
                    <a:pt x="151304" y="282872"/>
                  </a:lnTo>
                  <a:lnTo>
                    <a:pt x="128279" y="200642"/>
                  </a:lnTo>
                  <a:lnTo>
                    <a:pt x="115122" y="180906"/>
                  </a:lnTo>
                  <a:lnTo>
                    <a:pt x="92098" y="144725"/>
                  </a:lnTo>
                  <a:lnTo>
                    <a:pt x="55917" y="105255"/>
                  </a:lnTo>
                  <a:lnTo>
                    <a:pt x="26314" y="72362"/>
                  </a:lnTo>
                  <a:lnTo>
                    <a:pt x="19735" y="65784"/>
                  </a:lnTo>
                  <a:lnTo>
                    <a:pt x="6578" y="42760"/>
                  </a:lnTo>
                  <a:lnTo>
                    <a:pt x="0" y="16446"/>
                  </a:lnTo>
                  <a:lnTo>
                    <a:pt x="0" y="9867"/>
                  </a:lnTo>
                  <a:lnTo>
                    <a:pt x="3289" y="3289"/>
                  </a:lnTo>
                  <a:lnTo>
                    <a:pt x="16446" y="0"/>
                  </a:lnTo>
                  <a:lnTo>
                    <a:pt x="78941" y="23024"/>
                  </a:lnTo>
                  <a:lnTo>
                    <a:pt x="194063" y="75652"/>
                  </a:lnTo>
                  <a:lnTo>
                    <a:pt x="292740" y="131568"/>
                  </a:lnTo>
                  <a:lnTo>
                    <a:pt x="374970" y="180906"/>
                  </a:lnTo>
                  <a:lnTo>
                    <a:pt x="407862" y="210509"/>
                  </a:lnTo>
                  <a:lnTo>
                    <a:pt x="447332" y="246691"/>
                  </a:lnTo>
                  <a:lnTo>
                    <a:pt x="467068" y="269715"/>
                  </a:lnTo>
                  <a:lnTo>
                    <a:pt x="473646" y="289450"/>
                  </a:lnTo>
                  <a:lnTo>
                    <a:pt x="476935" y="312475"/>
                  </a:lnTo>
                  <a:lnTo>
                    <a:pt x="467068" y="335499"/>
                  </a:lnTo>
                  <a:lnTo>
                    <a:pt x="444043" y="358524"/>
                  </a:lnTo>
                  <a:lnTo>
                    <a:pt x="421019" y="381548"/>
                  </a:lnTo>
                  <a:lnTo>
                    <a:pt x="401283" y="421019"/>
                  </a:lnTo>
                  <a:lnTo>
                    <a:pt x="391416" y="467067"/>
                  </a:lnTo>
                  <a:cubicBezTo>
                    <a:pt x="392512" y="567936"/>
                    <a:pt x="393609" y="668806"/>
                    <a:pt x="394705" y="769675"/>
                  </a:cubicBezTo>
                  <a:cubicBezTo>
                    <a:pt x="396898" y="912207"/>
                    <a:pt x="399090" y="1054740"/>
                    <a:pt x="401283" y="1197272"/>
                  </a:cubicBezTo>
                  <a:lnTo>
                    <a:pt x="411151" y="1615001"/>
                  </a:lnTo>
                  <a:lnTo>
                    <a:pt x="411151" y="1894584"/>
                  </a:lnTo>
                  <a:lnTo>
                    <a:pt x="414440" y="1993260"/>
                  </a:lnTo>
                  <a:lnTo>
                    <a:pt x="417729" y="2059044"/>
                  </a:lnTo>
                  <a:lnTo>
                    <a:pt x="427597" y="2121539"/>
                  </a:lnTo>
                  <a:lnTo>
                    <a:pt x="434176" y="2161010"/>
                  </a:lnTo>
                  <a:lnTo>
                    <a:pt x="430886" y="2223505"/>
                  </a:lnTo>
                  <a:lnTo>
                    <a:pt x="421019" y="2309024"/>
                  </a:lnTo>
                  <a:lnTo>
                    <a:pt x="407862" y="2374808"/>
                  </a:lnTo>
                  <a:lnTo>
                    <a:pt x="384837" y="2437303"/>
                  </a:lnTo>
                  <a:lnTo>
                    <a:pt x="365102" y="2473485"/>
                  </a:lnTo>
                  <a:lnTo>
                    <a:pt x="338788" y="2499798"/>
                  </a:lnTo>
                  <a:lnTo>
                    <a:pt x="312475" y="2512955"/>
                  </a:lnTo>
                  <a:lnTo>
                    <a:pt x="292740" y="2512955"/>
                  </a:lnTo>
                  <a:lnTo>
                    <a:pt x="259847" y="2496509"/>
                  </a:lnTo>
                  <a:lnTo>
                    <a:pt x="233534" y="2473485"/>
                  </a:lnTo>
                  <a:lnTo>
                    <a:pt x="213799" y="2447171"/>
                  </a:lnTo>
                  <a:lnTo>
                    <a:pt x="194063" y="2394544"/>
                  </a:lnTo>
                  <a:lnTo>
                    <a:pt x="177617" y="2322181"/>
                  </a:lnTo>
                  <a:lnTo>
                    <a:pt x="167750" y="2243240"/>
                  </a:lnTo>
                  <a:cubicBezTo>
                    <a:pt x="166653" y="2192806"/>
                    <a:pt x="165557" y="2142371"/>
                    <a:pt x="164460" y="2091937"/>
                  </a:cubicBezTo>
                  <a:cubicBezTo>
                    <a:pt x="165557" y="2007514"/>
                    <a:pt x="166653" y="1923090"/>
                    <a:pt x="167750" y="1838667"/>
                  </a:cubicBezTo>
                  <a:lnTo>
                    <a:pt x="167750" y="14044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22807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2178" name="グループ化 1">
            <a:extLst>
              <a:ext uri="{FF2B5EF4-FFF2-40B4-BE49-F238E27FC236}">
                <a16:creationId xmlns:a16="http://schemas.microsoft.com/office/drawing/2014/main" id="{55BED26A-83D2-427A-9A65-84DA1F091FB0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49375"/>
            <a:ext cx="4702175" cy="4692650"/>
            <a:chOff x="2722563" y="1349375"/>
            <a:chExt cx="4702175" cy="4692650"/>
          </a:xfrm>
        </p:grpSpPr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3A79A5BB-8D9F-407E-8C0E-F23B8A903DA8}"/>
                </a:ext>
              </a:extLst>
            </p:cNvPr>
            <p:cNvSpPr/>
            <p:nvPr/>
          </p:nvSpPr>
          <p:spPr>
            <a:xfrm>
              <a:off x="2973388" y="1579563"/>
              <a:ext cx="835025" cy="620712"/>
            </a:xfrm>
            <a:custGeom>
              <a:avLst/>
              <a:gdLst>
                <a:gd name="connsiteX0" fmla="*/ 359569 w 833438"/>
                <a:gd name="connsiteY0" fmla="*/ 123825 h 621506"/>
                <a:gd name="connsiteX1" fmla="*/ 285750 w 833438"/>
                <a:gd name="connsiteY1" fmla="*/ 100012 h 621506"/>
                <a:gd name="connsiteX2" fmla="*/ 188119 w 833438"/>
                <a:gd name="connsiteY2" fmla="*/ 64294 h 621506"/>
                <a:gd name="connsiteX3" fmla="*/ 104775 w 833438"/>
                <a:gd name="connsiteY3" fmla="*/ 30956 h 621506"/>
                <a:gd name="connsiteX4" fmla="*/ 47625 w 833438"/>
                <a:gd name="connsiteY4" fmla="*/ 4762 h 621506"/>
                <a:gd name="connsiteX5" fmla="*/ 30957 w 833438"/>
                <a:gd name="connsiteY5" fmla="*/ 0 h 621506"/>
                <a:gd name="connsiteX6" fmla="*/ 19050 w 833438"/>
                <a:gd name="connsiteY6" fmla="*/ 0 h 621506"/>
                <a:gd name="connsiteX7" fmla="*/ 7144 w 833438"/>
                <a:gd name="connsiteY7" fmla="*/ 2381 h 621506"/>
                <a:gd name="connsiteX8" fmla="*/ 0 w 833438"/>
                <a:gd name="connsiteY8" fmla="*/ 7144 h 621506"/>
                <a:gd name="connsiteX9" fmla="*/ 0 w 833438"/>
                <a:gd name="connsiteY9" fmla="*/ 23812 h 621506"/>
                <a:gd name="connsiteX10" fmla="*/ 11907 w 833438"/>
                <a:gd name="connsiteY10" fmla="*/ 52387 h 621506"/>
                <a:gd name="connsiteX11" fmla="*/ 45244 w 833438"/>
                <a:gd name="connsiteY11" fmla="*/ 107156 h 621506"/>
                <a:gd name="connsiteX12" fmla="*/ 80963 w 833438"/>
                <a:gd name="connsiteY12" fmla="*/ 152400 h 621506"/>
                <a:gd name="connsiteX13" fmla="*/ 130969 w 833438"/>
                <a:gd name="connsiteY13" fmla="*/ 214312 h 621506"/>
                <a:gd name="connsiteX14" fmla="*/ 192882 w 833438"/>
                <a:gd name="connsiteY14" fmla="*/ 280987 h 621506"/>
                <a:gd name="connsiteX15" fmla="*/ 300038 w 833438"/>
                <a:gd name="connsiteY15" fmla="*/ 376237 h 621506"/>
                <a:gd name="connsiteX16" fmla="*/ 373857 w 833438"/>
                <a:gd name="connsiteY16" fmla="*/ 433387 h 621506"/>
                <a:gd name="connsiteX17" fmla="*/ 431007 w 833438"/>
                <a:gd name="connsiteY17" fmla="*/ 481012 h 621506"/>
                <a:gd name="connsiteX18" fmla="*/ 492919 w 833438"/>
                <a:gd name="connsiteY18" fmla="*/ 531019 h 621506"/>
                <a:gd name="connsiteX19" fmla="*/ 552450 w 833438"/>
                <a:gd name="connsiteY19" fmla="*/ 569119 h 621506"/>
                <a:gd name="connsiteX20" fmla="*/ 592932 w 833438"/>
                <a:gd name="connsiteY20" fmla="*/ 590550 h 621506"/>
                <a:gd name="connsiteX21" fmla="*/ 626269 w 833438"/>
                <a:gd name="connsiteY21" fmla="*/ 602456 h 621506"/>
                <a:gd name="connsiteX22" fmla="*/ 661988 w 833438"/>
                <a:gd name="connsiteY22" fmla="*/ 614362 h 621506"/>
                <a:gd name="connsiteX23" fmla="*/ 704850 w 833438"/>
                <a:gd name="connsiteY23" fmla="*/ 621506 h 621506"/>
                <a:gd name="connsiteX24" fmla="*/ 733425 w 833438"/>
                <a:gd name="connsiteY24" fmla="*/ 621506 h 621506"/>
                <a:gd name="connsiteX25" fmla="*/ 762000 w 833438"/>
                <a:gd name="connsiteY25" fmla="*/ 616744 h 621506"/>
                <a:gd name="connsiteX26" fmla="*/ 788194 w 833438"/>
                <a:gd name="connsiteY26" fmla="*/ 607219 h 621506"/>
                <a:gd name="connsiteX27" fmla="*/ 804863 w 833438"/>
                <a:gd name="connsiteY27" fmla="*/ 597694 h 621506"/>
                <a:gd name="connsiteX28" fmla="*/ 819150 w 833438"/>
                <a:gd name="connsiteY28" fmla="*/ 581025 h 621506"/>
                <a:gd name="connsiteX29" fmla="*/ 826294 w 833438"/>
                <a:gd name="connsiteY29" fmla="*/ 559594 h 621506"/>
                <a:gd name="connsiteX30" fmla="*/ 833438 w 833438"/>
                <a:gd name="connsiteY30" fmla="*/ 528637 h 621506"/>
                <a:gd name="connsiteX31" fmla="*/ 833438 w 833438"/>
                <a:gd name="connsiteY31" fmla="*/ 514350 h 621506"/>
                <a:gd name="connsiteX32" fmla="*/ 816769 w 833438"/>
                <a:gd name="connsiteY32" fmla="*/ 469106 h 621506"/>
                <a:gd name="connsiteX33" fmla="*/ 788194 w 833438"/>
                <a:gd name="connsiteY33" fmla="*/ 409575 h 621506"/>
                <a:gd name="connsiteX34" fmla="*/ 754857 w 833438"/>
                <a:gd name="connsiteY34" fmla="*/ 350044 h 621506"/>
                <a:gd name="connsiteX35" fmla="*/ 721519 w 833438"/>
                <a:gd name="connsiteY35" fmla="*/ 304800 h 621506"/>
                <a:gd name="connsiteX36" fmla="*/ 685800 w 833438"/>
                <a:gd name="connsiteY36" fmla="*/ 264319 h 621506"/>
                <a:gd name="connsiteX37" fmla="*/ 635794 w 833438"/>
                <a:gd name="connsiteY37" fmla="*/ 216694 h 621506"/>
                <a:gd name="connsiteX38" fmla="*/ 614363 w 833438"/>
                <a:gd name="connsiteY38" fmla="*/ 200025 h 621506"/>
                <a:gd name="connsiteX39" fmla="*/ 528638 w 833438"/>
                <a:gd name="connsiteY39" fmla="*/ 176212 h 621506"/>
                <a:gd name="connsiteX40" fmla="*/ 359569 w 833438"/>
                <a:gd name="connsiteY40" fmla="*/ 12382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33438" h="621506">
                  <a:moveTo>
                    <a:pt x="359569" y="123825"/>
                  </a:moveTo>
                  <a:lnTo>
                    <a:pt x="285750" y="100012"/>
                  </a:lnTo>
                  <a:lnTo>
                    <a:pt x="188119" y="64294"/>
                  </a:lnTo>
                  <a:lnTo>
                    <a:pt x="104775" y="30956"/>
                  </a:lnTo>
                  <a:lnTo>
                    <a:pt x="47625" y="4762"/>
                  </a:lnTo>
                  <a:lnTo>
                    <a:pt x="30957" y="0"/>
                  </a:lnTo>
                  <a:lnTo>
                    <a:pt x="19050" y="0"/>
                  </a:lnTo>
                  <a:lnTo>
                    <a:pt x="7144" y="2381"/>
                  </a:lnTo>
                  <a:lnTo>
                    <a:pt x="0" y="7144"/>
                  </a:lnTo>
                  <a:lnTo>
                    <a:pt x="0" y="23812"/>
                  </a:lnTo>
                  <a:lnTo>
                    <a:pt x="11907" y="52387"/>
                  </a:lnTo>
                  <a:lnTo>
                    <a:pt x="45244" y="107156"/>
                  </a:lnTo>
                  <a:lnTo>
                    <a:pt x="80963" y="152400"/>
                  </a:lnTo>
                  <a:lnTo>
                    <a:pt x="130969" y="214312"/>
                  </a:lnTo>
                  <a:lnTo>
                    <a:pt x="192882" y="280987"/>
                  </a:lnTo>
                  <a:lnTo>
                    <a:pt x="300038" y="376237"/>
                  </a:lnTo>
                  <a:lnTo>
                    <a:pt x="373857" y="433387"/>
                  </a:lnTo>
                  <a:lnTo>
                    <a:pt x="431007" y="481012"/>
                  </a:lnTo>
                  <a:lnTo>
                    <a:pt x="492919" y="531019"/>
                  </a:lnTo>
                  <a:lnTo>
                    <a:pt x="552450" y="569119"/>
                  </a:lnTo>
                  <a:lnTo>
                    <a:pt x="592932" y="590550"/>
                  </a:lnTo>
                  <a:lnTo>
                    <a:pt x="626269" y="602456"/>
                  </a:lnTo>
                  <a:lnTo>
                    <a:pt x="661988" y="614362"/>
                  </a:lnTo>
                  <a:lnTo>
                    <a:pt x="704850" y="621506"/>
                  </a:lnTo>
                  <a:lnTo>
                    <a:pt x="733425" y="621506"/>
                  </a:lnTo>
                  <a:lnTo>
                    <a:pt x="762000" y="616744"/>
                  </a:lnTo>
                  <a:lnTo>
                    <a:pt x="788194" y="607219"/>
                  </a:lnTo>
                  <a:lnTo>
                    <a:pt x="804863" y="597694"/>
                  </a:lnTo>
                  <a:lnTo>
                    <a:pt x="819150" y="581025"/>
                  </a:lnTo>
                  <a:lnTo>
                    <a:pt x="826294" y="559594"/>
                  </a:lnTo>
                  <a:lnTo>
                    <a:pt x="833438" y="528637"/>
                  </a:lnTo>
                  <a:lnTo>
                    <a:pt x="833438" y="514350"/>
                  </a:lnTo>
                  <a:lnTo>
                    <a:pt x="816769" y="469106"/>
                  </a:lnTo>
                  <a:lnTo>
                    <a:pt x="788194" y="409575"/>
                  </a:lnTo>
                  <a:lnTo>
                    <a:pt x="754857" y="350044"/>
                  </a:lnTo>
                  <a:lnTo>
                    <a:pt x="721519" y="304800"/>
                  </a:lnTo>
                  <a:lnTo>
                    <a:pt x="685800" y="264319"/>
                  </a:lnTo>
                  <a:lnTo>
                    <a:pt x="635794" y="216694"/>
                  </a:lnTo>
                  <a:lnTo>
                    <a:pt x="614363" y="200025"/>
                  </a:lnTo>
                  <a:lnTo>
                    <a:pt x="528638" y="176212"/>
                  </a:lnTo>
                  <a:lnTo>
                    <a:pt x="35956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D6BE3B1B-A76A-4451-93A4-3680B490BCDA}"/>
                </a:ext>
              </a:extLst>
            </p:cNvPr>
            <p:cNvSpPr/>
            <p:nvPr/>
          </p:nvSpPr>
          <p:spPr>
            <a:xfrm>
              <a:off x="2722563" y="2735263"/>
              <a:ext cx="792162" cy="581025"/>
            </a:xfrm>
            <a:custGeom>
              <a:avLst/>
              <a:gdLst>
                <a:gd name="connsiteX0" fmla="*/ 478631 w 792956"/>
                <a:gd name="connsiteY0" fmla="*/ 454819 h 581025"/>
                <a:gd name="connsiteX1" fmla="*/ 400050 w 792956"/>
                <a:gd name="connsiteY1" fmla="*/ 402432 h 581025"/>
                <a:gd name="connsiteX2" fmla="*/ 330994 w 792956"/>
                <a:gd name="connsiteY2" fmla="*/ 352425 h 581025"/>
                <a:gd name="connsiteX3" fmla="*/ 261937 w 792956"/>
                <a:gd name="connsiteY3" fmla="*/ 297657 h 581025"/>
                <a:gd name="connsiteX4" fmla="*/ 200025 w 792956"/>
                <a:gd name="connsiteY4" fmla="*/ 245269 h 581025"/>
                <a:gd name="connsiteX5" fmla="*/ 126206 w 792956"/>
                <a:gd name="connsiteY5" fmla="*/ 178594 h 581025"/>
                <a:gd name="connsiteX6" fmla="*/ 64294 w 792956"/>
                <a:gd name="connsiteY6" fmla="*/ 121444 h 581025"/>
                <a:gd name="connsiteX7" fmla="*/ 21431 w 792956"/>
                <a:gd name="connsiteY7" fmla="*/ 80963 h 581025"/>
                <a:gd name="connsiteX8" fmla="*/ 9525 w 792956"/>
                <a:gd name="connsiteY8" fmla="*/ 69057 h 581025"/>
                <a:gd name="connsiteX9" fmla="*/ 0 w 792956"/>
                <a:gd name="connsiteY9" fmla="*/ 45244 h 581025"/>
                <a:gd name="connsiteX10" fmla="*/ 0 w 792956"/>
                <a:gd name="connsiteY10" fmla="*/ 26194 h 581025"/>
                <a:gd name="connsiteX11" fmla="*/ 4762 w 792956"/>
                <a:gd name="connsiteY11" fmla="*/ 9525 h 581025"/>
                <a:gd name="connsiteX12" fmla="*/ 19050 w 792956"/>
                <a:gd name="connsiteY12" fmla="*/ 0 h 581025"/>
                <a:gd name="connsiteX13" fmla="*/ 45244 w 792956"/>
                <a:gd name="connsiteY13" fmla="*/ 0 h 581025"/>
                <a:gd name="connsiteX14" fmla="*/ 88106 w 792956"/>
                <a:gd name="connsiteY14" fmla="*/ 4763 h 581025"/>
                <a:gd name="connsiteX15" fmla="*/ 197644 w 792956"/>
                <a:gd name="connsiteY15" fmla="*/ 33338 h 581025"/>
                <a:gd name="connsiteX16" fmla="*/ 373856 w 792956"/>
                <a:gd name="connsiteY16" fmla="*/ 90488 h 581025"/>
                <a:gd name="connsiteX17" fmla="*/ 590550 w 792956"/>
                <a:gd name="connsiteY17" fmla="*/ 161925 h 581025"/>
                <a:gd name="connsiteX18" fmla="*/ 621506 w 792956"/>
                <a:gd name="connsiteY18" fmla="*/ 171450 h 581025"/>
                <a:gd name="connsiteX19" fmla="*/ 642937 w 792956"/>
                <a:gd name="connsiteY19" fmla="*/ 180975 h 581025"/>
                <a:gd name="connsiteX20" fmla="*/ 676275 w 792956"/>
                <a:gd name="connsiteY20" fmla="*/ 216694 h 581025"/>
                <a:gd name="connsiteX21" fmla="*/ 711994 w 792956"/>
                <a:gd name="connsiteY21" fmla="*/ 261938 h 581025"/>
                <a:gd name="connsiteX22" fmla="*/ 738187 w 792956"/>
                <a:gd name="connsiteY22" fmla="*/ 300038 h 581025"/>
                <a:gd name="connsiteX23" fmla="*/ 762000 w 792956"/>
                <a:gd name="connsiteY23" fmla="*/ 342900 h 581025"/>
                <a:gd name="connsiteX24" fmla="*/ 788194 w 792956"/>
                <a:gd name="connsiteY24" fmla="*/ 416719 h 581025"/>
                <a:gd name="connsiteX25" fmla="*/ 792956 w 792956"/>
                <a:gd name="connsiteY25" fmla="*/ 450057 h 581025"/>
                <a:gd name="connsiteX26" fmla="*/ 790575 w 792956"/>
                <a:gd name="connsiteY26" fmla="*/ 473869 h 581025"/>
                <a:gd name="connsiteX27" fmla="*/ 781050 w 792956"/>
                <a:gd name="connsiteY27" fmla="*/ 507207 h 581025"/>
                <a:gd name="connsiteX28" fmla="*/ 764381 w 792956"/>
                <a:gd name="connsiteY28" fmla="*/ 545307 h 581025"/>
                <a:gd name="connsiteX29" fmla="*/ 747712 w 792956"/>
                <a:gd name="connsiteY29" fmla="*/ 566738 h 581025"/>
                <a:gd name="connsiteX30" fmla="*/ 726281 w 792956"/>
                <a:gd name="connsiteY30" fmla="*/ 578644 h 581025"/>
                <a:gd name="connsiteX31" fmla="*/ 709612 w 792956"/>
                <a:gd name="connsiteY31" fmla="*/ 581025 h 581025"/>
                <a:gd name="connsiteX32" fmla="*/ 676275 w 792956"/>
                <a:gd name="connsiteY32" fmla="*/ 566738 h 581025"/>
                <a:gd name="connsiteX33" fmla="*/ 585787 w 792956"/>
                <a:gd name="connsiteY33" fmla="*/ 519113 h 581025"/>
                <a:gd name="connsiteX34" fmla="*/ 478631 w 792956"/>
                <a:gd name="connsiteY34" fmla="*/ 4548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92956" h="581025">
                  <a:moveTo>
                    <a:pt x="478631" y="454819"/>
                  </a:moveTo>
                  <a:lnTo>
                    <a:pt x="400050" y="402432"/>
                  </a:lnTo>
                  <a:lnTo>
                    <a:pt x="330994" y="352425"/>
                  </a:lnTo>
                  <a:lnTo>
                    <a:pt x="261937" y="297657"/>
                  </a:lnTo>
                  <a:lnTo>
                    <a:pt x="200025" y="245269"/>
                  </a:lnTo>
                  <a:lnTo>
                    <a:pt x="126206" y="178594"/>
                  </a:lnTo>
                  <a:lnTo>
                    <a:pt x="64294" y="121444"/>
                  </a:lnTo>
                  <a:lnTo>
                    <a:pt x="21431" y="80963"/>
                  </a:lnTo>
                  <a:lnTo>
                    <a:pt x="9525" y="69057"/>
                  </a:lnTo>
                  <a:lnTo>
                    <a:pt x="0" y="45244"/>
                  </a:lnTo>
                  <a:lnTo>
                    <a:pt x="0" y="26194"/>
                  </a:lnTo>
                  <a:lnTo>
                    <a:pt x="4762" y="9525"/>
                  </a:lnTo>
                  <a:lnTo>
                    <a:pt x="19050" y="0"/>
                  </a:lnTo>
                  <a:lnTo>
                    <a:pt x="45244" y="0"/>
                  </a:lnTo>
                  <a:lnTo>
                    <a:pt x="88106" y="4763"/>
                  </a:lnTo>
                  <a:lnTo>
                    <a:pt x="197644" y="33338"/>
                  </a:lnTo>
                  <a:lnTo>
                    <a:pt x="373856" y="90488"/>
                  </a:lnTo>
                  <a:lnTo>
                    <a:pt x="590550" y="161925"/>
                  </a:lnTo>
                  <a:lnTo>
                    <a:pt x="621506" y="171450"/>
                  </a:lnTo>
                  <a:lnTo>
                    <a:pt x="642937" y="180975"/>
                  </a:lnTo>
                  <a:lnTo>
                    <a:pt x="676275" y="216694"/>
                  </a:lnTo>
                  <a:lnTo>
                    <a:pt x="711994" y="261938"/>
                  </a:lnTo>
                  <a:lnTo>
                    <a:pt x="738187" y="300038"/>
                  </a:lnTo>
                  <a:lnTo>
                    <a:pt x="762000" y="342900"/>
                  </a:lnTo>
                  <a:lnTo>
                    <a:pt x="788194" y="416719"/>
                  </a:lnTo>
                  <a:lnTo>
                    <a:pt x="792956" y="450057"/>
                  </a:lnTo>
                  <a:lnTo>
                    <a:pt x="790575" y="473869"/>
                  </a:lnTo>
                  <a:lnTo>
                    <a:pt x="781050" y="507207"/>
                  </a:lnTo>
                  <a:lnTo>
                    <a:pt x="764381" y="545307"/>
                  </a:lnTo>
                  <a:lnTo>
                    <a:pt x="747712" y="566738"/>
                  </a:lnTo>
                  <a:lnTo>
                    <a:pt x="726281" y="578644"/>
                  </a:lnTo>
                  <a:lnTo>
                    <a:pt x="709612" y="581025"/>
                  </a:lnTo>
                  <a:lnTo>
                    <a:pt x="676275" y="566738"/>
                  </a:lnTo>
                  <a:lnTo>
                    <a:pt x="585787" y="519113"/>
                  </a:lnTo>
                  <a:lnTo>
                    <a:pt x="4786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3B22776A-B2C5-4BD3-AB85-7ABC5E26724B}"/>
                </a:ext>
              </a:extLst>
            </p:cNvPr>
            <p:cNvSpPr/>
            <p:nvPr/>
          </p:nvSpPr>
          <p:spPr>
            <a:xfrm>
              <a:off x="2733675" y="5053013"/>
              <a:ext cx="446088" cy="631825"/>
            </a:xfrm>
            <a:custGeom>
              <a:avLst/>
              <a:gdLst>
                <a:gd name="connsiteX0" fmla="*/ 183356 w 445294"/>
                <a:gd name="connsiteY0" fmla="*/ 471487 h 631031"/>
                <a:gd name="connsiteX1" fmla="*/ 145256 w 445294"/>
                <a:gd name="connsiteY1" fmla="*/ 421481 h 631031"/>
                <a:gd name="connsiteX2" fmla="*/ 121444 w 445294"/>
                <a:gd name="connsiteY2" fmla="*/ 388143 h 631031"/>
                <a:gd name="connsiteX3" fmla="*/ 90488 w 445294"/>
                <a:gd name="connsiteY3" fmla="*/ 340518 h 631031"/>
                <a:gd name="connsiteX4" fmla="*/ 64294 w 445294"/>
                <a:gd name="connsiteY4" fmla="*/ 292893 h 631031"/>
                <a:gd name="connsiteX5" fmla="*/ 40481 w 445294"/>
                <a:gd name="connsiteY5" fmla="*/ 242887 h 631031"/>
                <a:gd name="connsiteX6" fmla="*/ 21431 w 445294"/>
                <a:gd name="connsiteY6" fmla="*/ 195262 h 631031"/>
                <a:gd name="connsiteX7" fmla="*/ 9525 w 445294"/>
                <a:gd name="connsiteY7" fmla="*/ 152400 h 631031"/>
                <a:gd name="connsiteX8" fmla="*/ 2381 w 445294"/>
                <a:gd name="connsiteY8" fmla="*/ 114300 h 631031"/>
                <a:gd name="connsiteX9" fmla="*/ 0 w 445294"/>
                <a:gd name="connsiteY9" fmla="*/ 78581 h 631031"/>
                <a:gd name="connsiteX10" fmla="*/ 2381 w 445294"/>
                <a:gd name="connsiteY10" fmla="*/ 40481 h 631031"/>
                <a:gd name="connsiteX11" fmla="*/ 11906 w 445294"/>
                <a:gd name="connsiteY11" fmla="*/ 14287 h 631031"/>
                <a:gd name="connsiteX12" fmla="*/ 26194 w 445294"/>
                <a:gd name="connsiteY12" fmla="*/ 0 h 631031"/>
                <a:gd name="connsiteX13" fmla="*/ 42863 w 445294"/>
                <a:gd name="connsiteY13" fmla="*/ 0 h 631031"/>
                <a:gd name="connsiteX14" fmla="*/ 64294 w 445294"/>
                <a:gd name="connsiteY14" fmla="*/ 4762 h 631031"/>
                <a:gd name="connsiteX15" fmla="*/ 90488 w 445294"/>
                <a:gd name="connsiteY15" fmla="*/ 26193 h 631031"/>
                <a:gd name="connsiteX16" fmla="*/ 116681 w 445294"/>
                <a:gd name="connsiteY16" fmla="*/ 69056 h 631031"/>
                <a:gd name="connsiteX17" fmla="*/ 159544 w 445294"/>
                <a:gd name="connsiteY17" fmla="*/ 119062 h 631031"/>
                <a:gd name="connsiteX18" fmla="*/ 445294 w 445294"/>
                <a:gd name="connsiteY18" fmla="*/ 457200 h 631031"/>
                <a:gd name="connsiteX19" fmla="*/ 411956 w 445294"/>
                <a:gd name="connsiteY19" fmla="*/ 566737 h 631031"/>
                <a:gd name="connsiteX20" fmla="*/ 397669 w 445294"/>
                <a:gd name="connsiteY20" fmla="*/ 607218 h 631031"/>
                <a:gd name="connsiteX21" fmla="*/ 388144 w 445294"/>
                <a:gd name="connsiteY21" fmla="*/ 621506 h 631031"/>
                <a:gd name="connsiteX22" fmla="*/ 373856 w 445294"/>
                <a:gd name="connsiteY22" fmla="*/ 631031 h 631031"/>
                <a:gd name="connsiteX23" fmla="*/ 357188 w 445294"/>
                <a:gd name="connsiteY23" fmla="*/ 631031 h 631031"/>
                <a:gd name="connsiteX24" fmla="*/ 326231 w 445294"/>
                <a:gd name="connsiteY24" fmla="*/ 619125 h 631031"/>
                <a:gd name="connsiteX25" fmla="*/ 290513 w 445294"/>
                <a:gd name="connsiteY25" fmla="*/ 595312 h 631031"/>
                <a:gd name="connsiteX26" fmla="*/ 240506 w 445294"/>
                <a:gd name="connsiteY26" fmla="*/ 545306 h 631031"/>
                <a:gd name="connsiteX27" fmla="*/ 183356 w 445294"/>
                <a:gd name="connsiteY27" fmla="*/ 471487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5294" h="631031">
                  <a:moveTo>
                    <a:pt x="183356" y="471487"/>
                  </a:moveTo>
                  <a:lnTo>
                    <a:pt x="145256" y="421481"/>
                  </a:lnTo>
                  <a:lnTo>
                    <a:pt x="121444" y="388143"/>
                  </a:lnTo>
                  <a:lnTo>
                    <a:pt x="90488" y="340518"/>
                  </a:lnTo>
                  <a:lnTo>
                    <a:pt x="64294" y="292893"/>
                  </a:lnTo>
                  <a:lnTo>
                    <a:pt x="40481" y="242887"/>
                  </a:lnTo>
                  <a:lnTo>
                    <a:pt x="21431" y="195262"/>
                  </a:lnTo>
                  <a:lnTo>
                    <a:pt x="9525" y="152400"/>
                  </a:lnTo>
                  <a:lnTo>
                    <a:pt x="2381" y="114300"/>
                  </a:lnTo>
                  <a:lnTo>
                    <a:pt x="0" y="78581"/>
                  </a:lnTo>
                  <a:lnTo>
                    <a:pt x="2381" y="40481"/>
                  </a:lnTo>
                  <a:lnTo>
                    <a:pt x="11906" y="14287"/>
                  </a:lnTo>
                  <a:lnTo>
                    <a:pt x="26194" y="0"/>
                  </a:lnTo>
                  <a:lnTo>
                    <a:pt x="42863" y="0"/>
                  </a:lnTo>
                  <a:lnTo>
                    <a:pt x="64294" y="4762"/>
                  </a:lnTo>
                  <a:lnTo>
                    <a:pt x="90488" y="26193"/>
                  </a:lnTo>
                  <a:lnTo>
                    <a:pt x="116681" y="69056"/>
                  </a:lnTo>
                  <a:lnTo>
                    <a:pt x="159544" y="119062"/>
                  </a:lnTo>
                  <a:lnTo>
                    <a:pt x="445294" y="457200"/>
                  </a:lnTo>
                  <a:lnTo>
                    <a:pt x="411956" y="566737"/>
                  </a:lnTo>
                  <a:lnTo>
                    <a:pt x="397669" y="607218"/>
                  </a:lnTo>
                  <a:lnTo>
                    <a:pt x="388144" y="621506"/>
                  </a:lnTo>
                  <a:lnTo>
                    <a:pt x="373856" y="631031"/>
                  </a:lnTo>
                  <a:lnTo>
                    <a:pt x="357188" y="631031"/>
                  </a:lnTo>
                  <a:lnTo>
                    <a:pt x="326231" y="619125"/>
                  </a:lnTo>
                  <a:lnTo>
                    <a:pt x="290513" y="595312"/>
                  </a:lnTo>
                  <a:lnTo>
                    <a:pt x="240506" y="545306"/>
                  </a:lnTo>
                  <a:lnTo>
                    <a:pt x="183356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B69AC867-FE41-4AB6-8E5B-EE3D170F8FE5}"/>
                </a:ext>
              </a:extLst>
            </p:cNvPr>
            <p:cNvSpPr/>
            <p:nvPr/>
          </p:nvSpPr>
          <p:spPr>
            <a:xfrm>
              <a:off x="5130800" y="1349375"/>
              <a:ext cx="590550" cy="735013"/>
            </a:xfrm>
            <a:custGeom>
              <a:avLst/>
              <a:gdLst>
                <a:gd name="connsiteX0" fmla="*/ 252426 w 589852"/>
                <a:gd name="connsiteY0" fmla="*/ 422427 h 734096"/>
                <a:gd name="connsiteX1" fmla="*/ 242123 w 589852"/>
                <a:gd name="connsiteY1" fmla="*/ 247274 h 734096"/>
                <a:gd name="connsiteX2" fmla="*/ 239547 w 589852"/>
                <a:gd name="connsiteY2" fmla="*/ 188031 h 734096"/>
                <a:gd name="connsiteX3" fmla="*/ 231820 w 589852"/>
                <a:gd name="connsiteY3" fmla="*/ 177728 h 734096"/>
                <a:gd name="connsiteX4" fmla="*/ 206062 w 589852"/>
                <a:gd name="connsiteY4" fmla="*/ 159698 h 734096"/>
                <a:gd name="connsiteX5" fmla="*/ 159698 w 589852"/>
                <a:gd name="connsiteY5" fmla="*/ 131364 h 734096"/>
                <a:gd name="connsiteX6" fmla="*/ 110758 w 589852"/>
                <a:gd name="connsiteY6" fmla="*/ 108182 h 734096"/>
                <a:gd name="connsiteX7" fmla="*/ 59243 w 589852"/>
                <a:gd name="connsiteY7" fmla="*/ 87576 h 734096"/>
                <a:gd name="connsiteX8" fmla="*/ 30909 w 589852"/>
                <a:gd name="connsiteY8" fmla="*/ 77273 h 734096"/>
                <a:gd name="connsiteX9" fmla="*/ 18031 w 589852"/>
                <a:gd name="connsiteY9" fmla="*/ 69546 h 734096"/>
                <a:gd name="connsiteX10" fmla="*/ 7727 w 589852"/>
                <a:gd name="connsiteY10" fmla="*/ 54091 h 734096"/>
                <a:gd name="connsiteX11" fmla="*/ 0 w 589852"/>
                <a:gd name="connsiteY11" fmla="*/ 38637 h 734096"/>
                <a:gd name="connsiteX12" fmla="*/ 0 w 589852"/>
                <a:gd name="connsiteY12" fmla="*/ 20606 h 734096"/>
                <a:gd name="connsiteX13" fmla="*/ 2576 w 589852"/>
                <a:gd name="connsiteY13" fmla="*/ 10303 h 734096"/>
                <a:gd name="connsiteX14" fmla="*/ 18031 w 589852"/>
                <a:gd name="connsiteY14" fmla="*/ 0 h 734096"/>
                <a:gd name="connsiteX15" fmla="*/ 41212 w 589852"/>
                <a:gd name="connsiteY15" fmla="*/ 0 h 734096"/>
                <a:gd name="connsiteX16" fmla="*/ 74698 w 589852"/>
                <a:gd name="connsiteY16" fmla="*/ 2576 h 734096"/>
                <a:gd name="connsiteX17" fmla="*/ 144243 w 589852"/>
                <a:gd name="connsiteY17" fmla="*/ 7727 h 734096"/>
                <a:gd name="connsiteX18" fmla="*/ 260153 w 589852"/>
                <a:gd name="connsiteY18" fmla="*/ 28333 h 734096"/>
                <a:gd name="connsiteX19" fmla="*/ 355457 w 589852"/>
                <a:gd name="connsiteY19" fmla="*/ 51515 h 734096"/>
                <a:gd name="connsiteX20" fmla="*/ 414700 w 589852"/>
                <a:gd name="connsiteY20" fmla="*/ 69546 h 734096"/>
                <a:gd name="connsiteX21" fmla="*/ 450761 w 589852"/>
                <a:gd name="connsiteY21" fmla="*/ 85000 h 734096"/>
                <a:gd name="connsiteX22" fmla="*/ 499700 w 589852"/>
                <a:gd name="connsiteY22" fmla="*/ 113334 h 734096"/>
                <a:gd name="connsiteX23" fmla="*/ 522882 w 589852"/>
                <a:gd name="connsiteY23" fmla="*/ 128789 h 734096"/>
                <a:gd name="connsiteX24" fmla="*/ 551216 w 589852"/>
                <a:gd name="connsiteY24" fmla="*/ 149395 h 734096"/>
                <a:gd name="connsiteX25" fmla="*/ 574398 w 589852"/>
                <a:gd name="connsiteY25" fmla="*/ 175153 h 734096"/>
                <a:gd name="connsiteX26" fmla="*/ 587277 w 589852"/>
                <a:gd name="connsiteY26" fmla="*/ 195759 h 734096"/>
                <a:gd name="connsiteX27" fmla="*/ 589852 w 589852"/>
                <a:gd name="connsiteY27" fmla="*/ 216365 h 734096"/>
                <a:gd name="connsiteX28" fmla="*/ 584701 w 589852"/>
                <a:gd name="connsiteY28" fmla="*/ 234395 h 734096"/>
                <a:gd name="connsiteX29" fmla="*/ 569246 w 589852"/>
                <a:gd name="connsiteY29" fmla="*/ 252426 h 734096"/>
                <a:gd name="connsiteX30" fmla="*/ 548640 w 589852"/>
                <a:gd name="connsiteY30" fmla="*/ 283335 h 734096"/>
                <a:gd name="connsiteX31" fmla="*/ 530610 w 589852"/>
                <a:gd name="connsiteY31" fmla="*/ 327123 h 734096"/>
                <a:gd name="connsiteX32" fmla="*/ 512579 w 589852"/>
                <a:gd name="connsiteY32" fmla="*/ 394093 h 734096"/>
                <a:gd name="connsiteX33" fmla="*/ 507428 w 589852"/>
                <a:gd name="connsiteY33" fmla="*/ 437882 h 734096"/>
                <a:gd name="connsiteX34" fmla="*/ 510003 w 589852"/>
                <a:gd name="connsiteY34" fmla="*/ 710914 h 734096"/>
                <a:gd name="connsiteX35" fmla="*/ 262729 w 589852"/>
                <a:gd name="connsiteY35" fmla="*/ 734096 h 734096"/>
                <a:gd name="connsiteX36" fmla="*/ 252426 w 589852"/>
                <a:gd name="connsiteY36" fmla="*/ 422427 h 734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9852" h="734096">
                  <a:moveTo>
                    <a:pt x="252426" y="422427"/>
                  </a:moveTo>
                  <a:lnTo>
                    <a:pt x="242123" y="247274"/>
                  </a:lnTo>
                  <a:lnTo>
                    <a:pt x="239547" y="188031"/>
                  </a:lnTo>
                  <a:lnTo>
                    <a:pt x="231820" y="177728"/>
                  </a:lnTo>
                  <a:lnTo>
                    <a:pt x="206062" y="159698"/>
                  </a:lnTo>
                  <a:lnTo>
                    <a:pt x="159698" y="131364"/>
                  </a:lnTo>
                  <a:lnTo>
                    <a:pt x="110758" y="108182"/>
                  </a:lnTo>
                  <a:lnTo>
                    <a:pt x="59243" y="87576"/>
                  </a:lnTo>
                  <a:lnTo>
                    <a:pt x="30909" y="77273"/>
                  </a:lnTo>
                  <a:lnTo>
                    <a:pt x="18031" y="69546"/>
                  </a:lnTo>
                  <a:lnTo>
                    <a:pt x="7727" y="54091"/>
                  </a:lnTo>
                  <a:lnTo>
                    <a:pt x="0" y="38637"/>
                  </a:lnTo>
                  <a:lnTo>
                    <a:pt x="0" y="20606"/>
                  </a:lnTo>
                  <a:lnTo>
                    <a:pt x="2576" y="10303"/>
                  </a:lnTo>
                  <a:lnTo>
                    <a:pt x="18031" y="0"/>
                  </a:lnTo>
                  <a:lnTo>
                    <a:pt x="41212" y="0"/>
                  </a:lnTo>
                  <a:cubicBezTo>
                    <a:pt x="78129" y="2637"/>
                    <a:pt x="89324" y="2576"/>
                    <a:pt x="74698" y="2576"/>
                  </a:cubicBezTo>
                  <a:lnTo>
                    <a:pt x="144243" y="7727"/>
                  </a:lnTo>
                  <a:lnTo>
                    <a:pt x="260153" y="28333"/>
                  </a:lnTo>
                  <a:lnTo>
                    <a:pt x="355457" y="51515"/>
                  </a:lnTo>
                  <a:lnTo>
                    <a:pt x="414700" y="69546"/>
                  </a:lnTo>
                  <a:lnTo>
                    <a:pt x="450761" y="85000"/>
                  </a:lnTo>
                  <a:lnTo>
                    <a:pt x="499700" y="113334"/>
                  </a:lnTo>
                  <a:lnTo>
                    <a:pt x="522882" y="128789"/>
                  </a:lnTo>
                  <a:lnTo>
                    <a:pt x="551216" y="149395"/>
                  </a:lnTo>
                  <a:lnTo>
                    <a:pt x="574398" y="175153"/>
                  </a:lnTo>
                  <a:lnTo>
                    <a:pt x="587277" y="195759"/>
                  </a:lnTo>
                  <a:lnTo>
                    <a:pt x="589852" y="216365"/>
                  </a:lnTo>
                  <a:lnTo>
                    <a:pt x="584701" y="234395"/>
                  </a:lnTo>
                  <a:lnTo>
                    <a:pt x="569246" y="252426"/>
                  </a:lnTo>
                  <a:lnTo>
                    <a:pt x="548640" y="283335"/>
                  </a:lnTo>
                  <a:lnTo>
                    <a:pt x="530610" y="327123"/>
                  </a:lnTo>
                  <a:lnTo>
                    <a:pt x="512579" y="394093"/>
                  </a:lnTo>
                  <a:lnTo>
                    <a:pt x="507428" y="437882"/>
                  </a:lnTo>
                  <a:cubicBezTo>
                    <a:pt x="508286" y="528893"/>
                    <a:pt x="509145" y="619903"/>
                    <a:pt x="510003" y="710914"/>
                  </a:cubicBezTo>
                  <a:lnTo>
                    <a:pt x="262729" y="734096"/>
                  </a:lnTo>
                  <a:lnTo>
                    <a:pt x="252426" y="4224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6554EC65-2B54-4C07-AB6B-83522BA128CB}"/>
                </a:ext>
              </a:extLst>
            </p:cNvPr>
            <p:cNvSpPr/>
            <p:nvPr/>
          </p:nvSpPr>
          <p:spPr>
            <a:xfrm>
              <a:off x="3995738" y="3608388"/>
              <a:ext cx="950912" cy="2354262"/>
            </a:xfrm>
            <a:custGeom>
              <a:avLst/>
              <a:gdLst>
                <a:gd name="connsiteX0" fmla="*/ 629034 w 951222"/>
                <a:gd name="connsiteY0" fmla="*/ 843825 h 2353506"/>
                <a:gd name="connsiteX1" fmla="*/ 641308 w 951222"/>
                <a:gd name="connsiteY1" fmla="*/ 714950 h 2353506"/>
                <a:gd name="connsiteX2" fmla="*/ 647444 w 951222"/>
                <a:gd name="connsiteY2" fmla="*/ 583006 h 2353506"/>
                <a:gd name="connsiteX3" fmla="*/ 644376 w 951222"/>
                <a:gd name="connsiteY3" fmla="*/ 457200 h 2353506"/>
                <a:gd name="connsiteX4" fmla="*/ 641308 w 951222"/>
                <a:gd name="connsiteY4" fmla="*/ 337530 h 2353506"/>
                <a:gd name="connsiteX5" fmla="*/ 635171 w 951222"/>
                <a:gd name="connsiteY5" fmla="*/ 306845 h 2353506"/>
                <a:gd name="connsiteX6" fmla="*/ 610623 w 951222"/>
                <a:gd name="connsiteY6" fmla="*/ 251613 h 2353506"/>
                <a:gd name="connsiteX7" fmla="*/ 570733 w 951222"/>
                <a:gd name="connsiteY7" fmla="*/ 202518 h 2353506"/>
                <a:gd name="connsiteX8" fmla="*/ 536980 w 951222"/>
                <a:gd name="connsiteY8" fmla="*/ 168765 h 2353506"/>
                <a:gd name="connsiteX9" fmla="*/ 500159 w 951222"/>
                <a:gd name="connsiteY9" fmla="*/ 141149 h 2353506"/>
                <a:gd name="connsiteX10" fmla="*/ 447995 w 951222"/>
                <a:gd name="connsiteY10" fmla="*/ 107396 h 2353506"/>
                <a:gd name="connsiteX11" fmla="*/ 362078 w 951222"/>
                <a:gd name="connsiteY11" fmla="*/ 67506 h 2353506"/>
                <a:gd name="connsiteX12" fmla="*/ 487885 w 951222"/>
                <a:gd name="connsiteY12" fmla="*/ 0 h 2353506"/>
                <a:gd name="connsiteX13" fmla="*/ 659718 w 951222"/>
                <a:gd name="connsiteY13" fmla="*/ 46027 h 2353506"/>
                <a:gd name="connsiteX14" fmla="*/ 730293 w 951222"/>
                <a:gd name="connsiteY14" fmla="*/ 73643 h 2353506"/>
                <a:gd name="connsiteX15" fmla="*/ 800867 w 951222"/>
                <a:gd name="connsiteY15" fmla="*/ 107396 h 2353506"/>
                <a:gd name="connsiteX16" fmla="*/ 868373 w 951222"/>
                <a:gd name="connsiteY16" fmla="*/ 147286 h 2353506"/>
                <a:gd name="connsiteX17" fmla="*/ 902126 w 951222"/>
                <a:gd name="connsiteY17" fmla="*/ 171833 h 2353506"/>
                <a:gd name="connsiteX18" fmla="*/ 917469 w 951222"/>
                <a:gd name="connsiteY18" fmla="*/ 187176 h 2353506"/>
                <a:gd name="connsiteX19" fmla="*/ 935879 w 951222"/>
                <a:gd name="connsiteY19" fmla="*/ 208655 h 2353506"/>
                <a:gd name="connsiteX20" fmla="*/ 945085 w 951222"/>
                <a:gd name="connsiteY20" fmla="*/ 227065 h 2353506"/>
                <a:gd name="connsiteX21" fmla="*/ 951222 w 951222"/>
                <a:gd name="connsiteY21" fmla="*/ 248545 h 2353506"/>
                <a:gd name="connsiteX22" fmla="*/ 951222 w 951222"/>
                <a:gd name="connsiteY22" fmla="*/ 266955 h 2353506"/>
                <a:gd name="connsiteX23" fmla="*/ 945085 w 951222"/>
                <a:gd name="connsiteY23" fmla="*/ 288435 h 2353506"/>
                <a:gd name="connsiteX24" fmla="*/ 929742 w 951222"/>
                <a:gd name="connsiteY24" fmla="*/ 309914 h 2353506"/>
                <a:gd name="connsiteX25" fmla="*/ 911332 w 951222"/>
                <a:gd name="connsiteY25" fmla="*/ 334461 h 2353506"/>
                <a:gd name="connsiteX26" fmla="*/ 902126 w 951222"/>
                <a:gd name="connsiteY26" fmla="*/ 362078 h 2353506"/>
                <a:gd name="connsiteX27" fmla="*/ 899058 w 951222"/>
                <a:gd name="connsiteY27" fmla="*/ 417310 h 2353506"/>
                <a:gd name="connsiteX28" fmla="*/ 905195 w 951222"/>
                <a:gd name="connsiteY28" fmla="*/ 490953 h 2353506"/>
                <a:gd name="connsiteX29" fmla="*/ 905195 w 951222"/>
                <a:gd name="connsiteY29" fmla="*/ 521637 h 2353506"/>
                <a:gd name="connsiteX30" fmla="*/ 877579 w 951222"/>
                <a:gd name="connsiteY30" fmla="*/ 724155 h 2353506"/>
                <a:gd name="connsiteX31" fmla="*/ 856100 w 951222"/>
                <a:gd name="connsiteY31" fmla="*/ 911331 h 2353506"/>
                <a:gd name="connsiteX32" fmla="*/ 834620 w 951222"/>
                <a:gd name="connsiteY32" fmla="*/ 1101576 h 2353506"/>
                <a:gd name="connsiteX33" fmla="*/ 764046 w 951222"/>
                <a:gd name="connsiteY33" fmla="*/ 1362394 h 2353506"/>
                <a:gd name="connsiteX34" fmla="*/ 693471 w 951222"/>
                <a:gd name="connsiteY34" fmla="*/ 1558776 h 2353506"/>
                <a:gd name="connsiteX35" fmla="*/ 616760 w 951222"/>
                <a:gd name="connsiteY35" fmla="*/ 1718335 h 2353506"/>
                <a:gd name="connsiteX36" fmla="*/ 543117 w 951222"/>
                <a:gd name="connsiteY36" fmla="*/ 1838005 h 2353506"/>
                <a:gd name="connsiteX37" fmla="*/ 454132 w 951222"/>
                <a:gd name="connsiteY37" fmla="*/ 1954606 h 2353506"/>
                <a:gd name="connsiteX38" fmla="*/ 343667 w 951222"/>
                <a:gd name="connsiteY38" fmla="*/ 2080413 h 2353506"/>
                <a:gd name="connsiteX39" fmla="*/ 193313 w 951222"/>
                <a:gd name="connsiteY39" fmla="*/ 2227699 h 2353506"/>
                <a:gd name="connsiteX40" fmla="*/ 67506 w 951222"/>
                <a:gd name="connsiteY40" fmla="*/ 2338163 h 2353506"/>
                <a:gd name="connsiteX41" fmla="*/ 42959 w 951222"/>
                <a:gd name="connsiteY41" fmla="*/ 2350437 h 2353506"/>
                <a:gd name="connsiteX42" fmla="*/ 21479 w 951222"/>
                <a:gd name="connsiteY42" fmla="*/ 2353506 h 2353506"/>
                <a:gd name="connsiteX43" fmla="*/ 3069 w 951222"/>
                <a:gd name="connsiteY43" fmla="*/ 2347369 h 2353506"/>
                <a:gd name="connsiteX44" fmla="*/ 0 w 951222"/>
                <a:gd name="connsiteY44" fmla="*/ 2335095 h 2353506"/>
                <a:gd name="connsiteX45" fmla="*/ 3069 w 951222"/>
                <a:gd name="connsiteY45" fmla="*/ 2316684 h 2353506"/>
                <a:gd name="connsiteX46" fmla="*/ 27616 w 951222"/>
                <a:gd name="connsiteY46" fmla="*/ 2279863 h 2353506"/>
                <a:gd name="connsiteX47" fmla="*/ 104328 w 951222"/>
                <a:gd name="connsiteY47" fmla="*/ 2203151 h 2353506"/>
                <a:gd name="connsiteX48" fmla="*/ 190244 w 951222"/>
                <a:gd name="connsiteY48" fmla="*/ 2098824 h 2353506"/>
                <a:gd name="connsiteX49" fmla="*/ 282298 w 951222"/>
                <a:gd name="connsiteY49" fmla="*/ 1973017 h 2353506"/>
                <a:gd name="connsiteX50" fmla="*/ 340599 w 951222"/>
                <a:gd name="connsiteY50" fmla="*/ 1874827 h 2353506"/>
                <a:gd name="connsiteX51" fmla="*/ 395831 w 951222"/>
                <a:gd name="connsiteY51" fmla="*/ 1773567 h 2353506"/>
                <a:gd name="connsiteX52" fmla="*/ 444926 w 951222"/>
                <a:gd name="connsiteY52" fmla="*/ 1666172 h 2353506"/>
                <a:gd name="connsiteX53" fmla="*/ 490953 w 951222"/>
                <a:gd name="connsiteY53" fmla="*/ 1558776 h 2353506"/>
                <a:gd name="connsiteX54" fmla="*/ 512432 w 951222"/>
                <a:gd name="connsiteY54" fmla="*/ 1488201 h 2353506"/>
                <a:gd name="connsiteX55" fmla="*/ 543117 w 951222"/>
                <a:gd name="connsiteY55" fmla="*/ 1362394 h 2353506"/>
                <a:gd name="connsiteX56" fmla="*/ 573802 w 951222"/>
                <a:gd name="connsiteY56" fmla="*/ 1212040 h 2353506"/>
                <a:gd name="connsiteX57" fmla="*/ 598349 w 951222"/>
                <a:gd name="connsiteY57" fmla="*/ 1086233 h 2353506"/>
                <a:gd name="connsiteX58" fmla="*/ 616760 w 951222"/>
                <a:gd name="connsiteY58" fmla="*/ 966563 h 2353506"/>
                <a:gd name="connsiteX59" fmla="*/ 629034 w 951222"/>
                <a:gd name="connsiteY59" fmla="*/ 843825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951222" h="2353506">
                  <a:moveTo>
                    <a:pt x="629034" y="843825"/>
                  </a:moveTo>
                  <a:lnTo>
                    <a:pt x="641308" y="714950"/>
                  </a:lnTo>
                  <a:lnTo>
                    <a:pt x="647444" y="583006"/>
                  </a:lnTo>
                  <a:cubicBezTo>
                    <a:pt x="646421" y="541071"/>
                    <a:pt x="645399" y="499135"/>
                    <a:pt x="644376" y="457200"/>
                  </a:cubicBezTo>
                  <a:cubicBezTo>
                    <a:pt x="643353" y="417310"/>
                    <a:pt x="642331" y="377420"/>
                    <a:pt x="641308" y="337530"/>
                  </a:cubicBezTo>
                  <a:lnTo>
                    <a:pt x="635171" y="306845"/>
                  </a:lnTo>
                  <a:lnTo>
                    <a:pt x="610623" y="251613"/>
                  </a:lnTo>
                  <a:lnTo>
                    <a:pt x="570733" y="202518"/>
                  </a:lnTo>
                  <a:lnTo>
                    <a:pt x="536980" y="168765"/>
                  </a:lnTo>
                  <a:lnTo>
                    <a:pt x="500159" y="141149"/>
                  </a:lnTo>
                  <a:lnTo>
                    <a:pt x="447995" y="107396"/>
                  </a:lnTo>
                  <a:lnTo>
                    <a:pt x="362078" y="67506"/>
                  </a:lnTo>
                  <a:lnTo>
                    <a:pt x="487885" y="0"/>
                  </a:lnTo>
                  <a:lnTo>
                    <a:pt x="659718" y="46027"/>
                  </a:lnTo>
                  <a:lnTo>
                    <a:pt x="730293" y="73643"/>
                  </a:lnTo>
                  <a:lnTo>
                    <a:pt x="800867" y="107396"/>
                  </a:lnTo>
                  <a:lnTo>
                    <a:pt x="868373" y="147286"/>
                  </a:lnTo>
                  <a:lnTo>
                    <a:pt x="902126" y="171833"/>
                  </a:lnTo>
                  <a:lnTo>
                    <a:pt x="917469" y="187176"/>
                  </a:lnTo>
                  <a:lnTo>
                    <a:pt x="935879" y="208655"/>
                  </a:lnTo>
                  <a:lnTo>
                    <a:pt x="945085" y="227065"/>
                  </a:lnTo>
                  <a:lnTo>
                    <a:pt x="951222" y="248545"/>
                  </a:lnTo>
                  <a:lnTo>
                    <a:pt x="951222" y="266955"/>
                  </a:lnTo>
                  <a:lnTo>
                    <a:pt x="945085" y="288435"/>
                  </a:lnTo>
                  <a:lnTo>
                    <a:pt x="929742" y="309914"/>
                  </a:lnTo>
                  <a:lnTo>
                    <a:pt x="911332" y="334461"/>
                  </a:lnTo>
                  <a:lnTo>
                    <a:pt x="902126" y="362078"/>
                  </a:lnTo>
                  <a:lnTo>
                    <a:pt x="899058" y="417310"/>
                  </a:lnTo>
                  <a:lnTo>
                    <a:pt x="905195" y="490953"/>
                  </a:lnTo>
                  <a:lnTo>
                    <a:pt x="905195" y="521637"/>
                  </a:lnTo>
                  <a:lnTo>
                    <a:pt x="877579" y="724155"/>
                  </a:lnTo>
                  <a:lnTo>
                    <a:pt x="856100" y="911331"/>
                  </a:lnTo>
                  <a:lnTo>
                    <a:pt x="834620" y="1101576"/>
                  </a:lnTo>
                  <a:lnTo>
                    <a:pt x="764046" y="1362394"/>
                  </a:lnTo>
                  <a:lnTo>
                    <a:pt x="693471" y="1558776"/>
                  </a:lnTo>
                  <a:lnTo>
                    <a:pt x="616760" y="1718335"/>
                  </a:lnTo>
                  <a:lnTo>
                    <a:pt x="543117" y="1838005"/>
                  </a:lnTo>
                  <a:lnTo>
                    <a:pt x="454132" y="1954606"/>
                  </a:lnTo>
                  <a:lnTo>
                    <a:pt x="343667" y="2080413"/>
                  </a:lnTo>
                  <a:lnTo>
                    <a:pt x="193313" y="2227699"/>
                  </a:lnTo>
                  <a:lnTo>
                    <a:pt x="67506" y="2338163"/>
                  </a:lnTo>
                  <a:lnTo>
                    <a:pt x="42959" y="2350437"/>
                  </a:lnTo>
                  <a:lnTo>
                    <a:pt x="21479" y="2353506"/>
                  </a:lnTo>
                  <a:lnTo>
                    <a:pt x="3069" y="2347369"/>
                  </a:lnTo>
                  <a:lnTo>
                    <a:pt x="0" y="2335095"/>
                  </a:lnTo>
                  <a:lnTo>
                    <a:pt x="3069" y="2316684"/>
                  </a:lnTo>
                  <a:lnTo>
                    <a:pt x="27616" y="2279863"/>
                  </a:lnTo>
                  <a:lnTo>
                    <a:pt x="104328" y="2203151"/>
                  </a:lnTo>
                  <a:lnTo>
                    <a:pt x="190244" y="2098824"/>
                  </a:lnTo>
                  <a:lnTo>
                    <a:pt x="282298" y="1973017"/>
                  </a:lnTo>
                  <a:lnTo>
                    <a:pt x="340599" y="1874827"/>
                  </a:lnTo>
                  <a:lnTo>
                    <a:pt x="395831" y="1773567"/>
                  </a:lnTo>
                  <a:lnTo>
                    <a:pt x="444926" y="1666172"/>
                  </a:lnTo>
                  <a:lnTo>
                    <a:pt x="490953" y="1558776"/>
                  </a:lnTo>
                  <a:lnTo>
                    <a:pt x="512432" y="1488201"/>
                  </a:lnTo>
                  <a:lnTo>
                    <a:pt x="543117" y="1362394"/>
                  </a:lnTo>
                  <a:lnTo>
                    <a:pt x="573802" y="1212040"/>
                  </a:lnTo>
                  <a:lnTo>
                    <a:pt x="598349" y="1086233"/>
                  </a:lnTo>
                  <a:lnTo>
                    <a:pt x="616760" y="966563"/>
                  </a:lnTo>
                  <a:lnTo>
                    <a:pt x="629034" y="84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AF0D17FA-3147-4A56-BD02-F2C892C77CD3}"/>
                </a:ext>
              </a:extLst>
            </p:cNvPr>
            <p:cNvSpPr/>
            <p:nvPr/>
          </p:nvSpPr>
          <p:spPr>
            <a:xfrm>
              <a:off x="2830513" y="3727450"/>
              <a:ext cx="1046162" cy="1903413"/>
            </a:xfrm>
            <a:custGeom>
              <a:avLst/>
              <a:gdLst>
                <a:gd name="connsiteX0" fmla="*/ 790763 w 1045765"/>
                <a:gd name="connsiteY0" fmla="*/ 373487 h 1903497"/>
                <a:gd name="connsiteX1" fmla="*/ 643944 w 1045765"/>
                <a:gd name="connsiteY1" fmla="*/ 631065 h 1903497"/>
                <a:gd name="connsiteX2" fmla="*/ 510004 w 1045765"/>
                <a:gd name="connsiteY2" fmla="*/ 868036 h 1903497"/>
                <a:gd name="connsiteX3" fmla="*/ 388942 w 1045765"/>
                <a:gd name="connsiteY3" fmla="*/ 1086977 h 1903497"/>
                <a:gd name="connsiteX4" fmla="*/ 316821 w 1045765"/>
                <a:gd name="connsiteY4" fmla="*/ 1213190 h 1903497"/>
                <a:gd name="connsiteX5" fmla="*/ 234396 w 1045765"/>
                <a:gd name="connsiteY5" fmla="*/ 1362585 h 1903497"/>
                <a:gd name="connsiteX6" fmla="*/ 200911 w 1045765"/>
                <a:gd name="connsiteY6" fmla="*/ 1416676 h 1903497"/>
                <a:gd name="connsiteX7" fmla="*/ 180305 w 1045765"/>
                <a:gd name="connsiteY7" fmla="*/ 1442434 h 1903497"/>
                <a:gd name="connsiteX8" fmla="*/ 162274 w 1045765"/>
                <a:gd name="connsiteY8" fmla="*/ 1457888 h 1903497"/>
                <a:gd name="connsiteX9" fmla="*/ 144244 w 1045765"/>
                <a:gd name="connsiteY9" fmla="*/ 1468191 h 1903497"/>
                <a:gd name="connsiteX10" fmla="*/ 123638 w 1045765"/>
                <a:gd name="connsiteY10" fmla="*/ 1473343 h 1903497"/>
                <a:gd name="connsiteX11" fmla="*/ 108183 w 1045765"/>
                <a:gd name="connsiteY11" fmla="*/ 1473343 h 1903497"/>
                <a:gd name="connsiteX12" fmla="*/ 85001 w 1045765"/>
                <a:gd name="connsiteY12" fmla="*/ 1463040 h 1903497"/>
                <a:gd name="connsiteX13" fmla="*/ 66970 w 1045765"/>
                <a:gd name="connsiteY13" fmla="*/ 1450161 h 1903497"/>
                <a:gd name="connsiteX14" fmla="*/ 38637 w 1045765"/>
                <a:gd name="connsiteY14" fmla="*/ 1429555 h 1903497"/>
                <a:gd name="connsiteX15" fmla="*/ 0 w 1045765"/>
                <a:gd name="connsiteY15" fmla="*/ 1378039 h 1903497"/>
                <a:gd name="connsiteX16" fmla="*/ 309093 w 1045765"/>
                <a:gd name="connsiteY16" fmla="*/ 1903497 h 1903497"/>
                <a:gd name="connsiteX17" fmla="*/ 334851 w 1045765"/>
                <a:gd name="connsiteY17" fmla="*/ 1818497 h 1903497"/>
                <a:gd name="connsiteX18" fmla="*/ 355457 w 1045765"/>
                <a:gd name="connsiteY18" fmla="*/ 1764406 h 1903497"/>
                <a:gd name="connsiteX19" fmla="*/ 401821 w 1045765"/>
                <a:gd name="connsiteY19" fmla="*/ 1653647 h 1903497"/>
                <a:gd name="connsiteX20" fmla="*/ 479094 w 1045765"/>
                <a:gd name="connsiteY20" fmla="*/ 1473343 h 1903497"/>
                <a:gd name="connsiteX21" fmla="*/ 615610 w 1045765"/>
                <a:gd name="connsiteY21" fmla="*/ 1151371 h 1903497"/>
                <a:gd name="connsiteX22" fmla="*/ 754702 w 1045765"/>
                <a:gd name="connsiteY22" fmla="*/ 813945 h 1903497"/>
                <a:gd name="connsiteX23" fmla="*/ 870612 w 1045765"/>
                <a:gd name="connsiteY23" fmla="*/ 517731 h 1903497"/>
                <a:gd name="connsiteX24" fmla="*/ 950461 w 1045765"/>
                <a:gd name="connsiteY24" fmla="*/ 311669 h 1903497"/>
                <a:gd name="connsiteX25" fmla="*/ 1035462 w 1045765"/>
                <a:gd name="connsiteY25" fmla="*/ 79849 h 1903497"/>
                <a:gd name="connsiteX26" fmla="*/ 1043189 w 1045765"/>
                <a:gd name="connsiteY26" fmla="*/ 56667 h 1903497"/>
                <a:gd name="connsiteX27" fmla="*/ 1045765 w 1045765"/>
                <a:gd name="connsiteY27" fmla="*/ 41212 h 1903497"/>
                <a:gd name="connsiteX28" fmla="*/ 1045765 w 1045765"/>
                <a:gd name="connsiteY28" fmla="*/ 28333 h 1903497"/>
                <a:gd name="connsiteX29" fmla="*/ 1043189 w 1045765"/>
                <a:gd name="connsiteY29" fmla="*/ 18030 h 1903497"/>
                <a:gd name="connsiteX30" fmla="*/ 1040613 w 1045765"/>
                <a:gd name="connsiteY30" fmla="*/ 7727 h 1903497"/>
                <a:gd name="connsiteX31" fmla="*/ 1035462 w 1045765"/>
                <a:gd name="connsiteY31" fmla="*/ 5151 h 1903497"/>
                <a:gd name="connsiteX32" fmla="*/ 1027734 w 1045765"/>
                <a:gd name="connsiteY32" fmla="*/ 2576 h 1903497"/>
                <a:gd name="connsiteX33" fmla="*/ 1020007 w 1045765"/>
                <a:gd name="connsiteY33" fmla="*/ 0 h 1903497"/>
                <a:gd name="connsiteX34" fmla="*/ 1007128 w 1045765"/>
                <a:gd name="connsiteY34" fmla="*/ 5151 h 1903497"/>
                <a:gd name="connsiteX35" fmla="*/ 989098 w 1045765"/>
                <a:gd name="connsiteY35" fmla="*/ 28333 h 1903497"/>
                <a:gd name="connsiteX36" fmla="*/ 880915 w 1045765"/>
                <a:gd name="connsiteY36" fmla="*/ 216365 h 1903497"/>
                <a:gd name="connsiteX37" fmla="*/ 790763 w 1045765"/>
                <a:gd name="connsiteY37" fmla="*/ 373487 h 1903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45765" h="1903497">
                  <a:moveTo>
                    <a:pt x="790763" y="373487"/>
                  </a:moveTo>
                  <a:lnTo>
                    <a:pt x="643944" y="631065"/>
                  </a:lnTo>
                  <a:lnTo>
                    <a:pt x="510004" y="868036"/>
                  </a:lnTo>
                  <a:lnTo>
                    <a:pt x="388942" y="1086977"/>
                  </a:lnTo>
                  <a:lnTo>
                    <a:pt x="316821" y="1213190"/>
                  </a:lnTo>
                  <a:lnTo>
                    <a:pt x="234396" y="1362585"/>
                  </a:lnTo>
                  <a:lnTo>
                    <a:pt x="200911" y="1416676"/>
                  </a:lnTo>
                  <a:lnTo>
                    <a:pt x="180305" y="1442434"/>
                  </a:lnTo>
                  <a:lnTo>
                    <a:pt x="162274" y="1457888"/>
                  </a:lnTo>
                  <a:lnTo>
                    <a:pt x="144244" y="1468191"/>
                  </a:lnTo>
                  <a:lnTo>
                    <a:pt x="123638" y="1473343"/>
                  </a:lnTo>
                  <a:lnTo>
                    <a:pt x="108183" y="1473343"/>
                  </a:lnTo>
                  <a:lnTo>
                    <a:pt x="85001" y="1463040"/>
                  </a:lnTo>
                  <a:lnTo>
                    <a:pt x="66970" y="1450161"/>
                  </a:lnTo>
                  <a:lnTo>
                    <a:pt x="38637" y="1429555"/>
                  </a:lnTo>
                  <a:lnTo>
                    <a:pt x="0" y="1378039"/>
                  </a:lnTo>
                  <a:lnTo>
                    <a:pt x="309093" y="1903497"/>
                  </a:lnTo>
                  <a:lnTo>
                    <a:pt x="334851" y="1818497"/>
                  </a:lnTo>
                  <a:lnTo>
                    <a:pt x="355457" y="1764406"/>
                  </a:lnTo>
                  <a:lnTo>
                    <a:pt x="401821" y="1653647"/>
                  </a:lnTo>
                  <a:lnTo>
                    <a:pt x="479094" y="1473343"/>
                  </a:lnTo>
                  <a:lnTo>
                    <a:pt x="615610" y="1151371"/>
                  </a:lnTo>
                  <a:lnTo>
                    <a:pt x="754702" y="813945"/>
                  </a:lnTo>
                  <a:lnTo>
                    <a:pt x="870612" y="517731"/>
                  </a:lnTo>
                  <a:lnTo>
                    <a:pt x="950461" y="311669"/>
                  </a:lnTo>
                  <a:lnTo>
                    <a:pt x="1035462" y="79849"/>
                  </a:lnTo>
                  <a:lnTo>
                    <a:pt x="1043189" y="56667"/>
                  </a:lnTo>
                  <a:lnTo>
                    <a:pt x="1045765" y="41212"/>
                  </a:lnTo>
                  <a:lnTo>
                    <a:pt x="1045765" y="28333"/>
                  </a:lnTo>
                  <a:lnTo>
                    <a:pt x="1043189" y="18030"/>
                  </a:lnTo>
                  <a:lnTo>
                    <a:pt x="1040613" y="7727"/>
                  </a:lnTo>
                  <a:lnTo>
                    <a:pt x="1035462" y="5151"/>
                  </a:lnTo>
                  <a:lnTo>
                    <a:pt x="1027734" y="2576"/>
                  </a:lnTo>
                  <a:lnTo>
                    <a:pt x="1020007" y="0"/>
                  </a:lnTo>
                  <a:lnTo>
                    <a:pt x="1007128" y="5151"/>
                  </a:lnTo>
                  <a:lnTo>
                    <a:pt x="989098" y="28333"/>
                  </a:lnTo>
                  <a:lnTo>
                    <a:pt x="880915" y="216365"/>
                  </a:lnTo>
                  <a:lnTo>
                    <a:pt x="790763" y="373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6D61FDDA-4A8C-4F7D-9CC8-14338722143B}"/>
                </a:ext>
              </a:extLst>
            </p:cNvPr>
            <p:cNvSpPr/>
            <p:nvPr/>
          </p:nvSpPr>
          <p:spPr>
            <a:xfrm>
              <a:off x="4046538" y="1824038"/>
              <a:ext cx="3043237" cy="555625"/>
            </a:xfrm>
            <a:custGeom>
              <a:avLst/>
              <a:gdLst>
                <a:gd name="connsiteX0" fmla="*/ 1232561 w 3043825"/>
                <a:gd name="connsiteY0" fmla="*/ 170354 h 556155"/>
                <a:gd name="connsiteX1" fmla="*/ 989556 w 3043825"/>
                <a:gd name="connsiteY1" fmla="*/ 200416 h 556155"/>
                <a:gd name="connsiteX2" fmla="*/ 731520 w 3043825"/>
                <a:gd name="connsiteY2" fmla="*/ 230478 h 556155"/>
                <a:gd name="connsiteX3" fmla="*/ 523588 w 3043825"/>
                <a:gd name="connsiteY3" fmla="*/ 253025 h 556155"/>
                <a:gd name="connsiteX4" fmla="*/ 390812 w 3043825"/>
                <a:gd name="connsiteY4" fmla="*/ 265551 h 556155"/>
                <a:gd name="connsiteX5" fmla="*/ 358244 w 3043825"/>
                <a:gd name="connsiteY5" fmla="*/ 268057 h 556155"/>
                <a:gd name="connsiteX6" fmla="*/ 323171 w 3043825"/>
                <a:gd name="connsiteY6" fmla="*/ 268057 h 556155"/>
                <a:gd name="connsiteX7" fmla="*/ 293109 w 3043825"/>
                <a:gd name="connsiteY7" fmla="*/ 265551 h 556155"/>
                <a:gd name="connsiteX8" fmla="*/ 243005 w 3043825"/>
                <a:gd name="connsiteY8" fmla="*/ 258036 h 556155"/>
                <a:gd name="connsiteX9" fmla="*/ 185385 w 3043825"/>
                <a:gd name="connsiteY9" fmla="*/ 243005 h 556155"/>
                <a:gd name="connsiteX10" fmla="*/ 130271 w 3043825"/>
                <a:gd name="connsiteY10" fmla="*/ 222963 h 556155"/>
                <a:gd name="connsiteX11" fmla="*/ 90187 w 3043825"/>
                <a:gd name="connsiteY11" fmla="*/ 202921 h 556155"/>
                <a:gd name="connsiteX12" fmla="*/ 57620 w 3043825"/>
                <a:gd name="connsiteY12" fmla="*/ 182880 h 556155"/>
                <a:gd name="connsiteX13" fmla="*/ 32568 w 3043825"/>
                <a:gd name="connsiteY13" fmla="*/ 172859 h 556155"/>
                <a:gd name="connsiteX14" fmla="*/ 20041 w 3043825"/>
                <a:gd name="connsiteY14" fmla="*/ 172859 h 556155"/>
                <a:gd name="connsiteX15" fmla="*/ 5010 w 3043825"/>
                <a:gd name="connsiteY15" fmla="*/ 177869 h 556155"/>
                <a:gd name="connsiteX16" fmla="*/ 0 w 3043825"/>
                <a:gd name="connsiteY16" fmla="*/ 187890 h 556155"/>
                <a:gd name="connsiteX17" fmla="*/ 5010 w 3043825"/>
                <a:gd name="connsiteY17" fmla="*/ 217952 h 556155"/>
                <a:gd name="connsiteX18" fmla="*/ 40083 w 3043825"/>
                <a:gd name="connsiteY18" fmla="*/ 263046 h 556155"/>
                <a:gd name="connsiteX19" fmla="*/ 140291 w 3043825"/>
                <a:gd name="connsiteY19" fmla="*/ 368265 h 556155"/>
                <a:gd name="connsiteX20" fmla="*/ 205427 w 3043825"/>
                <a:gd name="connsiteY20" fmla="*/ 428390 h 556155"/>
                <a:gd name="connsiteX21" fmla="*/ 280583 w 3043825"/>
                <a:gd name="connsiteY21" fmla="*/ 488515 h 556155"/>
                <a:gd name="connsiteX22" fmla="*/ 365760 w 3043825"/>
                <a:gd name="connsiteY22" fmla="*/ 541124 h 556155"/>
                <a:gd name="connsiteX23" fmla="*/ 400833 w 3043825"/>
                <a:gd name="connsiteY23" fmla="*/ 556155 h 556155"/>
                <a:gd name="connsiteX24" fmla="*/ 413359 w 3043825"/>
                <a:gd name="connsiteY24" fmla="*/ 556155 h 556155"/>
                <a:gd name="connsiteX25" fmla="*/ 435906 w 3043825"/>
                <a:gd name="connsiteY25" fmla="*/ 538619 h 556155"/>
                <a:gd name="connsiteX26" fmla="*/ 480999 w 3043825"/>
                <a:gd name="connsiteY26" fmla="*/ 516072 h 556155"/>
                <a:gd name="connsiteX27" fmla="*/ 598744 w 3043825"/>
                <a:gd name="connsiteY27" fmla="*/ 480999 h 556155"/>
                <a:gd name="connsiteX28" fmla="*/ 739035 w 3043825"/>
                <a:gd name="connsiteY28" fmla="*/ 448431 h 556155"/>
                <a:gd name="connsiteX29" fmla="*/ 906884 w 3043825"/>
                <a:gd name="connsiteY29" fmla="*/ 410853 h 556155"/>
                <a:gd name="connsiteX30" fmla="*/ 1057197 w 3043825"/>
                <a:gd name="connsiteY30" fmla="*/ 383296 h 556155"/>
                <a:gd name="connsiteX31" fmla="*/ 1242582 w 3043825"/>
                <a:gd name="connsiteY31" fmla="*/ 358244 h 556155"/>
                <a:gd name="connsiteX32" fmla="*/ 1392894 w 3043825"/>
                <a:gd name="connsiteY32" fmla="*/ 340708 h 556155"/>
                <a:gd name="connsiteX33" fmla="*/ 1555732 w 3043825"/>
                <a:gd name="connsiteY33" fmla="*/ 323171 h 556155"/>
                <a:gd name="connsiteX34" fmla="*/ 1733602 w 3043825"/>
                <a:gd name="connsiteY34" fmla="*/ 305635 h 556155"/>
                <a:gd name="connsiteX35" fmla="*/ 1964081 w 3043825"/>
                <a:gd name="connsiteY35" fmla="*/ 273067 h 556155"/>
                <a:gd name="connsiteX36" fmla="*/ 2161992 w 3043825"/>
                <a:gd name="connsiteY36" fmla="*/ 255531 h 556155"/>
                <a:gd name="connsiteX37" fmla="*/ 2354893 w 3043825"/>
                <a:gd name="connsiteY37" fmla="*/ 250520 h 556155"/>
                <a:gd name="connsiteX38" fmla="*/ 2500195 w 3043825"/>
                <a:gd name="connsiteY38" fmla="*/ 250520 h 556155"/>
                <a:gd name="connsiteX39" fmla="*/ 2678065 w 3043825"/>
                <a:gd name="connsiteY39" fmla="*/ 255531 h 556155"/>
                <a:gd name="connsiteX40" fmla="*/ 2860945 w 3043825"/>
                <a:gd name="connsiteY40" fmla="*/ 268057 h 556155"/>
                <a:gd name="connsiteX41" fmla="*/ 2933595 w 3043825"/>
                <a:gd name="connsiteY41" fmla="*/ 270562 h 556155"/>
                <a:gd name="connsiteX42" fmla="*/ 2951132 w 3043825"/>
                <a:gd name="connsiteY42" fmla="*/ 268057 h 556155"/>
                <a:gd name="connsiteX43" fmla="*/ 2981194 w 3043825"/>
                <a:gd name="connsiteY43" fmla="*/ 263046 h 556155"/>
                <a:gd name="connsiteX44" fmla="*/ 3011257 w 3043825"/>
                <a:gd name="connsiteY44" fmla="*/ 253025 h 556155"/>
                <a:gd name="connsiteX45" fmla="*/ 3031298 w 3043825"/>
                <a:gd name="connsiteY45" fmla="*/ 240499 h 556155"/>
                <a:gd name="connsiteX46" fmla="*/ 3043825 w 3043825"/>
                <a:gd name="connsiteY46" fmla="*/ 222963 h 556155"/>
                <a:gd name="connsiteX47" fmla="*/ 3043825 w 3043825"/>
                <a:gd name="connsiteY47" fmla="*/ 207932 h 556155"/>
                <a:gd name="connsiteX48" fmla="*/ 3043825 w 3043825"/>
                <a:gd name="connsiteY48" fmla="*/ 192900 h 556155"/>
                <a:gd name="connsiteX49" fmla="*/ 3033804 w 3043825"/>
                <a:gd name="connsiteY49" fmla="*/ 167848 h 556155"/>
                <a:gd name="connsiteX50" fmla="*/ 3018772 w 3043825"/>
                <a:gd name="connsiteY50" fmla="*/ 142796 h 556155"/>
                <a:gd name="connsiteX51" fmla="*/ 3008752 w 3043825"/>
                <a:gd name="connsiteY51" fmla="*/ 130270 h 556155"/>
                <a:gd name="connsiteX52" fmla="*/ 2988710 w 3043825"/>
                <a:gd name="connsiteY52" fmla="*/ 110229 h 556155"/>
                <a:gd name="connsiteX53" fmla="*/ 2933595 w 3043825"/>
                <a:gd name="connsiteY53" fmla="*/ 80166 h 556155"/>
                <a:gd name="connsiteX54" fmla="*/ 2885997 w 3043825"/>
                <a:gd name="connsiteY54" fmla="*/ 60125 h 556155"/>
                <a:gd name="connsiteX55" fmla="*/ 2755726 w 3043825"/>
                <a:gd name="connsiteY55" fmla="*/ 25052 h 556155"/>
                <a:gd name="connsiteX56" fmla="*/ 2648002 w 3043825"/>
                <a:gd name="connsiteY56" fmla="*/ 5010 h 556155"/>
                <a:gd name="connsiteX57" fmla="*/ 2607919 w 3043825"/>
                <a:gd name="connsiteY57" fmla="*/ 0 h 556155"/>
                <a:gd name="connsiteX58" fmla="*/ 2595393 w 3043825"/>
                <a:gd name="connsiteY58" fmla="*/ 0 h 556155"/>
                <a:gd name="connsiteX59" fmla="*/ 2535268 w 3043825"/>
                <a:gd name="connsiteY59" fmla="*/ 15031 h 556155"/>
                <a:gd name="connsiteX60" fmla="*/ 2297273 w 3043825"/>
                <a:gd name="connsiteY60" fmla="*/ 60125 h 556155"/>
                <a:gd name="connsiteX61" fmla="*/ 2116898 w 3043825"/>
                <a:gd name="connsiteY61" fmla="*/ 85177 h 556155"/>
                <a:gd name="connsiteX62" fmla="*/ 1934018 w 3043825"/>
                <a:gd name="connsiteY62" fmla="*/ 102713 h 556155"/>
                <a:gd name="connsiteX63" fmla="*/ 1756149 w 3043825"/>
                <a:gd name="connsiteY63" fmla="*/ 120249 h 556155"/>
                <a:gd name="connsiteX64" fmla="*/ 1570764 w 3043825"/>
                <a:gd name="connsiteY64" fmla="*/ 135281 h 556155"/>
                <a:gd name="connsiteX65" fmla="*/ 1232561 w 3043825"/>
                <a:gd name="connsiteY65" fmla="*/ 170354 h 556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43825" h="556155">
                  <a:moveTo>
                    <a:pt x="1232561" y="170354"/>
                  </a:moveTo>
                  <a:lnTo>
                    <a:pt x="989556" y="200416"/>
                  </a:lnTo>
                  <a:lnTo>
                    <a:pt x="731520" y="230478"/>
                  </a:lnTo>
                  <a:lnTo>
                    <a:pt x="523588" y="253025"/>
                  </a:lnTo>
                  <a:lnTo>
                    <a:pt x="390812" y="265551"/>
                  </a:lnTo>
                  <a:lnTo>
                    <a:pt x="358244" y="268057"/>
                  </a:lnTo>
                  <a:lnTo>
                    <a:pt x="323171" y="268057"/>
                  </a:lnTo>
                  <a:lnTo>
                    <a:pt x="293109" y="265551"/>
                  </a:lnTo>
                  <a:lnTo>
                    <a:pt x="243005" y="258036"/>
                  </a:lnTo>
                  <a:lnTo>
                    <a:pt x="185385" y="243005"/>
                  </a:lnTo>
                  <a:lnTo>
                    <a:pt x="130271" y="222963"/>
                  </a:lnTo>
                  <a:lnTo>
                    <a:pt x="90187" y="202921"/>
                  </a:lnTo>
                  <a:lnTo>
                    <a:pt x="57620" y="182880"/>
                  </a:lnTo>
                  <a:lnTo>
                    <a:pt x="32568" y="172859"/>
                  </a:lnTo>
                  <a:lnTo>
                    <a:pt x="20041" y="172859"/>
                  </a:lnTo>
                  <a:lnTo>
                    <a:pt x="5010" y="177869"/>
                  </a:lnTo>
                  <a:lnTo>
                    <a:pt x="0" y="187890"/>
                  </a:lnTo>
                  <a:lnTo>
                    <a:pt x="5010" y="217952"/>
                  </a:lnTo>
                  <a:lnTo>
                    <a:pt x="40083" y="263046"/>
                  </a:lnTo>
                  <a:lnTo>
                    <a:pt x="140291" y="368265"/>
                  </a:lnTo>
                  <a:lnTo>
                    <a:pt x="205427" y="428390"/>
                  </a:lnTo>
                  <a:lnTo>
                    <a:pt x="280583" y="488515"/>
                  </a:lnTo>
                  <a:lnTo>
                    <a:pt x="365760" y="541124"/>
                  </a:lnTo>
                  <a:lnTo>
                    <a:pt x="400833" y="556155"/>
                  </a:lnTo>
                  <a:lnTo>
                    <a:pt x="413359" y="556155"/>
                  </a:lnTo>
                  <a:lnTo>
                    <a:pt x="435906" y="538619"/>
                  </a:lnTo>
                  <a:lnTo>
                    <a:pt x="480999" y="516072"/>
                  </a:lnTo>
                  <a:lnTo>
                    <a:pt x="598744" y="480999"/>
                  </a:lnTo>
                  <a:lnTo>
                    <a:pt x="739035" y="448431"/>
                  </a:lnTo>
                  <a:lnTo>
                    <a:pt x="906884" y="410853"/>
                  </a:lnTo>
                  <a:lnTo>
                    <a:pt x="1057197" y="383296"/>
                  </a:lnTo>
                  <a:lnTo>
                    <a:pt x="1242582" y="358244"/>
                  </a:lnTo>
                  <a:lnTo>
                    <a:pt x="1392894" y="340708"/>
                  </a:lnTo>
                  <a:lnTo>
                    <a:pt x="1555732" y="323171"/>
                  </a:lnTo>
                  <a:lnTo>
                    <a:pt x="1733602" y="305635"/>
                  </a:lnTo>
                  <a:lnTo>
                    <a:pt x="1964081" y="273067"/>
                  </a:lnTo>
                  <a:lnTo>
                    <a:pt x="2161992" y="255531"/>
                  </a:lnTo>
                  <a:lnTo>
                    <a:pt x="2354893" y="250520"/>
                  </a:lnTo>
                  <a:lnTo>
                    <a:pt x="2500195" y="250520"/>
                  </a:lnTo>
                  <a:lnTo>
                    <a:pt x="2678065" y="255531"/>
                  </a:lnTo>
                  <a:lnTo>
                    <a:pt x="2860945" y="268057"/>
                  </a:lnTo>
                  <a:lnTo>
                    <a:pt x="2933595" y="270562"/>
                  </a:lnTo>
                  <a:lnTo>
                    <a:pt x="2951132" y="268057"/>
                  </a:lnTo>
                  <a:lnTo>
                    <a:pt x="2981194" y="263046"/>
                  </a:lnTo>
                  <a:lnTo>
                    <a:pt x="3011257" y="253025"/>
                  </a:lnTo>
                  <a:lnTo>
                    <a:pt x="3031298" y="240499"/>
                  </a:lnTo>
                  <a:lnTo>
                    <a:pt x="3043825" y="222963"/>
                  </a:lnTo>
                  <a:lnTo>
                    <a:pt x="3043825" y="207932"/>
                  </a:lnTo>
                  <a:lnTo>
                    <a:pt x="3043825" y="192900"/>
                  </a:lnTo>
                  <a:lnTo>
                    <a:pt x="3033804" y="167848"/>
                  </a:lnTo>
                  <a:lnTo>
                    <a:pt x="3018772" y="142796"/>
                  </a:lnTo>
                  <a:lnTo>
                    <a:pt x="3008752" y="130270"/>
                  </a:lnTo>
                  <a:lnTo>
                    <a:pt x="2988710" y="110229"/>
                  </a:lnTo>
                  <a:lnTo>
                    <a:pt x="2933595" y="80166"/>
                  </a:lnTo>
                  <a:lnTo>
                    <a:pt x="2885997" y="60125"/>
                  </a:lnTo>
                  <a:lnTo>
                    <a:pt x="2755726" y="25052"/>
                  </a:lnTo>
                  <a:lnTo>
                    <a:pt x="2648002" y="5010"/>
                  </a:lnTo>
                  <a:lnTo>
                    <a:pt x="2607919" y="0"/>
                  </a:lnTo>
                  <a:lnTo>
                    <a:pt x="2595393" y="0"/>
                  </a:lnTo>
                  <a:lnTo>
                    <a:pt x="2535268" y="15031"/>
                  </a:lnTo>
                  <a:lnTo>
                    <a:pt x="2297273" y="60125"/>
                  </a:lnTo>
                  <a:lnTo>
                    <a:pt x="2116898" y="85177"/>
                  </a:lnTo>
                  <a:lnTo>
                    <a:pt x="1934018" y="102713"/>
                  </a:lnTo>
                  <a:lnTo>
                    <a:pt x="1756149" y="120249"/>
                  </a:lnTo>
                  <a:lnTo>
                    <a:pt x="1570764" y="135281"/>
                  </a:lnTo>
                  <a:lnTo>
                    <a:pt x="1232561" y="1703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E77502AC-DCAD-4195-909E-FB32536DB263}"/>
                </a:ext>
              </a:extLst>
            </p:cNvPr>
            <p:cNvSpPr/>
            <p:nvPr/>
          </p:nvSpPr>
          <p:spPr>
            <a:xfrm>
              <a:off x="3940175" y="2063750"/>
              <a:ext cx="2262188" cy="1789113"/>
            </a:xfrm>
            <a:custGeom>
              <a:avLst/>
              <a:gdLst>
                <a:gd name="connsiteX0" fmla="*/ 1385379 w 2262201"/>
                <a:gd name="connsiteY0" fmla="*/ 821708 h 1788717"/>
                <a:gd name="connsiteX1" fmla="*/ 1215025 w 2262201"/>
                <a:gd name="connsiteY1" fmla="*/ 964504 h 1788717"/>
                <a:gd name="connsiteX2" fmla="*/ 1084754 w 2262201"/>
                <a:gd name="connsiteY2" fmla="*/ 1072228 h 1788717"/>
                <a:gd name="connsiteX3" fmla="*/ 934442 w 2262201"/>
                <a:gd name="connsiteY3" fmla="*/ 1189973 h 1788717"/>
                <a:gd name="connsiteX4" fmla="*/ 804171 w 2262201"/>
                <a:gd name="connsiteY4" fmla="*/ 1285171 h 1788717"/>
                <a:gd name="connsiteX5" fmla="*/ 681416 w 2262201"/>
                <a:gd name="connsiteY5" fmla="*/ 1367843 h 1788717"/>
                <a:gd name="connsiteX6" fmla="*/ 518578 w 2262201"/>
                <a:gd name="connsiteY6" fmla="*/ 1468051 h 1788717"/>
                <a:gd name="connsiteX7" fmla="*/ 260542 w 2262201"/>
                <a:gd name="connsiteY7" fmla="*/ 1618363 h 1788717"/>
                <a:gd name="connsiteX8" fmla="*/ 67641 w 2262201"/>
                <a:gd name="connsiteY8" fmla="*/ 1721076 h 1788717"/>
                <a:gd name="connsiteX9" fmla="*/ 20042 w 2262201"/>
                <a:gd name="connsiteY9" fmla="*/ 1748634 h 1788717"/>
                <a:gd name="connsiteX10" fmla="*/ 7516 w 2262201"/>
                <a:gd name="connsiteY10" fmla="*/ 1758655 h 1788717"/>
                <a:gd name="connsiteX11" fmla="*/ 0 w 2262201"/>
                <a:gd name="connsiteY11" fmla="*/ 1763665 h 1788717"/>
                <a:gd name="connsiteX12" fmla="*/ 0 w 2262201"/>
                <a:gd name="connsiteY12" fmla="*/ 1771181 h 1788717"/>
                <a:gd name="connsiteX13" fmla="*/ 5011 w 2262201"/>
                <a:gd name="connsiteY13" fmla="*/ 1781201 h 1788717"/>
                <a:gd name="connsiteX14" fmla="*/ 20042 w 2262201"/>
                <a:gd name="connsiteY14" fmla="*/ 1786212 h 1788717"/>
                <a:gd name="connsiteX15" fmla="*/ 45094 w 2262201"/>
                <a:gd name="connsiteY15" fmla="*/ 1788717 h 1788717"/>
                <a:gd name="connsiteX16" fmla="*/ 117745 w 2262201"/>
                <a:gd name="connsiteY16" fmla="*/ 1763665 h 1788717"/>
                <a:gd name="connsiteX17" fmla="*/ 263047 w 2262201"/>
                <a:gd name="connsiteY17" fmla="*/ 1708550 h 1788717"/>
                <a:gd name="connsiteX18" fmla="*/ 448432 w 2262201"/>
                <a:gd name="connsiteY18" fmla="*/ 1640910 h 1788717"/>
                <a:gd name="connsiteX19" fmla="*/ 631312 w 2262201"/>
                <a:gd name="connsiteY19" fmla="*/ 1560743 h 1788717"/>
                <a:gd name="connsiteX20" fmla="*/ 834234 w 2262201"/>
                <a:gd name="connsiteY20" fmla="*/ 1445504 h 1788717"/>
                <a:gd name="connsiteX21" fmla="*/ 1114817 w 2262201"/>
                <a:gd name="connsiteY21" fmla="*/ 1262624 h 1788717"/>
                <a:gd name="connsiteX22" fmla="*/ 1310223 w 2262201"/>
                <a:gd name="connsiteY22" fmla="*/ 1124838 h 1788717"/>
                <a:gd name="connsiteX23" fmla="*/ 1508134 w 2262201"/>
                <a:gd name="connsiteY23" fmla="*/ 982041 h 1788717"/>
                <a:gd name="connsiteX24" fmla="*/ 1678488 w 2262201"/>
                <a:gd name="connsiteY24" fmla="*/ 854275 h 1788717"/>
                <a:gd name="connsiteX25" fmla="*/ 1766170 w 2262201"/>
                <a:gd name="connsiteY25" fmla="*/ 764088 h 1788717"/>
                <a:gd name="connsiteX26" fmla="*/ 1873894 w 2262201"/>
                <a:gd name="connsiteY26" fmla="*/ 666385 h 1788717"/>
                <a:gd name="connsiteX27" fmla="*/ 2004165 w 2262201"/>
                <a:gd name="connsiteY27" fmla="*/ 543630 h 1788717"/>
                <a:gd name="connsiteX28" fmla="*/ 2111888 w 2262201"/>
                <a:gd name="connsiteY28" fmla="*/ 440916 h 1788717"/>
                <a:gd name="connsiteX29" fmla="*/ 2146961 w 2262201"/>
                <a:gd name="connsiteY29" fmla="*/ 410854 h 1788717"/>
                <a:gd name="connsiteX30" fmla="*/ 2192055 w 2262201"/>
                <a:gd name="connsiteY30" fmla="*/ 375781 h 1788717"/>
                <a:gd name="connsiteX31" fmla="*/ 2232138 w 2262201"/>
                <a:gd name="connsiteY31" fmla="*/ 348224 h 1788717"/>
                <a:gd name="connsiteX32" fmla="*/ 2254685 w 2262201"/>
                <a:gd name="connsiteY32" fmla="*/ 328182 h 1788717"/>
                <a:gd name="connsiteX33" fmla="*/ 2259696 w 2262201"/>
                <a:gd name="connsiteY33" fmla="*/ 320667 h 1788717"/>
                <a:gd name="connsiteX34" fmla="*/ 2262201 w 2262201"/>
                <a:gd name="connsiteY34" fmla="*/ 305635 h 1788717"/>
                <a:gd name="connsiteX35" fmla="*/ 2262201 w 2262201"/>
                <a:gd name="connsiteY35" fmla="*/ 293109 h 1788717"/>
                <a:gd name="connsiteX36" fmla="*/ 2254685 w 2262201"/>
                <a:gd name="connsiteY36" fmla="*/ 270563 h 1788717"/>
                <a:gd name="connsiteX37" fmla="*/ 2239654 w 2262201"/>
                <a:gd name="connsiteY37" fmla="*/ 253026 h 1788717"/>
                <a:gd name="connsiteX38" fmla="*/ 2194560 w 2262201"/>
                <a:gd name="connsiteY38" fmla="*/ 215448 h 1788717"/>
                <a:gd name="connsiteX39" fmla="*/ 2109383 w 2262201"/>
                <a:gd name="connsiteY39" fmla="*/ 145302 h 1788717"/>
                <a:gd name="connsiteX40" fmla="*/ 2014185 w 2262201"/>
                <a:gd name="connsiteY40" fmla="*/ 80167 h 1788717"/>
                <a:gd name="connsiteX41" fmla="*/ 1903956 w 2262201"/>
                <a:gd name="connsiteY41" fmla="*/ 0 h 1788717"/>
                <a:gd name="connsiteX42" fmla="*/ 1758654 w 2262201"/>
                <a:gd name="connsiteY42" fmla="*/ 30063 h 1788717"/>
                <a:gd name="connsiteX43" fmla="*/ 1831305 w 2262201"/>
                <a:gd name="connsiteY43" fmla="*/ 85177 h 1788717"/>
                <a:gd name="connsiteX44" fmla="*/ 1871389 w 2262201"/>
                <a:gd name="connsiteY44" fmla="*/ 125261 h 1788717"/>
                <a:gd name="connsiteX45" fmla="*/ 1896441 w 2262201"/>
                <a:gd name="connsiteY45" fmla="*/ 157828 h 1788717"/>
                <a:gd name="connsiteX46" fmla="*/ 1901451 w 2262201"/>
                <a:gd name="connsiteY46" fmla="*/ 170354 h 1788717"/>
                <a:gd name="connsiteX47" fmla="*/ 1903956 w 2262201"/>
                <a:gd name="connsiteY47" fmla="*/ 185386 h 1788717"/>
                <a:gd name="connsiteX48" fmla="*/ 1896441 w 2262201"/>
                <a:gd name="connsiteY48" fmla="*/ 217953 h 1788717"/>
                <a:gd name="connsiteX49" fmla="*/ 1878904 w 2262201"/>
                <a:gd name="connsiteY49" fmla="*/ 260542 h 1788717"/>
                <a:gd name="connsiteX50" fmla="*/ 1821285 w 2262201"/>
                <a:gd name="connsiteY50" fmla="*/ 338203 h 1788717"/>
                <a:gd name="connsiteX51" fmla="*/ 1691014 w 2262201"/>
                <a:gd name="connsiteY51" fmla="*/ 496031 h 1788717"/>
                <a:gd name="connsiteX52" fmla="*/ 1550722 w 2262201"/>
                <a:gd name="connsiteY52" fmla="*/ 668890 h 1788717"/>
                <a:gd name="connsiteX53" fmla="*/ 1385379 w 2262201"/>
                <a:gd name="connsiteY53" fmla="*/ 821708 h 1788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62201" h="1788717">
                  <a:moveTo>
                    <a:pt x="1385379" y="821708"/>
                  </a:moveTo>
                  <a:lnTo>
                    <a:pt x="1215025" y="964504"/>
                  </a:lnTo>
                  <a:lnTo>
                    <a:pt x="1084754" y="1072228"/>
                  </a:lnTo>
                  <a:lnTo>
                    <a:pt x="934442" y="1189973"/>
                  </a:lnTo>
                  <a:lnTo>
                    <a:pt x="804171" y="1285171"/>
                  </a:lnTo>
                  <a:lnTo>
                    <a:pt x="681416" y="1367843"/>
                  </a:lnTo>
                  <a:lnTo>
                    <a:pt x="518578" y="1468051"/>
                  </a:lnTo>
                  <a:lnTo>
                    <a:pt x="260542" y="1618363"/>
                  </a:lnTo>
                  <a:lnTo>
                    <a:pt x="67641" y="1721076"/>
                  </a:lnTo>
                  <a:lnTo>
                    <a:pt x="20042" y="1748634"/>
                  </a:lnTo>
                  <a:lnTo>
                    <a:pt x="7516" y="1758655"/>
                  </a:lnTo>
                  <a:lnTo>
                    <a:pt x="0" y="1763665"/>
                  </a:lnTo>
                  <a:lnTo>
                    <a:pt x="0" y="1771181"/>
                  </a:lnTo>
                  <a:lnTo>
                    <a:pt x="5011" y="1781201"/>
                  </a:lnTo>
                  <a:lnTo>
                    <a:pt x="20042" y="1786212"/>
                  </a:lnTo>
                  <a:lnTo>
                    <a:pt x="45094" y="1788717"/>
                  </a:lnTo>
                  <a:lnTo>
                    <a:pt x="117745" y="1763665"/>
                  </a:lnTo>
                  <a:lnTo>
                    <a:pt x="263047" y="1708550"/>
                  </a:lnTo>
                  <a:lnTo>
                    <a:pt x="448432" y="1640910"/>
                  </a:lnTo>
                  <a:lnTo>
                    <a:pt x="631312" y="1560743"/>
                  </a:lnTo>
                  <a:lnTo>
                    <a:pt x="834234" y="1445504"/>
                  </a:lnTo>
                  <a:lnTo>
                    <a:pt x="1114817" y="1262624"/>
                  </a:lnTo>
                  <a:lnTo>
                    <a:pt x="1310223" y="1124838"/>
                  </a:lnTo>
                  <a:lnTo>
                    <a:pt x="1508134" y="982041"/>
                  </a:lnTo>
                  <a:lnTo>
                    <a:pt x="1678488" y="854275"/>
                  </a:lnTo>
                  <a:lnTo>
                    <a:pt x="1766170" y="764088"/>
                  </a:lnTo>
                  <a:lnTo>
                    <a:pt x="1873894" y="666385"/>
                  </a:lnTo>
                  <a:lnTo>
                    <a:pt x="2004165" y="543630"/>
                  </a:lnTo>
                  <a:lnTo>
                    <a:pt x="2111888" y="440916"/>
                  </a:lnTo>
                  <a:lnTo>
                    <a:pt x="2146961" y="410854"/>
                  </a:lnTo>
                  <a:lnTo>
                    <a:pt x="2192055" y="375781"/>
                  </a:lnTo>
                  <a:lnTo>
                    <a:pt x="2232138" y="348224"/>
                  </a:lnTo>
                  <a:lnTo>
                    <a:pt x="2254685" y="328182"/>
                  </a:lnTo>
                  <a:lnTo>
                    <a:pt x="2259696" y="320667"/>
                  </a:lnTo>
                  <a:lnTo>
                    <a:pt x="2262201" y="305635"/>
                  </a:lnTo>
                  <a:lnTo>
                    <a:pt x="2262201" y="293109"/>
                  </a:lnTo>
                  <a:lnTo>
                    <a:pt x="2254685" y="270563"/>
                  </a:lnTo>
                  <a:lnTo>
                    <a:pt x="2239654" y="253026"/>
                  </a:lnTo>
                  <a:lnTo>
                    <a:pt x="2194560" y="215448"/>
                  </a:lnTo>
                  <a:lnTo>
                    <a:pt x="2109383" y="145302"/>
                  </a:lnTo>
                  <a:lnTo>
                    <a:pt x="2014185" y="80167"/>
                  </a:lnTo>
                  <a:lnTo>
                    <a:pt x="1903956" y="0"/>
                  </a:lnTo>
                  <a:lnTo>
                    <a:pt x="1758654" y="30063"/>
                  </a:lnTo>
                  <a:lnTo>
                    <a:pt x="1831305" y="85177"/>
                  </a:lnTo>
                  <a:lnTo>
                    <a:pt x="1871389" y="125261"/>
                  </a:lnTo>
                  <a:lnTo>
                    <a:pt x="1896441" y="157828"/>
                  </a:lnTo>
                  <a:lnTo>
                    <a:pt x="1901451" y="170354"/>
                  </a:lnTo>
                  <a:lnTo>
                    <a:pt x="1903956" y="185386"/>
                  </a:lnTo>
                  <a:lnTo>
                    <a:pt x="1896441" y="217953"/>
                  </a:lnTo>
                  <a:lnTo>
                    <a:pt x="1878904" y="260542"/>
                  </a:lnTo>
                  <a:lnTo>
                    <a:pt x="1821285" y="338203"/>
                  </a:lnTo>
                  <a:lnTo>
                    <a:pt x="1691014" y="496031"/>
                  </a:lnTo>
                  <a:lnTo>
                    <a:pt x="1550722" y="668890"/>
                  </a:lnTo>
                  <a:lnTo>
                    <a:pt x="1385379" y="821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0B387776-BA3F-499F-99E2-8438E94C4988}"/>
                </a:ext>
              </a:extLst>
            </p:cNvPr>
            <p:cNvSpPr/>
            <p:nvPr/>
          </p:nvSpPr>
          <p:spPr>
            <a:xfrm>
              <a:off x="4583113" y="2401888"/>
              <a:ext cx="2841625" cy="1276350"/>
            </a:xfrm>
            <a:custGeom>
              <a:avLst/>
              <a:gdLst>
                <a:gd name="connsiteX0" fmla="*/ 1459707 w 2840832"/>
                <a:gd name="connsiteY0" fmla="*/ 847725 h 1276350"/>
                <a:gd name="connsiteX1" fmla="*/ 1304925 w 2840832"/>
                <a:gd name="connsiteY1" fmla="*/ 740569 h 1276350"/>
                <a:gd name="connsiteX2" fmla="*/ 1197769 w 2840832"/>
                <a:gd name="connsiteY2" fmla="*/ 666750 h 1276350"/>
                <a:gd name="connsiteX3" fmla="*/ 1107282 w 2840832"/>
                <a:gd name="connsiteY3" fmla="*/ 604838 h 1276350"/>
                <a:gd name="connsiteX4" fmla="*/ 983457 w 2840832"/>
                <a:gd name="connsiteY4" fmla="*/ 519113 h 1276350"/>
                <a:gd name="connsiteX5" fmla="*/ 831057 w 2840832"/>
                <a:gd name="connsiteY5" fmla="*/ 440532 h 1276350"/>
                <a:gd name="connsiteX6" fmla="*/ 714375 w 2840832"/>
                <a:gd name="connsiteY6" fmla="*/ 364332 h 1276350"/>
                <a:gd name="connsiteX7" fmla="*/ 547688 w 2840832"/>
                <a:gd name="connsiteY7" fmla="*/ 266700 h 1276350"/>
                <a:gd name="connsiteX8" fmla="*/ 423863 w 2840832"/>
                <a:gd name="connsiteY8" fmla="*/ 200025 h 1276350"/>
                <a:gd name="connsiteX9" fmla="*/ 338138 w 2840832"/>
                <a:gd name="connsiteY9" fmla="*/ 154782 h 1276350"/>
                <a:gd name="connsiteX10" fmla="*/ 283369 w 2840832"/>
                <a:gd name="connsiteY10" fmla="*/ 142875 h 1276350"/>
                <a:gd name="connsiteX11" fmla="*/ 230982 w 2840832"/>
                <a:gd name="connsiteY11" fmla="*/ 130969 h 1276350"/>
                <a:gd name="connsiteX12" fmla="*/ 171450 w 2840832"/>
                <a:gd name="connsiteY12" fmla="*/ 126207 h 1276350"/>
                <a:gd name="connsiteX13" fmla="*/ 126207 w 2840832"/>
                <a:gd name="connsiteY13" fmla="*/ 128588 h 1276350"/>
                <a:gd name="connsiteX14" fmla="*/ 97632 w 2840832"/>
                <a:gd name="connsiteY14" fmla="*/ 138113 h 1276350"/>
                <a:gd name="connsiteX15" fmla="*/ 78582 w 2840832"/>
                <a:gd name="connsiteY15" fmla="*/ 150019 h 1276350"/>
                <a:gd name="connsiteX16" fmla="*/ 66675 w 2840832"/>
                <a:gd name="connsiteY16" fmla="*/ 152400 h 1276350"/>
                <a:gd name="connsiteX17" fmla="*/ 45244 w 2840832"/>
                <a:gd name="connsiteY17" fmla="*/ 152400 h 1276350"/>
                <a:gd name="connsiteX18" fmla="*/ 21432 w 2840832"/>
                <a:gd name="connsiteY18" fmla="*/ 142875 h 1276350"/>
                <a:gd name="connsiteX19" fmla="*/ 9525 w 2840832"/>
                <a:gd name="connsiteY19" fmla="*/ 133350 h 1276350"/>
                <a:gd name="connsiteX20" fmla="*/ 2382 w 2840832"/>
                <a:gd name="connsiteY20" fmla="*/ 121444 h 1276350"/>
                <a:gd name="connsiteX21" fmla="*/ 0 w 2840832"/>
                <a:gd name="connsiteY21" fmla="*/ 102394 h 1276350"/>
                <a:gd name="connsiteX22" fmla="*/ 0 w 2840832"/>
                <a:gd name="connsiteY22" fmla="*/ 83344 h 1276350"/>
                <a:gd name="connsiteX23" fmla="*/ 4763 w 2840832"/>
                <a:gd name="connsiteY23" fmla="*/ 66675 h 1276350"/>
                <a:gd name="connsiteX24" fmla="*/ 16669 w 2840832"/>
                <a:gd name="connsiteY24" fmla="*/ 54769 h 1276350"/>
                <a:gd name="connsiteX25" fmla="*/ 50007 w 2840832"/>
                <a:gd name="connsiteY25" fmla="*/ 35719 h 1276350"/>
                <a:gd name="connsiteX26" fmla="*/ 97632 w 2840832"/>
                <a:gd name="connsiteY26" fmla="*/ 16669 h 1276350"/>
                <a:gd name="connsiteX27" fmla="*/ 157163 w 2840832"/>
                <a:gd name="connsiteY27" fmla="*/ 4763 h 1276350"/>
                <a:gd name="connsiteX28" fmla="*/ 254794 w 2840832"/>
                <a:gd name="connsiteY28" fmla="*/ 0 h 1276350"/>
                <a:gd name="connsiteX29" fmla="*/ 316707 w 2840832"/>
                <a:gd name="connsiteY29" fmla="*/ 2382 h 1276350"/>
                <a:gd name="connsiteX30" fmla="*/ 366713 w 2840832"/>
                <a:gd name="connsiteY30" fmla="*/ 11907 h 1276350"/>
                <a:gd name="connsiteX31" fmla="*/ 452438 w 2840832"/>
                <a:gd name="connsiteY31" fmla="*/ 54769 h 1276350"/>
                <a:gd name="connsiteX32" fmla="*/ 657225 w 2840832"/>
                <a:gd name="connsiteY32" fmla="*/ 164307 h 1276350"/>
                <a:gd name="connsiteX33" fmla="*/ 850107 w 2840832"/>
                <a:gd name="connsiteY33" fmla="*/ 271463 h 1276350"/>
                <a:gd name="connsiteX34" fmla="*/ 940594 w 2840832"/>
                <a:gd name="connsiteY34" fmla="*/ 323850 h 1276350"/>
                <a:gd name="connsiteX35" fmla="*/ 1200150 w 2840832"/>
                <a:gd name="connsiteY35" fmla="*/ 464344 h 1276350"/>
                <a:gd name="connsiteX36" fmla="*/ 1543050 w 2840832"/>
                <a:gd name="connsiteY36" fmla="*/ 635794 h 1276350"/>
                <a:gd name="connsiteX37" fmla="*/ 1783557 w 2840832"/>
                <a:gd name="connsiteY37" fmla="*/ 754857 h 1276350"/>
                <a:gd name="connsiteX38" fmla="*/ 2016919 w 2840832"/>
                <a:gd name="connsiteY38" fmla="*/ 862013 h 1276350"/>
                <a:gd name="connsiteX39" fmla="*/ 2209800 w 2840832"/>
                <a:gd name="connsiteY39" fmla="*/ 942975 h 1276350"/>
                <a:gd name="connsiteX40" fmla="*/ 2381250 w 2840832"/>
                <a:gd name="connsiteY40" fmla="*/ 1007269 h 1276350"/>
                <a:gd name="connsiteX41" fmla="*/ 2576513 w 2840832"/>
                <a:gd name="connsiteY41" fmla="*/ 1059657 h 1276350"/>
                <a:gd name="connsiteX42" fmla="*/ 2745582 w 2840832"/>
                <a:gd name="connsiteY42" fmla="*/ 1088232 h 1276350"/>
                <a:gd name="connsiteX43" fmla="*/ 2819400 w 2840832"/>
                <a:gd name="connsiteY43" fmla="*/ 1100138 h 1276350"/>
                <a:gd name="connsiteX44" fmla="*/ 2831307 w 2840832"/>
                <a:gd name="connsiteY44" fmla="*/ 1104900 h 1276350"/>
                <a:gd name="connsiteX45" fmla="*/ 2840832 w 2840832"/>
                <a:gd name="connsiteY45" fmla="*/ 1116807 h 1276350"/>
                <a:gd name="connsiteX46" fmla="*/ 2840832 w 2840832"/>
                <a:gd name="connsiteY46" fmla="*/ 1128713 h 1276350"/>
                <a:gd name="connsiteX47" fmla="*/ 2833688 w 2840832"/>
                <a:gd name="connsiteY47" fmla="*/ 1147763 h 1276350"/>
                <a:gd name="connsiteX48" fmla="*/ 2809875 w 2840832"/>
                <a:gd name="connsiteY48" fmla="*/ 1176338 h 1276350"/>
                <a:gd name="connsiteX49" fmla="*/ 2778919 w 2840832"/>
                <a:gd name="connsiteY49" fmla="*/ 1185863 h 1276350"/>
                <a:gd name="connsiteX50" fmla="*/ 2674144 w 2840832"/>
                <a:gd name="connsiteY50" fmla="*/ 1202532 h 1276350"/>
                <a:gd name="connsiteX51" fmla="*/ 2493169 w 2840832"/>
                <a:gd name="connsiteY51" fmla="*/ 1231107 h 1276350"/>
                <a:gd name="connsiteX52" fmla="*/ 2288382 w 2840832"/>
                <a:gd name="connsiteY52" fmla="*/ 1259682 h 1276350"/>
                <a:gd name="connsiteX53" fmla="*/ 2221707 w 2840832"/>
                <a:gd name="connsiteY53" fmla="*/ 1269207 h 1276350"/>
                <a:gd name="connsiteX54" fmla="*/ 2157413 w 2840832"/>
                <a:gd name="connsiteY54" fmla="*/ 1276350 h 1276350"/>
                <a:gd name="connsiteX55" fmla="*/ 2114550 w 2840832"/>
                <a:gd name="connsiteY55" fmla="*/ 1276350 h 1276350"/>
                <a:gd name="connsiteX56" fmla="*/ 2085975 w 2840832"/>
                <a:gd name="connsiteY56" fmla="*/ 1273969 h 1276350"/>
                <a:gd name="connsiteX57" fmla="*/ 2052638 w 2840832"/>
                <a:gd name="connsiteY57" fmla="*/ 1264444 h 1276350"/>
                <a:gd name="connsiteX58" fmla="*/ 2019300 w 2840832"/>
                <a:gd name="connsiteY58" fmla="*/ 1250157 h 1276350"/>
                <a:gd name="connsiteX59" fmla="*/ 1983582 w 2840832"/>
                <a:gd name="connsiteY59" fmla="*/ 1219200 h 1276350"/>
                <a:gd name="connsiteX60" fmla="*/ 1897857 w 2840832"/>
                <a:gd name="connsiteY60" fmla="*/ 1159669 h 1276350"/>
                <a:gd name="connsiteX61" fmla="*/ 1800225 w 2840832"/>
                <a:gd name="connsiteY61" fmla="*/ 1090613 h 1276350"/>
                <a:gd name="connsiteX62" fmla="*/ 1674019 w 2840832"/>
                <a:gd name="connsiteY62" fmla="*/ 1000125 h 1276350"/>
                <a:gd name="connsiteX63" fmla="*/ 1459707 w 2840832"/>
                <a:gd name="connsiteY63" fmla="*/ 847725 h 1276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2" h="1276350">
                  <a:moveTo>
                    <a:pt x="1459707" y="847725"/>
                  </a:moveTo>
                  <a:lnTo>
                    <a:pt x="1304925" y="740569"/>
                  </a:lnTo>
                  <a:lnTo>
                    <a:pt x="1197769" y="666750"/>
                  </a:lnTo>
                  <a:lnTo>
                    <a:pt x="1107282" y="604838"/>
                  </a:lnTo>
                  <a:lnTo>
                    <a:pt x="983457" y="519113"/>
                  </a:lnTo>
                  <a:lnTo>
                    <a:pt x="831057" y="440532"/>
                  </a:lnTo>
                  <a:lnTo>
                    <a:pt x="714375" y="364332"/>
                  </a:lnTo>
                  <a:lnTo>
                    <a:pt x="547688" y="266700"/>
                  </a:lnTo>
                  <a:lnTo>
                    <a:pt x="423863" y="200025"/>
                  </a:lnTo>
                  <a:lnTo>
                    <a:pt x="338138" y="154782"/>
                  </a:lnTo>
                  <a:lnTo>
                    <a:pt x="283369" y="142875"/>
                  </a:lnTo>
                  <a:lnTo>
                    <a:pt x="230982" y="130969"/>
                  </a:lnTo>
                  <a:lnTo>
                    <a:pt x="171450" y="126207"/>
                  </a:lnTo>
                  <a:lnTo>
                    <a:pt x="126207" y="128588"/>
                  </a:lnTo>
                  <a:lnTo>
                    <a:pt x="97632" y="138113"/>
                  </a:lnTo>
                  <a:lnTo>
                    <a:pt x="78582" y="150019"/>
                  </a:lnTo>
                  <a:lnTo>
                    <a:pt x="66675" y="152400"/>
                  </a:lnTo>
                  <a:lnTo>
                    <a:pt x="45244" y="152400"/>
                  </a:lnTo>
                  <a:lnTo>
                    <a:pt x="21432" y="142875"/>
                  </a:lnTo>
                  <a:lnTo>
                    <a:pt x="9525" y="133350"/>
                  </a:lnTo>
                  <a:lnTo>
                    <a:pt x="2382" y="121444"/>
                  </a:lnTo>
                  <a:lnTo>
                    <a:pt x="0" y="102394"/>
                  </a:lnTo>
                  <a:lnTo>
                    <a:pt x="0" y="83344"/>
                  </a:lnTo>
                  <a:lnTo>
                    <a:pt x="4763" y="66675"/>
                  </a:lnTo>
                  <a:lnTo>
                    <a:pt x="16669" y="54769"/>
                  </a:lnTo>
                  <a:lnTo>
                    <a:pt x="50007" y="35719"/>
                  </a:lnTo>
                  <a:lnTo>
                    <a:pt x="97632" y="16669"/>
                  </a:lnTo>
                  <a:lnTo>
                    <a:pt x="157163" y="4763"/>
                  </a:lnTo>
                  <a:lnTo>
                    <a:pt x="254794" y="0"/>
                  </a:lnTo>
                  <a:lnTo>
                    <a:pt x="316707" y="2382"/>
                  </a:lnTo>
                  <a:lnTo>
                    <a:pt x="366713" y="11907"/>
                  </a:lnTo>
                  <a:lnTo>
                    <a:pt x="452438" y="54769"/>
                  </a:lnTo>
                  <a:lnTo>
                    <a:pt x="657225" y="164307"/>
                  </a:lnTo>
                  <a:lnTo>
                    <a:pt x="850107" y="271463"/>
                  </a:lnTo>
                  <a:lnTo>
                    <a:pt x="940594" y="323850"/>
                  </a:lnTo>
                  <a:lnTo>
                    <a:pt x="1200150" y="464344"/>
                  </a:lnTo>
                  <a:lnTo>
                    <a:pt x="1543050" y="635794"/>
                  </a:lnTo>
                  <a:lnTo>
                    <a:pt x="1783557" y="754857"/>
                  </a:lnTo>
                  <a:lnTo>
                    <a:pt x="2016919" y="862013"/>
                  </a:lnTo>
                  <a:lnTo>
                    <a:pt x="2209800" y="942975"/>
                  </a:lnTo>
                  <a:lnTo>
                    <a:pt x="2381250" y="1007269"/>
                  </a:lnTo>
                  <a:lnTo>
                    <a:pt x="2576513" y="1059657"/>
                  </a:lnTo>
                  <a:lnTo>
                    <a:pt x="2745582" y="1088232"/>
                  </a:lnTo>
                  <a:lnTo>
                    <a:pt x="2819400" y="1100138"/>
                  </a:lnTo>
                  <a:lnTo>
                    <a:pt x="2831307" y="1104900"/>
                  </a:lnTo>
                  <a:lnTo>
                    <a:pt x="2840832" y="1116807"/>
                  </a:lnTo>
                  <a:lnTo>
                    <a:pt x="2840832" y="1128713"/>
                  </a:lnTo>
                  <a:lnTo>
                    <a:pt x="2833688" y="1147763"/>
                  </a:lnTo>
                  <a:lnTo>
                    <a:pt x="2809875" y="1176338"/>
                  </a:lnTo>
                  <a:lnTo>
                    <a:pt x="2778919" y="1185863"/>
                  </a:lnTo>
                  <a:lnTo>
                    <a:pt x="2674144" y="1202532"/>
                  </a:lnTo>
                  <a:lnTo>
                    <a:pt x="2493169" y="1231107"/>
                  </a:lnTo>
                  <a:lnTo>
                    <a:pt x="2288382" y="1259682"/>
                  </a:lnTo>
                  <a:lnTo>
                    <a:pt x="2221707" y="1269207"/>
                  </a:lnTo>
                  <a:lnTo>
                    <a:pt x="2157413" y="1276350"/>
                  </a:lnTo>
                  <a:lnTo>
                    <a:pt x="2114550" y="1276350"/>
                  </a:lnTo>
                  <a:lnTo>
                    <a:pt x="2085975" y="1273969"/>
                  </a:lnTo>
                  <a:lnTo>
                    <a:pt x="2052638" y="1264444"/>
                  </a:lnTo>
                  <a:lnTo>
                    <a:pt x="2019300" y="1250157"/>
                  </a:lnTo>
                  <a:lnTo>
                    <a:pt x="1983582" y="1219200"/>
                  </a:lnTo>
                  <a:lnTo>
                    <a:pt x="1897857" y="1159669"/>
                  </a:lnTo>
                  <a:lnTo>
                    <a:pt x="1800225" y="1090613"/>
                  </a:lnTo>
                  <a:lnTo>
                    <a:pt x="1674019" y="1000125"/>
                  </a:lnTo>
                  <a:lnTo>
                    <a:pt x="1459707" y="847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2DE59B3-98C1-4CDF-B4E4-47369BF51E93}"/>
                </a:ext>
              </a:extLst>
            </p:cNvPr>
            <p:cNvSpPr/>
            <p:nvPr/>
          </p:nvSpPr>
          <p:spPr>
            <a:xfrm>
              <a:off x="4808538" y="3981450"/>
              <a:ext cx="1609725" cy="296863"/>
            </a:xfrm>
            <a:custGeom>
              <a:avLst/>
              <a:gdLst>
                <a:gd name="connsiteX0" fmla="*/ 773906 w 1609725"/>
                <a:gd name="connsiteY0" fmla="*/ 66675 h 297656"/>
                <a:gd name="connsiteX1" fmla="*/ 400050 w 1609725"/>
                <a:gd name="connsiteY1" fmla="*/ 95250 h 297656"/>
                <a:gd name="connsiteX2" fmla="*/ 7144 w 1609725"/>
                <a:gd name="connsiteY2" fmla="*/ 126206 h 297656"/>
                <a:gd name="connsiteX3" fmla="*/ 0 w 1609725"/>
                <a:gd name="connsiteY3" fmla="*/ 297656 h 297656"/>
                <a:gd name="connsiteX4" fmla="*/ 233362 w 1609725"/>
                <a:gd name="connsiteY4" fmla="*/ 283369 h 297656"/>
                <a:gd name="connsiteX5" fmla="*/ 545306 w 1609725"/>
                <a:gd name="connsiteY5" fmla="*/ 259556 h 297656"/>
                <a:gd name="connsiteX6" fmla="*/ 957262 w 1609725"/>
                <a:gd name="connsiteY6" fmla="*/ 228600 h 297656"/>
                <a:gd name="connsiteX7" fmla="*/ 1281112 w 1609725"/>
                <a:gd name="connsiteY7" fmla="*/ 202406 h 297656"/>
                <a:gd name="connsiteX8" fmla="*/ 1609725 w 1609725"/>
                <a:gd name="connsiteY8" fmla="*/ 176213 h 297656"/>
                <a:gd name="connsiteX9" fmla="*/ 1604962 w 1609725"/>
                <a:gd name="connsiteY9" fmla="*/ 0 h 297656"/>
                <a:gd name="connsiteX10" fmla="*/ 1440656 w 1609725"/>
                <a:gd name="connsiteY10" fmla="*/ 11906 h 297656"/>
                <a:gd name="connsiteX11" fmla="*/ 1135856 w 1609725"/>
                <a:gd name="connsiteY11" fmla="*/ 35719 h 297656"/>
                <a:gd name="connsiteX12" fmla="*/ 773906 w 1609725"/>
                <a:gd name="connsiteY12" fmla="*/ 66675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9725" h="297656">
                  <a:moveTo>
                    <a:pt x="773906" y="66675"/>
                  </a:moveTo>
                  <a:lnTo>
                    <a:pt x="400050" y="95250"/>
                  </a:lnTo>
                  <a:lnTo>
                    <a:pt x="7144" y="126206"/>
                  </a:lnTo>
                  <a:lnTo>
                    <a:pt x="0" y="297656"/>
                  </a:lnTo>
                  <a:lnTo>
                    <a:pt x="233362" y="283369"/>
                  </a:lnTo>
                  <a:lnTo>
                    <a:pt x="545306" y="259556"/>
                  </a:lnTo>
                  <a:lnTo>
                    <a:pt x="957262" y="228600"/>
                  </a:lnTo>
                  <a:lnTo>
                    <a:pt x="1281112" y="202406"/>
                  </a:lnTo>
                  <a:lnTo>
                    <a:pt x="1609725" y="176213"/>
                  </a:lnTo>
                  <a:lnTo>
                    <a:pt x="1604962" y="0"/>
                  </a:lnTo>
                  <a:lnTo>
                    <a:pt x="1440656" y="11906"/>
                  </a:lnTo>
                  <a:lnTo>
                    <a:pt x="1135856" y="35719"/>
                  </a:lnTo>
                  <a:lnTo>
                    <a:pt x="773906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DA88565F-8106-416C-80F6-C82BE729D964}"/>
                </a:ext>
              </a:extLst>
            </p:cNvPr>
            <p:cNvSpPr/>
            <p:nvPr/>
          </p:nvSpPr>
          <p:spPr>
            <a:xfrm>
              <a:off x="4725988" y="4583113"/>
              <a:ext cx="1693862" cy="295275"/>
            </a:xfrm>
            <a:custGeom>
              <a:avLst/>
              <a:gdLst>
                <a:gd name="connsiteX0" fmla="*/ 1050132 w 1693069"/>
                <a:gd name="connsiteY0" fmla="*/ 64294 h 295275"/>
                <a:gd name="connsiteX1" fmla="*/ 745332 w 1693069"/>
                <a:gd name="connsiteY1" fmla="*/ 90488 h 295275"/>
                <a:gd name="connsiteX2" fmla="*/ 528638 w 1693069"/>
                <a:gd name="connsiteY2" fmla="*/ 104775 h 295275"/>
                <a:gd name="connsiteX3" fmla="*/ 295275 w 1693069"/>
                <a:gd name="connsiteY3" fmla="*/ 116682 h 295275"/>
                <a:gd name="connsiteX4" fmla="*/ 223838 w 1693069"/>
                <a:gd name="connsiteY4" fmla="*/ 119063 h 295275"/>
                <a:gd name="connsiteX5" fmla="*/ 30957 w 1693069"/>
                <a:gd name="connsiteY5" fmla="*/ 83344 h 295275"/>
                <a:gd name="connsiteX6" fmla="*/ 0 w 1693069"/>
                <a:gd name="connsiteY6" fmla="*/ 261938 h 295275"/>
                <a:gd name="connsiteX7" fmla="*/ 140494 w 1693069"/>
                <a:gd name="connsiteY7" fmla="*/ 285750 h 295275"/>
                <a:gd name="connsiteX8" fmla="*/ 200025 w 1693069"/>
                <a:gd name="connsiteY8" fmla="*/ 295275 h 295275"/>
                <a:gd name="connsiteX9" fmla="*/ 290513 w 1693069"/>
                <a:gd name="connsiteY9" fmla="*/ 285750 h 295275"/>
                <a:gd name="connsiteX10" fmla="*/ 564357 w 1693069"/>
                <a:gd name="connsiteY10" fmla="*/ 259557 h 295275"/>
                <a:gd name="connsiteX11" fmla="*/ 790575 w 1693069"/>
                <a:gd name="connsiteY11" fmla="*/ 240507 h 295275"/>
                <a:gd name="connsiteX12" fmla="*/ 1116807 w 1693069"/>
                <a:gd name="connsiteY12" fmla="*/ 216694 h 295275"/>
                <a:gd name="connsiteX13" fmla="*/ 1369219 w 1693069"/>
                <a:gd name="connsiteY13" fmla="*/ 200025 h 295275"/>
                <a:gd name="connsiteX14" fmla="*/ 1693069 w 1693069"/>
                <a:gd name="connsiteY14" fmla="*/ 178594 h 295275"/>
                <a:gd name="connsiteX15" fmla="*/ 1678782 w 1693069"/>
                <a:gd name="connsiteY15" fmla="*/ 0 h 295275"/>
                <a:gd name="connsiteX16" fmla="*/ 1478757 w 1693069"/>
                <a:gd name="connsiteY16" fmla="*/ 19050 h 295275"/>
                <a:gd name="connsiteX17" fmla="*/ 1252538 w 1693069"/>
                <a:gd name="connsiteY17" fmla="*/ 42863 h 295275"/>
                <a:gd name="connsiteX18" fmla="*/ 1050132 w 1693069"/>
                <a:gd name="connsiteY18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93069" h="295275">
                  <a:moveTo>
                    <a:pt x="1050132" y="64294"/>
                  </a:moveTo>
                  <a:lnTo>
                    <a:pt x="745332" y="90488"/>
                  </a:lnTo>
                  <a:lnTo>
                    <a:pt x="528638" y="104775"/>
                  </a:lnTo>
                  <a:lnTo>
                    <a:pt x="295275" y="116682"/>
                  </a:lnTo>
                  <a:lnTo>
                    <a:pt x="223838" y="119063"/>
                  </a:lnTo>
                  <a:lnTo>
                    <a:pt x="30957" y="83344"/>
                  </a:lnTo>
                  <a:lnTo>
                    <a:pt x="0" y="261938"/>
                  </a:lnTo>
                  <a:lnTo>
                    <a:pt x="140494" y="285750"/>
                  </a:lnTo>
                  <a:lnTo>
                    <a:pt x="200025" y="295275"/>
                  </a:lnTo>
                  <a:lnTo>
                    <a:pt x="290513" y="285750"/>
                  </a:lnTo>
                  <a:lnTo>
                    <a:pt x="564357" y="259557"/>
                  </a:lnTo>
                  <a:lnTo>
                    <a:pt x="790575" y="240507"/>
                  </a:lnTo>
                  <a:lnTo>
                    <a:pt x="1116807" y="216694"/>
                  </a:lnTo>
                  <a:lnTo>
                    <a:pt x="1369219" y="200025"/>
                  </a:lnTo>
                  <a:lnTo>
                    <a:pt x="1693069" y="178594"/>
                  </a:lnTo>
                  <a:lnTo>
                    <a:pt x="1678782" y="0"/>
                  </a:lnTo>
                  <a:lnTo>
                    <a:pt x="1478757" y="19050"/>
                  </a:lnTo>
                  <a:lnTo>
                    <a:pt x="1252538" y="42863"/>
                  </a:lnTo>
                  <a:lnTo>
                    <a:pt x="105013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C1B8BD3F-BD98-4AD4-8B2A-32E0070F1F46}"/>
                </a:ext>
              </a:extLst>
            </p:cNvPr>
            <p:cNvSpPr/>
            <p:nvPr/>
          </p:nvSpPr>
          <p:spPr>
            <a:xfrm>
              <a:off x="6164263" y="3529013"/>
              <a:ext cx="476250" cy="2513012"/>
            </a:xfrm>
            <a:custGeom>
              <a:avLst/>
              <a:gdLst>
                <a:gd name="connsiteX0" fmla="*/ 167750 w 476935"/>
                <a:gd name="connsiteY0" fmla="*/ 1404492 h 2512955"/>
                <a:gd name="connsiteX1" fmla="*/ 167750 w 476935"/>
                <a:gd name="connsiteY1" fmla="*/ 1217007 h 2512955"/>
                <a:gd name="connsiteX2" fmla="*/ 167750 w 476935"/>
                <a:gd name="connsiteY2" fmla="*/ 611793 h 2512955"/>
                <a:gd name="connsiteX3" fmla="*/ 167750 w 476935"/>
                <a:gd name="connsiteY3" fmla="*/ 424308 h 2512955"/>
                <a:gd name="connsiteX4" fmla="*/ 164460 w 476935"/>
                <a:gd name="connsiteY4" fmla="*/ 365102 h 2512955"/>
                <a:gd name="connsiteX5" fmla="*/ 151304 w 476935"/>
                <a:gd name="connsiteY5" fmla="*/ 282872 h 2512955"/>
                <a:gd name="connsiteX6" fmla="*/ 128279 w 476935"/>
                <a:gd name="connsiteY6" fmla="*/ 200642 h 2512955"/>
                <a:gd name="connsiteX7" fmla="*/ 115122 w 476935"/>
                <a:gd name="connsiteY7" fmla="*/ 180906 h 2512955"/>
                <a:gd name="connsiteX8" fmla="*/ 92098 w 476935"/>
                <a:gd name="connsiteY8" fmla="*/ 144725 h 2512955"/>
                <a:gd name="connsiteX9" fmla="*/ 55917 w 476935"/>
                <a:gd name="connsiteY9" fmla="*/ 105255 h 2512955"/>
                <a:gd name="connsiteX10" fmla="*/ 26314 w 476935"/>
                <a:gd name="connsiteY10" fmla="*/ 72362 h 2512955"/>
                <a:gd name="connsiteX11" fmla="*/ 19735 w 476935"/>
                <a:gd name="connsiteY11" fmla="*/ 65784 h 2512955"/>
                <a:gd name="connsiteX12" fmla="*/ 6578 w 476935"/>
                <a:gd name="connsiteY12" fmla="*/ 42760 h 2512955"/>
                <a:gd name="connsiteX13" fmla="*/ 0 w 476935"/>
                <a:gd name="connsiteY13" fmla="*/ 16446 h 2512955"/>
                <a:gd name="connsiteX14" fmla="*/ 0 w 476935"/>
                <a:gd name="connsiteY14" fmla="*/ 9867 h 2512955"/>
                <a:gd name="connsiteX15" fmla="*/ 3289 w 476935"/>
                <a:gd name="connsiteY15" fmla="*/ 3289 h 2512955"/>
                <a:gd name="connsiteX16" fmla="*/ 16446 w 476935"/>
                <a:gd name="connsiteY16" fmla="*/ 0 h 2512955"/>
                <a:gd name="connsiteX17" fmla="*/ 78941 w 476935"/>
                <a:gd name="connsiteY17" fmla="*/ 23024 h 2512955"/>
                <a:gd name="connsiteX18" fmla="*/ 194063 w 476935"/>
                <a:gd name="connsiteY18" fmla="*/ 75652 h 2512955"/>
                <a:gd name="connsiteX19" fmla="*/ 292740 w 476935"/>
                <a:gd name="connsiteY19" fmla="*/ 131568 h 2512955"/>
                <a:gd name="connsiteX20" fmla="*/ 374970 w 476935"/>
                <a:gd name="connsiteY20" fmla="*/ 180906 h 2512955"/>
                <a:gd name="connsiteX21" fmla="*/ 407862 w 476935"/>
                <a:gd name="connsiteY21" fmla="*/ 210509 h 2512955"/>
                <a:gd name="connsiteX22" fmla="*/ 447332 w 476935"/>
                <a:gd name="connsiteY22" fmla="*/ 246691 h 2512955"/>
                <a:gd name="connsiteX23" fmla="*/ 467068 w 476935"/>
                <a:gd name="connsiteY23" fmla="*/ 269715 h 2512955"/>
                <a:gd name="connsiteX24" fmla="*/ 473646 w 476935"/>
                <a:gd name="connsiteY24" fmla="*/ 289450 h 2512955"/>
                <a:gd name="connsiteX25" fmla="*/ 476935 w 476935"/>
                <a:gd name="connsiteY25" fmla="*/ 312475 h 2512955"/>
                <a:gd name="connsiteX26" fmla="*/ 467068 w 476935"/>
                <a:gd name="connsiteY26" fmla="*/ 335499 h 2512955"/>
                <a:gd name="connsiteX27" fmla="*/ 444043 w 476935"/>
                <a:gd name="connsiteY27" fmla="*/ 358524 h 2512955"/>
                <a:gd name="connsiteX28" fmla="*/ 421019 w 476935"/>
                <a:gd name="connsiteY28" fmla="*/ 381548 h 2512955"/>
                <a:gd name="connsiteX29" fmla="*/ 401283 w 476935"/>
                <a:gd name="connsiteY29" fmla="*/ 421019 h 2512955"/>
                <a:gd name="connsiteX30" fmla="*/ 391416 w 476935"/>
                <a:gd name="connsiteY30" fmla="*/ 467067 h 2512955"/>
                <a:gd name="connsiteX31" fmla="*/ 394705 w 476935"/>
                <a:gd name="connsiteY31" fmla="*/ 769675 h 2512955"/>
                <a:gd name="connsiteX32" fmla="*/ 401283 w 476935"/>
                <a:gd name="connsiteY32" fmla="*/ 1197272 h 2512955"/>
                <a:gd name="connsiteX33" fmla="*/ 411151 w 476935"/>
                <a:gd name="connsiteY33" fmla="*/ 1615001 h 2512955"/>
                <a:gd name="connsiteX34" fmla="*/ 411151 w 476935"/>
                <a:gd name="connsiteY34" fmla="*/ 1894584 h 2512955"/>
                <a:gd name="connsiteX35" fmla="*/ 414440 w 476935"/>
                <a:gd name="connsiteY35" fmla="*/ 1993260 h 2512955"/>
                <a:gd name="connsiteX36" fmla="*/ 417729 w 476935"/>
                <a:gd name="connsiteY36" fmla="*/ 2059044 h 2512955"/>
                <a:gd name="connsiteX37" fmla="*/ 427597 w 476935"/>
                <a:gd name="connsiteY37" fmla="*/ 2121539 h 2512955"/>
                <a:gd name="connsiteX38" fmla="*/ 434176 w 476935"/>
                <a:gd name="connsiteY38" fmla="*/ 2161010 h 2512955"/>
                <a:gd name="connsiteX39" fmla="*/ 430886 w 476935"/>
                <a:gd name="connsiteY39" fmla="*/ 2223505 h 2512955"/>
                <a:gd name="connsiteX40" fmla="*/ 421019 w 476935"/>
                <a:gd name="connsiteY40" fmla="*/ 2309024 h 2512955"/>
                <a:gd name="connsiteX41" fmla="*/ 407862 w 476935"/>
                <a:gd name="connsiteY41" fmla="*/ 2374808 h 2512955"/>
                <a:gd name="connsiteX42" fmla="*/ 384837 w 476935"/>
                <a:gd name="connsiteY42" fmla="*/ 2437303 h 2512955"/>
                <a:gd name="connsiteX43" fmla="*/ 365102 w 476935"/>
                <a:gd name="connsiteY43" fmla="*/ 2473485 h 2512955"/>
                <a:gd name="connsiteX44" fmla="*/ 338788 w 476935"/>
                <a:gd name="connsiteY44" fmla="*/ 2499798 h 2512955"/>
                <a:gd name="connsiteX45" fmla="*/ 312475 w 476935"/>
                <a:gd name="connsiteY45" fmla="*/ 2512955 h 2512955"/>
                <a:gd name="connsiteX46" fmla="*/ 292740 w 476935"/>
                <a:gd name="connsiteY46" fmla="*/ 2512955 h 2512955"/>
                <a:gd name="connsiteX47" fmla="*/ 259847 w 476935"/>
                <a:gd name="connsiteY47" fmla="*/ 2496509 h 2512955"/>
                <a:gd name="connsiteX48" fmla="*/ 233534 w 476935"/>
                <a:gd name="connsiteY48" fmla="*/ 2473485 h 2512955"/>
                <a:gd name="connsiteX49" fmla="*/ 213799 w 476935"/>
                <a:gd name="connsiteY49" fmla="*/ 2447171 h 2512955"/>
                <a:gd name="connsiteX50" fmla="*/ 194063 w 476935"/>
                <a:gd name="connsiteY50" fmla="*/ 2394544 h 2512955"/>
                <a:gd name="connsiteX51" fmla="*/ 177617 w 476935"/>
                <a:gd name="connsiteY51" fmla="*/ 2322181 h 2512955"/>
                <a:gd name="connsiteX52" fmla="*/ 167750 w 476935"/>
                <a:gd name="connsiteY52" fmla="*/ 2243240 h 2512955"/>
                <a:gd name="connsiteX53" fmla="*/ 164460 w 476935"/>
                <a:gd name="connsiteY53" fmla="*/ 2091937 h 2512955"/>
                <a:gd name="connsiteX54" fmla="*/ 167750 w 476935"/>
                <a:gd name="connsiteY54" fmla="*/ 1838667 h 2512955"/>
                <a:gd name="connsiteX55" fmla="*/ 167750 w 476935"/>
                <a:gd name="connsiteY55" fmla="*/ 1404492 h 2512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76935" h="2512955">
                  <a:moveTo>
                    <a:pt x="167750" y="1404492"/>
                  </a:moveTo>
                  <a:lnTo>
                    <a:pt x="167750" y="1217007"/>
                  </a:lnTo>
                  <a:lnTo>
                    <a:pt x="167750" y="611793"/>
                  </a:lnTo>
                  <a:lnTo>
                    <a:pt x="167750" y="424308"/>
                  </a:lnTo>
                  <a:lnTo>
                    <a:pt x="164460" y="365102"/>
                  </a:lnTo>
                  <a:lnTo>
                    <a:pt x="151304" y="282872"/>
                  </a:lnTo>
                  <a:lnTo>
                    <a:pt x="128279" y="200642"/>
                  </a:lnTo>
                  <a:lnTo>
                    <a:pt x="115122" y="180906"/>
                  </a:lnTo>
                  <a:lnTo>
                    <a:pt x="92098" y="144725"/>
                  </a:lnTo>
                  <a:lnTo>
                    <a:pt x="55917" y="105255"/>
                  </a:lnTo>
                  <a:lnTo>
                    <a:pt x="26314" y="72362"/>
                  </a:lnTo>
                  <a:lnTo>
                    <a:pt x="19735" y="65784"/>
                  </a:lnTo>
                  <a:lnTo>
                    <a:pt x="6578" y="42760"/>
                  </a:lnTo>
                  <a:lnTo>
                    <a:pt x="0" y="16446"/>
                  </a:lnTo>
                  <a:lnTo>
                    <a:pt x="0" y="9867"/>
                  </a:lnTo>
                  <a:lnTo>
                    <a:pt x="3289" y="3289"/>
                  </a:lnTo>
                  <a:lnTo>
                    <a:pt x="16446" y="0"/>
                  </a:lnTo>
                  <a:lnTo>
                    <a:pt x="78941" y="23024"/>
                  </a:lnTo>
                  <a:lnTo>
                    <a:pt x="194063" y="75652"/>
                  </a:lnTo>
                  <a:lnTo>
                    <a:pt x="292740" y="131568"/>
                  </a:lnTo>
                  <a:lnTo>
                    <a:pt x="374970" y="180906"/>
                  </a:lnTo>
                  <a:lnTo>
                    <a:pt x="407862" y="210509"/>
                  </a:lnTo>
                  <a:lnTo>
                    <a:pt x="447332" y="246691"/>
                  </a:lnTo>
                  <a:lnTo>
                    <a:pt x="467068" y="269715"/>
                  </a:lnTo>
                  <a:lnTo>
                    <a:pt x="473646" y="289450"/>
                  </a:lnTo>
                  <a:lnTo>
                    <a:pt x="476935" y="312475"/>
                  </a:lnTo>
                  <a:lnTo>
                    <a:pt x="467068" y="335499"/>
                  </a:lnTo>
                  <a:lnTo>
                    <a:pt x="444043" y="358524"/>
                  </a:lnTo>
                  <a:lnTo>
                    <a:pt x="421019" y="381548"/>
                  </a:lnTo>
                  <a:lnTo>
                    <a:pt x="401283" y="421019"/>
                  </a:lnTo>
                  <a:lnTo>
                    <a:pt x="391416" y="467067"/>
                  </a:lnTo>
                  <a:cubicBezTo>
                    <a:pt x="392512" y="567936"/>
                    <a:pt x="393609" y="668806"/>
                    <a:pt x="394705" y="769675"/>
                  </a:cubicBezTo>
                  <a:cubicBezTo>
                    <a:pt x="396898" y="912207"/>
                    <a:pt x="399090" y="1054740"/>
                    <a:pt x="401283" y="1197272"/>
                  </a:cubicBezTo>
                  <a:lnTo>
                    <a:pt x="411151" y="1615001"/>
                  </a:lnTo>
                  <a:lnTo>
                    <a:pt x="411151" y="1894584"/>
                  </a:lnTo>
                  <a:lnTo>
                    <a:pt x="414440" y="1993260"/>
                  </a:lnTo>
                  <a:lnTo>
                    <a:pt x="417729" y="2059044"/>
                  </a:lnTo>
                  <a:lnTo>
                    <a:pt x="427597" y="2121539"/>
                  </a:lnTo>
                  <a:lnTo>
                    <a:pt x="434176" y="2161010"/>
                  </a:lnTo>
                  <a:lnTo>
                    <a:pt x="430886" y="2223505"/>
                  </a:lnTo>
                  <a:lnTo>
                    <a:pt x="421019" y="2309024"/>
                  </a:lnTo>
                  <a:lnTo>
                    <a:pt x="407862" y="2374808"/>
                  </a:lnTo>
                  <a:lnTo>
                    <a:pt x="384837" y="2437303"/>
                  </a:lnTo>
                  <a:lnTo>
                    <a:pt x="365102" y="2473485"/>
                  </a:lnTo>
                  <a:lnTo>
                    <a:pt x="338788" y="2499798"/>
                  </a:lnTo>
                  <a:lnTo>
                    <a:pt x="312475" y="2512955"/>
                  </a:lnTo>
                  <a:lnTo>
                    <a:pt x="292740" y="2512955"/>
                  </a:lnTo>
                  <a:lnTo>
                    <a:pt x="259847" y="2496509"/>
                  </a:lnTo>
                  <a:lnTo>
                    <a:pt x="233534" y="2473485"/>
                  </a:lnTo>
                  <a:lnTo>
                    <a:pt x="213799" y="2447171"/>
                  </a:lnTo>
                  <a:lnTo>
                    <a:pt x="194063" y="2394544"/>
                  </a:lnTo>
                  <a:lnTo>
                    <a:pt x="177617" y="2322181"/>
                  </a:lnTo>
                  <a:lnTo>
                    <a:pt x="167750" y="2243240"/>
                  </a:lnTo>
                  <a:cubicBezTo>
                    <a:pt x="166653" y="2192806"/>
                    <a:pt x="165557" y="2142371"/>
                    <a:pt x="164460" y="2091937"/>
                  </a:cubicBezTo>
                  <a:cubicBezTo>
                    <a:pt x="165557" y="2007514"/>
                    <a:pt x="166653" y="1923090"/>
                    <a:pt x="167750" y="1838667"/>
                  </a:cubicBezTo>
                  <a:lnTo>
                    <a:pt x="167750" y="14044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421634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きつねの窓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窓 染 看 派 敵 激 銭 困 忘 絹 俵 株 骨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87247838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E7B65ABC-3E59-445D-BA82-CA8B9F076B36}"/>
              </a:ext>
            </a:extLst>
          </p:cNvPr>
          <p:cNvSpPr/>
          <p:nvPr/>
        </p:nvSpPr>
        <p:spPr>
          <a:xfrm>
            <a:off x="4592638" y="1373188"/>
            <a:ext cx="492125" cy="669925"/>
          </a:xfrm>
          <a:custGeom>
            <a:avLst/>
            <a:gdLst>
              <a:gd name="connsiteX0" fmla="*/ 178594 w 490538"/>
              <a:gd name="connsiteY0" fmla="*/ 314325 h 669132"/>
              <a:gd name="connsiteX1" fmla="*/ 185738 w 490538"/>
              <a:gd name="connsiteY1" fmla="*/ 445294 h 669132"/>
              <a:gd name="connsiteX2" fmla="*/ 204788 w 490538"/>
              <a:gd name="connsiteY2" fmla="*/ 669132 h 669132"/>
              <a:gd name="connsiteX3" fmla="*/ 431007 w 490538"/>
              <a:gd name="connsiteY3" fmla="*/ 638175 h 669132"/>
              <a:gd name="connsiteX4" fmla="*/ 414338 w 490538"/>
              <a:gd name="connsiteY4" fmla="*/ 540544 h 669132"/>
              <a:gd name="connsiteX5" fmla="*/ 404813 w 490538"/>
              <a:gd name="connsiteY5" fmla="*/ 488157 h 669132"/>
              <a:gd name="connsiteX6" fmla="*/ 402432 w 490538"/>
              <a:gd name="connsiteY6" fmla="*/ 454819 h 669132"/>
              <a:gd name="connsiteX7" fmla="*/ 402432 w 490538"/>
              <a:gd name="connsiteY7" fmla="*/ 431007 h 669132"/>
              <a:gd name="connsiteX8" fmla="*/ 407194 w 490538"/>
              <a:gd name="connsiteY8" fmla="*/ 385763 h 669132"/>
              <a:gd name="connsiteX9" fmla="*/ 414338 w 490538"/>
              <a:gd name="connsiteY9" fmla="*/ 347663 h 669132"/>
              <a:gd name="connsiteX10" fmla="*/ 423863 w 490538"/>
              <a:gd name="connsiteY10" fmla="*/ 309563 h 669132"/>
              <a:gd name="connsiteX11" fmla="*/ 438150 w 490538"/>
              <a:gd name="connsiteY11" fmla="*/ 271463 h 669132"/>
              <a:gd name="connsiteX12" fmla="*/ 452438 w 490538"/>
              <a:gd name="connsiteY12" fmla="*/ 247650 h 669132"/>
              <a:gd name="connsiteX13" fmla="*/ 461963 w 490538"/>
              <a:gd name="connsiteY13" fmla="*/ 228600 h 669132"/>
              <a:gd name="connsiteX14" fmla="*/ 476250 w 490538"/>
              <a:gd name="connsiteY14" fmla="*/ 202407 h 669132"/>
              <a:gd name="connsiteX15" fmla="*/ 485775 w 490538"/>
              <a:gd name="connsiteY15" fmla="*/ 176213 h 669132"/>
              <a:gd name="connsiteX16" fmla="*/ 490538 w 490538"/>
              <a:gd name="connsiteY16" fmla="*/ 152400 h 669132"/>
              <a:gd name="connsiteX17" fmla="*/ 490538 w 490538"/>
              <a:gd name="connsiteY17" fmla="*/ 130969 h 669132"/>
              <a:gd name="connsiteX18" fmla="*/ 490538 w 490538"/>
              <a:gd name="connsiteY18" fmla="*/ 119063 h 669132"/>
              <a:gd name="connsiteX19" fmla="*/ 488157 w 490538"/>
              <a:gd name="connsiteY19" fmla="*/ 107157 h 669132"/>
              <a:gd name="connsiteX20" fmla="*/ 478632 w 490538"/>
              <a:gd name="connsiteY20" fmla="*/ 88107 h 669132"/>
              <a:gd name="connsiteX21" fmla="*/ 464344 w 490538"/>
              <a:gd name="connsiteY21" fmla="*/ 76200 h 669132"/>
              <a:gd name="connsiteX22" fmla="*/ 423863 w 490538"/>
              <a:gd name="connsiteY22" fmla="*/ 64294 h 669132"/>
              <a:gd name="connsiteX23" fmla="*/ 333375 w 490538"/>
              <a:gd name="connsiteY23" fmla="*/ 40482 h 669132"/>
              <a:gd name="connsiteX24" fmla="*/ 269082 w 490538"/>
              <a:gd name="connsiteY24" fmla="*/ 21432 h 669132"/>
              <a:gd name="connsiteX25" fmla="*/ 197644 w 490538"/>
              <a:gd name="connsiteY25" fmla="*/ 2382 h 669132"/>
              <a:gd name="connsiteX26" fmla="*/ 176213 w 490538"/>
              <a:gd name="connsiteY26" fmla="*/ 0 h 669132"/>
              <a:gd name="connsiteX27" fmla="*/ 114300 w 490538"/>
              <a:gd name="connsiteY27" fmla="*/ 2382 h 669132"/>
              <a:gd name="connsiteX28" fmla="*/ 64294 w 490538"/>
              <a:gd name="connsiteY28" fmla="*/ 7144 h 669132"/>
              <a:gd name="connsiteX29" fmla="*/ 26194 w 490538"/>
              <a:gd name="connsiteY29" fmla="*/ 11907 h 669132"/>
              <a:gd name="connsiteX30" fmla="*/ 7144 w 490538"/>
              <a:gd name="connsiteY30" fmla="*/ 16669 h 669132"/>
              <a:gd name="connsiteX31" fmla="*/ 0 w 490538"/>
              <a:gd name="connsiteY31" fmla="*/ 21432 h 669132"/>
              <a:gd name="connsiteX32" fmla="*/ 0 w 490538"/>
              <a:gd name="connsiteY32" fmla="*/ 30957 h 669132"/>
              <a:gd name="connsiteX33" fmla="*/ 7144 w 490538"/>
              <a:gd name="connsiteY33" fmla="*/ 42863 h 669132"/>
              <a:gd name="connsiteX34" fmla="*/ 30957 w 490538"/>
              <a:gd name="connsiteY34" fmla="*/ 61913 h 669132"/>
              <a:gd name="connsiteX35" fmla="*/ 66675 w 490538"/>
              <a:gd name="connsiteY35" fmla="*/ 80963 h 669132"/>
              <a:gd name="connsiteX36" fmla="*/ 92869 w 490538"/>
              <a:gd name="connsiteY36" fmla="*/ 95250 h 669132"/>
              <a:gd name="connsiteX37" fmla="*/ 104775 w 490538"/>
              <a:gd name="connsiteY37" fmla="*/ 104775 h 669132"/>
              <a:gd name="connsiteX38" fmla="*/ 116682 w 490538"/>
              <a:gd name="connsiteY38" fmla="*/ 121444 h 669132"/>
              <a:gd name="connsiteX39" fmla="*/ 138113 w 490538"/>
              <a:gd name="connsiteY39" fmla="*/ 157163 h 669132"/>
              <a:gd name="connsiteX40" fmla="*/ 164307 w 490538"/>
              <a:gd name="connsiteY40" fmla="*/ 219075 h 669132"/>
              <a:gd name="connsiteX41" fmla="*/ 171450 w 490538"/>
              <a:gd name="connsiteY41" fmla="*/ 250032 h 669132"/>
              <a:gd name="connsiteX42" fmla="*/ 178594 w 490538"/>
              <a:gd name="connsiteY42" fmla="*/ 314325 h 66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90538" h="669132">
                <a:moveTo>
                  <a:pt x="178594" y="314325"/>
                </a:moveTo>
                <a:lnTo>
                  <a:pt x="185738" y="445294"/>
                </a:lnTo>
                <a:lnTo>
                  <a:pt x="204788" y="669132"/>
                </a:lnTo>
                <a:lnTo>
                  <a:pt x="431007" y="638175"/>
                </a:lnTo>
                <a:lnTo>
                  <a:pt x="414338" y="540544"/>
                </a:lnTo>
                <a:lnTo>
                  <a:pt x="404813" y="488157"/>
                </a:lnTo>
                <a:lnTo>
                  <a:pt x="402432" y="454819"/>
                </a:lnTo>
                <a:lnTo>
                  <a:pt x="402432" y="431007"/>
                </a:lnTo>
                <a:lnTo>
                  <a:pt x="407194" y="385763"/>
                </a:lnTo>
                <a:lnTo>
                  <a:pt x="414338" y="347663"/>
                </a:lnTo>
                <a:lnTo>
                  <a:pt x="423863" y="309563"/>
                </a:lnTo>
                <a:lnTo>
                  <a:pt x="438150" y="271463"/>
                </a:lnTo>
                <a:lnTo>
                  <a:pt x="452438" y="247650"/>
                </a:lnTo>
                <a:lnTo>
                  <a:pt x="461963" y="228600"/>
                </a:lnTo>
                <a:lnTo>
                  <a:pt x="476250" y="202407"/>
                </a:lnTo>
                <a:lnTo>
                  <a:pt x="485775" y="176213"/>
                </a:lnTo>
                <a:lnTo>
                  <a:pt x="490538" y="152400"/>
                </a:lnTo>
                <a:lnTo>
                  <a:pt x="490538" y="130969"/>
                </a:lnTo>
                <a:lnTo>
                  <a:pt x="490538" y="119063"/>
                </a:lnTo>
                <a:lnTo>
                  <a:pt x="488157" y="107157"/>
                </a:lnTo>
                <a:lnTo>
                  <a:pt x="478632" y="88107"/>
                </a:lnTo>
                <a:lnTo>
                  <a:pt x="464344" y="76200"/>
                </a:lnTo>
                <a:lnTo>
                  <a:pt x="423863" y="64294"/>
                </a:lnTo>
                <a:lnTo>
                  <a:pt x="333375" y="40482"/>
                </a:lnTo>
                <a:lnTo>
                  <a:pt x="269082" y="21432"/>
                </a:lnTo>
                <a:lnTo>
                  <a:pt x="197644" y="2382"/>
                </a:lnTo>
                <a:lnTo>
                  <a:pt x="176213" y="0"/>
                </a:lnTo>
                <a:lnTo>
                  <a:pt x="114300" y="2382"/>
                </a:lnTo>
                <a:lnTo>
                  <a:pt x="64294" y="7144"/>
                </a:lnTo>
                <a:lnTo>
                  <a:pt x="26194" y="11907"/>
                </a:lnTo>
                <a:lnTo>
                  <a:pt x="7144" y="16669"/>
                </a:lnTo>
                <a:lnTo>
                  <a:pt x="0" y="21432"/>
                </a:lnTo>
                <a:lnTo>
                  <a:pt x="0" y="30957"/>
                </a:lnTo>
                <a:lnTo>
                  <a:pt x="7144" y="42863"/>
                </a:lnTo>
                <a:lnTo>
                  <a:pt x="30957" y="61913"/>
                </a:lnTo>
                <a:lnTo>
                  <a:pt x="66675" y="80963"/>
                </a:lnTo>
                <a:lnTo>
                  <a:pt x="92869" y="95250"/>
                </a:lnTo>
                <a:lnTo>
                  <a:pt x="104775" y="104775"/>
                </a:lnTo>
                <a:lnTo>
                  <a:pt x="116682" y="121444"/>
                </a:lnTo>
                <a:lnTo>
                  <a:pt x="138113" y="157163"/>
                </a:lnTo>
                <a:lnTo>
                  <a:pt x="164307" y="219075"/>
                </a:lnTo>
                <a:lnTo>
                  <a:pt x="171450" y="250032"/>
                </a:lnTo>
                <a:lnTo>
                  <a:pt x="178594" y="3143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C6F9AF26-D627-40E8-AD52-C9D2710BD7CE}"/>
              </a:ext>
            </a:extLst>
          </p:cNvPr>
          <p:cNvSpPr/>
          <p:nvPr/>
        </p:nvSpPr>
        <p:spPr>
          <a:xfrm>
            <a:off x="3000375" y="1903413"/>
            <a:ext cx="404813" cy="1098550"/>
          </a:xfrm>
          <a:custGeom>
            <a:avLst/>
            <a:gdLst>
              <a:gd name="connsiteX0" fmla="*/ 400050 w 404813"/>
              <a:gd name="connsiteY0" fmla="*/ 454819 h 1100137"/>
              <a:gd name="connsiteX1" fmla="*/ 392906 w 404813"/>
              <a:gd name="connsiteY1" fmla="*/ 528637 h 1100137"/>
              <a:gd name="connsiteX2" fmla="*/ 378619 w 404813"/>
              <a:gd name="connsiteY2" fmla="*/ 602456 h 1100137"/>
              <a:gd name="connsiteX3" fmla="*/ 357188 w 404813"/>
              <a:gd name="connsiteY3" fmla="*/ 688181 h 1100137"/>
              <a:gd name="connsiteX4" fmla="*/ 328613 w 404813"/>
              <a:gd name="connsiteY4" fmla="*/ 771525 h 1100137"/>
              <a:gd name="connsiteX5" fmla="*/ 314325 w 404813"/>
              <a:gd name="connsiteY5" fmla="*/ 819150 h 1100137"/>
              <a:gd name="connsiteX6" fmla="*/ 300038 w 404813"/>
              <a:gd name="connsiteY6" fmla="*/ 864394 h 1100137"/>
              <a:gd name="connsiteX7" fmla="*/ 269081 w 404813"/>
              <a:gd name="connsiteY7" fmla="*/ 945356 h 1100137"/>
              <a:gd name="connsiteX8" fmla="*/ 240506 w 404813"/>
              <a:gd name="connsiteY8" fmla="*/ 1007269 h 1100137"/>
              <a:gd name="connsiteX9" fmla="*/ 216694 w 404813"/>
              <a:gd name="connsiteY9" fmla="*/ 1045369 h 1100137"/>
              <a:gd name="connsiteX10" fmla="*/ 185738 w 404813"/>
              <a:gd name="connsiteY10" fmla="*/ 1078706 h 1100137"/>
              <a:gd name="connsiteX11" fmla="*/ 159544 w 404813"/>
              <a:gd name="connsiteY11" fmla="*/ 1092994 h 1100137"/>
              <a:gd name="connsiteX12" fmla="*/ 130969 w 404813"/>
              <a:gd name="connsiteY12" fmla="*/ 1100137 h 1100137"/>
              <a:gd name="connsiteX13" fmla="*/ 104775 w 404813"/>
              <a:gd name="connsiteY13" fmla="*/ 1097756 h 1100137"/>
              <a:gd name="connsiteX14" fmla="*/ 80963 w 404813"/>
              <a:gd name="connsiteY14" fmla="*/ 1090612 h 1100137"/>
              <a:gd name="connsiteX15" fmla="*/ 69056 w 404813"/>
              <a:gd name="connsiteY15" fmla="*/ 1076325 h 1100137"/>
              <a:gd name="connsiteX16" fmla="*/ 50006 w 404813"/>
              <a:gd name="connsiteY16" fmla="*/ 1035844 h 1100137"/>
              <a:gd name="connsiteX17" fmla="*/ 26194 w 404813"/>
              <a:gd name="connsiteY17" fmla="*/ 983456 h 1100137"/>
              <a:gd name="connsiteX18" fmla="*/ 9525 w 404813"/>
              <a:gd name="connsiteY18" fmla="*/ 933450 h 1100137"/>
              <a:gd name="connsiteX19" fmla="*/ 0 w 404813"/>
              <a:gd name="connsiteY19" fmla="*/ 888206 h 1100137"/>
              <a:gd name="connsiteX20" fmla="*/ 0 w 404813"/>
              <a:gd name="connsiteY20" fmla="*/ 864394 h 1100137"/>
              <a:gd name="connsiteX21" fmla="*/ 2381 w 404813"/>
              <a:gd name="connsiteY21" fmla="*/ 845344 h 1100137"/>
              <a:gd name="connsiteX22" fmla="*/ 7144 w 404813"/>
              <a:gd name="connsiteY22" fmla="*/ 823912 h 1100137"/>
              <a:gd name="connsiteX23" fmla="*/ 28575 w 404813"/>
              <a:gd name="connsiteY23" fmla="*/ 785812 h 1100137"/>
              <a:gd name="connsiteX24" fmla="*/ 61913 w 404813"/>
              <a:gd name="connsiteY24" fmla="*/ 728662 h 1100137"/>
              <a:gd name="connsiteX25" fmla="*/ 100013 w 404813"/>
              <a:gd name="connsiteY25" fmla="*/ 652462 h 1100137"/>
              <a:gd name="connsiteX26" fmla="*/ 138113 w 404813"/>
              <a:gd name="connsiteY26" fmla="*/ 564356 h 1100137"/>
              <a:gd name="connsiteX27" fmla="*/ 159544 w 404813"/>
              <a:gd name="connsiteY27" fmla="*/ 511969 h 1100137"/>
              <a:gd name="connsiteX28" fmla="*/ 173831 w 404813"/>
              <a:gd name="connsiteY28" fmla="*/ 459581 h 1100137"/>
              <a:gd name="connsiteX29" fmla="*/ 190500 w 404813"/>
              <a:gd name="connsiteY29" fmla="*/ 402431 h 1100137"/>
              <a:gd name="connsiteX30" fmla="*/ 200025 w 404813"/>
              <a:gd name="connsiteY30" fmla="*/ 350044 h 1100137"/>
              <a:gd name="connsiteX31" fmla="*/ 204788 w 404813"/>
              <a:gd name="connsiteY31" fmla="*/ 311944 h 1100137"/>
              <a:gd name="connsiteX32" fmla="*/ 204788 w 404813"/>
              <a:gd name="connsiteY32" fmla="*/ 283369 h 1100137"/>
              <a:gd name="connsiteX33" fmla="*/ 204788 w 404813"/>
              <a:gd name="connsiteY33" fmla="*/ 235744 h 1100137"/>
              <a:gd name="connsiteX34" fmla="*/ 197644 w 404813"/>
              <a:gd name="connsiteY34" fmla="*/ 178594 h 1100137"/>
              <a:gd name="connsiteX35" fmla="*/ 183356 w 404813"/>
              <a:gd name="connsiteY35" fmla="*/ 42862 h 1100137"/>
              <a:gd name="connsiteX36" fmla="*/ 185738 w 404813"/>
              <a:gd name="connsiteY36" fmla="*/ 21431 h 1100137"/>
              <a:gd name="connsiteX37" fmla="*/ 190500 w 404813"/>
              <a:gd name="connsiteY37" fmla="*/ 9525 h 1100137"/>
              <a:gd name="connsiteX38" fmla="*/ 200025 w 404813"/>
              <a:gd name="connsiteY38" fmla="*/ 0 h 1100137"/>
              <a:gd name="connsiteX39" fmla="*/ 209550 w 404813"/>
              <a:gd name="connsiteY39" fmla="*/ 0 h 1100137"/>
              <a:gd name="connsiteX40" fmla="*/ 219075 w 404813"/>
              <a:gd name="connsiteY40" fmla="*/ 2381 h 1100137"/>
              <a:gd name="connsiteX41" fmla="*/ 230981 w 404813"/>
              <a:gd name="connsiteY41" fmla="*/ 11906 h 1100137"/>
              <a:gd name="connsiteX42" fmla="*/ 250031 w 404813"/>
              <a:gd name="connsiteY42" fmla="*/ 30956 h 1100137"/>
              <a:gd name="connsiteX43" fmla="*/ 283369 w 404813"/>
              <a:gd name="connsiteY43" fmla="*/ 57150 h 1100137"/>
              <a:gd name="connsiteX44" fmla="*/ 311944 w 404813"/>
              <a:gd name="connsiteY44" fmla="*/ 80962 h 1100137"/>
              <a:gd name="connsiteX45" fmla="*/ 345281 w 404813"/>
              <a:gd name="connsiteY45" fmla="*/ 114300 h 1100137"/>
              <a:gd name="connsiteX46" fmla="*/ 366713 w 404813"/>
              <a:gd name="connsiteY46" fmla="*/ 138112 h 1100137"/>
              <a:gd name="connsiteX47" fmla="*/ 390525 w 404813"/>
              <a:gd name="connsiteY47" fmla="*/ 166687 h 1100137"/>
              <a:gd name="connsiteX48" fmla="*/ 400050 w 404813"/>
              <a:gd name="connsiteY48" fmla="*/ 180975 h 1100137"/>
              <a:gd name="connsiteX49" fmla="*/ 404813 w 404813"/>
              <a:gd name="connsiteY49" fmla="*/ 359569 h 1100137"/>
              <a:gd name="connsiteX50" fmla="*/ 400050 w 404813"/>
              <a:gd name="connsiteY50" fmla="*/ 454819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4813" h="1100137">
                <a:moveTo>
                  <a:pt x="400050" y="454819"/>
                </a:moveTo>
                <a:lnTo>
                  <a:pt x="392906" y="528637"/>
                </a:lnTo>
                <a:lnTo>
                  <a:pt x="378619" y="602456"/>
                </a:lnTo>
                <a:lnTo>
                  <a:pt x="357188" y="688181"/>
                </a:lnTo>
                <a:lnTo>
                  <a:pt x="328613" y="771525"/>
                </a:lnTo>
                <a:lnTo>
                  <a:pt x="314325" y="819150"/>
                </a:lnTo>
                <a:lnTo>
                  <a:pt x="300038" y="864394"/>
                </a:lnTo>
                <a:lnTo>
                  <a:pt x="269081" y="945356"/>
                </a:lnTo>
                <a:lnTo>
                  <a:pt x="240506" y="1007269"/>
                </a:lnTo>
                <a:lnTo>
                  <a:pt x="216694" y="1045369"/>
                </a:lnTo>
                <a:lnTo>
                  <a:pt x="185738" y="1078706"/>
                </a:lnTo>
                <a:lnTo>
                  <a:pt x="159544" y="1092994"/>
                </a:lnTo>
                <a:lnTo>
                  <a:pt x="130969" y="1100137"/>
                </a:lnTo>
                <a:lnTo>
                  <a:pt x="104775" y="1097756"/>
                </a:lnTo>
                <a:lnTo>
                  <a:pt x="80963" y="1090612"/>
                </a:lnTo>
                <a:lnTo>
                  <a:pt x="69056" y="1076325"/>
                </a:lnTo>
                <a:lnTo>
                  <a:pt x="50006" y="1035844"/>
                </a:lnTo>
                <a:lnTo>
                  <a:pt x="26194" y="983456"/>
                </a:lnTo>
                <a:lnTo>
                  <a:pt x="9525" y="933450"/>
                </a:lnTo>
                <a:lnTo>
                  <a:pt x="0" y="888206"/>
                </a:lnTo>
                <a:lnTo>
                  <a:pt x="0" y="864394"/>
                </a:lnTo>
                <a:lnTo>
                  <a:pt x="2381" y="845344"/>
                </a:lnTo>
                <a:lnTo>
                  <a:pt x="7144" y="823912"/>
                </a:lnTo>
                <a:lnTo>
                  <a:pt x="28575" y="785812"/>
                </a:lnTo>
                <a:lnTo>
                  <a:pt x="61913" y="728662"/>
                </a:lnTo>
                <a:lnTo>
                  <a:pt x="100013" y="652462"/>
                </a:lnTo>
                <a:lnTo>
                  <a:pt x="138113" y="564356"/>
                </a:lnTo>
                <a:lnTo>
                  <a:pt x="159544" y="511969"/>
                </a:lnTo>
                <a:lnTo>
                  <a:pt x="173831" y="459581"/>
                </a:lnTo>
                <a:lnTo>
                  <a:pt x="190500" y="402431"/>
                </a:lnTo>
                <a:lnTo>
                  <a:pt x="200025" y="350044"/>
                </a:lnTo>
                <a:lnTo>
                  <a:pt x="204788" y="311944"/>
                </a:lnTo>
                <a:lnTo>
                  <a:pt x="204788" y="283369"/>
                </a:lnTo>
                <a:lnTo>
                  <a:pt x="204788" y="235744"/>
                </a:lnTo>
                <a:lnTo>
                  <a:pt x="197644" y="178594"/>
                </a:lnTo>
                <a:lnTo>
                  <a:pt x="183356" y="42862"/>
                </a:lnTo>
                <a:lnTo>
                  <a:pt x="185738" y="21431"/>
                </a:lnTo>
                <a:lnTo>
                  <a:pt x="190500" y="9525"/>
                </a:lnTo>
                <a:lnTo>
                  <a:pt x="200025" y="0"/>
                </a:lnTo>
                <a:lnTo>
                  <a:pt x="209550" y="0"/>
                </a:lnTo>
                <a:lnTo>
                  <a:pt x="219075" y="2381"/>
                </a:lnTo>
                <a:lnTo>
                  <a:pt x="230981" y="11906"/>
                </a:lnTo>
                <a:lnTo>
                  <a:pt x="250031" y="30956"/>
                </a:lnTo>
                <a:lnTo>
                  <a:pt x="283369" y="57150"/>
                </a:lnTo>
                <a:lnTo>
                  <a:pt x="311944" y="80962"/>
                </a:lnTo>
                <a:lnTo>
                  <a:pt x="345281" y="114300"/>
                </a:lnTo>
                <a:lnTo>
                  <a:pt x="366713" y="138112"/>
                </a:lnTo>
                <a:lnTo>
                  <a:pt x="390525" y="166687"/>
                </a:lnTo>
                <a:lnTo>
                  <a:pt x="400050" y="180975"/>
                </a:lnTo>
                <a:lnTo>
                  <a:pt x="404813" y="359569"/>
                </a:lnTo>
                <a:lnTo>
                  <a:pt x="400050" y="4548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302AD69A-0088-4D3E-8373-5BED797B04C9}"/>
              </a:ext>
            </a:extLst>
          </p:cNvPr>
          <p:cNvSpPr/>
          <p:nvPr/>
        </p:nvSpPr>
        <p:spPr>
          <a:xfrm>
            <a:off x="3378200" y="1843088"/>
            <a:ext cx="3533775" cy="473075"/>
          </a:xfrm>
          <a:custGeom>
            <a:avLst/>
            <a:gdLst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  <a:gd name="connsiteX0" fmla="*/ 963438 w 3533565"/>
              <a:gd name="connsiteY0" fmla="*/ 193264 h 473065"/>
              <a:gd name="connsiteX1" fmla="*/ 1254776 w 3533565"/>
              <a:gd name="connsiteY1" fmla="*/ 144227 h 473065"/>
              <a:gd name="connsiteX2" fmla="*/ 1491309 w 3533565"/>
              <a:gd name="connsiteY2" fmla="*/ 98074 h 473065"/>
              <a:gd name="connsiteX3" fmla="*/ 1673035 w 3533565"/>
              <a:gd name="connsiteY3" fmla="*/ 86536 h 473065"/>
              <a:gd name="connsiteX4" fmla="*/ 1895145 w 3533565"/>
              <a:gd name="connsiteY4" fmla="*/ 66344 h 473065"/>
              <a:gd name="connsiteX5" fmla="*/ 2241290 w 3533565"/>
              <a:gd name="connsiteY5" fmla="*/ 49037 h 473065"/>
              <a:gd name="connsiteX6" fmla="*/ 2506668 w 3533565"/>
              <a:gd name="connsiteY6" fmla="*/ 37499 h 473065"/>
              <a:gd name="connsiteX7" fmla="*/ 2800891 w 3533565"/>
              <a:gd name="connsiteY7" fmla="*/ 28845 h 473065"/>
              <a:gd name="connsiteX8" fmla="*/ 3063385 w 3533565"/>
              <a:gd name="connsiteY8" fmla="*/ 25961 h 473065"/>
              <a:gd name="connsiteX9" fmla="*/ 3080692 w 3533565"/>
              <a:gd name="connsiteY9" fmla="*/ 8653 h 473065"/>
              <a:gd name="connsiteX10" fmla="*/ 3097999 w 3533565"/>
              <a:gd name="connsiteY10" fmla="*/ 0 h 473065"/>
              <a:gd name="connsiteX11" fmla="*/ 3123960 w 3533565"/>
              <a:gd name="connsiteY11" fmla="*/ 0 h 473065"/>
              <a:gd name="connsiteX12" fmla="*/ 3170113 w 3533565"/>
              <a:gd name="connsiteY12" fmla="*/ 14422 h 473065"/>
              <a:gd name="connsiteX13" fmla="*/ 3242226 w 3533565"/>
              <a:gd name="connsiteY13" fmla="*/ 51921 h 473065"/>
              <a:gd name="connsiteX14" fmla="*/ 3311455 w 3533565"/>
              <a:gd name="connsiteY14" fmla="*/ 103843 h 473065"/>
              <a:gd name="connsiteX15" fmla="*/ 3389338 w 3533565"/>
              <a:gd name="connsiteY15" fmla="*/ 181726 h 473065"/>
              <a:gd name="connsiteX16" fmla="*/ 3464336 w 3533565"/>
              <a:gd name="connsiteY16" fmla="*/ 268262 h 473065"/>
              <a:gd name="connsiteX17" fmla="*/ 3501835 w 3533565"/>
              <a:gd name="connsiteY17" fmla="*/ 308646 h 473065"/>
              <a:gd name="connsiteX18" fmla="*/ 3527796 w 3533565"/>
              <a:gd name="connsiteY18" fmla="*/ 346145 h 473065"/>
              <a:gd name="connsiteX19" fmla="*/ 3533565 w 3533565"/>
              <a:gd name="connsiteY19" fmla="*/ 372106 h 473065"/>
              <a:gd name="connsiteX20" fmla="*/ 3530680 w 3533565"/>
              <a:gd name="connsiteY20" fmla="*/ 392298 h 473065"/>
              <a:gd name="connsiteX21" fmla="*/ 3527796 w 3533565"/>
              <a:gd name="connsiteY21" fmla="*/ 421143 h 473065"/>
              <a:gd name="connsiteX22" fmla="*/ 3516258 w 3533565"/>
              <a:gd name="connsiteY22" fmla="*/ 438450 h 473065"/>
              <a:gd name="connsiteX23" fmla="*/ 3493181 w 3533565"/>
              <a:gd name="connsiteY23" fmla="*/ 444219 h 473065"/>
              <a:gd name="connsiteX24" fmla="*/ 2945118 w 3533565"/>
              <a:gd name="connsiteY24" fmla="*/ 224994 h 473065"/>
              <a:gd name="connsiteX25" fmla="*/ 2852813 w 3533565"/>
              <a:gd name="connsiteY25" fmla="*/ 210571 h 473065"/>
              <a:gd name="connsiteX26" fmla="*/ 2633588 w 3533565"/>
              <a:gd name="connsiteY26" fmla="*/ 204802 h 473065"/>
              <a:gd name="connsiteX27" fmla="*/ 2180715 w 3533565"/>
              <a:gd name="connsiteY27" fmla="*/ 210571 h 473065"/>
              <a:gd name="connsiteX28" fmla="*/ 1851877 w 3533565"/>
              <a:gd name="connsiteY28" fmla="*/ 230763 h 473065"/>
              <a:gd name="connsiteX29" fmla="*/ 1667266 w 3533565"/>
              <a:gd name="connsiteY29" fmla="*/ 253839 h 473065"/>
              <a:gd name="connsiteX30" fmla="*/ 1309583 w 3533565"/>
              <a:gd name="connsiteY30" fmla="*/ 299992 h 473065"/>
              <a:gd name="connsiteX31" fmla="*/ 709598 w 3533565"/>
              <a:gd name="connsiteY31" fmla="*/ 389413 h 473065"/>
              <a:gd name="connsiteX32" fmla="*/ 227879 w 3533565"/>
              <a:gd name="connsiteY32" fmla="*/ 467296 h 473065"/>
              <a:gd name="connsiteX33" fmla="*/ 193265 w 3533565"/>
              <a:gd name="connsiteY33" fmla="*/ 473065 h 473065"/>
              <a:gd name="connsiteX34" fmla="*/ 161535 w 3533565"/>
              <a:gd name="connsiteY34" fmla="*/ 473065 h 473065"/>
              <a:gd name="connsiteX35" fmla="*/ 109613 w 3533565"/>
              <a:gd name="connsiteY35" fmla="*/ 464411 h 473065"/>
              <a:gd name="connsiteX36" fmla="*/ 43269 w 3533565"/>
              <a:gd name="connsiteY36" fmla="*/ 444219 h 473065"/>
              <a:gd name="connsiteX37" fmla="*/ 0 w 3533565"/>
              <a:gd name="connsiteY37" fmla="*/ 421143 h 473065"/>
              <a:gd name="connsiteX38" fmla="*/ 0 w 3533565"/>
              <a:gd name="connsiteY38" fmla="*/ 233648 h 473065"/>
              <a:gd name="connsiteX39" fmla="*/ 31730 w 3533565"/>
              <a:gd name="connsiteY39" fmla="*/ 250955 h 473065"/>
              <a:gd name="connsiteX40" fmla="*/ 83652 w 3533565"/>
              <a:gd name="connsiteY40" fmla="*/ 271147 h 473065"/>
              <a:gd name="connsiteX41" fmla="*/ 129805 w 3533565"/>
              <a:gd name="connsiteY41" fmla="*/ 288454 h 473065"/>
              <a:gd name="connsiteX42" fmla="*/ 167304 w 3533565"/>
              <a:gd name="connsiteY42" fmla="*/ 294223 h 473065"/>
              <a:gd name="connsiteX43" fmla="*/ 207687 w 3533565"/>
              <a:gd name="connsiteY43" fmla="*/ 297108 h 473065"/>
              <a:gd name="connsiteX44" fmla="*/ 369222 w 3533565"/>
              <a:gd name="connsiteY44" fmla="*/ 276916 h 473065"/>
              <a:gd name="connsiteX45" fmla="*/ 726905 w 3533565"/>
              <a:gd name="connsiteY45" fmla="*/ 233648 h 473065"/>
              <a:gd name="connsiteX46" fmla="*/ 963438 w 3533565"/>
              <a:gd name="connsiteY46" fmla="*/ 193264 h 473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533565" h="473065">
                <a:moveTo>
                  <a:pt x="963438" y="193264"/>
                </a:moveTo>
                <a:lnTo>
                  <a:pt x="1254776" y="144227"/>
                </a:lnTo>
                <a:lnTo>
                  <a:pt x="1491309" y="98074"/>
                </a:lnTo>
                <a:lnTo>
                  <a:pt x="1673035" y="86536"/>
                </a:lnTo>
                <a:lnTo>
                  <a:pt x="1895145" y="66344"/>
                </a:lnTo>
                <a:lnTo>
                  <a:pt x="2241290" y="49037"/>
                </a:lnTo>
                <a:lnTo>
                  <a:pt x="2506668" y="37499"/>
                </a:lnTo>
                <a:lnTo>
                  <a:pt x="2800891" y="28845"/>
                </a:lnTo>
                <a:lnTo>
                  <a:pt x="3063385" y="25961"/>
                </a:lnTo>
                <a:lnTo>
                  <a:pt x="3080692" y="8653"/>
                </a:lnTo>
                <a:lnTo>
                  <a:pt x="3097999" y="0"/>
                </a:lnTo>
                <a:lnTo>
                  <a:pt x="3123960" y="0"/>
                </a:lnTo>
                <a:lnTo>
                  <a:pt x="3170113" y="14422"/>
                </a:lnTo>
                <a:lnTo>
                  <a:pt x="3242226" y="51921"/>
                </a:lnTo>
                <a:lnTo>
                  <a:pt x="3311455" y="103843"/>
                </a:lnTo>
                <a:cubicBezTo>
                  <a:pt x="3337416" y="129804"/>
                  <a:pt x="3334790" y="120056"/>
                  <a:pt x="3389338" y="181726"/>
                </a:cubicBezTo>
                <a:cubicBezTo>
                  <a:pt x="3445280" y="248681"/>
                  <a:pt x="3439337" y="239417"/>
                  <a:pt x="3464336" y="268262"/>
                </a:cubicBezTo>
                <a:lnTo>
                  <a:pt x="3501835" y="308646"/>
                </a:lnTo>
                <a:lnTo>
                  <a:pt x="3527796" y="346145"/>
                </a:lnTo>
                <a:lnTo>
                  <a:pt x="3533565" y="372106"/>
                </a:lnTo>
                <a:lnTo>
                  <a:pt x="3530680" y="392298"/>
                </a:lnTo>
                <a:cubicBezTo>
                  <a:pt x="3529706" y="416209"/>
                  <a:pt x="3528757" y="411528"/>
                  <a:pt x="3527796" y="421143"/>
                </a:cubicBezTo>
                <a:lnTo>
                  <a:pt x="3516258" y="438450"/>
                </a:lnTo>
                <a:lnTo>
                  <a:pt x="3493181" y="444219"/>
                </a:lnTo>
                <a:lnTo>
                  <a:pt x="2945118" y="224994"/>
                </a:lnTo>
                <a:lnTo>
                  <a:pt x="2852813" y="210571"/>
                </a:lnTo>
                <a:lnTo>
                  <a:pt x="2633588" y="204802"/>
                </a:lnTo>
                <a:lnTo>
                  <a:pt x="2180715" y="210571"/>
                </a:lnTo>
                <a:lnTo>
                  <a:pt x="1851877" y="230763"/>
                </a:lnTo>
                <a:lnTo>
                  <a:pt x="1667266" y="253839"/>
                </a:lnTo>
                <a:lnTo>
                  <a:pt x="1309583" y="299992"/>
                </a:lnTo>
                <a:lnTo>
                  <a:pt x="709598" y="389413"/>
                </a:lnTo>
                <a:lnTo>
                  <a:pt x="227879" y="467296"/>
                </a:lnTo>
                <a:lnTo>
                  <a:pt x="193265" y="473065"/>
                </a:lnTo>
                <a:lnTo>
                  <a:pt x="161535" y="473065"/>
                </a:lnTo>
                <a:lnTo>
                  <a:pt x="109613" y="464411"/>
                </a:lnTo>
                <a:lnTo>
                  <a:pt x="43269" y="444219"/>
                </a:lnTo>
                <a:lnTo>
                  <a:pt x="0" y="421143"/>
                </a:lnTo>
                <a:lnTo>
                  <a:pt x="0" y="233648"/>
                </a:lnTo>
                <a:lnTo>
                  <a:pt x="31730" y="250955"/>
                </a:lnTo>
                <a:lnTo>
                  <a:pt x="83652" y="271147"/>
                </a:lnTo>
                <a:lnTo>
                  <a:pt x="129805" y="288454"/>
                </a:lnTo>
                <a:lnTo>
                  <a:pt x="167304" y="294223"/>
                </a:lnTo>
                <a:lnTo>
                  <a:pt x="207687" y="297108"/>
                </a:lnTo>
                <a:lnTo>
                  <a:pt x="369222" y="276916"/>
                </a:lnTo>
                <a:lnTo>
                  <a:pt x="726905" y="233648"/>
                </a:lnTo>
                <a:lnTo>
                  <a:pt x="963438" y="19326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C5EBAFF-C581-46AF-95DE-5FF1D4251B8A}"/>
              </a:ext>
            </a:extLst>
          </p:cNvPr>
          <p:cNvSpPr/>
          <p:nvPr/>
        </p:nvSpPr>
        <p:spPr>
          <a:xfrm>
            <a:off x="5992813" y="2062163"/>
            <a:ext cx="892175" cy="501650"/>
          </a:xfrm>
          <a:custGeom>
            <a:avLst/>
            <a:gdLst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702469 w 890588"/>
              <a:gd name="connsiteY17" fmla="*/ 230981 h 502443"/>
              <a:gd name="connsiteX18" fmla="*/ 633413 w 890588"/>
              <a:gd name="connsiteY18" fmla="*/ 228600 h 502443"/>
              <a:gd name="connsiteX19" fmla="*/ 585788 w 890588"/>
              <a:gd name="connsiteY19" fmla="*/ 238125 h 502443"/>
              <a:gd name="connsiteX20" fmla="*/ 435769 w 890588"/>
              <a:gd name="connsiteY20" fmla="*/ 292893 h 502443"/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702469 w 890588"/>
              <a:gd name="connsiteY17" fmla="*/ 230981 h 502443"/>
              <a:gd name="connsiteX18" fmla="*/ 671513 w 890588"/>
              <a:gd name="connsiteY18" fmla="*/ 228600 h 502443"/>
              <a:gd name="connsiteX19" fmla="*/ 633413 w 890588"/>
              <a:gd name="connsiteY19" fmla="*/ 228600 h 502443"/>
              <a:gd name="connsiteX20" fmla="*/ 585788 w 890588"/>
              <a:gd name="connsiteY20" fmla="*/ 238125 h 502443"/>
              <a:gd name="connsiteX21" fmla="*/ 435769 w 890588"/>
              <a:gd name="connsiteY21" fmla="*/ 292893 h 502443"/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702469 w 890588"/>
              <a:gd name="connsiteY17" fmla="*/ 230981 h 502443"/>
              <a:gd name="connsiteX18" fmla="*/ 671513 w 890588"/>
              <a:gd name="connsiteY18" fmla="*/ 228600 h 502443"/>
              <a:gd name="connsiteX19" fmla="*/ 633413 w 890588"/>
              <a:gd name="connsiteY19" fmla="*/ 228600 h 502443"/>
              <a:gd name="connsiteX20" fmla="*/ 585788 w 890588"/>
              <a:gd name="connsiteY20" fmla="*/ 238125 h 502443"/>
              <a:gd name="connsiteX21" fmla="*/ 435769 w 890588"/>
              <a:gd name="connsiteY21" fmla="*/ 292893 h 502443"/>
              <a:gd name="connsiteX0" fmla="*/ 435769 w 890588"/>
              <a:gd name="connsiteY0" fmla="*/ 292893 h 502443"/>
              <a:gd name="connsiteX1" fmla="*/ 190500 w 890588"/>
              <a:gd name="connsiteY1" fmla="*/ 416718 h 502443"/>
              <a:gd name="connsiteX2" fmla="*/ 109538 w 890588"/>
              <a:gd name="connsiteY2" fmla="*/ 461962 h 502443"/>
              <a:gd name="connsiteX3" fmla="*/ 54769 w 890588"/>
              <a:gd name="connsiteY3" fmla="*/ 488156 h 502443"/>
              <a:gd name="connsiteX4" fmla="*/ 28575 w 890588"/>
              <a:gd name="connsiteY4" fmla="*/ 500062 h 502443"/>
              <a:gd name="connsiteX5" fmla="*/ 7144 w 890588"/>
              <a:gd name="connsiteY5" fmla="*/ 502443 h 502443"/>
              <a:gd name="connsiteX6" fmla="*/ 0 w 890588"/>
              <a:gd name="connsiteY6" fmla="*/ 492918 h 502443"/>
              <a:gd name="connsiteX7" fmla="*/ 11907 w 890588"/>
              <a:gd name="connsiteY7" fmla="*/ 469106 h 502443"/>
              <a:gd name="connsiteX8" fmla="*/ 78582 w 890588"/>
              <a:gd name="connsiteY8" fmla="*/ 390525 h 502443"/>
              <a:gd name="connsiteX9" fmla="*/ 347663 w 890588"/>
              <a:gd name="connsiteY9" fmla="*/ 61912 h 502443"/>
              <a:gd name="connsiteX10" fmla="*/ 361950 w 890588"/>
              <a:gd name="connsiteY10" fmla="*/ 38100 h 502443"/>
              <a:gd name="connsiteX11" fmla="*/ 359569 w 890588"/>
              <a:gd name="connsiteY11" fmla="*/ 28575 h 502443"/>
              <a:gd name="connsiteX12" fmla="*/ 347663 w 890588"/>
              <a:gd name="connsiteY12" fmla="*/ 9525 h 502443"/>
              <a:gd name="connsiteX13" fmla="*/ 328613 w 890588"/>
              <a:gd name="connsiteY13" fmla="*/ 0 h 502443"/>
              <a:gd name="connsiteX14" fmla="*/ 890588 w 890588"/>
              <a:gd name="connsiteY14" fmla="*/ 221456 h 502443"/>
              <a:gd name="connsiteX15" fmla="*/ 876300 w 890588"/>
              <a:gd name="connsiteY15" fmla="*/ 223837 h 502443"/>
              <a:gd name="connsiteX16" fmla="*/ 821532 w 890588"/>
              <a:gd name="connsiteY16" fmla="*/ 223837 h 502443"/>
              <a:gd name="connsiteX17" fmla="*/ 671513 w 890588"/>
              <a:gd name="connsiteY17" fmla="*/ 228600 h 502443"/>
              <a:gd name="connsiteX18" fmla="*/ 633413 w 890588"/>
              <a:gd name="connsiteY18" fmla="*/ 228600 h 502443"/>
              <a:gd name="connsiteX19" fmla="*/ 585788 w 890588"/>
              <a:gd name="connsiteY19" fmla="*/ 238125 h 502443"/>
              <a:gd name="connsiteX20" fmla="*/ 435769 w 890588"/>
              <a:gd name="connsiteY20" fmla="*/ 292893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890588" h="502443">
                <a:moveTo>
                  <a:pt x="435769" y="292893"/>
                </a:moveTo>
                <a:lnTo>
                  <a:pt x="190500" y="416718"/>
                </a:lnTo>
                <a:lnTo>
                  <a:pt x="109538" y="461962"/>
                </a:lnTo>
                <a:lnTo>
                  <a:pt x="54769" y="488156"/>
                </a:lnTo>
                <a:lnTo>
                  <a:pt x="28575" y="500062"/>
                </a:lnTo>
                <a:lnTo>
                  <a:pt x="7144" y="502443"/>
                </a:lnTo>
                <a:lnTo>
                  <a:pt x="0" y="492918"/>
                </a:lnTo>
                <a:lnTo>
                  <a:pt x="11907" y="469106"/>
                </a:lnTo>
                <a:lnTo>
                  <a:pt x="78582" y="390525"/>
                </a:lnTo>
                <a:lnTo>
                  <a:pt x="347663" y="61912"/>
                </a:lnTo>
                <a:lnTo>
                  <a:pt x="361950" y="38100"/>
                </a:lnTo>
                <a:lnTo>
                  <a:pt x="359569" y="28575"/>
                </a:lnTo>
                <a:lnTo>
                  <a:pt x="347663" y="9525"/>
                </a:lnTo>
                <a:lnTo>
                  <a:pt x="328613" y="0"/>
                </a:lnTo>
                <a:lnTo>
                  <a:pt x="890588" y="221456"/>
                </a:lnTo>
                <a:lnTo>
                  <a:pt x="876300" y="223837"/>
                </a:lnTo>
                <a:lnTo>
                  <a:pt x="821532" y="223837"/>
                </a:lnTo>
                <a:lnTo>
                  <a:pt x="671513" y="228600"/>
                </a:lnTo>
                <a:lnTo>
                  <a:pt x="633413" y="228600"/>
                </a:lnTo>
                <a:lnTo>
                  <a:pt x="585788" y="238125"/>
                </a:lnTo>
                <a:lnTo>
                  <a:pt x="435769" y="2928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A946B4BE-002B-48A2-897E-7D16CF1F7654}"/>
              </a:ext>
            </a:extLst>
          </p:cNvPr>
          <p:cNvSpPr/>
          <p:nvPr/>
        </p:nvSpPr>
        <p:spPr>
          <a:xfrm>
            <a:off x="3290888" y="2381250"/>
            <a:ext cx="1042987" cy="1093788"/>
          </a:xfrm>
          <a:custGeom>
            <a:avLst/>
            <a:gdLst>
              <a:gd name="connsiteX0" fmla="*/ 888206 w 1042987"/>
              <a:gd name="connsiteY0" fmla="*/ 428625 h 1092994"/>
              <a:gd name="connsiteX1" fmla="*/ 838200 w 1042987"/>
              <a:gd name="connsiteY1" fmla="*/ 495300 h 1092994"/>
              <a:gd name="connsiteX2" fmla="*/ 766762 w 1042987"/>
              <a:gd name="connsiteY2" fmla="*/ 578644 h 1092994"/>
              <a:gd name="connsiteX3" fmla="*/ 711993 w 1042987"/>
              <a:gd name="connsiteY3" fmla="*/ 638175 h 1092994"/>
              <a:gd name="connsiteX4" fmla="*/ 654843 w 1042987"/>
              <a:gd name="connsiteY4" fmla="*/ 695325 h 1092994"/>
              <a:gd name="connsiteX5" fmla="*/ 571500 w 1042987"/>
              <a:gd name="connsiteY5" fmla="*/ 769144 h 1092994"/>
              <a:gd name="connsiteX6" fmla="*/ 504825 w 1042987"/>
              <a:gd name="connsiteY6" fmla="*/ 823913 h 1092994"/>
              <a:gd name="connsiteX7" fmla="*/ 431006 w 1042987"/>
              <a:gd name="connsiteY7" fmla="*/ 878681 h 1092994"/>
              <a:gd name="connsiteX8" fmla="*/ 361950 w 1042987"/>
              <a:gd name="connsiteY8" fmla="*/ 926306 h 1092994"/>
              <a:gd name="connsiteX9" fmla="*/ 280987 w 1042987"/>
              <a:gd name="connsiteY9" fmla="*/ 976313 h 1092994"/>
              <a:gd name="connsiteX10" fmla="*/ 176212 w 1042987"/>
              <a:gd name="connsiteY10" fmla="*/ 1033463 h 1092994"/>
              <a:gd name="connsiteX11" fmla="*/ 73818 w 1042987"/>
              <a:gd name="connsiteY11" fmla="*/ 1081088 h 1092994"/>
              <a:gd name="connsiteX12" fmla="*/ 42862 w 1042987"/>
              <a:gd name="connsiteY12" fmla="*/ 1092994 h 1092994"/>
              <a:gd name="connsiteX13" fmla="*/ 30956 w 1042987"/>
              <a:gd name="connsiteY13" fmla="*/ 1092994 h 1092994"/>
              <a:gd name="connsiteX14" fmla="*/ 16668 w 1042987"/>
              <a:gd name="connsiteY14" fmla="*/ 1090613 h 1092994"/>
              <a:gd name="connsiteX15" fmla="*/ 4762 w 1042987"/>
              <a:gd name="connsiteY15" fmla="*/ 1083469 h 1092994"/>
              <a:gd name="connsiteX16" fmla="*/ 0 w 1042987"/>
              <a:gd name="connsiteY16" fmla="*/ 1071563 h 1092994"/>
              <a:gd name="connsiteX17" fmla="*/ 0 w 1042987"/>
              <a:gd name="connsiteY17" fmla="*/ 1057275 h 1092994"/>
              <a:gd name="connsiteX18" fmla="*/ 14287 w 1042987"/>
              <a:gd name="connsiteY18" fmla="*/ 1042988 h 1092994"/>
              <a:gd name="connsiteX19" fmla="*/ 85725 w 1042987"/>
              <a:gd name="connsiteY19" fmla="*/ 983456 h 1092994"/>
              <a:gd name="connsiteX20" fmla="*/ 214312 w 1042987"/>
              <a:gd name="connsiteY20" fmla="*/ 881063 h 1092994"/>
              <a:gd name="connsiteX21" fmla="*/ 302418 w 1042987"/>
              <a:gd name="connsiteY21" fmla="*/ 800100 h 1092994"/>
              <a:gd name="connsiteX22" fmla="*/ 376237 w 1042987"/>
              <a:gd name="connsiteY22" fmla="*/ 731044 h 1092994"/>
              <a:gd name="connsiteX23" fmla="*/ 452437 w 1042987"/>
              <a:gd name="connsiteY23" fmla="*/ 647700 h 1092994"/>
              <a:gd name="connsiteX24" fmla="*/ 507206 w 1042987"/>
              <a:gd name="connsiteY24" fmla="*/ 583406 h 1092994"/>
              <a:gd name="connsiteX25" fmla="*/ 557212 w 1042987"/>
              <a:gd name="connsiteY25" fmla="*/ 521494 h 1092994"/>
              <a:gd name="connsiteX26" fmla="*/ 600075 w 1042987"/>
              <a:gd name="connsiteY26" fmla="*/ 459581 h 1092994"/>
              <a:gd name="connsiteX27" fmla="*/ 635793 w 1042987"/>
              <a:gd name="connsiteY27" fmla="*/ 400050 h 1092994"/>
              <a:gd name="connsiteX28" fmla="*/ 676275 w 1042987"/>
              <a:gd name="connsiteY28" fmla="*/ 323850 h 1092994"/>
              <a:gd name="connsiteX29" fmla="*/ 697706 w 1042987"/>
              <a:gd name="connsiteY29" fmla="*/ 269081 h 1092994"/>
              <a:gd name="connsiteX30" fmla="*/ 714375 w 1042987"/>
              <a:gd name="connsiteY30" fmla="*/ 214313 h 1092994"/>
              <a:gd name="connsiteX31" fmla="*/ 714375 w 1042987"/>
              <a:gd name="connsiteY31" fmla="*/ 200025 h 1092994"/>
              <a:gd name="connsiteX32" fmla="*/ 702468 w 1042987"/>
              <a:gd name="connsiteY32" fmla="*/ 178594 h 1092994"/>
              <a:gd name="connsiteX33" fmla="*/ 671512 w 1042987"/>
              <a:gd name="connsiteY33" fmla="*/ 135731 h 1092994"/>
              <a:gd name="connsiteX34" fmla="*/ 626268 w 1042987"/>
              <a:gd name="connsiteY34" fmla="*/ 88106 h 1092994"/>
              <a:gd name="connsiteX35" fmla="*/ 597693 w 1042987"/>
              <a:gd name="connsiteY35" fmla="*/ 59531 h 1092994"/>
              <a:gd name="connsiteX36" fmla="*/ 583406 w 1042987"/>
              <a:gd name="connsiteY36" fmla="*/ 45244 h 1092994"/>
              <a:gd name="connsiteX37" fmla="*/ 576262 w 1042987"/>
              <a:gd name="connsiteY37" fmla="*/ 30956 h 1092994"/>
              <a:gd name="connsiteX38" fmla="*/ 576262 w 1042987"/>
              <a:gd name="connsiteY38" fmla="*/ 19050 h 1092994"/>
              <a:gd name="connsiteX39" fmla="*/ 585787 w 1042987"/>
              <a:gd name="connsiteY39" fmla="*/ 4763 h 1092994"/>
              <a:gd name="connsiteX40" fmla="*/ 602456 w 1042987"/>
              <a:gd name="connsiteY40" fmla="*/ 0 h 1092994"/>
              <a:gd name="connsiteX41" fmla="*/ 623887 w 1042987"/>
              <a:gd name="connsiteY41" fmla="*/ 0 h 1092994"/>
              <a:gd name="connsiteX42" fmla="*/ 664368 w 1042987"/>
              <a:gd name="connsiteY42" fmla="*/ 7144 h 1092994"/>
              <a:gd name="connsiteX43" fmla="*/ 773906 w 1042987"/>
              <a:gd name="connsiteY43" fmla="*/ 38100 h 1092994"/>
              <a:gd name="connsiteX44" fmla="*/ 788193 w 1042987"/>
              <a:gd name="connsiteY44" fmla="*/ 45244 h 1092994"/>
              <a:gd name="connsiteX45" fmla="*/ 835818 w 1042987"/>
              <a:gd name="connsiteY45" fmla="*/ 80963 h 1092994"/>
              <a:gd name="connsiteX46" fmla="*/ 926306 w 1042987"/>
              <a:gd name="connsiteY46" fmla="*/ 161925 h 1092994"/>
              <a:gd name="connsiteX47" fmla="*/ 978693 w 1042987"/>
              <a:gd name="connsiteY47" fmla="*/ 211931 h 1092994"/>
              <a:gd name="connsiteX48" fmla="*/ 988218 w 1042987"/>
              <a:gd name="connsiteY48" fmla="*/ 219075 h 1092994"/>
              <a:gd name="connsiteX49" fmla="*/ 1004887 w 1042987"/>
              <a:gd name="connsiteY49" fmla="*/ 230981 h 1092994"/>
              <a:gd name="connsiteX50" fmla="*/ 1026318 w 1042987"/>
              <a:gd name="connsiteY50" fmla="*/ 245269 h 1092994"/>
              <a:gd name="connsiteX51" fmla="*/ 1035843 w 1042987"/>
              <a:gd name="connsiteY51" fmla="*/ 257175 h 1092994"/>
              <a:gd name="connsiteX52" fmla="*/ 1040606 w 1042987"/>
              <a:gd name="connsiteY52" fmla="*/ 266700 h 1092994"/>
              <a:gd name="connsiteX53" fmla="*/ 1042987 w 1042987"/>
              <a:gd name="connsiteY53" fmla="*/ 280988 h 1092994"/>
              <a:gd name="connsiteX54" fmla="*/ 1042987 w 1042987"/>
              <a:gd name="connsiteY54" fmla="*/ 295275 h 1092994"/>
              <a:gd name="connsiteX55" fmla="*/ 1033462 w 1042987"/>
              <a:gd name="connsiteY55" fmla="*/ 307181 h 1092994"/>
              <a:gd name="connsiteX56" fmla="*/ 1012031 w 1042987"/>
              <a:gd name="connsiteY56" fmla="*/ 319088 h 1092994"/>
              <a:gd name="connsiteX57" fmla="*/ 942975 w 1042987"/>
              <a:gd name="connsiteY57" fmla="*/ 352425 h 1092994"/>
              <a:gd name="connsiteX58" fmla="*/ 888206 w 1042987"/>
              <a:gd name="connsiteY58" fmla="*/ 428625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42987" h="1092994">
                <a:moveTo>
                  <a:pt x="888206" y="428625"/>
                </a:moveTo>
                <a:lnTo>
                  <a:pt x="838200" y="495300"/>
                </a:lnTo>
                <a:lnTo>
                  <a:pt x="766762" y="578644"/>
                </a:lnTo>
                <a:lnTo>
                  <a:pt x="711993" y="638175"/>
                </a:lnTo>
                <a:lnTo>
                  <a:pt x="654843" y="695325"/>
                </a:lnTo>
                <a:lnTo>
                  <a:pt x="571500" y="769144"/>
                </a:lnTo>
                <a:lnTo>
                  <a:pt x="504825" y="823913"/>
                </a:lnTo>
                <a:lnTo>
                  <a:pt x="431006" y="878681"/>
                </a:lnTo>
                <a:lnTo>
                  <a:pt x="361950" y="926306"/>
                </a:lnTo>
                <a:lnTo>
                  <a:pt x="280987" y="976313"/>
                </a:lnTo>
                <a:lnTo>
                  <a:pt x="176212" y="1033463"/>
                </a:lnTo>
                <a:lnTo>
                  <a:pt x="73818" y="1081088"/>
                </a:lnTo>
                <a:lnTo>
                  <a:pt x="42862" y="1092994"/>
                </a:lnTo>
                <a:lnTo>
                  <a:pt x="30956" y="1092994"/>
                </a:lnTo>
                <a:lnTo>
                  <a:pt x="16668" y="1090613"/>
                </a:lnTo>
                <a:lnTo>
                  <a:pt x="4762" y="1083469"/>
                </a:lnTo>
                <a:lnTo>
                  <a:pt x="0" y="1071563"/>
                </a:lnTo>
                <a:lnTo>
                  <a:pt x="0" y="1057275"/>
                </a:lnTo>
                <a:lnTo>
                  <a:pt x="14287" y="1042988"/>
                </a:lnTo>
                <a:lnTo>
                  <a:pt x="85725" y="983456"/>
                </a:lnTo>
                <a:lnTo>
                  <a:pt x="214312" y="881063"/>
                </a:lnTo>
                <a:lnTo>
                  <a:pt x="302418" y="800100"/>
                </a:lnTo>
                <a:lnTo>
                  <a:pt x="376237" y="731044"/>
                </a:lnTo>
                <a:lnTo>
                  <a:pt x="452437" y="647700"/>
                </a:lnTo>
                <a:lnTo>
                  <a:pt x="507206" y="583406"/>
                </a:lnTo>
                <a:lnTo>
                  <a:pt x="557212" y="521494"/>
                </a:lnTo>
                <a:lnTo>
                  <a:pt x="600075" y="459581"/>
                </a:lnTo>
                <a:lnTo>
                  <a:pt x="635793" y="400050"/>
                </a:lnTo>
                <a:lnTo>
                  <a:pt x="676275" y="323850"/>
                </a:lnTo>
                <a:lnTo>
                  <a:pt x="697706" y="269081"/>
                </a:lnTo>
                <a:lnTo>
                  <a:pt x="714375" y="214313"/>
                </a:lnTo>
                <a:lnTo>
                  <a:pt x="714375" y="200025"/>
                </a:lnTo>
                <a:lnTo>
                  <a:pt x="702468" y="178594"/>
                </a:lnTo>
                <a:lnTo>
                  <a:pt x="671512" y="135731"/>
                </a:lnTo>
                <a:lnTo>
                  <a:pt x="626268" y="88106"/>
                </a:lnTo>
                <a:lnTo>
                  <a:pt x="597693" y="59531"/>
                </a:lnTo>
                <a:lnTo>
                  <a:pt x="583406" y="45244"/>
                </a:lnTo>
                <a:lnTo>
                  <a:pt x="576262" y="30956"/>
                </a:lnTo>
                <a:lnTo>
                  <a:pt x="576262" y="19050"/>
                </a:lnTo>
                <a:lnTo>
                  <a:pt x="585787" y="4763"/>
                </a:lnTo>
                <a:lnTo>
                  <a:pt x="602456" y="0"/>
                </a:lnTo>
                <a:lnTo>
                  <a:pt x="623887" y="0"/>
                </a:lnTo>
                <a:lnTo>
                  <a:pt x="664368" y="7144"/>
                </a:lnTo>
                <a:lnTo>
                  <a:pt x="773906" y="38100"/>
                </a:lnTo>
                <a:lnTo>
                  <a:pt x="788193" y="45244"/>
                </a:lnTo>
                <a:lnTo>
                  <a:pt x="835818" y="80963"/>
                </a:lnTo>
                <a:lnTo>
                  <a:pt x="926306" y="161925"/>
                </a:lnTo>
                <a:lnTo>
                  <a:pt x="978693" y="211931"/>
                </a:lnTo>
                <a:lnTo>
                  <a:pt x="988218" y="219075"/>
                </a:lnTo>
                <a:lnTo>
                  <a:pt x="1004887" y="230981"/>
                </a:lnTo>
                <a:lnTo>
                  <a:pt x="1026318" y="245269"/>
                </a:lnTo>
                <a:lnTo>
                  <a:pt x="1035843" y="257175"/>
                </a:lnTo>
                <a:lnTo>
                  <a:pt x="1040606" y="266700"/>
                </a:lnTo>
                <a:lnTo>
                  <a:pt x="1042987" y="280988"/>
                </a:lnTo>
                <a:lnTo>
                  <a:pt x="1042987" y="295275"/>
                </a:lnTo>
                <a:lnTo>
                  <a:pt x="1033462" y="307181"/>
                </a:lnTo>
                <a:lnTo>
                  <a:pt x="1012031" y="319088"/>
                </a:lnTo>
                <a:lnTo>
                  <a:pt x="942975" y="352425"/>
                </a:lnTo>
                <a:lnTo>
                  <a:pt x="888206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82420DF7-10A7-4419-922D-85A8BDF68507}"/>
              </a:ext>
            </a:extLst>
          </p:cNvPr>
          <p:cNvSpPr/>
          <p:nvPr/>
        </p:nvSpPr>
        <p:spPr>
          <a:xfrm>
            <a:off x="5141913" y="2266950"/>
            <a:ext cx="1325562" cy="782638"/>
          </a:xfrm>
          <a:custGeom>
            <a:avLst/>
            <a:gdLst>
              <a:gd name="connsiteX0" fmla="*/ 954881 w 1326356"/>
              <a:gd name="connsiteY0" fmla="*/ 781050 h 783431"/>
              <a:gd name="connsiteX1" fmla="*/ 788194 w 1326356"/>
              <a:gd name="connsiteY1" fmla="*/ 781050 h 783431"/>
              <a:gd name="connsiteX2" fmla="*/ 633412 w 1326356"/>
              <a:gd name="connsiteY2" fmla="*/ 783431 h 783431"/>
              <a:gd name="connsiteX3" fmla="*/ 511969 w 1326356"/>
              <a:gd name="connsiteY3" fmla="*/ 778669 h 783431"/>
              <a:gd name="connsiteX4" fmla="*/ 404812 w 1326356"/>
              <a:gd name="connsiteY4" fmla="*/ 771525 h 783431"/>
              <a:gd name="connsiteX5" fmla="*/ 354806 w 1326356"/>
              <a:gd name="connsiteY5" fmla="*/ 764381 h 783431"/>
              <a:gd name="connsiteX6" fmla="*/ 304800 w 1326356"/>
              <a:gd name="connsiteY6" fmla="*/ 754856 h 783431"/>
              <a:gd name="connsiteX7" fmla="*/ 259556 w 1326356"/>
              <a:gd name="connsiteY7" fmla="*/ 742950 h 783431"/>
              <a:gd name="connsiteX8" fmla="*/ 230981 w 1326356"/>
              <a:gd name="connsiteY8" fmla="*/ 733425 h 783431"/>
              <a:gd name="connsiteX9" fmla="*/ 209550 w 1326356"/>
              <a:gd name="connsiteY9" fmla="*/ 721519 h 783431"/>
              <a:gd name="connsiteX10" fmla="*/ 190500 w 1326356"/>
              <a:gd name="connsiteY10" fmla="*/ 704850 h 783431"/>
              <a:gd name="connsiteX11" fmla="*/ 173831 w 1326356"/>
              <a:gd name="connsiteY11" fmla="*/ 688181 h 783431"/>
              <a:gd name="connsiteX12" fmla="*/ 161925 w 1326356"/>
              <a:gd name="connsiteY12" fmla="*/ 671513 h 783431"/>
              <a:gd name="connsiteX13" fmla="*/ 142875 w 1326356"/>
              <a:gd name="connsiteY13" fmla="*/ 642938 h 783431"/>
              <a:gd name="connsiteX14" fmla="*/ 128587 w 1326356"/>
              <a:gd name="connsiteY14" fmla="*/ 609600 h 783431"/>
              <a:gd name="connsiteX15" fmla="*/ 119062 w 1326356"/>
              <a:gd name="connsiteY15" fmla="*/ 564356 h 783431"/>
              <a:gd name="connsiteX16" fmla="*/ 116681 w 1326356"/>
              <a:gd name="connsiteY16" fmla="*/ 500063 h 783431"/>
              <a:gd name="connsiteX17" fmla="*/ 116681 w 1326356"/>
              <a:gd name="connsiteY17" fmla="*/ 357188 h 783431"/>
              <a:gd name="connsiteX18" fmla="*/ 116681 w 1326356"/>
              <a:gd name="connsiteY18" fmla="*/ 297656 h 783431"/>
              <a:gd name="connsiteX19" fmla="*/ 114300 w 1326356"/>
              <a:gd name="connsiteY19" fmla="*/ 238125 h 783431"/>
              <a:gd name="connsiteX20" fmla="*/ 107156 w 1326356"/>
              <a:gd name="connsiteY20" fmla="*/ 190500 h 783431"/>
              <a:gd name="connsiteX21" fmla="*/ 100012 w 1326356"/>
              <a:gd name="connsiteY21" fmla="*/ 152400 h 783431"/>
              <a:gd name="connsiteX22" fmla="*/ 88106 w 1326356"/>
              <a:gd name="connsiteY22" fmla="*/ 123825 h 783431"/>
              <a:gd name="connsiteX23" fmla="*/ 73819 w 1326356"/>
              <a:gd name="connsiteY23" fmla="*/ 102394 h 783431"/>
              <a:gd name="connsiteX24" fmla="*/ 66675 w 1326356"/>
              <a:gd name="connsiteY24" fmla="*/ 92869 h 783431"/>
              <a:gd name="connsiteX25" fmla="*/ 52387 w 1326356"/>
              <a:gd name="connsiteY25" fmla="*/ 80963 h 783431"/>
              <a:gd name="connsiteX26" fmla="*/ 33337 w 1326356"/>
              <a:gd name="connsiteY26" fmla="*/ 71438 h 783431"/>
              <a:gd name="connsiteX27" fmla="*/ 19050 w 1326356"/>
              <a:gd name="connsiteY27" fmla="*/ 59531 h 783431"/>
              <a:gd name="connsiteX28" fmla="*/ 9525 w 1326356"/>
              <a:gd name="connsiteY28" fmla="*/ 47625 h 783431"/>
              <a:gd name="connsiteX29" fmla="*/ 0 w 1326356"/>
              <a:gd name="connsiteY29" fmla="*/ 30956 h 783431"/>
              <a:gd name="connsiteX30" fmla="*/ 0 w 1326356"/>
              <a:gd name="connsiteY30" fmla="*/ 21431 h 783431"/>
              <a:gd name="connsiteX31" fmla="*/ 7144 w 1326356"/>
              <a:gd name="connsiteY31" fmla="*/ 11906 h 783431"/>
              <a:gd name="connsiteX32" fmla="*/ 16669 w 1326356"/>
              <a:gd name="connsiteY32" fmla="*/ 4763 h 783431"/>
              <a:gd name="connsiteX33" fmla="*/ 50006 w 1326356"/>
              <a:gd name="connsiteY33" fmla="*/ 0 h 783431"/>
              <a:gd name="connsiteX34" fmla="*/ 104775 w 1326356"/>
              <a:gd name="connsiteY34" fmla="*/ 14288 h 783431"/>
              <a:gd name="connsiteX35" fmla="*/ 247650 w 1326356"/>
              <a:gd name="connsiteY35" fmla="*/ 50006 h 783431"/>
              <a:gd name="connsiteX36" fmla="*/ 340519 w 1326356"/>
              <a:gd name="connsiteY36" fmla="*/ 76200 h 783431"/>
              <a:gd name="connsiteX37" fmla="*/ 350044 w 1326356"/>
              <a:gd name="connsiteY37" fmla="*/ 80963 h 783431"/>
              <a:gd name="connsiteX38" fmla="*/ 366712 w 1326356"/>
              <a:gd name="connsiteY38" fmla="*/ 92869 h 783431"/>
              <a:gd name="connsiteX39" fmla="*/ 376237 w 1326356"/>
              <a:gd name="connsiteY39" fmla="*/ 107156 h 783431"/>
              <a:gd name="connsiteX40" fmla="*/ 376237 w 1326356"/>
              <a:gd name="connsiteY40" fmla="*/ 126206 h 783431"/>
              <a:gd name="connsiteX41" fmla="*/ 376237 w 1326356"/>
              <a:gd name="connsiteY41" fmla="*/ 145256 h 783431"/>
              <a:gd name="connsiteX42" fmla="*/ 366712 w 1326356"/>
              <a:gd name="connsiteY42" fmla="*/ 169069 h 783431"/>
              <a:gd name="connsiteX43" fmla="*/ 352425 w 1326356"/>
              <a:gd name="connsiteY43" fmla="*/ 190500 h 783431"/>
              <a:gd name="connsiteX44" fmla="*/ 340519 w 1326356"/>
              <a:gd name="connsiteY44" fmla="*/ 209550 h 783431"/>
              <a:gd name="connsiteX45" fmla="*/ 328612 w 1326356"/>
              <a:gd name="connsiteY45" fmla="*/ 238125 h 783431"/>
              <a:gd name="connsiteX46" fmla="*/ 321469 w 1326356"/>
              <a:gd name="connsiteY46" fmla="*/ 276225 h 783431"/>
              <a:gd name="connsiteX47" fmla="*/ 316706 w 1326356"/>
              <a:gd name="connsiteY47" fmla="*/ 311944 h 783431"/>
              <a:gd name="connsiteX48" fmla="*/ 314325 w 1326356"/>
              <a:gd name="connsiteY48" fmla="*/ 369094 h 783431"/>
              <a:gd name="connsiteX49" fmla="*/ 311944 w 1326356"/>
              <a:gd name="connsiteY49" fmla="*/ 431006 h 783431"/>
              <a:gd name="connsiteX50" fmla="*/ 314325 w 1326356"/>
              <a:gd name="connsiteY50" fmla="*/ 476250 h 783431"/>
              <a:gd name="connsiteX51" fmla="*/ 321469 w 1326356"/>
              <a:gd name="connsiteY51" fmla="*/ 523875 h 783431"/>
              <a:gd name="connsiteX52" fmla="*/ 335756 w 1326356"/>
              <a:gd name="connsiteY52" fmla="*/ 554831 h 783431"/>
              <a:gd name="connsiteX53" fmla="*/ 352425 w 1326356"/>
              <a:gd name="connsiteY53" fmla="*/ 571500 h 783431"/>
              <a:gd name="connsiteX54" fmla="*/ 395287 w 1326356"/>
              <a:gd name="connsiteY54" fmla="*/ 588169 h 783431"/>
              <a:gd name="connsiteX55" fmla="*/ 459581 w 1326356"/>
              <a:gd name="connsiteY55" fmla="*/ 597694 h 783431"/>
              <a:gd name="connsiteX56" fmla="*/ 559594 w 1326356"/>
              <a:gd name="connsiteY56" fmla="*/ 604838 h 783431"/>
              <a:gd name="connsiteX57" fmla="*/ 719137 w 1326356"/>
              <a:gd name="connsiteY57" fmla="*/ 602456 h 783431"/>
              <a:gd name="connsiteX58" fmla="*/ 845344 w 1326356"/>
              <a:gd name="connsiteY58" fmla="*/ 592931 h 783431"/>
              <a:gd name="connsiteX59" fmla="*/ 921544 w 1326356"/>
              <a:gd name="connsiteY59" fmla="*/ 581025 h 783431"/>
              <a:gd name="connsiteX60" fmla="*/ 990600 w 1326356"/>
              <a:gd name="connsiteY60" fmla="*/ 554831 h 783431"/>
              <a:gd name="connsiteX61" fmla="*/ 1069181 w 1326356"/>
              <a:gd name="connsiteY61" fmla="*/ 519113 h 783431"/>
              <a:gd name="connsiteX62" fmla="*/ 1076325 w 1326356"/>
              <a:gd name="connsiteY62" fmla="*/ 519113 h 783431"/>
              <a:gd name="connsiteX63" fmla="*/ 1095375 w 1326356"/>
              <a:gd name="connsiteY63" fmla="*/ 519113 h 783431"/>
              <a:gd name="connsiteX64" fmla="*/ 1169194 w 1326356"/>
              <a:gd name="connsiteY64" fmla="*/ 547688 h 783431"/>
              <a:gd name="connsiteX65" fmla="*/ 1247775 w 1326356"/>
              <a:gd name="connsiteY65" fmla="*/ 583406 h 783431"/>
              <a:gd name="connsiteX66" fmla="*/ 1285875 w 1326356"/>
              <a:gd name="connsiteY66" fmla="*/ 607219 h 783431"/>
              <a:gd name="connsiteX67" fmla="*/ 1304925 w 1326356"/>
              <a:gd name="connsiteY67" fmla="*/ 623888 h 783431"/>
              <a:gd name="connsiteX68" fmla="*/ 1316831 w 1326356"/>
              <a:gd name="connsiteY68" fmla="*/ 642938 h 783431"/>
              <a:gd name="connsiteX69" fmla="*/ 1323975 w 1326356"/>
              <a:gd name="connsiteY69" fmla="*/ 661988 h 783431"/>
              <a:gd name="connsiteX70" fmla="*/ 1326356 w 1326356"/>
              <a:gd name="connsiteY70" fmla="*/ 685800 h 783431"/>
              <a:gd name="connsiteX71" fmla="*/ 1323975 w 1326356"/>
              <a:gd name="connsiteY71" fmla="*/ 707231 h 783431"/>
              <a:gd name="connsiteX72" fmla="*/ 1314450 w 1326356"/>
              <a:gd name="connsiteY72" fmla="*/ 723900 h 783431"/>
              <a:gd name="connsiteX73" fmla="*/ 1295400 w 1326356"/>
              <a:gd name="connsiteY73" fmla="*/ 740569 h 783431"/>
              <a:gd name="connsiteX74" fmla="*/ 1269206 w 1326356"/>
              <a:gd name="connsiteY74" fmla="*/ 757238 h 783431"/>
              <a:gd name="connsiteX75" fmla="*/ 1245394 w 1326356"/>
              <a:gd name="connsiteY75" fmla="*/ 764381 h 783431"/>
              <a:gd name="connsiteX76" fmla="*/ 1164431 w 1326356"/>
              <a:gd name="connsiteY76" fmla="*/ 769144 h 783431"/>
              <a:gd name="connsiteX77" fmla="*/ 954881 w 1326356"/>
              <a:gd name="connsiteY77" fmla="*/ 781050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326356" h="783431">
                <a:moveTo>
                  <a:pt x="954881" y="781050"/>
                </a:moveTo>
                <a:lnTo>
                  <a:pt x="788194" y="781050"/>
                </a:lnTo>
                <a:lnTo>
                  <a:pt x="633412" y="783431"/>
                </a:lnTo>
                <a:lnTo>
                  <a:pt x="511969" y="778669"/>
                </a:lnTo>
                <a:lnTo>
                  <a:pt x="404812" y="771525"/>
                </a:lnTo>
                <a:lnTo>
                  <a:pt x="354806" y="764381"/>
                </a:lnTo>
                <a:lnTo>
                  <a:pt x="304800" y="754856"/>
                </a:lnTo>
                <a:lnTo>
                  <a:pt x="259556" y="742950"/>
                </a:lnTo>
                <a:lnTo>
                  <a:pt x="230981" y="733425"/>
                </a:lnTo>
                <a:lnTo>
                  <a:pt x="209550" y="721519"/>
                </a:lnTo>
                <a:lnTo>
                  <a:pt x="190500" y="704850"/>
                </a:lnTo>
                <a:lnTo>
                  <a:pt x="173831" y="688181"/>
                </a:lnTo>
                <a:lnTo>
                  <a:pt x="161925" y="671513"/>
                </a:lnTo>
                <a:lnTo>
                  <a:pt x="142875" y="642938"/>
                </a:lnTo>
                <a:lnTo>
                  <a:pt x="128587" y="609600"/>
                </a:lnTo>
                <a:lnTo>
                  <a:pt x="119062" y="564356"/>
                </a:lnTo>
                <a:cubicBezTo>
                  <a:pt x="118268" y="542925"/>
                  <a:pt x="117475" y="521494"/>
                  <a:pt x="116681" y="500063"/>
                </a:cubicBezTo>
                <a:lnTo>
                  <a:pt x="116681" y="357188"/>
                </a:lnTo>
                <a:lnTo>
                  <a:pt x="116681" y="297656"/>
                </a:lnTo>
                <a:cubicBezTo>
                  <a:pt x="115887" y="277812"/>
                  <a:pt x="115094" y="257969"/>
                  <a:pt x="114300" y="238125"/>
                </a:cubicBezTo>
                <a:lnTo>
                  <a:pt x="107156" y="190500"/>
                </a:lnTo>
                <a:lnTo>
                  <a:pt x="100012" y="152400"/>
                </a:lnTo>
                <a:lnTo>
                  <a:pt x="88106" y="123825"/>
                </a:lnTo>
                <a:lnTo>
                  <a:pt x="73819" y="102394"/>
                </a:lnTo>
                <a:lnTo>
                  <a:pt x="66675" y="92869"/>
                </a:lnTo>
                <a:lnTo>
                  <a:pt x="52387" y="80963"/>
                </a:lnTo>
                <a:lnTo>
                  <a:pt x="33337" y="71438"/>
                </a:lnTo>
                <a:lnTo>
                  <a:pt x="19050" y="59531"/>
                </a:lnTo>
                <a:lnTo>
                  <a:pt x="9525" y="47625"/>
                </a:lnTo>
                <a:lnTo>
                  <a:pt x="0" y="30956"/>
                </a:lnTo>
                <a:lnTo>
                  <a:pt x="0" y="21431"/>
                </a:lnTo>
                <a:lnTo>
                  <a:pt x="7144" y="11906"/>
                </a:lnTo>
                <a:lnTo>
                  <a:pt x="16669" y="4763"/>
                </a:lnTo>
                <a:lnTo>
                  <a:pt x="50006" y="0"/>
                </a:lnTo>
                <a:lnTo>
                  <a:pt x="104775" y="14288"/>
                </a:lnTo>
                <a:lnTo>
                  <a:pt x="247650" y="50006"/>
                </a:lnTo>
                <a:lnTo>
                  <a:pt x="340519" y="76200"/>
                </a:lnTo>
                <a:lnTo>
                  <a:pt x="350044" y="80963"/>
                </a:lnTo>
                <a:lnTo>
                  <a:pt x="366712" y="92869"/>
                </a:lnTo>
                <a:lnTo>
                  <a:pt x="376237" y="107156"/>
                </a:lnTo>
                <a:lnTo>
                  <a:pt x="376237" y="126206"/>
                </a:lnTo>
                <a:lnTo>
                  <a:pt x="376237" y="145256"/>
                </a:lnTo>
                <a:lnTo>
                  <a:pt x="366712" y="169069"/>
                </a:lnTo>
                <a:lnTo>
                  <a:pt x="352425" y="190500"/>
                </a:lnTo>
                <a:lnTo>
                  <a:pt x="340519" y="209550"/>
                </a:lnTo>
                <a:lnTo>
                  <a:pt x="328612" y="238125"/>
                </a:lnTo>
                <a:lnTo>
                  <a:pt x="321469" y="276225"/>
                </a:lnTo>
                <a:lnTo>
                  <a:pt x="316706" y="311944"/>
                </a:lnTo>
                <a:cubicBezTo>
                  <a:pt x="315912" y="330994"/>
                  <a:pt x="315119" y="350044"/>
                  <a:pt x="314325" y="369094"/>
                </a:cubicBezTo>
                <a:cubicBezTo>
                  <a:pt x="313531" y="389731"/>
                  <a:pt x="312738" y="410369"/>
                  <a:pt x="311944" y="431006"/>
                </a:cubicBezTo>
                <a:lnTo>
                  <a:pt x="314325" y="476250"/>
                </a:lnTo>
                <a:lnTo>
                  <a:pt x="321469" y="523875"/>
                </a:lnTo>
                <a:lnTo>
                  <a:pt x="335756" y="554831"/>
                </a:lnTo>
                <a:lnTo>
                  <a:pt x="352425" y="571500"/>
                </a:lnTo>
                <a:lnTo>
                  <a:pt x="395287" y="588169"/>
                </a:lnTo>
                <a:lnTo>
                  <a:pt x="459581" y="597694"/>
                </a:lnTo>
                <a:lnTo>
                  <a:pt x="559594" y="604838"/>
                </a:lnTo>
                <a:lnTo>
                  <a:pt x="719137" y="602456"/>
                </a:lnTo>
                <a:lnTo>
                  <a:pt x="845344" y="592931"/>
                </a:lnTo>
                <a:lnTo>
                  <a:pt x="921544" y="581025"/>
                </a:lnTo>
                <a:lnTo>
                  <a:pt x="990600" y="554831"/>
                </a:lnTo>
                <a:lnTo>
                  <a:pt x="1069181" y="519113"/>
                </a:lnTo>
                <a:lnTo>
                  <a:pt x="1076325" y="519113"/>
                </a:lnTo>
                <a:lnTo>
                  <a:pt x="1095375" y="519113"/>
                </a:lnTo>
                <a:lnTo>
                  <a:pt x="1169194" y="547688"/>
                </a:lnTo>
                <a:lnTo>
                  <a:pt x="1247775" y="583406"/>
                </a:lnTo>
                <a:lnTo>
                  <a:pt x="1285875" y="607219"/>
                </a:lnTo>
                <a:lnTo>
                  <a:pt x="1304925" y="623888"/>
                </a:lnTo>
                <a:lnTo>
                  <a:pt x="1316831" y="642938"/>
                </a:lnTo>
                <a:lnTo>
                  <a:pt x="1323975" y="661988"/>
                </a:lnTo>
                <a:lnTo>
                  <a:pt x="1326356" y="685800"/>
                </a:lnTo>
                <a:lnTo>
                  <a:pt x="1323975" y="707231"/>
                </a:lnTo>
                <a:lnTo>
                  <a:pt x="1314450" y="723900"/>
                </a:lnTo>
                <a:lnTo>
                  <a:pt x="1295400" y="740569"/>
                </a:lnTo>
                <a:lnTo>
                  <a:pt x="1269206" y="757238"/>
                </a:lnTo>
                <a:lnTo>
                  <a:pt x="1245394" y="764381"/>
                </a:lnTo>
                <a:lnTo>
                  <a:pt x="1164431" y="769144"/>
                </a:lnTo>
                <a:lnTo>
                  <a:pt x="954881" y="781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22F4CE83-8470-4B78-847F-34E21FD3AC9C}"/>
              </a:ext>
            </a:extLst>
          </p:cNvPr>
          <p:cNvSpPr/>
          <p:nvPr/>
        </p:nvSpPr>
        <p:spPr>
          <a:xfrm>
            <a:off x="3697288" y="2938463"/>
            <a:ext cx="1238250" cy="1133475"/>
          </a:xfrm>
          <a:custGeom>
            <a:avLst/>
            <a:gdLst>
              <a:gd name="connsiteX0" fmla="*/ 909638 w 1238250"/>
              <a:gd name="connsiteY0" fmla="*/ 554831 h 1133475"/>
              <a:gd name="connsiteX1" fmla="*/ 709613 w 1238250"/>
              <a:gd name="connsiteY1" fmla="*/ 735806 h 1133475"/>
              <a:gd name="connsiteX2" fmla="*/ 550069 w 1238250"/>
              <a:gd name="connsiteY2" fmla="*/ 876300 h 1133475"/>
              <a:gd name="connsiteX3" fmla="*/ 383382 w 1238250"/>
              <a:gd name="connsiteY3" fmla="*/ 1019175 h 1133475"/>
              <a:gd name="connsiteX4" fmla="*/ 280988 w 1238250"/>
              <a:gd name="connsiteY4" fmla="*/ 1114425 h 1133475"/>
              <a:gd name="connsiteX5" fmla="*/ 19050 w 1238250"/>
              <a:gd name="connsiteY5" fmla="*/ 1133475 h 1133475"/>
              <a:gd name="connsiteX6" fmla="*/ 9525 w 1238250"/>
              <a:gd name="connsiteY6" fmla="*/ 1109662 h 1133475"/>
              <a:gd name="connsiteX7" fmla="*/ 2382 w 1238250"/>
              <a:gd name="connsiteY7" fmla="*/ 1078706 h 1133475"/>
              <a:gd name="connsiteX8" fmla="*/ 0 w 1238250"/>
              <a:gd name="connsiteY8" fmla="*/ 1062037 h 1133475"/>
              <a:gd name="connsiteX9" fmla="*/ 0 w 1238250"/>
              <a:gd name="connsiteY9" fmla="*/ 1052512 h 1133475"/>
              <a:gd name="connsiteX10" fmla="*/ 7144 w 1238250"/>
              <a:gd name="connsiteY10" fmla="*/ 1045368 h 1133475"/>
              <a:gd name="connsiteX11" fmla="*/ 54769 w 1238250"/>
              <a:gd name="connsiteY11" fmla="*/ 1031081 h 1133475"/>
              <a:gd name="connsiteX12" fmla="*/ 130969 w 1238250"/>
              <a:gd name="connsiteY12" fmla="*/ 997743 h 1133475"/>
              <a:gd name="connsiteX13" fmla="*/ 183357 w 1238250"/>
              <a:gd name="connsiteY13" fmla="*/ 969168 h 1133475"/>
              <a:gd name="connsiteX14" fmla="*/ 238125 w 1238250"/>
              <a:gd name="connsiteY14" fmla="*/ 935831 h 1133475"/>
              <a:gd name="connsiteX15" fmla="*/ 295275 w 1238250"/>
              <a:gd name="connsiteY15" fmla="*/ 895350 h 1133475"/>
              <a:gd name="connsiteX16" fmla="*/ 361950 w 1238250"/>
              <a:gd name="connsiteY16" fmla="*/ 840581 h 1133475"/>
              <a:gd name="connsiteX17" fmla="*/ 435769 w 1238250"/>
              <a:gd name="connsiteY17" fmla="*/ 771525 h 1133475"/>
              <a:gd name="connsiteX18" fmla="*/ 531019 w 1238250"/>
              <a:gd name="connsiteY18" fmla="*/ 678656 h 1133475"/>
              <a:gd name="connsiteX19" fmla="*/ 602457 w 1238250"/>
              <a:gd name="connsiteY19" fmla="*/ 597693 h 1133475"/>
              <a:gd name="connsiteX20" fmla="*/ 678657 w 1238250"/>
              <a:gd name="connsiteY20" fmla="*/ 504825 h 1133475"/>
              <a:gd name="connsiteX21" fmla="*/ 742950 w 1238250"/>
              <a:gd name="connsiteY21" fmla="*/ 426243 h 1133475"/>
              <a:gd name="connsiteX22" fmla="*/ 790575 w 1238250"/>
              <a:gd name="connsiteY22" fmla="*/ 359568 h 1133475"/>
              <a:gd name="connsiteX23" fmla="*/ 826294 w 1238250"/>
              <a:gd name="connsiteY23" fmla="*/ 304800 h 1133475"/>
              <a:gd name="connsiteX24" fmla="*/ 850107 w 1238250"/>
              <a:gd name="connsiteY24" fmla="*/ 259556 h 1133475"/>
              <a:gd name="connsiteX25" fmla="*/ 862013 w 1238250"/>
              <a:gd name="connsiteY25" fmla="*/ 226218 h 1133475"/>
              <a:gd name="connsiteX26" fmla="*/ 866775 w 1238250"/>
              <a:gd name="connsiteY26" fmla="*/ 202406 h 1133475"/>
              <a:gd name="connsiteX27" fmla="*/ 866775 w 1238250"/>
              <a:gd name="connsiteY27" fmla="*/ 176212 h 1133475"/>
              <a:gd name="connsiteX28" fmla="*/ 862013 w 1238250"/>
              <a:gd name="connsiteY28" fmla="*/ 133350 h 1133475"/>
              <a:gd name="connsiteX29" fmla="*/ 857250 w 1238250"/>
              <a:gd name="connsiteY29" fmla="*/ 111918 h 1133475"/>
              <a:gd name="connsiteX30" fmla="*/ 845344 w 1238250"/>
              <a:gd name="connsiteY30" fmla="*/ 83343 h 1133475"/>
              <a:gd name="connsiteX31" fmla="*/ 823913 w 1238250"/>
              <a:gd name="connsiteY31" fmla="*/ 66675 h 1133475"/>
              <a:gd name="connsiteX32" fmla="*/ 807244 w 1238250"/>
              <a:gd name="connsiteY32" fmla="*/ 54768 h 1133475"/>
              <a:gd name="connsiteX33" fmla="*/ 792957 w 1238250"/>
              <a:gd name="connsiteY33" fmla="*/ 40481 h 1133475"/>
              <a:gd name="connsiteX34" fmla="*/ 785813 w 1238250"/>
              <a:gd name="connsiteY34" fmla="*/ 21431 h 1133475"/>
              <a:gd name="connsiteX35" fmla="*/ 792957 w 1238250"/>
              <a:gd name="connsiteY35" fmla="*/ 9525 h 1133475"/>
              <a:gd name="connsiteX36" fmla="*/ 804863 w 1238250"/>
              <a:gd name="connsiteY36" fmla="*/ 4762 h 1133475"/>
              <a:gd name="connsiteX37" fmla="*/ 833438 w 1238250"/>
              <a:gd name="connsiteY37" fmla="*/ 0 h 1133475"/>
              <a:gd name="connsiteX38" fmla="*/ 852488 w 1238250"/>
              <a:gd name="connsiteY38" fmla="*/ 2381 h 1133475"/>
              <a:gd name="connsiteX39" fmla="*/ 900113 w 1238250"/>
              <a:gd name="connsiteY39" fmla="*/ 19050 h 1133475"/>
              <a:gd name="connsiteX40" fmla="*/ 957263 w 1238250"/>
              <a:gd name="connsiteY40" fmla="*/ 42862 h 1133475"/>
              <a:gd name="connsiteX41" fmla="*/ 1007269 w 1238250"/>
              <a:gd name="connsiteY41" fmla="*/ 69056 h 1133475"/>
              <a:gd name="connsiteX42" fmla="*/ 1057275 w 1238250"/>
              <a:gd name="connsiteY42" fmla="*/ 102393 h 1133475"/>
              <a:gd name="connsiteX43" fmla="*/ 1104900 w 1238250"/>
              <a:gd name="connsiteY43" fmla="*/ 135731 h 1133475"/>
              <a:gd name="connsiteX44" fmla="*/ 1150144 w 1238250"/>
              <a:gd name="connsiteY44" fmla="*/ 173831 h 1133475"/>
              <a:gd name="connsiteX45" fmla="*/ 1183482 w 1238250"/>
              <a:gd name="connsiteY45" fmla="*/ 204787 h 1133475"/>
              <a:gd name="connsiteX46" fmla="*/ 1209675 w 1238250"/>
              <a:gd name="connsiteY46" fmla="*/ 230981 h 1133475"/>
              <a:gd name="connsiteX47" fmla="*/ 1231107 w 1238250"/>
              <a:gd name="connsiteY47" fmla="*/ 254793 h 1133475"/>
              <a:gd name="connsiteX48" fmla="*/ 1233488 w 1238250"/>
              <a:gd name="connsiteY48" fmla="*/ 264318 h 1133475"/>
              <a:gd name="connsiteX49" fmla="*/ 1238250 w 1238250"/>
              <a:gd name="connsiteY49" fmla="*/ 285750 h 1133475"/>
              <a:gd name="connsiteX50" fmla="*/ 1235869 w 1238250"/>
              <a:gd name="connsiteY50" fmla="*/ 307181 h 1133475"/>
              <a:gd name="connsiteX51" fmla="*/ 1223963 w 1238250"/>
              <a:gd name="connsiteY51" fmla="*/ 323850 h 1133475"/>
              <a:gd name="connsiteX52" fmla="*/ 1202532 w 1238250"/>
              <a:gd name="connsiteY52" fmla="*/ 338137 h 1133475"/>
              <a:gd name="connsiteX53" fmla="*/ 1164432 w 1238250"/>
              <a:gd name="connsiteY53" fmla="*/ 354806 h 1133475"/>
              <a:gd name="connsiteX54" fmla="*/ 1133475 w 1238250"/>
              <a:gd name="connsiteY54" fmla="*/ 369093 h 1133475"/>
              <a:gd name="connsiteX55" fmla="*/ 1100138 w 1238250"/>
              <a:gd name="connsiteY55" fmla="*/ 385762 h 1133475"/>
              <a:gd name="connsiteX56" fmla="*/ 1052513 w 1238250"/>
              <a:gd name="connsiteY56" fmla="*/ 423862 h 1133475"/>
              <a:gd name="connsiteX57" fmla="*/ 909638 w 1238250"/>
              <a:gd name="connsiteY57" fmla="*/ 554831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238250" h="1133475">
                <a:moveTo>
                  <a:pt x="909638" y="554831"/>
                </a:moveTo>
                <a:lnTo>
                  <a:pt x="709613" y="735806"/>
                </a:lnTo>
                <a:lnTo>
                  <a:pt x="550069" y="876300"/>
                </a:lnTo>
                <a:lnTo>
                  <a:pt x="383382" y="1019175"/>
                </a:lnTo>
                <a:lnTo>
                  <a:pt x="280988" y="1114425"/>
                </a:lnTo>
                <a:lnTo>
                  <a:pt x="19050" y="1133475"/>
                </a:lnTo>
                <a:lnTo>
                  <a:pt x="9525" y="1109662"/>
                </a:lnTo>
                <a:lnTo>
                  <a:pt x="2382" y="1078706"/>
                </a:lnTo>
                <a:lnTo>
                  <a:pt x="0" y="1062037"/>
                </a:lnTo>
                <a:lnTo>
                  <a:pt x="0" y="1052512"/>
                </a:lnTo>
                <a:lnTo>
                  <a:pt x="7144" y="1045368"/>
                </a:lnTo>
                <a:lnTo>
                  <a:pt x="54769" y="1031081"/>
                </a:lnTo>
                <a:lnTo>
                  <a:pt x="130969" y="997743"/>
                </a:lnTo>
                <a:lnTo>
                  <a:pt x="183357" y="969168"/>
                </a:lnTo>
                <a:lnTo>
                  <a:pt x="238125" y="935831"/>
                </a:lnTo>
                <a:lnTo>
                  <a:pt x="295275" y="895350"/>
                </a:lnTo>
                <a:lnTo>
                  <a:pt x="361950" y="840581"/>
                </a:lnTo>
                <a:lnTo>
                  <a:pt x="435769" y="771525"/>
                </a:lnTo>
                <a:lnTo>
                  <a:pt x="531019" y="678656"/>
                </a:lnTo>
                <a:lnTo>
                  <a:pt x="602457" y="597693"/>
                </a:lnTo>
                <a:lnTo>
                  <a:pt x="678657" y="504825"/>
                </a:lnTo>
                <a:lnTo>
                  <a:pt x="742950" y="426243"/>
                </a:lnTo>
                <a:lnTo>
                  <a:pt x="790575" y="359568"/>
                </a:lnTo>
                <a:lnTo>
                  <a:pt x="826294" y="304800"/>
                </a:lnTo>
                <a:lnTo>
                  <a:pt x="850107" y="259556"/>
                </a:lnTo>
                <a:lnTo>
                  <a:pt x="862013" y="226218"/>
                </a:lnTo>
                <a:lnTo>
                  <a:pt x="866775" y="202406"/>
                </a:lnTo>
                <a:lnTo>
                  <a:pt x="866775" y="176212"/>
                </a:lnTo>
                <a:lnTo>
                  <a:pt x="862013" y="133350"/>
                </a:lnTo>
                <a:lnTo>
                  <a:pt x="857250" y="111918"/>
                </a:lnTo>
                <a:lnTo>
                  <a:pt x="845344" y="83343"/>
                </a:lnTo>
                <a:lnTo>
                  <a:pt x="823913" y="66675"/>
                </a:lnTo>
                <a:lnTo>
                  <a:pt x="807244" y="54768"/>
                </a:lnTo>
                <a:lnTo>
                  <a:pt x="792957" y="40481"/>
                </a:lnTo>
                <a:lnTo>
                  <a:pt x="785813" y="21431"/>
                </a:lnTo>
                <a:lnTo>
                  <a:pt x="792957" y="9525"/>
                </a:lnTo>
                <a:lnTo>
                  <a:pt x="804863" y="4762"/>
                </a:lnTo>
                <a:lnTo>
                  <a:pt x="833438" y="0"/>
                </a:lnTo>
                <a:lnTo>
                  <a:pt x="852488" y="2381"/>
                </a:lnTo>
                <a:lnTo>
                  <a:pt x="900113" y="19050"/>
                </a:lnTo>
                <a:lnTo>
                  <a:pt x="957263" y="42862"/>
                </a:lnTo>
                <a:lnTo>
                  <a:pt x="1007269" y="69056"/>
                </a:lnTo>
                <a:lnTo>
                  <a:pt x="1057275" y="102393"/>
                </a:lnTo>
                <a:lnTo>
                  <a:pt x="1104900" y="135731"/>
                </a:lnTo>
                <a:lnTo>
                  <a:pt x="1150144" y="173831"/>
                </a:lnTo>
                <a:lnTo>
                  <a:pt x="1183482" y="204787"/>
                </a:lnTo>
                <a:lnTo>
                  <a:pt x="1209675" y="230981"/>
                </a:lnTo>
                <a:lnTo>
                  <a:pt x="1231107" y="254793"/>
                </a:lnTo>
                <a:lnTo>
                  <a:pt x="1233488" y="264318"/>
                </a:lnTo>
                <a:lnTo>
                  <a:pt x="1238250" y="285750"/>
                </a:lnTo>
                <a:lnTo>
                  <a:pt x="1235869" y="307181"/>
                </a:lnTo>
                <a:lnTo>
                  <a:pt x="1223963" y="323850"/>
                </a:lnTo>
                <a:lnTo>
                  <a:pt x="1202532" y="338137"/>
                </a:lnTo>
                <a:lnTo>
                  <a:pt x="1164432" y="354806"/>
                </a:lnTo>
                <a:lnTo>
                  <a:pt x="1133475" y="369093"/>
                </a:lnTo>
                <a:lnTo>
                  <a:pt x="1100138" y="385762"/>
                </a:lnTo>
                <a:lnTo>
                  <a:pt x="1052513" y="423862"/>
                </a:lnTo>
                <a:lnTo>
                  <a:pt x="909638" y="5548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394F5FA-B0E1-4B65-86B7-ACA3ECFFBF0D}"/>
              </a:ext>
            </a:extLst>
          </p:cNvPr>
          <p:cNvSpPr/>
          <p:nvPr/>
        </p:nvSpPr>
        <p:spPr>
          <a:xfrm>
            <a:off x="3703638" y="3738563"/>
            <a:ext cx="2020887" cy="584200"/>
          </a:xfrm>
          <a:custGeom>
            <a:avLst/>
            <a:gdLst>
              <a:gd name="connsiteX0" fmla="*/ 1724025 w 2021681"/>
              <a:gd name="connsiteY0" fmla="*/ 45243 h 583406"/>
              <a:gd name="connsiteX1" fmla="*/ 1512094 w 2021681"/>
              <a:gd name="connsiteY1" fmla="*/ 78581 h 583406"/>
              <a:gd name="connsiteX2" fmla="*/ 1304925 w 2021681"/>
              <a:gd name="connsiteY2" fmla="*/ 107156 h 583406"/>
              <a:gd name="connsiteX3" fmla="*/ 1083469 w 2021681"/>
              <a:gd name="connsiteY3" fmla="*/ 135731 h 583406"/>
              <a:gd name="connsiteX4" fmla="*/ 850106 w 2021681"/>
              <a:gd name="connsiteY4" fmla="*/ 166687 h 583406"/>
              <a:gd name="connsiteX5" fmla="*/ 600075 w 2021681"/>
              <a:gd name="connsiteY5" fmla="*/ 200025 h 583406"/>
              <a:gd name="connsiteX6" fmla="*/ 407194 w 2021681"/>
              <a:gd name="connsiteY6" fmla="*/ 221456 h 583406"/>
              <a:gd name="connsiteX7" fmla="*/ 307181 w 2021681"/>
              <a:gd name="connsiteY7" fmla="*/ 228600 h 583406"/>
              <a:gd name="connsiteX8" fmla="*/ 0 w 2021681"/>
              <a:gd name="connsiteY8" fmla="*/ 257175 h 583406"/>
              <a:gd name="connsiteX9" fmla="*/ 2381 w 2021681"/>
              <a:gd name="connsiteY9" fmla="*/ 292893 h 583406"/>
              <a:gd name="connsiteX10" fmla="*/ 9525 w 2021681"/>
              <a:gd name="connsiteY10" fmla="*/ 333375 h 583406"/>
              <a:gd name="connsiteX11" fmla="*/ 23812 w 2021681"/>
              <a:gd name="connsiteY11" fmla="*/ 397668 h 583406"/>
              <a:gd name="connsiteX12" fmla="*/ 47625 w 2021681"/>
              <a:gd name="connsiteY12" fmla="*/ 469106 h 583406"/>
              <a:gd name="connsiteX13" fmla="*/ 64294 w 2021681"/>
              <a:gd name="connsiteY13" fmla="*/ 511968 h 583406"/>
              <a:gd name="connsiteX14" fmla="*/ 90487 w 2021681"/>
              <a:gd name="connsiteY14" fmla="*/ 554831 h 583406"/>
              <a:gd name="connsiteX15" fmla="*/ 119062 w 2021681"/>
              <a:gd name="connsiteY15" fmla="*/ 581025 h 583406"/>
              <a:gd name="connsiteX16" fmla="*/ 123825 w 2021681"/>
              <a:gd name="connsiteY16" fmla="*/ 583406 h 583406"/>
              <a:gd name="connsiteX17" fmla="*/ 138112 w 2021681"/>
              <a:gd name="connsiteY17" fmla="*/ 583406 h 583406"/>
              <a:gd name="connsiteX18" fmla="*/ 166687 w 2021681"/>
              <a:gd name="connsiteY18" fmla="*/ 573881 h 583406"/>
              <a:gd name="connsiteX19" fmla="*/ 250031 w 2021681"/>
              <a:gd name="connsiteY19" fmla="*/ 538162 h 583406"/>
              <a:gd name="connsiteX20" fmla="*/ 350044 w 2021681"/>
              <a:gd name="connsiteY20" fmla="*/ 495300 h 583406"/>
              <a:gd name="connsiteX21" fmla="*/ 523875 w 2021681"/>
              <a:gd name="connsiteY21" fmla="*/ 450056 h 583406"/>
              <a:gd name="connsiteX22" fmla="*/ 807244 w 2021681"/>
              <a:gd name="connsiteY22" fmla="*/ 378618 h 583406"/>
              <a:gd name="connsiteX23" fmla="*/ 1183481 w 2021681"/>
              <a:gd name="connsiteY23" fmla="*/ 288131 h 583406"/>
              <a:gd name="connsiteX24" fmla="*/ 1416844 w 2021681"/>
              <a:gd name="connsiteY24" fmla="*/ 230981 h 583406"/>
              <a:gd name="connsiteX25" fmla="*/ 1647825 w 2021681"/>
              <a:gd name="connsiteY25" fmla="*/ 176212 h 583406"/>
              <a:gd name="connsiteX26" fmla="*/ 1890712 w 2021681"/>
              <a:gd name="connsiteY26" fmla="*/ 116681 h 583406"/>
              <a:gd name="connsiteX27" fmla="*/ 2021681 w 2021681"/>
              <a:gd name="connsiteY27" fmla="*/ 83343 h 583406"/>
              <a:gd name="connsiteX28" fmla="*/ 1974056 w 2021681"/>
              <a:gd name="connsiteY28" fmla="*/ 0 h 583406"/>
              <a:gd name="connsiteX29" fmla="*/ 1724025 w 2021681"/>
              <a:gd name="connsiteY29" fmla="*/ 45243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21681" h="583406">
                <a:moveTo>
                  <a:pt x="1724025" y="45243"/>
                </a:moveTo>
                <a:lnTo>
                  <a:pt x="1512094" y="78581"/>
                </a:lnTo>
                <a:lnTo>
                  <a:pt x="1304925" y="107156"/>
                </a:lnTo>
                <a:lnTo>
                  <a:pt x="1083469" y="135731"/>
                </a:lnTo>
                <a:lnTo>
                  <a:pt x="850106" y="166687"/>
                </a:lnTo>
                <a:lnTo>
                  <a:pt x="600075" y="200025"/>
                </a:lnTo>
                <a:lnTo>
                  <a:pt x="407194" y="221456"/>
                </a:lnTo>
                <a:lnTo>
                  <a:pt x="307181" y="228600"/>
                </a:lnTo>
                <a:lnTo>
                  <a:pt x="0" y="257175"/>
                </a:lnTo>
                <a:lnTo>
                  <a:pt x="2381" y="292893"/>
                </a:lnTo>
                <a:lnTo>
                  <a:pt x="9525" y="333375"/>
                </a:lnTo>
                <a:lnTo>
                  <a:pt x="23812" y="397668"/>
                </a:lnTo>
                <a:lnTo>
                  <a:pt x="47625" y="469106"/>
                </a:lnTo>
                <a:lnTo>
                  <a:pt x="64294" y="511968"/>
                </a:lnTo>
                <a:lnTo>
                  <a:pt x="90487" y="554831"/>
                </a:lnTo>
                <a:lnTo>
                  <a:pt x="119062" y="581025"/>
                </a:lnTo>
                <a:lnTo>
                  <a:pt x="123825" y="583406"/>
                </a:lnTo>
                <a:lnTo>
                  <a:pt x="138112" y="583406"/>
                </a:lnTo>
                <a:lnTo>
                  <a:pt x="166687" y="573881"/>
                </a:lnTo>
                <a:lnTo>
                  <a:pt x="250031" y="538162"/>
                </a:lnTo>
                <a:lnTo>
                  <a:pt x="350044" y="495300"/>
                </a:lnTo>
                <a:lnTo>
                  <a:pt x="523875" y="450056"/>
                </a:lnTo>
                <a:lnTo>
                  <a:pt x="807244" y="378618"/>
                </a:lnTo>
                <a:lnTo>
                  <a:pt x="1183481" y="288131"/>
                </a:lnTo>
                <a:lnTo>
                  <a:pt x="1416844" y="230981"/>
                </a:lnTo>
                <a:lnTo>
                  <a:pt x="1647825" y="176212"/>
                </a:lnTo>
                <a:lnTo>
                  <a:pt x="1890712" y="116681"/>
                </a:lnTo>
                <a:lnTo>
                  <a:pt x="2021681" y="83343"/>
                </a:lnTo>
                <a:lnTo>
                  <a:pt x="1974056" y="0"/>
                </a:lnTo>
                <a:lnTo>
                  <a:pt x="1724025" y="452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E17899BC-EE17-4E05-8CC6-50E507DF144A}"/>
              </a:ext>
            </a:extLst>
          </p:cNvPr>
          <p:cNvSpPr/>
          <p:nvPr/>
        </p:nvSpPr>
        <p:spPr>
          <a:xfrm>
            <a:off x="5265738" y="3462338"/>
            <a:ext cx="752475" cy="815975"/>
          </a:xfrm>
          <a:custGeom>
            <a:avLst/>
            <a:gdLst>
              <a:gd name="connsiteX0" fmla="*/ 481012 w 752475"/>
              <a:gd name="connsiteY0" fmla="*/ 254793 h 816768"/>
              <a:gd name="connsiteX1" fmla="*/ 381000 w 752475"/>
              <a:gd name="connsiteY1" fmla="*/ 195262 h 816768"/>
              <a:gd name="connsiteX2" fmla="*/ 276225 w 752475"/>
              <a:gd name="connsiteY2" fmla="*/ 133350 h 816768"/>
              <a:gd name="connsiteX3" fmla="*/ 176212 w 752475"/>
              <a:gd name="connsiteY3" fmla="*/ 76200 h 816768"/>
              <a:gd name="connsiteX4" fmla="*/ 71437 w 752475"/>
              <a:gd name="connsiteY4" fmla="*/ 19050 h 816768"/>
              <a:gd name="connsiteX5" fmla="*/ 35719 w 752475"/>
              <a:gd name="connsiteY5" fmla="*/ 2381 h 816768"/>
              <a:gd name="connsiteX6" fmla="*/ 21431 w 752475"/>
              <a:gd name="connsiteY6" fmla="*/ 0 h 816768"/>
              <a:gd name="connsiteX7" fmla="*/ 4762 w 752475"/>
              <a:gd name="connsiteY7" fmla="*/ 2381 h 816768"/>
              <a:gd name="connsiteX8" fmla="*/ 0 w 752475"/>
              <a:gd name="connsiteY8" fmla="*/ 9525 h 816768"/>
              <a:gd name="connsiteX9" fmla="*/ 4762 w 752475"/>
              <a:gd name="connsiteY9" fmla="*/ 30956 h 816768"/>
              <a:gd name="connsiteX10" fmla="*/ 16669 w 752475"/>
              <a:gd name="connsiteY10" fmla="*/ 59531 h 816768"/>
              <a:gd name="connsiteX11" fmla="*/ 71437 w 752475"/>
              <a:gd name="connsiteY11" fmla="*/ 111918 h 816768"/>
              <a:gd name="connsiteX12" fmla="*/ 169069 w 752475"/>
              <a:gd name="connsiteY12" fmla="*/ 209550 h 816768"/>
              <a:gd name="connsiteX13" fmla="*/ 254794 w 752475"/>
              <a:gd name="connsiteY13" fmla="*/ 295275 h 816768"/>
              <a:gd name="connsiteX14" fmla="*/ 276225 w 752475"/>
              <a:gd name="connsiteY14" fmla="*/ 319087 h 816768"/>
              <a:gd name="connsiteX15" fmla="*/ 326231 w 752475"/>
              <a:gd name="connsiteY15" fmla="*/ 385762 h 816768"/>
              <a:gd name="connsiteX16" fmla="*/ 392906 w 752475"/>
              <a:gd name="connsiteY16" fmla="*/ 495300 h 816768"/>
              <a:gd name="connsiteX17" fmla="*/ 445294 w 752475"/>
              <a:gd name="connsiteY17" fmla="*/ 590550 h 816768"/>
              <a:gd name="connsiteX18" fmla="*/ 485775 w 752475"/>
              <a:gd name="connsiteY18" fmla="*/ 681037 h 816768"/>
              <a:gd name="connsiteX19" fmla="*/ 504825 w 752475"/>
              <a:gd name="connsiteY19" fmla="*/ 723900 h 816768"/>
              <a:gd name="connsiteX20" fmla="*/ 528637 w 752475"/>
              <a:gd name="connsiteY20" fmla="*/ 754856 h 816768"/>
              <a:gd name="connsiteX21" fmla="*/ 557212 w 752475"/>
              <a:gd name="connsiteY21" fmla="*/ 785812 h 816768"/>
              <a:gd name="connsiteX22" fmla="*/ 583406 w 752475"/>
              <a:gd name="connsiteY22" fmla="*/ 807243 h 816768"/>
              <a:gd name="connsiteX23" fmla="*/ 607219 w 752475"/>
              <a:gd name="connsiteY23" fmla="*/ 814387 h 816768"/>
              <a:gd name="connsiteX24" fmla="*/ 626269 w 752475"/>
              <a:gd name="connsiteY24" fmla="*/ 816768 h 816768"/>
              <a:gd name="connsiteX25" fmla="*/ 640556 w 752475"/>
              <a:gd name="connsiteY25" fmla="*/ 814387 h 816768"/>
              <a:gd name="connsiteX26" fmla="*/ 666750 w 752475"/>
              <a:gd name="connsiteY26" fmla="*/ 797718 h 816768"/>
              <a:gd name="connsiteX27" fmla="*/ 688181 w 752475"/>
              <a:gd name="connsiteY27" fmla="*/ 764381 h 816768"/>
              <a:gd name="connsiteX28" fmla="*/ 716756 w 752475"/>
              <a:gd name="connsiteY28" fmla="*/ 714375 h 816768"/>
              <a:gd name="connsiteX29" fmla="*/ 733425 w 752475"/>
              <a:gd name="connsiteY29" fmla="*/ 676275 h 816768"/>
              <a:gd name="connsiteX30" fmla="*/ 745331 w 752475"/>
              <a:gd name="connsiteY30" fmla="*/ 645318 h 816768"/>
              <a:gd name="connsiteX31" fmla="*/ 750094 w 752475"/>
              <a:gd name="connsiteY31" fmla="*/ 621506 h 816768"/>
              <a:gd name="connsiteX32" fmla="*/ 752475 w 752475"/>
              <a:gd name="connsiteY32" fmla="*/ 590550 h 816768"/>
              <a:gd name="connsiteX33" fmla="*/ 750094 w 752475"/>
              <a:gd name="connsiteY33" fmla="*/ 554831 h 816768"/>
              <a:gd name="connsiteX34" fmla="*/ 738187 w 752475"/>
              <a:gd name="connsiteY34" fmla="*/ 507206 h 816768"/>
              <a:gd name="connsiteX35" fmla="*/ 719137 w 752475"/>
              <a:gd name="connsiteY35" fmla="*/ 459581 h 816768"/>
              <a:gd name="connsiteX36" fmla="*/ 690562 w 752475"/>
              <a:gd name="connsiteY36" fmla="*/ 411956 h 816768"/>
              <a:gd name="connsiteX37" fmla="*/ 650081 w 752475"/>
              <a:gd name="connsiteY37" fmla="*/ 369093 h 816768"/>
              <a:gd name="connsiteX38" fmla="*/ 619125 w 752475"/>
              <a:gd name="connsiteY38" fmla="*/ 340518 h 816768"/>
              <a:gd name="connsiteX39" fmla="*/ 585787 w 752475"/>
              <a:gd name="connsiteY39" fmla="*/ 316706 h 816768"/>
              <a:gd name="connsiteX40" fmla="*/ 481012 w 752475"/>
              <a:gd name="connsiteY40" fmla="*/ 254793 h 81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2475" h="816768">
                <a:moveTo>
                  <a:pt x="481012" y="254793"/>
                </a:moveTo>
                <a:lnTo>
                  <a:pt x="381000" y="195262"/>
                </a:lnTo>
                <a:lnTo>
                  <a:pt x="276225" y="133350"/>
                </a:lnTo>
                <a:lnTo>
                  <a:pt x="176212" y="76200"/>
                </a:lnTo>
                <a:lnTo>
                  <a:pt x="71437" y="19050"/>
                </a:lnTo>
                <a:lnTo>
                  <a:pt x="35719" y="2381"/>
                </a:lnTo>
                <a:lnTo>
                  <a:pt x="21431" y="0"/>
                </a:lnTo>
                <a:lnTo>
                  <a:pt x="4762" y="2381"/>
                </a:lnTo>
                <a:lnTo>
                  <a:pt x="0" y="9525"/>
                </a:lnTo>
                <a:lnTo>
                  <a:pt x="4762" y="30956"/>
                </a:lnTo>
                <a:lnTo>
                  <a:pt x="16669" y="59531"/>
                </a:lnTo>
                <a:lnTo>
                  <a:pt x="71437" y="111918"/>
                </a:lnTo>
                <a:lnTo>
                  <a:pt x="169069" y="209550"/>
                </a:lnTo>
                <a:lnTo>
                  <a:pt x="254794" y="295275"/>
                </a:lnTo>
                <a:lnTo>
                  <a:pt x="276225" y="319087"/>
                </a:lnTo>
                <a:lnTo>
                  <a:pt x="326231" y="385762"/>
                </a:lnTo>
                <a:lnTo>
                  <a:pt x="392906" y="495300"/>
                </a:lnTo>
                <a:lnTo>
                  <a:pt x="445294" y="590550"/>
                </a:lnTo>
                <a:lnTo>
                  <a:pt x="485775" y="681037"/>
                </a:lnTo>
                <a:lnTo>
                  <a:pt x="504825" y="723900"/>
                </a:lnTo>
                <a:lnTo>
                  <a:pt x="528637" y="754856"/>
                </a:lnTo>
                <a:lnTo>
                  <a:pt x="557212" y="785812"/>
                </a:lnTo>
                <a:lnTo>
                  <a:pt x="583406" y="807243"/>
                </a:lnTo>
                <a:lnTo>
                  <a:pt x="607219" y="814387"/>
                </a:lnTo>
                <a:lnTo>
                  <a:pt x="626269" y="816768"/>
                </a:lnTo>
                <a:lnTo>
                  <a:pt x="640556" y="814387"/>
                </a:lnTo>
                <a:lnTo>
                  <a:pt x="666750" y="797718"/>
                </a:lnTo>
                <a:lnTo>
                  <a:pt x="688181" y="764381"/>
                </a:lnTo>
                <a:lnTo>
                  <a:pt x="716756" y="714375"/>
                </a:lnTo>
                <a:lnTo>
                  <a:pt x="733425" y="676275"/>
                </a:lnTo>
                <a:lnTo>
                  <a:pt x="745331" y="645318"/>
                </a:lnTo>
                <a:lnTo>
                  <a:pt x="750094" y="621506"/>
                </a:lnTo>
                <a:lnTo>
                  <a:pt x="752475" y="590550"/>
                </a:lnTo>
                <a:lnTo>
                  <a:pt x="750094" y="554831"/>
                </a:lnTo>
                <a:lnTo>
                  <a:pt x="738187" y="507206"/>
                </a:lnTo>
                <a:lnTo>
                  <a:pt x="719137" y="459581"/>
                </a:lnTo>
                <a:lnTo>
                  <a:pt x="690562" y="411956"/>
                </a:lnTo>
                <a:lnTo>
                  <a:pt x="650081" y="369093"/>
                </a:lnTo>
                <a:lnTo>
                  <a:pt x="619125" y="340518"/>
                </a:lnTo>
                <a:lnTo>
                  <a:pt x="585787" y="316706"/>
                </a:lnTo>
                <a:lnTo>
                  <a:pt x="481012" y="254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E331DEA2-83B2-43CB-B3F3-A9995D82B1D2}"/>
              </a:ext>
            </a:extLst>
          </p:cNvPr>
          <p:cNvSpPr/>
          <p:nvPr/>
        </p:nvSpPr>
        <p:spPr>
          <a:xfrm>
            <a:off x="2846388" y="4738688"/>
            <a:ext cx="447675" cy="1219200"/>
          </a:xfrm>
          <a:custGeom>
            <a:avLst/>
            <a:gdLst>
              <a:gd name="connsiteX0" fmla="*/ 433387 w 447675"/>
              <a:gd name="connsiteY0" fmla="*/ 204787 h 1219200"/>
              <a:gd name="connsiteX1" fmla="*/ 416719 w 447675"/>
              <a:gd name="connsiteY1" fmla="*/ 373856 h 1219200"/>
              <a:gd name="connsiteX2" fmla="*/ 397669 w 447675"/>
              <a:gd name="connsiteY2" fmla="*/ 538162 h 1219200"/>
              <a:gd name="connsiteX3" fmla="*/ 385762 w 447675"/>
              <a:gd name="connsiteY3" fmla="*/ 619125 h 1219200"/>
              <a:gd name="connsiteX4" fmla="*/ 361950 w 447675"/>
              <a:gd name="connsiteY4" fmla="*/ 731043 h 1219200"/>
              <a:gd name="connsiteX5" fmla="*/ 340519 w 447675"/>
              <a:gd name="connsiteY5" fmla="*/ 809625 h 1219200"/>
              <a:gd name="connsiteX6" fmla="*/ 311944 w 447675"/>
              <a:gd name="connsiteY6" fmla="*/ 897731 h 1219200"/>
              <a:gd name="connsiteX7" fmla="*/ 259556 w 447675"/>
              <a:gd name="connsiteY7" fmla="*/ 1019175 h 1219200"/>
              <a:gd name="connsiteX8" fmla="*/ 207169 w 447675"/>
              <a:gd name="connsiteY8" fmla="*/ 1123950 h 1219200"/>
              <a:gd name="connsiteX9" fmla="*/ 185737 w 447675"/>
              <a:gd name="connsiteY9" fmla="*/ 1159668 h 1219200"/>
              <a:gd name="connsiteX10" fmla="*/ 164306 w 447675"/>
              <a:gd name="connsiteY10" fmla="*/ 1183481 h 1219200"/>
              <a:gd name="connsiteX11" fmla="*/ 135731 w 447675"/>
              <a:gd name="connsiteY11" fmla="*/ 1202531 h 1219200"/>
              <a:gd name="connsiteX12" fmla="*/ 107156 w 447675"/>
              <a:gd name="connsiteY12" fmla="*/ 1214437 h 1219200"/>
              <a:gd name="connsiteX13" fmla="*/ 80962 w 447675"/>
              <a:gd name="connsiteY13" fmla="*/ 1219200 h 1219200"/>
              <a:gd name="connsiteX14" fmla="*/ 66675 w 447675"/>
              <a:gd name="connsiteY14" fmla="*/ 1216818 h 1219200"/>
              <a:gd name="connsiteX15" fmla="*/ 42862 w 447675"/>
              <a:gd name="connsiteY15" fmla="*/ 1209675 h 1219200"/>
              <a:gd name="connsiteX16" fmla="*/ 28575 w 447675"/>
              <a:gd name="connsiteY16" fmla="*/ 1190625 h 1219200"/>
              <a:gd name="connsiteX17" fmla="*/ 19050 w 447675"/>
              <a:gd name="connsiteY17" fmla="*/ 1169193 h 1219200"/>
              <a:gd name="connsiteX18" fmla="*/ 7144 w 447675"/>
              <a:gd name="connsiteY18" fmla="*/ 1128712 h 1219200"/>
              <a:gd name="connsiteX19" fmla="*/ 2381 w 447675"/>
              <a:gd name="connsiteY19" fmla="*/ 1073943 h 1219200"/>
              <a:gd name="connsiteX20" fmla="*/ 0 w 447675"/>
              <a:gd name="connsiteY20" fmla="*/ 988218 h 1219200"/>
              <a:gd name="connsiteX21" fmla="*/ 4762 w 447675"/>
              <a:gd name="connsiteY21" fmla="*/ 885825 h 1219200"/>
              <a:gd name="connsiteX22" fmla="*/ 23812 w 447675"/>
              <a:gd name="connsiteY22" fmla="*/ 757237 h 1219200"/>
              <a:gd name="connsiteX23" fmla="*/ 42862 w 447675"/>
              <a:gd name="connsiteY23" fmla="*/ 678656 h 1219200"/>
              <a:gd name="connsiteX24" fmla="*/ 80962 w 447675"/>
              <a:gd name="connsiteY24" fmla="*/ 628650 h 1219200"/>
              <a:gd name="connsiteX25" fmla="*/ 166687 w 447675"/>
              <a:gd name="connsiteY25" fmla="*/ 497681 h 1219200"/>
              <a:gd name="connsiteX26" fmla="*/ 223837 w 447675"/>
              <a:gd name="connsiteY26" fmla="*/ 395287 h 1219200"/>
              <a:gd name="connsiteX27" fmla="*/ 273844 w 447675"/>
              <a:gd name="connsiteY27" fmla="*/ 292893 h 1219200"/>
              <a:gd name="connsiteX28" fmla="*/ 307181 w 447675"/>
              <a:gd name="connsiteY28" fmla="*/ 219075 h 1219200"/>
              <a:gd name="connsiteX29" fmla="*/ 345281 w 447675"/>
              <a:gd name="connsiteY29" fmla="*/ 109537 h 1219200"/>
              <a:gd name="connsiteX30" fmla="*/ 376237 w 447675"/>
              <a:gd name="connsiteY30" fmla="*/ 23812 h 1219200"/>
              <a:gd name="connsiteX31" fmla="*/ 383381 w 447675"/>
              <a:gd name="connsiteY31" fmla="*/ 9525 h 1219200"/>
              <a:gd name="connsiteX32" fmla="*/ 395287 w 447675"/>
              <a:gd name="connsiteY32" fmla="*/ 0 h 1219200"/>
              <a:gd name="connsiteX33" fmla="*/ 407194 w 447675"/>
              <a:gd name="connsiteY33" fmla="*/ 2381 h 1219200"/>
              <a:gd name="connsiteX34" fmla="*/ 428625 w 447675"/>
              <a:gd name="connsiteY34" fmla="*/ 9525 h 1219200"/>
              <a:gd name="connsiteX35" fmla="*/ 440531 w 447675"/>
              <a:gd name="connsiteY35" fmla="*/ 19050 h 1219200"/>
              <a:gd name="connsiteX36" fmla="*/ 447675 w 447675"/>
              <a:gd name="connsiteY36" fmla="*/ 28575 h 1219200"/>
              <a:gd name="connsiteX37" fmla="*/ 445294 w 447675"/>
              <a:gd name="connsiteY37" fmla="*/ 78581 h 1219200"/>
              <a:gd name="connsiteX38" fmla="*/ 433387 w 447675"/>
              <a:gd name="connsiteY38" fmla="*/ 204787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47675" h="1219200">
                <a:moveTo>
                  <a:pt x="433387" y="204787"/>
                </a:moveTo>
                <a:lnTo>
                  <a:pt x="416719" y="373856"/>
                </a:lnTo>
                <a:lnTo>
                  <a:pt x="397669" y="538162"/>
                </a:lnTo>
                <a:lnTo>
                  <a:pt x="385762" y="619125"/>
                </a:lnTo>
                <a:lnTo>
                  <a:pt x="361950" y="731043"/>
                </a:lnTo>
                <a:lnTo>
                  <a:pt x="340519" y="809625"/>
                </a:lnTo>
                <a:lnTo>
                  <a:pt x="311944" y="897731"/>
                </a:lnTo>
                <a:lnTo>
                  <a:pt x="259556" y="1019175"/>
                </a:lnTo>
                <a:lnTo>
                  <a:pt x="207169" y="1123950"/>
                </a:lnTo>
                <a:lnTo>
                  <a:pt x="185737" y="1159668"/>
                </a:lnTo>
                <a:lnTo>
                  <a:pt x="164306" y="1183481"/>
                </a:lnTo>
                <a:lnTo>
                  <a:pt x="135731" y="1202531"/>
                </a:lnTo>
                <a:lnTo>
                  <a:pt x="107156" y="1214437"/>
                </a:lnTo>
                <a:lnTo>
                  <a:pt x="80962" y="1219200"/>
                </a:lnTo>
                <a:lnTo>
                  <a:pt x="66675" y="1216818"/>
                </a:lnTo>
                <a:lnTo>
                  <a:pt x="42862" y="1209675"/>
                </a:lnTo>
                <a:lnTo>
                  <a:pt x="28575" y="1190625"/>
                </a:lnTo>
                <a:lnTo>
                  <a:pt x="19050" y="1169193"/>
                </a:lnTo>
                <a:lnTo>
                  <a:pt x="7144" y="1128712"/>
                </a:lnTo>
                <a:lnTo>
                  <a:pt x="2381" y="1073943"/>
                </a:lnTo>
                <a:cubicBezTo>
                  <a:pt x="1587" y="1045368"/>
                  <a:pt x="794" y="1016793"/>
                  <a:pt x="0" y="988218"/>
                </a:cubicBezTo>
                <a:lnTo>
                  <a:pt x="4762" y="885825"/>
                </a:lnTo>
                <a:lnTo>
                  <a:pt x="23812" y="757237"/>
                </a:lnTo>
                <a:lnTo>
                  <a:pt x="42862" y="678656"/>
                </a:lnTo>
                <a:lnTo>
                  <a:pt x="80962" y="628650"/>
                </a:lnTo>
                <a:lnTo>
                  <a:pt x="166687" y="497681"/>
                </a:lnTo>
                <a:lnTo>
                  <a:pt x="223837" y="395287"/>
                </a:lnTo>
                <a:lnTo>
                  <a:pt x="273844" y="292893"/>
                </a:lnTo>
                <a:lnTo>
                  <a:pt x="307181" y="219075"/>
                </a:lnTo>
                <a:lnTo>
                  <a:pt x="345281" y="109537"/>
                </a:lnTo>
                <a:lnTo>
                  <a:pt x="376237" y="23812"/>
                </a:lnTo>
                <a:lnTo>
                  <a:pt x="383381" y="9525"/>
                </a:lnTo>
                <a:lnTo>
                  <a:pt x="395287" y="0"/>
                </a:lnTo>
                <a:lnTo>
                  <a:pt x="407194" y="2381"/>
                </a:lnTo>
                <a:lnTo>
                  <a:pt x="428625" y="9525"/>
                </a:lnTo>
                <a:lnTo>
                  <a:pt x="440531" y="19050"/>
                </a:lnTo>
                <a:lnTo>
                  <a:pt x="447675" y="28575"/>
                </a:lnTo>
                <a:lnTo>
                  <a:pt x="445294" y="78581"/>
                </a:lnTo>
                <a:lnTo>
                  <a:pt x="433387" y="2047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2352470-981F-4177-9D77-DBE8E458441C}"/>
              </a:ext>
            </a:extLst>
          </p:cNvPr>
          <p:cNvSpPr/>
          <p:nvPr/>
        </p:nvSpPr>
        <p:spPr>
          <a:xfrm>
            <a:off x="3749675" y="4889500"/>
            <a:ext cx="3086100" cy="1127125"/>
          </a:xfrm>
          <a:custGeom>
            <a:avLst/>
            <a:gdLst>
              <a:gd name="connsiteX0" fmla="*/ 2055468 w 3085778"/>
              <a:gd name="connsiteY0" fmla="*/ 883491 h 1128190"/>
              <a:gd name="connsiteX1" fmla="*/ 1949861 w 3085778"/>
              <a:gd name="connsiteY1" fmla="*/ 883491 h 1128190"/>
              <a:gd name="connsiteX2" fmla="*/ 1839103 w 3085778"/>
              <a:gd name="connsiteY2" fmla="*/ 880915 h 1128190"/>
              <a:gd name="connsiteX3" fmla="*/ 1730920 w 3085778"/>
              <a:gd name="connsiteY3" fmla="*/ 878339 h 1128190"/>
              <a:gd name="connsiteX4" fmla="*/ 1596980 w 3085778"/>
              <a:gd name="connsiteY4" fmla="*/ 870612 h 1128190"/>
              <a:gd name="connsiteX5" fmla="*/ 1473343 w 3085778"/>
              <a:gd name="connsiteY5" fmla="*/ 857733 h 1128190"/>
              <a:gd name="connsiteX6" fmla="*/ 1383191 w 3085778"/>
              <a:gd name="connsiteY6" fmla="*/ 850006 h 1128190"/>
              <a:gd name="connsiteX7" fmla="*/ 1272433 w 3085778"/>
              <a:gd name="connsiteY7" fmla="*/ 831975 h 1128190"/>
              <a:gd name="connsiteX8" fmla="*/ 1143644 w 3085778"/>
              <a:gd name="connsiteY8" fmla="*/ 808794 h 1128190"/>
              <a:gd name="connsiteX9" fmla="*/ 994249 w 3085778"/>
              <a:gd name="connsiteY9" fmla="*/ 770157 h 1128190"/>
              <a:gd name="connsiteX10" fmla="*/ 886066 w 3085778"/>
              <a:gd name="connsiteY10" fmla="*/ 734096 h 1128190"/>
              <a:gd name="connsiteX11" fmla="*/ 801066 w 3085778"/>
              <a:gd name="connsiteY11" fmla="*/ 698035 h 1128190"/>
              <a:gd name="connsiteX12" fmla="*/ 726368 w 3085778"/>
              <a:gd name="connsiteY12" fmla="*/ 659399 h 1128190"/>
              <a:gd name="connsiteX13" fmla="*/ 664550 w 3085778"/>
              <a:gd name="connsiteY13" fmla="*/ 623338 h 1128190"/>
              <a:gd name="connsiteX14" fmla="*/ 597580 w 3085778"/>
              <a:gd name="connsiteY14" fmla="*/ 579550 h 1128190"/>
              <a:gd name="connsiteX15" fmla="*/ 502276 w 3085778"/>
              <a:gd name="connsiteY15" fmla="*/ 510004 h 1128190"/>
              <a:gd name="connsiteX16" fmla="*/ 422427 w 3085778"/>
              <a:gd name="connsiteY16" fmla="*/ 440458 h 1128190"/>
              <a:gd name="connsiteX17" fmla="*/ 358033 w 3085778"/>
              <a:gd name="connsiteY17" fmla="*/ 381215 h 1128190"/>
              <a:gd name="connsiteX18" fmla="*/ 296214 w 3085778"/>
              <a:gd name="connsiteY18" fmla="*/ 316821 h 1128190"/>
              <a:gd name="connsiteX19" fmla="*/ 226668 w 3085778"/>
              <a:gd name="connsiteY19" fmla="*/ 239547 h 1128190"/>
              <a:gd name="connsiteX20" fmla="*/ 146819 w 3085778"/>
              <a:gd name="connsiteY20" fmla="*/ 139092 h 1128190"/>
              <a:gd name="connsiteX21" fmla="*/ 90152 w 3085778"/>
              <a:gd name="connsiteY21" fmla="*/ 61819 h 1128190"/>
              <a:gd name="connsiteX22" fmla="*/ 59243 w 3085778"/>
              <a:gd name="connsiteY22" fmla="*/ 18031 h 1128190"/>
              <a:gd name="connsiteX23" fmla="*/ 36061 w 3085778"/>
              <a:gd name="connsiteY23" fmla="*/ 5152 h 1128190"/>
              <a:gd name="connsiteX24" fmla="*/ 18030 w 3085778"/>
              <a:gd name="connsiteY24" fmla="*/ 0 h 1128190"/>
              <a:gd name="connsiteX25" fmla="*/ 10303 w 3085778"/>
              <a:gd name="connsiteY25" fmla="*/ 0 h 1128190"/>
              <a:gd name="connsiteX26" fmla="*/ 0 w 3085778"/>
              <a:gd name="connsiteY26" fmla="*/ 5152 h 1128190"/>
              <a:gd name="connsiteX27" fmla="*/ 0 w 3085778"/>
              <a:gd name="connsiteY27" fmla="*/ 18031 h 1128190"/>
              <a:gd name="connsiteX28" fmla="*/ 10303 w 3085778"/>
              <a:gd name="connsiteY28" fmla="*/ 61819 h 1128190"/>
              <a:gd name="connsiteX29" fmla="*/ 74697 w 3085778"/>
              <a:gd name="connsiteY29" fmla="*/ 195759 h 1128190"/>
              <a:gd name="connsiteX30" fmla="*/ 118486 w 3085778"/>
              <a:gd name="connsiteY30" fmla="*/ 280760 h 1128190"/>
              <a:gd name="connsiteX31" fmla="*/ 175153 w 3085778"/>
              <a:gd name="connsiteY31" fmla="*/ 370912 h 1128190"/>
              <a:gd name="connsiteX32" fmla="*/ 231820 w 3085778"/>
              <a:gd name="connsiteY32" fmla="*/ 453337 h 1128190"/>
              <a:gd name="connsiteX33" fmla="*/ 283335 w 3085778"/>
              <a:gd name="connsiteY33" fmla="*/ 517731 h 1128190"/>
              <a:gd name="connsiteX34" fmla="*/ 363184 w 3085778"/>
              <a:gd name="connsiteY34" fmla="*/ 607883 h 1128190"/>
              <a:gd name="connsiteX35" fmla="*/ 422427 w 3085778"/>
              <a:gd name="connsiteY35" fmla="*/ 667126 h 1128190"/>
              <a:gd name="connsiteX36" fmla="*/ 497124 w 3085778"/>
              <a:gd name="connsiteY36" fmla="*/ 728945 h 1128190"/>
              <a:gd name="connsiteX37" fmla="*/ 551216 w 3085778"/>
              <a:gd name="connsiteY37" fmla="*/ 772733 h 1128190"/>
              <a:gd name="connsiteX38" fmla="*/ 607883 w 3085778"/>
              <a:gd name="connsiteY38" fmla="*/ 811369 h 1128190"/>
              <a:gd name="connsiteX39" fmla="*/ 677429 w 3085778"/>
              <a:gd name="connsiteY39" fmla="*/ 855157 h 1128190"/>
              <a:gd name="connsiteX40" fmla="*/ 744399 w 3085778"/>
              <a:gd name="connsiteY40" fmla="*/ 893794 h 1128190"/>
              <a:gd name="connsiteX41" fmla="*/ 826824 w 3085778"/>
              <a:gd name="connsiteY41" fmla="*/ 935006 h 1128190"/>
              <a:gd name="connsiteX42" fmla="*/ 927279 w 3085778"/>
              <a:gd name="connsiteY42" fmla="*/ 978795 h 1128190"/>
              <a:gd name="connsiteX43" fmla="*/ 1035461 w 3085778"/>
              <a:gd name="connsiteY43" fmla="*/ 1017431 h 1128190"/>
              <a:gd name="connsiteX44" fmla="*/ 1133341 w 3085778"/>
              <a:gd name="connsiteY44" fmla="*/ 1045765 h 1128190"/>
              <a:gd name="connsiteX45" fmla="*/ 1290463 w 3085778"/>
              <a:gd name="connsiteY45" fmla="*/ 1079250 h 1128190"/>
              <a:gd name="connsiteX46" fmla="*/ 1396070 w 3085778"/>
              <a:gd name="connsiteY46" fmla="*/ 1097280 h 1128190"/>
              <a:gd name="connsiteX47" fmla="*/ 1545465 w 3085778"/>
              <a:gd name="connsiteY47" fmla="*/ 1117886 h 1128190"/>
              <a:gd name="connsiteX48" fmla="*/ 1712890 w 3085778"/>
              <a:gd name="connsiteY48" fmla="*/ 1128190 h 1128190"/>
              <a:gd name="connsiteX49" fmla="*/ 1952437 w 3085778"/>
              <a:gd name="connsiteY49" fmla="*/ 1128190 h 1128190"/>
              <a:gd name="connsiteX50" fmla="*/ 2184257 w 3085778"/>
              <a:gd name="connsiteY50" fmla="*/ 1128190 h 1128190"/>
              <a:gd name="connsiteX51" fmla="*/ 2398046 w 3085778"/>
              <a:gd name="connsiteY51" fmla="*/ 1123038 h 1128190"/>
              <a:gd name="connsiteX52" fmla="*/ 2573199 w 3085778"/>
              <a:gd name="connsiteY52" fmla="*/ 1115311 h 1128190"/>
              <a:gd name="connsiteX53" fmla="*/ 2743200 w 3085778"/>
              <a:gd name="connsiteY53" fmla="*/ 1102432 h 1128190"/>
              <a:gd name="connsiteX54" fmla="*/ 2915777 w 3085778"/>
              <a:gd name="connsiteY54" fmla="*/ 1081826 h 1128190"/>
              <a:gd name="connsiteX55" fmla="*/ 2990474 w 3085778"/>
              <a:gd name="connsiteY55" fmla="*/ 1068947 h 1128190"/>
              <a:gd name="connsiteX56" fmla="*/ 3016232 w 3085778"/>
              <a:gd name="connsiteY56" fmla="*/ 1056068 h 1128190"/>
              <a:gd name="connsiteX57" fmla="*/ 3041990 w 3085778"/>
              <a:gd name="connsiteY57" fmla="*/ 1032886 h 1128190"/>
              <a:gd name="connsiteX58" fmla="*/ 3070323 w 3085778"/>
              <a:gd name="connsiteY58" fmla="*/ 996825 h 1128190"/>
              <a:gd name="connsiteX59" fmla="*/ 3083202 w 3085778"/>
              <a:gd name="connsiteY59" fmla="*/ 963340 h 1128190"/>
              <a:gd name="connsiteX60" fmla="*/ 3085778 w 3085778"/>
              <a:gd name="connsiteY60" fmla="*/ 945310 h 1128190"/>
              <a:gd name="connsiteX61" fmla="*/ 3080626 w 3085778"/>
              <a:gd name="connsiteY61" fmla="*/ 924703 h 1128190"/>
              <a:gd name="connsiteX62" fmla="*/ 3070323 w 3085778"/>
              <a:gd name="connsiteY62" fmla="*/ 906673 h 1128190"/>
              <a:gd name="connsiteX63" fmla="*/ 3057444 w 3085778"/>
              <a:gd name="connsiteY63" fmla="*/ 891218 h 1128190"/>
              <a:gd name="connsiteX64" fmla="*/ 3036838 w 3085778"/>
              <a:gd name="connsiteY64" fmla="*/ 875764 h 1128190"/>
              <a:gd name="connsiteX65" fmla="*/ 3003353 w 3085778"/>
              <a:gd name="connsiteY65" fmla="*/ 852582 h 1128190"/>
              <a:gd name="connsiteX66" fmla="*/ 2949262 w 3085778"/>
              <a:gd name="connsiteY66" fmla="*/ 829400 h 1128190"/>
              <a:gd name="connsiteX67" fmla="*/ 2830776 w 3085778"/>
              <a:gd name="connsiteY67" fmla="*/ 798490 h 1128190"/>
              <a:gd name="connsiteX68" fmla="*/ 2354258 w 3085778"/>
              <a:gd name="connsiteY68" fmla="*/ 865461 h 1128190"/>
              <a:gd name="connsiteX69" fmla="*/ 2274409 w 3085778"/>
              <a:gd name="connsiteY69" fmla="*/ 873188 h 1128190"/>
              <a:gd name="connsiteX70" fmla="*/ 2137893 w 3085778"/>
              <a:gd name="connsiteY70" fmla="*/ 883491 h 1128190"/>
              <a:gd name="connsiteX71" fmla="*/ 2055468 w 3085778"/>
              <a:gd name="connsiteY71" fmla="*/ 883491 h 1128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085778" h="1128190">
                <a:moveTo>
                  <a:pt x="2055468" y="883491"/>
                </a:moveTo>
                <a:lnTo>
                  <a:pt x="1949861" y="883491"/>
                </a:lnTo>
                <a:lnTo>
                  <a:pt x="1839103" y="880915"/>
                </a:lnTo>
                <a:lnTo>
                  <a:pt x="1730920" y="878339"/>
                </a:lnTo>
                <a:lnTo>
                  <a:pt x="1596980" y="870612"/>
                </a:lnTo>
                <a:lnTo>
                  <a:pt x="1473343" y="857733"/>
                </a:lnTo>
                <a:lnTo>
                  <a:pt x="1383191" y="850006"/>
                </a:lnTo>
                <a:lnTo>
                  <a:pt x="1272433" y="831975"/>
                </a:lnTo>
                <a:lnTo>
                  <a:pt x="1143644" y="808794"/>
                </a:lnTo>
                <a:lnTo>
                  <a:pt x="994249" y="770157"/>
                </a:lnTo>
                <a:lnTo>
                  <a:pt x="886066" y="734096"/>
                </a:lnTo>
                <a:lnTo>
                  <a:pt x="801066" y="698035"/>
                </a:lnTo>
                <a:lnTo>
                  <a:pt x="726368" y="659399"/>
                </a:lnTo>
                <a:lnTo>
                  <a:pt x="664550" y="623338"/>
                </a:lnTo>
                <a:lnTo>
                  <a:pt x="597580" y="579550"/>
                </a:lnTo>
                <a:lnTo>
                  <a:pt x="502276" y="510004"/>
                </a:lnTo>
                <a:lnTo>
                  <a:pt x="422427" y="440458"/>
                </a:lnTo>
                <a:lnTo>
                  <a:pt x="358033" y="381215"/>
                </a:lnTo>
                <a:lnTo>
                  <a:pt x="296214" y="316821"/>
                </a:lnTo>
                <a:lnTo>
                  <a:pt x="226668" y="239547"/>
                </a:lnTo>
                <a:lnTo>
                  <a:pt x="146819" y="139092"/>
                </a:lnTo>
                <a:lnTo>
                  <a:pt x="90152" y="61819"/>
                </a:lnTo>
                <a:lnTo>
                  <a:pt x="59243" y="18031"/>
                </a:lnTo>
                <a:lnTo>
                  <a:pt x="36061" y="5152"/>
                </a:lnTo>
                <a:lnTo>
                  <a:pt x="18030" y="0"/>
                </a:lnTo>
                <a:lnTo>
                  <a:pt x="10303" y="0"/>
                </a:lnTo>
                <a:lnTo>
                  <a:pt x="0" y="5152"/>
                </a:lnTo>
                <a:lnTo>
                  <a:pt x="0" y="18031"/>
                </a:lnTo>
                <a:lnTo>
                  <a:pt x="10303" y="61819"/>
                </a:lnTo>
                <a:lnTo>
                  <a:pt x="74697" y="195759"/>
                </a:lnTo>
                <a:lnTo>
                  <a:pt x="118486" y="280760"/>
                </a:lnTo>
                <a:lnTo>
                  <a:pt x="175153" y="370912"/>
                </a:lnTo>
                <a:lnTo>
                  <a:pt x="231820" y="453337"/>
                </a:lnTo>
                <a:lnTo>
                  <a:pt x="283335" y="517731"/>
                </a:lnTo>
                <a:lnTo>
                  <a:pt x="363184" y="607883"/>
                </a:lnTo>
                <a:lnTo>
                  <a:pt x="422427" y="667126"/>
                </a:lnTo>
                <a:lnTo>
                  <a:pt x="497124" y="728945"/>
                </a:lnTo>
                <a:lnTo>
                  <a:pt x="551216" y="772733"/>
                </a:lnTo>
                <a:lnTo>
                  <a:pt x="607883" y="811369"/>
                </a:lnTo>
                <a:lnTo>
                  <a:pt x="677429" y="855157"/>
                </a:lnTo>
                <a:lnTo>
                  <a:pt x="744399" y="893794"/>
                </a:lnTo>
                <a:lnTo>
                  <a:pt x="826824" y="935006"/>
                </a:lnTo>
                <a:lnTo>
                  <a:pt x="927279" y="978795"/>
                </a:lnTo>
                <a:lnTo>
                  <a:pt x="1035461" y="1017431"/>
                </a:lnTo>
                <a:lnTo>
                  <a:pt x="1133341" y="1045765"/>
                </a:lnTo>
                <a:lnTo>
                  <a:pt x="1290463" y="1079250"/>
                </a:lnTo>
                <a:lnTo>
                  <a:pt x="1396070" y="1097280"/>
                </a:lnTo>
                <a:lnTo>
                  <a:pt x="1545465" y="1117886"/>
                </a:lnTo>
                <a:lnTo>
                  <a:pt x="1712890" y="1128190"/>
                </a:lnTo>
                <a:lnTo>
                  <a:pt x="1952437" y="1128190"/>
                </a:lnTo>
                <a:lnTo>
                  <a:pt x="2184257" y="1128190"/>
                </a:lnTo>
                <a:lnTo>
                  <a:pt x="2398046" y="1123038"/>
                </a:lnTo>
                <a:lnTo>
                  <a:pt x="2573199" y="1115311"/>
                </a:lnTo>
                <a:lnTo>
                  <a:pt x="2743200" y="1102432"/>
                </a:lnTo>
                <a:lnTo>
                  <a:pt x="2915777" y="1081826"/>
                </a:lnTo>
                <a:lnTo>
                  <a:pt x="2990474" y="1068947"/>
                </a:lnTo>
                <a:lnTo>
                  <a:pt x="3016232" y="1056068"/>
                </a:lnTo>
                <a:lnTo>
                  <a:pt x="3041990" y="1032886"/>
                </a:lnTo>
                <a:lnTo>
                  <a:pt x="3070323" y="996825"/>
                </a:lnTo>
                <a:lnTo>
                  <a:pt x="3083202" y="963340"/>
                </a:lnTo>
                <a:lnTo>
                  <a:pt x="3085778" y="945310"/>
                </a:lnTo>
                <a:lnTo>
                  <a:pt x="3080626" y="924703"/>
                </a:lnTo>
                <a:lnTo>
                  <a:pt x="3070323" y="906673"/>
                </a:lnTo>
                <a:lnTo>
                  <a:pt x="3057444" y="891218"/>
                </a:lnTo>
                <a:lnTo>
                  <a:pt x="3036838" y="875764"/>
                </a:lnTo>
                <a:lnTo>
                  <a:pt x="3003353" y="852582"/>
                </a:lnTo>
                <a:lnTo>
                  <a:pt x="2949262" y="829400"/>
                </a:lnTo>
                <a:lnTo>
                  <a:pt x="2830776" y="798490"/>
                </a:lnTo>
                <a:lnTo>
                  <a:pt x="2354258" y="865461"/>
                </a:lnTo>
                <a:lnTo>
                  <a:pt x="2274409" y="873188"/>
                </a:lnTo>
                <a:lnTo>
                  <a:pt x="2137893" y="883491"/>
                </a:lnTo>
                <a:lnTo>
                  <a:pt x="2055468" y="8834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1DA7BB1D-8DCE-49BA-81BE-BBDBA5D070AB}"/>
              </a:ext>
            </a:extLst>
          </p:cNvPr>
          <p:cNvSpPr/>
          <p:nvPr/>
        </p:nvSpPr>
        <p:spPr>
          <a:xfrm>
            <a:off x="5932488" y="5248275"/>
            <a:ext cx="774700" cy="514350"/>
          </a:xfrm>
          <a:custGeom>
            <a:avLst/>
            <a:gdLst>
              <a:gd name="connsiteX0" fmla="*/ 247650 w 776287"/>
              <a:gd name="connsiteY0" fmla="*/ 178594 h 514350"/>
              <a:gd name="connsiteX1" fmla="*/ 359569 w 776287"/>
              <a:gd name="connsiteY1" fmla="*/ 261938 h 514350"/>
              <a:gd name="connsiteX2" fmla="*/ 478631 w 776287"/>
              <a:gd name="connsiteY2" fmla="*/ 340519 h 514350"/>
              <a:gd name="connsiteX3" fmla="*/ 581025 w 776287"/>
              <a:gd name="connsiteY3" fmla="*/ 402431 h 514350"/>
              <a:gd name="connsiteX4" fmla="*/ 638175 w 776287"/>
              <a:gd name="connsiteY4" fmla="*/ 435769 h 514350"/>
              <a:gd name="connsiteX5" fmla="*/ 697706 w 776287"/>
              <a:gd name="connsiteY5" fmla="*/ 452438 h 514350"/>
              <a:gd name="connsiteX6" fmla="*/ 776287 w 776287"/>
              <a:gd name="connsiteY6" fmla="*/ 476250 h 514350"/>
              <a:gd name="connsiteX7" fmla="*/ 111919 w 776287"/>
              <a:gd name="connsiteY7" fmla="*/ 514350 h 514350"/>
              <a:gd name="connsiteX8" fmla="*/ 190500 w 776287"/>
              <a:gd name="connsiteY8" fmla="*/ 497681 h 514350"/>
              <a:gd name="connsiteX9" fmla="*/ 214312 w 776287"/>
              <a:gd name="connsiteY9" fmla="*/ 483394 h 514350"/>
              <a:gd name="connsiteX10" fmla="*/ 233362 w 776287"/>
              <a:gd name="connsiteY10" fmla="*/ 466725 h 514350"/>
              <a:gd name="connsiteX11" fmla="*/ 247650 w 776287"/>
              <a:gd name="connsiteY11" fmla="*/ 447675 h 514350"/>
              <a:gd name="connsiteX12" fmla="*/ 252412 w 776287"/>
              <a:gd name="connsiteY12" fmla="*/ 431006 h 514350"/>
              <a:gd name="connsiteX13" fmla="*/ 254794 w 776287"/>
              <a:gd name="connsiteY13" fmla="*/ 414338 h 514350"/>
              <a:gd name="connsiteX14" fmla="*/ 254794 w 776287"/>
              <a:gd name="connsiteY14" fmla="*/ 400050 h 514350"/>
              <a:gd name="connsiteX15" fmla="*/ 250031 w 776287"/>
              <a:gd name="connsiteY15" fmla="*/ 369094 h 514350"/>
              <a:gd name="connsiteX16" fmla="*/ 235744 w 776287"/>
              <a:gd name="connsiteY16" fmla="*/ 333375 h 514350"/>
              <a:gd name="connsiteX17" fmla="*/ 214312 w 776287"/>
              <a:gd name="connsiteY17" fmla="*/ 295275 h 514350"/>
              <a:gd name="connsiteX18" fmla="*/ 178594 w 776287"/>
              <a:gd name="connsiteY18" fmla="*/ 240506 h 514350"/>
              <a:gd name="connsiteX19" fmla="*/ 121444 w 776287"/>
              <a:gd name="connsiteY19" fmla="*/ 166688 h 514350"/>
              <a:gd name="connsiteX20" fmla="*/ 66675 w 776287"/>
              <a:gd name="connsiteY20" fmla="*/ 109538 h 514350"/>
              <a:gd name="connsiteX21" fmla="*/ 26194 w 776287"/>
              <a:gd name="connsiteY21" fmla="*/ 64294 h 514350"/>
              <a:gd name="connsiteX22" fmla="*/ 4762 w 776287"/>
              <a:gd name="connsiteY22" fmla="*/ 38100 h 514350"/>
              <a:gd name="connsiteX23" fmla="*/ 0 w 776287"/>
              <a:gd name="connsiteY23" fmla="*/ 16669 h 514350"/>
              <a:gd name="connsiteX24" fmla="*/ 2381 w 776287"/>
              <a:gd name="connsiteY24" fmla="*/ 4763 h 514350"/>
              <a:gd name="connsiteX25" fmla="*/ 9525 w 776287"/>
              <a:gd name="connsiteY25" fmla="*/ 0 h 514350"/>
              <a:gd name="connsiteX26" fmla="*/ 21431 w 776287"/>
              <a:gd name="connsiteY26" fmla="*/ 0 h 514350"/>
              <a:gd name="connsiteX27" fmla="*/ 40481 w 776287"/>
              <a:gd name="connsiteY27" fmla="*/ 2381 h 514350"/>
              <a:gd name="connsiteX28" fmla="*/ 66675 w 776287"/>
              <a:gd name="connsiteY28" fmla="*/ 14288 h 514350"/>
              <a:gd name="connsiteX29" fmla="*/ 111919 w 776287"/>
              <a:gd name="connsiteY29" fmla="*/ 57150 h 514350"/>
              <a:gd name="connsiteX30" fmla="*/ 188119 w 776287"/>
              <a:gd name="connsiteY30" fmla="*/ 126206 h 514350"/>
              <a:gd name="connsiteX31" fmla="*/ 247650 w 776287"/>
              <a:gd name="connsiteY31" fmla="*/ 1785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76287" h="514350">
                <a:moveTo>
                  <a:pt x="247650" y="178594"/>
                </a:moveTo>
                <a:lnTo>
                  <a:pt x="359569" y="261938"/>
                </a:lnTo>
                <a:lnTo>
                  <a:pt x="478631" y="340519"/>
                </a:lnTo>
                <a:lnTo>
                  <a:pt x="581025" y="402431"/>
                </a:lnTo>
                <a:lnTo>
                  <a:pt x="638175" y="435769"/>
                </a:lnTo>
                <a:lnTo>
                  <a:pt x="697706" y="452438"/>
                </a:lnTo>
                <a:lnTo>
                  <a:pt x="776287" y="476250"/>
                </a:lnTo>
                <a:lnTo>
                  <a:pt x="111919" y="514350"/>
                </a:lnTo>
                <a:lnTo>
                  <a:pt x="190500" y="497681"/>
                </a:lnTo>
                <a:lnTo>
                  <a:pt x="214312" y="483394"/>
                </a:lnTo>
                <a:lnTo>
                  <a:pt x="233362" y="466725"/>
                </a:lnTo>
                <a:lnTo>
                  <a:pt x="247650" y="447675"/>
                </a:lnTo>
                <a:lnTo>
                  <a:pt x="252412" y="431006"/>
                </a:lnTo>
                <a:lnTo>
                  <a:pt x="254794" y="414338"/>
                </a:lnTo>
                <a:lnTo>
                  <a:pt x="254794" y="400050"/>
                </a:lnTo>
                <a:lnTo>
                  <a:pt x="250031" y="369094"/>
                </a:lnTo>
                <a:lnTo>
                  <a:pt x="235744" y="333375"/>
                </a:lnTo>
                <a:lnTo>
                  <a:pt x="214312" y="295275"/>
                </a:lnTo>
                <a:lnTo>
                  <a:pt x="178594" y="240506"/>
                </a:lnTo>
                <a:lnTo>
                  <a:pt x="121444" y="166688"/>
                </a:lnTo>
                <a:lnTo>
                  <a:pt x="66675" y="109538"/>
                </a:lnTo>
                <a:lnTo>
                  <a:pt x="26194" y="64294"/>
                </a:lnTo>
                <a:lnTo>
                  <a:pt x="4762" y="38100"/>
                </a:lnTo>
                <a:lnTo>
                  <a:pt x="0" y="16669"/>
                </a:lnTo>
                <a:lnTo>
                  <a:pt x="2381" y="4763"/>
                </a:lnTo>
                <a:lnTo>
                  <a:pt x="9525" y="0"/>
                </a:lnTo>
                <a:lnTo>
                  <a:pt x="21431" y="0"/>
                </a:lnTo>
                <a:lnTo>
                  <a:pt x="40481" y="2381"/>
                </a:lnTo>
                <a:lnTo>
                  <a:pt x="66675" y="14288"/>
                </a:lnTo>
                <a:lnTo>
                  <a:pt x="111919" y="57150"/>
                </a:lnTo>
                <a:lnTo>
                  <a:pt x="188119" y="126206"/>
                </a:lnTo>
                <a:lnTo>
                  <a:pt x="247650" y="1785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832B9CCD-742B-479E-AFD1-865B2D4D6E77}"/>
              </a:ext>
            </a:extLst>
          </p:cNvPr>
          <p:cNvSpPr/>
          <p:nvPr/>
        </p:nvSpPr>
        <p:spPr>
          <a:xfrm>
            <a:off x="4543425" y="4376738"/>
            <a:ext cx="436563" cy="719137"/>
          </a:xfrm>
          <a:custGeom>
            <a:avLst/>
            <a:gdLst>
              <a:gd name="connsiteX0" fmla="*/ 92869 w 435769"/>
              <a:gd name="connsiteY0" fmla="*/ 421481 h 719137"/>
              <a:gd name="connsiteX1" fmla="*/ 66675 w 435769"/>
              <a:gd name="connsiteY1" fmla="*/ 357187 h 719137"/>
              <a:gd name="connsiteX2" fmla="*/ 47625 w 435769"/>
              <a:gd name="connsiteY2" fmla="*/ 295275 h 719137"/>
              <a:gd name="connsiteX3" fmla="*/ 28575 w 435769"/>
              <a:gd name="connsiteY3" fmla="*/ 219075 h 719137"/>
              <a:gd name="connsiteX4" fmla="*/ 14288 w 435769"/>
              <a:gd name="connsiteY4" fmla="*/ 147637 h 719137"/>
              <a:gd name="connsiteX5" fmla="*/ 2381 w 435769"/>
              <a:gd name="connsiteY5" fmla="*/ 54768 h 719137"/>
              <a:gd name="connsiteX6" fmla="*/ 0 w 435769"/>
              <a:gd name="connsiteY6" fmla="*/ 28575 h 719137"/>
              <a:gd name="connsiteX7" fmla="*/ 0 w 435769"/>
              <a:gd name="connsiteY7" fmla="*/ 14287 h 719137"/>
              <a:gd name="connsiteX8" fmla="*/ 7144 w 435769"/>
              <a:gd name="connsiteY8" fmla="*/ 2381 h 719137"/>
              <a:gd name="connsiteX9" fmla="*/ 23813 w 435769"/>
              <a:gd name="connsiteY9" fmla="*/ 0 h 719137"/>
              <a:gd name="connsiteX10" fmla="*/ 35719 w 435769"/>
              <a:gd name="connsiteY10" fmla="*/ 2381 h 719137"/>
              <a:gd name="connsiteX11" fmla="*/ 47625 w 435769"/>
              <a:gd name="connsiteY11" fmla="*/ 11906 h 719137"/>
              <a:gd name="connsiteX12" fmla="*/ 69056 w 435769"/>
              <a:gd name="connsiteY12" fmla="*/ 42862 h 719137"/>
              <a:gd name="connsiteX13" fmla="*/ 116681 w 435769"/>
              <a:gd name="connsiteY13" fmla="*/ 107156 h 719137"/>
              <a:gd name="connsiteX14" fmla="*/ 166688 w 435769"/>
              <a:gd name="connsiteY14" fmla="*/ 157162 h 719137"/>
              <a:gd name="connsiteX15" fmla="*/ 426244 w 435769"/>
              <a:gd name="connsiteY15" fmla="*/ 469106 h 719137"/>
              <a:gd name="connsiteX16" fmla="*/ 433388 w 435769"/>
              <a:gd name="connsiteY16" fmla="*/ 504825 h 719137"/>
              <a:gd name="connsiteX17" fmla="*/ 435769 w 435769"/>
              <a:gd name="connsiteY17" fmla="*/ 569118 h 719137"/>
              <a:gd name="connsiteX18" fmla="*/ 433388 w 435769"/>
              <a:gd name="connsiteY18" fmla="*/ 623887 h 719137"/>
              <a:gd name="connsiteX19" fmla="*/ 426244 w 435769"/>
              <a:gd name="connsiteY19" fmla="*/ 659606 h 719137"/>
              <a:gd name="connsiteX20" fmla="*/ 407194 w 435769"/>
              <a:gd name="connsiteY20" fmla="*/ 692943 h 719137"/>
              <a:gd name="connsiteX21" fmla="*/ 385763 w 435769"/>
              <a:gd name="connsiteY21" fmla="*/ 711993 h 719137"/>
              <a:gd name="connsiteX22" fmla="*/ 361950 w 435769"/>
              <a:gd name="connsiteY22" fmla="*/ 719137 h 719137"/>
              <a:gd name="connsiteX23" fmla="*/ 345281 w 435769"/>
              <a:gd name="connsiteY23" fmla="*/ 719137 h 719137"/>
              <a:gd name="connsiteX24" fmla="*/ 323850 w 435769"/>
              <a:gd name="connsiteY24" fmla="*/ 709612 h 719137"/>
              <a:gd name="connsiteX25" fmla="*/ 290513 w 435769"/>
              <a:gd name="connsiteY25" fmla="*/ 685800 h 719137"/>
              <a:gd name="connsiteX26" fmla="*/ 250031 w 435769"/>
              <a:gd name="connsiteY26" fmla="*/ 654843 h 719137"/>
              <a:gd name="connsiteX27" fmla="*/ 209550 w 435769"/>
              <a:gd name="connsiteY27" fmla="*/ 614362 h 719137"/>
              <a:gd name="connsiteX28" fmla="*/ 171450 w 435769"/>
              <a:gd name="connsiteY28" fmla="*/ 566737 h 719137"/>
              <a:gd name="connsiteX29" fmla="*/ 152400 w 435769"/>
              <a:gd name="connsiteY29" fmla="*/ 538162 h 719137"/>
              <a:gd name="connsiteX30" fmla="*/ 126206 w 435769"/>
              <a:gd name="connsiteY30" fmla="*/ 495300 h 719137"/>
              <a:gd name="connsiteX31" fmla="*/ 92869 w 435769"/>
              <a:gd name="connsiteY31" fmla="*/ 421481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35769" h="719137">
                <a:moveTo>
                  <a:pt x="92869" y="421481"/>
                </a:moveTo>
                <a:lnTo>
                  <a:pt x="66675" y="357187"/>
                </a:lnTo>
                <a:lnTo>
                  <a:pt x="47625" y="295275"/>
                </a:lnTo>
                <a:lnTo>
                  <a:pt x="28575" y="219075"/>
                </a:lnTo>
                <a:lnTo>
                  <a:pt x="14288" y="147637"/>
                </a:lnTo>
                <a:lnTo>
                  <a:pt x="2381" y="54768"/>
                </a:lnTo>
                <a:lnTo>
                  <a:pt x="0" y="28575"/>
                </a:lnTo>
                <a:lnTo>
                  <a:pt x="0" y="14287"/>
                </a:lnTo>
                <a:lnTo>
                  <a:pt x="7144" y="2381"/>
                </a:lnTo>
                <a:lnTo>
                  <a:pt x="23813" y="0"/>
                </a:lnTo>
                <a:lnTo>
                  <a:pt x="35719" y="2381"/>
                </a:lnTo>
                <a:lnTo>
                  <a:pt x="47625" y="11906"/>
                </a:lnTo>
                <a:lnTo>
                  <a:pt x="69056" y="42862"/>
                </a:lnTo>
                <a:lnTo>
                  <a:pt x="116681" y="107156"/>
                </a:lnTo>
                <a:lnTo>
                  <a:pt x="166688" y="157162"/>
                </a:lnTo>
                <a:lnTo>
                  <a:pt x="426244" y="469106"/>
                </a:lnTo>
                <a:lnTo>
                  <a:pt x="433388" y="504825"/>
                </a:lnTo>
                <a:cubicBezTo>
                  <a:pt x="434182" y="526256"/>
                  <a:pt x="434975" y="547687"/>
                  <a:pt x="435769" y="569118"/>
                </a:cubicBezTo>
                <a:cubicBezTo>
                  <a:pt x="434975" y="587374"/>
                  <a:pt x="434182" y="605631"/>
                  <a:pt x="433388" y="623887"/>
                </a:cubicBezTo>
                <a:lnTo>
                  <a:pt x="426244" y="659606"/>
                </a:lnTo>
                <a:lnTo>
                  <a:pt x="407194" y="692943"/>
                </a:lnTo>
                <a:lnTo>
                  <a:pt x="385763" y="711993"/>
                </a:lnTo>
                <a:lnTo>
                  <a:pt x="361950" y="719137"/>
                </a:lnTo>
                <a:lnTo>
                  <a:pt x="345281" y="719137"/>
                </a:lnTo>
                <a:lnTo>
                  <a:pt x="323850" y="709612"/>
                </a:lnTo>
                <a:lnTo>
                  <a:pt x="290513" y="685800"/>
                </a:lnTo>
                <a:lnTo>
                  <a:pt x="250031" y="654843"/>
                </a:lnTo>
                <a:lnTo>
                  <a:pt x="209550" y="614362"/>
                </a:lnTo>
                <a:lnTo>
                  <a:pt x="171450" y="566737"/>
                </a:lnTo>
                <a:lnTo>
                  <a:pt x="152400" y="538162"/>
                </a:lnTo>
                <a:lnTo>
                  <a:pt x="126206" y="495300"/>
                </a:lnTo>
                <a:lnTo>
                  <a:pt x="92869" y="4214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456FDA41-8FC0-4340-9DD5-D8F33659ED11}"/>
              </a:ext>
            </a:extLst>
          </p:cNvPr>
          <p:cNvSpPr/>
          <p:nvPr/>
        </p:nvSpPr>
        <p:spPr>
          <a:xfrm>
            <a:off x="4681538" y="4506913"/>
            <a:ext cx="374650" cy="474662"/>
          </a:xfrm>
          <a:custGeom>
            <a:avLst/>
            <a:gdLst>
              <a:gd name="connsiteX0" fmla="*/ 350043 w 373856"/>
              <a:gd name="connsiteY0" fmla="*/ 85725 h 473869"/>
              <a:gd name="connsiteX1" fmla="*/ 323850 w 373856"/>
              <a:gd name="connsiteY1" fmla="*/ 138113 h 473869"/>
              <a:gd name="connsiteX2" fmla="*/ 309562 w 373856"/>
              <a:gd name="connsiteY2" fmla="*/ 171450 h 473869"/>
              <a:gd name="connsiteX3" fmla="*/ 295275 w 373856"/>
              <a:gd name="connsiteY3" fmla="*/ 214313 h 473869"/>
              <a:gd name="connsiteX4" fmla="*/ 288131 w 373856"/>
              <a:gd name="connsiteY4" fmla="*/ 254794 h 473869"/>
              <a:gd name="connsiteX5" fmla="*/ 285750 w 373856"/>
              <a:gd name="connsiteY5" fmla="*/ 285750 h 473869"/>
              <a:gd name="connsiteX6" fmla="*/ 288131 w 373856"/>
              <a:gd name="connsiteY6" fmla="*/ 333375 h 473869"/>
              <a:gd name="connsiteX7" fmla="*/ 292893 w 373856"/>
              <a:gd name="connsiteY7" fmla="*/ 395288 h 473869"/>
              <a:gd name="connsiteX8" fmla="*/ 290512 w 373856"/>
              <a:gd name="connsiteY8" fmla="*/ 473869 h 473869"/>
              <a:gd name="connsiteX9" fmla="*/ 0 w 373856"/>
              <a:gd name="connsiteY9" fmla="*/ 0 h 473869"/>
              <a:gd name="connsiteX10" fmla="*/ 47625 w 373856"/>
              <a:gd name="connsiteY10" fmla="*/ 47625 h 473869"/>
              <a:gd name="connsiteX11" fmla="*/ 83343 w 373856"/>
              <a:gd name="connsiteY11" fmla="*/ 69057 h 473869"/>
              <a:gd name="connsiteX12" fmla="*/ 119062 w 373856"/>
              <a:gd name="connsiteY12" fmla="*/ 88107 h 473869"/>
              <a:gd name="connsiteX13" fmla="*/ 150018 w 373856"/>
              <a:gd name="connsiteY13" fmla="*/ 97632 h 473869"/>
              <a:gd name="connsiteX14" fmla="*/ 176212 w 373856"/>
              <a:gd name="connsiteY14" fmla="*/ 104775 h 473869"/>
              <a:gd name="connsiteX15" fmla="*/ 200025 w 373856"/>
              <a:gd name="connsiteY15" fmla="*/ 104775 h 473869"/>
              <a:gd name="connsiteX16" fmla="*/ 235743 w 373856"/>
              <a:gd name="connsiteY16" fmla="*/ 95250 h 473869"/>
              <a:gd name="connsiteX17" fmla="*/ 302418 w 373856"/>
              <a:gd name="connsiteY17" fmla="*/ 54769 h 473869"/>
              <a:gd name="connsiteX18" fmla="*/ 342900 w 373856"/>
              <a:gd name="connsiteY18" fmla="*/ 26194 h 473869"/>
              <a:gd name="connsiteX19" fmla="*/ 352425 w 373856"/>
              <a:gd name="connsiteY19" fmla="*/ 21432 h 473869"/>
              <a:gd name="connsiteX20" fmla="*/ 361950 w 373856"/>
              <a:gd name="connsiteY20" fmla="*/ 21432 h 473869"/>
              <a:gd name="connsiteX21" fmla="*/ 369093 w 373856"/>
              <a:gd name="connsiteY21" fmla="*/ 21432 h 473869"/>
              <a:gd name="connsiteX22" fmla="*/ 373856 w 373856"/>
              <a:gd name="connsiteY22" fmla="*/ 26194 h 473869"/>
              <a:gd name="connsiteX23" fmla="*/ 373856 w 373856"/>
              <a:gd name="connsiteY23" fmla="*/ 35719 h 473869"/>
              <a:gd name="connsiteX24" fmla="*/ 350043 w 373856"/>
              <a:gd name="connsiteY24" fmla="*/ 85725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73856" h="473869">
                <a:moveTo>
                  <a:pt x="350043" y="85725"/>
                </a:moveTo>
                <a:lnTo>
                  <a:pt x="323850" y="138113"/>
                </a:lnTo>
                <a:lnTo>
                  <a:pt x="309562" y="171450"/>
                </a:lnTo>
                <a:lnTo>
                  <a:pt x="295275" y="214313"/>
                </a:lnTo>
                <a:lnTo>
                  <a:pt x="288131" y="254794"/>
                </a:lnTo>
                <a:lnTo>
                  <a:pt x="285750" y="285750"/>
                </a:lnTo>
                <a:lnTo>
                  <a:pt x="288131" y="333375"/>
                </a:lnTo>
                <a:lnTo>
                  <a:pt x="292893" y="395288"/>
                </a:lnTo>
                <a:cubicBezTo>
                  <a:pt x="292099" y="421482"/>
                  <a:pt x="291306" y="447675"/>
                  <a:pt x="290512" y="473869"/>
                </a:cubicBezTo>
                <a:lnTo>
                  <a:pt x="0" y="0"/>
                </a:lnTo>
                <a:lnTo>
                  <a:pt x="47625" y="47625"/>
                </a:lnTo>
                <a:lnTo>
                  <a:pt x="83343" y="69057"/>
                </a:lnTo>
                <a:lnTo>
                  <a:pt x="119062" y="88107"/>
                </a:lnTo>
                <a:lnTo>
                  <a:pt x="150018" y="97632"/>
                </a:lnTo>
                <a:lnTo>
                  <a:pt x="176212" y="104775"/>
                </a:lnTo>
                <a:lnTo>
                  <a:pt x="200025" y="104775"/>
                </a:lnTo>
                <a:lnTo>
                  <a:pt x="235743" y="95250"/>
                </a:lnTo>
                <a:lnTo>
                  <a:pt x="302418" y="54769"/>
                </a:lnTo>
                <a:lnTo>
                  <a:pt x="342900" y="26194"/>
                </a:lnTo>
                <a:lnTo>
                  <a:pt x="352425" y="21432"/>
                </a:lnTo>
                <a:lnTo>
                  <a:pt x="361950" y="21432"/>
                </a:lnTo>
                <a:lnTo>
                  <a:pt x="369093" y="21432"/>
                </a:lnTo>
                <a:lnTo>
                  <a:pt x="373856" y="26194"/>
                </a:lnTo>
                <a:lnTo>
                  <a:pt x="373856" y="35719"/>
                </a:lnTo>
                <a:lnTo>
                  <a:pt x="350043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B6B61DCC-C8C4-4186-906A-68C3AAFFD201}"/>
              </a:ext>
            </a:extLst>
          </p:cNvPr>
          <p:cNvSpPr/>
          <p:nvPr/>
        </p:nvSpPr>
        <p:spPr>
          <a:xfrm>
            <a:off x="5954713" y="4391025"/>
            <a:ext cx="800100" cy="811213"/>
          </a:xfrm>
          <a:custGeom>
            <a:avLst/>
            <a:gdLst>
              <a:gd name="connsiteX0" fmla="*/ 435769 w 800100"/>
              <a:gd name="connsiteY0" fmla="*/ 157163 h 812006"/>
              <a:gd name="connsiteX1" fmla="*/ 338138 w 800100"/>
              <a:gd name="connsiteY1" fmla="*/ 114300 h 812006"/>
              <a:gd name="connsiteX2" fmla="*/ 209550 w 800100"/>
              <a:gd name="connsiteY2" fmla="*/ 61913 h 812006"/>
              <a:gd name="connsiteX3" fmla="*/ 130969 w 800100"/>
              <a:gd name="connsiteY3" fmla="*/ 33338 h 812006"/>
              <a:gd name="connsiteX4" fmla="*/ 52388 w 800100"/>
              <a:gd name="connsiteY4" fmla="*/ 2381 h 812006"/>
              <a:gd name="connsiteX5" fmla="*/ 35719 w 800100"/>
              <a:gd name="connsiteY5" fmla="*/ 0 h 812006"/>
              <a:gd name="connsiteX6" fmla="*/ 16669 w 800100"/>
              <a:gd name="connsiteY6" fmla="*/ 0 h 812006"/>
              <a:gd name="connsiteX7" fmla="*/ 2382 w 800100"/>
              <a:gd name="connsiteY7" fmla="*/ 7144 h 812006"/>
              <a:gd name="connsiteX8" fmla="*/ 0 w 800100"/>
              <a:gd name="connsiteY8" fmla="*/ 14288 h 812006"/>
              <a:gd name="connsiteX9" fmla="*/ 2382 w 800100"/>
              <a:gd name="connsiteY9" fmla="*/ 28575 h 812006"/>
              <a:gd name="connsiteX10" fmla="*/ 45244 w 800100"/>
              <a:gd name="connsiteY10" fmla="*/ 66675 h 812006"/>
              <a:gd name="connsiteX11" fmla="*/ 173832 w 800100"/>
              <a:gd name="connsiteY11" fmla="*/ 183356 h 812006"/>
              <a:gd name="connsiteX12" fmla="*/ 285750 w 800100"/>
              <a:gd name="connsiteY12" fmla="*/ 295275 h 812006"/>
              <a:gd name="connsiteX13" fmla="*/ 381000 w 800100"/>
              <a:gd name="connsiteY13" fmla="*/ 397669 h 812006"/>
              <a:gd name="connsiteX14" fmla="*/ 428625 w 800100"/>
              <a:gd name="connsiteY14" fmla="*/ 457200 h 812006"/>
              <a:gd name="connsiteX15" fmla="*/ 464344 w 800100"/>
              <a:gd name="connsiteY15" fmla="*/ 514350 h 812006"/>
              <a:gd name="connsiteX16" fmla="*/ 509588 w 800100"/>
              <a:gd name="connsiteY16" fmla="*/ 600075 h 812006"/>
              <a:gd name="connsiteX17" fmla="*/ 569119 w 800100"/>
              <a:gd name="connsiteY17" fmla="*/ 685800 h 812006"/>
              <a:gd name="connsiteX18" fmla="*/ 623888 w 800100"/>
              <a:gd name="connsiteY18" fmla="*/ 757238 h 812006"/>
              <a:gd name="connsiteX19" fmla="*/ 642938 w 800100"/>
              <a:gd name="connsiteY19" fmla="*/ 778669 h 812006"/>
              <a:gd name="connsiteX20" fmla="*/ 666750 w 800100"/>
              <a:gd name="connsiteY20" fmla="*/ 792956 h 812006"/>
              <a:gd name="connsiteX21" fmla="*/ 695325 w 800100"/>
              <a:gd name="connsiteY21" fmla="*/ 804863 h 812006"/>
              <a:gd name="connsiteX22" fmla="*/ 719138 w 800100"/>
              <a:gd name="connsiteY22" fmla="*/ 812006 h 812006"/>
              <a:gd name="connsiteX23" fmla="*/ 733425 w 800100"/>
              <a:gd name="connsiteY23" fmla="*/ 812006 h 812006"/>
              <a:gd name="connsiteX24" fmla="*/ 750094 w 800100"/>
              <a:gd name="connsiteY24" fmla="*/ 807244 h 812006"/>
              <a:gd name="connsiteX25" fmla="*/ 759619 w 800100"/>
              <a:gd name="connsiteY25" fmla="*/ 797719 h 812006"/>
              <a:gd name="connsiteX26" fmla="*/ 773907 w 800100"/>
              <a:gd name="connsiteY26" fmla="*/ 781050 h 812006"/>
              <a:gd name="connsiteX27" fmla="*/ 783432 w 800100"/>
              <a:gd name="connsiteY27" fmla="*/ 759619 h 812006"/>
              <a:gd name="connsiteX28" fmla="*/ 790575 w 800100"/>
              <a:gd name="connsiteY28" fmla="*/ 728663 h 812006"/>
              <a:gd name="connsiteX29" fmla="*/ 797719 w 800100"/>
              <a:gd name="connsiteY29" fmla="*/ 681038 h 812006"/>
              <a:gd name="connsiteX30" fmla="*/ 800100 w 800100"/>
              <a:gd name="connsiteY30" fmla="*/ 631031 h 812006"/>
              <a:gd name="connsiteX31" fmla="*/ 792957 w 800100"/>
              <a:gd name="connsiteY31" fmla="*/ 585788 h 812006"/>
              <a:gd name="connsiteX32" fmla="*/ 771525 w 800100"/>
              <a:gd name="connsiteY32" fmla="*/ 516731 h 812006"/>
              <a:gd name="connsiteX33" fmla="*/ 745332 w 800100"/>
              <a:gd name="connsiteY33" fmla="*/ 457200 h 812006"/>
              <a:gd name="connsiteX34" fmla="*/ 711994 w 800100"/>
              <a:gd name="connsiteY34" fmla="*/ 400050 h 812006"/>
              <a:gd name="connsiteX35" fmla="*/ 652463 w 800100"/>
              <a:gd name="connsiteY35" fmla="*/ 314325 h 812006"/>
              <a:gd name="connsiteX36" fmla="*/ 578644 w 800100"/>
              <a:gd name="connsiteY36" fmla="*/ 223838 h 812006"/>
              <a:gd name="connsiteX37" fmla="*/ 547688 w 800100"/>
              <a:gd name="connsiteY37" fmla="*/ 207169 h 812006"/>
              <a:gd name="connsiteX38" fmla="*/ 435769 w 800100"/>
              <a:gd name="connsiteY38" fmla="*/ 157163 h 81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00100" h="812006">
                <a:moveTo>
                  <a:pt x="435769" y="157163"/>
                </a:moveTo>
                <a:lnTo>
                  <a:pt x="338138" y="114300"/>
                </a:lnTo>
                <a:lnTo>
                  <a:pt x="209550" y="61913"/>
                </a:lnTo>
                <a:lnTo>
                  <a:pt x="130969" y="33338"/>
                </a:lnTo>
                <a:lnTo>
                  <a:pt x="52388" y="2381"/>
                </a:lnTo>
                <a:lnTo>
                  <a:pt x="35719" y="0"/>
                </a:lnTo>
                <a:lnTo>
                  <a:pt x="16669" y="0"/>
                </a:lnTo>
                <a:lnTo>
                  <a:pt x="2382" y="7144"/>
                </a:lnTo>
                <a:lnTo>
                  <a:pt x="0" y="14288"/>
                </a:lnTo>
                <a:lnTo>
                  <a:pt x="2382" y="28575"/>
                </a:lnTo>
                <a:lnTo>
                  <a:pt x="45244" y="66675"/>
                </a:lnTo>
                <a:lnTo>
                  <a:pt x="173832" y="183356"/>
                </a:lnTo>
                <a:lnTo>
                  <a:pt x="285750" y="295275"/>
                </a:lnTo>
                <a:lnTo>
                  <a:pt x="381000" y="397669"/>
                </a:lnTo>
                <a:lnTo>
                  <a:pt x="428625" y="457200"/>
                </a:lnTo>
                <a:lnTo>
                  <a:pt x="464344" y="514350"/>
                </a:lnTo>
                <a:lnTo>
                  <a:pt x="509588" y="600075"/>
                </a:lnTo>
                <a:lnTo>
                  <a:pt x="569119" y="685800"/>
                </a:lnTo>
                <a:lnTo>
                  <a:pt x="623888" y="757238"/>
                </a:lnTo>
                <a:lnTo>
                  <a:pt x="642938" y="778669"/>
                </a:lnTo>
                <a:lnTo>
                  <a:pt x="666750" y="792956"/>
                </a:lnTo>
                <a:lnTo>
                  <a:pt x="695325" y="804863"/>
                </a:lnTo>
                <a:lnTo>
                  <a:pt x="719138" y="812006"/>
                </a:lnTo>
                <a:lnTo>
                  <a:pt x="733425" y="812006"/>
                </a:lnTo>
                <a:lnTo>
                  <a:pt x="750094" y="807244"/>
                </a:lnTo>
                <a:lnTo>
                  <a:pt x="759619" y="797719"/>
                </a:lnTo>
                <a:lnTo>
                  <a:pt x="773907" y="781050"/>
                </a:lnTo>
                <a:lnTo>
                  <a:pt x="783432" y="759619"/>
                </a:lnTo>
                <a:lnTo>
                  <a:pt x="790575" y="728663"/>
                </a:lnTo>
                <a:lnTo>
                  <a:pt x="797719" y="681038"/>
                </a:lnTo>
                <a:lnTo>
                  <a:pt x="800100" y="631031"/>
                </a:lnTo>
                <a:lnTo>
                  <a:pt x="792957" y="585788"/>
                </a:lnTo>
                <a:lnTo>
                  <a:pt x="771525" y="516731"/>
                </a:lnTo>
                <a:lnTo>
                  <a:pt x="745332" y="457200"/>
                </a:lnTo>
                <a:lnTo>
                  <a:pt x="711994" y="400050"/>
                </a:lnTo>
                <a:lnTo>
                  <a:pt x="652463" y="314325"/>
                </a:lnTo>
                <a:lnTo>
                  <a:pt x="578644" y="223838"/>
                </a:lnTo>
                <a:lnTo>
                  <a:pt x="547688" y="207169"/>
                </a:lnTo>
                <a:lnTo>
                  <a:pt x="435769" y="1571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B35C34E-BA51-412A-8E5E-217B1655FEF0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373188"/>
            <a:ext cx="4065588" cy="4643437"/>
            <a:chOff x="2998788" y="1525588"/>
            <a:chExt cx="4065587" cy="4643437"/>
          </a:xfrm>
        </p:grpSpPr>
        <p:sp>
          <p:nvSpPr>
            <p:cNvPr id="17" name="フリーフォーム 71">
              <a:extLst>
                <a:ext uri="{FF2B5EF4-FFF2-40B4-BE49-F238E27FC236}">
                  <a16:creationId xmlns:a16="http://schemas.microsoft.com/office/drawing/2014/main" id="{A996D3B2-165A-4A59-8C52-5044D173F7D1}"/>
                </a:ext>
              </a:extLst>
            </p:cNvPr>
            <p:cNvSpPr/>
            <p:nvPr/>
          </p:nvSpPr>
          <p:spPr>
            <a:xfrm>
              <a:off x="4745038" y="1525588"/>
              <a:ext cx="492125" cy="669925"/>
            </a:xfrm>
            <a:custGeom>
              <a:avLst/>
              <a:gdLst>
                <a:gd name="connsiteX0" fmla="*/ 178594 w 490538"/>
                <a:gd name="connsiteY0" fmla="*/ 314325 h 669132"/>
                <a:gd name="connsiteX1" fmla="*/ 185738 w 490538"/>
                <a:gd name="connsiteY1" fmla="*/ 445294 h 669132"/>
                <a:gd name="connsiteX2" fmla="*/ 204788 w 490538"/>
                <a:gd name="connsiteY2" fmla="*/ 669132 h 669132"/>
                <a:gd name="connsiteX3" fmla="*/ 431007 w 490538"/>
                <a:gd name="connsiteY3" fmla="*/ 638175 h 669132"/>
                <a:gd name="connsiteX4" fmla="*/ 414338 w 490538"/>
                <a:gd name="connsiteY4" fmla="*/ 540544 h 669132"/>
                <a:gd name="connsiteX5" fmla="*/ 404813 w 490538"/>
                <a:gd name="connsiteY5" fmla="*/ 488157 h 669132"/>
                <a:gd name="connsiteX6" fmla="*/ 402432 w 490538"/>
                <a:gd name="connsiteY6" fmla="*/ 454819 h 669132"/>
                <a:gd name="connsiteX7" fmla="*/ 402432 w 490538"/>
                <a:gd name="connsiteY7" fmla="*/ 431007 h 669132"/>
                <a:gd name="connsiteX8" fmla="*/ 407194 w 490538"/>
                <a:gd name="connsiteY8" fmla="*/ 385763 h 669132"/>
                <a:gd name="connsiteX9" fmla="*/ 414338 w 490538"/>
                <a:gd name="connsiteY9" fmla="*/ 347663 h 669132"/>
                <a:gd name="connsiteX10" fmla="*/ 423863 w 490538"/>
                <a:gd name="connsiteY10" fmla="*/ 309563 h 669132"/>
                <a:gd name="connsiteX11" fmla="*/ 438150 w 490538"/>
                <a:gd name="connsiteY11" fmla="*/ 271463 h 669132"/>
                <a:gd name="connsiteX12" fmla="*/ 452438 w 490538"/>
                <a:gd name="connsiteY12" fmla="*/ 247650 h 669132"/>
                <a:gd name="connsiteX13" fmla="*/ 461963 w 490538"/>
                <a:gd name="connsiteY13" fmla="*/ 228600 h 669132"/>
                <a:gd name="connsiteX14" fmla="*/ 476250 w 490538"/>
                <a:gd name="connsiteY14" fmla="*/ 202407 h 669132"/>
                <a:gd name="connsiteX15" fmla="*/ 485775 w 490538"/>
                <a:gd name="connsiteY15" fmla="*/ 176213 h 669132"/>
                <a:gd name="connsiteX16" fmla="*/ 490538 w 490538"/>
                <a:gd name="connsiteY16" fmla="*/ 152400 h 669132"/>
                <a:gd name="connsiteX17" fmla="*/ 490538 w 490538"/>
                <a:gd name="connsiteY17" fmla="*/ 130969 h 669132"/>
                <a:gd name="connsiteX18" fmla="*/ 490538 w 490538"/>
                <a:gd name="connsiteY18" fmla="*/ 119063 h 669132"/>
                <a:gd name="connsiteX19" fmla="*/ 488157 w 490538"/>
                <a:gd name="connsiteY19" fmla="*/ 107157 h 669132"/>
                <a:gd name="connsiteX20" fmla="*/ 478632 w 490538"/>
                <a:gd name="connsiteY20" fmla="*/ 88107 h 669132"/>
                <a:gd name="connsiteX21" fmla="*/ 464344 w 490538"/>
                <a:gd name="connsiteY21" fmla="*/ 76200 h 669132"/>
                <a:gd name="connsiteX22" fmla="*/ 423863 w 490538"/>
                <a:gd name="connsiteY22" fmla="*/ 64294 h 669132"/>
                <a:gd name="connsiteX23" fmla="*/ 333375 w 490538"/>
                <a:gd name="connsiteY23" fmla="*/ 40482 h 669132"/>
                <a:gd name="connsiteX24" fmla="*/ 269082 w 490538"/>
                <a:gd name="connsiteY24" fmla="*/ 21432 h 669132"/>
                <a:gd name="connsiteX25" fmla="*/ 197644 w 490538"/>
                <a:gd name="connsiteY25" fmla="*/ 2382 h 669132"/>
                <a:gd name="connsiteX26" fmla="*/ 176213 w 490538"/>
                <a:gd name="connsiteY26" fmla="*/ 0 h 669132"/>
                <a:gd name="connsiteX27" fmla="*/ 114300 w 490538"/>
                <a:gd name="connsiteY27" fmla="*/ 2382 h 669132"/>
                <a:gd name="connsiteX28" fmla="*/ 64294 w 490538"/>
                <a:gd name="connsiteY28" fmla="*/ 7144 h 669132"/>
                <a:gd name="connsiteX29" fmla="*/ 26194 w 490538"/>
                <a:gd name="connsiteY29" fmla="*/ 11907 h 669132"/>
                <a:gd name="connsiteX30" fmla="*/ 7144 w 490538"/>
                <a:gd name="connsiteY30" fmla="*/ 16669 h 669132"/>
                <a:gd name="connsiteX31" fmla="*/ 0 w 490538"/>
                <a:gd name="connsiteY31" fmla="*/ 21432 h 669132"/>
                <a:gd name="connsiteX32" fmla="*/ 0 w 490538"/>
                <a:gd name="connsiteY32" fmla="*/ 30957 h 669132"/>
                <a:gd name="connsiteX33" fmla="*/ 7144 w 490538"/>
                <a:gd name="connsiteY33" fmla="*/ 42863 h 669132"/>
                <a:gd name="connsiteX34" fmla="*/ 30957 w 490538"/>
                <a:gd name="connsiteY34" fmla="*/ 61913 h 669132"/>
                <a:gd name="connsiteX35" fmla="*/ 66675 w 490538"/>
                <a:gd name="connsiteY35" fmla="*/ 80963 h 669132"/>
                <a:gd name="connsiteX36" fmla="*/ 92869 w 490538"/>
                <a:gd name="connsiteY36" fmla="*/ 95250 h 669132"/>
                <a:gd name="connsiteX37" fmla="*/ 104775 w 490538"/>
                <a:gd name="connsiteY37" fmla="*/ 104775 h 669132"/>
                <a:gd name="connsiteX38" fmla="*/ 116682 w 490538"/>
                <a:gd name="connsiteY38" fmla="*/ 121444 h 669132"/>
                <a:gd name="connsiteX39" fmla="*/ 138113 w 490538"/>
                <a:gd name="connsiteY39" fmla="*/ 157163 h 669132"/>
                <a:gd name="connsiteX40" fmla="*/ 164307 w 490538"/>
                <a:gd name="connsiteY40" fmla="*/ 219075 h 669132"/>
                <a:gd name="connsiteX41" fmla="*/ 171450 w 490538"/>
                <a:gd name="connsiteY41" fmla="*/ 250032 h 669132"/>
                <a:gd name="connsiteX42" fmla="*/ 178594 w 490538"/>
                <a:gd name="connsiteY42" fmla="*/ 314325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669132">
                  <a:moveTo>
                    <a:pt x="178594" y="314325"/>
                  </a:moveTo>
                  <a:lnTo>
                    <a:pt x="185738" y="445294"/>
                  </a:lnTo>
                  <a:lnTo>
                    <a:pt x="204788" y="669132"/>
                  </a:lnTo>
                  <a:lnTo>
                    <a:pt x="431007" y="638175"/>
                  </a:lnTo>
                  <a:lnTo>
                    <a:pt x="414338" y="540544"/>
                  </a:lnTo>
                  <a:lnTo>
                    <a:pt x="404813" y="488157"/>
                  </a:lnTo>
                  <a:lnTo>
                    <a:pt x="402432" y="454819"/>
                  </a:lnTo>
                  <a:lnTo>
                    <a:pt x="402432" y="431007"/>
                  </a:lnTo>
                  <a:lnTo>
                    <a:pt x="407194" y="385763"/>
                  </a:lnTo>
                  <a:lnTo>
                    <a:pt x="414338" y="347663"/>
                  </a:lnTo>
                  <a:lnTo>
                    <a:pt x="423863" y="309563"/>
                  </a:lnTo>
                  <a:lnTo>
                    <a:pt x="438150" y="271463"/>
                  </a:lnTo>
                  <a:lnTo>
                    <a:pt x="452438" y="247650"/>
                  </a:lnTo>
                  <a:lnTo>
                    <a:pt x="461963" y="228600"/>
                  </a:lnTo>
                  <a:lnTo>
                    <a:pt x="476250" y="202407"/>
                  </a:lnTo>
                  <a:lnTo>
                    <a:pt x="485775" y="176213"/>
                  </a:lnTo>
                  <a:lnTo>
                    <a:pt x="490538" y="152400"/>
                  </a:lnTo>
                  <a:lnTo>
                    <a:pt x="490538" y="130969"/>
                  </a:lnTo>
                  <a:lnTo>
                    <a:pt x="490538" y="119063"/>
                  </a:lnTo>
                  <a:lnTo>
                    <a:pt x="488157" y="107157"/>
                  </a:lnTo>
                  <a:lnTo>
                    <a:pt x="478632" y="88107"/>
                  </a:lnTo>
                  <a:lnTo>
                    <a:pt x="464344" y="76200"/>
                  </a:lnTo>
                  <a:lnTo>
                    <a:pt x="423863" y="64294"/>
                  </a:lnTo>
                  <a:lnTo>
                    <a:pt x="333375" y="40482"/>
                  </a:lnTo>
                  <a:lnTo>
                    <a:pt x="269082" y="21432"/>
                  </a:lnTo>
                  <a:lnTo>
                    <a:pt x="197644" y="2382"/>
                  </a:lnTo>
                  <a:lnTo>
                    <a:pt x="176213" y="0"/>
                  </a:lnTo>
                  <a:lnTo>
                    <a:pt x="114300" y="2382"/>
                  </a:lnTo>
                  <a:lnTo>
                    <a:pt x="64294" y="7144"/>
                  </a:lnTo>
                  <a:lnTo>
                    <a:pt x="26194" y="11907"/>
                  </a:lnTo>
                  <a:lnTo>
                    <a:pt x="7144" y="16669"/>
                  </a:lnTo>
                  <a:lnTo>
                    <a:pt x="0" y="21432"/>
                  </a:lnTo>
                  <a:lnTo>
                    <a:pt x="0" y="30957"/>
                  </a:lnTo>
                  <a:lnTo>
                    <a:pt x="7144" y="42863"/>
                  </a:lnTo>
                  <a:lnTo>
                    <a:pt x="30957" y="61913"/>
                  </a:lnTo>
                  <a:lnTo>
                    <a:pt x="66675" y="80963"/>
                  </a:lnTo>
                  <a:lnTo>
                    <a:pt x="92869" y="95250"/>
                  </a:lnTo>
                  <a:lnTo>
                    <a:pt x="104775" y="104775"/>
                  </a:lnTo>
                  <a:lnTo>
                    <a:pt x="116682" y="121444"/>
                  </a:lnTo>
                  <a:lnTo>
                    <a:pt x="138113" y="157163"/>
                  </a:lnTo>
                  <a:lnTo>
                    <a:pt x="164307" y="219075"/>
                  </a:lnTo>
                  <a:lnTo>
                    <a:pt x="171450" y="250032"/>
                  </a:lnTo>
                  <a:lnTo>
                    <a:pt x="178594" y="3143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2">
              <a:extLst>
                <a:ext uri="{FF2B5EF4-FFF2-40B4-BE49-F238E27FC236}">
                  <a16:creationId xmlns:a16="http://schemas.microsoft.com/office/drawing/2014/main" id="{7197B353-036B-46F4-A899-F251DDAF773F}"/>
                </a:ext>
              </a:extLst>
            </p:cNvPr>
            <p:cNvSpPr/>
            <p:nvPr/>
          </p:nvSpPr>
          <p:spPr>
            <a:xfrm>
              <a:off x="3152776" y="2055813"/>
              <a:ext cx="404812" cy="1098550"/>
            </a:xfrm>
            <a:custGeom>
              <a:avLst/>
              <a:gdLst>
                <a:gd name="connsiteX0" fmla="*/ 400050 w 404813"/>
                <a:gd name="connsiteY0" fmla="*/ 454819 h 1100137"/>
                <a:gd name="connsiteX1" fmla="*/ 392906 w 404813"/>
                <a:gd name="connsiteY1" fmla="*/ 528637 h 1100137"/>
                <a:gd name="connsiteX2" fmla="*/ 378619 w 404813"/>
                <a:gd name="connsiteY2" fmla="*/ 602456 h 1100137"/>
                <a:gd name="connsiteX3" fmla="*/ 357188 w 404813"/>
                <a:gd name="connsiteY3" fmla="*/ 688181 h 1100137"/>
                <a:gd name="connsiteX4" fmla="*/ 328613 w 404813"/>
                <a:gd name="connsiteY4" fmla="*/ 771525 h 1100137"/>
                <a:gd name="connsiteX5" fmla="*/ 314325 w 404813"/>
                <a:gd name="connsiteY5" fmla="*/ 819150 h 1100137"/>
                <a:gd name="connsiteX6" fmla="*/ 300038 w 404813"/>
                <a:gd name="connsiteY6" fmla="*/ 864394 h 1100137"/>
                <a:gd name="connsiteX7" fmla="*/ 269081 w 404813"/>
                <a:gd name="connsiteY7" fmla="*/ 945356 h 1100137"/>
                <a:gd name="connsiteX8" fmla="*/ 240506 w 404813"/>
                <a:gd name="connsiteY8" fmla="*/ 1007269 h 1100137"/>
                <a:gd name="connsiteX9" fmla="*/ 216694 w 404813"/>
                <a:gd name="connsiteY9" fmla="*/ 1045369 h 1100137"/>
                <a:gd name="connsiteX10" fmla="*/ 185738 w 404813"/>
                <a:gd name="connsiteY10" fmla="*/ 1078706 h 1100137"/>
                <a:gd name="connsiteX11" fmla="*/ 159544 w 404813"/>
                <a:gd name="connsiteY11" fmla="*/ 1092994 h 1100137"/>
                <a:gd name="connsiteX12" fmla="*/ 130969 w 404813"/>
                <a:gd name="connsiteY12" fmla="*/ 1100137 h 1100137"/>
                <a:gd name="connsiteX13" fmla="*/ 104775 w 404813"/>
                <a:gd name="connsiteY13" fmla="*/ 1097756 h 1100137"/>
                <a:gd name="connsiteX14" fmla="*/ 80963 w 404813"/>
                <a:gd name="connsiteY14" fmla="*/ 1090612 h 1100137"/>
                <a:gd name="connsiteX15" fmla="*/ 69056 w 404813"/>
                <a:gd name="connsiteY15" fmla="*/ 1076325 h 1100137"/>
                <a:gd name="connsiteX16" fmla="*/ 50006 w 404813"/>
                <a:gd name="connsiteY16" fmla="*/ 1035844 h 1100137"/>
                <a:gd name="connsiteX17" fmla="*/ 26194 w 404813"/>
                <a:gd name="connsiteY17" fmla="*/ 983456 h 1100137"/>
                <a:gd name="connsiteX18" fmla="*/ 9525 w 404813"/>
                <a:gd name="connsiteY18" fmla="*/ 933450 h 1100137"/>
                <a:gd name="connsiteX19" fmla="*/ 0 w 404813"/>
                <a:gd name="connsiteY19" fmla="*/ 888206 h 1100137"/>
                <a:gd name="connsiteX20" fmla="*/ 0 w 404813"/>
                <a:gd name="connsiteY20" fmla="*/ 864394 h 1100137"/>
                <a:gd name="connsiteX21" fmla="*/ 2381 w 404813"/>
                <a:gd name="connsiteY21" fmla="*/ 845344 h 1100137"/>
                <a:gd name="connsiteX22" fmla="*/ 7144 w 404813"/>
                <a:gd name="connsiteY22" fmla="*/ 823912 h 1100137"/>
                <a:gd name="connsiteX23" fmla="*/ 28575 w 404813"/>
                <a:gd name="connsiteY23" fmla="*/ 785812 h 1100137"/>
                <a:gd name="connsiteX24" fmla="*/ 61913 w 404813"/>
                <a:gd name="connsiteY24" fmla="*/ 728662 h 1100137"/>
                <a:gd name="connsiteX25" fmla="*/ 100013 w 404813"/>
                <a:gd name="connsiteY25" fmla="*/ 652462 h 1100137"/>
                <a:gd name="connsiteX26" fmla="*/ 138113 w 404813"/>
                <a:gd name="connsiteY26" fmla="*/ 564356 h 1100137"/>
                <a:gd name="connsiteX27" fmla="*/ 159544 w 404813"/>
                <a:gd name="connsiteY27" fmla="*/ 511969 h 1100137"/>
                <a:gd name="connsiteX28" fmla="*/ 173831 w 404813"/>
                <a:gd name="connsiteY28" fmla="*/ 459581 h 1100137"/>
                <a:gd name="connsiteX29" fmla="*/ 190500 w 404813"/>
                <a:gd name="connsiteY29" fmla="*/ 402431 h 1100137"/>
                <a:gd name="connsiteX30" fmla="*/ 200025 w 404813"/>
                <a:gd name="connsiteY30" fmla="*/ 350044 h 1100137"/>
                <a:gd name="connsiteX31" fmla="*/ 204788 w 404813"/>
                <a:gd name="connsiteY31" fmla="*/ 311944 h 1100137"/>
                <a:gd name="connsiteX32" fmla="*/ 204788 w 404813"/>
                <a:gd name="connsiteY32" fmla="*/ 283369 h 1100137"/>
                <a:gd name="connsiteX33" fmla="*/ 204788 w 404813"/>
                <a:gd name="connsiteY33" fmla="*/ 235744 h 1100137"/>
                <a:gd name="connsiteX34" fmla="*/ 197644 w 404813"/>
                <a:gd name="connsiteY34" fmla="*/ 178594 h 1100137"/>
                <a:gd name="connsiteX35" fmla="*/ 183356 w 404813"/>
                <a:gd name="connsiteY35" fmla="*/ 42862 h 1100137"/>
                <a:gd name="connsiteX36" fmla="*/ 185738 w 404813"/>
                <a:gd name="connsiteY36" fmla="*/ 21431 h 1100137"/>
                <a:gd name="connsiteX37" fmla="*/ 190500 w 404813"/>
                <a:gd name="connsiteY37" fmla="*/ 9525 h 1100137"/>
                <a:gd name="connsiteX38" fmla="*/ 200025 w 404813"/>
                <a:gd name="connsiteY38" fmla="*/ 0 h 1100137"/>
                <a:gd name="connsiteX39" fmla="*/ 209550 w 404813"/>
                <a:gd name="connsiteY39" fmla="*/ 0 h 1100137"/>
                <a:gd name="connsiteX40" fmla="*/ 219075 w 404813"/>
                <a:gd name="connsiteY40" fmla="*/ 2381 h 1100137"/>
                <a:gd name="connsiteX41" fmla="*/ 230981 w 404813"/>
                <a:gd name="connsiteY41" fmla="*/ 11906 h 1100137"/>
                <a:gd name="connsiteX42" fmla="*/ 250031 w 404813"/>
                <a:gd name="connsiteY42" fmla="*/ 30956 h 1100137"/>
                <a:gd name="connsiteX43" fmla="*/ 283369 w 404813"/>
                <a:gd name="connsiteY43" fmla="*/ 57150 h 1100137"/>
                <a:gd name="connsiteX44" fmla="*/ 311944 w 404813"/>
                <a:gd name="connsiteY44" fmla="*/ 80962 h 1100137"/>
                <a:gd name="connsiteX45" fmla="*/ 345281 w 404813"/>
                <a:gd name="connsiteY45" fmla="*/ 114300 h 1100137"/>
                <a:gd name="connsiteX46" fmla="*/ 366713 w 404813"/>
                <a:gd name="connsiteY46" fmla="*/ 138112 h 1100137"/>
                <a:gd name="connsiteX47" fmla="*/ 390525 w 404813"/>
                <a:gd name="connsiteY47" fmla="*/ 166687 h 1100137"/>
                <a:gd name="connsiteX48" fmla="*/ 400050 w 404813"/>
                <a:gd name="connsiteY48" fmla="*/ 180975 h 1100137"/>
                <a:gd name="connsiteX49" fmla="*/ 404813 w 404813"/>
                <a:gd name="connsiteY49" fmla="*/ 359569 h 1100137"/>
                <a:gd name="connsiteX50" fmla="*/ 400050 w 404813"/>
                <a:gd name="connsiteY50" fmla="*/ 454819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813" h="1100137">
                  <a:moveTo>
                    <a:pt x="400050" y="454819"/>
                  </a:moveTo>
                  <a:lnTo>
                    <a:pt x="392906" y="528637"/>
                  </a:lnTo>
                  <a:lnTo>
                    <a:pt x="378619" y="602456"/>
                  </a:lnTo>
                  <a:lnTo>
                    <a:pt x="357188" y="688181"/>
                  </a:lnTo>
                  <a:lnTo>
                    <a:pt x="328613" y="771525"/>
                  </a:lnTo>
                  <a:lnTo>
                    <a:pt x="314325" y="819150"/>
                  </a:lnTo>
                  <a:lnTo>
                    <a:pt x="300038" y="864394"/>
                  </a:lnTo>
                  <a:lnTo>
                    <a:pt x="269081" y="945356"/>
                  </a:lnTo>
                  <a:lnTo>
                    <a:pt x="240506" y="1007269"/>
                  </a:lnTo>
                  <a:lnTo>
                    <a:pt x="216694" y="1045369"/>
                  </a:lnTo>
                  <a:lnTo>
                    <a:pt x="185738" y="1078706"/>
                  </a:lnTo>
                  <a:lnTo>
                    <a:pt x="159544" y="1092994"/>
                  </a:lnTo>
                  <a:lnTo>
                    <a:pt x="130969" y="1100137"/>
                  </a:lnTo>
                  <a:lnTo>
                    <a:pt x="104775" y="1097756"/>
                  </a:lnTo>
                  <a:lnTo>
                    <a:pt x="80963" y="1090612"/>
                  </a:lnTo>
                  <a:lnTo>
                    <a:pt x="69056" y="1076325"/>
                  </a:lnTo>
                  <a:lnTo>
                    <a:pt x="50006" y="1035844"/>
                  </a:lnTo>
                  <a:lnTo>
                    <a:pt x="26194" y="983456"/>
                  </a:lnTo>
                  <a:lnTo>
                    <a:pt x="9525" y="933450"/>
                  </a:lnTo>
                  <a:lnTo>
                    <a:pt x="0" y="888206"/>
                  </a:lnTo>
                  <a:lnTo>
                    <a:pt x="0" y="864394"/>
                  </a:lnTo>
                  <a:lnTo>
                    <a:pt x="2381" y="845344"/>
                  </a:lnTo>
                  <a:lnTo>
                    <a:pt x="7144" y="823912"/>
                  </a:lnTo>
                  <a:lnTo>
                    <a:pt x="28575" y="785812"/>
                  </a:lnTo>
                  <a:lnTo>
                    <a:pt x="61913" y="728662"/>
                  </a:lnTo>
                  <a:lnTo>
                    <a:pt x="100013" y="652462"/>
                  </a:lnTo>
                  <a:lnTo>
                    <a:pt x="138113" y="564356"/>
                  </a:lnTo>
                  <a:lnTo>
                    <a:pt x="159544" y="511969"/>
                  </a:lnTo>
                  <a:lnTo>
                    <a:pt x="173831" y="459581"/>
                  </a:lnTo>
                  <a:lnTo>
                    <a:pt x="190500" y="402431"/>
                  </a:lnTo>
                  <a:lnTo>
                    <a:pt x="200025" y="350044"/>
                  </a:lnTo>
                  <a:lnTo>
                    <a:pt x="204788" y="311944"/>
                  </a:lnTo>
                  <a:lnTo>
                    <a:pt x="204788" y="283369"/>
                  </a:lnTo>
                  <a:lnTo>
                    <a:pt x="204788" y="235744"/>
                  </a:lnTo>
                  <a:lnTo>
                    <a:pt x="197644" y="178594"/>
                  </a:lnTo>
                  <a:lnTo>
                    <a:pt x="183356" y="42862"/>
                  </a:lnTo>
                  <a:lnTo>
                    <a:pt x="185738" y="21431"/>
                  </a:lnTo>
                  <a:lnTo>
                    <a:pt x="190500" y="9525"/>
                  </a:lnTo>
                  <a:lnTo>
                    <a:pt x="200025" y="0"/>
                  </a:lnTo>
                  <a:lnTo>
                    <a:pt x="209550" y="0"/>
                  </a:lnTo>
                  <a:lnTo>
                    <a:pt x="219075" y="2381"/>
                  </a:lnTo>
                  <a:lnTo>
                    <a:pt x="230981" y="11906"/>
                  </a:lnTo>
                  <a:lnTo>
                    <a:pt x="250031" y="30956"/>
                  </a:lnTo>
                  <a:lnTo>
                    <a:pt x="283369" y="57150"/>
                  </a:lnTo>
                  <a:lnTo>
                    <a:pt x="311944" y="80962"/>
                  </a:lnTo>
                  <a:lnTo>
                    <a:pt x="345281" y="114300"/>
                  </a:lnTo>
                  <a:lnTo>
                    <a:pt x="366713" y="138112"/>
                  </a:lnTo>
                  <a:lnTo>
                    <a:pt x="390525" y="166687"/>
                  </a:lnTo>
                  <a:lnTo>
                    <a:pt x="400050" y="180975"/>
                  </a:lnTo>
                  <a:lnTo>
                    <a:pt x="404813" y="359569"/>
                  </a:lnTo>
                  <a:lnTo>
                    <a:pt x="400050" y="4548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">
              <a:extLst>
                <a:ext uri="{FF2B5EF4-FFF2-40B4-BE49-F238E27FC236}">
                  <a16:creationId xmlns:a16="http://schemas.microsoft.com/office/drawing/2014/main" id="{CE6B94B7-E0F3-442B-94E5-0E31E436DB16}"/>
                </a:ext>
              </a:extLst>
            </p:cNvPr>
            <p:cNvSpPr/>
            <p:nvPr/>
          </p:nvSpPr>
          <p:spPr>
            <a:xfrm>
              <a:off x="3530601" y="1995488"/>
              <a:ext cx="3533774" cy="473075"/>
            </a:xfrm>
            <a:custGeom>
              <a:avLst/>
              <a:gdLst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33565" h="473065">
                  <a:moveTo>
                    <a:pt x="963438" y="193264"/>
                  </a:moveTo>
                  <a:lnTo>
                    <a:pt x="1254776" y="144227"/>
                  </a:lnTo>
                  <a:lnTo>
                    <a:pt x="1491309" y="98074"/>
                  </a:lnTo>
                  <a:lnTo>
                    <a:pt x="1673035" y="86536"/>
                  </a:lnTo>
                  <a:lnTo>
                    <a:pt x="1895145" y="66344"/>
                  </a:lnTo>
                  <a:lnTo>
                    <a:pt x="2241290" y="49037"/>
                  </a:lnTo>
                  <a:lnTo>
                    <a:pt x="2506668" y="37499"/>
                  </a:lnTo>
                  <a:lnTo>
                    <a:pt x="2800891" y="28845"/>
                  </a:lnTo>
                  <a:lnTo>
                    <a:pt x="3063385" y="25961"/>
                  </a:lnTo>
                  <a:lnTo>
                    <a:pt x="3080692" y="8653"/>
                  </a:lnTo>
                  <a:lnTo>
                    <a:pt x="3097999" y="0"/>
                  </a:lnTo>
                  <a:lnTo>
                    <a:pt x="3123960" y="0"/>
                  </a:lnTo>
                  <a:lnTo>
                    <a:pt x="3170113" y="14422"/>
                  </a:lnTo>
                  <a:lnTo>
                    <a:pt x="3242226" y="51921"/>
                  </a:lnTo>
                  <a:lnTo>
                    <a:pt x="3311455" y="103843"/>
                  </a:lnTo>
                  <a:cubicBezTo>
                    <a:pt x="3337416" y="129804"/>
                    <a:pt x="3334790" y="120056"/>
                    <a:pt x="3389338" y="181726"/>
                  </a:cubicBezTo>
                  <a:cubicBezTo>
                    <a:pt x="3445280" y="248681"/>
                    <a:pt x="3439337" y="239417"/>
                    <a:pt x="3464336" y="268262"/>
                  </a:cubicBezTo>
                  <a:lnTo>
                    <a:pt x="3501835" y="308646"/>
                  </a:lnTo>
                  <a:lnTo>
                    <a:pt x="3527796" y="346145"/>
                  </a:lnTo>
                  <a:lnTo>
                    <a:pt x="3533565" y="372106"/>
                  </a:lnTo>
                  <a:lnTo>
                    <a:pt x="3530680" y="392298"/>
                  </a:lnTo>
                  <a:cubicBezTo>
                    <a:pt x="3529706" y="416209"/>
                    <a:pt x="3528757" y="411528"/>
                    <a:pt x="3527796" y="421143"/>
                  </a:cubicBezTo>
                  <a:lnTo>
                    <a:pt x="3516258" y="438450"/>
                  </a:lnTo>
                  <a:lnTo>
                    <a:pt x="3493181" y="444219"/>
                  </a:lnTo>
                  <a:lnTo>
                    <a:pt x="2945118" y="224994"/>
                  </a:lnTo>
                  <a:lnTo>
                    <a:pt x="2852813" y="210571"/>
                  </a:lnTo>
                  <a:lnTo>
                    <a:pt x="2633588" y="204802"/>
                  </a:lnTo>
                  <a:lnTo>
                    <a:pt x="2180715" y="210571"/>
                  </a:lnTo>
                  <a:lnTo>
                    <a:pt x="1851877" y="230763"/>
                  </a:lnTo>
                  <a:lnTo>
                    <a:pt x="1667266" y="253839"/>
                  </a:lnTo>
                  <a:lnTo>
                    <a:pt x="1309583" y="299992"/>
                  </a:lnTo>
                  <a:lnTo>
                    <a:pt x="709598" y="389413"/>
                  </a:lnTo>
                  <a:lnTo>
                    <a:pt x="227879" y="467296"/>
                  </a:lnTo>
                  <a:lnTo>
                    <a:pt x="193265" y="473065"/>
                  </a:lnTo>
                  <a:lnTo>
                    <a:pt x="161535" y="473065"/>
                  </a:lnTo>
                  <a:lnTo>
                    <a:pt x="109613" y="464411"/>
                  </a:lnTo>
                  <a:lnTo>
                    <a:pt x="43269" y="444219"/>
                  </a:lnTo>
                  <a:lnTo>
                    <a:pt x="0" y="421143"/>
                  </a:lnTo>
                  <a:lnTo>
                    <a:pt x="0" y="233648"/>
                  </a:lnTo>
                  <a:lnTo>
                    <a:pt x="31730" y="250955"/>
                  </a:lnTo>
                  <a:lnTo>
                    <a:pt x="83652" y="271147"/>
                  </a:lnTo>
                  <a:lnTo>
                    <a:pt x="129805" y="288454"/>
                  </a:lnTo>
                  <a:lnTo>
                    <a:pt x="167304" y="294223"/>
                  </a:lnTo>
                  <a:lnTo>
                    <a:pt x="207687" y="297108"/>
                  </a:lnTo>
                  <a:lnTo>
                    <a:pt x="369222" y="276916"/>
                  </a:lnTo>
                  <a:lnTo>
                    <a:pt x="726905" y="233648"/>
                  </a:lnTo>
                  <a:lnTo>
                    <a:pt x="963438" y="19326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EFCBFB87-4375-49E0-92C0-D76D7659647F}"/>
                </a:ext>
              </a:extLst>
            </p:cNvPr>
            <p:cNvSpPr/>
            <p:nvPr/>
          </p:nvSpPr>
          <p:spPr>
            <a:xfrm>
              <a:off x="6145212" y="2214563"/>
              <a:ext cx="892175" cy="501650"/>
            </a:xfrm>
            <a:custGeom>
              <a:avLst/>
              <a:gdLst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671513 w 890588"/>
                <a:gd name="connsiteY17" fmla="*/ 228600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0588" h="502443">
                  <a:moveTo>
                    <a:pt x="435769" y="292893"/>
                  </a:moveTo>
                  <a:lnTo>
                    <a:pt x="190500" y="416718"/>
                  </a:lnTo>
                  <a:lnTo>
                    <a:pt x="109538" y="461962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7144" y="502443"/>
                  </a:lnTo>
                  <a:lnTo>
                    <a:pt x="0" y="492918"/>
                  </a:lnTo>
                  <a:lnTo>
                    <a:pt x="11907" y="469106"/>
                  </a:lnTo>
                  <a:lnTo>
                    <a:pt x="78582" y="390525"/>
                  </a:lnTo>
                  <a:lnTo>
                    <a:pt x="347663" y="61912"/>
                  </a:lnTo>
                  <a:lnTo>
                    <a:pt x="361950" y="38100"/>
                  </a:lnTo>
                  <a:lnTo>
                    <a:pt x="359569" y="28575"/>
                  </a:lnTo>
                  <a:lnTo>
                    <a:pt x="347663" y="9525"/>
                  </a:lnTo>
                  <a:lnTo>
                    <a:pt x="328613" y="0"/>
                  </a:lnTo>
                  <a:lnTo>
                    <a:pt x="890588" y="221456"/>
                  </a:lnTo>
                  <a:lnTo>
                    <a:pt x="876300" y="223837"/>
                  </a:lnTo>
                  <a:lnTo>
                    <a:pt x="821532" y="223837"/>
                  </a:lnTo>
                  <a:lnTo>
                    <a:pt x="671513" y="228600"/>
                  </a:lnTo>
                  <a:lnTo>
                    <a:pt x="633413" y="228600"/>
                  </a:lnTo>
                  <a:lnTo>
                    <a:pt x="585788" y="238125"/>
                  </a:lnTo>
                  <a:lnTo>
                    <a:pt x="435769" y="2928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5">
              <a:extLst>
                <a:ext uri="{FF2B5EF4-FFF2-40B4-BE49-F238E27FC236}">
                  <a16:creationId xmlns:a16="http://schemas.microsoft.com/office/drawing/2014/main" id="{56519EC8-FCA8-4BB7-AB19-069217D7CFF9}"/>
                </a:ext>
              </a:extLst>
            </p:cNvPr>
            <p:cNvSpPr/>
            <p:nvPr/>
          </p:nvSpPr>
          <p:spPr>
            <a:xfrm>
              <a:off x="3443288" y="2533650"/>
              <a:ext cx="1042988" cy="1093788"/>
            </a:xfrm>
            <a:custGeom>
              <a:avLst/>
              <a:gdLst>
                <a:gd name="connsiteX0" fmla="*/ 888206 w 1042987"/>
                <a:gd name="connsiteY0" fmla="*/ 428625 h 1092994"/>
                <a:gd name="connsiteX1" fmla="*/ 838200 w 1042987"/>
                <a:gd name="connsiteY1" fmla="*/ 495300 h 1092994"/>
                <a:gd name="connsiteX2" fmla="*/ 766762 w 1042987"/>
                <a:gd name="connsiteY2" fmla="*/ 578644 h 1092994"/>
                <a:gd name="connsiteX3" fmla="*/ 711993 w 1042987"/>
                <a:gd name="connsiteY3" fmla="*/ 638175 h 1092994"/>
                <a:gd name="connsiteX4" fmla="*/ 654843 w 1042987"/>
                <a:gd name="connsiteY4" fmla="*/ 695325 h 1092994"/>
                <a:gd name="connsiteX5" fmla="*/ 571500 w 1042987"/>
                <a:gd name="connsiteY5" fmla="*/ 769144 h 1092994"/>
                <a:gd name="connsiteX6" fmla="*/ 504825 w 1042987"/>
                <a:gd name="connsiteY6" fmla="*/ 823913 h 1092994"/>
                <a:gd name="connsiteX7" fmla="*/ 431006 w 1042987"/>
                <a:gd name="connsiteY7" fmla="*/ 878681 h 1092994"/>
                <a:gd name="connsiteX8" fmla="*/ 361950 w 1042987"/>
                <a:gd name="connsiteY8" fmla="*/ 926306 h 1092994"/>
                <a:gd name="connsiteX9" fmla="*/ 280987 w 1042987"/>
                <a:gd name="connsiteY9" fmla="*/ 976313 h 1092994"/>
                <a:gd name="connsiteX10" fmla="*/ 176212 w 1042987"/>
                <a:gd name="connsiteY10" fmla="*/ 1033463 h 1092994"/>
                <a:gd name="connsiteX11" fmla="*/ 73818 w 1042987"/>
                <a:gd name="connsiteY11" fmla="*/ 1081088 h 1092994"/>
                <a:gd name="connsiteX12" fmla="*/ 42862 w 1042987"/>
                <a:gd name="connsiteY12" fmla="*/ 1092994 h 1092994"/>
                <a:gd name="connsiteX13" fmla="*/ 30956 w 1042987"/>
                <a:gd name="connsiteY13" fmla="*/ 1092994 h 1092994"/>
                <a:gd name="connsiteX14" fmla="*/ 16668 w 1042987"/>
                <a:gd name="connsiteY14" fmla="*/ 1090613 h 1092994"/>
                <a:gd name="connsiteX15" fmla="*/ 4762 w 1042987"/>
                <a:gd name="connsiteY15" fmla="*/ 1083469 h 1092994"/>
                <a:gd name="connsiteX16" fmla="*/ 0 w 1042987"/>
                <a:gd name="connsiteY16" fmla="*/ 1071563 h 1092994"/>
                <a:gd name="connsiteX17" fmla="*/ 0 w 1042987"/>
                <a:gd name="connsiteY17" fmla="*/ 1057275 h 1092994"/>
                <a:gd name="connsiteX18" fmla="*/ 14287 w 1042987"/>
                <a:gd name="connsiteY18" fmla="*/ 1042988 h 1092994"/>
                <a:gd name="connsiteX19" fmla="*/ 85725 w 1042987"/>
                <a:gd name="connsiteY19" fmla="*/ 983456 h 1092994"/>
                <a:gd name="connsiteX20" fmla="*/ 214312 w 1042987"/>
                <a:gd name="connsiteY20" fmla="*/ 881063 h 1092994"/>
                <a:gd name="connsiteX21" fmla="*/ 302418 w 1042987"/>
                <a:gd name="connsiteY21" fmla="*/ 800100 h 1092994"/>
                <a:gd name="connsiteX22" fmla="*/ 376237 w 1042987"/>
                <a:gd name="connsiteY22" fmla="*/ 731044 h 1092994"/>
                <a:gd name="connsiteX23" fmla="*/ 452437 w 1042987"/>
                <a:gd name="connsiteY23" fmla="*/ 647700 h 1092994"/>
                <a:gd name="connsiteX24" fmla="*/ 507206 w 1042987"/>
                <a:gd name="connsiteY24" fmla="*/ 583406 h 1092994"/>
                <a:gd name="connsiteX25" fmla="*/ 557212 w 1042987"/>
                <a:gd name="connsiteY25" fmla="*/ 521494 h 1092994"/>
                <a:gd name="connsiteX26" fmla="*/ 600075 w 1042987"/>
                <a:gd name="connsiteY26" fmla="*/ 459581 h 1092994"/>
                <a:gd name="connsiteX27" fmla="*/ 635793 w 1042987"/>
                <a:gd name="connsiteY27" fmla="*/ 400050 h 1092994"/>
                <a:gd name="connsiteX28" fmla="*/ 676275 w 1042987"/>
                <a:gd name="connsiteY28" fmla="*/ 323850 h 1092994"/>
                <a:gd name="connsiteX29" fmla="*/ 697706 w 1042987"/>
                <a:gd name="connsiteY29" fmla="*/ 269081 h 1092994"/>
                <a:gd name="connsiteX30" fmla="*/ 714375 w 1042987"/>
                <a:gd name="connsiteY30" fmla="*/ 214313 h 1092994"/>
                <a:gd name="connsiteX31" fmla="*/ 714375 w 1042987"/>
                <a:gd name="connsiteY31" fmla="*/ 200025 h 1092994"/>
                <a:gd name="connsiteX32" fmla="*/ 702468 w 1042987"/>
                <a:gd name="connsiteY32" fmla="*/ 178594 h 1092994"/>
                <a:gd name="connsiteX33" fmla="*/ 671512 w 1042987"/>
                <a:gd name="connsiteY33" fmla="*/ 135731 h 1092994"/>
                <a:gd name="connsiteX34" fmla="*/ 626268 w 1042987"/>
                <a:gd name="connsiteY34" fmla="*/ 88106 h 1092994"/>
                <a:gd name="connsiteX35" fmla="*/ 597693 w 1042987"/>
                <a:gd name="connsiteY35" fmla="*/ 59531 h 1092994"/>
                <a:gd name="connsiteX36" fmla="*/ 583406 w 1042987"/>
                <a:gd name="connsiteY36" fmla="*/ 45244 h 1092994"/>
                <a:gd name="connsiteX37" fmla="*/ 576262 w 1042987"/>
                <a:gd name="connsiteY37" fmla="*/ 30956 h 1092994"/>
                <a:gd name="connsiteX38" fmla="*/ 576262 w 1042987"/>
                <a:gd name="connsiteY38" fmla="*/ 19050 h 1092994"/>
                <a:gd name="connsiteX39" fmla="*/ 585787 w 1042987"/>
                <a:gd name="connsiteY39" fmla="*/ 4763 h 1092994"/>
                <a:gd name="connsiteX40" fmla="*/ 602456 w 1042987"/>
                <a:gd name="connsiteY40" fmla="*/ 0 h 1092994"/>
                <a:gd name="connsiteX41" fmla="*/ 623887 w 1042987"/>
                <a:gd name="connsiteY41" fmla="*/ 0 h 1092994"/>
                <a:gd name="connsiteX42" fmla="*/ 664368 w 1042987"/>
                <a:gd name="connsiteY42" fmla="*/ 7144 h 1092994"/>
                <a:gd name="connsiteX43" fmla="*/ 773906 w 1042987"/>
                <a:gd name="connsiteY43" fmla="*/ 38100 h 1092994"/>
                <a:gd name="connsiteX44" fmla="*/ 788193 w 1042987"/>
                <a:gd name="connsiteY44" fmla="*/ 45244 h 1092994"/>
                <a:gd name="connsiteX45" fmla="*/ 835818 w 1042987"/>
                <a:gd name="connsiteY45" fmla="*/ 80963 h 1092994"/>
                <a:gd name="connsiteX46" fmla="*/ 926306 w 1042987"/>
                <a:gd name="connsiteY46" fmla="*/ 161925 h 1092994"/>
                <a:gd name="connsiteX47" fmla="*/ 978693 w 1042987"/>
                <a:gd name="connsiteY47" fmla="*/ 211931 h 1092994"/>
                <a:gd name="connsiteX48" fmla="*/ 988218 w 1042987"/>
                <a:gd name="connsiteY48" fmla="*/ 219075 h 1092994"/>
                <a:gd name="connsiteX49" fmla="*/ 1004887 w 1042987"/>
                <a:gd name="connsiteY49" fmla="*/ 230981 h 1092994"/>
                <a:gd name="connsiteX50" fmla="*/ 1026318 w 1042987"/>
                <a:gd name="connsiteY50" fmla="*/ 245269 h 1092994"/>
                <a:gd name="connsiteX51" fmla="*/ 1035843 w 1042987"/>
                <a:gd name="connsiteY51" fmla="*/ 257175 h 1092994"/>
                <a:gd name="connsiteX52" fmla="*/ 1040606 w 1042987"/>
                <a:gd name="connsiteY52" fmla="*/ 266700 h 1092994"/>
                <a:gd name="connsiteX53" fmla="*/ 1042987 w 1042987"/>
                <a:gd name="connsiteY53" fmla="*/ 280988 h 1092994"/>
                <a:gd name="connsiteX54" fmla="*/ 1042987 w 1042987"/>
                <a:gd name="connsiteY54" fmla="*/ 295275 h 1092994"/>
                <a:gd name="connsiteX55" fmla="*/ 1033462 w 1042987"/>
                <a:gd name="connsiteY55" fmla="*/ 307181 h 1092994"/>
                <a:gd name="connsiteX56" fmla="*/ 1012031 w 1042987"/>
                <a:gd name="connsiteY56" fmla="*/ 319088 h 1092994"/>
                <a:gd name="connsiteX57" fmla="*/ 942975 w 1042987"/>
                <a:gd name="connsiteY57" fmla="*/ 352425 h 1092994"/>
                <a:gd name="connsiteX58" fmla="*/ 888206 w 1042987"/>
                <a:gd name="connsiteY58" fmla="*/ 42862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42987" h="1092994">
                  <a:moveTo>
                    <a:pt x="888206" y="428625"/>
                  </a:moveTo>
                  <a:lnTo>
                    <a:pt x="838200" y="495300"/>
                  </a:lnTo>
                  <a:lnTo>
                    <a:pt x="766762" y="578644"/>
                  </a:lnTo>
                  <a:lnTo>
                    <a:pt x="711993" y="638175"/>
                  </a:lnTo>
                  <a:lnTo>
                    <a:pt x="654843" y="695325"/>
                  </a:lnTo>
                  <a:lnTo>
                    <a:pt x="571500" y="769144"/>
                  </a:lnTo>
                  <a:lnTo>
                    <a:pt x="504825" y="823913"/>
                  </a:lnTo>
                  <a:lnTo>
                    <a:pt x="431006" y="878681"/>
                  </a:lnTo>
                  <a:lnTo>
                    <a:pt x="361950" y="926306"/>
                  </a:lnTo>
                  <a:lnTo>
                    <a:pt x="280987" y="976313"/>
                  </a:lnTo>
                  <a:lnTo>
                    <a:pt x="176212" y="1033463"/>
                  </a:lnTo>
                  <a:lnTo>
                    <a:pt x="73818" y="1081088"/>
                  </a:lnTo>
                  <a:lnTo>
                    <a:pt x="42862" y="1092994"/>
                  </a:lnTo>
                  <a:lnTo>
                    <a:pt x="30956" y="1092994"/>
                  </a:lnTo>
                  <a:lnTo>
                    <a:pt x="16668" y="1090613"/>
                  </a:lnTo>
                  <a:lnTo>
                    <a:pt x="4762" y="1083469"/>
                  </a:lnTo>
                  <a:lnTo>
                    <a:pt x="0" y="1071563"/>
                  </a:lnTo>
                  <a:lnTo>
                    <a:pt x="0" y="1057275"/>
                  </a:lnTo>
                  <a:lnTo>
                    <a:pt x="14287" y="1042988"/>
                  </a:lnTo>
                  <a:lnTo>
                    <a:pt x="85725" y="983456"/>
                  </a:lnTo>
                  <a:lnTo>
                    <a:pt x="214312" y="881063"/>
                  </a:lnTo>
                  <a:lnTo>
                    <a:pt x="302418" y="800100"/>
                  </a:lnTo>
                  <a:lnTo>
                    <a:pt x="376237" y="731044"/>
                  </a:lnTo>
                  <a:lnTo>
                    <a:pt x="452437" y="647700"/>
                  </a:lnTo>
                  <a:lnTo>
                    <a:pt x="507206" y="583406"/>
                  </a:lnTo>
                  <a:lnTo>
                    <a:pt x="557212" y="521494"/>
                  </a:lnTo>
                  <a:lnTo>
                    <a:pt x="600075" y="459581"/>
                  </a:lnTo>
                  <a:lnTo>
                    <a:pt x="635793" y="400050"/>
                  </a:lnTo>
                  <a:lnTo>
                    <a:pt x="676275" y="323850"/>
                  </a:lnTo>
                  <a:lnTo>
                    <a:pt x="697706" y="269081"/>
                  </a:lnTo>
                  <a:lnTo>
                    <a:pt x="714375" y="214313"/>
                  </a:lnTo>
                  <a:lnTo>
                    <a:pt x="714375" y="200025"/>
                  </a:lnTo>
                  <a:lnTo>
                    <a:pt x="702468" y="178594"/>
                  </a:lnTo>
                  <a:lnTo>
                    <a:pt x="671512" y="135731"/>
                  </a:lnTo>
                  <a:lnTo>
                    <a:pt x="626268" y="88106"/>
                  </a:lnTo>
                  <a:lnTo>
                    <a:pt x="597693" y="59531"/>
                  </a:lnTo>
                  <a:lnTo>
                    <a:pt x="583406" y="45244"/>
                  </a:lnTo>
                  <a:lnTo>
                    <a:pt x="576262" y="30956"/>
                  </a:lnTo>
                  <a:lnTo>
                    <a:pt x="576262" y="19050"/>
                  </a:lnTo>
                  <a:lnTo>
                    <a:pt x="585787" y="4763"/>
                  </a:lnTo>
                  <a:lnTo>
                    <a:pt x="602456" y="0"/>
                  </a:lnTo>
                  <a:lnTo>
                    <a:pt x="623887" y="0"/>
                  </a:lnTo>
                  <a:lnTo>
                    <a:pt x="664368" y="7144"/>
                  </a:lnTo>
                  <a:lnTo>
                    <a:pt x="773906" y="38100"/>
                  </a:lnTo>
                  <a:lnTo>
                    <a:pt x="788193" y="45244"/>
                  </a:lnTo>
                  <a:lnTo>
                    <a:pt x="835818" y="80963"/>
                  </a:lnTo>
                  <a:lnTo>
                    <a:pt x="926306" y="161925"/>
                  </a:lnTo>
                  <a:lnTo>
                    <a:pt x="978693" y="211931"/>
                  </a:lnTo>
                  <a:lnTo>
                    <a:pt x="988218" y="219075"/>
                  </a:lnTo>
                  <a:lnTo>
                    <a:pt x="1004887" y="230981"/>
                  </a:lnTo>
                  <a:lnTo>
                    <a:pt x="1026318" y="245269"/>
                  </a:lnTo>
                  <a:lnTo>
                    <a:pt x="1035843" y="257175"/>
                  </a:lnTo>
                  <a:lnTo>
                    <a:pt x="1040606" y="266700"/>
                  </a:lnTo>
                  <a:lnTo>
                    <a:pt x="1042987" y="280988"/>
                  </a:lnTo>
                  <a:lnTo>
                    <a:pt x="1042987" y="295275"/>
                  </a:lnTo>
                  <a:lnTo>
                    <a:pt x="1033462" y="307181"/>
                  </a:lnTo>
                  <a:lnTo>
                    <a:pt x="1012031" y="319088"/>
                  </a:lnTo>
                  <a:lnTo>
                    <a:pt x="942975" y="352425"/>
                  </a:lnTo>
                  <a:lnTo>
                    <a:pt x="888206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6">
              <a:extLst>
                <a:ext uri="{FF2B5EF4-FFF2-40B4-BE49-F238E27FC236}">
                  <a16:creationId xmlns:a16="http://schemas.microsoft.com/office/drawing/2014/main" id="{F0C60E97-79B3-4A61-9BA6-BD705CA19F54}"/>
                </a:ext>
              </a:extLst>
            </p:cNvPr>
            <p:cNvSpPr/>
            <p:nvPr/>
          </p:nvSpPr>
          <p:spPr>
            <a:xfrm>
              <a:off x="5294312" y="2419350"/>
              <a:ext cx="1325563" cy="782638"/>
            </a:xfrm>
            <a:custGeom>
              <a:avLst/>
              <a:gdLst>
                <a:gd name="connsiteX0" fmla="*/ 954881 w 1326356"/>
                <a:gd name="connsiteY0" fmla="*/ 781050 h 783431"/>
                <a:gd name="connsiteX1" fmla="*/ 788194 w 1326356"/>
                <a:gd name="connsiteY1" fmla="*/ 781050 h 783431"/>
                <a:gd name="connsiteX2" fmla="*/ 633412 w 1326356"/>
                <a:gd name="connsiteY2" fmla="*/ 783431 h 783431"/>
                <a:gd name="connsiteX3" fmla="*/ 511969 w 1326356"/>
                <a:gd name="connsiteY3" fmla="*/ 778669 h 783431"/>
                <a:gd name="connsiteX4" fmla="*/ 404812 w 1326356"/>
                <a:gd name="connsiteY4" fmla="*/ 771525 h 783431"/>
                <a:gd name="connsiteX5" fmla="*/ 354806 w 1326356"/>
                <a:gd name="connsiteY5" fmla="*/ 764381 h 783431"/>
                <a:gd name="connsiteX6" fmla="*/ 304800 w 1326356"/>
                <a:gd name="connsiteY6" fmla="*/ 754856 h 783431"/>
                <a:gd name="connsiteX7" fmla="*/ 259556 w 1326356"/>
                <a:gd name="connsiteY7" fmla="*/ 742950 h 783431"/>
                <a:gd name="connsiteX8" fmla="*/ 230981 w 1326356"/>
                <a:gd name="connsiteY8" fmla="*/ 733425 h 783431"/>
                <a:gd name="connsiteX9" fmla="*/ 209550 w 1326356"/>
                <a:gd name="connsiteY9" fmla="*/ 721519 h 783431"/>
                <a:gd name="connsiteX10" fmla="*/ 190500 w 1326356"/>
                <a:gd name="connsiteY10" fmla="*/ 704850 h 783431"/>
                <a:gd name="connsiteX11" fmla="*/ 173831 w 1326356"/>
                <a:gd name="connsiteY11" fmla="*/ 688181 h 783431"/>
                <a:gd name="connsiteX12" fmla="*/ 161925 w 1326356"/>
                <a:gd name="connsiteY12" fmla="*/ 671513 h 783431"/>
                <a:gd name="connsiteX13" fmla="*/ 142875 w 1326356"/>
                <a:gd name="connsiteY13" fmla="*/ 642938 h 783431"/>
                <a:gd name="connsiteX14" fmla="*/ 128587 w 1326356"/>
                <a:gd name="connsiteY14" fmla="*/ 609600 h 783431"/>
                <a:gd name="connsiteX15" fmla="*/ 119062 w 1326356"/>
                <a:gd name="connsiteY15" fmla="*/ 564356 h 783431"/>
                <a:gd name="connsiteX16" fmla="*/ 116681 w 1326356"/>
                <a:gd name="connsiteY16" fmla="*/ 500063 h 783431"/>
                <a:gd name="connsiteX17" fmla="*/ 116681 w 1326356"/>
                <a:gd name="connsiteY17" fmla="*/ 357188 h 783431"/>
                <a:gd name="connsiteX18" fmla="*/ 116681 w 1326356"/>
                <a:gd name="connsiteY18" fmla="*/ 297656 h 783431"/>
                <a:gd name="connsiteX19" fmla="*/ 114300 w 1326356"/>
                <a:gd name="connsiteY19" fmla="*/ 238125 h 783431"/>
                <a:gd name="connsiteX20" fmla="*/ 107156 w 1326356"/>
                <a:gd name="connsiteY20" fmla="*/ 190500 h 783431"/>
                <a:gd name="connsiteX21" fmla="*/ 100012 w 1326356"/>
                <a:gd name="connsiteY21" fmla="*/ 152400 h 783431"/>
                <a:gd name="connsiteX22" fmla="*/ 88106 w 1326356"/>
                <a:gd name="connsiteY22" fmla="*/ 123825 h 783431"/>
                <a:gd name="connsiteX23" fmla="*/ 73819 w 1326356"/>
                <a:gd name="connsiteY23" fmla="*/ 102394 h 783431"/>
                <a:gd name="connsiteX24" fmla="*/ 66675 w 1326356"/>
                <a:gd name="connsiteY24" fmla="*/ 92869 h 783431"/>
                <a:gd name="connsiteX25" fmla="*/ 52387 w 1326356"/>
                <a:gd name="connsiteY25" fmla="*/ 80963 h 783431"/>
                <a:gd name="connsiteX26" fmla="*/ 33337 w 1326356"/>
                <a:gd name="connsiteY26" fmla="*/ 71438 h 783431"/>
                <a:gd name="connsiteX27" fmla="*/ 19050 w 1326356"/>
                <a:gd name="connsiteY27" fmla="*/ 59531 h 783431"/>
                <a:gd name="connsiteX28" fmla="*/ 9525 w 1326356"/>
                <a:gd name="connsiteY28" fmla="*/ 47625 h 783431"/>
                <a:gd name="connsiteX29" fmla="*/ 0 w 1326356"/>
                <a:gd name="connsiteY29" fmla="*/ 30956 h 783431"/>
                <a:gd name="connsiteX30" fmla="*/ 0 w 1326356"/>
                <a:gd name="connsiteY30" fmla="*/ 21431 h 783431"/>
                <a:gd name="connsiteX31" fmla="*/ 7144 w 1326356"/>
                <a:gd name="connsiteY31" fmla="*/ 11906 h 783431"/>
                <a:gd name="connsiteX32" fmla="*/ 16669 w 1326356"/>
                <a:gd name="connsiteY32" fmla="*/ 4763 h 783431"/>
                <a:gd name="connsiteX33" fmla="*/ 50006 w 1326356"/>
                <a:gd name="connsiteY33" fmla="*/ 0 h 783431"/>
                <a:gd name="connsiteX34" fmla="*/ 104775 w 1326356"/>
                <a:gd name="connsiteY34" fmla="*/ 14288 h 783431"/>
                <a:gd name="connsiteX35" fmla="*/ 247650 w 1326356"/>
                <a:gd name="connsiteY35" fmla="*/ 50006 h 783431"/>
                <a:gd name="connsiteX36" fmla="*/ 340519 w 1326356"/>
                <a:gd name="connsiteY36" fmla="*/ 76200 h 783431"/>
                <a:gd name="connsiteX37" fmla="*/ 350044 w 1326356"/>
                <a:gd name="connsiteY37" fmla="*/ 80963 h 783431"/>
                <a:gd name="connsiteX38" fmla="*/ 366712 w 1326356"/>
                <a:gd name="connsiteY38" fmla="*/ 92869 h 783431"/>
                <a:gd name="connsiteX39" fmla="*/ 376237 w 1326356"/>
                <a:gd name="connsiteY39" fmla="*/ 107156 h 783431"/>
                <a:gd name="connsiteX40" fmla="*/ 376237 w 1326356"/>
                <a:gd name="connsiteY40" fmla="*/ 126206 h 783431"/>
                <a:gd name="connsiteX41" fmla="*/ 376237 w 1326356"/>
                <a:gd name="connsiteY41" fmla="*/ 145256 h 783431"/>
                <a:gd name="connsiteX42" fmla="*/ 366712 w 1326356"/>
                <a:gd name="connsiteY42" fmla="*/ 169069 h 783431"/>
                <a:gd name="connsiteX43" fmla="*/ 352425 w 1326356"/>
                <a:gd name="connsiteY43" fmla="*/ 190500 h 783431"/>
                <a:gd name="connsiteX44" fmla="*/ 340519 w 1326356"/>
                <a:gd name="connsiteY44" fmla="*/ 209550 h 783431"/>
                <a:gd name="connsiteX45" fmla="*/ 328612 w 1326356"/>
                <a:gd name="connsiteY45" fmla="*/ 238125 h 783431"/>
                <a:gd name="connsiteX46" fmla="*/ 321469 w 1326356"/>
                <a:gd name="connsiteY46" fmla="*/ 276225 h 783431"/>
                <a:gd name="connsiteX47" fmla="*/ 316706 w 1326356"/>
                <a:gd name="connsiteY47" fmla="*/ 311944 h 783431"/>
                <a:gd name="connsiteX48" fmla="*/ 314325 w 1326356"/>
                <a:gd name="connsiteY48" fmla="*/ 369094 h 783431"/>
                <a:gd name="connsiteX49" fmla="*/ 311944 w 1326356"/>
                <a:gd name="connsiteY49" fmla="*/ 431006 h 783431"/>
                <a:gd name="connsiteX50" fmla="*/ 314325 w 1326356"/>
                <a:gd name="connsiteY50" fmla="*/ 476250 h 783431"/>
                <a:gd name="connsiteX51" fmla="*/ 321469 w 1326356"/>
                <a:gd name="connsiteY51" fmla="*/ 523875 h 783431"/>
                <a:gd name="connsiteX52" fmla="*/ 335756 w 1326356"/>
                <a:gd name="connsiteY52" fmla="*/ 554831 h 783431"/>
                <a:gd name="connsiteX53" fmla="*/ 352425 w 1326356"/>
                <a:gd name="connsiteY53" fmla="*/ 571500 h 783431"/>
                <a:gd name="connsiteX54" fmla="*/ 395287 w 1326356"/>
                <a:gd name="connsiteY54" fmla="*/ 588169 h 783431"/>
                <a:gd name="connsiteX55" fmla="*/ 459581 w 1326356"/>
                <a:gd name="connsiteY55" fmla="*/ 597694 h 783431"/>
                <a:gd name="connsiteX56" fmla="*/ 559594 w 1326356"/>
                <a:gd name="connsiteY56" fmla="*/ 604838 h 783431"/>
                <a:gd name="connsiteX57" fmla="*/ 719137 w 1326356"/>
                <a:gd name="connsiteY57" fmla="*/ 602456 h 783431"/>
                <a:gd name="connsiteX58" fmla="*/ 845344 w 1326356"/>
                <a:gd name="connsiteY58" fmla="*/ 592931 h 783431"/>
                <a:gd name="connsiteX59" fmla="*/ 921544 w 1326356"/>
                <a:gd name="connsiteY59" fmla="*/ 581025 h 783431"/>
                <a:gd name="connsiteX60" fmla="*/ 990600 w 1326356"/>
                <a:gd name="connsiteY60" fmla="*/ 554831 h 783431"/>
                <a:gd name="connsiteX61" fmla="*/ 1069181 w 1326356"/>
                <a:gd name="connsiteY61" fmla="*/ 519113 h 783431"/>
                <a:gd name="connsiteX62" fmla="*/ 1076325 w 1326356"/>
                <a:gd name="connsiteY62" fmla="*/ 519113 h 783431"/>
                <a:gd name="connsiteX63" fmla="*/ 1095375 w 1326356"/>
                <a:gd name="connsiteY63" fmla="*/ 519113 h 783431"/>
                <a:gd name="connsiteX64" fmla="*/ 1169194 w 1326356"/>
                <a:gd name="connsiteY64" fmla="*/ 547688 h 783431"/>
                <a:gd name="connsiteX65" fmla="*/ 1247775 w 1326356"/>
                <a:gd name="connsiteY65" fmla="*/ 583406 h 783431"/>
                <a:gd name="connsiteX66" fmla="*/ 1285875 w 1326356"/>
                <a:gd name="connsiteY66" fmla="*/ 607219 h 783431"/>
                <a:gd name="connsiteX67" fmla="*/ 1304925 w 1326356"/>
                <a:gd name="connsiteY67" fmla="*/ 623888 h 783431"/>
                <a:gd name="connsiteX68" fmla="*/ 1316831 w 1326356"/>
                <a:gd name="connsiteY68" fmla="*/ 642938 h 783431"/>
                <a:gd name="connsiteX69" fmla="*/ 1323975 w 1326356"/>
                <a:gd name="connsiteY69" fmla="*/ 661988 h 783431"/>
                <a:gd name="connsiteX70" fmla="*/ 1326356 w 1326356"/>
                <a:gd name="connsiteY70" fmla="*/ 685800 h 783431"/>
                <a:gd name="connsiteX71" fmla="*/ 1323975 w 1326356"/>
                <a:gd name="connsiteY71" fmla="*/ 707231 h 783431"/>
                <a:gd name="connsiteX72" fmla="*/ 1314450 w 1326356"/>
                <a:gd name="connsiteY72" fmla="*/ 723900 h 783431"/>
                <a:gd name="connsiteX73" fmla="*/ 1295400 w 1326356"/>
                <a:gd name="connsiteY73" fmla="*/ 740569 h 783431"/>
                <a:gd name="connsiteX74" fmla="*/ 1269206 w 1326356"/>
                <a:gd name="connsiteY74" fmla="*/ 757238 h 783431"/>
                <a:gd name="connsiteX75" fmla="*/ 1245394 w 1326356"/>
                <a:gd name="connsiteY75" fmla="*/ 764381 h 783431"/>
                <a:gd name="connsiteX76" fmla="*/ 1164431 w 1326356"/>
                <a:gd name="connsiteY76" fmla="*/ 769144 h 783431"/>
                <a:gd name="connsiteX77" fmla="*/ 954881 w 1326356"/>
                <a:gd name="connsiteY77" fmla="*/ 7810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6356" h="783431">
                  <a:moveTo>
                    <a:pt x="954881" y="781050"/>
                  </a:moveTo>
                  <a:lnTo>
                    <a:pt x="788194" y="781050"/>
                  </a:lnTo>
                  <a:lnTo>
                    <a:pt x="633412" y="783431"/>
                  </a:lnTo>
                  <a:lnTo>
                    <a:pt x="511969" y="778669"/>
                  </a:lnTo>
                  <a:lnTo>
                    <a:pt x="404812" y="771525"/>
                  </a:lnTo>
                  <a:lnTo>
                    <a:pt x="354806" y="764381"/>
                  </a:lnTo>
                  <a:lnTo>
                    <a:pt x="304800" y="754856"/>
                  </a:lnTo>
                  <a:lnTo>
                    <a:pt x="259556" y="742950"/>
                  </a:lnTo>
                  <a:lnTo>
                    <a:pt x="230981" y="733425"/>
                  </a:lnTo>
                  <a:lnTo>
                    <a:pt x="209550" y="721519"/>
                  </a:lnTo>
                  <a:lnTo>
                    <a:pt x="190500" y="704850"/>
                  </a:lnTo>
                  <a:lnTo>
                    <a:pt x="173831" y="688181"/>
                  </a:lnTo>
                  <a:lnTo>
                    <a:pt x="161925" y="671513"/>
                  </a:lnTo>
                  <a:lnTo>
                    <a:pt x="142875" y="642938"/>
                  </a:lnTo>
                  <a:lnTo>
                    <a:pt x="128587" y="609600"/>
                  </a:lnTo>
                  <a:lnTo>
                    <a:pt x="119062" y="564356"/>
                  </a:lnTo>
                  <a:cubicBezTo>
                    <a:pt x="118268" y="542925"/>
                    <a:pt x="117475" y="521494"/>
                    <a:pt x="116681" y="500063"/>
                  </a:cubicBezTo>
                  <a:lnTo>
                    <a:pt x="116681" y="357188"/>
                  </a:lnTo>
                  <a:lnTo>
                    <a:pt x="116681" y="297656"/>
                  </a:lnTo>
                  <a:cubicBezTo>
                    <a:pt x="115887" y="277812"/>
                    <a:pt x="115094" y="257969"/>
                    <a:pt x="114300" y="238125"/>
                  </a:cubicBezTo>
                  <a:lnTo>
                    <a:pt x="107156" y="190500"/>
                  </a:lnTo>
                  <a:lnTo>
                    <a:pt x="100012" y="152400"/>
                  </a:lnTo>
                  <a:lnTo>
                    <a:pt x="88106" y="123825"/>
                  </a:lnTo>
                  <a:lnTo>
                    <a:pt x="73819" y="102394"/>
                  </a:lnTo>
                  <a:lnTo>
                    <a:pt x="66675" y="92869"/>
                  </a:lnTo>
                  <a:lnTo>
                    <a:pt x="52387" y="80963"/>
                  </a:lnTo>
                  <a:lnTo>
                    <a:pt x="33337" y="71438"/>
                  </a:lnTo>
                  <a:lnTo>
                    <a:pt x="19050" y="59531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16669" y="4763"/>
                  </a:lnTo>
                  <a:lnTo>
                    <a:pt x="50006" y="0"/>
                  </a:lnTo>
                  <a:lnTo>
                    <a:pt x="104775" y="14288"/>
                  </a:lnTo>
                  <a:lnTo>
                    <a:pt x="247650" y="50006"/>
                  </a:lnTo>
                  <a:lnTo>
                    <a:pt x="340519" y="76200"/>
                  </a:lnTo>
                  <a:lnTo>
                    <a:pt x="350044" y="80963"/>
                  </a:lnTo>
                  <a:lnTo>
                    <a:pt x="366712" y="92869"/>
                  </a:lnTo>
                  <a:lnTo>
                    <a:pt x="376237" y="107156"/>
                  </a:lnTo>
                  <a:lnTo>
                    <a:pt x="376237" y="126206"/>
                  </a:lnTo>
                  <a:lnTo>
                    <a:pt x="376237" y="145256"/>
                  </a:lnTo>
                  <a:lnTo>
                    <a:pt x="366712" y="169069"/>
                  </a:lnTo>
                  <a:lnTo>
                    <a:pt x="352425" y="190500"/>
                  </a:lnTo>
                  <a:lnTo>
                    <a:pt x="340519" y="209550"/>
                  </a:lnTo>
                  <a:lnTo>
                    <a:pt x="328612" y="238125"/>
                  </a:lnTo>
                  <a:lnTo>
                    <a:pt x="321469" y="276225"/>
                  </a:lnTo>
                  <a:lnTo>
                    <a:pt x="316706" y="311944"/>
                  </a:lnTo>
                  <a:cubicBezTo>
                    <a:pt x="315912" y="330994"/>
                    <a:pt x="315119" y="350044"/>
                    <a:pt x="314325" y="369094"/>
                  </a:cubicBezTo>
                  <a:cubicBezTo>
                    <a:pt x="313531" y="389731"/>
                    <a:pt x="312738" y="410369"/>
                    <a:pt x="311944" y="431006"/>
                  </a:cubicBezTo>
                  <a:lnTo>
                    <a:pt x="314325" y="476250"/>
                  </a:lnTo>
                  <a:lnTo>
                    <a:pt x="321469" y="523875"/>
                  </a:lnTo>
                  <a:lnTo>
                    <a:pt x="335756" y="554831"/>
                  </a:lnTo>
                  <a:lnTo>
                    <a:pt x="352425" y="571500"/>
                  </a:lnTo>
                  <a:lnTo>
                    <a:pt x="395287" y="588169"/>
                  </a:lnTo>
                  <a:lnTo>
                    <a:pt x="459581" y="597694"/>
                  </a:lnTo>
                  <a:lnTo>
                    <a:pt x="559594" y="604838"/>
                  </a:lnTo>
                  <a:lnTo>
                    <a:pt x="719137" y="602456"/>
                  </a:lnTo>
                  <a:lnTo>
                    <a:pt x="845344" y="592931"/>
                  </a:lnTo>
                  <a:lnTo>
                    <a:pt x="921544" y="581025"/>
                  </a:lnTo>
                  <a:lnTo>
                    <a:pt x="990600" y="554831"/>
                  </a:lnTo>
                  <a:lnTo>
                    <a:pt x="1069181" y="519113"/>
                  </a:lnTo>
                  <a:lnTo>
                    <a:pt x="1076325" y="519113"/>
                  </a:lnTo>
                  <a:lnTo>
                    <a:pt x="1095375" y="519113"/>
                  </a:lnTo>
                  <a:lnTo>
                    <a:pt x="1169194" y="547688"/>
                  </a:lnTo>
                  <a:lnTo>
                    <a:pt x="1247775" y="583406"/>
                  </a:lnTo>
                  <a:lnTo>
                    <a:pt x="1285875" y="607219"/>
                  </a:lnTo>
                  <a:lnTo>
                    <a:pt x="1304925" y="623888"/>
                  </a:lnTo>
                  <a:lnTo>
                    <a:pt x="1316831" y="642938"/>
                  </a:lnTo>
                  <a:lnTo>
                    <a:pt x="1323975" y="661988"/>
                  </a:lnTo>
                  <a:lnTo>
                    <a:pt x="1326356" y="685800"/>
                  </a:lnTo>
                  <a:lnTo>
                    <a:pt x="1323975" y="707231"/>
                  </a:lnTo>
                  <a:lnTo>
                    <a:pt x="1314450" y="723900"/>
                  </a:lnTo>
                  <a:lnTo>
                    <a:pt x="1295400" y="740569"/>
                  </a:lnTo>
                  <a:lnTo>
                    <a:pt x="1269206" y="757238"/>
                  </a:lnTo>
                  <a:lnTo>
                    <a:pt x="1245394" y="764381"/>
                  </a:lnTo>
                  <a:lnTo>
                    <a:pt x="1164431" y="769144"/>
                  </a:lnTo>
                  <a:lnTo>
                    <a:pt x="954881" y="781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7">
              <a:extLst>
                <a:ext uri="{FF2B5EF4-FFF2-40B4-BE49-F238E27FC236}">
                  <a16:creationId xmlns:a16="http://schemas.microsoft.com/office/drawing/2014/main" id="{CF4D5A0A-4CA3-43D0-80F8-A275FC4A76EB}"/>
                </a:ext>
              </a:extLst>
            </p:cNvPr>
            <p:cNvSpPr/>
            <p:nvPr/>
          </p:nvSpPr>
          <p:spPr>
            <a:xfrm>
              <a:off x="3849688" y="3090863"/>
              <a:ext cx="1238250" cy="1133475"/>
            </a:xfrm>
            <a:custGeom>
              <a:avLst/>
              <a:gdLst>
                <a:gd name="connsiteX0" fmla="*/ 909638 w 1238250"/>
                <a:gd name="connsiteY0" fmla="*/ 554831 h 1133475"/>
                <a:gd name="connsiteX1" fmla="*/ 709613 w 1238250"/>
                <a:gd name="connsiteY1" fmla="*/ 735806 h 1133475"/>
                <a:gd name="connsiteX2" fmla="*/ 550069 w 1238250"/>
                <a:gd name="connsiteY2" fmla="*/ 876300 h 1133475"/>
                <a:gd name="connsiteX3" fmla="*/ 383382 w 1238250"/>
                <a:gd name="connsiteY3" fmla="*/ 1019175 h 1133475"/>
                <a:gd name="connsiteX4" fmla="*/ 280988 w 1238250"/>
                <a:gd name="connsiteY4" fmla="*/ 1114425 h 1133475"/>
                <a:gd name="connsiteX5" fmla="*/ 19050 w 1238250"/>
                <a:gd name="connsiteY5" fmla="*/ 1133475 h 1133475"/>
                <a:gd name="connsiteX6" fmla="*/ 9525 w 1238250"/>
                <a:gd name="connsiteY6" fmla="*/ 1109662 h 1133475"/>
                <a:gd name="connsiteX7" fmla="*/ 2382 w 1238250"/>
                <a:gd name="connsiteY7" fmla="*/ 1078706 h 1133475"/>
                <a:gd name="connsiteX8" fmla="*/ 0 w 1238250"/>
                <a:gd name="connsiteY8" fmla="*/ 1062037 h 1133475"/>
                <a:gd name="connsiteX9" fmla="*/ 0 w 1238250"/>
                <a:gd name="connsiteY9" fmla="*/ 1052512 h 1133475"/>
                <a:gd name="connsiteX10" fmla="*/ 7144 w 1238250"/>
                <a:gd name="connsiteY10" fmla="*/ 1045368 h 1133475"/>
                <a:gd name="connsiteX11" fmla="*/ 54769 w 1238250"/>
                <a:gd name="connsiteY11" fmla="*/ 1031081 h 1133475"/>
                <a:gd name="connsiteX12" fmla="*/ 130969 w 1238250"/>
                <a:gd name="connsiteY12" fmla="*/ 997743 h 1133475"/>
                <a:gd name="connsiteX13" fmla="*/ 183357 w 1238250"/>
                <a:gd name="connsiteY13" fmla="*/ 969168 h 1133475"/>
                <a:gd name="connsiteX14" fmla="*/ 238125 w 1238250"/>
                <a:gd name="connsiteY14" fmla="*/ 935831 h 1133475"/>
                <a:gd name="connsiteX15" fmla="*/ 295275 w 1238250"/>
                <a:gd name="connsiteY15" fmla="*/ 895350 h 1133475"/>
                <a:gd name="connsiteX16" fmla="*/ 361950 w 1238250"/>
                <a:gd name="connsiteY16" fmla="*/ 840581 h 1133475"/>
                <a:gd name="connsiteX17" fmla="*/ 435769 w 1238250"/>
                <a:gd name="connsiteY17" fmla="*/ 771525 h 1133475"/>
                <a:gd name="connsiteX18" fmla="*/ 531019 w 1238250"/>
                <a:gd name="connsiteY18" fmla="*/ 678656 h 1133475"/>
                <a:gd name="connsiteX19" fmla="*/ 602457 w 1238250"/>
                <a:gd name="connsiteY19" fmla="*/ 597693 h 1133475"/>
                <a:gd name="connsiteX20" fmla="*/ 678657 w 1238250"/>
                <a:gd name="connsiteY20" fmla="*/ 504825 h 1133475"/>
                <a:gd name="connsiteX21" fmla="*/ 742950 w 1238250"/>
                <a:gd name="connsiteY21" fmla="*/ 426243 h 1133475"/>
                <a:gd name="connsiteX22" fmla="*/ 790575 w 1238250"/>
                <a:gd name="connsiteY22" fmla="*/ 359568 h 1133475"/>
                <a:gd name="connsiteX23" fmla="*/ 826294 w 1238250"/>
                <a:gd name="connsiteY23" fmla="*/ 304800 h 1133475"/>
                <a:gd name="connsiteX24" fmla="*/ 850107 w 1238250"/>
                <a:gd name="connsiteY24" fmla="*/ 259556 h 1133475"/>
                <a:gd name="connsiteX25" fmla="*/ 862013 w 1238250"/>
                <a:gd name="connsiteY25" fmla="*/ 226218 h 1133475"/>
                <a:gd name="connsiteX26" fmla="*/ 866775 w 1238250"/>
                <a:gd name="connsiteY26" fmla="*/ 202406 h 1133475"/>
                <a:gd name="connsiteX27" fmla="*/ 866775 w 1238250"/>
                <a:gd name="connsiteY27" fmla="*/ 176212 h 1133475"/>
                <a:gd name="connsiteX28" fmla="*/ 862013 w 1238250"/>
                <a:gd name="connsiteY28" fmla="*/ 133350 h 1133475"/>
                <a:gd name="connsiteX29" fmla="*/ 857250 w 1238250"/>
                <a:gd name="connsiteY29" fmla="*/ 111918 h 1133475"/>
                <a:gd name="connsiteX30" fmla="*/ 845344 w 1238250"/>
                <a:gd name="connsiteY30" fmla="*/ 83343 h 1133475"/>
                <a:gd name="connsiteX31" fmla="*/ 823913 w 1238250"/>
                <a:gd name="connsiteY31" fmla="*/ 66675 h 1133475"/>
                <a:gd name="connsiteX32" fmla="*/ 807244 w 1238250"/>
                <a:gd name="connsiteY32" fmla="*/ 54768 h 1133475"/>
                <a:gd name="connsiteX33" fmla="*/ 792957 w 1238250"/>
                <a:gd name="connsiteY33" fmla="*/ 40481 h 1133475"/>
                <a:gd name="connsiteX34" fmla="*/ 785813 w 1238250"/>
                <a:gd name="connsiteY34" fmla="*/ 21431 h 1133475"/>
                <a:gd name="connsiteX35" fmla="*/ 792957 w 1238250"/>
                <a:gd name="connsiteY35" fmla="*/ 9525 h 1133475"/>
                <a:gd name="connsiteX36" fmla="*/ 804863 w 1238250"/>
                <a:gd name="connsiteY36" fmla="*/ 4762 h 1133475"/>
                <a:gd name="connsiteX37" fmla="*/ 833438 w 1238250"/>
                <a:gd name="connsiteY37" fmla="*/ 0 h 1133475"/>
                <a:gd name="connsiteX38" fmla="*/ 852488 w 1238250"/>
                <a:gd name="connsiteY38" fmla="*/ 2381 h 1133475"/>
                <a:gd name="connsiteX39" fmla="*/ 900113 w 1238250"/>
                <a:gd name="connsiteY39" fmla="*/ 19050 h 1133475"/>
                <a:gd name="connsiteX40" fmla="*/ 957263 w 1238250"/>
                <a:gd name="connsiteY40" fmla="*/ 42862 h 1133475"/>
                <a:gd name="connsiteX41" fmla="*/ 1007269 w 1238250"/>
                <a:gd name="connsiteY41" fmla="*/ 69056 h 1133475"/>
                <a:gd name="connsiteX42" fmla="*/ 1057275 w 1238250"/>
                <a:gd name="connsiteY42" fmla="*/ 102393 h 1133475"/>
                <a:gd name="connsiteX43" fmla="*/ 1104900 w 1238250"/>
                <a:gd name="connsiteY43" fmla="*/ 135731 h 1133475"/>
                <a:gd name="connsiteX44" fmla="*/ 1150144 w 1238250"/>
                <a:gd name="connsiteY44" fmla="*/ 173831 h 1133475"/>
                <a:gd name="connsiteX45" fmla="*/ 1183482 w 1238250"/>
                <a:gd name="connsiteY45" fmla="*/ 204787 h 1133475"/>
                <a:gd name="connsiteX46" fmla="*/ 1209675 w 1238250"/>
                <a:gd name="connsiteY46" fmla="*/ 230981 h 1133475"/>
                <a:gd name="connsiteX47" fmla="*/ 1231107 w 1238250"/>
                <a:gd name="connsiteY47" fmla="*/ 254793 h 1133475"/>
                <a:gd name="connsiteX48" fmla="*/ 1233488 w 1238250"/>
                <a:gd name="connsiteY48" fmla="*/ 264318 h 1133475"/>
                <a:gd name="connsiteX49" fmla="*/ 1238250 w 1238250"/>
                <a:gd name="connsiteY49" fmla="*/ 285750 h 1133475"/>
                <a:gd name="connsiteX50" fmla="*/ 1235869 w 1238250"/>
                <a:gd name="connsiteY50" fmla="*/ 307181 h 1133475"/>
                <a:gd name="connsiteX51" fmla="*/ 1223963 w 1238250"/>
                <a:gd name="connsiteY51" fmla="*/ 323850 h 1133475"/>
                <a:gd name="connsiteX52" fmla="*/ 1202532 w 1238250"/>
                <a:gd name="connsiteY52" fmla="*/ 338137 h 1133475"/>
                <a:gd name="connsiteX53" fmla="*/ 1164432 w 1238250"/>
                <a:gd name="connsiteY53" fmla="*/ 354806 h 1133475"/>
                <a:gd name="connsiteX54" fmla="*/ 1133475 w 1238250"/>
                <a:gd name="connsiteY54" fmla="*/ 369093 h 1133475"/>
                <a:gd name="connsiteX55" fmla="*/ 1100138 w 1238250"/>
                <a:gd name="connsiteY55" fmla="*/ 385762 h 1133475"/>
                <a:gd name="connsiteX56" fmla="*/ 1052513 w 1238250"/>
                <a:gd name="connsiteY56" fmla="*/ 423862 h 1133475"/>
                <a:gd name="connsiteX57" fmla="*/ 909638 w 1238250"/>
                <a:gd name="connsiteY57" fmla="*/ 554831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38250" h="1133475">
                  <a:moveTo>
                    <a:pt x="909638" y="554831"/>
                  </a:moveTo>
                  <a:lnTo>
                    <a:pt x="709613" y="735806"/>
                  </a:lnTo>
                  <a:lnTo>
                    <a:pt x="550069" y="876300"/>
                  </a:lnTo>
                  <a:lnTo>
                    <a:pt x="383382" y="1019175"/>
                  </a:lnTo>
                  <a:lnTo>
                    <a:pt x="280988" y="1114425"/>
                  </a:lnTo>
                  <a:lnTo>
                    <a:pt x="19050" y="1133475"/>
                  </a:lnTo>
                  <a:lnTo>
                    <a:pt x="9525" y="1109662"/>
                  </a:lnTo>
                  <a:lnTo>
                    <a:pt x="2382" y="1078706"/>
                  </a:lnTo>
                  <a:lnTo>
                    <a:pt x="0" y="1062037"/>
                  </a:lnTo>
                  <a:lnTo>
                    <a:pt x="0" y="1052512"/>
                  </a:lnTo>
                  <a:lnTo>
                    <a:pt x="7144" y="1045368"/>
                  </a:lnTo>
                  <a:lnTo>
                    <a:pt x="54769" y="1031081"/>
                  </a:lnTo>
                  <a:lnTo>
                    <a:pt x="130969" y="997743"/>
                  </a:lnTo>
                  <a:lnTo>
                    <a:pt x="183357" y="969168"/>
                  </a:lnTo>
                  <a:lnTo>
                    <a:pt x="238125" y="935831"/>
                  </a:lnTo>
                  <a:lnTo>
                    <a:pt x="295275" y="895350"/>
                  </a:lnTo>
                  <a:lnTo>
                    <a:pt x="361950" y="840581"/>
                  </a:lnTo>
                  <a:lnTo>
                    <a:pt x="435769" y="771525"/>
                  </a:lnTo>
                  <a:lnTo>
                    <a:pt x="531019" y="678656"/>
                  </a:lnTo>
                  <a:lnTo>
                    <a:pt x="602457" y="597693"/>
                  </a:lnTo>
                  <a:lnTo>
                    <a:pt x="678657" y="504825"/>
                  </a:lnTo>
                  <a:lnTo>
                    <a:pt x="742950" y="426243"/>
                  </a:lnTo>
                  <a:lnTo>
                    <a:pt x="790575" y="359568"/>
                  </a:lnTo>
                  <a:lnTo>
                    <a:pt x="826294" y="304800"/>
                  </a:lnTo>
                  <a:lnTo>
                    <a:pt x="850107" y="259556"/>
                  </a:lnTo>
                  <a:lnTo>
                    <a:pt x="862013" y="226218"/>
                  </a:lnTo>
                  <a:lnTo>
                    <a:pt x="866775" y="202406"/>
                  </a:lnTo>
                  <a:lnTo>
                    <a:pt x="866775" y="176212"/>
                  </a:lnTo>
                  <a:lnTo>
                    <a:pt x="862013" y="133350"/>
                  </a:lnTo>
                  <a:lnTo>
                    <a:pt x="857250" y="111918"/>
                  </a:lnTo>
                  <a:lnTo>
                    <a:pt x="845344" y="83343"/>
                  </a:lnTo>
                  <a:lnTo>
                    <a:pt x="823913" y="66675"/>
                  </a:lnTo>
                  <a:lnTo>
                    <a:pt x="807244" y="54768"/>
                  </a:lnTo>
                  <a:lnTo>
                    <a:pt x="792957" y="40481"/>
                  </a:lnTo>
                  <a:lnTo>
                    <a:pt x="785813" y="21431"/>
                  </a:lnTo>
                  <a:lnTo>
                    <a:pt x="792957" y="9525"/>
                  </a:lnTo>
                  <a:lnTo>
                    <a:pt x="804863" y="4762"/>
                  </a:lnTo>
                  <a:lnTo>
                    <a:pt x="833438" y="0"/>
                  </a:lnTo>
                  <a:lnTo>
                    <a:pt x="852488" y="2381"/>
                  </a:lnTo>
                  <a:lnTo>
                    <a:pt x="900113" y="19050"/>
                  </a:lnTo>
                  <a:lnTo>
                    <a:pt x="957263" y="42862"/>
                  </a:lnTo>
                  <a:lnTo>
                    <a:pt x="1007269" y="69056"/>
                  </a:lnTo>
                  <a:lnTo>
                    <a:pt x="1057275" y="102393"/>
                  </a:lnTo>
                  <a:lnTo>
                    <a:pt x="1104900" y="135731"/>
                  </a:lnTo>
                  <a:lnTo>
                    <a:pt x="1150144" y="173831"/>
                  </a:lnTo>
                  <a:lnTo>
                    <a:pt x="1183482" y="204787"/>
                  </a:lnTo>
                  <a:lnTo>
                    <a:pt x="1209675" y="230981"/>
                  </a:lnTo>
                  <a:lnTo>
                    <a:pt x="1231107" y="254793"/>
                  </a:lnTo>
                  <a:lnTo>
                    <a:pt x="1233488" y="264318"/>
                  </a:lnTo>
                  <a:lnTo>
                    <a:pt x="1238250" y="285750"/>
                  </a:lnTo>
                  <a:lnTo>
                    <a:pt x="1235869" y="307181"/>
                  </a:lnTo>
                  <a:lnTo>
                    <a:pt x="1223963" y="323850"/>
                  </a:lnTo>
                  <a:lnTo>
                    <a:pt x="1202532" y="338137"/>
                  </a:lnTo>
                  <a:lnTo>
                    <a:pt x="1164432" y="354806"/>
                  </a:lnTo>
                  <a:lnTo>
                    <a:pt x="1133475" y="369093"/>
                  </a:lnTo>
                  <a:lnTo>
                    <a:pt x="1100138" y="385762"/>
                  </a:lnTo>
                  <a:lnTo>
                    <a:pt x="1052513" y="423862"/>
                  </a:lnTo>
                  <a:lnTo>
                    <a:pt x="909638" y="5548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8">
              <a:extLst>
                <a:ext uri="{FF2B5EF4-FFF2-40B4-BE49-F238E27FC236}">
                  <a16:creationId xmlns:a16="http://schemas.microsoft.com/office/drawing/2014/main" id="{0065A8F4-D9AD-4CA4-9A89-AC06152A3173}"/>
                </a:ext>
              </a:extLst>
            </p:cNvPr>
            <p:cNvSpPr/>
            <p:nvPr/>
          </p:nvSpPr>
          <p:spPr>
            <a:xfrm>
              <a:off x="3856038" y="3890963"/>
              <a:ext cx="2020888" cy="584200"/>
            </a:xfrm>
            <a:custGeom>
              <a:avLst/>
              <a:gdLst>
                <a:gd name="connsiteX0" fmla="*/ 1724025 w 2021681"/>
                <a:gd name="connsiteY0" fmla="*/ 45243 h 583406"/>
                <a:gd name="connsiteX1" fmla="*/ 1512094 w 2021681"/>
                <a:gd name="connsiteY1" fmla="*/ 78581 h 583406"/>
                <a:gd name="connsiteX2" fmla="*/ 1304925 w 2021681"/>
                <a:gd name="connsiteY2" fmla="*/ 107156 h 583406"/>
                <a:gd name="connsiteX3" fmla="*/ 1083469 w 2021681"/>
                <a:gd name="connsiteY3" fmla="*/ 135731 h 583406"/>
                <a:gd name="connsiteX4" fmla="*/ 850106 w 2021681"/>
                <a:gd name="connsiteY4" fmla="*/ 166687 h 583406"/>
                <a:gd name="connsiteX5" fmla="*/ 600075 w 2021681"/>
                <a:gd name="connsiteY5" fmla="*/ 200025 h 583406"/>
                <a:gd name="connsiteX6" fmla="*/ 407194 w 2021681"/>
                <a:gd name="connsiteY6" fmla="*/ 221456 h 583406"/>
                <a:gd name="connsiteX7" fmla="*/ 307181 w 2021681"/>
                <a:gd name="connsiteY7" fmla="*/ 228600 h 583406"/>
                <a:gd name="connsiteX8" fmla="*/ 0 w 2021681"/>
                <a:gd name="connsiteY8" fmla="*/ 257175 h 583406"/>
                <a:gd name="connsiteX9" fmla="*/ 2381 w 2021681"/>
                <a:gd name="connsiteY9" fmla="*/ 292893 h 583406"/>
                <a:gd name="connsiteX10" fmla="*/ 9525 w 2021681"/>
                <a:gd name="connsiteY10" fmla="*/ 333375 h 583406"/>
                <a:gd name="connsiteX11" fmla="*/ 23812 w 2021681"/>
                <a:gd name="connsiteY11" fmla="*/ 397668 h 583406"/>
                <a:gd name="connsiteX12" fmla="*/ 47625 w 2021681"/>
                <a:gd name="connsiteY12" fmla="*/ 469106 h 583406"/>
                <a:gd name="connsiteX13" fmla="*/ 64294 w 2021681"/>
                <a:gd name="connsiteY13" fmla="*/ 511968 h 583406"/>
                <a:gd name="connsiteX14" fmla="*/ 90487 w 2021681"/>
                <a:gd name="connsiteY14" fmla="*/ 554831 h 583406"/>
                <a:gd name="connsiteX15" fmla="*/ 119062 w 2021681"/>
                <a:gd name="connsiteY15" fmla="*/ 581025 h 583406"/>
                <a:gd name="connsiteX16" fmla="*/ 123825 w 2021681"/>
                <a:gd name="connsiteY16" fmla="*/ 583406 h 583406"/>
                <a:gd name="connsiteX17" fmla="*/ 138112 w 2021681"/>
                <a:gd name="connsiteY17" fmla="*/ 583406 h 583406"/>
                <a:gd name="connsiteX18" fmla="*/ 166687 w 2021681"/>
                <a:gd name="connsiteY18" fmla="*/ 573881 h 583406"/>
                <a:gd name="connsiteX19" fmla="*/ 250031 w 2021681"/>
                <a:gd name="connsiteY19" fmla="*/ 538162 h 583406"/>
                <a:gd name="connsiteX20" fmla="*/ 350044 w 2021681"/>
                <a:gd name="connsiteY20" fmla="*/ 495300 h 583406"/>
                <a:gd name="connsiteX21" fmla="*/ 523875 w 2021681"/>
                <a:gd name="connsiteY21" fmla="*/ 450056 h 583406"/>
                <a:gd name="connsiteX22" fmla="*/ 807244 w 2021681"/>
                <a:gd name="connsiteY22" fmla="*/ 378618 h 583406"/>
                <a:gd name="connsiteX23" fmla="*/ 1183481 w 2021681"/>
                <a:gd name="connsiteY23" fmla="*/ 288131 h 583406"/>
                <a:gd name="connsiteX24" fmla="*/ 1416844 w 2021681"/>
                <a:gd name="connsiteY24" fmla="*/ 230981 h 583406"/>
                <a:gd name="connsiteX25" fmla="*/ 1647825 w 2021681"/>
                <a:gd name="connsiteY25" fmla="*/ 176212 h 583406"/>
                <a:gd name="connsiteX26" fmla="*/ 1890712 w 2021681"/>
                <a:gd name="connsiteY26" fmla="*/ 116681 h 583406"/>
                <a:gd name="connsiteX27" fmla="*/ 2021681 w 2021681"/>
                <a:gd name="connsiteY27" fmla="*/ 83343 h 583406"/>
                <a:gd name="connsiteX28" fmla="*/ 1974056 w 2021681"/>
                <a:gd name="connsiteY28" fmla="*/ 0 h 583406"/>
                <a:gd name="connsiteX29" fmla="*/ 1724025 w 2021681"/>
                <a:gd name="connsiteY29" fmla="*/ 4524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83406">
                  <a:moveTo>
                    <a:pt x="1724025" y="45243"/>
                  </a:moveTo>
                  <a:lnTo>
                    <a:pt x="1512094" y="78581"/>
                  </a:lnTo>
                  <a:lnTo>
                    <a:pt x="1304925" y="107156"/>
                  </a:lnTo>
                  <a:lnTo>
                    <a:pt x="1083469" y="135731"/>
                  </a:lnTo>
                  <a:lnTo>
                    <a:pt x="850106" y="166687"/>
                  </a:lnTo>
                  <a:lnTo>
                    <a:pt x="600075" y="200025"/>
                  </a:lnTo>
                  <a:lnTo>
                    <a:pt x="407194" y="221456"/>
                  </a:lnTo>
                  <a:lnTo>
                    <a:pt x="307181" y="228600"/>
                  </a:lnTo>
                  <a:lnTo>
                    <a:pt x="0" y="257175"/>
                  </a:lnTo>
                  <a:lnTo>
                    <a:pt x="2381" y="292893"/>
                  </a:lnTo>
                  <a:lnTo>
                    <a:pt x="9525" y="333375"/>
                  </a:lnTo>
                  <a:lnTo>
                    <a:pt x="23812" y="397668"/>
                  </a:lnTo>
                  <a:lnTo>
                    <a:pt x="47625" y="469106"/>
                  </a:lnTo>
                  <a:lnTo>
                    <a:pt x="64294" y="511968"/>
                  </a:lnTo>
                  <a:lnTo>
                    <a:pt x="90487" y="554831"/>
                  </a:lnTo>
                  <a:lnTo>
                    <a:pt x="119062" y="581025"/>
                  </a:lnTo>
                  <a:lnTo>
                    <a:pt x="123825" y="583406"/>
                  </a:lnTo>
                  <a:lnTo>
                    <a:pt x="138112" y="583406"/>
                  </a:lnTo>
                  <a:lnTo>
                    <a:pt x="166687" y="573881"/>
                  </a:lnTo>
                  <a:lnTo>
                    <a:pt x="250031" y="538162"/>
                  </a:lnTo>
                  <a:lnTo>
                    <a:pt x="350044" y="495300"/>
                  </a:lnTo>
                  <a:lnTo>
                    <a:pt x="523875" y="450056"/>
                  </a:lnTo>
                  <a:lnTo>
                    <a:pt x="807244" y="378618"/>
                  </a:lnTo>
                  <a:lnTo>
                    <a:pt x="1183481" y="288131"/>
                  </a:lnTo>
                  <a:lnTo>
                    <a:pt x="1416844" y="230981"/>
                  </a:lnTo>
                  <a:lnTo>
                    <a:pt x="1647825" y="176212"/>
                  </a:lnTo>
                  <a:lnTo>
                    <a:pt x="1890712" y="116681"/>
                  </a:lnTo>
                  <a:lnTo>
                    <a:pt x="2021681" y="83343"/>
                  </a:lnTo>
                  <a:lnTo>
                    <a:pt x="1974056" y="0"/>
                  </a:lnTo>
                  <a:lnTo>
                    <a:pt x="1724025" y="452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9">
              <a:extLst>
                <a:ext uri="{FF2B5EF4-FFF2-40B4-BE49-F238E27FC236}">
                  <a16:creationId xmlns:a16="http://schemas.microsoft.com/office/drawing/2014/main" id="{60159AF3-7F81-460A-BA2B-3BD1FA77DD06}"/>
                </a:ext>
              </a:extLst>
            </p:cNvPr>
            <p:cNvSpPr/>
            <p:nvPr/>
          </p:nvSpPr>
          <p:spPr>
            <a:xfrm>
              <a:off x="5418137" y="3614738"/>
              <a:ext cx="752475" cy="815975"/>
            </a:xfrm>
            <a:custGeom>
              <a:avLst/>
              <a:gdLst>
                <a:gd name="connsiteX0" fmla="*/ 481012 w 752475"/>
                <a:gd name="connsiteY0" fmla="*/ 254793 h 816768"/>
                <a:gd name="connsiteX1" fmla="*/ 381000 w 752475"/>
                <a:gd name="connsiteY1" fmla="*/ 195262 h 816768"/>
                <a:gd name="connsiteX2" fmla="*/ 276225 w 752475"/>
                <a:gd name="connsiteY2" fmla="*/ 133350 h 816768"/>
                <a:gd name="connsiteX3" fmla="*/ 176212 w 752475"/>
                <a:gd name="connsiteY3" fmla="*/ 76200 h 816768"/>
                <a:gd name="connsiteX4" fmla="*/ 71437 w 752475"/>
                <a:gd name="connsiteY4" fmla="*/ 19050 h 816768"/>
                <a:gd name="connsiteX5" fmla="*/ 35719 w 752475"/>
                <a:gd name="connsiteY5" fmla="*/ 2381 h 816768"/>
                <a:gd name="connsiteX6" fmla="*/ 21431 w 752475"/>
                <a:gd name="connsiteY6" fmla="*/ 0 h 816768"/>
                <a:gd name="connsiteX7" fmla="*/ 4762 w 752475"/>
                <a:gd name="connsiteY7" fmla="*/ 2381 h 816768"/>
                <a:gd name="connsiteX8" fmla="*/ 0 w 752475"/>
                <a:gd name="connsiteY8" fmla="*/ 9525 h 816768"/>
                <a:gd name="connsiteX9" fmla="*/ 4762 w 752475"/>
                <a:gd name="connsiteY9" fmla="*/ 30956 h 816768"/>
                <a:gd name="connsiteX10" fmla="*/ 16669 w 752475"/>
                <a:gd name="connsiteY10" fmla="*/ 59531 h 816768"/>
                <a:gd name="connsiteX11" fmla="*/ 71437 w 752475"/>
                <a:gd name="connsiteY11" fmla="*/ 111918 h 816768"/>
                <a:gd name="connsiteX12" fmla="*/ 169069 w 752475"/>
                <a:gd name="connsiteY12" fmla="*/ 209550 h 816768"/>
                <a:gd name="connsiteX13" fmla="*/ 254794 w 752475"/>
                <a:gd name="connsiteY13" fmla="*/ 295275 h 816768"/>
                <a:gd name="connsiteX14" fmla="*/ 276225 w 752475"/>
                <a:gd name="connsiteY14" fmla="*/ 319087 h 816768"/>
                <a:gd name="connsiteX15" fmla="*/ 326231 w 752475"/>
                <a:gd name="connsiteY15" fmla="*/ 385762 h 816768"/>
                <a:gd name="connsiteX16" fmla="*/ 392906 w 752475"/>
                <a:gd name="connsiteY16" fmla="*/ 495300 h 816768"/>
                <a:gd name="connsiteX17" fmla="*/ 445294 w 752475"/>
                <a:gd name="connsiteY17" fmla="*/ 590550 h 816768"/>
                <a:gd name="connsiteX18" fmla="*/ 485775 w 752475"/>
                <a:gd name="connsiteY18" fmla="*/ 681037 h 816768"/>
                <a:gd name="connsiteX19" fmla="*/ 504825 w 752475"/>
                <a:gd name="connsiteY19" fmla="*/ 723900 h 816768"/>
                <a:gd name="connsiteX20" fmla="*/ 528637 w 752475"/>
                <a:gd name="connsiteY20" fmla="*/ 754856 h 816768"/>
                <a:gd name="connsiteX21" fmla="*/ 557212 w 752475"/>
                <a:gd name="connsiteY21" fmla="*/ 785812 h 816768"/>
                <a:gd name="connsiteX22" fmla="*/ 583406 w 752475"/>
                <a:gd name="connsiteY22" fmla="*/ 807243 h 816768"/>
                <a:gd name="connsiteX23" fmla="*/ 607219 w 752475"/>
                <a:gd name="connsiteY23" fmla="*/ 814387 h 816768"/>
                <a:gd name="connsiteX24" fmla="*/ 626269 w 752475"/>
                <a:gd name="connsiteY24" fmla="*/ 816768 h 816768"/>
                <a:gd name="connsiteX25" fmla="*/ 640556 w 752475"/>
                <a:gd name="connsiteY25" fmla="*/ 814387 h 816768"/>
                <a:gd name="connsiteX26" fmla="*/ 666750 w 752475"/>
                <a:gd name="connsiteY26" fmla="*/ 797718 h 816768"/>
                <a:gd name="connsiteX27" fmla="*/ 688181 w 752475"/>
                <a:gd name="connsiteY27" fmla="*/ 764381 h 816768"/>
                <a:gd name="connsiteX28" fmla="*/ 716756 w 752475"/>
                <a:gd name="connsiteY28" fmla="*/ 714375 h 816768"/>
                <a:gd name="connsiteX29" fmla="*/ 733425 w 752475"/>
                <a:gd name="connsiteY29" fmla="*/ 676275 h 816768"/>
                <a:gd name="connsiteX30" fmla="*/ 745331 w 752475"/>
                <a:gd name="connsiteY30" fmla="*/ 645318 h 816768"/>
                <a:gd name="connsiteX31" fmla="*/ 750094 w 752475"/>
                <a:gd name="connsiteY31" fmla="*/ 621506 h 816768"/>
                <a:gd name="connsiteX32" fmla="*/ 752475 w 752475"/>
                <a:gd name="connsiteY32" fmla="*/ 590550 h 816768"/>
                <a:gd name="connsiteX33" fmla="*/ 750094 w 752475"/>
                <a:gd name="connsiteY33" fmla="*/ 554831 h 816768"/>
                <a:gd name="connsiteX34" fmla="*/ 738187 w 752475"/>
                <a:gd name="connsiteY34" fmla="*/ 507206 h 816768"/>
                <a:gd name="connsiteX35" fmla="*/ 719137 w 752475"/>
                <a:gd name="connsiteY35" fmla="*/ 459581 h 816768"/>
                <a:gd name="connsiteX36" fmla="*/ 690562 w 752475"/>
                <a:gd name="connsiteY36" fmla="*/ 411956 h 816768"/>
                <a:gd name="connsiteX37" fmla="*/ 650081 w 752475"/>
                <a:gd name="connsiteY37" fmla="*/ 369093 h 816768"/>
                <a:gd name="connsiteX38" fmla="*/ 619125 w 752475"/>
                <a:gd name="connsiteY38" fmla="*/ 340518 h 816768"/>
                <a:gd name="connsiteX39" fmla="*/ 585787 w 752475"/>
                <a:gd name="connsiteY39" fmla="*/ 316706 h 816768"/>
                <a:gd name="connsiteX40" fmla="*/ 481012 w 752475"/>
                <a:gd name="connsiteY40" fmla="*/ 254793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2475" h="816768">
                  <a:moveTo>
                    <a:pt x="481012" y="254793"/>
                  </a:moveTo>
                  <a:lnTo>
                    <a:pt x="381000" y="195262"/>
                  </a:lnTo>
                  <a:lnTo>
                    <a:pt x="276225" y="133350"/>
                  </a:lnTo>
                  <a:lnTo>
                    <a:pt x="176212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4762" y="30956"/>
                  </a:lnTo>
                  <a:lnTo>
                    <a:pt x="16669" y="59531"/>
                  </a:lnTo>
                  <a:lnTo>
                    <a:pt x="71437" y="111918"/>
                  </a:lnTo>
                  <a:lnTo>
                    <a:pt x="169069" y="209550"/>
                  </a:lnTo>
                  <a:lnTo>
                    <a:pt x="254794" y="295275"/>
                  </a:lnTo>
                  <a:lnTo>
                    <a:pt x="276225" y="319087"/>
                  </a:lnTo>
                  <a:lnTo>
                    <a:pt x="326231" y="385762"/>
                  </a:lnTo>
                  <a:lnTo>
                    <a:pt x="392906" y="495300"/>
                  </a:lnTo>
                  <a:lnTo>
                    <a:pt x="445294" y="590550"/>
                  </a:lnTo>
                  <a:lnTo>
                    <a:pt x="485775" y="681037"/>
                  </a:lnTo>
                  <a:lnTo>
                    <a:pt x="504825" y="723900"/>
                  </a:lnTo>
                  <a:lnTo>
                    <a:pt x="528637" y="754856"/>
                  </a:lnTo>
                  <a:lnTo>
                    <a:pt x="557212" y="785812"/>
                  </a:lnTo>
                  <a:lnTo>
                    <a:pt x="583406" y="807243"/>
                  </a:lnTo>
                  <a:lnTo>
                    <a:pt x="607219" y="814387"/>
                  </a:lnTo>
                  <a:lnTo>
                    <a:pt x="626269" y="816768"/>
                  </a:lnTo>
                  <a:lnTo>
                    <a:pt x="640556" y="814387"/>
                  </a:lnTo>
                  <a:lnTo>
                    <a:pt x="666750" y="797718"/>
                  </a:lnTo>
                  <a:lnTo>
                    <a:pt x="688181" y="764381"/>
                  </a:lnTo>
                  <a:lnTo>
                    <a:pt x="716756" y="714375"/>
                  </a:lnTo>
                  <a:lnTo>
                    <a:pt x="733425" y="676275"/>
                  </a:lnTo>
                  <a:lnTo>
                    <a:pt x="745331" y="645318"/>
                  </a:lnTo>
                  <a:lnTo>
                    <a:pt x="750094" y="621506"/>
                  </a:lnTo>
                  <a:lnTo>
                    <a:pt x="752475" y="590550"/>
                  </a:lnTo>
                  <a:lnTo>
                    <a:pt x="750094" y="554831"/>
                  </a:lnTo>
                  <a:lnTo>
                    <a:pt x="738187" y="507206"/>
                  </a:lnTo>
                  <a:lnTo>
                    <a:pt x="719137" y="459581"/>
                  </a:lnTo>
                  <a:lnTo>
                    <a:pt x="690562" y="411956"/>
                  </a:lnTo>
                  <a:lnTo>
                    <a:pt x="650081" y="369093"/>
                  </a:lnTo>
                  <a:lnTo>
                    <a:pt x="619125" y="340518"/>
                  </a:lnTo>
                  <a:lnTo>
                    <a:pt x="585787" y="316706"/>
                  </a:lnTo>
                  <a:lnTo>
                    <a:pt x="481012" y="254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3">
              <a:extLst>
                <a:ext uri="{FF2B5EF4-FFF2-40B4-BE49-F238E27FC236}">
                  <a16:creationId xmlns:a16="http://schemas.microsoft.com/office/drawing/2014/main" id="{62325941-14CC-4073-83F1-FD08EFFF2CE6}"/>
                </a:ext>
              </a:extLst>
            </p:cNvPr>
            <p:cNvSpPr/>
            <p:nvPr/>
          </p:nvSpPr>
          <p:spPr>
            <a:xfrm>
              <a:off x="2998788" y="4891088"/>
              <a:ext cx="447675" cy="1219200"/>
            </a:xfrm>
            <a:custGeom>
              <a:avLst/>
              <a:gdLst>
                <a:gd name="connsiteX0" fmla="*/ 433387 w 447675"/>
                <a:gd name="connsiteY0" fmla="*/ 204787 h 1219200"/>
                <a:gd name="connsiteX1" fmla="*/ 416719 w 447675"/>
                <a:gd name="connsiteY1" fmla="*/ 373856 h 1219200"/>
                <a:gd name="connsiteX2" fmla="*/ 397669 w 447675"/>
                <a:gd name="connsiteY2" fmla="*/ 538162 h 1219200"/>
                <a:gd name="connsiteX3" fmla="*/ 385762 w 447675"/>
                <a:gd name="connsiteY3" fmla="*/ 619125 h 1219200"/>
                <a:gd name="connsiteX4" fmla="*/ 361950 w 447675"/>
                <a:gd name="connsiteY4" fmla="*/ 731043 h 1219200"/>
                <a:gd name="connsiteX5" fmla="*/ 340519 w 447675"/>
                <a:gd name="connsiteY5" fmla="*/ 809625 h 1219200"/>
                <a:gd name="connsiteX6" fmla="*/ 311944 w 447675"/>
                <a:gd name="connsiteY6" fmla="*/ 897731 h 1219200"/>
                <a:gd name="connsiteX7" fmla="*/ 259556 w 447675"/>
                <a:gd name="connsiteY7" fmla="*/ 1019175 h 1219200"/>
                <a:gd name="connsiteX8" fmla="*/ 207169 w 447675"/>
                <a:gd name="connsiteY8" fmla="*/ 1123950 h 1219200"/>
                <a:gd name="connsiteX9" fmla="*/ 185737 w 447675"/>
                <a:gd name="connsiteY9" fmla="*/ 1159668 h 1219200"/>
                <a:gd name="connsiteX10" fmla="*/ 164306 w 447675"/>
                <a:gd name="connsiteY10" fmla="*/ 1183481 h 1219200"/>
                <a:gd name="connsiteX11" fmla="*/ 135731 w 447675"/>
                <a:gd name="connsiteY11" fmla="*/ 1202531 h 1219200"/>
                <a:gd name="connsiteX12" fmla="*/ 107156 w 447675"/>
                <a:gd name="connsiteY12" fmla="*/ 1214437 h 1219200"/>
                <a:gd name="connsiteX13" fmla="*/ 80962 w 447675"/>
                <a:gd name="connsiteY13" fmla="*/ 1219200 h 1219200"/>
                <a:gd name="connsiteX14" fmla="*/ 66675 w 447675"/>
                <a:gd name="connsiteY14" fmla="*/ 1216818 h 1219200"/>
                <a:gd name="connsiteX15" fmla="*/ 42862 w 447675"/>
                <a:gd name="connsiteY15" fmla="*/ 1209675 h 1219200"/>
                <a:gd name="connsiteX16" fmla="*/ 28575 w 447675"/>
                <a:gd name="connsiteY16" fmla="*/ 1190625 h 1219200"/>
                <a:gd name="connsiteX17" fmla="*/ 19050 w 447675"/>
                <a:gd name="connsiteY17" fmla="*/ 1169193 h 1219200"/>
                <a:gd name="connsiteX18" fmla="*/ 7144 w 447675"/>
                <a:gd name="connsiteY18" fmla="*/ 1128712 h 1219200"/>
                <a:gd name="connsiteX19" fmla="*/ 2381 w 447675"/>
                <a:gd name="connsiteY19" fmla="*/ 1073943 h 1219200"/>
                <a:gd name="connsiteX20" fmla="*/ 0 w 447675"/>
                <a:gd name="connsiteY20" fmla="*/ 988218 h 1219200"/>
                <a:gd name="connsiteX21" fmla="*/ 4762 w 447675"/>
                <a:gd name="connsiteY21" fmla="*/ 885825 h 1219200"/>
                <a:gd name="connsiteX22" fmla="*/ 23812 w 447675"/>
                <a:gd name="connsiteY22" fmla="*/ 757237 h 1219200"/>
                <a:gd name="connsiteX23" fmla="*/ 42862 w 447675"/>
                <a:gd name="connsiteY23" fmla="*/ 678656 h 1219200"/>
                <a:gd name="connsiteX24" fmla="*/ 80962 w 447675"/>
                <a:gd name="connsiteY24" fmla="*/ 628650 h 1219200"/>
                <a:gd name="connsiteX25" fmla="*/ 166687 w 447675"/>
                <a:gd name="connsiteY25" fmla="*/ 497681 h 1219200"/>
                <a:gd name="connsiteX26" fmla="*/ 223837 w 447675"/>
                <a:gd name="connsiteY26" fmla="*/ 395287 h 1219200"/>
                <a:gd name="connsiteX27" fmla="*/ 273844 w 447675"/>
                <a:gd name="connsiteY27" fmla="*/ 292893 h 1219200"/>
                <a:gd name="connsiteX28" fmla="*/ 307181 w 447675"/>
                <a:gd name="connsiteY28" fmla="*/ 219075 h 1219200"/>
                <a:gd name="connsiteX29" fmla="*/ 345281 w 447675"/>
                <a:gd name="connsiteY29" fmla="*/ 109537 h 1219200"/>
                <a:gd name="connsiteX30" fmla="*/ 376237 w 447675"/>
                <a:gd name="connsiteY30" fmla="*/ 23812 h 1219200"/>
                <a:gd name="connsiteX31" fmla="*/ 383381 w 447675"/>
                <a:gd name="connsiteY31" fmla="*/ 9525 h 1219200"/>
                <a:gd name="connsiteX32" fmla="*/ 395287 w 447675"/>
                <a:gd name="connsiteY32" fmla="*/ 0 h 1219200"/>
                <a:gd name="connsiteX33" fmla="*/ 407194 w 447675"/>
                <a:gd name="connsiteY33" fmla="*/ 2381 h 1219200"/>
                <a:gd name="connsiteX34" fmla="*/ 428625 w 447675"/>
                <a:gd name="connsiteY34" fmla="*/ 9525 h 1219200"/>
                <a:gd name="connsiteX35" fmla="*/ 440531 w 447675"/>
                <a:gd name="connsiteY35" fmla="*/ 19050 h 1219200"/>
                <a:gd name="connsiteX36" fmla="*/ 447675 w 447675"/>
                <a:gd name="connsiteY36" fmla="*/ 28575 h 1219200"/>
                <a:gd name="connsiteX37" fmla="*/ 445294 w 447675"/>
                <a:gd name="connsiteY37" fmla="*/ 78581 h 1219200"/>
                <a:gd name="connsiteX38" fmla="*/ 433387 w 447675"/>
                <a:gd name="connsiteY38" fmla="*/ 204787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675" h="1219200">
                  <a:moveTo>
                    <a:pt x="433387" y="204787"/>
                  </a:moveTo>
                  <a:lnTo>
                    <a:pt x="416719" y="373856"/>
                  </a:lnTo>
                  <a:lnTo>
                    <a:pt x="397669" y="538162"/>
                  </a:lnTo>
                  <a:lnTo>
                    <a:pt x="385762" y="619125"/>
                  </a:lnTo>
                  <a:lnTo>
                    <a:pt x="361950" y="731043"/>
                  </a:lnTo>
                  <a:lnTo>
                    <a:pt x="340519" y="809625"/>
                  </a:lnTo>
                  <a:lnTo>
                    <a:pt x="311944" y="897731"/>
                  </a:lnTo>
                  <a:lnTo>
                    <a:pt x="259556" y="1019175"/>
                  </a:lnTo>
                  <a:lnTo>
                    <a:pt x="207169" y="1123950"/>
                  </a:lnTo>
                  <a:lnTo>
                    <a:pt x="185737" y="1159668"/>
                  </a:lnTo>
                  <a:lnTo>
                    <a:pt x="164306" y="1183481"/>
                  </a:lnTo>
                  <a:lnTo>
                    <a:pt x="135731" y="1202531"/>
                  </a:lnTo>
                  <a:lnTo>
                    <a:pt x="107156" y="1214437"/>
                  </a:lnTo>
                  <a:lnTo>
                    <a:pt x="80962" y="1219200"/>
                  </a:lnTo>
                  <a:lnTo>
                    <a:pt x="66675" y="1216818"/>
                  </a:lnTo>
                  <a:lnTo>
                    <a:pt x="42862" y="1209675"/>
                  </a:lnTo>
                  <a:lnTo>
                    <a:pt x="28575" y="1190625"/>
                  </a:lnTo>
                  <a:lnTo>
                    <a:pt x="19050" y="1169193"/>
                  </a:lnTo>
                  <a:lnTo>
                    <a:pt x="7144" y="1128712"/>
                  </a:lnTo>
                  <a:lnTo>
                    <a:pt x="2381" y="1073943"/>
                  </a:lnTo>
                  <a:cubicBezTo>
                    <a:pt x="1587" y="1045368"/>
                    <a:pt x="794" y="1016793"/>
                    <a:pt x="0" y="988218"/>
                  </a:cubicBezTo>
                  <a:lnTo>
                    <a:pt x="4762" y="885825"/>
                  </a:lnTo>
                  <a:lnTo>
                    <a:pt x="23812" y="757237"/>
                  </a:lnTo>
                  <a:lnTo>
                    <a:pt x="42862" y="678656"/>
                  </a:lnTo>
                  <a:lnTo>
                    <a:pt x="80962" y="628650"/>
                  </a:lnTo>
                  <a:lnTo>
                    <a:pt x="166687" y="497681"/>
                  </a:lnTo>
                  <a:lnTo>
                    <a:pt x="223837" y="395287"/>
                  </a:lnTo>
                  <a:lnTo>
                    <a:pt x="273844" y="292893"/>
                  </a:lnTo>
                  <a:lnTo>
                    <a:pt x="307181" y="219075"/>
                  </a:lnTo>
                  <a:lnTo>
                    <a:pt x="345281" y="109537"/>
                  </a:lnTo>
                  <a:lnTo>
                    <a:pt x="376237" y="23812"/>
                  </a:lnTo>
                  <a:lnTo>
                    <a:pt x="383381" y="9525"/>
                  </a:lnTo>
                  <a:lnTo>
                    <a:pt x="395287" y="0"/>
                  </a:lnTo>
                  <a:lnTo>
                    <a:pt x="407194" y="2381"/>
                  </a:lnTo>
                  <a:lnTo>
                    <a:pt x="428625" y="9525"/>
                  </a:lnTo>
                  <a:lnTo>
                    <a:pt x="440531" y="19050"/>
                  </a:lnTo>
                  <a:lnTo>
                    <a:pt x="447675" y="28575"/>
                  </a:lnTo>
                  <a:lnTo>
                    <a:pt x="445294" y="78581"/>
                  </a:lnTo>
                  <a:lnTo>
                    <a:pt x="433387" y="2047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4">
              <a:extLst>
                <a:ext uri="{FF2B5EF4-FFF2-40B4-BE49-F238E27FC236}">
                  <a16:creationId xmlns:a16="http://schemas.microsoft.com/office/drawing/2014/main" id="{8B2C5BC5-576D-4210-AA2A-235BEB735B3B}"/>
                </a:ext>
              </a:extLst>
            </p:cNvPr>
            <p:cNvSpPr/>
            <p:nvPr/>
          </p:nvSpPr>
          <p:spPr>
            <a:xfrm>
              <a:off x="3902076" y="5041900"/>
              <a:ext cx="3086099" cy="1127125"/>
            </a:xfrm>
            <a:custGeom>
              <a:avLst/>
              <a:gdLst>
                <a:gd name="connsiteX0" fmla="*/ 2055468 w 3085778"/>
                <a:gd name="connsiteY0" fmla="*/ 883491 h 1128190"/>
                <a:gd name="connsiteX1" fmla="*/ 1949861 w 3085778"/>
                <a:gd name="connsiteY1" fmla="*/ 883491 h 1128190"/>
                <a:gd name="connsiteX2" fmla="*/ 1839103 w 3085778"/>
                <a:gd name="connsiteY2" fmla="*/ 880915 h 1128190"/>
                <a:gd name="connsiteX3" fmla="*/ 1730920 w 3085778"/>
                <a:gd name="connsiteY3" fmla="*/ 878339 h 1128190"/>
                <a:gd name="connsiteX4" fmla="*/ 1596980 w 3085778"/>
                <a:gd name="connsiteY4" fmla="*/ 870612 h 1128190"/>
                <a:gd name="connsiteX5" fmla="*/ 1473343 w 3085778"/>
                <a:gd name="connsiteY5" fmla="*/ 857733 h 1128190"/>
                <a:gd name="connsiteX6" fmla="*/ 1383191 w 3085778"/>
                <a:gd name="connsiteY6" fmla="*/ 850006 h 1128190"/>
                <a:gd name="connsiteX7" fmla="*/ 1272433 w 3085778"/>
                <a:gd name="connsiteY7" fmla="*/ 831975 h 1128190"/>
                <a:gd name="connsiteX8" fmla="*/ 1143644 w 3085778"/>
                <a:gd name="connsiteY8" fmla="*/ 808794 h 1128190"/>
                <a:gd name="connsiteX9" fmla="*/ 994249 w 3085778"/>
                <a:gd name="connsiteY9" fmla="*/ 770157 h 1128190"/>
                <a:gd name="connsiteX10" fmla="*/ 886066 w 3085778"/>
                <a:gd name="connsiteY10" fmla="*/ 734096 h 1128190"/>
                <a:gd name="connsiteX11" fmla="*/ 801066 w 3085778"/>
                <a:gd name="connsiteY11" fmla="*/ 698035 h 1128190"/>
                <a:gd name="connsiteX12" fmla="*/ 726368 w 3085778"/>
                <a:gd name="connsiteY12" fmla="*/ 659399 h 1128190"/>
                <a:gd name="connsiteX13" fmla="*/ 664550 w 3085778"/>
                <a:gd name="connsiteY13" fmla="*/ 623338 h 1128190"/>
                <a:gd name="connsiteX14" fmla="*/ 597580 w 3085778"/>
                <a:gd name="connsiteY14" fmla="*/ 579550 h 1128190"/>
                <a:gd name="connsiteX15" fmla="*/ 502276 w 3085778"/>
                <a:gd name="connsiteY15" fmla="*/ 510004 h 1128190"/>
                <a:gd name="connsiteX16" fmla="*/ 422427 w 3085778"/>
                <a:gd name="connsiteY16" fmla="*/ 440458 h 1128190"/>
                <a:gd name="connsiteX17" fmla="*/ 358033 w 3085778"/>
                <a:gd name="connsiteY17" fmla="*/ 381215 h 1128190"/>
                <a:gd name="connsiteX18" fmla="*/ 296214 w 3085778"/>
                <a:gd name="connsiteY18" fmla="*/ 316821 h 1128190"/>
                <a:gd name="connsiteX19" fmla="*/ 226668 w 3085778"/>
                <a:gd name="connsiteY19" fmla="*/ 239547 h 1128190"/>
                <a:gd name="connsiteX20" fmla="*/ 146819 w 3085778"/>
                <a:gd name="connsiteY20" fmla="*/ 139092 h 1128190"/>
                <a:gd name="connsiteX21" fmla="*/ 90152 w 3085778"/>
                <a:gd name="connsiteY21" fmla="*/ 61819 h 1128190"/>
                <a:gd name="connsiteX22" fmla="*/ 59243 w 3085778"/>
                <a:gd name="connsiteY22" fmla="*/ 18031 h 1128190"/>
                <a:gd name="connsiteX23" fmla="*/ 36061 w 3085778"/>
                <a:gd name="connsiteY23" fmla="*/ 5152 h 1128190"/>
                <a:gd name="connsiteX24" fmla="*/ 18030 w 3085778"/>
                <a:gd name="connsiteY24" fmla="*/ 0 h 1128190"/>
                <a:gd name="connsiteX25" fmla="*/ 10303 w 3085778"/>
                <a:gd name="connsiteY25" fmla="*/ 0 h 1128190"/>
                <a:gd name="connsiteX26" fmla="*/ 0 w 3085778"/>
                <a:gd name="connsiteY26" fmla="*/ 5152 h 1128190"/>
                <a:gd name="connsiteX27" fmla="*/ 0 w 3085778"/>
                <a:gd name="connsiteY27" fmla="*/ 18031 h 1128190"/>
                <a:gd name="connsiteX28" fmla="*/ 10303 w 3085778"/>
                <a:gd name="connsiteY28" fmla="*/ 61819 h 1128190"/>
                <a:gd name="connsiteX29" fmla="*/ 74697 w 3085778"/>
                <a:gd name="connsiteY29" fmla="*/ 195759 h 1128190"/>
                <a:gd name="connsiteX30" fmla="*/ 118486 w 3085778"/>
                <a:gd name="connsiteY30" fmla="*/ 280760 h 1128190"/>
                <a:gd name="connsiteX31" fmla="*/ 175153 w 3085778"/>
                <a:gd name="connsiteY31" fmla="*/ 370912 h 1128190"/>
                <a:gd name="connsiteX32" fmla="*/ 231820 w 3085778"/>
                <a:gd name="connsiteY32" fmla="*/ 453337 h 1128190"/>
                <a:gd name="connsiteX33" fmla="*/ 283335 w 3085778"/>
                <a:gd name="connsiteY33" fmla="*/ 517731 h 1128190"/>
                <a:gd name="connsiteX34" fmla="*/ 363184 w 3085778"/>
                <a:gd name="connsiteY34" fmla="*/ 607883 h 1128190"/>
                <a:gd name="connsiteX35" fmla="*/ 422427 w 3085778"/>
                <a:gd name="connsiteY35" fmla="*/ 667126 h 1128190"/>
                <a:gd name="connsiteX36" fmla="*/ 497124 w 3085778"/>
                <a:gd name="connsiteY36" fmla="*/ 728945 h 1128190"/>
                <a:gd name="connsiteX37" fmla="*/ 551216 w 3085778"/>
                <a:gd name="connsiteY37" fmla="*/ 772733 h 1128190"/>
                <a:gd name="connsiteX38" fmla="*/ 607883 w 3085778"/>
                <a:gd name="connsiteY38" fmla="*/ 811369 h 1128190"/>
                <a:gd name="connsiteX39" fmla="*/ 677429 w 3085778"/>
                <a:gd name="connsiteY39" fmla="*/ 855157 h 1128190"/>
                <a:gd name="connsiteX40" fmla="*/ 744399 w 3085778"/>
                <a:gd name="connsiteY40" fmla="*/ 893794 h 1128190"/>
                <a:gd name="connsiteX41" fmla="*/ 826824 w 3085778"/>
                <a:gd name="connsiteY41" fmla="*/ 935006 h 1128190"/>
                <a:gd name="connsiteX42" fmla="*/ 927279 w 3085778"/>
                <a:gd name="connsiteY42" fmla="*/ 978795 h 1128190"/>
                <a:gd name="connsiteX43" fmla="*/ 1035461 w 3085778"/>
                <a:gd name="connsiteY43" fmla="*/ 1017431 h 1128190"/>
                <a:gd name="connsiteX44" fmla="*/ 1133341 w 3085778"/>
                <a:gd name="connsiteY44" fmla="*/ 1045765 h 1128190"/>
                <a:gd name="connsiteX45" fmla="*/ 1290463 w 3085778"/>
                <a:gd name="connsiteY45" fmla="*/ 1079250 h 1128190"/>
                <a:gd name="connsiteX46" fmla="*/ 1396070 w 3085778"/>
                <a:gd name="connsiteY46" fmla="*/ 1097280 h 1128190"/>
                <a:gd name="connsiteX47" fmla="*/ 1545465 w 3085778"/>
                <a:gd name="connsiteY47" fmla="*/ 1117886 h 1128190"/>
                <a:gd name="connsiteX48" fmla="*/ 1712890 w 3085778"/>
                <a:gd name="connsiteY48" fmla="*/ 1128190 h 1128190"/>
                <a:gd name="connsiteX49" fmla="*/ 1952437 w 3085778"/>
                <a:gd name="connsiteY49" fmla="*/ 1128190 h 1128190"/>
                <a:gd name="connsiteX50" fmla="*/ 2184257 w 3085778"/>
                <a:gd name="connsiteY50" fmla="*/ 1128190 h 1128190"/>
                <a:gd name="connsiteX51" fmla="*/ 2398046 w 3085778"/>
                <a:gd name="connsiteY51" fmla="*/ 1123038 h 1128190"/>
                <a:gd name="connsiteX52" fmla="*/ 2573199 w 3085778"/>
                <a:gd name="connsiteY52" fmla="*/ 1115311 h 1128190"/>
                <a:gd name="connsiteX53" fmla="*/ 2743200 w 3085778"/>
                <a:gd name="connsiteY53" fmla="*/ 1102432 h 1128190"/>
                <a:gd name="connsiteX54" fmla="*/ 2915777 w 3085778"/>
                <a:gd name="connsiteY54" fmla="*/ 1081826 h 1128190"/>
                <a:gd name="connsiteX55" fmla="*/ 2990474 w 3085778"/>
                <a:gd name="connsiteY55" fmla="*/ 1068947 h 1128190"/>
                <a:gd name="connsiteX56" fmla="*/ 3016232 w 3085778"/>
                <a:gd name="connsiteY56" fmla="*/ 1056068 h 1128190"/>
                <a:gd name="connsiteX57" fmla="*/ 3041990 w 3085778"/>
                <a:gd name="connsiteY57" fmla="*/ 1032886 h 1128190"/>
                <a:gd name="connsiteX58" fmla="*/ 3070323 w 3085778"/>
                <a:gd name="connsiteY58" fmla="*/ 996825 h 1128190"/>
                <a:gd name="connsiteX59" fmla="*/ 3083202 w 3085778"/>
                <a:gd name="connsiteY59" fmla="*/ 963340 h 1128190"/>
                <a:gd name="connsiteX60" fmla="*/ 3085778 w 3085778"/>
                <a:gd name="connsiteY60" fmla="*/ 945310 h 1128190"/>
                <a:gd name="connsiteX61" fmla="*/ 3080626 w 3085778"/>
                <a:gd name="connsiteY61" fmla="*/ 924703 h 1128190"/>
                <a:gd name="connsiteX62" fmla="*/ 3070323 w 3085778"/>
                <a:gd name="connsiteY62" fmla="*/ 906673 h 1128190"/>
                <a:gd name="connsiteX63" fmla="*/ 3057444 w 3085778"/>
                <a:gd name="connsiteY63" fmla="*/ 891218 h 1128190"/>
                <a:gd name="connsiteX64" fmla="*/ 3036838 w 3085778"/>
                <a:gd name="connsiteY64" fmla="*/ 875764 h 1128190"/>
                <a:gd name="connsiteX65" fmla="*/ 3003353 w 3085778"/>
                <a:gd name="connsiteY65" fmla="*/ 852582 h 1128190"/>
                <a:gd name="connsiteX66" fmla="*/ 2949262 w 3085778"/>
                <a:gd name="connsiteY66" fmla="*/ 829400 h 1128190"/>
                <a:gd name="connsiteX67" fmla="*/ 2830776 w 3085778"/>
                <a:gd name="connsiteY67" fmla="*/ 798490 h 1128190"/>
                <a:gd name="connsiteX68" fmla="*/ 2354258 w 3085778"/>
                <a:gd name="connsiteY68" fmla="*/ 865461 h 1128190"/>
                <a:gd name="connsiteX69" fmla="*/ 2274409 w 3085778"/>
                <a:gd name="connsiteY69" fmla="*/ 873188 h 1128190"/>
                <a:gd name="connsiteX70" fmla="*/ 2137893 w 3085778"/>
                <a:gd name="connsiteY70" fmla="*/ 883491 h 1128190"/>
                <a:gd name="connsiteX71" fmla="*/ 2055468 w 3085778"/>
                <a:gd name="connsiteY71" fmla="*/ 883491 h 11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085778" h="1128190">
                  <a:moveTo>
                    <a:pt x="2055468" y="883491"/>
                  </a:moveTo>
                  <a:lnTo>
                    <a:pt x="1949861" y="883491"/>
                  </a:lnTo>
                  <a:lnTo>
                    <a:pt x="1839103" y="880915"/>
                  </a:lnTo>
                  <a:lnTo>
                    <a:pt x="1730920" y="878339"/>
                  </a:lnTo>
                  <a:lnTo>
                    <a:pt x="1596980" y="870612"/>
                  </a:lnTo>
                  <a:lnTo>
                    <a:pt x="1473343" y="857733"/>
                  </a:lnTo>
                  <a:lnTo>
                    <a:pt x="1383191" y="850006"/>
                  </a:lnTo>
                  <a:lnTo>
                    <a:pt x="1272433" y="831975"/>
                  </a:lnTo>
                  <a:lnTo>
                    <a:pt x="1143644" y="808794"/>
                  </a:lnTo>
                  <a:lnTo>
                    <a:pt x="994249" y="770157"/>
                  </a:lnTo>
                  <a:lnTo>
                    <a:pt x="886066" y="734096"/>
                  </a:lnTo>
                  <a:lnTo>
                    <a:pt x="801066" y="698035"/>
                  </a:lnTo>
                  <a:lnTo>
                    <a:pt x="726368" y="659399"/>
                  </a:lnTo>
                  <a:lnTo>
                    <a:pt x="664550" y="623338"/>
                  </a:lnTo>
                  <a:lnTo>
                    <a:pt x="597580" y="579550"/>
                  </a:lnTo>
                  <a:lnTo>
                    <a:pt x="502276" y="510004"/>
                  </a:lnTo>
                  <a:lnTo>
                    <a:pt x="422427" y="440458"/>
                  </a:lnTo>
                  <a:lnTo>
                    <a:pt x="358033" y="381215"/>
                  </a:lnTo>
                  <a:lnTo>
                    <a:pt x="296214" y="316821"/>
                  </a:lnTo>
                  <a:lnTo>
                    <a:pt x="226668" y="239547"/>
                  </a:lnTo>
                  <a:lnTo>
                    <a:pt x="146819" y="139092"/>
                  </a:lnTo>
                  <a:lnTo>
                    <a:pt x="90152" y="61819"/>
                  </a:lnTo>
                  <a:lnTo>
                    <a:pt x="59243" y="18031"/>
                  </a:lnTo>
                  <a:lnTo>
                    <a:pt x="36061" y="5152"/>
                  </a:lnTo>
                  <a:lnTo>
                    <a:pt x="18030" y="0"/>
                  </a:lnTo>
                  <a:lnTo>
                    <a:pt x="10303" y="0"/>
                  </a:lnTo>
                  <a:lnTo>
                    <a:pt x="0" y="5152"/>
                  </a:lnTo>
                  <a:lnTo>
                    <a:pt x="0" y="18031"/>
                  </a:lnTo>
                  <a:lnTo>
                    <a:pt x="10303" y="61819"/>
                  </a:lnTo>
                  <a:lnTo>
                    <a:pt x="74697" y="195759"/>
                  </a:lnTo>
                  <a:lnTo>
                    <a:pt x="118486" y="280760"/>
                  </a:lnTo>
                  <a:lnTo>
                    <a:pt x="175153" y="370912"/>
                  </a:lnTo>
                  <a:lnTo>
                    <a:pt x="231820" y="453337"/>
                  </a:lnTo>
                  <a:lnTo>
                    <a:pt x="283335" y="517731"/>
                  </a:lnTo>
                  <a:lnTo>
                    <a:pt x="363184" y="607883"/>
                  </a:lnTo>
                  <a:lnTo>
                    <a:pt x="422427" y="667126"/>
                  </a:lnTo>
                  <a:lnTo>
                    <a:pt x="497124" y="728945"/>
                  </a:lnTo>
                  <a:lnTo>
                    <a:pt x="551216" y="772733"/>
                  </a:lnTo>
                  <a:lnTo>
                    <a:pt x="607883" y="811369"/>
                  </a:lnTo>
                  <a:lnTo>
                    <a:pt x="677429" y="855157"/>
                  </a:lnTo>
                  <a:lnTo>
                    <a:pt x="744399" y="893794"/>
                  </a:lnTo>
                  <a:lnTo>
                    <a:pt x="826824" y="935006"/>
                  </a:lnTo>
                  <a:lnTo>
                    <a:pt x="927279" y="978795"/>
                  </a:lnTo>
                  <a:lnTo>
                    <a:pt x="1035461" y="1017431"/>
                  </a:lnTo>
                  <a:lnTo>
                    <a:pt x="1133341" y="1045765"/>
                  </a:lnTo>
                  <a:lnTo>
                    <a:pt x="1290463" y="1079250"/>
                  </a:lnTo>
                  <a:lnTo>
                    <a:pt x="1396070" y="1097280"/>
                  </a:lnTo>
                  <a:lnTo>
                    <a:pt x="1545465" y="1117886"/>
                  </a:lnTo>
                  <a:lnTo>
                    <a:pt x="1712890" y="1128190"/>
                  </a:lnTo>
                  <a:lnTo>
                    <a:pt x="1952437" y="1128190"/>
                  </a:lnTo>
                  <a:lnTo>
                    <a:pt x="2184257" y="1128190"/>
                  </a:lnTo>
                  <a:lnTo>
                    <a:pt x="2398046" y="1123038"/>
                  </a:lnTo>
                  <a:lnTo>
                    <a:pt x="2573199" y="1115311"/>
                  </a:lnTo>
                  <a:lnTo>
                    <a:pt x="2743200" y="1102432"/>
                  </a:lnTo>
                  <a:lnTo>
                    <a:pt x="2915777" y="1081826"/>
                  </a:lnTo>
                  <a:lnTo>
                    <a:pt x="2990474" y="1068947"/>
                  </a:lnTo>
                  <a:lnTo>
                    <a:pt x="3016232" y="1056068"/>
                  </a:lnTo>
                  <a:lnTo>
                    <a:pt x="3041990" y="1032886"/>
                  </a:lnTo>
                  <a:lnTo>
                    <a:pt x="3070323" y="996825"/>
                  </a:lnTo>
                  <a:lnTo>
                    <a:pt x="3083202" y="963340"/>
                  </a:lnTo>
                  <a:lnTo>
                    <a:pt x="3085778" y="945310"/>
                  </a:lnTo>
                  <a:lnTo>
                    <a:pt x="3080626" y="924703"/>
                  </a:lnTo>
                  <a:lnTo>
                    <a:pt x="3070323" y="906673"/>
                  </a:lnTo>
                  <a:lnTo>
                    <a:pt x="3057444" y="891218"/>
                  </a:lnTo>
                  <a:lnTo>
                    <a:pt x="3036838" y="875764"/>
                  </a:lnTo>
                  <a:lnTo>
                    <a:pt x="3003353" y="852582"/>
                  </a:lnTo>
                  <a:lnTo>
                    <a:pt x="2949262" y="829400"/>
                  </a:lnTo>
                  <a:lnTo>
                    <a:pt x="2830776" y="798490"/>
                  </a:lnTo>
                  <a:lnTo>
                    <a:pt x="2354258" y="865461"/>
                  </a:lnTo>
                  <a:lnTo>
                    <a:pt x="2274409" y="873188"/>
                  </a:lnTo>
                  <a:lnTo>
                    <a:pt x="2137893" y="883491"/>
                  </a:lnTo>
                  <a:lnTo>
                    <a:pt x="2055468" y="88349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5">
              <a:extLst>
                <a:ext uri="{FF2B5EF4-FFF2-40B4-BE49-F238E27FC236}">
                  <a16:creationId xmlns:a16="http://schemas.microsoft.com/office/drawing/2014/main" id="{B30ED931-52DB-4725-A753-F67F18BD9C87}"/>
                </a:ext>
              </a:extLst>
            </p:cNvPr>
            <p:cNvSpPr/>
            <p:nvPr/>
          </p:nvSpPr>
          <p:spPr>
            <a:xfrm>
              <a:off x="6084887" y="5400675"/>
              <a:ext cx="774700" cy="514350"/>
            </a:xfrm>
            <a:custGeom>
              <a:avLst/>
              <a:gdLst>
                <a:gd name="connsiteX0" fmla="*/ 247650 w 776287"/>
                <a:gd name="connsiteY0" fmla="*/ 178594 h 514350"/>
                <a:gd name="connsiteX1" fmla="*/ 359569 w 776287"/>
                <a:gd name="connsiteY1" fmla="*/ 261938 h 514350"/>
                <a:gd name="connsiteX2" fmla="*/ 478631 w 776287"/>
                <a:gd name="connsiteY2" fmla="*/ 340519 h 514350"/>
                <a:gd name="connsiteX3" fmla="*/ 581025 w 776287"/>
                <a:gd name="connsiteY3" fmla="*/ 402431 h 514350"/>
                <a:gd name="connsiteX4" fmla="*/ 638175 w 776287"/>
                <a:gd name="connsiteY4" fmla="*/ 435769 h 514350"/>
                <a:gd name="connsiteX5" fmla="*/ 697706 w 776287"/>
                <a:gd name="connsiteY5" fmla="*/ 452438 h 514350"/>
                <a:gd name="connsiteX6" fmla="*/ 776287 w 776287"/>
                <a:gd name="connsiteY6" fmla="*/ 476250 h 514350"/>
                <a:gd name="connsiteX7" fmla="*/ 111919 w 776287"/>
                <a:gd name="connsiteY7" fmla="*/ 514350 h 514350"/>
                <a:gd name="connsiteX8" fmla="*/ 190500 w 776287"/>
                <a:gd name="connsiteY8" fmla="*/ 497681 h 514350"/>
                <a:gd name="connsiteX9" fmla="*/ 214312 w 776287"/>
                <a:gd name="connsiteY9" fmla="*/ 483394 h 514350"/>
                <a:gd name="connsiteX10" fmla="*/ 233362 w 776287"/>
                <a:gd name="connsiteY10" fmla="*/ 466725 h 514350"/>
                <a:gd name="connsiteX11" fmla="*/ 247650 w 776287"/>
                <a:gd name="connsiteY11" fmla="*/ 447675 h 514350"/>
                <a:gd name="connsiteX12" fmla="*/ 252412 w 776287"/>
                <a:gd name="connsiteY12" fmla="*/ 431006 h 514350"/>
                <a:gd name="connsiteX13" fmla="*/ 254794 w 776287"/>
                <a:gd name="connsiteY13" fmla="*/ 414338 h 514350"/>
                <a:gd name="connsiteX14" fmla="*/ 254794 w 776287"/>
                <a:gd name="connsiteY14" fmla="*/ 400050 h 514350"/>
                <a:gd name="connsiteX15" fmla="*/ 250031 w 776287"/>
                <a:gd name="connsiteY15" fmla="*/ 369094 h 514350"/>
                <a:gd name="connsiteX16" fmla="*/ 235744 w 776287"/>
                <a:gd name="connsiteY16" fmla="*/ 333375 h 514350"/>
                <a:gd name="connsiteX17" fmla="*/ 214312 w 776287"/>
                <a:gd name="connsiteY17" fmla="*/ 295275 h 514350"/>
                <a:gd name="connsiteX18" fmla="*/ 178594 w 776287"/>
                <a:gd name="connsiteY18" fmla="*/ 240506 h 514350"/>
                <a:gd name="connsiteX19" fmla="*/ 121444 w 776287"/>
                <a:gd name="connsiteY19" fmla="*/ 166688 h 514350"/>
                <a:gd name="connsiteX20" fmla="*/ 66675 w 776287"/>
                <a:gd name="connsiteY20" fmla="*/ 109538 h 514350"/>
                <a:gd name="connsiteX21" fmla="*/ 26194 w 776287"/>
                <a:gd name="connsiteY21" fmla="*/ 64294 h 514350"/>
                <a:gd name="connsiteX22" fmla="*/ 4762 w 776287"/>
                <a:gd name="connsiteY22" fmla="*/ 38100 h 514350"/>
                <a:gd name="connsiteX23" fmla="*/ 0 w 776287"/>
                <a:gd name="connsiteY23" fmla="*/ 16669 h 514350"/>
                <a:gd name="connsiteX24" fmla="*/ 2381 w 776287"/>
                <a:gd name="connsiteY24" fmla="*/ 4763 h 514350"/>
                <a:gd name="connsiteX25" fmla="*/ 9525 w 776287"/>
                <a:gd name="connsiteY25" fmla="*/ 0 h 514350"/>
                <a:gd name="connsiteX26" fmla="*/ 21431 w 776287"/>
                <a:gd name="connsiteY26" fmla="*/ 0 h 514350"/>
                <a:gd name="connsiteX27" fmla="*/ 40481 w 776287"/>
                <a:gd name="connsiteY27" fmla="*/ 2381 h 514350"/>
                <a:gd name="connsiteX28" fmla="*/ 66675 w 776287"/>
                <a:gd name="connsiteY28" fmla="*/ 14288 h 514350"/>
                <a:gd name="connsiteX29" fmla="*/ 111919 w 776287"/>
                <a:gd name="connsiteY29" fmla="*/ 57150 h 514350"/>
                <a:gd name="connsiteX30" fmla="*/ 188119 w 776287"/>
                <a:gd name="connsiteY30" fmla="*/ 126206 h 514350"/>
                <a:gd name="connsiteX31" fmla="*/ 247650 w 776287"/>
                <a:gd name="connsiteY31" fmla="*/ 1785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287" h="514350">
                  <a:moveTo>
                    <a:pt x="247650" y="178594"/>
                  </a:moveTo>
                  <a:lnTo>
                    <a:pt x="359569" y="261938"/>
                  </a:lnTo>
                  <a:lnTo>
                    <a:pt x="478631" y="340519"/>
                  </a:lnTo>
                  <a:lnTo>
                    <a:pt x="581025" y="402431"/>
                  </a:lnTo>
                  <a:lnTo>
                    <a:pt x="638175" y="435769"/>
                  </a:lnTo>
                  <a:lnTo>
                    <a:pt x="697706" y="452438"/>
                  </a:lnTo>
                  <a:lnTo>
                    <a:pt x="776287" y="476250"/>
                  </a:lnTo>
                  <a:lnTo>
                    <a:pt x="111919" y="514350"/>
                  </a:lnTo>
                  <a:lnTo>
                    <a:pt x="190500" y="497681"/>
                  </a:lnTo>
                  <a:lnTo>
                    <a:pt x="214312" y="483394"/>
                  </a:lnTo>
                  <a:lnTo>
                    <a:pt x="233362" y="466725"/>
                  </a:lnTo>
                  <a:lnTo>
                    <a:pt x="247650" y="447675"/>
                  </a:lnTo>
                  <a:lnTo>
                    <a:pt x="252412" y="431006"/>
                  </a:lnTo>
                  <a:lnTo>
                    <a:pt x="254794" y="414338"/>
                  </a:lnTo>
                  <a:lnTo>
                    <a:pt x="254794" y="400050"/>
                  </a:lnTo>
                  <a:lnTo>
                    <a:pt x="250031" y="369094"/>
                  </a:lnTo>
                  <a:lnTo>
                    <a:pt x="235744" y="333375"/>
                  </a:lnTo>
                  <a:lnTo>
                    <a:pt x="214312" y="295275"/>
                  </a:lnTo>
                  <a:lnTo>
                    <a:pt x="178594" y="240506"/>
                  </a:lnTo>
                  <a:lnTo>
                    <a:pt x="121444" y="166688"/>
                  </a:lnTo>
                  <a:lnTo>
                    <a:pt x="66675" y="109538"/>
                  </a:lnTo>
                  <a:lnTo>
                    <a:pt x="26194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2381"/>
                  </a:lnTo>
                  <a:lnTo>
                    <a:pt x="66675" y="14288"/>
                  </a:lnTo>
                  <a:lnTo>
                    <a:pt x="111919" y="57150"/>
                  </a:lnTo>
                  <a:lnTo>
                    <a:pt x="188119" y="126206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0">
              <a:extLst>
                <a:ext uri="{FF2B5EF4-FFF2-40B4-BE49-F238E27FC236}">
                  <a16:creationId xmlns:a16="http://schemas.microsoft.com/office/drawing/2014/main" id="{D5545D17-AEC6-43DE-8644-E56B1B1F7F34}"/>
                </a:ext>
              </a:extLst>
            </p:cNvPr>
            <p:cNvSpPr/>
            <p:nvPr/>
          </p:nvSpPr>
          <p:spPr>
            <a:xfrm>
              <a:off x="4695826" y="4529138"/>
              <a:ext cx="436562" cy="719137"/>
            </a:xfrm>
            <a:custGeom>
              <a:avLst/>
              <a:gdLst>
                <a:gd name="connsiteX0" fmla="*/ 92869 w 435769"/>
                <a:gd name="connsiteY0" fmla="*/ 421481 h 719137"/>
                <a:gd name="connsiteX1" fmla="*/ 66675 w 435769"/>
                <a:gd name="connsiteY1" fmla="*/ 357187 h 719137"/>
                <a:gd name="connsiteX2" fmla="*/ 47625 w 435769"/>
                <a:gd name="connsiteY2" fmla="*/ 295275 h 719137"/>
                <a:gd name="connsiteX3" fmla="*/ 28575 w 435769"/>
                <a:gd name="connsiteY3" fmla="*/ 219075 h 719137"/>
                <a:gd name="connsiteX4" fmla="*/ 14288 w 435769"/>
                <a:gd name="connsiteY4" fmla="*/ 147637 h 719137"/>
                <a:gd name="connsiteX5" fmla="*/ 2381 w 435769"/>
                <a:gd name="connsiteY5" fmla="*/ 54768 h 719137"/>
                <a:gd name="connsiteX6" fmla="*/ 0 w 435769"/>
                <a:gd name="connsiteY6" fmla="*/ 28575 h 719137"/>
                <a:gd name="connsiteX7" fmla="*/ 0 w 435769"/>
                <a:gd name="connsiteY7" fmla="*/ 14287 h 719137"/>
                <a:gd name="connsiteX8" fmla="*/ 7144 w 435769"/>
                <a:gd name="connsiteY8" fmla="*/ 2381 h 719137"/>
                <a:gd name="connsiteX9" fmla="*/ 23813 w 435769"/>
                <a:gd name="connsiteY9" fmla="*/ 0 h 719137"/>
                <a:gd name="connsiteX10" fmla="*/ 35719 w 435769"/>
                <a:gd name="connsiteY10" fmla="*/ 2381 h 719137"/>
                <a:gd name="connsiteX11" fmla="*/ 47625 w 435769"/>
                <a:gd name="connsiteY11" fmla="*/ 11906 h 719137"/>
                <a:gd name="connsiteX12" fmla="*/ 69056 w 435769"/>
                <a:gd name="connsiteY12" fmla="*/ 42862 h 719137"/>
                <a:gd name="connsiteX13" fmla="*/ 116681 w 435769"/>
                <a:gd name="connsiteY13" fmla="*/ 107156 h 719137"/>
                <a:gd name="connsiteX14" fmla="*/ 166688 w 435769"/>
                <a:gd name="connsiteY14" fmla="*/ 157162 h 719137"/>
                <a:gd name="connsiteX15" fmla="*/ 426244 w 435769"/>
                <a:gd name="connsiteY15" fmla="*/ 469106 h 719137"/>
                <a:gd name="connsiteX16" fmla="*/ 433388 w 435769"/>
                <a:gd name="connsiteY16" fmla="*/ 504825 h 719137"/>
                <a:gd name="connsiteX17" fmla="*/ 435769 w 435769"/>
                <a:gd name="connsiteY17" fmla="*/ 569118 h 719137"/>
                <a:gd name="connsiteX18" fmla="*/ 433388 w 435769"/>
                <a:gd name="connsiteY18" fmla="*/ 623887 h 719137"/>
                <a:gd name="connsiteX19" fmla="*/ 426244 w 435769"/>
                <a:gd name="connsiteY19" fmla="*/ 659606 h 719137"/>
                <a:gd name="connsiteX20" fmla="*/ 407194 w 435769"/>
                <a:gd name="connsiteY20" fmla="*/ 692943 h 719137"/>
                <a:gd name="connsiteX21" fmla="*/ 385763 w 435769"/>
                <a:gd name="connsiteY21" fmla="*/ 711993 h 719137"/>
                <a:gd name="connsiteX22" fmla="*/ 361950 w 435769"/>
                <a:gd name="connsiteY22" fmla="*/ 719137 h 719137"/>
                <a:gd name="connsiteX23" fmla="*/ 345281 w 435769"/>
                <a:gd name="connsiteY23" fmla="*/ 719137 h 719137"/>
                <a:gd name="connsiteX24" fmla="*/ 323850 w 435769"/>
                <a:gd name="connsiteY24" fmla="*/ 709612 h 719137"/>
                <a:gd name="connsiteX25" fmla="*/ 290513 w 435769"/>
                <a:gd name="connsiteY25" fmla="*/ 685800 h 719137"/>
                <a:gd name="connsiteX26" fmla="*/ 250031 w 435769"/>
                <a:gd name="connsiteY26" fmla="*/ 654843 h 719137"/>
                <a:gd name="connsiteX27" fmla="*/ 209550 w 435769"/>
                <a:gd name="connsiteY27" fmla="*/ 614362 h 719137"/>
                <a:gd name="connsiteX28" fmla="*/ 171450 w 435769"/>
                <a:gd name="connsiteY28" fmla="*/ 566737 h 719137"/>
                <a:gd name="connsiteX29" fmla="*/ 152400 w 435769"/>
                <a:gd name="connsiteY29" fmla="*/ 538162 h 719137"/>
                <a:gd name="connsiteX30" fmla="*/ 126206 w 435769"/>
                <a:gd name="connsiteY30" fmla="*/ 495300 h 719137"/>
                <a:gd name="connsiteX31" fmla="*/ 92869 w 435769"/>
                <a:gd name="connsiteY31" fmla="*/ 421481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5769" h="719137">
                  <a:moveTo>
                    <a:pt x="92869" y="421481"/>
                  </a:moveTo>
                  <a:lnTo>
                    <a:pt x="66675" y="357187"/>
                  </a:lnTo>
                  <a:lnTo>
                    <a:pt x="47625" y="295275"/>
                  </a:lnTo>
                  <a:lnTo>
                    <a:pt x="28575" y="219075"/>
                  </a:lnTo>
                  <a:lnTo>
                    <a:pt x="14288" y="147637"/>
                  </a:lnTo>
                  <a:lnTo>
                    <a:pt x="2381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35719" y="2381"/>
                  </a:lnTo>
                  <a:lnTo>
                    <a:pt x="47625" y="11906"/>
                  </a:lnTo>
                  <a:lnTo>
                    <a:pt x="69056" y="42862"/>
                  </a:lnTo>
                  <a:lnTo>
                    <a:pt x="116681" y="107156"/>
                  </a:lnTo>
                  <a:lnTo>
                    <a:pt x="166688" y="157162"/>
                  </a:lnTo>
                  <a:lnTo>
                    <a:pt x="426244" y="469106"/>
                  </a:lnTo>
                  <a:lnTo>
                    <a:pt x="433388" y="504825"/>
                  </a:lnTo>
                  <a:cubicBezTo>
                    <a:pt x="434182" y="526256"/>
                    <a:pt x="434975" y="547687"/>
                    <a:pt x="435769" y="569118"/>
                  </a:cubicBezTo>
                  <a:cubicBezTo>
                    <a:pt x="434975" y="587374"/>
                    <a:pt x="434182" y="605631"/>
                    <a:pt x="433388" y="623887"/>
                  </a:cubicBezTo>
                  <a:lnTo>
                    <a:pt x="426244" y="659606"/>
                  </a:lnTo>
                  <a:lnTo>
                    <a:pt x="407194" y="692943"/>
                  </a:lnTo>
                  <a:lnTo>
                    <a:pt x="385763" y="711993"/>
                  </a:lnTo>
                  <a:lnTo>
                    <a:pt x="361950" y="719137"/>
                  </a:lnTo>
                  <a:lnTo>
                    <a:pt x="345281" y="719137"/>
                  </a:lnTo>
                  <a:lnTo>
                    <a:pt x="323850" y="709612"/>
                  </a:lnTo>
                  <a:lnTo>
                    <a:pt x="290513" y="685800"/>
                  </a:lnTo>
                  <a:lnTo>
                    <a:pt x="250031" y="654843"/>
                  </a:lnTo>
                  <a:lnTo>
                    <a:pt x="209550" y="614362"/>
                  </a:lnTo>
                  <a:lnTo>
                    <a:pt x="171450" y="566737"/>
                  </a:lnTo>
                  <a:lnTo>
                    <a:pt x="152400" y="538162"/>
                  </a:lnTo>
                  <a:lnTo>
                    <a:pt x="126206" y="495300"/>
                  </a:lnTo>
                  <a:lnTo>
                    <a:pt x="92869" y="4214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1">
              <a:extLst>
                <a:ext uri="{FF2B5EF4-FFF2-40B4-BE49-F238E27FC236}">
                  <a16:creationId xmlns:a16="http://schemas.microsoft.com/office/drawing/2014/main" id="{F3F63E31-FACB-488B-B171-D725F985C87B}"/>
                </a:ext>
              </a:extLst>
            </p:cNvPr>
            <p:cNvSpPr/>
            <p:nvPr/>
          </p:nvSpPr>
          <p:spPr>
            <a:xfrm>
              <a:off x="4833938" y="4659313"/>
              <a:ext cx="374650" cy="474662"/>
            </a:xfrm>
            <a:custGeom>
              <a:avLst/>
              <a:gdLst>
                <a:gd name="connsiteX0" fmla="*/ 350043 w 373856"/>
                <a:gd name="connsiteY0" fmla="*/ 85725 h 473869"/>
                <a:gd name="connsiteX1" fmla="*/ 323850 w 373856"/>
                <a:gd name="connsiteY1" fmla="*/ 138113 h 473869"/>
                <a:gd name="connsiteX2" fmla="*/ 309562 w 373856"/>
                <a:gd name="connsiteY2" fmla="*/ 171450 h 473869"/>
                <a:gd name="connsiteX3" fmla="*/ 295275 w 373856"/>
                <a:gd name="connsiteY3" fmla="*/ 214313 h 473869"/>
                <a:gd name="connsiteX4" fmla="*/ 288131 w 373856"/>
                <a:gd name="connsiteY4" fmla="*/ 254794 h 473869"/>
                <a:gd name="connsiteX5" fmla="*/ 285750 w 373856"/>
                <a:gd name="connsiteY5" fmla="*/ 285750 h 473869"/>
                <a:gd name="connsiteX6" fmla="*/ 288131 w 373856"/>
                <a:gd name="connsiteY6" fmla="*/ 333375 h 473869"/>
                <a:gd name="connsiteX7" fmla="*/ 292893 w 373856"/>
                <a:gd name="connsiteY7" fmla="*/ 395288 h 473869"/>
                <a:gd name="connsiteX8" fmla="*/ 290512 w 373856"/>
                <a:gd name="connsiteY8" fmla="*/ 473869 h 473869"/>
                <a:gd name="connsiteX9" fmla="*/ 0 w 373856"/>
                <a:gd name="connsiteY9" fmla="*/ 0 h 473869"/>
                <a:gd name="connsiteX10" fmla="*/ 47625 w 373856"/>
                <a:gd name="connsiteY10" fmla="*/ 47625 h 473869"/>
                <a:gd name="connsiteX11" fmla="*/ 83343 w 373856"/>
                <a:gd name="connsiteY11" fmla="*/ 69057 h 473869"/>
                <a:gd name="connsiteX12" fmla="*/ 119062 w 373856"/>
                <a:gd name="connsiteY12" fmla="*/ 88107 h 473869"/>
                <a:gd name="connsiteX13" fmla="*/ 150018 w 373856"/>
                <a:gd name="connsiteY13" fmla="*/ 97632 h 473869"/>
                <a:gd name="connsiteX14" fmla="*/ 176212 w 373856"/>
                <a:gd name="connsiteY14" fmla="*/ 104775 h 473869"/>
                <a:gd name="connsiteX15" fmla="*/ 200025 w 373856"/>
                <a:gd name="connsiteY15" fmla="*/ 104775 h 473869"/>
                <a:gd name="connsiteX16" fmla="*/ 235743 w 373856"/>
                <a:gd name="connsiteY16" fmla="*/ 95250 h 473869"/>
                <a:gd name="connsiteX17" fmla="*/ 302418 w 373856"/>
                <a:gd name="connsiteY17" fmla="*/ 54769 h 473869"/>
                <a:gd name="connsiteX18" fmla="*/ 342900 w 373856"/>
                <a:gd name="connsiteY18" fmla="*/ 26194 h 473869"/>
                <a:gd name="connsiteX19" fmla="*/ 352425 w 373856"/>
                <a:gd name="connsiteY19" fmla="*/ 21432 h 473869"/>
                <a:gd name="connsiteX20" fmla="*/ 361950 w 373856"/>
                <a:gd name="connsiteY20" fmla="*/ 21432 h 473869"/>
                <a:gd name="connsiteX21" fmla="*/ 369093 w 373856"/>
                <a:gd name="connsiteY21" fmla="*/ 21432 h 473869"/>
                <a:gd name="connsiteX22" fmla="*/ 373856 w 373856"/>
                <a:gd name="connsiteY22" fmla="*/ 26194 h 473869"/>
                <a:gd name="connsiteX23" fmla="*/ 373856 w 373856"/>
                <a:gd name="connsiteY23" fmla="*/ 35719 h 473869"/>
                <a:gd name="connsiteX24" fmla="*/ 350043 w 373856"/>
                <a:gd name="connsiteY24" fmla="*/ 85725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3856" h="473869">
                  <a:moveTo>
                    <a:pt x="350043" y="85725"/>
                  </a:moveTo>
                  <a:lnTo>
                    <a:pt x="323850" y="138113"/>
                  </a:lnTo>
                  <a:lnTo>
                    <a:pt x="309562" y="171450"/>
                  </a:lnTo>
                  <a:lnTo>
                    <a:pt x="295275" y="214313"/>
                  </a:lnTo>
                  <a:lnTo>
                    <a:pt x="288131" y="254794"/>
                  </a:lnTo>
                  <a:lnTo>
                    <a:pt x="285750" y="285750"/>
                  </a:lnTo>
                  <a:lnTo>
                    <a:pt x="288131" y="333375"/>
                  </a:lnTo>
                  <a:lnTo>
                    <a:pt x="292893" y="395288"/>
                  </a:lnTo>
                  <a:cubicBezTo>
                    <a:pt x="292099" y="421482"/>
                    <a:pt x="291306" y="447675"/>
                    <a:pt x="290512" y="473869"/>
                  </a:cubicBezTo>
                  <a:lnTo>
                    <a:pt x="0" y="0"/>
                  </a:lnTo>
                  <a:lnTo>
                    <a:pt x="47625" y="47625"/>
                  </a:lnTo>
                  <a:lnTo>
                    <a:pt x="83343" y="69057"/>
                  </a:lnTo>
                  <a:lnTo>
                    <a:pt x="119062" y="88107"/>
                  </a:lnTo>
                  <a:lnTo>
                    <a:pt x="150018" y="97632"/>
                  </a:lnTo>
                  <a:lnTo>
                    <a:pt x="176212" y="104775"/>
                  </a:lnTo>
                  <a:lnTo>
                    <a:pt x="200025" y="104775"/>
                  </a:lnTo>
                  <a:lnTo>
                    <a:pt x="235743" y="95250"/>
                  </a:lnTo>
                  <a:lnTo>
                    <a:pt x="302418" y="54769"/>
                  </a:lnTo>
                  <a:lnTo>
                    <a:pt x="342900" y="26194"/>
                  </a:lnTo>
                  <a:lnTo>
                    <a:pt x="352425" y="21432"/>
                  </a:lnTo>
                  <a:lnTo>
                    <a:pt x="361950" y="21432"/>
                  </a:lnTo>
                  <a:lnTo>
                    <a:pt x="369093" y="21432"/>
                  </a:lnTo>
                  <a:lnTo>
                    <a:pt x="373856" y="26194"/>
                  </a:lnTo>
                  <a:lnTo>
                    <a:pt x="373856" y="35719"/>
                  </a:lnTo>
                  <a:lnTo>
                    <a:pt x="350043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2">
              <a:extLst>
                <a:ext uri="{FF2B5EF4-FFF2-40B4-BE49-F238E27FC236}">
                  <a16:creationId xmlns:a16="http://schemas.microsoft.com/office/drawing/2014/main" id="{E487EFE2-D4A5-4F79-BFC5-73244CF0A358}"/>
                </a:ext>
              </a:extLst>
            </p:cNvPr>
            <p:cNvSpPr/>
            <p:nvPr/>
          </p:nvSpPr>
          <p:spPr>
            <a:xfrm>
              <a:off x="6107112" y="4543425"/>
              <a:ext cx="800100" cy="811213"/>
            </a:xfrm>
            <a:custGeom>
              <a:avLst/>
              <a:gdLst>
                <a:gd name="connsiteX0" fmla="*/ 435769 w 800100"/>
                <a:gd name="connsiteY0" fmla="*/ 157163 h 812006"/>
                <a:gd name="connsiteX1" fmla="*/ 338138 w 800100"/>
                <a:gd name="connsiteY1" fmla="*/ 114300 h 812006"/>
                <a:gd name="connsiteX2" fmla="*/ 209550 w 800100"/>
                <a:gd name="connsiteY2" fmla="*/ 61913 h 812006"/>
                <a:gd name="connsiteX3" fmla="*/ 130969 w 800100"/>
                <a:gd name="connsiteY3" fmla="*/ 33338 h 812006"/>
                <a:gd name="connsiteX4" fmla="*/ 52388 w 800100"/>
                <a:gd name="connsiteY4" fmla="*/ 2381 h 812006"/>
                <a:gd name="connsiteX5" fmla="*/ 35719 w 800100"/>
                <a:gd name="connsiteY5" fmla="*/ 0 h 812006"/>
                <a:gd name="connsiteX6" fmla="*/ 16669 w 800100"/>
                <a:gd name="connsiteY6" fmla="*/ 0 h 812006"/>
                <a:gd name="connsiteX7" fmla="*/ 2382 w 800100"/>
                <a:gd name="connsiteY7" fmla="*/ 7144 h 812006"/>
                <a:gd name="connsiteX8" fmla="*/ 0 w 800100"/>
                <a:gd name="connsiteY8" fmla="*/ 14288 h 812006"/>
                <a:gd name="connsiteX9" fmla="*/ 2382 w 800100"/>
                <a:gd name="connsiteY9" fmla="*/ 28575 h 812006"/>
                <a:gd name="connsiteX10" fmla="*/ 45244 w 800100"/>
                <a:gd name="connsiteY10" fmla="*/ 66675 h 812006"/>
                <a:gd name="connsiteX11" fmla="*/ 173832 w 800100"/>
                <a:gd name="connsiteY11" fmla="*/ 183356 h 812006"/>
                <a:gd name="connsiteX12" fmla="*/ 285750 w 800100"/>
                <a:gd name="connsiteY12" fmla="*/ 295275 h 812006"/>
                <a:gd name="connsiteX13" fmla="*/ 381000 w 800100"/>
                <a:gd name="connsiteY13" fmla="*/ 397669 h 812006"/>
                <a:gd name="connsiteX14" fmla="*/ 428625 w 800100"/>
                <a:gd name="connsiteY14" fmla="*/ 457200 h 812006"/>
                <a:gd name="connsiteX15" fmla="*/ 464344 w 800100"/>
                <a:gd name="connsiteY15" fmla="*/ 514350 h 812006"/>
                <a:gd name="connsiteX16" fmla="*/ 509588 w 800100"/>
                <a:gd name="connsiteY16" fmla="*/ 600075 h 812006"/>
                <a:gd name="connsiteX17" fmla="*/ 569119 w 800100"/>
                <a:gd name="connsiteY17" fmla="*/ 685800 h 812006"/>
                <a:gd name="connsiteX18" fmla="*/ 623888 w 800100"/>
                <a:gd name="connsiteY18" fmla="*/ 757238 h 812006"/>
                <a:gd name="connsiteX19" fmla="*/ 642938 w 800100"/>
                <a:gd name="connsiteY19" fmla="*/ 778669 h 812006"/>
                <a:gd name="connsiteX20" fmla="*/ 666750 w 800100"/>
                <a:gd name="connsiteY20" fmla="*/ 792956 h 812006"/>
                <a:gd name="connsiteX21" fmla="*/ 695325 w 800100"/>
                <a:gd name="connsiteY21" fmla="*/ 804863 h 812006"/>
                <a:gd name="connsiteX22" fmla="*/ 719138 w 800100"/>
                <a:gd name="connsiteY22" fmla="*/ 812006 h 812006"/>
                <a:gd name="connsiteX23" fmla="*/ 733425 w 800100"/>
                <a:gd name="connsiteY23" fmla="*/ 812006 h 812006"/>
                <a:gd name="connsiteX24" fmla="*/ 750094 w 800100"/>
                <a:gd name="connsiteY24" fmla="*/ 807244 h 812006"/>
                <a:gd name="connsiteX25" fmla="*/ 759619 w 800100"/>
                <a:gd name="connsiteY25" fmla="*/ 797719 h 812006"/>
                <a:gd name="connsiteX26" fmla="*/ 773907 w 800100"/>
                <a:gd name="connsiteY26" fmla="*/ 781050 h 812006"/>
                <a:gd name="connsiteX27" fmla="*/ 783432 w 800100"/>
                <a:gd name="connsiteY27" fmla="*/ 759619 h 812006"/>
                <a:gd name="connsiteX28" fmla="*/ 790575 w 800100"/>
                <a:gd name="connsiteY28" fmla="*/ 728663 h 812006"/>
                <a:gd name="connsiteX29" fmla="*/ 797719 w 800100"/>
                <a:gd name="connsiteY29" fmla="*/ 681038 h 812006"/>
                <a:gd name="connsiteX30" fmla="*/ 800100 w 800100"/>
                <a:gd name="connsiteY30" fmla="*/ 631031 h 812006"/>
                <a:gd name="connsiteX31" fmla="*/ 792957 w 800100"/>
                <a:gd name="connsiteY31" fmla="*/ 585788 h 812006"/>
                <a:gd name="connsiteX32" fmla="*/ 771525 w 800100"/>
                <a:gd name="connsiteY32" fmla="*/ 516731 h 812006"/>
                <a:gd name="connsiteX33" fmla="*/ 745332 w 800100"/>
                <a:gd name="connsiteY33" fmla="*/ 457200 h 812006"/>
                <a:gd name="connsiteX34" fmla="*/ 711994 w 800100"/>
                <a:gd name="connsiteY34" fmla="*/ 400050 h 812006"/>
                <a:gd name="connsiteX35" fmla="*/ 652463 w 800100"/>
                <a:gd name="connsiteY35" fmla="*/ 314325 h 812006"/>
                <a:gd name="connsiteX36" fmla="*/ 578644 w 800100"/>
                <a:gd name="connsiteY36" fmla="*/ 223838 h 812006"/>
                <a:gd name="connsiteX37" fmla="*/ 547688 w 800100"/>
                <a:gd name="connsiteY37" fmla="*/ 207169 h 812006"/>
                <a:gd name="connsiteX38" fmla="*/ 435769 w 800100"/>
                <a:gd name="connsiteY38" fmla="*/ 15716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812006">
                  <a:moveTo>
                    <a:pt x="435769" y="157163"/>
                  </a:moveTo>
                  <a:lnTo>
                    <a:pt x="338138" y="114300"/>
                  </a:lnTo>
                  <a:lnTo>
                    <a:pt x="209550" y="61913"/>
                  </a:lnTo>
                  <a:lnTo>
                    <a:pt x="130969" y="33338"/>
                  </a:lnTo>
                  <a:lnTo>
                    <a:pt x="52388" y="2381"/>
                  </a:lnTo>
                  <a:lnTo>
                    <a:pt x="35719" y="0"/>
                  </a:lnTo>
                  <a:lnTo>
                    <a:pt x="16669" y="0"/>
                  </a:lnTo>
                  <a:lnTo>
                    <a:pt x="2382" y="7144"/>
                  </a:lnTo>
                  <a:lnTo>
                    <a:pt x="0" y="14288"/>
                  </a:lnTo>
                  <a:lnTo>
                    <a:pt x="2382" y="28575"/>
                  </a:lnTo>
                  <a:lnTo>
                    <a:pt x="45244" y="66675"/>
                  </a:lnTo>
                  <a:lnTo>
                    <a:pt x="173832" y="183356"/>
                  </a:lnTo>
                  <a:lnTo>
                    <a:pt x="285750" y="295275"/>
                  </a:lnTo>
                  <a:lnTo>
                    <a:pt x="381000" y="397669"/>
                  </a:lnTo>
                  <a:lnTo>
                    <a:pt x="428625" y="457200"/>
                  </a:lnTo>
                  <a:lnTo>
                    <a:pt x="464344" y="514350"/>
                  </a:lnTo>
                  <a:lnTo>
                    <a:pt x="509588" y="600075"/>
                  </a:lnTo>
                  <a:lnTo>
                    <a:pt x="569119" y="685800"/>
                  </a:lnTo>
                  <a:lnTo>
                    <a:pt x="623888" y="757238"/>
                  </a:lnTo>
                  <a:lnTo>
                    <a:pt x="642938" y="778669"/>
                  </a:lnTo>
                  <a:lnTo>
                    <a:pt x="666750" y="792956"/>
                  </a:lnTo>
                  <a:lnTo>
                    <a:pt x="695325" y="804863"/>
                  </a:lnTo>
                  <a:lnTo>
                    <a:pt x="719138" y="812006"/>
                  </a:lnTo>
                  <a:lnTo>
                    <a:pt x="733425" y="812006"/>
                  </a:lnTo>
                  <a:lnTo>
                    <a:pt x="750094" y="807244"/>
                  </a:lnTo>
                  <a:lnTo>
                    <a:pt x="759619" y="797719"/>
                  </a:lnTo>
                  <a:lnTo>
                    <a:pt x="773907" y="781050"/>
                  </a:lnTo>
                  <a:lnTo>
                    <a:pt x="783432" y="759619"/>
                  </a:lnTo>
                  <a:lnTo>
                    <a:pt x="790575" y="728663"/>
                  </a:lnTo>
                  <a:lnTo>
                    <a:pt x="797719" y="681038"/>
                  </a:lnTo>
                  <a:lnTo>
                    <a:pt x="800100" y="631031"/>
                  </a:lnTo>
                  <a:lnTo>
                    <a:pt x="792957" y="585788"/>
                  </a:lnTo>
                  <a:lnTo>
                    <a:pt x="771525" y="516731"/>
                  </a:lnTo>
                  <a:lnTo>
                    <a:pt x="745332" y="457200"/>
                  </a:lnTo>
                  <a:lnTo>
                    <a:pt x="711994" y="400050"/>
                  </a:lnTo>
                  <a:lnTo>
                    <a:pt x="652463" y="314325"/>
                  </a:lnTo>
                  <a:lnTo>
                    <a:pt x="578644" y="223838"/>
                  </a:lnTo>
                  <a:lnTo>
                    <a:pt x="547688" y="207169"/>
                  </a:lnTo>
                  <a:lnTo>
                    <a:pt x="435769" y="1571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F4CF42EF-28A6-486D-8105-EB6D7D1BADBE}"/>
              </a:ext>
            </a:extLst>
          </p:cNvPr>
          <p:cNvGrpSpPr>
            <a:grpSpLocks/>
          </p:cNvGrpSpPr>
          <p:nvPr/>
        </p:nvGrpSpPr>
        <p:grpSpPr bwMode="auto">
          <a:xfrm>
            <a:off x="2846388" y="1373188"/>
            <a:ext cx="4065587" cy="4643437"/>
            <a:chOff x="2846388" y="1373188"/>
            <a:chExt cx="4065587" cy="4643437"/>
          </a:xfrm>
        </p:grpSpPr>
        <p:sp>
          <p:nvSpPr>
            <p:cNvPr id="35" name="フリーフォーム 71">
              <a:extLst>
                <a:ext uri="{FF2B5EF4-FFF2-40B4-BE49-F238E27FC236}">
                  <a16:creationId xmlns:a16="http://schemas.microsoft.com/office/drawing/2014/main" id="{E6CBCEFF-243C-4FFD-BB71-9283D2A66764}"/>
                </a:ext>
              </a:extLst>
            </p:cNvPr>
            <p:cNvSpPr/>
            <p:nvPr/>
          </p:nvSpPr>
          <p:spPr>
            <a:xfrm>
              <a:off x="4592638" y="1373188"/>
              <a:ext cx="492125" cy="669925"/>
            </a:xfrm>
            <a:custGeom>
              <a:avLst/>
              <a:gdLst>
                <a:gd name="connsiteX0" fmla="*/ 178594 w 490538"/>
                <a:gd name="connsiteY0" fmla="*/ 314325 h 669132"/>
                <a:gd name="connsiteX1" fmla="*/ 185738 w 490538"/>
                <a:gd name="connsiteY1" fmla="*/ 445294 h 669132"/>
                <a:gd name="connsiteX2" fmla="*/ 204788 w 490538"/>
                <a:gd name="connsiteY2" fmla="*/ 669132 h 669132"/>
                <a:gd name="connsiteX3" fmla="*/ 431007 w 490538"/>
                <a:gd name="connsiteY3" fmla="*/ 638175 h 669132"/>
                <a:gd name="connsiteX4" fmla="*/ 414338 w 490538"/>
                <a:gd name="connsiteY4" fmla="*/ 540544 h 669132"/>
                <a:gd name="connsiteX5" fmla="*/ 404813 w 490538"/>
                <a:gd name="connsiteY5" fmla="*/ 488157 h 669132"/>
                <a:gd name="connsiteX6" fmla="*/ 402432 w 490538"/>
                <a:gd name="connsiteY6" fmla="*/ 454819 h 669132"/>
                <a:gd name="connsiteX7" fmla="*/ 402432 w 490538"/>
                <a:gd name="connsiteY7" fmla="*/ 431007 h 669132"/>
                <a:gd name="connsiteX8" fmla="*/ 407194 w 490538"/>
                <a:gd name="connsiteY8" fmla="*/ 385763 h 669132"/>
                <a:gd name="connsiteX9" fmla="*/ 414338 w 490538"/>
                <a:gd name="connsiteY9" fmla="*/ 347663 h 669132"/>
                <a:gd name="connsiteX10" fmla="*/ 423863 w 490538"/>
                <a:gd name="connsiteY10" fmla="*/ 309563 h 669132"/>
                <a:gd name="connsiteX11" fmla="*/ 438150 w 490538"/>
                <a:gd name="connsiteY11" fmla="*/ 271463 h 669132"/>
                <a:gd name="connsiteX12" fmla="*/ 452438 w 490538"/>
                <a:gd name="connsiteY12" fmla="*/ 247650 h 669132"/>
                <a:gd name="connsiteX13" fmla="*/ 461963 w 490538"/>
                <a:gd name="connsiteY13" fmla="*/ 228600 h 669132"/>
                <a:gd name="connsiteX14" fmla="*/ 476250 w 490538"/>
                <a:gd name="connsiteY14" fmla="*/ 202407 h 669132"/>
                <a:gd name="connsiteX15" fmla="*/ 485775 w 490538"/>
                <a:gd name="connsiteY15" fmla="*/ 176213 h 669132"/>
                <a:gd name="connsiteX16" fmla="*/ 490538 w 490538"/>
                <a:gd name="connsiteY16" fmla="*/ 152400 h 669132"/>
                <a:gd name="connsiteX17" fmla="*/ 490538 w 490538"/>
                <a:gd name="connsiteY17" fmla="*/ 130969 h 669132"/>
                <a:gd name="connsiteX18" fmla="*/ 490538 w 490538"/>
                <a:gd name="connsiteY18" fmla="*/ 119063 h 669132"/>
                <a:gd name="connsiteX19" fmla="*/ 488157 w 490538"/>
                <a:gd name="connsiteY19" fmla="*/ 107157 h 669132"/>
                <a:gd name="connsiteX20" fmla="*/ 478632 w 490538"/>
                <a:gd name="connsiteY20" fmla="*/ 88107 h 669132"/>
                <a:gd name="connsiteX21" fmla="*/ 464344 w 490538"/>
                <a:gd name="connsiteY21" fmla="*/ 76200 h 669132"/>
                <a:gd name="connsiteX22" fmla="*/ 423863 w 490538"/>
                <a:gd name="connsiteY22" fmla="*/ 64294 h 669132"/>
                <a:gd name="connsiteX23" fmla="*/ 333375 w 490538"/>
                <a:gd name="connsiteY23" fmla="*/ 40482 h 669132"/>
                <a:gd name="connsiteX24" fmla="*/ 269082 w 490538"/>
                <a:gd name="connsiteY24" fmla="*/ 21432 h 669132"/>
                <a:gd name="connsiteX25" fmla="*/ 197644 w 490538"/>
                <a:gd name="connsiteY25" fmla="*/ 2382 h 669132"/>
                <a:gd name="connsiteX26" fmla="*/ 176213 w 490538"/>
                <a:gd name="connsiteY26" fmla="*/ 0 h 669132"/>
                <a:gd name="connsiteX27" fmla="*/ 114300 w 490538"/>
                <a:gd name="connsiteY27" fmla="*/ 2382 h 669132"/>
                <a:gd name="connsiteX28" fmla="*/ 64294 w 490538"/>
                <a:gd name="connsiteY28" fmla="*/ 7144 h 669132"/>
                <a:gd name="connsiteX29" fmla="*/ 26194 w 490538"/>
                <a:gd name="connsiteY29" fmla="*/ 11907 h 669132"/>
                <a:gd name="connsiteX30" fmla="*/ 7144 w 490538"/>
                <a:gd name="connsiteY30" fmla="*/ 16669 h 669132"/>
                <a:gd name="connsiteX31" fmla="*/ 0 w 490538"/>
                <a:gd name="connsiteY31" fmla="*/ 21432 h 669132"/>
                <a:gd name="connsiteX32" fmla="*/ 0 w 490538"/>
                <a:gd name="connsiteY32" fmla="*/ 30957 h 669132"/>
                <a:gd name="connsiteX33" fmla="*/ 7144 w 490538"/>
                <a:gd name="connsiteY33" fmla="*/ 42863 h 669132"/>
                <a:gd name="connsiteX34" fmla="*/ 30957 w 490538"/>
                <a:gd name="connsiteY34" fmla="*/ 61913 h 669132"/>
                <a:gd name="connsiteX35" fmla="*/ 66675 w 490538"/>
                <a:gd name="connsiteY35" fmla="*/ 80963 h 669132"/>
                <a:gd name="connsiteX36" fmla="*/ 92869 w 490538"/>
                <a:gd name="connsiteY36" fmla="*/ 95250 h 669132"/>
                <a:gd name="connsiteX37" fmla="*/ 104775 w 490538"/>
                <a:gd name="connsiteY37" fmla="*/ 104775 h 669132"/>
                <a:gd name="connsiteX38" fmla="*/ 116682 w 490538"/>
                <a:gd name="connsiteY38" fmla="*/ 121444 h 669132"/>
                <a:gd name="connsiteX39" fmla="*/ 138113 w 490538"/>
                <a:gd name="connsiteY39" fmla="*/ 157163 h 669132"/>
                <a:gd name="connsiteX40" fmla="*/ 164307 w 490538"/>
                <a:gd name="connsiteY40" fmla="*/ 219075 h 669132"/>
                <a:gd name="connsiteX41" fmla="*/ 171450 w 490538"/>
                <a:gd name="connsiteY41" fmla="*/ 250032 h 669132"/>
                <a:gd name="connsiteX42" fmla="*/ 178594 w 490538"/>
                <a:gd name="connsiteY42" fmla="*/ 314325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669132">
                  <a:moveTo>
                    <a:pt x="178594" y="314325"/>
                  </a:moveTo>
                  <a:lnTo>
                    <a:pt x="185738" y="445294"/>
                  </a:lnTo>
                  <a:lnTo>
                    <a:pt x="204788" y="669132"/>
                  </a:lnTo>
                  <a:lnTo>
                    <a:pt x="431007" y="638175"/>
                  </a:lnTo>
                  <a:lnTo>
                    <a:pt x="414338" y="540544"/>
                  </a:lnTo>
                  <a:lnTo>
                    <a:pt x="404813" y="488157"/>
                  </a:lnTo>
                  <a:lnTo>
                    <a:pt x="402432" y="454819"/>
                  </a:lnTo>
                  <a:lnTo>
                    <a:pt x="402432" y="431007"/>
                  </a:lnTo>
                  <a:lnTo>
                    <a:pt x="407194" y="385763"/>
                  </a:lnTo>
                  <a:lnTo>
                    <a:pt x="414338" y="347663"/>
                  </a:lnTo>
                  <a:lnTo>
                    <a:pt x="423863" y="309563"/>
                  </a:lnTo>
                  <a:lnTo>
                    <a:pt x="438150" y="271463"/>
                  </a:lnTo>
                  <a:lnTo>
                    <a:pt x="452438" y="247650"/>
                  </a:lnTo>
                  <a:lnTo>
                    <a:pt x="461963" y="228600"/>
                  </a:lnTo>
                  <a:lnTo>
                    <a:pt x="476250" y="202407"/>
                  </a:lnTo>
                  <a:lnTo>
                    <a:pt x="485775" y="176213"/>
                  </a:lnTo>
                  <a:lnTo>
                    <a:pt x="490538" y="152400"/>
                  </a:lnTo>
                  <a:lnTo>
                    <a:pt x="490538" y="130969"/>
                  </a:lnTo>
                  <a:lnTo>
                    <a:pt x="490538" y="119063"/>
                  </a:lnTo>
                  <a:lnTo>
                    <a:pt x="488157" y="107157"/>
                  </a:lnTo>
                  <a:lnTo>
                    <a:pt x="478632" y="88107"/>
                  </a:lnTo>
                  <a:lnTo>
                    <a:pt x="464344" y="76200"/>
                  </a:lnTo>
                  <a:lnTo>
                    <a:pt x="423863" y="64294"/>
                  </a:lnTo>
                  <a:lnTo>
                    <a:pt x="333375" y="40482"/>
                  </a:lnTo>
                  <a:lnTo>
                    <a:pt x="269082" y="21432"/>
                  </a:lnTo>
                  <a:lnTo>
                    <a:pt x="197644" y="2382"/>
                  </a:lnTo>
                  <a:lnTo>
                    <a:pt x="176213" y="0"/>
                  </a:lnTo>
                  <a:lnTo>
                    <a:pt x="114300" y="2382"/>
                  </a:lnTo>
                  <a:lnTo>
                    <a:pt x="64294" y="7144"/>
                  </a:lnTo>
                  <a:lnTo>
                    <a:pt x="26194" y="11907"/>
                  </a:lnTo>
                  <a:lnTo>
                    <a:pt x="7144" y="16669"/>
                  </a:lnTo>
                  <a:lnTo>
                    <a:pt x="0" y="21432"/>
                  </a:lnTo>
                  <a:lnTo>
                    <a:pt x="0" y="30957"/>
                  </a:lnTo>
                  <a:lnTo>
                    <a:pt x="7144" y="42863"/>
                  </a:lnTo>
                  <a:lnTo>
                    <a:pt x="30957" y="61913"/>
                  </a:lnTo>
                  <a:lnTo>
                    <a:pt x="66675" y="80963"/>
                  </a:lnTo>
                  <a:lnTo>
                    <a:pt x="92869" y="95250"/>
                  </a:lnTo>
                  <a:lnTo>
                    <a:pt x="104775" y="104775"/>
                  </a:lnTo>
                  <a:lnTo>
                    <a:pt x="116682" y="121444"/>
                  </a:lnTo>
                  <a:lnTo>
                    <a:pt x="138113" y="157163"/>
                  </a:lnTo>
                  <a:lnTo>
                    <a:pt x="164307" y="219075"/>
                  </a:lnTo>
                  <a:lnTo>
                    <a:pt x="171450" y="250032"/>
                  </a:lnTo>
                  <a:lnTo>
                    <a:pt x="17859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2">
              <a:extLst>
                <a:ext uri="{FF2B5EF4-FFF2-40B4-BE49-F238E27FC236}">
                  <a16:creationId xmlns:a16="http://schemas.microsoft.com/office/drawing/2014/main" id="{EC00E7BE-395A-40A7-A2E5-30487DCC4CC5}"/>
                </a:ext>
              </a:extLst>
            </p:cNvPr>
            <p:cNvSpPr/>
            <p:nvPr/>
          </p:nvSpPr>
          <p:spPr>
            <a:xfrm>
              <a:off x="3000375" y="1903413"/>
              <a:ext cx="404813" cy="1098550"/>
            </a:xfrm>
            <a:custGeom>
              <a:avLst/>
              <a:gdLst>
                <a:gd name="connsiteX0" fmla="*/ 400050 w 404813"/>
                <a:gd name="connsiteY0" fmla="*/ 454819 h 1100137"/>
                <a:gd name="connsiteX1" fmla="*/ 392906 w 404813"/>
                <a:gd name="connsiteY1" fmla="*/ 528637 h 1100137"/>
                <a:gd name="connsiteX2" fmla="*/ 378619 w 404813"/>
                <a:gd name="connsiteY2" fmla="*/ 602456 h 1100137"/>
                <a:gd name="connsiteX3" fmla="*/ 357188 w 404813"/>
                <a:gd name="connsiteY3" fmla="*/ 688181 h 1100137"/>
                <a:gd name="connsiteX4" fmla="*/ 328613 w 404813"/>
                <a:gd name="connsiteY4" fmla="*/ 771525 h 1100137"/>
                <a:gd name="connsiteX5" fmla="*/ 314325 w 404813"/>
                <a:gd name="connsiteY5" fmla="*/ 819150 h 1100137"/>
                <a:gd name="connsiteX6" fmla="*/ 300038 w 404813"/>
                <a:gd name="connsiteY6" fmla="*/ 864394 h 1100137"/>
                <a:gd name="connsiteX7" fmla="*/ 269081 w 404813"/>
                <a:gd name="connsiteY7" fmla="*/ 945356 h 1100137"/>
                <a:gd name="connsiteX8" fmla="*/ 240506 w 404813"/>
                <a:gd name="connsiteY8" fmla="*/ 1007269 h 1100137"/>
                <a:gd name="connsiteX9" fmla="*/ 216694 w 404813"/>
                <a:gd name="connsiteY9" fmla="*/ 1045369 h 1100137"/>
                <a:gd name="connsiteX10" fmla="*/ 185738 w 404813"/>
                <a:gd name="connsiteY10" fmla="*/ 1078706 h 1100137"/>
                <a:gd name="connsiteX11" fmla="*/ 159544 w 404813"/>
                <a:gd name="connsiteY11" fmla="*/ 1092994 h 1100137"/>
                <a:gd name="connsiteX12" fmla="*/ 130969 w 404813"/>
                <a:gd name="connsiteY12" fmla="*/ 1100137 h 1100137"/>
                <a:gd name="connsiteX13" fmla="*/ 104775 w 404813"/>
                <a:gd name="connsiteY13" fmla="*/ 1097756 h 1100137"/>
                <a:gd name="connsiteX14" fmla="*/ 80963 w 404813"/>
                <a:gd name="connsiteY14" fmla="*/ 1090612 h 1100137"/>
                <a:gd name="connsiteX15" fmla="*/ 69056 w 404813"/>
                <a:gd name="connsiteY15" fmla="*/ 1076325 h 1100137"/>
                <a:gd name="connsiteX16" fmla="*/ 50006 w 404813"/>
                <a:gd name="connsiteY16" fmla="*/ 1035844 h 1100137"/>
                <a:gd name="connsiteX17" fmla="*/ 26194 w 404813"/>
                <a:gd name="connsiteY17" fmla="*/ 983456 h 1100137"/>
                <a:gd name="connsiteX18" fmla="*/ 9525 w 404813"/>
                <a:gd name="connsiteY18" fmla="*/ 933450 h 1100137"/>
                <a:gd name="connsiteX19" fmla="*/ 0 w 404813"/>
                <a:gd name="connsiteY19" fmla="*/ 888206 h 1100137"/>
                <a:gd name="connsiteX20" fmla="*/ 0 w 404813"/>
                <a:gd name="connsiteY20" fmla="*/ 864394 h 1100137"/>
                <a:gd name="connsiteX21" fmla="*/ 2381 w 404813"/>
                <a:gd name="connsiteY21" fmla="*/ 845344 h 1100137"/>
                <a:gd name="connsiteX22" fmla="*/ 7144 w 404813"/>
                <a:gd name="connsiteY22" fmla="*/ 823912 h 1100137"/>
                <a:gd name="connsiteX23" fmla="*/ 28575 w 404813"/>
                <a:gd name="connsiteY23" fmla="*/ 785812 h 1100137"/>
                <a:gd name="connsiteX24" fmla="*/ 61913 w 404813"/>
                <a:gd name="connsiteY24" fmla="*/ 728662 h 1100137"/>
                <a:gd name="connsiteX25" fmla="*/ 100013 w 404813"/>
                <a:gd name="connsiteY25" fmla="*/ 652462 h 1100137"/>
                <a:gd name="connsiteX26" fmla="*/ 138113 w 404813"/>
                <a:gd name="connsiteY26" fmla="*/ 564356 h 1100137"/>
                <a:gd name="connsiteX27" fmla="*/ 159544 w 404813"/>
                <a:gd name="connsiteY27" fmla="*/ 511969 h 1100137"/>
                <a:gd name="connsiteX28" fmla="*/ 173831 w 404813"/>
                <a:gd name="connsiteY28" fmla="*/ 459581 h 1100137"/>
                <a:gd name="connsiteX29" fmla="*/ 190500 w 404813"/>
                <a:gd name="connsiteY29" fmla="*/ 402431 h 1100137"/>
                <a:gd name="connsiteX30" fmla="*/ 200025 w 404813"/>
                <a:gd name="connsiteY30" fmla="*/ 350044 h 1100137"/>
                <a:gd name="connsiteX31" fmla="*/ 204788 w 404813"/>
                <a:gd name="connsiteY31" fmla="*/ 311944 h 1100137"/>
                <a:gd name="connsiteX32" fmla="*/ 204788 w 404813"/>
                <a:gd name="connsiteY32" fmla="*/ 283369 h 1100137"/>
                <a:gd name="connsiteX33" fmla="*/ 204788 w 404813"/>
                <a:gd name="connsiteY33" fmla="*/ 235744 h 1100137"/>
                <a:gd name="connsiteX34" fmla="*/ 197644 w 404813"/>
                <a:gd name="connsiteY34" fmla="*/ 178594 h 1100137"/>
                <a:gd name="connsiteX35" fmla="*/ 183356 w 404813"/>
                <a:gd name="connsiteY35" fmla="*/ 42862 h 1100137"/>
                <a:gd name="connsiteX36" fmla="*/ 185738 w 404813"/>
                <a:gd name="connsiteY36" fmla="*/ 21431 h 1100137"/>
                <a:gd name="connsiteX37" fmla="*/ 190500 w 404813"/>
                <a:gd name="connsiteY37" fmla="*/ 9525 h 1100137"/>
                <a:gd name="connsiteX38" fmla="*/ 200025 w 404813"/>
                <a:gd name="connsiteY38" fmla="*/ 0 h 1100137"/>
                <a:gd name="connsiteX39" fmla="*/ 209550 w 404813"/>
                <a:gd name="connsiteY39" fmla="*/ 0 h 1100137"/>
                <a:gd name="connsiteX40" fmla="*/ 219075 w 404813"/>
                <a:gd name="connsiteY40" fmla="*/ 2381 h 1100137"/>
                <a:gd name="connsiteX41" fmla="*/ 230981 w 404813"/>
                <a:gd name="connsiteY41" fmla="*/ 11906 h 1100137"/>
                <a:gd name="connsiteX42" fmla="*/ 250031 w 404813"/>
                <a:gd name="connsiteY42" fmla="*/ 30956 h 1100137"/>
                <a:gd name="connsiteX43" fmla="*/ 283369 w 404813"/>
                <a:gd name="connsiteY43" fmla="*/ 57150 h 1100137"/>
                <a:gd name="connsiteX44" fmla="*/ 311944 w 404813"/>
                <a:gd name="connsiteY44" fmla="*/ 80962 h 1100137"/>
                <a:gd name="connsiteX45" fmla="*/ 345281 w 404813"/>
                <a:gd name="connsiteY45" fmla="*/ 114300 h 1100137"/>
                <a:gd name="connsiteX46" fmla="*/ 366713 w 404813"/>
                <a:gd name="connsiteY46" fmla="*/ 138112 h 1100137"/>
                <a:gd name="connsiteX47" fmla="*/ 390525 w 404813"/>
                <a:gd name="connsiteY47" fmla="*/ 166687 h 1100137"/>
                <a:gd name="connsiteX48" fmla="*/ 400050 w 404813"/>
                <a:gd name="connsiteY48" fmla="*/ 180975 h 1100137"/>
                <a:gd name="connsiteX49" fmla="*/ 404813 w 404813"/>
                <a:gd name="connsiteY49" fmla="*/ 359569 h 1100137"/>
                <a:gd name="connsiteX50" fmla="*/ 400050 w 404813"/>
                <a:gd name="connsiteY50" fmla="*/ 454819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813" h="1100137">
                  <a:moveTo>
                    <a:pt x="400050" y="454819"/>
                  </a:moveTo>
                  <a:lnTo>
                    <a:pt x="392906" y="528637"/>
                  </a:lnTo>
                  <a:lnTo>
                    <a:pt x="378619" y="602456"/>
                  </a:lnTo>
                  <a:lnTo>
                    <a:pt x="357188" y="688181"/>
                  </a:lnTo>
                  <a:lnTo>
                    <a:pt x="328613" y="771525"/>
                  </a:lnTo>
                  <a:lnTo>
                    <a:pt x="314325" y="819150"/>
                  </a:lnTo>
                  <a:lnTo>
                    <a:pt x="300038" y="864394"/>
                  </a:lnTo>
                  <a:lnTo>
                    <a:pt x="269081" y="945356"/>
                  </a:lnTo>
                  <a:lnTo>
                    <a:pt x="240506" y="1007269"/>
                  </a:lnTo>
                  <a:lnTo>
                    <a:pt x="216694" y="1045369"/>
                  </a:lnTo>
                  <a:lnTo>
                    <a:pt x="185738" y="1078706"/>
                  </a:lnTo>
                  <a:lnTo>
                    <a:pt x="159544" y="1092994"/>
                  </a:lnTo>
                  <a:lnTo>
                    <a:pt x="130969" y="1100137"/>
                  </a:lnTo>
                  <a:lnTo>
                    <a:pt x="104775" y="1097756"/>
                  </a:lnTo>
                  <a:lnTo>
                    <a:pt x="80963" y="1090612"/>
                  </a:lnTo>
                  <a:lnTo>
                    <a:pt x="69056" y="1076325"/>
                  </a:lnTo>
                  <a:lnTo>
                    <a:pt x="50006" y="1035844"/>
                  </a:lnTo>
                  <a:lnTo>
                    <a:pt x="26194" y="983456"/>
                  </a:lnTo>
                  <a:lnTo>
                    <a:pt x="9525" y="933450"/>
                  </a:lnTo>
                  <a:lnTo>
                    <a:pt x="0" y="888206"/>
                  </a:lnTo>
                  <a:lnTo>
                    <a:pt x="0" y="864394"/>
                  </a:lnTo>
                  <a:lnTo>
                    <a:pt x="2381" y="845344"/>
                  </a:lnTo>
                  <a:lnTo>
                    <a:pt x="7144" y="823912"/>
                  </a:lnTo>
                  <a:lnTo>
                    <a:pt x="28575" y="785812"/>
                  </a:lnTo>
                  <a:lnTo>
                    <a:pt x="61913" y="728662"/>
                  </a:lnTo>
                  <a:lnTo>
                    <a:pt x="100013" y="652462"/>
                  </a:lnTo>
                  <a:lnTo>
                    <a:pt x="138113" y="564356"/>
                  </a:lnTo>
                  <a:lnTo>
                    <a:pt x="159544" y="511969"/>
                  </a:lnTo>
                  <a:lnTo>
                    <a:pt x="173831" y="459581"/>
                  </a:lnTo>
                  <a:lnTo>
                    <a:pt x="190500" y="402431"/>
                  </a:lnTo>
                  <a:lnTo>
                    <a:pt x="200025" y="350044"/>
                  </a:lnTo>
                  <a:lnTo>
                    <a:pt x="204788" y="311944"/>
                  </a:lnTo>
                  <a:lnTo>
                    <a:pt x="204788" y="283369"/>
                  </a:lnTo>
                  <a:lnTo>
                    <a:pt x="204788" y="235744"/>
                  </a:lnTo>
                  <a:lnTo>
                    <a:pt x="197644" y="178594"/>
                  </a:lnTo>
                  <a:lnTo>
                    <a:pt x="183356" y="42862"/>
                  </a:lnTo>
                  <a:lnTo>
                    <a:pt x="185738" y="21431"/>
                  </a:lnTo>
                  <a:lnTo>
                    <a:pt x="190500" y="9525"/>
                  </a:lnTo>
                  <a:lnTo>
                    <a:pt x="200025" y="0"/>
                  </a:lnTo>
                  <a:lnTo>
                    <a:pt x="209550" y="0"/>
                  </a:lnTo>
                  <a:lnTo>
                    <a:pt x="219075" y="2381"/>
                  </a:lnTo>
                  <a:lnTo>
                    <a:pt x="230981" y="11906"/>
                  </a:lnTo>
                  <a:lnTo>
                    <a:pt x="250031" y="30956"/>
                  </a:lnTo>
                  <a:lnTo>
                    <a:pt x="283369" y="57150"/>
                  </a:lnTo>
                  <a:lnTo>
                    <a:pt x="311944" y="80962"/>
                  </a:lnTo>
                  <a:lnTo>
                    <a:pt x="345281" y="114300"/>
                  </a:lnTo>
                  <a:lnTo>
                    <a:pt x="366713" y="138112"/>
                  </a:lnTo>
                  <a:lnTo>
                    <a:pt x="390525" y="166687"/>
                  </a:lnTo>
                  <a:lnTo>
                    <a:pt x="400050" y="180975"/>
                  </a:lnTo>
                  <a:lnTo>
                    <a:pt x="404813" y="359569"/>
                  </a:lnTo>
                  <a:lnTo>
                    <a:pt x="400050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7">
              <a:extLst>
                <a:ext uri="{FF2B5EF4-FFF2-40B4-BE49-F238E27FC236}">
                  <a16:creationId xmlns:a16="http://schemas.microsoft.com/office/drawing/2014/main" id="{543A8DED-46A7-4A6F-957C-ECD38C813A4E}"/>
                </a:ext>
              </a:extLst>
            </p:cNvPr>
            <p:cNvSpPr/>
            <p:nvPr/>
          </p:nvSpPr>
          <p:spPr>
            <a:xfrm>
              <a:off x="3378200" y="1843088"/>
              <a:ext cx="3533775" cy="473075"/>
            </a:xfrm>
            <a:custGeom>
              <a:avLst/>
              <a:gdLst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33565" h="473065">
                  <a:moveTo>
                    <a:pt x="963438" y="193264"/>
                  </a:moveTo>
                  <a:lnTo>
                    <a:pt x="1254776" y="144227"/>
                  </a:lnTo>
                  <a:lnTo>
                    <a:pt x="1491309" y="98074"/>
                  </a:lnTo>
                  <a:lnTo>
                    <a:pt x="1673035" y="86536"/>
                  </a:lnTo>
                  <a:lnTo>
                    <a:pt x="1895145" y="66344"/>
                  </a:lnTo>
                  <a:lnTo>
                    <a:pt x="2241290" y="49037"/>
                  </a:lnTo>
                  <a:lnTo>
                    <a:pt x="2506668" y="37499"/>
                  </a:lnTo>
                  <a:lnTo>
                    <a:pt x="2800891" y="28845"/>
                  </a:lnTo>
                  <a:lnTo>
                    <a:pt x="3063385" y="25961"/>
                  </a:lnTo>
                  <a:lnTo>
                    <a:pt x="3080692" y="8653"/>
                  </a:lnTo>
                  <a:lnTo>
                    <a:pt x="3097999" y="0"/>
                  </a:lnTo>
                  <a:lnTo>
                    <a:pt x="3123960" y="0"/>
                  </a:lnTo>
                  <a:lnTo>
                    <a:pt x="3170113" y="14422"/>
                  </a:lnTo>
                  <a:lnTo>
                    <a:pt x="3242226" y="51921"/>
                  </a:lnTo>
                  <a:lnTo>
                    <a:pt x="3311455" y="103843"/>
                  </a:lnTo>
                  <a:cubicBezTo>
                    <a:pt x="3337416" y="129804"/>
                    <a:pt x="3334790" y="120056"/>
                    <a:pt x="3389338" y="181726"/>
                  </a:cubicBezTo>
                  <a:cubicBezTo>
                    <a:pt x="3445280" y="248681"/>
                    <a:pt x="3439337" y="239417"/>
                    <a:pt x="3464336" y="268262"/>
                  </a:cubicBezTo>
                  <a:lnTo>
                    <a:pt x="3501835" y="308646"/>
                  </a:lnTo>
                  <a:lnTo>
                    <a:pt x="3527796" y="346145"/>
                  </a:lnTo>
                  <a:lnTo>
                    <a:pt x="3533565" y="372106"/>
                  </a:lnTo>
                  <a:lnTo>
                    <a:pt x="3530680" y="392298"/>
                  </a:lnTo>
                  <a:cubicBezTo>
                    <a:pt x="3529706" y="416209"/>
                    <a:pt x="3528757" y="411528"/>
                    <a:pt x="3527796" y="421143"/>
                  </a:cubicBezTo>
                  <a:lnTo>
                    <a:pt x="3516258" y="438450"/>
                  </a:lnTo>
                  <a:lnTo>
                    <a:pt x="3493181" y="444219"/>
                  </a:lnTo>
                  <a:lnTo>
                    <a:pt x="2945118" y="224994"/>
                  </a:lnTo>
                  <a:lnTo>
                    <a:pt x="2852813" y="210571"/>
                  </a:lnTo>
                  <a:lnTo>
                    <a:pt x="2633588" y="204802"/>
                  </a:lnTo>
                  <a:lnTo>
                    <a:pt x="2180715" y="210571"/>
                  </a:lnTo>
                  <a:lnTo>
                    <a:pt x="1851877" y="230763"/>
                  </a:lnTo>
                  <a:lnTo>
                    <a:pt x="1667266" y="253839"/>
                  </a:lnTo>
                  <a:lnTo>
                    <a:pt x="1309583" y="299992"/>
                  </a:lnTo>
                  <a:lnTo>
                    <a:pt x="709598" y="389413"/>
                  </a:lnTo>
                  <a:lnTo>
                    <a:pt x="227879" y="467296"/>
                  </a:lnTo>
                  <a:lnTo>
                    <a:pt x="193265" y="473065"/>
                  </a:lnTo>
                  <a:lnTo>
                    <a:pt x="161535" y="473065"/>
                  </a:lnTo>
                  <a:lnTo>
                    <a:pt x="109613" y="464411"/>
                  </a:lnTo>
                  <a:lnTo>
                    <a:pt x="43269" y="444219"/>
                  </a:lnTo>
                  <a:lnTo>
                    <a:pt x="0" y="421143"/>
                  </a:lnTo>
                  <a:lnTo>
                    <a:pt x="0" y="233648"/>
                  </a:lnTo>
                  <a:lnTo>
                    <a:pt x="31730" y="250955"/>
                  </a:lnTo>
                  <a:lnTo>
                    <a:pt x="83652" y="271147"/>
                  </a:lnTo>
                  <a:lnTo>
                    <a:pt x="129805" y="288454"/>
                  </a:lnTo>
                  <a:lnTo>
                    <a:pt x="167304" y="294223"/>
                  </a:lnTo>
                  <a:lnTo>
                    <a:pt x="207687" y="297108"/>
                  </a:lnTo>
                  <a:lnTo>
                    <a:pt x="369222" y="276916"/>
                  </a:lnTo>
                  <a:lnTo>
                    <a:pt x="726905" y="233648"/>
                  </a:lnTo>
                  <a:lnTo>
                    <a:pt x="963438" y="1932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54E5659A-13B2-46CF-AD47-35A9C501DB88}"/>
                </a:ext>
              </a:extLst>
            </p:cNvPr>
            <p:cNvSpPr/>
            <p:nvPr/>
          </p:nvSpPr>
          <p:spPr>
            <a:xfrm>
              <a:off x="5992813" y="2062163"/>
              <a:ext cx="892175" cy="501650"/>
            </a:xfrm>
            <a:custGeom>
              <a:avLst/>
              <a:gdLst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671513 w 890588"/>
                <a:gd name="connsiteY17" fmla="*/ 228600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0588" h="502443">
                  <a:moveTo>
                    <a:pt x="435769" y="292893"/>
                  </a:moveTo>
                  <a:lnTo>
                    <a:pt x="190500" y="416718"/>
                  </a:lnTo>
                  <a:lnTo>
                    <a:pt x="109538" y="461962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7144" y="502443"/>
                  </a:lnTo>
                  <a:lnTo>
                    <a:pt x="0" y="492918"/>
                  </a:lnTo>
                  <a:lnTo>
                    <a:pt x="11907" y="469106"/>
                  </a:lnTo>
                  <a:lnTo>
                    <a:pt x="78582" y="390525"/>
                  </a:lnTo>
                  <a:lnTo>
                    <a:pt x="347663" y="61912"/>
                  </a:lnTo>
                  <a:lnTo>
                    <a:pt x="361950" y="38100"/>
                  </a:lnTo>
                  <a:lnTo>
                    <a:pt x="359569" y="28575"/>
                  </a:lnTo>
                  <a:lnTo>
                    <a:pt x="347663" y="9525"/>
                  </a:lnTo>
                  <a:lnTo>
                    <a:pt x="328613" y="0"/>
                  </a:lnTo>
                  <a:lnTo>
                    <a:pt x="890588" y="221456"/>
                  </a:lnTo>
                  <a:lnTo>
                    <a:pt x="876300" y="223837"/>
                  </a:lnTo>
                  <a:lnTo>
                    <a:pt x="821532" y="223837"/>
                  </a:lnTo>
                  <a:lnTo>
                    <a:pt x="671513" y="228600"/>
                  </a:lnTo>
                  <a:lnTo>
                    <a:pt x="633413" y="228600"/>
                  </a:lnTo>
                  <a:lnTo>
                    <a:pt x="585788" y="238125"/>
                  </a:lnTo>
                  <a:lnTo>
                    <a:pt x="435769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5">
              <a:extLst>
                <a:ext uri="{FF2B5EF4-FFF2-40B4-BE49-F238E27FC236}">
                  <a16:creationId xmlns:a16="http://schemas.microsoft.com/office/drawing/2014/main" id="{27CBFBE5-244A-46A6-95EB-21BBD461A886}"/>
                </a:ext>
              </a:extLst>
            </p:cNvPr>
            <p:cNvSpPr/>
            <p:nvPr/>
          </p:nvSpPr>
          <p:spPr>
            <a:xfrm>
              <a:off x="3290888" y="2381250"/>
              <a:ext cx="1042987" cy="1093788"/>
            </a:xfrm>
            <a:custGeom>
              <a:avLst/>
              <a:gdLst>
                <a:gd name="connsiteX0" fmla="*/ 888206 w 1042987"/>
                <a:gd name="connsiteY0" fmla="*/ 428625 h 1092994"/>
                <a:gd name="connsiteX1" fmla="*/ 838200 w 1042987"/>
                <a:gd name="connsiteY1" fmla="*/ 495300 h 1092994"/>
                <a:gd name="connsiteX2" fmla="*/ 766762 w 1042987"/>
                <a:gd name="connsiteY2" fmla="*/ 578644 h 1092994"/>
                <a:gd name="connsiteX3" fmla="*/ 711993 w 1042987"/>
                <a:gd name="connsiteY3" fmla="*/ 638175 h 1092994"/>
                <a:gd name="connsiteX4" fmla="*/ 654843 w 1042987"/>
                <a:gd name="connsiteY4" fmla="*/ 695325 h 1092994"/>
                <a:gd name="connsiteX5" fmla="*/ 571500 w 1042987"/>
                <a:gd name="connsiteY5" fmla="*/ 769144 h 1092994"/>
                <a:gd name="connsiteX6" fmla="*/ 504825 w 1042987"/>
                <a:gd name="connsiteY6" fmla="*/ 823913 h 1092994"/>
                <a:gd name="connsiteX7" fmla="*/ 431006 w 1042987"/>
                <a:gd name="connsiteY7" fmla="*/ 878681 h 1092994"/>
                <a:gd name="connsiteX8" fmla="*/ 361950 w 1042987"/>
                <a:gd name="connsiteY8" fmla="*/ 926306 h 1092994"/>
                <a:gd name="connsiteX9" fmla="*/ 280987 w 1042987"/>
                <a:gd name="connsiteY9" fmla="*/ 976313 h 1092994"/>
                <a:gd name="connsiteX10" fmla="*/ 176212 w 1042987"/>
                <a:gd name="connsiteY10" fmla="*/ 1033463 h 1092994"/>
                <a:gd name="connsiteX11" fmla="*/ 73818 w 1042987"/>
                <a:gd name="connsiteY11" fmla="*/ 1081088 h 1092994"/>
                <a:gd name="connsiteX12" fmla="*/ 42862 w 1042987"/>
                <a:gd name="connsiteY12" fmla="*/ 1092994 h 1092994"/>
                <a:gd name="connsiteX13" fmla="*/ 30956 w 1042987"/>
                <a:gd name="connsiteY13" fmla="*/ 1092994 h 1092994"/>
                <a:gd name="connsiteX14" fmla="*/ 16668 w 1042987"/>
                <a:gd name="connsiteY14" fmla="*/ 1090613 h 1092994"/>
                <a:gd name="connsiteX15" fmla="*/ 4762 w 1042987"/>
                <a:gd name="connsiteY15" fmla="*/ 1083469 h 1092994"/>
                <a:gd name="connsiteX16" fmla="*/ 0 w 1042987"/>
                <a:gd name="connsiteY16" fmla="*/ 1071563 h 1092994"/>
                <a:gd name="connsiteX17" fmla="*/ 0 w 1042987"/>
                <a:gd name="connsiteY17" fmla="*/ 1057275 h 1092994"/>
                <a:gd name="connsiteX18" fmla="*/ 14287 w 1042987"/>
                <a:gd name="connsiteY18" fmla="*/ 1042988 h 1092994"/>
                <a:gd name="connsiteX19" fmla="*/ 85725 w 1042987"/>
                <a:gd name="connsiteY19" fmla="*/ 983456 h 1092994"/>
                <a:gd name="connsiteX20" fmla="*/ 214312 w 1042987"/>
                <a:gd name="connsiteY20" fmla="*/ 881063 h 1092994"/>
                <a:gd name="connsiteX21" fmla="*/ 302418 w 1042987"/>
                <a:gd name="connsiteY21" fmla="*/ 800100 h 1092994"/>
                <a:gd name="connsiteX22" fmla="*/ 376237 w 1042987"/>
                <a:gd name="connsiteY22" fmla="*/ 731044 h 1092994"/>
                <a:gd name="connsiteX23" fmla="*/ 452437 w 1042987"/>
                <a:gd name="connsiteY23" fmla="*/ 647700 h 1092994"/>
                <a:gd name="connsiteX24" fmla="*/ 507206 w 1042987"/>
                <a:gd name="connsiteY24" fmla="*/ 583406 h 1092994"/>
                <a:gd name="connsiteX25" fmla="*/ 557212 w 1042987"/>
                <a:gd name="connsiteY25" fmla="*/ 521494 h 1092994"/>
                <a:gd name="connsiteX26" fmla="*/ 600075 w 1042987"/>
                <a:gd name="connsiteY26" fmla="*/ 459581 h 1092994"/>
                <a:gd name="connsiteX27" fmla="*/ 635793 w 1042987"/>
                <a:gd name="connsiteY27" fmla="*/ 400050 h 1092994"/>
                <a:gd name="connsiteX28" fmla="*/ 676275 w 1042987"/>
                <a:gd name="connsiteY28" fmla="*/ 323850 h 1092994"/>
                <a:gd name="connsiteX29" fmla="*/ 697706 w 1042987"/>
                <a:gd name="connsiteY29" fmla="*/ 269081 h 1092994"/>
                <a:gd name="connsiteX30" fmla="*/ 714375 w 1042987"/>
                <a:gd name="connsiteY30" fmla="*/ 214313 h 1092994"/>
                <a:gd name="connsiteX31" fmla="*/ 714375 w 1042987"/>
                <a:gd name="connsiteY31" fmla="*/ 200025 h 1092994"/>
                <a:gd name="connsiteX32" fmla="*/ 702468 w 1042987"/>
                <a:gd name="connsiteY32" fmla="*/ 178594 h 1092994"/>
                <a:gd name="connsiteX33" fmla="*/ 671512 w 1042987"/>
                <a:gd name="connsiteY33" fmla="*/ 135731 h 1092994"/>
                <a:gd name="connsiteX34" fmla="*/ 626268 w 1042987"/>
                <a:gd name="connsiteY34" fmla="*/ 88106 h 1092994"/>
                <a:gd name="connsiteX35" fmla="*/ 597693 w 1042987"/>
                <a:gd name="connsiteY35" fmla="*/ 59531 h 1092994"/>
                <a:gd name="connsiteX36" fmla="*/ 583406 w 1042987"/>
                <a:gd name="connsiteY36" fmla="*/ 45244 h 1092994"/>
                <a:gd name="connsiteX37" fmla="*/ 576262 w 1042987"/>
                <a:gd name="connsiteY37" fmla="*/ 30956 h 1092994"/>
                <a:gd name="connsiteX38" fmla="*/ 576262 w 1042987"/>
                <a:gd name="connsiteY38" fmla="*/ 19050 h 1092994"/>
                <a:gd name="connsiteX39" fmla="*/ 585787 w 1042987"/>
                <a:gd name="connsiteY39" fmla="*/ 4763 h 1092994"/>
                <a:gd name="connsiteX40" fmla="*/ 602456 w 1042987"/>
                <a:gd name="connsiteY40" fmla="*/ 0 h 1092994"/>
                <a:gd name="connsiteX41" fmla="*/ 623887 w 1042987"/>
                <a:gd name="connsiteY41" fmla="*/ 0 h 1092994"/>
                <a:gd name="connsiteX42" fmla="*/ 664368 w 1042987"/>
                <a:gd name="connsiteY42" fmla="*/ 7144 h 1092994"/>
                <a:gd name="connsiteX43" fmla="*/ 773906 w 1042987"/>
                <a:gd name="connsiteY43" fmla="*/ 38100 h 1092994"/>
                <a:gd name="connsiteX44" fmla="*/ 788193 w 1042987"/>
                <a:gd name="connsiteY44" fmla="*/ 45244 h 1092994"/>
                <a:gd name="connsiteX45" fmla="*/ 835818 w 1042987"/>
                <a:gd name="connsiteY45" fmla="*/ 80963 h 1092994"/>
                <a:gd name="connsiteX46" fmla="*/ 926306 w 1042987"/>
                <a:gd name="connsiteY46" fmla="*/ 161925 h 1092994"/>
                <a:gd name="connsiteX47" fmla="*/ 978693 w 1042987"/>
                <a:gd name="connsiteY47" fmla="*/ 211931 h 1092994"/>
                <a:gd name="connsiteX48" fmla="*/ 988218 w 1042987"/>
                <a:gd name="connsiteY48" fmla="*/ 219075 h 1092994"/>
                <a:gd name="connsiteX49" fmla="*/ 1004887 w 1042987"/>
                <a:gd name="connsiteY49" fmla="*/ 230981 h 1092994"/>
                <a:gd name="connsiteX50" fmla="*/ 1026318 w 1042987"/>
                <a:gd name="connsiteY50" fmla="*/ 245269 h 1092994"/>
                <a:gd name="connsiteX51" fmla="*/ 1035843 w 1042987"/>
                <a:gd name="connsiteY51" fmla="*/ 257175 h 1092994"/>
                <a:gd name="connsiteX52" fmla="*/ 1040606 w 1042987"/>
                <a:gd name="connsiteY52" fmla="*/ 266700 h 1092994"/>
                <a:gd name="connsiteX53" fmla="*/ 1042987 w 1042987"/>
                <a:gd name="connsiteY53" fmla="*/ 280988 h 1092994"/>
                <a:gd name="connsiteX54" fmla="*/ 1042987 w 1042987"/>
                <a:gd name="connsiteY54" fmla="*/ 295275 h 1092994"/>
                <a:gd name="connsiteX55" fmla="*/ 1033462 w 1042987"/>
                <a:gd name="connsiteY55" fmla="*/ 307181 h 1092994"/>
                <a:gd name="connsiteX56" fmla="*/ 1012031 w 1042987"/>
                <a:gd name="connsiteY56" fmla="*/ 319088 h 1092994"/>
                <a:gd name="connsiteX57" fmla="*/ 942975 w 1042987"/>
                <a:gd name="connsiteY57" fmla="*/ 352425 h 1092994"/>
                <a:gd name="connsiteX58" fmla="*/ 888206 w 1042987"/>
                <a:gd name="connsiteY58" fmla="*/ 42862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42987" h="1092994">
                  <a:moveTo>
                    <a:pt x="888206" y="428625"/>
                  </a:moveTo>
                  <a:lnTo>
                    <a:pt x="838200" y="495300"/>
                  </a:lnTo>
                  <a:lnTo>
                    <a:pt x="766762" y="578644"/>
                  </a:lnTo>
                  <a:lnTo>
                    <a:pt x="711993" y="638175"/>
                  </a:lnTo>
                  <a:lnTo>
                    <a:pt x="654843" y="695325"/>
                  </a:lnTo>
                  <a:lnTo>
                    <a:pt x="571500" y="769144"/>
                  </a:lnTo>
                  <a:lnTo>
                    <a:pt x="504825" y="823913"/>
                  </a:lnTo>
                  <a:lnTo>
                    <a:pt x="431006" y="878681"/>
                  </a:lnTo>
                  <a:lnTo>
                    <a:pt x="361950" y="926306"/>
                  </a:lnTo>
                  <a:lnTo>
                    <a:pt x="280987" y="976313"/>
                  </a:lnTo>
                  <a:lnTo>
                    <a:pt x="176212" y="1033463"/>
                  </a:lnTo>
                  <a:lnTo>
                    <a:pt x="73818" y="1081088"/>
                  </a:lnTo>
                  <a:lnTo>
                    <a:pt x="42862" y="1092994"/>
                  </a:lnTo>
                  <a:lnTo>
                    <a:pt x="30956" y="1092994"/>
                  </a:lnTo>
                  <a:lnTo>
                    <a:pt x="16668" y="1090613"/>
                  </a:lnTo>
                  <a:lnTo>
                    <a:pt x="4762" y="1083469"/>
                  </a:lnTo>
                  <a:lnTo>
                    <a:pt x="0" y="1071563"/>
                  </a:lnTo>
                  <a:lnTo>
                    <a:pt x="0" y="1057275"/>
                  </a:lnTo>
                  <a:lnTo>
                    <a:pt x="14287" y="1042988"/>
                  </a:lnTo>
                  <a:lnTo>
                    <a:pt x="85725" y="983456"/>
                  </a:lnTo>
                  <a:lnTo>
                    <a:pt x="214312" y="881063"/>
                  </a:lnTo>
                  <a:lnTo>
                    <a:pt x="302418" y="800100"/>
                  </a:lnTo>
                  <a:lnTo>
                    <a:pt x="376237" y="731044"/>
                  </a:lnTo>
                  <a:lnTo>
                    <a:pt x="452437" y="647700"/>
                  </a:lnTo>
                  <a:lnTo>
                    <a:pt x="507206" y="583406"/>
                  </a:lnTo>
                  <a:lnTo>
                    <a:pt x="557212" y="521494"/>
                  </a:lnTo>
                  <a:lnTo>
                    <a:pt x="600075" y="459581"/>
                  </a:lnTo>
                  <a:lnTo>
                    <a:pt x="635793" y="400050"/>
                  </a:lnTo>
                  <a:lnTo>
                    <a:pt x="676275" y="323850"/>
                  </a:lnTo>
                  <a:lnTo>
                    <a:pt x="697706" y="269081"/>
                  </a:lnTo>
                  <a:lnTo>
                    <a:pt x="714375" y="214313"/>
                  </a:lnTo>
                  <a:lnTo>
                    <a:pt x="714375" y="200025"/>
                  </a:lnTo>
                  <a:lnTo>
                    <a:pt x="702468" y="178594"/>
                  </a:lnTo>
                  <a:lnTo>
                    <a:pt x="671512" y="135731"/>
                  </a:lnTo>
                  <a:lnTo>
                    <a:pt x="626268" y="88106"/>
                  </a:lnTo>
                  <a:lnTo>
                    <a:pt x="597693" y="59531"/>
                  </a:lnTo>
                  <a:lnTo>
                    <a:pt x="583406" y="45244"/>
                  </a:lnTo>
                  <a:lnTo>
                    <a:pt x="576262" y="30956"/>
                  </a:lnTo>
                  <a:lnTo>
                    <a:pt x="576262" y="19050"/>
                  </a:lnTo>
                  <a:lnTo>
                    <a:pt x="585787" y="4763"/>
                  </a:lnTo>
                  <a:lnTo>
                    <a:pt x="602456" y="0"/>
                  </a:lnTo>
                  <a:lnTo>
                    <a:pt x="623887" y="0"/>
                  </a:lnTo>
                  <a:lnTo>
                    <a:pt x="664368" y="7144"/>
                  </a:lnTo>
                  <a:lnTo>
                    <a:pt x="773906" y="38100"/>
                  </a:lnTo>
                  <a:lnTo>
                    <a:pt x="788193" y="45244"/>
                  </a:lnTo>
                  <a:lnTo>
                    <a:pt x="835818" y="80963"/>
                  </a:lnTo>
                  <a:lnTo>
                    <a:pt x="926306" y="161925"/>
                  </a:lnTo>
                  <a:lnTo>
                    <a:pt x="978693" y="211931"/>
                  </a:lnTo>
                  <a:lnTo>
                    <a:pt x="988218" y="219075"/>
                  </a:lnTo>
                  <a:lnTo>
                    <a:pt x="1004887" y="230981"/>
                  </a:lnTo>
                  <a:lnTo>
                    <a:pt x="1026318" y="245269"/>
                  </a:lnTo>
                  <a:lnTo>
                    <a:pt x="1035843" y="257175"/>
                  </a:lnTo>
                  <a:lnTo>
                    <a:pt x="1040606" y="266700"/>
                  </a:lnTo>
                  <a:lnTo>
                    <a:pt x="1042987" y="280988"/>
                  </a:lnTo>
                  <a:lnTo>
                    <a:pt x="1042987" y="295275"/>
                  </a:lnTo>
                  <a:lnTo>
                    <a:pt x="1033462" y="307181"/>
                  </a:lnTo>
                  <a:lnTo>
                    <a:pt x="1012031" y="319088"/>
                  </a:lnTo>
                  <a:lnTo>
                    <a:pt x="942975" y="352425"/>
                  </a:lnTo>
                  <a:lnTo>
                    <a:pt x="888206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6">
              <a:extLst>
                <a:ext uri="{FF2B5EF4-FFF2-40B4-BE49-F238E27FC236}">
                  <a16:creationId xmlns:a16="http://schemas.microsoft.com/office/drawing/2014/main" id="{42496FF9-CFA5-466B-918B-0D29E4EF9704}"/>
                </a:ext>
              </a:extLst>
            </p:cNvPr>
            <p:cNvSpPr/>
            <p:nvPr/>
          </p:nvSpPr>
          <p:spPr>
            <a:xfrm>
              <a:off x="5141913" y="2266950"/>
              <a:ext cx="1325562" cy="782638"/>
            </a:xfrm>
            <a:custGeom>
              <a:avLst/>
              <a:gdLst>
                <a:gd name="connsiteX0" fmla="*/ 954881 w 1326356"/>
                <a:gd name="connsiteY0" fmla="*/ 781050 h 783431"/>
                <a:gd name="connsiteX1" fmla="*/ 788194 w 1326356"/>
                <a:gd name="connsiteY1" fmla="*/ 781050 h 783431"/>
                <a:gd name="connsiteX2" fmla="*/ 633412 w 1326356"/>
                <a:gd name="connsiteY2" fmla="*/ 783431 h 783431"/>
                <a:gd name="connsiteX3" fmla="*/ 511969 w 1326356"/>
                <a:gd name="connsiteY3" fmla="*/ 778669 h 783431"/>
                <a:gd name="connsiteX4" fmla="*/ 404812 w 1326356"/>
                <a:gd name="connsiteY4" fmla="*/ 771525 h 783431"/>
                <a:gd name="connsiteX5" fmla="*/ 354806 w 1326356"/>
                <a:gd name="connsiteY5" fmla="*/ 764381 h 783431"/>
                <a:gd name="connsiteX6" fmla="*/ 304800 w 1326356"/>
                <a:gd name="connsiteY6" fmla="*/ 754856 h 783431"/>
                <a:gd name="connsiteX7" fmla="*/ 259556 w 1326356"/>
                <a:gd name="connsiteY7" fmla="*/ 742950 h 783431"/>
                <a:gd name="connsiteX8" fmla="*/ 230981 w 1326356"/>
                <a:gd name="connsiteY8" fmla="*/ 733425 h 783431"/>
                <a:gd name="connsiteX9" fmla="*/ 209550 w 1326356"/>
                <a:gd name="connsiteY9" fmla="*/ 721519 h 783431"/>
                <a:gd name="connsiteX10" fmla="*/ 190500 w 1326356"/>
                <a:gd name="connsiteY10" fmla="*/ 704850 h 783431"/>
                <a:gd name="connsiteX11" fmla="*/ 173831 w 1326356"/>
                <a:gd name="connsiteY11" fmla="*/ 688181 h 783431"/>
                <a:gd name="connsiteX12" fmla="*/ 161925 w 1326356"/>
                <a:gd name="connsiteY12" fmla="*/ 671513 h 783431"/>
                <a:gd name="connsiteX13" fmla="*/ 142875 w 1326356"/>
                <a:gd name="connsiteY13" fmla="*/ 642938 h 783431"/>
                <a:gd name="connsiteX14" fmla="*/ 128587 w 1326356"/>
                <a:gd name="connsiteY14" fmla="*/ 609600 h 783431"/>
                <a:gd name="connsiteX15" fmla="*/ 119062 w 1326356"/>
                <a:gd name="connsiteY15" fmla="*/ 564356 h 783431"/>
                <a:gd name="connsiteX16" fmla="*/ 116681 w 1326356"/>
                <a:gd name="connsiteY16" fmla="*/ 500063 h 783431"/>
                <a:gd name="connsiteX17" fmla="*/ 116681 w 1326356"/>
                <a:gd name="connsiteY17" fmla="*/ 357188 h 783431"/>
                <a:gd name="connsiteX18" fmla="*/ 116681 w 1326356"/>
                <a:gd name="connsiteY18" fmla="*/ 297656 h 783431"/>
                <a:gd name="connsiteX19" fmla="*/ 114300 w 1326356"/>
                <a:gd name="connsiteY19" fmla="*/ 238125 h 783431"/>
                <a:gd name="connsiteX20" fmla="*/ 107156 w 1326356"/>
                <a:gd name="connsiteY20" fmla="*/ 190500 h 783431"/>
                <a:gd name="connsiteX21" fmla="*/ 100012 w 1326356"/>
                <a:gd name="connsiteY21" fmla="*/ 152400 h 783431"/>
                <a:gd name="connsiteX22" fmla="*/ 88106 w 1326356"/>
                <a:gd name="connsiteY22" fmla="*/ 123825 h 783431"/>
                <a:gd name="connsiteX23" fmla="*/ 73819 w 1326356"/>
                <a:gd name="connsiteY23" fmla="*/ 102394 h 783431"/>
                <a:gd name="connsiteX24" fmla="*/ 66675 w 1326356"/>
                <a:gd name="connsiteY24" fmla="*/ 92869 h 783431"/>
                <a:gd name="connsiteX25" fmla="*/ 52387 w 1326356"/>
                <a:gd name="connsiteY25" fmla="*/ 80963 h 783431"/>
                <a:gd name="connsiteX26" fmla="*/ 33337 w 1326356"/>
                <a:gd name="connsiteY26" fmla="*/ 71438 h 783431"/>
                <a:gd name="connsiteX27" fmla="*/ 19050 w 1326356"/>
                <a:gd name="connsiteY27" fmla="*/ 59531 h 783431"/>
                <a:gd name="connsiteX28" fmla="*/ 9525 w 1326356"/>
                <a:gd name="connsiteY28" fmla="*/ 47625 h 783431"/>
                <a:gd name="connsiteX29" fmla="*/ 0 w 1326356"/>
                <a:gd name="connsiteY29" fmla="*/ 30956 h 783431"/>
                <a:gd name="connsiteX30" fmla="*/ 0 w 1326356"/>
                <a:gd name="connsiteY30" fmla="*/ 21431 h 783431"/>
                <a:gd name="connsiteX31" fmla="*/ 7144 w 1326356"/>
                <a:gd name="connsiteY31" fmla="*/ 11906 h 783431"/>
                <a:gd name="connsiteX32" fmla="*/ 16669 w 1326356"/>
                <a:gd name="connsiteY32" fmla="*/ 4763 h 783431"/>
                <a:gd name="connsiteX33" fmla="*/ 50006 w 1326356"/>
                <a:gd name="connsiteY33" fmla="*/ 0 h 783431"/>
                <a:gd name="connsiteX34" fmla="*/ 104775 w 1326356"/>
                <a:gd name="connsiteY34" fmla="*/ 14288 h 783431"/>
                <a:gd name="connsiteX35" fmla="*/ 247650 w 1326356"/>
                <a:gd name="connsiteY35" fmla="*/ 50006 h 783431"/>
                <a:gd name="connsiteX36" fmla="*/ 340519 w 1326356"/>
                <a:gd name="connsiteY36" fmla="*/ 76200 h 783431"/>
                <a:gd name="connsiteX37" fmla="*/ 350044 w 1326356"/>
                <a:gd name="connsiteY37" fmla="*/ 80963 h 783431"/>
                <a:gd name="connsiteX38" fmla="*/ 366712 w 1326356"/>
                <a:gd name="connsiteY38" fmla="*/ 92869 h 783431"/>
                <a:gd name="connsiteX39" fmla="*/ 376237 w 1326356"/>
                <a:gd name="connsiteY39" fmla="*/ 107156 h 783431"/>
                <a:gd name="connsiteX40" fmla="*/ 376237 w 1326356"/>
                <a:gd name="connsiteY40" fmla="*/ 126206 h 783431"/>
                <a:gd name="connsiteX41" fmla="*/ 376237 w 1326356"/>
                <a:gd name="connsiteY41" fmla="*/ 145256 h 783431"/>
                <a:gd name="connsiteX42" fmla="*/ 366712 w 1326356"/>
                <a:gd name="connsiteY42" fmla="*/ 169069 h 783431"/>
                <a:gd name="connsiteX43" fmla="*/ 352425 w 1326356"/>
                <a:gd name="connsiteY43" fmla="*/ 190500 h 783431"/>
                <a:gd name="connsiteX44" fmla="*/ 340519 w 1326356"/>
                <a:gd name="connsiteY44" fmla="*/ 209550 h 783431"/>
                <a:gd name="connsiteX45" fmla="*/ 328612 w 1326356"/>
                <a:gd name="connsiteY45" fmla="*/ 238125 h 783431"/>
                <a:gd name="connsiteX46" fmla="*/ 321469 w 1326356"/>
                <a:gd name="connsiteY46" fmla="*/ 276225 h 783431"/>
                <a:gd name="connsiteX47" fmla="*/ 316706 w 1326356"/>
                <a:gd name="connsiteY47" fmla="*/ 311944 h 783431"/>
                <a:gd name="connsiteX48" fmla="*/ 314325 w 1326356"/>
                <a:gd name="connsiteY48" fmla="*/ 369094 h 783431"/>
                <a:gd name="connsiteX49" fmla="*/ 311944 w 1326356"/>
                <a:gd name="connsiteY49" fmla="*/ 431006 h 783431"/>
                <a:gd name="connsiteX50" fmla="*/ 314325 w 1326356"/>
                <a:gd name="connsiteY50" fmla="*/ 476250 h 783431"/>
                <a:gd name="connsiteX51" fmla="*/ 321469 w 1326356"/>
                <a:gd name="connsiteY51" fmla="*/ 523875 h 783431"/>
                <a:gd name="connsiteX52" fmla="*/ 335756 w 1326356"/>
                <a:gd name="connsiteY52" fmla="*/ 554831 h 783431"/>
                <a:gd name="connsiteX53" fmla="*/ 352425 w 1326356"/>
                <a:gd name="connsiteY53" fmla="*/ 571500 h 783431"/>
                <a:gd name="connsiteX54" fmla="*/ 395287 w 1326356"/>
                <a:gd name="connsiteY54" fmla="*/ 588169 h 783431"/>
                <a:gd name="connsiteX55" fmla="*/ 459581 w 1326356"/>
                <a:gd name="connsiteY55" fmla="*/ 597694 h 783431"/>
                <a:gd name="connsiteX56" fmla="*/ 559594 w 1326356"/>
                <a:gd name="connsiteY56" fmla="*/ 604838 h 783431"/>
                <a:gd name="connsiteX57" fmla="*/ 719137 w 1326356"/>
                <a:gd name="connsiteY57" fmla="*/ 602456 h 783431"/>
                <a:gd name="connsiteX58" fmla="*/ 845344 w 1326356"/>
                <a:gd name="connsiteY58" fmla="*/ 592931 h 783431"/>
                <a:gd name="connsiteX59" fmla="*/ 921544 w 1326356"/>
                <a:gd name="connsiteY59" fmla="*/ 581025 h 783431"/>
                <a:gd name="connsiteX60" fmla="*/ 990600 w 1326356"/>
                <a:gd name="connsiteY60" fmla="*/ 554831 h 783431"/>
                <a:gd name="connsiteX61" fmla="*/ 1069181 w 1326356"/>
                <a:gd name="connsiteY61" fmla="*/ 519113 h 783431"/>
                <a:gd name="connsiteX62" fmla="*/ 1076325 w 1326356"/>
                <a:gd name="connsiteY62" fmla="*/ 519113 h 783431"/>
                <a:gd name="connsiteX63" fmla="*/ 1095375 w 1326356"/>
                <a:gd name="connsiteY63" fmla="*/ 519113 h 783431"/>
                <a:gd name="connsiteX64" fmla="*/ 1169194 w 1326356"/>
                <a:gd name="connsiteY64" fmla="*/ 547688 h 783431"/>
                <a:gd name="connsiteX65" fmla="*/ 1247775 w 1326356"/>
                <a:gd name="connsiteY65" fmla="*/ 583406 h 783431"/>
                <a:gd name="connsiteX66" fmla="*/ 1285875 w 1326356"/>
                <a:gd name="connsiteY66" fmla="*/ 607219 h 783431"/>
                <a:gd name="connsiteX67" fmla="*/ 1304925 w 1326356"/>
                <a:gd name="connsiteY67" fmla="*/ 623888 h 783431"/>
                <a:gd name="connsiteX68" fmla="*/ 1316831 w 1326356"/>
                <a:gd name="connsiteY68" fmla="*/ 642938 h 783431"/>
                <a:gd name="connsiteX69" fmla="*/ 1323975 w 1326356"/>
                <a:gd name="connsiteY69" fmla="*/ 661988 h 783431"/>
                <a:gd name="connsiteX70" fmla="*/ 1326356 w 1326356"/>
                <a:gd name="connsiteY70" fmla="*/ 685800 h 783431"/>
                <a:gd name="connsiteX71" fmla="*/ 1323975 w 1326356"/>
                <a:gd name="connsiteY71" fmla="*/ 707231 h 783431"/>
                <a:gd name="connsiteX72" fmla="*/ 1314450 w 1326356"/>
                <a:gd name="connsiteY72" fmla="*/ 723900 h 783431"/>
                <a:gd name="connsiteX73" fmla="*/ 1295400 w 1326356"/>
                <a:gd name="connsiteY73" fmla="*/ 740569 h 783431"/>
                <a:gd name="connsiteX74" fmla="*/ 1269206 w 1326356"/>
                <a:gd name="connsiteY74" fmla="*/ 757238 h 783431"/>
                <a:gd name="connsiteX75" fmla="*/ 1245394 w 1326356"/>
                <a:gd name="connsiteY75" fmla="*/ 764381 h 783431"/>
                <a:gd name="connsiteX76" fmla="*/ 1164431 w 1326356"/>
                <a:gd name="connsiteY76" fmla="*/ 769144 h 783431"/>
                <a:gd name="connsiteX77" fmla="*/ 954881 w 1326356"/>
                <a:gd name="connsiteY77" fmla="*/ 7810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6356" h="783431">
                  <a:moveTo>
                    <a:pt x="954881" y="781050"/>
                  </a:moveTo>
                  <a:lnTo>
                    <a:pt x="788194" y="781050"/>
                  </a:lnTo>
                  <a:lnTo>
                    <a:pt x="633412" y="783431"/>
                  </a:lnTo>
                  <a:lnTo>
                    <a:pt x="511969" y="778669"/>
                  </a:lnTo>
                  <a:lnTo>
                    <a:pt x="404812" y="771525"/>
                  </a:lnTo>
                  <a:lnTo>
                    <a:pt x="354806" y="764381"/>
                  </a:lnTo>
                  <a:lnTo>
                    <a:pt x="304800" y="754856"/>
                  </a:lnTo>
                  <a:lnTo>
                    <a:pt x="259556" y="742950"/>
                  </a:lnTo>
                  <a:lnTo>
                    <a:pt x="230981" y="733425"/>
                  </a:lnTo>
                  <a:lnTo>
                    <a:pt x="209550" y="721519"/>
                  </a:lnTo>
                  <a:lnTo>
                    <a:pt x="190500" y="704850"/>
                  </a:lnTo>
                  <a:lnTo>
                    <a:pt x="173831" y="688181"/>
                  </a:lnTo>
                  <a:lnTo>
                    <a:pt x="161925" y="671513"/>
                  </a:lnTo>
                  <a:lnTo>
                    <a:pt x="142875" y="642938"/>
                  </a:lnTo>
                  <a:lnTo>
                    <a:pt x="128587" y="609600"/>
                  </a:lnTo>
                  <a:lnTo>
                    <a:pt x="119062" y="564356"/>
                  </a:lnTo>
                  <a:cubicBezTo>
                    <a:pt x="118268" y="542925"/>
                    <a:pt x="117475" y="521494"/>
                    <a:pt x="116681" y="500063"/>
                  </a:cubicBezTo>
                  <a:lnTo>
                    <a:pt x="116681" y="357188"/>
                  </a:lnTo>
                  <a:lnTo>
                    <a:pt x="116681" y="297656"/>
                  </a:lnTo>
                  <a:cubicBezTo>
                    <a:pt x="115887" y="277812"/>
                    <a:pt x="115094" y="257969"/>
                    <a:pt x="114300" y="238125"/>
                  </a:cubicBezTo>
                  <a:lnTo>
                    <a:pt x="107156" y="190500"/>
                  </a:lnTo>
                  <a:lnTo>
                    <a:pt x="100012" y="152400"/>
                  </a:lnTo>
                  <a:lnTo>
                    <a:pt x="88106" y="123825"/>
                  </a:lnTo>
                  <a:lnTo>
                    <a:pt x="73819" y="102394"/>
                  </a:lnTo>
                  <a:lnTo>
                    <a:pt x="66675" y="92869"/>
                  </a:lnTo>
                  <a:lnTo>
                    <a:pt x="52387" y="80963"/>
                  </a:lnTo>
                  <a:lnTo>
                    <a:pt x="33337" y="71438"/>
                  </a:lnTo>
                  <a:lnTo>
                    <a:pt x="19050" y="59531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16669" y="4763"/>
                  </a:lnTo>
                  <a:lnTo>
                    <a:pt x="50006" y="0"/>
                  </a:lnTo>
                  <a:lnTo>
                    <a:pt x="104775" y="14288"/>
                  </a:lnTo>
                  <a:lnTo>
                    <a:pt x="247650" y="50006"/>
                  </a:lnTo>
                  <a:lnTo>
                    <a:pt x="340519" y="76200"/>
                  </a:lnTo>
                  <a:lnTo>
                    <a:pt x="350044" y="80963"/>
                  </a:lnTo>
                  <a:lnTo>
                    <a:pt x="366712" y="92869"/>
                  </a:lnTo>
                  <a:lnTo>
                    <a:pt x="376237" y="107156"/>
                  </a:lnTo>
                  <a:lnTo>
                    <a:pt x="376237" y="126206"/>
                  </a:lnTo>
                  <a:lnTo>
                    <a:pt x="376237" y="145256"/>
                  </a:lnTo>
                  <a:lnTo>
                    <a:pt x="366712" y="169069"/>
                  </a:lnTo>
                  <a:lnTo>
                    <a:pt x="352425" y="190500"/>
                  </a:lnTo>
                  <a:lnTo>
                    <a:pt x="340519" y="209550"/>
                  </a:lnTo>
                  <a:lnTo>
                    <a:pt x="328612" y="238125"/>
                  </a:lnTo>
                  <a:lnTo>
                    <a:pt x="321469" y="276225"/>
                  </a:lnTo>
                  <a:lnTo>
                    <a:pt x="316706" y="311944"/>
                  </a:lnTo>
                  <a:cubicBezTo>
                    <a:pt x="315912" y="330994"/>
                    <a:pt x="315119" y="350044"/>
                    <a:pt x="314325" y="369094"/>
                  </a:cubicBezTo>
                  <a:cubicBezTo>
                    <a:pt x="313531" y="389731"/>
                    <a:pt x="312738" y="410369"/>
                    <a:pt x="311944" y="431006"/>
                  </a:cubicBezTo>
                  <a:lnTo>
                    <a:pt x="314325" y="476250"/>
                  </a:lnTo>
                  <a:lnTo>
                    <a:pt x="321469" y="523875"/>
                  </a:lnTo>
                  <a:lnTo>
                    <a:pt x="335756" y="554831"/>
                  </a:lnTo>
                  <a:lnTo>
                    <a:pt x="352425" y="571500"/>
                  </a:lnTo>
                  <a:lnTo>
                    <a:pt x="395287" y="588169"/>
                  </a:lnTo>
                  <a:lnTo>
                    <a:pt x="459581" y="597694"/>
                  </a:lnTo>
                  <a:lnTo>
                    <a:pt x="559594" y="604838"/>
                  </a:lnTo>
                  <a:lnTo>
                    <a:pt x="719137" y="602456"/>
                  </a:lnTo>
                  <a:lnTo>
                    <a:pt x="845344" y="592931"/>
                  </a:lnTo>
                  <a:lnTo>
                    <a:pt x="921544" y="581025"/>
                  </a:lnTo>
                  <a:lnTo>
                    <a:pt x="990600" y="554831"/>
                  </a:lnTo>
                  <a:lnTo>
                    <a:pt x="1069181" y="519113"/>
                  </a:lnTo>
                  <a:lnTo>
                    <a:pt x="1076325" y="519113"/>
                  </a:lnTo>
                  <a:lnTo>
                    <a:pt x="1095375" y="519113"/>
                  </a:lnTo>
                  <a:lnTo>
                    <a:pt x="1169194" y="547688"/>
                  </a:lnTo>
                  <a:lnTo>
                    <a:pt x="1247775" y="583406"/>
                  </a:lnTo>
                  <a:lnTo>
                    <a:pt x="1285875" y="607219"/>
                  </a:lnTo>
                  <a:lnTo>
                    <a:pt x="1304925" y="623888"/>
                  </a:lnTo>
                  <a:lnTo>
                    <a:pt x="1316831" y="642938"/>
                  </a:lnTo>
                  <a:lnTo>
                    <a:pt x="1323975" y="661988"/>
                  </a:lnTo>
                  <a:lnTo>
                    <a:pt x="1326356" y="685800"/>
                  </a:lnTo>
                  <a:lnTo>
                    <a:pt x="1323975" y="707231"/>
                  </a:lnTo>
                  <a:lnTo>
                    <a:pt x="1314450" y="723900"/>
                  </a:lnTo>
                  <a:lnTo>
                    <a:pt x="1295400" y="740569"/>
                  </a:lnTo>
                  <a:lnTo>
                    <a:pt x="1269206" y="757238"/>
                  </a:lnTo>
                  <a:lnTo>
                    <a:pt x="1245394" y="764381"/>
                  </a:lnTo>
                  <a:lnTo>
                    <a:pt x="1164431" y="769144"/>
                  </a:lnTo>
                  <a:lnTo>
                    <a:pt x="954881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7">
              <a:extLst>
                <a:ext uri="{FF2B5EF4-FFF2-40B4-BE49-F238E27FC236}">
                  <a16:creationId xmlns:a16="http://schemas.microsoft.com/office/drawing/2014/main" id="{6A5A1755-B529-49BE-BEE6-D8363418464B}"/>
                </a:ext>
              </a:extLst>
            </p:cNvPr>
            <p:cNvSpPr/>
            <p:nvPr/>
          </p:nvSpPr>
          <p:spPr>
            <a:xfrm>
              <a:off x="3697288" y="2938463"/>
              <a:ext cx="1238250" cy="1133475"/>
            </a:xfrm>
            <a:custGeom>
              <a:avLst/>
              <a:gdLst>
                <a:gd name="connsiteX0" fmla="*/ 909638 w 1238250"/>
                <a:gd name="connsiteY0" fmla="*/ 554831 h 1133475"/>
                <a:gd name="connsiteX1" fmla="*/ 709613 w 1238250"/>
                <a:gd name="connsiteY1" fmla="*/ 735806 h 1133475"/>
                <a:gd name="connsiteX2" fmla="*/ 550069 w 1238250"/>
                <a:gd name="connsiteY2" fmla="*/ 876300 h 1133475"/>
                <a:gd name="connsiteX3" fmla="*/ 383382 w 1238250"/>
                <a:gd name="connsiteY3" fmla="*/ 1019175 h 1133475"/>
                <a:gd name="connsiteX4" fmla="*/ 280988 w 1238250"/>
                <a:gd name="connsiteY4" fmla="*/ 1114425 h 1133475"/>
                <a:gd name="connsiteX5" fmla="*/ 19050 w 1238250"/>
                <a:gd name="connsiteY5" fmla="*/ 1133475 h 1133475"/>
                <a:gd name="connsiteX6" fmla="*/ 9525 w 1238250"/>
                <a:gd name="connsiteY6" fmla="*/ 1109662 h 1133475"/>
                <a:gd name="connsiteX7" fmla="*/ 2382 w 1238250"/>
                <a:gd name="connsiteY7" fmla="*/ 1078706 h 1133475"/>
                <a:gd name="connsiteX8" fmla="*/ 0 w 1238250"/>
                <a:gd name="connsiteY8" fmla="*/ 1062037 h 1133475"/>
                <a:gd name="connsiteX9" fmla="*/ 0 w 1238250"/>
                <a:gd name="connsiteY9" fmla="*/ 1052512 h 1133475"/>
                <a:gd name="connsiteX10" fmla="*/ 7144 w 1238250"/>
                <a:gd name="connsiteY10" fmla="*/ 1045368 h 1133475"/>
                <a:gd name="connsiteX11" fmla="*/ 54769 w 1238250"/>
                <a:gd name="connsiteY11" fmla="*/ 1031081 h 1133475"/>
                <a:gd name="connsiteX12" fmla="*/ 130969 w 1238250"/>
                <a:gd name="connsiteY12" fmla="*/ 997743 h 1133475"/>
                <a:gd name="connsiteX13" fmla="*/ 183357 w 1238250"/>
                <a:gd name="connsiteY13" fmla="*/ 969168 h 1133475"/>
                <a:gd name="connsiteX14" fmla="*/ 238125 w 1238250"/>
                <a:gd name="connsiteY14" fmla="*/ 935831 h 1133475"/>
                <a:gd name="connsiteX15" fmla="*/ 295275 w 1238250"/>
                <a:gd name="connsiteY15" fmla="*/ 895350 h 1133475"/>
                <a:gd name="connsiteX16" fmla="*/ 361950 w 1238250"/>
                <a:gd name="connsiteY16" fmla="*/ 840581 h 1133475"/>
                <a:gd name="connsiteX17" fmla="*/ 435769 w 1238250"/>
                <a:gd name="connsiteY17" fmla="*/ 771525 h 1133475"/>
                <a:gd name="connsiteX18" fmla="*/ 531019 w 1238250"/>
                <a:gd name="connsiteY18" fmla="*/ 678656 h 1133475"/>
                <a:gd name="connsiteX19" fmla="*/ 602457 w 1238250"/>
                <a:gd name="connsiteY19" fmla="*/ 597693 h 1133475"/>
                <a:gd name="connsiteX20" fmla="*/ 678657 w 1238250"/>
                <a:gd name="connsiteY20" fmla="*/ 504825 h 1133475"/>
                <a:gd name="connsiteX21" fmla="*/ 742950 w 1238250"/>
                <a:gd name="connsiteY21" fmla="*/ 426243 h 1133475"/>
                <a:gd name="connsiteX22" fmla="*/ 790575 w 1238250"/>
                <a:gd name="connsiteY22" fmla="*/ 359568 h 1133475"/>
                <a:gd name="connsiteX23" fmla="*/ 826294 w 1238250"/>
                <a:gd name="connsiteY23" fmla="*/ 304800 h 1133475"/>
                <a:gd name="connsiteX24" fmla="*/ 850107 w 1238250"/>
                <a:gd name="connsiteY24" fmla="*/ 259556 h 1133475"/>
                <a:gd name="connsiteX25" fmla="*/ 862013 w 1238250"/>
                <a:gd name="connsiteY25" fmla="*/ 226218 h 1133475"/>
                <a:gd name="connsiteX26" fmla="*/ 866775 w 1238250"/>
                <a:gd name="connsiteY26" fmla="*/ 202406 h 1133475"/>
                <a:gd name="connsiteX27" fmla="*/ 866775 w 1238250"/>
                <a:gd name="connsiteY27" fmla="*/ 176212 h 1133475"/>
                <a:gd name="connsiteX28" fmla="*/ 862013 w 1238250"/>
                <a:gd name="connsiteY28" fmla="*/ 133350 h 1133475"/>
                <a:gd name="connsiteX29" fmla="*/ 857250 w 1238250"/>
                <a:gd name="connsiteY29" fmla="*/ 111918 h 1133475"/>
                <a:gd name="connsiteX30" fmla="*/ 845344 w 1238250"/>
                <a:gd name="connsiteY30" fmla="*/ 83343 h 1133475"/>
                <a:gd name="connsiteX31" fmla="*/ 823913 w 1238250"/>
                <a:gd name="connsiteY31" fmla="*/ 66675 h 1133475"/>
                <a:gd name="connsiteX32" fmla="*/ 807244 w 1238250"/>
                <a:gd name="connsiteY32" fmla="*/ 54768 h 1133475"/>
                <a:gd name="connsiteX33" fmla="*/ 792957 w 1238250"/>
                <a:gd name="connsiteY33" fmla="*/ 40481 h 1133475"/>
                <a:gd name="connsiteX34" fmla="*/ 785813 w 1238250"/>
                <a:gd name="connsiteY34" fmla="*/ 21431 h 1133475"/>
                <a:gd name="connsiteX35" fmla="*/ 792957 w 1238250"/>
                <a:gd name="connsiteY35" fmla="*/ 9525 h 1133475"/>
                <a:gd name="connsiteX36" fmla="*/ 804863 w 1238250"/>
                <a:gd name="connsiteY36" fmla="*/ 4762 h 1133475"/>
                <a:gd name="connsiteX37" fmla="*/ 833438 w 1238250"/>
                <a:gd name="connsiteY37" fmla="*/ 0 h 1133475"/>
                <a:gd name="connsiteX38" fmla="*/ 852488 w 1238250"/>
                <a:gd name="connsiteY38" fmla="*/ 2381 h 1133475"/>
                <a:gd name="connsiteX39" fmla="*/ 900113 w 1238250"/>
                <a:gd name="connsiteY39" fmla="*/ 19050 h 1133475"/>
                <a:gd name="connsiteX40" fmla="*/ 957263 w 1238250"/>
                <a:gd name="connsiteY40" fmla="*/ 42862 h 1133475"/>
                <a:gd name="connsiteX41" fmla="*/ 1007269 w 1238250"/>
                <a:gd name="connsiteY41" fmla="*/ 69056 h 1133475"/>
                <a:gd name="connsiteX42" fmla="*/ 1057275 w 1238250"/>
                <a:gd name="connsiteY42" fmla="*/ 102393 h 1133475"/>
                <a:gd name="connsiteX43" fmla="*/ 1104900 w 1238250"/>
                <a:gd name="connsiteY43" fmla="*/ 135731 h 1133475"/>
                <a:gd name="connsiteX44" fmla="*/ 1150144 w 1238250"/>
                <a:gd name="connsiteY44" fmla="*/ 173831 h 1133475"/>
                <a:gd name="connsiteX45" fmla="*/ 1183482 w 1238250"/>
                <a:gd name="connsiteY45" fmla="*/ 204787 h 1133475"/>
                <a:gd name="connsiteX46" fmla="*/ 1209675 w 1238250"/>
                <a:gd name="connsiteY46" fmla="*/ 230981 h 1133475"/>
                <a:gd name="connsiteX47" fmla="*/ 1231107 w 1238250"/>
                <a:gd name="connsiteY47" fmla="*/ 254793 h 1133475"/>
                <a:gd name="connsiteX48" fmla="*/ 1233488 w 1238250"/>
                <a:gd name="connsiteY48" fmla="*/ 264318 h 1133475"/>
                <a:gd name="connsiteX49" fmla="*/ 1238250 w 1238250"/>
                <a:gd name="connsiteY49" fmla="*/ 285750 h 1133475"/>
                <a:gd name="connsiteX50" fmla="*/ 1235869 w 1238250"/>
                <a:gd name="connsiteY50" fmla="*/ 307181 h 1133475"/>
                <a:gd name="connsiteX51" fmla="*/ 1223963 w 1238250"/>
                <a:gd name="connsiteY51" fmla="*/ 323850 h 1133475"/>
                <a:gd name="connsiteX52" fmla="*/ 1202532 w 1238250"/>
                <a:gd name="connsiteY52" fmla="*/ 338137 h 1133475"/>
                <a:gd name="connsiteX53" fmla="*/ 1164432 w 1238250"/>
                <a:gd name="connsiteY53" fmla="*/ 354806 h 1133475"/>
                <a:gd name="connsiteX54" fmla="*/ 1133475 w 1238250"/>
                <a:gd name="connsiteY54" fmla="*/ 369093 h 1133475"/>
                <a:gd name="connsiteX55" fmla="*/ 1100138 w 1238250"/>
                <a:gd name="connsiteY55" fmla="*/ 385762 h 1133475"/>
                <a:gd name="connsiteX56" fmla="*/ 1052513 w 1238250"/>
                <a:gd name="connsiteY56" fmla="*/ 423862 h 1133475"/>
                <a:gd name="connsiteX57" fmla="*/ 909638 w 1238250"/>
                <a:gd name="connsiteY57" fmla="*/ 554831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38250" h="1133475">
                  <a:moveTo>
                    <a:pt x="909638" y="554831"/>
                  </a:moveTo>
                  <a:lnTo>
                    <a:pt x="709613" y="735806"/>
                  </a:lnTo>
                  <a:lnTo>
                    <a:pt x="550069" y="876300"/>
                  </a:lnTo>
                  <a:lnTo>
                    <a:pt x="383382" y="1019175"/>
                  </a:lnTo>
                  <a:lnTo>
                    <a:pt x="280988" y="1114425"/>
                  </a:lnTo>
                  <a:lnTo>
                    <a:pt x="19050" y="1133475"/>
                  </a:lnTo>
                  <a:lnTo>
                    <a:pt x="9525" y="1109662"/>
                  </a:lnTo>
                  <a:lnTo>
                    <a:pt x="2382" y="1078706"/>
                  </a:lnTo>
                  <a:lnTo>
                    <a:pt x="0" y="1062037"/>
                  </a:lnTo>
                  <a:lnTo>
                    <a:pt x="0" y="1052512"/>
                  </a:lnTo>
                  <a:lnTo>
                    <a:pt x="7144" y="1045368"/>
                  </a:lnTo>
                  <a:lnTo>
                    <a:pt x="54769" y="1031081"/>
                  </a:lnTo>
                  <a:lnTo>
                    <a:pt x="130969" y="997743"/>
                  </a:lnTo>
                  <a:lnTo>
                    <a:pt x="183357" y="969168"/>
                  </a:lnTo>
                  <a:lnTo>
                    <a:pt x="238125" y="935831"/>
                  </a:lnTo>
                  <a:lnTo>
                    <a:pt x="295275" y="895350"/>
                  </a:lnTo>
                  <a:lnTo>
                    <a:pt x="361950" y="840581"/>
                  </a:lnTo>
                  <a:lnTo>
                    <a:pt x="435769" y="771525"/>
                  </a:lnTo>
                  <a:lnTo>
                    <a:pt x="531019" y="678656"/>
                  </a:lnTo>
                  <a:lnTo>
                    <a:pt x="602457" y="597693"/>
                  </a:lnTo>
                  <a:lnTo>
                    <a:pt x="678657" y="504825"/>
                  </a:lnTo>
                  <a:lnTo>
                    <a:pt x="742950" y="426243"/>
                  </a:lnTo>
                  <a:lnTo>
                    <a:pt x="790575" y="359568"/>
                  </a:lnTo>
                  <a:lnTo>
                    <a:pt x="826294" y="304800"/>
                  </a:lnTo>
                  <a:lnTo>
                    <a:pt x="850107" y="259556"/>
                  </a:lnTo>
                  <a:lnTo>
                    <a:pt x="862013" y="226218"/>
                  </a:lnTo>
                  <a:lnTo>
                    <a:pt x="866775" y="202406"/>
                  </a:lnTo>
                  <a:lnTo>
                    <a:pt x="866775" y="176212"/>
                  </a:lnTo>
                  <a:lnTo>
                    <a:pt x="862013" y="133350"/>
                  </a:lnTo>
                  <a:lnTo>
                    <a:pt x="857250" y="111918"/>
                  </a:lnTo>
                  <a:lnTo>
                    <a:pt x="845344" y="83343"/>
                  </a:lnTo>
                  <a:lnTo>
                    <a:pt x="823913" y="66675"/>
                  </a:lnTo>
                  <a:lnTo>
                    <a:pt x="807244" y="54768"/>
                  </a:lnTo>
                  <a:lnTo>
                    <a:pt x="792957" y="40481"/>
                  </a:lnTo>
                  <a:lnTo>
                    <a:pt x="785813" y="21431"/>
                  </a:lnTo>
                  <a:lnTo>
                    <a:pt x="792957" y="9525"/>
                  </a:lnTo>
                  <a:lnTo>
                    <a:pt x="804863" y="4762"/>
                  </a:lnTo>
                  <a:lnTo>
                    <a:pt x="833438" y="0"/>
                  </a:lnTo>
                  <a:lnTo>
                    <a:pt x="852488" y="2381"/>
                  </a:lnTo>
                  <a:lnTo>
                    <a:pt x="900113" y="19050"/>
                  </a:lnTo>
                  <a:lnTo>
                    <a:pt x="957263" y="42862"/>
                  </a:lnTo>
                  <a:lnTo>
                    <a:pt x="1007269" y="69056"/>
                  </a:lnTo>
                  <a:lnTo>
                    <a:pt x="1057275" y="102393"/>
                  </a:lnTo>
                  <a:lnTo>
                    <a:pt x="1104900" y="135731"/>
                  </a:lnTo>
                  <a:lnTo>
                    <a:pt x="1150144" y="173831"/>
                  </a:lnTo>
                  <a:lnTo>
                    <a:pt x="1183482" y="204787"/>
                  </a:lnTo>
                  <a:lnTo>
                    <a:pt x="1209675" y="230981"/>
                  </a:lnTo>
                  <a:lnTo>
                    <a:pt x="1231107" y="254793"/>
                  </a:lnTo>
                  <a:lnTo>
                    <a:pt x="1233488" y="264318"/>
                  </a:lnTo>
                  <a:lnTo>
                    <a:pt x="1238250" y="285750"/>
                  </a:lnTo>
                  <a:lnTo>
                    <a:pt x="1235869" y="307181"/>
                  </a:lnTo>
                  <a:lnTo>
                    <a:pt x="1223963" y="323850"/>
                  </a:lnTo>
                  <a:lnTo>
                    <a:pt x="1202532" y="338137"/>
                  </a:lnTo>
                  <a:lnTo>
                    <a:pt x="1164432" y="354806"/>
                  </a:lnTo>
                  <a:lnTo>
                    <a:pt x="1133475" y="369093"/>
                  </a:lnTo>
                  <a:lnTo>
                    <a:pt x="1100138" y="385762"/>
                  </a:lnTo>
                  <a:lnTo>
                    <a:pt x="1052513" y="423862"/>
                  </a:lnTo>
                  <a:lnTo>
                    <a:pt x="9096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8">
              <a:extLst>
                <a:ext uri="{FF2B5EF4-FFF2-40B4-BE49-F238E27FC236}">
                  <a16:creationId xmlns:a16="http://schemas.microsoft.com/office/drawing/2014/main" id="{8DD96CB8-8942-44ED-A883-51E1728FF985}"/>
                </a:ext>
              </a:extLst>
            </p:cNvPr>
            <p:cNvSpPr/>
            <p:nvPr/>
          </p:nvSpPr>
          <p:spPr>
            <a:xfrm>
              <a:off x="3703638" y="3738563"/>
              <a:ext cx="2020887" cy="584200"/>
            </a:xfrm>
            <a:custGeom>
              <a:avLst/>
              <a:gdLst>
                <a:gd name="connsiteX0" fmla="*/ 1724025 w 2021681"/>
                <a:gd name="connsiteY0" fmla="*/ 45243 h 583406"/>
                <a:gd name="connsiteX1" fmla="*/ 1512094 w 2021681"/>
                <a:gd name="connsiteY1" fmla="*/ 78581 h 583406"/>
                <a:gd name="connsiteX2" fmla="*/ 1304925 w 2021681"/>
                <a:gd name="connsiteY2" fmla="*/ 107156 h 583406"/>
                <a:gd name="connsiteX3" fmla="*/ 1083469 w 2021681"/>
                <a:gd name="connsiteY3" fmla="*/ 135731 h 583406"/>
                <a:gd name="connsiteX4" fmla="*/ 850106 w 2021681"/>
                <a:gd name="connsiteY4" fmla="*/ 166687 h 583406"/>
                <a:gd name="connsiteX5" fmla="*/ 600075 w 2021681"/>
                <a:gd name="connsiteY5" fmla="*/ 200025 h 583406"/>
                <a:gd name="connsiteX6" fmla="*/ 407194 w 2021681"/>
                <a:gd name="connsiteY6" fmla="*/ 221456 h 583406"/>
                <a:gd name="connsiteX7" fmla="*/ 307181 w 2021681"/>
                <a:gd name="connsiteY7" fmla="*/ 228600 h 583406"/>
                <a:gd name="connsiteX8" fmla="*/ 0 w 2021681"/>
                <a:gd name="connsiteY8" fmla="*/ 257175 h 583406"/>
                <a:gd name="connsiteX9" fmla="*/ 2381 w 2021681"/>
                <a:gd name="connsiteY9" fmla="*/ 292893 h 583406"/>
                <a:gd name="connsiteX10" fmla="*/ 9525 w 2021681"/>
                <a:gd name="connsiteY10" fmla="*/ 333375 h 583406"/>
                <a:gd name="connsiteX11" fmla="*/ 23812 w 2021681"/>
                <a:gd name="connsiteY11" fmla="*/ 397668 h 583406"/>
                <a:gd name="connsiteX12" fmla="*/ 47625 w 2021681"/>
                <a:gd name="connsiteY12" fmla="*/ 469106 h 583406"/>
                <a:gd name="connsiteX13" fmla="*/ 64294 w 2021681"/>
                <a:gd name="connsiteY13" fmla="*/ 511968 h 583406"/>
                <a:gd name="connsiteX14" fmla="*/ 90487 w 2021681"/>
                <a:gd name="connsiteY14" fmla="*/ 554831 h 583406"/>
                <a:gd name="connsiteX15" fmla="*/ 119062 w 2021681"/>
                <a:gd name="connsiteY15" fmla="*/ 581025 h 583406"/>
                <a:gd name="connsiteX16" fmla="*/ 123825 w 2021681"/>
                <a:gd name="connsiteY16" fmla="*/ 583406 h 583406"/>
                <a:gd name="connsiteX17" fmla="*/ 138112 w 2021681"/>
                <a:gd name="connsiteY17" fmla="*/ 583406 h 583406"/>
                <a:gd name="connsiteX18" fmla="*/ 166687 w 2021681"/>
                <a:gd name="connsiteY18" fmla="*/ 573881 h 583406"/>
                <a:gd name="connsiteX19" fmla="*/ 250031 w 2021681"/>
                <a:gd name="connsiteY19" fmla="*/ 538162 h 583406"/>
                <a:gd name="connsiteX20" fmla="*/ 350044 w 2021681"/>
                <a:gd name="connsiteY20" fmla="*/ 495300 h 583406"/>
                <a:gd name="connsiteX21" fmla="*/ 523875 w 2021681"/>
                <a:gd name="connsiteY21" fmla="*/ 450056 h 583406"/>
                <a:gd name="connsiteX22" fmla="*/ 807244 w 2021681"/>
                <a:gd name="connsiteY22" fmla="*/ 378618 h 583406"/>
                <a:gd name="connsiteX23" fmla="*/ 1183481 w 2021681"/>
                <a:gd name="connsiteY23" fmla="*/ 288131 h 583406"/>
                <a:gd name="connsiteX24" fmla="*/ 1416844 w 2021681"/>
                <a:gd name="connsiteY24" fmla="*/ 230981 h 583406"/>
                <a:gd name="connsiteX25" fmla="*/ 1647825 w 2021681"/>
                <a:gd name="connsiteY25" fmla="*/ 176212 h 583406"/>
                <a:gd name="connsiteX26" fmla="*/ 1890712 w 2021681"/>
                <a:gd name="connsiteY26" fmla="*/ 116681 h 583406"/>
                <a:gd name="connsiteX27" fmla="*/ 2021681 w 2021681"/>
                <a:gd name="connsiteY27" fmla="*/ 83343 h 583406"/>
                <a:gd name="connsiteX28" fmla="*/ 1974056 w 2021681"/>
                <a:gd name="connsiteY28" fmla="*/ 0 h 583406"/>
                <a:gd name="connsiteX29" fmla="*/ 1724025 w 2021681"/>
                <a:gd name="connsiteY29" fmla="*/ 4524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83406">
                  <a:moveTo>
                    <a:pt x="1724025" y="45243"/>
                  </a:moveTo>
                  <a:lnTo>
                    <a:pt x="1512094" y="78581"/>
                  </a:lnTo>
                  <a:lnTo>
                    <a:pt x="1304925" y="107156"/>
                  </a:lnTo>
                  <a:lnTo>
                    <a:pt x="1083469" y="135731"/>
                  </a:lnTo>
                  <a:lnTo>
                    <a:pt x="850106" y="166687"/>
                  </a:lnTo>
                  <a:lnTo>
                    <a:pt x="600075" y="200025"/>
                  </a:lnTo>
                  <a:lnTo>
                    <a:pt x="407194" y="221456"/>
                  </a:lnTo>
                  <a:lnTo>
                    <a:pt x="307181" y="228600"/>
                  </a:lnTo>
                  <a:lnTo>
                    <a:pt x="0" y="257175"/>
                  </a:lnTo>
                  <a:lnTo>
                    <a:pt x="2381" y="292893"/>
                  </a:lnTo>
                  <a:lnTo>
                    <a:pt x="9525" y="333375"/>
                  </a:lnTo>
                  <a:lnTo>
                    <a:pt x="23812" y="397668"/>
                  </a:lnTo>
                  <a:lnTo>
                    <a:pt x="47625" y="469106"/>
                  </a:lnTo>
                  <a:lnTo>
                    <a:pt x="64294" y="511968"/>
                  </a:lnTo>
                  <a:lnTo>
                    <a:pt x="90487" y="554831"/>
                  </a:lnTo>
                  <a:lnTo>
                    <a:pt x="119062" y="581025"/>
                  </a:lnTo>
                  <a:lnTo>
                    <a:pt x="123825" y="583406"/>
                  </a:lnTo>
                  <a:lnTo>
                    <a:pt x="138112" y="583406"/>
                  </a:lnTo>
                  <a:lnTo>
                    <a:pt x="166687" y="573881"/>
                  </a:lnTo>
                  <a:lnTo>
                    <a:pt x="250031" y="538162"/>
                  </a:lnTo>
                  <a:lnTo>
                    <a:pt x="350044" y="495300"/>
                  </a:lnTo>
                  <a:lnTo>
                    <a:pt x="523875" y="450056"/>
                  </a:lnTo>
                  <a:lnTo>
                    <a:pt x="807244" y="378618"/>
                  </a:lnTo>
                  <a:lnTo>
                    <a:pt x="1183481" y="288131"/>
                  </a:lnTo>
                  <a:lnTo>
                    <a:pt x="1416844" y="230981"/>
                  </a:lnTo>
                  <a:lnTo>
                    <a:pt x="1647825" y="176212"/>
                  </a:lnTo>
                  <a:lnTo>
                    <a:pt x="1890712" y="116681"/>
                  </a:lnTo>
                  <a:lnTo>
                    <a:pt x="2021681" y="83343"/>
                  </a:lnTo>
                  <a:lnTo>
                    <a:pt x="1974056" y="0"/>
                  </a:lnTo>
                  <a:lnTo>
                    <a:pt x="1724025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9">
              <a:extLst>
                <a:ext uri="{FF2B5EF4-FFF2-40B4-BE49-F238E27FC236}">
                  <a16:creationId xmlns:a16="http://schemas.microsoft.com/office/drawing/2014/main" id="{23A14C06-3664-4EC8-AA9F-BDAD6AF0EF1A}"/>
                </a:ext>
              </a:extLst>
            </p:cNvPr>
            <p:cNvSpPr/>
            <p:nvPr/>
          </p:nvSpPr>
          <p:spPr>
            <a:xfrm>
              <a:off x="5265738" y="3462338"/>
              <a:ext cx="752475" cy="815975"/>
            </a:xfrm>
            <a:custGeom>
              <a:avLst/>
              <a:gdLst>
                <a:gd name="connsiteX0" fmla="*/ 481012 w 752475"/>
                <a:gd name="connsiteY0" fmla="*/ 254793 h 816768"/>
                <a:gd name="connsiteX1" fmla="*/ 381000 w 752475"/>
                <a:gd name="connsiteY1" fmla="*/ 195262 h 816768"/>
                <a:gd name="connsiteX2" fmla="*/ 276225 w 752475"/>
                <a:gd name="connsiteY2" fmla="*/ 133350 h 816768"/>
                <a:gd name="connsiteX3" fmla="*/ 176212 w 752475"/>
                <a:gd name="connsiteY3" fmla="*/ 76200 h 816768"/>
                <a:gd name="connsiteX4" fmla="*/ 71437 w 752475"/>
                <a:gd name="connsiteY4" fmla="*/ 19050 h 816768"/>
                <a:gd name="connsiteX5" fmla="*/ 35719 w 752475"/>
                <a:gd name="connsiteY5" fmla="*/ 2381 h 816768"/>
                <a:gd name="connsiteX6" fmla="*/ 21431 w 752475"/>
                <a:gd name="connsiteY6" fmla="*/ 0 h 816768"/>
                <a:gd name="connsiteX7" fmla="*/ 4762 w 752475"/>
                <a:gd name="connsiteY7" fmla="*/ 2381 h 816768"/>
                <a:gd name="connsiteX8" fmla="*/ 0 w 752475"/>
                <a:gd name="connsiteY8" fmla="*/ 9525 h 816768"/>
                <a:gd name="connsiteX9" fmla="*/ 4762 w 752475"/>
                <a:gd name="connsiteY9" fmla="*/ 30956 h 816768"/>
                <a:gd name="connsiteX10" fmla="*/ 16669 w 752475"/>
                <a:gd name="connsiteY10" fmla="*/ 59531 h 816768"/>
                <a:gd name="connsiteX11" fmla="*/ 71437 w 752475"/>
                <a:gd name="connsiteY11" fmla="*/ 111918 h 816768"/>
                <a:gd name="connsiteX12" fmla="*/ 169069 w 752475"/>
                <a:gd name="connsiteY12" fmla="*/ 209550 h 816768"/>
                <a:gd name="connsiteX13" fmla="*/ 254794 w 752475"/>
                <a:gd name="connsiteY13" fmla="*/ 295275 h 816768"/>
                <a:gd name="connsiteX14" fmla="*/ 276225 w 752475"/>
                <a:gd name="connsiteY14" fmla="*/ 319087 h 816768"/>
                <a:gd name="connsiteX15" fmla="*/ 326231 w 752475"/>
                <a:gd name="connsiteY15" fmla="*/ 385762 h 816768"/>
                <a:gd name="connsiteX16" fmla="*/ 392906 w 752475"/>
                <a:gd name="connsiteY16" fmla="*/ 495300 h 816768"/>
                <a:gd name="connsiteX17" fmla="*/ 445294 w 752475"/>
                <a:gd name="connsiteY17" fmla="*/ 590550 h 816768"/>
                <a:gd name="connsiteX18" fmla="*/ 485775 w 752475"/>
                <a:gd name="connsiteY18" fmla="*/ 681037 h 816768"/>
                <a:gd name="connsiteX19" fmla="*/ 504825 w 752475"/>
                <a:gd name="connsiteY19" fmla="*/ 723900 h 816768"/>
                <a:gd name="connsiteX20" fmla="*/ 528637 w 752475"/>
                <a:gd name="connsiteY20" fmla="*/ 754856 h 816768"/>
                <a:gd name="connsiteX21" fmla="*/ 557212 w 752475"/>
                <a:gd name="connsiteY21" fmla="*/ 785812 h 816768"/>
                <a:gd name="connsiteX22" fmla="*/ 583406 w 752475"/>
                <a:gd name="connsiteY22" fmla="*/ 807243 h 816768"/>
                <a:gd name="connsiteX23" fmla="*/ 607219 w 752475"/>
                <a:gd name="connsiteY23" fmla="*/ 814387 h 816768"/>
                <a:gd name="connsiteX24" fmla="*/ 626269 w 752475"/>
                <a:gd name="connsiteY24" fmla="*/ 816768 h 816768"/>
                <a:gd name="connsiteX25" fmla="*/ 640556 w 752475"/>
                <a:gd name="connsiteY25" fmla="*/ 814387 h 816768"/>
                <a:gd name="connsiteX26" fmla="*/ 666750 w 752475"/>
                <a:gd name="connsiteY26" fmla="*/ 797718 h 816768"/>
                <a:gd name="connsiteX27" fmla="*/ 688181 w 752475"/>
                <a:gd name="connsiteY27" fmla="*/ 764381 h 816768"/>
                <a:gd name="connsiteX28" fmla="*/ 716756 w 752475"/>
                <a:gd name="connsiteY28" fmla="*/ 714375 h 816768"/>
                <a:gd name="connsiteX29" fmla="*/ 733425 w 752475"/>
                <a:gd name="connsiteY29" fmla="*/ 676275 h 816768"/>
                <a:gd name="connsiteX30" fmla="*/ 745331 w 752475"/>
                <a:gd name="connsiteY30" fmla="*/ 645318 h 816768"/>
                <a:gd name="connsiteX31" fmla="*/ 750094 w 752475"/>
                <a:gd name="connsiteY31" fmla="*/ 621506 h 816768"/>
                <a:gd name="connsiteX32" fmla="*/ 752475 w 752475"/>
                <a:gd name="connsiteY32" fmla="*/ 590550 h 816768"/>
                <a:gd name="connsiteX33" fmla="*/ 750094 w 752475"/>
                <a:gd name="connsiteY33" fmla="*/ 554831 h 816768"/>
                <a:gd name="connsiteX34" fmla="*/ 738187 w 752475"/>
                <a:gd name="connsiteY34" fmla="*/ 507206 h 816768"/>
                <a:gd name="connsiteX35" fmla="*/ 719137 w 752475"/>
                <a:gd name="connsiteY35" fmla="*/ 459581 h 816768"/>
                <a:gd name="connsiteX36" fmla="*/ 690562 w 752475"/>
                <a:gd name="connsiteY36" fmla="*/ 411956 h 816768"/>
                <a:gd name="connsiteX37" fmla="*/ 650081 w 752475"/>
                <a:gd name="connsiteY37" fmla="*/ 369093 h 816768"/>
                <a:gd name="connsiteX38" fmla="*/ 619125 w 752475"/>
                <a:gd name="connsiteY38" fmla="*/ 340518 h 816768"/>
                <a:gd name="connsiteX39" fmla="*/ 585787 w 752475"/>
                <a:gd name="connsiteY39" fmla="*/ 316706 h 816768"/>
                <a:gd name="connsiteX40" fmla="*/ 481012 w 752475"/>
                <a:gd name="connsiteY40" fmla="*/ 254793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2475" h="816768">
                  <a:moveTo>
                    <a:pt x="481012" y="254793"/>
                  </a:moveTo>
                  <a:lnTo>
                    <a:pt x="381000" y="195262"/>
                  </a:lnTo>
                  <a:lnTo>
                    <a:pt x="276225" y="133350"/>
                  </a:lnTo>
                  <a:lnTo>
                    <a:pt x="176212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4762" y="30956"/>
                  </a:lnTo>
                  <a:lnTo>
                    <a:pt x="16669" y="59531"/>
                  </a:lnTo>
                  <a:lnTo>
                    <a:pt x="71437" y="111918"/>
                  </a:lnTo>
                  <a:lnTo>
                    <a:pt x="169069" y="209550"/>
                  </a:lnTo>
                  <a:lnTo>
                    <a:pt x="254794" y="295275"/>
                  </a:lnTo>
                  <a:lnTo>
                    <a:pt x="276225" y="319087"/>
                  </a:lnTo>
                  <a:lnTo>
                    <a:pt x="326231" y="385762"/>
                  </a:lnTo>
                  <a:lnTo>
                    <a:pt x="392906" y="495300"/>
                  </a:lnTo>
                  <a:lnTo>
                    <a:pt x="445294" y="590550"/>
                  </a:lnTo>
                  <a:lnTo>
                    <a:pt x="485775" y="681037"/>
                  </a:lnTo>
                  <a:lnTo>
                    <a:pt x="504825" y="723900"/>
                  </a:lnTo>
                  <a:lnTo>
                    <a:pt x="528637" y="754856"/>
                  </a:lnTo>
                  <a:lnTo>
                    <a:pt x="557212" y="785812"/>
                  </a:lnTo>
                  <a:lnTo>
                    <a:pt x="583406" y="807243"/>
                  </a:lnTo>
                  <a:lnTo>
                    <a:pt x="607219" y="814387"/>
                  </a:lnTo>
                  <a:lnTo>
                    <a:pt x="626269" y="816768"/>
                  </a:lnTo>
                  <a:lnTo>
                    <a:pt x="640556" y="814387"/>
                  </a:lnTo>
                  <a:lnTo>
                    <a:pt x="666750" y="797718"/>
                  </a:lnTo>
                  <a:lnTo>
                    <a:pt x="688181" y="764381"/>
                  </a:lnTo>
                  <a:lnTo>
                    <a:pt x="716756" y="714375"/>
                  </a:lnTo>
                  <a:lnTo>
                    <a:pt x="733425" y="676275"/>
                  </a:lnTo>
                  <a:lnTo>
                    <a:pt x="745331" y="645318"/>
                  </a:lnTo>
                  <a:lnTo>
                    <a:pt x="750094" y="621506"/>
                  </a:lnTo>
                  <a:lnTo>
                    <a:pt x="752475" y="590550"/>
                  </a:lnTo>
                  <a:lnTo>
                    <a:pt x="750094" y="554831"/>
                  </a:lnTo>
                  <a:lnTo>
                    <a:pt x="738187" y="507206"/>
                  </a:lnTo>
                  <a:lnTo>
                    <a:pt x="719137" y="459581"/>
                  </a:lnTo>
                  <a:lnTo>
                    <a:pt x="690562" y="411956"/>
                  </a:lnTo>
                  <a:lnTo>
                    <a:pt x="650081" y="369093"/>
                  </a:lnTo>
                  <a:lnTo>
                    <a:pt x="619125" y="340518"/>
                  </a:lnTo>
                  <a:lnTo>
                    <a:pt x="585787" y="316706"/>
                  </a:lnTo>
                  <a:lnTo>
                    <a:pt x="481012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3">
              <a:extLst>
                <a:ext uri="{FF2B5EF4-FFF2-40B4-BE49-F238E27FC236}">
                  <a16:creationId xmlns:a16="http://schemas.microsoft.com/office/drawing/2014/main" id="{EF790FDF-DD37-40E2-8BE7-073EC4FC99CA}"/>
                </a:ext>
              </a:extLst>
            </p:cNvPr>
            <p:cNvSpPr/>
            <p:nvPr/>
          </p:nvSpPr>
          <p:spPr>
            <a:xfrm>
              <a:off x="2846388" y="4738688"/>
              <a:ext cx="447675" cy="1219200"/>
            </a:xfrm>
            <a:custGeom>
              <a:avLst/>
              <a:gdLst>
                <a:gd name="connsiteX0" fmla="*/ 433387 w 447675"/>
                <a:gd name="connsiteY0" fmla="*/ 204787 h 1219200"/>
                <a:gd name="connsiteX1" fmla="*/ 416719 w 447675"/>
                <a:gd name="connsiteY1" fmla="*/ 373856 h 1219200"/>
                <a:gd name="connsiteX2" fmla="*/ 397669 w 447675"/>
                <a:gd name="connsiteY2" fmla="*/ 538162 h 1219200"/>
                <a:gd name="connsiteX3" fmla="*/ 385762 w 447675"/>
                <a:gd name="connsiteY3" fmla="*/ 619125 h 1219200"/>
                <a:gd name="connsiteX4" fmla="*/ 361950 w 447675"/>
                <a:gd name="connsiteY4" fmla="*/ 731043 h 1219200"/>
                <a:gd name="connsiteX5" fmla="*/ 340519 w 447675"/>
                <a:gd name="connsiteY5" fmla="*/ 809625 h 1219200"/>
                <a:gd name="connsiteX6" fmla="*/ 311944 w 447675"/>
                <a:gd name="connsiteY6" fmla="*/ 897731 h 1219200"/>
                <a:gd name="connsiteX7" fmla="*/ 259556 w 447675"/>
                <a:gd name="connsiteY7" fmla="*/ 1019175 h 1219200"/>
                <a:gd name="connsiteX8" fmla="*/ 207169 w 447675"/>
                <a:gd name="connsiteY8" fmla="*/ 1123950 h 1219200"/>
                <a:gd name="connsiteX9" fmla="*/ 185737 w 447675"/>
                <a:gd name="connsiteY9" fmla="*/ 1159668 h 1219200"/>
                <a:gd name="connsiteX10" fmla="*/ 164306 w 447675"/>
                <a:gd name="connsiteY10" fmla="*/ 1183481 h 1219200"/>
                <a:gd name="connsiteX11" fmla="*/ 135731 w 447675"/>
                <a:gd name="connsiteY11" fmla="*/ 1202531 h 1219200"/>
                <a:gd name="connsiteX12" fmla="*/ 107156 w 447675"/>
                <a:gd name="connsiteY12" fmla="*/ 1214437 h 1219200"/>
                <a:gd name="connsiteX13" fmla="*/ 80962 w 447675"/>
                <a:gd name="connsiteY13" fmla="*/ 1219200 h 1219200"/>
                <a:gd name="connsiteX14" fmla="*/ 66675 w 447675"/>
                <a:gd name="connsiteY14" fmla="*/ 1216818 h 1219200"/>
                <a:gd name="connsiteX15" fmla="*/ 42862 w 447675"/>
                <a:gd name="connsiteY15" fmla="*/ 1209675 h 1219200"/>
                <a:gd name="connsiteX16" fmla="*/ 28575 w 447675"/>
                <a:gd name="connsiteY16" fmla="*/ 1190625 h 1219200"/>
                <a:gd name="connsiteX17" fmla="*/ 19050 w 447675"/>
                <a:gd name="connsiteY17" fmla="*/ 1169193 h 1219200"/>
                <a:gd name="connsiteX18" fmla="*/ 7144 w 447675"/>
                <a:gd name="connsiteY18" fmla="*/ 1128712 h 1219200"/>
                <a:gd name="connsiteX19" fmla="*/ 2381 w 447675"/>
                <a:gd name="connsiteY19" fmla="*/ 1073943 h 1219200"/>
                <a:gd name="connsiteX20" fmla="*/ 0 w 447675"/>
                <a:gd name="connsiteY20" fmla="*/ 988218 h 1219200"/>
                <a:gd name="connsiteX21" fmla="*/ 4762 w 447675"/>
                <a:gd name="connsiteY21" fmla="*/ 885825 h 1219200"/>
                <a:gd name="connsiteX22" fmla="*/ 23812 w 447675"/>
                <a:gd name="connsiteY22" fmla="*/ 757237 h 1219200"/>
                <a:gd name="connsiteX23" fmla="*/ 42862 w 447675"/>
                <a:gd name="connsiteY23" fmla="*/ 678656 h 1219200"/>
                <a:gd name="connsiteX24" fmla="*/ 80962 w 447675"/>
                <a:gd name="connsiteY24" fmla="*/ 628650 h 1219200"/>
                <a:gd name="connsiteX25" fmla="*/ 166687 w 447675"/>
                <a:gd name="connsiteY25" fmla="*/ 497681 h 1219200"/>
                <a:gd name="connsiteX26" fmla="*/ 223837 w 447675"/>
                <a:gd name="connsiteY26" fmla="*/ 395287 h 1219200"/>
                <a:gd name="connsiteX27" fmla="*/ 273844 w 447675"/>
                <a:gd name="connsiteY27" fmla="*/ 292893 h 1219200"/>
                <a:gd name="connsiteX28" fmla="*/ 307181 w 447675"/>
                <a:gd name="connsiteY28" fmla="*/ 219075 h 1219200"/>
                <a:gd name="connsiteX29" fmla="*/ 345281 w 447675"/>
                <a:gd name="connsiteY29" fmla="*/ 109537 h 1219200"/>
                <a:gd name="connsiteX30" fmla="*/ 376237 w 447675"/>
                <a:gd name="connsiteY30" fmla="*/ 23812 h 1219200"/>
                <a:gd name="connsiteX31" fmla="*/ 383381 w 447675"/>
                <a:gd name="connsiteY31" fmla="*/ 9525 h 1219200"/>
                <a:gd name="connsiteX32" fmla="*/ 395287 w 447675"/>
                <a:gd name="connsiteY32" fmla="*/ 0 h 1219200"/>
                <a:gd name="connsiteX33" fmla="*/ 407194 w 447675"/>
                <a:gd name="connsiteY33" fmla="*/ 2381 h 1219200"/>
                <a:gd name="connsiteX34" fmla="*/ 428625 w 447675"/>
                <a:gd name="connsiteY34" fmla="*/ 9525 h 1219200"/>
                <a:gd name="connsiteX35" fmla="*/ 440531 w 447675"/>
                <a:gd name="connsiteY35" fmla="*/ 19050 h 1219200"/>
                <a:gd name="connsiteX36" fmla="*/ 447675 w 447675"/>
                <a:gd name="connsiteY36" fmla="*/ 28575 h 1219200"/>
                <a:gd name="connsiteX37" fmla="*/ 445294 w 447675"/>
                <a:gd name="connsiteY37" fmla="*/ 78581 h 1219200"/>
                <a:gd name="connsiteX38" fmla="*/ 433387 w 447675"/>
                <a:gd name="connsiteY38" fmla="*/ 204787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675" h="1219200">
                  <a:moveTo>
                    <a:pt x="433387" y="204787"/>
                  </a:moveTo>
                  <a:lnTo>
                    <a:pt x="416719" y="373856"/>
                  </a:lnTo>
                  <a:lnTo>
                    <a:pt x="397669" y="538162"/>
                  </a:lnTo>
                  <a:lnTo>
                    <a:pt x="385762" y="619125"/>
                  </a:lnTo>
                  <a:lnTo>
                    <a:pt x="361950" y="731043"/>
                  </a:lnTo>
                  <a:lnTo>
                    <a:pt x="340519" y="809625"/>
                  </a:lnTo>
                  <a:lnTo>
                    <a:pt x="311944" y="897731"/>
                  </a:lnTo>
                  <a:lnTo>
                    <a:pt x="259556" y="1019175"/>
                  </a:lnTo>
                  <a:lnTo>
                    <a:pt x="207169" y="1123950"/>
                  </a:lnTo>
                  <a:lnTo>
                    <a:pt x="185737" y="1159668"/>
                  </a:lnTo>
                  <a:lnTo>
                    <a:pt x="164306" y="1183481"/>
                  </a:lnTo>
                  <a:lnTo>
                    <a:pt x="135731" y="1202531"/>
                  </a:lnTo>
                  <a:lnTo>
                    <a:pt x="107156" y="1214437"/>
                  </a:lnTo>
                  <a:lnTo>
                    <a:pt x="80962" y="1219200"/>
                  </a:lnTo>
                  <a:lnTo>
                    <a:pt x="66675" y="1216818"/>
                  </a:lnTo>
                  <a:lnTo>
                    <a:pt x="42862" y="1209675"/>
                  </a:lnTo>
                  <a:lnTo>
                    <a:pt x="28575" y="1190625"/>
                  </a:lnTo>
                  <a:lnTo>
                    <a:pt x="19050" y="1169193"/>
                  </a:lnTo>
                  <a:lnTo>
                    <a:pt x="7144" y="1128712"/>
                  </a:lnTo>
                  <a:lnTo>
                    <a:pt x="2381" y="1073943"/>
                  </a:lnTo>
                  <a:cubicBezTo>
                    <a:pt x="1587" y="1045368"/>
                    <a:pt x="794" y="1016793"/>
                    <a:pt x="0" y="988218"/>
                  </a:cubicBezTo>
                  <a:lnTo>
                    <a:pt x="4762" y="885825"/>
                  </a:lnTo>
                  <a:lnTo>
                    <a:pt x="23812" y="757237"/>
                  </a:lnTo>
                  <a:lnTo>
                    <a:pt x="42862" y="678656"/>
                  </a:lnTo>
                  <a:lnTo>
                    <a:pt x="80962" y="628650"/>
                  </a:lnTo>
                  <a:lnTo>
                    <a:pt x="166687" y="497681"/>
                  </a:lnTo>
                  <a:lnTo>
                    <a:pt x="223837" y="395287"/>
                  </a:lnTo>
                  <a:lnTo>
                    <a:pt x="273844" y="292893"/>
                  </a:lnTo>
                  <a:lnTo>
                    <a:pt x="307181" y="219075"/>
                  </a:lnTo>
                  <a:lnTo>
                    <a:pt x="345281" y="109537"/>
                  </a:lnTo>
                  <a:lnTo>
                    <a:pt x="376237" y="23812"/>
                  </a:lnTo>
                  <a:lnTo>
                    <a:pt x="383381" y="9525"/>
                  </a:lnTo>
                  <a:lnTo>
                    <a:pt x="395287" y="0"/>
                  </a:lnTo>
                  <a:lnTo>
                    <a:pt x="407194" y="2381"/>
                  </a:lnTo>
                  <a:lnTo>
                    <a:pt x="428625" y="9525"/>
                  </a:lnTo>
                  <a:lnTo>
                    <a:pt x="440531" y="19050"/>
                  </a:lnTo>
                  <a:lnTo>
                    <a:pt x="447675" y="28575"/>
                  </a:lnTo>
                  <a:lnTo>
                    <a:pt x="445294" y="78581"/>
                  </a:lnTo>
                  <a:lnTo>
                    <a:pt x="433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4">
              <a:extLst>
                <a:ext uri="{FF2B5EF4-FFF2-40B4-BE49-F238E27FC236}">
                  <a16:creationId xmlns:a16="http://schemas.microsoft.com/office/drawing/2014/main" id="{8FAE4CB5-9208-4AC5-86A6-74DA56533490}"/>
                </a:ext>
              </a:extLst>
            </p:cNvPr>
            <p:cNvSpPr/>
            <p:nvPr/>
          </p:nvSpPr>
          <p:spPr>
            <a:xfrm>
              <a:off x="3749675" y="4889500"/>
              <a:ext cx="3086100" cy="1127125"/>
            </a:xfrm>
            <a:custGeom>
              <a:avLst/>
              <a:gdLst>
                <a:gd name="connsiteX0" fmla="*/ 2055468 w 3085778"/>
                <a:gd name="connsiteY0" fmla="*/ 883491 h 1128190"/>
                <a:gd name="connsiteX1" fmla="*/ 1949861 w 3085778"/>
                <a:gd name="connsiteY1" fmla="*/ 883491 h 1128190"/>
                <a:gd name="connsiteX2" fmla="*/ 1839103 w 3085778"/>
                <a:gd name="connsiteY2" fmla="*/ 880915 h 1128190"/>
                <a:gd name="connsiteX3" fmla="*/ 1730920 w 3085778"/>
                <a:gd name="connsiteY3" fmla="*/ 878339 h 1128190"/>
                <a:gd name="connsiteX4" fmla="*/ 1596980 w 3085778"/>
                <a:gd name="connsiteY4" fmla="*/ 870612 h 1128190"/>
                <a:gd name="connsiteX5" fmla="*/ 1473343 w 3085778"/>
                <a:gd name="connsiteY5" fmla="*/ 857733 h 1128190"/>
                <a:gd name="connsiteX6" fmla="*/ 1383191 w 3085778"/>
                <a:gd name="connsiteY6" fmla="*/ 850006 h 1128190"/>
                <a:gd name="connsiteX7" fmla="*/ 1272433 w 3085778"/>
                <a:gd name="connsiteY7" fmla="*/ 831975 h 1128190"/>
                <a:gd name="connsiteX8" fmla="*/ 1143644 w 3085778"/>
                <a:gd name="connsiteY8" fmla="*/ 808794 h 1128190"/>
                <a:gd name="connsiteX9" fmla="*/ 994249 w 3085778"/>
                <a:gd name="connsiteY9" fmla="*/ 770157 h 1128190"/>
                <a:gd name="connsiteX10" fmla="*/ 886066 w 3085778"/>
                <a:gd name="connsiteY10" fmla="*/ 734096 h 1128190"/>
                <a:gd name="connsiteX11" fmla="*/ 801066 w 3085778"/>
                <a:gd name="connsiteY11" fmla="*/ 698035 h 1128190"/>
                <a:gd name="connsiteX12" fmla="*/ 726368 w 3085778"/>
                <a:gd name="connsiteY12" fmla="*/ 659399 h 1128190"/>
                <a:gd name="connsiteX13" fmla="*/ 664550 w 3085778"/>
                <a:gd name="connsiteY13" fmla="*/ 623338 h 1128190"/>
                <a:gd name="connsiteX14" fmla="*/ 597580 w 3085778"/>
                <a:gd name="connsiteY14" fmla="*/ 579550 h 1128190"/>
                <a:gd name="connsiteX15" fmla="*/ 502276 w 3085778"/>
                <a:gd name="connsiteY15" fmla="*/ 510004 h 1128190"/>
                <a:gd name="connsiteX16" fmla="*/ 422427 w 3085778"/>
                <a:gd name="connsiteY16" fmla="*/ 440458 h 1128190"/>
                <a:gd name="connsiteX17" fmla="*/ 358033 w 3085778"/>
                <a:gd name="connsiteY17" fmla="*/ 381215 h 1128190"/>
                <a:gd name="connsiteX18" fmla="*/ 296214 w 3085778"/>
                <a:gd name="connsiteY18" fmla="*/ 316821 h 1128190"/>
                <a:gd name="connsiteX19" fmla="*/ 226668 w 3085778"/>
                <a:gd name="connsiteY19" fmla="*/ 239547 h 1128190"/>
                <a:gd name="connsiteX20" fmla="*/ 146819 w 3085778"/>
                <a:gd name="connsiteY20" fmla="*/ 139092 h 1128190"/>
                <a:gd name="connsiteX21" fmla="*/ 90152 w 3085778"/>
                <a:gd name="connsiteY21" fmla="*/ 61819 h 1128190"/>
                <a:gd name="connsiteX22" fmla="*/ 59243 w 3085778"/>
                <a:gd name="connsiteY22" fmla="*/ 18031 h 1128190"/>
                <a:gd name="connsiteX23" fmla="*/ 36061 w 3085778"/>
                <a:gd name="connsiteY23" fmla="*/ 5152 h 1128190"/>
                <a:gd name="connsiteX24" fmla="*/ 18030 w 3085778"/>
                <a:gd name="connsiteY24" fmla="*/ 0 h 1128190"/>
                <a:gd name="connsiteX25" fmla="*/ 10303 w 3085778"/>
                <a:gd name="connsiteY25" fmla="*/ 0 h 1128190"/>
                <a:gd name="connsiteX26" fmla="*/ 0 w 3085778"/>
                <a:gd name="connsiteY26" fmla="*/ 5152 h 1128190"/>
                <a:gd name="connsiteX27" fmla="*/ 0 w 3085778"/>
                <a:gd name="connsiteY27" fmla="*/ 18031 h 1128190"/>
                <a:gd name="connsiteX28" fmla="*/ 10303 w 3085778"/>
                <a:gd name="connsiteY28" fmla="*/ 61819 h 1128190"/>
                <a:gd name="connsiteX29" fmla="*/ 74697 w 3085778"/>
                <a:gd name="connsiteY29" fmla="*/ 195759 h 1128190"/>
                <a:gd name="connsiteX30" fmla="*/ 118486 w 3085778"/>
                <a:gd name="connsiteY30" fmla="*/ 280760 h 1128190"/>
                <a:gd name="connsiteX31" fmla="*/ 175153 w 3085778"/>
                <a:gd name="connsiteY31" fmla="*/ 370912 h 1128190"/>
                <a:gd name="connsiteX32" fmla="*/ 231820 w 3085778"/>
                <a:gd name="connsiteY32" fmla="*/ 453337 h 1128190"/>
                <a:gd name="connsiteX33" fmla="*/ 283335 w 3085778"/>
                <a:gd name="connsiteY33" fmla="*/ 517731 h 1128190"/>
                <a:gd name="connsiteX34" fmla="*/ 363184 w 3085778"/>
                <a:gd name="connsiteY34" fmla="*/ 607883 h 1128190"/>
                <a:gd name="connsiteX35" fmla="*/ 422427 w 3085778"/>
                <a:gd name="connsiteY35" fmla="*/ 667126 h 1128190"/>
                <a:gd name="connsiteX36" fmla="*/ 497124 w 3085778"/>
                <a:gd name="connsiteY36" fmla="*/ 728945 h 1128190"/>
                <a:gd name="connsiteX37" fmla="*/ 551216 w 3085778"/>
                <a:gd name="connsiteY37" fmla="*/ 772733 h 1128190"/>
                <a:gd name="connsiteX38" fmla="*/ 607883 w 3085778"/>
                <a:gd name="connsiteY38" fmla="*/ 811369 h 1128190"/>
                <a:gd name="connsiteX39" fmla="*/ 677429 w 3085778"/>
                <a:gd name="connsiteY39" fmla="*/ 855157 h 1128190"/>
                <a:gd name="connsiteX40" fmla="*/ 744399 w 3085778"/>
                <a:gd name="connsiteY40" fmla="*/ 893794 h 1128190"/>
                <a:gd name="connsiteX41" fmla="*/ 826824 w 3085778"/>
                <a:gd name="connsiteY41" fmla="*/ 935006 h 1128190"/>
                <a:gd name="connsiteX42" fmla="*/ 927279 w 3085778"/>
                <a:gd name="connsiteY42" fmla="*/ 978795 h 1128190"/>
                <a:gd name="connsiteX43" fmla="*/ 1035461 w 3085778"/>
                <a:gd name="connsiteY43" fmla="*/ 1017431 h 1128190"/>
                <a:gd name="connsiteX44" fmla="*/ 1133341 w 3085778"/>
                <a:gd name="connsiteY44" fmla="*/ 1045765 h 1128190"/>
                <a:gd name="connsiteX45" fmla="*/ 1290463 w 3085778"/>
                <a:gd name="connsiteY45" fmla="*/ 1079250 h 1128190"/>
                <a:gd name="connsiteX46" fmla="*/ 1396070 w 3085778"/>
                <a:gd name="connsiteY46" fmla="*/ 1097280 h 1128190"/>
                <a:gd name="connsiteX47" fmla="*/ 1545465 w 3085778"/>
                <a:gd name="connsiteY47" fmla="*/ 1117886 h 1128190"/>
                <a:gd name="connsiteX48" fmla="*/ 1712890 w 3085778"/>
                <a:gd name="connsiteY48" fmla="*/ 1128190 h 1128190"/>
                <a:gd name="connsiteX49" fmla="*/ 1952437 w 3085778"/>
                <a:gd name="connsiteY49" fmla="*/ 1128190 h 1128190"/>
                <a:gd name="connsiteX50" fmla="*/ 2184257 w 3085778"/>
                <a:gd name="connsiteY50" fmla="*/ 1128190 h 1128190"/>
                <a:gd name="connsiteX51" fmla="*/ 2398046 w 3085778"/>
                <a:gd name="connsiteY51" fmla="*/ 1123038 h 1128190"/>
                <a:gd name="connsiteX52" fmla="*/ 2573199 w 3085778"/>
                <a:gd name="connsiteY52" fmla="*/ 1115311 h 1128190"/>
                <a:gd name="connsiteX53" fmla="*/ 2743200 w 3085778"/>
                <a:gd name="connsiteY53" fmla="*/ 1102432 h 1128190"/>
                <a:gd name="connsiteX54" fmla="*/ 2915777 w 3085778"/>
                <a:gd name="connsiteY54" fmla="*/ 1081826 h 1128190"/>
                <a:gd name="connsiteX55" fmla="*/ 2990474 w 3085778"/>
                <a:gd name="connsiteY55" fmla="*/ 1068947 h 1128190"/>
                <a:gd name="connsiteX56" fmla="*/ 3016232 w 3085778"/>
                <a:gd name="connsiteY56" fmla="*/ 1056068 h 1128190"/>
                <a:gd name="connsiteX57" fmla="*/ 3041990 w 3085778"/>
                <a:gd name="connsiteY57" fmla="*/ 1032886 h 1128190"/>
                <a:gd name="connsiteX58" fmla="*/ 3070323 w 3085778"/>
                <a:gd name="connsiteY58" fmla="*/ 996825 h 1128190"/>
                <a:gd name="connsiteX59" fmla="*/ 3083202 w 3085778"/>
                <a:gd name="connsiteY59" fmla="*/ 963340 h 1128190"/>
                <a:gd name="connsiteX60" fmla="*/ 3085778 w 3085778"/>
                <a:gd name="connsiteY60" fmla="*/ 945310 h 1128190"/>
                <a:gd name="connsiteX61" fmla="*/ 3080626 w 3085778"/>
                <a:gd name="connsiteY61" fmla="*/ 924703 h 1128190"/>
                <a:gd name="connsiteX62" fmla="*/ 3070323 w 3085778"/>
                <a:gd name="connsiteY62" fmla="*/ 906673 h 1128190"/>
                <a:gd name="connsiteX63" fmla="*/ 3057444 w 3085778"/>
                <a:gd name="connsiteY63" fmla="*/ 891218 h 1128190"/>
                <a:gd name="connsiteX64" fmla="*/ 3036838 w 3085778"/>
                <a:gd name="connsiteY64" fmla="*/ 875764 h 1128190"/>
                <a:gd name="connsiteX65" fmla="*/ 3003353 w 3085778"/>
                <a:gd name="connsiteY65" fmla="*/ 852582 h 1128190"/>
                <a:gd name="connsiteX66" fmla="*/ 2949262 w 3085778"/>
                <a:gd name="connsiteY66" fmla="*/ 829400 h 1128190"/>
                <a:gd name="connsiteX67" fmla="*/ 2830776 w 3085778"/>
                <a:gd name="connsiteY67" fmla="*/ 798490 h 1128190"/>
                <a:gd name="connsiteX68" fmla="*/ 2354258 w 3085778"/>
                <a:gd name="connsiteY68" fmla="*/ 865461 h 1128190"/>
                <a:gd name="connsiteX69" fmla="*/ 2274409 w 3085778"/>
                <a:gd name="connsiteY69" fmla="*/ 873188 h 1128190"/>
                <a:gd name="connsiteX70" fmla="*/ 2137893 w 3085778"/>
                <a:gd name="connsiteY70" fmla="*/ 883491 h 1128190"/>
                <a:gd name="connsiteX71" fmla="*/ 2055468 w 3085778"/>
                <a:gd name="connsiteY71" fmla="*/ 883491 h 11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085778" h="1128190">
                  <a:moveTo>
                    <a:pt x="2055468" y="883491"/>
                  </a:moveTo>
                  <a:lnTo>
                    <a:pt x="1949861" y="883491"/>
                  </a:lnTo>
                  <a:lnTo>
                    <a:pt x="1839103" y="880915"/>
                  </a:lnTo>
                  <a:lnTo>
                    <a:pt x="1730920" y="878339"/>
                  </a:lnTo>
                  <a:lnTo>
                    <a:pt x="1596980" y="870612"/>
                  </a:lnTo>
                  <a:lnTo>
                    <a:pt x="1473343" y="857733"/>
                  </a:lnTo>
                  <a:lnTo>
                    <a:pt x="1383191" y="850006"/>
                  </a:lnTo>
                  <a:lnTo>
                    <a:pt x="1272433" y="831975"/>
                  </a:lnTo>
                  <a:lnTo>
                    <a:pt x="1143644" y="808794"/>
                  </a:lnTo>
                  <a:lnTo>
                    <a:pt x="994249" y="770157"/>
                  </a:lnTo>
                  <a:lnTo>
                    <a:pt x="886066" y="734096"/>
                  </a:lnTo>
                  <a:lnTo>
                    <a:pt x="801066" y="698035"/>
                  </a:lnTo>
                  <a:lnTo>
                    <a:pt x="726368" y="659399"/>
                  </a:lnTo>
                  <a:lnTo>
                    <a:pt x="664550" y="623338"/>
                  </a:lnTo>
                  <a:lnTo>
                    <a:pt x="597580" y="579550"/>
                  </a:lnTo>
                  <a:lnTo>
                    <a:pt x="502276" y="510004"/>
                  </a:lnTo>
                  <a:lnTo>
                    <a:pt x="422427" y="440458"/>
                  </a:lnTo>
                  <a:lnTo>
                    <a:pt x="358033" y="381215"/>
                  </a:lnTo>
                  <a:lnTo>
                    <a:pt x="296214" y="316821"/>
                  </a:lnTo>
                  <a:lnTo>
                    <a:pt x="226668" y="239547"/>
                  </a:lnTo>
                  <a:lnTo>
                    <a:pt x="146819" y="139092"/>
                  </a:lnTo>
                  <a:lnTo>
                    <a:pt x="90152" y="61819"/>
                  </a:lnTo>
                  <a:lnTo>
                    <a:pt x="59243" y="18031"/>
                  </a:lnTo>
                  <a:lnTo>
                    <a:pt x="36061" y="5152"/>
                  </a:lnTo>
                  <a:lnTo>
                    <a:pt x="18030" y="0"/>
                  </a:lnTo>
                  <a:lnTo>
                    <a:pt x="10303" y="0"/>
                  </a:lnTo>
                  <a:lnTo>
                    <a:pt x="0" y="5152"/>
                  </a:lnTo>
                  <a:lnTo>
                    <a:pt x="0" y="18031"/>
                  </a:lnTo>
                  <a:lnTo>
                    <a:pt x="10303" y="61819"/>
                  </a:lnTo>
                  <a:lnTo>
                    <a:pt x="74697" y="195759"/>
                  </a:lnTo>
                  <a:lnTo>
                    <a:pt x="118486" y="280760"/>
                  </a:lnTo>
                  <a:lnTo>
                    <a:pt x="175153" y="370912"/>
                  </a:lnTo>
                  <a:lnTo>
                    <a:pt x="231820" y="453337"/>
                  </a:lnTo>
                  <a:lnTo>
                    <a:pt x="283335" y="517731"/>
                  </a:lnTo>
                  <a:lnTo>
                    <a:pt x="363184" y="607883"/>
                  </a:lnTo>
                  <a:lnTo>
                    <a:pt x="422427" y="667126"/>
                  </a:lnTo>
                  <a:lnTo>
                    <a:pt x="497124" y="728945"/>
                  </a:lnTo>
                  <a:lnTo>
                    <a:pt x="551216" y="772733"/>
                  </a:lnTo>
                  <a:lnTo>
                    <a:pt x="607883" y="811369"/>
                  </a:lnTo>
                  <a:lnTo>
                    <a:pt x="677429" y="855157"/>
                  </a:lnTo>
                  <a:lnTo>
                    <a:pt x="744399" y="893794"/>
                  </a:lnTo>
                  <a:lnTo>
                    <a:pt x="826824" y="935006"/>
                  </a:lnTo>
                  <a:lnTo>
                    <a:pt x="927279" y="978795"/>
                  </a:lnTo>
                  <a:lnTo>
                    <a:pt x="1035461" y="1017431"/>
                  </a:lnTo>
                  <a:lnTo>
                    <a:pt x="1133341" y="1045765"/>
                  </a:lnTo>
                  <a:lnTo>
                    <a:pt x="1290463" y="1079250"/>
                  </a:lnTo>
                  <a:lnTo>
                    <a:pt x="1396070" y="1097280"/>
                  </a:lnTo>
                  <a:lnTo>
                    <a:pt x="1545465" y="1117886"/>
                  </a:lnTo>
                  <a:lnTo>
                    <a:pt x="1712890" y="1128190"/>
                  </a:lnTo>
                  <a:lnTo>
                    <a:pt x="1952437" y="1128190"/>
                  </a:lnTo>
                  <a:lnTo>
                    <a:pt x="2184257" y="1128190"/>
                  </a:lnTo>
                  <a:lnTo>
                    <a:pt x="2398046" y="1123038"/>
                  </a:lnTo>
                  <a:lnTo>
                    <a:pt x="2573199" y="1115311"/>
                  </a:lnTo>
                  <a:lnTo>
                    <a:pt x="2743200" y="1102432"/>
                  </a:lnTo>
                  <a:lnTo>
                    <a:pt x="2915777" y="1081826"/>
                  </a:lnTo>
                  <a:lnTo>
                    <a:pt x="2990474" y="1068947"/>
                  </a:lnTo>
                  <a:lnTo>
                    <a:pt x="3016232" y="1056068"/>
                  </a:lnTo>
                  <a:lnTo>
                    <a:pt x="3041990" y="1032886"/>
                  </a:lnTo>
                  <a:lnTo>
                    <a:pt x="3070323" y="996825"/>
                  </a:lnTo>
                  <a:lnTo>
                    <a:pt x="3083202" y="963340"/>
                  </a:lnTo>
                  <a:lnTo>
                    <a:pt x="3085778" y="945310"/>
                  </a:lnTo>
                  <a:lnTo>
                    <a:pt x="3080626" y="924703"/>
                  </a:lnTo>
                  <a:lnTo>
                    <a:pt x="3070323" y="906673"/>
                  </a:lnTo>
                  <a:lnTo>
                    <a:pt x="3057444" y="891218"/>
                  </a:lnTo>
                  <a:lnTo>
                    <a:pt x="3036838" y="875764"/>
                  </a:lnTo>
                  <a:lnTo>
                    <a:pt x="3003353" y="852582"/>
                  </a:lnTo>
                  <a:lnTo>
                    <a:pt x="2949262" y="829400"/>
                  </a:lnTo>
                  <a:lnTo>
                    <a:pt x="2830776" y="798490"/>
                  </a:lnTo>
                  <a:lnTo>
                    <a:pt x="2354258" y="865461"/>
                  </a:lnTo>
                  <a:lnTo>
                    <a:pt x="2274409" y="873188"/>
                  </a:lnTo>
                  <a:lnTo>
                    <a:pt x="2137893" y="883491"/>
                  </a:lnTo>
                  <a:lnTo>
                    <a:pt x="2055468" y="883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5">
              <a:extLst>
                <a:ext uri="{FF2B5EF4-FFF2-40B4-BE49-F238E27FC236}">
                  <a16:creationId xmlns:a16="http://schemas.microsoft.com/office/drawing/2014/main" id="{9373B254-02AA-4C99-861D-0446539FC9B0}"/>
                </a:ext>
              </a:extLst>
            </p:cNvPr>
            <p:cNvSpPr/>
            <p:nvPr/>
          </p:nvSpPr>
          <p:spPr>
            <a:xfrm>
              <a:off x="5932488" y="5248275"/>
              <a:ext cx="774700" cy="514350"/>
            </a:xfrm>
            <a:custGeom>
              <a:avLst/>
              <a:gdLst>
                <a:gd name="connsiteX0" fmla="*/ 247650 w 776287"/>
                <a:gd name="connsiteY0" fmla="*/ 178594 h 514350"/>
                <a:gd name="connsiteX1" fmla="*/ 359569 w 776287"/>
                <a:gd name="connsiteY1" fmla="*/ 261938 h 514350"/>
                <a:gd name="connsiteX2" fmla="*/ 478631 w 776287"/>
                <a:gd name="connsiteY2" fmla="*/ 340519 h 514350"/>
                <a:gd name="connsiteX3" fmla="*/ 581025 w 776287"/>
                <a:gd name="connsiteY3" fmla="*/ 402431 h 514350"/>
                <a:gd name="connsiteX4" fmla="*/ 638175 w 776287"/>
                <a:gd name="connsiteY4" fmla="*/ 435769 h 514350"/>
                <a:gd name="connsiteX5" fmla="*/ 697706 w 776287"/>
                <a:gd name="connsiteY5" fmla="*/ 452438 h 514350"/>
                <a:gd name="connsiteX6" fmla="*/ 776287 w 776287"/>
                <a:gd name="connsiteY6" fmla="*/ 476250 h 514350"/>
                <a:gd name="connsiteX7" fmla="*/ 111919 w 776287"/>
                <a:gd name="connsiteY7" fmla="*/ 514350 h 514350"/>
                <a:gd name="connsiteX8" fmla="*/ 190500 w 776287"/>
                <a:gd name="connsiteY8" fmla="*/ 497681 h 514350"/>
                <a:gd name="connsiteX9" fmla="*/ 214312 w 776287"/>
                <a:gd name="connsiteY9" fmla="*/ 483394 h 514350"/>
                <a:gd name="connsiteX10" fmla="*/ 233362 w 776287"/>
                <a:gd name="connsiteY10" fmla="*/ 466725 h 514350"/>
                <a:gd name="connsiteX11" fmla="*/ 247650 w 776287"/>
                <a:gd name="connsiteY11" fmla="*/ 447675 h 514350"/>
                <a:gd name="connsiteX12" fmla="*/ 252412 w 776287"/>
                <a:gd name="connsiteY12" fmla="*/ 431006 h 514350"/>
                <a:gd name="connsiteX13" fmla="*/ 254794 w 776287"/>
                <a:gd name="connsiteY13" fmla="*/ 414338 h 514350"/>
                <a:gd name="connsiteX14" fmla="*/ 254794 w 776287"/>
                <a:gd name="connsiteY14" fmla="*/ 400050 h 514350"/>
                <a:gd name="connsiteX15" fmla="*/ 250031 w 776287"/>
                <a:gd name="connsiteY15" fmla="*/ 369094 h 514350"/>
                <a:gd name="connsiteX16" fmla="*/ 235744 w 776287"/>
                <a:gd name="connsiteY16" fmla="*/ 333375 h 514350"/>
                <a:gd name="connsiteX17" fmla="*/ 214312 w 776287"/>
                <a:gd name="connsiteY17" fmla="*/ 295275 h 514350"/>
                <a:gd name="connsiteX18" fmla="*/ 178594 w 776287"/>
                <a:gd name="connsiteY18" fmla="*/ 240506 h 514350"/>
                <a:gd name="connsiteX19" fmla="*/ 121444 w 776287"/>
                <a:gd name="connsiteY19" fmla="*/ 166688 h 514350"/>
                <a:gd name="connsiteX20" fmla="*/ 66675 w 776287"/>
                <a:gd name="connsiteY20" fmla="*/ 109538 h 514350"/>
                <a:gd name="connsiteX21" fmla="*/ 26194 w 776287"/>
                <a:gd name="connsiteY21" fmla="*/ 64294 h 514350"/>
                <a:gd name="connsiteX22" fmla="*/ 4762 w 776287"/>
                <a:gd name="connsiteY22" fmla="*/ 38100 h 514350"/>
                <a:gd name="connsiteX23" fmla="*/ 0 w 776287"/>
                <a:gd name="connsiteY23" fmla="*/ 16669 h 514350"/>
                <a:gd name="connsiteX24" fmla="*/ 2381 w 776287"/>
                <a:gd name="connsiteY24" fmla="*/ 4763 h 514350"/>
                <a:gd name="connsiteX25" fmla="*/ 9525 w 776287"/>
                <a:gd name="connsiteY25" fmla="*/ 0 h 514350"/>
                <a:gd name="connsiteX26" fmla="*/ 21431 w 776287"/>
                <a:gd name="connsiteY26" fmla="*/ 0 h 514350"/>
                <a:gd name="connsiteX27" fmla="*/ 40481 w 776287"/>
                <a:gd name="connsiteY27" fmla="*/ 2381 h 514350"/>
                <a:gd name="connsiteX28" fmla="*/ 66675 w 776287"/>
                <a:gd name="connsiteY28" fmla="*/ 14288 h 514350"/>
                <a:gd name="connsiteX29" fmla="*/ 111919 w 776287"/>
                <a:gd name="connsiteY29" fmla="*/ 57150 h 514350"/>
                <a:gd name="connsiteX30" fmla="*/ 188119 w 776287"/>
                <a:gd name="connsiteY30" fmla="*/ 126206 h 514350"/>
                <a:gd name="connsiteX31" fmla="*/ 247650 w 776287"/>
                <a:gd name="connsiteY31" fmla="*/ 1785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287" h="514350">
                  <a:moveTo>
                    <a:pt x="247650" y="178594"/>
                  </a:moveTo>
                  <a:lnTo>
                    <a:pt x="359569" y="261938"/>
                  </a:lnTo>
                  <a:lnTo>
                    <a:pt x="478631" y="340519"/>
                  </a:lnTo>
                  <a:lnTo>
                    <a:pt x="581025" y="402431"/>
                  </a:lnTo>
                  <a:lnTo>
                    <a:pt x="638175" y="435769"/>
                  </a:lnTo>
                  <a:lnTo>
                    <a:pt x="697706" y="452438"/>
                  </a:lnTo>
                  <a:lnTo>
                    <a:pt x="776287" y="476250"/>
                  </a:lnTo>
                  <a:lnTo>
                    <a:pt x="111919" y="514350"/>
                  </a:lnTo>
                  <a:lnTo>
                    <a:pt x="190500" y="497681"/>
                  </a:lnTo>
                  <a:lnTo>
                    <a:pt x="214312" y="483394"/>
                  </a:lnTo>
                  <a:lnTo>
                    <a:pt x="233362" y="466725"/>
                  </a:lnTo>
                  <a:lnTo>
                    <a:pt x="247650" y="447675"/>
                  </a:lnTo>
                  <a:lnTo>
                    <a:pt x="252412" y="431006"/>
                  </a:lnTo>
                  <a:lnTo>
                    <a:pt x="254794" y="414338"/>
                  </a:lnTo>
                  <a:lnTo>
                    <a:pt x="254794" y="400050"/>
                  </a:lnTo>
                  <a:lnTo>
                    <a:pt x="250031" y="369094"/>
                  </a:lnTo>
                  <a:lnTo>
                    <a:pt x="235744" y="333375"/>
                  </a:lnTo>
                  <a:lnTo>
                    <a:pt x="214312" y="295275"/>
                  </a:lnTo>
                  <a:lnTo>
                    <a:pt x="178594" y="240506"/>
                  </a:lnTo>
                  <a:lnTo>
                    <a:pt x="121444" y="166688"/>
                  </a:lnTo>
                  <a:lnTo>
                    <a:pt x="66675" y="109538"/>
                  </a:lnTo>
                  <a:lnTo>
                    <a:pt x="26194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2381"/>
                  </a:lnTo>
                  <a:lnTo>
                    <a:pt x="66675" y="14288"/>
                  </a:lnTo>
                  <a:lnTo>
                    <a:pt x="111919" y="57150"/>
                  </a:lnTo>
                  <a:lnTo>
                    <a:pt x="188119" y="126206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0">
              <a:extLst>
                <a:ext uri="{FF2B5EF4-FFF2-40B4-BE49-F238E27FC236}">
                  <a16:creationId xmlns:a16="http://schemas.microsoft.com/office/drawing/2014/main" id="{CFC1A35D-BA8E-4CF6-8FED-C426FC439DB1}"/>
                </a:ext>
              </a:extLst>
            </p:cNvPr>
            <p:cNvSpPr/>
            <p:nvPr/>
          </p:nvSpPr>
          <p:spPr>
            <a:xfrm>
              <a:off x="4543425" y="4376738"/>
              <a:ext cx="436563" cy="719137"/>
            </a:xfrm>
            <a:custGeom>
              <a:avLst/>
              <a:gdLst>
                <a:gd name="connsiteX0" fmla="*/ 92869 w 435769"/>
                <a:gd name="connsiteY0" fmla="*/ 421481 h 719137"/>
                <a:gd name="connsiteX1" fmla="*/ 66675 w 435769"/>
                <a:gd name="connsiteY1" fmla="*/ 357187 h 719137"/>
                <a:gd name="connsiteX2" fmla="*/ 47625 w 435769"/>
                <a:gd name="connsiteY2" fmla="*/ 295275 h 719137"/>
                <a:gd name="connsiteX3" fmla="*/ 28575 w 435769"/>
                <a:gd name="connsiteY3" fmla="*/ 219075 h 719137"/>
                <a:gd name="connsiteX4" fmla="*/ 14288 w 435769"/>
                <a:gd name="connsiteY4" fmla="*/ 147637 h 719137"/>
                <a:gd name="connsiteX5" fmla="*/ 2381 w 435769"/>
                <a:gd name="connsiteY5" fmla="*/ 54768 h 719137"/>
                <a:gd name="connsiteX6" fmla="*/ 0 w 435769"/>
                <a:gd name="connsiteY6" fmla="*/ 28575 h 719137"/>
                <a:gd name="connsiteX7" fmla="*/ 0 w 435769"/>
                <a:gd name="connsiteY7" fmla="*/ 14287 h 719137"/>
                <a:gd name="connsiteX8" fmla="*/ 7144 w 435769"/>
                <a:gd name="connsiteY8" fmla="*/ 2381 h 719137"/>
                <a:gd name="connsiteX9" fmla="*/ 23813 w 435769"/>
                <a:gd name="connsiteY9" fmla="*/ 0 h 719137"/>
                <a:gd name="connsiteX10" fmla="*/ 35719 w 435769"/>
                <a:gd name="connsiteY10" fmla="*/ 2381 h 719137"/>
                <a:gd name="connsiteX11" fmla="*/ 47625 w 435769"/>
                <a:gd name="connsiteY11" fmla="*/ 11906 h 719137"/>
                <a:gd name="connsiteX12" fmla="*/ 69056 w 435769"/>
                <a:gd name="connsiteY12" fmla="*/ 42862 h 719137"/>
                <a:gd name="connsiteX13" fmla="*/ 116681 w 435769"/>
                <a:gd name="connsiteY13" fmla="*/ 107156 h 719137"/>
                <a:gd name="connsiteX14" fmla="*/ 166688 w 435769"/>
                <a:gd name="connsiteY14" fmla="*/ 157162 h 719137"/>
                <a:gd name="connsiteX15" fmla="*/ 426244 w 435769"/>
                <a:gd name="connsiteY15" fmla="*/ 469106 h 719137"/>
                <a:gd name="connsiteX16" fmla="*/ 433388 w 435769"/>
                <a:gd name="connsiteY16" fmla="*/ 504825 h 719137"/>
                <a:gd name="connsiteX17" fmla="*/ 435769 w 435769"/>
                <a:gd name="connsiteY17" fmla="*/ 569118 h 719137"/>
                <a:gd name="connsiteX18" fmla="*/ 433388 w 435769"/>
                <a:gd name="connsiteY18" fmla="*/ 623887 h 719137"/>
                <a:gd name="connsiteX19" fmla="*/ 426244 w 435769"/>
                <a:gd name="connsiteY19" fmla="*/ 659606 h 719137"/>
                <a:gd name="connsiteX20" fmla="*/ 407194 w 435769"/>
                <a:gd name="connsiteY20" fmla="*/ 692943 h 719137"/>
                <a:gd name="connsiteX21" fmla="*/ 385763 w 435769"/>
                <a:gd name="connsiteY21" fmla="*/ 711993 h 719137"/>
                <a:gd name="connsiteX22" fmla="*/ 361950 w 435769"/>
                <a:gd name="connsiteY22" fmla="*/ 719137 h 719137"/>
                <a:gd name="connsiteX23" fmla="*/ 345281 w 435769"/>
                <a:gd name="connsiteY23" fmla="*/ 719137 h 719137"/>
                <a:gd name="connsiteX24" fmla="*/ 323850 w 435769"/>
                <a:gd name="connsiteY24" fmla="*/ 709612 h 719137"/>
                <a:gd name="connsiteX25" fmla="*/ 290513 w 435769"/>
                <a:gd name="connsiteY25" fmla="*/ 685800 h 719137"/>
                <a:gd name="connsiteX26" fmla="*/ 250031 w 435769"/>
                <a:gd name="connsiteY26" fmla="*/ 654843 h 719137"/>
                <a:gd name="connsiteX27" fmla="*/ 209550 w 435769"/>
                <a:gd name="connsiteY27" fmla="*/ 614362 h 719137"/>
                <a:gd name="connsiteX28" fmla="*/ 171450 w 435769"/>
                <a:gd name="connsiteY28" fmla="*/ 566737 h 719137"/>
                <a:gd name="connsiteX29" fmla="*/ 152400 w 435769"/>
                <a:gd name="connsiteY29" fmla="*/ 538162 h 719137"/>
                <a:gd name="connsiteX30" fmla="*/ 126206 w 435769"/>
                <a:gd name="connsiteY30" fmla="*/ 495300 h 719137"/>
                <a:gd name="connsiteX31" fmla="*/ 92869 w 435769"/>
                <a:gd name="connsiteY31" fmla="*/ 421481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5769" h="719137">
                  <a:moveTo>
                    <a:pt x="92869" y="421481"/>
                  </a:moveTo>
                  <a:lnTo>
                    <a:pt x="66675" y="357187"/>
                  </a:lnTo>
                  <a:lnTo>
                    <a:pt x="47625" y="295275"/>
                  </a:lnTo>
                  <a:lnTo>
                    <a:pt x="28575" y="219075"/>
                  </a:lnTo>
                  <a:lnTo>
                    <a:pt x="14288" y="147637"/>
                  </a:lnTo>
                  <a:lnTo>
                    <a:pt x="2381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35719" y="2381"/>
                  </a:lnTo>
                  <a:lnTo>
                    <a:pt x="47625" y="11906"/>
                  </a:lnTo>
                  <a:lnTo>
                    <a:pt x="69056" y="42862"/>
                  </a:lnTo>
                  <a:lnTo>
                    <a:pt x="116681" y="107156"/>
                  </a:lnTo>
                  <a:lnTo>
                    <a:pt x="166688" y="157162"/>
                  </a:lnTo>
                  <a:lnTo>
                    <a:pt x="426244" y="469106"/>
                  </a:lnTo>
                  <a:lnTo>
                    <a:pt x="433388" y="504825"/>
                  </a:lnTo>
                  <a:cubicBezTo>
                    <a:pt x="434182" y="526256"/>
                    <a:pt x="434975" y="547687"/>
                    <a:pt x="435769" y="569118"/>
                  </a:cubicBezTo>
                  <a:cubicBezTo>
                    <a:pt x="434975" y="587374"/>
                    <a:pt x="434182" y="605631"/>
                    <a:pt x="433388" y="623887"/>
                  </a:cubicBezTo>
                  <a:lnTo>
                    <a:pt x="426244" y="659606"/>
                  </a:lnTo>
                  <a:lnTo>
                    <a:pt x="407194" y="692943"/>
                  </a:lnTo>
                  <a:lnTo>
                    <a:pt x="385763" y="711993"/>
                  </a:lnTo>
                  <a:lnTo>
                    <a:pt x="361950" y="719137"/>
                  </a:lnTo>
                  <a:lnTo>
                    <a:pt x="345281" y="719137"/>
                  </a:lnTo>
                  <a:lnTo>
                    <a:pt x="323850" y="709612"/>
                  </a:lnTo>
                  <a:lnTo>
                    <a:pt x="290513" y="685800"/>
                  </a:lnTo>
                  <a:lnTo>
                    <a:pt x="250031" y="654843"/>
                  </a:lnTo>
                  <a:lnTo>
                    <a:pt x="209550" y="614362"/>
                  </a:lnTo>
                  <a:lnTo>
                    <a:pt x="171450" y="566737"/>
                  </a:lnTo>
                  <a:lnTo>
                    <a:pt x="152400" y="538162"/>
                  </a:lnTo>
                  <a:lnTo>
                    <a:pt x="126206" y="495300"/>
                  </a:lnTo>
                  <a:lnTo>
                    <a:pt x="92869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1">
              <a:extLst>
                <a:ext uri="{FF2B5EF4-FFF2-40B4-BE49-F238E27FC236}">
                  <a16:creationId xmlns:a16="http://schemas.microsoft.com/office/drawing/2014/main" id="{BFAA2B0B-CCBF-4737-8BD2-F66112EB5349}"/>
                </a:ext>
              </a:extLst>
            </p:cNvPr>
            <p:cNvSpPr/>
            <p:nvPr/>
          </p:nvSpPr>
          <p:spPr>
            <a:xfrm>
              <a:off x="4681538" y="4506913"/>
              <a:ext cx="374650" cy="474662"/>
            </a:xfrm>
            <a:custGeom>
              <a:avLst/>
              <a:gdLst>
                <a:gd name="connsiteX0" fmla="*/ 350043 w 373856"/>
                <a:gd name="connsiteY0" fmla="*/ 85725 h 473869"/>
                <a:gd name="connsiteX1" fmla="*/ 323850 w 373856"/>
                <a:gd name="connsiteY1" fmla="*/ 138113 h 473869"/>
                <a:gd name="connsiteX2" fmla="*/ 309562 w 373856"/>
                <a:gd name="connsiteY2" fmla="*/ 171450 h 473869"/>
                <a:gd name="connsiteX3" fmla="*/ 295275 w 373856"/>
                <a:gd name="connsiteY3" fmla="*/ 214313 h 473869"/>
                <a:gd name="connsiteX4" fmla="*/ 288131 w 373856"/>
                <a:gd name="connsiteY4" fmla="*/ 254794 h 473869"/>
                <a:gd name="connsiteX5" fmla="*/ 285750 w 373856"/>
                <a:gd name="connsiteY5" fmla="*/ 285750 h 473869"/>
                <a:gd name="connsiteX6" fmla="*/ 288131 w 373856"/>
                <a:gd name="connsiteY6" fmla="*/ 333375 h 473869"/>
                <a:gd name="connsiteX7" fmla="*/ 292893 w 373856"/>
                <a:gd name="connsiteY7" fmla="*/ 395288 h 473869"/>
                <a:gd name="connsiteX8" fmla="*/ 290512 w 373856"/>
                <a:gd name="connsiteY8" fmla="*/ 473869 h 473869"/>
                <a:gd name="connsiteX9" fmla="*/ 0 w 373856"/>
                <a:gd name="connsiteY9" fmla="*/ 0 h 473869"/>
                <a:gd name="connsiteX10" fmla="*/ 47625 w 373856"/>
                <a:gd name="connsiteY10" fmla="*/ 47625 h 473869"/>
                <a:gd name="connsiteX11" fmla="*/ 83343 w 373856"/>
                <a:gd name="connsiteY11" fmla="*/ 69057 h 473869"/>
                <a:gd name="connsiteX12" fmla="*/ 119062 w 373856"/>
                <a:gd name="connsiteY12" fmla="*/ 88107 h 473869"/>
                <a:gd name="connsiteX13" fmla="*/ 150018 w 373856"/>
                <a:gd name="connsiteY13" fmla="*/ 97632 h 473869"/>
                <a:gd name="connsiteX14" fmla="*/ 176212 w 373856"/>
                <a:gd name="connsiteY14" fmla="*/ 104775 h 473869"/>
                <a:gd name="connsiteX15" fmla="*/ 200025 w 373856"/>
                <a:gd name="connsiteY15" fmla="*/ 104775 h 473869"/>
                <a:gd name="connsiteX16" fmla="*/ 235743 w 373856"/>
                <a:gd name="connsiteY16" fmla="*/ 95250 h 473869"/>
                <a:gd name="connsiteX17" fmla="*/ 302418 w 373856"/>
                <a:gd name="connsiteY17" fmla="*/ 54769 h 473869"/>
                <a:gd name="connsiteX18" fmla="*/ 342900 w 373856"/>
                <a:gd name="connsiteY18" fmla="*/ 26194 h 473869"/>
                <a:gd name="connsiteX19" fmla="*/ 352425 w 373856"/>
                <a:gd name="connsiteY19" fmla="*/ 21432 h 473869"/>
                <a:gd name="connsiteX20" fmla="*/ 361950 w 373856"/>
                <a:gd name="connsiteY20" fmla="*/ 21432 h 473869"/>
                <a:gd name="connsiteX21" fmla="*/ 369093 w 373856"/>
                <a:gd name="connsiteY21" fmla="*/ 21432 h 473869"/>
                <a:gd name="connsiteX22" fmla="*/ 373856 w 373856"/>
                <a:gd name="connsiteY22" fmla="*/ 26194 h 473869"/>
                <a:gd name="connsiteX23" fmla="*/ 373856 w 373856"/>
                <a:gd name="connsiteY23" fmla="*/ 35719 h 473869"/>
                <a:gd name="connsiteX24" fmla="*/ 350043 w 373856"/>
                <a:gd name="connsiteY24" fmla="*/ 85725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3856" h="473869">
                  <a:moveTo>
                    <a:pt x="350043" y="85725"/>
                  </a:moveTo>
                  <a:lnTo>
                    <a:pt x="323850" y="138113"/>
                  </a:lnTo>
                  <a:lnTo>
                    <a:pt x="309562" y="171450"/>
                  </a:lnTo>
                  <a:lnTo>
                    <a:pt x="295275" y="214313"/>
                  </a:lnTo>
                  <a:lnTo>
                    <a:pt x="288131" y="254794"/>
                  </a:lnTo>
                  <a:lnTo>
                    <a:pt x="285750" y="285750"/>
                  </a:lnTo>
                  <a:lnTo>
                    <a:pt x="288131" y="333375"/>
                  </a:lnTo>
                  <a:lnTo>
                    <a:pt x="292893" y="395288"/>
                  </a:lnTo>
                  <a:cubicBezTo>
                    <a:pt x="292099" y="421482"/>
                    <a:pt x="291306" y="447675"/>
                    <a:pt x="290512" y="473869"/>
                  </a:cubicBezTo>
                  <a:lnTo>
                    <a:pt x="0" y="0"/>
                  </a:lnTo>
                  <a:lnTo>
                    <a:pt x="47625" y="47625"/>
                  </a:lnTo>
                  <a:lnTo>
                    <a:pt x="83343" y="69057"/>
                  </a:lnTo>
                  <a:lnTo>
                    <a:pt x="119062" y="88107"/>
                  </a:lnTo>
                  <a:lnTo>
                    <a:pt x="150018" y="97632"/>
                  </a:lnTo>
                  <a:lnTo>
                    <a:pt x="176212" y="104775"/>
                  </a:lnTo>
                  <a:lnTo>
                    <a:pt x="200025" y="104775"/>
                  </a:lnTo>
                  <a:lnTo>
                    <a:pt x="235743" y="95250"/>
                  </a:lnTo>
                  <a:lnTo>
                    <a:pt x="302418" y="54769"/>
                  </a:lnTo>
                  <a:lnTo>
                    <a:pt x="342900" y="26194"/>
                  </a:lnTo>
                  <a:lnTo>
                    <a:pt x="352425" y="21432"/>
                  </a:lnTo>
                  <a:lnTo>
                    <a:pt x="361950" y="21432"/>
                  </a:lnTo>
                  <a:lnTo>
                    <a:pt x="369093" y="21432"/>
                  </a:lnTo>
                  <a:lnTo>
                    <a:pt x="373856" y="26194"/>
                  </a:lnTo>
                  <a:lnTo>
                    <a:pt x="373856" y="35719"/>
                  </a:lnTo>
                  <a:lnTo>
                    <a:pt x="35004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2">
              <a:extLst>
                <a:ext uri="{FF2B5EF4-FFF2-40B4-BE49-F238E27FC236}">
                  <a16:creationId xmlns:a16="http://schemas.microsoft.com/office/drawing/2014/main" id="{D5B3599C-F543-4DF7-8164-961E3FB8D26E}"/>
                </a:ext>
              </a:extLst>
            </p:cNvPr>
            <p:cNvSpPr/>
            <p:nvPr/>
          </p:nvSpPr>
          <p:spPr>
            <a:xfrm>
              <a:off x="5954713" y="4391025"/>
              <a:ext cx="800100" cy="811213"/>
            </a:xfrm>
            <a:custGeom>
              <a:avLst/>
              <a:gdLst>
                <a:gd name="connsiteX0" fmla="*/ 435769 w 800100"/>
                <a:gd name="connsiteY0" fmla="*/ 157163 h 812006"/>
                <a:gd name="connsiteX1" fmla="*/ 338138 w 800100"/>
                <a:gd name="connsiteY1" fmla="*/ 114300 h 812006"/>
                <a:gd name="connsiteX2" fmla="*/ 209550 w 800100"/>
                <a:gd name="connsiteY2" fmla="*/ 61913 h 812006"/>
                <a:gd name="connsiteX3" fmla="*/ 130969 w 800100"/>
                <a:gd name="connsiteY3" fmla="*/ 33338 h 812006"/>
                <a:gd name="connsiteX4" fmla="*/ 52388 w 800100"/>
                <a:gd name="connsiteY4" fmla="*/ 2381 h 812006"/>
                <a:gd name="connsiteX5" fmla="*/ 35719 w 800100"/>
                <a:gd name="connsiteY5" fmla="*/ 0 h 812006"/>
                <a:gd name="connsiteX6" fmla="*/ 16669 w 800100"/>
                <a:gd name="connsiteY6" fmla="*/ 0 h 812006"/>
                <a:gd name="connsiteX7" fmla="*/ 2382 w 800100"/>
                <a:gd name="connsiteY7" fmla="*/ 7144 h 812006"/>
                <a:gd name="connsiteX8" fmla="*/ 0 w 800100"/>
                <a:gd name="connsiteY8" fmla="*/ 14288 h 812006"/>
                <a:gd name="connsiteX9" fmla="*/ 2382 w 800100"/>
                <a:gd name="connsiteY9" fmla="*/ 28575 h 812006"/>
                <a:gd name="connsiteX10" fmla="*/ 45244 w 800100"/>
                <a:gd name="connsiteY10" fmla="*/ 66675 h 812006"/>
                <a:gd name="connsiteX11" fmla="*/ 173832 w 800100"/>
                <a:gd name="connsiteY11" fmla="*/ 183356 h 812006"/>
                <a:gd name="connsiteX12" fmla="*/ 285750 w 800100"/>
                <a:gd name="connsiteY12" fmla="*/ 295275 h 812006"/>
                <a:gd name="connsiteX13" fmla="*/ 381000 w 800100"/>
                <a:gd name="connsiteY13" fmla="*/ 397669 h 812006"/>
                <a:gd name="connsiteX14" fmla="*/ 428625 w 800100"/>
                <a:gd name="connsiteY14" fmla="*/ 457200 h 812006"/>
                <a:gd name="connsiteX15" fmla="*/ 464344 w 800100"/>
                <a:gd name="connsiteY15" fmla="*/ 514350 h 812006"/>
                <a:gd name="connsiteX16" fmla="*/ 509588 w 800100"/>
                <a:gd name="connsiteY16" fmla="*/ 600075 h 812006"/>
                <a:gd name="connsiteX17" fmla="*/ 569119 w 800100"/>
                <a:gd name="connsiteY17" fmla="*/ 685800 h 812006"/>
                <a:gd name="connsiteX18" fmla="*/ 623888 w 800100"/>
                <a:gd name="connsiteY18" fmla="*/ 757238 h 812006"/>
                <a:gd name="connsiteX19" fmla="*/ 642938 w 800100"/>
                <a:gd name="connsiteY19" fmla="*/ 778669 h 812006"/>
                <a:gd name="connsiteX20" fmla="*/ 666750 w 800100"/>
                <a:gd name="connsiteY20" fmla="*/ 792956 h 812006"/>
                <a:gd name="connsiteX21" fmla="*/ 695325 w 800100"/>
                <a:gd name="connsiteY21" fmla="*/ 804863 h 812006"/>
                <a:gd name="connsiteX22" fmla="*/ 719138 w 800100"/>
                <a:gd name="connsiteY22" fmla="*/ 812006 h 812006"/>
                <a:gd name="connsiteX23" fmla="*/ 733425 w 800100"/>
                <a:gd name="connsiteY23" fmla="*/ 812006 h 812006"/>
                <a:gd name="connsiteX24" fmla="*/ 750094 w 800100"/>
                <a:gd name="connsiteY24" fmla="*/ 807244 h 812006"/>
                <a:gd name="connsiteX25" fmla="*/ 759619 w 800100"/>
                <a:gd name="connsiteY25" fmla="*/ 797719 h 812006"/>
                <a:gd name="connsiteX26" fmla="*/ 773907 w 800100"/>
                <a:gd name="connsiteY26" fmla="*/ 781050 h 812006"/>
                <a:gd name="connsiteX27" fmla="*/ 783432 w 800100"/>
                <a:gd name="connsiteY27" fmla="*/ 759619 h 812006"/>
                <a:gd name="connsiteX28" fmla="*/ 790575 w 800100"/>
                <a:gd name="connsiteY28" fmla="*/ 728663 h 812006"/>
                <a:gd name="connsiteX29" fmla="*/ 797719 w 800100"/>
                <a:gd name="connsiteY29" fmla="*/ 681038 h 812006"/>
                <a:gd name="connsiteX30" fmla="*/ 800100 w 800100"/>
                <a:gd name="connsiteY30" fmla="*/ 631031 h 812006"/>
                <a:gd name="connsiteX31" fmla="*/ 792957 w 800100"/>
                <a:gd name="connsiteY31" fmla="*/ 585788 h 812006"/>
                <a:gd name="connsiteX32" fmla="*/ 771525 w 800100"/>
                <a:gd name="connsiteY32" fmla="*/ 516731 h 812006"/>
                <a:gd name="connsiteX33" fmla="*/ 745332 w 800100"/>
                <a:gd name="connsiteY33" fmla="*/ 457200 h 812006"/>
                <a:gd name="connsiteX34" fmla="*/ 711994 w 800100"/>
                <a:gd name="connsiteY34" fmla="*/ 400050 h 812006"/>
                <a:gd name="connsiteX35" fmla="*/ 652463 w 800100"/>
                <a:gd name="connsiteY35" fmla="*/ 314325 h 812006"/>
                <a:gd name="connsiteX36" fmla="*/ 578644 w 800100"/>
                <a:gd name="connsiteY36" fmla="*/ 223838 h 812006"/>
                <a:gd name="connsiteX37" fmla="*/ 547688 w 800100"/>
                <a:gd name="connsiteY37" fmla="*/ 207169 h 812006"/>
                <a:gd name="connsiteX38" fmla="*/ 435769 w 800100"/>
                <a:gd name="connsiteY38" fmla="*/ 15716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812006">
                  <a:moveTo>
                    <a:pt x="435769" y="157163"/>
                  </a:moveTo>
                  <a:lnTo>
                    <a:pt x="338138" y="114300"/>
                  </a:lnTo>
                  <a:lnTo>
                    <a:pt x="209550" y="61913"/>
                  </a:lnTo>
                  <a:lnTo>
                    <a:pt x="130969" y="33338"/>
                  </a:lnTo>
                  <a:lnTo>
                    <a:pt x="52388" y="2381"/>
                  </a:lnTo>
                  <a:lnTo>
                    <a:pt x="35719" y="0"/>
                  </a:lnTo>
                  <a:lnTo>
                    <a:pt x="16669" y="0"/>
                  </a:lnTo>
                  <a:lnTo>
                    <a:pt x="2382" y="7144"/>
                  </a:lnTo>
                  <a:lnTo>
                    <a:pt x="0" y="14288"/>
                  </a:lnTo>
                  <a:lnTo>
                    <a:pt x="2382" y="28575"/>
                  </a:lnTo>
                  <a:lnTo>
                    <a:pt x="45244" y="66675"/>
                  </a:lnTo>
                  <a:lnTo>
                    <a:pt x="173832" y="183356"/>
                  </a:lnTo>
                  <a:lnTo>
                    <a:pt x="285750" y="295275"/>
                  </a:lnTo>
                  <a:lnTo>
                    <a:pt x="381000" y="397669"/>
                  </a:lnTo>
                  <a:lnTo>
                    <a:pt x="428625" y="457200"/>
                  </a:lnTo>
                  <a:lnTo>
                    <a:pt x="464344" y="514350"/>
                  </a:lnTo>
                  <a:lnTo>
                    <a:pt x="509588" y="600075"/>
                  </a:lnTo>
                  <a:lnTo>
                    <a:pt x="569119" y="685800"/>
                  </a:lnTo>
                  <a:lnTo>
                    <a:pt x="623888" y="757238"/>
                  </a:lnTo>
                  <a:lnTo>
                    <a:pt x="642938" y="778669"/>
                  </a:lnTo>
                  <a:lnTo>
                    <a:pt x="666750" y="792956"/>
                  </a:lnTo>
                  <a:lnTo>
                    <a:pt x="695325" y="804863"/>
                  </a:lnTo>
                  <a:lnTo>
                    <a:pt x="719138" y="812006"/>
                  </a:lnTo>
                  <a:lnTo>
                    <a:pt x="733425" y="812006"/>
                  </a:lnTo>
                  <a:lnTo>
                    <a:pt x="750094" y="807244"/>
                  </a:lnTo>
                  <a:lnTo>
                    <a:pt x="759619" y="797719"/>
                  </a:lnTo>
                  <a:lnTo>
                    <a:pt x="773907" y="781050"/>
                  </a:lnTo>
                  <a:lnTo>
                    <a:pt x="783432" y="759619"/>
                  </a:lnTo>
                  <a:lnTo>
                    <a:pt x="790575" y="728663"/>
                  </a:lnTo>
                  <a:lnTo>
                    <a:pt x="797719" y="681038"/>
                  </a:lnTo>
                  <a:lnTo>
                    <a:pt x="800100" y="631031"/>
                  </a:lnTo>
                  <a:lnTo>
                    <a:pt x="792957" y="585788"/>
                  </a:lnTo>
                  <a:lnTo>
                    <a:pt x="771525" y="516731"/>
                  </a:lnTo>
                  <a:lnTo>
                    <a:pt x="745332" y="457200"/>
                  </a:lnTo>
                  <a:lnTo>
                    <a:pt x="711994" y="400050"/>
                  </a:lnTo>
                  <a:lnTo>
                    <a:pt x="652463" y="314325"/>
                  </a:lnTo>
                  <a:lnTo>
                    <a:pt x="578644" y="223838"/>
                  </a:lnTo>
                  <a:lnTo>
                    <a:pt x="547688" y="207169"/>
                  </a:lnTo>
                  <a:lnTo>
                    <a:pt x="4357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078113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自分の考えを発信しよう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 善 閣 専</a:t>
            </a:r>
          </a:p>
        </p:txBody>
      </p:sp>
    </p:spTree>
    <p:extLst>
      <p:ext uri="{BB962C8B-B14F-4D97-AF65-F5344CB8AC3E}">
        <p14:creationId xmlns:p14="http://schemas.microsoft.com/office/powerpoint/2010/main" val="285400566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0850" name="グループ化 1">
            <a:extLst>
              <a:ext uri="{FF2B5EF4-FFF2-40B4-BE49-F238E27FC236}">
                <a16:creationId xmlns:a16="http://schemas.microsoft.com/office/drawing/2014/main" id="{8FCC52A3-D404-4439-9EDE-026C2DB602CE}"/>
              </a:ext>
            </a:extLst>
          </p:cNvPr>
          <p:cNvGrpSpPr>
            <a:grpSpLocks/>
          </p:cNvGrpSpPr>
          <p:nvPr/>
        </p:nvGrpSpPr>
        <p:grpSpPr bwMode="auto">
          <a:xfrm>
            <a:off x="2846388" y="1373188"/>
            <a:ext cx="4065587" cy="4643437"/>
            <a:chOff x="2846388" y="1373188"/>
            <a:chExt cx="4065587" cy="4643437"/>
          </a:xfrm>
        </p:grpSpPr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D76AE35D-9815-4350-8ACC-4147685C7374}"/>
                </a:ext>
              </a:extLst>
            </p:cNvPr>
            <p:cNvSpPr/>
            <p:nvPr/>
          </p:nvSpPr>
          <p:spPr>
            <a:xfrm>
              <a:off x="4592638" y="1373188"/>
              <a:ext cx="492125" cy="669925"/>
            </a:xfrm>
            <a:custGeom>
              <a:avLst/>
              <a:gdLst>
                <a:gd name="connsiteX0" fmla="*/ 178594 w 490538"/>
                <a:gd name="connsiteY0" fmla="*/ 314325 h 669132"/>
                <a:gd name="connsiteX1" fmla="*/ 185738 w 490538"/>
                <a:gd name="connsiteY1" fmla="*/ 445294 h 669132"/>
                <a:gd name="connsiteX2" fmla="*/ 204788 w 490538"/>
                <a:gd name="connsiteY2" fmla="*/ 669132 h 669132"/>
                <a:gd name="connsiteX3" fmla="*/ 431007 w 490538"/>
                <a:gd name="connsiteY3" fmla="*/ 638175 h 669132"/>
                <a:gd name="connsiteX4" fmla="*/ 414338 w 490538"/>
                <a:gd name="connsiteY4" fmla="*/ 540544 h 669132"/>
                <a:gd name="connsiteX5" fmla="*/ 404813 w 490538"/>
                <a:gd name="connsiteY5" fmla="*/ 488157 h 669132"/>
                <a:gd name="connsiteX6" fmla="*/ 402432 w 490538"/>
                <a:gd name="connsiteY6" fmla="*/ 454819 h 669132"/>
                <a:gd name="connsiteX7" fmla="*/ 402432 w 490538"/>
                <a:gd name="connsiteY7" fmla="*/ 431007 h 669132"/>
                <a:gd name="connsiteX8" fmla="*/ 407194 w 490538"/>
                <a:gd name="connsiteY8" fmla="*/ 385763 h 669132"/>
                <a:gd name="connsiteX9" fmla="*/ 414338 w 490538"/>
                <a:gd name="connsiteY9" fmla="*/ 347663 h 669132"/>
                <a:gd name="connsiteX10" fmla="*/ 423863 w 490538"/>
                <a:gd name="connsiteY10" fmla="*/ 309563 h 669132"/>
                <a:gd name="connsiteX11" fmla="*/ 438150 w 490538"/>
                <a:gd name="connsiteY11" fmla="*/ 271463 h 669132"/>
                <a:gd name="connsiteX12" fmla="*/ 452438 w 490538"/>
                <a:gd name="connsiteY12" fmla="*/ 247650 h 669132"/>
                <a:gd name="connsiteX13" fmla="*/ 461963 w 490538"/>
                <a:gd name="connsiteY13" fmla="*/ 228600 h 669132"/>
                <a:gd name="connsiteX14" fmla="*/ 476250 w 490538"/>
                <a:gd name="connsiteY14" fmla="*/ 202407 h 669132"/>
                <a:gd name="connsiteX15" fmla="*/ 485775 w 490538"/>
                <a:gd name="connsiteY15" fmla="*/ 176213 h 669132"/>
                <a:gd name="connsiteX16" fmla="*/ 490538 w 490538"/>
                <a:gd name="connsiteY16" fmla="*/ 152400 h 669132"/>
                <a:gd name="connsiteX17" fmla="*/ 490538 w 490538"/>
                <a:gd name="connsiteY17" fmla="*/ 130969 h 669132"/>
                <a:gd name="connsiteX18" fmla="*/ 490538 w 490538"/>
                <a:gd name="connsiteY18" fmla="*/ 119063 h 669132"/>
                <a:gd name="connsiteX19" fmla="*/ 488157 w 490538"/>
                <a:gd name="connsiteY19" fmla="*/ 107157 h 669132"/>
                <a:gd name="connsiteX20" fmla="*/ 478632 w 490538"/>
                <a:gd name="connsiteY20" fmla="*/ 88107 h 669132"/>
                <a:gd name="connsiteX21" fmla="*/ 464344 w 490538"/>
                <a:gd name="connsiteY21" fmla="*/ 76200 h 669132"/>
                <a:gd name="connsiteX22" fmla="*/ 423863 w 490538"/>
                <a:gd name="connsiteY22" fmla="*/ 64294 h 669132"/>
                <a:gd name="connsiteX23" fmla="*/ 333375 w 490538"/>
                <a:gd name="connsiteY23" fmla="*/ 40482 h 669132"/>
                <a:gd name="connsiteX24" fmla="*/ 269082 w 490538"/>
                <a:gd name="connsiteY24" fmla="*/ 21432 h 669132"/>
                <a:gd name="connsiteX25" fmla="*/ 197644 w 490538"/>
                <a:gd name="connsiteY25" fmla="*/ 2382 h 669132"/>
                <a:gd name="connsiteX26" fmla="*/ 176213 w 490538"/>
                <a:gd name="connsiteY26" fmla="*/ 0 h 669132"/>
                <a:gd name="connsiteX27" fmla="*/ 114300 w 490538"/>
                <a:gd name="connsiteY27" fmla="*/ 2382 h 669132"/>
                <a:gd name="connsiteX28" fmla="*/ 64294 w 490538"/>
                <a:gd name="connsiteY28" fmla="*/ 7144 h 669132"/>
                <a:gd name="connsiteX29" fmla="*/ 26194 w 490538"/>
                <a:gd name="connsiteY29" fmla="*/ 11907 h 669132"/>
                <a:gd name="connsiteX30" fmla="*/ 7144 w 490538"/>
                <a:gd name="connsiteY30" fmla="*/ 16669 h 669132"/>
                <a:gd name="connsiteX31" fmla="*/ 0 w 490538"/>
                <a:gd name="connsiteY31" fmla="*/ 21432 h 669132"/>
                <a:gd name="connsiteX32" fmla="*/ 0 w 490538"/>
                <a:gd name="connsiteY32" fmla="*/ 30957 h 669132"/>
                <a:gd name="connsiteX33" fmla="*/ 7144 w 490538"/>
                <a:gd name="connsiteY33" fmla="*/ 42863 h 669132"/>
                <a:gd name="connsiteX34" fmla="*/ 30957 w 490538"/>
                <a:gd name="connsiteY34" fmla="*/ 61913 h 669132"/>
                <a:gd name="connsiteX35" fmla="*/ 66675 w 490538"/>
                <a:gd name="connsiteY35" fmla="*/ 80963 h 669132"/>
                <a:gd name="connsiteX36" fmla="*/ 92869 w 490538"/>
                <a:gd name="connsiteY36" fmla="*/ 95250 h 669132"/>
                <a:gd name="connsiteX37" fmla="*/ 104775 w 490538"/>
                <a:gd name="connsiteY37" fmla="*/ 104775 h 669132"/>
                <a:gd name="connsiteX38" fmla="*/ 116682 w 490538"/>
                <a:gd name="connsiteY38" fmla="*/ 121444 h 669132"/>
                <a:gd name="connsiteX39" fmla="*/ 138113 w 490538"/>
                <a:gd name="connsiteY39" fmla="*/ 157163 h 669132"/>
                <a:gd name="connsiteX40" fmla="*/ 164307 w 490538"/>
                <a:gd name="connsiteY40" fmla="*/ 219075 h 669132"/>
                <a:gd name="connsiteX41" fmla="*/ 171450 w 490538"/>
                <a:gd name="connsiteY41" fmla="*/ 250032 h 669132"/>
                <a:gd name="connsiteX42" fmla="*/ 178594 w 490538"/>
                <a:gd name="connsiteY42" fmla="*/ 314325 h 66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90538" h="669132">
                  <a:moveTo>
                    <a:pt x="178594" y="314325"/>
                  </a:moveTo>
                  <a:lnTo>
                    <a:pt x="185738" y="445294"/>
                  </a:lnTo>
                  <a:lnTo>
                    <a:pt x="204788" y="669132"/>
                  </a:lnTo>
                  <a:lnTo>
                    <a:pt x="431007" y="638175"/>
                  </a:lnTo>
                  <a:lnTo>
                    <a:pt x="414338" y="540544"/>
                  </a:lnTo>
                  <a:lnTo>
                    <a:pt x="404813" y="488157"/>
                  </a:lnTo>
                  <a:lnTo>
                    <a:pt x="402432" y="454819"/>
                  </a:lnTo>
                  <a:lnTo>
                    <a:pt x="402432" y="431007"/>
                  </a:lnTo>
                  <a:lnTo>
                    <a:pt x="407194" y="385763"/>
                  </a:lnTo>
                  <a:lnTo>
                    <a:pt x="414338" y="347663"/>
                  </a:lnTo>
                  <a:lnTo>
                    <a:pt x="423863" y="309563"/>
                  </a:lnTo>
                  <a:lnTo>
                    <a:pt x="438150" y="271463"/>
                  </a:lnTo>
                  <a:lnTo>
                    <a:pt x="452438" y="247650"/>
                  </a:lnTo>
                  <a:lnTo>
                    <a:pt x="461963" y="228600"/>
                  </a:lnTo>
                  <a:lnTo>
                    <a:pt x="476250" y="202407"/>
                  </a:lnTo>
                  <a:lnTo>
                    <a:pt x="485775" y="176213"/>
                  </a:lnTo>
                  <a:lnTo>
                    <a:pt x="490538" y="152400"/>
                  </a:lnTo>
                  <a:lnTo>
                    <a:pt x="490538" y="130969"/>
                  </a:lnTo>
                  <a:lnTo>
                    <a:pt x="490538" y="119063"/>
                  </a:lnTo>
                  <a:lnTo>
                    <a:pt x="488157" y="107157"/>
                  </a:lnTo>
                  <a:lnTo>
                    <a:pt x="478632" y="88107"/>
                  </a:lnTo>
                  <a:lnTo>
                    <a:pt x="464344" y="76200"/>
                  </a:lnTo>
                  <a:lnTo>
                    <a:pt x="423863" y="64294"/>
                  </a:lnTo>
                  <a:lnTo>
                    <a:pt x="333375" y="40482"/>
                  </a:lnTo>
                  <a:lnTo>
                    <a:pt x="269082" y="21432"/>
                  </a:lnTo>
                  <a:lnTo>
                    <a:pt x="197644" y="2382"/>
                  </a:lnTo>
                  <a:lnTo>
                    <a:pt x="176213" y="0"/>
                  </a:lnTo>
                  <a:lnTo>
                    <a:pt x="114300" y="2382"/>
                  </a:lnTo>
                  <a:lnTo>
                    <a:pt x="64294" y="7144"/>
                  </a:lnTo>
                  <a:lnTo>
                    <a:pt x="26194" y="11907"/>
                  </a:lnTo>
                  <a:lnTo>
                    <a:pt x="7144" y="16669"/>
                  </a:lnTo>
                  <a:lnTo>
                    <a:pt x="0" y="21432"/>
                  </a:lnTo>
                  <a:lnTo>
                    <a:pt x="0" y="30957"/>
                  </a:lnTo>
                  <a:lnTo>
                    <a:pt x="7144" y="42863"/>
                  </a:lnTo>
                  <a:lnTo>
                    <a:pt x="30957" y="61913"/>
                  </a:lnTo>
                  <a:lnTo>
                    <a:pt x="66675" y="80963"/>
                  </a:lnTo>
                  <a:lnTo>
                    <a:pt x="92869" y="95250"/>
                  </a:lnTo>
                  <a:lnTo>
                    <a:pt x="104775" y="104775"/>
                  </a:lnTo>
                  <a:lnTo>
                    <a:pt x="116682" y="121444"/>
                  </a:lnTo>
                  <a:lnTo>
                    <a:pt x="138113" y="157163"/>
                  </a:lnTo>
                  <a:lnTo>
                    <a:pt x="164307" y="219075"/>
                  </a:lnTo>
                  <a:lnTo>
                    <a:pt x="171450" y="250032"/>
                  </a:lnTo>
                  <a:lnTo>
                    <a:pt x="178594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BEEB0705-60E2-4E94-A5FD-E66A24F53360}"/>
                </a:ext>
              </a:extLst>
            </p:cNvPr>
            <p:cNvSpPr/>
            <p:nvPr/>
          </p:nvSpPr>
          <p:spPr>
            <a:xfrm>
              <a:off x="3000375" y="1903413"/>
              <a:ext cx="404813" cy="1098550"/>
            </a:xfrm>
            <a:custGeom>
              <a:avLst/>
              <a:gdLst>
                <a:gd name="connsiteX0" fmla="*/ 400050 w 404813"/>
                <a:gd name="connsiteY0" fmla="*/ 454819 h 1100137"/>
                <a:gd name="connsiteX1" fmla="*/ 392906 w 404813"/>
                <a:gd name="connsiteY1" fmla="*/ 528637 h 1100137"/>
                <a:gd name="connsiteX2" fmla="*/ 378619 w 404813"/>
                <a:gd name="connsiteY2" fmla="*/ 602456 h 1100137"/>
                <a:gd name="connsiteX3" fmla="*/ 357188 w 404813"/>
                <a:gd name="connsiteY3" fmla="*/ 688181 h 1100137"/>
                <a:gd name="connsiteX4" fmla="*/ 328613 w 404813"/>
                <a:gd name="connsiteY4" fmla="*/ 771525 h 1100137"/>
                <a:gd name="connsiteX5" fmla="*/ 314325 w 404813"/>
                <a:gd name="connsiteY5" fmla="*/ 819150 h 1100137"/>
                <a:gd name="connsiteX6" fmla="*/ 300038 w 404813"/>
                <a:gd name="connsiteY6" fmla="*/ 864394 h 1100137"/>
                <a:gd name="connsiteX7" fmla="*/ 269081 w 404813"/>
                <a:gd name="connsiteY7" fmla="*/ 945356 h 1100137"/>
                <a:gd name="connsiteX8" fmla="*/ 240506 w 404813"/>
                <a:gd name="connsiteY8" fmla="*/ 1007269 h 1100137"/>
                <a:gd name="connsiteX9" fmla="*/ 216694 w 404813"/>
                <a:gd name="connsiteY9" fmla="*/ 1045369 h 1100137"/>
                <a:gd name="connsiteX10" fmla="*/ 185738 w 404813"/>
                <a:gd name="connsiteY10" fmla="*/ 1078706 h 1100137"/>
                <a:gd name="connsiteX11" fmla="*/ 159544 w 404813"/>
                <a:gd name="connsiteY11" fmla="*/ 1092994 h 1100137"/>
                <a:gd name="connsiteX12" fmla="*/ 130969 w 404813"/>
                <a:gd name="connsiteY12" fmla="*/ 1100137 h 1100137"/>
                <a:gd name="connsiteX13" fmla="*/ 104775 w 404813"/>
                <a:gd name="connsiteY13" fmla="*/ 1097756 h 1100137"/>
                <a:gd name="connsiteX14" fmla="*/ 80963 w 404813"/>
                <a:gd name="connsiteY14" fmla="*/ 1090612 h 1100137"/>
                <a:gd name="connsiteX15" fmla="*/ 69056 w 404813"/>
                <a:gd name="connsiteY15" fmla="*/ 1076325 h 1100137"/>
                <a:gd name="connsiteX16" fmla="*/ 50006 w 404813"/>
                <a:gd name="connsiteY16" fmla="*/ 1035844 h 1100137"/>
                <a:gd name="connsiteX17" fmla="*/ 26194 w 404813"/>
                <a:gd name="connsiteY17" fmla="*/ 983456 h 1100137"/>
                <a:gd name="connsiteX18" fmla="*/ 9525 w 404813"/>
                <a:gd name="connsiteY18" fmla="*/ 933450 h 1100137"/>
                <a:gd name="connsiteX19" fmla="*/ 0 w 404813"/>
                <a:gd name="connsiteY19" fmla="*/ 888206 h 1100137"/>
                <a:gd name="connsiteX20" fmla="*/ 0 w 404813"/>
                <a:gd name="connsiteY20" fmla="*/ 864394 h 1100137"/>
                <a:gd name="connsiteX21" fmla="*/ 2381 w 404813"/>
                <a:gd name="connsiteY21" fmla="*/ 845344 h 1100137"/>
                <a:gd name="connsiteX22" fmla="*/ 7144 w 404813"/>
                <a:gd name="connsiteY22" fmla="*/ 823912 h 1100137"/>
                <a:gd name="connsiteX23" fmla="*/ 28575 w 404813"/>
                <a:gd name="connsiteY23" fmla="*/ 785812 h 1100137"/>
                <a:gd name="connsiteX24" fmla="*/ 61913 w 404813"/>
                <a:gd name="connsiteY24" fmla="*/ 728662 h 1100137"/>
                <a:gd name="connsiteX25" fmla="*/ 100013 w 404813"/>
                <a:gd name="connsiteY25" fmla="*/ 652462 h 1100137"/>
                <a:gd name="connsiteX26" fmla="*/ 138113 w 404813"/>
                <a:gd name="connsiteY26" fmla="*/ 564356 h 1100137"/>
                <a:gd name="connsiteX27" fmla="*/ 159544 w 404813"/>
                <a:gd name="connsiteY27" fmla="*/ 511969 h 1100137"/>
                <a:gd name="connsiteX28" fmla="*/ 173831 w 404813"/>
                <a:gd name="connsiteY28" fmla="*/ 459581 h 1100137"/>
                <a:gd name="connsiteX29" fmla="*/ 190500 w 404813"/>
                <a:gd name="connsiteY29" fmla="*/ 402431 h 1100137"/>
                <a:gd name="connsiteX30" fmla="*/ 200025 w 404813"/>
                <a:gd name="connsiteY30" fmla="*/ 350044 h 1100137"/>
                <a:gd name="connsiteX31" fmla="*/ 204788 w 404813"/>
                <a:gd name="connsiteY31" fmla="*/ 311944 h 1100137"/>
                <a:gd name="connsiteX32" fmla="*/ 204788 w 404813"/>
                <a:gd name="connsiteY32" fmla="*/ 283369 h 1100137"/>
                <a:gd name="connsiteX33" fmla="*/ 204788 w 404813"/>
                <a:gd name="connsiteY33" fmla="*/ 235744 h 1100137"/>
                <a:gd name="connsiteX34" fmla="*/ 197644 w 404813"/>
                <a:gd name="connsiteY34" fmla="*/ 178594 h 1100137"/>
                <a:gd name="connsiteX35" fmla="*/ 183356 w 404813"/>
                <a:gd name="connsiteY35" fmla="*/ 42862 h 1100137"/>
                <a:gd name="connsiteX36" fmla="*/ 185738 w 404813"/>
                <a:gd name="connsiteY36" fmla="*/ 21431 h 1100137"/>
                <a:gd name="connsiteX37" fmla="*/ 190500 w 404813"/>
                <a:gd name="connsiteY37" fmla="*/ 9525 h 1100137"/>
                <a:gd name="connsiteX38" fmla="*/ 200025 w 404813"/>
                <a:gd name="connsiteY38" fmla="*/ 0 h 1100137"/>
                <a:gd name="connsiteX39" fmla="*/ 209550 w 404813"/>
                <a:gd name="connsiteY39" fmla="*/ 0 h 1100137"/>
                <a:gd name="connsiteX40" fmla="*/ 219075 w 404813"/>
                <a:gd name="connsiteY40" fmla="*/ 2381 h 1100137"/>
                <a:gd name="connsiteX41" fmla="*/ 230981 w 404813"/>
                <a:gd name="connsiteY41" fmla="*/ 11906 h 1100137"/>
                <a:gd name="connsiteX42" fmla="*/ 250031 w 404813"/>
                <a:gd name="connsiteY42" fmla="*/ 30956 h 1100137"/>
                <a:gd name="connsiteX43" fmla="*/ 283369 w 404813"/>
                <a:gd name="connsiteY43" fmla="*/ 57150 h 1100137"/>
                <a:gd name="connsiteX44" fmla="*/ 311944 w 404813"/>
                <a:gd name="connsiteY44" fmla="*/ 80962 h 1100137"/>
                <a:gd name="connsiteX45" fmla="*/ 345281 w 404813"/>
                <a:gd name="connsiteY45" fmla="*/ 114300 h 1100137"/>
                <a:gd name="connsiteX46" fmla="*/ 366713 w 404813"/>
                <a:gd name="connsiteY46" fmla="*/ 138112 h 1100137"/>
                <a:gd name="connsiteX47" fmla="*/ 390525 w 404813"/>
                <a:gd name="connsiteY47" fmla="*/ 166687 h 1100137"/>
                <a:gd name="connsiteX48" fmla="*/ 400050 w 404813"/>
                <a:gd name="connsiteY48" fmla="*/ 180975 h 1100137"/>
                <a:gd name="connsiteX49" fmla="*/ 404813 w 404813"/>
                <a:gd name="connsiteY49" fmla="*/ 359569 h 1100137"/>
                <a:gd name="connsiteX50" fmla="*/ 400050 w 404813"/>
                <a:gd name="connsiteY50" fmla="*/ 454819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4813" h="1100137">
                  <a:moveTo>
                    <a:pt x="400050" y="454819"/>
                  </a:moveTo>
                  <a:lnTo>
                    <a:pt x="392906" y="528637"/>
                  </a:lnTo>
                  <a:lnTo>
                    <a:pt x="378619" y="602456"/>
                  </a:lnTo>
                  <a:lnTo>
                    <a:pt x="357188" y="688181"/>
                  </a:lnTo>
                  <a:lnTo>
                    <a:pt x="328613" y="771525"/>
                  </a:lnTo>
                  <a:lnTo>
                    <a:pt x="314325" y="819150"/>
                  </a:lnTo>
                  <a:lnTo>
                    <a:pt x="300038" y="864394"/>
                  </a:lnTo>
                  <a:lnTo>
                    <a:pt x="269081" y="945356"/>
                  </a:lnTo>
                  <a:lnTo>
                    <a:pt x="240506" y="1007269"/>
                  </a:lnTo>
                  <a:lnTo>
                    <a:pt x="216694" y="1045369"/>
                  </a:lnTo>
                  <a:lnTo>
                    <a:pt x="185738" y="1078706"/>
                  </a:lnTo>
                  <a:lnTo>
                    <a:pt x="159544" y="1092994"/>
                  </a:lnTo>
                  <a:lnTo>
                    <a:pt x="130969" y="1100137"/>
                  </a:lnTo>
                  <a:lnTo>
                    <a:pt x="104775" y="1097756"/>
                  </a:lnTo>
                  <a:lnTo>
                    <a:pt x="80963" y="1090612"/>
                  </a:lnTo>
                  <a:lnTo>
                    <a:pt x="69056" y="1076325"/>
                  </a:lnTo>
                  <a:lnTo>
                    <a:pt x="50006" y="1035844"/>
                  </a:lnTo>
                  <a:lnTo>
                    <a:pt x="26194" y="983456"/>
                  </a:lnTo>
                  <a:lnTo>
                    <a:pt x="9525" y="933450"/>
                  </a:lnTo>
                  <a:lnTo>
                    <a:pt x="0" y="888206"/>
                  </a:lnTo>
                  <a:lnTo>
                    <a:pt x="0" y="864394"/>
                  </a:lnTo>
                  <a:lnTo>
                    <a:pt x="2381" y="845344"/>
                  </a:lnTo>
                  <a:lnTo>
                    <a:pt x="7144" y="823912"/>
                  </a:lnTo>
                  <a:lnTo>
                    <a:pt x="28575" y="785812"/>
                  </a:lnTo>
                  <a:lnTo>
                    <a:pt x="61913" y="728662"/>
                  </a:lnTo>
                  <a:lnTo>
                    <a:pt x="100013" y="652462"/>
                  </a:lnTo>
                  <a:lnTo>
                    <a:pt x="138113" y="564356"/>
                  </a:lnTo>
                  <a:lnTo>
                    <a:pt x="159544" y="511969"/>
                  </a:lnTo>
                  <a:lnTo>
                    <a:pt x="173831" y="459581"/>
                  </a:lnTo>
                  <a:lnTo>
                    <a:pt x="190500" y="402431"/>
                  </a:lnTo>
                  <a:lnTo>
                    <a:pt x="200025" y="350044"/>
                  </a:lnTo>
                  <a:lnTo>
                    <a:pt x="204788" y="311944"/>
                  </a:lnTo>
                  <a:lnTo>
                    <a:pt x="204788" y="283369"/>
                  </a:lnTo>
                  <a:lnTo>
                    <a:pt x="204788" y="235744"/>
                  </a:lnTo>
                  <a:lnTo>
                    <a:pt x="197644" y="178594"/>
                  </a:lnTo>
                  <a:lnTo>
                    <a:pt x="183356" y="42862"/>
                  </a:lnTo>
                  <a:lnTo>
                    <a:pt x="185738" y="21431"/>
                  </a:lnTo>
                  <a:lnTo>
                    <a:pt x="190500" y="9525"/>
                  </a:lnTo>
                  <a:lnTo>
                    <a:pt x="200025" y="0"/>
                  </a:lnTo>
                  <a:lnTo>
                    <a:pt x="209550" y="0"/>
                  </a:lnTo>
                  <a:lnTo>
                    <a:pt x="219075" y="2381"/>
                  </a:lnTo>
                  <a:lnTo>
                    <a:pt x="230981" y="11906"/>
                  </a:lnTo>
                  <a:lnTo>
                    <a:pt x="250031" y="30956"/>
                  </a:lnTo>
                  <a:lnTo>
                    <a:pt x="283369" y="57150"/>
                  </a:lnTo>
                  <a:lnTo>
                    <a:pt x="311944" y="80962"/>
                  </a:lnTo>
                  <a:lnTo>
                    <a:pt x="345281" y="114300"/>
                  </a:lnTo>
                  <a:lnTo>
                    <a:pt x="366713" y="138112"/>
                  </a:lnTo>
                  <a:lnTo>
                    <a:pt x="390525" y="166687"/>
                  </a:lnTo>
                  <a:lnTo>
                    <a:pt x="400050" y="180975"/>
                  </a:lnTo>
                  <a:lnTo>
                    <a:pt x="404813" y="359569"/>
                  </a:lnTo>
                  <a:lnTo>
                    <a:pt x="400050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FF3DFB7-319C-4A2B-A057-0821AB11DC65}"/>
                </a:ext>
              </a:extLst>
            </p:cNvPr>
            <p:cNvSpPr/>
            <p:nvPr/>
          </p:nvSpPr>
          <p:spPr>
            <a:xfrm>
              <a:off x="3378200" y="1843088"/>
              <a:ext cx="3533775" cy="473075"/>
            </a:xfrm>
            <a:custGeom>
              <a:avLst/>
              <a:gdLst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  <a:gd name="connsiteX0" fmla="*/ 963438 w 3533565"/>
                <a:gd name="connsiteY0" fmla="*/ 193264 h 473065"/>
                <a:gd name="connsiteX1" fmla="*/ 1254776 w 3533565"/>
                <a:gd name="connsiteY1" fmla="*/ 144227 h 473065"/>
                <a:gd name="connsiteX2" fmla="*/ 1491309 w 3533565"/>
                <a:gd name="connsiteY2" fmla="*/ 98074 h 473065"/>
                <a:gd name="connsiteX3" fmla="*/ 1673035 w 3533565"/>
                <a:gd name="connsiteY3" fmla="*/ 86536 h 473065"/>
                <a:gd name="connsiteX4" fmla="*/ 1895145 w 3533565"/>
                <a:gd name="connsiteY4" fmla="*/ 66344 h 473065"/>
                <a:gd name="connsiteX5" fmla="*/ 2241290 w 3533565"/>
                <a:gd name="connsiteY5" fmla="*/ 49037 h 473065"/>
                <a:gd name="connsiteX6" fmla="*/ 2506668 w 3533565"/>
                <a:gd name="connsiteY6" fmla="*/ 37499 h 473065"/>
                <a:gd name="connsiteX7" fmla="*/ 2800891 w 3533565"/>
                <a:gd name="connsiteY7" fmla="*/ 28845 h 473065"/>
                <a:gd name="connsiteX8" fmla="*/ 3063385 w 3533565"/>
                <a:gd name="connsiteY8" fmla="*/ 25961 h 473065"/>
                <a:gd name="connsiteX9" fmla="*/ 3080692 w 3533565"/>
                <a:gd name="connsiteY9" fmla="*/ 8653 h 473065"/>
                <a:gd name="connsiteX10" fmla="*/ 3097999 w 3533565"/>
                <a:gd name="connsiteY10" fmla="*/ 0 h 473065"/>
                <a:gd name="connsiteX11" fmla="*/ 3123960 w 3533565"/>
                <a:gd name="connsiteY11" fmla="*/ 0 h 473065"/>
                <a:gd name="connsiteX12" fmla="*/ 3170113 w 3533565"/>
                <a:gd name="connsiteY12" fmla="*/ 14422 h 473065"/>
                <a:gd name="connsiteX13" fmla="*/ 3242226 w 3533565"/>
                <a:gd name="connsiteY13" fmla="*/ 51921 h 473065"/>
                <a:gd name="connsiteX14" fmla="*/ 3311455 w 3533565"/>
                <a:gd name="connsiteY14" fmla="*/ 103843 h 473065"/>
                <a:gd name="connsiteX15" fmla="*/ 3389338 w 3533565"/>
                <a:gd name="connsiteY15" fmla="*/ 181726 h 473065"/>
                <a:gd name="connsiteX16" fmla="*/ 3464336 w 3533565"/>
                <a:gd name="connsiteY16" fmla="*/ 268262 h 473065"/>
                <a:gd name="connsiteX17" fmla="*/ 3501835 w 3533565"/>
                <a:gd name="connsiteY17" fmla="*/ 308646 h 473065"/>
                <a:gd name="connsiteX18" fmla="*/ 3527796 w 3533565"/>
                <a:gd name="connsiteY18" fmla="*/ 346145 h 473065"/>
                <a:gd name="connsiteX19" fmla="*/ 3533565 w 3533565"/>
                <a:gd name="connsiteY19" fmla="*/ 372106 h 473065"/>
                <a:gd name="connsiteX20" fmla="*/ 3530680 w 3533565"/>
                <a:gd name="connsiteY20" fmla="*/ 392298 h 473065"/>
                <a:gd name="connsiteX21" fmla="*/ 3527796 w 3533565"/>
                <a:gd name="connsiteY21" fmla="*/ 421143 h 473065"/>
                <a:gd name="connsiteX22" fmla="*/ 3516258 w 3533565"/>
                <a:gd name="connsiteY22" fmla="*/ 438450 h 473065"/>
                <a:gd name="connsiteX23" fmla="*/ 3493181 w 3533565"/>
                <a:gd name="connsiteY23" fmla="*/ 444219 h 473065"/>
                <a:gd name="connsiteX24" fmla="*/ 2945118 w 3533565"/>
                <a:gd name="connsiteY24" fmla="*/ 224994 h 473065"/>
                <a:gd name="connsiteX25" fmla="*/ 2852813 w 3533565"/>
                <a:gd name="connsiteY25" fmla="*/ 210571 h 473065"/>
                <a:gd name="connsiteX26" fmla="*/ 2633588 w 3533565"/>
                <a:gd name="connsiteY26" fmla="*/ 204802 h 473065"/>
                <a:gd name="connsiteX27" fmla="*/ 2180715 w 3533565"/>
                <a:gd name="connsiteY27" fmla="*/ 210571 h 473065"/>
                <a:gd name="connsiteX28" fmla="*/ 1851877 w 3533565"/>
                <a:gd name="connsiteY28" fmla="*/ 230763 h 473065"/>
                <a:gd name="connsiteX29" fmla="*/ 1667266 w 3533565"/>
                <a:gd name="connsiteY29" fmla="*/ 253839 h 473065"/>
                <a:gd name="connsiteX30" fmla="*/ 1309583 w 3533565"/>
                <a:gd name="connsiteY30" fmla="*/ 299992 h 473065"/>
                <a:gd name="connsiteX31" fmla="*/ 709598 w 3533565"/>
                <a:gd name="connsiteY31" fmla="*/ 389413 h 473065"/>
                <a:gd name="connsiteX32" fmla="*/ 227879 w 3533565"/>
                <a:gd name="connsiteY32" fmla="*/ 467296 h 473065"/>
                <a:gd name="connsiteX33" fmla="*/ 193265 w 3533565"/>
                <a:gd name="connsiteY33" fmla="*/ 473065 h 473065"/>
                <a:gd name="connsiteX34" fmla="*/ 161535 w 3533565"/>
                <a:gd name="connsiteY34" fmla="*/ 473065 h 473065"/>
                <a:gd name="connsiteX35" fmla="*/ 109613 w 3533565"/>
                <a:gd name="connsiteY35" fmla="*/ 464411 h 473065"/>
                <a:gd name="connsiteX36" fmla="*/ 43269 w 3533565"/>
                <a:gd name="connsiteY36" fmla="*/ 444219 h 473065"/>
                <a:gd name="connsiteX37" fmla="*/ 0 w 3533565"/>
                <a:gd name="connsiteY37" fmla="*/ 421143 h 473065"/>
                <a:gd name="connsiteX38" fmla="*/ 0 w 3533565"/>
                <a:gd name="connsiteY38" fmla="*/ 233648 h 473065"/>
                <a:gd name="connsiteX39" fmla="*/ 31730 w 3533565"/>
                <a:gd name="connsiteY39" fmla="*/ 250955 h 473065"/>
                <a:gd name="connsiteX40" fmla="*/ 83652 w 3533565"/>
                <a:gd name="connsiteY40" fmla="*/ 271147 h 473065"/>
                <a:gd name="connsiteX41" fmla="*/ 129805 w 3533565"/>
                <a:gd name="connsiteY41" fmla="*/ 288454 h 473065"/>
                <a:gd name="connsiteX42" fmla="*/ 167304 w 3533565"/>
                <a:gd name="connsiteY42" fmla="*/ 294223 h 473065"/>
                <a:gd name="connsiteX43" fmla="*/ 207687 w 3533565"/>
                <a:gd name="connsiteY43" fmla="*/ 297108 h 473065"/>
                <a:gd name="connsiteX44" fmla="*/ 369222 w 3533565"/>
                <a:gd name="connsiteY44" fmla="*/ 276916 h 473065"/>
                <a:gd name="connsiteX45" fmla="*/ 726905 w 3533565"/>
                <a:gd name="connsiteY45" fmla="*/ 233648 h 473065"/>
                <a:gd name="connsiteX46" fmla="*/ 963438 w 3533565"/>
                <a:gd name="connsiteY46" fmla="*/ 193264 h 47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33565" h="473065">
                  <a:moveTo>
                    <a:pt x="963438" y="193264"/>
                  </a:moveTo>
                  <a:lnTo>
                    <a:pt x="1254776" y="144227"/>
                  </a:lnTo>
                  <a:lnTo>
                    <a:pt x="1491309" y="98074"/>
                  </a:lnTo>
                  <a:lnTo>
                    <a:pt x="1673035" y="86536"/>
                  </a:lnTo>
                  <a:lnTo>
                    <a:pt x="1895145" y="66344"/>
                  </a:lnTo>
                  <a:lnTo>
                    <a:pt x="2241290" y="49037"/>
                  </a:lnTo>
                  <a:lnTo>
                    <a:pt x="2506668" y="37499"/>
                  </a:lnTo>
                  <a:lnTo>
                    <a:pt x="2800891" y="28845"/>
                  </a:lnTo>
                  <a:lnTo>
                    <a:pt x="3063385" y="25961"/>
                  </a:lnTo>
                  <a:lnTo>
                    <a:pt x="3080692" y="8653"/>
                  </a:lnTo>
                  <a:lnTo>
                    <a:pt x="3097999" y="0"/>
                  </a:lnTo>
                  <a:lnTo>
                    <a:pt x="3123960" y="0"/>
                  </a:lnTo>
                  <a:lnTo>
                    <a:pt x="3170113" y="14422"/>
                  </a:lnTo>
                  <a:lnTo>
                    <a:pt x="3242226" y="51921"/>
                  </a:lnTo>
                  <a:lnTo>
                    <a:pt x="3311455" y="103843"/>
                  </a:lnTo>
                  <a:cubicBezTo>
                    <a:pt x="3337416" y="129804"/>
                    <a:pt x="3334790" y="120056"/>
                    <a:pt x="3389338" y="181726"/>
                  </a:cubicBezTo>
                  <a:cubicBezTo>
                    <a:pt x="3445280" y="248681"/>
                    <a:pt x="3439337" y="239417"/>
                    <a:pt x="3464336" y="268262"/>
                  </a:cubicBezTo>
                  <a:lnTo>
                    <a:pt x="3501835" y="308646"/>
                  </a:lnTo>
                  <a:lnTo>
                    <a:pt x="3527796" y="346145"/>
                  </a:lnTo>
                  <a:lnTo>
                    <a:pt x="3533565" y="372106"/>
                  </a:lnTo>
                  <a:lnTo>
                    <a:pt x="3530680" y="392298"/>
                  </a:lnTo>
                  <a:cubicBezTo>
                    <a:pt x="3529706" y="416209"/>
                    <a:pt x="3528757" y="411528"/>
                    <a:pt x="3527796" y="421143"/>
                  </a:cubicBezTo>
                  <a:lnTo>
                    <a:pt x="3516258" y="438450"/>
                  </a:lnTo>
                  <a:lnTo>
                    <a:pt x="3493181" y="444219"/>
                  </a:lnTo>
                  <a:lnTo>
                    <a:pt x="2945118" y="224994"/>
                  </a:lnTo>
                  <a:lnTo>
                    <a:pt x="2852813" y="210571"/>
                  </a:lnTo>
                  <a:lnTo>
                    <a:pt x="2633588" y="204802"/>
                  </a:lnTo>
                  <a:lnTo>
                    <a:pt x="2180715" y="210571"/>
                  </a:lnTo>
                  <a:lnTo>
                    <a:pt x="1851877" y="230763"/>
                  </a:lnTo>
                  <a:lnTo>
                    <a:pt x="1667266" y="253839"/>
                  </a:lnTo>
                  <a:lnTo>
                    <a:pt x="1309583" y="299992"/>
                  </a:lnTo>
                  <a:lnTo>
                    <a:pt x="709598" y="389413"/>
                  </a:lnTo>
                  <a:lnTo>
                    <a:pt x="227879" y="467296"/>
                  </a:lnTo>
                  <a:lnTo>
                    <a:pt x="193265" y="473065"/>
                  </a:lnTo>
                  <a:lnTo>
                    <a:pt x="161535" y="473065"/>
                  </a:lnTo>
                  <a:lnTo>
                    <a:pt x="109613" y="464411"/>
                  </a:lnTo>
                  <a:lnTo>
                    <a:pt x="43269" y="444219"/>
                  </a:lnTo>
                  <a:lnTo>
                    <a:pt x="0" y="421143"/>
                  </a:lnTo>
                  <a:lnTo>
                    <a:pt x="0" y="233648"/>
                  </a:lnTo>
                  <a:lnTo>
                    <a:pt x="31730" y="250955"/>
                  </a:lnTo>
                  <a:lnTo>
                    <a:pt x="83652" y="271147"/>
                  </a:lnTo>
                  <a:lnTo>
                    <a:pt x="129805" y="288454"/>
                  </a:lnTo>
                  <a:lnTo>
                    <a:pt x="167304" y="294223"/>
                  </a:lnTo>
                  <a:lnTo>
                    <a:pt x="207687" y="297108"/>
                  </a:lnTo>
                  <a:lnTo>
                    <a:pt x="369222" y="276916"/>
                  </a:lnTo>
                  <a:lnTo>
                    <a:pt x="726905" y="233648"/>
                  </a:lnTo>
                  <a:lnTo>
                    <a:pt x="963438" y="1932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1E6B85B-CFAA-44A8-B8FB-8E1873E46B75}"/>
                </a:ext>
              </a:extLst>
            </p:cNvPr>
            <p:cNvSpPr/>
            <p:nvPr/>
          </p:nvSpPr>
          <p:spPr>
            <a:xfrm>
              <a:off x="5992813" y="2062163"/>
              <a:ext cx="892175" cy="501650"/>
            </a:xfrm>
            <a:custGeom>
              <a:avLst/>
              <a:gdLst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702469 w 890588"/>
                <a:gd name="connsiteY17" fmla="*/ 230981 h 502443"/>
                <a:gd name="connsiteX18" fmla="*/ 671513 w 890588"/>
                <a:gd name="connsiteY18" fmla="*/ 228600 h 502443"/>
                <a:gd name="connsiteX19" fmla="*/ 633413 w 890588"/>
                <a:gd name="connsiteY19" fmla="*/ 228600 h 502443"/>
                <a:gd name="connsiteX20" fmla="*/ 585788 w 890588"/>
                <a:gd name="connsiteY20" fmla="*/ 238125 h 502443"/>
                <a:gd name="connsiteX21" fmla="*/ 435769 w 890588"/>
                <a:gd name="connsiteY21" fmla="*/ 292893 h 502443"/>
                <a:gd name="connsiteX0" fmla="*/ 435769 w 890588"/>
                <a:gd name="connsiteY0" fmla="*/ 292893 h 502443"/>
                <a:gd name="connsiteX1" fmla="*/ 190500 w 890588"/>
                <a:gd name="connsiteY1" fmla="*/ 416718 h 502443"/>
                <a:gd name="connsiteX2" fmla="*/ 109538 w 890588"/>
                <a:gd name="connsiteY2" fmla="*/ 461962 h 502443"/>
                <a:gd name="connsiteX3" fmla="*/ 54769 w 890588"/>
                <a:gd name="connsiteY3" fmla="*/ 488156 h 502443"/>
                <a:gd name="connsiteX4" fmla="*/ 28575 w 890588"/>
                <a:gd name="connsiteY4" fmla="*/ 500062 h 502443"/>
                <a:gd name="connsiteX5" fmla="*/ 7144 w 890588"/>
                <a:gd name="connsiteY5" fmla="*/ 502443 h 502443"/>
                <a:gd name="connsiteX6" fmla="*/ 0 w 890588"/>
                <a:gd name="connsiteY6" fmla="*/ 492918 h 502443"/>
                <a:gd name="connsiteX7" fmla="*/ 11907 w 890588"/>
                <a:gd name="connsiteY7" fmla="*/ 469106 h 502443"/>
                <a:gd name="connsiteX8" fmla="*/ 78582 w 890588"/>
                <a:gd name="connsiteY8" fmla="*/ 390525 h 502443"/>
                <a:gd name="connsiteX9" fmla="*/ 347663 w 890588"/>
                <a:gd name="connsiteY9" fmla="*/ 61912 h 502443"/>
                <a:gd name="connsiteX10" fmla="*/ 361950 w 890588"/>
                <a:gd name="connsiteY10" fmla="*/ 38100 h 502443"/>
                <a:gd name="connsiteX11" fmla="*/ 359569 w 890588"/>
                <a:gd name="connsiteY11" fmla="*/ 28575 h 502443"/>
                <a:gd name="connsiteX12" fmla="*/ 347663 w 890588"/>
                <a:gd name="connsiteY12" fmla="*/ 9525 h 502443"/>
                <a:gd name="connsiteX13" fmla="*/ 328613 w 890588"/>
                <a:gd name="connsiteY13" fmla="*/ 0 h 502443"/>
                <a:gd name="connsiteX14" fmla="*/ 890588 w 890588"/>
                <a:gd name="connsiteY14" fmla="*/ 221456 h 502443"/>
                <a:gd name="connsiteX15" fmla="*/ 876300 w 890588"/>
                <a:gd name="connsiteY15" fmla="*/ 223837 h 502443"/>
                <a:gd name="connsiteX16" fmla="*/ 821532 w 890588"/>
                <a:gd name="connsiteY16" fmla="*/ 223837 h 502443"/>
                <a:gd name="connsiteX17" fmla="*/ 671513 w 890588"/>
                <a:gd name="connsiteY17" fmla="*/ 228600 h 502443"/>
                <a:gd name="connsiteX18" fmla="*/ 633413 w 890588"/>
                <a:gd name="connsiteY18" fmla="*/ 228600 h 502443"/>
                <a:gd name="connsiteX19" fmla="*/ 585788 w 890588"/>
                <a:gd name="connsiteY19" fmla="*/ 238125 h 502443"/>
                <a:gd name="connsiteX20" fmla="*/ 435769 w 890588"/>
                <a:gd name="connsiteY20" fmla="*/ 292893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90588" h="502443">
                  <a:moveTo>
                    <a:pt x="435769" y="292893"/>
                  </a:moveTo>
                  <a:lnTo>
                    <a:pt x="190500" y="416718"/>
                  </a:lnTo>
                  <a:lnTo>
                    <a:pt x="109538" y="461962"/>
                  </a:lnTo>
                  <a:lnTo>
                    <a:pt x="54769" y="488156"/>
                  </a:lnTo>
                  <a:lnTo>
                    <a:pt x="28575" y="500062"/>
                  </a:lnTo>
                  <a:lnTo>
                    <a:pt x="7144" y="502443"/>
                  </a:lnTo>
                  <a:lnTo>
                    <a:pt x="0" y="492918"/>
                  </a:lnTo>
                  <a:lnTo>
                    <a:pt x="11907" y="469106"/>
                  </a:lnTo>
                  <a:lnTo>
                    <a:pt x="78582" y="390525"/>
                  </a:lnTo>
                  <a:lnTo>
                    <a:pt x="347663" y="61912"/>
                  </a:lnTo>
                  <a:lnTo>
                    <a:pt x="361950" y="38100"/>
                  </a:lnTo>
                  <a:lnTo>
                    <a:pt x="359569" y="28575"/>
                  </a:lnTo>
                  <a:lnTo>
                    <a:pt x="347663" y="9525"/>
                  </a:lnTo>
                  <a:lnTo>
                    <a:pt x="328613" y="0"/>
                  </a:lnTo>
                  <a:lnTo>
                    <a:pt x="890588" y="221456"/>
                  </a:lnTo>
                  <a:lnTo>
                    <a:pt x="876300" y="223837"/>
                  </a:lnTo>
                  <a:lnTo>
                    <a:pt x="821532" y="223837"/>
                  </a:lnTo>
                  <a:lnTo>
                    <a:pt x="671513" y="228600"/>
                  </a:lnTo>
                  <a:lnTo>
                    <a:pt x="633413" y="228600"/>
                  </a:lnTo>
                  <a:lnTo>
                    <a:pt x="585788" y="238125"/>
                  </a:lnTo>
                  <a:lnTo>
                    <a:pt x="435769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8DD03A32-0733-4DBC-B873-77D5E69EE9E4}"/>
                </a:ext>
              </a:extLst>
            </p:cNvPr>
            <p:cNvSpPr/>
            <p:nvPr/>
          </p:nvSpPr>
          <p:spPr>
            <a:xfrm>
              <a:off x="3290888" y="2381250"/>
              <a:ext cx="1042987" cy="1093788"/>
            </a:xfrm>
            <a:custGeom>
              <a:avLst/>
              <a:gdLst>
                <a:gd name="connsiteX0" fmla="*/ 888206 w 1042987"/>
                <a:gd name="connsiteY0" fmla="*/ 428625 h 1092994"/>
                <a:gd name="connsiteX1" fmla="*/ 838200 w 1042987"/>
                <a:gd name="connsiteY1" fmla="*/ 495300 h 1092994"/>
                <a:gd name="connsiteX2" fmla="*/ 766762 w 1042987"/>
                <a:gd name="connsiteY2" fmla="*/ 578644 h 1092994"/>
                <a:gd name="connsiteX3" fmla="*/ 711993 w 1042987"/>
                <a:gd name="connsiteY3" fmla="*/ 638175 h 1092994"/>
                <a:gd name="connsiteX4" fmla="*/ 654843 w 1042987"/>
                <a:gd name="connsiteY4" fmla="*/ 695325 h 1092994"/>
                <a:gd name="connsiteX5" fmla="*/ 571500 w 1042987"/>
                <a:gd name="connsiteY5" fmla="*/ 769144 h 1092994"/>
                <a:gd name="connsiteX6" fmla="*/ 504825 w 1042987"/>
                <a:gd name="connsiteY6" fmla="*/ 823913 h 1092994"/>
                <a:gd name="connsiteX7" fmla="*/ 431006 w 1042987"/>
                <a:gd name="connsiteY7" fmla="*/ 878681 h 1092994"/>
                <a:gd name="connsiteX8" fmla="*/ 361950 w 1042987"/>
                <a:gd name="connsiteY8" fmla="*/ 926306 h 1092994"/>
                <a:gd name="connsiteX9" fmla="*/ 280987 w 1042987"/>
                <a:gd name="connsiteY9" fmla="*/ 976313 h 1092994"/>
                <a:gd name="connsiteX10" fmla="*/ 176212 w 1042987"/>
                <a:gd name="connsiteY10" fmla="*/ 1033463 h 1092994"/>
                <a:gd name="connsiteX11" fmla="*/ 73818 w 1042987"/>
                <a:gd name="connsiteY11" fmla="*/ 1081088 h 1092994"/>
                <a:gd name="connsiteX12" fmla="*/ 42862 w 1042987"/>
                <a:gd name="connsiteY12" fmla="*/ 1092994 h 1092994"/>
                <a:gd name="connsiteX13" fmla="*/ 30956 w 1042987"/>
                <a:gd name="connsiteY13" fmla="*/ 1092994 h 1092994"/>
                <a:gd name="connsiteX14" fmla="*/ 16668 w 1042987"/>
                <a:gd name="connsiteY14" fmla="*/ 1090613 h 1092994"/>
                <a:gd name="connsiteX15" fmla="*/ 4762 w 1042987"/>
                <a:gd name="connsiteY15" fmla="*/ 1083469 h 1092994"/>
                <a:gd name="connsiteX16" fmla="*/ 0 w 1042987"/>
                <a:gd name="connsiteY16" fmla="*/ 1071563 h 1092994"/>
                <a:gd name="connsiteX17" fmla="*/ 0 w 1042987"/>
                <a:gd name="connsiteY17" fmla="*/ 1057275 h 1092994"/>
                <a:gd name="connsiteX18" fmla="*/ 14287 w 1042987"/>
                <a:gd name="connsiteY18" fmla="*/ 1042988 h 1092994"/>
                <a:gd name="connsiteX19" fmla="*/ 85725 w 1042987"/>
                <a:gd name="connsiteY19" fmla="*/ 983456 h 1092994"/>
                <a:gd name="connsiteX20" fmla="*/ 214312 w 1042987"/>
                <a:gd name="connsiteY20" fmla="*/ 881063 h 1092994"/>
                <a:gd name="connsiteX21" fmla="*/ 302418 w 1042987"/>
                <a:gd name="connsiteY21" fmla="*/ 800100 h 1092994"/>
                <a:gd name="connsiteX22" fmla="*/ 376237 w 1042987"/>
                <a:gd name="connsiteY22" fmla="*/ 731044 h 1092994"/>
                <a:gd name="connsiteX23" fmla="*/ 452437 w 1042987"/>
                <a:gd name="connsiteY23" fmla="*/ 647700 h 1092994"/>
                <a:gd name="connsiteX24" fmla="*/ 507206 w 1042987"/>
                <a:gd name="connsiteY24" fmla="*/ 583406 h 1092994"/>
                <a:gd name="connsiteX25" fmla="*/ 557212 w 1042987"/>
                <a:gd name="connsiteY25" fmla="*/ 521494 h 1092994"/>
                <a:gd name="connsiteX26" fmla="*/ 600075 w 1042987"/>
                <a:gd name="connsiteY26" fmla="*/ 459581 h 1092994"/>
                <a:gd name="connsiteX27" fmla="*/ 635793 w 1042987"/>
                <a:gd name="connsiteY27" fmla="*/ 400050 h 1092994"/>
                <a:gd name="connsiteX28" fmla="*/ 676275 w 1042987"/>
                <a:gd name="connsiteY28" fmla="*/ 323850 h 1092994"/>
                <a:gd name="connsiteX29" fmla="*/ 697706 w 1042987"/>
                <a:gd name="connsiteY29" fmla="*/ 269081 h 1092994"/>
                <a:gd name="connsiteX30" fmla="*/ 714375 w 1042987"/>
                <a:gd name="connsiteY30" fmla="*/ 214313 h 1092994"/>
                <a:gd name="connsiteX31" fmla="*/ 714375 w 1042987"/>
                <a:gd name="connsiteY31" fmla="*/ 200025 h 1092994"/>
                <a:gd name="connsiteX32" fmla="*/ 702468 w 1042987"/>
                <a:gd name="connsiteY32" fmla="*/ 178594 h 1092994"/>
                <a:gd name="connsiteX33" fmla="*/ 671512 w 1042987"/>
                <a:gd name="connsiteY33" fmla="*/ 135731 h 1092994"/>
                <a:gd name="connsiteX34" fmla="*/ 626268 w 1042987"/>
                <a:gd name="connsiteY34" fmla="*/ 88106 h 1092994"/>
                <a:gd name="connsiteX35" fmla="*/ 597693 w 1042987"/>
                <a:gd name="connsiteY35" fmla="*/ 59531 h 1092994"/>
                <a:gd name="connsiteX36" fmla="*/ 583406 w 1042987"/>
                <a:gd name="connsiteY36" fmla="*/ 45244 h 1092994"/>
                <a:gd name="connsiteX37" fmla="*/ 576262 w 1042987"/>
                <a:gd name="connsiteY37" fmla="*/ 30956 h 1092994"/>
                <a:gd name="connsiteX38" fmla="*/ 576262 w 1042987"/>
                <a:gd name="connsiteY38" fmla="*/ 19050 h 1092994"/>
                <a:gd name="connsiteX39" fmla="*/ 585787 w 1042987"/>
                <a:gd name="connsiteY39" fmla="*/ 4763 h 1092994"/>
                <a:gd name="connsiteX40" fmla="*/ 602456 w 1042987"/>
                <a:gd name="connsiteY40" fmla="*/ 0 h 1092994"/>
                <a:gd name="connsiteX41" fmla="*/ 623887 w 1042987"/>
                <a:gd name="connsiteY41" fmla="*/ 0 h 1092994"/>
                <a:gd name="connsiteX42" fmla="*/ 664368 w 1042987"/>
                <a:gd name="connsiteY42" fmla="*/ 7144 h 1092994"/>
                <a:gd name="connsiteX43" fmla="*/ 773906 w 1042987"/>
                <a:gd name="connsiteY43" fmla="*/ 38100 h 1092994"/>
                <a:gd name="connsiteX44" fmla="*/ 788193 w 1042987"/>
                <a:gd name="connsiteY44" fmla="*/ 45244 h 1092994"/>
                <a:gd name="connsiteX45" fmla="*/ 835818 w 1042987"/>
                <a:gd name="connsiteY45" fmla="*/ 80963 h 1092994"/>
                <a:gd name="connsiteX46" fmla="*/ 926306 w 1042987"/>
                <a:gd name="connsiteY46" fmla="*/ 161925 h 1092994"/>
                <a:gd name="connsiteX47" fmla="*/ 978693 w 1042987"/>
                <a:gd name="connsiteY47" fmla="*/ 211931 h 1092994"/>
                <a:gd name="connsiteX48" fmla="*/ 988218 w 1042987"/>
                <a:gd name="connsiteY48" fmla="*/ 219075 h 1092994"/>
                <a:gd name="connsiteX49" fmla="*/ 1004887 w 1042987"/>
                <a:gd name="connsiteY49" fmla="*/ 230981 h 1092994"/>
                <a:gd name="connsiteX50" fmla="*/ 1026318 w 1042987"/>
                <a:gd name="connsiteY50" fmla="*/ 245269 h 1092994"/>
                <a:gd name="connsiteX51" fmla="*/ 1035843 w 1042987"/>
                <a:gd name="connsiteY51" fmla="*/ 257175 h 1092994"/>
                <a:gd name="connsiteX52" fmla="*/ 1040606 w 1042987"/>
                <a:gd name="connsiteY52" fmla="*/ 266700 h 1092994"/>
                <a:gd name="connsiteX53" fmla="*/ 1042987 w 1042987"/>
                <a:gd name="connsiteY53" fmla="*/ 280988 h 1092994"/>
                <a:gd name="connsiteX54" fmla="*/ 1042987 w 1042987"/>
                <a:gd name="connsiteY54" fmla="*/ 295275 h 1092994"/>
                <a:gd name="connsiteX55" fmla="*/ 1033462 w 1042987"/>
                <a:gd name="connsiteY55" fmla="*/ 307181 h 1092994"/>
                <a:gd name="connsiteX56" fmla="*/ 1012031 w 1042987"/>
                <a:gd name="connsiteY56" fmla="*/ 319088 h 1092994"/>
                <a:gd name="connsiteX57" fmla="*/ 942975 w 1042987"/>
                <a:gd name="connsiteY57" fmla="*/ 352425 h 1092994"/>
                <a:gd name="connsiteX58" fmla="*/ 888206 w 1042987"/>
                <a:gd name="connsiteY58" fmla="*/ 42862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42987" h="1092994">
                  <a:moveTo>
                    <a:pt x="888206" y="428625"/>
                  </a:moveTo>
                  <a:lnTo>
                    <a:pt x="838200" y="495300"/>
                  </a:lnTo>
                  <a:lnTo>
                    <a:pt x="766762" y="578644"/>
                  </a:lnTo>
                  <a:lnTo>
                    <a:pt x="711993" y="638175"/>
                  </a:lnTo>
                  <a:lnTo>
                    <a:pt x="654843" y="695325"/>
                  </a:lnTo>
                  <a:lnTo>
                    <a:pt x="571500" y="769144"/>
                  </a:lnTo>
                  <a:lnTo>
                    <a:pt x="504825" y="823913"/>
                  </a:lnTo>
                  <a:lnTo>
                    <a:pt x="431006" y="878681"/>
                  </a:lnTo>
                  <a:lnTo>
                    <a:pt x="361950" y="926306"/>
                  </a:lnTo>
                  <a:lnTo>
                    <a:pt x="280987" y="976313"/>
                  </a:lnTo>
                  <a:lnTo>
                    <a:pt x="176212" y="1033463"/>
                  </a:lnTo>
                  <a:lnTo>
                    <a:pt x="73818" y="1081088"/>
                  </a:lnTo>
                  <a:lnTo>
                    <a:pt x="42862" y="1092994"/>
                  </a:lnTo>
                  <a:lnTo>
                    <a:pt x="30956" y="1092994"/>
                  </a:lnTo>
                  <a:lnTo>
                    <a:pt x="16668" y="1090613"/>
                  </a:lnTo>
                  <a:lnTo>
                    <a:pt x="4762" y="1083469"/>
                  </a:lnTo>
                  <a:lnTo>
                    <a:pt x="0" y="1071563"/>
                  </a:lnTo>
                  <a:lnTo>
                    <a:pt x="0" y="1057275"/>
                  </a:lnTo>
                  <a:lnTo>
                    <a:pt x="14287" y="1042988"/>
                  </a:lnTo>
                  <a:lnTo>
                    <a:pt x="85725" y="983456"/>
                  </a:lnTo>
                  <a:lnTo>
                    <a:pt x="214312" y="881063"/>
                  </a:lnTo>
                  <a:lnTo>
                    <a:pt x="302418" y="800100"/>
                  </a:lnTo>
                  <a:lnTo>
                    <a:pt x="376237" y="731044"/>
                  </a:lnTo>
                  <a:lnTo>
                    <a:pt x="452437" y="647700"/>
                  </a:lnTo>
                  <a:lnTo>
                    <a:pt x="507206" y="583406"/>
                  </a:lnTo>
                  <a:lnTo>
                    <a:pt x="557212" y="521494"/>
                  </a:lnTo>
                  <a:lnTo>
                    <a:pt x="600075" y="459581"/>
                  </a:lnTo>
                  <a:lnTo>
                    <a:pt x="635793" y="400050"/>
                  </a:lnTo>
                  <a:lnTo>
                    <a:pt x="676275" y="323850"/>
                  </a:lnTo>
                  <a:lnTo>
                    <a:pt x="697706" y="269081"/>
                  </a:lnTo>
                  <a:lnTo>
                    <a:pt x="714375" y="214313"/>
                  </a:lnTo>
                  <a:lnTo>
                    <a:pt x="714375" y="200025"/>
                  </a:lnTo>
                  <a:lnTo>
                    <a:pt x="702468" y="178594"/>
                  </a:lnTo>
                  <a:lnTo>
                    <a:pt x="671512" y="135731"/>
                  </a:lnTo>
                  <a:lnTo>
                    <a:pt x="626268" y="88106"/>
                  </a:lnTo>
                  <a:lnTo>
                    <a:pt x="597693" y="59531"/>
                  </a:lnTo>
                  <a:lnTo>
                    <a:pt x="583406" y="45244"/>
                  </a:lnTo>
                  <a:lnTo>
                    <a:pt x="576262" y="30956"/>
                  </a:lnTo>
                  <a:lnTo>
                    <a:pt x="576262" y="19050"/>
                  </a:lnTo>
                  <a:lnTo>
                    <a:pt x="585787" y="4763"/>
                  </a:lnTo>
                  <a:lnTo>
                    <a:pt x="602456" y="0"/>
                  </a:lnTo>
                  <a:lnTo>
                    <a:pt x="623887" y="0"/>
                  </a:lnTo>
                  <a:lnTo>
                    <a:pt x="664368" y="7144"/>
                  </a:lnTo>
                  <a:lnTo>
                    <a:pt x="773906" y="38100"/>
                  </a:lnTo>
                  <a:lnTo>
                    <a:pt x="788193" y="45244"/>
                  </a:lnTo>
                  <a:lnTo>
                    <a:pt x="835818" y="80963"/>
                  </a:lnTo>
                  <a:lnTo>
                    <a:pt x="926306" y="161925"/>
                  </a:lnTo>
                  <a:lnTo>
                    <a:pt x="978693" y="211931"/>
                  </a:lnTo>
                  <a:lnTo>
                    <a:pt x="988218" y="219075"/>
                  </a:lnTo>
                  <a:lnTo>
                    <a:pt x="1004887" y="230981"/>
                  </a:lnTo>
                  <a:lnTo>
                    <a:pt x="1026318" y="245269"/>
                  </a:lnTo>
                  <a:lnTo>
                    <a:pt x="1035843" y="257175"/>
                  </a:lnTo>
                  <a:lnTo>
                    <a:pt x="1040606" y="266700"/>
                  </a:lnTo>
                  <a:lnTo>
                    <a:pt x="1042987" y="280988"/>
                  </a:lnTo>
                  <a:lnTo>
                    <a:pt x="1042987" y="295275"/>
                  </a:lnTo>
                  <a:lnTo>
                    <a:pt x="1033462" y="307181"/>
                  </a:lnTo>
                  <a:lnTo>
                    <a:pt x="1012031" y="319088"/>
                  </a:lnTo>
                  <a:lnTo>
                    <a:pt x="942975" y="352425"/>
                  </a:lnTo>
                  <a:lnTo>
                    <a:pt x="888206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A52DF7F9-0BBD-4D57-9C5B-1E2BB64B289D}"/>
                </a:ext>
              </a:extLst>
            </p:cNvPr>
            <p:cNvSpPr/>
            <p:nvPr/>
          </p:nvSpPr>
          <p:spPr>
            <a:xfrm>
              <a:off x="5141913" y="2266950"/>
              <a:ext cx="1325562" cy="782638"/>
            </a:xfrm>
            <a:custGeom>
              <a:avLst/>
              <a:gdLst>
                <a:gd name="connsiteX0" fmla="*/ 954881 w 1326356"/>
                <a:gd name="connsiteY0" fmla="*/ 781050 h 783431"/>
                <a:gd name="connsiteX1" fmla="*/ 788194 w 1326356"/>
                <a:gd name="connsiteY1" fmla="*/ 781050 h 783431"/>
                <a:gd name="connsiteX2" fmla="*/ 633412 w 1326356"/>
                <a:gd name="connsiteY2" fmla="*/ 783431 h 783431"/>
                <a:gd name="connsiteX3" fmla="*/ 511969 w 1326356"/>
                <a:gd name="connsiteY3" fmla="*/ 778669 h 783431"/>
                <a:gd name="connsiteX4" fmla="*/ 404812 w 1326356"/>
                <a:gd name="connsiteY4" fmla="*/ 771525 h 783431"/>
                <a:gd name="connsiteX5" fmla="*/ 354806 w 1326356"/>
                <a:gd name="connsiteY5" fmla="*/ 764381 h 783431"/>
                <a:gd name="connsiteX6" fmla="*/ 304800 w 1326356"/>
                <a:gd name="connsiteY6" fmla="*/ 754856 h 783431"/>
                <a:gd name="connsiteX7" fmla="*/ 259556 w 1326356"/>
                <a:gd name="connsiteY7" fmla="*/ 742950 h 783431"/>
                <a:gd name="connsiteX8" fmla="*/ 230981 w 1326356"/>
                <a:gd name="connsiteY8" fmla="*/ 733425 h 783431"/>
                <a:gd name="connsiteX9" fmla="*/ 209550 w 1326356"/>
                <a:gd name="connsiteY9" fmla="*/ 721519 h 783431"/>
                <a:gd name="connsiteX10" fmla="*/ 190500 w 1326356"/>
                <a:gd name="connsiteY10" fmla="*/ 704850 h 783431"/>
                <a:gd name="connsiteX11" fmla="*/ 173831 w 1326356"/>
                <a:gd name="connsiteY11" fmla="*/ 688181 h 783431"/>
                <a:gd name="connsiteX12" fmla="*/ 161925 w 1326356"/>
                <a:gd name="connsiteY12" fmla="*/ 671513 h 783431"/>
                <a:gd name="connsiteX13" fmla="*/ 142875 w 1326356"/>
                <a:gd name="connsiteY13" fmla="*/ 642938 h 783431"/>
                <a:gd name="connsiteX14" fmla="*/ 128587 w 1326356"/>
                <a:gd name="connsiteY14" fmla="*/ 609600 h 783431"/>
                <a:gd name="connsiteX15" fmla="*/ 119062 w 1326356"/>
                <a:gd name="connsiteY15" fmla="*/ 564356 h 783431"/>
                <a:gd name="connsiteX16" fmla="*/ 116681 w 1326356"/>
                <a:gd name="connsiteY16" fmla="*/ 500063 h 783431"/>
                <a:gd name="connsiteX17" fmla="*/ 116681 w 1326356"/>
                <a:gd name="connsiteY17" fmla="*/ 357188 h 783431"/>
                <a:gd name="connsiteX18" fmla="*/ 116681 w 1326356"/>
                <a:gd name="connsiteY18" fmla="*/ 297656 h 783431"/>
                <a:gd name="connsiteX19" fmla="*/ 114300 w 1326356"/>
                <a:gd name="connsiteY19" fmla="*/ 238125 h 783431"/>
                <a:gd name="connsiteX20" fmla="*/ 107156 w 1326356"/>
                <a:gd name="connsiteY20" fmla="*/ 190500 h 783431"/>
                <a:gd name="connsiteX21" fmla="*/ 100012 w 1326356"/>
                <a:gd name="connsiteY21" fmla="*/ 152400 h 783431"/>
                <a:gd name="connsiteX22" fmla="*/ 88106 w 1326356"/>
                <a:gd name="connsiteY22" fmla="*/ 123825 h 783431"/>
                <a:gd name="connsiteX23" fmla="*/ 73819 w 1326356"/>
                <a:gd name="connsiteY23" fmla="*/ 102394 h 783431"/>
                <a:gd name="connsiteX24" fmla="*/ 66675 w 1326356"/>
                <a:gd name="connsiteY24" fmla="*/ 92869 h 783431"/>
                <a:gd name="connsiteX25" fmla="*/ 52387 w 1326356"/>
                <a:gd name="connsiteY25" fmla="*/ 80963 h 783431"/>
                <a:gd name="connsiteX26" fmla="*/ 33337 w 1326356"/>
                <a:gd name="connsiteY26" fmla="*/ 71438 h 783431"/>
                <a:gd name="connsiteX27" fmla="*/ 19050 w 1326356"/>
                <a:gd name="connsiteY27" fmla="*/ 59531 h 783431"/>
                <a:gd name="connsiteX28" fmla="*/ 9525 w 1326356"/>
                <a:gd name="connsiteY28" fmla="*/ 47625 h 783431"/>
                <a:gd name="connsiteX29" fmla="*/ 0 w 1326356"/>
                <a:gd name="connsiteY29" fmla="*/ 30956 h 783431"/>
                <a:gd name="connsiteX30" fmla="*/ 0 w 1326356"/>
                <a:gd name="connsiteY30" fmla="*/ 21431 h 783431"/>
                <a:gd name="connsiteX31" fmla="*/ 7144 w 1326356"/>
                <a:gd name="connsiteY31" fmla="*/ 11906 h 783431"/>
                <a:gd name="connsiteX32" fmla="*/ 16669 w 1326356"/>
                <a:gd name="connsiteY32" fmla="*/ 4763 h 783431"/>
                <a:gd name="connsiteX33" fmla="*/ 50006 w 1326356"/>
                <a:gd name="connsiteY33" fmla="*/ 0 h 783431"/>
                <a:gd name="connsiteX34" fmla="*/ 104775 w 1326356"/>
                <a:gd name="connsiteY34" fmla="*/ 14288 h 783431"/>
                <a:gd name="connsiteX35" fmla="*/ 247650 w 1326356"/>
                <a:gd name="connsiteY35" fmla="*/ 50006 h 783431"/>
                <a:gd name="connsiteX36" fmla="*/ 340519 w 1326356"/>
                <a:gd name="connsiteY36" fmla="*/ 76200 h 783431"/>
                <a:gd name="connsiteX37" fmla="*/ 350044 w 1326356"/>
                <a:gd name="connsiteY37" fmla="*/ 80963 h 783431"/>
                <a:gd name="connsiteX38" fmla="*/ 366712 w 1326356"/>
                <a:gd name="connsiteY38" fmla="*/ 92869 h 783431"/>
                <a:gd name="connsiteX39" fmla="*/ 376237 w 1326356"/>
                <a:gd name="connsiteY39" fmla="*/ 107156 h 783431"/>
                <a:gd name="connsiteX40" fmla="*/ 376237 w 1326356"/>
                <a:gd name="connsiteY40" fmla="*/ 126206 h 783431"/>
                <a:gd name="connsiteX41" fmla="*/ 376237 w 1326356"/>
                <a:gd name="connsiteY41" fmla="*/ 145256 h 783431"/>
                <a:gd name="connsiteX42" fmla="*/ 366712 w 1326356"/>
                <a:gd name="connsiteY42" fmla="*/ 169069 h 783431"/>
                <a:gd name="connsiteX43" fmla="*/ 352425 w 1326356"/>
                <a:gd name="connsiteY43" fmla="*/ 190500 h 783431"/>
                <a:gd name="connsiteX44" fmla="*/ 340519 w 1326356"/>
                <a:gd name="connsiteY44" fmla="*/ 209550 h 783431"/>
                <a:gd name="connsiteX45" fmla="*/ 328612 w 1326356"/>
                <a:gd name="connsiteY45" fmla="*/ 238125 h 783431"/>
                <a:gd name="connsiteX46" fmla="*/ 321469 w 1326356"/>
                <a:gd name="connsiteY46" fmla="*/ 276225 h 783431"/>
                <a:gd name="connsiteX47" fmla="*/ 316706 w 1326356"/>
                <a:gd name="connsiteY47" fmla="*/ 311944 h 783431"/>
                <a:gd name="connsiteX48" fmla="*/ 314325 w 1326356"/>
                <a:gd name="connsiteY48" fmla="*/ 369094 h 783431"/>
                <a:gd name="connsiteX49" fmla="*/ 311944 w 1326356"/>
                <a:gd name="connsiteY49" fmla="*/ 431006 h 783431"/>
                <a:gd name="connsiteX50" fmla="*/ 314325 w 1326356"/>
                <a:gd name="connsiteY50" fmla="*/ 476250 h 783431"/>
                <a:gd name="connsiteX51" fmla="*/ 321469 w 1326356"/>
                <a:gd name="connsiteY51" fmla="*/ 523875 h 783431"/>
                <a:gd name="connsiteX52" fmla="*/ 335756 w 1326356"/>
                <a:gd name="connsiteY52" fmla="*/ 554831 h 783431"/>
                <a:gd name="connsiteX53" fmla="*/ 352425 w 1326356"/>
                <a:gd name="connsiteY53" fmla="*/ 571500 h 783431"/>
                <a:gd name="connsiteX54" fmla="*/ 395287 w 1326356"/>
                <a:gd name="connsiteY54" fmla="*/ 588169 h 783431"/>
                <a:gd name="connsiteX55" fmla="*/ 459581 w 1326356"/>
                <a:gd name="connsiteY55" fmla="*/ 597694 h 783431"/>
                <a:gd name="connsiteX56" fmla="*/ 559594 w 1326356"/>
                <a:gd name="connsiteY56" fmla="*/ 604838 h 783431"/>
                <a:gd name="connsiteX57" fmla="*/ 719137 w 1326356"/>
                <a:gd name="connsiteY57" fmla="*/ 602456 h 783431"/>
                <a:gd name="connsiteX58" fmla="*/ 845344 w 1326356"/>
                <a:gd name="connsiteY58" fmla="*/ 592931 h 783431"/>
                <a:gd name="connsiteX59" fmla="*/ 921544 w 1326356"/>
                <a:gd name="connsiteY59" fmla="*/ 581025 h 783431"/>
                <a:gd name="connsiteX60" fmla="*/ 990600 w 1326356"/>
                <a:gd name="connsiteY60" fmla="*/ 554831 h 783431"/>
                <a:gd name="connsiteX61" fmla="*/ 1069181 w 1326356"/>
                <a:gd name="connsiteY61" fmla="*/ 519113 h 783431"/>
                <a:gd name="connsiteX62" fmla="*/ 1076325 w 1326356"/>
                <a:gd name="connsiteY62" fmla="*/ 519113 h 783431"/>
                <a:gd name="connsiteX63" fmla="*/ 1095375 w 1326356"/>
                <a:gd name="connsiteY63" fmla="*/ 519113 h 783431"/>
                <a:gd name="connsiteX64" fmla="*/ 1169194 w 1326356"/>
                <a:gd name="connsiteY64" fmla="*/ 547688 h 783431"/>
                <a:gd name="connsiteX65" fmla="*/ 1247775 w 1326356"/>
                <a:gd name="connsiteY65" fmla="*/ 583406 h 783431"/>
                <a:gd name="connsiteX66" fmla="*/ 1285875 w 1326356"/>
                <a:gd name="connsiteY66" fmla="*/ 607219 h 783431"/>
                <a:gd name="connsiteX67" fmla="*/ 1304925 w 1326356"/>
                <a:gd name="connsiteY67" fmla="*/ 623888 h 783431"/>
                <a:gd name="connsiteX68" fmla="*/ 1316831 w 1326356"/>
                <a:gd name="connsiteY68" fmla="*/ 642938 h 783431"/>
                <a:gd name="connsiteX69" fmla="*/ 1323975 w 1326356"/>
                <a:gd name="connsiteY69" fmla="*/ 661988 h 783431"/>
                <a:gd name="connsiteX70" fmla="*/ 1326356 w 1326356"/>
                <a:gd name="connsiteY70" fmla="*/ 685800 h 783431"/>
                <a:gd name="connsiteX71" fmla="*/ 1323975 w 1326356"/>
                <a:gd name="connsiteY71" fmla="*/ 707231 h 783431"/>
                <a:gd name="connsiteX72" fmla="*/ 1314450 w 1326356"/>
                <a:gd name="connsiteY72" fmla="*/ 723900 h 783431"/>
                <a:gd name="connsiteX73" fmla="*/ 1295400 w 1326356"/>
                <a:gd name="connsiteY73" fmla="*/ 740569 h 783431"/>
                <a:gd name="connsiteX74" fmla="*/ 1269206 w 1326356"/>
                <a:gd name="connsiteY74" fmla="*/ 757238 h 783431"/>
                <a:gd name="connsiteX75" fmla="*/ 1245394 w 1326356"/>
                <a:gd name="connsiteY75" fmla="*/ 764381 h 783431"/>
                <a:gd name="connsiteX76" fmla="*/ 1164431 w 1326356"/>
                <a:gd name="connsiteY76" fmla="*/ 769144 h 783431"/>
                <a:gd name="connsiteX77" fmla="*/ 954881 w 1326356"/>
                <a:gd name="connsiteY77" fmla="*/ 7810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6356" h="783431">
                  <a:moveTo>
                    <a:pt x="954881" y="781050"/>
                  </a:moveTo>
                  <a:lnTo>
                    <a:pt x="788194" y="781050"/>
                  </a:lnTo>
                  <a:lnTo>
                    <a:pt x="633412" y="783431"/>
                  </a:lnTo>
                  <a:lnTo>
                    <a:pt x="511969" y="778669"/>
                  </a:lnTo>
                  <a:lnTo>
                    <a:pt x="404812" y="771525"/>
                  </a:lnTo>
                  <a:lnTo>
                    <a:pt x="354806" y="764381"/>
                  </a:lnTo>
                  <a:lnTo>
                    <a:pt x="304800" y="754856"/>
                  </a:lnTo>
                  <a:lnTo>
                    <a:pt x="259556" y="742950"/>
                  </a:lnTo>
                  <a:lnTo>
                    <a:pt x="230981" y="733425"/>
                  </a:lnTo>
                  <a:lnTo>
                    <a:pt x="209550" y="721519"/>
                  </a:lnTo>
                  <a:lnTo>
                    <a:pt x="190500" y="704850"/>
                  </a:lnTo>
                  <a:lnTo>
                    <a:pt x="173831" y="688181"/>
                  </a:lnTo>
                  <a:lnTo>
                    <a:pt x="161925" y="671513"/>
                  </a:lnTo>
                  <a:lnTo>
                    <a:pt x="142875" y="642938"/>
                  </a:lnTo>
                  <a:lnTo>
                    <a:pt x="128587" y="609600"/>
                  </a:lnTo>
                  <a:lnTo>
                    <a:pt x="119062" y="564356"/>
                  </a:lnTo>
                  <a:cubicBezTo>
                    <a:pt x="118268" y="542925"/>
                    <a:pt x="117475" y="521494"/>
                    <a:pt x="116681" y="500063"/>
                  </a:cubicBezTo>
                  <a:lnTo>
                    <a:pt x="116681" y="357188"/>
                  </a:lnTo>
                  <a:lnTo>
                    <a:pt x="116681" y="297656"/>
                  </a:lnTo>
                  <a:cubicBezTo>
                    <a:pt x="115887" y="277812"/>
                    <a:pt x="115094" y="257969"/>
                    <a:pt x="114300" y="238125"/>
                  </a:cubicBezTo>
                  <a:lnTo>
                    <a:pt x="107156" y="190500"/>
                  </a:lnTo>
                  <a:lnTo>
                    <a:pt x="100012" y="152400"/>
                  </a:lnTo>
                  <a:lnTo>
                    <a:pt x="88106" y="123825"/>
                  </a:lnTo>
                  <a:lnTo>
                    <a:pt x="73819" y="102394"/>
                  </a:lnTo>
                  <a:lnTo>
                    <a:pt x="66675" y="92869"/>
                  </a:lnTo>
                  <a:lnTo>
                    <a:pt x="52387" y="80963"/>
                  </a:lnTo>
                  <a:lnTo>
                    <a:pt x="33337" y="71438"/>
                  </a:lnTo>
                  <a:lnTo>
                    <a:pt x="19050" y="59531"/>
                  </a:lnTo>
                  <a:lnTo>
                    <a:pt x="9525" y="47625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7144" y="11906"/>
                  </a:lnTo>
                  <a:lnTo>
                    <a:pt x="16669" y="4763"/>
                  </a:lnTo>
                  <a:lnTo>
                    <a:pt x="50006" y="0"/>
                  </a:lnTo>
                  <a:lnTo>
                    <a:pt x="104775" y="14288"/>
                  </a:lnTo>
                  <a:lnTo>
                    <a:pt x="247650" y="50006"/>
                  </a:lnTo>
                  <a:lnTo>
                    <a:pt x="340519" y="76200"/>
                  </a:lnTo>
                  <a:lnTo>
                    <a:pt x="350044" y="80963"/>
                  </a:lnTo>
                  <a:lnTo>
                    <a:pt x="366712" y="92869"/>
                  </a:lnTo>
                  <a:lnTo>
                    <a:pt x="376237" y="107156"/>
                  </a:lnTo>
                  <a:lnTo>
                    <a:pt x="376237" y="126206"/>
                  </a:lnTo>
                  <a:lnTo>
                    <a:pt x="376237" y="145256"/>
                  </a:lnTo>
                  <a:lnTo>
                    <a:pt x="366712" y="169069"/>
                  </a:lnTo>
                  <a:lnTo>
                    <a:pt x="352425" y="190500"/>
                  </a:lnTo>
                  <a:lnTo>
                    <a:pt x="340519" y="209550"/>
                  </a:lnTo>
                  <a:lnTo>
                    <a:pt x="328612" y="238125"/>
                  </a:lnTo>
                  <a:lnTo>
                    <a:pt x="321469" y="276225"/>
                  </a:lnTo>
                  <a:lnTo>
                    <a:pt x="316706" y="311944"/>
                  </a:lnTo>
                  <a:cubicBezTo>
                    <a:pt x="315912" y="330994"/>
                    <a:pt x="315119" y="350044"/>
                    <a:pt x="314325" y="369094"/>
                  </a:cubicBezTo>
                  <a:cubicBezTo>
                    <a:pt x="313531" y="389731"/>
                    <a:pt x="312738" y="410369"/>
                    <a:pt x="311944" y="431006"/>
                  </a:cubicBezTo>
                  <a:lnTo>
                    <a:pt x="314325" y="476250"/>
                  </a:lnTo>
                  <a:lnTo>
                    <a:pt x="321469" y="523875"/>
                  </a:lnTo>
                  <a:lnTo>
                    <a:pt x="335756" y="554831"/>
                  </a:lnTo>
                  <a:lnTo>
                    <a:pt x="352425" y="571500"/>
                  </a:lnTo>
                  <a:lnTo>
                    <a:pt x="395287" y="588169"/>
                  </a:lnTo>
                  <a:lnTo>
                    <a:pt x="459581" y="597694"/>
                  </a:lnTo>
                  <a:lnTo>
                    <a:pt x="559594" y="604838"/>
                  </a:lnTo>
                  <a:lnTo>
                    <a:pt x="719137" y="602456"/>
                  </a:lnTo>
                  <a:lnTo>
                    <a:pt x="845344" y="592931"/>
                  </a:lnTo>
                  <a:lnTo>
                    <a:pt x="921544" y="581025"/>
                  </a:lnTo>
                  <a:lnTo>
                    <a:pt x="990600" y="554831"/>
                  </a:lnTo>
                  <a:lnTo>
                    <a:pt x="1069181" y="519113"/>
                  </a:lnTo>
                  <a:lnTo>
                    <a:pt x="1076325" y="519113"/>
                  </a:lnTo>
                  <a:lnTo>
                    <a:pt x="1095375" y="519113"/>
                  </a:lnTo>
                  <a:lnTo>
                    <a:pt x="1169194" y="547688"/>
                  </a:lnTo>
                  <a:lnTo>
                    <a:pt x="1247775" y="583406"/>
                  </a:lnTo>
                  <a:lnTo>
                    <a:pt x="1285875" y="607219"/>
                  </a:lnTo>
                  <a:lnTo>
                    <a:pt x="1304925" y="623888"/>
                  </a:lnTo>
                  <a:lnTo>
                    <a:pt x="1316831" y="642938"/>
                  </a:lnTo>
                  <a:lnTo>
                    <a:pt x="1323975" y="661988"/>
                  </a:lnTo>
                  <a:lnTo>
                    <a:pt x="1326356" y="685800"/>
                  </a:lnTo>
                  <a:lnTo>
                    <a:pt x="1323975" y="707231"/>
                  </a:lnTo>
                  <a:lnTo>
                    <a:pt x="1314450" y="723900"/>
                  </a:lnTo>
                  <a:lnTo>
                    <a:pt x="1295400" y="740569"/>
                  </a:lnTo>
                  <a:lnTo>
                    <a:pt x="1269206" y="757238"/>
                  </a:lnTo>
                  <a:lnTo>
                    <a:pt x="1245394" y="764381"/>
                  </a:lnTo>
                  <a:lnTo>
                    <a:pt x="1164431" y="769144"/>
                  </a:lnTo>
                  <a:lnTo>
                    <a:pt x="954881" y="781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DEFDBD63-E479-47F6-A7A0-0EA03FD599F5}"/>
                </a:ext>
              </a:extLst>
            </p:cNvPr>
            <p:cNvSpPr/>
            <p:nvPr/>
          </p:nvSpPr>
          <p:spPr>
            <a:xfrm>
              <a:off x="3697288" y="2938463"/>
              <a:ext cx="1238250" cy="1133475"/>
            </a:xfrm>
            <a:custGeom>
              <a:avLst/>
              <a:gdLst>
                <a:gd name="connsiteX0" fmla="*/ 909638 w 1238250"/>
                <a:gd name="connsiteY0" fmla="*/ 554831 h 1133475"/>
                <a:gd name="connsiteX1" fmla="*/ 709613 w 1238250"/>
                <a:gd name="connsiteY1" fmla="*/ 735806 h 1133475"/>
                <a:gd name="connsiteX2" fmla="*/ 550069 w 1238250"/>
                <a:gd name="connsiteY2" fmla="*/ 876300 h 1133475"/>
                <a:gd name="connsiteX3" fmla="*/ 383382 w 1238250"/>
                <a:gd name="connsiteY3" fmla="*/ 1019175 h 1133475"/>
                <a:gd name="connsiteX4" fmla="*/ 280988 w 1238250"/>
                <a:gd name="connsiteY4" fmla="*/ 1114425 h 1133475"/>
                <a:gd name="connsiteX5" fmla="*/ 19050 w 1238250"/>
                <a:gd name="connsiteY5" fmla="*/ 1133475 h 1133475"/>
                <a:gd name="connsiteX6" fmla="*/ 9525 w 1238250"/>
                <a:gd name="connsiteY6" fmla="*/ 1109662 h 1133475"/>
                <a:gd name="connsiteX7" fmla="*/ 2382 w 1238250"/>
                <a:gd name="connsiteY7" fmla="*/ 1078706 h 1133475"/>
                <a:gd name="connsiteX8" fmla="*/ 0 w 1238250"/>
                <a:gd name="connsiteY8" fmla="*/ 1062037 h 1133475"/>
                <a:gd name="connsiteX9" fmla="*/ 0 w 1238250"/>
                <a:gd name="connsiteY9" fmla="*/ 1052512 h 1133475"/>
                <a:gd name="connsiteX10" fmla="*/ 7144 w 1238250"/>
                <a:gd name="connsiteY10" fmla="*/ 1045368 h 1133475"/>
                <a:gd name="connsiteX11" fmla="*/ 54769 w 1238250"/>
                <a:gd name="connsiteY11" fmla="*/ 1031081 h 1133475"/>
                <a:gd name="connsiteX12" fmla="*/ 130969 w 1238250"/>
                <a:gd name="connsiteY12" fmla="*/ 997743 h 1133475"/>
                <a:gd name="connsiteX13" fmla="*/ 183357 w 1238250"/>
                <a:gd name="connsiteY13" fmla="*/ 969168 h 1133475"/>
                <a:gd name="connsiteX14" fmla="*/ 238125 w 1238250"/>
                <a:gd name="connsiteY14" fmla="*/ 935831 h 1133475"/>
                <a:gd name="connsiteX15" fmla="*/ 295275 w 1238250"/>
                <a:gd name="connsiteY15" fmla="*/ 895350 h 1133475"/>
                <a:gd name="connsiteX16" fmla="*/ 361950 w 1238250"/>
                <a:gd name="connsiteY16" fmla="*/ 840581 h 1133475"/>
                <a:gd name="connsiteX17" fmla="*/ 435769 w 1238250"/>
                <a:gd name="connsiteY17" fmla="*/ 771525 h 1133475"/>
                <a:gd name="connsiteX18" fmla="*/ 531019 w 1238250"/>
                <a:gd name="connsiteY18" fmla="*/ 678656 h 1133475"/>
                <a:gd name="connsiteX19" fmla="*/ 602457 w 1238250"/>
                <a:gd name="connsiteY19" fmla="*/ 597693 h 1133475"/>
                <a:gd name="connsiteX20" fmla="*/ 678657 w 1238250"/>
                <a:gd name="connsiteY20" fmla="*/ 504825 h 1133475"/>
                <a:gd name="connsiteX21" fmla="*/ 742950 w 1238250"/>
                <a:gd name="connsiteY21" fmla="*/ 426243 h 1133475"/>
                <a:gd name="connsiteX22" fmla="*/ 790575 w 1238250"/>
                <a:gd name="connsiteY22" fmla="*/ 359568 h 1133475"/>
                <a:gd name="connsiteX23" fmla="*/ 826294 w 1238250"/>
                <a:gd name="connsiteY23" fmla="*/ 304800 h 1133475"/>
                <a:gd name="connsiteX24" fmla="*/ 850107 w 1238250"/>
                <a:gd name="connsiteY24" fmla="*/ 259556 h 1133475"/>
                <a:gd name="connsiteX25" fmla="*/ 862013 w 1238250"/>
                <a:gd name="connsiteY25" fmla="*/ 226218 h 1133475"/>
                <a:gd name="connsiteX26" fmla="*/ 866775 w 1238250"/>
                <a:gd name="connsiteY26" fmla="*/ 202406 h 1133475"/>
                <a:gd name="connsiteX27" fmla="*/ 866775 w 1238250"/>
                <a:gd name="connsiteY27" fmla="*/ 176212 h 1133475"/>
                <a:gd name="connsiteX28" fmla="*/ 862013 w 1238250"/>
                <a:gd name="connsiteY28" fmla="*/ 133350 h 1133475"/>
                <a:gd name="connsiteX29" fmla="*/ 857250 w 1238250"/>
                <a:gd name="connsiteY29" fmla="*/ 111918 h 1133475"/>
                <a:gd name="connsiteX30" fmla="*/ 845344 w 1238250"/>
                <a:gd name="connsiteY30" fmla="*/ 83343 h 1133475"/>
                <a:gd name="connsiteX31" fmla="*/ 823913 w 1238250"/>
                <a:gd name="connsiteY31" fmla="*/ 66675 h 1133475"/>
                <a:gd name="connsiteX32" fmla="*/ 807244 w 1238250"/>
                <a:gd name="connsiteY32" fmla="*/ 54768 h 1133475"/>
                <a:gd name="connsiteX33" fmla="*/ 792957 w 1238250"/>
                <a:gd name="connsiteY33" fmla="*/ 40481 h 1133475"/>
                <a:gd name="connsiteX34" fmla="*/ 785813 w 1238250"/>
                <a:gd name="connsiteY34" fmla="*/ 21431 h 1133475"/>
                <a:gd name="connsiteX35" fmla="*/ 792957 w 1238250"/>
                <a:gd name="connsiteY35" fmla="*/ 9525 h 1133475"/>
                <a:gd name="connsiteX36" fmla="*/ 804863 w 1238250"/>
                <a:gd name="connsiteY36" fmla="*/ 4762 h 1133475"/>
                <a:gd name="connsiteX37" fmla="*/ 833438 w 1238250"/>
                <a:gd name="connsiteY37" fmla="*/ 0 h 1133475"/>
                <a:gd name="connsiteX38" fmla="*/ 852488 w 1238250"/>
                <a:gd name="connsiteY38" fmla="*/ 2381 h 1133475"/>
                <a:gd name="connsiteX39" fmla="*/ 900113 w 1238250"/>
                <a:gd name="connsiteY39" fmla="*/ 19050 h 1133475"/>
                <a:gd name="connsiteX40" fmla="*/ 957263 w 1238250"/>
                <a:gd name="connsiteY40" fmla="*/ 42862 h 1133475"/>
                <a:gd name="connsiteX41" fmla="*/ 1007269 w 1238250"/>
                <a:gd name="connsiteY41" fmla="*/ 69056 h 1133475"/>
                <a:gd name="connsiteX42" fmla="*/ 1057275 w 1238250"/>
                <a:gd name="connsiteY42" fmla="*/ 102393 h 1133475"/>
                <a:gd name="connsiteX43" fmla="*/ 1104900 w 1238250"/>
                <a:gd name="connsiteY43" fmla="*/ 135731 h 1133475"/>
                <a:gd name="connsiteX44" fmla="*/ 1150144 w 1238250"/>
                <a:gd name="connsiteY44" fmla="*/ 173831 h 1133475"/>
                <a:gd name="connsiteX45" fmla="*/ 1183482 w 1238250"/>
                <a:gd name="connsiteY45" fmla="*/ 204787 h 1133475"/>
                <a:gd name="connsiteX46" fmla="*/ 1209675 w 1238250"/>
                <a:gd name="connsiteY46" fmla="*/ 230981 h 1133475"/>
                <a:gd name="connsiteX47" fmla="*/ 1231107 w 1238250"/>
                <a:gd name="connsiteY47" fmla="*/ 254793 h 1133475"/>
                <a:gd name="connsiteX48" fmla="*/ 1233488 w 1238250"/>
                <a:gd name="connsiteY48" fmla="*/ 264318 h 1133475"/>
                <a:gd name="connsiteX49" fmla="*/ 1238250 w 1238250"/>
                <a:gd name="connsiteY49" fmla="*/ 285750 h 1133475"/>
                <a:gd name="connsiteX50" fmla="*/ 1235869 w 1238250"/>
                <a:gd name="connsiteY50" fmla="*/ 307181 h 1133475"/>
                <a:gd name="connsiteX51" fmla="*/ 1223963 w 1238250"/>
                <a:gd name="connsiteY51" fmla="*/ 323850 h 1133475"/>
                <a:gd name="connsiteX52" fmla="*/ 1202532 w 1238250"/>
                <a:gd name="connsiteY52" fmla="*/ 338137 h 1133475"/>
                <a:gd name="connsiteX53" fmla="*/ 1164432 w 1238250"/>
                <a:gd name="connsiteY53" fmla="*/ 354806 h 1133475"/>
                <a:gd name="connsiteX54" fmla="*/ 1133475 w 1238250"/>
                <a:gd name="connsiteY54" fmla="*/ 369093 h 1133475"/>
                <a:gd name="connsiteX55" fmla="*/ 1100138 w 1238250"/>
                <a:gd name="connsiteY55" fmla="*/ 385762 h 1133475"/>
                <a:gd name="connsiteX56" fmla="*/ 1052513 w 1238250"/>
                <a:gd name="connsiteY56" fmla="*/ 423862 h 1133475"/>
                <a:gd name="connsiteX57" fmla="*/ 909638 w 1238250"/>
                <a:gd name="connsiteY57" fmla="*/ 554831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38250" h="1133475">
                  <a:moveTo>
                    <a:pt x="909638" y="554831"/>
                  </a:moveTo>
                  <a:lnTo>
                    <a:pt x="709613" y="735806"/>
                  </a:lnTo>
                  <a:lnTo>
                    <a:pt x="550069" y="876300"/>
                  </a:lnTo>
                  <a:lnTo>
                    <a:pt x="383382" y="1019175"/>
                  </a:lnTo>
                  <a:lnTo>
                    <a:pt x="280988" y="1114425"/>
                  </a:lnTo>
                  <a:lnTo>
                    <a:pt x="19050" y="1133475"/>
                  </a:lnTo>
                  <a:lnTo>
                    <a:pt x="9525" y="1109662"/>
                  </a:lnTo>
                  <a:lnTo>
                    <a:pt x="2382" y="1078706"/>
                  </a:lnTo>
                  <a:lnTo>
                    <a:pt x="0" y="1062037"/>
                  </a:lnTo>
                  <a:lnTo>
                    <a:pt x="0" y="1052512"/>
                  </a:lnTo>
                  <a:lnTo>
                    <a:pt x="7144" y="1045368"/>
                  </a:lnTo>
                  <a:lnTo>
                    <a:pt x="54769" y="1031081"/>
                  </a:lnTo>
                  <a:lnTo>
                    <a:pt x="130969" y="997743"/>
                  </a:lnTo>
                  <a:lnTo>
                    <a:pt x="183357" y="969168"/>
                  </a:lnTo>
                  <a:lnTo>
                    <a:pt x="238125" y="935831"/>
                  </a:lnTo>
                  <a:lnTo>
                    <a:pt x="295275" y="895350"/>
                  </a:lnTo>
                  <a:lnTo>
                    <a:pt x="361950" y="840581"/>
                  </a:lnTo>
                  <a:lnTo>
                    <a:pt x="435769" y="771525"/>
                  </a:lnTo>
                  <a:lnTo>
                    <a:pt x="531019" y="678656"/>
                  </a:lnTo>
                  <a:lnTo>
                    <a:pt x="602457" y="597693"/>
                  </a:lnTo>
                  <a:lnTo>
                    <a:pt x="678657" y="504825"/>
                  </a:lnTo>
                  <a:lnTo>
                    <a:pt x="742950" y="426243"/>
                  </a:lnTo>
                  <a:lnTo>
                    <a:pt x="790575" y="359568"/>
                  </a:lnTo>
                  <a:lnTo>
                    <a:pt x="826294" y="304800"/>
                  </a:lnTo>
                  <a:lnTo>
                    <a:pt x="850107" y="259556"/>
                  </a:lnTo>
                  <a:lnTo>
                    <a:pt x="862013" y="226218"/>
                  </a:lnTo>
                  <a:lnTo>
                    <a:pt x="866775" y="202406"/>
                  </a:lnTo>
                  <a:lnTo>
                    <a:pt x="866775" y="176212"/>
                  </a:lnTo>
                  <a:lnTo>
                    <a:pt x="862013" y="133350"/>
                  </a:lnTo>
                  <a:lnTo>
                    <a:pt x="857250" y="111918"/>
                  </a:lnTo>
                  <a:lnTo>
                    <a:pt x="845344" y="83343"/>
                  </a:lnTo>
                  <a:lnTo>
                    <a:pt x="823913" y="66675"/>
                  </a:lnTo>
                  <a:lnTo>
                    <a:pt x="807244" y="54768"/>
                  </a:lnTo>
                  <a:lnTo>
                    <a:pt x="792957" y="40481"/>
                  </a:lnTo>
                  <a:lnTo>
                    <a:pt x="785813" y="21431"/>
                  </a:lnTo>
                  <a:lnTo>
                    <a:pt x="792957" y="9525"/>
                  </a:lnTo>
                  <a:lnTo>
                    <a:pt x="804863" y="4762"/>
                  </a:lnTo>
                  <a:lnTo>
                    <a:pt x="833438" y="0"/>
                  </a:lnTo>
                  <a:lnTo>
                    <a:pt x="852488" y="2381"/>
                  </a:lnTo>
                  <a:lnTo>
                    <a:pt x="900113" y="19050"/>
                  </a:lnTo>
                  <a:lnTo>
                    <a:pt x="957263" y="42862"/>
                  </a:lnTo>
                  <a:lnTo>
                    <a:pt x="1007269" y="69056"/>
                  </a:lnTo>
                  <a:lnTo>
                    <a:pt x="1057275" y="102393"/>
                  </a:lnTo>
                  <a:lnTo>
                    <a:pt x="1104900" y="135731"/>
                  </a:lnTo>
                  <a:lnTo>
                    <a:pt x="1150144" y="173831"/>
                  </a:lnTo>
                  <a:lnTo>
                    <a:pt x="1183482" y="204787"/>
                  </a:lnTo>
                  <a:lnTo>
                    <a:pt x="1209675" y="230981"/>
                  </a:lnTo>
                  <a:lnTo>
                    <a:pt x="1231107" y="254793"/>
                  </a:lnTo>
                  <a:lnTo>
                    <a:pt x="1233488" y="264318"/>
                  </a:lnTo>
                  <a:lnTo>
                    <a:pt x="1238250" y="285750"/>
                  </a:lnTo>
                  <a:lnTo>
                    <a:pt x="1235869" y="307181"/>
                  </a:lnTo>
                  <a:lnTo>
                    <a:pt x="1223963" y="323850"/>
                  </a:lnTo>
                  <a:lnTo>
                    <a:pt x="1202532" y="338137"/>
                  </a:lnTo>
                  <a:lnTo>
                    <a:pt x="1164432" y="354806"/>
                  </a:lnTo>
                  <a:lnTo>
                    <a:pt x="1133475" y="369093"/>
                  </a:lnTo>
                  <a:lnTo>
                    <a:pt x="1100138" y="385762"/>
                  </a:lnTo>
                  <a:lnTo>
                    <a:pt x="1052513" y="423862"/>
                  </a:lnTo>
                  <a:lnTo>
                    <a:pt x="909638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F7B35DAF-4E5D-46FD-BB2A-24921FE35370}"/>
                </a:ext>
              </a:extLst>
            </p:cNvPr>
            <p:cNvSpPr/>
            <p:nvPr/>
          </p:nvSpPr>
          <p:spPr>
            <a:xfrm>
              <a:off x="3703638" y="3738563"/>
              <a:ext cx="2020887" cy="584200"/>
            </a:xfrm>
            <a:custGeom>
              <a:avLst/>
              <a:gdLst>
                <a:gd name="connsiteX0" fmla="*/ 1724025 w 2021681"/>
                <a:gd name="connsiteY0" fmla="*/ 45243 h 583406"/>
                <a:gd name="connsiteX1" fmla="*/ 1512094 w 2021681"/>
                <a:gd name="connsiteY1" fmla="*/ 78581 h 583406"/>
                <a:gd name="connsiteX2" fmla="*/ 1304925 w 2021681"/>
                <a:gd name="connsiteY2" fmla="*/ 107156 h 583406"/>
                <a:gd name="connsiteX3" fmla="*/ 1083469 w 2021681"/>
                <a:gd name="connsiteY3" fmla="*/ 135731 h 583406"/>
                <a:gd name="connsiteX4" fmla="*/ 850106 w 2021681"/>
                <a:gd name="connsiteY4" fmla="*/ 166687 h 583406"/>
                <a:gd name="connsiteX5" fmla="*/ 600075 w 2021681"/>
                <a:gd name="connsiteY5" fmla="*/ 200025 h 583406"/>
                <a:gd name="connsiteX6" fmla="*/ 407194 w 2021681"/>
                <a:gd name="connsiteY6" fmla="*/ 221456 h 583406"/>
                <a:gd name="connsiteX7" fmla="*/ 307181 w 2021681"/>
                <a:gd name="connsiteY7" fmla="*/ 228600 h 583406"/>
                <a:gd name="connsiteX8" fmla="*/ 0 w 2021681"/>
                <a:gd name="connsiteY8" fmla="*/ 257175 h 583406"/>
                <a:gd name="connsiteX9" fmla="*/ 2381 w 2021681"/>
                <a:gd name="connsiteY9" fmla="*/ 292893 h 583406"/>
                <a:gd name="connsiteX10" fmla="*/ 9525 w 2021681"/>
                <a:gd name="connsiteY10" fmla="*/ 333375 h 583406"/>
                <a:gd name="connsiteX11" fmla="*/ 23812 w 2021681"/>
                <a:gd name="connsiteY11" fmla="*/ 397668 h 583406"/>
                <a:gd name="connsiteX12" fmla="*/ 47625 w 2021681"/>
                <a:gd name="connsiteY12" fmla="*/ 469106 h 583406"/>
                <a:gd name="connsiteX13" fmla="*/ 64294 w 2021681"/>
                <a:gd name="connsiteY13" fmla="*/ 511968 h 583406"/>
                <a:gd name="connsiteX14" fmla="*/ 90487 w 2021681"/>
                <a:gd name="connsiteY14" fmla="*/ 554831 h 583406"/>
                <a:gd name="connsiteX15" fmla="*/ 119062 w 2021681"/>
                <a:gd name="connsiteY15" fmla="*/ 581025 h 583406"/>
                <a:gd name="connsiteX16" fmla="*/ 123825 w 2021681"/>
                <a:gd name="connsiteY16" fmla="*/ 583406 h 583406"/>
                <a:gd name="connsiteX17" fmla="*/ 138112 w 2021681"/>
                <a:gd name="connsiteY17" fmla="*/ 583406 h 583406"/>
                <a:gd name="connsiteX18" fmla="*/ 166687 w 2021681"/>
                <a:gd name="connsiteY18" fmla="*/ 573881 h 583406"/>
                <a:gd name="connsiteX19" fmla="*/ 250031 w 2021681"/>
                <a:gd name="connsiteY19" fmla="*/ 538162 h 583406"/>
                <a:gd name="connsiteX20" fmla="*/ 350044 w 2021681"/>
                <a:gd name="connsiteY20" fmla="*/ 495300 h 583406"/>
                <a:gd name="connsiteX21" fmla="*/ 523875 w 2021681"/>
                <a:gd name="connsiteY21" fmla="*/ 450056 h 583406"/>
                <a:gd name="connsiteX22" fmla="*/ 807244 w 2021681"/>
                <a:gd name="connsiteY22" fmla="*/ 378618 h 583406"/>
                <a:gd name="connsiteX23" fmla="*/ 1183481 w 2021681"/>
                <a:gd name="connsiteY23" fmla="*/ 288131 h 583406"/>
                <a:gd name="connsiteX24" fmla="*/ 1416844 w 2021681"/>
                <a:gd name="connsiteY24" fmla="*/ 230981 h 583406"/>
                <a:gd name="connsiteX25" fmla="*/ 1647825 w 2021681"/>
                <a:gd name="connsiteY25" fmla="*/ 176212 h 583406"/>
                <a:gd name="connsiteX26" fmla="*/ 1890712 w 2021681"/>
                <a:gd name="connsiteY26" fmla="*/ 116681 h 583406"/>
                <a:gd name="connsiteX27" fmla="*/ 2021681 w 2021681"/>
                <a:gd name="connsiteY27" fmla="*/ 83343 h 583406"/>
                <a:gd name="connsiteX28" fmla="*/ 1974056 w 2021681"/>
                <a:gd name="connsiteY28" fmla="*/ 0 h 583406"/>
                <a:gd name="connsiteX29" fmla="*/ 1724025 w 2021681"/>
                <a:gd name="connsiteY29" fmla="*/ 45243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21681" h="583406">
                  <a:moveTo>
                    <a:pt x="1724025" y="45243"/>
                  </a:moveTo>
                  <a:lnTo>
                    <a:pt x="1512094" y="78581"/>
                  </a:lnTo>
                  <a:lnTo>
                    <a:pt x="1304925" y="107156"/>
                  </a:lnTo>
                  <a:lnTo>
                    <a:pt x="1083469" y="135731"/>
                  </a:lnTo>
                  <a:lnTo>
                    <a:pt x="850106" y="166687"/>
                  </a:lnTo>
                  <a:lnTo>
                    <a:pt x="600075" y="200025"/>
                  </a:lnTo>
                  <a:lnTo>
                    <a:pt x="407194" y="221456"/>
                  </a:lnTo>
                  <a:lnTo>
                    <a:pt x="307181" y="228600"/>
                  </a:lnTo>
                  <a:lnTo>
                    <a:pt x="0" y="257175"/>
                  </a:lnTo>
                  <a:lnTo>
                    <a:pt x="2381" y="292893"/>
                  </a:lnTo>
                  <a:lnTo>
                    <a:pt x="9525" y="333375"/>
                  </a:lnTo>
                  <a:lnTo>
                    <a:pt x="23812" y="397668"/>
                  </a:lnTo>
                  <a:lnTo>
                    <a:pt x="47625" y="469106"/>
                  </a:lnTo>
                  <a:lnTo>
                    <a:pt x="64294" y="511968"/>
                  </a:lnTo>
                  <a:lnTo>
                    <a:pt x="90487" y="554831"/>
                  </a:lnTo>
                  <a:lnTo>
                    <a:pt x="119062" y="581025"/>
                  </a:lnTo>
                  <a:lnTo>
                    <a:pt x="123825" y="583406"/>
                  </a:lnTo>
                  <a:lnTo>
                    <a:pt x="138112" y="583406"/>
                  </a:lnTo>
                  <a:lnTo>
                    <a:pt x="166687" y="573881"/>
                  </a:lnTo>
                  <a:lnTo>
                    <a:pt x="250031" y="538162"/>
                  </a:lnTo>
                  <a:lnTo>
                    <a:pt x="350044" y="495300"/>
                  </a:lnTo>
                  <a:lnTo>
                    <a:pt x="523875" y="450056"/>
                  </a:lnTo>
                  <a:lnTo>
                    <a:pt x="807244" y="378618"/>
                  </a:lnTo>
                  <a:lnTo>
                    <a:pt x="1183481" y="288131"/>
                  </a:lnTo>
                  <a:lnTo>
                    <a:pt x="1416844" y="230981"/>
                  </a:lnTo>
                  <a:lnTo>
                    <a:pt x="1647825" y="176212"/>
                  </a:lnTo>
                  <a:lnTo>
                    <a:pt x="1890712" y="116681"/>
                  </a:lnTo>
                  <a:lnTo>
                    <a:pt x="2021681" y="83343"/>
                  </a:lnTo>
                  <a:lnTo>
                    <a:pt x="1974056" y="0"/>
                  </a:lnTo>
                  <a:lnTo>
                    <a:pt x="1724025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90332DAA-4F31-4855-8427-1AFBDD93D687}"/>
                </a:ext>
              </a:extLst>
            </p:cNvPr>
            <p:cNvSpPr/>
            <p:nvPr/>
          </p:nvSpPr>
          <p:spPr>
            <a:xfrm>
              <a:off x="5265738" y="3462338"/>
              <a:ext cx="752475" cy="815975"/>
            </a:xfrm>
            <a:custGeom>
              <a:avLst/>
              <a:gdLst>
                <a:gd name="connsiteX0" fmla="*/ 481012 w 752475"/>
                <a:gd name="connsiteY0" fmla="*/ 254793 h 816768"/>
                <a:gd name="connsiteX1" fmla="*/ 381000 w 752475"/>
                <a:gd name="connsiteY1" fmla="*/ 195262 h 816768"/>
                <a:gd name="connsiteX2" fmla="*/ 276225 w 752475"/>
                <a:gd name="connsiteY2" fmla="*/ 133350 h 816768"/>
                <a:gd name="connsiteX3" fmla="*/ 176212 w 752475"/>
                <a:gd name="connsiteY3" fmla="*/ 76200 h 816768"/>
                <a:gd name="connsiteX4" fmla="*/ 71437 w 752475"/>
                <a:gd name="connsiteY4" fmla="*/ 19050 h 816768"/>
                <a:gd name="connsiteX5" fmla="*/ 35719 w 752475"/>
                <a:gd name="connsiteY5" fmla="*/ 2381 h 816768"/>
                <a:gd name="connsiteX6" fmla="*/ 21431 w 752475"/>
                <a:gd name="connsiteY6" fmla="*/ 0 h 816768"/>
                <a:gd name="connsiteX7" fmla="*/ 4762 w 752475"/>
                <a:gd name="connsiteY7" fmla="*/ 2381 h 816768"/>
                <a:gd name="connsiteX8" fmla="*/ 0 w 752475"/>
                <a:gd name="connsiteY8" fmla="*/ 9525 h 816768"/>
                <a:gd name="connsiteX9" fmla="*/ 4762 w 752475"/>
                <a:gd name="connsiteY9" fmla="*/ 30956 h 816768"/>
                <a:gd name="connsiteX10" fmla="*/ 16669 w 752475"/>
                <a:gd name="connsiteY10" fmla="*/ 59531 h 816768"/>
                <a:gd name="connsiteX11" fmla="*/ 71437 w 752475"/>
                <a:gd name="connsiteY11" fmla="*/ 111918 h 816768"/>
                <a:gd name="connsiteX12" fmla="*/ 169069 w 752475"/>
                <a:gd name="connsiteY12" fmla="*/ 209550 h 816768"/>
                <a:gd name="connsiteX13" fmla="*/ 254794 w 752475"/>
                <a:gd name="connsiteY13" fmla="*/ 295275 h 816768"/>
                <a:gd name="connsiteX14" fmla="*/ 276225 w 752475"/>
                <a:gd name="connsiteY14" fmla="*/ 319087 h 816768"/>
                <a:gd name="connsiteX15" fmla="*/ 326231 w 752475"/>
                <a:gd name="connsiteY15" fmla="*/ 385762 h 816768"/>
                <a:gd name="connsiteX16" fmla="*/ 392906 w 752475"/>
                <a:gd name="connsiteY16" fmla="*/ 495300 h 816768"/>
                <a:gd name="connsiteX17" fmla="*/ 445294 w 752475"/>
                <a:gd name="connsiteY17" fmla="*/ 590550 h 816768"/>
                <a:gd name="connsiteX18" fmla="*/ 485775 w 752475"/>
                <a:gd name="connsiteY18" fmla="*/ 681037 h 816768"/>
                <a:gd name="connsiteX19" fmla="*/ 504825 w 752475"/>
                <a:gd name="connsiteY19" fmla="*/ 723900 h 816768"/>
                <a:gd name="connsiteX20" fmla="*/ 528637 w 752475"/>
                <a:gd name="connsiteY20" fmla="*/ 754856 h 816768"/>
                <a:gd name="connsiteX21" fmla="*/ 557212 w 752475"/>
                <a:gd name="connsiteY21" fmla="*/ 785812 h 816768"/>
                <a:gd name="connsiteX22" fmla="*/ 583406 w 752475"/>
                <a:gd name="connsiteY22" fmla="*/ 807243 h 816768"/>
                <a:gd name="connsiteX23" fmla="*/ 607219 w 752475"/>
                <a:gd name="connsiteY23" fmla="*/ 814387 h 816768"/>
                <a:gd name="connsiteX24" fmla="*/ 626269 w 752475"/>
                <a:gd name="connsiteY24" fmla="*/ 816768 h 816768"/>
                <a:gd name="connsiteX25" fmla="*/ 640556 w 752475"/>
                <a:gd name="connsiteY25" fmla="*/ 814387 h 816768"/>
                <a:gd name="connsiteX26" fmla="*/ 666750 w 752475"/>
                <a:gd name="connsiteY26" fmla="*/ 797718 h 816768"/>
                <a:gd name="connsiteX27" fmla="*/ 688181 w 752475"/>
                <a:gd name="connsiteY27" fmla="*/ 764381 h 816768"/>
                <a:gd name="connsiteX28" fmla="*/ 716756 w 752475"/>
                <a:gd name="connsiteY28" fmla="*/ 714375 h 816768"/>
                <a:gd name="connsiteX29" fmla="*/ 733425 w 752475"/>
                <a:gd name="connsiteY29" fmla="*/ 676275 h 816768"/>
                <a:gd name="connsiteX30" fmla="*/ 745331 w 752475"/>
                <a:gd name="connsiteY30" fmla="*/ 645318 h 816768"/>
                <a:gd name="connsiteX31" fmla="*/ 750094 w 752475"/>
                <a:gd name="connsiteY31" fmla="*/ 621506 h 816768"/>
                <a:gd name="connsiteX32" fmla="*/ 752475 w 752475"/>
                <a:gd name="connsiteY32" fmla="*/ 590550 h 816768"/>
                <a:gd name="connsiteX33" fmla="*/ 750094 w 752475"/>
                <a:gd name="connsiteY33" fmla="*/ 554831 h 816768"/>
                <a:gd name="connsiteX34" fmla="*/ 738187 w 752475"/>
                <a:gd name="connsiteY34" fmla="*/ 507206 h 816768"/>
                <a:gd name="connsiteX35" fmla="*/ 719137 w 752475"/>
                <a:gd name="connsiteY35" fmla="*/ 459581 h 816768"/>
                <a:gd name="connsiteX36" fmla="*/ 690562 w 752475"/>
                <a:gd name="connsiteY36" fmla="*/ 411956 h 816768"/>
                <a:gd name="connsiteX37" fmla="*/ 650081 w 752475"/>
                <a:gd name="connsiteY37" fmla="*/ 369093 h 816768"/>
                <a:gd name="connsiteX38" fmla="*/ 619125 w 752475"/>
                <a:gd name="connsiteY38" fmla="*/ 340518 h 816768"/>
                <a:gd name="connsiteX39" fmla="*/ 585787 w 752475"/>
                <a:gd name="connsiteY39" fmla="*/ 316706 h 816768"/>
                <a:gd name="connsiteX40" fmla="*/ 481012 w 752475"/>
                <a:gd name="connsiteY40" fmla="*/ 254793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2475" h="816768">
                  <a:moveTo>
                    <a:pt x="481012" y="254793"/>
                  </a:moveTo>
                  <a:lnTo>
                    <a:pt x="381000" y="195262"/>
                  </a:lnTo>
                  <a:lnTo>
                    <a:pt x="276225" y="133350"/>
                  </a:lnTo>
                  <a:lnTo>
                    <a:pt x="176212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4762" y="30956"/>
                  </a:lnTo>
                  <a:lnTo>
                    <a:pt x="16669" y="59531"/>
                  </a:lnTo>
                  <a:lnTo>
                    <a:pt x="71437" y="111918"/>
                  </a:lnTo>
                  <a:lnTo>
                    <a:pt x="169069" y="209550"/>
                  </a:lnTo>
                  <a:lnTo>
                    <a:pt x="254794" y="295275"/>
                  </a:lnTo>
                  <a:lnTo>
                    <a:pt x="276225" y="319087"/>
                  </a:lnTo>
                  <a:lnTo>
                    <a:pt x="326231" y="385762"/>
                  </a:lnTo>
                  <a:lnTo>
                    <a:pt x="392906" y="495300"/>
                  </a:lnTo>
                  <a:lnTo>
                    <a:pt x="445294" y="590550"/>
                  </a:lnTo>
                  <a:lnTo>
                    <a:pt x="485775" y="681037"/>
                  </a:lnTo>
                  <a:lnTo>
                    <a:pt x="504825" y="723900"/>
                  </a:lnTo>
                  <a:lnTo>
                    <a:pt x="528637" y="754856"/>
                  </a:lnTo>
                  <a:lnTo>
                    <a:pt x="557212" y="785812"/>
                  </a:lnTo>
                  <a:lnTo>
                    <a:pt x="583406" y="807243"/>
                  </a:lnTo>
                  <a:lnTo>
                    <a:pt x="607219" y="814387"/>
                  </a:lnTo>
                  <a:lnTo>
                    <a:pt x="626269" y="816768"/>
                  </a:lnTo>
                  <a:lnTo>
                    <a:pt x="640556" y="814387"/>
                  </a:lnTo>
                  <a:lnTo>
                    <a:pt x="666750" y="797718"/>
                  </a:lnTo>
                  <a:lnTo>
                    <a:pt x="688181" y="764381"/>
                  </a:lnTo>
                  <a:lnTo>
                    <a:pt x="716756" y="714375"/>
                  </a:lnTo>
                  <a:lnTo>
                    <a:pt x="733425" y="676275"/>
                  </a:lnTo>
                  <a:lnTo>
                    <a:pt x="745331" y="645318"/>
                  </a:lnTo>
                  <a:lnTo>
                    <a:pt x="750094" y="621506"/>
                  </a:lnTo>
                  <a:lnTo>
                    <a:pt x="752475" y="590550"/>
                  </a:lnTo>
                  <a:lnTo>
                    <a:pt x="750094" y="554831"/>
                  </a:lnTo>
                  <a:lnTo>
                    <a:pt x="738187" y="507206"/>
                  </a:lnTo>
                  <a:lnTo>
                    <a:pt x="719137" y="459581"/>
                  </a:lnTo>
                  <a:lnTo>
                    <a:pt x="690562" y="411956"/>
                  </a:lnTo>
                  <a:lnTo>
                    <a:pt x="650081" y="369093"/>
                  </a:lnTo>
                  <a:lnTo>
                    <a:pt x="619125" y="340518"/>
                  </a:lnTo>
                  <a:lnTo>
                    <a:pt x="585787" y="316706"/>
                  </a:lnTo>
                  <a:lnTo>
                    <a:pt x="481012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4B8ABD9E-0CE2-470B-BB6C-60C2579CA47A}"/>
                </a:ext>
              </a:extLst>
            </p:cNvPr>
            <p:cNvSpPr/>
            <p:nvPr/>
          </p:nvSpPr>
          <p:spPr>
            <a:xfrm>
              <a:off x="2846388" y="4738688"/>
              <a:ext cx="447675" cy="1219200"/>
            </a:xfrm>
            <a:custGeom>
              <a:avLst/>
              <a:gdLst>
                <a:gd name="connsiteX0" fmla="*/ 433387 w 447675"/>
                <a:gd name="connsiteY0" fmla="*/ 204787 h 1219200"/>
                <a:gd name="connsiteX1" fmla="*/ 416719 w 447675"/>
                <a:gd name="connsiteY1" fmla="*/ 373856 h 1219200"/>
                <a:gd name="connsiteX2" fmla="*/ 397669 w 447675"/>
                <a:gd name="connsiteY2" fmla="*/ 538162 h 1219200"/>
                <a:gd name="connsiteX3" fmla="*/ 385762 w 447675"/>
                <a:gd name="connsiteY3" fmla="*/ 619125 h 1219200"/>
                <a:gd name="connsiteX4" fmla="*/ 361950 w 447675"/>
                <a:gd name="connsiteY4" fmla="*/ 731043 h 1219200"/>
                <a:gd name="connsiteX5" fmla="*/ 340519 w 447675"/>
                <a:gd name="connsiteY5" fmla="*/ 809625 h 1219200"/>
                <a:gd name="connsiteX6" fmla="*/ 311944 w 447675"/>
                <a:gd name="connsiteY6" fmla="*/ 897731 h 1219200"/>
                <a:gd name="connsiteX7" fmla="*/ 259556 w 447675"/>
                <a:gd name="connsiteY7" fmla="*/ 1019175 h 1219200"/>
                <a:gd name="connsiteX8" fmla="*/ 207169 w 447675"/>
                <a:gd name="connsiteY8" fmla="*/ 1123950 h 1219200"/>
                <a:gd name="connsiteX9" fmla="*/ 185737 w 447675"/>
                <a:gd name="connsiteY9" fmla="*/ 1159668 h 1219200"/>
                <a:gd name="connsiteX10" fmla="*/ 164306 w 447675"/>
                <a:gd name="connsiteY10" fmla="*/ 1183481 h 1219200"/>
                <a:gd name="connsiteX11" fmla="*/ 135731 w 447675"/>
                <a:gd name="connsiteY11" fmla="*/ 1202531 h 1219200"/>
                <a:gd name="connsiteX12" fmla="*/ 107156 w 447675"/>
                <a:gd name="connsiteY12" fmla="*/ 1214437 h 1219200"/>
                <a:gd name="connsiteX13" fmla="*/ 80962 w 447675"/>
                <a:gd name="connsiteY13" fmla="*/ 1219200 h 1219200"/>
                <a:gd name="connsiteX14" fmla="*/ 66675 w 447675"/>
                <a:gd name="connsiteY14" fmla="*/ 1216818 h 1219200"/>
                <a:gd name="connsiteX15" fmla="*/ 42862 w 447675"/>
                <a:gd name="connsiteY15" fmla="*/ 1209675 h 1219200"/>
                <a:gd name="connsiteX16" fmla="*/ 28575 w 447675"/>
                <a:gd name="connsiteY16" fmla="*/ 1190625 h 1219200"/>
                <a:gd name="connsiteX17" fmla="*/ 19050 w 447675"/>
                <a:gd name="connsiteY17" fmla="*/ 1169193 h 1219200"/>
                <a:gd name="connsiteX18" fmla="*/ 7144 w 447675"/>
                <a:gd name="connsiteY18" fmla="*/ 1128712 h 1219200"/>
                <a:gd name="connsiteX19" fmla="*/ 2381 w 447675"/>
                <a:gd name="connsiteY19" fmla="*/ 1073943 h 1219200"/>
                <a:gd name="connsiteX20" fmla="*/ 0 w 447675"/>
                <a:gd name="connsiteY20" fmla="*/ 988218 h 1219200"/>
                <a:gd name="connsiteX21" fmla="*/ 4762 w 447675"/>
                <a:gd name="connsiteY21" fmla="*/ 885825 h 1219200"/>
                <a:gd name="connsiteX22" fmla="*/ 23812 w 447675"/>
                <a:gd name="connsiteY22" fmla="*/ 757237 h 1219200"/>
                <a:gd name="connsiteX23" fmla="*/ 42862 w 447675"/>
                <a:gd name="connsiteY23" fmla="*/ 678656 h 1219200"/>
                <a:gd name="connsiteX24" fmla="*/ 80962 w 447675"/>
                <a:gd name="connsiteY24" fmla="*/ 628650 h 1219200"/>
                <a:gd name="connsiteX25" fmla="*/ 166687 w 447675"/>
                <a:gd name="connsiteY25" fmla="*/ 497681 h 1219200"/>
                <a:gd name="connsiteX26" fmla="*/ 223837 w 447675"/>
                <a:gd name="connsiteY26" fmla="*/ 395287 h 1219200"/>
                <a:gd name="connsiteX27" fmla="*/ 273844 w 447675"/>
                <a:gd name="connsiteY27" fmla="*/ 292893 h 1219200"/>
                <a:gd name="connsiteX28" fmla="*/ 307181 w 447675"/>
                <a:gd name="connsiteY28" fmla="*/ 219075 h 1219200"/>
                <a:gd name="connsiteX29" fmla="*/ 345281 w 447675"/>
                <a:gd name="connsiteY29" fmla="*/ 109537 h 1219200"/>
                <a:gd name="connsiteX30" fmla="*/ 376237 w 447675"/>
                <a:gd name="connsiteY30" fmla="*/ 23812 h 1219200"/>
                <a:gd name="connsiteX31" fmla="*/ 383381 w 447675"/>
                <a:gd name="connsiteY31" fmla="*/ 9525 h 1219200"/>
                <a:gd name="connsiteX32" fmla="*/ 395287 w 447675"/>
                <a:gd name="connsiteY32" fmla="*/ 0 h 1219200"/>
                <a:gd name="connsiteX33" fmla="*/ 407194 w 447675"/>
                <a:gd name="connsiteY33" fmla="*/ 2381 h 1219200"/>
                <a:gd name="connsiteX34" fmla="*/ 428625 w 447675"/>
                <a:gd name="connsiteY34" fmla="*/ 9525 h 1219200"/>
                <a:gd name="connsiteX35" fmla="*/ 440531 w 447675"/>
                <a:gd name="connsiteY35" fmla="*/ 19050 h 1219200"/>
                <a:gd name="connsiteX36" fmla="*/ 447675 w 447675"/>
                <a:gd name="connsiteY36" fmla="*/ 28575 h 1219200"/>
                <a:gd name="connsiteX37" fmla="*/ 445294 w 447675"/>
                <a:gd name="connsiteY37" fmla="*/ 78581 h 1219200"/>
                <a:gd name="connsiteX38" fmla="*/ 433387 w 447675"/>
                <a:gd name="connsiteY38" fmla="*/ 204787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47675" h="1219200">
                  <a:moveTo>
                    <a:pt x="433387" y="204787"/>
                  </a:moveTo>
                  <a:lnTo>
                    <a:pt x="416719" y="373856"/>
                  </a:lnTo>
                  <a:lnTo>
                    <a:pt x="397669" y="538162"/>
                  </a:lnTo>
                  <a:lnTo>
                    <a:pt x="385762" y="619125"/>
                  </a:lnTo>
                  <a:lnTo>
                    <a:pt x="361950" y="731043"/>
                  </a:lnTo>
                  <a:lnTo>
                    <a:pt x="340519" y="809625"/>
                  </a:lnTo>
                  <a:lnTo>
                    <a:pt x="311944" y="897731"/>
                  </a:lnTo>
                  <a:lnTo>
                    <a:pt x="259556" y="1019175"/>
                  </a:lnTo>
                  <a:lnTo>
                    <a:pt x="207169" y="1123950"/>
                  </a:lnTo>
                  <a:lnTo>
                    <a:pt x="185737" y="1159668"/>
                  </a:lnTo>
                  <a:lnTo>
                    <a:pt x="164306" y="1183481"/>
                  </a:lnTo>
                  <a:lnTo>
                    <a:pt x="135731" y="1202531"/>
                  </a:lnTo>
                  <a:lnTo>
                    <a:pt x="107156" y="1214437"/>
                  </a:lnTo>
                  <a:lnTo>
                    <a:pt x="80962" y="1219200"/>
                  </a:lnTo>
                  <a:lnTo>
                    <a:pt x="66675" y="1216818"/>
                  </a:lnTo>
                  <a:lnTo>
                    <a:pt x="42862" y="1209675"/>
                  </a:lnTo>
                  <a:lnTo>
                    <a:pt x="28575" y="1190625"/>
                  </a:lnTo>
                  <a:lnTo>
                    <a:pt x="19050" y="1169193"/>
                  </a:lnTo>
                  <a:lnTo>
                    <a:pt x="7144" y="1128712"/>
                  </a:lnTo>
                  <a:lnTo>
                    <a:pt x="2381" y="1073943"/>
                  </a:lnTo>
                  <a:cubicBezTo>
                    <a:pt x="1587" y="1045368"/>
                    <a:pt x="794" y="1016793"/>
                    <a:pt x="0" y="988218"/>
                  </a:cubicBezTo>
                  <a:lnTo>
                    <a:pt x="4762" y="885825"/>
                  </a:lnTo>
                  <a:lnTo>
                    <a:pt x="23812" y="757237"/>
                  </a:lnTo>
                  <a:lnTo>
                    <a:pt x="42862" y="678656"/>
                  </a:lnTo>
                  <a:lnTo>
                    <a:pt x="80962" y="628650"/>
                  </a:lnTo>
                  <a:lnTo>
                    <a:pt x="166687" y="497681"/>
                  </a:lnTo>
                  <a:lnTo>
                    <a:pt x="223837" y="395287"/>
                  </a:lnTo>
                  <a:lnTo>
                    <a:pt x="273844" y="292893"/>
                  </a:lnTo>
                  <a:lnTo>
                    <a:pt x="307181" y="219075"/>
                  </a:lnTo>
                  <a:lnTo>
                    <a:pt x="345281" y="109537"/>
                  </a:lnTo>
                  <a:lnTo>
                    <a:pt x="376237" y="23812"/>
                  </a:lnTo>
                  <a:lnTo>
                    <a:pt x="383381" y="9525"/>
                  </a:lnTo>
                  <a:lnTo>
                    <a:pt x="395287" y="0"/>
                  </a:lnTo>
                  <a:lnTo>
                    <a:pt x="407194" y="2381"/>
                  </a:lnTo>
                  <a:lnTo>
                    <a:pt x="428625" y="9525"/>
                  </a:lnTo>
                  <a:lnTo>
                    <a:pt x="440531" y="19050"/>
                  </a:lnTo>
                  <a:lnTo>
                    <a:pt x="447675" y="28575"/>
                  </a:lnTo>
                  <a:lnTo>
                    <a:pt x="445294" y="78581"/>
                  </a:lnTo>
                  <a:lnTo>
                    <a:pt x="433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2FA9E11A-1D01-4E86-810D-6DA46CC2DD68}"/>
                </a:ext>
              </a:extLst>
            </p:cNvPr>
            <p:cNvSpPr/>
            <p:nvPr/>
          </p:nvSpPr>
          <p:spPr>
            <a:xfrm>
              <a:off x="3749675" y="4889500"/>
              <a:ext cx="3086100" cy="1127125"/>
            </a:xfrm>
            <a:custGeom>
              <a:avLst/>
              <a:gdLst>
                <a:gd name="connsiteX0" fmla="*/ 2055468 w 3085778"/>
                <a:gd name="connsiteY0" fmla="*/ 883491 h 1128190"/>
                <a:gd name="connsiteX1" fmla="*/ 1949861 w 3085778"/>
                <a:gd name="connsiteY1" fmla="*/ 883491 h 1128190"/>
                <a:gd name="connsiteX2" fmla="*/ 1839103 w 3085778"/>
                <a:gd name="connsiteY2" fmla="*/ 880915 h 1128190"/>
                <a:gd name="connsiteX3" fmla="*/ 1730920 w 3085778"/>
                <a:gd name="connsiteY3" fmla="*/ 878339 h 1128190"/>
                <a:gd name="connsiteX4" fmla="*/ 1596980 w 3085778"/>
                <a:gd name="connsiteY4" fmla="*/ 870612 h 1128190"/>
                <a:gd name="connsiteX5" fmla="*/ 1473343 w 3085778"/>
                <a:gd name="connsiteY5" fmla="*/ 857733 h 1128190"/>
                <a:gd name="connsiteX6" fmla="*/ 1383191 w 3085778"/>
                <a:gd name="connsiteY6" fmla="*/ 850006 h 1128190"/>
                <a:gd name="connsiteX7" fmla="*/ 1272433 w 3085778"/>
                <a:gd name="connsiteY7" fmla="*/ 831975 h 1128190"/>
                <a:gd name="connsiteX8" fmla="*/ 1143644 w 3085778"/>
                <a:gd name="connsiteY8" fmla="*/ 808794 h 1128190"/>
                <a:gd name="connsiteX9" fmla="*/ 994249 w 3085778"/>
                <a:gd name="connsiteY9" fmla="*/ 770157 h 1128190"/>
                <a:gd name="connsiteX10" fmla="*/ 886066 w 3085778"/>
                <a:gd name="connsiteY10" fmla="*/ 734096 h 1128190"/>
                <a:gd name="connsiteX11" fmla="*/ 801066 w 3085778"/>
                <a:gd name="connsiteY11" fmla="*/ 698035 h 1128190"/>
                <a:gd name="connsiteX12" fmla="*/ 726368 w 3085778"/>
                <a:gd name="connsiteY12" fmla="*/ 659399 h 1128190"/>
                <a:gd name="connsiteX13" fmla="*/ 664550 w 3085778"/>
                <a:gd name="connsiteY13" fmla="*/ 623338 h 1128190"/>
                <a:gd name="connsiteX14" fmla="*/ 597580 w 3085778"/>
                <a:gd name="connsiteY14" fmla="*/ 579550 h 1128190"/>
                <a:gd name="connsiteX15" fmla="*/ 502276 w 3085778"/>
                <a:gd name="connsiteY15" fmla="*/ 510004 h 1128190"/>
                <a:gd name="connsiteX16" fmla="*/ 422427 w 3085778"/>
                <a:gd name="connsiteY16" fmla="*/ 440458 h 1128190"/>
                <a:gd name="connsiteX17" fmla="*/ 358033 w 3085778"/>
                <a:gd name="connsiteY17" fmla="*/ 381215 h 1128190"/>
                <a:gd name="connsiteX18" fmla="*/ 296214 w 3085778"/>
                <a:gd name="connsiteY18" fmla="*/ 316821 h 1128190"/>
                <a:gd name="connsiteX19" fmla="*/ 226668 w 3085778"/>
                <a:gd name="connsiteY19" fmla="*/ 239547 h 1128190"/>
                <a:gd name="connsiteX20" fmla="*/ 146819 w 3085778"/>
                <a:gd name="connsiteY20" fmla="*/ 139092 h 1128190"/>
                <a:gd name="connsiteX21" fmla="*/ 90152 w 3085778"/>
                <a:gd name="connsiteY21" fmla="*/ 61819 h 1128190"/>
                <a:gd name="connsiteX22" fmla="*/ 59243 w 3085778"/>
                <a:gd name="connsiteY22" fmla="*/ 18031 h 1128190"/>
                <a:gd name="connsiteX23" fmla="*/ 36061 w 3085778"/>
                <a:gd name="connsiteY23" fmla="*/ 5152 h 1128190"/>
                <a:gd name="connsiteX24" fmla="*/ 18030 w 3085778"/>
                <a:gd name="connsiteY24" fmla="*/ 0 h 1128190"/>
                <a:gd name="connsiteX25" fmla="*/ 10303 w 3085778"/>
                <a:gd name="connsiteY25" fmla="*/ 0 h 1128190"/>
                <a:gd name="connsiteX26" fmla="*/ 0 w 3085778"/>
                <a:gd name="connsiteY26" fmla="*/ 5152 h 1128190"/>
                <a:gd name="connsiteX27" fmla="*/ 0 w 3085778"/>
                <a:gd name="connsiteY27" fmla="*/ 18031 h 1128190"/>
                <a:gd name="connsiteX28" fmla="*/ 10303 w 3085778"/>
                <a:gd name="connsiteY28" fmla="*/ 61819 h 1128190"/>
                <a:gd name="connsiteX29" fmla="*/ 74697 w 3085778"/>
                <a:gd name="connsiteY29" fmla="*/ 195759 h 1128190"/>
                <a:gd name="connsiteX30" fmla="*/ 118486 w 3085778"/>
                <a:gd name="connsiteY30" fmla="*/ 280760 h 1128190"/>
                <a:gd name="connsiteX31" fmla="*/ 175153 w 3085778"/>
                <a:gd name="connsiteY31" fmla="*/ 370912 h 1128190"/>
                <a:gd name="connsiteX32" fmla="*/ 231820 w 3085778"/>
                <a:gd name="connsiteY32" fmla="*/ 453337 h 1128190"/>
                <a:gd name="connsiteX33" fmla="*/ 283335 w 3085778"/>
                <a:gd name="connsiteY33" fmla="*/ 517731 h 1128190"/>
                <a:gd name="connsiteX34" fmla="*/ 363184 w 3085778"/>
                <a:gd name="connsiteY34" fmla="*/ 607883 h 1128190"/>
                <a:gd name="connsiteX35" fmla="*/ 422427 w 3085778"/>
                <a:gd name="connsiteY35" fmla="*/ 667126 h 1128190"/>
                <a:gd name="connsiteX36" fmla="*/ 497124 w 3085778"/>
                <a:gd name="connsiteY36" fmla="*/ 728945 h 1128190"/>
                <a:gd name="connsiteX37" fmla="*/ 551216 w 3085778"/>
                <a:gd name="connsiteY37" fmla="*/ 772733 h 1128190"/>
                <a:gd name="connsiteX38" fmla="*/ 607883 w 3085778"/>
                <a:gd name="connsiteY38" fmla="*/ 811369 h 1128190"/>
                <a:gd name="connsiteX39" fmla="*/ 677429 w 3085778"/>
                <a:gd name="connsiteY39" fmla="*/ 855157 h 1128190"/>
                <a:gd name="connsiteX40" fmla="*/ 744399 w 3085778"/>
                <a:gd name="connsiteY40" fmla="*/ 893794 h 1128190"/>
                <a:gd name="connsiteX41" fmla="*/ 826824 w 3085778"/>
                <a:gd name="connsiteY41" fmla="*/ 935006 h 1128190"/>
                <a:gd name="connsiteX42" fmla="*/ 927279 w 3085778"/>
                <a:gd name="connsiteY42" fmla="*/ 978795 h 1128190"/>
                <a:gd name="connsiteX43" fmla="*/ 1035461 w 3085778"/>
                <a:gd name="connsiteY43" fmla="*/ 1017431 h 1128190"/>
                <a:gd name="connsiteX44" fmla="*/ 1133341 w 3085778"/>
                <a:gd name="connsiteY44" fmla="*/ 1045765 h 1128190"/>
                <a:gd name="connsiteX45" fmla="*/ 1290463 w 3085778"/>
                <a:gd name="connsiteY45" fmla="*/ 1079250 h 1128190"/>
                <a:gd name="connsiteX46" fmla="*/ 1396070 w 3085778"/>
                <a:gd name="connsiteY46" fmla="*/ 1097280 h 1128190"/>
                <a:gd name="connsiteX47" fmla="*/ 1545465 w 3085778"/>
                <a:gd name="connsiteY47" fmla="*/ 1117886 h 1128190"/>
                <a:gd name="connsiteX48" fmla="*/ 1712890 w 3085778"/>
                <a:gd name="connsiteY48" fmla="*/ 1128190 h 1128190"/>
                <a:gd name="connsiteX49" fmla="*/ 1952437 w 3085778"/>
                <a:gd name="connsiteY49" fmla="*/ 1128190 h 1128190"/>
                <a:gd name="connsiteX50" fmla="*/ 2184257 w 3085778"/>
                <a:gd name="connsiteY50" fmla="*/ 1128190 h 1128190"/>
                <a:gd name="connsiteX51" fmla="*/ 2398046 w 3085778"/>
                <a:gd name="connsiteY51" fmla="*/ 1123038 h 1128190"/>
                <a:gd name="connsiteX52" fmla="*/ 2573199 w 3085778"/>
                <a:gd name="connsiteY52" fmla="*/ 1115311 h 1128190"/>
                <a:gd name="connsiteX53" fmla="*/ 2743200 w 3085778"/>
                <a:gd name="connsiteY53" fmla="*/ 1102432 h 1128190"/>
                <a:gd name="connsiteX54" fmla="*/ 2915777 w 3085778"/>
                <a:gd name="connsiteY54" fmla="*/ 1081826 h 1128190"/>
                <a:gd name="connsiteX55" fmla="*/ 2990474 w 3085778"/>
                <a:gd name="connsiteY55" fmla="*/ 1068947 h 1128190"/>
                <a:gd name="connsiteX56" fmla="*/ 3016232 w 3085778"/>
                <a:gd name="connsiteY56" fmla="*/ 1056068 h 1128190"/>
                <a:gd name="connsiteX57" fmla="*/ 3041990 w 3085778"/>
                <a:gd name="connsiteY57" fmla="*/ 1032886 h 1128190"/>
                <a:gd name="connsiteX58" fmla="*/ 3070323 w 3085778"/>
                <a:gd name="connsiteY58" fmla="*/ 996825 h 1128190"/>
                <a:gd name="connsiteX59" fmla="*/ 3083202 w 3085778"/>
                <a:gd name="connsiteY59" fmla="*/ 963340 h 1128190"/>
                <a:gd name="connsiteX60" fmla="*/ 3085778 w 3085778"/>
                <a:gd name="connsiteY60" fmla="*/ 945310 h 1128190"/>
                <a:gd name="connsiteX61" fmla="*/ 3080626 w 3085778"/>
                <a:gd name="connsiteY61" fmla="*/ 924703 h 1128190"/>
                <a:gd name="connsiteX62" fmla="*/ 3070323 w 3085778"/>
                <a:gd name="connsiteY62" fmla="*/ 906673 h 1128190"/>
                <a:gd name="connsiteX63" fmla="*/ 3057444 w 3085778"/>
                <a:gd name="connsiteY63" fmla="*/ 891218 h 1128190"/>
                <a:gd name="connsiteX64" fmla="*/ 3036838 w 3085778"/>
                <a:gd name="connsiteY64" fmla="*/ 875764 h 1128190"/>
                <a:gd name="connsiteX65" fmla="*/ 3003353 w 3085778"/>
                <a:gd name="connsiteY65" fmla="*/ 852582 h 1128190"/>
                <a:gd name="connsiteX66" fmla="*/ 2949262 w 3085778"/>
                <a:gd name="connsiteY66" fmla="*/ 829400 h 1128190"/>
                <a:gd name="connsiteX67" fmla="*/ 2830776 w 3085778"/>
                <a:gd name="connsiteY67" fmla="*/ 798490 h 1128190"/>
                <a:gd name="connsiteX68" fmla="*/ 2354258 w 3085778"/>
                <a:gd name="connsiteY68" fmla="*/ 865461 h 1128190"/>
                <a:gd name="connsiteX69" fmla="*/ 2274409 w 3085778"/>
                <a:gd name="connsiteY69" fmla="*/ 873188 h 1128190"/>
                <a:gd name="connsiteX70" fmla="*/ 2137893 w 3085778"/>
                <a:gd name="connsiteY70" fmla="*/ 883491 h 1128190"/>
                <a:gd name="connsiteX71" fmla="*/ 2055468 w 3085778"/>
                <a:gd name="connsiteY71" fmla="*/ 883491 h 1128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085778" h="1128190">
                  <a:moveTo>
                    <a:pt x="2055468" y="883491"/>
                  </a:moveTo>
                  <a:lnTo>
                    <a:pt x="1949861" y="883491"/>
                  </a:lnTo>
                  <a:lnTo>
                    <a:pt x="1839103" y="880915"/>
                  </a:lnTo>
                  <a:lnTo>
                    <a:pt x="1730920" y="878339"/>
                  </a:lnTo>
                  <a:lnTo>
                    <a:pt x="1596980" y="870612"/>
                  </a:lnTo>
                  <a:lnTo>
                    <a:pt x="1473343" y="857733"/>
                  </a:lnTo>
                  <a:lnTo>
                    <a:pt x="1383191" y="850006"/>
                  </a:lnTo>
                  <a:lnTo>
                    <a:pt x="1272433" y="831975"/>
                  </a:lnTo>
                  <a:lnTo>
                    <a:pt x="1143644" y="808794"/>
                  </a:lnTo>
                  <a:lnTo>
                    <a:pt x="994249" y="770157"/>
                  </a:lnTo>
                  <a:lnTo>
                    <a:pt x="886066" y="734096"/>
                  </a:lnTo>
                  <a:lnTo>
                    <a:pt x="801066" y="698035"/>
                  </a:lnTo>
                  <a:lnTo>
                    <a:pt x="726368" y="659399"/>
                  </a:lnTo>
                  <a:lnTo>
                    <a:pt x="664550" y="623338"/>
                  </a:lnTo>
                  <a:lnTo>
                    <a:pt x="597580" y="579550"/>
                  </a:lnTo>
                  <a:lnTo>
                    <a:pt x="502276" y="510004"/>
                  </a:lnTo>
                  <a:lnTo>
                    <a:pt x="422427" y="440458"/>
                  </a:lnTo>
                  <a:lnTo>
                    <a:pt x="358033" y="381215"/>
                  </a:lnTo>
                  <a:lnTo>
                    <a:pt x="296214" y="316821"/>
                  </a:lnTo>
                  <a:lnTo>
                    <a:pt x="226668" y="239547"/>
                  </a:lnTo>
                  <a:lnTo>
                    <a:pt x="146819" y="139092"/>
                  </a:lnTo>
                  <a:lnTo>
                    <a:pt x="90152" y="61819"/>
                  </a:lnTo>
                  <a:lnTo>
                    <a:pt x="59243" y="18031"/>
                  </a:lnTo>
                  <a:lnTo>
                    <a:pt x="36061" y="5152"/>
                  </a:lnTo>
                  <a:lnTo>
                    <a:pt x="18030" y="0"/>
                  </a:lnTo>
                  <a:lnTo>
                    <a:pt x="10303" y="0"/>
                  </a:lnTo>
                  <a:lnTo>
                    <a:pt x="0" y="5152"/>
                  </a:lnTo>
                  <a:lnTo>
                    <a:pt x="0" y="18031"/>
                  </a:lnTo>
                  <a:lnTo>
                    <a:pt x="10303" y="61819"/>
                  </a:lnTo>
                  <a:lnTo>
                    <a:pt x="74697" y="195759"/>
                  </a:lnTo>
                  <a:lnTo>
                    <a:pt x="118486" y="280760"/>
                  </a:lnTo>
                  <a:lnTo>
                    <a:pt x="175153" y="370912"/>
                  </a:lnTo>
                  <a:lnTo>
                    <a:pt x="231820" y="453337"/>
                  </a:lnTo>
                  <a:lnTo>
                    <a:pt x="283335" y="517731"/>
                  </a:lnTo>
                  <a:lnTo>
                    <a:pt x="363184" y="607883"/>
                  </a:lnTo>
                  <a:lnTo>
                    <a:pt x="422427" y="667126"/>
                  </a:lnTo>
                  <a:lnTo>
                    <a:pt x="497124" y="728945"/>
                  </a:lnTo>
                  <a:lnTo>
                    <a:pt x="551216" y="772733"/>
                  </a:lnTo>
                  <a:lnTo>
                    <a:pt x="607883" y="811369"/>
                  </a:lnTo>
                  <a:lnTo>
                    <a:pt x="677429" y="855157"/>
                  </a:lnTo>
                  <a:lnTo>
                    <a:pt x="744399" y="893794"/>
                  </a:lnTo>
                  <a:lnTo>
                    <a:pt x="826824" y="935006"/>
                  </a:lnTo>
                  <a:lnTo>
                    <a:pt x="927279" y="978795"/>
                  </a:lnTo>
                  <a:lnTo>
                    <a:pt x="1035461" y="1017431"/>
                  </a:lnTo>
                  <a:lnTo>
                    <a:pt x="1133341" y="1045765"/>
                  </a:lnTo>
                  <a:lnTo>
                    <a:pt x="1290463" y="1079250"/>
                  </a:lnTo>
                  <a:lnTo>
                    <a:pt x="1396070" y="1097280"/>
                  </a:lnTo>
                  <a:lnTo>
                    <a:pt x="1545465" y="1117886"/>
                  </a:lnTo>
                  <a:lnTo>
                    <a:pt x="1712890" y="1128190"/>
                  </a:lnTo>
                  <a:lnTo>
                    <a:pt x="1952437" y="1128190"/>
                  </a:lnTo>
                  <a:lnTo>
                    <a:pt x="2184257" y="1128190"/>
                  </a:lnTo>
                  <a:lnTo>
                    <a:pt x="2398046" y="1123038"/>
                  </a:lnTo>
                  <a:lnTo>
                    <a:pt x="2573199" y="1115311"/>
                  </a:lnTo>
                  <a:lnTo>
                    <a:pt x="2743200" y="1102432"/>
                  </a:lnTo>
                  <a:lnTo>
                    <a:pt x="2915777" y="1081826"/>
                  </a:lnTo>
                  <a:lnTo>
                    <a:pt x="2990474" y="1068947"/>
                  </a:lnTo>
                  <a:lnTo>
                    <a:pt x="3016232" y="1056068"/>
                  </a:lnTo>
                  <a:lnTo>
                    <a:pt x="3041990" y="1032886"/>
                  </a:lnTo>
                  <a:lnTo>
                    <a:pt x="3070323" y="996825"/>
                  </a:lnTo>
                  <a:lnTo>
                    <a:pt x="3083202" y="963340"/>
                  </a:lnTo>
                  <a:lnTo>
                    <a:pt x="3085778" y="945310"/>
                  </a:lnTo>
                  <a:lnTo>
                    <a:pt x="3080626" y="924703"/>
                  </a:lnTo>
                  <a:lnTo>
                    <a:pt x="3070323" y="906673"/>
                  </a:lnTo>
                  <a:lnTo>
                    <a:pt x="3057444" y="891218"/>
                  </a:lnTo>
                  <a:lnTo>
                    <a:pt x="3036838" y="875764"/>
                  </a:lnTo>
                  <a:lnTo>
                    <a:pt x="3003353" y="852582"/>
                  </a:lnTo>
                  <a:lnTo>
                    <a:pt x="2949262" y="829400"/>
                  </a:lnTo>
                  <a:lnTo>
                    <a:pt x="2830776" y="798490"/>
                  </a:lnTo>
                  <a:lnTo>
                    <a:pt x="2354258" y="865461"/>
                  </a:lnTo>
                  <a:lnTo>
                    <a:pt x="2274409" y="873188"/>
                  </a:lnTo>
                  <a:lnTo>
                    <a:pt x="2137893" y="883491"/>
                  </a:lnTo>
                  <a:lnTo>
                    <a:pt x="2055468" y="8834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B6E6101A-4521-4D15-AFA6-8B6440CA17BA}"/>
                </a:ext>
              </a:extLst>
            </p:cNvPr>
            <p:cNvSpPr/>
            <p:nvPr/>
          </p:nvSpPr>
          <p:spPr>
            <a:xfrm>
              <a:off x="5932488" y="5248275"/>
              <a:ext cx="774700" cy="514350"/>
            </a:xfrm>
            <a:custGeom>
              <a:avLst/>
              <a:gdLst>
                <a:gd name="connsiteX0" fmla="*/ 247650 w 776287"/>
                <a:gd name="connsiteY0" fmla="*/ 178594 h 514350"/>
                <a:gd name="connsiteX1" fmla="*/ 359569 w 776287"/>
                <a:gd name="connsiteY1" fmla="*/ 261938 h 514350"/>
                <a:gd name="connsiteX2" fmla="*/ 478631 w 776287"/>
                <a:gd name="connsiteY2" fmla="*/ 340519 h 514350"/>
                <a:gd name="connsiteX3" fmla="*/ 581025 w 776287"/>
                <a:gd name="connsiteY3" fmla="*/ 402431 h 514350"/>
                <a:gd name="connsiteX4" fmla="*/ 638175 w 776287"/>
                <a:gd name="connsiteY4" fmla="*/ 435769 h 514350"/>
                <a:gd name="connsiteX5" fmla="*/ 697706 w 776287"/>
                <a:gd name="connsiteY5" fmla="*/ 452438 h 514350"/>
                <a:gd name="connsiteX6" fmla="*/ 776287 w 776287"/>
                <a:gd name="connsiteY6" fmla="*/ 476250 h 514350"/>
                <a:gd name="connsiteX7" fmla="*/ 111919 w 776287"/>
                <a:gd name="connsiteY7" fmla="*/ 514350 h 514350"/>
                <a:gd name="connsiteX8" fmla="*/ 190500 w 776287"/>
                <a:gd name="connsiteY8" fmla="*/ 497681 h 514350"/>
                <a:gd name="connsiteX9" fmla="*/ 214312 w 776287"/>
                <a:gd name="connsiteY9" fmla="*/ 483394 h 514350"/>
                <a:gd name="connsiteX10" fmla="*/ 233362 w 776287"/>
                <a:gd name="connsiteY10" fmla="*/ 466725 h 514350"/>
                <a:gd name="connsiteX11" fmla="*/ 247650 w 776287"/>
                <a:gd name="connsiteY11" fmla="*/ 447675 h 514350"/>
                <a:gd name="connsiteX12" fmla="*/ 252412 w 776287"/>
                <a:gd name="connsiteY12" fmla="*/ 431006 h 514350"/>
                <a:gd name="connsiteX13" fmla="*/ 254794 w 776287"/>
                <a:gd name="connsiteY13" fmla="*/ 414338 h 514350"/>
                <a:gd name="connsiteX14" fmla="*/ 254794 w 776287"/>
                <a:gd name="connsiteY14" fmla="*/ 400050 h 514350"/>
                <a:gd name="connsiteX15" fmla="*/ 250031 w 776287"/>
                <a:gd name="connsiteY15" fmla="*/ 369094 h 514350"/>
                <a:gd name="connsiteX16" fmla="*/ 235744 w 776287"/>
                <a:gd name="connsiteY16" fmla="*/ 333375 h 514350"/>
                <a:gd name="connsiteX17" fmla="*/ 214312 w 776287"/>
                <a:gd name="connsiteY17" fmla="*/ 295275 h 514350"/>
                <a:gd name="connsiteX18" fmla="*/ 178594 w 776287"/>
                <a:gd name="connsiteY18" fmla="*/ 240506 h 514350"/>
                <a:gd name="connsiteX19" fmla="*/ 121444 w 776287"/>
                <a:gd name="connsiteY19" fmla="*/ 166688 h 514350"/>
                <a:gd name="connsiteX20" fmla="*/ 66675 w 776287"/>
                <a:gd name="connsiteY20" fmla="*/ 109538 h 514350"/>
                <a:gd name="connsiteX21" fmla="*/ 26194 w 776287"/>
                <a:gd name="connsiteY21" fmla="*/ 64294 h 514350"/>
                <a:gd name="connsiteX22" fmla="*/ 4762 w 776287"/>
                <a:gd name="connsiteY22" fmla="*/ 38100 h 514350"/>
                <a:gd name="connsiteX23" fmla="*/ 0 w 776287"/>
                <a:gd name="connsiteY23" fmla="*/ 16669 h 514350"/>
                <a:gd name="connsiteX24" fmla="*/ 2381 w 776287"/>
                <a:gd name="connsiteY24" fmla="*/ 4763 h 514350"/>
                <a:gd name="connsiteX25" fmla="*/ 9525 w 776287"/>
                <a:gd name="connsiteY25" fmla="*/ 0 h 514350"/>
                <a:gd name="connsiteX26" fmla="*/ 21431 w 776287"/>
                <a:gd name="connsiteY26" fmla="*/ 0 h 514350"/>
                <a:gd name="connsiteX27" fmla="*/ 40481 w 776287"/>
                <a:gd name="connsiteY27" fmla="*/ 2381 h 514350"/>
                <a:gd name="connsiteX28" fmla="*/ 66675 w 776287"/>
                <a:gd name="connsiteY28" fmla="*/ 14288 h 514350"/>
                <a:gd name="connsiteX29" fmla="*/ 111919 w 776287"/>
                <a:gd name="connsiteY29" fmla="*/ 57150 h 514350"/>
                <a:gd name="connsiteX30" fmla="*/ 188119 w 776287"/>
                <a:gd name="connsiteY30" fmla="*/ 126206 h 514350"/>
                <a:gd name="connsiteX31" fmla="*/ 247650 w 776287"/>
                <a:gd name="connsiteY31" fmla="*/ 178594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6287" h="514350">
                  <a:moveTo>
                    <a:pt x="247650" y="178594"/>
                  </a:moveTo>
                  <a:lnTo>
                    <a:pt x="359569" y="261938"/>
                  </a:lnTo>
                  <a:lnTo>
                    <a:pt x="478631" y="340519"/>
                  </a:lnTo>
                  <a:lnTo>
                    <a:pt x="581025" y="402431"/>
                  </a:lnTo>
                  <a:lnTo>
                    <a:pt x="638175" y="435769"/>
                  </a:lnTo>
                  <a:lnTo>
                    <a:pt x="697706" y="452438"/>
                  </a:lnTo>
                  <a:lnTo>
                    <a:pt x="776287" y="476250"/>
                  </a:lnTo>
                  <a:lnTo>
                    <a:pt x="111919" y="514350"/>
                  </a:lnTo>
                  <a:lnTo>
                    <a:pt x="190500" y="497681"/>
                  </a:lnTo>
                  <a:lnTo>
                    <a:pt x="214312" y="483394"/>
                  </a:lnTo>
                  <a:lnTo>
                    <a:pt x="233362" y="466725"/>
                  </a:lnTo>
                  <a:lnTo>
                    <a:pt x="247650" y="447675"/>
                  </a:lnTo>
                  <a:lnTo>
                    <a:pt x="252412" y="431006"/>
                  </a:lnTo>
                  <a:lnTo>
                    <a:pt x="254794" y="414338"/>
                  </a:lnTo>
                  <a:lnTo>
                    <a:pt x="254794" y="400050"/>
                  </a:lnTo>
                  <a:lnTo>
                    <a:pt x="250031" y="369094"/>
                  </a:lnTo>
                  <a:lnTo>
                    <a:pt x="235744" y="333375"/>
                  </a:lnTo>
                  <a:lnTo>
                    <a:pt x="214312" y="295275"/>
                  </a:lnTo>
                  <a:lnTo>
                    <a:pt x="178594" y="240506"/>
                  </a:lnTo>
                  <a:lnTo>
                    <a:pt x="121444" y="166688"/>
                  </a:lnTo>
                  <a:lnTo>
                    <a:pt x="66675" y="109538"/>
                  </a:lnTo>
                  <a:lnTo>
                    <a:pt x="26194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2381"/>
                  </a:lnTo>
                  <a:lnTo>
                    <a:pt x="66675" y="14288"/>
                  </a:lnTo>
                  <a:lnTo>
                    <a:pt x="111919" y="57150"/>
                  </a:lnTo>
                  <a:lnTo>
                    <a:pt x="188119" y="126206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90C85F63-BE72-4C43-B7C3-47CB67768D97}"/>
                </a:ext>
              </a:extLst>
            </p:cNvPr>
            <p:cNvSpPr/>
            <p:nvPr/>
          </p:nvSpPr>
          <p:spPr>
            <a:xfrm>
              <a:off x="4543425" y="4376738"/>
              <a:ext cx="436563" cy="719137"/>
            </a:xfrm>
            <a:custGeom>
              <a:avLst/>
              <a:gdLst>
                <a:gd name="connsiteX0" fmla="*/ 92869 w 435769"/>
                <a:gd name="connsiteY0" fmla="*/ 421481 h 719137"/>
                <a:gd name="connsiteX1" fmla="*/ 66675 w 435769"/>
                <a:gd name="connsiteY1" fmla="*/ 357187 h 719137"/>
                <a:gd name="connsiteX2" fmla="*/ 47625 w 435769"/>
                <a:gd name="connsiteY2" fmla="*/ 295275 h 719137"/>
                <a:gd name="connsiteX3" fmla="*/ 28575 w 435769"/>
                <a:gd name="connsiteY3" fmla="*/ 219075 h 719137"/>
                <a:gd name="connsiteX4" fmla="*/ 14288 w 435769"/>
                <a:gd name="connsiteY4" fmla="*/ 147637 h 719137"/>
                <a:gd name="connsiteX5" fmla="*/ 2381 w 435769"/>
                <a:gd name="connsiteY5" fmla="*/ 54768 h 719137"/>
                <a:gd name="connsiteX6" fmla="*/ 0 w 435769"/>
                <a:gd name="connsiteY6" fmla="*/ 28575 h 719137"/>
                <a:gd name="connsiteX7" fmla="*/ 0 w 435769"/>
                <a:gd name="connsiteY7" fmla="*/ 14287 h 719137"/>
                <a:gd name="connsiteX8" fmla="*/ 7144 w 435769"/>
                <a:gd name="connsiteY8" fmla="*/ 2381 h 719137"/>
                <a:gd name="connsiteX9" fmla="*/ 23813 w 435769"/>
                <a:gd name="connsiteY9" fmla="*/ 0 h 719137"/>
                <a:gd name="connsiteX10" fmla="*/ 35719 w 435769"/>
                <a:gd name="connsiteY10" fmla="*/ 2381 h 719137"/>
                <a:gd name="connsiteX11" fmla="*/ 47625 w 435769"/>
                <a:gd name="connsiteY11" fmla="*/ 11906 h 719137"/>
                <a:gd name="connsiteX12" fmla="*/ 69056 w 435769"/>
                <a:gd name="connsiteY12" fmla="*/ 42862 h 719137"/>
                <a:gd name="connsiteX13" fmla="*/ 116681 w 435769"/>
                <a:gd name="connsiteY13" fmla="*/ 107156 h 719137"/>
                <a:gd name="connsiteX14" fmla="*/ 166688 w 435769"/>
                <a:gd name="connsiteY14" fmla="*/ 157162 h 719137"/>
                <a:gd name="connsiteX15" fmla="*/ 426244 w 435769"/>
                <a:gd name="connsiteY15" fmla="*/ 469106 h 719137"/>
                <a:gd name="connsiteX16" fmla="*/ 433388 w 435769"/>
                <a:gd name="connsiteY16" fmla="*/ 504825 h 719137"/>
                <a:gd name="connsiteX17" fmla="*/ 435769 w 435769"/>
                <a:gd name="connsiteY17" fmla="*/ 569118 h 719137"/>
                <a:gd name="connsiteX18" fmla="*/ 433388 w 435769"/>
                <a:gd name="connsiteY18" fmla="*/ 623887 h 719137"/>
                <a:gd name="connsiteX19" fmla="*/ 426244 w 435769"/>
                <a:gd name="connsiteY19" fmla="*/ 659606 h 719137"/>
                <a:gd name="connsiteX20" fmla="*/ 407194 w 435769"/>
                <a:gd name="connsiteY20" fmla="*/ 692943 h 719137"/>
                <a:gd name="connsiteX21" fmla="*/ 385763 w 435769"/>
                <a:gd name="connsiteY21" fmla="*/ 711993 h 719137"/>
                <a:gd name="connsiteX22" fmla="*/ 361950 w 435769"/>
                <a:gd name="connsiteY22" fmla="*/ 719137 h 719137"/>
                <a:gd name="connsiteX23" fmla="*/ 345281 w 435769"/>
                <a:gd name="connsiteY23" fmla="*/ 719137 h 719137"/>
                <a:gd name="connsiteX24" fmla="*/ 323850 w 435769"/>
                <a:gd name="connsiteY24" fmla="*/ 709612 h 719137"/>
                <a:gd name="connsiteX25" fmla="*/ 290513 w 435769"/>
                <a:gd name="connsiteY25" fmla="*/ 685800 h 719137"/>
                <a:gd name="connsiteX26" fmla="*/ 250031 w 435769"/>
                <a:gd name="connsiteY26" fmla="*/ 654843 h 719137"/>
                <a:gd name="connsiteX27" fmla="*/ 209550 w 435769"/>
                <a:gd name="connsiteY27" fmla="*/ 614362 h 719137"/>
                <a:gd name="connsiteX28" fmla="*/ 171450 w 435769"/>
                <a:gd name="connsiteY28" fmla="*/ 566737 h 719137"/>
                <a:gd name="connsiteX29" fmla="*/ 152400 w 435769"/>
                <a:gd name="connsiteY29" fmla="*/ 538162 h 719137"/>
                <a:gd name="connsiteX30" fmla="*/ 126206 w 435769"/>
                <a:gd name="connsiteY30" fmla="*/ 495300 h 719137"/>
                <a:gd name="connsiteX31" fmla="*/ 92869 w 435769"/>
                <a:gd name="connsiteY31" fmla="*/ 421481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35769" h="719137">
                  <a:moveTo>
                    <a:pt x="92869" y="421481"/>
                  </a:moveTo>
                  <a:lnTo>
                    <a:pt x="66675" y="357187"/>
                  </a:lnTo>
                  <a:lnTo>
                    <a:pt x="47625" y="295275"/>
                  </a:lnTo>
                  <a:lnTo>
                    <a:pt x="28575" y="219075"/>
                  </a:lnTo>
                  <a:lnTo>
                    <a:pt x="14288" y="147637"/>
                  </a:lnTo>
                  <a:lnTo>
                    <a:pt x="2381" y="54768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35719" y="2381"/>
                  </a:lnTo>
                  <a:lnTo>
                    <a:pt x="47625" y="11906"/>
                  </a:lnTo>
                  <a:lnTo>
                    <a:pt x="69056" y="42862"/>
                  </a:lnTo>
                  <a:lnTo>
                    <a:pt x="116681" y="107156"/>
                  </a:lnTo>
                  <a:lnTo>
                    <a:pt x="166688" y="157162"/>
                  </a:lnTo>
                  <a:lnTo>
                    <a:pt x="426244" y="469106"/>
                  </a:lnTo>
                  <a:lnTo>
                    <a:pt x="433388" y="504825"/>
                  </a:lnTo>
                  <a:cubicBezTo>
                    <a:pt x="434182" y="526256"/>
                    <a:pt x="434975" y="547687"/>
                    <a:pt x="435769" y="569118"/>
                  </a:cubicBezTo>
                  <a:cubicBezTo>
                    <a:pt x="434975" y="587374"/>
                    <a:pt x="434182" y="605631"/>
                    <a:pt x="433388" y="623887"/>
                  </a:cubicBezTo>
                  <a:lnTo>
                    <a:pt x="426244" y="659606"/>
                  </a:lnTo>
                  <a:lnTo>
                    <a:pt x="407194" y="692943"/>
                  </a:lnTo>
                  <a:lnTo>
                    <a:pt x="385763" y="711993"/>
                  </a:lnTo>
                  <a:lnTo>
                    <a:pt x="361950" y="719137"/>
                  </a:lnTo>
                  <a:lnTo>
                    <a:pt x="345281" y="719137"/>
                  </a:lnTo>
                  <a:lnTo>
                    <a:pt x="323850" y="709612"/>
                  </a:lnTo>
                  <a:lnTo>
                    <a:pt x="290513" y="685800"/>
                  </a:lnTo>
                  <a:lnTo>
                    <a:pt x="250031" y="654843"/>
                  </a:lnTo>
                  <a:lnTo>
                    <a:pt x="209550" y="614362"/>
                  </a:lnTo>
                  <a:lnTo>
                    <a:pt x="171450" y="566737"/>
                  </a:lnTo>
                  <a:lnTo>
                    <a:pt x="152400" y="538162"/>
                  </a:lnTo>
                  <a:lnTo>
                    <a:pt x="126206" y="495300"/>
                  </a:lnTo>
                  <a:lnTo>
                    <a:pt x="92869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E8469342-57E5-41FB-BC55-7A9343AE8BDD}"/>
                </a:ext>
              </a:extLst>
            </p:cNvPr>
            <p:cNvSpPr/>
            <p:nvPr/>
          </p:nvSpPr>
          <p:spPr>
            <a:xfrm>
              <a:off x="4681538" y="4506913"/>
              <a:ext cx="374650" cy="474662"/>
            </a:xfrm>
            <a:custGeom>
              <a:avLst/>
              <a:gdLst>
                <a:gd name="connsiteX0" fmla="*/ 350043 w 373856"/>
                <a:gd name="connsiteY0" fmla="*/ 85725 h 473869"/>
                <a:gd name="connsiteX1" fmla="*/ 323850 w 373856"/>
                <a:gd name="connsiteY1" fmla="*/ 138113 h 473869"/>
                <a:gd name="connsiteX2" fmla="*/ 309562 w 373856"/>
                <a:gd name="connsiteY2" fmla="*/ 171450 h 473869"/>
                <a:gd name="connsiteX3" fmla="*/ 295275 w 373856"/>
                <a:gd name="connsiteY3" fmla="*/ 214313 h 473869"/>
                <a:gd name="connsiteX4" fmla="*/ 288131 w 373856"/>
                <a:gd name="connsiteY4" fmla="*/ 254794 h 473869"/>
                <a:gd name="connsiteX5" fmla="*/ 285750 w 373856"/>
                <a:gd name="connsiteY5" fmla="*/ 285750 h 473869"/>
                <a:gd name="connsiteX6" fmla="*/ 288131 w 373856"/>
                <a:gd name="connsiteY6" fmla="*/ 333375 h 473869"/>
                <a:gd name="connsiteX7" fmla="*/ 292893 w 373856"/>
                <a:gd name="connsiteY7" fmla="*/ 395288 h 473869"/>
                <a:gd name="connsiteX8" fmla="*/ 290512 w 373856"/>
                <a:gd name="connsiteY8" fmla="*/ 473869 h 473869"/>
                <a:gd name="connsiteX9" fmla="*/ 0 w 373856"/>
                <a:gd name="connsiteY9" fmla="*/ 0 h 473869"/>
                <a:gd name="connsiteX10" fmla="*/ 47625 w 373856"/>
                <a:gd name="connsiteY10" fmla="*/ 47625 h 473869"/>
                <a:gd name="connsiteX11" fmla="*/ 83343 w 373856"/>
                <a:gd name="connsiteY11" fmla="*/ 69057 h 473869"/>
                <a:gd name="connsiteX12" fmla="*/ 119062 w 373856"/>
                <a:gd name="connsiteY12" fmla="*/ 88107 h 473869"/>
                <a:gd name="connsiteX13" fmla="*/ 150018 w 373856"/>
                <a:gd name="connsiteY13" fmla="*/ 97632 h 473869"/>
                <a:gd name="connsiteX14" fmla="*/ 176212 w 373856"/>
                <a:gd name="connsiteY14" fmla="*/ 104775 h 473869"/>
                <a:gd name="connsiteX15" fmla="*/ 200025 w 373856"/>
                <a:gd name="connsiteY15" fmla="*/ 104775 h 473869"/>
                <a:gd name="connsiteX16" fmla="*/ 235743 w 373856"/>
                <a:gd name="connsiteY16" fmla="*/ 95250 h 473869"/>
                <a:gd name="connsiteX17" fmla="*/ 302418 w 373856"/>
                <a:gd name="connsiteY17" fmla="*/ 54769 h 473869"/>
                <a:gd name="connsiteX18" fmla="*/ 342900 w 373856"/>
                <a:gd name="connsiteY18" fmla="*/ 26194 h 473869"/>
                <a:gd name="connsiteX19" fmla="*/ 352425 w 373856"/>
                <a:gd name="connsiteY19" fmla="*/ 21432 h 473869"/>
                <a:gd name="connsiteX20" fmla="*/ 361950 w 373856"/>
                <a:gd name="connsiteY20" fmla="*/ 21432 h 473869"/>
                <a:gd name="connsiteX21" fmla="*/ 369093 w 373856"/>
                <a:gd name="connsiteY21" fmla="*/ 21432 h 473869"/>
                <a:gd name="connsiteX22" fmla="*/ 373856 w 373856"/>
                <a:gd name="connsiteY22" fmla="*/ 26194 h 473869"/>
                <a:gd name="connsiteX23" fmla="*/ 373856 w 373856"/>
                <a:gd name="connsiteY23" fmla="*/ 35719 h 473869"/>
                <a:gd name="connsiteX24" fmla="*/ 350043 w 373856"/>
                <a:gd name="connsiteY24" fmla="*/ 85725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3856" h="473869">
                  <a:moveTo>
                    <a:pt x="350043" y="85725"/>
                  </a:moveTo>
                  <a:lnTo>
                    <a:pt x="323850" y="138113"/>
                  </a:lnTo>
                  <a:lnTo>
                    <a:pt x="309562" y="171450"/>
                  </a:lnTo>
                  <a:lnTo>
                    <a:pt x="295275" y="214313"/>
                  </a:lnTo>
                  <a:lnTo>
                    <a:pt x="288131" y="254794"/>
                  </a:lnTo>
                  <a:lnTo>
                    <a:pt x="285750" y="285750"/>
                  </a:lnTo>
                  <a:lnTo>
                    <a:pt x="288131" y="333375"/>
                  </a:lnTo>
                  <a:lnTo>
                    <a:pt x="292893" y="395288"/>
                  </a:lnTo>
                  <a:cubicBezTo>
                    <a:pt x="292099" y="421482"/>
                    <a:pt x="291306" y="447675"/>
                    <a:pt x="290512" y="473869"/>
                  </a:cubicBezTo>
                  <a:lnTo>
                    <a:pt x="0" y="0"/>
                  </a:lnTo>
                  <a:lnTo>
                    <a:pt x="47625" y="47625"/>
                  </a:lnTo>
                  <a:lnTo>
                    <a:pt x="83343" y="69057"/>
                  </a:lnTo>
                  <a:lnTo>
                    <a:pt x="119062" y="88107"/>
                  </a:lnTo>
                  <a:lnTo>
                    <a:pt x="150018" y="97632"/>
                  </a:lnTo>
                  <a:lnTo>
                    <a:pt x="176212" y="104775"/>
                  </a:lnTo>
                  <a:lnTo>
                    <a:pt x="200025" y="104775"/>
                  </a:lnTo>
                  <a:lnTo>
                    <a:pt x="235743" y="95250"/>
                  </a:lnTo>
                  <a:lnTo>
                    <a:pt x="302418" y="54769"/>
                  </a:lnTo>
                  <a:lnTo>
                    <a:pt x="342900" y="26194"/>
                  </a:lnTo>
                  <a:lnTo>
                    <a:pt x="352425" y="21432"/>
                  </a:lnTo>
                  <a:lnTo>
                    <a:pt x="361950" y="21432"/>
                  </a:lnTo>
                  <a:lnTo>
                    <a:pt x="369093" y="21432"/>
                  </a:lnTo>
                  <a:lnTo>
                    <a:pt x="373856" y="26194"/>
                  </a:lnTo>
                  <a:lnTo>
                    <a:pt x="373856" y="35719"/>
                  </a:lnTo>
                  <a:lnTo>
                    <a:pt x="35004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31385778-5649-472A-B093-5547BFABC22F}"/>
                </a:ext>
              </a:extLst>
            </p:cNvPr>
            <p:cNvSpPr/>
            <p:nvPr/>
          </p:nvSpPr>
          <p:spPr>
            <a:xfrm>
              <a:off x="5954713" y="4391025"/>
              <a:ext cx="800100" cy="811213"/>
            </a:xfrm>
            <a:custGeom>
              <a:avLst/>
              <a:gdLst>
                <a:gd name="connsiteX0" fmla="*/ 435769 w 800100"/>
                <a:gd name="connsiteY0" fmla="*/ 157163 h 812006"/>
                <a:gd name="connsiteX1" fmla="*/ 338138 w 800100"/>
                <a:gd name="connsiteY1" fmla="*/ 114300 h 812006"/>
                <a:gd name="connsiteX2" fmla="*/ 209550 w 800100"/>
                <a:gd name="connsiteY2" fmla="*/ 61913 h 812006"/>
                <a:gd name="connsiteX3" fmla="*/ 130969 w 800100"/>
                <a:gd name="connsiteY3" fmla="*/ 33338 h 812006"/>
                <a:gd name="connsiteX4" fmla="*/ 52388 w 800100"/>
                <a:gd name="connsiteY4" fmla="*/ 2381 h 812006"/>
                <a:gd name="connsiteX5" fmla="*/ 35719 w 800100"/>
                <a:gd name="connsiteY5" fmla="*/ 0 h 812006"/>
                <a:gd name="connsiteX6" fmla="*/ 16669 w 800100"/>
                <a:gd name="connsiteY6" fmla="*/ 0 h 812006"/>
                <a:gd name="connsiteX7" fmla="*/ 2382 w 800100"/>
                <a:gd name="connsiteY7" fmla="*/ 7144 h 812006"/>
                <a:gd name="connsiteX8" fmla="*/ 0 w 800100"/>
                <a:gd name="connsiteY8" fmla="*/ 14288 h 812006"/>
                <a:gd name="connsiteX9" fmla="*/ 2382 w 800100"/>
                <a:gd name="connsiteY9" fmla="*/ 28575 h 812006"/>
                <a:gd name="connsiteX10" fmla="*/ 45244 w 800100"/>
                <a:gd name="connsiteY10" fmla="*/ 66675 h 812006"/>
                <a:gd name="connsiteX11" fmla="*/ 173832 w 800100"/>
                <a:gd name="connsiteY11" fmla="*/ 183356 h 812006"/>
                <a:gd name="connsiteX12" fmla="*/ 285750 w 800100"/>
                <a:gd name="connsiteY12" fmla="*/ 295275 h 812006"/>
                <a:gd name="connsiteX13" fmla="*/ 381000 w 800100"/>
                <a:gd name="connsiteY13" fmla="*/ 397669 h 812006"/>
                <a:gd name="connsiteX14" fmla="*/ 428625 w 800100"/>
                <a:gd name="connsiteY14" fmla="*/ 457200 h 812006"/>
                <a:gd name="connsiteX15" fmla="*/ 464344 w 800100"/>
                <a:gd name="connsiteY15" fmla="*/ 514350 h 812006"/>
                <a:gd name="connsiteX16" fmla="*/ 509588 w 800100"/>
                <a:gd name="connsiteY16" fmla="*/ 600075 h 812006"/>
                <a:gd name="connsiteX17" fmla="*/ 569119 w 800100"/>
                <a:gd name="connsiteY17" fmla="*/ 685800 h 812006"/>
                <a:gd name="connsiteX18" fmla="*/ 623888 w 800100"/>
                <a:gd name="connsiteY18" fmla="*/ 757238 h 812006"/>
                <a:gd name="connsiteX19" fmla="*/ 642938 w 800100"/>
                <a:gd name="connsiteY19" fmla="*/ 778669 h 812006"/>
                <a:gd name="connsiteX20" fmla="*/ 666750 w 800100"/>
                <a:gd name="connsiteY20" fmla="*/ 792956 h 812006"/>
                <a:gd name="connsiteX21" fmla="*/ 695325 w 800100"/>
                <a:gd name="connsiteY21" fmla="*/ 804863 h 812006"/>
                <a:gd name="connsiteX22" fmla="*/ 719138 w 800100"/>
                <a:gd name="connsiteY22" fmla="*/ 812006 h 812006"/>
                <a:gd name="connsiteX23" fmla="*/ 733425 w 800100"/>
                <a:gd name="connsiteY23" fmla="*/ 812006 h 812006"/>
                <a:gd name="connsiteX24" fmla="*/ 750094 w 800100"/>
                <a:gd name="connsiteY24" fmla="*/ 807244 h 812006"/>
                <a:gd name="connsiteX25" fmla="*/ 759619 w 800100"/>
                <a:gd name="connsiteY25" fmla="*/ 797719 h 812006"/>
                <a:gd name="connsiteX26" fmla="*/ 773907 w 800100"/>
                <a:gd name="connsiteY26" fmla="*/ 781050 h 812006"/>
                <a:gd name="connsiteX27" fmla="*/ 783432 w 800100"/>
                <a:gd name="connsiteY27" fmla="*/ 759619 h 812006"/>
                <a:gd name="connsiteX28" fmla="*/ 790575 w 800100"/>
                <a:gd name="connsiteY28" fmla="*/ 728663 h 812006"/>
                <a:gd name="connsiteX29" fmla="*/ 797719 w 800100"/>
                <a:gd name="connsiteY29" fmla="*/ 681038 h 812006"/>
                <a:gd name="connsiteX30" fmla="*/ 800100 w 800100"/>
                <a:gd name="connsiteY30" fmla="*/ 631031 h 812006"/>
                <a:gd name="connsiteX31" fmla="*/ 792957 w 800100"/>
                <a:gd name="connsiteY31" fmla="*/ 585788 h 812006"/>
                <a:gd name="connsiteX32" fmla="*/ 771525 w 800100"/>
                <a:gd name="connsiteY32" fmla="*/ 516731 h 812006"/>
                <a:gd name="connsiteX33" fmla="*/ 745332 w 800100"/>
                <a:gd name="connsiteY33" fmla="*/ 457200 h 812006"/>
                <a:gd name="connsiteX34" fmla="*/ 711994 w 800100"/>
                <a:gd name="connsiteY34" fmla="*/ 400050 h 812006"/>
                <a:gd name="connsiteX35" fmla="*/ 652463 w 800100"/>
                <a:gd name="connsiteY35" fmla="*/ 314325 h 812006"/>
                <a:gd name="connsiteX36" fmla="*/ 578644 w 800100"/>
                <a:gd name="connsiteY36" fmla="*/ 223838 h 812006"/>
                <a:gd name="connsiteX37" fmla="*/ 547688 w 800100"/>
                <a:gd name="connsiteY37" fmla="*/ 207169 h 812006"/>
                <a:gd name="connsiteX38" fmla="*/ 435769 w 800100"/>
                <a:gd name="connsiteY38" fmla="*/ 157163 h 81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812006">
                  <a:moveTo>
                    <a:pt x="435769" y="157163"/>
                  </a:moveTo>
                  <a:lnTo>
                    <a:pt x="338138" y="114300"/>
                  </a:lnTo>
                  <a:lnTo>
                    <a:pt x="209550" y="61913"/>
                  </a:lnTo>
                  <a:lnTo>
                    <a:pt x="130969" y="33338"/>
                  </a:lnTo>
                  <a:lnTo>
                    <a:pt x="52388" y="2381"/>
                  </a:lnTo>
                  <a:lnTo>
                    <a:pt x="35719" y="0"/>
                  </a:lnTo>
                  <a:lnTo>
                    <a:pt x="16669" y="0"/>
                  </a:lnTo>
                  <a:lnTo>
                    <a:pt x="2382" y="7144"/>
                  </a:lnTo>
                  <a:lnTo>
                    <a:pt x="0" y="14288"/>
                  </a:lnTo>
                  <a:lnTo>
                    <a:pt x="2382" y="28575"/>
                  </a:lnTo>
                  <a:lnTo>
                    <a:pt x="45244" y="66675"/>
                  </a:lnTo>
                  <a:lnTo>
                    <a:pt x="173832" y="183356"/>
                  </a:lnTo>
                  <a:lnTo>
                    <a:pt x="285750" y="295275"/>
                  </a:lnTo>
                  <a:lnTo>
                    <a:pt x="381000" y="397669"/>
                  </a:lnTo>
                  <a:lnTo>
                    <a:pt x="428625" y="457200"/>
                  </a:lnTo>
                  <a:lnTo>
                    <a:pt x="464344" y="514350"/>
                  </a:lnTo>
                  <a:lnTo>
                    <a:pt x="509588" y="600075"/>
                  </a:lnTo>
                  <a:lnTo>
                    <a:pt x="569119" y="685800"/>
                  </a:lnTo>
                  <a:lnTo>
                    <a:pt x="623888" y="757238"/>
                  </a:lnTo>
                  <a:lnTo>
                    <a:pt x="642938" y="778669"/>
                  </a:lnTo>
                  <a:lnTo>
                    <a:pt x="666750" y="792956"/>
                  </a:lnTo>
                  <a:lnTo>
                    <a:pt x="695325" y="804863"/>
                  </a:lnTo>
                  <a:lnTo>
                    <a:pt x="719138" y="812006"/>
                  </a:lnTo>
                  <a:lnTo>
                    <a:pt x="733425" y="812006"/>
                  </a:lnTo>
                  <a:lnTo>
                    <a:pt x="750094" y="807244"/>
                  </a:lnTo>
                  <a:lnTo>
                    <a:pt x="759619" y="797719"/>
                  </a:lnTo>
                  <a:lnTo>
                    <a:pt x="773907" y="781050"/>
                  </a:lnTo>
                  <a:lnTo>
                    <a:pt x="783432" y="759619"/>
                  </a:lnTo>
                  <a:lnTo>
                    <a:pt x="790575" y="728663"/>
                  </a:lnTo>
                  <a:lnTo>
                    <a:pt x="797719" y="681038"/>
                  </a:lnTo>
                  <a:lnTo>
                    <a:pt x="800100" y="631031"/>
                  </a:lnTo>
                  <a:lnTo>
                    <a:pt x="792957" y="585788"/>
                  </a:lnTo>
                  <a:lnTo>
                    <a:pt x="771525" y="516731"/>
                  </a:lnTo>
                  <a:lnTo>
                    <a:pt x="745332" y="457200"/>
                  </a:lnTo>
                  <a:lnTo>
                    <a:pt x="711994" y="400050"/>
                  </a:lnTo>
                  <a:lnTo>
                    <a:pt x="652463" y="314325"/>
                  </a:lnTo>
                  <a:lnTo>
                    <a:pt x="578644" y="223838"/>
                  </a:lnTo>
                  <a:lnTo>
                    <a:pt x="547688" y="207169"/>
                  </a:lnTo>
                  <a:lnTo>
                    <a:pt x="4357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7818212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41E61BE-9C03-48E4-AE8D-CEC6C122CF7D}"/>
              </a:ext>
            </a:extLst>
          </p:cNvPr>
          <p:cNvSpPr/>
          <p:nvPr/>
        </p:nvSpPr>
        <p:spPr>
          <a:xfrm>
            <a:off x="3300413" y="1592263"/>
            <a:ext cx="730250" cy="450850"/>
          </a:xfrm>
          <a:custGeom>
            <a:avLst/>
            <a:gdLst>
              <a:gd name="connsiteX0" fmla="*/ 495300 w 731043"/>
              <a:gd name="connsiteY0" fmla="*/ 80963 h 450057"/>
              <a:gd name="connsiteX1" fmla="*/ 385762 w 731043"/>
              <a:gd name="connsiteY1" fmla="*/ 64294 h 450057"/>
              <a:gd name="connsiteX2" fmla="*/ 266700 w 731043"/>
              <a:gd name="connsiteY2" fmla="*/ 45244 h 450057"/>
              <a:gd name="connsiteX3" fmla="*/ 166687 w 731043"/>
              <a:gd name="connsiteY3" fmla="*/ 26194 h 450057"/>
              <a:gd name="connsiteX4" fmla="*/ 69056 w 731043"/>
              <a:gd name="connsiteY4" fmla="*/ 7144 h 450057"/>
              <a:gd name="connsiteX5" fmla="*/ 26193 w 731043"/>
              <a:gd name="connsiteY5" fmla="*/ 0 h 450057"/>
              <a:gd name="connsiteX6" fmla="*/ 11906 w 731043"/>
              <a:gd name="connsiteY6" fmla="*/ 0 h 450057"/>
              <a:gd name="connsiteX7" fmla="*/ 4762 w 731043"/>
              <a:gd name="connsiteY7" fmla="*/ 2382 h 450057"/>
              <a:gd name="connsiteX8" fmla="*/ 0 w 731043"/>
              <a:gd name="connsiteY8" fmla="*/ 9525 h 450057"/>
              <a:gd name="connsiteX9" fmla="*/ 2381 w 731043"/>
              <a:gd name="connsiteY9" fmla="*/ 21432 h 450057"/>
              <a:gd name="connsiteX10" fmla="*/ 7143 w 731043"/>
              <a:gd name="connsiteY10" fmla="*/ 38100 h 450057"/>
              <a:gd name="connsiteX11" fmla="*/ 19050 w 731043"/>
              <a:gd name="connsiteY11" fmla="*/ 52388 h 450057"/>
              <a:gd name="connsiteX12" fmla="*/ 76200 w 731043"/>
              <a:gd name="connsiteY12" fmla="*/ 92869 h 450057"/>
              <a:gd name="connsiteX13" fmla="*/ 185737 w 731043"/>
              <a:gd name="connsiteY13" fmla="*/ 169069 h 450057"/>
              <a:gd name="connsiteX14" fmla="*/ 311943 w 731043"/>
              <a:gd name="connsiteY14" fmla="*/ 252413 h 450057"/>
              <a:gd name="connsiteX15" fmla="*/ 445293 w 731043"/>
              <a:gd name="connsiteY15" fmla="*/ 338138 h 450057"/>
              <a:gd name="connsiteX16" fmla="*/ 566737 w 731043"/>
              <a:gd name="connsiteY16" fmla="*/ 409575 h 450057"/>
              <a:gd name="connsiteX17" fmla="*/ 635793 w 731043"/>
              <a:gd name="connsiteY17" fmla="*/ 447675 h 450057"/>
              <a:gd name="connsiteX18" fmla="*/ 645318 w 731043"/>
              <a:gd name="connsiteY18" fmla="*/ 450057 h 450057"/>
              <a:gd name="connsiteX19" fmla="*/ 659606 w 731043"/>
              <a:gd name="connsiteY19" fmla="*/ 450057 h 450057"/>
              <a:gd name="connsiteX20" fmla="*/ 683418 w 731043"/>
              <a:gd name="connsiteY20" fmla="*/ 442913 h 450057"/>
              <a:gd name="connsiteX21" fmla="*/ 695325 w 731043"/>
              <a:gd name="connsiteY21" fmla="*/ 435769 h 450057"/>
              <a:gd name="connsiteX22" fmla="*/ 704850 w 731043"/>
              <a:gd name="connsiteY22" fmla="*/ 426244 h 450057"/>
              <a:gd name="connsiteX23" fmla="*/ 714375 w 731043"/>
              <a:gd name="connsiteY23" fmla="*/ 414338 h 450057"/>
              <a:gd name="connsiteX24" fmla="*/ 723900 w 731043"/>
              <a:gd name="connsiteY24" fmla="*/ 388144 h 450057"/>
              <a:gd name="connsiteX25" fmla="*/ 728662 w 731043"/>
              <a:gd name="connsiteY25" fmla="*/ 366713 h 450057"/>
              <a:gd name="connsiteX26" fmla="*/ 731043 w 731043"/>
              <a:gd name="connsiteY26" fmla="*/ 333375 h 450057"/>
              <a:gd name="connsiteX27" fmla="*/ 728662 w 731043"/>
              <a:gd name="connsiteY27" fmla="*/ 307182 h 450057"/>
              <a:gd name="connsiteX28" fmla="*/ 721518 w 731043"/>
              <a:gd name="connsiteY28" fmla="*/ 271463 h 450057"/>
              <a:gd name="connsiteX29" fmla="*/ 707231 w 731043"/>
              <a:gd name="connsiteY29" fmla="*/ 233363 h 450057"/>
              <a:gd name="connsiteX30" fmla="*/ 688181 w 731043"/>
              <a:gd name="connsiteY30" fmla="*/ 188119 h 450057"/>
              <a:gd name="connsiteX31" fmla="*/ 673893 w 731043"/>
              <a:gd name="connsiteY31" fmla="*/ 159544 h 450057"/>
              <a:gd name="connsiteX32" fmla="*/ 659606 w 731043"/>
              <a:gd name="connsiteY32" fmla="*/ 142875 h 450057"/>
              <a:gd name="connsiteX33" fmla="*/ 635793 w 731043"/>
              <a:gd name="connsiteY33" fmla="*/ 126207 h 450057"/>
              <a:gd name="connsiteX34" fmla="*/ 607218 w 731043"/>
              <a:gd name="connsiteY34" fmla="*/ 111919 h 450057"/>
              <a:gd name="connsiteX35" fmla="*/ 552450 w 731043"/>
              <a:gd name="connsiteY35" fmla="*/ 92869 h 450057"/>
              <a:gd name="connsiteX36" fmla="*/ 495300 w 731043"/>
              <a:gd name="connsiteY36" fmla="*/ 80963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31043" h="450057">
                <a:moveTo>
                  <a:pt x="495300" y="80963"/>
                </a:moveTo>
                <a:lnTo>
                  <a:pt x="385762" y="64294"/>
                </a:lnTo>
                <a:lnTo>
                  <a:pt x="266700" y="45244"/>
                </a:lnTo>
                <a:lnTo>
                  <a:pt x="166687" y="26194"/>
                </a:lnTo>
                <a:lnTo>
                  <a:pt x="69056" y="7144"/>
                </a:lnTo>
                <a:lnTo>
                  <a:pt x="26193" y="0"/>
                </a:lnTo>
                <a:lnTo>
                  <a:pt x="11906" y="0"/>
                </a:lnTo>
                <a:lnTo>
                  <a:pt x="4762" y="2382"/>
                </a:lnTo>
                <a:lnTo>
                  <a:pt x="0" y="9525"/>
                </a:lnTo>
                <a:lnTo>
                  <a:pt x="2381" y="21432"/>
                </a:lnTo>
                <a:lnTo>
                  <a:pt x="7143" y="38100"/>
                </a:lnTo>
                <a:lnTo>
                  <a:pt x="19050" y="52388"/>
                </a:lnTo>
                <a:lnTo>
                  <a:pt x="76200" y="92869"/>
                </a:lnTo>
                <a:lnTo>
                  <a:pt x="185737" y="169069"/>
                </a:lnTo>
                <a:lnTo>
                  <a:pt x="311943" y="252413"/>
                </a:lnTo>
                <a:lnTo>
                  <a:pt x="445293" y="338138"/>
                </a:lnTo>
                <a:lnTo>
                  <a:pt x="566737" y="409575"/>
                </a:lnTo>
                <a:lnTo>
                  <a:pt x="635793" y="447675"/>
                </a:lnTo>
                <a:lnTo>
                  <a:pt x="645318" y="450057"/>
                </a:lnTo>
                <a:lnTo>
                  <a:pt x="659606" y="450057"/>
                </a:lnTo>
                <a:lnTo>
                  <a:pt x="683418" y="442913"/>
                </a:lnTo>
                <a:lnTo>
                  <a:pt x="695325" y="435769"/>
                </a:lnTo>
                <a:lnTo>
                  <a:pt x="704850" y="426244"/>
                </a:lnTo>
                <a:lnTo>
                  <a:pt x="714375" y="414338"/>
                </a:lnTo>
                <a:lnTo>
                  <a:pt x="723900" y="388144"/>
                </a:lnTo>
                <a:lnTo>
                  <a:pt x="728662" y="366713"/>
                </a:lnTo>
                <a:lnTo>
                  <a:pt x="731043" y="333375"/>
                </a:lnTo>
                <a:lnTo>
                  <a:pt x="728662" y="307182"/>
                </a:lnTo>
                <a:lnTo>
                  <a:pt x="721518" y="271463"/>
                </a:lnTo>
                <a:lnTo>
                  <a:pt x="707231" y="233363"/>
                </a:lnTo>
                <a:lnTo>
                  <a:pt x="688181" y="188119"/>
                </a:lnTo>
                <a:lnTo>
                  <a:pt x="673893" y="159544"/>
                </a:lnTo>
                <a:lnTo>
                  <a:pt x="659606" y="142875"/>
                </a:lnTo>
                <a:lnTo>
                  <a:pt x="635793" y="126207"/>
                </a:lnTo>
                <a:lnTo>
                  <a:pt x="607218" y="111919"/>
                </a:lnTo>
                <a:lnTo>
                  <a:pt x="552450" y="92869"/>
                </a:lnTo>
                <a:lnTo>
                  <a:pt x="495300" y="809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F769AD9E-A98B-4B74-B0FB-D32E5AA223A8}"/>
              </a:ext>
            </a:extLst>
          </p:cNvPr>
          <p:cNvSpPr/>
          <p:nvPr/>
        </p:nvSpPr>
        <p:spPr>
          <a:xfrm>
            <a:off x="2970213" y="2343150"/>
            <a:ext cx="682625" cy="395288"/>
          </a:xfrm>
          <a:custGeom>
            <a:avLst/>
            <a:gdLst>
              <a:gd name="connsiteX0" fmla="*/ 383381 w 683419"/>
              <a:gd name="connsiteY0" fmla="*/ 78581 h 395288"/>
              <a:gd name="connsiteX1" fmla="*/ 280987 w 683419"/>
              <a:gd name="connsiteY1" fmla="*/ 59531 h 395288"/>
              <a:gd name="connsiteX2" fmla="*/ 188119 w 683419"/>
              <a:gd name="connsiteY2" fmla="*/ 40481 h 395288"/>
              <a:gd name="connsiteX3" fmla="*/ 126206 w 683419"/>
              <a:gd name="connsiteY3" fmla="*/ 26194 h 395288"/>
              <a:gd name="connsiteX4" fmla="*/ 73819 w 683419"/>
              <a:gd name="connsiteY4" fmla="*/ 11906 h 395288"/>
              <a:gd name="connsiteX5" fmla="*/ 23812 w 683419"/>
              <a:gd name="connsiteY5" fmla="*/ 0 h 395288"/>
              <a:gd name="connsiteX6" fmla="*/ 16669 w 683419"/>
              <a:gd name="connsiteY6" fmla="*/ 0 h 395288"/>
              <a:gd name="connsiteX7" fmla="*/ 4762 w 683419"/>
              <a:gd name="connsiteY7" fmla="*/ 0 h 395288"/>
              <a:gd name="connsiteX8" fmla="*/ 0 w 683419"/>
              <a:gd name="connsiteY8" fmla="*/ 4763 h 395288"/>
              <a:gd name="connsiteX9" fmla="*/ 0 w 683419"/>
              <a:gd name="connsiteY9" fmla="*/ 14288 h 395288"/>
              <a:gd name="connsiteX10" fmla="*/ 0 w 683419"/>
              <a:gd name="connsiteY10" fmla="*/ 30956 h 395288"/>
              <a:gd name="connsiteX11" fmla="*/ 14287 w 683419"/>
              <a:gd name="connsiteY11" fmla="*/ 64294 h 395288"/>
              <a:gd name="connsiteX12" fmla="*/ 61912 w 683419"/>
              <a:gd name="connsiteY12" fmla="*/ 126206 h 395288"/>
              <a:gd name="connsiteX13" fmla="*/ 128587 w 683419"/>
              <a:gd name="connsiteY13" fmla="*/ 200025 h 395288"/>
              <a:gd name="connsiteX14" fmla="*/ 200025 w 683419"/>
              <a:gd name="connsiteY14" fmla="*/ 261938 h 395288"/>
              <a:gd name="connsiteX15" fmla="*/ 252412 w 683419"/>
              <a:gd name="connsiteY15" fmla="*/ 300038 h 395288"/>
              <a:gd name="connsiteX16" fmla="*/ 295275 w 683419"/>
              <a:gd name="connsiteY16" fmla="*/ 326231 h 395288"/>
              <a:gd name="connsiteX17" fmla="*/ 347662 w 683419"/>
              <a:gd name="connsiteY17" fmla="*/ 352425 h 395288"/>
              <a:gd name="connsiteX18" fmla="*/ 397669 w 683419"/>
              <a:gd name="connsiteY18" fmla="*/ 371475 h 395288"/>
              <a:gd name="connsiteX19" fmla="*/ 438150 w 683419"/>
              <a:gd name="connsiteY19" fmla="*/ 381000 h 395288"/>
              <a:gd name="connsiteX20" fmla="*/ 495300 w 683419"/>
              <a:gd name="connsiteY20" fmla="*/ 390525 h 395288"/>
              <a:gd name="connsiteX21" fmla="*/ 557212 w 683419"/>
              <a:gd name="connsiteY21" fmla="*/ 395288 h 395288"/>
              <a:gd name="connsiteX22" fmla="*/ 609600 w 683419"/>
              <a:gd name="connsiteY22" fmla="*/ 388144 h 395288"/>
              <a:gd name="connsiteX23" fmla="*/ 645319 w 683419"/>
              <a:gd name="connsiteY23" fmla="*/ 376238 h 395288"/>
              <a:gd name="connsiteX24" fmla="*/ 669131 w 683419"/>
              <a:gd name="connsiteY24" fmla="*/ 359569 h 395288"/>
              <a:gd name="connsiteX25" fmla="*/ 678656 w 683419"/>
              <a:gd name="connsiteY25" fmla="*/ 350044 h 395288"/>
              <a:gd name="connsiteX26" fmla="*/ 683419 w 683419"/>
              <a:gd name="connsiteY26" fmla="*/ 340519 h 395288"/>
              <a:gd name="connsiteX27" fmla="*/ 678656 w 683419"/>
              <a:gd name="connsiteY27" fmla="*/ 314325 h 395288"/>
              <a:gd name="connsiteX28" fmla="*/ 671512 w 683419"/>
              <a:gd name="connsiteY28" fmla="*/ 280988 h 395288"/>
              <a:gd name="connsiteX29" fmla="*/ 652462 w 683419"/>
              <a:gd name="connsiteY29" fmla="*/ 240506 h 395288"/>
              <a:gd name="connsiteX30" fmla="*/ 633412 w 683419"/>
              <a:gd name="connsiteY30" fmla="*/ 209550 h 395288"/>
              <a:gd name="connsiteX31" fmla="*/ 607219 w 683419"/>
              <a:gd name="connsiteY31" fmla="*/ 185738 h 395288"/>
              <a:gd name="connsiteX32" fmla="*/ 576262 w 683419"/>
              <a:gd name="connsiteY32" fmla="*/ 159544 h 395288"/>
              <a:gd name="connsiteX33" fmla="*/ 514350 w 683419"/>
              <a:gd name="connsiteY33" fmla="*/ 116681 h 395288"/>
              <a:gd name="connsiteX34" fmla="*/ 471487 w 683419"/>
              <a:gd name="connsiteY34" fmla="*/ 95250 h 395288"/>
              <a:gd name="connsiteX35" fmla="*/ 383381 w 683419"/>
              <a:gd name="connsiteY35" fmla="*/ 78581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83419" h="395288">
                <a:moveTo>
                  <a:pt x="383381" y="78581"/>
                </a:moveTo>
                <a:lnTo>
                  <a:pt x="280987" y="59531"/>
                </a:lnTo>
                <a:lnTo>
                  <a:pt x="188119" y="40481"/>
                </a:lnTo>
                <a:lnTo>
                  <a:pt x="126206" y="26194"/>
                </a:lnTo>
                <a:lnTo>
                  <a:pt x="73819" y="11906"/>
                </a:lnTo>
                <a:lnTo>
                  <a:pt x="23812" y="0"/>
                </a:lnTo>
                <a:lnTo>
                  <a:pt x="16669" y="0"/>
                </a:lnTo>
                <a:lnTo>
                  <a:pt x="4762" y="0"/>
                </a:lnTo>
                <a:lnTo>
                  <a:pt x="0" y="4763"/>
                </a:lnTo>
                <a:lnTo>
                  <a:pt x="0" y="14288"/>
                </a:lnTo>
                <a:lnTo>
                  <a:pt x="0" y="30956"/>
                </a:lnTo>
                <a:lnTo>
                  <a:pt x="14287" y="64294"/>
                </a:lnTo>
                <a:lnTo>
                  <a:pt x="61912" y="126206"/>
                </a:lnTo>
                <a:lnTo>
                  <a:pt x="128587" y="200025"/>
                </a:lnTo>
                <a:lnTo>
                  <a:pt x="200025" y="261938"/>
                </a:lnTo>
                <a:lnTo>
                  <a:pt x="252412" y="300038"/>
                </a:lnTo>
                <a:lnTo>
                  <a:pt x="295275" y="326231"/>
                </a:lnTo>
                <a:lnTo>
                  <a:pt x="347662" y="352425"/>
                </a:lnTo>
                <a:lnTo>
                  <a:pt x="397669" y="371475"/>
                </a:lnTo>
                <a:lnTo>
                  <a:pt x="438150" y="381000"/>
                </a:lnTo>
                <a:lnTo>
                  <a:pt x="495300" y="390525"/>
                </a:lnTo>
                <a:lnTo>
                  <a:pt x="557212" y="395288"/>
                </a:lnTo>
                <a:lnTo>
                  <a:pt x="609600" y="388144"/>
                </a:lnTo>
                <a:lnTo>
                  <a:pt x="645319" y="376238"/>
                </a:lnTo>
                <a:lnTo>
                  <a:pt x="669131" y="359569"/>
                </a:lnTo>
                <a:lnTo>
                  <a:pt x="678656" y="350044"/>
                </a:lnTo>
                <a:lnTo>
                  <a:pt x="683419" y="340519"/>
                </a:lnTo>
                <a:lnTo>
                  <a:pt x="678656" y="314325"/>
                </a:lnTo>
                <a:lnTo>
                  <a:pt x="671512" y="280988"/>
                </a:lnTo>
                <a:lnTo>
                  <a:pt x="652462" y="240506"/>
                </a:lnTo>
                <a:lnTo>
                  <a:pt x="633412" y="209550"/>
                </a:lnTo>
                <a:lnTo>
                  <a:pt x="607219" y="185738"/>
                </a:lnTo>
                <a:lnTo>
                  <a:pt x="576262" y="159544"/>
                </a:lnTo>
                <a:lnTo>
                  <a:pt x="514350" y="116681"/>
                </a:lnTo>
                <a:lnTo>
                  <a:pt x="471487" y="95250"/>
                </a:lnTo>
                <a:lnTo>
                  <a:pt x="383381" y="78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93622516-0C07-4087-A1F5-DBCF56894959}"/>
              </a:ext>
            </a:extLst>
          </p:cNvPr>
          <p:cNvSpPr/>
          <p:nvPr/>
        </p:nvSpPr>
        <p:spPr>
          <a:xfrm>
            <a:off x="3163888" y="3656013"/>
            <a:ext cx="415925" cy="374650"/>
          </a:xfrm>
          <a:custGeom>
            <a:avLst/>
            <a:gdLst>
              <a:gd name="connsiteX0" fmla="*/ 190500 w 414338"/>
              <a:gd name="connsiteY0" fmla="*/ 273844 h 376237"/>
              <a:gd name="connsiteX1" fmla="*/ 145257 w 414338"/>
              <a:gd name="connsiteY1" fmla="*/ 230981 h 376237"/>
              <a:gd name="connsiteX2" fmla="*/ 114300 w 414338"/>
              <a:gd name="connsiteY2" fmla="*/ 197644 h 376237"/>
              <a:gd name="connsiteX3" fmla="*/ 92869 w 414338"/>
              <a:gd name="connsiteY3" fmla="*/ 171450 h 376237"/>
              <a:gd name="connsiteX4" fmla="*/ 76200 w 414338"/>
              <a:gd name="connsiteY4" fmla="*/ 145256 h 376237"/>
              <a:gd name="connsiteX5" fmla="*/ 59532 w 414338"/>
              <a:gd name="connsiteY5" fmla="*/ 111919 h 376237"/>
              <a:gd name="connsiteX6" fmla="*/ 33338 w 414338"/>
              <a:gd name="connsiteY6" fmla="*/ 69056 h 376237"/>
              <a:gd name="connsiteX7" fmla="*/ 4763 w 414338"/>
              <a:gd name="connsiteY7" fmla="*/ 21431 h 376237"/>
              <a:gd name="connsiteX8" fmla="*/ 0 w 414338"/>
              <a:gd name="connsiteY8" fmla="*/ 9525 h 376237"/>
              <a:gd name="connsiteX9" fmla="*/ 0 w 414338"/>
              <a:gd name="connsiteY9" fmla="*/ 2381 h 376237"/>
              <a:gd name="connsiteX10" fmla="*/ 4763 w 414338"/>
              <a:gd name="connsiteY10" fmla="*/ 0 h 376237"/>
              <a:gd name="connsiteX11" fmla="*/ 16669 w 414338"/>
              <a:gd name="connsiteY11" fmla="*/ 0 h 376237"/>
              <a:gd name="connsiteX12" fmla="*/ 97632 w 414338"/>
              <a:gd name="connsiteY12" fmla="*/ 7144 h 376237"/>
              <a:gd name="connsiteX13" fmla="*/ 164307 w 414338"/>
              <a:gd name="connsiteY13" fmla="*/ 16669 h 376237"/>
              <a:gd name="connsiteX14" fmla="*/ 414338 w 414338"/>
              <a:gd name="connsiteY14" fmla="*/ 202406 h 376237"/>
              <a:gd name="connsiteX15" fmla="*/ 404813 w 414338"/>
              <a:gd name="connsiteY15" fmla="*/ 290512 h 376237"/>
              <a:gd name="connsiteX16" fmla="*/ 402432 w 414338"/>
              <a:gd name="connsiteY16" fmla="*/ 321469 h 376237"/>
              <a:gd name="connsiteX17" fmla="*/ 400050 w 414338"/>
              <a:gd name="connsiteY17" fmla="*/ 345281 h 376237"/>
              <a:gd name="connsiteX18" fmla="*/ 390525 w 414338"/>
              <a:gd name="connsiteY18" fmla="*/ 361950 h 376237"/>
              <a:gd name="connsiteX19" fmla="*/ 366713 w 414338"/>
              <a:gd name="connsiteY19" fmla="*/ 373856 h 376237"/>
              <a:gd name="connsiteX20" fmla="*/ 340519 w 414338"/>
              <a:gd name="connsiteY20" fmla="*/ 376237 h 376237"/>
              <a:gd name="connsiteX21" fmla="*/ 309563 w 414338"/>
              <a:gd name="connsiteY21" fmla="*/ 369094 h 376237"/>
              <a:gd name="connsiteX22" fmla="*/ 271463 w 414338"/>
              <a:gd name="connsiteY22" fmla="*/ 345281 h 376237"/>
              <a:gd name="connsiteX23" fmla="*/ 190500 w 414338"/>
              <a:gd name="connsiteY23" fmla="*/ 273844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4338" h="376237">
                <a:moveTo>
                  <a:pt x="190500" y="273844"/>
                </a:moveTo>
                <a:lnTo>
                  <a:pt x="145257" y="230981"/>
                </a:lnTo>
                <a:lnTo>
                  <a:pt x="114300" y="197644"/>
                </a:lnTo>
                <a:lnTo>
                  <a:pt x="92869" y="171450"/>
                </a:lnTo>
                <a:lnTo>
                  <a:pt x="76200" y="145256"/>
                </a:lnTo>
                <a:lnTo>
                  <a:pt x="59532" y="111919"/>
                </a:lnTo>
                <a:lnTo>
                  <a:pt x="33338" y="69056"/>
                </a:lnTo>
                <a:lnTo>
                  <a:pt x="4763" y="21431"/>
                </a:lnTo>
                <a:lnTo>
                  <a:pt x="0" y="9525"/>
                </a:lnTo>
                <a:lnTo>
                  <a:pt x="0" y="2381"/>
                </a:lnTo>
                <a:lnTo>
                  <a:pt x="4763" y="0"/>
                </a:lnTo>
                <a:lnTo>
                  <a:pt x="16669" y="0"/>
                </a:lnTo>
                <a:lnTo>
                  <a:pt x="97632" y="7144"/>
                </a:lnTo>
                <a:lnTo>
                  <a:pt x="164307" y="16669"/>
                </a:lnTo>
                <a:lnTo>
                  <a:pt x="414338" y="202406"/>
                </a:lnTo>
                <a:lnTo>
                  <a:pt x="404813" y="290512"/>
                </a:lnTo>
                <a:lnTo>
                  <a:pt x="402432" y="321469"/>
                </a:lnTo>
                <a:lnTo>
                  <a:pt x="400050" y="345281"/>
                </a:lnTo>
                <a:lnTo>
                  <a:pt x="390525" y="361950"/>
                </a:lnTo>
                <a:lnTo>
                  <a:pt x="366713" y="373856"/>
                </a:lnTo>
                <a:lnTo>
                  <a:pt x="340519" y="376237"/>
                </a:lnTo>
                <a:lnTo>
                  <a:pt x="309563" y="369094"/>
                </a:lnTo>
                <a:lnTo>
                  <a:pt x="271463" y="345281"/>
                </a:lnTo>
                <a:lnTo>
                  <a:pt x="190500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886F6CCF-8A79-44E8-AB1D-A083925CE4DF}"/>
              </a:ext>
            </a:extLst>
          </p:cNvPr>
          <p:cNvSpPr/>
          <p:nvPr/>
        </p:nvSpPr>
        <p:spPr>
          <a:xfrm>
            <a:off x="3267075" y="2947988"/>
            <a:ext cx="776288" cy="1019175"/>
          </a:xfrm>
          <a:custGeom>
            <a:avLst/>
            <a:gdLst>
              <a:gd name="connsiteX0" fmla="*/ 707231 w 776288"/>
              <a:gd name="connsiteY0" fmla="*/ 195262 h 1019175"/>
              <a:gd name="connsiteX1" fmla="*/ 619125 w 776288"/>
              <a:gd name="connsiteY1" fmla="*/ 381000 h 1019175"/>
              <a:gd name="connsiteX2" fmla="*/ 550069 w 776288"/>
              <a:gd name="connsiteY2" fmla="*/ 514350 h 1019175"/>
              <a:gd name="connsiteX3" fmla="*/ 471488 w 776288"/>
              <a:gd name="connsiteY3" fmla="*/ 652462 h 1019175"/>
              <a:gd name="connsiteX4" fmla="*/ 407194 w 776288"/>
              <a:gd name="connsiteY4" fmla="*/ 762000 h 1019175"/>
              <a:gd name="connsiteX5" fmla="*/ 323850 w 776288"/>
              <a:gd name="connsiteY5" fmla="*/ 892968 h 1019175"/>
              <a:gd name="connsiteX6" fmla="*/ 314325 w 776288"/>
              <a:gd name="connsiteY6" fmla="*/ 909637 h 1019175"/>
              <a:gd name="connsiteX7" fmla="*/ 302419 w 776288"/>
              <a:gd name="connsiteY7" fmla="*/ 947737 h 1019175"/>
              <a:gd name="connsiteX8" fmla="*/ 297656 w 776288"/>
              <a:gd name="connsiteY8" fmla="*/ 1019175 h 1019175"/>
              <a:gd name="connsiteX9" fmla="*/ 0 w 776288"/>
              <a:gd name="connsiteY9" fmla="*/ 716756 h 1019175"/>
              <a:gd name="connsiteX10" fmla="*/ 64294 w 776288"/>
              <a:gd name="connsiteY10" fmla="*/ 723900 h 1019175"/>
              <a:gd name="connsiteX11" fmla="*/ 80963 w 776288"/>
              <a:gd name="connsiteY11" fmla="*/ 723900 h 1019175"/>
              <a:gd name="connsiteX12" fmla="*/ 111919 w 776288"/>
              <a:gd name="connsiteY12" fmla="*/ 719137 h 1019175"/>
              <a:gd name="connsiteX13" fmla="*/ 147638 w 776288"/>
              <a:gd name="connsiteY13" fmla="*/ 702468 h 1019175"/>
              <a:gd name="connsiteX14" fmla="*/ 190500 w 776288"/>
              <a:gd name="connsiteY14" fmla="*/ 671512 h 1019175"/>
              <a:gd name="connsiteX15" fmla="*/ 233363 w 776288"/>
              <a:gd name="connsiteY15" fmla="*/ 631031 h 1019175"/>
              <a:gd name="connsiteX16" fmla="*/ 297656 w 776288"/>
              <a:gd name="connsiteY16" fmla="*/ 545306 h 1019175"/>
              <a:gd name="connsiteX17" fmla="*/ 428625 w 776288"/>
              <a:gd name="connsiteY17" fmla="*/ 381000 h 1019175"/>
              <a:gd name="connsiteX18" fmla="*/ 566738 w 776288"/>
              <a:gd name="connsiteY18" fmla="*/ 204787 h 1019175"/>
              <a:gd name="connsiteX19" fmla="*/ 692944 w 776288"/>
              <a:gd name="connsiteY19" fmla="*/ 45243 h 1019175"/>
              <a:gd name="connsiteX20" fmla="*/ 721519 w 776288"/>
              <a:gd name="connsiteY20" fmla="*/ 11906 h 1019175"/>
              <a:gd name="connsiteX21" fmla="*/ 740569 w 776288"/>
              <a:gd name="connsiteY21" fmla="*/ 0 h 1019175"/>
              <a:gd name="connsiteX22" fmla="*/ 757238 w 776288"/>
              <a:gd name="connsiteY22" fmla="*/ 0 h 1019175"/>
              <a:gd name="connsiteX23" fmla="*/ 766763 w 776288"/>
              <a:gd name="connsiteY23" fmla="*/ 0 h 1019175"/>
              <a:gd name="connsiteX24" fmla="*/ 773906 w 776288"/>
              <a:gd name="connsiteY24" fmla="*/ 2381 h 1019175"/>
              <a:gd name="connsiteX25" fmla="*/ 776288 w 776288"/>
              <a:gd name="connsiteY25" fmla="*/ 9525 h 1019175"/>
              <a:gd name="connsiteX26" fmla="*/ 773906 w 776288"/>
              <a:gd name="connsiteY26" fmla="*/ 33337 h 1019175"/>
              <a:gd name="connsiteX27" fmla="*/ 742950 w 776288"/>
              <a:gd name="connsiteY27" fmla="*/ 109537 h 1019175"/>
              <a:gd name="connsiteX28" fmla="*/ 707231 w 776288"/>
              <a:gd name="connsiteY28" fmla="*/ 195262 h 101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76288" h="1019175">
                <a:moveTo>
                  <a:pt x="707231" y="195262"/>
                </a:moveTo>
                <a:lnTo>
                  <a:pt x="619125" y="381000"/>
                </a:lnTo>
                <a:lnTo>
                  <a:pt x="550069" y="514350"/>
                </a:lnTo>
                <a:lnTo>
                  <a:pt x="471488" y="652462"/>
                </a:lnTo>
                <a:lnTo>
                  <a:pt x="407194" y="762000"/>
                </a:lnTo>
                <a:lnTo>
                  <a:pt x="323850" y="892968"/>
                </a:lnTo>
                <a:lnTo>
                  <a:pt x="314325" y="909637"/>
                </a:lnTo>
                <a:lnTo>
                  <a:pt x="302419" y="947737"/>
                </a:lnTo>
                <a:lnTo>
                  <a:pt x="297656" y="1019175"/>
                </a:lnTo>
                <a:lnTo>
                  <a:pt x="0" y="716756"/>
                </a:lnTo>
                <a:lnTo>
                  <a:pt x="64294" y="723900"/>
                </a:lnTo>
                <a:lnTo>
                  <a:pt x="80963" y="723900"/>
                </a:lnTo>
                <a:lnTo>
                  <a:pt x="111919" y="719137"/>
                </a:lnTo>
                <a:lnTo>
                  <a:pt x="147638" y="702468"/>
                </a:lnTo>
                <a:lnTo>
                  <a:pt x="190500" y="671512"/>
                </a:lnTo>
                <a:lnTo>
                  <a:pt x="233363" y="631031"/>
                </a:lnTo>
                <a:lnTo>
                  <a:pt x="297656" y="545306"/>
                </a:lnTo>
                <a:lnTo>
                  <a:pt x="428625" y="381000"/>
                </a:lnTo>
                <a:lnTo>
                  <a:pt x="566738" y="204787"/>
                </a:lnTo>
                <a:lnTo>
                  <a:pt x="692944" y="45243"/>
                </a:lnTo>
                <a:lnTo>
                  <a:pt x="721519" y="11906"/>
                </a:lnTo>
                <a:lnTo>
                  <a:pt x="740569" y="0"/>
                </a:lnTo>
                <a:lnTo>
                  <a:pt x="757238" y="0"/>
                </a:lnTo>
                <a:lnTo>
                  <a:pt x="766763" y="0"/>
                </a:lnTo>
                <a:lnTo>
                  <a:pt x="773906" y="2381"/>
                </a:lnTo>
                <a:lnTo>
                  <a:pt x="776288" y="9525"/>
                </a:lnTo>
                <a:lnTo>
                  <a:pt x="773906" y="33337"/>
                </a:lnTo>
                <a:lnTo>
                  <a:pt x="742950" y="109537"/>
                </a:lnTo>
                <a:lnTo>
                  <a:pt x="707231" y="1952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CD87149C-5B2D-4A99-B07A-DFADA7B2111B}"/>
              </a:ext>
            </a:extLst>
          </p:cNvPr>
          <p:cNvSpPr/>
          <p:nvPr/>
        </p:nvSpPr>
        <p:spPr>
          <a:xfrm>
            <a:off x="4127500" y="1441450"/>
            <a:ext cx="1328738" cy="2311400"/>
          </a:xfrm>
          <a:custGeom>
            <a:avLst/>
            <a:gdLst>
              <a:gd name="connsiteX0" fmla="*/ 1221186 w 1328412"/>
              <a:gd name="connsiteY0" fmla="*/ 875679 h 2311317"/>
              <a:gd name="connsiteX1" fmla="*/ 1149702 w 1328412"/>
              <a:gd name="connsiteY1" fmla="*/ 1119916 h 2311317"/>
              <a:gd name="connsiteX2" fmla="*/ 1125874 w 1328412"/>
              <a:gd name="connsiteY2" fmla="*/ 1191400 h 2311317"/>
              <a:gd name="connsiteX3" fmla="*/ 1075239 w 1328412"/>
              <a:gd name="connsiteY3" fmla="*/ 1328412 h 2311317"/>
              <a:gd name="connsiteX4" fmla="*/ 1033540 w 1328412"/>
              <a:gd name="connsiteY4" fmla="*/ 1426702 h 2311317"/>
              <a:gd name="connsiteX5" fmla="*/ 979927 w 1328412"/>
              <a:gd name="connsiteY5" fmla="*/ 1536907 h 2311317"/>
              <a:gd name="connsiteX6" fmla="*/ 920357 w 1328412"/>
              <a:gd name="connsiteY6" fmla="*/ 1641154 h 2311317"/>
              <a:gd name="connsiteX7" fmla="*/ 866744 w 1328412"/>
              <a:gd name="connsiteY7" fmla="*/ 1715617 h 2311317"/>
              <a:gd name="connsiteX8" fmla="*/ 777389 w 1328412"/>
              <a:gd name="connsiteY8" fmla="*/ 1810929 h 2311317"/>
              <a:gd name="connsiteX9" fmla="*/ 643357 w 1328412"/>
              <a:gd name="connsiteY9" fmla="*/ 1936026 h 2311317"/>
              <a:gd name="connsiteX10" fmla="*/ 545066 w 1328412"/>
              <a:gd name="connsiteY10" fmla="*/ 2016445 h 2311317"/>
              <a:gd name="connsiteX11" fmla="*/ 470604 w 1328412"/>
              <a:gd name="connsiteY11" fmla="*/ 2073037 h 2311317"/>
              <a:gd name="connsiteX12" fmla="*/ 360399 w 1328412"/>
              <a:gd name="connsiteY12" fmla="*/ 2147499 h 2311317"/>
              <a:gd name="connsiteX13" fmla="*/ 232323 w 1328412"/>
              <a:gd name="connsiteY13" fmla="*/ 2221962 h 2311317"/>
              <a:gd name="connsiteX14" fmla="*/ 163818 w 1328412"/>
              <a:gd name="connsiteY14" fmla="*/ 2257704 h 2311317"/>
              <a:gd name="connsiteX15" fmla="*/ 53613 w 1328412"/>
              <a:gd name="connsiteY15" fmla="*/ 2305360 h 2311317"/>
              <a:gd name="connsiteX16" fmla="*/ 26807 w 1328412"/>
              <a:gd name="connsiteY16" fmla="*/ 2311317 h 2311317"/>
              <a:gd name="connsiteX17" fmla="*/ 11914 w 1328412"/>
              <a:gd name="connsiteY17" fmla="*/ 2311317 h 2311317"/>
              <a:gd name="connsiteX18" fmla="*/ 0 w 1328412"/>
              <a:gd name="connsiteY18" fmla="*/ 2302382 h 2311317"/>
              <a:gd name="connsiteX19" fmla="*/ 2979 w 1328412"/>
              <a:gd name="connsiteY19" fmla="*/ 2287489 h 2311317"/>
              <a:gd name="connsiteX20" fmla="*/ 8936 w 1328412"/>
              <a:gd name="connsiteY20" fmla="*/ 2266640 h 2311317"/>
              <a:gd name="connsiteX21" fmla="*/ 20850 w 1328412"/>
              <a:gd name="connsiteY21" fmla="*/ 2254726 h 2311317"/>
              <a:gd name="connsiteX22" fmla="*/ 71484 w 1328412"/>
              <a:gd name="connsiteY22" fmla="*/ 2221962 h 2311317"/>
              <a:gd name="connsiteX23" fmla="*/ 190624 w 1328412"/>
              <a:gd name="connsiteY23" fmla="*/ 2144521 h 2311317"/>
              <a:gd name="connsiteX24" fmla="*/ 274022 w 1328412"/>
              <a:gd name="connsiteY24" fmla="*/ 2081972 h 2311317"/>
              <a:gd name="connsiteX25" fmla="*/ 351463 w 1328412"/>
              <a:gd name="connsiteY25" fmla="*/ 2016445 h 2311317"/>
              <a:gd name="connsiteX26" fmla="*/ 405076 w 1328412"/>
              <a:gd name="connsiteY26" fmla="*/ 1968789 h 2311317"/>
              <a:gd name="connsiteX27" fmla="*/ 494432 w 1328412"/>
              <a:gd name="connsiteY27" fmla="*/ 1879434 h 2311317"/>
              <a:gd name="connsiteX28" fmla="*/ 568894 w 1328412"/>
              <a:gd name="connsiteY28" fmla="*/ 1796036 h 2311317"/>
              <a:gd name="connsiteX29" fmla="*/ 631443 w 1328412"/>
              <a:gd name="connsiteY29" fmla="*/ 1715617 h 2311317"/>
              <a:gd name="connsiteX30" fmla="*/ 685056 w 1328412"/>
              <a:gd name="connsiteY30" fmla="*/ 1641154 h 2311317"/>
              <a:gd name="connsiteX31" fmla="*/ 729733 w 1328412"/>
              <a:gd name="connsiteY31" fmla="*/ 1566692 h 2311317"/>
              <a:gd name="connsiteX32" fmla="*/ 783346 w 1328412"/>
              <a:gd name="connsiteY32" fmla="*/ 1474358 h 2311317"/>
              <a:gd name="connsiteX33" fmla="*/ 822067 w 1328412"/>
              <a:gd name="connsiteY33" fmla="*/ 1390960 h 2311317"/>
              <a:gd name="connsiteX34" fmla="*/ 860787 w 1328412"/>
              <a:gd name="connsiteY34" fmla="*/ 1304584 h 2311317"/>
              <a:gd name="connsiteX35" fmla="*/ 890572 w 1328412"/>
              <a:gd name="connsiteY35" fmla="*/ 1221185 h 2311317"/>
              <a:gd name="connsiteX36" fmla="*/ 914400 w 1328412"/>
              <a:gd name="connsiteY36" fmla="*/ 1146723 h 2311317"/>
              <a:gd name="connsiteX37" fmla="*/ 935250 w 1328412"/>
              <a:gd name="connsiteY37" fmla="*/ 1075239 h 2311317"/>
              <a:gd name="connsiteX38" fmla="*/ 953121 w 1328412"/>
              <a:gd name="connsiteY38" fmla="*/ 1003755 h 2311317"/>
              <a:gd name="connsiteX39" fmla="*/ 965035 w 1328412"/>
              <a:gd name="connsiteY39" fmla="*/ 938228 h 2311317"/>
              <a:gd name="connsiteX40" fmla="*/ 976949 w 1328412"/>
              <a:gd name="connsiteY40" fmla="*/ 854830 h 2311317"/>
              <a:gd name="connsiteX41" fmla="*/ 991841 w 1328412"/>
              <a:gd name="connsiteY41" fmla="*/ 729733 h 2311317"/>
              <a:gd name="connsiteX42" fmla="*/ 997798 w 1328412"/>
              <a:gd name="connsiteY42" fmla="*/ 693991 h 2311317"/>
              <a:gd name="connsiteX43" fmla="*/ 1006734 w 1328412"/>
              <a:gd name="connsiteY43" fmla="*/ 622507 h 2311317"/>
              <a:gd name="connsiteX44" fmla="*/ 1015669 w 1328412"/>
              <a:gd name="connsiteY44" fmla="*/ 524216 h 2311317"/>
              <a:gd name="connsiteX45" fmla="*/ 1018648 w 1328412"/>
              <a:gd name="connsiteY45" fmla="*/ 464646 h 2311317"/>
              <a:gd name="connsiteX46" fmla="*/ 1018648 w 1328412"/>
              <a:gd name="connsiteY46" fmla="*/ 402098 h 2311317"/>
              <a:gd name="connsiteX47" fmla="*/ 1018648 w 1328412"/>
              <a:gd name="connsiteY47" fmla="*/ 363377 h 2311317"/>
              <a:gd name="connsiteX48" fmla="*/ 1015669 w 1328412"/>
              <a:gd name="connsiteY48" fmla="*/ 330613 h 2311317"/>
              <a:gd name="connsiteX49" fmla="*/ 1012691 w 1328412"/>
              <a:gd name="connsiteY49" fmla="*/ 303807 h 2311317"/>
              <a:gd name="connsiteX50" fmla="*/ 1003755 w 1328412"/>
              <a:gd name="connsiteY50" fmla="*/ 259129 h 2311317"/>
              <a:gd name="connsiteX51" fmla="*/ 985884 w 1328412"/>
              <a:gd name="connsiteY51" fmla="*/ 202538 h 2311317"/>
              <a:gd name="connsiteX52" fmla="*/ 970992 w 1328412"/>
              <a:gd name="connsiteY52" fmla="*/ 175731 h 2311317"/>
              <a:gd name="connsiteX53" fmla="*/ 953121 w 1328412"/>
              <a:gd name="connsiteY53" fmla="*/ 151903 h 2311317"/>
              <a:gd name="connsiteX54" fmla="*/ 923336 w 1328412"/>
              <a:gd name="connsiteY54" fmla="*/ 122118 h 2311317"/>
              <a:gd name="connsiteX55" fmla="*/ 896529 w 1328412"/>
              <a:gd name="connsiteY55" fmla="*/ 98290 h 2311317"/>
              <a:gd name="connsiteX56" fmla="*/ 863766 w 1328412"/>
              <a:gd name="connsiteY56" fmla="*/ 77441 h 2311317"/>
              <a:gd name="connsiteX57" fmla="*/ 839938 w 1328412"/>
              <a:gd name="connsiteY57" fmla="*/ 62548 h 2311317"/>
              <a:gd name="connsiteX58" fmla="*/ 822067 w 1328412"/>
              <a:gd name="connsiteY58" fmla="*/ 44677 h 2311317"/>
              <a:gd name="connsiteX59" fmla="*/ 813131 w 1328412"/>
              <a:gd name="connsiteY59" fmla="*/ 26806 h 2311317"/>
              <a:gd name="connsiteX60" fmla="*/ 816110 w 1328412"/>
              <a:gd name="connsiteY60" fmla="*/ 14892 h 2311317"/>
              <a:gd name="connsiteX61" fmla="*/ 822067 w 1328412"/>
              <a:gd name="connsiteY61" fmla="*/ 8935 h 2311317"/>
              <a:gd name="connsiteX62" fmla="*/ 854830 w 1328412"/>
              <a:gd name="connsiteY62" fmla="*/ 0 h 2311317"/>
              <a:gd name="connsiteX63" fmla="*/ 938228 w 1328412"/>
              <a:gd name="connsiteY63" fmla="*/ 11914 h 2311317"/>
              <a:gd name="connsiteX64" fmla="*/ 1009712 w 1328412"/>
              <a:gd name="connsiteY64" fmla="*/ 32763 h 2311317"/>
              <a:gd name="connsiteX65" fmla="*/ 1060347 w 1328412"/>
              <a:gd name="connsiteY65" fmla="*/ 50634 h 2311317"/>
              <a:gd name="connsiteX66" fmla="*/ 1125874 w 1328412"/>
              <a:gd name="connsiteY66" fmla="*/ 83398 h 2311317"/>
              <a:gd name="connsiteX67" fmla="*/ 1167573 w 1328412"/>
              <a:gd name="connsiteY67" fmla="*/ 107226 h 2311317"/>
              <a:gd name="connsiteX68" fmla="*/ 1209272 w 1328412"/>
              <a:gd name="connsiteY68" fmla="*/ 137011 h 2311317"/>
              <a:gd name="connsiteX69" fmla="*/ 1245014 w 1328412"/>
              <a:gd name="connsiteY69" fmla="*/ 169774 h 2311317"/>
              <a:gd name="connsiteX70" fmla="*/ 1292670 w 1328412"/>
              <a:gd name="connsiteY70" fmla="*/ 226366 h 2311317"/>
              <a:gd name="connsiteX71" fmla="*/ 1328412 w 1328412"/>
              <a:gd name="connsiteY71" fmla="*/ 282957 h 2311317"/>
              <a:gd name="connsiteX72" fmla="*/ 1328412 w 1328412"/>
              <a:gd name="connsiteY72" fmla="*/ 303807 h 2311317"/>
              <a:gd name="connsiteX73" fmla="*/ 1313519 w 1328412"/>
              <a:gd name="connsiteY73" fmla="*/ 360398 h 2311317"/>
              <a:gd name="connsiteX74" fmla="*/ 1292670 w 1328412"/>
              <a:gd name="connsiteY74" fmla="*/ 476560 h 2311317"/>
              <a:gd name="connsiteX75" fmla="*/ 1274799 w 1328412"/>
              <a:gd name="connsiteY75" fmla="*/ 595700 h 2311317"/>
              <a:gd name="connsiteX76" fmla="*/ 1262885 w 1328412"/>
              <a:gd name="connsiteY76" fmla="*/ 685055 h 2311317"/>
              <a:gd name="connsiteX77" fmla="*/ 1221186 w 1328412"/>
              <a:gd name="connsiteY77" fmla="*/ 875679 h 2311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328412" h="2311317">
                <a:moveTo>
                  <a:pt x="1221186" y="875679"/>
                </a:moveTo>
                <a:lnTo>
                  <a:pt x="1149702" y="1119916"/>
                </a:lnTo>
                <a:lnTo>
                  <a:pt x="1125874" y="1191400"/>
                </a:lnTo>
                <a:lnTo>
                  <a:pt x="1075239" y="1328412"/>
                </a:lnTo>
                <a:lnTo>
                  <a:pt x="1033540" y="1426702"/>
                </a:lnTo>
                <a:lnTo>
                  <a:pt x="979927" y="1536907"/>
                </a:lnTo>
                <a:lnTo>
                  <a:pt x="920357" y="1641154"/>
                </a:lnTo>
                <a:lnTo>
                  <a:pt x="866744" y="1715617"/>
                </a:lnTo>
                <a:lnTo>
                  <a:pt x="777389" y="1810929"/>
                </a:lnTo>
                <a:lnTo>
                  <a:pt x="643357" y="1936026"/>
                </a:lnTo>
                <a:lnTo>
                  <a:pt x="545066" y="2016445"/>
                </a:lnTo>
                <a:lnTo>
                  <a:pt x="470604" y="2073037"/>
                </a:lnTo>
                <a:lnTo>
                  <a:pt x="360399" y="2147499"/>
                </a:lnTo>
                <a:lnTo>
                  <a:pt x="232323" y="2221962"/>
                </a:lnTo>
                <a:lnTo>
                  <a:pt x="163818" y="2257704"/>
                </a:lnTo>
                <a:lnTo>
                  <a:pt x="53613" y="2305360"/>
                </a:lnTo>
                <a:lnTo>
                  <a:pt x="26807" y="2311317"/>
                </a:lnTo>
                <a:lnTo>
                  <a:pt x="11914" y="2311317"/>
                </a:lnTo>
                <a:lnTo>
                  <a:pt x="0" y="2302382"/>
                </a:lnTo>
                <a:lnTo>
                  <a:pt x="2979" y="2287489"/>
                </a:lnTo>
                <a:lnTo>
                  <a:pt x="8936" y="2266640"/>
                </a:lnTo>
                <a:lnTo>
                  <a:pt x="20850" y="2254726"/>
                </a:lnTo>
                <a:lnTo>
                  <a:pt x="71484" y="2221962"/>
                </a:lnTo>
                <a:lnTo>
                  <a:pt x="190624" y="2144521"/>
                </a:lnTo>
                <a:lnTo>
                  <a:pt x="274022" y="2081972"/>
                </a:lnTo>
                <a:lnTo>
                  <a:pt x="351463" y="2016445"/>
                </a:lnTo>
                <a:lnTo>
                  <a:pt x="405076" y="1968789"/>
                </a:lnTo>
                <a:lnTo>
                  <a:pt x="494432" y="1879434"/>
                </a:lnTo>
                <a:lnTo>
                  <a:pt x="568894" y="1796036"/>
                </a:lnTo>
                <a:lnTo>
                  <a:pt x="631443" y="1715617"/>
                </a:lnTo>
                <a:lnTo>
                  <a:pt x="685056" y="1641154"/>
                </a:lnTo>
                <a:lnTo>
                  <a:pt x="729733" y="1566692"/>
                </a:lnTo>
                <a:lnTo>
                  <a:pt x="783346" y="1474358"/>
                </a:lnTo>
                <a:lnTo>
                  <a:pt x="822067" y="1390960"/>
                </a:lnTo>
                <a:lnTo>
                  <a:pt x="860787" y="1304584"/>
                </a:lnTo>
                <a:lnTo>
                  <a:pt x="890572" y="1221185"/>
                </a:lnTo>
                <a:lnTo>
                  <a:pt x="914400" y="1146723"/>
                </a:lnTo>
                <a:lnTo>
                  <a:pt x="935250" y="1075239"/>
                </a:lnTo>
                <a:lnTo>
                  <a:pt x="953121" y="1003755"/>
                </a:lnTo>
                <a:lnTo>
                  <a:pt x="965035" y="938228"/>
                </a:lnTo>
                <a:lnTo>
                  <a:pt x="976949" y="854830"/>
                </a:lnTo>
                <a:lnTo>
                  <a:pt x="991841" y="729733"/>
                </a:lnTo>
                <a:lnTo>
                  <a:pt x="997798" y="693991"/>
                </a:lnTo>
                <a:lnTo>
                  <a:pt x="1006734" y="622507"/>
                </a:lnTo>
                <a:lnTo>
                  <a:pt x="1015669" y="524216"/>
                </a:lnTo>
                <a:lnTo>
                  <a:pt x="1018648" y="464646"/>
                </a:lnTo>
                <a:lnTo>
                  <a:pt x="1018648" y="402098"/>
                </a:lnTo>
                <a:lnTo>
                  <a:pt x="1018648" y="363377"/>
                </a:lnTo>
                <a:lnTo>
                  <a:pt x="1015669" y="330613"/>
                </a:lnTo>
                <a:lnTo>
                  <a:pt x="1012691" y="303807"/>
                </a:lnTo>
                <a:lnTo>
                  <a:pt x="1003755" y="259129"/>
                </a:lnTo>
                <a:lnTo>
                  <a:pt x="985884" y="202538"/>
                </a:lnTo>
                <a:lnTo>
                  <a:pt x="970992" y="175731"/>
                </a:lnTo>
                <a:lnTo>
                  <a:pt x="953121" y="151903"/>
                </a:lnTo>
                <a:lnTo>
                  <a:pt x="923336" y="122118"/>
                </a:lnTo>
                <a:lnTo>
                  <a:pt x="896529" y="98290"/>
                </a:lnTo>
                <a:lnTo>
                  <a:pt x="863766" y="77441"/>
                </a:lnTo>
                <a:lnTo>
                  <a:pt x="839938" y="62548"/>
                </a:lnTo>
                <a:lnTo>
                  <a:pt x="822067" y="44677"/>
                </a:lnTo>
                <a:cubicBezTo>
                  <a:pt x="812620" y="28934"/>
                  <a:pt x="813131" y="35574"/>
                  <a:pt x="813131" y="26806"/>
                </a:cubicBezTo>
                <a:lnTo>
                  <a:pt x="816110" y="14892"/>
                </a:lnTo>
                <a:lnTo>
                  <a:pt x="822067" y="8935"/>
                </a:lnTo>
                <a:lnTo>
                  <a:pt x="854830" y="0"/>
                </a:lnTo>
                <a:lnTo>
                  <a:pt x="938228" y="11914"/>
                </a:lnTo>
                <a:lnTo>
                  <a:pt x="1009712" y="32763"/>
                </a:lnTo>
                <a:lnTo>
                  <a:pt x="1060347" y="50634"/>
                </a:lnTo>
                <a:lnTo>
                  <a:pt x="1125874" y="83398"/>
                </a:lnTo>
                <a:lnTo>
                  <a:pt x="1167573" y="107226"/>
                </a:lnTo>
                <a:lnTo>
                  <a:pt x="1209272" y="137011"/>
                </a:lnTo>
                <a:lnTo>
                  <a:pt x="1245014" y="169774"/>
                </a:lnTo>
                <a:lnTo>
                  <a:pt x="1292670" y="226366"/>
                </a:lnTo>
                <a:lnTo>
                  <a:pt x="1328412" y="282957"/>
                </a:lnTo>
                <a:lnTo>
                  <a:pt x="1328412" y="303807"/>
                </a:lnTo>
                <a:lnTo>
                  <a:pt x="1313519" y="360398"/>
                </a:lnTo>
                <a:lnTo>
                  <a:pt x="1292670" y="476560"/>
                </a:lnTo>
                <a:lnTo>
                  <a:pt x="1274799" y="595700"/>
                </a:lnTo>
                <a:lnTo>
                  <a:pt x="1262885" y="685055"/>
                </a:lnTo>
                <a:lnTo>
                  <a:pt x="1221186" y="8756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846034B-A036-4EE9-A1B6-E6033B73C63B}"/>
              </a:ext>
            </a:extLst>
          </p:cNvPr>
          <p:cNvSpPr/>
          <p:nvPr/>
        </p:nvSpPr>
        <p:spPr>
          <a:xfrm>
            <a:off x="4237038" y="1868488"/>
            <a:ext cx="2830512" cy="1670050"/>
          </a:xfrm>
          <a:custGeom>
            <a:avLst/>
            <a:gdLst>
              <a:gd name="connsiteX0" fmla="*/ 1524000 w 2831306"/>
              <a:gd name="connsiteY0" fmla="*/ 554832 h 1669257"/>
              <a:gd name="connsiteX1" fmla="*/ 1485900 w 2831306"/>
              <a:gd name="connsiteY1" fmla="*/ 819150 h 1669257"/>
              <a:gd name="connsiteX2" fmla="*/ 1447800 w 2831306"/>
              <a:gd name="connsiteY2" fmla="*/ 1062038 h 1669257"/>
              <a:gd name="connsiteX3" fmla="*/ 1433512 w 2831306"/>
              <a:gd name="connsiteY3" fmla="*/ 1164432 h 1669257"/>
              <a:gd name="connsiteX4" fmla="*/ 1423987 w 2831306"/>
              <a:gd name="connsiteY4" fmla="*/ 1223963 h 1669257"/>
              <a:gd name="connsiteX5" fmla="*/ 1423987 w 2831306"/>
              <a:gd name="connsiteY5" fmla="*/ 1257300 h 1669257"/>
              <a:gd name="connsiteX6" fmla="*/ 1428750 w 2831306"/>
              <a:gd name="connsiteY6" fmla="*/ 1297782 h 1669257"/>
              <a:gd name="connsiteX7" fmla="*/ 1435894 w 2831306"/>
              <a:gd name="connsiteY7" fmla="*/ 1331119 h 1669257"/>
              <a:gd name="connsiteX8" fmla="*/ 1443037 w 2831306"/>
              <a:gd name="connsiteY8" fmla="*/ 1359694 h 1669257"/>
              <a:gd name="connsiteX9" fmla="*/ 1457325 w 2831306"/>
              <a:gd name="connsiteY9" fmla="*/ 1393032 h 1669257"/>
              <a:gd name="connsiteX10" fmla="*/ 1476375 w 2831306"/>
              <a:gd name="connsiteY10" fmla="*/ 1426369 h 1669257"/>
              <a:gd name="connsiteX11" fmla="*/ 1497806 w 2831306"/>
              <a:gd name="connsiteY11" fmla="*/ 1454944 h 1669257"/>
              <a:gd name="connsiteX12" fmla="*/ 1519237 w 2831306"/>
              <a:gd name="connsiteY12" fmla="*/ 1478757 h 1669257"/>
              <a:gd name="connsiteX13" fmla="*/ 1547812 w 2831306"/>
              <a:gd name="connsiteY13" fmla="*/ 1504950 h 1669257"/>
              <a:gd name="connsiteX14" fmla="*/ 1593056 w 2831306"/>
              <a:gd name="connsiteY14" fmla="*/ 1538288 h 1669257"/>
              <a:gd name="connsiteX15" fmla="*/ 1645444 w 2831306"/>
              <a:gd name="connsiteY15" fmla="*/ 1569244 h 1669257"/>
              <a:gd name="connsiteX16" fmla="*/ 1704975 w 2831306"/>
              <a:gd name="connsiteY16" fmla="*/ 1597819 h 1669257"/>
              <a:gd name="connsiteX17" fmla="*/ 1776412 w 2831306"/>
              <a:gd name="connsiteY17" fmla="*/ 1621632 h 1669257"/>
              <a:gd name="connsiteX18" fmla="*/ 1833562 w 2831306"/>
              <a:gd name="connsiteY18" fmla="*/ 1635919 h 1669257"/>
              <a:gd name="connsiteX19" fmla="*/ 1952625 w 2831306"/>
              <a:gd name="connsiteY19" fmla="*/ 1650207 h 1669257"/>
              <a:gd name="connsiteX20" fmla="*/ 2138362 w 2831306"/>
              <a:gd name="connsiteY20" fmla="*/ 1662113 h 1669257"/>
              <a:gd name="connsiteX21" fmla="*/ 2276475 w 2831306"/>
              <a:gd name="connsiteY21" fmla="*/ 1669257 h 1669257"/>
              <a:gd name="connsiteX22" fmla="*/ 2421731 w 2831306"/>
              <a:gd name="connsiteY22" fmla="*/ 1669257 h 1669257"/>
              <a:gd name="connsiteX23" fmla="*/ 2597944 w 2831306"/>
              <a:gd name="connsiteY23" fmla="*/ 1657350 h 1669257"/>
              <a:gd name="connsiteX24" fmla="*/ 2724150 w 2831306"/>
              <a:gd name="connsiteY24" fmla="*/ 1647825 h 1669257"/>
              <a:gd name="connsiteX25" fmla="*/ 2755106 w 2831306"/>
              <a:gd name="connsiteY25" fmla="*/ 1640682 h 1669257"/>
              <a:gd name="connsiteX26" fmla="*/ 2783681 w 2831306"/>
              <a:gd name="connsiteY26" fmla="*/ 1628775 h 1669257"/>
              <a:gd name="connsiteX27" fmla="*/ 2802731 w 2831306"/>
              <a:gd name="connsiteY27" fmla="*/ 1612107 h 1669257"/>
              <a:gd name="connsiteX28" fmla="*/ 2812256 w 2831306"/>
              <a:gd name="connsiteY28" fmla="*/ 1600200 h 1669257"/>
              <a:gd name="connsiteX29" fmla="*/ 2819400 w 2831306"/>
              <a:gd name="connsiteY29" fmla="*/ 1585913 h 1669257"/>
              <a:gd name="connsiteX30" fmla="*/ 2828925 w 2831306"/>
              <a:gd name="connsiteY30" fmla="*/ 1564482 h 1669257"/>
              <a:gd name="connsiteX31" fmla="*/ 2831306 w 2831306"/>
              <a:gd name="connsiteY31" fmla="*/ 1547813 h 1669257"/>
              <a:gd name="connsiteX32" fmla="*/ 2826544 w 2831306"/>
              <a:gd name="connsiteY32" fmla="*/ 1521619 h 1669257"/>
              <a:gd name="connsiteX33" fmla="*/ 2821781 w 2831306"/>
              <a:gd name="connsiteY33" fmla="*/ 1502569 h 1669257"/>
              <a:gd name="connsiteX34" fmla="*/ 2802731 w 2831306"/>
              <a:gd name="connsiteY34" fmla="*/ 1471613 h 1669257"/>
              <a:gd name="connsiteX35" fmla="*/ 2774156 w 2831306"/>
              <a:gd name="connsiteY35" fmla="*/ 1438275 h 1669257"/>
              <a:gd name="connsiteX36" fmla="*/ 2747962 w 2831306"/>
              <a:gd name="connsiteY36" fmla="*/ 1412082 h 1669257"/>
              <a:gd name="connsiteX37" fmla="*/ 2343150 w 2831306"/>
              <a:gd name="connsiteY37" fmla="*/ 1421607 h 1669257"/>
              <a:gd name="connsiteX38" fmla="*/ 2278856 w 2831306"/>
              <a:gd name="connsiteY38" fmla="*/ 1435894 h 1669257"/>
              <a:gd name="connsiteX39" fmla="*/ 2202656 w 2831306"/>
              <a:gd name="connsiteY39" fmla="*/ 1445419 h 1669257"/>
              <a:gd name="connsiteX40" fmla="*/ 2121694 w 2831306"/>
              <a:gd name="connsiteY40" fmla="*/ 1447800 h 1669257"/>
              <a:gd name="connsiteX41" fmla="*/ 2050256 w 2831306"/>
              <a:gd name="connsiteY41" fmla="*/ 1447800 h 1669257"/>
              <a:gd name="connsiteX42" fmla="*/ 1950244 w 2831306"/>
              <a:gd name="connsiteY42" fmla="*/ 1443038 h 1669257"/>
              <a:gd name="connsiteX43" fmla="*/ 1843087 w 2831306"/>
              <a:gd name="connsiteY43" fmla="*/ 1433513 h 1669257"/>
              <a:gd name="connsiteX44" fmla="*/ 1759744 w 2831306"/>
              <a:gd name="connsiteY44" fmla="*/ 1421607 h 1669257"/>
              <a:gd name="connsiteX45" fmla="*/ 1728787 w 2831306"/>
              <a:gd name="connsiteY45" fmla="*/ 1414463 h 1669257"/>
              <a:gd name="connsiteX46" fmla="*/ 1690687 w 2831306"/>
              <a:gd name="connsiteY46" fmla="*/ 1397794 h 1669257"/>
              <a:gd name="connsiteX47" fmla="*/ 1664494 w 2831306"/>
              <a:gd name="connsiteY47" fmla="*/ 1378744 h 1669257"/>
              <a:gd name="connsiteX48" fmla="*/ 1647825 w 2831306"/>
              <a:gd name="connsiteY48" fmla="*/ 1359694 h 1669257"/>
              <a:gd name="connsiteX49" fmla="*/ 1633537 w 2831306"/>
              <a:gd name="connsiteY49" fmla="*/ 1331119 h 1669257"/>
              <a:gd name="connsiteX50" fmla="*/ 1626394 w 2831306"/>
              <a:gd name="connsiteY50" fmla="*/ 1309688 h 1669257"/>
              <a:gd name="connsiteX51" fmla="*/ 1624012 w 2831306"/>
              <a:gd name="connsiteY51" fmla="*/ 1285875 h 1669257"/>
              <a:gd name="connsiteX52" fmla="*/ 1624012 w 2831306"/>
              <a:gd name="connsiteY52" fmla="*/ 1235869 h 1669257"/>
              <a:gd name="connsiteX53" fmla="*/ 1626394 w 2831306"/>
              <a:gd name="connsiteY53" fmla="*/ 1164432 h 1669257"/>
              <a:gd name="connsiteX54" fmla="*/ 1628775 w 2831306"/>
              <a:gd name="connsiteY54" fmla="*/ 1076325 h 1669257"/>
              <a:gd name="connsiteX55" fmla="*/ 1640681 w 2831306"/>
              <a:gd name="connsiteY55" fmla="*/ 966788 h 1669257"/>
              <a:gd name="connsiteX56" fmla="*/ 1654969 w 2831306"/>
              <a:gd name="connsiteY56" fmla="*/ 871538 h 1669257"/>
              <a:gd name="connsiteX57" fmla="*/ 1674019 w 2831306"/>
              <a:gd name="connsiteY57" fmla="*/ 778669 h 1669257"/>
              <a:gd name="connsiteX58" fmla="*/ 1695450 w 2831306"/>
              <a:gd name="connsiteY58" fmla="*/ 690563 h 1669257"/>
              <a:gd name="connsiteX59" fmla="*/ 1724025 w 2831306"/>
              <a:gd name="connsiteY59" fmla="*/ 583407 h 1669257"/>
              <a:gd name="connsiteX60" fmla="*/ 1762125 w 2831306"/>
              <a:gd name="connsiteY60" fmla="*/ 471488 h 1669257"/>
              <a:gd name="connsiteX61" fmla="*/ 1804987 w 2831306"/>
              <a:gd name="connsiteY61" fmla="*/ 373857 h 1669257"/>
              <a:gd name="connsiteX62" fmla="*/ 1845469 w 2831306"/>
              <a:gd name="connsiteY62" fmla="*/ 326232 h 1669257"/>
              <a:gd name="connsiteX63" fmla="*/ 1876425 w 2831306"/>
              <a:gd name="connsiteY63" fmla="*/ 285750 h 1669257"/>
              <a:gd name="connsiteX64" fmla="*/ 1905000 w 2831306"/>
              <a:gd name="connsiteY64" fmla="*/ 247650 h 1669257"/>
              <a:gd name="connsiteX65" fmla="*/ 1919287 w 2831306"/>
              <a:gd name="connsiteY65" fmla="*/ 223838 h 1669257"/>
              <a:gd name="connsiteX66" fmla="*/ 1933575 w 2831306"/>
              <a:gd name="connsiteY66" fmla="*/ 192882 h 1669257"/>
              <a:gd name="connsiteX67" fmla="*/ 1938337 w 2831306"/>
              <a:gd name="connsiteY67" fmla="*/ 176213 h 1669257"/>
              <a:gd name="connsiteX68" fmla="*/ 1935956 w 2831306"/>
              <a:gd name="connsiteY68" fmla="*/ 161925 h 1669257"/>
              <a:gd name="connsiteX69" fmla="*/ 1928812 w 2831306"/>
              <a:gd name="connsiteY69" fmla="*/ 147638 h 1669257"/>
              <a:gd name="connsiteX70" fmla="*/ 1912144 w 2831306"/>
              <a:gd name="connsiteY70" fmla="*/ 126207 h 1669257"/>
              <a:gd name="connsiteX71" fmla="*/ 1883569 w 2831306"/>
              <a:gd name="connsiteY71" fmla="*/ 104775 h 1669257"/>
              <a:gd name="connsiteX72" fmla="*/ 1797844 w 2831306"/>
              <a:gd name="connsiteY72" fmla="*/ 57150 h 1669257"/>
              <a:gd name="connsiteX73" fmla="*/ 1669256 w 2831306"/>
              <a:gd name="connsiteY73" fmla="*/ 9525 h 1669257"/>
              <a:gd name="connsiteX74" fmla="*/ 1635919 w 2831306"/>
              <a:gd name="connsiteY74" fmla="*/ 0 h 1669257"/>
              <a:gd name="connsiteX75" fmla="*/ 1621631 w 2831306"/>
              <a:gd name="connsiteY75" fmla="*/ 0 h 1669257"/>
              <a:gd name="connsiteX76" fmla="*/ 1595437 w 2831306"/>
              <a:gd name="connsiteY76" fmla="*/ 21432 h 1669257"/>
              <a:gd name="connsiteX77" fmla="*/ 1538287 w 2831306"/>
              <a:gd name="connsiteY77" fmla="*/ 66675 h 1669257"/>
              <a:gd name="connsiteX78" fmla="*/ 1516856 w 2831306"/>
              <a:gd name="connsiteY78" fmla="*/ 83344 h 1669257"/>
              <a:gd name="connsiteX79" fmla="*/ 1414462 w 2831306"/>
              <a:gd name="connsiteY79" fmla="*/ 126207 h 1669257"/>
              <a:gd name="connsiteX80" fmla="*/ 1207294 w 2831306"/>
              <a:gd name="connsiteY80" fmla="*/ 202407 h 1669257"/>
              <a:gd name="connsiteX81" fmla="*/ 1128712 w 2831306"/>
              <a:gd name="connsiteY81" fmla="*/ 228600 h 1669257"/>
              <a:gd name="connsiteX82" fmla="*/ 828675 w 2831306"/>
              <a:gd name="connsiteY82" fmla="*/ 304800 h 1669257"/>
              <a:gd name="connsiteX83" fmla="*/ 647700 w 2831306"/>
              <a:gd name="connsiteY83" fmla="*/ 354807 h 1669257"/>
              <a:gd name="connsiteX84" fmla="*/ 423862 w 2831306"/>
              <a:gd name="connsiteY84" fmla="*/ 419100 h 1669257"/>
              <a:gd name="connsiteX85" fmla="*/ 373856 w 2831306"/>
              <a:gd name="connsiteY85" fmla="*/ 421482 h 1669257"/>
              <a:gd name="connsiteX86" fmla="*/ 278606 w 2831306"/>
              <a:gd name="connsiteY86" fmla="*/ 421482 h 1669257"/>
              <a:gd name="connsiteX87" fmla="*/ 235744 w 2831306"/>
              <a:gd name="connsiteY87" fmla="*/ 414338 h 1669257"/>
              <a:gd name="connsiteX88" fmla="*/ 207169 w 2831306"/>
              <a:gd name="connsiteY88" fmla="*/ 407194 h 1669257"/>
              <a:gd name="connsiteX89" fmla="*/ 159544 w 2831306"/>
              <a:gd name="connsiteY89" fmla="*/ 390525 h 1669257"/>
              <a:gd name="connsiteX90" fmla="*/ 114300 w 2831306"/>
              <a:gd name="connsiteY90" fmla="*/ 369094 h 1669257"/>
              <a:gd name="connsiteX91" fmla="*/ 80962 w 2831306"/>
              <a:gd name="connsiteY91" fmla="*/ 347663 h 1669257"/>
              <a:gd name="connsiteX92" fmla="*/ 66675 w 2831306"/>
              <a:gd name="connsiteY92" fmla="*/ 335757 h 1669257"/>
              <a:gd name="connsiteX93" fmla="*/ 45244 w 2831306"/>
              <a:gd name="connsiteY93" fmla="*/ 323850 h 1669257"/>
              <a:gd name="connsiteX94" fmla="*/ 23812 w 2831306"/>
              <a:gd name="connsiteY94" fmla="*/ 316707 h 1669257"/>
              <a:gd name="connsiteX95" fmla="*/ 9525 w 2831306"/>
              <a:gd name="connsiteY95" fmla="*/ 316707 h 1669257"/>
              <a:gd name="connsiteX96" fmla="*/ 0 w 2831306"/>
              <a:gd name="connsiteY96" fmla="*/ 326232 h 1669257"/>
              <a:gd name="connsiteX97" fmla="*/ 2381 w 2831306"/>
              <a:gd name="connsiteY97" fmla="*/ 345282 h 1669257"/>
              <a:gd name="connsiteX98" fmla="*/ 26194 w 2831306"/>
              <a:gd name="connsiteY98" fmla="*/ 400050 h 1669257"/>
              <a:gd name="connsiteX99" fmla="*/ 59531 w 2831306"/>
              <a:gd name="connsiteY99" fmla="*/ 461963 h 1669257"/>
              <a:gd name="connsiteX100" fmla="*/ 107156 w 2831306"/>
              <a:gd name="connsiteY100" fmla="*/ 531019 h 1669257"/>
              <a:gd name="connsiteX101" fmla="*/ 183356 w 2831306"/>
              <a:gd name="connsiteY101" fmla="*/ 611982 h 1669257"/>
              <a:gd name="connsiteX102" fmla="*/ 235744 w 2831306"/>
              <a:gd name="connsiteY102" fmla="*/ 657225 h 1669257"/>
              <a:gd name="connsiteX103" fmla="*/ 264319 w 2831306"/>
              <a:gd name="connsiteY103" fmla="*/ 673894 h 1669257"/>
              <a:gd name="connsiteX104" fmla="*/ 280987 w 2831306"/>
              <a:gd name="connsiteY104" fmla="*/ 678657 h 1669257"/>
              <a:gd name="connsiteX105" fmla="*/ 307181 w 2831306"/>
              <a:gd name="connsiteY105" fmla="*/ 678657 h 1669257"/>
              <a:gd name="connsiteX106" fmla="*/ 352425 w 2831306"/>
              <a:gd name="connsiteY106" fmla="*/ 666750 h 1669257"/>
              <a:gd name="connsiteX107" fmla="*/ 388144 w 2831306"/>
              <a:gd name="connsiteY107" fmla="*/ 647700 h 1669257"/>
              <a:gd name="connsiteX108" fmla="*/ 521494 w 2831306"/>
              <a:gd name="connsiteY108" fmla="*/ 597694 h 1669257"/>
              <a:gd name="connsiteX109" fmla="*/ 757237 w 2831306"/>
              <a:gd name="connsiteY109" fmla="*/ 507207 h 1669257"/>
              <a:gd name="connsiteX110" fmla="*/ 890587 w 2831306"/>
              <a:gd name="connsiteY110" fmla="*/ 457200 h 1669257"/>
              <a:gd name="connsiteX111" fmla="*/ 1200150 w 2831306"/>
              <a:gd name="connsiteY111" fmla="*/ 357188 h 1669257"/>
              <a:gd name="connsiteX112" fmla="*/ 1419225 w 2831306"/>
              <a:gd name="connsiteY112" fmla="*/ 295275 h 1669257"/>
              <a:gd name="connsiteX113" fmla="*/ 1512094 w 2831306"/>
              <a:gd name="connsiteY113" fmla="*/ 266700 h 1669257"/>
              <a:gd name="connsiteX114" fmla="*/ 1524000 w 2831306"/>
              <a:gd name="connsiteY114" fmla="*/ 266700 h 1669257"/>
              <a:gd name="connsiteX115" fmla="*/ 1535906 w 2831306"/>
              <a:gd name="connsiteY115" fmla="*/ 269082 h 1669257"/>
              <a:gd name="connsiteX116" fmla="*/ 1545431 w 2831306"/>
              <a:gd name="connsiteY116" fmla="*/ 276225 h 1669257"/>
              <a:gd name="connsiteX117" fmla="*/ 1552575 w 2831306"/>
              <a:gd name="connsiteY117" fmla="*/ 290513 h 1669257"/>
              <a:gd name="connsiteX118" fmla="*/ 1557337 w 2831306"/>
              <a:gd name="connsiteY118" fmla="*/ 309563 h 1669257"/>
              <a:gd name="connsiteX119" fmla="*/ 1557337 w 2831306"/>
              <a:gd name="connsiteY119" fmla="*/ 345282 h 1669257"/>
              <a:gd name="connsiteX120" fmla="*/ 1524000 w 2831306"/>
              <a:gd name="connsiteY120" fmla="*/ 554832 h 1669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2831306" h="1669257">
                <a:moveTo>
                  <a:pt x="1524000" y="554832"/>
                </a:moveTo>
                <a:lnTo>
                  <a:pt x="1485900" y="819150"/>
                </a:lnTo>
                <a:lnTo>
                  <a:pt x="1447800" y="1062038"/>
                </a:lnTo>
                <a:lnTo>
                  <a:pt x="1433512" y="1164432"/>
                </a:lnTo>
                <a:lnTo>
                  <a:pt x="1423987" y="1223963"/>
                </a:lnTo>
                <a:lnTo>
                  <a:pt x="1423987" y="1257300"/>
                </a:lnTo>
                <a:lnTo>
                  <a:pt x="1428750" y="1297782"/>
                </a:lnTo>
                <a:lnTo>
                  <a:pt x="1435894" y="1331119"/>
                </a:lnTo>
                <a:lnTo>
                  <a:pt x="1443037" y="1359694"/>
                </a:lnTo>
                <a:lnTo>
                  <a:pt x="1457325" y="1393032"/>
                </a:lnTo>
                <a:lnTo>
                  <a:pt x="1476375" y="1426369"/>
                </a:lnTo>
                <a:lnTo>
                  <a:pt x="1497806" y="1454944"/>
                </a:lnTo>
                <a:lnTo>
                  <a:pt x="1519237" y="1478757"/>
                </a:lnTo>
                <a:lnTo>
                  <a:pt x="1547812" y="1504950"/>
                </a:lnTo>
                <a:lnTo>
                  <a:pt x="1593056" y="1538288"/>
                </a:lnTo>
                <a:lnTo>
                  <a:pt x="1645444" y="1569244"/>
                </a:lnTo>
                <a:lnTo>
                  <a:pt x="1704975" y="1597819"/>
                </a:lnTo>
                <a:lnTo>
                  <a:pt x="1776412" y="1621632"/>
                </a:lnTo>
                <a:lnTo>
                  <a:pt x="1833562" y="1635919"/>
                </a:lnTo>
                <a:lnTo>
                  <a:pt x="1952625" y="1650207"/>
                </a:lnTo>
                <a:lnTo>
                  <a:pt x="2138362" y="1662113"/>
                </a:lnTo>
                <a:lnTo>
                  <a:pt x="2276475" y="1669257"/>
                </a:lnTo>
                <a:lnTo>
                  <a:pt x="2421731" y="1669257"/>
                </a:lnTo>
                <a:lnTo>
                  <a:pt x="2597944" y="1657350"/>
                </a:lnTo>
                <a:lnTo>
                  <a:pt x="2724150" y="1647825"/>
                </a:lnTo>
                <a:lnTo>
                  <a:pt x="2755106" y="1640682"/>
                </a:lnTo>
                <a:lnTo>
                  <a:pt x="2783681" y="1628775"/>
                </a:lnTo>
                <a:lnTo>
                  <a:pt x="2802731" y="1612107"/>
                </a:lnTo>
                <a:lnTo>
                  <a:pt x="2812256" y="1600200"/>
                </a:lnTo>
                <a:lnTo>
                  <a:pt x="2819400" y="1585913"/>
                </a:lnTo>
                <a:lnTo>
                  <a:pt x="2828925" y="1564482"/>
                </a:lnTo>
                <a:lnTo>
                  <a:pt x="2831306" y="1547813"/>
                </a:lnTo>
                <a:lnTo>
                  <a:pt x="2826544" y="1521619"/>
                </a:lnTo>
                <a:lnTo>
                  <a:pt x="2821781" y="1502569"/>
                </a:lnTo>
                <a:lnTo>
                  <a:pt x="2802731" y="1471613"/>
                </a:lnTo>
                <a:lnTo>
                  <a:pt x="2774156" y="1438275"/>
                </a:lnTo>
                <a:lnTo>
                  <a:pt x="2747962" y="1412082"/>
                </a:lnTo>
                <a:lnTo>
                  <a:pt x="2343150" y="1421607"/>
                </a:lnTo>
                <a:lnTo>
                  <a:pt x="2278856" y="1435894"/>
                </a:lnTo>
                <a:lnTo>
                  <a:pt x="2202656" y="1445419"/>
                </a:lnTo>
                <a:lnTo>
                  <a:pt x="2121694" y="1447800"/>
                </a:lnTo>
                <a:lnTo>
                  <a:pt x="2050256" y="1447800"/>
                </a:lnTo>
                <a:lnTo>
                  <a:pt x="1950244" y="1443038"/>
                </a:lnTo>
                <a:lnTo>
                  <a:pt x="1843087" y="1433513"/>
                </a:lnTo>
                <a:lnTo>
                  <a:pt x="1759744" y="1421607"/>
                </a:lnTo>
                <a:lnTo>
                  <a:pt x="1728787" y="1414463"/>
                </a:lnTo>
                <a:lnTo>
                  <a:pt x="1690687" y="1397794"/>
                </a:lnTo>
                <a:lnTo>
                  <a:pt x="1664494" y="1378744"/>
                </a:lnTo>
                <a:lnTo>
                  <a:pt x="1647825" y="1359694"/>
                </a:lnTo>
                <a:lnTo>
                  <a:pt x="1633537" y="1331119"/>
                </a:lnTo>
                <a:lnTo>
                  <a:pt x="1626394" y="1309688"/>
                </a:lnTo>
                <a:lnTo>
                  <a:pt x="1624012" y="1285875"/>
                </a:lnTo>
                <a:lnTo>
                  <a:pt x="1624012" y="1235869"/>
                </a:lnTo>
                <a:lnTo>
                  <a:pt x="1626394" y="1164432"/>
                </a:lnTo>
                <a:cubicBezTo>
                  <a:pt x="1627188" y="1135063"/>
                  <a:pt x="1627981" y="1105694"/>
                  <a:pt x="1628775" y="1076325"/>
                </a:cubicBezTo>
                <a:lnTo>
                  <a:pt x="1640681" y="966788"/>
                </a:lnTo>
                <a:lnTo>
                  <a:pt x="1654969" y="871538"/>
                </a:lnTo>
                <a:lnTo>
                  <a:pt x="1674019" y="778669"/>
                </a:lnTo>
                <a:lnTo>
                  <a:pt x="1695450" y="690563"/>
                </a:lnTo>
                <a:lnTo>
                  <a:pt x="1724025" y="583407"/>
                </a:lnTo>
                <a:lnTo>
                  <a:pt x="1762125" y="471488"/>
                </a:lnTo>
                <a:lnTo>
                  <a:pt x="1804987" y="373857"/>
                </a:lnTo>
                <a:lnTo>
                  <a:pt x="1845469" y="326232"/>
                </a:lnTo>
                <a:lnTo>
                  <a:pt x="1876425" y="285750"/>
                </a:lnTo>
                <a:lnTo>
                  <a:pt x="1905000" y="247650"/>
                </a:lnTo>
                <a:lnTo>
                  <a:pt x="1919287" y="223838"/>
                </a:lnTo>
                <a:lnTo>
                  <a:pt x="1933575" y="192882"/>
                </a:lnTo>
                <a:lnTo>
                  <a:pt x="1938337" y="176213"/>
                </a:lnTo>
                <a:lnTo>
                  <a:pt x="1935956" y="161925"/>
                </a:lnTo>
                <a:lnTo>
                  <a:pt x="1928812" y="147638"/>
                </a:lnTo>
                <a:lnTo>
                  <a:pt x="1912144" y="126207"/>
                </a:lnTo>
                <a:lnTo>
                  <a:pt x="1883569" y="104775"/>
                </a:lnTo>
                <a:lnTo>
                  <a:pt x="1797844" y="57150"/>
                </a:lnTo>
                <a:lnTo>
                  <a:pt x="1669256" y="9525"/>
                </a:lnTo>
                <a:lnTo>
                  <a:pt x="1635919" y="0"/>
                </a:lnTo>
                <a:lnTo>
                  <a:pt x="1621631" y="0"/>
                </a:lnTo>
                <a:lnTo>
                  <a:pt x="1595437" y="21432"/>
                </a:lnTo>
                <a:lnTo>
                  <a:pt x="1538287" y="66675"/>
                </a:lnTo>
                <a:lnTo>
                  <a:pt x="1516856" y="83344"/>
                </a:lnTo>
                <a:lnTo>
                  <a:pt x="1414462" y="126207"/>
                </a:lnTo>
                <a:lnTo>
                  <a:pt x="1207294" y="202407"/>
                </a:lnTo>
                <a:lnTo>
                  <a:pt x="1128712" y="228600"/>
                </a:lnTo>
                <a:lnTo>
                  <a:pt x="828675" y="304800"/>
                </a:lnTo>
                <a:lnTo>
                  <a:pt x="647700" y="354807"/>
                </a:lnTo>
                <a:lnTo>
                  <a:pt x="423862" y="419100"/>
                </a:lnTo>
                <a:lnTo>
                  <a:pt x="373856" y="421482"/>
                </a:lnTo>
                <a:lnTo>
                  <a:pt x="278606" y="421482"/>
                </a:lnTo>
                <a:lnTo>
                  <a:pt x="235744" y="414338"/>
                </a:lnTo>
                <a:lnTo>
                  <a:pt x="207169" y="407194"/>
                </a:lnTo>
                <a:lnTo>
                  <a:pt x="159544" y="390525"/>
                </a:lnTo>
                <a:lnTo>
                  <a:pt x="114300" y="369094"/>
                </a:lnTo>
                <a:lnTo>
                  <a:pt x="80962" y="347663"/>
                </a:lnTo>
                <a:lnTo>
                  <a:pt x="66675" y="335757"/>
                </a:lnTo>
                <a:lnTo>
                  <a:pt x="45244" y="323850"/>
                </a:lnTo>
                <a:lnTo>
                  <a:pt x="23812" y="316707"/>
                </a:lnTo>
                <a:lnTo>
                  <a:pt x="9525" y="316707"/>
                </a:lnTo>
                <a:lnTo>
                  <a:pt x="0" y="326232"/>
                </a:lnTo>
                <a:lnTo>
                  <a:pt x="2381" y="345282"/>
                </a:lnTo>
                <a:lnTo>
                  <a:pt x="26194" y="400050"/>
                </a:lnTo>
                <a:lnTo>
                  <a:pt x="59531" y="461963"/>
                </a:lnTo>
                <a:lnTo>
                  <a:pt x="107156" y="531019"/>
                </a:lnTo>
                <a:lnTo>
                  <a:pt x="183356" y="611982"/>
                </a:lnTo>
                <a:lnTo>
                  <a:pt x="235744" y="657225"/>
                </a:lnTo>
                <a:lnTo>
                  <a:pt x="264319" y="673894"/>
                </a:lnTo>
                <a:lnTo>
                  <a:pt x="280987" y="678657"/>
                </a:lnTo>
                <a:lnTo>
                  <a:pt x="307181" y="678657"/>
                </a:lnTo>
                <a:lnTo>
                  <a:pt x="352425" y="666750"/>
                </a:lnTo>
                <a:lnTo>
                  <a:pt x="388144" y="647700"/>
                </a:lnTo>
                <a:lnTo>
                  <a:pt x="521494" y="597694"/>
                </a:lnTo>
                <a:lnTo>
                  <a:pt x="757237" y="507207"/>
                </a:lnTo>
                <a:lnTo>
                  <a:pt x="890587" y="457200"/>
                </a:lnTo>
                <a:lnTo>
                  <a:pt x="1200150" y="357188"/>
                </a:lnTo>
                <a:lnTo>
                  <a:pt x="1419225" y="295275"/>
                </a:lnTo>
                <a:lnTo>
                  <a:pt x="1512094" y="266700"/>
                </a:lnTo>
                <a:lnTo>
                  <a:pt x="1524000" y="266700"/>
                </a:lnTo>
                <a:lnTo>
                  <a:pt x="1535906" y="269082"/>
                </a:lnTo>
                <a:lnTo>
                  <a:pt x="1545431" y="276225"/>
                </a:lnTo>
                <a:lnTo>
                  <a:pt x="1552575" y="290513"/>
                </a:lnTo>
                <a:lnTo>
                  <a:pt x="1557337" y="309563"/>
                </a:lnTo>
                <a:lnTo>
                  <a:pt x="1557337" y="345282"/>
                </a:lnTo>
                <a:lnTo>
                  <a:pt x="1524000" y="554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829ACB8-F1A3-4FF5-9FC1-169903643529}"/>
              </a:ext>
            </a:extLst>
          </p:cNvPr>
          <p:cNvSpPr/>
          <p:nvPr/>
        </p:nvSpPr>
        <p:spPr>
          <a:xfrm>
            <a:off x="6491288" y="2703513"/>
            <a:ext cx="555625" cy="657225"/>
          </a:xfrm>
          <a:custGeom>
            <a:avLst/>
            <a:gdLst>
              <a:gd name="connsiteX0" fmla="*/ 423862 w 554831"/>
              <a:gd name="connsiteY0" fmla="*/ 192881 h 657225"/>
              <a:gd name="connsiteX1" fmla="*/ 433387 w 554831"/>
              <a:gd name="connsiteY1" fmla="*/ 278606 h 657225"/>
              <a:gd name="connsiteX2" fmla="*/ 442912 w 554831"/>
              <a:gd name="connsiteY2" fmla="*/ 364331 h 657225"/>
              <a:gd name="connsiteX3" fmla="*/ 461962 w 554831"/>
              <a:gd name="connsiteY3" fmla="*/ 469106 h 657225"/>
              <a:gd name="connsiteX4" fmla="*/ 481012 w 554831"/>
              <a:gd name="connsiteY4" fmla="*/ 554831 h 657225"/>
              <a:gd name="connsiteX5" fmla="*/ 490537 w 554831"/>
              <a:gd name="connsiteY5" fmla="*/ 578644 h 657225"/>
              <a:gd name="connsiteX6" fmla="*/ 516731 w 554831"/>
              <a:gd name="connsiteY6" fmla="*/ 604837 h 657225"/>
              <a:gd name="connsiteX7" fmla="*/ 554831 w 554831"/>
              <a:gd name="connsiteY7" fmla="*/ 657225 h 657225"/>
              <a:gd name="connsiteX8" fmla="*/ 0 w 554831"/>
              <a:gd name="connsiteY8" fmla="*/ 609600 h 657225"/>
              <a:gd name="connsiteX9" fmla="*/ 54768 w 554831"/>
              <a:gd name="connsiteY9" fmla="*/ 595312 h 657225"/>
              <a:gd name="connsiteX10" fmla="*/ 100012 w 554831"/>
              <a:gd name="connsiteY10" fmla="*/ 581025 h 657225"/>
              <a:gd name="connsiteX11" fmla="*/ 138112 w 554831"/>
              <a:gd name="connsiteY11" fmla="*/ 564356 h 657225"/>
              <a:gd name="connsiteX12" fmla="*/ 166687 w 554831"/>
              <a:gd name="connsiteY12" fmla="*/ 550069 h 657225"/>
              <a:gd name="connsiteX13" fmla="*/ 192881 w 554831"/>
              <a:gd name="connsiteY13" fmla="*/ 526256 h 657225"/>
              <a:gd name="connsiteX14" fmla="*/ 207168 w 554831"/>
              <a:gd name="connsiteY14" fmla="*/ 504825 h 657225"/>
              <a:gd name="connsiteX15" fmla="*/ 254793 w 554831"/>
              <a:gd name="connsiteY15" fmla="*/ 390525 h 657225"/>
              <a:gd name="connsiteX16" fmla="*/ 302418 w 554831"/>
              <a:gd name="connsiteY16" fmla="*/ 245269 h 657225"/>
              <a:gd name="connsiteX17" fmla="*/ 352425 w 554831"/>
              <a:gd name="connsiteY17" fmla="*/ 78581 h 657225"/>
              <a:gd name="connsiteX18" fmla="*/ 366712 w 554831"/>
              <a:gd name="connsiteY18" fmla="*/ 35719 h 657225"/>
              <a:gd name="connsiteX19" fmla="*/ 373856 w 554831"/>
              <a:gd name="connsiteY19" fmla="*/ 14287 h 657225"/>
              <a:gd name="connsiteX20" fmla="*/ 383381 w 554831"/>
              <a:gd name="connsiteY20" fmla="*/ 4762 h 657225"/>
              <a:gd name="connsiteX21" fmla="*/ 392906 w 554831"/>
              <a:gd name="connsiteY21" fmla="*/ 0 h 657225"/>
              <a:gd name="connsiteX22" fmla="*/ 400050 w 554831"/>
              <a:gd name="connsiteY22" fmla="*/ 0 h 657225"/>
              <a:gd name="connsiteX23" fmla="*/ 411956 w 554831"/>
              <a:gd name="connsiteY23" fmla="*/ 2381 h 657225"/>
              <a:gd name="connsiteX24" fmla="*/ 414337 w 554831"/>
              <a:gd name="connsiteY24" fmla="*/ 7144 h 657225"/>
              <a:gd name="connsiteX25" fmla="*/ 416718 w 554831"/>
              <a:gd name="connsiteY25" fmla="*/ 26194 h 657225"/>
              <a:gd name="connsiteX26" fmla="*/ 423862 w 554831"/>
              <a:gd name="connsiteY26" fmla="*/ 192881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54831" h="657225">
                <a:moveTo>
                  <a:pt x="423862" y="192881"/>
                </a:moveTo>
                <a:lnTo>
                  <a:pt x="433387" y="278606"/>
                </a:lnTo>
                <a:lnTo>
                  <a:pt x="442912" y="364331"/>
                </a:lnTo>
                <a:lnTo>
                  <a:pt x="461962" y="469106"/>
                </a:lnTo>
                <a:lnTo>
                  <a:pt x="481012" y="554831"/>
                </a:lnTo>
                <a:lnTo>
                  <a:pt x="490537" y="578644"/>
                </a:lnTo>
                <a:lnTo>
                  <a:pt x="516731" y="604837"/>
                </a:lnTo>
                <a:lnTo>
                  <a:pt x="554831" y="657225"/>
                </a:lnTo>
                <a:lnTo>
                  <a:pt x="0" y="609600"/>
                </a:lnTo>
                <a:lnTo>
                  <a:pt x="54768" y="595312"/>
                </a:lnTo>
                <a:lnTo>
                  <a:pt x="100012" y="581025"/>
                </a:lnTo>
                <a:lnTo>
                  <a:pt x="138112" y="564356"/>
                </a:lnTo>
                <a:lnTo>
                  <a:pt x="166687" y="550069"/>
                </a:lnTo>
                <a:lnTo>
                  <a:pt x="192881" y="526256"/>
                </a:lnTo>
                <a:lnTo>
                  <a:pt x="207168" y="504825"/>
                </a:lnTo>
                <a:lnTo>
                  <a:pt x="254793" y="390525"/>
                </a:lnTo>
                <a:lnTo>
                  <a:pt x="302418" y="245269"/>
                </a:lnTo>
                <a:lnTo>
                  <a:pt x="352425" y="78581"/>
                </a:lnTo>
                <a:lnTo>
                  <a:pt x="366712" y="35719"/>
                </a:lnTo>
                <a:lnTo>
                  <a:pt x="373856" y="14287"/>
                </a:lnTo>
                <a:lnTo>
                  <a:pt x="383381" y="4762"/>
                </a:lnTo>
                <a:lnTo>
                  <a:pt x="392906" y="0"/>
                </a:lnTo>
                <a:lnTo>
                  <a:pt x="400050" y="0"/>
                </a:lnTo>
                <a:lnTo>
                  <a:pt x="411956" y="2381"/>
                </a:lnTo>
                <a:lnTo>
                  <a:pt x="414337" y="7144"/>
                </a:lnTo>
                <a:lnTo>
                  <a:pt x="416718" y="26194"/>
                </a:lnTo>
                <a:lnTo>
                  <a:pt x="423862" y="19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3C2B8462-2B91-47C0-BFCF-7ED3618C6936}"/>
              </a:ext>
            </a:extLst>
          </p:cNvPr>
          <p:cNvSpPr/>
          <p:nvPr/>
        </p:nvSpPr>
        <p:spPr>
          <a:xfrm>
            <a:off x="2865438" y="4076700"/>
            <a:ext cx="4151312" cy="760413"/>
          </a:xfrm>
          <a:custGeom>
            <a:avLst/>
            <a:gdLst>
              <a:gd name="connsiteX0" fmla="*/ 3198700 w 4150492"/>
              <a:gd name="connsiteY0" fmla="*/ 98578 h 761433"/>
              <a:gd name="connsiteX1" fmla="*/ 2865573 w 4150492"/>
              <a:gd name="connsiteY1" fmla="*/ 125773 h 761433"/>
              <a:gd name="connsiteX2" fmla="*/ 2600431 w 4150492"/>
              <a:gd name="connsiteY2" fmla="*/ 149567 h 761433"/>
              <a:gd name="connsiteX3" fmla="*/ 2318293 w 4150492"/>
              <a:gd name="connsiteY3" fmla="*/ 173362 h 761433"/>
              <a:gd name="connsiteX4" fmla="*/ 2229912 w 4150492"/>
              <a:gd name="connsiteY4" fmla="*/ 180161 h 761433"/>
              <a:gd name="connsiteX5" fmla="*/ 2012360 w 4150492"/>
              <a:gd name="connsiteY5" fmla="*/ 203955 h 761433"/>
              <a:gd name="connsiteX6" fmla="*/ 1883188 w 4150492"/>
              <a:gd name="connsiteY6" fmla="*/ 224351 h 761433"/>
              <a:gd name="connsiteX7" fmla="*/ 1624844 w 4150492"/>
              <a:gd name="connsiteY7" fmla="*/ 265142 h 761433"/>
              <a:gd name="connsiteX8" fmla="*/ 1366501 w 4150492"/>
              <a:gd name="connsiteY8" fmla="*/ 305933 h 761433"/>
              <a:gd name="connsiteX9" fmla="*/ 1128553 w 4150492"/>
              <a:gd name="connsiteY9" fmla="*/ 346724 h 761433"/>
              <a:gd name="connsiteX10" fmla="*/ 911000 w 4150492"/>
              <a:gd name="connsiteY10" fmla="*/ 384116 h 761433"/>
              <a:gd name="connsiteX11" fmla="*/ 802224 w 4150492"/>
              <a:gd name="connsiteY11" fmla="*/ 404512 h 761433"/>
              <a:gd name="connsiteX12" fmla="*/ 720642 w 4150492"/>
              <a:gd name="connsiteY12" fmla="*/ 418109 h 761433"/>
              <a:gd name="connsiteX13" fmla="*/ 659455 w 4150492"/>
              <a:gd name="connsiteY13" fmla="*/ 428306 h 761433"/>
              <a:gd name="connsiteX14" fmla="*/ 588071 w 4150492"/>
              <a:gd name="connsiteY14" fmla="*/ 435105 h 761433"/>
              <a:gd name="connsiteX15" fmla="*/ 506489 w 4150492"/>
              <a:gd name="connsiteY15" fmla="*/ 441903 h 761433"/>
              <a:gd name="connsiteX16" fmla="*/ 407910 w 4150492"/>
              <a:gd name="connsiteY16" fmla="*/ 445303 h 761433"/>
              <a:gd name="connsiteX17" fmla="*/ 343325 w 4150492"/>
              <a:gd name="connsiteY17" fmla="*/ 445303 h 761433"/>
              <a:gd name="connsiteX18" fmla="*/ 288936 w 4150492"/>
              <a:gd name="connsiteY18" fmla="*/ 438504 h 761433"/>
              <a:gd name="connsiteX19" fmla="*/ 237948 w 4150492"/>
              <a:gd name="connsiteY19" fmla="*/ 424907 h 761433"/>
              <a:gd name="connsiteX20" fmla="*/ 183560 w 4150492"/>
              <a:gd name="connsiteY20" fmla="*/ 404512 h 761433"/>
              <a:gd name="connsiteX21" fmla="*/ 122373 w 4150492"/>
              <a:gd name="connsiteY21" fmla="*/ 373918 h 761433"/>
              <a:gd name="connsiteX22" fmla="*/ 57787 w 4150492"/>
              <a:gd name="connsiteY22" fmla="*/ 339926 h 761433"/>
              <a:gd name="connsiteX23" fmla="*/ 33992 w 4150492"/>
              <a:gd name="connsiteY23" fmla="*/ 326329 h 761433"/>
              <a:gd name="connsiteX24" fmla="*/ 20395 w 4150492"/>
              <a:gd name="connsiteY24" fmla="*/ 322929 h 761433"/>
              <a:gd name="connsiteX25" fmla="*/ 10197 w 4150492"/>
              <a:gd name="connsiteY25" fmla="*/ 322929 h 761433"/>
              <a:gd name="connsiteX26" fmla="*/ 3399 w 4150492"/>
              <a:gd name="connsiteY26" fmla="*/ 329728 h 761433"/>
              <a:gd name="connsiteX27" fmla="*/ 0 w 4150492"/>
              <a:gd name="connsiteY27" fmla="*/ 353523 h 761433"/>
              <a:gd name="connsiteX28" fmla="*/ 10197 w 4150492"/>
              <a:gd name="connsiteY28" fmla="*/ 394314 h 761433"/>
              <a:gd name="connsiteX29" fmla="*/ 47589 w 4150492"/>
              <a:gd name="connsiteY29" fmla="*/ 455500 h 761433"/>
              <a:gd name="connsiteX30" fmla="*/ 132571 w 4150492"/>
              <a:gd name="connsiteY30" fmla="*/ 557478 h 761433"/>
              <a:gd name="connsiteX31" fmla="*/ 217552 w 4150492"/>
              <a:gd name="connsiteY31" fmla="*/ 656057 h 761433"/>
              <a:gd name="connsiteX32" fmla="*/ 268541 w 4150492"/>
              <a:gd name="connsiteY32" fmla="*/ 700247 h 761433"/>
              <a:gd name="connsiteX33" fmla="*/ 312731 w 4150492"/>
              <a:gd name="connsiteY33" fmla="*/ 734239 h 761433"/>
              <a:gd name="connsiteX34" fmla="*/ 353522 w 4150492"/>
              <a:gd name="connsiteY34" fmla="*/ 754635 h 761433"/>
              <a:gd name="connsiteX35" fmla="*/ 373918 w 4150492"/>
              <a:gd name="connsiteY35" fmla="*/ 761433 h 761433"/>
              <a:gd name="connsiteX36" fmla="*/ 401112 w 4150492"/>
              <a:gd name="connsiteY36" fmla="*/ 751236 h 761433"/>
              <a:gd name="connsiteX37" fmla="*/ 520086 w 4150492"/>
              <a:gd name="connsiteY37" fmla="*/ 700247 h 761433"/>
              <a:gd name="connsiteX38" fmla="*/ 560877 w 4150492"/>
              <a:gd name="connsiteY38" fmla="*/ 686650 h 761433"/>
              <a:gd name="connsiteX39" fmla="*/ 792026 w 4150492"/>
              <a:gd name="connsiteY39" fmla="*/ 632262 h 761433"/>
              <a:gd name="connsiteX40" fmla="*/ 1091161 w 4150492"/>
              <a:gd name="connsiteY40" fmla="*/ 564277 h 761433"/>
              <a:gd name="connsiteX41" fmla="*/ 1315512 w 4150492"/>
              <a:gd name="connsiteY41" fmla="*/ 520086 h 761433"/>
              <a:gd name="connsiteX42" fmla="*/ 1607848 w 4150492"/>
              <a:gd name="connsiteY42" fmla="*/ 465698 h 761433"/>
              <a:gd name="connsiteX43" fmla="*/ 1743818 w 4150492"/>
              <a:gd name="connsiteY43" fmla="*/ 441903 h 761433"/>
              <a:gd name="connsiteX44" fmla="*/ 2274102 w 4150492"/>
              <a:gd name="connsiteY44" fmla="*/ 377317 h 761433"/>
              <a:gd name="connsiteX45" fmla="*/ 2566438 w 4150492"/>
              <a:gd name="connsiteY45" fmla="*/ 363720 h 761433"/>
              <a:gd name="connsiteX46" fmla="*/ 2923360 w 4150492"/>
              <a:gd name="connsiteY46" fmla="*/ 346724 h 761433"/>
              <a:gd name="connsiteX47" fmla="*/ 3253088 w 4150492"/>
              <a:gd name="connsiteY47" fmla="*/ 329728 h 761433"/>
              <a:gd name="connsiteX48" fmla="*/ 3368663 w 4150492"/>
              <a:gd name="connsiteY48" fmla="*/ 329728 h 761433"/>
              <a:gd name="connsiteX49" fmla="*/ 3501234 w 4150492"/>
              <a:gd name="connsiteY49" fmla="*/ 329728 h 761433"/>
              <a:gd name="connsiteX50" fmla="*/ 3718786 w 4150492"/>
              <a:gd name="connsiteY50" fmla="*/ 336526 h 761433"/>
              <a:gd name="connsiteX51" fmla="*/ 3929540 w 4150492"/>
              <a:gd name="connsiteY51" fmla="*/ 350123 h 761433"/>
              <a:gd name="connsiteX52" fmla="*/ 4048514 w 4150492"/>
              <a:gd name="connsiteY52" fmla="*/ 356922 h 761433"/>
              <a:gd name="connsiteX53" fmla="*/ 4089305 w 4150492"/>
              <a:gd name="connsiteY53" fmla="*/ 350123 h 761433"/>
              <a:gd name="connsiteX54" fmla="*/ 4113100 w 4150492"/>
              <a:gd name="connsiteY54" fmla="*/ 343325 h 761433"/>
              <a:gd name="connsiteX55" fmla="*/ 4136895 w 4150492"/>
              <a:gd name="connsiteY55" fmla="*/ 326329 h 761433"/>
              <a:gd name="connsiteX56" fmla="*/ 4143693 w 4150492"/>
              <a:gd name="connsiteY56" fmla="*/ 309332 h 761433"/>
              <a:gd name="connsiteX57" fmla="*/ 4147093 w 4150492"/>
              <a:gd name="connsiteY57" fmla="*/ 295735 h 761433"/>
              <a:gd name="connsiteX58" fmla="*/ 4150492 w 4150492"/>
              <a:gd name="connsiteY58" fmla="*/ 271941 h 761433"/>
              <a:gd name="connsiteX59" fmla="*/ 4136895 w 4150492"/>
              <a:gd name="connsiteY59" fmla="*/ 231149 h 761433"/>
              <a:gd name="connsiteX60" fmla="*/ 4119899 w 4150492"/>
              <a:gd name="connsiteY60" fmla="*/ 193758 h 761433"/>
              <a:gd name="connsiteX61" fmla="*/ 4113100 w 4150492"/>
              <a:gd name="connsiteY61" fmla="*/ 183560 h 761433"/>
              <a:gd name="connsiteX62" fmla="*/ 4065510 w 4150492"/>
              <a:gd name="connsiteY62" fmla="*/ 159765 h 761433"/>
              <a:gd name="connsiteX63" fmla="*/ 3936339 w 4150492"/>
              <a:gd name="connsiteY63" fmla="*/ 101978 h 761433"/>
              <a:gd name="connsiteX64" fmla="*/ 3793570 w 4150492"/>
              <a:gd name="connsiteY64" fmla="*/ 44190 h 761433"/>
              <a:gd name="connsiteX65" fmla="*/ 3644003 w 4150492"/>
              <a:gd name="connsiteY65" fmla="*/ 0 h 761433"/>
              <a:gd name="connsiteX66" fmla="*/ 3633805 w 4150492"/>
              <a:gd name="connsiteY66" fmla="*/ 3399 h 761433"/>
              <a:gd name="connsiteX67" fmla="*/ 3576018 w 4150492"/>
              <a:gd name="connsiteY67" fmla="*/ 23795 h 761433"/>
              <a:gd name="connsiteX68" fmla="*/ 3446846 w 4150492"/>
              <a:gd name="connsiteY68" fmla="*/ 61187 h 761433"/>
              <a:gd name="connsiteX69" fmla="*/ 3392458 w 4150492"/>
              <a:gd name="connsiteY69" fmla="*/ 74784 h 761433"/>
              <a:gd name="connsiteX70" fmla="*/ 3314275 w 4150492"/>
              <a:gd name="connsiteY70" fmla="*/ 88381 h 761433"/>
              <a:gd name="connsiteX71" fmla="*/ 3198700 w 4150492"/>
              <a:gd name="connsiteY71" fmla="*/ 98578 h 761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150492" h="761433">
                <a:moveTo>
                  <a:pt x="3198700" y="98578"/>
                </a:moveTo>
                <a:lnTo>
                  <a:pt x="2865573" y="125773"/>
                </a:lnTo>
                <a:lnTo>
                  <a:pt x="2600431" y="149567"/>
                </a:lnTo>
                <a:lnTo>
                  <a:pt x="2318293" y="173362"/>
                </a:lnTo>
                <a:lnTo>
                  <a:pt x="2229912" y="180161"/>
                </a:lnTo>
                <a:lnTo>
                  <a:pt x="2012360" y="203955"/>
                </a:lnTo>
                <a:lnTo>
                  <a:pt x="1883188" y="224351"/>
                </a:lnTo>
                <a:lnTo>
                  <a:pt x="1624844" y="265142"/>
                </a:lnTo>
                <a:lnTo>
                  <a:pt x="1366501" y="305933"/>
                </a:lnTo>
                <a:lnTo>
                  <a:pt x="1128553" y="346724"/>
                </a:lnTo>
                <a:lnTo>
                  <a:pt x="911000" y="384116"/>
                </a:lnTo>
                <a:lnTo>
                  <a:pt x="802224" y="404512"/>
                </a:lnTo>
                <a:lnTo>
                  <a:pt x="720642" y="418109"/>
                </a:lnTo>
                <a:lnTo>
                  <a:pt x="659455" y="428306"/>
                </a:lnTo>
                <a:lnTo>
                  <a:pt x="588071" y="435105"/>
                </a:lnTo>
                <a:lnTo>
                  <a:pt x="506489" y="441903"/>
                </a:lnTo>
                <a:lnTo>
                  <a:pt x="407910" y="445303"/>
                </a:lnTo>
                <a:lnTo>
                  <a:pt x="343325" y="445303"/>
                </a:lnTo>
                <a:lnTo>
                  <a:pt x="288936" y="438504"/>
                </a:lnTo>
                <a:lnTo>
                  <a:pt x="237948" y="424907"/>
                </a:lnTo>
                <a:lnTo>
                  <a:pt x="183560" y="404512"/>
                </a:lnTo>
                <a:lnTo>
                  <a:pt x="122373" y="373918"/>
                </a:lnTo>
                <a:lnTo>
                  <a:pt x="57787" y="339926"/>
                </a:lnTo>
                <a:lnTo>
                  <a:pt x="33992" y="326329"/>
                </a:lnTo>
                <a:lnTo>
                  <a:pt x="20395" y="322929"/>
                </a:lnTo>
                <a:lnTo>
                  <a:pt x="10197" y="322929"/>
                </a:lnTo>
                <a:lnTo>
                  <a:pt x="3399" y="329728"/>
                </a:lnTo>
                <a:lnTo>
                  <a:pt x="0" y="353523"/>
                </a:lnTo>
                <a:lnTo>
                  <a:pt x="10197" y="394314"/>
                </a:lnTo>
                <a:lnTo>
                  <a:pt x="47589" y="455500"/>
                </a:lnTo>
                <a:lnTo>
                  <a:pt x="132571" y="557478"/>
                </a:lnTo>
                <a:lnTo>
                  <a:pt x="217552" y="656057"/>
                </a:lnTo>
                <a:lnTo>
                  <a:pt x="268541" y="700247"/>
                </a:lnTo>
                <a:lnTo>
                  <a:pt x="312731" y="734239"/>
                </a:lnTo>
                <a:lnTo>
                  <a:pt x="353522" y="754635"/>
                </a:lnTo>
                <a:lnTo>
                  <a:pt x="373918" y="761433"/>
                </a:lnTo>
                <a:lnTo>
                  <a:pt x="401112" y="751236"/>
                </a:lnTo>
                <a:lnTo>
                  <a:pt x="520086" y="700247"/>
                </a:lnTo>
                <a:lnTo>
                  <a:pt x="560877" y="686650"/>
                </a:lnTo>
                <a:lnTo>
                  <a:pt x="792026" y="632262"/>
                </a:lnTo>
                <a:lnTo>
                  <a:pt x="1091161" y="564277"/>
                </a:lnTo>
                <a:lnTo>
                  <a:pt x="1315512" y="520086"/>
                </a:lnTo>
                <a:lnTo>
                  <a:pt x="1607848" y="465698"/>
                </a:lnTo>
                <a:lnTo>
                  <a:pt x="1743818" y="441903"/>
                </a:lnTo>
                <a:lnTo>
                  <a:pt x="2274102" y="377317"/>
                </a:lnTo>
                <a:lnTo>
                  <a:pt x="2566438" y="363720"/>
                </a:lnTo>
                <a:lnTo>
                  <a:pt x="2923360" y="346724"/>
                </a:lnTo>
                <a:lnTo>
                  <a:pt x="3253088" y="329728"/>
                </a:lnTo>
                <a:lnTo>
                  <a:pt x="3368663" y="329728"/>
                </a:lnTo>
                <a:lnTo>
                  <a:pt x="3501234" y="329728"/>
                </a:lnTo>
                <a:lnTo>
                  <a:pt x="3718786" y="336526"/>
                </a:lnTo>
                <a:lnTo>
                  <a:pt x="3929540" y="350123"/>
                </a:lnTo>
                <a:lnTo>
                  <a:pt x="4048514" y="356922"/>
                </a:lnTo>
                <a:lnTo>
                  <a:pt x="4089305" y="350123"/>
                </a:lnTo>
                <a:lnTo>
                  <a:pt x="4113100" y="343325"/>
                </a:lnTo>
                <a:lnTo>
                  <a:pt x="4136895" y="326329"/>
                </a:lnTo>
                <a:lnTo>
                  <a:pt x="4143693" y="309332"/>
                </a:lnTo>
                <a:lnTo>
                  <a:pt x="4147093" y="295735"/>
                </a:lnTo>
                <a:lnTo>
                  <a:pt x="4150492" y="271941"/>
                </a:lnTo>
                <a:lnTo>
                  <a:pt x="4136895" y="231149"/>
                </a:lnTo>
                <a:lnTo>
                  <a:pt x="4119899" y="193758"/>
                </a:lnTo>
                <a:lnTo>
                  <a:pt x="4113100" y="183560"/>
                </a:lnTo>
                <a:lnTo>
                  <a:pt x="4065510" y="159765"/>
                </a:lnTo>
                <a:lnTo>
                  <a:pt x="3936339" y="101978"/>
                </a:lnTo>
                <a:lnTo>
                  <a:pt x="3793570" y="44190"/>
                </a:lnTo>
                <a:lnTo>
                  <a:pt x="3644003" y="0"/>
                </a:lnTo>
                <a:lnTo>
                  <a:pt x="3633805" y="3399"/>
                </a:lnTo>
                <a:lnTo>
                  <a:pt x="3576018" y="23795"/>
                </a:lnTo>
                <a:lnTo>
                  <a:pt x="3446846" y="61187"/>
                </a:lnTo>
                <a:lnTo>
                  <a:pt x="3392458" y="74784"/>
                </a:lnTo>
                <a:lnTo>
                  <a:pt x="3314275" y="88381"/>
                </a:lnTo>
                <a:lnTo>
                  <a:pt x="3198700" y="985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005DA91-8476-4B33-9BCE-A11448D1AEAF}"/>
              </a:ext>
            </a:extLst>
          </p:cNvPr>
          <p:cNvSpPr/>
          <p:nvPr/>
        </p:nvSpPr>
        <p:spPr>
          <a:xfrm>
            <a:off x="4660900" y="3719513"/>
            <a:ext cx="506413" cy="2389187"/>
          </a:xfrm>
          <a:custGeom>
            <a:avLst/>
            <a:gdLst>
              <a:gd name="connsiteX0" fmla="*/ 214792 w 506296"/>
              <a:gd name="connsiteY0" fmla="*/ 1126124 h 2390328"/>
              <a:gd name="connsiteX1" fmla="*/ 214792 w 506296"/>
              <a:gd name="connsiteY1" fmla="*/ 951222 h 2390328"/>
              <a:gd name="connsiteX2" fmla="*/ 214792 w 506296"/>
              <a:gd name="connsiteY2" fmla="*/ 779388 h 2390328"/>
              <a:gd name="connsiteX3" fmla="*/ 217861 w 506296"/>
              <a:gd name="connsiteY3" fmla="*/ 518569 h 2390328"/>
              <a:gd name="connsiteX4" fmla="*/ 214792 w 506296"/>
              <a:gd name="connsiteY4" fmla="*/ 392763 h 2390328"/>
              <a:gd name="connsiteX5" fmla="*/ 214792 w 506296"/>
              <a:gd name="connsiteY5" fmla="*/ 331393 h 2390328"/>
              <a:gd name="connsiteX6" fmla="*/ 208655 w 506296"/>
              <a:gd name="connsiteY6" fmla="*/ 297640 h 2390328"/>
              <a:gd name="connsiteX7" fmla="*/ 199450 w 506296"/>
              <a:gd name="connsiteY7" fmla="*/ 254682 h 2390328"/>
              <a:gd name="connsiteX8" fmla="*/ 187176 w 506296"/>
              <a:gd name="connsiteY8" fmla="*/ 223997 h 2390328"/>
              <a:gd name="connsiteX9" fmla="*/ 165697 w 506296"/>
              <a:gd name="connsiteY9" fmla="*/ 196381 h 2390328"/>
              <a:gd name="connsiteX10" fmla="*/ 113533 w 506296"/>
              <a:gd name="connsiteY10" fmla="*/ 138081 h 2390328"/>
              <a:gd name="connsiteX11" fmla="*/ 67506 w 506296"/>
              <a:gd name="connsiteY11" fmla="*/ 92054 h 2390328"/>
              <a:gd name="connsiteX12" fmla="*/ 36822 w 506296"/>
              <a:gd name="connsiteY12" fmla="*/ 64438 h 2390328"/>
              <a:gd name="connsiteX13" fmla="*/ 12274 w 506296"/>
              <a:gd name="connsiteY13" fmla="*/ 39890 h 2390328"/>
              <a:gd name="connsiteX14" fmla="*/ 0 w 506296"/>
              <a:gd name="connsiteY14" fmla="*/ 18411 h 2390328"/>
              <a:gd name="connsiteX15" fmla="*/ 6137 w 506296"/>
              <a:gd name="connsiteY15" fmla="*/ 6137 h 2390328"/>
              <a:gd name="connsiteX16" fmla="*/ 15343 w 506296"/>
              <a:gd name="connsiteY16" fmla="*/ 0 h 2390328"/>
              <a:gd name="connsiteX17" fmla="*/ 33753 w 506296"/>
              <a:gd name="connsiteY17" fmla="*/ 0 h 2390328"/>
              <a:gd name="connsiteX18" fmla="*/ 61369 w 506296"/>
              <a:gd name="connsiteY18" fmla="*/ 3069 h 2390328"/>
              <a:gd name="connsiteX19" fmla="*/ 125807 w 506296"/>
              <a:gd name="connsiteY19" fmla="*/ 21479 h 2390328"/>
              <a:gd name="connsiteX20" fmla="*/ 233203 w 506296"/>
              <a:gd name="connsiteY20" fmla="*/ 64438 h 2390328"/>
              <a:gd name="connsiteX21" fmla="*/ 306846 w 506296"/>
              <a:gd name="connsiteY21" fmla="*/ 98191 h 2390328"/>
              <a:gd name="connsiteX22" fmla="*/ 337530 w 506296"/>
              <a:gd name="connsiteY22" fmla="*/ 116601 h 2390328"/>
              <a:gd name="connsiteX23" fmla="*/ 383557 w 506296"/>
              <a:gd name="connsiteY23" fmla="*/ 144218 h 2390328"/>
              <a:gd name="connsiteX24" fmla="*/ 426516 w 506296"/>
              <a:gd name="connsiteY24" fmla="*/ 174902 h 2390328"/>
              <a:gd name="connsiteX25" fmla="*/ 463337 w 506296"/>
              <a:gd name="connsiteY25" fmla="*/ 208655 h 2390328"/>
              <a:gd name="connsiteX26" fmla="*/ 494022 w 506296"/>
              <a:gd name="connsiteY26" fmla="*/ 245477 h 2390328"/>
              <a:gd name="connsiteX27" fmla="*/ 503227 w 506296"/>
              <a:gd name="connsiteY27" fmla="*/ 263887 h 2390328"/>
              <a:gd name="connsiteX28" fmla="*/ 506296 w 506296"/>
              <a:gd name="connsiteY28" fmla="*/ 273093 h 2390328"/>
              <a:gd name="connsiteX29" fmla="*/ 497090 w 506296"/>
              <a:gd name="connsiteY29" fmla="*/ 297640 h 2390328"/>
              <a:gd name="connsiteX30" fmla="*/ 475611 w 506296"/>
              <a:gd name="connsiteY30" fmla="*/ 346736 h 2390328"/>
              <a:gd name="connsiteX31" fmla="*/ 454132 w 506296"/>
              <a:gd name="connsiteY31" fmla="*/ 414242 h 2390328"/>
              <a:gd name="connsiteX32" fmla="*/ 444926 w 506296"/>
              <a:gd name="connsiteY32" fmla="*/ 463337 h 2390328"/>
              <a:gd name="connsiteX33" fmla="*/ 441858 w 506296"/>
              <a:gd name="connsiteY33" fmla="*/ 524706 h 2390328"/>
              <a:gd name="connsiteX34" fmla="*/ 438789 w 506296"/>
              <a:gd name="connsiteY34" fmla="*/ 892921 h 2390328"/>
              <a:gd name="connsiteX35" fmla="*/ 438789 w 506296"/>
              <a:gd name="connsiteY35" fmla="*/ 1230451 h 2390328"/>
              <a:gd name="connsiteX36" fmla="*/ 438789 w 506296"/>
              <a:gd name="connsiteY36" fmla="*/ 1466722 h 2390328"/>
              <a:gd name="connsiteX37" fmla="*/ 438789 w 506296"/>
              <a:gd name="connsiteY37" fmla="*/ 1687651 h 2390328"/>
              <a:gd name="connsiteX38" fmla="*/ 438789 w 506296"/>
              <a:gd name="connsiteY38" fmla="*/ 1874827 h 2390328"/>
              <a:gd name="connsiteX39" fmla="*/ 441858 w 506296"/>
              <a:gd name="connsiteY39" fmla="*/ 1982223 h 2390328"/>
              <a:gd name="connsiteX40" fmla="*/ 435721 w 506296"/>
              <a:gd name="connsiteY40" fmla="*/ 2068140 h 2390328"/>
              <a:gd name="connsiteX41" fmla="*/ 417310 w 506296"/>
              <a:gd name="connsiteY41" fmla="*/ 2200083 h 2390328"/>
              <a:gd name="connsiteX42" fmla="*/ 401968 w 506296"/>
              <a:gd name="connsiteY42" fmla="*/ 2289069 h 2390328"/>
              <a:gd name="connsiteX43" fmla="*/ 383557 w 506296"/>
              <a:gd name="connsiteY43" fmla="*/ 2341232 h 2390328"/>
              <a:gd name="connsiteX44" fmla="*/ 365147 w 506296"/>
              <a:gd name="connsiteY44" fmla="*/ 2371917 h 2390328"/>
              <a:gd name="connsiteX45" fmla="*/ 349804 w 506296"/>
              <a:gd name="connsiteY45" fmla="*/ 2384191 h 2390328"/>
              <a:gd name="connsiteX46" fmla="*/ 334462 w 506296"/>
              <a:gd name="connsiteY46" fmla="*/ 2390328 h 2390328"/>
              <a:gd name="connsiteX47" fmla="*/ 319120 w 506296"/>
              <a:gd name="connsiteY47" fmla="*/ 2390328 h 2390328"/>
              <a:gd name="connsiteX48" fmla="*/ 291504 w 506296"/>
              <a:gd name="connsiteY48" fmla="*/ 2381122 h 2390328"/>
              <a:gd name="connsiteX49" fmla="*/ 260819 w 506296"/>
              <a:gd name="connsiteY49" fmla="*/ 2362712 h 2390328"/>
              <a:gd name="connsiteX50" fmla="*/ 242408 w 506296"/>
              <a:gd name="connsiteY50" fmla="*/ 2344301 h 2390328"/>
              <a:gd name="connsiteX51" fmla="*/ 227066 w 506296"/>
              <a:gd name="connsiteY51" fmla="*/ 2319753 h 2390328"/>
              <a:gd name="connsiteX52" fmla="*/ 214792 w 506296"/>
              <a:gd name="connsiteY52" fmla="*/ 2298274 h 2390328"/>
              <a:gd name="connsiteX53" fmla="*/ 199450 w 506296"/>
              <a:gd name="connsiteY53" fmla="*/ 2236905 h 2390328"/>
              <a:gd name="connsiteX54" fmla="*/ 181039 w 506296"/>
              <a:gd name="connsiteY54" fmla="*/ 2126440 h 2390328"/>
              <a:gd name="connsiteX55" fmla="*/ 171834 w 506296"/>
              <a:gd name="connsiteY55" fmla="*/ 2019044 h 2390328"/>
              <a:gd name="connsiteX56" fmla="*/ 171834 w 506296"/>
              <a:gd name="connsiteY56" fmla="*/ 1936196 h 2390328"/>
              <a:gd name="connsiteX57" fmla="*/ 174902 w 506296"/>
              <a:gd name="connsiteY57" fmla="*/ 1914717 h 2390328"/>
              <a:gd name="connsiteX58" fmla="*/ 184108 w 506296"/>
              <a:gd name="connsiteY58" fmla="*/ 1893238 h 2390328"/>
              <a:gd name="connsiteX59" fmla="*/ 193313 w 506296"/>
              <a:gd name="connsiteY59" fmla="*/ 1853348 h 2390328"/>
              <a:gd name="connsiteX60" fmla="*/ 202518 w 506296"/>
              <a:gd name="connsiteY60" fmla="*/ 1795047 h 2390328"/>
              <a:gd name="connsiteX61" fmla="*/ 211724 w 506296"/>
              <a:gd name="connsiteY61" fmla="*/ 1736746 h 2390328"/>
              <a:gd name="connsiteX62" fmla="*/ 214792 w 506296"/>
              <a:gd name="connsiteY62" fmla="*/ 1653898 h 2390328"/>
              <a:gd name="connsiteX63" fmla="*/ 214792 w 506296"/>
              <a:gd name="connsiteY63" fmla="*/ 1126124 h 2390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06296" h="2390328">
                <a:moveTo>
                  <a:pt x="214792" y="1126124"/>
                </a:moveTo>
                <a:lnTo>
                  <a:pt x="214792" y="951222"/>
                </a:lnTo>
                <a:lnTo>
                  <a:pt x="214792" y="779388"/>
                </a:lnTo>
                <a:lnTo>
                  <a:pt x="217861" y="518569"/>
                </a:lnTo>
                <a:lnTo>
                  <a:pt x="214792" y="392763"/>
                </a:lnTo>
                <a:lnTo>
                  <a:pt x="214792" y="331393"/>
                </a:lnTo>
                <a:lnTo>
                  <a:pt x="208655" y="297640"/>
                </a:lnTo>
                <a:lnTo>
                  <a:pt x="199450" y="254682"/>
                </a:lnTo>
                <a:lnTo>
                  <a:pt x="187176" y="223997"/>
                </a:lnTo>
                <a:lnTo>
                  <a:pt x="165697" y="196381"/>
                </a:lnTo>
                <a:lnTo>
                  <a:pt x="113533" y="138081"/>
                </a:lnTo>
                <a:lnTo>
                  <a:pt x="67506" y="92054"/>
                </a:lnTo>
                <a:lnTo>
                  <a:pt x="36822" y="64438"/>
                </a:lnTo>
                <a:lnTo>
                  <a:pt x="12274" y="39890"/>
                </a:lnTo>
                <a:lnTo>
                  <a:pt x="0" y="18411"/>
                </a:lnTo>
                <a:lnTo>
                  <a:pt x="6137" y="6137"/>
                </a:lnTo>
                <a:lnTo>
                  <a:pt x="15343" y="0"/>
                </a:lnTo>
                <a:lnTo>
                  <a:pt x="33753" y="0"/>
                </a:lnTo>
                <a:lnTo>
                  <a:pt x="61369" y="3069"/>
                </a:lnTo>
                <a:lnTo>
                  <a:pt x="125807" y="21479"/>
                </a:lnTo>
                <a:lnTo>
                  <a:pt x="233203" y="64438"/>
                </a:lnTo>
                <a:lnTo>
                  <a:pt x="306846" y="98191"/>
                </a:lnTo>
                <a:lnTo>
                  <a:pt x="337530" y="116601"/>
                </a:lnTo>
                <a:lnTo>
                  <a:pt x="383557" y="144218"/>
                </a:lnTo>
                <a:lnTo>
                  <a:pt x="426516" y="174902"/>
                </a:lnTo>
                <a:lnTo>
                  <a:pt x="463337" y="208655"/>
                </a:lnTo>
                <a:lnTo>
                  <a:pt x="494022" y="245477"/>
                </a:lnTo>
                <a:lnTo>
                  <a:pt x="503227" y="263887"/>
                </a:lnTo>
                <a:lnTo>
                  <a:pt x="506296" y="273093"/>
                </a:lnTo>
                <a:lnTo>
                  <a:pt x="497090" y="297640"/>
                </a:lnTo>
                <a:lnTo>
                  <a:pt x="475611" y="346736"/>
                </a:lnTo>
                <a:lnTo>
                  <a:pt x="454132" y="414242"/>
                </a:lnTo>
                <a:lnTo>
                  <a:pt x="444926" y="463337"/>
                </a:lnTo>
                <a:lnTo>
                  <a:pt x="441858" y="524706"/>
                </a:lnTo>
                <a:lnTo>
                  <a:pt x="438789" y="892921"/>
                </a:lnTo>
                <a:lnTo>
                  <a:pt x="438789" y="1230451"/>
                </a:lnTo>
                <a:lnTo>
                  <a:pt x="438789" y="1466722"/>
                </a:lnTo>
                <a:lnTo>
                  <a:pt x="438789" y="1687651"/>
                </a:lnTo>
                <a:lnTo>
                  <a:pt x="438789" y="1874827"/>
                </a:lnTo>
                <a:lnTo>
                  <a:pt x="441858" y="1982223"/>
                </a:lnTo>
                <a:lnTo>
                  <a:pt x="435721" y="2068140"/>
                </a:lnTo>
                <a:lnTo>
                  <a:pt x="417310" y="2200083"/>
                </a:lnTo>
                <a:lnTo>
                  <a:pt x="401968" y="2289069"/>
                </a:lnTo>
                <a:lnTo>
                  <a:pt x="383557" y="2341232"/>
                </a:lnTo>
                <a:lnTo>
                  <a:pt x="365147" y="2371917"/>
                </a:lnTo>
                <a:lnTo>
                  <a:pt x="349804" y="2384191"/>
                </a:lnTo>
                <a:lnTo>
                  <a:pt x="334462" y="2390328"/>
                </a:lnTo>
                <a:lnTo>
                  <a:pt x="319120" y="2390328"/>
                </a:lnTo>
                <a:lnTo>
                  <a:pt x="291504" y="2381122"/>
                </a:lnTo>
                <a:lnTo>
                  <a:pt x="260819" y="2362712"/>
                </a:lnTo>
                <a:lnTo>
                  <a:pt x="242408" y="2344301"/>
                </a:lnTo>
                <a:lnTo>
                  <a:pt x="227066" y="2319753"/>
                </a:lnTo>
                <a:lnTo>
                  <a:pt x="214792" y="2298274"/>
                </a:lnTo>
                <a:lnTo>
                  <a:pt x="199450" y="2236905"/>
                </a:lnTo>
                <a:lnTo>
                  <a:pt x="181039" y="2126440"/>
                </a:lnTo>
                <a:lnTo>
                  <a:pt x="171834" y="2019044"/>
                </a:lnTo>
                <a:lnTo>
                  <a:pt x="171834" y="1936196"/>
                </a:lnTo>
                <a:lnTo>
                  <a:pt x="174902" y="1914717"/>
                </a:lnTo>
                <a:lnTo>
                  <a:pt x="184108" y="1893238"/>
                </a:lnTo>
                <a:lnTo>
                  <a:pt x="193313" y="1853348"/>
                </a:lnTo>
                <a:lnTo>
                  <a:pt x="202518" y="1795047"/>
                </a:lnTo>
                <a:lnTo>
                  <a:pt x="211724" y="1736746"/>
                </a:lnTo>
                <a:lnTo>
                  <a:pt x="214792" y="1653898"/>
                </a:lnTo>
                <a:lnTo>
                  <a:pt x="214792" y="112612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4B31047-9BCE-4747-A32B-5D85FD5DC90A}"/>
              </a:ext>
            </a:extLst>
          </p:cNvPr>
          <p:cNvSpPr/>
          <p:nvPr/>
        </p:nvSpPr>
        <p:spPr>
          <a:xfrm>
            <a:off x="2900363" y="4408488"/>
            <a:ext cx="2016125" cy="1501775"/>
          </a:xfrm>
          <a:custGeom>
            <a:avLst/>
            <a:gdLst>
              <a:gd name="connsiteX0" fmla="*/ 1612106 w 2016918"/>
              <a:gd name="connsiteY0" fmla="*/ 154781 h 1502569"/>
              <a:gd name="connsiteX1" fmla="*/ 1535906 w 2016918"/>
              <a:gd name="connsiteY1" fmla="*/ 240506 h 1502569"/>
              <a:gd name="connsiteX2" fmla="*/ 1471612 w 2016918"/>
              <a:gd name="connsiteY2" fmla="*/ 311944 h 1502569"/>
              <a:gd name="connsiteX3" fmla="*/ 1414462 w 2016918"/>
              <a:gd name="connsiteY3" fmla="*/ 373856 h 1502569"/>
              <a:gd name="connsiteX4" fmla="*/ 1338262 w 2016918"/>
              <a:gd name="connsiteY4" fmla="*/ 450056 h 1502569"/>
              <a:gd name="connsiteX5" fmla="*/ 1269206 w 2016918"/>
              <a:gd name="connsiteY5" fmla="*/ 519112 h 1502569"/>
              <a:gd name="connsiteX6" fmla="*/ 1147762 w 2016918"/>
              <a:gd name="connsiteY6" fmla="*/ 631031 h 1502569"/>
              <a:gd name="connsiteX7" fmla="*/ 1040606 w 2016918"/>
              <a:gd name="connsiteY7" fmla="*/ 726281 h 1502569"/>
              <a:gd name="connsiteX8" fmla="*/ 909637 w 2016918"/>
              <a:gd name="connsiteY8" fmla="*/ 835819 h 1502569"/>
              <a:gd name="connsiteX9" fmla="*/ 792956 w 2016918"/>
              <a:gd name="connsiteY9" fmla="*/ 928687 h 1502569"/>
              <a:gd name="connsiteX10" fmla="*/ 666750 w 2016918"/>
              <a:gd name="connsiteY10" fmla="*/ 1021556 h 1502569"/>
              <a:gd name="connsiteX11" fmla="*/ 488156 w 2016918"/>
              <a:gd name="connsiteY11" fmla="*/ 1147762 h 1502569"/>
              <a:gd name="connsiteX12" fmla="*/ 338137 w 2016918"/>
              <a:gd name="connsiteY12" fmla="*/ 1243012 h 1502569"/>
              <a:gd name="connsiteX13" fmla="*/ 230981 w 2016918"/>
              <a:gd name="connsiteY13" fmla="*/ 1309687 h 1502569"/>
              <a:gd name="connsiteX14" fmla="*/ 95250 w 2016918"/>
              <a:gd name="connsiteY14" fmla="*/ 1388269 h 1502569"/>
              <a:gd name="connsiteX15" fmla="*/ 16668 w 2016918"/>
              <a:gd name="connsiteY15" fmla="*/ 1431131 h 1502569"/>
              <a:gd name="connsiteX16" fmla="*/ 7143 w 2016918"/>
              <a:gd name="connsiteY16" fmla="*/ 1445419 h 1502569"/>
              <a:gd name="connsiteX17" fmla="*/ 0 w 2016918"/>
              <a:gd name="connsiteY17" fmla="*/ 1464469 h 1502569"/>
              <a:gd name="connsiteX18" fmla="*/ 2381 w 2016918"/>
              <a:gd name="connsiteY18" fmla="*/ 1483519 h 1502569"/>
              <a:gd name="connsiteX19" fmla="*/ 9525 w 2016918"/>
              <a:gd name="connsiteY19" fmla="*/ 1493044 h 1502569"/>
              <a:gd name="connsiteX20" fmla="*/ 26193 w 2016918"/>
              <a:gd name="connsiteY20" fmla="*/ 1500187 h 1502569"/>
              <a:gd name="connsiteX21" fmla="*/ 59531 w 2016918"/>
              <a:gd name="connsiteY21" fmla="*/ 1502569 h 1502569"/>
              <a:gd name="connsiteX22" fmla="*/ 104775 w 2016918"/>
              <a:gd name="connsiteY22" fmla="*/ 1490662 h 1502569"/>
              <a:gd name="connsiteX23" fmla="*/ 266700 w 2016918"/>
              <a:gd name="connsiteY23" fmla="*/ 1407319 h 1502569"/>
              <a:gd name="connsiteX24" fmla="*/ 531018 w 2016918"/>
              <a:gd name="connsiteY24" fmla="*/ 1273969 h 1502569"/>
              <a:gd name="connsiteX25" fmla="*/ 697706 w 2016918"/>
              <a:gd name="connsiteY25" fmla="*/ 1183481 h 1502569"/>
              <a:gd name="connsiteX26" fmla="*/ 873918 w 2016918"/>
              <a:gd name="connsiteY26" fmla="*/ 1083469 h 1502569"/>
              <a:gd name="connsiteX27" fmla="*/ 1066800 w 2016918"/>
              <a:gd name="connsiteY27" fmla="*/ 962025 h 1502569"/>
              <a:gd name="connsiteX28" fmla="*/ 1197768 w 2016918"/>
              <a:gd name="connsiteY28" fmla="*/ 866775 h 1502569"/>
              <a:gd name="connsiteX29" fmla="*/ 1402556 w 2016918"/>
              <a:gd name="connsiteY29" fmla="*/ 692944 h 1502569"/>
              <a:gd name="connsiteX30" fmla="*/ 1574006 w 2016918"/>
              <a:gd name="connsiteY30" fmla="*/ 533400 h 1502569"/>
              <a:gd name="connsiteX31" fmla="*/ 1797843 w 2016918"/>
              <a:gd name="connsiteY31" fmla="*/ 307181 h 1502569"/>
              <a:gd name="connsiteX32" fmla="*/ 1916906 w 2016918"/>
              <a:gd name="connsiteY32" fmla="*/ 183356 h 1502569"/>
              <a:gd name="connsiteX33" fmla="*/ 2016918 w 2016918"/>
              <a:gd name="connsiteY33" fmla="*/ 80962 h 1502569"/>
              <a:gd name="connsiteX34" fmla="*/ 2016918 w 2016918"/>
              <a:gd name="connsiteY34" fmla="*/ 0 h 1502569"/>
              <a:gd name="connsiteX35" fmla="*/ 1719262 w 2016918"/>
              <a:gd name="connsiteY35" fmla="*/ 23812 h 1502569"/>
              <a:gd name="connsiteX36" fmla="*/ 1612106 w 2016918"/>
              <a:gd name="connsiteY36" fmla="*/ 154781 h 150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16918" h="1502569">
                <a:moveTo>
                  <a:pt x="1612106" y="154781"/>
                </a:moveTo>
                <a:lnTo>
                  <a:pt x="1535906" y="240506"/>
                </a:lnTo>
                <a:lnTo>
                  <a:pt x="1471612" y="311944"/>
                </a:lnTo>
                <a:lnTo>
                  <a:pt x="1414462" y="373856"/>
                </a:lnTo>
                <a:lnTo>
                  <a:pt x="1338262" y="450056"/>
                </a:lnTo>
                <a:lnTo>
                  <a:pt x="1269206" y="519112"/>
                </a:lnTo>
                <a:lnTo>
                  <a:pt x="1147762" y="631031"/>
                </a:lnTo>
                <a:lnTo>
                  <a:pt x="1040606" y="726281"/>
                </a:lnTo>
                <a:lnTo>
                  <a:pt x="909637" y="835819"/>
                </a:lnTo>
                <a:lnTo>
                  <a:pt x="792956" y="928687"/>
                </a:lnTo>
                <a:lnTo>
                  <a:pt x="666750" y="1021556"/>
                </a:lnTo>
                <a:lnTo>
                  <a:pt x="488156" y="1147762"/>
                </a:lnTo>
                <a:lnTo>
                  <a:pt x="338137" y="1243012"/>
                </a:lnTo>
                <a:lnTo>
                  <a:pt x="230981" y="1309687"/>
                </a:lnTo>
                <a:lnTo>
                  <a:pt x="95250" y="1388269"/>
                </a:lnTo>
                <a:lnTo>
                  <a:pt x="16668" y="1431131"/>
                </a:lnTo>
                <a:lnTo>
                  <a:pt x="7143" y="1445419"/>
                </a:lnTo>
                <a:lnTo>
                  <a:pt x="0" y="1464469"/>
                </a:lnTo>
                <a:lnTo>
                  <a:pt x="2381" y="1483519"/>
                </a:lnTo>
                <a:lnTo>
                  <a:pt x="9525" y="1493044"/>
                </a:lnTo>
                <a:lnTo>
                  <a:pt x="26193" y="1500187"/>
                </a:lnTo>
                <a:lnTo>
                  <a:pt x="59531" y="1502569"/>
                </a:lnTo>
                <a:lnTo>
                  <a:pt x="104775" y="1490662"/>
                </a:lnTo>
                <a:lnTo>
                  <a:pt x="266700" y="1407319"/>
                </a:lnTo>
                <a:lnTo>
                  <a:pt x="531018" y="1273969"/>
                </a:lnTo>
                <a:lnTo>
                  <a:pt x="697706" y="1183481"/>
                </a:lnTo>
                <a:lnTo>
                  <a:pt x="873918" y="1083469"/>
                </a:lnTo>
                <a:lnTo>
                  <a:pt x="1066800" y="962025"/>
                </a:lnTo>
                <a:lnTo>
                  <a:pt x="1197768" y="866775"/>
                </a:lnTo>
                <a:lnTo>
                  <a:pt x="1402556" y="692944"/>
                </a:lnTo>
                <a:lnTo>
                  <a:pt x="1574006" y="533400"/>
                </a:lnTo>
                <a:lnTo>
                  <a:pt x="1797843" y="307181"/>
                </a:lnTo>
                <a:lnTo>
                  <a:pt x="1916906" y="183356"/>
                </a:lnTo>
                <a:lnTo>
                  <a:pt x="2016918" y="80962"/>
                </a:lnTo>
                <a:lnTo>
                  <a:pt x="2016918" y="0"/>
                </a:lnTo>
                <a:lnTo>
                  <a:pt x="1719262" y="23812"/>
                </a:lnTo>
                <a:lnTo>
                  <a:pt x="1612106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C6FF4AC-6579-48BC-9C4A-B68705DDBEE4}"/>
              </a:ext>
            </a:extLst>
          </p:cNvPr>
          <p:cNvSpPr/>
          <p:nvPr/>
        </p:nvSpPr>
        <p:spPr>
          <a:xfrm>
            <a:off x="5048250" y="4398963"/>
            <a:ext cx="2371725" cy="1352550"/>
          </a:xfrm>
          <a:custGeom>
            <a:avLst/>
            <a:gdLst>
              <a:gd name="connsiteX0" fmla="*/ 702469 w 2371725"/>
              <a:gd name="connsiteY0" fmla="*/ 700087 h 1352550"/>
              <a:gd name="connsiteX1" fmla="*/ 573881 w 2371725"/>
              <a:gd name="connsiteY1" fmla="*/ 588169 h 1352550"/>
              <a:gd name="connsiteX2" fmla="*/ 471488 w 2371725"/>
              <a:gd name="connsiteY2" fmla="*/ 502444 h 1352550"/>
              <a:gd name="connsiteX3" fmla="*/ 378619 w 2371725"/>
              <a:gd name="connsiteY3" fmla="*/ 426244 h 1352550"/>
              <a:gd name="connsiteX4" fmla="*/ 283369 w 2371725"/>
              <a:gd name="connsiteY4" fmla="*/ 347662 h 1352550"/>
              <a:gd name="connsiteX5" fmla="*/ 188119 w 2371725"/>
              <a:gd name="connsiteY5" fmla="*/ 273844 h 1352550"/>
              <a:gd name="connsiteX6" fmla="*/ 107156 w 2371725"/>
              <a:gd name="connsiteY6" fmla="*/ 211931 h 1352550"/>
              <a:gd name="connsiteX7" fmla="*/ 9525 w 2371725"/>
              <a:gd name="connsiteY7" fmla="*/ 145256 h 1352550"/>
              <a:gd name="connsiteX8" fmla="*/ 0 w 2371725"/>
              <a:gd name="connsiteY8" fmla="*/ 0 h 1352550"/>
              <a:gd name="connsiteX9" fmla="*/ 169069 w 2371725"/>
              <a:gd name="connsiteY9" fmla="*/ 109537 h 1352550"/>
              <a:gd name="connsiteX10" fmla="*/ 376238 w 2371725"/>
              <a:gd name="connsiteY10" fmla="*/ 240506 h 1352550"/>
              <a:gd name="connsiteX11" fmla="*/ 590550 w 2371725"/>
              <a:gd name="connsiteY11" fmla="*/ 376237 h 1352550"/>
              <a:gd name="connsiteX12" fmla="*/ 785813 w 2371725"/>
              <a:gd name="connsiteY12" fmla="*/ 502444 h 1352550"/>
              <a:gd name="connsiteX13" fmla="*/ 1004888 w 2371725"/>
              <a:gd name="connsiteY13" fmla="*/ 642937 h 1352550"/>
              <a:gd name="connsiteX14" fmla="*/ 1178719 w 2371725"/>
              <a:gd name="connsiteY14" fmla="*/ 754856 h 1352550"/>
              <a:gd name="connsiteX15" fmla="*/ 1264444 w 2371725"/>
              <a:gd name="connsiteY15" fmla="*/ 809625 h 1352550"/>
              <a:gd name="connsiteX16" fmla="*/ 1414463 w 2371725"/>
              <a:gd name="connsiteY16" fmla="*/ 885825 h 1352550"/>
              <a:gd name="connsiteX17" fmla="*/ 1704975 w 2371725"/>
              <a:gd name="connsiteY17" fmla="*/ 1019175 h 1352550"/>
              <a:gd name="connsiteX18" fmla="*/ 1971675 w 2371725"/>
              <a:gd name="connsiteY18" fmla="*/ 1128712 h 1352550"/>
              <a:gd name="connsiteX19" fmla="*/ 2240756 w 2371725"/>
              <a:gd name="connsiteY19" fmla="*/ 1231106 h 1352550"/>
              <a:gd name="connsiteX20" fmla="*/ 2333625 w 2371725"/>
              <a:gd name="connsiteY20" fmla="*/ 1266825 h 1352550"/>
              <a:gd name="connsiteX21" fmla="*/ 2352675 w 2371725"/>
              <a:gd name="connsiteY21" fmla="*/ 1281112 h 1352550"/>
              <a:gd name="connsiteX22" fmla="*/ 2366963 w 2371725"/>
              <a:gd name="connsiteY22" fmla="*/ 1297781 h 1352550"/>
              <a:gd name="connsiteX23" fmla="*/ 2371725 w 2371725"/>
              <a:gd name="connsiteY23" fmla="*/ 1312069 h 1352550"/>
              <a:gd name="connsiteX24" fmla="*/ 2366963 w 2371725"/>
              <a:gd name="connsiteY24" fmla="*/ 1326356 h 1352550"/>
              <a:gd name="connsiteX25" fmla="*/ 2355056 w 2371725"/>
              <a:gd name="connsiteY25" fmla="*/ 1335881 h 1352550"/>
              <a:gd name="connsiteX26" fmla="*/ 2328863 w 2371725"/>
              <a:gd name="connsiteY26" fmla="*/ 1347787 h 1352550"/>
              <a:gd name="connsiteX27" fmla="*/ 2300288 w 2371725"/>
              <a:gd name="connsiteY27" fmla="*/ 1352550 h 1352550"/>
              <a:gd name="connsiteX28" fmla="*/ 2193131 w 2371725"/>
              <a:gd name="connsiteY28" fmla="*/ 1352550 h 1352550"/>
              <a:gd name="connsiteX29" fmla="*/ 1988344 w 2371725"/>
              <a:gd name="connsiteY29" fmla="*/ 1352550 h 1352550"/>
              <a:gd name="connsiteX30" fmla="*/ 1814513 w 2371725"/>
              <a:gd name="connsiteY30" fmla="*/ 1352550 h 1352550"/>
              <a:gd name="connsiteX31" fmla="*/ 1704975 w 2371725"/>
              <a:gd name="connsiteY31" fmla="*/ 1350169 h 1352550"/>
              <a:gd name="connsiteX32" fmla="*/ 1638300 w 2371725"/>
              <a:gd name="connsiteY32" fmla="*/ 1345406 h 1352550"/>
              <a:gd name="connsiteX33" fmla="*/ 1569244 w 2371725"/>
              <a:gd name="connsiteY33" fmla="*/ 1338262 h 1352550"/>
              <a:gd name="connsiteX34" fmla="*/ 1526381 w 2371725"/>
              <a:gd name="connsiteY34" fmla="*/ 1328737 h 1352550"/>
              <a:gd name="connsiteX35" fmla="*/ 1433513 w 2371725"/>
              <a:gd name="connsiteY35" fmla="*/ 1278731 h 1352550"/>
              <a:gd name="connsiteX36" fmla="*/ 1312069 w 2371725"/>
              <a:gd name="connsiteY36" fmla="*/ 1202531 h 1352550"/>
              <a:gd name="connsiteX37" fmla="*/ 1181100 w 2371725"/>
              <a:gd name="connsiteY37" fmla="*/ 1107281 h 1352550"/>
              <a:gd name="connsiteX38" fmla="*/ 1045369 w 2371725"/>
              <a:gd name="connsiteY38" fmla="*/ 1000125 h 1352550"/>
              <a:gd name="connsiteX39" fmla="*/ 926306 w 2371725"/>
              <a:gd name="connsiteY39" fmla="*/ 900112 h 1352550"/>
              <a:gd name="connsiteX40" fmla="*/ 702469 w 2371725"/>
              <a:gd name="connsiteY40" fmla="*/ 700087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71725" h="1352550">
                <a:moveTo>
                  <a:pt x="702469" y="700087"/>
                </a:moveTo>
                <a:lnTo>
                  <a:pt x="573881" y="588169"/>
                </a:lnTo>
                <a:lnTo>
                  <a:pt x="471488" y="502444"/>
                </a:lnTo>
                <a:lnTo>
                  <a:pt x="378619" y="426244"/>
                </a:lnTo>
                <a:lnTo>
                  <a:pt x="283369" y="347662"/>
                </a:lnTo>
                <a:lnTo>
                  <a:pt x="188119" y="273844"/>
                </a:lnTo>
                <a:lnTo>
                  <a:pt x="107156" y="211931"/>
                </a:lnTo>
                <a:lnTo>
                  <a:pt x="9525" y="145256"/>
                </a:lnTo>
                <a:lnTo>
                  <a:pt x="0" y="0"/>
                </a:lnTo>
                <a:lnTo>
                  <a:pt x="169069" y="109537"/>
                </a:lnTo>
                <a:lnTo>
                  <a:pt x="376238" y="240506"/>
                </a:lnTo>
                <a:lnTo>
                  <a:pt x="590550" y="376237"/>
                </a:lnTo>
                <a:lnTo>
                  <a:pt x="785813" y="502444"/>
                </a:lnTo>
                <a:lnTo>
                  <a:pt x="1004888" y="642937"/>
                </a:lnTo>
                <a:lnTo>
                  <a:pt x="1178719" y="754856"/>
                </a:lnTo>
                <a:lnTo>
                  <a:pt x="1264444" y="809625"/>
                </a:lnTo>
                <a:lnTo>
                  <a:pt x="1414463" y="885825"/>
                </a:lnTo>
                <a:lnTo>
                  <a:pt x="1704975" y="1019175"/>
                </a:lnTo>
                <a:lnTo>
                  <a:pt x="1971675" y="1128712"/>
                </a:lnTo>
                <a:lnTo>
                  <a:pt x="2240756" y="1231106"/>
                </a:lnTo>
                <a:lnTo>
                  <a:pt x="2333625" y="1266825"/>
                </a:lnTo>
                <a:lnTo>
                  <a:pt x="2352675" y="1281112"/>
                </a:lnTo>
                <a:lnTo>
                  <a:pt x="2366963" y="1297781"/>
                </a:lnTo>
                <a:lnTo>
                  <a:pt x="2371725" y="1312069"/>
                </a:lnTo>
                <a:lnTo>
                  <a:pt x="2366963" y="1326356"/>
                </a:lnTo>
                <a:lnTo>
                  <a:pt x="2355056" y="1335881"/>
                </a:lnTo>
                <a:lnTo>
                  <a:pt x="2328863" y="1347787"/>
                </a:lnTo>
                <a:lnTo>
                  <a:pt x="2300288" y="1352550"/>
                </a:lnTo>
                <a:lnTo>
                  <a:pt x="2193131" y="1352550"/>
                </a:lnTo>
                <a:lnTo>
                  <a:pt x="1988344" y="1352550"/>
                </a:lnTo>
                <a:lnTo>
                  <a:pt x="1814513" y="1352550"/>
                </a:lnTo>
                <a:lnTo>
                  <a:pt x="1704975" y="1350169"/>
                </a:lnTo>
                <a:lnTo>
                  <a:pt x="1638300" y="1345406"/>
                </a:lnTo>
                <a:lnTo>
                  <a:pt x="1569244" y="1338262"/>
                </a:lnTo>
                <a:lnTo>
                  <a:pt x="1526381" y="1328737"/>
                </a:lnTo>
                <a:lnTo>
                  <a:pt x="1433513" y="1278731"/>
                </a:lnTo>
                <a:lnTo>
                  <a:pt x="1312069" y="1202531"/>
                </a:lnTo>
                <a:lnTo>
                  <a:pt x="1181100" y="1107281"/>
                </a:lnTo>
                <a:lnTo>
                  <a:pt x="1045369" y="1000125"/>
                </a:lnTo>
                <a:lnTo>
                  <a:pt x="926306" y="900112"/>
                </a:lnTo>
                <a:lnTo>
                  <a:pt x="702469" y="700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261C550-2834-45C2-94D7-696229E4EAD2}"/>
              </a:ext>
            </a:extLst>
          </p:cNvPr>
          <p:cNvGrpSpPr>
            <a:grpSpLocks/>
          </p:cNvGrpSpPr>
          <p:nvPr/>
        </p:nvGrpSpPr>
        <p:grpSpPr bwMode="auto">
          <a:xfrm>
            <a:off x="2865438" y="1441450"/>
            <a:ext cx="4554537" cy="4667250"/>
            <a:chOff x="3017838" y="1593850"/>
            <a:chExt cx="4554537" cy="4667250"/>
          </a:xfrm>
        </p:grpSpPr>
        <p:sp>
          <p:nvSpPr>
            <p:cNvPr id="13" name="フリーフォーム 36">
              <a:extLst>
                <a:ext uri="{FF2B5EF4-FFF2-40B4-BE49-F238E27FC236}">
                  <a16:creationId xmlns:a16="http://schemas.microsoft.com/office/drawing/2014/main" id="{3D389A36-A6DB-4161-955A-EC8A824743B2}"/>
                </a:ext>
              </a:extLst>
            </p:cNvPr>
            <p:cNvSpPr/>
            <p:nvPr/>
          </p:nvSpPr>
          <p:spPr>
            <a:xfrm>
              <a:off x="3452813" y="1744663"/>
              <a:ext cx="730250" cy="450850"/>
            </a:xfrm>
            <a:custGeom>
              <a:avLst/>
              <a:gdLst>
                <a:gd name="connsiteX0" fmla="*/ 495300 w 731043"/>
                <a:gd name="connsiteY0" fmla="*/ 80963 h 450057"/>
                <a:gd name="connsiteX1" fmla="*/ 385762 w 731043"/>
                <a:gd name="connsiteY1" fmla="*/ 64294 h 450057"/>
                <a:gd name="connsiteX2" fmla="*/ 266700 w 731043"/>
                <a:gd name="connsiteY2" fmla="*/ 45244 h 450057"/>
                <a:gd name="connsiteX3" fmla="*/ 166687 w 731043"/>
                <a:gd name="connsiteY3" fmla="*/ 26194 h 450057"/>
                <a:gd name="connsiteX4" fmla="*/ 69056 w 731043"/>
                <a:gd name="connsiteY4" fmla="*/ 7144 h 450057"/>
                <a:gd name="connsiteX5" fmla="*/ 26193 w 731043"/>
                <a:gd name="connsiteY5" fmla="*/ 0 h 450057"/>
                <a:gd name="connsiteX6" fmla="*/ 11906 w 731043"/>
                <a:gd name="connsiteY6" fmla="*/ 0 h 450057"/>
                <a:gd name="connsiteX7" fmla="*/ 4762 w 731043"/>
                <a:gd name="connsiteY7" fmla="*/ 2382 h 450057"/>
                <a:gd name="connsiteX8" fmla="*/ 0 w 731043"/>
                <a:gd name="connsiteY8" fmla="*/ 9525 h 450057"/>
                <a:gd name="connsiteX9" fmla="*/ 2381 w 731043"/>
                <a:gd name="connsiteY9" fmla="*/ 21432 h 450057"/>
                <a:gd name="connsiteX10" fmla="*/ 7143 w 731043"/>
                <a:gd name="connsiteY10" fmla="*/ 38100 h 450057"/>
                <a:gd name="connsiteX11" fmla="*/ 19050 w 731043"/>
                <a:gd name="connsiteY11" fmla="*/ 52388 h 450057"/>
                <a:gd name="connsiteX12" fmla="*/ 76200 w 731043"/>
                <a:gd name="connsiteY12" fmla="*/ 92869 h 450057"/>
                <a:gd name="connsiteX13" fmla="*/ 185737 w 731043"/>
                <a:gd name="connsiteY13" fmla="*/ 169069 h 450057"/>
                <a:gd name="connsiteX14" fmla="*/ 311943 w 731043"/>
                <a:gd name="connsiteY14" fmla="*/ 252413 h 450057"/>
                <a:gd name="connsiteX15" fmla="*/ 445293 w 731043"/>
                <a:gd name="connsiteY15" fmla="*/ 338138 h 450057"/>
                <a:gd name="connsiteX16" fmla="*/ 566737 w 731043"/>
                <a:gd name="connsiteY16" fmla="*/ 409575 h 450057"/>
                <a:gd name="connsiteX17" fmla="*/ 635793 w 731043"/>
                <a:gd name="connsiteY17" fmla="*/ 447675 h 450057"/>
                <a:gd name="connsiteX18" fmla="*/ 645318 w 731043"/>
                <a:gd name="connsiteY18" fmla="*/ 450057 h 450057"/>
                <a:gd name="connsiteX19" fmla="*/ 659606 w 731043"/>
                <a:gd name="connsiteY19" fmla="*/ 450057 h 450057"/>
                <a:gd name="connsiteX20" fmla="*/ 683418 w 731043"/>
                <a:gd name="connsiteY20" fmla="*/ 442913 h 450057"/>
                <a:gd name="connsiteX21" fmla="*/ 695325 w 731043"/>
                <a:gd name="connsiteY21" fmla="*/ 435769 h 450057"/>
                <a:gd name="connsiteX22" fmla="*/ 704850 w 731043"/>
                <a:gd name="connsiteY22" fmla="*/ 426244 h 450057"/>
                <a:gd name="connsiteX23" fmla="*/ 714375 w 731043"/>
                <a:gd name="connsiteY23" fmla="*/ 414338 h 450057"/>
                <a:gd name="connsiteX24" fmla="*/ 723900 w 731043"/>
                <a:gd name="connsiteY24" fmla="*/ 388144 h 450057"/>
                <a:gd name="connsiteX25" fmla="*/ 728662 w 731043"/>
                <a:gd name="connsiteY25" fmla="*/ 366713 h 450057"/>
                <a:gd name="connsiteX26" fmla="*/ 731043 w 731043"/>
                <a:gd name="connsiteY26" fmla="*/ 333375 h 450057"/>
                <a:gd name="connsiteX27" fmla="*/ 728662 w 731043"/>
                <a:gd name="connsiteY27" fmla="*/ 307182 h 450057"/>
                <a:gd name="connsiteX28" fmla="*/ 721518 w 731043"/>
                <a:gd name="connsiteY28" fmla="*/ 271463 h 450057"/>
                <a:gd name="connsiteX29" fmla="*/ 707231 w 731043"/>
                <a:gd name="connsiteY29" fmla="*/ 233363 h 450057"/>
                <a:gd name="connsiteX30" fmla="*/ 688181 w 731043"/>
                <a:gd name="connsiteY30" fmla="*/ 188119 h 450057"/>
                <a:gd name="connsiteX31" fmla="*/ 673893 w 731043"/>
                <a:gd name="connsiteY31" fmla="*/ 159544 h 450057"/>
                <a:gd name="connsiteX32" fmla="*/ 659606 w 731043"/>
                <a:gd name="connsiteY32" fmla="*/ 142875 h 450057"/>
                <a:gd name="connsiteX33" fmla="*/ 635793 w 731043"/>
                <a:gd name="connsiteY33" fmla="*/ 126207 h 450057"/>
                <a:gd name="connsiteX34" fmla="*/ 607218 w 731043"/>
                <a:gd name="connsiteY34" fmla="*/ 111919 h 450057"/>
                <a:gd name="connsiteX35" fmla="*/ 552450 w 731043"/>
                <a:gd name="connsiteY35" fmla="*/ 92869 h 450057"/>
                <a:gd name="connsiteX36" fmla="*/ 495300 w 731043"/>
                <a:gd name="connsiteY36" fmla="*/ 8096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1043" h="450057">
                  <a:moveTo>
                    <a:pt x="495300" y="80963"/>
                  </a:moveTo>
                  <a:lnTo>
                    <a:pt x="385762" y="64294"/>
                  </a:lnTo>
                  <a:lnTo>
                    <a:pt x="266700" y="45244"/>
                  </a:lnTo>
                  <a:lnTo>
                    <a:pt x="166687" y="26194"/>
                  </a:lnTo>
                  <a:lnTo>
                    <a:pt x="69056" y="7144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2381" y="21432"/>
                  </a:lnTo>
                  <a:lnTo>
                    <a:pt x="7143" y="38100"/>
                  </a:lnTo>
                  <a:lnTo>
                    <a:pt x="19050" y="52388"/>
                  </a:lnTo>
                  <a:lnTo>
                    <a:pt x="76200" y="92869"/>
                  </a:lnTo>
                  <a:lnTo>
                    <a:pt x="185737" y="169069"/>
                  </a:lnTo>
                  <a:lnTo>
                    <a:pt x="311943" y="252413"/>
                  </a:lnTo>
                  <a:lnTo>
                    <a:pt x="445293" y="338138"/>
                  </a:lnTo>
                  <a:lnTo>
                    <a:pt x="566737" y="409575"/>
                  </a:lnTo>
                  <a:lnTo>
                    <a:pt x="635793" y="447675"/>
                  </a:lnTo>
                  <a:lnTo>
                    <a:pt x="645318" y="450057"/>
                  </a:lnTo>
                  <a:lnTo>
                    <a:pt x="659606" y="450057"/>
                  </a:lnTo>
                  <a:lnTo>
                    <a:pt x="683418" y="442913"/>
                  </a:lnTo>
                  <a:lnTo>
                    <a:pt x="695325" y="435769"/>
                  </a:lnTo>
                  <a:lnTo>
                    <a:pt x="704850" y="426244"/>
                  </a:lnTo>
                  <a:lnTo>
                    <a:pt x="714375" y="414338"/>
                  </a:lnTo>
                  <a:lnTo>
                    <a:pt x="723900" y="388144"/>
                  </a:lnTo>
                  <a:lnTo>
                    <a:pt x="728662" y="366713"/>
                  </a:lnTo>
                  <a:lnTo>
                    <a:pt x="731043" y="333375"/>
                  </a:lnTo>
                  <a:lnTo>
                    <a:pt x="728662" y="307182"/>
                  </a:lnTo>
                  <a:lnTo>
                    <a:pt x="721518" y="271463"/>
                  </a:lnTo>
                  <a:lnTo>
                    <a:pt x="707231" y="233363"/>
                  </a:lnTo>
                  <a:lnTo>
                    <a:pt x="688181" y="188119"/>
                  </a:lnTo>
                  <a:lnTo>
                    <a:pt x="673893" y="159544"/>
                  </a:lnTo>
                  <a:lnTo>
                    <a:pt x="659606" y="142875"/>
                  </a:lnTo>
                  <a:lnTo>
                    <a:pt x="635793" y="126207"/>
                  </a:lnTo>
                  <a:lnTo>
                    <a:pt x="607218" y="111919"/>
                  </a:lnTo>
                  <a:lnTo>
                    <a:pt x="552450" y="92869"/>
                  </a:lnTo>
                  <a:lnTo>
                    <a:pt x="495300" y="809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7">
              <a:extLst>
                <a:ext uri="{FF2B5EF4-FFF2-40B4-BE49-F238E27FC236}">
                  <a16:creationId xmlns:a16="http://schemas.microsoft.com/office/drawing/2014/main" id="{4641C4AF-0039-44C7-BFC0-CB5A6AC235A6}"/>
                </a:ext>
              </a:extLst>
            </p:cNvPr>
            <p:cNvSpPr/>
            <p:nvPr/>
          </p:nvSpPr>
          <p:spPr>
            <a:xfrm>
              <a:off x="3122613" y="2495550"/>
              <a:ext cx="682625" cy="395288"/>
            </a:xfrm>
            <a:custGeom>
              <a:avLst/>
              <a:gdLst>
                <a:gd name="connsiteX0" fmla="*/ 383381 w 683419"/>
                <a:gd name="connsiteY0" fmla="*/ 78581 h 395288"/>
                <a:gd name="connsiteX1" fmla="*/ 280987 w 683419"/>
                <a:gd name="connsiteY1" fmla="*/ 59531 h 395288"/>
                <a:gd name="connsiteX2" fmla="*/ 188119 w 683419"/>
                <a:gd name="connsiteY2" fmla="*/ 40481 h 395288"/>
                <a:gd name="connsiteX3" fmla="*/ 126206 w 683419"/>
                <a:gd name="connsiteY3" fmla="*/ 26194 h 395288"/>
                <a:gd name="connsiteX4" fmla="*/ 73819 w 683419"/>
                <a:gd name="connsiteY4" fmla="*/ 11906 h 395288"/>
                <a:gd name="connsiteX5" fmla="*/ 23812 w 683419"/>
                <a:gd name="connsiteY5" fmla="*/ 0 h 395288"/>
                <a:gd name="connsiteX6" fmla="*/ 16669 w 683419"/>
                <a:gd name="connsiteY6" fmla="*/ 0 h 395288"/>
                <a:gd name="connsiteX7" fmla="*/ 4762 w 683419"/>
                <a:gd name="connsiteY7" fmla="*/ 0 h 395288"/>
                <a:gd name="connsiteX8" fmla="*/ 0 w 683419"/>
                <a:gd name="connsiteY8" fmla="*/ 4763 h 395288"/>
                <a:gd name="connsiteX9" fmla="*/ 0 w 683419"/>
                <a:gd name="connsiteY9" fmla="*/ 14288 h 395288"/>
                <a:gd name="connsiteX10" fmla="*/ 0 w 683419"/>
                <a:gd name="connsiteY10" fmla="*/ 30956 h 395288"/>
                <a:gd name="connsiteX11" fmla="*/ 14287 w 683419"/>
                <a:gd name="connsiteY11" fmla="*/ 64294 h 395288"/>
                <a:gd name="connsiteX12" fmla="*/ 61912 w 683419"/>
                <a:gd name="connsiteY12" fmla="*/ 126206 h 395288"/>
                <a:gd name="connsiteX13" fmla="*/ 128587 w 683419"/>
                <a:gd name="connsiteY13" fmla="*/ 200025 h 395288"/>
                <a:gd name="connsiteX14" fmla="*/ 200025 w 683419"/>
                <a:gd name="connsiteY14" fmla="*/ 261938 h 395288"/>
                <a:gd name="connsiteX15" fmla="*/ 252412 w 683419"/>
                <a:gd name="connsiteY15" fmla="*/ 300038 h 395288"/>
                <a:gd name="connsiteX16" fmla="*/ 295275 w 683419"/>
                <a:gd name="connsiteY16" fmla="*/ 326231 h 395288"/>
                <a:gd name="connsiteX17" fmla="*/ 347662 w 683419"/>
                <a:gd name="connsiteY17" fmla="*/ 352425 h 395288"/>
                <a:gd name="connsiteX18" fmla="*/ 397669 w 683419"/>
                <a:gd name="connsiteY18" fmla="*/ 371475 h 395288"/>
                <a:gd name="connsiteX19" fmla="*/ 438150 w 683419"/>
                <a:gd name="connsiteY19" fmla="*/ 381000 h 395288"/>
                <a:gd name="connsiteX20" fmla="*/ 495300 w 683419"/>
                <a:gd name="connsiteY20" fmla="*/ 390525 h 395288"/>
                <a:gd name="connsiteX21" fmla="*/ 557212 w 683419"/>
                <a:gd name="connsiteY21" fmla="*/ 395288 h 395288"/>
                <a:gd name="connsiteX22" fmla="*/ 609600 w 683419"/>
                <a:gd name="connsiteY22" fmla="*/ 388144 h 395288"/>
                <a:gd name="connsiteX23" fmla="*/ 645319 w 683419"/>
                <a:gd name="connsiteY23" fmla="*/ 376238 h 395288"/>
                <a:gd name="connsiteX24" fmla="*/ 669131 w 683419"/>
                <a:gd name="connsiteY24" fmla="*/ 359569 h 395288"/>
                <a:gd name="connsiteX25" fmla="*/ 678656 w 683419"/>
                <a:gd name="connsiteY25" fmla="*/ 350044 h 395288"/>
                <a:gd name="connsiteX26" fmla="*/ 683419 w 683419"/>
                <a:gd name="connsiteY26" fmla="*/ 340519 h 395288"/>
                <a:gd name="connsiteX27" fmla="*/ 678656 w 683419"/>
                <a:gd name="connsiteY27" fmla="*/ 314325 h 395288"/>
                <a:gd name="connsiteX28" fmla="*/ 671512 w 683419"/>
                <a:gd name="connsiteY28" fmla="*/ 280988 h 395288"/>
                <a:gd name="connsiteX29" fmla="*/ 652462 w 683419"/>
                <a:gd name="connsiteY29" fmla="*/ 240506 h 395288"/>
                <a:gd name="connsiteX30" fmla="*/ 633412 w 683419"/>
                <a:gd name="connsiteY30" fmla="*/ 209550 h 395288"/>
                <a:gd name="connsiteX31" fmla="*/ 607219 w 683419"/>
                <a:gd name="connsiteY31" fmla="*/ 185738 h 395288"/>
                <a:gd name="connsiteX32" fmla="*/ 576262 w 683419"/>
                <a:gd name="connsiteY32" fmla="*/ 159544 h 395288"/>
                <a:gd name="connsiteX33" fmla="*/ 514350 w 683419"/>
                <a:gd name="connsiteY33" fmla="*/ 116681 h 395288"/>
                <a:gd name="connsiteX34" fmla="*/ 471487 w 683419"/>
                <a:gd name="connsiteY34" fmla="*/ 95250 h 395288"/>
                <a:gd name="connsiteX35" fmla="*/ 383381 w 683419"/>
                <a:gd name="connsiteY35" fmla="*/ 7858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83419" h="395288">
                  <a:moveTo>
                    <a:pt x="383381" y="78581"/>
                  </a:moveTo>
                  <a:lnTo>
                    <a:pt x="280987" y="59531"/>
                  </a:lnTo>
                  <a:lnTo>
                    <a:pt x="188119" y="40481"/>
                  </a:lnTo>
                  <a:lnTo>
                    <a:pt x="126206" y="26194"/>
                  </a:lnTo>
                  <a:lnTo>
                    <a:pt x="73819" y="11906"/>
                  </a:lnTo>
                  <a:lnTo>
                    <a:pt x="23812" y="0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0" y="14288"/>
                  </a:lnTo>
                  <a:lnTo>
                    <a:pt x="0" y="30956"/>
                  </a:lnTo>
                  <a:lnTo>
                    <a:pt x="14287" y="64294"/>
                  </a:lnTo>
                  <a:lnTo>
                    <a:pt x="61912" y="126206"/>
                  </a:lnTo>
                  <a:lnTo>
                    <a:pt x="128587" y="200025"/>
                  </a:lnTo>
                  <a:lnTo>
                    <a:pt x="200025" y="261938"/>
                  </a:lnTo>
                  <a:lnTo>
                    <a:pt x="252412" y="300038"/>
                  </a:lnTo>
                  <a:lnTo>
                    <a:pt x="295275" y="326231"/>
                  </a:lnTo>
                  <a:lnTo>
                    <a:pt x="347662" y="352425"/>
                  </a:lnTo>
                  <a:lnTo>
                    <a:pt x="397669" y="371475"/>
                  </a:lnTo>
                  <a:lnTo>
                    <a:pt x="438150" y="381000"/>
                  </a:lnTo>
                  <a:lnTo>
                    <a:pt x="495300" y="390525"/>
                  </a:lnTo>
                  <a:lnTo>
                    <a:pt x="557212" y="395288"/>
                  </a:lnTo>
                  <a:lnTo>
                    <a:pt x="609600" y="388144"/>
                  </a:lnTo>
                  <a:lnTo>
                    <a:pt x="645319" y="376238"/>
                  </a:lnTo>
                  <a:lnTo>
                    <a:pt x="669131" y="359569"/>
                  </a:lnTo>
                  <a:lnTo>
                    <a:pt x="678656" y="350044"/>
                  </a:lnTo>
                  <a:lnTo>
                    <a:pt x="683419" y="340519"/>
                  </a:lnTo>
                  <a:lnTo>
                    <a:pt x="678656" y="314325"/>
                  </a:lnTo>
                  <a:lnTo>
                    <a:pt x="671512" y="280988"/>
                  </a:lnTo>
                  <a:lnTo>
                    <a:pt x="652462" y="240506"/>
                  </a:lnTo>
                  <a:lnTo>
                    <a:pt x="633412" y="209550"/>
                  </a:lnTo>
                  <a:lnTo>
                    <a:pt x="607219" y="185738"/>
                  </a:lnTo>
                  <a:lnTo>
                    <a:pt x="576262" y="159544"/>
                  </a:lnTo>
                  <a:lnTo>
                    <a:pt x="514350" y="116681"/>
                  </a:lnTo>
                  <a:lnTo>
                    <a:pt x="471487" y="95250"/>
                  </a:lnTo>
                  <a:lnTo>
                    <a:pt x="383381" y="78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8">
              <a:extLst>
                <a:ext uri="{FF2B5EF4-FFF2-40B4-BE49-F238E27FC236}">
                  <a16:creationId xmlns:a16="http://schemas.microsoft.com/office/drawing/2014/main" id="{6D5956B9-FFC3-41A9-B8C5-C650AAA5ABF8}"/>
                </a:ext>
              </a:extLst>
            </p:cNvPr>
            <p:cNvSpPr/>
            <p:nvPr/>
          </p:nvSpPr>
          <p:spPr>
            <a:xfrm>
              <a:off x="3316288" y="3808413"/>
              <a:ext cx="415925" cy="374650"/>
            </a:xfrm>
            <a:custGeom>
              <a:avLst/>
              <a:gdLst>
                <a:gd name="connsiteX0" fmla="*/ 190500 w 414338"/>
                <a:gd name="connsiteY0" fmla="*/ 273844 h 376237"/>
                <a:gd name="connsiteX1" fmla="*/ 145257 w 414338"/>
                <a:gd name="connsiteY1" fmla="*/ 230981 h 376237"/>
                <a:gd name="connsiteX2" fmla="*/ 114300 w 414338"/>
                <a:gd name="connsiteY2" fmla="*/ 197644 h 376237"/>
                <a:gd name="connsiteX3" fmla="*/ 92869 w 414338"/>
                <a:gd name="connsiteY3" fmla="*/ 171450 h 376237"/>
                <a:gd name="connsiteX4" fmla="*/ 76200 w 414338"/>
                <a:gd name="connsiteY4" fmla="*/ 145256 h 376237"/>
                <a:gd name="connsiteX5" fmla="*/ 59532 w 414338"/>
                <a:gd name="connsiteY5" fmla="*/ 111919 h 376237"/>
                <a:gd name="connsiteX6" fmla="*/ 33338 w 414338"/>
                <a:gd name="connsiteY6" fmla="*/ 69056 h 376237"/>
                <a:gd name="connsiteX7" fmla="*/ 4763 w 414338"/>
                <a:gd name="connsiteY7" fmla="*/ 21431 h 376237"/>
                <a:gd name="connsiteX8" fmla="*/ 0 w 414338"/>
                <a:gd name="connsiteY8" fmla="*/ 9525 h 376237"/>
                <a:gd name="connsiteX9" fmla="*/ 0 w 414338"/>
                <a:gd name="connsiteY9" fmla="*/ 2381 h 376237"/>
                <a:gd name="connsiteX10" fmla="*/ 4763 w 414338"/>
                <a:gd name="connsiteY10" fmla="*/ 0 h 376237"/>
                <a:gd name="connsiteX11" fmla="*/ 16669 w 414338"/>
                <a:gd name="connsiteY11" fmla="*/ 0 h 376237"/>
                <a:gd name="connsiteX12" fmla="*/ 97632 w 414338"/>
                <a:gd name="connsiteY12" fmla="*/ 7144 h 376237"/>
                <a:gd name="connsiteX13" fmla="*/ 164307 w 414338"/>
                <a:gd name="connsiteY13" fmla="*/ 16669 h 376237"/>
                <a:gd name="connsiteX14" fmla="*/ 414338 w 414338"/>
                <a:gd name="connsiteY14" fmla="*/ 202406 h 376237"/>
                <a:gd name="connsiteX15" fmla="*/ 404813 w 414338"/>
                <a:gd name="connsiteY15" fmla="*/ 290512 h 376237"/>
                <a:gd name="connsiteX16" fmla="*/ 402432 w 414338"/>
                <a:gd name="connsiteY16" fmla="*/ 321469 h 376237"/>
                <a:gd name="connsiteX17" fmla="*/ 400050 w 414338"/>
                <a:gd name="connsiteY17" fmla="*/ 345281 h 376237"/>
                <a:gd name="connsiteX18" fmla="*/ 390525 w 414338"/>
                <a:gd name="connsiteY18" fmla="*/ 361950 h 376237"/>
                <a:gd name="connsiteX19" fmla="*/ 366713 w 414338"/>
                <a:gd name="connsiteY19" fmla="*/ 373856 h 376237"/>
                <a:gd name="connsiteX20" fmla="*/ 340519 w 414338"/>
                <a:gd name="connsiteY20" fmla="*/ 376237 h 376237"/>
                <a:gd name="connsiteX21" fmla="*/ 309563 w 414338"/>
                <a:gd name="connsiteY21" fmla="*/ 369094 h 376237"/>
                <a:gd name="connsiteX22" fmla="*/ 271463 w 414338"/>
                <a:gd name="connsiteY22" fmla="*/ 345281 h 376237"/>
                <a:gd name="connsiteX23" fmla="*/ 190500 w 414338"/>
                <a:gd name="connsiteY23" fmla="*/ 2738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376237">
                  <a:moveTo>
                    <a:pt x="190500" y="273844"/>
                  </a:moveTo>
                  <a:lnTo>
                    <a:pt x="145257" y="230981"/>
                  </a:lnTo>
                  <a:lnTo>
                    <a:pt x="114300" y="197644"/>
                  </a:lnTo>
                  <a:lnTo>
                    <a:pt x="92869" y="171450"/>
                  </a:lnTo>
                  <a:lnTo>
                    <a:pt x="76200" y="145256"/>
                  </a:lnTo>
                  <a:lnTo>
                    <a:pt x="59532" y="111919"/>
                  </a:lnTo>
                  <a:lnTo>
                    <a:pt x="33338" y="69056"/>
                  </a:lnTo>
                  <a:lnTo>
                    <a:pt x="4763" y="21431"/>
                  </a:lnTo>
                  <a:lnTo>
                    <a:pt x="0" y="9525"/>
                  </a:lnTo>
                  <a:lnTo>
                    <a:pt x="0" y="2381"/>
                  </a:lnTo>
                  <a:lnTo>
                    <a:pt x="4763" y="0"/>
                  </a:lnTo>
                  <a:lnTo>
                    <a:pt x="16669" y="0"/>
                  </a:lnTo>
                  <a:lnTo>
                    <a:pt x="97632" y="7144"/>
                  </a:lnTo>
                  <a:lnTo>
                    <a:pt x="164307" y="16669"/>
                  </a:lnTo>
                  <a:lnTo>
                    <a:pt x="414338" y="202406"/>
                  </a:lnTo>
                  <a:lnTo>
                    <a:pt x="404813" y="290512"/>
                  </a:lnTo>
                  <a:lnTo>
                    <a:pt x="402432" y="321469"/>
                  </a:lnTo>
                  <a:lnTo>
                    <a:pt x="400050" y="345281"/>
                  </a:lnTo>
                  <a:lnTo>
                    <a:pt x="390525" y="361950"/>
                  </a:lnTo>
                  <a:lnTo>
                    <a:pt x="366713" y="373856"/>
                  </a:lnTo>
                  <a:lnTo>
                    <a:pt x="340519" y="376237"/>
                  </a:lnTo>
                  <a:lnTo>
                    <a:pt x="309563" y="369094"/>
                  </a:lnTo>
                  <a:lnTo>
                    <a:pt x="271463" y="345281"/>
                  </a:lnTo>
                  <a:lnTo>
                    <a:pt x="190500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9">
              <a:extLst>
                <a:ext uri="{FF2B5EF4-FFF2-40B4-BE49-F238E27FC236}">
                  <a16:creationId xmlns:a16="http://schemas.microsoft.com/office/drawing/2014/main" id="{D990DAF3-34BF-4A2C-99C3-3E8E7CD7CE69}"/>
                </a:ext>
              </a:extLst>
            </p:cNvPr>
            <p:cNvSpPr/>
            <p:nvPr/>
          </p:nvSpPr>
          <p:spPr>
            <a:xfrm>
              <a:off x="3419475" y="3100388"/>
              <a:ext cx="776288" cy="1019175"/>
            </a:xfrm>
            <a:custGeom>
              <a:avLst/>
              <a:gdLst>
                <a:gd name="connsiteX0" fmla="*/ 707231 w 776288"/>
                <a:gd name="connsiteY0" fmla="*/ 195262 h 1019175"/>
                <a:gd name="connsiteX1" fmla="*/ 619125 w 776288"/>
                <a:gd name="connsiteY1" fmla="*/ 381000 h 1019175"/>
                <a:gd name="connsiteX2" fmla="*/ 550069 w 776288"/>
                <a:gd name="connsiteY2" fmla="*/ 514350 h 1019175"/>
                <a:gd name="connsiteX3" fmla="*/ 471488 w 776288"/>
                <a:gd name="connsiteY3" fmla="*/ 652462 h 1019175"/>
                <a:gd name="connsiteX4" fmla="*/ 407194 w 776288"/>
                <a:gd name="connsiteY4" fmla="*/ 762000 h 1019175"/>
                <a:gd name="connsiteX5" fmla="*/ 323850 w 776288"/>
                <a:gd name="connsiteY5" fmla="*/ 892968 h 1019175"/>
                <a:gd name="connsiteX6" fmla="*/ 314325 w 776288"/>
                <a:gd name="connsiteY6" fmla="*/ 909637 h 1019175"/>
                <a:gd name="connsiteX7" fmla="*/ 302419 w 776288"/>
                <a:gd name="connsiteY7" fmla="*/ 947737 h 1019175"/>
                <a:gd name="connsiteX8" fmla="*/ 297656 w 776288"/>
                <a:gd name="connsiteY8" fmla="*/ 1019175 h 1019175"/>
                <a:gd name="connsiteX9" fmla="*/ 0 w 776288"/>
                <a:gd name="connsiteY9" fmla="*/ 716756 h 1019175"/>
                <a:gd name="connsiteX10" fmla="*/ 64294 w 776288"/>
                <a:gd name="connsiteY10" fmla="*/ 723900 h 1019175"/>
                <a:gd name="connsiteX11" fmla="*/ 80963 w 776288"/>
                <a:gd name="connsiteY11" fmla="*/ 723900 h 1019175"/>
                <a:gd name="connsiteX12" fmla="*/ 111919 w 776288"/>
                <a:gd name="connsiteY12" fmla="*/ 719137 h 1019175"/>
                <a:gd name="connsiteX13" fmla="*/ 147638 w 776288"/>
                <a:gd name="connsiteY13" fmla="*/ 702468 h 1019175"/>
                <a:gd name="connsiteX14" fmla="*/ 190500 w 776288"/>
                <a:gd name="connsiteY14" fmla="*/ 671512 h 1019175"/>
                <a:gd name="connsiteX15" fmla="*/ 233363 w 776288"/>
                <a:gd name="connsiteY15" fmla="*/ 631031 h 1019175"/>
                <a:gd name="connsiteX16" fmla="*/ 297656 w 776288"/>
                <a:gd name="connsiteY16" fmla="*/ 545306 h 1019175"/>
                <a:gd name="connsiteX17" fmla="*/ 428625 w 776288"/>
                <a:gd name="connsiteY17" fmla="*/ 381000 h 1019175"/>
                <a:gd name="connsiteX18" fmla="*/ 566738 w 776288"/>
                <a:gd name="connsiteY18" fmla="*/ 204787 h 1019175"/>
                <a:gd name="connsiteX19" fmla="*/ 692944 w 776288"/>
                <a:gd name="connsiteY19" fmla="*/ 45243 h 1019175"/>
                <a:gd name="connsiteX20" fmla="*/ 721519 w 776288"/>
                <a:gd name="connsiteY20" fmla="*/ 11906 h 1019175"/>
                <a:gd name="connsiteX21" fmla="*/ 740569 w 776288"/>
                <a:gd name="connsiteY21" fmla="*/ 0 h 1019175"/>
                <a:gd name="connsiteX22" fmla="*/ 757238 w 776288"/>
                <a:gd name="connsiteY22" fmla="*/ 0 h 1019175"/>
                <a:gd name="connsiteX23" fmla="*/ 766763 w 776288"/>
                <a:gd name="connsiteY23" fmla="*/ 0 h 1019175"/>
                <a:gd name="connsiteX24" fmla="*/ 773906 w 776288"/>
                <a:gd name="connsiteY24" fmla="*/ 2381 h 1019175"/>
                <a:gd name="connsiteX25" fmla="*/ 776288 w 776288"/>
                <a:gd name="connsiteY25" fmla="*/ 9525 h 1019175"/>
                <a:gd name="connsiteX26" fmla="*/ 773906 w 776288"/>
                <a:gd name="connsiteY26" fmla="*/ 33337 h 1019175"/>
                <a:gd name="connsiteX27" fmla="*/ 742950 w 776288"/>
                <a:gd name="connsiteY27" fmla="*/ 109537 h 1019175"/>
                <a:gd name="connsiteX28" fmla="*/ 707231 w 776288"/>
                <a:gd name="connsiteY28" fmla="*/ 195262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6288" h="1019175">
                  <a:moveTo>
                    <a:pt x="707231" y="195262"/>
                  </a:moveTo>
                  <a:lnTo>
                    <a:pt x="619125" y="381000"/>
                  </a:lnTo>
                  <a:lnTo>
                    <a:pt x="550069" y="514350"/>
                  </a:lnTo>
                  <a:lnTo>
                    <a:pt x="471488" y="652462"/>
                  </a:lnTo>
                  <a:lnTo>
                    <a:pt x="407194" y="762000"/>
                  </a:lnTo>
                  <a:lnTo>
                    <a:pt x="323850" y="892968"/>
                  </a:lnTo>
                  <a:lnTo>
                    <a:pt x="314325" y="909637"/>
                  </a:lnTo>
                  <a:lnTo>
                    <a:pt x="302419" y="947737"/>
                  </a:lnTo>
                  <a:lnTo>
                    <a:pt x="297656" y="1019175"/>
                  </a:lnTo>
                  <a:lnTo>
                    <a:pt x="0" y="716756"/>
                  </a:lnTo>
                  <a:lnTo>
                    <a:pt x="64294" y="723900"/>
                  </a:lnTo>
                  <a:lnTo>
                    <a:pt x="80963" y="723900"/>
                  </a:lnTo>
                  <a:lnTo>
                    <a:pt x="111919" y="719137"/>
                  </a:lnTo>
                  <a:lnTo>
                    <a:pt x="147638" y="702468"/>
                  </a:lnTo>
                  <a:lnTo>
                    <a:pt x="190500" y="671512"/>
                  </a:lnTo>
                  <a:lnTo>
                    <a:pt x="233363" y="631031"/>
                  </a:lnTo>
                  <a:lnTo>
                    <a:pt x="297656" y="545306"/>
                  </a:lnTo>
                  <a:lnTo>
                    <a:pt x="428625" y="381000"/>
                  </a:lnTo>
                  <a:lnTo>
                    <a:pt x="566738" y="204787"/>
                  </a:lnTo>
                  <a:lnTo>
                    <a:pt x="692944" y="45243"/>
                  </a:lnTo>
                  <a:lnTo>
                    <a:pt x="721519" y="11906"/>
                  </a:lnTo>
                  <a:lnTo>
                    <a:pt x="740569" y="0"/>
                  </a:lnTo>
                  <a:lnTo>
                    <a:pt x="757238" y="0"/>
                  </a:lnTo>
                  <a:lnTo>
                    <a:pt x="766763" y="0"/>
                  </a:lnTo>
                  <a:lnTo>
                    <a:pt x="773906" y="2381"/>
                  </a:lnTo>
                  <a:lnTo>
                    <a:pt x="776288" y="9525"/>
                  </a:lnTo>
                  <a:lnTo>
                    <a:pt x="773906" y="33337"/>
                  </a:lnTo>
                  <a:lnTo>
                    <a:pt x="742950" y="109537"/>
                  </a:lnTo>
                  <a:lnTo>
                    <a:pt x="707231" y="1952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4">
              <a:extLst>
                <a:ext uri="{FF2B5EF4-FFF2-40B4-BE49-F238E27FC236}">
                  <a16:creationId xmlns:a16="http://schemas.microsoft.com/office/drawing/2014/main" id="{00772C78-43E1-4BEF-B7DD-0464BBE91844}"/>
                </a:ext>
              </a:extLst>
            </p:cNvPr>
            <p:cNvSpPr/>
            <p:nvPr/>
          </p:nvSpPr>
          <p:spPr>
            <a:xfrm>
              <a:off x="4279900" y="1593850"/>
              <a:ext cx="1328738" cy="2311400"/>
            </a:xfrm>
            <a:custGeom>
              <a:avLst/>
              <a:gdLst>
                <a:gd name="connsiteX0" fmla="*/ 1221186 w 1328412"/>
                <a:gd name="connsiteY0" fmla="*/ 875679 h 2311317"/>
                <a:gd name="connsiteX1" fmla="*/ 1149702 w 1328412"/>
                <a:gd name="connsiteY1" fmla="*/ 1119916 h 2311317"/>
                <a:gd name="connsiteX2" fmla="*/ 1125874 w 1328412"/>
                <a:gd name="connsiteY2" fmla="*/ 1191400 h 2311317"/>
                <a:gd name="connsiteX3" fmla="*/ 1075239 w 1328412"/>
                <a:gd name="connsiteY3" fmla="*/ 1328412 h 2311317"/>
                <a:gd name="connsiteX4" fmla="*/ 1033540 w 1328412"/>
                <a:gd name="connsiteY4" fmla="*/ 1426702 h 2311317"/>
                <a:gd name="connsiteX5" fmla="*/ 979927 w 1328412"/>
                <a:gd name="connsiteY5" fmla="*/ 1536907 h 2311317"/>
                <a:gd name="connsiteX6" fmla="*/ 920357 w 1328412"/>
                <a:gd name="connsiteY6" fmla="*/ 1641154 h 2311317"/>
                <a:gd name="connsiteX7" fmla="*/ 866744 w 1328412"/>
                <a:gd name="connsiteY7" fmla="*/ 1715617 h 2311317"/>
                <a:gd name="connsiteX8" fmla="*/ 777389 w 1328412"/>
                <a:gd name="connsiteY8" fmla="*/ 1810929 h 2311317"/>
                <a:gd name="connsiteX9" fmla="*/ 643357 w 1328412"/>
                <a:gd name="connsiteY9" fmla="*/ 1936026 h 2311317"/>
                <a:gd name="connsiteX10" fmla="*/ 545066 w 1328412"/>
                <a:gd name="connsiteY10" fmla="*/ 2016445 h 2311317"/>
                <a:gd name="connsiteX11" fmla="*/ 470604 w 1328412"/>
                <a:gd name="connsiteY11" fmla="*/ 2073037 h 2311317"/>
                <a:gd name="connsiteX12" fmla="*/ 360399 w 1328412"/>
                <a:gd name="connsiteY12" fmla="*/ 2147499 h 2311317"/>
                <a:gd name="connsiteX13" fmla="*/ 232323 w 1328412"/>
                <a:gd name="connsiteY13" fmla="*/ 2221962 h 2311317"/>
                <a:gd name="connsiteX14" fmla="*/ 163818 w 1328412"/>
                <a:gd name="connsiteY14" fmla="*/ 2257704 h 2311317"/>
                <a:gd name="connsiteX15" fmla="*/ 53613 w 1328412"/>
                <a:gd name="connsiteY15" fmla="*/ 2305360 h 2311317"/>
                <a:gd name="connsiteX16" fmla="*/ 26807 w 1328412"/>
                <a:gd name="connsiteY16" fmla="*/ 2311317 h 2311317"/>
                <a:gd name="connsiteX17" fmla="*/ 11914 w 1328412"/>
                <a:gd name="connsiteY17" fmla="*/ 2311317 h 2311317"/>
                <a:gd name="connsiteX18" fmla="*/ 0 w 1328412"/>
                <a:gd name="connsiteY18" fmla="*/ 2302382 h 2311317"/>
                <a:gd name="connsiteX19" fmla="*/ 2979 w 1328412"/>
                <a:gd name="connsiteY19" fmla="*/ 2287489 h 2311317"/>
                <a:gd name="connsiteX20" fmla="*/ 8936 w 1328412"/>
                <a:gd name="connsiteY20" fmla="*/ 2266640 h 2311317"/>
                <a:gd name="connsiteX21" fmla="*/ 20850 w 1328412"/>
                <a:gd name="connsiteY21" fmla="*/ 2254726 h 2311317"/>
                <a:gd name="connsiteX22" fmla="*/ 71484 w 1328412"/>
                <a:gd name="connsiteY22" fmla="*/ 2221962 h 2311317"/>
                <a:gd name="connsiteX23" fmla="*/ 190624 w 1328412"/>
                <a:gd name="connsiteY23" fmla="*/ 2144521 h 2311317"/>
                <a:gd name="connsiteX24" fmla="*/ 274022 w 1328412"/>
                <a:gd name="connsiteY24" fmla="*/ 2081972 h 2311317"/>
                <a:gd name="connsiteX25" fmla="*/ 351463 w 1328412"/>
                <a:gd name="connsiteY25" fmla="*/ 2016445 h 2311317"/>
                <a:gd name="connsiteX26" fmla="*/ 405076 w 1328412"/>
                <a:gd name="connsiteY26" fmla="*/ 1968789 h 2311317"/>
                <a:gd name="connsiteX27" fmla="*/ 494432 w 1328412"/>
                <a:gd name="connsiteY27" fmla="*/ 1879434 h 2311317"/>
                <a:gd name="connsiteX28" fmla="*/ 568894 w 1328412"/>
                <a:gd name="connsiteY28" fmla="*/ 1796036 h 2311317"/>
                <a:gd name="connsiteX29" fmla="*/ 631443 w 1328412"/>
                <a:gd name="connsiteY29" fmla="*/ 1715617 h 2311317"/>
                <a:gd name="connsiteX30" fmla="*/ 685056 w 1328412"/>
                <a:gd name="connsiteY30" fmla="*/ 1641154 h 2311317"/>
                <a:gd name="connsiteX31" fmla="*/ 729733 w 1328412"/>
                <a:gd name="connsiteY31" fmla="*/ 1566692 h 2311317"/>
                <a:gd name="connsiteX32" fmla="*/ 783346 w 1328412"/>
                <a:gd name="connsiteY32" fmla="*/ 1474358 h 2311317"/>
                <a:gd name="connsiteX33" fmla="*/ 822067 w 1328412"/>
                <a:gd name="connsiteY33" fmla="*/ 1390960 h 2311317"/>
                <a:gd name="connsiteX34" fmla="*/ 860787 w 1328412"/>
                <a:gd name="connsiteY34" fmla="*/ 1304584 h 2311317"/>
                <a:gd name="connsiteX35" fmla="*/ 890572 w 1328412"/>
                <a:gd name="connsiteY35" fmla="*/ 1221185 h 2311317"/>
                <a:gd name="connsiteX36" fmla="*/ 914400 w 1328412"/>
                <a:gd name="connsiteY36" fmla="*/ 1146723 h 2311317"/>
                <a:gd name="connsiteX37" fmla="*/ 935250 w 1328412"/>
                <a:gd name="connsiteY37" fmla="*/ 1075239 h 2311317"/>
                <a:gd name="connsiteX38" fmla="*/ 953121 w 1328412"/>
                <a:gd name="connsiteY38" fmla="*/ 1003755 h 2311317"/>
                <a:gd name="connsiteX39" fmla="*/ 965035 w 1328412"/>
                <a:gd name="connsiteY39" fmla="*/ 938228 h 2311317"/>
                <a:gd name="connsiteX40" fmla="*/ 976949 w 1328412"/>
                <a:gd name="connsiteY40" fmla="*/ 854830 h 2311317"/>
                <a:gd name="connsiteX41" fmla="*/ 991841 w 1328412"/>
                <a:gd name="connsiteY41" fmla="*/ 729733 h 2311317"/>
                <a:gd name="connsiteX42" fmla="*/ 997798 w 1328412"/>
                <a:gd name="connsiteY42" fmla="*/ 693991 h 2311317"/>
                <a:gd name="connsiteX43" fmla="*/ 1006734 w 1328412"/>
                <a:gd name="connsiteY43" fmla="*/ 622507 h 2311317"/>
                <a:gd name="connsiteX44" fmla="*/ 1015669 w 1328412"/>
                <a:gd name="connsiteY44" fmla="*/ 524216 h 2311317"/>
                <a:gd name="connsiteX45" fmla="*/ 1018648 w 1328412"/>
                <a:gd name="connsiteY45" fmla="*/ 464646 h 2311317"/>
                <a:gd name="connsiteX46" fmla="*/ 1018648 w 1328412"/>
                <a:gd name="connsiteY46" fmla="*/ 402098 h 2311317"/>
                <a:gd name="connsiteX47" fmla="*/ 1018648 w 1328412"/>
                <a:gd name="connsiteY47" fmla="*/ 363377 h 2311317"/>
                <a:gd name="connsiteX48" fmla="*/ 1015669 w 1328412"/>
                <a:gd name="connsiteY48" fmla="*/ 330613 h 2311317"/>
                <a:gd name="connsiteX49" fmla="*/ 1012691 w 1328412"/>
                <a:gd name="connsiteY49" fmla="*/ 303807 h 2311317"/>
                <a:gd name="connsiteX50" fmla="*/ 1003755 w 1328412"/>
                <a:gd name="connsiteY50" fmla="*/ 259129 h 2311317"/>
                <a:gd name="connsiteX51" fmla="*/ 985884 w 1328412"/>
                <a:gd name="connsiteY51" fmla="*/ 202538 h 2311317"/>
                <a:gd name="connsiteX52" fmla="*/ 970992 w 1328412"/>
                <a:gd name="connsiteY52" fmla="*/ 175731 h 2311317"/>
                <a:gd name="connsiteX53" fmla="*/ 953121 w 1328412"/>
                <a:gd name="connsiteY53" fmla="*/ 151903 h 2311317"/>
                <a:gd name="connsiteX54" fmla="*/ 923336 w 1328412"/>
                <a:gd name="connsiteY54" fmla="*/ 122118 h 2311317"/>
                <a:gd name="connsiteX55" fmla="*/ 896529 w 1328412"/>
                <a:gd name="connsiteY55" fmla="*/ 98290 h 2311317"/>
                <a:gd name="connsiteX56" fmla="*/ 863766 w 1328412"/>
                <a:gd name="connsiteY56" fmla="*/ 77441 h 2311317"/>
                <a:gd name="connsiteX57" fmla="*/ 839938 w 1328412"/>
                <a:gd name="connsiteY57" fmla="*/ 62548 h 2311317"/>
                <a:gd name="connsiteX58" fmla="*/ 822067 w 1328412"/>
                <a:gd name="connsiteY58" fmla="*/ 44677 h 2311317"/>
                <a:gd name="connsiteX59" fmla="*/ 813131 w 1328412"/>
                <a:gd name="connsiteY59" fmla="*/ 26806 h 2311317"/>
                <a:gd name="connsiteX60" fmla="*/ 816110 w 1328412"/>
                <a:gd name="connsiteY60" fmla="*/ 14892 h 2311317"/>
                <a:gd name="connsiteX61" fmla="*/ 822067 w 1328412"/>
                <a:gd name="connsiteY61" fmla="*/ 8935 h 2311317"/>
                <a:gd name="connsiteX62" fmla="*/ 854830 w 1328412"/>
                <a:gd name="connsiteY62" fmla="*/ 0 h 2311317"/>
                <a:gd name="connsiteX63" fmla="*/ 938228 w 1328412"/>
                <a:gd name="connsiteY63" fmla="*/ 11914 h 2311317"/>
                <a:gd name="connsiteX64" fmla="*/ 1009712 w 1328412"/>
                <a:gd name="connsiteY64" fmla="*/ 32763 h 2311317"/>
                <a:gd name="connsiteX65" fmla="*/ 1060347 w 1328412"/>
                <a:gd name="connsiteY65" fmla="*/ 50634 h 2311317"/>
                <a:gd name="connsiteX66" fmla="*/ 1125874 w 1328412"/>
                <a:gd name="connsiteY66" fmla="*/ 83398 h 2311317"/>
                <a:gd name="connsiteX67" fmla="*/ 1167573 w 1328412"/>
                <a:gd name="connsiteY67" fmla="*/ 107226 h 2311317"/>
                <a:gd name="connsiteX68" fmla="*/ 1209272 w 1328412"/>
                <a:gd name="connsiteY68" fmla="*/ 137011 h 2311317"/>
                <a:gd name="connsiteX69" fmla="*/ 1245014 w 1328412"/>
                <a:gd name="connsiteY69" fmla="*/ 169774 h 2311317"/>
                <a:gd name="connsiteX70" fmla="*/ 1292670 w 1328412"/>
                <a:gd name="connsiteY70" fmla="*/ 226366 h 2311317"/>
                <a:gd name="connsiteX71" fmla="*/ 1328412 w 1328412"/>
                <a:gd name="connsiteY71" fmla="*/ 282957 h 2311317"/>
                <a:gd name="connsiteX72" fmla="*/ 1328412 w 1328412"/>
                <a:gd name="connsiteY72" fmla="*/ 303807 h 2311317"/>
                <a:gd name="connsiteX73" fmla="*/ 1313519 w 1328412"/>
                <a:gd name="connsiteY73" fmla="*/ 360398 h 2311317"/>
                <a:gd name="connsiteX74" fmla="*/ 1292670 w 1328412"/>
                <a:gd name="connsiteY74" fmla="*/ 476560 h 2311317"/>
                <a:gd name="connsiteX75" fmla="*/ 1274799 w 1328412"/>
                <a:gd name="connsiteY75" fmla="*/ 595700 h 2311317"/>
                <a:gd name="connsiteX76" fmla="*/ 1262885 w 1328412"/>
                <a:gd name="connsiteY76" fmla="*/ 685055 h 2311317"/>
                <a:gd name="connsiteX77" fmla="*/ 1221186 w 1328412"/>
                <a:gd name="connsiteY77" fmla="*/ 875679 h 231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8412" h="2311317">
                  <a:moveTo>
                    <a:pt x="1221186" y="875679"/>
                  </a:moveTo>
                  <a:lnTo>
                    <a:pt x="1149702" y="1119916"/>
                  </a:lnTo>
                  <a:lnTo>
                    <a:pt x="1125874" y="1191400"/>
                  </a:lnTo>
                  <a:lnTo>
                    <a:pt x="1075239" y="1328412"/>
                  </a:lnTo>
                  <a:lnTo>
                    <a:pt x="1033540" y="1426702"/>
                  </a:lnTo>
                  <a:lnTo>
                    <a:pt x="979927" y="1536907"/>
                  </a:lnTo>
                  <a:lnTo>
                    <a:pt x="920357" y="1641154"/>
                  </a:lnTo>
                  <a:lnTo>
                    <a:pt x="866744" y="1715617"/>
                  </a:lnTo>
                  <a:lnTo>
                    <a:pt x="777389" y="1810929"/>
                  </a:lnTo>
                  <a:lnTo>
                    <a:pt x="643357" y="1936026"/>
                  </a:lnTo>
                  <a:lnTo>
                    <a:pt x="545066" y="2016445"/>
                  </a:lnTo>
                  <a:lnTo>
                    <a:pt x="470604" y="2073037"/>
                  </a:lnTo>
                  <a:lnTo>
                    <a:pt x="360399" y="2147499"/>
                  </a:lnTo>
                  <a:lnTo>
                    <a:pt x="232323" y="2221962"/>
                  </a:lnTo>
                  <a:lnTo>
                    <a:pt x="163818" y="2257704"/>
                  </a:lnTo>
                  <a:lnTo>
                    <a:pt x="53613" y="2305360"/>
                  </a:lnTo>
                  <a:lnTo>
                    <a:pt x="26807" y="2311317"/>
                  </a:lnTo>
                  <a:lnTo>
                    <a:pt x="11914" y="2311317"/>
                  </a:lnTo>
                  <a:lnTo>
                    <a:pt x="0" y="2302382"/>
                  </a:lnTo>
                  <a:lnTo>
                    <a:pt x="2979" y="2287489"/>
                  </a:lnTo>
                  <a:lnTo>
                    <a:pt x="8936" y="2266640"/>
                  </a:lnTo>
                  <a:lnTo>
                    <a:pt x="20850" y="2254726"/>
                  </a:lnTo>
                  <a:lnTo>
                    <a:pt x="71484" y="2221962"/>
                  </a:lnTo>
                  <a:lnTo>
                    <a:pt x="190624" y="2144521"/>
                  </a:lnTo>
                  <a:lnTo>
                    <a:pt x="274022" y="2081972"/>
                  </a:lnTo>
                  <a:lnTo>
                    <a:pt x="351463" y="2016445"/>
                  </a:lnTo>
                  <a:lnTo>
                    <a:pt x="405076" y="1968789"/>
                  </a:lnTo>
                  <a:lnTo>
                    <a:pt x="494432" y="1879434"/>
                  </a:lnTo>
                  <a:lnTo>
                    <a:pt x="568894" y="1796036"/>
                  </a:lnTo>
                  <a:lnTo>
                    <a:pt x="631443" y="1715617"/>
                  </a:lnTo>
                  <a:lnTo>
                    <a:pt x="685056" y="1641154"/>
                  </a:lnTo>
                  <a:lnTo>
                    <a:pt x="729733" y="1566692"/>
                  </a:lnTo>
                  <a:lnTo>
                    <a:pt x="783346" y="1474358"/>
                  </a:lnTo>
                  <a:lnTo>
                    <a:pt x="822067" y="1390960"/>
                  </a:lnTo>
                  <a:lnTo>
                    <a:pt x="860787" y="1304584"/>
                  </a:lnTo>
                  <a:lnTo>
                    <a:pt x="890572" y="1221185"/>
                  </a:lnTo>
                  <a:lnTo>
                    <a:pt x="914400" y="1146723"/>
                  </a:lnTo>
                  <a:lnTo>
                    <a:pt x="935250" y="1075239"/>
                  </a:lnTo>
                  <a:lnTo>
                    <a:pt x="953121" y="1003755"/>
                  </a:lnTo>
                  <a:lnTo>
                    <a:pt x="965035" y="938228"/>
                  </a:lnTo>
                  <a:lnTo>
                    <a:pt x="976949" y="854830"/>
                  </a:lnTo>
                  <a:lnTo>
                    <a:pt x="991841" y="729733"/>
                  </a:lnTo>
                  <a:lnTo>
                    <a:pt x="997798" y="693991"/>
                  </a:lnTo>
                  <a:lnTo>
                    <a:pt x="1006734" y="622507"/>
                  </a:lnTo>
                  <a:lnTo>
                    <a:pt x="1015669" y="524216"/>
                  </a:lnTo>
                  <a:lnTo>
                    <a:pt x="1018648" y="464646"/>
                  </a:lnTo>
                  <a:lnTo>
                    <a:pt x="1018648" y="402098"/>
                  </a:lnTo>
                  <a:lnTo>
                    <a:pt x="1018648" y="363377"/>
                  </a:lnTo>
                  <a:lnTo>
                    <a:pt x="1015669" y="330613"/>
                  </a:lnTo>
                  <a:lnTo>
                    <a:pt x="1012691" y="303807"/>
                  </a:lnTo>
                  <a:lnTo>
                    <a:pt x="1003755" y="259129"/>
                  </a:lnTo>
                  <a:lnTo>
                    <a:pt x="985884" y="202538"/>
                  </a:lnTo>
                  <a:lnTo>
                    <a:pt x="970992" y="175731"/>
                  </a:lnTo>
                  <a:lnTo>
                    <a:pt x="953121" y="151903"/>
                  </a:lnTo>
                  <a:lnTo>
                    <a:pt x="923336" y="122118"/>
                  </a:lnTo>
                  <a:lnTo>
                    <a:pt x="896529" y="98290"/>
                  </a:lnTo>
                  <a:lnTo>
                    <a:pt x="863766" y="77441"/>
                  </a:lnTo>
                  <a:lnTo>
                    <a:pt x="839938" y="62548"/>
                  </a:lnTo>
                  <a:lnTo>
                    <a:pt x="822067" y="44677"/>
                  </a:lnTo>
                  <a:cubicBezTo>
                    <a:pt x="812620" y="28934"/>
                    <a:pt x="813131" y="35574"/>
                    <a:pt x="813131" y="26806"/>
                  </a:cubicBezTo>
                  <a:lnTo>
                    <a:pt x="816110" y="14892"/>
                  </a:lnTo>
                  <a:lnTo>
                    <a:pt x="822067" y="8935"/>
                  </a:lnTo>
                  <a:lnTo>
                    <a:pt x="854830" y="0"/>
                  </a:lnTo>
                  <a:lnTo>
                    <a:pt x="938228" y="11914"/>
                  </a:lnTo>
                  <a:lnTo>
                    <a:pt x="1009712" y="32763"/>
                  </a:lnTo>
                  <a:lnTo>
                    <a:pt x="1060347" y="50634"/>
                  </a:lnTo>
                  <a:lnTo>
                    <a:pt x="1125874" y="83398"/>
                  </a:lnTo>
                  <a:lnTo>
                    <a:pt x="1167573" y="107226"/>
                  </a:lnTo>
                  <a:lnTo>
                    <a:pt x="1209272" y="137011"/>
                  </a:lnTo>
                  <a:lnTo>
                    <a:pt x="1245014" y="169774"/>
                  </a:lnTo>
                  <a:lnTo>
                    <a:pt x="1292670" y="226366"/>
                  </a:lnTo>
                  <a:lnTo>
                    <a:pt x="1328412" y="282957"/>
                  </a:lnTo>
                  <a:lnTo>
                    <a:pt x="1328412" y="303807"/>
                  </a:lnTo>
                  <a:lnTo>
                    <a:pt x="1313519" y="360398"/>
                  </a:lnTo>
                  <a:lnTo>
                    <a:pt x="1292670" y="476560"/>
                  </a:lnTo>
                  <a:lnTo>
                    <a:pt x="1274799" y="595700"/>
                  </a:lnTo>
                  <a:lnTo>
                    <a:pt x="1262885" y="685055"/>
                  </a:lnTo>
                  <a:lnTo>
                    <a:pt x="1221186" y="8756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2">
              <a:extLst>
                <a:ext uri="{FF2B5EF4-FFF2-40B4-BE49-F238E27FC236}">
                  <a16:creationId xmlns:a16="http://schemas.microsoft.com/office/drawing/2014/main" id="{EDF945CF-8D6E-43E5-A114-9ED82CFD74BE}"/>
                </a:ext>
              </a:extLst>
            </p:cNvPr>
            <p:cNvSpPr/>
            <p:nvPr/>
          </p:nvSpPr>
          <p:spPr>
            <a:xfrm>
              <a:off x="4389438" y="2020888"/>
              <a:ext cx="2830512" cy="1670050"/>
            </a:xfrm>
            <a:custGeom>
              <a:avLst/>
              <a:gdLst>
                <a:gd name="connsiteX0" fmla="*/ 1524000 w 2831306"/>
                <a:gd name="connsiteY0" fmla="*/ 554832 h 1669257"/>
                <a:gd name="connsiteX1" fmla="*/ 1485900 w 2831306"/>
                <a:gd name="connsiteY1" fmla="*/ 819150 h 1669257"/>
                <a:gd name="connsiteX2" fmla="*/ 1447800 w 2831306"/>
                <a:gd name="connsiteY2" fmla="*/ 1062038 h 1669257"/>
                <a:gd name="connsiteX3" fmla="*/ 1433512 w 2831306"/>
                <a:gd name="connsiteY3" fmla="*/ 1164432 h 1669257"/>
                <a:gd name="connsiteX4" fmla="*/ 1423987 w 2831306"/>
                <a:gd name="connsiteY4" fmla="*/ 1223963 h 1669257"/>
                <a:gd name="connsiteX5" fmla="*/ 1423987 w 2831306"/>
                <a:gd name="connsiteY5" fmla="*/ 1257300 h 1669257"/>
                <a:gd name="connsiteX6" fmla="*/ 1428750 w 2831306"/>
                <a:gd name="connsiteY6" fmla="*/ 1297782 h 1669257"/>
                <a:gd name="connsiteX7" fmla="*/ 1435894 w 2831306"/>
                <a:gd name="connsiteY7" fmla="*/ 1331119 h 1669257"/>
                <a:gd name="connsiteX8" fmla="*/ 1443037 w 2831306"/>
                <a:gd name="connsiteY8" fmla="*/ 1359694 h 1669257"/>
                <a:gd name="connsiteX9" fmla="*/ 1457325 w 2831306"/>
                <a:gd name="connsiteY9" fmla="*/ 1393032 h 1669257"/>
                <a:gd name="connsiteX10" fmla="*/ 1476375 w 2831306"/>
                <a:gd name="connsiteY10" fmla="*/ 1426369 h 1669257"/>
                <a:gd name="connsiteX11" fmla="*/ 1497806 w 2831306"/>
                <a:gd name="connsiteY11" fmla="*/ 1454944 h 1669257"/>
                <a:gd name="connsiteX12" fmla="*/ 1519237 w 2831306"/>
                <a:gd name="connsiteY12" fmla="*/ 1478757 h 1669257"/>
                <a:gd name="connsiteX13" fmla="*/ 1547812 w 2831306"/>
                <a:gd name="connsiteY13" fmla="*/ 1504950 h 1669257"/>
                <a:gd name="connsiteX14" fmla="*/ 1593056 w 2831306"/>
                <a:gd name="connsiteY14" fmla="*/ 1538288 h 1669257"/>
                <a:gd name="connsiteX15" fmla="*/ 1645444 w 2831306"/>
                <a:gd name="connsiteY15" fmla="*/ 1569244 h 1669257"/>
                <a:gd name="connsiteX16" fmla="*/ 1704975 w 2831306"/>
                <a:gd name="connsiteY16" fmla="*/ 1597819 h 1669257"/>
                <a:gd name="connsiteX17" fmla="*/ 1776412 w 2831306"/>
                <a:gd name="connsiteY17" fmla="*/ 1621632 h 1669257"/>
                <a:gd name="connsiteX18" fmla="*/ 1833562 w 2831306"/>
                <a:gd name="connsiteY18" fmla="*/ 1635919 h 1669257"/>
                <a:gd name="connsiteX19" fmla="*/ 1952625 w 2831306"/>
                <a:gd name="connsiteY19" fmla="*/ 1650207 h 1669257"/>
                <a:gd name="connsiteX20" fmla="*/ 2138362 w 2831306"/>
                <a:gd name="connsiteY20" fmla="*/ 1662113 h 1669257"/>
                <a:gd name="connsiteX21" fmla="*/ 2276475 w 2831306"/>
                <a:gd name="connsiteY21" fmla="*/ 1669257 h 1669257"/>
                <a:gd name="connsiteX22" fmla="*/ 2421731 w 2831306"/>
                <a:gd name="connsiteY22" fmla="*/ 1669257 h 1669257"/>
                <a:gd name="connsiteX23" fmla="*/ 2597944 w 2831306"/>
                <a:gd name="connsiteY23" fmla="*/ 1657350 h 1669257"/>
                <a:gd name="connsiteX24" fmla="*/ 2724150 w 2831306"/>
                <a:gd name="connsiteY24" fmla="*/ 1647825 h 1669257"/>
                <a:gd name="connsiteX25" fmla="*/ 2755106 w 2831306"/>
                <a:gd name="connsiteY25" fmla="*/ 1640682 h 1669257"/>
                <a:gd name="connsiteX26" fmla="*/ 2783681 w 2831306"/>
                <a:gd name="connsiteY26" fmla="*/ 1628775 h 1669257"/>
                <a:gd name="connsiteX27" fmla="*/ 2802731 w 2831306"/>
                <a:gd name="connsiteY27" fmla="*/ 1612107 h 1669257"/>
                <a:gd name="connsiteX28" fmla="*/ 2812256 w 2831306"/>
                <a:gd name="connsiteY28" fmla="*/ 1600200 h 1669257"/>
                <a:gd name="connsiteX29" fmla="*/ 2819400 w 2831306"/>
                <a:gd name="connsiteY29" fmla="*/ 1585913 h 1669257"/>
                <a:gd name="connsiteX30" fmla="*/ 2828925 w 2831306"/>
                <a:gd name="connsiteY30" fmla="*/ 1564482 h 1669257"/>
                <a:gd name="connsiteX31" fmla="*/ 2831306 w 2831306"/>
                <a:gd name="connsiteY31" fmla="*/ 1547813 h 1669257"/>
                <a:gd name="connsiteX32" fmla="*/ 2826544 w 2831306"/>
                <a:gd name="connsiteY32" fmla="*/ 1521619 h 1669257"/>
                <a:gd name="connsiteX33" fmla="*/ 2821781 w 2831306"/>
                <a:gd name="connsiteY33" fmla="*/ 1502569 h 1669257"/>
                <a:gd name="connsiteX34" fmla="*/ 2802731 w 2831306"/>
                <a:gd name="connsiteY34" fmla="*/ 1471613 h 1669257"/>
                <a:gd name="connsiteX35" fmla="*/ 2774156 w 2831306"/>
                <a:gd name="connsiteY35" fmla="*/ 1438275 h 1669257"/>
                <a:gd name="connsiteX36" fmla="*/ 2747962 w 2831306"/>
                <a:gd name="connsiteY36" fmla="*/ 1412082 h 1669257"/>
                <a:gd name="connsiteX37" fmla="*/ 2343150 w 2831306"/>
                <a:gd name="connsiteY37" fmla="*/ 1421607 h 1669257"/>
                <a:gd name="connsiteX38" fmla="*/ 2278856 w 2831306"/>
                <a:gd name="connsiteY38" fmla="*/ 1435894 h 1669257"/>
                <a:gd name="connsiteX39" fmla="*/ 2202656 w 2831306"/>
                <a:gd name="connsiteY39" fmla="*/ 1445419 h 1669257"/>
                <a:gd name="connsiteX40" fmla="*/ 2121694 w 2831306"/>
                <a:gd name="connsiteY40" fmla="*/ 1447800 h 1669257"/>
                <a:gd name="connsiteX41" fmla="*/ 2050256 w 2831306"/>
                <a:gd name="connsiteY41" fmla="*/ 1447800 h 1669257"/>
                <a:gd name="connsiteX42" fmla="*/ 1950244 w 2831306"/>
                <a:gd name="connsiteY42" fmla="*/ 1443038 h 1669257"/>
                <a:gd name="connsiteX43" fmla="*/ 1843087 w 2831306"/>
                <a:gd name="connsiteY43" fmla="*/ 1433513 h 1669257"/>
                <a:gd name="connsiteX44" fmla="*/ 1759744 w 2831306"/>
                <a:gd name="connsiteY44" fmla="*/ 1421607 h 1669257"/>
                <a:gd name="connsiteX45" fmla="*/ 1728787 w 2831306"/>
                <a:gd name="connsiteY45" fmla="*/ 1414463 h 1669257"/>
                <a:gd name="connsiteX46" fmla="*/ 1690687 w 2831306"/>
                <a:gd name="connsiteY46" fmla="*/ 1397794 h 1669257"/>
                <a:gd name="connsiteX47" fmla="*/ 1664494 w 2831306"/>
                <a:gd name="connsiteY47" fmla="*/ 1378744 h 1669257"/>
                <a:gd name="connsiteX48" fmla="*/ 1647825 w 2831306"/>
                <a:gd name="connsiteY48" fmla="*/ 1359694 h 1669257"/>
                <a:gd name="connsiteX49" fmla="*/ 1633537 w 2831306"/>
                <a:gd name="connsiteY49" fmla="*/ 1331119 h 1669257"/>
                <a:gd name="connsiteX50" fmla="*/ 1626394 w 2831306"/>
                <a:gd name="connsiteY50" fmla="*/ 1309688 h 1669257"/>
                <a:gd name="connsiteX51" fmla="*/ 1624012 w 2831306"/>
                <a:gd name="connsiteY51" fmla="*/ 1285875 h 1669257"/>
                <a:gd name="connsiteX52" fmla="*/ 1624012 w 2831306"/>
                <a:gd name="connsiteY52" fmla="*/ 1235869 h 1669257"/>
                <a:gd name="connsiteX53" fmla="*/ 1626394 w 2831306"/>
                <a:gd name="connsiteY53" fmla="*/ 1164432 h 1669257"/>
                <a:gd name="connsiteX54" fmla="*/ 1628775 w 2831306"/>
                <a:gd name="connsiteY54" fmla="*/ 1076325 h 1669257"/>
                <a:gd name="connsiteX55" fmla="*/ 1640681 w 2831306"/>
                <a:gd name="connsiteY55" fmla="*/ 966788 h 1669257"/>
                <a:gd name="connsiteX56" fmla="*/ 1654969 w 2831306"/>
                <a:gd name="connsiteY56" fmla="*/ 871538 h 1669257"/>
                <a:gd name="connsiteX57" fmla="*/ 1674019 w 2831306"/>
                <a:gd name="connsiteY57" fmla="*/ 778669 h 1669257"/>
                <a:gd name="connsiteX58" fmla="*/ 1695450 w 2831306"/>
                <a:gd name="connsiteY58" fmla="*/ 690563 h 1669257"/>
                <a:gd name="connsiteX59" fmla="*/ 1724025 w 2831306"/>
                <a:gd name="connsiteY59" fmla="*/ 583407 h 1669257"/>
                <a:gd name="connsiteX60" fmla="*/ 1762125 w 2831306"/>
                <a:gd name="connsiteY60" fmla="*/ 471488 h 1669257"/>
                <a:gd name="connsiteX61" fmla="*/ 1804987 w 2831306"/>
                <a:gd name="connsiteY61" fmla="*/ 373857 h 1669257"/>
                <a:gd name="connsiteX62" fmla="*/ 1845469 w 2831306"/>
                <a:gd name="connsiteY62" fmla="*/ 326232 h 1669257"/>
                <a:gd name="connsiteX63" fmla="*/ 1876425 w 2831306"/>
                <a:gd name="connsiteY63" fmla="*/ 285750 h 1669257"/>
                <a:gd name="connsiteX64" fmla="*/ 1905000 w 2831306"/>
                <a:gd name="connsiteY64" fmla="*/ 247650 h 1669257"/>
                <a:gd name="connsiteX65" fmla="*/ 1919287 w 2831306"/>
                <a:gd name="connsiteY65" fmla="*/ 223838 h 1669257"/>
                <a:gd name="connsiteX66" fmla="*/ 1933575 w 2831306"/>
                <a:gd name="connsiteY66" fmla="*/ 192882 h 1669257"/>
                <a:gd name="connsiteX67" fmla="*/ 1938337 w 2831306"/>
                <a:gd name="connsiteY67" fmla="*/ 176213 h 1669257"/>
                <a:gd name="connsiteX68" fmla="*/ 1935956 w 2831306"/>
                <a:gd name="connsiteY68" fmla="*/ 161925 h 1669257"/>
                <a:gd name="connsiteX69" fmla="*/ 1928812 w 2831306"/>
                <a:gd name="connsiteY69" fmla="*/ 147638 h 1669257"/>
                <a:gd name="connsiteX70" fmla="*/ 1912144 w 2831306"/>
                <a:gd name="connsiteY70" fmla="*/ 126207 h 1669257"/>
                <a:gd name="connsiteX71" fmla="*/ 1883569 w 2831306"/>
                <a:gd name="connsiteY71" fmla="*/ 104775 h 1669257"/>
                <a:gd name="connsiteX72" fmla="*/ 1797844 w 2831306"/>
                <a:gd name="connsiteY72" fmla="*/ 57150 h 1669257"/>
                <a:gd name="connsiteX73" fmla="*/ 1669256 w 2831306"/>
                <a:gd name="connsiteY73" fmla="*/ 9525 h 1669257"/>
                <a:gd name="connsiteX74" fmla="*/ 1635919 w 2831306"/>
                <a:gd name="connsiteY74" fmla="*/ 0 h 1669257"/>
                <a:gd name="connsiteX75" fmla="*/ 1621631 w 2831306"/>
                <a:gd name="connsiteY75" fmla="*/ 0 h 1669257"/>
                <a:gd name="connsiteX76" fmla="*/ 1595437 w 2831306"/>
                <a:gd name="connsiteY76" fmla="*/ 21432 h 1669257"/>
                <a:gd name="connsiteX77" fmla="*/ 1538287 w 2831306"/>
                <a:gd name="connsiteY77" fmla="*/ 66675 h 1669257"/>
                <a:gd name="connsiteX78" fmla="*/ 1516856 w 2831306"/>
                <a:gd name="connsiteY78" fmla="*/ 83344 h 1669257"/>
                <a:gd name="connsiteX79" fmla="*/ 1414462 w 2831306"/>
                <a:gd name="connsiteY79" fmla="*/ 126207 h 1669257"/>
                <a:gd name="connsiteX80" fmla="*/ 1207294 w 2831306"/>
                <a:gd name="connsiteY80" fmla="*/ 202407 h 1669257"/>
                <a:gd name="connsiteX81" fmla="*/ 1128712 w 2831306"/>
                <a:gd name="connsiteY81" fmla="*/ 228600 h 1669257"/>
                <a:gd name="connsiteX82" fmla="*/ 828675 w 2831306"/>
                <a:gd name="connsiteY82" fmla="*/ 304800 h 1669257"/>
                <a:gd name="connsiteX83" fmla="*/ 647700 w 2831306"/>
                <a:gd name="connsiteY83" fmla="*/ 354807 h 1669257"/>
                <a:gd name="connsiteX84" fmla="*/ 423862 w 2831306"/>
                <a:gd name="connsiteY84" fmla="*/ 419100 h 1669257"/>
                <a:gd name="connsiteX85" fmla="*/ 373856 w 2831306"/>
                <a:gd name="connsiteY85" fmla="*/ 421482 h 1669257"/>
                <a:gd name="connsiteX86" fmla="*/ 278606 w 2831306"/>
                <a:gd name="connsiteY86" fmla="*/ 421482 h 1669257"/>
                <a:gd name="connsiteX87" fmla="*/ 235744 w 2831306"/>
                <a:gd name="connsiteY87" fmla="*/ 414338 h 1669257"/>
                <a:gd name="connsiteX88" fmla="*/ 207169 w 2831306"/>
                <a:gd name="connsiteY88" fmla="*/ 407194 h 1669257"/>
                <a:gd name="connsiteX89" fmla="*/ 159544 w 2831306"/>
                <a:gd name="connsiteY89" fmla="*/ 390525 h 1669257"/>
                <a:gd name="connsiteX90" fmla="*/ 114300 w 2831306"/>
                <a:gd name="connsiteY90" fmla="*/ 369094 h 1669257"/>
                <a:gd name="connsiteX91" fmla="*/ 80962 w 2831306"/>
                <a:gd name="connsiteY91" fmla="*/ 347663 h 1669257"/>
                <a:gd name="connsiteX92" fmla="*/ 66675 w 2831306"/>
                <a:gd name="connsiteY92" fmla="*/ 335757 h 1669257"/>
                <a:gd name="connsiteX93" fmla="*/ 45244 w 2831306"/>
                <a:gd name="connsiteY93" fmla="*/ 323850 h 1669257"/>
                <a:gd name="connsiteX94" fmla="*/ 23812 w 2831306"/>
                <a:gd name="connsiteY94" fmla="*/ 316707 h 1669257"/>
                <a:gd name="connsiteX95" fmla="*/ 9525 w 2831306"/>
                <a:gd name="connsiteY95" fmla="*/ 316707 h 1669257"/>
                <a:gd name="connsiteX96" fmla="*/ 0 w 2831306"/>
                <a:gd name="connsiteY96" fmla="*/ 326232 h 1669257"/>
                <a:gd name="connsiteX97" fmla="*/ 2381 w 2831306"/>
                <a:gd name="connsiteY97" fmla="*/ 345282 h 1669257"/>
                <a:gd name="connsiteX98" fmla="*/ 26194 w 2831306"/>
                <a:gd name="connsiteY98" fmla="*/ 400050 h 1669257"/>
                <a:gd name="connsiteX99" fmla="*/ 59531 w 2831306"/>
                <a:gd name="connsiteY99" fmla="*/ 461963 h 1669257"/>
                <a:gd name="connsiteX100" fmla="*/ 107156 w 2831306"/>
                <a:gd name="connsiteY100" fmla="*/ 531019 h 1669257"/>
                <a:gd name="connsiteX101" fmla="*/ 183356 w 2831306"/>
                <a:gd name="connsiteY101" fmla="*/ 611982 h 1669257"/>
                <a:gd name="connsiteX102" fmla="*/ 235744 w 2831306"/>
                <a:gd name="connsiteY102" fmla="*/ 657225 h 1669257"/>
                <a:gd name="connsiteX103" fmla="*/ 264319 w 2831306"/>
                <a:gd name="connsiteY103" fmla="*/ 673894 h 1669257"/>
                <a:gd name="connsiteX104" fmla="*/ 280987 w 2831306"/>
                <a:gd name="connsiteY104" fmla="*/ 678657 h 1669257"/>
                <a:gd name="connsiteX105" fmla="*/ 307181 w 2831306"/>
                <a:gd name="connsiteY105" fmla="*/ 678657 h 1669257"/>
                <a:gd name="connsiteX106" fmla="*/ 352425 w 2831306"/>
                <a:gd name="connsiteY106" fmla="*/ 666750 h 1669257"/>
                <a:gd name="connsiteX107" fmla="*/ 388144 w 2831306"/>
                <a:gd name="connsiteY107" fmla="*/ 647700 h 1669257"/>
                <a:gd name="connsiteX108" fmla="*/ 521494 w 2831306"/>
                <a:gd name="connsiteY108" fmla="*/ 597694 h 1669257"/>
                <a:gd name="connsiteX109" fmla="*/ 757237 w 2831306"/>
                <a:gd name="connsiteY109" fmla="*/ 507207 h 1669257"/>
                <a:gd name="connsiteX110" fmla="*/ 890587 w 2831306"/>
                <a:gd name="connsiteY110" fmla="*/ 457200 h 1669257"/>
                <a:gd name="connsiteX111" fmla="*/ 1200150 w 2831306"/>
                <a:gd name="connsiteY111" fmla="*/ 357188 h 1669257"/>
                <a:gd name="connsiteX112" fmla="*/ 1419225 w 2831306"/>
                <a:gd name="connsiteY112" fmla="*/ 295275 h 1669257"/>
                <a:gd name="connsiteX113" fmla="*/ 1512094 w 2831306"/>
                <a:gd name="connsiteY113" fmla="*/ 266700 h 1669257"/>
                <a:gd name="connsiteX114" fmla="*/ 1524000 w 2831306"/>
                <a:gd name="connsiteY114" fmla="*/ 266700 h 1669257"/>
                <a:gd name="connsiteX115" fmla="*/ 1535906 w 2831306"/>
                <a:gd name="connsiteY115" fmla="*/ 269082 h 1669257"/>
                <a:gd name="connsiteX116" fmla="*/ 1545431 w 2831306"/>
                <a:gd name="connsiteY116" fmla="*/ 276225 h 1669257"/>
                <a:gd name="connsiteX117" fmla="*/ 1552575 w 2831306"/>
                <a:gd name="connsiteY117" fmla="*/ 290513 h 1669257"/>
                <a:gd name="connsiteX118" fmla="*/ 1557337 w 2831306"/>
                <a:gd name="connsiteY118" fmla="*/ 309563 h 1669257"/>
                <a:gd name="connsiteX119" fmla="*/ 1557337 w 2831306"/>
                <a:gd name="connsiteY119" fmla="*/ 345282 h 1669257"/>
                <a:gd name="connsiteX120" fmla="*/ 1524000 w 2831306"/>
                <a:gd name="connsiteY120" fmla="*/ 554832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831306" h="1669257">
                  <a:moveTo>
                    <a:pt x="1524000" y="554832"/>
                  </a:moveTo>
                  <a:lnTo>
                    <a:pt x="1485900" y="819150"/>
                  </a:lnTo>
                  <a:lnTo>
                    <a:pt x="1447800" y="1062038"/>
                  </a:lnTo>
                  <a:lnTo>
                    <a:pt x="1433512" y="1164432"/>
                  </a:lnTo>
                  <a:lnTo>
                    <a:pt x="1423987" y="1223963"/>
                  </a:lnTo>
                  <a:lnTo>
                    <a:pt x="1423987" y="1257300"/>
                  </a:lnTo>
                  <a:lnTo>
                    <a:pt x="1428750" y="1297782"/>
                  </a:lnTo>
                  <a:lnTo>
                    <a:pt x="1435894" y="1331119"/>
                  </a:lnTo>
                  <a:lnTo>
                    <a:pt x="1443037" y="1359694"/>
                  </a:lnTo>
                  <a:lnTo>
                    <a:pt x="1457325" y="1393032"/>
                  </a:lnTo>
                  <a:lnTo>
                    <a:pt x="1476375" y="1426369"/>
                  </a:lnTo>
                  <a:lnTo>
                    <a:pt x="1497806" y="1454944"/>
                  </a:lnTo>
                  <a:lnTo>
                    <a:pt x="1519237" y="1478757"/>
                  </a:lnTo>
                  <a:lnTo>
                    <a:pt x="1547812" y="1504950"/>
                  </a:lnTo>
                  <a:lnTo>
                    <a:pt x="1593056" y="1538288"/>
                  </a:lnTo>
                  <a:lnTo>
                    <a:pt x="1645444" y="1569244"/>
                  </a:lnTo>
                  <a:lnTo>
                    <a:pt x="1704975" y="1597819"/>
                  </a:lnTo>
                  <a:lnTo>
                    <a:pt x="1776412" y="1621632"/>
                  </a:lnTo>
                  <a:lnTo>
                    <a:pt x="1833562" y="1635919"/>
                  </a:lnTo>
                  <a:lnTo>
                    <a:pt x="1952625" y="1650207"/>
                  </a:lnTo>
                  <a:lnTo>
                    <a:pt x="2138362" y="1662113"/>
                  </a:lnTo>
                  <a:lnTo>
                    <a:pt x="2276475" y="1669257"/>
                  </a:lnTo>
                  <a:lnTo>
                    <a:pt x="2421731" y="1669257"/>
                  </a:lnTo>
                  <a:lnTo>
                    <a:pt x="2597944" y="1657350"/>
                  </a:lnTo>
                  <a:lnTo>
                    <a:pt x="2724150" y="1647825"/>
                  </a:lnTo>
                  <a:lnTo>
                    <a:pt x="2755106" y="1640682"/>
                  </a:lnTo>
                  <a:lnTo>
                    <a:pt x="2783681" y="1628775"/>
                  </a:lnTo>
                  <a:lnTo>
                    <a:pt x="2802731" y="1612107"/>
                  </a:lnTo>
                  <a:lnTo>
                    <a:pt x="2812256" y="1600200"/>
                  </a:lnTo>
                  <a:lnTo>
                    <a:pt x="2819400" y="1585913"/>
                  </a:lnTo>
                  <a:lnTo>
                    <a:pt x="2828925" y="1564482"/>
                  </a:lnTo>
                  <a:lnTo>
                    <a:pt x="2831306" y="1547813"/>
                  </a:lnTo>
                  <a:lnTo>
                    <a:pt x="2826544" y="1521619"/>
                  </a:lnTo>
                  <a:lnTo>
                    <a:pt x="2821781" y="1502569"/>
                  </a:lnTo>
                  <a:lnTo>
                    <a:pt x="2802731" y="1471613"/>
                  </a:lnTo>
                  <a:lnTo>
                    <a:pt x="2774156" y="1438275"/>
                  </a:lnTo>
                  <a:lnTo>
                    <a:pt x="2747962" y="1412082"/>
                  </a:lnTo>
                  <a:lnTo>
                    <a:pt x="2343150" y="1421607"/>
                  </a:lnTo>
                  <a:lnTo>
                    <a:pt x="2278856" y="1435894"/>
                  </a:lnTo>
                  <a:lnTo>
                    <a:pt x="2202656" y="1445419"/>
                  </a:lnTo>
                  <a:lnTo>
                    <a:pt x="2121694" y="1447800"/>
                  </a:lnTo>
                  <a:lnTo>
                    <a:pt x="2050256" y="1447800"/>
                  </a:lnTo>
                  <a:lnTo>
                    <a:pt x="1950244" y="1443038"/>
                  </a:lnTo>
                  <a:lnTo>
                    <a:pt x="1843087" y="1433513"/>
                  </a:lnTo>
                  <a:lnTo>
                    <a:pt x="1759744" y="1421607"/>
                  </a:lnTo>
                  <a:lnTo>
                    <a:pt x="1728787" y="1414463"/>
                  </a:lnTo>
                  <a:lnTo>
                    <a:pt x="1690687" y="1397794"/>
                  </a:lnTo>
                  <a:lnTo>
                    <a:pt x="1664494" y="1378744"/>
                  </a:lnTo>
                  <a:lnTo>
                    <a:pt x="1647825" y="1359694"/>
                  </a:lnTo>
                  <a:lnTo>
                    <a:pt x="1633537" y="1331119"/>
                  </a:lnTo>
                  <a:lnTo>
                    <a:pt x="1626394" y="1309688"/>
                  </a:lnTo>
                  <a:lnTo>
                    <a:pt x="1624012" y="1285875"/>
                  </a:lnTo>
                  <a:lnTo>
                    <a:pt x="1624012" y="1235869"/>
                  </a:lnTo>
                  <a:lnTo>
                    <a:pt x="1626394" y="1164432"/>
                  </a:lnTo>
                  <a:cubicBezTo>
                    <a:pt x="1627188" y="1135063"/>
                    <a:pt x="1627981" y="1105694"/>
                    <a:pt x="1628775" y="1076325"/>
                  </a:cubicBezTo>
                  <a:lnTo>
                    <a:pt x="1640681" y="966788"/>
                  </a:lnTo>
                  <a:lnTo>
                    <a:pt x="1654969" y="871538"/>
                  </a:lnTo>
                  <a:lnTo>
                    <a:pt x="1674019" y="778669"/>
                  </a:lnTo>
                  <a:lnTo>
                    <a:pt x="1695450" y="690563"/>
                  </a:lnTo>
                  <a:lnTo>
                    <a:pt x="1724025" y="583407"/>
                  </a:lnTo>
                  <a:lnTo>
                    <a:pt x="1762125" y="471488"/>
                  </a:lnTo>
                  <a:lnTo>
                    <a:pt x="1804987" y="373857"/>
                  </a:lnTo>
                  <a:lnTo>
                    <a:pt x="1845469" y="326232"/>
                  </a:lnTo>
                  <a:lnTo>
                    <a:pt x="1876425" y="285750"/>
                  </a:lnTo>
                  <a:lnTo>
                    <a:pt x="1905000" y="247650"/>
                  </a:lnTo>
                  <a:lnTo>
                    <a:pt x="1919287" y="223838"/>
                  </a:lnTo>
                  <a:lnTo>
                    <a:pt x="1933575" y="192882"/>
                  </a:lnTo>
                  <a:lnTo>
                    <a:pt x="1938337" y="176213"/>
                  </a:lnTo>
                  <a:lnTo>
                    <a:pt x="1935956" y="161925"/>
                  </a:lnTo>
                  <a:lnTo>
                    <a:pt x="1928812" y="147638"/>
                  </a:lnTo>
                  <a:lnTo>
                    <a:pt x="1912144" y="126207"/>
                  </a:lnTo>
                  <a:lnTo>
                    <a:pt x="1883569" y="104775"/>
                  </a:lnTo>
                  <a:lnTo>
                    <a:pt x="1797844" y="57150"/>
                  </a:lnTo>
                  <a:lnTo>
                    <a:pt x="1669256" y="9525"/>
                  </a:lnTo>
                  <a:lnTo>
                    <a:pt x="1635919" y="0"/>
                  </a:lnTo>
                  <a:lnTo>
                    <a:pt x="1621631" y="0"/>
                  </a:lnTo>
                  <a:lnTo>
                    <a:pt x="1595437" y="21432"/>
                  </a:lnTo>
                  <a:lnTo>
                    <a:pt x="1538287" y="66675"/>
                  </a:lnTo>
                  <a:lnTo>
                    <a:pt x="1516856" y="83344"/>
                  </a:lnTo>
                  <a:lnTo>
                    <a:pt x="1414462" y="126207"/>
                  </a:lnTo>
                  <a:lnTo>
                    <a:pt x="1207294" y="202407"/>
                  </a:lnTo>
                  <a:lnTo>
                    <a:pt x="1128712" y="228600"/>
                  </a:lnTo>
                  <a:lnTo>
                    <a:pt x="828675" y="304800"/>
                  </a:lnTo>
                  <a:lnTo>
                    <a:pt x="647700" y="354807"/>
                  </a:lnTo>
                  <a:lnTo>
                    <a:pt x="423862" y="419100"/>
                  </a:lnTo>
                  <a:lnTo>
                    <a:pt x="373856" y="421482"/>
                  </a:lnTo>
                  <a:lnTo>
                    <a:pt x="278606" y="421482"/>
                  </a:lnTo>
                  <a:lnTo>
                    <a:pt x="235744" y="414338"/>
                  </a:lnTo>
                  <a:lnTo>
                    <a:pt x="207169" y="407194"/>
                  </a:lnTo>
                  <a:lnTo>
                    <a:pt x="159544" y="390525"/>
                  </a:lnTo>
                  <a:lnTo>
                    <a:pt x="114300" y="369094"/>
                  </a:lnTo>
                  <a:lnTo>
                    <a:pt x="80962" y="347663"/>
                  </a:lnTo>
                  <a:lnTo>
                    <a:pt x="66675" y="335757"/>
                  </a:lnTo>
                  <a:lnTo>
                    <a:pt x="45244" y="323850"/>
                  </a:lnTo>
                  <a:lnTo>
                    <a:pt x="23812" y="316707"/>
                  </a:lnTo>
                  <a:lnTo>
                    <a:pt x="9525" y="316707"/>
                  </a:lnTo>
                  <a:lnTo>
                    <a:pt x="0" y="326232"/>
                  </a:lnTo>
                  <a:lnTo>
                    <a:pt x="2381" y="345282"/>
                  </a:lnTo>
                  <a:lnTo>
                    <a:pt x="26194" y="400050"/>
                  </a:lnTo>
                  <a:lnTo>
                    <a:pt x="59531" y="461963"/>
                  </a:lnTo>
                  <a:lnTo>
                    <a:pt x="107156" y="531019"/>
                  </a:lnTo>
                  <a:lnTo>
                    <a:pt x="183356" y="611982"/>
                  </a:lnTo>
                  <a:lnTo>
                    <a:pt x="235744" y="657225"/>
                  </a:lnTo>
                  <a:lnTo>
                    <a:pt x="264319" y="673894"/>
                  </a:lnTo>
                  <a:lnTo>
                    <a:pt x="280987" y="678657"/>
                  </a:lnTo>
                  <a:lnTo>
                    <a:pt x="307181" y="678657"/>
                  </a:lnTo>
                  <a:lnTo>
                    <a:pt x="352425" y="666750"/>
                  </a:lnTo>
                  <a:lnTo>
                    <a:pt x="388144" y="647700"/>
                  </a:lnTo>
                  <a:lnTo>
                    <a:pt x="521494" y="597694"/>
                  </a:lnTo>
                  <a:lnTo>
                    <a:pt x="757237" y="507207"/>
                  </a:lnTo>
                  <a:lnTo>
                    <a:pt x="890587" y="457200"/>
                  </a:lnTo>
                  <a:lnTo>
                    <a:pt x="1200150" y="357188"/>
                  </a:lnTo>
                  <a:lnTo>
                    <a:pt x="1419225" y="295275"/>
                  </a:lnTo>
                  <a:lnTo>
                    <a:pt x="1512094" y="266700"/>
                  </a:lnTo>
                  <a:lnTo>
                    <a:pt x="1524000" y="266700"/>
                  </a:lnTo>
                  <a:lnTo>
                    <a:pt x="1535906" y="269082"/>
                  </a:lnTo>
                  <a:lnTo>
                    <a:pt x="1545431" y="276225"/>
                  </a:lnTo>
                  <a:lnTo>
                    <a:pt x="1552575" y="290513"/>
                  </a:lnTo>
                  <a:lnTo>
                    <a:pt x="1557337" y="309563"/>
                  </a:lnTo>
                  <a:lnTo>
                    <a:pt x="1557337" y="345282"/>
                  </a:lnTo>
                  <a:lnTo>
                    <a:pt x="1524000" y="554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3">
              <a:extLst>
                <a:ext uri="{FF2B5EF4-FFF2-40B4-BE49-F238E27FC236}">
                  <a16:creationId xmlns:a16="http://schemas.microsoft.com/office/drawing/2014/main" id="{AAF7CBBF-9C55-4E22-8D24-3A9F7F54E8A3}"/>
                </a:ext>
              </a:extLst>
            </p:cNvPr>
            <p:cNvSpPr/>
            <p:nvPr/>
          </p:nvSpPr>
          <p:spPr>
            <a:xfrm>
              <a:off x="6643688" y="2855913"/>
              <a:ext cx="555625" cy="657225"/>
            </a:xfrm>
            <a:custGeom>
              <a:avLst/>
              <a:gdLst>
                <a:gd name="connsiteX0" fmla="*/ 423862 w 554831"/>
                <a:gd name="connsiteY0" fmla="*/ 192881 h 657225"/>
                <a:gd name="connsiteX1" fmla="*/ 433387 w 554831"/>
                <a:gd name="connsiteY1" fmla="*/ 278606 h 657225"/>
                <a:gd name="connsiteX2" fmla="*/ 442912 w 554831"/>
                <a:gd name="connsiteY2" fmla="*/ 364331 h 657225"/>
                <a:gd name="connsiteX3" fmla="*/ 461962 w 554831"/>
                <a:gd name="connsiteY3" fmla="*/ 469106 h 657225"/>
                <a:gd name="connsiteX4" fmla="*/ 481012 w 554831"/>
                <a:gd name="connsiteY4" fmla="*/ 554831 h 657225"/>
                <a:gd name="connsiteX5" fmla="*/ 490537 w 554831"/>
                <a:gd name="connsiteY5" fmla="*/ 578644 h 657225"/>
                <a:gd name="connsiteX6" fmla="*/ 516731 w 554831"/>
                <a:gd name="connsiteY6" fmla="*/ 604837 h 657225"/>
                <a:gd name="connsiteX7" fmla="*/ 554831 w 554831"/>
                <a:gd name="connsiteY7" fmla="*/ 657225 h 657225"/>
                <a:gd name="connsiteX8" fmla="*/ 0 w 554831"/>
                <a:gd name="connsiteY8" fmla="*/ 609600 h 657225"/>
                <a:gd name="connsiteX9" fmla="*/ 54768 w 554831"/>
                <a:gd name="connsiteY9" fmla="*/ 595312 h 657225"/>
                <a:gd name="connsiteX10" fmla="*/ 100012 w 554831"/>
                <a:gd name="connsiteY10" fmla="*/ 581025 h 657225"/>
                <a:gd name="connsiteX11" fmla="*/ 138112 w 554831"/>
                <a:gd name="connsiteY11" fmla="*/ 564356 h 657225"/>
                <a:gd name="connsiteX12" fmla="*/ 166687 w 554831"/>
                <a:gd name="connsiteY12" fmla="*/ 550069 h 657225"/>
                <a:gd name="connsiteX13" fmla="*/ 192881 w 554831"/>
                <a:gd name="connsiteY13" fmla="*/ 526256 h 657225"/>
                <a:gd name="connsiteX14" fmla="*/ 207168 w 554831"/>
                <a:gd name="connsiteY14" fmla="*/ 504825 h 657225"/>
                <a:gd name="connsiteX15" fmla="*/ 254793 w 554831"/>
                <a:gd name="connsiteY15" fmla="*/ 390525 h 657225"/>
                <a:gd name="connsiteX16" fmla="*/ 302418 w 554831"/>
                <a:gd name="connsiteY16" fmla="*/ 245269 h 657225"/>
                <a:gd name="connsiteX17" fmla="*/ 352425 w 554831"/>
                <a:gd name="connsiteY17" fmla="*/ 78581 h 657225"/>
                <a:gd name="connsiteX18" fmla="*/ 366712 w 554831"/>
                <a:gd name="connsiteY18" fmla="*/ 35719 h 657225"/>
                <a:gd name="connsiteX19" fmla="*/ 373856 w 554831"/>
                <a:gd name="connsiteY19" fmla="*/ 14287 h 657225"/>
                <a:gd name="connsiteX20" fmla="*/ 383381 w 554831"/>
                <a:gd name="connsiteY20" fmla="*/ 4762 h 657225"/>
                <a:gd name="connsiteX21" fmla="*/ 392906 w 554831"/>
                <a:gd name="connsiteY21" fmla="*/ 0 h 657225"/>
                <a:gd name="connsiteX22" fmla="*/ 400050 w 554831"/>
                <a:gd name="connsiteY22" fmla="*/ 0 h 657225"/>
                <a:gd name="connsiteX23" fmla="*/ 411956 w 554831"/>
                <a:gd name="connsiteY23" fmla="*/ 2381 h 657225"/>
                <a:gd name="connsiteX24" fmla="*/ 414337 w 554831"/>
                <a:gd name="connsiteY24" fmla="*/ 7144 h 657225"/>
                <a:gd name="connsiteX25" fmla="*/ 416718 w 554831"/>
                <a:gd name="connsiteY25" fmla="*/ 26194 h 657225"/>
                <a:gd name="connsiteX26" fmla="*/ 423862 w 554831"/>
                <a:gd name="connsiteY26" fmla="*/ 19288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4831" h="657225">
                  <a:moveTo>
                    <a:pt x="423862" y="192881"/>
                  </a:moveTo>
                  <a:lnTo>
                    <a:pt x="433387" y="278606"/>
                  </a:lnTo>
                  <a:lnTo>
                    <a:pt x="442912" y="364331"/>
                  </a:lnTo>
                  <a:lnTo>
                    <a:pt x="461962" y="469106"/>
                  </a:lnTo>
                  <a:lnTo>
                    <a:pt x="481012" y="554831"/>
                  </a:lnTo>
                  <a:lnTo>
                    <a:pt x="490537" y="578644"/>
                  </a:lnTo>
                  <a:lnTo>
                    <a:pt x="516731" y="604837"/>
                  </a:lnTo>
                  <a:lnTo>
                    <a:pt x="554831" y="657225"/>
                  </a:lnTo>
                  <a:lnTo>
                    <a:pt x="0" y="609600"/>
                  </a:lnTo>
                  <a:lnTo>
                    <a:pt x="54768" y="595312"/>
                  </a:lnTo>
                  <a:lnTo>
                    <a:pt x="100012" y="581025"/>
                  </a:lnTo>
                  <a:lnTo>
                    <a:pt x="138112" y="564356"/>
                  </a:lnTo>
                  <a:lnTo>
                    <a:pt x="166687" y="550069"/>
                  </a:lnTo>
                  <a:lnTo>
                    <a:pt x="192881" y="526256"/>
                  </a:lnTo>
                  <a:lnTo>
                    <a:pt x="207168" y="504825"/>
                  </a:lnTo>
                  <a:lnTo>
                    <a:pt x="254793" y="390525"/>
                  </a:lnTo>
                  <a:lnTo>
                    <a:pt x="302418" y="245269"/>
                  </a:lnTo>
                  <a:lnTo>
                    <a:pt x="352425" y="78581"/>
                  </a:lnTo>
                  <a:lnTo>
                    <a:pt x="366712" y="35719"/>
                  </a:lnTo>
                  <a:lnTo>
                    <a:pt x="373856" y="14287"/>
                  </a:lnTo>
                  <a:lnTo>
                    <a:pt x="383381" y="4762"/>
                  </a:lnTo>
                  <a:lnTo>
                    <a:pt x="392906" y="0"/>
                  </a:lnTo>
                  <a:lnTo>
                    <a:pt x="400050" y="0"/>
                  </a:lnTo>
                  <a:lnTo>
                    <a:pt x="411956" y="2381"/>
                  </a:lnTo>
                  <a:lnTo>
                    <a:pt x="414337" y="7144"/>
                  </a:lnTo>
                  <a:lnTo>
                    <a:pt x="416718" y="26194"/>
                  </a:lnTo>
                  <a:lnTo>
                    <a:pt x="423862" y="19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024554F2-13A0-4576-812C-E139F41D3FCE}"/>
                </a:ext>
              </a:extLst>
            </p:cNvPr>
            <p:cNvSpPr/>
            <p:nvPr/>
          </p:nvSpPr>
          <p:spPr>
            <a:xfrm>
              <a:off x="3017838" y="4229100"/>
              <a:ext cx="4151312" cy="760413"/>
            </a:xfrm>
            <a:custGeom>
              <a:avLst/>
              <a:gdLst>
                <a:gd name="connsiteX0" fmla="*/ 3198700 w 4150492"/>
                <a:gd name="connsiteY0" fmla="*/ 98578 h 761433"/>
                <a:gd name="connsiteX1" fmla="*/ 2865573 w 4150492"/>
                <a:gd name="connsiteY1" fmla="*/ 125773 h 761433"/>
                <a:gd name="connsiteX2" fmla="*/ 2600431 w 4150492"/>
                <a:gd name="connsiteY2" fmla="*/ 149567 h 761433"/>
                <a:gd name="connsiteX3" fmla="*/ 2318293 w 4150492"/>
                <a:gd name="connsiteY3" fmla="*/ 173362 h 761433"/>
                <a:gd name="connsiteX4" fmla="*/ 2229912 w 4150492"/>
                <a:gd name="connsiteY4" fmla="*/ 180161 h 761433"/>
                <a:gd name="connsiteX5" fmla="*/ 2012360 w 4150492"/>
                <a:gd name="connsiteY5" fmla="*/ 203955 h 761433"/>
                <a:gd name="connsiteX6" fmla="*/ 1883188 w 4150492"/>
                <a:gd name="connsiteY6" fmla="*/ 224351 h 761433"/>
                <a:gd name="connsiteX7" fmla="*/ 1624844 w 4150492"/>
                <a:gd name="connsiteY7" fmla="*/ 265142 h 761433"/>
                <a:gd name="connsiteX8" fmla="*/ 1366501 w 4150492"/>
                <a:gd name="connsiteY8" fmla="*/ 305933 h 761433"/>
                <a:gd name="connsiteX9" fmla="*/ 1128553 w 4150492"/>
                <a:gd name="connsiteY9" fmla="*/ 346724 h 761433"/>
                <a:gd name="connsiteX10" fmla="*/ 911000 w 4150492"/>
                <a:gd name="connsiteY10" fmla="*/ 384116 h 761433"/>
                <a:gd name="connsiteX11" fmla="*/ 802224 w 4150492"/>
                <a:gd name="connsiteY11" fmla="*/ 404512 h 761433"/>
                <a:gd name="connsiteX12" fmla="*/ 720642 w 4150492"/>
                <a:gd name="connsiteY12" fmla="*/ 418109 h 761433"/>
                <a:gd name="connsiteX13" fmla="*/ 659455 w 4150492"/>
                <a:gd name="connsiteY13" fmla="*/ 428306 h 761433"/>
                <a:gd name="connsiteX14" fmla="*/ 588071 w 4150492"/>
                <a:gd name="connsiteY14" fmla="*/ 435105 h 761433"/>
                <a:gd name="connsiteX15" fmla="*/ 506489 w 4150492"/>
                <a:gd name="connsiteY15" fmla="*/ 441903 h 761433"/>
                <a:gd name="connsiteX16" fmla="*/ 407910 w 4150492"/>
                <a:gd name="connsiteY16" fmla="*/ 445303 h 761433"/>
                <a:gd name="connsiteX17" fmla="*/ 343325 w 4150492"/>
                <a:gd name="connsiteY17" fmla="*/ 445303 h 761433"/>
                <a:gd name="connsiteX18" fmla="*/ 288936 w 4150492"/>
                <a:gd name="connsiteY18" fmla="*/ 438504 h 761433"/>
                <a:gd name="connsiteX19" fmla="*/ 237948 w 4150492"/>
                <a:gd name="connsiteY19" fmla="*/ 424907 h 761433"/>
                <a:gd name="connsiteX20" fmla="*/ 183560 w 4150492"/>
                <a:gd name="connsiteY20" fmla="*/ 404512 h 761433"/>
                <a:gd name="connsiteX21" fmla="*/ 122373 w 4150492"/>
                <a:gd name="connsiteY21" fmla="*/ 373918 h 761433"/>
                <a:gd name="connsiteX22" fmla="*/ 57787 w 4150492"/>
                <a:gd name="connsiteY22" fmla="*/ 339926 h 761433"/>
                <a:gd name="connsiteX23" fmla="*/ 33992 w 4150492"/>
                <a:gd name="connsiteY23" fmla="*/ 326329 h 761433"/>
                <a:gd name="connsiteX24" fmla="*/ 20395 w 4150492"/>
                <a:gd name="connsiteY24" fmla="*/ 322929 h 761433"/>
                <a:gd name="connsiteX25" fmla="*/ 10197 w 4150492"/>
                <a:gd name="connsiteY25" fmla="*/ 322929 h 761433"/>
                <a:gd name="connsiteX26" fmla="*/ 3399 w 4150492"/>
                <a:gd name="connsiteY26" fmla="*/ 329728 h 761433"/>
                <a:gd name="connsiteX27" fmla="*/ 0 w 4150492"/>
                <a:gd name="connsiteY27" fmla="*/ 353523 h 761433"/>
                <a:gd name="connsiteX28" fmla="*/ 10197 w 4150492"/>
                <a:gd name="connsiteY28" fmla="*/ 394314 h 761433"/>
                <a:gd name="connsiteX29" fmla="*/ 47589 w 4150492"/>
                <a:gd name="connsiteY29" fmla="*/ 455500 h 761433"/>
                <a:gd name="connsiteX30" fmla="*/ 132571 w 4150492"/>
                <a:gd name="connsiteY30" fmla="*/ 557478 h 761433"/>
                <a:gd name="connsiteX31" fmla="*/ 217552 w 4150492"/>
                <a:gd name="connsiteY31" fmla="*/ 656057 h 761433"/>
                <a:gd name="connsiteX32" fmla="*/ 268541 w 4150492"/>
                <a:gd name="connsiteY32" fmla="*/ 700247 h 761433"/>
                <a:gd name="connsiteX33" fmla="*/ 312731 w 4150492"/>
                <a:gd name="connsiteY33" fmla="*/ 734239 h 761433"/>
                <a:gd name="connsiteX34" fmla="*/ 353522 w 4150492"/>
                <a:gd name="connsiteY34" fmla="*/ 754635 h 761433"/>
                <a:gd name="connsiteX35" fmla="*/ 373918 w 4150492"/>
                <a:gd name="connsiteY35" fmla="*/ 761433 h 761433"/>
                <a:gd name="connsiteX36" fmla="*/ 401112 w 4150492"/>
                <a:gd name="connsiteY36" fmla="*/ 751236 h 761433"/>
                <a:gd name="connsiteX37" fmla="*/ 520086 w 4150492"/>
                <a:gd name="connsiteY37" fmla="*/ 700247 h 761433"/>
                <a:gd name="connsiteX38" fmla="*/ 560877 w 4150492"/>
                <a:gd name="connsiteY38" fmla="*/ 686650 h 761433"/>
                <a:gd name="connsiteX39" fmla="*/ 792026 w 4150492"/>
                <a:gd name="connsiteY39" fmla="*/ 632262 h 761433"/>
                <a:gd name="connsiteX40" fmla="*/ 1091161 w 4150492"/>
                <a:gd name="connsiteY40" fmla="*/ 564277 h 761433"/>
                <a:gd name="connsiteX41" fmla="*/ 1315512 w 4150492"/>
                <a:gd name="connsiteY41" fmla="*/ 520086 h 761433"/>
                <a:gd name="connsiteX42" fmla="*/ 1607848 w 4150492"/>
                <a:gd name="connsiteY42" fmla="*/ 465698 h 761433"/>
                <a:gd name="connsiteX43" fmla="*/ 1743818 w 4150492"/>
                <a:gd name="connsiteY43" fmla="*/ 441903 h 761433"/>
                <a:gd name="connsiteX44" fmla="*/ 2274102 w 4150492"/>
                <a:gd name="connsiteY44" fmla="*/ 377317 h 761433"/>
                <a:gd name="connsiteX45" fmla="*/ 2566438 w 4150492"/>
                <a:gd name="connsiteY45" fmla="*/ 363720 h 761433"/>
                <a:gd name="connsiteX46" fmla="*/ 2923360 w 4150492"/>
                <a:gd name="connsiteY46" fmla="*/ 346724 h 761433"/>
                <a:gd name="connsiteX47" fmla="*/ 3253088 w 4150492"/>
                <a:gd name="connsiteY47" fmla="*/ 329728 h 761433"/>
                <a:gd name="connsiteX48" fmla="*/ 3368663 w 4150492"/>
                <a:gd name="connsiteY48" fmla="*/ 329728 h 761433"/>
                <a:gd name="connsiteX49" fmla="*/ 3501234 w 4150492"/>
                <a:gd name="connsiteY49" fmla="*/ 329728 h 761433"/>
                <a:gd name="connsiteX50" fmla="*/ 3718786 w 4150492"/>
                <a:gd name="connsiteY50" fmla="*/ 336526 h 761433"/>
                <a:gd name="connsiteX51" fmla="*/ 3929540 w 4150492"/>
                <a:gd name="connsiteY51" fmla="*/ 350123 h 761433"/>
                <a:gd name="connsiteX52" fmla="*/ 4048514 w 4150492"/>
                <a:gd name="connsiteY52" fmla="*/ 356922 h 761433"/>
                <a:gd name="connsiteX53" fmla="*/ 4089305 w 4150492"/>
                <a:gd name="connsiteY53" fmla="*/ 350123 h 761433"/>
                <a:gd name="connsiteX54" fmla="*/ 4113100 w 4150492"/>
                <a:gd name="connsiteY54" fmla="*/ 343325 h 761433"/>
                <a:gd name="connsiteX55" fmla="*/ 4136895 w 4150492"/>
                <a:gd name="connsiteY55" fmla="*/ 326329 h 761433"/>
                <a:gd name="connsiteX56" fmla="*/ 4143693 w 4150492"/>
                <a:gd name="connsiteY56" fmla="*/ 309332 h 761433"/>
                <a:gd name="connsiteX57" fmla="*/ 4147093 w 4150492"/>
                <a:gd name="connsiteY57" fmla="*/ 295735 h 761433"/>
                <a:gd name="connsiteX58" fmla="*/ 4150492 w 4150492"/>
                <a:gd name="connsiteY58" fmla="*/ 271941 h 761433"/>
                <a:gd name="connsiteX59" fmla="*/ 4136895 w 4150492"/>
                <a:gd name="connsiteY59" fmla="*/ 231149 h 761433"/>
                <a:gd name="connsiteX60" fmla="*/ 4119899 w 4150492"/>
                <a:gd name="connsiteY60" fmla="*/ 193758 h 761433"/>
                <a:gd name="connsiteX61" fmla="*/ 4113100 w 4150492"/>
                <a:gd name="connsiteY61" fmla="*/ 183560 h 761433"/>
                <a:gd name="connsiteX62" fmla="*/ 4065510 w 4150492"/>
                <a:gd name="connsiteY62" fmla="*/ 159765 h 761433"/>
                <a:gd name="connsiteX63" fmla="*/ 3936339 w 4150492"/>
                <a:gd name="connsiteY63" fmla="*/ 101978 h 761433"/>
                <a:gd name="connsiteX64" fmla="*/ 3793570 w 4150492"/>
                <a:gd name="connsiteY64" fmla="*/ 44190 h 761433"/>
                <a:gd name="connsiteX65" fmla="*/ 3644003 w 4150492"/>
                <a:gd name="connsiteY65" fmla="*/ 0 h 761433"/>
                <a:gd name="connsiteX66" fmla="*/ 3633805 w 4150492"/>
                <a:gd name="connsiteY66" fmla="*/ 3399 h 761433"/>
                <a:gd name="connsiteX67" fmla="*/ 3576018 w 4150492"/>
                <a:gd name="connsiteY67" fmla="*/ 23795 h 761433"/>
                <a:gd name="connsiteX68" fmla="*/ 3446846 w 4150492"/>
                <a:gd name="connsiteY68" fmla="*/ 61187 h 761433"/>
                <a:gd name="connsiteX69" fmla="*/ 3392458 w 4150492"/>
                <a:gd name="connsiteY69" fmla="*/ 74784 h 761433"/>
                <a:gd name="connsiteX70" fmla="*/ 3314275 w 4150492"/>
                <a:gd name="connsiteY70" fmla="*/ 88381 h 761433"/>
                <a:gd name="connsiteX71" fmla="*/ 3198700 w 4150492"/>
                <a:gd name="connsiteY71" fmla="*/ 98578 h 76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50492" h="761433">
                  <a:moveTo>
                    <a:pt x="3198700" y="98578"/>
                  </a:moveTo>
                  <a:lnTo>
                    <a:pt x="2865573" y="125773"/>
                  </a:lnTo>
                  <a:lnTo>
                    <a:pt x="2600431" y="149567"/>
                  </a:lnTo>
                  <a:lnTo>
                    <a:pt x="2318293" y="173362"/>
                  </a:lnTo>
                  <a:lnTo>
                    <a:pt x="2229912" y="180161"/>
                  </a:lnTo>
                  <a:lnTo>
                    <a:pt x="2012360" y="203955"/>
                  </a:lnTo>
                  <a:lnTo>
                    <a:pt x="1883188" y="224351"/>
                  </a:lnTo>
                  <a:lnTo>
                    <a:pt x="1624844" y="265142"/>
                  </a:lnTo>
                  <a:lnTo>
                    <a:pt x="1366501" y="305933"/>
                  </a:lnTo>
                  <a:lnTo>
                    <a:pt x="1128553" y="346724"/>
                  </a:lnTo>
                  <a:lnTo>
                    <a:pt x="911000" y="384116"/>
                  </a:lnTo>
                  <a:lnTo>
                    <a:pt x="802224" y="404512"/>
                  </a:lnTo>
                  <a:lnTo>
                    <a:pt x="720642" y="418109"/>
                  </a:lnTo>
                  <a:lnTo>
                    <a:pt x="659455" y="428306"/>
                  </a:lnTo>
                  <a:lnTo>
                    <a:pt x="588071" y="435105"/>
                  </a:lnTo>
                  <a:lnTo>
                    <a:pt x="506489" y="441903"/>
                  </a:lnTo>
                  <a:lnTo>
                    <a:pt x="407910" y="445303"/>
                  </a:lnTo>
                  <a:lnTo>
                    <a:pt x="343325" y="445303"/>
                  </a:lnTo>
                  <a:lnTo>
                    <a:pt x="288936" y="438504"/>
                  </a:lnTo>
                  <a:lnTo>
                    <a:pt x="237948" y="424907"/>
                  </a:lnTo>
                  <a:lnTo>
                    <a:pt x="183560" y="404512"/>
                  </a:lnTo>
                  <a:lnTo>
                    <a:pt x="122373" y="373918"/>
                  </a:lnTo>
                  <a:lnTo>
                    <a:pt x="57787" y="339926"/>
                  </a:lnTo>
                  <a:lnTo>
                    <a:pt x="33992" y="326329"/>
                  </a:lnTo>
                  <a:lnTo>
                    <a:pt x="20395" y="322929"/>
                  </a:lnTo>
                  <a:lnTo>
                    <a:pt x="10197" y="322929"/>
                  </a:lnTo>
                  <a:lnTo>
                    <a:pt x="3399" y="329728"/>
                  </a:lnTo>
                  <a:lnTo>
                    <a:pt x="0" y="353523"/>
                  </a:lnTo>
                  <a:lnTo>
                    <a:pt x="10197" y="394314"/>
                  </a:lnTo>
                  <a:lnTo>
                    <a:pt x="47589" y="455500"/>
                  </a:lnTo>
                  <a:lnTo>
                    <a:pt x="132571" y="557478"/>
                  </a:lnTo>
                  <a:lnTo>
                    <a:pt x="217552" y="656057"/>
                  </a:lnTo>
                  <a:lnTo>
                    <a:pt x="268541" y="700247"/>
                  </a:lnTo>
                  <a:lnTo>
                    <a:pt x="312731" y="734239"/>
                  </a:lnTo>
                  <a:lnTo>
                    <a:pt x="353522" y="754635"/>
                  </a:lnTo>
                  <a:lnTo>
                    <a:pt x="373918" y="761433"/>
                  </a:lnTo>
                  <a:lnTo>
                    <a:pt x="401112" y="751236"/>
                  </a:lnTo>
                  <a:lnTo>
                    <a:pt x="520086" y="700247"/>
                  </a:lnTo>
                  <a:lnTo>
                    <a:pt x="560877" y="686650"/>
                  </a:lnTo>
                  <a:lnTo>
                    <a:pt x="792026" y="632262"/>
                  </a:lnTo>
                  <a:lnTo>
                    <a:pt x="1091161" y="564277"/>
                  </a:lnTo>
                  <a:lnTo>
                    <a:pt x="1315512" y="520086"/>
                  </a:lnTo>
                  <a:lnTo>
                    <a:pt x="1607848" y="465698"/>
                  </a:lnTo>
                  <a:lnTo>
                    <a:pt x="1743818" y="441903"/>
                  </a:lnTo>
                  <a:lnTo>
                    <a:pt x="2274102" y="377317"/>
                  </a:lnTo>
                  <a:lnTo>
                    <a:pt x="2566438" y="363720"/>
                  </a:lnTo>
                  <a:lnTo>
                    <a:pt x="2923360" y="346724"/>
                  </a:lnTo>
                  <a:lnTo>
                    <a:pt x="3253088" y="329728"/>
                  </a:lnTo>
                  <a:lnTo>
                    <a:pt x="3368663" y="329728"/>
                  </a:lnTo>
                  <a:lnTo>
                    <a:pt x="3501234" y="329728"/>
                  </a:lnTo>
                  <a:lnTo>
                    <a:pt x="3718786" y="336526"/>
                  </a:lnTo>
                  <a:lnTo>
                    <a:pt x="3929540" y="350123"/>
                  </a:lnTo>
                  <a:lnTo>
                    <a:pt x="4048514" y="356922"/>
                  </a:lnTo>
                  <a:lnTo>
                    <a:pt x="4089305" y="350123"/>
                  </a:lnTo>
                  <a:lnTo>
                    <a:pt x="4113100" y="343325"/>
                  </a:lnTo>
                  <a:lnTo>
                    <a:pt x="4136895" y="326329"/>
                  </a:lnTo>
                  <a:lnTo>
                    <a:pt x="4143693" y="309332"/>
                  </a:lnTo>
                  <a:lnTo>
                    <a:pt x="4147093" y="295735"/>
                  </a:lnTo>
                  <a:lnTo>
                    <a:pt x="4150492" y="271941"/>
                  </a:lnTo>
                  <a:lnTo>
                    <a:pt x="4136895" y="231149"/>
                  </a:lnTo>
                  <a:lnTo>
                    <a:pt x="4119899" y="193758"/>
                  </a:lnTo>
                  <a:lnTo>
                    <a:pt x="4113100" y="183560"/>
                  </a:lnTo>
                  <a:lnTo>
                    <a:pt x="4065510" y="159765"/>
                  </a:lnTo>
                  <a:lnTo>
                    <a:pt x="3936339" y="101978"/>
                  </a:lnTo>
                  <a:lnTo>
                    <a:pt x="3793570" y="44190"/>
                  </a:lnTo>
                  <a:lnTo>
                    <a:pt x="3644003" y="0"/>
                  </a:lnTo>
                  <a:lnTo>
                    <a:pt x="3633805" y="3399"/>
                  </a:lnTo>
                  <a:lnTo>
                    <a:pt x="3576018" y="23795"/>
                  </a:lnTo>
                  <a:lnTo>
                    <a:pt x="3446846" y="61187"/>
                  </a:lnTo>
                  <a:lnTo>
                    <a:pt x="3392458" y="74784"/>
                  </a:lnTo>
                  <a:lnTo>
                    <a:pt x="3314275" y="88381"/>
                  </a:lnTo>
                  <a:lnTo>
                    <a:pt x="3198700" y="985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6">
              <a:extLst>
                <a:ext uri="{FF2B5EF4-FFF2-40B4-BE49-F238E27FC236}">
                  <a16:creationId xmlns:a16="http://schemas.microsoft.com/office/drawing/2014/main" id="{32DE38C9-9F22-4125-91E4-D7787E11B4DF}"/>
                </a:ext>
              </a:extLst>
            </p:cNvPr>
            <p:cNvSpPr/>
            <p:nvPr/>
          </p:nvSpPr>
          <p:spPr>
            <a:xfrm>
              <a:off x="4813300" y="3871913"/>
              <a:ext cx="506413" cy="2389187"/>
            </a:xfrm>
            <a:custGeom>
              <a:avLst/>
              <a:gdLst>
                <a:gd name="connsiteX0" fmla="*/ 214792 w 506296"/>
                <a:gd name="connsiteY0" fmla="*/ 1126124 h 2390328"/>
                <a:gd name="connsiteX1" fmla="*/ 214792 w 506296"/>
                <a:gd name="connsiteY1" fmla="*/ 951222 h 2390328"/>
                <a:gd name="connsiteX2" fmla="*/ 214792 w 506296"/>
                <a:gd name="connsiteY2" fmla="*/ 779388 h 2390328"/>
                <a:gd name="connsiteX3" fmla="*/ 217861 w 506296"/>
                <a:gd name="connsiteY3" fmla="*/ 518569 h 2390328"/>
                <a:gd name="connsiteX4" fmla="*/ 214792 w 506296"/>
                <a:gd name="connsiteY4" fmla="*/ 392763 h 2390328"/>
                <a:gd name="connsiteX5" fmla="*/ 214792 w 506296"/>
                <a:gd name="connsiteY5" fmla="*/ 331393 h 2390328"/>
                <a:gd name="connsiteX6" fmla="*/ 208655 w 506296"/>
                <a:gd name="connsiteY6" fmla="*/ 297640 h 2390328"/>
                <a:gd name="connsiteX7" fmla="*/ 199450 w 506296"/>
                <a:gd name="connsiteY7" fmla="*/ 254682 h 2390328"/>
                <a:gd name="connsiteX8" fmla="*/ 187176 w 506296"/>
                <a:gd name="connsiteY8" fmla="*/ 223997 h 2390328"/>
                <a:gd name="connsiteX9" fmla="*/ 165697 w 506296"/>
                <a:gd name="connsiteY9" fmla="*/ 196381 h 2390328"/>
                <a:gd name="connsiteX10" fmla="*/ 113533 w 506296"/>
                <a:gd name="connsiteY10" fmla="*/ 138081 h 2390328"/>
                <a:gd name="connsiteX11" fmla="*/ 67506 w 506296"/>
                <a:gd name="connsiteY11" fmla="*/ 92054 h 2390328"/>
                <a:gd name="connsiteX12" fmla="*/ 36822 w 506296"/>
                <a:gd name="connsiteY12" fmla="*/ 64438 h 2390328"/>
                <a:gd name="connsiteX13" fmla="*/ 12274 w 506296"/>
                <a:gd name="connsiteY13" fmla="*/ 39890 h 2390328"/>
                <a:gd name="connsiteX14" fmla="*/ 0 w 506296"/>
                <a:gd name="connsiteY14" fmla="*/ 18411 h 2390328"/>
                <a:gd name="connsiteX15" fmla="*/ 6137 w 506296"/>
                <a:gd name="connsiteY15" fmla="*/ 6137 h 2390328"/>
                <a:gd name="connsiteX16" fmla="*/ 15343 w 506296"/>
                <a:gd name="connsiteY16" fmla="*/ 0 h 2390328"/>
                <a:gd name="connsiteX17" fmla="*/ 33753 w 506296"/>
                <a:gd name="connsiteY17" fmla="*/ 0 h 2390328"/>
                <a:gd name="connsiteX18" fmla="*/ 61369 w 506296"/>
                <a:gd name="connsiteY18" fmla="*/ 3069 h 2390328"/>
                <a:gd name="connsiteX19" fmla="*/ 125807 w 506296"/>
                <a:gd name="connsiteY19" fmla="*/ 21479 h 2390328"/>
                <a:gd name="connsiteX20" fmla="*/ 233203 w 506296"/>
                <a:gd name="connsiteY20" fmla="*/ 64438 h 2390328"/>
                <a:gd name="connsiteX21" fmla="*/ 306846 w 506296"/>
                <a:gd name="connsiteY21" fmla="*/ 98191 h 2390328"/>
                <a:gd name="connsiteX22" fmla="*/ 337530 w 506296"/>
                <a:gd name="connsiteY22" fmla="*/ 116601 h 2390328"/>
                <a:gd name="connsiteX23" fmla="*/ 383557 w 506296"/>
                <a:gd name="connsiteY23" fmla="*/ 144218 h 2390328"/>
                <a:gd name="connsiteX24" fmla="*/ 426516 w 506296"/>
                <a:gd name="connsiteY24" fmla="*/ 174902 h 2390328"/>
                <a:gd name="connsiteX25" fmla="*/ 463337 w 506296"/>
                <a:gd name="connsiteY25" fmla="*/ 208655 h 2390328"/>
                <a:gd name="connsiteX26" fmla="*/ 494022 w 506296"/>
                <a:gd name="connsiteY26" fmla="*/ 245477 h 2390328"/>
                <a:gd name="connsiteX27" fmla="*/ 503227 w 506296"/>
                <a:gd name="connsiteY27" fmla="*/ 263887 h 2390328"/>
                <a:gd name="connsiteX28" fmla="*/ 506296 w 506296"/>
                <a:gd name="connsiteY28" fmla="*/ 273093 h 2390328"/>
                <a:gd name="connsiteX29" fmla="*/ 497090 w 506296"/>
                <a:gd name="connsiteY29" fmla="*/ 297640 h 2390328"/>
                <a:gd name="connsiteX30" fmla="*/ 475611 w 506296"/>
                <a:gd name="connsiteY30" fmla="*/ 346736 h 2390328"/>
                <a:gd name="connsiteX31" fmla="*/ 454132 w 506296"/>
                <a:gd name="connsiteY31" fmla="*/ 414242 h 2390328"/>
                <a:gd name="connsiteX32" fmla="*/ 444926 w 506296"/>
                <a:gd name="connsiteY32" fmla="*/ 463337 h 2390328"/>
                <a:gd name="connsiteX33" fmla="*/ 441858 w 506296"/>
                <a:gd name="connsiteY33" fmla="*/ 524706 h 2390328"/>
                <a:gd name="connsiteX34" fmla="*/ 438789 w 506296"/>
                <a:gd name="connsiteY34" fmla="*/ 892921 h 2390328"/>
                <a:gd name="connsiteX35" fmla="*/ 438789 w 506296"/>
                <a:gd name="connsiteY35" fmla="*/ 1230451 h 2390328"/>
                <a:gd name="connsiteX36" fmla="*/ 438789 w 506296"/>
                <a:gd name="connsiteY36" fmla="*/ 1466722 h 2390328"/>
                <a:gd name="connsiteX37" fmla="*/ 438789 w 506296"/>
                <a:gd name="connsiteY37" fmla="*/ 1687651 h 2390328"/>
                <a:gd name="connsiteX38" fmla="*/ 438789 w 506296"/>
                <a:gd name="connsiteY38" fmla="*/ 1874827 h 2390328"/>
                <a:gd name="connsiteX39" fmla="*/ 441858 w 506296"/>
                <a:gd name="connsiteY39" fmla="*/ 1982223 h 2390328"/>
                <a:gd name="connsiteX40" fmla="*/ 435721 w 506296"/>
                <a:gd name="connsiteY40" fmla="*/ 2068140 h 2390328"/>
                <a:gd name="connsiteX41" fmla="*/ 417310 w 506296"/>
                <a:gd name="connsiteY41" fmla="*/ 2200083 h 2390328"/>
                <a:gd name="connsiteX42" fmla="*/ 401968 w 506296"/>
                <a:gd name="connsiteY42" fmla="*/ 2289069 h 2390328"/>
                <a:gd name="connsiteX43" fmla="*/ 383557 w 506296"/>
                <a:gd name="connsiteY43" fmla="*/ 2341232 h 2390328"/>
                <a:gd name="connsiteX44" fmla="*/ 365147 w 506296"/>
                <a:gd name="connsiteY44" fmla="*/ 2371917 h 2390328"/>
                <a:gd name="connsiteX45" fmla="*/ 349804 w 506296"/>
                <a:gd name="connsiteY45" fmla="*/ 2384191 h 2390328"/>
                <a:gd name="connsiteX46" fmla="*/ 334462 w 506296"/>
                <a:gd name="connsiteY46" fmla="*/ 2390328 h 2390328"/>
                <a:gd name="connsiteX47" fmla="*/ 319120 w 506296"/>
                <a:gd name="connsiteY47" fmla="*/ 2390328 h 2390328"/>
                <a:gd name="connsiteX48" fmla="*/ 291504 w 506296"/>
                <a:gd name="connsiteY48" fmla="*/ 2381122 h 2390328"/>
                <a:gd name="connsiteX49" fmla="*/ 260819 w 506296"/>
                <a:gd name="connsiteY49" fmla="*/ 2362712 h 2390328"/>
                <a:gd name="connsiteX50" fmla="*/ 242408 w 506296"/>
                <a:gd name="connsiteY50" fmla="*/ 2344301 h 2390328"/>
                <a:gd name="connsiteX51" fmla="*/ 227066 w 506296"/>
                <a:gd name="connsiteY51" fmla="*/ 2319753 h 2390328"/>
                <a:gd name="connsiteX52" fmla="*/ 214792 w 506296"/>
                <a:gd name="connsiteY52" fmla="*/ 2298274 h 2390328"/>
                <a:gd name="connsiteX53" fmla="*/ 199450 w 506296"/>
                <a:gd name="connsiteY53" fmla="*/ 2236905 h 2390328"/>
                <a:gd name="connsiteX54" fmla="*/ 181039 w 506296"/>
                <a:gd name="connsiteY54" fmla="*/ 2126440 h 2390328"/>
                <a:gd name="connsiteX55" fmla="*/ 171834 w 506296"/>
                <a:gd name="connsiteY55" fmla="*/ 2019044 h 2390328"/>
                <a:gd name="connsiteX56" fmla="*/ 171834 w 506296"/>
                <a:gd name="connsiteY56" fmla="*/ 1936196 h 2390328"/>
                <a:gd name="connsiteX57" fmla="*/ 174902 w 506296"/>
                <a:gd name="connsiteY57" fmla="*/ 1914717 h 2390328"/>
                <a:gd name="connsiteX58" fmla="*/ 184108 w 506296"/>
                <a:gd name="connsiteY58" fmla="*/ 1893238 h 2390328"/>
                <a:gd name="connsiteX59" fmla="*/ 193313 w 506296"/>
                <a:gd name="connsiteY59" fmla="*/ 1853348 h 2390328"/>
                <a:gd name="connsiteX60" fmla="*/ 202518 w 506296"/>
                <a:gd name="connsiteY60" fmla="*/ 1795047 h 2390328"/>
                <a:gd name="connsiteX61" fmla="*/ 211724 w 506296"/>
                <a:gd name="connsiteY61" fmla="*/ 1736746 h 2390328"/>
                <a:gd name="connsiteX62" fmla="*/ 214792 w 506296"/>
                <a:gd name="connsiteY62" fmla="*/ 1653898 h 2390328"/>
                <a:gd name="connsiteX63" fmla="*/ 214792 w 506296"/>
                <a:gd name="connsiteY63" fmla="*/ 1126124 h 239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06296" h="2390328">
                  <a:moveTo>
                    <a:pt x="214792" y="1126124"/>
                  </a:moveTo>
                  <a:lnTo>
                    <a:pt x="214792" y="951222"/>
                  </a:lnTo>
                  <a:lnTo>
                    <a:pt x="214792" y="779388"/>
                  </a:lnTo>
                  <a:lnTo>
                    <a:pt x="217861" y="518569"/>
                  </a:lnTo>
                  <a:lnTo>
                    <a:pt x="214792" y="392763"/>
                  </a:lnTo>
                  <a:lnTo>
                    <a:pt x="214792" y="331393"/>
                  </a:lnTo>
                  <a:lnTo>
                    <a:pt x="208655" y="297640"/>
                  </a:lnTo>
                  <a:lnTo>
                    <a:pt x="199450" y="254682"/>
                  </a:lnTo>
                  <a:lnTo>
                    <a:pt x="187176" y="223997"/>
                  </a:lnTo>
                  <a:lnTo>
                    <a:pt x="165697" y="196381"/>
                  </a:lnTo>
                  <a:lnTo>
                    <a:pt x="113533" y="138081"/>
                  </a:lnTo>
                  <a:lnTo>
                    <a:pt x="67506" y="92054"/>
                  </a:lnTo>
                  <a:lnTo>
                    <a:pt x="36822" y="64438"/>
                  </a:lnTo>
                  <a:lnTo>
                    <a:pt x="12274" y="39890"/>
                  </a:lnTo>
                  <a:lnTo>
                    <a:pt x="0" y="18411"/>
                  </a:lnTo>
                  <a:lnTo>
                    <a:pt x="6137" y="6137"/>
                  </a:lnTo>
                  <a:lnTo>
                    <a:pt x="15343" y="0"/>
                  </a:lnTo>
                  <a:lnTo>
                    <a:pt x="33753" y="0"/>
                  </a:lnTo>
                  <a:lnTo>
                    <a:pt x="61369" y="3069"/>
                  </a:lnTo>
                  <a:lnTo>
                    <a:pt x="125807" y="21479"/>
                  </a:lnTo>
                  <a:lnTo>
                    <a:pt x="233203" y="64438"/>
                  </a:lnTo>
                  <a:lnTo>
                    <a:pt x="306846" y="98191"/>
                  </a:lnTo>
                  <a:lnTo>
                    <a:pt x="337530" y="116601"/>
                  </a:lnTo>
                  <a:lnTo>
                    <a:pt x="383557" y="144218"/>
                  </a:lnTo>
                  <a:lnTo>
                    <a:pt x="426516" y="174902"/>
                  </a:lnTo>
                  <a:lnTo>
                    <a:pt x="463337" y="208655"/>
                  </a:lnTo>
                  <a:lnTo>
                    <a:pt x="494022" y="245477"/>
                  </a:lnTo>
                  <a:lnTo>
                    <a:pt x="503227" y="263887"/>
                  </a:lnTo>
                  <a:lnTo>
                    <a:pt x="506296" y="273093"/>
                  </a:lnTo>
                  <a:lnTo>
                    <a:pt x="497090" y="297640"/>
                  </a:lnTo>
                  <a:lnTo>
                    <a:pt x="475611" y="346736"/>
                  </a:lnTo>
                  <a:lnTo>
                    <a:pt x="454132" y="414242"/>
                  </a:lnTo>
                  <a:lnTo>
                    <a:pt x="444926" y="463337"/>
                  </a:lnTo>
                  <a:lnTo>
                    <a:pt x="441858" y="524706"/>
                  </a:lnTo>
                  <a:lnTo>
                    <a:pt x="438789" y="892921"/>
                  </a:lnTo>
                  <a:lnTo>
                    <a:pt x="438789" y="1230451"/>
                  </a:lnTo>
                  <a:lnTo>
                    <a:pt x="438789" y="1466722"/>
                  </a:lnTo>
                  <a:lnTo>
                    <a:pt x="438789" y="1687651"/>
                  </a:lnTo>
                  <a:lnTo>
                    <a:pt x="438789" y="1874827"/>
                  </a:lnTo>
                  <a:lnTo>
                    <a:pt x="441858" y="1982223"/>
                  </a:lnTo>
                  <a:lnTo>
                    <a:pt x="435721" y="2068140"/>
                  </a:lnTo>
                  <a:lnTo>
                    <a:pt x="417310" y="2200083"/>
                  </a:lnTo>
                  <a:lnTo>
                    <a:pt x="401968" y="2289069"/>
                  </a:lnTo>
                  <a:lnTo>
                    <a:pt x="383557" y="2341232"/>
                  </a:lnTo>
                  <a:lnTo>
                    <a:pt x="365147" y="2371917"/>
                  </a:lnTo>
                  <a:lnTo>
                    <a:pt x="349804" y="2384191"/>
                  </a:lnTo>
                  <a:lnTo>
                    <a:pt x="334462" y="2390328"/>
                  </a:lnTo>
                  <a:lnTo>
                    <a:pt x="319120" y="2390328"/>
                  </a:lnTo>
                  <a:lnTo>
                    <a:pt x="291504" y="2381122"/>
                  </a:lnTo>
                  <a:lnTo>
                    <a:pt x="260819" y="2362712"/>
                  </a:lnTo>
                  <a:lnTo>
                    <a:pt x="242408" y="2344301"/>
                  </a:lnTo>
                  <a:lnTo>
                    <a:pt x="227066" y="2319753"/>
                  </a:lnTo>
                  <a:lnTo>
                    <a:pt x="214792" y="2298274"/>
                  </a:lnTo>
                  <a:lnTo>
                    <a:pt x="199450" y="2236905"/>
                  </a:lnTo>
                  <a:lnTo>
                    <a:pt x="181039" y="2126440"/>
                  </a:lnTo>
                  <a:lnTo>
                    <a:pt x="171834" y="2019044"/>
                  </a:lnTo>
                  <a:lnTo>
                    <a:pt x="171834" y="1936196"/>
                  </a:lnTo>
                  <a:lnTo>
                    <a:pt x="174902" y="1914717"/>
                  </a:lnTo>
                  <a:lnTo>
                    <a:pt x="184108" y="1893238"/>
                  </a:lnTo>
                  <a:lnTo>
                    <a:pt x="193313" y="1853348"/>
                  </a:lnTo>
                  <a:lnTo>
                    <a:pt x="202518" y="1795047"/>
                  </a:lnTo>
                  <a:lnTo>
                    <a:pt x="211724" y="1736746"/>
                  </a:lnTo>
                  <a:lnTo>
                    <a:pt x="214792" y="1653898"/>
                  </a:lnTo>
                  <a:lnTo>
                    <a:pt x="214792" y="112612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DDE6545C-7B26-4F03-8037-5F88638E5403}"/>
                </a:ext>
              </a:extLst>
            </p:cNvPr>
            <p:cNvSpPr/>
            <p:nvPr/>
          </p:nvSpPr>
          <p:spPr>
            <a:xfrm>
              <a:off x="3052763" y="4560888"/>
              <a:ext cx="2016125" cy="1501775"/>
            </a:xfrm>
            <a:custGeom>
              <a:avLst/>
              <a:gdLst>
                <a:gd name="connsiteX0" fmla="*/ 1612106 w 2016918"/>
                <a:gd name="connsiteY0" fmla="*/ 154781 h 1502569"/>
                <a:gd name="connsiteX1" fmla="*/ 1535906 w 2016918"/>
                <a:gd name="connsiteY1" fmla="*/ 240506 h 1502569"/>
                <a:gd name="connsiteX2" fmla="*/ 1471612 w 2016918"/>
                <a:gd name="connsiteY2" fmla="*/ 311944 h 1502569"/>
                <a:gd name="connsiteX3" fmla="*/ 1414462 w 2016918"/>
                <a:gd name="connsiteY3" fmla="*/ 373856 h 1502569"/>
                <a:gd name="connsiteX4" fmla="*/ 1338262 w 2016918"/>
                <a:gd name="connsiteY4" fmla="*/ 450056 h 1502569"/>
                <a:gd name="connsiteX5" fmla="*/ 1269206 w 2016918"/>
                <a:gd name="connsiteY5" fmla="*/ 519112 h 1502569"/>
                <a:gd name="connsiteX6" fmla="*/ 1147762 w 2016918"/>
                <a:gd name="connsiteY6" fmla="*/ 631031 h 1502569"/>
                <a:gd name="connsiteX7" fmla="*/ 1040606 w 2016918"/>
                <a:gd name="connsiteY7" fmla="*/ 726281 h 1502569"/>
                <a:gd name="connsiteX8" fmla="*/ 909637 w 2016918"/>
                <a:gd name="connsiteY8" fmla="*/ 835819 h 1502569"/>
                <a:gd name="connsiteX9" fmla="*/ 792956 w 2016918"/>
                <a:gd name="connsiteY9" fmla="*/ 928687 h 1502569"/>
                <a:gd name="connsiteX10" fmla="*/ 666750 w 2016918"/>
                <a:gd name="connsiteY10" fmla="*/ 1021556 h 1502569"/>
                <a:gd name="connsiteX11" fmla="*/ 488156 w 2016918"/>
                <a:gd name="connsiteY11" fmla="*/ 1147762 h 1502569"/>
                <a:gd name="connsiteX12" fmla="*/ 338137 w 2016918"/>
                <a:gd name="connsiteY12" fmla="*/ 1243012 h 1502569"/>
                <a:gd name="connsiteX13" fmla="*/ 230981 w 2016918"/>
                <a:gd name="connsiteY13" fmla="*/ 1309687 h 1502569"/>
                <a:gd name="connsiteX14" fmla="*/ 95250 w 2016918"/>
                <a:gd name="connsiteY14" fmla="*/ 1388269 h 1502569"/>
                <a:gd name="connsiteX15" fmla="*/ 16668 w 2016918"/>
                <a:gd name="connsiteY15" fmla="*/ 1431131 h 1502569"/>
                <a:gd name="connsiteX16" fmla="*/ 7143 w 2016918"/>
                <a:gd name="connsiteY16" fmla="*/ 1445419 h 1502569"/>
                <a:gd name="connsiteX17" fmla="*/ 0 w 2016918"/>
                <a:gd name="connsiteY17" fmla="*/ 1464469 h 1502569"/>
                <a:gd name="connsiteX18" fmla="*/ 2381 w 2016918"/>
                <a:gd name="connsiteY18" fmla="*/ 1483519 h 1502569"/>
                <a:gd name="connsiteX19" fmla="*/ 9525 w 2016918"/>
                <a:gd name="connsiteY19" fmla="*/ 1493044 h 1502569"/>
                <a:gd name="connsiteX20" fmla="*/ 26193 w 2016918"/>
                <a:gd name="connsiteY20" fmla="*/ 1500187 h 1502569"/>
                <a:gd name="connsiteX21" fmla="*/ 59531 w 2016918"/>
                <a:gd name="connsiteY21" fmla="*/ 1502569 h 1502569"/>
                <a:gd name="connsiteX22" fmla="*/ 104775 w 2016918"/>
                <a:gd name="connsiteY22" fmla="*/ 1490662 h 1502569"/>
                <a:gd name="connsiteX23" fmla="*/ 266700 w 2016918"/>
                <a:gd name="connsiteY23" fmla="*/ 1407319 h 1502569"/>
                <a:gd name="connsiteX24" fmla="*/ 531018 w 2016918"/>
                <a:gd name="connsiteY24" fmla="*/ 1273969 h 1502569"/>
                <a:gd name="connsiteX25" fmla="*/ 697706 w 2016918"/>
                <a:gd name="connsiteY25" fmla="*/ 1183481 h 1502569"/>
                <a:gd name="connsiteX26" fmla="*/ 873918 w 2016918"/>
                <a:gd name="connsiteY26" fmla="*/ 1083469 h 1502569"/>
                <a:gd name="connsiteX27" fmla="*/ 1066800 w 2016918"/>
                <a:gd name="connsiteY27" fmla="*/ 962025 h 1502569"/>
                <a:gd name="connsiteX28" fmla="*/ 1197768 w 2016918"/>
                <a:gd name="connsiteY28" fmla="*/ 866775 h 1502569"/>
                <a:gd name="connsiteX29" fmla="*/ 1402556 w 2016918"/>
                <a:gd name="connsiteY29" fmla="*/ 692944 h 1502569"/>
                <a:gd name="connsiteX30" fmla="*/ 1574006 w 2016918"/>
                <a:gd name="connsiteY30" fmla="*/ 533400 h 1502569"/>
                <a:gd name="connsiteX31" fmla="*/ 1797843 w 2016918"/>
                <a:gd name="connsiteY31" fmla="*/ 307181 h 1502569"/>
                <a:gd name="connsiteX32" fmla="*/ 1916906 w 2016918"/>
                <a:gd name="connsiteY32" fmla="*/ 183356 h 1502569"/>
                <a:gd name="connsiteX33" fmla="*/ 2016918 w 2016918"/>
                <a:gd name="connsiteY33" fmla="*/ 80962 h 1502569"/>
                <a:gd name="connsiteX34" fmla="*/ 2016918 w 2016918"/>
                <a:gd name="connsiteY34" fmla="*/ 0 h 1502569"/>
                <a:gd name="connsiteX35" fmla="*/ 1719262 w 2016918"/>
                <a:gd name="connsiteY35" fmla="*/ 23812 h 1502569"/>
                <a:gd name="connsiteX36" fmla="*/ 1612106 w 2016918"/>
                <a:gd name="connsiteY36" fmla="*/ 154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16918" h="1502569">
                  <a:moveTo>
                    <a:pt x="1612106" y="154781"/>
                  </a:moveTo>
                  <a:lnTo>
                    <a:pt x="1535906" y="240506"/>
                  </a:lnTo>
                  <a:lnTo>
                    <a:pt x="1471612" y="311944"/>
                  </a:lnTo>
                  <a:lnTo>
                    <a:pt x="1414462" y="373856"/>
                  </a:lnTo>
                  <a:lnTo>
                    <a:pt x="1338262" y="450056"/>
                  </a:lnTo>
                  <a:lnTo>
                    <a:pt x="1269206" y="519112"/>
                  </a:lnTo>
                  <a:lnTo>
                    <a:pt x="1147762" y="631031"/>
                  </a:lnTo>
                  <a:lnTo>
                    <a:pt x="1040606" y="726281"/>
                  </a:lnTo>
                  <a:lnTo>
                    <a:pt x="909637" y="835819"/>
                  </a:lnTo>
                  <a:lnTo>
                    <a:pt x="792956" y="928687"/>
                  </a:lnTo>
                  <a:lnTo>
                    <a:pt x="666750" y="1021556"/>
                  </a:lnTo>
                  <a:lnTo>
                    <a:pt x="488156" y="1147762"/>
                  </a:lnTo>
                  <a:lnTo>
                    <a:pt x="338137" y="1243012"/>
                  </a:lnTo>
                  <a:lnTo>
                    <a:pt x="230981" y="1309687"/>
                  </a:lnTo>
                  <a:lnTo>
                    <a:pt x="95250" y="1388269"/>
                  </a:lnTo>
                  <a:lnTo>
                    <a:pt x="16668" y="1431131"/>
                  </a:lnTo>
                  <a:lnTo>
                    <a:pt x="7143" y="1445419"/>
                  </a:lnTo>
                  <a:lnTo>
                    <a:pt x="0" y="1464469"/>
                  </a:lnTo>
                  <a:lnTo>
                    <a:pt x="2381" y="1483519"/>
                  </a:lnTo>
                  <a:lnTo>
                    <a:pt x="9525" y="1493044"/>
                  </a:lnTo>
                  <a:lnTo>
                    <a:pt x="26193" y="1500187"/>
                  </a:lnTo>
                  <a:lnTo>
                    <a:pt x="59531" y="1502569"/>
                  </a:lnTo>
                  <a:lnTo>
                    <a:pt x="104775" y="1490662"/>
                  </a:lnTo>
                  <a:lnTo>
                    <a:pt x="266700" y="1407319"/>
                  </a:lnTo>
                  <a:lnTo>
                    <a:pt x="531018" y="1273969"/>
                  </a:lnTo>
                  <a:lnTo>
                    <a:pt x="697706" y="1183481"/>
                  </a:lnTo>
                  <a:lnTo>
                    <a:pt x="873918" y="1083469"/>
                  </a:lnTo>
                  <a:lnTo>
                    <a:pt x="1066800" y="962025"/>
                  </a:lnTo>
                  <a:lnTo>
                    <a:pt x="1197768" y="866775"/>
                  </a:lnTo>
                  <a:lnTo>
                    <a:pt x="1402556" y="692944"/>
                  </a:lnTo>
                  <a:lnTo>
                    <a:pt x="1574006" y="533400"/>
                  </a:lnTo>
                  <a:lnTo>
                    <a:pt x="1797843" y="307181"/>
                  </a:lnTo>
                  <a:lnTo>
                    <a:pt x="1916906" y="183356"/>
                  </a:lnTo>
                  <a:lnTo>
                    <a:pt x="2016918" y="80962"/>
                  </a:lnTo>
                  <a:lnTo>
                    <a:pt x="2016918" y="0"/>
                  </a:lnTo>
                  <a:lnTo>
                    <a:pt x="1719262" y="23812"/>
                  </a:lnTo>
                  <a:lnTo>
                    <a:pt x="1612106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70B5EE64-FEEC-4816-BC6E-BD667C41B2E7}"/>
                </a:ext>
              </a:extLst>
            </p:cNvPr>
            <p:cNvSpPr/>
            <p:nvPr/>
          </p:nvSpPr>
          <p:spPr>
            <a:xfrm>
              <a:off x="5200650" y="4551363"/>
              <a:ext cx="2371725" cy="1352550"/>
            </a:xfrm>
            <a:custGeom>
              <a:avLst/>
              <a:gdLst>
                <a:gd name="connsiteX0" fmla="*/ 702469 w 2371725"/>
                <a:gd name="connsiteY0" fmla="*/ 700087 h 1352550"/>
                <a:gd name="connsiteX1" fmla="*/ 573881 w 2371725"/>
                <a:gd name="connsiteY1" fmla="*/ 588169 h 1352550"/>
                <a:gd name="connsiteX2" fmla="*/ 471488 w 2371725"/>
                <a:gd name="connsiteY2" fmla="*/ 502444 h 1352550"/>
                <a:gd name="connsiteX3" fmla="*/ 378619 w 2371725"/>
                <a:gd name="connsiteY3" fmla="*/ 426244 h 1352550"/>
                <a:gd name="connsiteX4" fmla="*/ 283369 w 2371725"/>
                <a:gd name="connsiteY4" fmla="*/ 347662 h 1352550"/>
                <a:gd name="connsiteX5" fmla="*/ 188119 w 2371725"/>
                <a:gd name="connsiteY5" fmla="*/ 273844 h 1352550"/>
                <a:gd name="connsiteX6" fmla="*/ 107156 w 2371725"/>
                <a:gd name="connsiteY6" fmla="*/ 211931 h 1352550"/>
                <a:gd name="connsiteX7" fmla="*/ 9525 w 2371725"/>
                <a:gd name="connsiteY7" fmla="*/ 145256 h 1352550"/>
                <a:gd name="connsiteX8" fmla="*/ 0 w 2371725"/>
                <a:gd name="connsiteY8" fmla="*/ 0 h 1352550"/>
                <a:gd name="connsiteX9" fmla="*/ 169069 w 2371725"/>
                <a:gd name="connsiteY9" fmla="*/ 109537 h 1352550"/>
                <a:gd name="connsiteX10" fmla="*/ 376238 w 2371725"/>
                <a:gd name="connsiteY10" fmla="*/ 240506 h 1352550"/>
                <a:gd name="connsiteX11" fmla="*/ 590550 w 2371725"/>
                <a:gd name="connsiteY11" fmla="*/ 376237 h 1352550"/>
                <a:gd name="connsiteX12" fmla="*/ 785813 w 2371725"/>
                <a:gd name="connsiteY12" fmla="*/ 502444 h 1352550"/>
                <a:gd name="connsiteX13" fmla="*/ 1004888 w 2371725"/>
                <a:gd name="connsiteY13" fmla="*/ 642937 h 1352550"/>
                <a:gd name="connsiteX14" fmla="*/ 1178719 w 2371725"/>
                <a:gd name="connsiteY14" fmla="*/ 754856 h 1352550"/>
                <a:gd name="connsiteX15" fmla="*/ 1264444 w 2371725"/>
                <a:gd name="connsiteY15" fmla="*/ 809625 h 1352550"/>
                <a:gd name="connsiteX16" fmla="*/ 1414463 w 2371725"/>
                <a:gd name="connsiteY16" fmla="*/ 885825 h 1352550"/>
                <a:gd name="connsiteX17" fmla="*/ 1704975 w 2371725"/>
                <a:gd name="connsiteY17" fmla="*/ 1019175 h 1352550"/>
                <a:gd name="connsiteX18" fmla="*/ 1971675 w 2371725"/>
                <a:gd name="connsiteY18" fmla="*/ 1128712 h 1352550"/>
                <a:gd name="connsiteX19" fmla="*/ 2240756 w 2371725"/>
                <a:gd name="connsiteY19" fmla="*/ 1231106 h 1352550"/>
                <a:gd name="connsiteX20" fmla="*/ 2333625 w 2371725"/>
                <a:gd name="connsiteY20" fmla="*/ 1266825 h 1352550"/>
                <a:gd name="connsiteX21" fmla="*/ 2352675 w 2371725"/>
                <a:gd name="connsiteY21" fmla="*/ 1281112 h 1352550"/>
                <a:gd name="connsiteX22" fmla="*/ 2366963 w 2371725"/>
                <a:gd name="connsiteY22" fmla="*/ 1297781 h 1352550"/>
                <a:gd name="connsiteX23" fmla="*/ 2371725 w 2371725"/>
                <a:gd name="connsiteY23" fmla="*/ 1312069 h 1352550"/>
                <a:gd name="connsiteX24" fmla="*/ 2366963 w 2371725"/>
                <a:gd name="connsiteY24" fmla="*/ 1326356 h 1352550"/>
                <a:gd name="connsiteX25" fmla="*/ 2355056 w 2371725"/>
                <a:gd name="connsiteY25" fmla="*/ 1335881 h 1352550"/>
                <a:gd name="connsiteX26" fmla="*/ 2328863 w 2371725"/>
                <a:gd name="connsiteY26" fmla="*/ 1347787 h 1352550"/>
                <a:gd name="connsiteX27" fmla="*/ 2300288 w 2371725"/>
                <a:gd name="connsiteY27" fmla="*/ 1352550 h 1352550"/>
                <a:gd name="connsiteX28" fmla="*/ 2193131 w 2371725"/>
                <a:gd name="connsiteY28" fmla="*/ 1352550 h 1352550"/>
                <a:gd name="connsiteX29" fmla="*/ 1988344 w 2371725"/>
                <a:gd name="connsiteY29" fmla="*/ 1352550 h 1352550"/>
                <a:gd name="connsiteX30" fmla="*/ 1814513 w 2371725"/>
                <a:gd name="connsiteY30" fmla="*/ 1352550 h 1352550"/>
                <a:gd name="connsiteX31" fmla="*/ 1704975 w 2371725"/>
                <a:gd name="connsiteY31" fmla="*/ 1350169 h 1352550"/>
                <a:gd name="connsiteX32" fmla="*/ 1638300 w 2371725"/>
                <a:gd name="connsiteY32" fmla="*/ 1345406 h 1352550"/>
                <a:gd name="connsiteX33" fmla="*/ 1569244 w 2371725"/>
                <a:gd name="connsiteY33" fmla="*/ 1338262 h 1352550"/>
                <a:gd name="connsiteX34" fmla="*/ 1526381 w 2371725"/>
                <a:gd name="connsiteY34" fmla="*/ 1328737 h 1352550"/>
                <a:gd name="connsiteX35" fmla="*/ 1433513 w 2371725"/>
                <a:gd name="connsiteY35" fmla="*/ 1278731 h 1352550"/>
                <a:gd name="connsiteX36" fmla="*/ 1312069 w 2371725"/>
                <a:gd name="connsiteY36" fmla="*/ 1202531 h 1352550"/>
                <a:gd name="connsiteX37" fmla="*/ 1181100 w 2371725"/>
                <a:gd name="connsiteY37" fmla="*/ 1107281 h 1352550"/>
                <a:gd name="connsiteX38" fmla="*/ 1045369 w 2371725"/>
                <a:gd name="connsiteY38" fmla="*/ 1000125 h 1352550"/>
                <a:gd name="connsiteX39" fmla="*/ 926306 w 2371725"/>
                <a:gd name="connsiteY39" fmla="*/ 900112 h 1352550"/>
                <a:gd name="connsiteX40" fmla="*/ 702469 w 2371725"/>
                <a:gd name="connsiteY40" fmla="*/ 700087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71725" h="1352550">
                  <a:moveTo>
                    <a:pt x="702469" y="700087"/>
                  </a:moveTo>
                  <a:lnTo>
                    <a:pt x="573881" y="588169"/>
                  </a:lnTo>
                  <a:lnTo>
                    <a:pt x="471488" y="502444"/>
                  </a:lnTo>
                  <a:lnTo>
                    <a:pt x="378619" y="426244"/>
                  </a:lnTo>
                  <a:lnTo>
                    <a:pt x="283369" y="347662"/>
                  </a:lnTo>
                  <a:lnTo>
                    <a:pt x="188119" y="273844"/>
                  </a:lnTo>
                  <a:lnTo>
                    <a:pt x="107156" y="211931"/>
                  </a:lnTo>
                  <a:lnTo>
                    <a:pt x="9525" y="145256"/>
                  </a:lnTo>
                  <a:lnTo>
                    <a:pt x="0" y="0"/>
                  </a:lnTo>
                  <a:lnTo>
                    <a:pt x="169069" y="109537"/>
                  </a:lnTo>
                  <a:lnTo>
                    <a:pt x="376238" y="240506"/>
                  </a:lnTo>
                  <a:lnTo>
                    <a:pt x="590550" y="376237"/>
                  </a:lnTo>
                  <a:lnTo>
                    <a:pt x="785813" y="502444"/>
                  </a:lnTo>
                  <a:lnTo>
                    <a:pt x="1004888" y="642937"/>
                  </a:lnTo>
                  <a:lnTo>
                    <a:pt x="1178719" y="754856"/>
                  </a:lnTo>
                  <a:lnTo>
                    <a:pt x="1264444" y="809625"/>
                  </a:lnTo>
                  <a:lnTo>
                    <a:pt x="1414463" y="885825"/>
                  </a:lnTo>
                  <a:lnTo>
                    <a:pt x="1704975" y="1019175"/>
                  </a:lnTo>
                  <a:lnTo>
                    <a:pt x="1971675" y="1128712"/>
                  </a:lnTo>
                  <a:lnTo>
                    <a:pt x="2240756" y="1231106"/>
                  </a:lnTo>
                  <a:lnTo>
                    <a:pt x="2333625" y="1266825"/>
                  </a:lnTo>
                  <a:lnTo>
                    <a:pt x="2352675" y="1281112"/>
                  </a:lnTo>
                  <a:lnTo>
                    <a:pt x="2366963" y="1297781"/>
                  </a:lnTo>
                  <a:lnTo>
                    <a:pt x="2371725" y="1312069"/>
                  </a:lnTo>
                  <a:lnTo>
                    <a:pt x="2366963" y="1326356"/>
                  </a:lnTo>
                  <a:lnTo>
                    <a:pt x="2355056" y="1335881"/>
                  </a:lnTo>
                  <a:lnTo>
                    <a:pt x="2328863" y="1347787"/>
                  </a:lnTo>
                  <a:lnTo>
                    <a:pt x="2300288" y="1352550"/>
                  </a:lnTo>
                  <a:lnTo>
                    <a:pt x="2193131" y="1352550"/>
                  </a:lnTo>
                  <a:lnTo>
                    <a:pt x="1988344" y="1352550"/>
                  </a:lnTo>
                  <a:lnTo>
                    <a:pt x="1814513" y="1352550"/>
                  </a:lnTo>
                  <a:lnTo>
                    <a:pt x="1704975" y="1350169"/>
                  </a:lnTo>
                  <a:lnTo>
                    <a:pt x="1638300" y="1345406"/>
                  </a:lnTo>
                  <a:lnTo>
                    <a:pt x="1569244" y="1338262"/>
                  </a:lnTo>
                  <a:lnTo>
                    <a:pt x="1526381" y="1328737"/>
                  </a:lnTo>
                  <a:lnTo>
                    <a:pt x="1433513" y="1278731"/>
                  </a:lnTo>
                  <a:lnTo>
                    <a:pt x="1312069" y="1202531"/>
                  </a:lnTo>
                  <a:lnTo>
                    <a:pt x="1181100" y="1107281"/>
                  </a:lnTo>
                  <a:lnTo>
                    <a:pt x="1045369" y="1000125"/>
                  </a:lnTo>
                  <a:lnTo>
                    <a:pt x="926306" y="900112"/>
                  </a:lnTo>
                  <a:lnTo>
                    <a:pt x="702469" y="700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0065A99D-B585-4055-B27B-215070A43CC9}"/>
              </a:ext>
            </a:extLst>
          </p:cNvPr>
          <p:cNvGrpSpPr>
            <a:grpSpLocks/>
          </p:cNvGrpSpPr>
          <p:nvPr/>
        </p:nvGrpSpPr>
        <p:grpSpPr bwMode="auto">
          <a:xfrm>
            <a:off x="2873375" y="1419225"/>
            <a:ext cx="4554538" cy="4667250"/>
            <a:chOff x="2865438" y="1441450"/>
            <a:chExt cx="4554537" cy="4667250"/>
          </a:xfrm>
        </p:grpSpPr>
        <p:sp>
          <p:nvSpPr>
            <p:cNvPr id="26" name="フリーフォーム 36">
              <a:extLst>
                <a:ext uri="{FF2B5EF4-FFF2-40B4-BE49-F238E27FC236}">
                  <a16:creationId xmlns:a16="http://schemas.microsoft.com/office/drawing/2014/main" id="{42C66A41-5780-4C80-946A-3B0020922FCD}"/>
                </a:ext>
              </a:extLst>
            </p:cNvPr>
            <p:cNvSpPr/>
            <p:nvPr/>
          </p:nvSpPr>
          <p:spPr>
            <a:xfrm>
              <a:off x="3300413" y="1592263"/>
              <a:ext cx="730250" cy="450850"/>
            </a:xfrm>
            <a:custGeom>
              <a:avLst/>
              <a:gdLst>
                <a:gd name="connsiteX0" fmla="*/ 495300 w 731043"/>
                <a:gd name="connsiteY0" fmla="*/ 80963 h 450057"/>
                <a:gd name="connsiteX1" fmla="*/ 385762 w 731043"/>
                <a:gd name="connsiteY1" fmla="*/ 64294 h 450057"/>
                <a:gd name="connsiteX2" fmla="*/ 266700 w 731043"/>
                <a:gd name="connsiteY2" fmla="*/ 45244 h 450057"/>
                <a:gd name="connsiteX3" fmla="*/ 166687 w 731043"/>
                <a:gd name="connsiteY3" fmla="*/ 26194 h 450057"/>
                <a:gd name="connsiteX4" fmla="*/ 69056 w 731043"/>
                <a:gd name="connsiteY4" fmla="*/ 7144 h 450057"/>
                <a:gd name="connsiteX5" fmla="*/ 26193 w 731043"/>
                <a:gd name="connsiteY5" fmla="*/ 0 h 450057"/>
                <a:gd name="connsiteX6" fmla="*/ 11906 w 731043"/>
                <a:gd name="connsiteY6" fmla="*/ 0 h 450057"/>
                <a:gd name="connsiteX7" fmla="*/ 4762 w 731043"/>
                <a:gd name="connsiteY7" fmla="*/ 2382 h 450057"/>
                <a:gd name="connsiteX8" fmla="*/ 0 w 731043"/>
                <a:gd name="connsiteY8" fmla="*/ 9525 h 450057"/>
                <a:gd name="connsiteX9" fmla="*/ 2381 w 731043"/>
                <a:gd name="connsiteY9" fmla="*/ 21432 h 450057"/>
                <a:gd name="connsiteX10" fmla="*/ 7143 w 731043"/>
                <a:gd name="connsiteY10" fmla="*/ 38100 h 450057"/>
                <a:gd name="connsiteX11" fmla="*/ 19050 w 731043"/>
                <a:gd name="connsiteY11" fmla="*/ 52388 h 450057"/>
                <a:gd name="connsiteX12" fmla="*/ 76200 w 731043"/>
                <a:gd name="connsiteY12" fmla="*/ 92869 h 450057"/>
                <a:gd name="connsiteX13" fmla="*/ 185737 w 731043"/>
                <a:gd name="connsiteY13" fmla="*/ 169069 h 450057"/>
                <a:gd name="connsiteX14" fmla="*/ 311943 w 731043"/>
                <a:gd name="connsiteY14" fmla="*/ 252413 h 450057"/>
                <a:gd name="connsiteX15" fmla="*/ 445293 w 731043"/>
                <a:gd name="connsiteY15" fmla="*/ 338138 h 450057"/>
                <a:gd name="connsiteX16" fmla="*/ 566737 w 731043"/>
                <a:gd name="connsiteY16" fmla="*/ 409575 h 450057"/>
                <a:gd name="connsiteX17" fmla="*/ 635793 w 731043"/>
                <a:gd name="connsiteY17" fmla="*/ 447675 h 450057"/>
                <a:gd name="connsiteX18" fmla="*/ 645318 w 731043"/>
                <a:gd name="connsiteY18" fmla="*/ 450057 h 450057"/>
                <a:gd name="connsiteX19" fmla="*/ 659606 w 731043"/>
                <a:gd name="connsiteY19" fmla="*/ 450057 h 450057"/>
                <a:gd name="connsiteX20" fmla="*/ 683418 w 731043"/>
                <a:gd name="connsiteY20" fmla="*/ 442913 h 450057"/>
                <a:gd name="connsiteX21" fmla="*/ 695325 w 731043"/>
                <a:gd name="connsiteY21" fmla="*/ 435769 h 450057"/>
                <a:gd name="connsiteX22" fmla="*/ 704850 w 731043"/>
                <a:gd name="connsiteY22" fmla="*/ 426244 h 450057"/>
                <a:gd name="connsiteX23" fmla="*/ 714375 w 731043"/>
                <a:gd name="connsiteY23" fmla="*/ 414338 h 450057"/>
                <a:gd name="connsiteX24" fmla="*/ 723900 w 731043"/>
                <a:gd name="connsiteY24" fmla="*/ 388144 h 450057"/>
                <a:gd name="connsiteX25" fmla="*/ 728662 w 731043"/>
                <a:gd name="connsiteY25" fmla="*/ 366713 h 450057"/>
                <a:gd name="connsiteX26" fmla="*/ 731043 w 731043"/>
                <a:gd name="connsiteY26" fmla="*/ 333375 h 450057"/>
                <a:gd name="connsiteX27" fmla="*/ 728662 w 731043"/>
                <a:gd name="connsiteY27" fmla="*/ 307182 h 450057"/>
                <a:gd name="connsiteX28" fmla="*/ 721518 w 731043"/>
                <a:gd name="connsiteY28" fmla="*/ 271463 h 450057"/>
                <a:gd name="connsiteX29" fmla="*/ 707231 w 731043"/>
                <a:gd name="connsiteY29" fmla="*/ 233363 h 450057"/>
                <a:gd name="connsiteX30" fmla="*/ 688181 w 731043"/>
                <a:gd name="connsiteY30" fmla="*/ 188119 h 450057"/>
                <a:gd name="connsiteX31" fmla="*/ 673893 w 731043"/>
                <a:gd name="connsiteY31" fmla="*/ 159544 h 450057"/>
                <a:gd name="connsiteX32" fmla="*/ 659606 w 731043"/>
                <a:gd name="connsiteY32" fmla="*/ 142875 h 450057"/>
                <a:gd name="connsiteX33" fmla="*/ 635793 w 731043"/>
                <a:gd name="connsiteY33" fmla="*/ 126207 h 450057"/>
                <a:gd name="connsiteX34" fmla="*/ 607218 w 731043"/>
                <a:gd name="connsiteY34" fmla="*/ 111919 h 450057"/>
                <a:gd name="connsiteX35" fmla="*/ 552450 w 731043"/>
                <a:gd name="connsiteY35" fmla="*/ 92869 h 450057"/>
                <a:gd name="connsiteX36" fmla="*/ 495300 w 731043"/>
                <a:gd name="connsiteY36" fmla="*/ 8096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1043" h="450057">
                  <a:moveTo>
                    <a:pt x="495300" y="80963"/>
                  </a:moveTo>
                  <a:lnTo>
                    <a:pt x="385762" y="64294"/>
                  </a:lnTo>
                  <a:lnTo>
                    <a:pt x="266700" y="45244"/>
                  </a:lnTo>
                  <a:lnTo>
                    <a:pt x="166687" y="26194"/>
                  </a:lnTo>
                  <a:lnTo>
                    <a:pt x="69056" y="7144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2381" y="21432"/>
                  </a:lnTo>
                  <a:lnTo>
                    <a:pt x="7143" y="38100"/>
                  </a:lnTo>
                  <a:lnTo>
                    <a:pt x="19050" y="52388"/>
                  </a:lnTo>
                  <a:lnTo>
                    <a:pt x="76200" y="92869"/>
                  </a:lnTo>
                  <a:lnTo>
                    <a:pt x="185737" y="169069"/>
                  </a:lnTo>
                  <a:lnTo>
                    <a:pt x="311943" y="252413"/>
                  </a:lnTo>
                  <a:lnTo>
                    <a:pt x="445293" y="338138"/>
                  </a:lnTo>
                  <a:lnTo>
                    <a:pt x="566737" y="409575"/>
                  </a:lnTo>
                  <a:lnTo>
                    <a:pt x="635793" y="447675"/>
                  </a:lnTo>
                  <a:lnTo>
                    <a:pt x="645318" y="450057"/>
                  </a:lnTo>
                  <a:lnTo>
                    <a:pt x="659606" y="450057"/>
                  </a:lnTo>
                  <a:lnTo>
                    <a:pt x="683418" y="442913"/>
                  </a:lnTo>
                  <a:lnTo>
                    <a:pt x="695325" y="435769"/>
                  </a:lnTo>
                  <a:lnTo>
                    <a:pt x="704850" y="426244"/>
                  </a:lnTo>
                  <a:lnTo>
                    <a:pt x="714375" y="414338"/>
                  </a:lnTo>
                  <a:lnTo>
                    <a:pt x="723900" y="388144"/>
                  </a:lnTo>
                  <a:lnTo>
                    <a:pt x="728662" y="366713"/>
                  </a:lnTo>
                  <a:lnTo>
                    <a:pt x="731043" y="333375"/>
                  </a:lnTo>
                  <a:lnTo>
                    <a:pt x="728662" y="307182"/>
                  </a:lnTo>
                  <a:lnTo>
                    <a:pt x="721518" y="271463"/>
                  </a:lnTo>
                  <a:lnTo>
                    <a:pt x="707231" y="233363"/>
                  </a:lnTo>
                  <a:lnTo>
                    <a:pt x="688181" y="188119"/>
                  </a:lnTo>
                  <a:lnTo>
                    <a:pt x="673893" y="159544"/>
                  </a:lnTo>
                  <a:lnTo>
                    <a:pt x="659606" y="142875"/>
                  </a:lnTo>
                  <a:lnTo>
                    <a:pt x="635793" y="126207"/>
                  </a:lnTo>
                  <a:lnTo>
                    <a:pt x="607218" y="111919"/>
                  </a:lnTo>
                  <a:lnTo>
                    <a:pt x="552450" y="92869"/>
                  </a:lnTo>
                  <a:lnTo>
                    <a:pt x="49530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37">
              <a:extLst>
                <a:ext uri="{FF2B5EF4-FFF2-40B4-BE49-F238E27FC236}">
                  <a16:creationId xmlns:a16="http://schemas.microsoft.com/office/drawing/2014/main" id="{06DDF3D3-0120-42B3-A988-684D4693FA44}"/>
                </a:ext>
              </a:extLst>
            </p:cNvPr>
            <p:cNvSpPr/>
            <p:nvPr/>
          </p:nvSpPr>
          <p:spPr>
            <a:xfrm>
              <a:off x="2970213" y="2343150"/>
              <a:ext cx="682625" cy="395288"/>
            </a:xfrm>
            <a:custGeom>
              <a:avLst/>
              <a:gdLst>
                <a:gd name="connsiteX0" fmla="*/ 383381 w 683419"/>
                <a:gd name="connsiteY0" fmla="*/ 78581 h 395288"/>
                <a:gd name="connsiteX1" fmla="*/ 280987 w 683419"/>
                <a:gd name="connsiteY1" fmla="*/ 59531 h 395288"/>
                <a:gd name="connsiteX2" fmla="*/ 188119 w 683419"/>
                <a:gd name="connsiteY2" fmla="*/ 40481 h 395288"/>
                <a:gd name="connsiteX3" fmla="*/ 126206 w 683419"/>
                <a:gd name="connsiteY3" fmla="*/ 26194 h 395288"/>
                <a:gd name="connsiteX4" fmla="*/ 73819 w 683419"/>
                <a:gd name="connsiteY4" fmla="*/ 11906 h 395288"/>
                <a:gd name="connsiteX5" fmla="*/ 23812 w 683419"/>
                <a:gd name="connsiteY5" fmla="*/ 0 h 395288"/>
                <a:gd name="connsiteX6" fmla="*/ 16669 w 683419"/>
                <a:gd name="connsiteY6" fmla="*/ 0 h 395288"/>
                <a:gd name="connsiteX7" fmla="*/ 4762 w 683419"/>
                <a:gd name="connsiteY7" fmla="*/ 0 h 395288"/>
                <a:gd name="connsiteX8" fmla="*/ 0 w 683419"/>
                <a:gd name="connsiteY8" fmla="*/ 4763 h 395288"/>
                <a:gd name="connsiteX9" fmla="*/ 0 w 683419"/>
                <a:gd name="connsiteY9" fmla="*/ 14288 h 395288"/>
                <a:gd name="connsiteX10" fmla="*/ 0 w 683419"/>
                <a:gd name="connsiteY10" fmla="*/ 30956 h 395288"/>
                <a:gd name="connsiteX11" fmla="*/ 14287 w 683419"/>
                <a:gd name="connsiteY11" fmla="*/ 64294 h 395288"/>
                <a:gd name="connsiteX12" fmla="*/ 61912 w 683419"/>
                <a:gd name="connsiteY12" fmla="*/ 126206 h 395288"/>
                <a:gd name="connsiteX13" fmla="*/ 128587 w 683419"/>
                <a:gd name="connsiteY13" fmla="*/ 200025 h 395288"/>
                <a:gd name="connsiteX14" fmla="*/ 200025 w 683419"/>
                <a:gd name="connsiteY14" fmla="*/ 261938 h 395288"/>
                <a:gd name="connsiteX15" fmla="*/ 252412 w 683419"/>
                <a:gd name="connsiteY15" fmla="*/ 300038 h 395288"/>
                <a:gd name="connsiteX16" fmla="*/ 295275 w 683419"/>
                <a:gd name="connsiteY16" fmla="*/ 326231 h 395288"/>
                <a:gd name="connsiteX17" fmla="*/ 347662 w 683419"/>
                <a:gd name="connsiteY17" fmla="*/ 352425 h 395288"/>
                <a:gd name="connsiteX18" fmla="*/ 397669 w 683419"/>
                <a:gd name="connsiteY18" fmla="*/ 371475 h 395288"/>
                <a:gd name="connsiteX19" fmla="*/ 438150 w 683419"/>
                <a:gd name="connsiteY19" fmla="*/ 381000 h 395288"/>
                <a:gd name="connsiteX20" fmla="*/ 495300 w 683419"/>
                <a:gd name="connsiteY20" fmla="*/ 390525 h 395288"/>
                <a:gd name="connsiteX21" fmla="*/ 557212 w 683419"/>
                <a:gd name="connsiteY21" fmla="*/ 395288 h 395288"/>
                <a:gd name="connsiteX22" fmla="*/ 609600 w 683419"/>
                <a:gd name="connsiteY22" fmla="*/ 388144 h 395288"/>
                <a:gd name="connsiteX23" fmla="*/ 645319 w 683419"/>
                <a:gd name="connsiteY23" fmla="*/ 376238 h 395288"/>
                <a:gd name="connsiteX24" fmla="*/ 669131 w 683419"/>
                <a:gd name="connsiteY24" fmla="*/ 359569 h 395288"/>
                <a:gd name="connsiteX25" fmla="*/ 678656 w 683419"/>
                <a:gd name="connsiteY25" fmla="*/ 350044 h 395288"/>
                <a:gd name="connsiteX26" fmla="*/ 683419 w 683419"/>
                <a:gd name="connsiteY26" fmla="*/ 340519 h 395288"/>
                <a:gd name="connsiteX27" fmla="*/ 678656 w 683419"/>
                <a:gd name="connsiteY27" fmla="*/ 314325 h 395288"/>
                <a:gd name="connsiteX28" fmla="*/ 671512 w 683419"/>
                <a:gd name="connsiteY28" fmla="*/ 280988 h 395288"/>
                <a:gd name="connsiteX29" fmla="*/ 652462 w 683419"/>
                <a:gd name="connsiteY29" fmla="*/ 240506 h 395288"/>
                <a:gd name="connsiteX30" fmla="*/ 633412 w 683419"/>
                <a:gd name="connsiteY30" fmla="*/ 209550 h 395288"/>
                <a:gd name="connsiteX31" fmla="*/ 607219 w 683419"/>
                <a:gd name="connsiteY31" fmla="*/ 185738 h 395288"/>
                <a:gd name="connsiteX32" fmla="*/ 576262 w 683419"/>
                <a:gd name="connsiteY32" fmla="*/ 159544 h 395288"/>
                <a:gd name="connsiteX33" fmla="*/ 514350 w 683419"/>
                <a:gd name="connsiteY33" fmla="*/ 116681 h 395288"/>
                <a:gd name="connsiteX34" fmla="*/ 471487 w 683419"/>
                <a:gd name="connsiteY34" fmla="*/ 95250 h 395288"/>
                <a:gd name="connsiteX35" fmla="*/ 383381 w 683419"/>
                <a:gd name="connsiteY35" fmla="*/ 7858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83419" h="395288">
                  <a:moveTo>
                    <a:pt x="383381" y="78581"/>
                  </a:moveTo>
                  <a:lnTo>
                    <a:pt x="280987" y="59531"/>
                  </a:lnTo>
                  <a:lnTo>
                    <a:pt x="188119" y="40481"/>
                  </a:lnTo>
                  <a:lnTo>
                    <a:pt x="126206" y="26194"/>
                  </a:lnTo>
                  <a:lnTo>
                    <a:pt x="73819" y="11906"/>
                  </a:lnTo>
                  <a:lnTo>
                    <a:pt x="23812" y="0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0" y="14288"/>
                  </a:lnTo>
                  <a:lnTo>
                    <a:pt x="0" y="30956"/>
                  </a:lnTo>
                  <a:lnTo>
                    <a:pt x="14287" y="64294"/>
                  </a:lnTo>
                  <a:lnTo>
                    <a:pt x="61912" y="126206"/>
                  </a:lnTo>
                  <a:lnTo>
                    <a:pt x="128587" y="200025"/>
                  </a:lnTo>
                  <a:lnTo>
                    <a:pt x="200025" y="261938"/>
                  </a:lnTo>
                  <a:lnTo>
                    <a:pt x="252412" y="300038"/>
                  </a:lnTo>
                  <a:lnTo>
                    <a:pt x="295275" y="326231"/>
                  </a:lnTo>
                  <a:lnTo>
                    <a:pt x="347662" y="352425"/>
                  </a:lnTo>
                  <a:lnTo>
                    <a:pt x="397669" y="371475"/>
                  </a:lnTo>
                  <a:lnTo>
                    <a:pt x="438150" y="381000"/>
                  </a:lnTo>
                  <a:lnTo>
                    <a:pt x="495300" y="390525"/>
                  </a:lnTo>
                  <a:lnTo>
                    <a:pt x="557212" y="395288"/>
                  </a:lnTo>
                  <a:lnTo>
                    <a:pt x="609600" y="388144"/>
                  </a:lnTo>
                  <a:lnTo>
                    <a:pt x="645319" y="376238"/>
                  </a:lnTo>
                  <a:lnTo>
                    <a:pt x="669131" y="359569"/>
                  </a:lnTo>
                  <a:lnTo>
                    <a:pt x="678656" y="350044"/>
                  </a:lnTo>
                  <a:lnTo>
                    <a:pt x="683419" y="340519"/>
                  </a:lnTo>
                  <a:lnTo>
                    <a:pt x="678656" y="314325"/>
                  </a:lnTo>
                  <a:lnTo>
                    <a:pt x="671512" y="280988"/>
                  </a:lnTo>
                  <a:lnTo>
                    <a:pt x="652462" y="240506"/>
                  </a:lnTo>
                  <a:lnTo>
                    <a:pt x="633412" y="209550"/>
                  </a:lnTo>
                  <a:lnTo>
                    <a:pt x="607219" y="185738"/>
                  </a:lnTo>
                  <a:lnTo>
                    <a:pt x="576262" y="159544"/>
                  </a:lnTo>
                  <a:lnTo>
                    <a:pt x="514350" y="116681"/>
                  </a:lnTo>
                  <a:lnTo>
                    <a:pt x="471487" y="95250"/>
                  </a:lnTo>
                  <a:lnTo>
                    <a:pt x="383381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38">
              <a:extLst>
                <a:ext uri="{FF2B5EF4-FFF2-40B4-BE49-F238E27FC236}">
                  <a16:creationId xmlns:a16="http://schemas.microsoft.com/office/drawing/2014/main" id="{37EBCB45-36C0-4477-A6E2-632983FF67BA}"/>
                </a:ext>
              </a:extLst>
            </p:cNvPr>
            <p:cNvSpPr/>
            <p:nvPr/>
          </p:nvSpPr>
          <p:spPr>
            <a:xfrm>
              <a:off x="3163888" y="3656013"/>
              <a:ext cx="415925" cy="374650"/>
            </a:xfrm>
            <a:custGeom>
              <a:avLst/>
              <a:gdLst>
                <a:gd name="connsiteX0" fmla="*/ 190500 w 414338"/>
                <a:gd name="connsiteY0" fmla="*/ 273844 h 376237"/>
                <a:gd name="connsiteX1" fmla="*/ 145257 w 414338"/>
                <a:gd name="connsiteY1" fmla="*/ 230981 h 376237"/>
                <a:gd name="connsiteX2" fmla="*/ 114300 w 414338"/>
                <a:gd name="connsiteY2" fmla="*/ 197644 h 376237"/>
                <a:gd name="connsiteX3" fmla="*/ 92869 w 414338"/>
                <a:gd name="connsiteY3" fmla="*/ 171450 h 376237"/>
                <a:gd name="connsiteX4" fmla="*/ 76200 w 414338"/>
                <a:gd name="connsiteY4" fmla="*/ 145256 h 376237"/>
                <a:gd name="connsiteX5" fmla="*/ 59532 w 414338"/>
                <a:gd name="connsiteY5" fmla="*/ 111919 h 376237"/>
                <a:gd name="connsiteX6" fmla="*/ 33338 w 414338"/>
                <a:gd name="connsiteY6" fmla="*/ 69056 h 376237"/>
                <a:gd name="connsiteX7" fmla="*/ 4763 w 414338"/>
                <a:gd name="connsiteY7" fmla="*/ 21431 h 376237"/>
                <a:gd name="connsiteX8" fmla="*/ 0 w 414338"/>
                <a:gd name="connsiteY8" fmla="*/ 9525 h 376237"/>
                <a:gd name="connsiteX9" fmla="*/ 0 w 414338"/>
                <a:gd name="connsiteY9" fmla="*/ 2381 h 376237"/>
                <a:gd name="connsiteX10" fmla="*/ 4763 w 414338"/>
                <a:gd name="connsiteY10" fmla="*/ 0 h 376237"/>
                <a:gd name="connsiteX11" fmla="*/ 16669 w 414338"/>
                <a:gd name="connsiteY11" fmla="*/ 0 h 376237"/>
                <a:gd name="connsiteX12" fmla="*/ 97632 w 414338"/>
                <a:gd name="connsiteY12" fmla="*/ 7144 h 376237"/>
                <a:gd name="connsiteX13" fmla="*/ 164307 w 414338"/>
                <a:gd name="connsiteY13" fmla="*/ 16669 h 376237"/>
                <a:gd name="connsiteX14" fmla="*/ 414338 w 414338"/>
                <a:gd name="connsiteY14" fmla="*/ 202406 h 376237"/>
                <a:gd name="connsiteX15" fmla="*/ 404813 w 414338"/>
                <a:gd name="connsiteY15" fmla="*/ 290512 h 376237"/>
                <a:gd name="connsiteX16" fmla="*/ 402432 w 414338"/>
                <a:gd name="connsiteY16" fmla="*/ 321469 h 376237"/>
                <a:gd name="connsiteX17" fmla="*/ 400050 w 414338"/>
                <a:gd name="connsiteY17" fmla="*/ 345281 h 376237"/>
                <a:gd name="connsiteX18" fmla="*/ 390525 w 414338"/>
                <a:gd name="connsiteY18" fmla="*/ 361950 h 376237"/>
                <a:gd name="connsiteX19" fmla="*/ 366713 w 414338"/>
                <a:gd name="connsiteY19" fmla="*/ 373856 h 376237"/>
                <a:gd name="connsiteX20" fmla="*/ 340519 w 414338"/>
                <a:gd name="connsiteY20" fmla="*/ 376237 h 376237"/>
                <a:gd name="connsiteX21" fmla="*/ 309563 w 414338"/>
                <a:gd name="connsiteY21" fmla="*/ 369094 h 376237"/>
                <a:gd name="connsiteX22" fmla="*/ 271463 w 414338"/>
                <a:gd name="connsiteY22" fmla="*/ 345281 h 376237"/>
                <a:gd name="connsiteX23" fmla="*/ 190500 w 414338"/>
                <a:gd name="connsiteY23" fmla="*/ 2738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376237">
                  <a:moveTo>
                    <a:pt x="190500" y="273844"/>
                  </a:moveTo>
                  <a:lnTo>
                    <a:pt x="145257" y="230981"/>
                  </a:lnTo>
                  <a:lnTo>
                    <a:pt x="114300" y="197644"/>
                  </a:lnTo>
                  <a:lnTo>
                    <a:pt x="92869" y="171450"/>
                  </a:lnTo>
                  <a:lnTo>
                    <a:pt x="76200" y="145256"/>
                  </a:lnTo>
                  <a:lnTo>
                    <a:pt x="59532" y="111919"/>
                  </a:lnTo>
                  <a:lnTo>
                    <a:pt x="33338" y="69056"/>
                  </a:lnTo>
                  <a:lnTo>
                    <a:pt x="4763" y="21431"/>
                  </a:lnTo>
                  <a:lnTo>
                    <a:pt x="0" y="9525"/>
                  </a:lnTo>
                  <a:lnTo>
                    <a:pt x="0" y="2381"/>
                  </a:lnTo>
                  <a:lnTo>
                    <a:pt x="4763" y="0"/>
                  </a:lnTo>
                  <a:lnTo>
                    <a:pt x="16669" y="0"/>
                  </a:lnTo>
                  <a:lnTo>
                    <a:pt x="97632" y="7144"/>
                  </a:lnTo>
                  <a:lnTo>
                    <a:pt x="164307" y="16669"/>
                  </a:lnTo>
                  <a:lnTo>
                    <a:pt x="414338" y="202406"/>
                  </a:lnTo>
                  <a:lnTo>
                    <a:pt x="404813" y="290512"/>
                  </a:lnTo>
                  <a:lnTo>
                    <a:pt x="402432" y="321469"/>
                  </a:lnTo>
                  <a:lnTo>
                    <a:pt x="400050" y="345281"/>
                  </a:lnTo>
                  <a:lnTo>
                    <a:pt x="390525" y="361950"/>
                  </a:lnTo>
                  <a:lnTo>
                    <a:pt x="366713" y="373856"/>
                  </a:lnTo>
                  <a:lnTo>
                    <a:pt x="340519" y="376237"/>
                  </a:lnTo>
                  <a:lnTo>
                    <a:pt x="309563" y="369094"/>
                  </a:lnTo>
                  <a:lnTo>
                    <a:pt x="271463" y="345281"/>
                  </a:lnTo>
                  <a:lnTo>
                    <a:pt x="19050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9">
              <a:extLst>
                <a:ext uri="{FF2B5EF4-FFF2-40B4-BE49-F238E27FC236}">
                  <a16:creationId xmlns:a16="http://schemas.microsoft.com/office/drawing/2014/main" id="{4279231E-5C33-47C5-9121-E61ACFBF178D}"/>
                </a:ext>
              </a:extLst>
            </p:cNvPr>
            <p:cNvSpPr/>
            <p:nvPr/>
          </p:nvSpPr>
          <p:spPr>
            <a:xfrm>
              <a:off x="3267076" y="2947988"/>
              <a:ext cx="776287" cy="1019175"/>
            </a:xfrm>
            <a:custGeom>
              <a:avLst/>
              <a:gdLst>
                <a:gd name="connsiteX0" fmla="*/ 707231 w 776288"/>
                <a:gd name="connsiteY0" fmla="*/ 195262 h 1019175"/>
                <a:gd name="connsiteX1" fmla="*/ 619125 w 776288"/>
                <a:gd name="connsiteY1" fmla="*/ 381000 h 1019175"/>
                <a:gd name="connsiteX2" fmla="*/ 550069 w 776288"/>
                <a:gd name="connsiteY2" fmla="*/ 514350 h 1019175"/>
                <a:gd name="connsiteX3" fmla="*/ 471488 w 776288"/>
                <a:gd name="connsiteY3" fmla="*/ 652462 h 1019175"/>
                <a:gd name="connsiteX4" fmla="*/ 407194 w 776288"/>
                <a:gd name="connsiteY4" fmla="*/ 762000 h 1019175"/>
                <a:gd name="connsiteX5" fmla="*/ 323850 w 776288"/>
                <a:gd name="connsiteY5" fmla="*/ 892968 h 1019175"/>
                <a:gd name="connsiteX6" fmla="*/ 314325 w 776288"/>
                <a:gd name="connsiteY6" fmla="*/ 909637 h 1019175"/>
                <a:gd name="connsiteX7" fmla="*/ 302419 w 776288"/>
                <a:gd name="connsiteY7" fmla="*/ 947737 h 1019175"/>
                <a:gd name="connsiteX8" fmla="*/ 297656 w 776288"/>
                <a:gd name="connsiteY8" fmla="*/ 1019175 h 1019175"/>
                <a:gd name="connsiteX9" fmla="*/ 0 w 776288"/>
                <a:gd name="connsiteY9" fmla="*/ 716756 h 1019175"/>
                <a:gd name="connsiteX10" fmla="*/ 64294 w 776288"/>
                <a:gd name="connsiteY10" fmla="*/ 723900 h 1019175"/>
                <a:gd name="connsiteX11" fmla="*/ 80963 w 776288"/>
                <a:gd name="connsiteY11" fmla="*/ 723900 h 1019175"/>
                <a:gd name="connsiteX12" fmla="*/ 111919 w 776288"/>
                <a:gd name="connsiteY12" fmla="*/ 719137 h 1019175"/>
                <a:gd name="connsiteX13" fmla="*/ 147638 w 776288"/>
                <a:gd name="connsiteY13" fmla="*/ 702468 h 1019175"/>
                <a:gd name="connsiteX14" fmla="*/ 190500 w 776288"/>
                <a:gd name="connsiteY14" fmla="*/ 671512 h 1019175"/>
                <a:gd name="connsiteX15" fmla="*/ 233363 w 776288"/>
                <a:gd name="connsiteY15" fmla="*/ 631031 h 1019175"/>
                <a:gd name="connsiteX16" fmla="*/ 297656 w 776288"/>
                <a:gd name="connsiteY16" fmla="*/ 545306 h 1019175"/>
                <a:gd name="connsiteX17" fmla="*/ 428625 w 776288"/>
                <a:gd name="connsiteY17" fmla="*/ 381000 h 1019175"/>
                <a:gd name="connsiteX18" fmla="*/ 566738 w 776288"/>
                <a:gd name="connsiteY18" fmla="*/ 204787 h 1019175"/>
                <a:gd name="connsiteX19" fmla="*/ 692944 w 776288"/>
                <a:gd name="connsiteY19" fmla="*/ 45243 h 1019175"/>
                <a:gd name="connsiteX20" fmla="*/ 721519 w 776288"/>
                <a:gd name="connsiteY20" fmla="*/ 11906 h 1019175"/>
                <a:gd name="connsiteX21" fmla="*/ 740569 w 776288"/>
                <a:gd name="connsiteY21" fmla="*/ 0 h 1019175"/>
                <a:gd name="connsiteX22" fmla="*/ 757238 w 776288"/>
                <a:gd name="connsiteY22" fmla="*/ 0 h 1019175"/>
                <a:gd name="connsiteX23" fmla="*/ 766763 w 776288"/>
                <a:gd name="connsiteY23" fmla="*/ 0 h 1019175"/>
                <a:gd name="connsiteX24" fmla="*/ 773906 w 776288"/>
                <a:gd name="connsiteY24" fmla="*/ 2381 h 1019175"/>
                <a:gd name="connsiteX25" fmla="*/ 776288 w 776288"/>
                <a:gd name="connsiteY25" fmla="*/ 9525 h 1019175"/>
                <a:gd name="connsiteX26" fmla="*/ 773906 w 776288"/>
                <a:gd name="connsiteY26" fmla="*/ 33337 h 1019175"/>
                <a:gd name="connsiteX27" fmla="*/ 742950 w 776288"/>
                <a:gd name="connsiteY27" fmla="*/ 109537 h 1019175"/>
                <a:gd name="connsiteX28" fmla="*/ 707231 w 776288"/>
                <a:gd name="connsiteY28" fmla="*/ 195262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6288" h="1019175">
                  <a:moveTo>
                    <a:pt x="707231" y="195262"/>
                  </a:moveTo>
                  <a:lnTo>
                    <a:pt x="619125" y="381000"/>
                  </a:lnTo>
                  <a:lnTo>
                    <a:pt x="550069" y="514350"/>
                  </a:lnTo>
                  <a:lnTo>
                    <a:pt x="471488" y="652462"/>
                  </a:lnTo>
                  <a:lnTo>
                    <a:pt x="407194" y="762000"/>
                  </a:lnTo>
                  <a:lnTo>
                    <a:pt x="323850" y="892968"/>
                  </a:lnTo>
                  <a:lnTo>
                    <a:pt x="314325" y="909637"/>
                  </a:lnTo>
                  <a:lnTo>
                    <a:pt x="302419" y="947737"/>
                  </a:lnTo>
                  <a:lnTo>
                    <a:pt x="297656" y="1019175"/>
                  </a:lnTo>
                  <a:lnTo>
                    <a:pt x="0" y="716756"/>
                  </a:lnTo>
                  <a:lnTo>
                    <a:pt x="64294" y="723900"/>
                  </a:lnTo>
                  <a:lnTo>
                    <a:pt x="80963" y="723900"/>
                  </a:lnTo>
                  <a:lnTo>
                    <a:pt x="111919" y="719137"/>
                  </a:lnTo>
                  <a:lnTo>
                    <a:pt x="147638" y="702468"/>
                  </a:lnTo>
                  <a:lnTo>
                    <a:pt x="190500" y="671512"/>
                  </a:lnTo>
                  <a:lnTo>
                    <a:pt x="233363" y="631031"/>
                  </a:lnTo>
                  <a:lnTo>
                    <a:pt x="297656" y="545306"/>
                  </a:lnTo>
                  <a:lnTo>
                    <a:pt x="428625" y="381000"/>
                  </a:lnTo>
                  <a:lnTo>
                    <a:pt x="566738" y="204787"/>
                  </a:lnTo>
                  <a:lnTo>
                    <a:pt x="692944" y="45243"/>
                  </a:lnTo>
                  <a:lnTo>
                    <a:pt x="721519" y="11906"/>
                  </a:lnTo>
                  <a:lnTo>
                    <a:pt x="740569" y="0"/>
                  </a:lnTo>
                  <a:lnTo>
                    <a:pt x="757238" y="0"/>
                  </a:lnTo>
                  <a:lnTo>
                    <a:pt x="766763" y="0"/>
                  </a:lnTo>
                  <a:lnTo>
                    <a:pt x="773906" y="2381"/>
                  </a:lnTo>
                  <a:lnTo>
                    <a:pt x="776288" y="9525"/>
                  </a:lnTo>
                  <a:lnTo>
                    <a:pt x="773906" y="33337"/>
                  </a:lnTo>
                  <a:lnTo>
                    <a:pt x="742950" y="109537"/>
                  </a:lnTo>
                  <a:lnTo>
                    <a:pt x="70723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4">
              <a:extLst>
                <a:ext uri="{FF2B5EF4-FFF2-40B4-BE49-F238E27FC236}">
                  <a16:creationId xmlns:a16="http://schemas.microsoft.com/office/drawing/2014/main" id="{0878AD84-F795-4B52-A451-3BB847BA3419}"/>
                </a:ext>
              </a:extLst>
            </p:cNvPr>
            <p:cNvSpPr/>
            <p:nvPr/>
          </p:nvSpPr>
          <p:spPr>
            <a:xfrm>
              <a:off x="4127501" y="1441450"/>
              <a:ext cx="1328737" cy="2311400"/>
            </a:xfrm>
            <a:custGeom>
              <a:avLst/>
              <a:gdLst>
                <a:gd name="connsiteX0" fmla="*/ 1221186 w 1328412"/>
                <a:gd name="connsiteY0" fmla="*/ 875679 h 2311317"/>
                <a:gd name="connsiteX1" fmla="*/ 1149702 w 1328412"/>
                <a:gd name="connsiteY1" fmla="*/ 1119916 h 2311317"/>
                <a:gd name="connsiteX2" fmla="*/ 1125874 w 1328412"/>
                <a:gd name="connsiteY2" fmla="*/ 1191400 h 2311317"/>
                <a:gd name="connsiteX3" fmla="*/ 1075239 w 1328412"/>
                <a:gd name="connsiteY3" fmla="*/ 1328412 h 2311317"/>
                <a:gd name="connsiteX4" fmla="*/ 1033540 w 1328412"/>
                <a:gd name="connsiteY4" fmla="*/ 1426702 h 2311317"/>
                <a:gd name="connsiteX5" fmla="*/ 979927 w 1328412"/>
                <a:gd name="connsiteY5" fmla="*/ 1536907 h 2311317"/>
                <a:gd name="connsiteX6" fmla="*/ 920357 w 1328412"/>
                <a:gd name="connsiteY6" fmla="*/ 1641154 h 2311317"/>
                <a:gd name="connsiteX7" fmla="*/ 866744 w 1328412"/>
                <a:gd name="connsiteY7" fmla="*/ 1715617 h 2311317"/>
                <a:gd name="connsiteX8" fmla="*/ 777389 w 1328412"/>
                <a:gd name="connsiteY8" fmla="*/ 1810929 h 2311317"/>
                <a:gd name="connsiteX9" fmla="*/ 643357 w 1328412"/>
                <a:gd name="connsiteY9" fmla="*/ 1936026 h 2311317"/>
                <a:gd name="connsiteX10" fmla="*/ 545066 w 1328412"/>
                <a:gd name="connsiteY10" fmla="*/ 2016445 h 2311317"/>
                <a:gd name="connsiteX11" fmla="*/ 470604 w 1328412"/>
                <a:gd name="connsiteY11" fmla="*/ 2073037 h 2311317"/>
                <a:gd name="connsiteX12" fmla="*/ 360399 w 1328412"/>
                <a:gd name="connsiteY12" fmla="*/ 2147499 h 2311317"/>
                <a:gd name="connsiteX13" fmla="*/ 232323 w 1328412"/>
                <a:gd name="connsiteY13" fmla="*/ 2221962 h 2311317"/>
                <a:gd name="connsiteX14" fmla="*/ 163818 w 1328412"/>
                <a:gd name="connsiteY14" fmla="*/ 2257704 h 2311317"/>
                <a:gd name="connsiteX15" fmla="*/ 53613 w 1328412"/>
                <a:gd name="connsiteY15" fmla="*/ 2305360 h 2311317"/>
                <a:gd name="connsiteX16" fmla="*/ 26807 w 1328412"/>
                <a:gd name="connsiteY16" fmla="*/ 2311317 h 2311317"/>
                <a:gd name="connsiteX17" fmla="*/ 11914 w 1328412"/>
                <a:gd name="connsiteY17" fmla="*/ 2311317 h 2311317"/>
                <a:gd name="connsiteX18" fmla="*/ 0 w 1328412"/>
                <a:gd name="connsiteY18" fmla="*/ 2302382 h 2311317"/>
                <a:gd name="connsiteX19" fmla="*/ 2979 w 1328412"/>
                <a:gd name="connsiteY19" fmla="*/ 2287489 h 2311317"/>
                <a:gd name="connsiteX20" fmla="*/ 8936 w 1328412"/>
                <a:gd name="connsiteY20" fmla="*/ 2266640 h 2311317"/>
                <a:gd name="connsiteX21" fmla="*/ 20850 w 1328412"/>
                <a:gd name="connsiteY21" fmla="*/ 2254726 h 2311317"/>
                <a:gd name="connsiteX22" fmla="*/ 71484 w 1328412"/>
                <a:gd name="connsiteY22" fmla="*/ 2221962 h 2311317"/>
                <a:gd name="connsiteX23" fmla="*/ 190624 w 1328412"/>
                <a:gd name="connsiteY23" fmla="*/ 2144521 h 2311317"/>
                <a:gd name="connsiteX24" fmla="*/ 274022 w 1328412"/>
                <a:gd name="connsiteY24" fmla="*/ 2081972 h 2311317"/>
                <a:gd name="connsiteX25" fmla="*/ 351463 w 1328412"/>
                <a:gd name="connsiteY25" fmla="*/ 2016445 h 2311317"/>
                <a:gd name="connsiteX26" fmla="*/ 405076 w 1328412"/>
                <a:gd name="connsiteY26" fmla="*/ 1968789 h 2311317"/>
                <a:gd name="connsiteX27" fmla="*/ 494432 w 1328412"/>
                <a:gd name="connsiteY27" fmla="*/ 1879434 h 2311317"/>
                <a:gd name="connsiteX28" fmla="*/ 568894 w 1328412"/>
                <a:gd name="connsiteY28" fmla="*/ 1796036 h 2311317"/>
                <a:gd name="connsiteX29" fmla="*/ 631443 w 1328412"/>
                <a:gd name="connsiteY29" fmla="*/ 1715617 h 2311317"/>
                <a:gd name="connsiteX30" fmla="*/ 685056 w 1328412"/>
                <a:gd name="connsiteY30" fmla="*/ 1641154 h 2311317"/>
                <a:gd name="connsiteX31" fmla="*/ 729733 w 1328412"/>
                <a:gd name="connsiteY31" fmla="*/ 1566692 h 2311317"/>
                <a:gd name="connsiteX32" fmla="*/ 783346 w 1328412"/>
                <a:gd name="connsiteY32" fmla="*/ 1474358 h 2311317"/>
                <a:gd name="connsiteX33" fmla="*/ 822067 w 1328412"/>
                <a:gd name="connsiteY33" fmla="*/ 1390960 h 2311317"/>
                <a:gd name="connsiteX34" fmla="*/ 860787 w 1328412"/>
                <a:gd name="connsiteY34" fmla="*/ 1304584 h 2311317"/>
                <a:gd name="connsiteX35" fmla="*/ 890572 w 1328412"/>
                <a:gd name="connsiteY35" fmla="*/ 1221185 h 2311317"/>
                <a:gd name="connsiteX36" fmla="*/ 914400 w 1328412"/>
                <a:gd name="connsiteY36" fmla="*/ 1146723 h 2311317"/>
                <a:gd name="connsiteX37" fmla="*/ 935250 w 1328412"/>
                <a:gd name="connsiteY37" fmla="*/ 1075239 h 2311317"/>
                <a:gd name="connsiteX38" fmla="*/ 953121 w 1328412"/>
                <a:gd name="connsiteY38" fmla="*/ 1003755 h 2311317"/>
                <a:gd name="connsiteX39" fmla="*/ 965035 w 1328412"/>
                <a:gd name="connsiteY39" fmla="*/ 938228 h 2311317"/>
                <a:gd name="connsiteX40" fmla="*/ 976949 w 1328412"/>
                <a:gd name="connsiteY40" fmla="*/ 854830 h 2311317"/>
                <a:gd name="connsiteX41" fmla="*/ 991841 w 1328412"/>
                <a:gd name="connsiteY41" fmla="*/ 729733 h 2311317"/>
                <a:gd name="connsiteX42" fmla="*/ 997798 w 1328412"/>
                <a:gd name="connsiteY42" fmla="*/ 693991 h 2311317"/>
                <a:gd name="connsiteX43" fmla="*/ 1006734 w 1328412"/>
                <a:gd name="connsiteY43" fmla="*/ 622507 h 2311317"/>
                <a:gd name="connsiteX44" fmla="*/ 1015669 w 1328412"/>
                <a:gd name="connsiteY44" fmla="*/ 524216 h 2311317"/>
                <a:gd name="connsiteX45" fmla="*/ 1018648 w 1328412"/>
                <a:gd name="connsiteY45" fmla="*/ 464646 h 2311317"/>
                <a:gd name="connsiteX46" fmla="*/ 1018648 w 1328412"/>
                <a:gd name="connsiteY46" fmla="*/ 402098 h 2311317"/>
                <a:gd name="connsiteX47" fmla="*/ 1018648 w 1328412"/>
                <a:gd name="connsiteY47" fmla="*/ 363377 h 2311317"/>
                <a:gd name="connsiteX48" fmla="*/ 1015669 w 1328412"/>
                <a:gd name="connsiteY48" fmla="*/ 330613 h 2311317"/>
                <a:gd name="connsiteX49" fmla="*/ 1012691 w 1328412"/>
                <a:gd name="connsiteY49" fmla="*/ 303807 h 2311317"/>
                <a:gd name="connsiteX50" fmla="*/ 1003755 w 1328412"/>
                <a:gd name="connsiteY50" fmla="*/ 259129 h 2311317"/>
                <a:gd name="connsiteX51" fmla="*/ 985884 w 1328412"/>
                <a:gd name="connsiteY51" fmla="*/ 202538 h 2311317"/>
                <a:gd name="connsiteX52" fmla="*/ 970992 w 1328412"/>
                <a:gd name="connsiteY52" fmla="*/ 175731 h 2311317"/>
                <a:gd name="connsiteX53" fmla="*/ 953121 w 1328412"/>
                <a:gd name="connsiteY53" fmla="*/ 151903 h 2311317"/>
                <a:gd name="connsiteX54" fmla="*/ 923336 w 1328412"/>
                <a:gd name="connsiteY54" fmla="*/ 122118 h 2311317"/>
                <a:gd name="connsiteX55" fmla="*/ 896529 w 1328412"/>
                <a:gd name="connsiteY55" fmla="*/ 98290 h 2311317"/>
                <a:gd name="connsiteX56" fmla="*/ 863766 w 1328412"/>
                <a:gd name="connsiteY56" fmla="*/ 77441 h 2311317"/>
                <a:gd name="connsiteX57" fmla="*/ 839938 w 1328412"/>
                <a:gd name="connsiteY57" fmla="*/ 62548 h 2311317"/>
                <a:gd name="connsiteX58" fmla="*/ 822067 w 1328412"/>
                <a:gd name="connsiteY58" fmla="*/ 44677 h 2311317"/>
                <a:gd name="connsiteX59" fmla="*/ 813131 w 1328412"/>
                <a:gd name="connsiteY59" fmla="*/ 26806 h 2311317"/>
                <a:gd name="connsiteX60" fmla="*/ 816110 w 1328412"/>
                <a:gd name="connsiteY60" fmla="*/ 14892 h 2311317"/>
                <a:gd name="connsiteX61" fmla="*/ 822067 w 1328412"/>
                <a:gd name="connsiteY61" fmla="*/ 8935 h 2311317"/>
                <a:gd name="connsiteX62" fmla="*/ 854830 w 1328412"/>
                <a:gd name="connsiteY62" fmla="*/ 0 h 2311317"/>
                <a:gd name="connsiteX63" fmla="*/ 938228 w 1328412"/>
                <a:gd name="connsiteY63" fmla="*/ 11914 h 2311317"/>
                <a:gd name="connsiteX64" fmla="*/ 1009712 w 1328412"/>
                <a:gd name="connsiteY64" fmla="*/ 32763 h 2311317"/>
                <a:gd name="connsiteX65" fmla="*/ 1060347 w 1328412"/>
                <a:gd name="connsiteY65" fmla="*/ 50634 h 2311317"/>
                <a:gd name="connsiteX66" fmla="*/ 1125874 w 1328412"/>
                <a:gd name="connsiteY66" fmla="*/ 83398 h 2311317"/>
                <a:gd name="connsiteX67" fmla="*/ 1167573 w 1328412"/>
                <a:gd name="connsiteY67" fmla="*/ 107226 h 2311317"/>
                <a:gd name="connsiteX68" fmla="*/ 1209272 w 1328412"/>
                <a:gd name="connsiteY68" fmla="*/ 137011 h 2311317"/>
                <a:gd name="connsiteX69" fmla="*/ 1245014 w 1328412"/>
                <a:gd name="connsiteY69" fmla="*/ 169774 h 2311317"/>
                <a:gd name="connsiteX70" fmla="*/ 1292670 w 1328412"/>
                <a:gd name="connsiteY70" fmla="*/ 226366 h 2311317"/>
                <a:gd name="connsiteX71" fmla="*/ 1328412 w 1328412"/>
                <a:gd name="connsiteY71" fmla="*/ 282957 h 2311317"/>
                <a:gd name="connsiteX72" fmla="*/ 1328412 w 1328412"/>
                <a:gd name="connsiteY72" fmla="*/ 303807 h 2311317"/>
                <a:gd name="connsiteX73" fmla="*/ 1313519 w 1328412"/>
                <a:gd name="connsiteY73" fmla="*/ 360398 h 2311317"/>
                <a:gd name="connsiteX74" fmla="*/ 1292670 w 1328412"/>
                <a:gd name="connsiteY74" fmla="*/ 476560 h 2311317"/>
                <a:gd name="connsiteX75" fmla="*/ 1274799 w 1328412"/>
                <a:gd name="connsiteY75" fmla="*/ 595700 h 2311317"/>
                <a:gd name="connsiteX76" fmla="*/ 1262885 w 1328412"/>
                <a:gd name="connsiteY76" fmla="*/ 685055 h 2311317"/>
                <a:gd name="connsiteX77" fmla="*/ 1221186 w 1328412"/>
                <a:gd name="connsiteY77" fmla="*/ 875679 h 231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8412" h="2311317">
                  <a:moveTo>
                    <a:pt x="1221186" y="875679"/>
                  </a:moveTo>
                  <a:lnTo>
                    <a:pt x="1149702" y="1119916"/>
                  </a:lnTo>
                  <a:lnTo>
                    <a:pt x="1125874" y="1191400"/>
                  </a:lnTo>
                  <a:lnTo>
                    <a:pt x="1075239" y="1328412"/>
                  </a:lnTo>
                  <a:lnTo>
                    <a:pt x="1033540" y="1426702"/>
                  </a:lnTo>
                  <a:lnTo>
                    <a:pt x="979927" y="1536907"/>
                  </a:lnTo>
                  <a:lnTo>
                    <a:pt x="920357" y="1641154"/>
                  </a:lnTo>
                  <a:lnTo>
                    <a:pt x="866744" y="1715617"/>
                  </a:lnTo>
                  <a:lnTo>
                    <a:pt x="777389" y="1810929"/>
                  </a:lnTo>
                  <a:lnTo>
                    <a:pt x="643357" y="1936026"/>
                  </a:lnTo>
                  <a:lnTo>
                    <a:pt x="545066" y="2016445"/>
                  </a:lnTo>
                  <a:lnTo>
                    <a:pt x="470604" y="2073037"/>
                  </a:lnTo>
                  <a:lnTo>
                    <a:pt x="360399" y="2147499"/>
                  </a:lnTo>
                  <a:lnTo>
                    <a:pt x="232323" y="2221962"/>
                  </a:lnTo>
                  <a:lnTo>
                    <a:pt x="163818" y="2257704"/>
                  </a:lnTo>
                  <a:lnTo>
                    <a:pt x="53613" y="2305360"/>
                  </a:lnTo>
                  <a:lnTo>
                    <a:pt x="26807" y="2311317"/>
                  </a:lnTo>
                  <a:lnTo>
                    <a:pt x="11914" y="2311317"/>
                  </a:lnTo>
                  <a:lnTo>
                    <a:pt x="0" y="2302382"/>
                  </a:lnTo>
                  <a:lnTo>
                    <a:pt x="2979" y="2287489"/>
                  </a:lnTo>
                  <a:lnTo>
                    <a:pt x="8936" y="2266640"/>
                  </a:lnTo>
                  <a:lnTo>
                    <a:pt x="20850" y="2254726"/>
                  </a:lnTo>
                  <a:lnTo>
                    <a:pt x="71484" y="2221962"/>
                  </a:lnTo>
                  <a:lnTo>
                    <a:pt x="190624" y="2144521"/>
                  </a:lnTo>
                  <a:lnTo>
                    <a:pt x="274022" y="2081972"/>
                  </a:lnTo>
                  <a:lnTo>
                    <a:pt x="351463" y="2016445"/>
                  </a:lnTo>
                  <a:lnTo>
                    <a:pt x="405076" y="1968789"/>
                  </a:lnTo>
                  <a:lnTo>
                    <a:pt x="494432" y="1879434"/>
                  </a:lnTo>
                  <a:lnTo>
                    <a:pt x="568894" y="1796036"/>
                  </a:lnTo>
                  <a:lnTo>
                    <a:pt x="631443" y="1715617"/>
                  </a:lnTo>
                  <a:lnTo>
                    <a:pt x="685056" y="1641154"/>
                  </a:lnTo>
                  <a:lnTo>
                    <a:pt x="729733" y="1566692"/>
                  </a:lnTo>
                  <a:lnTo>
                    <a:pt x="783346" y="1474358"/>
                  </a:lnTo>
                  <a:lnTo>
                    <a:pt x="822067" y="1390960"/>
                  </a:lnTo>
                  <a:lnTo>
                    <a:pt x="860787" y="1304584"/>
                  </a:lnTo>
                  <a:lnTo>
                    <a:pt x="890572" y="1221185"/>
                  </a:lnTo>
                  <a:lnTo>
                    <a:pt x="914400" y="1146723"/>
                  </a:lnTo>
                  <a:lnTo>
                    <a:pt x="935250" y="1075239"/>
                  </a:lnTo>
                  <a:lnTo>
                    <a:pt x="953121" y="1003755"/>
                  </a:lnTo>
                  <a:lnTo>
                    <a:pt x="965035" y="938228"/>
                  </a:lnTo>
                  <a:lnTo>
                    <a:pt x="976949" y="854830"/>
                  </a:lnTo>
                  <a:lnTo>
                    <a:pt x="991841" y="729733"/>
                  </a:lnTo>
                  <a:lnTo>
                    <a:pt x="997798" y="693991"/>
                  </a:lnTo>
                  <a:lnTo>
                    <a:pt x="1006734" y="622507"/>
                  </a:lnTo>
                  <a:lnTo>
                    <a:pt x="1015669" y="524216"/>
                  </a:lnTo>
                  <a:lnTo>
                    <a:pt x="1018648" y="464646"/>
                  </a:lnTo>
                  <a:lnTo>
                    <a:pt x="1018648" y="402098"/>
                  </a:lnTo>
                  <a:lnTo>
                    <a:pt x="1018648" y="363377"/>
                  </a:lnTo>
                  <a:lnTo>
                    <a:pt x="1015669" y="330613"/>
                  </a:lnTo>
                  <a:lnTo>
                    <a:pt x="1012691" y="303807"/>
                  </a:lnTo>
                  <a:lnTo>
                    <a:pt x="1003755" y="259129"/>
                  </a:lnTo>
                  <a:lnTo>
                    <a:pt x="985884" y="202538"/>
                  </a:lnTo>
                  <a:lnTo>
                    <a:pt x="970992" y="175731"/>
                  </a:lnTo>
                  <a:lnTo>
                    <a:pt x="953121" y="151903"/>
                  </a:lnTo>
                  <a:lnTo>
                    <a:pt x="923336" y="122118"/>
                  </a:lnTo>
                  <a:lnTo>
                    <a:pt x="896529" y="98290"/>
                  </a:lnTo>
                  <a:lnTo>
                    <a:pt x="863766" y="77441"/>
                  </a:lnTo>
                  <a:lnTo>
                    <a:pt x="839938" y="62548"/>
                  </a:lnTo>
                  <a:lnTo>
                    <a:pt x="822067" y="44677"/>
                  </a:lnTo>
                  <a:cubicBezTo>
                    <a:pt x="812620" y="28934"/>
                    <a:pt x="813131" y="35574"/>
                    <a:pt x="813131" y="26806"/>
                  </a:cubicBezTo>
                  <a:lnTo>
                    <a:pt x="816110" y="14892"/>
                  </a:lnTo>
                  <a:lnTo>
                    <a:pt x="822067" y="8935"/>
                  </a:lnTo>
                  <a:lnTo>
                    <a:pt x="854830" y="0"/>
                  </a:lnTo>
                  <a:lnTo>
                    <a:pt x="938228" y="11914"/>
                  </a:lnTo>
                  <a:lnTo>
                    <a:pt x="1009712" y="32763"/>
                  </a:lnTo>
                  <a:lnTo>
                    <a:pt x="1060347" y="50634"/>
                  </a:lnTo>
                  <a:lnTo>
                    <a:pt x="1125874" y="83398"/>
                  </a:lnTo>
                  <a:lnTo>
                    <a:pt x="1167573" y="107226"/>
                  </a:lnTo>
                  <a:lnTo>
                    <a:pt x="1209272" y="137011"/>
                  </a:lnTo>
                  <a:lnTo>
                    <a:pt x="1245014" y="169774"/>
                  </a:lnTo>
                  <a:lnTo>
                    <a:pt x="1292670" y="226366"/>
                  </a:lnTo>
                  <a:lnTo>
                    <a:pt x="1328412" y="282957"/>
                  </a:lnTo>
                  <a:lnTo>
                    <a:pt x="1328412" y="303807"/>
                  </a:lnTo>
                  <a:lnTo>
                    <a:pt x="1313519" y="360398"/>
                  </a:lnTo>
                  <a:lnTo>
                    <a:pt x="1292670" y="476560"/>
                  </a:lnTo>
                  <a:lnTo>
                    <a:pt x="1274799" y="595700"/>
                  </a:lnTo>
                  <a:lnTo>
                    <a:pt x="1262885" y="685055"/>
                  </a:lnTo>
                  <a:lnTo>
                    <a:pt x="1221186" y="875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2">
              <a:extLst>
                <a:ext uri="{FF2B5EF4-FFF2-40B4-BE49-F238E27FC236}">
                  <a16:creationId xmlns:a16="http://schemas.microsoft.com/office/drawing/2014/main" id="{AC15A5FA-EE52-4B22-884E-8E01E5AE6020}"/>
                </a:ext>
              </a:extLst>
            </p:cNvPr>
            <p:cNvSpPr/>
            <p:nvPr/>
          </p:nvSpPr>
          <p:spPr>
            <a:xfrm>
              <a:off x="4237038" y="1868488"/>
              <a:ext cx="2830512" cy="1670050"/>
            </a:xfrm>
            <a:custGeom>
              <a:avLst/>
              <a:gdLst>
                <a:gd name="connsiteX0" fmla="*/ 1524000 w 2831306"/>
                <a:gd name="connsiteY0" fmla="*/ 554832 h 1669257"/>
                <a:gd name="connsiteX1" fmla="*/ 1485900 w 2831306"/>
                <a:gd name="connsiteY1" fmla="*/ 819150 h 1669257"/>
                <a:gd name="connsiteX2" fmla="*/ 1447800 w 2831306"/>
                <a:gd name="connsiteY2" fmla="*/ 1062038 h 1669257"/>
                <a:gd name="connsiteX3" fmla="*/ 1433512 w 2831306"/>
                <a:gd name="connsiteY3" fmla="*/ 1164432 h 1669257"/>
                <a:gd name="connsiteX4" fmla="*/ 1423987 w 2831306"/>
                <a:gd name="connsiteY4" fmla="*/ 1223963 h 1669257"/>
                <a:gd name="connsiteX5" fmla="*/ 1423987 w 2831306"/>
                <a:gd name="connsiteY5" fmla="*/ 1257300 h 1669257"/>
                <a:gd name="connsiteX6" fmla="*/ 1428750 w 2831306"/>
                <a:gd name="connsiteY6" fmla="*/ 1297782 h 1669257"/>
                <a:gd name="connsiteX7" fmla="*/ 1435894 w 2831306"/>
                <a:gd name="connsiteY7" fmla="*/ 1331119 h 1669257"/>
                <a:gd name="connsiteX8" fmla="*/ 1443037 w 2831306"/>
                <a:gd name="connsiteY8" fmla="*/ 1359694 h 1669257"/>
                <a:gd name="connsiteX9" fmla="*/ 1457325 w 2831306"/>
                <a:gd name="connsiteY9" fmla="*/ 1393032 h 1669257"/>
                <a:gd name="connsiteX10" fmla="*/ 1476375 w 2831306"/>
                <a:gd name="connsiteY10" fmla="*/ 1426369 h 1669257"/>
                <a:gd name="connsiteX11" fmla="*/ 1497806 w 2831306"/>
                <a:gd name="connsiteY11" fmla="*/ 1454944 h 1669257"/>
                <a:gd name="connsiteX12" fmla="*/ 1519237 w 2831306"/>
                <a:gd name="connsiteY12" fmla="*/ 1478757 h 1669257"/>
                <a:gd name="connsiteX13" fmla="*/ 1547812 w 2831306"/>
                <a:gd name="connsiteY13" fmla="*/ 1504950 h 1669257"/>
                <a:gd name="connsiteX14" fmla="*/ 1593056 w 2831306"/>
                <a:gd name="connsiteY14" fmla="*/ 1538288 h 1669257"/>
                <a:gd name="connsiteX15" fmla="*/ 1645444 w 2831306"/>
                <a:gd name="connsiteY15" fmla="*/ 1569244 h 1669257"/>
                <a:gd name="connsiteX16" fmla="*/ 1704975 w 2831306"/>
                <a:gd name="connsiteY16" fmla="*/ 1597819 h 1669257"/>
                <a:gd name="connsiteX17" fmla="*/ 1776412 w 2831306"/>
                <a:gd name="connsiteY17" fmla="*/ 1621632 h 1669257"/>
                <a:gd name="connsiteX18" fmla="*/ 1833562 w 2831306"/>
                <a:gd name="connsiteY18" fmla="*/ 1635919 h 1669257"/>
                <a:gd name="connsiteX19" fmla="*/ 1952625 w 2831306"/>
                <a:gd name="connsiteY19" fmla="*/ 1650207 h 1669257"/>
                <a:gd name="connsiteX20" fmla="*/ 2138362 w 2831306"/>
                <a:gd name="connsiteY20" fmla="*/ 1662113 h 1669257"/>
                <a:gd name="connsiteX21" fmla="*/ 2276475 w 2831306"/>
                <a:gd name="connsiteY21" fmla="*/ 1669257 h 1669257"/>
                <a:gd name="connsiteX22" fmla="*/ 2421731 w 2831306"/>
                <a:gd name="connsiteY22" fmla="*/ 1669257 h 1669257"/>
                <a:gd name="connsiteX23" fmla="*/ 2597944 w 2831306"/>
                <a:gd name="connsiteY23" fmla="*/ 1657350 h 1669257"/>
                <a:gd name="connsiteX24" fmla="*/ 2724150 w 2831306"/>
                <a:gd name="connsiteY24" fmla="*/ 1647825 h 1669257"/>
                <a:gd name="connsiteX25" fmla="*/ 2755106 w 2831306"/>
                <a:gd name="connsiteY25" fmla="*/ 1640682 h 1669257"/>
                <a:gd name="connsiteX26" fmla="*/ 2783681 w 2831306"/>
                <a:gd name="connsiteY26" fmla="*/ 1628775 h 1669257"/>
                <a:gd name="connsiteX27" fmla="*/ 2802731 w 2831306"/>
                <a:gd name="connsiteY27" fmla="*/ 1612107 h 1669257"/>
                <a:gd name="connsiteX28" fmla="*/ 2812256 w 2831306"/>
                <a:gd name="connsiteY28" fmla="*/ 1600200 h 1669257"/>
                <a:gd name="connsiteX29" fmla="*/ 2819400 w 2831306"/>
                <a:gd name="connsiteY29" fmla="*/ 1585913 h 1669257"/>
                <a:gd name="connsiteX30" fmla="*/ 2828925 w 2831306"/>
                <a:gd name="connsiteY30" fmla="*/ 1564482 h 1669257"/>
                <a:gd name="connsiteX31" fmla="*/ 2831306 w 2831306"/>
                <a:gd name="connsiteY31" fmla="*/ 1547813 h 1669257"/>
                <a:gd name="connsiteX32" fmla="*/ 2826544 w 2831306"/>
                <a:gd name="connsiteY32" fmla="*/ 1521619 h 1669257"/>
                <a:gd name="connsiteX33" fmla="*/ 2821781 w 2831306"/>
                <a:gd name="connsiteY33" fmla="*/ 1502569 h 1669257"/>
                <a:gd name="connsiteX34" fmla="*/ 2802731 w 2831306"/>
                <a:gd name="connsiteY34" fmla="*/ 1471613 h 1669257"/>
                <a:gd name="connsiteX35" fmla="*/ 2774156 w 2831306"/>
                <a:gd name="connsiteY35" fmla="*/ 1438275 h 1669257"/>
                <a:gd name="connsiteX36" fmla="*/ 2747962 w 2831306"/>
                <a:gd name="connsiteY36" fmla="*/ 1412082 h 1669257"/>
                <a:gd name="connsiteX37" fmla="*/ 2343150 w 2831306"/>
                <a:gd name="connsiteY37" fmla="*/ 1421607 h 1669257"/>
                <a:gd name="connsiteX38" fmla="*/ 2278856 w 2831306"/>
                <a:gd name="connsiteY38" fmla="*/ 1435894 h 1669257"/>
                <a:gd name="connsiteX39" fmla="*/ 2202656 w 2831306"/>
                <a:gd name="connsiteY39" fmla="*/ 1445419 h 1669257"/>
                <a:gd name="connsiteX40" fmla="*/ 2121694 w 2831306"/>
                <a:gd name="connsiteY40" fmla="*/ 1447800 h 1669257"/>
                <a:gd name="connsiteX41" fmla="*/ 2050256 w 2831306"/>
                <a:gd name="connsiteY41" fmla="*/ 1447800 h 1669257"/>
                <a:gd name="connsiteX42" fmla="*/ 1950244 w 2831306"/>
                <a:gd name="connsiteY42" fmla="*/ 1443038 h 1669257"/>
                <a:gd name="connsiteX43" fmla="*/ 1843087 w 2831306"/>
                <a:gd name="connsiteY43" fmla="*/ 1433513 h 1669257"/>
                <a:gd name="connsiteX44" fmla="*/ 1759744 w 2831306"/>
                <a:gd name="connsiteY44" fmla="*/ 1421607 h 1669257"/>
                <a:gd name="connsiteX45" fmla="*/ 1728787 w 2831306"/>
                <a:gd name="connsiteY45" fmla="*/ 1414463 h 1669257"/>
                <a:gd name="connsiteX46" fmla="*/ 1690687 w 2831306"/>
                <a:gd name="connsiteY46" fmla="*/ 1397794 h 1669257"/>
                <a:gd name="connsiteX47" fmla="*/ 1664494 w 2831306"/>
                <a:gd name="connsiteY47" fmla="*/ 1378744 h 1669257"/>
                <a:gd name="connsiteX48" fmla="*/ 1647825 w 2831306"/>
                <a:gd name="connsiteY48" fmla="*/ 1359694 h 1669257"/>
                <a:gd name="connsiteX49" fmla="*/ 1633537 w 2831306"/>
                <a:gd name="connsiteY49" fmla="*/ 1331119 h 1669257"/>
                <a:gd name="connsiteX50" fmla="*/ 1626394 w 2831306"/>
                <a:gd name="connsiteY50" fmla="*/ 1309688 h 1669257"/>
                <a:gd name="connsiteX51" fmla="*/ 1624012 w 2831306"/>
                <a:gd name="connsiteY51" fmla="*/ 1285875 h 1669257"/>
                <a:gd name="connsiteX52" fmla="*/ 1624012 w 2831306"/>
                <a:gd name="connsiteY52" fmla="*/ 1235869 h 1669257"/>
                <a:gd name="connsiteX53" fmla="*/ 1626394 w 2831306"/>
                <a:gd name="connsiteY53" fmla="*/ 1164432 h 1669257"/>
                <a:gd name="connsiteX54" fmla="*/ 1628775 w 2831306"/>
                <a:gd name="connsiteY54" fmla="*/ 1076325 h 1669257"/>
                <a:gd name="connsiteX55" fmla="*/ 1640681 w 2831306"/>
                <a:gd name="connsiteY55" fmla="*/ 966788 h 1669257"/>
                <a:gd name="connsiteX56" fmla="*/ 1654969 w 2831306"/>
                <a:gd name="connsiteY56" fmla="*/ 871538 h 1669257"/>
                <a:gd name="connsiteX57" fmla="*/ 1674019 w 2831306"/>
                <a:gd name="connsiteY57" fmla="*/ 778669 h 1669257"/>
                <a:gd name="connsiteX58" fmla="*/ 1695450 w 2831306"/>
                <a:gd name="connsiteY58" fmla="*/ 690563 h 1669257"/>
                <a:gd name="connsiteX59" fmla="*/ 1724025 w 2831306"/>
                <a:gd name="connsiteY59" fmla="*/ 583407 h 1669257"/>
                <a:gd name="connsiteX60" fmla="*/ 1762125 w 2831306"/>
                <a:gd name="connsiteY60" fmla="*/ 471488 h 1669257"/>
                <a:gd name="connsiteX61" fmla="*/ 1804987 w 2831306"/>
                <a:gd name="connsiteY61" fmla="*/ 373857 h 1669257"/>
                <a:gd name="connsiteX62" fmla="*/ 1845469 w 2831306"/>
                <a:gd name="connsiteY62" fmla="*/ 326232 h 1669257"/>
                <a:gd name="connsiteX63" fmla="*/ 1876425 w 2831306"/>
                <a:gd name="connsiteY63" fmla="*/ 285750 h 1669257"/>
                <a:gd name="connsiteX64" fmla="*/ 1905000 w 2831306"/>
                <a:gd name="connsiteY64" fmla="*/ 247650 h 1669257"/>
                <a:gd name="connsiteX65" fmla="*/ 1919287 w 2831306"/>
                <a:gd name="connsiteY65" fmla="*/ 223838 h 1669257"/>
                <a:gd name="connsiteX66" fmla="*/ 1933575 w 2831306"/>
                <a:gd name="connsiteY66" fmla="*/ 192882 h 1669257"/>
                <a:gd name="connsiteX67" fmla="*/ 1938337 w 2831306"/>
                <a:gd name="connsiteY67" fmla="*/ 176213 h 1669257"/>
                <a:gd name="connsiteX68" fmla="*/ 1935956 w 2831306"/>
                <a:gd name="connsiteY68" fmla="*/ 161925 h 1669257"/>
                <a:gd name="connsiteX69" fmla="*/ 1928812 w 2831306"/>
                <a:gd name="connsiteY69" fmla="*/ 147638 h 1669257"/>
                <a:gd name="connsiteX70" fmla="*/ 1912144 w 2831306"/>
                <a:gd name="connsiteY70" fmla="*/ 126207 h 1669257"/>
                <a:gd name="connsiteX71" fmla="*/ 1883569 w 2831306"/>
                <a:gd name="connsiteY71" fmla="*/ 104775 h 1669257"/>
                <a:gd name="connsiteX72" fmla="*/ 1797844 w 2831306"/>
                <a:gd name="connsiteY72" fmla="*/ 57150 h 1669257"/>
                <a:gd name="connsiteX73" fmla="*/ 1669256 w 2831306"/>
                <a:gd name="connsiteY73" fmla="*/ 9525 h 1669257"/>
                <a:gd name="connsiteX74" fmla="*/ 1635919 w 2831306"/>
                <a:gd name="connsiteY74" fmla="*/ 0 h 1669257"/>
                <a:gd name="connsiteX75" fmla="*/ 1621631 w 2831306"/>
                <a:gd name="connsiteY75" fmla="*/ 0 h 1669257"/>
                <a:gd name="connsiteX76" fmla="*/ 1595437 w 2831306"/>
                <a:gd name="connsiteY76" fmla="*/ 21432 h 1669257"/>
                <a:gd name="connsiteX77" fmla="*/ 1538287 w 2831306"/>
                <a:gd name="connsiteY77" fmla="*/ 66675 h 1669257"/>
                <a:gd name="connsiteX78" fmla="*/ 1516856 w 2831306"/>
                <a:gd name="connsiteY78" fmla="*/ 83344 h 1669257"/>
                <a:gd name="connsiteX79" fmla="*/ 1414462 w 2831306"/>
                <a:gd name="connsiteY79" fmla="*/ 126207 h 1669257"/>
                <a:gd name="connsiteX80" fmla="*/ 1207294 w 2831306"/>
                <a:gd name="connsiteY80" fmla="*/ 202407 h 1669257"/>
                <a:gd name="connsiteX81" fmla="*/ 1128712 w 2831306"/>
                <a:gd name="connsiteY81" fmla="*/ 228600 h 1669257"/>
                <a:gd name="connsiteX82" fmla="*/ 828675 w 2831306"/>
                <a:gd name="connsiteY82" fmla="*/ 304800 h 1669257"/>
                <a:gd name="connsiteX83" fmla="*/ 647700 w 2831306"/>
                <a:gd name="connsiteY83" fmla="*/ 354807 h 1669257"/>
                <a:gd name="connsiteX84" fmla="*/ 423862 w 2831306"/>
                <a:gd name="connsiteY84" fmla="*/ 419100 h 1669257"/>
                <a:gd name="connsiteX85" fmla="*/ 373856 w 2831306"/>
                <a:gd name="connsiteY85" fmla="*/ 421482 h 1669257"/>
                <a:gd name="connsiteX86" fmla="*/ 278606 w 2831306"/>
                <a:gd name="connsiteY86" fmla="*/ 421482 h 1669257"/>
                <a:gd name="connsiteX87" fmla="*/ 235744 w 2831306"/>
                <a:gd name="connsiteY87" fmla="*/ 414338 h 1669257"/>
                <a:gd name="connsiteX88" fmla="*/ 207169 w 2831306"/>
                <a:gd name="connsiteY88" fmla="*/ 407194 h 1669257"/>
                <a:gd name="connsiteX89" fmla="*/ 159544 w 2831306"/>
                <a:gd name="connsiteY89" fmla="*/ 390525 h 1669257"/>
                <a:gd name="connsiteX90" fmla="*/ 114300 w 2831306"/>
                <a:gd name="connsiteY90" fmla="*/ 369094 h 1669257"/>
                <a:gd name="connsiteX91" fmla="*/ 80962 w 2831306"/>
                <a:gd name="connsiteY91" fmla="*/ 347663 h 1669257"/>
                <a:gd name="connsiteX92" fmla="*/ 66675 w 2831306"/>
                <a:gd name="connsiteY92" fmla="*/ 335757 h 1669257"/>
                <a:gd name="connsiteX93" fmla="*/ 45244 w 2831306"/>
                <a:gd name="connsiteY93" fmla="*/ 323850 h 1669257"/>
                <a:gd name="connsiteX94" fmla="*/ 23812 w 2831306"/>
                <a:gd name="connsiteY94" fmla="*/ 316707 h 1669257"/>
                <a:gd name="connsiteX95" fmla="*/ 9525 w 2831306"/>
                <a:gd name="connsiteY95" fmla="*/ 316707 h 1669257"/>
                <a:gd name="connsiteX96" fmla="*/ 0 w 2831306"/>
                <a:gd name="connsiteY96" fmla="*/ 326232 h 1669257"/>
                <a:gd name="connsiteX97" fmla="*/ 2381 w 2831306"/>
                <a:gd name="connsiteY97" fmla="*/ 345282 h 1669257"/>
                <a:gd name="connsiteX98" fmla="*/ 26194 w 2831306"/>
                <a:gd name="connsiteY98" fmla="*/ 400050 h 1669257"/>
                <a:gd name="connsiteX99" fmla="*/ 59531 w 2831306"/>
                <a:gd name="connsiteY99" fmla="*/ 461963 h 1669257"/>
                <a:gd name="connsiteX100" fmla="*/ 107156 w 2831306"/>
                <a:gd name="connsiteY100" fmla="*/ 531019 h 1669257"/>
                <a:gd name="connsiteX101" fmla="*/ 183356 w 2831306"/>
                <a:gd name="connsiteY101" fmla="*/ 611982 h 1669257"/>
                <a:gd name="connsiteX102" fmla="*/ 235744 w 2831306"/>
                <a:gd name="connsiteY102" fmla="*/ 657225 h 1669257"/>
                <a:gd name="connsiteX103" fmla="*/ 264319 w 2831306"/>
                <a:gd name="connsiteY103" fmla="*/ 673894 h 1669257"/>
                <a:gd name="connsiteX104" fmla="*/ 280987 w 2831306"/>
                <a:gd name="connsiteY104" fmla="*/ 678657 h 1669257"/>
                <a:gd name="connsiteX105" fmla="*/ 307181 w 2831306"/>
                <a:gd name="connsiteY105" fmla="*/ 678657 h 1669257"/>
                <a:gd name="connsiteX106" fmla="*/ 352425 w 2831306"/>
                <a:gd name="connsiteY106" fmla="*/ 666750 h 1669257"/>
                <a:gd name="connsiteX107" fmla="*/ 388144 w 2831306"/>
                <a:gd name="connsiteY107" fmla="*/ 647700 h 1669257"/>
                <a:gd name="connsiteX108" fmla="*/ 521494 w 2831306"/>
                <a:gd name="connsiteY108" fmla="*/ 597694 h 1669257"/>
                <a:gd name="connsiteX109" fmla="*/ 757237 w 2831306"/>
                <a:gd name="connsiteY109" fmla="*/ 507207 h 1669257"/>
                <a:gd name="connsiteX110" fmla="*/ 890587 w 2831306"/>
                <a:gd name="connsiteY110" fmla="*/ 457200 h 1669257"/>
                <a:gd name="connsiteX111" fmla="*/ 1200150 w 2831306"/>
                <a:gd name="connsiteY111" fmla="*/ 357188 h 1669257"/>
                <a:gd name="connsiteX112" fmla="*/ 1419225 w 2831306"/>
                <a:gd name="connsiteY112" fmla="*/ 295275 h 1669257"/>
                <a:gd name="connsiteX113" fmla="*/ 1512094 w 2831306"/>
                <a:gd name="connsiteY113" fmla="*/ 266700 h 1669257"/>
                <a:gd name="connsiteX114" fmla="*/ 1524000 w 2831306"/>
                <a:gd name="connsiteY114" fmla="*/ 266700 h 1669257"/>
                <a:gd name="connsiteX115" fmla="*/ 1535906 w 2831306"/>
                <a:gd name="connsiteY115" fmla="*/ 269082 h 1669257"/>
                <a:gd name="connsiteX116" fmla="*/ 1545431 w 2831306"/>
                <a:gd name="connsiteY116" fmla="*/ 276225 h 1669257"/>
                <a:gd name="connsiteX117" fmla="*/ 1552575 w 2831306"/>
                <a:gd name="connsiteY117" fmla="*/ 290513 h 1669257"/>
                <a:gd name="connsiteX118" fmla="*/ 1557337 w 2831306"/>
                <a:gd name="connsiteY118" fmla="*/ 309563 h 1669257"/>
                <a:gd name="connsiteX119" fmla="*/ 1557337 w 2831306"/>
                <a:gd name="connsiteY119" fmla="*/ 345282 h 1669257"/>
                <a:gd name="connsiteX120" fmla="*/ 1524000 w 2831306"/>
                <a:gd name="connsiteY120" fmla="*/ 554832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831306" h="1669257">
                  <a:moveTo>
                    <a:pt x="1524000" y="554832"/>
                  </a:moveTo>
                  <a:lnTo>
                    <a:pt x="1485900" y="819150"/>
                  </a:lnTo>
                  <a:lnTo>
                    <a:pt x="1447800" y="1062038"/>
                  </a:lnTo>
                  <a:lnTo>
                    <a:pt x="1433512" y="1164432"/>
                  </a:lnTo>
                  <a:lnTo>
                    <a:pt x="1423987" y="1223963"/>
                  </a:lnTo>
                  <a:lnTo>
                    <a:pt x="1423987" y="1257300"/>
                  </a:lnTo>
                  <a:lnTo>
                    <a:pt x="1428750" y="1297782"/>
                  </a:lnTo>
                  <a:lnTo>
                    <a:pt x="1435894" y="1331119"/>
                  </a:lnTo>
                  <a:lnTo>
                    <a:pt x="1443037" y="1359694"/>
                  </a:lnTo>
                  <a:lnTo>
                    <a:pt x="1457325" y="1393032"/>
                  </a:lnTo>
                  <a:lnTo>
                    <a:pt x="1476375" y="1426369"/>
                  </a:lnTo>
                  <a:lnTo>
                    <a:pt x="1497806" y="1454944"/>
                  </a:lnTo>
                  <a:lnTo>
                    <a:pt x="1519237" y="1478757"/>
                  </a:lnTo>
                  <a:lnTo>
                    <a:pt x="1547812" y="1504950"/>
                  </a:lnTo>
                  <a:lnTo>
                    <a:pt x="1593056" y="1538288"/>
                  </a:lnTo>
                  <a:lnTo>
                    <a:pt x="1645444" y="1569244"/>
                  </a:lnTo>
                  <a:lnTo>
                    <a:pt x="1704975" y="1597819"/>
                  </a:lnTo>
                  <a:lnTo>
                    <a:pt x="1776412" y="1621632"/>
                  </a:lnTo>
                  <a:lnTo>
                    <a:pt x="1833562" y="1635919"/>
                  </a:lnTo>
                  <a:lnTo>
                    <a:pt x="1952625" y="1650207"/>
                  </a:lnTo>
                  <a:lnTo>
                    <a:pt x="2138362" y="1662113"/>
                  </a:lnTo>
                  <a:lnTo>
                    <a:pt x="2276475" y="1669257"/>
                  </a:lnTo>
                  <a:lnTo>
                    <a:pt x="2421731" y="1669257"/>
                  </a:lnTo>
                  <a:lnTo>
                    <a:pt x="2597944" y="1657350"/>
                  </a:lnTo>
                  <a:lnTo>
                    <a:pt x="2724150" y="1647825"/>
                  </a:lnTo>
                  <a:lnTo>
                    <a:pt x="2755106" y="1640682"/>
                  </a:lnTo>
                  <a:lnTo>
                    <a:pt x="2783681" y="1628775"/>
                  </a:lnTo>
                  <a:lnTo>
                    <a:pt x="2802731" y="1612107"/>
                  </a:lnTo>
                  <a:lnTo>
                    <a:pt x="2812256" y="1600200"/>
                  </a:lnTo>
                  <a:lnTo>
                    <a:pt x="2819400" y="1585913"/>
                  </a:lnTo>
                  <a:lnTo>
                    <a:pt x="2828925" y="1564482"/>
                  </a:lnTo>
                  <a:lnTo>
                    <a:pt x="2831306" y="1547813"/>
                  </a:lnTo>
                  <a:lnTo>
                    <a:pt x="2826544" y="1521619"/>
                  </a:lnTo>
                  <a:lnTo>
                    <a:pt x="2821781" y="1502569"/>
                  </a:lnTo>
                  <a:lnTo>
                    <a:pt x="2802731" y="1471613"/>
                  </a:lnTo>
                  <a:lnTo>
                    <a:pt x="2774156" y="1438275"/>
                  </a:lnTo>
                  <a:lnTo>
                    <a:pt x="2747962" y="1412082"/>
                  </a:lnTo>
                  <a:lnTo>
                    <a:pt x="2343150" y="1421607"/>
                  </a:lnTo>
                  <a:lnTo>
                    <a:pt x="2278856" y="1435894"/>
                  </a:lnTo>
                  <a:lnTo>
                    <a:pt x="2202656" y="1445419"/>
                  </a:lnTo>
                  <a:lnTo>
                    <a:pt x="2121694" y="1447800"/>
                  </a:lnTo>
                  <a:lnTo>
                    <a:pt x="2050256" y="1447800"/>
                  </a:lnTo>
                  <a:lnTo>
                    <a:pt x="1950244" y="1443038"/>
                  </a:lnTo>
                  <a:lnTo>
                    <a:pt x="1843087" y="1433513"/>
                  </a:lnTo>
                  <a:lnTo>
                    <a:pt x="1759744" y="1421607"/>
                  </a:lnTo>
                  <a:lnTo>
                    <a:pt x="1728787" y="1414463"/>
                  </a:lnTo>
                  <a:lnTo>
                    <a:pt x="1690687" y="1397794"/>
                  </a:lnTo>
                  <a:lnTo>
                    <a:pt x="1664494" y="1378744"/>
                  </a:lnTo>
                  <a:lnTo>
                    <a:pt x="1647825" y="1359694"/>
                  </a:lnTo>
                  <a:lnTo>
                    <a:pt x="1633537" y="1331119"/>
                  </a:lnTo>
                  <a:lnTo>
                    <a:pt x="1626394" y="1309688"/>
                  </a:lnTo>
                  <a:lnTo>
                    <a:pt x="1624012" y="1285875"/>
                  </a:lnTo>
                  <a:lnTo>
                    <a:pt x="1624012" y="1235869"/>
                  </a:lnTo>
                  <a:lnTo>
                    <a:pt x="1626394" y="1164432"/>
                  </a:lnTo>
                  <a:cubicBezTo>
                    <a:pt x="1627188" y="1135063"/>
                    <a:pt x="1627981" y="1105694"/>
                    <a:pt x="1628775" y="1076325"/>
                  </a:cubicBezTo>
                  <a:lnTo>
                    <a:pt x="1640681" y="966788"/>
                  </a:lnTo>
                  <a:lnTo>
                    <a:pt x="1654969" y="871538"/>
                  </a:lnTo>
                  <a:lnTo>
                    <a:pt x="1674019" y="778669"/>
                  </a:lnTo>
                  <a:lnTo>
                    <a:pt x="1695450" y="690563"/>
                  </a:lnTo>
                  <a:lnTo>
                    <a:pt x="1724025" y="583407"/>
                  </a:lnTo>
                  <a:lnTo>
                    <a:pt x="1762125" y="471488"/>
                  </a:lnTo>
                  <a:lnTo>
                    <a:pt x="1804987" y="373857"/>
                  </a:lnTo>
                  <a:lnTo>
                    <a:pt x="1845469" y="326232"/>
                  </a:lnTo>
                  <a:lnTo>
                    <a:pt x="1876425" y="285750"/>
                  </a:lnTo>
                  <a:lnTo>
                    <a:pt x="1905000" y="247650"/>
                  </a:lnTo>
                  <a:lnTo>
                    <a:pt x="1919287" y="223838"/>
                  </a:lnTo>
                  <a:lnTo>
                    <a:pt x="1933575" y="192882"/>
                  </a:lnTo>
                  <a:lnTo>
                    <a:pt x="1938337" y="176213"/>
                  </a:lnTo>
                  <a:lnTo>
                    <a:pt x="1935956" y="161925"/>
                  </a:lnTo>
                  <a:lnTo>
                    <a:pt x="1928812" y="147638"/>
                  </a:lnTo>
                  <a:lnTo>
                    <a:pt x="1912144" y="126207"/>
                  </a:lnTo>
                  <a:lnTo>
                    <a:pt x="1883569" y="104775"/>
                  </a:lnTo>
                  <a:lnTo>
                    <a:pt x="1797844" y="57150"/>
                  </a:lnTo>
                  <a:lnTo>
                    <a:pt x="1669256" y="9525"/>
                  </a:lnTo>
                  <a:lnTo>
                    <a:pt x="1635919" y="0"/>
                  </a:lnTo>
                  <a:lnTo>
                    <a:pt x="1621631" y="0"/>
                  </a:lnTo>
                  <a:lnTo>
                    <a:pt x="1595437" y="21432"/>
                  </a:lnTo>
                  <a:lnTo>
                    <a:pt x="1538287" y="66675"/>
                  </a:lnTo>
                  <a:lnTo>
                    <a:pt x="1516856" y="83344"/>
                  </a:lnTo>
                  <a:lnTo>
                    <a:pt x="1414462" y="126207"/>
                  </a:lnTo>
                  <a:lnTo>
                    <a:pt x="1207294" y="202407"/>
                  </a:lnTo>
                  <a:lnTo>
                    <a:pt x="1128712" y="228600"/>
                  </a:lnTo>
                  <a:lnTo>
                    <a:pt x="828675" y="304800"/>
                  </a:lnTo>
                  <a:lnTo>
                    <a:pt x="647700" y="354807"/>
                  </a:lnTo>
                  <a:lnTo>
                    <a:pt x="423862" y="419100"/>
                  </a:lnTo>
                  <a:lnTo>
                    <a:pt x="373856" y="421482"/>
                  </a:lnTo>
                  <a:lnTo>
                    <a:pt x="278606" y="421482"/>
                  </a:lnTo>
                  <a:lnTo>
                    <a:pt x="235744" y="414338"/>
                  </a:lnTo>
                  <a:lnTo>
                    <a:pt x="207169" y="407194"/>
                  </a:lnTo>
                  <a:lnTo>
                    <a:pt x="159544" y="390525"/>
                  </a:lnTo>
                  <a:lnTo>
                    <a:pt x="114300" y="369094"/>
                  </a:lnTo>
                  <a:lnTo>
                    <a:pt x="80962" y="347663"/>
                  </a:lnTo>
                  <a:lnTo>
                    <a:pt x="66675" y="335757"/>
                  </a:lnTo>
                  <a:lnTo>
                    <a:pt x="45244" y="323850"/>
                  </a:lnTo>
                  <a:lnTo>
                    <a:pt x="23812" y="316707"/>
                  </a:lnTo>
                  <a:lnTo>
                    <a:pt x="9525" y="316707"/>
                  </a:lnTo>
                  <a:lnTo>
                    <a:pt x="0" y="326232"/>
                  </a:lnTo>
                  <a:lnTo>
                    <a:pt x="2381" y="345282"/>
                  </a:lnTo>
                  <a:lnTo>
                    <a:pt x="26194" y="400050"/>
                  </a:lnTo>
                  <a:lnTo>
                    <a:pt x="59531" y="461963"/>
                  </a:lnTo>
                  <a:lnTo>
                    <a:pt x="107156" y="531019"/>
                  </a:lnTo>
                  <a:lnTo>
                    <a:pt x="183356" y="611982"/>
                  </a:lnTo>
                  <a:lnTo>
                    <a:pt x="235744" y="657225"/>
                  </a:lnTo>
                  <a:lnTo>
                    <a:pt x="264319" y="673894"/>
                  </a:lnTo>
                  <a:lnTo>
                    <a:pt x="280987" y="678657"/>
                  </a:lnTo>
                  <a:lnTo>
                    <a:pt x="307181" y="678657"/>
                  </a:lnTo>
                  <a:lnTo>
                    <a:pt x="352425" y="666750"/>
                  </a:lnTo>
                  <a:lnTo>
                    <a:pt x="388144" y="647700"/>
                  </a:lnTo>
                  <a:lnTo>
                    <a:pt x="521494" y="597694"/>
                  </a:lnTo>
                  <a:lnTo>
                    <a:pt x="757237" y="507207"/>
                  </a:lnTo>
                  <a:lnTo>
                    <a:pt x="890587" y="457200"/>
                  </a:lnTo>
                  <a:lnTo>
                    <a:pt x="1200150" y="357188"/>
                  </a:lnTo>
                  <a:lnTo>
                    <a:pt x="1419225" y="295275"/>
                  </a:lnTo>
                  <a:lnTo>
                    <a:pt x="1512094" y="266700"/>
                  </a:lnTo>
                  <a:lnTo>
                    <a:pt x="1524000" y="266700"/>
                  </a:lnTo>
                  <a:lnTo>
                    <a:pt x="1535906" y="269082"/>
                  </a:lnTo>
                  <a:lnTo>
                    <a:pt x="1545431" y="276225"/>
                  </a:lnTo>
                  <a:lnTo>
                    <a:pt x="1552575" y="290513"/>
                  </a:lnTo>
                  <a:lnTo>
                    <a:pt x="1557337" y="309563"/>
                  </a:lnTo>
                  <a:lnTo>
                    <a:pt x="1557337" y="345282"/>
                  </a:lnTo>
                  <a:lnTo>
                    <a:pt x="1524000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3">
              <a:extLst>
                <a:ext uri="{FF2B5EF4-FFF2-40B4-BE49-F238E27FC236}">
                  <a16:creationId xmlns:a16="http://schemas.microsoft.com/office/drawing/2014/main" id="{4BAB5E42-ED9B-4ECC-915D-A7BC842ED173}"/>
                </a:ext>
              </a:extLst>
            </p:cNvPr>
            <p:cNvSpPr/>
            <p:nvPr/>
          </p:nvSpPr>
          <p:spPr>
            <a:xfrm>
              <a:off x="6491287" y="2703513"/>
              <a:ext cx="555625" cy="657225"/>
            </a:xfrm>
            <a:custGeom>
              <a:avLst/>
              <a:gdLst>
                <a:gd name="connsiteX0" fmla="*/ 423862 w 554831"/>
                <a:gd name="connsiteY0" fmla="*/ 192881 h 657225"/>
                <a:gd name="connsiteX1" fmla="*/ 433387 w 554831"/>
                <a:gd name="connsiteY1" fmla="*/ 278606 h 657225"/>
                <a:gd name="connsiteX2" fmla="*/ 442912 w 554831"/>
                <a:gd name="connsiteY2" fmla="*/ 364331 h 657225"/>
                <a:gd name="connsiteX3" fmla="*/ 461962 w 554831"/>
                <a:gd name="connsiteY3" fmla="*/ 469106 h 657225"/>
                <a:gd name="connsiteX4" fmla="*/ 481012 w 554831"/>
                <a:gd name="connsiteY4" fmla="*/ 554831 h 657225"/>
                <a:gd name="connsiteX5" fmla="*/ 490537 w 554831"/>
                <a:gd name="connsiteY5" fmla="*/ 578644 h 657225"/>
                <a:gd name="connsiteX6" fmla="*/ 516731 w 554831"/>
                <a:gd name="connsiteY6" fmla="*/ 604837 h 657225"/>
                <a:gd name="connsiteX7" fmla="*/ 554831 w 554831"/>
                <a:gd name="connsiteY7" fmla="*/ 657225 h 657225"/>
                <a:gd name="connsiteX8" fmla="*/ 0 w 554831"/>
                <a:gd name="connsiteY8" fmla="*/ 609600 h 657225"/>
                <a:gd name="connsiteX9" fmla="*/ 54768 w 554831"/>
                <a:gd name="connsiteY9" fmla="*/ 595312 h 657225"/>
                <a:gd name="connsiteX10" fmla="*/ 100012 w 554831"/>
                <a:gd name="connsiteY10" fmla="*/ 581025 h 657225"/>
                <a:gd name="connsiteX11" fmla="*/ 138112 w 554831"/>
                <a:gd name="connsiteY11" fmla="*/ 564356 h 657225"/>
                <a:gd name="connsiteX12" fmla="*/ 166687 w 554831"/>
                <a:gd name="connsiteY12" fmla="*/ 550069 h 657225"/>
                <a:gd name="connsiteX13" fmla="*/ 192881 w 554831"/>
                <a:gd name="connsiteY13" fmla="*/ 526256 h 657225"/>
                <a:gd name="connsiteX14" fmla="*/ 207168 w 554831"/>
                <a:gd name="connsiteY14" fmla="*/ 504825 h 657225"/>
                <a:gd name="connsiteX15" fmla="*/ 254793 w 554831"/>
                <a:gd name="connsiteY15" fmla="*/ 390525 h 657225"/>
                <a:gd name="connsiteX16" fmla="*/ 302418 w 554831"/>
                <a:gd name="connsiteY16" fmla="*/ 245269 h 657225"/>
                <a:gd name="connsiteX17" fmla="*/ 352425 w 554831"/>
                <a:gd name="connsiteY17" fmla="*/ 78581 h 657225"/>
                <a:gd name="connsiteX18" fmla="*/ 366712 w 554831"/>
                <a:gd name="connsiteY18" fmla="*/ 35719 h 657225"/>
                <a:gd name="connsiteX19" fmla="*/ 373856 w 554831"/>
                <a:gd name="connsiteY19" fmla="*/ 14287 h 657225"/>
                <a:gd name="connsiteX20" fmla="*/ 383381 w 554831"/>
                <a:gd name="connsiteY20" fmla="*/ 4762 h 657225"/>
                <a:gd name="connsiteX21" fmla="*/ 392906 w 554831"/>
                <a:gd name="connsiteY21" fmla="*/ 0 h 657225"/>
                <a:gd name="connsiteX22" fmla="*/ 400050 w 554831"/>
                <a:gd name="connsiteY22" fmla="*/ 0 h 657225"/>
                <a:gd name="connsiteX23" fmla="*/ 411956 w 554831"/>
                <a:gd name="connsiteY23" fmla="*/ 2381 h 657225"/>
                <a:gd name="connsiteX24" fmla="*/ 414337 w 554831"/>
                <a:gd name="connsiteY24" fmla="*/ 7144 h 657225"/>
                <a:gd name="connsiteX25" fmla="*/ 416718 w 554831"/>
                <a:gd name="connsiteY25" fmla="*/ 26194 h 657225"/>
                <a:gd name="connsiteX26" fmla="*/ 423862 w 554831"/>
                <a:gd name="connsiteY26" fmla="*/ 19288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4831" h="657225">
                  <a:moveTo>
                    <a:pt x="423862" y="192881"/>
                  </a:moveTo>
                  <a:lnTo>
                    <a:pt x="433387" y="278606"/>
                  </a:lnTo>
                  <a:lnTo>
                    <a:pt x="442912" y="364331"/>
                  </a:lnTo>
                  <a:lnTo>
                    <a:pt x="461962" y="469106"/>
                  </a:lnTo>
                  <a:lnTo>
                    <a:pt x="481012" y="554831"/>
                  </a:lnTo>
                  <a:lnTo>
                    <a:pt x="490537" y="578644"/>
                  </a:lnTo>
                  <a:lnTo>
                    <a:pt x="516731" y="604837"/>
                  </a:lnTo>
                  <a:lnTo>
                    <a:pt x="554831" y="657225"/>
                  </a:lnTo>
                  <a:lnTo>
                    <a:pt x="0" y="609600"/>
                  </a:lnTo>
                  <a:lnTo>
                    <a:pt x="54768" y="595312"/>
                  </a:lnTo>
                  <a:lnTo>
                    <a:pt x="100012" y="581025"/>
                  </a:lnTo>
                  <a:lnTo>
                    <a:pt x="138112" y="564356"/>
                  </a:lnTo>
                  <a:lnTo>
                    <a:pt x="166687" y="550069"/>
                  </a:lnTo>
                  <a:lnTo>
                    <a:pt x="192881" y="526256"/>
                  </a:lnTo>
                  <a:lnTo>
                    <a:pt x="207168" y="504825"/>
                  </a:lnTo>
                  <a:lnTo>
                    <a:pt x="254793" y="390525"/>
                  </a:lnTo>
                  <a:lnTo>
                    <a:pt x="302418" y="245269"/>
                  </a:lnTo>
                  <a:lnTo>
                    <a:pt x="352425" y="78581"/>
                  </a:lnTo>
                  <a:lnTo>
                    <a:pt x="366712" y="35719"/>
                  </a:lnTo>
                  <a:lnTo>
                    <a:pt x="373856" y="14287"/>
                  </a:lnTo>
                  <a:lnTo>
                    <a:pt x="383381" y="4762"/>
                  </a:lnTo>
                  <a:lnTo>
                    <a:pt x="392906" y="0"/>
                  </a:lnTo>
                  <a:lnTo>
                    <a:pt x="400050" y="0"/>
                  </a:lnTo>
                  <a:lnTo>
                    <a:pt x="411956" y="2381"/>
                  </a:lnTo>
                  <a:lnTo>
                    <a:pt x="414337" y="7144"/>
                  </a:lnTo>
                  <a:lnTo>
                    <a:pt x="416718" y="26194"/>
                  </a:lnTo>
                  <a:lnTo>
                    <a:pt x="423862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5">
              <a:extLst>
                <a:ext uri="{FF2B5EF4-FFF2-40B4-BE49-F238E27FC236}">
                  <a16:creationId xmlns:a16="http://schemas.microsoft.com/office/drawing/2014/main" id="{AB28C7E7-7B7A-405E-A16C-B53C72E819A6}"/>
                </a:ext>
              </a:extLst>
            </p:cNvPr>
            <p:cNvSpPr/>
            <p:nvPr/>
          </p:nvSpPr>
          <p:spPr>
            <a:xfrm>
              <a:off x="2865438" y="4076700"/>
              <a:ext cx="4151312" cy="760413"/>
            </a:xfrm>
            <a:custGeom>
              <a:avLst/>
              <a:gdLst>
                <a:gd name="connsiteX0" fmla="*/ 3198700 w 4150492"/>
                <a:gd name="connsiteY0" fmla="*/ 98578 h 761433"/>
                <a:gd name="connsiteX1" fmla="*/ 2865573 w 4150492"/>
                <a:gd name="connsiteY1" fmla="*/ 125773 h 761433"/>
                <a:gd name="connsiteX2" fmla="*/ 2600431 w 4150492"/>
                <a:gd name="connsiteY2" fmla="*/ 149567 h 761433"/>
                <a:gd name="connsiteX3" fmla="*/ 2318293 w 4150492"/>
                <a:gd name="connsiteY3" fmla="*/ 173362 h 761433"/>
                <a:gd name="connsiteX4" fmla="*/ 2229912 w 4150492"/>
                <a:gd name="connsiteY4" fmla="*/ 180161 h 761433"/>
                <a:gd name="connsiteX5" fmla="*/ 2012360 w 4150492"/>
                <a:gd name="connsiteY5" fmla="*/ 203955 h 761433"/>
                <a:gd name="connsiteX6" fmla="*/ 1883188 w 4150492"/>
                <a:gd name="connsiteY6" fmla="*/ 224351 h 761433"/>
                <a:gd name="connsiteX7" fmla="*/ 1624844 w 4150492"/>
                <a:gd name="connsiteY7" fmla="*/ 265142 h 761433"/>
                <a:gd name="connsiteX8" fmla="*/ 1366501 w 4150492"/>
                <a:gd name="connsiteY8" fmla="*/ 305933 h 761433"/>
                <a:gd name="connsiteX9" fmla="*/ 1128553 w 4150492"/>
                <a:gd name="connsiteY9" fmla="*/ 346724 h 761433"/>
                <a:gd name="connsiteX10" fmla="*/ 911000 w 4150492"/>
                <a:gd name="connsiteY10" fmla="*/ 384116 h 761433"/>
                <a:gd name="connsiteX11" fmla="*/ 802224 w 4150492"/>
                <a:gd name="connsiteY11" fmla="*/ 404512 h 761433"/>
                <a:gd name="connsiteX12" fmla="*/ 720642 w 4150492"/>
                <a:gd name="connsiteY12" fmla="*/ 418109 h 761433"/>
                <a:gd name="connsiteX13" fmla="*/ 659455 w 4150492"/>
                <a:gd name="connsiteY13" fmla="*/ 428306 h 761433"/>
                <a:gd name="connsiteX14" fmla="*/ 588071 w 4150492"/>
                <a:gd name="connsiteY14" fmla="*/ 435105 h 761433"/>
                <a:gd name="connsiteX15" fmla="*/ 506489 w 4150492"/>
                <a:gd name="connsiteY15" fmla="*/ 441903 h 761433"/>
                <a:gd name="connsiteX16" fmla="*/ 407910 w 4150492"/>
                <a:gd name="connsiteY16" fmla="*/ 445303 h 761433"/>
                <a:gd name="connsiteX17" fmla="*/ 343325 w 4150492"/>
                <a:gd name="connsiteY17" fmla="*/ 445303 h 761433"/>
                <a:gd name="connsiteX18" fmla="*/ 288936 w 4150492"/>
                <a:gd name="connsiteY18" fmla="*/ 438504 h 761433"/>
                <a:gd name="connsiteX19" fmla="*/ 237948 w 4150492"/>
                <a:gd name="connsiteY19" fmla="*/ 424907 h 761433"/>
                <a:gd name="connsiteX20" fmla="*/ 183560 w 4150492"/>
                <a:gd name="connsiteY20" fmla="*/ 404512 h 761433"/>
                <a:gd name="connsiteX21" fmla="*/ 122373 w 4150492"/>
                <a:gd name="connsiteY21" fmla="*/ 373918 h 761433"/>
                <a:gd name="connsiteX22" fmla="*/ 57787 w 4150492"/>
                <a:gd name="connsiteY22" fmla="*/ 339926 h 761433"/>
                <a:gd name="connsiteX23" fmla="*/ 33992 w 4150492"/>
                <a:gd name="connsiteY23" fmla="*/ 326329 h 761433"/>
                <a:gd name="connsiteX24" fmla="*/ 20395 w 4150492"/>
                <a:gd name="connsiteY24" fmla="*/ 322929 h 761433"/>
                <a:gd name="connsiteX25" fmla="*/ 10197 w 4150492"/>
                <a:gd name="connsiteY25" fmla="*/ 322929 h 761433"/>
                <a:gd name="connsiteX26" fmla="*/ 3399 w 4150492"/>
                <a:gd name="connsiteY26" fmla="*/ 329728 h 761433"/>
                <a:gd name="connsiteX27" fmla="*/ 0 w 4150492"/>
                <a:gd name="connsiteY27" fmla="*/ 353523 h 761433"/>
                <a:gd name="connsiteX28" fmla="*/ 10197 w 4150492"/>
                <a:gd name="connsiteY28" fmla="*/ 394314 h 761433"/>
                <a:gd name="connsiteX29" fmla="*/ 47589 w 4150492"/>
                <a:gd name="connsiteY29" fmla="*/ 455500 h 761433"/>
                <a:gd name="connsiteX30" fmla="*/ 132571 w 4150492"/>
                <a:gd name="connsiteY30" fmla="*/ 557478 h 761433"/>
                <a:gd name="connsiteX31" fmla="*/ 217552 w 4150492"/>
                <a:gd name="connsiteY31" fmla="*/ 656057 h 761433"/>
                <a:gd name="connsiteX32" fmla="*/ 268541 w 4150492"/>
                <a:gd name="connsiteY32" fmla="*/ 700247 h 761433"/>
                <a:gd name="connsiteX33" fmla="*/ 312731 w 4150492"/>
                <a:gd name="connsiteY33" fmla="*/ 734239 h 761433"/>
                <a:gd name="connsiteX34" fmla="*/ 353522 w 4150492"/>
                <a:gd name="connsiteY34" fmla="*/ 754635 h 761433"/>
                <a:gd name="connsiteX35" fmla="*/ 373918 w 4150492"/>
                <a:gd name="connsiteY35" fmla="*/ 761433 h 761433"/>
                <a:gd name="connsiteX36" fmla="*/ 401112 w 4150492"/>
                <a:gd name="connsiteY36" fmla="*/ 751236 h 761433"/>
                <a:gd name="connsiteX37" fmla="*/ 520086 w 4150492"/>
                <a:gd name="connsiteY37" fmla="*/ 700247 h 761433"/>
                <a:gd name="connsiteX38" fmla="*/ 560877 w 4150492"/>
                <a:gd name="connsiteY38" fmla="*/ 686650 h 761433"/>
                <a:gd name="connsiteX39" fmla="*/ 792026 w 4150492"/>
                <a:gd name="connsiteY39" fmla="*/ 632262 h 761433"/>
                <a:gd name="connsiteX40" fmla="*/ 1091161 w 4150492"/>
                <a:gd name="connsiteY40" fmla="*/ 564277 h 761433"/>
                <a:gd name="connsiteX41" fmla="*/ 1315512 w 4150492"/>
                <a:gd name="connsiteY41" fmla="*/ 520086 h 761433"/>
                <a:gd name="connsiteX42" fmla="*/ 1607848 w 4150492"/>
                <a:gd name="connsiteY42" fmla="*/ 465698 h 761433"/>
                <a:gd name="connsiteX43" fmla="*/ 1743818 w 4150492"/>
                <a:gd name="connsiteY43" fmla="*/ 441903 h 761433"/>
                <a:gd name="connsiteX44" fmla="*/ 2274102 w 4150492"/>
                <a:gd name="connsiteY44" fmla="*/ 377317 h 761433"/>
                <a:gd name="connsiteX45" fmla="*/ 2566438 w 4150492"/>
                <a:gd name="connsiteY45" fmla="*/ 363720 h 761433"/>
                <a:gd name="connsiteX46" fmla="*/ 2923360 w 4150492"/>
                <a:gd name="connsiteY46" fmla="*/ 346724 h 761433"/>
                <a:gd name="connsiteX47" fmla="*/ 3253088 w 4150492"/>
                <a:gd name="connsiteY47" fmla="*/ 329728 h 761433"/>
                <a:gd name="connsiteX48" fmla="*/ 3368663 w 4150492"/>
                <a:gd name="connsiteY48" fmla="*/ 329728 h 761433"/>
                <a:gd name="connsiteX49" fmla="*/ 3501234 w 4150492"/>
                <a:gd name="connsiteY49" fmla="*/ 329728 h 761433"/>
                <a:gd name="connsiteX50" fmla="*/ 3718786 w 4150492"/>
                <a:gd name="connsiteY50" fmla="*/ 336526 h 761433"/>
                <a:gd name="connsiteX51" fmla="*/ 3929540 w 4150492"/>
                <a:gd name="connsiteY51" fmla="*/ 350123 h 761433"/>
                <a:gd name="connsiteX52" fmla="*/ 4048514 w 4150492"/>
                <a:gd name="connsiteY52" fmla="*/ 356922 h 761433"/>
                <a:gd name="connsiteX53" fmla="*/ 4089305 w 4150492"/>
                <a:gd name="connsiteY53" fmla="*/ 350123 h 761433"/>
                <a:gd name="connsiteX54" fmla="*/ 4113100 w 4150492"/>
                <a:gd name="connsiteY54" fmla="*/ 343325 h 761433"/>
                <a:gd name="connsiteX55" fmla="*/ 4136895 w 4150492"/>
                <a:gd name="connsiteY55" fmla="*/ 326329 h 761433"/>
                <a:gd name="connsiteX56" fmla="*/ 4143693 w 4150492"/>
                <a:gd name="connsiteY56" fmla="*/ 309332 h 761433"/>
                <a:gd name="connsiteX57" fmla="*/ 4147093 w 4150492"/>
                <a:gd name="connsiteY57" fmla="*/ 295735 h 761433"/>
                <a:gd name="connsiteX58" fmla="*/ 4150492 w 4150492"/>
                <a:gd name="connsiteY58" fmla="*/ 271941 h 761433"/>
                <a:gd name="connsiteX59" fmla="*/ 4136895 w 4150492"/>
                <a:gd name="connsiteY59" fmla="*/ 231149 h 761433"/>
                <a:gd name="connsiteX60" fmla="*/ 4119899 w 4150492"/>
                <a:gd name="connsiteY60" fmla="*/ 193758 h 761433"/>
                <a:gd name="connsiteX61" fmla="*/ 4113100 w 4150492"/>
                <a:gd name="connsiteY61" fmla="*/ 183560 h 761433"/>
                <a:gd name="connsiteX62" fmla="*/ 4065510 w 4150492"/>
                <a:gd name="connsiteY62" fmla="*/ 159765 h 761433"/>
                <a:gd name="connsiteX63" fmla="*/ 3936339 w 4150492"/>
                <a:gd name="connsiteY63" fmla="*/ 101978 h 761433"/>
                <a:gd name="connsiteX64" fmla="*/ 3793570 w 4150492"/>
                <a:gd name="connsiteY64" fmla="*/ 44190 h 761433"/>
                <a:gd name="connsiteX65" fmla="*/ 3644003 w 4150492"/>
                <a:gd name="connsiteY65" fmla="*/ 0 h 761433"/>
                <a:gd name="connsiteX66" fmla="*/ 3633805 w 4150492"/>
                <a:gd name="connsiteY66" fmla="*/ 3399 h 761433"/>
                <a:gd name="connsiteX67" fmla="*/ 3576018 w 4150492"/>
                <a:gd name="connsiteY67" fmla="*/ 23795 h 761433"/>
                <a:gd name="connsiteX68" fmla="*/ 3446846 w 4150492"/>
                <a:gd name="connsiteY68" fmla="*/ 61187 h 761433"/>
                <a:gd name="connsiteX69" fmla="*/ 3392458 w 4150492"/>
                <a:gd name="connsiteY69" fmla="*/ 74784 h 761433"/>
                <a:gd name="connsiteX70" fmla="*/ 3314275 w 4150492"/>
                <a:gd name="connsiteY70" fmla="*/ 88381 h 761433"/>
                <a:gd name="connsiteX71" fmla="*/ 3198700 w 4150492"/>
                <a:gd name="connsiteY71" fmla="*/ 98578 h 76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50492" h="761433">
                  <a:moveTo>
                    <a:pt x="3198700" y="98578"/>
                  </a:moveTo>
                  <a:lnTo>
                    <a:pt x="2865573" y="125773"/>
                  </a:lnTo>
                  <a:lnTo>
                    <a:pt x="2600431" y="149567"/>
                  </a:lnTo>
                  <a:lnTo>
                    <a:pt x="2318293" y="173362"/>
                  </a:lnTo>
                  <a:lnTo>
                    <a:pt x="2229912" y="180161"/>
                  </a:lnTo>
                  <a:lnTo>
                    <a:pt x="2012360" y="203955"/>
                  </a:lnTo>
                  <a:lnTo>
                    <a:pt x="1883188" y="224351"/>
                  </a:lnTo>
                  <a:lnTo>
                    <a:pt x="1624844" y="265142"/>
                  </a:lnTo>
                  <a:lnTo>
                    <a:pt x="1366501" y="305933"/>
                  </a:lnTo>
                  <a:lnTo>
                    <a:pt x="1128553" y="346724"/>
                  </a:lnTo>
                  <a:lnTo>
                    <a:pt x="911000" y="384116"/>
                  </a:lnTo>
                  <a:lnTo>
                    <a:pt x="802224" y="404512"/>
                  </a:lnTo>
                  <a:lnTo>
                    <a:pt x="720642" y="418109"/>
                  </a:lnTo>
                  <a:lnTo>
                    <a:pt x="659455" y="428306"/>
                  </a:lnTo>
                  <a:lnTo>
                    <a:pt x="588071" y="435105"/>
                  </a:lnTo>
                  <a:lnTo>
                    <a:pt x="506489" y="441903"/>
                  </a:lnTo>
                  <a:lnTo>
                    <a:pt x="407910" y="445303"/>
                  </a:lnTo>
                  <a:lnTo>
                    <a:pt x="343325" y="445303"/>
                  </a:lnTo>
                  <a:lnTo>
                    <a:pt x="288936" y="438504"/>
                  </a:lnTo>
                  <a:lnTo>
                    <a:pt x="237948" y="424907"/>
                  </a:lnTo>
                  <a:lnTo>
                    <a:pt x="183560" y="404512"/>
                  </a:lnTo>
                  <a:lnTo>
                    <a:pt x="122373" y="373918"/>
                  </a:lnTo>
                  <a:lnTo>
                    <a:pt x="57787" y="339926"/>
                  </a:lnTo>
                  <a:lnTo>
                    <a:pt x="33992" y="326329"/>
                  </a:lnTo>
                  <a:lnTo>
                    <a:pt x="20395" y="322929"/>
                  </a:lnTo>
                  <a:lnTo>
                    <a:pt x="10197" y="322929"/>
                  </a:lnTo>
                  <a:lnTo>
                    <a:pt x="3399" y="329728"/>
                  </a:lnTo>
                  <a:lnTo>
                    <a:pt x="0" y="353523"/>
                  </a:lnTo>
                  <a:lnTo>
                    <a:pt x="10197" y="394314"/>
                  </a:lnTo>
                  <a:lnTo>
                    <a:pt x="47589" y="455500"/>
                  </a:lnTo>
                  <a:lnTo>
                    <a:pt x="132571" y="557478"/>
                  </a:lnTo>
                  <a:lnTo>
                    <a:pt x="217552" y="656057"/>
                  </a:lnTo>
                  <a:lnTo>
                    <a:pt x="268541" y="700247"/>
                  </a:lnTo>
                  <a:lnTo>
                    <a:pt x="312731" y="734239"/>
                  </a:lnTo>
                  <a:lnTo>
                    <a:pt x="353522" y="754635"/>
                  </a:lnTo>
                  <a:lnTo>
                    <a:pt x="373918" y="761433"/>
                  </a:lnTo>
                  <a:lnTo>
                    <a:pt x="401112" y="751236"/>
                  </a:lnTo>
                  <a:lnTo>
                    <a:pt x="520086" y="700247"/>
                  </a:lnTo>
                  <a:lnTo>
                    <a:pt x="560877" y="686650"/>
                  </a:lnTo>
                  <a:lnTo>
                    <a:pt x="792026" y="632262"/>
                  </a:lnTo>
                  <a:lnTo>
                    <a:pt x="1091161" y="564277"/>
                  </a:lnTo>
                  <a:lnTo>
                    <a:pt x="1315512" y="520086"/>
                  </a:lnTo>
                  <a:lnTo>
                    <a:pt x="1607848" y="465698"/>
                  </a:lnTo>
                  <a:lnTo>
                    <a:pt x="1743818" y="441903"/>
                  </a:lnTo>
                  <a:lnTo>
                    <a:pt x="2274102" y="377317"/>
                  </a:lnTo>
                  <a:lnTo>
                    <a:pt x="2566438" y="363720"/>
                  </a:lnTo>
                  <a:lnTo>
                    <a:pt x="2923360" y="346724"/>
                  </a:lnTo>
                  <a:lnTo>
                    <a:pt x="3253088" y="329728"/>
                  </a:lnTo>
                  <a:lnTo>
                    <a:pt x="3368663" y="329728"/>
                  </a:lnTo>
                  <a:lnTo>
                    <a:pt x="3501234" y="329728"/>
                  </a:lnTo>
                  <a:lnTo>
                    <a:pt x="3718786" y="336526"/>
                  </a:lnTo>
                  <a:lnTo>
                    <a:pt x="3929540" y="350123"/>
                  </a:lnTo>
                  <a:lnTo>
                    <a:pt x="4048514" y="356922"/>
                  </a:lnTo>
                  <a:lnTo>
                    <a:pt x="4089305" y="350123"/>
                  </a:lnTo>
                  <a:lnTo>
                    <a:pt x="4113100" y="343325"/>
                  </a:lnTo>
                  <a:lnTo>
                    <a:pt x="4136895" y="326329"/>
                  </a:lnTo>
                  <a:lnTo>
                    <a:pt x="4143693" y="309332"/>
                  </a:lnTo>
                  <a:lnTo>
                    <a:pt x="4147093" y="295735"/>
                  </a:lnTo>
                  <a:lnTo>
                    <a:pt x="4150492" y="271941"/>
                  </a:lnTo>
                  <a:lnTo>
                    <a:pt x="4136895" y="231149"/>
                  </a:lnTo>
                  <a:lnTo>
                    <a:pt x="4119899" y="193758"/>
                  </a:lnTo>
                  <a:lnTo>
                    <a:pt x="4113100" y="183560"/>
                  </a:lnTo>
                  <a:lnTo>
                    <a:pt x="4065510" y="159765"/>
                  </a:lnTo>
                  <a:lnTo>
                    <a:pt x="3936339" y="101978"/>
                  </a:lnTo>
                  <a:lnTo>
                    <a:pt x="3793570" y="44190"/>
                  </a:lnTo>
                  <a:lnTo>
                    <a:pt x="3644003" y="0"/>
                  </a:lnTo>
                  <a:lnTo>
                    <a:pt x="3633805" y="3399"/>
                  </a:lnTo>
                  <a:lnTo>
                    <a:pt x="3576018" y="23795"/>
                  </a:lnTo>
                  <a:lnTo>
                    <a:pt x="3446846" y="61187"/>
                  </a:lnTo>
                  <a:lnTo>
                    <a:pt x="3392458" y="74784"/>
                  </a:lnTo>
                  <a:lnTo>
                    <a:pt x="3314275" y="88381"/>
                  </a:lnTo>
                  <a:lnTo>
                    <a:pt x="3198700" y="98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6">
              <a:extLst>
                <a:ext uri="{FF2B5EF4-FFF2-40B4-BE49-F238E27FC236}">
                  <a16:creationId xmlns:a16="http://schemas.microsoft.com/office/drawing/2014/main" id="{CEA50AD7-DD9C-4917-8D70-7853875C8F12}"/>
                </a:ext>
              </a:extLst>
            </p:cNvPr>
            <p:cNvSpPr/>
            <p:nvPr/>
          </p:nvSpPr>
          <p:spPr>
            <a:xfrm>
              <a:off x="4660901" y="3719513"/>
              <a:ext cx="506412" cy="2389187"/>
            </a:xfrm>
            <a:custGeom>
              <a:avLst/>
              <a:gdLst>
                <a:gd name="connsiteX0" fmla="*/ 214792 w 506296"/>
                <a:gd name="connsiteY0" fmla="*/ 1126124 h 2390328"/>
                <a:gd name="connsiteX1" fmla="*/ 214792 w 506296"/>
                <a:gd name="connsiteY1" fmla="*/ 951222 h 2390328"/>
                <a:gd name="connsiteX2" fmla="*/ 214792 w 506296"/>
                <a:gd name="connsiteY2" fmla="*/ 779388 h 2390328"/>
                <a:gd name="connsiteX3" fmla="*/ 217861 w 506296"/>
                <a:gd name="connsiteY3" fmla="*/ 518569 h 2390328"/>
                <a:gd name="connsiteX4" fmla="*/ 214792 w 506296"/>
                <a:gd name="connsiteY4" fmla="*/ 392763 h 2390328"/>
                <a:gd name="connsiteX5" fmla="*/ 214792 w 506296"/>
                <a:gd name="connsiteY5" fmla="*/ 331393 h 2390328"/>
                <a:gd name="connsiteX6" fmla="*/ 208655 w 506296"/>
                <a:gd name="connsiteY6" fmla="*/ 297640 h 2390328"/>
                <a:gd name="connsiteX7" fmla="*/ 199450 w 506296"/>
                <a:gd name="connsiteY7" fmla="*/ 254682 h 2390328"/>
                <a:gd name="connsiteX8" fmla="*/ 187176 w 506296"/>
                <a:gd name="connsiteY8" fmla="*/ 223997 h 2390328"/>
                <a:gd name="connsiteX9" fmla="*/ 165697 w 506296"/>
                <a:gd name="connsiteY9" fmla="*/ 196381 h 2390328"/>
                <a:gd name="connsiteX10" fmla="*/ 113533 w 506296"/>
                <a:gd name="connsiteY10" fmla="*/ 138081 h 2390328"/>
                <a:gd name="connsiteX11" fmla="*/ 67506 w 506296"/>
                <a:gd name="connsiteY11" fmla="*/ 92054 h 2390328"/>
                <a:gd name="connsiteX12" fmla="*/ 36822 w 506296"/>
                <a:gd name="connsiteY12" fmla="*/ 64438 h 2390328"/>
                <a:gd name="connsiteX13" fmla="*/ 12274 w 506296"/>
                <a:gd name="connsiteY13" fmla="*/ 39890 h 2390328"/>
                <a:gd name="connsiteX14" fmla="*/ 0 w 506296"/>
                <a:gd name="connsiteY14" fmla="*/ 18411 h 2390328"/>
                <a:gd name="connsiteX15" fmla="*/ 6137 w 506296"/>
                <a:gd name="connsiteY15" fmla="*/ 6137 h 2390328"/>
                <a:gd name="connsiteX16" fmla="*/ 15343 w 506296"/>
                <a:gd name="connsiteY16" fmla="*/ 0 h 2390328"/>
                <a:gd name="connsiteX17" fmla="*/ 33753 w 506296"/>
                <a:gd name="connsiteY17" fmla="*/ 0 h 2390328"/>
                <a:gd name="connsiteX18" fmla="*/ 61369 w 506296"/>
                <a:gd name="connsiteY18" fmla="*/ 3069 h 2390328"/>
                <a:gd name="connsiteX19" fmla="*/ 125807 w 506296"/>
                <a:gd name="connsiteY19" fmla="*/ 21479 h 2390328"/>
                <a:gd name="connsiteX20" fmla="*/ 233203 w 506296"/>
                <a:gd name="connsiteY20" fmla="*/ 64438 h 2390328"/>
                <a:gd name="connsiteX21" fmla="*/ 306846 w 506296"/>
                <a:gd name="connsiteY21" fmla="*/ 98191 h 2390328"/>
                <a:gd name="connsiteX22" fmla="*/ 337530 w 506296"/>
                <a:gd name="connsiteY22" fmla="*/ 116601 h 2390328"/>
                <a:gd name="connsiteX23" fmla="*/ 383557 w 506296"/>
                <a:gd name="connsiteY23" fmla="*/ 144218 h 2390328"/>
                <a:gd name="connsiteX24" fmla="*/ 426516 w 506296"/>
                <a:gd name="connsiteY24" fmla="*/ 174902 h 2390328"/>
                <a:gd name="connsiteX25" fmla="*/ 463337 w 506296"/>
                <a:gd name="connsiteY25" fmla="*/ 208655 h 2390328"/>
                <a:gd name="connsiteX26" fmla="*/ 494022 w 506296"/>
                <a:gd name="connsiteY26" fmla="*/ 245477 h 2390328"/>
                <a:gd name="connsiteX27" fmla="*/ 503227 w 506296"/>
                <a:gd name="connsiteY27" fmla="*/ 263887 h 2390328"/>
                <a:gd name="connsiteX28" fmla="*/ 506296 w 506296"/>
                <a:gd name="connsiteY28" fmla="*/ 273093 h 2390328"/>
                <a:gd name="connsiteX29" fmla="*/ 497090 w 506296"/>
                <a:gd name="connsiteY29" fmla="*/ 297640 h 2390328"/>
                <a:gd name="connsiteX30" fmla="*/ 475611 w 506296"/>
                <a:gd name="connsiteY30" fmla="*/ 346736 h 2390328"/>
                <a:gd name="connsiteX31" fmla="*/ 454132 w 506296"/>
                <a:gd name="connsiteY31" fmla="*/ 414242 h 2390328"/>
                <a:gd name="connsiteX32" fmla="*/ 444926 w 506296"/>
                <a:gd name="connsiteY32" fmla="*/ 463337 h 2390328"/>
                <a:gd name="connsiteX33" fmla="*/ 441858 w 506296"/>
                <a:gd name="connsiteY33" fmla="*/ 524706 h 2390328"/>
                <a:gd name="connsiteX34" fmla="*/ 438789 w 506296"/>
                <a:gd name="connsiteY34" fmla="*/ 892921 h 2390328"/>
                <a:gd name="connsiteX35" fmla="*/ 438789 w 506296"/>
                <a:gd name="connsiteY35" fmla="*/ 1230451 h 2390328"/>
                <a:gd name="connsiteX36" fmla="*/ 438789 w 506296"/>
                <a:gd name="connsiteY36" fmla="*/ 1466722 h 2390328"/>
                <a:gd name="connsiteX37" fmla="*/ 438789 w 506296"/>
                <a:gd name="connsiteY37" fmla="*/ 1687651 h 2390328"/>
                <a:gd name="connsiteX38" fmla="*/ 438789 w 506296"/>
                <a:gd name="connsiteY38" fmla="*/ 1874827 h 2390328"/>
                <a:gd name="connsiteX39" fmla="*/ 441858 w 506296"/>
                <a:gd name="connsiteY39" fmla="*/ 1982223 h 2390328"/>
                <a:gd name="connsiteX40" fmla="*/ 435721 w 506296"/>
                <a:gd name="connsiteY40" fmla="*/ 2068140 h 2390328"/>
                <a:gd name="connsiteX41" fmla="*/ 417310 w 506296"/>
                <a:gd name="connsiteY41" fmla="*/ 2200083 h 2390328"/>
                <a:gd name="connsiteX42" fmla="*/ 401968 w 506296"/>
                <a:gd name="connsiteY42" fmla="*/ 2289069 h 2390328"/>
                <a:gd name="connsiteX43" fmla="*/ 383557 w 506296"/>
                <a:gd name="connsiteY43" fmla="*/ 2341232 h 2390328"/>
                <a:gd name="connsiteX44" fmla="*/ 365147 w 506296"/>
                <a:gd name="connsiteY44" fmla="*/ 2371917 h 2390328"/>
                <a:gd name="connsiteX45" fmla="*/ 349804 w 506296"/>
                <a:gd name="connsiteY45" fmla="*/ 2384191 h 2390328"/>
                <a:gd name="connsiteX46" fmla="*/ 334462 w 506296"/>
                <a:gd name="connsiteY46" fmla="*/ 2390328 h 2390328"/>
                <a:gd name="connsiteX47" fmla="*/ 319120 w 506296"/>
                <a:gd name="connsiteY47" fmla="*/ 2390328 h 2390328"/>
                <a:gd name="connsiteX48" fmla="*/ 291504 w 506296"/>
                <a:gd name="connsiteY48" fmla="*/ 2381122 h 2390328"/>
                <a:gd name="connsiteX49" fmla="*/ 260819 w 506296"/>
                <a:gd name="connsiteY49" fmla="*/ 2362712 h 2390328"/>
                <a:gd name="connsiteX50" fmla="*/ 242408 w 506296"/>
                <a:gd name="connsiteY50" fmla="*/ 2344301 h 2390328"/>
                <a:gd name="connsiteX51" fmla="*/ 227066 w 506296"/>
                <a:gd name="connsiteY51" fmla="*/ 2319753 h 2390328"/>
                <a:gd name="connsiteX52" fmla="*/ 214792 w 506296"/>
                <a:gd name="connsiteY52" fmla="*/ 2298274 h 2390328"/>
                <a:gd name="connsiteX53" fmla="*/ 199450 w 506296"/>
                <a:gd name="connsiteY53" fmla="*/ 2236905 h 2390328"/>
                <a:gd name="connsiteX54" fmla="*/ 181039 w 506296"/>
                <a:gd name="connsiteY54" fmla="*/ 2126440 h 2390328"/>
                <a:gd name="connsiteX55" fmla="*/ 171834 w 506296"/>
                <a:gd name="connsiteY55" fmla="*/ 2019044 h 2390328"/>
                <a:gd name="connsiteX56" fmla="*/ 171834 w 506296"/>
                <a:gd name="connsiteY56" fmla="*/ 1936196 h 2390328"/>
                <a:gd name="connsiteX57" fmla="*/ 174902 w 506296"/>
                <a:gd name="connsiteY57" fmla="*/ 1914717 h 2390328"/>
                <a:gd name="connsiteX58" fmla="*/ 184108 w 506296"/>
                <a:gd name="connsiteY58" fmla="*/ 1893238 h 2390328"/>
                <a:gd name="connsiteX59" fmla="*/ 193313 w 506296"/>
                <a:gd name="connsiteY59" fmla="*/ 1853348 h 2390328"/>
                <a:gd name="connsiteX60" fmla="*/ 202518 w 506296"/>
                <a:gd name="connsiteY60" fmla="*/ 1795047 h 2390328"/>
                <a:gd name="connsiteX61" fmla="*/ 211724 w 506296"/>
                <a:gd name="connsiteY61" fmla="*/ 1736746 h 2390328"/>
                <a:gd name="connsiteX62" fmla="*/ 214792 w 506296"/>
                <a:gd name="connsiteY62" fmla="*/ 1653898 h 2390328"/>
                <a:gd name="connsiteX63" fmla="*/ 214792 w 506296"/>
                <a:gd name="connsiteY63" fmla="*/ 1126124 h 239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06296" h="2390328">
                  <a:moveTo>
                    <a:pt x="214792" y="1126124"/>
                  </a:moveTo>
                  <a:lnTo>
                    <a:pt x="214792" y="951222"/>
                  </a:lnTo>
                  <a:lnTo>
                    <a:pt x="214792" y="779388"/>
                  </a:lnTo>
                  <a:lnTo>
                    <a:pt x="217861" y="518569"/>
                  </a:lnTo>
                  <a:lnTo>
                    <a:pt x="214792" y="392763"/>
                  </a:lnTo>
                  <a:lnTo>
                    <a:pt x="214792" y="331393"/>
                  </a:lnTo>
                  <a:lnTo>
                    <a:pt x="208655" y="297640"/>
                  </a:lnTo>
                  <a:lnTo>
                    <a:pt x="199450" y="254682"/>
                  </a:lnTo>
                  <a:lnTo>
                    <a:pt x="187176" y="223997"/>
                  </a:lnTo>
                  <a:lnTo>
                    <a:pt x="165697" y="196381"/>
                  </a:lnTo>
                  <a:lnTo>
                    <a:pt x="113533" y="138081"/>
                  </a:lnTo>
                  <a:lnTo>
                    <a:pt x="67506" y="92054"/>
                  </a:lnTo>
                  <a:lnTo>
                    <a:pt x="36822" y="64438"/>
                  </a:lnTo>
                  <a:lnTo>
                    <a:pt x="12274" y="39890"/>
                  </a:lnTo>
                  <a:lnTo>
                    <a:pt x="0" y="18411"/>
                  </a:lnTo>
                  <a:lnTo>
                    <a:pt x="6137" y="6137"/>
                  </a:lnTo>
                  <a:lnTo>
                    <a:pt x="15343" y="0"/>
                  </a:lnTo>
                  <a:lnTo>
                    <a:pt x="33753" y="0"/>
                  </a:lnTo>
                  <a:lnTo>
                    <a:pt x="61369" y="3069"/>
                  </a:lnTo>
                  <a:lnTo>
                    <a:pt x="125807" y="21479"/>
                  </a:lnTo>
                  <a:lnTo>
                    <a:pt x="233203" y="64438"/>
                  </a:lnTo>
                  <a:lnTo>
                    <a:pt x="306846" y="98191"/>
                  </a:lnTo>
                  <a:lnTo>
                    <a:pt x="337530" y="116601"/>
                  </a:lnTo>
                  <a:lnTo>
                    <a:pt x="383557" y="144218"/>
                  </a:lnTo>
                  <a:lnTo>
                    <a:pt x="426516" y="174902"/>
                  </a:lnTo>
                  <a:lnTo>
                    <a:pt x="463337" y="208655"/>
                  </a:lnTo>
                  <a:lnTo>
                    <a:pt x="494022" y="245477"/>
                  </a:lnTo>
                  <a:lnTo>
                    <a:pt x="503227" y="263887"/>
                  </a:lnTo>
                  <a:lnTo>
                    <a:pt x="506296" y="273093"/>
                  </a:lnTo>
                  <a:lnTo>
                    <a:pt x="497090" y="297640"/>
                  </a:lnTo>
                  <a:lnTo>
                    <a:pt x="475611" y="346736"/>
                  </a:lnTo>
                  <a:lnTo>
                    <a:pt x="454132" y="414242"/>
                  </a:lnTo>
                  <a:lnTo>
                    <a:pt x="444926" y="463337"/>
                  </a:lnTo>
                  <a:lnTo>
                    <a:pt x="441858" y="524706"/>
                  </a:lnTo>
                  <a:lnTo>
                    <a:pt x="438789" y="892921"/>
                  </a:lnTo>
                  <a:lnTo>
                    <a:pt x="438789" y="1230451"/>
                  </a:lnTo>
                  <a:lnTo>
                    <a:pt x="438789" y="1466722"/>
                  </a:lnTo>
                  <a:lnTo>
                    <a:pt x="438789" y="1687651"/>
                  </a:lnTo>
                  <a:lnTo>
                    <a:pt x="438789" y="1874827"/>
                  </a:lnTo>
                  <a:lnTo>
                    <a:pt x="441858" y="1982223"/>
                  </a:lnTo>
                  <a:lnTo>
                    <a:pt x="435721" y="2068140"/>
                  </a:lnTo>
                  <a:lnTo>
                    <a:pt x="417310" y="2200083"/>
                  </a:lnTo>
                  <a:lnTo>
                    <a:pt x="401968" y="2289069"/>
                  </a:lnTo>
                  <a:lnTo>
                    <a:pt x="383557" y="2341232"/>
                  </a:lnTo>
                  <a:lnTo>
                    <a:pt x="365147" y="2371917"/>
                  </a:lnTo>
                  <a:lnTo>
                    <a:pt x="349804" y="2384191"/>
                  </a:lnTo>
                  <a:lnTo>
                    <a:pt x="334462" y="2390328"/>
                  </a:lnTo>
                  <a:lnTo>
                    <a:pt x="319120" y="2390328"/>
                  </a:lnTo>
                  <a:lnTo>
                    <a:pt x="291504" y="2381122"/>
                  </a:lnTo>
                  <a:lnTo>
                    <a:pt x="260819" y="2362712"/>
                  </a:lnTo>
                  <a:lnTo>
                    <a:pt x="242408" y="2344301"/>
                  </a:lnTo>
                  <a:lnTo>
                    <a:pt x="227066" y="2319753"/>
                  </a:lnTo>
                  <a:lnTo>
                    <a:pt x="214792" y="2298274"/>
                  </a:lnTo>
                  <a:lnTo>
                    <a:pt x="199450" y="2236905"/>
                  </a:lnTo>
                  <a:lnTo>
                    <a:pt x="181039" y="2126440"/>
                  </a:lnTo>
                  <a:lnTo>
                    <a:pt x="171834" y="2019044"/>
                  </a:lnTo>
                  <a:lnTo>
                    <a:pt x="171834" y="1936196"/>
                  </a:lnTo>
                  <a:lnTo>
                    <a:pt x="174902" y="1914717"/>
                  </a:lnTo>
                  <a:lnTo>
                    <a:pt x="184108" y="1893238"/>
                  </a:lnTo>
                  <a:lnTo>
                    <a:pt x="193313" y="1853348"/>
                  </a:lnTo>
                  <a:lnTo>
                    <a:pt x="202518" y="1795047"/>
                  </a:lnTo>
                  <a:lnTo>
                    <a:pt x="211724" y="1736746"/>
                  </a:lnTo>
                  <a:lnTo>
                    <a:pt x="214792" y="1653898"/>
                  </a:lnTo>
                  <a:lnTo>
                    <a:pt x="214792" y="1126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7">
              <a:extLst>
                <a:ext uri="{FF2B5EF4-FFF2-40B4-BE49-F238E27FC236}">
                  <a16:creationId xmlns:a16="http://schemas.microsoft.com/office/drawing/2014/main" id="{2ADF9F1A-3711-49A6-8D16-6826279BE6E1}"/>
                </a:ext>
              </a:extLst>
            </p:cNvPr>
            <p:cNvSpPr/>
            <p:nvPr/>
          </p:nvSpPr>
          <p:spPr>
            <a:xfrm>
              <a:off x="2900363" y="4408488"/>
              <a:ext cx="2016125" cy="1501775"/>
            </a:xfrm>
            <a:custGeom>
              <a:avLst/>
              <a:gdLst>
                <a:gd name="connsiteX0" fmla="*/ 1612106 w 2016918"/>
                <a:gd name="connsiteY0" fmla="*/ 154781 h 1502569"/>
                <a:gd name="connsiteX1" fmla="*/ 1535906 w 2016918"/>
                <a:gd name="connsiteY1" fmla="*/ 240506 h 1502569"/>
                <a:gd name="connsiteX2" fmla="*/ 1471612 w 2016918"/>
                <a:gd name="connsiteY2" fmla="*/ 311944 h 1502569"/>
                <a:gd name="connsiteX3" fmla="*/ 1414462 w 2016918"/>
                <a:gd name="connsiteY3" fmla="*/ 373856 h 1502569"/>
                <a:gd name="connsiteX4" fmla="*/ 1338262 w 2016918"/>
                <a:gd name="connsiteY4" fmla="*/ 450056 h 1502569"/>
                <a:gd name="connsiteX5" fmla="*/ 1269206 w 2016918"/>
                <a:gd name="connsiteY5" fmla="*/ 519112 h 1502569"/>
                <a:gd name="connsiteX6" fmla="*/ 1147762 w 2016918"/>
                <a:gd name="connsiteY6" fmla="*/ 631031 h 1502569"/>
                <a:gd name="connsiteX7" fmla="*/ 1040606 w 2016918"/>
                <a:gd name="connsiteY7" fmla="*/ 726281 h 1502569"/>
                <a:gd name="connsiteX8" fmla="*/ 909637 w 2016918"/>
                <a:gd name="connsiteY8" fmla="*/ 835819 h 1502569"/>
                <a:gd name="connsiteX9" fmla="*/ 792956 w 2016918"/>
                <a:gd name="connsiteY9" fmla="*/ 928687 h 1502569"/>
                <a:gd name="connsiteX10" fmla="*/ 666750 w 2016918"/>
                <a:gd name="connsiteY10" fmla="*/ 1021556 h 1502569"/>
                <a:gd name="connsiteX11" fmla="*/ 488156 w 2016918"/>
                <a:gd name="connsiteY11" fmla="*/ 1147762 h 1502569"/>
                <a:gd name="connsiteX12" fmla="*/ 338137 w 2016918"/>
                <a:gd name="connsiteY12" fmla="*/ 1243012 h 1502569"/>
                <a:gd name="connsiteX13" fmla="*/ 230981 w 2016918"/>
                <a:gd name="connsiteY13" fmla="*/ 1309687 h 1502569"/>
                <a:gd name="connsiteX14" fmla="*/ 95250 w 2016918"/>
                <a:gd name="connsiteY14" fmla="*/ 1388269 h 1502569"/>
                <a:gd name="connsiteX15" fmla="*/ 16668 w 2016918"/>
                <a:gd name="connsiteY15" fmla="*/ 1431131 h 1502569"/>
                <a:gd name="connsiteX16" fmla="*/ 7143 w 2016918"/>
                <a:gd name="connsiteY16" fmla="*/ 1445419 h 1502569"/>
                <a:gd name="connsiteX17" fmla="*/ 0 w 2016918"/>
                <a:gd name="connsiteY17" fmla="*/ 1464469 h 1502569"/>
                <a:gd name="connsiteX18" fmla="*/ 2381 w 2016918"/>
                <a:gd name="connsiteY18" fmla="*/ 1483519 h 1502569"/>
                <a:gd name="connsiteX19" fmla="*/ 9525 w 2016918"/>
                <a:gd name="connsiteY19" fmla="*/ 1493044 h 1502569"/>
                <a:gd name="connsiteX20" fmla="*/ 26193 w 2016918"/>
                <a:gd name="connsiteY20" fmla="*/ 1500187 h 1502569"/>
                <a:gd name="connsiteX21" fmla="*/ 59531 w 2016918"/>
                <a:gd name="connsiteY21" fmla="*/ 1502569 h 1502569"/>
                <a:gd name="connsiteX22" fmla="*/ 104775 w 2016918"/>
                <a:gd name="connsiteY22" fmla="*/ 1490662 h 1502569"/>
                <a:gd name="connsiteX23" fmla="*/ 266700 w 2016918"/>
                <a:gd name="connsiteY23" fmla="*/ 1407319 h 1502569"/>
                <a:gd name="connsiteX24" fmla="*/ 531018 w 2016918"/>
                <a:gd name="connsiteY24" fmla="*/ 1273969 h 1502569"/>
                <a:gd name="connsiteX25" fmla="*/ 697706 w 2016918"/>
                <a:gd name="connsiteY25" fmla="*/ 1183481 h 1502569"/>
                <a:gd name="connsiteX26" fmla="*/ 873918 w 2016918"/>
                <a:gd name="connsiteY26" fmla="*/ 1083469 h 1502569"/>
                <a:gd name="connsiteX27" fmla="*/ 1066800 w 2016918"/>
                <a:gd name="connsiteY27" fmla="*/ 962025 h 1502569"/>
                <a:gd name="connsiteX28" fmla="*/ 1197768 w 2016918"/>
                <a:gd name="connsiteY28" fmla="*/ 866775 h 1502569"/>
                <a:gd name="connsiteX29" fmla="*/ 1402556 w 2016918"/>
                <a:gd name="connsiteY29" fmla="*/ 692944 h 1502569"/>
                <a:gd name="connsiteX30" fmla="*/ 1574006 w 2016918"/>
                <a:gd name="connsiteY30" fmla="*/ 533400 h 1502569"/>
                <a:gd name="connsiteX31" fmla="*/ 1797843 w 2016918"/>
                <a:gd name="connsiteY31" fmla="*/ 307181 h 1502569"/>
                <a:gd name="connsiteX32" fmla="*/ 1916906 w 2016918"/>
                <a:gd name="connsiteY32" fmla="*/ 183356 h 1502569"/>
                <a:gd name="connsiteX33" fmla="*/ 2016918 w 2016918"/>
                <a:gd name="connsiteY33" fmla="*/ 80962 h 1502569"/>
                <a:gd name="connsiteX34" fmla="*/ 2016918 w 2016918"/>
                <a:gd name="connsiteY34" fmla="*/ 0 h 1502569"/>
                <a:gd name="connsiteX35" fmla="*/ 1719262 w 2016918"/>
                <a:gd name="connsiteY35" fmla="*/ 23812 h 1502569"/>
                <a:gd name="connsiteX36" fmla="*/ 1612106 w 2016918"/>
                <a:gd name="connsiteY36" fmla="*/ 154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16918" h="1502569">
                  <a:moveTo>
                    <a:pt x="1612106" y="154781"/>
                  </a:moveTo>
                  <a:lnTo>
                    <a:pt x="1535906" y="240506"/>
                  </a:lnTo>
                  <a:lnTo>
                    <a:pt x="1471612" y="311944"/>
                  </a:lnTo>
                  <a:lnTo>
                    <a:pt x="1414462" y="373856"/>
                  </a:lnTo>
                  <a:lnTo>
                    <a:pt x="1338262" y="450056"/>
                  </a:lnTo>
                  <a:lnTo>
                    <a:pt x="1269206" y="519112"/>
                  </a:lnTo>
                  <a:lnTo>
                    <a:pt x="1147762" y="631031"/>
                  </a:lnTo>
                  <a:lnTo>
                    <a:pt x="1040606" y="726281"/>
                  </a:lnTo>
                  <a:lnTo>
                    <a:pt x="909637" y="835819"/>
                  </a:lnTo>
                  <a:lnTo>
                    <a:pt x="792956" y="928687"/>
                  </a:lnTo>
                  <a:lnTo>
                    <a:pt x="666750" y="1021556"/>
                  </a:lnTo>
                  <a:lnTo>
                    <a:pt x="488156" y="1147762"/>
                  </a:lnTo>
                  <a:lnTo>
                    <a:pt x="338137" y="1243012"/>
                  </a:lnTo>
                  <a:lnTo>
                    <a:pt x="230981" y="1309687"/>
                  </a:lnTo>
                  <a:lnTo>
                    <a:pt x="95250" y="1388269"/>
                  </a:lnTo>
                  <a:lnTo>
                    <a:pt x="16668" y="1431131"/>
                  </a:lnTo>
                  <a:lnTo>
                    <a:pt x="7143" y="1445419"/>
                  </a:lnTo>
                  <a:lnTo>
                    <a:pt x="0" y="1464469"/>
                  </a:lnTo>
                  <a:lnTo>
                    <a:pt x="2381" y="1483519"/>
                  </a:lnTo>
                  <a:lnTo>
                    <a:pt x="9525" y="1493044"/>
                  </a:lnTo>
                  <a:lnTo>
                    <a:pt x="26193" y="1500187"/>
                  </a:lnTo>
                  <a:lnTo>
                    <a:pt x="59531" y="1502569"/>
                  </a:lnTo>
                  <a:lnTo>
                    <a:pt x="104775" y="1490662"/>
                  </a:lnTo>
                  <a:lnTo>
                    <a:pt x="266700" y="1407319"/>
                  </a:lnTo>
                  <a:lnTo>
                    <a:pt x="531018" y="1273969"/>
                  </a:lnTo>
                  <a:lnTo>
                    <a:pt x="697706" y="1183481"/>
                  </a:lnTo>
                  <a:lnTo>
                    <a:pt x="873918" y="1083469"/>
                  </a:lnTo>
                  <a:lnTo>
                    <a:pt x="1066800" y="962025"/>
                  </a:lnTo>
                  <a:lnTo>
                    <a:pt x="1197768" y="866775"/>
                  </a:lnTo>
                  <a:lnTo>
                    <a:pt x="1402556" y="692944"/>
                  </a:lnTo>
                  <a:lnTo>
                    <a:pt x="1574006" y="533400"/>
                  </a:lnTo>
                  <a:lnTo>
                    <a:pt x="1797843" y="307181"/>
                  </a:lnTo>
                  <a:lnTo>
                    <a:pt x="1916906" y="183356"/>
                  </a:lnTo>
                  <a:lnTo>
                    <a:pt x="2016918" y="80962"/>
                  </a:lnTo>
                  <a:lnTo>
                    <a:pt x="2016918" y="0"/>
                  </a:lnTo>
                  <a:lnTo>
                    <a:pt x="1719262" y="23812"/>
                  </a:lnTo>
                  <a:lnTo>
                    <a:pt x="1612106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8">
              <a:extLst>
                <a:ext uri="{FF2B5EF4-FFF2-40B4-BE49-F238E27FC236}">
                  <a16:creationId xmlns:a16="http://schemas.microsoft.com/office/drawing/2014/main" id="{DBA4DA2F-E928-4050-A034-53E89EC4FCDF}"/>
                </a:ext>
              </a:extLst>
            </p:cNvPr>
            <p:cNvSpPr/>
            <p:nvPr/>
          </p:nvSpPr>
          <p:spPr>
            <a:xfrm>
              <a:off x="5048251" y="4398963"/>
              <a:ext cx="2371724" cy="1352550"/>
            </a:xfrm>
            <a:custGeom>
              <a:avLst/>
              <a:gdLst>
                <a:gd name="connsiteX0" fmla="*/ 702469 w 2371725"/>
                <a:gd name="connsiteY0" fmla="*/ 700087 h 1352550"/>
                <a:gd name="connsiteX1" fmla="*/ 573881 w 2371725"/>
                <a:gd name="connsiteY1" fmla="*/ 588169 h 1352550"/>
                <a:gd name="connsiteX2" fmla="*/ 471488 w 2371725"/>
                <a:gd name="connsiteY2" fmla="*/ 502444 h 1352550"/>
                <a:gd name="connsiteX3" fmla="*/ 378619 w 2371725"/>
                <a:gd name="connsiteY3" fmla="*/ 426244 h 1352550"/>
                <a:gd name="connsiteX4" fmla="*/ 283369 w 2371725"/>
                <a:gd name="connsiteY4" fmla="*/ 347662 h 1352550"/>
                <a:gd name="connsiteX5" fmla="*/ 188119 w 2371725"/>
                <a:gd name="connsiteY5" fmla="*/ 273844 h 1352550"/>
                <a:gd name="connsiteX6" fmla="*/ 107156 w 2371725"/>
                <a:gd name="connsiteY6" fmla="*/ 211931 h 1352550"/>
                <a:gd name="connsiteX7" fmla="*/ 9525 w 2371725"/>
                <a:gd name="connsiteY7" fmla="*/ 145256 h 1352550"/>
                <a:gd name="connsiteX8" fmla="*/ 0 w 2371725"/>
                <a:gd name="connsiteY8" fmla="*/ 0 h 1352550"/>
                <a:gd name="connsiteX9" fmla="*/ 169069 w 2371725"/>
                <a:gd name="connsiteY9" fmla="*/ 109537 h 1352550"/>
                <a:gd name="connsiteX10" fmla="*/ 376238 w 2371725"/>
                <a:gd name="connsiteY10" fmla="*/ 240506 h 1352550"/>
                <a:gd name="connsiteX11" fmla="*/ 590550 w 2371725"/>
                <a:gd name="connsiteY11" fmla="*/ 376237 h 1352550"/>
                <a:gd name="connsiteX12" fmla="*/ 785813 w 2371725"/>
                <a:gd name="connsiteY12" fmla="*/ 502444 h 1352550"/>
                <a:gd name="connsiteX13" fmla="*/ 1004888 w 2371725"/>
                <a:gd name="connsiteY13" fmla="*/ 642937 h 1352550"/>
                <a:gd name="connsiteX14" fmla="*/ 1178719 w 2371725"/>
                <a:gd name="connsiteY14" fmla="*/ 754856 h 1352550"/>
                <a:gd name="connsiteX15" fmla="*/ 1264444 w 2371725"/>
                <a:gd name="connsiteY15" fmla="*/ 809625 h 1352550"/>
                <a:gd name="connsiteX16" fmla="*/ 1414463 w 2371725"/>
                <a:gd name="connsiteY16" fmla="*/ 885825 h 1352550"/>
                <a:gd name="connsiteX17" fmla="*/ 1704975 w 2371725"/>
                <a:gd name="connsiteY17" fmla="*/ 1019175 h 1352550"/>
                <a:gd name="connsiteX18" fmla="*/ 1971675 w 2371725"/>
                <a:gd name="connsiteY18" fmla="*/ 1128712 h 1352550"/>
                <a:gd name="connsiteX19" fmla="*/ 2240756 w 2371725"/>
                <a:gd name="connsiteY19" fmla="*/ 1231106 h 1352550"/>
                <a:gd name="connsiteX20" fmla="*/ 2333625 w 2371725"/>
                <a:gd name="connsiteY20" fmla="*/ 1266825 h 1352550"/>
                <a:gd name="connsiteX21" fmla="*/ 2352675 w 2371725"/>
                <a:gd name="connsiteY21" fmla="*/ 1281112 h 1352550"/>
                <a:gd name="connsiteX22" fmla="*/ 2366963 w 2371725"/>
                <a:gd name="connsiteY22" fmla="*/ 1297781 h 1352550"/>
                <a:gd name="connsiteX23" fmla="*/ 2371725 w 2371725"/>
                <a:gd name="connsiteY23" fmla="*/ 1312069 h 1352550"/>
                <a:gd name="connsiteX24" fmla="*/ 2366963 w 2371725"/>
                <a:gd name="connsiteY24" fmla="*/ 1326356 h 1352550"/>
                <a:gd name="connsiteX25" fmla="*/ 2355056 w 2371725"/>
                <a:gd name="connsiteY25" fmla="*/ 1335881 h 1352550"/>
                <a:gd name="connsiteX26" fmla="*/ 2328863 w 2371725"/>
                <a:gd name="connsiteY26" fmla="*/ 1347787 h 1352550"/>
                <a:gd name="connsiteX27" fmla="*/ 2300288 w 2371725"/>
                <a:gd name="connsiteY27" fmla="*/ 1352550 h 1352550"/>
                <a:gd name="connsiteX28" fmla="*/ 2193131 w 2371725"/>
                <a:gd name="connsiteY28" fmla="*/ 1352550 h 1352550"/>
                <a:gd name="connsiteX29" fmla="*/ 1988344 w 2371725"/>
                <a:gd name="connsiteY29" fmla="*/ 1352550 h 1352550"/>
                <a:gd name="connsiteX30" fmla="*/ 1814513 w 2371725"/>
                <a:gd name="connsiteY30" fmla="*/ 1352550 h 1352550"/>
                <a:gd name="connsiteX31" fmla="*/ 1704975 w 2371725"/>
                <a:gd name="connsiteY31" fmla="*/ 1350169 h 1352550"/>
                <a:gd name="connsiteX32" fmla="*/ 1638300 w 2371725"/>
                <a:gd name="connsiteY32" fmla="*/ 1345406 h 1352550"/>
                <a:gd name="connsiteX33" fmla="*/ 1569244 w 2371725"/>
                <a:gd name="connsiteY33" fmla="*/ 1338262 h 1352550"/>
                <a:gd name="connsiteX34" fmla="*/ 1526381 w 2371725"/>
                <a:gd name="connsiteY34" fmla="*/ 1328737 h 1352550"/>
                <a:gd name="connsiteX35" fmla="*/ 1433513 w 2371725"/>
                <a:gd name="connsiteY35" fmla="*/ 1278731 h 1352550"/>
                <a:gd name="connsiteX36" fmla="*/ 1312069 w 2371725"/>
                <a:gd name="connsiteY36" fmla="*/ 1202531 h 1352550"/>
                <a:gd name="connsiteX37" fmla="*/ 1181100 w 2371725"/>
                <a:gd name="connsiteY37" fmla="*/ 1107281 h 1352550"/>
                <a:gd name="connsiteX38" fmla="*/ 1045369 w 2371725"/>
                <a:gd name="connsiteY38" fmla="*/ 1000125 h 1352550"/>
                <a:gd name="connsiteX39" fmla="*/ 926306 w 2371725"/>
                <a:gd name="connsiteY39" fmla="*/ 900112 h 1352550"/>
                <a:gd name="connsiteX40" fmla="*/ 702469 w 2371725"/>
                <a:gd name="connsiteY40" fmla="*/ 700087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71725" h="1352550">
                  <a:moveTo>
                    <a:pt x="702469" y="700087"/>
                  </a:moveTo>
                  <a:lnTo>
                    <a:pt x="573881" y="588169"/>
                  </a:lnTo>
                  <a:lnTo>
                    <a:pt x="471488" y="502444"/>
                  </a:lnTo>
                  <a:lnTo>
                    <a:pt x="378619" y="426244"/>
                  </a:lnTo>
                  <a:lnTo>
                    <a:pt x="283369" y="347662"/>
                  </a:lnTo>
                  <a:lnTo>
                    <a:pt x="188119" y="273844"/>
                  </a:lnTo>
                  <a:lnTo>
                    <a:pt x="107156" y="211931"/>
                  </a:lnTo>
                  <a:lnTo>
                    <a:pt x="9525" y="145256"/>
                  </a:lnTo>
                  <a:lnTo>
                    <a:pt x="0" y="0"/>
                  </a:lnTo>
                  <a:lnTo>
                    <a:pt x="169069" y="109537"/>
                  </a:lnTo>
                  <a:lnTo>
                    <a:pt x="376238" y="240506"/>
                  </a:lnTo>
                  <a:lnTo>
                    <a:pt x="590550" y="376237"/>
                  </a:lnTo>
                  <a:lnTo>
                    <a:pt x="785813" y="502444"/>
                  </a:lnTo>
                  <a:lnTo>
                    <a:pt x="1004888" y="642937"/>
                  </a:lnTo>
                  <a:lnTo>
                    <a:pt x="1178719" y="754856"/>
                  </a:lnTo>
                  <a:lnTo>
                    <a:pt x="1264444" y="809625"/>
                  </a:lnTo>
                  <a:lnTo>
                    <a:pt x="1414463" y="885825"/>
                  </a:lnTo>
                  <a:lnTo>
                    <a:pt x="1704975" y="1019175"/>
                  </a:lnTo>
                  <a:lnTo>
                    <a:pt x="1971675" y="1128712"/>
                  </a:lnTo>
                  <a:lnTo>
                    <a:pt x="2240756" y="1231106"/>
                  </a:lnTo>
                  <a:lnTo>
                    <a:pt x="2333625" y="1266825"/>
                  </a:lnTo>
                  <a:lnTo>
                    <a:pt x="2352675" y="1281112"/>
                  </a:lnTo>
                  <a:lnTo>
                    <a:pt x="2366963" y="1297781"/>
                  </a:lnTo>
                  <a:lnTo>
                    <a:pt x="2371725" y="1312069"/>
                  </a:lnTo>
                  <a:lnTo>
                    <a:pt x="2366963" y="1326356"/>
                  </a:lnTo>
                  <a:lnTo>
                    <a:pt x="2355056" y="1335881"/>
                  </a:lnTo>
                  <a:lnTo>
                    <a:pt x="2328863" y="1347787"/>
                  </a:lnTo>
                  <a:lnTo>
                    <a:pt x="2300288" y="1352550"/>
                  </a:lnTo>
                  <a:lnTo>
                    <a:pt x="2193131" y="1352550"/>
                  </a:lnTo>
                  <a:lnTo>
                    <a:pt x="1988344" y="1352550"/>
                  </a:lnTo>
                  <a:lnTo>
                    <a:pt x="1814513" y="1352550"/>
                  </a:lnTo>
                  <a:lnTo>
                    <a:pt x="1704975" y="1350169"/>
                  </a:lnTo>
                  <a:lnTo>
                    <a:pt x="1638300" y="1345406"/>
                  </a:lnTo>
                  <a:lnTo>
                    <a:pt x="1569244" y="1338262"/>
                  </a:lnTo>
                  <a:lnTo>
                    <a:pt x="1526381" y="1328737"/>
                  </a:lnTo>
                  <a:lnTo>
                    <a:pt x="1433513" y="1278731"/>
                  </a:lnTo>
                  <a:lnTo>
                    <a:pt x="1312069" y="1202531"/>
                  </a:lnTo>
                  <a:lnTo>
                    <a:pt x="1181100" y="1107281"/>
                  </a:lnTo>
                  <a:lnTo>
                    <a:pt x="1045369" y="1000125"/>
                  </a:lnTo>
                  <a:lnTo>
                    <a:pt x="926306" y="900112"/>
                  </a:lnTo>
                  <a:lnTo>
                    <a:pt x="702469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29538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0002" name="グループ化 1">
            <a:extLst>
              <a:ext uri="{FF2B5EF4-FFF2-40B4-BE49-F238E27FC236}">
                <a16:creationId xmlns:a16="http://schemas.microsoft.com/office/drawing/2014/main" id="{DEC4B443-296F-4C55-9FCD-222AE14A07BD}"/>
              </a:ext>
            </a:extLst>
          </p:cNvPr>
          <p:cNvGrpSpPr>
            <a:grpSpLocks/>
          </p:cNvGrpSpPr>
          <p:nvPr/>
        </p:nvGrpSpPr>
        <p:grpSpPr bwMode="auto">
          <a:xfrm>
            <a:off x="2865438" y="1441450"/>
            <a:ext cx="4554537" cy="4667250"/>
            <a:chOff x="2865438" y="1441450"/>
            <a:chExt cx="4554537" cy="4667250"/>
          </a:xfrm>
        </p:grpSpPr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1860AE9-BAEE-4667-9155-64308EB91C0E}"/>
                </a:ext>
              </a:extLst>
            </p:cNvPr>
            <p:cNvSpPr/>
            <p:nvPr/>
          </p:nvSpPr>
          <p:spPr>
            <a:xfrm>
              <a:off x="3300413" y="1592263"/>
              <a:ext cx="730250" cy="450850"/>
            </a:xfrm>
            <a:custGeom>
              <a:avLst/>
              <a:gdLst>
                <a:gd name="connsiteX0" fmla="*/ 495300 w 731043"/>
                <a:gd name="connsiteY0" fmla="*/ 80963 h 450057"/>
                <a:gd name="connsiteX1" fmla="*/ 385762 w 731043"/>
                <a:gd name="connsiteY1" fmla="*/ 64294 h 450057"/>
                <a:gd name="connsiteX2" fmla="*/ 266700 w 731043"/>
                <a:gd name="connsiteY2" fmla="*/ 45244 h 450057"/>
                <a:gd name="connsiteX3" fmla="*/ 166687 w 731043"/>
                <a:gd name="connsiteY3" fmla="*/ 26194 h 450057"/>
                <a:gd name="connsiteX4" fmla="*/ 69056 w 731043"/>
                <a:gd name="connsiteY4" fmla="*/ 7144 h 450057"/>
                <a:gd name="connsiteX5" fmla="*/ 26193 w 731043"/>
                <a:gd name="connsiteY5" fmla="*/ 0 h 450057"/>
                <a:gd name="connsiteX6" fmla="*/ 11906 w 731043"/>
                <a:gd name="connsiteY6" fmla="*/ 0 h 450057"/>
                <a:gd name="connsiteX7" fmla="*/ 4762 w 731043"/>
                <a:gd name="connsiteY7" fmla="*/ 2382 h 450057"/>
                <a:gd name="connsiteX8" fmla="*/ 0 w 731043"/>
                <a:gd name="connsiteY8" fmla="*/ 9525 h 450057"/>
                <a:gd name="connsiteX9" fmla="*/ 2381 w 731043"/>
                <a:gd name="connsiteY9" fmla="*/ 21432 h 450057"/>
                <a:gd name="connsiteX10" fmla="*/ 7143 w 731043"/>
                <a:gd name="connsiteY10" fmla="*/ 38100 h 450057"/>
                <a:gd name="connsiteX11" fmla="*/ 19050 w 731043"/>
                <a:gd name="connsiteY11" fmla="*/ 52388 h 450057"/>
                <a:gd name="connsiteX12" fmla="*/ 76200 w 731043"/>
                <a:gd name="connsiteY12" fmla="*/ 92869 h 450057"/>
                <a:gd name="connsiteX13" fmla="*/ 185737 w 731043"/>
                <a:gd name="connsiteY13" fmla="*/ 169069 h 450057"/>
                <a:gd name="connsiteX14" fmla="*/ 311943 w 731043"/>
                <a:gd name="connsiteY14" fmla="*/ 252413 h 450057"/>
                <a:gd name="connsiteX15" fmla="*/ 445293 w 731043"/>
                <a:gd name="connsiteY15" fmla="*/ 338138 h 450057"/>
                <a:gd name="connsiteX16" fmla="*/ 566737 w 731043"/>
                <a:gd name="connsiteY16" fmla="*/ 409575 h 450057"/>
                <a:gd name="connsiteX17" fmla="*/ 635793 w 731043"/>
                <a:gd name="connsiteY17" fmla="*/ 447675 h 450057"/>
                <a:gd name="connsiteX18" fmla="*/ 645318 w 731043"/>
                <a:gd name="connsiteY18" fmla="*/ 450057 h 450057"/>
                <a:gd name="connsiteX19" fmla="*/ 659606 w 731043"/>
                <a:gd name="connsiteY19" fmla="*/ 450057 h 450057"/>
                <a:gd name="connsiteX20" fmla="*/ 683418 w 731043"/>
                <a:gd name="connsiteY20" fmla="*/ 442913 h 450057"/>
                <a:gd name="connsiteX21" fmla="*/ 695325 w 731043"/>
                <a:gd name="connsiteY21" fmla="*/ 435769 h 450057"/>
                <a:gd name="connsiteX22" fmla="*/ 704850 w 731043"/>
                <a:gd name="connsiteY22" fmla="*/ 426244 h 450057"/>
                <a:gd name="connsiteX23" fmla="*/ 714375 w 731043"/>
                <a:gd name="connsiteY23" fmla="*/ 414338 h 450057"/>
                <a:gd name="connsiteX24" fmla="*/ 723900 w 731043"/>
                <a:gd name="connsiteY24" fmla="*/ 388144 h 450057"/>
                <a:gd name="connsiteX25" fmla="*/ 728662 w 731043"/>
                <a:gd name="connsiteY25" fmla="*/ 366713 h 450057"/>
                <a:gd name="connsiteX26" fmla="*/ 731043 w 731043"/>
                <a:gd name="connsiteY26" fmla="*/ 333375 h 450057"/>
                <a:gd name="connsiteX27" fmla="*/ 728662 w 731043"/>
                <a:gd name="connsiteY27" fmla="*/ 307182 h 450057"/>
                <a:gd name="connsiteX28" fmla="*/ 721518 w 731043"/>
                <a:gd name="connsiteY28" fmla="*/ 271463 h 450057"/>
                <a:gd name="connsiteX29" fmla="*/ 707231 w 731043"/>
                <a:gd name="connsiteY29" fmla="*/ 233363 h 450057"/>
                <a:gd name="connsiteX30" fmla="*/ 688181 w 731043"/>
                <a:gd name="connsiteY30" fmla="*/ 188119 h 450057"/>
                <a:gd name="connsiteX31" fmla="*/ 673893 w 731043"/>
                <a:gd name="connsiteY31" fmla="*/ 159544 h 450057"/>
                <a:gd name="connsiteX32" fmla="*/ 659606 w 731043"/>
                <a:gd name="connsiteY32" fmla="*/ 142875 h 450057"/>
                <a:gd name="connsiteX33" fmla="*/ 635793 w 731043"/>
                <a:gd name="connsiteY33" fmla="*/ 126207 h 450057"/>
                <a:gd name="connsiteX34" fmla="*/ 607218 w 731043"/>
                <a:gd name="connsiteY34" fmla="*/ 111919 h 450057"/>
                <a:gd name="connsiteX35" fmla="*/ 552450 w 731043"/>
                <a:gd name="connsiteY35" fmla="*/ 92869 h 450057"/>
                <a:gd name="connsiteX36" fmla="*/ 495300 w 731043"/>
                <a:gd name="connsiteY36" fmla="*/ 80963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31043" h="450057">
                  <a:moveTo>
                    <a:pt x="495300" y="80963"/>
                  </a:moveTo>
                  <a:lnTo>
                    <a:pt x="385762" y="64294"/>
                  </a:lnTo>
                  <a:lnTo>
                    <a:pt x="266700" y="45244"/>
                  </a:lnTo>
                  <a:lnTo>
                    <a:pt x="166687" y="26194"/>
                  </a:lnTo>
                  <a:lnTo>
                    <a:pt x="69056" y="7144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4762" y="2382"/>
                  </a:lnTo>
                  <a:lnTo>
                    <a:pt x="0" y="9525"/>
                  </a:lnTo>
                  <a:lnTo>
                    <a:pt x="2381" y="21432"/>
                  </a:lnTo>
                  <a:lnTo>
                    <a:pt x="7143" y="38100"/>
                  </a:lnTo>
                  <a:lnTo>
                    <a:pt x="19050" y="52388"/>
                  </a:lnTo>
                  <a:lnTo>
                    <a:pt x="76200" y="92869"/>
                  </a:lnTo>
                  <a:lnTo>
                    <a:pt x="185737" y="169069"/>
                  </a:lnTo>
                  <a:lnTo>
                    <a:pt x="311943" y="252413"/>
                  </a:lnTo>
                  <a:lnTo>
                    <a:pt x="445293" y="338138"/>
                  </a:lnTo>
                  <a:lnTo>
                    <a:pt x="566737" y="409575"/>
                  </a:lnTo>
                  <a:lnTo>
                    <a:pt x="635793" y="447675"/>
                  </a:lnTo>
                  <a:lnTo>
                    <a:pt x="645318" y="450057"/>
                  </a:lnTo>
                  <a:lnTo>
                    <a:pt x="659606" y="450057"/>
                  </a:lnTo>
                  <a:lnTo>
                    <a:pt x="683418" y="442913"/>
                  </a:lnTo>
                  <a:lnTo>
                    <a:pt x="695325" y="435769"/>
                  </a:lnTo>
                  <a:lnTo>
                    <a:pt x="704850" y="426244"/>
                  </a:lnTo>
                  <a:lnTo>
                    <a:pt x="714375" y="414338"/>
                  </a:lnTo>
                  <a:lnTo>
                    <a:pt x="723900" y="388144"/>
                  </a:lnTo>
                  <a:lnTo>
                    <a:pt x="728662" y="366713"/>
                  </a:lnTo>
                  <a:lnTo>
                    <a:pt x="731043" y="333375"/>
                  </a:lnTo>
                  <a:lnTo>
                    <a:pt x="728662" y="307182"/>
                  </a:lnTo>
                  <a:lnTo>
                    <a:pt x="721518" y="271463"/>
                  </a:lnTo>
                  <a:lnTo>
                    <a:pt x="707231" y="233363"/>
                  </a:lnTo>
                  <a:lnTo>
                    <a:pt x="688181" y="188119"/>
                  </a:lnTo>
                  <a:lnTo>
                    <a:pt x="673893" y="159544"/>
                  </a:lnTo>
                  <a:lnTo>
                    <a:pt x="659606" y="142875"/>
                  </a:lnTo>
                  <a:lnTo>
                    <a:pt x="635793" y="126207"/>
                  </a:lnTo>
                  <a:lnTo>
                    <a:pt x="607218" y="111919"/>
                  </a:lnTo>
                  <a:lnTo>
                    <a:pt x="552450" y="92869"/>
                  </a:lnTo>
                  <a:lnTo>
                    <a:pt x="49530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F1B56D9F-0642-4615-BCB3-58F8239EDF15}"/>
                </a:ext>
              </a:extLst>
            </p:cNvPr>
            <p:cNvSpPr/>
            <p:nvPr/>
          </p:nvSpPr>
          <p:spPr>
            <a:xfrm>
              <a:off x="2970213" y="2343150"/>
              <a:ext cx="682625" cy="395288"/>
            </a:xfrm>
            <a:custGeom>
              <a:avLst/>
              <a:gdLst>
                <a:gd name="connsiteX0" fmla="*/ 383381 w 683419"/>
                <a:gd name="connsiteY0" fmla="*/ 78581 h 395288"/>
                <a:gd name="connsiteX1" fmla="*/ 280987 w 683419"/>
                <a:gd name="connsiteY1" fmla="*/ 59531 h 395288"/>
                <a:gd name="connsiteX2" fmla="*/ 188119 w 683419"/>
                <a:gd name="connsiteY2" fmla="*/ 40481 h 395288"/>
                <a:gd name="connsiteX3" fmla="*/ 126206 w 683419"/>
                <a:gd name="connsiteY3" fmla="*/ 26194 h 395288"/>
                <a:gd name="connsiteX4" fmla="*/ 73819 w 683419"/>
                <a:gd name="connsiteY4" fmla="*/ 11906 h 395288"/>
                <a:gd name="connsiteX5" fmla="*/ 23812 w 683419"/>
                <a:gd name="connsiteY5" fmla="*/ 0 h 395288"/>
                <a:gd name="connsiteX6" fmla="*/ 16669 w 683419"/>
                <a:gd name="connsiteY6" fmla="*/ 0 h 395288"/>
                <a:gd name="connsiteX7" fmla="*/ 4762 w 683419"/>
                <a:gd name="connsiteY7" fmla="*/ 0 h 395288"/>
                <a:gd name="connsiteX8" fmla="*/ 0 w 683419"/>
                <a:gd name="connsiteY8" fmla="*/ 4763 h 395288"/>
                <a:gd name="connsiteX9" fmla="*/ 0 w 683419"/>
                <a:gd name="connsiteY9" fmla="*/ 14288 h 395288"/>
                <a:gd name="connsiteX10" fmla="*/ 0 w 683419"/>
                <a:gd name="connsiteY10" fmla="*/ 30956 h 395288"/>
                <a:gd name="connsiteX11" fmla="*/ 14287 w 683419"/>
                <a:gd name="connsiteY11" fmla="*/ 64294 h 395288"/>
                <a:gd name="connsiteX12" fmla="*/ 61912 w 683419"/>
                <a:gd name="connsiteY12" fmla="*/ 126206 h 395288"/>
                <a:gd name="connsiteX13" fmla="*/ 128587 w 683419"/>
                <a:gd name="connsiteY13" fmla="*/ 200025 h 395288"/>
                <a:gd name="connsiteX14" fmla="*/ 200025 w 683419"/>
                <a:gd name="connsiteY14" fmla="*/ 261938 h 395288"/>
                <a:gd name="connsiteX15" fmla="*/ 252412 w 683419"/>
                <a:gd name="connsiteY15" fmla="*/ 300038 h 395288"/>
                <a:gd name="connsiteX16" fmla="*/ 295275 w 683419"/>
                <a:gd name="connsiteY16" fmla="*/ 326231 h 395288"/>
                <a:gd name="connsiteX17" fmla="*/ 347662 w 683419"/>
                <a:gd name="connsiteY17" fmla="*/ 352425 h 395288"/>
                <a:gd name="connsiteX18" fmla="*/ 397669 w 683419"/>
                <a:gd name="connsiteY18" fmla="*/ 371475 h 395288"/>
                <a:gd name="connsiteX19" fmla="*/ 438150 w 683419"/>
                <a:gd name="connsiteY19" fmla="*/ 381000 h 395288"/>
                <a:gd name="connsiteX20" fmla="*/ 495300 w 683419"/>
                <a:gd name="connsiteY20" fmla="*/ 390525 h 395288"/>
                <a:gd name="connsiteX21" fmla="*/ 557212 w 683419"/>
                <a:gd name="connsiteY21" fmla="*/ 395288 h 395288"/>
                <a:gd name="connsiteX22" fmla="*/ 609600 w 683419"/>
                <a:gd name="connsiteY22" fmla="*/ 388144 h 395288"/>
                <a:gd name="connsiteX23" fmla="*/ 645319 w 683419"/>
                <a:gd name="connsiteY23" fmla="*/ 376238 h 395288"/>
                <a:gd name="connsiteX24" fmla="*/ 669131 w 683419"/>
                <a:gd name="connsiteY24" fmla="*/ 359569 h 395288"/>
                <a:gd name="connsiteX25" fmla="*/ 678656 w 683419"/>
                <a:gd name="connsiteY25" fmla="*/ 350044 h 395288"/>
                <a:gd name="connsiteX26" fmla="*/ 683419 w 683419"/>
                <a:gd name="connsiteY26" fmla="*/ 340519 h 395288"/>
                <a:gd name="connsiteX27" fmla="*/ 678656 w 683419"/>
                <a:gd name="connsiteY27" fmla="*/ 314325 h 395288"/>
                <a:gd name="connsiteX28" fmla="*/ 671512 w 683419"/>
                <a:gd name="connsiteY28" fmla="*/ 280988 h 395288"/>
                <a:gd name="connsiteX29" fmla="*/ 652462 w 683419"/>
                <a:gd name="connsiteY29" fmla="*/ 240506 h 395288"/>
                <a:gd name="connsiteX30" fmla="*/ 633412 w 683419"/>
                <a:gd name="connsiteY30" fmla="*/ 209550 h 395288"/>
                <a:gd name="connsiteX31" fmla="*/ 607219 w 683419"/>
                <a:gd name="connsiteY31" fmla="*/ 185738 h 395288"/>
                <a:gd name="connsiteX32" fmla="*/ 576262 w 683419"/>
                <a:gd name="connsiteY32" fmla="*/ 159544 h 395288"/>
                <a:gd name="connsiteX33" fmla="*/ 514350 w 683419"/>
                <a:gd name="connsiteY33" fmla="*/ 116681 h 395288"/>
                <a:gd name="connsiteX34" fmla="*/ 471487 w 683419"/>
                <a:gd name="connsiteY34" fmla="*/ 95250 h 395288"/>
                <a:gd name="connsiteX35" fmla="*/ 383381 w 683419"/>
                <a:gd name="connsiteY35" fmla="*/ 7858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83419" h="395288">
                  <a:moveTo>
                    <a:pt x="383381" y="78581"/>
                  </a:moveTo>
                  <a:lnTo>
                    <a:pt x="280987" y="59531"/>
                  </a:lnTo>
                  <a:lnTo>
                    <a:pt x="188119" y="40481"/>
                  </a:lnTo>
                  <a:lnTo>
                    <a:pt x="126206" y="26194"/>
                  </a:lnTo>
                  <a:lnTo>
                    <a:pt x="73819" y="11906"/>
                  </a:lnTo>
                  <a:lnTo>
                    <a:pt x="23812" y="0"/>
                  </a:lnTo>
                  <a:lnTo>
                    <a:pt x="16669" y="0"/>
                  </a:lnTo>
                  <a:lnTo>
                    <a:pt x="4762" y="0"/>
                  </a:lnTo>
                  <a:lnTo>
                    <a:pt x="0" y="4763"/>
                  </a:lnTo>
                  <a:lnTo>
                    <a:pt x="0" y="14288"/>
                  </a:lnTo>
                  <a:lnTo>
                    <a:pt x="0" y="30956"/>
                  </a:lnTo>
                  <a:lnTo>
                    <a:pt x="14287" y="64294"/>
                  </a:lnTo>
                  <a:lnTo>
                    <a:pt x="61912" y="126206"/>
                  </a:lnTo>
                  <a:lnTo>
                    <a:pt x="128587" y="200025"/>
                  </a:lnTo>
                  <a:lnTo>
                    <a:pt x="200025" y="261938"/>
                  </a:lnTo>
                  <a:lnTo>
                    <a:pt x="252412" y="300038"/>
                  </a:lnTo>
                  <a:lnTo>
                    <a:pt x="295275" y="326231"/>
                  </a:lnTo>
                  <a:lnTo>
                    <a:pt x="347662" y="352425"/>
                  </a:lnTo>
                  <a:lnTo>
                    <a:pt x="397669" y="371475"/>
                  </a:lnTo>
                  <a:lnTo>
                    <a:pt x="438150" y="381000"/>
                  </a:lnTo>
                  <a:lnTo>
                    <a:pt x="495300" y="390525"/>
                  </a:lnTo>
                  <a:lnTo>
                    <a:pt x="557212" y="395288"/>
                  </a:lnTo>
                  <a:lnTo>
                    <a:pt x="609600" y="388144"/>
                  </a:lnTo>
                  <a:lnTo>
                    <a:pt x="645319" y="376238"/>
                  </a:lnTo>
                  <a:lnTo>
                    <a:pt x="669131" y="359569"/>
                  </a:lnTo>
                  <a:lnTo>
                    <a:pt x="678656" y="350044"/>
                  </a:lnTo>
                  <a:lnTo>
                    <a:pt x="683419" y="340519"/>
                  </a:lnTo>
                  <a:lnTo>
                    <a:pt x="678656" y="314325"/>
                  </a:lnTo>
                  <a:lnTo>
                    <a:pt x="671512" y="280988"/>
                  </a:lnTo>
                  <a:lnTo>
                    <a:pt x="652462" y="240506"/>
                  </a:lnTo>
                  <a:lnTo>
                    <a:pt x="633412" y="209550"/>
                  </a:lnTo>
                  <a:lnTo>
                    <a:pt x="607219" y="185738"/>
                  </a:lnTo>
                  <a:lnTo>
                    <a:pt x="576262" y="159544"/>
                  </a:lnTo>
                  <a:lnTo>
                    <a:pt x="514350" y="116681"/>
                  </a:lnTo>
                  <a:lnTo>
                    <a:pt x="471487" y="95250"/>
                  </a:lnTo>
                  <a:lnTo>
                    <a:pt x="383381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501C53BE-B61F-4E7D-80F2-35AA84DEA2F1}"/>
                </a:ext>
              </a:extLst>
            </p:cNvPr>
            <p:cNvSpPr/>
            <p:nvPr/>
          </p:nvSpPr>
          <p:spPr>
            <a:xfrm>
              <a:off x="3163888" y="3656013"/>
              <a:ext cx="415925" cy="374650"/>
            </a:xfrm>
            <a:custGeom>
              <a:avLst/>
              <a:gdLst>
                <a:gd name="connsiteX0" fmla="*/ 190500 w 414338"/>
                <a:gd name="connsiteY0" fmla="*/ 273844 h 376237"/>
                <a:gd name="connsiteX1" fmla="*/ 145257 w 414338"/>
                <a:gd name="connsiteY1" fmla="*/ 230981 h 376237"/>
                <a:gd name="connsiteX2" fmla="*/ 114300 w 414338"/>
                <a:gd name="connsiteY2" fmla="*/ 197644 h 376237"/>
                <a:gd name="connsiteX3" fmla="*/ 92869 w 414338"/>
                <a:gd name="connsiteY3" fmla="*/ 171450 h 376237"/>
                <a:gd name="connsiteX4" fmla="*/ 76200 w 414338"/>
                <a:gd name="connsiteY4" fmla="*/ 145256 h 376237"/>
                <a:gd name="connsiteX5" fmla="*/ 59532 w 414338"/>
                <a:gd name="connsiteY5" fmla="*/ 111919 h 376237"/>
                <a:gd name="connsiteX6" fmla="*/ 33338 w 414338"/>
                <a:gd name="connsiteY6" fmla="*/ 69056 h 376237"/>
                <a:gd name="connsiteX7" fmla="*/ 4763 w 414338"/>
                <a:gd name="connsiteY7" fmla="*/ 21431 h 376237"/>
                <a:gd name="connsiteX8" fmla="*/ 0 w 414338"/>
                <a:gd name="connsiteY8" fmla="*/ 9525 h 376237"/>
                <a:gd name="connsiteX9" fmla="*/ 0 w 414338"/>
                <a:gd name="connsiteY9" fmla="*/ 2381 h 376237"/>
                <a:gd name="connsiteX10" fmla="*/ 4763 w 414338"/>
                <a:gd name="connsiteY10" fmla="*/ 0 h 376237"/>
                <a:gd name="connsiteX11" fmla="*/ 16669 w 414338"/>
                <a:gd name="connsiteY11" fmla="*/ 0 h 376237"/>
                <a:gd name="connsiteX12" fmla="*/ 97632 w 414338"/>
                <a:gd name="connsiteY12" fmla="*/ 7144 h 376237"/>
                <a:gd name="connsiteX13" fmla="*/ 164307 w 414338"/>
                <a:gd name="connsiteY13" fmla="*/ 16669 h 376237"/>
                <a:gd name="connsiteX14" fmla="*/ 414338 w 414338"/>
                <a:gd name="connsiteY14" fmla="*/ 202406 h 376237"/>
                <a:gd name="connsiteX15" fmla="*/ 404813 w 414338"/>
                <a:gd name="connsiteY15" fmla="*/ 290512 h 376237"/>
                <a:gd name="connsiteX16" fmla="*/ 402432 w 414338"/>
                <a:gd name="connsiteY16" fmla="*/ 321469 h 376237"/>
                <a:gd name="connsiteX17" fmla="*/ 400050 w 414338"/>
                <a:gd name="connsiteY17" fmla="*/ 345281 h 376237"/>
                <a:gd name="connsiteX18" fmla="*/ 390525 w 414338"/>
                <a:gd name="connsiteY18" fmla="*/ 361950 h 376237"/>
                <a:gd name="connsiteX19" fmla="*/ 366713 w 414338"/>
                <a:gd name="connsiteY19" fmla="*/ 373856 h 376237"/>
                <a:gd name="connsiteX20" fmla="*/ 340519 w 414338"/>
                <a:gd name="connsiteY20" fmla="*/ 376237 h 376237"/>
                <a:gd name="connsiteX21" fmla="*/ 309563 w 414338"/>
                <a:gd name="connsiteY21" fmla="*/ 369094 h 376237"/>
                <a:gd name="connsiteX22" fmla="*/ 271463 w 414338"/>
                <a:gd name="connsiteY22" fmla="*/ 345281 h 376237"/>
                <a:gd name="connsiteX23" fmla="*/ 190500 w 414338"/>
                <a:gd name="connsiteY23" fmla="*/ 2738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4338" h="376237">
                  <a:moveTo>
                    <a:pt x="190500" y="273844"/>
                  </a:moveTo>
                  <a:lnTo>
                    <a:pt x="145257" y="230981"/>
                  </a:lnTo>
                  <a:lnTo>
                    <a:pt x="114300" y="197644"/>
                  </a:lnTo>
                  <a:lnTo>
                    <a:pt x="92869" y="171450"/>
                  </a:lnTo>
                  <a:lnTo>
                    <a:pt x="76200" y="145256"/>
                  </a:lnTo>
                  <a:lnTo>
                    <a:pt x="59532" y="111919"/>
                  </a:lnTo>
                  <a:lnTo>
                    <a:pt x="33338" y="69056"/>
                  </a:lnTo>
                  <a:lnTo>
                    <a:pt x="4763" y="21431"/>
                  </a:lnTo>
                  <a:lnTo>
                    <a:pt x="0" y="9525"/>
                  </a:lnTo>
                  <a:lnTo>
                    <a:pt x="0" y="2381"/>
                  </a:lnTo>
                  <a:lnTo>
                    <a:pt x="4763" y="0"/>
                  </a:lnTo>
                  <a:lnTo>
                    <a:pt x="16669" y="0"/>
                  </a:lnTo>
                  <a:lnTo>
                    <a:pt x="97632" y="7144"/>
                  </a:lnTo>
                  <a:lnTo>
                    <a:pt x="164307" y="16669"/>
                  </a:lnTo>
                  <a:lnTo>
                    <a:pt x="414338" y="202406"/>
                  </a:lnTo>
                  <a:lnTo>
                    <a:pt x="404813" y="290512"/>
                  </a:lnTo>
                  <a:lnTo>
                    <a:pt x="402432" y="321469"/>
                  </a:lnTo>
                  <a:lnTo>
                    <a:pt x="400050" y="345281"/>
                  </a:lnTo>
                  <a:lnTo>
                    <a:pt x="390525" y="361950"/>
                  </a:lnTo>
                  <a:lnTo>
                    <a:pt x="366713" y="373856"/>
                  </a:lnTo>
                  <a:lnTo>
                    <a:pt x="340519" y="376237"/>
                  </a:lnTo>
                  <a:lnTo>
                    <a:pt x="309563" y="369094"/>
                  </a:lnTo>
                  <a:lnTo>
                    <a:pt x="271463" y="345281"/>
                  </a:lnTo>
                  <a:lnTo>
                    <a:pt x="190500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114D87EB-B010-40C8-8A5F-0E3968FA8CDB}"/>
                </a:ext>
              </a:extLst>
            </p:cNvPr>
            <p:cNvSpPr/>
            <p:nvPr/>
          </p:nvSpPr>
          <p:spPr>
            <a:xfrm>
              <a:off x="3267075" y="2947988"/>
              <a:ext cx="776288" cy="1019175"/>
            </a:xfrm>
            <a:custGeom>
              <a:avLst/>
              <a:gdLst>
                <a:gd name="connsiteX0" fmla="*/ 707231 w 776288"/>
                <a:gd name="connsiteY0" fmla="*/ 195262 h 1019175"/>
                <a:gd name="connsiteX1" fmla="*/ 619125 w 776288"/>
                <a:gd name="connsiteY1" fmla="*/ 381000 h 1019175"/>
                <a:gd name="connsiteX2" fmla="*/ 550069 w 776288"/>
                <a:gd name="connsiteY2" fmla="*/ 514350 h 1019175"/>
                <a:gd name="connsiteX3" fmla="*/ 471488 w 776288"/>
                <a:gd name="connsiteY3" fmla="*/ 652462 h 1019175"/>
                <a:gd name="connsiteX4" fmla="*/ 407194 w 776288"/>
                <a:gd name="connsiteY4" fmla="*/ 762000 h 1019175"/>
                <a:gd name="connsiteX5" fmla="*/ 323850 w 776288"/>
                <a:gd name="connsiteY5" fmla="*/ 892968 h 1019175"/>
                <a:gd name="connsiteX6" fmla="*/ 314325 w 776288"/>
                <a:gd name="connsiteY6" fmla="*/ 909637 h 1019175"/>
                <a:gd name="connsiteX7" fmla="*/ 302419 w 776288"/>
                <a:gd name="connsiteY7" fmla="*/ 947737 h 1019175"/>
                <a:gd name="connsiteX8" fmla="*/ 297656 w 776288"/>
                <a:gd name="connsiteY8" fmla="*/ 1019175 h 1019175"/>
                <a:gd name="connsiteX9" fmla="*/ 0 w 776288"/>
                <a:gd name="connsiteY9" fmla="*/ 716756 h 1019175"/>
                <a:gd name="connsiteX10" fmla="*/ 64294 w 776288"/>
                <a:gd name="connsiteY10" fmla="*/ 723900 h 1019175"/>
                <a:gd name="connsiteX11" fmla="*/ 80963 w 776288"/>
                <a:gd name="connsiteY11" fmla="*/ 723900 h 1019175"/>
                <a:gd name="connsiteX12" fmla="*/ 111919 w 776288"/>
                <a:gd name="connsiteY12" fmla="*/ 719137 h 1019175"/>
                <a:gd name="connsiteX13" fmla="*/ 147638 w 776288"/>
                <a:gd name="connsiteY13" fmla="*/ 702468 h 1019175"/>
                <a:gd name="connsiteX14" fmla="*/ 190500 w 776288"/>
                <a:gd name="connsiteY14" fmla="*/ 671512 h 1019175"/>
                <a:gd name="connsiteX15" fmla="*/ 233363 w 776288"/>
                <a:gd name="connsiteY15" fmla="*/ 631031 h 1019175"/>
                <a:gd name="connsiteX16" fmla="*/ 297656 w 776288"/>
                <a:gd name="connsiteY16" fmla="*/ 545306 h 1019175"/>
                <a:gd name="connsiteX17" fmla="*/ 428625 w 776288"/>
                <a:gd name="connsiteY17" fmla="*/ 381000 h 1019175"/>
                <a:gd name="connsiteX18" fmla="*/ 566738 w 776288"/>
                <a:gd name="connsiteY18" fmla="*/ 204787 h 1019175"/>
                <a:gd name="connsiteX19" fmla="*/ 692944 w 776288"/>
                <a:gd name="connsiteY19" fmla="*/ 45243 h 1019175"/>
                <a:gd name="connsiteX20" fmla="*/ 721519 w 776288"/>
                <a:gd name="connsiteY20" fmla="*/ 11906 h 1019175"/>
                <a:gd name="connsiteX21" fmla="*/ 740569 w 776288"/>
                <a:gd name="connsiteY21" fmla="*/ 0 h 1019175"/>
                <a:gd name="connsiteX22" fmla="*/ 757238 w 776288"/>
                <a:gd name="connsiteY22" fmla="*/ 0 h 1019175"/>
                <a:gd name="connsiteX23" fmla="*/ 766763 w 776288"/>
                <a:gd name="connsiteY23" fmla="*/ 0 h 1019175"/>
                <a:gd name="connsiteX24" fmla="*/ 773906 w 776288"/>
                <a:gd name="connsiteY24" fmla="*/ 2381 h 1019175"/>
                <a:gd name="connsiteX25" fmla="*/ 776288 w 776288"/>
                <a:gd name="connsiteY25" fmla="*/ 9525 h 1019175"/>
                <a:gd name="connsiteX26" fmla="*/ 773906 w 776288"/>
                <a:gd name="connsiteY26" fmla="*/ 33337 h 1019175"/>
                <a:gd name="connsiteX27" fmla="*/ 742950 w 776288"/>
                <a:gd name="connsiteY27" fmla="*/ 109537 h 1019175"/>
                <a:gd name="connsiteX28" fmla="*/ 707231 w 776288"/>
                <a:gd name="connsiteY28" fmla="*/ 195262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6288" h="1019175">
                  <a:moveTo>
                    <a:pt x="707231" y="195262"/>
                  </a:moveTo>
                  <a:lnTo>
                    <a:pt x="619125" y="381000"/>
                  </a:lnTo>
                  <a:lnTo>
                    <a:pt x="550069" y="514350"/>
                  </a:lnTo>
                  <a:lnTo>
                    <a:pt x="471488" y="652462"/>
                  </a:lnTo>
                  <a:lnTo>
                    <a:pt x="407194" y="762000"/>
                  </a:lnTo>
                  <a:lnTo>
                    <a:pt x="323850" y="892968"/>
                  </a:lnTo>
                  <a:lnTo>
                    <a:pt x="314325" y="909637"/>
                  </a:lnTo>
                  <a:lnTo>
                    <a:pt x="302419" y="947737"/>
                  </a:lnTo>
                  <a:lnTo>
                    <a:pt x="297656" y="1019175"/>
                  </a:lnTo>
                  <a:lnTo>
                    <a:pt x="0" y="716756"/>
                  </a:lnTo>
                  <a:lnTo>
                    <a:pt x="64294" y="723900"/>
                  </a:lnTo>
                  <a:lnTo>
                    <a:pt x="80963" y="723900"/>
                  </a:lnTo>
                  <a:lnTo>
                    <a:pt x="111919" y="719137"/>
                  </a:lnTo>
                  <a:lnTo>
                    <a:pt x="147638" y="702468"/>
                  </a:lnTo>
                  <a:lnTo>
                    <a:pt x="190500" y="671512"/>
                  </a:lnTo>
                  <a:lnTo>
                    <a:pt x="233363" y="631031"/>
                  </a:lnTo>
                  <a:lnTo>
                    <a:pt x="297656" y="545306"/>
                  </a:lnTo>
                  <a:lnTo>
                    <a:pt x="428625" y="381000"/>
                  </a:lnTo>
                  <a:lnTo>
                    <a:pt x="566738" y="204787"/>
                  </a:lnTo>
                  <a:lnTo>
                    <a:pt x="692944" y="45243"/>
                  </a:lnTo>
                  <a:lnTo>
                    <a:pt x="721519" y="11906"/>
                  </a:lnTo>
                  <a:lnTo>
                    <a:pt x="740569" y="0"/>
                  </a:lnTo>
                  <a:lnTo>
                    <a:pt x="757238" y="0"/>
                  </a:lnTo>
                  <a:lnTo>
                    <a:pt x="766763" y="0"/>
                  </a:lnTo>
                  <a:lnTo>
                    <a:pt x="773906" y="2381"/>
                  </a:lnTo>
                  <a:lnTo>
                    <a:pt x="776288" y="9525"/>
                  </a:lnTo>
                  <a:lnTo>
                    <a:pt x="773906" y="33337"/>
                  </a:lnTo>
                  <a:lnTo>
                    <a:pt x="742950" y="109537"/>
                  </a:lnTo>
                  <a:lnTo>
                    <a:pt x="707231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84B6888E-E891-46F8-9971-2B107B706118}"/>
                </a:ext>
              </a:extLst>
            </p:cNvPr>
            <p:cNvSpPr/>
            <p:nvPr/>
          </p:nvSpPr>
          <p:spPr>
            <a:xfrm>
              <a:off x="4127500" y="1441450"/>
              <a:ext cx="1328738" cy="2311400"/>
            </a:xfrm>
            <a:custGeom>
              <a:avLst/>
              <a:gdLst>
                <a:gd name="connsiteX0" fmla="*/ 1221186 w 1328412"/>
                <a:gd name="connsiteY0" fmla="*/ 875679 h 2311317"/>
                <a:gd name="connsiteX1" fmla="*/ 1149702 w 1328412"/>
                <a:gd name="connsiteY1" fmla="*/ 1119916 h 2311317"/>
                <a:gd name="connsiteX2" fmla="*/ 1125874 w 1328412"/>
                <a:gd name="connsiteY2" fmla="*/ 1191400 h 2311317"/>
                <a:gd name="connsiteX3" fmla="*/ 1075239 w 1328412"/>
                <a:gd name="connsiteY3" fmla="*/ 1328412 h 2311317"/>
                <a:gd name="connsiteX4" fmla="*/ 1033540 w 1328412"/>
                <a:gd name="connsiteY4" fmla="*/ 1426702 h 2311317"/>
                <a:gd name="connsiteX5" fmla="*/ 979927 w 1328412"/>
                <a:gd name="connsiteY5" fmla="*/ 1536907 h 2311317"/>
                <a:gd name="connsiteX6" fmla="*/ 920357 w 1328412"/>
                <a:gd name="connsiteY6" fmla="*/ 1641154 h 2311317"/>
                <a:gd name="connsiteX7" fmla="*/ 866744 w 1328412"/>
                <a:gd name="connsiteY7" fmla="*/ 1715617 h 2311317"/>
                <a:gd name="connsiteX8" fmla="*/ 777389 w 1328412"/>
                <a:gd name="connsiteY8" fmla="*/ 1810929 h 2311317"/>
                <a:gd name="connsiteX9" fmla="*/ 643357 w 1328412"/>
                <a:gd name="connsiteY9" fmla="*/ 1936026 h 2311317"/>
                <a:gd name="connsiteX10" fmla="*/ 545066 w 1328412"/>
                <a:gd name="connsiteY10" fmla="*/ 2016445 h 2311317"/>
                <a:gd name="connsiteX11" fmla="*/ 470604 w 1328412"/>
                <a:gd name="connsiteY11" fmla="*/ 2073037 h 2311317"/>
                <a:gd name="connsiteX12" fmla="*/ 360399 w 1328412"/>
                <a:gd name="connsiteY12" fmla="*/ 2147499 h 2311317"/>
                <a:gd name="connsiteX13" fmla="*/ 232323 w 1328412"/>
                <a:gd name="connsiteY13" fmla="*/ 2221962 h 2311317"/>
                <a:gd name="connsiteX14" fmla="*/ 163818 w 1328412"/>
                <a:gd name="connsiteY14" fmla="*/ 2257704 h 2311317"/>
                <a:gd name="connsiteX15" fmla="*/ 53613 w 1328412"/>
                <a:gd name="connsiteY15" fmla="*/ 2305360 h 2311317"/>
                <a:gd name="connsiteX16" fmla="*/ 26807 w 1328412"/>
                <a:gd name="connsiteY16" fmla="*/ 2311317 h 2311317"/>
                <a:gd name="connsiteX17" fmla="*/ 11914 w 1328412"/>
                <a:gd name="connsiteY17" fmla="*/ 2311317 h 2311317"/>
                <a:gd name="connsiteX18" fmla="*/ 0 w 1328412"/>
                <a:gd name="connsiteY18" fmla="*/ 2302382 h 2311317"/>
                <a:gd name="connsiteX19" fmla="*/ 2979 w 1328412"/>
                <a:gd name="connsiteY19" fmla="*/ 2287489 h 2311317"/>
                <a:gd name="connsiteX20" fmla="*/ 8936 w 1328412"/>
                <a:gd name="connsiteY20" fmla="*/ 2266640 h 2311317"/>
                <a:gd name="connsiteX21" fmla="*/ 20850 w 1328412"/>
                <a:gd name="connsiteY21" fmla="*/ 2254726 h 2311317"/>
                <a:gd name="connsiteX22" fmla="*/ 71484 w 1328412"/>
                <a:gd name="connsiteY22" fmla="*/ 2221962 h 2311317"/>
                <a:gd name="connsiteX23" fmla="*/ 190624 w 1328412"/>
                <a:gd name="connsiteY23" fmla="*/ 2144521 h 2311317"/>
                <a:gd name="connsiteX24" fmla="*/ 274022 w 1328412"/>
                <a:gd name="connsiteY24" fmla="*/ 2081972 h 2311317"/>
                <a:gd name="connsiteX25" fmla="*/ 351463 w 1328412"/>
                <a:gd name="connsiteY25" fmla="*/ 2016445 h 2311317"/>
                <a:gd name="connsiteX26" fmla="*/ 405076 w 1328412"/>
                <a:gd name="connsiteY26" fmla="*/ 1968789 h 2311317"/>
                <a:gd name="connsiteX27" fmla="*/ 494432 w 1328412"/>
                <a:gd name="connsiteY27" fmla="*/ 1879434 h 2311317"/>
                <a:gd name="connsiteX28" fmla="*/ 568894 w 1328412"/>
                <a:gd name="connsiteY28" fmla="*/ 1796036 h 2311317"/>
                <a:gd name="connsiteX29" fmla="*/ 631443 w 1328412"/>
                <a:gd name="connsiteY29" fmla="*/ 1715617 h 2311317"/>
                <a:gd name="connsiteX30" fmla="*/ 685056 w 1328412"/>
                <a:gd name="connsiteY30" fmla="*/ 1641154 h 2311317"/>
                <a:gd name="connsiteX31" fmla="*/ 729733 w 1328412"/>
                <a:gd name="connsiteY31" fmla="*/ 1566692 h 2311317"/>
                <a:gd name="connsiteX32" fmla="*/ 783346 w 1328412"/>
                <a:gd name="connsiteY32" fmla="*/ 1474358 h 2311317"/>
                <a:gd name="connsiteX33" fmla="*/ 822067 w 1328412"/>
                <a:gd name="connsiteY33" fmla="*/ 1390960 h 2311317"/>
                <a:gd name="connsiteX34" fmla="*/ 860787 w 1328412"/>
                <a:gd name="connsiteY34" fmla="*/ 1304584 h 2311317"/>
                <a:gd name="connsiteX35" fmla="*/ 890572 w 1328412"/>
                <a:gd name="connsiteY35" fmla="*/ 1221185 h 2311317"/>
                <a:gd name="connsiteX36" fmla="*/ 914400 w 1328412"/>
                <a:gd name="connsiteY36" fmla="*/ 1146723 h 2311317"/>
                <a:gd name="connsiteX37" fmla="*/ 935250 w 1328412"/>
                <a:gd name="connsiteY37" fmla="*/ 1075239 h 2311317"/>
                <a:gd name="connsiteX38" fmla="*/ 953121 w 1328412"/>
                <a:gd name="connsiteY38" fmla="*/ 1003755 h 2311317"/>
                <a:gd name="connsiteX39" fmla="*/ 965035 w 1328412"/>
                <a:gd name="connsiteY39" fmla="*/ 938228 h 2311317"/>
                <a:gd name="connsiteX40" fmla="*/ 976949 w 1328412"/>
                <a:gd name="connsiteY40" fmla="*/ 854830 h 2311317"/>
                <a:gd name="connsiteX41" fmla="*/ 991841 w 1328412"/>
                <a:gd name="connsiteY41" fmla="*/ 729733 h 2311317"/>
                <a:gd name="connsiteX42" fmla="*/ 997798 w 1328412"/>
                <a:gd name="connsiteY42" fmla="*/ 693991 h 2311317"/>
                <a:gd name="connsiteX43" fmla="*/ 1006734 w 1328412"/>
                <a:gd name="connsiteY43" fmla="*/ 622507 h 2311317"/>
                <a:gd name="connsiteX44" fmla="*/ 1015669 w 1328412"/>
                <a:gd name="connsiteY44" fmla="*/ 524216 h 2311317"/>
                <a:gd name="connsiteX45" fmla="*/ 1018648 w 1328412"/>
                <a:gd name="connsiteY45" fmla="*/ 464646 h 2311317"/>
                <a:gd name="connsiteX46" fmla="*/ 1018648 w 1328412"/>
                <a:gd name="connsiteY46" fmla="*/ 402098 h 2311317"/>
                <a:gd name="connsiteX47" fmla="*/ 1018648 w 1328412"/>
                <a:gd name="connsiteY47" fmla="*/ 363377 h 2311317"/>
                <a:gd name="connsiteX48" fmla="*/ 1015669 w 1328412"/>
                <a:gd name="connsiteY48" fmla="*/ 330613 h 2311317"/>
                <a:gd name="connsiteX49" fmla="*/ 1012691 w 1328412"/>
                <a:gd name="connsiteY49" fmla="*/ 303807 h 2311317"/>
                <a:gd name="connsiteX50" fmla="*/ 1003755 w 1328412"/>
                <a:gd name="connsiteY50" fmla="*/ 259129 h 2311317"/>
                <a:gd name="connsiteX51" fmla="*/ 985884 w 1328412"/>
                <a:gd name="connsiteY51" fmla="*/ 202538 h 2311317"/>
                <a:gd name="connsiteX52" fmla="*/ 970992 w 1328412"/>
                <a:gd name="connsiteY52" fmla="*/ 175731 h 2311317"/>
                <a:gd name="connsiteX53" fmla="*/ 953121 w 1328412"/>
                <a:gd name="connsiteY53" fmla="*/ 151903 h 2311317"/>
                <a:gd name="connsiteX54" fmla="*/ 923336 w 1328412"/>
                <a:gd name="connsiteY54" fmla="*/ 122118 h 2311317"/>
                <a:gd name="connsiteX55" fmla="*/ 896529 w 1328412"/>
                <a:gd name="connsiteY55" fmla="*/ 98290 h 2311317"/>
                <a:gd name="connsiteX56" fmla="*/ 863766 w 1328412"/>
                <a:gd name="connsiteY56" fmla="*/ 77441 h 2311317"/>
                <a:gd name="connsiteX57" fmla="*/ 839938 w 1328412"/>
                <a:gd name="connsiteY57" fmla="*/ 62548 h 2311317"/>
                <a:gd name="connsiteX58" fmla="*/ 822067 w 1328412"/>
                <a:gd name="connsiteY58" fmla="*/ 44677 h 2311317"/>
                <a:gd name="connsiteX59" fmla="*/ 813131 w 1328412"/>
                <a:gd name="connsiteY59" fmla="*/ 26806 h 2311317"/>
                <a:gd name="connsiteX60" fmla="*/ 816110 w 1328412"/>
                <a:gd name="connsiteY60" fmla="*/ 14892 h 2311317"/>
                <a:gd name="connsiteX61" fmla="*/ 822067 w 1328412"/>
                <a:gd name="connsiteY61" fmla="*/ 8935 h 2311317"/>
                <a:gd name="connsiteX62" fmla="*/ 854830 w 1328412"/>
                <a:gd name="connsiteY62" fmla="*/ 0 h 2311317"/>
                <a:gd name="connsiteX63" fmla="*/ 938228 w 1328412"/>
                <a:gd name="connsiteY63" fmla="*/ 11914 h 2311317"/>
                <a:gd name="connsiteX64" fmla="*/ 1009712 w 1328412"/>
                <a:gd name="connsiteY64" fmla="*/ 32763 h 2311317"/>
                <a:gd name="connsiteX65" fmla="*/ 1060347 w 1328412"/>
                <a:gd name="connsiteY65" fmla="*/ 50634 h 2311317"/>
                <a:gd name="connsiteX66" fmla="*/ 1125874 w 1328412"/>
                <a:gd name="connsiteY66" fmla="*/ 83398 h 2311317"/>
                <a:gd name="connsiteX67" fmla="*/ 1167573 w 1328412"/>
                <a:gd name="connsiteY67" fmla="*/ 107226 h 2311317"/>
                <a:gd name="connsiteX68" fmla="*/ 1209272 w 1328412"/>
                <a:gd name="connsiteY68" fmla="*/ 137011 h 2311317"/>
                <a:gd name="connsiteX69" fmla="*/ 1245014 w 1328412"/>
                <a:gd name="connsiteY69" fmla="*/ 169774 h 2311317"/>
                <a:gd name="connsiteX70" fmla="*/ 1292670 w 1328412"/>
                <a:gd name="connsiteY70" fmla="*/ 226366 h 2311317"/>
                <a:gd name="connsiteX71" fmla="*/ 1328412 w 1328412"/>
                <a:gd name="connsiteY71" fmla="*/ 282957 h 2311317"/>
                <a:gd name="connsiteX72" fmla="*/ 1328412 w 1328412"/>
                <a:gd name="connsiteY72" fmla="*/ 303807 h 2311317"/>
                <a:gd name="connsiteX73" fmla="*/ 1313519 w 1328412"/>
                <a:gd name="connsiteY73" fmla="*/ 360398 h 2311317"/>
                <a:gd name="connsiteX74" fmla="*/ 1292670 w 1328412"/>
                <a:gd name="connsiteY74" fmla="*/ 476560 h 2311317"/>
                <a:gd name="connsiteX75" fmla="*/ 1274799 w 1328412"/>
                <a:gd name="connsiteY75" fmla="*/ 595700 h 2311317"/>
                <a:gd name="connsiteX76" fmla="*/ 1262885 w 1328412"/>
                <a:gd name="connsiteY76" fmla="*/ 685055 h 2311317"/>
                <a:gd name="connsiteX77" fmla="*/ 1221186 w 1328412"/>
                <a:gd name="connsiteY77" fmla="*/ 875679 h 231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328412" h="2311317">
                  <a:moveTo>
                    <a:pt x="1221186" y="875679"/>
                  </a:moveTo>
                  <a:lnTo>
                    <a:pt x="1149702" y="1119916"/>
                  </a:lnTo>
                  <a:lnTo>
                    <a:pt x="1125874" y="1191400"/>
                  </a:lnTo>
                  <a:lnTo>
                    <a:pt x="1075239" y="1328412"/>
                  </a:lnTo>
                  <a:lnTo>
                    <a:pt x="1033540" y="1426702"/>
                  </a:lnTo>
                  <a:lnTo>
                    <a:pt x="979927" y="1536907"/>
                  </a:lnTo>
                  <a:lnTo>
                    <a:pt x="920357" y="1641154"/>
                  </a:lnTo>
                  <a:lnTo>
                    <a:pt x="866744" y="1715617"/>
                  </a:lnTo>
                  <a:lnTo>
                    <a:pt x="777389" y="1810929"/>
                  </a:lnTo>
                  <a:lnTo>
                    <a:pt x="643357" y="1936026"/>
                  </a:lnTo>
                  <a:lnTo>
                    <a:pt x="545066" y="2016445"/>
                  </a:lnTo>
                  <a:lnTo>
                    <a:pt x="470604" y="2073037"/>
                  </a:lnTo>
                  <a:lnTo>
                    <a:pt x="360399" y="2147499"/>
                  </a:lnTo>
                  <a:lnTo>
                    <a:pt x="232323" y="2221962"/>
                  </a:lnTo>
                  <a:lnTo>
                    <a:pt x="163818" y="2257704"/>
                  </a:lnTo>
                  <a:lnTo>
                    <a:pt x="53613" y="2305360"/>
                  </a:lnTo>
                  <a:lnTo>
                    <a:pt x="26807" y="2311317"/>
                  </a:lnTo>
                  <a:lnTo>
                    <a:pt x="11914" y="2311317"/>
                  </a:lnTo>
                  <a:lnTo>
                    <a:pt x="0" y="2302382"/>
                  </a:lnTo>
                  <a:lnTo>
                    <a:pt x="2979" y="2287489"/>
                  </a:lnTo>
                  <a:lnTo>
                    <a:pt x="8936" y="2266640"/>
                  </a:lnTo>
                  <a:lnTo>
                    <a:pt x="20850" y="2254726"/>
                  </a:lnTo>
                  <a:lnTo>
                    <a:pt x="71484" y="2221962"/>
                  </a:lnTo>
                  <a:lnTo>
                    <a:pt x="190624" y="2144521"/>
                  </a:lnTo>
                  <a:lnTo>
                    <a:pt x="274022" y="2081972"/>
                  </a:lnTo>
                  <a:lnTo>
                    <a:pt x="351463" y="2016445"/>
                  </a:lnTo>
                  <a:lnTo>
                    <a:pt x="405076" y="1968789"/>
                  </a:lnTo>
                  <a:lnTo>
                    <a:pt x="494432" y="1879434"/>
                  </a:lnTo>
                  <a:lnTo>
                    <a:pt x="568894" y="1796036"/>
                  </a:lnTo>
                  <a:lnTo>
                    <a:pt x="631443" y="1715617"/>
                  </a:lnTo>
                  <a:lnTo>
                    <a:pt x="685056" y="1641154"/>
                  </a:lnTo>
                  <a:lnTo>
                    <a:pt x="729733" y="1566692"/>
                  </a:lnTo>
                  <a:lnTo>
                    <a:pt x="783346" y="1474358"/>
                  </a:lnTo>
                  <a:lnTo>
                    <a:pt x="822067" y="1390960"/>
                  </a:lnTo>
                  <a:lnTo>
                    <a:pt x="860787" y="1304584"/>
                  </a:lnTo>
                  <a:lnTo>
                    <a:pt x="890572" y="1221185"/>
                  </a:lnTo>
                  <a:lnTo>
                    <a:pt x="914400" y="1146723"/>
                  </a:lnTo>
                  <a:lnTo>
                    <a:pt x="935250" y="1075239"/>
                  </a:lnTo>
                  <a:lnTo>
                    <a:pt x="953121" y="1003755"/>
                  </a:lnTo>
                  <a:lnTo>
                    <a:pt x="965035" y="938228"/>
                  </a:lnTo>
                  <a:lnTo>
                    <a:pt x="976949" y="854830"/>
                  </a:lnTo>
                  <a:lnTo>
                    <a:pt x="991841" y="729733"/>
                  </a:lnTo>
                  <a:lnTo>
                    <a:pt x="997798" y="693991"/>
                  </a:lnTo>
                  <a:lnTo>
                    <a:pt x="1006734" y="622507"/>
                  </a:lnTo>
                  <a:lnTo>
                    <a:pt x="1015669" y="524216"/>
                  </a:lnTo>
                  <a:lnTo>
                    <a:pt x="1018648" y="464646"/>
                  </a:lnTo>
                  <a:lnTo>
                    <a:pt x="1018648" y="402098"/>
                  </a:lnTo>
                  <a:lnTo>
                    <a:pt x="1018648" y="363377"/>
                  </a:lnTo>
                  <a:lnTo>
                    <a:pt x="1015669" y="330613"/>
                  </a:lnTo>
                  <a:lnTo>
                    <a:pt x="1012691" y="303807"/>
                  </a:lnTo>
                  <a:lnTo>
                    <a:pt x="1003755" y="259129"/>
                  </a:lnTo>
                  <a:lnTo>
                    <a:pt x="985884" y="202538"/>
                  </a:lnTo>
                  <a:lnTo>
                    <a:pt x="970992" y="175731"/>
                  </a:lnTo>
                  <a:lnTo>
                    <a:pt x="953121" y="151903"/>
                  </a:lnTo>
                  <a:lnTo>
                    <a:pt x="923336" y="122118"/>
                  </a:lnTo>
                  <a:lnTo>
                    <a:pt x="896529" y="98290"/>
                  </a:lnTo>
                  <a:lnTo>
                    <a:pt x="863766" y="77441"/>
                  </a:lnTo>
                  <a:lnTo>
                    <a:pt x="839938" y="62548"/>
                  </a:lnTo>
                  <a:lnTo>
                    <a:pt x="822067" y="44677"/>
                  </a:lnTo>
                  <a:cubicBezTo>
                    <a:pt x="812620" y="28934"/>
                    <a:pt x="813131" y="35574"/>
                    <a:pt x="813131" y="26806"/>
                  </a:cubicBezTo>
                  <a:lnTo>
                    <a:pt x="816110" y="14892"/>
                  </a:lnTo>
                  <a:lnTo>
                    <a:pt x="822067" y="8935"/>
                  </a:lnTo>
                  <a:lnTo>
                    <a:pt x="854830" y="0"/>
                  </a:lnTo>
                  <a:lnTo>
                    <a:pt x="938228" y="11914"/>
                  </a:lnTo>
                  <a:lnTo>
                    <a:pt x="1009712" y="32763"/>
                  </a:lnTo>
                  <a:lnTo>
                    <a:pt x="1060347" y="50634"/>
                  </a:lnTo>
                  <a:lnTo>
                    <a:pt x="1125874" y="83398"/>
                  </a:lnTo>
                  <a:lnTo>
                    <a:pt x="1167573" y="107226"/>
                  </a:lnTo>
                  <a:lnTo>
                    <a:pt x="1209272" y="137011"/>
                  </a:lnTo>
                  <a:lnTo>
                    <a:pt x="1245014" y="169774"/>
                  </a:lnTo>
                  <a:lnTo>
                    <a:pt x="1292670" y="226366"/>
                  </a:lnTo>
                  <a:lnTo>
                    <a:pt x="1328412" y="282957"/>
                  </a:lnTo>
                  <a:lnTo>
                    <a:pt x="1328412" y="303807"/>
                  </a:lnTo>
                  <a:lnTo>
                    <a:pt x="1313519" y="360398"/>
                  </a:lnTo>
                  <a:lnTo>
                    <a:pt x="1292670" y="476560"/>
                  </a:lnTo>
                  <a:lnTo>
                    <a:pt x="1274799" y="595700"/>
                  </a:lnTo>
                  <a:lnTo>
                    <a:pt x="1262885" y="685055"/>
                  </a:lnTo>
                  <a:lnTo>
                    <a:pt x="1221186" y="875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E451642C-0C78-4D91-AF4B-AEE6C249218D}"/>
                </a:ext>
              </a:extLst>
            </p:cNvPr>
            <p:cNvSpPr/>
            <p:nvPr/>
          </p:nvSpPr>
          <p:spPr>
            <a:xfrm>
              <a:off x="4237038" y="1868488"/>
              <a:ext cx="2830512" cy="1670050"/>
            </a:xfrm>
            <a:custGeom>
              <a:avLst/>
              <a:gdLst>
                <a:gd name="connsiteX0" fmla="*/ 1524000 w 2831306"/>
                <a:gd name="connsiteY0" fmla="*/ 554832 h 1669257"/>
                <a:gd name="connsiteX1" fmla="*/ 1485900 w 2831306"/>
                <a:gd name="connsiteY1" fmla="*/ 819150 h 1669257"/>
                <a:gd name="connsiteX2" fmla="*/ 1447800 w 2831306"/>
                <a:gd name="connsiteY2" fmla="*/ 1062038 h 1669257"/>
                <a:gd name="connsiteX3" fmla="*/ 1433512 w 2831306"/>
                <a:gd name="connsiteY3" fmla="*/ 1164432 h 1669257"/>
                <a:gd name="connsiteX4" fmla="*/ 1423987 w 2831306"/>
                <a:gd name="connsiteY4" fmla="*/ 1223963 h 1669257"/>
                <a:gd name="connsiteX5" fmla="*/ 1423987 w 2831306"/>
                <a:gd name="connsiteY5" fmla="*/ 1257300 h 1669257"/>
                <a:gd name="connsiteX6" fmla="*/ 1428750 w 2831306"/>
                <a:gd name="connsiteY6" fmla="*/ 1297782 h 1669257"/>
                <a:gd name="connsiteX7" fmla="*/ 1435894 w 2831306"/>
                <a:gd name="connsiteY7" fmla="*/ 1331119 h 1669257"/>
                <a:gd name="connsiteX8" fmla="*/ 1443037 w 2831306"/>
                <a:gd name="connsiteY8" fmla="*/ 1359694 h 1669257"/>
                <a:gd name="connsiteX9" fmla="*/ 1457325 w 2831306"/>
                <a:gd name="connsiteY9" fmla="*/ 1393032 h 1669257"/>
                <a:gd name="connsiteX10" fmla="*/ 1476375 w 2831306"/>
                <a:gd name="connsiteY10" fmla="*/ 1426369 h 1669257"/>
                <a:gd name="connsiteX11" fmla="*/ 1497806 w 2831306"/>
                <a:gd name="connsiteY11" fmla="*/ 1454944 h 1669257"/>
                <a:gd name="connsiteX12" fmla="*/ 1519237 w 2831306"/>
                <a:gd name="connsiteY12" fmla="*/ 1478757 h 1669257"/>
                <a:gd name="connsiteX13" fmla="*/ 1547812 w 2831306"/>
                <a:gd name="connsiteY13" fmla="*/ 1504950 h 1669257"/>
                <a:gd name="connsiteX14" fmla="*/ 1593056 w 2831306"/>
                <a:gd name="connsiteY14" fmla="*/ 1538288 h 1669257"/>
                <a:gd name="connsiteX15" fmla="*/ 1645444 w 2831306"/>
                <a:gd name="connsiteY15" fmla="*/ 1569244 h 1669257"/>
                <a:gd name="connsiteX16" fmla="*/ 1704975 w 2831306"/>
                <a:gd name="connsiteY16" fmla="*/ 1597819 h 1669257"/>
                <a:gd name="connsiteX17" fmla="*/ 1776412 w 2831306"/>
                <a:gd name="connsiteY17" fmla="*/ 1621632 h 1669257"/>
                <a:gd name="connsiteX18" fmla="*/ 1833562 w 2831306"/>
                <a:gd name="connsiteY18" fmla="*/ 1635919 h 1669257"/>
                <a:gd name="connsiteX19" fmla="*/ 1952625 w 2831306"/>
                <a:gd name="connsiteY19" fmla="*/ 1650207 h 1669257"/>
                <a:gd name="connsiteX20" fmla="*/ 2138362 w 2831306"/>
                <a:gd name="connsiteY20" fmla="*/ 1662113 h 1669257"/>
                <a:gd name="connsiteX21" fmla="*/ 2276475 w 2831306"/>
                <a:gd name="connsiteY21" fmla="*/ 1669257 h 1669257"/>
                <a:gd name="connsiteX22" fmla="*/ 2421731 w 2831306"/>
                <a:gd name="connsiteY22" fmla="*/ 1669257 h 1669257"/>
                <a:gd name="connsiteX23" fmla="*/ 2597944 w 2831306"/>
                <a:gd name="connsiteY23" fmla="*/ 1657350 h 1669257"/>
                <a:gd name="connsiteX24" fmla="*/ 2724150 w 2831306"/>
                <a:gd name="connsiteY24" fmla="*/ 1647825 h 1669257"/>
                <a:gd name="connsiteX25" fmla="*/ 2755106 w 2831306"/>
                <a:gd name="connsiteY25" fmla="*/ 1640682 h 1669257"/>
                <a:gd name="connsiteX26" fmla="*/ 2783681 w 2831306"/>
                <a:gd name="connsiteY26" fmla="*/ 1628775 h 1669257"/>
                <a:gd name="connsiteX27" fmla="*/ 2802731 w 2831306"/>
                <a:gd name="connsiteY27" fmla="*/ 1612107 h 1669257"/>
                <a:gd name="connsiteX28" fmla="*/ 2812256 w 2831306"/>
                <a:gd name="connsiteY28" fmla="*/ 1600200 h 1669257"/>
                <a:gd name="connsiteX29" fmla="*/ 2819400 w 2831306"/>
                <a:gd name="connsiteY29" fmla="*/ 1585913 h 1669257"/>
                <a:gd name="connsiteX30" fmla="*/ 2828925 w 2831306"/>
                <a:gd name="connsiteY30" fmla="*/ 1564482 h 1669257"/>
                <a:gd name="connsiteX31" fmla="*/ 2831306 w 2831306"/>
                <a:gd name="connsiteY31" fmla="*/ 1547813 h 1669257"/>
                <a:gd name="connsiteX32" fmla="*/ 2826544 w 2831306"/>
                <a:gd name="connsiteY32" fmla="*/ 1521619 h 1669257"/>
                <a:gd name="connsiteX33" fmla="*/ 2821781 w 2831306"/>
                <a:gd name="connsiteY33" fmla="*/ 1502569 h 1669257"/>
                <a:gd name="connsiteX34" fmla="*/ 2802731 w 2831306"/>
                <a:gd name="connsiteY34" fmla="*/ 1471613 h 1669257"/>
                <a:gd name="connsiteX35" fmla="*/ 2774156 w 2831306"/>
                <a:gd name="connsiteY35" fmla="*/ 1438275 h 1669257"/>
                <a:gd name="connsiteX36" fmla="*/ 2747962 w 2831306"/>
                <a:gd name="connsiteY36" fmla="*/ 1412082 h 1669257"/>
                <a:gd name="connsiteX37" fmla="*/ 2343150 w 2831306"/>
                <a:gd name="connsiteY37" fmla="*/ 1421607 h 1669257"/>
                <a:gd name="connsiteX38" fmla="*/ 2278856 w 2831306"/>
                <a:gd name="connsiteY38" fmla="*/ 1435894 h 1669257"/>
                <a:gd name="connsiteX39" fmla="*/ 2202656 w 2831306"/>
                <a:gd name="connsiteY39" fmla="*/ 1445419 h 1669257"/>
                <a:gd name="connsiteX40" fmla="*/ 2121694 w 2831306"/>
                <a:gd name="connsiteY40" fmla="*/ 1447800 h 1669257"/>
                <a:gd name="connsiteX41" fmla="*/ 2050256 w 2831306"/>
                <a:gd name="connsiteY41" fmla="*/ 1447800 h 1669257"/>
                <a:gd name="connsiteX42" fmla="*/ 1950244 w 2831306"/>
                <a:gd name="connsiteY42" fmla="*/ 1443038 h 1669257"/>
                <a:gd name="connsiteX43" fmla="*/ 1843087 w 2831306"/>
                <a:gd name="connsiteY43" fmla="*/ 1433513 h 1669257"/>
                <a:gd name="connsiteX44" fmla="*/ 1759744 w 2831306"/>
                <a:gd name="connsiteY44" fmla="*/ 1421607 h 1669257"/>
                <a:gd name="connsiteX45" fmla="*/ 1728787 w 2831306"/>
                <a:gd name="connsiteY45" fmla="*/ 1414463 h 1669257"/>
                <a:gd name="connsiteX46" fmla="*/ 1690687 w 2831306"/>
                <a:gd name="connsiteY46" fmla="*/ 1397794 h 1669257"/>
                <a:gd name="connsiteX47" fmla="*/ 1664494 w 2831306"/>
                <a:gd name="connsiteY47" fmla="*/ 1378744 h 1669257"/>
                <a:gd name="connsiteX48" fmla="*/ 1647825 w 2831306"/>
                <a:gd name="connsiteY48" fmla="*/ 1359694 h 1669257"/>
                <a:gd name="connsiteX49" fmla="*/ 1633537 w 2831306"/>
                <a:gd name="connsiteY49" fmla="*/ 1331119 h 1669257"/>
                <a:gd name="connsiteX50" fmla="*/ 1626394 w 2831306"/>
                <a:gd name="connsiteY50" fmla="*/ 1309688 h 1669257"/>
                <a:gd name="connsiteX51" fmla="*/ 1624012 w 2831306"/>
                <a:gd name="connsiteY51" fmla="*/ 1285875 h 1669257"/>
                <a:gd name="connsiteX52" fmla="*/ 1624012 w 2831306"/>
                <a:gd name="connsiteY52" fmla="*/ 1235869 h 1669257"/>
                <a:gd name="connsiteX53" fmla="*/ 1626394 w 2831306"/>
                <a:gd name="connsiteY53" fmla="*/ 1164432 h 1669257"/>
                <a:gd name="connsiteX54" fmla="*/ 1628775 w 2831306"/>
                <a:gd name="connsiteY54" fmla="*/ 1076325 h 1669257"/>
                <a:gd name="connsiteX55" fmla="*/ 1640681 w 2831306"/>
                <a:gd name="connsiteY55" fmla="*/ 966788 h 1669257"/>
                <a:gd name="connsiteX56" fmla="*/ 1654969 w 2831306"/>
                <a:gd name="connsiteY56" fmla="*/ 871538 h 1669257"/>
                <a:gd name="connsiteX57" fmla="*/ 1674019 w 2831306"/>
                <a:gd name="connsiteY57" fmla="*/ 778669 h 1669257"/>
                <a:gd name="connsiteX58" fmla="*/ 1695450 w 2831306"/>
                <a:gd name="connsiteY58" fmla="*/ 690563 h 1669257"/>
                <a:gd name="connsiteX59" fmla="*/ 1724025 w 2831306"/>
                <a:gd name="connsiteY59" fmla="*/ 583407 h 1669257"/>
                <a:gd name="connsiteX60" fmla="*/ 1762125 w 2831306"/>
                <a:gd name="connsiteY60" fmla="*/ 471488 h 1669257"/>
                <a:gd name="connsiteX61" fmla="*/ 1804987 w 2831306"/>
                <a:gd name="connsiteY61" fmla="*/ 373857 h 1669257"/>
                <a:gd name="connsiteX62" fmla="*/ 1845469 w 2831306"/>
                <a:gd name="connsiteY62" fmla="*/ 326232 h 1669257"/>
                <a:gd name="connsiteX63" fmla="*/ 1876425 w 2831306"/>
                <a:gd name="connsiteY63" fmla="*/ 285750 h 1669257"/>
                <a:gd name="connsiteX64" fmla="*/ 1905000 w 2831306"/>
                <a:gd name="connsiteY64" fmla="*/ 247650 h 1669257"/>
                <a:gd name="connsiteX65" fmla="*/ 1919287 w 2831306"/>
                <a:gd name="connsiteY65" fmla="*/ 223838 h 1669257"/>
                <a:gd name="connsiteX66" fmla="*/ 1933575 w 2831306"/>
                <a:gd name="connsiteY66" fmla="*/ 192882 h 1669257"/>
                <a:gd name="connsiteX67" fmla="*/ 1938337 w 2831306"/>
                <a:gd name="connsiteY67" fmla="*/ 176213 h 1669257"/>
                <a:gd name="connsiteX68" fmla="*/ 1935956 w 2831306"/>
                <a:gd name="connsiteY68" fmla="*/ 161925 h 1669257"/>
                <a:gd name="connsiteX69" fmla="*/ 1928812 w 2831306"/>
                <a:gd name="connsiteY69" fmla="*/ 147638 h 1669257"/>
                <a:gd name="connsiteX70" fmla="*/ 1912144 w 2831306"/>
                <a:gd name="connsiteY70" fmla="*/ 126207 h 1669257"/>
                <a:gd name="connsiteX71" fmla="*/ 1883569 w 2831306"/>
                <a:gd name="connsiteY71" fmla="*/ 104775 h 1669257"/>
                <a:gd name="connsiteX72" fmla="*/ 1797844 w 2831306"/>
                <a:gd name="connsiteY72" fmla="*/ 57150 h 1669257"/>
                <a:gd name="connsiteX73" fmla="*/ 1669256 w 2831306"/>
                <a:gd name="connsiteY73" fmla="*/ 9525 h 1669257"/>
                <a:gd name="connsiteX74" fmla="*/ 1635919 w 2831306"/>
                <a:gd name="connsiteY74" fmla="*/ 0 h 1669257"/>
                <a:gd name="connsiteX75" fmla="*/ 1621631 w 2831306"/>
                <a:gd name="connsiteY75" fmla="*/ 0 h 1669257"/>
                <a:gd name="connsiteX76" fmla="*/ 1595437 w 2831306"/>
                <a:gd name="connsiteY76" fmla="*/ 21432 h 1669257"/>
                <a:gd name="connsiteX77" fmla="*/ 1538287 w 2831306"/>
                <a:gd name="connsiteY77" fmla="*/ 66675 h 1669257"/>
                <a:gd name="connsiteX78" fmla="*/ 1516856 w 2831306"/>
                <a:gd name="connsiteY78" fmla="*/ 83344 h 1669257"/>
                <a:gd name="connsiteX79" fmla="*/ 1414462 w 2831306"/>
                <a:gd name="connsiteY79" fmla="*/ 126207 h 1669257"/>
                <a:gd name="connsiteX80" fmla="*/ 1207294 w 2831306"/>
                <a:gd name="connsiteY80" fmla="*/ 202407 h 1669257"/>
                <a:gd name="connsiteX81" fmla="*/ 1128712 w 2831306"/>
                <a:gd name="connsiteY81" fmla="*/ 228600 h 1669257"/>
                <a:gd name="connsiteX82" fmla="*/ 828675 w 2831306"/>
                <a:gd name="connsiteY82" fmla="*/ 304800 h 1669257"/>
                <a:gd name="connsiteX83" fmla="*/ 647700 w 2831306"/>
                <a:gd name="connsiteY83" fmla="*/ 354807 h 1669257"/>
                <a:gd name="connsiteX84" fmla="*/ 423862 w 2831306"/>
                <a:gd name="connsiteY84" fmla="*/ 419100 h 1669257"/>
                <a:gd name="connsiteX85" fmla="*/ 373856 w 2831306"/>
                <a:gd name="connsiteY85" fmla="*/ 421482 h 1669257"/>
                <a:gd name="connsiteX86" fmla="*/ 278606 w 2831306"/>
                <a:gd name="connsiteY86" fmla="*/ 421482 h 1669257"/>
                <a:gd name="connsiteX87" fmla="*/ 235744 w 2831306"/>
                <a:gd name="connsiteY87" fmla="*/ 414338 h 1669257"/>
                <a:gd name="connsiteX88" fmla="*/ 207169 w 2831306"/>
                <a:gd name="connsiteY88" fmla="*/ 407194 h 1669257"/>
                <a:gd name="connsiteX89" fmla="*/ 159544 w 2831306"/>
                <a:gd name="connsiteY89" fmla="*/ 390525 h 1669257"/>
                <a:gd name="connsiteX90" fmla="*/ 114300 w 2831306"/>
                <a:gd name="connsiteY90" fmla="*/ 369094 h 1669257"/>
                <a:gd name="connsiteX91" fmla="*/ 80962 w 2831306"/>
                <a:gd name="connsiteY91" fmla="*/ 347663 h 1669257"/>
                <a:gd name="connsiteX92" fmla="*/ 66675 w 2831306"/>
                <a:gd name="connsiteY92" fmla="*/ 335757 h 1669257"/>
                <a:gd name="connsiteX93" fmla="*/ 45244 w 2831306"/>
                <a:gd name="connsiteY93" fmla="*/ 323850 h 1669257"/>
                <a:gd name="connsiteX94" fmla="*/ 23812 w 2831306"/>
                <a:gd name="connsiteY94" fmla="*/ 316707 h 1669257"/>
                <a:gd name="connsiteX95" fmla="*/ 9525 w 2831306"/>
                <a:gd name="connsiteY95" fmla="*/ 316707 h 1669257"/>
                <a:gd name="connsiteX96" fmla="*/ 0 w 2831306"/>
                <a:gd name="connsiteY96" fmla="*/ 326232 h 1669257"/>
                <a:gd name="connsiteX97" fmla="*/ 2381 w 2831306"/>
                <a:gd name="connsiteY97" fmla="*/ 345282 h 1669257"/>
                <a:gd name="connsiteX98" fmla="*/ 26194 w 2831306"/>
                <a:gd name="connsiteY98" fmla="*/ 400050 h 1669257"/>
                <a:gd name="connsiteX99" fmla="*/ 59531 w 2831306"/>
                <a:gd name="connsiteY99" fmla="*/ 461963 h 1669257"/>
                <a:gd name="connsiteX100" fmla="*/ 107156 w 2831306"/>
                <a:gd name="connsiteY100" fmla="*/ 531019 h 1669257"/>
                <a:gd name="connsiteX101" fmla="*/ 183356 w 2831306"/>
                <a:gd name="connsiteY101" fmla="*/ 611982 h 1669257"/>
                <a:gd name="connsiteX102" fmla="*/ 235744 w 2831306"/>
                <a:gd name="connsiteY102" fmla="*/ 657225 h 1669257"/>
                <a:gd name="connsiteX103" fmla="*/ 264319 w 2831306"/>
                <a:gd name="connsiteY103" fmla="*/ 673894 h 1669257"/>
                <a:gd name="connsiteX104" fmla="*/ 280987 w 2831306"/>
                <a:gd name="connsiteY104" fmla="*/ 678657 h 1669257"/>
                <a:gd name="connsiteX105" fmla="*/ 307181 w 2831306"/>
                <a:gd name="connsiteY105" fmla="*/ 678657 h 1669257"/>
                <a:gd name="connsiteX106" fmla="*/ 352425 w 2831306"/>
                <a:gd name="connsiteY106" fmla="*/ 666750 h 1669257"/>
                <a:gd name="connsiteX107" fmla="*/ 388144 w 2831306"/>
                <a:gd name="connsiteY107" fmla="*/ 647700 h 1669257"/>
                <a:gd name="connsiteX108" fmla="*/ 521494 w 2831306"/>
                <a:gd name="connsiteY108" fmla="*/ 597694 h 1669257"/>
                <a:gd name="connsiteX109" fmla="*/ 757237 w 2831306"/>
                <a:gd name="connsiteY109" fmla="*/ 507207 h 1669257"/>
                <a:gd name="connsiteX110" fmla="*/ 890587 w 2831306"/>
                <a:gd name="connsiteY110" fmla="*/ 457200 h 1669257"/>
                <a:gd name="connsiteX111" fmla="*/ 1200150 w 2831306"/>
                <a:gd name="connsiteY111" fmla="*/ 357188 h 1669257"/>
                <a:gd name="connsiteX112" fmla="*/ 1419225 w 2831306"/>
                <a:gd name="connsiteY112" fmla="*/ 295275 h 1669257"/>
                <a:gd name="connsiteX113" fmla="*/ 1512094 w 2831306"/>
                <a:gd name="connsiteY113" fmla="*/ 266700 h 1669257"/>
                <a:gd name="connsiteX114" fmla="*/ 1524000 w 2831306"/>
                <a:gd name="connsiteY114" fmla="*/ 266700 h 1669257"/>
                <a:gd name="connsiteX115" fmla="*/ 1535906 w 2831306"/>
                <a:gd name="connsiteY115" fmla="*/ 269082 h 1669257"/>
                <a:gd name="connsiteX116" fmla="*/ 1545431 w 2831306"/>
                <a:gd name="connsiteY116" fmla="*/ 276225 h 1669257"/>
                <a:gd name="connsiteX117" fmla="*/ 1552575 w 2831306"/>
                <a:gd name="connsiteY117" fmla="*/ 290513 h 1669257"/>
                <a:gd name="connsiteX118" fmla="*/ 1557337 w 2831306"/>
                <a:gd name="connsiteY118" fmla="*/ 309563 h 1669257"/>
                <a:gd name="connsiteX119" fmla="*/ 1557337 w 2831306"/>
                <a:gd name="connsiteY119" fmla="*/ 345282 h 1669257"/>
                <a:gd name="connsiteX120" fmla="*/ 1524000 w 2831306"/>
                <a:gd name="connsiteY120" fmla="*/ 554832 h 166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2831306" h="1669257">
                  <a:moveTo>
                    <a:pt x="1524000" y="554832"/>
                  </a:moveTo>
                  <a:lnTo>
                    <a:pt x="1485900" y="819150"/>
                  </a:lnTo>
                  <a:lnTo>
                    <a:pt x="1447800" y="1062038"/>
                  </a:lnTo>
                  <a:lnTo>
                    <a:pt x="1433512" y="1164432"/>
                  </a:lnTo>
                  <a:lnTo>
                    <a:pt x="1423987" y="1223963"/>
                  </a:lnTo>
                  <a:lnTo>
                    <a:pt x="1423987" y="1257300"/>
                  </a:lnTo>
                  <a:lnTo>
                    <a:pt x="1428750" y="1297782"/>
                  </a:lnTo>
                  <a:lnTo>
                    <a:pt x="1435894" y="1331119"/>
                  </a:lnTo>
                  <a:lnTo>
                    <a:pt x="1443037" y="1359694"/>
                  </a:lnTo>
                  <a:lnTo>
                    <a:pt x="1457325" y="1393032"/>
                  </a:lnTo>
                  <a:lnTo>
                    <a:pt x="1476375" y="1426369"/>
                  </a:lnTo>
                  <a:lnTo>
                    <a:pt x="1497806" y="1454944"/>
                  </a:lnTo>
                  <a:lnTo>
                    <a:pt x="1519237" y="1478757"/>
                  </a:lnTo>
                  <a:lnTo>
                    <a:pt x="1547812" y="1504950"/>
                  </a:lnTo>
                  <a:lnTo>
                    <a:pt x="1593056" y="1538288"/>
                  </a:lnTo>
                  <a:lnTo>
                    <a:pt x="1645444" y="1569244"/>
                  </a:lnTo>
                  <a:lnTo>
                    <a:pt x="1704975" y="1597819"/>
                  </a:lnTo>
                  <a:lnTo>
                    <a:pt x="1776412" y="1621632"/>
                  </a:lnTo>
                  <a:lnTo>
                    <a:pt x="1833562" y="1635919"/>
                  </a:lnTo>
                  <a:lnTo>
                    <a:pt x="1952625" y="1650207"/>
                  </a:lnTo>
                  <a:lnTo>
                    <a:pt x="2138362" y="1662113"/>
                  </a:lnTo>
                  <a:lnTo>
                    <a:pt x="2276475" y="1669257"/>
                  </a:lnTo>
                  <a:lnTo>
                    <a:pt x="2421731" y="1669257"/>
                  </a:lnTo>
                  <a:lnTo>
                    <a:pt x="2597944" y="1657350"/>
                  </a:lnTo>
                  <a:lnTo>
                    <a:pt x="2724150" y="1647825"/>
                  </a:lnTo>
                  <a:lnTo>
                    <a:pt x="2755106" y="1640682"/>
                  </a:lnTo>
                  <a:lnTo>
                    <a:pt x="2783681" y="1628775"/>
                  </a:lnTo>
                  <a:lnTo>
                    <a:pt x="2802731" y="1612107"/>
                  </a:lnTo>
                  <a:lnTo>
                    <a:pt x="2812256" y="1600200"/>
                  </a:lnTo>
                  <a:lnTo>
                    <a:pt x="2819400" y="1585913"/>
                  </a:lnTo>
                  <a:lnTo>
                    <a:pt x="2828925" y="1564482"/>
                  </a:lnTo>
                  <a:lnTo>
                    <a:pt x="2831306" y="1547813"/>
                  </a:lnTo>
                  <a:lnTo>
                    <a:pt x="2826544" y="1521619"/>
                  </a:lnTo>
                  <a:lnTo>
                    <a:pt x="2821781" y="1502569"/>
                  </a:lnTo>
                  <a:lnTo>
                    <a:pt x="2802731" y="1471613"/>
                  </a:lnTo>
                  <a:lnTo>
                    <a:pt x="2774156" y="1438275"/>
                  </a:lnTo>
                  <a:lnTo>
                    <a:pt x="2747962" y="1412082"/>
                  </a:lnTo>
                  <a:lnTo>
                    <a:pt x="2343150" y="1421607"/>
                  </a:lnTo>
                  <a:lnTo>
                    <a:pt x="2278856" y="1435894"/>
                  </a:lnTo>
                  <a:lnTo>
                    <a:pt x="2202656" y="1445419"/>
                  </a:lnTo>
                  <a:lnTo>
                    <a:pt x="2121694" y="1447800"/>
                  </a:lnTo>
                  <a:lnTo>
                    <a:pt x="2050256" y="1447800"/>
                  </a:lnTo>
                  <a:lnTo>
                    <a:pt x="1950244" y="1443038"/>
                  </a:lnTo>
                  <a:lnTo>
                    <a:pt x="1843087" y="1433513"/>
                  </a:lnTo>
                  <a:lnTo>
                    <a:pt x="1759744" y="1421607"/>
                  </a:lnTo>
                  <a:lnTo>
                    <a:pt x="1728787" y="1414463"/>
                  </a:lnTo>
                  <a:lnTo>
                    <a:pt x="1690687" y="1397794"/>
                  </a:lnTo>
                  <a:lnTo>
                    <a:pt x="1664494" y="1378744"/>
                  </a:lnTo>
                  <a:lnTo>
                    <a:pt x="1647825" y="1359694"/>
                  </a:lnTo>
                  <a:lnTo>
                    <a:pt x="1633537" y="1331119"/>
                  </a:lnTo>
                  <a:lnTo>
                    <a:pt x="1626394" y="1309688"/>
                  </a:lnTo>
                  <a:lnTo>
                    <a:pt x="1624012" y="1285875"/>
                  </a:lnTo>
                  <a:lnTo>
                    <a:pt x="1624012" y="1235869"/>
                  </a:lnTo>
                  <a:lnTo>
                    <a:pt x="1626394" y="1164432"/>
                  </a:lnTo>
                  <a:cubicBezTo>
                    <a:pt x="1627188" y="1135063"/>
                    <a:pt x="1627981" y="1105694"/>
                    <a:pt x="1628775" y="1076325"/>
                  </a:cubicBezTo>
                  <a:lnTo>
                    <a:pt x="1640681" y="966788"/>
                  </a:lnTo>
                  <a:lnTo>
                    <a:pt x="1654969" y="871538"/>
                  </a:lnTo>
                  <a:lnTo>
                    <a:pt x="1674019" y="778669"/>
                  </a:lnTo>
                  <a:lnTo>
                    <a:pt x="1695450" y="690563"/>
                  </a:lnTo>
                  <a:lnTo>
                    <a:pt x="1724025" y="583407"/>
                  </a:lnTo>
                  <a:lnTo>
                    <a:pt x="1762125" y="471488"/>
                  </a:lnTo>
                  <a:lnTo>
                    <a:pt x="1804987" y="373857"/>
                  </a:lnTo>
                  <a:lnTo>
                    <a:pt x="1845469" y="326232"/>
                  </a:lnTo>
                  <a:lnTo>
                    <a:pt x="1876425" y="285750"/>
                  </a:lnTo>
                  <a:lnTo>
                    <a:pt x="1905000" y="247650"/>
                  </a:lnTo>
                  <a:lnTo>
                    <a:pt x="1919287" y="223838"/>
                  </a:lnTo>
                  <a:lnTo>
                    <a:pt x="1933575" y="192882"/>
                  </a:lnTo>
                  <a:lnTo>
                    <a:pt x="1938337" y="176213"/>
                  </a:lnTo>
                  <a:lnTo>
                    <a:pt x="1935956" y="161925"/>
                  </a:lnTo>
                  <a:lnTo>
                    <a:pt x="1928812" y="147638"/>
                  </a:lnTo>
                  <a:lnTo>
                    <a:pt x="1912144" y="126207"/>
                  </a:lnTo>
                  <a:lnTo>
                    <a:pt x="1883569" y="104775"/>
                  </a:lnTo>
                  <a:lnTo>
                    <a:pt x="1797844" y="57150"/>
                  </a:lnTo>
                  <a:lnTo>
                    <a:pt x="1669256" y="9525"/>
                  </a:lnTo>
                  <a:lnTo>
                    <a:pt x="1635919" y="0"/>
                  </a:lnTo>
                  <a:lnTo>
                    <a:pt x="1621631" y="0"/>
                  </a:lnTo>
                  <a:lnTo>
                    <a:pt x="1595437" y="21432"/>
                  </a:lnTo>
                  <a:lnTo>
                    <a:pt x="1538287" y="66675"/>
                  </a:lnTo>
                  <a:lnTo>
                    <a:pt x="1516856" y="83344"/>
                  </a:lnTo>
                  <a:lnTo>
                    <a:pt x="1414462" y="126207"/>
                  </a:lnTo>
                  <a:lnTo>
                    <a:pt x="1207294" y="202407"/>
                  </a:lnTo>
                  <a:lnTo>
                    <a:pt x="1128712" y="228600"/>
                  </a:lnTo>
                  <a:lnTo>
                    <a:pt x="828675" y="304800"/>
                  </a:lnTo>
                  <a:lnTo>
                    <a:pt x="647700" y="354807"/>
                  </a:lnTo>
                  <a:lnTo>
                    <a:pt x="423862" y="419100"/>
                  </a:lnTo>
                  <a:lnTo>
                    <a:pt x="373856" y="421482"/>
                  </a:lnTo>
                  <a:lnTo>
                    <a:pt x="278606" y="421482"/>
                  </a:lnTo>
                  <a:lnTo>
                    <a:pt x="235744" y="414338"/>
                  </a:lnTo>
                  <a:lnTo>
                    <a:pt x="207169" y="407194"/>
                  </a:lnTo>
                  <a:lnTo>
                    <a:pt x="159544" y="390525"/>
                  </a:lnTo>
                  <a:lnTo>
                    <a:pt x="114300" y="369094"/>
                  </a:lnTo>
                  <a:lnTo>
                    <a:pt x="80962" y="347663"/>
                  </a:lnTo>
                  <a:lnTo>
                    <a:pt x="66675" y="335757"/>
                  </a:lnTo>
                  <a:lnTo>
                    <a:pt x="45244" y="323850"/>
                  </a:lnTo>
                  <a:lnTo>
                    <a:pt x="23812" y="316707"/>
                  </a:lnTo>
                  <a:lnTo>
                    <a:pt x="9525" y="316707"/>
                  </a:lnTo>
                  <a:lnTo>
                    <a:pt x="0" y="326232"/>
                  </a:lnTo>
                  <a:lnTo>
                    <a:pt x="2381" y="345282"/>
                  </a:lnTo>
                  <a:lnTo>
                    <a:pt x="26194" y="400050"/>
                  </a:lnTo>
                  <a:lnTo>
                    <a:pt x="59531" y="461963"/>
                  </a:lnTo>
                  <a:lnTo>
                    <a:pt x="107156" y="531019"/>
                  </a:lnTo>
                  <a:lnTo>
                    <a:pt x="183356" y="611982"/>
                  </a:lnTo>
                  <a:lnTo>
                    <a:pt x="235744" y="657225"/>
                  </a:lnTo>
                  <a:lnTo>
                    <a:pt x="264319" y="673894"/>
                  </a:lnTo>
                  <a:lnTo>
                    <a:pt x="280987" y="678657"/>
                  </a:lnTo>
                  <a:lnTo>
                    <a:pt x="307181" y="678657"/>
                  </a:lnTo>
                  <a:lnTo>
                    <a:pt x="352425" y="666750"/>
                  </a:lnTo>
                  <a:lnTo>
                    <a:pt x="388144" y="647700"/>
                  </a:lnTo>
                  <a:lnTo>
                    <a:pt x="521494" y="597694"/>
                  </a:lnTo>
                  <a:lnTo>
                    <a:pt x="757237" y="507207"/>
                  </a:lnTo>
                  <a:lnTo>
                    <a:pt x="890587" y="457200"/>
                  </a:lnTo>
                  <a:lnTo>
                    <a:pt x="1200150" y="357188"/>
                  </a:lnTo>
                  <a:lnTo>
                    <a:pt x="1419225" y="295275"/>
                  </a:lnTo>
                  <a:lnTo>
                    <a:pt x="1512094" y="266700"/>
                  </a:lnTo>
                  <a:lnTo>
                    <a:pt x="1524000" y="266700"/>
                  </a:lnTo>
                  <a:lnTo>
                    <a:pt x="1535906" y="269082"/>
                  </a:lnTo>
                  <a:lnTo>
                    <a:pt x="1545431" y="276225"/>
                  </a:lnTo>
                  <a:lnTo>
                    <a:pt x="1552575" y="290513"/>
                  </a:lnTo>
                  <a:lnTo>
                    <a:pt x="1557337" y="309563"/>
                  </a:lnTo>
                  <a:lnTo>
                    <a:pt x="1557337" y="345282"/>
                  </a:lnTo>
                  <a:lnTo>
                    <a:pt x="1524000" y="55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29A2574E-8CDD-4A5A-B188-F74F4B7D78D3}"/>
                </a:ext>
              </a:extLst>
            </p:cNvPr>
            <p:cNvSpPr/>
            <p:nvPr/>
          </p:nvSpPr>
          <p:spPr>
            <a:xfrm>
              <a:off x="6491288" y="2703513"/>
              <a:ext cx="555625" cy="657225"/>
            </a:xfrm>
            <a:custGeom>
              <a:avLst/>
              <a:gdLst>
                <a:gd name="connsiteX0" fmla="*/ 423862 w 554831"/>
                <a:gd name="connsiteY0" fmla="*/ 192881 h 657225"/>
                <a:gd name="connsiteX1" fmla="*/ 433387 w 554831"/>
                <a:gd name="connsiteY1" fmla="*/ 278606 h 657225"/>
                <a:gd name="connsiteX2" fmla="*/ 442912 w 554831"/>
                <a:gd name="connsiteY2" fmla="*/ 364331 h 657225"/>
                <a:gd name="connsiteX3" fmla="*/ 461962 w 554831"/>
                <a:gd name="connsiteY3" fmla="*/ 469106 h 657225"/>
                <a:gd name="connsiteX4" fmla="*/ 481012 w 554831"/>
                <a:gd name="connsiteY4" fmla="*/ 554831 h 657225"/>
                <a:gd name="connsiteX5" fmla="*/ 490537 w 554831"/>
                <a:gd name="connsiteY5" fmla="*/ 578644 h 657225"/>
                <a:gd name="connsiteX6" fmla="*/ 516731 w 554831"/>
                <a:gd name="connsiteY6" fmla="*/ 604837 h 657225"/>
                <a:gd name="connsiteX7" fmla="*/ 554831 w 554831"/>
                <a:gd name="connsiteY7" fmla="*/ 657225 h 657225"/>
                <a:gd name="connsiteX8" fmla="*/ 0 w 554831"/>
                <a:gd name="connsiteY8" fmla="*/ 609600 h 657225"/>
                <a:gd name="connsiteX9" fmla="*/ 54768 w 554831"/>
                <a:gd name="connsiteY9" fmla="*/ 595312 h 657225"/>
                <a:gd name="connsiteX10" fmla="*/ 100012 w 554831"/>
                <a:gd name="connsiteY10" fmla="*/ 581025 h 657225"/>
                <a:gd name="connsiteX11" fmla="*/ 138112 w 554831"/>
                <a:gd name="connsiteY11" fmla="*/ 564356 h 657225"/>
                <a:gd name="connsiteX12" fmla="*/ 166687 w 554831"/>
                <a:gd name="connsiteY12" fmla="*/ 550069 h 657225"/>
                <a:gd name="connsiteX13" fmla="*/ 192881 w 554831"/>
                <a:gd name="connsiteY13" fmla="*/ 526256 h 657225"/>
                <a:gd name="connsiteX14" fmla="*/ 207168 w 554831"/>
                <a:gd name="connsiteY14" fmla="*/ 504825 h 657225"/>
                <a:gd name="connsiteX15" fmla="*/ 254793 w 554831"/>
                <a:gd name="connsiteY15" fmla="*/ 390525 h 657225"/>
                <a:gd name="connsiteX16" fmla="*/ 302418 w 554831"/>
                <a:gd name="connsiteY16" fmla="*/ 245269 h 657225"/>
                <a:gd name="connsiteX17" fmla="*/ 352425 w 554831"/>
                <a:gd name="connsiteY17" fmla="*/ 78581 h 657225"/>
                <a:gd name="connsiteX18" fmla="*/ 366712 w 554831"/>
                <a:gd name="connsiteY18" fmla="*/ 35719 h 657225"/>
                <a:gd name="connsiteX19" fmla="*/ 373856 w 554831"/>
                <a:gd name="connsiteY19" fmla="*/ 14287 h 657225"/>
                <a:gd name="connsiteX20" fmla="*/ 383381 w 554831"/>
                <a:gd name="connsiteY20" fmla="*/ 4762 h 657225"/>
                <a:gd name="connsiteX21" fmla="*/ 392906 w 554831"/>
                <a:gd name="connsiteY21" fmla="*/ 0 h 657225"/>
                <a:gd name="connsiteX22" fmla="*/ 400050 w 554831"/>
                <a:gd name="connsiteY22" fmla="*/ 0 h 657225"/>
                <a:gd name="connsiteX23" fmla="*/ 411956 w 554831"/>
                <a:gd name="connsiteY23" fmla="*/ 2381 h 657225"/>
                <a:gd name="connsiteX24" fmla="*/ 414337 w 554831"/>
                <a:gd name="connsiteY24" fmla="*/ 7144 h 657225"/>
                <a:gd name="connsiteX25" fmla="*/ 416718 w 554831"/>
                <a:gd name="connsiteY25" fmla="*/ 26194 h 657225"/>
                <a:gd name="connsiteX26" fmla="*/ 423862 w 554831"/>
                <a:gd name="connsiteY26" fmla="*/ 192881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4831" h="657225">
                  <a:moveTo>
                    <a:pt x="423862" y="192881"/>
                  </a:moveTo>
                  <a:lnTo>
                    <a:pt x="433387" y="278606"/>
                  </a:lnTo>
                  <a:lnTo>
                    <a:pt x="442912" y="364331"/>
                  </a:lnTo>
                  <a:lnTo>
                    <a:pt x="461962" y="469106"/>
                  </a:lnTo>
                  <a:lnTo>
                    <a:pt x="481012" y="554831"/>
                  </a:lnTo>
                  <a:lnTo>
                    <a:pt x="490537" y="578644"/>
                  </a:lnTo>
                  <a:lnTo>
                    <a:pt x="516731" y="604837"/>
                  </a:lnTo>
                  <a:lnTo>
                    <a:pt x="554831" y="657225"/>
                  </a:lnTo>
                  <a:lnTo>
                    <a:pt x="0" y="609600"/>
                  </a:lnTo>
                  <a:lnTo>
                    <a:pt x="54768" y="595312"/>
                  </a:lnTo>
                  <a:lnTo>
                    <a:pt x="100012" y="581025"/>
                  </a:lnTo>
                  <a:lnTo>
                    <a:pt x="138112" y="564356"/>
                  </a:lnTo>
                  <a:lnTo>
                    <a:pt x="166687" y="550069"/>
                  </a:lnTo>
                  <a:lnTo>
                    <a:pt x="192881" y="526256"/>
                  </a:lnTo>
                  <a:lnTo>
                    <a:pt x="207168" y="504825"/>
                  </a:lnTo>
                  <a:lnTo>
                    <a:pt x="254793" y="390525"/>
                  </a:lnTo>
                  <a:lnTo>
                    <a:pt x="302418" y="245269"/>
                  </a:lnTo>
                  <a:lnTo>
                    <a:pt x="352425" y="78581"/>
                  </a:lnTo>
                  <a:lnTo>
                    <a:pt x="366712" y="35719"/>
                  </a:lnTo>
                  <a:lnTo>
                    <a:pt x="373856" y="14287"/>
                  </a:lnTo>
                  <a:lnTo>
                    <a:pt x="383381" y="4762"/>
                  </a:lnTo>
                  <a:lnTo>
                    <a:pt x="392906" y="0"/>
                  </a:lnTo>
                  <a:lnTo>
                    <a:pt x="400050" y="0"/>
                  </a:lnTo>
                  <a:lnTo>
                    <a:pt x="411956" y="2381"/>
                  </a:lnTo>
                  <a:lnTo>
                    <a:pt x="414337" y="7144"/>
                  </a:lnTo>
                  <a:lnTo>
                    <a:pt x="416718" y="26194"/>
                  </a:lnTo>
                  <a:lnTo>
                    <a:pt x="423862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EF6EF4C5-7DDE-4BA8-9A5F-9C49F3FACA39}"/>
                </a:ext>
              </a:extLst>
            </p:cNvPr>
            <p:cNvSpPr/>
            <p:nvPr/>
          </p:nvSpPr>
          <p:spPr>
            <a:xfrm>
              <a:off x="2865438" y="4076700"/>
              <a:ext cx="4151312" cy="760413"/>
            </a:xfrm>
            <a:custGeom>
              <a:avLst/>
              <a:gdLst>
                <a:gd name="connsiteX0" fmla="*/ 3198700 w 4150492"/>
                <a:gd name="connsiteY0" fmla="*/ 98578 h 761433"/>
                <a:gd name="connsiteX1" fmla="*/ 2865573 w 4150492"/>
                <a:gd name="connsiteY1" fmla="*/ 125773 h 761433"/>
                <a:gd name="connsiteX2" fmla="*/ 2600431 w 4150492"/>
                <a:gd name="connsiteY2" fmla="*/ 149567 h 761433"/>
                <a:gd name="connsiteX3" fmla="*/ 2318293 w 4150492"/>
                <a:gd name="connsiteY3" fmla="*/ 173362 h 761433"/>
                <a:gd name="connsiteX4" fmla="*/ 2229912 w 4150492"/>
                <a:gd name="connsiteY4" fmla="*/ 180161 h 761433"/>
                <a:gd name="connsiteX5" fmla="*/ 2012360 w 4150492"/>
                <a:gd name="connsiteY5" fmla="*/ 203955 h 761433"/>
                <a:gd name="connsiteX6" fmla="*/ 1883188 w 4150492"/>
                <a:gd name="connsiteY6" fmla="*/ 224351 h 761433"/>
                <a:gd name="connsiteX7" fmla="*/ 1624844 w 4150492"/>
                <a:gd name="connsiteY7" fmla="*/ 265142 h 761433"/>
                <a:gd name="connsiteX8" fmla="*/ 1366501 w 4150492"/>
                <a:gd name="connsiteY8" fmla="*/ 305933 h 761433"/>
                <a:gd name="connsiteX9" fmla="*/ 1128553 w 4150492"/>
                <a:gd name="connsiteY9" fmla="*/ 346724 h 761433"/>
                <a:gd name="connsiteX10" fmla="*/ 911000 w 4150492"/>
                <a:gd name="connsiteY10" fmla="*/ 384116 h 761433"/>
                <a:gd name="connsiteX11" fmla="*/ 802224 w 4150492"/>
                <a:gd name="connsiteY11" fmla="*/ 404512 h 761433"/>
                <a:gd name="connsiteX12" fmla="*/ 720642 w 4150492"/>
                <a:gd name="connsiteY12" fmla="*/ 418109 h 761433"/>
                <a:gd name="connsiteX13" fmla="*/ 659455 w 4150492"/>
                <a:gd name="connsiteY13" fmla="*/ 428306 h 761433"/>
                <a:gd name="connsiteX14" fmla="*/ 588071 w 4150492"/>
                <a:gd name="connsiteY14" fmla="*/ 435105 h 761433"/>
                <a:gd name="connsiteX15" fmla="*/ 506489 w 4150492"/>
                <a:gd name="connsiteY15" fmla="*/ 441903 h 761433"/>
                <a:gd name="connsiteX16" fmla="*/ 407910 w 4150492"/>
                <a:gd name="connsiteY16" fmla="*/ 445303 h 761433"/>
                <a:gd name="connsiteX17" fmla="*/ 343325 w 4150492"/>
                <a:gd name="connsiteY17" fmla="*/ 445303 h 761433"/>
                <a:gd name="connsiteX18" fmla="*/ 288936 w 4150492"/>
                <a:gd name="connsiteY18" fmla="*/ 438504 h 761433"/>
                <a:gd name="connsiteX19" fmla="*/ 237948 w 4150492"/>
                <a:gd name="connsiteY19" fmla="*/ 424907 h 761433"/>
                <a:gd name="connsiteX20" fmla="*/ 183560 w 4150492"/>
                <a:gd name="connsiteY20" fmla="*/ 404512 h 761433"/>
                <a:gd name="connsiteX21" fmla="*/ 122373 w 4150492"/>
                <a:gd name="connsiteY21" fmla="*/ 373918 h 761433"/>
                <a:gd name="connsiteX22" fmla="*/ 57787 w 4150492"/>
                <a:gd name="connsiteY22" fmla="*/ 339926 h 761433"/>
                <a:gd name="connsiteX23" fmla="*/ 33992 w 4150492"/>
                <a:gd name="connsiteY23" fmla="*/ 326329 h 761433"/>
                <a:gd name="connsiteX24" fmla="*/ 20395 w 4150492"/>
                <a:gd name="connsiteY24" fmla="*/ 322929 h 761433"/>
                <a:gd name="connsiteX25" fmla="*/ 10197 w 4150492"/>
                <a:gd name="connsiteY25" fmla="*/ 322929 h 761433"/>
                <a:gd name="connsiteX26" fmla="*/ 3399 w 4150492"/>
                <a:gd name="connsiteY26" fmla="*/ 329728 h 761433"/>
                <a:gd name="connsiteX27" fmla="*/ 0 w 4150492"/>
                <a:gd name="connsiteY27" fmla="*/ 353523 h 761433"/>
                <a:gd name="connsiteX28" fmla="*/ 10197 w 4150492"/>
                <a:gd name="connsiteY28" fmla="*/ 394314 h 761433"/>
                <a:gd name="connsiteX29" fmla="*/ 47589 w 4150492"/>
                <a:gd name="connsiteY29" fmla="*/ 455500 h 761433"/>
                <a:gd name="connsiteX30" fmla="*/ 132571 w 4150492"/>
                <a:gd name="connsiteY30" fmla="*/ 557478 h 761433"/>
                <a:gd name="connsiteX31" fmla="*/ 217552 w 4150492"/>
                <a:gd name="connsiteY31" fmla="*/ 656057 h 761433"/>
                <a:gd name="connsiteX32" fmla="*/ 268541 w 4150492"/>
                <a:gd name="connsiteY32" fmla="*/ 700247 h 761433"/>
                <a:gd name="connsiteX33" fmla="*/ 312731 w 4150492"/>
                <a:gd name="connsiteY33" fmla="*/ 734239 h 761433"/>
                <a:gd name="connsiteX34" fmla="*/ 353522 w 4150492"/>
                <a:gd name="connsiteY34" fmla="*/ 754635 h 761433"/>
                <a:gd name="connsiteX35" fmla="*/ 373918 w 4150492"/>
                <a:gd name="connsiteY35" fmla="*/ 761433 h 761433"/>
                <a:gd name="connsiteX36" fmla="*/ 401112 w 4150492"/>
                <a:gd name="connsiteY36" fmla="*/ 751236 h 761433"/>
                <a:gd name="connsiteX37" fmla="*/ 520086 w 4150492"/>
                <a:gd name="connsiteY37" fmla="*/ 700247 h 761433"/>
                <a:gd name="connsiteX38" fmla="*/ 560877 w 4150492"/>
                <a:gd name="connsiteY38" fmla="*/ 686650 h 761433"/>
                <a:gd name="connsiteX39" fmla="*/ 792026 w 4150492"/>
                <a:gd name="connsiteY39" fmla="*/ 632262 h 761433"/>
                <a:gd name="connsiteX40" fmla="*/ 1091161 w 4150492"/>
                <a:gd name="connsiteY40" fmla="*/ 564277 h 761433"/>
                <a:gd name="connsiteX41" fmla="*/ 1315512 w 4150492"/>
                <a:gd name="connsiteY41" fmla="*/ 520086 h 761433"/>
                <a:gd name="connsiteX42" fmla="*/ 1607848 w 4150492"/>
                <a:gd name="connsiteY42" fmla="*/ 465698 h 761433"/>
                <a:gd name="connsiteX43" fmla="*/ 1743818 w 4150492"/>
                <a:gd name="connsiteY43" fmla="*/ 441903 h 761433"/>
                <a:gd name="connsiteX44" fmla="*/ 2274102 w 4150492"/>
                <a:gd name="connsiteY44" fmla="*/ 377317 h 761433"/>
                <a:gd name="connsiteX45" fmla="*/ 2566438 w 4150492"/>
                <a:gd name="connsiteY45" fmla="*/ 363720 h 761433"/>
                <a:gd name="connsiteX46" fmla="*/ 2923360 w 4150492"/>
                <a:gd name="connsiteY46" fmla="*/ 346724 h 761433"/>
                <a:gd name="connsiteX47" fmla="*/ 3253088 w 4150492"/>
                <a:gd name="connsiteY47" fmla="*/ 329728 h 761433"/>
                <a:gd name="connsiteX48" fmla="*/ 3368663 w 4150492"/>
                <a:gd name="connsiteY48" fmla="*/ 329728 h 761433"/>
                <a:gd name="connsiteX49" fmla="*/ 3501234 w 4150492"/>
                <a:gd name="connsiteY49" fmla="*/ 329728 h 761433"/>
                <a:gd name="connsiteX50" fmla="*/ 3718786 w 4150492"/>
                <a:gd name="connsiteY50" fmla="*/ 336526 h 761433"/>
                <a:gd name="connsiteX51" fmla="*/ 3929540 w 4150492"/>
                <a:gd name="connsiteY51" fmla="*/ 350123 h 761433"/>
                <a:gd name="connsiteX52" fmla="*/ 4048514 w 4150492"/>
                <a:gd name="connsiteY52" fmla="*/ 356922 h 761433"/>
                <a:gd name="connsiteX53" fmla="*/ 4089305 w 4150492"/>
                <a:gd name="connsiteY53" fmla="*/ 350123 h 761433"/>
                <a:gd name="connsiteX54" fmla="*/ 4113100 w 4150492"/>
                <a:gd name="connsiteY54" fmla="*/ 343325 h 761433"/>
                <a:gd name="connsiteX55" fmla="*/ 4136895 w 4150492"/>
                <a:gd name="connsiteY55" fmla="*/ 326329 h 761433"/>
                <a:gd name="connsiteX56" fmla="*/ 4143693 w 4150492"/>
                <a:gd name="connsiteY56" fmla="*/ 309332 h 761433"/>
                <a:gd name="connsiteX57" fmla="*/ 4147093 w 4150492"/>
                <a:gd name="connsiteY57" fmla="*/ 295735 h 761433"/>
                <a:gd name="connsiteX58" fmla="*/ 4150492 w 4150492"/>
                <a:gd name="connsiteY58" fmla="*/ 271941 h 761433"/>
                <a:gd name="connsiteX59" fmla="*/ 4136895 w 4150492"/>
                <a:gd name="connsiteY59" fmla="*/ 231149 h 761433"/>
                <a:gd name="connsiteX60" fmla="*/ 4119899 w 4150492"/>
                <a:gd name="connsiteY60" fmla="*/ 193758 h 761433"/>
                <a:gd name="connsiteX61" fmla="*/ 4113100 w 4150492"/>
                <a:gd name="connsiteY61" fmla="*/ 183560 h 761433"/>
                <a:gd name="connsiteX62" fmla="*/ 4065510 w 4150492"/>
                <a:gd name="connsiteY62" fmla="*/ 159765 h 761433"/>
                <a:gd name="connsiteX63" fmla="*/ 3936339 w 4150492"/>
                <a:gd name="connsiteY63" fmla="*/ 101978 h 761433"/>
                <a:gd name="connsiteX64" fmla="*/ 3793570 w 4150492"/>
                <a:gd name="connsiteY64" fmla="*/ 44190 h 761433"/>
                <a:gd name="connsiteX65" fmla="*/ 3644003 w 4150492"/>
                <a:gd name="connsiteY65" fmla="*/ 0 h 761433"/>
                <a:gd name="connsiteX66" fmla="*/ 3633805 w 4150492"/>
                <a:gd name="connsiteY66" fmla="*/ 3399 h 761433"/>
                <a:gd name="connsiteX67" fmla="*/ 3576018 w 4150492"/>
                <a:gd name="connsiteY67" fmla="*/ 23795 h 761433"/>
                <a:gd name="connsiteX68" fmla="*/ 3446846 w 4150492"/>
                <a:gd name="connsiteY68" fmla="*/ 61187 h 761433"/>
                <a:gd name="connsiteX69" fmla="*/ 3392458 w 4150492"/>
                <a:gd name="connsiteY69" fmla="*/ 74784 h 761433"/>
                <a:gd name="connsiteX70" fmla="*/ 3314275 w 4150492"/>
                <a:gd name="connsiteY70" fmla="*/ 88381 h 761433"/>
                <a:gd name="connsiteX71" fmla="*/ 3198700 w 4150492"/>
                <a:gd name="connsiteY71" fmla="*/ 98578 h 76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50492" h="761433">
                  <a:moveTo>
                    <a:pt x="3198700" y="98578"/>
                  </a:moveTo>
                  <a:lnTo>
                    <a:pt x="2865573" y="125773"/>
                  </a:lnTo>
                  <a:lnTo>
                    <a:pt x="2600431" y="149567"/>
                  </a:lnTo>
                  <a:lnTo>
                    <a:pt x="2318293" y="173362"/>
                  </a:lnTo>
                  <a:lnTo>
                    <a:pt x="2229912" y="180161"/>
                  </a:lnTo>
                  <a:lnTo>
                    <a:pt x="2012360" y="203955"/>
                  </a:lnTo>
                  <a:lnTo>
                    <a:pt x="1883188" y="224351"/>
                  </a:lnTo>
                  <a:lnTo>
                    <a:pt x="1624844" y="265142"/>
                  </a:lnTo>
                  <a:lnTo>
                    <a:pt x="1366501" y="305933"/>
                  </a:lnTo>
                  <a:lnTo>
                    <a:pt x="1128553" y="346724"/>
                  </a:lnTo>
                  <a:lnTo>
                    <a:pt x="911000" y="384116"/>
                  </a:lnTo>
                  <a:lnTo>
                    <a:pt x="802224" y="404512"/>
                  </a:lnTo>
                  <a:lnTo>
                    <a:pt x="720642" y="418109"/>
                  </a:lnTo>
                  <a:lnTo>
                    <a:pt x="659455" y="428306"/>
                  </a:lnTo>
                  <a:lnTo>
                    <a:pt x="588071" y="435105"/>
                  </a:lnTo>
                  <a:lnTo>
                    <a:pt x="506489" y="441903"/>
                  </a:lnTo>
                  <a:lnTo>
                    <a:pt x="407910" y="445303"/>
                  </a:lnTo>
                  <a:lnTo>
                    <a:pt x="343325" y="445303"/>
                  </a:lnTo>
                  <a:lnTo>
                    <a:pt x="288936" y="438504"/>
                  </a:lnTo>
                  <a:lnTo>
                    <a:pt x="237948" y="424907"/>
                  </a:lnTo>
                  <a:lnTo>
                    <a:pt x="183560" y="404512"/>
                  </a:lnTo>
                  <a:lnTo>
                    <a:pt x="122373" y="373918"/>
                  </a:lnTo>
                  <a:lnTo>
                    <a:pt x="57787" y="339926"/>
                  </a:lnTo>
                  <a:lnTo>
                    <a:pt x="33992" y="326329"/>
                  </a:lnTo>
                  <a:lnTo>
                    <a:pt x="20395" y="322929"/>
                  </a:lnTo>
                  <a:lnTo>
                    <a:pt x="10197" y="322929"/>
                  </a:lnTo>
                  <a:lnTo>
                    <a:pt x="3399" y="329728"/>
                  </a:lnTo>
                  <a:lnTo>
                    <a:pt x="0" y="353523"/>
                  </a:lnTo>
                  <a:lnTo>
                    <a:pt x="10197" y="394314"/>
                  </a:lnTo>
                  <a:lnTo>
                    <a:pt x="47589" y="455500"/>
                  </a:lnTo>
                  <a:lnTo>
                    <a:pt x="132571" y="557478"/>
                  </a:lnTo>
                  <a:lnTo>
                    <a:pt x="217552" y="656057"/>
                  </a:lnTo>
                  <a:lnTo>
                    <a:pt x="268541" y="700247"/>
                  </a:lnTo>
                  <a:lnTo>
                    <a:pt x="312731" y="734239"/>
                  </a:lnTo>
                  <a:lnTo>
                    <a:pt x="353522" y="754635"/>
                  </a:lnTo>
                  <a:lnTo>
                    <a:pt x="373918" y="761433"/>
                  </a:lnTo>
                  <a:lnTo>
                    <a:pt x="401112" y="751236"/>
                  </a:lnTo>
                  <a:lnTo>
                    <a:pt x="520086" y="700247"/>
                  </a:lnTo>
                  <a:lnTo>
                    <a:pt x="560877" y="686650"/>
                  </a:lnTo>
                  <a:lnTo>
                    <a:pt x="792026" y="632262"/>
                  </a:lnTo>
                  <a:lnTo>
                    <a:pt x="1091161" y="564277"/>
                  </a:lnTo>
                  <a:lnTo>
                    <a:pt x="1315512" y="520086"/>
                  </a:lnTo>
                  <a:lnTo>
                    <a:pt x="1607848" y="465698"/>
                  </a:lnTo>
                  <a:lnTo>
                    <a:pt x="1743818" y="441903"/>
                  </a:lnTo>
                  <a:lnTo>
                    <a:pt x="2274102" y="377317"/>
                  </a:lnTo>
                  <a:lnTo>
                    <a:pt x="2566438" y="363720"/>
                  </a:lnTo>
                  <a:lnTo>
                    <a:pt x="2923360" y="346724"/>
                  </a:lnTo>
                  <a:lnTo>
                    <a:pt x="3253088" y="329728"/>
                  </a:lnTo>
                  <a:lnTo>
                    <a:pt x="3368663" y="329728"/>
                  </a:lnTo>
                  <a:lnTo>
                    <a:pt x="3501234" y="329728"/>
                  </a:lnTo>
                  <a:lnTo>
                    <a:pt x="3718786" y="336526"/>
                  </a:lnTo>
                  <a:lnTo>
                    <a:pt x="3929540" y="350123"/>
                  </a:lnTo>
                  <a:lnTo>
                    <a:pt x="4048514" y="356922"/>
                  </a:lnTo>
                  <a:lnTo>
                    <a:pt x="4089305" y="350123"/>
                  </a:lnTo>
                  <a:lnTo>
                    <a:pt x="4113100" y="343325"/>
                  </a:lnTo>
                  <a:lnTo>
                    <a:pt x="4136895" y="326329"/>
                  </a:lnTo>
                  <a:lnTo>
                    <a:pt x="4143693" y="309332"/>
                  </a:lnTo>
                  <a:lnTo>
                    <a:pt x="4147093" y="295735"/>
                  </a:lnTo>
                  <a:lnTo>
                    <a:pt x="4150492" y="271941"/>
                  </a:lnTo>
                  <a:lnTo>
                    <a:pt x="4136895" y="231149"/>
                  </a:lnTo>
                  <a:lnTo>
                    <a:pt x="4119899" y="193758"/>
                  </a:lnTo>
                  <a:lnTo>
                    <a:pt x="4113100" y="183560"/>
                  </a:lnTo>
                  <a:lnTo>
                    <a:pt x="4065510" y="159765"/>
                  </a:lnTo>
                  <a:lnTo>
                    <a:pt x="3936339" y="101978"/>
                  </a:lnTo>
                  <a:lnTo>
                    <a:pt x="3793570" y="44190"/>
                  </a:lnTo>
                  <a:lnTo>
                    <a:pt x="3644003" y="0"/>
                  </a:lnTo>
                  <a:lnTo>
                    <a:pt x="3633805" y="3399"/>
                  </a:lnTo>
                  <a:lnTo>
                    <a:pt x="3576018" y="23795"/>
                  </a:lnTo>
                  <a:lnTo>
                    <a:pt x="3446846" y="61187"/>
                  </a:lnTo>
                  <a:lnTo>
                    <a:pt x="3392458" y="74784"/>
                  </a:lnTo>
                  <a:lnTo>
                    <a:pt x="3314275" y="88381"/>
                  </a:lnTo>
                  <a:lnTo>
                    <a:pt x="3198700" y="985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FC1C0A94-181A-445B-BB39-42A192812ACA}"/>
                </a:ext>
              </a:extLst>
            </p:cNvPr>
            <p:cNvSpPr/>
            <p:nvPr/>
          </p:nvSpPr>
          <p:spPr>
            <a:xfrm>
              <a:off x="4660900" y="3719513"/>
              <a:ext cx="506413" cy="2389187"/>
            </a:xfrm>
            <a:custGeom>
              <a:avLst/>
              <a:gdLst>
                <a:gd name="connsiteX0" fmla="*/ 214792 w 506296"/>
                <a:gd name="connsiteY0" fmla="*/ 1126124 h 2390328"/>
                <a:gd name="connsiteX1" fmla="*/ 214792 w 506296"/>
                <a:gd name="connsiteY1" fmla="*/ 951222 h 2390328"/>
                <a:gd name="connsiteX2" fmla="*/ 214792 w 506296"/>
                <a:gd name="connsiteY2" fmla="*/ 779388 h 2390328"/>
                <a:gd name="connsiteX3" fmla="*/ 217861 w 506296"/>
                <a:gd name="connsiteY3" fmla="*/ 518569 h 2390328"/>
                <a:gd name="connsiteX4" fmla="*/ 214792 w 506296"/>
                <a:gd name="connsiteY4" fmla="*/ 392763 h 2390328"/>
                <a:gd name="connsiteX5" fmla="*/ 214792 w 506296"/>
                <a:gd name="connsiteY5" fmla="*/ 331393 h 2390328"/>
                <a:gd name="connsiteX6" fmla="*/ 208655 w 506296"/>
                <a:gd name="connsiteY6" fmla="*/ 297640 h 2390328"/>
                <a:gd name="connsiteX7" fmla="*/ 199450 w 506296"/>
                <a:gd name="connsiteY7" fmla="*/ 254682 h 2390328"/>
                <a:gd name="connsiteX8" fmla="*/ 187176 w 506296"/>
                <a:gd name="connsiteY8" fmla="*/ 223997 h 2390328"/>
                <a:gd name="connsiteX9" fmla="*/ 165697 w 506296"/>
                <a:gd name="connsiteY9" fmla="*/ 196381 h 2390328"/>
                <a:gd name="connsiteX10" fmla="*/ 113533 w 506296"/>
                <a:gd name="connsiteY10" fmla="*/ 138081 h 2390328"/>
                <a:gd name="connsiteX11" fmla="*/ 67506 w 506296"/>
                <a:gd name="connsiteY11" fmla="*/ 92054 h 2390328"/>
                <a:gd name="connsiteX12" fmla="*/ 36822 w 506296"/>
                <a:gd name="connsiteY12" fmla="*/ 64438 h 2390328"/>
                <a:gd name="connsiteX13" fmla="*/ 12274 w 506296"/>
                <a:gd name="connsiteY13" fmla="*/ 39890 h 2390328"/>
                <a:gd name="connsiteX14" fmla="*/ 0 w 506296"/>
                <a:gd name="connsiteY14" fmla="*/ 18411 h 2390328"/>
                <a:gd name="connsiteX15" fmla="*/ 6137 w 506296"/>
                <a:gd name="connsiteY15" fmla="*/ 6137 h 2390328"/>
                <a:gd name="connsiteX16" fmla="*/ 15343 w 506296"/>
                <a:gd name="connsiteY16" fmla="*/ 0 h 2390328"/>
                <a:gd name="connsiteX17" fmla="*/ 33753 w 506296"/>
                <a:gd name="connsiteY17" fmla="*/ 0 h 2390328"/>
                <a:gd name="connsiteX18" fmla="*/ 61369 w 506296"/>
                <a:gd name="connsiteY18" fmla="*/ 3069 h 2390328"/>
                <a:gd name="connsiteX19" fmla="*/ 125807 w 506296"/>
                <a:gd name="connsiteY19" fmla="*/ 21479 h 2390328"/>
                <a:gd name="connsiteX20" fmla="*/ 233203 w 506296"/>
                <a:gd name="connsiteY20" fmla="*/ 64438 h 2390328"/>
                <a:gd name="connsiteX21" fmla="*/ 306846 w 506296"/>
                <a:gd name="connsiteY21" fmla="*/ 98191 h 2390328"/>
                <a:gd name="connsiteX22" fmla="*/ 337530 w 506296"/>
                <a:gd name="connsiteY22" fmla="*/ 116601 h 2390328"/>
                <a:gd name="connsiteX23" fmla="*/ 383557 w 506296"/>
                <a:gd name="connsiteY23" fmla="*/ 144218 h 2390328"/>
                <a:gd name="connsiteX24" fmla="*/ 426516 w 506296"/>
                <a:gd name="connsiteY24" fmla="*/ 174902 h 2390328"/>
                <a:gd name="connsiteX25" fmla="*/ 463337 w 506296"/>
                <a:gd name="connsiteY25" fmla="*/ 208655 h 2390328"/>
                <a:gd name="connsiteX26" fmla="*/ 494022 w 506296"/>
                <a:gd name="connsiteY26" fmla="*/ 245477 h 2390328"/>
                <a:gd name="connsiteX27" fmla="*/ 503227 w 506296"/>
                <a:gd name="connsiteY27" fmla="*/ 263887 h 2390328"/>
                <a:gd name="connsiteX28" fmla="*/ 506296 w 506296"/>
                <a:gd name="connsiteY28" fmla="*/ 273093 h 2390328"/>
                <a:gd name="connsiteX29" fmla="*/ 497090 w 506296"/>
                <a:gd name="connsiteY29" fmla="*/ 297640 h 2390328"/>
                <a:gd name="connsiteX30" fmla="*/ 475611 w 506296"/>
                <a:gd name="connsiteY30" fmla="*/ 346736 h 2390328"/>
                <a:gd name="connsiteX31" fmla="*/ 454132 w 506296"/>
                <a:gd name="connsiteY31" fmla="*/ 414242 h 2390328"/>
                <a:gd name="connsiteX32" fmla="*/ 444926 w 506296"/>
                <a:gd name="connsiteY32" fmla="*/ 463337 h 2390328"/>
                <a:gd name="connsiteX33" fmla="*/ 441858 w 506296"/>
                <a:gd name="connsiteY33" fmla="*/ 524706 h 2390328"/>
                <a:gd name="connsiteX34" fmla="*/ 438789 w 506296"/>
                <a:gd name="connsiteY34" fmla="*/ 892921 h 2390328"/>
                <a:gd name="connsiteX35" fmla="*/ 438789 w 506296"/>
                <a:gd name="connsiteY35" fmla="*/ 1230451 h 2390328"/>
                <a:gd name="connsiteX36" fmla="*/ 438789 w 506296"/>
                <a:gd name="connsiteY36" fmla="*/ 1466722 h 2390328"/>
                <a:gd name="connsiteX37" fmla="*/ 438789 w 506296"/>
                <a:gd name="connsiteY37" fmla="*/ 1687651 h 2390328"/>
                <a:gd name="connsiteX38" fmla="*/ 438789 w 506296"/>
                <a:gd name="connsiteY38" fmla="*/ 1874827 h 2390328"/>
                <a:gd name="connsiteX39" fmla="*/ 441858 w 506296"/>
                <a:gd name="connsiteY39" fmla="*/ 1982223 h 2390328"/>
                <a:gd name="connsiteX40" fmla="*/ 435721 w 506296"/>
                <a:gd name="connsiteY40" fmla="*/ 2068140 h 2390328"/>
                <a:gd name="connsiteX41" fmla="*/ 417310 w 506296"/>
                <a:gd name="connsiteY41" fmla="*/ 2200083 h 2390328"/>
                <a:gd name="connsiteX42" fmla="*/ 401968 w 506296"/>
                <a:gd name="connsiteY42" fmla="*/ 2289069 h 2390328"/>
                <a:gd name="connsiteX43" fmla="*/ 383557 w 506296"/>
                <a:gd name="connsiteY43" fmla="*/ 2341232 h 2390328"/>
                <a:gd name="connsiteX44" fmla="*/ 365147 w 506296"/>
                <a:gd name="connsiteY44" fmla="*/ 2371917 h 2390328"/>
                <a:gd name="connsiteX45" fmla="*/ 349804 w 506296"/>
                <a:gd name="connsiteY45" fmla="*/ 2384191 h 2390328"/>
                <a:gd name="connsiteX46" fmla="*/ 334462 w 506296"/>
                <a:gd name="connsiteY46" fmla="*/ 2390328 h 2390328"/>
                <a:gd name="connsiteX47" fmla="*/ 319120 w 506296"/>
                <a:gd name="connsiteY47" fmla="*/ 2390328 h 2390328"/>
                <a:gd name="connsiteX48" fmla="*/ 291504 w 506296"/>
                <a:gd name="connsiteY48" fmla="*/ 2381122 h 2390328"/>
                <a:gd name="connsiteX49" fmla="*/ 260819 w 506296"/>
                <a:gd name="connsiteY49" fmla="*/ 2362712 h 2390328"/>
                <a:gd name="connsiteX50" fmla="*/ 242408 w 506296"/>
                <a:gd name="connsiteY50" fmla="*/ 2344301 h 2390328"/>
                <a:gd name="connsiteX51" fmla="*/ 227066 w 506296"/>
                <a:gd name="connsiteY51" fmla="*/ 2319753 h 2390328"/>
                <a:gd name="connsiteX52" fmla="*/ 214792 w 506296"/>
                <a:gd name="connsiteY52" fmla="*/ 2298274 h 2390328"/>
                <a:gd name="connsiteX53" fmla="*/ 199450 w 506296"/>
                <a:gd name="connsiteY53" fmla="*/ 2236905 h 2390328"/>
                <a:gd name="connsiteX54" fmla="*/ 181039 w 506296"/>
                <a:gd name="connsiteY54" fmla="*/ 2126440 h 2390328"/>
                <a:gd name="connsiteX55" fmla="*/ 171834 w 506296"/>
                <a:gd name="connsiteY55" fmla="*/ 2019044 h 2390328"/>
                <a:gd name="connsiteX56" fmla="*/ 171834 w 506296"/>
                <a:gd name="connsiteY56" fmla="*/ 1936196 h 2390328"/>
                <a:gd name="connsiteX57" fmla="*/ 174902 w 506296"/>
                <a:gd name="connsiteY57" fmla="*/ 1914717 h 2390328"/>
                <a:gd name="connsiteX58" fmla="*/ 184108 w 506296"/>
                <a:gd name="connsiteY58" fmla="*/ 1893238 h 2390328"/>
                <a:gd name="connsiteX59" fmla="*/ 193313 w 506296"/>
                <a:gd name="connsiteY59" fmla="*/ 1853348 h 2390328"/>
                <a:gd name="connsiteX60" fmla="*/ 202518 w 506296"/>
                <a:gd name="connsiteY60" fmla="*/ 1795047 h 2390328"/>
                <a:gd name="connsiteX61" fmla="*/ 211724 w 506296"/>
                <a:gd name="connsiteY61" fmla="*/ 1736746 h 2390328"/>
                <a:gd name="connsiteX62" fmla="*/ 214792 w 506296"/>
                <a:gd name="connsiteY62" fmla="*/ 1653898 h 2390328"/>
                <a:gd name="connsiteX63" fmla="*/ 214792 w 506296"/>
                <a:gd name="connsiteY63" fmla="*/ 1126124 h 239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06296" h="2390328">
                  <a:moveTo>
                    <a:pt x="214792" y="1126124"/>
                  </a:moveTo>
                  <a:lnTo>
                    <a:pt x="214792" y="951222"/>
                  </a:lnTo>
                  <a:lnTo>
                    <a:pt x="214792" y="779388"/>
                  </a:lnTo>
                  <a:lnTo>
                    <a:pt x="217861" y="518569"/>
                  </a:lnTo>
                  <a:lnTo>
                    <a:pt x="214792" y="392763"/>
                  </a:lnTo>
                  <a:lnTo>
                    <a:pt x="214792" y="331393"/>
                  </a:lnTo>
                  <a:lnTo>
                    <a:pt x="208655" y="297640"/>
                  </a:lnTo>
                  <a:lnTo>
                    <a:pt x="199450" y="254682"/>
                  </a:lnTo>
                  <a:lnTo>
                    <a:pt x="187176" y="223997"/>
                  </a:lnTo>
                  <a:lnTo>
                    <a:pt x="165697" y="196381"/>
                  </a:lnTo>
                  <a:lnTo>
                    <a:pt x="113533" y="138081"/>
                  </a:lnTo>
                  <a:lnTo>
                    <a:pt x="67506" y="92054"/>
                  </a:lnTo>
                  <a:lnTo>
                    <a:pt x="36822" y="64438"/>
                  </a:lnTo>
                  <a:lnTo>
                    <a:pt x="12274" y="39890"/>
                  </a:lnTo>
                  <a:lnTo>
                    <a:pt x="0" y="18411"/>
                  </a:lnTo>
                  <a:lnTo>
                    <a:pt x="6137" y="6137"/>
                  </a:lnTo>
                  <a:lnTo>
                    <a:pt x="15343" y="0"/>
                  </a:lnTo>
                  <a:lnTo>
                    <a:pt x="33753" y="0"/>
                  </a:lnTo>
                  <a:lnTo>
                    <a:pt x="61369" y="3069"/>
                  </a:lnTo>
                  <a:lnTo>
                    <a:pt x="125807" y="21479"/>
                  </a:lnTo>
                  <a:lnTo>
                    <a:pt x="233203" y="64438"/>
                  </a:lnTo>
                  <a:lnTo>
                    <a:pt x="306846" y="98191"/>
                  </a:lnTo>
                  <a:lnTo>
                    <a:pt x="337530" y="116601"/>
                  </a:lnTo>
                  <a:lnTo>
                    <a:pt x="383557" y="144218"/>
                  </a:lnTo>
                  <a:lnTo>
                    <a:pt x="426516" y="174902"/>
                  </a:lnTo>
                  <a:lnTo>
                    <a:pt x="463337" y="208655"/>
                  </a:lnTo>
                  <a:lnTo>
                    <a:pt x="494022" y="245477"/>
                  </a:lnTo>
                  <a:lnTo>
                    <a:pt x="503227" y="263887"/>
                  </a:lnTo>
                  <a:lnTo>
                    <a:pt x="506296" y="273093"/>
                  </a:lnTo>
                  <a:lnTo>
                    <a:pt x="497090" y="297640"/>
                  </a:lnTo>
                  <a:lnTo>
                    <a:pt x="475611" y="346736"/>
                  </a:lnTo>
                  <a:lnTo>
                    <a:pt x="454132" y="414242"/>
                  </a:lnTo>
                  <a:lnTo>
                    <a:pt x="444926" y="463337"/>
                  </a:lnTo>
                  <a:lnTo>
                    <a:pt x="441858" y="524706"/>
                  </a:lnTo>
                  <a:lnTo>
                    <a:pt x="438789" y="892921"/>
                  </a:lnTo>
                  <a:lnTo>
                    <a:pt x="438789" y="1230451"/>
                  </a:lnTo>
                  <a:lnTo>
                    <a:pt x="438789" y="1466722"/>
                  </a:lnTo>
                  <a:lnTo>
                    <a:pt x="438789" y="1687651"/>
                  </a:lnTo>
                  <a:lnTo>
                    <a:pt x="438789" y="1874827"/>
                  </a:lnTo>
                  <a:lnTo>
                    <a:pt x="441858" y="1982223"/>
                  </a:lnTo>
                  <a:lnTo>
                    <a:pt x="435721" y="2068140"/>
                  </a:lnTo>
                  <a:lnTo>
                    <a:pt x="417310" y="2200083"/>
                  </a:lnTo>
                  <a:lnTo>
                    <a:pt x="401968" y="2289069"/>
                  </a:lnTo>
                  <a:lnTo>
                    <a:pt x="383557" y="2341232"/>
                  </a:lnTo>
                  <a:lnTo>
                    <a:pt x="365147" y="2371917"/>
                  </a:lnTo>
                  <a:lnTo>
                    <a:pt x="349804" y="2384191"/>
                  </a:lnTo>
                  <a:lnTo>
                    <a:pt x="334462" y="2390328"/>
                  </a:lnTo>
                  <a:lnTo>
                    <a:pt x="319120" y="2390328"/>
                  </a:lnTo>
                  <a:lnTo>
                    <a:pt x="291504" y="2381122"/>
                  </a:lnTo>
                  <a:lnTo>
                    <a:pt x="260819" y="2362712"/>
                  </a:lnTo>
                  <a:lnTo>
                    <a:pt x="242408" y="2344301"/>
                  </a:lnTo>
                  <a:lnTo>
                    <a:pt x="227066" y="2319753"/>
                  </a:lnTo>
                  <a:lnTo>
                    <a:pt x="214792" y="2298274"/>
                  </a:lnTo>
                  <a:lnTo>
                    <a:pt x="199450" y="2236905"/>
                  </a:lnTo>
                  <a:lnTo>
                    <a:pt x="181039" y="2126440"/>
                  </a:lnTo>
                  <a:lnTo>
                    <a:pt x="171834" y="2019044"/>
                  </a:lnTo>
                  <a:lnTo>
                    <a:pt x="171834" y="1936196"/>
                  </a:lnTo>
                  <a:lnTo>
                    <a:pt x="174902" y="1914717"/>
                  </a:lnTo>
                  <a:lnTo>
                    <a:pt x="184108" y="1893238"/>
                  </a:lnTo>
                  <a:lnTo>
                    <a:pt x="193313" y="1853348"/>
                  </a:lnTo>
                  <a:lnTo>
                    <a:pt x="202518" y="1795047"/>
                  </a:lnTo>
                  <a:lnTo>
                    <a:pt x="211724" y="1736746"/>
                  </a:lnTo>
                  <a:lnTo>
                    <a:pt x="214792" y="1653898"/>
                  </a:lnTo>
                  <a:lnTo>
                    <a:pt x="214792" y="11261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BF206DCF-8CB3-4B09-804A-F7140A06C1D7}"/>
                </a:ext>
              </a:extLst>
            </p:cNvPr>
            <p:cNvSpPr/>
            <p:nvPr/>
          </p:nvSpPr>
          <p:spPr>
            <a:xfrm>
              <a:off x="2900363" y="4408488"/>
              <a:ext cx="2016125" cy="1501775"/>
            </a:xfrm>
            <a:custGeom>
              <a:avLst/>
              <a:gdLst>
                <a:gd name="connsiteX0" fmla="*/ 1612106 w 2016918"/>
                <a:gd name="connsiteY0" fmla="*/ 154781 h 1502569"/>
                <a:gd name="connsiteX1" fmla="*/ 1535906 w 2016918"/>
                <a:gd name="connsiteY1" fmla="*/ 240506 h 1502569"/>
                <a:gd name="connsiteX2" fmla="*/ 1471612 w 2016918"/>
                <a:gd name="connsiteY2" fmla="*/ 311944 h 1502569"/>
                <a:gd name="connsiteX3" fmla="*/ 1414462 w 2016918"/>
                <a:gd name="connsiteY3" fmla="*/ 373856 h 1502569"/>
                <a:gd name="connsiteX4" fmla="*/ 1338262 w 2016918"/>
                <a:gd name="connsiteY4" fmla="*/ 450056 h 1502569"/>
                <a:gd name="connsiteX5" fmla="*/ 1269206 w 2016918"/>
                <a:gd name="connsiteY5" fmla="*/ 519112 h 1502569"/>
                <a:gd name="connsiteX6" fmla="*/ 1147762 w 2016918"/>
                <a:gd name="connsiteY6" fmla="*/ 631031 h 1502569"/>
                <a:gd name="connsiteX7" fmla="*/ 1040606 w 2016918"/>
                <a:gd name="connsiteY7" fmla="*/ 726281 h 1502569"/>
                <a:gd name="connsiteX8" fmla="*/ 909637 w 2016918"/>
                <a:gd name="connsiteY8" fmla="*/ 835819 h 1502569"/>
                <a:gd name="connsiteX9" fmla="*/ 792956 w 2016918"/>
                <a:gd name="connsiteY9" fmla="*/ 928687 h 1502569"/>
                <a:gd name="connsiteX10" fmla="*/ 666750 w 2016918"/>
                <a:gd name="connsiteY10" fmla="*/ 1021556 h 1502569"/>
                <a:gd name="connsiteX11" fmla="*/ 488156 w 2016918"/>
                <a:gd name="connsiteY11" fmla="*/ 1147762 h 1502569"/>
                <a:gd name="connsiteX12" fmla="*/ 338137 w 2016918"/>
                <a:gd name="connsiteY12" fmla="*/ 1243012 h 1502569"/>
                <a:gd name="connsiteX13" fmla="*/ 230981 w 2016918"/>
                <a:gd name="connsiteY13" fmla="*/ 1309687 h 1502569"/>
                <a:gd name="connsiteX14" fmla="*/ 95250 w 2016918"/>
                <a:gd name="connsiteY14" fmla="*/ 1388269 h 1502569"/>
                <a:gd name="connsiteX15" fmla="*/ 16668 w 2016918"/>
                <a:gd name="connsiteY15" fmla="*/ 1431131 h 1502569"/>
                <a:gd name="connsiteX16" fmla="*/ 7143 w 2016918"/>
                <a:gd name="connsiteY16" fmla="*/ 1445419 h 1502569"/>
                <a:gd name="connsiteX17" fmla="*/ 0 w 2016918"/>
                <a:gd name="connsiteY17" fmla="*/ 1464469 h 1502569"/>
                <a:gd name="connsiteX18" fmla="*/ 2381 w 2016918"/>
                <a:gd name="connsiteY18" fmla="*/ 1483519 h 1502569"/>
                <a:gd name="connsiteX19" fmla="*/ 9525 w 2016918"/>
                <a:gd name="connsiteY19" fmla="*/ 1493044 h 1502569"/>
                <a:gd name="connsiteX20" fmla="*/ 26193 w 2016918"/>
                <a:gd name="connsiteY20" fmla="*/ 1500187 h 1502569"/>
                <a:gd name="connsiteX21" fmla="*/ 59531 w 2016918"/>
                <a:gd name="connsiteY21" fmla="*/ 1502569 h 1502569"/>
                <a:gd name="connsiteX22" fmla="*/ 104775 w 2016918"/>
                <a:gd name="connsiteY22" fmla="*/ 1490662 h 1502569"/>
                <a:gd name="connsiteX23" fmla="*/ 266700 w 2016918"/>
                <a:gd name="connsiteY23" fmla="*/ 1407319 h 1502569"/>
                <a:gd name="connsiteX24" fmla="*/ 531018 w 2016918"/>
                <a:gd name="connsiteY24" fmla="*/ 1273969 h 1502569"/>
                <a:gd name="connsiteX25" fmla="*/ 697706 w 2016918"/>
                <a:gd name="connsiteY25" fmla="*/ 1183481 h 1502569"/>
                <a:gd name="connsiteX26" fmla="*/ 873918 w 2016918"/>
                <a:gd name="connsiteY26" fmla="*/ 1083469 h 1502569"/>
                <a:gd name="connsiteX27" fmla="*/ 1066800 w 2016918"/>
                <a:gd name="connsiteY27" fmla="*/ 962025 h 1502569"/>
                <a:gd name="connsiteX28" fmla="*/ 1197768 w 2016918"/>
                <a:gd name="connsiteY28" fmla="*/ 866775 h 1502569"/>
                <a:gd name="connsiteX29" fmla="*/ 1402556 w 2016918"/>
                <a:gd name="connsiteY29" fmla="*/ 692944 h 1502569"/>
                <a:gd name="connsiteX30" fmla="*/ 1574006 w 2016918"/>
                <a:gd name="connsiteY30" fmla="*/ 533400 h 1502569"/>
                <a:gd name="connsiteX31" fmla="*/ 1797843 w 2016918"/>
                <a:gd name="connsiteY31" fmla="*/ 307181 h 1502569"/>
                <a:gd name="connsiteX32" fmla="*/ 1916906 w 2016918"/>
                <a:gd name="connsiteY32" fmla="*/ 183356 h 1502569"/>
                <a:gd name="connsiteX33" fmla="*/ 2016918 w 2016918"/>
                <a:gd name="connsiteY33" fmla="*/ 80962 h 1502569"/>
                <a:gd name="connsiteX34" fmla="*/ 2016918 w 2016918"/>
                <a:gd name="connsiteY34" fmla="*/ 0 h 1502569"/>
                <a:gd name="connsiteX35" fmla="*/ 1719262 w 2016918"/>
                <a:gd name="connsiteY35" fmla="*/ 23812 h 1502569"/>
                <a:gd name="connsiteX36" fmla="*/ 1612106 w 2016918"/>
                <a:gd name="connsiteY36" fmla="*/ 154781 h 15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16918" h="1502569">
                  <a:moveTo>
                    <a:pt x="1612106" y="154781"/>
                  </a:moveTo>
                  <a:lnTo>
                    <a:pt x="1535906" y="240506"/>
                  </a:lnTo>
                  <a:lnTo>
                    <a:pt x="1471612" y="311944"/>
                  </a:lnTo>
                  <a:lnTo>
                    <a:pt x="1414462" y="373856"/>
                  </a:lnTo>
                  <a:lnTo>
                    <a:pt x="1338262" y="450056"/>
                  </a:lnTo>
                  <a:lnTo>
                    <a:pt x="1269206" y="519112"/>
                  </a:lnTo>
                  <a:lnTo>
                    <a:pt x="1147762" y="631031"/>
                  </a:lnTo>
                  <a:lnTo>
                    <a:pt x="1040606" y="726281"/>
                  </a:lnTo>
                  <a:lnTo>
                    <a:pt x="909637" y="835819"/>
                  </a:lnTo>
                  <a:lnTo>
                    <a:pt x="792956" y="928687"/>
                  </a:lnTo>
                  <a:lnTo>
                    <a:pt x="666750" y="1021556"/>
                  </a:lnTo>
                  <a:lnTo>
                    <a:pt x="488156" y="1147762"/>
                  </a:lnTo>
                  <a:lnTo>
                    <a:pt x="338137" y="1243012"/>
                  </a:lnTo>
                  <a:lnTo>
                    <a:pt x="230981" y="1309687"/>
                  </a:lnTo>
                  <a:lnTo>
                    <a:pt x="95250" y="1388269"/>
                  </a:lnTo>
                  <a:lnTo>
                    <a:pt x="16668" y="1431131"/>
                  </a:lnTo>
                  <a:lnTo>
                    <a:pt x="7143" y="1445419"/>
                  </a:lnTo>
                  <a:lnTo>
                    <a:pt x="0" y="1464469"/>
                  </a:lnTo>
                  <a:lnTo>
                    <a:pt x="2381" y="1483519"/>
                  </a:lnTo>
                  <a:lnTo>
                    <a:pt x="9525" y="1493044"/>
                  </a:lnTo>
                  <a:lnTo>
                    <a:pt x="26193" y="1500187"/>
                  </a:lnTo>
                  <a:lnTo>
                    <a:pt x="59531" y="1502569"/>
                  </a:lnTo>
                  <a:lnTo>
                    <a:pt x="104775" y="1490662"/>
                  </a:lnTo>
                  <a:lnTo>
                    <a:pt x="266700" y="1407319"/>
                  </a:lnTo>
                  <a:lnTo>
                    <a:pt x="531018" y="1273969"/>
                  </a:lnTo>
                  <a:lnTo>
                    <a:pt x="697706" y="1183481"/>
                  </a:lnTo>
                  <a:lnTo>
                    <a:pt x="873918" y="1083469"/>
                  </a:lnTo>
                  <a:lnTo>
                    <a:pt x="1066800" y="962025"/>
                  </a:lnTo>
                  <a:lnTo>
                    <a:pt x="1197768" y="866775"/>
                  </a:lnTo>
                  <a:lnTo>
                    <a:pt x="1402556" y="692944"/>
                  </a:lnTo>
                  <a:lnTo>
                    <a:pt x="1574006" y="533400"/>
                  </a:lnTo>
                  <a:lnTo>
                    <a:pt x="1797843" y="307181"/>
                  </a:lnTo>
                  <a:lnTo>
                    <a:pt x="1916906" y="183356"/>
                  </a:lnTo>
                  <a:lnTo>
                    <a:pt x="2016918" y="80962"/>
                  </a:lnTo>
                  <a:lnTo>
                    <a:pt x="2016918" y="0"/>
                  </a:lnTo>
                  <a:lnTo>
                    <a:pt x="1719262" y="23812"/>
                  </a:lnTo>
                  <a:lnTo>
                    <a:pt x="1612106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CAD5FE3E-3182-45DA-8C43-C6BD5573A2E6}"/>
                </a:ext>
              </a:extLst>
            </p:cNvPr>
            <p:cNvSpPr/>
            <p:nvPr/>
          </p:nvSpPr>
          <p:spPr>
            <a:xfrm>
              <a:off x="5048250" y="4398963"/>
              <a:ext cx="2371725" cy="1352550"/>
            </a:xfrm>
            <a:custGeom>
              <a:avLst/>
              <a:gdLst>
                <a:gd name="connsiteX0" fmla="*/ 702469 w 2371725"/>
                <a:gd name="connsiteY0" fmla="*/ 700087 h 1352550"/>
                <a:gd name="connsiteX1" fmla="*/ 573881 w 2371725"/>
                <a:gd name="connsiteY1" fmla="*/ 588169 h 1352550"/>
                <a:gd name="connsiteX2" fmla="*/ 471488 w 2371725"/>
                <a:gd name="connsiteY2" fmla="*/ 502444 h 1352550"/>
                <a:gd name="connsiteX3" fmla="*/ 378619 w 2371725"/>
                <a:gd name="connsiteY3" fmla="*/ 426244 h 1352550"/>
                <a:gd name="connsiteX4" fmla="*/ 283369 w 2371725"/>
                <a:gd name="connsiteY4" fmla="*/ 347662 h 1352550"/>
                <a:gd name="connsiteX5" fmla="*/ 188119 w 2371725"/>
                <a:gd name="connsiteY5" fmla="*/ 273844 h 1352550"/>
                <a:gd name="connsiteX6" fmla="*/ 107156 w 2371725"/>
                <a:gd name="connsiteY6" fmla="*/ 211931 h 1352550"/>
                <a:gd name="connsiteX7" fmla="*/ 9525 w 2371725"/>
                <a:gd name="connsiteY7" fmla="*/ 145256 h 1352550"/>
                <a:gd name="connsiteX8" fmla="*/ 0 w 2371725"/>
                <a:gd name="connsiteY8" fmla="*/ 0 h 1352550"/>
                <a:gd name="connsiteX9" fmla="*/ 169069 w 2371725"/>
                <a:gd name="connsiteY9" fmla="*/ 109537 h 1352550"/>
                <a:gd name="connsiteX10" fmla="*/ 376238 w 2371725"/>
                <a:gd name="connsiteY10" fmla="*/ 240506 h 1352550"/>
                <a:gd name="connsiteX11" fmla="*/ 590550 w 2371725"/>
                <a:gd name="connsiteY11" fmla="*/ 376237 h 1352550"/>
                <a:gd name="connsiteX12" fmla="*/ 785813 w 2371725"/>
                <a:gd name="connsiteY12" fmla="*/ 502444 h 1352550"/>
                <a:gd name="connsiteX13" fmla="*/ 1004888 w 2371725"/>
                <a:gd name="connsiteY13" fmla="*/ 642937 h 1352550"/>
                <a:gd name="connsiteX14" fmla="*/ 1178719 w 2371725"/>
                <a:gd name="connsiteY14" fmla="*/ 754856 h 1352550"/>
                <a:gd name="connsiteX15" fmla="*/ 1264444 w 2371725"/>
                <a:gd name="connsiteY15" fmla="*/ 809625 h 1352550"/>
                <a:gd name="connsiteX16" fmla="*/ 1414463 w 2371725"/>
                <a:gd name="connsiteY16" fmla="*/ 885825 h 1352550"/>
                <a:gd name="connsiteX17" fmla="*/ 1704975 w 2371725"/>
                <a:gd name="connsiteY17" fmla="*/ 1019175 h 1352550"/>
                <a:gd name="connsiteX18" fmla="*/ 1971675 w 2371725"/>
                <a:gd name="connsiteY18" fmla="*/ 1128712 h 1352550"/>
                <a:gd name="connsiteX19" fmla="*/ 2240756 w 2371725"/>
                <a:gd name="connsiteY19" fmla="*/ 1231106 h 1352550"/>
                <a:gd name="connsiteX20" fmla="*/ 2333625 w 2371725"/>
                <a:gd name="connsiteY20" fmla="*/ 1266825 h 1352550"/>
                <a:gd name="connsiteX21" fmla="*/ 2352675 w 2371725"/>
                <a:gd name="connsiteY21" fmla="*/ 1281112 h 1352550"/>
                <a:gd name="connsiteX22" fmla="*/ 2366963 w 2371725"/>
                <a:gd name="connsiteY22" fmla="*/ 1297781 h 1352550"/>
                <a:gd name="connsiteX23" fmla="*/ 2371725 w 2371725"/>
                <a:gd name="connsiteY23" fmla="*/ 1312069 h 1352550"/>
                <a:gd name="connsiteX24" fmla="*/ 2366963 w 2371725"/>
                <a:gd name="connsiteY24" fmla="*/ 1326356 h 1352550"/>
                <a:gd name="connsiteX25" fmla="*/ 2355056 w 2371725"/>
                <a:gd name="connsiteY25" fmla="*/ 1335881 h 1352550"/>
                <a:gd name="connsiteX26" fmla="*/ 2328863 w 2371725"/>
                <a:gd name="connsiteY26" fmla="*/ 1347787 h 1352550"/>
                <a:gd name="connsiteX27" fmla="*/ 2300288 w 2371725"/>
                <a:gd name="connsiteY27" fmla="*/ 1352550 h 1352550"/>
                <a:gd name="connsiteX28" fmla="*/ 2193131 w 2371725"/>
                <a:gd name="connsiteY28" fmla="*/ 1352550 h 1352550"/>
                <a:gd name="connsiteX29" fmla="*/ 1988344 w 2371725"/>
                <a:gd name="connsiteY29" fmla="*/ 1352550 h 1352550"/>
                <a:gd name="connsiteX30" fmla="*/ 1814513 w 2371725"/>
                <a:gd name="connsiteY30" fmla="*/ 1352550 h 1352550"/>
                <a:gd name="connsiteX31" fmla="*/ 1704975 w 2371725"/>
                <a:gd name="connsiteY31" fmla="*/ 1350169 h 1352550"/>
                <a:gd name="connsiteX32" fmla="*/ 1638300 w 2371725"/>
                <a:gd name="connsiteY32" fmla="*/ 1345406 h 1352550"/>
                <a:gd name="connsiteX33" fmla="*/ 1569244 w 2371725"/>
                <a:gd name="connsiteY33" fmla="*/ 1338262 h 1352550"/>
                <a:gd name="connsiteX34" fmla="*/ 1526381 w 2371725"/>
                <a:gd name="connsiteY34" fmla="*/ 1328737 h 1352550"/>
                <a:gd name="connsiteX35" fmla="*/ 1433513 w 2371725"/>
                <a:gd name="connsiteY35" fmla="*/ 1278731 h 1352550"/>
                <a:gd name="connsiteX36" fmla="*/ 1312069 w 2371725"/>
                <a:gd name="connsiteY36" fmla="*/ 1202531 h 1352550"/>
                <a:gd name="connsiteX37" fmla="*/ 1181100 w 2371725"/>
                <a:gd name="connsiteY37" fmla="*/ 1107281 h 1352550"/>
                <a:gd name="connsiteX38" fmla="*/ 1045369 w 2371725"/>
                <a:gd name="connsiteY38" fmla="*/ 1000125 h 1352550"/>
                <a:gd name="connsiteX39" fmla="*/ 926306 w 2371725"/>
                <a:gd name="connsiteY39" fmla="*/ 900112 h 1352550"/>
                <a:gd name="connsiteX40" fmla="*/ 702469 w 2371725"/>
                <a:gd name="connsiteY40" fmla="*/ 700087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71725" h="1352550">
                  <a:moveTo>
                    <a:pt x="702469" y="700087"/>
                  </a:moveTo>
                  <a:lnTo>
                    <a:pt x="573881" y="588169"/>
                  </a:lnTo>
                  <a:lnTo>
                    <a:pt x="471488" y="502444"/>
                  </a:lnTo>
                  <a:lnTo>
                    <a:pt x="378619" y="426244"/>
                  </a:lnTo>
                  <a:lnTo>
                    <a:pt x="283369" y="347662"/>
                  </a:lnTo>
                  <a:lnTo>
                    <a:pt x="188119" y="273844"/>
                  </a:lnTo>
                  <a:lnTo>
                    <a:pt x="107156" y="211931"/>
                  </a:lnTo>
                  <a:lnTo>
                    <a:pt x="9525" y="145256"/>
                  </a:lnTo>
                  <a:lnTo>
                    <a:pt x="0" y="0"/>
                  </a:lnTo>
                  <a:lnTo>
                    <a:pt x="169069" y="109537"/>
                  </a:lnTo>
                  <a:lnTo>
                    <a:pt x="376238" y="240506"/>
                  </a:lnTo>
                  <a:lnTo>
                    <a:pt x="590550" y="376237"/>
                  </a:lnTo>
                  <a:lnTo>
                    <a:pt x="785813" y="502444"/>
                  </a:lnTo>
                  <a:lnTo>
                    <a:pt x="1004888" y="642937"/>
                  </a:lnTo>
                  <a:lnTo>
                    <a:pt x="1178719" y="754856"/>
                  </a:lnTo>
                  <a:lnTo>
                    <a:pt x="1264444" y="809625"/>
                  </a:lnTo>
                  <a:lnTo>
                    <a:pt x="1414463" y="885825"/>
                  </a:lnTo>
                  <a:lnTo>
                    <a:pt x="1704975" y="1019175"/>
                  </a:lnTo>
                  <a:lnTo>
                    <a:pt x="1971675" y="1128712"/>
                  </a:lnTo>
                  <a:lnTo>
                    <a:pt x="2240756" y="1231106"/>
                  </a:lnTo>
                  <a:lnTo>
                    <a:pt x="2333625" y="1266825"/>
                  </a:lnTo>
                  <a:lnTo>
                    <a:pt x="2352675" y="1281112"/>
                  </a:lnTo>
                  <a:lnTo>
                    <a:pt x="2366963" y="1297781"/>
                  </a:lnTo>
                  <a:lnTo>
                    <a:pt x="2371725" y="1312069"/>
                  </a:lnTo>
                  <a:lnTo>
                    <a:pt x="2366963" y="1326356"/>
                  </a:lnTo>
                  <a:lnTo>
                    <a:pt x="2355056" y="1335881"/>
                  </a:lnTo>
                  <a:lnTo>
                    <a:pt x="2328863" y="1347787"/>
                  </a:lnTo>
                  <a:lnTo>
                    <a:pt x="2300288" y="1352550"/>
                  </a:lnTo>
                  <a:lnTo>
                    <a:pt x="2193131" y="1352550"/>
                  </a:lnTo>
                  <a:lnTo>
                    <a:pt x="1988344" y="1352550"/>
                  </a:lnTo>
                  <a:lnTo>
                    <a:pt x="1814513" y="1352550"/>
                  </a:lnTo>
                  <a:lnTo>
                    <a:pt x="1704975" y="1350169"/>
                  </a:lnTo>
                  <a:lnTo>
                    <a:pt x="1638300" y="1345406"/>
                  </a:lnTo>
                  <a:lnTo>
                    <a:pt x="1569244" y="1338262"/>
                  </a:lnTo>
                  <a:lnTo>
                    <a:pt x="1526381" y="1328737"/>
                  </a:lnTo>
                  <a:lnTo>
                    <a:pt x="1433513" y="1278731"/>
                  </a:lnTo>
                  <a:lnTo>
                    <a:pt x="1312069" y="1202531"/>
                  </a:lnTo>
                  <a:lnTo>
                    <a:pt x="1181100" y="1107281"/>
                  </a:lnTo>
                  <a:lnTo>
                    <a:pt x="1045369" y="1000125"/>
                  </a:lnTo>
                  <a:lnTo>
                    <a:pt x="926306" y="900112"/>
                  </a:lnTo>
                  <a:lnTo>
                    <a:pt x="702469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012022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8E60B8B-8921-4F16-B798-5886432EFE6E}"/>
              </a:ext>
            </a:extLst>
          </p:cNvPr>
          <p:cNvSpPr/>
          <p:nvPr/>
        </p:nvSpPr>
        <p:spPr>
          <a:xfrm>
            <a:off x="3367088" y="1323975"/>
            <a:ext cx="2609850" cy="747713"/>
          </a:xfrm>
          <a:custGeom>
            <a:avLst/>
            <a:gdLst>
              <a:gd name="connsiteX0" fmla="*/ 1752600 w 2609850"/>
              <a:gd name="connsiteY0" fmla="*/ 488156 h 747713"/>
              <a:gd name="connsiteX1" fmla="*/ 1376362 w 2609850"/>
              <a:gd name="connsiteY1" fmla="*/ 573881 h 747713"/>
              <a:gd name="connsiteX2" fmla="*/ 1195387 w 2609850"/>
              <a:gd name="connsiteY2" fmla="*/ 616744 h 747713"/>
              <a:gd name="connsiteX3" fmla="*/ 1076325 w 2609850"/>
              <a:gd name="connsiteY3" fmla="*/ 631031 h 747713"/>
              <a:gd name="connsiteX4" fmla="*/ 812006 w 2609850"/>
              <a:gd name="connsiteY4" fmla="*/ 664369 h 747713"/>
              <a:gd name="connsiteX5" fmla="*/ 650081 w 2609850"/>
              <a:gd name="connsiteY5" fmla="*/ 685800 h 747713"/>
              <a:gd name="connsiteX6" fmla="*/ 409575 w 2609850"/>
              <a:gd name="connsiteY6" fmla="*/ 716756 h 747713"/>
              <a:gd name="connsiteX7" fmla="*/ 259556 w 2609850"/>
              <a:gd name="connsiteY7" fmla="*/ 735806 h 747713"/>
              <a:gd name="connsiteX8" fmla="*/ 178593 w 2609850"/>
              <a:gd name="connsiteY8" fmla="*/ 742950 h 747713"/>
              <a:gd name="connsiteX9" fmla="*/ 90487 w 2609850"/>
              <a:gd name="connsiteY9" fmla="*/ 747713 h 747713"/>
              <a:gd name="connsiteX10" fmla="*/ 38100 w 2609850"/>
              <a:gd name="connsiteY10" fmla="*/ 745331 h 747713"/>
              <a:gd name="connsiteX11" fmla="*/ 16668 w 2609850"/>
              <a:gd name="connsiteY11" fmla="*/ 740569 h 747713"/>
              <a:gd name="connsiteX12" fmla="*/ 4762 w 2609850"/>
              <a:gd name="connsiteY12" fmla="*/ 733425 h 747713"/>
              <a:gd name="connsiteX13" fmla="*/ 0 w 2609850"/>
              <a:gd name="connsiteY13" fmla="*/ 726281 h 747713"/>
              <a:gd name="connsiteX14" fmla="*/ 0 w 2609850"/>
              <a:gd name="connsiteY14" fmla="*/ 716756 h 747713"/>
              <a:gd name="connsiteX15" fmla="*/ 9525 w 2609850"/>
              <a:gd name="connsiteY15" fmla="*/ 697706 h 747713"/>
              <a:gd name="connsiteX16" fmla="*/ 28575 w 2609850"/>
              <a:gd name="connsiteY16" fmla="*/ 681038 h 747713"/>
              <a:gd name="connsiteX17" fmla="*/ 76200 w 2609850"/>
              <a:gd name="connsiteY17" fmla="*/ 666750 h 747713"/>
              <a:gd name="connsiteX18" fmla="*/ 283368 w 2609850"/>
              <a:gd name="connsiteY18" fmla="*/ 628650 h 747713"/>
              <a:gd name="connsiteX19" fmla="*/ 538162 w 2609850"/>
              <a:gd name="connsiteY19" fmla="*/ 571500 h 747713"/>
              <a:gd name="connsiteX20" fmla="*/ 804862 w 2609850"/>
              <a:gd name="connsiteY20" fmla="*/ 511969 h 747713"/>
              <a:gd name="connsiteX21" fmla="*/ 1109662 w 2609850"/>
              <a:gd name="connsiteY21" fmla="*/ 433388 h 747713"/>
              <a:gd name="connsiteX22" fmla="*/ 1366837 w 2609850"/>
              <a:gd name="connsiteY22" fmla="*/ 359569 h 747713"/>
              <a:gd name="connsiteX23" fmla="*/ 1771650 w 2609850"/>
              <a:gd name="connsiteY23" fmla="*/ 240506 h 747713"/>
              <a:gd name="connsiteX24" fmla="*/ 2038350 w 2609850"/>
              <a:gd name="connsiteY24" fmla="*/ 157163 h 747713"/>
              <a:gd name="connsiteX25" fmla="*/ 2059781 w 2609850"/>
              <a:gd name="connsiteY25" fmla="*/ 142875 h 747713"/>
              <a:gd name="connsiteX26" fmla="*/ 2059781 w 2609850"/>
              <a:gd name="connsiteY26" fmla="*/ 126206 h 747713"/>
              <a:gd name="connsiteX27" fmla="*/ 2052637 w 2609850"/>
              <a:gd name="connsiteY27" fmla="*/ 104775 h 747713"/>
              <a:gd name="connsiteX28" fmla="*/ 2033587 w 2609850"/>
              <a:gd name="connsiteY28" fmla="*/ 80963 h 747713"/>
              <a:gd name="connsiteX29" fmla="*/ 2016918 w 2609850"/>
              <a:gd name="connsiteY29" fmla="*/ 66675 h 747713"/>
              <a:gd name="connsiteX30" fmla="*/ 2002631 w 2609850"/>
              <a:gd name="connsiteY30" fmla="*/ 52388 h 747713"/>
              <a:gd name="connsiteX31" fmla="*/ 1997868 w 2609850"/>
              <a:gd name="connsiteY31" fmla="*/ 38100 h 747713"/>
              <a:gd name="connsiteX32" fmla="*/ 1995487 w 2609850"/>
              <a:gd name="connsiteY32" fmla="*/ 23813 h 747713"/>
              <a:gd name="connsiteX33" fmla="*/ 2000250 w 2609850"/>
              <a:gd name="connsiteY33" fmla="*/ 9525 h 747713"/>
              <a:gd name="connsiteX34" fmla="*/ 2014537 w 2609850"/>
              <a:gd name="connsiteY34" fmla="*/ 0 h 747713"/>
              <a:gd name="connsiteX35" fmla="*/ 2040731 w 2609850"/>
              <a:gd name="connsiteY35" fmla="*/ 0 h 747713"/>
              <a:gd name="connsiteX36" fmla="*/ 2083593 w 2609850"/>
              <a:gd name="connsiteY36" fmla="*/ 7144 h 747713"/>
              <a:gd name="connsiteX37" fmla="*/ 2145506 w 2609850"/>
              <a:gd name="connsiteY37" fmla="*/ 23813 h 747713"/>
              <a:gd name="connsiteX38" fmla="*/ 2250281 w 2609850"/>
              <a:gd name="connsiteY38" fmla="*/ 54769 h 747713"/>
              <a:gd name="connsiteX39" fmla="*/ 2345531 w 2609850"/>
              <a:gd name="connsiteY39" fmla="*/ 92869 h 747713"/>
              <a:gd name="connsiteX40" fmla="*/ 2407443 w 2609850"/>
              <a:gd name="connsiteY40" fmla="*/ 123825 h 747713"/>
              <a:gd name="connsiteX41" fmla="*/ 2474118 w 2609850"/>
              <a:gd name="connsiteY41" fmla="*/ 159544 h 747713"/>
              <a:gd name="connsiteX42" fmla="*/ 2531268 w 2609850"/>
              <a:gd name="connsiteY42" fmla="*/ 200025 h 747713"/>
              <a:gd name="connsiteX43" fmla="*/ 2583656 w 2609850"/>
              <a:gd name="connsiteY43" fmla="*/ 247650 h 747713"/>
              <a:gd name="connsiteX44" fmla="*/ 2605087 w 2609850"/>
              <a:gd name="connsiteY44" fmla="*/ 276225 h 747713"/>
              <a:gd name="connsiteX45" fmla="*/ 2609850 w 2609850"/>
              <a:gd name="connsiteY45" fmla="*/ 297656 h 747713"/>
              <a:gd name="connsiteX46" fmla="*/ 2600325 w 2609850"/>
              <a:gd name="connsiteY46" fmla="*/ 311944 h 747713"/>
              <a:gd name="connsiteX47" fmla="*/ 2578893 w 2609850"/>
              <a:gd name="connsiteY47" fmla="*/ 326231 h 747713"/>
              <a:gd name="connsiteX48" fmla="*/ 2531268 w 2609850"/>
              <a:gd name="connsiteY48" fmla="*/ 340519 h 747713"/>
              <a:gd name="connsiteX49" fmla="*/ 2452687 w 2609850"/>
              <a:gd name="connsiteY49" fmla="*/ 345281 h 747713"/>
              <a:gd name="connsiteX50" fmla="*/ 2393156 w 2609850"/>
              <a:gd name="connsiteY50" fmla="*/ 350044 h 747713"/>
              <a:gd name="connsiteX51" fmla="*/ 2321718 w 2609850"/>
              <a:gd name="connsiteY51" fmla="*/ 359569 h 747713"/>
              <a:gd name="connsiteX52" fmla="*/ 2143125 w 2609850"/>
              <a:gd name="connsiteY52" fmla="*/ 397669 h 747713"/>
              <a:gd name="connsiteX53" fmla="*/ 1752600 w 2609850"/>
              <a:gd name="connsiteY53" fmla="*/ 488156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609850" h="747713">
                <a:moveTo>
                  <a:pt x="1752600" y="488156"/>
                </a:moveTo>
                <a:lnTo>
                  <a:pt x="1376362" y="573881"/>
                </a:lnTo>
                <a:lnTo>
                  <a:pt x="1195387" y="616744"/>
                </a:lnTo>
                <a:lnTo>
                  <a:pt x="1076325" y="631031"/>
                </a:lnTo>
                <a:lnTo>
                  <a:pt x="812006" y="664369"/>
                </a:lnTo>
                <a:lnTo>
                  <a:pt x="650081" y="685800"/>
                </a:lnTo>
                <a:lnTo>
                  <a:pt x="409575" y="716756"/>
                </a:lnTo>
                <a:lnTo>
                  <a:pt x="259556" y="735806"/>
                </a:lnTo>
                <a:lnTo>
                  <a:pt x="178593" y="742950"/>
                </a:lnTo>
                <a:lnTo>
                  <a:pt x="90487" y="747713"/>
                </a:lnTo>
                <a:lnTo>
                  <a:pt x="38100" y="745331"/>
                </a:lnTo>
                <a:lnTo>
                  <a:pt x="16668" y="740569"/>
                </a:lnTo>
                <a:lnTo>
                  <a:pt x="4762" y="733425"/>
                </a:lnTo>
                <a:lnTo>
                  <a:pt x="0" y="726281"/>
                </a:lnTo>
                <a:lnTo>
                  <a:pt x="0" y="716756"/>
                </a:lnTo>
                <a:lnTo>
                  <a:pt x="9525" y="697706"/>
                </a:lnTo>
                <a:lnTo>
                  <a:pt x="28575" y="681038"/>
                </a:lnTo>
                <a:lnTo>
                  <a:pt x="76200" y="666750"/>
                </a:lnTo>
                <a:lnTo>
                  <a:pt x="283368" y="628650"/>
                </a:lnTo>
                <a:lnTo>
                  <a:pt x="538162" y="571500"/>
                </a:lnTo>
                <a:lnTo>
                  <a:pt x="804862" y="511969"/>
                </a:lnTo>
                <a:lnTo>
                  <a:pt x="1109662" y="433388"/>
                </a:lnTo>
                <a:lnTo>
                  <a:pt x="1366837" y="359569"/>
                </a:lnTo>
                <a:lnTo>
                  <a:pt x="1771650" y="240506"/>
                </a:lnTo>
                <a:lnTo>
                  <a:pt x="2038350" y="157163"/>
                </a:lnTo>
                <a:lnTo>
                  <a:pt x="2059781" y="142875"/>
                </a:lnTo>
                <a:lnTo>
                  <a:pt x="2059781" y="126206"/>
                </a:lnTo>
                <a:lnTo>
                  <a:pt x="2052637" y="104775"/>
                </a:lnTo>
                <a:lnTo>
                  <a:pt x="2033587" y="80963"/>
                </a:lnTo>
                <a:lnTo>
                  <a:pt x="2016918" y="66675"/>
                </a:lnTo>
                <a:lnTo>
                  <a:pt x="2002631" y="52388"/>
                </a:lnTo>
                <a:lnTo>
                  <a:pt x="1997868" y="38100"/>
                </a:lnTo>
                <a:lnTo>
                  <a:pt x="1995487" y="23813"/>
                </a:lnTo>
                <a:lnTo>
                  <a:pt x="2000250" y="9525"/>
                </a:lnTo>
                <a:lnTo>
                  <a:pt x="2014537" y="0"/>
                </a:lnTo>
                <a:lnTo>
                  <a:pt x="2040731" y="0"/>
                </a:lnTo>
                <a:lnTo>
                  <a:pt x="2083593" y="7144"/>
                </a:lnTo>
                <a:lnTo>
                  <a:pt x="2145506" y="23813"/>
                </a:lnTo>
                <a:lnTo>
                  <a:pt x="2250281" y="54769"/>
                </a:lnTo>
                <a:lnTo>
                  <a:pt x="2345531" y="92869"/>
                </a:lnTo>
                <a:lnTo>
                  <a:pt x="2407443" y="123825"/>
                </a:lnTo>
                <a:lnTo>
                  <a:pt x="2474118" y="159544"/>
                </a:lnTo>
                <a:lnTo>
                  <a:pt x="2531268" y="200025"/>
                </a:lnTo>
                <a:lnTo>
                  <a:pt x="2583656" y="247650"/>
                </a:lnTo>
                <a:lnTo>
                  <a:pt x="2605087" y="276225"/>
                </a:lnTo>
                <a:lnTo>
                  <a:pt x="2609850" y="297656"/>
                </a:lnTo>
                <a:lnTo>
                  <a:pt x="2600325" y="311944"/>
                </a:lnTo>
                <a:lnTo>
                  <a:pt x="2578893" y="326231"/>
                </a:lnTo>
                <a:lnTo>
                  <a:pt x="2531268" y="340519"/>
                </a:lnTo>
                <a:lnTo>
                  <a:pt x="2452687" y="345281"/>
                </a:lnTo>
                <a:lnTo>
                  <a:pt x="2393156" y="350044"/>
                </a:lnTo>
                <a:lnTo>
                  <a:pt x="2321718" y="359569"/>
                </a:lnTo>
                <a:lnTo>
                  <a:pt x="2143125" y="397669"/>
                </a:lnTo>
                <a:lnTo>
                  <a:pt x="1752600" y="488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9F09AB9-A4A1-44B8-A29E-DA8F0F48121E}"/>
              </a:ext>
            </a:extLst>
          </p:cNvPr>
          <p:cNvSpPr/>
          <p:nvPr/>
        </p:nvSpPr>
        <p:spPr>
          <a:xfrm>
            <a:off x="3190875" y="2154238"/>
            <a:ext cx="3094038" cy="628650"/>
          </a:xfrm>
          <a:custGeom>
            <a:avLst/>
            <a:gdLst>
              <a:gd name="connsiteX0" fmla="*/ 2160522 w 3095114"/>
              <a:gd name="connsiteY0" fmla="*/ 343261 h 628831"/>
              <a:gd name="connsiteX1" fmla="*/ 1730726 w 3095114"/>
              <a:gd name="connsiteY1" fmla="*/ 406721 h 628831"/>
              <a:gd name="connsiteX2" fmla="*/ 1548999 w 3095114"/>
              <a:gd name="connsiteY2" fmla="*/ 432682 h 628831"/>
              <a:gd name="connsiteX3" fmla="*/ 1309582 w 3095114"/>
              <a:gd name="connsiteY3" fmla="*/ 467296 h 628831"/>
              <a:gd name="connsiteX4" fmla="*/ 943246 w 3095114"/>
              <a:gd name="connsiteY4" fmla="*/ 533641 h 628831"/>
              <a:gd name="connsiteX5" fmla="*/ 663445 w 3095114"/>
              <a:gd name="connsiteY5" fmla="*/ 582678 h 628831"/>
              <a:gd name="connsiteX6" fmla="*/ 447104 w 3095114"/>
              <a:gd name="connsiteY6" fmla="*/ 628831 h 628831"/>
              <a:gd name="connsiteX7" fmla="*/ 398067 w 3095114"/>
              <a:gd name="connsiteY7" fmla="*/ 625946 h 628831"/>
              <a:gd name="connsiteX8" fmla="*/ 328838 w 3095114"/>
              <a:gd name="connsiteY8" fmla="*/ 611523 h 628831"/>
              <a:gd name="connsiteX9" fmla="*/ 294223 w 3095114"/>
              <a:gd name="connsiteY9" fmla="*/ 599985 h 628831"/>
              <a:gd name="connsiteX10" fmla="*/ 253840 w 3095114"/>
              <a:gd name="connsiteY10" fmla="*/ 576909 h 628831"/>
              <a:gd name="connsiteX11" fmla="*/ 210572 w 3095114"/>
              <a:gd name="connsiteY11" fmla="*/ 548063 h 628831"/>
              <a:gd name="connsiteX12" fmla="*/ 170188 w 3095114"/>
              <a:gd name="connsiteY12" fmla="*/ 519218 h 628831"/>
              <a:gd name="connsiteX13" fmla="*/ 138458 w 3095114"/>
              <a:gd name="connsiteY13" fmla="*/ 493257 h 628831"/>
              <a:gd name="connsiteX14" fmla="*/ 109613 w 3095114"/>
              <a:gd name="connsiteY14" fmla="*/ 461527 h 628831"/>
              <a:gd name="connsiteX15" fmla="*/ 66345 w 3095114"/>
              <a:gd name="connsiteY15" fmla="*/ 406721 h 628831"/>
              <a:gd name="connsiteX16" fmla="*/ 28846 w 3095114"/>
              <a:gd name="connsiteY16" fmla="*/ 349030 h 628831"/>
              <a:gd name="connsiteX17" fmla="*/ 5769 w 3095114"/>
              <a:gd name="connsiteY17" fmla="*/ 308646 h 628831"/>
              <a:gd name="connsiteX18" fmla="*/ 0 w 3095114"/>
              <a:gd name="connsiteY18" fmla="*/ 279801 h 628831"/>
              <a:gd name="connsiteX19" fmla="*/ 5769 w 3095114"/>
              <a:gd name="connsiteY19" fmla="*/ 259609 h 628831"/>
              <a:gd name="connsiteX20" fmla="*/ 25961 w 3095114"/>
              <a:gd name="connsiteY20" fmla="*/ 253840 h 628831"/>
              <a:gd name="connsiteX21" fmla="*/ 86536 w 3095114"/>
              <a:gd name="connsiteY21" fmla="*/ 282685 h 628831"/>
              <a:gd name="connsiteX22" fmla="*/ 161534 w 3095114"/>
              <a:gd name="connsiteY22" fmla="*/ 320185 h 628831"/>
              <a:gd name="connsiteX23" fmla="*/ 233648 w 3095114"/>
              <a:gd name="connsiteY23" fmla="*/ 349030 h 628831"/>
              <a:gd name="connsiteX24" fmla="*/ 299993 w 3095114"/>
              <a:gd name="connsiteY24" fmla="*/ 369222 h 628831"/>
              <a:gd name="connsiteX25" fmla="*/ 343261 w 3095114"/>
              <a:gd name="connsiteY25" fmla="*/ 377875 h 628831"/>
              <a:gd name="connsiteX26" fmla="*/ 444220 w 3095114"/>
              <a:gd name="connsiteY26" fmla="*/ 383644 h 628831"/>
              <a:gd name="connsiteX27" fmla="*/ 574024 w 3095114"/>
              <a:gd name="connsiteY27" fmla="*/ 383644 h 628831"/>
              <a:gd name="connsiteX28" fmla="*/ 715367 w 3095114"/>
              <a:gd name="connsiteY28" fmla="*/ 369222 h 628831"/>
              <a:gd name="connsiteX29" fmla="*/ 925938 w 3095114"/>
              <a:gd name="connsiteY29" fmla="*/ 346145 h 628831"/>
              <a:gd name="connsiteX30" fmla="*/ 1182663 w 3095114"/>
              <a:gd name="connsiteY30" fmla="*/ 311531 h 628831"/>
              <a:gd name="connsiteX31" fmla="*/ 1332659 w 3095114"/>
              <a:gd name="connsiteY31" fmla="*/ 288455 h 628831"/>
              <a:gd name="connsiteX32" fmla="*/ 1592268 w 3095114"/>
              <a:gd name="connsiteY32" fmla="*/ 230764 h 628831"/>
              <a:gd name="connsiteX33" fmla="*/ 1791301 w 3095114"/>
              <a:gd name="connsiteY33" fmla="*/ 207687 h 628831"/>
              <a:gd name="connsiteX34" fmla="*/ 1938413 w 3095114"/>
              <a:gd name="connsiteY34" fmla="*/ 190380 h 628831"/>
              <a:gd name="connsiteX35" fmla="*/ 2128793 w 3095114"/>
              <a:gd name="connsiteY35" fmla="*/ 164419 h 628831"/>
              <a:gd name="connsiteX36" fmla="*/ 2322057 w 3095114"/>
              <a:gd name="connsiteY36" fmla="*/ 132689 h 628831"/>
              <a:gd name="connsiteX37" fmla="*/ 2425900 w 3095114"/>
              <a:gd name="connsiteY37" fmla="*/ 112497 h 628831"/>
              <a:gd name="connsiteX38" fmla="*/ 2549936 w 3095114"/>
              <a:gd name="connsiteY38" fmla="*/ 74998 h 628831"/>
              <a:gd name="connsiteX39" fmla="*/ 2636472 w 3095114"/>
              <a:gd name="connsiteY39" fmla="*/ 34615 h 628831"/>
              <a:gd name="connsiteX40" fmla="*/ 2694163 w 3095114"/>
              <a:gd name="connsiteY40" fmla="*/ 0 h 628831"/>
              <a:gd name="connsiteX41" fmla="*/ 2777815 w 3095114"/>
              <a:gd name="connsiteY41" fmla="*/ 5769 h 628831"/>
              <a:gd name="connsiteX42" fmla="*/ 2852813 w 3095114"/>
              <a:gd name="connsiteY42" fmla="*/ 14423 h 628831"/>
              <a:gd name="connsiteX43" fmla="*/ 2910504 w 3095114"/>
              <a:gd name="connsiteY43" fmla="*/ 28846 h 628831"/>
              <a:gd name="connsiteX44" fmla="*/ 2985502 w 3095114"/>
              <a:gd name="connsiteY44" fmla="*/ 51922 h 628831"/>
              <a:gd name="connsiteX45" fmla="*/ 3023001 w 3095114"/>
              <a:gd name="connsiteY45" fmla="*/ 66345 h 628831"/>
              <a:gd name="connsiteX46" fmla="*/ 3051846 w 3095114"/>
              <a:gd name="connsiteY46" fmla="*/ 83652 h 628831"/>
              <a:gd name="connsiteX47" fmla="*/ 3072038 w 3095114"/>
              <a:gd name="connsiteY47" fmla="*/ 100959 h 628831"/>
              <a:gd name="connsiteX48" fmla="*/ 3089345 w 3095114"/>
              <a:gd name="connsiteY48" fmla="*/ 121151 h 628831"/>
              <a:gd name="connsiteX49" fmla="*/ 3095114 w 3095114"/>
              <a:gd name="connsiteY49" fmla="*/ 138458 h 628831"/>
              <a:gd name="connsiteX50" fmla="*/ 3092230 w 3095114"/>
              <a:gd name="connsiteY50" fmla="*/ 158650 h 628831"/>
              <a:gd name="connsiteX51" fmla="*/ 3077807 w 3095114"/>
              <a:gd name="connsiteY51" fmla="*/ 187496 h 628831"/>
              <a:gd name="connsiteX52" fmla="*/ 3063384 w 3095114"/>
              <a:gd name="connsiteY52" fmla="*/ 210572 h 628831"/>
              <a:gd name="connsiteX53" fmla="*/ 3025885 w 3095114"/>
              <a:gd name="connsiteY53" fmla="*/ 230764 h 628831"/>
              <a:gd name="connsiteX54" fmla="*/ 2835505 w 3095114"/>
              <a:gd name="connsiteY54" fmla="*/ 250956 h 628831"/>
              <a:gd name="connsiteX55" fmla="*/ 2541282 w 3095114"/>
              <a:gd name="connsiteY55" fmla="*/ 291339 h 628831"/>
              <a:gd name="connsiteX56" fmla="*/ 2160522 w 3095114"/>
              <a:gd name="connsiteY56" fmla="*/ 343261 h 628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095114" h="628831">
                <a:moveTo>
                  <a:pt x="2160522" y="343261"/>
                </a:moveTo>
                <a:lnTo>
                  <a:pt x="1730726" y="406721"/>
                </a:lnTo>
                <a:lnTo>
                  <a:pt x="1548999" y="432682"/>
                </a:lnTo>
                <a:lnTo>
                  <a:pt x="1309582" y="467296"/>
                </a:lnTo>
                <a:lnTo>
                  <a:pt x="943246" y="533641"/>
                </a:lnTo>
                <a:lnTo>
                  <a:pt x="663445" y="582678"/>
                </a:lnTo>
                <a:lnTo>
                  <a:pt x="447104" y="628831"/>
                </a:lnTo>
                <a:lnTo>
                  <a:pt x="398067" y="625946"/>
                </a:lnTo>
                <a:lnTo>
                  <a:pt x="328838" y="611523"/>
                </a:lnTo>
                <a:lnTo>
                  <a:pt x="294223" y="599985"/>
                </a:lnTo>
                <a:lnTo>
                  <a:pt x="253840" y="576909"/>
                </a:lnTo>
                <a:lnTo>
                  <a:pt x="210572" y="548063"/>
                </a:lnTo>
                <a:lnTo>
                  <a:pt x="170188" y="519218"/>
                </a:lnTo>
                <a:lnTo>
                  <a:pt x="138458" y="493257"/>
                </a:lnTo>
                <a:lnTo>
                  <a:pt x="109613" y="461527"/>
                </a:lnTo>
                <a:lnTo>
                  <a:pt x="66345" y="406721"/>
                </a:lnTo>
                <a:lnTo>
                  <a:pt x="28846" y="349030"/>
                </a:lnTo>
                <a:lnTo>
                  <a:pt x="5769" y="308646"/>
                </a:lnTo>
                <a:lnTo>
                  <a:pt x="0" y="279801"/>
                </a:lnTo>
                <a:lnTo>
                  <a:pt x="5769" y="259609"/>
                </a:lnTo>
                <a:lnTo>
                  <a:pt x="25961" y="253840"/>
                </a:lnTo>
                <a:lnTo>
                  <a:pt x="86536" y="282685"/>
                </a:lnTo>
                <a:lnTo>
                  <a:pt x="161534" y="320185"/>
                </a:lnTo>
                <a:lnTo>
                  <a:pt x="233648" y="349030"/>
                </a:lnTo>
                <a:lnTo>
                  <a:pt x="299993" y="369222"/>
                </a:lnTo>
                <a:lnTo>
                  <a:pt x="343261" y="377875"/>
                </a:lnTo>
                <a:lnTo>
                  <a:pt x="444220" y="383644"/>
                </a:lnTo>
                <a:lnTo>
                  <a:pt x="574024" y="383644"/>
                </a:lnTo>
                <a:lnTo>
                  <a:pt x="715367" y="369222"/>
                </a:lnTo>
                <a:lnTo>
                  <a:pt x="925938" y="346145"/>
                </a:lnTo>
                <a:lnTo>
                  <a:pt x="1182663" y="311531"/>
                </a:lnTo>
                <a:lnTo>
                  <a:pt x="1332659" y="288455"/>
                </a:lnTo>
                <a:lnTo>
                  <a:pt x="1592268" y="230764"/>
                </a:lnTo>
                <a:lnTo>
                  <a:pt x="1791301" y="207687"/>
                </a:lnTo>
                <a:lnTo>
                  <a:pt x="1938413" y="190380"/>
                </a:lnTo>
                <a:lnTo>
                  <a:pt x="2128793" y="164419"/>
                </a:lnTo>
                <a:lnTo>
                  <a:pt x="2322057" y="132689"/>
                </a:lnTo>
                <a:lnTo>
                  <a:pt x="2425900" y="112497"/>
                </a:lnTo>
                <a:lnTo>
                  <a:pt x="2549936" y="74998"/>
                </a:lnTo>
                <a:lnTo>
                  <a:pt x="2636472" y="34615"/>
                </a:lnTo>
                <a:lnTo>
                  <a:pt x="2694163" y="0"/>
                </a:lnTo>
                <a:lnTo>
                  <a:pt x="2777815" y="5769"/>
                </a:lnTo>
                <a:lnTo>
                  <a:pt x="2852813" y="14423"/>
                </a:lnTo>
                <a:lnTo>
                  <a:pt x="2910504" y="28846"/>
                </a:lnTo>
                <a:lnTo>
                  <a:pt x="2985502" y="51922"/>
                </a:lnTo>
                <a:lnTo>
                  <a:pt x="3023001" y="66345"/>
                </a:lnTo>
                <a:lnTo>
                  <a:pt x="3051846" y="83652"/>
                </a:lnTo>
                <a:lnTo>
                  <a:pt x="3072038" y="100959"/>
                </a:lnTo>
                <a:lnTo>
                  <a:pt x="3089345" y="121151"/>
                </a:lnTo>
                <a:lnTo>
                  <a:pt x="3095114" y="138458"/>
                </a:lnTo>
                <a:lnTo>
                  <a:pt x="3092230" y="158650"/>
                </a:lnTo>
                <a:lnTo>
                  <a:pt x="3077807" y="187496"/>
                </a:lnTo>
                <a:lnTo>
                  <a:pt x="3063384" y="210572"/>
                </a:lnTo>
                <a:lnTo>
                  <a:pt x="3025885" y="230764"/>
                </a:lnTo>
                <a:lnTo>
                  <a:pt x="2835505" y="250956"/>
                </a:lnTo>
                <a:lnTo>
                  <a:pt x="2541282" y="291339"/>
                </a:lnTo>
                <a:lnTo>
                  <a:pt x="2160522" y="3432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15D70FE-1596-4FB2-9A47-63367D831337}"/>
              </a:ext>
            </a:extLst>
          </p:cNvPr>
          <p:cNvSpPr/>
          <p:nvPr/>
        </p:nvSpPr>
        <p:spPr>
          <a:xfrm>
            <a:off x="2606675" y="2825750"/>
            <a:ext cx="4600575" cy="806450"/>
          </a:xfrm>
          <a:custGeom>
            <a:avLst/>
            <a:gdLst>
              <a:gd name="connsiteX0" fmla="*/ 2830088 w 4600963"/>
              <a:gd name="connsiteY0" fmla="*/ 326867 h 806824"/>
              <a:gd name="connsiteX1" fmla="*/ 2461846 w 4600963"/>
              <a:gd name="connsiteY1" fmla="*/ 364105 h 806824"/>
              <a:gd name="connsiteX2" fmla="*/ 2209455 w 4600963"/>
              <a:gd name="connsiteY2" fmla="*/ 397206 h 806824"/>
              <a:gd name="connsiteX3" fmla="*/ 1882588 w 4600963"/>
              <a:gd name="connsiteY3" fmla="*/ 450994 h 806824"/>
              <a:gd name="connsiteX4" fmla="*/ 1642610 w 4600963"/>
              <a:gd name="connsiteY4" fmla="*/ 484094 h 806824"/>
              <a:gd name="connsiteX5" fmla="*/ 1352981 w 4600963"/>
              <a:gd name="connsiteY5" fmla="*/ 533745 h 806824"/>
              <a:gd name="connsiteX6" fmla="*/ 1100590 w 4600963"/>
              <a:gd name="connsiteY6" fmla="*/ 587533 h 806824"/>
              <a:gd name="connsiteX7" fmla="*/ 906125 w 4600963"/>
              <a:gd name="connsiteY7" fmla="*/ 641321 h 806824"/>
              <a:gd name="connsiteX8" fmla="*/ 736485 w 4600963"/>
              <a:gd name="connsiteY8" fmla="*/ 699247 h 806824"/>
              <a:gd name="connsiteX9" fmla="*/ 591670 w 4600963"/>
              <a:gd name="connsiteY9" fmla="*/ 757173 h 806824"/>
              <a:gd name="connsiteX10" fmla="*/ 484094 w 4600963"/>
              <a:gd name="connsiteY10" fmla="*/ 806824 h 806824"/>
              <a:gd name="connsiteX11" fmla="*/ 430306 w 4600963"/>
              <a:gd name="connsiteY11" fmla="*/ 794411 h 806824"/>
              <a:gd name="connsiteX12" fmla="*/ 376517 w 4600963"/>
              <a:gd name="connsiteY12" fmla="*/ 777861 h 806824"/>
              <a:gd name="connsiteX13" fmla="*/ 335142 w 4600963"/>
              <a:gd name="connsiteY13" fmla="*/ 761311 h 806824"/>
              <a:gd name="connsiteX14" fmla="*/ 293766 w 4600963"/>
              <a:gd name="connsiteY14" fmla="*/ 736485 h 806824"/>
              <a:gd name="connsiteX15" fmla="*/ 219290 w 4600963"/>
              <a:gd name="connsiteY15" fmla="*/ 682697 h 806824"/>
              <a:gd name="connsiteX16" fmla="*/ 140677 w 4600963"/>
              <a:gd name="connsiteY16" fmla="*/ 616496 h 806824"/>
              <a:gd name="connsiteX17" fmla="*/ 74476 w 4600963"/>
              <a:gd name="connsiteY17" fmla="*/ 554433 h 806824"/>
              <a:gd name="connsiteX18" fmla="*/ 24825 w 4600963"/>
              <a:gd name="connsiteY18" fmla="*/ 508920 h 806824"/>
              <a:gd name="connsiteX19" fmla="*/ 8275 w 4600963"/>
              <a:gd name="connsiteY19" fmla="*/ 484094 h 806824"/>
              <a:gd name="connsiteX20" fmla="*/ 0 w 4600963"/>
              <a:gd name="connsiteY20" fmla="*/ 463406 h 806824"/>
              <a:gd name="connsiteX21" fmla="*/ 4137 w 4600963"/>
              <a:gd name="connsiteY21" fmla="*/ 438581 h 806824"/>
              <a:gd name="connsiteX22" fmla="*/ 20687 w 4600963"/>
              <a:gd name="connsiteY22" fmla="*/ 434444 h 806824"/>
              <a:gd name="connsiteX23" fmla="*/ 37238 w 4600963"/>
              <a:gd name="connsiteY23" fmla="*/ 434444 h 806824"/>
              <a:gd name="connsiteX24" fmla="*/ 132401 w 4600963"/>
              <a:gd name="connsiteY24" fmla="*/ 471682 h 806824"/>
              <a:gd name="connsiteX25" fmla="*/ 235840 w 4600963"/>
              <a:gd name="connsiteY25" fmla="*/ 500644 h 806824"/>
              <a:gd name="connsiteX26" fmla="*/ 347554 w 4600963"/>
              <a:gd name="connsiteY26" fmla="*/ 521332 h 806824"/>
              <a:gd name="connsiteX27" fmla="*/ 438581 w 4600963"/>
              <a:gd name="connsiteY27" fmla="*/ 533745 h 806824"/>
              <a:gd name="connsiteX28" fmla="*/ 542020 w 4600963"/>
              <a:gd name="connsiteY28" fmla="*/ 537882 h 806824"/>
              <a:gd name="connsiteX29" fmla="*/ 777860 w 4600963"/>
              <a:gd name="connsiteY29" fmla="*/ 492369 h 806824"/>
              <a:gd name="connsiteX30" fmla="*/ 1125415 w 4600963"/>
              <a:gd name="connsiteY30" fmla="*/ 426168 h 806824"/>
              <a:gd name="connsiteX31" fmla="*/ 1398494 w 4600963"/>
              <a:gd name="connsiteY31" fmla="*/ 372380 h 806824"/>
              <a:gd name="connsiteX32" fmla="*/ 1642610 w 4600963"/>
              <a:gd name="connsiteY32" fmla="*/ 322730 h 806824"/>
              <a:gd name="connsiteX33" fmla="*/ 1721223 w 4600963"/>
              <a:gd name="connsiteY33" fmla="*/ 306179 h 806824"/>
              <a:gd name="connsiteX34" fmla="*/ 1961201 w 4600963"/>
              <a:gd name="connsiteY34" fmla="*/ 268941 h 806824"/>
              <a:gd name="connsiteX35" fmla="*/ 2420470 w 4600963"/>
              <a:gd name="connsiteY35" fmla="*/ 215153 h 806824"/>
              <a:gd name="connsiteX36" fmla="*/ 2966628 w 4600963"/>
              <a:gd name="connsiteY36" fmla="*/ 157227 h 806824"/>
              <a:gd name="connsiteX37" fmla="*/ 3425896 w 4600963"/>
              <a:gd name="connsiteY37" fmla="*/ 111714 h 806824"/>
              <a:gd name="connsiteX38" fmla="*/ 3918266 w 4600963"/>
              <a:gd name="connsiteY38" fmla="*/ 66201 h 806824"/>
              <a:gd name="connsiteX39" fmla="*/ 3984467 w 4600963"/>
              <a:gd name="connsiteY39" fmla="*/ 53788 h 806824"/>
              <a:gd name="connsiteX40" fmla="*/ 4067218 w 4600963"/>
              <a:gd name="connsiteY40" fmla="*/ 24825 h 806824"/>
              <a:gd name="connsiteX41" fmla="*/ 4129281 w 4600963"/>
              <a:gd name="connsiteY41" fmla="*/ 0 h 806824"/>
              <a:gd name="connsiteX42" fmla="*/ 4232720 w 4600963"/>
              <a:gd name="connsiteY42" fmla="*/ 4138 h 806824"/>
              <a:gd name="connsiteX43" fmla="*/ 4319609 w 4600963"/>
              <a:gd name="connsiteY43" fmla="*/ 24825 h 806824"/>
              <a:gd name="connsiteX44" fmla="*/ 4394085 w 4600963"/>
              <a:gd name="connsiteY44" fmla="*/ 53788 h 806824"/>
              <a:gd name="connsiteX45" fmla="*/ 4460286 w 4600963"/>
              <a:gd name="connsiteY45" fmla="*/ 86889 h 806824"/>
              <a:gd name="connsiteX46" fmla="*/ 4526487 w 4600963"/>
              <a:gd name="connsiteY46" fmla="*/ 124127 h 806824"/>
              <a:gd name="connsiteX47" fmla="*/ 4572000 w 4600963"/>
              <a:gd name="connsiteY47" fmla="*/ 157227 h 806824"/>
              <a:gd name="connsiteX48" fmla="*/ 4588550 w 4600963"/>
              <a:gd name="connsiteY48" fmla="*/ 186190 h 806824"/>
              <a:gd name="connsiteX49" fmla="*/ 4596825 w 4600963"/>
              <a:gd name="connsiteY49" fmla="*/ 211016 h 806824"/>
              <a:gd name="connsiteX50" fmla="*/ 4600963 w 4600963"/>
              <a:gd name="connsiteY50" fmla="*/ 244116 h 806824"/>
              <a:gd name="connsiteX51" fmla="*/ 4592687 w 4600963"/>
              <a:gd name="connsiteY51" fmla="*/ 268941 h 806824"/>
              <a:gd name="connsiteX52" fmla="*/ 4576137 w 4600963"/>
              <a:gd name="connsiteY52" fmla="*/ 289629 h 806824"/>
              <a:gd name="connsiteX53" fmla="*/ 4547174 w 4600963"/>
              <a:gd name="connsiteY53" fmla="*/ 306179 h 806824"/>
              <a:gd name="connsiteX54" fmla="*/ 4493386 w 4600963"/>
              <a:gd name="connsiteY54" fmla="*/ 314454 h 806824"/>
              <a:gd name="connsiteX55" fmla="*/ 4365122 w 4600963"/>
              <a:gd name="connsiteY55" fmla="*/ 310317 h 806824"/>
              <a:gd name="connsiteX56" fmla="*/ 4087906 w 4600963"/>
              <a:gd name="connsiteY56" fmla="*/ 297904 h 806824"/>
              <a:gd name="connsiteX57" fmla="*/ 3723801 w 4600963"/>
              <a:gd name="connsiteY57" fmla="*/ 293767 h 806824"/>
              <a:gd name="connsiteX58" fmla="*/ 3388658 w 4600963"/>
              <a:gd name="connsiteY58" fmla="*/ 297904 h 806824"/>
              <a:gd name="connsiteX59" fmla="*/ 3103167 w 4600963"/>
              <a:gd name="connsiteY59" fmla="*/ 314454 h 806824"/>
              <a:gd name="connsiteX60" fmla="*/ 2830088 w 4600963"/>
              <a:gd name="connsiteY60" fmla="*/ 326867 h 806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4600963" h="806824">
                <a:moveTo>
                  <a:pt x="2830088" y="326867"/>
                </a:moveTo>
                <a:lnTo>
                  <a:pt x="2461846" y="364105"/>
                </a:lnTo>
                <a:lnTo>
                  <a:pt x="2209455" y="397206"/>
                </a:lnTo>
                <a:lnTo>
                  <a:pt x="1882588" y="450994"/>
                </a:lnTo>
                <a:lnTo>
                  <a:pt x="1642610" y="484094"/>
                </a:lnTo>
                <a:lnTo>
                  <a:pt x="1352981" y="533745"/>
                </a:lnTo>
                <a:lnTo>
                  <a:pt x="1100590" y="587533"/>
                </a:lnTo>
                <a:lnTo>
                  <a:pt x="906125" y="641321"/>
                </a:lnTo>
                <a:lnTo>
                  <a:pt x="736485" y="699247"/>
                </a:lnTo>
                <a:lnTo>
                  <a:pt x="591670" y="757173"/>
                </a:lnTo>
                <a:lnTo>
                  <a:pt x="484094" y="806824"/>
                </a:lnTo>
                <a:lnTo>
                  <a:pt x="430306" y="794411"/>
                </a:lnTo>
                <a:lnTo>
                  <a:pt x="376517" y="777861"/>
                </a:lnTo>
                <a:lnTo>
                  <a:pt x="335142" y="761311"/>
                </a:lnTo>
                <a:lnTo>
                  <a:pt x="293766" y="736485"/>
                </a:lnTo>
                <a:lnTo>
                  <a:pt x="219290" y="682697"/>
                </a:lnTo>
                <a:lnTo>
                  <a:pt x="140677" y="616496"/>
                </a:lnTo>
                <a:lnTo>
                  <a:pt x="74476" y="554433"/>
                </a:lnTo>
                <a:lnTo>
                  <a:pt x="24825" y="508920"/>
                </a:lnTo>
                <a:lnTo>
                  <a:pt x="8275" y="484094"/>
                </a:lnTo>
                <a:lnTo>
                  <a:pt x="0" y="463406"/>
                </a:lnTo>
                <a:lnTo>
                  <a:pt x="4137" y="438581"/>
                </a:lnTo>
                <a:lnTo>
                  <a:pt x="20687" y="434444"/>
                </a:lnTo>
                <a:lnTo>
                  <a:pt x="37238" y="434444"/>
                </a:lnTo>
                <a:lnTo>
                  <a:pt x="132401" y="471682"/>
                </a:lnTo>
                <a:lnTo>
                  <a:pt x="235840" y="500644"/>
                </a:lnTo>
                <a:lnTo>
                  <a:pt x="347554" y="521332"/>
                </a:lnTo>
                <a:lnTo>
                  <a:pt x="438581" y="533745"/>
                </a:lnTo>
                <a:lnTo>
                  <a:pt x="542020" y="537882"/>
                </a:lnTo>
                <a:lnTo>
                  <a:pt x="777860" y="492369"/>
                </a:lnTo>
                <a:lnTo>
                  <a:pt x="1125415" y="426168"/>
                </a:lnTo>
                <a:lnTo>
                  <a:pt x="1398494" y="372380"/>
                </a:lnTo>
                <a:lnTo>
                  <a:pt x="1642610" y="322730"/>
                </a:lnTo>
                <a:lnTo>
                  <a:pt x="1721223" y="306179"/>
                </a:lnTo>
                <a:lnTo>
                  <a:pt x="1961201" y="268941"/>
                </a:lnTo>
                <a:lnTo>
                  <a:pt x="2420470" y="215153"/>
                </a:lnTo>
                <a:lnTo>
                  <a:pt x="2966628" y="157227"/>
                </a:lnTo>
                <a:lnTo>
                  <a:pt x="3425896" y="111714"/>
                </a:lnTo>
                <a:lnTo>
                  <a:pt x="3918266" y="66201"/>
                </a:lnTo>
                <a:lnTo>
                  <a:pt x="3984467" y="53788"/>
                </a:lnTo>
                <a:lnTo>
                  <a:pt x="4067218" y="24825"/>
                </a:lnTo>
                <a:lnTo>
                  <a:pt x="4129281" y="0"/>
                </a:lnTo>
                <a:lnTo>
                  <a:pt x="4232720" y="4138"/>
                </a:lnTo>
                <a:lnTo>
                  <a:pt x="4319609" y="24825"/>
                </a:lnTo>
                <a:lnTo>
                  <a:pt x="4394085" y="53788"/>
                </a:lnTo>
                <a:lnTo>
                  <a:pt x="4460286" y="86889"/>
                </a:lnTo>
                <a:lnTo>
                  <a:pt x="4526487" y="124127"/>
                </a:lnTo>
                <a:lnTo>
                  <a:pt x="4572000" y="157227"/>
                </a:lnTo>
                <a:lnTo>
                  <a:pt x="4588550" y="186190"/>
                </a:lnTo>
                <a:lnTo>
                  <a:pt x="4596825" y="211016"/>
                </a:lnTo>
                <a:lnTo>
                  <a:pt x="4600963" y="244116"/>
                </a:lnTo>
                <a:lnTo>
                  <a:pt x="4592687" y="268941"/>
                </a:lnTo>
                <a:lnTo>
                  <a:pt x="4576137" y="289629"/>
                </a:lnTo>
                <a:lnTo>
                  <a:pt x="4547174" y="306179"/>
                </a:lnTo>
                <a:lnTo>
                  <a:pt x="4493386" y="314454"/>
                </a:lnTo>
                <a:lnTo>
                  <a:pt x="4365122" y="310317"/>
                </a:lnTo>
                <a:lnTo>
                  <a:pt x="4087906" y="297904"/>
                </a:lnTo>
                <a:lnTo>
                  <a:pt x="3723801" y="293767"/>
                </a:lnTo>
                <a:lnTo>
                  <a:pt x="3388658" y="297904"/>
                </a:lnTo>
                <a:lnTo>
                  <a:pt x="3103167" y="314454"/>
                </a:lnTo>
                <a:lnTo>
                  <a:pt x="2830088" y="32686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2DB0534-3E8E-418A-BE4A-7B942933BC14}"/>
              </a:ext>
            </a:extLst>
          </p:cNvPr>
          <p:cNvSpPr/>
          <p:nvPr/>
        </p:nvSpPr>
        <p:spPr>
          <a:xfrm rot="16200000">
            <a:off x="3005138" y="4806950"/>
            <a:ext cx="2490788" cy="369887"/>
          </a:xfrm>
          <a:custGeom>
            <a:avLst/>
            <a:gdLst>
              <a:gd name="connsiteX0" fmla="*/ 1307306 w 2490787"/>
              <a:gd name="connsiteY0" fmla="*/ 342900 h 369094"/>
              <a:gd name="connsiteX1" fmla="*/ 1054894 w 2490787"/>
              <a:gd name="connsiteY1" fmla="*/ 347663 h 369094"/>
              <a:gd name="connsiteX2" fmla="*/ 935831 w 2490787"/>
              <a:gd name="connsiteY2" fmla="*/ 319088 h 369094"/>
              <a:gd name="connsiteX3" fmla="*/ 566737 w 2490787"/>
              <a:gd name="connsiteY3" fmla="*/ 309563 h 369094"/>
              <a:gd name="connsiteX4" fmla="*/ 319087 w 2490787"/>
              <a:gd name="connsiteY4" fmla="*/ 297656 h 369094"/>
              <a:gd name="connsiteX5" fmla="*/ 200025 w 2490787"/>
              <a:gd name="connsiteY5" fmla="*/ 278606 h 369094"/>
              <a:gd name="connsiteX6" fmla="*/ 126206 w 2490787"/>
              <a:gd name="connsiteY6" fmla="*/ 276225 h 369094"/>
              <a:gd name="connsiteX7" fmla="*/ 52387 w 2490787"/>
              <a:gd name="connsiteY7" fmla="*/ 259556 h 369094"/>
              <a:gd name="connsiteX8" fmla="*/ 21431 w 2490787"/>
              <a:gd name="connsiteY8" fmla="*/ 245269 h 369094"/>
              <a:gd name="connsiteX9" fmla="*/ 7144 w 2490787"/>
              <a:gd name="connsiteY9" fmla="*/ 233363 h 369094"/>
              <a:gd name="connsiteX10" fmla="*/ 0 w 2490787"/>
              <a:gd name="connsiteY10" fmla="*/ 219075 h 369094"/>
              <a:gd name="connsiteX11" fmla="*/ 0 w 2490787"/>
              <a:gd name="connsiteY11" fmla="*/ 190500 h 369094"/>
              <a:gd name="connsiteX12" fmla="*/ 16669 w 2490787"/>
              <a:gd name="connsiteY12" fmla="*/ 164306 h 369094"/>
              <a:gd name="connsiteX13" fmla="*/ 40481 w 2490787"/>
              <a:gd name="connsiteY13" fmla="*/ 133350 h 369094"/>
              <a:gd name="connsiteX14" fmla="*/ 76200 w 2490787"/>
              <a:gd name="connsiteY14" fmla="*/ 102394 h 369094"/>
              <a:gd name="connsiteX15" fmla="*/ 114300 w 2490787"/>
              <a:gd name="connsiteY15" fmla="*/ 88106 h 369094"/>
              <a:gd name="connsiteX16" fmla="*/ 254794 w 2490787"/>
              <a:gd name="connsiteY16" fmla="*/ 54769 h 369094"/>
              <a:gd name="connsiteX17" fmla="*/ 371475 w 2490787"/>
              <a:gd name="connsiteY17" fmla="*/ 30956 h 369094"/>
              <a:gd name="connsiteX18" fmla="*/ 445294 w 2490787"/>
              <a:gd name="connsiteY18" fmla="*/ 47625 h 369094"/>
              <a:gd name="connsiteX19" fmla="*/ 552450 w 2490787"/>
              <a:gd name="connsiteY19" fmla="*/ 69056 h 369094"/>
              <a:gd name="connsiteX20" fmla="*/ 664369 w 2490787"/>
              <a:gd name="connsiteY20" fmla="*/ 88106 h 369094"/>
              <a:gd name="connsiteX21" fmla="*/ 771525 w 2490787"/>
              <a:gd name="connsiteY21" fmla="*/ 102394 h 369094"/>
              <a:gd name="connsiteX22" fmla="*/ 916781 w 2490787"/>
              <a:gd name="connsiteY22" fmla="*/ 114300 h 369094"/>
              <a:gd name="connsiteX23" fmla="*/ 1104900 w 2490787"/>
              <a:gd name="connsiteY23" fmla="*/ 121444 h 369094"/>
              <a:gd name="connsiteX24" fmla="*/ 1471612 w 2490787"/>
              <a:gd name="connsiteY24" fmla="*/ 123825 h 369094"/>
              <a:gd name="connsiteX25" fmla="*/ 1950244 w 2490787"/>
              <a:gd name="connsiteY25" fmla="*/ 123825 h 369094"/>
              <a:gd name="connsiteX26" fmla="*/ 2078831 w 2490787"/>
              <a:gd name="connsiteY26" fmla="*/ 121444 h 369094"/>
              <a:gd name="connsiteX27" fmla="*/ 2128837 w 2490787"/>
              <a:gd name="connsiteY27" fmla="*/ 116681 h 369094"/>
              <a:gd name="connsiteX28" fmla="*/ 2166937 w 2490787"/>
              <a:gd name="connsiteY28" fmla="*/ 109538 h 369094"/>
              <a:gd name="connsiteX29" fmla="*/ 2212181 w 2490787"/>
              <a:gd name="connsiteY29" fmla="*/ 92869 h 369094"/>
              <a:gd name="connsiteX30" fmla="*/ 2266950 w 2490787"/>
              <a:gd name="connsiteY30" fmla="*/ 64294 h 369094"/>
              <a:gd name="connsiteX31" fmla="*/ 2350294 w 2490787"/>
              <a:gd name="connsiteY31" fmla="*/ 0 h 369094"/>
              <a:gd name="connsiteX32" fmla="*/ 2490787 w 2490787"/>
              <a:gd name="connsiteY32" fmla="*/ 54769 h 369094"/>
              <a:gd name="connsiteX33" fmla="*/ 2386012 w 2490787"/>
              <a:gd name="connsiteY33" fmla="*/ 266700 h 369094"/>
              <a:gd name="connsiteX34" fmla="*/ 2381250 w 2490787"/>
              <a:gd name="connsiteY34" fmla="*/ 307181 h 369094"/>
              <a:gd name="connsiteX35" fmla="*/ 2381250 w 2490787"/>
              <a:gd name="connsiteY35" fmla="*/ 366713 h 369094"/>
              <a:gd name="connsiteX36" fmla="*/ 2228850 w 2490787"/>
              <a:gd name="connsiteY36" fmla="*/ 369094 h 369094"/>
              <a:gd name="connsiteX37" fmla="*/ 1709737 w 2490787"/>
              <a:gd name="connsiteY37" fmla="*/ 366713 h 369094"/>
              <a:gd name="connsiteX38" fmla="*/ 1585912 w 2490787"/>
              <a:gd name="connsiteY38" fmla="*/ 342900 h 369094"/>
              <a:gd name="connsiteX39" fmla="*/ 1307306 w 2490787"/>
              <a:gd name="connsiteY39" fmla="*/ 342900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490787" h="369094">
                <a:moveTo>
                  <a:pt x="1307306" y="342900"/>
                </a:moveTo>
                <a:lnTo>
                  <a:pt x="1054894" y="347663"/>
                </a:lnTo>
                <a:lnTo>
                  <a:pt x="935831" y="319088"/>
                </a:lnTo>
                <a:lnTo>
                  <a:pt x="566737" y="309563"/>
                </a:lnTo>
                <a:lnTo>
                  <a:pt x="319087" y="297656"/>
                </a:lnTo>
                <a:lnTo>
                  <a:pt x="200025" y="278606"/>
                </a:lnTo>
                <a:lnTo>
                  <a:pt x="126206" y="276225"/>
                </a:lnTo>
                <a:lnTo>
                  <a:pt x="52387" y="259556"/>
                </a:lnTo>
                <a:lnTo>
                  <a:pt x="21431" y="245269"/>
                </a:lnTo>
                <a:lnTo>
                  <a:pt x="7144" y="233363"/>
                </a:lnTo>
                <a:lnTo>
                  <a:pt x="0" y="219075"/>
                </a:lnTo>
                <a:lnTo>
                  <a:pt x="0" y="190500"/>
                </a:lnTo>
                <a:lnTo>
                  <a:pt x="16669" y="164306"/>
                </a:lnTo>
                <a:lnTo>
                  <a:pt x="40481" y="133350"/>
                </a:lnTo>
                <a:lnTo>
                  <a:pt x="76200" y="102394"/>
                </a:lnTo>
                <a:lnTo>
                  <a:pt x="114300" y="88106"/>
                </a:lnTo>
                <a:lnTo>
                  <a:pt x="254794" y="54769"/>
                </a:lnTo>
                <a:lnTo>
                  <a:pt x="371475" y="30956"/>
                </a:lnTo>
                <a:lnTo>
                  <a:pt x="445294" y="47625"/>
                </a:lnTo>
                <a:lnTo>
                  <a:pt x="552450" y="69056"/>
                </a:lnTo>
                <a:lnTo>
                  <a:pt x="664369" y="88106"/>
                </a:lnTo>
                <a:lnTo>
                  <a:pt x="771525" y="102394"/>
                </a:lnTo>
                <a:lnTo>
                  <a:pt x="916781" y="114300"/>
                </a:lnTo>
                <a:lnTo>
                  <a:pt x="1104900" y="121444"/>
                </a:lnTo>
                <a:lnTo>
                  <a:pt x="1471612" y="123825"/>
                </a:lnTo>
                <a:lnTo>
                  <a:pt x="1950244" y="123825"/>
                </a:lnTo>
                <a:lnTo>
                  <a:pt x="2078831" y="121444"/>
                </a:lnTo>
                <a:lnTo>
                  <a:pt x="2128837" y="116681"/>
                </a:lnTo>
                <a:lnTo>
                  <a:pt x="2166937" y="109538"/>
                </a:lnTo>
                <a:lnTo>
                  <a:pt x="2212181" y="92869"/>
                </a:lnTo>
                <a:lnTo>
                  <a:pt x="2266950" y="64294"/>
                </a:lnTo>
                <a:lnTo>
                  <a:pt x="2350294" y="0"/>
                </a:lnTo>
                <a:lnTo>
                  <a:pt x="2490787" y="54769"/>
                </a:lnTo>
                <a:lnTo>
                  <a:pt x="2386012" y="266700"/>
                </a:lnTo>
                <a:lnTo>
                  <a:pt x="2381250" y="307181"/>
                </a:lnTo>
                <a:lnTo>
                  <a:pt x="2381250" y="366713"/>
                </a:lnTo>
                <a:lnTo>
                  <a:pt x="2228850" y="369094"/>
                </a:lnTo>
                <a:lnTo>
                  <a:pt x="1709737" y="366713"/>
                </a:lnTo>
                <a:lnTo>
                  <a:pt x="1585912" y="342900"/>
                </a:lnTo>
                <a:lnTo>
                  <a:pt x="1307306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4EC2A1C-0EC3-4FFA-A36D-F36C8833DA2E}"/>
              </a:ext>
            </a:extLst>
          </p:cNvPr>
          <p:cNvSpPr/>
          <p:nvPr/>
        </p:nvSpPr>
        <p:spPr>
          <a:xfrm rot="16200000">
            <a:off x="2454276" y="2422525"/>
            <a:ext cx="2984500" cy="1831975"/>
          </a:xfrm>
          <a:custGeom>
            <a:avLst/>
            <a:gdLst>
              <a:gd name="connsiteX0" fmla="*/ 1327150 w 2984500"/>
              <a:gd name="connsiteY0" fmla="*/ 1346200 h 1831975"/>
              <a:gd name="connsiteX1" fmla="*/ 1133475 w 2984500"/>
              <a:gd name="connsiteY1" fmla="*/ 1222375 h 1831975"/>
              <a:gd name="connsiteX2" fmla="*/ 1025525 w 2984500"/>
              <a:gd name="connsiteY2" fmla="*/ 1149350 h 1831975"/>
              <a:gd name="connsiteX3" fmla="*/ 936625 w 2984500"/>
              <a:gd name="connsiteY3" fmla="*/ 1089025 h 1831975"/>
              <a:gd name="connsiteX4" fmla="*/ 803275 w 2984500"/>
              <a:gd name="connsiteY4" fmla="*/ 984250 h 1831975"/>
              <a:gd name="connsiteX5" fmla="*/ 682625 w 2984500"/>
              <a:gd name="connsiteY5" fmla="*/ 879475 h 1831975"/>
              <a:gd name="connsiteX6" fmla="*/ 565150 w 2984500"/>
              <a:gd name="connsiteY6" fmla="*/ 765175 h 1831975"/>
              <a:gd name="connsiteX7" fmla="*/ 425450 w 2984500"/>
              <a:gd name="connsiteY7" fmla="*/ 612775 h 1831975"/>
              <a:gd name="connsiteX8" fmla="*/ 361950 w 2984500"/>
              <a:gd name="connsiteY8" fmla="*/ 536575 h 1831975"/>
              <a:gd name="connsiteX9" fmla="*/ 250825 w 2984500"/>
              <a:gd name="connsiteY9" fmla="*/ 396875 h 1831975"/>
              <a:gd name="connsiteX10" fmla="*/ 146050 w 2984500"/>
              <a:gd name="connsiteY10" fmla="*/ 257175 h 1831975"/>
              <a:gd name="connsiteX11" fmla="*/ 85725 w 2984500"/>
              <a:gd name="connsiteY11" fmla="*/ 171450 h 1831975"/>
              <a:gd name="connsiteX12" fmla="*/ 28575 w 2984500"/>
              <a:gd name="connsiteY12" fmla="*/ 88900 h 1831975"/>
              <a:gd name="connsiteX13" fmla="*/ 9525 w 2984500"/>
              <a:gd name="connsiteY13" fmla="*/ 60325 h 1831975"/>
              <a:gd name="connsiteX14" fmla="*/ 0 w 2984500"/>
              <a:gd name="connsiteY14" fmla="*/ 31750 h 1831975"/>
              <a:gd name="connsiteX15" fmla="*/ 3175 w 2984500"/>
              <a:gd name="connsiteY15" fmla="*/ 12700 h 1831975"/>
              <a:gd name="connsiteX16" fmla="*/ 9525 w 2984500"/>
              <a:gd name="connsiteY16" fmla="*/ 0 h 1831975"/>
              <a:gd name="connsiteX17" fmla="*/ 34925 w 2984500"/>
              <a:gd name="connsiteY17" fmla="*/ 3175 h 1831975"/>
              <a:gd name="connsiteX18" fmla="*/ 60325 w 2984500"/>
              <a:gd name="connsiteY18" fmla="*/ 15875 h 1831975"/>
              <a:gd name="connsiteX19" fmla="*/ 111125 w 2984500"/>
              <a:gd name="connsiteY19" fmla="*/ 73025 h 1831975"/>
              <a:gd name="connsiteX20" fmla="*/ 238125 w 2984500"/>
              <a:gd name="connsiteY20" fmla="*/ 200025 h 1831975"/>
              <a:gd name="connsiteX21" fmla="*/ 317500 w 2984500"/>
              <a:gd name="connsiteY21" fmla="*/ 276225 h 1831975"/>
              <a:gd name="connsiteX22" fmla="*/ 422275 w 2984500"/>
              <a:gd name="connsiteY22" fmla="*/ 377825 h 1831975"/>
              <a:gd name="connsiteX23" fmla="*/ 527050 w 2984500"/>
              <a:gd name="connsiteY23" fmla="*/ 476250 h 1831975"/>
              <a:gd name="connsiteX24" fmla="*/ 669925 w 2984500"/>
              <a:gd name="connsiteY24" fmla="*/ 600075 h 1831975"/>
              <a:gd name="connsiteX25" fmla="*/ 806450 w 2984500"/>
              <a:gd name="connsiteY25" fmla="*/ 714375 h 1831975"/>
              <a:gd name="connsiteX26" fmla="*/ 939800 w 2984500"/>
              <a:gd name="connsiteY26" fmla="*/ 819150 h 1831975"/>
              <a:gd name="connsiteX27" fmla="*/ 1089025 w 2984500"/>
              <a:gd name="connsiteY27" fmla="*/ 930275 h 1831975"/>
              <a:gd name="connsiteX28" fmla="*/ 1212850 w 2984500"/>
              <a:gd name="connsiteY28" fmla="*/ 1016000 h 1831975"/>
              <a:gd name="connsiteX29" fmla="*/ 1387475 w 2984500"/>
              <a:gd name="connsiteY29" fmla="*/ 1127125 h 1831975"/>
              <a:gd name="connsiteX30" fmla="*/ 1533525 w 2984500"/>
              <a:gd name="connsiteY30" fmla="*/ 1209675 h 1831975"/>
              <a:gd name="connsiteX31" fmla="*/ 1679575 w 2984500"/>
              <a:gd name="connsiteY31" fmla="*/ 1260475 h 1831975"/>
              <a:gd name="connsiteX32" fmla="*/ 1936750 w 2984500"/>
              <a:gd name="connsiteY32" fmla="*/ 1355725 h 1831975"/>
              <a:gd name="connsiteX33" fmla="*/ 2212975 w 2984500"/>
              <a:gd name="connsiteY33" fmla="*/ 1447800 h 1831975"/>
              <a:gd name="connsiteX34" fmla="*/ 2368550 w 2984500"/>
              <a:gd name="connsiteY34" fmla="*/ 1463675 h 1831975"/>
              <a:gd name="connsiteX35" fmla="*/ 2571750 w 2984500"/>
              <a:gd name="connsiteY35" fmla="*/ 1501775 h 1831975"/>
              <a:gd name="connsiteX36" fmla="*/ 2628900 w 2984500"/>
              <a:gd name="connsiteY36" fmla="*/ 1511300 h 1831975"/>
              <a:gd name="connsiteX37" fmla="*/ 2660650 w 2984500"/>
              <a:gd name="connsiteY37" fmla="*/ 1511300 h 1831975"/>
              <a:gd name="connsiteX38" fmla="*/ 2717800 w 2984500"/>
              <a:gd name="connsiteY38" fmla="*/ 1501775 h 1831975"/>
              <a:gd name="connsiteX39" fmla="*/ 2762250 w 2984500"/>
              <a:gd name="connsiteY39" fmla="*/ 1485900 h 1831975"/>
              <a:gd name="connsiteX40" fmla="*/ 2809875 w 2984500"/>
              <a:gd name="connsiteY40" fmla="*/ 1454150 h 1831975"/>
              <a:gd name="connsiteX41" fmla="*/ 2851150 w 2984500"/>
              <a:gd name="connsiteY41" fmla="*/ 1416050 h 1831975"/>
              <a:gd name="connsiteX42" fmla="*/ 2911475 w 2984500"/>
              <a:gd name="connsiteY42" fmla="*/ 1336675 h 1831975"/>
              <a:gd name="connsiteX43" fmla="*/ 2984500 w 2984500"/>
              <a:gd name="connsiteY43" fmla="*/ 1479550 h 1831975"/>
              <a:gd name="connsiteX44" fmla="*/ 2879725 w 2984500"/>
              <a:gd name="connsiteY44" fmla="*/ 1584325 h 1831975"/>
              <a:gd name="connsiteX45" fmla="*/ 2797175 w 2984500"/>
              <a:gd name="connsiteY45" fmla="*/ 1704975 h 1831975"/>
              <a:gd name="connsiteX46" fmla="*/ 2730500 w 2984500"/>
              <a:gd name="connsiteY46" fmla="*/ 1781175 h 1831975"/>
              <a:gd name="connsiteX47" fmla="*/ 2695575 w 2984500"/>
              <a:gd name="connsiteY47" fmla="*/ 1809750 h 1831975"/>
              <a:gd name="connsiteX48" fmla="*/ 2651125 w 2984500"/>
              <a:gd name="connsiteY48" fmla="*/ 1828800 h 1831975"/>
              <a:gd name="connsiteX49" fmla="*/ 2609850 w 2984500"/>
              <a:gd name="connsiteY49" fmla="*/ 1831975 h 1831975"/>
              <a:gd name="connsiteX50" fmla="*/ 2549525 w 2984500"/>
              <a:gd name="connsiteY50" fmla="*/ 1819275 h 1831975"/>
              <a:gd name="connsiteX51" fmla="*/ 2435225 w 2984500"/>
              <a:gd name="connsiteY51" fmla="*/ 1781175 h 1831975"/>
              <a:gd name="connsiteX52" fmla="*/ 2260600 w 2984500"/>
              <a:gd name="connsiteY52" fmla="*/ 1743075 h 1831975"/>
              <a:gd name="connsiteX53" fmla="*/ 2047875 w 2984500"/>
              <a:gd name="connsiteY53" fmla="*/ 1670050 h 1831975"/>
              <a:gd name="connsiteX54" fmla="*/ 1847850 w 2984500"/>
              <a:gd name="connsiteY54" fmla="*/ 1600200 h 1831975"/>
              <a:gd name="connsiteX55" fmla="*/ 1704975 w 2984500"/>
              <a:gd name="connsiteY55" fmla="*/ 1552575 h 1831975"/>
              <a:gd name="connsiteX56" fmla="*/ 1574800 w 2984500"/>
              <a:gd name="connsiteY56" fmla="*/ 1498600 h 1831975"/>
              <a:gd name="connsiteX57" fmla="*/ 1327150 w 2984500"/>
              <a:gd name="connsiteY57" fmla="*/ 1346200 h 183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84500" h="1831975">
                <a:moveTo>
                  <a:pt x="1327150" y="1346200"/>
                </a:moveTo>
                <a:lnTo>
                  <a:pt x="1133475" y="1222375"/>
                </a:lnTo>
                <a:lnTo>
                  <a:pt x="1025525" y="1149350"/>
                </a:lnTo>
                <a:lnTo>
                  <a:pt x="936625" y="1089025"/>
                </a:lnTo>
                <a:lnTo>
                  <a:pt x="803275" y="984250"/>
                </a:lnTo>
                <a:lnTo>
                  <a:pt x="682625" y="879475"/>
                </a:lnTo>
                <a:lnTo>
                  <a:pt x="565150" y="765175"/>
                </a:lnTo>
                <a:lnTo>
                  <a:pt x="425450" y="612775"/>
                </a:lnTo>
                <a:lnTo>
                  <a:pt x="361950" y="536575"/>
                </a:lnTo>
                <a:lnTo>
                  <a:pt x="250825" y="396875"/>
                </a:lnTo>
                <a:lnTo>
                  <a:pt x="146050" y="257175"/>
                </a:lnTo>
                <a:lnTo>
                  <a:pt x="85725" y="171450"/>
                </a:lnTo>
                <a:lnTo>
                  <a:pt x="28575" y="88900"/>
                </a:lnTo>
                <a:lnTo>
                  <a:pt x="9525" y="60325"/>
                </a:lnTo>
                <a:lnTo>
                  <a:pt x="0" y="31750"/>
                </a:lnTo>
                <a:lnTo>
                  <a:pt x="3175" y="12700"/>
                </a:lnTo>
                <a:lnTo>
                  <a:pt x="9525" y="0"/>
                </a:lnTo>
                <a:lnTo>
                  <a:pt x="34925" y="3175"/>
                </a:lnTo>
                <a:lnTo>
                  <a:pt x="60325" y="15875"/>
                </a:lnTo>
                <a:lnTo>
                  <a:pt x="111125" y="73025"/>
                </a:lnTo>
                <a:lnTo>
                  <a:pt x="238125" y="200025"/>
                </a:lnTo>
                <a:lnTo>
                  <a:pt x="317500" y="276225"/>
                </a:lnTo>
                <a:lnTo>
                  <a:pt x="422275" y="377825"/>
                </a:lnTo>
                <a:lnTo>
                  <a:pt x="527050" y="476250"/>
                </a:lnTo>
                <a:lnTo>
                  <a:pt x="669925" y="600075"/>
                </a:lnTo>
                <a:lnTo>
                  <a:pt x="806450" y="714375"/>
                </a:lnTo>
                <a:lnTo>
                  <a:pt x="939800" y="819150"/>
                </a:lnTo>
                <a:lnTo>
                  <a:pt x="1089025" y="930275"/>
                </a:lnTo>
                <a:lnTo>
                  <a:pt x="1212850" y="1016000"/>
                </a:lnTo>
                <a:lnTo>
                  <a:pt x="1387475" y="1127125"/>
                </a:lnTo>
                <a:lnTo>
                  <a:pt x="1533525" y="1209675"/>
                </a:lnTo>
                <a:lnTo>
                  <a:pt x="1679575" y="1260475"/>
                </a:lnTo>
                <a:lnTo>
                  <a:pt x="1936750" y="1355725"/>
                </a:lnTo>
                <a:lnTo>
                  <a:pt x="2212975" y="1447800"/>
                </a:lnTo>
                <a:lnTo>
                  <a:pt x="2368550" y="1463675"/>
                </a:lnTo>
                <a:lnTo>
                  <a:pt x="2571750" y="1501775"/>
                </a:lnTo>
                <a:lnTo>
                  <a:pt x="2628900" y="1511300"/>
                </a:lnTo>
                <a:lnTo>
                  <a:pt x="2660650" y="1511300"/>
                </a:lnTo>
                <a:lnTo>
                  <a:pt x="2717800" y="1501775"/>
                </a:lnTo>
                <a:lnTo>
                  <a:pt x="2762250" y="1485900"/>
                </a:lnTo>
                <a:lnTo>
                  <a:pt x="2809875" y="1454150"/>
                </a:lnTo>
                <a:lnTo>
                  <a:pt x="2851150" y="1416050"/>
                </a:lnTo>
                <a:lnTo>
                  <a:pt x="2911475" y="1336675"/>
                </a:lnTo>
                <a:lnTo>
                  <a:pt x="2984500" y="1479550"/>
                </a:lnTo>
                <a:lnTo>
                  <a:pt x="2879725" y="1584325"/>
                </a:lnTo>
                <a:lnTo>
                  <a:pt x="2797175" y="1704975"/>
                </a:lnTo>
                <a:lnTo>
                  <a:pt x="2730500" y="1781175"/>
                </a:lnTo>
                <a:lnTo>
                  <a:pt x="2695575" y="1809750"/>
                </a:lnTo>
                <a:lnTo>
                  <a:pt x="2651125" y="1828800"/>
                </a:lnTo>
                <a:lnTo>
                  <a:pt x="2609850" y="1831975"/>
                </a:lnTo>
                <a:lnTo>
                  <a:pt x="2549525" y="1819275"/>
                </a:lnTo>
                <a:lnTo>
                  <a:pt x="2435225" y="1781175"/>
                </a:lnTo>
                <a:lnTo>
                  <a:pt x="2260600" y="1743075"/>
                </a:lnTo>
                <a:lnTo>
                  <a:pt x="2047875" y="1670050"/>
                </a:lnTo>
                <a:lnTo>
                  <a:pt x="1847850" y="1600200"/>
                </a:lnTo>
                <a:lnTo>
                  <a:pt x="1704975" y="1552575"/>
                </a:lnTo>
                <a:lnTo>
                  <a:pt x="1574800" y="1498600"/>
                </a:lnTo>
                <a:lnTo>
                  <a:pt x="1327150" y="13462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547429F-A45E-4AA0-8D43-4A5124249551}"/>
              </a:ext>
            </a:extLst>
          </p:cNvPr>
          <p:cNvSpPr/>
          <p:nvPr/>
        </p:nvSpPr>
        <p:spPr>
          <a:xfrm rot="16200000">
            <a:off x="3963988" y="3948113"/>
            <a:ext cx="2578100" cy="1930400"/>
          </a:xfrm>
          <a:custGeom>
            <a:avLst/>
            <a:gdLst>
              <a:gd name="connsiteX0" fmla="*/ 1282700 w 2578100"/>
              <a:gd name="connsiteY0" fmla="*/ 1838325 h 1930400"/>
              <a:gd name="connsiteX1" fmla="*/ 806450 w 2578100"/>
              <a:gd name="connsiteY1" fmla="*/ 1841500 h 1930400"/>
              <a:gd name="connsiteX2" fmla="*/ 358775 w 2578100"/>
              <a:gd name="connsiteY2" fmla="*/ 1841500 h 1930400"/>
              <a:gd name="connsiteX3" fmla="*/ 241300 w 2578100"/>
              <a:gd name="connsiteY3" fmla="*/ 1841500 h 1930400"/>
              <a:gd name="connsiteX4" fmla="*/ 190500 w 2578100"/>
              <a:gd name="connsiteY4" fmla="*/ 1835150 h 1930400"/>
              <a:gd name="connsiteX5" fmla="*/ 139700 w 2578100"/>
              <a:gd name="connsiteY5" fmla="*/ 1822450 h 1930400"/>
              <a:gd name="connsiteX6" fmla="*/ 95250 w 2578100"/>
              <a:gd name="connsiteY6" fmla="*/ 1803400 h 1930400"/>
              <a:gd name="connsiteX7" fmla="*/ 50800 w 2578100"/>
              <a:gd name="connsiteY7" fmla="*/ 1778000 h 1930400"/>
              <a:gd name="connsiteX8" fmla="*/ 19050 w 2578100"/>
              <a:gd name="connsiteY8" fmla="*/ 1749425 h 1930400"/>
              <a:gd name="connsiteX9" fmla="*/ 3175 w 2578100"/>
              <a:gd name="connsiteY9" fmla="*/ 1720850 h 1930400"/>
              <a:gd name="connsiteX10" fmla="*/ 0 w 2578100"/>
              <a:gd name="connsiteY10" fmla="*/ 1695450 h 1930400"/>
              <a:gd name="connsiteX11" fmla="*/ 6350 w 2578100"/>
              <a:gd name="connsiteY11" fmla="*/ 1670050 h 1930400"/>
              <a:gd name="connsiteX12" fmla="*/ 19050 w 2578100"/>
              <a:gd name="connsiteY12" fmla="*/ 1644650 h 1930400"/>
              <a:gd name="connsiteX13" fmla="*/ 47625 w 2578100"/>
              <a:gd name="connsiteY13" fmla="*/ 1622425 h 1930400"/>
              <a:gd name="connsiteX14" fmla="*/ 79375 w 2578100"/>
              <a:gd name="connsiteY14" fmla="*/ 1606550 h 1930400"/>
              <a:gd name="connsiteX15" fmla="*/ 203200 w 2578100"/>
              <a:gd name="connsiteY15" fmla="*/ 1597025 h 1930400"/>
              <a:gd name="connsiteX16" fmla="*/ 355600 w 2578100"/>
              <a:gd name="connsiteY16" fmla="*/ 1593850 h 1930400"/>
              <a:gd name="connsiteX17" fmla="*/ 501650 w 2578100"/>
              <a:gd name="connsiteY17" fmla="*/ 1593850 h 1930400"/>
              <a:gd name="connsiteX18" fmla="*/ 1085850 w 2578100"/>
              <a:gd name="connsiteY18" fmla="*/ 1597025 h 1930400"/>
              <a:gd name="connsiteX19" fmla="*/ 1247775 w 2578100"/>
              <a:gd name="connsiteY19" fmla="*/ 1600200 h 1930400"/>
              <a:gd name="connsiteX20" fmla="*/ 1774825 w 2578100"/>
              <a:gd name="connsiteY20" fmla="*/ 1593850 h 1930400"/>
              <a:gd name="connsiteX21" fmla="*/ 1901825 w 2578100"/>
              <a:gd name="connsiteY21" fmla="*/ 1593850 h 1930400"/>
              <a:gd name="connsiteX22" fmla="*/ 2273300 w 2578100"/>
              <a:gd name="connsiteY22" fmla="*/ 1593850 h 1930400"/>
              <a:gd name="connsiteX23" fmla="*/ 2317750 w 2578100"/>
              <a:gd name="connsiteY23" fmla="*/ 1593850 h 1930400"/>
              <a:gd name="connsiteX24" fmla="*/ 2339975 w 2578100"/>
              <a:gd name="connsiteY24" fmla="*/ 1590675 h 1930400"/>
              <a:gd name="connsiteX25" fmla="*/ 2368550 w 2578100"/>
              <a:gd name="connsiteY25" fmla="*/ 1581150 h 1930400"/>
              <a:gd name="connsiteX26" fmla="*/ 2378075 w 2578100"/>
              <a:gd name="connsiteY26" fmla="*/ 1562100 h 1930400"/>
              <a:gd name="connsiteX27" fmla="*/ 2390775 w 2578100"/>
              <a:gd name="connsiteY27" fmla="*/ 1514475 h 1930400"/>
              <a:gd name="connsiteX28" fmla="*/ 2387600 w 2578100"/>
              <a:gd name="connsiteY28" fmla="*/ 1447800 h 1930400"/>
              <a:gd name="connsiteX29" fmla="*/ 2314575 w 2578100"/>
              <a:gd name="connsiteY29" fmla="*/ 1035050 h 1930400"/>
              <a:gd name="connsiteX30" fmla="*/ 2247900 w 2578100"/>
              <a:gd name="connsiteY30" fmla="*/ 600075 h 1930400"/>
              <a:gd name="connsiteX31" fmla="*/ 2181225 w 2578100"/>
              <a:gd name="connsiteY31" fmla="*/ 215900 h 1930400"/>
              <a:gd name="connsiteX32" fmla="*/ 2162175 w 2578100"/>
              <a:gd name="connsiteY32" fmla="*/ 98425 h 1930400"/>
              <a:gd name="connsiteX33" fmla="*/ 2349500 w 2578100"/>
              <a:gd name="connsiteY33" fmla="*/ 0 h 1930400"/>
              <a:gd name="connsiteX34" fmla="*/ 2359025 w 2578100"/>
              <a:gd name="connsiteY34" fmla="*/ 244475 h 1930400"/>
              <a:gd name="connsiteX35" fmla="*/ 2384425 w 2578100"/>
              <a:gd name="connsiteY35" fmla="*/ 523875 h 1930400"/>
              <a:gd name="connsiteX36" fmla="*/ 2435225 w 2578100"/>
              <a:gd name="connsiteY36" fmla="*/ 863600 h 1930400"/>
              <a:gd name="connsiteX37" fmla="*/ 2473325 w 2578100"/>
              <a:gd name="connsiteY37" fmla="*/ 1098550 h 1930400"/>
              <a:gd name="connsiteX38" fmla="*/ 2501900 w 2578100"/>
              <a:gd name="connsiteY38" fmla="*/ 1228725 h 1930400"/>
              <a:gd name="connsiteX39" fmla="*/ 2540000 w 2578100"/>
              <a:gd name="connsiteY39" fmla="*/ 1412875 h 1930400"/>
              <a:gd name="connsiteX40" fmla="*/ 2568575 w 2578100"/>
              <a:gd name="connsiteY40" fmla="*/ 1527175 h 1930400"/>
              <a:gd name="connsiteX41" fmla="*/ 2578100 w 2578100"/>
              <a:gd name="connsiteY41" fmla="*/ 1581150 h 1930400"/>
              <a:gd name="connsiteX42" fmla="*/ 2565400 w 2578100"/>
              <a:gd name="connsiteY42" fmla="*/ 1644650 h 1930400"/>
              <a:gd name="connsiteX43" fmla="*/ 2546350 w 2578100"/>
              <a:gd name="connsiteY43" fmla="*/ 1698625 h 1930400"/>
              <a:gd name="connsiteX44" fmla="*/ 2486025 w 2578100"/>
              <a:gd name="connsiteY44" fmla="*/ 1800225 h 1930400"/>
              <a:gd name="connsiteX45" fmla="*/ 2441575 w 2578100"/>
              <a:gd name="connsiteY45" fmla="*/ 1854200 h 1930400"/>
              <a:gd name="connsiteX46" fmla="*/ 2403475 w 2578100"/>
              <a:gd name="connsiteY46" fmla="*/ 1898650 h 1930400"/>
              <a:gd name="connsiteX47" fmla="*/ 2378075 w 2578100"/>
              <a:gd name="connsiteY47" fmla="*/ 1917700 h 1930400"/>
              <a:gd name="connsiteX48" fmla="*/ 2346325 w 2578100"/>
              <a:gd name="connsiteY48" fmla="*/ 1930400 h 1930400"/>
              <a:gd name="connsiteX49" fmla="*/ 2324100 w 2578100"/>
              <a:gd name="connsiteY49" fmla="*/ 1924050 h 1930400"/>
              <a:gd name="connsiteX50" fmla="*/ 2292350 w 2578100"/>
              <a:gd name="connsiteY50" fmla="*/ 1898650 h 1930400"/>
              <a:gd name="connsiteX51" fmla="*/ 2263775 w 2578100"/>
              <a:gd name="connsiteY51" fmla="*/ 1876425 h 1930400"/>
              <a:gd name="connsiteX52" fmla="*/ 2225675 w 2578100"/>
              <a:gd name="connsiteY52" fmla="*/ 1860550 h 1930400"/>
              <a:gd name="connsiteX53" fmla="*/ 2162175 w 2578100"/>
              <a:gd name="connsiteY53" fmla="*/ 1847850 h 1930400"/>
              <a:gd name="connsiteX54" fmla="*/ 2079625 w 2578100"/>
              <a:gd name="connsiteY54" fmla="*/ 1838325 h 1930400"/>
              <a:gd name="connsiteX55" fmla="*/ 1739900 w 2578100"/>
              <a:gd name="connsiteY55" fmla="*/ 1838325 h 1930400"/>
              <a:gd name="connsiteX56" fmla="*/ 1282700 w 2578100"/>
              <a:gd name="connsiteY56" fmla="*/ 1838325 h 193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78100" h="1930400">
                <a:moveTo>
                  <a:pt x="1282700" y="1838325"/>
                </a:moveTo>
                <a:lnTo>
                  <a:pt x="806450" y="1841500"/>
                </a:lnTo>
                <a:lnTo>
                  <a:pt x="358775" y="1841500"/>
                </a:lnTo>
                <a:lnTo>
                  <a:pt x="241300" y="1841500"/>
                </a:lnTo>
                <a:lnTo>
                  <a:pt x="190500" y="1835150"/>
                </a:lnTo>
                <a:lnTo>
                  <a:pt x="139700" y="1822450"/>
                </a:lnTo>
                <a:lnTo>
                  <a:pt x="95250" y="1803400"/>
                </a:lnTo>
                <a:lnTo>
                  <a:pt x="50800" y="1778000"/>
                </a:lnTo>
                <a:lnTo>
                  <a:pt x="19050" y="1749425"/>
                </a:lnTo>
                <a:lnTo>
                  <a:pt x="3175" y="1720850"/>
                </a:lnTo>
                <a:lnTo>
                  <a:pt x="0" y="1695450"/>
                </a:lnTo>
                <a:lnTo>
                  <a:pt x="6350" y="1670050"/>
                </a:lnTo>
                <a:lnTo>
                  <a:pt x="19050" y="1644650"/>
                </a:lnTo>
                <a:lnTo>
                  <a:pt x="47625" y="1622425"/>
                </a:lnTo>
                <a:lnTo>
                  <a:pt x="79375" y="1606550"/>
                </a:lnTo>
                <a:lnTo>
                  <a:pt x="203200" y="1597025"/>
                </a:lnTo>
                <a:lnTo>
                  <a:pt x="355600" y="1593850"/>
                </a:lnTo>
                <a:lnTo>
                  <a:pt x="501650" y="1593850"/>
                </a:lnTo>
                <a:lnTo>
                  <a:pt x="1085850" y="1597025"/>
                </a:lnTo>
                <a:lnTo>
                  <a:pt x="1247775" y="1600200"/>
                </a:lnTo>
                <a:lnTo>
                  <a:pt x="1774825" y="1593850"/>
                </a:lnTo>
                <a:lnTo>
                  <a:pt x="1901825" y="1593850"/>
                </a:lnTo>
                <a:lnTo>
                  <a:pt x="2273300" y="1593850"/>
                </a:lnTo>
                <a:lnTo>
                  <a:pt x="2317750" y="1593850"/>
                </a:lnTo>
                <a:lnTo>
                  <a:pt x="2339975" y="1590675"/>
                </a:lnTo>
                <a:lnTo>
                  <a:pt x="2368550" y="1581150"/>
                </a:lnTo>
                <a:lnTo>
                  <a:pt x="2378075" y="1562100"/>
                </a:lnTo>
                <a:lnTo>
                  <a:pt x="2390775" y="1514475"/>
                </a:lnTo>
                <a:lnTo>
                  <a:pt x="2387600" y="1447800"/>
                </a:lnTo>
                <a:lnTo>
                  <a:pt x="2314575" y="1035050"/>
                </a:lnTo>
                <a:lnTo>
                  <a:pt x="2247900" y="600075"/>
                </a:lnTo>
                <a:lnTo>
                  <a:pt x="2181225" y="215900"/>
                </a:lnTo>
                <a:lnTo>
                  <a:pt x="2162175" y="98425"/>
                </a:lnTo>
                <a:lnTo>
                  <a:pt x="2349500" y="0"/>
                </a:lnTo>
                <a:lnTo>
                  <a:pt x="2359025" y="244475"/>
                </a:lnTo>
                <a:lnTo>
                  <a:pt x="2384425" y="523875"/>
                </a:lnTo>
                <a:lnTo>
                  <a:pt x="2435225" y="863600"/>
                </a:lnTo>
                <a:lnTo>
                  <a:pt x="2473325" y="1098550"/>
                </a:lnTo>
                <a:lnTo>
                  <a:pt x="2501900" y="1228725"/>
                </a:lnTo>
                <a:lnTo>
                  <a:pt x="2540000" y="1412875"/>
                </a:lnTo>
                <a:lnTo>
                  <a:pt x="2568575" y="1527175"/>
                </a:lnTo>
                <a:lnTo>
                  <a:pt x="2578100" y="1581150"/>
                </a:lnTo>
                <a:lnTo>
                  <a:pt x="2565400" y="1644650"/>
                </a:lnTo>
                <a:lnTo>
                  <a:pt x="2546350" y="1698625"/>
                </a:lnTo>
                <a:lnTo>
                  <a:pt x="2486025" y="1800225"/>
                </a:lnTo>
                <a:lnTo>
                  <a:pt x="2441575" y="1854200"/>
                </a:lnTo>
                <a:lnTo>
                  <a:pt x="2403475" y="1898650"/>
                </a:lnTo>
                <a:lnTo>
                  <a:pt x="2378075" y="1917700"/>
                </a:lnTo>
                <a:lnTo>
                  <a:pt x="2346325" y="1930400"/>
                </a:lnTo>
                <a:lnTo>
                  <a:pt x="2324100" y="1924050"/>
                </a:lnTo>
                <a:lnTo>
                  <a:pt x="2292350" y="1898650"/>
                </a:lnTo>
                <a:lnTo>
                  <a:pt x="2263775" y="1876425"/>
                </a:lnTo>
                <a:lnTo>
                  <a:pt x="2225675" y="1860550"/>
                </a:lnTo>
                <a:lnTo>
                  <a:pt x="2162175" y="1847850"/>
                </a:lnTo>
                <a:lnTo>
                  <a:pt x="2079625" y="1838325"/>
                </a:lnTo>
                <a:lnTo>
                  <a:pt x="1739900" y="1838325"/>
                </a:lnTo>
                <a:lnTo>
                  <a:pt x="1282700" y="1838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38EA628-62AF-4C5F-9B2A-1C53604CCC2E}"/>
              </a:ext>
            </a:extLst>
          </p:cNvPr>
          <p:cNvSpPr/>
          <p:nvPr/>
        </p:nvSpPr>
        <p:spPr>
          <a:xfrm>
            <a:off x="4338638" y="4265613"/>
            <a:ext cx="1604962" cy="409575"/>
          </a:xfrm>
          <a:custGeom>
            <a:avLst/>
            <a:gdLst>
              <a:gd name="connsiteX0" fmla="*/ 828675 w 1604962"/>
              <a:gd name="connsiteY0" fmla="*/ 278606 h 409575"/>
              <a:gd name="connsiteX1" fmla="*/ 426243 w 1604962"/>
              <a:gd name="connsiteY1" fmla="*/ 338137 h 409575"/>
              <a:gd name="connsiteX2" fmla="*/ 138112 w 1604962"/>
              <a:gd name="connsiteY2" fmla="*/ 383381 h 409575"/>
              <a:gd name="connsiteX3" fmla="*/ 2381 w 1604962"/>
              <a:gd name="connsiteY3" fmla="*/ 409575 h 409575"/>
              <a:gd name="connsiteX4" fmla="*/ 0 w 1604962"/>
              <a:gd name="connsiteY4" fmla="*/ 250031 h 409575"/>
              <a:gd name="connsiteX5" fmla="*/ 214312 w 1604962"/>
              <a:gd name="connsiteY5" fmla="*/ 216694 h 409575"/>
              <a:gd name="connsiteX6" fmla="*/ 561975 w 1604962"/>
              <a:gd name="connsiteY6" fmla="*/ 164306 h 409575"/>
              <a:gd name="connsiteX7" fmla="*/ 931068 w 1604962"/>
              <a:gd name="connsiteY7" fmla="*/ 107156 h 409575"/>
              <a:gd name="connsiteX8" fmla="*/ 1304925 w 1604962"/>
              <a:gd name="connsiteY8" fmla="*/ 50006 h 409575"/>
              <a:gd name="connsiteX9" fmla="*/ 1602581 w 1604962"/>
              <a:gd name="connsiteY9" fmla="*/ 0 h 409575"/>
              <a:gd name="connsiteX10" fmla="*/ 1604962 w 1604962"/>
              <a:gd name="connsiteY10" fmla="*/ 161925 h 409575"/>
              <a:gd name="connsiteX11" fmla="*/ 1197768 w 1604962"/>
              <a:gd name="connsiteY11" fmla="*/ 221456 h 409575"/>
              <a:gd name="connsiteX12" fmla="*/ 828675 w 1604962"/>
              <a:gd name="connsiteY12" fmla="*/ 278606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4962" h="409575">
                <a:moveTo>
                  <a:pt x="828675" y="278606"/>
                </a:moveTo>
                <a:lnTo>
                  <a:pt x="426243" y="338137"/>
                </a:lnTo>
                <a:lnTo>
                  <a:pt x="138112" y="383381"/>
                </a:lnTo>
                <a:lnTo>
                  <a:pt x="2381" y="409575"/>
                </a:lnTo>
                <a:cubicBezTo>
                  <a:pt x="1587" y="356394"/>
                  <a:pt x="794" y="303212"/>
                  <a:pt x="0" y="250031"/>
                </a:cubicBezTo>
                <a:lnTo>
                  <a:pt x="214312" y="216694"/>
                </a:lnTo>
                <a:lnTo>
                  <a:pt x="561975" y="164306"/>
                </a:lnTo>
                <a:lnTo>
                  <a:pt x="931068" y="107156"/>
                </a:lnTo>
                <a:lnTo>
                  <a:pt x="1304925" y="50006"/>
                </a:lnTo>
                <a:lnTo>
                  <a:pt x="1602581" y="0"/>
                </a:lnTo>
                <a:cubicBezTo>
                  <a:pt x="1603375" y="53975"/>
                  <a:pt x="1604168" y="107950"/>
                  <a:pt x="1604962" y="161925"/>
                </a:cubicBezTo>
                <a:lnTo>
                  <a:pt x="1197768" y="221456"/>
                </a:lnTo>
                <a:lnTo>
                  <a:pt x="828675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D6803E5-0164-4033-B2EE-83CC24FCBAF1}"/>
              </a:ext>
            </a:extLst>
          </p:cNvPr>
          <p:cNvSpPr/>
          <p:nvPr/>
        </p:nvSpPr>
        <p:spPr>
          <a:xfrm>
            <a:off x="4319588" y="4935538"/>
            <a:ext cx="1617662" cy="379412"/>
          </a:xfrm>
          <a:custGeom>
            <a:avLst/>
            <a:gdLst>
              <a:gd name="connsiteX0" fmla="*/ 764381 w 1616868"/>
              <a:gd name="connsiteY0" fmla="*/ 285750 h 378619"/>
              <a:gd name="connsiteX1" fmla="*/ 371475 w 1616868"/>
              <a:gd name="connsiteY1" fmla="*/ 333375 h 378619"/>
              <a:gd name="connsiteX2" fmla="*/ 0 w 1616868"/>
              <a:gd name="connsiteY2" fmla="*/ 378619 h 378619"/>
              <a:gd name="connsiteX3" fmla="*/ 4762 w 1616868"/>
              <a:gd name="connsiteY3" fmla="*/ 223838 h 378619"/>
              <a:gd name="connsiteX4" fmla="*/ 202406 w 1616868"/>
              <a:gd name="connsiteY4" fmla="*/ 197644 h 378619"/>
              <a:gd name="connsiteX5" fmla="*/ 854868 w 1616868"/>
              <a:gd name="connsiteY5" fmla="*/ 107157 h 378619"/>
              <a:gd name="connsiteX6" fmla="*/ 1373981 w 1616868"/>
              <a:gd name="connsiteY6" fmla="*/ 38100 h 378619"/>
              <a:gd name="connsiteX7" fmla="*/ 1614487 w 1616868"/>
              <a:gd name="connsiteY7" fmla="*/ 0 h 378619"/>
              <a:gd name="connsiteX8" fmla="*/ 1616868 w 1616868"/>
              <a:gd name="connsiteY8" fmla="*/ 180975 h 378619"/>
              <a:gd name="connsiteX9" fmla="*/ 1326356 w 1616868"/>
              <a:gd name="connsiteY9" fmla="*/ 219075 h 378619"/>
              <a:gd name="connsiteX10" fmla="*/ 764381 w 1616868"/>
              <a:gd name="connsiteY10" fmla="*/ 285750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16868" h="378619">
                <a:moveTo>
                  <a:pt x="764381" y="285750"/>
                </a:moveTo>
                <a:lnTo>
                  <a:pt x="371475" y="333375"/>
                </a:lnTo>
                <a:lnTo>
                  <a:pt x="0" y="378619"/>
                </a:lnTo>
                <a:lnTo>
                  <a:pt x="4762" y="223838"/>
                </a:lnTo>
                <a:lnTo>
                  <a:pt x="202406" y="197644"/>
                </a:lnTo>
                <a:lnTo>
                  <a:pt x="854868" y="107157"/>
                </a:lnTo>
                <a:lnTo>
                  <a:pt x="1373981" y="38100"/>
                </a:lnTo>
                <a:lnTo>
                  <a:pt x="1614487" y="0"/>
                </a:lnTo>
                <a:cubicBezTo>
                  <a:pt x="1615281" y="60325"/>
                  <a:pt x="1616074" y="120650"/>
                  <a:pt x="1616868" y="180975"/>
                </a:cubicBezTo>
                <a:lnTo>
                  <a:pt x="1326356" y="219075"/>
                </a:lnTo>
                <a:lnTo>
                  <a:pt x="764381" y="285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DF1135A-E139-4219-B112-B101CB1B990D}"/>
              </a:ext>
            </a:extLst>
          </p:cNvPr>
          <p:cNvSpPr/>
          <p:nvPr/>
        </p:nvSpPr>
        <p:spPr>
          <a:xfrm>
            <a:off x="4265613" y="5672138"/>
            <a:ext cx="1681162" cy="377825"/>
          </a:xfrm>
          <a:custGeom>
            <a:avLst/>
            <a:gdLst>
              <a:gd name="connsiteX0" fmla="*/ 638175 w 1681162"/>
              <a:gd name="connsiteY0" fmla="*/ 304800 h 378618"/>
              <a:gd name="connsiteX1" fmla="*/ 2381 w 1681162"/>
              <a:gd name="connsiteY1" fmla="*/ 378618 h 378618"/>
              <a:gd name="connsiteX2" fmla="*/ 0 w 1681162"/>
              <a:gd name="connsiteY2" fmla="*/ 247650 h 378618"/>
              <a:gd name="connsiteX3" fmla="*/ 400050 w 1681162"/>
              <a:gd name="connsiteY3" fmla="*/ 190500 h 378618"/>
              <a:gd name="connsiteX4" fmla="*/ 940594 w 1681162"/>
              <a:gd name="connsiteY4" fmla="*/ 111918 h 378618"/>
              <a:gd name="connsiteX5" fmla="*/ 1269206 w 1681162"/>
              <a:gd name="connsiteY5" fmla="*/ 64293 h 378618"/>
              <a:gd name="connsiteX6" fmla="*/ 1516856 w 1681162"/>
              <a:gd name="connsiteY6" fmla="*/ 26193 h 378618"/>
              <a:gd name="connsiteX7" fmla="*/ 1681162 w 1681162"/>
              <a:gd name="connsiteY7" fmla="*/ 0 h 378618"/>
              <a:gd name="connsiteX8" fmla="*/ 1681162 w 1681162"/>
              <a:gd name="connsiteY8" fmla="*/ 188118 h 378618"/>
              <a:gd name="connsiteX9" fmla="*/ 1328737 w 1681162"/>
              <a:gd name="connsiteY9" fmla="*/ 223837 h 378618"/>
              <a:gd name="connsiteX10" fmla="*/ 983456 w 1681162"/>
              <a:gd name="connsiteY10" fmla="*/ 266700 h 378618"/>
              <a:gd name="connsiteX11" fmla="*/ 638175 w 1681162"/>
              <a:gd name="connsiteY11" fmla="*/ 304800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81162" h="378618">
                <a:moveTo>
                  <a:pt x="638175" y="304800"/>
                </a:moveTo>
                <a:lnTo>
                  <a:pt x="2381" y="378618"/>
                </a:lnTo>
                <a:cubicBezTo>
                  <a:pt x="1587" y="334962"/>
                  <a:pt x="794" y="291306"/>
                  <a:pt x="0" y="247650"/>
                </a:cubicBezTo>
                <a:lnTo>
                  <a:pt x="400050" y="190500"/>
                </a:lnTo>
                <a:lnTo>
                  <a:pt x="940594" y="111918"/>
                </a:lnTo>
                <a:lnTo>
                  <a:pt x="1269206" y="64293"/>
                </a:lnTo>
                <a:lnTo>
                  <a:pt x="1516856" y="26193"/>
                </a:lnTo>
                <a:lnTo>
                  <a:pt x="1681162" y="0"/>
                </a:lnTo>
                <a:lnTo>
                  <a:pt x="1681162" y="188118"/>
                </a:lnTo>
                <a:lnTo>
                  <a:pt x="1328737" y="223837"/>
                </a:lnTo>
                <a:lnTo>
                  <a:pt x="983456" y="266700"/>
                </a:lnTo>
                <a:lnTo>
                  <a:pt x="638175" y="304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CD86B8-DC1D-4342-91B6-132C69072F73}"/>
              </a:ext>
            </a:extLst>
          </p:cNvPr>
          <p:cNvGrpSpPr>
            <a:grpSpLocks/>
          </p:cNvGrpSpPr>
          <p:nvPr/>
        </p:nvGrpSpPr>
        <p:grpSpPr bwMode="auto">
          <a:xfrm>
            <a:off x="2606675" y="1338263"/>
            <a:ext cx="4600575" cy="4913312"/>
            <a:chOff x="2759075" y="1476375"/>
            <a:chExt cx="4600575" cy="4913313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2738D873-A194-4422-AE67-F360673EA797}"/>
                </a:ext>
              </a:extLst>
            </p:cNvPr>
            <p:cNvSpPr/>
            <p:nvPr/>
          </p:nvSpPr>
          <p:spPr>
            <a:xfrm>
              <a:off x="3519488" y="1476375"/>
              <a:ext cx="2609850" cy="747712"/>
            </a:xfrm>
            <a:custGeom>
              <a:avLst/>
              <a:gdLst>
                <a:gd name="connsiteX0" fmla="*/ 1752600 w 2609850"/>
                <a:gd name="connsiteY0" fmla="*/ 488156 h 747713"/>
                <a:gd name="connsiteX1" fmla="*/ 1376362 w 2609850"/>
                <a:gd name="connsiteY1" fmla="*/ 573881 h 747713"/>
                <a:gd name="connsiteX2" fmla="*/ 1195387 w 2609850"/>
                <a:gd name="connsiteY2" fmla="*/ 616744 h 747713"/>
                <a:gd name="connsiteX3" fmla="*/ 1076325 w 2609850"/>
                <a:gd name="connsiteY3" fmla="*/ 631031 h 747713"/>
                <a:gd name="connsiteX4" fmla="*/ 812006 w 2609850"/>
                <a:gd name="connsiteY4" fmla="*/ 664369 h 747713"/>
                <a:gd name="connsiteX5" fmla="*/ 650081 w 2609850"/>
                <a:gd name="connsiteY5" fmla="*/ 685800 h 747713"/>
                <a:gd name="connsiteX6" fmla="*/ 409575 w 2609850"/>
                <a:gd name="connsiteY6" fmla="*/ 716756 h 747713"/>
                <a:gd name="connsiteX7" fmla="*/ 259556 w 2609850"/>
                <a:gd name="connsiteY7" fmla="*/ 735806 h 747713"/>
                <a:gd name="connsiteX8" fmla="*/ 178593 w 2609850"/>
                <a:gd name="connsiteY8" fmla="*/ 742950 h 747713"/>
                <a:gd name="connsiteX9" fmla="*/ 90487 w 2609850"/>
                <a:gd name="connsiteY9" fmla="*/ 747713 h 747713"/>
                <a:gd name="connsiteX10" fmla="*/ 38100 w 2609850"/>
                <a:gd name="connsiteY10" fmla="*/ 745331 h 747713"/>
                <a:gd name="connsiteX11" fmla="*/ 16668 w 2609850"/>
                <a:gd name="connsiteY11" fmla="*/ 740569 h 747713"/>
                <a:gd name="connsiteX12" fmla="*/ 4762 w 2609850"/>
                <a:gd name="connsiteY12" fmla="*/ 733425 h 747713"/>
                <a:gd name="connsiteX13" fmla="*/ 0 w 2609850"/>
                <a:gd name="connsiteY13" fmla="*/ 726281 h 747713"/>
                <a:gd name="connsiteX14" fmla="*/ 0 w 2609850"/>
                <a:gd name="connsiteY14" fmla="*/ 716756 h 747713"/>
                <a:gd name="connsiteX15" fmla="*/ 9525 w 2609850"/>
                <a:gd name="connsiteY15" fmla="*/ 697706 h 747713"/>
                <a:gd name="connsiteX16" fmla="*/ 28575 w 2609850"/>
                <a:gd name="connsiteY16" fmla="*/ 681038 h 747713"/>
                <a:gd name="connsiteX17" fmla="*/ 76200 w 2609850"/>
                <a:gd name="connsiteY17" fmla="*/ 666750 h 747713"/>
                <a:gd name="connsiteX18" fmla="*/ 283368 w 2609850"/>
                <a:gd name="connsiteY18" fmla="*/ 628650 h 747713"/>
                <a:gd name="connsiteX19" fmla="*/ 538162 w 2609850"/>
                <a:gd name="connsiteY19" fmla="*/ 571500 h 747713"/>
                <a:gd name="connsiteX20" fmla="*/ 804862 w 2609850"/>
                <a:gd name="connsiteY20" fmla="*/ 511969 h 747713"/>
                <a:gd name="connsiteX21" fmla="*/ 1109662 w 2609850"/>
                <a:gd name="connsiteY21" fmla="*/ 433388 h 747713"/>
                <a:gd name="connsiteX22" fmla="*/ 1366837 w 2609850"/>
                <a:gd name="connsiteY22" fmla="*/ 359569 h 747713"/>
                <a:gd name="connsiteX23" fmla="*/ 1771650 w 2609850"/>
                <a:gd name="connsiteY23" fmla="*/ 240506 h 747713"/>
                <a:gd name="connsiteX24" fmla="*/ 2038350 w 2609850"/>
                <a:gd name="connsiteY24" fmla="*/ 157163 h 747713"/>
                <a:gd name="connsiteX25" fmla="*/ 2059781 w 2609850"/>
                <a:gd name="connsiteY25" fmla="*/ 142875 h 747713"/>
                <a:gd name="connsiteX26" fmla="*/ 2059781 w 2609850"/>
                <a:gd name="connsiteY26" fmla="*/ 126206 h 747713"/>
                <a:gd name="connsiteX27" fmla="*/ 2052637 w 2609850"/>
                <a:gd name="connsiteY27" fmla="*/ 104775 h 747713"/>
                <a:gd name="connsiteX28" fmla="*/ 2033587 w 2609850"/>
                <a:gd name="connsiteY28" fmla="*/ 80963 h 747713"/>
                <a:gd name="connsiteX29" fmla="*/ 2016918 w 2609850"/>
                <a:gd name="connsiteY29" fmla="*/ 66675 h 747713"/>
                <a:gd name="connsiteX30" fmla="*/ 2002631 w 2609850"/>
                <a:gd name="connsiteY30" fmla="*/ 52388 h 747713"/>
                <a:gd name="connsiteX31" fmla="*/ 1997868 w 2609850"/>
                <a:gd name="connsiteY31" fmla="*/ 38100 h 747713"/>
                <a:gd name="connsiteX32" fmla="*/ 1995487 w 2609850"/>
                <a:gd name="connsiteY32" fmla="*/ 23813 h 747713"/>
                <a:gd name="connsiteX33" fmla="*/ 2000250 w 2609850"/>
                <a:gd name="connsiteY33" fmla="*/ 9525 h 747713"/>
                <a:gd name="connsiteX34" fmla="*/ 2014537 w 2609850"/>
                <a:gd name="connsiteY34" fmla="*/ 0 h 747713"/>
                <a:gd name="connsiteX35" fmla="*/ 2040731 w 2609850"/>
                <a:gd name="connsiteY35" fmla="*/ 0 h 747713"/>
                <a:gd name="connsiteX36" fmla="*/ 2083593 w 2609850"/>
                <a:gd name="connsiteY36" fmla="*/ 7144 h 747713"/>
                <a:gd name="connsiteX37" fmla="*/ 2145506 w 2609850"/>
                <a:gd name="connsiteY37" fmla="*/ 23813 h 747713"/>
                <a:gd name="connsiteX38" fmla="*/ 2250281 w 2609850"/>
                <a:gd name="connsiteY38" fmla="*/ 54769 h 747713"/>
                <a:gd name="connsiteX39" fmla="*/ 2345531 w 2609850"/>
                <a:gd name="connsiteY39" fmla="*/ 92869 h 747713"/>
                <a:gd name="connsiteX40" fmla="*/ 2407443 w 2609850"/>
                <a:gd name="connsiteY40" fmla="*/ 123825 h 747713"/>
                <a:gd name="connsiteX41" fmla="*/ 2474118 w 2609850"/>
                <a:gd name="connsiteY41" fmla="*/ 159544 h 747713"/>
                <a:gd name="connsiteX42" fmla="*/ 2531268 w 2609850"/>
                <a:gd name="connsiteY42" fmla="*/ 200025 h 747713"/>
                <a:gd name="connsiteX43" fmla="*/ 2583656 w 2609850"/>
                <a:gd name="connsiteY43" fmla="*/ 247650 h 747713"/>
                <a:gd name="connsiteX44" fmla="*/ 2605087 w 2609850"/>
                <a:gd name="connsiteY44" fmla="*/ 276225 h 747713"/>
                <a:gd name="connsiteX45" fmla="*/ 2609850 w 2609850"/>
                <a:gd name="connsiteY45" fmla="*/ 297656 h 747713"/>
                <a:gd name="connsiteX46" fmla="*/ 2600325 w 2609850"/>
                <a:gd name="connsiteY46" fmla="*/ 311944 h 747713"/>
                <a:gd name="connsiteX47" fmla="*/ 2578893 w 2609850"/>
                <a:gd name="connsiteY47" fmla="*/ 326231 h 747713"/>
                <a:gd name="connsiteX48" fmla="*/ 2531268 w 2609850"/>
                <a:gd name="connsiteY48" fmla="*/ 340519 h 747713"/>
                <a:gd name="connsiteX49" fmla="*/ 2452687 w 2609850"/>
                <a:gd name="connsiteY49" fmla="*/ 345281 h 747713"/>
                <a:gd name="connsiteX50" fmla="*/ 2393156 w 2609850"/>
                <a:gd name="connsiteY50" fmla="*/ 350044 h 747713"/>
                <a:gd name="connsiteX51" fmla="*/ 2321718 w 2609850"/>
                <a:gd name="connsiteY51" fmla="*/ 359569 h 747713"/>
                <a:gd name="connsiteX52" fmla="*/ 2143125 w 2609850"/>
                <a:gd name="connsiteY52" fmla="*/ 397669 h 747713"/>
                <a:gd name="connsiteX53" fmla="*/ 1752600 w 2609850"/>
                <a:gd name="connsiteY53" fmla="*/ 488156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9850" h="747713">
                  <a:moveTo>
                    <a:pt x="1752600" y="488156"/>
                  </a:moveTo>
                  <a:lnTo>
                    <a:pt x="1376362" y="573881"/>
                  </a:lnTo>
                  <a:lnTo>
                    <a:pt x="1195387" y="616744"/>
                  </a:lnTo>
                  <a:lnTo>
                    <a:pt x="1076325" y="631031"/>
                  </a:lnTo>
                  <a:lnTo>
                    <a:pt x="812006" y="664369"/>
                  </a:lnTo>
                  <a:lnTo>
                    <a:pt x="650081" y="685800"/>
                  </a:lnTo>
                  <a:lnTo>
                    <a:pt x="409575" y="716756"/>
                  </a:lnTo>
                  <a:lnTo>
                    <a:pt x="259556" y="735806"/>
                  </a:lnTo>
                  <a:lnTo>
                    <a:pt x="178593" y="742950"/>
                  </a:lnTo>
                  <a:lnTo>
                    <a:pt x="90487" y="747713"/>
                  </a:lnTo>
                  <a:lnTo>
                    <a:pt x="38100" y="745331"/>
                  </a:lnTo>
                  <a:lnTo>
                    <a:pt x="16668" y="740569"/>
                  </a:lnTo>
                  <a:lnTo>
                    <a:pt x="4762" y="733425"/>
                  </a:lnTo>
                  <a:lnTo>
                    <a:pt x="0" y="726281"/>
                  </a:lnTo>
                  <a:lnTo>
                    <a:pt x="0" y="716756"/>
                  </a:lnTo>
                  <a:lnTo>
                    <a:pt x="9525" y="697706"/>
                  </a:lnTo>
                  <a:lnTo>
                    <a:pt x="28575" y="681038"/>
                  </a:lnTo>
                  <a:lnTo>
                    <a:pt x="76200" y="666750"/>
                  </a:lnTo>
                  <a:lnTo>
                    <a:pt x="283368" y="628650"/>
                  </a:lnTo>
                  <a:lnTo>
                    <a:pt x="538162" y="571500"/>
                  </a:lnTo>
                  <a:lnTo>
                    <a:pt x="804862" y="511969"/>
                  </a:lnTo>
                  <a:lnTo>
                    <a:pt x="1109662" y="433388"/>
                  </a:lnTo>
                  <a:lnTo>
                    <a:pt x="1366837" y="359569"/>
                  </a:lnTo>
                  <a:lnTo>
                    <a:pt x="1771650" y="240506"/>
                  </a:lnTo>
                  <a:lnTo>
                    <a:pt x="2038350" y="157163"/>
                  </a:lnTo>
                  <a:lnTo>
                    <a:pt x="2059781" y="142875"/>
                  </a:lnTo>
                  <a:lnTo>
                    <a:pt x="2059781" y="126206"/>
                  </a:lnTo>
                  <a:lnTo>
                    <a:pt x="2052637" y="104775"/>
                  </a:lnTo>
                  <a:lnTo>
                    <a:pt x="2033587" y="80963"/>
                  </a:lnTo>
                  <a:lnTo>
                    <a:pt x="2016918" y="66675"/>
                  </a:lnTo>
                  <a:lnTo>
                    <a:pt x="2002631" y="52388"/>
                  </a:lnTo>
                  <a:lnTo>
                    <a:pt x="1997868" y="38100"/>
                  </a:lnTo>
                  <a:lnTo>
                    <a:pt x="1995487" y="23813"/>
                  </a:lnTo>
                  <a:lnTo>
                    <a:pt x="2000250" y="9525"/>
                  </a:lnTo>
                  <a:lnTo>
                    <a:pt x="2014537" y="0"/>
                  </a:lnTo>
                  <a:lnTo>
                    <a:pt x="2040731" y="0"/>
                  </a:lnTo>
                  <a:lnTo>
                    <a:pt x="2083593" y="7144"/>
                  </a:lnTo>
                  <a:lnTo>
                    <a:pt x="2145506" y="23813"/>
                  </a:lnTo>
                  <a:lnTo>
                    <a:pt x="2250281" y="54769"/>
                  </a:lnTo>
                  <a:lnTo>
                    <a:pt x="2345531" y="92869"/>
                  </a:lnTo>
                  <a:lnTo>
                    <a:pt x="2407443" y="123825"/>
                  </a:lnTo>
                  <a:lnTo>
                    <a:pt x="2474118" y="159544"/>
                  </a:lnTo>
                  <a:lnTo>
                    <a:pt x="2531268" y="200025"/>
                  </a:lnTo>
                  <a:lnTo>
                    <a:pt x="2583656" y="247650"/>
                  </a:lnTo>
                  <a:lnTo>
                    <a:pt x="2605087" y="276225"/>
                  </a:lnTo>
                  <a:lnTo>
                    <a:pt x="2609850" y="297656"/>
                  </a:lnTo>
                  <a:lnTo>
                    <a:pt x="2600325" y="311944"/>
                  </a:lnTo>
                  <a:lnTo>
                    <a:pt x="2578893" y="326231"/>
                  </a:lnTo>
                  <a:lnTo>
                    <a:pt x="2531268" y="340519"/>
                  </a:lnTo>
                  <a:lnTo>
                    <a:pt x="2452687" y="345281"/>
                  </a:lnTo>
                  <a:lnTo>
                    <a:pt x="2393156" y="350044"/>
                  </a:lnTo>
                  <a:lnTo>
                    <a:pt x="2321718" y="359569"/>
                  </a:lnTo>
                  <a:lnTo>
                    <a:pt x="2143125" y="397669"/>
                  </a:lnTo>
                  <a:lnTo>
                    <a:pt x="1752600" y="488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28EBE470-1B0A-4822-8CDD-CAC9228582CB}"/>
                </a:ext>
              </a:extLst>
            </p:cNvPr>
            <p:cNvSpPr/>
            <p:nvPr/>
          </p:nvSpPr>
          <p:spPr>
            <a:xfrm>
              <a:off x="3343275" y="2306637"/>
              <a:ext cx="3094038" cy="628650"/>
            </a:xfrm>
            <a:custGeom>
              <a:avLst/>
              <a:gdLst>
                <a:gd name="connsiteX0" fmla="*/ 2160522 w 3095114"/>
                <a:gd name="connsiteY0" fmla="*/ 343261 h 628831"/>
                <a:gd name="connsiteX1" fmla="*/ 1730726 w 3095114"/>
                <a:gd name="connsiteY1" fmla="*/ 406721 h 628831"/>
                <a:gd name="connsiteX2" fmla="*/ 1548999 w 3095114"/>
                <a:gd name="connsiteY2" fmla="*/ 432682 h 628831"/>
                <a:gd name="connsiteX3" fmla="*/ 1309582 w 3095114"/>
                <a:gd name="connsiteY3" fmla="*/ 467296 h 628831"/>
                <a:gd name="connsiteX4" fmla="*/ 943246 w 3095114"/>
                <a:gd name="connsiteY4" fmla="*/ 533641 h 628831"/>
                <a:gd name="connsiteX5" fmla="*/ 663445 w 3095114"/>
                <a:gd name="connsiteY5" fmla="*/ 582678 h 628831"/>
                <a:gd name="connsiteX6" fmla="*/ 447104 w 3095114"/>
                <a:gd name="connsiteY6" fmla="*/ 628831 h 628831"/>
                <a:gd name="connsiteX7" fmla="*/ 398067 w 3095114"/>
                <a:gd name="connsiteY7" fmla="*/ 625946 h 628831"/>
                <a:gd name="connsiteX8" fmla="*/ 328838 w 3095114"/>
                <a:gd name="connsiteY8" fmla="*/ 611523 h 628831"/>
                <a:gd name="connsiteX9" fmla="*/ 294223 w 3095114"/>
                <a:gd name="connsiteY9" fmla="*/ 599985 h 628831"/>
                <a:gd name="connsiteX10" fmla="*/ 253840 w 3095114"/>
                <a:gd name="connsiteY10" fmla="*/ 576909 h 628831"/>
                <a:gd name="connsiteX11" fmla="*/ 210572 w 3095114"/>
                <a:gd name="connsiteY11" fmla="*/ 548063 h 628831"/>
                <a:gd name="connsiteX12" fmla="*/ 170188 w 3095114"/>
                <a:gd name="connsiteY12" fmla="*/ 519218 h 628831"/>
                <a:gd name="connsiteX13" fmla="*/ 138458 w 3095114"/>
                <a:gd name="connsiteY13" fmla="*/ 493257 h 628831"/>
                <a:gd name="connsiteX14" fmla="*/ 109613 w 3095114"/>
                <a:gd name="connsiteY14" fmla="*/ 461527 h 628831"/>
                <a:gd name="connsiteX15" fmla="*/ 66345 w 3095114"/>
                <a:gd name="connsiteY15" fmla="*/ 406721 h 628831"/>
                <a:gd name="connsiteX16" fmla="*/ 28846 w 3095114"/>
                <a:gd name="connsiteY16" fmla="*/ 349030 h 628831"/>
                <a:gd name="connsiteX17" fmla="*/ 5769 w 3095114"/>
                <a:gd name="connsiteY17" fmla="*/ 308646 h 628831"/>
                <a:gd name="connsiteX18" fmla="*/ 0 w 3095114"/>
                <a:gd name="connsiteY18" fmla="*/ 279801 h 628831"/>
                <a:gd name="connsiteX19" fmla="*/ 5769 w 3095114"/>
                <a:gd name="connsiteY19" fmla="*/ 259609 h 628831"/>
                <a:gd name="connsiteX20" fmla="*/ 25961 w 3095114"/>
                <a:gd name="connsiteY20" fmla="*/ 253840 h 628831"/>
                <a:gd name="connsiteX21" fmla="*/ 86536 w 3095114"/>
                <a:gd name="connsiteY21" fmla="*/ 282685 h 628831"/>
                <a:gd name="connsiteX22" fmla="*/ 161534 w 3095114"/>
                <a:gd name="connsiteY22" fmla="*/ 320185 h 628831"/>
                <a:gd name="connsiteX23" fmla="*/ 233648 w 3095114"/>
                <a:gd name="connsiteY23" fmla="*/ 349030 h 628831"/>
                <a:gd name="connsiteX24" fmla="*/ 299993 w 3095114"/>
                <a:gd name="connsiteY24" fmla="*/ 369222 h 628831"/>
                <a:gd name="connsiteX25" fmla="*/ 343261 w 3095114"/>
                <a:gd name="connsiteY25" fmla="*/ 377875 h 628831"/>
                <a:gd name="connsiteX26" fmla="*/ 444220 w 3095114"/>
                <a:gd name="connsiteY26" fmla="*/ 383644 h 628831"/>
                <a:gd name="connsiteX27" fmla="*/ 574024 w 3095114"/>
                <a:gd name="connsiteY27" fmla="*/ 383644 h 628831"/>
                <a:gd name="connsiteX28" fmla="*/ 715367 w 3095114"/>
                <a:gd name="connsiteY28" fmla="*/ 369222 h 628831"/>
                <a:gd name="connsiteX29" fmla="*/ 925938 w 3095114"/>
                <a:gd name="connsiteY29" fmla="*/ 346145 h 628831"/>
                <a:gd name="connsiteX30" fmla="*/ 1182663 w 3095114"/>
                <a:gd name="connsiteY30" fmla="*/ 311531 h 628831"/>
                <a:gd name="connsiteX31" fmla="*/ 1332659 w 3095114"/>
                <a:gd name="connsiteY31" fmla="*/ 288455 h 628831"/>
                <a:gd name="connsiteX32" fmla="*/ 1592268 w 3095114"/>
                <a:gd name="connsiteY32" fmla="*/ 230764 h 628831"/>
                <a:gd name="connsiteX33" fmla="*/ 1791301 w 3095114"/>
                <a:gd name="connsiteY33" fmla="*/ 207687 h 628831"/>
                <a:gd name="connsiteX34" fmla="*/ 1938413 w 3095114"/>
                <a:gd name="connsiteY34" fmla="*/ 190380 h 628831"/>
                <a:gd name="connsiteX35" fmla="*/ 2128793 w 3095114"/>
                <a:gd name="connsiteY35" fmla="*/ 164419 h 628831"/>
                <a:gd name="connsiteX36" fmla="*/ 2322057 w 3095114"/>
                <a:gd name="connsiteY36" fmla="*/ 132689 h 628831"/>
                <a:gd name="connsiteX37" fmla="*/ 2425900 w 3095114"/>
                <a:gd name="connsiteY37" fmla="*/ 112497 h 628831"/>
                <a:gd name="connsiteX38" fmla="*/ 2549936 w 3095114"/>
                <a:gd name="connsiteY38" fmla="*/ 74998 h 628831"/>
                <a:gd name="connsiteX39" fmla="*/ 2636472 w 3095114"/>
                <a:gd name="connsiteY39" fmla="*/ 34615 h 628831"/>
                <a:gd name="connsiteX40" fmla="*/ 2694163 w 3095114"/>
                <a:gd name="connsiteY40" fmla="*/ 0 h 628831"/>
                <a:gd name="connsiteX41" fmla="*/ 2777815 w 3095114"/>
                <a:gd name="connsiteY41" fmla="*/ 5769 h 628831"/>
                <a:gd name="connsiteX42" fmla="*/ 2852813 w 3095114"/>
                <a:gd name="connsiteY42" fmla="*/ 14423 h 628831"/>
                <a:gd name="connsiteX43" fmla="*/ 2910504 w 3095114"/>
                <a:gd name="connsiteY43" fmla="*/ 28846 h 628831"/>
                <a:gd name="connsiteX44" fmla="*/ 2985502 w 3095114"/>
                <a:gd name="connsiteY44" fmla="*/ 51922 h 628831"/>
                <a:gd name="connsiteX45" fmla="*/ 3023001 w 3095114"/>
                <a:gd name="connsiteY45" fmla="*/ 66345 h 628831"/>
                <a:gd name="connsiteX46" fmla="*/ 3051846 w 3095114"/>
                <a:gd name="connsiteY46" fmla="*/ 83652 h 628831"/>
                <a:gd name="connsiteX47" fmla="*/ 3072038 w 3095114"/>
                <a:gd name="connsiteY47" fmla="*/ 100959 h 628831"/>
                <a:gd name="connsiteX48" fmla="*/ 3089345 w 3095114"/>
                <a:gd name="connsiteY48" fmla="*/ 121151 h 628831"/>
                <a:gd name="connsiteX49" fmla="*/ 3095114 w 3095114"/>
                <a:gd name="connsiteY49" fmla="*/ 138458 h 628831"/>
                <a:gd name="connsiteX50" fmla="*/ 3092230 w 3095114"/>
                <a:gd name="connsiteY50" fmla="*/ 158650 h 628831"/>
                <a:gd name="connsiteX51" fmla="*/ 3077807 w 3095114"/>
                <a:gd name="connsiteY51" fmla="*/ 187496 h 628831"/>
                <a:gd name="connsiteX52" fmla="*/ 3063384 w 3095114"/>
                <a:gd name="connsiteY52" fmla="*/ 210572 h 628831"/>
                <a:gd name="connsiteX53" fmla="*/ 3025885 w 3095114"/>
                <a:gd name="connsiteY53" fmla="*/ 230764 h 628831"/>
                <a:gd name="connsiteX54" fmla="*/ 2835505 w 3095114"/>
                <a:gd name="connsiteY54" fmla="*/ 250956 h 628831"/>
                <a:gd name="connsiteX55" fmla="*/ 2541282 w 3095114"/>
                <a:gd name="connsiteY55" fmla="*/ 291339 h 628831"/>
                <a:gd name="connsiteX56" fmla="*/ 2160522 w 3095114"/>
                <a:gd name="connsiteY56" fmla="*/ 343261 h 62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95114" h="628831">
                  <a:moveTo>
                    <a:pt x="2160522" y="343261"/>
                  </a:moveTo>
                  <a:lnTo>
                    <a:pt x="1730726" y="406721"/>
                  </a:lnTo>
                  <a:lnTo>
                    <a:pt x="1548999" y="432682"/>
                  </a:lnTo>
                  <a:lnTo>
                    <a:pt x="1309582" y="467296"/>
                  </a:lnTo>
                  <a:lnTo>
                    <a:pt x="943246" y="533641"/>
                  </a:lnTo>
                  <a:lnTo>
                    <a:pt x="663445" y="582678"/>
                  </a:lnTo>
                  <a:lnTo>
                    <a:pt x="447104" y="628831"/>
                  </a:lnTo>
                  <a:lnTo>
                    <a:pt x="398067" y="625946"/>
                  </a:lnTo>
                  <a:lnTo>
                    <a:pt x="328838" y="611523"/>
                  </a:lnTo>
                  <a:lnTo>
                    <a:pt x="294223" y="599985"/>
                  </a:lnTo>
                  <a:lnTo>
                    <a:pt x="253840" y="576909"/>
                  </a:lnTo>
                  <a:lnTo>
                    <a:pt x="210572" y="548063"/>
                  </a:lnTo>
                  <a:lnTo>
                    <a:pt x="170188" y="519218"/>
                  </a:lnTo>
                  <a:lnTo>
                    <a:pt x="138458" y="493257"/>
                  </a:lnTo>
                  <a:lnTo>
                    <a:pt x="109613" y="461527"/>
                  </a:lnTo>
                  <a:lnTo>
                    <a:pt x="66345" y="406721"/>
                  </a:lnTo>
                  <a:lnTo>
                    <a:pt x="28846" y="349030"/>
                  </a:lnTo>
                  <a:lnTo>
                    <a:pt x="5769" y="308646"/>
                  </a:lnTo>
                  <a:lnTo>
                    <a:pt x="0" y="279801"/>
                  </a:lnTo>
                  <a:lnTo>
                    <a:pt x="5769" y="259609"/>
                  </a:lnTo>
                  <a:lnTo>
                    <a:pt x="25961" y="253840"/>
                  </a:lnTo>
                  <a:lnTo>
                    <a:pt x="86536" y="282685"/>
                  </a:lnTo>
                  <a:lnTo>
                    <a:pt x="161534" y="320185"/>
                  </a:lnTo>
                  <a:lnTo>
                    <a:pt x="233648" y="349030"/>
                  </a:lnTo>
                  <a:lnTo>
                    <a:pt x="299993" y="369222"/>
                  </a:lnTo>
                  <a:lnTo>
                    <a:pt x="343261" y="377875"/>
                  </a:lnTo>
                  <a:lnTo>
                    <a:pt x="444220" y="383644"/>
                  </a:lnTo>
                  <a:lnTo>
                    <a:pt x="574024" y="383644"/>
                  </a:lnTo>
                  <a:lnTo>
                    <a:pt x="715367" y="369222"/>
                  </a:lnTo>
                  <a:lnTo>
                    <a:pt x="925938" y="346145"/>
                  </a:lnTo>
                  <a:lnTo>
                    <a:pt x="1182663" y="311531"/>
                  </a:lnTo>
                  <a:lnTo>
                    <a:pt x="1332659" y="288455"/>
                  </a:lnTo>
                  <a:lnTo>
                    <a:pt x="1592268" y="230764"/>
                  </a:lnTo>
                  <a:lnTo>
                    <a:pt x="1791301" y="207687"/>
                  </a:lnTo>
                  <a:lnTo>
                    <a:pt x="1938413" y="190380"/>
                  </a:lnTo>
                  <a:lnTo>
                    <a:pt x="2128793" y="164419"/>
                  </a:lnTo>
                  <a:lnTo>
                    <a:pt x="2322057" y="132689"/>
                  </a:lnTo>
                  <a:lnTo>
                    <a:pt x="2425900" y="112497"/>
                  </a:lnTo>
                  <a:lnTo>
                    <a:pt x="2549936" y="74998"/>
                  </a:lnTo>
                  <a:lnTo>
                    <a:pt x="2636472" y="34615"/>
                  </a:lnTo>
                  <a:lnTo>
                    <a:pt x="2694163" y="0"/>
                  </a:lnTo>
                  <a:lnTo>
                    <a:pt x="2777815" y="5769"/>
                  </a:lnTo>
                  <a:lnTo>
                    <a:pt x="2852813" y="14423"/>
                  </a:lnTo>
                  <a:lnTo>
                    <a:pt x="2910504" y="28846"/>
                  </a:lnTo>
                  <a:lnTo>
                    <a:pt x="2985502" y="51922"/>
                  </a:lnTo>
                  <a:lnTo>
                    <a:pt x="3023001" y="66345"/>
                  </a:lnTo>
                  <a:lnTo>
                    <a:pt x="3051846" y="83652"/>
                  </a:lnTo>
                  <a:lnTo>
                    <a:pt x="3072038" y="100959"/>
                  </a:lnTo>
                  <a:lnTo>
                    <a:pt x="3089345" y="121151"/>
                  </a:lnTo>
                  <a:lnTo>
                    <a:pt x="3095114" y="138458"/>
                  </a:lnTo>
                  <a:lnTo>
                    <a:pt x="3092230" y="158650"/>
                  </a:lnTo>
                  <a:lnTo>
                    <a:pt x="3077807" y="187496"/>
                  </a:lnTo>
                  <a:lnTo>
                    <a:pt x="3063384" y="210572"/>
                  </a:lnTo>
                  <a:lnTo>
                    <a:pt x="3025885" y="230764"/>
                  </a:lnTo>
                  <a:lnTo>
                    <a:pt x="2835505" y="250956"/>
                  </a:lnTo>
                  <a:lnTo>
                    <a:pt x="2541282" y="291339"/>
                  </a:lnTo>
                  <a:lnTo>
                    <a:pt x="2160522" y="3432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F6AF16CF-18E7-4582-88C2-B272806451A2}"/>
                </a:ext>
              </a:extLst>
            </p:cNvPr>
            <p:cNvSpPr/>
            <p:nvPr/>
          </p:nvSpPr>
          <p:spPr>
            <a:xfrm>
              <a:off x="2759075" y="2978150"/>
              <a:ext cx="4600575" cy="806450"/>
            </a:xfrm>
            <a:custGeom>
              <a:avLst/>
              <a:gdLst>
                <a:gd name="connsiteX0" fmla="*/ 2830088 w 4600963"/>
                <a:gd name="connsiteY0" fmla="*/ 326867 h 806824"/>
                <a:gd name="connsiteX1" fmla="*/ 2461846 w 4600963"/>
                <a:gd name="connsiteY1" fmla="*/ 364105 h 806824"/>
                <a:gd name="connsiteX2" fmla="*/ 2209455 w 4600963"/>
                <a:gd name="connsiteY2" fmla="*/ 397206 h 806824"/>
                <a:gd name="connsiteX3" fmla="*/ 1882588 w 4600963"/>
                <a:gd name="connsiteY3" fmla="*/ 450994 h 806824"/>
                <a:gd name="connsiteX4" fmla="*/ 1642610 w 4600963"/>
                <a:gd name="connsiteY4" fmla="*/ 484094 h 806824"/>
                <a:gd name="connsiteX5" fmla="*/ 1352981 w 4600963"/>
                <a:gd name="connsiteY5" fmla="*/ 533745 h 806824"/>
                <a:gd name="connsiteX6" fmla="*/ 1100590 w 4600963"/>
                <a:gd name="connsiteY6" fmla="*/ 587533 h 806824"/>
                <a:gd name="connsiteX7" fmla="*/ 906125 w 4600963"/>
                <a:gd name="connsiteY7" fmla="*/ 641321 h 806824"/>
                <a:gd name="connsiteX8" fmla="*/ 736485 w 4600963"/>
                <a:gd name="connsiteY8" fmla="*/ 699247 h 806824"/>
                <a:gd name="connsiteX9" fmla="*/ 591670 w 4600963"/>
                <a:gd name="connsiteY9" fmla="*/ 757173 h 806824"/>
                <a:gd name="connsiteX10" fmla="*/ 484094 w 4600963"/>
                <a:gd name="connsiteY10" fmla="*/ 806824 h 806824"/>
                <a:gd name="connsiteX11" fmla="*/ 430306 w 4600963"/>
                <a:gd name="connsiteY11" fmla="*/ 794411 h 806824"/>
                <a:gd name="connsiteX12" fmla="*/ 376517 w 4600963"/>
                <a:gd name="connsiteY12" fmla="*/ 777861 h 806824"/>
                <a:gd name="connsiteX13" fmla="*/ 335142 w 4600963"/>
                <a:gd name="connsiteY13" fmla="*/ 761311 h 806824"/>
                <a:gd name="connsiteX14" fmla="*/ 293766 w 4600963"/>
                <a:gd name="connsiteY14" fmla="*/ 736485 h 806824"/>
                <a:gd name="connsiteX15" fmla="*/ 219290 w 4600963"/>
                <a:gd name="connsiteY15" fmla="*/ 682697 h 806824"/>
                <a:gd name="connsiteX16" fmla="*/ 140677 w 4600963"/>
                <a:gd name="connsiteY16" fmla="*/ 616496 h 806824"/>
                <a:gd name="connsiteX17" fmla="*/ 74476 w 4600963"/>
                <a:gd name="connsiteY17" fmla="*/ 554433 h 806824"/>
                <a:gd name="connsiteX18" fmla="*/ 24825 w 4600963"/>
                <a:gd name="connsiteY18" fmla="*/ 508920 h 806824"/>
                <a:gd name="connsiteX19" fmla="*/ 8275 w 4600963"/>
                <a:gd name="connsiteY19" fmla="*/ 484094 h 806824"/>
                <a:gd name="connsiteX20" fmla="*/ 0 w 4600963"/>
                <a:gd name="connsiteY20" fmla="*/ 463406 h 806824"/>
                <a:gd name="connsiteX21" fmla="*/ 4137 w 4600963"/>
                <a:gd name="connsiteY21" fmla="*/ 438581 h 806824"/>
                <a:gd name="connsiteX22" fmla="*/ 20687 w 4600963"/>
                <a:gd name="connsiteY22" fmla="*/ 434444 h 806824"/>
                <a:gd name="connsiteX23" fmla="*/ 37238 w 4600963"/>
                <a:gd name="connsiteY23" fmla="*/ 434444 h 806824"/>
                <a:gd name="connsiteX24" fmla="*/ 132401 w 4600963"/>
                <a:gd name="connsiteY24" fmla="*/ 471682 h 806824"/>
                <a:gd name="connsiteX25" fmla="*/ 235840 w 4600963"/>
                <a:gd name="connsiteY25" fmla="*/ 500644 h 806824"/>
                <a:gd name="connsiteX26" fmla="*/ 347554 w 4600963"/>
                <a:gd name="connsiteY26" fmla="*/ 521332 h 806824"/>
                <a:gd name="connsiteX27" fmla="*/ 438581 w 4600963"/>
                <a:gd name="connsiteY27" fmla="*/ 533745 h 806824"/>
                <a:gd name="connsiteX28" fmla="*/ 542020 w 4600963"/>
                <a:gd name="connsiteY28" fmla="*/ 537882 h 806824"/>
                <a:gd name="connsiteX29" fmla="*/ 777860 w 4600963"/>
                <a:gd name="connsiteY29" fmla="*/ 492369 h 806824"/>
                <a:gd name="connsiteX30" fmla="*/ 1125415 w 4600963"/>
                <a:gd name="connsiteY30" fmla="*/ 426168 h 806824"/>
                <a:gd name="connsiteX31" fmla="*/ 1398494 w 4600963"/>
                <a:gd name="connsiteY31" fmla="*/ 372380 h 806824"/>
                <a:gd name="connsiteX32" fmla="*/ 1642610 w 4600963"/>
                <a:gd name="connsiteY32" fmla="*/ 322730 h 806824"/>
                <a:gd name="connsiteX33" fmla="*/ 1721223 w 4600963"/>
                <a:gd name="connsiteY33" fmla="*/ 306179 h 806824"/>
                <a:gd name="connsiteX34" fmla="*/ 1961201 w 4600963"/>
                <a:gd name="connsiteY34" fmla="*/ 268941 h 806824"/>
                <a:gd name="connsiteX35" fmla="*/ 2420470 w 4600963"/>
                <a:gd name="connsiteY35" fmla="*/ 215153 h 806824"/>
                <a:gd name="connsiteX36" fmla="*/ 2966628 w 4600963"/>
                <a:gd name="connsiteY36" fmla="*/ 157227 h 806824"/>
                <a:gd name="connsiteX37" fmla="*/ 3425896 w 4600963"/>
                <a:gd name="connsiteY37" fmla="*/ 111714 h 806824"/>
                <a:gd name="connsiteX38" fmla="*/ 3918266 w 4600963"/>
                <a:gd name="connsiteY38" fmla="*/ 66201 h 806824"/>
                <a:gd name="connsiteX39" fmla="*/ 3984467 w 4600963"/>
                <a:gd name="connsiteY39" fmla="*/ 53788 h 806824"/>
                <a:gd name="connsiteX40" fmla="*/ 4067218 w 4600963"/>
                <a:gd name="connsiteY40" fmla="*/ 24825 h 806824"/>
                <a:gd name="connsiteX41" fmla="*/ 4129281 w 4600963"/>
                <a:gd name="connsiteY41" fmla="*/ 0 h 806824"/>
                <a:gd name="connsiteX42" fmla="*/ 4232720 w 4600963"/>
                <a:gd name="connsiteY42" fmla="*/ 4138 h 806824"/>
                <a:gd name="connsiteX43" fmla="*/ 4319609 w 4600963"/>
                <a:gd name="connsiteY43" fmla="*/ 24825 h 806824"/>
                <a:gd name="connsiteX44" fmla="*/ 4394085 w 4600963"/>
                <a:gd name="connsiteY44" fmla="*/ 53788 h 806824"/>
                <a:gd name="connsiteX45" fmla="*/ 4460286 w 4600963"/>
                <a:gd name="connsiteY45" fmla="*/ 86889 h 806824"/>
                <a:gd name="connsiteX46" fmla="*/ 4526487 w 4600963"/>
                <a:gd name="connsiteY46" fmla="*/ 124127 h 806824"/>
                <a:gd name="connsiteX47" fmla="*/ 4572000 w 4600963"/>
                <a:gd name="connsiteY47" fmla="*/ 157227 h 806824"/>
                <a:gd name="connsiteX48" fmla="*/ 4588550 w 4600963"/>
                <a:gd name="connsiteY48" fmla="*/ 186190 h 806824"/>
                <a:gd name="connsiteX49" fmla="*/ 4596825 w 4600963"/>
                <a:gd name="connsiteY49" fmla="*/ 211016 h 806824"/>
                <a:gd name="connsiteX50" fmla="*/ 4600963 w 4600963"/>
                <a:gd name="connsiteY50" fmla="*/ 244116 h 806824"/>
                <a:gd name="connsiteX51" fmla="*/ 4592687 w 4600963"/>
                <a:gd name="connsiteY51" fmla="*/ 268941 h 806824"/>
                <a:gd name="connsiteX52" fmla="*/ 4576137 w 4600963"/>
                <a:gd name="connsiteY52" fmla="*/ 289629 h 806824"/>
                <a:gd name="connsiteX53" fmla="*/ 4547174 w 4600963"/>
                <a:gd name="connsiteY53" fmla="*/ 306179 h 806824"/>
                <a:gd name="connsiteX54" fmla="*/ 4493386 w 4600963"/>
                <a:gd name="connsiteY54" fmla="*/ 314454 h 806824"/>
                <a:gd name="connsiteX55" fmla="*/ 4365122 w 4600963"/>
                <a:gd name="connsiteY55" fmla="*/ 310317 h 806824"/>
                <a:gd name="connsiteX56" fmla="*/ 4087906 w 4600963"/>
                <a:gd name="connsiteY56" fmla="*/ 297904 h 806824"/>
                <a:gd name="connsiteX57" fmla="*/ 3723801 w 4600963"/>
                <a:gd name="connsiteY57" fmla="*/ 293767 h 806824"/>
                <a:gd name="connsiteX58" fmla="*/ 3388658 w 4600963"/>
                <a:gd name="connsiteY58" fmla="*/ 297904 h 806824"/>
                <a:gd name="connsiteX59" fmla="*/ 3103167 w 4600963"/>
                <a:gd name="connsiteY59" fmla="*/ 314454 h 806824"/>
                <a:gd name="connsiteX60" fmla="*/ 2830088 w 4600963"/>
                <a:gd name="connsiteY60" fmla="*/ 326867 h 8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00963" h="806824">
                  <a:moveTo>
                    <a:pt x="2830088" y="326867"/>
                  </a:moveTo>
                  <a:lnTo>
                    <a:pt x="2461846" y="364105"/>
                  </a:lnTo>
                  <a:lnTo>
                    <a:pt x="2209455" y="397206"/>
                  </a:lnTo>
                  <a:lnTo>
                    <a:pt x="1882588" y="450994"/>
                  </a:lnTo>
                  <a:lnTo>
                    <a:pt x="1642610" y="484094"/>
                  </a:lnTo>
                  <a:lnTo>
                    <a:pt x="1352981" y="533745"/>
                  </a:lnTo>
                  <a:lnTo>
                    <a:pt x="1100590" y="587533"/>
                  </a:lnTo>
                  <a:lnTo>
                    <a:pt x="906125" y="641321"/>
                  </a:lnTo>
                  <a:lnTo>
                    <a:pt x="736485" y="699247"/>
                  </a:lnTo>
                  <a:lnTo>
                    <a:pt x="591670" y="757173"/>
                  </a:lnTo>
                  <a:lnTo>
                    <a:pt x="484094" y="806824"/>
                  </a:lnTo>
                  <a:lnTo>
                    <a:pt x="430306" y="794411"/>
                  </a:lnTo>
                  <a:lnTo>
                    <a:pt x="376517" y="777861"/>
                  </a:lnTo>
                  <a:lnTo>
                    <a:pt x="335142" y="761311"/>
                  </a:lnTo>
                  <a:lnTo>
                    <a:pt x="293766" y="736485"/>
                  </a:lnTo>
                  <a:lnTo>
                    <a:pt x="219290" y="682697"/>
                  </a:lnTo>
                  <a:lnTo>
                    <a:pt x="140677" y="616496"/>
                  </a:lnTo>
                  <a:lnTo>
                    <a:pt x="74476" y="554433"/>
                  </a:lnTo>
                  <a:lnTo>
                    <a:pt x="24825" y="508920"/>
                  </a:lnTo>
                  <a:lnTo>
                    <a:pt x="8275" y="484094"/>
                  </a:lnTo>
                  <a:lnTo>
                    <a:pt x="0" y="463406"/>
                  </a:lnTo>
                  <a:lnTo>
                    <a:pt x="4137" y="438581"/>
                  </a:lnTo>
                  <a:lnTo>
                    <a:pt x="20687" y="434444"/>
                  </a:lnTo>
                  <a:lnTo>
                    <a:pt x="37238" y="434444"/>
                  </a:lnTo>
                  <a:lnTo>
                    <a:pt x="132401" y="471682"/>
                  </a:lnTo>
                  <a:lnTo>
                    <a:pt x="235840" y="500644"/>
                  </a:lnTo>
                  <a:lnTo>
                    <a:pt x="347554" y="521332"/>
                  </a:lnTo>
                  <a:lnTo>
                    <a:pt x="438581" y="533745"/>
                  </a:lnTo>
                  <a:lnTo>
                    <a:pt x="542020" y="537882"/>
                  </a:lnTo>
                  <a:lnTo>
                    <a:pt x="777860" y="492369"/>
                  </a:lnTo>
                  <a:lnTo>
                    <a:pt x="1125415" y="426168"/>
                  </a:lnTo>
                  <a:lnTo>
                    <a:pt x="1398494" y="372380"/>
                  </a:lnTo>
                  <a:lnTo>
                    <a:pt x="1642610" y="322730"/>
                  </a:lnTo>
                  <a:lnTo>
                    <a:pt x="1721223" y="306179"/>
                  </a:lnTo>
                  <a:lnTo>
                    <a:pt x="1961201" y="268941"/>
                  </a:lnTo>
                  <a:lnTo>
                    <a:pt x="2420470" y="215153"/>
                  </a:lnTo>
                  <a:lnTo>
                    <a:pt x="2966628" y="157227"/>
                  </a:lnTo>
                  <a:lnTo>
                    <a:pt x="3425896" y="111714"/>
                  </a:lnTo>
                  <a:lnTo>
                    <a:pt x="3918266" y="66201"/>
                  </a:lnTo>
                  <a:lnTo>
                    <a:pt x="3984467" y="53788"/>
                  </a:lnTo>
                  <a:lnTo>
                    <a:pt x="4067218" y="24825"/>
                  </a:lnTo>
                  <a:lnTo>
                    <a:pt x="4129281" y="0"/>
                  </a:lnTo>
                  <a:lnTo>
                    <a:pt x="4232720" y="4138"/>
                  </a:lnTo>
                  <a:lnTo>
                    <a:pt x="4319609" y="24825"/>
                  </a:lnTo>
                  <a:lnTo>
                    <a:pt x="4394085" y="53788"/>
                  </a:lnTo>
                  <a:lnTo>
                    <a:pt x="4460286" y="86889"/>
                  </a:lnTo>
                  <a:lnTo>
                    <a:pt x="4526487" y="124127"/>
                  </a:lnTo>
                  <a:lnTo>
                    <a:pt x="4572000" y="157227"/>
                  </a:lnTo>
                  <a:lnTo>
                    <a:pt x="4588550" y="186190"/>
                  </a:lnTo>
                  <a:lnTo>
                    <a:pt x="4596825" y="211016"/>
                  </a:lnTo>
                  <a:lnTo>
                    <a:pt x="4600963" y="244116"/>
                  </a:lnTo>
                  <a:lnTo>
                    <a:pt x="4592687" y="268941"/>
                  </a:lnTo>
                  <a:lnTo>
                    <a:pt x="4576137" y="289629"/>
                  </a:lnTo>
                  <a:lnTo>
                    <a:pt x="4547174" y="306179"/>
                  </a:lnTo>
                  <a:lnTo>
                    <a:pt x="4493386" y="314454"/>
                  </a:lnTo>
                  <a:lnTo>
                    <a:pt x="4365122" y="310317"/>
                  </a:lnTo>
                  <a:lnTo>
                    <a:pt x="4087906" y="297904"/>
                  </a:lnTo>
                  <a:lnTo>
                    <a:pt x="3723801" y="293767"/>
                  </a:lnTo>
                  <a:lnTo>
                    <a:pt x="3388658" y="297904"/>
                  </a:lnTo>
                  <a:lnTo>
                    <a:pt x="3103167" y="314454"/>
                  </a:lnTo>
                  <a:lnTo>
                    <a:pt x="2830088" y="32686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F6D1A22F-04BF-42FC-ABD7-C09F78372E4A}"/>
                </a:ext>
              </a:extLst>
            </p:cNvPr>
            <p:cNvSpPr/>
            <p:nvPr/>
          </p:nvSpPr>
          <p:spPr>
            <a:xfrm rot="16200000">
              <a:off x="3157538" y="4959351"/>
              <a:ext cx="2490788" cy="369887"/>
            </a:xfrm>
            <a:custGeom>
              <a:avLst/>
              <a:gdLst>
                <a:gd name="connsiteX0" fmla="*/ 1307306 w 2490787"/>
                <a:gd name="connsiteY0" fmla="*/ 342900 h 369094"/>
                <a:gd name="connsiteX1" fmla="*/ 1054894 w 2490787"/>
                <a:gd name="connsiteY1" fmla="*/ 347663 h 369094"/>
                <a:gd name="connsiteX2" fmla="*/ 935831 w 2490787"/>
                <a:gd name="connsiteY2" fmla="*/ 319088 h 369094"/>
                <a:gd name="connsiteX3" fmla="*/ 566737 w 2490787"/>
                <a:gd name="connsiteY3" fmla="*/ 309563 h 369094"/>
                <a:gd name="connsiteX4" fmla="*/ 319087 w 2490787"/>
                <a:gd name="connsiteY4" fmla="*/ 297656 h 369094"/>
                <a:gd name="connsiteX5" fmla="*/ 200025 w 2490787"/>
                <a:gd name="connsiteY5" fmla="*/ 278606 h 369094"/>
                <a:gd name="connsiteX6" fmla="*/ 126206 w 2490787"/>
                <a:gd name="connsiteY6" fmla="*/ 276225 h 369094"/>
                <a:gd name="connsiteX7" fmla="*/ 52387 w 2490787"/>
                <a:gd name="connsiteY7" fmla="*/ 259556 h 369094"/>
                <a:gd name="connsiteX8" fmla="*/ 21431 w 2490787"/>
                <a:gd name="connsiteY8" fmla="*/ 245269 h 369094"/>
                <a:gd name="connsiteX9" fmla="*/ 7144 w 2490787"/>
                <a:gd name="connsiteY9" fmla="*/ 233363 h 369094"/>
                <a:gd name="connsiteX10" fmla="*/ 0 w 2490787"/>
                <a:gd name="connsiteY10" fmla="*/ 219075 h 369094"/>
                <a:gd name="connsiteX11" fmla="*/ 0 w 2490787"/>
                <a:gd name="connsiteY11" fmla="*/ 190500 h 369094"/>
                <a:gd name="connsiteX12" fmla="*/ 16669 w 2490787"/>
                <a:gd name="connsiteY12" fmla="*/ 164306 h 369094"/>
                <a:gd name="connsiteX13" fmla="*/ 40481 w 2490787"/>
                <a:gd name="connsiteY13" fmla="*/ 133350 h 369094"/>
                <a:gd name="connsiteX14" fmla="*/ 76200 w 2490787"/>
                <a:gd name="connsiteY14" fmla="*/ 102394 h 369094"/>
                <a:gd name="connsiteX15" fmla="*/ 114300 w 2490787"/>
                <a:gd name="connsiteY15" fmla="*/ 88106 h 369094"/>
                <a:gd name="connsiteX16" fmla="*/ 254794 w 2490787"/>
                <a:gd name="connsiteY16" fmla="*/ 54769 h 369094"/>
                <a:gd name="connsiteX17" fmla="*/ 371475 w 2490787"/>
                <a:gd name="connsiteY17" fmla="*/ 30956 h 369094"/>
                <a:gd name="connsiteX18" fmla="*/ 445294 w 2490787"/>
                <a:gd name="connsiteY18" fmla="*/ 47625 h 369094"/>
                <a:gd name="connsiteX19" fmla="*/ 552450 w 2490787"/>
                <a:gd name="connsiteY19" fmla="*/ 69056 h 369094"/>
                <a:gd name="connsiteX20" fmla="*/ 664369 w 2490787"/>
                <a:gd name="connsiteY20" fmla="*/ 88106 h 369094"/>
                <a:gd name="connsiteX21" fmla="*/ 771525 w 2490787"/>
                <a:gd name="connsiteY21" fmla="*/ 102394 h 369094"/>
                <a:gd name="connsiteX22" fmla="*/ 916781 w 2490787"/>
                <a:gd name="connsiteY22" fmla="*/ 114300 h 369094"/>
                <a:gd name="connsiteX23" fmla="*/ 1104900 w 2490787"/>
                <a:gd name="connsiteY23" fmla="*/ 121444 h 369094"/>
                <a:gd name="connsiteX24" fmla="*/ 1471612 w 2490787"/>
                <a:gd name="connsiteY24" fmla="*/ 123825 h 369094"/>
                <a:gd name="connsiteX25" fmla="*/ 1950244 w 2490787"/>
                <a:gd name="connsiteY25" fmla="*/ 123825 h 369094"/>
                <a:gd name="connsiteX26" fmla="*/ 2078831 w 2490787"/>
                <a:gd name="connsiteY26" fmla="*/ 121444 h 369094"/>
                <a:gd name="connsiteX27" fmla="*/ 2128837 w 2490787"/>
                <a:gd name="connsiteY27" fmla="*/ 116681 h 369094"/>
                <a:gd name="connsiteX28" fmla="*/ 2166937 w 2490787"/>
                <a:gd name="connsiteY28" fmla="*/ 109538 h 369094"/>
                <a:gd name="connsiteX29" fmla="*/ 2212181 w 2490787"/>
                <a:gd name="connsiteY29" fmla="*/ 92869 h 369094"/>
                <a:gd name="connsiteX30" fmla="*/ 2266950 w 2490787"/>
                <a:gd name="connsiteY30" fmla="*/ 64294 h 369094"/>
                <a:gd name="connsiteX31" fmla="*/ 2350294 w 2490787"/>
                <a:gd name="connsiteY31" fmla="*/ 0 h 369094"/>
                <a:gd name="connsiteX32" fmla="*/ 2490787 w 2490787"/>
                <a:gd name="connsiteY32" fmla="*/ 54769 h 369094"/>
                <a:gd name="connsiteX33" fmla="*/ 2386012 w 2490787"/>
                <a:gd name="connsiteY33" fmla="*/ 266700 h 369094"/>
                <a:gd name="connsiteX34" fmla="*/ 2381250 w 2490787"/>
                <a:gd name="connsiteY34" fmla="*/ 307181 h 369094"/>
                <a:gd name="connsiteX35" fmla="*/ 2381250 w 2490787"/>
                <a:gd name="connsiteY35" fmla="*/ 366713 h 369094"/>
                <a:gd name="connsiteX36" fmla="*/ 2228850 w 2490787"/>
                <a:gd name="connsiteY36" fmla="*/ 369094 h 369094"/>
                <a:gd name="connsiteX37" fmla="*/ 1709737 w 2490787"/>
                <a:gd name="connsiteY37" fmla="*/ 366713 h 369094"/>
                <a:gd name="connsiteX38" fmla="*/ 1585912 w 2490787"/>
                <a:gd name="connsiteY38" fmla="*/ 342900 h 369094"/>
                <a:gd name="connsiteX39" fmla="*/ 1307306 w 2490787"/>
                <a:gd name="connsiteY39" fmla="*/ 3429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90787" h="369094">
                  <a:moveTo>
                    <a:pt x="1307306" y="342900"/>
                  </a:moveTo>
                  <a:lnTo>
                    <a:pt x="1054894" y="347663"/>
                  </a:lnTo>
                  <a:lnTo>
                    <a:pt x="935831" y="319088"/>
                  </a:lnTo>
                  <a:lnTo>
                    <a:pt x="566737" y="309563"/>
                  </a:lnTo>
                  <a:lnTo>
                    <a:pt x="319087" y="297656"/>
                  </a:lnTo>
                  <a:lnTo>
                    <a:pt x="200025" y="278606"/>
                  </a:lnTo>
                  <a:lnTo>
                    <a:pt x="126206" y="276225"/>
                  </a:lnTo>
                  <a:lnTo>
                    <a:pt x="52387" y="259556"/>
                  </a:lnTo>
                  <a:lnTo>
                    <a:pt x="21431" y="245269"/>
                  </a:lnTo>
                  <a:lnTo>
                    <a:pt x="7144" y="233363"/>
                  </a:lnTo>
                  <a:lnTo>
                    <a:pt x="0" y="219075"/>
                  </a:lnTo>
                  <a:lnTo>
                    <a:pt x="0" y="190500"/>
                  </a:lnTo>
                  <a:lnTo>
                    <a:pt x="16669" y="164306"/>
                  </a:lnTo>
                  <a:lnTo>
                    <a:pt x="40481" y="133350"/>
                  </a:lnTo>
                  <a:lnTo>
                    <a:pt x="76200" y="102394"/>
                  </a:lnTo>
                  <a:lnTo>
                    <a:pt x="114300" y="88106"/>
                  </a:lnTo>
                  <a:lnTo>
                    <a:pt x="254794" y="54769"/>
                  </a:lnTo>
                  <a:lnTo>
                    <a:pt x="371475" y="30956"/>
                  </a:lnTo>
                  <a:lnTo>
                    <a:pt x="445294" y="47625"/>
                  </a:lnTo>
                  <a:lnTo>
                    <a:pt x="552450" y="69056"/>
                  </a:lnTo>
                  <a:lnTo>
                    <a:pt x="664369" y="88106"/>
                  </a:lnTo>
                  <a:lnTo>
                    <a:pt x="771525" y="102394"/>
                  </a:lnTo>
                  <a:lnTo>
                    <a:pt x="916781" y="114300"/>
                  </a:lnTo>
                  <a:lnTo>
                    <a:pt x="1104900" y="121444"/>
                  </a:lnTo>
                  <a:lnTo>
                    <a:pt x="1471612" y="123825"/>
                  </a:lnTo>
                  <a:lnTo>
                    <a:pt x="1950244" y="123825"/>
                  </a:lnTo>
                  <a:lnTo>
                    <a:pt x="2078831" y="121444"/>
                  </a:lnTo>
                  <a:lnTo>
                    <a:pt x="2128837" y="116681"/>
                  </a:lnTo>
                  <a:lnTo>
                    <a:pt x="2166937" y="109538"/>
                  </a:lnTo>
                  <a:lnTo>
                    <a:pt x="2212181" y="92869"/>
                  </a:lnTo>
                  <a:lnTo>
                    <a:pt x="2266950" y="64294"/>
                  </a:lnTo>
                  <a:lnTo>
                    <a:pt x="2350294" y="0"/>
                  </a:lnTo>
                  <a:lnTo>
                    <a:pt x="2490787" y="54769"/>
                  </a:lnTo>
                  <a:lnTo>
                    <a:pt x="2386012" y="266700"/>
                  </a:lnTo>
                  <a:lnTo>
                    <a:pt x="2381250" y="307181"/>
                  </a:lnTo>
                  <a:lnTo>
                    <a:pt x="2381250" y="366713"/>
                  </a:lnTo>
                  <a:lnTo>
                    <a:pt x="2228850" y="369094"/>
                  </a:lnTo>
                  <a:lnTo>
                    <a:pt x="1709737" y="366713"/>
                  </a:lnTo>
                  <a:lnTo>
                    <a:pt x="1585912" y="342900"/>
                  </a:lnTo>
                  <a:lnTo>
                    <a:pt x="1307306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D299424B-DFB9-4CC4-A2DA-9C1C36D0B075}"/>
                </a:ext>
              </a:extLst>
            </p:cNvPr>
            <p:cNvSpPr/>
            <p:nvPr/>
          </p:nvSpPr>
          <p:spPr>
            <a:xfrm rot="16200000">
              <a:off x="2606676" y="2574924"/>
              <a:ext cx="2984501" cy="1831975"/>
            </a:xfrm>
            <a:custGeom>
              <a:avLst/>
              <a:gdLst>
                <a:gd name="connsiteX0" fmla="*/ 1327150 w 2984500"/>
                <a:gd name="connsiteY0" fmla="*/ 1346200 h 1831975"/>
                <a:gd name="connsiteX1" fmla="*/ 1133475 w 2984500"/>
                <a:gd name="connsiteY1" fmla="*/ 1222375 h 1831975"/>
                <a:gd name="connsiteX2" fmla="*/ 1025525 w 2984500"/>
                <a:gd name="connsiteY2" fmla="*/ 1149350 h 1831975"/>
                <a:gd name="connsiteX3" fmla="*/ 936625 w 2984500"/>
                <a:gd name="connsiteY3" fmla="*/ 1089025 h 1831975"/>
                <a:gd name="connsiteX4" fmla="*/ 803275 w 2984500"/>
                <a:gd name="connsiteY4" fmla="*/ 984250 h 1831975"/>
                <a:gd name="connsiteX5" fmla="*/ 682625 w 2984500"/>
                <a:gd name="connsiteY5" fmla="*/ 879475 h 1831975"/>
                <a:gd name="connsiteX6" fmla="*/ 565150 w 2984500"/>
                <a:gd name="connsiteY6" fmla="*/ 765175 h 1831975"/>
                <a:gd name="connsiteX7" fmla="*/ 425450 w 2984500"/>
                <a:gd name="connsiteY7" fmla="*/ 612775 h 1831975"/>
                <a:gd name="connsiteX8" fmla="*/ 361950 w 2984500"/>
                <a:gd name="connsiteY8" fmla="*/ 536575 h 1831975"/>
                <a:gd name="connsiteX9" fmla="*/ 250825 w 2984500"/>
                <a:gd name="connsiteY9" fmla="*/ 396875 h 1831975"/>
                <a:gd name="connsiteX10" fmla="*/ 146050 w 2984500"/>
                <a:gd name="connsiteY10" fmla="*/ 257175 h 1831975"/>
                <a:gd name="connsiteX11" fmla="*/ 85725 w 2984500"/>
                <a:gd name="connsiteY11" fmla="*/ 171450 h 1831975"/>
                <a:gd name="connsiteX12" fmla="*/ 28575 w 2984500"/>
                <a:gd name="connsiteY12" fmla="*/ 88900 h 1831975"/>
                <a:gd name="connsiteX13" fmla="*/ 9525 w 2984500"/>
                <a:gd name="connsiteY13" fmla="*/ 60325 h 1831975"/>
                <a:gd name="connsiteX14" fmla="*/ 0 w 2984500"/>
                <a:gd name="connsiteY14" fmla="*/ 31750 h 1831975"/>
                <a:gd name="connsiteX15" fmla="*/ 3175 w 2984500"/>
                <a:gd name="connsiteY15" fmla="*/ 12700 h 1831975"/>
                <a:gd name="connsiteX16" fmla="*/ 9525 w 2984500"/>
                <a:gd name="connsiteY16" fmla="*/ 0 h 1831975"/>
                <a:gd name="connsiteX17" fmla="*/ 34925 w 2984500"/>
                <a:gd name="connsiteY17" fmla="*/ 3175 h 1831975"/>
                <a:gd name="connsiteX18" fmla="*/ 60325 w 2984500"/>
                <a:gd name="connsiteY18" fmla="*/ 15875 h 1831975"/>
                <a:gd name="connsiteX19" fmla="*/ 111125 w 2984500"/>
                <a:gd name="connsiteY19" fmla="*/ 73025 h 1831975"/>
                <a:gd name="connsiteX20" fmla="*/ 238125 w 2984500"/>
                <a:gd name="connsiteY20" fmla="*/ 200025 h 1831975"/>
                <a:gd name="connsiteX21" fmla="*/ 317500 w 2984500"/>
                <a:gd name="connsiteY21" fmla="*/ 276225 h 1831975"/>
                <a:gd name="connsiteX22" fmla="*/ 422275 w 2984500"/>
                <a:gd name="connsiteY22" fmla="*/ 377825 h 1831975"/>
                <a:gd name="connsiteX23" fmla="*/ 527050 w 2984500"/>
                <a:gd name="connsiteY23" fmla="*/ 476250 h 1831975"/>
                <a:gd name="connsiteX24" fmla="*/ 669925 w 2984500"/>
                <a:gd name="connsiteY24" fmla="*/ 600075 h 1831975"/>
                <a:gd name="connsiteX25" fmla="*/ 806450 w 2984500"/>
                <a:gd name="connsiteY25" fmla="*/ 714375 h 1831975"/>
                <a:gd name="connsiteX26" fmla="*/ 939800 w 2984500"/>
                <a:gd name="connsiteY26" fmla="*/ 819150 h 1831975"/>
                <a:gd name="connsiteX27" fmla="*/ 1089025 w 2984500"/>
                <a:gd name="connsiteY27" fmla="*/ 930275 h 1831975"/>
                <a:gd name="connsiteX28" fmla="*/ 1212850 w 2984500"/>
                <a:gd name="connsiteY28" fmla="*/ 1016000 h 1831975"/>
                <a:gd name="connsiteX29" fmla="*/ 1387475 w 2984500"/>
                <a:gd name="connsiteY29" fmla="*/ 1127125 h 1831975"/>
                <a:gd name="connsiteX30" fmla="*/ 1533525 w 2984500"/>
                <a:gd name="connsiteY30" fmla="*/ 1209675 h 1831975"/>
                <a:gd name="connsiteX31" fmla="*/ 1679575 w 2984500"/>
                <a:gd name="connsiteY31" fmla="*/ 1260475 h 1831975"/>
                <a:gd name="connsiteX32" fmla="*/ 1936750 w 2984500"/>
                <a:gd name="connsiteY32" fmla="*/ 1355725 h 1831975"/>
                <a:gd name="connsiteX33" fmla="*/ 2212975 w 2984500"/>
                <a:gd name="connsiteY33" fmla="*/ 1447800 h 1831975"/>
                <a:gd name="connsiteX34" fmla="*/ 2368550 w 2984500"/>
                <a:gd name="connsiteY34" fmla="*/ 1463675 h 1831975"/>
                <a:gd name="connsiteX35" fmla="*/ 2571750 w 2984500"/>
                <a:gd name="connsiteY35" fmla="*/ 1501775 h 1831975"/>
                <a:gd name="connsiteX36" fmla="*/ 2628900 w 2984500"/>
                <a:gd name="connsiteY36" fmla="*/ 1511300 h 1831975"/>
                <a:gd name="connsiteX37" fmla="*/ 2660650 w 2984500"/>
                <a:gd name="connsiteY37" fmla="*/ 1511300 h 1831975"/>
                <a:gd name="connsiteX38" fmla="*/ 2717800 w 2984500"/>
                <a:gd name="connsiteY38" fmla="*/ 1501775 h 1831975"/>
                <a:gd name="connsiteX39" fmla="*/ 2762250 w 2984500"/>
                <a:gd name="connsiteY39" fmla="*/ 1485900 h 1831975"/>
                <a:gd name="connsiteX40" fmla="*/ 2809875 w 2984500"/>
                <a:gd name="connsiteY40" fmla="*/ 1454150 h 1831975"/>
                <a:gd name="connsiteX41" fmla="*/ 2851150 w 2984500"/>
                <a:gd name="connsiteY41" fmla="*/ 1416050 h 1831975"/>
                <a:gd name="connsiteX42" fmla="*/ 2911475 w 2984500"/>
                <a:gd name="connsiteY42" fmla="*/ 1336675 h 1831975"/>
                <a:gd name="connsiteX43" fmla="*/ 2984500 w 2984500"/>
                <a:gd name="connsiteY43" fmla="*/ 1479550 h 1831975"/>
                <a:gd name="connsiteX44" fmla="*/ 2879725 w 2984500"/>
                <a:gd name="connsiteY44" fmla="*/ 1584325 h 1831975"/>
                <a:gd name="connsiteX45" fmla="*/ 2797175 w 2984500"/>
                <a:gd name="connsiteY45" fmla="*/ 1704975 h 1831975"/>
                <a:gd name="connsiteX46" fmla="*/ 2730500 w 2984500"/>
                <a:gd name="connsiteY46" fmla="*/ 1781175 h 1831975"/>
                <a:gd name="connsiteX47" fmla="*/ 2695575 w 2984500"/>
                <a:gd name="connsiteY47" fmla="*/ 1809750 h 1831975"/>
                <a:gd name="connsiteX48" fmla="*/ 2651125 w 2984500"/>
                <a:gd name="connsiteY48" fmla="*/ 1828800 h 1831975"/>
                <a:gd name="connsiteX49" fmla="*/ 2609850 w 2984500"/>
                <a:gd name="connsiteY49" fmla="*/ 1831975 h 1831975"/>
                <a:gd name="connsiteX50" fmla="*/ 2549525 w 2984500"/>
                <a:gd name="connsiteY50" fmla="*/ 1819275 h 1831975"/>
                <a:gd name="connsiteX51" fmla="*/ 2435225 w 2984500"/>
                <a:gd name="connsiteY51" fmla="*/ 1781175 h 1831975"/>
                <a:gd name="connsiteX52" fmla="*/ 2260600 w 2984500"/>
                <a:gd name="connsiteY52" fmla="*/ 1743075 h 1831975"/>
                <a:gd name="connsiteX53" fmla="*/ 2047875 w 2984500"/>
                <a:gd name="connsiteY53" fmla="*/ 1670050 h 1831975"/>
                <a:gd name="connsiteX54" fmla="*/ 1847850 w 2984500"/>
                <a:gd name="connsiteY54" fmla="*/ 1600200 h 1831975"/>
                <a:gd name="connsiteX55" fmla="*/ 1704975 w 2984500"/>
                <a:gd name="connsiteY55" fmla="*/ 1552575 h 1831975"/>
                <a:gd name="connsiteX56" fmla="*/ 1574800 w 2984500"/>
                <a:gd name="connsiteY56" fmla="*/ 1498600 h 1831975"/>
                <a:gd name="connsiteX57" fmla="*/ 1327150 w 2984500"/>
                <a:gd name="connsiteY57" fmla="*/ 134620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4500" h="1831975">
                  <a:moveTo>
                    <a:pt x="1327150" y="1346200"/>
                  </a:moveTo>
                  <a:lnTo>
                    <a:pt x="1133475" y="1222375"/>
                  </a:lnTo>
                  <a:lnTo>
                    <a:pt x="1025525" y="1149350"/>
                  </a:lnTo>
                  <a:lnTo>
                    <a:pt x="936625" y="1089025"/>
                  </a:lnTo>
                  <a:lnTo>
                    <a:pt x="803275" y="984250"/>
                  </a:lnTo>
                  <a:lnTo>
                    <a:pt x="682625" y="879475"/>
                  </a:lnTo>
                  <a:lnTo>
                    <a:pt x="565150" y="765175"/>
                  </a:lnTo>
                  <a:lnTo>
                    <a:pt x="425450" y="612775"/>
                  </a:lnTo>
                  <a:lnTo>
                    <a:pt x="361950" y="536575"/>
                  </a:lnTo>
                  <a:lnTo>
                    <a:pt x="250825" y="396875"/>
                  </a:lnTo>
                  <a:lnTo>
                    <a:pt x="146050" y="257175"/>
                  </a:lnTo>
                  <a:lnTo>
                    <a:pt x="85725" y="171450"/>
                  </a:lnTo>
                  <a:lnTo>
                    <a:pt x="28575" y="88900"/>
                  </a:lnTo>
                  <a:lnTo>
                    <a:pt x="9525" y="6032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9525" y="0"/>
                  </a:lnTo>
                  <a:lnTo>
                    <a:pt x="34925" y="3175"/>
                  </a:lnTo>
                  <a:lnTo>
                    <a:pt x="60325" y="15875"/>
                  </a:lnTo>
                  <a:lnTo>
                    <a:pt x="111125" y="73025"/>
                  </a:lnTo>
                  <a:lnTo>
                    <a:pt x="238125" y="200025"/>
                  </a:lnTo>
                  <a:lnTo>
                    <a:pt x="317500" y="276225"/>
                  </a:lnTo>
                  <a:lnTo>
                    <a:pt x="422275" y="377825"/>
                  </a:lnTo>
                  <a:lnTo>
                    <a:pt x="527050" y="476250"/>
                  </a:lnTo>
                  <a:lnTo>
                    <a:pt x="669925" y="600075"/>
                  </a:lnTo>
                  <a:lnTo>
                    <a:pt x="806450" y="714375"/>
                  </a:lnTo>
                  <a:lnTo>
                    <a:pt x="939800" y="819150"/>
                  </a:lnTo>
                  <a:lnTo>
                    <a:pt x="1089025" y="930275"/>
                  </a:lnTo>
                  <a:lnTo>
                    <a:pt x="1212850" y="1016000"/>
                  </a:lnTo>
                  <a:lnTo>
                    <a:pt x="1387475" y="1127125"/>
                  </a:lnTo>
                  <a:lnTo>
                    <a:pt x="1533525" y="1209675"/>
                  </a:lnTo>
                  <a:lnTo>
                    <a:pt x="1679575" y="1260475"/>
                  </a:lnTo>
                  <a:lnTo>
                    <a:pt x="1936750" y="1355725"/>
                  </a:lnTo>
                  <a:lnTo>
                    <a:pt x="2212975" y="1447800"/>
                  </a:lnTo>
                  <a:lnTo>
                    <a:pt x="2368550" y="1463675"/>
                  </a:lnTo>
                  <a:lnTo>
                    <a:pt x="2571750" y="1501775"/>
                  </a:lnTo>
                  <a:lnTo>
                    <a:pt x="2628900" y="1511300"/>
                  </a:lnTo>
                  <a:lnTo>
                    <a:pt x="2660650" y="1511300"/>
                  </a:lnTo>
                  <a:lnTo>
                    <a:pt x="2717800" y="1501775"/>
                  </a:lnTo>
                  <a:lnTo>
                    <a:pt x="2762250" y="1485900"/>
                  </a:lnTo>
                  <a:lnTo>
                    <a:pt x="2809875" y="1454150"/>
                  </a:lnTo>
                  <a:lnTo>
                    <a:pt x="2851150" y="1416050"/>
                  </a:lnTo>
                  <a:lnTo>
                    <a:pt x="2911475" y="1336675"/>
                  </a:lnTo>
                  <a:lnTo>
                    <a:pt x="2984500" y="1479550"/>
                  </a:lnTo>
                  <a:lnTo>
                    <a:pt x="2879725" y="1584325"/>
                  </a:lnTo>
                  <a:lnTo>
                    <a:pt x="2797175" y="1704975"/>
                  </a:lnTo>
                  <a:lnTo>
                    <a:pt x="2730500" y="1781175"/>
                  </a:lnTo>
                  <a:lnTo>
                    <a:pt x="2695575" y="1809750"/>
                  </a:lnTo>
                  <a:lnTo>
                    <a:pt x="2651125" y="1828800"/>
                  </a:lnTo>
                  <a:lnTo>
                    <a:pt x="2609850" y="1831975"/>
                  </a:lnTo>
                  <a:lnTo>
                    <a:pt x="2549525" y="1819275"/>
                  </a:lnTo>
                  <a:lnTo>
                    <a:pt x="2435225" y="1781175"/>
                  </a:lnTo>
                  <a:lnTo>
                    <a:pt x="2260600" y="1743075"/>
                  </a:lnTo>
                  <a:lnTo>
                    <a:pt x="2047875" y="1670050"/>
                  </a:lnTo>
                  <a:lnTo>
                    <a:pt x="1847850" y="1600200"/>
                  </a:lnTo>
                  <a:lnTo>
                    <a:pt x="1704975" y="1552575"/>
                  </a:lnTo>
                  <a:lnTo>
                    <a:pt x="1574800" y="1498600"/>
                  </a:lnTo>
                  <a:lnTo>
                    <a:pt x="1327150" y="13462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C3A97603-485A-49E1-84E4-1F5172A0FBE8}"/>
                </a:ext>
              </a:extLst>
            </p:cNvPr>
            <p:cNvSpPr/>
            <p:nvPr/>
          </p:nvSpPr>
          <p:spPr>
            <a:xfrm rot="16200000">
              <a:off x="4116388" y="4100513"/>
              <a:ext cx="2578101" cy="1930400"/>
            </a:xfrm>
            <a:custGeom>
              <a:avLst/>
              <a:gdLst>
                <a:gd name="connsiteX0" fmla="*/ 1282700 w 2578100"/>
                <a:gd name="connsiteY0" fmla="*/ 1838325 h 1930400"/>
                <a:gd name="connsiteX1" fmla="*/ 806450 w 2578100"/>
                <a:gd name="connsiteY1" fmla="*/ 1841500 h 1930400"/>
                <a:gd name="connsiteX2" fmla="*/ 358775 w 2578100"/>
                <a:gd name="connsiteY2" fmla="*/ 1841500 h 1930400"/>
                <a:gd name="connsiteX3" fmla="*/ 241300 w 2578100"/>
                <a:gd name="connsiteY3" fmla="*/ 1841500 h 1930400"/>
                <a:gd name="connsiteX4" fmla="*/ 190500 w 2578100"/>
                <a:gd name="connsiteY4" fmla="*/ 1835150 h 1930400"/>
                <a:gd name="connsiteX5" fmla="*/ 139700 w 2578100"/>
                <a:gd name="connsiteY5" fmla="*/ 1822450 h 1930400"/>
                <a:gd name="connsiteX6" fmla="*/ 95250 w 2578100"/>
                <a:gd name="connsiteY6" fmla="*/ 1803400 h 1930400"/>
                <a:gd name="connsiteX7" fmla="*/ 50800 w 2578100"/>
                <a:gd name="connsiteY7" fmla="*/ 1778000 h 1930400"/>
                <a:gd name="connsiteX8" fmla="*/ 19050 w 2578100"/>
                <a:gd name="connsiteY8" fmla="*/ 1749425 h 1930400"/>
                <a:gd name="connsiteX9" fmla="*/ 3175 w 2578100"/>
                <a:gd name="connsiteY9" fmla="*/ 1720850 h 1930400"/>
                <a:gd name="connsiteX10" fmla="*/ 0 w 2578100"/>
                <a:gd name="connsiteY10" fmla="*/ 1695450 h 1930400"/>
                <a:gd name="connsiteX11" fmla="*/ 6350 w 2578100"/>
                <a:gd name="connsiteY11" fmla="*/ 1670050 h 1930400"/>
                <a:gd name="connsiteX12" fmla="*/ 19050 w 2578100"/>
                <a:gd name="connsiteY12" fmla="*/ 1644650 h 1930400"/>
                <a:gd name="connsiteX13" fmla="*/ 47625 w 2578100"/>
                <a:gd name="connsiteY13" fmla="*/ 1622425 h 1930400"/>
                <a:gd name="connsiteX14" fmla="*/ 79375 w 2578100"/>
                <a:gd name="connsiteY14" fmla="*/ 1606550 h 1930400"/>
                <a:gd name="connsiteX15" fmla="*/ 203200 w 2578100"/>
                <a:gd name="connsiteY15" fmla="*/ 1597025 h 1930400"/>
                <a:gd name="connsiteX16" fmla="*/ 355600 w 2578100"/>
                <a:gd name="connsiteY16" fmla="*/ 1593850 h 1930400"/>
                <a:gd name="connsiteX17" fmla="*/ 501650 w 2578100"/>
                <a:gd name="connsiteY17" fmla="*/ 1593850 h 1930400"/>
                <a:gd name="connsiteX18" fmla="*/ 1085850 w 2578100"/>
                <a:gd name="connsiteY18" fmla="*/ 1597025 h 1930400"/>
                <a:gd name="connsiteX19" fmla="*/ 1247775 w 2578100"/>
                <a:gd name="connsiteY19" fmla="*/ 1600200 h 1930400"/>
                <a:gd name="connsiteX20" fmla="*/ 1774825 w 2578100"/>
                <a:gd name="connsiteY20" fmla="*/ 1593850 h 1930400"/>
                <a:gd name="connsiteX21" fmla="*/ 1901825 w 2578100"/>
                <a:gd name="connsiteY21" fmla="*/ 1593850 h 1930400"/>
                <a:gd name="connsiteX22" fmla="*/ 2273300 w 2578100"/>
                <a:gd name="connsiteY22" fmla="*/ 1593850 h 1930400"/>
                <a:gd name="connsiteX23" fmla="*/ 2317750 w 2578100"/>
                <a:gd name="connsiteY23" fmla="*/ 1593850 h 1930400"/>
                <a:gd name="connsiteX24" fmla="*/ 2339975 w 2578100"/>
                <a:gd name="connsiteY24" fmla="*/ 1590675 h 1930400"/>
                <a:gd name="connsiteX25" fmla="*/ 2368550 w 2578100"/>
                <a:gd name="connsiteY25" fmla="*/ 1581150 h 1930400"/>
                <a:gd name="connsiteX26" fmla="*/ 2378075 w 2578100"/>
                <a:gd name="connsiteY26" fmla="*/ 1562100 h 1930400"/>
                <a:gd name="connsiteX27" fmla="*/ 2390775 w 2578100"/>
                <a:gd name="connsiteY27" fmla="*/ 1514475 h 1930400"/>
                <a:gd name="connsiteX28" fmla="*/ 2387600 w 2578100"/>
                <a:gd name="connsiteY28" fmla="*/ 1447800 h 1930400"/>
                <a:gd name="connsiteX29" fmla="*/ 2314575 w 2578100"/>
                <a:gd name="connsiteY29" fmla="*/ 1035050 h 1930400"/>
                <a:gd name="connsiteX30" fmla="*/ 2247900 w 2578100"/>
                <a:gd name="connsiteY30" fmla="*/ 600075 h 1930400"/>
                <a:gd name="connsiteX31" fmla="*/ 2181225 w 2578100"/>
                <a:gd name="connsiteY31" fmla="*/ 215900 h 1930400"/>
                <a:gd name="connsiteX32" fmla="*/ 2162175 w 2578100"/>
                <a:gd name="connsiteY32" fmla="*/ 98425 h 1930400"/>
                <a:gd name="connsiteX33" fmla="*/ 2349500 w 2578100"/>
                <a:gd name="connsiteY33" fmla="*/ 0 h 1930400"/>
                <a:gd name="connsiteX34" fmla="*/ 2359025 w 2578100"/>
                <a:gd name="connsiteY34" fmla="*/ 244475 h 1930400"/>
                <a:gd name="connsiteX35" fmla="*/ 2384425 w 2578100"/>
                <a:gd name="connsiteY35" fmla="*/ 523875 h 1930400"/>
                <a:gd name="connsiteX36" fmla="*/ 2435225 w 2578100"/>
                <a:gd name="connsiteY36" fmla="*/ 863600 h 1930400"/>
                <a:gd name="connsiteX37" fmla="*/ 2473325 w 2578100"/>
                <a:gd name="connsiteY37" fmla="*/ 1098550 h 1930400"/>
                <a:gd name="connsiteX38" fmla="*/ 2501900 w 2578100"/>
                <a:gd name="connsiteY38" fmla="*/ 1228725 h 1930400"/>
                <a:gd name="connsiteX39" fmla="*/ 2540000 w 2578100"/>
                <a:gd name="connsiteY39" fmla="*/ 1412875 h 1930400"/>
                <a:gd name="connsiteX40" fmla="*/ 2568575 w 2578100"/>
                <a:gd name="connsiteY40" fmla="*/ 1527175 h 1930400"/>
                <a:gd name="connsiteX41" fmla="*/ 2578100 w 2578100"/>
                <a:gd name="connsiteY41" fmla="*/ 1581150 h 1930400"/>
                <a:gd name="connsiteX42" fmla="*/ 2565400 w 2578100"/>
                <a:gd name="connsiteY42" fmla="*/ 1644650 h 1930400"/>
                <a:gd name="connsiteX43" fmla="*/ 2546350 w 2578100"/>
                <a:gd name="connsiteY43" fmla="*/ 1698625 h 1930400"/>
                <a:gd name="connsiteX44" fmla="*/ 2486025 w 2578100"/>
                <a:gd name="connsiteY44" fmla="*/ 1800225 h 1930400"/>
                <a:gd name="connsiteX45" fmla="*/ 2441575 w 2578100"/>
                <a:gd name="connsiteY45" fmla="*/ 1854200 h 1930400"/>
                <a:gd name="connsiteX46" fmla="*/ 2403475 w 2578100"/>
                <a:gd name="connsiteY46" fmla="*/ 1898650 h 1930400"/>
                <a:gd name="connsiteX47" fmla="*/ 2378075 w 2578100"/>
                <a:gd name="connsiteY47" fmla="*/ 1917700 h 1930400"/>
                <a:gd name="connsiteX48" fmla="*/ 2346325 w 2578100"/>
                <a:gd name="connsiteY48" fmla="*/ 1930400 h 1930400"/>
                <a:gd name="connsiteX49" fmla="*/ 2324100 w 2578100"/>
                <a:gd name="connsiteY49" fmla="*/ 1924050 h 1930400"/>
                <a:gd name="connsiteX50" fmla="*/ 2292350 w 2578100"/>
                <a:gd name="connsiteY50" fmla="*/ 1898650 h 1930400"/>
                <a:gd name="connsiteX51" fmla="*/ 2263775 w 2578100"/>
                <a:gd name="connsiteY51" fmla="*/ 1876425 h 1930400"/>
                <a:gd name="connsiteX52" fmla="*/ 2225675 w 2578100"/>
                <a:gd name="connsiteY52" fmla="*/ 1860550 h 1930400"/>
                <a:gd name="connsiteX53" fmla="*/ 2162175 w 2578100"/>
                <a:gd name="connsiteY53" fmla="*/ 1847850 h 1930400"/>
                <a:gd name="connsiteX54" fmla="*/ 2079625 w 2578100"/>
                <a:gd name="connsiteY54" fmla="*/ 1838325 h 1930400"/>
                <a:gd name="connsiteX55" fmla="*/ 1739900 w 2578100"/>
                <a:gd name="connsiteY55" fmla="*/ 1838325 h 1930400"/>
                <a:gd name="connsiteX56" fmla="*/ 1282700 w 2578100"/>
                <a:gd name="connsiteY56" fmla="*/ 1838325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78100" h="1930400">
                  <a:moveTo>
                    <a:pt x="1282700" y="1838325"/>
                  </a:moveTo>
                  <a:lnTo>
                    <a:pt x="806450" y="1841500"/>
                  </a:lnTo>
                  <a:lnTo>
                    <a:pt x="358775" y="1841500"/>
                  </a:lnTo>
                  <a:lnTo>
                    <a:pt x="241300" y="1841500"/>
                  </a:lnTo>
                  <a:lnTo>
                    <a:pt x="190500" y="1835150"/>
                  </a:lnTo>
                  <a:lnTo>
                    <a:pt x="139700" y="1822450"/>
                  </a:lnTo>
                  <a:lnTo>
                    <a:pt x="95250" y="1803400"/>
                  </a:lnTo>
                  <a:lnTo>
                    <a:pt x="50800" y="1778000"/>
                  </a:lnTo>
                  <a:lnTo>
                    <a:pt x="19050" y="1749425"/>
                  </a:lnTo>
                  <a:lnTo>
                    <a:pt x="3175" y="1720850"/>
                  </a:lnTo>
                  <a:lnTo>
                    <a:pt x="0" y="1695450"/>
                  </a:lnTo>
                  <a:lnTo>
                    <a:pt x="6350" y="1670050"/>
                  </a:lnTo>
                  <a:lnTo>
                    <a:pt x="19050" y="1644650"/>
                  </a:lnTo>
                  <a:lnTo>
                    <a:pt x="47625" y="1622425"/>
                  </a:lnTo>
                  <a:lnTo>
                    <a:pt x="79375" y="1606550"/>
                  </a:lnTo>
                  <a:lnTo>
                    <a:pt x="203200" y="1597025"/>
                  </a:lnTo>
                  <a:lnTo>
                    <a:pt x="355600" y="1593850"/>
                  </a:lnTo>
                  <a:lnTo>
                    <a:pt x="501650" y="1593850"/>
                  </a:lnTo>
                  <a:lnTo>
                    <a:pt x="1085850" y="1597025"/>
                  </a:lnTo>
                  <a:lnTo>
                    <a:pt x="1247775" y="1600200"/>
                  </a:lnTo>
                  <a:lnTo>
                    <a:pt x="1774825" y="1593850"/>
                  </a:lnTo>
                  <a:lnTo>
                    <a:pt x="1901825" y="1593850"/>
                  </a:lnTo>
                  <a:lnTo>
                    <a:pt x="2273300" y="1593850"/>
                  </a:lnTo>
                  <a:lnTo>
                    <a:pt x="2317750" y="1593850"/>
                  </a:lnTo>
                  <a:lnTo>
                    <a:pt x="2339975" y="1590675"/>
                  </a:lnTo>
                  <a:lnTo>
                    <a:pt x="2368550" y="1581150"/>
                  </a:lnTo>
                  <a:lnTo>
                    <a:pt x="2378075" y="1562100"/>
                  </a:lnTo>
                  <a:lnTo>
                    <a:pt x="2390775" y="1514475"/>
                  </a:lnTo>
                  <a:lnTo>
                    <a:pt x="2387600" y="1447800"/>
                  </a:lnTo>
                  <a:lnTo>
                    <a:pt x="2314575" y="1035050"/>
                  </a:lnTo>
                  <a:lnTo>
                    <a:pt x="2247900" y="600075"/>
                  </a:lnTo>
                  <a:lnTo>
                    <a:pt x="2181225" y="215900"/>
                  </a:lnTo>
                  <a:lnTo>
                    <a:pt x="2162175" y="98425"/>
                  </a:lnTo>
                  <a:lnTo>
                    <a:pt x="2349500" y="0"/>
                  </a:lnTo>
                  <a:lnTo>
                    <a:pt x="2359025" y="244475"/>
                  </a:lnTo>
                  <a:lnTo>
                    <a:pt x="2384425" y="523875"/>
                  </a:lnTo>
                  <a:lnTo>
                    <a:pt x="2435225" y="863600"/>
                  </a:lnTo>
                  <a:lnTo>
                    <a:pt x="2473325" y="1098550"/>
                  </a:lnTo>
                  <a:lnTo>
                    <a:pt x="2501900" y="1228725"/>
                  </a:lnTo>
                  <a:lnTo>
                    <a:pt x="2540000" y="1412875"/>
                  </a:lnTo>
                  <a:lnTo>
                    <a:pt x="2568575" y="1527175"/>
                  </a:lnTo>
                  <a:lnTo>
                    <a:pt x="2578100" y="1581150"/>
                  </a:lnTo>
                  <a:lnTo>
                    <a:pt x="2565400" y="1644650"/>
                  </a:lnTo>
                  <a:lnTo>
                    <a:pt x="2546350" y="1698625"/>
                  </a:lnTo>
                  <a:lnTo>
                    <a:pt x="2486025" y="1800225"/>
                  </a:lnTo>
                  <a:lnTo>
                    <a:pt x="2441575" y="1854200"/>
                  </a:lnTo>
                  <a:lnTo>
                    <a:pt x="2403475" y="1898650"/>
                  </a:lnTo>
                  <a:lnTo>
                    <a:pt x="2378075" y="1917700"/>
                  </a:lnTo>
                  <a:lnTo>
                    <a:pt x="2346325" y="1930400"/>
                  </a:lnTo>
                  <a:lnTo>
                    <a:pt x="2324100" y="1924050"/>
                  </a:lnTo>
                  <a:lnTo>
                    <a:pt x="2292350" y="1898650"/>
                  </a:lnTo>
                  <a:lnTo>
                    <a:pt x="2263775" y="1876425"/>
                  </a:lnTo>
                  <a:lnTo>
                    <a:pt x="2225675" y="1860550"/>
                  </a:lnTo>
                  <a:lnTo>
                    <a:pt x="2162175" y="1847850"/>
                  </a:lnTo>
                  <a:lnTo>
                    <a:pt x="2079625" y="1838325"/>
                  </a:lnTo>
                  <a:lnTo>
                    <a:pt x="1739900" y="1838325"/>
                  </a:lnTo>
                  <a:lnTo>
                    <a:pt x="1282700" y="1838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A06819EE-7120-4DE1-9BD2-A276DD1C5993}"/>
                </a:ext>
              </a:extLst>
            </p:cNvPr>
            <p:cNvSpPr/>
            <p:nvPr/>
          </p:nvSpPr>
          <p:spPr>
            <a:xfrm>
              <a:off x="4491038" y="4418013"/>
              <a:ext cx="1604962" cy="409575"/>
            </a:xfrm>
            <a:custGeom>
              <a:avLst/>
              <a:gdLst>
                <a:gd name="connsiteX0" fmla="*/ 828675 w 1604962"/>
                <a:gd name="connsiteY0" fmla="*/ 278606 h 409575"/>
                <a:gd name="connsiteX1" fmla="*/ 426243 w 1604962"/>
                <a:gd name="connsiteY1" fmla="*/ 338137 h 409575"/>
                <a:gd name="connsiteX2" fmla="*/ 138112 w 1604962"/>
                <a:gd name="connsiteY2" fmla="*/ 383381 h 409575"/>
                <a:gd name="connsiteX3" fmla="*/ 2381 w 1604962"/>
                <a:gd name="connsiteY3" fmla="*/ 409575 h 409575"/>
                <a:gd name="connsiteX4" fmla="*/ 0 w 1604962"/>
                <a:gd name="connsiteY4" fmla="*/ 250031 h 409575"/>
                <a:gd name="connsiteX5" fmla="*/ 214312 w 1604962"/>
                <a:gd name="connsiteY5" fmla="*/ 216694 h 409575"/>
                <a:gd name="connsiteX6" fmla="*/ 561975 w 1604962"/>
                <a:gd name="connsiteY6" fmla="*/ 164306 h 409575"/>
                <a:gd name="connsiteX7" fmla="*/ 931068 w 1604962"/>
                <a:gd name="connsiteY7" fmla="*/ 107156 h 409575"/>
                <a:gd name="connsiteX8" fmla="*/ 1304925 w 1604962"/>
                <a:gd name="connsiteY8" fmla="*/ 50006 h 409575"/>
                <a:gd name="connsiteX9" fmla="*/ 1602581 w 1604962"/>
                <a:gd name="connsiteY9" fmla="*/ 0 h 409575"/>
                <a:gd name="connsiteX10" fmla="*/ 1604962 w 1604962"/>
                <a:gd name="connsiteY10" fmla="*/ 161925 h 409575"/>
                <a:gd name="connsiteX11" fmla="*/ 1197768 w 1604962"/>
                <a:gd name="connsiteY11" fmla="*/ 221456 h 409575"/>
                <a:gd name="connsiteX12" fmla="*/ 828675 w 1604962"/>
                <a:gd name="connsiteY12" fmla="*/ 278606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4962" h="409575">
                  <a:moveTo>
                    <a:pt x="828675" y="278606"/>
                  </a:moveTo>
                  <a:lnTo>
                    <a:pt x="426243" y="338137"/>
                  </a:lnTo>
                  <a:lnTo>
                    <a:pt x="138112" y="383381"/>
                  </a:lnTo>
                  <a:lnTo>
                    <a:pt x="2381" y="409575"/>
                  </a:lnTo>
                  <a:cubicBezTo>
                    <a:pt x="1587" y="356394"/>
                    <a:pt x="794" y="303212"/>
                    <a:pt x="0" y="250031"/>
                  </a:cubicBezTo>
                  <a:lnTo>
                    <a:pt x="214312" y="216694"/>
                  </a:lnTo>
                  <a:lnTo>
                    <a:pt x="561975" y="164306"/>
                  </a:lnTo>
                  <a:lnTo>
                    <a:pt x="931068" y="107156"/>
                  </a:lnTo>
                  <a:lnTo>
                    <a:pt x="1304925" y="50006"/>
                  </a:lnTo>
                  <a:lnTo>
                    <a:pt x="1602581" y="0"/>
                  </a:lnTo>
                  <a:cubicBezTo>
                    <a:pt x="1603375" y="53975"/>
                    <a:pt x="1604168" y="107950"/>
                    <a:pt x="1604962" y="161925"/>
                  </a:cubicBezTo>
                  <a:lnTo>
                    <a:pt x="1197768" y="221456"/>
                  </a:lnTo>
                  <a:lnTo>
                    <a:pt x="828675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5751C171-63EC-4FE2-8060-7EC0F7B4D2E8}"/>
                </a:ext>
              </a:extLst>
            </p:cNvPr>
            <p:cNvSpPr/>
            <p:nvPr/>
          </p:nvSpPr>
          <p:spPr>
            <a:xfrm>
              <a:off x="4471988" y="5087938"/>
              <a:ext cx="1617662" cy="379413"/>
            </a:xfrm>
            <a:custGeom>
              <a:avLst/>
              <a:gdLst>
                <a:gd name="connsiteX0" fmla="*/ 764381 w 1616868"/>
                <a:gd name="connsiteY0" fmla="*/ 285750 h 378619"/>
                <a:gd name="connsiteX1" fmla="*/ 371475 w 1616868"/>
                <a:gd name="connsiteY1" fmla="*/ 333375 h 378619"/>
                <a:gd name="connsiteX2" fmla="*/ 0 w 1616868"/>
                <a:gd name="connsiteY2" fmla="*/ 378619 h 378619"/>
                <a:gd name="connsiteX3" fmla="*/ 4762 w 1616868"/>
                <a:gd name="connsiteY3" fmla="*/ 223838 h 378619"/>
                <a:gd name="connsiteX4" fmla="*/ 202406 w 1616868"/>
                <a:gd name="connsiteY4" fmla="*/ 197644 h 378619"/>
                <a:gd name="connsiteX5" fmla="*/ 854868 w 1616868"/>
                <a:gd name="connsiteY5" fmla="*/ 107157 h 378619"/>
                <a:gd name="connsiteX6" fmla="*/ 1373981 w 1616868"/>
                <a:gd name="connsiteY6" fmla="*/ 38100 h 378619"/>
                <a:gd name="connsiteX7" fmla="*/ 1614487 w 1616868"/>
                <a:gd name="connsiteY7" fmla="*/ 0 h 378619"/>
                <a:gd name="connsiteX8" fmla="*/ 1616868 w 1616868"/>
                <a:gd name="connsiteY8" fmla="*/ 180975 h 378619"/>
                <a:gd name="connsiteX9" fmla="*/ 1326356 w 1616868"/>
                <a:gd name="connsiteY9" fmla="*/ 219075 h 378619"/>
                <a:gd name="connsiteX10" fmla="*/ 764381 w 1616868"/>
                <a:gd name="connsiteY10" fmla="*/ 2857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6868" h="378619">
                  <a:moveTo>
                    <a:pt x="764381" y="285750"/>
                  </a:moveTo>
                  <a:lnTo>
                    <a:pt x="371475" y="333375"/>
                  </a:lnTo>
                  <a:lnTo>
                    <a:pt x="0" y="378619"/>
                  </a:lnTo>
                  <a:lnTo>
                    <a:pt x="4762" y="223838"/>
                  </a:lnTo>
                  <a:lnTo>
                    <a:pt x="202406" y="197644"/>
                  </a:lnTo>
                  <a:lnTo>
                    <a:pt x="854868" y="107157"/>
                  </a:lnTo>
                  <a:lnTo>
                    <a:pt x="1373981" y="38100"/>
                  </a:lnTo>
                  <a:lnTo>
                    <a:pt x="1614487" y="0"/>
                  </a:lnTo>
                  <a:cubicBezTo>
                    <a:pt x="1615281" y="60325"/>
                    <a:pt x="1616074" y="120650"/>
                    <a:pt x="1616868" y="180975"/>
                  </a:cubicBezTo>
                  <a:lnTo>
                    <a:pt x="1326356" y="219075"/>
                  </a:lnTo>
                  <a:lnTo>
                    <a:pt x="764381" y="285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3FB56262-F18E-4BBC-AAEB-03F67B214A04}"/>
                </a:ext>
              </a:extLst>
            </p:cNvPr>
            <p:cNvSpPr/>
            <p:nvPr/>
          </p:nvSpPr>
          <p:spPr>
            <a:xfrm>
              <a:off x="4418013" y="5824538"/>
              <a:ext cx="1681162" cy="377825"/>
            </a:xfrm>
            <a:custGeom>
              <a:avLst/>
              <a:gdLst>
                <a:gd name="connsiteX0" fmla="*/ 638175 w 1681162"/>
                <a:gd name="connsiteY0" fmla="*/ 304800 h 378618"/>
                <a:gd name="connsiteX1" fmla="*/ 2381 w 1681162"/>
                <a:gd name="connsiteY1" fmla="*/ 378618 h 378618"/>
                <a:gd name="connsiteX2" fmla="*/ 0 w 1681162"/>
                <a:gd name="connsiteY2" fmla="*/ 247650 h 378618"/>
                <a:gd name="connsiteX3" fmla="*/ 400050 w 1681162"/>
                <a:gd name="connsiteY3" fmla="*/ 190500 h 378618"/>
                <a:gd name="connsiteX4" fmla="*/ 940594 w 1681162"/>
                <a:gd name="connsiteY4" fmla="*/ 111918 h 378618"/>
                <a:gd name="connsiteX5" fmla="*/ 1269206 w 1681162"/>
                <a:gd name="connsiteY5" fmla="*/ 64293 h 378618"/>
                <a:gd name="connsiteX6" fmla="*/ 1516856 w 1681162"/>
                <a:gd name="connsiteY6" fmla="*/ 26193 h 378618"/>
                <a:gd name="connsiteX7" fmla="*/ 1681162 w 1681162"/>
                <a:gd name="connsiteY7" fmla="*/ 0 h 378618"/>
                <a:gd name="connsiteX8" fmla="*/ 1681162 w 1681162"/>
                <a:gd name="connsiteY8" fmla="*/ 188118 h 378618"/>
                <a:gd name="connsiteX9" fmla="*/ 1328737 w 1681162"/>
                <a:gd name="connsiteY9" fmla="*/ 223837 h 378618"/>
                <a:gd name="connsiteX10" fmla="*/ 983456 w 1681162"/>
                <a:gd name="connsiteY10" fmla="*/ 266700 h 378618"/>
                <a:gd name="connsiteX11" fmla="*/ 638175 w 1681162"/>
                <a:gd name="connsiteY11" fmla="*/ 304800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162" h="378618">
                  <a:moveTo>
                    <a:pt x="638175" y="304800"/>
                  </a:moveTo>
                  <a:lnTo>
                    <a:pt x="2381" y="378618"/>
                  </a:lnTo>
                  <a:cubicBezTo>
                    <a:pt x="1587" y="334962"/>
                    <a:pt x="794" y="291306"/>
                    <a:pt x="0" y="247650"/>
                  </a:cubicBezTo>
                  <a:lnTo>
                    <a:pt x="400050" y="190500"/>
                  </a:lnTo>
                  <a:lnTo>
                    <a:pt x="940594" y="111918"/>
                  </a:lnTo>
                  <a:lnTo>
                    <a:pt x="1269206" y="64293"/>
                  </a:lnTo>
                  <a:lnTo>
                    <a:pt x="1516856" y="26193"/>
                  </a:lnTo>
                  <a:lnTo>
                    <a:pt x="1681162" y="0"/>
                  </a:lnTo>
                  <a:lnTo>
                    <a:pt x="1681162" y="188118"/>
                  </a:lnTo>
                  <a:lnTo>
                    <a:pt x="1328737" y="223837"/>
                  </a:lnTo>
                  <a:lnTo>
                    <a:pt x="983456" y="266700"/>
                  </a:lnTo>
                  <a:lnTo>
                    <a:pt x="638175" y="304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0231734C-F515-4EA6-8031-2251F63A4859}"/>
              </a:ext>
            </a:extLst>
          </p:cNvPr>
          <p:cNvGrpSpPr>
            <a:grpSpLocks/>
          </p:cNvGrpSpPr>
          <p:nvPr/>
        </p:nvGrpSpPr>
        <p:grpSpPr bwMode="auto">
          <a:xfrm>
            <a:off x="2606675" y="1323975"/>
            <a:ext cx="4600575" cy="4913313"/>
            <a:chOff x="2606675" y="1323975"/>
            <a:chExt cx="4600575" cy="4913313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BE8BB4B7-24BD-43E1-B298-D34F177EB940}"/>
                </a:ext>
              </a:extLst>
            </p:cNvPr>
            <p:cNvSpPr/>
            <p:nvPr/>
          </p:nvSpPr>
          <p:spPr>
            <a:xfrm>
              <a:off x="3367088" y="1323975"/>
              <a:ext cx="2609850" cy="747713"/>
            </a:xfrm>
            <a:custGeom>
              <a:avLst/>
              <a:gdLst>
                <a:gd name="connsiteX0" fmla="*/ 1752600 w 2609850"/>
                <a:gd name="connsiteY0" fmla="*/ 488156 h 747713"/>
                <a:gd name="connsiteX1" fmla="*/ 1376362 w 2609850"/>
                <a:gd name="connsiteY1" fmla="*/ 573881 h 747713"/>
                <a:gd name="connsiteX2" fmla="*/ 1195387 w 2609850"/>
                <a:gd name="connsiteY2" fmla="*/ 616744 h 747713"/>
                <a:gd name="connsiteX3" fmla="*/ 1076325 w 2609850"/>
                <a:gd name="connsiteY3" fmla="*/ 631031 h 747713"/>
                <a:gd name="connsiteX4" fmla="*/ 812006 w 2609850"/>
                <a:gd name="connsiteY4" fmla="*/ 664369 h 747713"/>
                <a:gd name="connsiteX5" fmla="*/ 650081 w 2609850"/>
                <a:gd name="connsiteY5" fmla="*/ 685800 h 747713"/>
                <a:gd name="connsiteX6" fmla="*/ 409575 w 2609850"/>
                <a:gd name="connsiteY6" fmla="*/ 716756 h 747713"/>
                <a:gd name="connsiteX7" fmla="*/ 259556 w 2609850"/>
                <a:gd name="connsiteY7" fmla="*/ 735806 h 747713"/>
                <a:gd name="connsiteX8" fmla="*/ 178593 w 2609850"/>
                <a:gd name="connsiteY8" fmla="*/ 742950 h 747713"/>
                <a:gd name="connsiteX9" fmla="*/ 90487 w 2609850"/>
                <a:gd name="connsiteY9" fmla="*/ 747713 h 747713"/>
                <a:gd name="connsiteX10" fmla="*/ 38100 w 2609850"/>
                <a:gd name="connsiteY10" fmla="*/ 745331 h 747713"/>
                <a:gd name="connsiteX11" fmla="*/ 16668 w 2609850"/>
                <a:gd name="connsiteY11" fmla="*/ 740569 h 747713"/>
                <a:gd name="connsiteX12" fmla="*/ 4762 w 2609850"/>
                <a:gd name="connsiteY12" fmla="*/ 733425 h 747713"/>
                <a:gd name="connsiteX13" fmla="*/ 0 w 2609850"/>
                <a:gd name="connsiteY13" fmla="*/ 726281 h 747713"/>
                <a:gd name="connsiteX14" fmla="*/ 0 w 2609850"/>
                <a:gd name="connsiteY14" fmla="*/ 716756 h 747713"/>
                <a:gd name="connsiteX15" fmla="*/ 9525 w 2609850"/>
                <a:gd name="connsiteY15" fmla="*/ 697706 h 747713"/>
                <a:gd name="connsiteX16" fmla="*/ 28575 w 2609850"/>
                <a:gd name="connsiteY16" fmla="*/ 681038 h 747713"/>
                <a:gd name="connsiteX17" fmla="*/ 76200 w 2609850"/>
                <a:gd name="connsiteY17" fmla="*/ 666750 h 747713"/>
                <a:gd name="connsiteX18" fmla="*/ 283368 w 2609850"/>
                <a:gd name="connsiteY18" fmla="*/ 628650 h 747713"/>
                <a:gd name="connsiteX19" fmla="*/ 538162 w 2609850"/>
                <a:gd name="connsiteY19" fmla="*/ 571500 h 747713"/>
                <a:gd name="connsiteX20" fmla="*/ 804862 w 2609850"/>
                <a:gd name="connsiteY20" fmla="*/ 511969 h 747713"/>
                <a:gd name="connsiteX21" fmla="*/ 1109662 w 2609850"/>
                <a:gd name="connsiteY21" fmla="*/ 433388 h 747713"/>
                <a:gd name="connsiteX22" fmla="*/ 1366837 w 2609850"/>
                <a:gd name="connsiteY22" fmla="*/ 359569 h 747713"/>
                <a:gd name="connsiteX23" fmla="*/ 1771650 w 2609850"/>
                <a:gd name="connsiteY23" fmla="*/ 240506 h 747713"/>
                <a:gd name="connsiteX24" fmla="*/ 2038350 w 2609850"/>
                <a:gd name="connsiteY24" fmla="*/ 157163 h 747713"/>
                <a:gd name="connsiteX25" fmla="*/ 2059781 w 2609850"/>
                <a:gd name="connsiteY25" fmla="*/ 142875 h 747713"/>
                <a:gd name="connsiteX26" fmla="*/ 2059781 w 2609850"/>
                <a:gd name="connsiteY26" fmla="*/ 126206 h 747713"/>
                <a:gd name="connsiteX27" fmla="*/ 2052637 w 2609850"/>
                <a:gd name="connsiteY27" fmla="*/ 104775 h 747713"/>
                <a:gd name="connsiteX28" fmla="*/ 2033587 w 2609850"/>
                <a:gd name="connsiteY28" fmla="*/ 80963 h 747713"/>
                <a:gd name="connsiteX29" fmla="*/ 2016918 w 2609850"/>
                <a:gd name="connsiteY29" fmla="*/ 66675 h 747713"/>
                <a:gd name="connsiteX30" fmla="*/ 2002631 w 2609850"/>
                <a:gd name="connsiteY30" fmla="*/ 52388 h 747713"/>
                <a:gd name="connsiteX31" fmla="*/ 1997868 w 2609850"/>
                <a:gd name="connsiteY31" fmla="*/ 38100 h 747713"/>
                <a:gd name="connsiteX32" fmla="*/ 1995487 w 2609850"/>
                <a:gd name="connsiteY32" fmla="*/ 23813 h 747713"/>
                <a:gd name="connsiteX33" fmla="*/ 2000250 w 2609850"/>
                <a:gd name="connsiteY33" fmla="*/ 9525 h 747713"/>
                <a:gd name="connsiteX34" fmla="*/ 2014537 w 2609850"/>
                <a:gd name="connsiteY34" fmla="*/ 0 h 747713"/>
                <a:gd name="connsiteX35" fmla="*/ 2040731 w 2609850"/>
                <a:gd name="connsiteY35" fmla="*/ 0 h 747713"/>
                <a:gd name="connsiteX36" fmla="*/ 2083593 w 2609850"/>
                <a:gd name="connsiteY36" fmla="*/ 7144 h 747713"/>
                <a:gd name="connsiteX37" fmla="*/ 2145506 w 2609850"/>
                <a:gd name="connsiteY37" fmla="*/ 23813 h 747713"/>
                <a:gd name="connsiteX38" fmla="*/ 2250281 w 2609850"/>
                <a:gd name="connsiteY38" fmla="*/ 54769 h 747713"/>
                <a:gd name="connsiteX39" fmla="*/ 2345531 w 2609850"/>
                <a:gd name="connsiteY39" fmla="*/ 92869 h 747713"/>
                <a:gd name="connsiteX40" fmla="*/ 2407443 w 2609850"/>
                <a:gd name="connsiteY40" fmla="*/ 123825 h 747713"/>
                <a:gd name="connsiteX41" fmla="*/ 2474118 w 2609850"/>
                <a:gd name="connsiteY41" fmla="*/ 159544 h 747713"/>
                <a:gd name="connsiteX42" fmla="*/ 2531268 w 2609850"/>
                <a:gd name="connsiteY42" fmla="*/ 200025 h 747713"/>
                <a:gd name="connsiteX43" fmla="*/ 2583656 w 2609850"/>
                <a:gd name="connsiteY43" fmla="*/ 247650 h 747713"/>
                <a:gd name="connsiteX44" fmla="*/ 2605087 w 2609850"/>
                <a:gd name="connsiteY44" fmla="*/ 276225 h 747713"/>
                <a:gd name="connsiteX45" fmla="*/ 2609850 w 2609850"/>
                <a:gd name="connsiteY45" fmla="*/ 297656 h 747713"/>
                <a:gd name="connsiteX46" fmla="*/ 2600325 w 2609850"/>
                <a:gd name="connsiteY46" fmla="*/ 311944 h 747713"/>
                <a:gd name="connsiteX47" fmla="*/ 2578893 w 2609850"/>
                <a:gd name="connsiteY47" fmla="*/ 326231 h 747713"/>
                <a:gd name="connsiteX48" fmla="*/ 2531268 w 2609850"/>
                <a:gd name="connsiteY48" fmla="*/ 340519 h 747713"/>
                <a:gd name="connsiteX49" fmla="*/ 2452687 w 2609850"/>
                <a:gd name="connsiteY49" fmla="*/ 345281 h 747713"/>
                <a:gd name="connsiteX50" fmla="*/ 2393156 w 2609850"/>
                <a:gd name="connsiteY50" fmla="*/ 350044 h 747713"/>
                <a:gd name="connsiteX51" fmla="*/ 2321718 w 2609850"/>
                <a:gd name="connsiteY51" fmla="*/ 359569 h 747713"/>
                <a:gd name="connsiteX52" fmla="*/ 2143125 w 2609850"/>
                <a:gd name="connsiteY52" fmla="*/ 397669 h 747713"/>
                <a:gd name="connsiteX53" fmla="*/ 1752600 w 2609850"/>
                <a:gd name="connsiteY53" fmla="*/ 488156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9850" h="747713">
                  <a:moveTo>
                    <a:pt x="1752600" y="488156"/>
                  </a:moveTo>
                  <a:lnTo>
                    <a:pt x="1376362" y="573881"/>
                  </a:lnTo>
                  <a:lnTo>
                    <a:pt x="1195387" y="616744"/>
                  </a:lnTo>
                  <a:lnTo>
                    <a:pt x="1076325" y="631031"/>
                  </a:lnTo>
                  <a:lnTo>
                    <a:pt x="812006" y="664369"/>
                  </a:lnTo>
                  <a:lnTo>
                    <a:pt x="650081" y="685800"/>
                  </a:lnTo>
                  <a:lnTo>
                    <a:pt x="409575" y="716756"/>
                  </a:lnTo>
                  <a:lnTo>
                    <a:pt x="259556" y="735806"/>
                  </a:lnTo>
                  <a:lnTo>
                    <a:pt x="178593" y="742950"/>
                  </a:lnTo>
                  <a:lnTo>
                    <a:pt x="90487" y="747713"/>
                  </a:lnTo>
                  <a:lnTo>
                    <a:pt x="38100" y="745331"/>
                  </a:lnTo>
                  <a:lnTo>
                    <a:pt x="16668" y="740569"/>
                  </a:lnTo>
                  <a:lnTo>
                    <a:pt x="4762" y="733425"/>
                  </a:lnTo>
                  <a:lnTo>
                    <a:pt x="0" y="726281"/>
                  </a:lnTo>
                  <a:lnTo>
                    <a:pt x="0" y="716756"/>
                  </a:lnTo>
                  <a:lnTo>
                    <a:pt x="9525" y="697706"/>
                  </a:lnTo>
                  <a:lnTo>
                    <a:pt x="28575" y="681038"/>
                  </a:lnTo>
                  <a:lnTo>
                    <a:pt x="76200" y="666750"/>
                  </a:lnTo>
                  <a:lnTo>
                    <a:pt x="283368" y="628650"/>
                  </a:lnTo>
                  <a:lnTo>
                    <a:pt x="538162" y="571500"/>
                  </a:lnTo>
                  <a:lnTo>
                    <a:pt x="804862" y="511969"/>
                  </a:lnTo>
                  <a:lnTo>
                    <a:pt x="1109662" y="433388"/>
                  </a:lnTo>
                  <a:lnTo>
                    <a:pt x="1366837" y="359569"/>
                  </a:lnTo>
                  <a:lnTo>
                    <a:pt x="1771650" y="240506"/>
                  </a:lnTo>
                  <a:lnTo>
                    <a:pt x="2038350" y="157163"/>
                  </a:lnTo>
                  <a:lnTo>
                    <a:pt x="2059781" y="142875"/>
                  </a:lnTo>
                  <a:lnTo>
                    <a:pt x="2059781" y="126206"/>
                  </a:lnTo>
                  <a:lnTo>
                    <a:pt x="2052637" y="104775"/>
                  </a:lnTo>
                  <a:lnTo>
                    <a:pt x="2033587" y="80963"/>
                  </a:lnTo>
                  <a:lnTo>
                    <a:pt x="2016918" y="66675"/>
                  </a:lnTo>
                  <a:lnTo>
                    <a:pt x="2002631" y="52388"/>
                  </a:lnTo>
                  <a:lnTo>
                    <a:pt x="1997868" y="38100"/>
                  </a:lnTo>
                  <a:lnTo>
                    <a:pt x="1995487" y="23813"/>
                  </a:lnTo>
                  <a:lnTo>
                    <a:pt x="2000250" y="9525"/>
                  </a:lnTo>
                  <a:lnTo>
                    <a:pt x="2014537" y="0"/>
                  </a:lnTo>
                  <a:lnTo>
                    <a:pt x="2040731" y="0"/>
                  </a:lnTo>
                  <a:lnTo>
                    <a:pt x="2083593" y="7144"/>
                  </a:lnTo>
                  <a:lnTo>
                    <a:pt x="2145506" y="23813"/>
                  </a:lnTo>
                  <a:lnTo>
                    <a:pt x="2250281" y="54769"/>
                  </a:lnTo>
                  <a:lnTo>
                    <a:pt x="2345531" y="92869"/>
                  </a:lnTo>
                  <a:lnTo>
                    <a:pt x="2407443" y="123825"/>
                  </a:lnTo>
                  <a:lnTo>
                    <a:pt x="2474118" y="159544"/>
                  </a:lnTo>
                  <a:lnTo>
                    <a:pt x="2531268" y="200025"/>
                  </a:lnTo>
                  <a:lnTo>
                    <a:pt x="2583656" y="247650"/>
                  </a:lnTo>
                  <a:lnTo>
                    <a:pt x="2605087" y="276225"/>
                  </a:lnTo>
                  <a:lnTo>
                    <a:pt x="2609850" y="297656"/>
                  </a:lnTo>
                  <a:lnTo>
                    <a:pt x="2600325" y="311944"/>
                  </a:lnTo>
                  <a:lnTo>
                    <a:pt x="2578893" y="326231"/>
                  </a:lnTo>
                  <a:lnTo>
                    <a:pt x="2531268" y="340519"/>
                  </a:lnTo>
                  <a:lnTo>
                    <a:pt x="2452687" y="345281"/>
                  </a:lnTo>
                  <a:lnTo>
                    <a:pt x="2393156" y="350044"/>
                  </a:lnTo>
                  <a:lnTo>
                    <a:pt x="2321718" y="359569"/>
                  </a:lnTo>
                  <a:lnTo>
                    <a:pt x="2143125" y="397669"/>
                  </a:lnTo>
                  <a:lnTo>
                    <a:pt x="1752600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2C829403-E7F5-4655-954E-0A1F6C505D66}"/>
                </a:ext>
              </a:extLst>
            </p:cNvPr>
            <p:cNvSpPr/>
            <p:nvPr/>
          </p:nvSpPr>
          <p:spPr>
            <a:xfrm>
              <a:off x="3190875" y="2154238"/>
              <a:ext cx="3094038" cy="628650"/>
            </a:xfrm>
            <a:custGeom>
              <a:avLst/>
              <a:gdLst>
                <a:gd name="connsiteX0" fmla="*/ 2160522 w 3095114"/>
                <a:gd name="connsiteY0" fmla="*/ 343261 h 628831"/>
                <a:gd name="connsiteX1" fmla="*/ 1730726 w 3095114"/>
                <a:gd name="connsiteY1" fmla="*/ 406721 h 628831"/>
                <a:gd name="connsiteX2" fmla="*/ 1548999 w 3095114"/>
                <a:gd name="connsiteY2" fmla="*/ 432682 h 628831"/>
                <a:gd name="connsiteX3" fmla="*/ 1309582 w 3095114"/>
                <a:gd name="connsiteY3" fmla="*/ 467296 h 628831"/>
                <a:gd name="connsiteX4" fmla="*/ 943246 w 3095114"/>
                <a:gd name="connsiteY4" fmla="*/ 533641 h 628831"/>
                <a:gd name="connsiteX5" fmla="*/ 663445 w 3095114"/>
                <a:gd name="connsiteY5" fmla="*/ 582678 h 628831"/>
                <a:gd name="connsiteX6" fmla="*/ 447104 w 3095114"/>
                <a:gd name="connsiteY6" fmla="*/ 628831 h 628831"/>
                <a:gd name="connsiteX7" fmla="*/ 398067 w 3095114"/>
                <a:gd name="connsiteY7" fmla="*/ 625946 h 628831"/>
                <a:gd name="connsiteX8" fmla="*/ 328838 w 3095114"/>
                <a:gd name="connsiteY8" fmla="*/ 611523 h 628831"/>
                <a:gd name="connsiteX9" fmla="*/ 294223 w 3095114"/>
                <a:gd name="connsiteY9" fmla="*/ 599985 h 628831"/>
                <a:gd name="connsiteX10" fmla="*/ 253840 w 3095114"/>
                <a:gd name="connsiteY10" fmla="*/ 576909 h 628831"/>
                <a:gd name="connsiteX11" fmla="*/ 210572 w 3095114"/>
                <a:gd name="connsiteY11" fmla="*/ 548063 h 628831"/>
                <a:gd name="connsiteX12" fmla="*/ 170188 w 3095114"/>
                <a:gd name="connsiteY12" fmla="*/ 519218 h 628831"/>
                <a:gd name="connsiteX13" fmla="*/ 138458 w 3095114"/>
                <a:gd name="connsiteY13" fmla="*/ 493257 h 628831"/>
                <a:gd name="connsiteX14" fmla="*/ 109613 w 3095114"/>
                <a:gd name="connsiteY14" fmla="*/ 461527 h 628831"/>
                <a:gd name="connsiteX15" fmla="*/ 66345 w 3095114"/>
                <a:gd name="connsiteY15" fmla="*/ 406721 h 628831"/>
                <a:gd name="connsiteX16" fmla="*/ 28846 w 3095114"/>
                <a:gd name="connsiteY16" fmla="*/ 349030 h 628831"/>
                <a:gd name="connsiteX17" fmla="*/ 5769 w 3095114"/>
                <a:gd name="connsiteY17" fmla="*/ 308646 h 628831"/>
                <a:gd name="connsiteX18" fmla="*/ 0 w 3095114"/>
                <a:gd name="connsiteY18" fmla="*/ 279801 h 628831"/>
                <a:gd name="connsiteX19" fmla="*/ 5769 w 3095114"/>
                <a:gd name="connsiteY19" fmla="*/ 259609 h 628831"/>
                <a:gd name="connsiteX20" fmla="*/ 25961 w 3095114"/>
                <a:gd name="connsiteY20" fmla="*/ 253840 h 628831"/>
                <a:gd name="connsiteX21" fmla="*/ 86536 w 3095114"/>
                <a:gd name="connsiteY21" fmla="*/ 282685 h 628831"/>
                <a:gd name="connsiteX22" fmla="*/ 161534 w 3095114"/>
                <a:gd name="connsiteY22" fmla="*/ 320185 h 628831"/>
                <a:gd name="connsiteX23" fmla="*/ 233648 w 3095114"/>
                <a:gd name="connsiteY23" fmla="*/ 349030 h 628831"/>
                <a:gd name="connsiteX24" fmla="*/ 299993 w 3095114"/>
                <a:gd name="connsiteY24" fmla="*/ 369222 h 628831"/>
                <a:gd name="connsiteX25" fmla="*/ 343261 w 3095114"/>
                <a:gd name="connsiteY25" fmla="*/ 377875 h 628831"/>
                <a:gd name="connsiteX26" fmla="*/ 444220 w 3095114"/>
                <a:gd name="connsiteY26" fmla="*/ 383644 h 628831"/>
                <a:gd name="connsiteX27" fmla="*/ 574024 w 3095114"/>
                <a:gd name="connsiteY27" fmla="*/ 383644 h 628831"/>
                <a:gd name="connsiteX28" fmla="*/ 715367 w 3095114"/>
                <a:gd name="connsiteY28" fmla="*/ 369222 h 628831"/>
                <a:gd name="connsiteX29" fmla="*/ 925938 w 3095114"/>
                <a:gd name="connsiteY29" fmla="*/ 346145 h 628831"/>
                <a:gd name="connsiteX30" fmla="*/ 1182663 w 3095114"/>
                <a:gd name="connsiteY30" fmla="*/ 311531 h 628831"/>
                <a:gd name="connsiteX31" fmla="*/ 1332659 w 3095114"/>
                <a:gd name="connsiteY31" fmla="*/ 288455 h 628831"/>
                <a:gd name="connsiteX32" fmla="*/ 1592268 w 3095114"/>
                <a:gd name="connsiteY32" fmla="*/ 230764 h 628831"/>
                <a:gd name="connsiteX33" fmla="*/ 1791301 w 3095114"/>
                <a:gd name="connsiteY33" fmla="*/ 207687 h 628831"/>
                <a:gd name="connsiteX34" fmla="*/ 1938413 w 3095114"/>
                <a:gd name="connsiteY34" fmla="*/ 190380 h 628831"/>
                <a:gd name="connsiteX35" fmla="*/ 2128793 w 3095114"/>
                <a:gd name="connsiteY35" fmla="*/ 164419 h 628831"/>
                <a:gd name="connsiteX36" fmla="*/ 2322057 w 3095114"/>
                <a:gd name="connsiteY36" fmla="*/ 132689 h 628831"/>
                <a:gd name="connsiteX37" fmla="*/ 2425900 w 3095114"/>
                <a:gd name="connsiteY37" fmla="*/ 112497 h 628831"/>
                <a:gd name="connsiteX38" fmla="*/ 2549936 w 3095114"/>
                <a:gd name="connsiteY38" fmla="*/ 74998 h 628831"/>
                <a:gd name="connsiteX39" fmla="*/ 2636472 w 3095114"/>
                <a:gd name="connsiteY39" fmla="*/ 34615 h 628831"/>
                <a:gd name="connsiteX40" fmla="*/ 2694163 w 3095114"/>
                <a:gd name="connsiteY40" fmla="*/ 0 h 628831"/>
                <a:gd name="connsiteX41" fmla="*/ 2777815 w 3095114"/>
                <a:gd name="connsiteY41" fmla="*/ 5769 h 628831"/>
                <a:gd name="connsiteX42" fmla="*/ 2852813 w 3095114"/>
                <a:gd name="connsiteY42" fmla="*/ 14423 h 628831"/>
                <a:gd name="connsiteX43" fmla="*/ 2910504 w 3095114"/>
                <a:gd name="connsiteY43" fmla="*/ 28846 h 628831"/>
                <a:gd name="connsiteX44" fmla="*/ 2985502 w 3095114"/>
                <a:gd name="connsiteY44" fmla="*/ 51922 h 628831"/>
                <a:gd name="connsiteX45" fmla="*/ 3023001 w 3095114"/>
                <a:gd name="connsiteY45" fmla="*/ 66345 h 628831"/>
                <a:gd name="connsiteX46" fmla="*/ 3051846 w 3095114"/>
                <a:gd name="connsiteY46" fmla="*/ 83652 h 628831"/>
                <a:gd name="connsiteX47" fmla="*/ 3072038 w 3095114"/>
                <a:gd name="connsiteY47" fmla="*/ 100959 h 628831"/>
                <a:gd name="connsiteX48" fmla="*/ 3089345 w 3095114"/>
                <a:gd name="connsiteY48" fmla="*/ 121151 h 628831"/>
                <a:gd name="connsiteX49" fmla="*/ 3095114 w 3095114"/>
                <a:gd name="connsiteY49" fmla="*/ 138458 h 628831"/>
                <a:gd name="connsiteX50" fmla="*/ 3092230 w 3095114"/>
                <a:gd name="connsiteY50" fmla="*/ 158650 h 628831"/>
                <a:gd name="connsiteX51" fmla="*/ 3077807 w 3095114"/>
                <a:gd name="connsiteY51" fmla="*/ 187496 h 628831"/>
                <a:gd name="connsiteX52" fmla="*/ 3063384 w 3095114"/>
                <a:gd name="connsiteY52" fmla="*/ 210572 h 628831"/>
                <a:gd name="connsiteX53" fmla="*/ 3025885 w 3095114"/>
                <a:gd name="connsiteY53" fmla="*/ 230764 h 628831"/>
                <a:gd name="connsiteX54" fmla="*/ 2835505 w 3095114"/>
                <a:gd name="connsiteY54" fmla="*/ 250956 h 628831"/>
                <a:gd name="connsiteX55" fmla="*/ 2541282 w 3095114"/>
                <a:gd name="connsiteY55" fmla="*/ 291339 h 628831"/>
                <a:gd name="connsiteX56" fmla="*/ 2160522 w 3095114"/>
                <a:gd name="connsiteY56" fmla="*/ 343261 h 62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95114" h="628831">
                  <a:moveTo>
                    <a:pt x="2160522" y="343261"/>
                  </a:moveTo>
                  <a:lnTo>
                    <a:pt x="1730726" y="406721"/>
                  </a:lnTo>
                  <a:lnTo>
                    <a:pt x="1548999" y="432682"/>
                  </a:lnTo>
                  <a:lnTo>
                    <a:pt x="1309582" y="467296"/>
                  </a:lnTo>
                  <a:lnTo>
                    <a:pt x="943246" y="533641"/>
                  </a:lnTo>
                  <a:lnTo>
                    <a:pt x="663445" y="582678"/>
                  </a:lnTo>
                  <a:lnTo>
                    <a:pt x="447104" y="628831"/>
                  </a:lnTo>
                  <a:lnTo>
                    <a:pt x="398067" y="625946"/>
                  </a:lnTo>
                  <a:lnTo>
                    <a:pt x="328838" y="611523"/>
                  </a:lnTo>
                  <a:lnTo>
                    <a:pt x="294223" y="599985"/>
                  </a:lnTo>
                  <a:lnTo>
                    <a:pt x="253840" y="576909"/>
                  </a:lnTo>
                  <a:lnTo>
                    <a:pt x="210572" y="548063"/>
                  </a:lnTo>
                  <a:lnTo>
                    <a:pt x="170188" y="519218"/>
                  </a:lnTo>
                  <a:lnTo>
                    <a:pt x="138458" y="493257"/>
                  </a:lnTo>
                  <a:lnTo>
                    <a:pt x="109613" y="461527"/>
                  </a:lnTo>
                  <a:lnTo>
                    <a:pt x="66345" y="406721"/>
                  </a:lnTo>
                  <a:lnTo>
                    <a:pt x="28846" y="349030"/>
                  </a:lnTo>
                  <a:lnTo>
                    <a:pt x="5769" y="308646"/>
                  </a:lnTo>
                  <a:lnTo>
                    <a:pt x="0" y="279801"/>
                  </a:lnTo>
                  <a:lnTo>
                    <a:pt x="5769" y="259609"/>
                  </a:lnTo>
                  <a:lnTo>
                    <a:pt x="25961" y="253840"/>
                  </a:lnTo>
                  <a:lnTo>
                    <a:pt x="86536" y="282685"/>
                  </a:lnTo>
                  <a:lnTo>
                    <a:pt x="161534" y="320185"/>
                  </a:lnTo>
                  <a:lnTo>
                    <a:pt x="233648" y="349030"/>
                  </a:lnTo>
                  <a:lnTo>
                    <a:pt x="299993" y="369222"/>
                  </a:lnTo>
                  <a:lnTo>
                    <a:pt x="343261" y="377875"/>
                  </a:lnTo>
                  <a:lnTo>
                    <a:pt x="444220" y="383644"/>
                  </a:lnTo>
                  <a:lnTo>
                    <a:pt x="574024" y="383644"/>
                  </a:lnTo>
                  <a:lnTo>
                    <a:pt x="715367" y="369222"/>
                  </a:lnTo>
                  <a:lnTo>
                    <a:pt x="925938" y="346145"/>
                  </a:lnTo>
                  <a:lnTo>
                    <a:pt x="1182663" y="311531"/>
                  </a:lnTo>
                  <a:lnTo>
                    <a:pt x="1332659" y="288455"/>
                  </a:lnTo>
                  <a:lnTo>
                    <a:pt x="1592268" y="230764"/>
                  </a:lnTo>
                  <a:lnTo>
                    <a:pt x="1791301" y="207687"/>
                  </a:lnTo>
                  <a:lnTo>
                    <a:pt x="1938413" y="190380"/>
                  </a:lnTo>
                  <a:lnTo>
                    <a:pt x="2128793" y="164419"/>
                  </a:lnTo>
                  <a:lnTo>
                    <a:pt x="2322057" y="132689"/>
                  </a:lnTo>
                  <a:lnTo>
                    <a:pt x="2425900" y="112497"/>
                  </a:lnTo>
                  <a:lnTo>
                    <a:pt x="2549936" y="74998"/>
                  </a:lnTo>
                  <a:lnTo>
                    <a:pt x="2636472" y="34615"/>
                  </a:lnTo>
                  <a:lnTo>
                    <a:pt x="2694163" y="0"/>
                  </a:lnTo>
                  <a:lnTo>
                    <a:pt x="2777815" y="5769"/>
                  </a:lnTo>
                  <a:lnTo>
                    <a:pt x="2852813" y="14423"/>
                  </a:lnTo>
                  <a:lnTo>
                    <a:pt x="2910504" y="28846"/>
                  </a:lnTo>
                  <a:lnTo>
                    <a:pt x="2985502" y="51922"/>
                  </a:lnTo>
                  <a:lnTo>
                    <a:pt x="3023001" y="66345"/>
                  </a:lnTo>
                  <a:lnTo>
                    <a:pt x="3051846" y="83652"/>
                  </a:lnTo>
                  <a:lnTo>
                    <a:pt x="3072038" y="100959"/>
                  </a:lnTo>
                  <a:lnTo>
                    <a:pt x="3089345" y="121151"/>
                  </a:lnTo>
                  <a:lnTo>
                    <a:pt x="3095114" y="138458"/>
                  </a:lnTo>
                  <a:lnTo>
                    <a:pt x="3092230" y="158650"/>
                  </a:lnTo>
                  <a:lnTo>
                    <a:pt x="3077807" y="187496"/>
                  </a:lnTo>
                  <a:lnTo>
                    <a:pt x="3063384" y="210572"/>
                  </a:lnTo>
                  <a:lnTo>
                    <a:pt x="3025885" y="230764"/>
                  </a:lnTo>
                  <a:lnTo>
                    <a:pt x="2835505" y="250956"/>
                  </a:lnTo>
                  <a:lnTo>
                    <a:pt x="2541282" y="291339"/>
                  </a:lnTo>
                  <a:lnTo>
                    <a:pt x="2160522" y="3432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3C4344A3-419D-455C-837C-A9142705F710}"/>
                </a:ext>
              </a:extLst>
            </p:cNvPr>
            <p:cNvSpPr/>
            <p:nvPr/>
          </p:nvSpPr>
          <p:spPr>
            <a:xfrm>
              <a:off x="2606675" y="2825750"/>
              <a:ext cx="4600575" cy="806450"/>
            </a:xfrm>
            <a:custGeom>
              <a:avLst/>
              <a:gdLst>
                <a:gd name="connsiteX0" fmla="*/ 2830088 w 4600963"/>
                <a:gd name="connsiteY0" fmla="*/ 326867 h 806824"/>
                <a:gd name="connsiteX1" fmla="*/ 2461846 w 4600963"/>
                <a:gd name="connsiteY1" fmla="*/ 364105 h 806824"/>
                <a:gd name="connsiteX2" fmla="*/ 2209455 w 4600963"/>
                <a:gd name="connsiteY2" fmla="*/ 397206 h 806824"/>
                <a:gd name="connsiteX3" fmla="*/ 1882588 w 4600963"/>
                <a:gd name="connsiteY3" fmla="*/ 450994 h 806824"/>
                <a:gd name="connsiteX4" fmla="*/ 1642610 w 4600963"/>
                <a:gd name="connsiteY4" fmla="*/ 484094 h 806824"/>
                <a:gd name="connsiteX5" fmla="*/ 1352981 w 4600963"/>
                <a:gd name="connsiteY5" fmla="*/ 533745 h 806824"/>
                <a:gd name="connsiteX6" fmla="*/ 1100590 w 4600963"/>
                <a:gd name="connsiteY6" fmla="*/ 587533 h 806824"/>
                <a:gd name="connsiteX7" fmla="*/ 906125 w 4600963"/>
                <a:gd name="connsiteY7" fmla="*/ 641321 h 806824"/>
                <a:gd name="connsiteX8" fmla="*/ 736485 w 4600963"/>
                <a:gd name="connsiteY8" fmla="*/ 699247 h 806824"/>
                <a:gd name="connsiteX9" fmla="*/ 591670 w 4600963"/>
                <a:gd name="connsiteY9" fmla="*/ 757173 h 806824"/>
                <a:gd name="connsiteX10" fmla="*/ 484094 w 4600963"/>
                <a:gd name="connsiteY10" fmla="*/ 806824 h 806824"/>
                <a:gd name="connsiteX11" fmla="*/ 430306 w 4600963"/>
                <a:gd name="connsiteY11" fmla="*/ 794411 h 806824"/>
                <a:gd name="connsiteX12" fmla="*/ 376517 w 4600963"/>
                <a:gd name="connsiteY12" fmla="*/ 777861 h 806824"/>
                <a:gd name="connsiteX13" fmla="*/ 335142 w 4600963"/>
                <a:gd name="connsiteY13" fmla="*/ 761311 h 806824"/>
                <a:gd name="connsiteX14" fmla="*/ 293766 w 4600963"/>
                <a:gd name="connsiteY14" fmla="*/ 736485 h 806824"/>
                <a:gd name="connsiteX15" fmla="*/ 219290 w 4600963"/>
                <a:gd name="connsiteY15" fmla="*/ 682697 h 806824"/>
                <a:gd name="connsiteX16" fmla="*/ 140677 w 4600963"/>
                <a:gd name="connsiteY16" fmla="*/ 616496 h 806824"/>
                <a:gd name="connsiteX17" fmla="*/ 74476 w 4600963"/>
                <a:gd name="connsiteY17" fmla="*/ 554433 h 806824"/>
                <a:gd name="connsiteX18" fmla="*/ 24825 w 4600963"/>
                <a:gd name="connsiteY18" fmla="*/ 508920 h 806824"/>
                <a:gd name="connsiteX19" fmla="*/ 8275 w 4600963"/>
                <a:gd name="connsiteY19" fmla="*/ 484094 h 806824"/>
                <a:gd name="connsiteX20" fmla="*/ 0 w 4600963"/>
                <a:gd name="connsiteY20" fmla="*/ 463406 h 806824"/>
                <a:gd name="connsiteX21" fmla="*/ 4137 w 4600963"/>
                <a:gd name="connsiteY21" fmla="*/ 438581 h 806824"/>
                <a:gd name="connsiteX22" fmla="*/ 20687 w 4600963"/>
                <a:gd name="connsiteY22" fmla="*/ 434444 h 806824"/>
                <a:gd name="connsiteX23" fmla="*/ 37238 w 4600963"/>
                <a:gd name="connsiteY23" fmla="*/ 434444 h 806824"/>
                <a:gd name="connsiteX24" fmla="*/ 132401 w 4600963"/>
                <a:gd name="connsiteY24" fmla="*/ 471682 h 806824"/>
                <a:gd name="connsiteX25" fmla="*/ 235840 w 4600963"/>
                <a:gd name="connsiteY25" fmla="*/ 500644 h 806824"/>
                <a:gd name="connsiteX26" fmla="*/ 347554 w 4600963"/>
                <a:gd name="connsiteY26" fmla="*/ 521332 h 806824"/>
                <a:gd name="connsiteX27" fmla="*/ 438581 w 4600963"/>
                <a:gd name="connsiteY27" fmla="*/ 533745 h 806824"/>
                <a:gd name="connsiteX28" fmla="*/ 542020 w 4600963"/>
                <a:gd name="connsiteY28" fmla="*/ 537882 h 806824"/>
                <a:gd name="connsiteX29" fmla="*/ 777860 w 4600963"/>
                <a:gd name="connsiteY29" fmla="*/ 492369 h 806824"/>
                <a:gd name="connsiteX30" fmla="*/ 1125415 w 4600963"/>
                <a:gd name="connsiteY30" fmla="*/ 426168 h 806824"/>
                <a:gd name="connsiteX31" fmla="*/ 1398494 w 4600963"/>
                <a:gd name="connsiteY31" fmla="*/ 372380 h 806824"/>
                <a:gd name="connsiteX32" fmla="*/ 1642610 w 4600963"/>
                <a:gd name="connsiteY32" fmla="*/ 322730 h 806824"/>
                <a:gd name="connsiteX33" fmla="*/ 1721223 w 4600963"/>
                <a:gd name="connsiteY33" fmla="*/ 306179 h 806824"/>
                <a:gd name="connsiteX34" fmla="*/ 1961201 w 4600963"/>
                <a:gd name="connsiteY34" fmla="*/ 268941 h 806824"/>
                <a:gd name="connsiteX35" fmla="*/ 2420470 w 4600963"/>
                <a:gd name="connsiteY35" fmla="*/ 215153 h 806824"/>
                <a:gd name="connsiteX36" fmla="*/ 2966628 w 4600963"/>
                <a:gd name="connsiteY36" fmla="*/ 157227 h 806824"/>
                <a:gd name="connsiteX37" fmla="*/ 3425896 w 4600963"/>
                <a:gd name="connsiteY37" fmla="*/ 111714 h 806824"/>
                <a:gd name="connsiteX38" fmla="*/ 3918266 w 4600963"/>
                <a:gd name="connsiteY38" fmla="*/ 66201 h 806824"/>
                <a:gd name="connsiteX39" fmla="*/ 3984467 w 4600963"/>
                <a:gd name="connsiteY39" fmla="*/ 53788 h 806824"/>
                <a:gd name="connsiteX40" fmla="*/ 4067218 w 4600963"/>
                <a:gd name="connsiteY40" fmla="*/ 24825 h 806824"/>
                <a:gd name="connsiteX41" fmla="*/ 4129281 w 4600963"/>
                <a:gd name="connsiteY41" fmla="*/ 0 h 806824"/>
                <a:gd name="connsiteX42" fmla="*/ 4232720 w 4600963"/>
                <a:gd name="connsiteY42" fmla="*/ 4138 h 806824"/>
                <a:gd name="connsiteX43" fmla="*/ 4319609 w 4600963"/>
                <a:gd name="connsiteY43" fmla="*/ 24825 h 806824"/>
                <a:gd name="connsiteX44" fmla="*/ 4394085 w 4600963"/>
                <a:gd name="connsiteY44" fmla="*/ 53788 h 806824"/>
                <a:gd name="connsiteX45" fmla="*/ 4460286 w 4600963"/>
                <a:gd name="connsiteY45" fmla="*/ 86889 h 806824"/>
                <a:gd name="connsiteX46" fmla="*/ 4526487 w 4600963"/>
                <a:gd name="connsiteY46" fmla="*/ 124127 h 806824"/>
                <a:gd name="connsiteX47" fmla="*/ 4572000 w 4600963"/>
                <a:gd name="connsiteY47" fmla="*/ 157227 h 806824"/>
                <a:gd name="connsiteX48" fmla="*/ 4588550 w 4600963"/>
                <a:gd name="connsiteY48" fmla="*/ 186190 h 806824"/>
                <a:gd name="connsiteX49" fmla="*/ 4596825 w 4600963"/>
                <a:gd name="connsiteY49" fmla="*/ 211016 h 806824"/>
                <a:gd name="connsiteX50" fmla="*/ 4600963 w 4600963"/>
                <a:gd name="connsiteY50" fmla="*/ 244116 h 806824"/>
                <a:gd name="connsiteX51" fmla="*/ 4592687 w 4600963"/>
                <a:gd name="connsiteY51" fmla="*/ 268941 h 806824"/>
                <a:gd name="connsiteX52" fmla="*/ 4576137 w 4600963"/>
                <a:gd name="connsiteY52" fmla="*/ 289629 h 806824"/>
                <a:gd name="connsiteX53" fmla="*/ 4547174 w 4600963"/>
                <a:gd name="connsiteY53" fmla="*/ 306179 h 806824"/>
                <a:gd name="connsiteX54" fmla="*/ 4493386 w 4600963"/>
                <a:gd name="connsiteY54" fmla="*/ 314454 h 806824"/>
                <a:gd name="connsiteX55" fmla="*/ 4365122 w 4600963"/>
                <a:gd name="connsiteY55" fmla="*/ 310317 h 806824"/>
                <a:gd name="connsiteX56" fmla="*/ 4087906 w 4600963"/>
                <a:gd name="connsiteY56" fmla="*/ 297904 h 806824"/>
                <a:gd name="connsiteX57" fmla="*/ 3723801 w 4600963"/>
                <a:gd name="connsiteY57" fmla="*/ 293767 h 806824"/>
                <a:gd name="connsiteX58" fmla="*/ 3388658 w 4600963"/>
                <a:gd name="connsiteY58" fmla="*/ 297904 h 806824"/>
                <a:gd name="connsiteX59" fmla="*/ 3103167 w 4600963"/>
                <a:gd name="connsiteY59" fmla="*/ 314454 h 806824"/>
                <a:gd name="connsiteX60" fmla="*/ 2830088 w 4600963"/>
                <a:gd name="connsiteY60" fmla="*/ 326867 h 8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00963" h="806824">
                  <a:moveTo>
                    <a:pt x="2830088" y="326867"/>
                  </a:moveTo>
                  <a:lnTo>
                    <a:pt x="2461846" y="364105"/>
                  </a:lnTo>
                  <a:lnTo>
                    <a:pt x="2209455" y="397206"/>
                  </a:lnTo>
                  <a:lnTo>
                    <a:pt x="1882588" y="450994"/>
                  </a:lnTo>
                  <a:lnTo>
                    <a:pt x="1642610" y="484094"/>
                  </a:lnTo>
                  <a:lnTo>
                    <a:pt x="1352981" y="533745"/>
                  </a:lnTo>
                  <a:lnTo>
                    <a:pt x="1100590" y="587533"/>
                  </a:lnTo>
                  <a:lnTo>
                    <a:pt x="906125" y="641321"/>
                  </a:lnTo>
                  <a:lnTo>
                    <a:pt x="736485" y="699247"/>
                  </a:lnTo>
                  <a:lnTo>
                    <a:pt x="591670" y="757173"/>
                  </a:lnTo>
                  <a:lnTo>
                    <a:pt x="484094" y="806824"/>
                  </a:lnTo>
                  <a:lnTo>
                    <a:pt x="430306" y="794411"/>
                  </a:lnTo>
                  <a:lnTo>
                    <a:pt x="376517" y="777861"/>
                  </a:lnTo>
                  <a:lnTo>
                    <a:pt x="335142" y="761311"/>
                  </a:lnTo>
                  <a:lnTo>
                    <a:pt x="293766" y="736485"/>
                  </a:lnTo>
                  <a:lnTo>
                    <a:pt x="219290" y="682697"/>
                  </a:lnTo>
                  <a:lnTo>
                    <a:pt x="140677" y="616496"/>
                  </a:lnTo>
                  <a:lnTo>
                    <a:pt x="74476" y="554433"/>
                  </a:lnTo>
                  <a:lnTo>
                    <a:pt x="24825" y="508920"/>
                  </a:lnTo>
                  <a:lnTo>
                    <a:pt x="8275" y="484094"/>
                  </a:lnTo>
                  <a:lnTo>
                    <a:pt x="0" y="463406"/>
                  </a:lnTo>
                  <a:lnTo>
                    <a:pt x="4137" y="438581"/>
                  </a:lnTo>
                  <a:lnTo>
                    <a:pt x="20687" y="434444"/>
                  </a:lnTo>
                  <a:lnTo>
                    <a:pt x="37238" y="434444"/>
                  </a:lnTo>
                  <a:lnTo>
                    <a:pt x="132401" y="471682"/>
                  </a:lnTo>
                  <a:lnTo>
                    <a:pt x="235840" y="500644"/>
                  </a:lnTo>
                  <a:lnTo>
                    <a:pt x="347554" y="521332"/>
                  </a:lnTo>
                  <a:lnTo>
                    <a:pt x="438581" y="533745"/>
                  </a:lnTo>
                  <a:lnTo>
                    <a:pt x="542020" y="537882"/>
                  </a:lnTo>
                  <a:lnTo>
                    <a:pt x="777860" y="492369"/>
                  </a:lnTo>
                  <a:lnTo>
                    <a:pt x="1125415" y="426168"/>
                  </a:lnTo>
                  <a:lnTo>
                    <a:pt x="1398494" y="372380"/>
                  </a:lnTo>
                  <a:lnTo>
                    <a:pt x="1642610" y="322730"/>
                  </a:lnTo>
                  <a:lnTo>
                    <a:pt x="1721223" y="306179"/>
                  </a:lnTo>
                  <a:lnTo>
                    <a:pt x="1961201" y="268941"/>
                  </a:lnTo>
                  <a:lnTo>
                    <a:pt x="2420470" y="215153"/>
                  </a:lnTo>
                  <a:lnTo>
                    <a:pt x="2966628" y="157227"/>
                  </a:lnTo>
                  <a:lnTo>
                    <a:pt x="3425896" y="111714"/>
                  </a:lnTo>
                  <a:lnTo>
                    <a:pt x="3918266" y="66201"/>
                  </a:lnTo>
                  <a:lnTo>
                    <a:pt x="3984467" y="53788"/>
                  </a:lnTo>
                  <a:lnTo>
                    <a:pt x="4067218" y="24825"/>
                  </a:lnTo>
                  <a:lnTo>
                    <a:pt x="4129281" y="0"/>
                  </a:lnTo>
                  <a:lnTo>
                    <a:pt x="4232720" y="4138"/>
                  </a:lnTo>
                  <a:lnTo>
                    <a:pt x="4319609" y="24825"/>
                  </a:lnTo>
                  <a:lnTo>
                    <a:pt x="4394085" y="53788"/>
                  </a:lnTo>
                  <a:lnTo>
                    <a:pt x="4460286" y="86889"/>
                  </a:lnTo>
                  <a:lnTo>
                    <a:pt x="4526487" y="124127"/>
                  </a:lnTo>
                  <a:lnTo>
                    <a:pt x="4572000" y="157227"/>
                  </a:lnTo>
                  <a:lnTo>
                    <a:pt x="4588550" y="186190"/>
                  </a:lnTo>
                  <a:lnTo>
                    <a:pt x="4596825" y="211016"/>
                  </a:lnTo>
                  <a:lnTo>
                    <a:pt x="4600963" y="244116"/>
                  </a:lnTo>
                  <a:lnTo>
                    <a:pt x="4592687" y="268941"/>
                  </a:lnTo>
                  <a:lnTo>
                    <a:pt x="4576137" y="289629"/>
                  </a:lnTo>
                  <a:lnTo>
                    <a:pt x="4547174" y="306179"/>
                  </a:lnTo>
                  <a:lnTo>
                    <a:pt x="4493386" y="314454"/>
                  </a:lnTo>
                  <a:lnTo>
                    <a:pt x="4365122" y="310317"/>
                  </a:lnTo>
                  <a:lnTo>
                    <a:pt x="4087906" y="297904"/>
                  </a:lnTo>
                  <a:lnTo>
                    <a:pt x="3723801" y="293767"/>
                  </a:lnTo>
                  <a:lnTo>
                    <a:pt x="3388658" y="297904"/>
                  </a:lnTo>
                  <a:lnTo>
                    <a:pt x="3103167" y="314454"/>
                  </a:lnTo>
                  <a:lnTo>
                    <a:pt x="2830088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DE66692B-9ECC-4EB5-9409-AAE7D7A33F36}"/>
                </a:ext>
              </a:extLst>
            </p:cNvPr>
            <p:cNvSpPr/>
            <p:nvPr/>
          </p:nvSpPr>
          <p:spPr>
            <a:xfrm rot="16200000">
              <a:off x="3005138" y="4806950"/>
              <a:ext cx="2490788" cy="369887"/>
            </a:xfrm>
            <a:custGeom>
              <a:avLst/>
              <a:gdLst>
                <a:gd name="connsiteX0" fmla="*/ 1307306 w 2490787"/>
                <a:gd name="connsiteY0" fmla="*/ 342900 h 369094"/>
                <a:gd name="connsiteX1" fmla="*/ 1054894 w 2490787"/>
                <a:gd name="connsiteY1" fmla="*/ 347663 h 369094"/>
                <a:gd name="connsiteX2" fmla="*/ 935831 w 2490787"/>
                <a:gd name="connsiteY2" fmla="*/ 319088 h 369094"/>
                <a:gd name="connsiteX3" fmla="*/ 566737 w 2490787"/>
                <a:gd name="connsiteY3" fmla="*/ 309563 h 369094"/>
                <a:gd name="connsiteX4" fmla="*/ 319087 w 2490787"/>
                <a:gd name="connsiteY4" fmla="*/ 297656 h 369094"/>
                <a:gd name="connsiteX5" fmla="*/ 200025 w 2490787"/>
                <a:gd name="connsiteY5" fmla="*/ 278606 h 369094"/>
                <a:gd name="connsiteX6" fmla="*/ 126206 w 2490787"/>
                <a:gd name="connsiteY6" fmla="*/ 276225 h 369094"/>
                <a:gd name="connsiteX7" fmla="*/ 52387 w 2490787"/>
                <a:gd name="connsiteY7" fmla="*/ 259556 h 369094"/>
                <a:gd name="connsiteX8" fmla="*/ 21431 w 2490787"/>
                <a:gd name="connsiteY8" fmla="*/ 245269 h 369094"/>
                <a:gd name="connsiteX9" fmla="*/ 7144 w 2490787"/>
                <a:gd name="connsiteY9" fmla="*/ 233363 h 369094"/>
                <a:gd name="connsiteX10" fmla="*/ 0 w 2490787"/>
                <a:gd name="connsiteY10" fmla="*/ 219075 h 369094"/>
                <a:gd name="connsiteX11" fmla="*/ 0 w 2490787"/>
                <a:gd name="connsiteY11" fmla="*/ 190500 h 369094"/>
                <a:gd name="connsiteX12" fmla="*/ 16669 w 2490787"/>
                <a:gd name="connsiteY12" fmla="*/ 164306 h 369094"/>
                <a:gd name="connsiteX13" fmla="*/ 40481 w 2490787"/>
                <a:gd name="connsiteY13" fmla="*/ 133350 h 369094"/>
                <a:gd name="connsiteX14" fmla="*/ 76200 w 2490787"/>
                <a:gd name="connsiteY14" fmla="*/ 102394 h 369094"/>
                <a:gd name="connsiteX15" fmla="*/ 114300 w 2490787"/>
                <a:gd name="connsiteY15" fmla="*/ 88106 h 369094"/>
                <a:gd name="connsiteX16" fmla="*/ 254794 w 2490787"/>
                <a:gd name="connsiteY16" fmla="*/ 54769 h 369094"/>
                <a:gd name="connsiteX17" fmla="*/ 371475 w 2490787"/>
                <a:gd name="connsiteY17" fmla="*/ 30956 h 369094"/>
                <a:gd name="connsiteX18" fmla="*/ 445294 w 2490787"/>
                <a:gd name="connsiteY18" fmla="*/ 47625 h 369094"/>
                <a:gd name="connsiteX19" fmla="*/ 552450 w 2490787"/>
                <a:gd name="connsiteY19" fmla="*/ 69056 h 369094"/>
                <a:gd name="connsiteX20" fmla="*/ 664369 w 2490787"/>
                <a:gd name="connsiteY20" fmla="*/ 88106 h 369094"/>
                <a:gd name="connsiteX21" fmla="*/ 771525 w 2490787"/>
                <a:gd name="connsiteY21" fmla="*/ 102394 h 369094"/>
                <a:gd name="connsiteX22" fmla="*/ 916781 w 2490787"/>
                <a:gd name="connsiteY22" fmla="*/ 114300 h 369094"/>
                <a:gd name="connsiteX23" fmla="*/ 1104900 w 2490787"/>
                <a:gd name="connsiteY23" fmla="*/ 121444 h 369094"/>
                <a:gd name="connsiteX24" fmla="*/ 1471612 w 2490787"/>
                <a:gd name="connsiteY24" fmla="*/ 123825 h 369094"/>
                <a:gd name="connsiteX25" fmla="*/ 1950244 w 2490787"/>
                <a:gd name="connsiteY25" fmla="*/ 123825 h 369094"/>
                <a:gd name="connsiteX26" fmla="*/ 2078831 w 2490787"/>
                <a:gd name="connsiteY26" fmla="*/ 121444 h 369094"/>
                <a:gd name="connsiteX27" fmla="*/ 2128837 w 2490787"/>
                <a:gd name="connsiteY27" fmla="*/ 116681 h 369094"/>
                <a:gd name="connsiteX28" fmla="*/ 2166937 w 2490787"/>
                <a:gd name="connsiteY28" fmla="*/ 109538 h 369094"/>
                <a:gd name="connsiteX29" fmla="*/ 2212181 w 2490787"/>
                <a:gd name="connsiteY29" fmla="*/ 92869 h 369094"/>
                <a:gd name="connsiteX30" fmla="*/ 2266950 w 2490787"/>
                <a:gd name="connsiteY30" fmla="*/ 64294 h 369094"/>
                <a:gd name="connsiteX31" fmla="*/ 2350294 w 2490787"/>
                <a:gd name="connsiteY31" fmla="*/ 0 h 369094"/>
                <a:gd name="connsiteX32" fmla="*/ 2490787 w 2490787"/>
                <a:gd name="connsiteY32" fmla="*/ 54769 h 369094"/>
                <a:gd name="connsiteX33" fmla="*/ 2386012 w 2490787"/>
                <a:gd name="connsiteY33" fmla="*/ 266700 h 369094"/>
                <a:gd name="connsiteX34" fmla="*/ 2381250 w 2490787"/>
                <a:gd name="connsiteY34" fmla="*/ 307181 h 369094"/>
                <a:gd name="connsiteX35" fmla="*/ 2381250 w 2490787"/>
                <a:gd name="connsiteY35" fmla="*/ 366713 h 369094"/>
                <a:gd name="connsiteX36" fmla="*/ 2228850 w 2490787"/>
                <a:gd name="connsiteY36" fmla="*/ 369094 h 369094"/>
                <a:gd name="connsiteX37" fmla="*/ 1709737 w 2490787"/>
                <a:gd name="connsiteY37" fmla="*/ 366713 h 369094"/>
                <a:gd name="connsiteX38" fmla="*/ 1585912 w 2490787"/>
                <a:gd name="connsiteY38" fmla="*/ 342900 h 369094"/>
                <a:gd name="connsiteX39" fmla="*/ 1307306 w 2490787"/>
                <a:gd name="connsiteY39" fmla="*/ 3429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90787" h="369094">
                  <a:moveTo>
                    <a:pt x="1307306" y="342900"/>
                  </a:moveTo>
                  <a:lnTo>
                    <a:pt x="1054894" y="347663"/>
                  </a:lnTo>
                  <a:lnTo>
                    <a:pt x="935831" y="319088"/>
                  </a:lnTo>
                  <a:lnTo>
                    <a:pt x="566737" y="309563"/>
                  </a:lnTo>
                  <a:lnTo>
                    <a:pt x="319087" y="297656"/>
                  </a:lnTo>
                  <a:lnTo>
                    <a:pt x="200025" y="278606"/>
                  </a:lnTo>
                  <a:lnTo>
                    <a:pt x="126206" y="276225"/>
                  </a:lnTo>
                  <a:lnTo>
                    <a:pt x="52387" y="259556"/>
                  </a:lnTo>
                  <a:lnTo>
                    <a:pt x="21431" y="245269"/>
                  </a:lnTo>
                  <a:lnTo>
                    <a:pt x="7144" y="233363"/>
                  </a:lnTo>
                  <a:lnTo>
                    <a:pt x="0" y="219075"/>
                  </a:lnTo>
                  <a:lnTo>
                    <a:pt x="0" y="190500"/>
                  </a:lnTo>
                  <a:lnTo>
                    <a:pt x="16669" y="164306"/>
                  </a:lnTo>
                  <a:lnTo>
                    <a:pt x="40481" y="133350"/>
                  </a:lnTo>
                  <a:lnTo>
                    <a:pt x="76200" y="102394"/>
                  </a:lnTo>
                  <a:lnTo>
                    <a:pt x="114300" y="88106"/>
                  </a:lnTo>
                  <a:lnTo>
                    <a:pt x="254794" y="54769"/>
                  </a:lnTo>
                  <a:lnTo>
                    <a:pt x="371475" y="30956"/>
                  </a:lnTo>
                  <a:lnTo>
                    <a:pt x="445294" y="47625"/>
                  </a:lnTo>
                  <a:lnTo>
                    <a:pt x="552450" y="69056"/>
                  </a:lnTo>
                  <a:lnTo>
                    <a:pt x="664369" y="88106"/>
                  </a:lnTo>
                  <a:lnTo>
                    <a:pt x="771525" y="102394"/>
                  </a:lnTo>
                  <a:lnTo>
                    <a:pt x="916781" y="114300"/>
                  </a:lnTo>
                  <a:lnTo>
                    <a:pt x="1104900" y="121444"/>
                  </a:lnTo>
                  <a:lnTo>
                    <a:pt x="1471612" y="123825"/>
                  </a:lnTo>
                  <a:lnTo>
                    <a:pt x="1950244" y="123825"/>
                  </a:lnTo>
                  <a:lnTo>
                    <a:pt x="2078831" y="121444"/>
                  </a:lnTo>
                  <a:lnTo>
                    <a:pt x="2128837" y="116681"/>
                  </a:lnTo>
                  <a:lnTo>
                    <a:pt x="2166937" y="109538"/>
                  </a:lnTo>
                  <a:lnTo>
                    <a:pt x="2212181" y="92869"/>
                  </a:lnTo>
                  <a:lnTo>
                    <a:pt x="2266950" y="64294"/>
                  </a:lnTo>
                  <a:lnTo>
                    <a:pt x="2350294" y="0"/>
                  </a:lnTo>
                  <a:lnTo>
                    <a:pt x="2490787" y="54769"/>
                  </a:lnTo>
                  <a:lnTo>
                    <a:pt x="2386012" y="266700"/>
                  </a:lnTo>
                  <a:lnTo>
                    <a:pt x="2381250" y="307181"/>
                  </a:lnTo>
                  <a:lnTo>
                    <a:pt x="2381250" y="366713"/>
                  </a:lnTo>
                  <a:lnTo>
                    <a:pt x="2228850" y="369094"/>
                  </a:lnTo>
                  <a:lnTo>
                    <a:pt x="1709737" y="366713"/>
                  </a:lnTo>
                  <a:lnTo>
                    <a:pt x="1585912" y="342900"/>
                  </a:lnTo>
                  <a:lnTo>
                    <a:pt x="1307306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F8CB638E-D436-4727-BBCB-57F93AFC9973}"/>
                </a:ext>
              </a:extLst>
            </p:cNvPr>
            <p:cNvSpPr/>
            <p:nvPr/>
          </p:nvSpPr>
          <p:spPr>
            <a:xfrm rot="16200000">
              <a:off x="2454276" y="2422525"/>
              <a:ext cx="2984500" cy="1831975"/>
            </a:xfrm>
            <a:custGeom>
              <a:avLst/>
              <a:gdLst>
                <a:gd name="connsiteX0" fmla="*/ 1327150 w 2984500"/>
                <a:gd name="connsiteY0" fmla="*/ 1346200 h 1831975"/>
                <a:gd name="connsiteX1" fmla="*/ 1133475 w 2984500"/>
                <a:gd name="connsiteY1" fmla="*/ 1222375 h 1831975"/>
                <a:gd name="connsiteX2" fmla="*/ 1025525 w 2984500"/>
                <a:gd name="connsiteY2" fmla="*/ 1149350 h 1831975"/>
                <a:gd name="connsiteX3" fmla="*/ 936625 w 2984500"/>
                <a:gd name="connsiteY3" fmla="*/ 1089025 h 1831975"/>
                <a:gd name="connsiteX4" fmla="*/ 803275 w 2984500"/>
                <a:gd name="connsiteY4" fmla="*/ 984250 h 1831975"/>
                <a:gd name="connsiteX5" fmla="*/ 682625 w 2984500"/>
                <a:gd name="connsiteY5" fmla="*/ 879475 h 1831975"/>
                <a:gd name="connsiteX6" fmla="*/ 565150 w 2984500"/>
                <a:gd name="connsiteY6" fmla="*/ 765175 h 1831975"/>
                <a:gd name="connsiteX7" fmla="*/ 425450 w 2984500"/>
                <a:gd name="connsiteY7" fmla="*/ 612775 h 1831975"/>
                <a:gd name="connsiteX8" fmla="*/ 361950 w 2984500"/>
                <a:gd name="connsiteY8" fmla="*/ 536575 h 1831975"/>
                <a:gd name="connsiteX9" fmla="*/ 250825 w 2984500"/>
                <a:gd name="connsiteY9" fmla="*/ 396875 h 1831975"/>
                <a:gd name="connsiteX10" fmla="*/ 146050 w 2984500"/>
                <a:gd name="connsiteY10" fmla="*/ 257175 h 1831975"/>
                <a:gd name="connsiteX11" fmla="*/ 85725 w 2984500"/>
                <a:gd name="connsiteY11" fmla="*/ 171450 h 1831975"/>
                <a:gd name="connsiteX12" fmla="*/ 28575 w 2984500"/>
                <a:gd name="connsiteY12" fmla="*/ 88900 h 1831975"/>
                <a:gd name="connsiteX13" fmla="*/ 9525 w 2984500"/>
                <a:gd name="connsiteY13" fmla="*/ 60325 h 1831975"/>
                <a:gd name="connsiteX14" fmla="*/ 0 w 2984500"/>
                <a:gd name="connsiteY14" fmla="*/ 31750 h 1831975"/>
                <a:gd name="connsiteX15" fmla="*/ 3175 w 2984500"/>
                <a:gd name="connsiteY15" fmla="*/ 12700 h 1831975"/>
                <a:gd name="connsiteX16" fmla="*/ 9525 w 2984500"/>
                <a:gd name="connsiteY16" fmla="*/ 0 h 1831975"/>
                <a:gd name="connsiteX17" fmla="*/ 34925 w 2984500"/>
                <a:gd name="connsiteY17" fmla="*/ 3175 h 1831975"/>
                <a:gd name="connsiteX18" fmla="*/ 60325 w 2984500"/>
                <a:gd name="connsiteY18" fmla="*/ 15875 h 1831975"/>
                <a:gd name="connsiteX19" fmla="*/ 111125 w 2984500"/>
                <a:gd name="connsiteY19" fmla="*/ 73025 h 1831975"/>
                <a:gd name="connsiteX20" fmla="*/ 238125 w 2984500"/>
                <a:gd name="connsiteY20" fmla="*/ 200025 h 1831975"/>
                <a:gd name="connsiteX21" fmla="*/ 317500 w 2984500"/>
                <a:gd name="connsiteY21" fmla="*/ 276225 h 1831975"/>
                <a:gd name="connsiteX22" fmla="*/ 422275 w 2984500"/>
                <a:gd name="connsiteY22" fmla="*/ 377825 h 1831975"/>
                <a:gd name="connsiteX23" fmla="*/ 527050 w 2984500"/>
                <a:gd name="connsiteY23" fmla="*/ 476250 h 1831975"/>
                <a:gd name="connsiteX24" fmla="*/ 669925 w 2984500"/>
                <a:gd name="connsiteY24" fmla="*/ 600075 h 1831975"/>
                <a:gd name="connsiteX25" fmla="*/ 806450 w 2984500"/>
                <a:gd name="connsiteY25" fmla="*/ 714375 h 1831975"/>
                <a:gd name="connsiteX26" fmla="*/ 939800 w 2984500"/>
                <a:gd name="connsiteY26" fmla="*/ 819150 h 1831975"/>
                <a:gd name="connsiteX27" fmla="*/ 1089025 w 2984500"/>
                <a:gd name="connsiteY27" fmla="*/ 930275 h 1831975"/>
                <a:gd name="connsiteX28" fmla="*/ 1212850 w 2984500"/>
                <a:gd name="connsiteY28" fmla="*/ 1016000 h 1831975"/>
                <a:gd name="connsiteX29" fmla="*/ 1387475 w 2984500"/>
                <a:gd name="connsiteY29" fmla="*/ 1127125 h 1831975"/>
                <a:gd name="connsiteX30" fmla="*/ 1533525 w 2984500"/>
                <a:gd name="connsiteY30" fmla="*/ 1209675 h 1831975"/>
                <a:gd name="connsiteX31" fmla="*/ 1679575 w 2984500"/>
                <a:gd name="connsiteY31" fmla="*/ 1260475 h 1831975"/>
                <a:gd name="connsiteX32" fmla="*/ 1936750 w 2984500"/>
                <a:gd name="connsiteY32" fmla="*/ 1355725 h 1831975"/>
                <a:gd name="connsiteX33" fmla="*/ 2212975 w 2984500"/>
                <a:gd name="connsiteY33" fmla="*/ 1447800 h 1831975"/>
                <a:gd name="connsiteX34" fmla="*/ 2368550 w 2984500"/>
                <a:gd name="connsiteY34" fmla="*/ 1463675 h 1831975"/>
                <a:gd name="connsiteX35" fmla="*/ 2571750 w 2984500"/>
                <a:gd name="connsiteY35" fmla="*/ 1501775 h 1831975"/>
                <a:gd name="connsiteX36" fmla="*/ 2628900 w 2984500"/>
                <a:gd name="connsiteY36" fmla="*/ 1511300 h 1831975"/>
                <a:gd name="connsiteX37" fmla="*/ 2660650 w 2984500"/>
                <a:gd name="connsiteY37" fmla="*/ 1511300 h 1831975"/>
                <a:gd name="connsiteX38" fmla="*/ 2717800 w 2984500"/>
                <a:gd name="connsiteY38" fmla="*/ 1501775 h 1831975"/>
                <a:gd name="connsiteX39" fmla="*/ 2762250 w 2984500"/>
                <a:gd name="connsiteY39" fmla="*/ 1485900 h 1831975"/>
                <a:gd name="connsiteX40" fmla="*/ 2809875 w 2984500"/>
                <a:gd name="connsiteY40" fmla="*/ 1454150 h 1831975"/>
                <a:gd name="connsiteX41" fmla="*/ 2851150 w 2984500"/>
                <a:gd name="connsiteY41" fmla="*/ 1416050 h 1831975"/>
                <a:gd name="connsiteX42" fmla="*/ 2911475 w 2984500"/>
                <a:gd name="connsiteY42" fmla="*/ 1336675 h 1831975"/>
                <a:gd name="connsiteX43" fmla="*/ 2984500 w 2984500"/>
                <a:gd name="connsiteY43" fmla="*/ 1479550 h 1831975"/>
                <a:gd name="connsiteX44" fmla="*/ 2879725 w 2984500"/>
                <a:gd name="connsiteY44" fmla="*/ 1584325 h 1831975"/>
                <a:gd name="connsiteX45" fmla="*/ 2797175 w 2984500"/>
                <a:gd name="connsiteY45" fmla="*/ 1704975 h 1831975"/>
                <a:gd name="connsiteX46" fmla="*/ 2730500 w 2984500"/>
                <a:gd name="connsiteY46" fmla="*/ 1781175 h 1831975"/>
                <a:gd name="connsiteX47" fmla="*/ 2695575 w 2984500"/>
                <a:gd name="connsiteY47" fmla="*/ 1809750 h 1831975"/>
                <a:gd name="connsiteX48" fmla="*/ 2651125 w 2984500"/>
                <a:gd name="connsiteY48" fmla="*/ 1828800 h 1831975"/>
                <a:gd name="connsiteX49" fmla="*/ 2609850 w 2984500"/>
                <a:gd name="connsiteY49" fmla="*/ 1831975 h 1831975"/>
                <a:gd name="connsiteX50" fmla="*/ 2549525 w 2984500"/>
                <a:gd name="connsiteY50" fmla="*/ 1819275 h 1831975"/>
                <a:gd name="connsiteX51" fmla="*/ 2435225 w 2984500"/>
                <a:gd name="connsiteY51" fmla="*/ 1781175 h 1831975"/>
                <a:gd name="connsiteX52" fmla="*/ 2260600 w 2984500"/>
                <a:gd name="connsiteY52" fmla="*/ 1743075 h 1831975"/>
                <a:gd name="connsiteX53" fmla="*/ 2047875 w 2984500"/>
                <a:gd name="connsiteY53" fmla="*/ 1670050 h 1831975"/>
                <a:gd name="connsiteX54" fmla="*/ 1847850 w 2984500"/>
                <a:gd name="connsiteY54" fmla="*/ 1600200 h 1831975"/>
                <a:gd name="connsiteX55" fmla="*/ 1704975 w 2984500"/>
                <a:gd name="connsiteY55" fmla="*/ 1552575 h 1831975"/>
                <a:gd name="connsiteX56" fmla="*/ 1574800 w 2984500"/>
                <a:gd name="connsiteY56" fmla="*/ 1498600 h 1831975"/>
                <a:gd name="connsiteX57" fmla="*/ 1327150 w 2984500"/>
                <a:gd name="connsiteY57" fmla="*/ 134620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4500" h="1831975">
                  <a:moveTo>
                    <a:pt x="1327150" y="1346200"/>
                  </a:moveTo>
                  <a:lnTo>
                    <a:pt x="1133475" y="1222375"/>
                  </a:lnTo>
                  <a:lnTo>
                    <a:pt x="1025525" y="1149350"/>
                  </a:lnTo>
                  <a:lnTo>
                    <a:pt x="936625" y="1089025"/>
                  </a:lnTo>
                  <a:lnTo>
                    <a:pt x="803275" y="984250"/>
                  </a:lnTo>
                  <a:lnTo>
                    <a:pt x="682625" y="879475"/>
                  </a:lnTo>
                  <a:lnTo>
                    <a:pt x="565150" y="765175"/>
                  </a:lnTo>
                  <a:lnTo>
                    <a:pt x="425450" y="612775"/>
                  </a:lnTo>
                  <a:lnTo>
                    <a:pt x="361950" y="536575"/>
                  </a:lnTo>
                  <a:lnTo>
                    <a:pt x="250825" y="396875"/>
                  </a:lnTo>
                  <a:lnTo>
                    <a:pt x="146050" y="257175"/>
                  </a:lnTo>
                  <a:lnTo>
                    <a:pt x="85725" y="171450"/>
                  </a:lnTo>
                  <a:lnTo>
                    <a:pt x="28575" y="88900"/>
                  </a:lnTo>
                  <a:lnTo>
                    <a:pt x="9525" y="6032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9525" y="0"/>
                  </a:lnTo>
                  <a:lnTo>
                    <a:pt x="34925" y="3175"/>
                  </a:lnTo>
                  <a:lnTo>
                    <a:pt x="60325" y="15875"/>
                  </a:lnTo>
                  <a:lnTo>
                    <a:pt x="111125" y="73025"/>
                  </a:lnTo>
                  <a:lnTo>
                    <a:pt x="238125" y="200025"/>
                  </a:lnTo>
                  <a:lnTo>
                    <a:pt x="317500" y="276225"/>
                  </a:lnTo>
                  <a:lnTo>
                    <a:pt x="422275" y="377825"/>
                  </a:lnTo>
                  <a:lnTo>
                    <a:pt x="527050" y="476250"/>
                  </a:lnTo>
                  <a:lnTo>
                    <a:pt x="669925" y="600075"/>
                  </a:lnTo>
                  <a:lnTo>
                    <a:pt x="806450" y="714375"/>
                  </a:lnTo>
                  <a:lnTo>
                    <a:pt x="939800" y="819150"/>
                  </a:lnTo>
                  <a:lnTo>
                    <a:pt x="1089025" y="930275"/>
                  </a:lnTo>
                  <a:lnTo>
                    <a:pt x="1212850" y="1016000"/>
                  </a:lnTo>
                  <a:lnTo>
                    <a:pt x="1387475" y="1127125"/>
                  </a:lnTo>
                  <a:lnTo>
                    <a:pt x="1533525" y="1209675"/>
                  </a:lnTo>
                  <a:lnTo>
                    <a:pt x="1679575" y="1260475"/>
                  </a:lnTo>
                  <a:lnTo>
                    <a:pt x="1936750" y="1355725"/>
                  </a:lnTo>
                  <a:lnTo>
                    <a:pt x="2212975" y="1447800"/>
                  </a:lnTo>
                  <a:lnTo>
                    <a:pt x="2368550" y="1463675"/>
                  </a:lnTo>
                  <a:lnTo>
                    <a:pt x="2571750" y="1501775"/>
                  </a:lnTo>
                  <a:lnTo>
                    <a:pt x="2628900" y="1511300"/>
                  </a:lnTo>
                  <a:lnTo>
                    <a:pt x="2660650" y="1511300"/>
                  </a:lnTo>
                  <a:lnTo>
                    <a:pt x="2717800" y="1501775"/>
                  </a:lnTo>
                  <a:lnTo>
                    <a:pt x="2762250" y="1485900"/>
                  </a:lnTo>
                  <a:lnTo>
                    <a:pt x="2809875" y="1454150"/>
                  </a:lnTo>
                  <a:lnTo>
                    <a:pt x="2851150" y="1416050"/>
                  </a:lnTo>
                  <a:lnTo>
                    <a:pt x="2911475" y="1336675"/>
                  </a:lnTo>
                  <a:lnTo>
                    <a:pt x="2984500" y="1479550"/>
                  </a:lnTo>
                  <a:lnTo>
                    <a:pt x="2879725" y="1584325"/>
                  </a:lnTo>
                  <a:lnTo>
                    <a:pt x="2797175" y="1704975"/>
                  </a:lnTo>
                  <a:lnTo>
                    <a:pt x="2730500" y="1781175"/>
                  </a:lnTo>
                  <a:lnTo>
                    <a:pt x="2695575" y="1809750"/>
                  </a:lnTo>
                  <a:lnTo>
                    <a:pt x="2651125" y="1828800"/>
                  </a:lnTo>
                  <a:lnTo>
                    <a:pt x="2609850" y="1831975"/>
                  </a:lnTo>
                  <a:lnTo>
                    <a:pt x="2549525" y="1819275"/>
                  </a:lnTo>
                  <a:lnTo>
                    <a:pt x="2435225" y="1781175"/>
                  </a:lnTo>
                  <a:lnTo>
                    <a:pt x="2260600" y="1743075"/>
                  </a:lnTo>
                  <a:lnTo>
                    <a:pt x="2047875" y="1670050"/>
                  </a:lnTo>
                  <a:lnTo>
                    <a:pt x="1847850" y="1600200"/>
                  </a:lnTo>
                  <a:lnTo>
                    <a:pt x="1704975" y="1552575"/>
                  </a:lnTo>
                  <a:lnTo>
                    <a:pt x="1574800" y="1498600"/>
                  </a:lnTo>
                  <a:lnTo>
                    <a:pt x="1327150" y="134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E23B02A3-F557-48A8-BB47-0B7E64861C21}"/>
                </a:ext>
              </a:extLst>
            </p:cNvPr>
            <p:cNvSpPr/>
            <p:nvPr/>
          </p:nvSpPr>
          <p:spPr>
            <a:xfrm rot="16200000">
              <a:off x="3963988" y="3948113"/>
              <a:ext cx="2578100" cy="1930400"/>
            </a:xfrm>
            <a:custGeom>
              <a:avLst/>
              <a:gdLst>
                <a:gd name="connsiteX0" fmla="*/ 1282700 w 2578100"/>
                <a:gd name="connsiteY0" fmla="*/ 1838325 h 1930400"/>
                <a:gd name="connsiteX1" fmla="*/ 806450 w 2578100"/>
                <a:gd name="connsiteY1" fmla="*/ 1841500 h 1930400"/>
                <a:gd name="connsiteX2" fmla="*/ 358775 w 2578100"/>
                <a:gd name="connsiteY2" fmla="*/ 1841500 h 1930400"/>
                <a:gd name="connsiteX3" fmla="*/ 241300 w 2578100"/>
                <a:gd name="connsiteY3" fmla="*/ 1841500 h 1930400"/>
                <a:gd name="connsiteX4" fmla="*/ 190500 w 2578100"/>
                <a:gd name="connsiteY4" fmla="*/ 1835150 h 1930400"/>
                <a:gd name="connsiteX5" fmla="*/ 139700 w 2578100"/>
                <a:gd name="connsiteY5" fmla="*/ 1822450 h 1930400"/>
                <a:gd name="connsiteX6" fmla="*/ 95250 w 2578100"/>
                <a:gd name="connsiteY6" fmla="*/ 1803400 h 1930400"/>
                <a:gd name="connsiteX7" fmla="*/ 50800 w 2578100"/>
                <a:gd name="connsiteY7" fmla="*/ 1778000 h 1930400"/>
                <a:gd name="connsiteX8" fmla="*/ 19050 w 2578100"/>
                <a:gd name="connsiteY8" fmla="*/ 1749425 h 1930400"/>
                <a:gd name="connsiteX9" fmla="*/ 3175 w 2578100"/>
                <a:gd name="connsiteY9" fmla="*/ 1720850 h 1930400"/>
                <a:gd name="connsiteX10" fmla="*/ 0 w 2578100"/>
                <a:gd name="connsiteY10" fmla="*/ 1695450 h 1930400"/>
                <a:gd name="connsiteX11" fmla="*/ 6350 w 2578100"/>
                <a:gd name="connsiteY11" fmla="*/ 1670050 h 1930400"/>
                <a:gd name="connsiteX12" fmla="*/ 19050 w 2578100"/>
                <a:gd name="connsiteY12" fmla="*/ 1644650 h 1930400"/>
                <a:gd name="connsiteX13" fmla="*/ 47625 w 2578100"/>
                <a:gd name="connsiteY13" fmla="*/ 1622425 h 1930400"/>
                <a:gd name="connsiteX14" fmla="*/ 79375 w 2578100"/>
                <a:gd name="connsiteY14" fmla="*/ 1606550 h 1930400"/>
                <a:gd name="connsiteX15" fmla="*/ 203200 w 2578100"/>
                <a:gd name="connsiteY15" fmla="*/ 1597025 h 1930400"/>
                <a:gd name="connsiteX16" fmla="*/ 355600 w 2578100"/>
                <a:gd name="connsiteY16" fmla="*/ 1593850 h 1930400"/>
                <a:gd name="connsiteX17" fmla="*/ 501650 w 2578100"/>
                <a:gd name="connsiteY17" fmla="*/ 1593850 h 1930400"/>
                <a:gd name="connsiteX18" fmla="*/ 1085850 w 2578100"/>
                <a:gd name="connsiteY18" fmla="*/ 1597025 h 1930400"/>
                <a:gd name="connsiteX19" fmla="*/ 1247775 w 2578100"/>
                <a:gd name="connsiteY19" fmla="*/ 1600200 h 1930400"/>
                <a:gd name="connsiteX20" fmla="*/ 1774825 w 2578100"/>
                <a:gd name="connsiteY20" fmla="*/ 1593850 h 1930400"/>
                <a:gd name="connsiteX21" fmla="*/ 1901825 w 2578100"/>
                <a:gd name="connsiteY21" fmla="*/ 1593850 h 1930400"/>
                <a:gd name="connsiteX22" fmla="*/ 2273300 w 2578100"/>
                <a:gd name="connsiteY22" fmla="*/ 1593850 h 1930400"/>
                <a:gd name="connsiteX23" fmla="*/ 2317750 w 2578100"/>
                <a:gd name="connsiteY23" fmla="*/ 1593850 h 1930400"/>
                <a:gd name="connsiteX24" fmla="*/ 2339975 w 2578100"/>
                <a:gd name="connsiteY24" fmla="*/ 1590675 h 1930400"/>
                <a:gd name="connsiteX25" fmla="*/ 2368550 w 2578100"/>
                <a:gd name="connsiteY25" fmla="*/ 1581150 h 1930400"/>
                <a:gd name="connsiteX26" fmla="*/ 2378075 w 2578100"/>
                <a:gd name="connsiteY26" fmla="*/ 1562100 h 1930400"/>
                <a:gd name="connsiteX27" fmla="*/ 2390775 w 2578100"/>
                <a:gd name="connsiteY27" fmla="*/ 1514475 h 1930400"/>
                <a:gd name="connsiteX28" fmla="*/ 2387600 w 2578100"/>
                <a:gd name="connsiteY28" fmla="*/ 1447800 h 1930400"/>
                <a:gd name="connsiteX29" fmla="*/ 2314575 w 2578100"/>
                <a:gd name="connsiteY29" fmla="*/ 1035050 h 1930400"/>
                <a:gd name="connsiteX30" fmla="*/ 2247900 w 2578100"/>
                <a:gd name="connsiteY30" fmla="*/ 600075 h 1930400"/>
                <a:gd name="connsiteX31" fmla="*/ 2181225 w 2578100"/>
                <a:gd name="connsiteY31" fmla="*/ 215900 h 1930400"/>
                <a:gd name="connsiteX32" fmla="*/ 2162175 w 2578100"/>
                <a:gd name="connsiteY32" fmla="*/ 98425 h 1930400"/>
                <a:gd name="connsiteX33" fmla="*/ 2349500 w 2578100"/>
                <a:gd name="connsiteY33" fmla="*/ 0 h 1930400"/>
                <a:gd name="connsiteX34" fmla="*/ 2359025 w 2578100"/>
                <a:gd name="connsiteY34" fmla="*/ 244475 h 1930400"/>
                <a:gd name="connsiteX35" fmla="*/ 2384425 w 2578100"/>
                <a:gd name="connsiteY35" fmla="*/ 523875 h 1930400"/>
                <a:gd name="connsiteX36" fmla="*/ 2435225 w 2578100"/>
                <a:gd name="connsiteY36" fmla="*/ 863600 h 1930400"/>
                <a:gd name="connsiteX37" fmla="*/ 2473325 w 2578100"/>
                <a:gd name="connsiteY37" fmla="*/ 1098550 h 1930400"/>
                <a:gd name="connsiteX38" fmla="*/ 2501900 w 2578100"/>
                <a:gd name="connsiteY38" fmla="*/ 1228725 h 1930400"/>
                <a:gd name="connsiteX39" fmla="*/ 2540000 w 2578100"/>
                <a:gd name="connsiteY39" fmla="*/ 1412875 h 1930400"/>
                <a:gd name="connsiteX40" fmla="*/ 2568575 w 2578100"/>
                <a:gd name="connsiteY40" fmla="*/ 1527175 h 1930400"/>
                <a:gd name="connsiteX41" fmla="*/ 2578100 w 2578100"/>
                <a:gd name="connsiteY41" fmla="*/ 1581150 h 1930400"/>
                <a:gd name="connsiteX42" fmla="*/ 2565400 w 2578100"/>
                <a:gd name="connsiteY42" fmla="*/ 1644650 h 1930400"/>
                <a:gd name="connsiteX43" fmla="*/ 2546350 w 2578100"/>
                <a:gd name="connsiteY43" fmla="*/ 1698625 h 1930400"/>
                <a:gd name="connsiteX44" fmla="*/ 2486025 w 2578100"/>
                <a:gd name="connsiteY44" fmla="*/ 1800225 h 1930400"/>
                <a:gd name="connsiteX45" fmla="*/ 2441575 w 2578100"/>
                <a:gd name="connsiteY45" fmla="*/ 1854200 h 1930400"/>
                <a:gd name="connsiteX46" fmla="*/ 2403475 w 2578100"/>
                <a:gd name="connsiteY46" fmla="*/ 1898650 h 1930400"/>
                <a:gd name="connsiteX47" fmla="*/ 2378075 w 2578100"/>
                <a:gd name="connsiteY47" fmla="*/ 1917700 h 1930400"/>
                <a:gd name="connsiteX48" fmla="*/ 2346325 w 2578100"/>
                <a:gd name="connsiteY48" fmla="*/ 1930400 h 1930400"/>
                <a:gd name="connsiteX49" fmla="*/ 2324100 w 2578100"/>
                <a:gd name="connsiteY49" fmla="*/ 1924050 h 1930400"/>
                <a:gd name="connsiteX50" fmla="*/ 2292350 w 2578100"/>
                <a:gd name="connsiteY50" fmla="*/ 1898650 h 1930400"/>
                <a:gd name="connsiteX51" fmla="*/ 2263775 w 2578100"/>
                <a:gd name="connsiteY51" fmla="*/ 1876425 h 1930400"/>
                <a:gd name="connsiteX52" fmla="*/ 2225675 w 2578100"/>
                <a:gd name="connsiteY52" fmla="*/ 1860550 h 1930400"/>
                <a:gd name="connsiteX53" fmla="*/ 2162175 w 2578100"/>
                <a:gd name="connsiteY53" fmla="*/ 1847850 h 1930400"/>
                <a:gd name="connsiteX54" fmla="*/ 2079625 w 2578100"/>
                <a:gd name="connsiteY54" fmla="*/ 1838325 h 1930400"/>
                <a:gd name="connsiteX55" fmla="*/ 1739900 w 2578100"/>
                <a:gd name="connsiteY55" fmla="*/ 1838325 h 1930400"/>
                <a:gd name="connsiteX56" fmla="*/ 1282700 w 2578100"/>
                <a:gd name="connsiteY56" fmla="*/ 1838325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78100" h="1930400">
                  <a:moveTo>
                    <a:pt x="1282700" y="1838325"/>
                  </a:moveTo>
                  <a:lnTo>
                    <a:pt x="806450" y="1841500"/>
                  </a:lnTo>
                  <a:lnTo>
                    <a:pt x="358775" y="1841500"/>
                  </a:lnTo>
                  <a:lnTo>
                    <a:pt x="241300" y="1841500"/>
                  </a:lnTo>
                  <a:lnTo>
                    <a:pt x="190500" y="1835150"/>
                  </a:lnTo>
                  <a:lnTo>
                    <a:pt x="139700" y="1822450"/>
                  </a:lnTo>
                  <a:lnTo>
                    <a:pt x="95250" y="1803400"/>
                  </a:lnTo>
                  <a:lnTo>
                    <a:pt x="50800" y="1778000"/>
                  </a:lnTo>
                  <a:lnTo>
                    <a:pt x="19050" y="1749425"/>
                  </a:lnTo>
                  <a:lnTo>
                    <a:pt x="3175" y="1720850"/>
                  </a:lnTo>
                  <a:lnTo>
                    <a:pt x="0" y="1695450"/>
                  </a:lnTo>
                  <a:lnTo>
                    <a:pt x="6350" y="1670050"/>
                  </a:lnTo>
                  <a:lnTo>
                    <a:pt x="19050" y="1644650"/>
                  </a:lnTo>
                  <a:lnTo>
                    <a:pt x="47625" y="1622425"/>
                  </a:lnTo>
                  <a:lnTo>
                    <a:pt x="79375" y="1606550"/>
                  </a:lnTo>
                  <a:lnTo>
                    <a:pt x="203200" y="1597025"/>
                  </a:lnTo>
                  <a:lnTo>
                    <a:pt x="355600" y="1593850"/>
                  </a:lnTo>
                  <a:lnTo>
                    <a:pt x="501650" y="1593850"/>
                  </a:lnTo>
                  <a:lnTo>
                    <a:pt x="1085850" y="1597025"/>
                  </a:lnTo>
                  <a:lnTo>
                    <a:pt x="1247775" y="1600200"/>
                  </a:lnTo>
                  <a:lnTo>
                    <a:pt x="1774825" y="1593850"/>
                  </a:lnTo>
                  <a:lnTo>
                    <a:pt x="1901825" y="1593850"/>
                  </a:lnTo>
                  <a:lnTo>
                    <a:pt x="2273300" y="1593850"/>
                  </a:lnTo>
                  <a:lnTo>
                    <a:pt x="2317750" y="1593850"/>
                  </a:lnTo>
                  <a:lnTo>
                    <a:pt x="2339975" y="1590675"/>
                  </a:lnTo>
                  <a:lnTo>
                    <a:pt x="2368550" y="1581150"/>
                  </a:lnTo>
                  <a:lnTo>
                    <a:pt x="2378075" y="1562100"/>
                  </a:lnTo>
                  <a:lnTo>
                    <a:pt x="2390775" y="1514475"/>
                  </a:lnTo>
                  <a:lnTo>
                    <a:pt x="2387600" y="1447800"/>
                  </a:lnTo>
                  <a:lnTo>
                    <a:pt x="2314575" y="1035050"/>
                  </a:lnTo>
                  <a:lnTo>
                    <a:pt x="2247900" y="600075"/>
                  </a:lnTo>
                  <a:lnTo>
                    <a:pt x="2181225" y="215900"/>
                  </a:lnTo>
                  <a:lnTo>
                    <a:pt x="2162175" y="98425"/>
                  </a:lnTo>
                  <a:lnTo>
                    <a:pt x="2349500" y="0"/>
                  </a:lnTo>
                  <a:lnTo>
                    <a:pt x="2359025" y="244475"/>
                  </a:lnTo>
                  <a:lnTo>
                    <a:pt x="2384425" y="523875"/>
                  </a:lnTo>
                  <a:lnTo>
                    <a:pt x="2435225" y="863600"/>
                  </a:lnTo>
                  <a:lnTo>
                    <a:pt x="2473325" y="1098550"/>
                  </a:lnTo>
                  <a:lnTo>
                    <a:pt x="2501900" y="1228725"/>
                  </a:lnTo>
                  <a:lnTo>
                    <a:pt x="2540000" y="1412875"/>
                  </a:lnTo>
                  <a:lnTo>
                    <a:pt x="2568575" y="1527175"/>
                  </a:lnTo>
                  <a:lnTo>
                    <a:pt x="2578100" y="1581150"/>
                  </a:lnTo>
                  <a:lnTo>
                    <a:pt x="2565400" y="1644650"/>
                  </a:lnTo>
                  <a:lnTo>
                    <a:pt x="2546350" y="1698625"/>
                  </a:lnTo>
                  <a:lnTo>
                    <a:pt x="2486025" y="1800225"/>
                  </a:lnTo>
                  <a:lnTo>
                    <a:pt x="2441575" y="1854200"/>
                  </a:lnTo>
                  <a:lnTo>
                    <a:pt x="2403475" y="1898650"/>
                  </a:lnTo>
                  <a:lnTo>
                    <a:pt x="2378075" y="1917700"/>
                  </a:lnTo>
                  <a:lnTo>
                    <a:pt x="2346325" y="1930400"/>
                  </a:lnTo>
                  <a:lnTo>
                    <a:pt x="2324100" y="1924050"/>
                  </a:lnTo>
                  <a:lnTo>
                    <a:pt x="2292350" y="1898650"/>
                  </a:lnTo>
                  <a:lnTo>
                    <a:pt x="2263775" y="1876425"/>
                  </a:lnTo>
                  <a:lnTo>
                    <a:pt x="2225675" y="1860550"/>
                  </a:lnTo>
                  <a:lnTo>
                    <a:pt x="2162175" y="1847850"/>
                  </a:lnTo>
                  <a:lnTo>
                    <a:pt x="2079625" y="1838325"/>
                  </a:lnTo>
                  <a:lnTo>
                    <a:pt x="1739900" y="1838325"/>
                  </a:lnTo>
                  <a:lnTo>
                    <a:pt x="1282700" y="1838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6DDBAA9F-E006-43CF-8750-1F0D7BCEC094}"/>
                </a:ext>
              </a:extLst>
            </p:cNvPr>
            <p:cNvSpPr/>
            <p:nvPr/>
          </p:nvSpPr>
          <p:spPr>
            <a:xfrm>
              <a:off x="4338638" y="4265613"/>
              <a:ext cx="1604962" cy="409575"/>
            </a:xfrm>
            <a:custGeom>
              <a:avLst/>
              <a:gdLst>
                <a:gd name="connsiteX0" fmla="*/ 828675 w 1604962"/>
                <a:gd name="connsiteY0" fmla="*/ 278606 h 409575"/>
                <a:gd name="connsiteX1" fmla="*/ 426243 w 1604962"/>
                <a:gd name="connsiteY1" fmla="*/ 338137 h 409575"/>
                <a:gd name="connsiteX2" fmla="*/ 138112 w 1604962"/>
                <a:gd name="connsiteY2" fmla="*/ 383381 h 409575"/>
                <a:gd name="connsiteX3" fmla="*/ 2381 w 1604962"/>
                <a:gd name="connsiteY3" fmla="*/ 409575 h 409575"/>
                <a:gd name="connsiteX4" fmla="*/ 0 w 1604962"/>
                <a:gd name="connsiteY4" fmla="*/ 250031 h 409575"/>
                <a:gd name="connsiteX5" fmla="*/ 214312 w 1604962"/>
                <a:gd name="connsiteY5" fmla="*/ 216694 h 409575"/>
                <a:gd name="connsiteX6" fmla="*/ 561975 w 1604962"/>
                <a:gd name="connsiteY6" fmla="*/ 164306 h 409575"/>
                <a:gd name="connsiteX7" fmla="*/ 931068 w 1604962"/>
                <a:gd name="connsiteY7" fmla="*/ 107156 h 409575"/>
                <a:gd name="connsiteX8" fmla="*/ 1304925 w 1604962"/>
                <a:gd name="connsiteY8" fmla="*/ 50006 h 409575"/>
                <a:gd name="connsiteX9" fmla="*/ 1602581 w 1604962"/>
                <a:gd name="connsiteY9" fmla="*/ 0 h 409575"/>
                <a:gd name="connsiteX10" fmla="*/ 1604962 w 1604962"/>
                <a:gd name="connsiteY10" fmla="*/ 161925 h 409575"/>
                <a:gd name="connsiteX11" fmla="*/ 1197768 w 1604962"/>
                <a:gd name="connsiteY11" fmla="*/ 221456 h 409575"/>
                <a:gd name="connsiteX12" fmla="*/ 828675 w 1604962"/>
                <a:gd name="connsiteY12" fmla="*/ 278606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4962" h="409575">
                  <a:moveTo>
                    <a:pt x="828675" y="278606"/>
                  </a:moveTo>
                  <a:lnTo>
                    <a:pt x="426243" y="338137"/>
                  </a:lnTo>
                  <a:lnTo>
                    <a:pt x="138112" y="383381"/>
                  </a:lnTo>
                  <a:lnTo>
                    <a:pt x="2381" y="409575"/>
                  </a:lnTo>
                  <a:cubicBezTo>
                    <a:pt x="1587" y="356394"/>
                    <a:pt x="794" y="303212"/>
                    <a:pt x="0" y="250031"/>
                  </a:cubicBezTo>
                  <a:lnTo>
                    <a:pt x="214312" y="216694"/>
                  </a:lnTo>
                  <a:lnTo>
                    <a:pt x="561975" y="164306"/>
                  </a:lnTo>
                  <a:lnTo>
                    <a:pt x="931068" y="107156"/>
                  </a:lnTo>
                  <a:lnTo>
                    <a:pt x="1304925" y="50006"/>
                  </a:lnTo>
                  <a:lnTo>
                    <a:pt x="1602581" y="0"/>
                  </a:lnTo>
                  <a:cubicBezTo>
                    <a:pt x="1603375" y="53975"/>
                    <a:pt x="1604168" y="107950"/>
                    <a:pt x="1604962" y="161925"/>
                  </a:cubicBezTo>
                  <a:lnTo>
                    <a:pt x="1197768" y="221456"/>
                  </a:lnTo>
                  <a:lnTo>
                    <a:pt x="828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95D1A9CC-D733-4D22-BAA5-5B0F8B9017CD}"/>
                </a:ext>
              </a:extLst>
            </p:cNvPr>
            <p:cNvSpPr/>
            <p:nvPr/>
          </p:nvSpPr>
          <p:spPr>
            <a:xfrm>
              <a:off x="4319588" y="4935538"/>
              <a:ext cx="1617662" cy="379412"/>
            </a:xfrm>
            <a:custGeom>
              <a:avLst/>
              <a:gdLst>
                <a:gd name="connsiteX0" fmla="*/ 764381 w 1616868"/>
                <a:gd name="connsiteY0" fmla="*/ 285750 h 378619"/>
                <a:gd name="connsiteX1" fmla="*/ 371475 w 1616868"/>
                <a:gd name="connsiteY1" fmla="*/ 333375 h 378619"/>
                <a:gd name="connsiteX2" fmla="*/ 0 w 1616868"/>
                <a:gd name="connsiteY2" fmla="*/ 378619 h 378619"/>
                <a:gd name="connsiteX3" fmla="*/ 4762 w 1616868"/>
                <a:gd name="connsiteY3" fmla="*/ 223838 h 378619"/>
                <a:gd name="connsiteX4" fmla="*/ 202406 w 1616868"/>
                <a:gd name="connsiteY4" fmla="*/ 197644 h 378619"/>
                <a:gd name="connsiteX5" fmla="*/ 854868 w 1616868"/>
                <a:gd name="connsiteY5" fmla="*/ 107157 h 378619"/>
                <a:gd name="connsiteX6" fmla="*/ 1373981 w 1616868"/>
                <a:gd name="connsiteY6" fmla="*/ 38100 h 378619"/>
                <a:gd name="connsiteX7" fmla="*/ 1614487 w 1616868"/>
                <a:gd name="connsiteY7" fmla="*/ 0 h 378619"/>
                <a:gd name="connsiteX8" fmla="*/ 1616868 w 1616868"/>
                <a:gd name="connsiteY8" fmla="*/ 180975 h 378619"/>
                <a:gd name="connsiteX9" fmla="*/ 1326356 w 1616868"/>
                <a:gd name="connsiteY9" fmla="*/ 219075 h 378619"/>
                <a:gd name="connsiteX10" fmla="*/ 764381 w 1616868"/>
                <a:gd name="connsiteY10" fmla="*/ 2857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6868" h="378619">
                  <a:moveTo>
                    <a:pt x="764381" y="285750"/>
                  </a:moveTo>
                  <a:lnTo>
                    <a:pt x="371475" y="333375"/>
                  </a:lnTo>
                  <a:lnTo>
                    <a:pt x="0" y="378619"/>
                  </a:lnTo>
                  <a:lnTo>
                    <a:pt x="4762" y="223838"/>
                  </a:lnTo>
                  <a:lnTo>
                    <a:pt x="202406" y="197644"/>
                  </a:lnTo>
                  <a:lnTo>
                    <a:pt x="854868" y="107157"/>
                  </a:lnTo>
                  <a:lnTo>
                    <a:pt x="1373981" y="38100"/>
                  </a:lnTo>
                  <a:lnTo>
                    <a:pt x="1614487" y="0"/>
                  </a:lnTo>
                  <a:cubicBezTo>
                    <a:pt x="1615281" y="60325"/>
                    <a:pt x="1616074" y="120650"/>
                    <a:pt x="1616868" y="180975"/>
                  </a:cubicBezTo>
                  <a:lnTo>
                    <a:pt x="1326356" y="219075"/>
                  </a:lnTo>
                  <a:lnTo>
                    <a:pt x="764381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2BE0288E-942C-4746-8511-7ABA26678AF9}"/>
                </a:ext>
              </a:extLst>
            </p:cNvPr>
            <p:cNvSpPr/>
            <p:nvPr/>
          </p:nvSpPr>
          <p:spPr>
            <a:xfrm>
              <a:off x="4265613" y="5672138"/>
              <a:ext cx="1681162" cy="377825"/>
            </a:xfrm>
            <a:custGeom>
              <a:avLst/>
              <a:gdLst>
                <a:gd name="connsiteX0" fmla="*/ 638175 w 1681162"/>
                <a:gd name="connsiteY0" fmla="*/ 304800 h 378618"/>
                <a:gd name="connsiteX1" fmla="*/ 2381 w 1681162"/>
                <a:gd name="connsiteY1" fmla="*/ 378618 h 378618"/>
                <a:gd name="connsiteX2" fmla="*/ 0 w 1681162"/>
                <a:gd name="connsiteY2" fmla="*/ 247650 h 378618"/>
                <a:gd name="connsiteX3" fmla="*/ 400050 w 1681162"/>
                <a:gd name="connsiteY3" fmla="*/ 190500 h 378618"/>
                <a:gd name="connsiteX4" fmla="*/ 940594 w 1681162"/>
                <a:gd name="connsiteY4" fmla="*/ 111918 h 378618"/>
                <a:gd name="connsiteX5" fmla="*/ 1269206 w 1681162"/>
                <a:gd name="connsiteY5" fmla="*/ 64293 h 378618"/>
                <a:gd name="connsiteX6" fmla="*/ 1516856 w 1681162"/>
                <a:gd name="connsiteY6" fmla="*/ 26193 h 378618"/>
                <a:gd name="connsiteX7" fmla="*/ 1681162 w 1681162"/>
                <a:gd name="connsiteY7" fmla="*/ 0 h 378618"/>
                <a:gd name="connsiteX8" fmla="*/ 1681162 w 1681162"/>
                <a:gd name="connsiteY8" fmla="*/ 188118 h 378618"/>
                <a:gd name="connsiteX9" fmla="*/ 1328737 w 1681162"/>
                <a:gd name="connsiteY9" fmla="*/ 223837 h 378618"/>
                <a:gd name="connsiteX10" fmla="*/ 983456 w 1681162"/>
                <a:gd name="connsiteY10" fmla="*/ 266700 h 378618"/>
                <a:gd name="connsiteX11" fmla="*/ 638175 w 1681162"/>
                <a:gd name="connsiteY11" fmla="*/ 304800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162" h="378618">
                  <a:moveTo>
                    <a:pt x="638175" y="304800"/>
                  </a:moveTo>
                  <a:lnTo>
                    <a:pt x="2381" y="378618"/>
                  </a:lnTo>
                  <a:cubicBezTo>
                    <a:pt x="1587" y="334962"/>
                    <a:pt x="794" y="291306"/>
                    <a:pt x="0" y="247650"/>
                  </a:cubicBezTo>
                  <a:lnTo>
                    <a:pt x="400050" y="190500"/>
                  </a:lnTo>
                  <a:lnTo>
                    <a:pt x="940594" y="111918"/>
                  </a:lnTo>
                  <a:lnTo>
                    <a:pt x="1269206" y="64293"/>
                  </a:lnTo>
                  <a:lnTo>
                    <a:pt x="1516856" y="26193"/>
                  </a:lnTo>
                  <a:lnTo>
                    <a:pt x="1681162" y="0"/>
                  </a:lnTo>
                  <a:lnTo>
                    <a:pt x="1681162" y="188118"/>
                  </a:lnTo>
                  <a:lnTo>
                    <a:pt x="1328737" y="223837"/>
                  </a:lnTo>
                  <a:lnTo>
                    <a:pt x="983456" y="266700"/>
                  </a:lnTo>
                  <a:lnTo>
                    <a:pt x="6381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296588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9266" name="グループ化 1">
            <a:extLst>
              <a:ext uri="{FF2B5EF4-FFF2-40B4-BE49-F238E27FC236}">
                <a16:creationId xmlns:a16="http://schemas.microsoft.com/office/drawing/2014/main" id="{2F5BF9C8-4508-431D-A6F0-5D02B5F265CF}"/>
              </a:ext>
            </a:extLst>
          </p:cNvPr>
          <p:cNvGrpSpPr>
            <a:grpSpLocks/>
          </p:cNvGrpSpPr>
          <p:nvPr/>
        </p:nvGrpSpPr>
        <p:grpSpPr bwMode="auto">
          <a:xfrm>
            <a:off x="2606675" y="1323975"/>
            <a:ext cx="4600575" cy="4913313"/>
            <a:chOff x="2606675" y="1323975"/>
            <a:chExt cx="4600575" cy="49133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B940E80-FA38-4850-AD1E-8DC9D487CB4E}"/>
                </a:ext>
              </a:extLst>
            </p:cNvPr>
            <p:cNvSpPr/>
            <p:nvPr/>
          </p:nvSpPr>
          <p:spPr>
            <a:xfrm>
              <a:off x="3367088" y="1323975"/>
              <a:ext cx="2609850" cy="747713"/>
            </a:xfrm>
            <a:custGeom>
              <a:avLst/>
              <a:gdLst>
                <a:gd name="connsiteX0" fmla="*/ 1752600 w 2609850"/>
                <a:gd name="connsiteY0" fmla="*/ 488156 h 747713"/>
                <a:gd name="connsiteX1" fmla="*/ 1376362 w 2609850"/>
                <a:gd name="connsiteY1" fmla="*/ 573881 h 747713"/>
                <a:gd name="connsiteX2" fmla="*/ 1195387 w 2609850"/>
                <a:gd name="connsiteY2" fmla="*/ 616744 h 747713"/>
                <a:gd name="connsiteX3" fmla="*/ 1076325 w 2609850"/>
                <a:gd name="connsiteY3" fmla="*/ 631031 h 747713"/>
                <a:gd name="connsiteX4" fmla="*/ 812006 w 2609850"/>
                <a:gd name="connsiteY4" fmla="*/ 664369 h 747713"/>
                <a:gd name="connsiteX5" fmla="*/ 650081 w 2609850"/>
                <a:gd name="connsiteY5" fmla="*/ 685800 h 747713"/>
                <a:gd name="connsiteX6" fmla="*/ 409575 w 2609850"/>
                <a:gd name="connsiteY6" fmla="*/ 716756 h 747713"/>
                <a:gd name="connsiteX7" fmla="*/ 259556 w 2609850"/>
                <a:gd name="connsiteY7" fmla="*/ 735806 h 747713"/>
                <a:gd name="connsiteX8" fmla="*/ 178593 w 2609850"/>
                <a:gd name="connsiteY8" fmla="*/ 742950 h 747713"/>
                <a:gd name="connsiteX9" fmla="*/ 90487 w 2609850"/>
                <a:gd name="connsiteY9" fmla="*/ 747713 h 747713"/>
                <a:gd name="connsiteX10" fmla="*/ 38100 w 2609850"/>
                <a:gd name="connsiteY10" fmla="*/ 745331 h 747713"/>
                <a:gd name="connsiteX11" fmla="*/ 16668 w 2609850"/>
                <a:gd name="connsiteY11" fmla="*/ 740569 h 747713"/>
                <a:gd name="connsiteX12" fmla="*/ 4762 w 2609850"/>
                <a:gd name="connsiteY12" fmla="*/ 733425 h 747713"/>
                <a:gd name="connsiteX13" fmla="*/ 0 w 2609850"/>
                <a:gd name="connsiteY13" fmla="*/ 726281 h 747713"/>
                <a:gd name="connsiteX14" fmla="*/ 0 w 2609850"/>
                <a:gd name="connsiteY14" fmla="*/ 716756 h 747713"/>
                <a:gd name="connsiteX15" fmla="*/ 9525 w 2609850"/>
                <a:gd name="connsiteY15" fmla="*/ 697706 h 747713"/>
                <a:gd name="connsiteX16" fmla="*/ 28575 w 2609850"/>
                <a:gd name="connsiteY16" fmla="*/ 681038 h 747713"/>
                <a:gd name="connsiteX17" fmla="*/ 76200 w 2609850"/>
                <a:gd name="connsiteY17" fmla="*/ 666750 h 747713"/>
                <a:gd name="connsiteX18" fmla="*/ 283368 w 2609850"/>
                <a:gd name="connsiteY18" fmla="*/ 628650 h 747713"/>
                <a:gd name="connsiteX19" fmla="*/ 538162 w 2609850"/>
                <a:gd name="connsiteY19" fmla="*/ 571500 h 747713"/>
                <a:gd name="connsiteX20" fmla="*/ 804862 w 2609850"/>
                <a:gd name="connsiteY20" fmla="*/ 511969 h 747713"/>
                <a:gd name="connsiteX21" fmla="*/ 1109662 w 2609850"/>
                <a:gd name="connsiteY21" fmla="*/ 433388 h 747713"/>
                <a:gd name="connsiteX22" fmla="*/ 1366837 w 2609850"/>
                <a:gd name="connsiteY22" fmla="*/ 359569 h 747713"/>
                <a:gd name="connsiteX23" fmla="*/ 1771650 w 2609850"/>
                <a:gd name="connsiteY23" fmla="*/ 240506 h 747713"/>
                <a:gd name="connsiteX24" fmla="*/ 2038350 w 2609850"/>
                <a:gd name="connsiteY24" fmla="*/ 157163 h 747713"/>
                <a:gd name="connsiteX25" fmla="*/ 2059781 w 2609850"/>
                <a:gd name="connsiteY25" fmla="*/ 142875 h 747713"/>
                <a:gd name="connsiteX26" fmla="*/ 2059781 w 2609850"/>
                <a:gd name="connsiteY26" fmla="*/ 126206 h 747713"/>
                <a:gd name="connsiteX27" fmla="*/ 2052637 w 2609850"/>
                <a:gd name="connsiteY27" fmla="*/ 104775 h 747713"/>
                <a:gd name="connsiteX28" fmla="*/ 2033587 w 2609850"/>
                <a:gd name="connsiteY28" fmla="*/ 80963 h 747713"/>
                <a:gd name="connsiteX29" fmla="*/ 2016918 w 2609850"/>
                <a:gd name="connsiteY29" fmla="*/ 66675 h 747713"/>
                <a:gd name="connsiteX30" fmla="*/ 2002631 w 2609850"/>
                <a:gd name="connsiteY30" fmla="*/ 52388 h 747713"/>
                <a:gd name="connsiteX31" fmla="*/ 1997868 w 2609850"/>
                <a:gd name="connsiteY31" fmla="*/ 38100 h 747713"/>
                <a:gd name="connsiteX32" fmla="*/ 1995487 w 2609850"/>
                <a:gd name="connsiteY32" fmla="*/ 23813 h 747713"/>
                <a:gd name="connsiteX33" fmla="*/ 2000250 w 2609850"/>
                <a:gd name="connsiteY33" fmla="*/ 9525 h 747713"/>
                <a:gd name="connsiteX34" fmla="*/ 2014537 w 2609850"/>
                <a:gd name="connsiteY34" fmla="*/ 0 h 747713"/>
                <a:gd name="connsiteX35" fmla="*/ 2040731 w 2609850"/>
                <a:gd name="connsiteY35" fmla="*/ 0 h 747713"/>
                <a:gd name="connsiteX36" fmla="*/ 2083593 w 2609850"/>
                <a:gd name="connsiteY36" fmla="*/ 7144 h 747713"/>
                <a:gd name="connsiteX37" fmla="*/ 2145506 w 2609850"/>
                <a:gd name="connsiteY37" fmla="*/ 23813 h 747713"/>
                <a:gd name="connsiteX38" fmla="*/ 2250281 w 2609850"/>
                <a:gd name="connsiteY38" fmla="*/ 54769 h 747713"/>
                <a:gd name="connsiteX39" fmla="*/ 2345531 w 2609850"/>
                <a:gd name="connsiteY39" fmla="*/ 92869 h 747713"/>
                <a:gd name="connsiteX40" fmla="*/ 2407443 w 2609850"/>
                <a:gd name="connsiteY40" fmla="*/ 123825 h 747713"/>
                <a:gd name="connsiteX41" fmla="*/ 2474118 w 2609850"/>
                <a:gd name="connsiteY41" fmla="*/ 159544 h 747713"/>
                <a:gd name="connsiteX42" fmla="*/ 2531268 w 2609850"/>
                <a:gd name="connsiteY42" fmla="*/ 200025 h 747713"/>
                <a:gd name="connsiteX43" fmla="*/ 2583656 w 2609850"/>
                <a:gd name="connsiteY43" fmla="*/ 247650 h 747713"/>
                <a:gd name="connsiteX44" fmla="*/ 2605087 w 2609850"/>
                <a:gd name="connsiteY44" fmla="*/ 276225 h 747713"/>
                <a:gd name="connsiteX45" fmla="*/ 2609850 w 2609850"/>
                <a:gd name="connsiteY45" fmla="*/ 297656 h 747713"/>
                <a:gd name="connsiteX46" fmla="*/ 2600325 w 2609850"/>
                <a:gd name="connsiteY46" fmla="*/ 311944 h 747713"/>
                <a:gd name="connsiteX47" fmla="*/ 2578893 w 2609850"/>
                <a:gd name="connsiteY47" fmla="*/ 326231 h 747713"/>
                <a:gd name="connsiteX48" fmla="*/ 2531268 w 2609850"/>
                <a:gd name="connsiteY48" fmla="*/ 340519 h 747713"/>
                <a:gd name="connsiteX49" fmla="*/ 2452687 w 2609850"/>
                <a:gd name="connsiteY49" fmla="*/ 345281 h 747713"/>
                <a:gd name="connsiteX50" fmla="*/ 2393156 w 2609850"/>
                <a:gd name="connsiteY50" fmla="*/ 350044 h 747713"/>
                <a:gd name="connsiteX51" fmla="*/ 2321718 w 2609850"/>
                <a:gd name="connsiteY51" fmla="*/ 359569 h 747713"/>
                <a:gd name="connsiteX52" fmla="*/ 2143125 w 2609850"/>
                <a:gd name="connsiteY52" fmla="*/ 397669 h 747713"/>
                <a:gd name="connsiteX53" fmla="*/ 1752600 w 2609850"/>
                <a:gd name="connsiteY53" fmla="*/ 488156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9850" h="747713">
                  <a:moveTo>
                    <a:pt x="1752600" y="488156"/>
                  </a:moveTo>
                  <a:lnTo>
                    <a:pt x="1376362" y="573881"/>
                  </a:lnTo>
                  <a:lnTo>
                    <a:pt x="1195387" y="616744"/>
                  </a:lnTo>
                  <a:lnTo>
                    <a:pt x="1076325" y="631031"/>
                  </a:lnTo>
                  <a:lnTo>
                    <a:pt x="812006" y="664369"/>
                  </a:lnTo>
                  <a:lnTo>
                    <a:pt x="650081" y="685800"/>
                  </a:lnTo>
                  <a:lnTo>
                    <a:pt x="409575" y="716756"/>
                  </a:lnTo>
                  <a:lnTo>
                    <a:pt x="259556" y="735806"/>
                  </a:lnTo>
                  <a:lnTo>
                    <a:pt x="178593" y="742950"/>
                  </a:lnTo>
                  <a:lnTo>
                    <a:pt x="90487" y="747713"/>
                  </a:lnTo>
                  <a:lnTo>
                    <a:pt x="38100" y="745331"/>
                  </a:lnTo>
                  <a:lnTo>
                    <a:pt x="16668" y="740569"/>
                  </a:lnTo>
                  <a:lnTo>
                    <a:pt x="4762" y="733425"/>
                  </a:lnTo>
                  <a:lnTo>
                    <a:pt x="0" y="726281"/>
                  </a:lnTo>
                  <a:lnTo>
                    <a:pt x="0" y="716756"/>
                  </a:lnTo>
                  <a:lnTo>
                    <a:pt x="9525" y="697706"/>
                  </a:lnTo>
                  <a:lnTo>
                    <a:pt x="28575" y="681038"/>
                  </a:lnTo>
                  <a:lnTo>
                    <a:pt x="76200" y="666750"/>
                  </a:lnTo>
                  <a:lnTo>
                    <a:pt x="283368" y="628650"/>
                  </a:lnTo>
                  <a:lnTo>
                    <a:pt x="538162" y="571500"/>
                  </a:lnTo>
                  <a:lnTo>
                    <a:pt x="804862" y="511969"/>
                  </a:lnTo>
                  <a:lnTo>
                    <a:pt x="1109662" y="433388"/>
                  </a:lnTo>
                  <a:lnTo>
                    <a:pt x="1366837" y="359569"/>
                  </a:lnTo>
                  <a:lnTo>
                    <a:pt x="1771650" y="240506"/>
                  </a:lnTo>
                  <a:lnTo>
                    <a:pt x="2038350" y="157163"/>
                  </a:lnTo>
                  <a:lnTo>
                    <a:pt x="2059781" y="142875"/>
                  </a:lnTo>
                  <a:lnTo>
                    <a:pt x="2059781" y="126206"/>
                  </a:lnTo>
                  <a:lnTo>
                    <a:pt x="2052637" y="104775"/>
                  </a:lnTo>
                  <a:lnTo>
                    <a:pt x="2033587" y="80963"/>
                  </a:lnTo>
                  <a:lnTo>
                    <a:pt x="2016918" y="66675"/>
                  </a:lnTo>
                  <a:lnTo>
                    <a:pt x="2002631" y="52388"/>
                  </a:lnTo>
                  <a:lnTo>
                    <a:pt x="1997868" y="38100"/>
                  </a:lnTo>
                  <a:lnTo>
                    <a:pt x="1995487" y="23813"/>
                  </a:lnTo>
                  <a:lnTo>
                    <a:pt x="2000250" y="9525"/>
                  </a:lnTo>
                  <a:lnTo>
                    <a:pt x="2014537" y="0"/>
                  </a:lnTo>
                  <a:lnTo>
                    <a:pt x="2040731" y="0"/>
                  </a:lnTo>
                  <a:lnTo>
                    <a:pt x="2083593" y="7144"/>
                  </a:lnTo>
                  <a:lnTo>
                    <a:pt x="2145506" y="23813"/>
                  </a:lnTo>
                  <a:lnTo>
                    <a:pt x="2250281" y="54769"/>
                  </a:lnTo>
                  <a:lnTo>
                    <a:pt x="2345531" y="92869"/>
                  </a:lnTo>
                  <a:lnTo>
                    <a:pt x="2407443" y="123825"/>
                  </a:lnTo>
                  <a:lnTo>
                    <a:pt x="2474118" y="159544"/>
                  </a:lnTo>
                  <a:lnTo>
                    <a:pt x="2531268" y="200025"/>
                  </a:lnTo>
                  <a:lnTo>
                    <a:pt x="2583656" y="247650"/>
                  </a:lnTo>
                  <a:lnTo>
                    <a:pt x="2605087" y="276225"/>
                  </a:lnTo>
                  <a:lnTo>
                    <a:pt x="2609850" y="297656"/>
                  </a:lnTo>
                  <a:lnTo>
                    <a:pt x="2600325" y="311944"/>
                  </a:lnTo>
                  <a:lnTo>
                    <a:pt x="2578893" y="326231"/>
                  </a:lnTo>
                  <a:lnTo>
                    <a:pt x="2531268" y="340519"/>
                  </a:lnTo>
                  <a:lnTo>
                    <a:pt x="2452687" y="345281"/>
                  </a:lnTo>
                  <a:lnTo>
                    <a:pt x="2393156" y="350044"/>
                  </a:lnTo>
                  <a:lnTo>
                    <a:pt x="2321718" y="359569"/>
                  </a:lnTo>
                  <a:lnTo>
                    <a:pt x="2143125" y="397669"/>
                  </a:lnTo>
                  <a:lnTo>
                    <a:pt x="1752600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3C6C4D7-1FB2-4A83-888B-2154476BACE5}"/>
                </a:ext>
              </a:extLst>
            </p:cNvPr>
            <p:cNvSpPr/>
            <p:nvPr/>
          </p:nvSpPr>
          <p:spPr>
            <a:xfrm>
              <a:off x="3190875" y="2154238"/>
              <a:ext cx="3094038" cy="628650"/>
            </a:xfrm>
            <a:custGeom>
              <a:avLst/>
              <a:gdLst>
                <a:gd name="connsiteX0" fmla="*/ 2160522 w 3095114"/>
                <a:gd name="connsiteY0" fmla="*/ 343261 h 628831"/>
                <a:gd name="connsiteX1" fmla="*/ 1730726 w 3095114"/>
                <a:gd name="connsiteY1" fmla="*/ 406721 h 628831"/>
                <a:gd name="connsiteX2" fmla="*/ 1548999 w 3095114"/>
                <a:gd name="connsiteY2" fmla="*/ 432682 h 628831"/>
                <a:gd name="connsiteX3" fmla="*/ 1309582 w 3095114"/>
                <a:gd name="connsiteY3" fmla="*/ 467296 h 628831"/>
                <a:gd name="connsiteX4" fmla="*/ 943246 w 3095114"/>
                <a:gd name="connsiteY4" fmla="*/ 533641 h 628831"/>
                <a:gd name="connsiteX5" fmla="*/ 663445 w 3095114"/>
                <a:gd name="connsiteY5" fmla="*/ 582678 h 628831"/>
                <a:gd name="connsiteX6" fmla="*/ 447104 w 3095114"/>
                <a:gd name="connsiteY6" fmla="*/ 628831 h 628831"/>
                <a:gd name="connsiteX7" fmla="*/ 398067 w 3095114"/>
                <a:gd name="connsiteY7" fmla="*/ 625946 h 628831"/>
                <a:gd name="connsiteX8" fmla="*/ 328838 w 3095114"/>
                <a:gd name="connsiteY8" fmla="*/ 611523 h 628831"/>
                <a:gd name="connsiteX9" fmla="*/ 294223 w 3095114"/>
                <a:gd name="connsiteY9" fmla="*/ 599985 h 628831"/>
                <a:gd name="connsiteX10" fmla="*/ 253840 w 3095114"/>
                <a:gd name="connsiteY10" fmla="*/ 576909 h 628831"/>
                <a:gd name="connsiteX11" fmla="*/ 210572 w 3095114"/>
                <a:gd name="connsiteY11" fmla="*/ 548063 h 628831"/>
                <a:gd name="connsiteX12" fmla="*/ 170188 w 3095114"/>
                <a:gd name="connsiteY12" fmla="*/ 519218 h 628831"/>
                <a:gd name="connsiteX13" fmla="*/ 138458 w 3095114"/>
                <a:gd name="connsiteY13" fmla="*/ 493257 h 628831"/>
                <a:gd name="connsiteX14" fmla="*/ 109613 w 3095114"/>
                <a:gd name="connsiteY14" fmla="*/ 461527 h 628831"/>
                <a:gd name="connsiteX15" fmla="*/ 66345 w 3095114"/>
                <a:gd name="connsiteY15" fmla="*/ 406721 h 628831"/>
                <a:gd name="connsiteX16" fmla="*/ 28846 w 3095114"/>
                <a:gd name="connsiteY16" fmla="*/ 349030 h 628831"/>
                <a:gd name="connsiteX17" fmla="*/ 5769 w 3095114"/>
                <a:gd name="connsiteY17" fmla="*/ 308646 h 628831"/>
                <a:gd name="connsiteX18" fmla="*/ 0 w 3095114"/>
                <a:gd name="connsiteY18" fmla="*/ 279801 h 628831"/>
                <a:gd name="connsiteX19" fmla="*/ 5769 w 3095114"/>
                <a:gd name="connsiteY19" fmla="*/ 259609 h 628831"/>
                <a:gd name="connsiteX20" fmla="*/ 25961 w 3095114"/>
                <a:gd name="connsiteY20" fmla="*/ 253840 h 628831"/>
                <a:gd name="connsiteX21" fmla="*/ 86536 w 3095114"/>
                <a:gd name="connsiteY21" fmla="*/ 282685 h 628831"/>
                <a:gd name="connsiteX22" fmla="*/ 161534 w 3095114"/>
                <a:gd name="connsiteY22" fmla="*/ 320185 h 628831"/>
                <a:gd name="connsiteX23" fmla="*/ 233648 w 3095114"/>
                <a:gd name="connsiteY23" fmla="*/ 349030 h 628831"/>
                <a:gd name="connsiteX24" fmla="*/ 299993 w 3095114"/>
                <a:gd name="connsiteY24" fmla="*/ 369222 h 628831"/>
                <a:gd name="connsiteX25" fmla="*/ 343261 w 3095114"/>
                <a:gd name="connsiteY25" fmla="*/ 377875 h 628831"/>
                <a:gd name="connsiteX26" fmla="*/ 444220 w 3095114"/>
                <a:gd name="connsiteY26" fmla="*/ 383644 h 628831"/>
                <a:gd name="connsiteX27" fmla="*/ 574024 w 3095114"/>
                <a:gd name="connsiteY27" fmla="*/ 383644 h 628831"/>
                <a:gd name="connsiteX28" fmla="*/ 715367 w 3095114"/>
                <a:gd name="connsiteY28" fmla="*/ 369222 h 628831"/>
                <a:gd name="connsiteX29" fmla="*/ 925938 w 3095114"/>
                <a:gd name="connsiteY29" fmla="*/ 346145 h 628831"/>
                <a:gd name="connsiteX30" fmla="*/ 1182663 w 3095114"/>
                <a:gd name="connsiteY30" fmla="*/ 311531 h 628831"/>
                <a:gd name="connsiteX31" fmla="*/ 1332659 w 3095114"/>
                <a:gd name="connsiteY31" fmla="*/ 288455 h 628831"/>
                <a:gd name="connsiteX32" fmla="*/ 1592268 w 3095114"/>
                <a:gd name="connsiteY32" fmla="*/ 230764 h 628831"/>
                <a:gd name="connsiteX33" fmla="*/ 1791301 w 3095114"/>
                <a:gd name="connsiteY33" fmla="*/ 207687 h 628831"/>
                <a:gd name="connsiteX34" fmla="*/ 1938413 w 3095114"/>
                <a:gd name="connsiteY34" fmla="*/ 190380 h 628831"/>
                <a:gd name="connsiteX35" fmla="*/ 2128793 w 3095114"/>
                <a:gd name="connsiteY35" fmla="*/ 164419 h 628831"/>
                <a:gd name="connsiteX36" fmla="*/ 2322057 w 3095114"/>
                <a:gd name="connsiteY36" fmla="*/ 132689 h 628831"/>
                <a:gd name="connsiteX37" fmla="*/ 2425900 w 3095114"/>
                <a:gd name="connsiteY37" fmla="*/ 112497 h 628831"/>
                <a:gd name="connsiteX38" fmla="*/ 2549936 w 3095114"/>
                <a:gd name="connsiteY38" fmla="*/ 74998 h 628831"/>
                <a:gd name="connsiteX39" fmla="*/ 2636472 w 3095114"/>
                <a:gd name="connsiteY39" fmla="*/ 34615 h 628831"/>
                <a:gd name="connsiteX40" fmla="*/ 2694163 w 3095114"/>
                <a:gd name="connsiteY40" fmla="*/ 0 h 628831"/>
                <a:gd name="connsiteX41" fmla="*/ 2777815 w 3095114"/>
                <a:gd name="connsiteY41" fmla="*/ 5769 h 628831"/>
                <a:gd name="connsiteX42" fmla="*/ 2852813 w 3095114"/>
                <a:gd name="connsiteY42" fmla="*/ 14423 h 628831"/>
                <a:gd name="connsiteX43" fmla="*/ 2910504 w 3095114"/>
                <a:gd name="connsiteY43" fmla="*/ 28846 h 628831"/>
                <a:gd name="connsiteX44" fmla="*/ 2985502 w 3095114"/>
                <a:gd name="connsiteY44" fmla="*/ 51922 h 628831"/>
                <a:gd name="connsiteX45" fmla="*/ 3023001 w 3095114"/>
                <a:gd name="connsiteY45" fmla="*/ 66345 h 628831"/>
                <a:gd name="connsiteX46" fmla="*/ 3051846 w 3095114"/>
                <a:gd name="connsiteY46" fmla="*/ 83652 h 628831"/>
                <a:gd name="connsiteX47" fmla="*/ 3072038 w 3095114"/>
                <a:gd name="connsiteY47" fmla="*/ 100959 h 628831"/>
                <a:gd name="connsiteX48" fmla="*/ 3089345 w 3095114"/>
                <a:gd name="connsiteY48" fmla="*/ 121151 h 628831"/>
                <a:gd name="connsiteX49" fmla="*/ 3095114 w 3095114"/>
                <a:gd name="connsiteY49" fmla="*/ 138458 h 628831"/>
                <a:gd name="connsiteX50" fmla="*/ 3092230 w 3095114"/>
                <a:gd name="connsiteY50" fmla="*/ 158650 h 628831"/>
                <a:gd name="connsiteX51" fmla="*/ 3077807 w 3095114"/>
                <a:gd name="connsiteY51" fmla="*/ 187496 h 628831"/>
                <a:gd name="connsiteX52" fmla="*/ 3063384 w 3095114"/>
                <a:gd name="connsiteY52" fmla="*/ 210572 h 628831"/>
                <a:gd name="connsiteX53" fmla="*/ 3025885 w 3095114"/>
                <a:gd name="connsiteY53" fmla="*/ 230764 h 628831"/>
                <a:gd name="connsiteX54" fmla="*/ 2835505 w 3095114"/>
                <a:gd name="connsiteY54" fmla="*/ 250956 h 628831"/>
                <a:gd name="connsiteX55" fmla="*/ 2541282 w 3095114"/>
                <a:gd name="connsiteY55" fmla="*/ 291339 h 628831"/>
                <a:gd name="connsiteX56" fmla="*/ 2160522 w 3095114"/>
                <a:gd name="connsiteY56" fmla="*/ 343261 h 628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095114" h="628831">
                  <a:moveTo>
                    <a:pt x="2160522" y="343261"/>
                  </a:moveTo>
                  <a:lnTo>
                    <a:pt x="1730726" y="406721"/>
                  </a:lnTo>
                  <a:lnTo>
                    <a:pt x="1548999" y="432682"/>
                  </a:lnTo>
                  <a:lnTo>
                    <a:pt x="1309582" y="467296"/>
                  </a:lnTo>
                  <a:lnTo>
                    <a:pt x="943246" y="533641"/>
                  </a:lnTo>
                  <a:lnTo>
                    <a:pt x="663445" y="582678"/>
                  </a:lnTo>
                  <a:lnTo>
                    <a:pt x="447104" y="628831"/>
                  </a:lnTo>
                  <a:lnTo>
                    <a:pt x="398067" y="625946"/>
                  </a:lnTo>
                  <a:lnTo>
                    <a:pt x="328838" y="611523"/>
                  </a:lnTo>
                  <a:lnTo>
                    <a:pt x="294223" y="599985"/>
                  </a:lnTo>
                  <a:lnTo>
                    <a:pt x="253840" y="576909"/>
                  </a:lnTo>
                  <a:lnTo>
                    <a:pt x="210572" y="548063"/>
                  </a:lnTo>
                  <a:lnTo>
                    <a:pt x="170188" y="519218"/>
                  </a:lnTo>
                  <a:lnTo>
                    <a:pt x="138458" y="493257"/>
                  </a:lnTo>
                  <a:lnTo>
                    <a:pt x="109613" y="461527"/>
                  </a:lnTo>
                  <a:lnTo>
                    <a:pt x="66345" y="406721"/>
                  </a:lnTo>
                  <a:lnTo>
                    <a:pt x="28846" y="349030"/>
                  </a:lnTo>
                  <a:lnTo>
                    <a:pt x="5769" y="308646"/>
                  </a:lnTo>
                  <a:lnTo>
                    <a:pt x="0" y="279801"/>
                  </a:lnTo>
                  <a:lnTo>
                    <a:pt x="5769" y="259609"/>
                  </a:lnTo>
                  <a:lnTo>
                    <a:pt x="25961" y="253840"/>
                  </a:lnTo>
                  <a:lnTo>
                    <a:pt x="86536" y="282685"/>
                  </a:lnTo>
                  <a:lnTo>
                    <a:pt x="161534" y="320185"/>
                  </a:lnTo>
                  <a:lnTo>
                    <a:pt x="233648" y="349030"/>
                  </a:lnTo>
                  <a:lnTo>
                    <a:pt x="299993" y="369222"/>
                  </a:lnTo>
                  <a:lnTo>
                    <a:pt x="343261" y="377875"/>
                  </a:lnTo>
                  <a:lnTo>
                    <a:pt x="444220" y="383644"/>
                  </a:lnTo>
                  <a:lnTo>
                    <a:pt x="574024" y="383644"/>
                  </a:lnTo>
                  <a:lnTo>
                    <a:pt x="715367" y="369222"/>
                  </a:lnTo>
                  <a:lnTo>
                    <a:pt x="925938" y="346145"/>
                  </a:lnTo>
                  <a:lnTo>
                    <a:pt x="1182663" y="311531"/>
                  </a:lnTo>
                  <a:lnTo>
                    <a:pt x="1332659" y="288455"/>
                  </a:lnTo>
                  <a:lnTo>
                    <a:pt x="1592268" y="230764"/>
                  </a:lnTo>
                  <a:lnTo>
                    <a:pt x="1791301" y="207687"/>
                  </a:lnTo>
                  <a:lnTo>
                    <a:pt x="1938413" y="190380"/>
                  </a:lnTo>
                  <a:lnTo>
                    <a:pt x="2128793" y="164419"/>
                  </a:lnTo>
                  <a:lnTo>
                    <a:pt x="2322057" y="132689"/>
                  </a:lnTo>
                  <a:lnTo>
                    <a:pt x="2425900" y="112497"/>
                  </a:lnTo>
                  <a:lnTo>
                    <a:pt x="2549936" y="74998"/>
                  </a:lnTo>
                  <a:lnTo>
                    <a:pt x="2636472" y="34615"/>
                  </a:lnTo>
                  <a:lnTo>
                    <a:pt x="2694163" y="0"/>
                  </a:lnTo>
                  <a:lnTo>
                    <a:pt x="2777815" y="5769"/>
                  </a:lnTo>
                  <a:lnTo>
                    <a:pt x="2852813" y="14423"/>
                  </a:lnTo>
                  <a:lnTo>
                    <a:pt x="2910504" y="28846"/>
                  </a:lnTo>
                  <a:lnTo>
                    <a:pt x="2985502" y="51922"/>
                  </a:lnTo>
                  <a:lnTo>
                    <a:pt x="3023001" y="66345"/>
                  </a:lnTo>
                  <a:lnTo>
                    <a:pt x="3051846" y="83652"/>
                  </a:lnTo>
                  <a:lnTo>
                    <a:pt x="3072038" y="100959"/>
                  </a:lnTo>
                  <a:lnTo>
                    <a:pt x="3089345" y="121151"/>
                  </a:lnTo>
                  <a:lnTo>
                    <a:pt x="3095114" y="138458"/>
                  </a:lnTo>
                  <a:lnTo>
                    <a:pt x="3092230" y="158650"/>
                  </a:lnTo>
                  <a:lnTo>
                    <a:pt x="3077807" y="187496"/>
                  </a:lnTo>
                  <a:lnTo>
                    <a:pt x="3063384" y="210572"/>
                  </a:lnTo>
                  <a:lnTo>
                    <a:pt x="3025885" y="230764"/>
                  </a:lnTo>
                  <a:lnTo>
                    <a:pt x="2835505" y="250956"/>
                  </a:lnTo>
                  <a:lnTo>
                    <a:pt x="2541282" y="291339"/>
                  </a:lnTo>
                  <a:lnTo>
                    <a:pt x="2160522" y="3432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C3F09C0-1AB8-40B6-9E0B-9686DE290E10}"/>
                </a:ext>
              </a:extLst>
            </p:cNvPr>
            <p:cNvSpPr/>
            <p:nvPr/>
          </p:nvSpPr>
          <p:spPr>
            <a:xfrm>
              <a:off x="2606675" y="2825750"/>
              <a:ext cx="4600575" cy="806450"/>
            </a:xfrm>
            <a:custGeom>
              <a:avLst/>
              <a:gdLst>
                <a:gd name="connsiteX0" fmla="*/ 2830088 w 4600963"/>
                <a:gd name="connsiteY0" fmla="*/ 326867 h 806824"/>
                <a:gd name="connsiteX1" fmla="*/ 2461846 w 4600963"/>
                <a:gd name="connsiteY1" fmla="*/ 364105 h 806824"/>
                <a:gd name="connsiteX2" fmla="*/ 2209455 w 4600963"/>
                <a:gd name="connsiteY2" fmla="*/ 397206 h 806824"/>
                <a:gd name="connsiteX3" fmla="*/ 1882588 w 4600963"/>
                <a:gd name="connsiteY3" fmla="*/ 450994 h 806824"/>
                <a:gd name="connsiteX4" fmla="*/ 1642610 w 4600963"/>
                <a:gd name="connsiteY4" fmla="*/ 484094 h 806824"/>
                <a:gd name="connsiteX5" fmla="*/ 1352981 w 4600963"/>
                <a:gd name="connsiteY5" fmla="*/ 533745 h 806824"/>
                <a:gd name="connsiteX6" fmla="*/ 1100590 w 4600963"/>
                <a:gd name="connsiteY6" fmla="*/ 587533 h 806824"/>
                <a:gd name="connsiteX7" fmla="*/ 906125 w 4600963"/>
                <a:gd name="connsiteY7" fmla="*/ 641321 h 806824"/>
                <a:gd name="connsiteX8" fmla="*/ 736485 w 4600963"/>
                <a:gd name="connsiteY8" fmla="*/ 699247 h 806824"/>
                <a:gd name="connsiteX9" fmla="*/ 591670 w 4600963"/>
                <a:gd name="connsiteY9" fmla="*/ 757173 h 806824"/>
                <a:gd name="connsiteX10" fmla="*/ 484094 w 4600963"/>
                <a:gd name="connsiteY10" fmla="*/ 806824 h 806824"/>
                <a:gd name="connsiteX11" fmla="*/ 430306 w 4600963"/>
                <a:gd name="connsiteY11" fmla="*/ 794411 h 806824"/>
                <a:gd name="connsiteX12" fmla="*/ 376517 w 4600963"/>
                <a:gd name="connsiteY12" fmla="*/ 777861 h 806824"/>
                <a:gd name="connsiteX13" fmla="*/ 335142 w 4600963"/>
                <a:gd name="connsiteY13" fmla="*/ 761311 h 806824"/>
                <a:gd name="connsiteX14" fmla="*/ 293766 w 4600963"/>
                <a:gd name="connsiteY14" fmla="*/ 736485 h 806824"/>
                <a:gd name="connsiteX15" fmla="*/ 219290 w 4600963"/>
                <a:gd name="connsiteY15" fmla="*/ 682697 h 806824"/>
                <a:gd name="connsiteX16" fmla="*/ 140677 w 4600963"/>
                <a:gd name="connsiteY16" fmla="*/ 616496 h 806824"/>
                <a:gd name="connsiteX17" fmla="*/ 74476 w 4600963"/>
                <a:gd name="connsiteY17" fmla="*/ 554433 h 806824"/>
                <a:gd name="connsiteX18" fmla="*/ 24825 w 4600963"/>
                <a:gd name="connsiteY18" fmla="*/ 508920 h 806824"/>
                <a:gd name="connsiteX19" fmla="*/ 8275 w 4600963"/>
                <a:gd name="connsiteY19" fmla="*/ 484094 h 806824"/>
                <a:gd name="connsiteX20" fmla="*/ 0 w 4600963"/>
                <a:gd name="connsiteY20" fmla="*/ 463406 h 806824"/>
                <a:gd name="connsiteX21" fmla="*/ 4137 w 4600963"/>
                <a:gd name="connsiteY21" fmla="*/ 438581 h 806824"/>
                <a:gd name="connsiteX22" fmla="*/ 20687 w 4600963"/>
                <a:gd name="connsiteY22" fmla="*/ 434444 h 806824"/>
                <a:gd name="connsiteX23" fmla="*/ 37238 w 4600963"/>
                <a:gd name="connsiteY23" fmla="*/ 434444 h 806824"/>
                <a:gd name="connsiteX24" fmla="*/ 132401 w 4600963"/>
                <a:gd name="connsiteY24" fmla="*/ 471682 h 806824"/>
                <a:gd name="connsiteX25" fmla="*/ 235840 w 4600963"/>
                <a:gd name="connsiteY25" fmla="*/ 500644 h 806824"/>
                <a:gd name="connsiteX26" fmla="*/ 347554 w 4600963"/>
                <a:gd name="connsiteY26" fmla="*/ 521332 h 806824"/>
                <a:gd name="connsiteX27" fmla="*/ 438581 w 4600963"/>
                <a:gd name="connsiteY27" fmla="*/ 533745 h 806824"/>
                <a:gd name="connsiteX28" fmla="*/ 542020 w 4600963"/>
                <a:gd name="connsiteY28" fmla="*/ 537882 h 806824"/>
                <a:gd name="connsiteX29" fmla="*/ 777860 w 4600963"/>
                <a:gd name="connsiteY29" fmla="*/ 492369 h 806824"/>
                <a:gd name="connsiteX30" fmla="*/ 1125415 w 4600963"/>
                <a:gd name="connsiteY30" fmla="*/ 426168 h 806824"/>
                <a:gd name="connsiteX31" fmla="*/ 1398494 w 4600963"/>
                <a:gd name="connsiteY31" fmla="*/ 372380 h 806824"/>
                <a:gd name="connsiteX32" fmla="*/ 1642610 w 4600963"/>
                <a:gd name="connsiteY32" fmla="*/ 322730 h 806824"/>
                <a:gd name="connsiteX33" fmla="*/ 1721223 w 4600963"/>
                <a:gd name="connsiteY33" fmla="*/ 306179 h 806824"/>
                <a:gd name="connsiteX34" fmla="*/ 1961201 w 4600963"/>
                <a:gd name="connsiteY34" fmla="*/ 268941 h 806824"/>
                <a:gd name="connsiteX35" fmla="*/ 2420470 w 4600963"/>
                <a:gd name="connsiteY35" fmla="*/ 215153 h 806824"/>
                <a:gd name="connsiteX36" fmla="*/ 2966628 w 4600963"/>
                <a:gd name="connsiteY36" fmla="*/ 157227 h 806824"/>
                <a:gd name="connsiteX37" fmla="*/ 3425896 w 4600963"/>
                <a:gd name="connsiteY37" fmla="*/ 111714 h 806824"/>
                <a:gd name="connsiteX38" fmla="*/ 3918266 w 4600963"/>
                <a:gd name="connsiteY38" fmla="*/ 66201 h 806824"/>
                <a:gd name="connsiteX39" fmla="*/ 3984467 w 4600963"/>
                <a:gd name="connsiteY39" fmla="*/ 53788 h 806824"/>
                <a:gd name="connsiteX40" fmla="*/ 4067218 w 4600963"/>
                <a:gd name="connsiteY40" fmla="*/ 24825 h 806824"/>
                <a:gd name="connsiteX41" fmla="*/ 4129281 w 4600963"/>
                <a:gd name="connsiteY41" fmla="*/ 0 h 806824"/>
                <a:gd name="connsiteX42" fmla="*/ 4232720 w 4600963"/>
                <a:gd name="connsiteY42" fmla="*/ 4138 h 806824"/>
                <a:gd name="connsiteX43" fmla="*/ 4319609 w 4600963"/>
                <a:gd name="connsiteY43" fmla="*/ 24825 h 806824"/>
                <a:gd name="connsiteX44" fmla="*/ 4394085 w 4600963"/>
                <a:gd name="connsiteY44" fmla="*/ 53788 h 806824"/>
                <a:gd name="connsiteX45" fmla="*/ 4460286 w 4600963"/>
                <a:gd name="connsiteY45" fmla="*/ 86889 h 806824"/>
                <a:gd name="connsiteX46" fmla="*/ 4526487 w 4600963"/>
                <a:gd name="connsiteY46" fmla="*/ 124127 h 806824"/>
                <a:gd name="connsiteX47" fmla="*/ 4572000 w 4600963"/>
                <a:gd name="connsiteY47" fmla="*/ 157227 h 806824"/>
                <a:gd name="connsiteX48" fmla="*/ 4588550 w 4600963"/>
                <a:gd name="connsiteY48" fmla="*/ 186190 h 806824"/>
                <a:gd name="connsiteX49" fmla="*/ 4596825 w 4600963"/>
                <a:gd name="connsiteY49" fmla="*/ 211016 h 806824"/>
                <a:gd name="connsiteX50" fmla="*/ 4600963 w 4600963"/>
                <a:gd name="connsiteY50" fmla="*/ 244116 h 806824"/>
                <a:gd name="connsiteX51" fmla="*/ 4592687 w 4600963"/>
                <a:gd name="connsiteY51" fmla="*/ 268941 h 806824"/>
                <a:gd name="connsiteX52" fmla="*/ 4576137 w 4600963"/>
                <a:gd name="connsiteY52" fmla="*/ 289629 h 806824"/>
                <a:gd name="connsiteX53" fmla="*/ 4547174 w 4600963"/>
                <a:gd name="connsiteY53" fmla="*/ 306179 h 806824"/>
                <a:gd name="connsiteX54" fmla="*/ 4493386 w 4600963"/>
                <a:gd name="connsiteY54" fmla="*/ 314454 h 806824"/>
                <a:gd name="connsiteX55" fmla="*/ 4365122 w 4600963"/>
                <a:gd name="connsiteY55" fmla="*/ 310317 h 806824"/>
                <a:gd name="connsiteX56" fmla="*/ 4087906 w 4600963"/>
                <a:gd name="connsiteY56" fmla="*/ 297904 h 806824"/>
                <a:gd name="connsiteX57" fmla="*/ 3723801 w 4600963"/>
                <a:gd name="connsiteY57" fmla="*/ 293767 h 806824"/>
                <a:gd name="connsiteX58" fmla="*/ 3388658 w 4600963"/>
                <a:gd name="connsiteY58" fmla="*/ 297904 h 806824"/>
                <a:gd name="connsiteX59" fmla="*/ 3103167 w 4600963"/>
                <a:gd name="connsiteY59" fmla="*/ 314454 h 806824"/>
                <a:gd name="connsiteX60" fmla="*/ 2830088 w 4600963"/>
                <a:gd name="connsiteY60" fmla="*/ 326867 h 80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4600963" h="806824">
                  <a:moveTo>
                    <a:pt x="2830088" y="326867"/>
                  </a:moveTo>
                  <a:lnTo>
                    <a:pt x="2461846" y="364105"/>
                  </a:lnTo>
                  <a:lnTo>
                    <a:pt x="2209455" y="397206"/>
                  </a:lnTo>
                  <a:lnTo>
                    <a:pt x="1882588" y="450994"/>
                  </a:lnTo>
                  <a:lnTo>
                    <a:pt x="1642610" y="484094"/>
                  </a:lnTo>
                  <a:lnTo>
                    <a:pt x="1352981" y="533745"/>
                  </a:lnTo>
                  <a:lnTo>
                    <a:pt x="1100590" y="587533"/>
                  </a:lnTo>
                  <a:lnTo>
                    <a:pt x="906125" y="641321"/>
                  </a:lnTo>
                  <a:lnTo>
                    <a:pt x="736485" y="699247"/>
                  </a:lnTo>
                  <a:lnTo>
                    <a:pt x="591670" y="757173"/>
                  </a:lnTo>
                  <a:lnTo>
                    <a:pt x="484094" y="806824"/>
                  </a:lnTo>
                  <a:lnTo>
                    <a:pt x="430306" y="794411"/>
                  </a:lnTo>
                  <a:lnTo>
                    <a:pt x="376517" y="777861"/>
                  </a:lnTo>
                  <a:lnTo>
                    <a:pt x="335142" y="761311"/>
                  </a:lnTo>
                  <a:lnTo>
                    <a:pt x="293766" y="736485"/>
                  </a:lnTo>
                  <a:lnTo>
                    <a:pt x="219290" y="682697"/>
                  </a:lnTo>
                  <a:lnTo>
                    <a:pt x="140677" y="616496"/>
                  </a:lnTo>
                  <a:lnTo>
                    <a:pt x="74476" y="554433"/>
                  </a:lnTo>
                  <a:lnTo>
                    <a:pt x="24825" y="508920"/>
                  </a:lnTo>
                  <a:lnTo>
                    <a:pt x="8275" y="484094"/>
                  </a:lnTo>
                  <a:lnTo>
                    <a:pt x="0" y="463406"/>
                  </a:lnTo>
                  <a:lnTo>
                    <a:pt x="4137" y="438581"/>
                  </a:lnTo>
                  <a:lnTo>
                    <a:pt x="20687" y="434444"/>
                  </a:lnTo>
                  <a:lnTo>
                    <a:pt x="37238" y="434444"/>
                  </a:lnTo>
                  <a:lnTo>
                    <a:pt x="132401" y="471682"/>
                  </a:lnTo>
                  <a:lnTo>
                    <a:pt x="235840" y="500644"/>
                  </a:lnTo>
                  <a:lnTo>
                    <a:pt x="347554" y="521332"/>
                  </a:lnTo>
                  <a:lnTo>
                    <a:pt x="438581" y="533745"/>
                  </a:lnTo>
                  <a:lnTo>
                    <a:pt x="542020" y="537882"/>
                  </a:lnTo>
                  <a:lnTo>
                    <a:pt x="777860" y="492369"/>
                  </a:lnTo>
                  <a:lnTo>
                    <a:pt x="1125415" y="426168"/>
                  </a:lnTo>
                  <a:lnTo>
                    <a:pt x="1398494" y="372380"/>
                  </a:lnTo>
                  <a:lnTo>
                    <a:pt x="1642610" y="322730"/>
                  </a:lnTo>
                  <a:lnTo>
                    <a:pt x="1721223" y="306179"/>
                  </a:lnTo>
                  <a:lnTo>
                    <a:pt x="1961201" y="268941"/>
                  </a:lnTo>
                  <a:lnTo>
                    <a:pt x="2420470" y="215153"/>
                  </a:lnTo>
                  <a:lnTo>
                    <a:pt x="2966628" y="157227"/>
                  </a:lnTo>
                  <a:lnTo>
                    <a:pt x="3425896" y="111714"/>
                  </a:lnTo>
                  <a:lnTo>
                    <a:pt x="3918266" y="66201"/>
                  </a:lnTo>
                  <a:lnTo>
                    <a:pt x="3984467" y="53788"/>
                  </a:lnTo>
                  <a:lnTo>
                    <a:pt x="4067218" y="24825"/>
                  </a:lnTo>
                  <a:lnTo>
                    <a:pt x="4129281" y="0"/>
                  </a:lnTo>
                  <a:lnTo>
                    <a:pt x="4232720" y="4138"/>
                  </a:lnTo>
                  <a:lnTo>
                    <a:pt x="4319609" y="24825"/>
                  </a:lnTo>
                  <a:lnTo>
                    <a:pt x="4394085" y="53788"/>
                  </a:lnTo>
                  <a:lnTo>
                    <a:pt x="4460286" y="86889"/>
                  </a:lnTo>
                  <a:lnTo>
                    <a:pt x="4526487" y="124127"/>
                  </a:lnTo>
                  <a:lnTo>
                    <a:pt x="4572000" y="157227"/>
                  </a:lnTo>
                  <a:lnTo>
                    <a:pt x="4588550" y="186190"/>
                  </a:lnTo>
                  <a:lnTo>
                    <a:pt x="4596825" y="211016"/>
                  </a:lnTo>
                  <a:lnTo>
                    <a:pt x="4600963" y="244116"/>
                  </a:lnTo>
                  <a:lnTo>
                    <a:pt x="4592687" y="268941"/>
                  </a:lnTo>
                  <a:lnTo>
                    <a:pt x="4576137" y="289629"/>
                  </a:lnTo>
                  <a:lnTo>
                    <a:pt x="4547174" y="306179"/>
                  </a:lnTo>
                  <a:lnTo>
                    <a:pt x="4493386" y="314454"/>
                  </a:lnTo>
                  <a:lnTo>
                    <a:pt x="4365122" y="310317"/>
                  </a:lnTo>
                  <a:lnTo>
                    <a:pt x="4087906" y="297904"/>
                  </a:lnTo>
                  <a:lnTo>
                    <a:pt x="3723801" y="293767"/>
                  </a:lnTo>
                  <a:lnTo>
                    <a:pt x="3388658" y="297904"/>
                  </a:lnTo>
                  <a:lnTo>
                    <a:pt x="3103167" y="314454"/>
                  </a:lnTo>
                  <a:lnTo>
                    <a:pt x="2830088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8591C09-209C-4A31-998C-60BB8C28D387}"/>
                </a:ext>
              </a:extLst>
            </p:cNvPr>
            <p:cNvSpPr/>
            <p:nvPr/>
          </p:nvSpPr>
          <p:spPr>
            <a:xfrm rot="16200000">
              <a:off x="3005138" y="4806950"/>
              <a:ext cx="2490788" cy="369887"/>
            </a:xfrm>
            <a:custGeom>
              <a:avLst/>
              <a:gdLst>
                <a:gd name="connsiteX0" fmla="*/ 1307306 w 2490787"/>
                <a:gd name="connsiteY0" fmla="*/ 342900 h 369094"/>
                <a:gd name="connsiteX1" fmla="*/ 1054894 w 2490787"/>
                <a:gd name="connsiteY1" fmla="*/ 347663 h 369094"/>
                <a:gd name="connsiteX2" fmla="*/ 935831 w 2490787"/>
                <a:gd name="connsiteY2" fmla="*/ 319088 h 369094"/>
                <a:gd name="connsiteX3" fmla="*/ 566737 w 2490787"/>
                <a:gd name="connsiteY3" fmla="*/ 309563 h 369094"/>
                <a:gd name="connsiteX4" fmla="*/ 319087 w 2490787"/>
                <a:gd name="connsiteY4" fmla="*/ 297656 h 369094"/>
                <a:gd name="connsiteX5" fmla="*/ 200025 w 2490787"/>
                <a:gd name="connsiteY5" fmla="*/ 278606 h 369094"/>
                <a:gd name="connsiteX6" fmla="*/ 126206 w 2490787"/>
                <a:gd name="connsiteY6" fmla="*/ 276225 h 369094"/>
                <a:gd name="connsiteX7" fmla="*/ 52387 w 2490787"/>
                <a:gd name="connsiteY7" fmla="*/ 259556 h 369094"/>
                <a:gd name="connsiteX8" fmla="*/ 21431 w 2490787"/>
                <a:gd name="connsiteY8" fmla="*/ 245269 h 369094"/>
                <a:gd name="connsiteX9" fmla="*/ 7144 w 2490787"/>
                <a:gd name="connsiteY9" fmla="*/ 233363 h 369094"/>
                <a:gd name="connsiteX10" fmla="*/ 0 w 2490787"/>
                <a:gd name="connsiteY10" fmla="*/ 219075 h 369094"/>
                <a:gd name="connsiteX11" fmla="*/ 0 w 2490787"/>
                <a:gd name="connsiteY11" fmla="*/ 190500 h 369094"/>
                <a:gd name="connsiteX12" fmla="*/ 16669 w 2490787"/>
                <a:gd name="connsiteY12" fmla="*/ 164306 h 369094"/>
                <a:gd name="connsiteX13" fmla="*/ 40481 w 2490787"/>
                <a:gd name="connsiteY13" fmla="*/ 133350 h 369094"/>
                <a:gd name="connsiteX14" fmla="*/ 76200 w 2490787"/>
                <a:gd name="connsiteY14" fmla="*/ 102394 h 369094"/>
                <a:gd name="connsiteX15" fmla="*/ 114300 w 2490787"/>
                <a:gd name="connsiteY15" fmla="*/ 88106 h 369094"/>
                <a:gd name="connsiteX16" fmla="*/ 254794 w 2490787"/>
                <a:gd name="connsiteY16" fmla="*/ 54769 h 369094"/>
                <a:gd name="connsiteX17" fmla="*/ 371475 w 2490787"/>
                <a:gd name="connsiteY17" fmla="*/ 30956 h 369094"/>
                <a:gd name="connsiteX18" fmla="*/ 445294 w 2490787"/>
                <a:gd name="connsiteY18" fmla="*/ 47625 h 369094"/>
                <a:gd name="connsiteX19" fmla="*/ 552450 w 2490787"/>
                <a:gd name="connsiteY19" fmla="*/ 69056 h 369094"/>
                <a:gd name="connsiteX20" fmla="*/ 664369 w 2490787"/>
                <a:gd name="connsiteY20" fmla="*/ 88106 h 369094"/>
                <a:gd name="connsiteX21" fmla="*/ 771525 w 2490787"/>
                <a:gd name="connsiteY21" fmla="*/ 102394 h 369094"/>
                <a:gd name="connsiteX22" fmla="*/ 916781 w 2490787"/>
                <a:gd name="connsiteY22" fmla="*/ 114300 h 369094"/>
                <a:gd name="connsiteX23" fmla="*/ 1104900 w 2490787"/>
                <a:gd name="connsiteY23" fmla="*/ 121444 h 369094"/>
                <a:gd name="connsiteX24" fmla="*/ 1471612 w 2490787"/>
                <a:gd name="connsiteY24" fmla="*/ 123825 h 369094"/>
                <a:gd name="connsiteX25" fmla="*/ 1950244 w 2490787"/>
                <a:gd name="connsiteY25" fmla="*/ 123825 h 369094"/>
                <a:gd name="connsiteX26" fmla="*/ 2078831 w 2490787"/>
                <a:gd name="connsiteY26" fmla="*/ 121444 h 369094"/>
                <a:gd name="connsiteX27" fmla="*/ 2128837 w 2490787"/>
                <a:gd name="connsiteY27" fmla="*/ 116681 h 369094"/>
                <a:gd name="connsiteX28" fmla="*/ 2166937 w 2490787"/>
                <a:gd name="connsiteY28" fmla="*/ 109538 h 369094"/>
                <a:gd name="connsiteX29" fmla="*/ 2212181 w 2490787"/>
                <a:gd name="connsiteY29" fmla="*/ 92869 h 369094"/>
                <a:gd name="connsiteX30" fmla="*/ 2266950 w 2490787"/>
                <a:gd name="connsiteY30" fmla="*/ 64294 h 369094"/>
                <a:gd name="connsiteX31" fmla="*/ 2350294 w 2490787"/>
                <a:gd name="connsiteY31" fmla="*/ 0 h 369094"/>
                <a:gd name="connsiteX32" fmla="*/ 2490787 w 2490787"/>
                <a:gd name="connsiteY32" fmla="*/ 54769 h 369094"/>
                <a:gd name="connsiteX33" fmla="*/ 2386012 w 2490787"/>
                <a:gd name="connsiteY33" fmla="*/ 266700 h 369094"/>
                <a:gd name="connsiteX34" fmla="*/ 2381250 w 2490787"/>
                <a:gd name="connsiteY34" fmla="*/ 307181 h 369094"/>
                <a:gd name="connsiteX35" fmla="*/ 2381250 w 2490787"/>
                <a:gd name="connsiteY35" fmla="*/ 366713 h 369094"/>
                <a:gd name="connsiteX36" fmla="*/ 2228850 w 2490787"/>
                <a:gd name="connsiteY36" fmla="*/ 369094 h 369094"/>
                <a:gd name="connsiteX37" fmla="*/ 1709737 w 2490787"/>
                <a:gd name="connsiteY37" fmla="*/ 366713 h 369094"/>
                <a:gd name="connsiteX38" fmla="*/ 1585912 w 2490787"/>
                <a:gd name="connsiteY38" fmla="*/ 342900 h 369094"/>
                <a:gd name="connsiteX39" fmla="*/ 1307306 w 2490787"/>
                <a:gd name="connsiteY39" fmla="*/ 3429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490787" h="369094">
                  <a:moveTo>
                    <a:pt x="1307306" y="342900"/>
                  </a:moveTo>
                  <a:lnTo>
                    <a:pt x="1054894" y="347663"/>
                  </a:lnTo>
                  <a:lnTo>
                    <a:pt x="935831" y="319088"/>
                  </a:lnTo>
                  <a:lnTo>
                    <a:pt x="566737" y="309563"/>
                  </a:lnTo>
                  <a:lnTo>
                    <a:pt x="319087" y="297656"/>
                  </a:lnTo>
                  <a:lnTo>
                    <a:pt x="200025" y="278606"/>
                  </a:lnTo>
                  <a:lnTo>
                    <a:pt x="126206" y="276225"/>
                  </a:lnTo>
                  <a:lnTo>
                    <a:pt x="52387" y="259556"/>
                  </a:lnTo>
                  <a:lnTo>
                    <a:pt x="21431" y="245269"/>
                  </a:lnTo>
                  <a:lnTo>
                    <a:pt x="7144" y="233363"/>
                  </a:lnTo>
                  <a:lnTo>
                    <a:pt x="0" y="219075"/>
                  </a:lnTo>
                  <a:lnTo>
                    <a:pt x="0" y="190500"/>
                  </a:lnTo>
                  <a:lnTo>
                    <a:pt x="16669" y="164306"/>
                  </a:lnTo>
                  <a:lnTo>
                    <a:pt x="40481" y="133350"/>
                  </a:lnTo>
                  <a:lnTo>
                    <a:pt x="76200" y="102394"/>
                  </a:lnTo>
                  <a:lnTo>
                    <a:pt x="114300" y="88106"/>
                  </a:lnTo>
                  <a:lnTo>
                    <a:pt x="254794" y="54769"/>
                  </a:lnTo>
                  <a:lnTo>
                    <a:pt x="371475" y="30956"/>
                  </a:lnTo>
                  <a:lnTo>
                    <a:pt x="445294" y="47625"/>
                  </a:lnTo>
                  <a:lnTo>
                    <a:pt x="552450" y="69056"/>
                  </a:lnTo>
                  <a:lnTo>
                    <a:pt x="664369" y="88106"/>
                  </a:lnTo>
                  <a:lnTo>
                    <a:pt x="771525" y="102394"/>
                  </a:lnTo>
                  <a:lnTo>
                    <a:pt x="916781" y="114300"/>
                  </a:lnTo>
                  <a:lnTo>
                    <a:pt x="1104900" y="121444"/>
                  </a:lnTo>
                  <a:lnTo>
                    <a:pt x="1471612" y="123825"/>
                  </a:lnTo>
                  <a:lnTo>
                    <a:pt x="1950244" y="123825"/>
                  </a:lnTo>
                  <a:lnTo>
                    <a:pt x="2078831" y="121444"/>
                  </a:lnTo>
                  <a:lnTo>
                    <a:pt x="2128837" y="116681"/>
                  </a:lnTo>
                  <a:lnTo>
                    <a:pt x="2166937" y="109538"/>
                  </a:lnTo>
                  <a:lnTo>
                    <a:pt x="2212181" y="92869"/>
                  </a:lnTo>
                  <a:lnTo>
                    <a:pt x="2266950" y="64294"/>
                  </a:lnTo>
                  <a:lnTo>
                    <a:pt x="2350294" y="0"/>
                  </a:lnTo>
                  <a:lnTo>
                    <a:pt x="2490787" y="54769"/>
                  </a:lnTo>
                  <a:lnTo>
                    <a:pt x="2386012" y="266700"/>
                  </a:lnTo>
                  <a:lnTo>
                    <a:pt x="2381250" y="307181"/>
                  </a:lnTo>
                  <a:lnTo>
                    <a:pt x="2381250" y="366713"/>
                  </a:lnTo>
                  <a:lnTo>
                    <a:pt x="2228850" y="369094"/>
                  </a:lnTo>
                  <a:lnTo>
                    <a:pt x="1709737" y="366713"/>
                  </a:lnTo>
                  <a:lnTo>
                    <a:pt x="1585912" y="342900"/>
                  </a:lnTo>
                  <a:lnTo>
                    <a:pt x="1307306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EE4B87D-49B1-4F32-9B49-45A63F348AAA}"/>
                </a:ext>
              </a:extLst>
            </p:cNvPr>
            <p:cNvSpPr/>
            <p:nvPr/>
          </p:nvSpPr>
          <p:spPr>
            <a:xfrm rot="16200000">
              <a:off x="2454276" y="2422525"/>
              <a:ext cx="2984500" cy="1831975"/>
            </a:xfrm>
            <a:custGeom>
              <a:avLst/>
              <a:gdLst>
                <a:gd name="connsiteX0" fmla="*/ 1327150 w 2984500"/>
                <a:gd name="connsiteY0" fmla="*/ 1346200 h 1831975"/>
                <a:gd name="connsiteX1" fmla="*/ 1133475 w 2984500"/>
                <a:gd name="connsiteY1" fmla="*/ 1222375 h 1831975"/>
                <a:gd name="connsiteX2" fmla="*/ 1025525 w 2984500"/>
                <a:gd name="connsiteY2" fmla="*/ 1149350 h 1831975"/>
                <a:gd name="connsiteX3" fmla="*/ 936625 w 2984500"/>
                <a:gd name="connsiteY3" fmla="*/ 1089025 h 1831975"/>
                <a:gd name="connsiteX4" fmla="*/ 803275 w 2984500"/>
                <a:gd name="connsiteY4" fmla="*/ 984250 h 1831975"/>
                <a:gd name="connsiteX5" fmla="*/ 682625 w 2984500"/>
                <a:gd name="connsiteY5" fmla="*/ 879475 h 1831975"/>
                <a:gd name="connsiteX6" fmla="*/ 565150 w 2984500"/>
                <a:gd name="connsiteY6" fmla="*/ 765175 h 1831975"/>
                <a:gd name="connsiteX7" fmla="*/ 425450 w 2984500"/>
                <a:gd name="connsiteY7" fmla="*/ 612775 h 1831975"/>
                <a:gd name="connsiteX8" fmla="*/ 361950 w 2984500"/>
                <a:gd name="connsiteY8" fmla="*/ 536575 h 1831975"/>
                <a:gd name="connsiteX9" fmla="*/ 250825 w 2984500"/>
                <a:gd name="connsiteY9" fmla="*/ 396875 h 1831975"/>
                <a:gd name="connsiteX10" fmla="*/ 146050 w 2984500"/>
                <a:gd name="connsiteY10" fmla="*/ 257175 h 1831975"/>
                <a:gd name="connsiteX11" fmla="*/ 85725 w 2984500"/>
                <a:gd name="connsiteY11" fmla="*/ 171450 h 1831975"/>
                <a:gd name="connsiteX12" fmla="*/ 28575 w 2984500"/>
                <a:gd name="connsiteY12" fmla="*/ 88900 h 1831975"/>
                <a:gd name="connsiteX13" fmla="*/ 9525 w 2984500"/>
                <a:gd name="connsiteY13" fmla="*/ 60325 h 1831975"/>
                <a:gd name="connsiteX14" fmla="*/ 0 w 2984500"/>
                <a:gd name="connsiteY14" fmla="*/ 31750 h 1831975"/>
                <a:gd name="connsiteX15" fmla="*/ 3175 w 2984500"/>
                <a:gd name="connsiteY15" fmla="*/ 12700 h 1831975"/>
                <a:gd name="connsiteX16" fmla="*/ 9525 w 2984500"/>
                <a:gd name="connsiteY16" fmla="*/ 0 h 1831975"/>
                <a:gd name="connsiteX17" fmla="*/ 34925 w 2984500"/>
                <a:gd name="connsiteY17" fmla="*/ 3175 h 1831975"/>
                <a:gd name="connsiteX18" fmla="*/ 60325 w 2984500"/>
                <a:gd name="connsiteY18" fmla="*/ 15875 h 1831975"/>
                <a:gd name="connsiteX19" fmla="*/ 111125 w 2984500"/>
                <a:gd name="connsiteY19" fmla="*/ 73025 h 1831975"/>
                <a:gd name="connsiteX20" fmla="*/ 238125 w 2984500"/>
                <a:gd name="connsiteY20" fmla="*/ 200025 h 1831975"/>
                <a:gd name="connsiteX21" fmla="*/ 317500 w 2984500"/>
                <a:gd name="connsiteY21" fmla="*/ 276225 h 1831975"/>
                <a:gd name="connsiteX22" fmla="*/ 422275 w 2984500"/>
                <a:gd name="connsiteY22" fmla="*/ 377825 h 1831975"/>
                <a:gd name="connsiteX23" fmla="*/ 527050 w 2984500"/>
                <a:gd name="connsiteY23" fmla="*/ 476250 h 1831975"/>
                <a:gd name="connsiteX24" fmla="*/ 669925 w 2984500"/>
                <a:gd name="connsiteY24" fmla="*/ 600075 h 1831975"/>
                <a:gd name="connsiteX25" fmla="*/ 806450 w 2984500"/>
                <a:gd name="connsiteY25" fmla="*/ 714375 h 1831975"/>
                <a:gd name="connsiteX26" fmla="*/ 939800 w 2984500"/>
                <a:gd name="connsiteY26" fmla="*/ 819150 h 1831975"/>
                <a:gd name="connsiteX27" fmla="*/ 1089025 w 2984500"/>
                <a:gd name="connsiteY27" fmla="*/ 930275 h 1831975"/>
                <a:gd name="connsiteX28" fmla="*/ 1212850 w 2984500"/>
                <a:gd name="connsiteY28" fmla="*/ 1016000 h 1831975"/>
                <a:gd name="connsiteX29" fmla="*/ 1387475 w 2984500"/>
                <a:gd name="connsiteY29" fmla="*/ 1127125 h 1831975"/>
                <a:gd name="connsiteX30" fmla="*/ 1533525 w 2984500"/>
                <a:gd name="connsiteY30" fmla="*/ 1209675 h 1831975"/>
                <a:gd name="connsiteX31" fmla="*/ 1679575 w 2984500"/>
                <a:gd name="connsiteY31" fmla="*/ 1260475 h 1831975"/>
                <a:gd name="connsiteX32" fmla="*/ 1936750 w 2984500"/>
                <a:gd name="connsiteY32" fmla="*/ 1355725 h 1831975"/>
                <a:gd name="connsiteX33" fmla="*/ 2212975 w 2984500"/>
                <a:gd name="connsiteY33" fmla="*/ 1447800 h 1831975"/>
                <a:gd name="connsiteX34" fmla="*/ 2368550 w 2984500"/>
                <a:gd name="connsiteY34" fmla="*/ 1463675 h 1831975"/>
                <a:gd name="connsiteX35" fmla="*/ 2571750 w 2984500"/>
                <a:gd name="connsiteY35" fmla="*/ 1501775 h 1831975"/>
                <a:gd name="connsiteX36" fmla="*/ 2628900 w 2984500"/>
                <a:gd name="connsiteY36" fmla="*/ 1511300 h 1831975"/>
                <a:gd name="connsiteX37" fmla="*/ 2660650 w 2984500"/>
                <a:gd name="connsiteY37" fmla="*/ 1511300 h 1831975"/>
                <a:gd name="connsiteX38" fmla="*/ 2717800 w 2984500"/>
                <a:gd name="connsiteY38" fmla="*/ 1501775 h 1831975"/>
                <a:gd name="connsiteX39" fmla="*/ 2762250 w 2984500"/>
                <a:gd name="connsiteY39" fmla="*/ 1485900 h 1831975"/>
                <a:gd name="connsiteX40" fmla="*/ 2809875 w 2984500"/>
                <a:gd name="connsiteY40" fmla="*/ 1454150 h 1831975"/>
                <a:gd name="connsiteX41" fmla="*/ 2851150 w 2984500"/>
                <a:gd name="connsiteY41" fmla="*/ 1416050 h 1831975"/>
                <a:gd name="connsiteX42" fmla="*/ 2911475 w 2984500"/>
                <a:gd name="connsiteY42" fmla="*/ 1336675 h 1831975"/>
                <a:gd name="connsiteX43" fmla="*/ 2984500 w 2984500"/>
                <a:gd name="connsiteY43" fmla="*/ 1479550 h 1831975"/>
                <a:gd name="connsiteX44" fmla="*/ 2879725 w 2984500"/>
                <a:gd name="connsiteY44" fmla="*/ 1584325 h 1831975"/>
                <a:gd name="connsiteX45" fmla="*/ 2797175 w 2984500"/>
                <a:gd name="connsiteY45" fmla="*/ 1704975 h 1831975"/>
                <a:gd name="connsiteX46" fmla="*/ 2730500 w 2984500"/>
                <a:gd name="connsiteY46" fmla="*/ 1781175 h 1831975"/>
                <a:gd name="connsiteX47" fmla="*/ 2695575 w 2984500"/>
                <a:gd name="connsiteY47" fmla="*/ 1809750 h 1831975"/>
                <a:gd name="connsiteX48" fmla="*/ 2651125 w 2984500"/>
                <a:gd name="connsiteY48" fmla="*/ 1828800 h 1831975"/>
                <a:gd name="connsiteX49" fmla="*/ 2609850 w 2984500"/>
                <a:gd name="connsiteY49" fmla="*/ 1831975 h 1831975"/>
                <a:gd name="connsiteX50" fmla="*/ 2549525 w 2984500"/>
                <a:gd name="connsiteY50" fmla="*/ 1819275 h 1831975"/>
                <a:gd name="connsiteX51" fmla="*/ 2435225 w 2984500"/>
                <a:gd name="connsiteY51" fmla="*/ 1781175 h 1831975"/>
                <a:gd name="connsiteX52" fmla="*/ 2260600 w 2984500"/>
                <a:gd name="connsiteY52" fmla="*/ 1743075 h 1831975"/>
                <a:gd name="connsiteX53" fmla="*/ 2047875 w 2984500"/>
                <a:gd name="connsiteY53" fmla="*/ 1670050 h 1831975"/>
                <a:gd name="connsiteX54" fmla="*/ 1847850 w 2984500"/>
                <a:gd name="connsiteY54" fmla="*/ 1600200 h 1831975"/>
                <a:gd name="connsiteX55" fmla="*/ 1704975 w 2984500"/>
                <a:gd name="connsiteY55" fmla="*/ 1552575 h 1831975"/>
                <a:gd name="connsiteX56" fmla="*/ 1574800 w 2984500"/>
                <a:gd name="connsiteY56" fmla="*/ 1498600 h 1831975"/>
                <a:gd name="connsiteX57" fmla="*/ 1327150 w 2984500"/>
                <a:gd name="connsiteY57" fmla="*/ 134620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4500" h="1831975">
                  <a:moveTo>
                    <a:pt x="1327150" y="1346200"/>
                  </a:moveTo>
                  <a:lnTo>
                    <a:pt x="1133475" y="1222375"/>
                  </a:lnTo>
                  <a:lnTo>
                    <a:pt x="1025525" y="1149350"/>
                  </a:lnTo>
                  <a:lnTo>
                    <a:pt x="936625" y="1089025"/>
                  </a:lnTo>
                  <a:lnTo>
                    <a:pt x="803275" y="984250"/>
                  </a:lnTo>
                  <a:lnTo>
                    <a:pt x="682625" y="879475"/>
                  </a:lnTo>
                  <a:lnTo>
                    <a:pt x="565150" y="765175"/>
                  </a:lnTo>
                  <a:lnTo>
                    <a:pt x="425450" y="612775"/>
                  </a:lnTo>
                  <a:lnTo>
                    <a:pt x="361950" y="536575"/>
                  </a:lnTo>
                  <a:lnTo>
                    <a:pt x="250825" y="396875"/>
                  </a:lnTo>
                  <a:lnTo>
                    <a:pt x="146050" y="257175"/>
                  </a:lnTo>
                  <a:lnTo>
                    <a:pt x="85725" y="171450"/>
                  </a:lnTo>
                  <a:lnTo>
                    <a:pt x="28575" y="88900"/>
                  </a:lnTo>
                  <a:lnTo>
                    <a:pt x="9525" y="6032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9525" y="0"/>
                  </a:lnTo>
                  <a:lnTo>
                    <a:pt x="34925" y="3175"/>
                  </a:lnTo>
                  <a:lnTo>
                    <a:pt x="60325" y="15875"/>
                  </a:lnTo>
                  <a:lnTo>
                    <a:pt x="111125" y="73025"/>
                  </a:lnTo>
                  <a:lnTo>
                    <a:pt x="238125" y="200025"/>
                  </a:lnTo>
                  <a:lnTo>
                    <a:pt x="317500" y="276225"/>
                  </a:lnTo>
                  <a:lnTo>
                    <a:pt x="422275" y="377825"/>
                  </a:lnTo>
                  <a:lnTo>
                    <a:pt x="527050" y="476250"/>
                  </a:lnTo>
                  <a:lnTo>
                    <a:pt x="669925" y="600075"/>
                  </a:lnTo>
                  <a:lnTo>
                    <a:pt x="806450" y="714375"/>
                  </a:lnTo>
                  <a:lnTo>
                    <a:pt x="939800" y="819150"/>
                  </a:lnTo>
                  <a:lnTo>
                    <a:pt x="1089025" y="930275"/>
                  </a:lnTo>
                  <a:lnTo>
                    <a:pt x="1212850" y="1016000"/>
                  </a:lnTo>
                  <a:lnTo>
                    <a:pt x="1387475" y="1127125"/>
                  </a:lnTo>
                  <a:lnTo>
                    <a:pt x="1533525" y="1209675"/>
                  </a:lnTo>
                  <a:lnTo>
                    <a:pt x="1679575" y="1260475"/>
                  </a:lnTo>
                  <a:lnTo>
                    <a:pt x="1936750" y="1355725"/>
                  </a:lnTo>
                  <a:lnTo>
                    <a:pt x="2212975" y="1447800"/>
                  </a:lnTo>
                  <a:lnTo>
                    <a:pt x="2368550" y="1463675"/>
                  </a:lnTo>
                  <a:lnTo>
                    <a:pt x="2571750" y="1501775"/>
                  </a:lnTo>
                  <a:lnTo>
                    <a:pt x="2628900" y="1511300"/>
                  </a:lnTo>
                  <a:lnTo>
                    <a:pt x="2660650" y="1511300"/>
                  </a:lnTo>
                  <a:lnTo>
                    <a:pt x="2717800" y="1501775"/>
                  </a:lnTo>
                  <a:lnTo>
                    <a:pt x="2762250" y="1485900"/>
                  </a:lnTo>
                  <a:lnTo>
                    <a:pt x="2809875" y="1454150"/>
                  </a:lnTo>
                  <a:lnTo>
                    <a:pt x="2851150" y="1416050"/>
                  </a:lnTo>
                  <a:lnTo>
                    <a:pt x="2911475" y="1336675"/>
                  </a:lnTo>
                  <a:lnTo>
                    <a:pt x="2984500" y="1479550"/>
                  </a:lnTo>
                  <a:lnTo>
                    <a:pt x="2879725" y="1584325"/>
                  </a:lnTo>
                  <a:lnTo>
                    <a:pt x="2797175" y="1704975"/>
                  </a:lnTo>
                  <a:lnTo>
                    <a:pt x="2730500" y="1781175"/>
                  </a:lnTo>
                  <a:lnTo>
                    <a:pt x="2695575" y="1809750"/>
                  </a:lnTo>
                  <a:lnTo>
                    <a:pt x="2651125" y="1828800"/>
                  </a:lnTo>
                  <a:lnTo>
                    <a:pt x="2609850" y="1831975"/>
                  </a:lnTo>
                  <a:lnTo>
                    <a:pt x="2549525" y="1819275"/>
                  </a:lnTo>
                  <a:lnTo>
                    <a:pt x="2435225" y="1781175"/>
                  </a:lnTo>
                  <a:lnTo>
                    <a:pt x="2260600" y="1743075"/>
                  </a:lnTo>
                  <a:lnTo>
                    <a:pt x="2047875" y="1670050"/>
                  </a:lnTo>
                  <a:lnTo>
                    <a:pt x="1847850" y="1600200"/>
                  </a:lnTo>
                  <a:lnTo>
                    <a:pt x="1704975" y="1552575"/>
                  </a:lnTo>
                  <a:lnTo>
                    <a:pt x="1574800" y="1498600"/>
                  </a:lnTo>
                  <a:lnTo>
                    <a:pt x="1327150" y="134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4A24D7A-7804-48A4-B90C-3BAB83C06EE8}"/>
                </a:ext>
              </a:extLst>
            </p:cNvPr>
            <p:cNvSpPr/>
            <p:nvPr/>
          </p:nvSpPr>
          <p:spPr>
            <a:xfrm rot="16200000">
              <a:off x="3963988" y="3948113"/>
              <a:ext cx="2578100" cy="1930400"/>
            </a:xfrm>
            <a:custGeom>
              <a:avLst/>
              <a:gdLst>
                <a:gd name="connsiteX0" fmla="*/ 1282700 w 2578100"/>
                <a:gd name="connsiteY0" fmla="*/ 1838325 h 1930400"/>
                <a:gd name="connsiteX1" fmla="*/ 806450 w 2578100"/>
                <a:gd name="connsiteY1" fmla="*/ 1841500 h 1930400"/>
                <a:gd name="connsiteX2" fmla="*/ 358775 w 2578100"/>
                <a:gd name="connsiteY2" fmla="*/ 1841500 h 1930400"/>
                <a:gd name="connsiteX3" fmla="*/ 241300 w 2578100"/>
                <a:gd name="connsiteY3" fmla="*/ 1841500 h 1930400"/>
                <a:gd name="connsiteX4" fmla="*/ 190500 w 2578100"/>
                <a:gd name="connsiteY4" fmla="*/ 1835150 h 1930400"/>
                <a:gd name="connsiteX5" fmla="*/ 139700 w 2578100"/>
                <a:gd name="connsiteY5" fmla="*/ 1822450 h 1930400"/>
                <a:gd name="connsiteX6" fmla="*/ 95250 w 2578100"/>
                <a:gd name="connsiteY6" fmla="*/ 1803400 h 1930400"/>
                <a:gd name="connsiteX7" fmla="*/ 50800 w 2578100"/>
                <a:gd name="connsiteY7" fmla="*/ 1778000 h 1930400"/>
                <a:gd name="connsiteX8" fmla="*/ 19050 w 2578100"/>
                <a:gd name="connsiteY8" fmla="*/ 1749425 h 1930400"/>
                <a:gd name="connsiteX9" fmla="*/ 3175 w 2578100"/>
                <a:gd name="connsiteY9" fmla="*/ 1720850 h 1930400"/>
                <a:gd name="connsiteX10" fmla="*/ 0 w 2578100"/>
                <a:gd name="connsiteY10" fmla="*/ 1695450 h 1930400"/>
                <a:gd name="connsiteX11" fmla="*/ 6350 w 2578100"/>
                <a:gd name="connsiteY11" fmla="*/ 1670050 h 1930400"/>
                <a:gd name="connsiteX12" fmla="*/ 19050 w 2578100"/>
                <a:gd name="connsiteY12" fmla="*/ 1644650 h 1930400"/>
                <a:gd name="connsiteX13" fmla="*/ 47625 w 2578100"/>
                <a:gd name="connsiteY13" fmla="*/ 1622425 h 1930400"/>
                <a:gd name="connsiteX14" fmla="*/ 79375 w 2578100"/>
                <a:gd name="connsiteY14" fmla="*/ 1606550 h 1930400"/>
                <a:gd name="connsiteX15" fmla="*/ 203200 w 2578100"/>
                <a:gd name="connsiteY15" fmla="*/ 1597025 h 1930400"/>
                <a:gd name="connsiteX16" fmla="*/ 355600 w 2578100"/>
                <a:gd name="connsiteY16" fmla="*/ 1593850 h 1930400"/>
                <a:gd name="connsiteX17" fmla="*/ 501650 w 2578100"/>
                <a:gd name="connsiteY17" fmla="*/ 1593850 h 1930400"/>
                <a:gd name="connsiteX18" fmla="*/ 1085850 w 2578100"/>
                <a:gd name="connsiteY18" fmla="*/ 1597025 h 1930400"/>
                <a:gd name="connsiteX19" fmla="*/ 1247775 w 2578100"/>
                <a:gd name="connsiteY19" fmla="*/ 1600200 h 1930400"/>
                <a:gd name="connsiteX20" fmla="*/ 1774825 w 2578100"/>
                <a:gd name="connsiteY20" fmla="*/ 1593850 h 1930400"/>
                <a:gd name="connsiteX21" fmla="*/ 1901825 w 2578100"/>
                <a:gd name="connsiteY21" fmla="*/ 1593850 h 1930400"/>
                <a:gd name="connsiteX22" fmla="*/ 2273300 w 2578100"/>
                <a:gd name="connsiteY22" fmla="*/ 1593850 h 1930400"/>
                <a:gd name="connsiteX23" fmla="*/ 2317750 w 2578100"/>
                <a:gd name="connsiteY23" fmla="*/ 1593850 h 1930400"/>
                <a:gd name="connsiteX24" fmla="*/ 2339975 w 2578100"/>
                <a:gd name="connsiteY24" fmla="*/ 1590675 h 1930400"/>
                <a:gd name="connsiteX25" fmla="*/ 2368550 w 2578100"/>
                <a:gd name="connsiteY25" fmla="*/ 1581150 h 1930400"/>
                <a:gd name="connsiteX26" fmla="*/ 2378075 w 2578100"/>
                <a:gd name="connsiteY26" fmla="*/ 1562100 h 1930400"/>
                <a:gd name="connsiteX27" fmla="*/ 2390775 w 2578100"/>
                <a:gd name="connsiteY27" fmla="*/ 1514475 h 1930400"/>
                <a:gd name="connsiteX28" fmla="*/ 2387600 w 2578100"/>
                <a:gd name="connsiteY28" fmla="*/ 1447800 h 1930400"/>
                <a:gd name="connsiteX29" fmla="*/ 2314575 w 2578100"/>
                <a:gd name="connsiteY29" fmla="*/ 1035050 h 1930400"/>
                <a:gd name="connsiteX30" fmla="*/ 2247900 w 2578100"/>
                <a:gd name="connsiteY30" fmla="*/ 600075 h 1930400"/>
                <a:gd name="connsiteX31" fmla="*/ 2181225 w 2578100"/>
                <a:gd name="connsiteY31" fmla="*/ 215900 h 1930400"/>
                <a:gd name="connsiteX32" fmla="*/ 2162175 w 2578100"/>
                <a:gd name="connsiteY32" fmla="*/ 98425 h 1930400"/>
                <a:gd name="connsiteX33" fmla="*/ 2349500 w 2578100"/>
                <a:gd name="connsiteY33" fmla="*/ 0 h 1930400"/>
                <a:gd name="connsiteX34" fmla="*/ 2359025 w 2578100"/>
                <a:gd name="connsiteY34" fmla="*/ 244475 h 1930400"/>
                <a:gd name="connsiteX35" fmla="*/ 2384425 w 2578100"/>
                <a:gd name="connsiteY35" fmla="*/ 523875 h 1930400"/>
                <a:gd name="connsiteX36" fmla="*/ 2435225 w 2578100"/>
                <a:gd name="connsiteY36" fmla="*/ 863600 h 1930400"/>
                <a:gd name="connsiteX37" fmla="*/ 2473325 w 2578100"/>
                <a:gd name="connsiteY37" fmla="*/ 1098550 h 1930400"/>
                <a:gd name="connsiteX38" fmla="*/ 2501900 w 2578100"/>
                <a:gd name="connsiteY38" fmla="*/ 1228725 h 1930400"/>
                <a:gd name="connsiteX39" fmla="*/ 2540000 w 2578100"/>
                <a:gd name="connsiteY39" fmla="*/ 1412875 h 1930400"/>
                <a:gd name="connsiteX40" fmla="*/ 2568575 w 2578100"/>
                <a:gd name="connsiteY40" fmla="*/ 1527175 h 1930400"/>
                <a:gd name="connsiteX41" fmla="*/ 2578100 w 2578100"/>
                <a:gd name="connsiteY41" fmla="*/ 1581150 h 1930400"/>
                <a:gd name="connsiteX42" fmla="*/ 2565400 w 2578100"/>
                <a:gd name="connsiteY42" fmla="*/ 1644650 h 1930400"/>
                <a:gd name="connsiteX43" fmla="*/ 2546350 w 2578100"/>
                <a:gd name="connsiteY43" fmla="*/ 1698625 h 1930400"/>
                <a:gd name="connsiteX44" fmla="*/ 2486025 w 2578100"/>
                <a:gd name="connsiteY44" fmla="*/ 1800225 h 1930400"/>
                <a:gd name="connsiteX45" fmla="*/ 2441575 w 2578100"/>
                <a:gd name="connsiteY45" fmla="*/ 1854200 h 1930400"/>
                <a:gd name="connsiteX46" fmla="*/ 2403475 w 2578100"/>
                <a:gd name="connsiteY46" fmla="*/ 1898650 h 1930400"/>
                <a:gd name="connsiteX47" fmla="*/ 2378075 w 2578100"/>
                <a:gd name="connsiteY47" fmla="*/ 1917700 h 1930400"/>
                <a:gd name="connsiteX48" fmla="*/ 2346325 w 2578100"/>
                <a:gd name="connsiteY48" fmla="*/ 1930400 h 1930400"/>
                <a:gd name="connsiteX49" fmla="*/ 2324100 w 2578100"/>
                <a:gd name="connsiteY49" fmla="*/ 1924050 h 1930400"/>
                <a:gd name="connsiteX50" fmla="*/ 2292350 w 2578100"/>
                <a:gd name="connsiteY50" fmla="*/ 1898650 h 1930400"/>
                <a:gd name="connsiteX51" fmla="*/ 2263775 w 2578100"/>
                <a:gd name="connsiteY51" fmla="*/ 1876425 h 1930400"/>
                <a:gd name="connsiteX52" fmla="*/ 2225675 w 2578100"/>
                <a:gd name="connsiteY52" fmla="*/ 1860550 h 1930400"/>
                <a:gd name="connsiteX53" fmla="*/ 2162175 w 2578100"/>
                <a:gd name="connsiteY53" fmla="*/ 1847850 h 1930400"/>
                <a:gd name="connsiteX54" fmla="*/ 2079625 w 2578100"/>
                <a:gd name="connsiteY54" fmla="*/ 1838325 h 1930400"/>
                <a:gd name="connsiteX55" fmla="*/ 1739900 w 2578100"/>
                <a:gd name="connsiteY55" fmla="*/ 1838325 h 1930400"/>
                <a:gd name="connsiteX56" fmla="*/ 1282700 w 2578100"/>
                <a:gd name="connsiteY56" fmla="*/ 1838325 h 193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78100" h="1930400">
                  <a:moveTo>
                    <a:pt x="1282700" y="1838325"/>
                  </a:moveTo>
                  <a:lnTo>
                    <a:pt x="806450" y="1841500"/>
                  </a:lnTo>
                  <a:lnTo>
                    <a:pt x="358775" y="1841500"/>
                  </a:lnTo>
                  <a:lnTo>
                    <a:pt x="241300" y="1841500"/>
                  </a:lnTo>
                  <a:lnTo>
                    <a:pt x="190500" y="1835150"/>
                  </a:lnTo>
                  <a:lnTo>
                    <a:pt x="139700" y="1822450"/>
                  </a:lnTo>
                  <a:lnTo>
                    <a:pt x="95250" y="1803400"/>
                  </a:lnTo>
                  <a:lnTo>
                    <a:pt x="50800" y="1778000"/>
                  </a:lnTo>
                  <a:lnTo>
                    <a:pt x="19050" y="1749425"/>
                  </a:lnTo>
                  <a:lnTo>
                    <a:pt x="3175" y="1720850"/>
                  </a:lnTo>
                  <a:lnTo>
                    <a:pt x="0" y="1695450"/>
                  </a:lnTo>
                  <a:lnTo>
                    <a:pt x="6350" y="1670050"/>
                  </a:lnTo>
                  <a:lnTo>
                    <a:pt x="19050" y="1644650"/>
                  </a:lnTo>
                  <a:lnTo>
                    <a:pt x="47625" y="1622425"/>
                  </a:lnTo>
                  <a:lnTo>
                    <a:pt x="79375" y="1606550"/>
                  </a:lnTo>
                  <a:lnTo>
                    <a:pt x="203200" y="1597025"/>
                  </a:lnTo>
                  <a:lnTo>
                    <a:pt x="355600" y="1593850"/>
                  </a:lnTo>
                  <a:lnTo>
                    <a:pt x="501650" y="1593850"/>
                  </a:lnTo>
                  <a:lnTo>
                    <a:pt x="1085850" y="1597025"/>
                  </a:lnTo>
                  <a:lnTo>
                    <a:pt x="1247775" y="1600200"/>
                  </a:lnTo>
                  <a:lnTo>
                    <a:pt x="1774825" y="1593850"/>
                  </a:lnTo>
                  <a:lnTo>
                    <a:pt x="1901825" y="1593850"/>
                  </a:lnTo>
                  <a:lnTo>
                    <a:pt x="2273300" y="1593850"/>
                  </a:lnTo>
                  <a:lnTo>
                    <a:pt x="2317750" y="1593850"/>
                  </a:lnTo>
                  <a:lnTo>
                    <a:pt x="2339975" y="1590675"/>
                  </a:lnTo>
                  <a:lnTo>
                    <a:pt x="2368550" y="1581150"/>
                  </a:lnTo>
                  <a:lnTo>
                    <a:pt x="2378075" y="1562100"/>
                  </a:lnTo>
                  <a:lnTo>
                    <a:pt x="2390775" y="1514475"/>
                  </a:lnTo>
                  <a:lnTo>
                    <a:pt x="2387600" y="1447800"/>
                  </a:lnTo>
                  <a:lnTo>
                    <a:pt x="2314575" y="1035050"/>
                  </a:lnTo>
                  <a:lnTo>
                    <a:pt x="2247900" y="600075"/>
                  </a:lnTo>
                  <a:lnTo>
                    <a:pt x="2181225" y="215900"/>
                  </a:lnTo>
                  <a:lnTo>
                    <a:pt x="2162175" y="98425"/>
                  </a:lnTo>
                  <a:lnTo>
                    <a:pt x="2349500" y="0"/>
                  </a:lnTo>
                  <a:lnTo>
                    <a:pt x="2359025" y="244475"/>
                  </a:lnTo>
                  <a:lnTo>
                    <a:pt x="2384425" y="523875"/>
                  </a:lnTo>
                  <a:lnTo>
                    <a:pt x="2435225" y="863600"/>
                  </a:lnTo>
                  <a:lnTo>
                    <a:pt x="2473325" y="1098550"/>
                  </a:lnTo>
                  <a:lnTo>
                    <a:pt x="2501900" y="1228725"/>
                  </a:lnTo>
                  <a:lnTo>
                    <a:pt x="2540000" y="1412875"/>
                  </a:lnTo>
                  <a:lnTo>
                    <a:pt x="2568575" y="1527175"/>
                  </a:lnTo>
                  <a:lnTo>
                    <a:pt x="2578100" y="1581150"/>
                  </a:lnTo>
                  <a:lnTo>
                    <a:pt x="2565400" y="1644650"/>
                  </a:lnTo>
                  <a:lnTo>
                    <a:pt x="2546350" y="1698625"/>
                  </a:lnTo>
                  <a:lnTo>
                    <a:pt x="2486025" y="1800225"/>
                  </a:lnTo>
                  <a:lnTo>
                    <a:pt x="2441575" y="1854200"/>
                  </a:lnTo>
                  <a:lnTo>
                    <a:pt x="2403475" y="1898650"/>
                  </a:lnTo>
                  <a:lnTo>
                    <a:pt x="2378075" y="1917700"/>
                  </a:lnTo>
                  <a:lnTo>
                    <a:pt x="2346325" y="1930400"/>
                  </a:lnTo>
                  <a:lnTo>
                    <a:pt x="2324100" y="1924050"/>
                  </a:lnTo>
                  <a:lnTo>
                    <a:pt x="2292350" y="1898650"/>
                  </a:lnTo>
                  <a:lnTo>
                    <a:pt x="2263775" y="1876425"/>
                  </a:lnTo>
                  <a:lnTo>
                    <a:pt x="2225675" y="1860550"/>
                  </a:lnTo>
                  <a:lnTo>
                    <a:pt x="2162175" y="1847850"/>
                  </a:lnTo>
                  <a:lnTo>
                    <a:pt x="2079625" y="1838325"/>
                  </a:lnTo>
                  <a:lnTo>
                    <a:pt x="1739900" y="1838325"/>
                  </a:lnTo>
                  <a:lnTo>
                    <a:pt x="1282700" y="1838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EE1F4EF-A636-4F64-A413-543C2B9A42FA}"/>
                </a:ext>
              </a:extLst>
            </p:cNvPr>
            <p:cNvSpPr/>
            <p:nvPr/>
          </p:nvSpPr>
          <p:spPr>
            <a:xfrm>
              <a:off x="4338638" y="4265613"/>
              <a:ext cx="1604962" cy="409575"/>
            </a:xfrm>
            <a:custGeom>
              <a:avLst/>
              <a:gdLst>
                <a:gd name="connsiteX0" fmla="*/ 828675 w 1604962"/>
                <a:gd name="connsiteY0" fmla="*/ 278606 h 409575"/>
                <a:gd name="connsiteX1" fmla="*/ 426243 w 1604962"/>
                <a:gd name="connsiteY1" fmla="*/ 338137 h 409575"/>
                <a:gd name="connsiteX2" fmla="*/ 138112 w 1604962"/>
                <a:gd name="connsiteY2" fmla="*/ 383381 h 409575"/>
                <a:gd name="connsiteX3" fmla="*/ 2381 w 1604962"/>
                <a:gd name="connsiteY3" fmla="*/ 409575 h 409575"/>
                <a:gd name="connsiteX4" fmla="*/ 0 w 1604962"/>
                <a:gd name="connsiteY4" fmla="*/ 250031 h 409575"/>
                <a:gd name="connsiteX5" fmla="*/ 214312 w 1604962"/>
                <a:gd name="connsiteY5" fmla="*/ 216694 h 409575"/>
                <a:gd name="connsiteX6" fmla="*/ 561975 w 1604962"/>
                <a:gd name="connsiteY6" fmla="*/ 164306 h 409575"/>
                <a:gd name="connsiteX7" fmla="*/ 931068 w 1604962"/>
                <a:gd name="connsiteY7" fmla="*/ 107156 h 409575"/>
                <a:gd name="connsiteX8" fmla="*/ 1304925 w 1604962"/>
                <a:gd name="connsiteY8" fmla="*/ 50006 h 409575"/>
                <a:gd name="connsiteX9" fmla="*/ 1602581 w 1604962"/>
                <a:gd name="connsiteY9" fmla="*/ 0 h 409575"/>
                <a:gd name="connsiteX10" fmla="*/ 1604962 w 1604962"/>
                <a:gd name="connsiteY10" fmla="*/ 161925 h 409575"/>
                <a:gd name="connsiteX11" fmla="*/ 1197768 w 1604962"/>
                <a:gd name="connsiteY11" fmla="*/ 221456 h 409575"/>
                <a:gd name="connsiteX12" fmla="*/ 828675 w 1604962"/>
                <a:gd name="connsiteY12" fmla="*/ 278606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04962" h="409575">
                  <a:moveTo>
                    <a:pt x="828675" y="278606"/>
                  </a:moveTo>
                  <a:lnTo>
                    <a:pt x="426243" y="338137"/>
                  </a:lnTo>
                  <a:lnTo>
                    <a:pt x="138112" y="383381"/>
                  </a:lnTo>
                  <a:lnTo>
                    <a:pt x="2381" y="409575"/>
                  </a:lnTo>
                  <a:cubicBezTo>
                    <a:pt x="1587" y="356394"/>
                    <a:pt x="794" y="303212"/>
                    <a:pt x="0" y="250031"/>
                  </a:cubicBezTo>
                  <a:lnTo>
                    <a:pt x="214312" y="216694"/>
                  </a:lnTo>
                  <a:lnTo>
                    <a:pt x="561975" y="164306"/>
                  </a:lnTo>
                  <a:lnTo>
                    <a:pt x="931068" y="107156"/>
                  </a:lnTo>
                  <a:lnTo>
                    <a:pt x="1304925" y="50006"/>
                  </a:lnTo>
                  <a:lnTo>
                    <a:pt x="1602581" y="0"/>
                  </a:lnTo>
                  <a:cubicBezTo>
                    <a:pt x="1603375" y="53975"/>
                    <a:pt x="1604168" y="107950"/>
                    <a:pt x="1604962" y="161925"/>
                  </a:cubicBezTo>
                  <a:lnTo>
                    <a:pt x="1197768" y="221456"/>
                  </a:lnTo>
                  <a:lnTo>
                    <a:pt x="8286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E812832-E622-43E1-90B3-4ED14398837C}"/>
                </a:ext>
              </a:extLst>
            </p:cNvPr>
            <p:cNvSpPr/>
            <p:nvPr/>
          </p:nvSpPr>
          <p:spPr>
            <a:xfrm>
              <a:off x="4319588" y="4935538"/>
              <a:ext cx="1617662" cy="379412"/>
            </a:xfrm>
            <a:custGeom>
              <a:avLst/>
              <a:gdLst>
                <a:gd name="connsiteX0" fmla="*/ 764381 w 1616868"/>
                <a:gd name="connsiteY0" fmla="*/ 285750 h 378619"/>
                <a:gd name="connsiteX1" fmla="*/ 371475 w 1616868"/>
                <a:gd name="connsiteY1" fmla="*/ 333375 h 378619"/>
                <a:gd name="connsiteX2" fmla="*/ 0 w 1616868"/>
                <a:gd name="connsiteY2" fmla="*/ 378619 h 378619"/>
                <a:gd name="connsiteX3" fmla="*/ 4762 w 1616868"/>
                <a:gd name="connsiteY3" fmla="*/ 223838 h 378619"/>
                <a:gd name="connsiteX4" fmla="*/ 202406 w 1616868"/>
                <a:gd name="connsiteY4" fmla="*/ 197644 h 378619"/>
                <a:gd name="connsiteX5" fmla="*/ 854868 w 1616868"/>
                <a:gd name="connsiteY5" fmla="*/ 107157 h 378619"/>
                <a:gd name="connsiteX6" fmla="*/ 1373981 w 1616868"/>
                <a:gd name="connsiteY6" fmla="*/ 38100 h 378619"/>
                <a:gd name="connsiteX7" fmla="*/ 1614487 w 1616868"/>
                <a:gd name="connsiteY7" fmla="*/ 0 h 378619"/>
                <a:gd name="connsiteX8" fmla="*/ 1616868 w 1616868"/>
                <a:gd name="connsiteY8" fmla="*/ 180975 h 378619"/>
                <a:gd name="connsiteX9" fmla="*/ 1326356 w 1616868"/>
                <a:gd name="connsiteY9" fmla="*/ 219075 h 378619"/>
                <a:gd name="connsiteX10" fmla="*/ 764381 w 1616868"/>
                <a:gd name="connsiteY10" fmla="*/ 285750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16868" h="378619">
                  <a:moveTo>
                    <a:pt x="764381" y="285750"/>
                  </a:moveTo>
                  <a:lnTo>
                    <a:pt x="371475" y="333375"/>
                  </a:lnTo>
                  <a:lnTo>
                    <a:pt x="0" y="378619"/>
                  </a:lnTo>
                  <a:lnTo>
                    <a:pt x="4762" y="223838"/>
                  </a:lnTo>
                  <a:lnTo>
                    <a:pt x="202406" y="197644"/>
                  </a:lnTo>
                  <a:lnTo>
                    <a:pt x="854868" y="107157"/>
                  </a:lnTo>
                  <a:lnTo>
                    <a:pt x="1373981" y="38100"/>
                  </a:lnTo>
                  <a:lnTo>
                    <a:pt x="1614487" y="0"/>
                  </a:lnTo>
                  <a:cubicBezTo>
                    <a:pt x="1615281" y="60325"/>
                    <a:pt x="1616074" y="120650"/>
                    <a:pt x="1616868" y="180975"/>
                  </a:cubicBezTo>
                  <a:lnTo>
                    <a:pt x="1326356" y="219075"/>
                  </a:lnTo>
                  <a:lnTo>
                    <a:pt x="764381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89DBA64-9D0B-423D-B56E-C68E0264B239}"/>
                </a:ext>
              </a:extLst>
            </p:cNvPr>
            <p:cNvSpPr/>
            <p:nvPr/>
          </p:nvSpPr>
          <p:spPr>
            <a:xfrm>
              <a:off x="4265613" y="5672138"/>
              <a:ext cx="1681162" cy="377825"/>
            </a:xfrm>
            <a:custGeom>
              <a:avLst/>
              <a:gdLst>
                <a:gd name="connsiteX0" fmla="*/ 638175 w 1681162"/>
                <a:gd name="connsiteY0" fmla="*/ 304800 h 378618"/>
                <a:gd name="connsiteX1" fmla="*/ 2381 w 1681162"/>
                <a:gd name="connsiteY1" fmla="*/ 378618 h 378618"/>
                <a:gd name="connsiteX2" fmla="*/ 0 w 1681162"/>
                <a:gd name="connsiteY2" fmla="*/ 247650 h 378618"/>
                <a:gd name="connsiteX3" fmla="*/ 400050 w 1681162"/>
                <a:gd name="connsiteY3" fmla="*/ 190500 h 378618"/>
                <a:gd name="connsiteX4" fmla="*/ 940594 w 1681162"/>
                <a:gd name="connsiteY4" fmla="*/ 111918 h 378618"/>
                <a:gd name="connsiteX5" fmla="*/ 1269206 w 1681162"/>
                <a:gd name="connsiteY5" fmla="*/ 64293 h 378618"/>
                <a:gd name="connsiteX6" fmla="*/ 1516856 w 1681162"/>
                <a:gd name="connsiteY6" fmla="*/ 26193 h 378618"/>
                <a:gd name="connsiteX7" fmla="*/ 1681162 w 1681162"/>
                <a:gd name="connsiteY7" fmla="*/ 0 h 378618"/>
                <a:gd name="connsiteX8" fmla="*/ 1681162 w 1681162"/>
                <a:gd name="connsiteY8" fmla="*/ 188118 h 378618"/>
                <a:gd name="connsiteX9" fmla="*/ 1328737 w 1681162"/>
                <a:gd name="connsiteY9" fmla="*/ 223837 h 378618"/>
                <a:gd name="connsiteX10" fmla="*/ 983456 w 1681162"/>
                <a:gd name="connsiteY10" fmla="*/ 266700 h 378618"/>
                <a:gd name="connsiteX11" fmla="*/ 638175 w 1681162"/>
                <a:gd name="connsiteY11" fmla="*/ 304800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162" h="378618">
                  <a:moveTo>
                    <a:pt x="638175" y="304800"/>
                  </a:moveTo>
                  <a:lnTo>
                    <a:pt x="2381" y="378618"/>
                  </a:lnTo>
                  <a:cubicBezTo>
                    <a:pt x="1587" y="334962"/>
                    <a:pt x="794" y="291306"/>
                    <a:pt x="0" y="247650"/>
                  </a:cubicBezTo>
                  <a:lnTo>
                    <a:pt x="400050" y="190500"/>
                  </a:lnTo>
                  <a:lnTo>
                    <a:pt x="940594" y="111918"/>
                  </a:lnTo>
                  <a:lnTo>
                    <a:pt x="1269206" y="64293"/>
                  </a:lnTo>
                  <a:lnTo>
                    <a:pt x="1516856" y="26193"/>
                  </a:lnTo>
                  <a:lnTo>
                    <a:pt x="1681162" y="0"/>
                  </a:lnTo>
                  <a:lnTo>
                    <a:pt x="1681162" y="188118"/>
                  </a:lnTo>
                  <a:lnTo>
                    <a:pt x="1328737" y="223837"/>
                  </a:lnTo>
                  <a:lnTo>
                    <a:pt x="983456" y="266700"/>
                  </a:lnTo>
                  <a:lnTo>
                    <a:pt x="638175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40101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9FFB017D-CAA3-421F-B3D2-DF7ADF5E100D}"/>
              </a:ext>
            </a:extLst>
          </p:cNvPr>
          <p:cNvSpPr/>
          <p:nvPr/>
        </p:nvSpPr>
        <p:spPr>
          <a:xfrm>
            <a:off x="3036888" y="1697038"/>
            <a:ext cx="852487" cy="636587"/>
          </a:xfrm>
          <a:custGeom>
            <a:avLst/>
            <a:gdLst>
              <a:gd name="connsiteX0" fmla="*/ 276225 w 852487"/>
              <a:gd name="connsiteY0" fmla="*/ 338138 h 635794"/>
              <a:gd name="connsiteX1" fmla="*/ 207169 w 852487"/>
              <a:gd name="connsiteY1" fmla="*/ 271463 h 635794"/>
              <a:gd name="connsiteX2" fmla="*/ 130969 w 852487"/>
              <a:gd name="connsiteY2" fmla="*/ 190500 h 635794"/>
              <a:gd name="connsiteX3" fmla="*/ 54769 w 852487"/>
              <a:gd name="connsiteY3" fmla="*/ 109538 h 635794"/>
              <a:gd name="connsiteX4" fmla="*/ 14287 w 852487"/>
              <a:gd name="connsiteY4" fmla="*/ 66675 h 635794"/>
              <a:gd name="connsiteX5" fmla="*/ 4762 w 852487"/>
              <a:gd name="connsiteY5" fmla="*/ 45244 h 635794"/>
              <a:gd name="connsiteX6" fmla="*/ 0 w 852487"/>
              <a:gd name="connsiteY6" fmla="*/ 28575 h 635794"/>
              <a:gd name="connsiteX7" fmla="*/ 0 w 852487"/>
              <a:gd name="connsiteY7" fmla="*/ 16669 h 635794"/>
              <a:gd name="connsiteX8" fmla="*/ 2381 w 852487"/>
              <a:gd name="connsiteY8" fmla="*/ 4763 h 635794"/>
              <a:gd name="connsiteX9" fmla="*/ 14287 w 852487"/>
              <a:gd name="connsiteY9" fmla="*/ 0 h 635794"/>
              <a:gd name="connsiteX10" fmla="*/ 33337 w 852487"/>
              <a:gd name="connsiteY10" fmla="*/ 2382 h 635794"/>
              <a:gd name="connsiteX11" fmla="*/ 95250 w 852487"/>
              <a:gd name="connsiteY11" fmla="*/ 30957 h 635794"/>
              <a:gd name="connsiteX12" fmla="*/ 200025 w 852487"/>
              <a:gd name="connsiteY12" fmla="*/ 80963 h 635794"/>
              <a:gd name="connsiteX13" fmla="*/ 276225 w 852487"/>
              <a:gd name="connsiteY13" fmla="*/ 114300 h 635794"/>
              <a:gd name="connsiteX14" fmla="*/ 388144 w 852487"/>
              <a:gd name="connsiteY14" fmla="*/ 154782 h 635794"/>
              <a:gd name="connsiteX15" fmla="*/ 485775 w 852487"/>
              <a:gd name="connsiteY15" fmla="*/ 180975 h 635794"/>
              <a:gd name="connsiteX16" fmla="*/ 602456 w 852487"/>
              <a:gd name="connsiteY16" fmla="*/ 207169 h 635794"/>
              <a:gd name="connsiteX17" fmla="*/ 640556 w 852487"/>
              <a:gd name="connsiteY17" fmla="*/ 216694 h 635794"/>
              <a:gd name="connsiteX18" fmla="*/ 654844 w 852487"/>
              <a:gd name="connsiteY18" fmla="*/ 228600 h 635794"/>
              <a:gd name="connsiteX19" fmla="*/ 700087 w 852487"/>
              <a:gd name="connsiteY19" fmla="*/ 278607 h 635794"/>
              <a:gd name="connsiteX20" fmla="*/ 762000 w 852487"/>
              <a:gd name="connsiteY20" fmla="*/ 357188 h 635794"/>
              <a:gd name="connsiteX21" fmla="*/ 792956 w 852487"/>
              <a:gd name="connsiteY21" fmla="*/ 404813 h 635794"/>
              <a:gd name="connsiteX22" fmla="*/ 816769 w 852487"/>
              <a:gd name="connsiteY22" fmla="*/ 450057 h 635794"/>
              <a:gd name="connsiteX23" fmla="*/ 840581 w 852487"/>
              <a:gd name="connsiteY23" fmla="*/ 504825 h 635794"/>
              <a:gd name="connsiteX24" fmla="*/ 850106 w 852487"/>
              <a:gd name="connsiteY24" fmla="*/ 531019 h 635794"/>
              <a:gd name="connsiteX25" fmla="*/ 852487 w 852487"/>
              <a:gd name="connsiteY25" fmla="*/ 550069 h 635794"/>
              <a:gd name="connsiteX26" fmla="*/ 842962 w 852487"/>
              <a:gd name="connsiteY26" fmla="*/ 576263 h 635794"/>
              <a:gd name="connsiteX27" fmla="*/ 819150 w 852487"/>
              <a:gd name="connsiteY27" fmla="*/ 604838 h 635794"/>
              <a:gd name="connsiteX28" fmla="*/ 778669 w 852487"/>
              <a:gd name="connsiteY28" fmla="*/ 633413 h 635794"/>
              <a:gd name="connsiteX29" fmla="*/ 764381 w 852487"/>
              <a:gd name="connsiteY29" fmla="*/ 635794 h 635794"/>
              <a:gd name="connsiteX30" fmla="*/ 697706 w 852487"/>
              <a:gd name="connsiteY30" fmla="*/ 623888 h 635794"/>
              <a:gd name="connsiteX31" fmla="*/ 592931 w 852487"/>
              <a:gd name="connsiteY31" fmla="*/ 583407 h 635794"/>
              <a:gd name="connsiteX32" fmla="*/ 531019 w 852487"/>
              <a:gd name="connsiteY32" fmla="*/ 545307 h 635794"/>
              <a:gd name="connsiteX33" fmla="*/ 469106 w 852487"/>
              <a:gd name="connsiteY33" fmla="*/ 502444 h 635794"/>
              <a:gd name="connsiteX34" fmla="*/ 373856 w 852487"/>
              <a:gd name="connsiteY34" fmla="*/ 428625 h 635794"/>
              <a:gd name="connsiteX35" fmla="*/ 276225 w 852487"/>
              <a:gd name="connsiteY35" fmla="*/ 338138 h 635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52487" h="635794">
                <a:moveTo>
                  <a:pt x="276225" y="338138"/>
                </a:moveTo>
                <a:lnTo>
                  <a:pt x="207169" y="271463"/>
                </a:lnTo>
                <a:lnTo>
                  <a:pt x="130969" y="190500"/>
                </a:lnTo>
                <a:lnTo>
                  <a:pt x="54769" y="109538"/>
                </a:lnTo>
                <a:lnTo>
                  <a:pt x="14287" y="66675"/>
                </a:lnTo>
                <a:lnTo>
                  <a:pt x="4762" y="45244"/>
                </a:lnTo>
                <a:lnTo>
                  <a:pt x="0" y="28575"/>
                </a:lnTo>
                <a:lnTo>
                  <a:pt x="0" y="16669"/>
                </a:lnTo>
                <a:lnTo>
                  <a:pt x="2381" y="4763"/>
                </a:lnTo>
                <a:lnTo>
                  <a:pt x="14287" y="0"/>
                </a:lnTo>
                <a:lnTo>
                  <a:pt x="33337" y="2382"/>
                </a:lnTo>
                <a:lnTo>
                  <a:pt x="95250" y="30957"/>
                </a:lnTo>
                <a:lnTo>
                  <a:pt x="200025" y="80963"/>
                </a:lnTo>
                <a:lnTo>
                  <a:pt x="276225" y="114300"/>
                </a:lnTo>
                <a:lnTo>
                  <a:pt x="388144" y="154782"/>
                </a:lnTo>
                <a:lnTo>
                  <a:pt x="485775" y="180975"/>
                </a:lnTo>
                <a:lnTo>
                  <a:pt x="602456" y="207169"/>
                </a:lnTo>
                <a:lnTo>
                  <a:pt x="640556" y="216694"/>
                </a:lnTo>
                <a:lnTo>
                  <a:pt x="654844" y="228600"/>
                </a:lnTo>
                <a:lnTo>
                  <a:pt x="700087" y="278607"/>
                </a:lnTo>
                <a:lnTo>
                  <a:pt x="762000" y="357188"/>
                </a:lnTo>
                <a:lnTo>
                  <a:pt x="792956" y="404813"/>
                </a:lnTo>
                <a:lnTo>
                  <a:pt x="816769" y="450057"/>
                </a:lnTo>
                <a:lnTo>
                  <a:pt x="840581" y="504825"/>
                </a:lnTo>
                <a:lnTo>
                  <a:pt x="850106" y="531019"/>
                </a:lnTo>
                <a:lnTo>
                  <a:pt x="852487" y="550069"/>
                </a:lnTo>
                <a:lnTo>
                  <a:pt x="842962" y="576263"/>
                </a:lnTo>
                <a:lnTo>
                  <a:pt x="819150" y="604838"/>
                </a:lnTo>
                <a:lnTo>
                  <a:pt x="778669" y="633413"/>
                </a:lnTo>
                <a:lnTo>
                  <a:pt x="764381" y="635794"/>
                </a:lnTo>
                <a:lnTo>
                  <a:pt x="697706" y="623888"/>
                </a:lnTo>
                <a:lnTo>
                  <a:pt x="592931" y="583407"/>
                </a:lnTo>
                <a:lnTo>
                  <a:pt x="531019" y="545307"/>
                </a:lnTo>
                <a:lnTo>
                  <a:pt x="469106" y="502444"/>
                </a:lnTo>
                <a:lnTo>
                  <a:pt x="373856" y="428625"/>
                </a:lnTo>
                <a:lnTo>
                  <a:pt x="276225" y="3381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BB849BA8-1CA0-49F0-8740-6E391D58E754}"/>
              </a:ext>
            </a:extLst>
          </p:cNvPr>
          <p:cNvSpPr/>
          <p:nvPr/>
        </p:nvSpPr>
        <p:spPr>
          <a:xfrm>
            <a:off x="2809875" y="2878138"/>
            <a:ext cx="765175" cy="596900"/>
          </a:xfrm>
          <a:custGeom>
            <a:avLst/>
            <a:gdLst>
              <a:gd name="connsiteX0" fmla="*/ 147638 w 764381"/>
              <a:gd name="connsiteY0" fmla="*/ 261938 h 595313"/>
              <a:gd name="connsiteX1" fmla="*/ 109538 w 764381"/>
              <a:gd name="connsiteY1" fmla="*/ 209550 h 595313"/>
              <a:gd name="connsiteX2" fmla="*/ 73819 w 764381"/>
              <a:gd name="connsiteY2" fmla="*/ 159544 h 595313"/>
              <a:gd name="connsiteX3" fmla="*/ 30956 w 764381"/>
              <a:gd name="connsiteY3" fmla="*/ 88107 h 595313"/>
              <a:gd name="connsiteX4" fmla="*/ 2381 w 764381"/>
              <a:gd name="connsiteY4" fmla="*/ 35719 h 595313"/>
              <a:gd name="connsiteX5" fmla="*/ 0 w 764381"/>
              <a:gd name="connsiteY5" fmla="*/ 16669 h 595313"/>
              <a:gd name="connsiteX6" fmla="*/ 2381 w 764381"/>
              <a:gd name="connsiteY6" fmla="*/ 7144 h 595313"/>
              <a:gd name="connsiteX7" fmla="*/ 9525 w 764381"/>
              <a:gd name="connsiteY7" fmla="*/ 0 h 595313"/>
              <a:gd name="connsiteX8" fmla="*/ 23813 w 764381"/>
              <a:gd name="connsiteY8" fmla="*/ 0 h 595313"/>
              <a:gd name="connsiteX9" fmla="*/ 45244 w 764381"/>
              <a:gd name="connsiteY9" fmla="*/ 7144 h 595313"/>
              <a:gd name="connsiteX10" fmla="*/ 73819 w 764381"/>
              <a:gd name="connsiteY10" fmla="*/ 26194 h 595313"/>
              <a:gd name="connsiteX11" fmla="*/ 111919 w 764381"/>
              <a:gd name="connsiteY11" fmla="*/ 57150 h 595313"/>
              <a:gd name="connsiteX12" fmla="*/ 161925 w 764381"/>
              <a:gd name="connsiteY12" fmla="*/ 85725 h 595313"/>
              <a:gd name="connsiteX13" fmla="*/ 214313 w 764381"/>
              <a:gd name="connsiteY13" fmla="*/ 114300 h 595313"/>
              <a:gd name="connsiteX14" fmla="*/ 276225 w 764381"/>
              <a:gd name="connsiteY14" fmla="*/ 138113 h 595313"/>
              <a:gd name="connsiteX15" fmla="*/ 335756 w 764381"/>
              <a:gd name="connsiteY15" fmla="*/ 159544 h 595313"/>
              <a:gd name="connsiteX16" fmla="*/ 411956 w 764381"/>
              <a:gd name="connsiteY16" fmla="*/ 176213 h 595313"/>
              <a:gd name="connsiteX17" fmla="*/ 466725 w 764381"/>
              <a:gd name="connsiteY17" fmla="*/ 185738 h 595313"/>
              <a:gd name="connsiteX18" fmla="*/ 528638 w 764381"/>
              <a:gd name="connsiteY18" fmla="*/ 192882 h 595313"/>
              <a:gd name="connsiteX19" fmla="*/ 554831 w 764381"/>
              <a:gd name="connsiteY19" fmla="*/ 197644 h 595313"/>
              <a:gd name="connsiteX20" fmla="*/ 569119 w 764381"/>
              <a:gd name="connsiteY20" fmla="*/ 204788 h 595313"/>
              <a:gd name="connsiteX21" fmla="*/ 600075 w 764381"/>
              <a:gd name="connsiteY21" fmla="*/ 228600 h 595313"/>
              <a:gd name="connsiteX22" fmla="*/ 635794 w 764381"/>
              <a:gd name="connsiteY22" fmla="*/ 261938 h 595313"/>
              <a:gd name="connsiteX23" fmla="*/ 671513 w 764381"/>
              <a:gd name="connsiteY23" fmla="*/ 295275 h 595313"/>
              <a:gd name="connsiteX24" fmla="*/ 700088 w 764381"/>
              <a:gd name="connsiteY24" fmla="*/ 323850 h 595313"/>
              <a:gd name="connsiteX25" fmla="*/ 726281 w 764381"/>
              <a:gd name="connsiteY25" fmla="*/ 361950 h 595313"/>
              <a:gd name="connsiteX26" fmla="*/ 738188 w 764381"/>
              <a:gd name="connsiteY26" fmla="*/ 383382 h 595313"/>
              <a:gd name="connsiteX27" fmla="*/ 750094 w 764381"/>
              <a:gd name="connsiteY27" fmla="*/ 409575 h 595313"/>
              <a:gd name="connsiteX28" fmla="*/ 762000 w 764381"/>
              <a:gd name="connsiteY28" fmla="*/ 445294 h 595313"/>
              <a:gd name="connsiteX29" fmla="*/ 764381 w 764381"/>
              <a:gd name="connsiteY29" fmla="*/ 469107 h 595313"/>
              <a:gd name="connsiteX30" fmla="*/ 764381 w 764381"/>
              <a:gd name="connsiteY30" fmla="*/ 497682 h 595313"/>
              <a:gd name="connsiteX31" fmla="*/ 757238 w 764381"/>
              <a:gd name="connsiteY31" fmla="*/ 531019 h 595313"/>
              <a:gd name="connsiteX32" fmla="*/ 738188 w 764381"/>
              <a:gd name="connsiteY32" fmla="*/ 557213 h 595313"/>
              <a:gd name="connsiteX33" fmla="*/ 716756 w 764381"/>
              <a:gd name="connsiteY33" fmla="*/ 581025 h 595313"/>
              <a:gd name="connsiteX34" fmla="*/ 688181 w 764381"/>
              <a:gd name="connsiteY34" fmla="*/ 595313 h 595313"/>
              <a:gd name="connsiteX35" fmla="*/ 652463 w 764381"/>
              <a:gd name="connsiteY35" fmla="*/ 595313 h 595313"/>
              <a:gd name="connsiteX36" fmla="*/ 578644 w 764381"/>
              <a:gd name="connsiteY36" fmla="*/ 578644 h 595313"/>
              <a:gd name="connsiteX37" fmla="*/ 511969 w 764381"/>
              <a:gd name="connsiteY37" fmla="*/ 559594 h 595313"/>
              <a:gd name="connsiteX38" fmla="*/ 435769 w 764381"/>
              <a:gd name="connsiteY38" fmla="*/ 523875 h 595313"/>
              <a:gd name="connsiteX39" fmla="*/ 378619 w 764381"/>
              <a:gd name="connsiteY39" fmla="*/ 488157 h 595313"/>
              <a:gd name="connsiteX40" fmla="*/ 311944 w 764381"/>
              <a:gd name="connsiteY40" fmla="*/ 438150 h 595313"/>
              <a:gd name="connsiteX41" fmla="*/ 266700 w 764381"/>
              <a:gd name="connsiteY41" fmla="*/ 400050 h 595313"/>
              <a:gd name="connsiteX42" fmla="*/ 192881 w 764381"/>
              <a:gd name="connsiteY42" fmla="*/ 321469 h 595313"/>
              <a:gd name="connsiteX43" fmla="*/ 147638 w 764381"/>
              <a:gd name="connsiteY43" fmla="*/ 261938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64381" h="595313">
                <a:moveTo>
                  <a:pt x="147638" y="261938"/>
                </a:moveTo>
                <a:lnTo>
                  <a:pt x="109538" y="209550"/>
                </a:lnTo>
                <a:lnTo>
                  <a:pt x="73819" y="159544"/>
                </a:lnTo>
                <a:lnTo>
                  <a:pt x="30956" y="88107"/>
                </a:lnTo>
                <a:lnTo>
                  <a:pt x="2381" y="35719"/>
                </a:lnTo>
                <a:lnTo>
                  <a:pt x="0" y="16669"/>
                </a:lnTo>
                <a:lnTo>
                  <a:pt x="2381" y="7144"/>
                </a:lnTo>
                <a:lnTo>
                  <a:pt x="9525" y="0"/>
                </a:lnTo>
                <a:lnTo>
                  <a:pt x="23813" y="0"/>
                </a:lnTo>
                <a:lnTo>
                  <a:pt x="45244" y="7144"/>
                </a:lnTo>
                <a:lnTo>
                  <a:pt x="73819" y="26194"/>
                </a:lnTo>
                <a:lnTo>
                  <a:pt x="111919" y="57150"/>
                </a:lnTo>
                <a:lnTo>
                  <a:pt x="161925" y="85725"/>
                </a:lnTo>
                <a:lnTo>
                  <a:pt x="214313" y="114300"/>
                </a:lnTo>
                <a:lnTo>
                  <a:pt x="276225" y="138113"/>
                </a:lnTo>
                <a:lnTo>
                  <a:pt x="335756" y="159544"/>
                </a:lnTo>
                <a:lnTo>
                  <a:pt x="411956" y="176213"/>
                </a:lnTo>
                <a:lnTo>
                  <a:pt x="466725" y="185738"/>
                </a:lnTo>
                <a:lnTo>
                  <a:pt x="528638" y="192882"/>
                </a:lnTo>
                <a:lnTo>
                  <a:pt x="554831" y="197644"/>
                </a:lnTo>
                <a:lnTo>
                  <a:pt x="569119" y="204788"/>
                </a:lnTo>
                <a:lnTo>
                  <a:pt x="600075" y="228600"/>
                </a:lnTo>
                <a:lnTo>
                  <a:pt x="635794" y="261938"/>
                </a:lnTo>
                <a:lnTo>
                  <a:pt x="671513" y="295275"/>
                </a:lnTo>
                <a:lnTo>
                  <a:pt x="700088" y="323850"/>
                </a:lnTo>
                <a:lnTo>
                  <a:pt x="726281" y="361950"/>
                </a:lnTo>
                <a:lnTo>
                  <a:pt x="738188" y="383382"/>
                </a:lnTo>
                <a:lnTo>
                  <a:pt x="750094" y="409575"/>
                </a:lnTo>
                <a:lnTo>
                  <a:pt x="762000" y="445294"/>
                </a:lnTo>
                <a:lnTo>
                  <a:pt x="764381" y="469107"/>
                </a:lnTo>
                <a:lnTo>
                  <a:pt x="764381" y="497682"/>
                </a:lnTo>
                <a:lnTo>
                  <a:pt x="757238" y="531019"/>
                </a:lnTo>
                <a:lnTo>
                  <a:pt x="738188" y="557213"/>
                </a:lnTo>
                <a:lnTo>
                  <a:pt x="716756" y="581025"/>
                </a:lnTo>
                <a:lnTo>
                  <a:pt x="688181" y="595313"/>
                </a:lnTo>
                <a:lnTo>
                  <a:pt x="652463" y="595313"/>
                </a:lnTo>
                <a:lnTo>
                  <a:pt x="578644" y="578644"/>
                </a:lnTo>
                <a:lnTo>
                  <a:pt x="511969" y="559594"/>
                </a:lnTo>
                <a:lnTo>
                  <a:pt x="435769" y="523875"/>
                </a:lnTo>
                <a:lnTo>
                  <a:pt x="378619" y="488157"/>
                </a:lnTo>
                <a:lnTo>
                  <a:pt x="311944" y="438150"/>
                </a:lnTo>
                <a:lnTo>
                  <a:pt x="266700" y="400050"/>
                </a:lnTo>
                <a:lnTo>
                  <a:pt x="192881" y="321469"/>
                </a:lnTo>
                <a:lnTo>
                  <a:pt x="147638" y="261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8C930B0E-2D30-4CAA-BCDB-00E8FE59732C}"/>
              </a:ext>
            </a:extLst>
          </p:cNvPr>
          <p:cNvSpPr/>
          <p:nvPr/>
        </p:nvSpPr>
        <p:spPr>
          <a:xfrm>
            <a:off x="2708275" y="5110163"/>
            <a:ext cx="492125" cy="661987"/>
          </a:xfrm>
          <a:custGeom>
            <a:avLst/>
            <a:gdLst>
              <a:gd name="connsiteX0" fmla="*/ 119063 w 492919"/>
              <a:gd name="connsiteY0" fmla="*/ 345281 h 661987"/>
              <a:gd name="connsiteX1" fmla="*/ 80963 w 492919"/>
              <a:gd name="connsiteY1" fmla="*/ 266700 h 661987"/>
              <a:gd name="connsiteX2" fmla="*/ 54769 w 492919"/>
              <a:gd name="connsiteY2" fmla="*/ 202406 h 661987"/>
              <a:gd name="connsiteX3" fmla="*/ 23813 w 492919"/>
              <a:gd name="connsiteY3" fmla="*/ 119062 h 661987"/>
              <a:gd name="connsiteX4" fmla="*/ 4763 w 492919"/>
              <a:gd name="connsiteY4" fmla="*/ 54768 h 661987"/>
              <a:gd name="connsiteX5" fmla="*/ 0 w 492919"/>
              <a:gd name="connsiteY5" fmla="*/ 21431 h 661987"/>
              <a:gd name="connsiteX6" fmla="*/ 4763 w 492919"/>
              <a:gd name="connsiteY6" fmla="*/ 4762 h 661987"/>
              <a:gd name="connsiteX7" fmla="*/ 19050 w 492919"/>
              <a:gd name="connsiteY7" fmla="*/ 0 h 661987"/>
              <a:gd name="connsiteX8" fmla="*/ 42863 w 492919"/>
              <a:gd name="connsiteY8" fmla="*/ 7143 h 661987"/>
              <a:gd name="connsiteX9" fmla="*/ 78582 w 492919"/>
              <a:gd name="connsiteY9" fmla="*/ 35718 h 661987"/>
              <a:gd name="connsiteX10" fmla="*/ 147638 w 492919"/>
              <a:gd name="connsiteY10" fmla="*/ 83343 h 661987"/>
              <a:gd name="connsiteX11" fmla="*/ 192882 w 492919"/>
              <a:gd name="connsiteY11" fmla="*/ 104775 h 661987"/>
              <a:gd name="connsiteX12" fmla="*/ 235744 w 492919"/>
              <a:gd name="connsiteY12" fmla="*/ 116681 h 661987"/>
              <a:gd name="connsiteX13" fmla="*/ 492919 w 492919"/>
              <a:gd name="connsiteY13" fmla="*/ 283368 h 661987"/>
              <a:gd name="connsiteX14" fmla="*/ 476250 w 492919"/>
              <a:gd name="connsiteY14" fmla="*/ 376237 h 661987"/>
              <a:gd name="connsiteX15" fmla="*/ 454819 w 492919"/>
              <a:gd name="connsiteY15" fmla="*/ 495300 h 661987"/>
              <a:gd name="connsiteX16" fmla="*/ 435769 w 492919"/>
              <a:gd name="connsiteY16" fmla="*/ 597693 h 661987"/>
              <a:gd name="connsiteX17" fmla="*/ 426244 w 492919"/>
              <a:gd name="connsiteY17" fmla="*/ 631031 h 661987"/>
              <a:gd name="connsiteX18" fmla="*/ 416719 w 492919"/>
              <a:gd name="connsiteY18" fmla="*/ 647700 h 661987"/>
              <a:gd name="connsiteX19" fmla="*/ 400050 w 492919"/>
              <a:gd name="connsiteY19" fmla="*/ 659606 h 661987"/>
              <a:gd name="connsiteX20" fmla="*/ 381000 w 492919"/>
              <a:gd name="connsiteY20" fmla="*/ 661987 h 661987"/>
              <a:gd name="connsiteX21" fmla="*/ 350044 w 492919"/>
              <a:gd name="connsiteY21" fmla="*/ 650081 h 661987"/>
              <a:gd name="connsiteX22" fmla="*/ 285750 w 492919"/>
              <a:gd name="connsiteY22" fmla="*/ 595312 h 661987"/>
              <a:gd name="connsiteX23" fmla="*/ 233363 w 492919"/>
              <a:gd name="connsiteY23" fmla="*/ 533400 h 661987"/>
              <a:gd name="connsiteX24" fmla="*/ 171450 w 492919"/>
              <a:gd name="connsiteY24" fmla="*/ 447675 h 661987"/>
              <a:gd name="connsiteX25" fmla="*/ 119063 w 492919"/>
              <a:gd name="connsiteY25" fmla="*/ 345281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92919" h="661987">
                <a:moveTo>
                  <a:pt x="119063" y="345281"/>
                </a:moveTo>
                <a:lnTo>
                  <a:pt x="80963" y="266700"/>
                </a:lnTo>
                <a:lnTo>
                  <a:pt x="54769" y="202406"/>
                </a:lnTo>
                <a:lnTo>
                  <a:pt x="23813" y="119062"/>
                </a:lnTo>
                <a:lnTo>
                  <a:pt x="4763" y="54768"/>
                </a:lnTo>
                <a:lnTo>
                  <a:pt x="0" y="21431"/>
                </a:lnTo>
                <a:lnTo>
                  <a:pt x="4763" y="4762"/>
                </a:lnTo>
                <a:lnTo>
                  <a:pt x="19050" y="0"/>
                </a:lnTo>
                <a:lnTo>
                  <a:pt x="42863" y="7143"/>
                </a:lnTo>
                <a:lnTo>
                  <a:pt x="78582" y="35718"/>
                </a:lnTo>
                <a:lnTo>
                  <a:pt x="147638" y="83343"/>
                </a:lnTo>
                <a:lnTo>
                  <a:pt x="192882" y="104775"/>
                </a:lnTo>
                <a:lnTo>
                  <a:pt x="235744" y="116681"/>
                </a:lnTo>
                <a:lnTo>
                  <a:pt x="492919" y="283368"/>
                </a:lnTo>
                <a:lnTo>
                  <a:pt x="476250" y="376237"/>
                </a:lnTo>
                <a:lnTo>
                  <a:pt x="454819" y="495300"/>
                </a:lnTo>
                <a:lnTo>
                  <a:pt x="435769" y="597693"/>
                </a:lnTo>
                <a:lnTo>
                  <a:pt x="426244" y="631031"/>
                </a:lnTo>
                <a:lnTo>
                  <a:pt x="416719" y="647700"/>
                </a:lnTo>
                <a:lnTo>
                  <a:pt x="400050" y="659606"/>
                </a:lnTo>
                <a:lnTo>
                  <a:pt x="381000" y="661987"/>
                </a:lnTo>
                <a:lnTo>
                  <a:pt x="350044" y="650081"/>
                </a:lnTo>
                <a:lnTo>
                  <a:pt x="285750" y="595312"/>
                </a:lnTo>
                <a:lnTo>
                  <a:pt x="233363" y="533400"/>
                </a:lnTo>
                <a:lnTo>
                  <a:pt x="171450" y="447675"/>
                </a:lnTo>
                <a:lnTo>
                  <a:pt x="119063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D515A2A2-814C-499D-AFBF-915C3DF64D50}"/>
              </a:ext>
            </a:extLst>
          </p:cNvPr>
          <p:cNvSpPr/>
          <p:nvPr/>
        </p:nvSpPr>
        <p:spPr>
          <a:xfrm>
            <a:off x="2884488" y="3779838"/>
            <a:ext cx="1057275" cy="1744662"/>
          </a:xfrm>
          <a:custGeom>
            <a:avLst/>
            <a:gdLst>
              <a:gd name="connsiteX0" fmla="*/ 657225 w 1057275"/>
              <a:gd name="connsiteY0" fmla="*/ 602456 h 1745456"/>
              <a:gd name="connsiteX1" fmla="*/ 457200 w 1057275"/>
              <a:gd name="connsiteY1" fmla="*/ 926306 h 1745456"/>
              <a:gd name="connsiteX2" fmla="*/ 259556 w 1057275"/>
              <a:gd name="connsiteY2" fmla="*/ 1221581 h 1745456"/>
              <a:gd name="connsiteX3" fmla="*/ 130969 w 1057275"/>
              <a:gd name="connsiteY3" fmla="*/ 1393031 h 1745456"/>
              <a:gd name="connsiteX4" fmla="*/ 95250 w 1057275"/>
              <a:gd name="connsiteY4" fmla="*/ 1438275 h 1745456"/>
              <a:gd name="connsiteX5" fmla="*/ 85725 w 1057275"/>
              <a:gd name="connsiteY5" fmla="*/ 1443037 h 1745456"/>
              <a:gd name="connsiteX6" fmla="*/ 66675 w 1057275"/>
              <a:gd name="connsiteY6" fmla="*/ 1445419 h 1745456"/>
              <a:gd name="connsiteX7" fmla="*/ 42862 w 1057275"/>
              <a:gd name="connsiteY7" fmla="*/ 1443037 h 1745456"/>
              <a:gd name="connsiteX8" fmla="*/ 0 w 1057275"/>
              <a:gd name="connsiteY8" fmla="*/ 1431131 h 1745456"/>
              <a:gd name="connsiteX9" fmla="*/ 290512 w 1057275"/>
              <a:gd name="connsiteY9" fmla="*/ 1745456 h 1745456"/>
              <a:gd name="connsiteX10" fmla="*/ 319087 w 1057275"/>
              <a:gd name="connsiteY10" fmla="*/ 1614487 h 1745456"/>
              <a:gd name="connsiteX11" fmla="*/ 357187 w 1057275"/>
              <a:gd name="connsiteY11" fmla="*/ 1528762 h 1745456"/>
              <a:gd name="connsiteX12" fmla="*/ 492919 w 1057275"/>
              <a:gd name="connsiteY12" fmla="*/ 1240631 h 1745456"/>
              <a:gd name="connsiteX13" fmla="*/ 645319 w 1057275"/>
              <a:gd name="connsiteY13" fmla="*/ 945356 h 1745456"/>
              <a:gd name="connsiteX14" fmla="*/ 700087 w 1057275"/>
              <a:gd name="connsiteY14" fmla="*/ 845344 h 1745456"/>
              <a:gd name="connsiteX15" fmla="*/ 788194 w 1057275"/>
              <a:gd name="connsiteY15" fmla="*/ 666750 h 1745456"/>
              <a:gd name="connsiteX16" fmla="*/ 928687 w 1057275"/>
              <a:gd name="connsiteY16" fmla="*/ 354806 h 1745456"/>
              <a:gd name="connsiteX17" fmla="*/ 1038225 w 1057275"/>
              <a:gd name="connsiteY17" fmla="*/ 95250 h 1745456"/>
              <a:gd name="connsiteX18" fmla="*/ 1052512 w 1057275"/>
              <a:gd name="connsiteY18" fmla="*/ 57150 h 1745456"/>
              <a:gd name="connsiteX19" fmla="*/ 1057275 w 1057275"/>
              <a:gd name="connsiteY19" fmla="*/ 38100 h 1745456"/>
              <a:gd name="connsiteX20" fmla="*/ 1057275 w 1057275"/>
              <a:gd name="connsiteY20" fmla="*/ 26194 h 1745456"/>
              <a:gd name="connsiteX21" fmla="*/ 1054894 w 1057275"/>
              <a:gd name="connsiteY21" fmla="*/ 14287 h 1745456"/>
              <a:gd name="connsiteX22" fmla="*/ 1050131 w 1057275"/>
              <a:gd name="connsiteY22" fmla="*/ 7144 h 1745456"/>
              <a:gd name="connsiteX23" fmla="*/ 1042987 w 1057275"/>
              <a:gd name="connsiteY23" fmla="*/ 0 h 1745456"/>
              <a:gd name="connsiteX24" fmla="*/ 1028700 w 1057275"/>
              <a:gd name="connsiteY24" fmla="*/ 2381 h 1745456"/>
              <a:gd name="connsiteX25" fmla="*/ 1009650 w 1057275"/>
              <a:gd name="connsiteY25" fmla="*/ 11906 h 1745456"/>
              <a:gd name="connsiteX26" fmla="*/ 992981 w 1057275"/>
              <a:gd name="connsiteY26" fmla="*/ 28575 h 1745456"/>
              <a:gd name="connsiteX27" fmla="*/ 957262 w 1057275"/>
              <a:gd name="connsiteY27" fmla="*/ 85725 h 1745456"/>
              <a:gd name="connsiteX28" fmla="*/ 869156 w 1057275"/>
              <a:gd name="connsiteY28" fmla="*/ 238125 h 1745456"/>
              <a:gd name="connsiteX29" fmla="*/ 709612 w 1057275"/>
              <a:gd name="connsiteY29" fmla="*/ 511969 h 1745456"/>
              <a:gd name="connsiteX30" fmla="*/ 657225 w 1057275"/>
              <a:gd name="connsiteY30" fmla="*/ 602456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57275" h="1745456">
                <a:moveTo>
                  <a:pt x="657225" y="602456"/>
                </a:moveTo>
                <a:lnTo>
                  <a:pt x="457200" y="926306"/>
                </a:lnTo>
                <a:lnTo>
                  <a:pt x="259556" y="1221581"/>
                </a:lnTo>
                <a:lnTo>
                  <a:pt x="130969" y="1393031"/>
                </a:lnTo>
                <a:lnTo>
                  <a:pt x="95250" y="1438275"/>
                </a:lnTo>
                <a:lnTo>
                  <a:pt x="85725" y="1443037"/>
                </a:lnTo>
                <a:lnTo>
                  <a:pt x="66675" y="1445419"/>
                </a:lnTo>
                <a:lnTo>
                  <a:pt x="42862" y="1443037"/>
                </a:lnTo>
                <a:lnTo>
                  <a:pt x="0" y="1431131"/>
                </a:lnTo>
                <a:lnTo>
                  <a:pt x="290512" y="1745456"/>
                </a:lnTo>
                <a:lnTo>
                  <a:pt x="319087" y="1614487"/>
                </a:lnTo>
                <a:lnTo>
                  <a:pt x="357187" y="1528762"/>
                </a:lnTo>
                <a:lnTo>
                  <a:pt x="492919" y="1240631"/>
                </a:lnTo>
                <a:lnTo>
                  <a:pt x="645319" y="945356"/>
                </a:lnTo>
                <a:lnTo>
                  <a:pt x="700087" y="845344"/>
                </a:lnTo>
                <a:lnTo>
                  <a:pt x="788194" y="666750"/>
                </a:lnTo>
                <a:lnTo>
                  <a:pt x="928687" y="354806"/>
                </a:lnTo>
                <a:lnTo>
                  <a:pt x="1038225" y="95250"/>
                </a:lnTo>
                <a:lnTo>
                  <a:pt x="1052512" y="57150"/>
                </a:lnTo>
                <a:lnTo>
                  <a:pt x="1057275" y="38100"/>
                </a:lnTo>
                <a:lnTo>
                  <a:pt x="1057275" y="26194"/>
                </a:lnTo>
                <a:lnTo>
                  <a:pt x="1054894" y="14287"/>
                </a:lnTo>
                <a:lnTo>
                  <a:pt x="1050131" y="7144"/>
                </a:lnTo>
                <a:lnTo>
                  <a:pt x="1042987" y="0"/>
                </a:lnTo>
                <a:lnTo>
                  <a:pt x="1028700" y="2381"/>
                </a:lnTo>
                <a:lnTo>
                  <a:pt x="1009650" y="11906"/>
                </a:lnTo>
                <a:lnTo>
                  <a:pt x="992981" y="28575"/>
                </a:lnTo>
                <a:lnTo>
                  <a:pt x="957262" y="85725"/>
                </a:lnTo>
                <a:lnTo>
                  <a:pt x="869156" y="238125"/>
                </a:lnTo>
                <a:lnTo>
                  <a:pt x="709612" y="511969"/>
                </a:lnTo>
                <a:lnTo>
                  <a:pt x="657225" y="602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92C702E8-BA0E-4D0E-A32C-A34CF45A977F}"/>
              </a:ext>
            </a:extLst>
          </p:cNvPr>
          <p:cNvSpPr/>
          <p:nvPr/>
        </p:nvSpPr>
        <p:spPr>
          <a:xfrm>
            <a:off x="4251325" y="1538288"/>
            <a:ext cx="1704975" cy="1263650"/>
          </a:xfrm>
          <a:custGeom>
            <a:avLst/>
            <a:gdLst>
              <a:gd name="connsiteX0" fmla="*/ 838200 w 1704975"/>
              <a:gd name="connsiteY0" fmla="*/ 602456 h 1264443"/>
              <a:gd name="connsiteX1" fmla="*/ 652463 w 1704975"/>
              <a:gd name="connsiteY1" fmla="*/ 740568 h 1264443"/>
              <a:gd name="connsiteX2" fmla="*/ 476250 w 1704975"/>
              <a:gd name="connsiteY2" fmla="*/ 866775 h 1264443"/>
              <a:gd name="connsiteX3" fmla="*/ 261938 w 1704975"/>
              <a:gd name="connsiteY3" fmla="*/ 1004887 h 1264443"/>
              <a:gd name="connsiteX4" fmla="*/ 152400 w 1704975"/>
              <a:gd name="connsiteY4" fmla="*/ 1064418 h 1264443"/>
              <a:gd name="connsiteX5" fmla="*/ 40482 w 1704975"/>
              <a:gd name="connsiteY5" fmla="*/ 1119187 h 1264443"/>
              <a:gd name="connsiteX6" fmla="*/ 7144 w 1704975"/>
              <a:gd name="connsiteY6" fmla="*/ 1131093 h 1264443"/>
              <a:gd name="connsiteX7" fmla="*/ 0 w 1704975"/>
              <a:gd name="connsiteY7" fmla="*/ 1143000 h 1264443"/>
              <a:gd name="connsiteX8" fmla="*/ 0 w 1704975"/>
              <a:gd name="connsiteY8" fmla="*/ 1166812 h 1264443"/>
              <a:gd name="connsiteX9" fmla="*/ 11907 w 1704975"/>
              <a:gd name="connsiteY9" fmla="*/ 1195387 h 1264443"/>
              <a:gd name="connsiteX10" fmla="*/ 35719 w 1704975"/>
              <a:gd name="connsiteY10" fmla="*/ 1223962 h 1264443"/>
              <a:gd name="connsiteX11" fmla="*/ 64294 w 1704975"/>
              <a:gd name="connsiteY11" fmla="*/ 1247775 h 1264443"/>
              <a:gd name="connsiteX12" fmla="*/ 90488 w 1704975"/>
              <a:gd name="connsiteY12" fmla="*/ 1264443 h 1264443"/>
              <a:gd name="connsiteX13" fmla="*/ 185738 w 1704975"/>
              <a:gd name="connsiteY13" fmla="*/ 1178718 h 1264443"/>
              <a:gd name="connsiteX14" fmla="*/ 416719 w 1704975"/>
              <a:gd name="connsiteY14" fmla="*/ 1059656 h 1264443"/>
              <a:gd name="connsiteX15" fmla="*/ 652463 w 1704975"/>
              <a:gd name="connsiteY15" fmla="*/ 933450 h 1264443"/>
              <a:gd name="connsiteX16" fmla="*/ 909638 w 1704975"/>
              <a:gd name="connsiteY16" fmla="*/ 788193 h 1264443"/>
              <a:gd name="connsiteX17" fmla="*/ 1021557 w 1704975"/>
              <a:gd name="connsiteY17" fmla="*/ 723900 h 1264443"/>
              <a:gd name="connsiteX18" fmla="*/ 1188244 w 1704975"/>
              <a:gd name="connsiteY18" fmla="*/ 628650 h 1264443"/>
              <a:gd name="connsiteX19" fmla="*/ 1335882 w 1704975"/>
              <a:gd name="connsiteY19" fmla="*/ 545306 h 1264443"/>
              <a:gd name="connsiteX20" fmla="*/ 1426369 w 1704975"/>
              <a:gd name="connsiteY20" fmla="*/ 500062 h 1264443"/>
              <a:gd name="connsiteX21" fmla="*/ 1507332 w 1704975"/>
              <a:gd name="connsiteY21" fmla="*/ 459581 h 1264443"/>
              <a:gd name="connsiteX22" fmla="*/ 1626394 w 1704975"/>
              <a:gd name="connsiteY22" fmla="*/ 407193 h 1264443"/>
              <a:gd name="connsiteX23" fmla="*/ 1659732 w 1704975"/>
              <a:gd name="connsiteY23" fmla="*/ 390525 h 1264443"/>
              <a:gd name="connsiteX24" fmla="*/ 1693069 w 1704975"/>
              <a:gd name="connsiteY24" fmla="*/ 369093 h 1264443"/>
              <a:gd name="connsiteX25" fmla="*/ 1702594 w 1704975"/>
              <a:gd name="connsiteY25" fmla="*/ 352425 h 1264443"/>
              <a:gd name="connsiteX26" fmla="*/ 1704975 w 1704975"/>
              <a:gd name="connsiteY26" fmla="*/ 333375 h 1264443"/>
              <a:gd name="connsiteX27" fmla="*/ 1702594 w 1704975"/>
              <a:gd name="connsiteY27" fmla="*/ 311943 h 1264443"/>
              <a:gd name="connsiteX28" fmla="*/ 1690688 w 1704975"/>
              <a:gd name="connsiteY28" fmla="*/ 288131 h 1264443"/>
              <a:gd name="connsiteX29" fmla="*/ 1659732 w 1704975"/>
              <a:gd name="connsiteY29" fmla="*/ 257175 h 1264443"/>
              <a:gd name="connsiteX30" fmla="*/ 1624013 w 1704975"/>
              <a:gd name="connsiteY30" fmla="*/ 235743 h 1264443"/>
              <a:gd name="connsiteX31" fmla="*/ 1493044 w 1704975"/>
              <a:gd name="connsiteY31" fmla="*/ 173831 h 1264443"/>
              <a:gd name="connsiteX32" fmla="*/ 1376363 w 1704975"/>
              <a:gd name="connsiteY32" fmla="*/ 114300 h 1264443"/>
              <a:gd name="connsiteX33" fmla="*/ 1266825 w 1704975"/>
              <a:gd name="connsiteY33" fmla="*/ 50006 h 1264443"/>
              <a:gd name="connsiteX34" fmla="*/ 1207294 w 1704975"/>
              <a:gd name="connsiteY34" fmla="*/ 14287 h 1264443"/>
              <a:gd name="connsiteX35" fmla="*/ 1193007 w 1704975"/>
              <a:gd name="connsiteY35" fmla="*/ 4762 h 1264443"/>
              <a:gd name="connsiteX36" fmla="*/ 1176338 w 1704975"/>
              <a:gd name="connsiteY36" fmla="*/ 2381 h 1264443"/>
              <a:gd name="connsiteX37" fmla="*/ 1164432 w 1704975"/>
              <a:gd name="connsiteY37" fmla="*/ 0 h 1264443"/>
              <a:gd name="connsiteX38" fmla="*/ 1152525 w 1704975"/>
              <a:gd name="connsiteY38" fmla="*/ 4762 h 1264443"/>
              <a:gd name="connsiteX39" fmla="*/ 1150144 w 1704975"/>
              <a:gd name="connsiteY39" fmla="*/ 16668 h 1264443"/>
              <a:gd name="connsiteX40" fmla="*/ 1159669 w 1704975"/>
              <a:gd name="connsiteY40" fmla="*/ 50006 h 1264443"/>
              <a:gd name="connsiteX41" fmla="*/ 1183482 w 1704975"/>
              <a:gd name="connsiteY41" fmla="*/ 78581 h 1264443"/>
              <a:gd name="connsiteX42" fmla="*/ 1228725 w 1704975"/>
              <a:gd name="connsiteY42" fmla="*/ 123825 h 1264443"/>
              <a:gd name="connsiteX43" fmla="*/ 1250157 w 1704975"/>
              <a:gd name="connsiteY43" fmla="*/ 145256 h 1264443"/>
              <a:gd name="connsiteX44" fmla="*/ 1257300 w 1704975"/>
              <a:gd name="connsiteY44" fmla="*/ 154781 h 1264443"/>
              <a:gd name="connsiteX45" fmla="*/ 1259682 w 1704975"/>
              <a:gd name="connsiteY45" fmla="*/ 164306 h 1264443"/>
              <a:gd name="connsiteX46" fmla="*/ 1262063 w 1704975"/>
              <a:gd name="connsiteY46" fmla="*/ 183356 h 1264443"/>
              <a:gd name="connsiteX47" fmla="*/ 1257300 w 1704975"/>
              <a:gd name="connsiteY47" fmla="*/ 204787 h 1264443"/>
              <a:gd name="connsiteX48" fmla="*/ 1243013 w 1704975"/>
              <a:gd name="connsiteY48" fmla="*/ 240506 h 1264443"/>
              <a:gd name="connsiteX49" fmla="*/ 1214438 w 1704975"/>
              <a:gd name="connsiteY49" fmla="*/ 283368 h 1264443"/>
              <a:gd name="connsiteX50" fmla="*/ 1164432 w 1704975"/>
              <a:gd name="connsiteY50" fmla="*/ 340518 h 1264443"/>
              <a:gd name="connsiteX51" fmla="*/ 1073944 w 1704975"/>
              <a:gd name="connsiteY51" fmla="*/ 416718 h 1264443"/>
              <a:gd name="connsiteX52" fmla="*/ 883444 w 1704975"/>
              <a:gd name="connsiteY52" fmla="*/ 569118 h 1264443"/>
              <a:gd name="connsiteX53" fmla="*/ 838200 w 1704975"/>
              <a:gd name="connsiteY53" fmla="*/ 602456 h 1264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04975" h="1264443">
                <a:moveTo>
                  <a:pt x="838200" y="602456"/>
                </a:moveTo>
                <a:lnTo>
                  <a:pt x="652463" y="740568"/>
                </a:lnTo>
                <a:lnTo>
                  <a:pt x="476250" y="866775"/>
                </a:lnTo>
                <a:lnTo>
                  <a:pt x="261938" y="1004887"/>
                </a:lnTo>
                <a:lnTo>
                  <a:pt x="152400" y="1064418"/>
                </a:lnTo>
                <a:lnTo>
                  <a:pt x="40482" y="1119187"/>
                </a:lnTo>
                <a:lnTo>
                  <a:pt x="7144" y="1131093"/>
                </a:lnTo>
                <a:lnTo>
                  <a:pt x="0" y="1143000"/>
                </a:lnTo>
                <a:lnTo>
                  <a:pt x="0" y="1166812"/>
                </a:lnTo>
                <a:lnTo>
                  <a:pt x="11907" y="1195387"/>
                </a:lnTo>
                <a:lnTo>
                  <a:pt x="35719" y="1223962"/>
                </a:lnTo>
                <a:lnTo>
                  <a:pt x="64294" y="1247775"/>
                </a:lnTo>
                <a:lnTo>
                  <a:pt x="90488" y="1264443"/>
                </a:lnTo>
                <a:lnTo>
                  <a:pt x="185738" y="1178718"/>
                </a:lnTo>
                <a:lnTo>
                  <a:pt x="416719" y="1059656"/>
                </a:lnTo>
                <a:lnTo>
                  <a:pt x="652463" y="933450"/>
                </a:lnTo>
                <a:lnTo>
                  <a:pt x="909638" y="788193"/>
                </a:lnTo>
                <a:lnTo>
                  <a:pt x="1021557" y="723900"/>
                </a:lnTo>
                <a:lnTo>
                  <a:pt x="1188244" y="628650"/>
                </a:lnTo>
                <a:lnTo>
                  <a:pt x="1335882" y="545306"/>
                </a:lnTo>
                <a:lnTo>
                  <a:pt x="1426369" y="500062"/>
                </a:lnTo>
                <a:lnTo>
                  <a:pt x="1507332" y="459581"/>
                </a:lnTo>
                <a:lnTo>
                  <a:pt x="1626394" y="407193"/>
                </a:lnTo>
                <a:lnTo>
                  <a:pt x="1659732" y="390525"/>
                </a:lnTo>
                <a:lnTo>
                  <a:pt x="1693069" y="369093"/>
                </a:lnTo>
                <a:lnTo>
                  <a:pt x="1702594" y="352425"/>
                </a:lnTo>
                <a:lnTo>
                  <a:pt x="1704975" y="333375"/>
                </a:lnTo>
                <a:lnTo>
                  <a:pt x="1702594" y="311943"/>
                </a:lnTo>
                <a:lnTo>
                  <a:pt x="1690688" y="288131"/>
                </a:lnTo>
                <a:lnTo>
                  <a:pt x="1659732" y="257175"/>
                </a:lnTo>
                <a:lnTo>
                  <a:pt x="1624013" y="235743"/>
                </a:lnTo>
                <a:lnTo>
                  <a:pt x="1493044" y="173831"/>
                </a:lnTo>
                <a:lnTo>
                  <a:pt x="1376363" y="114300"/>
                </a:lnTo>
                <a:lnTo>
                  <a:pt x="1266825" y="50006"/>
                </a:lnTo>
                <a:lnTo>
                  <a:pt x="1207294" y="14287"/>
                </a:lnTo>
                <a:lnTo>
                  <a:pt x="1193007" y="4762"/>
                </a:lnTo>
                <a:lnTo>
                  <a:pt x="1176338" y="2381"/>
                </a:lnTo>
                <a:lnTo>
                  <a:pt x="1164432" y="0"/>
                </a:lnTo>
                <a:lnTo>
                  <a:pt x="1152525" y="4762"/>
                </a:lnTo>
                <a:lnTo>
                  <a:pt x="1150144" y="16668"/>
                </a:lnTo>
                <a:lnTo>
                  <a:pt x="1159669" y="50006"/>
                </a:lnTo>
                <a:lnTo>
                  <a:pt x="1183482" y="78581"/>
                </a:lnTo>
                <a:lnTo>
                  <a:pt x="1228725" y="123825"/>
                </a:lnTo>
                <a:lnTo>
                  <a:pt x="1250157" y="145256"/>
                </a:lnTo>
                <a:lnTo>
                  <a:pt x="1257300" y="154781"/>
                </a:lnTo>
                <a:lnTo>
                  <a:pt x="1259682" y="164306"/>
                </a:lnTo>
                <a:lnTo>
                  <a:pt x="1262063" y="183356"/>
                </a:lnTo>
                <a:lnTo>
                  <a:pt x="1257300" y="204787"/>
                </a:lnTo>
                <a:lnTo>
                  <a:pt x="1243013" y="240506"/>
                </a:lnTo>
                <a:lnTo>
                  <a:pt x="1214438" y="283368"/>
                </a:lnTo>
                <a:lnTo>
                  <a:pt x="1164432" y="340518"/>
                </a:lnTo>
                <a:lnTo>
                  <a:pt x="1073944" y="416718"/>
                </a:lnTo>
                <a:lnTo>
                  <a:pt x="883444" y="569118"/>
                </a:lnTo>
                <a:lnTo>
                  <a:pt x="838200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86B5D16E-B2E4-451A-B998-AE16662AC5FB}"/>
              </a:ext>
            </a:extLst>
          </p:cNvPr>
          <p:cNvSpPr/>
          <p:nvPr/>
        </p:nvSpPr>
        <p:spPr>
          <a:xfrm rot="16200000">
            <a:off x="2774157" y="3809206"/>
            <a:ext cx="3170238" cy="917575"/>
          </a:xfrm>
          <a:custGeom>
            <a:avLst/>
            <a:gdLst>
              <a:gd name="connsiteX0" fmla="*/ 2065564 w 3170464"/>
              <a:gd name="connsiteY0" fmla="*/ 634092 h 917121"/>
              <a:gd name="connsiteX1" fmla="*/ 2324100 w 3170464"/>
              <a:gd name="connsiteY1" fmla="*/ 642257 h 917121"/>
              <a:gd name="connsiteX2" fmla="*/ 2522764 w 3170464"/>
              <a:gd name="connsiteY2" fmla="*/ 642257 h 917121"/>
              <a:gd name="connsiteX3" fmla="*/ 2702379 w 3170464"/>
              <a:gd name="connsiteY3" fmla="*/ 642257 h 917121"/>
              <a:gd name="connsiteX4" fmla="*/ 2764971 w 3170464"/>
              <a:gd name="connsiteY4" fmla="*/ 636814 h 917121"/>
              <a:gd name="connsiteX5" fmla="*/ 2827564 w 3170464"/>
              <a:gd name="connsiteY5" fmla="*/ 623207 h 917121"/>
              <a:gd name="connsiteX6" fmla="*/ 2890157 w 3170464"/>
              <a:gd name="connsiteY6" fmla="*/ 598714 h 917121"/>
              <a:gd name="connsiteX7" fmla="*/ 2966357 w 3170464"/>
              <a:gd name="connsiteY7" fmla="*/ 555171 h 917121"/>
              <a:gd name="connsiteX8" fmla="*/ 3004457 w 3170464"/>
              <a:gd name="connsiteY8" fmla="*/ 527957 h 917121"/>
              <a:gd name="connsiteX9" fmla="*/ 3026229 w 3170464"/>
              <a:gd name="connsiteY9" fmla="*/ 506185 h 917121"/>
              <a:gd name="connsiteX10" fmla="*/ 3037114 w 3170464"/>
              <a:gd name="connsiteY10" fmla="*/ 484414 h 917121"/>
              <a:gd name="connsiteX11" fmla="*/ 3045279 w 3170464"/>
              <a:gd name="connsiteY11" fmla="*/ 457200 h 917121"/>
              <a:gd name="connsiteX12" fmla="*/ 3053443 w 3170464"/>
              <a:gd name="connsiteY12" fmla="*/ 438150 h 917121"/>
              <a:gd name="connsiteX13" fmla="*/ 3067050 w 3170464"/>
              <a:gd name="connsiteY13" fmla="*/ 410935 h 917121"/>
              <a:gd name="connsiteX14" fmla="*/ 3105150 w 3170464"/>
              <a:gd name="connsiteY14" fmla="*/ 378278 h 917121"/>
              <a:gd name="connsiteX15" fmla="*/ 3170464 w 3170464"/>
              <a:gd name="connsiteY15" fmla="*/ 527957 h 917121"/>
              <a:gd name="connsiteX16" fmla="*/ 3124200 w 3170464"/>
              <a:gd name="connsiteY16" fmla="*/ 544285 h 917121"/>
              <a:gd name="connsiteX17" fmla="*/ 3099707 w 3170464"/>
              <a:gd name="connsiteY17" fmla="*/ 563335 h 917121"/>
              <a:gd name="connsiteX18" fmla="*/ 3075214 w 3170464"/>
              <a:gd name="connsiteY18" fmla="*/ 590550 h 917121"/>
              <a:gd name="connsiteX19" fmla="*/ 3056164 w 3170464"/>
              <a:gd name="connsiteY19" fmla="*/ 628650 h 917121"/>
              <a:gd name="connsiteX20" fmla="*/ 3023507 w 3170464"/>
              <a:gd name="connsiteY20" fmla="*/ 715735 h 917121"/>
              <a:gd name="connsiteX21" fmla="*/ 2999014 w 3170464"/>
              <a:gd name="connsiteY21" fmla="*/ 816428 h 917121"/>
              <a:gd name="connsiteX22" fmla="*/ 2982686 w 3170464"/>
              <a:gd name="connsiteY22" fmla="*/ 851807 h 917121"/>
              <a:gd name="connsiteX23" fmla="*/ 2958193 w 3170464"/>
              <a:gd name="connsiteY23" fmla="*/ 879021 h 917121"/>
              <a:gd name="connsiteX24" fmla="*/ 2933700 w 3170464"/>
              <a:gd name="connsiteY24" fmla="*/ 895350 h 917121"/>
              <a:gd name="connsiteX25" fmla="*/ 2887436 w 3170464"/>
              <a:gd name="connsiteY25" fmla="*/ 908957 h 917121"/>
              <a:gd name="connsiteX26" fmla="*/ 2775857 w 3170464"/>
              <a:gd name="connsiteY26" fmla="*/ 917121 h 917121"/>
              <a:gd name="connsiteX27" fmla="*/ 2533650 w 3170464"/>
              <a:gd name="connsiteY27" fmla="*/ 900792 h 917121"/>
              <a:gd name="connsiteX28" fmla="*/ 2106386 w 3170464"/>
              <a:gd name="connsiteY28" fmla="*/ 870857 h 917121"/>
              <a:gd name="connsiteX29" fmla="*/ 1872343 w 3170464"/>
              <a:gd name="connsiteY29" fmla="*/ 849085 h 917121"/>
              <a:gd name="connsiteX30" fmla="*/ 1624693 w 3170464"/>
              <a:gd name="connsiteY30" fmla="*/ 816428 h 917121"/>
              <a:gd name="connsiteX31" fmla="*/ 1409700 w 3170464"/>
              <a:gd name="connsiteY31" fmla="*/ 781050 h 917121"/>
              <a:gd name="connsiteX32" fmla="*/ 1118507 w 3170464"/>
              <a:gd name="connsiteY32" fmla="*/ 713014 h 917121"/>
              <a:gd name="connsiteX33" fmla="*/ 963386 w 3170464"/>
              <a:gd name="connsiteY33" fmla="*/ 664028 h 917121"/>
              <a:gd name="connsiteX34" fmla="*/ 791936 w 3170464"/>
              <a:gd name="connsiteY34" fmla="*/ 593271 h 917121"/>
              <a:gd name="connsiteX35" fmla="*/ 669471 w 3170464"/>
              <a:gd name="connsiteY35" fmla="*/ 530678 h 917121"/>
              <a:gd name="connsiteX36" fmla="*/ 492579 w 3170464"/>
              <a:gd name="connsiteY36" fmla="*/ 429985 h 917121"/>
              <a:gd name="connsiteX37" fmla="*/ 329293 w 3170464"/>
              <a:gd name="connsiteY37" fmla="*/ 321128 h 917121"/>
              <a:gd name="connsiteX38" fmla="*/ 182336 w 3170464"/>
              <a:gd name="connsiteY38" fmla="*/ 206828 h 917121"/>
              <a:gd name="connsiteX39" fmla="*/ 46264 w 3170464"/>
              <a:gd name="connsiteY39" fmla="*/ 97971 h 917121"/>
              <a:gd name="connsiteX40" fmla="*/ 16329 w 3170464"/>
              <a:gd name="connsiteY40" fmla="*/ 70757 h 917121"/>
              <a:gd name="connsiteX41" fmla="*/ 5443 w 3170464"/>
              <a:gd name="connsiteY41" fmla="*/ 51707 h 917121"/>
              <a:gd name="connsiteX42" fmla="*/ 0 w 3170464"/>
              <a:gd name="connsiteY42" fmla="*/ 24492 h 917121"/>
              <a:gd name="connsiteX43" fmla="*/ 2721 w 3170464"/>
              <a:gd name="connsiteY43" fmla="*/ 2721 h 917121"/>
              <a:gd name="connsiteX44" fmla="*/ 10886 w 3170464"/>
              <a:gd name="connsiteY44" fmla="*/ 0 h 917121"/>
              <a:gd name="connsiteX45" fmla="*/ 40821 w 3170464"/>
              <a:gd name="connsiteY45" fmla="*/ 8164 h 917121"/>
              <a:gd name="connsiteX46" fmla="*/ 97971 w 3170464"/>
              <a:gd name="connsiteY46" fmla="*/ 48985 h 917121"/>
              <a:gd name="connsiteX47" fmla="*/ 236764 w 3170464"/>
              <a:gd name="connsiteY47" fmla="*/ 146957 h 917121"/>
              <a:gd name="connsiteX48" fmla="*/ 397329 w 3170464"/>
              <a:gd name="connsiteY48" fmla="*/ 239485 h 917121"/>
              <a:gd name="connsiteX49" fmla="*/ 530679 w 3170464"/>
              <a:gd name="connsiteY49" fmla="*/ 307521 h 917121"/>
              <a:gd name="connsiteX50" fmla="*/ 666750 w 3170464"/>
              <a:gd name="connsiteY50" fmla="*/ 370114 h 917121"/>
              <a:gd name="connsiteX51" fmla="*/ 922564 w 3170464"/>
              <a:gd name="connsiteY51" fmla="*/ 459921 h 917121"/>
              <a:gd name="connsiteX52" fmla="*/ 1140279 w 3170464"/>
              <a:gd name="connsiteY52" fmla="*/ 522514 h 917121"/>
              <a:gd name="connsiteX53" fmla="*/ 1366157 w 3170464"/>
              <a:gd name="connsiteY53" fmla="*/ 571500 h 917121"/>
              <a:gd name="connsiteX54" fmla="*/ 1608364 w 3170464"/>
              <a:gd name="connsiteY54" fmla="*/ 604157 h 917121"/>
              <a:gd name="connsiteX55" fmla="*/ 1891393 w 3170464"/>
              <a:gd name="connsiteY55" fmla="*/ 625928 h 917121"/>
              <a:gd name="connsiteX56" fmla="*/ 2065564 w 3170464"/>
              <a:gd name="connsiteY56" fmla="*/ 634092 h 91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70464" h="917121">
                <a:moveTo>
                  <a:pt x="2065564" y="634092"/>
                </a:moveTo>
                <a:lnTo>
                  <a:pt x="2324100" y="642257"/>
                </a:lnTo>
                <a:lnTo>
                  <a:pt x="2522764" y="642257"/>
                </a:lnTo>
                <a:lnTo>
                  <a:pt x="2702379" y="642257"/>
                </a:lnTo>
                <a:lnTo>
                  <a:pt x="2764971" y="636814"/>
                </a:lnTo>
                <a:lnTo>
                  <a:pt x="2827564" y="623207"/>
                </a:lnTo>
                <a:lnTo>
                  <a:pt x="2890157" y="598714"/>
                </a:lnTo>
                <a:lnTo>
                  <a:pt x="2966357" y="555171"/>
                </a:lnTo>
                <a:lnTo>
                  <a:pt x="3004457" y="527957"/>
                </a:lnTo>
                <a:lnTo>
                  <a:pt x="3026229" y="506185"/>
                </a:lnTo>
                <a:lnTo>
                  <a:pt x="3037114" y="484414"/>
                </a:lnTo>
                <a:lnTo>
                  <a:pt x="3045279" y="457200"/>
                </a:lnTo>
                <a:lnTo>
                  <a:pt x="3053443" y="438150"/>
                </a:lnTo>
                <a:lnTo>
                  <a:pt x="3067050" y="410935"/>
                </a:lnTo>
                <a:lnTo>
                  <a:pt x="3105150" y="378278"/>
                </a:lnTo>
                <a:lnTo>
                  <a:pt x="3170464" y="527957"/>
                </a:lnTo>
                <a:lnTo>
                  <a:pt x="3124200" y="544285"/>
                </a:lnTo>
                <a:lnTo>
                  <a:pt x="3099707" y="563335"/>
                </a:lnTo>
                <a:lnTo>
                  <a:pt x="3075214" y="590550"/>
                </a:lnTo>
                <a:lnTo>
                  <a:pt x="3056164" y="628650"/>
                </a:lnTo>
                <a:lnTo>
                  <a:pt x="3023507" y="715735"/>
                </a:lnTo>
                <a:lnTo>
                  <a:pt x="2999014" y="816428"/>
                </a:lnTo>
                <a:lnTo>
                  <a:pt x="2982686" y="851807"/>
                </a:lnTo>
                <a:lnTo>
                  <a:pt x="2958193" y="879021"/>
                </a:lnTo>
                <a:lnTo>
                  <a:pt x="2933700" y="895350"/>
                </a:lnTo>
                <a:lnTo>
                  <a:pt x="2887436" y="908957"/>
                </a:lnTo>
                <a:lnTo>
                  <a:pt x="2775857" y="917121"/>
                </a:lnTo>
                <a:lnTo>
                  <a:pt x="2533650" y="900792"/>
                </a:lnTo>
                <a:lnTo>
                  <a:pt x="2106386" y="870857"/>
                </a:lnTo>
                <a:lnTo>
                  <a:pt x="1872343" y="849085"/>
                </a:lnTo>
                <a:lnTo>
                  <a:pt x="1624693" y="816428"/>
                </a:lnTo>
                <a:lnTo>
                  <a:pt x="1409700" y="781050"/>
                </a:lnTo>
                <a:lnTo>
                  <a:pt x="1118507" y="713014"/>
                </a:lnTo>
                <a:lnTo>
                  <a:pt x="963386" y="664028"/>
                </a:lnTo>
                <a:lnTo>
                  <a:pt x="791936" y="593271"/>
                </a:lnTo>
                <a:lnTo>
                  <a:pt x="669471" y="530678"/>
                </a:lnTo>
                <a:lnTo>
                  <a:pt x="492579" y="429985"/>
                </a:lnTo>
                <a:lnTo>
                  <a:pt x="329293" y="321128"/>
                </a:lnTo>
                <a:lnTo>
                  <a:pt x="182336" y="206828"/>
                </a:lnTo>
                <a:lnTo>
                  <a:pt x="46264" y="97971"/>
                </a:lnTo>
                <a:lnTo>
                  <a:pt x="16329" y="70757"/>
                </a:lnTo>
                <a:lnTo>
                  <a:pt x="5443" y="51707"/>
                </a:lnTo>
                <a:lnTo>
                  <a:pt x="0" y="24492"/>
                </a:lnTo>
                <a:lnTo>
                  <a:pt x="2721" y="2721"/>
                </a:lnTo>
                <a:lnTo>
                  <a:pt x="10886" y="0"/>
                </a:lnTo>
                <a:lnTo>
                  <a:pt x="40821" y="8164"/>
                </a:lnTo>
                <a:lnTo>
                  <a:pt x="97971" y="48985"/>
                </a:lnTo>
                <a:lnTo>
                  <a:pt x="236764" y="146957"/>
                </a:lnTo>
                <a:lnTo>
                  <a:pt x="397329" y="239485"/>
                </a:lnTo>
                <a:lnTo>
                  <a:pt x="530679" y="307521"/>
                </a:lnTo>
                <a:lnTo>
                  <a:pt x="666750" y="370114"/>
                </a:lnTo>
                <a:lnTo>
                  <a:pt x="922564" y="459921"/>
                </a:lnTo>
                <a:lnTo>
                  <a:pt x="1140279" y="522514"/>
                </a:lnTo>
                <a:lnTo>
                  <a:pt x="1366157" y="571500"/>
                </a:lnTo>
                <a:lnTo>
                  <a:pt x="1608364" y="604157"/>
                </a:lnTo>
                <a:lnTo>
                  <a:pt x="1891393" y="625928"/>
                </a:lnTo>
                <a:lnTo>
                  <a:pt x="2065564" y="63409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AF053870-3F20-4071-AA12-84D797E4F362}"/>
              </a:ext>
            </a:extLst>
          </p:cNvPr>
          <p:cNvSpPr/>
          <p:nvPr/>
        </p:nvSpPr>
        <p:spPr>
          <a:xfrm>
            <a:off x="5241925" y="2181225"/>
            <a:ext cx="1185863" cy="890588"/>
          </a:xfrm>
          <a:custGeom>
            <a:avLst/>
            <a:gdLst>
              <a:gd name="connsiteX0" fmla="*/ 688182 w 1185863"/>
              <a:gd name="connsiteY0" fmla="*/ 276225 h 890588"/>
              <a:gd name="connsiteX1" fmla="*/ 478632 w 1185863"/>
              <a:gd name="connsiteY1" fmla="*/ 454819 h 890588"/>
              <a:gd name="connsiteX2" fmla="*/ 216694 w 1185863"/>
              <a:gd name="connsiteY2" fmla="*/ 661988 h 890588"/>
              <a:gd name="connsiteX3" fmla="*/ 42863 w 1185863"/>
              <a:gd name="connsiteY3" fmla="*/ 797719 h 890588"/>
              <a:gd name="connsiteX4" fmla="*/ 0 w 1185863"/>
              <a:gd name="connsiteY4" fmla="*/ 828675 h 890588"/>
              <a:gd name="connsiteX5" fmla="*/ 38100 w 1185863"/>
              <a:gd name="connsiteY5" fmla="*/ 890588 h 890588"/>
              <a:gd name="connsiteX6" fmla="*/ 133350 w 1185863"/>
              <a:gd name="connsiteY6" fmla="*/ 857250 h 890588"/>
              <a:gd name="connsiteX7" fmla="*/ 333375 w 1185863"/>
              <a:gd name="connsiteY7" fmla="*/ 757238 h 890588"/>
              <a:gd name="connsiteX8" fmla="*/ 581025 w 1185863"/>
              <a:gd name="connsiteY8" fmla="*/ 621506 h 890588"/>
              <a:gd name="connsiteX9" fmla="*/ 785813 w 1185863"/>
              <a:gd name="connsiteY9" fmla="*/ 500063 h 890588"/>
              <a:gd name="connsiteX10" fmla="*/ 957263 w 1185863"/>
              <a:gd name="connsiteY10" fmla="*/ 390525 h 890588"/>
              <a:gd name="connsiteX11" fmla="*/ 1028700 w 1185863"/>
              <a:gd name="connsiteY11" fmla="*/ 342900 h 890588"/>
              <a:gd name="connsiteX12" fmla="*/ 1045369 w 1185863"/>
              <a:gd name="connsiteY12" fmla="*/ 333375 h 890588"/>
              <a:gd name="connsiteX13" fmla="*/ 1088232 w 1185863"/>
              <a:gd name="connsiteY13" fmla="*/ 323850 h 890588"/>
              <a:gd name="connsiteX14" fmla="*/ 1143000 w 1185863"/>
              <a:gd name="connsiteY14" fmla="*/ 307181 h 890588"/>
              <a:gd name="connsiteX15" fmla="*/ 1171575 w 1185863"/>
              <a:gd name="connsiteY15" fmla="*/ 292894 h 890588"/>
              <a:gd name="connsiteX16" fmla="*/ 1181100 w 1185863"/>
              <a:gd name="connsiteY16" fmla="*/ 285750 h 890588"/>
              <a:gd name="connsiteX17" fmla="*/ 1185863 w 1185863"/>
              <a:gd name="connsiteY17" fmla="*/ 276225 h 890588"/>
              <a:gd name="connsiteX18" fmla="*/ 1185863 w 1185863"/>
              <a:gd name="connsiteY18" fmla="*/ 261938 h 890588"/>
              <a:gd name="connsiteX19" fmla="*/ 1173957 w 1185863"/>
              <a:gd name="connsiteY19" fmla="*/ 233363 h 890588"/>
              <a:gd name="connsiteX20" fmla="*/ 1145382 w 1185863"/>
              <a:gd name="connsiteY20" fmla="*/ 197644 h 890588"/>
              <a:gd name="connsiteX21" fmla="*/ 1097757 w 1185863"/>
              <a:gd name="connsiteY21" fmla="*/ 147638 h 890588"/>
              <a:gd name="connsiteX22" fmla="*/ 1045369 w 1185863"/>
              <a:gd name="connsiteY22" fmla="*/ 100013 h 890588"/>
              <a:gd name="connsiteX23" fmla="*/ 985838 w 1185863"/>
              <a:gd name="connsiteY23" fmla="*/ 52388 h 890588"/>
              <a:gd name="connsiteX24" fmla="*/ 935832 w 1185863"/>
              <a:gd name="connsiteY24" fmla="*/ 26194 h 890588"/>
              <a:gd name="connsiteX25" fmla="*/ 895350 w 1185863"/>
              <a:gd name="connsiteY25" fmla="*/ 11906 h 890588"/>
              <a:gd name="connsiteX26" fmla="*/ 845344 w 1185863"/>
              <a:gd name="connsiteY26" fmla="*/ 2381 h 890588"/>
              <a:gd name="connsiteX27" fmla="*/ 797719 w 1185863"/>
              <a:gd name="connsiteY27" fmla="*/ 0 h 890588"/>
              <a:gd name="connsiteX28" fmla="*/ 771525 w 1185863"/>
              <a:gd name="connsiteY28" fmla="*/ 4763 h 890588"/>
              <a:gd name="connsiteX29" fmla="*/ 757238 w 1185863"/>
              <a:gd name="connsiteY29" fmla="*/ 9525 h 890588"/>
              <a:gd name="connsiteX30" fmla="*/ 754857 w 1185863"/>
              <a:gd name="connsiteY30" fmla="*/ 21431 h 890588"/>
              <a:gd name="connsiteX31" fmla="*/ 764382 w 1185863"/>
              <a:gd name="connsiteY31" fmla="*/ 33338 h 890588"/>
              <a:gd name="connsiteX32" fmla="*/ 778669 w 1185863"/>
              <a:gd name="connsiteY32" fmla="*/ 42863 h 890588"/>
              <a:gd name="connsiteX33" fmla="*/ 800100 w 1185863"/>
              <a:gd name="connsiteY33" fmla="*/ 59531 h 890588"/>
              <a:gd name="connsiteX34" fmla="*/ 807244 w 1185863"/>
              <a:gd name="connsiteY34" fmla="*/ 69056 h 890588"/>
              <a:gd name="connsiteX35" fmla="*/ 819150 w 1185863"/>
              <a:gd name="connsiteY35" fmla="*/ 83344 h 890588"/>
              <a:gd name="connsiteX36" fmla="*/ 823913 w 1185863"/>
              <a:gd name="connsiteY36" fmla="*/ 104775 h 890588"/>
              <a:gd name="connsiteX37" fmla="*/ 826294 w 1185863"/>
              <a:gd name="connsiteY37" fmla="*/ 126206 h 890588"/>
              <a:gd name="connsiteX38" fmla="*/ 816769 w 1185863"/>
              <a:gd name="connsiteY38" fmla="*/ 154781 h 890588"/>
              <a:gd name="connsiteX39" fmla="*/ 790575 w 1185863"/>
              <a:gd name="connsiteY39" fmla="*/ 185738 h 890588"/>
              <a:gd name="connsiteX40" fmla="*/ 688182 w 1185863"/>
              <a:gd name="connsiteY40" fmla="*/ 276225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85863" h="890588">
                <a:moveTo>
                  <a:pt x="688182" y="276225"/>
                </a:moveTo>
                <a:lnTo>
                  <a:pt x="478632" y="454819"/>
                </a:lnTo>
                <a:lnTo>
                  <a:pt x="216694" y="661988"/>
                </a:lnTo>
                <a:lnTo>
                  <a:pt x="42863" y="797719"/>
                </a:lnTo>
                <a:lnTo>
                  <a:pt x="0" y="828675"/>
                </a:lnTo>
                <a:lnTo>
                  <a:pt x="38100" y="890588"/>
                </a:lnTo>
                <a:lnTo>
                  <a:pt x="133350" y="857250"/>
                </a:lnTo>
                <a:lnTo>
                  <a:pt x="333375" y="757238"/>
                </a:lnTo>
                <a:lnTo>
                  <a:pt x="581025" y="621506"/>
                </a:lnTo>
                <a:lnTo>
                  <a:pt x="785813" y="500063"/>
                </a:lnTo>
                <a:lnTo>
                  <a:pt x="957263" y="390525"/>
                </a:lnTo>
                <a:lnTo>
                  <a:pt x="1028700" y="342900"/>
                </a:lnTo>
                <a:lnTo>
                  <a:pt x="1045369" y="333375"/>
                </a:lnTo>
                <a:lnTo>
                  <a:pt x="1088232" y="323850"/>
                </a:lnTo>
                <a:lnTo>
                  <a:pt x="1143000" y="307181"/>
                </a:lnTo>
                <a:lnTo>
                  <a:pt x="1171575" y="292894"/>
                </a:lnTo>
                <a:lnTo>
                  <a:pt x="1181100" y="285750"/>
                </a:lnTo>
                <a:lnTo>
                  <a:pt x="1185863" y="276225"/>
                </a:lnTo>
                <a:lnTo>
                  <a:pt x="1185863" y="261938"/>
                </a:lnTo>
                <a:lnTo>
                  <a:pt x="1173957" y="233363"/>
                </a:lnTo>
                <a:lnTo>
                  <a:pt x="1145382" y="197644"/>
                </a:lnTo>
                <a:lnTo>
                  <a:pt x="1097757" y="147638"/>
                </a:lnTo>
                <a:lnTo>
                  <a:pt x="1045369" y="100013"/>
                </a:lnTo>
                <a:lnTo>
                  <a:pt x="985838" y="52388"/>
                </a:lnTo>
                <a:lnTo>
                  <a:pt x="935832" y="26194"/>
                </a:lnTo>
                <a:lnTo>
                  <a:pt x="895350" y="11906"/>
                </a:lnTo>
                <a:lnTo>
                  <a:pt x="845344" y="2381"/>
                </a:lnTo>
                <a:lnTo>
                  <a:pt x="797719" y="0"/>
                </a:lnTo>
                <a:lnTo>
                  <a:pt x="771525" y="4763"/>
                </a:lnTo>
                <a:lnTo>
                  <a:pt x="757238" y="9525"/>
                </a:lnTo>
                <a:lnTo>
                  <a:pt x="754857" y="21431"/>
                </a:lnTo>
                <a:lnTo>
                  <a:pt x="764382" y="33338"/>
                </a:lnTo>
                <a:lnTo>
                  <a:pt x="778669" y="42863"/>
                </a:lnTo>
                <a:lnTo>
                  <a:pt x="800100" y="59531"/>
                </a:lnTo>
                <a:lnTo>
                  <a:pt x="807244" y="69056"/>
                </a:lnTo>
                <a:lnTo>
                  <a:pt x="819150" y="83344"/>
                </a:lnTo>
                <a:lnTo>
                  <a:pt x="823913" y="104775"/>
                </a:lnTo>
                <a:lnTo>
                  <a:pt x="826294" y="126206"/>
                </a:lnTo>
                <a:lnTo>
                  <a:pt x="816769" y="154781"/>
                </a:lnTo>
                <a:lnTo>
                  <a:pt x="790575" y="185738"/>
                </a:lnTo>
                <a:lnTo>
                  <a:pt x="688182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04F4D860-8EF2-47E3-BA85-78EC7E56BDCA}"/>
              </a:ext>
            </a:extLst>
          </p:cNvPr>
          <p:cNvSpPr/>
          <p:nvPr/>
        </p:nvSpPr>
        <p:spPr>
          <a:xfrm rot="16200000">
            <a:off x="3970338" y="4160837"/>
            <a:ext cx="2851150" cy="454025"/>
          </a:xfrm>
          <a:custGeom>
            <a:avLst/>
            <a:gdLst>
              <a:gd name="connsiteX0" fmla="*/ 1466850 w 2850357"/>
              <a:gd name="connsiteY0" fmla="*/ 223837 h 454819"/>
              <a:gd name="connsiteX1" fmla="*/ 2016919 w 2850357"/>
              <a:gd name="connsiteY1" fmla="*/ 223837 h 454819"/>
              <a:gd name="connsiteX2" fmla="*/ 2228850 w 2850357"/>
              <a:gd name="connsiteY2" fmla="*/ 223837 h 454819"/>
              <a:gd name="connsiteX3" fmla="*/ 2309813 w 2850357"/>
              <a:gd name="connsiteY3" fmla="*/ 221456 h 454819"/>
              <a:gd name="connsiteX4" fmla="*/ 2374107 w 2850357"/>
              <a:gd name="connsiteY4" fmla="*/ 214312 h 454819"/>
              <a:gd name="connsiteX5" fmla="*/ 2476500 w 2850357"/>
              <a:gd name="connsiteY5" fmla="*/ 195262 h 454819"/>
              <a:gd name="connsiteX6" fmla="*/ 2543175 w 2850357"/>
              <a:gd name="connsiteY6" fmla="*/ 176212 h 454819"/>
              <a:gd name="connsiteX7" fmla="*/ 2581275 w 2850357"/>
              <a:gd name="connsiteY7" fmla="*/ 159544 h 454819"/>
              <a:gd name="connsiteX8" fmla="*/ 2636044 w 2850357"/>
              <a:gd name="connsiteY8" fmla="*/ 116681 h 454819"/>
              <a:gd name="connsiteX9" fmla="*/ 2695575 w 2850357"/>
              <a:gd name="connsiteY9" fmla="*/ 71437 h 454819"/>
              <a:gd name="connsiteX10" fmla="*/ 2757488 w 2850357"/>
              <a:gd name="connsiteY10" fmla="*/ 30956 h 454819"/>
              <a:gd name="connsiteX11" fmla="*/ 2802732 w 2850357"/>
              <a:gd name="connsiteY11" fmla="*/ 2381 h 454819"/>
              <a:gd name="connsiteX12" fmla="*/ 2817019 w 2850357"/>
              <a:gd name="connsiteY12" fmla="*/ 0 h 454819"/>
              <a:gd name="connsiteX13" fmla="*/ 2828925 w 2850357"/>
              <a:gd name="connsiteY13" fmla="*/ 0 h 454819"/>
              <a:gd name="connsiteX14" fmla="*/ 2836069 w 2850357"/>
              <a:gd name="connsiteY14" fmla="*/ 7144 h 454819"/>
              <a:gd name="connsiteX15" fmla="*/ 2843213 w 2850357"/>
              <a:gd name="connsiteY15" fmla="*/ 30956 h 454819"/>
              <a:gd name="connsiteX16" fmla="*/ 2847975 w 2850357"/>
              <a:gd name="connsiteY16" fmla="*/ 66675 h 454819"/>
              <a:gd name="connsiteX17" fmla="*/ 2850357 w 2850357"/>
              <a:gd name="connsiteY17" fmla="*/ 116681 h 454819"/>
              <a:gd name="connsiteX18" fmla="*/ 2845594 w 2850357"/>
              <a:gd name="connsiteY18" fmla="*/ 147637 h 454819"/>
              <a:gd name="connsiteX19" fmla="*/ 2776538 w 2850357"/>
              <a:gd name="connsiteY19" fmla="*/ 154781 h 454819"/>
              <a:gd name="connsiteX20" fmla="*/ 2733675 w 2850357"/>
              <a:gd name="connsiteY20" fmla="*/ 223837 h 454819"/>
              <a:gd name="connsiteX21" fmla="*/ 2669382 w 2850357"/>
              <a:gd name="connsiteY21" fmla="*/ 333375 h 454819"/>
              <a:gd name="connsiteX22" fmla="*/ 2614613 w 2850357"/>
              <a:gd name="connsiteY22" fmla="*/ 426244 h 454819"/>
              <a:gd name="connsiteX23" fmla="*/ 2593182 w 2850357"/>
              <a:gd name="connsiteY23" fmla="*/ 445294 h 454819"/>
              <a:gd name="connsiteX24" fmla="*/ 2576513 w 2850357"/>
              <a:gd name="connsiteY24" fmla="*/ 452437 h 454819"/>
              <a:gd name="connsiteX25" fmla="*/ 2547938 w 2850357"/>
              <a:gd name="connsiteY25" fmla="*/ 454819 h 454819"/>
              <a:gd name="connsiteX26" fmla="*/ 2509838 w 2850357"/>
              <a:gd name="connsiteY26" fmla="*/ 445294 h 454819"/>
              <a:gd name="connsiteX27" fmla="*/ 2478882 w 2850357"/>
              <a:gd name="connsiteY27" fmla="*/ 428625 h 454819"/>
              <a:gd name="connsiteX28" fmla="*/ 2386013 w 2850357"/>
              <a:gd name="connsiteY28" fmla="*/ 423862 h 454819"/>
              <a:gd name="connsiteX29" fmla="*/ 2059782 w 2850357"/>
              <a:gd name="connsiteY29" fmla="*/ 419100 h 454819"/>
              <a:gd name="connsiteX30" fmla="*/ 1714500 w 2850357"/>
              <a:gd name="connsiteY30" fmla="*/ 411956 h 454819"/>
              <a:gd name="connsiteX31" fmla="*/ 1466850 w 2850357"/>
              <a:gd name="connsiteY31" fmla="*/ 409575 h 454819"/>
              <a:gd name="connsiteX32" fmla="*/ 1247775 w 2850357"/>
              <a:gd name="connsiteY32" fmla="*/ 407194 h 454819"/>
              <a:gd name="connsiteX33" fmla="*/ 1012032 w 2850357"/>
              <a:gd name="connsiteY33" fmla="*/ 404812 h 454819"/>
              <a:gd name="connsiteX34" fmla="*/ 773907 w 2850357"/>
              <a:gd name="connsiteY34" fmla="*/ 402431 h 454819"/>
              <a:gd name="connsiteX35" fmla="*/ 542925 w 2850357"/>
              <a:gd name="connsiteY35" fmla="*/ 402431 h 454819"/>
              <a:gd name="connsiteX36" fmla="*/ 347663 w 2850357"/>
              <a:gd name="connsiteY36" fmla="*/ 402431 h 454819"/>
              <a:gd name="connsiteX37" fmla="*/ 259557 w 2850357"/>
              <a:gd name="connsiteY37" fmla="*/ 397669 h 454819"/>
              <a:gd name="connsiteX38" fmla="*/ 166688 w 2850357"/>
              <a:gd name="connsiteY38" fmla="*/ 381000 h 454819"/>
              <a:gd name="connsiteX39" fmla="*/ 83344 w 2850357"/>
              <a:gd name="connsiteY39" fmla="*/ 357187 h 454819"/>
              <a:gd name="connsiteX40" fmla="*/ 40482 w 2850357"/>
              <a:gd name="connsiteY40" fmla="*/ 335756 h 454819"/>
              <a:gd name="connsiteX41" fmla="*/ 16669 w 2850357"/>
              <a:gd name="connsiteY41" fmla="*/ 314325 h 454819"/>
              <a:gd name="connsiteX42" fmla="*/ 7144 w 2850357"/>
              <a:gd name="connsiteY42" fmla="*/ 297656 h 454819"/>
              <a:gd name="connsiteX43" fmla="*/ 0 w 2850357"/>
              <a:gd name="connsiteY43" fmla="*/ 276225 h 454819"/>
              <a:gd name="connsiteX44" fmla="*/ 4763 w 2850357"/>
              <a:gd name="connsiteY44" fmla="*/ 254794 h 454819"/>
              <a:gd name="connsiteX45" fmla="*/ 16669 w 2850357"/>
              <a:gd name="connsiteY45" fmla="*/ 230981 h 454819"/>
              <a:gd name="connsiteX46" fmla="*/ 35719 w 2850357"/>
              <a:gd name="connsiteY46" fmla="*/ 216694 h 454819"/>
              <a:gd name="connsiteX47" fmla="*/ 64294 w 2850357"/>
              <a:gd name="connsiteY47" fmla="*/ 200025 h 454819"/>
              <a:gd name="connsiteX48" fmla="*/ 130969 w 2850357"/>
              <a:gd name="connsiteY48" fmla="*/ 180975 h 454819"/>
              <a:gd name="connsiteX49" fmla="*/ 252413 w 2850357"/>
              <a:gd name="connsiteY49" fmla="*/ 159544 h 454819"/>
              <a:gd name="connsiteX50" fmla="*/ 342900 w 2850357"/>
              <a:gd name="connsiteY50" fmla="*/ 152400 h 454819"/>
              <a:gd name="connsiteX51" fmla="*/ 435769 w 2850357"/>
              <a:gd name="connsiteY51" fmla="*/ 154781 h 454819"/>
              <a:gd name="connsiteX52" fmla="*/ 478632 w 2850357"/>
              <a:gd name="connsiteY52" fmla="*/ 159544 h 454819"/>
              <a:gd name="connsiteX53" fmla="*/ 564357 w 2850357"/>
              <a:gd name="connsiteY53" fmla="*/ 183356 h 454819"/>
              <a:gd name="connsiteX54" fmla="*/ 714375 w 2850357"/>
              <a:gd name="connsiteY54" fmla="*/ 211931 h 454819"/>
              <a:gd name="connsiteX55" fmla="*/ 881063 w 2850357"/>
              <a:gd name="connsiteY55" fmla="*/ 226219 h 454819"/>
              <a:gd name="connsiteX56" fmla="*/ 1066800 w 2850357"/>
              <a:gd name="connsiteY56" fmla="*/ 223837 h 454819"/>
              <a:gd name="connsiteX57" fmla="*/ 1466850 w 2850357"/>
              <a:gd name="connsiteY57" fmla="*/ 223837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50357" h="454819">
                <a:moveTo>
                  <a:pt x="1466850" y="223837"/>
                </a:moveTo>
                <a:lnTo>
                  <a:pt x="2016919" y="223837"/>
                </a:lnTo>
                <a:lnTo>
                  <a:pt x="2228850" y="223837"/>
                </a:lnTo>
                <a:lnTo>
                  <a:pt x="2309813" y="221456"/>
                </a:lnTo>
                <a:lnTo>
                  <a:pt x="2374107" y="214312"/>
                </a:lnTo>
                <a:lnTo>
                  <a:pt x="2476500" y="195262"/>
                </a:lnTo>
                <a:lnTo>
                  <a:pt x="2543175" y="176212"/>
                </a:lnTo>
                <a:lnTo>
                  <a:pt x="2581275" y="159544"/>
                </a:lnTo>
                <a:lnTo>
                  <a:pt x="2636044" y="116681"/>
                </a:lnTo>
                <a:lnTo>
                  <a:pt x="2695575" y="71437"/>
                </a:lnTo>
                <a:lnTo>
                  <a:pt x="2757488" y="30956"/>
                </a:lnTo>
                <a:lnTo>
                  <a:pt x="2802732" y="2381"/>
                </a:lnTo>
                <a:lnTo>
                  <a:pt x="2817019" y="0"/>
                </a:lnTo>
                <a:lnTo>
                  <a:pt x="2828925" y="0"/>
                </a:lnTo>
                <a:lnTo>
                  <a:pt x="2836069" y="7144"/>
                </a:lnTo>
                <a:lnTo>
                  <a:pt x="2843213" y="30956"/>
                </a:lnTo>
                <a:lnTo>
                  <a:pt x="2847975" y="66675"/>
                </a:lnTo>
                <a:lnTo>
                  <a:pt x="2850357" y="116681"/>
                </a:lnTo>
                <a:lnTo>
                  <a:pt x="2845594" y="147637"/>
                </a:lnTo>
                <a:lnTo>
                  <a:pt x="2776538" y="154781"/>
                </a:lnTo>
                <a:lnTo>
                  <a:pt x="2733675" y="223837"/>
                </a:lnTo>
                <a:lnTo>
                  <a:pt x="2669382" y="333375"/>
                </a:lnTo>
                <a:lnTo>
                  <a:pt x="2614613" y="426244"/>
                </a:lnTo>
                <a:lnTo>
                  <a:pt x="2593182" y="445294"/>
                </a:lnTo>
                <a:lnTo>
                  <a:pt x="2576513" y="452437"/>
                </a:lnTo>
                <a:lnTo>
                  <a:pt x="2547938" y="454819"/>
                </a:lnTo>
                <a:lnTo>
                  <a:pt x="2509838" y="445294"/>
                </a:lnTo>
                <a:lnTo>
                  <a:pt x="2478882" y="428625"/>
                </a:lnTo>
                <a:lnTo>
                  <a:pt x="2386013" y="423862"/>
                </a:lnTo>
                <a:lnTo>
                  <a:pt x="2059782" y="419100"/>
                </a:lnTo>
                <a:lnTo>
                  <a:pt x="1714500" y="411956"/>
                </a:lnTo>
                <a:lnTo>
                  <a:pt x="1466850" y="409575"/>
                </a:lnTo>
                <a:lnTo>
                  <a:pt x="1247775" y="407194"/>
                </a:lnTo>
                <a:lnTo>
                  <a:pt x="1012032" y="404812"/>
                </a:lnTo>
                <a:lnTo>
                  <a:pt x="773907" y="402431"/>
                </a:lnTo>
                <a:lnTo>
                  <a:pt x="542925" y="402431"/>
                </a:lnTo>
                <a:lnTo>
                  <a:pt x="347663" y="402431"/>
                </a:lnTo>
                <a:lnTo>
                  <a:pt x="259557" y="397669"/>
                </a:lnTo>
                <a:lnTo>
                  <a:pt x="166688" y="381000"/>
                </a:lnTo>
                <a:lnTo>
                  <a:pt x="83344" y="357187"/>
                </a:lnTo>
                <a:lnTo>
                  <a:pt x="40482" y="335756"/>
                </a:lnTo>
                <a:lnTo>
                  <a:pt x="16669" y="314325"/>
                </a:lnTo>
                <a:lnTo>
                  <a:pt x="7144" y="297656"/>
                </a:lnTo>
                <a:lnTo>
                  <a:pt x="0" y="276225"/>
                </a:lnTo>
                <a:lnTo>
                  <a:pt x="4763" y="254794"/>
                </a:lnTo>
                <a:lnTo>
                  <a:pt x="16669" y="230981"/>
                </a:lnTo>
                <a:lnTo>
                  <a:pt x="35719" y="216694"/>
                </a:lnTo>
                <a:lnTo>
                  <a:pt x="64294" y="200025"/>
                </a:lnTo>
                <a:lnTo>
                  <a:pt x="130969" y="180975"/>
                </a:lnTo>
                <a:lnTo>
                  <a:pt x="252413" y="159544"/>
                </a:lnTo>
                <a:lnTo>
                  <a:pt x="342900" y="152400"/>
                </a:lnTo>
                <a:lnTo>
                  <a:pt x="435769" y="154781"/>
                </a:lnTo>
                <a:lnTo>
                  <a:pt x="478632" y="159544"/>
                </a:lnTo>
                <a:lnTo>
                  <a:pt x="564357" y="183356"/>
                </a:lnTo>
                <a:lnTo>
                  <a:pt x="714375" y="211931"/>
                </a:lnTo>
                <a:lnTo>
                  <a:pt x="881063" y="226219"/>
                </a:lnTo>
                <a:lnTo>
                  <a:pt x="1066800" y="223837"/>
                </a:lnTo>
                <a:lnTo>
                  <a:pt x="1466850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469195DB-E464-4B69-8634-0CCB3D121B5B}"/>
              </a:ext>
            </a:extLst>
          </p:cNvPr>
          <p:cNvSpPr/>
          <p:nvPr/>
        </p:nvSpPr>
        <p:spPr>
          <a:xfrm>
            <a:off x="5915025" y="2795588"/>
            <a:ext cx="955675" cy="881062"/>
          </a:xfrm>
          <a:custGeom>
            <a:avLst/>
            <a:gdLst>
              <a:gd name="connsiteX0" fmla="*/ 485775 w 954881"/>
              <a:gd name="connsiteY0" fmla="*/ 447675 h 881062"/>
              <a:gd name="connsiteX1" fmla="*/ 407194 w 954881"/>
              <a:gd name="connsiteY1" fmla="*/ 531018 h 881062"/>
              <a:gd name="connsiteX2" fmla="*/ 335756 w 954881"/>
              <a:gd name="connsiteY2" fmla="*/ 592931 h 881062"/>
              <a:gd name="connsiteX3" fmla="*/ 261938 w 954881"/>
              <a:gd name="connsiteY3" fmla="*/ 650081 h 881062"/>
              <a:gd name="connsiteX4" fmla="*/ 157163 w 954881"/>
              <a:gd name="connsiteY4" fmla="*/ 728662 h 881062"/>
              <a:gd name="connsiteX5" fmla="*/ 0 w 954881"/>
              <a:gd name="connsiteY5" fmla="*/ 823912 h 881062"/>
              <a:gd name="connsiteX6" fmla="*/ 19050 w 954881"/>
              <a:gd name="connsiteY6" fmla="*/ 881062 h 881062"/>
              <a:gd name="connsiteX7" fmla="*/ 169069 w 954881"/>
              <a:gd name="connsiteY7" fmla="*/ 819150 h 881062"/>
              <a:gd name="connsiteX8" fmla="*/ 440531 w 954881"/>
              <a:gd name="connsiteY8" fmla="*/ 690562 h 881062"/>
              <a:gd name="connsiteX9" fmla="*/ 681038 w 954881"/>
              <a:gd name="connsiteY9" fmla="*/ 564356 h 881062"/>
              <a:gd name="connsiteX10" fmla="*/ 854869 w 954881"/>
              <a:gd name="connsiteY10" fmla="*/ 459581 h 881062"/>
              <a:gd name="connsiteX11" fmla="*/ 892969 w 954881"/>
              <a:gd name="connsiteY11" fmla="*/ 450056 h 881062"/>
              <a:gd name="connsiteX12" fmla="*/ 935831 w 954881"/>
              <a:gd name="connsiteY12" fmla="*/ 428625 h 881062"/>
              <a:gd name="connsiteX13" fmla="*/ 950119 w 954881"/>
              <a:gd name="connsiteY13" fmla="*/ 409575 h 881062"/>
              <a:gd name="connsiteX14" fmla="*/ 954881 w 954881"/>
              <a:gd name="connsiteY14" fmla="*/ 392906 h 881062"/>
              <a:gd name="connsiteX15" fmla="*/ 952500 w 954881"/>
              <a:gd name="connsiteY15" fmla="*/ 366712 h 881062"/>
              <a:gd name="connsiteX16" fmla="*/ 926306 w 954881"/>
              <a:gd name="connsiteY16" fmla="*/ 314325 h 881062"/>
              <a:gd name="connsiteX17" fmla="*/ 892969 w 954881"/>
              <a:gd name="connsiteY17" fmla="*/ 264318 h 881062"/>
              <a:gd name="connsiteX18" fmla="*/ 850106 w 954881"/>
              <a:gd name="connsiteY18" fmla="*/ 211931 h 881062"/>
              <a:gd name="connsiteX19" fmla="*/ 797719 w 954881"/>
              <a:gd name="connsiteY19" fmla="*/ 157162 h 881062"/>
              <a:gd name="connsiteX20" fmla="*/ 740569 w 954881"/>
              <a:gd name="connsiteY20" fmla="*/ 97631 h 881062"/>
              <a:gd name="connsiteX21" fmla="*/ 681038 w 954881"/>
              <a:gd name="connsiteY21" fmla="*/ 45243 h 881062"/>
              <a:gd name="connsiteX22" fmla="*/ 633413 w 954881"/>
              <a:gd name="connsiteY22" fmla="*/ 9525 h 881062"/>
              <a:gd name="connsiteX23" fmla="*/ 611981 w 954881"/>
              <a:gd name="connsiteY23" fmla="*/ 2381 h 881062"/>
              <a:gd name="connsiteX24" fmla="*/ 592931 w 954881"/>
              <a:gd name="connsiteY24" fmla="*/ 0 h 881062"/>
              <a:gd name="connsiteX25" fmla="*/ 585788 w 954881"/>
              <a:gd name="connsiteY25" fmla="*/ 9525 h 881062"/>
              <a:gd name="connsiteX26" fmla="*/ 585788 w 954881"/>
              <a:gd name="connsiteY26" fmla="*/ 23812 h 881062"/>
              <a:gd name="connsiteX27" fmla="*/ 597694 w 954881"/>
              <a:gd name="connsiteY27" fmla="*/ 61912 h 881062"/>
              <a:gd name="connsiteX28" fmla="*/ 609600 w 954881"/>
              <a:gd name="connsiteY28" fmla="*/ 97631 h 881062"/>
              <a:gd name="connsiteX29" fmla="*/ 616744 w 954881"/>
              <a:gd name="connsiteY29" fmla="*/ 126206 h 881062"/>
              <a:gd name="connsiteX30" fmla="*/ 621506 w 954881"/>
              <a:gd name="connsiteY30" fmla="*/ 157162 h 881062"/>
              <a:gd name="connsiteX31" fmla="*/ 623888 w 954881"/>
              <a:gd name="connsiteY31" fmla="*/ 190500 h 881062"/>
              <a:gd name="connsiteX32" fmla="*/ 623888 w 954881"/>
              <a:gd name="connsiteY32" fmla="*/ 219075 h 881062"/>
              <a:gd name="connsiteX33" fmla="*/ 619125 w 954881"/>
              <a:gd name="connsiteY33" fmla="*/ 250031 h 881062"/>
              <a:gd name="connsiteX34" fmla="*/ 609600 w 954881"/>
              <a:gd name="connsiteY34" fmla="*/ 288131 h 881062"/>
              <a:gd name="connsiteX35" fmla="*/ 588169 w 954881"/>
              <a:gd name="connsiteY35" fmla="*/ 326231 h 881062"/>
              <a:gd name="connsiteX36" fmla="*/ 547688 w 954881"/>
              <a:gd name="connsiteY36" fmla="*/ 376237 h 881062"/>
              <a:gd name="connsiteX37" fmla="*/ 485775 w 954881"/>
              <a:gd name="connsiteY37" fmla="*/ 447675 h 88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54881" h="881062">
                <a:moveTo>
                  <a:pt x="485775" y="447675"/>
                </a:moveTo>
                <a:lnTo>
                  <a:pt x="407194" y="531018"/>
                </a:lnTo>
                <a:lnTo>
                  <a:pt x="335756" y="592931"/>
                </a:lnTo>
                <a:lnTo>
                  <a:pt x="261938" y="650081"/>
                </a:lnTo>
                <a:lnTo>
                  <a:pt x="157163" y="728662"/>
                </a:lnTo>
                <a:lnTo>
                  <a:pt x="0" y="823912"/>
                </a:lnTo>
                <a:lnTo>
                  <a:pt x="19050" y="881062"/>
                </a:lnTo>
                <a:lnTo>
                  <a:pt x="169069" y="819150"/>
                </a:lnTo>
                <a:lnTo>
                  <a:pt x="440531" y="690562"/>
                </a:lnTo>
                <a:lnTo>
                  <a:pt x="681038" y="564356"/>
                </a:lnTo>
                <a:lnTo>
                  <a:pt x="854869" y="459581"/>
                </a:lnTo>
                <a:lnTo>
                  <a:pt x="892969" y="450056"/>
                </a:lnTo>
                <a:lnTo>
                  <a:pt x="935831" y="428625"/>
                </a:lnTo>
                <a:lnTo>
                  <a:pt x="950119" y="409575"/>
                </a:lnTo>
                <a:lnTo>
                  <a:pt x="954881" y="392906"/>
                </a:lnTo>
                <a:lnTo>
                  <a:pt x="952500" y="366712"/>
                </a:lnTo>
                <a:lnTo>
                  <a:pt x="926306" y="314325"/>
                </a:lnTo>
                <a:lnTo>
                  <a:pt x="892969" y="264318"/>
                </a:lnTo>
                <a:lnTo>
                  <a:pt x="850106" y="211931"/>
                </a:lnTo>
                <a:lnTo>
                  <a:pt x="797719" y="157162"/>
                </a:lnTo>
                <a:lnTo>
                  <a:pt x="740569" y="97631"/>
                </a:lnTo>
                <a:lnTo>
                  <a:pt x="681038" y="45243"/>
                </a:lnTo>
                <a:lnTo>
                  <a:pt x="633413" y="9525"/>
                </a:lnTo>
                <a:lnTo>
                  <a:pt x="611981" y="2381"/>
                </a:lnTo>
                <a:lnTo>
                  <a:pt x="592931" y="0"/>
                </a:lnTo>
                <a:lnTo>
                  <a:pt x="585788" y="9525"/>
                </a:lnTo>
                <a:lnTo>
                  <a:pt x="585788" y="23812"/>
                </a:lnTo>
                <a:lnTo>
                  <a:pt x="597694" y="61912"/>
                </a:lnTo>
                <a:lnTo>
                  <a:pt x="609600" y="97631"/>
                </a:lnTo>
                <a:lnTo>
                  <a:pt x="616744" y="126206"/>
                </a:lnTo>
                <a:lnTo>
                  <a:pt x="621506" y="157162"/>
                </a:lnTo>
                <a:lnTo>
                  <a:pt x="623888" y="190500"/>
                </a:lnTo>
                <a:lnTo>
                  <a:pt x="623888" y="219075"/>
                </a:lnTo>
                <a:lnTo>
                  <a:pt x="619125" y="250031"/>
                </a:lnTo>
                <a:lnTo>
                  <a:pt x="609600" y="288131"/>
                </a:lnTo>
                <a:lnTo>
                  <a:pt x="588169" y="326231"/>
                </a:lnTo>
                <a:lnTo>
                  <a:pt x="547688" y="376237"/>
                </a:lnTo>
                <a:lnTo>
                  <a:pt x="485775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9866879B-0B71-448E-B2CB-42DAD8FC5561}"/>
              </a:ext>
            </a:extLst>
          </p:cNvPr>
          <p:cNvSpPr/>
          <p:nvPr/>
        </p:nvSpPr>
        <p:spPr>
          <a:xfrm rot="16200000">
            <a:off x="5373687" y="3562351"/>
            <a:ext cx="2373313" cy="1693862"/>
          </a:xfrm>
          <a:custGeom>
            <a:avLst/>
            <a:gdLst>
              <a:gd name="connsiteX0" fmla="*/ 1626394 w 2374106"/>
              <a:gd name="connsiteY0" fmla="*/ 271463 h 1693069"/>
              <a:gd name="connsiteX1" fmla="*/ 1428750 w 2374106"/>
              <a:gd name="connsiteY1" fmla="*/ 340519 h 1693069"/>
              <a:gd name="connsiteX2" fmla="*/ 1269206 w 2374106"/>
              <a:gd name="connsiteY2" fmla="*/ 395288 h 1693069"/>
              <a:gd name="connsiteX3" fmla="*/ 1154906 w 2374106"/>
              <a:gd name="connsiteY3" fmla="*/ 435769 h 1693069"/>
              <a:gd name="connsiteX4" fmla="*/ 1062038 w 2374106"/>
              <a:gd name="connsiteY4" fmla="*/ 471488 h 1693069"/>
              <a:gd name="connsiteX5" fmla="*/ 947738 w 2374106"/>
              <a:gd name="connsiteY5" fmla="*/ 523875 h 1693069"/>
              <a:gd name="connsiteX6" fmla="*/ 807244 w 2374106"/>
              <a:gd name="connsiteY6" fmla="*/ 595313 h 1693069"/>
              <a:gd name="connsiteX7" fmla="*/ 704850 w 2374106"/>
              <a:gd name="connsiteY7" fmla="*/ 647700 h 1693069"/>
              <a:gd name="connsiteX8" fmla="*/ 557213 w 2374106"/>
              <a:gd name="connsiteY8" fmla="*/ 733425 h 1693069"/>
              <a:gd name="connsiteX9" fmla="*/ 426244 w 2374106"/>
              <a:gd name="connsiteY9" fmla="*/ 816769 h 1693069"/>
              <a:gd name="connsiteX10" fmla="*/ 321469 w 2374106"/>
              <a:gd name="connsiteY10" fmla="*/ 883444 h 1693069"/>
              <a:gd name="connsiteX11" fmla="*/ 235744 w 2374106"/>
              <a:gd name="connsiteY11" fmla="*/ 945356 h 1693069"/>
              <a:gd name="connsiteX12" fmla="*/ 176213 w 2374106"/>
              <a:gd name="connsiteY12" fmla="*/ 997744 h 1693069"/>
              <a:gd name="connsiteX13" fmla="*/ 142875 w 2374106"/>
              <a:gd name="connsiteY13" fmla="*/ 1028700 h 1693069"/>
              <a:gd name="connsiteX14" fmla="*/ 126206 w 2374106"/>
              <a:gd name="connsiteY14" fmla="*/ 1054894 h 1693069"/>
              <a:gd name="connsiteX15" fmla="*/ 95250 w 2374106"/>
              <a:gd name="connsiteY15" fmla="*/ 1140619 h 1693069"/>
              <a:gd name="connsiteX16" fmla="*/ 69056 w 2374106"/>
              <a:gd name="connsiteY16" fmla="*/ 1233488 h 1693069"/>
              <a:gd name="connsiteX17" fmla="*/ 45244 w 2374106"/>
              <a:gd name="connsiteY17" fmla="*/ 1350169 h 1693069"/>
              <a:gd name="connsiteX18" fmla="*/ 21431 w 2374106"/>
              <a:gd name="connsiteY18" fmla="*/ 1473994 h 1693069"/>
              <a:gd name="connsiteX19" fmla="*/ 2381 w 2374106"/>
              <a:gd name="connsiteY19" fmla="*/ 1609725 h 1693069"/>
              <a:gd name="connsiteX20" fmla="*/ 0 w 2374106"/>
              <a:gd name="connsiteY20" fmla="*/ 1654969 h 1693069"/>
              <a:gd name="connsiteX21" fmla="*/ 2381 w 2374106"/>
              <a:gd name="connsiteY21" fmla="*/ 1678781 h 1693069"/>
              <a:gd name="connsiteX22" fmla="*/ 9525 w 2374106"/>
              <a:gd name="connsiteY22" fmla="*/ 1688306 h 1693069"/>
              <a:gd name="connsiteX23" fmla="*/ 14288 w 2374106"/>
              <a:gd name="connsiteY23" fmla="*/ 1693069 h 1693069"/>
              <a:gd name="connsiteX24" fmla="*/ 30956 w 2374106"/>
              <a:gd name="connsiteY24" fmla="*/ 1693069 h 1693069"/>
              <a:gd name="connsiteX25" fmla="*/ 52388 w 2374106"/>
              <a:gd name="connsiteY25" fmla="*/ 1678781 h 1693069"/>
              <a:gd name="connsiteX26" fmla="*/ 92869 w 2374106"/>
              <a:gd name="connsiteY26" fmla="*/ 1631156 h 1693069"/>
              <a:gd name="connsiteX27" fmla="*/ 157163 w 2374106"/>
              <a:gd name="connsiteY27" fmla="*/ 1543050 h 1693069"/>
              <a:gd name="connsiteX28" fmla="*/ 200025 w 2374106"/>
              <a:gd name="connsiteY28" fmla="*/ 1483519 h 1693069"/>
              <a:gd name="connsiteX29" fmla="*/ 271463 w 2374106"/>
              <a:gd name="connsiteY29" fmla="*/ 1397794 h 1693069"/>
              <a:gd name="connsiteX30" fmla="*/ 354806 w 2374106"/>
              <a:gd name="connsiteY30" fmla="*/ 1304925 h 1693069"/>
              <a:gd name="connsiteX31" fmla="*/ 433388 w 2374106"/>
              <a:gd name="connsiteY31" fmla="*/ 1219200 h 1693069"/>
              <a:gd name="connsiteX32" fmla="*/ 521494 w 2374106"/>
              <a:gd name="connsiteY32" fmla="*/ 1131094 h 1693069"/>
              <a:gd name="connsiteX33" fmla="*/ 619125 w 2374106"/>
              <a:gd name="connsiteY33" fmla="*/ 1045369 h 1693069"/>
              <a:gd name="connsiteX34" fmla="*/ 707231 w 2374106"/>
              <a:gd name="connsiteY34" fmla="*/ 971550 h 1693069"/>
              <a:gd name="connsiteX35" fmla="*/ 766763 w 2374106"/>
              <a:gd name="connsiteY35" fmla="*/ 926306 h 1693069"/>
              <a:gd name="connsiteX36" fmla="*/ 845344 w 2374106"/>
              <a:gd name="connsiteY36" fmla="*/ 869156 h 1693069"/>
              <a:gd name="connsiteX37" fmla="*/ 985838 w 2374106"/>
              <a:gd name="connsiteY37" fmla="*/ 778669 h 1693069"/>
              <a:gd name="connsiteX38" fmla="*/ 1150144 w 2374106"/>
              <a:gd name="connsiteY38" fmla="*/ 681038 h 1693069"/>
              <a:gd name="connsiteX39" fmla="*/ 1300163 w 2374106"/>
              <a:gd name="connsiteY39" fmla="*/ 600075 h 1693069"/>
              <a:gd name="connsiteX40" fmla="*/ 1462088 w 2374106"/>
              <a:gd name="connsiteY40" fmla="*/ 514350 h 1693069"/>
              <a:gd name="connsiteX41" fmla="*/ 1647825 w 2374106"/>
              <a:gd name="connsiteY41" fmla="*/ 419100 h 1693069"/>
              <a:gd name="connsiteX42" fmla="*/ 1807369 w 2374106"/>
              <a:gd name="connsiteY42" fmla="*/ 345281 h 1693069"/>
              <a:gd name="connsiteX43" fmla="*/ 1952625 w 2374106"/>
              <a:gd name="connsiteY43" fmla="*/ 278606 h 1693069"/>
              <a:gd name="connsiteX44" fmla="*/ 2076450 w 2374106"/>
              <a:gd name="connsiteY44" fmla="*/ 230981 h 1693069"/>
              <a:gd name="connsiteX45" fmla="*/ 2233613 w 2374106"/>
              <a:gd name="connsiteY45" fmla="*/ 159544 h 1693069"/>
              <a:gd name="connsiteX46" fmla="*/ 2305050 w 2374106"/>
              <a:gd name="connsiteY46" fmla="*/ 133350 h 1693069"/>
              <a:gd name="connsiteX47" fmla="*/ 2328863 w 2374106"/>
              <a:gd name="connsiteY47" fmla="*/ 119063 h 1693069"/>
              <a:gd name="connsiteX48" fmla="*/ 2345531 w 2374106"/>
              <a:gd name="connsiteY48" fmla="*/ 97631 h 1693069"/>
              <a:gd name="connsiteX49" fmla="*/ 2362200 w 2374106"/>
              <a:gd name="connsiteY49" fmla="*/ 69056 h 1693069"/>
              <a:gd name="connsiteX50" fmla="*/ 2371725 w 2374106"/>
              <a:gd name="connsiteY50" fmla="*/ 47625 h 1693069"/>
              <a:gd name="connsiteX51" fmla="*/ 2374106 w 2374106"/>
              <a:gd name="connsiteY51" fmla="*/ 28575 h 1693069"/>
              <a:gd name="connsiteX52" fmla="*/ 2374106 w 2374106"/>
              <a:gd name="connsiteY52" fmla="*/ 11906 h 1693069"/>
              <a:gd name="connsiteX53" fmla="*/ 2366963 w 2374106"/>
              <a:gd name="connsiteY53" fmla="*/ 2381 h 1693069"/>
              <a:gd name="connsiteX54" fmla="*/ 2359819 w 2374106"/>
              <a:gd name="connsiteY54" fmla="*/ 0 h 1693069"/>
              <a:gd name="connsiteX55" fmla="*/ 2333625 w 2374106"/>
              <a:gd name="connsiteY55" fmla="*/ 7144 h 1693069"/>
              <a:gd name="connsiteX56" fmla="*/ 2283619 w 2374106"/>
              <a:gd name="connsiteY56" fmla="*/ 42863 h 1693069"/>
              <a:gd name="connsiteX57" fmla="*/ 2233613 w 2374106"/>
              <a:gd name="connsiteY57" fmla="*/ 66675 h 1693069"/>
              <a:gd name="connsiteX58" fmla="*/ 2095500 w 2374106"/>
              <a:gd name="connsiteY58" fmla="*/ 114300 h 1693069"/>
              <a:gd name="connsiteX59" fmla="*/ 1626394 w 2374106"/>
              <a:gd name="connsiteY59" fmla="*/ 271463 h 1693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74106" h="1693069">
                <a:moveTo>
                  <a:pt x="1626394" y="271463"/>
                </a:moveTo>
                <a:lnTo>
                  <a:pt x="1428750" y="340519"/>
                </a:lnTo>
                <a:lnTo>
                  <a:pt x="1269206" y="395288"/>
                </a:lnTo>
                <a:lnTo>
                  <a:pt x="1154906" y="435769"/>
                </a:lnTo>
                <a:lnTo>
                  <a:pt x="1062038" y="471488"/>
                </a:lnTo>
                <a:lnTo>
                  <a:pt x="947738" y="523875"/>
                </a:lnTo>
                <a:lnTo>
                  <a:pt x="807244" y="595313"/>
                </a:lnTo>
                <a:lnTo>
                  <a:pt x="704850" y="647700"/>
                </a:lnTo>
                <a:lnTo>
                  <a:pt x="557213" y="733425"/>
                </a:lnTo>
                <a:lnTo>
                  <a:pt x="426244" y="816769"/>
                </a:lnTo>
                <a:lnTo>
                  <a:pt x="321469" y="883444"/>
                </a:lnTo>
                <a:lnTo>
                  <a:pt x="235744" y="945356"/>
                </a:lnTo>
                <a:lnTo>
                  <a:pt x="176213" y="997744"/>
                </a:lnTo>
                <a:lnTo>
                  <a:pt x="142875" y="1028700"/>
                </a:lnTo>
                <a:lnTo>
                  <a:pt x="126206" y="1054894"/>
                </a:lnTo>
                <a:lnTo>
                  <a:pt x="95250" y="1140619"/>
                </a:lnTo>
                <a:lnTo>
                  <a:pt x="69056" y="1233488"/>
                </a:lnTo>
                <a:lnTo>
                  <a:pt x="45244" y="1350169"/>
                </a:lnTo>
                <a:lnTo>
                  <a:pt x="21431" y="1473994"/>
                </a:lnTo>
                <a:lnTo>
                  <a:pt x="2381" y="1609725"/>
                </a:lnTo>
                <a:lnTo>
                  <a:pt x="0" y="1654969"/>
                </a:lnTo>
                <a:lnTo>
                  <a:pt x="2381" y="1678781"/>
                </a:lnTo>
                <a:lnTo>
                  <a:pt x="9525" y="1688306"/>
                </a:lnTo>
                <a:lnTo>
                  <a:pt x="14288" y="1693069"/>
                </a:lnTo>
                <a:lnTo>
                  <a:pt x="30956" y="1693069"/>
                </a:lnTo>
                <a:lnTo>
                  <a:pt x="52388" y="1678781"/>
                </a:lnTo>
                <a:lnTo>
                  <a:pt x="92869" y="1631156"/>
                </a:lnTo>
                <a:lnTo>
                  <a:pt x="157163" y="1543050"/>
                </a:lnTo>
                <a:lnTo>
                  <a:pt x="200025" y="1483519"/>
                </a:lnTo>
                <a:lnTo>
                  <a:pt x="271463" y="1397794"/>
                </a:lnTo>
                <a:lnTo>
                  <a:pt x="354806" y="1304925"/>
                </a:lnTo>
                <a:lnTo>
                  <a:pt x="433388" y="1219200"/>
                </a:lnTo>
                <a:lnTo>
                  <a:pt x="521494" y="1131094"/>
                </a:lnTo>
                <a:lnTo>
                  <a:pt x="619125" y="1045369"/>
                </a:lnTo>
                <a:lnTo>
                  <a:pt x="707231" y="971550"/>
                </a:lnTo>
                <a:lnTo>
                  <a:pt x="766763" y="926306"/>
                </a:lnTo>
                <a:lnTo>
                  <a:pt x="845344" y="869156"/>
                </a:lnTo>
                <a:lnTo>
                  <a:pt x="985838" y="778669"/>
                </a:lnTo>
                <a:lnTo>
                  <a:pt x="1150144" y="681038"/>
                </a:lnTo>
                <a:lnTo>
                  <a:pt x="1300163" y="600075"/>
                </a:lnTo>
                <a:lnTo>
                  <a:pt x="1462088" y="514350"/>
                </a:lnTo>
                <a:lnTo>
                  <a:pt x="1647825" y="419100"/>
                </a:lnTo>
                <a:lnTo>
                  <a:pt x="1807369" y="345281"/>
                </a:lnTo>
                <a:lnTo>
                  <a:pt x="1952625" y="278606"/>
                </a:lnTo>
                <a:lnTo>
                  <a:pt x="2076450" y="230981"/>
                </a:lnTo>
                <a:lnTo>
                  <a:pt x="2233613" y="159544"/>
                </a:lnTo>
                <a:lnTo>
                  <a:pt x="2305050" y="133350"/>
                </a:lnTo>
                <a:lnTo>
                  <a:pt x="2328863" y="119063"/>
                </a:lnTo>
                <a:lnTo>
                  <a:pt x="2345531" y="97631"/>
                </a:lnTo>
                <a:lnTo>
                  <a:pt x="2362200" y="69056"/>
                </a:lnTo>
                <a:lnTo>
                  <a:pt x="2371725" y="47625"/>
                </a:lnTo>
                <a:lnTo>
                  <a:pt x="2374106" y="28575"/>
                </a:lnTo>
                <a:lnTo>
                  <a:pt x="2374106" y="11906"/>
                </a:lnTo>
                <a:lnTo>
                  <a:pt x="2366963" y="2381"/>
                </a:lnTo>
                <a:lnTo>
                  <a:pt x="2359819" y="0"/>
                </a:lnTo>
                <a:lnTo>
                  <a:pt x="2333625" y="7144"/>
                </a:lnTo>
                <a:lnTo>
                  <a:pt x="2283619" y="42863"/>
                </a:lnTo>
                <a:lnTo>
                  <a:pt x="2233613" y="66675"/>
                </a:lnTo>
                <a:lnTo>
                  <a:pt x="2095500" y="114300"/>
                </a:lnTo>
                <a:lnTo>
                  <a:pt x="1626394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D2CA44-8919-4BCF-9614-55D9BF90469C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538288"/>
            <a:ext cx="4699000" cy="4314825"/>
            <a:chOff x="2860675" y="1690688"/>
            <a:chExt cx="4699000" cy="4314825"/>
          </a:xfrm>
        </p:grpSpPr>
        <p:sp>
          <p:nvSpPr>
            <p:cNvPr id="12" name="フリーフォーム 159">
              <a:extLst>
                <a:ext uri="{FF2B5EF4-FFF2-40B4-BE49-F238E27FC236}">
                  <a16:creationId xmlns:a16="http://schemas.microsoft.com/office/drawing/2014/main" id="{F25D2D30-9004-41F1-96FB-CA05300859DC}"/>
                </a:ext>
              </a:extLst>
            </p:cNvPr>
            <p:cNvSpPr/>
            <p:nvPr/>
          </p:nvSpPr>
          <p:spPr>
            <a:xfrm>
              <a:off x="3189288" y="1849438"/>
              <a:ext cx="852487" cy="636587"/>
            </a:xfrm>
            <a:custGeom>
              <a:avLst/>
              <a:gdLst>
                <a:gd name="connsiteX0" fmla="*/ 276225 w 852487"/>
                <a:gd name="connsiteY0" fmla="*/ 338138 h 635794"/>
                <a:gd name="connsiteX1" fmla="*/ 207169 w 852487"/>
                <a:gd name="connsiteY1" fmla="*/ 271463 h 635794"/>
                <a:gd name="connsiteX2" fmla="*/ 130969 w 852487"/>
                <a:gd name="connsiteY2" fmla="*/ 190500 h 635794"/>
                <a:gd name="connsiteX3" fmla="*/ 54769 w 852487"/>
                <a:gd name="connsiteY3" fmla="*/ 109538 h 635794"/>
                <a:gd name="connsiteX4" fmla="*/ 14287 w 852487"/>
                <a:gd name="connsiteY4" fmla="*/ 66675 h 635794"/>
                <a:gd name="connsiteX5" fmla="*/ 4762 w 852487"/>
                <a:gd name="connsiteY5" fmla="*/ 45244 h 635794"/>
                <a:gd name="connsiteX6" fmla="*/ 0 w 852487"/>
                <a:gd name="connsiteY6" fmla="*/ 28575 h 635794"/>
                <a:gd name="connsiteX7" fmla="*/ 0 w 852487"/>
                <a:gd name="connsiteY7" fmla="*/ 16669 h 635794"/>
                <a:gd name="connsiteX8" fmla="*/ 2381 w 852487"/>
                <a:gd name="connsiteY8" fmla="*/ 4763 h 635794"/>
                <a:gd name="connsiteX9" fmla="*/ 14287 w 852487"/>
                <a:gd name="connsiteY9" fmla="*/ 0 h 635794"/>
                <a:gd name="connsiteX10" fmla="*/ 33337 w 852487"/>
                <a:gd name="connsiteY10" fmla="*/ 2382 h 635794"/>
                <a:gd name="connsiteX11" fmla="*/ 95250 w 852487"/>
                <a:gd name="connsiteY11" fmla="*/ 30957 h 635794"/>
                <a:gd name="connsiteX12" fmla="*/ 200025 w 852487"/>
                <a:gd name="connsiteY12" fmla="*/ 80963 h 635794"/>
                <a:gd name="connsiteX13" fmla="*/ 276225 w 852487"/>
                <a:gd name="connsiteY13" fmla="*/ 114300 h 635794"/>
                <a:gd name="connsiteX14" fmla="*/ 388144 w 852487"/>
                <a:gd name="connsiteY14" fmla="*/ 154782 h 635794"/>
                <a:gd name="connsiteX15" fmla="*/ 485775 w 852487"/>
                <a:gd name="connsiteY15" fmla="*/ 180975 h 635794"/>
                <a:gd name="connsiteX16" fmla="*/ 602456 w 852487"/>
                <a:gd name="connsiteY16" fmla="*/ 207169 h 635794"/>
                <a:gd name="connsiteX17" fmla="*/ 640556 w 852487"/>
                <a:gd name="connsiteY17" fmla="*/ 216694 h 635794"/>
                <a:gd name="connsiteX18" fmla="*/ 654844 w 852487"/>
                <a:gd name="connsiteY18" fmla="*/ 228600 h 635794"/>
                <a:gd name="connsiteX19" fmla="*/ 700087 w 852487"/>
                <a:gd name="connsiteY19" fmla="*/ 278607 h 635794"/>
                <a:gd name="connsiteX20" fmla="*/ 762000 w 852487"/>
                <a:gd name="connsiteY20" fmla="*/ 357188 h 635794"/>
                <a:gd name="connsiteX21" fmla="*/ 792956 w 852487"/>
                <a:gd name="connsiteY21" fmla="*/ 404813 h 635794"/>
                <a:gd name="connsiteX22" fmla="*/ 816769 w 852487"/>
                <a:gd name="connsiteY22" fmla="*/ 450057 h 635794"/>
                <a:gd name="connsiteX23" fmla="*/ 840581 w 852487"/>
                <a:gd name="connsiteY23" fmla="*/ 504825 h 635794"/>
                <a:gd name="connsiteX24" fmla="*/ 850106 w 852487"/>
                <a:gd name="connsiteY24" fmla="*/ 531019 h 635794"/>
                <a:gd name="connsiteX25" fmla="*/ 852487 w 852487"/>
                <a:gd name="connsiteY25" fmla="*/ 550069 h 635794"/>
                <a:gd name="connsiteX26" fmla="*/ 842962 w 852487"/>
                <a:gd name="connsiteY26" fmla="*/ 576263 h 635794"/>
                <a:gd name="connsiteX27" fmla="*/ 819150 w 852487"/>
                <a:gd name="connsiteY27" fmla="*/ 604838 h 635794"/>
                <a:gd name="connsiteX28" fmla="*/ 778669 w 852487"/>
                <a:gd name="connsiteY28" fmla="*/ 633413 h 635794"/>
                <a:gd name="connsiteX29" fmla="*/ 764381 w 852487"/>
                <a:gd name="connsiteY29" fmla="*/ 635794 h 635794"/>
                <a:gd name="connsiteX30" fmla="*/ 697706 w 852487"/>
                <a:gd name="connsiteY30" fmla="*/ 623888 h 635794"/>
                <a:gd name="connsiteX31" fmla="*/ 592931 w 852487"/>
                <a:gd name="connsiteY31" fmla="*/ 583407 h 635794"/>
                <a:gd name="connsiteX32" fmla="*/ 531019 w 852487"/>
                <a:gd name="connsiteY32" fmla="*/ 545307 h 635794"/>
                <a:gd name="connsiteX33" fmla="*/ 469106 w 852487"/>
                <a:gd name="connsiteY33" fmla="*/ 502444 h 635794"/>
                <a:gd name="connsiteX34" fmla="*/ 373856 w 852487"/>
                <a:gd name="connsiteY34" fmla="*/ 428625 h 635794"/>
                <a:gd name="connsiteX35" fmla="*/ 276225 w 852487"/>
                <a:gd name="connsiteY35" fmla="*/ 338138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2487" h="635794">
                  <a:moveTo>
                    <a:pt x="276225" y="338138"/>
                  </a:moveTo>
                  <a:lnTo>
                    <a:pt x="207169" y="271463"/>
                  </a:lnTo>
                  <a:lnTo>
                    <a:pt x="130969" y="190500"/>
                  </a:lnTo>
                  <a:lnTo>
                    <a:pt x="54769" y="109538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3337" y="2382"/>
                  </a:lnTo>
                  <a:lnTo>
                    <a:pt x="95250" y="30957"/>
                  </a:lnTo>
                  <a:lnTo>
                    <a:pt x="200025" y="80963"/>
                  </a:lnTo>
                  <a:lnTo>
                    <a:pt x="276225" y="114300"/>
                  </a:lnTo>
                  <a:lnTo>
                    <a:pt x="388144" y="154782"/>
                  </a:lnTo>
                  <a:lnTo>
                    <a:pt x="485775" y="180975"/>
                  </a:lnTo>
                  <a:lnTo>
                    <a:pt x="602456" y="207169"/>
                  </a:lnTo>
                  <a:lnTo>
                    <a:pt x="640556" y="216694"/>
                  </a:lnTo>
                  <a:lnTo>
                    <a:pt x="654844" y="228600"/>
                  </a:lnTo>
                  <a:lnTo>
                    <a:pt x="700087" y="278607"/>
                  </a:lnTo>
                  <a:lnTo>
                    <a:pt x="762000" y="357188"/>
                  </a:lnTo>
                  <a:lnTo>
                    <a:pt x="792956" y="404813"/>
                  </a:lnTo>
                  <a:lnTo>
                    <a:pt x="816769" y="450057"/>
                  </a:lnTo>
                  <a:lnTo>
                    <a:pt x="840581" y="504825"/>
                  </a:lnTo>
                  <a:lnTo>
                    <a:pt x="850106" y="531019"/>
                  </a:lnTo>
                  <a:lnTo>
                    <a:pt x="852487" y="550069"/>
                  </a:lnTo>
                  <a:lnTo>
                    <a:pt x="842962" y="576263"/>
                  </a:lnTo>
                  <a:lnTo>
                    <a:pt x="819150" y="604838"/>
                  </a:lnTo>
                  <a:lnTo>
                    <a:pt x="778669" y="633413"/>
                  </a:lnTo>
                  <a:lnTo>
                    <a:pt x="764381" y="635794"/>
                  </a:lnTo>
                  <a:lnTo>
                    <a:pt x="697706" y="623888"/>
                  </a:lnTo>
                  <a:lnTo>
                    <a:pt x="592931" y="583407"/>
                  </a:lnTo>
                  <a:lnTo>
                    <a:pt x="531019" y="545307"/>
                  </a:lnTo>
                  <a:lnTo>
                    <a:pt x="469106" y="502444"/>
                  </a:lnTo>
                  <a:lnTo>
                    <a:pt x="373856" y="428625"/>
                  </a:lnTo>
                  <a:lnTo>
                    <a:pt x="276225" y="3381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2">
              <a:extLst>
                <a:ext uri="{FF2B5EF4-FFF2-40B4-BE49-F238E27FC236}">
                  <a16:creationId xmlns:a16="http://schemas.microsoft.com/office/drawing/2014/main" id="{A0DDBAD7-08AA-4138-917E-289C240EFDC7}"/>
                </a:ext>
              </a:extLst>
            </p:cNvPr>
            <p:cNvSpPr/>
            <p:nvPr/>
          </p:nvSpPr>
          <p:spPr>
            <a:xfrm>
              <a:off x="2962275" y="3030538"/>
              <a:ext cx="765175" cy="596900"/>
            </a:xfrm>
            <a:custGeom>
              <a:avLst/>
              <a:gdLst>
                <a:gd name="connsiteX0" fmla="*/ 147638 w 764381"/>
                <a:gd name="connsiteY0" fmla="*/ 261938 h 595313"/>
                <a:gd name="connsiteX1" fmla="*/ 109538 w 764381"/>
                <a:gd name="connsiteY1" fmla="*/ 209550 h 595313"/>
                <a:gd name="connsiteX2" fmla="*/ 73819 w 764381"/>
                <a:gd name="connsiteY2" fmla="*/ 159544 h 595313"/>
                <a:gd name="connsiteX3" fmla="*/ 30956 w 764381"/>
                <a:gd name="connsiteY3" fmla="*/ 88107 h 595313"/>
                <a:gd name="connsiteX4" fmla="*/ 2381 w 764381"/>
                <a:gd name="connsiteY4" fmla="*/ 35719 h 595313"/>
                <a:gd name="connsiteX5" fmla="*/ 0 w 764381"/>
                <a:gd name="connsiteY5" fmla="*/ 16669 h 595313"/>
                <a:gd name="connsiteX6" fmla="*/ 2381 w 764381"/>
                <a:gd name="connsiteY6" fmla="*/ 7144 h 595313"/>
                <a:gd name="connsiteX7" fmla="*/ 9525 w 764381"/>
                <a:gd name="connsiteY7" fmla="*/ 0 h 595313"/>
                <a:gd name="connsiteX8" fmla="*/ 23813 w 764381"/>
                <a:gd name="connsiteY8" fmla="*/ 0 h 595313"/>
                <a:gd name="connsiteX9" fmla="*/ 45244 w 764381"/>
                <a:gd name="connsiteY9" fmla="*/ 7144 h 595313"/>
                <a:gd name="connsiteX10" fmla="*/ 73819 w 764381"/>
                <a:gd name="connsiteY10" fmla="*/ 26194 h 595313"/>
                <a:gd name="connsiteX11" fmla="*/ 111919 w 764381"/>
                <a:gd name="connsiteY11" fmla="*/ 57150 h 595313"/>
                <a:gd name="connsiteX12" fmla="*/ 161925 w 764381"/>
                <a:gd name="connsiteY12" fmla="*/ 85725 h 595313"/>
                <a:gd name="connsiteX13" fmla="*/ 214313 w 764381"/>
                <a:gd name="connsiteY13" fmla="*/ 114300 h 595313"/>
                <a:gd name="connsiteX14" fmla="*/ 276225 w 764381"/>
                <a:gd name="connsiteY14" fmla="*/ 138113 h 595313"/>
                <a:gd name="connsiteX15" fmla="*/ 335756 w 764381"/>
                <a:gd name="connsiteY15" fmla="*/ 159544 h 595313"/>
                <a:gd name="connsiteX16" fmla="*/ 411956 w 764381"/>
                <a:gd name="connsiteY16" fmla="*/ 176213 h 595313"/>
                <a:gd name="connsiteX17" fmla="*/ 466725 w 764381"/>
                <a:gd name="connsiteY17" fmla="*/ 185738 h 595313"/>
                <a:gd name="connsiteX18" fmla="*/ 528638 w 764381"/>
                <a:gd name="connsiteY18" fmla="*/ 192882 h 595313"/>
                <a:gd name="connsiteX19" fmla="*/ 554831 w 764381"/>
                <a:gd name="connsiteY19" fmla="*/ 197644 h 595313"/>
                <a:gd name="connsiteX20" fmla="*/ 569119 w 764381"/>
                <a:gd name="connsiteY20" fmla="*/ 204788 h 595313"/>
                <a:gd name="connsiteX21" fmla="*/ 600075 w 764381"/>
                <a:gd name="connsiteY21" fmla="*/ 228600 h 595313"/>
                <a:gd name="connsiteX22" fmla="*/ 635794 w 764381"/>
                <a:gd name="connsiteY22" fmla="*/ 261938 h 595313"/>
                <a:gd name="connsiteX23" fmla="*/ 671513 w 764381"/>
                <a:gd name="connsiteY23" fmla="*/ 295275 h 595313"/>
                <a:gd name="connsiteX24" fmla="*/ 700088 w 764381"/>
                <a:gd name="connsiteY24" fmla="*/ 323850 h 595313"/>
                <a:gd name="connsiteX25" fmla="*/ 726281 w 764381"/>
                <a:gd name="connsiteY25" fmla="*/ 361950 h 595313"/>
                <a:gd name="connsiteX26" fmla="*/ 738188 w 764381"/>
                <a:gd name="connsiteY26" fmla="*/ 383382 h 595313"/>
                <a:gd name="connsiteX27" fmla="*/ 750094 w 764381"/>
                <a:gd name="connsiteY27" fmla="*/ 409575 h 595313"/>
                <a:gd name="connsiteX28" fmla="*/ 762000 w 764381"/>
                <a:gd name="connsiteY28" fmla="*/ 445294 h 595313"/>
                <a:gd name="connsiteX29" fmla="*/ 764381 w 764381"/>
                <a:gd name="connsiteY29" fmla="*/ 469107 h 595313"/>
                <a:gd name="connsiteX30" fmla="*/ 764381 w 764381"/>
                <a:gd name="connsiteY30" fmla="*/ 497682 h 595313"/>
                <a:gd name="connsiteX31" fmla="*/ 757238 w 764381"/>
                <a:gd name="connsiteY31" fmla="*/ 531019 h 595313"/>
                <a:gd name="connsiteX32" fmla="*/ 738188 w 764381"/>
                <a:gd name="connsiteY32" fmla="*/ 557213 h 595313"/>
                <a:gd name="connsiteX33" fmla="*/ 716756 w 764381"/>
                <a:gd name="connsiteY33" fmla="*/ 581025 h 595313"/>
                <a:gd name="connsiteX34" fmla="*/ 688181 w 764381"/>
                <a:gd name="connsiteY34" fmla="*/ 595313 h 595313"/>
                <a:gd name="connsiteX35" fmla="*/ 652463 w 764381"/>
                <a:gd name="connsiteY35" fmla="*/ 595313 h 595313"/>
                <a:gd name="connsiteX36" fmla="*/ 578644 w 764381"/>
                <a:gd name="connsiteY36" fmla="*/ 578644 h 595313"/>
                <a:gd name="connsiteX37" fmla="*/ 511969 w 764381"/>
                <a:gd name="connsiteY37" fmla="*/ 559594 h 595313"/>
                <a:gd name="connsiteX38" fmla="*/ 435769 w 764381"/>
                <a:gd name="connsiteY38" fmla="*/ 523875 h 595313"/>
                <a:gd name="connsiteX39" fmla="*/ 378619 w 764381"/>
                <a:gd name="connsiteY39" fmla="*/ 488157 h 595313"/>
                <a:gd name="connsiteX40" fmla="*/ 311944 w 764381"/>
                <a:gd name="connsiteY40" fmla="*/ 438150 h 595313"/>
                <a:gd name="connsiteX41" fmla="*/ 266700 w 764381"/>
                <a:gd name="connsiteY41" fmla="*/ 400050 h 595313"/>
                <a:gd name="connsiteX42" fmla="*/ 192881 w 764381"/>
                <a:gd name="connsiteY42" fmla="*/ 321469 h 595313"/>
                <a:gd name="connsiteX43" fmla="*/ 147638 w 764381"/>
                <a:gd name="connsiteY43" fmla="*/ 26193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64381" h="595313">
                  <a:moveTo>
                    <a:pt x="147638" y="261938"/>
                  </a:moveTo>
                  <a:lnTo>
                    <a:pt x="109538" y="209550"/>
                  </a:lnTo>
                  <a:lnTo>
                    <a:pt x="73819" y="159544"/>
                  </a:lnTo>
                  <a:lnTo>
                    <a:pt x="30956" y="88107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5244" y="7144"/>
                  </a:lnTo>
                  <a:lnTo>
                    <a:pt x="73819" y="26194"/>
                  </a:lnTo>
                  <a:lnTo>
                    <a:pt x="111919" y="57150"/>
                  </a:lnTo>
                  <a:lnTo>
                    <a:pt x="161925" y="85725"/>
                  </a:lnTo>
                  <a:lnTo>
                    <a:pt x="214313" y="114300"/>
                  </a:lnTo>
                  <a:lnTo>
                    <a:pt x="276225" y="138113"/>
                  </a:lnTo>
                  <a:lnTo>
                    <a:pt x="335756" y="159544"/>
                  </a:lnTo>
                  <a:lnTo>
                    <a:pt x="411956" y="176213"/>
                  </a:lnTo>
                  <a:lnTo>
                    <a:pt x="466725" y="185738"/>
                  </a:lnTo>
                  <a:lnTo>
                    <a:pt x="528638" y="192882"/>
                  </a:lnTo>
                  <a:lnTo>
                    <a:pt x="554831" y="197644"/>
                  </a:lnTo>
                  <a:lnTo>
                    <a:pt x="569119" y="204788"/>
                  </a:lnTo>
                  <a:lnTo>
                    <a:pt x="600075" y="228600"/>
                  </a:lnTo>
                  <a:lnTo>
                    <a:pt x="635794" y="261938"/>
                  </a:lnTo>
                  <a:lnTo>
                    <a:pt x="671513" y="295275"/>
                  </a:lnTo>
                  <a:lnTo>
                    <a:pt x="700088" y="323850"/>
                  </a:lnTo>
                  <a:lnTo>
                    <a:pt x="726281" y="361950"/>
                  </a:lnTo>
                  <a:lnTo>
                    <a:pt x="738188" y="383382"/>
                  </a:lnTo>
                  <a:lnTo>
                    <a:pt x="750094" y="409575"/>
                  </a:lnTo>
                  <a:lnTo>
                    <a:pt x="762000" y="445294"/>
                  </a:lnTo>
                  <a:lnTo>
                    <a:pt x="764381" y="469107"/>
                  </a:lnTo>
                  <a:lnTo>
                    <a:pt x="764381" y="497682"/>
                  </a:lnTo>
                  <a:lnTo>
                    <a:pt x="757238" y="531019"/>
                  </a:lnTo>
                  <a:lnTo>
                    <a:pt x="738188" y="557213"/>
                  </a:lnTo>
                  <a:lnTo>
                    <a:pt x="716756" y="581025"/>
                  </a:lnTo>
                  <a:lnTo>
                    <a:pt x="688181" y="595313"/>
                  </a:lnTo>
                  <a:lnTo>
                    <a:pt x="652463" y="595313"/>
                  </a:lnTo>
                  <a:lnTo>
                    <a:pt x="578644" y="578644"/>
                  </a:lnTo>
                  <a:lnTo>
                    <a:pt x="511969" y="559594"/>
                  </a:lnTo>
                  <a:lnTo>
                    <a:pt x="435769" y="523875"/>
                  </a:lnTo>
                  <a:lnTo>
                    <a:pt x="378619" y="488157"/>
                  </a:lnTo>
                  <a:lnTo>
                    <a:pt x="311944" y="438150"/>
                  </a:lnTo>
                  <a:lnTo>
                    <a:pt x="266700" y="400050"/>
                  </a:lnTo>
                  <a:lnTo>
                    <a:pt x="192881" y="321469"/>
                  </a:lnTo>
                  <a:lnTo>
                    <a:pt x="147638" y="261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63">
              <a:extLst>
                <a:ext uri="{FF2B5EF4-FFF2-40B4-BE49-F238E27FC236}">
                  <a16:creationId xmlns:a16="http://schemas.microsoft.com/office/drawing/2014/main" id="{6A90121F-0D59-4B5A-BF91-AE840A47BF4F}"/>
                </a:ext>
              </a:extLst>
            </p:cNvPr>
            <p:cNvSpPr/>
            <p:nvPr/>
          </p:nvSpPr>
          <p:spPr>
            <a:xfrm>
              <a:off x="2860675" y="5262563"/>
              <a:ext cx="492125" cy="661987"/>
            </a:xfrm>
            <a:custGeom>
              <a:avLst/>
              <a:gdLst>
                <a:gd name="connsiteX0" fmla="*/ 119063 w 492919"/>
                <a:gd name="connsiteY0" fmla="*/ 345281 h 661987"/>
                <a:gd name="connsiteX1" fmla="*/ 80963 w 492919"/>
                <a:gd name="connsiteY1" fmla="*/ 266700 h 661987"/>
                <a:gd name="connsiteX2" fmla="*/ 54769 w 492919"/>
                <a:gd name="connsiteY2" fmla="*/ 202406 h 661987"/>
                <a:gd name="connsiteX3" fmla="*/ 23813 w 492919"/>
                <a:gd name="connsiteY3" fmla="*/ 119062 h 661987"/>
                <a:gd name="connsiteX4" fmla="*/ 4763 w 492919"/>
                <a:gd name="connsiteY4" fmla="*/ 54768 h 661987"/>
                <a:gd name="connsiteX5" fmla="*/ 0 w 492919"/>
                <a:gd name="connsiteY5" fmla="*/ 21431 h 661987"/>
                <a:gd name="connsiteX6" fmla="*/ 4763 w 492919"/>
                <a:gd name="connsiteY6" fmla="*/ 4762 h 661987"/>
                <a:gd name="connsiteX7" fmla="*/ 19050 w 492919"/>
                <a:gd name="connsiteY7" fmla="*/ 0 h 661987"/>
                <a:gd name="connsiteX8" fmla="*/ 42863 w 492919"/>
                <a:gd name="connsiteY8" fmla="*/ 7143 h 661987"/>
                <a:gd name="connsiteX9" fmla="*/ 78582 w 492919"/>
                <a:gd name="connsiteY9" fmla="*/ 35718 h 661987"/>
                <a:gd name="connsiteX10" fmla="*/ 147638 w 492919"/>
                <a:gd name="connsiteY10" fmla="*/ 83343 h 661987"/>
                <a:gd name="connsiteX11" fmla="*/ 192882 w 492919"/>
                <a:gd name="connsiteY11" fmla="*/ 104775 h 661987"/>
                <a:gd name="connsiteX12" fmla="*/ 235744 w 492919"/>
                <a:gd name="connsiteY12" fmla="*/ 116681 h 661987"/>
                <a:gd name="connsiteX13" fmla="*/ 492919 w 492919"/>
                <a:gd name="connsiteY13" fmla="*/ 283368 h 661987"/>
                <a:gd name="connsiteX14" fmla="*/ 476250 w 492919"/>
                <a:gd name="connsiteY14" fmla="*/ 376237 h 661987"/>
                <a:gd name="connsiteX15" fmla="*/ 454819 w 492919"/>
                <a:gd name="connsiteY15" fmla="*/ 495300 h 661987"/>
                <a:gd name="connsiteX16" fmla="*/ 435769 w 492919"/>
                <a:gd name="connsiteY16" fmla="*/ 597693 h 661987"/>
                <a:gd name="connsiteX17" fmla="*/ 426244 w 492919"/>
                <a:gd name="connsiteY17" fmla="*/ 631031 h 661987"/>
                <a:gd name="connsiteX18" fmla="*/ 416719 w 492919"/>
                <a:gd name="connsiteY18" fmla="*/ 647700 h 661987"/>
                <a:gd name="connsiteX19" fmla="*/ 400050 w 492919"/>
                <a:gd name="connsiteY19" fmla="*/ 659606 h 661987"/>
                <a:gd name="connsiteX20" fmla="*/ 381000 w 492919"/>
                <a:gd name="connsiteY20" fmla="*/ 661987 h 661987"/>
                <a:gd name="connsiteX21" fmla="*/ 350044 w 492919"/>
                <a:gd name="connsiteY21" fmla="*/ 650081 h 661987"/>
                <a:gd name="connsiteX22" fmla="*/ 285750 w 492919"/>
                <a:gd name="connsiteY22" fmla="*/ 595312 h 661987"/>
                <a:gd name="connsiteX23" fmla="*/ 233363 w 492919"/>
                <a:gd name="connsiteY23" fmla="*/ 533400 h 661987"/>
                <a:gd name="connsiteX24" fmla="*/ 171450 w 492919"/>
                <a:gd name="connsiteY24" fmla="*/ 447675 h 661987"/>
                <a:gd name="connsiteX25" fmla="*/ 119063 w 492919"/>
                <a:gd name="connsiteY25" fmla="*/ 345281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2919" h="661987">
                  <a:moveTo>
                    <a:pt x="119063" y="345281"/>
                  </a:moveTo>
                  <a:lnTo>
                    <a:pt x="80963" y="266700"/>
                  </a:lnTo>
                  <a:lnTo>
                    <a:pt x="54769" y="202406"/>
                  </a:lnTo>
                  <a:lnTo>
                    <a:pt x="23813" y="119062"/>
                  </a:lnTo>
                  <a:lnTo>
                    <a:pt x="4763" y="5476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78582" y="35718"/>
                  </a:lnTo>
                  <a:lnTo>
                    <a:pt x="147638" y="83343"/>
                  </a:lnTo>
                  <a:lnTo>
                    <a:pt x="192882" y="104775"/>
                  </a:lnTo>
                  <a:lnTo>
                    <a:pt x="235744" y="116681"/>
                  </a:lnTo>
                  <a:lnTo>
                    <a:pt x="492919" y="283368"/>
                  </a:lnTo>
                  <a:lnTo>
                    <a:pt x="476250" y="376237"/>
                  </a:lnTo>
                  <a:lnTo>
                    <a:pt x="454819" y="495300"/>
                  </a:lnTo>
                  <a:lnTo>
                    <a:pt x="435769" y="597693"/>
                  </a:lnTo>
                  <a:lnTo>
                    <a:pt x="426244" y="631031"/>
                  </a:lnTo>
                  <a:lnTo>
                    <a:pt x="416719" y="647700"/>
                  </a:lnTo>
                  <a:lnTo>
                    <a:pt x="400050" y="659606"/>
                  </a:lnTo>
                  <a:lnTo>
                    <a:pt x="381000" y="661987"/>
                  </a:lnTo>
                  <a:lnTo>
                    <a:pt x="350044" y="650081"/>
                  </a:lnTo>
                  <a:lnTo>
                    <a:pt x="285750" y="595312"/>
                  </a:lnTo>
                  <a:lnTo>
                    <a:pt x="233363" y="533400"/>
                  </a:lnTo>
                  <a:lnTo>
                    <a:pt x="171450" y="447675"/>
                  </a:lnTo>
                  <a:lnTo>
                    <a:pt x="119063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4">
              <a:extLst>
                <a:ext uri="{FF2B5EF4-FFF2-40B4-BE49-F238E27FC236}">
                  <a16:creationId xmlns:a16="http://schemas.microsoft.com/office/drawing/2014/main" id="{D302871D-72A1-4DAA-BAD0-CB6F6C2D81F0}"/>
                </a:ext>
              </a:extLst>
            </p:cNvPr>
            <p:cNvSpPr/>
            <p:nvPr/>
          </p:nvSpPr>
          <p:spPr>
            <a:xfrm>
              <a:off x="3036888" y="3932238"/>
              <a:ext cx="1057275" cy="1744662"/>
            </a:xfrm>
            <a:custGeom>
              <a:avLst/>
              <a:gdLst>
                <a:gd name="connsiteX0" fmla="*/ 657225 w 1057275"/>
                <a:gd name="connsiteY0" fmla="*/ 602456 h 1745456"/>
                <a:gd name="connsiteX1" fmla="*/ 457200 w 1057275"/>
                <a:gd name="connsiteY1" fmla="*/ 926306 h 1745456"/>
                <a:gd name="connsiteX2" fmla="*/ 259556 w 1057275"/>
                <a:gd name="connsiteY2" fmla="*/ 1221581 h 1745456"/>
                <a:gd name="connsiteX3" fmla="*/ 130969 w 1057275"/>
                <a:gd name="connsiteY3" fmla="*/ 1393031 h 1745456"/>
                <a:gd name="connsiteX4" fmla="*/ 95250 w 1057275"/>
                <a:gd name="connsiteY4" fmla="*/ 1438275 h 1745456"/>
                <a:gd name="connsiteX5" fmla="*/ 85725 w 1057275"/>
                <a:gd name="connsiteY5" fmla="*/ 1443037 h 1745456"/>
                <a:gd name="connsiteX6" fmla="*/ 66675 w 1057275"/>
                <a:gd name="connsiteY6" fmla="*/ 1445419 h 1745456"/>
                <a:gd name="connsiteX7" fmla="*/ 42862 w 1057275"/>
                <a:gd name="connsiteY7" fmla="*/ 1443037 h 1745456"/>
                <a:gd name="connsiteX8" fmla="*/ 0 w 1057275"/>
                <a:gd name="connsiteY8" fmla="*/ 1431131 h 1745456"/>
                <a:gd name="connsiteX9" fmla="*/ 290512 w 1057275"/>
                <a:gd name="connsiteY9" fmla="*/ 1745456 h 1745456"/>
                <a:gd name="connsiteX10" fmla="*/ 319087 w 1057275"/>
                <a:gd name="connsiteY10" fmla="*/ 1614487 h 1745456"/>
                <a:gd name="connsiteX11" fmla="*/ 357187 w 1057275"/>
                <a:gd name="connsiteY11" fmla="*/ 1528762 h 1745456"/>
                <a:gd name="connsiteX12" fmla="*/ 492919 w 1057275"/>
                <a:gd name="connsiteY12" fmla="*/ 1240631 h 1745456"/>
                <a:gd name="connsiteX13" fmla="*/ 645319 w 1057275"/>
                <a:gd name="connsiteY13" fmla="*/ 945356 h 1745456"/>
                <a:gd name="connsiteX14" fmla="*/ 700087 w 1057275"/>
                <a:gd name="connsiteY14" fmla="*/ 845344 h 1745456"/>
                <a:gd name="connsiteX15" fmla="*/ 788194 w 1057275"/>
                <a:gd name="connsiteY15" fmla="*/ 666750 h 1745456"/>
                <a:gd name="connsiteX16" fmla="*/ 928687 w 1057275"/>
                <a:gd name="connsiteY16" fmla="*/ 354806 h 1745456"/>
                <a:gd name="connsiteX17" fmla="*/ 1038225 w 1057275"/>
                <a:gd name="connsiteY17" fmla="*/ 95250 h 1745456"/>
                <a:gd name="connsiteX18" fmla="*/ 1052512 w 1057275"/>
                <a:gd name="connsiteY18" fmla="*/ 57150 h 1745456"/>
                <a:gd name="connsiteX19" fmla="*/ 1057275 w 1057275"/>
                <a:gd name="connsiteY19" fmla="*/ 38100 h 1745456"/>
                <a:gd name="connsiteX20" fmla="*/ 1057275 w 1057275"/>
                <a:gd name="connsiteY20" fmla="*/ 26194 h 1745456"/>
                <a:gd name="connsiteX21" fmla="*/ 1054894 w 1057275"/>
                <a:gd name="connsiteY21" fmla="*/ 14287 h 1745456"/>
                <a:gd name="connsiteX22" fmla="*/ 1050131 w 1057275"/>
                <a:gd name="connsiteY22" fmla="*/ 7144 h 1745456"/>
                <a:gd name="connsiteX23" fmla="*/ 1042987 w 1057275"/>
                <a:gd name="connsiteY23" fmla="*/ 0 h 1745456"/>
                <a:gd name="connsiteX24" fmla="*/ 1028700 w 1057275"/>
                <a:gd name="connsiteY24" fmla="*/ 2381 h 1745456"/>
                <a:gd name="connsiteX25" fmla="*/ 1009650 w 1057275"/>
                <a:gd name="connsiteY25" fmla="*/ 11906 h 1745456"/>
                <a:gd name="connsiteX26" fmla="*/ 992981 w 1057275"/>
                <a:gd name="connsiteY26" fmla="*/ 28575 h 1745456"/>
                <a:gd name="connsiteX27" fmla="*/ 957262 w 1057275"/>
                <a:gd name="connsiteY27" fmla="*/ 85725 h 1745456"/>
                <a:gd name="connsiteX28" fmla="*/ 869156 w 1057275"/>
                <a:gd name="connsiteY28" fmla="*/ 238125 h 1745456"/>
                <a:gd name="connsiteX29" fmla="*/ 709612 w 1057275"/>
                <a:gd name="connsiteY29" fmla="*/ 511969 h 1745456"/>
                <a:gd name="connsiteX30" fmla="*/ 657225 w 1057275"/>
                <a:gd name="connsiteY30" fmla="*/ 602456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7275" h="1745456">
                  <a:moveTo>
                    <a:pt x="657225" y="602456"/>
                  </a:moveTo>
                  <a:lnTo>
                    <a:pt x="457200" y="926306"/>
                  </a:lnTo>
                  <a:lnTo>
                    <a:pt x="259556" y="1221581"/>
                  </a:lnTo>
                  <a:lnTo>
                    <a:pt x="130969" y="1393031"/>
                  </a:lnTo>
                  <a:lnTo>
                    <a:pt x="95250" y="1438275"/>
                  </a:lnTo>
                  <a:lnTo>
                    <a:pt x="85725" y="1443037"/>
                  </a:lnTo>
                  <a:lnTo>
                    <a:pt x="66675" y="1445419"/>
                  </a:lnTo>
                  <a:lnTo>
                    <a:pt x="42862" y="1443037"/>
                  </a:lnTo>
                  <a:lnTo>
                    <a:pt x="0" y="1431131"/>
                  </a:lnTo>
                  <a:lnTo>
                    <a:pt x="290512" y="1745456"/>
                  </a:lnTo>
                  <a:lnTo>
                    <a:pt x="319087" y="1614487"/>
                  </a:lnTo>
                  <a:lnTo>
                    <a:pt x="357187" y="1528762"/>
                  </a:lnTo>
                  <a:lnTo>
                    <a:pt x="492919" y="1240631"/>
                  </a:lnTo>
                  <a:lnTo>
                    <a:pt x="645319" y="945356"/>
                  </a:lnTo>
                  <a:lnTo>
                    <a:pt x="700087" y="845344"/>
                  </a:lnTo>
                  <a:lnTo>
                    <a:pt x="788194" y="666750"/>
                  </a:lnTo>
                  <a:lnTo>
                    <a:pt x="928687" y="354806"/>
                  </a:lnTo>
                  <a:lnTo>
                    <a:pt x="1038225" y="95250"/>
                  </a:lnTo>
                  <a:lnTo>
                    <a:pt x="1052512" y="57150"/>
                  </a:lnTo>
                  <a:lnTo>
                    <a:pt x="1057275" y="38100"/>
                  </a:lnTo>
                  <a:lnTo>
                    <a:pt x="1057275" y="26194"/>
                  </a:lnTo>
                  <a:lnTo>
                    <a:pt x="1054894" y="14287"/>
                  </a:lnTo>
                  <a:lnTo>
                    <a:pt x="1050131" y="7144"/>
                  </a:lnTo>
                  <a:lnTo>
                    <a:pt x="1042987" y="0"/>
                  </a:lnTo>
                  <a:lnTo>
                    <a:pt x="1028700" y="2381"/>
                  </a:lnTo>
                  <a:lnTo>
                    <a:pt x="1009650" y="11906"/>
                  </a:lnTo>
                  <a:lnTo>
                    <a:pt x="992981" y="28575"/>
                  </a:lnTo>
                  <a:lnTo>
                    <a:pt x="957262" y="85725"/>
                  </a:lnTo>
                  <a:lnTo>
                    <a:pt x="869156" y="238125"/>
                  </a:lnTo>
                  <a:lnTo>
                    <a:pt x="709612" y="511969"/>
                  </a:lnTo>
                  <a:lnTo>
                    <a:pt x="657225" y="602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75">
              <a:extLst>
                <a:ext uri="{FF2B5EF4-FFF2-40B4-BE49-F238E27FC236}">
                  <a16:creationId xmlns:a16="http://schemas.microsoft.com/office/drawing/2014/main" id="{6F2666B3-5547-4D90-AED4-D9D92D84AADA}"/>
                </a:ext>
              </a:extLst>
            </p:cNvPr>
            <p:cNvSpPr/>
            <p:nvPr/>
          </p:nvSpPr>
          <p:spPr>
            <a:xfrm>
              <a:off x="4403725" y="1690688"/>
              <a:ext cx="1704975" cy="1263650"/>
            </a:xfrm>
            <a:custGeom>
              <a:avLst/>
              <a:gdLst>
                <a:gd name="connsiteX0" fmla="*/ 838200 w 1704975"/>
                <a:gd name="connsiteY0" fmla="*/ 602456 h 1264443"/>
                <a:gd name="connsiteX1" fmla="*/ 652463 w 1704975"/>
                <a:gd name="connsiteY1" fmla="*/ 740568 h 1264443"/>
                <a:gd name="connsiteX2" fmla="*/ 476250 w 1704975"/>
                <a:gd name="connsiteY2" fmla="*/ 866775 h 1264443"/>
                <a:gd name="connsiteX3" fmla="*/ 261938 w 1704975"/>
                <a:gd name="connsiteY3" fmla="*/ 1004887 h 1264443"/>
                <a:gd name="connsiteX4" fmla="*/ 152400 w 1704975"/>
                <a:gd name="connsiteY4" fmla="*/ 1064418 h 1264443"/>
                <a:gd name="connsiteX5" fmla="*/ 40482 w 1704975"/>
                <a:gd name="connsiteY5" fmla="*/ 1119187 h 1264443"/>
                <a:gd name="connsiteX6" fmla="*/ 7144 w 1704975"/>
                <a:gd name="connsiteY6" fmla="*/ 1131093 h 1264443"/>
                <a:gd name="connsiteX7" fmla="*/ 0 w 1704975"/>
                <a:gd name="connsiteY7" fmla="*/ 1143000 h 1264443"/>
                <a:gd name="connsiteX8" fmla="*/ 0 w 1704975"/>
                <a:gd name="connsiteY8" fmla="*/ 1166812 h 1264443"/>
                <a:gd name="connsiteX9" fmla="*/ 11907 w 1704975"/>
                <a:gd name="connsiteY9" fmla="*/ 1195387 h 1264443"/>
                <a:gd name="connsiteX10" fmla="*/ 35719 w 1704975"/>
                <a:gd name="connsiteY10" fmla="*/ 1223962 h 1264443"/>
                <a:gd name="connsiteX11" fmla="*/ 64294 w 1704975"/>
                <a:gd name="connsiteY11" fmla="*/ 1247775 h 1264443"/>
                <a:gd name="connsiteX12" fmla="*/ 90488 w 1704975"/>
                <a:gd name="connsiteY12" fmla="*/ 1264443 h 1264443"/>
                <a:gd name="connsiteX13" fmla="*/ 185738 w 1704975"/>
                <a:gd name="connsiteY13" fmla="*/ 1178718 h 1264443"/>
                <a:gd name="connsiteX14" fmla="*/ 416719 w 1704975"/>
                <a:gd name="connsiteY14" fmla="*/ 1059656 h 1264443"/>
                <a:gd name="connsiteX15" fmla="*/ 652463 w 1704975"/>
                <a:gd name="connsiteY15" fmla="*/ 933450 h 1264443"/>
                <a:gd name="connsiteX16" fmla="*/ 909638 w 1704975"/>
                <a:gd name="connsiteY16" fmla="*/ 788193 h 1264443"/>
                <a:gd name="connsiteX17" fmla="*/ 1021557 w 1704975"/>
                <a:gd name="connsiteY17" fmla="*/ 723900 h 1264443"/>
                <a:gd name="connsiteX18" fmla="*/ 1188244 w 1704975"/>
                <a:gd name="connsiteY18" fmla="*/ 628650 h 1264443"/>
                <a:gd name="connsiteX19" fmla="*/ 1335882 w 1704975"/>
                <a:gd name="connsiteY19" fmla="*/ 545306 h 1264443"/>
                <a:gd name="connsiteX20" fmla="*/ 1426369 w 1704975"/>
                <a:gd name="connsiteY20" fmla="*/ 500062 h 1264443"/>
                <a:gd name="connsiteX21" fmla="*/ 1507332 w 1704975"/>
                <a:gd name="connsiteY21" fmla="*/ 459581 h 1264443"/>
                <a:gd name="connsiteX22" fmla="*/ 1626394 w 1704975"/>
                <a:gd name="connsiteY22" fmla="*/ 407193 h 1264443"/>
                <a:gd name="connsiteX23" fmla="*/ 1659732 w 1704975"/>
                <a:gd name="connsiteY23" fmla="*/ 390525 h 1264443"/>
                <a:gd name="connsiteX24" fmla="*/ 1693069 w 1704975"/>
                <a:gd name="connsiteY24" fmla="*/ 369093 h 1264443"/>
                <a:gd name="connsiteX25" fmla="*/ 1702594 w 1704975"/>
                <a:gd name="connsiteY25" fmla="*/ 352425 h 1264443"/>
                <a:gd name="connsiteX26" fmla="*/ 1704975 w 1704975"/>
                <a:gd name="connsiteY26" fmla="*/ 333375 h 1264443"/>
                <a:gd name="connsiteX27" fmla="*/ 1702594 w 1704975"/>
                <a:gd name="connsiteY27" fmla="*/ 311943 h 1264443"/>
                <a:gd name="connsiteX28" fmla="*/ 1690688 w 1704975"/>
                <a:gd name="connsiteY28" fmla="*/ 288131 h 1264443"/>
                <a:gd name="connsiteX29" fmla="*/ 1659732 w 1704975"/>
                <a:gd name="connsiteY29" fmla="*/ 257175 h 1264443"/>
                <a:gd name="connsiteX30" fmla="*/ 1624013 w 1704975"/>
                <a:gd name="connsiteY30" fmla="*/ 235743 h 1264443"/>
                <a:gd name="connsiteX31" fmla="*/ 1493044 w 1704975"/>
                <a:gd name="connsiteY31" fmla="*/ 173831 h 1264443"/>
                <a:gd name="connsiteX32" fmla="*/ 1376363 w 1704975"/>
                <a:gd name="connsiteY32" fmla="*/ 114300 h 1264443"/>
                <a:gd name="connsiteX33" fmla="*/ 1266825 w 1704975"/>
                <a:gd name="connsiteY33" fmla="*/ 50006 h 1264443"/>
                <a:gd name="connsiteX34" fmla="*/ 1207294 w 1704975"/>
                <a:gd name="connsiteY34" fmla="*/ 14287 h 1264443"/>
                <a:gd name="connsiteX35" fmla="*/ 1193007 w 1704975"/>
                <a:gd name="connsiteY35" fmla="*/ 4762 h 1264443"/>
                <a:gd name="connsiteX36" fmla="*/ 1176338 w 1704975"/>
                <a:gd name="connsiteY36" fmla="*/ 2381 h 1264443"/>
                <a:gd name="connsiteX37" fmla="*/ 1164432 w 1704975"/>
                <a:gd name="connsiteY37" fmla="*/ 0 h 1264443"/>
                <a:gd name="connsiteX38" fmla="*/ 1152525 w 1704975"/>
                <a:gd name="connsiteY38" fmla="*/ 4762 h 1264443"/>
                <a:gd name="connsiteX39" fmla="*/ 1150144 w 1704975"/>
                <a:gd name="connsiteY39" fmla="*/ 16668 h 1264443"/>
                <a:gd name="connsiteX40" fmla="*/ 1159669 w 1704975"/>
                <a:gd name="connsiteY40" fmla="*/ 50006 h 1264443"/>
                <a:gd name="connsiteX41" fmla="*/ 1183482 w 1704975"/>
                <a:gd name="connsiteY41" fmla="*/ 78581 h 1264443"/>
                <a:gd name="connsiteX42" fmla="*/ 1228725 w 1704975"/>
                <a:gd name="connsiteY42" fmla="*/ 123825 h 1264443"/>
                <a:gd name="connsiteX43" fmla="*/ 1250157 w 1704975"/>
                <a:gd name="connsiteY43" fmla="*/ 145256 h 1264443"/>
                <a:gd name="connsiteX44" fmla="*/ 1257300 w 1704975"/>
                <a:gd name="connsiteY44" fmla="*/ 154781 h 1264443"/>
                <a:gd name="connsiteX45" fmla="*/ 1259682 w 1704975"/>
                <a:gd name="connsiteY45" fmla="*/ 164306 h 1264443"/>
                <a:gd name="connsiteX46" fmla="*/ 1262063 w 1704975"/>
                <a:gd name="connsiteY46" fmla="*/ 183356 h 1264443"/>
                <a:gd name="connsiteX47" fmla="*/ 1257300 w 1704975"/>
                <a:gd name="connsiteY47" fmla="*/ 204787 h 1264443"/>
                <a:gd name="connsiteX48" fmla="*/ 1243013 w 1704975"/>
                <a:gd name="connsiteY48" fmla="*/ 240506 h 1264443"/>
                <a:gd name="connsiteX49" fmla="*/ 1214438 w 1704975"/>
                <a:gd name="connsiteY49" fmla="*/ 283368 h 1264443"/>
                <a:gd name="connsiteX50" fmla="*/ 1164432 w 1704975"/>
                <a:gd name="connsiteY50" fmla="*/ 340518 h 1264443"/>
                <a:gd name="connsiteX51" fmla="*/ 1073944 w 1704975"/>
                <a:gd name="connsiteY51" fmla="*/ 416718 h 1264443"/>
                <a:gd name="connsiteX52" fmla="*/ 883444 w 1704975"/>
                <a:gd name="connsiteY52" fmla="*/ 569118 h 1264443"/>
                <a:gd name="connsiteX53" fmla="*/ 838200 w 1704975"/>
                <a:gd name="connsiteY53" fmla="*/ 602456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04975" h="1264443">
                  <a:moveTo>
                    <a:pt x="838200" y="602456"/>
                  </a:moveTo>
                  <a:lnTo>
                    <a:pt x="652463" y="740568"/>
                  </a:lnTo>
                  <a:lnTo>
                    <a:pt x="476250" y="866775"/>
                  </a:lnTo>
                  <a:lnTo>
                    <a:pt x="261938" y="1004887"/>
                  </a:lnTo>
                  <a:lnTo>
                    <a:pt x="152400" y="1064418"/>
                  </a:lnTo>
                  <a:lnTo>
                    <a:pt x="40482" y="1119187"/>
                  </a:lnTo>
                  <a:lnTo>
                    <a:pt x="7144" y="1131093"/>
                  </a:lnTo>
                  <a:lnTo>
                    <a:pt x="0" y="1143000"/>
                  </a:lnTo>
                  <a:lnTo>
                    <a:pt x="0" y="1166812"/>
                  </a:lnTo>
                  <a:lnTo>
                    <a:pt x="11907" y="1195387"/>
                  </a:lnTo>
                  <a:lnTo>
                    <a:pt x="35719" y="1223962"/>
                  </a:lnTo>
                  <a:lnTo>
                    <a:pt x="64294" y="1247775"/>
                  </a:lnTo>
                  <a:lnTo>
                    <a:pt x="90488" y="1264443"/>
                  </a:lnTo>
                  <a:lnTo>
                    <a:pt x="185738" y="1178718"/>
                  </a:lnTo>
                  <a:lnTo>
                    <a:pt x="416719" y="1059656"/>
                  </a:lnTo>
                  <a:lnTo>
                    <a:pt x="652463" y="933450"/>
                  </a:lnTo>
                  <a:lnTo>
                    <a:pt x="909638" y="788193"/>
                  </a:lnTo>
                  <a:lnTo>
                    <a:pt x="1021557" y="723900"/>
                  </a:lnTo>
                  <a:lnTo>
                    <a:pt x="1188244" y="628650"/>
                  </a:lnTo>
                  <a:lnTo>
                    <a:pt x="1335882" y="545306"/>
                  </a:lnTo>
                  <a:lnTo>
                    <a:pt x="1426369" y="500062"/>
                  </a:lnTo>
                  <a:lnTo>
                    <a:pt x="1507332" y="459581"/>
                  </a:lnTo>
                  <a:lnTo>
                    <a:pt x="1626394" y="407193"/>
                  </a:lnTo>
                  <a:lnTo>
                    <a:pt x="1659732" y="390525"/>
                  </a:lnTo>
                  <a:lnTo>
                    <a:pt x="1693069" y="369093"/>
                  </a:lnTo>
                  <a:lnTo>
                    <a:pt x="1702594" y="352425"/>
                  </a:lnTo>
                  <a:lnTo>
                    <a:pt x="1704975" y="333375"/>
                  </a:lnTo>
                  <a:lnTo>
                    <a:pt x="1702594" y="311943"/>
                  </a:lnTo>
                  <a:lnTo>
                    <a:pt x="1690688" y="288131"/>
                  </a:lnTo>
                  <a:lnTo>
                    <a:pt x="1659732" y="257175"/>
                  </a:lnTo>
                  <a:lnTo>
                    <a:pt x="1624013" y="235743"/>
                  </a:lnTo>
                  <a:lnTo>
                    <a:pt x="1493044" y="173831"/>
                  </a:lnTo>
                  <a:lnTo>
                    <a:pt x="1376363" y="114300"/>
                  </a:lnTo>
                  <a:lnTo>
                    <a:pt x="1266825" y="50006"/>
                  </a:lnTo>
                  <a:lnTo>
                    <a:pt x="1207294" y="14287"/>
                  </a:lnTo>
                  <a:lnTo>
                    <a:pt x="1193007" y="4762"/>
                  </a:lnTo>
                  <a:lnTo>
                    <a:pt x="1176338" y="2381"/>
                  </a:lnTo>
                  <a:lnTo>
                    <a:pt x="1164432" y="0"/>
                  </a:lnTo>
                  <a:lnTo>
                    <a:pt x="1152525" y="4762"/>
                  </a:lnTo>
                  <a:lnTo>
                    <a:pt x="1150144" y="16668"/>
                  </a:lnTo>
                  <a:lnTo>
                    <a:pt x="1159669" y="50006"/>
                  </a:lnTo>
                  <a:lnTo>
                    <a:pt x="1183482" y="78581"/>
                  </a:lnTo>
                  <a:lnTo>
                    <a:pt x="1228725" y="123825"/>
                  </a:lnTo>
                  <a:lnTo>
                    <a:pt x="1250157" y="145256"/>
                  </a:lnTo>
                  <a:lnTo>
                    <a:pt x="1257300" y="154781"/>
                  </a:lnTo>
                  <a:lnTo>
                    <a:pt x="1259682" y="164306"/>
                  </a:lnTo>
                  <a:lnTo>
                    <a:pt x="1262063" y="183356"/>
                  </a:lnTo>
                  <a:lnTo>
                    <a:pt x="1257300" y="204787"/>
                  </a:lnTo>
                  <a:lnTo>
                    <a:pt x="1243013" y="240506"/>
                  </a:lnTo>
                  <a:lnTo>
                    <a:pt x="1214438" y="283368"/>
                  </a:lnTo>
                  <a:lnTo>
                    <a:pt x="1164432" y="340518"/>
                  </a:lnTo>
                  <a:lnTo>
                    <a:pt x="1073944" y="416718"/>
                  </a:lnTo>
                  <a:lnTo>
                    <a:pt x="883444" y="569118"/>
                  </a:lnTo>
                  <a:lnTo>
                    <a:pt x="838200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79">
              <a:extLst>
                <a:ext uri="{FF2B5EF4-FFF2-40B4-BE49-F238E27FC236}">
                  <a16:creationId xmlns:a16="http://schemas.microsoft.com/office/drawing/2014/main" id="{006A1F6E-3E6B-49F3-9ED1-0696D55C444A}"/>
                </a:ext>
              </a:extLst>
            </p:cNvPr>
            <p:cNvSpPr/>
            <p:nvPr/>
          </p:nvSpPr>
          <p:spPr>
            <a:xfrm rot="16200000">
              <a:off x="2926557" y="3961606"/>
              <a:ext cx="3170238" cy="917575"/>
            </a:xfrm>
            <a:custGeom>
              <a:avLst/>
              <a:gdLst>
                <a:gd name="connsiteX0" fmla="*/ 2065564 w 3170464"/>
                <a:gd name="connsiteY0" fmla="*/ 634092 h 917121"/>
                <a:gd name="connsiteX1" fmla="*/ 2324100 w 3170464"/>
                <a:gd name="connsiteY1" fmla="*/ 642257 h 917121"/>
                <a:gd name="connsiteX2" fmla="*/ 2522764 w 3170464"/>
                <a:gd name="connsiteY2" fmla="*/ 642257 h 917121"/>
                <a:gd name="connsiteX3" fmla="*/ 2702379 w 3170464"/>
                <a:gd name="connsiteY3" fmla="*/ 642257 h 917121"/>
                <a:gd name="connsiteX4" fmla="*/ 2764971 w 3170464"/>
                <a:gd name="connsiteY4" fmla="*/ 636814 h 917121"/>
                <a:gd name="connsiteX5" fmla="*/ 2827564 w 3170464"/>
                <a:gd name="connsiteY5" fmla="*/ 623207 h 917121"/>
                <a:gd name="connsiteX6" fmla="*/ 2890157 w 3170464"/>
                <a:gd name="connsiteY6" fmla="*/ 598714 h 917121"/>
                <a:gd name="connsiteX7" fmla="*/ 2966357 w 3170464"/>
                <a:gd name="connsiteY7" fmla="*/ 555171 h 917121"/>
                <a:gd name="connsiteX8" fmla="*/ 3004457 w 3170464"/>
                <a:gd name="connsiteY8" fmla="*/ 527957 h 917121"/>
                <a:gd name="connsiteX9" fmla="*/ 3026229 w 3170464"/>
                <a:gd name="connsiteY9" fmla="*/ 506185 h 917121"/>
                <a:gd name="connsiteX10" fmla="*/ 3037114 w 3170464"/>
                <a:gd name="connsiteY10" fmla="*/ 484414 h 917121"/>
                <a:gd name="connsiteX11" fmla="*/ 3045279 w 3170464"/>
                <a:gd name="connsiteY11" fmla="*/ 457200 h 917121"/>
                <a:gd name="connsiteX12" fmla="*/ 3053443 w 3170464"/>
                <a:gd name="connsiteY12" fmla="*/ 438150 h 917121"/>
                <a:gd name="connsiteX13" fmla="*/ 3067050 w 3170464"/>
                <a:gd name="connsiteY13" fmla="*/ 410935 h 917121"/>
                <a:gd name="connsiteX14" fmla="*/ 3105150 w 3170464"/>
                <a:gd name="connsiteY14" fmla="*/ 378278 h 917121"/>
                <a:gd name="connsiteX15" fmla="*/ 3170464 w 3170464"/>
                <a:gd name="connsiteY15" fmla="*/ 527957 h 917121"/>
                <a:gd name="connsiteX16" fmla="*/ 3124200 w 3170464"/>
                <a:gd name="connsiteY16" fmla="*/ 544285 h 917121"/>
                <a:gd name="connsiteX17" fmla="*/ 3099707 w 3170464"/>
                <a:gd name="connsiteY17" fmla="*/ 563335 h 917121"/>
                <a:gd name="connsiteX18" fmla="*/ 3075214 w 3170464"/>
                <a:gd name="connsiteY18" fmla="*/ 590550 h 917121"/>
                <a:gd name="connsiteX19" fmla="*/ 3056164 w 3170464"/>
                <a:gd name="connsiteY19" fmla="*/ 628650 h 917121"/>
                <a:gd name="connsiteX20" fmla="*/ 3023507 w 3170464"/>
                <a:gd name="connsiteY20" fmla="*/ 715735 h 917121"/>
                <a:gd name="connsiteX21" fmla="*/ 2999014 w 3170464"/>
                <a:gd name="connsiteY21" fmla="*/ 816428 h 917121"/>
                <a:gd name="connsiteX22" fmla="*/ 2982686 w 3170464"/>
                <a:gd name="connsiteY22" fmla="*/ 851807 h 917121"/>
                <a:gd name="connsiteX23" fmla="*/ 2958193 w 3170464"/>
                <a:gd name="connsiteY23" fmla="*/ 879021 h 917121"/>
                <a:gd name="connsiteX24" fmla="*/ 2933700 w 3170464"/>
                <a:gd name="connsiteY24" fmla="*/ 895350 h 917121"/>
                <a:gd name="connsiteX25" fmla="*/ 2887436 w 3170464"/>
                <a:gd name="connsiteY25" fmla="*/ 908957 h 917121"/>
                <a:gd name="connsiteX26" fmla="*/ 2775857 w 3170464"/>
                <a:gd name="connsiteY26" fmla="*/ 917121 h 917121"/>
                <a:gd name="connsiteX27" fmla="*/ 2533650 w 3170464"/>
                <a:gd name="connsiteY27" fmla="*/ 900792 h 917121"/>
                <a:gd name="connsiteX28" fmla="*/ 2106386 w 3170464"/>
                <a:gd name="connsiteY28" fmla="*/ 870857 h 917121"/>
                <a:gd name="connsiteX29" fmla="*/ 1872343 w 3170464"/>
                <a:gd name="connsiteY29" fmla="*/ 849085 h 917121"/>
                <a:gd name="connsiteX30" fmla="*/ 1624693 w 3170464"/>
                <a:gd name="connsiteY30" fmla="*/ 816428 h 917121"/>
                <a:gd name="connsiteX31" fmla="*/ 1409700 w 3170464"/>
                <a:gd name="connsiteY31" fmla="*/ 781050 h 917121"/>
                <a:gd name="connsiteX32" fmla="*/ 1118507 w 3170464"/>
                <a:gd name="connsiteY32" fmla="*/ 713014 h 917121"/>
                <a:gd name="connsiteX33" fmla="*/ 963386 w 3170464"/>
                <a:gd name="connsiteY33" fmla="*/ 664028 h 917121"/>
                <a:gd name="connsiteX34" fmla="*/ 791936 w 3170464"/>
                <a:gd name="connsiteY34" fmla="*/ 593271 h 917121"/>
                <a:gd name="connsiteX35" fmla="*/ 669471 w 3170464"/>
                <a:gd name="connsiteY35" fmla="*/ 530678 h 917121"/>
                <a:gd name="connsiteX36" fmla="*/ 492579 w 3170464"/>
                <a:gd name="connsiteY36" fmla="*/ 429985 h 917121"/>
                <a:gd name="connsiteX37" fmla="*/ 329293 w 3170464"/>
                <a:gd name="connsiteY37" fmla="*/ 321128 h 917121"/>
                <a:gd name="connsiteX38" fmla="*/ 182336 w 3170464"/>
                <a:gd name="connsiteY38" fmla="*/ 206828 h 917121"/>
                <a:gd name="connsiteX39" fmla="*/ 46264 w 3170464"/>
                <a:gd name="connsiteY39" fmla="*/ 97971 h 917121"/>
                <a:gd name="connsiteX40" fmla="*/ 16329 w 3170464"/>
                <a:gd name="connsiteY40" fmla="*/ 70757 h 917121"/>
                <a:gd name="connsiteX41" fmla="*/ 5443 w 3170464"/>
                <a:gd name="connsiteY41" fmla="*/ 51707 h 917121"/>
                <a:gd name="connsiteX42" fmla="*/ 0 w 3170464"/>
                <a:gd name="connsiteY42" fmla="*/ 24492 h 917121"/>
                <a:gd name="connsiteX43" fmla="*/ 2721 w 3170464"/>
                <a:gd name="connsiteY43" fmla="*/ 2721 h 917121"/>
                <a:gd name="connsiteX44" fmla="*/ 10886 w 3170464"/>
                <a:gd name="connsiteY44" fmla="*/ 0 h 917121"/>
                <a:gd name="connsiteX45" fmla="*/ 40821 w 3170464"/>
                <a:gd name="connsiteY45" fmla="*/ 8164 h 917121"/>
                <a:gd name="connsiteX46" fmla="*/ 97971 w 3170464"/>
                <a:gd name="connsiteY46" fmla="*/ 48985 h 917121"/>
                <a:gd name="connsiteX47" fmla="*/ 236764 w 3170464"/>
                <a:gd name="connsiteY47" fmla="*/ 146957 h 917121"/>
                <a:gd name="connsiteX48" fmla="*/ 397329 w 3170464"/>
                <a:gd name="connsiteY48" fmla="*/ 239485 h 917121"/>
                <a:gd name="connsiteX49" fmla="*/ 530679 w 3170464"/>
                <a:gd name="connsiteY49" fmla="*/ 307521 h 917121"/>
                <a:gd name="connsiteX50" fmla="*/ 666750 w 3170464"/>
                <a:gd name="connsiteY50" fmla="*/ 370114 h 917121"/>
                <a:gd name="connsiteX51" fmla="*/ 922564 w 3170464"/>
                <a:gd name="connsiteY51" fmla="*/ 459921 h 917121"/>
                <a:gd name="connsiteX52" fmla="*/ 1140279 w 3170464"/>
                <a:gd name="connsiteY52" fmla="*/ 522514 h 917121"/>
                <a:gd name="connsiteX53" fmla="*/ 1366157 w 3170464"/>
                <a:gd name="connsiteY53" fmla="*/ 571500 h 917121"/>
                <a:gd name="connsiteX54" fmla="*/ 1608364 w 3170464"/>
                <a:gd name="connsiteY54" fmla="*/ 604157 h 917121"/>
                <a:gd name="connsiteX55" fmla="*/ 1891393 w 3170464"/>
                <a:gd name="connsiteY55" fmla="*/ 625928 h 917121"/>
                <a:gd name="connsiteX56" fmla="*/ 2065564 w 3170464"/>
                <a:gd name="connsiteY56" fmla="*/ 634092 h 91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70464" h="917121">
                  <a:moveTo>
                    <a:pt x="2065564" y="634092"/>
                  </a:moveTo>
                  <a:lnTo>
                    <a:pt x="2324100" y="642257"/>
                  </a:lnTo>
                  <a:lnTo>
                    <a:pt x="2522764" y="642257"/>
                  </a:lnTo>
                  <a:lnTo>
                    <a:pt x="2702379" y="642257"/>
                  </a:lnTo>
                  <a:lnTo>
                    <a:pt x="2764971" y="636814"/>
                  </a:lnTo>
                  <a:lnTo>
                    <a:pt x="2827564" y="623207"/>
                  </a:lnTo>
                  <a:lnTo>
                    <a:pt x="2890157" y="598714"/>
                  </a:lnTo>
                  <a:lnTo>
                    <a:pt x="2966357" y="555171"/>
                  </a:lnTo>
                  <a:lnTo>
                    <a:pt x="3004457" y="527957"/>
                  </a:lnTo>
                  <a:lnTo>
                    <a:pt x="3026229" y="506185"/>
                  </a:lnTo>
                  <a:lnTo>
                    <a:pt x="3037114" y="484414"/>
                  </a:lnTo>
                  <a:lnTo>
                    <a:pt x="3045279" y="457200"/>
                  </a:lnTo>
                  <a:lnTo>
                    <a:pt x="3053443" y="438150"/>
                  </a:lnTo>
                  <a:lnTo>
                    <a:pt x="3067050" y="410935"/>
                  </a:lnTo>
                  <a:lnTo>
                    <a:pt x="3105150" y="378278"/>
                  </a:lnTo>
                  <a:lnTo>
                    <a:pt x="3170464" y="527957"/>
                  </a:lnTo>
                  <a:lnTo>
                    <a:pt x="3124200" y="544285"/>
                  </a:lnTo>
                  <a:lnTo>
                    <a:pt x="3099707" y="563335"/>
                  </a:lnTo>
                  <a:lnTo>
                    <a:pt x="3075214" y="590550"/>
                  </a:lnTo>
                  <a:lnTo>
                    <a:pt x="3056164" y="628650"/>
                  </a:lnTo>
                  <a:lnTo>
                    <a:pt x="3023507" y="715735"/>
                  </a:lnTo>
                  <a:lnTo>
                    <a:pt x="2999014" y="816428"/>
                  </a:lnTo>
                  <a:lnTo>
                    <a:pt x="2982686" y="851807"/>
                  </a:lnTo>
                  <a:lnTo>
                    <a:pt x="2958193" y="879021"/>
                  </a:lnTo>
                  <a:lnTo>
                    <a:pt x="2933700" y="895350"/>
                  </a:lnTo>
                  <a:lnTo>
                    <a:pt x="2887436" y="908957"/>
                  </a:lnTo>
                  <a:lnTo>
                    <a:pt x="2775857" y="917121"/>
                  </a:lnTo>
                  <a:lnTo>
                    <a:pt x="2533650" y="900792"/>
                  </a:lnTo>
                  <a:lnTo>
                    <a:pt x="2106386" y="870857"/>
                  </a:lnTo>
                  <a:lnTo>
                    <a:pt x="1872343" y="849085"/>
                  </a:lnTo>
                  <a:lnTo>
                    <a:pt x="1624693" y="816428"/>
                  </a:lnTo>
                  <a:lnTo>
                    <a:pt x="1409700" y="781050"/>
                  </a:lnTo>
                  <a:lnTo>
                    <a:pt x="1118507" y="713014"/>
                  </a:lnTo>
                  <a:lnTo>
                    <a:pt x="963386" y="664028"/>
                  </a:lnTo>
                  <a:lnTo>
                    <a:pt x="791936" y="593271"/>
                  </a:lnTo>
                  <a:lnTo>
                    <a:pt x="669471" y="530678"/>
                  </a:lnTo>
                  <a:lnTo>
                    <a:pt x="492579" y="429985"/>
                  </a:lnTo>
                  <a:lnTo>
                    <a:pt x="329293" y="321128"/>
                  </a:lnTo>
                  <a:lnTo>
                    <a:pt x="182336" y="206828"/>
                  </a:lnTo>
                  <a:lnTo>
                    <a:pt x="46264" y="97971"/>
                  </a:lnTo>
                  <a:lnTo>
                    <a:pt x="16329" y="70757"/>
                  </a:lnTo>
                  <a:lnTo>
                    <a:pt x="5443" y="51707"/>
                  </a:lnTo>
                  <a:lnTo>
                    <a:pt x="0" y="24492"/>
                  </a:lnTo>
                  <a:lnTo>
                    <a:pt x="2721" y="2721"/>
                  </a:lnTo>
                  <a:lnTo>
                    <a:pt x="10886" y="0"/>
                  </a:lnTo>
                  <a:lnTo>
                    <a:pt x="40821" y="8164"/>
                  </a:lnTo>
                  <a:lnTo>
                    <a:pt x="97971" y="48985"/>
                  </a:lnTo>
                  <a:lnTo>
                    <a:pt x="236764" y="146957"/>
                  </a:lnTo>
                  <a:lnTo>
                    <a:pt x="397329" y="239485"/>
                  </a:lnTo>
                  <a:lnTo>
                    <a:pt x="530679" y="307521"/>
                  </a:lnTo>
                  <a:lnTo>
                    <a:pt x="666750" y="370114"/>
                  </a:lnTo>
                  <a:lnTo>
                    <a:pt x="922564" y="459921"/>
                  </a:lnTo>
                  <a:lnTo>
                    <a:pt x="1140279" y="522514"/>
                  </a:lnTo>
                  <a:lnTo>
                    <a:pt x="1366157" y="571500"/>
                  </a:lnTo>
                  <a:lnTo>
                    <a:pt x="1608364" y="604157"/>
                  </a:lnTo>
                  <a:lnTo>
                    <a:pt x="1891393" y="625928"/>
                  </a:lnTo>
                  <a:lnTo>
                    <a:pt x="2065564" y="63409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6">
              <a:extLst>
                <a:ext uri="{FF2B5EF4-FFF2-40B4-BE49-F238E27FC236}">
                  <a16:creationId xmlns:a16="http://schemas.microsoft.com/office/drawing/2014/main" id="{63C2FF55-6039-4861-B8E5-11F1F594D5BA}"/>
                </a:ext>
              </a:extLst>
            </p:cNvPr>
            <p:cNvSpPr/>
            <p:nvPr/>
          </p:nvSpPr>
          <p:spPr>
            <a:xfrm>
              <a:off x="5394325" y="2333625"/>
              <a:ext cx="1185863" cy="890588"/>
            </a:xfrm>
            <a:custGeom>
              <a:avLst/>
              <a:gdLst>
                <a:gd name="connsiteX0" fmla="*/ 688182 w 1185863"/>
                <a:gd name="connsiteY0" fmla="*/ 276225 h 890588"/>
                <a:gd name="connsiteX1" fmla="*/ 478632 w 1185863"/>
                <a:gd name="connsiteY1" fmla="*/ 454819 h 890588"/>
                <a:gd name="connsiteX2" fmla="*/ 216694 w 1185863"/>
                <a:gd name="connsiteY2" fmla="*/ 661988 h 890588"/>
                <a:gd name="connsiteX3" fmla="*/ 42863 w 1185863"/>
                <a:gd name="connsiteY3" fmla="*/ 797719 h 890588"/>
                <a:gd name="connsiteX4" fmla="*/ 0 w 1185863"/>
                <a:gd name="connsiteY4" fmla="*/ 828675 h 890588"/>
                <a:gd name="connsiteX5" fmla="*/ 38100 w 1185863"/>
                <a:gd name="connsiteY5" fmla="*/ 890588 h 890588"/>
                <a:gd name="connsiteX6" fmla="*/ 133350 w 1185863"/>
                <a:gd name="connsiteY6" fmla="*/ 857250 h 890588"/>
                <a:gd name="connsiteX7" fmla="*/ 333375 w 1185863"/>
                <a:gd name="connsiteY7" fmla="*/ 757238 h 890588"/>
                <a:gd name="connsiteX8" fmla="*/ 581025 w 1185863"/>
                <a:gd name="connsiteY8" fmla="*/ 621506 h 890588"/>
                <a:gd name="connsiteX9" fmla="*/ 785813 w 1185863"/>
                <a:gd name="connsiteY9" fmla="*/ 500063 h 890588"/>
                <a:gd name="connsiteX10" fmla="*/ 957263 w 1185863"/>
                <a:gd name="connsiteY10" fmla="*/ 390525 h 890588"/>
                <a:gd name="connsiteX11" fmla="*/ 1028700 w 1185863"/>
                <a:gd name="connsiteY11" fmla="*/ 342900 h 890588"/>
                <a:gd name="connsiteX12" fmla="*/ 1045369 w 1185863"/>
                <a:gd name="connsiteY12" fmla="*/ 333375 h 890588"/>
                <a:gd name="connsiteX13" fmla="*/ 1088232 w 1185863"/>
                <a:gd name="connsiteY13" fmla="*/ 323850 h 890588"/>
                <a:gd name="connsiteX14" fmla="*/ 1143000 w 1185863"/>
                <a:gd name="connsiteY14" fmla="*/ 307181 h 890588"/>
                <a:gd name="connsiteX15" fmla="*/ 1171575 w 1185863"/>
                <a:gd name="connsiteY15" fmla="*/ 292894 h 890588"/>
                <a:gd name="connsiteX16" fmla="*/ 1181100 w 1185863"/>
                <a:gd name="connsiteY16" fmla="*/ 285750 h 890588"/>
                <a:gd name="connsiteX17" fmla="*/ 1185863 w 1185863"/>
                <a:gd name="connsiteY17" fmla="*/ 276225 h 890588"/>
                <a:gd name="connsiteX18" fmla="*/ 1185863 w 1185863"/>
                <a:gd name="connsiteY18" fmla="*/ 261938 h 890588"/>
                <a:gd name="connsiteX19" fmla="*/ 1173957 w 1185863"/>
                <a:gd name="connsiteY19" fmla="*/ 233363 h 890588"/>
                <a:gd name="connsiteX20" fmla="*/ 1145382 w 1185863"/>
                <a:gd name="connsiteY20" fmla="*/ 197644 h 890588"/>
                <a:gd name="connsiteX21" fmla="*/ 1097757 w 1185863"/>
                <a:gd name="connsiteY21" fmla="*/ 147638 h 890588"/>
                <a:gd name="connsiteX22" fmla="*/ 1045369 w 1185863"/>
                <a:gd name="connsiteY22" fmla="*/ 100013 h 890588"/>
                <a:gd name="connsiteX23" fmla="*/ 985838 w 1185863"/>
                <a:gd name="connsiteY23" fmla="*/ 52388 h 890588"/>
                <a:gd name="connsiteX24" fmla="*/ 935832 w 1185863"/>
                <a:gd name="connsiteY24" fmla="*/ 26194 h 890588"/>
                <a:gd name="connsiteX25" fmla="*/ 895350 w 1185863"/>
                <a:gd name="connsiteY25" fmla="*/ 11906 h 890588"/>
                <a:gd name="connsiteX26" fmla="*/ 845344 w 1185863"/>
                <a:gd name="connsiteY26" fmla="*/ 2381 h 890588"/>
                <a:gd name="connsiteX27" fmla="*/ 797719 w 1185863"/>
                <a:gd name="connsiteY27" fmla="*/ 0 h 890588"/>
                <a:gd name="connsiteX28" fmla="*/ 771525 w 1185863"/>
                <a:gd name="connsiteY28" fmla="*/ 4763 h 890588"/>
                <a:gd name="connsiteX29" fmla="*/ 757238 w 1185863"/>
                <a:gd name="connsiteY29" fmla="*/ 9525 h 890588"/>
                <a:gd name="connsiteX30" fmla="*/ 754857 w 1185863"/>
                <a:gd name="connsiteY30" fmla="*/ 21431 h 890588"/>
                <a:gd name="connsiteX31" fmla="*/ 764382 w 1185863"/>
                <a:gd name="connsiteY31" fmla="*/ 33338 h 890588"/>
                <a:gd name="connsiteX32" fmla="*/ 778669 w 1185863"/>
                <a:gd name="connsiteY32" fmla="*/ 42863 h 890588"/>
                <a:gd name="connsiteX33" fmla="*/ 800100 w 1185863"/>
                <a:gd name="connsiteY33" fmla="*/ 59531 h 890588"/>
                <a:gd name="connsiteX34" fmla="*/ 807244 w 1185863"/>
                <a:gd name="connsiteY34" fmla="*/ 69056 h 890588"/>
                <a:gd name="connsiteX35" fmla="*/ 819150 w 1185863"/>
                <a:gd name="connsiteY35" fmla="*/ 83344 h 890588"/>
                <a:gd name="connsiteX36" fmla="*/ 823913 w 1185863"/>
                <a:gd name="connsiteY36" fmla="*/ 104775 h 890588"/>
                <a:gd name="connsiteX37" fmla="*/ 826294 w 1185863"/>
                <a:gd name="connsiteY37" fmla="*/ 126206 h 890588"/>
                <a:gd name="connsiteX38" fmla="*/ 816769 w 1185863"/>
                <a:gd name="connsiteY38" fmla="*/ 154781 h 890588"/>
                <a:gd name="connsiteX39" fmla="*/ 790575 w 1185863"/>
                <a:gd name="connsiteY39" fmla="*/ 185738 h 890588"/>
                <a:gd name="connsiteX40" fmla="*/ 688182 w 1185863"/>
                <a:gd name="connsiteY40" fmla="*/ 276225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5863" h="890588">
                  <a:moveTo>
                    <a:pt x="688182" y="276225"/>
                  </a:moveTo>
                  <a:lnTo>
                    <a:pt x="478632" y="454819"/>
                  </a:lnTo>
                  <a:lnTo>
                    <a:pt x="216694" y="661988"/>
                  </a:lnTo>
                  <a:lnTo>
                    <a:pt x="42863" y="797719"/>
                  </a:lnTo>
                  <a:lnTo>
                    <a:pt x="0" y="828675"/>
                  </a:lnTo>
                  <a:lnTo>
                    <a:pt x="38100" y="890588"/>
                  </a:lnTo>
                  <a:lnTo>
                    <a:pt x="133350" y="857250"/>
                  </a:lnTo>
                  <a:lnTo>
                    <a:pt x="333375" y="757238"/>
                  </a:lnTo>
                  <a:lnTo>
                    <a:pt x="581025" y="621506"/>
                  </a:lnTo>
                  <a:lnTo>
                    <a:pt x="785813" y="500063"/>
                  </a:lnTo>
                  <a:lnTo>
                    <a:pt x="957263" y="390525"/>
                  </a:lnTo>
                  <a:lnTo>
                    <a:pt x="1028700" y="342900"/>
                  </a:lnTo>
                  <a:lnTo>
                    <a:pt x="1045369" y="333375"/>
                  </a:lnTo>
                  <a:lnTo>
                    <a:pt x="1088232" y="323850"/>
                  </a:lnTo>
                  <a:lnTo>
                    <a:pt x="1143000" y="307181"/>
                  </a:lnTo>
                  <a:lnTo>
                    <a:pt x="1171575" y="292894"/>
                  </a:lnTo>
                  <a:lnTo>
                    <a:pt x="1181100" y="285750"/>
                  </a:lnTo>
                  <a:lnTo>
                    <a:pt x="1185863" y="276225"/>
                  </a:lnTo>
                  <a:lnTo>
                    <a:pt x="1185863" y="261938"/>
                  </a:lnTo>
                  <a:lnTo>
                    <a:pt x="1173957" y="233363"/>
                  </a:lnTo>
                  <a:lnTo>
                    <a:pt x="1145382" y="197644"/>
                  </a:lnTo>
                  <a:lnTo>
                    <a:pt x="1097757" y="147638"/>
                  </a:lnTo>
                  <a:lnTo>
                    <a:pt x="1045369" y="100013"/>
                  </a:lnTo>
                  <a:lnTo>
                    <a:pt x="985838" y="52388"/>
                  </a:lnTo>
                  <a:lnTo>
                    <a:pt x="935832" y="26194"/>
                  </a:lnTo>
                  <a:lnTo>
                    <a:pt x="895350" y="11906"/>
                  </a:lnTo>
                  <a:lnTo>
                    <a:pt x="845344" y="2381"/>
                  </a:lnTo>
                  <a:lnTo>
                    <a:pt x="797719" y="0"/>
                  </a:lnTo>
                  <a:lnTo>
                    <a:pt x="771525" y="4763"/>
                  </a:lnTo>
                  <a:lnTo>
                    <a:pt x="757238" y="9525"/>
                  </a:lnTo>
                  <a:lnTo>
                    <a:pt x="754857" y="21431"/>
                  </a:lnTo>
                  <a:lnTo>
                    <a:pt x="764382" y="33338"/>
                  </a:lnTo>
                  <a:lnTo>
                    <a:pt x="778669" y="42863"/>
                  </a:lnTo>
                  <a:lnTo>
                    <a:pt x="800100" y="59531"/>
                  </a:lnTo>
                  <a:lnTo>
                    <a:pt x="807244" y="69056"/>
                  </a:lnTo>
                  <a:lnTo>
                    <a:pt x="819150" y="83344"/>
                  </a:lnTo>
                  <a:lnTo>
                    <a:pt x="823913" y="104775"/>
                  </a:lnTo>
                  <a:lnTo>
                    <a:pt x="826294" y="126206"/>
                  </a:lnTo>
                  <a:lnTo>
                    <a:pt x="816769" y="154781"/>
                  </a:lnTo>
                  <a:lnTo>
                    <a:pt x="790575" y="185738"/>
                  </a:lnTo>
                  <a:lnTo>
                    <a:pt x="688182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0">
              <a:extLst>
                <a:ext uri="{FF2B5EF4-FFF2-40B4-BE49-F238E27FC236}">
                  <a16:creationId xmlns:a16="http://schemas.microsoft.com/office/drawing/2014/main" id="{89107FE9-9338-42B3-8F64-FBA47FDE676A}"/>
                </a:ext>
              </a:extLst>
            </p:cNvPr>
            <p:cNvSpPr/>
            <p:nvPr/>
          </p:nvSpPr>
          <p:spPr>
            <a:xfrm rot="16200000">
              <a:off x="4122738" y="4313237"/>
              <a:ext cx="2851150" cy="454025"/>
            </a:xfrm>
            <a:custGeom>
              <a:avLst/>
              <a:gdLst>
                <a:gd name="connsiteX0" fmla="*/ 1466850 w 2850357"/>
                <a:gd name="connsiteY0" fmla="*/ 223837 h 454819"/>
                <a:gd name="connsiteX1" fmla="*/ 2016919 w 2850357"/>
                <a:gd name="connsiteY1" fmla="*/ 223837 h 454819"/>
                <a:gd name="connsiteX2" fmla="*/ 2228850 w 2850357"/>
                <a:gd name="connsiteY2" fmla="*/ 223837 h 454819"/>
                <a:gd name="connsiteX3" fmla="*/ 2309813 w 2850357"/>
                <a:gd name="connsiteY3" fmla="*/ 221456 h 454819"/>
                <a:gd name="connsiteX4" fmla="*/ 2374107 w 2850357"/>
                <a:gd name="connsiteY4" fmla="*/ 214312 h 454819"/>
                <a:gd name="connsiteX5" fmla="*/ 2476500 w 2850357"/>
                <a:gd name="connsiteY5" fmla="*/ 195262 h 454819"/>
                <a:gd name="connsiteX6" fmla="*/ 2543175 w 2850357"/>
                <a:gd name="connsiteY6" fmla="*/ 176212 h 454819"/>
                <a:gd name="connsiteX7" fmla="*/ 2581275 w 2850357"/>
                <a:gd name="connsiteY7" fmla="*/ 159544 h 454819"/>
                <a:gd name="connsiteX8" fmla="*/ 2636044 w 2850357"/>
                <a:gd name="connsiteY8" fmla="*/ 116681 h 454819"/>
                <a:gd name="connsiteX9" fmla="*/ 2695575 w 2850357"/>
                <a:gd name="connsiteY9" fmla="*/ 71437 h 454819"/>
                <a:gd name="connsiteX10" fmla="*/ 2757488 w 2850357"/>
                <a:gd name="connsiteY10" fmla="*/ 30956 h 454819"/>
                <a:gd name="connsiteX11" fmla="*/ 2802732 w 2850357"/>
                <a:gd name="connsiteY11" fmla="*/ 2381 h 454819"/>
                <a:gd name="connsiteX12" fmla="*/ 2817019 w 2850357"/>
                <a:gd name="connsiteY12" fmla="*/ 0 h 454819"/>
                <a:gd name="connsiteX13" fmla="*/ 2828925 w 2850357"/>
                <a:gd name="connsiteY13" fmla="*/ 0 h 454819"/>
                <a:gd name="connsiteX14" fmla="*/ 2836069 w 2850357"/>
                <a:gd name="connsiteY14" fmla="*/ 7144 h 454819"/>
                <a:gd name="connsiteX15" fmla="*/ 2843213 w 2850357"/>
                <a:gd name="connsiteY15" fmla="*/ 30956 h 454819"/>
                <a:gd name="connsiteX16" fmla="*/ 2847975 w 2850357"/>
                <a:gd name="connsiteY16" fmla="*/ 66675 h 454819"/>
                <a:gd name="connsiteX17" fmla="*/ 2850357 w 2850357"/>
                <a:gd name="connsiteY17" fmla="*/ 116681 h 454819"/>
                <a:gd name="connsiteX18" fmla="*/ 2845594 w 2850357"/>
                <a:gd name="connsiteY18" fmla="*/ 147637 h 454819"/>
                <a:gd name="connsiteX19" fmla="*/ 2776538 w 2850357"/>
                <a:gd name="connsiteY19" fmla="*/ 154781 h 454819"/>
                <a:gd name="connsiteX20" fmla="*/ 2733675 w 2850357"/>
                <a:gd name="connsiteY20" fmla="*/ 223837 h 454819"/>
                <a:gd name="connsiteX21" fmla="*/ 2669382 w 2850357"/>
                <a:gd name="connsiteY21" fmla="*/ 333375 h 454819"/>
                <a:gd name="connsiteX22" fmla="*/ 2614613 w 2850357"/>
                <a:gd name="connsiteY22" fmla="*/ 426244 h 454819"/>
                <a:gd name="connsiteX23" fmla="*/ 2593182 w 2850357"/>
                <a:gd name="connsiteY23" fmla="*/ 445294 h 454819"/>
                <a:gd name="connsiteX24" fmla="*/ 2576513 w 2850357"/>
                <a:gd name="connsiteY24" fmla="*/ 452437 h 454819"/>
                <a:gd name="connsiteX25" fmla="*/ 2547938 w 2850357"/>
                <a:gd name="connsiteY25" fmla="*/ 454819 h 454819"/>
                <a:gd name="connsiteX26" fmla="*/ 2509838 w 2850357"/>
                <a:gd name="connsiteY26" fmla="*/ 445294 h 454819"/>
                <a:gd name="connsiteX27" fmla="*/ 2478882 w 2850357"/>
                <a:gd name="connsiteY27" fmla="*/ 428625 h 454819"/>
                <a:gd name="connsiteX28" fmla="*/ 2386013 w 2850357"/>
                <a:gd name="connsiteY28" fmla="*/ 423862 h 454819"/>
                <a:gd name="connsiteX29" fmla="*/ 2059782 w 2850357"/>
                <a:gd name="connsiteY29" fmla="*/ 419100 h 454819"/>
                <a:gd name="connsiteX30" fmla="*/ 1714500 w 2850357"/>
                <a:gd name="connsiteY30" fmla="*/ 411956 h 454819"/>
                <a:gd name="connsiteX31" fmla="*/ 1466850 w 2850357"/>
                <a:gd name="connsiteY31" fmla="*/ 409575 h 454819"/>
                <a:gd name="connsiteX32" fmla="*/ 1247775 w 2850357"/>
                <a:gd name="connsiteY32" fmla="*/ 407194 h 454819"/>
                <a:gd name="connsiteX33" fmla="*/ 1012032 w 2850357"/>
                <a:gd name="connsiteY33" fmla="*/ 404812 h 454819"/>
                <a:gd name="connsiteX34" fmla="*/ 773907 w 2850357"/>
                <a:gd name="connsiteY34" fmla="*/ 402431 h 454819"/>
                <a:gd name="connsiteX35" fmla="*/ 542925 w 2850357"/>
                <a:gd name="connsiteY35" fmla="*/ 402431 h 454819"/>
                <a:gd name="connsiteX36" fmla="*/ 347663 w 2850357"/>
                <a:gd name="connsiteY36" fmla="*/ 402431 h 454819"/>
                <a:gd name="connsiteX37" fmla="*/ 259557 w 2850357"/>
                <a:gd name="connsiteY37" fmla="*/ 397669 h 454819"/>
                <a:gd name="connsiteX38" fmla="*/ 166688 w 2850357"/>
                <a:gd name="connsiteY38" fmla="*/ 381000 h 454819"/>
                <a:gd name="connsiteX39" fmla="*/ 83344 w 2850357"/>
                <a:gd name="connsiteY39" fmla="*/ 357187 h 454819"/>
                <a:gd name="connsiteX40" fmla="*/ 40482 w 2850357"/>
                <a:gd name="connsiteY40" fmla="*/ 335756 h 454819"/>
                <a:gd name="connsiteX41" fmla="*/ 16669 w 2850357"/>
                <a:gd name="connsiteY41" fmla="*/ 314325 h 454819"/>
                <a:gd name="connsiteX42" fmla="*/ 7144 w 2850357"/>
                <a:gd name="connsiteY42" fmla="*/ 297656 h 454819"/>
                <a:gd name="connsiteX43" fmla="*/ 0 w 2850357"/>
                <a:gd name="connsiteY43" fmla="*/ 276225 h 454819"/>
                <a:gd name="connsiteX44" fmla="*/ 4763 w 2850357"/>
                <a:gd name="connsiteY44" fmla="*/ 254794 h 454819"/>
                <a:gd name="connsiteX45" fmla="*/ 16669 w 2850357"/>
                <a:gd name="connsiteY45" fmla="*/ 230981 h 454819"/>
                <a:gd name="connsiteX46" fmla="*/ 35719 w 2850357"/>
                <a:gd name="connsiteY46" fmla="*/ 216694 h 454819"/>
                <a:gd name="connsiteX47" fmla="*/ 64294 w 2850357"/>
                <a:gd name="connsiteY47" fmla="*/ 200025 h 454819"/>
                <a:gd name="connsiteX48" fmla="*/ 130969 w 2850357"/>
                <a:gd name="connsiteY48" fmla="*/ 180975 h 454819"/>
                <a:gd name="connsiteX49" fmla="*/ 252413 w 2850357"/>
                <a:gd name="connsiteY49" fmla="*/ 159544 h 454819"/>
                <a:gd name="connsiteX50" fmla="*/ 342900 w 2850357"/>
                <a:gd name="connsiteY50" fmla="*/ 152400 h 454819"/>
                <a:gd name="connsiteX51" fmla="*/ 435769 w 2850357"/>
                <a:gd name="connsiteY51" fmla="*/ 154781 h 454819"/>
                <a:gd name="connsiteX52" fmla="*/ 478632 w 2850357"/>
                <a:gd name="connsiteY52" fmla="*/ 159544 h 454819"/>
                <a:gd name="connsiteX53" fmla="*/ 564357 w 2850357"/>
                <a:gd name="connsiteY53" fmla="*/ 183356 h 454819"/>
                <a:gd name="connsiteX54" fmla="*/ 714375 w 2850357"/>
                <a:gd name="connsiteY54" fmla="*/ 211931 h 454819"/>
                <a:gd name="connsiteX55" fmla="*/ 881063 w 2850357"/>
                <a:gd name="connsiteY55" fmla="*/ 226219 h 454819"/>
                <a:gd name="connsiteX56" fmla="*/ 1066800 w 2850357"/>
                <a:gd name="connsiteY56" fmla="*/ 223837 h 454819"/>
                <a:gd name="connsiteX57" fmla="*/ 1466850 w 2850357"/>
                <a:gd name="connsiteY57" fmla="*/ 2238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50357" h="454819">
                  <a:moveTo>
                    <a:pt x="1466850" y="223837"/>
                  </a:moveTo>
                  <a:lnTo>
                    <a:pt x="2016919" y="223837"/>
                  </a:lnTo>
                  <a:lnTo>
                    <a:pt x="2228850" y="223837"/>
                  </a:lnTo>
                  <a:lnTo>
                    <a:pt x="2309813" y="221456"/>
                  </a:lnTo>
                  <a:lnTo>
                    <a:pt x="2374107" y="214312"/>
                  </a:lnTo>
                  <a:lnTo>
                    <a:pt x="2476500" y="195262"/>
                  </a:lnTo>
                  <a:lnTo>
                    <a:pt x="2543175" y="176212"/>
                  </a:lnTo>
                  <a:lnTo>
                    <a:pt x="2581275" y="159544"/>
                  </a:lnTo>
                  <a:lnTo>
                    <a:pt x="2636044" y="116681"/>
                  </a:lnTo>
                  <a:lnTo>
                    <a:pt x="2695575" y="71437"/>
                  </a:lnTo>
                  <a:lnTo>
                    <a:pt x="2757488" y="30956"/>
                  </a:lnTo>
                  <a:lnTo>
                    <a:pt x="2802732" y="2381"/>
                  </a:lnTo>
                  <a:lnTo>
                    <a:pt x="2817019" y="0"/>
                  </a:lnTo>
                  <a:lnTo>
                    <a:pt x="2828925" y="0"/>
                  </a:lnTo>
                  <a:lnTo>
                    <a:pt x="2836069" y="7144"/>
                  </a:lnTo>
                  <a:lnTo>
                    <a:pt x="2843213" y="30956"/>
                  </a:lnTo>
                  <a:lnTo>
                    <a:pt x="2847975" y="66675"/>
                  </a:lnTo>
                  <a:lnTo>
                    <a:pt x="2850357" y="116681"/>
                  </a:lnTo>
                  <a:lnTo>
                    <a:pt x="2845594" y="147637"/>
                  </a:lnTo>
                  <a:lnTo>
                    <a:pt x="2776538" y="154781"/>
                  </a:lnTo>
                  <a:lnTo>
                    <a:pt x="2733675" y="223837"/>
                  </a:lnTo>
                  <a:lnTo>
                    <a:pt x="2669382" y="333375"/>
                  </a:lnTo>
                  <a:lnTo>
                    <a:pt x="2614613" y="426244"/>
                  </a:lnTo>
                  <a:lnTo>
                    <a:pt x="2593182" y="445294"/>
                  </a:lnTo>
                  <a:lnTo>
                    <a:pt x="2576513" y="452437"/>
                  </a:lnTo>
                  <a:lnTo>
                    <a:pt x="2547938" y="454819"/>
                  </a:lnTo>
                  <a:lnTo>
                    <a:pt x="2509838" y="445294"/>
                  </a:lnTo>
                  <a:lnTo>
                    <a:pt x="2478882" y="428625"/>
                  </a:lnTo>
                  <a:lnTo>
                    <a:pt x="2386013" y="423862"/>
                  </a:lnTo>
                  <a:lnTo>
                    <a:pt x="2059782" y="419100"/>
                  </a:lnTo>
                  <a:lnTo>
                    <a:pt x="1714500" y="411956"/>
                  </a:lnTo>
                  <a:lnTo>
                    <a:pt x="1466850" y="409575"/>
                  </a:lnTo>
                  <a:lnTo>
                    <a:pt x="1247775" y="407194"/>
                  </a:lnTo>
                  <a:lnTo>
                    <a:pt x="1012032" y="404812"/>
                  </a:lnTo>
                  <a:lnTo>
                    <a:pt x="773907" y="402431"/>
                  </a:lnTo>
                  <a:lnTo>
                    <a:pt x="542925" y="402431"/>
                  </a:lnTo>
                  <a:lnTo>
                    <a:pt x="347663" y="402431"/>
                  </a:lnTo>
                  <a:lnTo>
                    <a:pt x="259557" y="397669"/>
                  </a:lnTo>
                  <a:lnTo>
                    <a:pt x="166688" y="381000"/>
                  </a:lnTo>
                  <a:lnTo>
                    <a:pt x="83344" y="357187"/>
                  </a:lnTo>
                  <a:lnTo>
                    <a:pt x="40482" y="335756"/>
                  </a:lnTo>
                  <a:lnTo>
                    <a:pt x="16669" y="314325"/>
                  </a:lnTo>
                  <a:lnTo>
                    <a:pt x="7144" y="297656"/>
                  </a:lnTo>
                  <a:lnTo>
                    <a:pt x="0" y="276225"/>
                  </a:lnTo>
                  <a:lnTo>
                    <a:pt x="4763" y="254794"/>
                  </a:lnTo>
                  <a:lnTo>
                    <a:pt x="16669" y="230981"/>
                  </a:lnTo>
                  <a:lnTo>
                    <a:pt x="35719" y="216694"/>
                  </a:lnTo>
                  <a:lnTo>
                    <a:pt x="64294" y="200025"/>
                  </a:lnTo>
                  <a:lnTo>
                    <a:pt x="130969" y="180975"/>
                  </a:lnTo>
                  <a:lnTo>
                    <a:pt x="252413" y="159544"/>
                  </a:lnTo>
                  <a:lnTo>
                    <a:pt x="342900" y="152400"/>
                  </a:lnTo>
                  <a:lnTo>
                    <a:pt x="435769" y="154781"/>
                  </a:lnTo>
                  <a:lnTo>
                    <a:pt x="478632" y="159544"/>
                  </a:lnTo>
                  <a:lnTo>
                    <a:pt x="564357" y="183356"/>
                  </a:lnTo>
                  <a:lnTo>
                    <a:pt x="714375" y="211931"/>
                  </a:lnTo>
                  <a:lnTo>
                    <a:pt x="881063" y="226219"/>
                  </a:lnTo>
                  <a:lnTo>
                    <a:pt x="1066800" y="223837"/>
                  </a:lnTo>
                  <a:lnTo>
                    <a:pt x="1466850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77">
              <a:extLst>
                <a:ext uri="{FF2B5EF4-FFF2-40B4-BE49-F238E27FC236}">
                  <a16:creationId xmlns:a16="http://schemas.microsoft.com/office/drawing/2014/main" id="{3B4B56F9-FC37-4D46-9CCA-E7DA47D40A83}"/>
                </a:ext>
              </a:extLst>
            </p:cNvPr>
            <p:cNvSpPr/>
            <p:nvPr/>
          </p:nvSpPr>
          <p:spPr>
            <a:xfrm>
              <a:off x="6067425" y="2947988"/>
              <a:ext cx="955675" cy="881062"/>
            </a:xfrm>
            <a:custGeom>
              <a:avLst/>
              <a:gdLst>
                <a:gd name="connsiteX0" fmla="*/ 485775 w 954881"/>
                <a:gd name="connsiteY0" fmla="*/ 447675 h 881062"/>
                <a:gd name="connsiteX1" fmla="*/ 407194 w 954881"/>
                <a:gd name="connsiteY1" fmla="*/ 531018 h 881062"/>
                <a:gd name="connsiteX2" fmla="*/ 335756 w 954881"/>
                <a:gd name="connsiteY2" fmla="*/ 592931 h 881062"/>
                <a:gd name="connsiteX3" fmla="*/ 261938 w 954881"/>
                <a:gd name="connsiteY3" fmla="*/ 650081 h 881062"/>
                <a:gd name="connsiteX4" fmla="*/ 157163 w 954881"/>
                <a:gd name="connsiteY4" fmla="*/ 728662 h 881062"/>
                <a:gd name="connsiteX5" fmla="*/ 0 w 954881"/>
                <a:gd name="connsiteY5" fmla="*/ 823912 h 881062"/>
                <a:gd name="connsiteX6" fmla="*/ 19050 w 954881"/>
                <a:gd name="connsiteY6" fmla="*/ 881062 h 881062"/>
                <a:gd name="connsiteX7" fmla="*/ 169069 w 954881"/>
                <a:gd name="connsiteY7" fmla="*/ 819150 h 881062"/>
                <a:gd name="connsiteX8" fmla="*/ 440531 w 954881"/>
                <a:gd name="connsiteY8" fmla="*/ 690562 h 881062"/>
                <a:gd name="connsiteX9" fmla="*/ 681038 w 954881"/>
                <a:gd name="connsiteY9" fmla="*/ 564356 h 881062"/>
                <a:gd name="connsiteX10" fmla="*/ 854869 w 954881"/>
                <a:gd name="connsiteY10" fmla="*/ 459581 h 881062"/>
                <a:gd name="connsiteX11" fmla="*/ 892969 w 954881"/>
                <a:gd name="connsiteY11" fmla="*/ 450056 h 881062"/>
                <a:gd name="connsiteX12" fmla="*/ 935831 w 954881"/>
                <a:gd name="connsiteY12" fmla="*/ 428625 h 881062"/>
                <a:gd name="connsiteX13" fmla="*/ 950119 w 954881"/>
                <a:gd name="connsiteY13" fmla="*/ 409575 h 881062"/>
                <a:gd name="connsiteX14" fmla="*/ 954881 w 954881"/>
                <a:gd name="connsiteY14" fmla="*/ 392906 h 881062"/>
                <a:gd name="connsiteX15" fmla="*/ 952500 w 954881"/>
                <a:gd name="connsiteY15" fmla="*/ 366712 h 881062"/>
                <a:gd name="connsiteX16" fmla="*/ 926306 w 954881"/>
                <a:gd name="connsiteY16" fmla="*/ 314325 h 881062"/>
                <a:gd name="connsiteX17" fmla="*/ 892969 w 954881"/>
                <a:gd name="connsiteY17" fmla="*/ 264318 h 881062"/>
                <a:gd name="connsiteX18" fmla="*/ 850106 w 954881"/>
                <a:gd name="connsiteY18" fmla="*/ 211931 h 881062"/>
                <a:gd name="connsiteX19" fmla="*/ 797719 w 954881"/>
                <a:gd name="connsiteY19" fmla="*/ 157162 h 881062"/>
                <a:gd name="connsiteX20" fmla="*/ 740569 w 954881"/>
                <a:gd name="connsiteY20" fmla="*/ 97631 h 881062"/>
                <a:gd name="connsiteX21" fmla="*/ 681038 w 954881"/>
                <a:gd name="connsiteY21" fmla="*/ 45243 h 881062"/>
                <a:gd name="connsiteX22" fmla="*/ 633413 w 954881"/>
                <a:gd name="connsiteY22" fmla="*/ 9525 h 881062"/>
                <a:gd name="connsiteX23" fmla="*/ 611981 w 954881"/>
                <a:gd name="connsiteY23" fmla="*/ 2381 h 881062"/>
                <a:gd name="connsiteX24" fmla="*/ 592931 w 954881"/>
                <a:gd name="connsiteY24" fmla="*/ 0 h 881062"/>
                <a:gd name="connsiteX25" fmla="*/ 585788 w 954881"/>
                <a:gd name="connsiteY25" fmla="*/ 9525 h 881062"/>
                <a:gd name="connsiteX26" fmla="*/ 585788 w 954881"/>
                <a:gd name="connsiteY26" fmla="*/ 23812 h 881062"/>
                <a:gd name="connsiteX27" fmla="*/ 597694 w 954881"/>
                <a:gd name="connsiteY27" fmla="*/ 61912 h 881062"/>
                <a:gd name="connsiteX28" fmla="*/ 609600 w 954881"/>
                <a:gd name="connsiteY28" fmla="*/ 97631 h 881062"/>
                <a:gd name="connsiteX29" fmla="*/ 616744 w 954881"/>
                <a:gd name="connsiteY29" fmla="*/ 126206 h 881062"/>
                <a:gd name="connsiteX30" fmla="*/ 621506 w 954881"/>
                <a:gd name="connsiteY30" fmla="*/ 157162 h 881062"/>
                <a:gd name="connsiteX31" fmla="*/ 623888 w 954881"/>
                <a:gd name="connsiteY31" fmla="*/ 190500 h 881062"/>
                <a:gd name="connsiteX32" fmla="*/ 623888 w 954881"/>
                <a:gd name="connsiteY32" fmla="*/ 219075 h 881062"/>
                <a:gd name="connsiteX33" fmla="*/ 619125 w 954881"/>
                <a:gd name="connsiteY33" fmla="*/ 250031 h 881062"/>
                <a:gd name="connsiteX34" fmla="*/ 609600 w 954881"/>
                <a:gd name="connsiteY34" fmla="*/ 288131 h 881062"/>
                <a:gd name="connsiteX35" fmla="*/ 588169 w 954881"/>
                <a:gd name="connsiteY35" fmla="*/ 326231 h 881062"/>
                <a:gd name="connsiteX36" fmla="*/ 547688 w 954881"/>
                <a:gd name="connsiteY36" fmla="*/ 376237 h 881062"/>
                <a:gd name="connsiteX37" fmla="*/ 485775 w 954881"/>
                <a:gd name="connsiteY37" fmla="*/ 447675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4881" h="881062">
                  <a:moveTo>
                    <a:pt x="485775" y="447675"/>
                  </a:moveTo>
                  <a:lnTo>
                    <a:pt x="407194" y="531018"/>
                  </a:lnTo>
                  <a:lnTo>
                    <a:pt x="335756" y="592931"/>
                  </a:lnTo>
                  <a:lnTo>
                    <a:pt x="261938" y="650081"/>
                  </a:lnTo>
                  <a:lnTo>
                    <a:pt x="157163" y="728662"/>
                  </a:lnTo>
                  <a:lnTo>
                    <a:pt x="0" y="823912"/>
                  </a:lnTo>
                  <a:lnTo>
                    <a:pt x="19050" y="881062"/>
                  </a:lnTo>
                  <a:lnTo>
                    <a:pt x="169069" y="819150"/>
                  </a:lnTo>
                  <a:lnTo>
                    <a:pt x="440531" y="690562"/>
                  </a:lnTo>
                  <a:lnTo>
                    <a:pt x="681038" y="564356"/>
                  </a:lnTo>
                  <a:lnTo>
                    <a:pt x="854869" y="459581"/>
                  </a:lnTo>
                  <a:lnTo>
                    <a:pt x="892969" y="450056"/>
                  </a:lnTo>
                  <a:lnTo>
                    <a:pt x="935831" y="428625"/>
                  </a:lnTo>
                  <a:lnTo>
                    <a:pt x="950119" y="409575"/>
                  </a:lnTo>
                  <a:lnTo>
                    <a:pt x="954881" y="392906"/>
                  </a:lnTo>
                  <a:lnTo>
                    <a:pt x="952500" y="366712"/>
                  </a:lnTo>
                  <a:lnTo>
                    <a:pt x="926306" y="314325"/>
                  </a:lnTo>
                  <a:lnTo>
                    <a:pt x="892969" y="264318"/>
                  </a:lnTo>
                  <a:lnTo>
                    <a:pt x="850106" y="211931"/>
                  </a:lnTo>
                  <a:lnTo>
                    <a:pt x="797719" y="157162"/>
                  </a:lnTo>
                  <a:lnTo>
                    <a:pt x="740569" y="97631"/>
                  </a:lnTo>
                  <a:lnTo>
                    <a:pt x="681038" y="45243"/>
                  </a:lnTo>
                  <a:lnTo>
                    <a:pt x="633413" y="9525"/>
                  </a:lnTo>
                  <a:lnTo>
                    <a:pt x="611981" y="2381"/>
                  </a:lnTo>
                  <a:lnTo>
                    <a:pt x="592931" y="0"/>
                  </a:lnTo>
                  <a:lnTo>
                    <a:pt x="585788" y="9525"/>
                  </a:lnTo>
                  <a:lnTo>
                    <a:pt x="585788" y="23812"/>
                  </a:lnTo>
                  <a:lnTo>
                    <a:pt x="597694" y="61912"/>
                  </a:lnTo>
                  <a:lnTo>
                    <a:pt x="609600" y="97631"/>
                  </a:lnTo>
                  <a:lnTo>
                    <a:pt x="616744" y="126206"/>
                  </a:lnTo>
                  <a:lnTo>
                    <a:pt x="621506" y="157162"/>
                  </a:lnTo>
                  <a:lnTo>
                    <a:pt x="623888" y="190500"/>
                  </a:lnTo>
                  <a:lnTo>
                    <a:pt x="623888" y="219075"/>
                  </a:lnTo>
                  <a:lnTo>
                    <a:pt x="619125" y="250031"/>
                  </a:lnTo>
                  <a:lnTo>
                    <a:pt x="609600" y="288131"/>
                  </a:lnTo>
                  <a:lnTo>
                    <a:pt x="588169" y="326231"/>
                  </a:lnTo>
                  <a:lnTo>
                    <a:pt x="547688" y="376237"/>
                  </a:lnTo>
                  <a:lnTo>
                    <a:pt x="485775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1">
              <a:extLst>
                <a:ext uri="{FF2B5EF4-FFF2-40B4-BE49-F238E27FC236}">
                  <a16:creationId xmlns:a16="http://schemas.microsoft.com/office/drawing/2014/main" id="{3001CE83-0B1F-4A05-854C-040ED544F383}"/>
                </a:ext>
              </a:extLst>
            </p:cNvPr>
            <p:cNvSpPr/>
            <p:nvPr/>
          </p:nvSpPr>
          <p:spPr>
            <a:xfrm rot="16200000">
              <a:off x="5526087" y="3714751"/>
              <a:ext cx="2373313" cy="1693862"/>
            </a:xfrm>
            <a:custGeom>
              <a:avLst/>
              <a:gdLst>
                <a:gd name="connsiteX0" fmla="*/ 1626394 w 2374106"/>
                <a:gd name="connsiteY0" fmla="*/ 271463 h 1693069"/>
                <a:gd name="connsiteX1" fmla="*/ 1428750 w 2374106"/>
                <a:gd name="connsiteY1" fmla="*/ 340519 h 1693069"/>
                <a:gd name="connsiteX2" fmla="*/ 1269206 w 2374106"/>
                <a:gd name="connsiteY2" fmla="*/ 395288 h 1693069"/>
                <a:gd name="connsiteX3" fmla="*/ 1154906 w 2374106"/>
                <a:gd name="connsiteY3" fmla="*/ 435769 h 1693069"/>
                <a:gd name="connsiteX4" fmla="*/ 1062038 w 2374106"/>
                <a:gd name="connsiteY4" fmla="*/ 471488 h 1693069"/>
                <a:gd name="connsiteX5" fmla="*/ 947738 w 2374106"/>
                <a:gd name="connsiteY5" fmla="*/ 523875 h 1693069"/>
                <a:gd name="connsiteX6" fmla="*/ 807244 w 2374106"/>
                <a:gd name="connsiteY6" fmla="*/ 595313 h 1693069"/>
                <a:gd name="connsiteX7" fmla="*/ 704850 w 2374106"/>
                <a:gd name="connsiteY7" fmla="*/ 647700 h 1693069"/>
                <a:gd name="connsiteX8" fmla="*/ 557213 w 2374106"/>
                <a:gd name="connsiteY8" fmla="*/ 733425 h 1693069"/>
                <a:gd name="connsiteX9" fmla="*/ 426244 w 2374106"/>
                <a:gd name="connsiteY9" fmla="*/ 816769 h 1693069"/>
                <a:gd name="connsiteX10" fmla="*/ 321469 w 2374106"/>
                <a:gd name="connsiteY10" fmla="*/ 883444 h 1693069"/>
                <a:gd name="connsiteX11" fmla="*/ 235744 w 2374106"/>
                <a:gd name="connsiteY11" fmla="*/ 945356 h 1693069"/>
                <a:gd name="connsiteX12" fmla="*/ 176213 w 2374106"/>
                <a:gd name="connsiteY12" fmla="*/ 997744 h 1693069"/>
                <a:gd name="connsiteX13" fmla="*/ 142875 w 2374106"/>
                <a:gd name="connsiteY13" fmla="*/ 1028700 h 1693069"/>
                <a:gd name="connsiteX14" fmla="*/ 126206 w 2374106"/>
                <a:gd name="connsiteY14" fmla="*/ 1054894 h 1693069"/>
                <a:gd name="connsiteX15" fmla="*/ 95250 w 2374106"/>
                <a:gd name="connsiteY15" fmla="*/ 1140619 h 1693069"/>
                <a:gd name="connsiteX16" fmla="*/ 69056 w 2374106"/>
                <a:gd name="connsiteY16" fmla="*/ 1233488 h 1693069"/>
                <a:gd name="connsiteX17" fmla="*/ 45244 w 2374106"/>
                <a:gd name="connsiteY17" fmla="*/ 1350169 h 1693069"/>
                <a:gd name="connsiteX18" fmla="*/ 21431 w 2374106"/>
                <a:gd name="connsiteY18" fmla="*/ 1473994 h 1693069"/>
                <a:gd name="connsiteX19" fmla="*/ 2381 w 2374106"/>
                <a:gd name="connsiteY19" fmla="*/ 1609725 h 1693069"/>
                <a:gd name="connsiteX20" fmla="*/ 0 w 2374106"/>
                <a:gd name="connsiteY20" fmla="*/ 1654969 h 1693069"/>
                <a:gd name="connsiteX21" fmla="*/ 2381 w 2374106"/>
                <a:gd name="connsiteY21" fmla="*/ 1678781 h 1693069"/>
                <a:gd name="connsiteX22" fmla="*/ 9525 w 2374106"/>
                <a:gd name="connsiteY22" fmla="*/ 1688306 h 1693069"/>
                <a:gd name="connsiteX23" fmla="*/ 14288 w 2374106"/>
                <a:gd name="connsiteY23" fmla="*/ 1693069 h 1693069"/>
                <a:gd name="connsiteX24" fmla="*/ 30956 w 2374106"/>
                <a:gd name="connsiteY24" fmla="*/ 1693069 h 1693069"/>
                <a:gd name="connsiteX25" fmla="*/ 52388 w 2374106"/>
                <a:gd name="connsiteY25" fmla="*/ 1678781 h 1693069"/>
                <a:gd name="connsiteX26" fmla="*/ 92869 w 2374106"/>
                <a:gd name="connsiteY26" fmla="*/ 1631156 h 1693069"/>
                <a:gd name="connsiteX27" fmla="*/ 157163 w 2374106"/>
                <a:gd name="connsiteY27" fmla="*/ 1543050 h 1693069"/>
                <a:gd name="connsiteX28" fmla="*/ 200025 w 2374106"/>
                <a:gd name="connsiteY28" fmla="*/ 1483519 h 1693069"/>
                <a:gd name="connsiteX29" fmla="*/ 271463 w 2374106"/>
                <a:gd name="connsiteY29" fmla="*/ 1397794 h 1693069"/>
                <a:gd name="connsiteX30" fmla="*/ 354806 w 2374106"/>
                <a:gd name="connsiteY30" fmla="*/ 1304925 h 1693069"/>
                <a:gd name="connsiteX31" fmla="*/ 433388 w 2374106"/>
                <a:gd name="connsiteY31" fmla="*/ 1219200 h 1693069"/>
                <a:gd name="connsiteX32" fmla="*/ 521494 w 2374106"/>
                <a:gd name="connsiteY32" fmla="*/ 1131094 h 1693069"/>
                <a:gd name="connsiteX33" fmla="*/ 619125 w 2374106"/>
                <a:gd name="connsiteY33" fmla="*/ 1045369 h 1693069"/>
                <a:gd name="connsiteX34" fmla="*/ 707231 w 2374106"/>
                <a:gd name="connsiteY34" fmla="*/ 971550 h 1693069"/>
                <a:gd name="connsiteX35" fmla="*/ 766763 w 2374106"/>
                <a:gd name="connsiteY35" fmla="*/ 926306 h 1693069"/>
                <a:gd name="connsiteX36" fmla="*/ 845344 w 2374106"/>
                <a:gd name="connsiteY36" fmla="*/ 869156 h 1693069"/>
                <a:gd name="connsiteX37" fmla="*/ 985838 w 2374106"/>
                <a:gd name="connsiteY37" fmla="*/ 778669 h 1693069"/>
                <a:gd name="connsiteX38" fmla="*/ 1150144 w 2374106"/>
                <a:gd name="connsiteY38" fmla="*/ 681038 h 1693069"/>
                <a:gd name="connsiteX39" fmla="*/ 1300163 w 2374106"/>
                <a:gd name="connsiteY39" fmla="*/ 600075 h 1693069"/>
                <a:gd name="connsiteX40" fmla="*/ 1462088 w 2374106"/>
                <a:gd name="connsiteY40" fmla="*/ 514350 h 1693069"/>
                <a:gd name="connsiteX41" fmla="*/ 1647825 w 2374106"/>
                <a:gd name="connsiteY41" fmla="*/ 419100 h 1693069"/>
                <a:gd name="connsiteX42" fmla="*/ 1807369 w 2374106"/>
                <a:gd name="connsiteY42" fmla="*/ 345281 h 1693069"/>
                <a:gd name="connsiteX43" fmla="*/ 1952625 w 2374106"/>
                <a:gd name="connsiteY43" fmla="*/ 278606 h 1693069"/>
                <a:gd name="connsiteX44" fmla="*/ 2076450 w 2374106"/>
                <a:gd name="connsiteY44" fmla="*/ 230981 h 1693069"/>
                <a:gd name="connsiteX45" fmla="*/ 2233613 w 2374106"/>
                <a:gd name="connsiteY45" fmla="*/ 159544 h 1693069"/>
                <a:gd name="connsiteX46" fmla="*/ 2305050 w 2374106"/>
                <a:gd name="connsiteY46" fmla="*/ 133350 h 1693069"/>
                <a:gd name="connsiteX47" fmla="*/ 2328863 w 2374106"/>
                <a:gd name="connsiteY47" fmla="*/ 119063 h 1693069"/>
                <a:gd name="connsiteX48" fmla="*/ 2345531 w 2374106"/>
                <a:gd name="connsiteY48" fmla="*/ 97631 h 1693069"/>
                <a:gd name="connsiteX49" fmla="*/ 2362200 w 2374106"/>
                <a:gd name="connsiteY49" fmla="*/ 69056 h 1693069"/>
                <a:gd name="connsiteX50" fmla="*/ 2371725 w 2374106"/>
                <a:gd name="connsiteY50" fmla="*/ 47625 h 1693069"/>
                <a:gd name="connsiteX51" fmla="*/ 2374106 w 2374106"/>
                <a:gd name="connsiteY51" fmla="*/ 28575 h 1693069"/>
                <a:gd name="connsiteX52" fmla="*/ 2374106 w 2374106"/>
                <a:gd name="connsiteY52" fmla="*/ 11906 h 1693069"/>
                <a:gd name="connsiteX53" fmla="*/ 2366963 w 2374106"/>
                <a:gd name="connsiteY53" fmla="*/ 2381 h 1693069"/>
                <a:gd name="connsiteX54" fmla="*/ 2359819 w 2374106"/>
                <a:gd name="connsiteY54" fmla="*/ 0 h 1693069"/>
                <a:gd name="connsiteX55" fmla="*/ 2333625 w 2374106"/>
                <a:gd name="connsiteY55" fmla="*/ 7144 h 1693069"/>
                <a:gd name="connsiteX56" fmla="*/ 2283619 w 2374106"/>
                <a:gd name="connsiteY56" fmla="*/ 42863 h 1693069"/>
                <a:gd name="connsiteX57" fmla="*/ 2233613 w 2374106"/>
                <a:gd name="connsiteY57" fmla="*/ 66675 h 1693069"/>
                <a:gd name="connsiteX58" fmla="*/ 2095500 w 2374106"/>
                <a:gd name="connsiteY58" fmla="*/ 114300 h 1693069"/>
                <a:gd name="connsiteX59" fmla="*/ 1626394 w 2374106"/>
                <a:gd name="connsiteY59" fmla="*/ 271463 h 169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74106" h="1693069">
                  <a:moveTo>
                    <a:pt x="1626394" y="271463"/>
                  </a:moveTo>
                  <a:lnTo>
                    <a:pt x="1428750" y="340519"/>
                  </a:lnTo>
                  <a:lnTo>
                    <a:pt x="1269206" y="395288"/>
                  </a:lnTo>
                  <a:lnTo>
                    <a:pt x="1154906" y="435769"/>
                  </a:lnTo>
                  <a:lnTo>
                    <a:pt x="1062038" y="471488"/>
                  </a:lnTo>
                  <a:lnTo>
                    <a:pt x="947738" y="523875"/>
                  </a:lnTo>
                  <a:lnTo>
                    <a:pt x="807244" y="595313"/>
                  </a:lnTo>
                  <a:lnTo>
                    <a:pt x="704850" y="647700"/>
                  </a:lnTo>
                  <a:lnTo>
                    <a:pt x="557213" y="733425"/>
                  </a:lnTo>
                  <a:lnTo>
                    <a:pt x="426244" y="816769"/>
                  </a:lnTo>
                  <a:lnTo>
                    <a:pt x="321469" y="883444"/>
                  </a:lnTo>
                  <a:lnTo>
                    <a:pt x="235744" y="945356"/>
                  </a:lnTo>
                  <a:lnTo>
                    <a:pt x="176213" y="997744"/>
                  </a:lnTo>
                  <a:lnTo>
                    <a:pt x="142875" y="1028700"/>
                  </a:lnTo>
                  <a:lnTo>
                    <a:pt x="126206" y="1054894"/>
                  </a:lnTo>
                  <a:lnTo>
                    <a:pt x="95250" y="1140619"/>
                  </a:lnTo>
                  <a:lnTo>
                    <a:pt x="69056" y="1233488"/>
                  </a:lnTo>
                  <a:lnTo>
                    <a:pt x="45244" y="1350169"/>
                  </a:lnTo>
                  <a:lnTo>
                    <a:pt x="21431" y="1473994"/>
                  </a:lnTo>
                  <a:lnTo>
                    <a:pt x="2381" y="1609725"/>
                  </a:lnTo>
                  <a:lnTo>
                    <a:pt x="0" y="1654969"/>
                  </a:lnTo>
                  <a:lnTo>
                    <a:pt x="2381" y="1678781"/>
                  </a:lnTo>
                  <a:lnTo>
                    <a:pt x="9525" y="1688306"/>
                  </a:lnTo>
                  <a:lnTo>
                    <a:pt x="14288" y="1693069"/>
                  </a:lnTo>
                  <a:lnTo>
                    <a:pt x="30956" y="1693069"/>
                  </a:lnTo>
                  <a:lnTo>
                    <a:pt x="52388" y="1678781"/>
                  </a:lnTo>
                  <a:lnTo>
                    <a:pt x="92869" y="1631156"/>
                  </a:lnTo>
                  <a:lnTo>
                    <a:pt x="157163" y="1543050"/>
                  </a:lnTo>
                  <a:lnTo>
                    <a:pt x="200025" y="1483519"/>
                  </a:lnTo>
                  <a:lnTo>
                    <a:pt x="271463" y="1397794"/>
                  </a:lnTo>
                  <a:lnTo>
                    <a:pt x="354806" y="1304925"/>
                  </a:lnTo>
                  <a:lnTo>
                    <a:pt x="433388" y="1219200"/>
                  </a:lnTo>
                  <a:lnTo>
                    <a:pt x="521494" y="1131094"/>
                  </a:lnTo>
                  <a:lnTo>
                    <a:pt x="619125" y="1045369"/>
                  </a:lnTo>
                  <a:lnTo>
                    <a:pt x="707231" y="971550"/>
                  </a:lnTo>
                  <a:lnTo>
                    <a:pt x="766763" y="926306"/>
                  </a:lnTo>
                  <a:lnTo>
                    <a:pt x="845344" y="869156"/>
                  </a:lnTo>
                  <a:lnTo>
                    <a:pt x="985838" y="778669"/>
                  </a:lnTo>
                  <a:lnTo>
                    <a:pt x="1150144" y="681038"/>
                  </a:lnTo>
                  <a:lnTo>
                    <a:pt x="1300163" y="600075"/>
                  </a:lnTo>
                  <a:lnTo>
                    <a:pt x="1462088" y="514350"/>
                  </a:lnTo>
                  <a:lnTo>
                    <a:pt x="1647825" y="419100"/>
                  </a:lnTo>
                  <a:lnTo>
                    <a:pt x="1807369" y="345281"/>
                  </a:lnTo>
                  <a:lnTo>
                    <a:pt x="1952625" y="278606"/>
                  </a:lnTo>
                  <a:lnTo>
                    <a:pt x="2076450" y="230981"/>
                  </a:lnTo>
                  <a:lnTo>
                    <a:pt x="2233613" y="159544"/>
                  </a:lnTo>
                  <a:lnTo>
                    <a:pt x="2305050" y="133350"/>
                  </a:lnTo>
                  <a:lnTo>
                    <a:pt x="2328863" y="119063"/>
                  </a:lnTo>
                  <a:lnTo>
                    <a:pt x="2345531" y="97631"/>
                  </a:lnTo>
                  <a:lnTo>
                    <a:pt x="2362200" y="69056"/>
                  </a:lnTo>
                  <a:lnTo>
                    <a:pt x="2371725" y="47625"/>
                  </a:lnTo>
                  <a:lnTo>
                    <a:pt x="2374106" y="28575"/>
                  </a:lnTo>
                  <a:lnTo>
                    <a:pt x="2374106" y="11906"/>
                  </a:lnTo>
                  <a:lnTo>
                    <a:pt x="2366963" y="2381"/>
                  </a:lnTo>
                  <a:lnTo>
                    <a:pt x="2359819" y="0"/>
                  </a:lnTo>
                  <a:lnTo>
                    <a:pt x="2333625" y="7144"/>
                  </a:lnTo>
                  <a:lnTo>
                    <a:pt x="2283619" y="42863"/>
                  </a:lnTo>
                  <a:lnTo>
                    <a:pt x="2233613" y="66675"/>
                  </a:lnTo>
                  <a:lnTo>
                    <a:pt x="2095500" y="114300"/>
                  </a:lnTo>
                  <a:lnTo>
                    <a:pt x="1626394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2EAAAE71-20EB-4EDD-9E15-428DFF4072B5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538288"/>
            <a:ext cx="4699000" cy="4314825"/>
            <a:chOff x="2708275" y="1538288"/>
            <a:chExt cx="4699000" cy="4314825"/>
          </a:xfrm>
        </p:grpSpPr>
        <p:sp>
          <p:nvSpPr>
            <p:cNvPr id="24" name="フリーフォーム 159">
              <a:extLst>
                <a:ext uri="{FF2B5EF4-FFF2-40B4-BE49-F238E27FC236}">
                  <a16:creationId xmlns:a16="http://schemas.microsoft.com/office/drawing/2014/main" id="{DDF9E57F-B561-4345-8890-DA1329DC2E81}"/>
                </a:ext>
              </a:extLst>
            </p:cNvPr>
            <p:cNvSpPr/>
            <p:nvPr/>
          </p:nvSpPr>
          <p:spPr>
            <a:xfrm>
              <a:off x="3036888" y="1697038"/>
              <a:ext cx="852487" cy="636587"/>
            </a:xfrm>
            <a:custGeom>
              <a:avLst/>
              <a:gdLst>
                <a:gd name="connsiteX0" fmla="*/ 276225 w 852487"/>
                <a:gd name="connsiteY0" fmla="*/ 338138 h 635794"/>
                <a:gd name="connsiteX1" fmla="*/ 207169 w 852487"/>
                <a:gd name="connsiteY1" fmla="*/ 271463 h 635794"/>
                <a:gd name="connsiteX2" fmla="*/ 130969 w 852487"/>
                <a:gd name="connsiteY2" fmla="*/ 190500 h 635794"/>
                <a:gd name="connsiteX3" fmla="*/ 54769 w 852487"/>
                <a:gd name="connsiteY3" fmla="*/ 109538 h 635794"/>
                <a:gd name="connsiteX4" fmla="*/ 14287 w 852487"/>
                <a:gd name="connsiteY4" fmla="*/ 66675 h 635794"/>
                <a:gd name="connsiteX5" fmla="*/ 4762 w 852487"/>
                <a:gd name="connsiteY5" fmla="*/ 45244 h 635794"/>
                <a:gd name="connsiteX6" fmla="*/ 0 w 852487"/>
                <a:gd name="connsiteY6" fmla="*/ 28575 h 635794"/>
                <a:gd name="connsiteX7" fmla="*/ 0 w 852487"/>
                <a:gd name="connsiteY7" fmla="*/ 16669 h 635794"/>
                <a:gd name="connsiteX8" fmla="*/ 2381 w 852487"/>
                <a:gd name="connsiteY8" fmla="*/ 4763 h 635794"/>
                <a:gd name="connsiteX9" fmla="*/ 14287 w 852487"/>
                <a:gd name="connsiteY9" fmla="*/ 0 h 635794"/>
                <a:gd name="connsiteX10" fmla="*/ 33337 w 852487"/>
                <a:gd name="connsiteY10" fmla="*/ 2382 h 635794"/>
                <a:gd name="connsiteX11" fmla="*/ 95250 w 852487"/>
                <a:gd name="connsiteY11" fmla="*/ 30957 h 635794"/>
                <a:gd name="connsiteX12" fmla="*/ 200025 w 852487"/>
                <a:gd name="connsiteY12" fmla="*/ 80963 h 635794"/>
                <a:gd name="connsiteX13" fmla="*/ 276225 w 852487"/>
                <a:gd name="connsiteY13" fmla="*/ 114300 h 635794"/>
                <a:gd name="connsiteX14" fmla="*/ 388144 w 852487"/>
                <a:gd name="connsiteY14" fmla="*/ 154782 h 635794"/>
                <a:gd name="connsiteX15" fmla="*/ 485775 w 852487"/>
                <a:gd name="connsiteY15" fmla="*/ 180975 h 635794"/>
                <a:gd name="connsiteX16" fmla="*/ 602456 w 852487"/>
                <a:gd name="connsiteY16" fmla="*/ 207169 h 635794"/>
                <a:gd name="connsiteX17" fmla="*/ 640556 w 852487"/>
                <a:gd name="connsiteY17" fmla="*/ 216694 h 635794"/>
                <a:gd name="connsiteX18" fmla="*/ 654844 w 852487"/>
                <a:gd name="connsiteY18" fmla="*/ 228600 h 635794"/>
                <a:gd name="connsiteX19" fmla="*/ 700087 w 852487"/>
                <a:gd name="connsiteY19" fmla="*/ 278607 h 635794"/>
                <a:gd name="connsiteX20" fmla="*/ 762000 w 852487"/>
                <a:gd name="connsiteY20" fmla="*/ 357188 h 635794"/>
                <a:gd name="connsiteX21" fmla="*/ 792956 w 852487"/>
                <a:gd name="connsiteY21" fmla="*/ 404813 h 635794"/>
                <a:gd name="connsiteX22" fmla="*/ 816769 w 852487"/>
                <a:gd name="connsiteY22" fmla="*/ 450057 h 635794"/>
                <a:gd name="connsiteX23" fmla="*/ 840581 w 852487"/>
                <a:gd name="connsiteY23" fmla="*/ 504825 h 635794"/>
                <a:gd name="connsiteX24" fmla="*/ 850106 w 852487"/>
                <a:gd name="connsiteY24" fmla="*/ 531019 h 635794"/>
                <a:gd name="connsiteX25" fmla="*/ 852487 w 852487"/>
                <a:gd name="connsiteY25" fmla="*/ 550069 h 635794"/>
                <a:gd name="connsiteX26" fmla="*/ 842962 w 852487"/>
                <a:gd name="connsiteY26" fmla="*/ 576263 h 635794"/>
                <a:gd name="connsiteX27" fmla="*/ 819150 w 852487"/>
                <a:gd name="connsiteY27" fmla="*/ 604838 h 635794"/>
                <a:gd name="connsiteX28" fmla="*/ 778669 w 852487"/>
                <a:gd name="connsiteY28" fmla="*/ 633413 h 635794"/>
                <a:gd name="connsiteX29" fmla="*/ 764381 w 852487"/>
                <a:gd name="connsiteY29" fmla="*/ 635794 h 635794"/>
                <a:gd name="connsiteX30" fmla="*/ 697706 w 852487"/>
                <a:gd name="connsiteY30" fmla="*/ 623888 h 635794"/>
                <a:gd name="connsiteX31" fmla="*/ 592931 w 852487"/>
                <a:gd name="connsiteY31" fmla="*/ 583407 h 635794"/>
                <a:gd name="connsiteX32" fmla="*/ 531019 w 852487"/>
                <a:gd name="connsiteY32" fmla="*/ 545307 h 635794"/>
                <a:gd name="connsiteX33" fmla="*/ 469106 w 852487"/>
                <a:gd name="connsiteY33" fmla="*/ 502444 h 635794"/>
                <a:gd name="connsiteX34" fmla="*/ 373856 w 852487"/>
                <a:gd name="connsiteY34" fmla="*/ 428625 h 635794"/>
                <a:gd name="connsiteX35" fmla="*/ 276225 w 852487"/>
                <a:gd name="connsiteY35" fmla="*/ 338138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2487" h="635794">
                  <a:moveTo>
                    <a:pt x="276225" y="338138"/>
                  </a:moveTo>
                  <a:lnTo>
                    <a:pt x="207169" y="271463"/>
                  </a:lnTo>
                  <a:lnTo>
                    <a:pt x="130969" y="190500"/>
                  </a:lnTo>
                  <a:lnTo>
                    <a:pt x="54769" y="109538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3337" y="2382"/>
                  </a:lnTo>
                  <a:lnTo>
                    <a:pt x="95250" y="30957"/>
                  </a:lnTo>
                  <a:lnTo>
                    <a:pt x="200025" y="80963"/>
                  </a:lnTo>
                  <a:lnTo>
                    <a:pt x="276225" y="114300"/>
                  </a:lnTo>
                  <a:lnTo>
                    <a:pt x="388144" y="154782"/>
                  </a:lnTo>
                  <a:lnTo>
                    <a:pt x="485775" y="180975"/>
                  </a:lnTo>
                  <a:lnTo>
                    <a:pt x="602456" y="207169"/>
                  </a:lnTo>
                  <a:lnTo>
                    <a:pt x="640556" y="216694"/>
                  </a:lnTo>
                  <a:lnTo>
                    <a:pt x="654844" y="228600"/>
                  </a:lnTo>
                  <a:lnTo>
                    <a:pt x="700087" y="278607"/>
                  </a:lnTo>
                  <a:lnTo>
                    <a:pt x="762000" y="357188"/>
                  </a:lnTo>
                  <a:lnTo>
                    <a:pt x="792956" y="404813"/>
                  </a:lnTo>
                  <a:lnTo>
                    <a:pt x="816769" y="450057"/>
                  </a:lnTo>
                  <a:lnTo>
                    <a:pt x="840581" y="504825"/>
                  </a:lnTo>
                  <a:lnTo>
                    <a:pt x="850106" y="531019"/>
                  </a:lnTo>
                  <a:lnTo>
                    <a:pt x="852487" y="550069"/>
                  </a:lnTo>
                  <a:lnTo>
                    <a:pt x="842962" y="576263"/>
                  </a:lnTo>
                  <a:lnTo>
                    <a:pt x="819150" y="604838"/>
                  </a:lnTo>
                  <a:lnTo>
                    <a:pt x="778669" y="633413"/>
                  </a:lnTo>
                  <a:lnTo>
                    <a:pt x="764381" y="635794"/>
                  </a:lnTo>
                  <a:lnTo>
                    <a:pt x="697706" y="623888"/>
                  </a:lnTo>
                  <a:lnTo>
                    <a:pt x="592931" y="583407"/>
                  </a:lnTo>
                  <a:lnTo>
                    <a:pt x="531019" y="545307"/>
                  </a:lnTo>
                  <a:lnTo>
                    <a:pt x="469106" y="502444"/>
                  </a:lnTo>
                  <a:lnTo>
                    <a:pt x="373856" y="428625"/>
                  </a:lnTo>
                  <a:lnTo>
                    <a:pt x="276225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62">
              <a:extLst>
                <a:ext uri="{FF2B5EF4-FFF2-40B4-BE49-F238E27FC236}">
                  <a16:creationId xmlns:a16="http://schemas.microsoft.com/office/drawing/2014/main" id="{E50DD873-FA70-419B-A9B5-705FABD95700}"/>
                </a:ext>
              </a:extLst>
            </p:cNvPr>
            <p:cNvSpPr/>
            <p:nvPr/>
          </p:nvSpPr>
          <p:spPr>
            <a:xfrm>
              <a:off x="2809875" y="2878138"/>
              <a:ext cx="765175" cy="596900"/>
            </a:xfrm>
            <a:custGeom>
              <a:avLst/>
              <a:gdLst>
                <a:gd name="connsiteX0" fmla="*/ 147638 w 764381"/>
                <a:gd name="connsiteY0" fmla="*/ 261938 h 595313"/>
                <a:gd name="connsiteX1" fmla="*/ 109538 w 764381"/>
                <a:gd name="connsiteY1" fmla="*/ 209550 h 595313"/>
                <a:gd name="connsiteX2" fmla="*/ 73819 w 764381"/>
                <a:gd name="connsiteY2" fmla="*/ 159544 h 595313"/>
                <a:gd name="connsiteX3" fmla="*/ 30956 w 764381"/>
                <a:gd name="connsiteY3" fmla="*/ 88107 h 595313"/>
                <a:gd name="connsiteX4" fmla="*/ 2381 w 764381"/>
                <a:gd name="connsiteY4" fmla="*/ 35719 h 595313"/>
                <a:gd name="connsiteX5" fmla="*/ 0 w 764381"/>
                <a:gd name="connsiteY5" fmla="*/ 16669 h 595313"/>
                <a:gd name="connsiteX6" fmla="*/ 2381 w 764381"/>
                <a:gd name="connsiteY6" fmla="*/ 7144 h 595313"/>
                <a:gd name="connsiteX7" fmla="*/ 9525 w 764381"/>
                <a:gd name="connsiteY7" fmla="*/ 0 h 595313"/>
                <a:gd name="connsiteX8" fmla="*/ 23813 w 764381"/>
                <a:gd name="connsiteY8" fmla="*/ 0 h 595313"/>
                <a:gd name="connsiteX9" fmla="*/ 45244 w 764381"/>
                <a:gd name="connsiteY9" fmla="*/ 7144 h 595313"/>
                <a:gd name="connsiteX10" fmla="*/ 73819 w 764381"/>
                <a:gd name="connsiteY10" fmla="*/ 26194 h 595313"/>
                <a:gd name="connsiteX11" fmla="*/ 111919 w 764381"/>
                <a:gd name="connsiteY11" fmla="*/ 57150 h 595313"/>
                <a:gd name="connsiteX12" fmla="*/ 161925 w 764381"/>
                <a:gd name="connsiteY12" fmla="*/ 85725 h 595313"/>
                <a:gd name="connsiteX13" fmla="*/ 214313 w 764381"/>
                <a:gd name="connsiteY13" fmla="*/ 114300 h 595313"/>
                <a:gd name="connsiteX14" fmla="*/ 276225 w 764381"/>
                <a:gd name="connsiteY14" fmla="*/ 138113 h 595313"/>
                <a:gd name="connsiteX15" fmla="*/ 335756 w 764381"/>
                <a:gd name="connsiteY15" fmla="*/ 159544 h 595313"/>
                <a:gd name="connsiteX16" fmla="*/ 411956 w 764381"/>
                <a:gd name="connsiteY16" fmla="*/ 176213 h 595313"/>
                <a:gd name="connsiteX17" fmla="*/ 466725 w 764381"/>
                <a:gd name="connsiteY17" fmla="*/ 185738 h 595313"/>
                <a:gd name="connsiteX18" fmla="*/ 528638 w 764381"/>
                <a:gd name="connsiteY18" fmla="*/ 192882 h 595313"/>
                <a:gd name="connsiteX19" fmla="*/ 554831 w 764381"/>
                <a:gd name="connsiteY19" fmla="*/ 197644 h 595313"/>
                <a:gd name="connsiteX20" fmla="*/ 569119 w 764381"/>
                <a:gd name="connsiteY20" fmla="*/ 204788 h 595313"/>
                <a:gd name="connsiteX21" fmla="*/ 600075 w 764381"/>
                <a:gd name="connsiteY21" fmla="*/ 228600 h 595313"/>
                <a:gd name="connsiteX22" fmla="*/ 635794 w 764381"/>
                <a:gd name="connsiteY22" fmla="*/ 261938 h 595313"/>
                <a:gd name="connsiteX23" fmla="*/ 671513 w 764381"/>
                <a:gd name="connsiteY23" fmla="*/ 295275 h 595313"/>
                <a:gd name="connsiteX24" fmla="*/ 700088 w 764381"/>
                <a:gd name="connsiteY24" fmla="*/ 323850 h 595313"/>
                <a:gd name="connsiteX25" fmla="*/ 726281 w 764381"/>
                <a:gd name="connsiteY25" fmla="*/ 361950 h 595313"/>
                <a:gd name="connsiteX26" fmla="*/ 738188 w 764381"/>
                <a:gd name="connsiteY26" fmla="*/ 383382 h 595313"/>
                <a:gd name="connsiteX27" fmla="*/ 750094 w 764381"/>
                <a:gd name="connsiteY27" fmla="*/ 409575 h 595313"/>
                <a:gd name="connsiteX28" fmla="*/ 762000 w 764381"/>
                <a:gd name="connsiteY28" fmla="*/ 445294 h 595313"/>
                <a:gd name="connsiteX29" fmla="*/ 764381 w 764381"/>
                <a:gd name="connsiteY29" fmla="*/ 469107 h 595313"/>
                <a:gd name="connsiteX30" fmla="*/ 764381 w 764381"/>
                <a:gd name="connsiteY30" fmla="*/ 497682 h 595313"/>
                <a:gd name="connsiteX31" fmla="*/ 757238 w 764381"/>
                <a:gd name="connsiteY31" fmla="*/ 531019 h 595313"/>
                <a:gd name="connsiteX32" fmla="*/ 738188 w 764381"/>
                <a:gd name="connsiteY32" fmla="*/ 557213 h 595313"/>
                <a:gd name="connsiteX33" fmla="*/ 716756 w 764381"/>
                <a:gd name="connsiteY33" fmla="*/ 581025 h 595313"/>
                <a:gd name="connsiteX34" fmla="*/ 688181 w 764381"/>
                <a:gd name="connsiteY34" fmla="*/ 595313 h 595313"/>
                <a:gd name="connsiteX35" fmla="*/ 652463 w 764381"/>
                <a:gd name="connsiteY35" fmla="*/ 595313 h 595313"/>
                <a:gd name="connsiteX36" fmla="*/ 578644 w 764381"/>
                <a:gd name="connsiteY36" fmla="*/ 578644 h 595313"/>
                <a:gd name="connsiteX37" fmla="*/ 511969 w 764381"/>
                <a:gd name="connsiteY37" fmla="*/ 559594 h 595313"/>
                <a:gd name="connsiteX38" fmla="*/ 435769 w 764381"/>
                <a:gd name="connsiteY38" fmla="*/ 523875 h 595313"/>
                <a:gd name="connsiteX39" fmla="*/ 378619 w 764381"/>
                <a:gd name="connsiteY39" fmla="*/ 488157 h 595313"/>
                <a:gd name="connsiteX40" fmla="*/ 311944 w 764381"/>
                <a:gd name="connsiteY40" fmla="*/ 438150 h 595313"/>
                <a:gd name="connsiteX41" fmla="*/ 266700 w 764381"/>
                <a:gd name="connsiteY41" fmla="*/ 400050 h 595313"/>
                <a:gd name="connsiteX42" fmla="*/ 192881 w 764381"/>
                <a:gd name="connsiteY42" fmla="*/ 321469 h 595313"/>
                <a:gd name="connsiteX43" fmla="*/ 147638 w 764381"/>
                <a:gd name="connsiteY43" fmla="*/ 26193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64381" h="595313">
                  <a:moveTo>
                    <a:pt x="147638" y="261938"/>
                  </a:moveTo>
                  <a:lnTo>
                    <a:pt x="109538" y="209550"/>
                  </a:lnTo>
                  <a:lnTo>
                    <a:pt x="73819" y="159544"/>
                  </a:lnTo>
                  <a:lnTo>
                    <a:pt x="30956" y="88107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5244" y="7144"/>
                  </a:lnTo>
                  <a:lnTo>
                    <a:pt x="73819" y="26194"/>
                  </a:lnTo>
                  <a:lnTo>
                    <a:pt x="111919" y="57150"/>
                  </a:lnTo>
                  <a:lnTo>
                    <a:pt x="161925" y="85725"/>
                  </a:lnTo>
                  <a:lnTo>
                    <a:pt x="214313" y="114300"/>
                  </a:lnTo>
                  <a:lnTo>
                    <a:pt x="276225" y="138113"/>
                  </a:lnTo>
                  <a:lnTo>
                    <a:pt x="335756" y="159544"/>
                  </a:lnTo>
                  <a:lnTo>
                    <a:pt x="411956" y="176213"/>
                  </a:lnTo>
                  <a:lnTo>
                    <a:pt x="466725" y="185738"/>
                  </a:lnTo>
                  <a:lnTo>
                    <a:pt x="528638" y="192882"/>
                  </a:lnTo>
                  <a:lnTo>
                    <a:pt x="554831" y="197644"/>
                  </a:lnTo>
                  <a:lnTo>
                    <a:pt x="569119" y="204788"/>
                  </a:lnTo>
                  <a:lnTo>
                    <a:pt x="600075" y="228600"/>
                  </a:lnTo>
                  <a:lnTo>
                    <a:pt x="635794" y="261938"/>
                  </a:lnTo>
                  <a:lnTo>
                    <a:pt x="671513" y="295275"/>
                  </a:lnTo>
                  <a:lnTo>
                    <a:pt x="700088" y="323850"/>
                  </a:lnTo>
                  <a:lnTo>
                    <a:pt x="726281" y="361950"/>
                  </a:lnTo>
                  <a:lnTo>
                    <a:pt x="738188" y="383382"/>
                  </a:lnTo>
                  <a:lnTo>
                    <a:pt x="750094" y="409575"/>
                  </a:lnTo>
                  <a:lnTo>
                    <a:pt x="762000" y="445294"/>
                  </a:lnTo>
                  <a:lnTo>
                    <a:pt x="764381" y="469107"/>
                  </a:lnTo>
                  <a:lnTo>
                    <a:pt x="764381" y="497682"/>
                  </a:lnTo>
                  <a:lnTo>
                    <a:pt x="757238" y="531019"/>
                  </a:lnTo>
                  <a:lnTo>
                    <a:pt x="738188" y="557213"/>
                  </a:lnTo>
                  <a:lnTo>
                    <a:pt x="716756" y="581025"/>
                  </a:lnTo>
                  <a:lnTo>
                    <a:pt x="688181" y="595313"/>
                  </a:lnTo>
                  <a:lnTo>
                    <a:pt x="652463" y="595313"/>
                  </a:lnTo>
                  <a:lnTo>
                    <a:pt x="578644" y="578644"/>
                  </a:lnTo>
                  <a:lnTo>
                    <a:pt x="511969" y="559594"/>
                  </a:lnTo>
                  <a:lnTo>
                    <a:pt x="435769" y="523875"/>
                  </a:lnTo>
                  <a:lnTo>
                    <a:pt x="378619" y="488157"/>
                  </a:lnTo>
                  <a:lnTo>
                    <a:pt x="311944" y="438150"/>
                  </a:lnTo>
                  <a:lnTo>
                    <a:pt x="266700" y="400050"/>
                  </a:lnTo>
                  <a:lnTo>
                    <a:pt x="192881" y="321469"/>
                  </a:lnTo>
                  <a:lnTo>
                    <a:pt x="14763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3">
              <a:extLst>
                <a:ext uri="{FF2B5EF4-FFF2-40B4-BE49-F238E27FC236}">
                  <a16:creationId xmlns:a16="http://schemas.microsoft.com/office/drawing/2014/main" id="{F754BC0D-093D-4033-B5A5-EFE820EEE144}"/>
                </a:ext>
              </a:extLst>
            </p:cNvPr>
            <p:cNvSpPr/>
            <p:nvPr/>
          </p:nvSpPr>
          <p:spPr>
            <a:xfrm>
              <a:off x="2708275" y="5110163"/>
              <a:ext cx="492125" cy="661987"/>
            </a:xfrm>
            <a:custGeom>
              <a:avLst/>
              <a:gdLst>
                <a:gd name="connsiteX0" fmla="*/ 119063 w 492919"/>
                <a:gd name="connsiteY0" fmla="*/ 345281 h 661987"/>
                <a:gd name="connsiteX1" fmla="*/ 80963 w 492919"/>
                <a:gd name="connsiteY1" fmla="*/ 266700 h 661987"/>
                <a:gd name="connsiteX2" fmla="*/ 54769 w 492919"/>
                <a:gd name="connsiteY2" fmla="*/ 202406 h 661987"/>
                <a:gd name="connsiteX3" fmla="*/ 23813 w 492919"/>
                <a:gd name="connsiteY3" fmla="*/ 119062 h 661987"/>
                <a:gd name="connsiteX4" fmla="*/ 4763 w 492919"/>
                <a:gd name="connsiteY4" fmla="*/ 54768 h 661987"/>
                <a:gd name="connsiteX5" fmla="*/ 0 w 492919"/>
                <a:gd name="connsiteY5" fmla="*/ 21431 h 661987"/>
                <a:gd name="connsiteX6" fmla="*/ 4763 w 492919"/>
                <a:gd name="connsiteY6" fmla="*/ 4762 h 661987"/>
                <a:gd name="connsiteX7" fmla="*/ 19050 w 492919"/>
                <a:gd name="connsiteY7" fmla="*/ 0 h 661987"/>
                <a:gd name="connsiteX8" fmla="*/ 42863 w 492919"/>
                <a:gd name="connsiteY8" fmla="*/ 7143 h 661987"/>
                <a:gd name="connsiteX9" fmla="*/ 78582 w 492919"/>
                <a:gd name="connsiteY9" fmla="*/ 35718 h 661987"/>
                <a:gd name="connsiteX10" fmla="*/ 147638 w 492919"/>
                <a:gd name="connsiteY10" fmla="*/ 83343 h 661987"/>
                <a:gd name="connsiteX11" fmla="*/ 192882 w 492919"/>
                <a:gd name="connsiteY11" fmla="*/ 104775 h 661987"/>
                <a:gd name="connsiteX12" fmla="*/ 235744 w 492919"/>
                <a:gd name="connsiteY12" fmla="*/ 116681 h 661987"/>
                <a:gd name="connsiteX13" fmla="*/ 492919 w 492919"/>
                <a:gd name="connsiteY13" fmla="*/ 283368 h 661987"/>
                <a:gd name="connsiteX14" fmla="*/ 476250 w 492919"/>
                <a:gd name="connsiteY14" fmla="*/ 376237 h 661987"/>
                <a:gd name="connsiteX15" fmla="*/ 454819 w 492919"/>
                <a:gd name="connsiteY15" fmla="*/ 495300 h 661987"/>
                <a:gd name="connsiteX16" fmla="*/ 435769 w 492919"/>
                <a:gd name="connsiteY16" fmla="*/ 597693 h 661987"/>
                <a:gd name="connsiteX17" fmla="*/ 426244 w 492919"/>
                <a:gd name="connsiteY17" fmla="*/ 631031 h 661987"/>
                <a:gd name="connsiteX18" fmla="*/ 416719 w 492919"/>
                <a:gd name="connsiteY18" fmla="*/ 647700 h 661987"/>
                <a:gd name="connsiteX19" fmla="*/ 400050 w 492919"/>
                <a:gd name="connsiteY19" fmla="*/ 659606 h 661987"/>
                <a:gd name="connsiteX20" fmla="*/ 381000 w 492919"/>
                <a:gd name="connsiteY20" fmla="*/ 661987 h 661987"/>
                <a:gd name="connsiteX21" fmla="*/ 350044 w 492919"/>
                <a:gd name="connsiteY21" fmla="*/ 650081 h 661987"/>
                <a:gd name="connsiteX22" fmla="*/ 285750 w 492919"/>
                <a:gd name="connsiteY22" fmla="*/ 595312 h 661987"/>
                <a:gd name="connsiteX23" fmla="*/ 233363 w 492919"/>
                <a:gd name="connsiteY23" fmla="*/ 533400 h 661987"/>
                <a:gd name="connsiteX24" fmla="*/ 171450 w 492919"/>
                <a:gd name="connsiteY24" fmla="*/ 447675 h 661987"/>
                <a:gd name="connsiteX25" fmla="*/ 119063 w 492919"/>
                <a:gd name="connsiteY25" fmla="*/ 345281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2919" h="661987">
                  <a:moveTo>
                    <a:pt x="119063" y="345281"/>
                  </a:moveTo>
                  <a:lnTo>
                    <a:pt x="80963" y="266700"/>
                  </a:lnTo>
                  <a:lnTo>
                    <a:pt x="54769" y="202406"/>
                  </a:lnTo>
                  <a:lnTo>
                    <a:pt x="23813" y="119062"/>
                  </a:lnTo>
                  <a:lnTo>
                    <a:pt x="4763" y="5476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78582" y="35718"/>
                  </a:lnTo>
                  <a:lnTo>
                    <a:pt x="147638" y="83343"/>
                  </a:lnTo>
                  <a:lnTo>
                    <a:pt x="192882" y="104775"/>
                  </a:lnTo>
                  <a:lnTo>
                    <a:pt x="235744" y="116681"/>
                  </a:lnTo>
                  <a:lnTo>
                    <a:pt x="492919" y="283368"/>
                  </a:lnTo>
                  <a:lnTo>
                    <a:pt x="476250" y="376237"/>
                  </a:lnTo>
                  <a:lnTo>
                    <a:pt x="454819" y="495300"/>
                  </a:lnTo>
                  <a:lnTo>
                    <a:pt x="435769" y="597693"/>
                  </a:lnTo>
                  <a:lnTo>
                    <a:pt x="426244" y="631031"/>
                  </a:lnTo>
                  <a:lnTo>
                    <a:pt x="416719" y="647700"/>
                  </a:lnTo>
                  <a:lnTo>
                    <a:pt x="400050" y="659606"/>
                  </a:lnTo>
                  <a:lnTo>
                    <a:pt x="381000" y="661987"/>
                  </a:lnTo>
                  <a:lnTo>
                    <a:pt x="350044" y="650081"/>
                  </a:lnTo>
                  <a:lnTo>
                    <a:pt x="285750" y="595312"/>
                  </a:lnTo>
                  <a:lnTo>
                    <a:pt x="233363" y="533400"/>
                  </a:lnTo>
                  <a:lnTo>
                    <a:pt x="171450" y="447675"/>
                  </a:lnTo>
                  <a:lnTo>
                    <a:pt x="119063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74">
              <a:extLst>
                <a:ext uri="{FF2B5EF4-FFF2-40B4-BE49-F238E27FC236}">
                  <a16:creationId xmlns:a16="http://schemas.microsoft.com/office/drawing/2014/main" id="{80ECDE63-5DCE-422D-A042-29CBE2D4F8BC}"/>
                </a:ext>
              </a:extLst>
            </p:cNvPr>
            <p:cNvSpPr/>
            <p:nvPr/>
          </p:nvSpPr>
          <p:spPr>
            <a:xfrm>
              <a:off x="2884488" y="3779838"/>
              <a:ext cx="1057275" cy="1744662"/>
            </a:xfrm>
            <a:custGeom>
              <a:avLst/>
              <a:gdLst>
                <a:gd name="connsiteX0" fmla="*/ 657225 w 1057275"/>
                <a:gd name="connsiteY0" fmla="*/ 602456 h 1745456"/>
                <a:gd name="connsiteX1" fmla="*/ 457200 w 1057275"/>
                <a:gd name="connsiteY1" fmla="*/ 926306 h 1745456"/>
                <a:gd name="connsiteX2" fmla="*/ 259556 w 1057275"/>
                <a:gd name="connsiteY2" fmla="*/ 1221581 h 1745456"/>
                <a:gd name="connsiteX3" fmla="*/ 130969 w 1057275"/>
                <a:gd name="connsiteY3" fmla="*/ 1393031 h 1745456"/>
                <a:gd name="connsiteX4" fmla="*/ 95250 w 1057275"/>
                <a:gd name="connsiteY4" fmla="*/ 1438275 h 1745456"/>
                <a:gd name="connsiteX5" fmla="*/ 85725 w 1057275"/>
                <a:gd name="connsiteY5" fmla="*/ 1443037 h 1745456"/>
                <a:gd name="connsiteX6" fmla="*/ 66675 w 1057275"/>
                <a:gd name="connsiteY6" fmla="*/ 1445419 h 1745456"/>
                <a:gd name="connsiteX7" fmla="*/ 42862 w 1057275"/>
                <a:gd name="connsiteY7" fmla="*/ 1443037 h 1745456"/>
                <a:gd name="connsiteX8" fmla="*/ 0 w 1057275"/>
                <a:gd name="connsiteY8" fmla="*/ 1431131 h 1745456"/>
                <a:gd name="connsiteX9" fmla="*/ 290512 w 1057275"/>
                <a:gd name="connsiteY9" fmla="*/ 1745456 h 1745456"/>
                <a:gd name="connsiteX10" fmla="*/ 319087 w 1057275"/>
                <a:gd name="connsiteY10" fmla="*/ 1614487 h 1745456"/>
                <a:gd name="connsiteX11" fmla="*/ 357187 w 1057275"/>
                <a:gd name="connsiteY11" fmla="*/ 1528762 h 1745456"/>
                <a:gd name="connsiteX12" fmla="*/ 492919 w 1057275"/>
                <a:gd name="connsiteY12" fmla="*/ 1240631 h 1745456"/>
                <a:gd name="connsiteX13" fmla="*/ 645319 w 1057275"/>
                <a:gd name="connsiteY13" fmla="*/ 945356 h 1745456"/>
                <a:gd name="connsiteX14" fmla="*/ 700087 w 1057275"/>
                <a:gd name="connsiteY14" fmla="*/ 845344 h 1745456"/>
                <a:gd name="connsiteX15" fmla="*/ 788194 w 1057275"/>
                <a:gd name="connsiteY15" fmla="*/ 666750 h 1745456"/>
                <a:gd name="connsiteX16" fmla="*/ 928687 w 1057275"/>
                <a:gd name="connsiteY16" fmla="*/ 354806 h 1745456"/>
                <a:gd name="connsiteX17" fmla="*/ 1038225 w 1057275"/>
                <a:gd name="connsiteY17" fmla="*/ 95250 h 1745456"/>
                <a:gd name="connsiteX18" fmla="*/ 1052512 w 1057275"/>
                <a:gd name="connsiteY18" fmla="*/ 57150 h 1745456"/>
                <a:gd name="connsiteX19" fmla="*/ 1057275 w 1057275"/>
                <a:gd name="connsiteY19" fmla="*/ 38100 h 1745456"/>
                <a:gd name="connsiteX20" fmla="*/ 1057275 w 1057275"/>
                <a:gd name="connsiteY20" fmla="*/ 26194 h 1745456"/>
                <a:gd name="connsiteX21" fmla="*/ 1054894 w 1057275"/>
                <a:gd name="connsiteY21" fmla="*/ 14287 h 1745456"/>
                <a:gd name="connsiteX22" fmla="*/ 1050131 w 1057275"/>
                <a:gd name="connsiteY22" fmla="*/ 7144 h 1745456"/>
                <a:gd name="connsiteX23" fmla="*/ 1042987 w 1057275"/>
                <a:gd name="connsiteY23" fmla="*/ 0 h 1745456"/>
                <a:gd name="connsiteX24" fmla="*/ 1028700 w 1057275"/>
                <a:gd name="connsiteY24" fmla="*/ 2381 h 1745456"/>
                <a:gd name="connsiteX25" fmla="*/ 1009650 w 1057275"/>
                <a:gd name="connsiteY25" fmla="*/ 11906 h 1745456"/>
                <a:gd name="connsiteX26" fmla="*/ 992981 w 1057275"/>
                <a:gd name="connsiteY26" fmla="*/ 28575 h 1745456"/>
                <a:gd name="connsiteX27" fmla="*/ 957262 w 1057275"/>
                <a:gd name="connsiteY27" fmla="*/ 85725 h 1745456"/>
                <a:gd name="connsiteX28" fmla="*/ 869156 w 1057275"/>
                <a:gd name="connsiteY28" fmla="*/ 238125 h 1745456"/>
                <a:gd name="connsiteX29" fmla="*/ 709612 w 1057275"/>
                <a:gd name="connsiteY29" fmla="*/ 511969 h 1745456"/>
                <a:gd name="connsiteX30" fmla="*/ 657225 w 1057275"/>
                <a:gd name="connsiteY30" fmla="*/ 602456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7275" h="1745456">
                  <a:moveTo>
                    <a:pt x="657225" y="602456"/>
                  </a:moveTo>
                  <a:lnTo>
                    <a:pt x="457200" y="926306"/>
                  </a:lnTo>
                  <a:lnTo>
                    <a:pt x="259556" y="1221581"/>
                  </a:lnTo>
                  <a:lnTo>
                    <a:pt x="130969" y="1393031"/>
                  </a:lnTo>
                  <a:lnTo>
                    <a:pt x="95250" y="1438275"/>
                  </a:lnTo>
                  <a:lnTo>
                    <a:pt x="85725" y="1443037"/>
                  </a:lnTo>
                  <a:lnTo>
                    <a:pt x="66675" y="1445419"/>
                  </a:lnTo>
                  <a:lnTo>
                    <a:pt x="42862" y="1443037"/>
                  </a:lnTo>
                  <a:lnTo>
                    <a:pt x="0" y="1431131"/>
                  </a:lnTo>
                  <a:lnTo>
                    <a:pt x="290512" y="1745456"/>
                  </a:lnTo>
                  <a:lnTo>
                    <a:pt x="319087" y="1614487"/>
                  </a:lnTo>
                  <a:lnTo>
                    <a:pt x="357187" y="1528762"/>
                  </a:lnTo>
                  <a:lnTo>
                    <a:pt x="492919" y="1240631"/>
                  </a:lnTo>
                  <a:lnTo>
                    <a:pt x="645319" y="945356"/>
                  </a:lnTo>
                  <a:lnTo>
                    <a:pt x="700087" y="845344"/>
                  </a:lnTo>
                  <a:lnTo>
                    <a:pt x="788194" y="666750"/>
                  </a:lnTo>
                  <a:lnTo>
                    <a:pt x="928687" y="354806"/>
                  </a:lnTo>
                  <a:lnTo>
                    <a:pt x="1038225" y="95250"/>
                  </a:lnTo>
                  <a:lnTo>
                    <a:pt x="1052512" y="57150"/>
                  </a:lnTo>
                  <a:lnTo>
                    <a:pt x="1057275" y="38100"/>
                  </a:lnTo>
                  <a:lnTo>
                    <a:pt x="1057275" y="26194"/>
                  </a:lnTo>
                  <a:lnTo>
                    <a:pt x="1054894" y="14287"/>
                  </a:lnTo>
                  <a:lnTo>
                    <a:pt x="1050131" y="7144"/>
                  </a:lnTo>
                  <a:lnTo>
                    <a:pt x="1042987" y="0"/>
                  </a:lnTo>
                  <a:lnTo>
                    <a:pt x="1028700" y="2381"/>
                  </a:lnTo>
                  <a:lnTo>
                    <a:pt x="1009650" y="11906"/>
                  </a:lnTo>
                  <a:lnTo>
                    <a:pt x="992981" y="28575"/>
                  </a:lnTo>
                  <a:lnTo>
                    <a:pt x="957262" y="85725"/>
                  </a:lnTo>
                  <a:lnTo>
                    <a:pt x="869156" y="238125"/>
                  </a:lnTo>
                  <a:lnTo>
                    <a:pt x="709612" y="511969"/>
                  </a:lnTo>
                  <a:lnTo>
                    <a:pt x="65722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75">
              <a:extLst>
                <a:ext uri="{FF2B5EF4-FFF2-40B4-BE49-F238E27FC236}">
                  <a16:creationId xmlns:a16="http://schemas.microsoft.com/office/drawing/2014/main" id="{C5BA7DB0-3758-4BFA-BE04-0D9CE2D5BE84}"/>
                </a:ext>
              </a:extLst>
            </p:cNvPr>
            <p:cNvSpPr/>
            <p:nvPr/>
          </p:nvSpPr>
          <p:spPr>
            <a:xfrm>
              <a:off x="4251325" y="1538288"/>
              <a:ext cx="1704975" cy="1263650"/>
            </a:xfrm>
            <a:custGeom>
              <a:avLst/>
              <a:gdLst>
                <a:gd name="connsiteX0" fmla="*/ 838200 w 1704975"/>
                <a:gd name="connsiteY0" fmla="*/ 602456 h 1264443"/>
                <a:gd name="connsiteX1" fmla="*/ 652463 w 1704975"/>
                <a:gd name="connsiteY1" fmla="*/ 740568 h 1264443"/>
                <a:gd name="connsiteX2" fmla="*/ 476250 w 1704975"/>
                <a:gd name="connsiteY2" fmla="*/ 866775 h 1264443"/>
                <a:gd name="connsiteX3" fmla="*/ 261938 w 1704975"/>
                <a:gd name="connsiteY3" fmla="*/ 1004887 h 1264443"/>
                <a:gd name="connsiteX4" fmla="*/ 152400 w 1704975"/>
                <a:gd name="connsiteY4" fmla="*/ 1064418 h 1264443"/>
                <a:gd name="connsiteX5" fmla="*/ 40482 w 1704975"/>
                <a:gd name="connsiteY5" fmla="*/ 1119187 h 1264443"/>
                <a:gd name="connsiteX6" fmla="*/ 7144 w 1704975"/>
                <a:gd name="connsiteY6" fmla="*/ 1131093 h 1264443"/>
                <a:gd name="connsiteX7" fmla="*/ 0 w 1704975"/>
                <a:gd name="connsiteY7" fmla="*/ 1143000 h 1264443"/>
                <a:gd name="connsiteX8" fmla="*/ 0 w 1704975"/>
                <a:gd name="connsiteY8" fmla="*/ 1166812 h 1264443"/>
                <a:gd name="connsiteX9" fmla="*/ 11907 w 1704975"/>
                <a:gd name="connsiteY9" fmla="*/ 1195387 h 1264443"/>
                <a:gd name="connsiteX10" fmla="*/ 35719 w 1704975"/>
                <a:gd name="connsiteY10" fmla="*/ 1223962 h 1264443"/>
                <a:gd name="connsiteX11" fmla="*/ 64294 w 1704975"/>
                <a:gd name="connsiteY11" fmla="*/ 1247775 h 1264443"/>
                <a:gd name="connsiteX12" fmla="*/ 90488 w 1704975"/>
                <a:gd name="connsiteY12" fmla="*/ 1264443 h 1264443"/>
                <a:gd name="connsiteX13" fmla="*/ 185738 w 1704975"/>
                <a:gd name="connsiteY13" fmla="*/ 1178718 h 1264443"/>
                <a:gd name="connsiteX14" fmla="*/ 416719 w 1704975"/>
                <a:gd name="connsiteY14" fmla="*/ 1059656 h 1264443"/>
                <a:gd name="connsiteX15" fmla="*/ 652463 w 1704975"/>
                <a:gd name="connsiteY15" fmla="*/ 933450 h 1264443"/>
                <a:gd name="connsiteX16" fmla="*/ 909638 w 1704975"/>
                <a:gd name="connsiteY16" fmla="*/ 788193 h 1264443"/>
                <a:gd name="connsiteX17" fmla="*/ 1021557 w 1704975"/>
                <a:gd name="connsiteY17" fmla="*/ 723900 h 1264443"/>
                <a:gd name="connsiteX18" fmla="*/ 1188244 w 1704975"/>
                <a:gd name="connsiteY18" fmla="*/ 628650 h 1264443"/>
                <a:gd name="connsiteX19" fmla="*/ 1335882 w 1704975"/>
                <a:gd name="connsiteY19" fmla="*/ 545306 h 1264443"/>
                <a:gd name="connsiteX20" fmla="*/ 1426369 w 1704975"/>
                <a:gd name="connsiteY20" fmla="*/ 500062 h 1264443"/>
                <a:gd name="connsiteX21" fmla="*/ 1507332 w 1704975"/>
                <a:gd name="connsiteY21" fmla="*/ 459581 h 1264443"/>
                <a:gd name="connsiteX22" fmla="*/ 1626394 w 1704975"/>
                <a:gd name="connsiteY22" fmla="*/ 407193 h 1264443"/>
                <a:gd name="connsiteX23" fmla="*/ 1659732 w 1704975"/>
                <a:gd name="connsiteY23" fmla="*/ 390525 h 1264443"/>
                <a:gd name="connsiteX24" fmla="*/ 1693069 w 1704975"/>
                <a:gd name="connsiteY24" fmla="*/ 369093 h 1264443"/>
                <a:gd name="connsiteX25" fmla="*/ 1702594 w 1704975"/>
                <a:gd name="connsiteY25" fmla="*/ 352425 h 1264443"/>
                <a:gd name="connsiteX26" fmla="*/ 1704975 w 1704975"/>
                <a:gd name="connsiteY26" fmla="*/ 333375 h 1264443"/>
                <a:gd name="connsiteX27" fmla="*/ 1702594 w 1704975"/>
                <a:gd name="connsiteY27" fmla="*/ 311943 h 1264443"/>
                <a:gd name="connsiteX28" fmla="*/ 1690688 w 1704975"/>
                <a:gd name="connsiteY28" fmla="*/ 288131 h 1264443"/>
                <a:gd name="connsiteX29" fmla="*/ 1659732 w 1704975"/>
                <a:gd name="connsiteY29" fmla="*/ 257175 h 1264443"/>
                <a:gd name="connsiteX30" fmla="*/ 1624013 w 1704975"/>
                <a:gd name="connsiteY30" fmla="*/ 235743 h 1264443"/>
                <a:gd name="connsiteX31" fmla="*/ 1493044 w 1704975"/>
                <a:gd name="connsiteY31" fmla="*/ 173831 h 1264443"/>
                <a:gd name="connsiteX32" fmla="*/ 1376363 w 1704975"/>
                <a:gd name="connsiteY32" fmla="*/ 114300 h 1264443"/>
                <a:gd name="connsiteX33" fmla="*/ 1266825 w 1704975"/>
                <a:gd name="connsiteY33" fmla="*/ 50006 h 1264443"/>
                <a:gd name="connsiteX34" fmla="*/ 1207294 w 1704975"/>
                <a:gd name="connsiteY34" fmla="*/ 14287 h 1264443"/>
                <a:gd name="connsiteX35" fmla="*/ 1193007 w 1704975"/>
                <a:gd name="connsiteY35" fmla="*/ 4762 h 1264443"/>
                <a:gd name="connsiteX36" fmla="*/ 1176338 w 1704975"/>
                <a:gd name="connsiteY36" fmla="*/ 2381 h 1264443"/>
                <a:gd name="connsiteX37" fmla="*/ 1164432 w 1704975"/>
                <a:gd name="connsiteY37" fmla="*/ 0 h 1264443"/>
                <a:gd name="connsiteX38" fmla="*/ 1152525 w 1704975"/>
                <a:gd name="connsiteY38" fmla="*/ 4762 h 1264443"/>
                <a:gd name="connsiteX39" fmla="*/ 1150144 w 1704975"/>
                <a:gd name="connsiteY39" fmla="*/ 16668 h 1264443"/>
                <a:gd name="connsiteX40" fmla="*/ 1159669 w 1704975"/>
                <a:gd name="connsiteY40" fmla="*/ 50006 h 1264443"/>
                <a:gd name="connsiteX41" fmla="*/ 1183482 w 1704975"/>
                <a:gd name="connsiteY41" fmla="*/ 78581 h 1264443"/>
                <a:gd name="connsiteX42" fmla="*/ 1228725 w 1704975"/>
                <a:gd name="connsiteY42" fmla="*/ 123825 h 1264443"/>
                <a:gd name="connsiteX43" fmla="*/ 1250157 w 1704975"/>
                <a:gd name="connsiteY43" fmla="*/ 145256 h 1264443"/>
                <a:gd name="connsiteX44" fmla="*/ 1257300 w 1704975"/>
                <a:gd name="connsiteY44" fmla="*/ 154781 h 1264443"/>
                <a:gd name="connsiteX45" fmla="*/ 1259682 w 1704975"/>
                <a:gd name="connsiteY45" fmla="*/ 164306 h 1264443"/>
                <a:gd name="connsiteX46" fmla="*/ 1262063 w 1704975"/>
                <a:gd name="connsiteY46" fmla="*/ 183356 h 1264443"/>
                <a:gd name="connsiteX47" fmla="*/ 1257300 w 1704975"/>
                <a:gd name="connsiteY47" fmla="*/ 204787 h 1264443"/>
                <a:gd name="connsiteX48" fmla="*/ 1243013 w 1704975"/>
                <a:gd name="connsiteY48" fmla="*/ 240506 h 1264443"/>
                <a:gd name="connsiteX49" fmla="*/ 1214438 w 1704975"/>
                <a:gd name="connsiteY49" fmla="*/ 283368 h 1264443"/>
                <a:gd name="connsiteX50" fmla="*/ 1164432 w 1704975"/>
                <a:gd name="connsiteY50" fmla="*/ 340518 h 1264443"/>
                <a:gd name="connsiteX51" fmla="*/ 1073944 w 1704975"/>
                <a:gd name="connsiteY51" fmla="*/ 416718 h 1264443"/>
                <a:gd name="connsiteX52" fmla="*/ 883444 w 1704975"/>
                <a:gd name="connsiteY52" fmla="*/ 569118 h 1264443"/>
                <a:gd name="connsiteX53" fmla="*/ 838200 w 1704975"/>
                <a:gd name="connsiteY53" fmla="*/ 602456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04975" h="1264443">
                  <a:moveTo>
                    <a:pt x="838200" y="602456"/>
                  </a:moveTo>
                  <a:lnTo>
                    <a:pt x="652463" y="740568"/>
                  </a:lnTo>
                  <a:lnTo>
                    <a:pt x="476250" y="866775"/>
                  </a:lnTo>
                  <a:lnTo>
                    <a:pt x="261938" y="1004887"/>
                  </a:lnTo>
                  <a:lnTo>
                    <a:pt x="152400" y="1064418"/>
                  </a:lnTo>
                  <a:lnTo>
                    <a:pt x="40482" y="1119187"/>
                  </a:lnTo>
                  <a:lnTo>
                    <a:pt x="7144" y="1131093"/>
                  </a:lnTo>
                  <a:lnTo>
                    <a:pt x="0" y="1143000"/>
                  </a:lnTo>
                  <a:lnTo>
                    <a:pt x="0" y="1166812"/>
                  </a:lnTo>
                  <a:lnTo>
                    <a:pt x="11907" y="1195387"/>
                  </a:lnTo>
                  <a:lnTo>
                    <a:pt x="35719" y="1223962"/>
                  </a:lnTo>
                  <a:lnTo>
                    <a:pt x="64294" y="1247775"/>
                  </a:lnTo>
                  <a:lnTo>
                    <a:pt x="90488" y="1264443"/>
                  </a:lnTo>
                  <a:lnTo>
                    <a:pt x="185738" y="1178718"/>
                  </a:lnTo>
                  <a:lnTo>
                    <a:pt x="416719" y="1059656"/>
                  </a:lnTo>
                  <a:lnTo>
                    <a:pt x="652463" y="933450"/>
                  </a:lnTo>
                  <a:lnTo>
                    <a:pt x="909638" y="788193"/>
                  </a:lnTo>
                  <a:lnTo>
                    <a:pt x="1021557" y="723900"/>
                  </a:lnTo>
                  <a:lnTo>
                    <a:pt x="1188244" y="628650"/>
                  </a:lnTo>
                  <a:lnTo>
                    <a:pt x="1335882" y="545306"/>
                  </a:lnTo>
                  <a:lnTo>
                    <a:pt x="1426369" y="500062"/>
                  </a:lnTo>
                  <a:lnTo>
                    <a:pt x="1507332" y="459581"/>
                  </a:lnTo>
                  <a:lnTo>
                    <a:pt x="1626394" y="407193"/>
                  </a:lnTo>
                  <a:lnTo>
                    <a:pt x="1659732" y="390525"/>
                  </a:lnTo>
                  <a:lnTo>
                    <a:pt x="1693069" y="369093"/>
                  </a:lnTo>
                  <a:lnTo>
                    <a:pt x="1702594" y="352425"/>
                  </a:lnTo>
                  <a:lnTo>
                    <a:pt x="1704975" y="333375"/>
                  </a:lnTo>
                  <a:lnTo>
                    <a:pt x="1702594" y="311943"/>
                  </a:lnTo>
                  <a:lnTo>
                    <a:pt x="1690688" y="288131"/>
                  </a:lnTo>
                  <a:lnTo>
                    <a:pt x="1659732" y="257175"/>
                  </a:lnTo>
                  <a:lnTo>
                    <a:pt x="1624013" y="235743"/>
                  </a:lnTo>
                  <a:lnTo>
                    <a:pt x="1493044" y="173831"/>
                  </a:lnTo>
                  <a:lnTo>
                    <a:pt x="1376363" y="114300"/>
                  </a:lnTo>
                  <a:lnTo>
                    <a:pt x="1266825" y="50006"/>
                  </a:lnTo>
                  <a:lnTo>
                    <a:pt x="1207294" y="14287"/>
                  </a:lnTo>
                  <a:lnTo>
                    <a:pt x="1193007" y="4762"/>
                  </a:lnTo>
                  <a:lnTo>
                    <a:pt x="1176338" y="2381"/>
                  </a:lnTo>
                  <a:lnTo>
                    <a:pt x="1164432" y="0"/>
                  </a:lnTo>
                  <a:lnTo>
                    <a:pt x="1152525" y="4762"/>
                  </a:lnTo>
                  <a:lnTo>
                    <a:pt x="1150144" y="16668"/>
                  </a:lnTo>
                  <a:lnTo>
                    <a:pt x="1159669" y="50006"/>
                  </a:lnTo>
                  <a:lnTo>
                    <a:pt x="1183482" y="78581"/>
                  </a:lnTo>
                  <a:lnTo>
                    <a:pt x="1228725" y="123825"/>
                  </a:lnTo>
                  <a:lnTo>
                    <a:pt x="1250157" y="145256"/>
                  </a:lnTo>
                  <a:lnTo>
                    <a:pt x="1257300" y="154781"/>
                  </a:lnTo>
                  <a:lnTo>
                    <a:pt x="1259682" y="164306"/>
                  </a:lnTo>
                  <a:lnTo>
                    <a:pt x="1262063" y="183356"/>
                  </a:lnTo>
                  <a:lnTo>
                    <a:pt x="1257300" y="204787"/>
                  </a:lnTo>
                  <a:lnTo>
                    <a:pt x="1243013" y="240506"/>
                  </a:lnTo>
                  <a:lnTo>
                    <a:pt x="1214438" y="283368"/>
                  </a:lnTo>
                  <a:lnTo>
                    <a:pt x="1164432" y="340518"/>
                  </a:lnTo>
                  <a:lnTo>
                    <a:pt x="1073944" y="416718"/>
                  </a:lnTo>
                  <a:lnTo>
                    <a:pt x="883444" y="569118"/>
                  </a:lnTo>
                  <a:lnTo>
                    <a:pt x="83820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79">
              <a:extLst>
                <a:ext uri="{FF2B5EF4-FFF2-40B4-BE49-F238E27FC236}">
                  <a16:creationId xmlns:a16="http://schemas.microsoft.com/office/drawing/2014/main" id="{E09EBACC-DE27-4D82-9B72-8BFA437BAEF6}"/>
                </a:ext>
              </a:extLst>
            </p:cNvPr>
            <p:cNvSpPr/>
            <p:nvPr/>
          </p:nvSpPr>
          <p:spPr>
            <a:xfrm rot="16200000">
              <a:off x="2774157" y="3809206"/>
              <a:ext cx="3170238" cy="917575"/>
            </a:xfrm>
            <a:custGeom>
              <a:avLst/>
              <a:gdLst>
                <a:gd name="connsiteX0" fmla="*/ 2065564 w 3170464"/>
                <a:gd name="connsiteY0" fmla="*/ 634092 h 917121"/>
                <a:gd name="connsiteX1" fmla="*/ 2324100 w 3170464"/>
                <a:gd name="connsiteY1" fmla="*/ 642257 h 917121"/>
                <a:gd name="connsiteX2" fmla="*/ 2522764 w 3170464"/>
                <a:gd name="connsiteY2" fmla="*/ 642257 h 917121"/>
                <a:gd name="connsiteX3" fmla="*/ 2702379 w 3170464"/>
                <a:gd name="connsiteY3" fmla="*/ 642257 h 917121"/>
                <a:gd name="connsiteX4" fmla="*/ 2764971 w 3170464"/>
                <a:gd name="connsiteY4" fmla="*/ 636814 h 917121"/>
                <a:gd name="connsiteX5" fmla="*/ 2827564 w 3170464"/>
                <a:gd name="connsiteY5" fmla="*/ 623207 h 917121"/>
                <a:gd name="connsiteX6" fmla="*/ 2890157 w 3170464"/>
                <a:gd name="connsiteY6" fmla="*/ 598714 h 917121"/>
                <a:gd name="connsiteX7" fmla="*/ 2966357 w 3170464"/>
                <a:gd name="connsiteY7" fmla="*/ 555171 h 917121"/>
                <a:gd name="connsiteX8" fmla="*/ 3004457 w 3170464"/>
                <a:gd name="connsiteY8" fmla="*/ 527957 h 917121"/>
                <a:gd name="connsiteX9" fmla="*/ 3026229 w 3170464"/>
                <a:gd name="connsiteY9" fmla="*/ 506185 h 917121"/>
                <a:gd name="connsiteX10" fmla="*/ 3037114 w 3170464"/>
                <a:gd name="connsiteY10" fmla="*/ 484414 h 917121"/>
                <a:gd name="connsiteX11" fmla="*/ 3045279 w 3170464"/>
                <a:gd name="connsiteY11" fmla="*/ 457200 h 917121"/>
                <a:gd name="connsiteX12" fmla="*/ 3053443 w 3170464"/>
                <a:gd name="connsiteY12" fmla="*/ 438150 h 917121"/>
                <a:gd name="connsiteX13" fmla="*/ 3067050 w 3170464"/>
                <a:gd name="connsiteY13" fmla="*/ 410935 h 917121"/>
                <a:gd name="connsiteX14" fmla="*/ 3105150 w 3170464"/>
                <a:gd name="connsiteY14" fmla="*/ 378278 h 917121"/>
                <a:gd name="connsiteX15" fmla="*/ 3170464 w 3170464"/>
                <a:gd name="connsiteY15" fmla="*/ 527957 h 917121"/>
                <a:gd name="connsiteX16" fmla="*/ 3124200 w 3170464"/>
                <a:gd name="connsiteY16" fmla="*/ 544285 h 917121"/>
                <a:gd name="connsiteX17" fmla="*/ 3099707 w 3170464"/>
                <a:gd name="connsiteY17" fmla="*/ 563335 h 917121"/>
                <a:gd name="connsiteX18" fmla="*/ 3075214 w 3170464"/>
                <a:gd name="connsiteY18" fmla="*/ 590550 h 917121"/>
                <a:gd name="connsiteX19" fmla="*/ 3056164 w 3170464"/>
                <a:gd name="connsiteY19" fmla="*/ 628650 h 917121"/>
                <a:gd name="connsiteX20" fmla="*/ 3023507 w 3170464"/>
                <a:gd name="connsiteY20" fmla="*/ 715735 h 917121"/>
                <a:gd name="connsiteX21" fmla="*/ 2999014 w 3170464"/>
                <a:gd name="connsiteY21" fmla="*/ 816428 h 917121"/>
                <a:gd name="connsiteX22" fmla="*/ 2982686 w 3170464"/>
                <a:gd name="connsiteY22" fmla="*/ 851807 h 917121"/>
                <a:gd name="connsiteX23" fmla="*/ 2958193 w 3170464"/>
                <a:gd name="connsiteY23" fmla="*/ 879021 h 917121"/>
                <a:gd name="connsiteX24" fmla="*/ 2933700 w 3170464"/>
                <a:gd name="connsiteY24" fmla="*/ 895350 h 917121"/>
                <a:gd name="connsiteX25" fmla="*/ 2887436 w 3170464"/>
                <a:gd name="connsiteY25" fmla="*/ 908957 h 917121"/>
                <a:gd name="connsiteX26" fmla="*/ 2775857 w 3170464"/>
                <a:gd name="connsiteY26" fmla="*/ 917121 h 917121"/>
                <a:gd name="connsiteX27" fmla="*/ 2533650 w 3170464"/>
                <a:gd name="connsiteY27" fmla="*/ 900792 h 917121"/>
                <a:gd name="connsiteX28" fmla="*/ 2106386 w 3170464"/>
                <a:gd name="connsiteY28" fmla="*/ 870857 h 917121"/>
                <a:gd name="connsiteX29" fmla="*/ 1872343 w 3170464"/>
                <a:gd name="connsiteY29" fmla="*/ 849085 h 917121"/>
                <a:gd name="connsiteX30" fmla="*/ 1624693 w 3170464"/>
                <a:gd name="connsiteY30" fmla="*/ 816428 h 917121"/>
                <a:gd name="connsiteX31" fmla="*/ 1409700 w 3170464"/>
                <a:gd name="connsiteY31" fmla="*/ 781050 h 917121"/>
                <a:gd name="connsiteX32" fmla="*/ 1118507 w 3170464"/>
                <a:gd name="connsiteY32" fmla="*/ 713014 h 917121"/>
                <a:gd name="connsiteX33" fmla="*/ 963386 w 3170464"/>
                <a:gd name="connsiteY33" fmla="*/ 664028 h 917121"/>
                <a:gd name="connsiteX34" fmla="*/ 791936 w 3170464"/>
                <a:gd name="connsiteY34" fmla="*/ 593271 h 917121"/>
                <a:gd name="connsiteX35" fmla="*/ 669471 w 3170464"/>
                <a:gd name="connsiteY35" fmla="*/ 530678 h 917121"/>
                <a:gd name="connsiteX36" fmla="*/ 492579 w 3170464"/>
                <a:gd name="connsiteY36" fmla="*/ 429985 h 917121"/>
                <a:gd name="connsiteX37" fmla="*/ 329293 w 3170464"/>
                <a:gd name="connsiteY37" fmla="*/ 321128 h 917121"/>
                <a:gd name="connsiteX38" fmla="*/ 182336 w 3170464"/>
                <a:gd name="connsiteY38" fmla="*/ 206828 h 917121"/>
                <a:gd name="connsiteX39" fmla="*/ 46264 w 3170464"/>
                <a:gd name="connsiteY39" fmla="*/ 97971 h 917121"/>
                <a:gd name="connsiteX40" fmla="*/ 16329 w 3170464"/>
                <a:gd name="connsiteY40" fmla="*/ 70757 h 917121"/>
                <a:gd name="connsiteX41" fmla="*/ 5443 w 3170464"/>
                <a:gd name="connsiteY41" fmla="*/ 51707 h 917121"/>
                <a:gd name="connsiteX42" fmla="*/ 0 w 3170464"/>
                <a:gd name="connsiteY42" fmla="*/ 24492 h 917121"/>
                <a:gd name="connsiteX43" fmla="*/ 2721 w 3170464"/>
                <a:gd name="connsiteY43" fmla="*/ 2721 h 917121"/>
                <a:gd name="connsiteX44" fmla="*/ 10886 w 3170464"/>
                <a:gd name="connsiteY44" fmla="*/ 0 h 917121"/>
                <a:gd name="connsiteX45" fmla="*/ 40821 w 3170464"/>
                <a:gd name="connsiteY45" fmla="*/ 8164 h 917121"/>
                <a:gd name="connsiteX46" fmla="*/ 97971 w 3170464"/>
                <a:gd name="connsiteY46" fmla="*/ 48985 h 917121"/>
                <a:gd name="connsiteX47" fmla="*/ 236764 w 3170464"/>
                <a:gd name="connsiteY47" fmla="*/ 146957 h 917121"/>
                <a:gd name="connsiteX48" fmla="*/ 397329 w 3170464"/>
                <a:gd name="connsiteY48" fmla="*/ 239485 h 917121"/>
                <a:gd name="connsiteX49" fmla="*/ 530679 w 3170464"/>
                <a:gd name="connsiteY49" fmla="*/ 307521 h 917121"/>
                <a:gd name="connsiteX50" fmla="*/ 666750 w 3170464"/>
                <a:gd name="connsiteY50" fmla="*/ 370114 h 917121"/>
                <a:gd name="connsiteX51" fmla="*/ 922564 w 3170464"/>
                <a:gd name="connsiteY51" fmla="*/ 459921 h 917121"/>
                <a:gd name="connsiteX52" fmla="*/ 1140279 w 3170464"/>
                <a:gd name="connsiteY52" fmla="*/ 522514 h 917121"/>
                <a:gd name="connsiteX53" fmla="*/ 1366157 w 3170464"/>
                <a:gd name="connsiteY53" fmla="*/ 571500 h 917121"/>
                <a:gd name="connsiteX54" fmla="*/ 1608364 w 3170464"/>
                <a:gd name="connsiteY54" fmla="*/ 604157 h 917121"/>
                <a:gd name="connsiteX55" fmla="*/ 1891393 w 3170464"/>
                <a:gd name="connsiteY55" fmla="*/ 625928 h 917121"/>
                <a:gd name="connsiteX56" fmla="*/ 2065564 w 3170464"/>
                <a:gd name="connsiteY56" fmla="*/ 634092 h 91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70464" h="917121">
                  <a:moveTo>
                    <a:pt x="2065564" y="634092"/>
                  </a:moveTo>
                  <a:lnTo>
                    <a:pt x="2324100" y="642257"/>
                  </a:lnTo>
                  <a:lnTo>
                    <a:pt x="2522764" y="642257"/>
                  </a:lnTo>
                  <a:lnTo>
                    <a:pt x="2702379" y="642257"/>
                  </a:lnTo>
                  <a:lnTo>
                    <a:pt x="2764971" y="636814"/>
                  </a:lnTo>
                  <a:lnTo>
                    <a:pt x="2827564" y="623207"/>
                  </a:lnTo>
                  <a:lnTo>
                    <a:pt x="2890157" y="598714"/>
                  </a:lnTo>
                  <a:lnTo>
                    <a:pt x="2966357" y="555171"/>
                  </a:lnTo>
                  <a:lnTo>
                    <a:pt x="3004457" y="527957"/>
                  </a:lnTo>
                  <a:lnTo>
                    <a:pt x="3026229" y="506185"/>
                  </a:lnTo>
                  <a:lnTo>
                    <a:pt x="3037114" y="484414"/>
                  </a:lnTo>
                  <a:lnTo>
                    <a:pt x="3045279" y="457200"/>
                  </a:lnTo>
                  <a:lnTo>
                    <a:pt x="3053443" y="438150"/>
                  </a:lnTo>
                  <a:lnTo>
                    <a:pt x="3067050" y="410935"/>
                  </a:lnTo>
                  <a:lnTo>
                    <a:pt x="3105150" y="378278"/>
                  </a:lnTo>
                  <a:lnTo>
                    <a:pt x="3170464" y="527957"/>
                  </a:lnTo>
                  <a:lnTo>
                    <a:pt x="3124200" y="544285"/>
                  </a:lnTo>
                  <a:lnTo>
                    <a:pt x="3099707" y="563335"/>
                  </a:lnTo>
                  <a:lnTo>
                    <a:pt x="3075214" y="590550"/>
                  </a:lnTo>
                  <a:lnTo>
                    <a:pt x="3056164" y="628650"/>
                  </a:lnTo>
                  <a:lnTo>
                    <a:pt x="3023507" y="715735"/>
                  </a:lnTo>
                  <a:lnTo>
                    <a:pt x="2999014" y="816428"/>
                  </a:lnTo>
                  <a:lnTo>
                    <a:pt x="2982686" y="851807"/>
                  </a:lnTo>
                  <a:lnTo>
                    <a:pt x="2958193" y="879021"/>
                  </a:lnTo>
                  <a:lnTo>
                    <a:pt x="2933700" y="895350"/>
                  </a:lnTo>
                  <a:lnTo>
                    <a:pt x="2887436" y="908957"/>
                  </a:lnTo>
                  <a:lnTo>
                    <a:pt x="2775857" y="917121"/>
                  </a:lnTo>
                  <a:lnTo>
                    <a:pt x="2533650" y="900792"/>
                  </a:lnTo>
                  <a:lnTo>
                    <a:pt x="2106386" y="870857"/>
                  </a:lnTo>
                  <a:lnTo>
                    <a:pt x="1872343" y="849085"/>
                  </a:lnTo>
                  <a:lnTo>
                    <a:pt x="1624693" y="816428"/>
                  </a:lnTo>
                  <a:lnTo>
                    <a:pt x="1409700" y="781050"/>
                  </a:lnTo>
                  <a:lnTo>
                    <a:pt x="1118507" y="713014"/>
                  </a:lnTo>
                  <a:lnTo>
                    <a:pt x="963386" y="664028"/>
                  </a:lnTo>
                  <a:lnTo>
                    <a:pt x="791936" y="593271"/>
                  </a:lnTo>
                  <a:lnTo>
                    <a:pt x="669471" y="530678"/>
                  </a:lnTo>
                  <a:lnTo>
                    <a:pt x="492579" y="429985"/>
                  </a:lnTo>
                  <a:lnTo>
                    <a:pt x="329293" y="321128"/>
                  </a:lnTo>
                  <a:lnTo>
                    <a:pt x="182336" y="206828"/>
                  </a:lnTo>
                  <a:lnTo>
                    <a:pt x="46264" y="97971"/>
                  </a:lnTo>
                  <a:lnTo>
                    <a:pt x="16329" y="70757"/>
                  </a:lnTo>
                  <a:lnTo>
                    <a:pt x="5443" y="51707"/>
                  </a:lnTo>
                  <a:lnTo>
                    <a:pt x="0" y="24492"/>
                  </a:lnTo>
                  <a:lnTo>
                    <a:pt x="2721" y="2721"/>
                  </a:lnTo>
                  <a:lnTo>
                    <a:pt x="10886" y="0"/>
                  </a:lnTo>
                  <a:lnTo>
                    <a:pt x="40821" y="8164"/>
                  </a:lnTo>
                  <a:lnTo>
                    <a:pt x="97971" y="48985"/>
                  </a:lnTo>
                  <a:lnTo>
                    <a:pt x="236764" y="146957"/>
                  </a:lnTo>
                  <a:lnTo>
                    <a:pt x="397329" y="239485"/>
                  </a:lnTo>
                  <a:lnTo>
                    <a:pt x="530679" y="307521"/>
                  </a:lnTo>
                  <a:lnTo>
                    <a:pt x="666750" y="370114"/>
                  </a:lnTo>
                  <a:lnTo>
                    <a:pt x="922564" y="459921"/>
                  </a:lnTo>
                  <a:lnTo>
                    <a:pt x="1140279" y="522514"/>
                  </a:lnTo>
                  <a:lnTo>
                    <a:pt x="1366157" y="571500"/>
                  </a:lnTo>
                  <a:lnTo>
                    <a:pt x="1608364" y="604157"/>
                  </a:lnTo>
                  <a:lnTo>
                    <a:pt x="1891393" y="625928"/>
                  </a:lnTo>
                  <a:lnTo>
                    <a:pt x="2065564" y="634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76">
              <a:extLst>
                <a:ext uri="{FF2B5EF4-FFF2-40B4-BE49-F238E27FC236}">
                  <a16:creationId xmlns:a16="http://schemas.microsoft.com/office/drawing/2014/main" id="{1CE8B188-1CAB-4701-9A57-E343D966FB17}"/>
                </a:ext>
              </a:extLst>
            </p:cNvPr>
            <p:cNvSpPr/>
            <p:nvPr/>
          </p:nvSpPr>
          <p:spPr>
            <a:xfrm>
              <a:off x="5241925" y="2181225"/>
              <a:ext cx="1185863" cy="890588"/>
            </a:xfrm>
            <a:custGeom>
              <a:avLst/>
              <a:gdLst>
                <a:gd name="connsiteX0" fmla="*/ 688182 w 1185863"/>
                <a:gd name="connsiteY0" fmla="*/ 276225 h 890588"/>
                <a:gd name="connsiteX1" fmla="*/ 478632 w 1185863"/>
                <a:gd name="connsiteY1" fmla="*/ 454819 h 890588"/>
                <a:gd name="connsiteX2" fmla="*/ 216694 w 1185863"/>
                <a:gd name="connsiteY2" fmla="*/ 661988 h 890588"/>
                <a:gd name="connsiteX3" fmla="*/ 42863 w 1185863"/>
                <a:gd name="connsiteY3" fmla="*/ 797719 h 890588"/>
                <a:gd name="connsiteX4" fmla="*/ 0 w 1185863"/>
                <a:gd name="connsiteY4" fmla="*/ 828675 h 890588"/>
                <a:gd name="connsiteX5" fmla="*/ 38100 w 1185863"/>
                <a:gd name="connsiteY5" fmla="*/ 890588 h 890588"/>
                <a:gd name="connsiteX6" fmla="*/ 133350 w 1185863"/>
                <a:gd name="connsiteY6" fmla="*/ 857250 h 890588"/>
                <a:gd name="connsiteX7" fmla="*/ 333375 w 1185863"/>
                <a:gd name="connsiteY7" fmla="*/ 757238 h 890588"/>
                <a:gd name="connsiteX8" fmla="*/ 581025 w 1185863"/>
                <a:gd name="connsiteY8" fmla="*/ 621506 h 890588"/>
                <a:gd name="connsiteX9" fmla="*/ 785813 w 1185863"/>
                <a:gd name="connsiteY9" fmla="*/ 500063 h 890588"/>
                <a:gd name="connsiteX10" fmla="*/ 957263 w 1185863"/>
                <a:gd name="connsiteY10" fmla="*/ 390525 h 890588"/>
                <a:gd name="connsiteX11" fmla="*/ 1028700 w 1185863"/>
                <a:gd name="connsiteY11" fmla="*/ 342900 h 890588"/>
                <a:gd name="connsiteX12" fmla="*/ 1045369 w 1185863"/>
                <a:gd name="connsiteY12" fmla="*/ 333375 h 890588"/>
                <a:gd name="connsiteX13" fmla="*/ 1088232 w 1185863"/>
                <a:gd name="connsiteY13" fmla="*/ 323850 h 890588"/>
                <a:gd name="connsiteX14" fmla="*/ 1143000 w 1185863"/>
                <a:gd name="connsiteY14" fmla="*/ 307181 h 890588"/>
                <a:gd name="connsiteX15" fmla="*/ 1171575 w 1185863"/>
                <a:gd name="connsiteY15" fmla="*/ 292894 h 890588"/>
                <a:gd name="connsiteX16" fmla="*/ 1181100 w 1185863"/>
                <a:gd name="connsiteY16" fmla="*/ 285750 h 890588"/>
                <a:gd name="connsiteX17" fmla="*/ 1185863 w 1185863"/>
                <a:gd name="connsiteY17" fmla="*/ 276225 h 890588"/>
                <a:gd name="connsiteX18" fmla="*/ 1185863 w 1185863"/>
                <a:gd name="connsiteY18" fmla="*/ 261938 h 890588"/>
                <a:gd name="connsiteX19" fmla="*/ 1173957 w 1185863"/>
                <a:gd name="connsiteY19" fmla="*/ 233363 h 890588"/>
                <a:gd name="connsiteX20" fmla="*/ 1145382 w 1185863"/>
                <a:gd name="connsiteY20" fmla="*/ 197644 h 890588"/>
                <a:gd name="connsiteX21" fmla="*/ 1097757 w 1185863"/>
                <a:gd name="connsiteY21" fmla="*/ 147638 h 890588"/>
                <a:gd name="connsiteX22" fmla="*/ 1045369 w 1185863"/>
                <a:gd name="connsiteY22" fmla="*/ 100013 h 890588"/>
                <a:gd name="connsiteX23" fmla="*/ 985838 w 1185863"/>
                <a:gd name="connsiteY23" fmla="*/ 52388 h 890588"/>
                <a:gd name="connsiteX24" fmla="*/ 935832 w 1185863"/>
                <a:gd name="connsiteY24" fmla="*/ 26194 h 890588"/>
                <a:gd name="connsiteX25" fmla="*/ 895350 w 1185863"/>
                <a:gd name="connsiteY25" fmla="*/ 11906 h 890588"/>
                <a:gd name="connsiteX26" fmla="*/ 845344 w 1185863"/>
                <a:gd name="connsiteY26" fmla="*/ 2381 h 890588"/>
                <a:gd name="connsiteX27" fmla="*/ 797719 w 1185863"/>
                <a:gd name="connsiteY27" fmla="*/ 0 h 890588"/>
                <a:gd name="connsiteX28" fmla="*/ 771525 w 1185863"/>
                <a:gd name="connsiteY28" fmla="*/ 4763 h 890588"/>
                <a:gd name="connsiteX29" fmla="*/ 757238 w 1185863"/>
                <a:gd name="connsiteY29" fmla="*/ 9525 h 890588"/>
                <a:gd name="connsiteX30" fmla="*/ 754857 w 1185863"/>
                <a:gd name="connsiteY30" fmla="*/ 21431 h 890588"/>
                <a:gd name="connsiteX31" fmla="*/ 764382 w 1185863"/>
                <a:gd name="connsiteY31" fmla="*/ 33338 h 890588"/>
                <a:gd name="connsiteX32" fmla="*/ 778669 w 1185863"/>
                <a:gd name="connsiteY32" fmla="*/ 42863 h 890588"/>
                <a:gd name="connsiteX33" fmla="*/ 800100 w 1185863"/>
                <a:gd name="connsiteY33" fmla="*/ 59531 h 890588"/>
                <a:gd name="connsiteX34" fmla="*/ 807244 w 1185863"/>
                <a:gd name="connsiteY34" fmla="*/ 69056 h 890588"/>
                <a:gd name="connsiteX35" fmla="*/ 819150 w 1185863"/>
                <a:gd name="connsiteY35" fmla="*/ 83344 h 890588"/>
                <a:gd name="connsiteX36" fmla="*/ 823913 w 1185863"/>
                <a:gd name="connsiteY36" fmla="*/ 104775 h 890588"/>
                <a:gd name="connsiteX37" fmla="*/ 826294 w 1185863"/>
                <a:gd name="connsiteY37" fmla="*/ 126206 h 890588"/>
                <a:gd name="connsiteX38" fmla="*/ 816769 w 1185863"/>
                <a:gd name="connsiteY38" fmla="*/ 154781 h 890588"/>
                <a:gd name="connsiteX39" fmla="*/ 790575 w 1185863"/>
                <a:gd name="connsiteY39" fmla="*/ 185738 h 890588"/>
                <a:gd name="connsiteX40" fmla="*/ 688182 w 1185863"/>
                <a:gd name="connsiteY40" fmla="*/ 276225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5863" h="890588">
                  <a:moveTo>
                    <a:pt x="688182" y="276225"/>
                  </a:moveTo>
                  <a:lnTo>
                    <a:pt x="478632" y="454819"/>
                  </a:lnTo>
                  <a:lnTo>
                    <a:pt x="216694" y="661988"/>
                  </a:lnTo>
                  <a:lnTo>
                    <a:pt x="42863" y="797719"/>
                  </a:lnTo>
                  <a:lnTo>
                    <a:pt x="0" y="828675"/>
                  </a:lnTo>
                  <a:lnTo>
                    <a:pt x="38100" y="890588"/>
                  </a:lnTo>
                  <a:lnTo>
                    <a:pt x="133350" y="857250"/>
                  </a:lnTo>
                  <a:lnTo>
                    <a:pt x="333375" y="757238"/>
                  </a:lnTo>
                  <a:lnTo>
                    <a:pt x="581025" y="621506"/>
                  </a:lnTo>
                  <a:lnTo>
                    <a:pt x="785813" y="500063"/>
                  </a:lnTo>
                  <a:lnTo>
                    <a:pt x="957263" y="390525"/>
                  </a:lnTo>
                  <a:lnTo>
                    <a:pt x="1028700" y="342900"/>
                  </a:lnTo>
                  <a:lnTo>
                    <a:pt x="1045369" y="333375"/>
                  </a:lnTo>
                  <a:lnTo>
                    <a:pt x="1088232" y="323850"/>
                  </a:lnTo>
                  <a:lnTo>
                    <a:pt x="1143000" y="307181"/>
                  </a:lnTo>
                  <a:lnTo>
                    <a:pt x="1171575" y="292894"/>
                  </a:lnTo>
                  <a:lnTo>
                    <a:pt x="1181100" y="285750"/>
                  </a:lnTo>
                  <a:lnTo>
                    <a:pt x="1185863" y="276225"/>
                  </a:lnTo>
                  <a:lnTo>
                    <a:pt x="1185863" y="261938"/>
                  </a:lnTo>
                  <a:lnTo>
                    <a:pt x="1173957" y="233363"/>
                  </a:lnTo>
                  <a:lnTo>
                    <a:pt x="1145382" y="197644"/>
                  </a:lnTo>
                  <a:lnTo>
                    <a:pt x="1097757" y="147638"/>
                  </a:lnTo>
                  <a:lnTo>
                    <a:pt x="1045369" y="100013"/>
                  </a:lnTo>
                  <a:lnTo>
                    <a:pt x="985838" y="52388"/>
                  </a:lnTo>
                  <a:lnTo>
                    <a:pt x="935832" y="26194"/>
                  </a:lnTo>
                  <a:lnTo>
                    <a:pt x="895350" y="11906"/>
                  </a:lnTo>
                  <a:lnTo>
                    <a:pt x="845344" y="2381"/>
                  </a:lnTo>
                  <a:lnTo>
                    <a:pt x="797719" y="0"/>
                  </a:lnTo>
                  <a:lnTo>
                    <a:pt x="771525" y="4763"/>
                  </a:lnTo>
                  <a:lnTo>
                    <a:pt x="757238" y="9525"/>
                  </a:lnTo>
                  <a:lnTo>
                    <a:pt x="754857" y="21431"/>
                  </a:lnTo>
                  <a:lnTo>
                    <a:pt x="764382" y="33338"/>
                  </a:lnTo>
                  <a:lnTo>
                    <a:pt x="778669" y="42863"/>
                  </a:lnTo>
                  <a:lnTo>
                    <a:pt x="800100" y="59531"/>
                  </a:lnTo>
                  <a:lnTo>
                    <a:pt x="807244" y="69056"/>
                  </a:lnTo>
                  <a:lnTo>
                    <a:pt x="819150" y="83344"/>
                  </a:lnTo>
                  <a:lnTo>
                    <a:pt x="823913" y="104775"/>
                  </a:lnTo>
                  <a:lnTo>
                    <a:pt x="826294" y="126206"/>
                  </a:lnTo>
                  <a:lnTo>
                    <a:pt x="816769" y="154781"/>
                  </a:lnTo>
                  <a:lnTo>
                    <a:pt x="790575" y="185738"/>
                  </a:lnTo>
                  <a:lnTo>
                    <a:pt x="6881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0">
              <a:extLst>
                <a:ext uri="{FF2B5EF4-FFF2-40B4-BE49-F238E27FC236}">
                  <a16:creationId xmlns:a16="http://schemas.microsoft.com/office/drawing/2014/main" id="{A81D7000-8D39-4BAD-8EFA-30C67D0EF3EB}"/>
                </a:ext>
              </a:extLst>
            </p:cNvPr>
            <p:cNvSpPr/>
            <p:nvPr/>
          </p:nvSpPr>
          <p:spPr>
            <a:xfrm rot="16200000">
              <a:off x="3970338" y="4160837"/>
              <a:ext cx="2851150" cy="454025"/>
            </a:xfrm>
            <a:custGeom>
              <a:avLst/>
              <a:gdLst>
                <a:gd name="connsiteX0" fmla="*/ 1466850 w 2850357"/>
                <a:gd name="connsiteY0" fmla="*/ 223837 h 454819"/>
                <a:gd name="connsiteX1" fmla="*/ 2016919 w 2850357"/>
                <a:gd name="connsiteY1" fmla="*/ 223837 h 454819"/>
                <a:gd name="connsiteX2" fmla="*/ 2228850 w 2850357"/>
                <a:gd name="connsiteY2" fmla="*/ 223837 h 454819"/>
                <a:gd name="connsiteX3" fmla="*/ 2309813 w 2850357"/>
                <a:gd name="connsiteY3" fmla="*/ 221456 h 454819"/>
                <a:gd name="connsiteX4" fmla="*/ 2374107 w 2850357"/>
                <a:gd name="connsiteY4" fmla="*/ 214312 h 454819"/>
                <a:gd name="connsiteX5" fmla="*/ 2476500 w 2850357"/>
                <a:gd name="connsiteY5" fmla="*/ 195262 h 454819"/>
                <a:gd name="connsiteX6" fmla="*/ 2543175 w 2850357"/>
                <a:gd name="connsiteY6" fmla="*/ 176212 h 454819"/>
                <a:gd name="connsiteX7" fmla="*/ 2581275 w 2850357"/>
                <a:gd name="connsiteY7" fmla="*/ 159544 h 454819"/>
                <a:gd name="connsiteX8" fmla="*/ 2636044 w 2850357"/>
                <a:gd name="connsiteY8" fmla="*/ 116681 h 454819"/>
                <a:gd name="connsiteX9" fmla="*/ 2695575 w 2850357"/>
                <a:gd name="connsiteY9" fmla="*/ 71437 h 454819"/>
                <a:gd name="connsiteX10" fmla="*/ 2757488 w 2850357"/>
                <a:gd name="connsiteY10" fmla="*/ 30956 h 454819"/>
                <a:gd name="connsiteX11" fmla="*/ 2802732 w 2850357"/>
                <a:gd name="connsiteY11" fmla="*/ 2381 h 454819"/>
                <a:gd name="connsiteX12" fmla="*/ 2817019 w 2850357"/>
                <a:gd name="connsiteY12" fmla="*/ 0 h 454819"/>
                <a:gd name="connsiteX13" fmla="*/ 2828925 w 2850357"/>
                <a:gd name="connsiteY13" fmla="*/ 0 h 454819"/>
                <a:gd name="connsiteX14" fmla="*/ 2836069 w 2850357"/>
                <a:gd name="connsiteY14" fmla="*/ 7144 h 454819"/>
                <a:gd name="connsiteX15" fmla="*/ 2843213 w 2850357"/>
                <a:gd name="connsiteY15" fmla="*/ 30956 h 454819"/>
                <a:gd name="connsiteX16" fmla="*/ 2847975 w 2850357"/>
                <a:gd name="connsiteY16" fmla="*/ 66675 h 454819"/>
                <a:gd name="connsiteX17" fmla="*/ 2850357 w 2850357"/>
                <a:gd name="connsiteY17" fmla="*/ 116681 h 454819"/>
                <a:gd name="connsiteX18" fmla="*/ 2845594 w 2850357"/>
                <a:gd name="connsiteY18" fmla="*/ 147637 h 454819"/>
                <a:gd name="connsiteX19" fmla="*/ 2776538 w 2850357"/>
                <a:gd name="connsiteY19" fmla="*/ 154781 h 454819"/>
                <a:gd name="connsiteX20" fmla="*/ 2733675 w 2850357"/>
                <a:gd name="connsiteY20" fmla="*/ 223837 h 454819"/>
                <a:gd name="connsiteX21" fmla="*/ 2669382 w 2850357"/>
                <a:gd name="connsiteY21" fmla="*/ 333375 h 454819"/>
                <a:gd name="connsiteX22" fmla="*/ 2614613 w 2850357"/>
                <a:gd name="connsiteY22" fmla="*/ 426244 h 454819"/>
                <a:gd name="connsiteX23" fmla="*/ 2593182 w 2850357"/>
                <a:gd name="connsiteY23" fmla="*/ 445294 h 454819"/>
                <a:gd name="connsiteX24" fmla="*/ 2576513 w 2850357"/>
                <a:gd name="connsiteY24" fmla="*/ 452437 h 454819"/>
                <a:gd name="connsiteX25" fmla="*/ 2547938 w 2850357"/>
                <a:gd name="connsiteY25" fmla="*/ 454819 h 454819"/>
                <a:gd name="connsiteX26" fmla="*/ 2509838 w 2850357"/>
                <a:gd name="connsiteY26" fmla="*/ 445294 h 454819"/>
                <a:gd name="connsiteX27" fmla="*/ 2478882 w 2850357"/>
                <a:gd name="connsiteY27" fmla="*/ 428625 h 454819"/>
                <a:gd name="connsiteX28" fmla="*/ 2386013 w 2850357"/>
                <a:gd name="connsiteY28" fmla="*/ 423862 h 454819"/>
                <a:gd name="connsiteX29" fmla="*/ 2059782 w 2850357"/>
                <a:gd name="connsiteY29" fmla="*/ 419100 h 454819"/>
                <a:gd name="connsiteX30" fmla="*/ 1714500 w 2850357"/>
                <a:gd name="connsiteY30" fmla="*/ 411956 h 454819"/>
                <a:gd name="connsiteX31" fmla="*/ 1466850 w 2850357"/>
                <a:gd name="connsiteY31" fmla="*/ 409575 h 454819"/>
                <a:gd name="connsiteX32" fmla="*/ 1247775 w 2850357"/>
                <a:gd name="connsiteY32" fmla="*/ 407194 h 454819"/>
                <a:gd name="connsiteX33" fmla="*/ 1012032 w 2850357"/>
                <a:gd name="connsiteY33" fmla="*/ 404812 h 454819"/>
                <a:gd name="connsiteX34" fmla="*/ 773907 w 2850357"/>
                <a:gd name="connsiteY34" fmla="*/ 402431 h 454819"/>
                <a:gd name="connsiteX35" fmla="*/ 542925 w 2850357"/>
                <a:gd name="connsiteY35" fmla="*/ 402431 h 454819"/>
                <a:gd name="connsiteX36" fmla="*/ 347663 w 2850357"/>
                <a:gd name="connsiteY36" fmla="*/ 402431 h 454819"/>
                <a:gd name="connsiteX37" fmla="*/ 259557 w 2850357"/>
                <a:gd name="connsiteY37" fmla="*/ 397669 h 454819"/>
                <a:gd name="connsiteX38" fmla="*/ 166688 w 2850357"/>
                <a:gd name="connsiteY38" fmla="*/ 381000 h 454819"/>
                <a:gd name="connsiteX39" fmla="*/ 83344 w 2850357"/>
                <a:gd name="connsiteY39" fmla="*/ 357187 h 454819"/>
                <a:gd name="connsiteX40" fmla="*/ 40482 w 2850357"/>
                <a:gd name="connsiteY40" fmla="*/ 335756 h 454819"/>
                <a:gd name="connsiteX41" fmla="*/ 16669 w 2850357"/>
                <a:gd name="connsiteY41" fmla="*/ 314325 h 454819"/>
                <a:gd name="connsiteX42" fmla="*/ 7144 w 2850357"/>
                <a:gd name="connsiteY42" fmla="*/ 297656 h 454819"/>
                <a:gd name="connsiteX43" fmla="*/ 0 w 2850357"/>
                <a:gd name="connsiteY43" fmla="*/ 276225 h 454819"/>
                <a:gd name="connsiteX44" fmla="*/ 4763 w 2850357"/>
                <a:gd name="connsiteY44" fmla="*/ 254794 h 454819"/>
                <a:gd name="connsiteX45" fmla="*/ 16669 w 2850357"/>
                <a:gd name="connsiteY45" fmla="*/ 230981 h 454819"/>
                <a:gd name="connsiteX46" fmla="*/ 35719 w 2850357"/>
                <a:gd name="connsiteY46" fmla="*/ 216694 h 454819"/>
                <a:gd name="connsiteX47" fmla="*/ 64294 w 2850357"/>
                <a:gd name="connsiteY47" fmla="*/ 200025 h 454819"/>
                <a:gd name="connsiteX48" fmla="*/ 130969 w 2850357"/>
                <a:gd name="connsiteY48" fmla="*/ 180975 h 454819"/>
                <a:gd name="connsiteX49" fmla="*/ 252413 w 2850357"/>
                <a:gd name="connsiteY49" fmla="*/ 159544 h 454819"/>
                <a:gd name="connsiteX50" fmla="*/ 342900 w 2850357"/>
                <a:gd name="connsiteY50" fmla="*/ 152400 h 454819"/>
                <a:gd name="connsiteX51" fmla="*/ 435769 w 2850357"/>
                <a:gd name="connsiteY51" fmla="*/ 154781 h 454819"/>
                <a:gd name="connsiteX52" fmla="*/ 478632 w 2850357"/>
                <a:gd name="connsiteY52" fmla="*/ 159544 h 454819"/>
                <a:gd name="connsiteX53" fmla="*/ 564357 w 2850357"/>
                <a:gd name="connsiteY53" fmla="*/ 183356 h 454819"/>
                <a:gd name="connsiteX54" fmla="*/ 714375 w 2850357"/>
                <a:gd name="connsiteY54" fmla="*/ 211931 h 454819"/>
                <a:gd name="connsiteX55" fmla="*/ 881063 w 2850357"/>
                <a:gd name="connsiteY55" fmla="*/ 226219 h 454819"/>
                <a:gd name="connsiteX56" fmla="*/ 1066800 w 2850357"/>
                <a:gd name="connsiteY56" fmla="*/ 223837 h 454819"/>
                <a:gd name="connsiteX57" fmla="*/ 1466850 w 2850357"/>
                <a:gd name="connsiteY57" fmla="*/ 2238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50357" h="454819">
                  <a:moveTo>
                    <a:pt x="1466850" y="223837"/>
                  </a:moveTo>
                  <a:lnTo>
                    <a:pt x="2016919" y="223837"/>
                  </a:lnTo>
                  <a:lnTo>
                    <a:pt x="2228850" y="223837"/>
                  </a:lnTo>
                  <a:lnTo>
                    <a:pt x="2309813" y="221456"/>
                  </a:lnTo>
                  <a:lnTo>
                    <a:pt x="2374107" y="214312"/>
                  </a:lnTo>
                  <a:lnTo>
                    <a:pt x="2476500" y="195262"/>
                  </a:lnTo>
                  <a:lnTo>
                    <a:pt x="2543175" y="176212"/>
                  </a:lnTo>
                  <a:lnTo>
                    <a:pt x="2581275" y="159544"/>
                  </a:lnTo>
                  <a:lnTo>
                    <a:pt x="2636044" y="116681"/>
                  </a:lnTo>
                  <a:lnTo>
                    <a:pt x="2695575" y="71437"/>
                  </a:lnTo>
                  <a:lnTo>
                    <a:pt x="2757488" y="30956"/>
                  </a:lnTo>
                  <a:lnTo>
                    <a:pt x="2802732" y="2381"/>
                  </a:lnTo>
                  <a:lnTo>
                    <a:pt x="2817019" y="0"/>
                  </a:lnTo>
                  <a:lnTo>
                    <a:pt x="2828925" y="0"/>
                  </a:lnTo>
                  <a:lnTo>
                    <a:pt x="2836069" y="7144"/>
                  </a:lnTo>
                  <a:lnTo>
                    <a:pt x="2843213" y="30956"/>
                  </a:lnTo>
                  <a:lnTo>
                    <a:pt x="2847975" y="66675"/>
                  </a:lnTo>
                  <a:lnTo>
                    <a:pt x="2850357" y="116681"/>
                  </a:lnTo>
                  <a:lnTo>
                    <a:pt x="2845594" y="147637"/>
                  </a:lnTo>
                  <a:lnTo>
                    <a:pt x="2776538" y="154781"/>
                  </a:lnTo>
                  <a:lnTo>
                    <a:pt x="2733675" y="223837"/>
                  </a:lnTo>
                  <a:lnTo>
                    <a:pt x="2669382" y="333375"/>
                  </a:lnTo>
                  <a:lnTo>
                    <a:pt x="2614613" y="426244"/>
                  </a:lnTo>
                  <a:lnTo>
                    <a:pt x="2593182" y="445294"/>
                  </a:lnTo>
                  <a:lnTo>
                    <a:pt x="2576513" y="452437"/>
                  </a:lnTo>
                  <a:lnTo>
                    <a:pt x="2547938" y="454819"/>
                  </a:lnTo>
                  <a:lnTo>
                    <a:pt x="2509838" y="445294"/>
                  </a:lnTo>
                  <a:lnTo>
                    <a:pt x="2478882" y="428625"/>
                  </a:lnTo>
                  <a:lnTo>
                    <a:pt x="2386013" y="423862"/>
                  </a:lnTo>
                  <a:lnTo>
                    <a:pt x="2059782" y="419100"/>
                  </a:lnTo>
                  <a:lnTo>
                    <a:pt x="1714500" y="411956"/>
                  </a:lnTo>
                  <a:lnTo>
                    <a:pt x="1466850" y="409575"/>
                  </a:lnTo>
                  <a:lnTo>
                    <a:pt x="1247775" y="407194"/>
                  </a:lnTo>
                  <a:lnTo>
                    <a:pt x="1012032" y="404812"/>
                  </a:lnTo>
                  <a:lnTo>
                    <a:pt x="773907" y="402431"/>
                  </a:lnTo>
                  <a:lnTo>
                    <a:pt x="542925" y="402431"/>
                  </a:lnTo>
                  <a:lnTo>
                    <a:pt x="347663" y="402431"/>
                  </a:lnTo>
                  <a:lnTo>
                    <a:pt x="259557" y="397669"/>
                  </a:lnTo>
                  <a:lnTo>
                    <a:pt x="166688" y="381000"/>
                  </a:lnTo>
                  <a:lnTo>
                    <a:pt x="83344" y="357187"/>
                  </a:lnTo>
                  <a:lnTo>
                    <a:pt x="40482" y="335756"/>
                  </a:lnTo>
                  <a:lnTo>
                    <a:pt x="16669" y="314325"/>
                  </a:lnTo>
                  <a:lnTo>
                    <a:pt x="7144" y="297656"/>
                  </a:lnTo>
                  <a:lnTo>
                    <a:pt x="0" y="276225"/>
                  </a:lnTo>
                  <a:lnTo>
                    <a:pt x="4763" y="254794"/>
                  </a:lnTo>
                  <a:lnTo>
                    <a:pt x="16669" y="230981"/>
                  </a:lnTo>
                  <a:lnTo>
                    <a:pt x="35719" y="216694"/>
                  </a:lnTo>
                  <a:lnTo>
                    <a:pt x="64294" y="200025"/>
                  </a:lnTo>
                  <a:lnTo>
                    <a:pt x="130969" y="180975"/>
                  </a:lnTo>
                  <a:lnTo>
                    <a:pt x="252413" y="159544"/>
                  </a:lnTo>
                  <a:lnTo>
                    <a:pt x="342900" y="152400"/>
                  </a:lnTo>
                  <a:lnTo>
                    <a:pt x="435769" y="154781"/>
                  </a:lnTo>
                  <a:lnTo>
                    <a:pt x="478632" y="159544"/>
                  </a:lnTo>
                  <a:lnTo>
                    <a:pt x="564357" y="183356"/>
                  </a:lnTo>
                  <a:lnTo>
                    <a:pt x="714375" y="211931"/>
                  </a:lnTo>
                  <a:lnTo>
                    <a:pt x="881063" y="226219"/>
                  </a:lnTo>
                  <a:lnTo>
                    <a:pt x="1066800" y="223837"/>
                  </a:lnTo>
                  <a:lnTo>
                    <a:pt x="1466850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7">
              <a:extLst>
                <a:ext uri="{FF2B5EF4-FFF2-40B4-BE49-F238E27FC236}">
                  <a16:creationId xmlns:a16="http://schemas.microsoft.com/office/drawing/2014/main" id="{E1D654E8-5D93-4F8B-B70C-0A4BB475D293}"/>
                </a:ext>
              </a:extLst>
            </p:cNvPr>
            <p:cNvSpPr/>
            <p:nvPr/>
          </p:nvSpPr>
          <p:spPr>
            <a:xfrm>
              <a:off x="5915025" y="2795588"/>
              <a:ext cx="955675" cy="881062"/>
            </a:xfrm>
            <a:custGeom>
              <a:avLst/>
              <a:gdLst>
                <a:gd name="connsiteX0" fmla="*/ 485775 w 954881"/>
                <a:gd name="connsiteY0" fmla="*/ 447675 h 881062"/>
                <a:gd name="connsiteX1" fmla="*/ 407194 w 954881"/>
                <a:gd name="connsiteY1" fmla="*/ 531018 h 881062"/>
                <a:gd name="connsiteX2" fmla="*/ 335756 w 954881"/>
                <a:gd name="connsiteY2" fmla="*/ 592931 h 881062"/>
                <a:gd name="connsiteX3" fmla="*/ 261938 w 954881"/>
                <a:gd name="connsiteY3" fmla="*/ 650081 h 881062"/>
                <a:gd name="connsiteX4" fmla="*/ 157163 w 954881"/>
                <a:gd name="connsiteY4" fmla="*/ 728662 h 881062"/>
                <a:gd name="connsiteX5" fmla="*/ 0 w 954881"/>
                <a:gd name="connsiteY5" fmla="*/ 823912 h 881062"/>
                <a:gd name="connsiteX6" fmla="*/ 19050 w 954881"/>
                <a:gd name="connsiteY6" fmla="*/ 881062 h 881062"/>
                <a:gd name="connsiteX7" fmla="*/ 169069 w 954881"/>
                <a:gd name="connsiteY7" fmla="*/ 819150 h 881062"/>
                <a:gd name="connsiteX8" fmla="*/ 440531 w 954881"/>
                <a:gd name="connsiteY8" fmla="*/ 690562 h 881062"/>
                <a:gd name="connsiteX9" fmla="*/ 681038 w 954881"/>
                <a:gd name="connsiteY9" fmla="*/ 564356 h 881062"/>
                <a:gd name="connsiteX10" fmla="*/ 854869 w 954881"/>
                <a:gd name="connsiteY10" fmla="*/ 459581 h 881062"/>
                <a:gd name="connsiteX11" fmla="*/ 892969 w 954881"/>
                <a:gd name="connsiteY11" fmla="*/ 450056 h 881062"/>
                <a:gd name="connsiteX12" fmla="*/ 935831 w 954881"/>
                <a:gd name="connsiteY12" fmla="*/ 428625 h 881062"/>
                <a:gd name="connsiteX13" fmla="*/ 950119 w 954881"/>
                <a:gd name="connsiteY13" fmla="*/ 409575 h 881062"/>
                <a:gd name="connsiteX14" fmla="*/ 954881 w 954881"/>
                <a:gd name="connsiteY14" fmla="*/ 392906 h 881062"/>
                <a:gd name="connsiteX15" fmla="*/ 952500 w 954881"/>
                <a:gd name="connsiteY15" fmla="*/ 366712 h 881062"/>
                <a:gd name="connsiteX16" fmla="*/ 926306 w 954881"/>
                <a:gd name="connsiteY16" fmla="*/ 314325 h 881062"/>
                <a:gd name="connsiteX17" fmla="*/ 892969 w 954881"/>
                <a:gd name="connsiteY17" fmla="*/ 264318 h 881062"/>
                <a:gd name="connsiteX18" fmla="*/ 850106 w 954881"/>
                <a:gd name="connsiteY18" fmla="*/ 211931 h 881062"/>
                <a:gd name="connsiteX19" fmla="*/ 797719 w 954881"/>
                <a:gd name="connsiteY19" fmla="*/ 157162 h 881062"/>
                <a:gd name="connsiteX20" fmla="*/ 740569 w 954881"/>
                <a:gd name="connsiteY20" fmla="*/ 97631 h 881062"/>
                <a:gd name="connsiteX21" fmla="*/ 681038 w 954881"/>
                <a:gd name="connsiteY21" fmla="*/ 45243 h 881062"/>
                <a:gd name="connsiteX22" fmla="*/ 633413 w 954881"/>
                <a:gd name="connsiteY22" fmla="*/ 9525 h 881062"/>
                <a:gd name="connsiteX23" fmla="*/ 611981 w 954881"/>
                <a:gd name="connsiteY23" fmla="*/ 2381 h 881062"/>
                <a:gd name="connsiteX24" fmla="*/ 592931 w 954881"/>
                <a:gd name="connsiteY24" fmla="*/ 0 h 881062"/>
                <a:gd name="connsiteX25" fmla="*/ 585788 w 954881"/>
                <a:gd name="connsiteY25" fmla="*/ 9525 h 881062"/>
                <a:gd name="connsiteX26" fmla="*/ 585788 w 954881"/>
                <a:gd name="connsiteY26" fmla="*/ 23812 h 881062"/>
                <a:gd name="connsiteX27" fmla="*/ 597694 w 954881"/>
                <a:gd name="connsiteY27" fmla="*/ 61912 h 881062"/>
                <a:gd name="connsiteX28" fmla="*/ 609600 w 954881"/>
                <a:gd name="connsiteY28" fmla="*/ 97631 h 881062"/>
                <a:gd name="connsiteX29" fmla="*/ 616744 w 954881"/>
                <a:gd name="connsiteY29" fmla="*/ 126206 h 881062"/>
                <a:gd name="connsiteX30" fmla="*/ 621506 w 954881"/>
                <a:gd name="connsiteY30" fmla="*/ 157162 h 881062"/>
                <a:gd name="connsiteX31" fmla="*/ 623888 w 954881"/>
                <a:gd name="connsiteY31" fmla="*/ 190500 h 881062"/>
                <a:gd name="connsiteX32" fmla="*/ 623888 w 954881"/>
                <a:gd name="connsiteY32" fmla="*/ 219075 h 881062"/>
                <a:gd name="connsiteX33" fmla="*/ 619125 w 954881"/>
                <a:gd name="connsiteY33" fmla="*/ 250031 h 881062"/>
                <a:gd name="connsiteX34" fmla="*/ 609600 w 954881"/>
                <a:gd name="connsiteY34" fmla="*/ 288131 h 881062"/>
                <a:gd name="connsiteX35" fmla="*/ 588169 w 954881"/>
                <a:gd name="connsiteY35" fmla="*/ 326231 h 881062"/>
                <a:gd name="connsiteX36" fmla="*/ 547688 w 954881"/>
                <a:gd name="connsiteY36" fmla="*/ 376237 h 881062"/>
                <a:gd name="connsiteX37" fmla="*/ 485775 w 954881"/>
                <a:gd name="connsiteY37" fmla="*/ 447675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4881" h="881062">
                  <a:moveTo>
                    <a:pt x="485775" y="447675"/>
                  </a:moveTo>
                  <a:lnTo>
                    <a:pt x="407194" y="531018"/>
                  </a:lnTo>
                  <a:lnTo>
                    <a:pt x="335756" y="592931"/>
                  </a:lnTo>
                  <a:lnTo>
                    <a:pt x="261938" y="650081"/>
                  </a:lnTo>
                  <a:lnTo>
                    <a:pt x="157163" y="728662"/>
                  </a:lnTo>
                  <a:lnTo>
                    <a:pt x="0" y="823912"/>
                  </a:lnTo>
                  <a:lnTo>
                    <a:pt x="19050" y="881062"/>
                  </a:lnTo>
                  <a:lnTo>
                    <a:pt x="169069" y="819150"/>
                  </a:lnTo>
                  <a:lnTo>
                    <a:pt x="440531" y="690562"/>
                  </a:lnTo>
                  <a:lnTo>
                    <a:pt x="681038" y="564356"/>
                  </a:lnTo>
                  <a:lnTo>
                    <a:pt x="854869" y="459581"/>
                  </a:lnTo>
                  <a:lnTo>
                    <a:pt x="892969" y="450056"/>
                  </a:lnTo>
                  <a:lnTo>
                    <a:pt x="935831" y="428625"/>
                  </a:lnTo>
                  <a:lnTo>
                    <a:pt x="950119" y="409575"/>
                  </a:lnTo>
                  <a:lnTo>
                    <a:pt x="954881" y="392906"/>
                  </a:lnTo>
                  <a:lnTo>
                    <a:pt x="952500" y="366712"/>
                  </a:lnTo>
                  <a:lnTo>
                    <a:pt x="926306" y="314325"/>
                  </a:lnTo>
                  <a:lnTo>
                    <a:pt x="892969" y="264318"/>
                  </a:lnTo>
                  <a:lnTo>
                    <a:pt x="850106" y="211931"/>
                  </a:lnTo>
                  <a:lnTo>
                    <a:pt x="797719" y="157162"/>
                  </a:lnTo>
                  <a:lnTo>
                    <a:pt x="740569" y="97631"/>
                  </a:lnTo>
                  <a:lnTo>
                    <a:pt x="681038" y="45243"/>
                  </a:lnTo>
                  <a:lnTo>
                    <a:pt x="633413" y="9525"/>
                  </a:lnTo>
                  <a:lnTo>
                    <a:pt x="611981" y="2381"/>
                  </a:lnTo>
                  <a:lnTo>
                    <a:pt x="592931" y="0"/>
                  </a:lnTo>
                  <a:lnTo>
                    <a:pt x="585788" y="9525"/>
                  </a:lnTo>
                  <a:lnTo>
                    <a:pt x="585788" y="23812"/>
                  </a:lnTo>
                  <a:lnTo>
                    <a:pt x="597694" y="61912"/>
                  </a:lnTo>
                  <a:lnTo>
                    <a:pt x="609600" y="97631"/>
                  </a:lnTo>
                  <a:lnTo>
                    <a:pt x="616744" y="126206"/>
                  </a:lnTo>
                  <a:lnTo>
                    <a:pt x="621506" y="157162"/>
                  </a:lnTo>
                  <a:lnTo>
                    <a:pt x="623888" y="190500"/>
                  </a:lnTo>
                  <a:lnTo>
                    <a:pt x="623888" y="219075"/>
                  </a:lnTo>
                  <a:lnTo>
                    <a:pt x="619125" y="250031"/>
                  </a:lnTo>
                  <a:lnTo>
                    <a:pt x="609600" y="288131"/>
                  </a:lnTo>
                  <a:lnTo>
                    <a:pt x="588169" y="326231"/>
                  </a:lnTo>
                  <a:lnTo>
                    <a:pt x="547688" y="376237"/>
                  </a:lnTo>
                  <a:lnTo>
                    <a:pt x="485775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1">
              <a:extLst>
                <a:ext uri="{FF2B5EF4-FFF2-40B4-BE49-F238E27FC236}">
                  <a16:creationId xmlns:a16="http://schemas.microsoft.com/office/drawing/2014/main" id="{85A52D72-F3B6-4578-B7C9-CFC67967E268}"/>
                </a:ext>
              </a:extLst>
            </p:cNvPr>
            <p:cNvSpPr/>
            <p:nvPr/>
          </p:nvSpPr>
          <p:spPr>
            <a:xfrm rot="16200000">
              <a:off x="5373687" y="3562351"/>
              <a:ext cx="2373313" cy="1693862"/>
            </a:xfrm>
            <a:custGeom>
              <a:avLst/>
              <a:gdLst>
                <a:gd name="connsiteX0" fmla="*/ 1626394 w 2374106"/>
                <a:gd name="connsiteY0" fmla="*/ 271463 h 1693069"/>
                <a:gd name="connsiteX1" fmla="*/ 1428750 w 2374106"/>
                <a:gd name="connsiteY1" fmla="*/ 340519 h 1693069"/>
                <a:gd name="connsiteX2" fmla="*/ 1269206 w 2374106"/>
                <a:gd name="connsiteY2" fmla="*/ 395288 h 1693069"/>
                <a:gd name="connsiteX3" fmla="*/ 1154906 w 2374106"/>
                <a:gd name="connsiteY3" fmla="*/ 435769 h 1693069"/>
                <a:gd name="connsiteX4" fmla="*/ 1062038 w 2374106"/>
                <a:gd name="connsiteY4" fmla="*/ 471488 h 1693069"/>
                <a:gd name="connsiteX5" fmla="*/ 947738 w 2374106"/>
                <a:gd name="connsiteY5" fmla="*/ 523875 h 1693069"/>
                <a:gd name="connsiteX6" fmla="*/ 807244 w 2374106"/>
                <a:gd name="connsiteY6" fmla="*/ 595313 h 1693069"/>
                <a:gd name="connsiteX7" fmla="*/ 704850 w 2374106"/>
                <a:gd name="connsiteY7" fmla="*/ 647700 h 1693069"/>
                <a:gd name="connsiteX8" fmla="*/ 557213 w 2374106"/>
                <a:gd name="connsiteY8" fmla="*/ 733425 h 1693069"/>
                <a:gd name="connsiteX9" fmla="*/ 426244 w 2374106"/>
                <a:gd name="connsiteY9" fmla="*/ 816769 h 1693069"/>
                <a:gd name="connsiteX10" fmla="*/ 321469 w 2374106"/>
                <a:gd name="connsiteY10" fmla="*/ 883444 h 1693069"/>
                <a:gd name="connsiteX11" fmla="*/ 235744 w 2374106"/>
                <a:gd name="connsiteY11" fmla="*/ 945356 h 1693069"/>
                <a:gd name="connsiteX12" fmla="*/ 176213 w 2374106"/>
                <a:gd name="connsiteY12" fmla="*/ 997744 h 1693069"/>
                <a:gd name="connsiteX13" fmla="*/ 142875 w 2374106"/>
                <a:gd name="connsiteY13" fmla="*/ 1028700 h 1693069"/>
                <a:gd name="connsiteX14" fmla="*/ 126206 w 2374106"/>
                <a:gd name="connsiteY14" fmla="*/ 1054894 h 1693069"/>
                <a:gd name="connsiteX15" fmla="*/ 95250 w 2374106"/>
                <a:gd name="connsiteY15" fmla="*/ 1140619 h 1693069"/>
                <a:gd name="connsiteX16" fmla="*/ 69056 w 2374106"/>
                <a:gd name="connsiteY16" fmla="*/ 1233488 h 1693069"/>
                <a:gd name="connsiteX17" fmla="*/ 45244 w 2374106"/>
                <a:gd name="connsiteY17" fmla="*/ 1350169 h 1693069"/>
                <a:gd name="connsiteX18" fmla="*/ 21431 w 2374106"/>
                <a:gd name="connsiteY18" fmla="*/ 1473994 h 1693069"/>
                <a:gd name="connsiteX19" fmla="*/ 2381 w 2374106"/>
                <a:gd name="connsiteY19" fmla="*/ 1609725 h 1693069"/>
                <a:gd name="connsiteX20" fmla="*/ 0 w 2374106"/>
                <a:gd name="connsiteY20" fmla="*/ 1654969 h 1693069"/>
                <a:gd name="connsiteX21" fmla="*/ 2381 w 2374106"/>
                <a:gd name="connsiteY21" fmla="*/ 1678781 h 1693069"/>
                <a:gd name="connsiteX22" fmla="*/ 9525 w 2374106"/>
                <a:gd name="connsiteY22" fmla="*/ 1688306 h 1693069"/>
                <a:gd name="connsiteX23" fmla="*/ 14288 w 2374106"/>
                <a:gd name="connsiteY23" fmla="*/ 1693069 h 1693069"/>
                <a:gd name="connsiteX24" fmla="*/ 30956 w 2374106"/>
                <a:gd name="connsiteY24" fmla="*/ 1693069 h 1693069"/>
                <a:gd name="connsiteX25" fmla="*/ 52388 w 2374106"/>
                <a:gd name="connsiteY25" fmla="*/ 1678781 h 1693069"/>
                <a:gd name="connsiteX26" fmla="*/ 92869 w 2374106"/>
                <a:gd name="connsiteY26" fmla="*/ 1631156 h 1693069"/>
                <a:gd name="connsiteX27" fmla="*/ 157163 w 2374106"/>
                <a:gd name="connsiteY27" fmla="*/ 1543050 h 1693069"/>
                <a:gd name="connsiteX28" fmla="*/ 200025 w 2374106"/>
                <a:gd name="connsiteY28" fmla="*/ 1483519 h 1693069"/>
                <a:gd name="connsiteX29" fmla="*/ 271463 w 2374106"/>
                <a:gd name="connsiteY29" fmla="*/ 1397794 h 1693069"/>
                <a:gd name="connsiteX30" fmla="*/ 354806 w 2374106"/>
                <a:gd name="connsiteY30" fmla="*/ 1304925 h 1693069"/>
                <a:gd name="connsiteX31" fmla="*/ 433388 w 2374106"/>
                <a:gd name="connsiteY31" fmla="*/ 1219200 h 1693069"/>
                <a:gd name="connsiteX32" fmla="*/ 521494 w 2374106"/>
                <a:gd name="connsiteY32" fmla="*/ 1131094 h 1693069"/>
                <a:gd name="connsiteX33" fmla="*/ 619125 w 2374106"/>
                <a:gd name="connsiteY33" fmla="*/ 1045369 h 1693069"/>
                <a:gd name="connsiteX34" fmla="*/ 707231 w 2374106"/>
                <a:gd name="connsiteY34" fmla="*/ 971550 h 1693069"/>
                <a:gd name="connsiteX35" fmla="*/ 766763 w 2374106"/>
                <a:gd name="connsiteY35" fmla="*/ 926306 h 1693069"/>
                <a:gd name="connsiteX36" fmla="*/ 845344 w 2374106"/>
                <a:gd name="connsiteY36" fmla="*/ 869156 h 1693069"/>
                <a:gd name="connsiteX37" fmla="*/ 985838 w 2374106"/>
                <a:gd name="connsiteY37" fmla="*/ 778669 h 1693069"/>
                <a:gd name="connsiteX38" fmla="*/ 1150144 w 2374106"/>
                <a:gd name="connsiteY38" fmla="*/ 681038 h 1693069"/>
                <a:gd name="connsiteX39" fmla="*/ 1300163 w 2374106"/>
                <a:gd name="connsiteY39" fmla="*/ 600075 h 1693069"/>
                <a:gd name="connsiteX40" fmla="*/ 1462088 w 2374106"/>
                <a:gd name="connsiteY40" fmla="*/ 514350 h 1693069"/>
                <a:gd name="connsiteX41" fmla="*/ 1647825 w 2374106"/>
                <a:gd name="connsiteY41" fmla="*/ 419100 h 1693069"/>
                <a:gd name="connsiteX42" fmla="*/ 1807369 w 2374106"/>
                <a:gd name="connsiteY42" fmla="*/ 345281 h 1693069"/>
                <a:gd name="connsiteX43" fmla="*/ 1952625 w 2374106"/>
                <a:gd name="connsiteY43" fmla="*/ 278606 h 1693069"/>
                <a:gd name="connsiteX44" fmla="*/ 2076450 w 2374106"/>
                <a:gd name="connsiteY44" fmla="*/ 230981 h 1693069"/>
                <a:gd name="connsiteX45" fmla="*/ 2233613 w 2374106"/>
                <a:gd name="connsiteY45" fmla="*/ 159544 h 1693069"/>
                <a:gd name="connsiteX46" fmla="*/ 2305050 w 2374106"/>
                <a:gd name="connsiteY46" fmla="*/ 133350 h 1693069"/>
                <a:gd name="connsiteX47" fmla="*/ 2328863 w 2374106"/>
                <a:gd name="connsiteY47" fmla="*/ 119063 h 1693069"/>
                <a:gd name="connsiteX48" fmla="*/ 2345531 w 2374106"/>
                <a:gd name="connsiteY48" fmla="*/ 97631 h 1693069"/>
                <a:gd name="connsiteX49" fmla="*/ 2362200 w 2374106"/>
                <a:gd name="connsiteY49" fmla="*/ 69056 h 1693069"/>
                <a:gd name="connsiteX50" fmla="*/ 2371725 w 2374106"/>
                <a:gd name="connsiteY50" fmla="*/ 47625 h 1693069"/>
                <a:gd name="connsiteX51" fmla="*/ 2374106 w 2374106"/>
                <a:gd name="connsiteY51" fmla="*/ 28575 h 1693069"/>
                <a:gd name="connsiteX52" fmla="*/ 2374106 w 2374106"/>
                <a:gd name="connsiteY52" fmla="*/ 11906 h 1693069"/>
                <a:gd name="connsiteX53" fmla="*/ 2366963 w 2374106"/>
                <a:gd name="connsiteY53" fmla="*/ 2381 h 1693069"/>
                <a:gd name="connsiteX54" fmla="*/ 2359819 w 2374106"/>
                <a:gd name="connsiteY54" fmla="*/ 0 h 1693069"/>
                <a:gd name="connsiteX55" fmla="*/ 2333625 w 2374106"/>
                <a:gd name="connsiteY55" fmla="*/ 7144 h 1693069"/>
                <a:gd name="connsiteX56" fmla="*/ 2283619 w 2374106"/>
                <a:gd name="connsiteY56" fmla="*/ 42863 h 1693069"/>
                <a:gd name="connsiteX57" fmla="*/ 2233613 w 2374106"/>
                <a:gd name="connsiteY57" fmla="*/ 66675 h 1693069"/>
                <a:gd name="connsiteX58" fmla="*/ 2095500 w 2374106"/>
                <a:gd name="connsiteY58" fmla="*/ 114300 h 1693069"/>
                <a:gd name="connsiteX59" fmla="*/ 1626394 w 2374106"/>
                <a:gd name="connsiteY59" fmla="*/ 271463 h 169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74106" h="1693069">
                  <a:moveTo>
                    <a:pt x="1626394" y="271463"/>
                  </a:moveTo>
                  <a:lnTo>
                    <a:pt x="1428750" y="340519"/>
                  </a:lnTo>
                  <a:lnTo>
                    <a:pt x="1269206" y="395288"/>
                  </a:lnTo>
                  <a:lnTo>
                    <a:pt x="1154906" y="435769"/>
                  </a:lnTo>
                  <a:lnTo>
                    <a:pt x="1062038" y="471488"/>
                  </a:lnTo>
                  <a:lnTo>
                    <a:pt x="947738" y="523875"/>
                  </a:lnTo>
                  <a:lnTo>
                    <a:pt x="807244" y="595313"/>
                  </a:lnTo>
                  <a:lnTo>
                    <a:pt x="704850" y="647700"/>
                  </a:lnTo>
                  <a:lnTo>
                    <a:pt x="557213" y="733425"/>
                  </a:lnTo>
                  <a:lnTo>
                    <a:pt x="426244" y="816769"/>
                  </a:lnTo>
                  <a:lnTo>
                    <a:pt x="321469" y="883444"/>
                  </a:lnTo>
                  <a:lnTo>
                    <a:pt x="235744" y="945356"/>
                  </a:lnTo>
                  <a:lnTo>
                    <a:pt x="176213" y="997744"/>
                  </a:lnTo>
                  <a:lnTo>
                    <a:pt x="142875" y="1028700"/>
                  </a:lnTo>
                  <a:lnTo>
                    <a:pt x="126206" y="1054894"/>
                  </a:lnTo>
                  <a:lnTo>
                    <a:pt x="95250" y="1140619"/>
                  </a:lnTo>
                  <a:lnTo>
                    <a:pt x="69056" y="1233488"/>
                  </a:lnTo>
                  <a:lnTo>
                    <a:pt x="45244" y="1350169"/>
                  </a:lnTo>
                  <a:lnTo>
                    <a:pt x="21431" y="1473994"/>
                  </a:lnTo>
                  <a:lnTo>
                    <a:pt x="2381" y="1609725"/>
                  </a:lnTo>
                  <a:lnTo>
                    <a:pt x="0" y="1654969"/>
                  </a:lnTo>
                  <a:lnTo>
                    <a:pt x="2381" y="1678781"/>
                  </a:lnTo>
                  <a:lnTo>
                    <a:pt x="9525" y="1688306"/>
                  </a:lnTo>
                  <a:lnTo>
                    <a:pt x="14288" y="1693069"/>
                  </a:lnTo>
                  <a:lnTo>
                    <a:pt x="30956" y="1693069"/>
                  </a:lnTo>
                  <a:lnTo>
                    <a:pt x="52388" y="1678781"/>
                  </a:lnTo>
                  <a:lnTo>
                    <a:pt x="92869" y="1631156"/>
                  </a:lnTo>
                  <a:lnTo>
                    <a:pt x="157163" y="1543050"/>
                  </a:lnTo>
                  <a:lnTo>
                    <a:pt x="200025" y="1483519"/>
                  </a:lnTo>
                  <a:lnTo>
                    <a:pt x="271463" y="1397794"/>
                  </a:lnTo>
                  <a:lnTo>
                    <a:pt x="354806" y="1304925"/>
                  </a:lnTo>
                  <a:lnTo>
                    <a:pt x="433388" y="1219200"/>
                  </a:lnTo>
                  <a:lnTo>
                    <a:pt x="521494" y="1131094"/>
                  </a:lnTo>
                  <a:lnTo>
                    <a:pt x="619125" y="1045369"/>
                  </a:lnTo>
                  <a:lnTo>
                    <a:pt x="707231" y="971550"/>
                  </a:lnTo>
                  <a:lnTo>
                    <a:pt x="766763" y="926306"/>
                  </a:lnTo>
                  <a:lnTo>
                    <a:pt x="845344" y="869156"/>
                  </a:lnTo>
                  <a:lnTo>
                    <a:pt x="985838" y="778669"/>
                  </a:lnTo>
                  <a:lnTo>
                    <a:pt x="1150144" y="681038"/>
                  </a:lnTo>
                  <a:lnTo>
                    <a:pt x="1300163" y="600075"/>
                  </a:lnTo>
                  <a:lnTo>
                    <a:pt x="1462088" y="514350"/>
                  </a:lnTo>
                  <a:lnTo>
                    <a:pt x="1647825" y="419100"/>
                  </a:lnTo>
                  <a:lnTo>
                    <a:pt x="1807369" y="345281"/>
                  </a:lnTo>
                  <a:lnTo>
                    <a:pt x="1952625" y="278606"/>
                  </a:lnTo>
                  <a:lnTo>
                    <a:pt x="2076450" y="230981"/>
                  </a:lnTo>
                  <a:lnTo>
                    <a:pt x="2233613" y="159544"/>
                  </a:lnTo>
                  <a:lnTo>
                    <a:pt x="2305050" y="133350"/>
                  </a:lnTo>
                  <a:lnTo>
                    <a:pt x="2328863" y="119063"/>
                  </a:lnTo>
                  <a:lnTo>
                    <a:pt x="2345531" y="97631"/>
                  </a:lnTo>
                  <a:lnTo>
                    <a:pt x="2362200" y="69056"/>
                  </a:lnTo>
                  <a:lnTo>
                    <a:pt x="2371725" y="47625"/>
                  </a:lnTo>
                  <a:lnTo>
                    <a:pt x="2374106" y="28575"/>
                  </a:lnTo>
                  <a:lnTo>
                    <a:pt x="2374106" y="11906"/>
                  </a:lnTo>
                  <a:lnTo>
                    <a:pt x="2366963" y="2381"/>
                  </a:lnTo>
                  <a:lnTo>
                    <a:pt x="2359819" y="0"/>
                  </a:lnTo>
                  <a:lnTo>
                    <a:pt x="2333625" y="7144"/>
                  </a:lnTo>
                  <a:lnTo>
                    <a:pt x="2283619" y="42863"/>
                  </a:lnTo>
                  <a:lnTo>
                    <a:pt x="2233613" y="66675"/>
                  </a:lnTo>
                  <a:lnTo>
                    <a:pt x="2095500" y="114300"/>
                  </a:lnTo>
                  <a:lnTo>
                    <a:pt x="1626394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3670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426" name="グループ化 1">
            <a:extLst>
              <a:ext uri="{FF2B5EF4-FFF2-40B4-BE49-F238E27FC236}">
                <a16:creationId xmlns:a16="http://schemas.microsoft.com/office/drawing/2014/main" id="{9B3863F6-C090-46A5-BC69-D583910B7549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538288"/>
            <a:ext cx="4699000" cy="4314825"/>
            <a:chOff x="2708275" y="1538288"/>
            <a:chExt cx="4699000" cy="4314825"/>
          </a:xfrm>
        </p:grpSpPr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544857D5-EED3-42FB-9DD5-7E72F5B4C1A8}"/>
                </a:ext>
              </a:extLst>
            </p:cNvPr>
            <p:cNvSpPr/>
            <p:nvPr/>
          </p:nvSpPr>
          <p:spPr>
            <a:xfrm>
              <a:off x="3036888" y="1697038"/>
              <a:ext cx="852487" cy="636587"/>
            </a:xfrm>
            <a:custGeom>
              <a:avLst/>
              <a:gdLst>
                <a:gd name="connsiteX0" fmla="*/ 276225 w 852487"/>
                <a:gd name="connsiteY0" fmla="*/ 338138 h 635794"/>
                <a:gd name="connsiteX1" fmla="*/ 207169 w 852487"/>
                <a:gd name="connsiteY1" fmla="*/ 271463 h 635794"/>
                <a:gd name="connsiteX2" fmla="*/ 130969 w 852487"/>
                <a:gd name="connsiteY2" fmla="*/ 190500 h 635794"/>
                <a:gd name="connsiteX3" fmla="*/ 54769 w 852487"/>
                <a:gd name="connsiteY3" fmla="*/ 109538 h 635794"/>
                <a:gd name="connsiteX4" fmla="*/ 14287 w 852487"/>
                <a:gd name="connsiteY4" fmla="*/ 66675 h 635794"/>
                <a:gd name="connsiteX5" fmla="*/ 4762 w 852487"/>
                <a:gd name="connsiteY5" fmla="*/ 45244 h 635794"/>
                <a:gd name="connsiteX6" fmla="*/ 0 w 852487"/>
                <a:gd name="connsiteY6" fmla="*/ 28575 h 635794"/>
                <a:gd name="connsiteX7" fmla="*/ 0 w 852487"/>
                <a:gd name="connsiteY7" fmla="*/ 16669 h 635794"/>
                <a:gd name="connsiteX8" fmla="*/ 2381 w 852487"/>
                <a:gd name="connsiteY8" fmla="*/ 4763 h 635794"/>
                <a:gd name="connsiteX9" fmla="*/ 14287 w 852487"/>
                <a:gd name="connsiteY9" fmla="*/ 0 h 635794"/>
                <a:gd name="connsiteX10" fmla="*/ 33337 w 852487"/>
                <a:gd name="connsiteY10" fmla="*/ 2382 h 635794"/>
                <a:gd name="connsiteX11" fmla="*/ 95250 w 852487"/>
                <a:gd name="connsiteY11" fmla="*/ 30957 h 635794"/>
                <a:gd name="connsiteX12" fmla="*/ 200025 w 852487"/>
                <a:gd name="connsiteY12" fmla="*/ 80963 h 635794"/>
                <a:gd name="connsiteX13" fmla="*/ 276225 w 852487"/>
                <a:gd name="connsiteY13" fmla="*/ 114300 h 635794"/>
                <a:gd name="connsiteX14" fmla="*/ 388144 w 852487"/>
                <a:gd name="connsiteY14" fmla="*/ 154782 h 635794"/>
                <a:gd name="connsiteX15" fmla="*/ 485775 w 852487"/>
                <a:gd name="connsiteY15" fmla="*/ 180975 h 635794"/>
                <a:gd name="connsiteX16" fmla="*/ 602456 w 852487"/>
                <a:gd name="connsiteY16" fmla="*/ 207169 h 635794"/>
                <a:gd name="connsiteX17" fmla="*/ 640556 w 852487"/>
                <a:gd name="connsiteY17" fmla="*/ 216694 h 635794"/>
                <a:gd name="connsiteX18" fmla="*/ 654844 w 852487"/>
                <a:gd name="connsiteY18" fmla="*/ 228600 h 635794"/>
                <a:gd name="connsiteX19" fmla="*/ 700087 w 852487"/>
                <a:gd name="connsiteY19" fmla="*/ 278607 h 635794"/>
                <a:gd name="connsiteX20" fmla="*/ 762000 w 852487"/>
                <a:gd name="connsiteY20" fmla="*/ 357188 h 635794"/>
                <a:gd name="connsiteX21" fmla="*/ 792956 w 852487"/>
                <a:gd name="connsiteY21" fmla="*/ 404813 h 635794"/>
                <a:gd name="connsiteX22" fmla="*/ 816769 w 852487"/>
                <a:gd name="connsiteY22" fmla="*/ 450057 h 635794"/>
                <a:gd name="connsiteX23" fmla="*/ 840581 w 852487"/>
                <a:gd name="connsiteY23" fmla="*/ 504825 h 635794"/>
                <a:gd name="connsiteX24" fmla="*/ 850106 w 852487"/>
                <a:gd name="connsiteY24" fmla="*/ 531019 h 635794"/>
                <a:gd name="connsiteX25" fmla="*/ 852487 w 852487"/>
                <a:gd name="connsiteY25" fmla="*/ 550069 h 635794"/>
                <a:gd name="connsiteX26" fmla="*/ 842962 w 852487"/>
                <a:gd name="connsiteY26" fmla="*/ 576263 h 635794"/>
                <a:gd name="connsiteX27" fmla="*/ 819150 w 852487"/>
                <a:gd name="connsiteY27" fmla="*/ 604838 h 635794"/>
                <a:gd name="connsiteX28" fmla="*/ 778669 w 852487"/>
                <a:gd name="connsiteY28" fmla="*/ 633413 h 635794"/>
                <a:gd name="connsiteX29" fmla="*/ 764381 w 852487"/>
                <a:gd name="connsiteY29" fmla="*/ 635794 h 635794"/>
                <a:gd name="connsiteX30" fmla="*/ 697706 w 852487"/>
                <a:gd name="connsiteY30" fmla="*/ 623888 h 635794"/>
                <a:gd name="connsiteX31" fmla="*/ 592931 w 852487"/>
                <a:gd name="connsiteY31" fmla="*/ 583407 h 635794"/>
                <a:gd name="connsiteX32" fmla="*/ 531019 w 852487"/>
                <a:gd name="connsiteY32" fmla="*/ 545307 h 635794"/>
                <a:gd name="connsiteX33" fmla="*/ 469106 w 852487"/>
                <a:gd name="connsiteY33" fmla="*/ 502444 h 635794"/>
                <a:gd name="connsiteX34" fmla="*/ 373856 w 852487"/>
                <a:gd name="connsiteY34" fmla="*/ 428625 h 635794"/>
                <a:gd name="connsiteX35" fmla="*/ 276225 w 852487"/>
                <a:gd name="connsiteY35" fmla="*/ 338138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52487" h="635794">
                  <a:moveTo>
                    <a:pt x="276225" y="338138"/>
                  </a:moveTo>
                  <a:lnTo>
                    <a:pt x="207169" y="271463"/>
                  </a:lnTo>
                  <a:lnTo>
                    <a:pt x="130969" y="190500"/>
                  </a:lnTo>
                  <a:lnTo>
                    <a:pt x="54769" y="109538"/>
                  </a:lnTo>
                  <a:lnTo>
                    <a:pt x="14287" y="66675"/>
                  </a:lnTo>
                  <a:lnTo>
                    <a:pt x="4762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3337" y="2382"/>
                  </a:lnTo>
                  <a:lnTo>
                    <a:pt x="95250" y="30957"/>
                  </a:lnTo>
                  <a:lnTo>
                    <a:pt x="200025" y="80963"/>
                  </a:lnTo>
                  <a:lnTo>
                    <a:pt x="276225" y="114300"/>
                  </a:lnTo>
                  <a:lnTo>
                    <a:pt x="388144" y="154782"/>
                  </a:lnTo>
                  <a:lnTo>
                    <a:pt x="485775" y="180975"/>
                  </a:lnTo>
                  <a:lnTo>
                    <a:pt x="602456" y="207169"/>
                  </a:lnTo>
                  <a:lnTo>
                    <a:pt x="640556" y="216694"/>
                  </a:lnTo>
                  <a:lnTo>
                    <a:pt x="654844" y="228600"/>
                  </a:lnTo>
                  <a:lnTo>
                    <a:pt x="700087" y="278607"/>
                  </a:lnTo>
                  <a:lnTo>
                    <a:pt x="762000" y="357188"/>
                  </a:lnTo>
                  <a:lnTo>
                    <a:pt x="792956" y="404813"/>
                  </a:lnTo>
                  <a:lnTo>
                    <a:pt x="816769" y="450057"/>
                  </a:lnTo>
                  <a:lnTo>
                    <a:pt x="840581" y="504825"/>
                  </a:lnTo>
                  <a:lnTo>
                    <a:pt x="850106" y="531019"/>
                  </a:lnTo>
                  <a:lnTo>
                    <a:pt x="852487" y="550069"/>
                  </a:lnTo>
                  <a:lnTo>
                    <a:pt x="842962" y="576263"/>
                  </a:lnTo>
                  <a:lnTo>
                    <a:pt x="819150" y="604838"/>
                  </a:lnTo>
                  <a:lnTo>
                    <a:pt x="778669" y="633413"/>
                  </a:lnTo>
                  <a:lnTo>
                    <a:pt x="764381" y="635794"/>
                  </a:lnTo>
                  <a:lnTo>
                    <a:pt x="697706" y="623888"/>
                  </a:lnTo>
                  <a:lnTo>
                    <a:pt x="592931" y="583407"/>
                  </a:lnTo>
                  <a:lnTo>
                    <a:pt x="531019" y="545307"/>
                  </a:lnTo>
                  <a:lnTo>
                    <a:pt x="469106" y="502444"/>
                  </a:lnTo>
                  <a:lnTo>
                    <a:pt x="373856" y="428625"/>
                  </a:lnTo>
                  <a:lnTo>
                    <a:pt x="276225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530DDBDB-448B-4C58-A21E-440F4DFDFFFD}"/>
                </a:ext>
              </a:extLst>
            </p:cNvPr>
            <p:cNvSpPr/>
            <p:nvPr/>
          </p:nvSpPr>
          <p:spPr>
            <a:xfrm>
              <a:off x="2809875" y="2878138"/>
              <a:ext cx="765175" cy="596900"/>
            </a:xfrm>
            <a:custGeom>
              <a:avLst/>
              <a:gdLst>
                <a:gd name="connsiteX0" fmla="*/ 147638 w 764381"/>
                <a:gd name="connsiteY0" fmla="*/ 261938 h 595313"/>
                <a:gd name="connsiteX1" fmla="*/ 109538 w 764381"/>
                <a:gd name="connsiteY1" fmla="*/ 209550 h 595313"/>
                <a:gd name="connsiteX2" fmla="*/ 73819 w 764381"/>
                <a:gd name="connsiteY2" fmla="*/ 159544 h 595313"/>
                <a:gd name="connsiteX3" fmla="*/ 30956 w 764381"/>
                <a:gd name="connsiteY3" fmla="*/ 88107 h 595313"/>
                <a:gd name="connsiteX4" fmla="*/ 2381 w 764381"/>
                <a:gd name="connsiteY4" fmla="*/ 35719 h 595313"/>
                <a:gd name="connsiteX5" fmla="*/ 0 w 764381"/>
                <a:gd name="connsiteY5" fmla="*/ 16669 h 595313"/>
                <a:gd name="connsiteX6" fmla="*/ 2381 w 764381"/>
                <a:gd name="connsiteY6" fmla="*/ 7144 h 595313"/>
                <a:gd name="connsiteX7" fmla="*/ 9525 w 764381"/>
                <a:gd name="connsiteY7" fmla="*/ 0 h 595313"/>
                <a:gd name="connsiteX8" fmla="*/ 23813 w 764381"/>
                <a:gd name="connsiteY8" fmla="*/ 0 h 595313"/>
                <a:gd name="connsiteX9" fmla="*/ 45244 w 764381"/>
                <a:gd name="connsiteY9" fmla="*/ 7144 h 595313"/>
                <a:gd name="connsiteX10" fmla="*/ 73819 w 764381"/>
                <a:gd name="connsiteY10" fmla="*/ 26194 h 595313"/>
                <a:gd name="connsiteX11" fmla="*/ 111919 w 764381"/>
                <a:gd name="connsiteY11" fmla="*/ 57150 h 595313"/>
                <a:gd name="connsiteX12" fmla="*/ 161925 w 764381"/>
                <a:gd name="connsiteY12" fmla="*/ 85725 h 595313"/>
                <a:gd name="connsiteX13" fmla="*/ 214313 w 764381"/>
                <a:gd name="connsiteY13" fmla="*/ 114300 h 595313"/>
                <a:gd name="connsiteX14" fmla="*/ 276225 w 764381"/>
                <a:gd name="connsiteY14" fmla="*/ 138113 h 595313"/>
                <a:gd name="connsiteX15" fmla="*/ 335756 w 764381"/>
                <a:gd name="connsiteY15" fmla="*/ 159544 h 595313"/>
                <a:gd name="connsiteX16" fmla="*/ 411956 w 764381"/>
                <a:gd name="connsiteY16" fmla="*/ 176213 h 595313"/>
                <a:gd name="connsiteX17" fmla="*/ 466725 w 764381"/>
                <a:gd name="connsiteY17" fmla="*/ 185738 h 595313"/>
                <a:gd name="connsiteX18" fmla="*/ 528638 w 764381"/>
                <a:gd name="connsiteY18" fmla="*/ 192882 h 595313"/>
                <a:gd name="connsiteX19" fmla="*/ 554831 w 764381"/>
                <a:gd name="connsiteY19" fmla="*/ 197644 h 595313"/>
                <a:gd name="connsiteX20" fmla="*/ 569119 w 764381"/>
                <a:gd name="connsiteY20" fmla="*/ 204788 h 595313"/>
                <a:gd name="connsiteX21" fmla="*/ 600075 w 764381"/>
                <a:gd name="connsiteY21" fmla="*/ 228600 h 595313"/>
                <a:gd name="connsiteX22" fmla="*/ 635794 w 764381"/>
                <a:gd name="connsiteY22" fmla="*/ 261938 h 595313"/>
                <a:gd name="connsiteX23" fmla="*/ 671513 w 764381"/>
                <a:gd name="connsiteY23" fmla="*/ 295275 h 595313"/>
                <a:gd name="connsiteX24" fmla="*/ 700088 w 764381"/>
                <a:gd name="connsiteY24" fmla="*/ 323850 h 595313"/>
                <a:gd name="connsiteX25" fmla="*/ 726281 w 764381"/>
                <a:gd name="connsiteY25" fmla="*/ 361950 h 595313"/>
                <a:gd name="connsiteX26" fmla="*/ 738188 w 764381"/>
                <a:gd name="connsiteY26" fmla="*/ 383382 h 595313"/>
                <a:gd name="connsiteX27" fmla="*/ 750094 w 764381"/>
                <a:gd name="connsiteY27" fmla="*/ 409575 h 595313"/>
                <a:gd name="connsiteX28" fmla="*/ 762000 w 764381"/>
                <a:gd name="connsiteY28" fmla="*/ 445294 h 595313"/>
                <a:gd name="connsiteX29" fmla="*/ 764381 w 764381"/>
                <a:gd name="connsiteY29" fmla="*/ 469107 h 595313"/>
                <a:gd name="connsiteX30" fmla="*/ 764381 w 764381"/>
                <a:gd name="connsiteY30" fmla="*/ 497682 h 595313"/>
                <a:gd name="connsiteX31" fmla="*/ 757238 w 764381"/>
                <a:gd name="connsiteY31" fmla="*/ 531019 h 595313"/>
                <a:gd name="connsiteX32" fmla="*/ 738188 w 764381"/>
                <a:gd name="connsiteY32" fmla="*/ 557213 h 595313"/>
                <a:gd name="connsiteX33" fmla="*/ 716756 w 764381"/>
                <a:gd name="connsiteY33" fmla="*/ 581025 h 595313"/>
                <a:gd name="connsiteX34" fmla="*/ 688181 w 764381"/>
                <a:gd name="connsiteY34" fmla="*/ 595313 h 595313"/>
                <a:gd name="connsiteX35" fmla="*/ 652463 w 764381"/>
                <a:gd name="connsiteY35" fmla="*/ 595313 h 595313"/>
                <a:gd name="connsiteX36" fmla="*/ 578644 w 764381"/>
                <a:gd name="connsiteY36" fmla="*/ 578644 h 595313"/>
                <a:gd name="connsiteX37" fmla="*/ 511969 w 764381"/>
                <a:gd name="connsiteY37" fmla="*/ 559594 h 595313"/>
                <a:gd name="connsiteX38" fmla="*/ 435769 w 764381"/>
                <a:gd name="connsiteY38" fmla="*/ 523875 h 595313"/>
                <a:gd name="connsiteX39" fmla="*/ 378619 w 764381"/>
                <a:gd name="connsiteY39" fmla="*/ 488157 h 595313"/>
                <a:gd name="connsiteX40" fmla="*/ 311944 w 764381"/>
                <a:gd name="connsiteY40" fmla="*/ 438150 h 595313"/>
                <a:gd name="connsiteX41" fmla="*/ 266700 w 764381"/>
                <a:gd name="connsiteY41" fmla="*/ 400050 h 595313"/>
                <a:gd name="connsiteX42" fmla="*/ 192881 w 764381"/>
                <a:gd name="connsiteY42" fmla="*/ 321469 h 595313"/>
                <a:gd name="connsiteX43" fmla="*/ 147638 w 764381"/>
                <a:gd name="connsiteY43" fmla="*/ 26193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64381" h="595313">
                  <a:moveTo>
                    <a:pt x="147638" y="261938"/>
                  </a:moveTo>
                  <a:lnTo>
                    <a:pt x="109538" y="209550"/>
                  </a:lnTo>
                  <a:lnTo>
                    <a:pt x="73819" y="159544"/>
                  </a:lnTo>
                  <a:lnTo>
                    <a:pt x="30956" y="88107"/>
                  </a:lnTo>
                  <a:lnTo>
                    <a:pt x="2381" y="35719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5244" y="7144"/>
                  </a:lnTo>
                  <a:lnTo>
                    <a:pt x="73819" y="26194"/>
                  </a:lnTo>
                  <a:lnTo>
                    <a:pt x="111919" y="57150"/>
                  </a:lnTo>
                  <a:lnTo>
                    <a:pt x="161925" y="85725"/>
                  </a:lnTo>
                  <a:lnTo>
                    <a:pt x="214313" y="114300"/>
                  </a:lnTo>
                  <a:lnTo>
                    <a:pt x="276225" y="138113"/>
                  </a:lnTo>
                  <a:lnTo>
                    <a:pt x="335756" y="159544"/>
                  </a:lnTo>
                  <a:lnTo>
                    <a:pt x="411956" y="176213"/>
                  </a:lnTo>
                  <a:lnTo>
                    <a:pt x="466725" y="185738"/>
                  </a:lnTo>
                  <a:lnTo>
                    <a:pt x="528638" y="192882"/>
                  </a:lnTo>
                  <a:lnTo>
                    <a:pt x="554831" y="197644"/>
                  </a:lnTo>
                  <a:lnTo>
                    <a:pt x="569119" y="204788"/>
                  </a:lnTo>
                  <a:lnTo>
                    <a:pt x="600075" y="228600"/>
                  </a:lnTo>
                  <a:lnTo>
                    <a:pt x="635794" y="261938"/>
                  </a:lnTo>
                  <a:lnTo>
                    <a:pt x="671513" y="295275"/>
                  </a:lnTo>
                  <a:lnTo>
                    <a:pt x="700088" y="323850"/>
                  </a:lnTo>
                  <a:lnTo>
                    <a:pt x="726281" y="361950"/>
                  </a:lnTo>
                  <a:lnTo>
                    <a:pt x="738188" y="383382"/>
                  </a:lnTo>
                  <a:lnTo>
                    <a:pt x="750094" y="409575"/>
                  </a:lnTo>
                  <a:lnTo>
                    <a:pt x="762000" y="445294"/>
                  </a:lnTo>
                  <a:lnTo>
                    <a:pt x="764381" y="469107"/>
                  </a:lnTo>
                  <a:lnTo>
                    <a:pt x="764381" y="497682"/>
                  </a:lnTo>
                  <a:lnTo>
                    <a:pt x="757238" y="531019"/>
                  </a:lnTo>
                  <a:lnTo>
                    <a:pt x="738188" y="557213"/>
                  </a:lnTo>
                  <a:lnTo>
                    <a:pt x="716756" y="581025"/>
                  </a:lnTo>
                  <a:lnTo>
                    <a:pt x="688181" y="595313"/>
                  </a:lnTo>
                  <a:lnTo>
                    <a:pt x="652463" y="595313"/>
                  </a:lnTo>
                  <a:lnTo>
                    <a:pt x="578644" y="578644"/>
                  </a:lnTo>
                  <a:lnTo>
                    <a:pt x="511969" y="559594"/>
                  </a:lnTo>
                  <a:lnTo>
                    <a:pt x="435769" y="523875"/>
                  </a:lnTo>
                  <a:lnTo>
                    <a:pt x="378619" y="488157"/>
                  </a:lnTo>
                  <a:lnTo>
                    <a:pt x="311944" y="438150"/>
                  </a:lnTo>
                  <a:lnTo>
                    <a:pt x="266700" y="400050"/>
                  </a:lnTo>
                  <a:lnTo>
                    <a:pt x="192881" y="321469"/>
                  </a:lnTo>
                  <a:lnTo>
                    <a:pt x="14763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9DAC22F9-9FF7-4850-ACFC-3D2002B8D1D0}"/>
                </a:ext>
              </a:extLst>
            </p:cNvPr>
            <p:cNvSpPr/>
            <p:nvPr/>
          </p:nvSpPr>
          <p:spPr>
            <a:xfrm>
              <a:off x="2708275" y="5110163"/>
              <a:ext cx="492125" cy="661987"/>
            </a:xfrm>
            <a:custGeom>
              <a:avLst/>
              <a:gdLst>
                <a:gd name="connsiteX0" fmla="*/ 119063 w 492919"/>
                <a:gd name="connsiteY0" fmla="*/ 345281 h 661987"/>
                <a:gd name="connsiteX1" fmla="*/ 80963 w 492919"/>
                <a:gd name="connsiteY1" fmla="*/ 266700 h 661987"/>
                <a:gd name="connsiteX2" fmla="*/ 54769 w 492919"/>
                <a:gd name="connsiteY2" fmla="*/ 202406 h 661987"/>
                <a:gd name="connsiteX3" fmla="*/ 23813 w 492919"/>
                <a:gd name="connsiteY3" fmla="*/ 119062 h 661987"/>
                <a:gd name="connsiteX4" fmla="*/ 4763 w 492919"/>
                <a:gd name="connsiteY4" fmla="*/ 54768 h 661987"/>
                <a:gd name="connsiteX5" fmla="*/ 0 w 492919"/>
                <a:gd name="connsiteY5" fmla="*/ 21431 h 661987"/>
                <a:gd name="connsiteX6" fmla="*/ 4763 w 492919"/>
                <a:gd name="connsiteY6" fmla="*/ 4762 h 661987"/>
                <a:gd name="connsiteX7" fmla="*/ 19050 w 492919"/>
                <a:gd name="connsiteY7" fmla="*/ 0 h 661987"/>
                <a:gd name="connsiteX8" fmla="*/ 42863 w 492919"/>
                <a:gd name="connsiteY8" fmla="*/ 7143 h 661987"/>
                <a:gd name="connsiteX9" fmla="*/ 78582 w 492919"/>
                <a:gd name="connsiteY9" fmla="*/ 35718 h 661987"/>
                <a:gd name="connsiteX10" fmla="*/ 147638 w 492919"/>
                <a:gd name="connsiteY10" fmla="*/ 83343 h 661987"/>
                <a:gd name="connsiteX11" fmla="*/ 192882 w 492919"/>
                <a:gd name="connsiteY11" fmla="*/ 104775 h 661987"/>
                <a:gd name="connsiteX12" fmla="*/ 235744 w 492919"/>
                <a:gd name="connsiteY12" fmla="*/ 116681 h 661987"/>
                <a:gd name="connsiteX13" fmla="*/ 492919 w 492919"/>
                <a:gd name="connsiteY13" fmla="*/ 283368 h 661987"/>
                <a:gd name="connsiteX14" fmla="*/ 476250 w 492919"/>
                <a:gd name="connsiteY14" fmla="*/ 376237 h 661987"/>
                <a:gd name="connsiteX15" fmla="*/ 454819 w 492919"/>
                <a:gd name="connsiteY15" fmla="*/ 495300 h 661987"/>
                <a:gd name="connsiteX16" fmla="*/ 435769 w 492919"/>
                <a:gd name="connsiteY16" fmla="*/ 597693 h 661987"/>
                <a:gd name="connsiteX17" fmla="*/ 426244 w 492919"/>
                <a:gd name="connsiteY17" fmla="*/ 631031 h 661987"/>
                <a:gd name="connsiteX18" fmla="*/ 416719 w 492919"/>
                <a:gd name="connsiteY18" fmla="*/ 647700 h 661987"/>
                <a:gd name="connsiteX19" fmla="*/ 400050 w 492919"/>
                <a:gd name="connsiteY19" fmla="*/ 659606 h 661987"/>
                <a:gd name="connsiteX20" fmla="*/ 381000 w 492919"/>
                <a:gd name="connsiteY20" fmla="*/ 661987 h 661987"/>
                <a:gd name="connsiteX21" fmla="*/ 350044 w 492919"/>
                <a:gd name="connsiteY21" fmla="*/ 650081 h 661987"/>
                <a:gd name="connsiteX22" fmla="*/ 285750 w 492919"/>
                <a:gd name="connsiteY22" fmla="*/ 595312 h 661987"/>
                <a:gd name="connsiteX23" fmla="*/ 233363 w 492919"/>
                <a:gd name="connsiteY23" fmla="*/ 533400 h 661987"/>
                <a:gd name="connsiteX24" fmla="*/ 171450 w 492919"/>
                <a:gd name="connsiteY24" fmla="*/ 447675 h 661987"/>
                <a:gd name="connsiteX25" fmla="*/ 119063 w 492919"/>
                <a:gd name="connsiteY25" fmla="*/ 345281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2919" h="661987">
                  <a:moveTo>
                    <a:pt x="119063" y="345281"/>
                  </a:moveTo>
                  <a:lnTo>
                    <a:pt x="80963" y="266700"/>
                  </a:lnTo>
                  <a:lnTo>
                    <a:pt x="54769" y="202406"/>
                  </a:lnTo>
                  <a:lnTo>
                    <a:pt x="23813" y="119062"/>
                  </a:lnTo>
                  <a:lnTo>
                    <a:pt x="4763" y="5476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2863" y="7143"/>
                  </a:lnTo>
                  <a:lnTo>
                    <a:pt x="78582" y="35718"/>
                  </a:lnTo>
                  <a:lnTo>
                    <a:pt x="147638" y="83343"/>
                  </a:lnTo>
                  <a:lnTo>
                    <a:pt x="192882" y="104775"/>
                  </a:lnTo>
                  <a:lnTo>
                    <a:pt x="235744" y="116681"/>
                  </a:lnTo>
                  <a:lnTo>
                    <a:pt x="492919" y="283368"/>
                  </a:lnTo>
                  <a:lnTo>
                    <a:pt x="476250" y="376237"/>
                  </a:lnTo>
                  <a:lnTo>
                    <a:pt x="454819" y="495300"/>
                  </a:lnTo>
                  <a:lnTo>
                    <a:pt x="435769" y="597693"/>
                  </a:lnTo>
                  <a:lnTo>
                    <a:pt x="426244" y="631031"/>
                  </a:lnTo>
                  <a:lnTo>
                    <a:pt x="416719" y="647700"/>
                  </a:lnTo>
                  <a:lnTo>
                    <a:pt x="400050" y="659606"/>
                  </a:lnTo>
                  <a:lnTo>
                    <a:pt x="381000" y="661987"/>
                  </a:lnTo>
                  <a:lnTo>
                    <a:pt x="350044" y="650081"/>
                  </a:lnTo>
                  <a:lnTo>
                    <a:pt x="285750" y="595312"/>
                  </a:lnTo>
                  <a:lnTo>
                    <a:pt x="233363" y="533400"/>
                  </a:lnTo>
                  <a:lnTo>
                    <a:pt x="171450" y="447675"/>
                  </a:lnTo>
                  <a:lnTo>
                    <a:pt x="119063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21492EEA-5A56-4E7D-AB83-D3714C2F1D90}"/>
                </a:ext>
              </a:extLst>
            </p:cNvPr>
            <p:cNvSpPr/>
            <p:nvPr/>
          </p:nvSpPr>
          <p:spPr>
            <a:xfrm>
              <a:off x="2884488" y="3779838"/>
              <a:ext cx="1057275" cy="1744662"/>
            </a:xfrm>
            <a:custGeom>
              <a:avLst/>
              <a:gdLst>
                <a:gd name="connsiteX0" fmla="*/ 657225 w 1057275"/>
                <a:gd name="connsiteY0" fmla="*/ 602456 h 1745456"/>
                <a:gd name="connsiteX1" fmla="*/ 457200 w 1057275"/>
                <a:gd name="connsiteY1" fmla="*/ 926306 h 1745456"/>
                <a:gd name="connsiteX2" fmla="*/ 259556 w 1057275"/>
                <a:gd name="connsiteY2" fmla="*/ 1221581 h 1745456"/>
                <a:gd name="connsiteX3" fmla="*/ 130969 w 1057275"/>
                <a:gd name="connsiteY3" fmla="*/ 1393031 h 1745456"/>
                <a:gd name="connsiteX4" fmla="*/ 95250 w 1057275"/>
                <a:gd name="connsiteY4" fmla="*/ 1438275 h 1745456"/>
                <a:gd name="connsiteX5" fmla="*/ 85725 w 1057275"/>
                <a:gd name="connsiteY5" fmla="*/ 1443037 h 1745456"/>
                <a:gd name="connsiteX6" fmla="*/ 66675 w 1057275"/>
                <a:gd name="connsiteY6" fmla="*/ 1445419 h 1745456"/>
                <a:gd name="connsiteX7" fmla="*/ 42862 w 1057275"/>
                <a:gd name="connsiteY7" fmla="*/ 1443037 h 1745456"/>
                <a:gd name="connsiteX8" fmla="*/ 0 w 1057275"/>
                <a:gd name="connsiteY8" fmla="*/ 1431131 h 1745456"/>
                <a:gd name="connsiteX9" fmla="*/ 290512 w 1057275"/>
                <a:gd name="connsiteY9" fmla="*/ 1745456 h 1745456"/>
                <a:gd name="connsiteX10" fmla="*/ 319087 w 1057275"/>
                <a:gd name="connsiteY10" fmla="*/ 1614487 h 1745456"/>
                <a:gd name="connsiteX11" fmla="*/ 357187 w 1057275"/>
                <a:gd name="connsiteY11" fmla="*/ 1528762 h 1745456"/>
                <a:gd name="connsiteX12" fmla="*/ 492919 w 1057275"/>
                <a:gd name="connsiteY12" fmla="*/ 1240631 h 1745456"/>
                <a:gd name="connsiteX13" fmla="*/ 645319 w 1057275"/>
                <a:gd name="connsiteY13" fmla="*/ 945356 h 1745456"/>
                <a:gd name="connsiteX14" fmla="*/ 700087 w 1057275"/>
                <a:gd name="connsiteY14" fmla="*/ 845344 h 1745456"/>
                <a:gd name="connsiteX15" fmla="*/ 788194 w 1057275"/>
                <a:gd name="connsiteY15" fmla="*/ 666750 h 1745456"/>
                <a:gd name="connsiteX16" fmla="*/ 928687 w 1057275"/>
                <a:gd name="connsiteY16" fmla="*/ 354806 h 1745456"/>
                <a:gd name="connsiteX17" fmla="*/ 1038225 w 1057275"/>
                <a:gd name="connsiteY17" fmla="*/ 95250 h 1745456"/>
                <a:gd name="connsiteX18" fmla="*/ 1052512 w 1057275"/>
                <a:gd name="connsiteY18" fmla="*/ 57150 h 1745456"/>
                <a:gd name="connsiteX19" fmla="*/ 1057275 w 1057275"/>
                <a:gd name="connsiteY19" fmla="*/ 38100 h 1745456"/>
                <a:gd name="connsiteX20" fmla="*/ 1057275 w 1057275"/>
                <a:gd name="connsiteY20" fmla="*/ 26194 h 1745456"/>
                <a:gd name="connsiteX21" fmla="*/ 1054894 w 1057275"/>
                <a:gd name="connsiteY21" fmla="*/ 14287 h 1745456"/>
                <a:gd name="connsiteX22" fmla="*/ 1050131 w 1057275"/>
                <a:gd name="connsiteY22" fmla="*/ 7144 h 1745456"/>
                <a:gd name="connsiteX23" fmla="*/ 1042987 w 1057275"/>
                <a:gd name="connsiteY23" fmla="*/ 0 h 1745456"/>
                <a:gd name="connsiteX24" fmla="*/ 1028700 w 1057275"/>
                <a:gd name="connsiteY24" fmla="*/ 2381 h 1745456"/>
                <a:gd name="connsiteX25" fmla="*/ 1009650 w 1057275"/>
                <a:gd name="connsiteY25" fmla="*/ 11906 h 1745456"/>
                <a:gd name="connsiteX26" fmla="*/ 992981 w 1057275"/>
                <a:gd name="connsiteY26" fmla="*/ 28575 h 1745456"/>
                <a:gd name="connsiteX27" fmla="*/ 957262 w 1057275"/>
                <a:gd name="connsiteY27" fmla="*/ 85725 h 1745456"/>
                <a:gd name="connsiteX28" fmla="*/ 869156 w 1057275"/>
                <a:gd name="connsiteY28" fmla="*/ 238125 h 1745456"/>
                <a:gd name="connsiteX29" fmla="*/ 709612 w 1057275"/>
                <a:gd name="connsiteY29" fmla="*/ 511969 h 1745456"/>
                <a:gd name="connsiteX30" fmla="*/ 657225 w 1057275"/>
                <a:gd name="connsiteY30" fmla="*/ 602456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57275" h="1745456">
                  <a:moveTo>
                    <a:pt x="657225" y="602456"/>
                  </a:moveTo>
                  <a:lnTo>
                    <a:pt x="457200" y="926306"/>
                  </a:lnTo>
                  <a:lnTo>
                    <a:pt x="259556" y="1221581"/>
                  </a:lnTo>
                  <a:lnTo>
                    <a:pt x="130969" y="1393031"/>
                  </a:lnTo>
                  <a:lnTo>
                    <a:pt x="95250" y="1438275"/>
                  </a:lnTo>
                  <a:lnTo>
                    <a:pt x="85725" y="1443037"/>
                  </a:lnTo>
                  <a:lnTo>
                    <a:pt x="66675" y="1445419"/>
                  </a:lnTo>
                  <a:lnTo>
                    <a:pt x="42862" y="1443037"/>
                  </a:lnTo>
                  <a:lnTo>
                    <a:pt x="0" y="1431131"/>
                  </a:lnTo>
                  <a:lnTo>
                    <a:pt x="290512" y="1745456"/>
                  </a:lnTo>
                  <a:lnTo>
                    <a:pt x="319087" y="1614487"/>
                  </a:lnTo>
                  <a:lnTo>
                    <a:pt x="357187" y="1528762"/>
                  </a:lnTo>
                  <a:lnTo>
                    <a:pt x="492919" y="1240631"/>
                  </a:lnTo>
                  <a:lnTo>
                    <a:pt x="645319" y="945356"/>
                  </a:lnTo>
                  <a:lnTo>
                    <a:pt x="700087" y="845344"/>
                  </a:lnTo>
                  <a:lnTo>
                    <a:pt x="788194" y="666750"/>
                  </a:lnTo>
                  <a:lnTo>
                    <a:pt x="928687" y="354806"/>
                  </a:lnTo>
                  <a:lnTo>
                    <a:pt x="1038225" y="95250"/>
                  </a:lnTo>
                  <a:lnTo>
                    <a:pt x="1052512" y="57150"/>
                  </a:lnTo>
                  <a:lnTo>
                    <a:pt x="1057275" y="38100"/>
                  </a:lnTo>
                  <a:lnTo>
                    <a:pt x="1057275" y="26194"/>
                  </a:lnTo>
                  <a:lnTo>
                    <a:pt x="1054894" y="14287"/>
                  </a:lnTo>
                  <a:lnTo>
                    <a:pt x="1050131" y="7144"/>
                  </a:lnTo>
                  <a:lnTo>
                    <a:pt x="1042987" y="0"/>
                  </a:lnTo>
                  <a:lnTo>
                    <a:pt x="1028700" y="2381"/>
                  </a:lnTo>
                  <a:lnTo>
                    <a:pt x="1009650" y="11906"/>
                  </a:lnTo>
                  <a:lnTo>
                    <a:pt x="992981" y="28575"/>
                  </a:lnTo>
                  <a:lnTo>
                    <a:pt x="957262" y="85725"/>
                  </a:lnTo>
                  <a:lnTo>
                    <a:pt x="869156" y="238125"/>
                  </a:lnTo>
                  <a:lnTo>
                    <a:pt x="709612" y="511969"/>
                  </a:lnTo>
                  <a:lnTo>
                    <a:pt x="65722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6E9BEE5F-08E2-4AB1-8687-43DCC5A5E14A}"/>
                </a:ext>
              </a:extLst>
            </p:cNvPr>
            <p:cNvSpPr/>
            <p:nvPr/>
          </p:nvSpPr>
          <p:spPr>
            <a:xfrm>
              <a:off x="4251325" y="1538288"/>
              <a:ext cx="1704975" cy="1263650"/>
            </a:xfrm>
            <a:custGeom>
              <a:avLst/>
              <a:gdLst>
                <a:gd name="connsiteX0" fmla="*/ 838200 w 1704975"/>
                <a:gd name="connsiteY0" fmla="*/ 602456 h 1264443"/>
                <a:gd name="connsiteX1" fmla="*/ 652463 w 1704975"/>
                <a:gd name="connsiteY1" fmla="*/ 740568 h 1264443"/>
                <a:gd name="connsiteX2" fmla="*/ 476250 w 1704975"/>
                <a:gd name="connsiteY2" fmla="*/ 866775 h 1264443"/>
                <a:gd name="connsiteX3" fmla="*/ 261938 w 1704975"/>
                <a:gd name="connsiteY3" fmla="*/ 1004887 h 1264443"/>
                <a:gd name="connsiteX4" fmla="*/ 152400 w 1704975"/>
                <a:gd name="connsiteY4" fmla="*/ 1064418 h 1264443"/>
                <a:gd name="connsiteX5" fmla="*/ 40482 w 1704975"/>
                <a:gd name="connsiteY5" fmla="*/ 1119187 h 1264443"/>
                <a:gd name="connsiteX6" fmla="*/ 7144 w 1704975"/>
                <a:gd name="connsiteY6" fmla="*/ 1131093 h 1264443"/>
                <a:gd name="connsiteX7" fmla="*/ 0 w 1704975"/>
                <a:gd name="connsiteY7" fmla="*/ 1143000 h 1264443"/>
                <a:gd name="connsiteX8" fmla="*/ 0 w 1704975"/>
                <a:gd name="connsiteY8" fmla="*/ 1166812 h 1264443"/>
                <a:gd name="connsiteX9" fmla="*/ 11907 w 1704975"/>
                <a:gd name="connsiteY9" fmla="*/ 1195387 h 1264443"/>
                <a:gd name="connsiteX10" fmla="*/ 35719 w 1704975"/>
                <a:gd name="connsiteY10" fmla="*/ 1223962 h 1264443"/>
                <a:gd name="connsiteX11" fmla="*/ 64294 w 1704975"/>
                <a:gd name="connsiteY11" fmla="*/ 1247775 h 1264443"/>
                <a:gd name="connsiteX12" fmla="*/ 90488 w 1704975"/>
                <a:gd name="connsiteY12" fmla="*/ 1264443 h 1264443"/>
                <a:gd name="connsiteX13" fmla="*/ 185738 w 1704975"/>
                <a:gd name="connsiteY13" fmla="*/ 1178718 h 1264443"/>
                <a:gd name="connsiteX14" fmla="*/ 416719 w 1704975"/>
                <a:gd name="connsiteY14" fmla="*/ 1059656 h 1264443"/>
                <a:gd name="connsiteX15" fmla="*/ 652463 w 1704975"/>
                <a:gd name="connsiteY15" fmla="*/ 933450 h 1264443"/>
                <a:gd name="connsiteX16" fmla="*/ 909638 w 1704975"/>
                <a:gd name="connsiteY16" fmla="*/ 788193 h 1264443"/>
                <a:gd name="connsiteX17" fmla="*/ 1021557 w 1704975"/>
                <a:gd name="connsiteY17" fmla="*/ 723900 h 1264443"/>
                <a:gd name="connsiteX18" fmla="*/ 1188244 w 1704975"/>
                <a:gd name="connsiteY18" fmla="*/ 628650 h 1264443"/>
                <a:gd name="connsiteX19" fmla="*/ 1335882 w 1704975"/>
                <a:gd name="connsiteY19" fmla="*/ 545306 h 1264443"/>
                <a:gd name="connsiteX20" fmla="*/ 1426369 w 1704975"/>
                <a:gd name="connsiteY20" fmla="*/ 500062 h 1264443"/>
                <a:gd name="connsiteX21" fmla="*/ 1507332 w 1704975"/>
                <a:gd name="connsiteY21" fmla="*/ 459581 h 1264443"/>
                <a:gd name="connsiteX22" fmla="*/ 1626394 w 1704975"/>
                <a:gd name="connsiteY22" fmla="*/ 407193 h 1264443"/>
                <a:gd name="connsiteX23" fmla="*/ 1659732 w 1704975"/>
                <a:gd name="connsiteY23" fmla="*/ 390525 h 1264443"/>
                <a:gd name="connsiteX24" fmla="*/ 1693069 w 1704975"/>
                <a:gd name="connsiteY24" fmla="*/ 369093 h 1264443"/>
                <a:gd name="connsiteX25" fmla="*/ 1702594 w 1704975"/>
                <a:gd name="connsiteY25" fmla="*/ 352425 h 1264443"/>
                <a:gd name="connsiteX26" fmla="*/ 1704975 w 1704975"/>
                <a:gd name="connsiteY26" fmla="*/ 333375 h 1264443"/>
                <a:gd name="connsiteX27" fmla="*/ 1702594 w 1704975"/>
                <a:gd name="connsiteY27" fmla="*/ 311943 h 1264443"/>
                <a:gd name="connsiteX28" fmla="*/ 1690688 w 1704975"/>
                <a:gd name="connsiteY28" fmla="*/ 288131 h 1264443"/>
                <a:gd name="connsiteX29" fmla="*/ 1659732 w 1704975"/>
                <a:gd name="connsiteY29" fmla="*/ 257175 h 1264443"/>
                <a:gd name="connsiteX30" fmla="*/ 1624013 w 1704975"/>
                <a:gd name="connsiteY30" fmla="*/ 235743 h 1264443"/>
                <a:gd name="connsiteX31" fmla="*/ 1493044 w 1704975"/>
                <a:gd name="connsiteY31" fmla="*/ 173831 h 1264443"/>
                <a:gd name="connsiteX32" fmla="*/ 1376363 w 1704975"/>
                <a:gd name="connsiteY32" fmla="*/ 114300 h 1264443"/>
                <a:gd name="connsiteX33" fmla="*/ 1266825 w 1704975"/>
                <a:gd name="connsiteY33" fmla="*/ 50006 h 1264443"/>
                <a:gd name="connsiteX34" fmla="*/ 1207294 w 1704975"/>
                <a:gd name="connsiteY34" fmla="*/ 14287 h 1264443"/>
                <a:gd name="connsiteX35" fmla="*/ 1193007 w 1704975"/>
                <a:gd name="connsiteY35" fmla="*/ 4762 h 1264443"/>
                <a:gd name="connsiteX36" fmla="*/ 1176338 w 1704975"/>
                <a:gd name="connsiteY36" fmla="*/ 2381 h 1264443"/>
                <a:gd name="connsiteX37" fmla="*/ 1164432 w 1704975"/>
                <a:gd name="connsiteY37" fmla="*/ 0 h 1264443"/>
                <a:gd name="connsiteX38" fmla="*/ 1152525 w 1704975"/>
                <a:gd name="connsiteY38" fmla="*/ 4762 h 1264443"/>
                <a:gd name="connsiteX39" fmla="*/ 1150144 w 1704975"/>
                <a:gd name="connsiteY39" fmla="*/ 16668 h 1264443"/>
                <a:gd name="connsiteX40" fmla="*/ 1159669 w 1704975"/>
                <a:gd name="connsiteY40" fmla="*/ 50006 h 1264443"/>
                <a:gd name="connsiteX41" fmla="*/ 1183482 w 1704975"/>
                <a:gd name="connsiteY41" fmla="*/ 78581 h 1264443"/>
                <a:gd name="connsiteX42" fmla="*/ 1228725 w 1704975"/>
                <a:gd name="connsiteY42" fmla="*/ 123825 h 1264443"/>
                <a:gd name="connsiteX43" fmla="*/ 1250157 w 1704975"/>
                <a:gd name="connsiteY43" fmla="*/ 145256 h 1264443"/>
                <a:gd name="connsiteX44" fmla="*/ 1257300 w 1704975"/>
                <a:gd name="connsiteY44" fmla="*/ 154781 h 1264443"/>
                <a:gd name="connsiteX45" fmla="*/ 1259682 w 1704975"/>
                <a:gd name="connsiteY45" fmla="*/ 164306 h 1264443"/>
                <a:gd name="connsiteX46" fmla="*/ 1262063 w 1704975"/>
                <a:gd name="connsiteY46" fmla="*/ 183356 h 1264443"/>
                <a:gd name="connsiteX47" fmla="*/ 1257300 w 1704975"/>
                <a:gd name="connsiteY47" fmla="*/ 204787 h 1264443"/>
                <a:gd name="connsiteX48" fmla="*/ 1243013 w 1704975"/>
                <a:gd name="connsiteY48" fmla="*/ 240506 h 1264443"/>
                <a:gd name="connsiteX49" fmla="*/ 1214438 w 1704975"/>
                <a:gd name="connsiteY49" fmla="*/ 283368 h 1264443"/>
                <a:gd name="connsiteX50" fmla="*/ 1164432 w 1704975"/>
                <a:gd name="connsiteY50" fmla="*/ 340518 h 1264443"/>
                <a:gd name="connsiteX51" fmla="*/ 1073944 w 1704975"/>
                <a:gd name="connsiteY51" fmla="*/ 416718 h 1264443"/>
                <a:gd name="connsiteX52" fmla="*/ 883444 w 1704975"/>
                <a:gd name="connsiteY52" fmla="*/ 569118 h 1264443"/>
                <a:gd name="connsiteX53" fmla="*/ 838200 w 1704975"/>
                <a:gd name="connsiteY53" fmla="*/ 602456 h 126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04975" h="1264443">
                  <a:moveTo>
                    <a:pt x="838200" y="602456"/>
                  </a:moveTo>
                  <a:lnTo>
                    <a:pt x="652463" y="740568"/>
                  </a:lnTo>
                  <a:lnTo>
                    <a:pt x="476250" y="866775"/>
                  </a:lnTo>
                  <a:lnTo>
                    <a:pt x="261938" y="1004887"/>
                  </a:lnTo>
                  <a:lnTo>
                    <a:pt x="152400" y="1064418"/>
                  </a:lnTo>
                  <a:lnTo>
                    <a:pt x="40482" y="1119187"/>
                  </a:lnTo>
                  <a:lnTo>
                    <a:pt x="7144" y="1131093"/>
                  </a:lnTo>
                  <a:lnTo>
                    <a:pt x="0" y="1143000"/>
                  </a:lnTo>
                  <a:lnTo>
                    <a:pt x="0" y="1166812"/>
                  </a:lnTo>
                  <a:lnTo>
                    <a:pt x="11907" y="1195387"/>
                  </a:lnTo>
                  <a:lnTo>
                    <a:pt x="35719" y="1223962"/>
                  </a:lnTo>
                  <a:lnTo>
                    <a:pt x="64294" y="1247775"/>
                  </a:lnTo>
                  <a:lnTo>
                    <a:pt x="90488" y="1264443"/>
                  </a:lnTo>
                  <a:lnTo>
                    <a:pt x="185738" y="1178718"/>
                  </a:lnTo>
                  <a:lnTo>
                    <a:pt x="416719" y="1059656"/>
                  </a:lnTo>
                  <a:lnTo>
                    <a:pt x="652463" y="933450"/>
                  </a:lnTo>
                  <a:lnTo>
                    <a:pt x="909638" y="788193"/>
                  </a:lnTo>
                  <a:lnTo>
                    <a:pt x="1021557" y="723900"/>
                  </a:lnTo>
                  <a:lnTo>
                    <a:pt x="1188244" y="628650"/>
                  </a:lnTo>
                  <a:lnTo>
                    <a:pt x="1335882" y="545306"/>
                  </a:lnTo>
                  <a:lnTo>
                    <a:pt x="1426369" y="500062"/>
                  </a:lnTo>
                  <a:lnTo>
                    <a:pt x="1507332" y="459581"/>
                  </a:lnTo>
                  <a:lnTo>
                    <a:pt x="1626394" y="407193"/>
                  </a:lnTo>
                  <a:lnTo>
                    <a:pt x="1659732" y="390525"/>
                  </a:lnTo>
                  <a:lnTo>
                    <a:pt x="1693069" y="369093"/>
                  </a:lnTo>
                  <a:lnTo>
                    <a:pt x="1702594" y="352425"/>
                  </a:lnTo>
                  <a:lnTo>
                    <a:pt x="1704975" y="333375"/>
                  </a:lnTo>
                  <a:lnTo>
                    <a:pt x="1702594" y="311943"/>
                  </a:lnTo>
                  <a:lnTo>
                    <a:pt x="1690688" y="288131"/>
                  </a:lnTo>
                  <a:lnTo>
                    <a:pt x="1659732" y="257175"/>
                  </a:lnTo>
                  <a:lnTo>
                    <a:pt x="1624013" y="235743"/>
                  </a:lnTo>
                  <a:lnTo>
                    <a:pt x="1493044" y="173831"/>
                  </a:lnTo>
                  <a:lnTo>
                    <a:pt x="1376363" y="114300"/>
                  </a:lnTo>
                  <a:lnTo>
                    <a:pt x="1266825" y="50006"/>
                  </a:lnTo>
                  <a:lnTo>
                    <a:pt x="1207294" y="14287"/>
                  </a:lnTo>
                  <a:lnTo>
                    <a:pt x="1193007" y="4762"/>
                  </a:lnTo>
                  <a:lnTo>
                    <a:pt x="1176338" y="2381"/>
                  </a:lnTo>
                  <a:lnTo>
                    <a:pt x="1164432" y="0"/>
                  </a:lnTo>
                  <a:lnTo>
                    <a:pt x="1152525" y="4762"/>
                  </a:lnTo>
                  <a:lnTo>
                    <a:pt x="1150144" y="16668"/>
                  </a:lnTo>
                  <a:lnTo>
                    <a:pt x="1159669" y="50006"/>
                  </a:lnTo>
                  <a:lnTo>
                    <a:pt x="1183482" y="78581"/>
                  </a:lnTo>
                  <a:lnTo>
                    <a:pt x="1228725" y="123825"/>
                  </a:lnTo>
                  <a:lnTo>
                    <a:pt x="1250157" y="145256"/>
                  </a:lnTo>
                  <a:lnTo>
                    <a:pt x="1257300" y="154781"/>
                  </a:lnTo>
                  <a:lnTo>
                    <a:pt x="1259682" y="164306"/>
                  </a:lnTo>
                  <a:lnTo>
                    <a:pt x="1262063" y="183356"/>
                  </a:lnTo>
                  <a:lnTo>
                    <a:pt x="1257300" y="204787"/>
                  </a:lnTo>
                  <a:lnTo>
                    <a:pt x="1243013" y="240506"/>
                  </a:lnTo>
                  <a:lnTo>
                    <a:pt x="1214438" y="283368"/>
                  </a:lnTo>
                  <a:lnTo>
                    <a:pt x="1164432" y="340518"/>
                  </a:lnTo>
                  <a:lnTo>
                    <a:pt x="1073944" y="416718"/>
                  </a:lnTo>
                  <a:lnTo>
                    <a:pt x="883444" y="569118"/>
                  </a:lnTo>
                  <a:lnTo>
                    <a:pt x="838200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A101AE5E-4050-4F43-BDFD-96E6F599EB1D}"/>
                </a:ext>
              </a:extLst>
            </p:cNvPr>
            <p:cNvSpPr/>
            <p:nvPr/>
          </p:nvSpPr>
          <p:spPr>
            <a:xfrm rot="16200000">
              <a:off x="2774157" y="3809206"/>
              <a:ext cx="3170238" cy="917575"/>
            </a:xfrm>
            <a:custGeom>
              <a:avLst/>
              <a:gdLst>
                <a:gd name="connsiteX0" fmla="*/ 2065564 w 3170464"/>
                <a:gd name="connsiteY0" fmla="*/ 634092 h 917121"/>
                <a:gd name="connsiteX1" fmla="*/ 2324100 w 3170464"/>
                <a:gd name="connsiteY1" fmla="*/ 642257 h 917121"/>
                <a:gd name="connsiteX2" fmla="*/ 2522764 w 3170464"/>
                <a:gd name="connsiteY2" fmla="*/ 642257 h 917121"/>
                <a:gd name="connsiteX3" fmla="*/ 2702379 w 3170464"/>
                <a:gd name="connsiteY3" fmla="*/ 642257 h 917121"/>
                <a:gd name="connsiteX4" fmla="*/ 2764971 w 3170464"/>
                <a:gd name="connsiteY4" fmla="*/ 636814 h 917121"/>
                <a:gd name="connsiteX5" fmla="*/ 2827564 w 3170464"/>
                <a:gd name="connsiteY5" fmla="*/ 623207 h 917121"/>
                <a:gd name="connsiteX6" fmla="*/ 2890157 w 3170464"/>
                <a:gd name="connsiteY6" fmla="*/ 598714 h 917121"/>
                <a:gd name="connsiteX7" fmla="*/ 2966357 w 3170464"/>
                <a:gd name="connsiteY7" fmla="*/ 555171 h 917121"/>
                <a:gd name="connsiteX8" fmla="*/ 3004457 w 3170464"/>
                <a:gd name="connsiteY8" fmla="*/ 527957 h 917121"/>
                <a:gd name="connsiteX9" fmla="*/ 3026229 w 3170464"/>
                <a:gd name="connsiteY9" fmla="*/ 506185 h 917121"/>
                <a:gd name="connsiteX10" fmla="*/ 3037114 w 3170464"/>
                <a:gd name="connsiteY10" fmla="*/ 484414 h 917121"/>
                <a:gd name="connsiteX11" fmla="*/ 3045279 w 3170464"/>
                <a:gd name="connsiteY11" fmla="*/ 457200 h 917121"/>
                <a:gd name="connsiteX12" fmla="*/ 3053443 w 3170464"/>
                <a:gd name="connsiteY12" fmla="*/ 438150 h 917121"/>
                <a:gd name="connsiteX13" fmla="*/ 3067050 w 3170464"/>
                <a:gd name="connsiteY13" fmla="*/ 410935 h 917121"/>
                <a:gd name="connsiteX14" fmla="*/ 3105150 w 3170464"/>
                <a:gd name="connsiteY14" fmla="*/ 378278 h 917121"/>
                <a:gd name="connsiteX15" fmla="*/ 3170464 w 3170464"/>
                <a:gd name="connsiteY15" fmla="*/ 527957 h 917121"/>
                <a:gd name="connsiteX16" fmla="*/ 3124200 w 3170464"/>
                <a:gd name="connsiteY16" fmla="*/ 544285 h 917121"/>
                <a:gd name="connsiteX17" fmla="*/ 3099707 w 3170464"/>
                <a:gd name="connsiteY17" fmla="*/ 563335 h 917121"/>
                <a:gd name="connsiteX18" fmla="*/ 3075214 w 3170464"/>
                <a:gd name="connsiteY18" fmla="*/ 590550 h 917121"/>
                <a:gd name="connsiteX19" fmla="*/ 3056164 w 3170464"/>
                <a:gd name="connsiteY19" fmla="*/ 628650 h 917121"/>
                <a:gd name="connsiteX20" fmla="*/ 3023507 w 3170464"/>
                <a:gd name="connsiteY20" fmla="*/ 715735 h 917121"/>
                <a:gd name="connsiteX21" fmla="*/ 2999014 w 3170464"/>
                <a:gd name="connsiteY21" fmla="*/ 816428 h 917121"/>
                <a:gd name="connsiteX22" fmla="*/ 2982686 w 3170464"/>
                <a:gd name="connsiteY22" fmla="*/ 851807 h 917121"/>
                <a:gd name="connsiteX23" fmla="*/ 2958193 w 3170464"/>
                <a:gd name="connsiteY23" fmla="*/ 879021 h 917121"/>
                <a:gd name="connsiteX24" fmla="*/ 2933700 w 3170464"/>
                <a:gd name="connsiteY24" fmla="*/ 895350 h 917121"/>
                <a:gd name="connsiteX25" fmla="*/ 2887436 w 3170464"/>
                <a:gd name="connsiteY25" fmla="*/ 908957 h 917121"/>
                <a:gd name="connsiteX26" fmla="*/ 2775857 w 3170464"/>
                <a:gd name="connsiteY26" fmla="*/ 917121 h 917121"/>
                <a:gd name="connsiteX27" fmla="*/ 2533650 w 3170464"/>
                <a:gd name="connsiteY27" fmla="*/ 900792 h 917121"/>
                <a:gd name="connsiteX28" fmla="*/ 2106386 w 3170464"/>
                <a:gd name="connsiteY28" fmla="*/ 870857 h 917121"/>
                <a:gd name="connsiteX29" fmla="*/ 1872343 w 3170464"/>
                <a:gd name="connsiteY29" fmla="*/ 849085 h 917121"/>
                <a:gd name="connsiteX30" fmla="*/ 1624693 w 3170464"/>
                <a:gd name="connsiteY30" fmla="*/ 816428 h 917121"/>
                <a:gd name="connsiteX31" fmla="*/ 1409700 w 3170464"/>
                <a:gd name="connsiteY31" fmla="*/ 781050 h 917121"/>
                <a:gd name="connsiteX32" fmla="*/ 1118507 w 3170464"/>
                <a:gd name="connsiteY32" fmla="*/ 713014 h 917121"/>
                <a:gd name="connsiteX33" fmla="*/ 963386 w 3170464"/>
                <a:gd name="connsiteY33" fmla="*/ 664028 h 917121"/>
                <a:gd name="connsiteX34" fmla="*/ 791936 w 3170464"/>
                <a:gd name="connsiteY34" fmla="*/ 593271 h 917121"/>
                <a:gd name="connsiteX35" fmla="*/ 669471 w 3170464"/>
                <a:gd name="connsiteY35" fmla="*/ 530678 h 917121"/>
                <a:gd name="connsiteX36" fmla="*/ 492579 w 3170464"/>
                <a:gd name="connsiteY36" fmla="*/ 429985 h 917121"/>
                <a:gd name="connsiteX37" fmla="*/ 329293 w 3170464"/>
                <a:gd name="connsiteY37" fmla="*/ 321128 h 917121"/>
                <a:gd name="connsiteX38" fmla="*/ 182336 w 3170464"/>
                <a:gd name="connsiteY38" fmla="*/ 206828 h 917121"/>
                <a:gd name="connsiteX39" fmla="*/ 46264 w 3170464"/>
                <a:gd name="connsiteY39" fmla="*/ 97971 h 917121"/>
                <a:gd name="connsiteX40" fmla="*/ 16329 w 3170464"/>
                <a:gd name="connsiteY40" fmla="*/ 70757 h 917121"/>
                <a:gd name="connsiteX41" fmla="*/ 5443 w 3170464"/>
                <a:gd name="connsiteY41" fmla="*/ 51707 h 917121"/>
                <a:gd name="connsiteX42" fmla="*/ 0 w 3170464"/>
                <a:gd name="connsiteY42" fmla="*/ 24492 h 917121"/>
                <a:gd name="connsiteX43" fmla="*/ 2721 w 3170464"/>
                <a:gd name="connsiteY43" fmla="*/ 2721 h 917121"/>
                <a:gd name="connsiteX44" fmla="*/ 10886 w 3170464"/>
                <a:gd name="connsiteY44" fmla="*/ 0 h 917121"/>
                <a:gd name="connsiteX45" fmla="*/ 40821 w 3170464"/>
                <a:gd name="connsiteY45" fmla="*/ 8164 h 917121"/>
                <a:gd name="connsiteX46" fmla="*/ 97971 w 3170464"/>
                <a:gd name="connsiteY46" fmla="*/ 48985 h 917121"/>
                <a:gd name="connsiteX47" fmla="*/ 236764 w 3170464"/>
                <a:gd name="connsiteY47" fmla="*/ 146957 h 917121"/>
                <a:gd name="connsiteX48" fmla="*/ 397329 w 3170464"/>
                <a:gd name="connsiteY48" fmla="*/ 239485 h 917121"/>
                <a:gd name="connsiteX49" fmla="*/ 530679 w 3170464"/>
                <a:gd name="connsiteY49" fmla="*/ 307521 h 917121"/>
                <a:gd name="connsiteX50" fmla="*/ 666750 w 3170464"/>
                <a:gd name="connsiteY50" fmla="*/ 370114 h 917121"/>
                <a:gd name="connsiteX51" fmla="*/ 922564 w 3170464"/>
                <a:gd name="connsiteY51" fmla="*/ 459921 h 917121"/>
                <a:gd name="connsiteX52" fmla="*/ 1140279 w 3170464"/>
                <a:gd name="connsiteY52" fmla="*/ 522514 h 917121"/>
                <a:gd name="connsiteX53" fmla="*/ 1366157 w 3170464"/>
                <a:gd name="connsiteY53" fmla="*/ 571500 h 917121"/>
                <a:gd name="connsiteX54" fmla="*/ 1608364 w 3170464"/>
                <a:gd name="connsiteY54" fmla="*/ 604157 h 917121"/>
                <a:gd name="connsiteX55" fmla="*/ 1891393 w 3170464"/>
                <a:gd name="connsiteY55" fmla="*/ 625928 h 917121"/>
                <a:gd name="connsiteX56" fmla="*/ 2065564 w 3170464"/>
                <a:gd name="connsiteY56" fmla="*/ 634092 h 91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70464" h="917121">
                  <a:moveTo>
                    <a:pt x="2065564" y="634092"/>
                  </a:moveTo>
                  <a:lnTo>
                    <a:pt x="2324100" y="642257"/>
                  </a:lnTo>
                  <a:lnTo>
                    <a:pt x="2522764" y="642257"/>
                  </a:lnTo>
                  <a:lnTo>
                    <a:pt x="2702379" y="642257"/>
                  </a:lnTo>
                  <a:lnTo>
                    <a:pt x="2764971" y="636814"/>
                  </a:lnTo>
                  <a:lnTo>
                    <a:pt x="2827564" y="623207"/>
                  </a:lnTo>
                  <a:lnTo>
                    <a:pt x="2890157" y="598714"/>
                  </a:lnTo>
                  <a:lnTo>
                    <a:pt x="2966357" y="555171"/>
                  </a:lnTo>
                  <a:lnTo>
                    <a:pt x="3004457" y="527957"/>
                  </a:lnTo>
                  <a:lnTo>
                    <a:pt x="3026229" y="506185"/>
                  </a:lnTo>
                  <a:lnTo>
                    <a:pt x="3037114" y="484414"/>
                  </a:lnTo>
                  <a:lnTo>
                    <a:pt x="3045279" y="457200"/>
                  </a:lnTo>
                  <a:lnTo>
                    <a:pt x="3053443" y="438150"/>
                  </a:lnTo>
                  <a:lnTo>
                    <a:pt x="3067050" y="410935"/>
                  </a:lnTo>
                  <a:lnTo>
                    <a:pt x="3105150" y="378278"/>
                  </a:lnTo>
                  <a:lnTo>
                    <a:pt x="3170464" y="527957"/>
                  </a:lnTo>
                  <a:lnTo>
                    <a:pt x="3124200" y="544285"/>
                  </a:lnTo>
                  <a:lnTo>
                    <a:pt x="3099707" y="563335"/>
                  </a:lnTo>
                  <a:lnTo>
                    <a:pt x="3075214" y="590550"/>
                  </a:lnTo>
                  <a:lnTo>
                    <a:pt x="3056164" y="628650"/>
                  </a:lnTo>
                  <a:lnTo>
                    <a:pt x="3023507" y="715735"/>
                  </a:lnTo>
                  <a:lnTo>
                    <a:pt x="2999014" y="816428"/>
                  </a:lnTo>
                  <a:lnTo>
                    <a:pt x="2982686" y="851807"/>
                  </a:lnTo>
                  <a:lnTo>
                    <a:pt x="2958193" y="879021"/>
                  </a:lnTo>
                  <a:lnTo>
                    <a:pt x="2933700" y="895350"/>
                  </a:lnTo>
                  <a:lnTo>
                    <a:pt x="2887436" y="908957"/>
                  </a:lnTo>
                  <a:lnTo>
                    <a:pt x="2775857" y="917121"/>
                  </a:lnTo>
                  <a:lnTo>
                    <a:pt x="2533650" y="900792"/>
                  </a:lnTo>
                  <a:lnTo>
                    <a:pt x="2106386" y="870857"/>
                  </a:lnTo>
                  <a:lnTo>
                    <a:pt x="1872343" y="849085"/>
                  </a:lnTo>
                  <a:lnTo>
                    <a:pt x="1624693" y="816428"/>
                  </a:lnTo>
                  <a:lnTo>
                    <a:pt x="1409700" y="781050"/>
                  </a:lnTo>
                  <a:lnTo>
                    <a:pt x="1118507" y="713014"/>
                  </a:lnTo>
                  <a:lnTo>
                    <a:pt x="963386" y="664028"/>
                  </a:lnTo>
                  <a:lnTo>
                    <a:pt x="791936" y="593271"/>
                  </a:lnTo>
                  <a:lnTo>
                    <a:pt x="669471" y="530678"/>
                  </a:lnTo>
                  <a:lnTo>
                    <a:pt x="492579" y="429985"/>
                  </a:lnTo>
                  <a:lnTo>
                    <a:pt x="329293" y="321128"/>
                  </a:lnTo>
                  <a:lnTo>
                    <a:pt x="182336" y="206828"/>
                  </a:lnTo>
                  <a:lnTo>
                    <a:pt x="46264" y="97971"/>
                  </a:lnTo>
                  <a:lnTo>
                    <a:pt x="16329" y="70757"/>
                  </a:lnTo>
                  <a:lnTo>
                    <a:pt x="5443" y="51707"/>
                  </a:lnTo>
                  <a:lnTo>
                    <a:pt x="0" y="24492"/>
                  </a:lnTo>
                  <a:lnTo>
                    <a:pt x="2721" y="2721"/>
                  </a:lnTo>
                  <a:lnTo>
                    <a:pt x="10886" y="0"/>
                  </a:lnTo>
                  <a:lnTo>
                    <a:pt x="40821" y="8164"/>
                  </a:lnTo>
                  <a:lnTo>
                    <a:pt x="97971" y="48985"/>
                  </a:lnTo>
                  <a:lnTo>
                    <a:pt x="236764" y="146957"/>
                  </a:lnTo>
                  <a:lnTo>
                    <a:pt x="397329" y="239485"/>
                  </a:lnTo>
                  <a:lnTo>
                    <a:pt x="530679" y="307521"/>
                  </a:lnTo>
                  <a:lnTo>
                    <a:pt x="666750" y="370114"/>
                  </a:lnTo>
                  <a:lnTo>
                    <a:pt x="922564" y="459921"/>
                  </a:lnTo>
                  <a:lnTo>
                    <a:pt x="1140279" y="522514"/>
                  </a:lnTo>
                  <a:lnTo>
                    <a:pt x="1366157" y="571500"/>
                  </a:lnTo>
                  <a:lnTo>
                    <a:pt x="1608364" y="604157"/>
                  </a:lnTo>
                  <a:lnTo>
                    <a:pt x="1891393" y="625928"/>
                  </a:lnTo>
                  <a:lnTo>
                    <a:pt x="2065564" y="6340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8E95F0A8-3477-4BA5-8128-EDCD1BDEEA3F}"/>
                </a:ext>
              </a:extLst>
            </p:cNvPr>
            <p:cNvSpPr/>
            <p:nvPr/>
          </p:nvSpPr>
          <p:spPr>
            <a:xfrm>
              <a:off x="5241925" y="2181225"/>
              <a:ext cx="1185863" cy="890588"/>
            </a:xfrm>
            <a:custGeom>
              <a:avLst/>
              <a:gdLst>
                <a:gd name="connsiteX0" fmla="*/ 688182 w 1185863"/>
                <a:gd name="connsiteY0" fmla="*/ 276225 h 890588"/>
                <a:gd name="connsiteX1" fmla="*/ 478632 w 1185863"/>
                <a:gd name="connsiteY1" fmla="*/ 454819 h 890588"/>
                <a:gd name="connsiteX2" fmla="*/ 216694 w 1185863"/>
                <a:gd name="connsiteY2" fmla="*/ 661988 h 890588"/>
                <a:gd name="connsiteX3" fmla="*/ 42863 w 1185863"/>
                <a:gd name="connsiteY3" fmla="*/ 797719 h 890588"/>
                <a:gd name="connsiteX4" fmla="*/ 0 w 1185863"/>
                <a:gd name="connsiteY4" fmla="*/ 828675 h 890588"/>
                <a:gd name="connsiteX5" fmla="*/ 38100 w 1185863"/>
                <a:gd name="connsiteY5" fmla="*/ 890588 h 890588"/>
                <a:gd name="connsiteX6" fmla="*/ 133350 w 1185863"/>
                <a:gd name="connsiteY6" fmla="*/ 857250 h 890588"/>
                <a:gd name="connsiteX7" fmla="*/ 333375 w 1185863"/>
                <a:gd name="connsiteY7" fmla="*/ 757238 h 890588"/>
                <a:gd name="connsiteX8" fmla="*/ 581025 w 1185863"/>
                <a:gd name="connsiteY8" fmla="*/ 621506 h 890588"/>
                <a:gd name="connsiteX9" fmla="*/ 785813 w 1185863"/>
                <a:gd name="connsiteY9" fmla="*/ 500063 h 890588"/>
                <a:gd name="connsiteX10" fmla="*/ 957263 w 1185863"/>
                <a:gd name="connsiteY10" fmla="*/ 390525 h 890588"/>
                <a:gd name="connsiteX11" fmla="*/ 1028700 w 1185863"/>
                <a:gd name="connsiteY11" fmla="*/ 342900 h 890588"/>
                <a:gd name="connsiteX12" fmla="*/ 1045369 w 1185863"/>
                <a:gd name="connsiteY12" fmla="*/ 333375 h 890588"/>
                <a:gd name="connsiteX13" fmla="*/ 1088232 w 1185863"/>
                <a:gd name="connsiteY13" fmla="*/ 323850 h 890588"/>
                <a:gd name="connsiteX14" fmla="*/ 1143000 w 1185863"/>
                <a:gd name="connsiteY14" fmla="*/ 307181 h 890588"/>
                <a:gd name="connsiteX15" fmla="*/ 1171575 w 1185863"/>
                <a:gd name="connsiteY15" fmla="*/ 292894 h 890588"/>
                <a:gd name="connsiteX16" fmla="*/ 1181100 w 1185863"/>
                <a:gd name="connsiteY16" fmla="*/ 285750 h 890588"/>
                <a:gd name="connsiteX17" fmla="*/ 1185863 w 1185863"/>
                <a:gd name="connsiteY17" fmla="*/ 276225 h 890588"/>
                <a:gd name="connsiteX18" fmla="*/ 1185863 w 1185863"/>
                <a:gd name="connsiteY18" fmla="*/ 261938 h 890588"/>
                <a:gd name="connsiteX19" fmla="*/ 1173957 w 1185863"/>
                <a:gd name="connsiteY19" fmla="*/ 233363 h 890588"/>
                <a:gd name="connsiteX20" fmla="*/ 1145382 w 1185863"/>
                <a:gd name="connsiteY20" fmla="*/ 197644 h 890588"/>
                <a:gd name="connsiteX21" fmla="*/ 1097757 w 1185863"/>
                <a:gd name="connsiteY21" fmla="*/ 147638 h 890588"/>
                <a:gd name="connsiteX22" fmla="*/ 1045369 w 1185863"/>
                <a:gd name="connsiteY22" fmla="*/ 100013 h 890588"/>
                <a:gd name="connsiteX23" fmla="*/ 985838 w 1185863"/>
                <a:gd name="connsiteY23" fmla="*/ 52388 h 890588"/>
                <a:gd name="connsiteX24" fmla="*/ 935832 w 1185863"/>
                <a:gd name="connsiteY24" fmla="*/ 26194 h 890588"/>
                <a:gd name="connsiteX25" fmla="*/ 895350 w 1185863"/>
                <a:gd name="connsiteY25" fmla="*/ 11906 h 890588"/>
                <a:gd name="connsiteX26" fmla="*/ 845344 w 1185863"/>
                <a:gd name="connsiteY26" fmla="*/ 2381 h 890588"/>
                <a:gd name="connsiteX27" fmla="*/ 797719 w 1185863"/>
                <a:gd name="connsiteY27" fmla="*/ 0 h 890588"/>
                <a:gd name="connsiteX28" fmla="*/ 771525 w 1185863"/>
                <a:gd name="connsiteY28" fmla="*/ 4763 h 890588"/>
                <a:gd name="connsiteX29" fmla="*/ 757238 w 1185863"/>
                <a:gd name="connsiteY29" fmla="*/ 9525 h 890588"/>
                <a:gd name="connsiteX30" fmla="*/ 754857 w 1185863"/>
                <a:gd name="connsiteY30" fmla="*/ 21431 h 890588"/>
                <a:gd name="connsiteX31" fmla="*/ 764382 w 1185863"/>
                <a:gd name="connsiteY31" fmla="*/ 33338 h 890588"/>
                <a:gd name="connsiteX32" fmla="*/ 778669 w 1185863"/>
                <a:gd name="connsiteY32" fmla="*/ 42863 h 890588"/>
                <a:gd name="connsiteX33" fmla="*/ 800100 w 1185863"/>
                <a:gd name="connsiteY33" fmla="*/ 59531 h 890588"/>
                <a:gd name="connsiteX34" fmla="*/ 807244 w 1185863"/>
                <a:gd name="connsiteY34" fmla="*/ 69056 h 890588"/>
                <a:gd name="connsiteX35" fmla="*/ 819150 w 1185863"/>
                <a:gd name="connsiteY35" fmla="*/ 83344 h 890588"/>
                <a:gd name="connsiteX36" fmla="*/ 823913 w 1185863"/>
                <a:gd name="connsiteY36" fmla="*/ 104775 h 890588"/>
                <a:gd name="connsiteX37" fmla="*/ 826294 w 1185863"/>
                <a:gd name="connsiteY37" fmla="*/ 126206 h 890588"/>
                <a:gd name="connsiteX38" fmla="*/ 816769 w 1185863"/>
                <a:gd name="connsiteY38" fmla="*/ 154781 h 890588"/>
                <a:gd name="connsiteX39" fmla="*/ 790575 w 1185863"/>
                <a:gd name="connsiteY39" fmla="*/ 185738 h 890588"/>
                <a:gd name="connsiteX40" fmla="*/ 688182 w 1185863"/>
                <a:gd name="connsiteY40" fmla="*/ 276225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85863" h="890588">
                  <a:moveTo>
                    <a:pt x="688182" y="276225"/>
                  </a:moveTo>
                  <a:lnTo>
                    <a:pt x="478632" y="454819"/>
                  </a:lnTo>
                  <a:lnTo>
                    <a:pt x="216694" y="661988"/>
                  </a:lnTo>
                  <a:lnTo>
                    <a:pt x="42863" y="797719"/>
                  </a:lnTo>
                  <a:lnTo>
                    <a:pt x="0" y="828675"/>
                  </a:lnTo>
                  <a:lnTo>
                    <a:pt x="38100" y="890588"/>
                  </a:lnTo>
                  <a:lnTo>
                    <a:pt x="133350" y="857250"/>
                  </a:lnTo>
                  <a:lnTo>
                    <a:pt x="333375" y="757238"/>
                  </a:lnTo>
                  <a:lnTo>
                    <a:pt x="581025" y="621506"/>
                  </a:lnTo>
                  <a:lnTo>
                    <a:pt x="785813" y="500063"/>
                  </a:lnTo>
                  <a:lnTo>
                    <a:pt x="957263" y="390525"/>
                  </a:lnTo>
                  <a:lnTo>
                    <a:pt x="1028700" y="342900"/>
                  </a:lnTo>
                  <a:lnTo>
                    <a:pt x="1045369" y="333375"/>
                  </a:lnTo>
                  <a:lnTo>
                    <a:pt x="1088232" y="323850"/>
                  </a:lnTo>
                  <a:lnTo>
                    <a:pt x="1143000" y="307181"/>
                  </a:lnTo>
                  <a:lnTo>
                    <a:pt x="1171575" y="292894"/>
                  </a:lnTo>
                  <a:lnTo>
                    <a:pt x="1181100" y="285750"/>
                  </a:lnTo>
                  <a:lnTo>
                    <a:pt x="1185863" y="276225"/>
                  </a:lnTo>
                  <a:lnTo>
                    <a:pt x="1185863" y="261938"/>
                  </a:lnTo>
                  <a:lnTo>
                    <a:pt x="1173957" y="233363"/>
                  </a:lnTo>
                  <a:lnTo>
                    <a:pt x="1145382" y="197644"/>
                  </a:lnTo>
                  <a:lnTo>
                    <a:pt x="1097757" y="147638"/>
                  </a:lnTo>
                  <a:lnTo>
                    <a:pt x="1045369" y="100013"/>
                  </a:lnTo>
                  <a:lnTo>
                    <a:pt x="985838" y="52388"/>
                  </a:lnTo>
                  <a:lnTo>
                    <a:pt x="935832" y="26194"/>
                  </a:lnTo>
                  <a:lnTo>
                    <a:pt x="895350" y="11906"/>
                  </a:lnTo>
                  <a:lnTo>
                    <a:pt x="845344" y="2381"/>
                  </a:lnTo>
                  <a:lnTo>
                    <a:pt x="797719" y="0"/>
                  </a:lnTo>
                  <a:lnTo>
                    <a:pt x="771525" y="4763"/>
                  </a:lnTo>
                  <a:lnTo>
                    <a:pt x="757238" y="9525"/>
                  </a:lnTo>
                  <a:lnTo>
                    <a:pt x="754857" y="21431"/>
                  </a:lnTo>
                  <a:lnTo>
                    <a:pt x="764382" y="33338"/>
                  </a:lnTo>
                  <a:lnTo>
                    <a:pt x="778669" y="42863"/>
                  </a:lnTo>
                  <a:lnTo>
                    <a:pt x="800100" y="59531"/>
                  </a:lnTo>
                  <a:lnTo>
                    <a:pt x="807244" y="69056"/>
                  </a:lnTo>
                  <a:lnTo>
                    <a:pt x="819150" y="83344"/>
                  </a:lnTo>
                  <a:lnTo>
                    <a:pt x="823913" y="104775"/>
                  </a:lnTo>
                  <a:lnTo>
                    <a:pt x="826294" y="126206"/>
                  </a:lnTo>
                  <a:lnTo>
                    <a:pt x="816769" y="154781"/>
                  </a:lnTo>
                  <a:lnTo>
                    <a:pt x="790575" y="185738"/>
                  </a:lnTo>
                  <a:lnTo>
                    <a:pt x="688182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655EB3EE-8176-473C-A67E-23D42D23873A}"/>
                </a:ext>
              </a:extLst>
            </p:cNvPr>
            <p:cNvSpPr/>
            <p:nvPr/>
          </p:nvSpPr>
          <p:spPr>
            <a:xfrm rot="16200000">
              <a:off x="3970338" y="4160837"/>
              <a:ext cx="2851150" cy="454025"/>
            </a:xfrm>
            <a:custGeom>
              <a:avLst/>
              <a:gdLst>
                <a:gd name="connsiteX0" fmla="*/ 1466850 w 2850357"/>
                <a:gd name="connsiteY0" fmla="*/ 223837 h 454819"/>
                <a:gd name="connsiteX1" fmla="*/ 2016919 w 2850357"/>
                <a:gd name="connsiteY1" fmla="*/ 223837 h 454819"/>
                <a:gd name="connsiteX2" fmla="*/ 2228850 w 2850357"/>
                <a:gd name="connsiteY2" fmla="*/ 223837 h 454819"/>
                <a:gd name="connsiteX3" fmla="*/ 2309813 w 2850357"/>
                <a:gd name="connsiteY3" fmla="*/ 221456 h 454819"/>
                <a:gd name="connsiteX4" fmla="*/ 2374107 w 2850357"/>
                <a:gd name="connsiteY4" fmla="*/ 214312 h 454819"/>
                <a:gd name="connsiteX5" fmla="*/ 2476500 w 2850357"/>
                <a:gd name="connsiteY5" fmla="*/ 195262 h 454819"/>
                <a:gd name="connsiteX6" fmla="*/ 2543175 w 2850357"/>
                <a:gd name="connsiteY6" fmla="*/ 176212 h 454819"/>
                <a:gd name="connsiteX7" fmla="*/ 2581275 w 2850357"/>
                <a:gd name="connsiteY7" fmla="*/ 159544 h 454819"/>
                <a:gd name="connsiteX8" fmla="*/ 2636044 w 2850357"/>
                <a:gd name="connsiteY8" fmla="*/ 116681 h 454819"/>
                <a:gd name="connsiteX9" fmla="*/ 2695575 w 2850357"/>
                <a:gd name="connsiteY9" fmla="*/ 71437 h 454819"/>
                <a:gd name="connsiteX10" fmla="*/ 2757488 w 2850357"/>
                <a:gd name="connsiteY10" fmla="*/ 30956 h 454819"/>
                <a:gd name="connsiteX11" fmla="*/ 2802732 w 2850357"/>
                <a:gd name="connsiteY11" fmla="*/ 2381 h 454819"/>
                <a:gd name="connsiteX12" fmla="*/ 2817019 w 2850357"/>
                <a:gd name="connsiteY12" fmla="*/ 0 h 454819"/>
                <a:gd name="connsiteX13" fmla="*/ 2828925 w 2850357"/>
                <a:gd name="connsiteY13" fmla="*/ 0 h 454819"/>
                <a:gd name="connsiteX14" fmla="*/ 2836069 w 2850357"/>
                <a:gd name="connsiteY14" fmla="*/ 7144 h 454819"/>
                <a:gd name="connsiteX15" fmla="*/ 2843213 w 2850357"/>
                <a:gd name="connsiteY15" fmla="*/ 30956 h 454819"/>
                <a:gd name="connsiteX16" fmla="*/ 2847975 w 2850357"/>
                <a:gd name="connsiteY16" fmla="*/ 66675 h 454819"/>
                <a:gd name="connsiteX17" fmla="*/ 2850357 w 2850357"/>
                <a:gd name="connsiteY17" fmla="*/ 116681 h 454819"/>
                <a:gd name="connsiteX18" fmla="*/ 2845594 w 2850357"/>
                <a:gd name="connsiteY18" fmla="*/ 147637 h 454819"/>
                <a:gd name="connsiteX19" fmla="*/ 2776538 w 2850357"/>
                <a:gd name="connsiteY19" fmla="*/ 154781 h 454819"/>
                <a:gd name="connsiteX20" fmla="*/ 2733675 w 2850357"/>
                <a:gd name="connsiteY20" fmla="*/ 223837 h 454819"/>
                <a:gd name="connsiteX21" fmla="*/ 2669382 w 2850357"/>
                <a:gd name="connsiteY21" fmla="*/ 333375 h 454819"/>
                <a:gd name="connsiteX22" fmla="*/ 2614613 w 2850357"/>
                <a:gd name="connsiteY22" fmla="*/ 426244 h 454819"/>
                <a:gd name="connsiteX23" fmla="*/ 2593182 w 2850357"/>
                <a:gd name="connsiteY23" fmla="*/ 445294 h 454819"/>
                <a:gd name="connsiteX24" fmla="*/ 2576513 w 2850357"/>
                <a:gd name="connsiteY24" fmla="*/ 452437 h 454819"/>
                <a:gd name="connsiteX25" fmla="*/ 2547938 w 2850357"/>
                <a:gd name="connsiteY25" fmla="*/ 454819 h 454819"/>
                <a:gd name="connsiteX26" fmla="*/ 2509838 w 2850357"/>
                <a:gd name="connsiteY26" fmla="*/ 445294 h 454819"/>
                <a:gd name="connsiteX27" fmla="*/ 2478882 w 2850357"/>
                <a:gd name="connsiteY27" fmla="*/ 428625 h 454819"/>
                <a:gd name="connsiteX28" fmla="*/ 2386013 w 2850357"/>
                <a:gd name="connsiteY28" fmla="*/ 423862 h 454819"/>
                <a:gd name="connsiteX29" fmla="*/ 2059782 w 2850357"/>
                <a:gd name="connsiteY29" fmla="*/ 419100 h 454819"/>
                <a:gd name="connsiteX30" fmla="*/ 1714500 w 2850357"/>
                <a:gd name="connsiteY30" fmla="*/ 411956 h 454819"/>
                <a:gd name="connsiteX31" fmla="*/ 1466850 w 2850357"/>
                <a:gd name="connsiteY31" fmla="*/ 409575 h 454819"/>
                <a:gd name="connsiteX32" fmla="*/ 1247775 w 2850357"/>
                <a:gd name="connsiteY32" fmla="*/ 407194 h 454819"/>
                <a:gd name="connsiteX33" fmla="*/ 1012032 w 2850357"/>
                <a:gd name="connsiteY33" fmla="*/ 404812 h 454819"/>
                <a:gd name="connsiteX34" fmla="*/ 773907 w 2850357"/>
                <a:gd name="connsiteY34" fmla="*/ 402431 h 454819"/>
                <a:gd name="connsiteX35" fmla="*/ 542925 w 2850357"/>
                <a:gd name="connsiteY35" fmla="*/ 402431 h 454819"/>
                <a:gd name="connsiteX36" fmla="*/ 347663 w 2850357"/>
                <a:gd name="connsiteY36" fmla="*/ 402431 h 454819"/>
                <a:gd name="connsiteX37" fmla="*/ 259557 w 2850357"/>
                <a:gd name="connsiteY37" fmla="*/ 397669 h 454819"/>
                <a:gd name="connsiteX38" fmla="*/ 166688 w 2850357"/>
                <a:gd name="connsiteY38" fmla="*/ 381000 h 454819"/>
                <a:gd name="connsiteX39" fmla="*/ 83344 w 2850357"/>
                <a:gd name="connsiteY39" fmla="*/ 357187 h 454819"/>
                <a:gd name="connsiteX40" fmla="*/ 40482 w 2850357"/>
                <a:gd name="connsiteY40" fmla="*/ 335756 h 454819"/>
                <a:gd name="connsiteX41" fmla="*/ 16669 w 2850357"/>
                <a:gd name="connsiteY41" fmla="*/ 314325 h 454819"/>
                <a:gd name="connsiteX42" fmla="*/ 7144 w 2850357"/>
                <a:gd name="connsiteY42" fmla="*/ 297656 h 454819"/>
                <a:gd name="connsiteX43" fmla="*/ 0 w 2850357"/>
                <a:gd name="connsiteY43" fmla="*/ 276225 h 454819"/>
                <a:gd name="connsiteX44" fmla="*/ 4763 w 2850357"/>
                <a:gd name="connsiteY44" fmla="*/ 254794 h 454819"/>
                <a:gd name="connsiteX45" fmla="*/ 16669 w 2850357"/>
                <a:gd name="connsiteY45" fmla="*/ 230981 h 454819"/>
                <a:gd name="connsiteX46" fmla="*/ 35719 w 2850357"/>
                <a:gd name="connsiteY46" fmla="*/ 216694 h 454819"/>
                <a:gd name="connsiteX47" fmla="*/ 64294 w 2850357"/>
                <a:gd name="connsiteY47" fmla="*/ 200025 h 454819"/>
                <a:gd name="connsiteX48" fmla="*/ 130969 w 2850357"/>
                <a:gd name="connsiteY48" fmla="*/ 180975 h 454819"/>
                <a:gd name="connsiteX49" fmla="*/ 252413 w 2850357"/>
                <a:gd name="connsiteY49" fmla="*/ 159544 h 454819"/>
                <a:gd name="connsiteX50" fmla="*/ 342900 w 2850357"/>
                <a:gd name="connsiteY50" fmla="*/ 152400 h 454819"/>
                <a:gd name="connsiteX51" fmla="*/ 435769 w 2850357"/>
                <a:gd name="connsiteY51" fmla="*/ 154781 h 454819"/>
                <a:gd name="connsiteX52" fmla="*/ 478632 w 2850357"/>
                <a:gd name="connsiteY52" fmla="*/ 159544 h 454819"/>
                <a:gd name="connsiteX53" fmla="*/ 564357 w 2850357"/>
                <a:gd name="connsiteY53" fmla="*/ 183356 h 454819"/>
                <a:gd name="connsiteX54" fmla="*/ 714375 w 2850357"/>
                <a:gd name="connsiteY54" fmla="*/ 211931 h 454819"/>
                <a:gd name="connsiteX55" fmla="*/ 881063 w 2850357"/>
                <a:gd name="connsiteY55" fmla="*/ 226219 h 454819"/>
                <a:gd name="connsiteX56" fmla="*/ 1066800 w 2850357"/>
                <a:gd name="connsiteY56" fmla="*/ 223837 h 454819"/>
                <a:gd name="connsiteX57" fmla="*/ 1466850 w 2850357"/>
                <a:gd name="connsiteY57" fmla="*/ 223837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50357" h="454819">
                  <a:moveTo>
                    <a:pt x="1466850" y="223837"/>
                  </a:moveTo>
                  <a:lnTo>
                    <a:pt x="2016919" y="223837"/>
                  </a:lnTo>
                  <a:lnTo>
                    <a:pt x="2228850" y="223837"/>
                  </a:lnTo>
                  <a:lnTo>
                    <a:pt x="2309813" y="221456"/>
                  </a:lnTo>
                  <a:lnTo>
                    <a:pt x="2374107" y="214312"/>
                  </a:lnTo>
                  <a:lnTo>
                    <a:pt x="2476500" y="195262"/>
                  </a:lnTo>
                  <a:lnTo>
                    <a:pt x="2543175" y="176212"/>
                  </a:lnTo>
                  <a:lnTo>
                    <a:pt x="2581275" y="159544"/>
                  </a:lnTo>
                  <a:lnTo>
                    <a:pt x="2636044" y="116681"/>
                  </a:lnTo>
                  <a:lnTo>
                    <a:pt x="2695575" y="71437"/>
                  </a:lnTo>
                  <a:lnTo>
                    <a:pt x="2757488" y="30956"/>
                  </a:lnTo>
                  <a:lnTo>
                    <a:pt x="2802732" y="2381"/>
                  </a:lnTo>
                  <a:lnTo>
                    <a:pt x="2817019" y="0"/>
                  </a:lnTo>
                  <a:lnTo>
                    <a:pt x="2828925" y="0"/>
                  </a:lnTo>
                  <a:lnTo>
                    <a:pt x="2836069" y="7144"/>
                  </a:lnTo>
                  <a:lnTo>
                    <a:pt x="2843213" y="30956"/>
                  </a:lnTo>
                  <a:lnTo>
                    <a:pt x="2847975" y="66675"/>
                  </a:lnTo>
                  <a:lnTo>
                    <a:pt x="2850357" y="116681"/>
                  </a:lnTo>
                  <a:lnTo>
                    <a:pt x="2845594" y="147637"/>
                  </a:lnTo>
                  <a:lnTo>
                    <a:pt x="2776538" y="154781"/>
                  </a:lnTo>
                  <a:lnTo>
                    <a:pt x="2733675" y="223837"/>
                  </a:lnTo>
                  <a:lnTo>
                    <a:pt x="2669382" y="333375"/>
                  </a:lnTo>
                  <a:lnTo>
                    <a:pt x="2614613" y="426244"/>
                  </a:lnTo>
                  <a:lnTo>
                    <a:pt x="2593182" y="445294"/>
                  </a:lnTo>
                  <a:lnTo>
                    <a:pt x="2576513" y="452437"/>
                  </a:lnTo>
                  <a:lnTo>
                    <a:pt x="2547938" y="454819"/>
                  </a:lnTo>
                  <a:lnTo>
                    <a:pt x="2509838" y="445294"/>
                  </a:lnTo>
                  <a:lnTo>
                    <a:pt x="2478882" y="428625"/>
                  </a:lnTo>
                  <a:lnTo>
                    <a:pt x="2386013" y="423862"/>
                  </a:lnTo>
                  <a:lnTo>
                    <a:pt x="2059782" y="419100"/>
                  </a:lnTo>
                  <a:lnTo>
                    <a:pt x="1714500" y="411956"/>
                  </a:lnTo>
                  <a:lnTo>
                    <a:pt x="1466850" y="409575"/>
                  </a:lnTo>
                  <a:lnTo>
                    <a:pt x="1247775" y="407194"/>
                  </a:lnTo>
                  <a:lnTo>
                    <a:pt x="1012032" y="404812"/>
                  </a:lnTo>
                  <a:lnTo>
                    <a:pt x="773907" y="402431"/>
                  </a:lnTo>
                  <a:lnTo>
                    <a:pt x="542925" y="402431"/>
                  </a:lnTo>
                  <a:lnTo>
                    <a:pt x="347663" y="402431"/>
                  </a:lnTo>
                  <a:lnTo>
                    <a:pt x="259557" y="397669"/>
                  </a:lnTo>
                  <a:lnTo>
                    <a:pt x="166688" y="381000"/>
                  </a:lnTo>
                  <a:lnTo>
                    <a:pt x="83344" y="357187"/>
                  </a:lnTo>
                  <a:lnTo>
                    <a:pt x="40482" y="335756"/>
                  </a:lnTo>
                  <a:lnTo>
                    <a:pt x="16669" y="314325"/>
                  </a:lnTo>
                  <a:lnTo>
                    <a:pt x="7144" y="297656"/>
                  </a:lnTo>
                  <a:lnTo>
                    <a:pt x="0" y="276225"/>
                  </a:lnTo>
                  <a:lnTo>
                    <a:pt x="4763" y="254794"/>
                  </a:lnTo>
                  <a:lnTo>
                    <a:pt x="16669" y="230981"/>
                  </a:lnTo>
                  <a:lnTo>
                    <a:pt x="35719" y="216694"/>
                  </a:lnTo>
                  <a:lnTo>
                    <a:pt x="64294" y="200025"/>
                  </a:lnTo>
                  <a:lnTo>
                    <a:pt x="130969" y="180975"/>
                  </a:lnTo>
                  <a:lnTo>
                    <a:pt x="252413" y="159544"/>
                  </a:lnTo>
                  <a:lnTo>
                    <a:pt x="342900" y="152400"/>
                  </a:lnTo>
                  <a:lnTo>
                    <a:pt x="435769" y="154781"/>
                  </a:lnTo>
                  <a:lnTo>
                    <a:pt x="478632" y="159544"/>
                  </a:lnTo>
                  <a:lnTo>
                    <a:pt x="564357" y="183356"/>
                  </a:lnTo>
                  <a:lnTo>
                    <a:pt x="714375" y="211931"/>
                  </a:lnTo>
                  <a:lnTo>
                    <a:pt x="881063" y="226219"/>
                  </a:lnTo>
                  <a:lnTo>
                    <a:pt x="1066800" y="223837"/>
                  </a:lnTo>
                  <a:lnTo>
                    <a:pt x="1466850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AA88C74C-0E1C-4165-B6F3-D6DBFFB96F56}"/>
                </a:ext>
              </a:extLst>
            </p:cNvPr>
            <p:cNvSpPr/>
            <p:nvPr/>
          </p:nvSpPr>
          <p:spPr>
            <a:xfrm>
              <a:off x="5915025" y="2795588"/>
              <a:ext cx="955675" cy="881062"/>
            </a:xfrm>
            <a:custGeom>
              <a:avLst/>
              <a:gdLst>
                <a:gd name="connsiteX0" fmla="*/ 485775 w 954881"/>
                <a:gd name="connsiteY0" fmla="*/ 447675 h 881062"/>
                <a:gd name="connsiteX1" fmla="*/ 407194 w 954881"/>
                <a:gd name="connsiteY1" fmla="*/ 531018 h 881062"/>
                <a:gd name="connsiteX2" fmla="*/ 335756 w 954881"/>
                <a:gd name="connsiteY2" fmla="*/ 592931 h 881062"/>
                <a:gd name="connsiteX3" fmla="*/ 261938 w 954881"/>
                <a:gd name="connsiteY3" fmla="*/ 650081 h 881062"/>
                <a:gd name="connsiteX4" fmla="*/ 157163 w 954881"/>
                <a:gd name="connsiteY4" fmla="*/ 728662 h 881062"/>
                <a:gd name="connsiteX5" fmla="*/ 0 w 954881"/>
                <a:gd name="connsiteY5" fmla="*/ 823912 h 881062"/>
                <a:gd name="connsiteX6" fmla="*/ 19050 w 954881"/>
                <a:gd name="connsiteY6" fmla="*/ 881062 h 881062"/>
                <a:gd name="connsiteX7" fmla="*/ 169069 w 954881"/>
                <a:gd name="connsiteY7" fmla="*/ 819150 h 881062"/>
                <a:gd name="connsiteX8" fmla="*/ 440531 w 954881"/>
                <a:gd name="connsiteY8" fmla="*/ 690562 h 881062"/>
                <a:gd name="connsiteX9" fmla="*/ 681038 w 954881"/>
                <a:gd name="connsiteY9" fmla="*/ 564356 h 881062"/>
                <a:gd name="connsiteX10" fmla="*/ 854869 w 954881"/>
                <a:gd name="connsiteY10" fmla="*/ 459581 h 881062"/>
                <a:gd name="connsiteX11" fmla="*/ 892969 w 954881"/>
                <a:gd name="connsiteY11" fmla="*/ 450056 h 881062"/>
                <a:gd name="connsiteX12" fmla="*/ 935831 w 954881"/>
                <a:gd name="connsiteY12" fmla="*/ 428625 h 881062"/>
                <a:gd name="connsiteX13" fmla="*/ 950119 w 954881"/>
                <a:gd name="connsiteY13" fmla="*/ 409575 h 881062"/>
                <a:gd name="connsiteX14" fmla="*/ 954881 w 954881"/>
                <a:gd name="connsiteY14" fmla="*/ 392906 h 881062"/>
                <a:gd name="connsiteX15" fmla="*/ 952500 w 954881"/>
                <a:gd name="connsiteY15" fmla="*/ 366712 h 881062"/>
                <a:gd name="connsiteX16" fmla="*/ 926306 w 954881"/>
                <a:gd name="connsiteY16" fmla="*/ 314325 h 881062"/>
                <a:gd name="connsiteX17" fmla="*/ 892969 w 954881"/>
                <a:gd name="connsiteY17" fmla="*/ 264318 h 881062"/>
                <a:gd name="connsiteX18" fmla="*/ 850106 w 954881"/>
                <a:gd name="connsiteY18" fmla="*/ 211931 h 881062"/>
                <a:gd name="connsiteX19" fmla="*/ 797719 w 954881"/>
                <a:gd name="connsiteY19" fmla="*/ 157162 h 881062"/>
                <a:gd name="connsiteX20" fmla="*/ 740569 w 954881"/>
                <a:gd name="connsiteY20" fmla="*/ 97631 h 881062"/>
                <a:gd name="connsiteX21" fmla="*/ 681038 w 954881"/>
                <a:gd name="connsiteY21" fmla="*/ 45243 h 881062"/>
                <a:gd name="connsiteX22" fmla="*/ 633413 w 954881"/>
                <a:gd name="connsiteY22" fmla="*/ 9525 h 881062"/>
                <a:gd name="connsiteX23" fmla="*/ 611981 w 954881"/>
                <a:gd name="connsiteY23" fmla="*/ 2381 h 881062"/>
                <a:gd name="connsiteX24" fmla="*/ 592931 w 954881"/>
                <a:gd name="connsiteY24" fmla="*/ 0 h 881062"/>
                <a:gd name="connsiteX25" fmla="*/ 585788 w 954881"/>
                <a:gd name="connsiteY25" fmla="*/ 9525 h 881062"/>
                <a:gd name="connsiteX26" fmla="*/ 585788 w 954881"/>
                <a:gd name="connsiteY26" fmla="*/ 23812 h 881062"/>
                <a:gd name="connsiteX27" fmla="*/ 597694 w 954881"/>
                <a:gd name="connsiteY27" fmla="*/ 61912 h 881062"/>
                <a:gd name="connsiteX28" fmla="*/ 609600 w 954881"/>
                <a:gd name="connsiteY28" fmla="*/ 97631 h 881062"/>
                <a:gd name="connsiteX29" fmla="*/ 616744 w 954881"/>
                <a:gd name="connsiteY29" fmla="*/ 126206 h 881062"/>
                <a:gd name="connsiteX30" fmla="*/ 621506 w 954881"/>
                <a:gd name="connsiteY30" fmla="*/ 157162 h 881062"/>
                <a:gd name="connsiteX31" fmla="*/ 623888 w 954881"/>
                <a:gd name="connsiteY31" fmla="*/ 190500 h 881062"/>
                <a:gd name="connsiteX32" fmla="*/ 623888 w 954881"/>
                <a:gd name="connsiteY32" fmla="*/ 219075 h 881062"/>
                <a:gd name="connsiteX33" fmla="*/ 619125 w 954881"/>
                <a:gd name="connsiteY33" fmla="*/ 250031 h 881062"/>
                <a:gd name="connsiteX34" fmla="*/ 609600 w 954881"/>
                <a:gd name="connsiteY34" fmla="*/ 288131 h 881062"/>
                <a:gd name="connsiteX35" fmla="*/ 588169 w 954881"/>
                <a:gd name="connsiteY35" fmla="*/ 326231 h 881062"/>
                <a:gd name="connsiteX36" fmla="*/ 547688 w 954881"/>
                <a:gd name="connsiteY36" fmla="*/ 376237 h 881062"/>
                <a:gd name="connsiteX37" fmla="*/ 485775 w 954881"/>
                <a:gd name="connsiteY37" fmla="*/ 447675 h 88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54881" h="881062">
                  <a:moveTo>
                    <a:pt x="485775" y="447675"/>
                  </a:moveTo>
                  <a:lnTo>
                    <a:pt x="407194" y="531018"/>
                  </a:lnTo>
                  <a:lnTo>
                    <a:pt x="335756" y="592931"/>
                  </a:lnTo>
                  <a:lnTo>
                    <a:pt x="261938" y="650081"/>
                  </a:lnTo>
                  <a:lnTo>
                    <a:pt x="157163" y="728662"/>
                  </a:lnTo>
                  <a:lnTo>
                    <a:pt x="0" y="823912"/>
                  </a:lnTo>
                  <a:lnTo>
                    <a:pt x="19050" y="881062"/>
                  </a:lnTo>
                  <a:lnTo>
                    <a:pt x="169069" y="819150"/>
                  </a:lnTo>
                  <a:lnTo>
                    <a:pt x="440531" y="690562"/>
                  </a:lnTo>
                  <a:lnTo>
                    <a:pt x="681038" y="564356"/>
                  </a:lnTo>
                  <a:lnTo>
                    <a:pt x="854869" y="459581"/>
                  </a:lnTo>
                  <a:lnTo>
                    <a:pt x="892969" y="450056"/>
                  </a:lnTo>
                  <a:lnTo>
                    <a:pt x="935831" y="428625"/>
                  </a:lnTo>
                  <a:lnTo>
                    <a:pt x="950119" y="409575"/>
                  </a:lnTo>
                  <a:lnTo>
                    <a:pt x="954881" y="392906"/>
                  </a:lnTo>
                  <a:lnTo>
                    <a:pt x="952500" y="366712"/>
                  </a:lnTo>
                  <a:lnTo>
                    <a:pt x="926306" y="314325"/>
                  </a:lnTo>
                  <a:lnTo>
                    <a:pt x="892969" y="264318"/>
                  </a:lnTo>
                  <a:lnTo>
                    <a:pt x="850106" y="211931"/>
                  </a:lnTo>
                  <a:lnTo>
                    <a:pt x="797719" y="157162"/>
                  </a:lnTo>
                  <a:lnTo>
                    <a:pt x="740569" y="97631"/>
                  </a:lnTo>
                  <a:lnTo>
                    <a:pt x="681038" y="45243"/>
                  </a:lnTo>
                  <a:lnTo>
                    <a:pt x="633413" y="9525"/>
                  </a:lnTo>
                  <a:lnTo>
                    <a:pt x="611981" y="2381"/>
                  </a:lnTo>
                  <a:lnTo>
                    <a:pt x="592931" y="0"/>
                  </a:lnTo>
                  <a:lnTo>
                    <a:pt x="585788" y="9525"/>
                  </a:lnTo>
                  <a:lnTo>
                    <a:pt x="585788" y="23812"/>
                  </a:lnTo>
                  <a:lnTo>
                    <a:pt x="597694" y="61912"/>
                  </a:lnTo>
                  <a:lnTo>
                    <a:pt x="609600" y="97631"/>
                  </a:lnTo>
                  <a:lnTo>
                    <a:pt x="616744" y="126206"/>
                  </a:lnTo>
                  <a:lnTo>
                    <a:pt x="621506" y="157162"/>
                  </a:lnTo>
                  <a:lnTo>
                    <a:pt x="623888" y="190500"/>
                  </a:lnTo>
                  <a:lnTo>
                    <a:pt x="623888" y="219075"/>
                  </a:lnTo>
                  <a:lnTo>
                    <a:pt x="619125" y="250031"/>
                  </a:lnTo>
                  <a:lnTo>
                    <a:pt x="609600" y="288131"/>
                  </a:lnTo>
                  <a:lnTo>
                    <a:pt x="588169" y="326231"/>
                  </a:lnTo>
                  <a:lnTo>
                    <a:pt x="547688" y="376237"/>
                  </a:lnTo>
                  <a:lnTo>
                    <a:pt x="485775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925AA85D-B61A-4734-A34D-0BE3FA1D7C4C}"/>
                </a:ext>
              </a:extLst>
            </p:cNvPr>
            <p:cNvSpPr/>
            <p:nvPr/>
          </p:nvSpPr>
          <p:spPr>
            <a:xfrm rot="16200000">
              <a:off x="5373687" y="3562351"/>
              <a:ext cx="2373313" cy="1693862"/>
            </a:xfrm>
            <a:custGeom>
              <a:avLst/>
              <a:gdLst>
                <a:gd name="connsiteX0" fmla="*/ 1626394 w 2374106"/>
                <a:gd name="connsiteY0" fmla="*/ 271463 h 1693069"/>
                <a:gd name="connsiteX1" fmla="*/ 1428750 w 2374106"/>
                <a:gd name="connsiteY1" fmla="*/ 340519 h 1693069"/>
                <a:gd name="connsiteX2" fmla="*/ 1269206 w 2374106"/>
                <a:gd name="connsiteY2" fmla="*/ 395288 h 1693069"/>
                <a:gd name="connsiteX3" fmla="*/ 1154906 w 2374106"/>
                <a:gd name="connsiteY3" fmla="*/ 435769 h 1693069"/>
                <a:gd name="connsiteX4" fmla="*/ 1062038 w 2374106"/>
                <a:gd name="connsiteY4" fmla="*/ 471488 h 1693069"/>
                <a:gd name="connsiteX5" fmla="*/ 947738 w 2374106"/>
                <a:gd name="connsiteY5" fmla="*/ 523875 h 1693069"/>
                <a:gd name="connsiteX6" fmla="*/ 807244 w 2374106"/>
                <a:gd name="connsiteY6" fmla="*/ 595313 h 1693069"/>
                <a:gd name="connsiteX7" fmla="*/ 704850 w 2374106"/>
                <a:gd name="connsiteY7" fmla="*/ 647700 h 1693069"/>
                <a:gd name="connsiteX8" fmla="*/ 557213 w 2374106"/>
                <a:gd name="connsiteY8" fmla="*/ 733425 h 1693069"/>
                <a:gd name="connsiteX9" fmla="*/ 426244 w 2374106"/>
                <a:gd name="connsiteY9" fmla="*/ 816769 h 1693069"/>
                <a:gd name="connsiteX10" fmla="*/ 321469 w 2374106"/>
                <a:gd name="connsiteY10" fmla="*/ 883444 h 1693069"/>
                <a:gd name="connsiteX11" fmla="*/ 235744 w 2374106"/>
                <a:gd name="connsiteY11" fmla="*/ 945356 h 1693069"/>
                <a:gd name="connsiteX12" fmla="*/ 176213 w 2374106"/>
                <a:gd name="connsiteY12" fmla="*/ 997744 h 1693069"/>
                <a:gd name="connsiteX13" fmla="*/ 142875 w 2374106"/>
                <a:gd name="connsiteY13" fmla="*/ 1028700 h 1693069"/>
                <a:gd name="connsiteX14" fmla="*/ 126206 w 2374106"/>
                <a:gd name="connsiteY14" fmla="*/ 1054894 h 1693069"/>
                <a:gd name="connsiteX15" fmla="*/ 95250 w 2374106"/>
                <a:gd name="connsiteY15" fmla="*/ 1140619 h 1693069"/>
                <a:gd name="connsiteX16" fmla="*/ 69056 w 2374106"/>
                <a:gd name="connsiteY16" fmla="*/ 1233488 h 1693069"/>
                <a:gd name="connsiteX17" fmla="*/ 45244 w 2374106"/>
                <a:gd name="connsiteY17" fmla="*/ 1350169 h 1693069"/>
                <a:gd name="connsiteX18" fmla="*/ 21431 w 2374106"/>
                <a:gd name="connsiteY18" fmla="*/ 1473994 h 1693069"/>
                <a:gd name="connsiteX19" fmla="*/ 2381 w 2374106"/>
                <a:gd name="connsiteY19" fmla="*/ 1609725 h 1693069"/>
                <a:gd name="connsiteX20" fmla="*/ 0 w 2374106"/>
                <a:gd name="connsiteY20" fmla="*/ 1654969 h 1693069"/>
                <a:gd name="connsiteX21" fmla="*/ 2381 w 2374106"/>
                <a:gd name="connsiteY21" fmla="*/ 1678781 h 1693069"/>
                <a:gd name="connsiteX22" fmla="*/ 9525 w 2374106"/>
                <a:gd name="connsiteY22" fmla="*/ 1688306 h 1693069"/>
                <a:gd name="connsiteX23" fmla="*/ 14288 w 2374106"/>
                <a:gd name="connsiteY23" fmla="*/ 1693069 h 1693069"/>
                <a:gd name="connsiteX24" fmla="*/ 30956 w 2374106"/>
                <a:gd name="connsiteY24" fmla="*/ 1693069 h 1693069"/>
                <a:gd name="connsiteX25" fmla="*/ 52388 w 2374106"/>
                <a:gd name="connsiteY25" fmla="*/ 1678781 h 1693069"/>
                <a:gd name="connsiteX26" fmla="*/ 92869 w 2374106"/>
                <a:gd name="connsiteY26" fmla="*/ 1631156 h 1693069"/>
                <a:gd name="connsiteX27" fmla="*/ 157163 w 2374106"/>
                <a:gd name="connsiteY27" fmla="*/ 1543050 h 1693069"/>
                <a:gd name="connsiteX28" fmla="*/ 200025 w 2374106"/>
                <a:gd name="connsiteY28" fmla="*/ 1483519 h 1693069"/>
                <a:gd name="connsiteX29" fmla="*/ 271463 w 2374106"/>
                <a:gd name="connsiteY29" fmla="*/ 1397794 h 1693069"/>
                <a:gd name="connsiteX30" fmla="*/ 354806 w 2374106"/>
                <a:gd name="connsiteY30" fmla="*/ 1304925 h 1693069"/>
                <a:gd name="connsiteX31" fmla="*/ 433388 w 2374106"/>
                <a:gd name="connsiteY31" fmla="*/ 1219200 h 1693069"/>
                <a:gd name="connsiteX32" fmla="*/ 521494 w 2374106"/>
                <a:gd name="connsiteY32" fmla="*/ 1131094 h 1693069"/>
                <a:gd name="connsiteX33" fmla="*/ 619125 w 2374106"/>
                <a:gd name="connsiteY33" fmla="*/ 1045369 h 1693069"/>
                <a:gd name="connsiteX34" fmla="*/ 707231 w 2374106"/>
                <a:gd name="connsiteY34" fmla="*/ 971550 h 1693069"/>
                <a:gd name="connsiteX35" fmla="*/ 766763 w 2374106"/>
                <a:gd name="connsiteY35" fmla="*/ 926306 h 1693069"/>
                <a:gd name="connsiteX36" fmla="*/ 845344 w 2374106"/>
                <a:gd name="connsiteY36" fmla="*/ 869156 h 1693069"/>
                <a:gd name="connsiteX37" fmla="*/ 985838 w 2374106"/>
                <a:gd name="connsiteY37" fmla="*/ 778669 h 1693069"/>
                <a:gd name="connsiteX38" fmla="*/ 1150144 w 2374106"/>
                <a:gd name="connsiteY38" fmla="*/ 681038 h 1693069"/>
                <a:gd name="connsiteX39" fmla="*/ 1300163 w 2374106"/>
                <a:gd name="connsiteY39" fmla="*/ 600075 h 1693069"/>
                <a:gd name="connsiteX40" fmla="*/ 1462088 w 2374106"/>
                <a:gd name="connsiteY40" fmla="*/ 514350 h 1693069"/>
                <a:gd name="connsiteX41" fmla="*/ 1647825 w 2374106"/>
                <a:gd name="connsiteY41" fmla="*/ 419100 h 1693069"/>
                <a:gd name="connsiteX42" fmla="*/ 1807369 w 2374106"/>
                <a:gd name="connsiteY42" fmla="*/ 345281 h 1693069"/>
                <a:gd name="connsiteX43" fmla="*/ 1952625 w 2374106"/>
                <a:gd name="connsiteY43" fmla="*/ 278606 h 1693069"/>
                <a:gd name="connsiteX44" fmla="*/ 2076450 w 2374106"/>
                <a:gd name="connsiteY44" fmla="*/ 230981 h 1693069"/>
                <a:gd name="connsiteX45" fmla="*/ 2233613 w 2374106"/>
                <a:gd name="connsiteY45" fmla="*/ 159544 h 1693069"/>
                <a:gd name="connsiteX46" fmla="*/ 2305050 w 2374106"/>
                <a:gd name="connsiteY46" fmla="*/ 133350 h 1693069"/>
                <a:gd name="connsiteX47" fmla="*/ 2328863 w 2374106"/>
                <a:gd name="connsiteY47" fmla="*/ 119063 h 1693069"/>
                <a:gd name="connsiteX48" fmla="*/ 2345531 w 2374106"/>
                <a:gd name="connsiteY48" fmla="*/ 97631 h 1693069"/>
                <a:gd name="connsiteX49" fmla="*/ 2362200 w 2374106"/>
                <a:gd name="connsiteY49" fmla="*/ 69056 h 1693069"/>
                <a:gd name="connsiteX50" fmla="*/ 2371725 w 2374106"/>
                <a:gd name="connsiteY50" fmla="*/ 47625 h 1693069"/>
                <a:gd name="connsiteX51" fmla="*/ 2374106 w 2374106"/>
                <a:gd name="connsiteY51" fmla="*/ 28575 h 1693069"/>
                <a:gd name="connsiteX52" fmla="*/ 2374106 w 2374106"/>
                <a:gd name="connsiteY52" fmla="*/ 11906 h 1693069"/>
                <a:gd name="connsiteX53" fmla="*/ 2366963 w 2374106"/>
                <a:gd name="connsiteY53" fmla="*/ 2381 h 1693069"/>
                <a:gd name="connsiteX54" fmla="*/ 2359819 w 2374106"/>
                <a:gd name="connsiteY54" fmla="*/ 0 h 1693069"/>
                <a:gd name="connsiteX55" fmla="*/ 2333625 w 2374106"/>
                <a:gd name="connsiteY55" fmla="*/ 7144 h 1693069"/>
                <a:gd name="connsiteX56" fmla="*/ 2283619 w 2374106"/>
                <a:gd name="connsiteY56" fmla="*/ 42863 h 1693069"/>
                <a:gd name="connsiteX57" fmla="*/ 2233613 w 2374106"/>
                <a:gd name="connsiteY57" fmla="*/ 66675 h 1693069"/>
                <a:gd name="connsiteX58" fmla="*/ 2095500 w 2374106"/>
                <a:gd name="connsiteY58" fmla="*/ 114300 h 1693069"/>
                <a:gd name="connsiteX59" fmla="*/ 1626394 w 2374106"/>
                <a:gd name="connsiteY59" fmla="*/ 271463 h 1693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74106" h="1693069">
                  <a:moveTo>
                    <a:pt x="1626394" y="271463"/>
                  </a:moveTo>
                  <a:lnTo>
                    <a:pt x="1428750" y="340519"/>
                  </a:lnTo>
                  <a:lnTo>
                    <a:pt x="1269206" y="395288"/>
                  </a:lnTo>
                  <a:lnTo>
                    <a:pt x="1154906" y="435769"/>
                  </a:lnTo>
                  <a:lnTo>
                    <a:pt x="1062038" y="471488"/>
                  </a:lnTo>
                  <a:lnTo>
                    <a:pt x="947738" y="523875"/>
                  </a:lnTo>
                  <a:lnTo>
                    <a:pt x="807244" y="595313"/>
                  </a:lnTo>
                  <a:lnTo>
                    <a:pt x="704850" y="647700"/>
                  </a:lnTo>
                  <a:lnTo>
                    <a:pt x="557213" y="733425"/>
                  </a:lnTo>
                  <a:lnTo>
                    <a:pt x="426244" y="816769"/>
                  </a:lnTo>
                  <a:lnTo>
                    <a:pt x="321469" y="883444"/>
                  </a:lnTo>
                  <a:lnTo>
                    <a:pt x="235744" y="945356"/>
                  </a:lnTo>
                  <a:lnTo>
                    <a:pt x="176213" y="997744"/>
                  </a:lnTo>
                  <a:lnTo>
                    <a:pt x="142875" y="1028700"/>
                  </a:lnTo>
                  <a:lnTo>
                    <a:pt x="126206" y="1054894"/>
                  </a:lnTo>
                  <a:lnTo>
                    <a:pt x="95250" y="1140619"/>
                  </a:lnTo>
                  <a:lnTo>
                    <a:pt x="69056" y="1233488"/>
                  </a:lnTo>
                  <a:lnTo>
                    <a:pt x="45244" y="1350169"/>
                  </a:lnTo>
                  <a:lnTo>
                    <a:pt x="21431" y="1473994"/>
                  </a:lnTo>
                  <a:lnTo>
                    <a:pt x="2381" y="1609725"/>
                  </a:lnTo>
                  <a:lnTo>
                    <a:pt x="0" y="1654969"/>
                  </a:lnTo>
                  <a:lnTo>
                    <a:pt x="2381" y="1678781"/>
                  </a:lnTo>
                  <a:lnTo>
                    <a:pt x="9525" y="1688306"/>
                  </a:lnTo>
                  <a:lnTo>
                    <a:pt x="14288" y="1693069"/>
                  </a:lnTo>
                  <a:lnTo>
                    <a:pt x="30956" y="1693069"/>
                  </a:lnTo>
                  <a:lnTo>
                    <a:pt x="52388" y="1678781"/>
                  </a:lnTo>
                  <a:lnTo>
                    <a:pt x="92869" y="1631156"/>
                  </a:lnTo>
                  <a:lnTo>
                    <a:pt x="157163" y="1543050"/>
                  </a:lnTo>
                  <a:lnTo>
                    <a:pt x="200025" y="1483519"/>
                  </a:lnTo>
                  <a:lnTo>
                    <a:pt x="271463" y="1397794"/>
                  </a:lnTo>
                  <a:lnTo>
                    <a:pt x="354806" y="1304925"/>
                  </a:lnTo>
                  <a:lnTo>
                    <a:pt x="433388" y="1219200"/>
                  </a:lnTo>
                  <a:lnTo>
                    <a:pt x="521494" y="1131094"/>
                  </a:lnTo>
                  <a:lnTo>
                    <a:pt x="619125" y="1045369"/>
                  </a:lnTo>
                  <a:lnTo>
                    <a:pt x="707231" y="971550"/>
                  </a:lnTo>
                  <a:lnTo>
                    <a:pt x="766763" y="926306"/>
                  </a:lnTo>
                  <a:lnTo>
                    <a:pt x="845344" y="869156"/>
                  </a:lnTo>
                  <a:lnTo>
                    <a:pt x="985838" y="778669"/>
                  </a:lnTo>
                  <a:lnTo>
                    <a:pt x="1150144" y="681038"/>
                  </a:lnTo>
                  <a:lnTo>
                    <a:pt x="1300163" y="600075"/>
                  </a:lnTo>
                  <a:lnTo>
                    <a:pt x="1462088" y="514350"/>
                  </a:lnTo>
                  <a:lnTo>
                    <a:pt x="1647825" y="419100"/>
                  </a:lnTo>
                  <a:lnTo>
                    <a:pt x="1807369" y="345281"/>
                  </a:lnTo>
                  <a:lnTo>
                    <a:pt x="1952625" y="278606"/>
                  </a:lnTo>
                  <a:lnTo>
                    <a:pt x="2076450" y="230981"/>
                  </a:lnTo>
                  <a:lnTo>
                    <a:pt x="2233613" y="159544"/>
                  </a:lnTo>
                  <a:lnTo>
                    <a:pt x="2305050" y="133350"/>
                  </a:lnTo>
                  <a:lnTo>
                    <a:pt x="2328863" y="119063"/>
                  </a:lnTo>
                  <a:lnTo>
                    <a:pt x="2345531" y="97631"/>
                  </a:lnTo>
                  <a:lnTo>
                    <a:pt x="2362200" y="69056"/>
                  </a:lnTo>
                  <a:lnTo>
                    <a:pt x="2371725" y="47625"/>
                  </a:lnTo>
                  <a:lnTo>
                    <a:pt x="2374106" y="28575"/>
                  </a:lnTo>
                  <a:lnTo>
                    <a:pt x="2374106" y="11906"/>
                  </a:lnTo>
                  <a:lnTo>
                    <a:pt x="2366963" y="2381"/>
                  </a:lnTo>
                  <a:lnTo>
                    <a:pt x="2359819" y="0"/>
                  </a:lnTo>
                  <a:lnTo>
                    <a:pt x="2333625" y="7144"/>
                  </a:lnTo>
                  <a:lnTo>
                    <a:pt x="2283619" y="42863"/>
                  </a:lnTo>
                  <a:lnTo>
                    <a:pt x="2233613" y="66675"/>
                  </a:lnTo>
                  <a:lnTo>
                    <a:pt x="2095500" y="114300"/>
                  </a:lnTo>
                  <a:lnTo>
                    <a:pt x="1626394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6343623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6969627-FB14-4352-95DA-934C6C9C3B84}"/>
              </a:ext>
            </a:extLst>
          </p:cNvPr>
          <p:cNvSpPr/>
          <p:nvPr/>
        </p:nvSpPr>
        <p:spPr>
          <a:xfrm>
            <a:off x="3621088" y="1487488"/>
            <a:ext cx="498475" cy="955675"/>
          </a:xfrm>
          <a:custGeom>
            <a:avLst/>
            <a:gdLst>
              <a:gd name="connsiteX0" fmla="*/ 183357 w 497682"/>
              <a:gd name="connsiteY0" fmla="*/ 538163 h 954882"/>
              <a:gd name="connsiteX1" fmla="*/ 183357 w 497682"/>
              <a:gd name="connsiteY1" fmla="*/ 378619 h 954882"/>
              <a:gd name="connsiteX2" fmla="*/ 188119 w 497682"/>
              <a:gd name="connsiteY2" fmla="*/ 350044 h 954882"/>
              <a:gd name="connsiteX3" fmla="*/ 190500 w 497682"/>
              <a:gd name="connsiteY3" fmla="*/ 319088 h 954882"/>
              <a:gd name="connsiteX4" fmla="*/ 188119 w 497682"/>
              <a:gd name="connsiteY4" fmla="*/ 285750 h 954882"/>
              <a:gd name="connsiteX5" fmla="*/ 183357 w 497682"/>
              <a:gd name="connsiteY5" fmla="*/ 254794 h 954882"/>
              <a:gd name="connsiteX6" fmla="*/ 173832 w 497682"/>
              <a:gd name="connsiteY6" fmla="*/ 223838 h 954882"/>
              <a:gd name="connsiteX7" fmla="*/ 161925 w 497682"/>
              <a:gd name="connsiteY7" fmla="*/ 200025 h 954882"/>
              <a:gd name="connsiteX8" fmla="*/ 142875 w 497682"/>
              <a:gd name="connsiteY8" fmla="*/ 178594 h 954882"/>
              <a:gd name="connsiteX9" fmla="*/ 119063 w 497682"/>
              <a:gd name="connsiteY9" fmla="*/ 154782 h 954882"/>
              <a:gd name="connsiteX10" fmla="*/ 83344 w 497682"/>
              <a:gd name="connsiteY10" fmla="*/ 121444 h 954882"/>
              <a:gd name="connsiteX11" fmla="*/ 19050 w 497682"/>
              <a:gd name="connsiteY11" fmla="*/ 57150 h 954882"/>
              <a:gd name="connsiteX12" fmla="*/ 4763 w 497682"/>
              <a:gd name="connsiteY12" fmla="*/ 38100 h 954882"/>
              <a:gd name="connsiteX13" fmla="*/ 0 w 497682"/>
              <a:gd name="connsiteY13" fmla="*/ 16669 h 954882"/>
              <a:gd name="connsiteX14" fmla="*/ 4763 w 497682"/>
              <a:gd name="connsiteY14" fmla="*/ 7144 h 954882"/>
              <a:gd name="connsiteX15" fmla="*/ 23813 w 497682"/>
              <a:gd name="connsiteY15" fmla="*/ 0 h 954882"/>
              <a:gd name="connsiteX16" fmla="*/ 42863 w 497682"/>
              <a:gd name="connsiteY16" fmla="*/ 0 h 954882"/>
              <a:gd name="connsiteX17" fmla="*/ 85725 w 497682"/>
              <a:gd name="connsiteY17" fmla="*/ 11907 h 954882"/>
              <a:gd name="connsiteX18" fmla="*/ 223838 w 497682"/>
              <a:gd name="connsiteY18" fmla="*/ 66675 h 954882"/>
              <a:gd name="connsiteX19" fmla="*/ 369094 w 497682"/>
              <a:gd name="connsiteY19" fmla="*/ 135732 h 954882"/>
              <a:gd name="connsiteX20" fmla="*/ 435769 w 497682"/>
              <a:gd name="connsiteY20" fmla="*/ 169069 h 954882"/>
              <a:gd name="connsiteX21" fmla="*/ 464344 w 497682"/>
              <a:gd name="connsiteY21" fmla="*/ 190500 h 954882"/>
              <a:gd name="connsiteX22" fmla="*/ 478632 w 497682"/>
              <a:gd name="connsiteY22" fmla="*/ 207169 h 954882"/>
              <a:gd name="connsiteX23" fmla="*/ 492919 w 497682"/>
              <a:gd name="connsiteY23" fmla="*/ 235744 h 954882"/>
              <a:gd name="connsiteX24" fmla="*/ 497682 w 497682"/>
              <a:gd name="connsiteY24" fmla="*/ 257175 h 954882"/>
              <a:gd name="connsiteX25" fmla="*/ 495300 w 497682"/>
              <a:gd name="connsiteY25" fmla="*/ 288132 h 954882"/>
              <a:gd name="connsiteX26" fmla="*/ 485775 w 497682"/>
              <a:gd name="connsiteY26" fmla="*/ 316707 h 954882"/>
              <a:gd name="connsiteX27" fmla="*/ 466725 w 497682"/>
              <a:gd name="connsiteY27" fmla="*/ 342900 h 954882"/>
              <a:gd name="connsiteX28" fmla="*/ 450057 w 497682"/>
              <a:gd name="connsiteY28" fmla="*/ 364332 h 954882"/>
              <a:gd name="connsiteX29" fmla="*/ 431007 w 497682"/>
              <a:gd name="connsiteY29" fmla="*/ 392907 h 954882"/>
              <a:gd name="connsiteX30" fmla="*/ 414338 w 497682"/>
              <a:gd name="connsiteY30" fmla="*/ 438150 h 954882"/>
              <a:gd name="connsiteX31" fmla="*/ 402432 w 497682"/>
              <a:gd name="connsiteY31" fmla="*/ 507207 h 954882"/>
              <a:gd name="connsiteX32" fmla="*/ 392907 w 497682"/>
              <a:gd name="connsiteY32" fmla="*/ 602457 h 954882"/>
              <a:gd name="connsiteX33" fmla="*/ 385763 w 497682"/>
              <a:gd name="connsiteY33" fmla="*/ 747713 h 954882"/>
              <a:gd name="connsiteX34" fmla="*/ 383382 w 497682"/>
              <a:gd name="connsiteY34" fmla="*/ 928688 h 954882"/>
              <a:gd name="connsiteX35" fmla="*/ 180975 w 497682"/>
              <a:gd name="connsiteY35" fmla="*/ 954882 h 954882"/>
              <a:gd name="connsiteX36" fmla="*/ 185738 w 497682"/>
              <a:gd name="connsiteY36" fmla="*/ 795338 h 954882"/>
              <a:gd name="connsiteX37" fmla="*/ 183357 w 497682"/>
              <a:gd name="connsiteY37" fmla="*/ 538163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7682" h="954882">
                <a:moveTo>
                  <a:pt x="183357" y="538163"/>
                </a:moveTo>
                <a:lnTo>
                  <a:pt x="183357" y="378619"/>
                </a:lnTo>
                <a:lnTo>
                  <a:pt x="188119" y="350044"/>
                </a:lnTo>
                <a:lnTo>
                  <a:pt x="190500" y="319088"/>
                </a:lnTo>
                <a:lnTo>
                  <a:pt x="188119" y="285750"/>
                </a:lnTo>
                <a:lnTo>
                  <a:pt x="183357" y="254794"/>
                </a:lnTo>
                <a:lnTo>
                  <a:pt x="173832" y="223838"/>
                </a:lnTo>
                <a:lnTo>
                  <a:pt x="161925" y="200025"/>
                </a:lnTo>
                <a:lnTo>
                  <a:pt x="142875" y="178594"/>
                </a:lnTo>
                <a:lnTo>
                  <a:pt x="119063" y="154782"/>
                </a:lnTo>
                <a:lnTo>
                  <a:pt x="83344" y="121444"/>
                </a:lnTo>
                <a:lnTo>
                  <a:pt x="19050" y="57150"/>
                </a:lnTo>
                <a:lnTo>
                  <a:pt x="4763" y="38100"/>
                </a:lnTo>
                <a:lnTo>
                  <a:pt x="0" y="16669"/>
                </a:lnTo>
                <a:lnTo>
                  <a:pt x="4763" y="7144"/>
                </a:lnTo>
                <a:lnTo>
                  <a:pt x="23813" y="0"/>
                </a:lnTo>
                <a:lnTo>
                  <a:pt x="42863" y="0"/>
                </a:lnTo>
                <a:lnTo>
                  <a:pt x="85725" y="11907"/>
                </a:lnTo>
                <a:lnTo>
                  <a:pt x="223838" y="66675"/>
                </a:lnTo>
                <a:lnTo>
                  <a:pt x="369094" y="135732"/>
                </a:lnTo>
                <a:lnTo>
                  <a:pt x="435769" y="169069"/>
                </a:lnTo>
                <a:lnTo>
                  <a:pt x="464344" y="190500"/>
                </a:lnTo>
                <a:lnTo>
                  <a:pt x="478632" y="207169"/>
                </a:lnTo>
                <a:lnTo>
                  <a:pt x="492919" y="235744"/>
                </a:lnTo>
                <a:lnTo>
                  <a:pt x="497682" y="257175"/>
                </a:lnTo>
                <a:lnTo>
                  <a:pt x="495300" y="288132"/>
                </a:lnTo>
                <a:lnTo>
                  <a:pt x="485775" y="316707"/>
                </a:lnTo>
                <a:lnTo>
                  <a:pt x="466725" y="342900"/>
                </a:lnTo>
                <a:lnTo>
                  <a:pt x="450057" y="364332"/>
                </a:lnTo>
                <a:lnTo>
                  <a:pt x="431007" y="392907"/>
                </a:lnTo>
                <a:lnTo>
                  <a:pt x="414338" y="438150"/>
                </a:lnTo>
                <a:lnTo>
                  <a:pt x="402432" y="507207"/>
                </a:lnTo>
                <a:lnTo>
                  <a:pt x="392907" y="602457"/>
                </a:lnTo>
                <a:lnTo>
                  <a:pt x="385763" y="747713"/>
                </a:lnTo>
                <a:cubicBezTo>
                  <a:pt x="384969" y="808038"/>
                  <a:pt x="384176" y="868363"/>
                  <a:pt x="383382" y="928688"/>
                </a:cubicBezTo>
                <a:lnTo>
                  <a:pt x="180975" y="954882"/>
                </a:lnTo>
                <a:lnTo>
                  <a:pt x="185738" y="795338"/>
                </a:lnTo>
                <a:cubicBezTo>
                  <a:pt x="184944" y="709613"/>
                  <a:pt x="184151" y="623888"/>
                  <a:pt x="183357" y="538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F9CC768-D5C3-45D7-9DB9-DA156A18F7F7}"/>
              </a:ext>
            </a:extLst>
          </p:cNvPr>
          <p:cNvSpPr/>
          <p:nvPr/>
        </p:nvSpPr>
        <p:spPr>
          <a:xfrm>
            <a:off x="2822575" y="3228975"/>
            <a:ext cx="317500" cy="2501900"/>
          </a:xfrm>
          <a:custGeom>
            <a:avLst/>
            <a:gdLst>
              <a:gd name="connsiteX0" fmla="*/ 298450 w 317500"/>
              <a:gd name="connsiteY0" fmla="*/ 873125 h 2501900"/>
              <a:gd name="connsiteX1" fmla="*/ 317500 w 317500"/>
              <a:gd name="connsiteY1" fmla="*/ 203200 h 2501900"/>
              <a:gd name="connsiteX2" fmla="*/ 250825 w 317500"/>
              <a:gd name="connsiteY2" fmla="*/ 85725 h 2501900"/>
              <a:gd name="connsiteX3" fmla="*/ 206375 w 317500"/>
              <a:gd name="connsiteY3" fmla="*/ 76200 h 2501900"/>
              <a:gd name="connsiteX4" fmla="*/ 152400 w 317500"/>
              <a:gd name="connsiteY4" fmla="*/ 53975 h 2501900"/>
              <a:gd name="connsiteX5" fmla="*/ 69850 w 317500"/>
              <a:gd name="connsiteY5" fmla="*/ 12700 h 2501900"/>
              <a:gd name="connsiteX6" fmla="*/ 41275 w 317500"/>
              <a:gd name="connsiteY6" fmla="*/ 0 h 2501900"/>
              <a:gd name="connsiteX7" fmla="*/ 28575 w 317500"/>
              <a:gd name="connsiteY7" fmla="*/ 0 h 2501900"/>
              <a:gd name="connsiteX8" fmla="*/ 12700 w 317500"/>
              <a:gd name="connsiteY8" fmla="*/ 3175 h 2501900"/>
              <a:gd name="connsiteX9" fmla="*/ 3175 w 317500"/>
              <a:gd name="connsiteY9" fmla="*/ 12700 h 2501900"/>
              <a:gd name="connsiteX10" fmla="*/ 9525 w 317500"/>
              <a:gd name="connsiteY10" fmla="*/ 34925 h 2501900"/>
              <a:gd name="connsiteX11" fmla="*/ 47625 w 317500"/>
              <a:gd name="connsiteY11" fmla="*/ 104775 h 2501900"/>
              <a:gd name="connsiteX12" fmla="*/ 79375 w 317500"/>
              <a:gd name="connsiteY12" fmla="*/ 161925 h 2501900"/>
              <a:gd name="connsiteX13" fmla="*/ 107950 w 317500"/>
              <a:gd name="connsiteY13" fmla="*/ 212725 h 2501900"/>
              <a:gd name="connsiteX14" fmla="*/ 114300 w 317500"/>
              <a:gd name="connsiteY14" fmla="*/ 244475 h 2501900"/>
              <a:gd name="connsiteX15" fmla="*/ 117475 w 317500"/>
              <a:gd name="connsiteY15" fmla="*/ 390525 h 2501900"/>
              <a:gd name="connsiteX16" fmla="*/ 111125 w 317500"/>
              <a:gd name="connsiteY16" fmla="*/ 736600 h 2501900"/>
              <a:gd name="connsiteX17" fmla="*/ 107950 w 317500"/>
              <a:gd name="connsiteY17" fmla="*/ 879475 h 2501900"/>
              <a:gd name="connsiteX18" fmla="*/ 95250 w 317500"/>
              <a:gd name="connsiteY18" fmla="*/ 1104900 h 2501900"/>
              <a:gd name="connsiteX19" fmla="*/ 73025 w 317500"/>
              <a:gd name="connsiteY19" fmla="*/ 1412875 h 2501900"/>
              <a:gd name="connsiteX20" fmla="*/ 53975 w 317500"/>
              <a:gd name="connsiteY20" fmla="*/ 1628775 h 2501900"/>
              <a:gd name="connsiteX21" fmla="*/ 31750 w 317500"/>
              <a:gd name="connsiteY21" fmla="*/ 1838325 h 2501900"/>
              <a:gd name="connsiteX22" fmla="*/ 12700 w 317500"/>
              <a:gd name="connsiteY22" fmla="*/ 2016125 h 2501900"/>
              <a:gd name="connsiteX23" fmla="*/ 0 w 317500"/>
              <a:gd name="connsiteY23" fmla="*/ 2101850 h 2501900"/>
              <a:gd name="connsiteX24" fmla="*/ 3175 w 317500"/>
              <a:gd name="connsiteY24" fmla="*/ 2197100 h 2501900"/>
              <a:gd name="connsiteX25" fmla="*/ 19050 w 317500"/>
              <a:gd name="connsiteY25" fmla="*/ 2324100 h 2501900"/>
              <a:gd name="connsiteX26" fmla="*/ 38100 w 317500"/>
              <a:gd name="connsiteY26" fmla="*/ 2403475 h 2501900"/>
              <a:gd name="connsiteX27" fmla="*/ 57150 w 317500"/>
              <a:gd name="connsiteY27" fmla="*/ 2447925 h 2501900"/>
              <a:gd name="connsiteX28" fmla="*/ 82550 w 317500"/>
              <a:gd name="connsiteY28" fmla="*/ 2486025 h 2501900"/>
              <a:gd name="connsiteX29" fmla="*/ 111125 w 317500"/>
              <a:gd name="connsiteY29" fmla="*/ 2501900 h 2501900"/>
              <a:gd name="connsiteX30" fmla="*/ 146050 w 317500"/>
              <a:gd name="connsiteY30" fmla="*/ 2495550 h 2501900"/>
              <a:gd name="connsiteX31" fmla="*/ 180975 w 317500"/>
              <a:gd name="connsiteY31" fmla="*/ 2470150 h 2501900"/>
              <a:gd name="connsiteX32" fmla="*/ 200025 w 317500"/>
              <a:gd name="connsiteY32" fmla="*/ 2438400 h 2501900"/>
              <a:gd name="connsiteX33" fmla="*/ 215900 w 317500"/>
              <a:gd name="connsiteY33" fmla="*/ 2403475 h 2501900"/>
              <a:gd name="connsiteX34" fmla="*/ 250825 w 317500"/>
              <a:gd name="connsiteY34" fmla="*/ 2292350 h 2501900"/>
              <a:gd name="connsiteX35" fmla="*/ 269875 w 317500"/>
              <a:gd name="connsiteY35" fmla="*/ 2193925 h 2501900"/>
              <a:gd name="connsiteX36" fmla="*/ 273050 w 317500"/>
              <a:gd name="connsiteY36" fmla="*/ 2111375 h 2501900"/>
              <a:gd name="connsiteX37" fmla="*/ 279400 w 317500"/>
              <a:gd name="connsiteY37" fmla="*/ 1847850 h 2501900"/>
              <a:gd name="connsiteX38" fmla="*/ 285750 w 317500"/>
              <a:gd name="connsiteY38" fmla="*/ 1460500 h 2501900"/>
              <a:gd name="connsiteX39" fmla="*/ 298450 w 317500"/>
              <a:gd name="connsiteY39" fmla="*/ 873125 h 250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17500" h="2501900">
                <a:moveTo>
                  <a:pt x="298450" y="873125"/>
                </a:moveTo>
                <a:lnTo>
                  <a:pt x="317500" y="203200"/>
                </a:lnTo>
                <a:lnTo>
                  <a:pt x="250825" y="85725"/>
                </a:lnTo>
                <a:lnTo>
                  <a:pt x="206375" y="76200"/>
                </a:lnTo>
                <a:lnTo>
                  <a:pt x="152400" y="53975"/>
                </a:lnTo>
                <a:lnTo>
                  <a:pt x="69850" y="12700"/>
                </a:lnTo>
                <a:lnTo>
                  <a:pt x="41275" y="0"/>
                </a:lnTo>
                <a:lnTo>
                  <a:pt x="28575" y="0"/>
                </a:lnTo>
                <a:lnTo>
                  <a:pt x="12700" y="3175"/>
                </a:lnTo>
                <a:lnTo>
                  <a:pt x="3175" y="12700"/>
                </a:lnTo>
                <a:lnTo>
                  <a:pt x="9525" y="34925"/>
                </a:lnTo>
                <a:lnTo>
                  <a:pt x="47625" y="104775"/>
                </a:lnTo>
                <a:lnTo>
                  <a:pt x="79375" y="161925"/>
                </a:lnTo>
                <a:lnTo>
                  <a:pt x="107950" y="212725"/>
                </a:lnTo>
                <a:lnTo>
                  <a:pt x="114300" y="244475"/>
                </a:lnTo>
                <a:cubicBezTo>
                  <a:pt x="115358" y="293158"/>
                  <a:pt x="116417" y="341842"/>
                  <a:pt x="117475" y="390525"/>
                </a:cubicBezTo>
                <a:lnTo>
                  <a:pt x="111125" y="736600"/>
                </a:lnTo>
                <a:cubicBezTo>
                  <a:pt x="110067" y="784225"/>
                  <a:pt x="109008" y="831850"/>
                  <a:pt x="107950" y="879475"/>
                </a:cubicBezTo>
                <a:lnTo>
                  <a:pt x="95250" y="1104900"/>
                </a:lnTo>
                <a:lnTo>
                  <a:pt x="73025" y="1412875"/>
                </a:lnTo>
                <a:lnTo>
                  <a:pt x="53975" y="1628775"/>
                </a:lnTo>
                <a:lnTo>
                  <a:pt x="31750" y="1838325"/>
                </a:lnTo>
                <a:lnTo>
                  <a:pt x="12700" y="2016125"/>
                </a:lnTo>
                <a:lnTo>
                  <a:pt x="0" y="2101850"/>
                </a:lnTo>
                <a:lnTo>
                  <a:pt x="3175" y="2197100"/>
                </a:lnTo>
                <a:lnTo>
                  <a:pt x="19050" y="2324100"/>
                </a:lnTo>
                <a:lnTo>
                  <a:pt x="38100" y="2403475"/>
                </a:lnTo>
                <a:lnTo>
                  <a:pt x="57150" y="2447925"/>
                </a:lnTo>
                <a:lnTo>
                  <a:pt x="82550" y="2486025"/>
                </a:lnTo>
                <a:lnTo>
                  <a:pt x="111125" y="2501900"/>
                </a:lnTo>
                <a:lnTo>
                  <a:pt x="146050" y="2495550"/>
                </a:lnTo>
                <a:lnTo>
                  <a:pt x="180975" y="2470150"/>
                </a:lnTo>
                <a:lnTo>
                  <a:pt x="200025" y="2438400"/>
                </a:lnTo>
                <a:lnTo>
                  <a:pt x="215900" y="2403475"/>
                </a:lnTo>
                <a:lnTo>
                  <a:pt x="250825" y="2292350"/>
                </a:lnTo>
                <a:lnTo>
                  <a:pt x="269875" y="2193925"/>
                </a:lnTo>
                <a:lnTo>
                  <a:pt x="273050" y="2111375"/>
                </a:lnTo>
                <a:lnTo>
                  <a:pt x="279400" y="1847850"/>
                </a:lnTo>
                <a:lnTo>
                  <a:pt x="285750" y="1460500"/>
                </a:lnTo>
                <a:lnTo>
                  <a:pt x="298450" y="873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787FE01-B03A-427B-A426-BF364DC5A008}"/>
              </a:ext>
            </a:extLst>
          </p:cNvPr>
          <p:cNvSpPr/>
          <p:nvPr/>
        </p:nvSpPr>
        <p:spPr>
          <a:xfrm>
            <a:off x="3290888" y="4338638"/>
            <a:ext cx="292100" cy="787400"/>
          </a:xfrm>
          <a:custGeom>
            <a:avLst/>
            <a:gdLst>
              <a:gd name="connsiteX0" fmla="*/ 271462 w 292893"/>
              <a:gd name="connsiteY0" fmla="*/ 259556 h 788193"/>
              <a:gd name="connsiteX1" fmla="*/ 273843 w 292893"/>
              <a:gd name="connsiteY1" fmla="*/ 159543 h 788193"/>
              <a:gd name="connsiteX2" fmla="*/ 219075 w 292893"/>
              <a:gd name="connsiteY2" fmla="*/ 76200 h 788193"/>
              <a:gd name="connsiteX3" fmla="*/ 180975 w 292893"/>
              <a:gd name="connsiteY3" fmla="*/ 66675 h 788193"/>
              <a:gd name="connsiteX4" fmla="*/ 140493 w 292893"/>
              <a:gd name="connsiteY4" fmla="*/ 50006 h 788193"/>
              <a:gd name="connsiteX5" fmla="*/ 95250 w 292893"/>
              <a:gd name="connsiteY5" fmla="*/ 28575 h 788193"/>
              <a:gd name="connsiteX6" fmla="*/ 59531 w 292893"/>
              <a:gd name="connsiteY6" fmla="*/ 11906 h 788193"/>
              <a:gd name="connsiteX7" fmla="*/ 21431 w 292893"/>
              <a:gd name="connsiteY7" fmla="*/ 0 h 788193"/>
              <a:gd name="connsiteX8" fmla="*/ 2381 w 292893"/>
              <a:gd name="connsiteY8" fmla="*/ 2381 h 788193"/>
              <a:gd name="connsiteX9" fmla="*/ 0 w 292893"/>
              <a:gd name="connsiteY9" fmla="*/ 19050 h 788193"/>
              <a:gd name="connsiteX10" fmla="*/ 21431 w 292893"/>
              <a:gd name="connsiteY10" fmla="*/ 59531 h 788193"/>
              <a:gd name="connsiteX11" fmla="*/ 80962 w 292893"/>
              <a:gd name="connsiteY11" fmla="*/ 145256 h 788193"/>
              <a:gd name="connsiteX12" fmla="*/ 95250 w 292893"/>
              <a:gd name="connsiteY12" fmla="*/ 176212 h 788193"/>
              <a:gd name="connsiteX13" fmla="*/ 107156 w 292893"/>
              <a:gd name="connsiteY13" fmla="*/ 321468 h 788193"/>
              <a:gd name="connsiteX14" fmla="*/ 123825 w 292893"/>
              <a:gd name="connsiteY14" fmla="*/ 542925 h 788193"/>
              <a:gd name="connsiteX15" fmla="*/ 135731 w 292893"/>
              <a:gd name="connsiteY15" fmla="*/ 671512 h 788193"/>
              <a:gd name="connsiteX16" fmla="*/ 159543 w 292893"/>
              <a:gd name="connsiteY16" fmla="*/ 726281 h 788193"/>
              <a:gd name="connsiteX17" fmla="*/ 183356 w 292893"/>
              <a:gd name="connsiteY17" fmla="*/ 762000 h 788193"/>
              <a:gd name="connsiteX18" fmla="*/ 200025 w 292893"/>
              <a:gd name="connsiteY18" fmla="*/ 778668 h 788193"/>
              <a:gd name="connsiteX19" fmla="*/ 214312 w 292893"/>
              <a:gd name="connsiteY19" fmla="*/ 785812 h 788193"/>
              <a:gd name="connsiteX20" fmla="*/ 235743 w 292893"/>
              <a:gd name="connsiteY20" fmla="*/ 788193 h 788193"/>
              <a:gd name="connsiteX21" fmla="*/ 254793 w 292893"/>
              <a:gd name="connsiteY21" fmla="*/ 783431 h 788193"/>
              <a:gd name="connsiteX22" fmla="*/ 271462 w 292893"/>
              <a:gd name="connsiteY22" fmla="*/ 769143 h 788193"/>
              <a:gd name="connsiteX23" fmla="*/ 280987 w 292893"/>
              <a:gd name="connsiteY23" fmla="*/ 752475 h 788193"/>
              <a:gd name="connsiteX24" fmla="*/ 288131 w 292893"/>
              <a:gd name="connsiteY24" fmla="*/ 731043 h 788193"/>
              <a:gd name="connsiteX25" fmla="*/ 292893 w 292893"/>
              <a:gd name="connsiteY25" fmla="*/ 704850 h 788193"/>
              <a:gd name="connsiteX26" fmla="*/ 292893 w 292893"/>
              <a:gd name="connsiteY26" fmla="*/ 664368 h 788193"/>
              <a:gd name="connsiteX27" fmla="*/ 273843 w 292893"/>
              <a:gd name="connsiteY27" fmla="*/ 564356 h 788193"/>
              <a:gd name="connsiteX28" fmla="*/ 269081 w 292893"/>
              <a:gd name="connsiteY28" fmla="*/ 523875 h 788193"/>
              <a:gd name="connsiteX29" fmla="*/ 271462 w 292893"/>
              <a:gd name="connsiteY29" fmla="*/ 259556 h 788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2893" h="788193">
                <a:moveTo>
                  <a:pt x="271462" y="259556"/>
                </a:moveTo>
                <a:cubicBezTo>
                  <a:pt x="272256" y="226218"/>
                  <a:pt x="273049" y="192881"/>
                  <a:pt x="273843" y="159543"/>
                </a:cubicBezTo>
                <a:lnTo>
                  <a:pt x="219075" y="76200"/>
                </a:lnTo>
                <a:lnTo>
                  <a:pt x="180975" y="66675"/>
                </a:lnTo>
                <a:lnTo>
                  <a:pt x="140493" y="50006"/>
                </a:lnTo>
                <a:lnTo>
                  <a:pt x="95250" y="28575"/>
                </a:lnTo>
                <a:lnTo>
                  <a:pt x="59531" y="11906"/>
                </a:lnTo>
                <a:lnTo>
                  <a:pt x="21431" y="0"/>
                </a:lnTo>
                <a:lnTo>
                  <a:pt x="2381" y="2381"/>
                </a:lnTo>
                <a:lnTo>
                  <a:pt x="0" y="19050"/>
                </a:lnTo>
                <a:lnTo>
                  <a:pt x="21431" y="59531"/>
                </a:lnTo>
                <a:lnTo>
                  <a:pt x="80962" y="145256"/>
                </a:lnTo>
                <a:lnTo>
                  <a:pt x="95250" y="176212"/>
                </a:lnTo>
                <a:lnTo>
                  <a:pt x="107156" y="321468"/>
                </a:lnTo>
                <a:lnTo>
                  <a:pt x="123825" y="542925"/>
                </a:lnTo>
                <a:lnTo>
                  <a:pt x="135731" y="671512"/>
                </a:lnTo>
                <a:lnTo>
                  <a:pt x="159543" y="726281"/>
                </a:lnTo>
                <a:lnTo>
                  <a:pt x="183356" y="762000"/>
                </a:lnTo>
                <a:lnTo>
                  <a:pt x="200025" y="778668"/>
                </a:lnTo>
                <a:lnTo>
                  <a:pt x="214312" y="785812"/>
                </a:lnTo>
                <a:lnTo>
                  <a:pt x="235743" y="788193"/>
                </a:lnTo>
                <a:lnTo>
                  <a:pt x="254793" y="783431"/>
                </a:lnTo>
                <a:lnTo>
                  <a:pt x="271462" y="769143"/>
                </a:lnTo>
                <a:lnTo>
                  <a:pt x="280987" y="752475"/>
                </a:lnTo>
                <a:lnTo>
                  <a:pt x="288131" y="731043"/>
                </a:lnTo>
                <a:lnTo>
                  <a:pt x="292893" y="704850"/>
                </a:lnTo>
                <a:lnTo>
                  <a:pt x="292893" y="664368"/>
                </a:lnTo>
                <a:lnTo>
                  <a:pt x="273843" y="564356"/>
                </a:lnTo>
                <a:lnTo>
                  <a:pt x="269081" y="523875"/>
                </a:lnTo>
                <a:cubicBezTo>
                  <a:pt x="269875" y="442912"/>
                  <a:pt x="270668" y="361950"/>
                  <a:pt x="271462" y="259556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54AF552B-EC7A-4904-9F82-14B59504D1B8}"/>
              </a:ext>
            </a:extLst>
          </p:cNvPr>
          <p:cNvSpPr/>
          <p:nvPr/>
        </p:nvSpPr>
        <p:spPr>
          <a:xfrm>
            <a:off x="5151438" y="1743075"/>
            <a:ext cx="877887" cy="1733550"/>
          </a:xfrm>
          <a:custGeom>
            <a:avLst/>
            <a:gdLst>
              <a:gd name="connsiteX0" fmla="*/ 473869 w 878681"/>
              <a:gd name="connsiteY0" fmla="*/ 678656 h 1733550"/>
              <a:gd name="connsiteX1" fmla="*/ 500062 w 878681"/>
              <a:gd name="connsiteY1" fmla="*/ 604838 h 1733550"/>
              <a:gd name="connsiteX2" fmla="*/ 514350 w 878681"/>
              <a:gd name="connsiteY2" fmla="*/ 554831 h 1733550"/>
              <a:gd name="connsiteX3" fmla="*/ 528637 w 878681"/>
              <a:gd name="connsiteY3" fmla="*/ 500063 h 1733550"/>
              <a:gd name="connsiteX4" fmla="*/ 542925 w 878681"/>
              <a:gd name="connsiteY4" fmla="*/ 440531 h 1733550"/>
              <a:gd name="connsiteX5" fmla="*/ 552450 w 878681"/>
              <a:gd name="connsiteY5" fmla="*/ 395288 h 1733550"/>
              <a:gd name="connsiteX6" fmla="*/ 559594 w 878681"/>
              <a:gd name="connsiteY6" fmla="*/ 345281 h 1733550"/>
              <a:gd name="connsiteX7" fmla="*/ 564356 w 878681"/>
              <a:gd name="connsiteY7" fmla="*/ 297656 h 1733550"/>
              <a:gd name="connsiteX8" fmla="*/ 561975 w 878681"/>
              <a:gd name="connsiteY8" fmla="*/ 250031 h 1733550"/>
              <a:gd name="connsiteX9" fmla="*/ 554831 w 878681"/>
              <a:gd name="connsiteY9" fmla="*/ 209550 h 1733550"/>
              <a:gd name="connsiteX10" fmla="*/ 542925 w 878681"/>
              <a:gd name="connsiteY10" fmla="*/ 176213 h 1733550"/>
              <a:gd name="connsiteX11" fmla="*/ 523875 w 878681"/>
              <a:gd name="connsiteY11" fmla="*/ 138113 h 1733550"/>
              <a:gd name="connsiteX12" fmla="*/ 504825 w 878681"/>
              <a:gd name="connsiteY12" fmla="*/ 111919 h 1733550"/>
              <a:gd name="connsiteX13" fmla="*/ 483394 w 878681"/>
              <a:gd name="connsiteY13" fmla="*/ 92869 h 1733550"/>
              <a:gd name="connsiteX14" fmla="*/ 469106 w 878681"/>
              <a:gd name="connsiteY14" fmla="*/ 83344 h 1733550"/>
              <a:gd name="connsiteX15" fmla="*/ 452437 w 878681"/>
              <a:gd name="connsiteY15" fmla="*/ 64294 h 1733550"/>
              <a:gd name="connsiteX16" fmla="*/ 442912 w 878681"/>
              <a:gd name="connsiteY16" fmla="*/ 50006 h 1733550"/>
              <a:gd name="connsiteX17" fmla="*/ 435769 w 878681"/>
              <a:gd name="connsiteY17" fmla="*/ 26194 h 1733550"/>
              <a:gd name="connsiteX18" fmla="*/ 438150 w 878681"/>
              <a:gd name="connsiteY18" fmla="*/ 11906 h 1733550"/>
              <a:gd name="connsiteX19" fmla="*/ 445294 w 878681"/>
              <a:gd name="connsiteY19" fmla="*/ 2381 h 1733550"/>
              <a:gd name="connsiteX20" fmla="*/ 466725 w 878681"/>
              <a:gd name="connsiteY20" fmla="*/ 0 h 1733550"/>
              <a:gd name="connsiteX21" fmla="*/ 516731 w 878681"/>
              <a:gd name="connsiteY21" fmla="*/ 7144 h 1733550"/>
              <a:gd name="connsiteX22" fmla="*/ 561975 w 878681"/>
              <a:gd name="connsiteY22" fmla="*/ 21431 h 1733550"/>
              <a:gd name="connsiteX23" fmla="*/ 616744 w 878681"/>
              <a:gd name="connsiteY23" fmla="*/ 42863 h 1733550"/>
              <a:gd name="connsiteX24" fmla="*/ 657225 w 878681"/>
              <a:gd name="connsiteY24" fmla="*/ 66675 h 1733550"/>
              <a:gd name="connsiteX25" fmla="*/ 697706 w 878681"/>
              <a:gd name="connsiteY25" fmla="*/ 97631 h 1733550"/>
              <a:gd name="connsiteX26" fmla="*/ 750094 w 878681"/>
              <a:gd name="connsiteY26" fmla="*/ 147638 h 1733550"/>
              <a:gd name="connsiteX27" fmla="*/ 797719 w 878681"/>
              <a:gd name="connsiteY27" fmla="*/ 204788 h 1733550"/>
              <a:gd name="connsiteX28" fmla="*/ 862012 w 878681"/>
              <a:gd name="connsiteY28" fmla="*/ 290513 h 1733550"/>
              <a:gd name="connsiteX29" fmla="*/ 876300 w 878681"/>
              <a:gd name="connsiteY29" fmla="*/ 321469 h 1733550"/>
              <a:gd name="connsiteX30" fmla="*/ 878681 w 878681"/>
              <a:gd name="connsiteY30" fmla="*/ 342900 h 1733550"/>
              <a:gd name="connsiteX31" fmla="*/ 873919 w 878681"/>
              <a:gd name="connsiteY31" fmla="*/ 376238 h 1733550"/>
              <a:gd name="connsiteX32" fmla="*/ 859631 w 878681"/>
              <a:gd name="connsiteY32" fmla="*/ 402431 h 1733550"/>
              <a:gd name="connsiteX33" fmla="*/ 833437 w 878681"/>
              <a:gd name="connsiteY33" fmla="*/ 431006 h 1733550"/>
              <a:gd name="connsiteX34" fmla="*/ 807244 w 878681"/>
              <a:gd name="connsiteY34" fmla="*/ 452438 h 1733550"/>
              <a:gd name="connsiteX35" fmla="*/ 795337 w 878681"/>
              <a:gd name="connsiteY35" fmla="*/ 469106 h 1733550"/>
              <a:gd name="connsiteX36" fmla="*/ 738187 w 878681"/>
              <a:gd name="connsiteY36" fmla="*/ 614363 h 1733550"/>
              <a:gd name="connsiteX37" fmla="*/ 681037 w 878681"/>
              <a:gd name="connsiteY37" fmla="*/ 747713 h 1733550"/>
              <a:gd name="connsiteX38" fmla="*/ 614362 w 878681"/>
              <a:gd name="connsiteY38" fmla="*/ 892969 h 1733550"/>
              <a:gd name="connsiteX39" fmla="*/ 542925 w 878681"/>
              <a:gd name="connsiteY39" fmla="*/ 1031081 h 1733550"/>
              <a:gd name="connsiteX40" fmla="*/ 457200 w 878681"/>
              <a:gd name="connsiteY40" fmla="*/ 1181100 h 1733550"/>
              <a:gd name="connsiteX41" fmla="*/ 404812 w 878681"/>
              <a:gd name="connsiteY41" fmla="*/ 1266825 h 1733550"/>
              <a:gd name="connsiteX42" fmla="*/ 330994 w 878681"/>
              <a:gd name="connsiteY42" fmla="*/ 1381125 h 1733550"/>
              <a:gd name="connsiteX43" fmla="*/ 192881 w 878681"/>
              <a:gd name="connsiteY43" fmla="*/ 1552575 h 1733550"/>
              <a:gd name="connsiteX44" fmla="*/ 69056 w 878681"/>
              <a:gd name="connsiteY44" fmla="*/ 1700213 h 1733550"/>
              <a:gd name="connsiteX45" fmla="*/ 38100 w 878681"/>
              <a:gd name="connsiteY45" fmla="*/ 1731169 h 1733550"/>
              <a:gd name="connsiteX46" fmla="*/ 28575 w 878681"/>
              <a:gd name="connsiteY46" fmla="*/ 1733550 h 1733550"/>
              <a:gd name="connsiteX47" fmla="*/ 19050 w 878681"/>
              <a:gd name="connsiteY47" fmla="*/ 1731169 h 1733550"/>
              <a:gd name="connsiteX48" fmla="*/ 2381 w 878681"/>
              <a:gd name="connsiteY48" fmla="*/ 1724025 h 1733550"/>
              <a:gd name="connsiteX49" fmla="*/ 0 w 878681"/>
              <a:gd name="connsiteY49" fmla="*/ 1712119 h 1733550"/>
              <a:gd name="connsiteX50" fmla="*/ 11906 w 878681"/>
              <a:gd name="connsiteY50" fmla="*/ 1678781 h 1733550"/>
              <a:gd name="connsiteX51" fmla="*/ 78581 w 878681"/>
              <a:gd name="connsiteY51" fmla="*/ 1550194 h 1733550"/>
              <a:gd name="connsiteX52" fmla="*/ 178594 w 878681"/>
              <a:gd name="connsiteY52" fmla="*/ 1350169 h 1733550"/>
              <a:gd name="connsiteX53" fmla="*/ 250031 w 878681"/>
              <a:gd name="connsiteY53" fmla="*/ 1202531 h 1733550"/>
              <a:gd name="connsiteX54" fmla="*/ 311944 w 878681"/>
              <a:gd name="connsiteY54" fmla="*/ 1073944 h 1733550"/>
              <a:gd name="connsiteX55" fmla="*/ 366712 w 878681"/>
              <a:gd name="connsiteY55" fmla="*/ 952500 h 1733550"/>
              <a:gd name="connsiteX56" fmla="*/ 402431 w 878681"/>
              <a:gd name="connsiteY56" fmla="*/ 869156 h 1733550"/>
              <a:gd name="connsiteX57" fmla="*/ 431006 w 878681"/>
              <a:gd name="connsiteY57" fmla="*/ 804863 h 1733550"/>
              <a:gd name="connsiteX58" fmla="*/ 473869 w 878681"/>
              <a:gd name="connsiteY58" fmla="*/ 678656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878681" h="1733550">
                <a:moveTo>
                  <a:pt x="473869" y="678656"/>
                </a:moveTo>
                <a:lnTo>
                  <a:pt x="500062" y="604838"/>
                </a:lnTo>
                <a:lnTo>
                  <a:pt x="514350" y="554831"/>
                </a:lnTo>
                <a:lnTo>
                  <a:pt x="528637" y="500063"/>
                </a:lnTo>
                <a:lnTo>
                  <a:pt x="542925" y="440531"/>
                </a:lnTo>
                <a:lnTo>
                  <a:pt x="552450" y="395288"/>
                </a:lnTo>
                <a:lnTo>
                  <a:pt x="559594" y="345281"/>
                </a:lnTo>
                <a:lnTo>
                  <a:pt x="564356" y="297656"/>
                </a:lnTo>
                <a:lnTo>
                  <a:pt x="561975" y="250031"/>
                </a:lnTo>
                <a:lnTo>
                  <a:pt x="554831" y="209550"/>
                </a:lnTo>
                <a:lnTo>
                  <a:pt x="542925" y="176213"/>
                </a:lnTo>
                <a:lnTo>
                  <a:pt x="523875" y="138113"/>
                </a:lnTo>
                <a:lnTo>
                  <a:pt x="504825" y="111919"/>
                </a:lnTo>
                <a:lnTo>
                  <a:pt x="483394" y="92869"/>
                </a:lnTo>
                <a:lnTo>
                  <a:pt x="469106" y="83344"/>
                </a:lnTo>
                <a:lnTo>
                  <a:pt x="452437" y="64294"/>
                </a:lnTo>
                <a:lnTo>
                  <a:pt x="442912" y="50006"/>
                </a:lnTo>
                <a:lnTo>
                  <a:pt x="435769" y="26194"/>
                </a:lnTo>
                <a:lnTo>
                  <a:pt x="438150" y="11906"/>
                </a:lnTo>
                <a:lnTo>
                  <a:pt x="445294" y="2381"/>
                </a:lnTo>
                <a:lnTo>
                  <a:pt x="466725" y="0"/>
                </a:lnTo>
                <a:lnTo>
                  <a:pt x="516731" y="7144"/>
                </a:lnTo>
                <a:lnTo>
                  <a:pt x="561975" y="21431"/>
                </a:lnTo>
                <a:lnTo>
                  <a:pt x="616744" y="42863"/>
                </a:lnTo>
                <a:lnTo>
                  <a:pt x="657225" y="66675"/>
                </a:lnTo>
                <a:lnTo>
                  <a:pt x="697706" y="97631"/>
                </a:lnTo>
                <a:lnTo>
                  <a:pt x="750094" y="147638"/>
                </a:lnTo>
                <a:lnTo>
                  <a:pt x="797719" y="204788"/>
                </a:lnTo>
                <a:lnTo>
                  <a:pt x="862012" y="290513"/>
                </a:lnTo>
                <a:lnTo>
                  <a:pt x="876300" y="321469"/>
                </a:lnTo>
                <a:lnTo>
                  <a:pt x="878681" y="342900"/>
                </a:lnTo>
                <a:lnTo>
                  <a:pt x="873919" y="376238"/>
                </a:lnTo>
                <a:lnTo>
                  <a:pt x="859631" y="402431"/>
                </a:lnTo>
                <a:lnTo>
                  <a:pt x="833437" y="431006"/>
                </a:lnTo>
                <a:lnTo>
                  <a:pt x="807244" y="452438"/>
                </a:lnTo>
                <a:lnTo>
                  <a:pt x="795337" y="469106"/>
                </a:lnTo>
                <a:lnTo>
                  <a:pt x="738187" y="614363"/>
                </a:lnTo>
                <a:lnTo>
                  <a:pt x="681037" y="747713"/>
                </a:lnTo>
                <a:lnTo>
                  <a:pt x="614362" y="892969"/>
                </a:lnTo>
                <a:lnTo>
                  <a:pt x="542925" y="1031081"/>
                </a:lnTo>
                <a:lnTo>
                  <a:pt x="457200" y="1181100"/>
                </a:lnTo>
                <a:lnTo>
                  <a:pt x="404812" y="1266825"/>
                </a:lnTo>
                <a:lnTo>
                  <a:pt x="330994" y="1381125"/>
                </a:lnTo>
                <a:lnTo>
                  <a:pt x="192881" y="1552575"/>
                </a:lnTo>
                <a:lnTo>
                  <a:pt x="69056" y="1700213"/>
                </a:lnTo>
                <a:lnTo>
                  <a:pt x="38100" y="1731169"/>
                </a:lnTo>
                <a:lnTo>
                  <a:pt x="28575" y="1733550"/>
                </a:lnTo>
                <a:lnTo>
                  <a:pt x="19050" y="1731169"/>
                </a:lnTo>
                <a:lnTo>
                  <a:pt x="2381" y="1724025"/>
                </a:lnTo>
                <a:lnTo>
                  <a:pt x="0" y="1712119"/>
                </a:lnTo>
                <a:lnTo>
                  <a:pt x="11906" y="1678781"/>
                </a:lnTo>
                <a:lnTo>
                  <a:pt x="78581" y="1550194"/>
                </a:lnTo>
                <a:lnTo>
                  <a:pt x="178594" y="1350169"/>
                </a:lnTo>
                <a:lnTo>
                  <a:pt x="250031" y="1202531"/>
                </a:lnTo>
                <a:lnTo>
                  <a:pt x="311944" y="1073944"/>
                </a:lnTo>
                <a:lnTo>
                  <a:pt x="366712" y="952500"/>
                </a:lnTo>
                <a:lnTo>
                  <a:pt x="402431" y="869156"/>
                </a:lnTo>
                <a:lnTo>
                  <a:pt x="431006" y="804863"/>
                </a:lnTo>
                <a:lnTo>
                  <a:pt x="473869" y="678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F3C597-AEC8-45AB-8C49-5733F716D59F}"/>
              </a:ext>
            </a:extLst>
          </p:cNvPr>
          <p:cNvSpPr/>
          <p:nvPr/>
        </p:nvSpPr>
        <p:spPr>
          <a:xfrm>
            <a:off x="2906713" y="2138363"/>
            <a:ext cx="1962150" cy="422275"/>
          </a:xfrm>
          <a:custGeom>
            <a:avLst/>
            <a:gdLst>
              <a:gd name="connsiteX0" fmla="*/ 642938 w 1962150"/>
              <a:gd name="connsiteY0" fmla="*/ 238125 h 421481"/>
              <a:gd name="connsiteX1" fmla="*/ 702469 w 1962150"/>
              <a:gd name="connsiteY1" fmla="*/ 235743 h 421481"/>
              <a:gd name="connsiteX2" fmla="*/ 773907 w 1962150"/>
              <a:gd name="connsiteY2" fmla="*/ 226218 h 421481"/>
              <a:gd name="connsiteX3" fmla="*/ 842963 w 1962150"/>
              <a:gd name="connsiteY3" fmla="*/ 211931 h 421481"/>
              <a:gd name="connsiteX4" fmla="*/ 916782 w 1962150"/>
              <a:gd name="connsiteY4" fmla="*/ 195262 h 421481"/>
              <a:gd name="connsiteX5" fmla="*/ 1145382 w 1962150"/>
              <a:gd name="connsiteY5" fmla="*/ 169068 h 421481"/>
              <a:gd name="connsiteX6" fmla="*/ 1221582 w 1962150"/>
              <a:gd name="connsiteY6" fmla="*/ 154781 h 421481"/>
              <a:gd name="connsiteX7" fmla="*/ 1290638 w 1962150"/>
              <a:gd name="connsiteY7" fmla="*/ 138112 h 421481"/>
              <a:gd name="connsiteX8" fmla="*/ 1369219 w 1962150"/>
              <a:gd name="connsiteY8" fmla="*/ 116681 h 421481"/>
              <a:gd name="connsiteX9" fmla="*/ 1404938 w 1962150"/>
              <a:gd name="connsiteY9" fmla="*/ 102393 h 421481"/>
              <a:gd name="connsiteX10" fmla="*/ 1469232 w 1962150"/>
              <a:gd name="connsiteY10" fmla="*/ 66675 h 421481"/>
              <a:gd name="connsiteX11" fmla="*/ 1516857 w 1962150"/>
              <a:gd name="connsiteY11" fmla="*/ 35718 h 421481"/>
              <a:gd name="connsiteX12" fmla="*/ 1557338 w 1962150"/>
              <a:gd name="connsiteY12" fmla="*/ 2381 h 421481"/>
              <a:gd name="connsiteX13" fmla="*/ 1566863 w 1962150"/>
              <a:gd name="connsiteY13" fmla="*/ 0 h 421481"/>
              <a:gd name="connsiteX14" fmla="*/ 1612107 w 1962150"/>
              <a:gd name="connsiteY14" fmla="*/ 2381 h 421481"/>
              <a:gd name="connsiteX15" fmla="*/ 1674019 w 1962150"/>
              <a:gd name="connsiteY15" fmla="*/ 9525 h 421481"/>
              <a:gd name="connsiteX16" fmla="*/ 1728788 w 1962150"/>
              <a:gd name="connsiteY16" fmla="*/ 14287 h 421481"/>
              <a:gd name="connsiteX17" fmla="*/ 1788319 w 1962150"/>
              <a:gd name="connsiteY17" fmla="*/ 19050 h 421481"/>
              <a:gd name="connsiteX18" fmla="*/ 1854994 w 1962150"/>
              <a:gd name="connsiteY18" fmla="*/ 16668 h 421481"/>
              <a:gd name="connsiteX19" fmla="*/ 1869282 w 1962150"/>
              <a:gd name="connsiteY19" fmla="*/ 16668 h 421481"/>
              <a:gd name="connsiteX20" fmla="*/ 1893094 w 1962150"/>
              <a:gd name="connsiteY20" fmla="*/ 21431 h 421481"/>
              <a:gd name="connsiteX21" fmla="*/ 1919288 w 1962150"/>
              <a:gd name="connsiteY21" fmla="*/ 35718 h 421481"/>
              <a:gd name="connsiteX22" fmla="*/ 1945482 w 1962150"/>
              <a:gd name="connsiteY22" fmla="*/ 57150 h 421481"/>
              <a:gd name="connsiteX23" fmla="*/ 1957388 w 1962150"/>
              <a:gd name="connsiteY23" fmla="*/ 76200 h 421481"/>
              <a:gd name="connsiteX24" fmla="*/ 1962150 w 1962150"/>
              <a:gd name="connsiteY24" fmla="*/ 90487 h 421481"/>
              <a:gd name="connsiteX25" fmla="*/ 1962150 w 1962150"/>
              <a:gd name="connsiteY25" fmla="*/ 104775 h 421481"/>
              <a:gd name="connsiteX26" fmla="*/ 1955007 w 1962150"/>
              <a:gd name="connsiteY26" fmla="*/ 126206 h 421481"/>
              <a:gd name="connsiteX27" fmla="*/ 1938338 w 1962150"/>
              <a:gd name="connsiteY27" fmla="*/ 145256 h 421481"/>
              <a:gd name="connsiteX28" fmla="*/ 1909763 w 1962150"/>
              <a:gd name="connsiteY28" fmla="*/ 164306 h 421481"/>
              <a:gd name="connsiteX29" fmla="*/ 1854994 w 1962150"/>
              <a:gd name="connsiteY29" fmla="*/ 188118 h 421481"/>
              <a:gd name="connsiteX30" fmla="*/ 1788319 w 1962150"/>
              <a:gd name="connsiteY30" fmla="*/ 209550 h 421481"/>
              <a:gd name="connsiteX31" fmla="*/ 1697832 w 1962150"/>
              <a:gd name="connsiteY31" fmla="*/ 235743 h 421481"/>
              <a:gd name="connsiteX32" fmla="*/ 1602582 w 1962150"/>
              <a:gd name="connsiteY32" fmla="*/ 254793 h 421481"/>
              <a:gd name="connsiteX33" fmla="*/ 1528763 w 1962150"/>
              <a:gd name="connsiteY33" fmla="*/ 266700 h 421481"/>
              <a:gd name="connsiteX34" fmla="*/ 1388269 w 1962150"/>
              <a:gd name="connsiteY34" fmla="*/ 309562 h 421481"/>
              <a:gd name="connsiteX35" fmla="*/ 1285875 w 1962150"/>
              <a:gd name="connsiteY35" fmla="*/ 328612 h 421481"/>
              <a:gd name="connsiteX36" fmla="*/ 1150144 w 1962150"/>
              <a:gd name="connsiteY36" fmla="*/ 350043 h 421481"/>
              <a:gd name="connsiteX37" fmla="*/ 997744 w 1962150"/>
              <a:gd name="connsiteY37" fmla="*/ 373856 h 421481"/>
              <a:gd name="connsiteX38" fmla="*/ 771525 w 1962150"/>
              <a:gd name="connsiteY38" fmla="*/ 400050 h 421481"/>
              <a:gd name="connsiteX39" fmla="*/ 645319 w 1962150"/>
              <a:gd name="connsiteY39" fmla="*/ 414337 h 421481"/>
              <a:gd name="connsiteX40" fmla="*/ 559594 w 1962150"/>
              <a:gd name="connsiteY40" fmla="*/ 421481 h 421481"/>
              <a:gd name="connsiteX41" fmla="*/ 409575 w 1962150"/>
              <a:gd name="connsiteY41" fmla="*/ 421481 h 421481"/>
              <a:gd name="connsiteX42" fmla="*/ 333375 w 1962150"/>
              <a:gd name="connsiteY42" fmla="*/ 411956 h 421481"/>
              <a:gd name="connsiteX43" fmla="*/ 276225 w 1962150"/>
              <a:gd name="connsiteY43" fmla="*/ 400050 h 421481"/>
              <a:gd name="connsiteX44" fmla="*/ 216694 w 1962150"/>
              <a:gd name="connsiteY44" fmla="*/ 381000 h 421481"/>
              <a:gd name="connsiteX45" fmla="*/ 171450 w 1962150"/>
              <a:gd name="connsiteY45" fmla="*/ 359568 h 421481"/>
              <a:gd name="connsiteX46" fmla="*/ 130969 w 1962150"/>
              <a:gd name="connsiteY46" fmla="*/ 338137 h 421481"/>
              <a:gd name="connsiteX47" fmla="*/ 90488 w 1962150"/>
              <a:gd name="connsiteY47" fmla="*/ 307181 h 421481"/>
              <a:gd name="connsiteX48" fmla="*/ 57150 w 1962150"/>
              <a:gd name="connsiteY48" fmla="*/ 278606 h 421481"/>
              <a:gd name="connsiteX49" fmla="*/ 23813 w 1962150"/>
              <a:gd name="connsiteY49" fmla="*/ 245268 h 421481"/>
              <a:gd name="connsiteX50" fmla="*/ 9525 w 1962150"/>
              <a:gd name="connsiteY50" fmla="*/ 226218 h 421481"/>
              <a:gd name="connsiteX51" fmla="*/ 2382 w 1962150"/>
              <a:gd name="connsiteY51" fmla="*/ 211931 h 421481"/>
              <a:gd name="connsiteX52" fmla="*/ 0 w 1962150"/>
              <a:gd name="connsiteY52" fmla="*/ 185737 h 421481"/>
              <a:gd name="connsiteX53" fmla="*/ 7144 w 1962150"/>
              <a:gd name="connsiteY53" fmla="*/ 169068 h 421481"/>
              <a:gd name="connsiteX54" fmla="*/ 28575 w 1962150"/>
              <a:gd name="connsiteY54" fmla="*/ 169068 h 421481"/>
              <a:gd name="connsiteX55" fmla="*/ 50007 w 1962150"/>
              <a:gd name="connsiteY55" fmla="*/ 176212 h 421481"/>
              <a:gd name="connsiteX56" fmla="*/ 76200 w 1962150"/>
              <a:gd name="connsiteY56" fmla="*/ 195262 h 421481"/>
              <a:gd name="connsiteX57" fmla="*/ 95250 w 1962150"/>
              <a:gd name="connsiteY57" fmla="*/ 209550 h 421481"/>
              <a:gd name="connsiteX58" fmla="*/ 123825 w 1962150"/>
              <a:gd name="connsiteY58" fmla="*/ 223837 h 421481"/>
              <a:gd name="connsiteX59" fmla="*/ 157163 w 1962150"/>
              <a:gd name="connsiteY59" fmla="*/ 235743 h 421481"/>
              <a:gd name="connsiteX60" fmla="*/ 209550 w 1962150"/>
              <a:gd name="connsiteY60" fmla="*/ 242887 h 421481"/>
              <a:gd name="connsiteX61" fmla="*/ 321469 w 1962150"/>
              <a:gd name="connsiteY61" fmla="*/ 242887 h 421481"/>
              <a:gd name="connsiteX62" fmla="*/ 438150 w 1962150"/>
              <a:gd name="connsiteY62" fmla="*/ 242887 h 421481"/>
              <a:gd name="connsiteX63" fmla="*/ 561975 w 1962150"/>
              <a:gd name="connsiteY63" fmla="*/ 242887 h 421481"/>
              <a:gd name="connsiteX64" fmla="*/ 642938 w 1962150"/>
              <a:gd name="connsiteY64" fmla="*/ 238125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962150" h="421481">
                <a:moveTo>
                  <a:pt x="642938" y="238125"/>
                </a:moveTo>
                <a:lnTo>
                  <a:pt x="702469" y="235743"/>
                </a:lnTo>
                <a:lnTo>
                  <a:pt x="773907" y="226218"/>
                </a:lnTo>
                <a:lnTo>
                  <a:pt x="842963" y="211931"/>
                </a:lnTo>
                <a:lnTo>
                  <a:pt x="916782" y="195262"/>
                </a:lnTo>
                <a:lnTo>
                  <a:pt x="1145382" y="169068"/>
                </a:lnTo>
                <a:lnTo>
                  <a:pt x="1221582" y="154781"/>
                </a:lnTo>
                <a:lnTo>
                  <a:pt x="1290638" y="138112"/>
                </a:lnTo>
                <a:lnTo>
                  <a:pt x="1369219" y="116681"/>
                </a:lnTo>
                <a:lnTo>
                  <a:pt x="1404938" y="102393"/>
                </a:lnTo>
                <a:lnTo>
                  <a:pt x="1469232" y="66675"/>
                </a:lnTo>
                <a:lnTo>
                  <a:pt x="1516857" y="35718"/>
                </a:lnTo>
                <a:lnTo>
                  <a:pt x="1557338" y="2381"/>
                </a:lnTo>
                <a:lnTo>
                  <a:pt x="1566863" y="0"/>
                </a:lnTo>
                <a:lnTo>
                  <a:pt x="1612107" y="2381"/>
                </a:lnTo>
                <a:lnTo>
                  <a:pt x="1674019" y="9525"/>
                </a:lnTo>
                <a:lnTo>
                  <a:pt x="1728788" y="14287"/>
                </a:lnTo>
                <a:lnTo>
                  <a:pt x="1788319" y="19050"/>
                </a:lnTo>
                <a:lnTo>
                  <a:pt x="1854994" y="16668"/>
                </a:lnTo>
                <a:lnTo>
                  <a:pt x="1869282" y="16668"/>
                </a:lnTo>
                <a:lnTo>
                  <a:pt x="1893094" y="21431"/>
                </a:lnTo>
                <a:lnTo>
                  <a:pt x="1919288" y="35718"/>
                </a:lnTo>
                <a:lnTo>
                  <a:pt x="1945482" y="57150"/>
                </a:lnTo>
                <a:lnTo>
                  <a:pt x="1957388" y="76200"/>
                </a:lnTo>
                <a:lnTo>
                  <a:pt x="1962150" y="90487"/>
                </a:lnTo>
                <a:lnTo>
                  <a:pt x="1962150" y="104775"/>
                </a:lnTo>
                <a:lnTo>
                  <a:pt x="1955007" y="126206"/>
                </a:lnTo>
                <a:lnTo>
                  <a:pt x="1938338" y="145256"/>
                </a:lnTo>
                <a:lnTo>
                  <a:pt x="1909763" y="164306"/>
                </a:lnTo>
                <a:lnTo>
                  <a:pt x="1854994" y="188118"/>
                </a:lnTo>
                <a:lnTo>
                  <a:pt x="1788319" y="209550"/>
                </a:lnTo>
                <a:lnTo>
                  <a:pt x="1697832" y="235743"/>
                </a:lnTo>
                <a:lnTo>
                  <a:pt x="1602582" y="254793"/>
                </a:lnTo>
                <a:lnTo>
                  <a:pt x="1528763" y="266700"/>
                </a:lnTo>
                <a:lnTo>
                  <a:pt x="1388269" y="309562"/>
                </a:lnTo>
                <a:lnTo>
                  <a:pt x="1285875" y="328612"/>
                </a:lnTo>
                <a:lnTo>
                  <a:pt x="1150144" y="350043"/>
                </a:lnTo>
                <a:lnTo>
                  <a:pt x="997744" y="373856"/>
                </a:lnTo>
                <a:lnTo>
                  <a:pt x="771525" y="400050"/>
                </a:lnTo>
                <a:lnTo>
                  <a:pt x="645319" y="414337"/>
                </a:lnTo>
                <a:lnTo>
                  <a:pt x="559594" y="421481"/>
                </a:lnTo>
                <a:lnTo>
                  <a:pt x="409575" y="421481"/>
                </a:lnTo>
                <a:lnTo>
                  <a:pt x="333375" y="411956"/>
                </a:lnTo>
                <a:lnTo>
                  <a:pt x="276225" y="400050"/>
                </a:lnTo>
                <a:lnTo>
                  <a:pt x="216694" y="381000"/>
                </a:lnTo>
                <a:lnTo>
                  <a:pt x="171450" y="359568"/>
                </a:lnTo>
                <a:lnTo>
                  <a:pt x="130969" y="338137"/>
                </a:lnTo>
                <a:lnTo>
                  <a:pt x="90488" y="307181"/>
                </a:lnTo>
                <a:lnTo>
                  <a:pt x="57150" y="278606"/>
                </a:lnTo>
                <a:lnTo>
                  <a:pt x="23813" y="245268"/>
                </a:lnTo>
                <a:lnTo>
                  <a:pt x="9525" y="226218"/>
                </a:lnTo>
                <a:lnTo>
                  <a:pt x="2382" y="211931"/>
                </a:lnTo>
                <a:lnTo>
                  <a:pt x="0" y="185737"/>
                </a:lnTo>
                <a:lnTo>
                  <a:pt x="7144" y="169068"/>
                </a:lnTo>
                <a:lnTo>
                  <a:pt x="28575" y="169068"/>
                </a:lnTo>
                <a:lnTo>
                  <a:pt x="50007" y="176212"/>
                </a:lnTo>
                <a:lnTo>
                  <a:pt x="76200" y="195262"/>
                </a:lnTo>
                <a:lnTo>
                  <a:pt x="95250" y="209550"/>
                </a:lnTo>
                <a:lnTo>
                  <a:pt x="123825" y="223837"/>
                </a:lnTo>
                <a:lnTo>
                  <a:pt x="157163" y="235743"/>
                </a:lnTo>
                <a:lnTo>
                  <a:pt x="209550" y="242887"/>
                </a:lnTo>
                <a:lnTo>
                  <a:pt x="321469" y="242887"/>
                </a:lnTo>
                <a:lnTo>
                  <a:pt x="438150" y="242887"/>
                </a:lnTo>
                <a:lnTo>
                  <a:pt x="561975" y="242887"/>
                </a:lnTo>
                <a:lnTo>
                  <a:pt x="642938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8DED273-B7B2-4E56-8D97-C72347F97C26}"/>
              </a:ext>
            </a:extLst>
          </p:cNvPr>
          <p:cNvSpPr/>
          <p:nvPr/>
        </p:nvSpPr>
        <p:spPr>
          <a:xfrm>
            <a:off x="3313113" y="2497138"/>
            <a:ext cx="315912" cy="817562"/>
          </a:xfrm>
          <a:custGeom>
            <a:avLst/>
            <a:gdLst>
              <a:gd name="connsiteX0" fmla="*/ 126206 w 316706"/>
              <a:gd name="connsiteY0" fmla="*/ 378619 h 816769"/>
              <a:gd name="connsiteX1" fmla="*/ 104775 w 316706"/>
              <a:gd name="connsiteY1" fmla="*/ 271463 h 816769"/>
              <a:gd name="connsiteX2" fmla="*/ 90487 w 316706"/>
              <a:gd name="connsiteY2" fmla="*/ 219075 h 816769"/>
              <a:gd name="connsiteX3" fmla="*/ 69056 w 316706"/>
              <a:gd name="connsiteY3" fmla="*/ 157163 h 816769"/>
              <a:gd name="connsiteX4" fmla="*/ 50006 w 316706"/>
              <a:gd name="connsiteY4" fmla="*/ 104775 h 816769"/>
              <a:gd name="connsiteX5" fmla="*/ 0 w 316706"/>
              <a:gd name="connsiteY5" fmla="*/ 9525 h 816769"/>
              <a:gd name="connsiteX6" fmla="*/ 157162 w 316706"/>
              <a:gd name="connsiteY6" fmla="*/ 0 h 816769"/>
              <a:gd name="connsiteX7" fmla="*/ 207169 w 316706"/>
              <a:gd name="connsiteY7" fmla="*/ 102394 h 816769"/>
              <a:gd name="connsiteX8" fmla="*/ 238125 w 316706"/>
              <a:gd name="connsiteY8" fmla="*/ 164307 h 816769"/>
              <a:gd name="connsiteX9" fmla="*/ 259556 w 316706"/>
              <a:gd name="connsiteY9" fmla="*/ 214313 h 816769"/>
              <a:gd name="connsiteX10" fmla="*/ 276225 w 316706"/>
              <a:gd name="connsiteY10" fmla="*/ 257175 h 816769"/>
              <a:gd name="connsiteX11" fmla="*/ 290512 w 316706"/>
              <a:gd name="connsiteY11" fmla="*/ 309563 h 816769"/>
              <a:gd name="connsiteX12" fmla="*/ 297656 w 316706"/>
              <a:gd name="connsiteY12" fmla="*/ 347663 h 816769"/>
              <a:gd name="connsiteX13" fmla="*/ 304800 w 316706"/>
              <a:gd name="connsiteY13" fmla="*/ 395288 h 816769"/>
              <a:gd name="connsiteX14" fmla="*/ 309562 w 316706"/>
              <a:gd name="connsiteY14" fmla="*/ 478632 h 816769"/>
              <a:gd name="connsiteX15" fmla="*/ 314325 w 316706"/>
              <a:gd name="connsiteY15" fmla="*/ 597694 h 816769"/>
              <a:gd name="connsiteX16" fmla="*/ 316706 w 316706"/>
              <a:gd name="connsiteY16" fmla="*/ 800100 h 816769"/>
              <a:gd name="connsiteX17" fmla="*/ 190500 w 316706"/>
              <a:gd name="connsiteY17" fmla="*/ 816769 h 816769"/>
              <a:gd name="connsiteX18" fmla="*/ 171450 w 316706"/>
              <a:gd name="connsiteY18" fmla="*/ 666750 h 816769"/>
              <a:gd name="connsiteX19" fmla="*/ 126206 w 316706"/>
              <a:gd name="connsiteY19" fmla="*/ 378619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16706" h="816769">
                <a:moveTo>
                  <a:pt x="126206" y="378619"/>
                </a:moveTo>
                <a:lnTo>
                  <a:pt x="104775" y="271463"/>
                </a:lnTo>
                <a:lnTo>
                  <a:pt x="90487" y="219075"/>
                </a:lnTo>
                <a:lnTo>
                  <a:pt x="69056" y="157163"/>
                </a:lnTo>
                <a:lnTo>
                  <a:pt x="50006" y="104775"/>
                </a:lnTo>
                <a:lnTo>
                  <a:pt x="0" y="9525"/>
                </a:lnTo>
                <a:lnTo>
                  <a:pt x="157162" y="0"/>
                </a:lnTo>
                <a:lnTo>
                  <a:pt x="207169" y="102394"/>
                </a:lnTo>
                <a:lnTo>
                  <a:pt x="238125" y="164307"/>
                </a:lnTo>
                <a:lnTo>
                  <a:pt x="259556" y="214313"/>
                </a:lnTo>
                <a:lnTo>
                  <a:pt x="276225" y="257175"/>
                </a:lnTo>
                <a:lnTo>
                  <a:pt x="290512" y="309563"/>
                </a:lnTo>
                <a:lnTo>
                  <a:pt x="297656" y="347663"/>
                </a:lnTo>
                <a:lnTo>
                  <a:pt x="304800" y="395288"/>
                </a:lnTo>
                <a:lnTo>
                  <a:pt x="309562" y="478632"/>
                </a:lnTo>
                <a:lnTo>
                  <a:pt x="314325" y="597694"/>
                </a:lnTo>
                <a:cubicBezTo>
                  <a:pt x="315119" y="665163"/>
                  <a:pt x="315912" y="732631"/>
                  <a:pt x="316706" y="800100"/>
                </a:cubicBezTo>
                <a:lnTo>
                  <a:pt x="190500" y="816769"/>
                </a:lnTo>
                <a:lnTo>
                  <a:pt x="171450" y="666750"/>
                </a:lnTo>
                <a:lnTo>
                  <a:pt x="126206" y="378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93DB9E64-B22C-462D-B804-AD167D10809F}"/>
              </a:ext>
            </a:extLst>
          </p:cNvPr>
          <p:cNvSpPr/>
          <p:nvPr/>
        </p:nvSpPr>
        <p:spPr>
          <a:xfrm>
            <a:off x="4173538" y="2362200"/>
            <a:ext cx="419100" cy="871538"/>
          </a:xfrm>
          <a:custGeom>
            <a:avLst/>
            <a:gdLst>
              <a:gd name="connsiteX0" fmla="*/ 83344 w 419100"/>
              <a:gd name="connsiteY0" fmla="*/ 535781 h 871538"/>
              <a:gd name="connsiteX1" fmla="*/ 128588 w 419100"/>
              <a:gd name="connsiteY1" fmla="*/ 354806 h 871538"/>
              <a:gd name="connsiteX2" fmla="*/ 145257 w 419100"/>
              <a:gd name="connsiteY2" fmla="*/ 292894 h 871538"/>
              <a:gd name="connsiteX3" fmla="*/ 145257 w 419100"/>
              <a:gd name="connsiteY3" fmla="*/ 261938 h 871538"/>
              <a:gd name="connsiteX4" fmla="*/ 145257 w 419100"/>
              <a:gd name="connsiteY4" fmla="*/ 204788 h 871538"/>
              <a:gd name="connsiteX5" fmla="*/ 135732 w 419100"/>
              <a:gd name="connsiteY5" fmla="*/ 135731 h 871538"/>
              <a:gd name="connsiteX6" fmla="*/ 116682 w 419100"/>
              <a:gd name="connsiteY6" fmla="*/ 50006 h 871538"/>
              <a:gd name="connsiteX7" fmla="*/ 116682 w 419100"/>
              <a:gd name="connsiteY7" fmla="*/ 30956 h 871538"/>
              <a:gd name="connsiteX8" fmla="*/ 259557 w 419100"/>
              <a:gd name="connsiteY8" fmla="*/ 0 h 871538"/>
              <a:gd name="connsiteX9" fmla="*/ 314325 w 419100"/>
              <a:gd name="connsiteY9" fmla="*/ 73819 h 871538"/>
              <a:gd name="connsiteX10" fmla="*/ 376238 w 419100"/>
              <a:gd name="connsiteY10" fmla="*/ 154781 h 871538"/>
              <a:gd name="connsiteX11" fmla="*/ 404813 w 419100"/>
              <a:gd name="connsiteY11" fmla="*/ 197644 h 871538"/>
              <a:gd name="connsiteX12" fmla="*/ 419100 w 419100"/>
              <a:gd name="connsiteY12" fmla="*/ 226219 h 871538"/>
              <a:gd name="connsiteX13" fmla="*/ 419100 w 419100"/>
              <a:gd name="connsiteY13" fmla="*/ 235744 h 871538"/>
              <a:gd name="connsiteX14" fmla="*/ 411957 w 419100"/>
              <a:gd name="connsiteY14" fmla="*/ 266700 h 871538"/>
              <a:gd name="connsiteX15" fmla="*/ 385763 w 419100"/>
              <a:gd name="connsiteY15" fmla="*/ 307181 h 871538"/>
              <a:gd name="connsiteX16" fmla="*/ 354807 w 419100"/>
              <a:gd name="connsiteY16" fmla="*/ 345281 h 871538"/>
              <a:gd name="connsiteX17" fmla="*/ 328613 w 419100"/>
              <a:gd name="connsiteY17" fmla="*/ 373856 h 871538"/>
              <a:gd name="connsiteX18" fmla="*/ 302419 w 419100"/>
              <a:gd name="connsiteY18" fmla="*/ 426244 h 871538"/>
              <a:gd name="connsiteX19" fmla="*/ 230982 w 419100"/>
              <a:gd name="connsiteY19" fmla="*/ 590550 h 871538"/>
              <a:gd name="connsiteX20" fmla="*/ 114300 w 419100"/>
              <a:gd name="connsiteY20" fmla="*/ 852488 h 871538"/>
              <a:gd name="connsiteX21" fmla="*/ 0 w 419100"/>
              <a:gd name="connsiteY21" fmla="*/ 871538 h 871538"/>
              <a:gd name="connsiteX22" fmla="*/ 21432 w 419100"/>
              <a:gd name="connsiteY22" fmla="*/ 764381 h 871538"/>
              <a:gd name="connsiteX23" fmla="*/ 83344 w 419100"/>
              <a:gd name="connsiteY23" fmla="*/ 535781 h 87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9100" h="871538">
                <a:moveTo>
                  <a:pt x="83344" y="535781"/>
                </a:moveTo>
                <a:lnTo>
                  <a:pt x="128588" y="354806"/>
                </a:lnTo>
                <a:lnTo>
                  <a:pt x="145257" y="292894"/>
                </a:lnTo>
                <a:lnTo>
                  <a:pt x="145257" y="261938"/>
                </a:lnTo>
                <a:lnTo>
                  <a:pt x="145257" y="204788"/>
                </a:lnTo>
                <a:lnTo>
                  <a:pt x="135732" y="135731"/>
                </a:lnTo>
                <a:lnTo>
                  <a:pt x="116682" y="50006"/>
                </a:lnTo>
                <a:lnTo>
                  <a:pt x="116682" y="30956"/>
                </a:lnTo>
                <a:lnTo>
                  <a:pt x="259557" y="0"/>
                </a:lnTo>
                <a:lnTo>
                  <a:pt x="314325" y="73819"/>
                </a:lnTo>
                <a:lnTo>
                  <a:pt x="376238" y="154781"/>
                </a:lnTo>
                <a:lnTo>
                  <a:pt x="404813" y="197644"/>
                </a:lnTo>
                <a:lnTo>
                  <a:pt x="419100" y="226219"/>
                </a:lnTo>
                <a:lnTo>
                  <a:pt x="419100" y="235744"/>
                </a:lnTo>
                <a:lnTo>
                  <a:pt x="411957" y="266700"/>
                </a:lnTo>
                <a:lnTo>
                  <a:pt x="385763" y="307181"/>
                </a:lnTo>
                <a:lnTo>
                  <a:pt x="354807" y="345281"/>
                </a:lnTo>
                <a:lnTo>
                  <a:pt x="328613" y="373856"/>
                </a:lnTo>
                <a:lnTo>
                  <a:pt x="302419" y="426244"/>
                </a:lnTo>
                <a:lnTo>
                  <a:pt x="230982" y="590550"/>
                </a:lnTo>
                <a:lnTo>
                  <a:pt x="114300" y="852488"/>
                </a:lnTo>
                <a:lnTo>
                  <a:pt x="0" y="871538"/>
                </a:lnTo>
                <a:lnTo>
                  <a:pt x="21432" y="764381"/>
                </a:lnTo>
                <a:lnTo>
                  <a:pt x="83344" y="5357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CB06221-B9D5-48EE-9D03-0104DEF2236C}"/>
              </a:ext>
            </a:extLst>
          </p:cNvPr>
          <p:cNvSpPr/>
          <p:nvPr/>
        </p:nvSpPr>
        <p:spPr>
          <a:xfrm>
            <a:off x="3036888" y="3074988"/>
            <a:ext cx="1970087" cy="2722562"/>
          </a:xfrm>
          <a:custGeom>
            <a:avLst/>
            <a:gdLst>
              <a:gd name="connsiteX0" fmla="*/ 483678 w 1970020"/>
              <a:gd name="connsiteY0" fmla="*/ 324806 h 2722017"/>
              <a:gd name="connsiteX1" fmla="*/ 303623 w 1970020"/>
              <a:gd name="connsiteY1" fmla="*/ 345989 h 2722017"/>
              <a:gd name="connsiteX2" fmla="*/ 49427 w 1970020"/>
              <a:gd name="connsiteY2" fmla="*/ 381294 h 2722017"/>
              <a:gd name="connsiteX3" fmla="*/ 0 w 1970020"/>
              <a:gd name="connsiteY3" fmla="*/ 236544 h 2722017"/>
              <a:gd name="connsiteX4" fmla="*/ 67079 w 1970020"/>
              <a:gd name="connsiteY4" fmla="*/ 243605 h 2722017"/>
              <a:gd name="connsiteX5" fmla="*/ 123567 w 1970020"/>
              <a:gd name="connsiteY5" fmla="*/ 240074 h 2722017"/>
              <a:gd name="connsiteX6" fmla="*/ 201238 w 1970020"/>
              <a:gd name="connsiteY6" fmla="*/ 229483 h 2722017"/>
              <a:gd name="connsiteX7" fmla="*/ 342458 w 1970020"/>
              <a:gd name="connsiteY7" fmla="*/ 201239 h 2722017"/>
              <a:gd name="connsiteX8" fmla="*/ 466026 w 1970020"/>
              <a:gd name="connsiteY8" fmla="*/ 172995 h 2722017"/>
              <a:gd name="connsiteX9" fmla="*/ 589593 w 1970020"/>
              <a:gd name="connsiteY9" fmla="*/ 151812 h 2722017"/>
              <a:gd name="connsiteX10" fmla="*/ 684917 w 1970020"/>
              <a:gd name="connsiteY10" fmla="*/ 151812 h 2722017"/>
              <a:gd name="connsiteX11" fmla="*/ 762588 w 1970020"/>
              <a:gd name="connsiteY11" fmla="*/ 144751 h 2722017"/>
              <a:gd name="connsiteX12" fmla="*/ 928522 w 1970020"/>
              <a:gd name="connsiteY12" fmla="*/ 120037 h 2722017"/>
              <a:gd name="connsiteX13" fmla="*/ 1165065 w 1970020"/>
              <a:gd name="connsiteY13" fmla="*/ 81202 h 2722017"/>
              <a:gd name="connsiteX14" fmla="*/ 1348651 w 1970020"/>
              <a:gd name="connsiteY14" fmla="*/ 56488 h 2722017"/>
              <a:gd name="connsiteX15" fmla="*/ 1461627 w 1970020"/>
              <a:gd name="connsiteY15" fmla="*/ 42366 h 2722017"/>
              <a:gd name="connsiteX16" fmla="*/ 1581665 w 1970020"/>
              <a:gd name="connsiteY16" fmla="*/ 21183 h 2722017"/>
              <a:gd name="connsiteX17" fmla="*/ 1676988 w 1970020"/>
              <a:gd name="connsiteY17" fmla="*/ 0 h 2722017"/>
              <a:gd name="connsiteX18" fmla="*/ 1691110 w 1970020"/>
              <a:gd name="connsiteY18" fmla="*/ 0 h 2722017"/>
              <a:gd name="connsiteX19" fmla="*/ 1729946 w 1970020"/>
              <a:gd name="connsiteY19" fmla="*/ 24714 h 2722017"/>
              <a:gd name="connsiteX20" fmla="*/ 1828800 w 1970020"/>
              <a:gd name="connsiteY20" fmla="*/ 102385 h 2722017"/>
              <a:gd name="connsiteX21" fmla="*/ 1902940 w 1970020"/>
              <a:gd name="connsiteY21" fmla="*/ 162403 h 2722017"/>
              <a:gd name="connsiteX22" fmla="*/ 1931184 w 1970020"/>
              <a:gd name="connsiteY22" fmla="*/ 194178 h 2722017"/>
              <a:gd name="connsiteX23" fmla="*/ 1955898 w 1970020"/>
              <a:gd name="connsiteY23" fmla="*/ 225952 h 2722017"/>
              <a:gd name="connsiteX24" fmla="*/ 1966489 w 1970020"/>
              <a:gd name="connsiteY24" fmla="*/ 257727 h 2722017"/>
              <a:gd name="connsiteX25" fmla="*/ 1970020 w 1970020"/>
              <a:gd name="connsiteY25" fmla="*/ 289501 h 2722017"/>
              <a:gd name="connsiteX26" fmla="*/ 1962959 w 1970020"/>
              <a:gd name="connsiteY26" fmla="*/ 314215 h 2722017"/>
              <a:gd name="connsiteX27" fmla="*/ 1938245 w 1970020"/>
              <a:gd name="connsiteY27" fmla="*/ 349520 h 2722017"/>
              <a:gd name="connsiteX28" fmla="*/ 1927654 w 1970020"/>
              <a:gd name="connsiteY28" fmla="*/ 367172 h 2722017"/>
              <a:gd name="connsiteX29" fmla="*/ 1913532 w 1970020"/>
              <a:gd name="connsiteY29" fmla="*/ 466026 h 2722017"/>
              <a:gd name="connsiteX30" fmla="*/ 1899410 w 1970020"/>
              <a:gd name="connsiteY30" fmla="*/ 554289 h 2722017"/>
              <a:gd name="connsiteX31" fmla="*/ 1892349 w 1970020"/>
              <a:gd name="connsiteY31" fmla="*/ 674326 h 2722017"/>
              <a:gd name="connsiteX32" fmla="*/ 1885288 w 1970020"/>
              <a:gd name="connsiteY32" fmla="*/ 928522 h 2722017"/>
              <a:gd name="connsiteX33" fmla="*/ 1881757 w 1970020"/>
              <a:gd name="connsiteY33" fmla="*/ 1087395 h 2722017"/>
              <a:gd name="connsiteX34" fmla="*/ 1881757 w 1970020"/>
              <a:gd name="connsiteY34" fmla="*/ 1288633 h 2722017"/>
              <a:gd name="connsiteX35" fmla="*/ 1881757 w 1970020"/>
              <a:gd name="connsiteY35" fmla="*/ 1525177 h 2722017"/>
              <a:gd name="connsiteX36" fmla="*/ 1885288 w 1970020"/>
              <a:gd name="connsiteY36" fmla="*/ 1684050 h 2722017"/>
              <a:gd name="connsiteX37" fmla="*/ 1892349 w 1970020"/>
              <a:gd name="connsiteY37" fmla="*/ 1878227 h 2722017"/>
              <a:gd name="connsiteX38" fmla="*/ 1902940 w 1970020"/>
              <a:gd name="connsiteY38" fmla="*/ 2132423 h 2722017"/>
              <a:gd name="connsiteX39" fmla="*/ 1910001 w 1970020"/>
              <a:gd name="connsiteY39" fmla="*/ 2259521 h 2722017"/>
              <a:gd name="connsiteX40" fmla="*/ 1902940 w 1970020"/>
              <a:gd name="connsiteY40" fmla="*/ 2301887 h 2722017"/>
              <a:gd name="connsiteX41" fmla="*/ 1874696 w 1970020"/>
              <a:gd name="connsiteY41" fmla="*/ 2376028 h 2722017"/>
              <a:gd name="connsiteX42" fmla="*/ 1835861 w 1970020"/>
              <a:gd name="connsiteY42" fmla="*/ 2467821 h 2722017"/>
              <a:gd name="connsiteX43" fmla="*/ 1782903 w 1970020"/>
              <a:gd name="connsiteY43" fmla="*/ 2556084 h 2722017"/>
              <a:gd name="connsiteX44" fmla="*/ 1740537 w 1970020"/>
              <a:gd name="connsiteY44" fmla="*/ 2616102 h 2722017"/>
              <a:gd name="connsiteX45" fmla="*/ 1712293 w 1970020"/>
              <a:gd name="connsiteY45" fmla="*/ 2651407 h 2722017"/>
              <a:gd name="connsiteX46" fmla="*/ 1666397 w 1970020"/>
              <a:gd name="connsiteY46" fmla="*/ 2690243 h 2722017"/>
              <a:gd name="connsiteX47" fmla="*/ 1631092 w 1970020"/>
              <a:gd name="connsiteY47" fmla="*/ 2711426 h 2722017"/>
              <a:gd name="connsiteX48" fmla="*/ 1595787 w 1970020"/>
              <a:gd name="connsiteY48" fmla="*/ 2722017 h 2722017"/>
              <a:gd name="connsiteX49" fmla="*/ 1585195 w 1970020"/>
              <a:gd name="connsiteY49" fmla="*/ 2722017 h 2722017"/>
              <a:gd name="connsiteX50" fmla="*/ 1560482 w 1970020"/>
              <a:gd name="connsiteY50" fmla="*/ 2714956 h 2722017"/>
              <a:gd name="connsiteX51" fmla="*/ 1546360 w 1970020"/>
              <a:gd name="connsiteY51" fmla="*/ 2697304 h 2722017"/>
              <a:gd name="connsiteX52" fmla="*/ 1532237 w 1970020"/>
              <a:gd name="connsiteY52" fmla="*/ 2654938 h 2722017"/>
              <a:gd name="connsiteX53" fmla="*/ 1525176 w 1970020"/>
              <a:gd name="connsiteY53" fmla="*/ 2626694 h 2722017"/>
              <a:gd name="connsiteX54" fmla="*/ 1613439 w 1970020"/>
              <a:gd name="connsiteY54" fmla="*/ 2277174 h 2722017"/>
              <a:gd name="connsiteX55" fmla="*/ 1624031 w 1970020"/>
              <a:gd name="connsiteY55" fmla="*/ 2259521 h 2722017"/>
              <a:gd name="connsiteX56" fmla="*/ 1638153 w 1970020"/>
              <a:gd name="connsiteY56" fmla="*/ 2227747 h 2722017"/>
              <a:gd name="connsiteX57" fmla="*/ 1645214 w 1970020"/>
              <a:gd name="connsiteY57" fmla="*/ 2153606 h 2722017"/>
              <a:gd name="connsiteX58" fmla="*/ 1645214 w 1970020"/>
              <a:gd name="connsiteY58" fmla="*/ 1902941 h 2722017"/>
              <a:gd name="connsiteX59" fmla="*/ 1652275 w 1970020"/>
              <a:gd name="connsiteY59" fmla="*/ 1758190 h 2722017"/>
              <a:gd name="connsiteX60" fmla="*/ 1662866 w 1970020"/>
              <a:gd name="connsiteY60" fmla="*/ 1652275 h 2722017"/>
              <a:gd name="connsiteX61" fmla="*/ 1666397 w 1970020"/>
              <a:gd name="connsiteY61" fmla="*/ 1433384 h 2722017"/>
              <a:gd name="connsiteX62" fmla="*/ 1662866 w 1970020"/>
              <a:gd name="connsiteY62" fmla="*/ 981480 h 2722017"/>
              <a:gd name="connsiteX63" fmla="*/ 1666397 w 1970020"/>
              <a:gd name="connsiteY63" fmla="*/ 667265 h 2722017"/>
              <a:gd name="connsiteX64" fmla="*/ 1662866 w 1970020"/>
              <a:gd name="connsiteY64" fmla="*/ 240074 h 2722017"/>
              <a:gd name="connsiteX65" fmla="*/ 1645214 w 1970020"/>
              <a:gd name="connsiteY65" fmla="*/ 211830 h 2722017"/>
              <a:gd name="connsiteX66" fmla="*/ 1613439 w 1970020"/>
              <a:gd name="connsiteY66" fmla="*/ 187117 h 2722017"/>
              <a:gd name="connsiteX67" fmla="*/ 1585195 w 1970020"/>
              <a:gd name="connsiteY67" fmla="*/ 176525 h 2722017"/>
              <a:gd name="connsiteX68" fmla="*/ 1553421 w 1970020"/>
              <a:gd name="connsiteY68" fmla="*/ 176525 h 2722017"/>
              <a:gd name="connsiteX69" fmla="*/ 1405139 w 1970020"/>
              <a:gd name="connsiteY69" fmla="*/ 197708 h 2722017"/>
              <a:gd name="connsiteX70" fmla="*/ 1006193 w 1970020"/>
              <a:gd name="connsiteY70" fmla="*/ 254196 h 2722017"/>
              <a:gd name="connsiteX71" fmla="*/ 755527 w 1970020"/>
              <a:gd name="connsiteY71" fmla="*/ 289501 h 2722017"/>
              <a:gd name="connsiteX72" fmla="*/ 617837 w 1970020"/>
              <a:gd name="connsiteY72" fmla="*/ 310684 h 2722017"/>
              <a:gd name="connsiteX73" fmla="*/ 483678 w 1970020"/>
              <a:gd name="connsiteY73" fmla="*/ 324806 h 2722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970020" h="2722017">
                <a:moveTo>
                  <a:pt x="483678" y="324806"/>
                </a:moveTo>
                <a:lnTo>
                  <a:pt x="303623" y="345989"/>
                </a:lnTo>
                <a:lnTo>
                  <a:pt x="49427" y="381294"/>
                </a:lnTo>
                <a:lnTo>
                  <a:pt x="0" y="236544"/>
                </a:lnTo>
                <a:lnTo>
                  <a:pt x="67079" y="243605"/>
                </a:lnTo>
                <a:lnTo>
                  <a:pt x="123567" y="240074"/>
                </a:lnTo>
                <a:lnTo>
                  <a:pt x="201238" y="229483"/>
                </a:lnTo>
                <a:lnTo>
                  <a:pt x="342458" y="201239"/>
                </a:lnTo>
                <a:lnTo>
                  <a:pt x="466026" y="172995"/>
                </a:lnTo>
                <a:lnTo>
                  <a:pt x="589593" y="151812"/>
                </a:lnTo>
                <a:lnTo>
                  <a:pt x="684917" y="151812"/>
                </a:lnTo>
                <a:lnTo>
                  <a:pt x="762588" y="144751"/>
                </a:lnTo>
                <a:lnTo>
                  <a:pt x="928522" y="120037"/>
                </a:lnTo>
                <a:lnTo>
                  <a:pt x="1165065" y="81202"/>
                </a:lnTo>
                <a:lnTo>
                  <a:pt x="1348651" y="56488"/>
                </a:lnTo>
                <a:lnTo>
                  <a:pt x="1461627" y="42366"/>
                </a:lnTo>
                <a:lnTo>
                  <a:pt x="1581665" y="21183"/>
                </a:lnTo>
                <a:lnTo>
                  <a:pt x="1676988" y="0"/>
                </a:lnTo>
                <a:lnTo>
                  <a:pt x="1691110" y="0"/>
                </a:lnTo>
                <a:lnTo>
                  <a:pt x="1729946" y="24714"/>
                </a:lnTo>
                <a:lnTo>
                  <a:pt x="1828800" y="102385"/>
                </a:lnTo>
                <a:lnTo>
                  <a:pt x="1902940" y="162403"/>
                </a:lnTo>
                <a:lnTo>
                  <a:pt x="1931184" y="194178"/>
                </a:lnTo>
                <a:lnTo>
                  <a:pt x="1955898" y="225952"/>
                </a:lnTo>
                <a:lnTo>
                  <a:pt x="1966489" y="257727"/>
                </a:lnTo>
                <a:lnTo>
                  <a:pt x="1970020" y="289501"/>
                </a:lnTo>
                <a:lnTo>
                  <a:pt x="1962959" y="314215"/>
                </a:lnTo>
                <a:lnTo>
                  <a:pt x="1938245" y="349520"/>
                </a:lnTo>
                <a:lnTo>
                  <a:pt x="1927654" y="367172"/>
                </a:lnTo>
                <a:lnTo>
                  <a:pt x="1913532" y="466026"/>
                </a:lnTo>
                <a:lnTo>
                  <a:pt x="1899410" y="554289"/>
                </a:lnTo>
                <a:lnTo>
                  <a:pt x="1892349" y="674326"/>
                </a:lnTo>
                <a:lnTo>
                  <a:pt x="1885288" y="928522"/>
                </a:lnTo>
                <a:lnTo>
                  <a:pt x="1881757" y="1087395"/>
                </a:lnTo>
                <a:lnTo>
                  <a:pt x="1881757" y="1288633"/>
                </a:lnTo>
                <a:lnTo>
                  <a:pt x="1881757" y="1525177"/>
                </a:lnTo>
                <a:lnTo>
                  <a:pt x="1885288" y="1684050"/>
                </a:lnTo>
                <a:lnTo>
                  <a:pt x="1892349" y="1878227"/>
                </a:lnTo>
                <a:lnTo>
                  <a:pt x="1902940" y="2132423"/>
                </a:lnTo>
                <a:lnTo>
                  <a:pt x="1910001" y="2259521"/>
                </a:lnTo>
                <a:lnTo>
                  <a:pt x="1902940" y="2301887"/>
                </a:lnTo>
                <a:lnTo>
                  <a:pt x="1874696" y="2376028"/>
                </a:lnTo>
                <a:lnTo>
                  <a:pt x="1835861" y="2467821"/>
                </a:lnTo>
                <a:lnTo>
                  <a:pt x="1782903" y="2556084"/>
                </a:lnTo>
                <a:lnTo>
                  <a:pt x="1740537" y="2616102"/>
                </a:lnTo>
                <a:lnTo>
                  <a:pt x="1712293" y="2651407"/>
                </a:lnTo>
                <a:lnTo>
                  <a:pt x="1666397" y="2690243"/>
                </a:lnTo>
                <a:lnTo>
                  <a:pt x="1631092" y="2711426"/>
                </a:lnTo>
                <a:lnTo>
                  <a:pt x="1595787" y="2722017"/>
                </a:lnTo>
                <a:lnTo>
                  <a:pt x="1585195" y="2722017"/>
                </a:lnTo>
                <a:lnTo>
                  <a:pt x="1560482" y="2714956"/>
                </a:lnTo>
                <a:lnTo>
                  <a:pt x="1546360" y="2697304"/>
                </a:lnTo>
                <a:lnTo>
                  <a:pt x="1532237" y="2654938"/>
                </a:lnTo>
                <a:lnTo>
                  <a:pt x="1525176" y="2626694"/>
                </a:lnTo>
                <a:lnTo>
                  <a:pt x="1613439" y="2277174"/>
                </a:lnTo>
                <a:lnTo>
                  <a:pt x="1624031" y="2259521"/>
                </a:lnTo>
                <a:lnTo>
                  <a:pt x="1638153" y="2227747"/>
                </a:lnTo>
                <a:lnTo>
                  <a:pt x="1645214" y="2153606"/>
                </a:lnTo>
                <a:lnTo>
                  <a:pt x="1645214" y="1902941"/>
                </a:lnTo>
                <a:lnTo>
                  <a:pt x="1652275" y="1758190"/>
                </a:lnTo>
                <a:lnTo>
                  <a:pt x="1662866" y="1652275"/>
                </a:lnTo>
                <a:lnTo>
                  <a:pt x="1666397" y="1433384"/>
                </a:lnTo>
                <a:lnTo>
                  <a:pt x="1662866" y="981480"/>
                </a:lnTo>
                <a:lnTo>
                  <a:pt x="1666397" y="667265"/>
                </a:lnTo>
                <a:lnTo>
                  <a:pt x="1662866" y="240074"/>
                </a:lnTo>
                <a:lnTo>
                  <a:pt x="1645214" y="211830"/>
                </a:lnTo>
                <a:lnTo>
                  <a:pt x="1613439" y="187117"/>
                </a:lnTo>
                <a:lnTo>
                  <a:pt x="1585195" y="176525"/>
                </a:lnTo>
                <a:lnTo>
                  <a:pt x="1553421" y="176525"/>
                </a:lnTo>
                <a:lnTo>
                  <a:pt x="1405139" y="197708"/>
                </a:lnTo>
                <a:lnTo>
                  <a:pt x="1006193" y="254196"/>
                </a:lnTo>
                <a:lnTo>
                  <a:pt x="755527" y="289501"/>
                </a:lnTo>
                <a:lnTo>
                  <a:pt x="617837" y="310684"/>
                </a:lnTo>
                <a:lnTo>
                  <a:pt x="483678" y="3248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ABA9915-A49A-42B1-BCBE-B065526312FF}"/>
              </a:ext>
            </a:extLst>
          </p:cNvPr>
          <p:cNvSpPr/>
          <p:nvPr/>
        </p:nvSpPr>
        <p:spPr>
          <a:xfrm>
            <a:off x="4144963" y="5256213"/>
            <a:ext cx="531812" cy="517525"/>
          </a:xfrm>
          <a:custGeom>
            <a:avLst/>
            <a:gdLst>
              <a:gd name="connsiteX0" fmla="*/ 173832 w 531019"/>
              <a:gd name="connsiteY0" fmla="*/ 180975 h 519112"/>
              <a:gd name="connsiteX1" fmla="*/ 259557 w 531019"/>
              <a:gd name="connsiteY1" fmla="*/ 261937 h 519112"/>
              <a:gd name="connsiteX2" fmla="*/ 311944 w 531019"/>
              <a:gd name="connsiteY2" fmla="*/ 314325 h 519112"/>
              <a:gd name="connsiteX3" fmla="*/ 369094 w 531019"/>
              <a:gd name="connsiteY3" fmla="*/ 381000 h 519112"/>
              <a:gd name="connsiteX4" fmla="*/ 395288 w 531019"/>
              <a:gd name="connsiteY4" fmla="*/ 416719 h 519112"/>
              <a:gd name="connsiteX5" fmla="*/ 411957 w 531019"/>
              <a:gd name="connsiteY5" fmla="*/ 442912 h 519112"/>
              <a:gd name="connsiteX6" fmla="*/ 428625 w 531019"/>
              <a:gd name="connsiteY6" fmla="*/ 481012 h 519112"/>
              <a:gd name="connsiteX7" fmla="*/ 442913 w 531019"/>
              <a:gd name="connsiteY7" fmla="*/ 519112 h 519112"/>
              <a:gd name="connsiteX8" fmla="*/ 531019 w 531019"/>
              <a:gd name="connsiteY8" fmla="*/ 47625 h 519112"/>
              <a:gd name="connsiteX9" fmla="*/ 516732 w 531019"/>
              <a:gd name="connsiteY9" fmla="*/ 76200 h 519112"/>
              <a:gd name="connsiteX10" fmla="*/ 495300 w 531019"/>
              <a:gd name="connsiteY10" fmla="*/ 111919 h 519112"/>
              <a:gd name="connsiteX11" fmla="*/ 478632 w 531019"/>
              <a:gd name="connsiteY11" fmla="*/ 126206 h 519112"/>
              <a:gd name="connsiteX12" fmla="*/ 450057 w 531019"/>
              <a:gd name="connsiteY12" fmla="*/ 135731 h 519112"/>
              <a:gd name="connsiteX13" fmla="*/ 419100 w 531019"/>
              <a:gd name="connsiteY13" fmla="*/ 140494 h 519112"/>
              <a:gd name="connsiteX14" fmla="*/ 385763 w 531019"/>
              <a:gd name="connsiteY14" fmla="*/ 140494 h 519112"/>
              <a:gd name="connsiteX15" fmla="*/ 342900 w 531019"/>
              <a:gd name="connsiteY15" fmla="*/ 130969 h 519112"/>
              <a:gd name="connsiteX16" fmla="*/ 278607 w 531019"/>
              <a:gd name="connsiteY16" fmla="*/ 111919 h 519112"/>
              <a:gd name="connsiteX17" fmla="*/ 171450 w 531019"/>
              <a:gd name="connsiteY17" fmla="*/ 66675 h 519112"/>
              <a:gd name="connsiteX18" fmla="*/ 78582 w 531019"/>
              <a:gd name="connsiteY18" fmla="*/ 23812 h 519112"/>
              <a:gd name="connsiteX19" fmla="*/ 40482 w 531019"/>
              <a:gd name="connsiteY19" fmla="*/ 4762 h 519112"/>
              <a:gd name="connsiteX20" fmla="*/ 19050 w 531019"/>
              <a:gd name="connsiteY20" fmla="*/ 0 h 519112"/>
              <a:gd name="connsiteX21" fmla="*/ 4763 w 531019"/>
              <a:gd name="connsiteY21" fmla="*/ 4762 h 519112"/>
              <a:gd name="connsiteX22" fmla="*/ 0 w 531019"/>
              <a:gd name="connsiteY22" fmla="*/ 16669 h 519112"/>
              <a:gd name="connsiteX23" fmla="*/ 4763 w 531019"/>
              <a:gd name="connsiteY23" fmla="*/ 30956 h 519112"/>
              <a:gd name="connsiteX24" fmla="*/ 38100 w 531019"/>
              <a:gd name="connsiteY24" fmla="*/ 61912 h 519112"/>
              <a:gd name="connsiteX25" fmla="*/ 104775 w 531019"/>
              <a:gd name="connsiteY25" fmla="*/ 119062 h 519112"/>
              <a:gd name="connsiteX26" fmla="*/ 173832 w 531019"/>
              <a:gd name="connsiteY26" fmla="*/ 180975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31019" h="519112">
                <a:moveTo>
                  <a:pt x="173832" y="180975"/>
                </a:moveTo>
                <a:lnTo>
                  <a:pt x="259557" y="261937"/>
                </a:lnTo>
                <a:lnTo>
                  <a:pt x="311944" y="314325"/>
                </a:lnTo>
                <a:lnTo>
                  <a:pt x="369094" y="381000"/>
                </a:lnTo>
                <a:lnTo>
                  <a:pt x="395288" y="416719"/>
                </a:lnTo>
                <a:lnTo>
                  <a:pt x="411957" y="442912"/>
                </a:lnTo>
                <a:lnTo>
                  <a:pt x="428625" y="481012"/>
                </a:lnTo>
                <a:lnTo>
                  <a:pt x="442913" y="519112"/>
                </a:lnTo>
                <a:lnTo>
                  <a:pt x="531019" y="47625"/>
                </a:lnTo>
                <a:lnTo>
                  <a:pt x="516732" y="76200"/>
                </a:lnTo>
                <a:lnTo>
                  <a:pt x="495300" y="111919"/>
                </a:lnTo>
                <a:lnTo>
                  <a:pt x="478632" y="126206"/>
                </a:lnTo>
                <a:lnTo>
                  <a:pt x="450057" y="135731"/>
                </a:lnTo>
                <a:lnTo>
                  <a:pt x="419100" y="140494"/>
                </a:lnTo>
                <a:lnTo>
                  <a:pt x="385763" y="140494"/>
                </a:lnTo>
                <a:lnTo>
                  <a:pt x="342900" y="130969"/>
                </a:lnTo>
                <a:lnTo>
                  <a:pt x="278607" y="111919"/>
                </a:lnTo>
                <a:lnTo>
                  <a:pt x="171450" y="66675"/>
                </a:lnTo>
                <a:lnTo>
                  <a:pt x="78582" y="23812"/>
                </a:lnTo>
                <a:lnTo>
                  <a:pt x="40482" y="4762"/>
                </a:lnTo>
                <a:lnTo>
                  <a:pt x="19050" y="0"/>
                </a:lnTo>
                <a:lnTo>
                  <a:pt x="4763" y="4762"/>
                </a:lnTo>
                <a:lnTo>
                  <a:pt x="0" y="16669"/>
                </a:lnTo>
                <a:lnTo>
                  <a:pt x="4763" y="30956"/>
                </a:lnTo>
                <a:lnTo>
                  <a:pt x="38100" y="61912"/>
                </a:lnTo>
                <a:lnTo>
                  <a:pt x="104775" y="119062"/>
                </a:lnTo>
                <a:lnTo>
                  <a:pt x="173832" y="180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603A02E-6FCA-4868-AA72-02ADBDF0639E}"/>
              </a:ext>
            </a:extLst>
          </p:cNvPr>
          <p:cNvSpPr/>
          <p:nvPr/>
        </p:nvSpPr>
        <p:spPr>
          <a:xfrm>
            <a:off x="3297238" y="3652838"/>
            <a:ext cx="1200150" cy="330200"/>
          </a:xfrm>
          <a:custGeom>
            <a:avLst/>
            <a:gdLst>
              <a:gd name="connsiteX0" fmla="*/ 326232 w 1200150"/>
              <a:gd name="connsiteY0" fmla="*/ 159543 h 330993"/>
              <a:gd name="connsiteX1" fmla="*/ 485775 w 1200150"/>
              <a:gd name="connsiteY1" fmla="*/ 135731 h 330993"/>
              <a:gd name="connsiteX2" fmla="*/ 709613 w 1200150"/>
              <a:gd name="connsiteY2" fmla="*/ 85725 h 330993"/>
              <a:gd name="connsiteX3" fmla="*/ 792957 w 1200150"/>
              <a:gd name="connsiteY3" fmla="*/ 59531 h 330993"/>
              <a:gd name="connsiteX4" fmla="*/ 835819 w 1200150"/>
              <a:gd name="connsiteY4" fmla="*/ 40481 h 330993"/>
              <a:gd name="connsiteX5" fmla="*/ 916782 w 1200150"/>
              <a:gd name="connsiteY5" fmla="*/ 16668 h 330993"/>
              <a:gd name="connsiteX6" fmla="*/ 985838 w 1200150"/>
              <a:gd name="connsiteY6" fmla="*/ 0 h 330993"/>
              <a:gd name="connsiteX7" fmla="*/ 1035844 w 1200150"/>
              <a:gd name="connsiteY7" fmla="*/ 4762 h 330993"/>
              <a:gd name="connsiteX8" fmla="*/ 1085850 w 1200150"/>
              <a:gd name="connsiteY8" fmla="*/ 16668 h 330993"/>
              <a:gd name="connsiteX9" fmla="*/ 1126332 w 1200150"/>
              <a:gd name="connsiteY9" fmla="*/ 33337 h 330993"/>
              <a:gd name="connsiteX10" fmla="*/ 1159669 w 1200150"/>
              <a:gd name="connsiteY10" fmla="*/ 52387 h 330993"/>
              <a:gd name="connsiteX11" fmla="*/ 1181100 w 1200150"/>
              <a:gd name="connsiteY11" fmla="*/ 66675 h 330993"/>
              <a:gd name="connsiteX12" fmla="*/ 1193007 w 1200150"/>
              <a:gd name="connsiteY12" fmla="*/ 80962 h 330993"/>
              <a:gd name="connsiteX13" fmla="*/ 1200150 w 1200150"/>
              <a:gd name="connsiteY13" fmla="*/ 102393 h 330993"/>
              <a:gd name="connsiteX14" fmla="*/ 1195388 w 1200150"/>
              <a:gd name="connsiteY14" fmla="*/ 114300 h 330993"/>
              <a:gd name="connsiteX15" fmla="*/ 1185863 w 1200150"/>
              <a:gd name="connsiteY15" fmla="*/ 133350 h 330993"/>
              <a:gd name="connsiteX16" fmla="*/ 1159669 w 1200150"/>
              <a:gd name="connsiteY16" fmla="*/ 154781 h 330993"/>
              <a:gd name="connsiteX17" fmla="*/ 1109663 w 1200150"/>
              <a:gd name="connsiteY17" fmla="*/ 173831 h 330993"/>
              <a:gd name="connsiteX18" fmla="*/ 1066800 w 1200150"/>
              <a:gd name="connsiteY18" fmla="*/ 185737 h 330993"/>
              <a:gd name="connsiteX19" fmla="*/ 938213 w 1200150"/>
              <a:gd name="connsiteY19" fmla="*/ 204787 h 330993"/>
              <a:gd name="connsiteX20" fmla="*/ 740569 w 1200150"/>
              <a:gd name="connsiteY20" fmla="*/ 235743 h 330993"/>
              <a:gd name="connsiteX21" fmla="*/ 633413 w 1200150"/>
              <a:gd name="connsiteY21" fmla="*/ 250031 h 330993"/>
              <a:gd name="connsiteX22" fmla="*/ 469107 w 1200150"/>
              <a:gd name="connsiteY22" fmla="*/ 271462 h 330993"/>
              <a:gd name="connsiteX23" fmla="*/ 352425 w 1200150"/>
              <a:gd name="connsiteY23" fmla="*/ 292893 h 330993"/>
              <a:gd name="connsiteX24" fmla="*/ 252413 w 1200150"/>
              <a:gd name="connsiteY24" fmla="*/ 316706 h 330993"/>
              <a:gd name="connsiteX25" fmla="*/ 216694 w 1200150"/>
              <a:gd name="connsiteY25" fmla="*/ 326231 h 330993"/>
              <a:gd name="connsiteX26" fmla="*/ 190500 w 1200150"/>
              <a:gd name="connsiteY26" fmla="*/ 330993 h 330993"/>
              <a:gd name="connsiteX27" fmla="*/ 161925 w 1200150"/>
              <a:gd name="connsiteY27" fmla="*/ 330993 h 330993"/>
              <a:gd name="connsiteX28" fmla="*/ 130969 w 1200150"/>
              <a:gd name="connsiteY28" fmla="*/ 323850 h 330993"/>
              <a:gd name="connsiteX29" fmla="*/ 109538 w 1200150"/>
              <a:gd name="connsiteY29" fmla="*/ 311943 h 330993"/>
              <a:gd name="connsiteX30" fmla="*/ 80963 w 1200150"/>
              <a:gd name="connsiteY30" fmla="*/ 288131 h 330993"/>
              <a:gd name="connsiteX31" fmla="*/ 50007 w 1200150"/>
              <a:gd name="connsiteY31" fmla="*/ 266700 h 330993"/>
              <a:gd name="connsiteX32" fmla="*/ 23813 w 1200150"/>
              <a:gd name="connsiteY32" fmla="*/ 240506 h 330993"/>
              <a:gd name="connsiteX33" fmla="*/ 4763 w 1200150"/>
              <a:gd name="connsiteY33" fmla="*/ 207168 h 330993"/>
              <a:gd name="connsiteX34" fmla="*/ 0 w 1200150"/>
              <a:gd name="connsiteY34" fmla="*/ 188118 h 330993"/>
              <a:gd name="connsiteX35" fmla="*/ 0 w 1200150"/>
              <a:gd name="connsiteY35" fmla="*/ 169068 h 330993"/>
              <a:gd name="connsiteX36" fmla="*/ 9525 w 1200150"/>
              <a:gd name="connsiteY36" fmla="*/ 159543 h 330993"/>
              <a:gd name="connsiteX37" fmla="*/ 40482 w 1200150"/>
              <a:gd name="connsiteY37" fmla="*/ 166687 h 330993"/>
              <a:gd name="connsiteX38" fmla="*/ 73819 w 1200150"/>
              <a:gd name="connsiteY38" fmla="*/ 173831 h 330993"/>
              <a:gd name="connsiteX39" fmla="*/ 130969 w 1200150"/>
              <a:gd name="connsiteY39" fmla="*/ 180975 h 330993"/>
              <a:gd name="connsiteX40" fmla="*/ 190500 w 1200150"/>
              <a:gd name="connsiteY40" fmla="*/ 180975 h 330993"/>
              <a:gd name="connsiteX41" fmla="*/ 326232 w 1200150"/>
              <a:gd name="connsiteY41" fmla="*/ 15954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00150" h="330993">
                <a:moveTo>
                  <a:pt x="326232" y="159543"/>
                </a:moveTo>
                <a:lnTo>
                  <a:pt x="485775" y="135731"/>
                </a:lnTo>
                <a:lnTo>
                  <a:pt x="709613" y="85725"/>
                </a:lnTo>
                <a:lnTo>
                  <a:pt x="792957" y="59531"/>
                </a:lnTo>
                <a:lnTo>
                  <a:pt x="835819" y="40481"/>
                </a:lnTo>
                <a:lnTo>
                  <a:pt x="916782" y="16668"/>
                </a:lnTo>
                <a:lnTo>
                  <a:pt x="985838" y="0"/>
                </a:lnTo>
                <a:lnTo>
                  <a:pt x="1035844" y="4762"/>
                </a:lnTo>
                <a:lnTo>
                  <a:pt x="1085850" y="16668"/>
                </a:lnTo>
                <a:lnTo>
                  <a:pt x="1126332" y="33337"/>
                </a:lnTo>
                <a:lnTo>
                  <a:pt x="1159669" y="52387"/>
                </a:lnTo>
                <a:lnTo>
                  <a:pt x="1181100" y="66675"/>
                </a:lnTo>
                <a:lnTo>
                  <a:pt x="1193007" y="80962"/>
                </a:lnTo>
                <a:lnTo>
                  <a:pt x="1200150" y="102393"/>
                </a:lnTo>
                <a:lnTo>
                  <a:pt x="1195388" y="114300"/>
                </a:lnTo>
                <a:lnTo>
                  <a:pt x="1185863" y="133350"/>
                </a:lnTo>
                <a:lnTo>
                  <a:pt x="1159669" y="154781"/>
                </a:lnTo>
                <a:lnTo>
                  <a:pt x="1109663" y="173831"/>
                </a:lnTo>
                <a:lnTo>
                  <a:pt x="1066800" y="185737"/>
                </a:lnTo>
                <a:lnTo>
                  <a:pt x="938213" y="204787"/>
                </a:lnTo>
                <a:lnTo>
                  <a:pt x="740569" y="235743"/>
                </a:lnTo>
                <a:lnTo>
                  <a:pt x="633413" y="250031"/>
                </a:lnTo>
                <a:lnTo>
                  <a:pt x="469107" y="271462"/>
                </a:lnTo>
                <a:lnTo>
                  <a:pt x="352425" y="292893"/>
                </a:lnTo>
                <a:lnTo>
                  <a:pt x="252413" y="316706"/>
                </a:lnTo>
                <a:lnTo>
                  <a:pt x="216694" y="326231"/>
                </a:lnTo>
                <a:lnTo>
                  <a:pt x="190500" y="330993"/>
                </a:lnTo>
                <a:lnTo>
                  <a:pt x="161925" y="330993"/>
                </a:lnTo>
                <a:lnTo>
                  <a:pt x="130969" y="323850"/>
                </a:lnTo>
                <a:lnTo>
                  <a:pt x="109538" y="311943"/>
                </a:lnTo>
                <a:lnTo>
                  <a:pt x="80963" y="288131"/>
                </a:lnTo>
                <a:lnTo>
                  <a:pt x="50007" y="266700"/>
                </a:lnTo>
                <a:lnTo>
                  <a:pt x="23813" y="240506"/>
                </a:lnTo>
                <a:lnTo>
                  <a:pt x="4763" y="207168"/>
                </a:lnTo>
                <a:lnTo>
                  <a:pt x="0" y="188118"/>
                </a:lnTo>
                <a:lnTo>
                  <a:pt x="0" y="169068"/>
                </a:lnTo>
                <a:lnTo>
                  <a:pt x="9525" y="159543"/>
                </a:lnTo>
                <a:lnTo>
                  <a:pt x="40482" y="166687"/>
                </a:lnTo>
                <a:lnTo>
                  <a:pt x="73819" y="173831"/>
                </a:lnTo>
                <a:lnTo>
                  <a:pt x="130969" y="180975"/>
                </a:lnTo>
                <a:lnTo>
                  <a:pt x="190500" y="180975"/>
                </a:lnTo>
                <a:lnTo>
                  <a:pt x="326232" y="1595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532C014-DCFD-410C-92FD-E583321D6434}"/>
              </a:ext>
            </a:extLst>
          </p:cNvPr>
          <p:cNvSpPr/>
          <p:nvPr/>
        </p:nvSpPr>
        <p:spPr>
          <a:xfrm>
            <a:off x="3643313" y="3309938"/>
            <a:ext cx="342900" cy="1123950"/>
          </a:xfrm>
          <a:custGeom>
            <a:avLst/>
            <a:gdLst>
              <a:gd name="connsiteX0" fmla="*/ 307181 w 342900"/>
              <a:gd name="connsiteY0" fmla="*/ 707231 h 1123950"/>
              <a:gd name="connsiteX1" fmla="*/ 321468 w 342900"/>
              <a:gd name="connsiteY1" fmla="*/ 573881 h 1123950"/>
              <a:gd name="connsiteX2" fmla="*/ 342900 w 342900"/>
              <a:gd name="connsiteY2" fmla="*/ 445293 h 1123950"/>
              <a:gd name="connsiteX3" fmla="*/ 338137 w 342900"/>
              <a:gd name="connsiteY3" fmla="*/ 352425 h 1123950"/>
              <a:gd name="connsiteX4" fmla="*/ 330993 w 342900"/>
              <a:gd name="connsiteY4" fmla="*/ 290512 h 1123950"/>
              <a:gd name="connsiteX5" fmla="*/ 319087 w 342900"/>
              <a:gd name="connsiteY5" fmla="*/ 238125 h 1123950"/>
              <a:gd name="connsiteX6" fmla="*/ 304800 w 342900"/>
              <a:gd name="connsiteY6" fmla="*/ 197643 h 1123950"/>
              <a:gd name="connsiteX7" fmla="*/ 288131 w 342900"/>
              <a:gd name="connsiteY7" fmla="*/ 173831 h 1123950"/>
              <a:gd name="connsiteX8" fmla="*/ 259556 w 342900"/>
              <a:gd name="connsiteY8" fmla="*/ 147637 h 1123950"/>
              <a:gd name="connsiteX9" fmla="*/ 214312 w 342900"/>
              <a:gd name="connsiteY9" fmla="*/ 104775 h 1123950"/>
              <a:gd name="connsiteX10" fmla="*/ 169068 w 342900"/>
              <a:gd name="connsiteY10" fmla="*/ 57150 h 1123950"/>
              <a:gd name="connsiteX11" fmla="*/ 102393 w 342900"/>
              <a:gd name="connsiteY11" fmla="*/ 0 h 1123950"/>
              <a:gd name="connsiteX12" fmla="*/ 0 w 342900"/>
              <a:gd name="connsiteY12" fmla="*/ 33337 h 1123950"/>
              <a:gd name="connsiteX13" fmla="*/ 45243 w 342900"/>
              <a:gd name="connsiteY13" fmla="*/ 92868 h 1123950"/>
              <a:gd name="connsiteX14" fmla="*/ 85725 w 342900"/>
              <a:gd name="connsiteY14" fmla="*/ 154781 h 1123950"/>
              <a:gd name="connsiteX15" fmla="*/ 107156 w 342900"/>
              <a:gd name="connsiteY15" fmla="*/ 200025 h 1123950"/>
              <a:gd name="connsiteX16" fmla="*/ 126206 w 342900"/>
              <a:gd name="connsiteY16" fmla="*/ 250031 h 1123950"/>
              <a:gd name="connsiteX17" fmla="*/ 135731 w 342900"/>
              <a:gd name="connsiteY17" fmla="*/ 314325 h 1123950"/>
              <a:gd name="connsiteX18" fmla="*/ 142875 w 342900"/>
              <a:gd name="connsiteY18" fmla="*/ 421481 h 1123950"/>
              <a:gd name="connsiteX19" fmla="*/ 142875 w 342900"/>
              <a:gd name="connsiteY19" fmla="*/ 511968 h 1123950"/>
              <a:gd name="connsiteX20" fmla="*/ 140493 w 342900"/>
              <a:gd name="connsiteY20" fmla="*/ 716756 h 1123950"/>
              <a:gd name="connsiteX21" fmla="*/ 142875 w 342900"/>
              <a:gd name="connsiteY21" fmla="*/ 847725 h 1123950"/>
              <a:gd name="connsiteX22" fmla="*/ 130968 w 342900"/>
              <a:gd name="connsiteY22" fmla="*/ 897731 h 1123950"/>
              <a:gd name="connsiteX23" fmla="*/ 123825 w 342900"/>
              <a:gd name="connsiteY23" fmla="*/ 952500 h 1123950"/>
              <a:gd name="connsiteX24" fmla="*/ 119062 w 342900"/>
              <a:gd name="connsiteY24" fmla="*/ 1016793 h 1123950"/>
              <a:gd name="connsiteX25" fmla="*/ 119062 w 342900"/>
              <a:gd name="connsiteY25" fmla="*/ 1076325 h 1123950"/>
              <a:gd name="connsiteX26" fmla="*/ 119062 w 342900"/>
              <a:gd name="connsiteY26" fmla="*/ 1123950 h 1123950"/>
              <a:gd name="connsiteX27" fmla="*/ 269081 w 342900"/>
              <a:gd name="connsiteY27" fmla="*/ 1100137 h 1123950"/>
              <a:gd name="connsiteX28" fmla="*/ 278606 w 342900"/>
              <a:gd name="connsiteY28" fmla="*/ 995362 h 1123950"/>
              <a:gd name="connsiteX29" fmla="*/ 307181 w 342900"/>
              <a:gd name="connsiteY29" fmla="*/ 707231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42900" h="1123950">
                <a:moveTo>
                  <a:pt x="307181" y="707231"/>
                </a:moveTo>
                <a:lnTo>
                  <a:pt x="321468" y="573881"/>
                </a:lnTo>
                <a:lnTo>
                  <a:pt x="342900" y="445293"/>
                </a:lnTo>
                <a:lnTo>
                  <a:pt x="338137" y="352425"/>
                </a:lnTo>
                <a:lnTo>
                  <a:pt x="330993" y="290512"/>
                </a:lnTo>
                <a:lnTo>
                  <a:pt x="319087" y="238125"/>
                </a:lnTo>
                <a:lnTo>
                  <a:pt x="304800" y="197643"/>
                </a:lnTo>
                <a:lnTo>
                  <a:pt x="288131" y="173831"/>
                </a:lnTo>
                <a:lnTo>
                  <a:pt x="259556" y="147637"/>
                </a:lnTo>
                <a:lnTo>
                  <a:pt x="214312" y="104775"/>
                </a:lnTo>
                <a:lnTo>
                  <a:pt x="169068" y="57150"/>
                </a:lnTo>
                <a:lnTo>
                  <a:pt x="102393" y="0"/>
                </a:lnTo>
                <a:lnTo>
                  <a:pt x="0" y="33337"/>
                </a:lnTo>
                <a:lnTo>
                  <a:pt x="45243" y="92868"/>
                </a:lnTo>
                <a:lnTo>
                  <a:pt x="85725" y="154781"/>
                </a:lnTo>
                <a:lnTo>
                  <a:pt x="107156" y="200025"/>
                </a:lnTo>
                <a:lnTo>
                  <a:pt x="126206" y="250031"/>
                </a:lnTo>
                <a:lnTo>
                  <a:pt x="135731" y="314325"/>
                </a:lnTo>
                <a:lnTo>
                  <a:pt x="142875" y="421481"/>
                </a:lnTo>
                <a:lnTo>
                  <a:pt x="142875" y="511968"/>
                </a:lnTo>
                <a:lnTo>
                  <a:pt x="140493" y="716756"/>
                </a:lnTo>
                <a:lnTo>
                  <a:pt x="142875" y="847725"/>
                </a:lnTo>
                <a:lnTo>
                  <a:pt x="130968" y="897731"/>
                </a:lnTo>
                <a:lnTo>
                  <a:pt x="123825" y="952500"/>
                </a:lnTo>
                <a:lnTo>
                  <a:pt x="119062" y="1016793"/>
                </a:lnTo>
                <a:lnTo>
                  <a:pt x="119062" y="1076325"/>
                </a:lnTo>
                <a:lnTo>
                  <a:pt x="119062" y="1123950"/>
                </a:lnTo>
                <a:lnTo>
                  <a:pt x="269081" y="1100137"/>
                </a:lnTo>
                <a:lnTo>
                  <a:pt x="278606" y="995362"/>
                </a:lnTo>
                <a:lnTo>
                  <a:pt x="307181" y="7072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E8EF2AA9-B737-4463-AB2C-0DF1DC68B0C4}"/>
              </a:ext>
            </a:extLst>
          </p:cNvPr>
          <p:cNvSpPr/>
          <p:nvPr/>
        </p:nvSpPr>
        <p:spPr>
          <a:xfrm>
            <a:off x="3468688" y="4278313"/>
            <a:ext cx="968375" cy="717550"/>
          </a:xfrm>
          <a:custGeom>
            <a:avLst/>
            <a:gdLst>
              <a:gd name="connsiteX0" fmla="*/ 428625 w 966788"/>
              <a:gd name="connsiteY0" fmla="*/ 195263 h 716757"/>
              <a:gd name="connsiteX1" fmla="*/ 342900 w 966788"/>
              <a:gd name="connsiteY1" fmla="*/ 211932 h 716757"/>
              <a:gd name="connsiteX2" fmla="*/ 261938 w 966788"/>
              <a:gd name="connsiteY2" fmla="*/ 223838 h 716757"/>
              <a:gd name="connsiteX3" fmla="*/ 164307 w 966788"/>
              <a:gd name="connsiteY3" fmla="*/ 235744 h 716757"/>
              <a:gd name="connsiteX4" fmla="*/ 45244 w 966788"/>
              <a:gd name="connsiteY4" fmla="*/ 245269 h 716757"/>
              <a:gd name="connsiteX5" fmla="*/ 0 w 966788"/>
              <a:gd name="connsiteY5" fmla="*/ 128588 h 716757"/>
              <a:gd name="connsiteX6" fmla="*/ 38100 w 966788"/>
              <a:gd name="connsiteY6" fmla="*/ 133350 h 716757"/>
              <a:gd name="connsiteX7" fmla="*/ 71438 w 966788"/>
              <a:gd name="connsiteY7" fmla="*/ 130969 h 716757"/>
              <a:gd name="connsiteX8" fmla="*/ 140494 w 966788"/>
              <a:gd name="connsiteY8" fmla="*/ 119063 h 716757"/>
              <a:gd name="connsiteX9" fmla="*/ 223838 w 966788"/>
              <a:gd name="connsiteY9" fmla="*/ 104775 h 716757"/>
              <a:gd name="connsiteX10" fmla="*/ 314325 w 966788"/>
              <a:gd name="connsiteY10" fmla="*/ 85725 h 716757"/>
              <a:gd name="connsiteX11" fmla="*/ 490538 w 966788"/>
              <a:gd name="connsiteY11" fmla="*/ 59532 h 716757"/>
              <a:gd name="connsiteX12" fmla="*/ 564357 w 966788"/>
              <a:gd name="connsiteY12" fmla="*/ 42863 h 716757"/>
              <a:gd name="connsiteX13" fmla="*/ 619125 w 966788"/>
              <a:gd name="connsiteY13" fmla="*/ 26194 h 716757"/>
              <a:gd name="connsiteX14" fmla="*/ 659607 w 966788"/>
              <a:gd name="connsiteY14" fmla="*/ 11907 h 716757"/>
              <a:gd name="connsiteX15" fmla="*/ 690563 w 966788"/>
              <a:gd name="connsiteY15" fmla="*/ 0 h 716757"/>
              <a:gd name="connsiteX16" fmla="*/ 716757 w 966788"/>
              <a:gd name="connsiteY16" fmla="*/ 0 h 716757"/>
              <a:gd name="connsiteX17" fmla="*/ 757238 w 966788"/>
              <a:gd name="connsiteY17" fmla="*/ 11907 h 716757"/>
              <a:gd name="connsiteX18" fmla="*/ 809625 w 966788"/>
              <a:gd name="connsiteY18" fmla="*/ 35719 h 716757"/>
              <a:gd name="connsiteX19" fmla="*/ 854869 w 966788"/>
              <a:gd name="connsiteY19" fmla="*/ 61913 h 716757"/>
              <a:gd name="connsiteX20" fmla="*/ 921544 w 966788"/>
              <a:gd name="connsiteY20" fmla="*/ 104775 h 716757"/>
              <a:gd name="connsiteX21" fmla="*/ 945357 w 966788"/>
              <a:gd name="connsiteY21" fmla="*/ 123825 h 716757"/>
              <a:gd name="connsiteX22" fmla="*/ 957263 w 966788"/>
              <a:gd name="connsiteY22" fmla="*/ 135732 h 716757"/>
              <a:gd name="connsiteX23" fmla="*/ 966788 w 966788"/>
              <a:gd name="connsiteY23" fmla="*/ 154782 h 716757"/>
              <a:gd name="connsiteX24" fmla="*/ 966788 w 966788"/>
              <a:gd name="connsiteY24" fmla="*/ 169069 h 716757"/>
              <a:gd name="connsiteX25" fmla="*/ 959644 w 966788"/>
              <a:gd name="connsiteY25" fmla="*/ 192882 h 716757"/>
              <a:gd name="connsiteX26" fmla="*/ 945357 w 966788"/>
              <a:gd name="connsiteY26" fmla="*/ 214313 h 716757"/>
              <a:gd name="connsiteX27" fmla="*/ 904875 w 966788"/>
              <a:gd name="connsiteY27" fmla="*/ 290513 h 716757"/>
              <a:gd name="connsiteX28" fmla="*/ 873919 w 966788"/>
              <a:gd name="connsiteY28" fmla="*/ 354807 h 716757"/>
              <a:gd name="connsiteX29" fmla="*/ 854869 w 966788"/>
              <a:gd name="connsiteY29" fmla="*/ 450057 h 716757"/>
              <a:gd name="connsiteX30" fmla="*/ 826294 w 966788"/>
              <a:gd name="connsiteY30" fmla="*/ 585788 h 716757"/>
              <a:gd name="connsiteX31" fmla="*/ 809625 w 966788"/>
              <a:gd name="connsiteY31" fmla="*/ 631032 h 716757"/>
              <a:gd name="connsiteX32" fmla="*/ 788194 w 966788"/>
              <a:gd name="connsiteY32" fmla="*/ 671513 h 716757"/>
              <a:gd name="connsiteX33" fmla="*/ 762000 w 966788"/>
              <a:gd name="connsiteY33" fmla="*/ 700088 h 716757"/>
              <a:gd name="connsiteX34" fmla="*/ 738188 w 966788"/>
              <a:gd name="connsiteY34" fmla="*/ 714375 h 716757"/>
              <a:gd name="connsiteX35" fmla="*/ 721519 w 966788"/>
              <a:gd name="connsiteY35" fmla="*/ 716757 h 716757"/>
              <a:gd name="connsiteX36" fmla="*/ 690563 w 966788"/>
              <a:gd name="connsiteY36" fmla="*/ 709613 h 716757"/>
              <a:gd name="connsiteX37" fmla="*/ 671513 w 966788"/>
              <a:gd name="connsiteY37" fmla="*/ 690563 h 716757"/>
              <a:gd name="connsiteX38" fmla="*/ 654844 w 966788"/>
              <a:gd name="connsiteY38" fmla="*/ 657225 h 716757"/>
              <a:gd name="connsiteX39" fmla="*/ 647700 w 966788"/>
              <a:gd name="connsiteY39" fmla="*/ 623888 h 716757"/>
              <a:gd name="connsiteX40" fmla="*/ 652463 w 966788"/>
              <a:gd name="connsiteY40" fmla="*/ 497682 h 716757"/>
              <a:gd name="connsiteX41" fmla="*/ 669132 w 966788"/>
              <a:gd name="connsiteY41" fmla="*/ 352425 h 716757"/>
              <a:gd name="connsiteX42" fmla="*/ 683419 w 966788"/>
              <a:gd name="connsiteY42" fmla="*/ 250032 h 716757"/>
              <a:gd name="connsiteX43" fmla="*/ 692944 w 966788"/>
              <a:gd name="connsiteY43" fmla="*/ 197644 h 716757"/>
              <a:gd name="connsiteX44" fmla="*/ 688182 w 966788"/>
              <a:gd name="connsiteY44" fmla="*/ 173832 h 716757"/>
              <a:gd name="connsiteX45" fmla="*/ 671513 w 966788"/>
              <a:gd name="connsiteY45" fmla="*/ 161925 h 716757"/>
              <a:gd name="connsiteX46" fmla="*/ 642938 w 966788"/>
              <a:gd name="connsiteY46" fmla="*/ 154782 h 716757"/>
              <a:gd name="connsiteX47" fmla="*/ 600075 w 966788"/>
              <a:gd name="connsiteY47" fmla="*/ 161925 h 716757"/>
              <a:gd name="connsiteX48" fmla="*/ 428625 w 966788"/>
              <a:gd name="connsiteY48" fmla="*/ 195263 h 7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66788" h="716757">
                <a:moveTo>
                  <a:pt x="428625" y="195263"/>
                </a:moveTo>
                <a:lnTo>
                  <a:pt x="342900" y="211932"/>
                </a:lnTo>
                <a:lnTo>
                  <a:pt x="261938" y="223838"/>
                </a:lnTo>
                <a:lnTo>
                  <a:pt x="164307" y="235744"/>
                </a:lnTo>
                <a:lnTo>
                  <a:pt x="45244" y="245269"/>
                </a:lnTo>
                <a:lnTo>
                  <a:pt x="0" y="128588"/>
                </a:lnTo>
                <a:lnTo>
                  <a:pt x="38100" y="133350"/>
                </a:lnTo>
                <a:lnTo>
                  <a:pt x="71438" y="130969"/>
                </a:lnTo>
                <a:lnTo>
                  <a:pt x="140494" y="119063"/>
                </a:lnTo>
                <a:lnTo>
                  <a:pt x="223838" y="104775"/>
                </a:lnTo>
                <a:lnTo>
                  <a:pt x="314325" y="85725"/>
                </a:lnTo>
                <a:lnTo>
                  <a:pt x="490538" y="59532"/>
                </a:lnTo>
                <a:lnTo>
                  <a:pt x="564357" y="42863"/>
                </a:lnTo>
                <a:lnTo>
                  <a:pt x="619125" y="26194"/>
                </a:lnTo>
                <a:lnTo>
                  <a:pt x="659607" y="11907"/>
                </a:lnTo>
                <a:lnTo>
                  <a:pt x="690563" y="0"/>
                </a:lnTo>
                <a:lnTo>
                  <a:pt x="716757" y="0"/>
                </a:lnTo>
                <a:lnTo>
                  <a:pt x="757238" y="11907"/>
                </a:lnTo>
                <a:lnTo>
                  <a:pt x="809625" y="35719"/>
                </a:lnTo>
                <a:lnTo>
                  <a:pt x="854869" y="61913"/>
                </a:lnTo>
                <a:lnTo>
                  <a:pt x="921544" y="104775"/>
                </a:lnTo>
                <a:lnTo>
                  <a:pt x="945357" y="123825"/>
                </a:lnTo>
                <a:lnTo>
                  <a:pt x="957263" y="135732"/>
                </a:lnTo>
                <a:lnTo>
                  <a:pt x="966788" y="154782"/>
                </a:lnTo>
                <a:lnTo>
                  <a:pt x="966788" y="169069"/>
                </a:lnTo>
                <a:lnTo>
                  <a:pt x="959644" y="192882"/>
                </a:lnTo>
                <a:lnTo>
                  <a:pt x="945357" y="214313"/>
                </a:lnTo>
                <a:lnTo>
                  <a:pt x="904875" y="290513"/>
                </a:lnTo>
                <a:lnTo>
                  <a:pt x="873919" y="354807"/>
                </a:lnTo>
                <a:lnTo>
                  <a:pt x="854869" y="450057"/>
                </a:lnTo>
                <a:lnTo>
                  <a:pt x="826294" y="585788"/>
                </a:lnTo>
                <a:lnTo>
                  <a:pt x="809625" y="631032"/>
                </a:lnTo>
                <a:lnTo>
                  <a:pt x="788194" y="671513"/>
                </a:lnTo>
                <a:lnTo>
                  <a:pt x="762000" y="700088"/>
                </a:lnTo>
                <a:lnTo>
                  <a:pt x="738188" y="714375"/>
                </a:lnTo>
                <a:lnTo>
                  <a:pt x="721519" y="716757"/>
                </a:lnTo>
                <a:lnTo>
                  <a:pt x="690563" y="709613"/>
                </a:lnTo>
                <a:lnTo>
                  <a:pt x="671513" y="690563"/>
                </a:lnTo>
                <a:lnTo>
                  <a:pt x="654844" y="657225"/>
                </a:lnTo>
                <a:lnTo>
                  <a:pt x="647700" y="623888"/>
                </a:lnTo>
                <a:lnTo>
                  <a:pt x="652463" y="497682"/>
                </a:lnTo>
                <a:lnTo>
                  <a:pt x="669132" y="352425"/>
                </a:lnTo>
                <a:lnTo>
                  <a:pt x="683419" y="250032"/>
                </a:lnTo>
                <a:lnTo>
                  <a:pt x="692944" y="197644"/>
                </a:lnTo>
                <a:lnTo>
                  <a:pt x="688182" y="173832"/>
                </a:lnTo>
                <a:lnTo>
                  <a:pt x="671513" y="161925"/>
                </a:lnTo>
                <a:lnTo>
                  <a:pt x="642938" y="154782"/>
                </a:lnTo>
                <a:lnTo>
                  <a:pt x="600075" y="161925"/>
                </a:lnTo>
                <a:lnTo>
                  <a:pt x="428625" y="195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0F9F8FA-A89D-4AA5-B003-4F8529BC4EB8}"/>
              </a:ext>
            </a:extLst>
          </p:cNvPr>
          <p:cNvSpPr/>
          <p:nvPr/>
        </p:nvSpPr>
        <p:spPr>
          <a:xfrm>
            <a:off x="3519488" y="4781550"/>
            <a:ext cx="642937" cy="249238"/>
          </a:xfrm>
          <a:custGeom>
            <a:avLst/>
            <a:gdLst>
              <a:gd name="connsiteX0" fmla="*/ 338137 w 642937"/>
              <a:gd name="connsiteY0" fmla="*/ 64294 h 250031"/>
              <a:gd name="connsiteX1" fmla="*/ 419100 w 642937"/>
              <a:gd name="connsiteY1" fmla="*/ 50006 h 250031"/>
              <a:gd name="connsiteX2" fmla="*/ 502443 w 642937"/>
              <a:gd name="connsiteY2" fmla="*/ 33338 h 250031"/>
              <a:gd name="connsiteX3" fmla="*/ 642937 w 642937"/>
              <a:gd name="connsiteY3" fmla="*/ 0 h 250031"/>
              <a:gd name="connsiteX4" fmla="*/ 642937 w 642937"/>
              <a:gd name="connsiteY4" fmla="*/ 145256 h 250031"/>
              <a:gd name="connsiteX5" fmla="*/ 557212 w 642937"/>
              <a:gd name="connsiteY5" fmla="*/ 140494 h 250031"/>
              <a:gd name="connsiteX6" fmla="*/ 492918 w 642937"/>
              <a:gd name="connsiteY6" fmla="*/ 145256 h 250031"/>
              <a:gd name="connsiteX7" fmla="*/ 411956 w 642937"/>
              <a:gd name="connsiteY7" fmla="*/ 157163 h 250031"/>
              <a:gd name="connsiteX8" fmla="*/ 304800 w 642937"/>
              <a:gd name="connsiteY8" fmla="*/ 178594 h 250031"/>
              <a:gd name="connsiteX9" fmla="*/ 178593 w 642937"/>
              <a:gd name="connsiteY9" fmla="*/ 207169 h 250031"/>
              <a:gd name="connsiteX10" fmla="*/ 0 w 642937"/>
              <a:gd name="connsiteY10" fmla="*/ 250031 h 250031"/>
              <a:gd name="connsiteX11" fmla="*/ 0 w 642937"/>
              <a:gd name="connsiteY11" fmla="*/ 102394 h 250031"/>
              <a:gd name="connsiteX12" fmla="*/ 178593 w 642937"/>
              <a:gd name="connsiteY12" fmla="*/ 85725 h 250031"/>
              <a:gd name="connsiteX13" fmla="*/ 338137 w 642937"/>
              <a:gd name="connsiteY13" fmla="*/ 64294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42937" h="250031">
                <a:moveTo>
                  <a:pt x="338137" y="64294"/>
                </a:moveTo>
                <a:lnTo>
                  <a:pt x="419100" y="50006"/>
                </a:lnTo>
                <a:lnTo>
                  <a:pt x="502443" y="33338"/>
                </a:lnTo>
                <a:lnTo>
                  <a:pt x="642937" y="0"/>
                </a:lnTo>
                <a:lnTo>
                  <a:pt x="642937" y="145256"/>
                </a:lnTo>
                <a:lnTo>
                  <a:pt x="557212" y="140494"/>
                </a:lnTo>
                <a:lnTo>
                  <a:pt x="492918" y="145256"/>
                </a:lnTo>
                <a:lnTo>
                  <a:pt x="411956" y="157163"/>
                </a:lnTo>
                <a:lnTo>
                  <a:pt x="304800" y="178594"/>
                </a:lnTo>
                <a:lnTo>
                  <a:pt x="178593" y="207169"/>
                </a:lnTo>
                <a:lnTo>
                  <a:pt x="0" y="250031"/>
                </a:lnTo>
                <a:lnTo>
                  <a:pt x="0" y="102394"/>
                </a:lnTo>
                <a:lnTo>
                  <a:pt x="178593" y="85725"/>
                </a:lnTo>
                <a:lnTo>
                  <a:pt x="338137" y="642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098EB0B8-6775-4530-BD78-F31B95275834}"/>
              </a:ext>
            </a:extLst>
          </p:cNvPr>
          <p:cNvSpPr/>
          <p:nvPr/>
        </p:nvSpPr>
        <p:spPr>
          <a:xfrm>
            <a:off x="5456238" y="2782888"/>
            <a:ext cx="1754187" cy="403225"/>
          </a:xfrm>
          <a:custGeom>
            <a:avLst/>
            <a:gdLst>
              <a:gd name="connsiteX0" fmla="*/ 588169 w 1754981"/>
              <a:gd name="connsiteY0" fmla="*/ 219075 h 402432"/>
              <a:gd name="connsiteX1" fmla="*/ 731044 w 1754981"/>
              <a:gd name="connsiteY1" fmla="*/ 195263 h 402432"/>
              <a:gd name="connsiteX2" fmla="*/ 838200 w 1754981"/>
              <a:gd name="connsiteY2" fmla="*/ 176213 h 402432"/>
              <a:gd name="connsiteX3" fmla="*/ 952500 w 1754981"/>
              <a:gd name="connsiteY3" fmla="*/ 142875 h 402432"/>
              <a:gd name="connsiteX4" fmla="*/ 1114425 w 1754981"/>
              <a:gd name="connsiteY4" fmla="*/ 92869 h 402432"/>
              <a:gd name="connsiteX5" fmla="*/ 1331119 w 1754981"/>
              <a:gd name="connsiteY5" fmla="*/ 19050 h 402432"/>
              <a:gd name="connsiteX6" fmla="*/ 1376362 w 1754981"/>
              <a:gd name="connsiteY6" fmla="*/ 2382 h 402432"/>
              <a:gd name="connsiteX7" fmla="*/ 1404937 w 1754981"/>
              <a:gd name="connsiteY7" fmla="*/ 0 h 402432"/>
              <a:gd name="connsiteX8" fmla="*/ 1452562 w 1754981"/>
              <a:gd name="connsiteY8" fmla="*/ 4763 h 402432"/>
              <a:gd name="connsiteX9" fmla="*/ 1547812 w 1754981"/>
              <a:gd name="connsiteY9" fmla="*/ 26194 h 402432"/>
              <a:gd name="connsiteX10" fmla="*/ 1657350 w 1754981"/>
              <a:gd name="connsiteY10" fmla="*/ 57150 h 402432"/>
              <a:gd name="connsiteX11" fmla="*/ 1695450 w 1754981"/>
              <a:gd name="connsiteY11" fmla="*/ 71438 h 402432"/>
              <a:gd name="connsiteX12" fmla="*/ 1724025 w 1754981"/>
              <a:gd name="connsiteY12" fmla="*/ 85725 h 402432"/>
              <a:gd name="connsiteX13" fmla="*/ 1745456 w 1754981"/>
              <a:gd name="connsiteY13" fmla="*/ 104775 h 402432"/>
              <a:gd name="connsiteX14" fmla="*/ 1752600 w 1754981"/>
              <a:gd name="connsiteY14" fmla="*/ 119063 h 402432"/>
              <a:gd name="connsiteX15" fmla="*/ 1754981 w 1754981"/>
              <a:gd name="connsiteY15" fmla="*/ 130969 h 402432"/>
              <a:gd name="connsiteX16" fmla="*/ 1750219 w 1754981"/>
              <a:gd name="connsiteY16" fmla="*/ 150019 h 402432"/>
              <a:gd name="connsiteX17" fmla="*/ 1731169 w 1754981"/>
              <a:gd name="connsiteY17" fmla="*/ 171450 h 402432"/>
              <a:gd name="connsiteX18" fmla="*/ 1683544 w 1754981"/>
              <a:gd name="connsiteY18" fmla="*/ 197644 h 402432"/>
              <a:gd name="connsiteX19" fmla="*/ 1612106 w 1754981"/>
              <a:gd name="connsiteY19" fmla="*/ 214313 h 402432"/>
              <a:gd name="connsiteX20" fmla="*/ 1483519 w 1754981"/>
              <a:gd name="connsiteY20" fmla="*/ 240507 h 402432"/>
              <a:gd name="connsiteX21" fmla="*/ 1314450 w 1754981"/>
              <a:gd name="connsiteY21" fmla="*/ 276225 h 402432"/>
              <a:gd name="connsiteX22" fmla="*/ 1054894 w 1754981"/>
              <a:gd name="connsiteY22" fmla="*/ 323850 h 402432"/>
              <a:gd name="connsiteX23" fmla="*/ 814387 w 1754981"/>
              <a:gd name="connsiteY23" fmla="*/ 359569 h 402432"/>
              <a:gd name="connsiteX24" fmla="*/ 735806 w 1754981"/>
              <a:gd name="connsiteY24" fmla="*/ 366713 h 402432"/>
              <a:gd name="connsiteX25" fmla="*/ 550069 w 1754981"/>
              <a:gd name="connsiteY25" fmla="*/ 388144 h 402432"/>
              <a:gd name="connsiteX26" fmla="*/ 350044 w 1754981"/>
              <a:gd name="connsiteY26" fmla="*/ 402432 h 402432"/>
              <a:gd name="connsiteX27" fmla="*/ 295275 w 1754981"/>
              <a:gd name="connsiteY27" fmla="*/ 400050 h 402432"/>
              <a:gd name="connsiteX28" fmla="*/ 228600 w 1754981"/>
              <a:gd name="connsiteY28" fmla="*/ 383382 h 402432"/>
              <a:gd name="connsiteX29" fmla="*/ 152400 w 1754981"/>
              <a:gd name="connsiteY29" fmla="*/ 354807 h 402432"/>
              <a:gd name="connsiteX30" fmla="*/ 71437 w 1754981"/>
              <a:gd name="connsiteY30" fmla="*/ 321469 h 402432"/>
              <a:gd name="connsiteX31" fmla="*/ 0 w 1754981"/>
              <a:gd name="connsiteY31" fmla="*/ 290513 h 402432"/>
              <a:gd name="connsiteX32" fmla="*/ 78581 w 1754981"/>
              <a:gd name="connsiteY32" fmla="*/ 180975 h 402432"/>
              <a:gd name="connsiteX33" fmla="*/ 150019 w 1754981"/>
              <a:gd name="connsiteY33" fmla="*/ 221457 h 402432"/>
              <a:gd name="connsiteX34" fmla="*/ 190500 w 1754981"/>
              <a:gd name="connsiteY34" fmla="*/ 233363 h 402432"/>
              <a:gd name="connsiteX35" fmla="*/ 264319 w 1754981"/>
              <a:gd name="connsiteY35" fmla="*/ 242888 h 402432"/>
              <a:gd name="connsiteX36" fmla="*/ 361950 w 1754981"/>
              <a:gd name="connsiteY36" fmla="*/ 245269 h 402432"/>
              <a:gd name="connsiteX37" fmla="*/ 466725 w 1754981"/>
              <a:gd name="connsiteY37" fmla="*/ 235744 h 402432"/>
              <a:gd name="connsiteX38" fmla="*/ 588169 w 1754981"/>
              <a:gd name="connsiteY38" fmla="*/ 219075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54981" h="402432">
                <a:moveTo>
                  <a:pt x="588169" y="219075"/>
                </a:moveTo>
                <a:lnTo>
                  <a:pt x="731044" y="195263"/>
                </a:lnTo>
                <a:lnTo>
                  <a:pt x="838200" y="176213"/>
                </a:lnTo>
                <a:lnTo>
                  <a:pt x="952500" y="142875"/>
                </a:lnTo>
                <a:lnTo>
                  <a:pt x="1114425" y="92869"/>
                </a:lnTo>
                <a:lnTo>
                  <a:pt x="1331119" y="19050"/>
                </a:lnTo>
                <a:lnTo>
                  <a:pt x="1376362" y="2382"/>
                </a:lnTo>
                <a:lnTo>
                  <a:pt x="1404937" y="0"/>
                </a:lnTo>
                <a:lnTo>
                  <a:pt x="1452562" y="4763"/>
                </a:lnTo>
                <a:lnTo>
                  <a:pt x="1547812" y="26194"/>
                </a:lnTo>
                <a:lnTo>
                  <a:pt x="1657350" y="57150"/>
                </a:lnTo>
                <a:lnTo>
                  <a:pt x="1695450" y="71438"/>
                </a:lnTo>
                <a:lnTo>
                  <a:pt x="1724025" y="85725"/>
                </a:lnTo>
                <a:lnTo>
                  <a:pt x="1745456" y="104775"/>
                </a:lnTo>
                <a:lnTo>
                  <a:pt x="1752600" y="119063"/>
                </a:lnTo>
                <a:lnTo>
                  <a:pt x="1754981" y="130969"/>
                </a:lnTo>
                <a:lnTo>
                  <a:pt x="1750219" y="150019"/>
                </a:lnTo>
                <a:lnTo>
                  <a:pt x="1731169" y="171450"/>
                </a:lnTo>
                <a:lnTo>
                  <a:pt x="1683544" y="197644"/>
                </a:lnTo>
                <a:lnTo>
                  <a:pt x="1612106" y="214313"/>
                </a:lnTo>
                <a:lnTo>
                  <a:pt x="1483519" y="240507"/>
                </a:lnTo>
                <a:lnTo>
                  <a:pt x="1314450" y="276225"/>
                </a:lnTo>
                <a:lnTo>
                  <a:pt x="1054894" y="323850"/>
                </a:lnTo>
                <a:lnTo>
                  <a:pt x="814387" y="359569"/>
                </a:lnTo>
                <a:lnTo>
                  <a:pt x="735806" y="366713"/>
                </a:lnTo>
                <a:lnTo>
                  <a:pt x="550069" y="388144"/>
                </a:lnTo>
                <a:lnTo>
                  <a:pt x="350044" y="402432"/>
                </a:lnTo>
                <a:lnTo>
                  <a:pt x="295275" y="400050"/>
                </a:lnTo>
                <a:lnTo>
                  <a:pt x="228600" y="383382"/>
                </a:lnTo>
                <a:lnTo>
                  <a:pt x="152400" y="354807"/>
                </a:lnTo>
                <a:lnTo>
                  <a:pt x="71437" y="321469"/>
                </a:lnTo>
                <a:lnTo>
                  <a:pt x="0" y="290513"/>
                </a:lnTo>
                <a:lnTo>
                  <a:pt x="78581" y="180975"/>
                </a:lnTo>
                <a:lnTo>
                  <a:pt x="150019" y="221457"/>
                </a:lnTo>
                <a:lnTo>
                  <a:pt x="190500" y="233363"/>
                </a:lnTo>
                <a:lnTo>
                  <a:pt x="264319" y="242888"/>
                </a:lnTo>
                <a:lnTo>
                  <a:pt x="361950" y="245269"/>
                </a:lnTo>
                <a:lnTo>
                  <a:pt x="466725" y="235744"/>
                </a:lnTo>
                <a:lnTo>
                  <a:pt x="588169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9E92F55F-FAB8-472D-B260-04CE29BBA3C5}"/>
              </a:ext>
            </a:extLst>
          </p:cNvPr>
          <p:cNvSpPr/>
          <p:nvPr/>
        </p:nvSpPr>
        <p:spPr>
          <a:xfrm>
            <a:off x="5067300" y="3124200"/>
            <a:ext cx="1616075" cy="2482850"/>
          </a:xfrm>
          <a:custGeom>
            <a:avLst/>
            <a:gdLst>
              <a:gd name="connsiteX0" fmla="*/ 1069975 w 1616075"/>
              <a:gd name="connsiteY0" fmla="*/ 1025525 h 2482850"/>
              <a:gd name="connsiteX1" fmla="*/ 1012825 w 1616075"/>
              <a:gd name="connsiteY1" fmla="*/ 1152525 h 2482850"/>
              <a:gd name="connsiteX2" fmla="*/ 984250 w 1616075"/>
              <a:gd name="connsiteY2" fmla="*/ 1212850 h 2482850"/>
              <a:gd name="connsiteX3" fmla="*/ 885825 w 1616075"/>
              <a:gd name="connsiteY3" fmla="*/ 1390650 h 2482850"/>
              <a:gd name="connsiteX4" fmla="*/ 819150 w 1616075"/>
              <a:gd name="connsiteY4" fmla="*/ 1498600 h 2482850"/>
              <a:gd name="connsiteX5" fmla="*/ 739775 w 1616075"/>
              <a:gd name="connsiteY5" fmla="*/ 1619250 h 2482850"/>
              <a:gd name="connsiteX6" fmla="*/ 635000 w 1616075"/>
              <a:gd name="connsiteY6" fmla="*/ 1762125 h 2482850"/>
              <a:gd name="connsiteX7" fmla="*/ 530225 w 1616075"/>
              <a:gd name="connsiteY7" fmla="*/ 1895475 h 2482850"/>
              <a:gd name="connsiteX8" fmla="*/ 371475 w 1616075"/>
              <a:gd name="connsiteY8" fmla="*/ 2076450 h 2482850"/>
              <a:gd name="connsiteX9" fmla="*/ 250825 w 1616075"/>
              <a:gd name="connsiteY9" fmla="*/ 2200275 h 2482850"/>
              <a:gd name="connsiteX10" fmla="*/ 120650 w 1616075"/>
              <a:gd name="connsiteY10" fmla="*/ 2327275 h 2482850"/>
              <a:gd name="connsiteX11" fmla="*/ 31750 w 1616075"/>
              <a:gd name="connsiteY11" fmla="*/ 2406650 h 2482850"/>
              <a:gd name="connsiteX12" fmla="*/ 9525 w 1616075"/>
              <a:gd name="connsiteY12" fmla="*/ 2428875 h 2482850"/>
              <a:gd name="connsiteX13" fmla="*/ 0 w 1616075"/>
              <a:gd name="connsiteY13" fmla="*/ 2451100 h 2482850"/>
              <a:gd name="connsiteX14" fmla="*/ 0 w 1616075"/>
              <a:gd name="connsiteY14" fmla="*/ 2460625 h 2482850"/>
              <a:gd name="connsiteX15" fmla="*/ 3175 w 1616075"/>
              <a:gd name="connsiteY15" fmla="*/ 2479675 h 2482850"/>
              <a:gd name="connsiteX16" fmla="*/ 15875 w 1616075"/>
              <a:gd name="connsiteY16" fmla="*/ 2482850 h 2482850"/>
              <a:gd name="connsiteX17" fmla="*/ 31750 w 1616075"/>
              <a:gd name="connsiteY17" fmla="*/ 2479675 h 2482850"/>
              <a:gd name="connsiteX18" fmla="*/ 66675 w 1616075"/>
              <a:gd name="connsiteY18" fmla="*/ 2466975 h 2482850"/>
              <a:gd name="connsiteX19" fmla="*/ 136525 w 1616075"/>
              <a:gd name="connsiteY19" fmla="*/ 2413000 h 2482850"/>
              <a:gd name="connsiteX20" fmla="*/ 263525 w 1616075"/>
              <a:gd name="connsiteY20" fmla="*/ 2317750 h 2482850"/>
              <a:gd name="connsiteX21" fmla="*/ 441325 w 1616075"/>
              <a:gd name="connsiteY21" fmla="*/ 2171700 h 2482850"/>
              <a:gd name="connsiteX22" fmla="*/ 561975 w 1616075"/>
              <a:gd name="connsiteY22" fmla="*/ 2063750 h 2482850"/>
              <a:gd name="connsiteX23" fmla="*/ 644525 w 1616075"/>
              <a:gd name="connsiteY23" fmla="*/ 1987550 h 2482850"/>
              <a:gd name="connsiteX24" fmla="*/ 758825 w 1616075"/>
              <a:gd name="connsiteY24" fmla="*/ 1866900 h 2482850"/>
              <a:gd name="connsiteX25" fmla="*/ 882650 w 1616075"/>
              <a:gd name="connsiteY25" fmla="*/ 1730375 h 2482850"/>
              <a:gd name="connsiteX26" fmla="*/ 981075 w 1616075"/>
              <a:gd name="connsiteY26" fmla="*/ 1606550 h 2482850"/>
              <a:gd name="connsiteX27" fmla="*/ 1041400 w 1616075"/>
              <a:gd name="connsiteY27" fmla="*/ 1527175 h 2482850"/>
              <a:gd name="connsiteX28" fmla="*/ 1158875 w 1616075"/>
              <a:gd name="connsiteY28" fmla="*/ 1295400 h 2482850"/>
              <a:gd name="connsiteX29" fmla="*/ 1222375 w 1616075"/>
              <a:gd name="connsiteY29" fmla="*/ 1174750 h 2482850"/>
              <a:gd name="connsiteX30" fmla="*/ 1298575 w 1616075"/>
              <a:gd name="connsiteY30" fmla="*/ 1016000 h 2482850"/>
              <a:gd name="connsiteX31" fmla="*/ 1377950 w 1616075"/>
              <a:gd name="connsiteY31" fmla="*/ 844550 h 2482850"/>
              <a:gd name="connsiteX32" fmla="*/ 1447800 w 1616075"/>
              <a:gd name="connsiteY32" fmla="*/ 692150 h 2482850"/>
              <a:gd name="connsiteX33" fmla="*/ 1514475 w 1616075"/>
              <a:gd name="connsiteY33" fmla="*/ 549275 h 2482850"/>
              <a:gd name="connsiteX34" fmla="*/ 1549400 w 1616075"/>
              <a:gd name="connsiteY34" fmla="*/ 466725 h 2482850"/>
              <a:gd name="connsiteX35" fmla="*/ 1571625 w 1616075"/>
              <a:gd name="connsiteY35" fmla="*/ 428625 h 2482850"/>
              <a:gd name="connsiteX36" fmla="*/ 1593850 w 1616075"/>
              <a:gd name="connsiteY36" fmla="*/ 384175 h 2482850"/>
              <a:gd name="connsiteX37" fmla="*/ 1612900 w 1616075"/>
              <a:gd name="connsiteY37" fmla="*/ 330200 h 2482850"/>
              <a:gd name="connsiteX38" fmla="*/ 1616075 w 1616075"/>
              <a:gd name="connsiteY38" fmla="*/ 307975 h 2482850"/>
              <a:gd name="connsiteX39" fmla="*/ 1603375 w 1616075"/>
              <a:gd name="connsiteY39" fmla="*/ 282575 h 2482850"/>
              <a:gd name="connsiteX40" fmla="*/ 1562100 w 1616075"/>
              <a:gd name="connsiteY40" fmla="*/ 231775 h 2482850"/>
              <a:gd name="connsiteX41" fmla="*/ 1504950 w 1616075"/>
              <a:gd name="connsiteY41" fmla="*/ 171450 h 2482850"/>
              <a:gd name="connsiteX42" fmla="*/ 1450975 w 1616075"/>
              <a:gd name="connsiteY42" fmla="*/ 130175 h 2482850"/>
              <a:gd name="connsiteX43" fmla="*/ 1387475 w 1616075"/>
              <a:gd name="connsiteY43" fmla="*/ 88900 h 2482850"/>
              <a:gd name="connsiteX44" fmla="*/ 1320800 w 1616075"/>
              <a:gd name="connsiteY44" fmla="*/ 50800 h 2482850"/>
              <a:gd name="connsiteX45" fmla="*/ 1241425 w 1616075"/>
              <a:gd name="connsiteY45" fmla="*/ 9525 h 2482850"/>
              <a:gd name="connsiteX46" fmla="*/ 1206500 w 1616075"/>
              <a:gd name="connsiteY46" fmla="*/ 0 h 2482850"/>
              <a:gd name="connsiteX47" fmla="*/ 1187450 w 1616075"/>
              <a:gd name="connsiteY47" fmla="*/ 34925 h 2482850"/>
              <a:gd name="connsiteX48" fmla="*/ 1177925 w 1616075"/>
              <a:gd name="connsiteY48" fmla="*/ 60325 h 2482850"/>
              <a:gd name="connsiteX49" fmla="*/ 1177925 w 1616075"/>
              <a:gd name="connsiteY49" fmla="*/ 79375 h 2482850"/>
              <a:gd name="connsiteX50" fmla="*/ 1200150 w 1616075"/>
              <a:gd name="connsiteY50" fmla="*/ 92075 h 2482850"/>
              <a:gd name="connsiteX51" fmla="*/ 1235075 w 1616075"/>
              <a:gd name="connsiteY51" fmla="*/ 111125 h 2482850"/>
              <a:gd name="connsiteX52" fmla="*/ 1263650 w 1616075"/>
              <a:gd name="connsiteY52" fmla="*/ 133350 h 2482850"/>
              <a:gd name="connsiteX53" fmla="*/ 1285875 w 1616075"/>
              <a:gd name="connsiteY53" fmla="*/ 165100 h 2482850"/>
              <a:gd name="connsiteX54" fmla="*/ 1298575 w 1616075"/>
              <a:gd name="connsiteY54" fmla="*/ 196850 h 2482850"/>
              <a:gd name="connsiteX55" fmla="*/ 1304925 w 1616075"/>
              <a:gd name="connsiteY55" fmla="*/ 231775 h 2482850"/>
              <a:gd name="connsiteX56" fmla="*/ 1304925 w 1616075"/>
              <a:gd name="connsiteY56" fmla="*/ 301625 h 2482850"/>
              <a:gd name="connsiteX57" fmla="*/ 1298575 w 1616075"/>
              <a:gd name="connsiteY57" fmla="*/ 400050 h 2482850"/>
              <a:gd name="connsiteX58" fmla="*/ 1292225 w 1616075"/>
              <a:gd name="connsiteY58" fmla="*/ 466725 h 2482850"/>
              <a:gd name="connsiteX59" fmla="*/ 1270000 w 1616075"/>
              <a:gd name="connsiteY59" fmla="*/ 561975 h 2482850"/>
              <a:gd name="connsiteX60" fmla="*/ 1216025 w 1616075"/>
              <a:gd name="connsiteY60" fmla="*/ 698500 h 2482850"/>
              <a:gd name="connsiteX61" fmla="*/ 1149350 w 1616075"/>
              <a:gd name="connsiteY61" fmla="*/ 850900 h 2482850"/>
              <a:gd name="connsiteX62" fmla="*/ 1069975 w 1616075"/>
              <a:gd name="connsiteY62" fmla="*/ 1025525 h 248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616075" h="2482850">
                <a:moveTo>
                  <a:pt x="1069975" y="1025525"/>
                </a:moveTo>
                <a:lnTo>
                  <a:pt x="1012825" y="1152525"/>
                </a:lnTo>
                <a:lnTo>
                  <a:pt x="984250" y="1212850"/>
                </a:lnTo>
                <a:lnTo>
                  <a:pt x="885825" y="1390650"/>
                </a:lnTo>
                <a:lnTo>
                  <a:pt x="819150" y="1498600"/>
                </a:lnTo>
                <a:lnTo>
                  <a:pt x="739775" y="1619250"/>
                </a:lnTo>
                <a:lnTo>
                  <a:pt x="635000" y="1762125"/>
                </a:lnTo>
                <a:lnTo>
                  <a:pt x="530225" y="1895475"/>
                </a:lnTo>
                <a:lnTo>
                  <a:pt x="371475" y="2076450"/>
                </a:lnTo>
                <a:lnTo>
                  <a:pt x="250825" y="2200275"/>
                </a:lnTo>
                <a:lnTo>
                  <a:pt x="120650" y="2327275"/>
                </a:lnTo>
                <a:lnTo>
                  <a:pt x="31750" y="2406650"/>
                </a:lnTo>
                <a:lnTo>
                  <a:pt x="9525" y="2428875"/>
                </a:lnTo>
                <a:lnTo>
                  <a:pt x="0" y="2451100"/>
                </a:lnTo>
                <a:lnTo>
                  <a:pt x="0" y="2460625"/>
                </a:lnTo>
                <a:lnTo>
                  <a:pt x="3175" y="2479675"/>
                </a:lnTo>
                <a:lnTo>
                  <a:pt x="15875" y="2482850"/>
                </a:lnTo>
                <a:lnTo>
                  <a:pt x="31750" y="2479675"/>
                </a:lnTo>
                <a:lnTo>
                  <a:pt x="66675" y="2466975"/>
                </a:lnTo>
                <a:lnTo>
                  <a:pt x="136525" y="2413000"/>
                </a:lnTo>
                <a:lnTo>
                  <a:pt x="263525" y="2317750"/>
                </a:lnTo>
                <a:lnTo>
                  <a:pt x="441325" y="2171700"/>
                </a:lnTo>
                <a:lnTo>
                  <a:pt x="561975" y="2063750"/>
                </a:lnTo>
                <a:lnTo>
                  <a:pt x="644525" y="1987550"/>
                </a:lnTo>
                <a:lnTo>
                  <a:pt x="758825" y="1866900"/>
                </a:lnTo>
                <a:lnTo>
                  <a:pt x="882650" y="1730375"/>
                </a:lnTo>
                <a:lnTo>
                  <a:pt x="981075" y="1606550"/>
                </a:lnTo>
                <a:lnTo>
                  <a:pt x="1041400" y="1527175"/>
                </a:lnTo>
                <a:lnTo>
                  <a:pt x="1158875" y="1295400"/>
                </a:lnTo>
                <a:lnTo>
                  <a:pt x="1222375" y="1174750"/>
                </a:lnTo>
                <a:lnTo>
                  <a:pt x="1298575" y="1016000"/>
                </a:lnTo>
                <a:lnTo>
                  <a:pt x="1377950" y="844550"/>
                </a:lnTo>
                <a:lnTo>
                  <a:pt x="1447800" y="692150"/>
                </a:lnTo>
                <a:lnTo>
                  <a:pt x="1514475" y="549275"/>
                </a:lnTo>
                <a:lnTo>
                  <a:pt x="1549400" y="466725"/>
                </a:lnTo>
                <a:lnTo>
                  <a:pt x="1571625" y="428625"/>
                </a:lnTo>
                <a:lnTo>
                  <a:pt x="1593850" y="384175"/>
                </a:lnTo>
                <a:lnTo>
                  <a:pt x="1612900" y="330200"/>
                </a:lnTo>
                <a:lnTo>
                  <a:pt x="1616075" y="307975"/>
                </a:lnTo>
                <a:lnTo>
                  <a:pt x="1603375" y="282575"/>
                </a:lnTo>
                <a:lnTo>
                  <a:pt x="1562100" y="231775"/>
                </a:lnTo>
                <a:lnTo>
                  <a:pt x="1504950" y="171450"/>
                </a:lnTo>
                <a:lnTo>
                  <a:pt x="1450975" y="130175"/>
                </a:lnTo>
                <a:lnTo>
                  <a:pt x="1387475" y="88900"/>
                </a:lnTo>
                <a:lnTo>
                  <a:pt x="1320800" y="50800"/>
                </a:lnTo>
                <a:lnTo>
                  <a:pt x="1241425" y="9525"/>
                </a:lnTo>
                <a:lnTo>
                  <a:pt x="1206500" y="0"/>
                </a:lnTo>
                <a:lnTo>
                  <a:pt x="1187450" y="34925"/>
                </a:lnTo>
                <a:lnTo>
                  <a:pt x="1177925" y="60325"/>
                </a:lnTo>
                <a:lnTo>
                  <a:pt x="1177925" y="79375"/>
                </a:lnTo>
                <a:lnTo>
                  <a:pt x="1200150" y="92075"/>
                </a:lnTo>
                <a:lnTo>
                  <a:pt x="1235075" y="111125"/>
                </a:lnTo>
                <a:lnTo>
                  <a:pt x="1263650" y="133350"/>
                </a:lnTo>
                <a:lnTo>
                  <a:pt x="1285875" y="165100"/>
                </a:lnTo>
                <a:lnTo>
                  <a:pt x="1298575" y="196850"/>
                </a:lnTo>
                <a:lnTo>
                  <a:pt x="1304925" y="231775"/>
                </a:lnTo>
                <a:lnTo>
                  <a:pt x="1304925" y="301625"/>
                </a:lnTo>
                <a:lnTo>
                  <a:pt x="1298575" y="400050"/>
                </a:lnTo>
                <a:lnTo>
                  <a:pt x="1292225" y="466725"/>
                </a:lnTo>
                <a:lnTo>
                  <a:pt x="1270000" y="561975"/>
                </a:lnTo>
                <a:lnTo>
                  <a:pt x="1216025" y="698500"/>
                </a:lnTo>
                <a:lnTo>
                  <a:pt x="1149350" y="850900"/>
                </a:lnTo>
                <a:lnTo>
                  <a:pt x="1069975" y="1025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337900E0-D8B8-4963-8237-EDE5430BFACC}"/>
              </a:ext>
            </a:extLst>
          </p:cNvPr>
          <p:cNvSpPr/>
          <p:nvPr/>
        </p:nvSpPr>
        <p:spPr>
          <a:xfrm>
            <a:off x="5273675" y="3649663"/>
            <a:ext cx="2338388" cy="2038350"/>
          </a:xfrm>
          <a:custGeom>
            <a:avLst/>
            <a:gdLst>
              <a:gd name="connsiteX0" fmla="*/ 917121 w 2337707"/>
              <a:gd name="connsiteY0" fmla="*/ 1186543 h 2038350"/>
              <a:gd name="connsiteX1" fmla="*/ 797378 w 2337707"/>
              <a:gd name="connsiteY1" fmla="*/ 1012371 h 2038350"/>
              <a:gd name="connsiteX2" fmla="*/ 710292 w 2337707"/>
              <a:gd name="connsiteY2" fmla="*/ 846364 h 2038350"/>
              <a:gd name="connsiteX3" fmla="*/ 615042 w 2337707"/>
              <a:gd name="connsiteY3" fmla="*/ 713014 h 2038350"/>
              <a:gd name="connsiteX4" fmla="*/ 489857 w 2337707"/>
              <a:gd name="connsiteY4" fmla="*/ 541564 h 2038350"/>
              <a:gd name="connsiteX5" fmla="*/ 383721 w 2337707"/>
              <a:gd name="connsiteY5" fmla="*/ 397328 h 2038350"/>
              <a:gd name="connsiteX6" fmla="*/ 296635 w 2337707"/>
              <a:gd name="connsiteY6" fmla="*/ 285750 h 2038350"/>
              <a:gd name="connsiteX7" fmla="*/ 258535 w 2337707"/>
              <a:gd name="connsiteY7" fmla="*/ 239485 h 2038350"/>
              <a:gd name="connsiteX8" fmla="*/ 220435 w 2337707"/>
              <a:gd name="connsiteY8" fmla="*/ 195943 h 2038350"/>
              <a:gd name="connsiteX9" fmla="*/ 204107 w 2337707"/>
              <a:gd name="connsiteY9" fmla="*/ 179614 h 2038350"/>
              <a:gd name="connsiteX10" fmla="*/ 182335 w 2337707"/>
              <a:gd name="connsiteY10" fmla="*/ 157843 h 2038350"/>
              <a:gd name="connsiteX11" fmla="*/ 152400 w 2337707"/>
              <a:gd name="connsiteY11" fmla="*/ 133350 h 2038350"/>
              <a:gd name="connsiteX12" fmla="*/ 122464 w 2337707"/>
              <a:gd name="connsiteY12" fmla="*/ 114300 h 2038350"/>
              <a:gd name="connsiteX13" fmla="*/ 81642 w 2337707"/>
              <a:gd name="connsiteY13" fmla="*/ 92528 h 2038350"/>
              <a:gd name="connsiteX14" fmla="*/ 46264 w 2337707"/>
              <a:gd name="connsiteY14" fmla="*/ 81643 h 2038350"/>
              <a:gd name="connsiteX15" fmla="*/ 10885 w 2337707"/>
              <a:gd name="connsiteY15" fmla="*/ 76200 h 2038350"/>
              <a:gd name="connsiteX16" fmla="*/ 5442 w 2337707"/>
              <a:gd name="connsiteY16" fmla="*/ 65314 h 2038350"/>
              <a:gd name="connsiteX17" fmla="*/ 0 w 2337707"/>
              <a:gd name="connsiteY17" fmla="*/ 48985 h 2038350"/>
              <a:gd name="connsiteX18" fmla="*/ 5442 w 2337707"/>
              <a:gd name="connsiteY18" fmla="*/ 27214 h 2038350"/>
              <a:gd name="connsiteX19" fmla="*/ 24492 w 2337707"/>
              <a:gd name="connsiteY19" fmla="*/ 10885 h 2038350"/>
              <a:gd name="connsiteX20" fmla="*/ 54428 w 2337707"/>
              <a:gd name="connsiteY20" fmla="*/ 5443 h 2038350"/>
              <a:gd name="connsiteX21" fmla="*/ 95250 w 2337707"/>
              <a:gd name="connsiteY21" fmla="*/ 0 h 2038350"/>
              <a:gd name="connsiteX22" fmla="*/ 125185 w 2337707"/>
              <a:gd name="connsiteY22" fmla="*/ 2721 h 2038350"/>
              <a:gd name="connsiteX23" fmla="*/ 160564 w 2337707"/>
              <a:gd name="connsiteY23" fmla="*/ 13607 h 2038350"/>
              <a:gd name="connsiteX24" fmla="*/ 190500 w 2337707"/>
              <a:gd name="connsiteY24" fmla="*/ 27214 h 2038350"/>
              <a:gd name="connsiteX25" fmla="*/ 217714 w 2337707"/>
              <a:gd name="connsiteY25" fmla="*/ 46264 h 2038350"/>
              <a:gd name="connsiteX26" fmla="*/ 263978 w 2337707"/>
              <a:gd name="connsiteY26" fmla="*/ 84364 h 2038350"/>
              <a:gd name="connsiteX27" fmla="*/ 291192 w 2337707"/>
              <a:gd name="connsiteY27" fmla="*/ 108857 h 2038350"/>
              <a:gd name="connsiteX28" fmla="*/ 359228 w 2337707"/>
              <a:gd name="connsiteY28" fmla="*/ 185057 h 2038350"/>
              <a:gd name="connsiteX29" fmla="*/ 484414 w 2337707"/>
              <a:gd name="connsiteY29" fmla="*/ 329293 h 2038350"/>
              <a:gd name="connsiteX30" fmla="*/ 617764 w 2337707"/>
              <a:gd name="connsiteY30" fmla="*/ 478971 h 2038350"/>
              <a:gd name="connsiteX31" fmla="*/ 783771 w 2337707"/>
              <a:gd name="connsiteY31" fmla="*/ 666750 h 2038350"/>
              <a:gd name="connsiteX32" fmla="*/ 968828 w 2337707"/>
              <a:gd name="connsiteY32" fmla="*/ 879021 h 2038350"/>
              <a:gd name="connsiteX33" fmla="*/ 1113064 w 2337707"/>
              <a:gd name="connsiteY33" fmla="*/ 1036864 h 2038350"/>
              <a:gd name="connsiteX34" fmla="*/ 1232807 w 2337707"/>
              <a:gd name="connsiteY34" fmla="*/ 1164771 h 2038350"/>
              <a:gd name="connsiteX35" fmla="*/ 1368878 w 2337707"/>
              <a:gd name="connsiteY35" fmla="*/ 1306285 h 2038350"/>
              <a:gd name="connsiteX36" fmla="*/ 1551214 w 2337707"/>
              <a:gd name="connsiteY36" fmla="*/ 1488621 h 2038350"/>
              <a:gd name="connsiteX37" fmla="*/ 1698171 w 2337707"/>
              <a:gd name="connsiteY37" fmla="*/ 1624693 h 2038350"/>
              <a:gd name="connsiteX38" fmla="*/ 1760764 w 2337707"/>
              <a:gd name="connsiteY38" fmla="*/ 1673678 h 2038350"/>
              <a:gd name="connsiteX39" fmla="*/ 1853292 w 2337707"/>
              <a:gd name="connsiteY39" fmla="*/ 1738993 h 2038350"/>
              <a:gd name="connsiteX40" fmla="*/ 2041071 w 2337707"/>
              <a:gd name="connsiteY40" fmla="*/ 1847850 h 2038350"/>
              <a:gd name="connsiteX41" fmla="*/ 2215242 w 2337707"/>
              <a:gd name="connsiteY41" fmla="*/ 1937657 h 2038350"/>
              <a:gd name="connsiteX42" fmla="*/ 2302328 w 2337707"/>
              <a:gd name="connsiteY42" fmla="*/ 1981200 h 2038350"/>
              <a:gd name="connsiteX43" fmla="*/ 2329542 w 2337707"/>
              <a:gd name="connsiteY43" fmla="*/ 2000250 h 2038350"/>
              <a:gd name="connsiteX44" fmla="*/ 2337707 w 2337707"/>
              <a:gd name="connsiteY44" fmla="*/ 2011135 h 2038350"/>
              <a:gd name="connsiteX45" fmla="*/ 2326821 w 2337707"/>
              <a:gd name="connsiteY45" fmla="*/ 2027464 h 2038350"/>
              <a:gd name="connsiteX46" fmla="*/ 2296885 w 2337707"/>
              <a:gd name="connsiteY46" fmla="*/ 2035628 h 2038350"/>
              <a:gd name="connsiteX47" fmla="*/ 2177142 w 2337707"/>
              <a:gd name="connsiteY47" fmla="*/ 2038350 h 2038350"/>
              <a:gd name="connsiteX48" fmla="*/ 1981200 w 2337707"/>
              <a:gd name="connsiteY48" fmla="*/ 2038350 h 2038350"/>
              <a:gd name="connsiteX49" fmla="*/ 1698171 w 2337707"/>
              <a:gd name="connsiteY49" fmla="*/ 2038350 h 2038350"/>
              <a:gd name="connsiteX50" fmla="*/ 1600200 w 2337707"/>
              <a:gd name="connsiteY50" fmla="*/ 2035628 h 2038350"/>
              <a:gd name="connsiteX51" fmla="*/ 1575707 w 2337707"/>
              <a:gd name="connsiteY51" fmla="*/ 2030185 h 2038350"/>
              <a:gd name="connsiteX52" fmla="*/ 1540328 w 2337707"/>
              <a:gd name="connsiteY52" fmla="*/ 2019300 h 2038350"/>
              <a:gd name="connsiteX53" fmla="*/ 1513114 w 2337707"/>
              <a:gd name="connsiteY53" fmla="*/ 2002971 h 2038350"/>
              <a:gd name="connsiteX54" fmla="*/ 1488621 w 2337707"/>
              <a:gd name="connsiteY54" fmla="*/ 1975757 h 2038350"/>
              <a:gd name="connsiteX55" fmla="*/ 1415142 w 2337707"/>
              <a:gd name="connsiteY55" fmla="*/ 1875064 h 2038350"/>
              <a:gd name="connsiteX56" fmla="*/ 1314450 w 2337707"/>
              <a:gd name="connsiteY56" fmla="*/ 1736271 h 2038350"/>
              <a:gd name="connsiteX57" fmla="*/ 1211035 w 2337707"/>
              <a:gd name="connsiteY57" fmla="*/ 1594757 h 2038350"/>
              <a:gd name="connsiteX58" fmla="*/ 1107621 w 2337707"/>
              <a:gd name="connsiteY58" fmla="*/ 1453243 h 2038350"/>
              <a:gd name="connsiteX59" fmla="*/ 917121 w 2337707"/>
              <a:gd name="connsiteY59" fmla="*/ 1186543 h 203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37707" h="2038350">
                <a:moveTo>
                  <a:pt x="917121" y="1186543"/>
                </a:moveTo>
                <a:lnTo>
                  <a:pt x="797378" y="1012371"/>
                </a:lnTo>
                <a:lnTo>
                  <a:pt x="710292" y="846364"/>
                </a:lnTo>
                <a:lnTo>
                  <a:pt x="615042" y="713014"/>
                </a:lnTo>
                <a:lnTo>
                  <a:pt x="489857" y="541564"/>
                </a:lnTo>
                <a:lnTo>
                  <a:pt x="383721" y="397328"/>
                </a:lnTo>
                <a:lnTo>
                  <a:pt x="296635" y="285750"/>
                </a:lnTo>
                <a:lnTo>
                  <a:pt x="258535" y="239485"/>
                </a:lnTo>
                <a:lnTo>
                  <a:pt x="220435" y="195943"/>
                </a:lnTo>
                <a:lnTo>
                  <a:pt x="204107" y="179614"/>
                </a:lnTo>
                <a:lnTo>
                  <a:pt x="182335" y="157843"/>
                </a:lnTo>
                <a:lnTo>
                  <a:pt x="152400" y="133350"/>
                </a:lnTo>
                <a:lnTo>
                  <a:pt x="122464" y="114300"/>
                </a:lnTo>
                <a:lnTo>
                  <a:pt x="81642" y="92528"/>
                </a:lnTo>
                <a:lnTo>
                  <a:pt x="46264" y="81643"/>
                </a:lnTo>
                <a:lnTo>
                  <a:pt x="10885" y="76200"/>
                </a:lnTo>
                <a:lnTo>
                  <a:pt x="5442" y="65314"/>
                </a:lnTo>
                <a:lnTo>
                  <a:pt x="0" y="48985"/>
                </a:lnTo>
                <a:lnTo>
                  <a:pt x="5442" y="27214"/>
                </a:lnTo>
                <a:lnTo>
                  <a:pt x="24492" y="10885"/>
                </a:lnTo>
                <a:lnTo>
                  <a:pt x="54428" y="5443"/>
                </a:lnTo>
                <a:lnTo>
                  <a:pt x="95250" y="0"/>
                </a:lnTo>
                <a:lnTo>
                  <a:pt x="125185" y="2721"/>
                </a:lnTo>
                <a:lnTo>
                  <a:pt x="160564" y="13607"/>
                </a:lnTo>
                <a:lnTo>
                  <a:pt x="190500" y="27214"/>
                </a:lnTo>
                <a:lnTo>
                  <a:pt x="217714" y="46264"/>
                </a:lnTo>
                <a:lnTo>
                  <a:pt x="263978" y="84364"/>
                </a:lnTo>
                <a:lnTo>
                  <a:pt x="291192" y="108857"/>
                </a:lnTo>
                <a:lnTo>
                  <a:pt x="359228" y="185057"/>
                </a:lnTo>
                <a:lnTo>
                  <a:pt x="484414" y="329293"/>
                </a:lnTo>
                <a:lnTo>
                  <a:pt x="617764" y="478971"/>
                </a:lnTo>
                <a:lnTo>
                  <a:pt x="783771" y="666750"/>
                </a:lnTo>
                <a:lnTo>
                  <a:pt x="968828" y="879021"/>
                </a:lnTo>
                <a:lnTo>
                  <a:pt x="1113064" y="1036864"/>
                </a:lnTo>
                <a:lnTo>
                  <a:pt x="1232807" y="1164771"/>
                </a:lnTo>
                <a:lnTo>
                  <a:pt x="1368878" y="1306285"/>
                </a:lnTo>
                <a:lnTo>
                  <a:pt x="1551214" y="1488621"/>
                </a:lnTo>
                <a:lnTo>
                  <a:pt x="1698171" y="1624693"/>
                </a:lnTo>
                <a:lnTo>
                  <a:pt x="1760764" y="1673678"/>
                </a:lnTo>
                <a:lnTo>
                  <a:pt x="1853292" y="1738993"/>
                </a:lnTo>
                <a:lnTo>
                  <a:pt x="2041071" y="1847850"/>
                </a:lnTo>
                <a:lnTo>
                  <a:pt x="2215242" y="1937657"/>
                </a:lnTo>
                <a:lnTo>
                  <a:pt x="2302328" y="1981200"/>
                </a:lnTo>
                <a:lnTo>
                  <a:pt x="2329542" y="2000250"/>
                </a:lnTo>
                <a:lnTo>
                  <a:pt x="2337707" y="2011135"/>
                </a:lnTo>
                <a:lnTo>
                  <a:pt x="2326821" y="2027464"/>
                </a:lnTo>
                <a:lnTo>
                  <a:pt x="2296885" y="2035628"/>
                </a:lnTo>
                <a:lnTo>
                  <a:pt x="2177142" y="2038350"/>
                </a:lnTo>
                <a:lnTo>
                  <a:pt x="1981200" y="2038350"/>
                </a:lnTo>
                <a:lnTo>
                  <a:pt x="1698171" y="2038350"/>
                </a:lnTo>
                <a:lnTo>
                  <a:pt x="1600200" y="2035628"/>
                </a:lnTo>
                <a:lnTo>
                  <a:pt x="1575707" y="2030185"/>
                </a:lnTo>
                <a:lnTo>
                  <a:pt x="1540328" y="2019300"/>
                </a:lnTo>
                <a:lnTo>
                  <a:pt x="1513114" y="2002971"/>
                </a:lnTo>
                <a:lnTo>
                  <a:pt x="1488621" y="1975757"/>
                </a:lnTo>
                <a:lnTo>
                  <a:pt x="1415142" y="1875064"/>
                </a:lnTo>
                <a:lnTo>
                  <a:pt x="1314450" y="1736271"/>
                </a:lnTo>
                <a:lnTo>
                  <a:pt x="1211035" y="1594757"/>
                </a:lnTo>
                <a:lnTo>
                  <a:pt x="1107621" y="1453243"/>
                </a:lnTo>
                <a:lnTo>
                  <a:pt x="917121" y="11865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CBFE6FB-4B6D-4463-ABF3-6B75D26259FF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477963"/>
            <a:ext cx="4789488" cy="4310062"/>
            <a:chOff x="2974975" y="1639888"/>
            <a:chExt cx="4789488" cy="4310062"/>
          </a:xfrm>
        </p:grpSpPr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25572C50-12E3-4233-9BD0-146E7EE857AF}"/>
                </a:ext>
              </a:extLst>
            </p:cNvPr>
            <p:cNvSpPr/>
            <p:nvPr/>
          </p:nvSpPr>
          <p:spPr>
            <a:xfrm>
              <a:off x="3773488" y="1639888"/>
              <a:ext cx="498475" cy="955675"/>
            </a:xfrm>
            <a:custGeom>
              <a:avLst/>
              <a:gdLst>
                <a:gd name="connsiteX0" fmla="*/ 183357 w 497682"/>
                <a:gd name="connsiteY0" fmla="*/ 538163 h 954882"/>
                <a:gd name="connsiteX1" fmla="*/ 183357 w 497682"/>
                <a:gd name="connsiteY1" fmla="*/ 378619 h 954882"/>
                <a:gd name="connsiteX2" fmla="*/ 188119 w 497682"/>
                <a:gd name="connsiteY2" fmla="*/ 350044 h 954882"/>
                <a:gd name="connsiteX3" fmla="*/ 190500 w 497682"/>
                <a:gd name="connsiteY3" fmla="*/ 319088 h 954882"/>
                <a:gd name="connsiteX4" fmla="*/ 188119 w 497682"/>
                <a:gd name="connsiteY4" fmla="*/ 285750 h 954882"/>
                <a:gd name="connsiteX5" fmla="*/ 183357 w 497682"/>
                <a:gd name="connsiteY5" fmla="*/ 254794 h 954882"/>
                <a:gd name="connsiteX6" fmla="*/ 173832 w 497682"/>
                <a:gd name="connsiteY6" fmla="*/ 223838 h 954882"/>
                <a:gd name="connsiteX7" fmla="*/ 161925 w 497682"/>
                <a:gd name="connsiteY7" fmla="*/ 200025 h 954882"/>
                <a:gd name="connsiteX8" fmla="*/ 142875 w 497682"/>
                <a:gd name="connsiteY8" fmla="*/ 178594 h 954882"/>
                <a:gd name="connsiteX9" fmla="*/ 119063 w 497682"/>
                <a:gd name="connsiteY9" fmla="*/ 154782 h 954882"/>
                <a:gd name="connsiteX10" fmla="*/ 83344 w 497682"/>
                <a:gd name="connsiteY10" fmla="*/ 121444 h 954882"/>
                <a:gd name="connsiteX11" fmla="*/ 19050 w 497682"/>
                <a:gd name="connsiteY11" fmla="*/ 57150 h 954882"/>
                <a:gd name="connsiteX12" fmla="*/ 4763 w 497682"/>
                <a:gd name="connsiteY12" fmla="*/ 38100 h 954882"/>
                <a:gd name="connsiteX13" fmla="*/ 0 w 497682"/>
                <a:gd name="connsiteY13" fmla="*/ 16669 h 954882"/>
                <a:gd name="connsiteX14" fmla="*/ 4763 w 497682"/>
                <a:gd name="connsiteY14" fmla="*/ 7144 h 954882"/>
                <a:gd name="connsiteX15" fmla="*/ 23813 w 497682"/>
                <a:gd name="connsiteY15" fmla="*/ 0 h 954882"/>
                <a:gd name="connsiteX16" fmla="*/ 42863 w 497682"/>
                <a:gd name="connsiteY16" fmla="*/ 0 h 954882"/>
                <a:gd name="connsiteX17" fmla="*/ 85725 w 497682"/>
                <a:gd name="connsiteY17" fmla="*/ 11907 h 954882"/>
                <a:gd name="connsiteX18" fmla="*/ 223838 w 497682"/>
                <a:gd name="connsiteY18" fmla="*/ 66675 h 954882"/>
                <a:gd name="connsiteX19" fmla="*/ 369094 w 497682"/>
                <a:gd name="connsiteY19" fmla="*/ 135732 h 954882"/>
                <a:gd name="connsiteX20" fmla="*/ 435769 w 497682"/>
                <a:gd name="connsiteY20" fmla="*/ 169069 h 954882"/>
                <a:gd name="connsiteX21" fmla="*/ 464344 w 497682"/>
                <a:gd name="connsiteY21" fmla="*/ 190500 h 954882"/>
                <a:gd name="connsiteX22" fmla="*/ 478632 w 497682"/>
                <a:gd name="connsiteY22" fmla="*/ 207169 h 954882"/>
                <a:gd name="connsiteX23" fmla="*/ 492919 w 497682"/>
                <a:gd name="connsiteY23" fmla="*/ 235744 h 954882"/>
                <a:gd name="connsiteX24" fmla="*/ 497682 w 497682"/>
                <a:gd name="connsiteY24" fmla="*/ 257175 h 954882"/>
                <a:gd name="connsiteX25" fmla="*/ 495300 w 497682"/>
                <a:gd name="connsiteY25" fmla="*/ 288132 h 954882"/>
                <a:gd name="connsiteX26" fmla="*/ 485775 w 497682"/>
                <a:gd name="connsiteY26" fmla="*/ 316707 h 954882"/>
                <a:gd name="connsiteX27" fmla="*/ 466725 w 497682"/>
                <a:gd name="connsiteY27" fmla="*/ 342900 h 954882"/>
                <a:gd name="connsiteX28" fmla="*/ 450057 w 497682"/>
                <a:gd name="connsiteY28" fmla="*/ 364332 h 954882"/>
                <a:gd name="connsiteX29" fmla="*/ 431007 w 497682"/>
                <a:gd name="connsiteY29" fmla="*/ 392907 h 954882"/>
                <a:gd name="connsiteX30" fmla="*/ 414338 w 497682"/>
                <a:gd name="connsiteY30" fmla="*/ 438150 h 954882"/>
                <a:gd name="connsiteX31" fmla="*/ 402432 w 497682"/>
                <a:gd name="connsiteY31" fmla="*/ 507207 h 954882"/>
                <a:gd name="connsiteX32" fmla="*/ 392907 w 497682"/>
                <a:gd name="connsiteY32" fmla="*/ 602457 h 954882"/>
                <a:gd name="connsiteX33" fmla="*/ 385763 w 497682"/>
                <a:gd name="connsiteY33" fmla="*/ 747713 h 954882"/>
                <a:gd name="connsiteX34" fmla="*/ 383382 w 497682"/>
                <a:gd name="connsiteY34" fmla="*/ 928688 h 954882"/>
                <a:gd name="connsiteX35" fmla="*/ 180975 w 497682"/>
                <a:gd name="connsiteY35" fmla="*/ 954882 h 954882"/>
                <a:gd name="connsiteX36" fmla="*/ 185738 w 497682"/>
                <a:gd name="connsiteY36" fmla="*/ 795338 h 954882"/>
                <a:gd name="connsiteX37" fmla="*/ 183357 w 497682"/>
                <a:gd name="connsiteY37" fmla="*/ 538163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7682" h="954882">
                  <a:moveTo>
                    <a:pt x="183357" y="538163"/>
                  </a:moveTo>
                  <a:lnTo>
                    <a:pt x="183357" y="378619"/>
                  </a:lnTo>
                  <a:lnTo>
                    <a:pt x="188119" y="350044"/>
                  </a:lnTo>
                  <a:lnTo>
                    <a:pt x="190500" y="319088"/>
                  </a:lnTo>
                  <a:lnTo>
                    <a:pt x="188119" y="285750"/>
                  </a:lnTo>
                  <a:lnTo>
                    <a:pt x="183357" y="254794"/>
                  </a:lnTo>
                  <a:lnTo>
                    <a:pt x="173832" y="223838"/>
                  </a:lnTo>
                  <a:lnTo>
                    <a:pt x="161925" y="200025"/>
                  </a:lnTo>
                  <a:lnTo>
                    <a:pt x="142875" y="178594"/>
                  </a:lnTo>
                  <a:lnTo>
                    <a:pt x="119063" y="154782"/>
                  </a:lnTo>
                  <a:lnTo>
                    <a:pt x="83344" y="121444"/>
                  </a:lnTo>
                  <a:lnTo>
                    <a:pt x="19050" y="57150"/>
                  </a:lnTo>
                  <a:lnTo>
                    <a:pt x="4763" y="38100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85725" y="11907"/>
                  </a:lnTo>
                  <a:lnTo>
                    <a:pt x="223838" y="66675"/>
                  </a:lnTo>
                  <a:lnTo>
                    <a:pt x="369094" y="135732"/>
                  </a:lnTo>
                  <a:lnTo>
                    <a:pt x="435769" y="169069"/>
                  </a:lnTo>
                  <a:lnTo>
                    <a:pt x="464344" y="190500"/>
                  </a:lnTo>
                  <a:lnTo>
                    <a:pt x="478632" y="207169"/>
                  </a:lnTo>
                  <a:lnTo>
                    <a:pt x="492919" y="235744"/>
                  </a:lnTo>
                  <a:lnTo>
                    <a:pt x="497682" y="257175"/>
                  </a:lnTo>
                  <a:lnTo>
                    <a:pt x="495300" y="288132"/>
                  </a:lnTo>
                  <a:lnTo>
                    <a:pt x="485775" y="316707"/>
                  </a:lnTo>
                  <a:lnTo>
                    <a:pt x="466725" y="342900"/>
                  </a:lnTo>
                  <a:lnTo>
                    <a:pt x="450057" y="364332"/>
                  </a:lnTo>
                  <a:lnTo>
                    <a:pt x="431007" y="392907"/>
                  </a:lnTo>
                  <a:lnTo>
                    <a:pt x="414338" y="438150"/>
                  </a:lnTo>
                  <a:lnTo>
                    <a:pt x="402432" y="507207"/>
                  </a:lnTo>
                  <a:lnTo>
                    <a:pt x="392907" y="602457"/>
                  </a:lnTo>
                  <a:lnTo>
                    <a:pt x="385763" y="747713"/>
                  </a:lnTo>
                  <a:cubicBezTo>
                    <a:pt x="384969" y="808038"/>
                    <a:pt x="384176" y="868363"/>
                    <a:pt x="383382" y="928688"/>
                  </a:cubicBezTo>
                  <a:lnTo>
                    <a:pt x="180975" y="954882"/>
                  </a:lnTo>
                  <a:lnTo>
                    <a:pt x="185738" y="795338"/>
                  </a:lnTo>
                  <a:cubicBezTo>
                    <a:pt x="184944" y="709613"/>
                    <a:pt x="184151" y="623888"/>
                    <a:pt x="183357" y="53816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831B6869-D1A6-4518-8318-F459983208F7}"/>
                </a:ext>
              </a:extLst>
            </p:cNvPr>
            <p:cNvSpPr/>
            <p:nvPr/>
          </p:nvSpPr>
          <p:spPr>
            <a:xfrm>
              <a:off x="2974975" y="3381375"/>
              <a:ext cx="317500" cy="2501900"/>
            </a:xfrm>
            <a:custGeom>
              <a:avLst/>
              <a:gdLst>
                <a:gd name="connsiteX0" fmla="*/ 298450 w 317500"/>
                <a:gd name="connsiteY0" fmla="*/ 873125 h 2501900"/>
                <a:gd name="connsiteX1" fmla="*/ 317500 w 317500"/>
                <a:gd name="connsiteY1" fmla="*/ 203200 h 2501900"/>
                <a:gd name="connsiteX2" fmla="*/ 250825 w 317500"/>
                <a:gd name="connsiteY2" fmla="*/ 85725 h 2501900"/>
                <a:gd name="connsiteX3" fmla="*/ 206375 w 317500"/>
                <a:gd name="connsiteY3" fmla="*/ 76200 h 2501900"/>
                <a:gd name="connsiteX4" fmla="*/ 152400 w 317500"/>
                <a:gd name="connsiteY4" fmla="*/ 53975 h 2501900"/>
                <a:gd name="connsiteX5" fmla="*/ 69850 w 317500"/>
                <a:gd name="connsiteY5" fmla="*/ 12700 h 2501900"/>
                <a:gd name="connsiteX6" fmla="*/ 41275 w 317500"/>
                <a:gd name="connsiteY6" fmla="*/ 0 h 2501900"/>
                <a:gd name="connsiteX7" fmla="*/ 28575 w 317500"/>
                <a:gd name="connsiteY7" fmla="*/ 0 h 2501900"/>
                <a:gd name="connsiteX8" fmla="*/ 12700 w 317500"/>
                <a:gd name="connsiteY8" fmla="*/ 3175 h 2501900"/>
                <a:gd name="connsiteX9" fmla="*/ 3175 w 317500"/>
                <a:gd name="connsiteY9" fmla="*/ 12700 h 2501900"/>
                <a:gd name="connsiteX10" fmla="*/ 9525 w 317500"/>
                <a:gd name="connsiteY10" fmla="*/ 34925 h 2501900"/>
                <a:gd name="connsiteX11" fmla="*/ 47625 w 317500"/>
                <a:gd name="connsiteY11" fmla="*/ 104775 h 2501900"/>
                <a:gd name="connsiteX12" fmla="*/ 79375 w 317500"/>
                <a:gd name="connsiteY12" fmla="*/ 161925 h 2501900"/>
                <a:gd name="connsiteX13" fmla="*/ 107950 w 317500"/>
                <a:gd name="connsiteY13" fmla="*/ 212725 h 2501900"/>
                <a:gd name="connsiteX14" fmla="*/ 114300 w 317500"/>
                <a:gd name="connsiteY14" fmla="*/ 244475 h 2501900"/>
                <a:gd name="connsiteX15" fmla="*/ 117475 w 317500"/>
                <a:gd name="connsiteY15" fmla="*/ 390525 h 2501900"/>
                <a:gd name="connsiteX16" fmla="*/ 111125 w 317500"/>
                <a:gd name="connsiteY16" fmla="*/ 736600 h 2501900"/>
                <a:gd name="connsiteX17" fmla="*/ 107950 w 317500"/>
                <a:gd name="connsiteY17" fmla="*/ 879475 h 2501900"/>
                <a:gd name="connsiteX18" fmla="*/ 95250 w 317500"/>
                <a:gd name="connsiteY18" fmla="*/ 1104900 h 2501900"/>
                <a:gd name="connsiteX19" fmla="*/ 73025 w 317500"/>
                <a:gd name="connsiteY19" fmla="*/ 1412875 h 2501900"/>
                <a:gd name="connsiteX20" fmla="*/ 53975 w 317500"/>
                <a:gd name="connsiteY20" fmla="*/ 1628775 h 2501900"/>
                <a:gd name="connsiteX21" fmla="*/ 31750 w 317500"/>
                <a:gd name="connsiteY21" fmla="*/ 1838325 h 2501900"/>
                <a:gd name="connsiteX22" fmla="*/ 12700 w 317500"/>
                <a:gd name="connsiteY22" fmla="*/ 2016125 h 2501900"/>
                <a:gd name="connsiteX23" fmla="*/ 0 w 317500"/>
                <a:gd name="connsiteY23" fmla="*/ 2101850 h 2501900"/>
                <a:gd name="connsiteX24" fmla="*/ 3175 w 317500"/>
                <a:gd name="connsiteY24" fmla="*/ 2197100 h 2501900"/>
                <a:gd name="connsiteX25" fmla="*/ 19050 w 317500"/>
                <a:gd name="connsiteY25" fmla="*/ 2324100 h 2501900"/>
                <a:gd name="connsiteX26" fmla="*/ 38100 w 317500"/>
                <a:gd name="connsiteY26" fmla="*/ 2403475 h 2501900"/>
                <a:gd name="connsiteX27" fmla="*/ 57150 w 317500"/>
                <a:gd name="connsiteY27" fmla="*/ 2447925 h 2501900"/>
                <a:gd name="connsiteX28" fmla="*/ 82550 w 317500"/>
                <a:gd name="connsiteY28" fmla="*/ 2486025 h 2501900"/>
                <a:gd name="connsiteX29" fmla="*/ 111125 w 317500"/>
                <a:gd name="connsiteY29" fmla="*/ 2501900 h 2501900"/>
                <a:gd name="connsiteX30" fmla="*/ 146050 w 317500"/>
                <a:gd name="connsiteY30" fmla="*/ 2495550 h 2501900"/>
                <a:gd name="connsiteX31" fmla="*/ 180975 w 317500"/>
                <a:gd name="connsiteY31" fmla="*/ 2470150 h 2501900"/>
                <a:gd name="connsiteX32" fmla="*/ 200025 w 317500"/>
                <a:gd name="connsiteY32" fmla="*/ 2438400 h 2501900"/>
                <a:gd name="connsiteX33" fmla="*/ 215900 w 317500"/>
                <a:gd name="connsiteY33" fmla="*/ 2403475 h 2501900"/>
                <a:gd name="connsiteX34" fmla="*/ 250825 w 317500"/>
                <a:gd name="connsiteY34" fmla="*/ 2292350 h 2501900"/>
                <a:gd name="connsiteX35" fmla="*/ 269875 w 317500"/>
                <a:gd name="connsiteY35" fmla="*/ 2193925 h 2501900"/>
                <a:gd name="connsiteX36" fmla="*/ 273050 w 317500"/>
                <a:gd name="connsiteY36" fmla="*/ 2111375 h 2501900"/>
                <a:gd name="connsiteX37" fmla="*/ 279400 w 317500"/>
                <a:gd name="connsiteY37" fmla="*/ 1847850 h 2501900"/>
                <a:gd name="connsiteX38" fmla="*/ 285750 w 317500"/>
                <a:gd name="connsiteY38" fmla="*/ 1460500 h 2501900"/>
                <a:gd name="connsiteX39" fmla="*/ 298450 w 317500"/>
                <a:gd name="connsiteY39" fmla="*/ 873125 h 250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7500" h="2501900">
                  <a:moveTo>
                    <a:pt x="298450" y="873125"/>
                  </a:moveTo>
                  <a:lnTo>
                    <a:pt x="317500" y="203200"/>
                  </a:lnTo>
                  <a:lnTo>
                    <a:pt x="250825" y="85725"/>
                  </a:lnTo>
                  <a:lnTo>
                    <a:pt x="206375" y="76200"/>
                  </a:lnTo>
                  <a:lnTo>
                    <a:pt x="152400" y="53975"/>
                  </a:lnTo>
                  <a:lnTo>
                    <a:pt x="69850" y="12700"/>
                  </a:lnTo>
                  <a:lnTo>
                    <a:pt x="41275" y="0"/>
                  </a:lnTo>
                  <a:lnTo>
                    <a:pt x="28575" y="0"/>
                  </a:lnTo>
                  <a:lnTo>
                    <a:pt x="12700" y="3175"/>
                  </a:lnTo>
                  <a:lnTo>
                    <a:pt x="3175" y="12700"/>
                  </a:lnTo>
                  <a:lnTo>
                    <a:pt x="9525" y="34925"/>
                  </a:lnTo>
                  <a:lnTo>
                    <a:pt x="47625" y="104775"/>
                  </a:lnTo>
                  <a:lnTo>
                    <a:pt x="79375" y="161925"/>
                  </a:lnTo>
                  <a:lnTo>
                    <a:pt x="107950" y="212725"/>
                  </a:lnTo>
                  <a:lnTo>
                    <a:pt x="114300" y="244475"/>
                  </a:lnTo>
                  <a:cubicBezTo>
                    <a:pt x="115358" y="293158"/>
                    <a:pt x="116417" y="341842"/>
                    <a:pt x="117475" y="390525"/>
                  </a:cubicBezTo>
                  <a:lnTo>
                    <a:pt x="111125" y="736600"/>
                  </a:lnTo>
                  <a:cubicBezTo>
                    <a:pt x="110067" y="784225"/>
                    <a:pt x="109008" y="831850"/>
                    <a:pt x="107950" y="879475"/>
                  </a:cubicBezTo>
                  <a:lnTo>
                    <a:pt x="95250" y="1104900"/>
                  </a:lnTo>
                  <a:lnTo>
                    <a:pt x="73025" y="1412875"/>
                  </a:lnTo>
                  <a:lnTo>
                    <a:pt x="53975" y="1628775"/>
                  </a:lnTo>
                  <a:lnTo>
                    <a:pt x="31750" y="1838325"/>
                  </a:lnTo>
                  <a:lnTo>
                    <a:pt x="12700" y="2016125"/>
                  </a:lnTo>
                  <a:lnTo>
                    <a:pt x="0" y="2101850"/>
                  </a:lnTo>
                  <a:lnTo>
                    <a:pt x="3175" y="2197100"/>
                  </a:lnTo>
                  <a:lnTo>
                    <a:pt x="19050" y="2324100"/>
                  </a:lnTo>
                  <a:lnTo>
                    <a:pt x="38100" y="2403475"/>
                  </a:lnTo>
                  <a:lnTo>
                    <a:pt x="57150" y="2447925"/>
                  </a:lnTo>
                  <a:lnTo>
                    <a:pt x="82550" y="2486025"/>
                  </a:lnTo>
                  <a:lnTo>
                    <a:pt x="111125" y="2501900"/>
                  </a:lnTo>
                  <a:lnTo>
                    <a:pt x="146050" y="2495550"/>
                  </a:lnTo>
                  <a:lnTo>
                    <a:pt x="180975" y="2470150"/>
                  </a:lnTo>
                  <a:lnTo>
                    <a:pt x="200025" y="2438400"/>
                  </a:lnTo>
                  <a:lnTo>
                    <a:pt x="215900" y="2403475"/>
                  </a:lnTo>
                  <a:lnTo>
                    <a:pt x="250825" y="2292350"/>
                  </a:lnTo>
                  <a:lnTo>
                    <a:pt x="269875" y="2193925"/>
                  </a:lnTo>
                  <a:lnTo>
                    <a:pt x="273050" y="2111375"/>
                  </a:lnTo>
                  <a:lnTo>
                    <a:pt x="279400" y="1847850"/>
                  </a:lnTo>
                  <a:lnTo>
                    <a:pt x="285750" y="1460500"/>
                  </a:lnTo>
                  <a:lnTo>
                    <a:pt x="298450" y="873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D52E9B7A-5898-446E-B7BC-318BBEDDEE1E}"/>
                </a:ext>
              </a:extLst>
            </p:cNvPr>
            <p:cNvSpPr/>
            <p:nvPr/>
          </p:nvSpPr>
          <p:spPr>
            <a:xfrm>
              <a:off x="3443288" y="4491038"/>
              <a:ext cx="292100" cy="787400"/>
            </a:xfrm>
            <a:custGeom>
              <a:avLst/>
              <a:gdLst>
                <a:gd name="connsiteX0" fmla="*/ 271462 w 292893"/>
                <a:gd name="connsiteY0" fmla="*/ 259556 h 788193"/>
                <a:gd name="connsiteX1" fmla="*/ 273843 w 292893"/>
                <a:gd name="connsiteY1" fmla="*/ 159543 h 788193"/>
                <a:gd name="connsiteX2" fmla="*/ 219075 w 292893"/>
                <a:gd name="connsiteY2" fmla="*/ 76200 h 788193"/>
                <a:gd name="connsiteX3" fmla="*/ 180975 w 292893"/>
                <a:gd name="connsiteY3" fmla="*/ 66675 h 788193"/>
                <a:gd name="connsiteX4" fmla="*/ 140493 w 292893"/>
                <a:gd name="connsiteY4" fmla="*/ 50006 h 788193"/>
                <a:gd name="connsiteX5" fmla="*/ 95250 w 292893"/>
                <a:gd name="connsiteY5" fmla="*/ 28575 h 788193"/>
                <a:gd name="connsiteX6" fmla="*/ 59531 w 292893"/>
                <a:gd name="connsiteY6" fmla="*/ 11906 h 788193"/>
                <a:gd name="connsiteX7" fmla="*/ 21431 w 292893"/>
                <a:gd name="connsiteY7" fmla="*/ 0 h 788193"/>
                <a:gd name="connsiteX8" fmla="*/ 2381 w 292893"/>
                <a:gd name="connsiteY8" fmla="*/ 2381 h 788193"/>
                <a:gd name="connsiteX9" fmla="*/ 0 w 292893"/>
                <a:gd name="connsiteY9" fmla="*/ 19050 h 788193"/>
                <a:gd name="connsiteX10" fmla="*/ 21431 w 292893"/>
                <a:gd name="connsiteY10" fmla="*/ 59531 h 788193"/>
                <a:gd name="connsiteX11" fmla="*/ 80962 w 292893"/>
                <a:gd name="connsiteY11" fmla="*/ 145256 h 788193"/>
                <a:gd name="connsiteX12" fmla="*/ 95250 w 292893"/>
                <a:gd name="connsiteY12" fmla="*/ 176212 h 788193"/>
                <a:gd name="connsiteX13" fmla="*/ 107156 w 292893"/>
                <a:gd name="connsiteY13" fmla="*/ 321468 h 788193"/>
                <a:gd name="connsiteX14" fmla="*/ 123825 w 292893"/>
                <a:gd name="connsiteY14" fmla="*/ 542925 h 788193"/>
                <a:gd name="connsiteX15" fmla="*/ 135731 w 292893"/>
                <a:gd name="connsiteY15" fmla="*/ 671512 h 788193"/>
                <a:gd name="connsiteX16" fmla="*/ 159543 w 292893"/>
                <a:gd name="connsiteY16" fmla="*/ 726281 h 788193"/>
                <a:gd name="connsiteX17" fmla="*/ 183356 w 292893"/>
                <a:gd name="connsiteY17" fmla="*/ 762000 h 788193"/>
                <a:gd name="connsiteX18" fmla="*/ 200025 w 292893"/>
                <a:gd name="connsiteY18" fmla="*/ 778668 h 788193"/>
                <a:gd name="connsiteX19" fmla="*/ 214312 w 292893"/>
                <a:gd name="connsiteY19" fmla="*/ 785812 h 788193"/>
                <a:gd name="connsiteX20" fmla="*/ 235743 w 292893"/>
                <a:gd name="connsiteY20" fmla="*/ 788193 h 788193"/>
                <a:gd name="connsiteX21" fmla="*/ 254793 w 292893"/>
                <a:gd name="connsiteY21" fmla="*/ 783431 h 788193"/>
                <a:gd name="connsiteX22" fmla="*/ 271462 w 292893"/>
                <a:gd name="connsiteY22" fmla="*/ 769143 h 788193"/>
                <a:gd name="connsiteX23" fmla="*/ 280987 w 292893"/>
                <a:gd name="connsiteY23" fmla="*/ 752475 h 788193"/>
                <a:gd name="connsiteX24" fmla="*/ 288131 w 292893"/>
                <a:gd name="connsiteY24" fmla="*/ 731043 h 788193"/>
                <a:gd name="connsiteX25" fmla="*/ 292893 w 292893"/>
                <a:gd name="connsiteY25" fmla="*/ 704850 h 788193"/>
                <a:gd name="connsiteX26" fmla="*/ 292893 w 292893"/>
                <a:gd name="connsiteY26" fmla="*/ 664368 h 788193"/>
                <a:gd name="connsiteX27" fmla="*/ 273843 w 292893"/>
                <a:gd name="connsiteY27" fmla="*/ 564356 h 788193"/>
                <a:gd name="connsiteX28" fmla="*/ 269081 w 292893"/>
                <a:gd name="connsiteY28" fmla="*/ 523875 h 788193"/>
                <a:gd name="connsiteX29" fmla="*/ 271462 w 292893"/>
                <a:gd name="connsiteY29" fmla="*/ 259556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3" h="788193">
                  <a:moveTo>
                    <a:pt x="271462" y="259556"/>
                  </a:moveTo>
                  <a:cubicBezTo>
                    <a:pt x="272256" y="226218"/>
                    <a:pt x="273049" y="192881"/>
                    <a:pt x="273843" y="159543"/>
                  </a:cubicBezTo>
                  <a:lnTo>
                    <a:pt x="219075" y="76200"/>
                  </a:lnTo>
                  <a:lnTo>
                    <a:pt x="180975" y="66675"/>
                  </a:lnTo>
                  <a:lnTo>
                    <a:pt x="140493" y="50006"/>
                  </a:lnTo>
                  <a:lnTo>
                    <a:pt x="95250" y="28575"/>
                  </a:lnTo>
                  <a:lnTo>
                    <a:pt x="59531" y="11906"/>
                  </a:lnTo>
                  <a:lnTo>
                    <a:pt x="21431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21431" y="59531"/>
                  </a:lnTo>
                  <a:lnTo>
                    <a:pt x="80962" y="145256"/>
                  </a:lnTo>
                  <a:lnTo>
                    <a:pt x="95250" y="176212"/>
                  </a:lnTo>
                  <a:lnTo>
                    <a:pt x="107156" y="321468"/>
                  </a:lnTo>
                  <a:lnTo>
                    <a:pt x="123825" y="542925"/>
                  </a:lnTo>
                  <a:lnTo>
                    <a:pt x="135731" y="671512"/>
                  </a:lnTo>
                  <a:lnTo>
                    <a:pt x="159543" y="726281"/>
                  </a:lnTo>
                  <a:lnTo>
                    <a:pt x="183356" y="762000"/>
                  </a:lnTo>
                  <a:lnTo>
                    <a:pt x="200025" y="778668"/>
                  </a:lnTo>
                  <a:lnTo>
                    <a:pt x="214312" y="785812"/>
                  </a:lnTo>
                  <a:lnTo>
                    <a:pt x="235743" y="788193"/>
                  </a:lnTo>
                  <a:lnTo>
                    <a:pt x="254793" y="783431"/>
                  </a:lnTo>
                  <a:lnTo>
                    <a:pt x="271462" y="769143"/>
                  </a:lnTo>
                  <a:lnTo>
                    <a:pt x="280987" y="752475"/>
                  </a:lnTo>
                  <a:lnTo>
                    <a:pt x="288131" y="731043"/>
                  </a:lnTo>
                  <a:lnTo>
                    <a:pt x="292893" y="704850"/>
                  </a:lnTo>
                  <a:lnTo>
                    <a:pt x="292893" y="664368"/>
                  </a:lnTo>
                  <a:lnTo>
                    <a:pt x="273843" y="564356"/>
                  </a:lnTo>
                  <a:lnTo>
                    <a:pt x="269081" y="523875"/>
                  </a:lnTo>
                  <a:cubicBezTo>
                    <a:pt x="269875" y="442912"/>
                    <a:pt x="270668" y="361950"/>
                    <a:pt x="271462" y="259556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1">
              <a:extLst>
                <a:ext uri="{FF2B5EF4-FFF2-40B4-BE49-F238E27FC236}">
                  <a16:creationId xmlns:a16="http://schemas.microsoft.com/office/drawing/2014/main" id="{4EF4784E-4682-414E-9419-90AD87F3D7B7}"/>
                </a:ext>
              </a:extLst>
            </p:cNvPr>
            <p:cNvSpPr/>
            <p:nvPr/>
          </p:nvSpPr>
          <p:spPr>
            <a:xfrm>
              <a:off x="5303838" y="1895475"/>
              <a:ext cx="877887" cy="1733550"/>
            </a:xfrm>
            <a:custGeom>
              <a:avLst/>
              <a:gdLst>
                <a:gd name="connsiteX0" fmla="*/ 473869 w 878681"/>
                <a:gd name="connsiteY0" fmla="*/ 678656 h 1733550"/>
                <a:gd name="connsiteX1" fmla="*/ 500062 w 878681"/>
                <a:gd name="connsiteY1" fmla="*/ 604838 h 1733550"/>
                <a:gd name="connsiteX2" fmla="*/ 514350 w 878681"/>
                <a:gd name="connsiteY2" fmla="*/ 554831 h 1733550"/>
                <a:gd name="connsiteX3" fmla="*/ 528637 w 878681"/>
                <a:gd name="connsiteY3" fmla="*/ 500063 h 1733550"/>
                <a:gd name="connsiteX4" fmla="*/ 542925 w 878681"/>
                <a:gd name="connsiteY4" fmla="*/ 440531 h 1733550"/>
                <a:gd name="connsiteX5" fmla="*/ 552450 w 878681"/>
                <a:gd name="connsiteY5" fmla="*/ 395288 h 1733550"/>
                <a:gd name="connsiteX6" fmla="*/ 559594 w 878681"/>
                <a:gd name="connsiteY6" fmla="*/ 345281 h 1733550"/>
                <a:gd name="connsiteX7" fmla="*/ 564356 w 878681"/>
                <a:gd name="connsiteY7" fmla="*/ 297656 h 1733550"/>
                <a:gd name="connsiteX8" fmla="*/ 561975 w 878681"/>
                <a:gd name="connsiteY8" fmla="*/ 250031 h 1733550"/>
                <a:gd name="connsiteX9" fmla="*/ 554831 w 878681"/>
                <a:gd name="connsiteY9" fmla="*/ 209550 h 1733550"/>
                <a:gd name="connsiteX10" fmla="*/ 542925 w 878681"/>
                <a:gd name="connsiteY10" fmla="*/ 176213 h 1733550"/>
                <a:gd name="connsiteX11" fmla="*/ 523875 w 878681"/>
                <a:gd name="connsiteY11" fmla="*/ 138113 h 1733550"/>
                <a:gd name="connsiteX12" fmla="*/ 504825 w 878681"/>
                <a:gd name="connsiteY12" fmla="*/ 111919 h 1733550"/>
                <a:gd name="connsiteX13" fmla="*/ 483394 w 878681"/>
                <a:gd name="connsiteY13" fmla="*/ 92869 h 1733550"/>
                <a:gd name="connsiteX14" fmla="*/ 469106 w 878681"/>
                <a:gd name="connsiteY14" fmla="*/ 83344 h 1733550"/>
                <a:gd name="connsiteX15" fmla="*/ 452437 w 878681"/>
                <a:gd name="connsiteY15" fmla="*/ 64294 h 1733550"/>
                <a:gd name="connsiteX16" fmla="*/ 442912 w 878681"/>
                <a:gd name="connsiteY16" fmla="*/ 50006 h 1733550"/>
                <a:gd name="connsiteX17" fmla="*/ 435769 w 878681"/>
                <a:gd name="connsiteY17" fmla="*/ 26194 h 1733550"/>
                <a:gd name="connsiteX18" fmla="*/ 438150 w 878681"/>
                <a:gd name="connsiteY18" fmla="*/ 11906 h 1733550"/>
                <a:gd name="connsiteX19" fmla="*/ 445294 w 878681"/>
                <a:gd name="connsiteY19" fmla="*/ 2381 h 1733550"/>
                <a:gd name="connsiteX20" fmla="*/ 466725 w 878681"/>
                <a:gd name="connsiteY20" fmla="*/ 0 h 1733550"/>
                <a:gd name="connsiteX21" fmla="*/ 516731 w 878681"/>
                <a:gd name="connsiteY21" fmla="*/ 7144 h 1733550"/>
                <a:gd name="connsiteX22" fmla="*/ 561975 w 878681"/>
                <a:gd name="connsiteY22" fmla="*/ 21431 h 1733550"/>
                <a:gd name="connsiteX23" fmla="*/ 616744 w 878681"/>
                <a:gd name="connsiteY23" fmla="*/ 42863 h 1733550"/>
                <a:gd name="connsiteX24" fmla="*/ 657225 w 878681"/>
                <a:gd name="connsiteY24" fmla="*/ 66675 h 1733550"/>
                <a:gd name="connsiteX25" fmla="*/ 697706 w 878681"/>
                <a:gd name="connsiteY25" fmla="*/ 97631 h 1733550"/>
                <a:gd name="connsiteX26" fmla="*/ 750094 w 878681"/>
                <a:gd name="connsiteY26" fmla="*/ 147638 h 1733550"/>
                <a:gd name="connsiteX27" fmla="*/ 797719 w 878681"/>
                <a:gd name="connsiteY27" fmla="*/ 204788 h 1733550"/>
                <a:gd name="connsiteX28" fmla="*/ 862012 w 878681"/>
                <a:gd name="connsiteY28" fmla="*/ 290513 h 1733550"/>
                <a:gd name="connsiteX29" fmla="*/ 876300 w 878681"/>
                <a:gd name="connsiteY29" fmla="*/ 321469 h 1733550"/>
                <a:gd name="connsiteX30" fmla="*/ 878681 w 878681"/>
                <a:gd name="connsiteY30" fmla="*/ 342900 h 1733550"/>
                <a:gd name="connsiteX31" fmla="*/ 873919 w 878681"/>
                <a:gd name="connsiteY31" fmla="*/ 376238 h 1733550"/>
                <a:gd name="connsiteX32" fmla="*/ 859631 w 878681"/>
                <a:gd name="connsiteY32" fmla="*/ 402431 h 1733550"/>
                <a:gd name="connsiteX33" fmla="*/ 833437 w 878681"/>
                <a:gd name="connsiteY33" fmla="*/ 431006 h 1733550"/>
                <a:gd name="connsiteX34" fmla="*/ 807244 w 878681"/>
                <a:gd name="connsiteY34" fmla="*/ 452438 h 1733550"/>
                <a:gd name="connsiteX35" fmla="*/ 795337 w 878681"/>
                <a:gd name="connsiteY35" fmla="*/ 469106 h 1733550"/>
                <a:gd name="connsiteX36" fmla="*/ 738187 w 878681"/>
                <a:gd name="connsiteY36" fmla="*/ 614363 h 1733550"/>
                <a:gd name="connsiteX37" fmla="*/ 681037 w 878681"/>
                <a:gd name="connsiteY37" fmla="*/ 747713 h 1733550"/>
                <a:gd name="connsiteX38" fmla="*/ 614362 w 878681"/>
                <a:gd name="connsiteY38" fmla="*/ 892969 h 1733550"/>
                <a:gd name="connsiteX39" fmla="*/ 542925 w 878681"/>
                <a:gd name="connsiteY39" fmla="*/ 1031081 h 1733550"/>
                <a:gd name="connsiteX40" fmla="*/ 457200 w 878681"/>
                <a:gd name="connsiteY40" fmla="*/ 1181100 h 1733550"/>
                <a:gd name="connsiteX41" fmla="*/ 404812 w 878681"/>
                <a:gd name="connsiteY41" fmla="*/ 1266825 h 1733550"/>
                <a:gd name="connsiteX42" fmla="*/ 330994 w 878681"/>
                <a:gd name="connsiteY42" fmla="*/ 1381125 h 1733550"/>
                <a:gd name="connsiteX43" fmla="*/ 192881 w 878681"/>
                <a:gd name="connsiteY43" fmla="*/ 1552575 h 1733550"/>
                <a:gd name="connsiteX44" fmla="*/ 69056 w 878681"/>
                <a:gd name="connsiteY44" fmla="*/ 1700213 h 1733550"/>
                <a:gd name="connsiteX45" fmla="*/ 38100 w 878681"/>
                <a:gd name="connsiteY45" fmla="*/ 1731169 h 1733550"/>
                <a:gd name="connsiteX46" fmla="*/ 28575 w 878681"/>
                <a:gd name="connsiteY46" fmla="*/ 1733550 h 1733550"/>
                <a:gd name="connsiteX47" fmla="*/ 19050 w 878681"/>
                <a:gd name="connsiteY47" fmla="*/ 1731169 h 1733550"/>
                <a:gd name="connsiteX48" fmla="*/ 2381 w 878681"/>
                <a:gd name="connsiteY48" fmla="*/ 1724025 h 1733550"/>
                <a:gd name="connsiteX49" fmla="*/ 0 w 878681"/>
                <a:gd name="connsiteY49" fmla="*/ 1712119 h 1733550"/>
                <a:gd name="connsiteX50" fmla="*/ 11906 w 878681"/>
                <a:gd name="connsiteY50" fmla="*/ 1678781 h 1733550"/>
                <a:gd name="connsiteX51" fmla="*/ 78581 w 878681"/>
                <a:gd name="connsiteY51" fmla="*/ 1550194 h 1733550"/>
                <a:gd name="connsiteX52" fmla="*/ 178594 w 878681"/>
                <a:gd name="connsiteY52" fmla="*/ 1350169 h 1733550"/>
                <a:gd name="connsiteX53" fmla="*/ 250031 w 878681"/>
                <a:gd name="connsiteY53" fmla="*/ 1202531 h 1733550"/>
                <a:gd name="connsiteX54" fmla="*/ 311944 w 878681"/>
                <a:gd name="connsiteY54" fmla="*/ 1073944 h 1733550"/>
                <a:gd name="connsiteX55" fmla="*/ 366712 w 878681"/>
                <a:gd name="connsiteY55" fmla="*/ 952500 h 1733550"/>
                <a:gd name="connsiteX56" fmla="*/ 402431 w 878681"/>
                <a:gd name="connsiteY56" fmla="*/ 869156 h 1733550"/>
                <a:gd name="connsiteX57" fmla="*/ 431006 w 878681"/>
                <a:gd name="connsiteY57" fmla="*/ 804863 h 1733550"/>
                <a:gd name="connsiteX58" fmla="*/ 473869 w 878681"/>
                <a:gd name="connsiteY58" fmla="*/ 67865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8681" h="1733550">
                  <a:moveTo>
                    <a:pt x="473869" y="678656"/>
                  </a:moveTo>
                  <a:lnTo>
                    <a:pt x="500062" y="604838"/>
                  </a:lnTo>
                  <a:lnTo>
                    <a:pt x="514350" y="554831"/>
                  </a:lnTo>
                  <a:lnTo>
                    <a:pt x="528637" y="500063"/>
                  </a:lnTo>
                  <a:lnTo>
                    <a:pt x="542925" y="440531"/>
                  </a:lnTo>
                  <a:lnTo>
                    <a:pt x="552450" y="395288"/>
                  </a:lnTo>
                  <a:lnTo>
                    <a:pt x="559594" y="345281"/>
                  </a:lnTo>
                  <a:lnTo>
                    <a:pt x="564356" y="297656"/>
                  </a:lnTo>
                  <a:lnTo>
                    <a:pt x="561975" y="250031"/>
                  </a:lnTo>
                  <a:lnTo>
                    <a:pt x="554831" y="209550"/>
                  </a:lnTo>
                  <a:lnTo>
                    <a:pt x="542925" y="176213"/>
                  </a:lnTo>
                  <a:lnTo>
                    <a:pt x="523875" y="138113"/>
                  </a:lnTo>
                  <a:lnTo>
                    <a:pt x="504825" y="111919"/>
                  </a:lnTo>
                  <a:lnTo>
                    <a:pt x="483394" y="92869"/>
                  </a:lnTo>
                  <a:lnTo>
                    <a:pt x="469106" y="83344"/>
                  </a:lnTo>
                  <a:lnTo>
                    <a:pt x="452437" y="64294"/>
                  </a:lnTo>
                  <a:lnTo>
                    <a:pt x="442912" y="50006"/>
                  </a:lnTo>
                  <a:lnTo>
                    <a:pt x="435769" y="26194"/>
                  </a:lnTo>
                  <a:lnTo>
                    <a:pt x="438150" y="11906"/>
                  </a:lnTo>
                  <a:lnTo>
                    <a:pt x="445294" y="2381"/>
                  </a:lnTo>
                  <a:lnTo>
                    <a:pt x="466725" y="0"/>
                  </a:lnTo>
                  <a:lnTo>
                    <a:pt x="516731" y="7144"/>
                  </a:lnTo>
                  <a:lnTo>
                    <a:pt x="561975" y="21431"/>
                  </a:lnTo>
                  <a:lnTo>
                    <a:pt x="616744" y="42863"/>
                  </a:lnTo>
                  <a:lnTo>
                    <a:pt x="657225" y="66675"/>
                  </a:lnTo>
                  <a:lnTo>
                    <a:pt x="697706" y="97631"/>
                  </a:lnTo>
                  <a:lnTo>
                    <a:pt x="750094" y="147638"/>
                  </a:lnTo>
                  <a:lnTo>
                    <a:pt x="797719" y="204788"/>
                  </a:lnTo>
                  <a:lnTo>
                    <a:pt x="862012" y="290513"/>
                  </a:lnTo>
                  <a:lnTo>
                    <a:pt x="876300" y="321469"/>
                  </a:lnTo>
                  <a:lnTo>
                    <a:pt x="878681" y="342900"/>
                  </a:lnTo>
                  <a:lnTo>
                    <a:pt x="873919" y="376238"/>
                  </a:lnTo>
                  <a:lnTo>
                    <a:pt x="859631" y="402431"/>
                  </a:lnTo>
                  <a:lnTo>
                    <a:pt x="833437" y="431006"/>
                  </a:lnTo>
                  <a:lnTo>
                    <a:pt x="807244" y="452438"/>
                  </a:lnTo>
                  <a:lnTo>
                    <a:pt x="795337" y="469106"/>
                  </a:lnTo>
                  <a:lnTo>
                    <a:pt x="738187" y="614363"/>
                  </a:lnTo>
                  <a:lnTo>
                    <a:pt x="681037" y="747713"/>
                  </a:lnTo>
                  <a:lnTo>
                    <a:pt x="614362" y="892969"/>
                  </a:lnTo>
                  <a:lnTo>
                    <a:pt x="542925" y="1031081"/>
                  </a:lnTo>
                  <a:lnTo>
                    <a:pt x="457200" y="1181100"/>
                  </a:lnTo>
                  <a:lnTo>
                    <a:pt x="404812" y="1266825"/>
                  </a:lnTo>
                  <a:lnTo>
                    <a:pt x="330994" y="1381125"/>
                  </a:lnTo>
                  <a:lnTo>
                    <a:pt x="192881" y="1552575"/>
                  </a:lnTo>
                  <a:lnTo>
                    <a:pt x="69056" y="1700213"/>
                  </a:lnTo>
                  <a:lnTo>
                    <a:pt x="38100" y="1731169"/>
                  </a:lnTo>
                  <a:lnTo>
                    <a:pt x="28575" y="1733550"/>
                  </a:lnTo>
                  <a:lnTo>
                    <a:pt x="19050" y="1731169"/>
                  </a:lnTo>
                  <a:lnTo>
                    <a:pt x="2381" y="1724025"/>
                  </a:lnTo>
                  <a:lnTo>
                    <a:pt x="0" y="1712119"/>
                  </a:lnTo>
                  <a:lnTo>
                    <a:pt x="11906" y="1678781"/>
                  </a:lnTo>
                  <a:lnTo>
                    <a:pt x="78581" y="1550194"/>
                  </a:lnTo>
                  <a:lnTo>
                    <a:pt x="178594" y="1350169"/>
                  </a:lnTo>
                  <a:lnTo>
                    <a:pt x="250031" y="1202531"/>
                  </a:lnTo>
                  <a:lnTo>
                    <a:pt x="311944" y="1073944"/>
                  </a:lnTo>
                  <a:lnTo>
                    <a:pt x="366712" y="952500"/>
                  </a:lnTo>
                  <a:lnTo>
                    <a:pt x="402431" y="869156"/>
                  </a:lnTo>
                  <a:lnTo>
                    <a:pt x="431006" y="804863"/>
                  </a:lnTo>
                  <a:lnTo>
                    <a:pt x="473869" y="678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ABC891CD-5A02-4AEA-975C-057E07575347}"/>
                </a:ext>
              </a:extLst>
            </p:cNvPr>
            <p:cNvSpPr/>
            <p:nvPr/>
          </p:nvSpPr>
          <p:spPr>
            <a:xfrm>
              <a:off x="3059113" y="2290763"/>
              <a:ext cx="1962150" cy="422275"/>
            </a:xfrm>
            <a:custGeom>
              <a:avLst/>
              <a:gdLst>
                <a:gd name="connsiteX0" fmla="*/ 642938 w 1962150"/>
                <a:gd name="connsiteY0" fmla="*/ 238125 h 421481"/>
                <a:gd name="connsiteX1" fmla="*/ 702469 w 1962150"/>
                <a:gd name="connsiteY1" fmla="*/ 235743 h 421481"/>
                <a:gd name="connsiteX2" fmla="*/ 773907 w 1962150"/>
                <a:gd name="connsiteY2" fmla="*/ 226218 h 421481"/>
                <a:gd name="connsiteX3" fmla="*/ 842963 w 1962150"/>
                <a:gd name="connsiteY3" fmla="*/ 211931 h 421481"/>
                <a:gd name="connsiteX4" fmla="*/ 916782 w 1962150"/>
                <a:gd name="connsiteY4" fmla="*/ 195262 h 421481"/>
                <a:gd name="connsiteX5" fmla="*/ 1145382 w 1962150"/>
                <a:gd name="connsiteY5" fmla="*/ 169068 h 421481"/>
                <a:gd name="connsiteX6" fmla="*/ 1221582 w 1962150"/>
                <a:gd name="connsiteY6" fmla="*/ 154781 h 421481"/>
                <a:gd name="connsiteX7" fmla="*/ 1290638 w 1962150"/>
                <a:gd name="connsiteY7" fmla="*/ 138112 h 421481"/>
                <a:gd name="connsiteX8" fmla="*/ 1369219 w 1962150"/>
                <a:gd name="connsiteY8" fmla="*/ 116681 h 421481"/>
                <a:gd name="connsiteX9" fmla="*/ 1404938 w 1962150"/>
                <a:gd name="connsiteY9" fmla="*/ 102393 h 421481"/>
                <a:gd name="connsiteX10" fmla="*/ 1469232 w 1962150"/>
                <a:gd name="connsiteY10" fmla="*/ 66675 h 421481"/>
                <a:gd name="connsiteX11" fmla="*/ 1516857 w 1962150"/>
                <a:gd name="connsiteY11" fmla="*/ 35718 h 421481"/>
                <a:gd name="connsiteX12" fmla="*/ 1557338 w 1962150"/>
                <a:gd name="connsiteY12" fmla="*/ 2381 h 421481"/>
                <a:gd name="connsiteX13" fmla="*/ 1566863 w 1962150"/>
                <a:gd name="connsiteY13" fmla="*/ 0 h 421481"/>
                <a:gd name="connsiteX14" fmla="*/ 1612107 w 1962150"/>
                <a:gd name="connsiteY14" fmla="*/ 2381 h 421481"/>
                <a:gd name="connsiteX15" fmla="*/ 1674019 w 1962150"/>
                <a:gd name="connsiteY15" fmla="*/ 9525 h 421481"/>
                <a:gd name="connsiteX16" fmla="*/ 1728788 w 1962150"/>
                <a:gd name="connsiteY16" fmla="*/ 14287 h 421481"/>
                <a:gd name="connsiteX17" fmla="*/ 1788319 w 1962150"/>
                <a:gd name="connsiteY17" fmla="*/ 19050 h 421481"/>
                <a:gd name="connsiteX18" fmla="*/ 1854994 w 1962150"/>
                <a:gd name="connsiteY18" fmla="*/ 16668 h 421481"/>
                <a:gd name="connsiteX19" fmla="*/ 1869282 w 1962150"/>
                <a:gd name="connsiteY19" fmla="*/ 16668 h 421481"/>
                <a:gd name="connsiteX20" fmla="*/ 1893094 w 1962150"/>
                <a:gd name="connsiteY20" fmla="*/ 21431 h 421481"/>
                <a:gd name="connsiteX21" fmla="*/ 1919288 w 1962150"/>
                <a:gd name="connsiteY21" fmla="*/ 35718 h 421481"/>
                <a:gd name="connsiteX22" fmla="*/ 1945482 w 1962150"/>
                <a:gd name="connsiteY22" fmla="*/ 57150 h 421481"/>
                <a:gd name="connsiteX23" fmla="*/ 1957388 w 1962150"/>
                <a:gd name="connsiteY23" fmla="*/ 76200 h 421481"/>
                <a:gd name="connsiteX24" fmla="*/ 1962150 w 1962150"/>
                <a:gd name="connsiteY24" fmla="*/ 90487 h 421481"/>
                <a:gd name="connsiteX25" fmla="*/ 1962150 w 1962150"/>
                <a:gd name="connsiteY25" fmla="*/ 104775 h 421481"/>
                <a:gd name="connsiteX26" fmla="*/ 1955007 w 1962150"/>
                <a:gd name="connsiteY26" fmla="*/ 126206 h 421481"/>
                <a:gd name="connsiteX27" fmla="*/ 1938338 w 1962150"/>
                <a:gd name="connsiteY27" fmla="*/ 145256 h 421481"/>
                <a:gd name="connsiteX28" fmla="*/ 1909763 w 1962150"/>
                <a:gd name="connsiteY28" fmla="*/ 164306 h 421481"/>
                <a:gd name="connsiteX29" fmla="*/ 1854994 w 1962150"/>
                <a:gd name="connsiteY29" fmla="*/ 188118 h 421481"/>
                <a:gd name="connsiteX30" fmla="*/ 1788319 w 1962150"/>
                <a:gd name="connsiteY30" fmla="*/ 209550 h 421481"/>
                <a:gd name="connsiteX31" fmla="*/ 1697832 w 1962150"/>
                <a:gd name="connsiteY31" fmla="*/ 235743 h 421481"/>
                <a:gd name="connsiteX32" fmla="*/ 1602582 w 1962150"/>
                <a:gd name="connsiteY32" fmla="*/ 254793 h 421481"/>
                <a:gd name="connsiteX33" fmla="*/ 1528763 w 1962150"/>
                <a:gd name="connsiteY33" fmla="*/ 266700 h 421481"/>
                <a:gd name="connsiteX34" fmla="*/ 1388269 w 1962150"/>
                <a:gd name="connsiteY34" fmla="*/ 309562 h 421481"/>
                <a:gd name="connsiteX35" fmla="*/ 1285875 w 1962150"/>
                <a:gd name="connsiteY35" fmla="*/ 328612 h 421481"/>
                <a:gd name="connsiteX36" fmla="*/ 1150144 w 1962150"/>
                <a:gd name="connsiteY36" fmla="*/ 350043 h 421481"/>
                <a:gd name="connsiteX37" fmla="*/ 997744 w 1962150"/>
                <a:gd name="connsiteY37" fmla="*/ 373856 h 421481"/>
                <a:gd name="connsiteX38" fmla="*/ 771525 w 1962150"/>
                <a:gd name="connsiteY38" fmla="*/ 400050 h 421481"/>
                <a:gd name="connsiteX39" fmla="*/ 645319 w 1962150"/>
                <a:gd name="connsiteY39" fmla="*/ 414337 h 421481"/>
                <a:gd name="connsiteX40" fmla="*/ 559594 w 1962150"/>
                <a:gd name="connsiteY40" fmla="*/ 421481 h 421481"/>
                <a:gd name="connsiteX41" fmla="*/ 409575 w 1962150"/>
                <a:gd name="connsiteY41" fmla="*/ 421481 h 421481"/>
                <a:gd name="connsiteX42" fmla="*/ 333375 w 1962150"/>
                <a:gd name="connsiteY42" fmla="*/ 411956 h 421481"/>
                <a:gd name="connsiteX43" fmla="*/ 276225 w 1962150"/>
                <a:gd name="connsiteY43" fmla="*/ 400050 h 421481"/>
                <a:gd name="connsiteX44" fmla="*/ 216694 w 1962150"/>
                <a:gd name="connsiteY44" fmla="*/ 381000 h 421481"/>
                <a:gd name="connsiteX45" fmla="*/ 171450 w 1962150"/>
                <a:gd name="connsiteY45" fmla="*/ 359568 h 421481"/>
                <a:gd name="connsiteX46" fmla="*/ 130969 w 1962150"/>
                <a:gd name="connsiteY46" fmla="*/ 338137 h 421481"/>
                <a:gd name="connsiteX47" fmla="*/ 90488 w 1962150"/>
                <a:gd name="connsiteY47" fmla="*/ 307181 h 421481"/>
                <a:gd name="connsiteX48" fmla="*/ 57150 w 1962150"/>
                <a:gd name="connsiteY48" fmla="*/ 278606 h 421481"/>
                <a:gd name="connsiteX49" fmla="*/ 23813 w 1962150"/>
                <a:gd name="connsiteY49" fmla="*/ 245268 h 421481"/>
                <a:gd name="connsiteX50" fmla="*/ 9525 w 1962150"/>
                <a:gd name="connsiteY50" fmla="*/ 226218 h 421481"/>
                <a:gd name="connsiteX51" fmla="*/ 2382 w 1962150"/>
                <a:gd name="connsiteY51" fmla="*/ 211931 h 421481"/>
                <a:gd name="connsiteX52" fmla="*/ 0 w 1962150"/>
                <a:gd name="connsiteY52" fmla="*/ 185737 h 421481"/>
                <a:gd name="connsiteX53" fmla="*/ 7144 w 1962150"/>
                <a:gd name="connsiteY53" fmla="*/ 169068 h 421481"/>
                <a:gd name="connsiteX54" fmla="*/ 28575 w 1962150"/>
                <a:gd name="connsiteY54" fmla="*/ 169068 h 421481"/>
                <a:gd name="connsiteX55" fmla="*/ 50007 w 1962150"/>
                <a:gd name="connsiteY55" fmla="*/ 176212 h 421481"/>
                <a:gd name="connsiteX56" fmla="*/ 76200 w 1962150"/>
                <a:gd name="connsiteY56" fmla="*/ 195262 h 421481"/>
                <a:gd name="connsiteX57" fmla="*/ 95250 w 1962150"/>
                <a:gd name="connsiteY57" fmla="*/ 209550 h 421481"/>
                <a:gd name="connsiteX58" fmla="*/ 123825 w 1962150"/>
                <a:gd name="connsiteY58" fmla="*/ 223837 h 421481"/>
                <a:gd name="connsiteX59" fmla="*/ 157163 w 1962150"/>
                <a:gd name="connsiteY59" fmla="*/ 235743 h 421481"/>
                <a:gd name="connsiteX60" fmla="*/ 209550 w 1962150"/>
                <a:gd name="connsiteY60" fmla="*/ 242887 h 421481"/>
                <a:gd name="connsiteX61" fmla="*/ 321469 w 1962150"/>
                <a:gd name="connsiteY61" fmla="*/ 242887 h 421481"/>
                <a:gd name="connsiteX62" fmla="*/ 438150 w 1962150"/>
                <a:gd name="connsiteY62" fmla="*/ 242887 h 421481"/>
                <a:gd name="connsiteX63" fmla="*/ 561975 w 1962150"/>
                <a:gd name="connsiteY63" fmla="*/ 242887 h 421481"/>
                <a:gd name="connsiteX64" fmla="*/ 642938 w 1962150"/>
                <a:gd name="connsiteY64" fmla="*/ 23812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62150" h="421481">
                  <a:moveTo>
                    <a:pt x="642938" y="238125"/>
                  </a:moveTo>
                  <a:lnTo>
                    <a:pt x="702469" y="235743"/>
                  </a:lnTo>
                  <a:lnTo>
                    <a:pt x="773907" y="226218"/>
                  </a:lnTo>
                  <a:lnTo>
                    <a:pt x="842963" y="211931"/>
                  </a:lnTo>
                  <a:lnTo>
                    <a:pt x="916782" y="195262"/>
                  </a:lnTo>
                  <a:lnTo>
                    <a:pt x="1145382" y="169068"/>
                  </a:lnTo>
                  <a:lnTo>
                    <a:pt x="1221582" y="154781"/>
                  </a:lnTo>
                  <a:lnTo>
                    <a:pt x="1290638" y="138112"/>
                  </a:lnTo>
                  <a:lnTo>
                    <a:pt x="1369219" y="116681"/>
                  </a:lnTo>
                  <a:lnTo>
                    <a:pt x="1404938" y="102393"/>
                  </a:lnTo>
                  <a:lnTo>
                    <a:pt x="1469232" y="66675"/>
                  </a:lnTo>
                  <a:lnTo>
                    <a:pt x="1516857" y="35718"/>
                  </a:lnTo>
                  <a:lnTo>
                    <a:pt x="1557338" y="2381"/>
                  </a:lnTo>
                  <a:lnTo>
                    <a:pt x="1566863" y="0"/>
                  </a:lnTo>
                  <a:lnTo>
                    <a:pt x="1612107" y="2381"/>
                  </a:lnTo>
                  <a:lnTo>
                    <a:pt x="1674019" y="9525"/>
                  </a:lnTo>
                  <a:lnTo>
                    <a:pt x="1728788" y="14287"/>
                  </a:lnTo>
                  <a:lnTo>
                    <a:pt x="1788319" y="19050"/>
                  </a:lnTo>
                  <a:lnTo>
                    <a:pt x="1854994" y="16668"/>
                  </a:lnTo>
                  <a:lnTo>
                    <a:pt x="1869282" y="16668"/>
                  </a:lnTo>
                  <a:lnTo>
                    <a:pt x="1893094" y="21431"/>
                  </a:lnTo>
                  <a:lnTo>
                    <a:pt x="1919288" y="35718"/>
                  </a:lnTo>
                  <a:lnTo>
                    <a:pt x="1945482" y="57150"/>
                  </a:lnTo>
                  <a:lnTo>
                    <a:pt x="1957388" y="76200"/>
                  </a:lnTo>
                  <a:lnTo>
                    <a:pt x="1962150" y="90487"/>
                  </a:lnTo>
                  <a:lnTo>
                    <a:pt x="1962150" y="104775"/>
                  </a:lnTo>
                  <a:lnTo>
                    <a:pt x="1955007" y="126206"/>
                  </a:lnTo>
                  <a:lnTo>
                    <a:pt x="1938338" y="145256"/>
                  </a:lnTo>
                  <a:lnTo>
                    <a:pt x="1909763" y="164306"/>
                  </a:lnTo>
                  <a:lnTo>
                    <a:pt x="1854994" y="188118"/>
                  </a:lnTo>
                  <a:lnTo>
                    <a:pt x="1788319" y="209550"/>
                  </a:lnTo>
                  <a:lnTo>
                    <a:pt x="1697832" y="235743"/>
                  </a:lnTo>
                  <a:lnTo>
                    <a:pt x="1602582" y="254793"/>
                  </a:lnTo>
                  <a:lnTo>
                    <a:pt x="1528763" y="266700"/>
                  </a:lnTo>
                  <a:lnTo>
                    <a:pt x="1388269" y="309562"/>
                  </a:lnTo>
                  <a:lnTo>
                    <a:pt x="1285875" y="328612"/>
                  </a:lnTo>
                  <a:lnTo>
                    <a:pt x="1150144" y="350043"/>
                  </a:lnTo>
                  <a:lnTo>
                    <a:pt x="997744" y="373856"/>
                  </a:lnTo>
                  <a:lnTo>
                    <a:pt x="771525" y="400050"/>
                  </a:lnTo>
                  <a:lnTo>
                    <a:pt x="645319" y="414337"/>
                  </a:lnTo>
                  <a:lnTo>
                    <a:pt x="559594" y="421481"/>
                  </a:lnTo>
                  <a:lnTo>
                    <a:pt x="409575" y="421481"/>
                  </a:lnTo>
                  <a:lnTo>
                    <a:pt x="333375" y="411956"/>
                  </a:lnTo>
                  <a:lnTo>
                    <a:pt x="276225" y="400050"/>
                  </a:lnTo>
                  <a:lnTo>
                    <a:pt x="216694" y="381000"/>
                  </a:lnTo>
                  <a:lnTo>
                    <a:pt x="171450" y="359568"/>
                  </a:lnTo>
                  <a:lnTo>
                    <a:pt x="130969" y="338137"/>
                  </a:lnTo>
                  <a:lnTo>
                    <a:pt x="90488" y="307181"/>
                  </a:lnTo>
                  <a:lnTo>
                    <a:pt x="57150" y="278606"/>
                  </a:lnTo>
                  <a:lnTo>
                    <a:pt x="23813" y="245268"/>
                  </a:lnTo>
                  <a:lnTo>
                    <a:pt x="9525" y="226218"/>
                  </a:lnTo>
                  <a:lnTo>
                    <a:pt x="2382" y="211931"/>
                  </a:lnTo>
                  <a:lnTo>
                    <a:pt x="0" y="185737"/>
                  </a:lnTo>
                  <a:lnTo>
                    <a:pt x="7144" y="169068"/>
                  </a:lnTo>
                  <a:lnTo>
                    <a:pt x="28575" y="169068"/>
                  </a:lnTo>
                  <a:lnTo>
                    <a:pt x="50007" y="176212"/>
                  </a:lnTo>
                  <a:lnTo>
                    <a:pt x="76200" y="195262"/>
                  </a:lnTo>
                  <a:lnTo>
                    <a:pt x="95250" y="209550"/>
                  </a:lnTo>
                  <a:lnTo>
                    <a:pt x="123825" y="223837"/>
                  </a:lnTo>
                  <a:lnTo>
                    <a:pt x="157163" y="235743"/>
                  </a:lnTo>
                  <a:lnTo>
                    <a:pt x="209550" y="242887"/>
                  </a:lnTo>
                  <a:lnTo>
                    <a:pt x="321469" y="242887"/>
                  </a:lnTo>
                  <a:lnTo>
                    <a:pt x="438150" y="242887"/>
                  </a:lnTo>
                  <a:lnTo>
                    <a:pt x="561975" y="242887"/>
                  </a:lnTo>
                  <a:lnTo>
                    <a:pt x="642938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61A8C741-4015-4FBE-A1EF-06423C1CB7A9}"/>
                </a:ext>
              </a:extLst>
            </p:cNvPr>
            <p:cNvSpPr/>
            <p:nvPr/>
          </p:nvSpPr>
          <p:spPr>
            <a:xfrm>
              <a:off x="3465513" y="2649538"/>
              <a:ext cx="315912" cy="817562"/>
            </a:xfrm>
            <a:custGeom>
              <a:avLst/>
              <a:gdLst>
                <a:gd name="connsiteX0" fmla="*/ 126206 w 316706"/>
                <a:gd name="connsiteY0" fmla="*/ 378619 h 816769"/>
                <a:gd name="connsiteX1" fmla="*/ 104775 w 316706"/>
                <a:gd name="connsiteY1" fmla="*/ 271463 h 816769"/>
                <a:gd name="connsiteX2" fmla="*/ 90487 w 316706"/>
                <a:gd name="connsiteY2" fmla="*/ 219075 h 816769"/>
                <a:gd name="connsiteX3" fmla="*/ 69056 w 316706"/>
                <a:gd name="connsiteY3" fmla="*/ 157163 h 816769"/>
                <a:gd name="connsiteX4" fmla="*/ 50006 w 316706"/>
                <a:gd name="connsiteY4" fmla="*/ 104775 h 816769"/>
                <a:gd name="connsiteX5" fmla="*/ 0 w 316706"/>
                <a:gd name="connsiteY5" fmla="*/ 9525 h 816769"/>
                <a:gd name="connsiteX6" fmla="*/ 157162 w 316706"/>
                <a:gd name="connsiteY6" fmla="*/ 0 h 816769"/>
                <a:gd name="connsiteX7" fmla="*/ 207169 w 316706"/>
                <a:gd name="connsiteY7" fmla="*/ 102394 h 816769"/>
                <a:gd name="connsiteX8" fmla="*/ 238125 w 316706"/>
                <a:gd name="connsiteY8" fmla="*/ 164307 h 816769"/>
                <a:gd name="connsiteX9" fmla="*/ 259556 w 316706"/>
                <a:gd name="connsiteY9" fmla="*/ 214313 h 816769"/>
                <a:gd name="connsiteX10" fmla="*/ 276225 w 316706"/>
                <a:gd name="connsiteY10" fmla="*/ 257175 h 816769"/>
                <a:gd name="connsiteX11" fmla="*/ 290512 w 316706"/>
                <a:gd name="connsiteY11" fmla="*/ 309563 h 816769"/>
                <a:gd name="connsiteX12" fmla="*/ 297656 w 316706"/>
                <a:gd name="connsiteY12" fmla="*/ 347663 h 816769"/>
                <a:gd name="connsiteX13" fmla="*/ 304800 w 316706"/>
                <a:gd name="connsiteY13" fmla="*/ 395288 h 816769"/>
                <a:gd name="connsiteX14" fmla="*/ 309562 w 316706"/>
                <a:gd name="connsiteY14" fmla="*/ 478632 h 816769"/>
                <a:gd name="connsiteX15" fmla="*/ 314325 w 316706"/>
                <a:gd name="connsiteY15" fmla="*/ 597694 h 816769"/>
                <a:gd name="connsiteX16" fmla="*/ 316706 w 316706"/>
                <a:gd name="connsiteY16" fmla="*/ 800100 h 816769"/>
                <a:gd name="connsiteX17" fmla="*/ 190500 w 316706"/>
                <a:gd name="connsiteY17" fmla="*/ 816769 h 816769"/>
                <a:gd name="connsiteX18" fmla="*/ 171450 w 316706"/>
                <a:gd name="connsiteY18" fmla="*/ 666750 h 816769"/>
                <a:gd name="connsiteX19" fmla="*/ 126206 w 316706"/>
                <a:gd name="connsiteY19" fmla="*/ 3786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6706" h="816769">
                  <a:moveTo>
                    <a:pt x="126206" y="378619"/>
                  </a:moveTo>
                  <a:lnTo>
                    <a:pt x="104775" y="271463"/>
                  </a:lnTo>
                  <a:lnTo>
                    <a:pt x="90487" y="219075"/>
                  </a:lnTo>
                  <a:lnTo>
                    <a:pt x="69056" y="157163"/>
                  </a:lnTo>
                  <a:lnTo>
                    <a:pt x="50006" y="104775"/>
                  </a:lnTo>
                  <a:lnTo>
                    <a:pt x="0" y="9525"/>
                  </a:lnTo>
                  <a:lnTo>
                    <a:pt x="157162" y="0"/>
                  </a:lnTo>
                  <a:lnTo>
                    <a:pt x="207169" y="102394"/>
                  </a:lnTo>
                  <a:lnTo>
                    <a:pt x="238125" y="164307"/>
                  </a:lnTo>
                  <a:lnTo>
                    <a:pt x="259556" y="214313"/>
                  </a:lnTo>
                  <a:lnTo>
                    <a:pt x="276225" y="257175"/>
                  </a:lnTo>
                  <a:lnTo>
                    <a:pt x="290512" y="309563"/>
                  </a:lnTo>
                  <a:lnTo>
                    <a:pt x="297656" y="347663"/>
                  </a:lnTo>
                  <a:lnTo>
                    <a:pt x="304800" y="395288"/>
                  </a:lnTo>
                  <a:lnTo>
                    <a:pt x="309562" y="478632"/>
                  </a:lnTo>
                  <a:lnTo>
                    <a:pt x="314325" y="597694"/>
                  </a:lnTo>
                  <a:cubicBezTo>
                    <a:pt x="315119" y="665163"/>
                    <a:pt x="315912" y="732631"/>
                    <a:pt x="316706" y="800100"/>
                  </a:cubicBezTo>
                  <a:lnTo>
                    <a:pt x="190500" y="816769"/>
                  </a:lnTo>
                  <a:lnTo>
                    <a:pt x="171450" y="666750"/>
                  </a:lnTo>
                  <a:lnTo>
                    <a:pt x="126206" y="378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65177F7C-93F2-49CD-89E4-4D2F8B14A2C2}"/>
                </a:ext>
              </a:extLst>
            </p:cNvPr>
            <p:cNvSpPr/>
            <p:nvPr/>
          </p:nvSpPr>
          <p:spPr>
            <a:xfrm>
              <a:off x="4325938" y="2514600"/>
              <a:ext cx="419100" cy="871538"/>
            </a:xfrm>
            <a:custGeom>
              <a:avLst/>
              <a:gdLst>
                <a:gd name="connsiteX0" fmla="*/ 83344 w 419100"/>
                <a:gd name="connsiteY0" fmla="*/ 535781 h 871538"/>
                <a:gd name="connsiteX1" fmla="*/ 128588 w 419100"/>
                <a:gd name="connsiteY1" fmla="*/ 354806 h 871538"/>
                <a:gd name="connsiteX2" fmla="*/ 145257 w 419100"/>
                <a:gd name="connsiteY2" fmla="*/ 292894 h 871538"/>
                <a:gd name="connsiteX3" fmla="*/ 145257 w 419100"/>
                <a:gd name="connsiteY3" fmla="*/ 261938 h 871538"/>
                <a:gd name="connsiteX4" fmla="*/ 145257 w 419100"/>
                <a:gd name="connsiteY4" fmla="*/ 204788 h 871538"/>
                <a:gd name="connsiteX5" fmla="*/ 135732 w 419100"/>
                <a:gd name="connsiteY5" fmla="*/ 135731 h 871538"/>
                <a:gd name="connsiteX6" fmla="*/ 116682 w 419100"/>
                <a:gd name="connsiteY6" fmla="*/ 50006 h 871538"/>
                <a:gd name="connsiteX7" fmla="*/ 116682 w 419100"/>
                <a:gd name="connsiteY7" fmla="*/ 30956 h 871538"/>
                <a:gd name="connsiteX8" fmla="*/ 259557 w 419100"/>
                <a:gd name="connsiteY8" fmla="*/ 0 h 871538"/>
                <a:gd name="connsiteX9" fmla="*/ 314325 w 419100"/>
                <a:gd name="connsiteY9" fmla="*/ 73819 h 871538"/>
                <a:gd name="connsiteX10" fmla="*/ 376238 w 419100"/>
                <a:gd name="connsiteY10" fmla="*/ 154781 h 871538"/>
                <a:gd name="connsiteX11" fmla="*/ 404813 w 419100"/>
                <a:gd name="connsiteY11" fmla="*/ 197644 h 871538"/>
                <a:gd name="connsiteX12" fmla="*/ 419100 w 419100"/>
                <a:gd name="connsiteY12" fmla="*/ 226219 h 871538"/>
                <a:gd name="connsiteX13" fmla="*/ 419100 w 419100"/>
                <a:gd name="connsiteY13" fmla="*/ 235744 h 871538"/>
                <a:gd name="connsiteX14" fmla="*/ 411957 w 419100"/>
                <a:gd name="connsiteY14" fmla="*/ 266700 h 871538"/>
                <a:gd name="connsiteX15" fmla="*/ 385763 w 419100"/>
                <a:gd name="connsiteY15" fmla="*/ 307181 h 871538"/>
                <a:gd name="connsiteX16" fmla="*/ 354807 w 419100"/>
                <a:gd name="connsiteY16" fmla="*/ 345281 h 871538"/>
                <a:gd name="connsiteX17" fmla="*/ 328613 w 419100"/>
                <a:gd name="connsiteY17" fmla="*/ 373856 h 871538"/>
                <a:gd name="connsiteX18" fmla="*/ 302419 w 419100"/>
                <a:gd name="connsiteY18" fmla="*/ 426244 h 871538"/>
                <a:gd name="connsiteX19" fmla="*/ 230982 w 419100"/>
                <a:gd name="connsiteY19" fmla="*/ 590550 h 871538"/>
                <a:gd name="connsiteX20" fmla="*/ 114300 w 419100"/>
                <a:gd name="connsiteY20" fmla="*/ 852488 h 871538"/>
                <a:gd name="connsiteX21" fmla="*/ 0 w 419100"/>
                <a:gd name="connsiteY21" fmla="*/ 871538 h 871538"/>
                <a:gd name="connsiteX22" fmla="*/ 21432 w 419100"/>
                <a:gd name="connsiteY22" fmla="*/ 764381 h 871538"/>
                <a:gd name="connsiteX23" fmla="*/ 83344 w 419100"/>
                <a:gd name="connsiteY23" fmla="*/ 53578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871538">
                  <a:moveTo>
                    <a:pt x="83344" y="535781"/>
                  </a:moveTo>
                  <a:lnTo>
                    <a:pt x="128588" y="354806"/>
                  </a:lnTo>
                  <a:lnTo>
                    <a:pt x="145257" y="292894"/>
                  </a:lnTo>
                  <a:lnTo>
                    <a:pt x="145257" y="261938"/>
                  </a:lnTo>
                  <a:lnTo>
                    <a:pt x="145257" y="204788"/>
                  </a:lnTo>
                  <a:lnTo>
                    <a:pt x="135732" y="135731"/>
                  </a:lnTo>
                  <a:lnTo>
                    <a:pt x="116682" y="50006"/>
                  </a:lnTo>
                  <a:lnTo>
                    <a:pt x="116682" y="30956"/>
                  </a:lnTo>
                  <a:lnTo>
                    <a:pt x="259557" y="0"/>
                  </a:lnTo>
                  <a:lnTo>
                    <a:pt x="314325" y="73819"/>
                  </a:lnTo>
                  <a:lnTo>
                    <a:pt x="376238" y="154781"/>
                  </a:lnTo>
                  <a:lnTo>
                    <a:pt x="404813" y="197644"/>
                  </a:lnTo>
                  <a:lnTo>
                    <a:pt x="419100" y="226219"/>
                  </a:lnTo>
                  <a:lnTo>
                    <a:pt x="419100" y="235744"/>
                  </a:lnTo>
                  <a:lnTo>
                    <a:pt x="411957" y="266700"/>
                  </a:lnTo>
                  <a:lnTo>
                    <a:pt x="385763" y="307181"/>
                  </a:lnTo>
                  <a:lnTo>
                    <a:pt x="354807" y="345281"/>
                  </a:lnTo>
                  <a:lnTo>
                    <a:pt x="328613" y="373856"/>
                  </a:lnTo>
                  <a:lnTo>
                    <a:pt x="302419" y="426244"/>
                  </a:lnTo>
                  <a:lnTo>
                    <a:pt x="230982" y="590550"/>
                  </a:lnTo>
                  <a:lnTo>
                    <a:pt x="114300" y="852488"/>
                  </a:lnTo>
                  <a:lnTo>
                    <a:pt x="0" y="871538"/>
                  </a:lnTo>
                  <a:lnTo>
                    <a:pt x="21432" y="764381"/>
                  </a:lnTo>
                  <a:lnTo>
                    <a:pt x="83344" y="5357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C02F877D-DB3E-40A2-A904-C15B97E8B447}"/>
                </a:ext>
              </a:extLst>
            </p:cNvPr>
            <p:cNvSpPr/>
            <p:nvPr/>
          </p:nvSpPr>
          <p:spPr>
            <a:xfrm>
              <a:off x="3189288" y="3227388"/>
              <a:ext cx="1970087" cy="2722562"/>
            </a:xfrm>
            <a:custGeom>
              <a:avLst/>
              <a:gdLst>
                <a:gd name="connsiteX0" fmla="*/ 483678 w 1970020"/>
                <a:gd name="connsiteY0" fmla="*/ 324806 h 2722017"/>
                <a:gd name="connsiteX1" fmla="*/ 303623 w 1970020"/>
                <a:gd name="connsiteY1" fmla="*/ 345989 h 2722017"/>
                <a:gd name="connsiteX2" fmla="*/ 49427 w 1970020"/>
                <a:gd name="connsiteY2" fmla="*/ 381294 h 2722017"/>
                <a:gd name="connsiteX3" fmla="*/ 0 w 1970020"/>
                <a:gd name="connsiteY3" fmla="*/ 236544 h 2722017"/>
                <a:gd name="connsiteX4" fmla="*/ 67079 w 1970020"/>
                <a:gd name="connsiteY4" fmla="*/ 243605 h 2722017"/>
                <a:gd name="connsiteX5" fmla="*/ 123567 w 1970020"/>
                <a:gd name="connsiteY5" fmla="*/ 240074 h 2722017"/>
                <a:gd name="connsiteX6" fmla="*/ 201238 w 1970020"/>
                <a:gd name="connsiteY6" fmla="*/ 229483 h 2722017"/>
                <a:gd name="connsiteX7" fmla="*/ 342458 w 1970020"/>
                <a:gd name="connsiteY7" fmla="*/ 201239 h 2722017"/>
                <a:gd name="connsiteX8" fmla="*/ 466026 w 1970020"/>
                <a:gd name="connsiteY8" fmla="*/ 172995 h 2722017"/>
                <a:gd name="connsiteX9" fmla="*/ 589593 w 1970020"/>
                <a:gd name="connsiteY9" fmla="*/ 151812 h 2722017"/>
                <a:gd name="connsiteX10" fmla="*/ 684917 w 1970020"/>
                <a:gd name="connsiteY10" fmla="*/ 151812 h 2722017"/>
                <a:gd name="connsiteX11" fmla="*/ 762588 w 1970020"/>
                <a:gd name="connsiteY11" fmla="*/ 144751 h 2722017"/>
                <a:gd name="connsiteX12" fmla="*/ 928522 w 1970020"/>
                <a:gd name="connsiteY12" fmla="*/ 120037 h 2722017"/>
                <a:gd name="connsiteX13" fmla="*/ 1165065 w 1970020"/>
                <a:gd name="connsiteY13" fmla="*/ 81202 h 2722017"/>
                <a:gd name="connsiteX14" fmla="*/ 1348651 w 1970020"/>
                <a:gd name="connsiteY14" fmla="*/ 56488 h 2722017"/>
                <a:gd name="connsiteX15" fmla="*/ 1461627 w 1970020"/>
                <a:gd name="connsiteY15" fmla="*/ 42366 h 2722017"/>
                <a:gd name="connsiteX16" fmla="*/ 1581665 w 1970020"/>
                <a:gd name="connsiteY16" fmla="*/ 21183 h 2722017"/>
                <a:gd name="connsiteX17" fmla="*/ 1676988 w 1970020"/>
                <a:gd name="connsiteY17" fmla="*/ 0 h 2722017"/>
                <a:gd name="connsiteX18" fmla="*/ 1691110 w 1970020"/>
                <a:gd name="connsiteY18" fmla="*/ 0 h 2722017"/>
                <a:gd name="connsiteX19" fmla="*/ 1729946 w 1970020"/>
                <a:gd name="connsiteY19" fmla="*/ 24714 h 2722017"/>
                <a:gd name="connsiteX20" fmla="*/ 1828800 w 1970020"/>
                <a:gd name="connsiteY20" fmla="*/ 102385 h 2722017"/>
                <a:gd name="connsiteX21" fmla="*/ 1902940 w 1970020"/>
                <a:gd name="connsiteY21" fmla="*/ 162403 h 2722017"/>
                <a:gd name="connsiteX22" fmla="*/ 1931184 w 1970020"/>
                <a:gd name="connsiteY22" fmla="*/ 194178 h 2722017"/>
                <a:gd name="connsiteX23" fmla="*/ 1955898 w 1970020"/>
                <a:gd name="connsiteY23" fmla="*/ 225952 h 2722017"/>
                <a:gd name="connsiteX24" fmla="*/ 1966489 w 1970020"/>
                <a:gd name="connsiteY24" fmla="*/ 257727 h 2722017"/>
                <a:gd name="connsiteX25" fmla="*/ 1970020 w 1970020"/>
                <a:gd name="connsiteY25" fmla="*/ 289501 h 2722017"/>
                <a:gd name="connsiteX26" fmla="*/ 1962959 w 1970020"/>
                <a:gd name="connsiteY26" fmla="*/ 314215 h 2722017"/>
                <a:gd name="connsiteX27" fmla="*/ 1938245 w 1970020"/>
                <a:gd name="connsiteY27" fmla="*/ 349520 h 2722017"/>
                <a:gd name="connsiteX28" fmla="*/ 1927654 w 1970020"/>
                <a:gd name="connsiteY28" fmla="*/ 367172 h 2722017"/>
                <a:gd name="connsiteX29" fmla="*/ 1913532 w 1970020"/>
                <a:gd name="connsiteY29" fmla="*/ 466026 h 2722017"/>
                <a:gd name="connsiteX30" fmla="*/ 1899410 w 1970020"/>
                <a:gd name="connsiteY30" fmla="*/ 554289 h 2722017"/>
                <a:gd name="connsiteX31" fmla="*/ 1892349 w 1970020"/>
                <a:gd name="connsiteY31" fmla="*/ 674326 h 2722017"/>
                <a:gd name="connsiteX32" fmla="*/ 1885288 w 1970020"/>
                <a:gd name="connsiteY32" fmla="*/ 928522 h 2722017"/>
                <a:gd name="connsiteX33" fmla="*/ 1881757 w 1970020"/>
                <a:gd name="connsiteY33" fmla="*/ 1087395 h 2722017"/>
                <a:gd name="connsiteX34" fmla="*/ 1881757 w 1970020"/>
                <a:gd name="connsiteY34" fmla="*/ 1288633 h 2722017"/>
                <a:gd name="connsiteX35" fmla="*/ 1881757 w 1970020"/>
                <a:gd name="connsiteY35" fmla="*/ 1525177 h 2722017"/>
                <a:gd name="connsiteX36" fmla="*/ 1885288 w 1970020"/>
                <a:gd name="connsiteY36" fmla="*/ 1684050 h 2722017"/>
                <a:gd name="connsiteX37" fmla="*/ 1892349 w 1970020"/>
                <a:gd name="connsiteY37" fmla="*/ 1878227 h 2722017"/>
                <a:gd name="connsiteX38" fmla="*/ 1902940 w 1970020"/>
                <a:gd name="connsiteY38" fmla="*/ 2132423 h 2722017"/>
                <a:gd name="connsiteX39" fmla="*/ 1910001 w 1970020"/>
                <a:gd name="connsiteY39" fmla="*/ 2259521 h 2722017"/>
                <a:gd name="connsiteX40" fmla="*/ 1902940 w 1970020"/>
                <a:gd name="connsiteY40" fmla="*/ 2301887 h 2722017"/>
                <a:gd name="connsiteX41" fmla="*/ 1874696 w 1970020"/>
                <a:gd name="connsiteY41" fmla="*/ 2376028 h 2722017"/>
                <a:gd name="connsiteX42" fmla="*/ 1835861 w 1970020"/>
                <a:gd name="connsiteY42" fmla="*/ 2467821 h 2722017"/>
                <a:gd name="connsiteX43" fmla="*/ 1782903 w 1970020"/>
                <a:gd name="connsiteY43" fmla="*/ 2556084 h 2722017"/>
                <a:gd name="connsiteX44" fmla="*/ 1740537 w 1970020"/>
                <a:gd name="connsiteY44" fmla="*/ 2616102 h 2722017"/>
                <a:gd name="connsiteX45" fmla="*/ 1712293 w 1970020"/>
                <a:gd name="connsiteY45" fmla="*/ 2651407 h 2722017"/>
                <a:gd name="connsiteX46" fmla="*/ 1666397 w 1970020"/>
                <a:gd name="connsiteY46" fmla="*/ 2690243 h 2722017"/>
                <a:gd name="connsiteX47" fmla="*/ 1631092 w 1970020"/>
                <a:gd name="connsiteY47" fmla="*/ 2711426 h 2722017"/>
                <a:gd name="connsiteX48" fmla="*/ 1595787 w 1970020"/>
                <a:gd name="connsiteY48" fmla="*/ 2722017 h 2722017"/>
                <a:gd name="connsiteX49" fmla="*/ 1585195 w 1970020"/>
                <a:gd name="connsiteY49" fmla="*/ 2722017 h 2722017"/>
                <a:gd name="connsiteX50" fmla="*/ 1560482 w 1970020"/>
                <a:gd name="connsiteY50" fmla="*/ 2714956 h 2722017"/>
                <a:gd name="connsiteX51" fmla="*/ 1546360 w 1970020"/>
                <a:gd name="connsiteY51" fmla="*/ 2697304 h 2722017"/>
                <a:gd name="connsiteX52" fmla="*/ 1532237 w 1970020"/>
                <a:gd name="connsiteY52" fmla="*/ 2654938 h 2722017"/>
                <a:gd name="connsiteX53" fmla="*/ 1525176 w 1970020"/>
                <a:gd name="connsiteY53" fmla="*/ 2626694 h 2722017"/>
                <a:gd name="connsiteX54" fmla="*/ 1613439 w 1970020"/>
                <a:gd name="connsiteY54" fmla="*/ 2277174 h 2722017"/>
                <a:gd name="connsiteX55" fmla="*/ 1624031 w 1970020"/>
                <a:gd name="connsiteY55" fmla="*/ 2259521 h 2722017"/>
                <a:gd name="connsiteX56" fmla="*/ 1638153 w 1970020"/>
                <a:gd name="connsiteY56" fmla="*/ 2227747 h 2722017"/>
                <a:gd name="connsiteX57" fmla="*/ 1645214 w 1970020"/>
                <a:gd name="connsiteY57" fmla="*/ 2153606 h 2722017"/>
                <a:gd name="connsiteX58" fmla="*/ 1645214 w 1970020"/>
                <a:gd name="connsiteY58" fmla="*/ 1902941 h 2722017"/>
                <a:gd name="connsiteX59" fmla="*/ 1652275 w 1970020"/>
                <a:gd name="connsiteY59" fmla="*/ 1758190 h 2722017"/>
                <a:gd name="connsiteX60" fmla="*/ 1662866 w 1970020"/>
                <a:gd name="connsiteY60" fmla="*/ 1652275 h 2722017"/>
                <a:gd name="connsiteX61" fmla="*/ 1666397 w 1970020"/>
                <a:gd name="connsiteY61" fmla="*/ 1433384 h 2722017"/>
                <a:gd name="connsiteX62" fmla="*/ 1662866 w 1970020"/>
                <a:gd name="connsiteY62" fmla="*/ 981480 h 2722017"/>
                <a:gd name="connsiteX63" fmla="*/ 1666397 w 1970020"/>
                <a:gd name="connsiteY63" fmla="*/ 667265 h 2722017"/>
                <a:gd name="connsiteX64" fmla="*/ 1662866 w 1970020"/>
                <a:gd name="connsiteY64" fmla="*/ 240074 h 2722017"/>
                <a:gd name="connsiteX65" fmla="*/ 1645214 w 1970020"/>
                <a:gd name="connsiteY65" fmla="*/ 211830 h 2722017"/>
                <a:gd name="connsiteX66" fmla="*/ 1613439 w 1970020"/>
                <a:gd name="connsiteY66" fmla="*/ 187117 h 2722017"/>
                <a:gd name="connsiteX67" fmla="*/ 1585195 w 1970020"/>
                <a:gd name="connsiteY67" fmla="*/ 176525 h 2722017"/>
                <a:gd name="connsiteX68" fmla="*/ 1553421 w 1970020"/>
                <a:gd name="connsiteY68" fmla="*/ 176525 h 2722017"/>
                <a:gd name="connsiteX69" fmla="*/ 1405139 w 1970020"/>
                <a:gd name="connsiteY69" fmla="*/ 197708 h 2722017"/>
                <a:gd name="connsiteX70" fmla="*/ 1006193 w 1970020"/>
                <a:gd name="connsiteY70" fmla="*/ 254196 h 2722017"/>
                <a:gd name="connsiteX71" fmla="*/ 755527 w 1970020"/>
                <a:gd name="connsiteY71" fmla="*/ 289501 h 2722017"/>
                <a:gd name="connsiteX72" fmla="*/ 617837 w 1970020"/>
                <a:gd name="connsiteY72" fmla="*/ 310684 h 2722017"/>
                <a:gd name="connsiteX73" fmla="*/ 483678 w 1970020"/>
                <a:gd name="connsiteY73" fmla="*/ 324806 h 272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70020" h="2722017">
                  <a:moveTo>
                    <a:pt x="483678" y="324806"/>
                  </a:moveTo>
                  <a:lnTo>
                    <a:pt x="303623" y="345989"/>
                  </a:lnTo>
                  <a:lnTo>
                    <a:pt x="49427" y="381294"/>
                  </a:lnTo>
                  <a:lnTo>
                    <a:pt x="0" y="236544"/>
                  </a:lnTo>
                  <a:lnTo>
                    <a:pt x="67079" y="243605"/>
                  </a:lnTo>
                  <a:lnTo>
                    <a:pt x="123567" y="240074"/>
                  </a:lnTo>
                  <a:lnTo>
                    <a:pt x="201238" y="229483"/>
                  </a:lnTo>
                  <a:lnTo>
                    <a:pt x="342458" y="201239"/>
                  </a:lnTo>
                  <a:lnTo>
                    <a:pt x="466026" y="172995"/>
                  </a:lnTo>
                  <a:lnTo>
                    <a:pt x="589593" y="151812"/>
                  </a:lnTo>
                  <a:lnTo>
                    <a:pt x="684917" y="151812"/>
                  </a:lnTo>
                  <a:lnTo>
                    <a:pt x="762588" y="144751"/>
                  </a:lnTo>
                  <a:lnTo>
                    <a:pt x="928522" y="120037"/>
                  </a:lnTo>
                  <a:lnTo>
                    <a:pt x="1165065" y="81202"/>
                  </a:lnTo>
                  <a:lnTo>
                    <a:pt x="1348651" y="56488"/>
                  </a:lnTo>
                  <a:lnTo>
                    <a:pt x="1461627" y="42366"/>
                  </a:lnTo>
                  <a:lnTo>
                    <a:pt x="1581665" y="21183"/>
                  </a:lnTo>
                  <a:lnTo>
                    <a:pt x="1676988" y="0"/>
                  </a:lnTo>
                  <a:lnTo>
                    <a:pt x="1691110" y="0"/>
                  </a:lnTo>
                  <a:lnTo>
                    <a:pt x="1729946" y="24714"/>
                  </a:lnTo>
                  <a:lnTo>
                    <a:pt x="1828800" y="102385"/>
                  </a:lnTo>
                  <a:lnTo>
                    <a:pt x="1902940" y="162403"/>
                  </a:lnTo>
                  <a:lnTo>
                    <a:pt x="1931184" y="194178"/>
                  </a:lnTo>
                  <a:lnTo>
                    <a:pt x="1955898" y="225952"/>
                  </a:lnTo>
                  <a:lnTo>
                    <a:pt x="1966489" y="257727"/>
                  </a:lnTo>
                  <a:lnTo>
                    <a:pt x="1970020" y="289501"/>
                  </a:lnTo>
                  <a:lnTo>
                    <a:pt x="1962959" y="314215"/>
                  </a:lnTo>
                  <a:lnTo>
                    <a:pt x="1938245" y="349520"/>
                  </a:lnTo>
                  <a:lnTo>
                    <a:pt x="1927654" y="367172"/>
                  </a:lnTo>
                  <a:lnTo>
                    <a:pt x="1913532" y="466026"/>
                  </a:lnTo>
                  <a:lnTo>
                    <a:pt x="1899410" y="554289"/>
                  </a:lnTo>
                  <a:lnTo>
                    <a:pt x="1892349" y="674326"/>
                  </a:lnTo>
                  <a:lnTo>
                    <a:pt x="1885288" y="928522"/>
                  </a:lnTo>
                  <a:lnTo>
                    <a:pt x="1881757" y="1087395"/>
                  </a:lnTo>
                  <a:lnTo>
                    <a:pt x="1881757" y="1288633"/>
                  </a:lnTo>
                  <a:lnTo>
                    <a:pt x="1881757" y="1525177"/>
                  </a:lnTo>
                  <a:lnTo>
                    <a:pt x="1885288" y="1684050"/>
                  </a:lnTo>
                  <a:lnTo>
                    <a:pt x="1892349" y="1878227"/>
                  </a:lnTo>
                  <a:lnTo>
                    <a:pt x="1902940" y="2132423"/>
                  </a:lnTo>
                  <a:lnTo>
                    <a:pt x="1910001" y="2259521"/>
                  </a:lnTo>
                  <a:lnTo>
                    <a:pt x="1902940" y="2301887"/>
                  </a:lnTo>
                  <a:lnTo>
                    <a:pt x="1874696" y="2376028"/>
                  </a:lnTo>
                  <a:lnTo>
                    <a:pt x="1835861" y="2467821"/>
                  </a:lnTo>
                  <a:lnTo>
                    <a:pt x="1782903" y="2556084"/>
                  </a:lnTo>
                  <a:lnTo>
                    <a:pt x="1740537" y="2616102"/>
                  </a:lnTo>
                  <a:lnTo>
                    <a:pt x="1712293" y="2651407"/>
                  </a:lnTo>
                  <a:lnTo>
                    <a:pt x="1666397" y="2690243"/>
                  </a:lnTo>
                  <a:lnTo>
                    <a:pt x="1631092" y="2711426"/>
                  </a:lnTo>
                  <a:lnTo>
                    <a:pt x="1595787" y="2722017"/>
                  </a:lnTo>
                  <a:lnTo>
                    <a:pt x="1585195" y="2722017"/>
                  </a:lnTo>
                  <a:lnTo>
                    <a:pt x="1560482" y="2714956"/>
                  </a:lnTo>
                  <a:lnTo>
                    <a:pt x="1546360" y="2697304"/>
                  </a:lnTo>
                  <a:lnTo>
                    <a:pt x="1532237" y="2654938"/>
                  </a:lnTo>
                  <a:lnTo>
                    <a:pt x="1525176" y="2626694"/>
                  </a:lnTo>
                  <a:lnTo>
                    <a:pt x="1613439" y="2277174"/>
                  </a:lnTo>
                  <a:lnTo>
                    <a:pt x="1624031" y="2259521"/>
                  </a:lnTo>
                  <a:lnTo>
                    <a:pt x="1638153" y="2227747"/>
                  </a:lnTo>
                  <a:lnTo>
                    <a:pt x="1645214" y="2153606"/>
                  </a:lnTo>
                  <a:lnTo>
                    <a:pt x="1645214" y="1902941"/>
                  </a:lnTo>
                  <a:lnTo>
                    <a:pt x="1652275" y="1758190"/>
                  </a:lnTo>
                  <a:lnTo>
                    <a:pt x="1662866" y="1652275"/>
                  </a:lnTo>
                  <a:lnTo>
                    <a:pt x="1666397" y="1433384"/>
                  </a:lnTo>
                  <a:lnTo>
                    <a:pt x="1662866" y="981480"/>
                  </a:lnTo>
                  <a:lnTo>
                    <a:pt x="1666397" y="667265"/>
                  </a:lnTo>
                  <a:lnTo>
                    <a:pt x="1662866" y="240074"/>
                  </a:lnTo>
                  <a:lnTo>
                    <a:pt x="1645214" y="211830"/>
                  </a:lnTo>
                  <a:lnTo>
                    <a:pt x="1613439" y="187117"/>
                  </a:lnTo>
                  <a:lnTo>
                    <a:pt x="1585195" y="176525"/>
                  </a:lnTo>
                  <a:lnTo>
                    <a:pt x="1553421" y="176525"/>
                  </a:lnTo>
                  <a:lnTo>
                    <a:pt x="1405139" y="197708"/>
                  </a:lnTo>
                  <a:lnTo>
                    <a:pt x="1006193" y="254196"/>
                  </a:lnTo>
                  <a:lnTo>
                    <a:pt x="755527" y="289501"/>
                  </a:lnTo>
                  <a:lnTo>
                    <a:pt x="617837" y="310684"/>
                  </a:lnTo>
                  <a:lnTo>
                    <a:pt x="483678" y="3248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2E25A251-4E8D-4605-8E24-25E67D0C184D}"/>
                </a:ext>
              </a:extLst>
            </p:cNvPr>
            <p:cNvSpPr/>
            <p:nvPr/>
          </p:nvSpPr>
          <p:spPr>
            <a:xfrm>
              <a:off x="4297363" y="5408613"/>
              <a:ext cx="531812" cy="517525"/>
            </a:xfrm>
            <a:custGeom>
              <a:avLst/>
              <a:gdLst>
                <a:gd name="connsiteX0" fmla="*/ 173832 w 531019"/>
                <a:gd name="connsiteY0" fmla="*/ 180975 h 519112"/>
                <a:gd name="connsiteX1" fmla="*/ 259557 w 531019"/>
                <a:gd name="connsiteY1" fmla="*/ 261937 h 519112"/>
                <a:gd name="connsiteX2" fmla="*/ 311944 w 531019"/>
                <a:gd name="connsiteY2" fmla="*/ 314325 h 519112"/>
                <a:gd name="connsiteX3" fmla="*/ 369094 w 531019"/>
                <a:gd name="connsiteY3" fmla="*/ 381000 h 519112"/>
                <a:gd name="connsiteX4" fmla="*/ 395288 w 531019"/>
                <a:gd name="connsiteY4" fmla="*/ 416719 h 519112"/>
                <a:gd name="connsiteX5" fmla="*/ 411957 w 531019"/>
                <a:gd name="connsiteY5" fmla="*/ 442912 h 519112"/>
                <a:gd name="connsiteX6" fmla="*/ 428625 w 531019"/>
                <a:gd name="connsiteY6" fmla="*/ 481012 h 519112"/>
                <a:gd name="connsiteX7" fmla="*/ 442913 w 531019"/>
                <a:gd name="connsiteY7" fmla="*/ 519112 h 519112"/>
                <a:gd name="connsiteX8" fmla="*/ 531019 w 531019"/>
                <a:gd name="connsiteY8" fmla="*/ 47625 h 519112"/>
                <a:gd name="connsiteX9" fmla="*/ 516732 w 531019"/>
                <a:gd name="connsiteY9" fmla="*/ 76200 h 519112"/>
                <a:gd name="connsiteX10" fmla="*/ 495300 w 531019"/>
                <a:gd name="connsiteY10" fmla="*/ 111919 h 519112"/>
                <a:gd name="connsiteX11" fmla="*/ 478632 w 531019"/>
                <a:gd name="connsiteY11" fmla="*/ 126206 h 519112"/>
                <a:gd name="connsiteX12" fmla="*/ 450057 w 531019"/>
                <a:gd name="connsiteY12" fmla="*/ 135731 h 519112"/>
                <a:gd name="connsiteX13" fmla="*/ 419100 w 531019"/>
                <a:gd name="connsiteY13" fmla="*/ 140494 h 519112"/>
                <a:gd name="connsiteX14" fmla="*/ 385763 w 531019"/>
                <a:gd name="connsiteY14" fmla="*/ 140494 h 519112"/>
                <a:gd name="connsiteX15" fmla="*/ 342900 w 531019"/>
                <a:gd name="connsiteY15" fmla="*/ 130969 h 519112"/>
                <a:gd name="connsiteX16" fmla="*/ 278607 w 531019"/>
                <a:gd name="connsiteY16" fmla="*/ 111919 h 519112"/>
                <a:gd name="connsiteX17" fmla="*/ 171450 w 531019"/>
                <a:gd name="connsiteY17" fmla="*/ 66675 h 519112"/>
                <a:gd name="connsiteX18" fmla="*/ 78582 w 531019"/>
                <a:gd name="connsiteY18" fmla="*/ 23812 h 519112"/>
                <a:gd name="connsiteX19" fmla="*/ 40482 w 531019"/>
                <a:gd name="connsiteY19" fmla="*/ 4762 h 519112"/>
                <a:gd name="connsiteX20" fmla="*/ 19050 w 531019"/>
                <a:gd name="connsiteY20" fmla="*/ 0 h 519112"/>
                <a:gd name="connsiteX21" fmla="*/ 4763 w 531019"/>
                <a:gd name="connsiteY21" fmla="*/ 4762 h 519112"/>
                <a:gd name="connsiteX22" fmla="*/ 0 w 531019"/>
                <a:gd name="connsiteY22" fmla="*/ 16669 h 519112"/>
                <a:gd name="connsiteX23" fmla="*/ 4763 w 531019"/>
                <a:gd name="connsiteY23" fmla="*/ 30956 h 519112"/>
                <a:gd name="connsiteX24" fmla="*/ 38100 w 531019"/>
                <a:gd name="connsiteY24" fmla="*/ 61912 h 519112"/>
                <a:gd name="connsiteX25" fmla="*/ 104775 w 531019"/>
                <a:gd name="connsiteY25" fmla="*/ 119062 h 519112"/>
                <a:gd name="connsiteX26" fmla="*/ 173832 w 531019"/>
                <a:gd name="connsiteY26" fmla="*/ 18097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1019" h="519112">
                  <a:moveTo>
                    <a:pt x="173832" y="180975"/>
                  </a:moveTo>
                  <a:lnTo>
                    <a:pt x="259557" y="261937"/>
                  </a:lnTo>
                  <a:lnTo>
                    <a:pt x="311944" y="314325"/>
                  </a:lnTo>
                  <a:lnTo>
                    <a:pt x="369094" y="381000"/>
                  </a:lnTo>
                  <a:lnTo>
                    <a:pt x="395288" y="416719"/>
                  </a:lnTo>
                  <a:lnTo>
                    <a:pt x="411957" y="442912"/>
                  </a:lnTo>
                  <a:lnTo>
                    <a:pt x="428625" y="481012"/>
                  </a:lnTo>
                  <a:lnTo>
                    <a:pt x="442913" y="519112"/>
                  </a:lnTo>
                  <a:lnTo>
                    <a:pt x="531019" y="47625"/>
                  </a:lnTo>
                  <a:lnTo>
                    <a:pt x="516732" y="76200"/>
                  </a:lnTo>
                  <a:lnTo>
                    <a:pt x="495300" y="111919"/>
                  </a:lnTo>
                  <a:lnTo>
                    <a:pt x="478632" y="126206"/>
                  </a:lnTo>
                  <a:lnTo>
                    <a:pt x="450057" y="135731"/>
                  </a:lnTo>
                  <a:lnTo>
                    <a:pt x="419100" y="140494"/>
                  </a:lnTo>
                  <a:lnTo>
                    <a:pt x="385763" y="140494"/>
                  </a:lnTo>
                  <a:lnTo>
                    <a:pt x="342900" y="130969"/>
                  </a:lnTo>
                  <a:lnTo>
                    <a:pt x="278607" y="111919"/>
                  </a:lnTo>
                  <a:lnTo>
                    <a:pt x="171450" y="66675"/>
                  </a:lnTo>
                  <a:lnTo>
                    <a:pt x="78582" y="23812"/>
                  </a:lnTo>
                  <a:lnTo>
                    <a:pt x="40482" y="4762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6669"/>
                  </a:lnTo>
                  <a:lnTo>
                    <a:pt x="4763" y="30956"/>
                  </a:lnTo>
                  <a:lnTo>
                    <a:pt x="38100" y="61912"/>
                  </a:lnTo>
                  <a:lnTo>
                    <a:pt x="104775" y="119062"/>
                  </a:lnTo>
                  <a:lnTo>
                    <a:pt x="173832" y="180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D18B1545-6428-4CE0-A010-601F4689F1E3}"/>
                </a:ext>
              </a:extLst>
            </p:cNvPr>
            <p:cNvSpPr/>
            <p:nvPr/>
          </p:nvSpPr>
          <p:spPr>
            <a:xfrm>
              <a:off x="3449638" y="3805238"/>
              <a:ext cx="1200150" cy="330200"/>
            </a:xfrm>
            <a:custGeom>
              <a:avLst/>
              <a:gdLst>
                <a:gd name="connsiteX0" fmla="*/ 326232 w 1200150"/>
                <a:gd name="connsiteY0" fmla="*/ 159543 h 330993"/>
                <a:gd name="connsiteX1" fmla="*/ 485775 w 1200150"/>
                <a:gd name="connsiteY1" fmla="*/ 135731 h 330993"/>
                <a:gd name="connsiteX2" fmla="*/ 709613 w 1200150"/>
                <a:gd name="connsiteY2" fmla="*/ 85725 h 330993"/>
                <a:gd name="connsiteX3" fmla="*/ 792957 w 1200150"/>
                <a:gd name="connsiteY3" fmla="*/ 59531 h 330993"/>
                <a:gd name="connsiteX4" fmla="*/ 835819 w 1200150"/>
                <a:gd name="connsiteY4" fmla="*/ 40481 h 330993"/>
                <a:gd name="connsiteX5" fmla="*/ 916782 w 1200150"/>
                <a:gd name="connsiteY5" fmla="*/ 16668 h 330993"/>
                <a:gd name="connsiteX6" fmla="*/ 985838 w 1200150"/>
                <a:gd name="connsiteY6" fmla="*/ 0 h 330993"/>
                <a:gd name="connsiteX7" fmla="*/ 1035844 w 1200150"/>
                <a:gd name="connsiteY7" fmla="*/ 4762 h 330993"/>
                <a:gd name="connsiteX8" fmla="*/ 1085850 w 1200150"/>
                <a:gd name="connsiteY8" fmla="*/ 16668 h 330993"/>
                <a:gd name="connsiteX9" fmla="*/ 1126332 w 1200150"/>
                <a:gd name="connsiteY9" fmla="*/ 33337 h 330993"/>
                <a:gd name="connsiteX10" fmla="*/ 1159669 w 1200150"/>
                <a:gd name="connsiteY10" fmla="*/ 52387 h 330993"/>
                <a:gd name="connsiteX11" fmla="*/ 1181100 w 1200150"/>
                <a:gd name="connsiteY11" fmla="*/ 66675 h 330993"/>
                <a:gd name="connsiteX12" fmla="*/ 1193007 w 1200150"/>
                <a:gd name="connsiteY12" fmla="*/ 80962 h 330993"/>
                <a:gd name="connsiteX13" fmla="*/ 1200150 w 1200150"/>
                <a:gd name="connsiteY13" fmla="*/ 102393 h 330993"/>
                <a:gd name="connsiteX14" fmla="*/ 1195388 w 1200150"/>
                <a:gd name="connsiteY14" fmla="*/ 114300 h 330993"/>
                <a:gd name="connsiteX15" fmla="*/ 1185863 w 1200150"/>
                <a:gd name="connsiteY15" fmla="*/ 133350 h 330993"/>
                <a:gd name="connsiteX16" fmla="*/ 1159669 w 1200150"/>
                <a:gd name="connsiteY16" fmla="*/ 154781 h 330993"/>
                <a:gd name="connsiteX17" fmla="*/ 1109663 w 1200150"/>
                <a:gd name="connsiteY17" fmla="*/ 173831 h 330993"/>
                <a:gd name="connsiteX18" fmla="*/ 1066800 w 1200150"/>
                <a:gd name="connsiteY18" fmla="*/ 185737 h 330993"/>
                <a:gd name="connsiteX19" fmla="*/ 938213 w 1200150"/>
                <a:gd name="connsiteY19" fmla="*/ 204787 h 330993"/>
                <a:gd name="connsiteX20" fmla="*/ 740569 w 1200150"/>
                <a:gd name="connsiteY20" fmla="*/ 235743 h 330993"/>
                <a:gd name="connsiteX21" fmla="*/ 633413 w 1200150"/>
                <a:gd name="connsiteY21" fmla="*/ 250031 h 330993"/>
                <a:gd name="connsiteX22" fmla="*/ 469107 w 1200150"/>
                <a:gd name="connsiteY22" fmla="*/ 271462 h 330993"/>
                <a:gd name="connsiteX23" fmla="*/ 352425 w 1200150"/>
                <a:gd name="connsiteY23" fmla="*/ 292893 h 330993"/>
                <a:gd name="connsiteX24" fmla="*/ 252413 w 1200150"/>
                <a:gd name="connsiteY24" fmla="*/ 316706 h 330993"/>
                <a:gd name="connsiteX25" fmla="*/ 216694 w 1200150"/>
                <a:gd name="connsiteY25" fmla="*/ 326231 h 330993"/>
                <a:gd name="connsiteX26" fmla="*/ 190500 w 1200150"/>
                <a:gd name="connsiteY26" fmla="*/ 330993 h 330993"/>
                <a:gd name="connsiteX27" fmla="*/ 161925 w 1200150"/>
                <a:gd name="connsiteY27" fmla="*/ 330993 h 330993"/>
                <a:gd name="connsiteX28" fmla="*/ 130969 w 1200150"/>
                <a:gd name="connsiteY28" fmla="*/ 323850 h 330993"/>
                <a:gd name="connsiteX29" fmla="*/ 109538 w 1200150"/>
                <a:gd name="connsiteY29" fmla="*/ 311943 h 330993"/>
                <a:gd name="connsiteX30" fmla="*/ 80963 w 1200150"/>
                <a:gd name="connsiteY30" fmla="*/ 288131 h 330993"/>
                <a:gd name="connsiteX31" fmla="*/ 50007 w 1200150"/>
                <a:gd name="connsiteY31" fmla="*/ 266700 h 330993"/>
                <a:gd name="connsiteX32" fmla="*/ 23813 w 1200150"/>
                <a:gd name="connsiteY32" fmla="*/ 240506 h 330993"/>
                <a:gd name="connsiteX33" fmla="*/ 4763 w 1200150"/>
                <a:gd name="connsiteY33" fmla="*/ 207168 h 330993"/>
                <a:gd name="connsiteX34" fmla="*/ 0 w 1200150"/>
                <a:gd name="connsiteY34" fmla="*/ 188118 h 330993"/>
                <a:gd name="connsiteX35" fmla="*/ 0 w 1200150"/>
                <a:gd name="connsiteY35" fmla="*/ 169068 h 330993"/>
                <a:gd name="connsiteX36" fmla="*/ 9525 w 1200150"/>
                <a:gd name="connsiteY36" fmla="*/ 159543 h 330993"/>
                <a:gd name="connsiteX37" fmla="*/ 40482 w 1200150"/>
                <a:gd name="connsiteY37" fmla="*/ 166687 h 330993"/>
                <a:gd name="connsiteX38" fmla="*/ 73819 w 1200150"/>
                <a:gd name="connsiteY38" fmla="*/ 173831 h 330993"/>
                <a:gd name="connsiteX39" fmla="*/ 130969 w 1200150"/>
                <a:gd name="connsiteY39" fmla="*/ 180975 h 330993"/>
                <a:gd name="connsiteX40" fmla="*/ 190500 w 1200150"/>
                <a:gd name="connsiteY40" fmla="*/ 180975 h 330993"/>
                <a:gd name="connsiteX41" fmla="*/ 326232 w 1200150"/>
                <a:gd name="connsiteY41" fmla="*/ 15954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0150" h="330993">
                  <a:moveTo>
                    <a:pt x="326232" y="159543"/>
                  </a:moveTo>
                  <a:lnTo>
                    <a:pt x="485775" y="135731"/>
                  </a:lnTo>
                  <a:lnTo>
                    <a:pt x="709613" y="85725"/>
                  </a:lnTo>
                  <a:lnTo>
                    <a:pt x="792957" y="59531"/>
                  </a:lnTo>
                  <a:lnTo>
                    <a:pt x="835819" y="40481"/>
                  </a:lnTo>
                  <a:lnTo>
                    <a:pt x="916782" y="16668"/>
                  </a:lnTo>
                  <a:lnTo>
                    <a:pt x="985838" y="0"/>
                  </a:lnTo>
                  <a:lnTo>
                    <a:pt x="1035844" y="4762"/>
                  </a:lnTo>
                  <a:lnTo>
                    <a:pt x="1085850" y="16668"/>
                  </a:lnTo>
                  <a:lnTo>
                    <a:pt x="1126332" y="33337"/>
                  </a:lnTo>
                  <a:lnTo>
                    <a:pt x="1159669" y="52387"/>
                  </a:lnTo>
                  <a:lnTo>
                    <a:pt x="1181100" y="66675"/>
                  </a:lnTo>
                  <a:lnTo>
                    <a:pt x="1193007" y="80962"/>
                  </a:lnTo>
                  <a:lnTo>
                    <a:pt x="1200150" y="102393"/>
                  </a:lnTo>
                  <a:lnTo>
                    <a:pt x="1195388" y="114300"/>
                  </a:lnTo>
                  <a:lnTo>
                    <a:pt x="1185863" y="133350"/>
                  </a:lnTo>
                  <a:lnTo>
                    <a:pt x="1159669" y="154781"/>
                  </a:lnTo>
                  <a:lnTo>
                    <a:pt x="1109663" y="173831"/>
                  </a:lnTo>
                  <a:lnTo>
                    <a:pt x="1066800" y="185737"/>
                  </a:lnTo>
                  <a:lnTo>
                    <a:pt x="938213" y="204787"/>
                  </a:lnTo>
                  <a:lnTo>
                    <a:pt x="740569" y="235743"/>
                  </a:lnTo>
                  <a:lnTo>
                    <a:pt x="633413" y="250031"/>
                  </a:lnTo>
                  <a:lnTo>
                    <a:pt x="469107" y="271462"/>
                  </a:lnTo>
                  <a:lnTo>
                    <a:pt x="352425" y="292893"/>
                  </a:lnTo>
                  <a:lnTo>
                    <a:pt x="252413" y="316706"/>
                  </a:lnTo>
                  <a:lnTo>
                    <a:pt x="216694" y="326231"/>
                  </a:lnTo>
                  <a:lnTo>
                    <a:pt x="190500" y="330993"/>
                  </a:lnTo>
                  <a:lnTo>
                    <a:pt x="161925" y="330993"/>
                  </a:lnTo>
                  <a:lnTo>
                    <a:pt x="130969" y="323850"/>
                  </a:lnTo>
                  <a:lnTo>
                    <a:pt x="109538" y="311943"/>
                  </a:lnTo>
                  <a:lnTo>
                    <a:pt x="80963" y="288131"/>
                  </a:lnTo>
                  <a:lnTo>
                    <a:pt x="50007" y="266700"/>
                  </a:lnTo>
                  <a:lnTo>
                    <a:pt x="23813" y="240506"/>
                  </a:lnTo>
                  <a:lnTo>
                    <a:pt x="4763" y="207168"/>
                  </a:lnTo>
                  <a:lnTo>
                    <a:pt x="0" y="188118"/>
                  </a:lnTo>
                  <a:lnTo>
                    <a:pt x="0" y="169068"/>
                  </a:lnTo>
                  <a:lnTo>
                    <a:pt x="9525" y="159543"/>
                  </a:lnTo>
                  <a:lnTo>
                    <a:pt x="40482" y="166687"/>
                  </a:lnTo>
                  <a:lnTo>
                    <a:pt x="73819" y="173831"/>
                  </a:lnTo>
                  <a:lnTo>
                    <a:pt x="130969" y="180975"/>
                  </a:lnTo>
                  <a:lnTo>
                    <a:pt x="190500" y="180975"/>
                  </a:lnTo>
                  <a:lnTo>
                    <a:pt x="326232" y="1595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EFB44AA6-EC9D-4BBD-987F-1EB8AA018BE8}"/>
                </a:ext>
              </a:extLst>
            </p:cNvPr>
            <p:cNvSpPr/>
            <p:nvPr/>
          </p:nvSpPr>
          <p:spPr>
            <a:xfrm>
              <a:off x="3795713" y="3462338"/>
              <a:ext cx="342900" cy="1123950"/>
            </a:xfrm>
            <a:custGeom>
              <a:avLst/>
              <a:gdLst>
                <a:gd name="connsiteX0" fmla="*/ 307181 w 342900"/>
                <a:gd name="connsiteY0" fmla="*/ 707231 h 1123950"/>
                <a:gd name="connsiteX1" fmla="*/ 321468 w 342900"/>
                <a:gd name="connsiteY1" fmla="*/ 573881 h 1123950"/>
                <a:gd name="connsiteX2" fmla="*/ 342900 w 342900"/>
                <a:gd name="connsiteY2" fmla="*/ 445293 h 1123950"/>
                <a:gd name="connsiteX3" fmla="*/ 338137 w 342900"/>
                <a:gd name="connsiteY3" fmla="*/ 352425 h 1123950"/>
                <a:gd name="connsiteX4" fmla="*/ 330993 w 342900"/>
                <a:gd name="connsiteY4" fmla="*/ 290512 h 1123950"/>
                <a:gd name="connsiteX5" fmla="*/ 319087 w 342900"/>
                <a:gd name="connsiteY5" fmla="*/ 238125 h 1123950"/>
                <a:gd name="connsiteX6" fmla="*/ 304800 w 342900"/>
                <a:gd name="connsiteY6" fmla="*/ 197643 h 1123950"/>
                <a:gd name="connsiteX7" fmla="*/ 288131 w 342900"/>
                <a:gd name="connsiteY7" fmla="*/ 173831 h 1123950"/>
                <a:gd name="connsiteX8" fmla="*/ 259556 w 342900"/>
                <a:gd name="connsiteY8" fmla="*/ 147637 h 1123950"/>
                <a:gd name="connsiteX9" fmla="*/ 214312 w 342900"/>
                <a:gd name="connsiteY9" fmla="*/ 104775 h 1123950"/>
                <a:gd name="connsiteX10" fmla="*/ 169068 w 342900"/>
                <a:gd name="connsiteY10" fmla="*/ 57150 h 1123950"/>
                <a:gd name="connsiteX11" fmla="*/ 102393 w 342900"/>
                <a:gd name="connsiteY11" fmla="*/ 0 h 1123950"/>
                <a:gd name="connsiteX12" fmla="*/ 0 w 342900"/>
                <a:gd name="connsiteY12" fmla="*/ 33337 h 1123950"/>
                <a:gd name="connsiteX13" fmla="*/ 45243 w 342900"/>
                <a:gd name="connsiteY13" fmla="*/ 92868 h 1123950"/>
                <a:gd name="connsiteX14" fmla="*/ 85725 w 342900"/>
                <a:gd name="connsiteY14" fmla="*/ 154781 h 1123950"/>
                <a:gd name="connsiteX15" fmla="*/ 107156 w 342900"/>
                <a:gd name="connsiteY15" fmla="*/ 200025 h 1123950"/>
                <a:gd name="connsiteX16" fmla="*/ 126206 w 342900"/>
                <a:gd name="connsiteY16" fmla="*/ 250031 h 1123950"/>
                <a:gd name="connsiteX17" fmla="*/ 135731 w 342900"/>
                <a:gd name="connsiteY17" fmla="*/ 314325 h 1123950"/>
                <a:gd name="connsiteX18" fmla="*/ 142875 w 342900"/>
                <a:gd name="connsiteY18" fmla="*/ 421481 h 1123950"/>
                <a:gd name="connsiteX19" fmla="*/ 142875 w 342900"/>
                <a:gd name="connsiteY19" fmla="*/ 511968 h 1123950"/>
                <a:gd name="connsiteX20" fmla="*/ 140493 w 342900"/>
                <a:gd name="connsiteY20" fmla="*/ 716756 h 1123950"/>
                <a:gd name="connsiteX21" fmla="*/ 142875 w 342900"/>
                <a:gd name="connsiteY21" fmla="*/ 847725 h 1123950"/>
                <a:gd name="connsiteX22" fmla="*/ 130968 w 342900"/>
                <a:gd name="connsiteY22" fmla="*/ 897731 h 1123950"/>
                <a:gd name="connsiteX23" fmla="*/ 123825 w 342900"/>
                <a:gd name="connsiteY23" fmla="*/ 952500 h 1123950"/>
                <a:gd name="connsiteX24" fmla="*/ 119062 w 342900"/>
                <a:gd name="connsiteY24" fmla="*/ 1016793 h 1123950"/>
                <a:gd name="connsiteX25" fmla="*/ 119062 w 342900"/>
                <a:gd name="connsiteY25" fmla="*/ 1076325 h 1123950"/>
                <a:gd name="connsiteX26" fmla="*/ 119062 w 342900"/>
                <a:gd name="connsiteY26" fmla="*/ 1123950 h 1123950"/>
                <a:gd name="connsiteX27" fmla="*/ 269081 w 342900"/>
                <a:gd name="connsiteY27" fmla="*/ 1100137 h 1123950"/>
                <a:gd name="connsiteX28" fmla="*/ 278606 w 342900"/>
                <a:gd name="connsiteY28" fmla="*/ 995362 h 1123950"/>
                <a:gd name="connsiteX29" fmla="*/ 307181 w 342900"/>
                <a:gd name="connsiteY29" fmla="*/ 70723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2900" h="1123950">
                  <a:moveTo>
                    <a:pt x="307181" y="707231"/>
                  </a:moveTo>
                  <a:lnTo>
                    <a:pt x="321468" y="573881"/>
                  </a:lnTo>
                  <a:lnTo>
                    <a:pt x="342900" y="445293"/>
                  </a:lnTo>
                  <a:lnTo>
                    <a:pt x="338137" y="352425"/>
                  </a:lnTo>
                  <a:lnTo>
                    <a:pt x="330993" y="290512"/>
                  </a:lnTo>
                  <a:lnTo>
                    <a:pt x="319087" y="238125"/>
                  </a:lnTo>
                  <a:lnTo>
                    <a:pt x="304800" y="197643"/>
                  </a:lnTo>
                  <a:lnTo>
                    <a:pt x="288131" y="173831"/>
                  </a:lnTo>
                  <a:lnTo>
                    <a:pt x="259556" y="147637"/>
                  </a:lnTo>
                  <a:lnTo>
                    <a:pt x="214312" y="104775"/>
                  </a:lnTo>
                  <a:lnTo>
                    <a:pt x="169068" y="57150"/>
                  </a:lnTo>
                  <a:lnTo>
                    <a:pt x="102393" y="0"/>
                  </a:lnTo>
                  <a:lnTo>
                    <a:pt x="0" y="33337"/>
                  </a:lnTo>
                  <a:lnTo>
                    <a:pt x="45243" y="92868"/>
                  </a:lnTo>
                  <a:lnTo>
                    <a:pt x="85725" y="154781"/>
                  </a:lnTo>
                  <a:lnTo>
                    <a:pt x="107156" y="200025"/>
                  </a:lnTo>
                  <a:lnTo>
                    <a:pt x="126206" y="250031"/>
                  </a:lnTo>
                  <a:lnTo>
                    <a:pt x="135731" y="314325"/>
                  </a:lnTo>
                  <a:lnTo>
                    <a:pt x="142875" y="421481"/>
                  </a:lnTo>
                  <a:lnTo>
                    <a:pt x="142875" y="511968"/>
                  </a:lnTo>
                  <a:lnTo>
                    <a:pt x="140493" y="716756"/>
                  </a:lnTo>
                  <a:lnTo>
                    <a:pt x="142875" y="847725"/>
                  </a:lnTo>
                  <a:lnTo>
                    <a:pt x="130968" y="897731"/>
                  </a:lnTo>
                  <a:lnTo>
                    <a:pt x="123825" y="952500"/>
                  </a:lnTo>
                  <a:lnTo>
                    <a:pt x="119062" y="1016793"/>
                  </a:lnTo>
                  <a:lnTo>
                    <a:pt x="119062" y="1076325"/>
                  </a:lnTo>
                  <a:lnTo>
                    <a:pt x="119062" y="1123950"/>
                  </a:lnTo>
                  <a:lnTo>
                    <a:pt x="269081" y="1100137"/>
                  </a:lnTo>
                  <a:lnTo>
                    <a:pt x="278606" y="995362"/>
                  </a:lnTo>
                  <a:lnTo>
                    <a:pt x="307181" y="7072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967C213E-D0BB-44C7-B185-C2BB2CE675F8}"/>
                </a:ext>
              </a:extLst>
            </p:cNvPr>
            <p:cNvSpPr/>
            <p:nvPr/>
          </p:nvSpPr>
          <p:spPr>
            <a:xfrm>
              <a:off x="3621088" y="4430713"/>
              <a:ext cx="968375" cy="717550"/>
            </a:xfrm>
            <a:custGeom>
              <a:avLst/>
              <a:gdLst>
                <a:gd name="connsiteX0" fmla="*/ 428625 w 966788"/>
                <a:gd name="connsiteY0" fmla="*/ 195263 h 716757"/>
                <a:gd name="connsiteX1" fmla="*/ 342900 w 966788"/>
                <a:gd name="connsiteY1" fmla="*/ 211932 h 716757"/>
                <a:gd name="connsiteX2" fmla="*/ 261938 w 966788"/>
                <a:gd name="connsiteY2" fmla="*/ 223838 h 716757"/>
                <a:gd name="connsiteX3" fmla="*/ 164307 w 966788"/>
                <a:gd name="connsiteY3" fmla="*/ 235744 h 716757"/>
                <a:gd name="connsiteX4" fmla="*/ 45244 w 966788"/>
                <a:gd name="connsiteY4" fmla="*/ 245269 h 716757"/>
                <a:gd name="connsiteX5" fmla="*/ 0 w 966788"/>
                <a:gd name="connsiteY5" fmla="*/ 128588 h 716757"/>
                <a:gd name="connsiteX6" fmla="*/ 38100 w 966788"/>
                <a:gd name="connsiteY6" fmla="*/ 133350 h 716757"/>
                <a:gd name="connsiteX7" fmla="*/ 71438 w 966788"/>
                <a:gd name="connsiteY7" fmla="*/ 130969 h 716757"/>
                <a:gd name="connsiteX8" fmla="*/ 140494 w 966788"/>
                <a:gd name="connsiteY8" fmla="*/ 119063 h 716757"/>
                <a:gd name="connsiteX9" fmla="*/ 223838 w 966788"/>
                <a:gd name="connsiteY9" fmla="*/ 104775 h 716757"/>
                <a:gd name="connsiteX10" fmla="*/ 314325 w 966788"/>
                <a:gd name="connsiteY10" fmla="*/ 85725 h 716757"/>
                <a:gd name="connsiteX11" fmla="*/ 490538 w 966788"/>
                <a:gd name="connsiteY11" fmla="*/ 59532 h 716757"/>
                <a:gd name="connsiteX12" fmla="*/ 564357 w 966788"/>
                <a:gd name="connsiteY12" fmla="*/ 42863 h 716757"/>
                <a:gd name="connsiteX13" fmla="*/ 619125 w 966788"/>
                <a:gd name="connsiteY13" fmla="*/ 26194 h 716757"/>
                <a:gd name="connsiteX14" fmla="*/ 659607 w 966788"/>
                <a:gd name="connsiteY14" fmla="*/ 11907 h 716757"/>
                <a:gd name="connsiteX15" fmla="*/ 690563 w 966788"/>
                <a:gd name="connsiteY15" fmla="*/ 0 h 716757"/>
                <a:gd name="connsiteX16" fmla="*/ 716757 w 966788"/>
                <a:gd name="connsiteY16" fmla="*/ 0 h 716757"/>
                <a:gd name="connsiteX17" fmla="*/ 757238 w 966788"/>
                <a:gd name="connsiteY17" fmla="*/ 11907 h 716757"/>
                <a:gd name="connsiteX18" fmla="*/ 809625 w 966788"/>
                <a:gd name="connsiteY18" fmla="*/ 35719 h 716757"/>
                <a:gd name="connsiteX19" fmla="*/ 854869 w 966788"/>
                <a:gd name="connsiteY19" fmla="*/ 61913 h 716757"/>
                <a:gd name="connsiteX20" fmla="*/ 921544 w 966788"/>
                <a:gd name="connsiteY20" fmla="*/ 104775 h 716757"/>
                <a:gd name="connsiteX21" fmla="*/ 945357 w 966788"/>
                <a:gd name="connsiteY21" fmla="*/ 123825 h 716757"/>
                <a:gd name="connsiteX22" fmla="*/ 957263 w 966788"/>
                <a:gd name="connsiteY22" fmla="*/ 135732 h 716757"/>
                <a:gd name="connsiteX23" fmla="*/ 966788 w 966788"/>
                <a:gd name="connsiteY23" fmla="*/ 154782 h 716757"/>
                <a:gd name="connsiteX24" fmla="*/ 966788 w 966788"/>
                <a:gd name="connsiteY24" fmla="*/ 169069 h 716757"/>
                <a:gd name="connsiteX25" fmla="*/ 959644 w 966788"/>
                <a:gd name="connsiteY25" fmla="*/ 192882 h 716757"/>
                <a:gd name="connsiteX26" fmla="*/ 945357 w 966788"/>
                <a:gd name="connsiteY26" fmla="*/ 214313 h 716757"/>
                <a:gd name="connsiteX27" fmla="*/ 904875 w 966788"/>
                <a:gd name="connsiteY27" fmla="*/ 290513 h 716757"/>
                <a:gd name="connsiteX28" fmla="*/ 873919 w 966788"/>
                <a:gd name="connsiteY28" fmla="*/ 354807 h 716757"/>
                <a:gd name="connsiteX29" fmla="*/ 854869 w 966788"/>
                <a:gd name="connsiteY29" fmla="*/ 450057 h 716757"/>
                <a:gd name="connsiteX30" fmla="*/ 826294 w 966788"/>
                <a:gd name="connsiteY30" fmla="*/ 585788 h 716757"/>
                <a:gd name="connsiteX31" fmla="*/ 809625 w 966788"/>
                <a:gd name="connsiteY31" fmla="*/ 631032 h 716757"/>
                <a:gd name="connsiteX32" fmla="*/ 788194 w 966788"/>
                <a:gd name="connsiteY32" fmla="*/ 671513 h 716757"/>
                <a:gd name="connsiteX33" fmla="*/ 762000 w 966788"/>
                <a:gd name="connsiteY33" fmla="*/ 700088 h 716757"/>
                <a:gd name="connsiteX34" fmla="*/ 738188 w 966788"/>
                <a:gd name="connsiteY34" fmla="*/ 714375 h 716757"/>
                <a:gd name="connsiteX35" fmla="*/ 721519 w 966788"/>
                <a:gd name="connsiteY35" fmla="*/ 716757 h 716757"/>
                <a:gd name="connsiteX36" fmla="*/ 690563 w 966788"/>
                <a:gd name="connsiteY36" fmla="*/ 709613 h 716757"/>
                <a:gd name="connsiteX37" fmla="*/ 671513 w 966788"/>
                <a:gd name="connsiteY37" fmla="*/ 690563 h 716757"/>
                <a:gd name="connsiteX38" fmla="*/ 654844 w 966788"/>
                <a:gd name="connsiteY38" fmla="*/ 657225 h 716757"/>
                <a:gd name="connsiteX39" fmla="*/ 647700 w 966788"/>
                <a:gd name="connsiteY39" fmla="*/ 623888 h 716757"/>
                <a:gd name="connsiteX40" fmla="*/ 652463 w 966788"/>
                <a:gd name="connsiteY40" fmla="*/ 497682 h 716757"/>
                <a:gd name="connsiteX41" fmla="*/ 669132 w 966788"/>
                <a:gd name="connsiteY41" fmla="*/ 352425 h 716757"/>
                <a:gd name="connsiteX42" fmla="*/ 683419 w 966788"/>
                <a:gd name="connsiteY42" fmla="*/ 250032 h 716757"/>
                <a:gd name="connsiteX43" fmla="*/ 692944 w 966788"/>
                <a:gd name="connsiteY43" fmla="*/ 197644 h 716757"/>
                <a:gd name="connsiteX44" fmla="*/ 688182 w 966788"/>
                <a:gd name="connsiteY44" fmla="*/ 173832 h 716757"/>
                <a:gd name="connsiteX45" fmla="*/ 671513 w 966788"/>
                <a:gd name="connsiteY45" fmla="*/ 161925 h 716757"/>
                <a:gd name="connsiteX46" fmla="*/ 642938 w 966788"/>
                <a:gd name="connsiteY46" fmla="*/ 154782 h 716757"/>
                <a:gd name="connsiteX47" fmla="*/ 600075 w 966788"/>
                <a:gd name="connsiteY47" fmla="*/ 161925 h 716757"/>
                <a:gd name="connsiteX48" fmla="*/ 428625 w 966788"/>
                <a:gd name="connsiteY48" fmla="*/ 1952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8" h="716757">
                  <a:moveTo>
                    <a:pt x="428625" y="195263"/>
                  </a:moveTo>
                  <a:lnTo>
                    <a:pt x="342900" y="211932"/>
                  </a:lnTo>
                  <a:lnTo>
                    <a:pt x="261938" y="223838"/>
                  </a:lnTo>
                  <a:lnTo>
                    <a:pt x="164307" y="235744"/>
                  </a:lnTo>
                  <a:lnTo>
                    <a:pt x="45244" y="245269"/>
                  </a:lnTo>
                  <a:lnTo>
                    <a:pt x="0" y="128588"/>
                  </a:lnTo>
                  <a:lnTo>
                    <a:pt x="38100" y="133350"/>
                  </a:lnTo>
                  <a:lnTo>
                    <a:pt x="71438" y="130969"/>
                  </a:lnTo>
                  <a:lnTo>
                    <a:pt x="140494" y="119063"/>
                  </a:lnTo>
                  <a:lnTo>
                    <a:pt x="223838" y="104775"/>
                  </a:lnTo>
                  <a:lnTo>
                    <a:pt x="314325" y="85725"/>
                  </a:lnTo>
                  <a:lnTo>
                    <a:pt x="490538" y="59532"/>
                  </a:lnTo>
                  <a:lnTo>
                    <a:pt x="564357" y="42863"/>
                  </a:lnTo>
                  <a:lnTo>
                    <a:pt x="619125" y="26194"/>
                  </a:lnTo>
                  <a:lnTo>
                    <a:pt x="659607" y="11907"/>
                  </a:lnTo>
                  <a:lnTo>
                    <a:pt x="690563" y="0"/>
                  </a:lnTo>
                  <a:lnTo>
                    <a:pt x="716757" y="0"/>
                  </a:lnTo>
                  <a:lnTo>
                    <a:pt x="757238" y="11907"/>
                  </a:lnTo>
                  <a:lnTo>
                    <a:pt x="809625" y="35719"/>
                  </a:lnTo>
                  <a:lnTo>
                    <a:pt x="854869" y="61913"/>
                  </a:lnTo>
                  <a:lnTo>
                    <a:pt x="921544" y="104775"/>
                  </a:lnTo>
                  <a:lnTo>
                    <a:pt x="945357" y="123825"/>
                  </a:lnTo>
                  <a:lnTo>
                    <a:pt x="957263" y="135732"/>
                  </a:lnTo>
                  <a:lnTo>
                    <a:pt x="966788" y="154782"/>
                  </a:lnTo>
                  <a:lnTo>
                    <a:pt x="966788" y="169069"/>
                  </a:lnTo>
                  <a:lnTo>
                    <a:pt x="959644" y="192882"/>
                  </a:lnTo>
                  <a:lnTo>
                    <a:pt x="945357" y="214313"/>
                  </a:lnTo>
                  <a:lnTo>
                    <a:pt x="904875" y="290513"/>
                  </a:lnTo>
                  <a:lnTo>
                    <a:pt x="873919" y="354807"/>
                  </a:lnTo>
                  <a:lnTo>
                    <a:pt x="854869" y="450057"/>
                  </a:lnTo>
                  <a:lnTo>
                    <a:pt x="826294" y="585788"/>
                  </a:lnTo>
                  <a:lnTo>
                    <a:pt x="809625" y="631032"/>
                  </a:lnTo>
                  <a:lnTo>
                    <a:pt x="788194" y="671513"/>
                  </a:lnTo>
                  <a:lnTo>
                    <a:pt x="762000" y="700088"/>
                  </a:lnTo>
                  <a:lnTo>
                    <a:pt x="738188" y="714375"/>
                  </a:lnTo>
                  <a:lnTo>
                    <a:pt x="721519" y="716757"/>
                  </a:lnTo>
                  <a:lnTo>
                    <a:pt x="690563" y="709613"/>
                  </a:lnTo>
                  <a:lnTo>
                    <a:pt x="671513" y="690563"/>
                  </a:lnTo>
                  <a:lnTo>
                    <a:pt x="654844" y="657225"/>
                  </a:lnTo>
                  <a:lnTo>
                    <a:pt x="647700" y="623888"/>
                  </a:lnTo>
                  <a:lnTo>
                    <a:pt x="652463" y="497682"/>
                  </a:lnTo>
                  <a:lnTo>
                    <a:pt x="669132" y="352425"/>
                  </a:lnTo>
                  <a:lnTo>
                    <a:pt x="683419" y="250032"/>
                  </a:lnTo>
                  <a:lnTo>
                    <a:pt x="692944" y="197644"/>
                  </a:lnTo>
                  <a:lnTo>
                    <a:pt x="688182" y="173832"/>
                  </a:lnTo>
                  <a:lnTo>
                    <a:pt x="671513" y="161925"/>
                  </a:lnTo>
                  <a:lnTo>
                    <a:pt x="642938" y="154782"/>
                  </a:lnTo>
                  <a:lnTo>
                    <a:pt x="600075" y="161925"/>
                  </a:lnTo>
                  <a:lnTo>
                    <a:pt x="428625" y="195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C0866CAF-B36D-436C-93BC-8F1EB1CC62C3}"/>
                </a:ext>
              </a:extLst>
            </p:cNvPr>
            <p:cNvSpPr/>
            <p:nvPr/>
          </p:nvSpPr>
          <p:spPr>
            <a:xfrm>
              <a:off x="3671888" y="4933950"/>
              <a:ext cx="642937" cy="249238"/>
            </a:xfrm>
            <a:custGeom>
              <a:avLst/>
              <a:gdLst>
                <a:gd name="connsiteX0" fmla="*/ 338137 w 642937"/>
                <a:gd name="connsiteY0" fmla="*/ 64294 h 250031"/>
                <a:gd name="connsiteX1" fmla="*/ 419100 w 642937"/>
                <a:gd name="connsiteY1" fmla="*/ 50006 h 250031"/>
                <a:gd name="connsiteX2" fmla="*/ 502443 w 642937"/>
                <a:gd name="connsiteY2" fmla="*/ 33338 h 250031"/>
                <a:gd name="connsiteX3" fmla="*/ 642937 w 642937"/>
                <a:gd name="connsiteY3" fmla="*/ 0 h 250031"/>
                <a:gd name="connsiteX4" fmla="*/ 642937 w 642937"/>
                <a:gd name="connsiteY4" fmla="*/ 145256 h 250031"/>
                <a:gd name="connsiteX5" fmla="*/ 557212 w 642937"/>
                <a:gd name="connsiteY5" fmla="*/ 140494 h 250031"/>
                <a:gd name="connsiteX6" fmla="*/ 492918 w 642937"/>
                <a:gd name="connsiteY6" fmla="*/ 145256 h 250031"/>
                <a:gd name="connsiteX7" fmla="*/ 411956 w 642937"/>
                <a:gd name="connsiteY7" fmla="*/ 157163 h 250031"/>
                <a:gd name="connsiteX8" fmla="*/ 304800 w 642937"/>
                <a:gd name="connsiteY8" fmla="*/ 178594 h 250031"/>
                <a:gd name="connsiteX9" fmla="*/ 178593 w 642937"/>
                <a:gd name="connsiteY9" fmla="*/ 207169 h 250031"/>
                <a:gd name="connsiteX10" fmla="*/ 0 w 642937"/>
                <a:gd name="connsiteY10" fmla="*/ 250031 h 250031"/>
                <a:gd name="connsiteX11" fmla="*/ 0 w 642937"/>
                <a:gd name="connsiteY11" fmla="*/ 102394 h 250031"/>
                <a:gd name="connsiteX12" fmla="*/ 178593 w 642937"/>
                <a:gd name="connsiteY12" fmla="*/ 85725 h 250031"/>
                <a:gd name="connsiteX13" fmla="*/ 338137 w 642937"/>
                <a:gd name="connsiteY13" fmla="*/ 64294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2937" h="250031">
                  <a:moveTo>
                    <a:pt x="338137" y="64294"/>
                  </a:moveTo>
                  <a:lnTo>
                    <a:pt x="419100" y="50006"/>
                  </a:lnTo>
                  <a:lnTo>
                    <a:pt x="502443" y="33338"/>
                  </a:lnTo>
                  <a:lnTo>
                    <a:pt x="642937" y="0"/>
                  </a:lnTo>
                  <a:lnTo>
                    <a:pt x="642937" y="145256"/>
                  </a:lnTo>
                  <a:lnTo>
                    <a:pt x="557212" y="140494"/>
                  </a:lnTo>
                  <a:lnTo>
                    <a:pt x="492918" y="145256"/>
                  </a:lnTo>
                  <a:lnTo>
                    <a:pt x="411956" y="157163"/>
                  </a:lnTo>
                  <a:lnTo>
                    <a:pt x="304800" y="178594"/>
                  </a:lnTo>
                  <a:lnTo>
                    <a:pt x="178593" y="207169"/>
                  </a:lnTo>
                  <a:lnTo>
                    <a:pt x="0" y="250031"/>
                  </a:lnTo>
                  <a:lnTo>
                    <a:pt x="0" y="102394"/>
                  </a:lnTo>
                  <a:lnTo>
                    <a:pt x="178593" y="85725"/>
                  </a:lnTo>
                  <a:lnTo>
                    <a:pt x="338137" y="642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E5303CD4-9FDB-4098-AF27-23DC15AABCF2}"/>
                </a:ext>
              </a:extLst>
            </p:cNvPr>
            <p:cNvSpPr/>
            <p:nvPr/>
          </p:nvSpPr>
          <p:spPr>
            <a:xfrm>
              <a:off x="5608638" y="2935288"/>
              <a:ext cx="1754187" cy="403225"/>
            </a:xfrm>
            <a:custGeom>
              <a:avLst/>
              <a:gdLst>
                <a:gd name="connsiteX0" fmla="*/ 588169 w 1754981"/>
                <a:gd name="connsiteY0" fmla="*/ 219075 h 402432"/>
                <a:gd name="connsiteX1" fmla="*/ 731044 w 1754981"/>
                <a:gd name="connsiteY1" fmla="*/ 195263 h 402432"/>
                <a:gd name="connsiteX2" fmla="*/ 838200 w 1754981"/>
                <a:gd name="connsiteY2" fmla="*/ 176213 h 402432"/>
                <a:gd name="connsiteX3" fmla="*/ 952500 w 1754981"/>
                <a:gd name="connsiteY3" fmla="*/ 142875 h 402432"/>
                <a:gd name="connsiteX4" fmla="*/ 1114425 w 1754981"/>
                <a:gd name="connsiteY4" fmla="*/ 92869 h 402432"/>
                <a:gd name="connsiteX5" fmla="*/ 1331119 w 1754981"/>
                <a:gd name="connsiteY5" fmla="*/ 19050 h 402432"/>
                <a:gd name="connsiteX6" fmla="*/ 1376362 w 1754981"/>
                <a:gd name="connsiteY6" fmla="*/ 2382 h 402432"/>
                <a:gd name="connsiteX7" fmla="*/ 1404937 w 1754981"/>
                <a:gd name="connsiteY7" fmla="*/ 0 h 402432"/>
                <a:gd name="connsiteX8" fmla="*/ 1452562 w 1754981"/>
                <a:gd name="connsiteY8" fmla="*/ 4763 h 402432"/>
                <a:gd name="connsiteX9" fmla="*/ 1547812 w 1754981"/>
                <a:gd name="connsiteY9" fmla="*/ 26194 h 402432"/>
                <a:gd name="connsiteX10" fmla="*/ 1657350 w 1754981"/>
                <a:gd name="connsiteY10" fmla="*/ 57150 h 402432"/>
                <a:gd name="connsiteX11" fmla="*/ 1695450 w 1754981"/>
                <a:gd name="connsiteY11" fmla="*/ 71438 h 402432"/>
                <a:gd name="connsiteX12" fmla="*/ 1724025 w 1754981"/>
                <a:gd name="connsiteY12" fmla="*/ 85725 h 402432"/>
                <a:gd name="connsiteX13" fmla="*/ 1745456 w 1754981"/>
                <a:gd name="connsiteY13" fmla="*/ 104775 h 402432"/>
                <a:gd name="connsiteX14" fmla="*/ 1752600 w 1754981"/>
                <a:gd name="connsiteY14" fmla="*/ 119063 h 402432"/>
                <a:gd name="connsiteX15" fmla="*/ 1754981 w 1754981"/>
                <a:gd name="connsiteY15" fmla="*/ 130969 h 402432"/>
                <a:gd name="connsiteX16" fmla="*/ 1750219 w 1754981"/>
                <a:gd name="connsiteY16" fmla="*/ 150019 h 402432"/>
                <a:gd name="connsiteX17" fmla="*/ 1731169 w 1754981"/>
                <a:gd name="connsiteY17" fmla="*/ 171450 h 402432"/>
                <a:gd name="connsiteX18" fmla="*/ 1683544 w 1754981"/>
                <a:gd name="connsiteY18" fmla="*/ 197644 h 402432"/>
                <a:gd name="connsiteX19" fmla="*/ 1612106 w 1754981"/>
                <a:gd name="connsiteY19" fmla="*/ 214313 h 402432"/>
                <a:gd name="connsiteX20" fmla="*/ 1483519 w 1754981"/>
                <a:gd name="connsiteY20" fmla="*/ 240507 h 402432"/>
                <a:gd name="connsiteX21" fmla="*/ 1314450 w 1754981"/>
                <a:gd name="connsiteY21" fmla="*/ 276225 h 402432"/>
                <a:gd name="connsiteX22" fmla="*/ 1054894 w 1754981"/>
                <a:gd name="connsiteY22" fmla="*/ 323850 h 402432"/>
                <a:gd name="connsiteX23" fmla="*/ 814387 w 1754981"/>
                <a:gd name="connsiteY23" fmla="*/ 359569 h 402432"/>
                <a:gd name="connsiteX24" fmla="*/ 735806 w 1754981"/>
                <a:gd name="connsiteY24" fmla="*/ 366713 h 402432"/>
                <a:gd name="connsiteX25" fmla="*/ 550069 w 1754981"/>
                <a:gd name="connsiteY25" fmla="*/ 388144 h 402432"/>
                <a:gd name="connsiteX26" fmla="*/ 350044 w 1754981"/>
                <a:gd name="connsiteY26" fmla="*/ 402432 h 402432"/>
                <a:gd name="connsiteX27" fmla="*/ 295275 w 1754981"/>
                <a:gd name="connsiteY27" fmla="*/ 400050 h 402432"/>
                <a:gd name="connsiteX28" fmla="*/ 228600 w 1754981"/>
                <a:gd name="connsiteY28" fmla="*/ 383382 h 402432"/>
                <a:gd name="connsiteX29" fmla="*/ 152400 w 1754981"/>
                <a:gd name="connsiteY29" fmla="*/ 354807 h 402432"/>
                <a:gd name="connsiteX30" fmla="*/ 71437 w 1754981"/>
                <a:gd name="connsiteY30" fmla="*/ 321469 h 402432"/>
                <a:gd name="connsiteX31" fmla="*/ 0 w 1754981"/>
                <a:gd name="connsiteY31" fmla="*/ 290513 h 402432"/>
                <a:gd name="connsiteX32" fmla="*/ 78581 w 1754981"/>
                <a:gd name="connsiteY32" fmla="*/ 180975 h 402432"/>
                <a:gd name="connsiteX33" fmla="*/ 150019 w 1754981"/>
                <a:gd name="connsiteY33" fmla="*/ 221457 h 402432"/>
                <a:gd name="connsiteX34" fmla="*/ 190500 w 1754981"/>
                <a:gd name="connsiteY34" fmla="*/ 233363 h 402432"/>
                <a:gd name="connsiteX35" fmla="*/ 264319 w 1754981"/>
                <a:gd name="connsiteY35" fmla="*/ 242888 h 402432"/>
                <a:gd name="connsiteX36" fmla="*/ 361950 w 1754981"/>
                <a:gd name="connsiteY36" fmla="*/ 245269 h 402432"/>
                <a:gd name="connsiteX37" fmla="*/ 466725 w 1754981"/>
                <a:gd name="connsiteY37" fmla="*/ 235744 h 402432"/>
                <a:gd name="connsiteX38" fmla="*/ 588169 w 1754981"/>
                <a:gd name="connsiteY38" fmla="*/ 219075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54981" h="402432">
                  <a:moveTo>
                    <a:pt x="588169" y="219075"/>
                  </a:moveTo>
                  <a:lnTo>
                    <a:pt x="731044" y="195263"/>
                  </a:lnTo>
                  <a:lnTo>
                    <a:pt x="838200" y="176213"/>
                  </a:lnTo>
                  <a:lnTo>
                    <a:pt x="952500" y="142875"/>
                  </a:lnTo>
                  <a:lnTo>
                    <a:pt x="1114425" y="92869"/>
                  </a:lnTo>
                  <a:lnTo>
                    <a:pt x="1331119" y="19050"/>
                  </a:lnTo>
                  <a:lnTo>
                    <a:pt x="1376362" y="2382"/>
                  </a:lnTo>
                  <a:lnTo>
                    <a:pt x="1404937" y="0"/>
                  </a:lnTo>
                  <a:lnTo>
                    <a:pt x="1452562" y="4763"/>
                  </a:lnTo>
                  <a:lnTo>
                    <a:pt x="1547812" y="26194"/>
                  </a:lnTo>
                  <a:lnTo>
                    <a:pt x="1657350" y="57150"/>
                  </a:lnTo>
                  <a:lnTo>
                    <a:pt x="1695450" y="71438"/>
                  </a:lnTo>
                  <a:lnTo>
                    <a:pt x="1724025" y="85725"/>
                  </a:lnTo>
                  <a:lnTo>
                    <a:pt x="1745456" y="104775"/>
                  </a:lnTo>
                  <a:lnTo>
                    <a:pt x="1752600" y="119063"/>
                  </a:lnTo>
                  <a:lnTo>
                    <a:pt x="1754981" y="130969"/>
                  </a:lnTo>
                  <a:lnTo>
                    <a:pt x="1750219" y="150019"/>
                  </a:lnTo>
                  <a:lnTo>
                    <a:pt x="1731169" y="171450"/>
                  </a:lnTo>
                  <a:lnTo>
                    <a:pt x="1683544" y="197644"/>
                  </a:lnTo>
                  <a:lnTo>
                    <a:pt x="1612106" y="214313"/>
                  </a:lnTo>
                  <a:lnTo>
                    <a:pt x="1483519" y="240507"/>
                  </a:lnTo>
                  <a:lnTo>
                    <a:pt x="1314450" y="276225"/>
                  </a:lnTo>
                  <a:lnTo>
                    <a:pt x="1054894" y="323850"/>
                  </a:lnTo>
                  <a:lnTo>
                    <a:pt x="814387" y="359569"/>
                  </a:lnTo>
                  <a:lnTo>
                    <a:pt x="735806" y="366713"/>
                  </a:lnTo>
                  <a:lnTo>
                    <a:pt x="550069" y="388144"/>
                  </a:lnTo>
                  <a:lnTo>
                    <a:pt x="350044" y="402432"/>
                  </a:lnTo>
                  <a:lnTo>
                    <a:pt x="295275" y="400050"/>
                  </a:lnTo>
                  <a:lnTo>
                    <a:pt x="228600" y="383382"/>
                  </a:lnTo>
                  <a:lnTo>
                    <a:pt x="152400" y="354807"/>
                  </a:lnTo>
                  <a:lnTo>
                    <a:pt x="71437" y="321469"/>
                  </a:lnTo>
                  <a:lnTo>
                    <a:pt x="0" y="290513"/>
                  </a:lnTo>
                  <a:lnTo>
                    <a:pt x="78581" y="180975"/>
                  </a:lnTo>
                  <a:lnTo>
                    <a:pt x="150019" y="221457"/>
                  </a:lnTo>
                  <a:lnTo>
                    <a:pt x="190500" y="233363"/>
                  </a:lnTo>
                  <a:lnTo>
                    <a:pt x="264319" y="242888"/>
                  </a:lnTo>
                  <a:lnTo>
                    <a:pt x="361950" y="245269"/>
                  </a:lnTo>
                  <a:lnTo>
                    <a:pt x="466725" y="235744"/>
                  </a:lnTo>
                  <a:lnTo>
                    <a:pt x="588169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AAFA64E9-A20F-4672-875F-657772EBCECD}"/>
                </a:ext>
              </a:extLst>
            </p:cNvPr>
            <p:cNvSpPr/>
            <p:nvPr/>
          </p:nvSpPr>
          <p:spPr>
            <a:xfrm>
              <a:off x="5219700" y="3276600"/>
              <a:ext cx="1616075" cy="2482850"/>
            </a:xfrm>
            <a:custGeom>
              <a:avLst/>
              <a:gdLst>
                <a:gd name="connsiteX0" fmla="*/ 1069975 w 1616075"/>
                <a:gd name="connsiteY0" fmla="*/ 1025525 h 2482850"/>
                <a:gd name="connsiteX1" fmla="*/ 1012825 w 1616075"/>
                <a:gd name="connsiteY1" fmla="*/ 1152525 h 2482850"/>
                <a:gd name="connsiteX2" fmla="*/ 984250 w 1616075"/>
                <a:gd name="connsiteY2" fmla="*/ 1212850 h 2482850"/>
                <a:gd name="connsiteX3" fmla="*/ 885825 w 1616075"/>
                <a:gd name="connsiteY3" fmla="*/ 1390650 h 2482850"/>
                <a:gd name="connsiteX4" fmla="*/ 819150 w 1616075"/>
                <a:gd name="connsiteY4" fmla="*/ 1498600 h 2482850"/>
                <a:gd name="connsiteX5" fmla="*/ 739775 w 1616075"/>
                <a:gd name="connsiteY5" fmla="*/ 1619250 h 2482850"/>
                <a:gd name="connsiteX6" fmla="*/ 635000 w 1616075"/>
                <a:gd name="connsiteY6" fmla="*/ 1762125 h 2482850"/>
                <a:gd name="connsiteX7" fmla="*/ 530225 w 1616075"/>
                <a:gd name="connsiteY7" fmla="*/ 1895475 h 2482850"/>
                <a:gd name="connsiteX8" fmla="*/ 371475 w 1616075"/>
                <a:gd name="connsiteY8" fmla="*/ 2076450 h 2482850"/>
                <a:gd name="connsiteX9" fmla="*/ 250825 w 1616075"/>
                <a:gd name="connsiteY9" fmla="*/ 2200275 h 2482850"/>
                <a:gd name="connsiteX10" fmla="*/ 120650 w 1616075"/>
                <a:gd name="connsiteY10" fmla="*/ 2327275 h 2482850"/>
                <a:gd name="connsiteX11" fmla="*/ 31750 w 1616075"/>
                <a:gd name="connsiteY11" fmla="*/ 2406650 h 2482850"/>
                <a:gd name="connsiteX12" fmla="*/ 9525 w 1616075"/>
                <a:gd name="connsiteY12" fmla="*/ 2428875 h 2482850"/>
                <a:gd name="connsiteX13" fmla="*/ 0 w 1616075"/>
                <a:gd name="connsiteY13" fmla="*/ 2451100 h 2482850"/>
                <a:gd name="connsiteX14" fmla="*/ 0 w 1616075"/>
                <a:gd name="connsiteY14" fmla="*/ 2460625 h 2482850"/>
                <a:gd name="connsiteX15" fmla="*/ 3175 w 1616075"/>
                <a:gd name="connsiteY15" fmla="*/ 2479675 h 2482850"/>
                <a:gd name="connsiteX16" fmla="*/ 15875 w 1616075"/>
                <a:gd name="connsiteY16" fmla="*/ 2482850 h 2482850"/>
                <a:gd name="connsiteX17" fmla="*/ 31750 w 1616075"/>
                <a:gd name="connsiteY17" fmla="*/ 2479675 h 2482850"/>
                <a:gd name="connsiteX18" fmla="*/ 66675 w 1616075"/>
                <a:gd name="connsiteY18" fmla="*/ 2466975 h 2482850"/>
                <a:gd name="connsiteX19" fmla="*/ 136525 w 1616075"/>
                <a:gd name="connsiteY19" fmla="*/ 2413000 h 2482850"/>
                <a:gd name="connsiteX20" fmla="*/ 263525 w 1616075"/>
                <a:gd name="connsiteY20" fmla="*/ 2317750 h 2482850"/>
                <a:gd name="connsiteX21" fmla="*/ 441325 w 1616075"/>
                <a:gd name="connsiteY21" fmla="*/ 2171700 h 2482850"/>
                <a:gd name="connsiteX22" fmla="*/ 561975 w 1616075"/>
                <a:gd name="connsiteY22" fmla="*/ 2063750 h 2482850"/>
                <a:gd name="connsiteX23" fmla="*/ 644525 w 1616075"/>
                <a:gd name="connsiteY23" fmla="*/ 1987550 h 2482850"/>
                <a:gd name="connsiteX24" fmla="*/ 758825 w 1616075"/>
                <a:gd name="connsiteY24" fmla="*/ 1866900 h 2482850"/>
                <a:gd name="connsiteX25" fmla="*/ 882650 w 1616075"/>
                <a:gd name="connsiteY25" fmla="*/ 1730375 h 2482850"/>
                <a:gd name="connsiteX26" fmla="*/ 981075 w 1616075"/>
                <a:gd name="connsiteY26" fmla="*/ 1606550 h 2482850"/>
                <a:gd name="connsiteX27" fmla="*/ 1041400 w 1616075"/>
                <a:gd name="connsiteY27" fmla="*/ 1527175 h 2482850"/>
                <a:gd name="connsiteX28" fmla="*/ 1158875 w 1616075"/>
                <a:gd name="connsiteY28" fmla="*/ 1295400 h 2482850"/>
                <a:gd name="connsiteX29" fmla="*/ 1222375 w 1616075"/>
                <a:gd name="connsiteY29" fmla="*/ 1174750 h 2482850"/>
                <a:gd name="connsiteX30" fmla="*/ 1298575 w 1616075"/>
                <a:gd name="connsiteY30" fmla="*/ 1016000 h 2482850"/>
                <a:gd name="connsiteX31" fmla="*/ 1377950 w 1616075"/>
                <a:gd name="connsiteY31" fmla="*/ 844550 h 2482850"/>
                <a:gd name="connsiteX32" fmla="*/ 1447800 w 1616075"/>
                <a:gd name="connsiteY32" fmla="*/ 692150 h 2482850"/>
                <a:gd name="connsiteX33" fmla="*/ 1514475 w 1616075"/>
                <a:gd name="connsiteY33" fmla="*/ 549275 h 2482850"/>
                <a:gd name="connsiteX34" fmla="*/ 1549400 w 1616075"/>
                <a:gd name="connsiteY34" fmla="*/ 466725 h 2482850"/>
                <a:gd name="connsiteX35" fmla="*/ 1571625 w 1616075"/>
                <a:gd name="connsiteY35" fmla="*/ 428625 h 2482850"/>
                <a:gd name="connsiteX36" fmla="*/ 1593850 w 1616075"/>
                <a:gd name="connsiteY36" fmla="*/ 384175 h 2482850"/>
                <a:gd name="connsiteX37" fmla="*/ 1612900 w 1616075"/>
                <a:gd name="connsiteY37" fmla="*/ 330200 h 2482850"/>
                <a:gd name="connsiteX38" fmla="*/ 1616075 w 1616075"/>
                <a:gd name="connsiteY38" fmla="*/ 307975 h 2482850"/>
                <a:gd name="connsiteX39" fmla="*/ 1603375 w 1616075"/>
                <a:gd name="connsiteY39" fmla="*/ 282575 h 2482850"/>
                <a:gd name="connsiteX40" fmla="*/ 1562100 w 1616075"/>
                <a:gd name="connsiteY40" fmla="*/ 231775 h 2482850"/>
                <a:gd name="connsiteX41" fmla="*/ 1504950 w 1616075"/>
                <a:gd name="connsiteY41" fmla="*/ 171450 h 2482850"/>
                <a:gd name="connsiteX42" fmla="*/ 1450975 w 1616075"/>
                <a:gd name="connsiteY42" fmla="*/ 130175 h 2482850"/>
                <a:gd name="connsiteX43" fmla="*/ 1387475 w 1616075"/>
                <a:gd name="connsiteY43" fmla="*/ 88900 h 2482850"/>
                <a:gd name="connsiteX44" fmla="*/ 1320800 w 1616075"/>
                <a:gd name="connsiteY44" fmla="*/ 50800 h 2482850"/>
                <a:gd name="connsiteX45" fmla="*/ 1241425 w 1616075"/>
                <a:gd name="connsiteY45" fmla="*/ 9525 h 2482850"/>
                <a:gd name="connsiteX46" fmla="*/ 1206500 w 1616075"/>
                <a:gd name="connsiteY46" fmla="*/ 0 h 2482850"/>
                <a:gd name="connsiteX47" fmla="*/ 1187450 w 1616075"/>
                <a:gd name="connsiteY47" fmla="*/ 34925 h 2482850"/>
                <a:gd name="connsiteX48" fmla="*/ 1177925 w 1616075"/>
                <a:gd name="connsiteY48" fmla="*/ 60325 h 2482850"/>
                <a:gd name="connsiteX49" fmla="*/ 1177925 w 1616075"/>
                <a:gd name="connsiteY49" fmla="*/ 79375 h 2482850"/>
                <a:gd name="connsiteX50" fmla="*/ 1200150 w 1616075"/>
                <a:gd name="connsiteY50" fmla="*/ 92075 h 2482850"/>
                <a:gd name="connsiteX51" fmla="*/ 1235075 w 1616075"/>
                <a:gd name="connsiteY51" fmla="*/ 111125 h 2482850"/>
                <a:gd name="connsiteX52" fmla="*/ 1263650 w 1616075"/>
                <a:gd name="connsiteY52" fmla="*/ 133350 h 2482850"/>
                <a:gd name="connsiteX53" fmla="*/ 1285875 w 1616075"/>
                <a:gd name="connsiteY53" fmla="*/ 165100 h 2482850"/>
                <a:gd name="connsiteX54" fmla="*/ 1298575 w 1616075"/>
                <a:gd name="connsiteY54" fmla="*/ 196850 h 2482850"/>
                <a:gd name="connsiteX55" fmla="*/ 1304925 w 1616075"/>
                <a:gd name="connsiteY55" fmla="*/ 231775 h 2482850"/>
                <a:gd name="connsiteX56" fmla="*/ 1304925 w 1616075"/>
                <a:gd name="connsiteY56" fmla="*/ 301625 h 2482850"/>
                <a:gd name="connsiteX57" fmla="*/ 1298575 w 1616075"/>
                <a:gd name="connsiteY57" fmla="*/ 400050 h 2482850"/>
                <a:gd name="connsiteX58" fmla="*/ 1292225 w 1616075"/>
                <a:gd name="connsiteY58" fmla="*/ 466725 h 2482850"/>
                <a:gd name="connsiteX59" fmla="*/ 1270000 w 1616075"/>
                <a:gd name="connsiteY59" fmla="*/ 561975 h 2482850"/>
                <a:gd name="connsiteX60" fmla="*/ 1216025 w 1616075"/>
                <a:gd name="connsiteY60" fmla="*/ 698500 h 2482850"/>
                <a:gd name="connsiteX61" fmla="*/ 1149350 w 1616075"/>
                <a:gd name="connsiteY61" fmla="*/ 850900 h 2482850"/>
                <a:gd name="connsiteX62" fmla="*/ 1069975 w 1616075"/>
                <a:gd name="connsiteY62" fmla="*/ 1025525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16075" h="2482850">
                  <a:moveTo>
                    <a:pt x="1069975" y="1025525"/>
                  </a:moveTo>
                  <a:lnTo>
                    <a:pt x="1012825" y="1152525"/>
                  </a:lnTo>
                  <a:lnTo>
                    <a:pt x="984250" y="1212850"/>
                  </a:lnTo>
                  <a:lnTo>
                    <a:pt x="885825" y="1390650"/>
                  </a:lnTo>
                  <a:lnTo>
                    <a:pt x="819150" y="1498600"/>
                  </a:lnTo>
                  <a:lnTo>
                    <a:pt x="739775" y="1619250"/>
                  </a:lnTo>
                  <a:lnTo>
                    <a:pt x="635000" y="1762125"/>
                  </a:lnTo>
                  <a:lnTo>
                    <a:pt x="530225" y="1895475"/>
                  </a:lnTo>
                  <a:lnTo>
                    <a:pt x="371475" y="2076450"/>
                  </a:lnTo>
                  <a:lnTo>
                    <a:pt x="250825" y="2200275"/>
                  </a:lnTo>
                  <a:lnTo>
                    <a:pt x="120650" y="2327275"/>
                  </a:lnTo>
                  <a:lnTo>
                    <a:pt x="31750" y="2406650"/>
                  </a:lnTo>
                  <a:lnTo>
                    <a:pt x="9525" y="2428875"/>
                  </a:lnTo>
                  <a:lnTo>
                    <a:pt x="0" y="2451100"/>
                  </a:lnTo>
                  <a:lnTo>
                    <a:pt x="0" y="2460625"/>
                  </a:lnTo>
                  <a:lnTo>
                    <a:pt x="3175" y="2479675"/>
                  </a:lnTo>
                  <a:lnTo>
                    <a:pt x="15875" y="2482850"/>
                  </a:lnTo>
                  <a:lnTo>
                    <a:pt x="31750" y="2479675"/>
                  </a:lnTo>
                  <a:lnTo>
                    <a:pt x="66675" y="2466975"/>
                  </a:lnTo>
                  <a:lnTo>
                    <a:pt x="136525" y="2413000"/>
                  </a:lnTo>
                  <a:lnTo>
                    <a:pt x="263525" y="2317750"/>
                  </a:lnTo>
                  <a:lnTo>
                    <a:pt x="441325" y="2171700"/>
                  </a:lnTo>
                  <a:lnTo>
                    <a:pt x="561975" y="2063750"/>
                  </a:lnTo>
                  <a:lnTo>
                    <a:pt x="644525" y="1987550"/>
                  </a:lnTo>
                  <a:lnTo>
                    <a:pt x="758825" y="1866900"/>
                  </a:lnTo>
                  <a:lnTo>
                    <a:pt x="882650" y="1730375"/>
                  </a:lnTo>
                  <a:lnTo>
                    <a:pt x="981075" y="1606550"/>
                  </a:lnTo>
                  <a:lnTo>
                    <a:pt x="1041400" y="1527175"/>
                  </a:lnTo>
                  <a:lnTo>
                    <a:pt x="1158875" y="1295400"/>
                  </a:lnTo>
                  <a:lnTo>
                    <a:pt x="1222375" y="1174750"/>
                  </a:lnTo>
                  <a:lnTo>
                    <a:pt x="1298575" y="1016000"/>
                  </a:lnTo>
                  <a:lnTo>
                    <a:pt x="1377950" y="844550"/>
                  </a:lnTo>
                  <a:lnTo>
                    <a:pt x="1447800" y="692150"/>
                  </a:lnTo>
                  <a:lnTo>
                    <a:pt x="1514475" y="549275"/>
                  </a:lnTo>
                  <a:lnTo>
                    <a:pt x="1549400" y="466725"/>
                  </a:lnTo>
                  <a:lnTo>
                    <a:pt x="1571625" y="428625"/>
                  </a:lnTo>
                  <a:lnTo>
                    <a:pt x="1593850" y="384175"/>
                  </a:lnTo>
                  <a:lnTo>
                    <a:pt x="1612900" y="330200"/>
                  </a:lnTo>
                  <a:lnTo>
                    <a:pt x="1616075" y="307975"/>
                  </a:lnTo>
                  <a:lnTo>
                    <a:pt x="1603375" y="282575"/>
                  </a:lnTo>
                  <a:lnTo>
                    <a:pt x="1562100" y="231775"/>
                  </a:lnTo>
                  <a:lnTo>
                    <a:pt x="1504950" y="171450"/>
                  </a:lnTo>
                  <a:lnTo>
                    <a:pt x="1450975" y="130175"/>
                  </a:lnTo>
                  <a:lnTo>
                    <a:pt x="1387475" y="88900"/>
                  </a:lnTo>
                  <a:lnTo>
                    <a:pt x="1320800" y="50800"/>
                  </a:lnTo>
                  <a:lnTo>
                    <a:pt x="1241425" y="9525"/>
                  </a:lnTo>
                  <a:lnTo>
                    <a:pt x="1206500" y="0"/>
                  </a:lnTo>
                  <a:lnTo>
                    <a:pt x="1187450" y="34925"/>
                  </a:lnTo>
                  <a:lnTo>
                    <a:pt x="1177925" y="60325"/>
                  </a:lnTo>
                  <a:lnTo>
                    <a:pt x="1177925" y="79375"/>
                  </a:lnTo>
                  <a:lnTo>
                    <a:pt x="1200150" y="92075"/>
                  </a:lnTo>
                  <a:lnTo>
                    <a:pt x="1235075" y="111125"/>
                  </a:lnTo>
                  <a:lnTo>
                    <a:pt x="1263650" y="133350"/>
                  </a:lnTo>
                  <a:lnTo>
                    <a:pt x="1285875" y="165100"/>
                  </a:lnTo>
                  <a:lnTo>
                    <a:pt x="1298575" y="196850"/>
                  </a:lnTo>
                  <a:lnTo>
                    <a:pt x="1304925" y="231775"/>
                  </a:lnTo>
                  <a:lnTo>
                    <a:pt x="1304925" y="301625"/>
                  </a:lnTo>
                  <a:lnTo>
                    <a:pt x="1298575" y="400050"/>
                  </a:lnTo>
                  <a:lnTo>
                    <a:pt x="1292225" y="466725"/>
                  </a:lnTo>
                  <a:lnTo>
                    <a:pt x="1270000" y="561975"/>
                  </a:lnTo>
                  <a:lnTo>
                    <a:pt x="1216025" y="698500"/>
                  </a:lnTo>
                  <a:lnTo>
                    <a:pt x="1149350" y="850900"/>
                  </a:lnTo>
                  <a:lnTo>
                    <a:pt x="1069975" y="1025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3">
              <a:extLst>
                <a:ext uri="{FF2B5EF4-FFF2-40B4-BE49-F238E27FC236}">
                  <a16:creationId xmlns:a16="http://schemas.microsoft.com/office/drawing/2014/main" id="{EF07FE67-E7E0-4627-9F7D-9D7BDC2C0B71}"/>
                </a:ext>
              </a:extLst>
            </p:cNvPr>
            <p:cNvSpPr/>
            <p:nvPr/>
          </p:nvSpPr>
          <p:spPr>
            <a:xfrm>
              <a:off x="5426075" y="3802063"/>
              <a:ext cx="2338388" cy="2038350"/>
            </a:xfrm>
            <a:custGeom>
              <a:avLst/>
              <a:gdLst>
                <a:gd name="connsiteX0" fmla="*/ 917121 w 2337707"/>
                <a:gd name="connsiteY0" fmla="*/ 1186543 h 2038350"/>
                <a:gd name="connsiteX1" fmla="*/ 797378 w 2337707"/>
                <a:gd name="connsiteY1" fmla="*/ 1012371 h 2038350"/>
                <a:gd name="connsiteX2" fmla="*/ 710292 w 2337707"/>
                <a:gd name="connsiteY2" fmla="*/ 846364 h 2038350"/>
                <a:gd name="connsiteX3" fmla="*/ 615042 w 2337707"/>
                <a:gd name="connsiteY3" fmla="*/ 713014 h 2038350"/>
                <a:gd name="connsiteX4" fmla="*/ 489857 w 2337707"/>
                <a:gd name="connsiteY4" fmla="*/ 541564 h 2038350"/>
                <a:gd name="connsiteX5" fmla="*/ 383721 w 2337707"/>
                <a:gd name="connsiteY5" fmla="*/ 397328 h 2038350"/>
                <a:gd name="connsiteX6" fmla="*/ 296635 w 2337707"/>
                <a:gd name="connsiteY6" fmla="*/ 285750 h 2038350"/>
                <a:gd name="connsiteX7" fmla="*/ 258535 w 2337707"/>
                <a:gd name="connsiteY7" fmla="*/ 239485 h 2038350"/>
                <a:gd name="connsiteX8" fmla="*/ 220435 w 2337707"/>
                <a:gd name="connsiteY8" fmla="*/ 195943 h 2038350"/>
                <a:gd name="connsiteX9" fmla="*/ 204107 w 2337707"/>
                <a:gd name="connsiteY9" fmla="*/ 179614 h 2038350"/>
                <a:gd name="connsiteX10" fmla="*/ 182335 w 2337707"/>
                <a:gd name="connsiteY10" fmla="*/ 157843 h 2038350"/>
                <a:gd name="connsiteX11" fmla="*/ 152400 w 2337707"/>
                <a:gd name="connsiteY11" fmla="*/ 133350 h 2038350"/>
                <a:gd name="connsiteX12" fmla="*/ 122464 w 2337707"/>
                <a:gd name="connsiteY12" fmla="*/ 114300 h 2038350"/>
                <a:gd name="connsiteX13" fmla="*/ 81642 w 2337707"/>
                <a:gd name="connsiteY13" fmla="*/ 92528 h 2038350"/>
                <a:gd name="connsiteX14" fmla="*/ 46264 w 2337707"/>
                <a:gd name="connsiteY14" fmla="*/ 81643 h 2038350"/>
                <a:gd name="connsiteX15" fmla="*/ 10885 w 2337707"/>
                <a:gd name="connsiteY15" fmla="*/ 76200 h 2038350"/>
                <a:gd name="connsiteX16" fmla="*/ 5442 w 2337707"/>
                <a:gd name="connsiteY16" fmla="*/ 65314 h 2038350"/>
                <a:gd name="connsiteX17" fmla="*/ 0 w 2337707"/>
                <a:gd name="connsiteY17" fmla="*/ 48985 h 2038350"/>
                <a:gd name="connsiteX18" fmla="*/ 5442 w 2337707"/>
                <a:gd name="connsiteY18" fmla="*/ 27214 h 2038350"/>
                <a:gd name="connsiteX19" fmla="*/ 24492 w 2337707"/>
                <a:gd name="connsiteY19" fmla="*/ 10885 h 2038350"/>
                <a:gd name="connsiteX20" fmla="*/ 54428 w 2337707"/>
                <a:gd name="connsiteY20" fmla="*/ 5443 h 2038350"/>
                <a:gd name="connsiteX21" fmla="*/ 95250 w 2337707"/>
                <a:gd name="connsiteY21" fmla="*/ 0 h 2038350"/>
                <a:gd name="connsiteX22" fmla="*/ 125185 w 2337707"/>
                <a:gd name="connsiteY22" fmla="*/ 2721 h 2038350"/>
                <a:gd name="connsiteX23" fmla="*/ 160564 w 2337707"/>
                <a:gd name="connsiteY23" fmla="*/ 13607 h 2038350"/>
                <a:gd name="connsiteX24" fmla="*/ 190500 w 2337707"/>
                <a:gd name="connsiteY24" fmla="*/ 27214 h 2038350"/>
                <a:gd name="connsiteX25" fmla="*/ 217714 w 2337707"/>
                <a:gd name="connsiteY25" fmla="*/ 46264 h 2038350"/>
                <a:gd name="connsiteX26" fmla="*/ 263978 w 2337707"/>
                <a:gd name="connsiteY26" fmla="*/ 84364 h 2038350"/>
                <a:gd name="connsiteX27" fmla="*/ 291192 w 2337707"/>
                <a:gd name="connsiteY27" fmla="*/ 108857 h 2038350"/>
                <a:gd name="connsiteX28" fmla="*/ 359228 w 2337707"/>
                <a:gd name="connsiteY28" fmla="*/ 185057 h 2038350"/>
                <a:gd name="connsiteX29" fmla="*/ 484414 w 2337707"/>
                <a:gd name="connsiteY29" fmla="*/ 329293 h 2038350"/>
                <a:gd name="connsiteX30" fmla="*/ 617764 w 2337707"/>
                <a:gd name="connsiteY30" fmla="*/ 478971 h 2038350"/>
                <a:gd name="connsiteX31" fmla="*/ 783771 w 2337707"/>
                <a:gd name="connsiteY31" fmla="*/ 666750 h 2038350"/>
                <a:gd name="connsiteX32" fmla="*/ 968828 w 2337707"/>
                <a:gd name="connsiteY32" fmla="*/ 879021 h 2038350"/>
                <a:gd name="connsiteX33" fmla="*/ 1113064 w 2337707"/>
                <a:gd name="connsiteY33" fmla="*/ 1036864 h 2038350"/>
                <a:gd name="connsiteX34" fmla="*/ 1232807 w 2337707"/>
                <a:gd name="connsiteY34" fmla="*/ 1164771 h 2038350"/>
                <a:gd name="connsiteX35" fmla="*/ 1368878 w 2337707"/>
                <a:gd name="connsiteY35" fmla="*/ 1306285 h 2038350"/>
                <a:gd name="connsiteX36" fmla="*/ 1551214 w 2337707"/>
                <a:gd name="connsiteY36" fmla="*/ 1488621 h 2038350"/>
                <a:gd name="connsiteX37" fmla="*/ 1698171 w 2337707"/>
                <a:gd name="connsiteY37" fmla="*/ 1624693 h 2038350"/>
                <a:gd name="connsiteX38" fmla="*/ 1760764 w 2337707"/>
                <a:gd name="connsiteY38" fmla="*/ 1673678 h 2038350"/>
                <a:gd name="connsiteX39" fmla="*/ 1853292 w 2337707"/>
                <a:gd name="connsiteY39" fmla="*/ 1738993 h 2038350"/>
                <a:gd name="connsiteX40" fmla="*/ 2041071 w 2337707"/>
                <a:gd name="connsiteY40" fmla="*/ 1847850 h 2038350"/>
                <a:gd name="connsiteX41" fmla="*/ 2215242 w 2337707"/>
                <a:gd name="connsiteY41" fmla="*/ 1937657 h 2038350"/>
                <a:gd name="connsiteX42" fmla="*/ 2302328 w 2337707"/>
                <a:gd name="connsiteY42" fmla="*/ 1981200 h 2038350"/>
                <a:gd name="connsiteX43" fmla="*/ 2329542 w 2337707"/>
                <a:gd name="connsiteY43" fmla="*/ 2000250 h 2038350"/>
                <a:gd name="connsiteX44" fmla="*/ 2337707 w 2337707"/>
                <a:gd name="connsiteY44" fmla="*/ 2011135 h 2038350"/>
                <a:gd name="connsiteX45" fmla="*/ 2326821 w 2337707"/>
                <a:gd name="connsiteY45" fmla="*/ 2027464 h 2038350"/>
                <a:gd name="connsiteX46" fmla="*/ 2296885 w 2337707"/>
                <a:gd name="connsiteY46" fmla="*/ 2035628 h 2038350"/>
                <a:gd name="connsiteX47" fmla="*/ 2177142 w 2337707"/>
                <a:gd name="connsiteY47" fmla="*/ 2038350 h 2038350"/>
                <a:gd name="connsiteX48" fmla="*/ 1981200 w 2337707"/>
                <a:gd name="connsiteY48" fmla="*/ 2038350 h 2038350"/>
                <a:gd name="connsiteX49" fmla="*/ 1698171 w 2337707"/>
                <a:gd name="connsiteY49" fmla="*/ 2038350 h 2038350"/>
                <a:gd name="connsiteX50" fmla="*/ 1600200 w 2337707"/>
                <a:gd name="connsiteY50" fmla="*/ 2035628 h 2038350"/>
                <a:gd name="connsiteX51" fmla="*/ 1575707 w 2337707"/>
                <a:gd name="connsiteY51" fmla="*/ 2030185 h 2038350"/>
                <a:gd name="connsiteX52" fmla="*/ 1540328 w 2337707"/>
                <a:gd name="connsiteY52" fmla="*/ 2019300 h 2038350"/>
                <a:gd name="connsiteX53" fmla="*/ 1513114 w 2337707"/>
                <a:gd name="connsiteY53" fmla="*/ 2002971 h 2038350"/>
                <a:gd name="connsiteX54" fmla="*/ 1488621 w 2337707"/>
                <a:gd name="connsiteY54" fmla="*/ 1975757 h 2038350"/>
                <a:gd name="connsiteX55" fmla="*/ 1415142 w 2337707"/>
                <a:gd name="connsiteY55" fmla="*/ 1875064 h 2038350"/>
                <a:gd name="connsiteX56" fmla="*/ 1314450 w 2337707"/>
                <a:gd name="connsiteY56" fmla="*/ 1736271 h 2038350"/>
                <a:gd name="connsiteX57" fmla="*/ 1211035 w 2337707"/>
                <a:gd name="connsiteY57" fmla="*/ 1594757 h 2038350"/>
                <a:gd name="connsiteX58" fmla="*/ 1107621 w 2337707"/>
                <a:gd name="connsiteY58" fmla="*/ 1453243 h 2038350"/>
                <a:gd name="connsiteX59" fmla="*/ 917121 w 2337707"/>
                <a:gd name="connsiteY59" fmla="*/ 1186543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37707" h="2038350">
                  <a:moveTo>
                    <a:pt x="917121" y="1186543"/>
                  </a:moveTo>
                  <a:lnTo>
                    <a:pt x="797378" y="1012371"/>
                  </a:lnTo>
                  <a:lnTo>
                    <a:pt x="710292" y="846364"/>
                  </a:lnTo>
                  <a:lnTo>
                    <a:pt x="615042" y="713014"/>
                  </a:lnTo>
                  <a:lnTo>
                    <a:pt x="489857" y="541564"/>
                  </a:lnTo>
                  <a:lnTo>
                    <a:pt x="383721" y="397328"/>
                  </a:lnTo>
                  <a:lnTo>
                    <a:pt x="296635" y="285750"/>
                  </a:lnTo>
                  <a:lnTo>
                    <a:pt x="258535" y="239485"/>
                  </a:lnTo>
                  <a:lnTo>
                    <a:pt x="220435" y="195943"/>
                  </a:lnTo>
                  <a:lnTo>
                    <a:pt x="204107" y="179614"/>
                  </a:lnTo>
                  <a:lnTo>
                    <a:pt x="182335" y="157843"/>
                  </a:lnTo>
                  <a:lnTo>
                    <a:pt x="152400" y="133350"/>
                  </a:lnTo>
                  <a:lnTo>
                    <a:pt x="122464" y="114300"/>
                  </a:lnTo>
                  <a:lnTo>
                    <a:pt x="81642" y="92528"/>
                  </a:lnTo>
                  <a:lnTo>
                    <a:pt x="46264" y="81643"/>
                  </a:lnTo>
                  <a:lnTo>
                    <a:pt x="10885" y="76200"/>
                  </a:lnTo>
                  <a:lnTo>
                    <a:pt x="5442" y="65314"/>
                  </a:lnTo>
                  <a:lnTo>
                    <a:pt x="0" y="48985"/>
                  </a:lnTo>
                  <a:lnTo>
                    <a:pt x="5442" y="27214"/>
                  </a:lnTo>
                  <a:lnTo>
                    <a:pt x="24492" y="10885"/>
                  </a:lnTo>
                  <a:lnTo>
                    <a:pt x="54428" y="5443"/>
                  </a:lnTo>
                  <a:lnTo>
                    <a:pt x="95250" y="0"/>
                  </a:lnTo>
                  <a:lnTo>
                    <a:pt x="125185" y="2721"/>
                  </a:lnTo>
                  <a:lnTo>
                    <a:pt x="160564" y="13607"/>
                  </a:lnTo>
                  <a:lnTo>
                    <a:pt x="190500" y="27214"/>
                  </a:lnTo>
                  <a:lnTo>
                    <a:pt x="217714" y="46264"/>
                  </a:lnTo>
                  <a:lnTo>
                    <a:pt x="263978" y="84364"/>
                  </a:lnTo>
                  <a:lnTo>
                    <a:pt x="291192" y="108857"/>
                  </a:lnTo>
                  <a:lnTo>
                    <a:pt x="359228" y="185057"/>
                  </a:lnTo>
                  <a:lnTo>
                    <a:pt x="484414" y="329293"/>
                  </a:lnTo>
                  <a:lnTo>
                    <a:pt x="617764" y="478971"/>
                  </a:lnTo>
                  <a:lnTo>
                    <a:pt x="783771" y="666750"/>
                  </a:lnTo>
                  <a:lnTo>
                    <a:pt x="968828" y="879021"/>
                  </a:lnTo>
                  <a:lnTo>
                    <a:pt x="1113064" y="1036864"/>
                  </a:lnTo>
                  <a:lnTo>
                    <a:pt x="1232807" y="1164771"/>
                  </a:lnTo>
                  <a:lnTo>
                    <a:pt x="1368878" y="1306285"/>
                  </a:lnTo>
                  <a:lnTo>
                    <a:pt x="1551214" y="1488621"/>
                  </a:lnTo>
                  <a:lnTo>
                    <a:pt x="1698171" y="1624693"/>
                  </a:lnTo>
                  <a:lnTo>
                    <a:pt x="1760764" y="1673678"/>
                  </a:lnTo>
                  <a:lnTo>
                    <a:pt x="1853292" y="1738993"/>
                  </a:lnTo>
                  <a:lnTo>
                    <a:pt x="2041071" y="1847850"/>
                  </a:lnTo>
                  <a:lnTo>
                    <a:pt x="2215242" y="1937657"/>
                  </a:lnTo>
                  <a:lnTo>
                    <a:pt x="2302328" y="1981200"/>
                  </a:lnTo>
                  <a:lnTo>
                    <a:pt x="2329542" y="2000250"/>
                  </a:lnTo>
                  <a:lnTo>
                    <a:pt x="2337707" y="2011135"/>
                  </a:lnTo>
                  <a:lnTo>
                    <a:pt x="2326821" y="2027464"/>
                  </a:lnTo>
                  <a:lnTo>
                    <a:pt x="2296885" y="2035628"/>
                  </a:lnTo>
                  <a:lnTo>
                    <a:pt x="2177142" y="2038350"/>
                  </a:lnTo>
                  <a:lnTo>
                    <a:pt x="1981200" y="2038350"/>
                  </a:lnTo>
                  <a:lnTo>
                    <a:pt x="1698171" y="2038350"/>
                  </a:lnTo>
                  <a:lnTo>
                    <a:pt x="1600200" y="2035628"/>
                  </a:lnTo>
                  <a:lnTo>
                    <a:pt x="1575707" y="2030185"/>
                  </a:lnTo>
                  <a:lnTo>
                    <a:pt x="1540328" y="2019300"/>
                  </a:lnTo>
                  <a:lnTo>
                    <a:pt x="1513114" y="2002971"/>
                  </a:lnTo>
                  <a:lnTo>
                    <a:pt x="1488621" y="1975757"/>
                  </a:lnTo>
                  <a:lnTo>
                    <a:pt x="1415142" y="1875064"/>
                  </a:lnTo>
                  <a:lnTo>
                    <a:pt x="1314450" y="1736271"/>
                  </a:lnTo>
                  <a:lnTo>
                    <a:pt x="1211035" y="1594757"/>
                  </a:lnTo>
                  <a:lnTo>
                    <a:pt x="1107621" y="1453243"/>
                  </a:lnTo>
                  <a:lnTo>
                    <a:pt x="917121" y="11865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DF1CA05D-E7FC-4292-B94E-865CE59182D6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487488"/>
            <a:ext cx="4789488" cy="4310062"/>
            <a:chOff x="2822575" y="1487488"/>
            <a:chExt cx="4789488" cy="4310062"/>
          </a:xfrm>
        </p:grpSpPr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AE2120CC-FB98-40E3-83B4-20F15310231B}"/>
                </a:ext>
              </a:extLst>
            </p:cNvPr>
            <p:cNvSpPr/>
            <p:nvPr/>
          </p:nvSpPr>
          <p:spPr>
            <a:xfrm>
              <a:off x="3621088" y="1487488"/>
              <a:ext cx="498475" cy="955675"/>
            </a:xfrm>
            <a:custGeom>
              <a:avLst/>
              <a:gdLst>
                <a:gd name="connsiteX0" fmla="*/ 183357 w 497682"/>
                <a:gd name="connsiteY0" fmla="*/ 538163 h 954882"/>
                <a:gd name="connsiteX1" fmla="*/ 183357 w 497682"/>
                <a:gd name="connsiteY1" fmla="*/ 378619 h 954882"/>
                <a:gd name="connsiteX2" fmla="*/ 188119 w 497682"/>
                <a:gd name="connsiteY2" fmla="*/ 350044 h 954882"/>
                <a:gd name="connsiteX3" fmla="*/ 190500 w 497682"/>
                <a:gd name="connsiteY3" fmla="*/ 319088 h 954882"/>
                <a:gd name="connsiteX4" fmla="*/ 188119 w 497682"/>
                <a:gd name="connsiteY4" fmla="*/ 285750 h 954882"/>
                <a:gd name="connsiteX5" fmla="*/ 183357 w 497682"/>
                <a:gd name="connsiteY5" fmla="*/ 254794 h 954882"/>
                <a:gd name="connsiteX6" fmla="*/ 173832 w 497682"/>
                <a:gd name="connsiteY6" fmla="*/ 223838 h 954882"/>
                <a:gd name="connsiteX7" fmla="*/ 161925 w 497682"/>
                <a:gd name="connsiteY7" fmla="*/ 200025 h 954882"/>
                <a:gd name="connsiteX8" fmla="*/ 142875 w 497682"/>
                <a:gd name="connsiteY8" fmla="*/ 178594 h 954882"/>
                <a:gd name="connsiteX9" fmla="*/ 119063 w 497682"/>
                <a:gd name="connsiteY9" fmla="*/ 154782 h 954882"/>
                <a:gd name="connsiteX10" fmla="*/ 83344 w 497682"/>
                <a:gd name="connsiteY10" fmla="*/ 121444 h 954882"/>
                <a:gd name="connsiteX11" fmla="*/ 19050 w 497682"/>
                <a:gd name="connsiteY11" fmla="*/ 57150 h 954882"/>
                <a:gd name="connsiteX12" fmla="*/ 4763 w 497682"/>
                <a:gd name="connsiteY12" fmla="*/ 38100 h 954882"/>
                <a:gd name="connsiteX13" fmla="*/ 0 w 497682"/>
                <a:gd name="connsiteY13" fmla="*/ 16669 h 954882"/>
                <a:gd name="connsiteX14" fmla="*/ 4763 w 497682"/>
                <a:gd name="connsiteY14" fmla="*/ 7144 h 954882"/>
                <a:gd name="connsiteX15" fmla="*/ 23813 w 497682"/>
                <a:gd name="connsiteY15" fmla="*/ 0 h 954882"/>
                <a:gd name="connsiteX16" fmla="*/ 42863 w 497682"/>
                <a:gd name="connsiteY16" fmla="*/ 0 h 954882"/>
                <a:gd name="connsiteX17" fmla="*/ 85725 w 497682"/>
                <a:gd name="connsiteY17" fmla="*/ 11907 h 954882"/>
                <a:gd name="connsiteX18" fmla="*/ 223838 w 497682"/>
                <a:gd name="connsiteY18" fmla="*/ 66675 h 954882"/>
                <a:gd name="connsiteX19" fmla="*/ 369094 w 497682"/>
                <a:gd name="connsiteY19" fmla="*/ 135732 h 954882"/>
                <a:gd name="connsiteX20" fmla="*/ 435769 w 497682"/>
                <a:gd name="connsiteY20" fmla="*/ 169069 h 954882"/>
                <a:gd name="connsiteX21" fmla="*/ 464344 w 497682"/>
                <a:gd name="connsiteY21" fmla="*/ 190500 h 954882"/>
                <a:gd name="connsiteX22" fmla="*/ 478632 w 497682"/>
                <a:gd name="connsiteY22" fmla="*/ 207169 h 954882"/>
                <a:gd name="connsiteX23" fmla="*/ 492919 w 497682"/>
                <a:gd name="connsiteY23" fmla="*/ 235744 h 954882"/>
                <a:gd name="connsiteX24" fmla="*/ 497682 w 497682"/>
                <a:gd name="connsiteY24" fmla="*/ 257175 h 954882"/>
                <a:gd name="connsiteX25" fmla="*/ 495300 w 497682"/>
                <a:gd name="connsiteY25" fmla="*/ 288132 h 954882"/>
                <a:gd name="connsiteX26" fmla="*/ 485775 w 497682"/>
                <a:gd name="connsiteY26" fmla="*/ 316707 h 954882"/>
                <a:gd name="connsiteX27" fmla="*/ 466725 w 497682"/>
                <a:gd name="connsiteY27" fmla="*/ 342900 h 954882"/>
                <a:gd name="connsiteX28" fmla="*/ 450057 w 497682"/>
                <a:gd name="connsiteY28" fmla="*/ 364332 h 954882"/>
                <a:gd name="connsiteX29" fmla="*/ 431007 w 497682"/>
                <a:gd name="connsiteY29" fmla="*/ 392907 h 954882"/>
                <a:gd name="connsiteX30" fmla="*/ 414338 w 497682"/>
                <a:gd name="connsiteY30" fmla="*/ 438150 h 954882"/>
                <a:gd name="connsiteX31" fmla="*/ 402432 w 497682"/>
                <a:gd name="connsiteY31" fmla="*/ 507207 h 954882"/>
                <a:gd name="connsiteX32" fmla="*/ 392907 w 497682"/>
                <a:gd name="connsiteY32" fmla="*/ 602457 h 954882"/>
                <a:gd name="connsiteX33" fmla="*/ 385763 w 497682"/>
                <a:gd name="connsiteY33" fmla="*/ 747713 h 954882"/>
                <a:gd name="connsiteX34" fmla="*/ 383382 w 497682"/>
                <a:gd name="connsiteY34" fmla="*/ 928688 h 954882"/>
                <a:gd name="connsiteX35" fmla="*/ 180975 w 497682"/>
                <a:gd name="connsiteY35" fmla="*/ 954882 h 954882"/>
                <a:gd name="connsiteX36" fmla="*/ 185738 w 497682"/>
                <a:gd name="connsiteY36" fmla="*/ 795338 h 954882"/>
                <a:gd name="connsiteX37" fmla="*/ 183357 w 497682"/>
                <a:gd name="connsiteY37" fmla="*/ 538163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7682" h="954882">
                  <a:moveTo>
                    <a:pt x="183357" y="538163"/>
                  </a:moveTo>
                  <a:lnTo>
                    <a:pt x="183357" y="378619"/>
                  </a:lnTo>
                  <a:lnTo>
                    <a:pt x="188119" y="350044"/>
                  </a:lnTo>
                  <a:lnTo>
                    <a:pt x="190500" y="319088"/>
                  </a:lnTo>
                  <a:lnTo>
                    <a:pt x="188119" y="285750"/>
                  </a:lnTo>
                  <a:lnTo>
                    <a:pt x="183357" y="254794"/>
                  </a:lnTo>
                  <a:lnTo>
                    <a:pt x="173832" y="223838"/>
                  </a:lnTo>
                  <a:lnTo>
                    <a:pt x="161925" y="200025"/>
                  </a:lnTo>
                  <a:lnTo>
                    <a:pt x="142875" y="178594"/>
                  </a:lnTo>
                  <a:lnTo>
                    <a:pt x="119063" y="154782"/>
                  </a:lnTo>
                  <a:lnTo>
                    <a:pt x="83344" y="121444"/>
                  </a:lnTo>
                  <a:lnTo>
                    <a:pt x="19050" y="57150"/>
                  </a:lnTo>
                  <a:lnTo>
                    <a:pt x="4763" y="38100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85725" y="11907"/>
                  </a:lnTo>
                  <a:lnTo>
                    <a:pt x="223838" y="66675"/>
                  </a:lnTo>
                  <a:lnTo>
                    <a:pt x="369094" y="135732"/>
                  </a:lnTo>
                  <a:lnTo>
                    <a:pt x="435769" y="169069"/>
                  </a:lnTo>
                  <a:lnTo>
                    <a:pt x="464344" y="190500"/>
                  </a:lnTo>
                  <a:lnTo>
                    <a:pt x="478632" y="207169"/>
                  </a:lnTo>
                  <a:lnTo>
                    <a:pt x="492919" y="235744"/>
                  </a:lnTo>
                  <a:lnTo>
                    <a:pt x="497682" y="257175"/>
                  </a:lnTo>
                  <a:lnTo>
                    <a:pt x="495300" y="288132"/>
                  </a:lnTo>
                  <a:lnTo>
                    <a:pt x="485775" y="316707"/>
                  </a:lnTo>
                  <a:lnTo>
                    <a:pt x="466725" y="342900"/>
                  </a:lnTo>
                  <a:lnTo>
                    <a:pt x="450057" y="364332"/>
                  </a:lnTo>
                  <a:lnTo>
                    <a:pt x="431007" y="392907"/>
                  </a:lnTo>
                  <a:lnTo>
                    <a:pt x="414338" y="438150"/>
                  </a:lnTo>
                  <a:lnTo>
                    <a:pt x="402432" y="507207"/>
                  </a:lnTo>
                  <a:lnTo>
                    <a:pt x="392907" y="602457"/>
                  </a:lnTo>
                  <a:lnTo>
                    <a:pt x="385763" y="747713"/>
                  </a:lnTo>
                  <a:cubicBezTo>
                    <a:pt x="384969" y="808038"/>
                    <a:pt x="384176" y="868363"/>
                    <a:pt x="383382" y="928688"/>
                  </a:cubicBezTo>
                  <a:lnTo>
                    <a:pt x="180975" y="954882"/>
                  </a:lnTo>
                  <a:lnTo>
                    <a:pt x="185738" y="795338"/>
                  </a:lnTo>
                  <a:cubicBezTo>
                    <a:pt x="184944" y="709613"/>
                    <a:pt x="184151" y="623888"/>
                    <a:pt x="183357" y="538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3">
              <a:extLst>
                <a:ext uri="{FF2B5EF4-FFF2-40B4-BE49-F238E27FC236}">
                  <a16:creationId xmlns:a16="http://schemas.microsoft.com/office/drawing/2014/main" id="{CA85E640-9258-4439-9740-8F87B903C18D}"/>
                </a:ext>
              </a:extLst>
            </p:cNvPr>
            <p:cNvSpPr/>
            <p:nvPr/>
          </p:nvSpPr>
          <p:spPr>
            <a:xfrm>
              <a:off x="2822575" y="3228975"/>
              <a:ext cx="317500" cy="2501900"/>
            </a:xfrm>
            <a:custGeom>
              <a:avLst/>
              <a:gdLst>
                <a:gd name="connsiteX0" fmla="*/ 298450 w 317500"/>
                <a:gd name="connsiteY0" fmla="*/ 873125 h 2501900"/>
                <a:gd name="connsiteX1" fmla="*/ 317500 w 317500"/>
                <a:gd name="connsiteY1" fmla="*/ 203200 h 2501900"/>
                <a:gd name="connsiteX2" fmla="*/ 250825 w 317500"/>
                <a:gd name="connsiteY2" fmla="*/ 85725 h 2501900"/>
                <a:gd name="connsiteX3" fmla="*/ 206375 w 317500"/>
                <a:gd name="connsiteY3" fmla="*/ 76200 h 2501900"/>
                <a:gd name="connsiteX4" fmla="*/ 152400 w 317500"/>
                <a:gd name="connsiteY4" fmla="*/ 53975 h 2501900"/>
                <a:gd name="connsiteX5" fmla="*/ 69850 w 317500"/>
                <a:gd name="connsiteY5" fmla="*/ 12700 h 2501900"/>
                <a:gd name="connsiteX6" fmla="*/ 41275 w 317500"/>
                <a:gd name="connsiteY6" fmla="*/ 0 h 2501900"/>
                <a:gd name="connsiteX7" fmla="*/ 28575 w 317500"/>
                <a:gd name="connsiteY7" fmla="*/ 0 h 2501900"/>
                <a:gd name="connsiteX8" fmla="*/ 12700 w 317500"/>
                <a:gd name="connsiteY8" fmla="*/ 3175 h 2501900"/>
                <a:gd name="connsiteX9" fmla="*/ 3175 w 317500"/>
                <a:gd name="connsiteY9" fmla="*/ 12700 h 2501900"/>
                <a:gd name="connsiteX10" fmla="*/ 9525 w 317500"/>
                <a:gd name="connsiteY10" fmla="*/ 34925 h 2501900"/>
                <a:gd name="connsiteX11" fmla="*/ 47625 w 317500"/>
                <a:gd name="connsiteY11" fmla="*/ 104775 h 2501900"/>
                <a:gd name="connsiteX12" fmla="*/ 79375 w 317500"/>
                <a:gd name="connsiteY12" fmla="*/ 161925 h 2501900"/>
                <a:gd name="connsiteX13" fmla="*/ 107950 w 317500"/>
                <a:gd name="connsiteY13" fmla="*/ 212725 h 2501900"/>
                <a:gd name="connsiteX14" fmla="*/ 114300 w 317500"/>
                <a:gd name="connsiteY14" fmla="*/ 244475 h 2501900"/>
                <a:gd name="connsiteX15" fmla="*/ 117475 w 317500"/>
                <a:gd name="connsiteY15" fmla="*/ 390525 h 2501900"/>
                <a:gd name="connsiteX16" fmla="*/ 111125 w 317500"/>
                <a:gd name="connsiteY16" fmla="*/ 736600 h 2501900"/>
                <a:gd name="connsiteX17" fmla="*/ 107950 w 317500"/>
                <a:gd name="connsiteY17" fmla="*/ 879475 h 2501900"/>
                <a:gd name="connsiteX18" fmla="*/ 95250 w 317500"/>
                <a:gd name="connsiteY18" fmla="*/ 1104900 h 2501900"/>
                <a:gd name="connsiteX19" fmla="*/ 73025 w 317500"/>
                <a:gd name="connsiteY19" fmla="*/ 1412875 h 2501900"/>
                <a:gd name="connsiteX20" fmla="*/ 53975 w 317500"/>
                <a:gd name="connsiteY20" fmla="*/ 1628775 h 2501900"/>
                <a:gd name="connsiteX21" fmla="*/ 31750 w 317500"/>
                <a:gd name="connsiteY21" fmla="*/ 1838325 h 2501900"/>
                <a:gd name="connsiteX22" fmla="*/ 12700 w 317500"/>
                <a:gd name="connsiteY22" fmla="*/ 2016125 h 2501900"/>
                <a:gd name="connsiteX23" fmla="*/ 0 w 317500"/>
                <a:gd name="connsiteY23" fmla="*/ 2101850 h 2501900"/>
                <a:gd name="connsiteX24" fmla="*/ 3175 w 317500"/>
                <a:gd name="connsiteY24" fmla="*/ 2197100 h 2501900"/>
                <a:gd name="connsiteX25" fmla="*/ 19050 w 317500"/>
                <a:gd name="connsiteY25" fmla="*/ 2324100 h 2501900"/>
                <a:gd name="connsiteX26" fmla="*/ 38100 w 317500"/>
                <a:gd name="connsiteY26" fmla="*/ 2403475 h 2501900"/>
                <a:gd name="connsiteX27" fmla="*/ 57150 w 317500"/>
                <a:gd name="connsiteY27" fmla="*/ 2447925 h 2501900"/>
                <a:gd name="connsiteX28" fmla="*/ 82550 w 317500"/>
                <a:gd name="connsiteY28" fmla="*/ 2486025 h 2501900"/>
                <a:gd name="connsiteX29" fmla="*/ 111125 w 317500"/>
                <a:gd name="connsiteY29" fmla="*/ 2501900 h 2501900"/>
                <a:gd name="connsiteX30" fmla="*/ 146050 w 317500"/>
                <a:gd name="connsiteY30" fmla="*/ 2495550 h 2501900"/>
                <a:gd name="connsiteX31" fmla="*/ 180975 w 317500"/>
                <a:gd name="connsiteY31" fmla="*/ 2470150 h 2501900"/>
                <a:gd name="connsiteX32" fmla="*/ 200025 w 317500"/>
                <a:gd name="connsiteY32" fmla="*/ 2438400 h 2501900"/>
                <a:gd name="connsiteX33" fmla="*/ 215900 w 317500"/>
                <a:gd name="connsiteY33" fmla="*/ 2403475 h 2501900"/>
                <a:gd name="connsiteX34" fmla="*/ 250825 w 317500"/>
                <a:gd name="connsiteY34" fmla="*/ 2292350 h 2501900"/>
                <a:gd name="connsiteX35" fmla="*/ 269875 w 317500"/>
                <a:gd name="connsiteY35" fmla="*/ 2193925 h 2501900"/>
                <a:gd name="connsiteX36" fmla="*/ 273050 w 317500"/>
                <a:gd name="connsiteY36" fmla="*/ 2111375 h 2501900"/>
                <a:gd name="connsiteX37" fmla="*/ 279400 w 317500"/>
                <a:gd name="connsiteY37" fmla="*/ 1847850 h 2501900"/>
                <a:gd name="connsiteX38" fmla="*/ 285750 w 317500"/>
                <a:gd name="connsiteY38" fmla="*/ 1460500 h 2501900"/>
                <a:gd name="connsiteX39" fmla="*/ 298450 w 317500"/>
                <a:gd name="connsiteY39" fmla="*/ 873125 h 250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7500" h="2501900">
                  <a:moveTo>
                    <a:pt x="298450" y="873125"/>
                  </a:moveTo>
                  <a:lnTo>
                    <a:pt x="317500" y="203200"/>
                  </a:lnTo>
                  <a:lnTo>
                    <a:pt x="250825" y="85725"/>
                  </a:lnTo>
                  <a:lnTo>
                    <a:pt x="206375" y="76200"/>
                  </a:lnTo>
                  <a:lnTo>
                    <a:pt x="152400" y="53975"/>
                  </a:lnTo>
                  <a:lnTo>
                    <a:pt x="69850" y="12700"/>
                  </a:lnTo>
                  <a:lnTo>
                    <a:pt x="41275" y="0"/>
                  </a:lnTo>
                  <a:lnTo>
                    <a:pt x="28575" y="0"/>
                  </a:lnTo>
                  <a:lnTo>
                    <a:pt x="12700" y="3175"/>
                  </a:lnTo>
                  <a:lnTo>
                    <a:pt x="3175" y="12700"/>
                  </a:lnTo>
                  <a:lnTo>
                    <a:pt x="9525" y="34925"/>
                  </a:lnTo>
                  <a:lnTo>
                    <a:pt x="47625" y="104775"/>
                  </a:lnTo>
                  <a:lnTo>
                    <a:pt x="79375" y="161925"/>
                  </a:lnTo>
                  <a:lnTo>
                    <a:pt x="107950" y="212725"/>
                  </a:lnTo>
                  <a:lnTo>
                    <a:pt x="114300" y="244475"/>
                  </a:lnTo>
                  <a:cubicBezTo>
                    <a:pt x="115358" y="293158"/>
                    <a:pt x="116417" y="341842"/>
                    <a:pt x="117475" y="390525"/>
                  </a:cubicBezTo>
                  <a:lnTo>
                    <a:pt x="111125" y="736600"/>
                  </a:lnTo>
                  <a:cubicBezTo>
                    <a:pt x="110067" y="784225"/>
                    <a:pt x="109008" y="831850"/>
                    <a:pt x="107950" y="879475"/>
                  </a:cubicBezTo>
                  <a:lnTo>
                    <a:pt x="95250" y="1104900"/>
                  </a:lnTo>
                  <a:lnTo>
                    <a:pt x="73025" y="1412875"/>
                  </a:lnTo>
                  <a:lnTo>
                    <a:pt x="53975" y="1628775"/>
                  </a:lnTo>
                  <a:lnTo>
                    <a:pt x="31750" y="1838325"/>
                  </a:lnTo>
                  <a:lnTo>
                    <a:pt x="12700" y="2016125"/>
                  </a:lnTo>
                  <a:lnTo>
                    <a:pt x="0" y="2101850"/>
                  </a:lnTo>
                  <a:lnTo>
                    <a:pt x="3175" y="2197100"/>
                  </a:lnTo>
                  <a:lnTo>
                    <a:pt x="19050" y="2324100"/>
                  </a:lnTo>
                  <a:lnTo>
                    <a:pt x="38100" y="2403475"/>
                  </a:lnTo>
                  <a:lnTo>
                    <a:pt x="57150" y="2447925"/>
                  </a:lnTo>
                  <a:lnTo>
                    <a:pt x="82550" y="2486025"/>
                  </a:lnTo>
                  <a:lnTo>
                    <a:pt x="111125" y="2501900"/>
                  </a:lnTo>
                  <a:lnTo>
                    <a:pt x="146050" y="2495550"/>
                  </a:lnTo>
                  <a:lnTo>
                    <a:pt x="180975" y="2470150"/>
                  </a:lnTo>
                  <a:lnTo>
                    <a:pt x="200025" y="2438400"/>
                  </a:lnTo>
                  <a:lnTo>
                    <a:pt x="215900" y="2403475"/>
                  </a:lnTo>
                  <a:lnTo>
                    <a:pt x="250825" y="2292350"/>
                  </a:lnTo>
                  <a:lnTo>
                    <a:pt x="269875" y="2193925"/>
                  </a:lnTo>
                  <a:lnTo>
                    <a:pt x="273050" y="2111375"/>
                  </a:lnTo>
                  <a:lnTo>
                    <a:pt x="279400" y="1847850"/>
                  </a:lnTo>
                  <a:lnTo>
                    <a:pt x="285750" y="1460500"/>
                  </a:lnTo>
                  <a:lnTo>
                    <a:pt x="298450" y="873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8">
              <a:extLst>
                <a:ext uri="{FF2B5EF4-FFF2-40B4-BE49-F238E27FC236}">
                  <a16:creationId xmlns:a16="http://schemas.microsoft.com/office/drawing/2014/main" id="{497FA8C9-B564-4000-B639-A7FB2C8C6715}"/>
                </a:ext>
              </a:extLst>
            </p:cNvPr>
            <p:cNvSpPr/>
            <p:nvPr/>
          </p:nvSpPr>
          <p:spPr>
            <a:xfrm>
              <a:off x="3290888" y="4338638"/>
              <a:ext cx="292100" cy="787400"/>
            </a:xfrm>
            <a:custGeom>
              <a:avLst/>
              <a:gdLst>
                <a:gd name="connsiteX0" fmla="*/ 271462 w 292893"/>
                <a:gd name="connsiteY0" fmla="*/ 259556 h 788193"/>
                <a:gd name="connsiteX1" fmla="*/ 273843 w 292893"/>
                <a:gd name="connsiteY1" fmla="*/ 159543 h 788193"/>
                <a:gd name="connsiteX2" fmla="*/ 219075 w 292893"/>
                <a:gd name="connsiteY2" fmla="*/ 76200 h 788193"/>
                <a:gd name="connsiteX3" fmla="*/ 180975 w 292893"/>
                <a:gd name="connsiteY3" fmla="*/ 66675 h 788193"/>
                <a:gd name="connsiteX4" fmla="*/ 140493 w 292893"/>
                <a:gd name="connsiteY4" fmla="*/ 50006 h 788193"/>
                <a:gd name="connsiteX5" fmla="*/ 95250 w 292893"/>
                <a:gd name="connsiteY5" fmla="*/ 28575 h 788193"/>
                <a:gd name="connsiteX6" fmla="*/ 59531 w 292893"/>
                <a:gd name="connsiteY6" fmla="*/ 11906 h 788193"/>
                <a:gd name="connsiteX7" fmla="*/ 21431 w 292893"/>
                <a:gd name="connsiteY7" fmla="*/ 0 h 788193"/>
                <a:gd name="connsiteX8" fmla="*/ 2381 w 292893"/>
                <a:gd name="connsiteY8" fmla="*/ 2381 h 788193"/>
                <a:gd name="connsiteX9" fmla="*/ 0 w 292893"/>
                <a:gd name="connsiteY9" fmla="*/ 19050 h 788193"/>
                <a:gd name="connsiteX10" fmla="*/ 21431 w 292893"/>
                <a:gd name="connsiteY10" fmla="*/ 59531 h 788193"/>
                <a:gd name="connsiteX11" fmla="*/ 80962 w 292893"/>
                <a:gd name="connsiteY11" fmla="*/ 145256 h 788193"/>
                <a:gd name="connsiteX12" fmla="*/ 95250 w 292893"/>
                <a:gd name="connsiteY12" fmla="*/ 176212 h 788193"/>
                <a:gd name="connsiteX13" fmla="*/ 107156 w 292893"/>
                <a:gd name="connsiteY13" fmla="*/ 321468 h 788193"/>
                <a:gd name="connsiteX14" fmla="*/ 123825 w 292893"/>
                <a:gd name="connsiteY14" fmla="*/ 542925 h 788193"/>
                <a:gd name="connsiteX15" fmla="*/ 135731 w 292893"/>
                <a:gd name="connsiteY15" fmla="*/ 671512 h 788193"/>
                <a:gd name="connsiteX16" fmla="*/ 159543 w 292893"/>
                <a:gd name="connsiteY16" fmla="*/ 726281 h 788193"/>
                <a:gd name="connsiteX17" fmla="*/ 183356 w 292893"/>
                <a:gd name="connsiteY17" fmla="*/ 762000 h 788193"/>
                <a:gd name="connsiteX18" fmla="*/ 200025 w 292893"/>
                <a:gd name="connsiteY18" fmla="*/ 778668 h 788193"/>
                <a:gd name="connsiteX19" fmla="*/ 214312 w 292893"/>
                <a:gd name="connsiteY19" fmla="*/ 785812 h 788193"/>
                <a:gd name="connsiteX20" fmla="*/ 235743 w 292893"/>
                <a:gd name="connsiteY20" fmla="*/ 788193 h 788193"/>
                <a:gd name="connsiteX21" fmla="*/ 254793 w 292893"/>
                <a:gd name="connsiteY21" fmla="*/ 783431 h 788193"/>
                <a:gd name="connsiteX22" fmla="*/ 271462 w 292893"/>
                <a:gd name="connsiteY22" fmla="*/ 769143 h 788193"/>
                <a:gd name="connsiteX23" fmla="*/ 280987 w 292893"/>
                <a:gd name="connsiteY23" fmla="*/ 752475 h 788193"/>
                <a:gd name="connsiteX24" fmla="*/ 288131 w 292893"/>
                <a:gd name="connsiteY24" fmla="*/ 731043 h 788193"/>
                <a:gd name="connsiteX25" fmla="*/ 292893 w 292893"/>
                <a:gd name="connsiteY25" fmla="*/ 704850 h 788193"/>
                <a:gd name="connsiteX26" fmla="*/ 292893 w 292893"/>
                <a:gd name="connsiteY26" fmla="*/ 664368 h 788193"/>
                <a:gd name="connsiteX27" fmla="*/ 273843 w 292893"/>
                <a:gd name="connsiteY27" fmla="*/ 564356 h 788193"/>
                <a:gd name="connsiteX28" fmla="*/ 269081 w 292893"/>
                <a:gd name="connsiteY28" fmla="*/ 523875 h 788193"/>
                <a:gd name="connsiteX29" fmla="*/ 271462 w 292893"/>
                <a:gd name="connsiteY29" fmla="*/ 259556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3" h="788193">
                  <a:moveTo>
                    <a:pt x="271462" y="259556"/>
                  </a:moveTo>
                  <a:cubicBezTo>
                    <a:pt x="272256" y="226218"/>
                    <a:pt x="273049" y="192881"/>
                    <a:pt x="273843" y="159543"/>
                  </a:cubicBezTo>
                  <a:lnTo>
                    <a:pt x="219075" y="76200"/>
                  </a:lnTo>
                  <a:lnTo>
                    <a:pt x="180975" y="66675"/>
                  </a:lnTo>
                  <a:lnTo>
                    <a:pt x="140493" y="50006"/>
                  </a:lnTo>
                  <a:lnTo>
                    <a:pt x="95250" y="28575"/>
                  </a:lnTo>
                  <a:lnTo>
                    <a:pt x="59531" y="11906"/>
                  </a:lnTo>
                  <a:lnTo>
                    <a:pt x="21431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21431" y="59531"/>
                  </a:lnTo>
                  <a:lnTo>
                    <a:pt x="80962" y="145256"/>
                  </a:lnTo>
                  <a:lnTo>
                    <a:pt x="95250" y="176212"/>
                  </a:lnTo>
                  <a:lnTo>
                    <a:pt x="107156" y="321468"/>
                  </a:lnTo>
                  <a:lnTo>
                    <a:pt x="123825" y="542925"/>
                  </a:lnTo>
                  <a:lnTo>
                    <a:pt x="135731" y="671512"/>
                  </a:lnTo>
                  <a:lnTo>
                    <a:pt x="159543" y="726281"/>
                  </a:lnTo>
                  <a:lnTo>
                    <a:pt x="183356" y="762000"/>
                  </a:lnTo>
                  <a:lnTo>
                    <a:pt x="200025" y="778668"/>
                  </a:lnTo>
                  <a:lnTo>
                    <a:pt x="214312" y="785812"/>
                  </a:lnTo>
                  <a:lnTo>
                    <a:pt x="235743" y="788193"/>
                  </a:lnTo>
                  <a:lnTo>
                    <a:pt x="254793" y="783431"/>
                  </a:lnTo>
                  <a:lnTo>
                    <a:pt x="271462" y="769143"/>
                  </a:lnTo>
                  <a:lnTo>
                    <a:pt x="280987" y="752475"/>
                  </a:lnTo>
                  <a:lnTo>
                    <a:pt x="288131" y="731043"/>
                  </a:lnTo>
                  <a:lnTo>
                    <a:pt x="292893" y="704850"/>
                  </a:lnTo>
                  <a:lnTo>
                    <a:pt x="292893" y="664368"/>
                  </a:lnTo>
                  <a:lnTo>
                    <a:pt x="273843" y="564356"/>
                  </a:lnTo>
                  <a:lnTo>
                    <a:pt x="269081" y="523875"/>
                  </a:lnTo>
                  <a:cubicBezTo>
                    <a:pt x="269875" y="442912"/>
                    <a:pt x="270668" y="361950"/>
                    <a:pt x="271462" y="259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8D169E4B-C2A1-4B0C-AB6D-7F5B6733B947}"/>
                </a:ext>
              </a:extLst>
            </p:cNvPr>
            <p:cNvSpPr/>
            <p:nvPr/>
          </p:nvSpPr>
          <p:spPr>
            <a:xfrm>
              <a:off x="5151438" y="1743075"/>
              <a:ext cx="877887" cy="1733550"/>
            </a:xfrm>
            <a:custGeom>
              <a:avLst/>
              <a:gdLst>
                <a:gd name="connsiteX0" fmla="*/ 473869 w 878681"/>
                <a:gd name="connsiteY0" fmla="*/ 678656 h 1733550"/>
                <a:gd name="connsiteX1" fmla="*/ 500062 w 878681"/>
                <a:gd name="connsiteY1" fmla="*/ 604838 h 1733550"/>
                <a:gd name="connsiteX2" fmla="*/ 514350 w 878681"/>
                <a:gd name="connsiteY2" fmla="*/ 554831 h 1733550"/>
                <a:gd name="connsiteX3" fmla="*/ 528637 w 878681"/>
                <a:gd name="connsiteY3" fmla="*/ 500063 h 1733550"/>
                <a:gd name="connsiteX4" fmla="*/ 542925 w 878681"/>
                <a:gd name="connsiteY4" fmla="*/ 440531 h 1733550"/>
                <a:gd name="connsiteX5" fmla="*/ 552450 w 878681"/>
                <a:gd name="connsiteY5" fmla="*/ 395288 h 1733550"/>
                <a:gd name="connsiteX6" fmla="*/ 559594 w 878681"/>
                <a:gd name="connsiteY6" fmla="*/ 345281 h 1733550"/>
                <a:gd name="connsiteX7" fmla="*/ 564356 w 878681"/>
                <a:gd name="connsiteY7" fmla="*/ 297656 h 1733550"/>
                <a:gd name="connsiteX8" fmla="*/ 561975 w 878681"/>
                <a:gd name="connsiteY8" fmla="*/ 250031 h 1733550"/>
                <a:gd name="connsiteX9" fmla="*/ 554831 w 878681"/>
                <a:gd name="connsiteY9" fmla="*/ 209550 h 1733550"/>
                <a:gd name="connsiteX10" fmla="*/ 542925 w 878681"/>
                <a:gd name="connsiteY10" fmla="*/ 176213 h 1733550"/>
                <a:gd name="connsiteX11" fmla="*/ 523875 w 878681"/>
                <a:gd name="connsiteY11" fmla="*/ 138113 h 1733550"/>
                <a:gd name="connsiteX12" fmla="*/ 504825 w 878681"/>
                <a:gd name="connsiteY12" fmla="*/ 111919 h 1733550"/>
                <a:gd name="connsiteX13" fmla="*/ 483394 w 878681"/>
                <a:gd name="connsiteY13" fmla="*/ 92869 h 1733550"/>
                <a:gd name="connsiteX14" fmla="*/ 469106 w 878681"/>
                <a:gd name="connsiteY14" fmla="*/ 83344 h 1733550"/>
                <a:gd name="connsiteX15" fmla="*/ 452437 w 878681"/>
                <a:gd name="connsiteY15" fmla="*/ 64294 h 1733550"/>
                <a:gd name="connsiteX16" fmla="*/ 442912 w 878681"/>
                <a:gd name="connsiteY16" fmla="*/ 50006 h 1733550"/>
                <a:gd name="connsiteX17" fmla="*/ 435769 w 878681"/>
                <a:gd name="connsiteY17" fmla="*/ 26194 h 1733550"/>
                <a:gd name="connsiteX18" fmla="*/ 438150 w 878681"/>
                <a:gd name="connsiteY18" fmla="*/ 11906 h 1733550"/>
                <a:gd name="connsiteX19" fmla="*/ 445294 w 878681"/>
                <a:gd name="connsiteY19" fmla="*/ 2381 h 1733550"/>
                <a:gd name="connsiteX20" fmla="*/ 466725 w 878681"/>
                <a:gd name="connsiteY20" fmla="*/ 0 h 1733550"/>
                <a:gd name="connsiteX21" fmla="*/ 516731 w 878681"/>
                <a:gd name="connsiteY21" fmla="*/ 7144 h 1733550"/>
                <a:gd name="connsiteX22" fmla="*/ 561975 w 878681"/>
                <a:gd name="connsiteY22" fmla="*/ 21431 h 1733550"/>
                <a:gd name="connsiteX23" fmla="*/ 616744 w 878681"/>
                <a:gd name="connsiteY23" fmla="*/ 42863 h 1733550"/>
                <a:gd name="connsiteX24" fmla="*/ 657225 w 878681"/>
                <a:gd name="connsiteY24" fmla="*/ 66675 h 1733550"/>
                <a:gd name="connsiteX25" fmla="*/ 697706 w 878681"/>
                <a:gd name="connsiteY25" fmla="*/ 97631 h 1733550"/>
                <a:gd name="connsiteX26" fmla="*/ 750094 w 878681"/>
                <a:gd name="connsiteY26" fmla="*/ 147638 h 1733550"/>
                <a:gd name="connsiteX27" fmla="*/ 797719 w 878681"/>
                <a:gd name="connsiteY27" fmla="*/ 204788 h 1733550"/>
                <a:gd name="connsiteX28" fmla="*/ 862012 w 878681"/>
                <a:gd name="connsiteY28" fmla="*/ 290513 h 1733550"/>
                <a:gd name="connsiteX29" fmla="*/ 876300 w 878681"/>
                <a:gd name="connsiteY29" fmla="*/ 321469 h 1733550"/>
                <a:gd name="connsiteX30" fmla="*/ 878681 w 878681"/>
                <a:gd name="connsiteY30" fmla="*/ 342900 h 1733550"/>
                <a:gd name="connsiteX31" fmla="*/ 873919 w 878681"/>
                <a:gd name="connsiteY31" fmla="*/ 376238 h 1733550"/>
                <a:gd name="connsiteX32" fmla="*/ 859631 w 878681"/>
                <a:gd name="connsiteY32" fmla="*/ 402431 h 1733550"/>
                <a:gd name="connsiteX33" fmla="*/ 833437 w 878681"/>
                <a:gd name="connsiteY33" fmla="*/ 431006 h 1733550"/>
                <a:gd name="connsiteX34" fmla="*/ 807244 w 878681"/>
                <a:gd name="connsiteY34" fmla="*/ 452438 h 1733550"/>
                <a:gd name="connsiteX35" fmla="*/ 795337 w 878681"/>
                <a:gd name="connsiteY35" fmla="*/ 469106 h 1733550"/>
                <a:gd name="connsiteX36" fmla="*/ 738187 w 878681"/>
                <a:gd name="connsiteY36" fmla="*/ 614363 h 1733550"/>
                <a:gd name="connsiteX37" fmla="*/ 681037 w 878681"/>
                <a:gd name="connsiteY37" fmla="*/ 747713 h 1733550"/>
                <a:gd name="connsiteX38" fmla="*/ 614362 w 878681"/>
                <a:gd name="connsiteY38" fmla="*/ 892969 h 1733550"/>
                <a:gd name="connsiteX39" fmla="*/ 542925 w 878681"/>
                <a:gd name="connsiteY39" fmla="*/ 1031081 h 1733550"/>
                <a:gd name="connsiteX40" fmla="*/ 457200 w 878681"/>
                <a:gd name="connsiteY40" fmla="*/ 1181100 h 1733550"/>
                <a:gd name="connsiteX41" fmla="*/ 404812 w 878681"/>
                <a:gd name="connsiteY41" fmla="*/ 1266825 h 1733550"/>
                <a:gd name="connsiteX42" fmla="*/ 330994 w 878681"/>
                <a:gd name="connsiteY42" fmla="*/ 1381125 h 1733550"/>
                <a:gd name="connsiteX43" fmla="*/ 192881 w 878681"/>
                <a:gd name="connsiteY43" fmla="*/ 1552575 h 1733550"/>
                <a:gd name="connsiteX44" fmla="*/ 69056 w 878681"/>
                <a:gd name="connsiteY44" fmla="*/ 1700213 h 1733550"/>
                <a:gd name="connsiteX45" fmla="*/ 38100 w 878681"/>
                <a:gd name="connsiteY45" fmla="*/ 1731169 h 1733550"/>
                <a:gd name="connsiteX46" fmla="*/ 28575 w 878681"/>
                <a:gd name="connsiteY46" fmla="*/ 1733550 h 1733550"/>
                <a:gd name="connsiteX47" fmla="*/ 19050 w 878681"/>
                <a:gd name="connsiteY47" fmla="*/ 1731169 h 1733550"/>
                <a:gd name="connsiteX48" fmla="*/ 2381 w 878681"/>
                <a:gd name="connsiteY48" fmla="*/ 1724025 h 1733550"/>
                <a:gd name="connsiteX49" fmla="*/ 0 w 878681"/>
                <a:gd name="connsiteY49" fmla="*/ 1712119 h 1733550"/>
                <a:gd name="connsiteX50" fmla="*/ 11906 w 878681"/>
                <a:gd name="connsiteY50" fmla="*/ 1678781 h 1733550"/>
                <a:gd name="connsiteX51" fmla="*/ 78581 w 878681"/>
                <a:gd name="connsiteY51" fmla="*/ 1550194 h 1733550"/>
                <a:gd name="connsiteX52" fmla="*/ 178594 w 878681"/>
                <a:gd name="connsiteY52" fmla="*/ 1350169 h 1733550"/>
                <a:gd name="connsiteX53" fmla="*/ 250031 w 878681"/>
                <a:gd name="connsiteY53" fmla="*/ 1202531 h 1733550"/>
                <a:gd name="connsiteX54" fmla="*/ 311944 w 878681"/>
                <a:gd name="connsiteY54" fmla="*/ 1073944 h 1733550"/>
                <a:gd name="connsiteX55" fmla="*/ 366712 w 878681"/>
                <a:gd name="connsiteY55" fmla="*/ 952500 h 1733550"/>
                <a:gd name="connsiteX56" fmla="*/ 402431 w 878681"/>
                <a:gd name="connsiteY56" fmla="*/ 869156 h 1733550"/>
                <a:gd name="connsiteX57" fmla="*/ 431006 w 878681"/>
                <a:gd name="connsiteY57" fmla="*/ 804863 h 1733550"/>
                <a:gd name="connsiteX58" fmla="*/ 473869 w 878681"/>
                <a:gd name="connsiteY58" fmla="*/ 67865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8681" h="1733550">
                  <a:moveTo>
                    <a:pt x="473869" y="678656"/>
                  </a:moveTo>
                  <a:lnTo>
                    <a:pt x="500062" y="604838"/>
                  </a:lnTo>
                  <a:lnTo>
                    <a:pt x="514350" y="554831"/>
                  </a:lnTo>
                  <a:lnTo>
                    <a:pt x="528637" y="500063"/>
                  </a:lnTo>
                  <a:lnTo>
                    <a:pt x="542925" y="440531"/>
                  </a:lnTo>
                  <a:lnTo>
                    <a:pt x="552450" y="395288"/>
                  </a:lnTo>
                  <a:lnTo>
                    <a:pt x="559594" y="345281"/>
                  </a:lnTo>
                  <a:lnTo>
                    <a:pt x="564356" y="297656"/>
                  </a:lnTo>
                  <a:lnTo>
                    <a:pt x="561975" y="250031"/>
                  </a:lnTo>
                  <a:lnTo>
                    <a:pt x="554831" y="209550"/>
                  </a:lnTo>
                  <a:lnTo>
                    <a:pt x="542925" y="176213"/>
                  </a:lnTo>
                  <a:lnTo>
                    <a:pt x="523875" y="138113"/>
                  </a:lnTo>
                  <a:lnTo>
                    <a:pt x="504825" y="111919"/>
                  </a:lnTo>
                  <a:lnTo>
                    <a:pt x="483394" y="92869"/>
                  </a:lnTo>
                  <a:lnTo>
                    <a:pt x="469106" y="83344"/>
                  </a:lnTo>
                  <a:lnTo>
                    <a:pt x="452437" y="64294"/>
                  </a:lnTo>
                  <a:lnTo>
                    <a:pt x="442912" y="50006"/>
                  </a:lnTo>
                  <a:lnTo>
                    <a:pt x="435769" y="26194"/>
                  </a:lnTo>
                  <a:lnTo>
                    <a:pt x="438150" y="11906"/>
                  </a:lnTo>
                  <a:lnTo>
                    <a:pt x="445294" y="2381"/>
                  </a:lnTo>
                  <a:lnTo>
                    <a:pt x="466725" y="0"/>
                  </a:lnTo>
                  <a:lnTo>
                    <a:pt x="516731" y="7144"/>
                  </a:lnTo>
                  <a:lnTo>
                    <a:pt x="561975" y="21431"/>
                  </a:lnTo>
                  <a:lnTo>
                    <a:pt x="616744" y="42863"/>
                  </a:lnTo>
                  <a:lnTo>
                    <a:pt x="657225" y="66675"/>
                  </a:lnTo>
                  <a:lnTo>
                    <a:pt x="697706" y="97631"/>
                  </a:lnTo>
                  <a:lnTo>
                    <a:pt x="750094" y="147638"/>
                  </a:lnTo>
                  <a:lnTo>
                    <a:pt x="797719" y="204788"/>
                  </a:lnTo>
                  <a:lnTo>
                    <a:pt x="862012" y="290513"/>
                  </a:lnTo>
                  <a:lnTo>
                    <a:pt x="876300" y="321469"/>
                  </a:lnTo>
                  <a:lnTo>
                    <a:pt x="878681" y="342900"/>
                  </a:lnTo>
                  <a:lnTo>
                    <a:pt x="873919" y="376238"/>
                  </a:lnTo>
                  <a:lnTo>
                    <a:pt x="859631" y="402431"/>
                  </a:lnTo>
                  <a:lnTo>
                    <a:pt x="833437" y="431006"/>
                  </a:lnTo>
                  <a:lnTo>
                    <a:pt x="807244" y="452438"/>
                  </a:lnTo>
                  <a:lnTo>
                    <a:pt x="795337" y="469106"/>
                  </a:lnTo>
                  <a:lnTo>
                    <a:pt x="738187" y="614363"/>
                  </a:lnTo>
                  <a:lnTo>
                    <a:pt x="681037" y="747713"/>
                  </a:lnTo>
                  <a:lnTo>
                    <a:pt x="614362" y="892969"/>
                  </a:lnTo>
                  <a:lnTo>
                    <a:pt x="542925" y="1031081"/>
                  </a:lnTo>
                  <a:lnTo>
                    <a:pt x="457200" y="1181100"/>
                  </a:lnTo>
                  <a:lnTo>
                    <a:pt x="404812" y="1266825"/>
                  </a:lnTo>
                  <a:lnTo>
                    <a:pt x="330994" y="1381125"/>
                  </a:lnTo>
                  <a:lnTo>
                    <a:pt x="192881" y="1552575"/>
                  </a:lnTo>
                  <a:lnTo>
                    <a:pt x="69056" y="1700213"/>
                  </a:lnTo>
                  <a:lnTo>
                    <a:pt x="38100" y="1731169"/>
                  </a:lnTo>
                  <a:lnTo>
                    <a:pt x="28575" y="1733550"/>
                  </a:lnTo>
                  <a:lnTo>
                    <a:pt x="19050" y="1731169"/>
                  </a:lnTo>
                  <a:lnTo>
                    <a:pt x="2381" y="1724025"/>
                  </a:lnTo>
                  <a:lnTo>
                    <a:pt x="0" y="1712119"/>
                  </a:lnTo>
                  <a:lnTo>
                    <a:pt x="11906" y="1678781"/>
                  </a:lnTo>
                  <a:lnTo>
                    <a:pt x="78581" y="1550194"/>
                  </a:lnTo>
                  <a:lnTo>
                    <a:pt x="178594" y="1350169"/>
                  </a:lnTo>
                  <a:lnTo>
                    <a:pt x="250031" y="1202531"/>
                  </a:lnTo>
                  <a:lnTo>
                    <a:pt x="311944" y="1073944"/>
                  </a:lnTo>
                  <a:lnTo>
                    <a:pt x="366712" y="952500"/>
                  </a:lnTo>
                  <a:lnTo>
                    <a:pt x="402431" y="869156"/>
                  </a:lnTo>
                  <a:lnTo>
                    <a:pt x="431006" y="804863"/>
                  </a:lnTo>
                  <a:lnTo>
                    <a:pt x="473869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F3C356C7-54EC-4D0B-A05B-F785E932B95F}"/>
                </a:ext>
              </a:extLst>
            </p:cNvPr>
            <p:cNvSpPr/>
            <p:nvPr/>
          </p:nvSpPr>
          <p:spPr>
            <a:xfrm>
              <a:off x="2906713" y="2138363"/>
              <a:ext cx="1962150" cy="422275"/>
            </a:xfrm>
            <a:custGeom>
              <a:avLst/>
              <a:gdLst>
                <a:gd name="connsiteX0" fmla="*/ 642938 w 1962150"/>
                <a:gd name="connsiteY0" fmla="*/ 238125 h 421481"/>
                <a:gd name="connsiteX1" fmla="*/ 702469 w 1962150"/>
                <a:gd name="connsiteY1" fmla="*/ 235743 h 421481"/>
                <a:gd name="connsiteX2" fmla="*/ 773907 w 1962150"/>
                <a:gd name="connsiteY2" fmla="*/ 226218 h 421481"/>
                <a:gd name="connsiteX3" fmla="*/ 842963 w 1962150"/>
                <a:gd name="connsiteY3" fmla="*/ 211931 h 421481"/>
                <a:gd name="connsiteX4" fmla="*/ 916782 w 1962150"/>
                <a:gd name="connsiteY4" fmla="*/ 195262 h 421481"/>
                <a:gd name="connsiteX5" fmla="*/ 1145382 w 1962150"/>
                <a:gd name="connsiteY5" fmla="*/ 169068 h 421481"/>
                <a:gd name="connsiteX6" fmla="*/ 1221582 w 1962150"/>
                <a:gd name="connsiteY6" fmla="*/ 154781 h 421481"/>
                <a:gd name="connsiteX7" fmla="*/ 1290638 w 1962150"/>
                <a:gd name="connsiteY7" fmla="*/ 138112 h 421481"/>
                <a:gd name="connsiteX8" fmla="*/ 1369219 w 1962150"/>
                <a:gd name="connsiteY8" fmla="*/ 116681 h 421481"/>
                <a:gd name="connsiteX9" fmla="*/ 1404938 w 1962150"/>
                <a:gd name="connsiteY9" fmla="*/ 102393 h 421481"/>
                <a:gd name="connsiteX10" fmla="*/ 1469232 w 1962150"/>
                <a:gd name="connsiteY10" fmla="*/ 66675 h 421481"/>
                <a:gd name="connsiteX11" fmla="*/ 1516857 w 1962150"/>
                <a:gd name="connsiteY11" fmla="*/ 35718 h 421481"/>
                <a:gd name="connsiteX12" fmla="*/ 1557338 w 1962150"/>
                <a:gd name="connsiteY12" fmla="*/ 2381 h 421481"/>
                <a:gd name="connsiteX13" fmla="*/ 1566863 w 1962150"/>
                <a:gd name="connsiteY13" fmla="*/ 0 h 421481"/>
                <a:gd name="connsiteX14" fmla="*/ 1612107 w 1962150"/>
                <a:gd name="connsiteY14" fmla="*/ 2381 h 421481"/>
                <a:gd name="connsiteX15" fmla="*/ 1674019 w 1962150"/>
                <a:gd name="connsiteY15" fmla="*/ 9525 h 421481"/>
                <a:gd name="connsiteX16" fmla="*/ 1728788 w 1962150"/>
                <a:gd name="connsiteY16" fmla="*/ 14287 h 421481"/>
                <a:gd name="connsiteX17" fmla="*/ 1788319 w 1962150"/>
                <a:gd name="connsiteY17" fmla="*/ 19050 h 421481"/>
                <a:gd name="connsiteX18" fmla="*/ 1854994 w 1962150"/>
                <a:gd name="connsiteY18" fmla="*/ 16668 h 421481"/>
                <a:gd name="connsiteX19" fmla="*/ 1869282 w 1962150"/>
                <a:gd name="connsiteY19" fmla="*/ 16668 h 421481"/>
                <a:gd name="connsiteX20" fmla="*/ 1893094 w 1962150"/>
                <a:gd name="connsiteY20" fmla="*/ 21431 h 421481"/>
                <a:gd name="connsiteX21" fmla="*/ 1919288 w 1962150"/>
                <a:gd name="connsiteY21" fmla="*/ 35718 h 421481"/>
                <a:gd name="connsiteX22" fmla="*/ 1945482 w 1962150"/>
                <a:gd name="connsiteY22" fmla="*/ 57150 h 421481"/>
                <a:gd name="connsiteX23" fmla="*/ 1957388 w 1962150"/>
                <a:gd name="connsiteY23" fmla="*/ 76200 h 421481"/>
                <a:gd name="connsiteX24" fmla="*/ 1962150 w 1962150"/>
                <a:gd name="connsiteY24" fmla="*/ 90487 h 421481"/>
                <a:gd name="connsiteX25" fmla="*/ 1962150 w 1962150"/>
                <a:gd name="connsiteY25" fmla="*/ 104775 h 421481"/>
                <a:gd name="connsiteX26" fmla="*/ 1955007 w 1962150"/>
                <a:gd name="connsiteY26" fmla="*/ 126206 h 421481"/>
                <a:gd name="connsiteX27" fmla="*/ 1938338 w 1962150"/>
                <a:gd name="connsiteY27" fmla="*/ 145256 h 421481"/>
                <a:gd name="connsiteX28" fmla="*/ 1909763 w 1962150"/>
                <a:gd name="connsiteY28" fmla="*/ 164306 h 421481"/>
                <a:gd name="connsiteX29" fmla="*/ 1854994 w 1962150"/>
                <a:gd name="connsiteY29" fmla="*/ 188118 h 421481"/>
                <a:gd name="connsiteX30" fmla="*/ 1788319 w 1962150"/>
                <a:gd name="connsiteY30" fmla="*/ 209550 h 421481"/>
                <a:gd name="connsiteX31" fmla="*/ 1697832 w 1962150"/>
                <a:gd name="connsiteY31" fmla="*/ 235743 h 421481"/>
                <a:gd name="connsiteX32" fmla="*/ 1602582 w 1962150"/>
                <a:gd name="connsiteY32" fmla="*/ 254793 h 421481"/>
                <a:gd name="connsiteX33" fmla="*/ 1528763 w 1962150"/>
                <a:gd name="connsiteY33" fmla="*/ 266700 h 421481"/>
                <a:gd name="connsiteX34" fmla="*/ 1388269 w 1962150"/>
                <a:gd name="connsiteY34" fmla="*/ 309562 h 421481"/>
                <a:gd name="connsiteX35" fmla="*/ 1285875 w 1962150"/>
                <a:gd name="connsiteY35" fmla="*/ 328612 h 421481"/>
                <a:gd name="connsiteX36" fmla="*/ 1150144 w 1962150"/>
                <a:gd name="connsiteY36" fmla="*/ 350043 h 421481"/>
                <a:gd name="connsiteX37" fmla="*/ 997744 w 1962150"/>
                <a:gd name="connsiteY37" fmla="*/ 373856 h 421481"/>
                <a:gd name="connsiteX38" fmla="*/ 771525 w 1962150"/>
                <a:gd name="connsiteY38" fmla="*/ 400050 h 421481"/>
                <a:gd name="connsiteX39" fmla="*/ 645319 w 1962150"/>
                <a:gd name="connsiteY39" fmla="*/ 414337 h 421481"/>
                <a:gd name="connsiteX40" fmla="*/ 559594 w 1962150"/>
                <a:gd name="connsiteY40" fmla="*/ 421481 h 421481"/>
                <a:gd name="connsiteX41" fmla="*/ 409575 w 1962150"/>
                <a:gd name="connsiteY41" fmla="*/ 421481 h 421481"/>
                <a:gd name="connsiteX42" fmla="*/ 333375 w 1962150"/>
                <a:gd name="connsiteY42" fmla="*/ 411956 h 421481"/>
                <a:gd name="connsiteX43" fmla="*/ 276225 w 1962150"/>
                <a:gd name="connsiteY43" fmla="*/ 400050 h 421481"/>
                <a:gd name="connsiteX44" fmla="*/ 216694 w 1962150"/>
                <a:gd name="connsiteY44" fmla="*/ 381000 h 421481"/>
                <a:gd name="connsiteX45" fmla="*/ 171450 w 1962150"/>
                <a:gd name="connsiteY45" fmla="*/ 359568 h 421481"/>
                <a:gd name="connsiteX46" fmla="*/ 130969 w 1962150"/>
                <a:gd name="connsiteY46" fmla="*/ 338137 h 421481"/>
                <a:gd name="connsiteX47" fmla="*/ 90488 w 1962150"/>
                <a:gd name="connsiteY47" fmla="*/ 307181 h 421481"/>
                <a:gd name="connsiteX48" fmla="*/ 57150 w 1962150"/>
                <a:gd name="connsiteY48" fmla="*/ 278606 h 421481"/>
                <a:gd name="connsiteX49" fmla="*/ 23813 w 1962150"/>
                <a:gd name="connsiteY49" fmla="*/ 245268 h 421481"/>
                <a:gd name="connsiteX50" fmla="*/ 9525 w 1962150"/>
                <a:gd name="connsiteY50" fmla="*/ 226218 h 421481"/>
                <a:gd name="connsiteX51" fmla="*/ 2382 w 1962150"/>
                <a:gd name="connsiteY51" fmla="*/ 211931 h 421481"/>
                <a:gd name="connsiteX52" fmla="*/ 0 w 1962150"/>
                <a:gd name="connsiteY52" fmla="*/ 185737 h 421481"/>
                <a:gd name="connsiteX53" fmla="*/ 7144 w 1962150"/>
                <a:gd name="connsiteY53" fmla="*/ 169068 h 421481"/>
                <a:gd name="connsiteX54" fmla="*/ 28575 w 1962150"/>
                <a:gd name="connsiteY54" fmla="*/ 169068 h 421481"/>
                <a:gd name="connsiteX55" fmla="*/ 50007 w 1962150"/>
                <a:gd name="connsiteY55" fmla="*/ 176212 h 421481"/>
                <a:gd name="connsiteX56" fmla="*/ 76200 w 1962150"/>
                <a:gd name="connsiteY56" fmla="*/ 195262 h 421481"/>
                <a:gd name="connsiteX57" fmla="*/ 95250 w 1962150"/>
                <a:gd name="connsiteY57" fmla="*/ 209550 h 421481"/>
                <a:gd name="connsiteX58" fmla="*/ 123825 w 1962150"/>
                <a:gd name="connsiteY58" fmla="*/ 223837 h 421481"/>
                <a:gd name="connsiteX59" fmla="*/ 157163 w 1962150"/>
                <a:gd name="connsiteY59" fmla="*/ 235743 h 421481"/>
                <a:gd name="connsiteX60" fmla="*/ 209550 w 1962150"/>
                <a:gd name="connsiteY60" fmla="*/ 242887 h 421481"/>
                <a:gd name="connsiteX61" fmla="*/ 321469 w 1962150"/>
                <a:gd name="connsiteY61" fmla="*/ 242887 h 421481"/>
                <a:gd name="connsiteX62" fmla="*/ 438150 w 1962150"/>
                <a:gd name="connsiteY62" fmla="*/ 242887 h 421481"/>
                <a:gd name="connsiteX63" fmla="*/ 561975 w 1962150"/>
                <a:gd name="connsiteY63" fmla="*/ 242887 h 421481"/>
                <a:gd name="connsiteX64" fmla="*/ 642938 w 1962150"/>
                <a:gd name="connsiteY64" fmla="*/ 23812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62150" h="421481">
                  <a:moveTo>
                    <a:pt x="642938" y="238125"/>
                  </a:moveTo>
                  <a:lnTo>
                    <a:pt x="702469" y="235743"/>
                  </a:lnTo>
                  <a:lnTo>
                    <a:pt x="773907" y="226218"/>
                  </a:lnTo>
                  <a:lnTo>
                    <a:pt x="842963" y="211931"/>
                  </a:lnTo>
                  <a:lnTo>
                    <a:pt x="916782" y="195262"/>
                  </a:lnTo>
                  <a:lnTo>
                    <a:pt x="1145382" y="169068"/>
                  </a:lnTo>
                  <a:lnTo>
                    <a:pt x="1221582" y="154781"/>
                  </a:lnTo>
                  <a:lnTo>
                    <a:pt x="1290638" y="138112"/>
                  </a:lnTo>
                  <a:lnTo>
                    <a:pt x="1369219" y="116681"/>
                  </a:lnTo>
                  <a:lnTo>
                    <a:pt x="1404938" y="102393"/>
                  </a:lnTo>
                  <a:lnTo>
                    <a:pt x="1469232" y="66675"/>
                  </a:lnTo>
                  <a:lnTo>
                    <a:pt x="1516857" y="35718"/>
                  </a:lnTo>
                  <a:lnTo>
                    <a:pt x="1557338" y="2381"/>
                  </a:lnTo>
                  <a:lnTo>
                    <a:pt x="1566863" y="0"/>
                  </a:lnTo>
                  <a:lnTo>
                    <a:pt x="1612107" y="2381"/>
                  </a:lnTo>
                  <a:lnTo>
                    <a:pt x="1674019" y="9525"/>
                  </a:lnTo>
                  <a:lnTo>
                    <a:pt x="1728788" y="14287"/>
                  </a:lnTo>
                  <a:lnTo>
                    <a:pt x="1788319" y="19050"/>
                  </a:lnTo>
                  <a:lnTo>
                    <a:pt x="1854994" y="16668"/>
                  </a:lnTo>
                  <a:lnTo>
                    <a:pt x="1869282" y="16668"/>
                  </a:lnTo>
                  <a:lnTo>
                    <a:pt x="1893094" y="21431"/>
                  </a:lnTo>
                  <a:lnTo>
                    <a:pt x="1919288" y="35718"/>
                  </a:lnTo>
                  <a:lnTo>
                    <a:pt x="1945482" y="57150"/>
                  </a:lnTo>
                  <a:lnTo>
                    <a:pt x="1957388" y="76200"/>
                  </a:lnTo>
                  <a:lnTo>
                    <a:pt x="1962150" y="90487"/>
                  </a:lnTo>
                  <a:lnTo>
                    <a:pt x="1962150" y="104775"/>
                  </a:lnTo>
                  <a:lnTo>
                    <a:pt x="1955007" y="126206"/>
                  </a:lnTo>
                  <a:lnTo>
                    <a:pt x="1938338" y="145256"/>
                  </a:lnTo>
                  <a:lnTo>
                    <a:pt x="1909763" y="164306"/>
                  </a:lnTo>
                  <a:lnTo>
                    <a:pt x="1854994" y="188118"/>
                  </a:lnTo>
                  <a:lnTo>
                    <a:pt x="1788319" y="209550"/>
                  </a:lnTo>
                  <a:lnTo>
                    <a:pt x="1697832" y="235743"/>
                  </a:lnTo>
                  <a:lnTo>
                    <a:pt x="1602582" y="254793"/>
                  </a:lnTo>
                  <a:lnTo>
                    <a:pt x="1528763" y="266700"/>
                  </a:lnTo>
                  <a:lnTo>
                    <a:pt x="1388269" y="309562"/>
                  </a:lnTo>
                  <a:lnTo>
                    <a:pt x="1285875" y="328612"/>
                  </a:lnTo>
                  <a:lnTo>
                    <a:pt x="1150144" y="350043"/>
                  </a:lnTo>
                  <a:lnTo>
                    <a:pt x="997744" y="373856"/>
                  </a:lnTo>
                  <a:lnTo>
                    <a:pt x="771525" y="400050"/>
                  </a:lnTo>
                  <a:lnTo>
                    <a:pt x="645319" y="414337"/>
                  </a:lnTo>
                  <a:lnTo>
                    <a:pt x="559594" y="421481"/>
                  </a:lnTo>
                  <a:lnTo>
                    <a:pt x="409575" y="421481"/>
                  </a:lnTo>
                  <a:lnTo>
                    <a:pt x="333375" y="411956"/>
                  </a:lnTo>
                  <a:lnTo>
                    <a:pt x="276225" y="400050"/>
                  </a:lnTo>
                  <a:lnTo>
                    <a:pt x="216694" y="381000"/>
                  </a:lnTo>
                  <a:lnTo>
                    <a:pt x="171450" y="359568"/>
                  </a:lnTo>
                  <a:lnTo>
                    <a:pt x="130969" y="338137"/>
                  </a:lnTo>
                  <a:lnTo>
                    <a:pt x="90488" y="307181"/>
                  </a:lnTo>
                  <a:lnTo>
                    <a:pt x="57150" y="278606"/>
                  </a:lnTo>
                  <a:lnTo>
                    <a:pt x="23813" y="245268"/>
                  </a:lnTo>
                  <a:lnTo>
                    <a:pt x="9525" y="226218"/>
                  </a:lnTo>
                  <a:lnTo>
                    <a:pt x="2382" y="211931"/>
                  </a:lnTo>
                  <a:lnTo>
                    <a:pt x="0" y="185737"/>
                  </a:lnTo>
                  <a:lnTo>
                    <a:pt x="7144" y="169068"/>
                  </a:lnTo>
                  <a:lnTo>
                    <a:pt x="28575" y="169068"/>
                  </a:lnTo>
                  <a:lnTo>
                    <a:pt x="50007" y="176212"/>
                  </a:lnTo>
                  <a:lnTo>
                    <a:pt x="76200" y="195262"/>
                  </a:lnTo>
                  <a:lnTo>
                    <a:pt x="95250" y="209550"/>
                  </a:lnTo>
                  <a:lnTo>
                    <a:pt x="123825" y="223837"/>
                  </a:lnTo>
                  <a:lnTo>
                    <a:pt x="157163" y="235743"/>
                  </a:lnTo>
                  <a:lnTo>
                    <a:pt x="209550" y="242887"/>
                  </a:lnTo>
                  <a:lnTo>
                    <a:pt x="321469" y="242887"/>
                  </a:lnTo>
                  <a:lnTo>
                    <a:pt x="438150" y="242887"/>
                  </a:lnTo>
                  <a:lnTo>
                    <a:pt x="561975" y="242887"/>
                  </a:lnTo>
                  <a:lnTo>
                    <a:pt x="64293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62A299A8-C7E6-4F72-A73C-8253BBC99254}"/>
                </a:ext>
              </a:extLst>
            </p:cNvPr>
            <p:cNvSpPr/>
            <p:nvPr/>
          </p:nvSpPr>
          <p:spPr>
            <a:xfrm>
              <a:off x="3313113" y="2497138"/>
              <a:ext cx="315912" cy="817562"/>
            </a:xfrm>
            <a:custGeom>
              <a:avLst/>
              <a:gdLst>
                <a:gd name="connsiteX0" fmla="*/ 126206 w 316706"/>
                <a:gd name="connsiteY0" fmla="*/ 378619 h 816769"/>
                <a:gd name="connsiteX1" fmla="*/ 104775 w 316706"/>
                <a:gd name="connsiteY1" fmla="*/ 271463 h 816769"/>
                <a:gd name="connsiteX2" fmla="*/ 90487 w 316706"/>
                <a:gd name="connsiteY2" fmla="*/ 219075 h 816769"/>
                <a:gd name="connsiteX3" fmla="*/ 69056 w 316706"/>
                <a:gd name="connsiteY3" fmla="*/ 157163 h 816769"/>
                <a:gd name="connsiteX4" fmla="*/ 50006 w 316706"/>
                <a:gd name="connsiteY4" fmla="*/ 104775 h 816769"/>
                <a:gd name="connsiteX5" fmla="*/ 0 w 316706"/>
                <a:gd name="connsiteY5" fmla="*/ 9525 h 816769"/>
                <a:gd name="connsiteX6" fmla="*/ 157162 w 316706"/>
                <a:gd name="connsiteY6" fmla="*/ 0 h 816769"/>
                <a:gd name="connsiteX7" fmla="*/ 207169 w 316706"/>
                <a:gd name="connsiteY7" fmla="*/ 102394 h 816769"/>
                <a:gd name="connsiteX8" fmla="*/ 238125 w 316706"/>
                <a:gd name="connsiteY8" fmla="*/ 164307 h 816769"/>
                <a:gd name="connsiteX9" fmla="*/ 259556 w 316706"/>
                <a:gd name="connsiteY9" fmla="*/ 214313 h 816769"/>
                <a:gd name="connsiteX10" fmla="*/ 276225 w 316706"/>
                <a:gd name="connsiteY10" fmla="*/ 257175 h 816769"/>
                <a:gd name="connsiteX11" fmla="*/ 290512 w 316706"/>
                <a:gd name="connsiteY11" fmla="*/ 309563 h 816769"/>
                <a:gd name="connsiteX12" fmla="*/ 297656 w 316706"/>
                <a:gd name="connsiteY12" fmla="*/ 347663 h 816769"/>
                <a:gd name="connsiteX13" fmla="*/ 304800 w 316706"/>
                <a:gd name="connsiteY13" fmla="*/ 395288 h 816769"/>
                <a:gd name="connsiteX14" fmla="*/ 309562 w 316706"/>
                <a:gd name="connsiteY14" fmla="*/ 478632 h 816769"/>
                <a:gd name="connsiteX15" fmla="*/ 314325 w 316706"/>
                <a:gd name="connsiteY15" fmla="*/ 597694 h 816769"/>
                <a:gd name="connsiteX16" fmla="*/ 316706 w 316706"/>
                <a:gd name="connsiteY16" fmla="*/ 800100 h 816769"/>
                <a:gd name="connsiteX17" fmla="*/ 190500 w 316706"/>
                <a:gd name="connsiteY17" fmla="*/ 816769 h 816769"/>
                <a:gd name="connsiteX18" fmla="*/ 171450 w 316706"/>
                <a:gd name="connsiteY18" fmla="*/ 666750 h 816769"/>
                <a:gd name="connsiteX19" fmla="*/ 126206 w 316706"/>
                <a:gd name="connsiteY19" fmla="*/ 3786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6706" h="816769">
                  <a:moveTo>
                    <a:pt x="126206" y="378619"/>
                  </a:moveTo>
                  <a:lnTo>
                    <a:pt x="104775" y="271463"/>
                  </a:lnTo>
                  <a:lnTo>
                    <a:pt x="90487" y="219075"/>
                  </a:lnTo>
                  <a:lnTo>
                    <a:pt x="69056" y="157163"/>
                  </a:lnTo>
                  <a:lnTo>
                    <a:pt x="50006" y="104775"/>
                  </a:lnTo>
                  <a:lnTo>
                    <a:pt x="0" y="9525"/>
                  </a:lnTo>
                  <a:lnTo>
                    <a:pt x="157162" y="0"/>
                  </a:lnTo>
                  <a:lnTo>
                    <a:pt x="207169" y="102394"/>
                  </a:lnTo>
                  <a:lnTo>
                    <a:pt x="238125" y="164307"/>
                  </a:lnTo>
                  <a:lnTo>
                    <a:pt x="259556" y="214313"/>
                  </a:lnTo>
                  <a:lnTo>
                    <a:pt x="276225" y="257175"/>
                  </a:lnTo>
                  <a:lnTo>
                    <a:pt x="290512" y="309563"/>
                  </a:lnTo>
                  <a:lnTo>
                    <a:pt x="297656" y="347663"/>
                  </a:lnTo>
                  <a:lnTo>
                    <a:pt x="304800" y="395288"/>
                  </a:lnTo>
                  <a:lnTo>
                    <a:pt x="309562" y="478632"/>
                  </a:lnTo>
                  <a:lnTo>
                    <a:pt x="314325" y="597694"/>
                  </a:lnTo>
                  <a:cubicBezTo>
                    <a:pt x="315119" y="665163"/>
                    <a:pt x="315912" y="732631"/>
                    <a:pt x="316706" y="800100"/>
                  </a:cubicBezTo>
                  <a:lnTo>
                    <a:pt x="190500" y="816769"/>
                  </a:lnTo>
                  <a:lnTo>
                    <a:pt x="171450" y="666750"/>
                  </a:lnTo>
                  <a:lnTo>
                    <a:pt x="1262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2B155391-B838-40A9-8471-2A0D2A9A3A6D}"/>
                </a:ext>
              </a:extLst>
            </p:cNvPr>
            <p:cNvSpPr/>
            <p:nvPr/>
          </p:nvSpPr>
          <p:spPr>
            <a:xfrm>
              <a:off x="4173538" y="2362200"/>
              <a:ext cx="419100" cy="871538"/>
            </a:xfrm>
            <a:custGeom>
              <a:avLst/>
              <a:gdLst>
                <a:gd name="connsiteX0" fmla="*/ 83344 w 419100"/>
                <a:gd name="connsiteY0" fmla="*/ 535781 h 871538"/>
                <a:gd name="connsiteX1" fmla="*/ 128588 w 419100"/>
                <a:gd name="connsiteY1" fmla="*/ 354806 h 871538"/>
                <a:gd name="connsiteX2" fmla="*/ 145257 w 419100"/>
                <a:gd name="connsiteY2" fmla="*/ 292894 h 871538"/>
                <a:gd name="connsiteX3" fmla="*/ 145257 w 419100"/>
                <a:gd name="connsiteY3" fmla="*/ 261938 h 871538"/>
                <a:gd name="connsiteX4" fmla="*/ 145257 w 419100"/>
                <a:gd name="connsiteY4" fmla="*/ 204788 h 871538"/>
                <a:gd name="connsiteX5" fmla="*/ 135732 w 419100"/>
                <a:gd name="connsiteY5" fmla="*/ 135731 h 871538"/>
                <a:gd name="connsiteX6" fmla="*/ 116682 w 419100"/>
                <a:gd name="connsiteY6" fmla="*/ 50006 h 871538"/>
                <a:gd name="connsiteX7" fmla="*/ 116682 w 419100"/>
                <a:gd name="connsiteY7" fmla="*/ 30956 h 871538"/>
                <a:gd name="connsiteX8" fmla="*/ 259557 w 419100"/>
                <a:gd name="connsiteY8" fmla="*/ 0 h 871538"/>
                <a:gd name="connsiteX9" fmla="*/ 314325 w 419100"/>
                <a:gd name="connsiteY9" fmla="*/ 73819 h 871538"/>
                <a:gd name="connsiteX10" fmla="*/ 376238 w 419100"/>
                <a:gd name="connsiteY10" fmla="*/ 154781 h 871538"/>
                <a:gd name="connsiteX11" fmla="*/ 404813 w 419100"/>
                <a:gd name="connsiteY11" fmla="*/ 197644 h 871538"/>
                <a:gd name="connsiteX12" fmla="*/ 419100 w 419100"/>
                <a:gd name="connsiteY12" fmla="*/ 226219 h 871538"/>
                <a:gd name="connsiteX13" fmla="*/ 419100 w 419100"/>
                <a:gd name="connsiteY13" fmla="*/ 235744 h 871538"/>
                <a:gd name="connsiteX14" fmla="*/ 411957 w 419100"/>
                <a:gd name="connsiteY14" fmla="*/ 266700 h 871538"/>
                <a:gd name="connsiteX15" fmla="*/ 385763 w 419100"/>
                <a:gd name="connsiteY15" fmla="*/ 307181 h 871538"/>
                <a:gd name="connsiteX16" fmla="*/ 354807 w 419100"/>
                <a:gd name="connsiteY16" fmla="*/ 345281 h 871538"/>
                <a:gd name="connsiteX17" fmla="*/ 328613 w 419100"/>
                <a:gd name="connsiteY17" fmla="*/ 373856 h 871538"/>
                <a:gd name="connsiteX18" fmla="*/ 302419 w 419100"/>
                <a:gd name="connsiteY18" fmla="*/ 426244 h 871538"/>
                <a:gd name="connsiteX19" fmla="*/ 230982 w 419100"/>
                <a:gd name="connsiteY19" fmla="*/ 590550 h 871538"/>
                <a:gd name="connsiteX20" fmla="*/ 114300 w 419100"/>
                <a:gd name="connsiteY20" fmla="*/ 852488 h 871538"/>
                <a:gd name="connsiteX21" fmla="*/ 0 w 419100"/>
                <a:gd name="connsiteY21" fmla="*/ 871538 h 871538"/>
                <a:gd name="connsiteX22" fmla="*/ 21432 w 419100"/>
                <a:gd name="connsiteY22" fmla="*/ 764381 h 871538"/>
                <a:gd name="connsiteX23" fmla="*/ 83344 w 419100"/>
                <a:gd name="connsiteY23" fmla="*/ 53578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871538">
                  <a:moveTo>
                    <a:pt x="83344" y="535781"/>
                  </a:moveTo>
                  <a:lnTo>
                    <a:pt x="128588" y="354806"/>
                  </a:lnTo>
                  <a:lnTo>
                    <a:pt x="145257" y="292894"/>
                  </a:lnTo>
                  <a:lnTo>
                    <a:pt x="145257" y="261938"/>
                  </a:lnTo>
                  <a:lnTo>
                    <a:pt x="145257" y="204788"/>
                  </a:lnTo>
                  <a:lnTo>
                    <a:pt x="135732" y="135731"/>
                  </a:lnTo>
                  <a:lnTo>
                    <a:pt x="116682" y="50006"/>
                  </a:lnTo>
                  <a:lnTo>
                    <a:pt x="116682" y="30956"/>
                  </a:lnTo>
                  <a:lnTo>
                    <a:pt x="259557" y="0"/>
                  </a:lnTo>
                  <a:lnTo>
                    <a:pt x="314325" y="73819"/>
                  </a:lnTo>
                  <a:lnTo>
                    <a:pt x="376238" y="154781"/>
                  </a:lnTo>
                  <a:lnTo>
                    <a:pt x="404813" y="197644"/>
                  </a:lnTo>
                  <a:lnTo>
                    <a:pt x="419100" y="226219"/>
                  </a:lnTo>
                  <a:lnTo>
                    <a:pt x="419100" y="235744"/>
                  </a:lnTo>
                  <a:lnTo>
                    <a:pt x="411957" y="266700"/>
                  </a:lnTo>
                  <a:lnTo>
                    <a:pt x="385763" y="307181"/>
                  </a:lnTo>
                  <a:lnTo>
                    <a:pt x="354807" y="345281"/>
                  </a:lnTo>
                  <a:lnTo>
                    <a:pt x="328613" y="373856"/>
                  </a:lnTo>
                  <a:lnTo>
                    <a:pt x="302419" y="426244"/>
                  </a:lnTo>
                  <a:lnTo>
                    <a:pt x="230982" y="590550"/>
                  </a:lnTo>
                  <a:lnTo>
                    <a:pt x="114300" y="852488"/>
                  </a:lnTo>
                  <a:lnTo>
                    <a:pt x="0" y="871538"/>
                  </a:lnTo>
                  <a:lnTo>
                    <a:pt x="21432" y="764381"/>
                  </a:lnTo>
                  <a:lnTo>
                    <a:pt x="833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4">
              <a:extLst>
                <a:ext uri="{FF2B5EF4-FFF2-40B4-BE49-F238E27FC236}">
                  <a16:creationId xmlns:a16="http://schemas.microsoft.com/office/drawing/2014/main" id="{DC5FBAFD-AEA9-48A5-9B13-F27948AF1078}"/>
                </a:ext>
              </a:extLst>
            </p:cNvPr>
            <p:cNvSpPr/>
            <p:nvPr/>
          </p:nvSpPr>
          <p:spPr>
            <a:xfrm>
              <a:off x="3036888" y="3074988"/>
              <a:ext cx="1970087" cy="2722562"/>
            </a:xfrm>
            <a:custGeom>
              <a:avLst/>
              <a:gdLst>
                <a:gd name="connsiteX0" fmla="*/ 483678 w 1970020"/>
                <a:gd name="connsiteY0" fmla="*/ 324806 h 2722017"/>
                <a:gd name="connsiteX1" fmla="*/ 303623 w 1970020"/>
                <a:gd name="connsiteY1" fmla="*/ 345989 h 2722017"/>
                <a:gd name="connsiteX2" fmla="*/ 49427 w 1970020"/>
                <a:gd name="connsiteY2" fmla="*/ 381294 h 2722017"/>
                <a:gd name="connsiteX3" fmla="*/ 0 w 1970020"/>
                <a:gd name="connsiteY3" fmla="*/ 236544 h 2722017"/>
                <a:gd name="connsiteX4" fmla="*/ 67079 w 1970020"/>
                <a:gd name="connsiteY4" fmla="*/ 243605 h 2722017"/>
                <a:gd name="connsiteX5" fmla="*/ 123567 w 1970020"/>
                <a:gd name="connsiteY5" fmla="*/ 240074 h 2722017"/>
                <a:gd name="connsiteX6" fmla="*/ 201238 w 1970020"/>
                <a:gd name="connsiteY6" fmla="*/ 229483 h 2722017"/>
                <a:gd name="connsiteX7" fmla="*/ 342458 w 1970020"/>
                <a:gd name="connsiteY7" fmla="*/ 201239 h 2722017"/>
                <a:gd name="connsiteX8" fmla="*/ 466026 w 1970020"/>
                <a:gd name="connsiteY8" fmla="*/ 172995 h 2722017"/>
                <a:gd name="connsiteX9" fmla="*/ 589593 w 1970020"/>
                <a:gd name="connsiteY9" fmla="*/ 151812 h 2722017"/>
                <a:gd name="connsiteX10" fmla="*/ 684917 w 1970020"/>
                <a:gd name="connsiteY10" fmla="*/ 151812 h 2722017"/>
                <a:gd name="connsiteX11" fmla="*/ 762588 w 1970020"/>
                <a:gd name="connsiteY11" fmla="*/ 144751 h 2722017"/>
                <a:gd name="connsiteX12" fmla="*/ 928522 w 1970020"/>
                <a:gd name="connsiteY12" fmla="*/ 120037 h 2722017"/>
                <a:gd name="connsiteX13" fmla="*/ 1165065 w 1970020"/>
                <a:gd name="connsiteY13" fmla="*/ 81202 h 2722017"/>
                <a:gd name="connsiteX14" fmla="*/ 1348651 w 1970020"/>
                <a:gd name="connsiteY14" fmla="*/ 56488 h 2722017"/>
                <a:gd name="connsiteX15" fmla="*/ 1461627 w 1970020"/>
                <a:gd name="connsiteY15" fmla="*/ 42366 h 2722017"/>
                <a:gd name="connsiteX16" fmla="*/ 1581665 w 1970020"/>
                <a:gd name="connsiteY16" fmla="*/ 21183 h 2722017"/>
                <a:gd name="connsiteX17" fmla="*/ 1676988 w 1970020"/>
                <a:gd name="connsiteY17" fmla="*/ 0 h 2722017"/>
                <a:gd name="connsiteX18" fmla="*/ 1691110 w 1970020"/>
                <a:gd name="connsiteY18" fmla="*/ 0 h 2722017"/>
                <a:gd name="connsiteX19" fmla="*/ 1729946 w 1970020"/>
                <a:gd name="connsiteY19" fmla="*/ 24714 h 2722017"/>
                <a:gd name="connsiteX20" fmla="*/ 1828800 w 1970020"/>
                <a:gd name="connsiteY20" fmla="*/ 102385 h 2722017"/>
                <a:gd name="connsiteX21" fmla="*/ 1902940 w 1970020"/>
                <a:gd name="connsiteY21" fmla="*/ 162403 h 2722017"/>
                <a:gd name="connsiteX22" fmla="*/ 1931184 w 1970020"/>
                <a:gd name="connsiteY22" fmla="*/ 194178 h 2722017"/>
                <a:gd name="connsiteX23" fmla="*/ 1955898 w 1970020"/>
                <a:gd name="connsiteY23" fmla="*/ 225952 h 2722017"/>
                <a:gd name="connsiteX24" fmla="*/ 1966489 w 1970020"/>
                <a:gd name="connsiteY24" fmla="*/ 257727 h 2722017"/>
                <a:gd name="connsiteX25" fmla="*/ 1970020 w 1970020"/>
                <a:gd name="connsiteY25" fmla="*/ 289501 h 2722017"/>
                <a:gd name="connsiteX26" fmla="*/ 1962959 w 1970020"/>
                <a:gd name="connsiteY26" fmla="*/ 314215 h 2722017"/>
                <a:gd name="connsiteX27" fmla="*/ 1938245 w 1970020"/>
                <a:gd name="connsiteY27" fmla="*/ 349520 h 2722017"/>
                <a:gd name="connsiteX28" fmla="*/ 1927654 w 1970020"/>
                <a:gd name="connsiteY28" fmla="*/ 367172 h 2722017"/>
                <a:gd name="connsiteX29" fmla="*/ 1913532 w 1970020"/>
                <a:gd name="connsiteY29" fmla="*/ 466026 h 2722017"/>
                <a:gd name="connsiteX30" fmla="*/ 1899410 w 1970020"/>
                <a:gd name="connsiteY30" fmla="*/ 554289 h 2722017"/>
                <a:gd name="connsiteX31" fmla="*/ 1892349 w 1970020"/>
                <a:gd name="connsiteY31" fmla="*/ 674326 h 2722017"/>
                <a:gd name="connsiteX32" fmla="*/ 1885288 w 1970020"/>
                <a:gd name="connsiteY32" fmla="*/ 928522 h 2722017"/>
                <a:gd name="connsiteX33" fmla="*/ 1881757 w 1970020"/>
                <a:gd name="connsiteY33" fmla="*/ 1087395 h 2722017"/>
                <a:gd name="connsiteX34" fmla="*/ 1881757 w 1970020"/>
                <a:gd name="connsiteY34" fmla="*/ 1288633 h 2722017"/>
                <a:gd name="connsiteX35" fmla="*/ 1881757 w 1970020"/>
                <a:gd name="connsiteY35" fmla="*/ 1525177 h 2722017"/>
                <a:gd name="connsiteX36" fmla="*/ 1885288 w 1970020"/>
                <a:gd name="connsiteY36" fmla="*/ 1684050 h 2722017"/>
                <a:gd name="connsiteX37" fmla="*/ 1892349 w 1970020"/>
                <a:gd name="connsiteY37" fmla="*/ 1878227 h 2722017"/>
                <a:gd name="connsiteX38" fmla="*/ 1902940 w 1970020"/>
                <a:gd name="connsiteY38" fmla="*/ 2132423 h 2722017"/>
                <a:gd name="connsiteX39" fmla="*/ 1910001 w 1970020"/>
                <a:gd name="connsiteY39" fmla="*/ 2259521 h 2722017"/>
                <a:gd name="connsiteX40" fmla="*/ 1902940 w 1970020"/>
                <a:gd name="connsiteY40" fmla="*/ 2301887 h 2722017"/>
                <a:gd name="connsiteX41" fmla="*/ 1874696 w 1970020"/>
                <a:gd name="connsiteY41" fmla="*/ 2376028 h 2722017"/>
                <a:gd name="connsiteX42" fmla="*/ 1835861 w 1970020"/>
                <a:gd name="connsiteY42" fmla="*/ 2467821 h 2722017"/>
                <a:gd name="connsiteX43" fmla="*/ 1782903 w 1970020"/>
                <a:gd name="connsiteY43" fmla="*/ 2556084 h 2722017"/>
                <a:gd name="connsiteX44" fmla="*/ 1740537 w 1970020"/>
                <a:gd name="connsiteY44" fmla="*/ 2616102 h 2722017"/>
                <a:gd name="connsiteX45" fmla="*/ 1712293 w 1970020"/>
                <a:gd name="connsiteY45" fmla="*/ 2651407 h 2722017"/>
                <a:gd name="connsiteX46" fmla="*/ 1666397 w 1970020"/>
                <a:gd name="connsiteY46" fmla="*/ 2690243 h 2722017"/>
                <a:gd name="connsiteX47" fmla="*/ 1631092 w 1970020"/>
                <a:gd name="connsiteY47" fmla="*/ 2711426 h 2722017"/>
                <a:gd name="connsiteX48" fmla="*/ 1595787 w 1970020"/>
                <a:gd name="connsiteY48" fmla="*/ 2722017 h 2722017"/>
                <a:gd name="connsiteX49" fmla="*/ 1585195 w 1970020"/>
                <a:gd name="connsiteY49" fmla="*/ 2722017 h 2722017"/>
                <a:gd name="connsiteX50" fmla="*/ 1560482 w 1970020"/>
                <a:gd name="connsiteY50" fmla="*/ 2714956 h 2722017"/>
                <a:gd name="connsiteX51" fmla="*/ 1546360 w 1970020"/>
                <a:gd name="connsiteY51" fmla="*/ 2697304 h 2722017"/>
                <a:gd name="connsiteX52" fmla="*/ 1532237 w 1970020"/>
                <a:gd name="connsiteY52" fmla="*/ 2654938 h 2722017"/>
                <a:gd name="connsiteX53" fmla="*/ 1525176 w 1970020"/>
                <a:gd name="connsiteY53" fmla="*/ 2626694 h 2722017"/>
                <a:gd name="connsiteX54" fmla="*/ 1613439 w 1970020"/>
                <a:gd name="connsiteY54" fmla="*/ 2277174 h 2722017"/>
                <a:gd name="connsiteX55" fmla="*/ 1624031 w 1970020"/>
                <a:gd name="connsiteY55" fmla="*/ 2259521 h 2722017"/>
                <a:gd name="connsiteX56" fmla="*/ 1638153 w 1970020"/>
                <a:gd name="connsiteY56" fmla="*/ 2227747 h 2722017"/>
                <a:gd name="connsiteX57" fmla="*/ 1645214 w 1970020"/>
                <a:gd name="connsiteY57" fmla="*/ 2153606 h 2722017"/>
                <a:gd name="connsiteX58" fmla="*/ 1645214 w 1970020"/>
                <a:gd name="connsiteY58" fmla="*/ 1902941 h 2722017"/>
                <a:gd name="connsiteX59" fmla="*/ 1652275 w 1970020"/>
                <a:gd name="connsiteY59" fmla="*/ 1758190 h 2722017"/>
                <a:gd name="connsiteX60" fmla="*/ 1662866 w 1970020"/>
                <a:gd name="connsiteY60" fmla="*/ 1652275 h 2722017"/>
                <a:gd name="connsiteX61" fmla="*/ 1666397 w 1970020"/>
                <a:gd name="connsiteY61" fmla="*/ 1433384 h 2722017"/>
                <a:gd name="connsiteX62" fmla="*/ 1662866 w 1970020"/>
                <a:gd name="connsiteY62" fmla="*/ 981480 h 2722017"/>
                <a:gd name="connsiteX63" fmla="*/ 1666397 w 1970020"/>
                <a:gd name="connsiteY63" fmla="*/ 667265 h 2722017"/>
                <a:gd name="connsiteX64" fmla="*/ 1662866 w 1970020"/>
                <a:gd name="connsiteY64" fmla="*/ 240074 h 2722017"/>
                <a:gd name="connsiteX65" fmla="*/ 1645214 w 1970020"/>
                <a:gd name="connsiteY65" fmla="*/ 211830 h 2722017"/>
                <a:gd name="connsiteX66" fmla="*/ 1613439 w 1970020"/>
                <a:gd name="connsiteY66" fmla="*/ 187117 h 2722017"/>
                <a:gd name="connsiteX67" fmla="*/ 1585195 w 1970020"/>
                <a:gd name="connsiteY67" fmla="*/ 176525 h 2722017"/>
                <a:gd name="connsiteX68" fmla="*/ 1553421 w 1970020"/>
                <a:gd name="connsiteY68" fmla="*/ 176525 h 2722017"/>
                <a:gd name="connsiteX69" fmla="*/ 1405139 w 1970020"/>
                <a:gd name="connsiteY69" fmla="*/ 197708 h 2722017"/>
                <a:gd name="connsiteX70" fmla="*/ 1006193 w 1970020"/>
                <a:gd name="connsiteY70" fmla="*/ 254196 h 2722017"/>
                <a:gd name="connsiteX71" fmla="*/ 755527 w 1970020"/>
                <a:gd name="connsiteY71" fmla="*/ 289501 h 2722017"/>
                <a:gd name="connsiteX72" fmla="*/ 617837 w 1970020"/>
                <a:gd name="connsiteY72" fmla="*/ 310684 h 2722017"/>
                <a:gd name="connsiteX73" fmla="*/ 483678 w 1970020"/>
                <a:gd name="connsiteY73" fmla="*/ 324806 h 272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70020" h="2722017">
                  <a:moveTo>
                    <a:pt x="483678" y="324806"/>
                  </a:moveTo>
                  <a:lnTo>
                    <a:pt x="303623" y="345989"/>
                  </a:lnTo>
                  <a:lnTo>
                    <a:pt x="49427" y="381294"/>
                  </a:lnTo>
                  <a:lnTo>
                    <a:pt x="0" y="236544"/>
                  </a:lnTo>
                  <a:lnTo>
                    <a:pt x="67079" y="243605"/>
                  </a:lnTo>
                  <a:lnTo>
                    <a:pt x="123567" y="240074"/>
                  </a:lnTo>
                  <a:lnTo>
                    <a:pt x="201238" y="229483"/>
                  </a:lnTo>
                  <a:lnTo>
                    <a:pt x="342458" y="201239"/>
                  </a:lnTo>
                  <a:lnTo>
                    <a:pt x="466026" y="172995"/>
                  </a:lnTo>
                  <a:lnTo>
                    <a:pt x="589593" y="151812"/>
                  </a:lnTo>
                  <a:lnTo>
                    <a:pt x="684917" y="151812"/>
                  </a:lnTo>
                  <a:lnTo>
                    <a:pt x="762588" y="144751"/>
                  </a:lnTo>
                  <a:lnTo>
                    <a:pt x="928522" y="120037"/>
                  </a:lnTo>
                  <a:lnTo>
                    <a:pt x="1165065" y="81202"/>
                  </a:lnTo>
                  <a:lnTo>
                    <a:pt x="1348651" y="56488"/>
                  </a:lnTo>
                  <a:lnTo>
                    <a:pt x="1461627" y="42366"/>
                  </a:lnTo>
                  <a:lnTo>
                    <a:pt x="1581665" y="21183"/>
                  </a:lnTo>
                  <a:lnTo>
                    <a:pt x="1676988" y="0"/>
                  </a:lnTo>
                  <a:lnTo>
                    <a:pt x="1691110" y="0"/>
                  </a:lnTo>
                  <a:lnTo>
                    <a:pt x="1729946" y="24714"/>
                  </a:lnTo>
                  <a:lnTo>
                    <a:pt x="1828800" y="102385"/>
                  </a:lnTo>
                  <a:lnTo>
                    <a:pt x="1902940" y="162403"/>
                  </a:lnTo>
                  <a:lnTo>
                    <a:pt x="1931184" y="194178"/>
                  </a:lnTo>
                  <a:lnTo>
                    <a:pt x="1955898" y="225952"/>
                  </a:lnTo>
                  <a:lnTo>
                    <a:pt x="1966489" y="257727"/>
                  </a:lnTo>
                  <a:lnTo>
                    <a:pt x="1970020" y="289501"/>
                  </a:lnTo>
                  <a:lnTo>
                    <a:pt x="1962959" y="314215"/>
                  </a:lnTo>
                  <a:lnTo>
                    <a:pt x="1938245" y="349520"/>
                  </a:lnTo>
                  <a:lnTo>
                    <a:pt x="1927654" y="367172"/>
                  </a:lnTo>
                  <a:lnTo>
                    <a:pt x="1913532" y="466026"/>
                  </a:lnTo>
                  <a:lnTo>
                    <a:pt x="1899410" y="554289"/>
                  </a:lnTo>
                  <a:lnTo>
                    <a:pt x="1892349" y="674326"/>
                  </a:lnTo>
                  <a:lnTo>
                    <a:pt x="1885288" y="928522"/>
                  </a:lnTo>
                  <a:lnTo>
                    <a:pt x="1881757" y="1087395"/>
                  </a:lnTo>
                  <a:lnTo>
                    <a:pt x="1881757" y="1288633"/>
                  </a:lnTo>
                  <a:lnTo>
                    <a:pt x="1881757" y="1525177"/>
                  </a:lnTo>
                  <a:lnTo>
                    <a:pt x="1885288" y="1684050"/>
                  </a:lnTo>
                  <a:lnTo>
                    <a:pt x="1892349" y="1878227"/>
                  </a:lnTo>
                  <a:lnTo>
                    <a:pt x="1902940" y="2132423"/>
                  </a:lnTo>
                  <a:lnTo>
                    <a:pt x="1910001" y="2259521"/>
                  </a:lnTo>
                  <a:lnTo>
                    <a:pt x="1902940" y="2301887"/>
                  </a:lnTo>
                  <a:lnTo>
                    <a:pt x="1874696" y="2376028"/>
                  </a:lnTo>
                  <a:lnTo>
                    <a:pt x="1835861" y="2467821"/>
                  </a:lnTo>
                  <a:lnTo>
                    <a:pt x="1782903" y="2556084"/>
                  </a:lnTo>
                  <a:lnTo>
                    <a:pt x="1740537" y="2616102"/>
                  </a:lnTo>
                  <a:lnTo>
                    <a:pt x="1712293" y="2651407"/>
                  </a:lnTo>
                  <a:lnTo>
                    <a:pt x="1666397" y="2690243"/>
                  </a:lnTo>
                  <a:lnTo>
                    <a:pt x="1631092" y="2711426"/>
                  </a:lnTo>
                  <a:lnTo>
                    <a:pt x="1595787" y="2722017"/>
                  </a:lnTo>
                  <a:lnTo>
                    <a:pt x="1585195" y="2722017"/>
                  </a:lnTo>
                  <a:lnTo>
                    <a:pt x="1560482" y="2714956"/>
                  </a:lnTo>
                  <a:lnTo>
                    <a:pt x="1546360" y="2697304"/>
                  </a:lnTo>
                  <a:lnTo>
                    <a:pt x="1532237" y="2654938"/>
                  </a:lnTo>
                  <a:lnTo>
                    <a:pt x="1525176" y="2626694"/>
                  </a:lnTo>
                  <a:lnTo>
                    <a:pt x="1613439" y="2277174"/>
                  </a:lnTo>
                  <a:lnTo>
                    <a:pt x="1624031" y="2259521"/>
                  </a:lnTo>
                  <a:lnTo>
                    <a:pt x="1638153" y="2227747"/>
                  </a:lnTo>
                  <a:lnTo>
                    <a:pt x="1645214" y="2153606"/>
                  </a:lnTo>
                  <a:lnTo>
                    <a:pt x="1645214" y="1902941"/>
                  </a:lnTo>
                  <a:lnTo>
                    <a:pt x="1652275" y="1758190"/>
                  </a:lnTo>
                  <a:lnTo>
                    <a:pt x="1662866" y="1652275"/>
                  </a:lnTo>
                  <a:lnTo>
                    <a:pt x="1666397" y="1433384"/>
                  </a:lnTo>
                  <a:lnTo>
                    <a:pt x="1662866" y="981480"/>
                  </a:lnTo>
                  <a:lnTo>
                    <a:pt x="1666397" y="667265"/>
                  </a:lnTo>
                  <a:lnTo>
                    <a:pt x="1662866" y="240074"/>
                  </a:lnTo>
                  <a:lnTo>
                    <a:pt x="1645214" y="211830"/>
                  </a:lnTo>
                  <a:lnTo>
                    <a:pt x="1613439" y="187117"/>
                  </a:lnTo>
                  <a:lnTo>
                    <a:pt x="1585195" y="176525"/>
                  </a:lnTo>
                  <a:lnTo>
                    <a:pt x="1553421" y="176525"/>
                  </a:lnTo>
                  <a:lnTo>
                    <a:pt x="1405139" y="197708"/>
                  </a:lnTo>
                  <a:lnTo>
                    <a:pt x="1006193" y="254196"/>
                  </a:lnTo>
                  <a:lnTo>
                    <a:pt x="755527" y="289501"/>
                  </a:lnTo>
                  <a:lnTo>
                    <a:pt x="617837" y="310684"/>
                  </a:lnTo>
                  <a:lnTo>
                    <a:pt x="483678" y="32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5">
              <a:extLst>
                <a:ext uri="{FF2B5EF4-FFF2-40B4-BE49-F238E27FC236}">
                  <a16:creationId xmlns:a16="http://schemas.microsoft.com/office/drawing/2014/main" id="{6261F57A-779A-4288-8882-932D4106EE41}"/>
                </a:ext>
              </a:extLst>
            </p:cNvPr>
            <p:cNvSpPr/>
            <p:nvPr/>
          </p:nvSpPr>
          <p:spPr>
            <a:xfrm>
              <a:off x="4144963" y="5256213"/>
              <a:ext cx="531812" cy="517525"/>
            </a:xfrm>
            <a:custGeom>
              <a:avLst/>
              <a:gdLst>
                <a:gd name="connsiteX0" fmla="*/ 173832 w 531019"/>
                <a:gd name="connsiteY0" fmla="*/ 180975 h 519112"/>
                <a:gd name="connsiteX1" fmla="*/ 259557 w 531019"/>
                <a:gd name="connsiteY1" fmla="*/ 261937 h 519112"/>
                <a:gd name="connsiteX2" fmla="*/ 311944 w 531019"/>
                <a:gd name="connsiteY2" fmla="*/ 314325 h 519112"/>
                <a:gd name="connsiteX3" fmla="*/ 369094 w 531019"/>
                <a:gd name="connsiteY3" fmla="*/ 381000 h 519112"/>
                <a:gd name="connsiteX4" fmla="*/ 395288 w 531019"/>
                <a:gd name="connsiteY4" fmla="*/ 416719 h 519112"/>
                <a:gd name="connsiteX5" fmla="*/ 411957 w 531019"/>
                <a:gd name="connsiteY5" fmla="*/ 442912 h 519112"/>
                <a:gd name="connsiteX6" fmla="*/ 428625 w 531019"/>
                <a:gd name="connsiteY6" fmla="*/ 481012 h 519112"/>
                <a:gd name="connsiteX7" fmla="*/ 442913 w 531019"/>
                <a:gd name="connsiteY7" fmla="*/ 519112 h 519112"/>
                <a:gd name="connsiteX8" fmla="*/ 531019 w 531019"/>
                <a:gd name="connsiteY8" fmla="*/ 47625 h 519112"/>
                <a:gd name="connsiteX9" fmla="*/ 516732 w 531019"/>
                <a:gd name="connsiteY9" fmla="*/ 76200 h 519112"/>
                <a:gd name="connsiteX10" fmla="*/ 495300 w 531019"/>
                <a:gd name="connsiteY10" fmla="*/ 111919 h 519112"/>
                <a:gd name="connsiteX11" fmla="*/ 478632 w 531019"/>
                <a:gd name="connsiteY11" fmla="*/ 126206 h 519112"/>
                <a:gd name="connsiteX12" fmla="*/ 450057 w 531019"/>
                <a:gd name="connsiteY12" fmla="*/ 135731 h 519112"/>
                <a:gd name="connsiteX13" fmla="*/ 419100 w 531019"/>
                <a:gd name="connsiteY13" fmla="*/ 140494 h 519112"/>
                <a:gd name="connsiteX14" fmla="*/ 385763 w 531019"/>
                <a:gd name="connsiteY14" fmla="*/ 140494 h 519112"/>
                <a:gd name="connsiteX15" fmla="*/ 342900 w 531019"/>
                <a:gd name="connsiteY15" fmla="*/ 130969 h 519112"/>
                <a:gd name="connsiteX16" fmla="*/ 278607 w 531019"/>
                <a:gd name="connsiteY16" fmla="*/ 111919 h 519112"/>
                <a:gd name="connsiteX17" fmla="*/ 171450 w 531019"/>
                <a:gd name="connsiteY17" fmla="*/ 66675 h 519112"/>
                <a:gd name="connsiteX18" fmla="*/ 78582 w 531019"/>
                <a:gd name="connsiteY18" fmla="*/ 23812 h 519112"/>
                <a:gd name="connsiteX19" fmla="*/ 40482 w 531019"/>
                <a:gd name="connsiteY19" fmla="*/ 4762 h 519112"/>
                <a:gd name="connsiteX20" fmla="*/ 19050 w 531019"/>
                <a:gd name="connsiteY20" fmla="*/ 0 h 519112"/>
                <a:gd name="connsiteX21" fmla="*/ 4763 w 531019"/>
                <a:gd name="connsiteY21" fmla="*/ 4762 h 519112"/>
                <a:gd name="connsiteX22" fmla="*/ 0 w 531019"/>
                <a:gd name="connsiteY22" fmla="*/ 16669 h 519112"/>
                <a:gd name="connsiteX23" fmla="*/ 4763 w 531019"/>
                <a:gd name="connsiteY23" fmla="*/ 30956 h 519112"/>
                <a:gd name="connsiteX24" fmla="*/ 38100 w 531019"/>
                <a:gd name="connsiteY24" fmla="*/ 61912 h 519112"/>
                <a:gd name="connsiteX25" fmla="*/ 104775 w 531019"/>
                <a:gd name="connsiteY25" fmla="*/ 119062 h 519112"/>
                <a:gd name="connsiteX26" fmla="*/ 173832 w 531019"/>
                <a:gd name="connsiteY26" fmla="*/ 18097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1019" h="519112">
                  <a:moveTo>
                    <a:pt x="173832" y="180975"/>
                  </a:moveTo>
                  <a:lnTo>
                    <a:pt x="259557" y="261937"/>
                  </a:lnTo>
                  <a:lnTo>
                    <a:pt x="311944" y="314325"/>
                  </a:lnTo>
                  <a:lnTo>
                    <a:pt x="369094" y="381000"/>
                  </a:lnTo>
                  <a:lnTo>
                    <a:pt x="395288" y="416719"/>
                  </a:lnTo>
                  <a:lnTo>
                    <a:pt x="411957" y="442912"/>
                  </a:lnTo>
                  <a:lnTo>
                    <a:pt x="428625" y="481012"/>
                  </a:lnTo>
                  <a:lnTo>
                    <a:pt x="442913" y="519112"/>
                  </a:lnTo>
                  <a:lnTo>
                    <a:pt x="531019" y="47625"/>
                  </a:lnTo>
                  <a:lnTo>
                    <a:pt x="516732" y="76200"/>
                  </a:lnTo>
                  <a:lnTo>
                    <a:pt x="495300" y="111919"/>
                  </a:lnTo>
                  <a:lnTo>
                    <a:pt x="478632" y="126206"/>
                  </a:lnTo>
                  <a:lnTo>
                    <a:pt x="450057" y="135731"/>
                  </a:lnTo>
                  <a:lnTo>
                    <a:pt x="419100" y="140494"/>
                  </a:lnTo>
                  <a:lnTo>
                    <a:pt x="385763" y="140494"/>
                  </a:lnTo>
                  <a:lnTo>
                    <a:pt x="342900" y="130969"/>
                  </a:lnTo>
                  <a:lnTo>
                    <a:pt x="278607" y="111919"/>
                  </a:lnTo>
                  <a:lnTo>
                    <a:pt x="171450" y="66675"/>
                  </a:lnTo>
                  <a:lnTo>
                    <a:pt x="78582" y="23812"/>
                  </a:lnTo>
                  <a:lnTo>
                    <a:pt x="40482" y="4762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6669"/>
                  </a:lnTo>
                  <a:lnTo>
                    <a:pt x="4763" y="30956"/>
                  </a:lnTo>
                  <a:lnTo>
                    <a:pt x="38100" y="61912"/>
                  </a:lnTo>
                  <a:lnTo>
                    <a:pt x="104775" y="119062"/>
                  </a:lnTo>
                  <a:lnTo>
                    <a:pt x="173832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6">
              <a:extLst>
                <a:ext uri="{FF2B5EF4-FFF2-40B4-BE49-F238E27FC236}">
                  <a16:creationId xmlns:a16="http://schemas.microsoft.com/office/drawing/2014/main" id="{05104F1B-9375-4FA3-8A55-219CE14D65BF}"/>
                </a:ext>
              </a:extLst>
            </p:cNvPr>
            <p:cNvSpPr/>
            <p:nvPr/>
          </p:nvSpPr>
          <p:spPr>
            <a:xfrm>
              <a:off x="3297238" y="3652838"/>
              <a:ext cx="1200150" cy="330200"/>
            </a:xfrm>
            <a:custGeom>
              <a:avLst/>
              <a:gdLst>
                <a:gd name="connsiteX0" fmla="*/ 326232 w 1200150"/>
                <a:gd name="connsiteY0" fmla="*/ 159543 h 330993"/>
                <a:gd name="connsiteX1" fmla="*/ 485775 w 1200150"/>
                <a:gd name="connsiteY1" fmla="*/ 135731 h 330993"/>
                <a:gd name="connsiteX2" fmla="*/ 709613 w 1200150"/>
                <a:gd name="connsiteY2" fmla="*/ 85725 h 330993"/>
                <a:gd name="connsiteX3" fmla="*/ 792957 w 1200150"/>
                <a:gd name="connsiteY3" fmla="*/ 59531 h 330993"/>
                <a:gd name="connsiteX4" fmla="*/ 835819 w 1200150"/>
                <a:gd name="connsiteY4" fmla="*/ 40481 h 330993"/>
                <a:gd name="connsiteX5" fmla="*/ 916782 w 1200150"/>
                <a:gd name="connsiteY5" fmla="*/ 16668 h 330993"/>
                <a:gd name="connsiteX6" fmla="*/ 985838 w 1200150"/>
                <a:gd name="connsiteY6" fmla="*/ 0 h 330993"/>
                <a:gd name="connsiteX7" fmla="*/ 1035844 w 1200150"/>
                <a:gd name="connsiteY7" fmla="*/ 4762 h 330993"/>
                <a:gd name="connsiteX8" fmla="*/ 1085850 w 1200150"/>
                <a:gd name="connsiteY8" fmla="*/ 16668 h 330993"/>
                <a:gd name="connsiteX9" fmla="*/ 1126332 w 1200150"/>
                <a:gd name="connsiteY9" fmla="*/ 33337 h 330993"/>
                <a:gd name="connsiteX10" fmla="*/ 1159669 w 1200150"/>
                <a:gd name="connsiteY10" fmla="*/ 52387 h 330993"/>
                <a:gd name="connsiteX11" fmla="*/ 1181100 w 1200150"/>
                <a:gd name="connsiteY11" fmla="*/ 66675 h 330993"/>
                <a:gd name="connsiteX12" fmla="*/ 1193007 w 1200150"/>
                <a:gd name="connsiteY12" fmla="*/ 80962 h 330993"/>
                <a:gd name="connsiteX13" fmla="*/ 1200150 w 1200150"/>
                <a:gd name="connsiteY13" fmla="*/ 102393 h 330993"/>
                <a:gd name="connsiteX14" fmla="*/ 1195388 w 1200150"/>
                <a:gd name="connsiteY14" fmla="*/ 114300 h 330993"/>
                <a:gd name="connsiteX15" fmla="*/ 1185863 w 1200150"/>
                <a:gd name="connsiteY15" fmla="*/ 133350 h 330993"/>
                <a:gd name="connsiteX16" fmla="*/ 1159669 w 1200150"/>
                <a:gd name="connsiteY16" fmla="*/ 154781 h 330993"/>
                <a:gd name="connsiteX17" fmla="*/ 1109663 w 1200150"/>
                <a:gd name="connsiteY17" fmla="*/ 173831 h 330993"/>
                <a:gd name="connsiteX18" fmla="*/ 1066800 w 1200150"/>
                <a:gd name="connsiteY18" fmla="*/ 185737 h 330993"/>
                <a:gd name="connsiteX19" fmla="*/ 938213 w 1200150"/>
                <a:gd name="connsiteY19" fmla="*/ 204787 h 330993"/>
                <a:gd name="connsiteX20" fmla="*/ 740569 w 1200150"/>
                <a:gd name="connsiteY20" fmla="*/ 235743 h 330993"/>
                <a:gd name="connsiteX21" fmla="*/ 633413 w 1200150"/>
                <a:gd name="connsiteY21" fmla="*/ 250031 h 330993"/>
                <a:gd name="connsiteX22" fmla="*/ 469107 w 1200150"/>
                <a:gd name="connsiteY22" fmla="*/ 271462 h 330993"/>
                <a:gd name="connsiteX23" fmla="*/ 352425 w 1200150"/>
                <a:gd name="connsiteY23" fmla="*/ 292893 h 330993"/>
                <a:gd name="connsiteX24" fmla="*/ 252413 w 1200150"/>
                <a:gd name="connsiteY24" fmla="*/ 316706 h 330993"/>
                <a:gd name="connsiteX25" fmla="*/ 216694 w 1200150"/>
                <a:gd name="connsiteY25" fmla="*/ 326231 h 330993"/>
                <a:gd name="connsiteX26" fmla="*/ 190500 w 1200150"/>
                <a:gd name="connsiteY26" fmla="*/ 330993 h 330993"/>
                <a:gd name="connsiteX27" fmla="*/ 161925 w 1200150"/>
                <a:gd name="connsiteY27" fmla="*/ 330993 h 330993"/>
                <a:gd name="connsiteX28" fmla="*/ 130969 w 1200150"/>
                <a:gd name="connsiteY28" fmla="*/ 323850 h 330993"/>
                <a:gd name="connsiteX29" fmla="*/ 109538 w 1200150"/>
                <a:gd name="connsiteY29" fmla="*/ 311943 h 330993"/>
                <a:gd name="connsiteX30" fmla="*/ 80963 w 1200150"/>
                <a:gd name="connsiteY30" fmla="*/ 288131 h 330993"/>
                <a:gd name="connsiteX31" fmla="*/ 50007 w 1200150"/>
                <a:gd name="connsiteY31" fmla="*/ 266700 h 330993"/>
                <a:gd name="connsiteX32" fmla="*/ 23813 w 1200150"/>
                <a:gd name="connsiteY32" fmla="*/ 240506 h 330993"/>
                <a:gd name="connsiteX33" fmla="*/ 4763 w 1200150"/>
                <a:gd name="connsiteY33" fmla="*/ 207168 h 330993"/>
                <a:gd name="connsiteX34" fmla="*/ 0 w 1200150"/>
                <a:gd name="connsiteY34" fmla="*/ 188118 h 330993"/>
                <a:gd name="connsiteX35" fmla="*/ 0 w 1200150"/>
                <a:gd name="connsiteY35" fmla="*/ 169068 h 330993"/>
                <a:gd name="connsiteX36" fmla="*/ 9525 w 1200150"/>
                <a:gd name="connsiteY36" fmla="*/ 159543 h 330993"/>
                <a:gd name="connsiteX37" fmla="*/ 40482 w 1200150"/>
                <a:gd name="connsiteY37" fmla="*/ 166687 h 330993"/>
                <a:gd name="connsiteX38" fmla="*/ 73819 w 1200150"/>
                <a:gd name="connsiteY38" fmla="*/ 173831 h 330993"/>
                <a:gd name="connsiteX39" fmla="*/ 130969 w 1200150"/>
                <a:gd name="connsiteY39" fmla="*/ 180975 h 330993"/>
                <a:gd name="connsiteX40" fmla="*/ 190500 w 1200150"/>
                <a:gd name="connsiteY40" fmla="*/ 180975 h 330993"/>
                <a:gd name="connsiteX41" fmla="*/ 326232 w 1200150"/>
                <a:gd name="connsiteY41" fmla="*/ 15954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0150" h="330993">
                  <a:moveTo>
                    <a:pt x="326232" y="159543"/>
                  </a:moveTo>
                  <a:lnTo>
                    <a:pt x="485775" y="135731"/>
                  </a:lnTo>
                  <a:lnTo>
                    <a:pt x="709613" y="85725"/>
                  </a:lnTo>
                  <a:lnTo>
                    <a:pt x="792957" y="59531"/>
                  </a:lnTo>
                  <a:lnTo>
                    <a:pt x="835819" y="40481"/>
                  </a:lnTo>
                  <a:lnTo>
                    <a:pt x="916782" y="16668"/>
                  </a:lnTo>
                  <a:lnTo>
                    <a:pt x="985838" y="0"/>
                  </a:lnTo>
                  <a:lnTo>
                    <a:pt x="1035844" y="4762"/>
                  </a:lnTo>
                  <a:lnTo>
                    <a:pt x="1085850" y="16668"/>
                  </a:lnTo>
                  <a:lnTo>
                    <a:pt x="1126332" y="33337"/>
                  </a:lnTo>
                  <a:lnTo>
                    <a:pt x="1159669" y="52387"/>
                  </a:lnTo>
                  <a:lnTo>
                    <a:pt x="1181100" y="66675"/>
                  </a:lnTo>
                  <a:lnTo>
                    <a:pt x="1193007" y="80962"/>
                  </a:lnTo>
                  <a:lnTo>
                    <a:pt x="1200150" y="102393"/>
                  </a:lnTo>
                  <a:lnTo>
                    <a:pt x="1195388" y="114300"/>
                  </a:lnTo>
                  <a:lnTo>
                    <a:pt x="1185863" y="133350"/>
                  </a:lnTo>
                  <a:lnTo>
                    <a:pt x="1159669" y="154781"/>
                  </a:lnTo>
                  <a:lnTo>
                    <a:pt x="1109663" y="173831"/>
                  </a:lnTo>
                  <a:lnTo>
                    <a:pt x="1066800" y="185737"/>
                  </a:lnTo>
                  <a:lnTo>
                    <a:pt x="938213" y="204787"/>
                  </a:lnTo>
                  <a:lnTo>
                    <a:pt x="740569" y="235743"/>
                  </a:lnTo>
                  <a:lnTo>
                    <a:pt x="633413" y="250031"/>
                  </a:lnTo>
                  <a:lnTo>
                    <a:pt x="469107" y="271462"/>
                  </a:lnTo>
                  <a:lnTo>
                    <a:pt x="352425" y="292893"/>
                  </a:lnTo>
                  <a:lnTo>
                    <a:pt x="252413" y="316706"/>
                  </a:lnTo>
                  <a:lnTo>
                    <a:pt x="216694" y="326231"/>
                  </a:lnTo>
                  <a:lnTo>
                    <a:pt x="190500" y="330993"/>
                  </a:lnTo>
                  <a:lnTo>
                    <a:pt x="161925" y="330993"/>
                  </a:lnTo>
                  <a:lnTo>
                    <a:pt x="130969" y="323850"/>
                  </a:lnTo>
                  <a:lnTo>
                    <a:pt x="109538" y="311943"/>
                  </a:lnTo>
                  <a:lnTo>
                    <a:pt x="80963" y="288131"/>
                  </a:lnTo>
                  <a:lnTo>
                    <a:pt x="50007" y="266700"/>
                  </a:lnTo>
                  <a:lnTo>
                    <a:pt x="23813" y="240506"/>
                  </a:lnTo>
                  <a:lnTo>
                    <a:pt x="4763" y="207168"/>
                  </a:lnTo>
                  <a:lnTo>
                    <a:pt x="0" y="188118"/>
                  </a:lnTo>
                  <a:lnTo>
                    <a:pt x="0" y="169068"/>
                  </a:lnTo>
                  <a:lnTo>
                    <a:pt x="9525" y="159543"/>
                  </a:lnTo>
                  <a:lnTo>
                    <a:pt x="40482" y="166687"/>
                  </a:lnTo>
                  <a:lnTo>
                    <a:pt x="73819" y="173831"/>
                  </a:lnTo>
                  <a:lnTo>
                    <a:pt x="130969" y="180975"/>
                  </a:lnTo>
                  <a:lnTo>
                    <a:pt x="190500" y="180975"/>
                  </a:lnTo>
                  <a:lnTo>
                    <a:pt x="326232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A77ADD5F-29AF-49DB-88F4-910D0DB13DF5}"/>
                </a:ext>
              </a:extLst>
            </p:cNvPr>
            <p:cNvSpPr/>
            <p:nvPr/>
          </p:nvSpPr>
          <p:spPr>
            <a:xfrm>
              <a:off x="3643313" y="3309938"/>
              <a:ext cx="342900" cy="1123950"/>
            </a:xfrm>
            <a:custGeom>
              <a:avLst/>
              <a:gdLst>
                <a:gd name="connsiteX0" fmla="*/ 307181 w 342900"/>
                <a:gd name="connsiteY0" fmla="*/ 707231 h 1123950"/>
                <a:gd name="connsiteX1" fmla="*/ 321468 w 342900"/>
                <a:gd name="connsiteY1" fmla="*/ 573881 h 1123950"/>
                <a:gd name="connsiteX2" fmla="*/ 342900 w 342900"/>
                <a:gd name="connsiteY2" fmla="*/ 445293 h 1123950"/>
                <a:gd name="connsiteX3" fmla="*/ 338137 w 342900"/>
                <a:gd name="connsiteY3" fmla="*/ 352425 h 1123950"/>
                <a:gd name="connsiteX4" fmla="*/ 330993 w 342900"/>
                <a:gd name="connsiteY4" fmla="*/ 290512 h 1123950"/>
                <a:gd name="connsiteX5" fmla="*/ 319087 w 342900"/>
                <a:gd name="connsiteY5" fmla="*/ 238125 h 1123950"/>
                <a:gd name="connsiteX6" fmla="*/ 304800 w 342900"/>
                <a:gd name="connsiteY6" fmla="*/ 197643 h 1123950"/>
                <a:gd name="connsiteX7" fmla="*/ 288131 w 342900"/>
                <a:gd name="connsiteY7" fmla="*/ 173831 h 1123950"/>
                <a:gd name="connsiteX8" fmla="*/ 259556 w 342900"/>
                <a:gd name="connsiteY8" fmla="*/ 147637 h 1123950"/>
                <a:gd name="connsiteX9" fmla="*/ 214312 w 342900"/>
                <a:gd name="connsiteY9" fmla="*/ 104775 h 1123950"/>
                <a:gd name="connsiteX10" fmla="*/ 169068 w 342900"/>
                <a:gd name="connsiteY10" fmla="*/ 57150 h 1123950"/>
                <a:gd name="connsiteX11" fmla="*/ 102393 w 342900"/>
                <a:gd name="connsiteY11" fmla="*/ 0 h 1123950"/>
                <a:gd name="connsiteX12" fmla="*/ 0 w 342900"/>
                <a:gd name="connsiteY12" fmla="*/ 33337 h 1123950"/>
                <a:gd name="connsiteX13" fmla="*/ 45243 w 342900"/>
                <a:gd name="connsiteY13" fmla="*/ 92868 h 1123950"/>
                <a:gd name="connsiteX14" fmla="*/ 85725 w 342900"/>
                <a:gd name="connsiteY14" fmla="*/ 154781 h 1123950"/>
                <a:gd name="connsiteX15" fmla="*/ 107156 w 342900"/>
                <a:gd name="connsiteY15" fmla="*/ 200025 h 1123950"/>
                <a:gd name="connsiteX16" fmla="*/ 126206 w 342900"/>
                <a:gd name="connsiteY16" fmla="*/ 250031 h 1123950"/>
                <a:gd name="connsiteX17" fmla="*/ 135731 w 342900"/>
                <a:gd name="connsiteY17" fmla="*/ 314325 h 1123950"/>
                <a:gd name="connsiteX18" fmla="*/ 142875 w 342900"/>
                <a:gd name="connsiteY18" fmla="*/ 421481 h 1123950"/>
                <a:gd name="connsiteX19" fmla="*/ 142875 w 342900"/>
                <a:gd name="connsiteY19" fmla="*/ 511968 h 1123950"/>
                <a:gd name="connsiteX20" fmla="*/ 140493 w 342900"/>
                <a:gd name="connsiteY20" fmla="*/ 716756 h 1123950"/>
                <a:gd name="connsiteX21" fmla="*/ 142875 w 342900"/>
                <a:gd name="connsiteY21" fmla="*/ 847725 h 1123950"/>
                <a:gd name="connsiteX22" fmla="*/ 130968 w 342900"/>
                <a:gd name="connsiteY22" fmla="*/ 897731 h 1123950"/>
                <a:gd name="connsiteX23" fmla="*/ 123825 w 342900"/>
                <a:gd name="connsiteY23" fmla="*/ 952500 h 1123950"/>
                <a:gd name="connsiteX24" fmla="*/ 119062 w 342900"/>
                <a:gd name="connsiteY24" fmla="*/ 1016793 h 1123950"/>
                <a:gd name="connsiteX25" fmla="*/ 119062 w 342900"/>
                <a:gd name="connsiteY25" fmla="*/ 1076325 h 1123950"/>
                <a:gd name="connsiteX26" fmla="*/ 119062 w 342900"/>
                <a:gd name="connsiteY26" fmla="*/ 1123950 h 1123950"/>
                <a:gd name="connsiteX27" fmla="*/ 269081 w 342900"/>
                <a:gd name="connsiteY27" fmla="*/ 1100137 h 1123950"/>
                <a:gd name="connsiteX28" fmla="*/ 278606 w 342900"/>
                <a:gd name="connsiteY28" fmla="*/ 995362 h 1123950"/>
                <a:gd name="connsiteX29" fmla="*/ 307181 w 342900"/>
                <a:gd name="connsiteY29" fmla="*/ 70723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2900" h="1123950">
                  <a:moveTo>
                    <a:pt x="307181" y="707231"/>
                  </a:moveTo>
                  <a:lnTo>
                    <a:pt x="321468" y="573881"/>
                  </a:lnTo>
                  <a:lnTo>
                    <a:pt x="342900" y="445293"/>
                  </a:lnTo>
                  <a:lnTo>
                    <a:pt x="338137" y="352425"/>
                  </a:lnTo>
                  <a:lnTo>
                    <a:pt x="330993" y="290512"/>
                  </a:lnTo>
                  <a:lnTo>
                    <a:pt x="319087" y="238125"/>
                  </a:lnTo>
                  <a:lnTo>
                    <a:pt x="304800" y="197643"/>
                  </a:lnTo>
                  <a:lnTo>
                    <a:pt x="288131" y="173831"/>
                  </a:lnTo>
                  <a:lnTo>
                    <a:pt x="259556" y="147637"/>
                  </a:lnTo>
                  <a:lnTo>
                    <a:pt x="214312" y="104775"/>
                  </a:lnTo>
                  <a:lnTo>
                    <a:pt x="169068" y="57150"/>
                  </a:lnTo>
                  <a:lnTo>
                    <a:pt x="102393" y="0"/>
                  </a:lnTo>
                  <a:lnTo>
                    <a:pt x="0" y="33337"/>
                  </a:lnTo>
                  <a:lnTo>
                    <a:pt x="45243" y="92868"/>
                  </a:lnTo>
                  <a:lnTo>
                    <a:pt x="85725" y="154781"/>
                  </a:lnTo>
                  <a:lnTo>
                    <a:pt x="107156" y="200025"/>
                  </a:lnTo>
                  <a:lnTo>
                    <a:pt x="126206" y="250031"/>
                  </a:lnTo>
                  <a:lnTo>
                    <a:pt x="135731" y="314325"/>
                  </a:lnTo>
                  <a:lnTo>
                    <a:pt x="142875" y="421481"/>
                  </a:lnTo>
                  <a:lnTo>
                    <a:pt x="142875" y="511968"/>
                  </a:lnTo>
                  <a:lnTo>
                    <a:pt x="140493" y="716756"/>
                  </a:lnTo>
                  <a:lnTo>
                    <a:pt x="142875" y="847725"/>
                  </a:lnTo>
                  <a:lnTo>
                    <a:pt x="130968" y="897731"/>
                  </a:lnTo>
                  <a:lnTo>
                    <a:pt x="123825" y="952500"/>
                  </a:lnTo>
                  <a:lnTo>
                    <a:pt x="119062" y="1016793"/>
                  </a:lnTo>
                  <a:lnTo>
                    <a:pt x="119062" y="1076325"/>
                  </a:lnTo>
                  <a:lnTo>
                    <a:pt x="119062" y="1123950"/>
                  </a:lnTo>
                  <a:lnTo>
                    <a:pt x="269081" y="1100137"/>
                  </a:lnTo>
                  <a:lnTo>
                    <a:pt x="278606" y="995362"/>
                  </a:lnTo>
                  <a:lnTo>
                    <a:pt x="307181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F13DC6CC-C319-42EA-B196-C606B124B0D2}"/>
                </a:ext>
              </a:extLst>
            </p:cNvPr>
            <p:cNvSpPr/>
            <p:nvPr/>
          </p:nvSpPr>
          <p:spPr>
            <a:xfrm>
              <a:off x="3468688" y="4278313"/>
              <a:ext cx="968375" cy="717550"/>
            </a:xfrm>
            <a:custGeom>
              <a:avLst/>
              <a:gdLst>
                <a:gd name="connsiteX0" fmla="*/ 428625 w 966788"/>
                <a:gd name="connsiteY0" fmla="*/ 195263 h 716757"/>
                <a:gd name="connsiteX1" fmla="*/ 342900 w 966788"/>
                <a:gd name="connsiteY1" fmla="*/ 211932 h 716757"/>
                <a:gd name="connsiteX2" fmla="*/ 261938 w 966788"/>
                <a:gd name="connsiteY2" fmla="*/ 223838 h 716757"/>
                <a:gd name="connsiteX3" fmla="*/ 164307 w 966788"/>
                <a:gd name="connsiteY3" fmla="*/ 235744 h 716757"/>
                <a:gd name="connsiteX4" fmla="*/ 45244 w 966788"/>
                <a:gd name="connsiteY4" fmla="*/ 245269 h 716757"/>
                <a:gd name="connsiteX5" fmla="*/ 0 w 966788"/>
                <a:gd name="connsiteY5" fmla="*/ 128588 h 716757"/>
                <a:gd name="connsiteX6" fmla="*/ 38100 w 966788"/>
                <a:gd name="connsiteY6" fmla="*/ 133350 h 716757"/>
                <a:gd name="connsiteX7" fmla="*/ 71438 w 966788"/>
                <a:gd name="connsiteY7" fmla="*/ 130969 h 716757"/>
                <a:gd name="connsiteX8" fmla="*/ 140494 w 966788"/>
                <a:gd name="connsiteY8" fmla="*/ 119063 h 716757"/>
                <a:gd name="connsiteX9" fmla="*/ 223838 w 966788"/>
                <a:gd name="connsiteY9" fmla="*/ 104775 h 716757"/>
                <a:gd name="connsiteX10" fmla="*/ 314325 w 966788"/>
                <a:gd name="connsiteY10" fmla="*/ 85725 h 716757"/>
                <a:gd name="connsiteX11" fmla="*/ 490538 w 966788"/>
                <a:gd name="connsiteY11" fmla="*/ 59532 h 716757"/>
                <a:gd name="connsiteX12" fmla="*/ 564357 w 966788"/>
                <a:gd name="connsiteY12" fmla="*/ 42863 h 716757"/>
                <a:gd name="connsiteX13" fmla="*/ 619125 w 966788"/>
                <a:gd name="connsiteY13" fmla="*/ 26194 h 716757"/>
                <a:gd name="connsiteX14" fmla="*/ 659607 w 966788"/>
                <a:gd name="connsiteY14" fmla="*/ 11907 h 716757"/>
                <a:gd name="connsiteX15" fmla="*/ 690563 w 966788"/>
                <a:gd name="connsiteY15" fmla="*/ 0 h 716757"/>
                <a:gd name="connsiteX16" fmla="*/ 716757 w 966788"/>
                <a:gd name="connsiteY16" fmla="*/ 0 h 716757"/>
                <a:gd name="connsiteX17" fmla="*/ 757238 w 966788"/>
                <a:gd name="connsiteY17" fmla="*/ 11907 h 716757"/>
                <a:gd name="connsiteX18" fmla="*/ 809625 w 966788"/>
                <a:gd name="connsiteY18" fmla="*/ 35719 h 716757"/>
                <a:gd name="connsiteX19" fmla="*/ 854869 w 966788"/>
                <a:gd name="connsiteY19" fmla="*/ 61913 h 716757"/>
                <a:gd name="connsiteX20" fmla="*/ 921544 w 966788"/>
                <a:gd name="connsiteY20" fmla="*/ 104775 h 716757"/>
                <a:gd name="connsiteX21" fmla="*/ 945357 w 966788"/>
                <a:gd name="connsiteY21" fmla="*/ 123825 h 716757"/>
                <a:gd name="connsiteX22" fmla="*/ 957263 w 966788"/>
                <a:gd name="connsiteY22" fmla="*/ 135732 h 716757"/>
                <a:gd name="connsiteX23" fmla="*/ 966788 w 966788"/>
                <a:gd name="connsiteY23" fmla="*/ 154782 h 716757"/>
                <a:gd name="connsiteX24" fmla="*/ 966788 w 966788"/>
                <a:gd name="connsiteY24" fmla="*/ 169069 h 716757"/>
                <a:gd name="connsiteX25" fmla="*/ 959644 w 966788"/>
                <a:gd name="connsiteY25" fmla="*/ 192882 h 716757"/>
                <a:gd name="connsiteX26" fmla="*/ 945357 w 966788"/>
                <a:gd name="connsiteY26" fmla="*/ 214313 h 716757"/>
                <a:gd name="connsiteX27" fmla="*/ 904875 w 966788"/>
                <a:gd name="connsiteY27" fmla="*/ 290513 h 716757"/>
                <a:gd name="connsiteX28" fmla="*/ 873919 w 966788"/>
                <a:gd name="connsiteY28" fmla="*/ 354807 h 716757"/>
                <a:gd name="connsiteX29" fmla="*/ 854869 w 966788"/>
                <a:gd name="connsiteY29" fmla="*/ 450057 h 716757"/>
                <a:gd name="connsiteX30" fmla="*/ 826294 w 966788"/>
                <a:gd name="connsiteY30" fmla="*/ 585788 h 716757"/>
                <a:gd name="connsiteX31" fmla="*/ 809625 w 966788"/>
                <a:gd name="connsiteY31" fmla="*/ 631032 h 716757"/>
                <a:gd name="connsiteX32" fmla="*/ 788194 w 966788"/>
                <a:gd name="connsiteY32" fmla="*/ 671513 h 716757"/>
                <a:gd name="connsiteX33" fmla="*/ 762000 w 966788"/>
                <a:gd name="connsiteY33" fmla="*/ 700088 h 716757"/>
                <a:gd name="connsiteX34" fmla="*/ 738188 w 966788"/>
                <a:gd name="connsiteY34" fmla="*/ 714375 h 716757"/>
                <a:gd name="connsiteX35" fmla="*/ 721519 w 966788"/>
                <a:gd name="connsiteY35" fmla="*/ 716757 h 716757"/>
                <a:gd name="connsiteX36" fmla="*/ 690563 w 966788"/>
                <a:gd name="connsiteY36" fmla="*/ 709613 h 716757"/>
                <a:gd name="connsiteX37" fmla="*/ 671513 w 966788"/>
                <a:gd name="connsiteY37" fmla="*/ 690563 h 716757"/>
                <a:gd name="connsiteX38" fmla="*/ 654844 w 966788"/>
                <a:gd name="connsiteY38" fmla="*/ 657225 h 716757"/>
                <a:gd name="connsiteX39" fmla="*/ 647700 w 966788"/>
                <a:gd name="connsiteY39" fmla="*/ 623888 h 716757"/>
                <a:gd name="connsiteX40" fmla="*/ 652463 w 966788"/>
                <a:gd name="connsiteY40" fmla="*/ 497682 h 716757"/>
                <a:gd name="connsiteX41" fmla="*/ 669132 w 966788"/>
                <a:gd name="connsiteY41" fmla="*/ 352425 h 716757"/>
                <a:gd name="connsiteX42" fmla="*/ 683419 w 966788"/>
                <a:gd name="connsiteY42" fmla="*/ 250032 h 716757"/>
                <a:gd name="connsiteX43" fmla="*/ 692944 w 966788"/>
                <a:gd name="connsiteY43" fmla="*/ 197644 h 716757"/>
                <a:gd name="connsiteX44" fmla="*/ 688182 w 966788"/>
                <a:gd name="connsiteY44" fmla="*/ 173832 h 716757"/>
                <a:gd name="connsiteX45" fmla="*/ 671513 w 966788"/>
                <a:gd name="connsiteY45" fmla="*/ 161925 h 716757"/>
                <a:gd name="connsiteX46" fmla="*/ 642938 w 966788"/>
                <a:gd name="connsiteY46" fmla="*/ 154782 h 716757"/>
                <a:gd name="connsiteX47" fmla="*/ 600075 w 966788"/>
                <a:gd name="connsiteY47" fmla="*/ 161925 h 716757"/>
                <a:gd name="connsiteX48" fmla="*/ 428625 w 966788"/>
                <a:gd name="connsiteY48" fmla="*/ 1952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8" h="716757">
                  <a:moveTo>
                    <a:pt x="428625" y="195263"/>
                  </a:moveTo>
                  <a:lnTo>
                    <a:pt x="342900" y="211932"/>
                  </a:lnTo>
                  <a:lnTo>
                    <a:pt x="261938" y="223838"/>
                  </a:lnTo>
                  <a:lnTo>
                    <a:pt x="164307" y="235744"/>
                  </a:lnTo>
                  <a:lnTo>
                    <a:pt x="45244" y="245269"/>
                  </a:lnTo>
                  <a:lnTo>
                    <a:pt x="0" y="128588"/>
                  </a:lnTo>
                  <a:lnTo>
                    <a:pt x="38100" y="133350"/>
                  </a:lnTo>
                  <a:lnTo>
                    <a:pt x="71438" y="130969"/>
                  </a:lnTo>
                  <a:lnTo>
                    <a:pt x="140494" y="119063"/>
                  </a:lnTo>
                  <a:lnTo>
                    <a:pt x="223838" y="104775"/>
                  </a:lnTo>
                  <a:lnTo>
                    <a:pt x="314325" y="85725"/>
                  </a:lnTo>
                  <a:lnTo>
                    <a:pt x="490538" y="59532"/>
                  </a:lnTo>
                  <a:lnTo>
                    <a:pt x="564357" y="42863"/>
                  </a:lnTo>
                  <a:lnTo>
                    <a:pt x="619125" y="26194"/>
                  </a:lnTo>
                  <a:lnTo>
                    <a:pt x="659607" y="11907"/>
                  </a:lnTo>
                  <a:lnTo>
                    <a:pt x="690563" y="0"/>
                  </a:lnTo>
                  <a:lnTo>
                    <a:pt x="716757" y="0"/>
                  </a:lnTo>
                  <a:lnTo>
                    <a:pt x="757238" y="11907"/>
                  </a:lnTo>
                  <a:lnTo>
                    <a:pt x="809625" y="35719"/>
                  </a:lnTo>
                  <a:lnTo>
                    <a:pt x="854869" y="61913"/>
                  </a:lnTo>
                  <a:lnTo>
                    <a:pt x="921544" y="104775"/>
                  </a:lnTo>
                  <a:lnTo>
                    <a:pt x="945357" y="123825"/>
                  </a:lnTo>
                  <a:lnTo>
                    <a:pt x="957263" y="135732"/>
                  </a:lnTo>
                  <a:lnTo>
                    <a:pt x="966788" y="154782"/>
                  </a:lnTo>
                  <a:lnTo>
                    <a:pt x="966788" y="169069"/>
                  </a:lnTo>
                  <a:lnTo>
                    <a:pt x="959644" y="192882"/>
                  </a:lnTo>
                  <a:lnTo>
                    <a:pt x="945357" y="214313"/>
                  </a:lnTo>
                  <a:lnTo>
                    <a:pt x="904875" y="290513"/>
                  </a:lnTo>
                  <a:lnTo>
                    <a:pt x="873919" y="354807"/>
                  </a:lnTo>
                  <a:lnTo>
                    <a:pt x="854869" y="450057"/>
                  </a:lnTo>
                  <a:lnTo>
                    <a:pt x="826294" y="585788"/>
                  </a:lnTo>
                  <a:lnTo>
                    <a:pt x="809625" y="631032"/>
                  </a:lnTo>
                  <a:lnTo>
                    <a:pt x="788194" y="671513"/>
                  </a:lnTo>
                  <a:lnTo>
                    <a:pt x="762000" y="700088"/>
                  </a:lnTo>
                  <a:lnTo>
                    <a:pt x="738188" y="714375"/>
                  </a:lnTo>
                  <a:lnTo>
                    <a:pt x="721519" y="716757"/>
                  </a:lnTo>
                  <a:lnTo>
                    <a:pt x="690563" y="709613"/>
                  </a:lnTo>
                  <a:lnTo>
                    <a:pt x="671513" y="690563"/>
                  </a:lnTo>
                  <a:lnTo>
                    <a:pt x="654844" y="657225"/>
                  </a:lnTo>
                  <a:lnTo>
                    <a:pt x="647700" y="623888"/>
                  </a:lnTo>
                  <a:lnTo>
                    <a:pt x="652463" y="497682"/>
                  </a:lnTo>
                  <a:lnTo>
                    <a:pt x="669132" y="352425"/>
                  </a:lnTo>
                  <a:lnTo>
                    <a:pt x="683419" y="250032"/>
                  </a:lnTo>
                  <a:lnTo>
                    <a:pt x="692944" y="197644"/>
                  </a:lnTo>
                  <a:lnTo>
                    <a:pt x="688182" y="173832"/>
                  </a:lnTo>
                  <a:lnTo>
                    <a:pt x="671513" y="161925"/>
                  </a:lnTo>
                  <a:lnTo>
                    <a:pt x="642938" y="154782"/>
                  </a:lnTo>
                  <a:lnTo>
                    <a:pt x="600075" y="161925"/>
                  </a:lnTo>
                  <a:lnTo>
                    <a:pt x="428625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2D77CD6F-2A8C-467B-AAED-929B1D79CC57}"/>
                </a:ext>
              </a:extLst>
            </p:cNvPr>
            <p:cNvSpPr/>
            <p:nvPr/>
          </p:nvSpPr>
          <p:spPr>
            <a:xfrm>
              <a:off x="3519488" y="4781550"/>
              <a:ext cx="642937" cy="249238"/>
            </a:xfrm>
            <a:custGeom>
              <a:avLst/>
              <a:gdLst>
                <a:gd name="connsiteX0" fmla="*/ 338137 w 642937"/>
                <a:gd name="connsiteY0" fmla="*/ 64294 h 250031"/>
                <a:gd name="connsiteX1" fmla="*/ 419100 w 642937"/>
                <a:gd name="connsiteY1" fmla="*/ 50006 h 250031"/>
                <a:gd name="connsiteX2" fmla="*/ 502443 w 642937"/>
                <a:gd name="connsiteY2" fmla="*/ 33338 h 250031"/>
                <a:gd name="connsiteX3" fmla="*/ 642937 w 642937"/>
                <a:gd name="connsiteY3" fmla="*/ 0 h 250031"/>
                <a:gd name="connsiteX4" fmla="*/ 642937 w 642937"/>
                <a:gd name="connsiteY4" fmla="*/ 145256 h 250031"/>
                <a:gd name="connsiteX5" fmla="*/ 557212 w 642937"/>
                <a:gd name="connsiteY5" fmla="*/ 140494 h 250031"/>
                <a:gd name="connsiteX6" fmla="*/ 492918 w 642937"/>
                <a:gd name="connsiteY6" fmla="*/ 145256 h 250031"/>
                <a:gd name="connsiteX7" fmla="*/ 411956 w 642937"/>
                <a:gd name="connsiteY7" fmla="*/ 157163 h 250031"/>
                <a:gd name="connsiteX8" fmla="*/ 304800 w 642937"/>
                <a:gd name="connsiteY8" fmla="*/ 178594 h 250031"/>
                <a:gd name="connsiteX9" fmla="*/ 178593 w 642937"/>
                <a:gd name="connsiteY9" fmla="*/ 207169 h 250031"/>
                <a:gd name="connsiteX10" fmla="*/ 0 w 642937"/>
                <a:gd name="connsiteY10" fmla="*/ 250031 h 250031"/>
                <a:gd name="connsiteX11" fmla="*/ 0 w 642937"/>
                <a:gd name="connsiteY11" fmla="*/ 102394 h 250031"/>
                <a:gd name="connsiteX12" fmla="*/ 178593 w 642937"/>
                <a:gd name="connsiteY12" fmla="*/ 85725 h 250031"/>
                <a:gd name="connsiteX13" fmla="*/ 338137 w 642937"/>
                <a:gd name="connsiteY13" fmla="*/ 64294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2937" h="250031">
                  <a:moveTo>
                    <a:pt x="338137" y="64294"/>
                  </a:moveTo>
                  <a:lnTo>
                    <a:pt x="419100" y="50006"/>
                  </a:lnTo>
                  <a:lnTo>
                    <a:pt x="502443" y="33338"/>
                  </a:lnTo>
                  <a:lnTo>
                    <a:pt x="642937" y="0"/>
                  </a:lnTo>
                  <a:lnTo>
                    <a:pt x="642937" y="145256"/>
                  </a:lnTo>
                  <a:lnTo>
                    <a:pt x="557212" y="140494"/>
                  </a:lnTo>
                  <a:lnTo>
                    <a:pt x="492918" y="145256"/>
                  </a:lnTo>
                  <a:lnTo>
                    <a:pt x="411956" y="157163"/>
                  </a:lnTo>
                  <a:lnTo>
                    <a:pt x="304800" y="178594"/>
                  </a:lnTo>
                  <a:lnTo>
                    <a:pt x="178593" y="207169"/>
                  </a:lnTo>
                  <a:lnTo>
                    <a:pt x="0" y="250031"/>
                  </a:lnTo>
                  <a:lnTo>
                    <a:pt x="0" y="102394"/>
                  </a:lnTo>
                  <a:lnTo>
                    <a:pt x="178593" y="85725"/>
                  </a:lnTo>
                  <a:lnTo>
                    <a:pt x="3381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2">
              <a:extLst>
                <a:ext uri="{FF2B5EF4-FFF2-40B4-BE49-F238E27FC236}">
                  <a16:creationId xmlns:a16="http://schemas.microsoft.com/office/drawing/2014/main" id="{FFA6EF44-D183-41CF-86CC-36BFCA387AEF}"/>
                </a:ext>
              </a:extLst>
            </p:cNvPr>
            <p:cNvSpPr/>
            <p:nvPr/>
          </p:nvSpPr>
          <p:spPr>
            <a:xfrm>
              <a:off x="5456238" y="2782888"/>
              <a:ext cx="1754187" cy="403225"/>
            </a:xfrm>
            <a:custGeom>
              <a:avLst/>
              <a:gdLst>
                <a:gd name="connsiteX0" fmla="*/ 588169 w 1754981"/>
                <a:gd name="connsiteY0" fmla="*/ 219075 h 402432"/>
                <a:gd name="connsiteX1" fmla="*/ 731044 w 1754981"/>
                <a:gd name="connsiteY1" fmla="*/ 195263 h 402432"/>
                <a:gd name="connsiteX2" fmla="*/ 838200 w 1754981"/>
                <a:gd name="connsiteY2" fmla="*/ 176213 h 402432"/>
                <a:gd name="connsiteX3" fmla="*/ 952500 w 1754981"/>
                <a:gd name="connsiteY3" fmla="*/ 142875 h 402432"/>
                <a:gd name="connsiteX4" fmla="*/ 1114425 w 1754981"/>
                <a:gd name="connsiteY4" fmla="*/ 92869 h 402432"/>
                <a:gd name="connsiteX5" fmla="*/ 1331119 w 1754981"/>
                <a:gd name="connsiteY5" fmla="*/ 19050 h 402432"/>
                <a:gd name="connsiteX6" fmla="*/ 1376362 w 1754981"/>
                <a:gd name="connsiteY6" fmla="*/ 2382 h 402432"/>
                <a:gd name="connsiteX7" fmla="*/ 1404937 w 1754981"/>
                <a:gd name="connsiteY7" fmla="*/ 0 h 402432"/>
                <a:gd name="connsiteX8" fmla="*/ 1452562 w 1754981"/>
                <a:gd name="connsiteY8" fmla="*/ 4763 h 402432"/>
                <a:gd name="connsiteX9" fmla="*/ 1547812 w 1754981"/>
                <a:gd name="connsiteY9" fmla="*/ 26194 h 402432"/>
                <a:gd name="connsiteX10" fmla="*/ 1657350 w 1754981"/>
                <a:gd name="connsiteY10" fmla="*/ 57150 h 402432"/>
                <a:gd name="connsiteX11" fmla="*/ 1695450 w 1754981"/>
                <a:gd name="connsiteY11" fmla="*/ 71438 h 402432"/>
                <a:gd name="connsiteX12" fmla="*/ 1724025 w 1754981"/>
                <a:gd name="connsiteY12" fmla="*/ 85725 h 402432"/>
                <a:gd name="connsiteX13" fmla="*/ 1745456 w 1754981"/>
                <a:gd name="connsiteY13" fmla="*/ 104775 h 402432"/>
                <a:gd name="connsiteX14" fmla="*/ 1752600 w 1754981"/>
                <a:gd name="connsiteY14" fmla="*/ 119063 h 402432"/>
                <a:gd name="connsiteX15" fmla="*/ 1754981 w 1754981"/>
                <a:gd name="connsiteY15" fmla="*/ 130969 h 402432"/>
                <a:gd name="connsiteX16" fmla="*/ 1750219 w 1754981"/>
                <a:gd name="connsiteY16" fmla="*/ 150019 h 402432"/>
                <a:gd name="connsiteX17" fmla="*/ 1731169 w 1754981"/>
                <a:gd name="connsiteY17" fmla="*/ 171450 h 402432"/>
                <a:gd name="connsiteX18" fmla="*/ 1683544 w 1754981"/>
                <a:gd name="connsiteY18" fmla="*/ 197644 h 402432"/>
                <a:gd name="connsiteX19" fmla="*/ 1612106 w 1754981"/>
                <a:gd name="connsiteY19" fmla="*/ 214313 h 402432"/>
                <a:gd name="connsiteX20" fmla="*/ 1483519 w 1754981"/>
                <a:gd name="connsiteY20" fmla="*/ 240507 h 402432"/>
                <a:gd name="connsiteX21" fmla="*/ 1314450 w 1754981"/>
                <a:gd name="connsiteY21" fmla="*/ 276225 h 402432"/>
                <a:gd name="connsiteX22" fmla="*/ 1054894 w 1754981"/>
                <a:gd name="connsiteY22" fmla="*/ 323850 h 402432"/>
                <a:gd name="connsiteX23" fmla="*/ 814387 w 1754981"/>
                <a:gd name="connsiteY23" fmla="*/ 359569 h 402432"/>
                <a:gd name="connsiteX24" fmla="*/ 735806 w 1754981"/>
                <a:gd name="connsiteY24" fmla="*/ 366713 h 402432"/>
                <a:gd name="connsiteX25" fmla="*/ 550069 w 1754981"/>
                <a:gd name="connsiteY25" fmla="*/ 388144 h 402432"/>
                <a:gd name="connsiteX26" fmla="*/ 350044 w 1754981"/>
                <a:gd name="connsiteY26" fmla="*/ 402432 h 402432"/>
                <a:gd name="connsiteX27" fmla="*/ 295275 w 1754981"/>
                <a:gd name="connsiteY27" fmla="*/ 400050 h 402432"/>
                <a:gd name="connsiteX28" fmla="*/ 228600 w 1754981"/>
                <a:gd name="connsiteY28" fmla="*/ 383382 h 402432"/>
                <a:gd name="connsiteX29" fmla="*/ 152400 w 1754981"/>
                <a:gd name="connsiteY29" fmla="*/ 354807 h 402432"/>
                <a:gd name="connsiteX30" fmla="*/ 71437 w 1754981"/>
                <a:gd name="connsiteY30" fmla="*/ 321469 h 402432"/>
                <a:gd name="connsiteX31" fmla="*/ 0 w 1754981"/>
                <a:gd name="connsiteY31" fmla="*/ 290513 h 402432"/>
                <a:gd name="connsiteX32" fmla="*/ 78581 w 1754981"/>
                <a:gd name="connsiteY32" fmla="*/ 180975 h 402432"/>
                <a:gd name="connsiteX33" fmla="*/ 150019 w 1754981"/>
                <a:gd name="connsiteY33" fmla="*/ 221457 h 402432"/>
                <a:gd name="connsiteX34" fmla="*/ 190500 w 1754981"/>
                <a:gd name="connsiteY34" fmla="*/ 233363 h 402432"/>
                <a:gd name="connsiteX35" fmla="*/ 264319 w 1754981"/>
                <a:gd name="connsiteY35" fmla="*/ 242888 h 402432"/>
                <a:gd name="connsiteX36" fmla="*/ 361950 w 1754981"/>
                <a:gd name="connsiteY36" fmla="*/ 245269 h 402432"/>
                <a:gd name="connsiteX37" fmla="*/ 466725 w 1754981"/>
                <a:gd name="connsiteY37" fmla="*/ 235744 h 402432"/>
                <a:gd name="connsiteX38" fmla="*/ 588169 w 1754981"/>
                <a:gd name="connsiteY38" fmla="*/ 219075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54981" h="402432">
                  <a:moveTo>
                    <a:pt x="588169" y="219075"/>
                  </a:moveTo>
                  <a:lnTo>
                    <a:pt x="731044" y="195263"/>
                  </a:lnTo>
                  <a:lnTo>
                    <a:pt x="838200" y="176213"/>
                  </a:lnTo>
                  <a:lnTo>
                    <a:pt x="952500" y="142875"/>
                  </a:lnTo>
                  <a:lnTo>
                    <a:pt x="1114425" y="92869"/>
                  </a:lnTo>
                  <a:lnTo>
                    <a:pt x="1331119" y="19050"/>
                  </a:lnTo>
                  <a:lnTo>
                    <a:pt x="1376362" y="2382"/>
                  </a:lnTo>
                  <a:lnTo>
                    <a:pt x="1404937" y="0"/>
                  </a:lnTo>
                  <a:lnTo>
                    <a:pt x="1452562" y="4763"/>
                  </a:lnTo>
                  <a:lnTo>
                    <a:pt x="1547812" y="26194"/>
                  </a:lnTo>
                  <a:lnTo>
                    <a:pt x="1657350" y="57150"/>
                  </a:lnTo>
                  <a:lnTo>
                    <a:pt x="1695450" y="71438"/>
                  </a:lnTo>
                  <a:lnTo>
                    <a:pt x="1724025" y="85725"/>
                  </a:lnTo>
                  <a:lnTo>
                    <a:pt x="1745456" y="104775"/>
                  </a:lnTo>
                  <a:lnTo>
                    <a:pt x="1752600" y="119063"/>
                  </a:lnTo>
                  <a:lnTo>
                    <a:pt x="1754981" y="130969"/>
                  </a:lnTo>
                  <a:lnTo>
                    <a:pt x="1750219" y="150019"/>
                  </a:lnTo>
                  <a:lnTo>
                    <a:pt x="1731169" y="171450"/>
                  </a:lnTo>
                  <a:lnTo>
                    <a:pt x="1683544" y="197644"/>
                  </a:lnTo>
                  <a:lnTo>
                    <a:pt x="1612106" y="214313"/>
                  </a:lnTo>
                  <a:lnTo>
                    <a:pt x="1483519" y="240507"/>
                  </a:lnTo>
                  <a:lnTo>
                    <a:pt x="1314450" y="276225"/>
                  </a:lnTo>
                  <a:lnTo>
                    <a:pt x="1054894" y="323850"/>
                  </a:lnTo>
                  <a:lnTo>
                    <a:pt x="814387" y="359569"/>
                  </a:lnTo>
                  <a:lnTo>
                    <a:pt x="735806" y="366713"/>
                  </a:lnTo>
                  <a:lnTo>
                    <a:pt x="550069" y="388144"/>
                  </a:lnTo>
                  <a:lnTo>
                    <a:pt x="350044" y="402432"/>
                  </a:lnTo>
                  <a:lnTo>
                    <a:pt x="295275" y="400050"/>
                  </a:lnTo>
                  <a:lnTo>
                    <a:pt x="228600" y="383382"/>
                  </a:lnTo>
                  <a:lnTo>
                    <a:pt x="152400" y="354807"/>
                  </a:lnTo>
                  <a:lnTo>
                    <a:pt x="71437" y="321469"/>
                  </a:lnTo>
                  <a:lnTo>
                    <a:pt x="0" y="290513"/>
                  </a:lnTo>
                  <a:lnTo>
                    <a:pt x="78581" y="180975"/>
                  </a:lnTo>
                  <a:lnTo>
                    <a:pt x="150019" y="221457"/>
                  </a:lnTo>
                  <a:lnTo>
                    <a:pt x="190500" y="233363"/>
                  </a:lnTo>
                  <a:lnTo>
                    <a:pt x="264319" y="242888"/>
                  </a:lnTo>
                  <a:lnTo>
                    <a:pt x="361950" y="245269"/>
                  </a:lnTo>
                  <a:lnTo>
                    <a:pt x="466725" y="235744"/>
                  </a:lnTo>
                  <a:lnTo>
                    <a:pt x="58816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4">
              <a:extLst>
                <a:ext uri="{FF2B5EF4-FFF2-40B4-BE49-F238E27FC236}">
                  <a16:creationId xmlns:a16="http://schemas.microsoft.com/office/drawing/2014/main" id="{3AA73BEA-1EBB-40D9-AE8D-7BFDC6A4354F}"/>
                </a:ext>
              </a:extLst>
            </p:cNvPr>
            <p:cNvSpPr/>
            <p:nvPr/>
          </p:nvSpPr>
          <p:spPr>
            <a:xfrm>
              <a:off x="5067300" y="3124200"/>
              <a:ext cx="1616075" cy="2482850"/>
            </a:xfrm>
            <a:custGeom>
              <a:avLst/>
              <a:gdLst>
                <a:gd name="connsiteX0" fmla="*/ 1069975 w 1616075"/>
                <a:gd name="connsiteY0" fmla="*/ 1025525 h 2482850"/>
                <a:gd name="connsiteX1" fmla="*/ 1012825 w 1616075"/>
                <a:gd name="connsiteY1" fmla="*/ 1152525 h 2482850"/>
                <a:gd name="connsiteX2" fmla="*/ 984250 w 1616075"/>
                <a:gd name="connsiteY2" fmla="*/ 1212850 h 2482850"/>
                <a:gd name="connsiteX3" fmla="*/ 885825 w 1616075"/>
                <a:gd name="connsiteY3" fmla="*/ 1390650 h 2482850"/>
                <a:gd name="connsiteX4" fmla="*/ 819150 w 1616075"/>
                <a:gd name="connsiteY4" fmla="*/ 1498600 h 2482850"/>
                <a:gd name="connsiteX5" fmla="*/ 739775 w 1616075"/>
                <a:gd name="connsiteY5" fmla="*/ 1619250 h 2482850"/>
                <a:gd name="connsiteX6" fmla="*/ 635000 w 1616075"/>
                <a:gd name="connsiteY6" fmla="*/ 1762125 h 2482850"/>
                <a:gd name="connsiteX7" fmla="*/ 530225 w 1616075"/>
                <a:gd name="connsiteY7" fmla="*/ 1895475 h 2482850"/>
                <a:gd name="connsiteX8" fmla="*/ 371475 w 1616075"/>
                <a:gd name="connsiteY8" fmla="*/ 2076450 h 2482850"/>
                <a:gd name="connsiteX9" fmla="*/ 250825 w 1616075"/>
                <a:gd name="connsiteY9" fmla="*/ 2200275 h 2482850"/>
                <a:gd name="connsiteX10" fmla="*/ 120650 w 1616075"/>
                <a:gd name="connsiteY10" fmla="*/ 2327275 h 2482850"/>
                <a:gd name="connsiteX11" fmla="*/ 31750 w 1616075"/>
                <a:gd name="connsiteY11" fmla="*/ 2406650 h 2482850"/>
                <a:gd name="connsiteX12" fmla="*/ 9525 w 1616075"/>
                <a:gd name="connsiteY12" fmla="*/ 2428875 h 2482850"/>
                <a:gd name="connsiteX13" fmla="*/ 0 w 1616075"/>
                <a:gd name="connsiteY13" fmla="*/ 2451100 h 2482850"/>
                <a:gd name="connsiteX14" fmla="*/ 0 w 1616075"/>
                <a:gd name="connsiteY14" fmla="*/ 2460625 h 2482850"/>
                <a:gd name="connsiteX15" fmla="*/ 3175 w 1616075"/>
                <a:gd name="connsiteY15" fmla="*/ 2479675 h 2482850"/>
                <a:gd name="connsiteX16" fmla="*/ 15875 w 1616075"/>
                <a:gd name="connsiteY16" fmla="*/ 2482850 h 2482850"/>
                <a:gd name="connsiteX17" fmla="*/ 31750 w 1616075"/>
                <a:gd name="connsiteY17" fmla="*/ 2479675 h 2482850"/>
                <a:gd name="connsiteX18" fmla="*/ 66675 w 1616075"/>
                <a:gd name="connsiteY18" fmla="*/ 2466975 h 2482850"/>
                <a:gd name="connsiteX19" fmla="*/ 136525 w 1616075"/>
                <a:gd name="connsiteY19" fmla="*/ 2413000 h 2482850"/>
                <a:gd name="connsiteX20" fmla="*/ 263525 w 1616075"/>
                <a:gd name="connsiteY20" fmla="*/ 2317750 h 2482850"/>
                <a:gd name="connsiteX21" fmla="*/ 441325 w 1616075"/>
                <a:gd name="connsiteY21" fmla="*/ 2171700 h 2482850"/>
                <a:gd name="connsiteX22" fmla="*/ 561975 w 1616075"/>
                <a:gd name="connsiteY22" fmla="*/ 2063750 h 2482850"/>
                <a:gd name="connsiteX23" fmla="*/ 644525 w 1616075"/>
                <a:gd name="connsiteY23" fmla="*/ 1987550 h 2482850"/>
                <a:gd name="connsiteX24" fmla="*/ 758825 w 1616075"/>
                <a:gd name="connsiteY24" fmla="*/ 1866900 h 2482850"/>
                <a:gd name="connsiteX25" fmla="*/ 882650 w 1616075"/>
                <a:gd name="connsiteY25" fmla="*/ 1730375 h 2482850"/>
                <a:gd name="connsiteX26" fmla="*/ 981075 w 1616075"/>
                <a:gd name="connsiteY26" fmla="*/ 1606550 h 2482850"/>
                <a:gd name="connsiteX27" fmla="*/ 1041400 w 1616075"/>
                <a:gd name="connsiteY27" fmla="*/ 1527175 h 2482850"/>
                <a:gd name="connsiteX28" fmla="*/ 1158875 w 1616075"/>
                <a:gd name="connsiteY28" fmla="*/ 1295400 h 2482850"/>
                <a:gd name="connsiteX29" fmla="*/ 1222375 w 1616075"/>
                <a:gd name="connsiteY29" fmla="*/ 1174750 h 2482850"/>
                <a:gd name="connsiteX30" fmla="*/ 1298575 w 1616075"/>
                <a:gd name="connsiteY30" fmla="*/ 1016000 h 2482850"/>
                <a:gd name="connsiteX31" fmla="*/ 1377950 w 1616075"/>
                <a:gd name="connsiteY31" fmla="*/ 844550 h 2482850"/>
                <a:gd name="connsiteX32" fmla="*/ 1447800 w 1616075"/>
                <a:gd name="connsiteY32" fmla="*/ 692150 h 2482850"/>
                <a:gd name="connsiteX33" fmla="*/ 1514475 w 1616075"/>
                <a:gd name="connsiteY33" fmla="*/ 549275 h 2482850"/>
                <a:gd name="connsiteX34" fmla="*/ 1549400 w 1616075"/>
                <a:gd name="connsiteY34" fmla="*/ 466725 h 2482850"/>
                <a:gd name="connsiteX35" fmla="*/ 1571625 w 1616075"/>
                <a:gd name="connsiteY35" fmla="*/ 428625 h 2482850"/>
                <a:gd name="connsiteX36" fmla="*/ 1593850 w 1616075"/>
                <a:gd name="connsiteY36" fmla="*/ 384175 h 2482850"/>
                <a:gd name="connsiteX37" fmla="*/ 1612900 w 1616075"/>
                <a:gd name="connsiteY37" fmla="*/ 330200 h 2482850"/>
                <a:gd name="connsiteX38" fmla="*/ 1616075 w 1616075"/>
                <a:gd name="connsiteY38" fmla="*/ 307975 h 2482850"/>
                <a:gd name="connsiteX39" fmla="*/ 1603375 w 1616075"/>
                <a:gd name="connsiteY39" fmla="*/ 282575 h 2482850"/>
                <a:gd name="connsiteX40" fmla="*/ 1562100 w 1616075"/>
                <a:gd name="connsiteY40" fmla="*/ 231775 h 2482850"/>
                <a:gd name="connsiteX41" fmla="*/ 1504950 w 1616075"/>
                <a:gd name="connsiteY41" fmla="*/ 171450 h 2482850"/>
                <a:gd name="connsiteX42" fmla="*/ 1450975 w 1616075"/>
                <a:gd name="connsiteY42" fmla="*/ 130175 h 2482850"/>
                <a:gd name="connsiteX43" fmla="*/ 1387475 w 1616075"/>
                <a:gd name="connsiteY43" fmla="*/ 88900 h 2482850"/>
                <a:gd name="connsiteX44" fmla="*/ 1320800 w 1616075"/>
                <a:gd name="connsiteY44" fmla="*/ 50800 h 2482850"/>
                <a:gd name="connsiteX45" fmla="*/ 1241425 w 1616075"/>
                <a:gd name="connsiteY45" fmla="*/ 9525 h 2482850"/>
                <a:gd name="connsiteX46" fmla="*/ 1206500 w 1616075"/>
                <a:gd name="connsiteY46" fmla="*/ 0 h 2482850"/>
                <a:gd name="connsiteX47" fmla="*/ 1187450 w 1616075"/>
                <a:gd name="connsiteY47" fmla="*/ 34925 h 2482850"/>
                <a:gd name="connsiteX48" fmla="*/ 1177925 w 1616075"/>
                <a:gd name="connsiteY48" fmla="*/ 60325 h 2482850"/>
                <a:gd name="connsiteX49" fmla="*/ 1177925 w 1616075"/>
                <a:gd name="connsiteY49" fmla="*/ 79375 h 2482850"/>
                <a:gd name="connsiteX50" fmla="*/ 1200150 w 1616075"/>
                <a:gd name="connsiteY50" fmla="*/ 92075 h 2482850"/>
                <a:gd name="connsiteX51" fmla="*/ 1235075 w 1616075"/>
                <a:gd name="connsiteY51" fmla="*/ 111125 h 2482850"/>
                <a:gd name="connsiteX52" fmla="*/ 1263650 w 1616075"/>
                <a:gd name="connsiteY52" fmla="*/ 133350 h 2482850"/>
                <a:gd name="connsiteX53" fmla="*/ 1285875 w 1616075"/>
                <a:gd name="connsiteY53" fmla="*/ 165100 h 2482850"/>
                <a:gd name="connsiteX54" fmla="*/ 1298575 w 1616075"/>
                <a:gd name="connsiteY54" fmla="*/ 196850 h 2482850"/>
                <a:gd name="connsiteX55" fmla="*/ 1304925 w 1616075"/>
                <a:gd name="connsiteY55" fmla="*/ 231775 h 2482850"/>
                <a:gd name="connsiteX56" fmla="*/ 1304925 w 1616075"/>
                <a:gd name="connsiteY56" fmla="*/ 301625 h 2482850"/>
                <a:gd name="connsiteX57" fmla="*/ 1298575 w 1616075"/>
                <a:gd name="connsiteY57" fmla="*/ 400050 h 2482850"/>
                <a:gd name="connsiteX58" fmla="*/ 1292225 w 1616075"/>
                <a:gd name="connsiteY58" fmla="*/ 466725 h 2482850"/>
                <a:gd name="connsiteX59" fmla="*/ 1270000 w 1616075"/>
                <a:gd name="connsiteY59" fmla="*/ 561975 h 2482850"/>
                <a:gd name="connsiteX60" fmla="*/ 1216025 w 1616075"/>
                <a:gd name="connsiteY60" fmla="*/ 698500 h 2482850"/>
                <a:gd name="connsiteX61" fmla="*/ 1149350 w 1616075"/>
                <a:gd name="connsiteY61" fmla="*/ 850900 h 2482850"/>
                <a:gd name="connsiteX62" fmla="*/ 1069975 w 1616075"/>
                <a:gd name="connsiteY62" fmla="*/ 1025525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16075" h="2482850">
                  <a:moveTo>
                    <a:pt x="1069975" y="1025525"/>
                  </a:moveTo>
                  <a:lnTo>
                    <a:pt x="1012825" y="1152525"/>
                  </a:lnTo>
                  <a:lnTo>
                    <a:pt x="984250" y="1212850"/>
                  </a:lnTo>
                  <a:lnTo>
                    <a:pt x="885825" y="1390650"/>
                  </a:lnTo>
                  <a:lnTo>
                    <a:pt x="819150" y="1498600"/>
                  </a:lnTo>
                  <a:lnTo>
                    <a:pt x="739775" y="1619250"/>
                  </a:lnTo>
                  <a:lnTo>
                    <a:pt x="635000" y="1762125"/>
                  </a:lnTo>
                  <a:lnTo>
                    <a:pt x="530225" y="1895475"/>
                  </a:lnTo>
                  <a:lnTo>
                    <a:pt x="371475" y="2076450"/>
                  </a:lnTo>
                  <a:lnTo>
                    <a:pt x="250825" y="2200275"/>
                  </a:lnTo>
                  <a:lnTo>
                    <a:pt x="120650" y="2327275"/>
                  </a:lnTo>
                  <a:lnTo>
                    <a:pt x="31750" y="2406650"/>
                  </a:lnTo>
                  <a:lnTo>
                    <a:pt x="9525" y="2428875"/>
                  </a:lnTo>
                  <a:lnTo>
                    <a:pt x="0" y="2451100"/>
                  </a:lnTo>
                  <a:lnTo>
                    <a:pt x="0" y="2460625"/>
                  </a:lnTo>
                  <a:lnTo>
                    <a:pt x="3175" y="2479675"/>
                  </a:lnTo>
                  <a:lnTo>
                    <a:pt x="15875" y="2482850"/>
                  </a:lnTo>
                  <a:lnTo>
                    <a:pt x="31750" y="2479675"/>
                  </a:lnTo>
                  <a:lnTo>
                    <a:pt x="66675" y="2466975"/>
                  </a:lnTo>
                  <a:lnTo>
                    <a:pt x="136525" y="2413000"/>
                  </a:lnTo>
                  <a:lnTo>
                    <a:pt x="263525" y="2317750"/>
                  </a:lnTo>
                  <a:lnTo>
                    <a:pt x="441325" y="2171700"/>
                  </a:lnTo>
                  <a:lnTo>
                    <a:pt x="561975" y="2063750"/>
                  </a:lnTo>
                  <a:lnTo>
                    <a:pt x="644525" y="1987550"/>
                  </a:lnTo>
                  <a:lnTo>
                    <a:pt x="758825" y="1866900"/>
                  </a:lnTo>
                  <a:lnTo>
                    <a:pt x="882650" y="1730375"/>
                  </a:lnTo>
                  <a:lnTo>
                    <a:pt x="981075" y="1606550"/>
                  </a:lnTo>
                  <a:lnTo>
                    <a:pt x="1041400" y="1527175"/>
                  </a:lnTo>
                  <a:lnTo>
                    <a:pt x="1158875" y="1295400"/>
                  </a:lnTo>
                  <a:lnTo>
                    <a:pt x="1222375" y="1174750"/>
                  </a:lnTo>
                  <a:lnTo>
                    <a:pt x="1298575" y="1016000"/>
                  </a:lnTo>
                  <a:lnTo>
                    <a:pt x="1377950" y="844550"/>
                  </a:lnTo>
                  <a:lnTo>
                    <a:pt x="1447800" y="692150"/>
                  </a:lnTo>
                  <a:lnTo>
                    <a:pt x="1514475" y="549275"/>
                  </a:lnTo>
                  <a:lnTo>
                    <a:pt x="1549400" y="466725"/>
                  </a:lnTo>
                  <a:lnTo>
                    <a:pt x="1571625" y="428625"/>
                  </a:lnTo>
                  <a:lnTo>
                    <a:pt x="1593850" y="384175"/>
                  </a:lnTo>
                  <a:lnTo>
                    <a:pt x="1612900" y="330200"/>
                  </a:lnTo>
                  <a:lnTo>
                    <a:pt x="1616075" y="307975"/>
                  </a:lnTo>
                  <a:lnTo>
                    <a:pt x="1603375" y="282575"/>
                  </a:lnTo>
                  <a:lnTo>
                    <a:pt x="1562100" y="231775"/>
                  </a:lnTo>
                  <a:lnTo>
                    <a:pt x="1504950" y="171450"/>
                  </a:lnTo>
                  <a:lnTo>
                    <a:pt x="1450975" y="130175"/>
                  </a:lnTo>
                  <a:lnTo>
                    <a:pt x="1387475" y="88900"/>
                  </a:lnTo>
                  <a:lnTo>
                    <a:pt x="1320800" y="50800"/>
                  </a:lnTo>
                  <a:lnTo>
                    <a:pt x="1241425" y="9525"/>
                  </a:lnTo>
                  <a:lnTo>
                    <a:pt x="1206500" y="0"/>
                  </a:lnTo>
                  <a:lnTo>
                    <a:pt x="1187450" y="34925"/>
                  </a:lnTo>
                  <a:lnTo>
                    <a:pt x="1177925" y="60325"/>
                  </a:lnTo>
                  <a:lnTo>
                    <a:pt x="1177925" y="79375"/>
                  </a:lnTo>
                  <a:lnTo>
                    <a:pt x="1200150" y="92075"/>
                  </a:lnTo>
                  <a:lnTo>
                    <a:pt x="1235075" y="111125"/>
                  </a:lnTo>
                  <a:lnTo>
                    <a:pt x="1263650" y="133350"/>
                  </a:lnTo>
                  <a:lnTo>
                    <a:pt x="1285875" y="165100"/>
                  </a:lnTo>
                  <a:lnTo>
                    <a:pt x="1298575" y="196850"/>
                  </a:lnTo>
                  <a:lnTo>
                    <a:pt x="1304925" y="231775"/>
                  </a:lnTo>
                  <a:lnTo>
                    <a:pt x="1304925" y="301625"/>
                  </a:lnTo>
                  <a:lnTo>
                    <a:pt x="1298575" y="400050"/>
                  </a:lnTo>
                  <a:lnTo>
                    <a:pt x="1292225" y="466725"/>
                  </a:lnTo>
                  <a:lnTo>
                    <a:pt x="1270000" y="561975"/>
                  </a:lnTo>
                  <a:lnTo>
                    <a:pt x="1216025" y="698500"/>
                  </a:lnTo>
                  <a:lnTo>
                    <a:pt x="1149350" y="850900"/>
                  </a:lnTo>
                  <a:lnTo>
                    <a:pt x="10699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3">
              <a:extLst>
                <a:ext uri="{FF2B5EF4-FFF2-40B4-BE49-F238E27FC236}">
                  <a16:creationId xmlns:a16="http://schemas.microsoft.com/office/drawing/2014/main" id="{EB53B900-5EDA-4677-9B76-580AEF46ACD0}"/>
                </a:ext>
              </a:extLst>
            </p:cNvPr>
            <p:cNvSpPr/>
            <p:nvPr/>
          </p:nvSpPr>
          <p:spPr>
            <a:xfrm>
              <a:off x="5273675" y="3649663"/>
              <a:ext cx="2338388" cy="2038350"/>
            </a:xfrm>
            <a:custGeom>
              <a:avLst/>
              <a:gdLst>
                <a:gd name="connsiteX0" fmla="*/ 917121 w 2337707"/>
                <a:gd name="connsiteY0" fmla="*/ 1186543 h 2038350"/>
                <a:gd name="connsiteX1" fmla="*/ 797378 w 2337707"/>
                <a:gd name="connsiteY1" fmla="*/ 1012371 h 2038350"/>
                <a:gd name="connsiteX2" fmla="*/ 710292 w 2337707"/>
                <a:gd name="connsiteY2" fmla="*/ 846364 h 2038350"/>
                <a:gd name="connsiteX3" fmla="*/ 615042 w 2337707"/>
                <a:gd name="connsiteY3" fmla="*/ 713014 h 2038350"/>
                <a:gd name="connsiteX4" fmla="*/ 489857 w 2337707"/>
                <a:gd name="connsiteY4" fmla="*/ 541564 h 2038350"/>
                <a:gd name="connsiteX5" fmla="*/ 383721 w 2337707"/>
                <a:gd name="connsiteY5" fmla="*/ 397328 h 2038350"/>
                <a:gd name="connsiteX6" fmla="*/ 296635 w 2337707"/>
                <a:gd name="connsiteY6" fmla="*/ 285750 h 2038350"/>
                <a:gd name="connsiteX7" fmla="*/ 258535 w 2337707"/>
                <a:gd name="connsiteY7" fmla="*/ 239485 h 2038350"/>
                <a:gd name="connsiteX8" fmla="*/ 220435 w 2337707"/>
                <a:gd name="connsiteY8" fmla="*/ 195943 h 2038350"/>
                <a:gd name="connsiteX9" fmla="*/ 204107 w 2337707"/>
                <a:gd name="connsiteY9" fmla="*/ 179614 h 2038350"/>
                <a:gd name="connsiteX10" fmla="*/ 182335 w 2337707"/>
                <a:gd name="connsiteY10" fmla="*/ 157843 h 2038350"/>
                <a:gd name="connsiteX11" fmla="*/ 152400 w 2337707"/>
                <a:gd name="connsiteY11" fmla="*/ 133350 h 2038350"/>
                <a:gd name="connsiteX12" fmla="*/ 122464 w 2337707"/>
                <a:gd name="connsiteY12" fmla="*/ 114300 h 2038350"/>
                <a:gd name="connsiteX13" fmla="*/ 81642 w 2337707"/>
                <a:gd name="connsiteY13" fmla="*/ 92528 h 2038350"/>
                <a:gd name="connsiteX14" fmla="*/ 46264 w 2337707"/>
                <a:gd name="connsiteY14" fmla="*/ 81643 h 2038350"/>
                <a:gd name="connsiteX15" fmla="*/ 10885 w 2337707"/>
                <a:gd name="connsiteY15" fmla="*/ 76200 h 2038350"/>
                <a:gd name="connsiteX16" fmla="*/ 5442 w 2337707"/>
                <a:gd name="connsiteY16" fmla="*/ 65314 h 2038350"/>
                <a:gd name="connsiteX17" fmla="*/ 0 w 2337707"/>
                <a:gd name="connsiteY17" fmla="*/ 48985 h 2038350"/>
                <a:gd name="connsiteX18" fmla="*/ 5442 w 2337707"/>
                <a:gd name="connsiteY18" fmla="*/ 27214 h 2038350"/>
                <a:gd name="connsiteX19" fmla="*/ 24492 w 2337707"/>
                <a:gd name="connsiteY19" fmla="*/ 10885 h 2038350"/>
                <a:gd name="connsiteX20" fmla="*/ 54428 w 2337707"/>
                <a:gd name="connsiteY20" fmla="*/ 5443 h 2038350"/>
                <a:gd name="connsiteX21" fmla="*/ 95250 w 2337707"/>
                <a:gd name="connsiteY21" fmla="*/ 0 h 2038350"/>
                <a:gd name="connsiteX22" fmla="*/ 125185 w 2337707"/>
                <a:gd name="connsiteY22" fmla="*/ 2721 h 2038350"/>
                <a:gd name="connsiteX23" fmla="*/ 160564 w 2337707"/>
                <a:gd name="connsiteY23" fmla="*/ 13607 h 2038350"/>
                <a:gd name="connsiteX24" fmla="*/ 190500 w 2337707"/>
                <a:gd name="connsiteY24" fmla="*/ 27214 h 2038350"/>
                <a:gd name="connsiteX25" fmla="*/ 217714 w 2337707"/>
                <a:gd name="connsiteY25" fmla="*/ 46264 h 2038350"/>
                <a:gd name="connsiteX26" fmla="*/ 263978 w 2337707"/>
                <a:gd name="connsiteY26" fmla="*/ 84364 h 2038350"/>
                <a:gd name="connsiteX27" fmla="*/ 291192 w 2337707"/>
                <a:gd name="connsiteY27" fmla="*/ 108857 h 2038350"/>
                <a:gd name="connsiteX28" fmla="*/ 359228 w 2337707"/>
                <a:gd name="connsiteY28" fmla="*/ 185057 h 2038350"/>
                <a:gd name="connsiteX29" fmla="*/ 484414 w 2337707"/>
                <a:gd name="connsiteY29" fmla="*/ 329293 h 2038350"/>
                <a:gd name="connsiteX30" fmla="*/ 617764 w 2337707"/>
                <a:gd name="connsiteY30" fmla="*/ 478971 h 2038350"/>
                <a:gd name="connsiteX31" fmla="*/ 783771 w 2337707"/>
                <a:gd name="connsiteY31" fmla="*/ 666750 h 2038350"/>
                <a:gd name="connsiteX32" fmla="*/ 968828 w 2337707"/>
                <a:gd name="connsiteY32" fmla="*/ 879021 h 2038350"/>
                <a:gd name="connsiteX33" fmla="*/ 1113064 w 2337707"/>
                <a:gd name="connsiteY33" fmla="*/ 1036864 h 2038350"/>
                <a:gd name="connsiteX34" fmla="*/ 1232807 w 2337707"/>
                <a:gd name="connsiteY34" fmla="*/ 1164771 h 2038350"/>
                <a:gd name="connsiteX35" fmla="*/ 1368878 w 2337707"/>
                <a:gd name="connsiteY35" fmla="*/ 1306285 h 2038350"/>
                <a:gd name="connsiteX36" fmla="*/ 1551214 w 2337707"/>
                <a:gd name="connsiteY36" fmla="*/ 1488621 h 2038350"/>
                <a:gd name="connsiteX37" fmla="*/ 1698171 w 2337707"/>
                <a:gd name="connsiteY37" fmla="*/ 1624693 h 2038350"/>
                <a:gd name="connsiteX38" fmla="*/ 1760764 w 2337707"/>
                <a:gd name="connsiteY38" fmla="*/ 1673678 h 2038350"/>
                <a:gd name="connsiteX39" fmla="*/ 1853292 w 2337707"/>
                <a:gd name="connsiteY39" fmla="*/ 1738993 h 2038350"/>
                <a:gd name="connsiteX40" fmla="*/ 2041071 w 2337707"/>
                <a:gd name="connsiteY40" fmla="*/ 1847850 h 2038350"/>
                <a:gd name="connsiteX41" fmla="*/ 2215242 w 2337707"/>
                <a:gd name="connsiteY41" fmla="*/ 1937657 h 2038350"/>
                <a:gd name="connsiteX42" fmla="*/ 2302328 w 2337707"/>
                <a:gd name="connsiteY42" fmla="*/ 1981200 h 2038350"/>
                <a:gd name="connsiteX43" fmla="*/ 2329542 w 2337707"/>
                <a:gd name="connsiteY43" fmla="*/ 2000250 h 2038350"/>
                <a:gd name="connsiteX44" fmla="*/ 2337707 w 2337707"/>
                <a:gd name="connsiteY44" fmla="*/ 2011135 h 2038350"/>
                <a:gd name="connsiteX45" fmla="*/ 2326821 w 2337707"/>
                <a:gd name="connsiteY45" fmla="*/ 2027464 h 2038350"/>
                <a:gd name="connsiteX46" fmla="*/ 2296885 w 2337707"/>
                <a:gd name="connsiteY46" fmla="*/ 2035628 h 2038350"/>
                <a:gd name="connsiteX47" fmla="*/ 2177142 w 2337707"/>
                <a:gd name="connsiteY47" fmla="*/ 2038350 h 2038350"/>
                <a:gd name="connsiteX48" fmla="*/ 1981200 w 2337707"/>
                <a:gd name="connsiteY48" fmla="*/ 2038350 h 2038350"/>
                <a:gd name="connsiteX49" fmla="*/ 1698171 w 2337707"/>
                <a:gd name="connsiteY49" fmla="*/ 2038350 h 2038350"/>
                <a:gd name="connsiteX50" fmla="*/ 1600200 w 2337707"/>
                <a:gd name="connsiteY50" fmla="*/ 2035628 h 2038350"/>
                <a:gd name="connsiteX51" fmla="*/ 1575707 w 2337707"/>
                <a:gd name="connsiteY51" fmla="*/ 2030185 h 2038350"/>
                <a:gd name="connsiteX52" fmla="*/ 1540328 w 2337707"/>
                <a:gd name="connsiteY52" fmla="*/ 2019300 h 2038350"/>
                <a:gd name="connsiteX53" fmla="*/ 1513114 w 2337707"/>
                <a:gd name="connsiteY53" fmla="*/ 2002971 h 2038350"/>
                <a:gd name="connsiteX54" fmla="*/ 1488621 w 2337707"/>
                <a:gd name="connsiteY54" fmla="*/ 1975757 h 2038350"/>
                <a:gd name="connsiteX55" fmla="*/ 1415142 w 2337707"/>
                <a:gd name="connsiteY55" fmla="*/ 1875064 h 2038350"/>
                <a:gd name="connsiteX56" fmla="*/ 1314450 w 2337707"/>
                <a:gd name="connsiteY56" fmla="*/ 1736271 h 2038350"/>
                <a:gd name="connsiteX57" fmla="*/ 1211035 w 2337707"/>
                <a:gd name="connsiteY57" fmla="*/ 1594757 h 2038350"/>
                <a:gd name="connsiteX58" fmla="*/ 1107621 w 2337707"/>
                <a:gd name="connsiteY58" fmla="*/ 1453243 h 2038350"/>
                <a:gd name="connsiteX59" fmla="*/ 917121 w 2337707"/>
                <a:gd name="connsiteY59" fmla="*/ 1186543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37707" h="2038350">
                  <a:moveTo>
                    <a:pt x="917121" y="1186543"/>
                  </a:moveTo>
                  <a:lnTo>
                    <a:pt x="797378" y="1012371"/>
                  </a:lnTo>
                  <a:lnTo>
                    <a:pt x="710292" y="846364"/>
                  </a:lnTo>
                  <a:lnTo>
                    <a:pt x="615042" y="713014"/>
                  </a:lnTo>
                  <a:lnTo>
                    <a:pt x="489857" y="541564"/>
                  </a:lnTo>
                  <a:lnTo>
                    <a:pt x="383721" y="397328"/>
                  </a:lnTo>
                  <a:lnTo>
                    <a:pt x="296635" y="285750"/>
                  </a:lnTo>
                  <a:lnTo>
                    <a:pt x="258535" y="239485"/>
                  </a:lnTo>
                  <a:lnTo>
                    <a:pt x="220435" y="195943"/>
                  </a:lnTo>
                  <a:lnTo>
                    <a:pt x="204107" y="179614"/>
                  </a:lnTo>
                  <a:lnTo>
                    <a:pt x="182335" y="157843"/>
                  </a:lnTo>
                  <a:lnTo>
                    <a:pt x="152400" y="133350"/>
                  </a:lnTo>
                  <a:lnTo>
                    <a:pt x="122464" y="114300"/>
                  </a:lnTo>
                  <a:lnTo>
                    <a:pt x="81642" y="92528"/>
                  </a:lnTo>
                  <a:lnTo>
                    <a:pt x="46264" y="81643"/>
                  </a:lnTo>
                  <a:lnTo>
                    <a:pt x="10885" y="76200"/>
                  </a:lnTo>
                  <a:lnTo>
                    <a:pt x="5442" y="65314"/>
                  </a:lnTo>
                  <a:lnTo>
                    <a:pt x="0" y="48985"/>
                  </a:lnTo>
                  <a:lnTo>
                    <a:pt x="5442" y="27214"/>
                  </a:lnTo>
                  <a:lnTo>
                    <a:pt x="24492" y="10885"/>
                  </a:lnTo>
                  <a:lnTo>
                    <a:pt x="54428" y="5443"/>
                  </a:lnTo>
                  <a:lnTo>
                    <a:pt x="95250" y="0"/>
                  </a:lnTo>
                  <a:lnTo>
                    <a:pt x="125185" y="2721"/>
                  </a:lnTo>
                  <a:lnTo>
                    <a:pt x="160564" y="13607"/>
                  </a:lnTo>
                  <a:lnTo>
                    <a:pt x="190500" y="27214"/>
                  </a:lnTo>
                  <a:lnTo>
                    <a:pt x="217714" y="46264"/>
                  </a:lnTo>
                  <a:lnTo>
                    <a:pt x="263978" y="84364"/>
                  </a:lnTo>
                  <a:lnTo>
                    <a:pt x="291192" y="108857"/>
                  </a:lnTo>
                  <a:lnTo>
                    <a:pt x="359228" y="185057"/>
                  </a:lnTo>
                  <a:lnTo>
                    <a:pt x="484414" y="329293"/>
                  </a:lnTo>
                  <a:lnTo>
                    <a:pt x="617764" y="478971"/>
                  </a:lnTo>
                  <a:lnTo>
                    <a:pt x="783771" y="666750"/>
                  </a:lnTo>
                  <a:lnTo>
                    <a:pt x="968828" y="879021"/>
                  </a:lnTo>
                  <a:lnTo>
                    <a:pt x="1113064" y="1036864"/>
                  </a:lnTo>
                  <a:lnTo>
                    <a:pt x="1232807" y="1164771"/>
                  </a:lnTo>
                  <a:lnTo>
                    <a:pt x="1368878" y="1306285"/>
                  </a:lnTo>
                  <a:lnTo>
                    <a:pt x="1551214" y="1488621"/>
                  </a:lnTo>
                  <a:lnTo>
                    <a:pt x="1698171" y="1624693"/>
                  </a:lnTo>
                  <a:lnTo>
                    <a:pt x="1760764" y="1673678"/>
                  </a:lnTo>
                  <a:lnTo>
                    <a:pt x="1853292" y="1738993"/>
                  </a:lnTo>
                  <a:lnTo>
                    <a:pt x="2041071" y="1847850"/>
                  </a:lnTo>
                  <a:lnTo>
                    <a:pt x="2215242" y="1937657"/>
                  </a:lnTo>
                  <a:lnTo>
                    <a:pt x="2302328" y="1981200"/>
                  </a:lnTo>
                  <a:lnTo>
                    <a:pt x="2329542" y="2000250"/>
                  </a:lnTo>
                  <a:lnTo>
                    <a:pt x="2337707" y="2011135"/>
                  </a:lnTo>
                  <a:lnTo>
                    <a:pt x="2326821" y="2027464"/>
                  </a:lnTo>
                  <a:lnTo>
                    <a:pt x="2296885" y="2035628"/>
                  </a:lnTo>
                  <a:lnTo>
                    <a:pt x="2177142" y="2038350"/>
                  </a:lnTo>
                  <a:lnTo>
                    <a:pt x="1981200" y="2038350"/>
                  </a:lnTo>
                  <a:lnTo>
                    <a:pt x="1698171" y="2038350"/>
                  </a:lnTo>
                  <a:lnTo>
                    <a:pt x="1600200" y="2035628"/>
                  </a:lnTo>
                  <a:lnTo>
                    <a:pt x="1575707" y="2030185"/>
                  </a:lnTo>
                  <a:lnTo>
                    <a:pt x="1540328" y="2019300"/>
                  </a:lnTo>
                  <a:lnTo>
                    <a:pt x="1513114" y="2002971"/>
                  </a:lnTo>
                  <a:lnTo>
                    <a:pt x="1488621" y="1975757"/>
                  </a:lnTo>
                  <a:lnTo>
                    <a:pt x="1415142" y="1875064"/>
                  </a:lnTo>
                  <a:lnTo>
                    <a:pt x="1314450" y="1736271"/>
                  </a:lnTo>
                  <a:lnTo>
                    <a:pt x="1211035" y="1594757"/>
                  </a:lnTo>
                  <a:lnTo>
                    <a:pt x="1107621" y="1453243"/>
                  </a:lnTo>
                  <a:lnTo>
                    <a:pt x="917121" y="1186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3723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4" name="グループ化 2">
            <a:extLst>
              <a:ext uri="{FF2B5EF4-FFF2-40B4-BE49-F238E27FC236}">
                <a16:creationId xmlns:a16="http://schemas.microsoft.com/office/drawing/2014/main" id="{4BD73EB0-F945-441B-94C9-3D6E7EE4A195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487488"/>
            <a:ext cx="4789488" cy="4310062"/>
            <a:chOff x="2822575" y="1487488"/>
            <a:chExt cx="4789488" cy="4310062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6C7A026-4C09-49DD-A672-A2475657A60C}"/>
                </a:ext>
              </a:extLst>
            </p:cNvPr>
            <p:cNvSpPr/>
            <p:nvPr/>
          </p:nvSpPr>
          <p:spPr>
            <a:xfrm>
              <a:off x="3621088" y="1487488"/>
              <a:ext cx="498475" cy="955675"/>
            </a:xfrm>
            <a:custGeom>
              <a:avLst/>
              <a:gdLst>
                <a:gd name="connsiteX0" fmla="*/ 183357 w 497682"/>
                <a:gd name="connsiteY0" fmla="*/ 538163 h 954882"/>
                <a:gd name="connsiteX1" fmla="*/ 183357 w 497682"/>
                <a:gd name="connsiteY1" fmla="*/ 378619 h 954882"/>
                <a:gd name="connsiteX2" fmla="*/ 188119 w 497682"/>
                <a:gd name="connsiteY2" fmla="*/ 350044 h 954882"/>
                <a:gd name="connsiteX3" fmla="*/ 190500 w 497682"/>
                <a:gd name="connsiteY3" fmla="*/ 319088 h 954882"/>
                <a:gd name="connsiteX4" fmla="*/ 188119 w 497682"/>
                <a:gd name="connsiteY4" fmla="*/ 285750 h 954882"/>
                <a:gd name="connsiteX5" fmla="*/ 183357 w 497682"/>
                <a:gd name="connsiteY5" fmla="*/ 254794 h 954882"/>
                <a:gd name="connsiteX6" fmla="*/ 173832 w 497682"/>
                <a:gd name="connsiteY6" fmla="*/ 223838 h 954882"/>
                <a:gd name="connsiteX7" fmla="*/ 161925 w 497682"/>
                <a:gd name="connsiteY7" fmla="*/ 200025 h 954882"/>
                <a:gd name="connsiteX8" fmla="*/ 142875 w 497682"/>
                <a:gd name="connsiteY8" fmla="*/ 178594 h 954882"/>
                <a:gd name="connsiteX9" fmla="*/ 119063 w 497682"/>
                <a:gd name="connsiteY9" fmla="*/ 154782 h 954882"/>
                <a:gd name="connsiteX10" fmla="*/ 83344 w 497682"/>
                <a:gd name="connsiteY10" fmla="*/ 121444 h 954882"/>
                <a:gd name="connsiteX11" fmla="*/ 19050 w 497682"/>
                <a:gd name="connsiteY11" fmla="*/ 57150 h 954882"/>
                <a:gd name="connsiteX12" fmla="*/ 4763 w 497682"/>
                <a:gd name="connsiteY12" fmla="*/ 38100 h 954882"/>
                <a:gd name="connsiteX13" fmla="*/ 0 w 497682"/>
                <a:gd name="connsiteY13" fmla="*/ 16669 h 954882"/>
                <a:gd name="connsiteX14" fmla="*/ 4763 w 497682"/>
                <a:gd name="connsiteY14" fmla="*/ 7144 h 954882"/>
                <a:gd name="connsiteX15" fmla="*/ 23813 w 497682"/>
                <a:gd name="connsiteY15" fmla="*/ 0 h 954882"/>
                <a:gd name="connsiteX16" fmla="*/ 42863 w 497682"/>
                <a:gd name="connsiteY16" fmla="*/ 0 h 954882"/>
                <a:gd name="connsiteX17" fmla="*/ 85725 w 497682"/>
                <a:gd name="connsiteY17" fmla="*/ 11907 h 954882"/>
                <a:gd name="connsiteX18" fmla="*/ 223838 w 497682"/>
                <a:gd name="connsiteY18" fmla="*/ 66675 h 954882"/>
                <a:gd name="connsiteX19" fmla="*/ 369094 w 497682"/>
                <a:gd name="connsiteY19" fmla="*/ 135732 h 954882"/>
                <a:gd name="connsiteX20" fmla="*/ 435769 w 497682"/>
                <a:gd name="connsiteY20" fmla="*/ 169069 h 954882"/>
                <a:gd name="connsiteX21" fmla="*/ 464344 w 497682"/>
                <a:gd name="connsiteY21" fmla="*/ 190500 h 954882"/>
                <a:gd name="connsiteX22" fmla="*/ 478632 w 497682"/>
                <a:gd name="connsiteY22" fmla="*/ 207169 h 954882"/>
                <a:gd name="connsiteX23" fmla="*/ 492919 w 497682"/>
                <a:gd name="connsiteY23" fmla="*/ 235744 h 954882"/>
                <a:gd name="connsiteX24" fmla="*/ 497682 w 497682"/>
                <a:gd name="connsiteY24" fmla="*/ 257175 h 954882"/>
                <a:gd name="connsiteX25" fmla="*/ 495300 w 497682"/>
                <a:gd name="connsiteY25" fmla="*/ 288132 h 954882"/>
                <a:gd name="connsiteX26" fmla="*/ 485775 w 497682"/>
                <a:gd name="connsiteY26" fmla="*/ 316707 h 954882"/>
                <a:gd name="connsiteX27" fmla="*/ 466725 w 497682"/>
                <a:gd name="connsiteY27" fmla="*/ 342900 h 954882"/>
                <a:gd name="connsiteX28" fmla="*/ 450057 w 497682"/>
                <a:gd name="connsiteY28" fmla="*/ 364332 h 954882"/>
                <a:gd name="connsiteX29" fmla="*/ 431007 w 497682"/>
                <a:gd name="connsiteY29" fmla="*/ 392907 h 954882"/>
                <a:gd name="connsiteX30" fmla="*/ 414338 w 497682"/>
                <a:gd name="connsiteY30" fmla="*/ 438150 h 954882"/>
                <a:gd name="connsiteX31" fmla="*/ 402432 w 497682"/>
                <a:gd name="connsiteY31" fmla="*/ 507207 h 954882"/>
                <a:gd name="connsiteX32" fmla="*/ 392907 w 497682"/>
                <a:gd name="connsiteY32" fmla="*/ 602457 h 954882"/>
                <a:gd name="connsiteX33" fmla="*/ 385763 w 497682"/>
                <a:gd name="connsiteY33" fmla="*/ 747713 h 954882"/>
                <a:gd name="connsiteX34" fmla="*/ 383382 w 497682"/>
                <a:gd name="connsiteY34" fmla="*/ 928688 h 954882"/>
                <a:gd name="connsiteX35" fmla="*/ 180975 w 497682"/>
                <a:gd name="connsiteY35" fmla="*/ 954882 h 954882"/>
                <a:gd name="connsiteX36" fmla="*/ 185738 w 497682"/>
                <a:gd name="connsiteY36" fmla="*/ 795338 h 954882"/>
                <a:gd name="connsiteX37" fmla="*/ 183357 w 497682"/>
                <a:gd name="connsiteY37" fmla="*/ 538163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7682" h="954882">
                  <a:moveTo>
                    <a:pt x="183357" y="538163"/>
                  </a:moveTo>
                  <a:lnTo>
                    <a:pt x="183357" y="378619"/>
                  </a:lnTo>
                  <a:lnTo>
                    <a:pt x="188119" y="350044"/>
                  </a:lnTo>
                  <a:lnTo>
                    <a:pt x="190500" y="319088"/>
                  </a:lnTo>
                  <a:lnTo>
                    <a:pt x="188119" y="285750"/>
                  </a:lnTo>
                  <a:lnTo>
                    <a:pt x="183357" y="254794"/>
                  </a:lnTo>
                  <a:lnTo>
                    <a:pt x="173832" y="223838"/>
                  </a:lnTo>
                  <a:lnTo>
                    <a:pt x="161925" y="200025"/>
                  </a:lnTo>
                  <a:lnTo>
                    <a:pt x="142875" y="178594"/>
                  </a:lnTo>
                  <a:lnTo>
                    <a:pt x="119063" y="154782"/>
                  </a:lnTo>
                  <a:lnTo>
                    <a:pt x="83344" y="121444"/>
                  </a:lnTo>
                  <a:lnTo>
                    <a:pt x="19050" y="57150"/>
                  </a:lnTo>
                  <a:lnTo>
                    <a:pt x="4763" y="38100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42863" y="0"/>
                  </a:lnTo>
                  <a:lnTo>
                    <a:pt x="85725" y="11907"/>
                  </a:lnTo>
                  <a:lnTo>
                    <a:pt x="223838" y="66675"/>
                  </a:lnTo>
                  <a:lnTo>
                    <a:pt x="369094" y="135732"/>
                  </a:lnTo>
                  <a:lnTo>
                    <a:pt x="435769" y="169069"/>
                  </a:lnTo>
                  <a:lnTo>
                    <a:pt x="464344" y="190500"/>
                  </a:lnTo>
                  <a:lnTo>
                    <a:pt x="478632" y="207169"/>
                  </a:lnTo>
                  <a:lnTo>
                    <a:pt x="492919" y="235744"/>
                  </a:lnTo>
                  <a:lnTo>
                    <a:pt x="497682" y="257175"/>
                  </a:lnTo>
                  <a:lnTo>
                    <a:pt x="495300" y="288132"/>
                  </a:lnTo>
                  <a:lnTo>
                    <a:pt x="485775" y="316707"/>
                  </a:lnTo>
                  <a:lnTo>
                    <a:pt x="466725" y="342900"/>
                  </a:lnTo>
                  <a:lnTo>
                    <a:pt x="450057" y="364332"/>
                  </a:lnTo>
                  <a:lnTo>
                    <a:pt x="431007" y="392907"/>
                  </a:lnTo>
                  <a:lnTo>
                    <a:pt x="414338" y="438150"/>
                  </a:lnTo>
                  <a:lnTo>
                    <a:pt x="402432" y="507207"/>
                  </a:lnTo>
                  <a:lnTo>
                    <a:pt x="392907" y="602457"/>
                  </a:lnTo>
                  <a:lnTo>
                    <a:pt x="385763" y="747713"/>
                  </a:lnTo>
                  <a:cubicBezTo>
                    <a:pt x="384969" y="808038"/>
                    <a:pt x="384176" y="868363"/>
                    <a:pt x="383382" y="928688"/>
                  </a:cubicBezTo>
                  <a:lnTo>
                    <a:pt x="180975" y="954882"/>
                  </a:lnTo>
                  <a:lnTo>
                    <a:pt x="185738" y="795338"/>
                  </a:lnTo>
                  <a:cubicBezTo>
                    <a:pt x="184944" y="709613"/>
                    <a:pt x="184151" y="623888"/>
                    <a:pt x="183357" y="538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EEA67FD-09C5-49BB-BF4B-BF4CC3A40BAA}"/>
                </a:ext>
              </a:extLst>
            </p:cNvPr>
            <p:cNvSpPr/>
            <p:nvPr/>
          </p:nvSpPr>
          <p:spPr>
            <a:xfrm>
              <a:off x="2822575" y="3228975"/>
              <a:ext cx="317500" cy="2501900"/>
            </a:xfrm>
            <a:custGeom>
              <a:avLst/>
              <a:gdLst>
                <a:gd name="connsiteX0" fmla="*/ 298450 w 317500"/>
                <a:gd name="connsiteY0" fmla="*/ 873125 h 2501900"/>
                <a:gd name="connsiteX1" fmla="*/ 317500 w 317500"/>
                <a:gd name="connsiteY1" fmla="*/ 203200 h 2501900"/>
                <a:gd name="connsiteX2" fmla="*/ 250825 w 317500"/>
                <a:gd name="connsiteY2" fmla="*/ 85725 h 2501900"/>
                <a:gd name="connsiteX3" fmla="*/ 206375 w 317500"/>
                <a:gd name="connsiteY3" fmla="*/ 76200 h 2501900"/>
                <a:gd name="connsiteX4" fmla="*/ 152400 w 317500"/>
                <a:gd name="connsiteY4" fmla="*/ 53975 h 2501900"/>
                <a:gd name="connsiteX5" fmla="*/ 69850 w 317500"/>
                <a:gd name="connsiteY5" fmla="*/ 12700 h 2501900"/>
                <a:gd name="connsiteX6" fmla="*/ 41275 w 317500"/>
                <a:gd name="connsiteY6" fmla="*/ 0 h 2501900"/>
                <a:gd name="connsiteX7" fmla="*/ 28575 w 317500"/>
                <a:gd name="connsiteY7" fmla="*/ 0 h 2501900"/>
                <a:gd name="connsiteX8" fmla="*/ 12700 w 317500"/>
                <a:gd name="connsiteY8" fmla="*/ 3175 h 2501900"/>
                <a:gd name="connsiteX9" fmla="*/ 3175 w 317500"/>
                <a:gd name="connsiteY9" fmla="*/ 12700 h 2501900"/>
                <a:gd name="connsiteX10" fmla="*/ 9525 w 317500"/>
                <a:gd name="connsiteY10" fmla="*/ 34925 h 2501900"/>
                <a:gd name="connsiteX11" fmla="*/ 47625 w 317500"/>
                <a:gd name="connsiteY11" fmla="*/ 104775 h 2501900"/>
                <a:gd name="connsiteX12" fmla="*/ 79375 w 317500"/>
                <a:gd name="connsiteY12" fmla="*/ 161925 h 2501900"/>
                <a:gd name="connsiteX13" fmla="*/ 107950 w 317500"/>
                <a:gd name="connsiteY13" fmla="*/ 212725 h 2501900"/>
                <a:gd name="connsiteX14" fmla="*/ 114300 w 317500"/>
                <a:gd name="connsiteY14" fmla="*/ 244475 h 2501900"/>
                <a:gd name="connsiteX15" fmla="*/ 117475 w 317500"/>
                <a:gd name="connsiteY15" fmla="*/ 390525 h 2501900"/>
                <a:gd name="connsiteX16" fmla="*/ 111125 w 317500"/>
                <a:gd name="connsiteY16" fmla="*/ 736600 h 2501900"/>
                <a:gd name="connsiteX17" fmla="*/ 107950 w 317500"/>
                <a:gd name="connsiteY17" fmla="*/ 879475 h 2501900"/>
                <a:gd name="connsiteX18" fmla="*/ 95250 w 317500"/>
                <a:gd name="connsiteY18" fmla="*/ 1104900 h 2501900"/>
                <a:gd name="connsiteX19" fmla="*/ 73025 w 317500"/>
                <a:gd name="connsiteY19" fmla="*/ 1412875 h 2501900"/>
                <a:gd name="connsiteX20" fmla="*/ 53975 w 317500"/>
                <a:gd name="connsiteY20" fmla="*/ 1628775 h 2501900"/>
                <a:gd name="connsiteX21" fmla="*/ 31750 w 317500"/>
                <a:gd name="connsiteY21" fmla="*/ 1838325 h 2501900"/>
                <a:gd name="connsiteX22" fmla="*/ 12700 w 317500"/>
                <a:gd name="connsiteY22" fmla="*/ 2016125 h 2501900"/>
                <a:gd name="connsiteX23" fmla="*/ 0 w 317500"/>
                <a:gd name="connsiteY23" fmla="*/ 2101850 h 2501900"/>
                <a:gd name="connsiteX24" fmla="*/ 3175 w 317500"/>
                <a:gd name="connsiteY24" fmla="*/ 2197100 h 2501900"/>
                <a:gd name="connsiteX25" fmla="*/ 19050 w 317500"/>
                <a:gd name="connsiteY25" fmla="*/ 2324100 h 2501900"/>
                <a:gd name="connsiteX26" fmla="*/ 38100 w 317500"/>
                <a:gd name="connsiteY26" fmla="*/ 2403475 h 2501900"/>
                <a:gd name="connsiteX27" fmla="*/ 57150 w 317500"/>
                <a:gd name="connsiteY27" fmla="*/ 2447925 h 2501900"/>
                <a:gd name="connsiteX28" fmla="*/ 82550 w 317500"/>
                <a:gd name="connsiteY28" fmla="*/ 2486025 h 2501900"/>
                <a:gd name="connsiteX29" fmla="*/ 111125 w 317500"/>
                <a:gd name="connsiteY29" fmla="*/ 2501900 h 2501900"/>
                <a:gd name="connsiteX30" fmla="*/ 146050 w 317500"/>
                <a:gd name="connsiteY30" fmla="*/ 2495550 h 2501900"/>
                <a:gd name="connsiteX31" fmla="*/ 180975 w 317500"/>
                <a:gd name="connsiteY31" fmla="*/ 2470150 h 2501900"/>
                <a:gd name="connsiteX32" fmla="*/ 200025 w 317500"/>
                <a:gd name="connsiteY32" fmla="*/ 2438400 h 2501900"/>
                <a:gd name="connsiteX33" fmla="*/ 215900 w 317500"/>
                <a:gd name="connsiteY33" fmla="*/ 2403475 h 2501900"/>
                <a:gd name="connsiteX34" fmla="*/ 250825 w 317500"/>
                <a:gd name="connsiteY34" fmla="*/ 2292350 h 2501900"/>
                <a:gd name="connsiteX35" fmla="*/ 269875 w 317500"/>
                <a:gd name="connsiteY35" fmla="*/ 2193925 h 2501900"/>
                <a:gd name="connsiteX36" fmla="*/ 273050 w 317500"/>
                <a:gd name="connsiteY36" fmla="*/ 2111375 h 2501900"/>
                <a:gd name="connsiteX37" fmla="*/ 279400 w 317500"/>
                <a:gd name="connsiteY37" fmla="*/ 1847850 h 2501900"/>
                <a:gd name="connsiteX38" fmla="*/ 285750 w 317500"/>
                <a:gd name="connsiteY38" fmla="*/ 1460500 h 2501900"/>
                <a:gd name="connsiteX39" fmla="*/ 298450 w 317500"/>
                <a:gd name="connsiteY39" fmla="*/ 873125 h 250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17500" h="2501900">
                  <a:moveTo>
                    <a:pt x="298450" y="873125"/>
                  </a:moveTo>
                  <a:lnTo>
                    <a:pt x="317500" y="203200"/>
                  </a:lnTo>
                  <a:lnTo>
                    <a:pt x="250825" y="85725"/>
                  </a:lnTo>
                  <a:lnTo>
                    <a:pt x="206375" y="76200"/>
                  </a:lnTo>
                  <a:lnTo>
                    <a:pt x="152400" y="53975"/>
                  </a:lnTo>
                  <a:lnTo>
                    <a:pt x="69850" y="12700"/>
                  </a:lnTo>
                  <a:lnTo>
                    <a:pt x="41275" y="0"/>
                  </a:lnTo>
                  <a:lnTo>
                    <a:pt x="28575" y="0"/>
                  </a:lnTo>
                  <a:lnTo>
                    <a:pt x="12700" y="3175"/>
                  </a:lnTo>
                  <a:lnTo>
                    <a:pt x="3175" y="12700"/>
                  </a:lnTo>
                  <a:lnTo>
                    <a:pt x="9525" y="34925"/>
                  </a:lnTo>
                  <a:lnTo>
                    <a:pt x="47625" y="104775"/>
                  </a:lnTo>
                  <a:lnTo>
                    <a:pt x="79375" y="161925"/>
                  </a:lnTo>
                  <a:lnTo>
                    <a:pt x="107950" y="212725"/>
                  </a:lnTo>
                  <a:lnTo>
                    <a:pt x="114300" y="244475"/>
                  </a:lnTo>
                  <a:cubicBezTo>
                    <a:pt x="115358" y="293158"/>
                    <a:pt x="116417" y="341842"/>
                    <a:pt x="117475" y="390525"/>
                  </a:cubicBezTo>
                  <a:lnTo>
                    <a:pt x="111125" y="736600"/>
                  </a:lnTo>
                  <a:cubicBezTo>
                    <a:pt x="110067" y="784225"/>
                    <a:pt x="109008" y="831850"/>
                    <a:pt x="107950" y="879475"/>
                  </a:cubicBezTo>
                  <a:lnTo>
                    <a:pt x="95250" y="1104900"/>
                  </a:lnTo>
                  <a:lnTo>
                    <a:pt x="73025" y="1412875"/>
                  </a:lnTo>
                  <a:lnTo>
                    <a:pt x="53975" y="1628775"/>
                  </a:lnTo>
                  <a:lnTo>
                    <a:pt x="31750" y="1838325"/>
                  </a:lnTo>
                  <a:lnTo>
                    <a:pt x="12700" y="2016125"/>
                  </a:lnTo>
                  <a:lnTo>
                    <a:pt x="0" y="2101850"/>
                  </a:lnTo>
                  <a:lnTo>
                    <a:pt x="3175" y="2197100"/>
                  </a:lnTo>
                  <a:lnTo>
                    <a:pt x="19050" y="2324100"/>
                  </a:lnTo>
                  <a:lnTo>
                    <a:pt x="38100" y="2403475"/>
                  </a:lnTo>
                  <a:lnTo>
                    <a:pt x="57150" y="2447925"/>
                  </a:lnTo>
                  <a:lnTo>
                    <a:pt x="82550" y="2486025"/>
                  </a:lnTo>
                  <a:lnTo>
                    <a:pt x="111125" y="2501900"/>
                  </a:lnTo>
                  <a:lnTo>
                    <a:pt x="146050" y="2495550"/>
                  </a:lnTo>
                  <a:lnTo>
                    <a:pt x="180975" y="2470150"/>
                  </a:lnTo>
                  <a:lnTo>
                    <a:pt x="200025" y="2438400"/>
                  </a:lnTo>
                  <a:lnTo>
                    <a:pt x="215900" y="2403475"/>
                  </a:lnTo>
                  <a:lnTo>
                    <a:pt x="250825" y="2292350"/>
                  </a:lnTo>
                  <a:lnTo>
                    <a:pt x="269875" y="2193925"/>
                  </a:lnTo>
                  <a:lnTo>
                    <a:pt x="273050" y="2111375"/>
                  </a:lnTo>
                  <a:lnTo>
                    <a:pt x="279400" y="1847850"/>
                  </a:lnTo>
                  <a:lnTo>
                    <a:pt x="285750" y="1460500"/>
                  </a:lnTo>
                  <a:lnTo>
                    <a:pt x="298450" y="873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F762BC89-126F-485F-B08C-BAB065E90BD6}"/>
                </a:ext>
              </a:extLst>
            </p:cNvPr>
            <p:cNvSpPr/>
            <p:nvPr/>
          </p:nvSpPr>
          <p:spPr>
            <a:xfrm>
              <a:off x="3290888" y="4338638"/>
              <a:ext cx="292100" cy="787400"/>
            </a:xfrm>
            <a:custGeom>
              <a:avLst/>
              <a:gdLst>
                <a:gd name="connsiteX0" fmla="*/ 271462 w 292893"/>
                <a:gd name="connsiteY0" fmla="*/ 259556 h 788193"/>
                <a:gd name="connsiteX1" fmla="*/ 273843 w 292893"/>
                <a:gd name="connsiteY1" fmla="*/ 159543 h 788193"/>
                <a:gd name="connsiteX2" fmla="*/ 219075 w 292893"/>
                <a:gd name="connsiteY2" fmla="*/ 76200 h 788193"/>
                <a:gd name="connsiteX3" fmla="*/ 180975 w 292893"/>
                <a:gd name="connsiteY3" fmla="*/ 66675 h 788193"/>
                <a:gd name="connsiteX4" fmla="*/ 140493 w 292893"/>
                <a:gd name="connsiteY4" fmla="*/ 50006 h 788193"/>
                <a:gd name="connsiteX5" fmla="*/ 95250 w 292893"/>
                <a:gd name="connsiteY5" fmla="*/ 28575 h 788193"/>
                <a:gd name="connsiteX6" fmla="*/ 59531 w 292893"/>
                <a:gd name="connsiteY6" fmla="*/ 11906 h 788193"/>
                <a:gd name="connsiteX7" fmla="*/ 21431 w 292893"/>
                <a:gd name="connsiteY7" fmla="*/ 0 h 788193"/>
                <a:gd name="connsiteX8" fmla="*/ 2381 w 292893"/>
                <a:gd name="connsiteY8" fmla="*/ 2381 h 788193"/>
                <a:gd name="connsiteX9" fmla="*/ 0 w 292893"/>
                <a:gd name="connsiteY9" fmla="*/ 19050 h 788193"/>
                <a:gd name="connsiteX10" fmla="*/ 21431 w 292893"/>
                <a:gd name="connsiteY10" fmla="*/ 59531 h 788193"/>
                <a:gd name="connsiteX11" fmla="*/ 80962 w 292893"/>
                <a:gd name="connsiteY11" fmla="*/ 145256 h 788193"/>
                <a:gd name="connsiteX12" fmla="*/ 95250 w 292893"/>
                <a:gd name="connsiteY12" fmla="*/ 176212 h 788193"/>
                <a:gd name="connsiteX13" fmla="*/ 107156 w 292893"/>
                <a:gd name="connsiteY13" fmla="*/ 321468 h 788193"/>
                <a:gd name="connsiteX14" fmla="*/ 123825 w 292893"/>
                <a:gd name="connsiteY14" fmla="*/ 542925 h 788193"/>
                <a:gd name="connsiteX15" fmla="*/ 135731 w 292893"/>
                <a:gd name="connsiteY15" fmla="*/ 671512 h 788193"/>
                <a:gd name="connsiteX16" fmla="*/ 159543 w 292893"/>
                <a:gd name="connsiteY16" fmla="*/ 726281 h 788193"/>
                <a:gd name="connsiteX17" fmla="*/ 183356 w 292893"/>
                <a:gd name="connsiteY17" fmla="*/ 762000 h 788193"/>
                <a:gd name="connsiteX18" fmla="*/ 200025 w 292893"/>
                <a:gd name="connsiteY18" fmla="*/ 778668 h 788193"/>
                <a:gd name="connsiteX19" fmla="*/ 214312 w 292893"/>
                <a:gd name="connsiteY19" fmla="*/ 785812 h 788193"/>
                <a:gd name="connsiteX20" fmla="*/ 235743 w 292893"/>
                <a:gd name="connsiteY20" fmla="*/ 788193 h 788193"/>
                <a:gd name="connsiteX21" fmla="*/ 254793 w 292893"/>
                <a:gd name="connsiteY21" fmla="*/ 783431 h 788193"/>
                <a:gd name="connsiteX22" fmla="*/ 271462 w 292893"/>
                <a:gd name="connsiteY22" fmla="*/ 769143 h 788193"/>
                <a:gd name="connsiteX23" fmla="*/ 280987 w 292893"/>
                <a:gd name="connsiteY23" fmla="*/ 752475 h 788193"/>
                <a:gd name="connsiteX24" fmla="*/ 288131 w 292893"/>
                <a:gd name="connsiteY24" fmla="*/ 731043 h 788193"/>
                <a:gd name="connsiteX25" fmla="*/ 292893 w 292893"/>
                <a:gd name="connsiteY25" fmla="*/ 704850 h 788193"/>
                <a:gd name="connsiteX26" fmla="*/ 292893 w 292893"/>
                <a:gd name="connsiteY26" fmla="*/ 664368 h 788193"/>
                <a:gd name="connsiteX27" fmla="*/ 273843 w 292893"/>
                <a:gd name="connsiteY27" fmla="*/ 564356 h 788193"/>
                <a:gd name="connsiteX28" fmla="*/ 269081 w 292893"/>
                <a:gd name="connsiteY28" fmla="*/ 523875 h 788193"/>
                <a:gd name="connsiteX29" fmla="*/ 271462 w 292893"/>
                <a:gd name="connsiteY29" fmla="*/ 259556 h 78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3" h="788193">
                  <a:moveTo>
                    <a:pt x="271462" y="259556"/>
                  </a:moveTo>
                  <a:cubicBezTo>
                    <a:pt x="272256" y="226218"/>
                    <a:pt x="273049" y="192881"/>
                    <a:pt x="273843" y="159543"/>
                  </a:cubicBezTo>
                  <a:lnTo>
                    <a:pt x="219075" y="76200"/>
                  </a:lnTo>
                  <a:lnTo>
                    <a:pt x="180975" y="66675"/>
                  </a:lnTo>
                  <a:lnTo>
                    <a:pt x="140493" y="50006"/>
                  </a:lnTo>
                  <a:lnTo>
                    <a:pt x="95250" y="28575"/>
                  </a:lnTo>
                  <a:lnTo>
                    <a:pt x="59531" y="11906"/>
                  </a:lnTo>
                  <a:lnTo>
                    <a:pt x="21431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21431" y="59531"/>
                  </a:lnTo>
                  <a:lnTo>
                    <a:pt x="80962" y="145256"/>
                  </a:lnTo>
                  <a:lnTo>
                    <a:pt x="95250" y="176212"/>
                  </a:lnTo>
                  <a:lnTo>
                    <a:pt x="107156" y="321468"/>
                  </a:lnTo>
                  <a:lnTo>
                    <a:pt x="123825" y="542925"/>
                  </a:lnTo>
                  <a:lnTo>
                    <a:pt x="135731" y="671512"/>
                  </a:lnTo>
                  <a:lnTo>
                    <a:pt x="159543" y="726281"/>
                  </a:lnTo>
                  <a:lnTo>
                    <a:pt x="183356" y="762000"/>
                  </a:lnTo>
                  <a:lnTo>
                    <a:pt x="200025" y="778668"/>
                  </a:lnTo>
                  <a:lnTo>
                    <a:pt x="214312" y="785812"/>
                  </a:lnTo>
                  <a:lnTo>
                    <a:pt x="235743" y="788193"/>
                  </a:lnTo>
                  <a:lnTo>
                    <a:pt x="254793" y="783431"/>
                  </a:lnTo>
                  <a:lnTo>
                    <a:pt x="271462" y="769143"/>
                  </a:lnTo>
                  <a:lnTo>
                    <a:pt x="280987" y="752475"/>
                  </a:lnTo>
                  <a:lnTo>
                    <a:pt x="288131" y="731043"/>
                  </a:lnTo>
                  <a:lnTo>
                    <a:pt x="292893" y="704850"/>
                  </a:lnTo>
                  <a:lnTo>
                    <a:pt x="292893" y="664368"/>
                  </a:lnTo>
                  <a:lnTo>
                    <a:pt x="273843" y="564356"/>
                  </a:lnTo>
                  <a:lnTo>
                    <a:pt x="269081" y="523875"/>
                  </a:lnTo>
                  <a:cubicBezTo>
                    <a:pt x="269875" y="442912"/>
                    <a:pt x="270668" y="361950"/>
                    <a:pt x="271462" y="259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B2B3250D-BF00-4A72-8481-6F0D7C5C19A8}"/>
                </a:ext>
              </a:extLst>
            </p:cNvPr>
            <p:cNvSpPr/>
            <p:nvPr/>
          </p:nvSpPr>
          <p:spPr>
            <a:xfrm>
              <a:off x="5151438" y="1743075"/>
              <a:ext cx="877887" cy="1733550"/>
            </a:xfrm>
            <a:custGeom>
              <a:avLst/>
              <a:gdLst>
                <a:gd name="connsiteX0" fmla="*/ 473869 w 878681"/>
                <a:gd name="connsiteY0" fmla="*/ 678656 h 1733550"/>
                <a:gd name="connsiteX1" fmla="*/ 500062 w 878681"/>
                <a:gd name="connsiteY1" fmla="*/ 604838 h 1733550"/>
                <a:gd name="connsiteX2" fmla="*/ 514350 w 878681"/>
                <a:gd name="connsiteY2" fmla="*/ 554831 h 1733550"/>
                <a:gd name="connsiteX3" fmla="*/ 528637 w 878681"/>
                <a:gd name="connsiteY3" fmla="*/ 500063 h 1733550"/>
                <a:gd name="connsiteX4" fmla="*/ 542925 w 878681"/>
                <a:gd name="connsiteY4" fmla="*/ 440531 h 1733550"/>
                <a:gd name="connsiteX5" fmla="*/ 552450 w 878681"/>
                <a:gd name="connsiteY5" fmla="*/ 395288 h 1733550"/>
                <a:gd name="connsiteX6" fmla="*/ 559594 w 878681"/>
                <a:gd name="connsiteY6" fmla="*/ 345281 h 1733550"/>
                <a:gd name="connsiteX7" fmla="*/ 564356 w 878681"/>
                <a:gd name="connsiteY7" fmla="*/ 297656 h 1733550"/>
                <a:gd name="connsiteX8" fmla="*/ 561975 w 878681"/>
                <a:gd name="connsiteY8" fmla="*/ 250031 h 1733550"/>
                <a:gd name="connsiteX9" fmla="*/ 554831 w 878681"/>
                <a:gd name="connsiteY9" fmla="*/ 209550 h 1733550"/>
                <a:gd name="connsiteX10" fmla="*/ 542925 w 878681"/>
                <a:gd name="connsiteY10" fmla="*/ 176213 h 1733550"/>
                <a:gd name="connsiteX11" fmla="*/ 523875 w 878681"/>
                <a:gd name="connsiteY11" fmla="*/ 138113 h 1733550"/>
                <a:gd name="connsiteX12" fmla="*/ 504825 w 878681"/>
                <a:gd name="connsiteY12" fmla="*/ 111919 h 1733550"/>
                <a:gd name="connsiteX13" fmla="*/ 483394 w 878681"/>
                <a:gd name="connsiteY13" fmla="*/ 92869 h 1733550"/>
                <a:gd name="connsiteX14" fmla="*/ 469106 w 878681"/>
                <a:gd name="connsiteY14" fmla="*/ 83344 h 1733550"/>
                <a:gd name="connsiteX15" fmla="*/ 452437 w 878681"/>
                <a:gd name="connsiteY15" fmla="*/ 64294 h 1733550"/>
                <a:gd name="connsiteX16" fmla="*/ 442912 w 878681"/>
                <a:gd name="connsiteY16" fmla="*/ 50006 h 1733550"/>
                <a:gd name="connsiteX17" fmla="*/ 435769 w 878681"/>
                <a:gd name="connsiteY17" fmla="*/ 26194 h 1733550"/>
                <a:gd name="connsiteX18" fmla="*/ 438150 w 878681"/>
                <a:gd name="connsiteY18" fmla="*/ 11906 h 1733550"/>
                <a:gd name="connsiteX19" fmla="*/ 445294 w 878681"/>
                <a:gd name="connsiteY19" fmla="*/ 2381 h 1733550"/>
                <a:gd name="connsiteX20" fmla="*/ 466725 w 878681"/>
                <a:gd name="connsiteY20" fmla="*/ 0 h 1733550"/>
                <a:gd name="connsiteX21" fmla="*/ 516731 w 878681"/>
                <a:gd name="connsiteY21" fmla="*/ 7144 h 1733550"/>
                <a:gd name="connsiteX22" fmla="*/ 561975 w 878681"/>
                <a:gd name="connsiteY22" fmla="*/ 21431 h 1733550"/>
                <a:gd name="connsiteX23" fmla="*/ 616744 w 878681"/>
                <a:gd name="connsiteY23" fmla="*/ 42863 h 1733550"/>
                <a:gd name="connsiteX24" fmla="*/ 657225 w 878681"/>
                <a:gd name="connsiteY24" fmla="*/ 66675 h 1733550"/>
                <a:gd name="connsiteX25" fmla="*/ 697706 w 878681"/>
                <a:gd name="connsiteY25" fmla="*/ 97631 h 1733550"/>
                <a:gd name="connsiteX26" fmla="*/ 750094 w 878681"/>
                <a:gd name="connsiteY26" fmla="*/ 147638 h 1733550"/>
                <a:gd name="connsiteX27" fmla="*/ 797719 w 878681"/>
                <a:gd name="connsiteY27" fmla="*/ 204788 h 1733550"/>
                <a:gd name="connsiteX28" fmla="*/ 862012 w 878681"/>
                <a:gd name="connsiteY28" fmla="*/ 290513 h 1733550"/>
                <a:gd name="connsiteX29" fmla="*/ 876300 w 878681"/>
                <a:gd name="connsiteY29" fmla="*/ 321469 h 1733550"/>
                <a:gd name="connsiteX30" fmla="*/ 878681 w 878681"/>
                <a:gd name="connsiteY30" fmla="*/ 342900 h 1733550"/>
                <a:gd name="connsiteX31" fmla="*/ 873919 w 878681"/>
                <a:gd name="connsiteY31" fmla="*/ 376238 h 1733550"/>
                <a:gd name="connsiteX32" fmla="*/ 859631 w 878681"/>
                <a:gd name="connsiteY32" fmla="*/ 402431 h 1733550"/>
                <a:gd name="connsiteX33" fmla="*/ 833437 w 878681"/>
                <a:gd name="connsiteY33" fmla="*/ 431006 h 1733550"/>
                <a:gd name="connsiteX34" fmla="*/ 807244 w 878681"/>
                <a:gd name="connsiteY34" fmla="*/ 452438 h 1733550"/>
                <a:gd name="connsiteX35" fmla="*/ 795337 w 878681"/>
                <a:gd name="connsiteY35" fmla="*/ 469106 h 1733550"/>
                <a:gd name="connsiteX36" fmla="*/ 738187 w 878681"/>
                <a:gd name="connsiteY36" fmla="*/ 614363 h 1733550"/>
                <a:gd name="connsiteX37" fmla="*/ 681037 w 878681"/>
                <a:gd name="connsiteY37" fmla="*/ 747713 h 1733550"/>
                <a:gd name="connsiteX38" fmla="*/ 614362 w 878681"/>
                <a:gd name="connsiteY38" fmla="*/ 892969 h 1733550"/>
                <a:gd name="connsiteX39" fmla="*/ 542925 w 878681"/>
                <a:gd name="connsiteY39" fmla="*/ 1031081 h 1733550"/>
                <a:gd name="connsiteX40" fmla="*/ 457200 w 878681"/>
                <a:gd name="connsiteY40" fmla="*/ 1181100 h 1733550"/>
                <a:gd name="connsiteX41" fmla="*/ 404812 w 878681"/>
                <a:gd name="connsiteY41" fmla="*/ 1266825 h 1733550"/>
                <a:gd name="connsiteX42" fmla="*/ 330994 w 878681"/>
                <a:gd name="connsiteY42" fmla="*/ 1381125 h 1733550"/>
                <a:gd name="connsiteX43" fmla="*/ 192881 w 878681"/>
                <a:gd name="connsiteY43" fmla="*/ 1552575 h 1733550"/>
                <a:gd name="connsiteX44" fmla="*/ 69056 w 878681"/>
                <a:gd name="connsiteY44" fmla="*/ 1700213 h 1733550"/>
                <a:gd name="connsiteX45" fmla="*/ 38100 w 878681"/>
                <a:gd name="connsiteY45" fmla="*/ 1731169 h 1733550"/>
                <a:gd name="connsiteX46" fmla="*/ 28575 w 878681"/>
                <a:gd name="connsiteY46" fmla="*/ 1733550 h 1733550"/>
                <a:gd name="connsiteX47" fmla="*/ 19050 w 878681"/>
                <a:gd name="connsiteY47" fmla="*/ 1731169 h 1733550"/>
                <a:gd name="connsiteX48" fmla="*/ 2381 w 878681"/>
                <a:gd name="connsiteY48" fmla="*/ 1724025 h 1733550"/>
                <a:gd name="connsiteX49" fmla="*/ 0 w 878681"/>
                <a:gd name="connsiteY49" fmla="*/ 1712119 h 1733550"/>
                <a:gd name="connsiteX50" fmla="*/ 11906 w 878681"/>
                <a:gd name="connsiteY50" fmla="*/ 1678781 h 1733550"/>
                <a:gd name="connsiteX51" fmla="*/ 78581 w 878681"/>
                <a:gd name="connsiteY51" fmla="*/ 1550194 h 1733550"/>
                <a:gd name="connsiteX52" fmla="*/ 178594 w 878681"/>
                <a:gd name="connsiteY52" fmla="*/ 1350169 h 1733550"/>
                <a:gd name="connsiteX53" fmla="*/ 250031 w 878681"/>
                <a:gd name="connsiteY53" fmla="*/ 1202531 h 1733550"/>
                <a:gd name="connsiteX54" fmla="*/ 311944 w 878681"/>
                <a:gd name="connsiteY54" fmla="*/ 1073944 h 1733550"/>
                <a:gd name="connsiteX55" fmla="*/ 366712 w 878681"/>
                <a:gd name="connsiteY55" fmla="*/ 952500 h 1733550"/>
                <a:gd name="connsiteX56" fmla="*/ 402431 w 878681"/>
                <a:gd name="connsiteY56" fmla="*/ 869156 h 1733550"/>
                <a:gd name="connsiteX57" fmla="*/ 431006 w 878681"/>
                <a:gd name="connsiteY57" fmla="*/ 804863 h 1733550"/>
                <a:gd name="connsiteX58" fmla="*/ 473869 w 878681"/>
                <a:gd name="connsiteY58" fmla="*/ 67865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878681" h="1733550">
                  <a:moveTo>
                    <a:pt x="473869" y="678656"/>
                  </a:moveTo>
                  <a:lnTo>
                    <a:pt x="500062" y="604838"/>
                  </a:lnTo>
                  <a:lnTo>
                    <a:pt x="514350" y="554831"/>
                  </a:lnTo>
                  <a:lnTo>
                    <a:pt x="528637" y="500063"/>
                  </a:lnTo>
                  <a:lnTo>
                    <a:pt x="542925" y="440531"/>
                  </a:lnTo>
                  <a:lnTo>
                    <a:pt x="552450" y="395288"/>
                  </a:lnTo>
                  <a:lnTo>
                    <a:pt x="559594" y="345281"/>
                  </a:lnTo>
                  <a:lnTo>
                    <a:pt x="564356" y="297656"/>
                  </a:lnTo>
                  <a:lnTo>
                    <a:pt x="561975" y="250031"/>
                  </a:lnTo>
                  <a:lnTo>
                    <a:pt x="554831" y="209550"/>
                  </a:lnTo>
                  <a:lnTo>
                    <a:pt x="542925" y="176213"/>
                  </a:lnTo>
                  <a:lnTo>
                    <a:pt x="523875" y="138113"/>
                  </a:lnTo>
                  <a:lnTo>
                    <a:pt x="504825" y="111919"/>
                  </a:lnTo>
                  <a:lnTo>
                    <a:pt x="483394" y="92869"/>
                  </a:lnTo>
                  <a:lnTo>
                    <a:pt x="469106" y="83344"/>
                  </a:lnTo>
                  <a:lnTo>
                    <a:pt x="452437" y="64294"/>
                  </a:lnTo>
                  <a:lnTo>
                    <a:pt x="442912" y="50006"/>
                  </a:lnTo>
                  <a:lnTo>
                    <a:pt x="435769" y="26194"/>
                  </a:lnTo>
                  <a:lnTo>
                    <a:pt x="438150" y="11906"/>
                  </a:lnTo>
                  <a:lnTo>
                    <a:pt x="445294" y="2381"/>
                  </a:lnTo>
                  <a:lnTo>
                    <a:pt x="466725" y="0"/>
                  </a:lnTo>
                  <a:lnTo>
                    <a:pt x="516731" y="7144"/>
                  </a:lnTo>
                  <a:lnTo>
                    <a:pt x="561975" y="21431"/>
                  </a:lnTo>
                  <a:lnTo>
                    <a:pt x="616744" y="42863"/>
                  </a:lnTo>
                  <a:lnTo>
                    <a:pt x="657225" y="66675"/>
                  </a:lnTo>
                  <a:lnTo>
                    <a:pt x="697706" y="97631"/>
                  </a:lnTo>
                  <a:lnTo>
                    <a:pt x="750094" y="147638"/>
                  </a:lnTo>
                  <a:lnTo>
                    <a:pt x="797719" y="204788"/>
                  </a:lnTo>
                  <a:lnTo>
                    <a:pt x="862012" y="290513"/>
                  </a:lnTo>
                  <a:lnTo>
                    <a:pt x="876300" y="321469"/>
                  </a:lnTo>
                  <a:lnTo>
                    <a:pt x="878681" y="342900"/>
                  </a:lnTo>
                  <a:lnTo>
                    <a:pt x="873919" y="376238"/>
                  </a:lnTo>
                  <a:lnTo>
                    <a:pt x="859631" y="402431"/>
                  </a:lnTo>
                  <a:lnTo>
                    <a:pt x="833437" y="431006"/>
                  </a:lnTo>
                  <a:lnTo>
                    <a:pt x="807244" y="452438"/>
                  </a:lnTo>
                  <a:lnTo>
                    <a:pt x="795337" y="469106"/>
                  </a:lnTo>
                  <a:lnTo>
                    <a:pt x="738187" y="614363"/>
                  </a:lnTo>
                  <a:lnTo>
                    <a:pt x="681037" y="747713"/>
                  </a:lnTo>
                  <a:lnTo>
                    <a:pt x="614362" y="892969"/>
                  </a:lnTo>
                  <a:lnTo>
                    <a:pt x="542925" y="1031081"/>
                  </a:lnTo>
                  <a:lnTo>
                    <a:pt x="457200" y="1181100"/>
                  </a:lnTo>
                  <a:lnTo>
                    <a:pt x="404812" y="1266825"/>
                  </a:lnTo>
                  <a:lnTo>
                    <a:pt x="330994" y="1381125"/>
                  </a:lnTo>
                  <a:lnTo>
                    <a:pt x="192881" y="1552575"/>
                  </a:lnTo>
                  <a:lnTo>
                    <a:pt x="69056" y="1700213"/>
                  </a:lnTo>
                  <a:lnTo>
                    <a:pt x="38100" y="1731169"/>
                  </a:lnTo>
                  <a:lnTo>
                    <a:pt x="28575" y="1733550"/>
                  </a:lnTo>
                  <a:lnTo>
                    <a:pt x="19050" y="1731169"/>
                  </a:lnTo>
                  <a:lnTo>
                    <a:pt x="2381" y="1724025"/>
                  </a:lnTo>
                  <a:lnTo>
                    <a:pt x="0" y="1712119"/>
                  </a:lnTo>
                  <a:lnTo>
                    <a:pt x="11906" y="1678781"/>
                  </a:lnTo>
                  <a:lnTo>
                    <a:pt x="78581" y="1550194"/>
                  </a:lnTo>
                  <a:lnTo>
                    <a:pt x="178594" y="1350169"/>
                  </a:lnTo>
                  <a:lnTo>
                    <a:pt x="250031" y="1202531"/>
                  </a:lnTo>
                  <a:lnTo>
                    <a:pt x="311944" y="1073944"/>
                  </a:lnTo>
                  <a:lnTo>
                    <a:pt x="366712" y="952500"/>
                  </a:lnTo>
                  <a:lnTo>
                    <a:pt x="402431" y="869156"/>
                  </a:lnTo>
                  <a:lnTo>
                    <a:pt x="431006" y="804863"/>
                  </a:lnTo>
                  <a:lnTo>
                    <a:pt x="473869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2A95A3C-E89D-415A-865B-9C12CABAFF15}"/>
                </a:ext>
              </a:extLst>
            </p:cNvPr>
            <p:cNvSpPr/>
            <p:nvPr/>
          </p:nvSpPr>
          <p:spPr>
            <a:xfrm>
              <a:off x="2906713" y="2138363"/>
              <a:ext cx="1962150" cy="422275"/>
            </a:xfrm>
            <a:custGeom>
              <a:avLst/>
              <a:gdLst>
                <a:gd name="connsiteX0" fmla="*/ 642938 w 1962150"/>
                <a:gd name="connsiteY0" fmla="*/ 238125 h 421481"/>
                <a:gd name="connsiteX1" fmla="*/ 702469 w 1962150"/>
                <a:gd name="connsiteY1" fmla="*/ 235743 h 421481"/>
                <a:gd name="connsiteX2" fmla="*/ 773907 w 1962150"/>
                <a:gd name="connsiteY2" fmla="*/ 226218 h 421481"/>
                <a:gd name="connsiteX3" fmla="*/ 842963 w 1962150"/>
                <a:gd name="connsiteY3" fmla="*/ 211931 h 421481"/>
                <a:gd name="connsiteX4" fmla="*/ 916782 w 1962150"/>
                <a:gd name="connsiteY4" fmla="*/ 195262 h 421481"/>
                <a:gd name="connsiteX5" fmla="*/ 1145382 w 1962150"/>
                <a:gd name="connsiteY5" fmla="*/ 169068 h 421481"/>
                <a:gd name="connsiteX6" fmla="*/ 1221582 w 1962150"/>
                <a:gd name="connsiteY6" fmla="*/ 154781 h 421481"/>
                <a:gd name="connsiteX7" fmla="*/ 1290638 w 1962150"/>
                <a:gd name="connsiteY7" fmla="*/ 138112 h 421481"/>
                <a:gd name="connsiteX8" fmla="*/ 1369219 w 1962150"/>
                <a:gd name="connsiteY8" fmla="*/ 116681 h 421481"/>
                <a:gd name="connsiteX9" fmla="*/ 1404938 w 1962150"/>
                <a:gd name="connsiteY9" fmla="*/ 102393 h 421481"/>
                <a:gd name="connsiteX10" fmla="*/ 1469232 w 1962150"/>
                <a:gd name="connsiteY10" fmla="*/ 66675 h 421481"/>
                <a:gd name="connsiteX11" fmla="*/ 1516857 w 1962150"/>
                <a:gd name="connsiteY11" fmla="*/ 35718 h 421481"/>
                <a:gd name="connsiteX12" fmla="*/ 1557338 w 1962150"/>
                <a:gd name="connsiteY12" fmla="*/ 2381 h 421481"/>
                <a:gd name="connsiteX13" fmla="*/ 1566863 w 1962150"/>
                <a:gd name="connsiteY13" fmla="*/ 0 h 421481"/>
                <a:gd name="connsiteX14" fmla="*/ 1612107 w 1962150"/>
                <a:gd name="connsiteY14" fmla="*/ 2381 h 421481"/>
                <a:gd name="connsiteX15" fmla="*/ 1674019 w 1962150"/>
                <a:gd name="connsiteY15" fmla="*/ 9525 h 421481"/>
                <a:gd name="connsiteX16" fmla="*/ 1728788 w 1962150"/>
                <a:gd name="connsiteY16" fmla="*/ 14287 h 421481"/>
                <a:gd name="connsiteX17" fmla="*/ 1788319 w 1962150"/>
                <a:gd name="connsiteY17" fmla="*/ 19050 h 421481"/>
                <a:gd name="connsiteX18" fmla="*/ 1854994 w 1962150"/>
                <a:gd name="connsiteY18" fmla="*/ 16668 h 421481"/>
                <a:gd name="connsiteX19" fmla="*/ 1869282 w 1962150"/>
                <a:gd name="connsiteY19" fmla="*/ 16668 h 421481"/>
                <a:gd name="connsiteX20" fmla="*/ 1893094 w 1962150"/>
                <a:gd name="connsiteY20" fmla="*/ 21431 h 421481"/>
                <a:gd name="connsiteX21" fmla="*/ 1919288 w 1962150"/>
                <a:gd name="connsiteY21" fmla="*/ 35718 h 421481"/>
                <a:gd name="connsiteX22" fmla="*/ 1945482 w 1962150"/>
                <a:gd name="connsiteY22" fmla="*/ 57150 h 421481"/>
                <a:gd name="connsiteX23" fmla="*/ 1957388 w 1962150"/>
                <a:gd name="connsiteY23" fmla="*/ 76200 h 421481"/>
                <a:gd name="connsiteX24" fmla="*/ 1962150 w 1962150"/>
                <a:gd name="connsiteY24" fmla="*/ 90487 h 421481"/>
                <a:gd name="connsiteX25" fmla="*/ 1962150 w 1962150"/>
                <a:gd name="connsiteY25" fmla="*/ 104775 h 421481"/>
                <a:gd name="connsiteX26" fmla="*/ 1955007 w 1962150"/>
                <a:gd name="connsiteY26" fmla="*/ 126206 h 421481"/>
                <a:gd name="connsiteX27" fmla="*/ 1938338 w 1962150"/>
                <a:gd name="connsiteY27" fmla="*/ 145256 h 421481"/>
                <a:gd name="connsiteX28" fmla="*/ 1909763 w 1962150"/>
                <a:gd name="connsiteY28" fmla="*/ 164306 h 421481"/>
                <a:gd name="connsiteX29" fmla="*/ 1854994 w 1962150"/>
                <a:gd name="connsiteY29" fmla="*/ 188118 h 421481"/>
                <a:gd name="connsiteX30" fmla="*/ 1788319 w 1962150"/>
                <a:gd name="connsiteY30" fmla="*/ 209550 h 421481"/>
                <a:gd name="connsiteX31" fmla="*/ 1697832 w 1962150"/>
                <a:gd name="connsiteY31" fmla="*/ 235743 h 421481"/>
                <a:gd name="connsiteX32" fmla="*/ 1602582 w 1962150"/>
                <a:gd name="connsiteY32" fmla="*/ 254793 h 421481"/>
                <a:gd name="connsiteX33" fmla="*/ 1528763 w 1962150"/>
                <a:gd name="connsiteY33" fmla="*/ 266700 h 421481"/>
                <a:gd name="connsiteX34" fmla="*/ 1388269 w 1962150"/>
                <a:gd name="connsiteY34" fmla="*/ 309562 h 421481"/>
                <a:gd name="connsiteX35" fmla="*/ 1285875 w 1962150"/>
                <a:gd name="connsiteY35" fmla="*/ 328612 h 421481"/>
                <a:gd name="connsiteX36" fmla="*/ 1150144 w 1962150"/>
                <a:gd name="connsiteY36" fmla="*/ 350043 h 421481"/>
                <a:gd name="connsiteX37" fmla="*/ 997744 w 1962150"/>
                <a:gd name="connsiteY37" fmla="*/ 373856 h 421481"/>
                <a:gd name="connsiteX38" fmla="*/ 771525 w 1962150"/>
                <a:gd name="connsiteY38" fmla="*/ 400050 h 421481"/>
                <a:gd name="connsiteX39" fmla="*/ 645319 w 1962150"/>
                <a:gd name="connsiteY39" fmla="*/ 414337 h 421481"/>
                <a:gd name="connsiteX40" fmla="*/ 559594 w 1962150"/>
                <a:gd name="connsiteY40" fmla="*/ 421481 h 421481"/>
                <a:gd name="connsiteX41" fmla="*/ 409575 w 1962150"/>
                <a:gd name="connsiteY41" fmla="*/ 421481 h 421481"/>
                <a:gd name="connsiteX42" fmla="*/ 333375 w 1962150"/>
                <a:gd name="connsiteY42" fmla="*/ 411956 h 421481"/>
                <a:gd name="connsiteX43" fmla="*/ 276225 w 1962150"/>
                <a:gd name="connsiteY43" fmla="*/ 400050 h 421481"/>
                <a:gd name="connsiteX44" fmla="*/ 216694 w 1962150"/>
                <a:gd name="connsiteY44" fmla="*/ 381000 h 421481"/>
                <a:gd name="connsiteX45" fmla="*/ 171450 w 1962150"/>
                <a:gd name="connsiteY45" fmla="*/ 359568 h 421481"/>
                <a:gd name="connsiteX46" fmla="*/ 130969 w 1962150"/>
                <a:gd name="connsiteY46" fmla="*/ 338137 h 421481"/>
                <a:gd name="connsiteX47" fmla="*/ 90488 w 1962150"/>
                <a:gd name="connsiteY47" fmla="*/ 307181 h 421481"/>
                <a:gd name="connsiteX48" fmla="*/ 57150 w 1962150"/>
                <a:gd name="connsiteY48" fmla="*/ 278606 h 421481"/>
                <a:gd name="connsiteX49" fmla="*/ 23813 w 1962150"/>
                <a:gd name="connsiteY49" fmla="*/ 245268 h 421481"/>
                <a:gd name="connsiteX50" fmla="*/ 9525 w 1962150"/>
                <a:gd name="connsiteY50" fmla="*/ 226218 h 421481"/>
                <a:gd name="connsiteX51" fmla="*/ 2382 w 1962150"/>
                <a:gd name="connsiteY51" fmla="*/ 211931 h 421481"/>
                <a:gd name="connsiteX52" fmla="*/ 0 w 1962150"/>
                <a:gd name="connsiteY52" fmla="*/ 185737 h 421481"/>
                <a:gd name="connsiteX53" fmla="*/ 7144 w 1962150"/>
                <a:gd name="connsiteY53" fmla="*/ 169068 h 421481"/>
                <a:gd name="connsiteX54" fmla="*/ 28575 w 1962150"/>
                <a:gd name="connsiteY54" fmla="*/ 169068 h 421481"/>
                <a:gd name="connsiteX55" fmla="*/ 50007 w 1962150"/>
                <a:gd name="connsiteY55" fmla="*/ 176212 h 421481"/>
                <a:gd name="connsiteX56" fmla="*/ 76200 w 1962150"/>
                <a:gd name="connsiteY56" fmla="*/ 195262 h 421481"/>
                <a:gd name="connsiteX57" fmla="*/ 95250 w 1962150"/>
                <a:gd name="connsiteY57" fmla="*/ 209550 h 421481"/>
                <a:gd name="connsiteX58" fmla="*/ 123825 w 1962150"/>
                <a:gd name="connsiteY58" fmla="*/ 223837 h 421481"/>
                <a:gd name="connsiteX59" fmla="*/ 157163 w 1962150"/>
                <a:gd name="connsiteY59" fmla="*/ 235743 h 421481"/>
                <a:gd name="connsiteX60" fmla="*/ 209550 w 1962150"/>
                <a:gd name="connsiteY60" fmla="*/ 242887 h 421481"/>
                <a:gd name="connsiteX61" fmla="*/ 321469 w 1962150"/>
                <a:gd name="connsiteY61" fmla="*/ 242887 h 421481"/>
                <a:gd name="connsiteX62" fmla="*/ 438150 w 1962150"/>
                <a:gd name="connsiteY62" fmla="*/ 242887 h 421481"/>
                <a:gd name="connsiteX63" fmla="*/ 561975 w 1962150"/>
                <a:gd name="connsiteY63" fmla="*/ 242887 h 421481"/>
                <a:gd name="connsiteX64" fmla="*/ 642938 w 1962150"/>
                <a:gd name="connsiteY64" fmla="*/ 238125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62150" h="421481">
                  <a:moveTo>
                    <a:pt x="642938" y="238125"/>
                  </a:moveTo>
                  <a:lnTo>
                    <a:pt x="702469" y="235743"/>
                  </a:lnTo>
                  <a:lnTo>
                    <a:pt x="773907" y="226218"/>
                  </a:lnTo>
                  <a:lnTo>
                    <a:pt x="842963" y="211931"/>
                  </a:lnTo>
                  <a:lnTo>
                    <a:pt x="916782" y="195262"/>
                  </a:lnTo>
                  <a:lnTo>
                    <a:pt x="1145382" y="169068"/>
                  </a:lnTo>
                  <a:lnTo>
                    <a:pt x="1221582" y="154781"/>
                  </a:lnTo>
                  <a:lnTo>
                    <a:pt x="1290638" y="138112"/>
                  </a:lnTo>
                  <a:lnTo>
                    <a:pt x="1369219" y="116681"/>
                  </a:lnTo>
                  <a:lnTo>
                    <a:pt x="1404938" y="102393"/>
                  </a:lnTo>
                  <a:lnTo>
                    <a:pt x="1469232" y="66675"/>
                  </a:lnTo>
                  <a:lnTo>
                    <a:pt x="1516857" y="35718"/>
                  </a:lnTo>
                  <a:lnTo>
                    <a:pt x="1557338" y="2381"/>
                  </a:lnTo>
                  <a:lnTo>
                    <a:pt x="1566863" y="0"/>
                  </a:lnTo>
                  <a:lnTo>
                    <a:pt x="1612107" y="2381"/>
                  </a:lnTo>
                  <a:lnTo>
                    <a:pt x="1674019" y="9525"/>
                  </a:lnTo>
                  <a:lnTo>
                    <a:pt x="1728788" y="14287"/>
                  </a:lnTo>
                  <a:lnTo>
                    <a:pt x="1788319" y="19050"/>
                  </a:lnTo>
                  <a:lnTo>
                    <a:pt x="1854994" y="16668"/>
                  </a:lnTo>
                  <a:lnTo>
                    <a:pt x="1869282" y="16668"/>
                  </a:lnTo>
                  <a:lnTo>
                    <a:pt x="1893094" y="21431"/>
                  </a:lnTo>
                  <a:lnTo>
                    <a:pt x="1919288" y="35718"/>
                  </a:lnTo>
                  <a:lnTo>
                    <a:pt x="1945482" y="57150"/>
                  </a:lnTo>
                  <a:lnTo>
                    <a:pt x="1957388" y="76200"/>
                  </a:lnTo>
                  <a:lnTo>
                    <a:pt x="1962150" y="90487"/>
                  </a:lnTo>
                  <a:lnTo>
                    <a:pt x="1962150" y="104775"/>
                  </a:lnTo>
                  <a:lnTo>
                    <a:pt x="1955007" y="126206"/>
                  </a:lnTo>
                  <a:lnTo>
                    <a:pt x="1938338" y="145256"/>
                  </a:lnTo>
                  <a:lnTo>
                    <a:pt x="1909763" y="164306"/>
                  </a:lnTo>
                  <a:lnTo>
                    <a:pt x="1854994" y="188118"/>
                  </a:lnTo>
                  <a:lnTo>
                    <a:pt x="1788319" y="209550"/>
                  </a:lnTo>
                  <a:lnTo>
                    <a:pt x="1697832" y="235743"/>
                  </a:lnTo>
                  <a:lnTo>
                    <a:pt x="1602582" y="254793"/>
                  </a:lnTo>
                  <a:lnTo>
                    <a:pt x="1528763" y="266700"/>
                  </a:lnTo>
                  <a:lnTo>
                    <a:pt x="1388269" y="309562"/>
                  </a:lnTo>
                  <a:lnTo>
                    <a:pt x="1285875" y="328612"/>
                  </a:lnTo>
                  <a:lnTo>
                    <a:pt x="1150144" y="350043"/>
                  </a:lnTo>
                  <a:lnTo>
                    <a:pt x="997744" y="373856"/>
                  </a:lnTo>
                  <a:lnTo>
                    <a:pt x="771525" y="400050"/>
                  </a:lnTo>
                  <a:lnTo>
                    <a:pt x="645319" y="414337"/>
                  </a:lnTo>
                  <a:lnTo>
                    <a:pt x="559594" y="421481"/>
                  </a:lnTo>
                  <a:lnTo>
                    <a:pt x="409575" y="421481"/>
                  </a:lnTo>
                  <a:lnTo>
                    <a:pt x="333375" y="411956"/>
                  </a:lnTo>
                  <a:lnTo>
                    <a:pt x="276225" y="400050"/>
                  </a:lnTo>
                  <a:lnTo>
                    <a:pt x="216694" y="381000"/>
                  </a:lnTo>
                  <a:lnTo>
                    <a:pt x="171450" y="359568"/>
                  </a:lnTo>
                  <a:lnTo>
                    <a:pt x="130969" y="338137"/>
                  </a:lnTo>
                  <a:lnTo>
                    <a:pt x="90488" y="307181"/>
                  </a:lnTo>
                  <a:lnTo>
                    <a:pt x="57150" y="278606"/>
                  </a:lnTo>
                  <a:lnTo>
                    <a:pt x="23813" y="245268"/>
                  </a:lnTo>
                  <a:lnTo>
                    <a:pt x="9525" y="226218"/>
                  </a:lnTo>
                  <a:lnTo>
                    <a:pt x="2382" y="211931"/>
                  </a:lnTo>
                  <a:lnTo>
                    <a:pt x="0" y="185737"/>
                  </a:lnTo>
                  <a:lnTo>
                    <a:pt x="7144" y="169068"/>
                  </a:lnTo>
                  <a:lnTo>
                    <a:pt x="28575" y="169068"/>
                  </a:lnTo>
                  <a:lnTo>
                    <a:pt x="50007" y="176212"/>
                  </a:lnTo>
                  <a:lnTo>
                    <a:pt x="76200" y="195262"/>
                  </a:lnTo>
                  <a:lnTo>
                    <a:pt x="95250" y="209550"/>
                  </a:lnTo>
                  <a:lnTo>
                    <a:pt x="123825" y="223837"/>
                  </a:lnTo>
                  <a:lnTo>
                    <a:pt x="157163" y="235743"/>
                  </a:lnTo>
                  <a:lnTo>
                    <a:pt x="209550" y="242887"/>
                  </a:lnTo>
                  <a:lnTo>
                    <a:pt x="321469" y="242887"/>
                  </a:lnTo>
                  <a:lnTo>
                    <a:pt x="438150" y="242887"/>
                  </a:lnTo>
                  <a:lnTo>
                    <a:pt x="561975" y="242887"/>
                  </a:lnTo>
                  <a:lnTo>
                    <a:pt x="642938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2B23D52-AFC0-499A-ACDA-24A3C2B6F17F}"/>
                </a:ext>
              </a:extLst>
            </p:cNvPr>
            <p:cNvSpPr/>
            <p:nvPr/>
          </p:nvSpPr>
          <p:spPr>
            <a:xfrm>
              <a:off x="3313113" y="2497138"/>
              <a:ext cx="315912" cy="817562"/>
            </a:xfrm>
            <a:custGeom>
              <a:avLst/>
              <a:gdLst>
                <a:gd name="connsiteX0" fmla="*/ 126206 w 316706"/>
                <a:gd name="connsiteY0" fmla="*/ 378619 h 816769"/>
                <a:gd name="connsiteX1" fmla="*/ 104775 w 316706"/>
                <a:gd name="connsiteY1" fmla="*/ 271463 h 816769"/>
                <a:gd name="connsiteX2" fmla="*/ 90487 w 316706"/>
                <a:gd name="connsiteY2" fmla="*/ 219075 h 816769"/>
                <a:gd name="connsiteX3" fmla="*/ 69056 w 316706"/>
                <a:gd name="connsiteY3" fmla="*/ 157163 h 816769"/>
                <a:gd name="connsiteX4" fmla="*/ 50006 w 316706"/>
                <a:gd name="connsiteY4" fmla="*/ 104775 h 816769"/>
                <a:gd name="connsiteX5" fmla="*/ 0 w 316706"/>
                <a:gd name="connsiteY5" fmla="*/ 9525 h 816769"/>
                <a:gd name="connsiteX6" fmla="*/ 157162 w 316706"/>
                <a:gd name="connsiteY6" fmla="*/ 0 h 816769"/>
                <a:gd name="connsiteX7" fmla="*/ 207169 w 316706"/>
                <a:gd name="connsiteY7" fmla="*/ 102394 h 816769"/>
                <a:gd name="connsiteX8" fmla="*/ 238125 w 316706"/>
                <a:gd name="connsiteY8" fmla="*/ 164307 h 816769"/>
                <a:gd name="connsiteX9" fmla="*/ 259556 w 316706"/>
                <a:gd name="connsiteY9" fmla="*/ 214313 h 816769"/>
                <a:gd name="connsiteX10" fmla="*/ 276225 w 316706"/>
                <a:gd name="connsiteY10" fmla="*/ 257175 h 816769"/>
                <a:gd name="connsiteX11" fmla="*/ 290512 w 316706"/>
                <a:gd name="connsiteY11" fmla="*/ 309563 h 816769"/>
                <a:gd name="connsiteX12" fmla="*/ 297656 w 316706"/>
                <a:gd name="connsiteY12" fmla="*/ 347663 h 816769"/>
                <a:gd name="connsiteX13" fmla="*/ 304800 w 316706"/>
                <a:gd name="connsiteY13" fmla="*/ 395288 h 816769"/>
                <a:gd name="connsiteX14" fmla="*/ 309562 w 316706"/>
                <a:gd name="connsiteY14" fmla="*/ 478632 h 816769"/>
                <a:gd name="connsiteX15" fmla="*/ 314325 w 316706"/>
                <a:gd name="connsiteY15" fmla="*/ 597694 h 816769"/>
                <a:gd name="connsiteX16" fmla="*/ 316706 w 316706"/>
                <a:gd name="connsiteY16" fmla="*/ 800100 h 816769"/>
                <a:gd name="connsiteX17" fmla="*/ 190500 w 316706"/>
                <a:gd name="connsiteY17" fmla="*/ 816769 h 816769"/>
                <a:gd name="connsiteX18" fmla="*/ 171450 w 316706"/>
                <a:gd name="connsiteY18" fmla="*/ 666750 h 816769"/>
                <a:gd name="connsiteX19" fmla="*/ 126206 w 316706"/>
                <a:gd name="connsiteY19" fmla="*/ 378619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6706" h="816769">
                  <a:moveTo>
                    <a:pt x="126206" y="378619"/>
                  </a:moveTo>
                  <a:lnTo>
                    <a:pt x="104775" y="271463"/>
                  </a:lnTo>
                  <a:lnTo>
                    <a:pt x="90487" y="219075"/>
                  </a:lnTo>
                  <a:lnTo>
                    <a:pt x="69056" y="157163"/>
                  </a:lnTo>
                  <a:lnTo>
                    <a:pt x="50006" y="104775"/>
                  </a:lnTo>
                  <a:lnTo>
                    <a:pt x="0" y="9525"/>
                  </a:lnTo>
                  <a:lnTo>
                    <a:pt x="157162" y="0"/>
                  </a:lnTo>
                  <a:lnTo>
                    <a:pt x="207169" y="102394"/>
                  </a:lnTo>
                  <a:lnTo>
                    <a:pt x="238125" y="164307"/>
                  </a:lnTo>
                  <a:lnTo>
                    <a:pt x="259556" y="214313"/>
                  </a:lnTo>
                  <a:lnTo>
                    <a:pt x="276225" y="257175"/>
                  </a:lnTo>
                  <a:lnTo>
                    <a:pt x="290512" y="309563"/>
                  </a:lnTo>
                  <a:lnTo>
                    <a:pt x="297656" y="347663"/>
                  </a:lnTo>
                  <a:lnTo>
                    <a:pt x="304800" y="395288"/>
                  </a:lnTo>
                  <a:lnTo>
                    <a:pt x="309562" y="478632"/>
                  </a:lnTo>
                  <a:lnTo>
                    <a:pt x="314325" y="597694"/>
                  </a:lnTo>
                  <a:cubicBezTo>
                    <a:pt x="315119" y="665163"/>
                    <a:pt x="315912" y="732631"/>
                    <a:pt x="316706" y="800100"/>
                  </a:cubicBezTo>
                  <a:lnTo>
                    <a:pt x="190500" y="816769"/>
                  </a:lnTo>
                  <a:lnTo>
                    <a:pt x="171450" y="666750"/>
                  </a:lnTo>
                  <a:lnTo>
                    <a:pt x="1262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41DAF76-EC35-4AB0-A260-3BC7BD1BA876}"/>
                </a:ext>
              </a:extLst>
            </p:cNvPr>
            <p:cNvSpPr/>
            <p:nvPr/>
          </p:nvSpPr>
          <p:spPr>
            <a:xfrm>
              <a:off x="4173538" y="2362200"/>
              <a:ext cx="419100" cy="871538"/>
            </a:xfrm>
            <a:custGeom>
              <a:avLst/>
              <a:gdLst>
                <a:gd name="connsiteX0" fmla="*/ 83344 w 419100"/>
                <a:gd name="connsiteY0" fmla="*/ 535781 h 871538"/>
                <a:gd name="connsiteX1" fmla="*/ 128588 w 419100"/>
                <a:gd name="connsiteY1" fmla="*/ 354806 h 871538"/>
                <a:gd name="connsiteX2" fmla="*/ 145257 w 419100"/>
                <a:gd name="connsiteY2" fmla="*/ 292894 h 871538"/>
                <a:gd name="connsiteX3" fmla="*/ 145257 w 419100"/>
                <a:gd name="connsiteY3" fmla="*/ 261938 h 871538"/>
                <a:gd name="connsiteX4" fmla="*/ 145257 w 419100"/>
                <a:gd name="connsiteY4" fmla="*/ 204788 h 871538"/>
                <a:gd name="connsiteX5" fmla="*/ 135732 w 419100"/>
                <a:gd name="connsiteY5" fmla="*/ 135731 h 871538"/>
                <a:gd name="connsiteX6" fmla="*/ 116682 w 419100"/>
                <a:gd name="connsiteY6" fmla="*/ 50006 h 871538"/>
                <a:gd name="connsiteX7" fmla="*/ 116682 w 419100"/>
                <a:gd name="connsiteY7" fmla="*/ 30956 h 871538"/>
                <a:gd name="connsiteX8" fmla="*/ 259557 w 419100"/>
                <a:gd name="connsiteY8" fmla="*/ 0 h 871538"/>
                <a:gd name="connsiteX9" fmla="*/ 314325 w 419100"/>
                <a:gd name="connsiteY9" fmla="*/ 73819 h 871538"/>
                <a:gd name="connsiteX10" fmla="*/ 376238 w 419100"/>
                <a:gd name="connsiteY10" fmla="*/ 154781 h 871538"/>
                <a:gd name="connsiteX11" fmla="*/ 404813 w 419100"/>
                <a:gd name="connsiteY11" fmla="*/ 197644 h 871538"/>
                <a:gd name="connsiteX12" fmla="*/ 419100 w 419100"/>
                <a:gd name="connsiteY12" fmla="*/ 226219 h 871538"/>
                <a:gd name="connsiteX13" fmla="*/ 419100 w 419100"/>
                <a:gd name="connsiteY13" fmla="*/ 235744 h 871538"/>
                <a:gd name="connsiteX14" fmla="*/ 411957 w 419100"/>
                <a:gd name="connsiteY14" fmla="*/ 266700 h 871538"/>
                <a:gd name="connsiteX15" fmla="*/ 385763 w 419100"/>
                <a:gd name="connsiteY15" fmla="*/ 307181 h 871538"/>
                <a:gd name="connsiteX16" fmla="*/ 354807 w 419100"/>
                <a:gd name="connsiteY16" fmla="*/ 345281 h 871538"/>
                <a:gd name="connsiteX17" fmla="*/ 328613 w 419100"/>
                <a:gd name="connsiteY17" fmla="*/ 373856 h 871538"/>
                <a:gd name="connsiteX18" fmla="*/ 302419 w 419100"/>
                <a:gd name="connsiteY18" fmla="*/ 426244 h 871538"/>
                <a:gd name="connsiteX19" fmla="*/ 230982 w 419100"/>
                <a:gd name="connsiteY19" fmla="*/ 590550 h 871538"/>
                <a:gd name="connsiteX20" fmla="*/ 114300 w 419100"/>
                <a:gd name="connsiteY20" fmla="*/ 852488 h 871538"/>
                <a:gd name="connsiteX21" fmla="*/ 0 w 419100"/>
                <a:gd name="connsiteY21" fmla="*/ 871538 h 871538"/>
                <a:gd name="connsiteX22" fmla="*/ 21432 w 419100"/>
                <a:gd name="connsiteY22" fmla="*/ 764381 h 871538"/>
                <a:gd name="connsiteX23" fmla="*/ 83344 w 419100"/>
                <a:gd name="connsiteY23" fmla="*/ 535781 h 87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9100" h="871538">
                  <a:moveTo>
                    <a:pt x="83344" y="535781"/>
                  </a:moveTo>
                  <a:lnTo>
                    <a:pt x="128588" y="354806"/>
                  </a:lnTo>
                  <a:lnTo>
                    <a:pt x="145257" y="292894"/>
                  </a:lnTo>
                  <a:lnTo>
                    <a:pt x="145257" y="261938"/>
                  </a:lnTo>
                  <a:lnTo>
                    <a:pt x="145257" y="204788"/>
                  </a:lnTo>
                  <a:lnTo>
                    <a:pt x="135732" y="135731"/>
                  </a:lnTo>
                  <a:lnTo>
                    <a:pt x="116682" y="50006"/>
                  </a:lnTo>
                  <a:lnTo>
                    <a:pt x="116682" y="30956"/>
                  </a:lnTo>
                  <a:lnTo>
                    <a:pt x="259557" y="0"/>
                  </a:lnTo>
                  <a:lnTo>
                    <a:pt x="314325" y="73819"/>
                  </a:lnTo>
                  <a:lnTo>
                    <a:pt x="376238" y="154781"/>
                  </a:lnTo>
                  <a:lnTo>
                    <a:pt x="404813" y="197644"/>
                  </a:lnTo>
                  <a:lnTo>
                    <a:pt x="419100" y="226219"/>
                  </a:lnTo>
                  <a:lnTo>
                    <a:pt x="419100" y="235744"/>
                  </a:lnTo>
                  <a:lnTo>
                    <a:pt x="411957" y="266700"/>
                  </a:lnTo>
                  <a:lnTo>
                    <a:pt x="385763" y="307181"/>
                  </a:lnTo>
                  <a:lnTo>
                    <a:pt x="354807" y="345281"/>
                  </a:lnTo>
                  <a:lnTo>
                    <a:pt x="328613" y="373856"/>
                  </a:lnTo>
                  <a:lnTo>
                    <a:pt x="302419" y="426244"/>
                  </a:lnTo>
                  <a:lnTo>
                    <a:pt x="230982" y="590550"/>
                  </a:lnTo>
                  <a:lnTo>
                    <a:pt x="114300" y="852488"/>
                  </a:lnTo>
                  <a:lnTo>
                    <a:pt x="0" y="871538"/>
                  </a:lnTo>
                  <a:lnTo>
                    <a:pt x="21432" y="764381"/>
                  </a:lnTo>
                  <a:lnTo>
                    <a:pt x="83344" y="535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A2C65DD-F3F8-4A56-AEED-5F1240416C0A}"/>
                </a:ext>
              </a:extLst>
            </p:cNvPr>
            <p:cNvSpPr/>
            <p:nvPr/>
          </p:nvSpPr>
          <p:spPr>
            <a:xfrm>
              <a:off x="3036888" y="3074988"/>
              <a:ext cx="1970087" cy="2722562"/>
            </a:xfrm>
            <a:custGeom>
              <a:avLst/>
              <a:gdLst>
                <a:gd name="connsiteX0" fmla="*/ 483678 w 1970020"/>
                <a:gd name="connsiteY0" fmla="*/ 324806 h 2722017"/>
                <a:gd name="connsiteX1" fmla="*/ 303623 w 1970020"/>
                <a:gd name="connsiteY1" fmla="*/ 345989 h 2722017"/>
                <a:gd name="connsiteX2" fmla="*/ 49427 w 1970020"/>
                <a:gd name="connsiteY2" fmla="*/ 381294 h 2722017"/>
                <a:gd name="connsiteX3" fmla="*/ 0 w 1970020"/>
                <a:gd name="connsiteY3" fmla="*/ 236544 h 2722017"/>
                <a:gd name="connsiteX4" fmla="*/ 67079 w 1970020"/>
                <a:gd name="connsiteY4" fmla="*/ 243605 h 2722017"/>
                <a:gd name="connsiteX5" fmla="*/ 123567 w 1970020"/>
                <a:gd name="connsiteY5" fmla="*/ 240074 h 2722017"/>
                <a:gd name="connsiteX6" fmla="*/ 201238 w 1970020"/>
                <a:gd name="connsiteY6" fmla="*/ 229483 h 2722017"/>
                <a:gd name="connsiteX7" fmla="*/ 342458 w 1970020"/>
                <a:gd name="connsiteY7" fmla="*/ 201239 h 2722017"/>
                <a:gd name="connsiteX8" fmla="*/ 466026 w 1970020"/>
                <a:gd name="connsiteY8" fmla="*/ 172995 h 2722017"/>
                <a:gd name="connsiteX9" fmla="*/ 589593 w 1970020"/>
                <a:gd name="connsiteY9" fmla="*/ 151812 h 2722017"/>
                <a:gd name="connsiteX10" fmla="*/ 684917 w 1970020"/>
                <a:gd name="connsiteY10" fmla="*/ 151812 h 2722017"/>
                <a:gd name="connsiteX11" fmla="*/ 762588 w 1970020"/>
                <a:gd name="connsiteY11" fmla="*/ 144751 h 2722017"/>
                <a:gd name="connsiteX12" fmla="*/ 928522 w 1970020"/>
                <a:gd name="connsiteY12" fmla="*/ 120037 h 2722017"/>
                <a:gd name="connsiteX13" fmla="*/ 1165065 w 1970020"/>
                <a:gd name="connsiteY13" fmla="*/ 81202 h 2722017"/>
                <a:gd name="connsiteX14" fmla="*/ 1348651 w 1970020"/>
                <a:gd name="connsiteY14" fmla="*/ 56488 h 2722017"/>
                <a:gd name="connsiteX15" fmla="*/ 1461627 w 1970020"/>
                <a:gd name="connsiteY15" fmla="*/ 42366 h 2722017"/>
                <a:gd name="connsiteX16" fmla="*/ 1581665 w 1970020"/>
                <a:gd name="connsiteY16" fmla="*/ 21183 h 2722017"/>
                <a:gd name="connsiteX17" fmla="*/ 1676988 w 1970020"/>
                <a:gd name="connsiteY17" fmla="*/ 0 h 2722017"/>
                <a:gd name="connsiteX18" fmla="*/ 1691110 w 1970020"/>
                <a:gd name="connsiteY18" fmla="*/ 0 h 2722017"/>
                <a:gd name="connsiteX19" fmla="*/ 1729946 w 1970020"/>
                <a:gd name="connsiteY19" fmla="*/ 24714 h 2722017"/>
                <a:gd name="connsiteX20" fmla="*/ 1828800 w 1970020"/>
                <a:gd name="connsiteY20" fmla="*/ 102385 h 2722017"/>
                <a:gd name="connsiteX21" fmla="*/ 1902940 w 1970020"/>
                <a:gd name="connsiteY21" fmla="*/ 162403 h 2722017"/>
                <a:gd name="connsiteX22" fmla="*/ 1931184 w 1970020"/>
                <a:gd name="connsiteY22" fmla="*/ 194178 h 2722017"/>
                <a:gd name="connsiteX23" fmla="*/ 1955898 w 1970020"/>
                <a:gd name="connsiteY23" fmla="*/ 225952 h 2722017"/>
                <a:gd name="connsiteX24" fmla="*/ 1966489 w 1970020"/>
                <a:gd name="connsiteY24" fmla="*/ 257727 h 2722017"/>
                <a:gd name="connsiteX25" fmla="*/ 1970020 w 1970020"/>
                <a:gd name="connsiteY25" fmla="*/ 289501 h 2722017"/>
                <a:gd name="connsiteX26" fmla="*/ 1962959 w 1970020"/>
                <a:gd name="connsiteY26" fmla="*/ 314215 h 2722017"/>
                <a:gd name="connsiteX27" fmla="*/ 1938245 w 1970020"/>
                <a:gd name="connsiteY27" fmla="*/ 349520 h 2722017"/>
                <a:gd name="connsiteX28" fmla="*/ 1927654 w 1970020"/>
                <a:gd name="connsiteY28" fmla="*/ 367172 h 2722017"/>
                <a:gd name="connsiteX29" fmla="*/ 1913532 w 1970020"/>
                <a:gd name="connsiteY29" fmla="*/ 466026 h 2722017"/>
                <a:gd name="connsiteX30" fmla="*/ 1899410 w 1970020"/>
                <a:gd name="connsiteY30" fmla="*/ 554289 h 2722017"/>
                <a:gd name="connsiteX31" fmla="*/ 1892349 w 1970020"/>
                <a:gd name="connsiteY31" fmla="*/ 674326 h 2722017"/>
                <a:gd name="connsiteX32" fmla="*/ 1885288 w 1970020"/>
                <a:gd name="connsiteY32" fmla="*/ 928522 h 2722017"/>
                <a:gd name="connsiteX33" fmla="*/ 1881757 w 1970020"/>
                <a:gd name="connsiteY33" fmla="*/ 1087395 h 2722017"/>
                <a:gd name="connsiteX34" fmla="*/ 1881757 w 1970020"/>
                <a:gd name="connsiteY34" fmla="*/ 1288633 h 2722017"/>
                <a:gd name="connsiteX35" fmla="*/ 1881757 w 1970020"/>
                <a:gd name="connsiteY35" fmla="*/ 1525177 h 2722017"/>
                <a:gd name="connsiteX36" fmla="*/ 1885288 w 1970020"/>
                <a:gd name="connsiteY36" fmla="*/ 1684050 h 2722017"/>
                <a:gd name="connsiteX37" fmla="*/ 1892349 w 1970020"/>
                <a:gd name="connsiteY37" fmla="*/ 1878227 h 2722017"/>
                <a:gd name="connsiteX38" fmla="*/ 1902940 w 1970020"/>
                <a:gd name="connsiteY38" fmla="*/ 2132423 h 2722017"/>
                <a:gd name="connsiteX39" fmla="*/ 1910001 w 1970020"/>
                <a:gd name="connsiteY39" fmla="*/ 2259521 h 2722017"/>
                <a:gd name="connsiteX40" fmla="*/ 1902940 w 1970020"/>
                <a:gd name="connsiteY40" fmla="*/ 2301887 h 2722017"/>
                <a:gd name="connsiteX41" fmla="*/ 1874696 w 1970020"/>
                <a:gd name="connsiteY41" fmla="*/ 2376028 h 2722017"/>
                <a:gd name="connsiteX42" fmla="*/ 1835861 w 1970020"/>
                <a:gd name="connsiteY42" fmla="*/ 2467821 h 2722017"/>
                <a:gd name="connsiteX43" fmla="*/ 1782903 w 1970020"/>
                <a:gd name="connsiteY43" fmla="*/ 2556084 h 2722017"/>
                <a:gd name="connsiteX44" fmla="*/ 1740537 w 1970020"/>
                <a:gd name="connsiteY44" fmla="*/ 2616102 h 2722017"/>
                <a:gd name="connsiteX45" fmla="*/ 1712293 w 1970020"/>
                <a:gd name="connsiteY45" fmla="*/ 2651407 h 2722017"/>
                <a:gd name="connsiteX46" fmla="*/ 1666397 w 1970020"/>
                <a:gd name="connsiteY46" fmla="*/ 2690243 h 2722017"/>
                <a:gd name="connsiteX47" fmla="*/ 1631092 w 1970020"/>
                <a:gd name="connsiteY47" fmla="*/ 2711426 h 2722017"/>
                <a:gd name="connsiteX48" fmla="*/ 1595787 w 1970020"/>
                <a:gd name="connsiteY48" fmla="*/ 2722017 h 2722017"/>
                <a:gd name="connsiteX49" fmla="*/ 1585195 w 1970020"/>
                <a:gd name="connsiteY49" fmla="*/ 2722017 h 2722017"/>
                <a:gd name="connsiteX50" fmla="*/ 1560482 w 1970020"/>
                <a:gd name="connsiteY50" fmla="*/ 2714956 h 2722017"/>
                <a:gd name="connsiteX51" fmla="*/ 1546360 w 1970020"/>
                <a:gd name="connsiteY51" fmla="*/ 2697304 h 2722017"/>
                <a:gd name="connsiteX52" fmla="*/ 1532237 w 1970020"/>
                <a:gd name="connsiteY52" fmla="*/ 2654938 h 2722017"/>
                <a:gd name="connsiteX53" fmla="*/ 1525176 w 1970020"/>
                <a:gd name="connsiteY53" fmla="*/ 2626694 h 2722017"/>
                <a:gd name="connsiteX54" fmla="*/ 1613439 w 1970020"/>
                <a:gd name="connsiteY54" fmla="*/ 2277174 h 2722017"/>
                <a:gd name="connsiteX55" fmla="*/ 1624031 w 1970020"/>
                <a:gd name="connsiteY55" fmla="*/ 2259521 h 2722017"/>
                <a:gd name="connsiteX56" fmla="*/ 1638153 w 1970020"/>
                <a:gd name="connsiteY56" fmla="*/ 2227747 h 2722017"/>
                <a:gd name="connsiteX57" fmla="*/ 1645214 w 1970020"/>
                <a:gd name="connsiteY57" fmla="*/ 2153606 h 2722017"/>
                <a:gd name="connsiteX58" fmla="*/ 1645214 w 1970020"/>
                <a:gd name="connsiteY58" fmla="*/ 1902941 h 2722017"/>
                <a:gd name="connsiteX59" fmla="*/ 1652275 w 1970020"/>
                <a:gd name="connsiteY59" fmla="*/ 1758190 h 2722017"/>
                <a:gd name="connsiteX60" fmla="*/ 1662866 w 1970020"/>
                <a:gd name="connsiteY60" fmla="*/ 1652275 h 2722017"/>
                <a:gd name="connsiteX61" fmla="*/ 1666397 w 1970020"/>
                <a:gd name="connsiteY61" fmla="*/ 1433384 h 2722017"/>
                <a:gd name="connsiteX62" fmla="*/ 1662866 w 1970020"/>
                <a:gd name="connsiteY62" fmla="*/ 981480 h 2722017"/>
                <a:gd name="connsiteX63" fmla="*/ 1666397 w 1970020"/>
                <a:gd name="connsiteY63" fmla="*/ 667265 h 2722017"/>
                <a:gd name="connsiteX64" fmla="*/ 1662866 w 1970020"/>
                <a:gd name="connsiteY64" fmla="*/ 240074 h 2722017"/>
                <a:gd name="connsiteX65" fmla="*/ 1645214 w 1970020"/>
                <a:gd name="connsiteY65" fmla="*/ 211830 h 2722017"/>
                <a:gd name="connsiteX66" fmla="*/ 1613439 w 1970020"/>
                <a:gd name="connsiteY66" fmla="*/ 187117 h 2722017"/>
                <a:gd name="connsiteX67" fmla="*/ 1585195 w 1970020"/>
                <a:gd name="connsiteY67" fmla="*/ 176525 h 2722017"/>
                <a:gd name="connsiteX68" fmla="*/ 1553421 w 1970020"/>
                <a:gd name="connsiteY68" fmla="*/ 176525 h 2722017"/>
                <a:gd name="connsiteX69" fmla="*/ 1405139 w 1970020"/>
                <a:gd name="connsiteY69" fmla="*/ 197708 h 2722017"/>
                <a:gd name="connsiteX70" fmla="*/ 1006193 w 1970020"/>
                <a:gd name="connsiteY70" fmla="*/ 254196 h 2722017"/>
                <a:gd name="connsiteX71" fmla="*/ 755527 w 1970020"/>
                <a:gd name="connsiteY71" fmla="*/ 289501 h 2722017"/>
                <a:gd name="connsiteX72" fmla="*/ 617837 w 1970020"/>
                <a:gd name="connsiteY72" fmla="*/ 310684 h 2722017"/>
                <a:gd name="connsiteX73" fmla="*/ 483678 w 1970020"/>
                <a:gd name="connsiteY73" fmla="*/ 324806 h 2722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70020" h="2722017">
                  <a:moveTo>
                    <a:pt x="483678" y="324806"/>
                  </a:moveTo>
                  <a:lnTo>
                    <a:pt x="303623" y="345989"/>
                  </a:lnTo>
                  <a:lnTo>
                    <a:pt x="49427" y="381294"/>
                  </a:lnTo>
                  <a:lnTo>
                    <a:pt x="0" y="236544"/>
                  </a:lnTo>
                  <a:lnTo>
                    <a:pt x="67079" y="243605"/>
                  </a:lnTo>
                  <a:lnTo>
                    <a:pt x="123567" y="240074"/>
                  </a:lnTo>
                  <a:lnTo>
                    <a:pt x="201238" y="229483"/>
                  </a:lnTo>
                  <a:lnTo>
                    <a:pt x="342458" y="201239"/>
                  </a:lnTo>
                  <a:lnTo>
                    <a:pt x="466026" y="172995"/>
                  </a:lnTo>
                  <a:lnTo>
                    <a:pt x="589593" y="151812"/>
                  </a:lnTo>
                  <a:lnTo>
                    <a:pt x="684917" y="151812"/>
                  </a:lnTo>
                  <a:lnTo>
                    <a:pt x="762588" y="144751"/>
                  </a:lnTo>
                  <a:lnTo>
                    <a:pt x="928522" y="120037"/>
                  </a:lnTo>
                  <a:lnTo>
                    <a:pt x="1165065" y="81202"/>
                  </a:lnTo>
                  <a:lnTo>
                    <a:pt x="1348651" y="56488"/>
                  </a:lnTo>
                  <a:lnTo>
                    <a:pt x="1461627" y="42366"/>
                  </a:lnTo>
                  <a:lnTo>
                    <a:pt x="1581665" y="21183"/>
                  </a:lnTo>
                  <a:lnTo>
                    <a:pt x="1676988" y="0"/>
                  </a:lnTo>
                  <a:lnTo>
                    <a:pt x="1691110" y="0"/>
                  </a:lnTo>
                  <a:lnTo>
                    <a:pt x="1729946" y="24714"/>
                  </a:lnTo>
                  <a:lnTo>
                    <a:pt x="1828800" y="102385"/>
                  </a:lnTo>
                  <a:lnTo>
                    <a:pt x="1902940" y="162403"/>
                  </a:lnTo>
                  <a:lnTo>
                    <a:pt x="1931184" y="194178"/>
                  </a:lnTo>
                  <a:lnTo>
                    <a:pt x="1955898" y="225952"/>
                  </a:lnTo>
                  <a:lnTo>
                    <a:pt x="1966489" y="257727"/>
                  </a:lnTo>
                  <a:lnTo>
                    <a:pt x="1970020" y="289501"/>
                  </a:lnTo>
                  <a:lnTo>
                    <a:pt x="1962959" y="314215"/>
                  </a:lnTo>
                  <a:lnTo>
                    <a:pt x="1938245" y="349520"/>
                  </a:lnTo>
                  <a:lnTo>
                    <a:pt x="1927654" y="367172"/>
                  </a:lnTo>
                  <a:lnTo>
                    <a:pt x="1913532" y="466026"/>
                  </a:lnTo>
                  <a:lnTo>
                    <a:pt x="1899410" y="554289"/>
                  </a:lnTo>
                  <a:lnTo>
                    <a:pt x="1892349" y="674326"/>
                  </a:lnTo>
                  <a:lnTo>
                    <a:pt x="1885288" y="928522"/>
                  </a:lnTo>
                  <a:lnTo>
                    <a:pt x="1881757" y="1087395"/>
                  </a:lnTo>
                  <a:lnTo>
                    <a:pt x="1881757" y="1288633"/>
                  </a:lnTo>
                  <a:lnTo>
                    <a:pt x="1881757" y="1525177"/>
                  </a:lnTo>
                  <a:lnTo>
                    <a:pt x="1885288" y="1684050"/>
                  </a:lnTo>
                  <a:lnTo>
                    <a:pt x="1892349" y="1878227"/>
                  </a:lnTo>
                  <a:lnTo>
                    <a:pt x="1902940" y="2132423"/>
                  </a:lnTo>
                  <a:lnTo>
                    <a:pt x="1910001" y="2259521"/>
                  </a:lnTo>
                  <a:lnTo>
                    <a:pt x="1902940" y="2301887"/>
                  </a:lnTo>
                  <a:lnTo>
                    <a:pt x="1874696" y="2376028"/>
                  </a:lnTo>
                  <a:lnTo>
                    <a:pt x="1835861" y="2467821"/>
                  </a:lnTo>
                  <a:lnTo>
                    <a:pt x="1782903" y="2556084"/>
                  </a:lnTo>
                  <a:lnTo>
                    <a:pt x="1740537" y="2616102"/>
                  </a:lnTo>
                  <a:lnTo>
                    <a:pt x="1712293" y="2651407"/>
                  </a:lnTo>
                  <a:lnTo>
                    <a:pt x="1666397" y="2690243"/>
                  </a:lnTo>
                  <a:lnTo>
                    <a:pt x="1631092" y="2711426"/>
                  </a:lnTo>
                  <a:lnTo>
                    <a:pt x="1595787" y="2722017"/>
                  </a:lnTo>
                  <a:lnTo>
                    <a:pt x="1585195" y="2722017"/>
                  </a:lnTo>
                  <a:lnTo>
                    <a:pt x="1560482" y="2714956"/>
                  </a:lnTo>
                  <a:lnTo>
                    <a:pt x="1546360" y="2697304"/>
                  </a:lnTo>
                  <a:lnTo>
                    <a:pt x="1532237" y="2654938"/>
                  </a:lnTo>
                  <a:lnTo>
                    <a:pt x="1525176" y="2626694"/>
                  </a:lnTo>
                  <a:lnTo>
                    <a:pt x="1613439" y="2277174"/>
                  </a:lnTo>
                  <a:lnTo>
                    <a:pt x="1624031" y="2259521"/>
                  </a:lnTo>
                  <a:lnTo>
                    <a:pt x="1638153" y="2227747"/>
                  </a:lnTo>
                  <a:lnTo>
                    <a:pt x="1645214" y="2153606"/>
                  </a:lnTo>
                  <a:lnTo>
                    <a:pt x="1645214" y="1902941"/>
                  </a:lnTo>
                  <a:lnTo>
                    <a:pt x="1652275" y="1758190"/>
                  </a:lnTo>
                  <a:lnTo>
                    <a:pt x="1662866" y="1652275"/>
                  </a:lnTo>
                  <a:lnTo>
                    <a:pt x="1666397" y="1433384"/>
                  </a:lnTo>
                  <a:lnTo>
                    <a:pt x="1662866" y="981480"/>
                  </a:lnTo>
                  <a:lnTo>
                    <a:pt x="1666397" y="667265"/>
                  </a:lnTo>
                  <a:lnTo>
                    <a:pt x="1662866" y="240074"/>
                  </a:lnTo>
                  <a:lnTo>
                    <a:pt x="1645214" y="211830"/>
                  </a:lnTo>
                  <a:lnTo>
                    <a:pt x="1613439" y="187117"/>
                  </a:lnTo>
                  <a:lnTo>
                    <a:pt x="1585195" y="176525"/>
                  </a:lnTo>
                  <a:lnTo>
                    <a:pt x="1553421" y="176525"/>
                  </a:lnTo>
                  <a:lnTo>
                    <a:pt x="1405139" y="197708"/>
                  </a:lnTo>
                  <a:lnTo>
                    <a:pt x="1006193" y="254196"/>
                  </a:lnTo>
                  <a:lnTo>
                    <a:pt x="755527" y="289501"/>
                  </a:lnTo>
                  <a:lnTo>
                    <a:pt x="617837" y="310684"/>
                  </a:lnTo>
                  <a:lnTo>
                    <a:pt x="483678" y="32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ABA8D2D2-C24F-435F-BF22-83A170E9F85D}"/>
                </a:ext>
              </a:extLst>
            </p:cNvPr>
            <p:cNvSpPr/>
            <p:nvPr/>
          </p:nvSpPr>
          <p:spPr>
            <a:xfrm>
              <a:off x="4144963" y="5256213"/>
              <a:ext cx="531812" cy="517525"/>
            </a:xfrm>
            <a:custGeom>
              <a:avLst/>
              <a:gdLst>
                <a:gd name="connsiteX0" fmla="*/ 173832 w 531019"/>
                <a:gd name="connsiteY0" fmla="*/ 180975 h 519112"/>
                <a:gd name="connsiteX1" fmla="*/ 259557 w 531019"/>
                <a:gd name="connsiteY1" fmla="*/ 261937 h 519112"/>
                <a:gd name="connsiteX2" fmla="*/ 311944 w 531019"/>
                <a:gd name="connsiteY2" fmla="*/ 314325 h 519112"/>
                <a:gd name="connsiteX3" fmla="*/ 369094 w 531019"/>
                <a:gd name="connsiteY3" fmla="*/ 381000 h 519112"/>
                <a:gd name="connsiteX4" fmla="*/ 395288 w 531019"/>
                <a:gd name="connsiteY4" fmla="*/ 416719 h 519112"/>
                <a:gd name="connsiteX5" fmla="*/ 411957 w 531019"/>
                <a:gd name="connsiteY5" fmla="*/ 442912 h 519112"/>
                <a:gd name="connsiteX6" fmla="*/ 428625 w 531019"/>
                <a:gd name="connsiteY6" fmla="*/ 481012 h 519112"/>
                <a:gd name="connsiteX7" fmla="*/ 442913 w 531019"/>
                <a:gd name="connsiteY7" fmla="*/ 519112 h 519112"/>
                <a:gd name="connsiteX8" fmla="*/ 531019 w 531019"/>
                <a:gd name="connsiteY8" fmla="*/ 47625 h 519112"/>
                <a:gd name="connsiteX9" fmla="*/ 516732 w 531019"/>
                <a:gd name="connsiteY9" fmla="*/ 76200 h 519112"/>
                <a:gd name="connsiteX10" fmla="*/ 495300 w 531019"/>
                <a:gd name="connsiteY10" fmla="*/ 111919 h 519112"/>
                <a:gd name="connsiteX11" fmla="*/ 478632 w 531019"/>
                <a:gd name="connsiteY11" fmla="*/ 126206 h 519112"/>
                <a:gd name="connsiteX12" fmla="*/ 450057 w 531019"/>
                <a:gd name="connsiteY12" fmla="*/ 135731 h 519112"/>
                <a:gd name="connsiteX13" fmla="*/ 419100 w 531019"/>
                <a:gd name="connsiteY13" fmla="*/ 140494 h 519112"/>
                <a:gd name="connsiteX14" fmla="*/ 385763 w 531019"/>
                <a:gd name="connsiteY14" fmla="*/ 140494 h 519112"/>
                <a:gd name="connsiteX15" fmla="*/ 342900 w 531019"/>
                <a:gd name="connsiteY15" fmla="*/ 130969 h 519112"/>
                <a:gd name="connsiteX16" fmla="*/ 278607 w 531019"/>
                <a:gd name="connsiteY16" fmla="*/ 111919 h 519112"/>
                <a:gd name="connsiteX17" fmla="*/ 171450 w 531019"/>
                <a:gd name="connsiteY17" fmla="*/ 66675 h 519112"/>
                <a:gd name="connsiteX18" fmla="*/ 78582 w 531019"/>
                <a:gd name="connsiteY18" fmla="*/ 23812 h 519112"/>
                <a:gd name="connsiteX19" fmla="*/ 40482 w 531019"/>
                <a:gd name="connsiteY19" fmla="*/ 4762 h 519112"/>
                <a:gd name="connsiteX20" fmla="*/ 19050 w 531019"/>
                <a:gd name="connsiteY20" fmla="*/ 0 h 519112"/>
                <a:gd name="connsiteX21" fmla="*/ 4763 w 531019"/>
                <a:gd name="connsiteY21" fmla="*/ 4762 h 519112"/>
                <a:gd name="connsiteX22" fmla="*/ 0 w 531019"/>
                <a:gd name="connsiteY22" fmla="*/ 16669 h 519112"/>
                <a:gd name="connsiteX23" fmla="*/ 4763 w 531019"/>
                <a:gd name="connsiteY23" fmla="*/ 30956 h 519112"/>
                <a:gd name="connsiteX24" fmla="*/ 38100 w 531019"/>
                <a:gd name="connsiteY24" fmla="*/ 61912 h 519112"/>
                <a:gd name="connsiteX25" fmla="*/ 104775 w 531019"/>
                <a:gd name="connsiteY25" fmla="*/ 119062 h 519112"/>
                <a:gd name="connsiteX26" fmla="*/ 173832 w 531019"/>
                <a:gd name="connsiteY26" fmla="*/ 180975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1019" h="519112">
                  <a:moveTo>
                    <a:pt x="173832" y="180975"/>
                  </a:moveTo>
                  <a:lnTo>
                    <a:pt x="259557" y="261937"/>
                  </a:lnTo>
                  <a:lnTo>
                    <a:pt x="311944" y="314325"/>
                  </a:lnTo>
                  <a:lnTo>
                    <a:pt x="369094" y="381000"/>
                  </a:lnTo>
                  <a:lnTo>
                    <a:pt x="395288" y="416719"/>
                  </a:lnTo>
                  <a:lnTo>
                    <a:pt x="411957" y="442912"/>
                  </a:lnTo>
                  <a:lnTo>
                    <a:pt x="428625" y="481012"/>
                  </a:lnTo>
                  <a:lnTo>
                    <a:pt x="442913" y="519112"/>
                  </a:lnTo>
                  <a:lnTo>
                    <a:pt x="531019" y="47625"/>
                  </a:lnTo>
                  <a:lnTo>
                    <a:pt x="516732" y="76200"/>
                  </a:lnTo>
                  <a:lnTo>
                    <a:pt x="495300" y="111919"/>
                  </a:lnTo>
                  <a:lnTo>
                    <a:pt x="478632" y="126206"/>
                  </a:lnTo>
                  <a:lnTo>
                    <a:pt x="450057" y="135731"/>
                  </a:lnTo>
                  <a:lnTo>
                    <a:pt x="419100" y="140494"/>
                  </a:lnTo>
                  <a:lnTo>
                    <a:pt x="385763" y="140494"/>
                  </a:lnTo>
                  <a:lnTo>
                    <a:pt x="342900" y="130969"/>
                  </a:lnTo>
                  <a:lnTo>
                    <a:pt x="278607" y="111919"/>
                  </a:lnTo>
                  <a:lnTo>
                    <a:pt x="171450" y="66675"/>
                  </a:lnTo>
                  <a:lnTo>
                    <a:pt x="78582" y="23812"/>
                  </a:lnTo>
                  <a:lnTo>
                    <a:pt x="40482" y="4762"/>
                  </a:lnTo>
                  <a:lnTo>
                    <a:pt x="19050" y="0"/>
                  </a:lnTo>
                  <a:lnTo>
                    <a:pt x="4763" y="4762"/>
                  </a:lnTo>
                  <a:lnTo>
                    <a:pt x="0" y="16669"/>
                  </a:lnTo>
                  <a:lnTo>
                    <a:pt x="4763" y="30956"/>
                  </a:lnTo>
                  <a:lnTo>
                    <a:pt x="38100" y="61912"/>
                  </a:lnTo>
                  <a:lnTo>
                    <a:pt x="104775" y="119062"/>
                  </a:lnTo>
                  <a:lnTo>
                    <a:pt x="173832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C0AAD92C-D68D-4636-82E5-56F94E2B2129}"/>
                </a:ext>
              </a:extLst>
            </p:cNvPr>
            <p:cNvSpPr/>
            <p:nvPr/>
          </p:nvSpPr>
          <p:spPr>
            <a:xfrm>
              <a:off x="3297238" y="3652838"/>
              <a:ext cx="1200150" cy="330200"/>
            </a:xfrm>
            <a:custGeom>
              <a:avLst/>
              <a:gdLst>
                <a:gd name="connsiteX0" fmla="*/ 326232 w 1200150"/>
                <a:gd name="connsiteY0" fmla="*/ 159543 h 330993"/>
                <a:gd name="connsiteX1" fmla="*/ 485775 w 1200150"/>
                <a:gd name="connsiteY1" fmla="*/ 135731 h 330993"/>
                <a:gd name="connsiteX2" fmla="*/ 709613 w 1200150"/>
                <a:gd name="connsiteY2" fmla="*/ 85725 h 330993"/>
                <a:gd name="connsiteX3" fmla="*/ 792957 w 1200150"/>
                <a:gd name="connsiteY3" fmla="*/ 59531 h 330993"/>
                <a:gd name="connsiteX4" fmla="*/ 835819 w 1200150"/>
                <a:gd name="connsiteY4" fmla="*/ 40481 h 330993"/>
                <a:gd name="connsiteX5" fmla="*/ 916782 w 1200150"/>
                <a:gd name="connsiteY5" fmla="*/ 16668 h 330993"/>
                <a:gd name="connsiteX6" fmla="*/ 985838 w 1200150"/>
                <a:gd name="connsiteY6" fmla="*/ 0 h 330993"/>
                <a:gd name="connsiteX7" fmla="*/ 1035844 w 1200150"/>
                <a:gd name="connsiteY7" fmla="*/ 4762 h 330993"/>
                <a:gd name="connsiteX8" fmla="*/ 1085850 w 1200150"/>
                <a:gd name="connsiteY8" fmla="*/ 16668 h 330993"/>
                <a:gd name="connsiteX9" fmla="*/ 1126332 w 1200150"/>
                <a:gd name="connsiteY9" fmla="*/ 33337 h 330993"/>
                <a:gd name="connsiteX10" fmla="*/ 1159669 w 1200150"/>
                <a:gd name="connsiteY10" fmla="*/ 52387 h 330993"/>
                <a:gd name="connsiteX11" fmla="*/ 1181100 w 1200150"/>
                <a:gd name="connsiteY11" fmla="*/ 66675 h 330993"/>
                <a:gd name="connsiteX12" fmla="*/ 1193007 w 1200150"/>
                <a:gd name="connsiteY12" fmla="*/ 80962 h 330993"/>
                <a:gd name="connsiteX13" fmla="*/ 1200150 w 1200150"/>
                <a:gd name="connsiteY13" fmla="*/ 102393 h 330993"/>
                <a:gd name="connsiteX14" fmla="*/ 1195388 w 1200150"/>
                <a:gd name="connsiteY14" fmla="*/ 114300 h 330993"/>
                <a:gd name="connsiteX15" fmla="*/ 1185863 w 1200150"/>
                <a:gd name="connsiteY15" fmla="*/ 133350 h 330993"/>
                <a:gd name="connsiteX16" fmla="*/ 1159669 w 1200150"/>
                <a:gd name="connsiteY16" fmla="*/ 154781 h 330993"/>
                <a:gd name="connsiteX17" fmla="*/ 1109663 w 1200150"/>
                <a:gd name="connsiteY17" fmla="*/ 173831 h 330993"/>
                <a:gd name="connsiteX18" fmla="*/ 1066800 w 1200150"/>
                <a:gd name="connsiteY18" fmla="*/ 185737 h 330993"/>
                <a:gd name="connsiteX19" fmla="*/ 938213 w 1200150"/>
                <a:gd name="connsiteY19" fmla="*/ 204787 h 330993"/>
                <a:gd name="connsiteX20" fmla="*/ 740569 w 1200150"/>
                <a:gd name="connsiteY20" fmla="*/ 235743 h 330993"/>
                <a:gd name="connsiteX21" fmla="*/ 633413 w 1200150"/>
                <a:gd name="connsiteY21" fmla="*/ 250031 h 330993"/>
                <a:gd name="connsiteX22" fmla="*/ 469107 w 1200150"/>
                <a:gd name="connsiteY22" fmla="*/ 271462 h 330993"/>
                <a:gd name="connsiteX23" fmla="*/ 352425 w 1200150"/>
                <a:gd name="connsiteY23" fmla="*/ 292893 h 330993"/>
                <a:gd name="connsiteX24" fmla="*/ 252413 w 1200150"/>
                <a:gd name="connsiteY24" fmla="*/ 316706 h 330993"/>
                <a:gd name="connsiteX25" fmla="*/ 216694 w 1200150"/>
                <a:gd name="connsiteY25" fmla="*/ 326231 h 330993"/>
                <a:gd name="connsiteX26" fmla="*/ 190500 w 1200150"/>
                <a:gd name="connsiteY26" fmla="*/ 330993 h 330993"/>
                <a:gd name="connsiteX27" fmla="*/ 161925 w 1200150"/>
                <a:gd name="connsiteY27" fmla="*/ 330993 h 330993"/>
                <a:gd name="connsiteX28" fmla="*/ 130969 w 1200150"/>
                <a:gd name="connsiteY28" fmla="*/ 323850 h 330993"/>
                <a:gd name="connsiteX29" fmla="*/ 109538 w 1200150"/>
                <a:gd name="connsiteY29" fmla="*/ 311943 h 330993"/>
                <a:gd name="connsiteX30" fmla="*/ 80963 w 1200150"/>
                <a:gd name="connsiteY30" fmla="*/ 288131 h 330993"/>
                <a:gd name="connsiteX31" fmla="*/ 50007 w 1200150"/>
                <a:gd name="connsiteY31" fmla="*/ 266700 h 330993"/>
                <a:gd name="connsiteX32" fmla="*/ 23813 w 1200150"/>
                <a:gd name="connsiteY32" fmla="*/ 240506 h 330993"/>
                <a:gd name="connsiteX33" fmla="*/ 4763 w 1200150"/>
                <a:gd name="connsiteY33" fmla="*/ 207168 h 330993"/>
                <a:gd name="connsiteX34" fmla="*/ 0 w 1200150"/>
                <a:gd name="connsiteY34" fmla="*/ 188118 h 330993"/>
                <a:gd name="connsiteX35" fmla="*/ 0 w 1200150"/>
                <a:gd name="connsiteY35" fmla="*/ 169068 h 330993"/>
                <a:gd name="connsiteX36" fmla="*/ 9525 w 1200150"/>
                <a:gd name="connsiteY36" fmla="*/ 159543 h 330993"/>
                <a:gd name="connsiteX37" fmla="*/ 40482 w 1200150"/>
                <a:gd name="connsiteY37" fmla="*/ 166687 h 330993"/>
                <a:gd name="connsiteX38" fmla="*/ 73819 w 1200150"/>
                <a:gd name="connsiteY38" fmla="*/ 173831 h 330993"/>
                <a:gd name="connsiteX39" fmla="*/ 130969 w 1200150"/>
                <a:gd name="connsiteY39" fmla="*/ 180975 h 330993"/>
                <a:gd name="connsiteX40" fmla="*/ 190500 w 1200150"/>
                <a:gd name="connsiteY40" fmla="*/ 180975 h 330993"/>
                <a:gd name="connsiteX41" fmla="*/ 326232 w 1200150"/>
                <a:gd name="connsiteY41" fmla="*/ 15954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200150" h="330993">
                  <a:moveTo>
                    <a:pt x="326232" y="159543"/>
                  </a:moveTo>
                  <a:lnTo>
                    <a:pt x="485775" y="135731"/>
                  </a:lnTo>
                  <a:lnTo>
                    <a:pt x="709613" y="85725"/>
                  </a:lnTo>
                  <a:lnTo>
                    <a:pt x="792957" y="59531"/>
                  </a:lnTo>
                  <a:lnTo>
                    <a:pt x="835819" y="40481"/>
                  </a:lnTo>
                  <a:lnTo>
                    <a:pt x="916782" y="16668"/>
                  </a:lnTo>
                  <a:lnTo>
                    <a:pt x="985838" y="0"/>
                  </a:lnTo>
                  <a:lnTo>
                    <a:pt x="1035844" y="4762"/>
                  </a:lnTo>
                  <a:lnTo>
                    <a:pt x="1085850" y="16668"/>
                  </a:lnTo>
                  <a:lnTo>
                    <a:pt x="1126332" y="33337"/>
                  </a:lnTo>
                  <a:lnTo>
                    <a:pt x="1159669" y="52387"/>
                  </a:lnTo>
                  <a:lnTo>
                    <a:pt x="1181100" y="66675"/>
                  </a:lnTo>
                  <a:lnTo>
                    <a:pt x="1193007" y="80962"/>
                  </a:lnTo>
                  <a:lnTo>
                    <a:pt x="1200150" y="102393"/>
                  </a:lnTo>
                  <a:lnTo>
                    <a:pt x="1195388" y="114300"/>
                  </a:lnTo>
                  <a:lnTo>
                    <a:pt x="1185863" y="133350"/>
                  </a:lnTo>
                  <a:lnTo>
                    <a:pt x="1159669" y="154781"/>
                  </a:lnTo>
                  <a:lnTo>
                    <a:pt x="1109663" y="173831"/>
                  </a:lnTo>
                  <a:lnTo>
                    <a:pt x="1066800" y="185737"/>
                  </a:lnTo>
                  <a:lnTo>
                    <a:pt x="938213" y="204787"/>
                  </a:lnTo>
                  <a:lnTo>
                    <a:pt x="740569" y="235743"/>
                  </a:lnTo>
                  <a:lnTo>
                    <a:pt x="633413" y="250031"/>
                  </a:lnTo>
                  <a:lnTo>
                    <a:pt x="469107" y="271462"/>
                  </a:lnTo>
                  <a:lnTo>
                    <a:pt x="352425" y="292893"/>
                  </a:lnTo>
                  <a:lnTo>
                    <a:pt x="252413" y="316706"/>
                  </a:lnTo>
                  <a:lnTo>
                    <a:pt x="216694" y="326231"/>
                  </a:lnTo>
                  <a:lnTo>
                    <a:pt x="190500" y="330993"/>
                  </a:lnTo>
                  <a:lnTo>
                    <a:pt x="161925" y="330993"/>
                  </a:lnTo>
                  <a:lnTo>
                    <a:pt x="130969" y="323850"/>
                  </a:lnTo>
                  <a:lnTo>
                    <a:pt x="109538" y="311943"/>
                  </a:lnTo>
                  <a:lnTo>
                    <a:pt x="80963" y="288131"/>
                  </a:lnTo>
                  <a:lnTo>
                    <a:pt x="50007" y="266700"/>
                  </a:lnTo>
                  <a:lnTo>
                    <a:pt x="23813" y="240506"/>
                  </a:lnTo>
                  <a:lnTo>
                    <a:pt x="4763" y="207168"/>
                  </a:lnTo>
                  <a:lnTo>
                    <a:pt x="0" y="188118"/>
                  </a:lnTo>
                  <a:lnTo>
                    <a:pt x="0" y="169068"/>
                  </a:lnTo>
                  <a:lnTo>
                    <a:pt x="9525" y="159543"/>
                  </a:lnTo>
                  <a:lnTo>
                    <a:pt x="40482" y="166687"/>
                  </a:lnTo>
                  <a:lnTo>
                    <a:pt x="73819" y="173831"/>
                  </a:lnTo>
                  <a:lnTo>
                    <a:pt x="130969" y="180975"/>
                  </a:lnTo>
                  <a:lnTo>
                    <a:pt x="190500" y="180975"/>
                  </a:lnTo>
                  <a:lnTo>
                    <a:pt x="326232" y="159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3516027-67D6-4C82-A60D-27C286C46EA7}"/>
                </a:ext>
              </a:extLst>
            </p:cNvPr>
            <p:cNvSpPr/>
            <p:nvPr/>
          </p:nvSpPr>
          <p:spPr>
            <a:xfrm>
              <a:off x="3643313" y="3309938"/>
              <a:ext cx="342900" cy="1123950"/>
            </a:xfrm>
            <a:custGeom>
              <a:avLst/>
              <a:gdLst>
                <a:gd name="connsiteX0" fmla="*/ 307181 w 342900"/>
                <a:gd name="connsiteY0" fmla="*/ 707231 h 1123950"/>
                <a:gd name="connsiteX1" fmla="*/ 321468 w 342900"/>
                <a:gd name="connsiteY1" fmla="*/ 573881 h 1123950"/>
                <a:gd name="connsiteX2" fmla="*/ 342900 w 342900"/>
                <a:gd name="connsiteY2" fmla="*/ 445293 h 1123950"/>
                <a:gd name="connsiteX3" fmla="*/ 338137 w 342900"/>
                <a:gd name="connsiteY3" fmla="*/ 352425 h 1123950"/>
                <a:gd name="connsiteX4" fmla="*/ 330993 w 342900"/>
                <a:gd name="connsiteY4" fmla="*/ 290512 h 1123950"/>
                <a:gd name="connsiteX5" fmla="*/ 319087 w 342900"/>
                <a:gd name="connsiteY5" fmla="*/ 238125 h 1123950"/>
                <a:gd name="connsiteX6" fmla="*/ 304800 w 342900"/>
                <a:gd name="connsiteY6" fmla="*/ 197643 h 1123950"/>
                <a:gd name="connsiteX7" fmla="*/ 288131 w 342900"/>
                <a:gd name="connsiteY7" fmla="*/ 173831 h 1123950"/>
                <a:gd name="connsiteX8" fmla="*/ 259556 w 342900"/>
                <a:gd name="connsiteY8" fmla="*/ 147637 h 1123950"/>
                <a:gd name="connsiteX9" fmla="*/ 214312 w 342900"/>
                <a:gd name="connsiteY9" fmla="*/ 104775 h 1123950"/>
                <a:gd name="connsiteX10" fmla="*/ 169068 w 342900"/>
                <a:gd name="connsiteY10" fmla="*/ 57150 h 1123950"/>
                <a:gd name="connsiteX11" fmla="*/ 102393 w 342900"/>
                <a:gd name="connsiteY11" fmla="*/ 0 h 1123950"/>
                <a:gd name="connsiteX12" fmla="*/ 0 w 342900"/>
                <a:gd name="connsiteY12" fmla="*/ 33337 h 1123950"/>
                <a:gd name="connsiteX13" fmla="*/ 45243 w 342900"/>
                <a:gd name="connsiteY13" fmla="*/ 92868 h 1123950"/>
                <a:gd name="connsiteX14" fmla="*/ 85725 w 342900"/>
                <a:gd name="connsiteY14" fmla="*/ 154781 h 1123950"/>
                <a:gd name="connsiteX15" fmla="*/ 107156 w 342900"/>
                <a:gd name="connsiteY15" fmla="*/ 200025 h 1123950"/>
                <a:gd name="connsiteX16" fmla="*/ 126206 w 342900"/>
                <a:gd name="connsiteY16" fmla="*/ 250031 h 1123950"/>
                <a:gd name="connsiteX17" fmla="*/ 135731 w 342900"/>
                <a:gd name="connsiteY17" fmla="*/ 314325 h 1123950"/>
                <a:gd name="connsiteX18" fmla="*/ 142875 w 342900"/>
                <a:gd name="connsiteY18" fmla="*/ 421481 h 1123950"/>
                <a:gd name="connsiteX19" fmla="*/ 142875 w 342900"/>
                <a:gd name="connsiteY19" fmla="*/ 511968 h 1123950"/>
                <a:gd name="connsiteX20" fmla="*/ 140493 w 342900"/>
                <a:gd name="connsiteY20" fmla="*/ 716756 h 1123950"/>
                <a:gd name="connsiteX21" fmla="*/ 142875 w 342900"/>
                <a:gd name="connsiteY21" fmla="*/ 847725 h 1123950"/>
                <a:gd name="connsiteX22" fmla="*/ 130968 w 342900"/>
                <a:gd name="connsiteY22" fmla="*/ 897731 h 1123950"/>
                <a:gd name="connsiteX23" fmla="*/ 123825 w 342900"/>
                <a:gd name="connsiteY23" fmla="*/ 952500 h 1123950"/>
                <a:gd name="connsiteX24" fmla="*/ 119062 w 342900"/>
                <a:gd name="connsiteY24" fmla="*/ 1016793 h 1123950"/>
                <a:gd name="connsiteX25" fmla="*/ 119062 w 342900"/>
                <a:gd name="connsiteY25" fmla="*/ 1076325 h 1123950"/>
                <a:gd name="connsiteX26" fmla="*/ 119062 w 342900"/>
                <a:gd name="connsiteY26" fmla="*/ 1123950 h 1123950"/>
                <a:gd name="connsiteX27" fmla="*/ 269081 w 342900"/>
                <a:gd name="connsiteY27" fmla="*/ 1100137 h 1123950"/>
                <a:gd name="connsiteX28" fmla="*/ 278606 w 342900"/>
                <a:gd name="connsiteY28" fmla="*/ 995362 h 1123950"/>
                <a:gd name="connsiteX29" fmla="*/ 307181 w 342900"/>
                <a:gd name="connsiteY29" fmla="*/ 70723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2900" h="1123950">
                  <a:moveTo>
                    <a:pt x="307181" y="707231"/>
                  </a:moveTo>
                  <a:lnTo>
                    <a:pt x="321468" y="573881"/>
                  </a:lnTo>
                  <a:lnTo>
                    <a:pt x="342900" y="445293"/>
                  </a:lnTo>
                  <a:lnTo>
                    <a:pt x="338137" y="352425"/>
                  </a:lnTo>
                  <a:lnTo>
                    <a:pt x="330993" y="290512"/>
                  </a:lnTo>
                  <a:lnTo>
                    <a:pt x="319087" y="238125"/>
                  </a:lnTo>
                  <a:lnTo>
                    <a:pt x="304800" y="197643"/>
                  </a:lnTo>
                  <a:lnTo>
                    <a:pt x="288131" y="173831"/>
                  </a:lnTo>
                  <a:lnTo>
                    <a:pt x="259556" y="147637"/>
                  </a:lnTo>
                  <a:lnTo>
                    <a:pt x="214312" y="104775"/>
                  </a:lnTo>
                  <a:lnTo>
                    <a:pt x="169068" y="57150"/>
                  </a:lnTo>
                  <a:lnTo>
                    <a:pt x="102393" y="0"/>
                  </a:lnTo>
                  <a:lnTo>
                    <a:pt x="0" y="33337"/>
                  </a:lnTo>
                  <a:lnTo>
                    <a:pt x="45243" y="92868"/>
                  </a:lnTo>
                  <a:lnTo>
                    <a:pt x="85725" y="154781"/>
                  </a:lnTo>
                  <a:lnTo>
                    <a:pt x="107156" y="200025"/>
                  </a:lnTo>
                  <a:lnTo>
                    <a:pt x="126206" y="250031"/>
                  </a:lnTo>
                  <a:lnTo>
                    <a:pt x="135731" y="314325"/>
                  </a:lnTo>
                  <a:lnTo>
                    <a:pt x="142875" y="421481"/>
                  </a:lnTo>
                  <a:lnTo>
                    <a:pt x="142875" y="511968"/>
                  </a:lnTo>
                  <a:lnTo>
                    <a:pt x="140493" y="716756"/>
                  </a:lnTo>
                  <a:lnTo>
                    <a:pt x="142875" y="847725"/>
                  </a:lnTo>
                  <a:lnTo>
                    <a:pt x="130968" y="897731"/>
                  </a:lnTo>
                  <a:lnTo>
                    <a:pt x="123825" y="952500"/>
                  </a:lnTo>
                  <a:lnTo>
                    <a:pt x="119062" y="1016793"/>
                  </a:lnTo>
                  <a:lnTo>
                    <a:pt x="119062" y="1076325"/>
                  </a:lnTo>
                  <a:lnTo>
                    <a:pt x="119062" y="1123950"/>
                  </a:lnTo>
                  <a:lnTo>
                    <a:pt x="269081" y="1100137"/>
                  </a:lnTo>
                  <a:lnTo>
                    <a:pt x="278606" y="995362"/>
                  </a:lnTo>
                  <a:lnTo>
                    <a:pt x="307181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80EA64FF-BCFB-4EB2-86A5-612D30BA68DB}"/>
                </a:ext>
              </a:extLst>
            </p:cNvPr>
            <p:cNvSpPr/>
            <p:nvPr/>
          </p:nvSpPr>
          <p:spPr>
            <a:xfrm>
              <a:off x="3468688" y="4278313"/>
              <a:ext cx="968375" cy="717550"/>
            </a:xfrm>
            <a:custGeom>
              <a:avLst/>
              <a:gdLst>
                <a:gd name="connsiteX0" fmla="*/ 428625 w 966788"/>
                <a:gd name="connsiteY0" fmla="*/ 195263 h 716757"/>
                <a:gd name="connsiteX1" fmla="*/ 342900 w 966788"/>
                <a:gd name="connsiteY1" fmla="*/ 211932 h 716757"/>
                <a:gd name="connsiteX2" fmla="*/ 261938 w 966788"/>
                <a:gd name="connsiteY2" fmla="*/ 223838 h 716757"/>
                <a:gd name="connsiteX3" fmla="*/ 164307 w 966788"/>
                <a:gd name="connsiteY3" fmla="*/ 235744 h 716757"/>
                <a:gd name="connsiteX4" fmla="*/ 45244 w 966788"/>
                <a:gd name="connsiteY4" fmla="*/ 245269 h 716757"/>
                <a:gd name="connsiteX5" fmla="*/ 0 w 966788"/>
                <a:gd name="connsiteY5" fmla="*/ 128588 h 716757"/>
                <a:gd name="connsiteX6" fmla="*/ 38100 w 966788"/>
                <a:gd name="connsiteY6" fmla="*/ 133350 h 716757"/>
                <a:gd name="connsiteX7" fmla="*/ 71438 w 966788"/>
                <a:gd name="connsiteY7" fmla="*/ 130969 h 716757"/>
                <a:gd name="connsiteX8" fmla="*/ 140494 w 966788"/>
                <a:gd name="connsiteY8" fmla="*/ 119063 h 716757"/>
                <a:gd name="connsiteX9" fmla="*/ 223838 w 966788"/>
                <a:gd name="connsiteY9" fmla="*/ 104775 h 716757"/>
                <a:gd name="connsiteX10" fmla="*/ 314325 w 966788"/>
                <a:gd name="connsiteY10" fmla="*/ 85725 h 716757"/>
                <a:gd name="connsiteX11" fmla="*/ 490538 w 966788"/>
                <a:gd name="connsiteY11" fmla="*/ 59532 h 716757"/>
                <a:gd name="connsiteX12" fmla="*/ 564357 w 966788"/>
                <a:gd name="connsiteY12" fmla="*/ 42863 h 716757"/>
                <a:gd name="connsiteX13" fmla="*/ 619125 w 966788"/>
                <a:gd name="connsiteY13" fmla="*/ 26194 h 716757"/>
                <a:gd name="connsiteX14" fmla="*/ 659607 w 966788"/>
                <a:gd name="connsiteY14" fmla="*/ 11907 h 716757"/>
                <a:gd name="connsiteX15" fmla="*/ 690563 w 966788"/>
                <a:gd name="connsiteY15" fmla="*/ 0 h 716757"/>
                <a:gd name="connsiteX16" fmla="*/ 716757 w 966788"/>
                <a:gd name="connsiteY16" fmla="*/ 0 h 716757"/>
                <a:gd name="connsiteX17" fmla="*/ 757238 w 966788"/>
                <a:gd name="connsiteY17" fmla="*/ 11907 h 716757"/>
                <a:gd name="connsiteX18" fmla="*/ 809625 w 966788"/>
                <a:gd name="connsiteY18" fmla="*/ 35719 h 716757"/>
                <a:gd name="connsiteX19" fmla="*/ 854869 w 966788"/>
                <a:gd name="connsiteY19" fmla="*/ 61913 h 716757"/>
                <a:gd name="connsiteX20" fmla="*/ 921544 w 966788"/>
                <a:gd name="connsiteY20" fmla="*/ 104775 h 716757"/>
                <a:gd name="connsiteX21" fmla="*/ 945357 w 966788"/>
                <a:gd name="connsiteY21" fmla="*/ 123825 h 716757"/>
                <a:gd name="connsiteX22" fmla="*/ 957263 w 966788"/>
                <a:gd name="connsiteY22" fmla="*/ 135732 h 716757"/>
                <a:gd name="connsiteX23" fmla="*/ 966788 w 966788"/>
                <a:gd name="connsiteY23" fmla="*/ 154782 h 716757"/>
                <a:gd name="connsiteX24" fmla="*/ 966788 w 966788"/>
                <a:gd name="connsiteY24" fmla="*/ 169069 h 716757"/>
                <a:gd name="connsiteX25" fmla="*/ 959644 w 966788"/>
                <a:gd name="connsiteY25" fmla="*/ 192882 h 716757"/>
                <a:gd name="connsiteX26" fmla="*/ 945357 w 966788"/>
                <a:gd name="connsiteY26" fmla="*/ 214313 h 716757"/>
                <a:gd name="connsiteX27" fmla="*/ 904875 w 966788"/>
                <a:gd name="connsiteY27" fmla="*/ 290513 h 716757"/>
                <a:gd name="connsiteX28" fmla="*/ 873919 w 966788"/>
                <a:gd name="connsiteY28" fmla="*/ 354807 h 716757"/>
                <a:gd name="connsiteX29" fmla="*/ 854869 w 966788"/>
                <a:gd name="connsiteY29" fmla="*/ 450057 h 716757"/>
                <a:gd name="connsiteX30" fmla="*/ 826294 w 966788"/>
                <a:gd name="connsiteY30" fmla="*/ 585788 h 716757"/>
                <a:gd name="connsiteX31" fmla="*/ 809625 w 966788"/>
                <a:gd name="connsiteY31" fmla="*/ 631032 h 716757"/>
                <a:gd name="connsiteX32" fmla="*/ 788194 w 966788"/>
                <a:gd name="connsiteY32" fmla="*/ 671513 h 716757"/>
                <a:gd name="connsiteX33" fmla="*/ 762000 w 966788"/>
                <a:gd name="connsiteY33" fmla="*/ 700088 h 716757"/>
                <a:gd name="connsiteX34" fmla="*/ 738188 w 966788"/>
                <a:gd name="connsiteY34" fmla="*/ 714375 h 716757"/>
                <a:gd name="connsiteX35" fmla="*/ 721519 w 966788"/>
                <a:gd name="connsiteY35" fmla="*/ 716757 h 716757"/>
                <a:gd name="connsiteX36" fmla="*/ 690563 w 966788"/>
                <a:gd name="connsiteY36" fmla="*/ 709613 h 716757"/>
                <a:gd name="connsiteX37" fmla="*/ 671513 w 966788"/>
                <a:gd name="connsiteY37" fmla="*/ 690563 h 716757"/>
                <a:gd name="connsiteX38" fmla="*/ 654844 w 966788"/>
                <a:gd name="connsiteY38" fmla="*/ 657225 h 716757"/>
                <a:gd name="connsiteX39" fmla="*/ 647700 w 966788"/>
                <a:gd name="connsiteY39" fmla="*/ 623888 h 716757"/>
                <a:gd name="connsiteX40" fmla="*/ 652463 w 966788"/>
                <a:gd name="connsiteY40" fmla="*/ 497682 h 716757"/>
                <a:gd name="connsiteX41" fmla="*/ 669132 w 966788"/>
                <a:gd name="connsiteY41" fmla="*/ 352425 h 716757"/>
                <a:gd name="connsiteX42" fmla="*/ 683419 w 966788"/>
                <a:gd name="connsiteY42" fmla="*/ 250032 h 716757"/>
                <a:gd name="connsiteX43" fmla="*/ 692944 w 966788"/>
                <a:gd name="connsiteY43" fmla="*/ 197644 h 716757"/>
                <a:gd name="connsiteX44" fmla="*/ 688182 w 966788"/>
                <a:gd name="connsiteY44" fmla="*/ 173832 h 716757"/>
                <a:gd name="connsiteX45" fmla="*/ 671513 w 966788"/>
                <a:gd name="connsiteY45" fmla="*/ 161925 h 716757"/>
                <a:gd name="connsiteX46" fmla="*/ 642938 w 966788"/>
                <a:gd name="connsiteY46" fmla="*/ 154782 h 716757"/>
                <a:gd name="connsiteX47" fmla="*/ 600075 w 966788"/>
                <a:gd name="connsiteY47" fmla="*/ 161925 h 716757"/>
                <a:gd name="connsiteX48" fmla="*/ 428625 w 966788"/>
                <a:gd name="connsiteY48" fmla="*/ 1952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66788" h="716757">
                  <a:moveTo>
                    <a:pt x="428625" y="195263"/>
                  </a:moveTo>
                  <a:lnTo>
                    <a:pt x="342900" y="211932"/>
                  </a:lnTo>
                  <a:lnTo>
                    <a:pt x="261938" y="223838"/>
                  </a:lnTo>
                  <a:lnTo>
                    <a:pt x="164307" y="235744"/>
                  </a:lnTo>
                  <a:lnTo>
                    <a:pt x="45244" y="245269"/>
                  </a:lnTo>
                  <a:lnTo>
                    <a:pt x="0" y="128588"/>
                  </a:lnTo>
                  <a:lnTo>
                    <a:pt x="38100" y="133350"/>
                  </a:lnTo>
                  <a:lnTo>
                    <a:pt x="71438" y="130969"/>
                  </a:lnTo>
                  <a:lnTo>
                    <a:pt x="140494" y="119063"/>
                  </a:lnTo>
                  <a:lnTo>
                    <a:pt x="223838" y="104775"/>
                  </a:lnTo>
                  <a:lnTo>
                    <a:pt x="314325" y="85725"/>
                  </a:lnTo>
                  <a:lnTo>
                    <a:pt x="490538" y="59532"/>
                  </a:lnTo>
                  <a:lnTo>
                    <a:pt x="564357" y="42863"/>
                  </a:lnTo>
                  <a:lnTo>
                    <a:pt x="619125" y="26194"/>
                  </a:lnTo>
                  <a:lnTo>
                    <a:pt x="659607" y="11907"/>
                  </a:lnTo>
                  <a:lnTo>
                    <a:pt x="690563" y="0"/>
                  </a:lnTo>
                  <a:lnTo>
                    <a:pt x="716757" y="0"/>
                  </a:lnTo>
                  <a:lnTo>
                    <a:pt x="757238" y="11907"/>
                  </a:lnTo>
                  <a:lnTo>
                    <a:pt x="809625" y="35719"/>
                  </a:lnTo>
                  <a:lnTo>
                    <a:pt x="854869" y="61913"/>
                  </a:lnTo>
                  <a:lnTo>
                    <a:pt x="921544" y="104775"/>
                  </a:lnTo>
                  <a:lnTo>
                    <a:pt x="945357" y="123825"/>
                  </a:lnTo>
                  <a:lnTo>
                    <a:pt x="957263" y="135732"/>
                  </a:lnTo>
                  <a:lnTo>
                    <a:pt x="966788" y="154782"/>
                  </a:lnTo>
                  <a:lnTo>
                    <a:pt x="966788" y="169069"/>
                  </a:lnTo>
                  <a:lnTo>
                    <a:pt x="959644" y="192882"/>
                  </a:lnTo>
                  <a:lnTo>
                    <a:pt x="945357" y="214313"/>
                  </a:lnTo>
                  <a:lnTo>
                    <a:pt x="904875" y="290513"/>
                  </a:lnTo>
                  <a:lnTo>
                    <a:pt x="873919" y="354807"/>
                  </a:lnTo>
                  <a:lnTo>
                    <a:pt x="854869" y="450057"/>
                  </a:lnTo>
                  <a:lnTo>
                    <a:pt x="826294" y="585788"/>
                  </a:lnTo>
                  <a:lnTo>
                    <a:pt x="809625" y="631032"/>
                  </a:lnTo>
                  <a:lnTo>
                    <a:pt x="788194" y="671513"/>
                  </a:lnTo>
                  <a:lnTo>
                    <a:pt x="762000" y="700088"/>
                  </a:lnTo>
                  <a:lnTo>
                    <a:pt x="738188" y="714375"/>
                  </a:lnTo>
                  <a:lnTo>
                    <a:pt x="721519" y="716757"/>
                  </a:lnTo>
                  <a:lnTo>
                    <a:pt x="690563" y="709613"/>
                  </a:lnTo>
                  <a:lnTo>
                    <a:pt x="671513" y="690563"/>
                  </a:lnTo>
                  <a:lnTo>
                    <a:pt x="654844" y="657225"/>
                  </a:lnTo>
                  <a:lnTo>
                    <a:pt x="647700" y="623888"/>
                  </a:lnTo>
                  <a:lnTo>
                    <a:pt x="652463" y="497682"/>
                  </a:lnTo>
                  <a:lnTo>
                    <a:pt x="669132" y="352425"/>
                  </a:lnTo>
                  <a:lnTo>
                    <a:pt x="683419" y="250032"/>
                  </a:lnTo>
                  <a:lnTo>
                    <a:pt x="692944" y="197644"/>
                  </a:lnTo>
                  <a:lnTo>
                    <a:pt x="688182" y="173832"/>
                  </a:lnTo>
                  <a:lnTo>
                    <a:pt x="671513" y="161925"/>
                  </a:lnTo>
                  <a:lnTo>
                    <a:pt x="642938" y="154782"/>
                  </a:lnTo>
                  <a:lnTo>
                    <a:pt x="600075" y="161925"/>
                  </a:lnTo>
                  <a:lnTo>
                    <a:pt x="428625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844743A-36E8-4855-8C37-9E14C15F1BCA}"/>
                </a:ext>
              </a:extLst>
            </p:cNvPr>
            <p:cNvSpPr/>
            <p:nvPr/>
          </p:nvSpPr>
          <p:spPr>
            <a:xfrm>
              <a:off x="3519488" y="4781550"/>
              <a:ext cx="642937" cy="249238"/>
            </a:xfrm>
            <a:custGeom>
              <a:avLst/>
              <a:gdLst>
                <a:gd name="connsiteX0" fmla="*/ 338137 w 642937"/>
                <a:gd name="connsiteY0" fmla="*/ 64294 h 250031"/>
                <a:gd name="connsiteX1" fmla="*/ 419100 w 642937"/>
                <a:gd name="connsiteY1" fmla="*/ 50006 h 250031"/>
                <a:gd name="connsiteX2" fmla="*/ 502443 w 642937"/>
                <a:gd name="connsiteY2" fmla="*/ 33338 h 250031"/>
                <a:gd name="connsiteX3" fmla="*/ 642937 w 642937"/>
                <a:gd name="connsiteY3" fmla="*/ 0 h 250031"/>
                <a:gd name="connsiteX4" fmla="*/ 642937 w 642937"/>
                <a:gd name="connsiteY4" fmla="*/ 145256 h 250031"/>
                <a:gd name="connsiteX5" fmla="*/ 557212 w 642937"/>
                <a:gd name="connsiteY5" fmla="*/ 140494 h 250031"/>
                <a:gd name="connsiteX6" fmla="*/ 492918 w 642937"/>
                <a:gd name="connsiteY6" fmla="*/ 145256 h 250031"/>
                <a:gd name="connsiteX7" fmla="*/ 411956 w 642937"/>
                <a:gd name="connsiteY7" fmla="*/ 157163 h 250031"/>
                <a:gd name="connsiteX8" fmla="*/ 304800 w 642937"/>
                <a:gd name="connsiteY8" fmla="*/ 178594 h 250031"/>
                <a:gd name="connsiteX9" fmla="*/ 178593 w 642937"/>
                <a:gd name="connsiteY9" fmla="*/ 207169 h 250031"/>
                <a:gd name="connsiteX10" fmla="*/ 0 w 642937"/>
                <a:gd name="connsiteY10" fmla="*/ 250031 h 250031"/>
                <a:gd name="connsiteX11" fmla="*/ 0 w 642937"/>
                <a:gd name="connsiteY11" fmla="*/ 102394 h 250031"/>
                <a:gd name="connsiteX12" fmla="*/ 178593 w 642937"/>
                <a:gd name="connsiteY12" fmla="*/ 85725 h 250031"/>
                <a:gd name="connsiteX13" fmla="*/ 338137 w 642937"/>
                <a:gd name="connsiteY13" fmla="*/ 64294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42937" h="250031">
                  <a:moveTo>
                    <a:pt x="338137" y="64294"/>
                  </a:moveTo>
                  <a:lnTo>
                    <a:pt x="419100" y="50006"/>
                  </a:lnTo>
                  <a:lnTo>
                    <a:pt x="502443" y="33338"/>
                  </a:lnTo>
                  <a:lnTo>
                    <a:pt x="642937" y="0"/>
                  </a:lnTo>
                  <a:lnTo>
                    <a:pt x="642937" y="145256"/>
                  </a:lnTo>
                  <a:lnTo>
                    <a:pt x="557212" y="140494"/>
                  </a:lnTo>
                  <a:lnTo>
                    <a:pt x="492918" y="145256"/>
                  </a:lnTo>
                  <a:lnTo>
                    <a:pt x="411956" y="157163"/>
                  </a:lnTo>
                  <a:lnTo>
                    <a:pt x="304800" y="178594"/>
                  </a:lnTo>
                  <a:lnTo>
                    <a:pt x="178593" y="207169"/>
                  </a:lnTo>
                  <a:lnTo>
                    <a:pt x="0" y="250031"/>
                  </a:lnTo>
                  <a:lnTo>
                    <a:pt x="0" y="102394"/>
                  </a:lnTo>
                  <a:lnTo>
                    <a:pt x="178593" y="85725"/>
                  </a:lnTo>
                  <a:lnTo>
                    <a:pt x="33813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8785018B-D532-4FEA-BBEF-D85FECFBB91A}"/>
                </a:ext>
              </a:extLst>
            </p:cNvPr>
            <p:cNvSpPr/>
            <p:nvPr/>
          </p:nvSpPr>
          <p:spPr>
            <a:xfrm>
              <a:off x="5456238" y="2782888"/>
              <a:ext cx="1754187" cy="403225"/>
            </a:xfrm>
            <a:custGeom>
              <a:avLst/>
              <a:gdLst>
                <a:gd name="connsiteX0" fmla="*/ 588169 w 1754981"/>
                <a:gd name="connsiteY0" fmla="*/ 219075 h 402432"/>
                <a:gd name="connsiteX1" fmla="*/ 731044 w 1754981"/>
                <a:gd name="connsiteY1" fmla="*/ 195263 h 402432"/>
                <a:gd name="connsiteX2" fmla="*/ 838200 w 1754981"/>
                <a:gd name="connsiteY2" fmla="*/ 176213 h 402432"/>
                <a:gd name="connsiteX3" fmla="*/ 952500 w 1754981"/>
                <a:gd name="connsiteY3" fmla="*/ 142875 h 402432"/>
                <a:gd name="connsiteX4" fmla="*/ 1114425 w 1754981"/>
                <a:gd name="connsiteY4" fmla="*/ 92869 h 402432"/>
                <a:gd name="connsiteX5" fmla="*/ 1331119 w 1754981"/>
                <a:gd name="connsiteY5" fmla="*/ 19050 h 402432"/>
                <a:gd name="connsiteX6" fmla="*/ 1376362 w 1754981"/>
                <a:gd name="connsiteY6" fmla="*/ 2382 h 402432"/>
                <a:gd name="connsiteX7" fmla="*/ 1404937 w 1754981"/>
                <a:gd name="connsiteY7" fmla="*/ 0 h 402432"/>
                <a:gd name="connsiteX8" fmla="*/ 1452562 w 1754981"/>
                <a:gd name="connsiteY8" fmla="*/ 4763 h 402432"/>
                <a:gd name="connsiteX9" fmla="*/ 1547812 w 1754981"/>
                <a:gd name="connsiteY9" fmla="*/ 26194 h 402432"/>
                <a:gd name="connsiteX10" fmla="*/ 1657350 w 1754981"/>
                <a:gd name="connsiteY10" fmla="*/ 57150 h 402432"/>
                <a:gd name="connsiteX11" fmla="*/ 1695450 w 1754981"/>
                <a:gd name="connsiteY11" fmla="*/ 71438 h 402432"/>
                <a:gd name="connsiteX12" fmla="*/ 1724025 w 1754981"/>
                <a:gd name="connsiteY12" fmla="*/ 85725 h 402432"/>
                <a:gd name="connsiteX13" fmla="*/ 1745456 w 1754981"/>
                <a:gd name="connsiteY13" fmla="*/ 104775 h 402432"/>
                <a:gd name="connsiteX14" fmla="*/ 1752600 w 1754981"/>
                <a:gd name="connsiteY14" fmla="*/ 119063 h 402432"/>
                <a:gd name="connsiteX15" fmla="*/ 1754981 w 1754981"/>
                <a:gd name="connsiteY15" fmla="*/ 130969 h 402432"/>
                <a:gd name="connsiteX16" fmla="*/ 1750219 w 1754981"/>
                <a:gd name="connsiteY16" fmla="*/ 150019 h 402432"/>
                <a:gd name="connsiteX17" fmla="*/ 1731169 w 1754981"/>
                <a:gd name="connsiteY17" fmla="*/ 171450 h 402432"/>
                <a:gd name="connsiteX18" fmla="*/ 1683544 w 1754981"/>
                <a:gd name="connsiteY18" fmla="*/ 197644 h 402432"/>
                <a:gd name="connsiteX19" fmla="*/ 1612106 w 1754981"/>
                <a:gd name="connsiteY19" fmla="*/ 214313 h 402432"/>
                <a:gd name="connsiteX20" fmla="*/ 1483519 w 1754981"/>
                <a:gd name="connsiteY20" fmla="*/ 240507 h 402432"/>
                <a:gd name="connsiteX21" fmla="*/ 1314450 w 1754981"/>
                <a:gd name="connsiteY21" fmla="*/ 276225 h 402432"/>
                <a:gd name="connsiteX22" fmla="*/ 1054894 w 1754981"/>
                <a:gd name="connsiteY22" fmla="*/ 323850 h 402432"/>
                <a:gd name="connsiteX23" fmla="*/ 814387 w 1754981"/>
                <a:gd name="connsiteY23" fmla="*/ 359569 h 402432"/>
                <a:gd name="connsiteX24" fmla="*/ 735806 w 1754981"/>
                <a:gd name="connsiteY24" fmla="*/ 366713 h 402432"/>
                <a:gd name="connsiteX25" fmla="*/ 550069 w 1754981"/>
                <a:gd name="connsiteY25" fmla="*/ 388144 h 402432"/>
                <a:gd name="connsiteX26" fmla="*/ 350044 w 1754981"/>
                <a:gd name="connsiteY26" fmla="*/ 402432 h 402432"/>
                <a:gd name="connsiteX27" fmla="*/ 295275 w 1754981"/>
                <a:gd name="connsiteY27" fmla="*/ 400050 h 402432"/>
                <a:gd name="connsiteX28" fmla="*/ 228600 w 1754981"/>
                <a:gd name="connsiteY28" fmla="*/ 383382 h 402432"/>
                <a:gd name="connsiteX29" fmla="*/ 152400 w 1754981"/>
                <a:gd name="connsiteY29" fmla="*/ 354807 h 402432"/>
                <a:gd name="connsiteX30" fmla="*/ 71437 w 1754981"/>
                <a:gd name="connsiteY30" fmla="*/ 321469 h 402432"/>
                <a:gd name="connsiteX31" fmla="*/ 0 w 1754981"/>
                <a:gd name="connsiteY31" fmla="*/ 290513 h 402432"/>
                <a:gd name="connsiteX32" fmla="*/ 78581 w 1754981"/>
                <a:gd name="connsiteY32" fmla="*/ 180975 h 402432"/>
                <a:gd name="connsiteX33" fmla="*/ 150019 w 1754981"/>
                <a:gd name="connsiteY33" fmla="*/ 221457 h 402432"/>
                <a:gd name="connsiteX34" fmla="*/ 190500 w 1754981"/>
                <a:gd name="connsiteY34" fmla="*/ 233363 h 402432"/>
                <a:gd name="connsiteX35" fmla="*/ 264319 w 1754981"/>
                <a:gd name="connsiteY35" fmla="*/ 242888 h 402432"/>
                <a:gd name="connsiteX36" fmla="*/ 361950 w 1754981"/>
                <a:gd name="connsiteY36" fmla="*/ 245269 h 402432"/>
                <a:gd name="connsiteX37" fmla="*/ 466725 w 1754981"/>
                <a:gd name="connsiteY37" fmla="*/ 235744 h 402432"/>
                <a:gd name="connsiteX38" fmla="*/ 588169 w 1754981"/>
                <a:gd name="connsiteY38" fmla="*/ 219075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54981" h="402432">
                  <a:moveTo>
                    <a:pt x="588169" y="219075"/>
                  </a:moveTo>
                  <a:lnTo>
                    <a:pt x="731044" y="195263"/>
                  </a:lnTo>
                  <a:lnTo>
                    <a:pt x="838200" y="176213"/>
                  </a:lnTo>
                  <a:lnTo>
                    <a:pt x="952500" y="142875"/>
                  </a:lnTo>
                  <a:lnTo>
                    <a:pt x="1114425" y="92869"/>
                  </a:lnTo>
                  <a:lnTo>
                    <a:pt x="1331119" y="19050"/>
                  </a:lnTo>
                  <a:lnTo>
                    <a:pt x="1376362" y="2382"/>
                  </a:lnTo>
                  <a:lnTo>
                    <a:pt x="1404937" y="0"/>
                  </a:lnTo>
                  <a:lnTo>
                    <a:pt x="1452562" y="4763"/>
                  </a:lnTo>
                  <a:lnTo>
                    <a:pt x="1547812" y="26194"/>
                  </a:lnTo>
                  <a:lnTo>
                    <a:pt x="1657350" y="57150"/>
                  </a:lnTo>
                  <a:lnTo>
                    <a:pt x="1695450" y="71438"/>
                  </a:lnTo>
                  <a:lnTo>
                    <a:pt x="1724025" y="85725"/>
                  </a:lnTo>
                  <a:lnTo>
                    <a:pt x="1745456" y="104775"/>
                  </a:lnTo>
                  <a:lnTo>
                    <a:pt x="1752600" y="119063"/>
                  </a:lnTo>
                  <a:lnTo>
                    <a:pt x="1754981" y="130969"/>
                  </a:lnTo>
                  <a:lnTo>
                    <a:pt x="1750219" y="150019"/>
                  </a:lnTo>
                  <a:lnTo>
                    <a:pt x="1731169" y="171450"/>
                  </a:lnTo>
                  <a:lnTo>
                    <a:pt x="1683544" y="197644"/>
                  </a:lnTo>
                  <a:lnTo>
                    <a:pt x="1612106" y="214313"/>
                  </a:lnTo>
                  <a:lnTo>
                    <a:pt x="1483519" y="240507"/>
                  </a:lnTo>
                  <a:lnTo>
                    <a:pt x="1314450" y="276225"/>
                  </a:lnTo>
                  <a:lnTo>
                    <a:pt x="1054894" y="323850"/>
                  </a:lnTo>
                  <a:lnTo>
                    <a:pt x="814387" y="359569"/>
                  </a:lnTo>
                  <a:lnTo>
                    <a:pt x="735806" y="366713"/>
                  </a:lnTo>
                  <a:lnTo>
                    <a:pt x="550069" y="388144"/>
                  </a:lnTo>
                  <a:lnTo>
                    <a:pt x="350044" y="402432"/>
                  </a:lnTo>
                  <a:lnTo>
                    <a:pt x="295275" y="400050"/>
                  </a:lnTo>
                  <a:lnTo>
                    <a:pt x="228600" y="383382"/>
                  </a:lnTo>
                  <a:lnTo>
                    <a:pt x="152400" y="354807"/>
                  </a:lnTo>
                  <a:lnTo>
                    <a:pt x="71437" y="321469"/>
                  </a:lnTo>
                  <a:lnTo>
                    <a:pt x="0" y="290513"/>
                  </a:lnTo>
                  <a:lnTo>
                    <a:pt x="78581" y="180975"/>
                  </a:lnTo>
                  <a:lnTo>
                    <a:pt x="150019" y="221457"/>
                  </a:lnTo>
                  <a:lnTo>
                    <a:pt x="190500" y="233363"/>
                  </a:lnTo>
                  <a:lnTo>
                    <a:pt x="264319" y="242888"/>
                  </a:lnTo>
                  <a:lnTo>
                    <a:pt x="361950" y="245269"/>
                  </a:lnTo>
                  <a:lnTo>
                    <a:pt x="466725" y="235744"/>
                  </a:lnTo>
                  <a:lnTo>
                    <a:pt x="58816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E531E05D-8A15-4B71-B674-9355B7CF908F}"/>
                </a:ext>
              </a:extLst>
            </p:cNvPr>
            <p:cNvSpPr/>
            <p:nvPr/>
          </p:nvSpPr>
          <p:spPr>
            <a:xfrm>
              <a:off x="5067300" y="3124200"/>
              <a:ext cx="1616075" cy="2482850"/>
            </a:xfrm>
            <a:custGeom>
              <a:avLst/>
              <a:gdLst>
                <a:gd name="connsiteX0" fmla="*/ 1069975 w 1616075"/>
                <a:gd name="connsiteY0" fmla="*/ 1025525 h 2482850"/>
                <a:gd name="connsiteX1" fmla="*/ 1012825 w 1616075"/>
                <a:gd name="connsiteY1" fmla="*/ 1152525 h 2482850"/>
                <a:gd name="connsiteX2" fmla="*/ 984250 w 1616075"/>
                <a:gd name="connsiteY2" fmla="*/ 1212850 h 2482850"/>
                <a:gd name="connsiteX3" fmla="*/ 885825 w 1616075"/>
                <a:gd name="connsiteY3" fmla="*/ 1390650 h 2482850"/>
                <a:gd name="connsiteX4" fmla="*/ 819150 w 1616075"/>
                <a:gd name="connsiteY4" fmla="*/ 1498600 h 2482850"/>
                <a:gd name="connsiteX5" fmla="*/ 739775 w 1616075"/>
                <a:gd name="connsiteY5" fmla="*/ 1619250 h 2482850"/>
                <a:gd name="connsiteX6" fmla="*/ 635000 w 1616075"/>
                <a:gd name="connsiteY6" fmla="*/ 1762125 h 2482850"/>
                <a:gd name="connsiteX7" fmla="*/ 530225 w 1616075"/>
                <a:gd name="connsiteY7" fmla="*/ 1895475 h 2482850"/>
                <a:gd name="connsiteX8" fmla="*/ 371475 w 1616075"/>
                <a:gd name="connsiteY8" fmla="*/ 2076450 h 2482850"/>
                <a:gd name="connsiteX9" fmla="*/ 250825 w 1616075"/>
                <a:gd name="connsiteY9" fmla="*/ 2200275 h 2482850"/>
                <a:gd name="connsiteX10" fmla="*/ 120650 w 1616075"/>
                <a:gd name="connsiteY10" fmla="*/ 2327275 h 2482850"/>
                <a:gd name="connsiteX11" fmla="*/ 31750 w 1616075"/>
                <a:gd name="connsiteY11" fmla="*/ 2406650 h 2482850"/>
                <a:gd name="connsiteX12" fmla="*/ 9525 w 1616075"/>
                <a:gd name="connsiteY12" fmla="*/ 2428875 h 2482850"/>
                <a:gd name="connsiteX13" fmla="*/ 0 w 1616075"/>
                <a:gd name="connsiteY13" fmla="*/ 2451100 h 2482850"/>
                <a:gd name="connsiteX14" fmla="*/ 0 w 1616075"/>
                <a:gd name="connsiteY14" fmla="*/ 2460625 h 2482850"/>
                <a:gd name="connsiteX15" fmla="*/ 3175 w 1616075"/>
                <a:gd name="connsiteY15" fmla="*/ 2479675 h 2482850"/>
                <a:gd name="connsiteX16" fmla="*/ 15875 w 1616075"/>
                <a:gd name="connsiteY16" fmla="*/ 2482850 h 2482850"/>
                <a:gd name="connsiteX17" fmla="*/ 31750 w 1616075"/>
                <a:gd name="connsiteY17" fmla="*/ 2479675 h 2482850"/>
                <a:gd name="connsiteX18" fmla="*/ 66675 w 1616075"/>
                <a:gd name="connsiteY18" fmla="*/ 2466975 h 2482850"/>
                <a:gd name="connsiteX19" fmla="*/ 136525 w 1616075"/>
                <a:gd name="connsiteY19" fmla="*/ 2413000 h 2482850"/>
                <a:gd name="connsiteX20" fmla="*/ 263525 w 1616075"/>
                <a:gd name="connsiteY20" fmla="*/ 2317750 h 2482850"/>
                <a:gd name="connsiteX21" fmla="*/ 441325 w 1616075"/>
                <a:gd name="connsiteY21" fmla="*/ 2171700 h 2482850"/>
                <a:gd name="connsiteX22" fmla="*/ 561975 w 1616075"/>
                <a:gd name="connsiteY22" fmla="*/ 2063750 h 2482850"/>
                <a:gd name="connsiteX23" fmla="*/ 644525 w 1616075"/>
                <a:gd name="connsiteY23" fmla="*/ 1987550 h 2482850"/>
                <a:gd name="connsiteX24" fmla="*/ 758825 w 1616075"/>
                <a:gd name="connsiteY24" fmla="*/ 1866900 h 2482850"/>
                <a:gd name="connsiteX25" fmla="*/ 882650 w 1616075"/>
                <a:gd name="connsiteY25" fmla="*/ 1730375 h 2482850"/>
                <a:gd name="connsiteX26" fmla="*/ 981075 w 1616075"/>
                <a:gd name="connsiteY26" fmla="*/ 1606550 h 2482850"/>
                <a:gd name="connsiteX27" fmla="*/ 1041400 w 1616075"/>
                <a:gd name="connsiteY27" fmla="*/ 1527175 h 2482850"/>
                <a:gd name="connsiteX28" fmla="*/ 1158875 w 1616075"/>
                <a:gd name="connsiteY28" fmla="*/ 1295400 h 2482850"/>
                <a:gd name="connsiteX29" fmla="*/ 1222375 w 1616075"/>
                <a:gd name="connsiteY29" fmla="*/ 1174750 h 2482850"/>
                <a:gd name="connsiteX30" fmla="*/ 1298575 w 1616075"/>
                <a:gd name="connsiteY30" fmla="*/ 1016000 h 2482850"/>
                <a:gd name="connsiteX31" fmla="*/ 1377950 w 1616075"/>
                <a:gd name="connsiteY31" fmla="*/ 844550 h 2482850"/>
                <a:gd name="connsiteX32" fmla="*/ 1447800 w 1616075"/>
                <a:gd name="connsiteY32" fmla="*/ 692150 h 2482850"/>
                <a:gd name="connsiteX33" fmla="*/ 1514475 w 1616075"/>
                <a:gd name="connsiteY33" fmla="*/ 549275 h 2482850"/>
                <a:gd name="connsiteX34" fmla="*/ 1549400 w 1616075"/>
                <a:gd name="connsiteY34" fmla="*/ 466725 h 2482850"/>
                <a:gd name="connsiteX35" fmla="*/ 1571625 w 1616075"/>
                <a:gd name="connsiteY35" fmla="*/ 428625 h 2482850"/>
                <a:gd name="connsiteX36" fmla="*/ 1593850 w 1616075"/>
                <a:gd name="connsiteY36" fmla="*/ 384175 h 2482850"/>
                <a:gd name="connsiteX37" fmla="*/ 1612900 w 1616075"/>
                <a:gd name="connsiteY37" fmla="*/ 330200 h 2482850"/>
                <a:gd name="connsiteX38" fmla="*/ 1616075 w 1616075"/>
                <a:gd name="connsiteY38" fmla="*/ 307975 h 2482850"/>
                <a:gd name="connsiteX39" fmla="*/ 1603375 w 1616075"/>
                <a:gd name="connsiteY39" fmla="*/ 282575 h 2482850"/>
                <a:gd name="connsiteX40" fmla="*/ 1562100 w 1616075"/>
                <a:gd name="connsiteY40" fmla="*/ 231775 h 2482850"/>
                <a:gd name="connsiteX41" fmla="*/ 1504950 w 1616075"/>
                <a:gd name="connsiteY41" fmla="*/ 171450 h 2482850"/>
                <a:gd name="connsiteX42" fmla="*/ 1450975 w 1616075"/>
                <a:gd name="connsiteY42" fmla="*/ 130175 h 2482850"/>
                <a:gd name="connsiteX43" fmla="*/ 1387475 w 1616075"/>
                <a:gd name="connsiteY43" fmla="*/ 88900 h 2482850"/>
                <a:gd name="connsiteX44" fmla="*/ 1320800 w 1616075"/>
                <a:gd name="connsiteY44" fmla="*/ 50800 h 2482850"/>
                <a:gd name="connsiteX45" fmla="*/ 1241425 w 1616075"/>
                <a:gd name="connsiteY45" fmla="*/ 9525 h 2482850"/>
                <a:gd name="connsiteX46" fmla="*/ 1206500 w 1616075"/>
                <a:gd name="connsiteY46" fmla="*/ 0 h 2482850"/>
                <a:gd name="connsiteX47" fmla="*/ 1187450 w 1616075"/>
                <a:gd name="connsiteY47" fmla="*/ 34925 h 2482850"/>
                <a:gd name="connsiteX48" fmla="*/ 1177925 w 1616075"/>
                <a:gd name="connsiteY48" fmla="*/ 60325 h 2482850"/>
                <a:gd name="connsiteX49" fmla="*/ 1177925 w 1616075"/>
                <a:gd name="connsiteY49" fmla="*/ 79375 h 2482850"/>
                <a:gd name="connsiteX50" fmla="*/ 1200150 w 1616075"/>
                <a:gd name="connsiteY50" fmla="*/ 92075 h 2482850"/>
                <a:gd name="connsiteX51" fmla="*/ 1235075 w 1616075"/>
                <a:gd name="connsiteY51" fmla="*/ 111125 h 2482850"/>
                <a:gd name="connsiteX52" fmla="*/ 1263650 w 1616075"/>
                <a:gd name="connsiteY52" fmla="*/ 133350 h 2482850"/>
                <a:gd name="connsiteX53" fmla="*/ 1285875 w 1616075"/>
                <a:gd name="connsiteY53" fmla="*/ 165100 h 2482850"/>
                <a:gd name="connsiteX54" fmla="*/ 1298575 w 1616075"/>
                <a:gd name="connsiteY54" fmla="*/ 196850 h 2482850"/>
                <a:gd name="connsiteX55" fmla="*/ 1304925 w 1616075"/>
                <a:gd name="connsiteY55" fmla="*/ 231775 h 2482850"/>
                <a:gd name="connsiteX56" fmla="*/ 1304925 w 1616075"/>
                <a:gd name="connsiteY56" fmla="*/ 301625 h 2482850"/>
                <a:gd name="connsiteX57" fmla="*/ 1298575 w 1616075"/>
                <a:gd name="connsiteY57" fmla="*/ 400050 h 2482850"/>
                <a:gd name="connsiteX58" fmla="*/ 1292225 w 1616075"/>
                <a:gd name="connsiteY58" fmla="*/ 466725 h 2482850"/>
                <a:gd name="connsiteX59" fmla="*/ 1270000 w 1616075"/>
                <a:gd name="connsiteY59" fmla="*/ 561975 h 2482850"/>
                <a:gd name="connsiteX60" fmla="*/ 1216025 w 1616075"/>
                <a:gd name="connsiteY60" fmla="*/ 698500 h 2482850"/>
                <a:gd name="connsiteX61" fmla="*/ 1149350 w 1616075"/>
                <a:gd name="connsiteY61" fmla="*/ 850900 h 2482850"/>
                <a:gd name="connsiteX62" fmla="*/ 1069975 w 1616075"/>
                <a:gd name="connsiteY62" fmla="*/ 1025525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16075" h="2482850">
                  <a:moveTo>
                    <a:pt x="1069975" y="1025525"/>
                  </a:moveTo>
                  <a:lnTo>
                    <a:pt x="1012825" y="1152525"/>
                  </a:lnTo>
                  <a:lnTo>
                    <a:pt x="984250" y="1212850"/>
                  </a:lnTo>
                  <a:lnTo>
                    <a:pt x="885825" y="1390650"/>
                  </a:lnTo>
                  <a:lnTo>
                    <a:pt x="819150" y="1498600"/>
                  </a:lnTo>
                  <a:lnTo>
                    <a:pt x="739775" y="1619250"/>
                  </a:lnTo>
                  <a:lnTo>
                    <a:pt x="635000" y="1762125"/>
                  </a:lnTo>
                  <a:lnTo>
                    <a:pt x="530225" y="1895475"/>
                  </a:lnTo>
                  <a:lnTo>
                    <a:pt x="371475" y="2076450"/>
                  </a:lnTo>
                  <a:lnTo>
                    <a:pt x="250825" y="2200275"/>
                  </a:lnTo>
                  <a:lnTo>
                    <a:pt x="120650" y="2327275"/>
                  </a:lnTo>
                  <a:lnTo>
                    <a:pt x="31750" y="2406650"/>
                  </a:lnTo>
                  <a:lnTo>
                    <a:pt x="9525" y="2428875"/>
                  </a:lnTo>
                  <a:lnTo>
                    <a:pt x="0" y="2451100"/>
                  </a:lnTo>
                  <a:lnTo>
                    <a:pt x="0" y="2460625"/>
                  </a:lnTo>
                  <a:lnTo>
                    <a:pt x="3175" y="2479675"/>
                  </a:lnTo>
                  <a:lnTo>
                    <a:pt x="15875" y="2482850"/>
                  </a:lnTo>
                  <a:lnTo>
                    <a:pt x="31750" y="2479675"/>
                  </a:lnTo>
                  <a:lnTo>
                    <a:pt x="66675" y="2466975"/>
                  </a:lnTo>
                  <a:lnTo>
                    <a:pt x="136525" y="2413000"/>
                  </a:lnTo>
                  <a:lnTo>
                    <a:pt x="263525" y="2317750"/>
                  </a:lnTo>
                  <a:lnTo>
                    <a:pt x="441325" y="2171700"/>
                  </a:lnTo>
                  <a:lnTo>
                    <a:pt x="561975" y="2063750"/>
                  </a:lnTo>
                  <a:lnTo>
                    <a:pt x="644525" y="1987550"/>
                  </a:lnTo>
                  <a:lnTo>
                    <a:pt x="758825" y="1866900"/>
                  </a:lnTo>
                  <a:lnTo>
                    <a:pt x="882650" y="1730375"/>
                  </a:lnTo>
                  <a:lnTo>
                    <a:pt x="981075" y="1606550"/>
                  </a:lnTo>
                  <a:lnTo>
                    <a:pt x="1041400" y="1527175"/>
                  </a:lnTo>
                  <a:lnTo>
                    <a:pt x="1158875" y="1295400"/>
                  </a:lnTo>
                  <a:lnTo>
                    <a:pt x="1222375" y="1174750"/>
                  </a:lnTo>
                  <a:lnTo>
                    <a:pt x="1298575" y="1016000"/>
                  </a:lnTo>
                  <a:lnTo>
                    <a:pt x="1377950" y="844550"/>
                  </a:lnTo>
                  <a:lnTo>
                    <a:pt x="1447800" y="692150"/>
                  </a:lnTo>
                  <a:lnTo>
                    <a:pt x="1514475" y="549275"/>
                  </a:lnTo>
                  <a:lnTo>
                    <a:pt x="1549400" y="466725"/>
                  </a:lnTo>
                  <a:lnTo>
                    <a:pt x="1571625" y="428625"/>
                  </a:lnTo>
                  <a:lnTo>
                    <a:pt x="1593850" y="384175"/>
                  </a:lnTo>
                  <a:lnTo>
                    <a:pt x="1612900" y="330200"/>
                  </a:lnTo>
                  <a:lnTo>
                    <a:pt x="1616075" y="307975"/>
                  </a:lnTo>
                  <a:lnTo>
                    <a:pt x="1603375" y="282575"/>
                  </a:lnTo>
                  <a:lnTo>
                    <a:pt x="1562100" y="231775"/>
                  </a:lnTo>
                  <a:lnTo>
                    <a:pt x="1504950" y="171450"/>
                  </a:lnTo>
                  <a:lnTo>
                    <a:pt x="1450975" y="130175"/>
                  </a:lnTo>
                  <a:lnTo>
                    <a:pt x="1387475" y="88900"/>
                  </a:lnTo>
                  <a:lnTo>
                    <a:pt x="1320800" y="50800"/>
                  </a:lnTo>
                  <a:lnTo>
                    <a:pt x="1241425" y="9525"/>
                  </a:lnTo>
                  <a:lnTo>
                    <a:pt x="1206500" y="0"/>
                  </a:lnTo>
                  <a:lnTo>
                    <a:pt x="1187450" y="34925"/>
                  </a:lnTo>
                  <a:lnTo>
                    <a:pt x="1177925" y="60325"/>
                  </a:lnTo>
                  <a:lnTo>
                    <a:pt x="1177925" y="79375"/>
                  </a:lnTo>
                  <a:lnTo>
                    <a:pt x="1200150" y="92075"/>
                  </a:lnTo>
                  <a:lnTo>
                    <a:pt x="1235075" y="111125"/>
                  </a:lnTo>
                  <a:lnTo>
                    <a:pt x="1263650" y="133350"/>
                  </a:lnTo>
                  <a:lnTo>
                    <a:pt x="1285875" y="165100"/>
                  </a:lnTo>
                  <a:lnTo>
                    <a:pt x="1298575" y="196850"/>
                  </a:lnTo>
                  <a:lnTo>
                    <a:pt x="1304925" y="231775"/>
                  </a:lnTo>
                  <a:lnTo>
                    <a:pt x="1304925" y="301625"/>
                  </a:lnTo>
                  <a:lnTo>
                    <a:pt x="1298575" y="400050"/>
                  </a:lnTo>
                  <a:lnTo>
                    <a:pt x="1292225" y="466725"/>
                  </a:lnTo>
                  <a:lnTo>
                    <a:pt x="1270000" y="561975"/>
                  </a:lnTo>
                  <a:lnTo>
                    <a:pt x="1216025" y="698500"/>
                  </a:lnTo>
                  <a:lnTo>
                    <a:pt x="1149350" y="850900"/>
                  </a:lnTo>
                  <a:lnTo>
                    <a:pt x="1069975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28B081FE-6805-48E1-A5A3-A27A8B4D2E9F}"/>
                </a:ext>
              </a:extLst>
            </p:cNvPr>
            <p:cNvSpPr/>
            <p:nvPr/>
          </p:nvSpPr>
          <p:spPr>
            <a:xfrm>
              <a:off x="5273675" y="3649663"/>
              <a:ext cx="2338388" cy="2038350"/>
            </a:xfrm>
            <a:custGeom>
              <a:avLst/>
              <a:gdLst>
                <a:gd name="connsiteX0" fmla="*/ 917121 w 2337707"/>
                <a:gd name="connsiteY0" fmla="*/ 1186543 h 2038350"/>
                <a:gd name="connsiteX1" fmla="*/ 797378 w 2337707"/>
                <a:gd name="connsiteY1" fmla="*/ 1012371 h 2038350"/>
                <a:gd name="connsiteX2" fmla="*/ 710292 w 2337707"/>
                <a:gd name="connsiteY2" fmla="*/ 846364 h 2038350"/>
                <a:gd name="connsiteX3" fmla="*/ 615042 w 2337707"/>
                <a:gd name="connsiteY3" fmla="*/ 713014 h 2038350"/>
                <a:gd name="connsiteX4" fmla="*/ 489857 w 2337707"/>
                <a:gd name="connsiteY4" fmla="*/ 541564 h 2038350"/>
                <a:gd name="connsiteX5" fmla="*/ 383721 w 2337707"/>
                <a:gd name="connsiteY5" fmla="*/ 397328 h 2038350"/>
                <a:gd name="connsiteX6" fmla="*/ 296635 w 2337707"/>
                <a:gd name="connsiteY6" fmla="*/ 285750 h 2038350"/>
                <a:gd name="connsiteX7" fmla="*/ 258535 w 2337707"/>
                <a:gd name="connsiteY7" fmla="*/ 239485 h 2038350"/>
                <a:gd name="connsiteX8" fmla="*/ 220435 w 2337707"/>
                <a:gd name="connsiteY8" fmla="*/ 195943 h 2038350"/>
                <a:gd name="connsiteX9" fmla="*/ 204107 w 2337707"/>
                <a:gd name="connsiteY9" fmla="*/ 179614 h 2038350"/>
                <a:gd name="connsiteX10" fmla="*/ 182335 w 2337707"/>
                <a:gd name="connsiteY10" fmla="*/ 157843 h 2038350"/>
                <a:gd name="connsiteX11" fmla="*/ 152400 w 2337707"/>
                <a:gd name="connsiteY11" fmla="*/ 133350 h 2038350"/>
                <a:gd name="connsiteX12" fmla="*/ 122464 w 2337707"/>
                <a:gd name="connsiteY12" fmla="*/ 114300 h 2038350"/>
                <a:gd name="connsiteX13" fmla="*/ 81642 w 2337707"/>
                <a:gd name="connsiteY13" fmla="*/ 92528 h 2038350"/>
                <a:gd name="connsiteX14" fmla="*/ 46264 w 2337707"/>
                <a:gd name="connsiteY14" fmla="*/ 81643 h 2038350"/>
                <a:gd name="connsiteX15" fmla="*/ 10885 w 2337707"/>
                <a:gd name="connsiteY15" fmla="*/ 76200 h 2038350"/>
                <a:gd name="connsiteX16" fmla="*/ 5442 w 2337707"/>
                <a:gd name="connsiteY16" fmla="*/ 65314 h 2038350"/>
                <a:gd name="connsiteX17" fmla="*/ 0 w 2337707"/>
                <a:gd name="connsiteY17" fmla="*/ 48985 h 2038350"/>
                <a:gd name="connsiteX18" fmla="*/ 5442 w 2337707"/>
                <a:gd name="connsiteY18" fmla="*/ 27214 h 2038350"/>
                <a:gd name="connsiteX19" fmla="*/ 24492 w 2337707"/>
                <a:gd name="connsiteY19" fmla="*/ 10885 h 2038350"/>
                <a:gd name="connsiteX20" fmla="*/ 54428 w 2337707"/>
                <a:gd name="connsiteY20" fmla="*/ 5443 h 2038350"/>
                <a:gd name="connsiteX21" fmla="*/ 95250 w 2337707"/>
                <a:gd name="connsiteY21" fmla="*/ 0 h 2038350"/>
                <a:gd name="connsiteX22" fmla="*/ 125185 w 2337707"/>
                <a:gd name="connsiteY22" fmla="*/ 2721 h 2038350"/>
                <a:gd name="connsiteX23" fmla="*/ 160564 w 2337707"/>
                <a:gd name="connsiteY23" fmla="*/ 13607 h 2038350"/>
                <a:gd name="connsiteX24" fmla="*/ 190500 w 2337707"/>
                <a:gd name="connsiteY24" fmla="*/ 27214 h 2038350"/>
                <a:gd name="connsiteX25" fmla="*/ 217714 w 2337707"/>
                <a:gd name="connsiteY25" fmla="*/ 46264 h 2038350"/>
                <a:gd name="connsiteX26" fmla="*/ 263978 w 2337707"/>
                <a:gd name="connsiteY26" fmla="*/ 84364 h 2038350"/>
                <a:gd name="connsiteX27" fmla="*/ 291192 w 2337707"/>
                <a:gd name="connsiteY27" fmla="*/ 108857 h 2038350"/>
                <a:gd name="connsiteX28" fmla="*/ 359228 w 2337707"/>
                <a:gd name="connsiteY28" fmla="*/ 185057 h 2038350"/>
                <a:gd name="connsiteX29" fmla="*/ 484414 w 2337707"/>
                <a:gd name="connsiteY29" fmla="*/ 329293 h 2038350"/>
                <a:gd name="connsiteX30" fmla="*/ 617764 w 2337707"/>
                <a:gd name="connsiteY30" fmla="*/ 478971 h 2038350"/>
                <a:gd name="connsiteX31" fmla="*/ 783771 w 2337707"/>
                <a:gd name="connsiteY31" fmla="*/ 666750 h 2038350"/>
                <a:gd name="connsiteX32" fmla="*/ 968828 w 2337707"/>
                <a:gd name="connsiteY32" fmla="*/ 879021 h 2038350"/>
                <a:gd name="connsiteX33" fmla="*/ 1113064 w 2337707"/>
                <a:gd name="connsiteY33" fmla="*/ 1036864 h 2038350"/>
                <a:gd name="connsiteX34" fmla="*/ 1232807 w 2337707"/>
                <a:gd name="connsiteY34" fmla="*/ 1164771 h 2038350"/>
                <a:gd name="connsiteX35" fmla="*/ 1368878 w 2337707"/>
                <a:gd name="connsiteY35" fmla="*/ 1306285 h 2038350"/>
                <a:gd name="connsiteX36" fmla="*/ 1551214 w 2337707"/>
                <a:gd name="connsiteY36" fmla="*/ 1488621 h 2038350"/>
                <a:gd name="connsiteX37" fmla="*/ 1698171 w 2337707"/>
                <a:gd name="connsiteY37" fmla="*/ 1624693 h 2038350"/>
                <a:gd name="connsiteX38" fmla="*/ 1760764 w 2337707"/>
                <a:gd name="connsiteY38" fmla="*/ 1673678 h 2038350"/>
                <a:gd name="connsiteX39" fmla="*/ 1853292 w 2337707"/>
                <a:gd name="connsiteY39" fmla="*/ 1738993 h 2038350"/>
                <a:gd name="connsiteX40" fmla="*/ 2041071 w 2337707"/>
                <a:gd name="connsiteY40" fmla="*/ 1847850 h 2038350"/>
                <a:gd name="connsiteX41" fmla="*/ 2215242 w 2337707"/>
                <a:gd name="connsiteY41" fmla="*/ 1937657 h 2038350"/>
                <a:gd name="connsiteX42" fmla="*/ 2302328 w 2337707"/>
                <a:gd name="connsiteY42" fmla="*/ 1981200 h 2038350"/>
                <a:gd name="connsiteX43" fmla="*/ 2329542 w 2337707"/>
                <a:gd name="connsiteY43" fmla="*/ 2000250 h 2038350"/>
                <a:gd name="connsiteX44" fmla="*/ 2337707 w 2337707"/>
                <a:gd name="connsiteY44" fmla="*/ 2011135 h 2038350"/>
                <a:gd name="connsiteX45" fmla="*/ 2326821 w 2337707"/>
                <a:gd name="connsiteY45" fmla="*/ 2027464 h 2038350"/>
                <a:gd name="connsiteX46" fmla="*/ 2296885 w 2337707"/>
                <a:gd name="connsiteY46" fmla="*/ 2035628 h 2038350"/>
                <a:gd name="connsiteX47" fmla="*/ 2177142 w 2337707"/>
                <a:gd name="connsiteY47" fmla="*/ 2038350 h 2038350"/>
                <a:gd name="connsiteX48" fmla="*/ 1981200 w 2337707"/>
                <a:gd name="connsiteY48" fmla="*/ 2038350 h 2038350"/>
                <a:gd name="connsiteX49" fmla="*/ 1698171 w 2337707"/>
                <a:gd name="connsiteY49" fmla="*/ 2038350 h 2038350"/>
                <a:gd name="connsiteX50" fmla="*/ 1600200 w 2337707"/>
                <a:gd name="connsiteY50" fmla="*/ 2035628 h 2038350"/>
                <a:gd name="connsiteX51" fmla="*/ 1575707 w 2337707"/>
                <a:gd name="connsiteY51" fmla="*/ 2030185 h 2038350"/>
                <a:gd name="connsiteX52" fmla="*/ 1540328 w 2337707"/>
                <a:gd name="connsiteY52" fmla="*/ 2019300 h 2038350"/>
                <a:gd name="connsiteX53" fmla="*/ 1513114 w 2337707"/>
                <a:gd name="connsiteY53" fmla="*/ 2002971 h 2038350"/>
                <a:gd name="connsiteX54" fmla="*/ 1488621 w 2337707"/>
                <a:gd name="connsiteY54" fmla="*/ 1975757 h 2038350"/>
                <a:gd name="connsiteX55" fmla="*/ 1415142 w 2337707"/>
                <a:gd name="connsiteY55" fmla="*/ 1875064 h 2038350"/>
                <a:gd name="connsiteX56" fmla="*/ 1314450 w 2337707"/>
                <a:gd name="connsiteY56" fmla="*/ 1736271 h 2038350"/>
                <a:gd name="connsiteX57" fmla="*/ 1211035 w 2337707"/>
                <a:gd name="connsiteY57" fmla="*/ 1594757 h 2038350"/>
                <a:gd name="connsiteX58" fmla="*/ 1107621 w 2337707"/>
                <a:gd name="connsiteY58" fmla="*/ 1453243 h 2038350"/>
                <a:gd name="connsiteX59" fmla="*/ 917121 w 2337707"/>
                <a:gd name="connsiteY59" fmla="*/ 1186543 h 2038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37707" h="2038350">
                  <a:moveTo>
                    <a:pt x="917121" y="1186543"/>
                  </a:moveTo>
                  <a:lnTo>
                    <a:pt x="797378" y="1012371"/>
                  </a:lnTo>
                  <a:lnTo>
                    <a:pt x="710292" y="846364"/>
                  </a:lnTo>
                  <a:lnTo>
                    <a:pt x="615042" y="713014"/>
                  </a:lnTo>
                  <a:lnTo>
                    <a:pt x="489857" y="541564"/>
                  </a:lnTo>
                  <a:lnTo>
                    <a:pt x="383721" y="397328"/>
                  </a:lnTo>
                  <a:lnTo>
                    <a:pt x="296635" y="285750"/>
                  </a:lnTo>
                  <a:lnTo>
                    <a:pt x="258535" y="239485"/>
                  </a:lnTo>
                  <a:lnTo>
                    <a:pt x="220435" y="195943"/>
                  </a:lnTo>
                  <a:lnTo>
                    <a:pt x="204107" y="179614"/>
                  </a:lnTo>
                  <a:lnTo>
                    <a:pt x="182335" y="157843"/>
                  </a:lnTo>
                  <a:lnTo>
                    <a:pt x="152400" y="133350"/>
                  </a:lnTo>
                  <a:lnTo>
                    <a:pt x="122464" y="114300"/>
                  </a:lnTo>
                  <a:lnTo>
                    <a:pt x="81642" y="92528"/>
                  </a:lnTo>
                  <a:lnTo>
                    <a:pt x="46264" y="81643"/>
                  </a:lnTo>
                  <a:lnTo>
                    <a:pt x="10885" y="76200"/>
                  </a:lnTo>
                  <a:lnTo>
                    <a:pt x="5442" y="65314"/>
                  </a:lnTo>
                  <a:lnTo>
                    <a:pt x="0" y="48985"/>
                  </a:lnTo>
                  <a:lnTo>
                    <a:pt x="5442" y="27214"/>
                  </a:lnTo>
                  <a:lnTo>
                    <a:pt x="24492" y="10885"/>
                  </a:lnTo>
                  <a:lnTo>
                    <a:pt x="54428" y="5443"/>
                  </a:lnTo>
                  <a:lnTo>
                    <a:pt x="95250" y="0"/>
                  </a:lnTo>
                  <a:lnTo>
                    <a:pt x="125185" y="2721"/>
                  </a:lnTo>
                  <a:lnTo>
                    <a:pt x="160564" y="13607"/>
                  </a:lnTo>
                  <a:lnTo>
                    <a:pt x="190500" y="27214"/>
                  </a:lnTo>
                  <a:lnTo>
                    <a:pt x="217714" y="46264"/>
                  </a:lnTo>
                  <a:lnTo>
                    <a:pt x="263978" y="84364"/>
                  </a:lnTo>
                  <a:lnTo>
                    <a:pt x="291192" y="108857"/>
                  </a:lnTo>
                  <a:lnTo>
                    <a:pt x="359228" y="185057"/>
                  </a:lnTo>
                  <a:lnTo>
                    <a:pt x="484414" y="329293"/>
                  </a:lnTo>
                  <a:lnTo>
                    <a:pt x="617764" y="478971"/>
                  </a:lnTo>
                  <a:lnTo>
                    <a:pt x="783771" y="666750"/>
                  </a:lnTo>
                  <a:lnTo>
                    <a:pt x="968828" y="879021"/>
                  </a:lnTo>
                  <a:lnTo>
                    <a:pt x="1113064" y="1036864"/>
                  </a:lnTo>
                  <a:lnTo>
                    <a:pt x="1232807" y="1164771"/>
                  </a:lnTo>
                  <a:lnTo>
                    <a:pt x="1368878" y="1306285"/>
                  </a:lnTo>
                  <a:lnTo>
                    <a:pt x="1551214" y="1488621"/>
                  </a:lnTo>
                  <a:lnTo>
                    <a:pt x="1698171" y="1624693"/>
                  </a:lnTo>
                  <a:lnTo>
                    <a:pt x="1760764" y="1673678"/>
                  </a:lnTo>
                  <a:lnTo>
                    <a:pt x="1853292" y="1738993"/>
                  </a:lnTo>
                  <a:lnTo>
                    <a:pt x="2041071" y="1847850"/>
                  </a:lnTo>
                  <a:lnTo>
                    <a:pt x="2215242" y="1937657"/>
                  </a:lnTo>
                  <a:lnTo>
                    <a:pt x="2302328" y="1981200"/>
                  </a:lnTo>
                  <a:lnTo>
                    <a:pt x="2329542" y="2000250"/>
                  </a:lnTo>
                  <a:lnTo>
                    <a:pt x="2337707" y="2011135"/>
                  </a:lnTo>
                  <a:lnTo>
                    <a:pt x="2326821" y="2027464"/>
                  </a:lnTo>
                  <a:lnTo>
                    <a:pt x="2296885" y="2035628"/>
                  </a:lnTo>
                  <a:lnTo>
                    <a:pt x="2177142" y="2038350"/>
                  </a:lnTo>
                  <a:lnTo>
                    <a:pt x="1981200" y="2038350"/>
                  </a:lnTo>
                  <a:lnTo>
                    <a:pt x="1698171" y="2038350"/>
                  </a:lnTo>
                  <a:lnTo>
                    <a:pt x="1600200" y="2035628"/>
                  </a:lnTo>
                  <a:lnTo>
                    <a:pt x="1575707" y="2030185"/>
                  </a:lnTo>
                  <a:lnTo>
                    <a:pt x="1540328" y="2019300"/>
                  </a:lnTo>
                  <a:lnTo>
                    <a:pt x="1513114" y="2002971"/>
                  </a:lnTo>
                  <a:lnTo>
                    <a:pt x="1488621" y="1975757"/>
                  </a:lnTo>
                  <a:lnTo>
                    <a:pt x="1415142" y="1875064"/>
                  </a:lnTo>
                  <a:lnTo>
                    <a:pt x="1314450" y="1736271"/>
                  </a:lnTo>
                  <a:lnTo>
                    <a:pt x="1211035" y="1594757"/>
                  </a:lnTo>
                  <a:lnTo>
                    <a:pt x="1107621" y="1453243"/>
                  </a:lnTo>
                  <a:lnTo>
                    <a:pt x="917121" y="11865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415305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CBC2B62-8AB4-48DC-83CB-D2F20324F580}"/>
              </a:ext>
            </a:extLst>
          </p:cNvPr>
          <p:cNvSpPr/>
          <p:nvPr/>
        </p:nvSpPr>
        <p:spPr>
          <a:xfrm>
            <a:off x="3060700" y="1782763"/>
            <a:ext cx="735013" cy="522287"/>
          </a:xfrm>
          <a:custGeom>
            <a:avLst/>
            <a:gdLst>
              <a:gd name="connsiteX0" fmla="*/ 440532 w 735807"/>
              <a:gd name="connsiteY0" fmla="*/ 433388 h 521494"/>
              <a:gd name="connsiteX1" fmla="*/ 326232 w 735807"/>
              <a:gd name="connsiteY1" fmla="*/ 352425 h 521494"/>
              <a:gd name="connsiteX2" fmla="*/ 230982 w 735807"/>
              <a:gd name="connsiteY2" fmla="*/ 276225 h 521494"/>
              <a:gd name="connsiteX3" fmla="*/ 128588 w 735807"/>
              <a:gd name="connsiteY3" fmla="*/ 183357 h 521494"/>
              <a:gd name="connsiteX4" fmla="*/ 66675 w 735807"/>
              <a:gd name="connsiteY4" fmla="*/ 126207 h 521494"/>
              <a:gd name="connsiteX5" fmla="*/ 30957 w 735807"/>
              <a:gd name="connsiteY5" fmla="*/ 92869 h 521494"/>
              <a:gd name="connsiteX6" fmla="*/ 9525 w 735807"/>
              <a:gd name="connsiteY6" fmla="*/ 64294 h 521494"/>
              <a:gd name="connsiteX7" fmla="*/ 0 w 735807"/>
              <a:gd name="connsiteY7" fmla="*/ 40482 h 521494"/>
              <a:gd name="connsiteX8" fmla="*/ 0 w 735807"/>
              <a:gd name="connsiteY8" fmla="*/ 23813 h 521494"/>
              <a:gd name="connsiteX9" fmla="*/ 0 w 735807"/>
              <a:gd name="connsiteY9" fmla="*/ 11907 h 521494"/>
              <a:gd name="connsiteX10" fmla="*/ 2382 w 735807"/>
              <a:gd name="connsiteY10" fmla="*/ 7144 h 521494"/>
              <a:gd name="connsiteX11" fmla="*/ 16669 w 735807"/>
              <a:gd name="connsiteY11" fmla="*/ 0 h 521494"/>
              <a:gd name="connsiteX12" fmla="*/ 76200 w 735807"/>
              <a:gd name="connsiteY12" fmla="*/ 23813 h 521494"/>
              <a:gd name="connsiteX13" fmla="*/ 123825 w 735807"/>
              <a:gd name="connsiteY13" fmla="*/ 42863 h 521494"/>
              <a:gd name="connsiteX14" fmla="*/ 176213 w 735807"/>
              <a:gd name="connsiteY14" fmla="*/ 57150 h 521494"/>
              <a:gd name="connsiteX15" fmla="*/ 235744 w 735807"/>
              <a:gd name="connsiteY15" fmla="*/ 71438 h 521494"/>
              <a:gd name="connsiteX16" fmla="*/ 345282 w 735807"/>
              <a:gd name="connsiteY16" fmla="*/ 97632 h 521494"/>
              <a:gd name="connsiteX17" fmla="*/ 502444 w 735807"/>
              <a:gd name="connsiteY17" fmla="*/ 128588 h 521494"/>
              <a:gd name="connsiteX18" fmla="*/ 526257 w 735807"/>
              <a:gd name="connsiteY18" fmla="*/ 140494 h 521494"/>
              <a:gd name="connsiteX19" fmla="*/ 578644 w 735807"/>
              <a:gd name="connsiteY19" fmla="*/ 178594 h 521494"/>
              <a:gd name="connsiteX20" fmla="*/ 626269 w 735807"/>
              <a:gd name="connsiteY20" fmla="*/ 226219 h 521494"/>
              <a:gd name="connsiteX21" fmla="*/ 669132 w 735807"/>
              <a:gd name="connsiteY21" fmla="*/ 285750 h 521494"/>
              <a:gd name="connsiteX22" fmla="*/ 695325 w 735807"/>
              <a:gd name="connsiteY22" fmla="*/ 330994 h 521494"/>
              <a:gd name="connsiteX23" fmla="*/ 716757 w 735807"/>
              <a:gd name="connsiteY23" fmla="*/ 376238 h 521494"/>
              <a:gd name="connsiteX24" fmla="*/ 728663 w 735807"/>
              <a:gd name="connsiteY24" fmla="*/ 421482 h 521494"/>
              <a:gd name="connsiteX25" fmla="*/ 735807 w 735807"/>
              <a:gd name="connsiteY25" fmla="*/ 466725 h 521494"/>
              <a:gd name="connsiteX26" fmla="*/ 731044 w 735807"/>
              <a:gd name="connsiteY26" fmla="*/ 497682 h 521494"/>
              <a:gd name="connsiteX27" fmla="*/ 719138 w 735807"/>
              <a:gd name="connsiteY27" fmla="*/ 511969 h 521494"/>
              <a:gd name="connsiteX28" fmla="*/ 697707 w 735807"/>
              <a:gd name="connsiteY28" fmla="*/ 519113 h 521494"/>
              <a:gd name="connsiteX29" fmla="*/ 666750 w 735807"/>
              <a:gd name="connsiteY29" fmla="*/ 521494 h 521494"/>
              <a:gd name="connsiteX30" fmla="*/ 609600 w 735807"/>
              <a:gd name="connsiteY30" fmla="*/ 511969 h 521494"/>
              <a:gd name="connsiteX31" fmla="*/ 542925 w 735807"/>
              <a:gd name="connsiteY31" fmla="*/ 483394 h 521494"/>
              <a:gd name="connsiteX32" fmla="*/ 440532 w 735807"/>
              <a:gd name="connsiteY32" fmla="*/ 433388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35807" h="521494">
                <a:moveTo>
                  <a:pt x="440532" y="433388"/>
                </a:moveTo>
                <a:lnTo>
                  <a:pt x="326232" y="352425"/>
                </a:lnTo>
                <a:lnTo>
                  <a:pt x="230982" y="276225"/>
                </a:lnTo>
                <a:lnTo>
                  <a:pt x="128588" y="183357"/>
                </a:lnTo>
                <a:lnTo>
                  <a:pt x="66675" y="126207"/>
                </a:lnTo>
                <a:lnTo>
                  <a:pt x="30957" y="92869"/>
                </a:lnTo>
                <a:lnTo>
                  <a:pt x="9525" y="64294"/>
                </a:lnTo>
                <a:lnTo>
                  <a:pt x="0" y="40482"/>
                </a:lnTo>
                <a:lnTo>
                  <a:pt x="0" y="23813"/>
                </a:lnTo>
                <a:lnTo>
                  <a:pt x="0" y="11907"/>
                </a:lnTo>
                <a:lnTo>
                  <a:pt x="2382" y="7144"/>
                </a:lnTo>
                <a:lnTo>
                  <a:pt x="16669" y="0"/>
                </a:lnTo>
                <a:lnTo>
                  <a:pt x="76200" y="23813"/>
                </a:lnTo>
                <a:lnTo>
                  <a:pt x="123825" y="42863"/>
                </a:lnTo>
                <a:lnTo>
                  <a:pt x="176213" y="57150"/>
                </a:lnTo>
                <a:lnTo>
                  <a:pt x="235744" y="71438"/>
                </a:lnTo>
                <a:lnTo>
                  <a:pt x="345282" y="97632"/>
                </a:lnTo>
                <a:lnTo>
                  <a:pt x="502444" y="128588"/>
                </a:lnTo>
                <a:lnTo>
                  <a:pt x="526257" y="140494"/>
                </a:lnTo>
                <a:lnTo>
                  <a:pt x="578644" y="178594"/>
                </a:lnTo>
                <a:lnTo>
                  <a:pt x="626269" y="226219"/>
                </a:lnTo>
                <a:lnTo>
                  <a:pt x="669132" y="285750"/>
                </a:lnTo>
                <a:lnTo>
                  <a:pt x="695325" y="330994"/>
                </a:lnTo>
                <a:lnTo>
                  <a:pt x="716757" y="376238"/>
                </a:lnTo>
                <a:lnTo>
                  <a:pt x="728663" y="421482"/>
                </a:lnTo>
                <a:lnTo>
                  <a:pt x="735807" y="466725"/>
                </a:lnTo>
                <a:lnTo>
                  <a:pt x="731044" y="497682"/>
                </a:lnTo>
                <a:lnTo>
                  <a:pt x="719138" y="511969"/>
                </a:lnTo>
                <a:lnTo>
                  <a:pt x="697707" y="519113"/>
                </a:lnTo>
                <a:lnTo>
                  <a:pt x="666750" y="521494"/>
                </a:lnTo>
                <a:lnTo>
                  <a:pt x="609600" y="511969"/>
                </a:lnTo>
                <a:lnTo>
                  <a:pt x="542925" y="483394"/>
                </a:lnTo>
                <a:lnTo>
                  <a:pt x="440532" y="4333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FD34648-0282-4FE2-93D2-5F9CB3347E75}"/>
              </a:ext>
            </a:extLst>
          </p:cNvPr>
          <p:cNvSpPr/>
          <p:nvPr/>
        </p:nvSpPr>
        <p:spPr>
          <a:xfrm>
            <a:off x="2736850" y="2890838"/>
            <a:ext cx="768350" cy="584200"/>
          </a:xfrm>
          <a:custGeom>
            <a:avLst/>
            <a:gdLst>
              <a:gd name="connsiteX0" fmla="*/ 442913 w 769144"/>
              <a:gd name="connsiteY0" fmla="*/ 461962 h 583406"/>
              <a:gd name="connsiteX1" fmla="*/ 347663 w 769144"/>
              <a:gd name="connsiteY1" fmla="*/ 385762 h 583406"/>
              <a:gd name="connsiteX2" fmla="*/ 257175 w 769144"/>
              <a:gd name="connsiteY2" fmla="*/ 307181 h 583406"/>
              <a:gd name="connsiteX3" fmla="*/ 176213 w 769144"/>
              <a:gd name="connsiteY3" fmla="*/ 230981 h 583406"/>
              <a:gd name="connsiteX4" fmla="*/ 104775 w 769144"/>
              <a:gd name="connsiteY4" fmla="*/ 159543 h 583406"/>
              <a:gd name="connsiteX5" fmla="*/ 52388 w 769144"/>
              <a:gd name="connsiteY5" fmla="*/ 107156 h 583406"/>
              <a:gd name="connsiteX6" fmla="*/ 28575 w 769144"/>
              <a:gd name="connsiteY6" fmla="*/ 83343 h 583406"/>
              <a:gd name="connsiteX7" fmla="*/ 14288 w 769144"/>
              <a:gd name="connsiteY7" fmla="*/ 61912 h 583406"/>
              <a:gd name="connsiteX8" fmla="*/ 4763 w 769144"/>
              <a:gd name="connsiteY8" fmla="*/ 40481 h 583406"/>
              <a:gd name="connsiteX9" fmla="*/ 0 w 769144"/>
              <a:gd name="connsiteY9" fmla="*/ 23812 h 583406"/>
              <a:gd name="connsiteX10" fmla="*/ 2382 w 769144"/>
              <a:gd name="connsiteY10" fmla="*/ 7143 h 583406"/>
              <a:gd name="connsiteX11" fmla="*/ 9525 w 769144"/>
              <a:gd name="connsiteY11" fmla="*/ 0 h 583406"/>
              <a:gd name="connsiteX12" fmla="*/ 33338 w 769144"/>
              <a:gd name="connsiteY12" fmla="*/ 0 h 583406"/>
              <a:gd name="connsiteX13" fmla="*/ 61913 w 769144"/>
              <a:gd name="connsiteY13" fmla="*/ 9525 h 583406"/>
              <a:gd name="connsiteX14" fmla="*/ 150019 w 769144"/>
              <a:gd name="connsiteY14" fmla="*/ 59531 h 583406"/>
              <a:gd name="connsiteX15" fmla="*/ 216694 w 769144"/>
              <a:gd name="connsiteY15" fmla="*/ 92868 h 583406"/>
              <a:gd name="connsiteX16" fmla="*/ 273844 w 769144"/>
              <a:gd name="connsiteY16" fmla="*/ 119062 h 583406"/>
              <a:gd name="connsiteX17" fmla="*/ 328613 w 769144"/>
              <a:gd name="connsiteY17" fmla="*/ 138112 h 583406"/>
              <a:gd name="connsiteX18" fmla="*/ 369094 w 769144"/>
              <a:gd name="connsiteY18" fmla="*/ 150018 h 583406"/>
              <a:gd name="connsiteX19" fmla="*/ 416719 w 769144"/>
              <a:gd name="connsiteY19" fmla="*/ 159543 h 583406"/>
              <a:gd name="connsiteX20" fmla="*/ 464344 w 769144"/>
              <a:gd name="connsiteY20" fmla="*/ 164306 h 583406"/>
              <a:gd name="connsiteX21" fmla="*/ 516732 w 769144"/>
              <a:gd name="connsiteY21" fmla="*/ 161925 h 583406"/>
              <a:gd name="connsiteX22" fmla="*/ 540544 w 769144"/>
              <a:gd name="connsiteY22" fmla="*/ 169068 h 583406"/>
              <a:gd name="connsiteX23" fmla="*/ 585788 w 769144"/>
              <a:gd name="connsiteY23" fmla="*/ 200025 h 583406"/>
              <a:gd name="connsiteX24" fmla="*/ 628650 w 769144"/>
              <a:gd name="connsiteY24" fmla="*/ 240506 h 583406"/>
              <a:gd name="connsiteX25" fmla="*/ 661988 w 769144"/>
              <a:gd name="connsiteY25" fmla="*/ 278606 h 583406"/>
              <a:gd name="connsiteX26" fmla="*/ 690563 w 769144"/>
              <a:gd name="connsiteY26" fmla="*/ 321468 h 583406"/>
              <a:gd name="connsiteX27" fmla="*/ 726282 w 769144"/>
              <a:gd name="connsiteY27" fmla="*/ 388143 h 583406"/>
              <a:gd name="connsiteX28" fmla="*/ 752475 w 769144"/>
              <a:gd name="connsiteY28" fmla="*/ 445293 h 583406"/>
              <a:gd name="connsiteX29" fmla="*/ 764382 w 769144"/>
              <a:gd name="connsiteY29" fmla="*/ 490537 h 583406"/>
              <a:gd name="connsiteX30" fmla="*/ 769144 w 769144"/>
              <a:gd name="connsiteY30" fmla="*/ 531018 h 583406"/>
              <a:gd name="connsiteX31" fmla="*/ 762000 w 769144"/>
              <a:gd name="connsiteY31" fmla="*/ 561975 h 583406"/>
              <a:gd name="connsiteX32" fmla="*/ 747713 w 769144"/>
              <a:gd name="connsiteY32" fmla="*/ 578643 h 583406"/>
              <a:gd name="connsiteX33" fmla="*/ 723900 w 769144"/>
              <a:gd name="connsiteY33" fmla="*/ 583406 h 583406"/>
              <a:gd name="connsiteX34" fmla="*/ 688182 w 769144"/>
              <a:gd name="connsiteY34" fmla="*/ 581025 h 583406"/>
              <a:gd name="connsiteX35" fmla="*/ 650082 w 769144"/>
              <a:gd name="connsiteY35" fmla="*/ 571500 h 583406"/>
              <a:gd name="connsiteX36" fmla="*/ 561975 w 769144"/>
              <a:gd name="connsiteY36" fmla="*/ 533400 h 583406"/>
              <a:gd name="connsiteX37" fmla="*/ 442913 w 769144"/>
              <a:gd name="connsiteY37" fmla="*/ 461962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69144" h="583406">
                <a:moveTo>
                  <a:pt x="442913" y="461962"/>
                </a:moveTo>
                <a:lnTo>
                  <a:pt x="347663" y="385762"/>
                </a:lnTo>
                <a:lnTo>
                  <a:pt x="257175" y="307181"/>
                </a:lnTo>
                <a:lnTo>
                  <a:pt x="176213" y="230981"/>
                </a:lnTo>
                <a:lnTo>
                  <a:pt x="104775" y="159543"/>
                </a:lnTo>
                <a:lnTo>
                  <a:pt x="52388" y="107156"/>
                </a:lnTo>
                <a:lnTo>
                  <a:pt x="28575" y="83343"/>
                </a:lnTo>
                <a:lnTo>
                  <a:pt x="14288" y="61912"/>
                </a:lnTo>
                <a:lnTo>
                  <a:pt x="4763" y="40481"/>
                </a:lnTo>
                <a:lnTo>
                  <a:pt x="0" y="23812"/>
                </a:lnTo>
                <a:lnTo>
                  <a:pt x="2382" y="7143"/>
                </a:lnTo>
                <a:lnTo>
                  <a:pt x="9525" y="0"/>
                </a:lnTo>
                <a:lnTo>
                  <a:pt x="33338" y="0"/>
                </a:lnTo>
                <a:lnTo>
                  <a:pt x="61913" y="9525"/>
                </a:lnTo>
                <a:lnTo>
                  <a:pt x="150019" y="59531"/>
                </a:lnTo>
                <a:lnTo>
                  <a:pt x="216694" y="92868"/>
                </a:lnTo>
                <a:lnTo>
                  <a:pt x="273844" y="119062"/>
                </a:lnTo>
                <a:lnTo>
                  <a:pt x="328613" y="138112"/>
                </a:lnTo>
                <a:lnTo>
                  <a:pt x="369094" y="150018"/>
                </a:lnTo>
                <a:lnTo>
                  <a:pt x="416719" y="159543"/>
                </a:lnTo>
                <a:lnTo>
                  <a:pt x="464344" y="164306"/>
                </a:lnTo>
                <a:lnTo>
                  <a:pt x="516732" y="161925"/>
                </a:lnTo>
                <a:lnTo>
                  <a:pt x="540544" y="169068"/>
                </a:lnTo>
                <a:lnTo>
                  <a:pt x="585788" y="200025"/>
                </a:lnTo>
                <a:lnTo>
                  <a:pt x="628650" y="240506"/>
                </a:lnTo>
                <a:lnTo>
                  <a:pt x="661988" y="278606"/>
                </a:lnTo>
                <a:lnTo>
                  <a:pt x="690563" y="321468"/>
                </a:lnTo>
                <a:lnTo>
                  <a:pt x="726282" y="388143"/>
                </a:lnTo>
                <a:lnTo>
                  <a:pt x="752475" y="445293"/>
                </a:lnTo>
                <a:lnTo>
                  <a:pt x="764382" y="490537"/>
                </a:lnTo>
                <a:lnTo>
                  <a:pt x="769144" y="531018"/>
                </a:lnTo>
                <a:lnTo>
                  <a:pt x="762000" y="561975"/>
                </a:lnTo>
                <a:lnTo>
                  <a:pt x="747713" y="578643"/>
                </a:lnTo>
                <a:lnTo>
                  <a:pt x="723900" y="583406"/>
                </a:lnTo>
                <a:lnTo>
                  <a:pt x="688182" y="581025"/>
                </a:lnTo>
                <a:lnTo>
                  <a:pt x="650082" y="571500"/>
                </a:lnTo>
                <a:lnTo>
                  <a:pt x="561975" y="533400"/>
                </a:lnTo>
                <a:lnTo>
                  <a:pt x="442913" y="4619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8E826DB-D460-482A-9400-ADA7C662DBF6}"/>
              </a:ext>
            </a:extLst>
          </p:cNvPr>
          <p:cNvSpPr/>
          <p:nvPr/>
        </p:nvSpPr>
        <p:spPr>
          <a:xfrm>
            <a:off x="2657475" y="5087938"/>
            <a:ext cx="508000" cy="660400"/>
          </a:xfrm>
          <a:custGeom>
            <a:avLst/>
            <a:gdLst>
              <a:gd name="connsiteX0" fmla="*/ 288131 w 507206"/>
              <a:gd name="connsiteY0" fmla="*/ 542925 h 659607"/>
              <a:gd name="connsiteX1" fmla="*/ 230981 w 507206"/>
              <a:gd name="connsiteY1" fmla="*/ 483394 h 659607"/>
              <a:gd name="connsiteX2" fmla="*/ 176213 w 507206"/>
              <a:gd name="connsiteY2" fmla="*/ 419100 h 659607"/>
              <a:gd name="connsiteX3" fmla="*/ 135731 w 507206"/>
              <a:gd name="connsiteY3" fmla="*/ 359569 h 659607"/>
              <a:gd name="connsiteX4" fmla="*/ 100013 w 507206"/>
              <a:gd name="connsiteY4" fmla="*/ 297657 h 659607"/>
              <a:gd name="connsiteX5" fmla="*/ 66675 w 507206"/>
              <a:gd name="connsiteY5" fmla="*/ 233363 h 659607"/>
              <a:gd name="connsiteX6" fmla="*/ 40481 w 507206"/>
              <a:gd name="connsiteY6" fmla="*/ 176213 h 659607"/>
              <a:gd name="connsiteX7" fmla="*/ 23813 w 507206"/>
              <a:gd name="connsiteY7" fmla="*/ 128588 h 659607"/>
              <a:gd name="connsiteX8" fmla="*/ 14288 w 507206"/>
              <a:gd name="connsiteY8" fmla="*/ 97632 h 659607"/>
              <a:gd name="connsiteX9" fmla="*/ 4763 w 507206"/>
              <a:gd name="connsiteY9" fmla="*/ 66675 h 659607"/>
              <a:gd name="connsiteX10" fmla="*/ 0 w 507206"/>
              <a:gd name="connsiteY10" fmla="*/ 30957 h 659607"/>
              <a:gd name="connsiteX11" fmla="*/ 4763 w 507206"/>
              <a:gd name="connsiteY11" fmla="*/ 11907 h 659607"/>
              <a:gd name="connsiteX12" fmla="*/ 14288 w 507206"/>
              <a:gd name="connsiteY12" fmla="*/ 4763 h 659607"/>
              <a:gd name="connsiteX13" fmla="*/ 33338 w 507206"/>
              <a:gd name="connsiteY13" fmla="*/ 0 h 659607"/>
              <a:gd name="connsiteX14" fmla="*/ 52388 w 507206"/>
              <a:gd name="connsiteY14" fmla="*/ 7144 h 659607"/>
              <a:gd name="connsiteX15" fmla="*/ 83344 w 507206"/>
              <a:gd name="connsiteY15" fmla="*/ 38100 h 659607"/>
              <a:gd name="connsiteX16" fmla="*/ 114300 w 507206"/>
              <a:gd name="connsiteY16" fmla="*/ 76200 h 659607"/>
              <a:gd name="connsiteX17" fmla="*/ 140494 w 507206"/>
              <a:gd name="connsiteY17" fmla="*/ 111919 h 659607"/>
              <a:gd name="connsiteX18" fmla="*/ 169069 w 507206"/>
              <a:gd name="connsiteY18" fmla="*/ 145257 h 659607"/>
              <a:gd name="connsiteX19" fmla="*/ 183356 w 507206"/>
              <a:gd name="connsiteY19" fmla="*/ 161925 h 659607"/>
              <a:gd name="connsiteX20" fmla="*/ 202406 w 507206"/>
              <a:gd name="connsiteY20" fmla="*/ 171450 h 659607"/>
              <a:gd name="connsiteX21" fmla="*/ 228600 w 507206"/>
              <a:gd name="connsiteY21" fmla="*/ 178594 h 659607"/>
              <a:gd name="connsiteX22" fmla="*/ 252413 w 507206"/>
              <a:gd name="connsiteY22" fmla="*/ 178594 h 659607"/>
              <a:gd name="connsiteX23" fmla="*/ 507206 w 507206"/>
              <a:gd name="connsiteY23" fmla="*/ 485775 h 659607"/>
              <a:gd name="connsiteX24" fmla="*/ 507206 w 507206"/>
              <a:gd name="connsiteY24" fmla="*/ 547688 h 659607"/>
              <a:gd name="connsiteX25" fmla="*/ 500063 w 507206"/>
              <a:gd name="connsiteY25" fmla="*/ 597694 h 659607"/>
              <a:gd name="connsiteX26" fmla="*/ 490538 w 507206"/>
              <a:gd name="connsiteY26" fmla="*/ 628650 h 659607"/>
              <a:gd name="connsiteX27" fmla="*/ 481013 w 507206"/>
              <a:gd name="connsiteY27" fmla="*/ 650082 h 659607"/>
              <a:gd name="connsiteX28" fmla="*/ 461963 w 507206"/>
              <a:gd name="connsiteY28" fmla="*/ 659607 h 659607"/>
              <a:gd name="connsiteX29" fmla="*/ 445294 w 507206"/>
              <a:gd name="connsiteY29" fmla="*/ 657225 h 659607"/>
              <a:gd name="connsiteX30" fmla="*/ 409575 w 507206"/>
              <a:gd name="connsiteY30" fmla="*/ 642938 h 659607"/>
              <a:gd name="connsiteX31" fmla="*/ 345281 w 507206"/>
              <a:gd name="connsiteY31" fmla="*/ 595313 h 659607"/>
              <a:gd name="connsiteX32" fmla="*/ 288131 w 507206"/>
              <a:gd name="connsiteY32" fmla="*/ 542925 h 65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07206" h="659607">
                <a:moveTo>
                  <a:pt x="288131" y="542925"/>
                </a:moveTo>
                <a:lnTo>
                  <a:pt x="230981" y="483394"/>
                </a:lnTo>
                <a:lnTo>
                  <a:pt x="176213" y="419100"/>
                </a:lnTo>
                <a:lnTo>
                  <a:pt x="135731" y="359569"/>
                </a:lnTo>
                <a:lnTo>
                  <a:pt x="100013" y="297657"/>
                </a:lnTo>
                <a:lnTo>
                  <a:pt x="66675" y="233363"/>
                </a:lnTo>
                <a:lnTo>
                  <a:pt x="40481" y="176213"/>
                </a:lnTo>
                <a:lnTo>
                  <a:pt x="23813" y="128588"/>
                </a:lnTo>
                <a:lnTo>
                  <a:pt x="14288" y="97632"/>
                </a:lnTo>
                <a:lnTo>
                  <a:pt x="4763" y="66675"/>
                </a:lnTo>
                <a:lnTo>
                  <a:pt x="0" y="30957"/>
                </a:lnTo>
                <a:lnTo>
                  <a:pt x="4763" y="11907"/>
                </a:lnTo>
                <a:lnTo>
                  <a:pt x="14288" y="4763"/>
                </a:lnTo>
                <a:lnTo>
                  <a:pt x="33338" y="0"/>
                </a:lnTo>
                <a:lnTo>
                  <a:pt x="52388" y="7144"/>
                </a:lnTo>
                <a:lnTo>
                  <a:pt x="83344" y="38100"/>
                </a:lnTo>
                <a:lnTo>
                  <a:pt x="114300" y="76200"/>
                </a:lnTo>
                <a:lnTo>
                  <a:pt x="140494" y="111919"/>
                </a:lnTo>
                <a:lnTo>
                  <a:pt x="169069" y="145257"/>
                </a:lnTo>
                <a:lnTo>
                  <a:pt x="183356" y="161925"/>
                </a:lnTo>
                <a:lnTo>
                  <a:pt x="202406" y="171450"/>
                </a:lnTo>
                <a:lnTo>
                  <a:pt x="228600" y="178594"/>
                </a:lnTo>
                <a:lnTo>
                  <a:pt x="252413" y="178594"/>
                </a:lnTo>
                <a:lnTo>
                  <a:pt x="507206" y="485775"/>
                </a:lnTo>
                <a:lnTo>
                  <a:pt x="507206" y="547688"/>
                </a:lnTo>
                <a:lnTo>
                  <a:pt x="500063" y="597694"/>
                </a:lnTo>
                <a:lnTo>
                  <a:pt x="490538" y="628650"/>
                </a:lnTo>
                <a:lnTo>
                  <a:pt x="481013" y="650082"/>
                </a:lnTo>
                <a:lnTo>
                  <a:pt x="461963" y="659607"/>
                </a:lnTo>
                <a:lnTo>
                  <a:pt x="445294" y="657225"/>
                </a:lnTo>
                <a:lnTo>
                  <a:pt x="409575" y="642938"/>
                </a:lnTo>
                <a:lnTo>
                  <a:pt x="345281" y="595313"/>
                </a:lnTo>
                <a:lnTo>
                  <a:pt x="288131" y="5429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D2E921D-F954-4C06-B263-7D387C60F248}"/>
              </a:ext>
            </a:extLst>
          </p:cNvPr>
          <p:cNvSpPr/>
          <p:nvPr/>
        </p:nvSpPr>
        <p:spPr>
          <a:xfrm>
            <a:off x="4371975" y="1550988"/>
            <a:ext cx="593725" cy="996950"/>
          </a:xfrm>
          <a:custGeom>
            <a:avLst/>
            <a:gdLst>
              <a:gd name="connsiteX0" fmla="*/ 269081 w 592931"/>
              <a:gd name="connsiteY0" fmla="*/ 652462 h 997744"/>
              <a:gd name="connsiteX1" fmla="*/ 188119 w 592931"/>
              <a:gd name="connsiteY1" fmla="*/ 788194 h 997744"/>
              <a:gd name="connsiteX2" fmla="*/ 80963 w 592931"/>
              <a:gd name="connsiteY2" fmla="*/ 985837 h 997744"/>
              <a:gd name="connsiteX3" fmla="*/ 0 w 592931"/>
              <a:gd name="connsiteY3" fmla="*/ 997744 h 997744"/>
              <a:gd name="connsiteX4" fmla="*/ 26194 w 592931"/>
              <a:gd name="connsiteY4" fmla="*/ 892969 h 997744"/>
              <a:gd name="connsiteX5" fmla="*/ 85725 w 592931"/>
              <a:gd name="connsiteY5" fmla="*/ 721519 h 997744"/>
              <a:gd name="connsiteX6" fmla="*/ 126206 w 592931"/>
              <a:gd name="connsiteY6" fmla="*/ 585787 h 997744"/>
              <a:gd name="connsiteX7" fmla="*/ 152400 w 592931"/>
              <a:gd name="connsiteY7" fmla="*/ 497681 h 997744"/>
              <a:gd name="connsiteX8" fmla="*/ 171450 w 592931"/>
              <a:gd name="connsiteY8" fmla="*/ 423862 h 997744"/>
              <a:gd name="connsiteX9" fmla="*/ 188119 w 592931"/>
              <a:gd name="connsiteY9" fmla="*/ 350044 h 997744"/>
              <a:gd name="connsiteX10" fmla="*/ 200025 w 592931"/>
              <a:gd name="connsiteY10" fmla="*/ 280987 h 997744"/>
              <a:gd name="connsiteX11" fmla="*/ 202406 w 592931"/>
              <a:gd name="connsiteY11" fmla="*/ 240506 h 997744"/>
              <a:gd name="connsiteX12" fmla="*/ 200025 w 592931"/>
              <a:gd name="connsiteY12" fmla="*/ 192881 h 997744"/>
              <a:gd name="connsiteX13" fmla="*/ 190500 w 592931"/>
              <a:gd name="connsiteY13" fmla="*/ 157162 h 997744"/>
              <a:gd name="connsiteX14" fmla="*/ 173831 w 592931"/>
              <a:gd name="connsiteY14" fmla="*/ 121444 h 997744"/>
              <a:gd name="connsiteX15" fmla="*/ 145256 w 592931"/>
              <a:gd name="connsiteY15" fmla="*/ 100012 h 997744"/>
              <a:gd name="connsiteX16" fmla="*/ 121444 w 592931"/>
              <a:gd name="connsiteY16" fmla="*/ 83344 h 997744"/>
              <a:gd name="connsiteX17" fmla="*/ 97631 w 592931"/>
              <a:gd name="connsiteY17" fmla="*/ 66675 h 997744"/>
              <a:gd name="connsiteX18" fmla="*/ 78581 w 592931"/>
              <a:gd name="connsiteY18" fmla="*/ 50006 h 997744"/>
              <a:gd name="connsiteX19" fmla="*/ 73819 w 592931"/>
              <a:gd name="connsiteY19" fmla="*/ 33337 h 997744"/>
              <a:gd name="connsiteX20" fmla="*/ 76200 w 592931"/>
              <a:gd name="connsiteY20" fmla="*/ 21431 h 997744"/>
              <a:gd name="connsiteX21" fmla="*/ 88106 w 592931"/>
              <a:gd name="connsiteY21" fmla="*/ 9525 h 997744"/>
              <a:gd name="connsiteX22" fmla="*/ 111919 w 592931"/>
              <a:gd name="connsiteY22" fmla="*/ 2381 h 997744"/>
              <a:gd name="connsiteX23" fmla="*/ 164306 w 592931"/>
              <a:gd name="connsiteY23" fmla="*/ 0 h 997744"/>
              <a:gd name="connsiteX24" fmla="*/ 223838 w 592931"/>
              <a:gd name="connsiteY24" fmla="*/ 9525 h 997744"/>
              <a:gd name="connsiteX25" fmla="*/ 280988 w 592931"/>
              <a:gd name="connsiteY25" fmla="*/ 28575 h 997744"/>
              <a:gd name="connsiteX26" fmla="*/ 340519 w 592931"/>
              <a:gd name="connsiteY26" fmla="*/ 50006 h 997744"/>
              <a:gd name="connsiteX27" fmla="*/ 390525 w 592931"/>
              <a:gd name="connsiteY27" fmla="*/ 76200 h 997744"/>
              <a:gd name="connsiteX28" fmla="*/ 442913 w 592931"/>
              <a:gd name="connsiteY28" fmla="*/ 114300 h 997744"/>
              <a:gd name="connsiteX29" fmla="*/ 502444 w 592931"/>
              <a:gd name="connsiteY29" fmla="*/ 159544 h 997744"/>
              <a:gd name="connsiteX30" fmla="*/ 550069 w 592931"/>
              <a:gd name="connsiteY30" fmla="*/ 202406 h 997744"/>
              <a:gd name="connsiteX31" fmla="*/ 578644 w 592931"/>
              <a:gd name="connsiteY31" fmla="*/ 240506 h 997744"/>
              <a:gd name="connsiteX32" fmla="*/ 590550 w 592931"/>
              <a:gd name="connsiteY32" fmla="*/ 266700 h 997744"/>
              <a:gd name="connsiteX33" fmla="*/ 592931 w 592931"/>
              <a:gd name="connsiteY33" fmla="*/ 290512 h 997744"/>
              <a:gd name="connsiteX34" fmla="*/ 585788 w 592931"/>
              <a:gd name="connsiteY34" fmla="*/ 311944 h 997744"/>
              <a:gd name="connsiteX35" fmla="*/ 566738 w 592931"/>
              <a:gd name="connsiteY35" fmla="*/ 328612 h 997744"/>
              <a:gd name="connsiteX36" fmla="*/ 514350 w 592931"/>
              <a:gd name="connsiteY36" fmla="*/ 342900 h 997744"/>
              <a:gd name="connsiteX37" fmla="*/ 492919 w 592931"/>
              <a:gd name="connsiteY37" fmla="*/ 350044 h 997744"/>
              <a:gd name="connsiteX38" fmla="*/ 464344 w 592931"/>
              <a:gd name="connsiteY38" fmla="*/ 371475 h 997744"/>
              <a:gd name="connsiteX39" fmla="*/ 419100 w 592931"/>
              <a:gd name="connsiteY39" fmla="*/ 421481 h 997744"/>
              <a:gd name="connsiteX40" fmla="*/ 366713 w 592931"/>
              <a:gd name="connsiteY40" fmla="*/ 495300 h 997744"/>
              <a:gd name="connsiteX41" fmla="*/ 319088 w 592931"/>
              <a:gd name="connsiteY41" fmla="*/ 571500 h 997744"/>
              <a:gd name="connsiteX42" fmla="*/ 269081 w 592931"/>
              <a:gd name="connsiteY42" fmla="*/ 652462 h 997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2931" h="997744">
                <a:moveTo>
                  <a:pt x="269081" y="652462"/>
                </a:moveTo>
                <a:lnTo>
                  <a:pt x="188119" y="788194"/>
                </a:lnTo>
                <a:lnTo>
                  <a:pt x="80963" y="985837"/>
                </a:lnTo>
                <a:lnTo>
                  <a:pt x="0" y="997744"/>
                </a:lnTo>
                <a:lnTo>
                  <a:pt x="26194" y="892969"/>
                </a:lnTo>
                <a:lnTo>
                  <a:pt x="85725" y="721519"/>
                </a:lnTo>
                <a:lnTo>
                  <a:pt x="126206" y="585787"/>
                </a:lnTo>
                <a:lnTo>
                  <a:pt x="152400" y="497681"/>
                </a:lnTo>
                <a:lnTo>
                  <a:pt x="171450" y="423862"/>
                </a:lnTo>
                <a:lnTo>
                  <a:pt x="188119" y="350044"/>
                </a:lnTo>
                <a:lnTo>
                  <a:pt x="200025" y="280987"/>
                </a:lnTo>
                <a:lnTo>
                  <a:pt x="202406" y="240506"/>
                </a:lnTo>
                <a:lnTo>
                  <a:pt x="200025" y="192881"/>
                </a:lnTo>
                <a:lnTo>
                  <a:pt x="190500" y="157162"/>
                </a:lnTo>
                <a:lnTo>
                  <a:pt x="173831" y="121444"/>
                </a:lnTo>
                <a:lnTo>
                  <a:pt x="145256" y="100012"/>
                </a:lnTo>
                <a:lnTo>
                  <a:pt x="121444" y="83344"/>
                </a:lnTo>
                <a:lnTo>
                  <a:pt x="97631" y="66675"/>
                </a:lnTo>
                <a:lnTo>
                  <a:pt x="78581" y="50006"/>
                </a:lnTo>
                <a:lnTo>
                  <a:pt x="73819" y="33337"/>
                </a:lnTo>
                <a:lnTo>
                  <a:pt x="76200" y="21431"/>
                </a:lnTo>
                <a:lnTo>
                  <a:pt x="88106" y="9525"/>
                </a:lnTo>
                <a:lnTo>
                  <a:pt x="111919" y="2381"/>
                </a:lnTo>
                <a:lnTo>
                  <a:pt x="164306" y="0"/>
                </a:lnTo>
                <a:lnTo>
                  <a:pt x="223838" y="9525"/>
                </a:lnTo>
                <a:lnTo>
                  <a:pt x="280988" y="28575"/>
                </a:lnTo>
                <a:lnTo>
                  <a:pt x="340519" y="50006"/>
                </a:lnTo>
                <a:lnTo>
                  <a:pt x="390525" y="76200"/>
                </a:lnTo>
                <a:lnTo>
                  <a:pt x="442913" y="114300"/>
                </a:lnTo>
                <a:lnTo>
                  <a:pt x="502444" y="159544"/>
                </a:lnTo>
                <a:lnTo>
                  <a:pt x="550069" y="202406"/>
                </a:lnTo>
                <a:lnTo>
                  <a:pt x="578644" y="240506"/>
                </a:lnTo>
                <a:lnTo>
                  <a:pt x="590550" y="266700"/>
                </a:lnTo>
                <a:lnTo>
                  <a:pt x="592931" y="290512"/>
                </a:lnTo>
                <a:lnTo>
                  <a:pt x="585788" y="311944"/>
                </a:lnTo>
                <a:lnTo>
                  <a:pt x="566738" y="328612"/>
                </a:lnTo>
                <a:lnTo>
                  <a:pt x="514350" y="342900"/>
                </a:lnTo>
                <a:lnTo>
                  <a:pt x="492919" y="350044"/>
                </a:lnTo>
                <a:lnTo>
                  <a:pt x="464344" y="371475"/>
                </a:lnTo>
                <a:lnTo>
                  <a:pt x="419100" y="421481"/>
                </a:lnTo>
                <a:lnTo>
                  <a:pt x="366713" y="495300"/>
                </a:lnTo>
                <a:lnTo>
                  <a:pt x="319088" y="571500"/>
                </a:lnTo>
                <a:lnTo>
                  <a:pt x="269081" y="652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7A419B2-9BA6-43F2-BBBF-73CA0F57CA10}"/>
              </a:ext>
            </a:extLst>
          </p:cNvPr>
          <p:cNvSpPr/>
          <p:nvPr/>
        </p:nvSpPr>
        <p:spPr>
          <a:xfrm>
            <a:off x="3803650" y="2490788"/>
            <a:ext cx="452438" cy="1279525"/>
          </a:xfrm>
          <a:custGeom>
            <a:avLst/>
            <a:gdLst>
              <a:gd name="connsiteX0" fmla="*/ 228600 w 452438"/>
              <a:gd name="connsiteY0" fmla="*/ 481012 h 1278731"/>
              <a:gd name="connsiteX1" fmla="*/ 207169 w 452438"/>
              <a:gd name="connsiteY1" fmla="*/ 350043 h 1278731"/>
              <a:gd name="connsiteX2" fmla="*/ 192882 w 452438"/>
              <a:gd name="connsiteY2" fmla="*/ 290512 h 1278731"/>
              <a:gd name="connsiteX3" fmla="*/ 180975 w 452438"/>
              <a:gd name="connsiteY3" fmla="*/ 250031 h 1278731"/>
              <a:gd name="connsiteX4" fmla="*/ 164307 w 452438"/>
              <a:gd name="connsiteY4" fmla="*/ 211931 h 1278731"/>
              <a:gd name="connsiteX5" fmla="*/ 145257 w 452438"/>
              <a:gd name="connsiteY5" fmla="*/ 178593 h 1278731"/>
              <a:gd name="connsiteX6" fmla="*/ 114300 w 452438"/>
              <a:gd name="connsiteY6" fmla="*/ 140493 h 1278731"/>
              <a:gd name="connsiteX7" fmla="*/ 88107 w 452438"/>
              <a:gd name="connsiteY7" fmla="*/ 114300 h 1278731"/>
              <a:gd name="connsiteX8" fmla="*/ 59532 w 452438"/>
              <a:gd name="connsiteY8" fmla="*/ 90487 h 1278731"/>
              <a:gd name="connsiteX9" fmla="*/ 38100 w 452438"/>
              <a:gd name="connsiteY9" fmla="*/ 76200 h 1278731"/>
              <a:gd name="connsiteX10" fmla="*/ 23813 w 452438"/>
              <a:gd name="connsiteY10" fmla="*/ 64293 h 1278731"/>
              <a:gd name="connsiteX11" fmla="*/ 9525 w 452438"/>
              <a:gd name="connsiteY11" fmla="*/ 52387 h 1278731"/>
              <a:gd name="connsiteX12" fmla="*/ 0 w 452438"/>
              <a:gd name="connsiteY12" fmla="*/ 35718 h 1278731"/>
              <a:gd name="connsiteX13" fmla="*/ 0 w 452438"/>
              <a:gd name="connsiteY13" fmla="*/ 23812 h 1278731"/>
              <a:gd name="connsiteX14" fmla="*/ 7144 w 452438"/>
              <a:gd name="connsiteY14" fmla="*/ 11906 h 1278731"/>
              <a:gd name="connsiteX15" fmla="*/ 21432 w 452438"/>
              <a:gd name="connsiteY15" fmla="*/ 4762 h 1278731"/>
              <a:gd name="connsiteX16" fmla="*/ 78582 w 452438"/>
              <a:gd name="connsiteY16" fmla="*/ 0 h 1278731"/>
              <a:gd name="connsiteX17" fmla="*/ 130969 w 452438"/>
              <a:gd name="connsiteY17" fmla="*/ 4762 h 1278731"/>
              <a:gd name="connsiteX18" fmla="*/ 214313 w 452438"/>
              <a:gd name="connsiteY18" fmla="*/ 11906 h 1278731"/>
              <a:gd name="connsiteX19" fmla="*/ 288132 w 452438"/>
              <a:gd name="connsiteY19" fmla="*/ 23812 h 1278731"/>
              <a:gd name="connsiteX20" fmla="*/ 345282 w 452438"/>
              <a:gd name="connsiteY20" fmla="*/ 26193 h 1278731"/>
              <a:gd name="connsiteX21" fmla="*/ 359569 w 452438"/>
              <a:gd name="connsiteY21" fmla="*/ 130968 h 1278731"/>
              <a:gd name="connsiteX22" fmla="*/ 383382 w 452438"/>
              <a:gd name="connsiteY22" fmla="*/ 295275 h 1278731"/>
              <a:gd name="connsiteX23" fmla="*/ 409575 w 452438"/>
              <a:gd name="connsiteY23" fmla="*/ 516731 h 1278731"/>
              <a:gd name="connsiteX24" fmla="*/ 423863 w 452438"/>
              <a:gd name="connsiteY24" fmla="*/ 616743 h 1278731"/>
              <a:gd name="connsiteX25" fmla="*/ 445294 w 452438"/>
              <a:gd name="connsiteY25" fmla="*/ 862012 h 1278731"/>
              <a:gd name="connsiteX26" fmla="*/ 450057 w 452438"/>
              <a:gd name="connsiteY26" fmla="*/ 1019175 h 1278731"/>
              <a:gd name="connsiteX27" fmla="*/ 452438 w 452438"/>
              <a:gd name="connsiteY27" fmla="*/ 1133475 h 1278731"/>
              <a:gd name="connsiteX28" fmla="*/ 445294 w 452438"/>
              <a:gd name="connsiteY28" fmla="*/ 1188243 h 1278731"/>
              <a:gd name="connsiteX29" fmla="*/ 433388 w 452438"/>
              <a:gd name="connsiteY29" fmla="*/ 1233487 h 1278731"/>
              <a:gd name="connsiteX30" fmla="*/ 419100 w 452438"/>
              <a:gd name="connsiteY30" fmla="*/ 1266825 h 1278731"/>
              <a:gd name="connsiteX31" fmla="*/ 407194 w 452438"/>
              <a:gd name="connsiteY31" fmla="*/ 1278731 h 1278731"/>
              <a:gd name="connsiteX32" fmla="*/ 392907 w 452438"/>
              <a:gd name="connsiteY32" fmla="*/ 1278731 h 1278731"/>
              <a:gd name="connsiteX33" fmla="*/ 373857 w 452438"/>
              <a:gd name="connsiteY33" fmla="*/ 1269206 h 1278731"/>
              <a:gd name="connsiteX34" fmla="*/ 342900 w 452438"/>
              <a:gd name="connsiteY34" fmla="*/ 1243012 h 1278731"/>
              <a:gd name="connsiteX35" fmla="*/ 309563 w 452438"/>
              <a:gd name="connsiteY35" fmla="*/ 1204912 h 1278731"/>
              <a:gd name="connsiteX36" fmla="*/ 273844 w 452438"/>
              <a:gd name="connsiteY36" fmla="*/ 1147762 h 1278731"/>
              <a:gd name="connsiteX37" fmla="*/ 250032 w 452438"/>
              <a:gd name="connsiteY37" fmla="*/ 1095375 h 1278731"/>
              <a:gd name="connsiteX38" fmla="*/ 233363 w 452438"/>
              <a:gd name="connsiteY38" fmla="*/ 1040606 h 1278731"/>
              <a:gd name="connsiteX39" fmla="*/ 230982 w 452438"/>
              <a:gd name="connsiteY39" fmla="*/ 1004887 h 1278731"/>
              <a:gd name="connsiteX40" fmla="*/ 235744 w 452438"/>
              <a:gd name="connsiteY40" fmla="*/ 966787 h 1278731"/>
              <a:gd name="connsiteX41" fmla="*/ 247650 w 452438"/>
              <a:gd name="connsiteY41" fmla="*/ 916781 h 1278731"/>
              <a:gd name="connsiteX42" fmla="*/ 250032 w 452438"/>
              <a:gd name="connsiteY42" fmla="*/ 871537 h 1278731"/>
              <a:gd name="connsiteX43" fmla="*/ 252413 w 452438"/>
              <a:gd name="connsiteY43" fmla="*/ 776287 h 1278731"/>
              <a:gd name="connsiteX44" fmla="*/ 242888 w 452438"/>
              <a:gd name="connsiteY44" fmla="*/ 640556 h 1278731"/>
              <a:gd name="connsiteX45" fmla="*/ 228600 w 452438"/>
              <a:gd name="connsiteY45" fmla="*/ 481012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52438" h="1278731">
                <a:moveTo>
                  <a:pt x="228600" y="481012"/>
                </a:moveTo>
                <a:lnTo>
                  <a:pt x="207169" y="350043"/>
                </a:lnTo>
                <a:lnTo>
                  <a:pt x="192882" y="290512"/>
                </a:lnTo>
                <a:lnTo>
                  <a:pt x="180975" y="250031"/>
                </a:lnTo>
                <a:lnTo>
                  <a:pt x="164307" y="211931"/>
                </a:lnTo>
                <a:lnTo>
                  <a:pt x="145257" y="178593"/>
                </a:lnTo>
                <a:lnTo>
                  <a:pt x="114300" y="140493"/>
                </a:lnTo>
                <a:lnTo>
                  <a:pt x="88107" y="114300"/>
                </a:lnTo>
                <a:lnTo>
                  <a:pt x="59532" y="90487"/>
                </a:lnTo>
                <a:lnTo>
                  <a:pt x="38100" y="76200"/>
                </a:lnTo>
                <a:lnTo>
                  <a:pt x="23813" y="64293"/>
                </a:lnTo>
                <a:lnTo>
                  <a:pt x="9525" y="52387"/>
                </a:lnTo>
                <a:lnTo>
                  <a:pt x="0" y="35718"/>
                </a:lnTo>
                <a:lnTo>
                  <a:pt x="0" y="23812"/>
                </a:lnTo>
                <a:lnTo>
                  <a:pt x="7144" y="11906"/>
                </a:lnTo>
                <a:lnTo>
                  <a:pt x="21432" y="4762"/>
                </a:lnTo>
                <a:lnTo>
                  <a:pt x="78582" y="0"/>
                </a:lnTo>
                <a:lnTo>
                  <a:pt x="130969" y="4762"/>
                </a:lnTo>
                <a:lnTo>
                  <a:pt x="214313" y="11906"/>
                </a:lnTo>
                <a:lnTo>
                  <a:pt x="288132" y="23812"/>
                </a:lnTo>
                <a:lnTo>
                  <a:pt x="345282" y="26193"/>
                </a:lnTo>
                <a:lnTo>
                  <a:pt x="359569" y="130968"/>
                </a:lnTo>
                <a:lnTo>
                  <a:pt x="383382" y="295275"/>
                </a:lnTo>
                <a:lnTo>
                  <a:pt x="409575" y="516731"/>
                </a:lnTo>
                <a:lnTo>
                  <a:pt x="423863" y="616743"/>
                </a:lnTo>
                <a:lnTo>
                  <a:pt x="445294" y="862012"/>
                </a:lnTo>
                <a:lnTo>
                  <a:pt x="450057" y="1019175"/>
                </a:lnTo>
                <a:cubicBezTo>
                  <a:pt x="450851" y="1057275"/>
                  <a:pt x="451644" y="1095375"/>
                  <a:pt x="452438" y="1133475"/>
                </a:cubicBezTo>
                <a:lnTo>
                  <a:pt x="445294" y="1188243"/>
                </a:lnTo>
                <a:lnTo>
                  <a:pt x="433388" y="1233487"/>
                </a:lnTo>
                <a:lnTo>
                  <a:pt x="419100" y="1266825"/>
                </a:lnTo>
                <a:lnTo>
                  <a:pt x="407194" y="1278731"/>
                </a:lnTo>
                <a:lnTo>
                  <a:pt x="392907" y="1278731"/>
                </a:lnTo>
                <a:lnTo>
                  <a:pt x="373857" y="1269206"/>
                </a:lnTo>
                <a:lnTo>
                  <a:pt x="342900" y="1243012"/>
                </a:lnTo>
                <a:lnTo>
                  <a:pt x="309563" y="1204912"/>
                </a:lnTo>
                <a:lnTo>
                  <a:pt x="273844" y="1147762"/>
                </a:lnTo>
                <a:lnTo>
                  <a:pt x="250032" y="1095375"/>
                </a:lnTo>
                <a:lnTo>
                  <a:pt x="233363" y="1040606"/>
                </a:lnTo>
                <a:lnTo>
                  <a:pt x="230982" y="1004887"/>
                </a:lnTo>
                <a:lnTo>
                  <a:pt x="235744" y="966787"/>
                </a:lnTo>
                <a:lnTo>
                  <a:pt x="247650" y="916781"/>
                </a:lnTo>
                <a:lnTo>
                  <a:pt x="250032" y="871537"/>
                </a:lnTo>
                <a:cubicBezTo>
                  <a:pt x="250826" y="839787"/>
                  <a:pt x="251619" y="808037"/>
                  <a:pt x="252413" y="776287"/>
                </a:cubicBezTo>
                <a:lnTo>
                  <a:pt x="242888" y="640556"/>
                </a:lnTo>
                <a:lnTo>
                  <a:pt x="228600" y="481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5425366-772A-4844-BAAC-02DAA4FB3E5F}"/>
              </a:ext>
            </a:extLst>
          </p:cNvPr>
          <p:cNvSpPr/>
          <p:nvPr/>
        </p:nvSpPr>
        <p:spPr>
          <a:xfrm>
            <a:off x="4533900" y="4449763"/>
            <a:ext cx="681038" cy="387350"/>
          </a:xfrm>
          <a:custGeom>
            <a:avLst/>
            <a:gdLst>
              <a:gd name="connsiteX0" fmla="*/ 304800 w 681038"/>
              <a:gd name="connsiteY0" fmla="*/ 226219 h 385763"/>
              <a:gd name="connsiteX1" fmla="*/ 195263 w 681038"/>
              <a:gd name="connsiteY1" fmla="*/ 169069 h 385763"/>
              <a:gd name="connsiteX2" fmla="*/ 119063 w 681038"/>
              <a:gd name="connsiteY2" fmla="*/ 138113 h 385763"/>
              <a:gd name="connsiteX3" fmla="*/ 0 w 681038"/>
              <a:gd name="connsiteY3" fmla="*/ 90488 h 385763"/>
              <a:gd name="connsiteX4" fmla="*/ 95250 w 681038"/>
              <a:gd name="connsiteY4" fmla="*/ 0 h 385763"/>
              <a:gd name="connsiteX5" fmla="*/ 183356 w 681038"/>
              <a:gd name="connsiteY5" fmla="*/ 47625 h 385763"/>
              <a:gd name="connsiteX6" fmla="*/ 245269 w 681038"/>
              <a:gd name="connsiteY6" fmla="*/ 69057 h 385763"/>
              <a:gd name="connsiteX7" fmla="*/ 309563 w 681038"/>
              <a:gd name="connsiteY7" fmla="*/ 88107 h 385763"/>
              <a:gd name="connsiteX8" fmla="*/ 407194 w 681038"/>
              <a:gd name="connsiteY8" fmla="*/ 109538 h 385763"/>
              <a:gd name="connsiteX9" fmla="*/ 476250 w 681038"/>
              <a:gd name="connsiteY9" fmla="*/ 119063 h 385763"/>
              <a:gd name="connsiteX10" fmla="*/ 502444 w 681038"/>
              <a:gd name="connsiteY10" fmla="*/ 123825 h 385763"/>
              <a:gd name="connsiteX11" fmla="*/ 542925 w 681038"/>
              <a:gd name="connsiteY11" fmla="*/ 140494 h 385763"/>
              <a:gd name="connsiteX12" fmla="*/ 571500 w 681038"/>
              <a:gd name="connsiteY12" fmla="*/ 152400 h 385763"/>
              <a:gd name="connsiteX13" fmla="*/ 602456 w 681038"/>
              <a:gd name="connsiteY13" fmla="*/ 171450 h 385763"/>
              <a:gd name="connsiteX14" fmla="*/ 631031 w 681038"/>
              <a:gd name="connsiteY14" fmla="*/ 197644 h 385763"/>
              <a:gd name="connsiteX15" fmla="*/ 654844 w 681038"/>
              <a:gd name="connsiteY15" fmla="*/ 226219 h 385763"/>
              <a:gd name="connsiteX16" fmla="*/ 673894 w 681038"/>
              <a:gd name="connsiteY16" fmla="*/ 257175 h 385763"/>
              <a:gd name="connsiteX17" fmla="*/ 678656 w 681038"/>
              <a:gd name="connsiteY17" fmla="*/ 278607 h 385763"/>
              <a:gd name="connsiteX18" fmla="*/ 681038 w 681038"/>
              <a:gd name="connsiteY18" fmla="*/ 302419 h 385763"/>
              <a:gd name="connsiteX19" fmla="*/ 676275 w 681038"/>
              <a:gd name="connsiteY19" fmla="*/ 328613 h 385763"/>
              <a:gd name="connsiteX20" fmla="*/ 664369 w 681038"/>
              <a:gd name="connsiteY20" fmla="*/ 359569 h 385763"/>
              <a:gd name="connsiteX21" fmla="*/ 642938 w 681038"/>
              <a:gd name="connsiteY21" fmla="*/ 385763 h 385763"/>
              <a:gd name="connsiteX22" fmla="*/ 438150 w 681038"/>
              <a:gd name="connsiteY22" fmla="*/ 314325 h 385763"/>
              <a:gd name="connsiteX23" fmla="*/ 402431 w 681038"/>
              <a:gd name="connsiteY23" fmla="*/ 280988 h 385763"/>
              <a:gd name="connsiteX24" fmla="*/ 304800 w 681038"/>
              <a:gd name="connsiteY24" fmla="*/ 226219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81038" h="385763">
                <a:moveTo>
                  <a:pt x="304800" y="226219"/>
                </a:moveTo>
                <a:lnTo>
                  <a:pt x="195263" y="169069"/>
                </a:lnTo>
                <a:lnTo>
                  <a:pt x="119063" y="138113"/>
                </a:lnTo>
                <a:lnTo>
                  <a:pt x="0" y="90488"/>
                </a:lnTo>
                <a:lnTo>
                  <a:pt x="95250" y="0"/>
                </a:lnTo>
                <a:lnTo>
                  <a:pt x="183356" y="47625"/>
                </a:lnTo>
                <a:lnTo>
                  <a:pt x="245269" y="69057"/>
                </a:lnTo>
                <a:lnTo>
                  <a:pt x="309563" y="88107"/>
                </a:lnTo>
                <a:lnTo>
                  <a:pt x="407194" y="109538"/>
                </a:lnTo>
                <a:lnTo>
                  <a:pt x="476250" y="119063"/>
                </a:lnTo>
                <a:lnTo>
                  <a:pt x="502444" y="123825"/>
                </a:lnTo>
                <a:lnTo>
                  <a:pt x="542925" y="140494"/>
                </a:lnTo>
                <a:lnTo>
                  <a:pt x="571500" y="152400"/>
                </a:lnTo>
                <a:lnTo>
                  <a:pt x="602456" y="171450"/>
                </a:lnTo>
                <a:lnTo>
                  <a:pt x="631031" y="197644"/>
                </a:lnTo>
                <a:lnTo>
                  <a:pt x="654844" y="226219"/>
                </a:lnTo>
                <a:lnTo>
                  <a:pt x="673894" y="257175"/>
                </a:lnTo>
                <a:lnTo>
                  <a:pt x="678656" y="278607"/>
                </a:lnTo>
                <a:lnTo>
                  <a:pt x="681038" y="302419"/>
                </a:lnTo>
                <a:lnTo>
                  <a:pt x="676275" y="328613"/>
                </a:lnTo>
                <a:lnTo>
                  <a:pt x="664369" y="359569"/>
                </a:lnTo>
                <a:lnTo>
                  <a:pt x="642938" y="385763"/>
                </a:lnTo>
                <a:lnTo>
                  <a:pt x="438150" y="314325"/>
                </a:lnTo>
                <a:lnTo>
                  <a:pt x="402431" y="280988"/>
                </a:lnTo>
                <a:lnTo>
                  <a:pt x="304800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1C739E34-381A-4D47-BA3C-6FF733D07EA1}"/>
              </a:ext>
            </a:extLst>
          </p:cNvPr>
          <p:cNvSpPr/>
          <p:nvPr/>
        </p:nvSpPr>
        <p:spPr>
          <a:xfrm rot="16200000">
            <a:off x="4758532" y="2226468"/>
            <a:ext cx="2127250" cy="1046163"/>
          </a:xfrm>
          <a:custGeom>
            <a:avLst/>
            <a:gdLst>
              <a:gd name="connsiteX0" fmla="*/ 1159669 w 2126457"/>
              <a:gd name="connsiteY0" fmla="*/ 747712 h 1045368"/>
              <a:gd name="connsiteX1" fmla="*/ 964407 w 2126457"/>
              <a:gd name="connsiteY1" fmla="*/ 664368 h 1045368"/>
              <a:gd name="connsiteX2" fmla="*/ 819150 w 2126457"/>
              <a:gd name="connsiteY2" fmla="*/ 600075 h 1045368"/>
              <a:gd name="connsiteX3" fmla="*/ 695325 w 2126457"/>
              <a:gd name="connsiteY3" fmla="*/ 538162 h 1045368"/>
              <a:gd name="connsiteX4" fmla="*/ 573882 w 2126457"/>
              <a:gd name="connsiteY4" fmla="*/ 473868 h 1045368"/>
              <a:gd name="connsiteX5" fmla="*/ 440532 w 2126457"/>
              <a:gd name="connsiteY5" fmla="*/ 392906 h 1045368"/>
              <a:gd name="connsiteX6" fmla="*/ 330994 w 2126457"/>
              <a:gd name="connsiteY6" fmla="*/ 323850 h 1045368"/>
              <a:gd name="connsiteX7" fmla="*/ 221457 w 2126457"/>
              <a:gd name="connsiteY7" fmla="*/ 247650 h 1045368"/>
              <a:gd name="connsiteX8" fmla="*/ 178594 w 2126457"/>
              <a:gd name="connsiteY8" fmla="*/ 204787 h 1045368"/>
              <a:gd name="connsiteX9" fmla="*/ 88107 w 2126457"/>
              <a:gd name="connsiteY9" fmla="*/ 135731 h 1045368"/>
              <a:gd name="connsiteX10" fmla="*/ 38100 w 2126457"/>
              <a:gd name="connsiteY10" fmla="*/ 92868 h 1045368"/>
              <a:gd name="connsiteX11" fmla="*/ 21432 w 2126457"/>
              <a:gd name="connsiteY11" fmla="*/ 76200 h 1045368"/>
              <a:gd name="connsiteX12" fmla="*/ 7144 w 2126457"/>
              <a:gd name="connsiteY12" fmla="*/ 57150 h 1045368"/>
              <a:gd name="connsiteX13" fmla="*/ 0 w 2126457"/>
              <a:gd name="connsiteY13" fmla="*/ 33337 h 1045368"/>
              <a:gd name="connsiteX14" fmla="*/ 0 w 2126457"/>
              <a:gd name="connsiteY14" fmla="*/ 16668 h 1045368"/>
              <a:gd name="connsiteX15" fmla="*/ 4763 w 2126457"/>
              <a:gd name="connsiteY15" fmla="*/ 4762 h 1045368"/>
              <a:gd name="connsiteX16" fmla="*/ 19050 w 2126457"/>
              <a:gd name="connsiteY16" fmla="*/ 0 h 1045368"/>
              <a:gd name="connsiteX17" fmla="*/ 45244 w 2126457"/>
              <a:gd name="connsiteY17" fmla="*/ 7143 h 1045368"/>
              <a:gd name="connsiteX18" fmla="*/ 92869 w 2126457"/>
              <a:gd name="connsiteY18" fmla="*/ 38100 h 1045368"/>
              <a:gd name="connsiteX19" fmla="*/ 180975 w 2126457"/>
              <a:gd name="connsiteY19" fmla="*/ 92868 h 1045368"/>
              <a:gd name="connsiteX20" fmla="*/ 278607 w 2126457"/>
              <a:gd name="connsiteY20" fmla="*/ 152400 h 1045368"/>
              <a:gd name="connsiteX21" fmla="*/ 388144 w 2126457"/>
              <a:gd name="connsiteY21" fmla="*/ 214312 h 1045368"/>
              <a:gd name="connsiteX22" fmla="*/ 490538 w 2126457"/>
              <a:gd name="connsiteY22" fmla="*/ 266700 h 1045368"/>
              <a:gd name="connsiteX23" fmla="*/ 600075 w 2126457"/>
              <a:gd name="connsiteY23" fmla="*/ 319087 h 1045368"/>
              <a:gd name="connsiteX24" fmla="*/ 707232 w 2126457"/>
              <a:gd name="connsiteY24" fmla="*/ 366712 h 1045368"/>
              <a:gd name="connsiteX25" fmla="*/ 792957 w 2126457"/>
              <a:gd name="connsiteY25" fmla="*/ 400050 h 1045368"/>
              <a:gd name="connsiteX26" fmla="*/ 876300 w 2126457"/>
              <a:gd name="connsiteY26" fmla="*/ 435768 h 1045368"/>
              <a:gd name="connsiteX27" fmla="*/ 981075 w 2126457"/>
              <a:gd name="connsiteY27" fmla="*/ 471487 h 1045368"/>
              <a:gd name="connsiteX28" fmla="*/ 1088232 w 2126457"/>
              <a:gd name="connsiteY28" fmla="*/ 507206 h 1045368"/>
              <a:gd name="connsiteX29" fmla="*/ 1183482 w 2126457"/>
              <a:gd name="connsiteY29" fmla="*/ 535781 h 1045368"/>
              <a:gd name="connsiteX30" fmla="*/ 1271588 w 2126457"/>
              <a:gd name="connsiteY30" fmla="*/ 561975 h 1045368"/>
              <a:gd name="connsiteX31" fmla="*/ 1357313 w 2126457"/>
              <a:gd name="connsiteY31" fmla="*/ 583406 h 1045368"/>
              <a:gd name="connsiteX32" fmla="*/ 1423988 w 2126457"/>
              <a:gd name="connsiteY32" fmla="*/ 597693 h 1045368"/>
              <a:gd name="connsiteX33" fmla="*/ 1543050 w 2126457"/>
              <a:gd name="connsiteY33" fmla="*/ 623887 h 1045368"/>
              <a:gd name="connsiteX34" fmla="*/ 1688307 w 2126457"/>
              <a:gd name="connsiteY34" fmla="*/ 650081 h 1045368"/>
              <a:gd name="connsiteX35" fmla="*/ 1831182 w 2126457"/>
              <a:gd name="connsiteY35" fmla="*/ 673893 h 1045368"/>
              <a:gd name="connsiteX36" fmla="*/ 1869282 w 2126457"/>
              <a:gd name="connsiteY36" fmla="*/ 678656 h 1045368"/>
              <a:gd name="connsiteX37" fmla="*/ 1907382 w 2126457"/>
              <a:gd name="connsiteY37" fmla="*/ 676275 h 1045368"/>
              <a:gd name="connsiteX38" fmla="*/ 1940719 w 2126457"/>
              <a:gd name="connsiteY38" fmla="*/ 661987 h 1045368"/>
              <a:gd name="connsiteX39" fmla="*/ 1971675 w 2126457"/>
              <a:gd name="connsiteY39" fmla="*/ 642937 h 1045368"/>
              <a:gd name="connsiteX40" fmla="*/ 2012157 w 2126457"/>
              <a:gd name="connsiteY40" fmla="*/ 607218 h 1045368"/>
              <a:gd name="connsiteX41" fmla="*/ 2047875 w 2126457"/>
              <a:gd name="connsiteY41" fmla="*/ 576262 h 1045368"/>
              <a:gd name="connsiteX42" fmla="*/ 2066925 w 2126457"/>
              <a:gd name="connsiteY42" fmla="*/ 561975 h 1045368"/>
              <a:gd name="connsiteX43" fmla="*/ 2085975 w 2126457"/>
              <a:gd name="connsiteY43" fmla="*/ 554831 h 1045368"/>
              <a:gd name="connsiteX44" fmla="*/ 2105025 w 2126457"/>
              <a:gd name="connsiteY44" fmla="*/ 557212 h 1045368"/>
              <a:gd name="connsiteX45" fmla="*/ 2114550 w 2126457"/>
              <a:gd name="connsiteY45" fmla="*/ 564356 h 1045368"/>
              <a:gd name="connsiteX46" fmla="*/ 2121694 w 2126457"/>
              <a:gd name="connsiteY46" fmla="*/ 588168 h 1045368"/>
              <a:gd name="connsiteX47" fmla="*/ 2126457 w 2126457"/>
              <a:gd name="connsiteY47" fmla="*/ 611981 h 1045368"/>
              <a:gd name="connsiteX48" fmla="*/ 2124075 w 2126457"/>
              <a:gd name="connsiteY48" fmla="*/ 640556 h 1045368"/>
              <a:gd name="connsiteX49" fmla="*/ 2109788 w 2126457"/>
              <a:gd name="connsiteY49" fmla="*/ 690562 h 1045368"/>
              <a:gd name="connsiteX50" fmla="*/ 2081213 w 2126457"/>
              <a:gd name="connsiteY50" fmla="*/ 762000 h 1045368"/>
              <a:gd name="connsiteX51" fmla="*/ 2050257 w 2126457"/>
              <a:gd name="connsiteY51" fmla="*/ 821531 h 1045368"/>
              <a:gd name="connsiteX52" fmla="*/ 1983582 w 2126457"/>
              <a:gd name="connsiteY52" fmla="*/ 914400 h 1045368"/>
              <a:gd name="connsiteX53" fmla="*/ 1919288 w 2126457"/>
              <a:gd name="connsiteY53" fmla="*/ 985837 h 1045368"/>
              <a:gd name="connsiteX54" fmla="*/ 1893094 w 2126457"/>
              <a:gd name="connsiteY54" fmla="*/ 1021556 h 1045368"/>
              <a:gd name="connsiteX55" fmla="*/ 1874044 w 2126457"/>
              <a:gd name="connsiteY55" fmla="*/ 1038225 h 1045368"/>
              <a:gd name="connsiteX56" fmla="*/ 1862138 w 2126457"/>
              <a:gd name="connsiteY56" fmla="*/ 1042987 h 1045368"/>
              <a:gd name="connsiteX57" fmla="*/ 1847850 w 2126457"/>
              <a:gd name="connsiteY57" fmla="*/ 1045368 h 1045368"/>
              <a:gd name="connsiteX58" fmla="*/ 1819275 w 2126457"/>
              <a:gd name="connsiteY58" fmla="*/ 1042987 h 1045368"/>
              <a:gd name="connsiteX59" fmla="*/ 1797844 w 2126457"/>
              <a:gd name="connsiteY59" fmla="*/ 1031081 h 1045368"/>
              <a:gd name="connsiteX60" fmla="*/ 1774032 w 2126457"/>
              <a:gd name="connsiteY60" fmla="*/ 1009650 h 1045368"/>
              <a:gd name="connsiteX61" fmla="*/ 1750219 w 2126457"/>
              <a:gd name="connsiteY61" fmla="*/ 983456 h 1045368"/>
              <a:gd name="connsiteX62" fmla="*/ 1700213 w 2126457"/>
              <a:gd name="connsiteY62" fmla="*/ 923925 h 1045368"/>
              <a:gd name="connsiteX63" fmla="*/ 1590675 w 2126457"/>
              <a:gd name="connsiteY63" fmla="*/ 890587 h 1045368"/>
              <a:gd name="connsiteX64" fmla="*/ 1447800 w 2126457"/>
              <a:gd name="connsiteY64" fmla="*/ 845343 h 1045368"/>
              <a:gd name="connsiteX65" fmla="*/ 1159669 w 2126457"/>
              <a:gd name="connsiteY65" fmla="*/ 747712 h 1045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26457" h="1045368">
                <a:moveTo>
                  <a:pt x="1159669" y="747712"/>
                </a:moveTo>
                <a:lnTo>
                  <a:pt x="964407" y="664368"/>
                </a:lnTo>
                <a:lnTo>
                  <a:pt x="819150" y="600075"/>
                </a:lnTo>
                <a:lnTo>
                  <a:pt x="695325" y="538162"/>
                </a:lnTo>
                <a:lnTo>
                  <a:pt x="573882" y="473868"/>
                </a:lnTo>
                <a:lnTo>
                  <a:pt x="440532" y="392906"/>
                </a:lnTo>
                <a:lnTo>
                  <a:pt x="330994" y="323850"/>
                </a:lnTo>
                <a:lnTo>
                  <a:pt x="221457" y="247650"/>
                </a:lnTo>
                <a:lnTo>
                  <a:pt x="178594" y="204787"/>
                </a:lnTo>
                <a:lnTo>
                  <a:pt x="88107" y="135731"/>
                </a:lnTo>
                <a:lnTo>
                  <a:pt x="38100" y="92868"/>
                </a:lnTo>
                <a:lnTo>
                  <a:pt x="21432" y="76200"/>
                </a:lnTo>
                <a:lnTo>
                  <a:pt x="7144" y="57150"/>
                </a:lnTo>
                <a:lnTo>
                  <a:pt x="0" y="33337"/>
                </a:lnTo>
                <a:lnTo>
                  <a:pt x="0" y="16668"/>
                </a:lnTo>
                <a:lnTo>
                  <a:pt x="4763" y="4762"/>
                </a:lnTo>
                <a:lnTo>
                  <a:pt x="19050" y="0"/>
                </a:lnTo>
                <a:lnTo>
                  <a:pt x="45244" y="7143"/>
                </a:lnTo>
                <a:lnTo>
                  <a:pt x="92869" y="38100"/>
                </a:lnTo>
                <a:lnTo>
                  <a:pt x="180975" y="92868"/>
                </a:lnTo>
                <a:lnTo>
                  <a:pt x="278607" y="152400"/>
                </a:lnTo>
                <a:lnTo>
                  <a:pt x="388144" y="214312"/>
                </a:lnTo>
                <a:lnTo>
                  <a:pt x="490538" y="266700"/>
                </a:lnTo>
                <a:lnTo>
                  <a:pt x="600075" y="319087"/>
                </a:lnTo>
                <a:lnTo>
                  <a:pt x="707232" y="366712"/>
                </a:lnTo>
                <a:lnTo>
                  <a:pt x="792957" y="400050"/>
                </a:lnTo>
                <a:lnTo>
                  <a:pt x="876300" y="435768"/>
                </a:lnTo>
                <a:lnTo>
                  <a:pt x="981075" y="471487"/>
                </a:lnTo>
                <a:lnTo>
                  <a:pt x="1088232" y="507206"/>
                </a:lnTo>
                <a:lnTo>
                  <a:pt x="1183482" y="535781"/>
                </a:lnTo>
                <a:lnTo>
                  <a:pt x="1271588" y="561975"/>
                </a:lnTo>
                <a:lnTo>
                  <a:pt x="1357313" y="583406"/>
                </a:lnTo>
                <a:lnTo>
                  <a:pt x="1423988" y="597693"/>
                </a:lnTo>
                <a:lnTo>
                  <a:pt x="1543050" y="623887"/>
                </a:lnTo>
                <a:lnTo>
                  <a:pt x="1688307" y="650081"/>
                </a:lnTo>
                <a:lnTo>
                  <a:pt x="1831182" y="673893"/>
                </a:lnTo>
                <a:lnTo>
                  <a:pt x="1869282" y="678656"/>
                </a:lnTo>
                <a:lnTo>
                  <a:pt x="1907382" y="676275"/>
                </a:lnTo>
                <a:lnTo>
                  <a:pt x="1940719" y="661987"/>
                </a:lnTo>
                <a:lnTo>
                  <a:pt x="1971675" y="642937"/>
                </a:lnTo>
                <a:lnTo>
                  <a:pt x="2012157" y="607218"/>
                </a:lnTo>
                <a:lnTo>
                  <a:pt x="2047875" y="576262"/>
                </a:lnTo>
                <a:lnTo>
                  <a:pt x="2066925" y="561975"/>
                </a:lnTo>
                <a:lnTo>
                  <a:pt x="2085975" y="554831"/>
                </a:lnTo>
                <a:lnTo>
                  <a:pt x="2105025" y="557212"/>
                </a:lnTo>
                <a:lnTo>
                  <a:pt x="2114550" y="564356"/>
                </a:lnTo>
                <a:lnTo>
                  <a:pt x="2121694" y="588168"/>
                </a:lnTo>
                <a:lnTo>
                  <a:pt x="2126457" y="611981"/>
                </a:lnTo>
                <a:lnTo>
                  <a:pt x="2124075" y="640556"/>
                </a:lnTo>
                <a:lnTo>
                  <a:pt x="2109788" y="690562"/>
                </a:lnTo>
                <a:lnTo>
                  <a:pt x="2081213" y="762000"/>
                </a:lnTo>
                <a:lnTo>
                  <a:pt x="2050257" y="821531"/>
                </a:lnTo>
                <a:lnTo>
                  <a:pt x="1983582" y="914400"/>
                </a:lnTo>
                <a:lnTo>
                  <a:pt x="1919288" y="985837"/>
                </a:lnTo>
                <a:lnTo>
                  <a:pt x="1893094" y="1021556"/>
                </a:lnTo>
                <a:lnTo>
                  <a:pt x="1874044" y="1038225"/>
                </a:lnTo>
                <a:lnTo>
                  <a:pt x="1862138" y="1042987"/>
                </a:lnTo>
                <a:lnTo>
                  <a:pt x="1847850" y="1045368"/>
                </a:lnTo>
                <a:lnTo>
                  <a:pt x="1819275" y="1042987"/>
                </a:lnTo>
                <a:lnTo>
                  <a:pt x="1797844" y="1031081"/>
                </a:lnTo>
                <a:lnTo>
                  <a:pt x="1774032" y="1009650"/>
                </a:lnTo>
                <a:lnTo>
                  <a:pt x="1750219" y="983456"/>
                </a:lnTo>
                <a:lnTo>
                  <a:pt x="1700213" y="923925"/>
                </a:lnTo>
                <a:lnTo>
                  <a:pt x="1590675" y="890587"/>
                </a:lnTo>
                <a:lnTo>
                  <a:pt x="1447800" y="845343"/>
                </a:lnTo>
                <a:lnTo>
                  <a:pt x="1159669" y="7477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998342C-C1B7-4581-AF0C-BA413E9231A5}"/>
              </a:ext>
            </a:extLst>
          </p:cNvPr>
          <p:cNvSpPr/>
          <p:nvPr/>
        </p:nvSpPr>
        <p:spPr>
          <a:xfrm>
            <a:off x="2822575" y="3765550"/>
            <a:ext cx="1038225" cy="1857375"/>
          </a:xfrm>
          <a:custGeom>
            <a:avLst/>
            <a:gdLst>
              <a:gd name="connsiteX0" fmla="*/ 606425 w 1038225"/>
              <a:gd name="connsiteY0" fmla="*/ 1127125 h 1857375"/>
              <a:gd name="connsiteX1" fmla="*/ 444500 w 1038225"/>
              <a:gd name="connsiteY1" fmla="*/ 1489075 h 1857375"/>
              <a:gd name="connsiteX2" fmla="*/ 377825 w 1038225"/>
              <a:gd name="connsiteY2" fmla="*/ 1641475 h 1857375"/>
              <a:gd name="connsiteX3" fmla="*/ 361950 w 1038225"/>
              <a:gd name="connsiteY3" fmla="*/ 1685925 h 1857375"/>
              <a:gd name="connsiteX4" fmla="*/ 352425 w 1038225"/>
              <a:gd name="connsiteY4" fmla="*/ 1714500 h 1857375"/>
              <a:gd name="connsiteX5" fmla="*/ 342900 w 1038225"/>
              <a:gd name="connsiteY5" fmla="*/ 1765300 h 1857375"/>
              <a:gd name="connsiteX6" fmla="*/ 336550 w 1038225"/>
              <a:gd name="connsiteY6" fmla="*/ 1857375 h 1857375"/>
              <a:gd name="connsiteX7" fmla="*/ 0 w 1038225"/>
              <a:gd name="connsiteY7" fmla="*/ 1508125 h 1857375"/>
              <a:gd name="connsiteX8" fmla="*/ 76200 w 1038225"/>
              <a:gd name="connsiteY8" fmla="*/ 1501775 h 1857375"/>
              <a:gd name="connsiteX9" fmla="*/ 107950 w 1038225"/>
              <a:gd name="connsiteY9" fmla="*/ 1495425 h 1857375"/>
              <a:gd name="connsiteX10" fmla="*/ 130175 w 1038225"/>
              <a:gd name="connsiteY10" fmla="*/ 1485900 h 1857375"/>
              <a:gd name="connsiteX11" fmla="*/ 155575 w 1038225"/>
              <a:gd name="connsiteY11" fmla="*/ 1460500 h 1857375"/>
              <a:gd name="connsiteX12" fmla="*/ 282575 w 1038225"/>
              <a:gd name="connsiteY12" fmla="*/ 1282700 h 1857375"/>
              <a:gd name="connsiteX13" fmla="*/ 447675 w 1038225"/>
              <a:gd name="connsiteY13" fmla="*/ 1006475 h 1857375"/>
              <a:gd name="connsiteX14" fmla="*/ 603250 w 1038225"/>
              <a:gd name="connsiteY14" fmla="*/ 733425 h 1857375"/>
              <a:gd name="connsiteX15" fmla="*/ 727075 w 1038225"/>
              <a:gd name="connsiteY15" fmla="*/ 511175 h 1857375"/>
              <a:gd name="connsiteX16" fmla="*/ 841375 w 1038225"/>
              <a:gd name="connsiteY16" fmla="*/ 301625 h 1857375"/>
              <a:gd name="connsiteX17" fmla="*/ 917575 w 1038225"/>
              <a:gd name="connsiteY17" fmla="*/ 149225 h 1857375"/>
              <a:gd name="connsiteX18" fmla="*/ 962025 w 1038225"/>
              <a:gd name="connsiteY18" fmla="*/ 60325 h 1857375"/>
              <a:gd name="connsiteX19" fmla="*/ 981075 w 1038225"/>
              <a:gd name="connsiteY19" fmla="*/ 25400 h 1857375"/>
              <a:gd name="connsiteX20" fmla="*/ 1000125 w 1038225"/>
              <a:gd name="connsiteY20" fmla="*/ 9525 h 1857375"/>
              <a:gd name="connsiteX21" fmla="*/ 1019175 w 1038225"/>
              <a:gd name="connsiteY21" fmla="*/ 0 h 1857375"/>
              <a:gd name="connsiteX22" fmla="*/ 1031875 w 1038225"/>
              <a:gd name="connsiteY22" fmla="*/ 0 h 1857375"/>
              <a:gd name="connsiteX23" fmla="*/ 1038225 w 1038225"/>
              <a:gd name="connsiteY23" fmla="*/ 6350 h 1857375"/>
              <a:gd name="connsiteX24" fmla="*/ 1038225 w 1038225"/>
              <a:gd name="connsiteY24" fmla="*/ 31750 h 1857375"/>
              <a:gd name="connsiteX25" fmla="*/ 1006475 w 1038225"/>
              <a:gd name="connsiteY25" fmla="*/ 127000 h 1857375"/>
              <a:gd name="connsiteX26" fmla="*/ 952500 w 1038225"/>
              <a:gd name="connsiteY26" fmla="*/ 260350 h 1857375"/>
              <a:gd name="connsiteX27" fmla="*/ 911225 w 1038225"/>
              <a:gd name="connsiteY27" fmla="*/ 371475 h 1857375"/>
              <a:gd name="connsiteX28" fmla="*/ 866775 w 1038225"/>
              <a:gd name="connsiteY28" fmla="*/ 492125 h 1857375"/>
              <a:gd name="connsiteX29" fmla="*/ 777875 w 1038225"/>
              <a:gd name="connsiteY29" fmla="*/ 723900 h 1857375"/>
              <a:gd name="connsiteX30" fmla="*/ 698500 w 1038225"/>
              <a:gd name="connsiteY30" fmla="*/ 920750 h 1857375"/>
              <a:gd name="connsiteX31" fmla="*/ 606425 w 1038225"/>
              <a:gd name="connsiteY31" fmla="*/ 1127125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38225" h="1857375">
                <a:moveTo>
                  <a:pt x="606425" y="1127125"/>
                </a:moveTo>
                <a:lnTo>
                  <a:pt x="444500" y="1489075"/>
                </a:lnTo>
                <a:lnTo>
                  <a:pt x="377825" y="1641475"/>
                </a:lnTo>
                <a:lnTo>
                  <a:pt x="361950" y="1685925"/>
                </a:lnTo>
                <a:lnTo>
                  <a:pt x="352425" y="1714500"/>
                </a:lnTo>
                <a:lnTo>
                  <a:pt x="342900" y="1765300"/>
                </a:lnTo>
                <a:lnTo>
                  <a:pt x="336550" y="1857375"/>
                </a:lnTo>
                <a:lnTo>
                  <a:pt x="0" y="1508125"/>
                </a:lnTo>
                <a:lnTo>
                  <a:pt x="76200" y="1501775"/>
                </a:lnTo>
                <a:lnTo>
                  <a:pt x="107950" y="1495425"/>
                </a:lnTo>
                <a:lnTo>
                  <a:pt x="130175" y="1485900"/>
                </a:lnTo>
                <a:lnTo>
                  <a:pt x="155575" y="1460500"/>
                </a:lnTo>
                <a:lnTo>
                  <a:pt x="282575" y="1282700"/>
                </a:lnTo>
                <a:lnTo>
                  <a:pt x="447675" y="1006475"/>
                </a:lnTo>
                <a:lnTo>
                  <a:pt x="603250" y="733425"/>
                </a:lnTo>
                <a:lnTo>
                  <a:pt x="727075" y="511175"/>
                </a:lnTo>
                <a:lnTo>
                  <a:pt x="841375" y="301625"/>
                </a:lnTo>
                <a:lnTo>
                  <a:pt x="917575" y="149225"/>
                </a:lnTo>
                <a:lnTo>
                  <a:pt x="962025" y="60325"/>
                </a:lnTo>
                <a:lnTo>
                  <a:pt x="981075" y="25400"/>
                </a:lnTo>
                <a:lnTo>
                  <a:pt x="1000125" y="9525"/>
                </a:lnTo>
                <a:lnTo>
                  <a:pt x="1019175" y="0"/>
                </a:lnTo>
                <a:lnTo>
                  <a:pt x="1031875" y="0"/>
                </a:lnTo>
                <a:lnTo>
                  <a:pt x="1038225" y="6350"/>
                </a:lnTo>
                <a:lnTo>
                  <a:pt x="1038225" y="31750"/>
                </a:lnTo>
                <a:lnTo>
                  <a:pt x="1006475" y="127000"/>
                </a:lnTo>
                <a:lnTo>
                  <a:pt x="952500" y="260350"/>
                </a:lnTo>
                <a:lnTo>
                  <a:pt x="911225" y="371475"/>
                </a:lnTo>
                <a:lnTo>
                  <a:pt x="866775" y="492125"/>
                </a:lnTo>
                <a:lnTo>
                  <a:pt x="777875" y="723900"/>
                </a:lnTo>
                <a:lnTo>
                  <a:pt x="698500" y="920750"/>
                </a:lnTo>
                <a:lnTo>
                  <a:pt x="606425" y="1127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3FB999B-7E28-4C06-91A7-0F9226BD1C53}"/>
              </a:ext>
            </a:extLst>
          </p:cNvPr>
          <p:cNvSpPr/>
          <p:nvPr/>
        </p:nvSpPr>
        <p:spPr>
          <a:xfrm>
            <a:off x="4017963" y="2262188"/>
            <a:ext cx="1538287" cy="1352550"/>
          </a:xfrm>
          <a:custGeom>
            <a:avLst/>
            <a:gdLst>
              <a:gd name="connsiteX0" fmla="*/ 442912 w 1538287"/>
              <a:gd name="connsiteY0" fmla="*/ 335756 h 1352550"/>
              <a:gd name="connsiteX1" fmla="*/ 85725 w 1538287"/>
              <a:gd name="connsiteY1" fmla="*/ 397668 h 1352550"/>
              <a:gd name="connsiteX2" fmla="*/ 0 w 1538287"/>
              <a:gd name="connsiteY2" fmla="*/ 266700 h 1352550"/>
              <a:gd name="connsiteX3" fmla="*/ 307181 w 1538287"/>
              <a:gd name="connsiteY3" fmla="*/ 221456 h 1352550"/>
              <a:gd name="connsiteX4" fmla="*/ 533400 w 1538287"/>
              <a:gd name="connsiteY4" fmla="*/ 180975 h 1352550"/>
              <a:gd name="connsiteX5" fmla="*/ 866775 w 1538287"/>
              <a:gd name="connsiteY5" fmla="*/ 128587 h 1352550"/>
              <a:gd name="connsiteX6" fmla="*/ 1104900 w 1538287"/>
              <a:gd name="connsiteY6" fmla="*/ 95250 h 1352550"/>
              <a:gd name="connsiteX7" fmla="*/ 1135856 w 1538287"/>
              <a:gd name="connsiteY7" fmla="*/ 85725 h 1352550"/>
              <a:gd name="connsiteX8" fmla="*/ 1171575 w 1538287"/>
              <a:gd name="connsiteY8" fmla="*/ 64293 h 1352550"/>
              <a:gd name="connsiteX9" fmla="*/ 1216819 w 1538287"/>
              <a:gd name="connsiteY9" fmla="*/ 28575 h 1352550"/>
              <a:gd name="connsiteX10" fmla="*/ 1238250 w 1538287"/>
              <a:gd name="connsiteY10" fmla="*/ 9525 h 1352550"/>
              <a:gd name="connsiteX11" fmla="*/ 1250156 w 1538287"/>
              <a:gd name="connsiteY11" fmla="*/ 2381 h 1352550"/>
              <a:gd name="connsiteX12" fmla="*/ 1269206 w 1538287"/>
              <a:gd name="connsiteY12" fmla="*/ 0 h 1352550"/>
              <a:gd name="connsiteX13" fmla="*/ 1295400 w 1538287"/>
              <a:gd name="connsiteY13" fmla="*/ 9525 h 1352550"/>
              <a:gd name="connsiteX14" fmla="*/ 1350169 w 1538287"/>
              <a:gd name="connsiteY14" fmla="*/ 47625 h 1352550"/>
              <a:gd name="connsiteX15" fmla="*/ 1419225 w 1538287"/>
              <a:gd name="connsiteY15" fmla="*/ 109537 h 1352550"/>
              <a:gd name="connsiteX16" fmla="*/ 1495425 w 1538287"/>
              <a:gd name="connsiteY16" fmla="*/ 192881 h 1352550"/>
              <a:gd name="connsiteX17" fmla="*/ 1514475 w 1538287"/>
              <a:gd name="connsiteY17" fmla="*/ 211931 h 1352550"/>
              <a:gd name="connsiteX18" fmla="*/ 1526381 w 1538287"/>
              <a:gd name="connsiteY18" fmla="*/ 223837 h 1352550"/>
              <a:gd name="connsiteX19" fmla="*/ 1538287 w 1538287"/>
              <a:gd name="connsiteY19" fmla="*/ 245268 h 1352550"/>
              <a:gd name="connsiteX20" fmla="*/ 1538287 w 1538287"/>
              <a:gd name="connsiteY20" fmla="*/ 288131 h 1352550"/>
              <a:gd name="connsiteX21" fmla="*/ 1524000 w 1538287"/>
              <a:gd name="connsiteY21" fmla="*/ 333375 h 1352550"/>
              <a:gd name="connsiteX22" fmla="*/ 1478756 w 1538287"/>
              <a:gd name="connsiteY22" fmla="*/ 416718 h 1352550"/>
              <a:gd name="connsiteX23" fmla="*/ 1459706 w 1538287"/>
              <a:gd name="connsiteY23" fmla="*/ 481012 h 1352550"/>
              <a:gd name="connsiteX24" fmla="*/ 1419225 w 1538287"/>
              <a:gd name="connsiteY24" fmla="*/ 695325 h 1352550"/>
              <a:gd name="connsiteX25" fmla="*/ 1381125 w 1538287"/>
              <a:gd name="connsiteY25" fmla="*/ 909637 h 1352550"/>
              <a:gd name="connsiteX26" fmla="*/ 1354931 w 1538287"/>
              <a:gd name="connsiteY26" fmla="*/ 1097756 h 1352550"/>
              <a:gd name="connsiteX27" fmla="*/ 1331119 w 1538287"/>
              <a:gd name="connsiteY27" fmla="*/ 1271587 h 1352550"/>
              <a:gd name="connsiteX28" fmla="*/ 1319212 w 1538287"/>
              <a:gd name="connsiteY28" fmla="*/ 1302543 h 1352550"/>
              <a:gd name="connsiteX29" fmla="*/ 1300162 w 1538287"/>
              <a:gd name="connsiteY29" fmla="*/ 1328737 h 1352550"/>
              <a:gd name="connsiteX30" fmla="*/ 1276350 w 1538287"/>
              <a:gd name="connsiteY30" fmla="*/ 1345406 h 1352550"/>
              <a:gd name="connsiteX31" fmla="*/ 1252537 w 1538287"/>
              <a:gd name="connsiteY31" fmla="*/ 1352550 h 1352550"/>
              <a:gd name="connsiteX32" fmla="*/ 1231106 w 1538287"/>
              <a:gd name="connsiteY32" fmla="*/ 1352550 h 1352550"/>
              <a:gd name="connsiteX33" fmla="*/ 1209675 w 1538287"/>
              <a:gd name="connsiteY33" fmla="*/ 1347787 h 1352550"/>
              <a:gd name="connsiteX34" fmla="*/ 1181100 w 1538287"/>
              <a:gd name="connsiteY34" fmla="*/ 1326356 h 1352550"/>
              <a:gd name="connsiteX35" fmla="*/ 1150144 w 1538287"/>
              <a:gd name="connsiteY35" fmla="*/ 1304925 h 1352550"/>
              <a:gd name="connsiteX36" fmla="*/ 1152525 w 1538287"/>
              <a:gd name="connsiteY36" fmla="*/ 1176337 h 1352550"/>
              <a:gd name="connsiteX37" fmla="*/ 1162050 w 1538287"/>
              <a:gd name="connsiteY37" fmla="*/ 1071562 h 1352550"/>
              <a:gd name="connsiteX38" fmla="*/ 1173956 w 1538287"/>
              <a:gd name="connsiteY38" fmla="*/ 945356 h 1352550"/>
              <a:gd name="connsiteX39" fmla="*/ 1190625 w 1538287"/>
              <a:gd name="connsiteY39" fmla="*/ 809625 h 1352550"/>
              <a:gd name="connsiteX40" fmla="*/ 1195387 w 1538287"/>
              <a:gd name="connsiteY40" fmla="*/ 721518 h 1352550"/>
              <a:gd name="connsiteX41" fmla="*/ 1200150 w 1538287"/>
              <a:gd name="connsiteY41" fmla="*/ 616743 h 1352550"/>
              <a:gd name="connsiteX42" fmla="*/ 1197769 w 1538287"/>
              <a:gd name="connsiteY42" fmla="*/ 478631 h 1352550"/>
              <a:gd name="connsiteX43" fmla="*/ 1195387 w 1538287"/>
              <a:gd name="connsiteY43" fmla="*/ 392906 h 1352550"/>
              <a:gd name="connsiteX44" fmla="*/ 1193006 w 1538287"/>
              <a:gd name="connsiteY44" fmla="*/ 338137 h 1352550"/>
              <a:gd name="connsiteX45" fmla="*/ 1181100 w 1538287"/>
              <a:gd name="connsiteY45" fmla="*/ 300037 h 1352550"/>
              <a:gd name="connsiteX46" fmla="*/ 1166812 w 1538287"/>
              <a:gd name="connsiteY46" fmla="*/ 278606 h 1352550"/>
              <a:gd name="connsiteX47" fmla="*/ 1145381 w 1538287"/>
              <a:gd name="connsiteY47" fmla="*/ 264318 h 1352550"/>
              <a:gd name="connsiteX48" fmla="*/ 1114425 w 1538287"/>
              <a:gd name="connsiteY48" fmla="*/ 254793 h 1352550"/>
              <a:gd name="connsiteX49" fmla="*/ 1069181 w 1538287"/>
              <a:gd name="connsiteY49" fmla="*/ 250031 h 1352550"/>
              <a:gd name="connsiteX50" fmla="*/ 997744 w 1538287"/>
              <a:gd name="connsiteY50" fmla="*/ 257175 h 1352550"/>
              <a:gd name="connsiteX51" fmla="*/ 666750 w 1538287"/>
              <a:gd name="connsiteY51" fmla="*/ 300037 h 1352550"/>
              <a:gd name="connsiteX52" fmla="*/ 442912 w 1538287"/>
              <a:gd name="connsiteY52" fmla="*/ 33575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538287" h="1352550">
                <a:moveTo>
                  <a:pt x="442912" y="335756"/>
                </a:moveTo>
                <a:lnTo>
                  <a:pt x="85725" y="397668"/>
                </a:lnTo>
                <a:lnTo>
                  <a:pt x="0" y="266700"/>
                </a:lnTo>
                <a:lnTo>
                  <a:pt x="307181" y="221456"/>
                </a:lnTo>
                <a:lnTo>
                  <a:pt x="533400" y="180975"/>
                </a:lnTo>
                <a:lnTo>
                  <a:pt x="866775" y="128587"/>
                </a:lnTo>
                <a:lnTo>
                  <a:pt x="1104900" y="95250"/>
                </a:lnTo>
                <a:lnTo>
                  <a:pt x="1135856" y="85725"/>
                </a:lnTo>
                <a:lnTo>
                  <a:pt x="1171575" y="64293"/>
                </a:lnTo>
                <a:lnTo>
                  <a:pt x="1216819" y="28575"/>
                </a:lnTo>
                <a:lnTo>
                  <a:pt x="1238250" y="9525"/>
                </a:lnTo>
                <a:lnTo>
                  <a:pt x="1250156" y="2381"/>
                </a:lnTo>
                <a:lnTo>
                  <a:pt x="1269206" y="0"/>
                </a:lnTo>
                <a:lnTo>
                  <a:pt x="1295400" y="9525"/>
                </a:lnTo>
                <a:lnTo>
                  <a:pt x="1350169" y="47625"/>
                </a:lnTo>
                <a:lnTo>
                  <a:pt x="1419225" y="109537"/>
                </a:lnTo>
                <a:lnTo>
                  <a:pt x="1495425" y="192881"/>
                </a:lnTo>
                <a:lnTo>
                  <a:pt x="1514475" y="211931"/>
                </a:lnTo>
                <a:lnTo>
                  <a:pt x="1526381" y="223837"/>
                </a:lnTo>
                <a:lnTo>
                  <a:pt x="1538287" y="245268"/>
                </a:lnTo>
                <a:lnTo>
                  <a:pt x="1538287" y="288131"/>
                </a:lnTo>
                <a:lnTo>
                  <a:pt x="1524000" y="333375"/>
                </a:lnTo>
                <a:lnTo>
                  <a:pt x="1478756" y="416718"/>
                </a:lnTo>
                <a:lnTo>
                  <a:pt x="1459706" y="481012"/>
                </a:lnTo>
                <a:lnTo>
                  <a:pt x="1419225" y="695325"/>
                </a:lnTo>
                <a:lnTo>
                  <a:pt x="1381125" y="909637"/>
                </a:lnTo>
                <a:lnTo>
                  <a:pt x="1354931" y="1097756"/>
                </a:lnTo>
                <a:lnTo>
                  <a:pt x="1331119" y="1271587"/>
                </a:lnTo>
                <a:lnTo>
                  <a:pt x="1319212" y="1302543"/>
                </a:lnTo>
                <a:lnTo>
                  <a:pt x="1300162" y="1328737"/>
                </a:lnTo>
                <a:lnTo>
                  <a:pt x="1276350" y="1345406"/>
                </a:lnTo>
                <a:lnTo>
                  <a:pt x="1252537" y="1352550"/>
                </a:lnTo>
                <a:lnTo>
                  <a:pt x="1231106" y="1352550"/>
                </a:lnTo>
                <a:lnTo>
                  <a:pt x="1209675" y="1347787"/>
                </a:lnTo>
                <a:lnTo>
                  <a:pt x="1181100" y="1326356"/>
                </a:lnTo>
                <a:lnTo>
                  <a:pt x="1150144" y="1304925"/>
                </a:lnTo>
                <a:cubicBezTo>
                  <a:pt x="1150938" y="1262062"/>
                  <a:pt x="1151731" y="1219200"/>
                  <a:pt x="1152525" y="1176337"/>
                </a:cubicBezTo>
                <a:lnTo>
                  <a:pt x="1162050" y="1071562"/>
                </a:lnTo>
                <a:lnTo>
                  <a:pt x="1173956" y="945356"/>
                </a:lnTo>
                <a:lnTo>
                  <a:pt x="1190625" y="809625"/>
                </a:lnTo>
                <a:lnTo>
                  <a:pt x="1195387" y="721518"/>
                </a:lnTo>
                <a:lnTo>
                  <a:pt x="1200150" y="616743"/>
                </a:lnTo>
                <a:cubicBezTo>
                  <a:pt x="1199356" y="570706"/>
                  <a:pt x="1198563" y="524668"/>
                  <a:pt x="1197769" y="478631"/>
                </a:cubicBezTo>
                <a:lnTo>
                  <a:pt x="1195387" y="392906"/>
                </a:lnTo>
                <a:cubicBezTo>
                  <a:pt x="1194593" y="374650"/>
                  <a:pt x="1193800" y="356393"/>
                  <a:pt x="1193006" y="338137"/>
                </a:cubicBezTo>
                <a:lnTo>
                  <a:pt x="1181100" y="300037"/>
                </a:lnTo>
                <a:lnTo>
                  <a:pt x="1166812" y="278606"/>
                </a:lnTo>
                <a:lnTo>
                  <a:pt x="1145381" y="264318"/>
                </a:lnTo>
                <a:lnTo>
                  <a:pt x="1114425" y="254793"/>
                </a:lnTo>
                <a:lnTo>
                  <a:pt x="1069181" y="250031"/>
                </a:lnTo>
                <a:lnTo>
                  <a:pt x="997744" y="257175"/>
                </a:lnTo>
                <a:lnTo>
                  <a:pt x="666750" y="300037"/>
                </a:lnTo>
                <a:lnTo>
                  <a:pt x="442912" y="335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BC4D495-83E8-4FB0-B294-B17918DA8607}"/>
              </a:ext>
            </a:extLst>
          </p:cNvPr>
          <p:cNvSpPr/>
          <p:nvPr/>
        </p:nvSpPr>
        <p:spPr>
          <a:xfrm>
            <a:off x="4137025" y="2843213"/>
            <a:ext cx="1135063" cy="311150"/>
          </a:xfrm>
          <a:custGeom>
            <a:avLst/>
            <a:gdLst>
              <a:gd name="connsiteX0" fmla="*/ 311944 w 1135857"/>
              <a:gd name="connsiteY0" fmla="*/ 254793 h 311943"/>
              <a:gd name="connsiteX1" fmla="*/ 33338 w 1135857"/>
              <a:gd name="connsiteY1" fmla="*/ 311943 h 311943"/>
              <a:gd name="connsiteX2" fmla="*/ 0 w 1135857"/>
              <a:gd name="connsiteY2" fmla="*/ 147637 h 311943"/>
              <a:gd name="connsiteX3" fmla="*/ 350044 w 1135857"/>
              <a:gd name="connsiteY3" fmla="*/ 97631 h 311943"/>
              <a:gd name="connsiteX4" fmla="*/ 783432 w 1135857"/>
              <a:gd name="connsiteY4" fmla="*/ 40481 h 311943"/>
              <a:gd name="connsiteX5" fmla="*/ 1135857 w 1135857"/>
              <a:gd name="connsiteY5" fmla="*/ 0 h 311943"/>
              <a:gd name="connsiteX6" fmla="*/ 1135857 w 1135857"/>
              <a:gd name="connsiteY6" fmla="*/ 159543 h 311943"/>
              <a:gd name="connsiteX7" fmla="*/ 833438 w 1135857"/>
              <a:gd name="connsiteY7" fmla="*/ 185737 h 311943"/>
              <a:gd name="connsiteX8" fmla="*/ 597694 w 1135857"/>
              <a:gd name="connsiteY8" fmla="*/ 211931 h 311943"/>
              <a:gd name="connsiteX9" fmla="*/ 311944 w 1135857"/>
              <a:gd name="connsiteY9" fmla="*/ 254793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35857" h="311943">
                <a:moveTo>
                  <a:pt x="311944" y="254793"/>
                </a:moveTo>
                <a:lnTo>
                  <a:pt x="33338" y="311943"/>
                </a:lnTo>
                <a:lnTo>
                  <a:pt x="0" y="147637"/>
                </a:lnTo>
                <a:lnTo>
                  <a:pt x="350044" y="97631"/>
                </a:lnTo>
                <a:lnTo>
                  <a:pt x="783432" y="40481"/>
                </a:lnTo>
                <a:lnTo>
                  <a:pt x="1135857" y="0"/>
                </a:lnTo>
                <a:lnTo>
                  <a:pt x="1135857" y="159543"/>
                </a:lnTo>
                <a:lnTo>
                  <a:pt x="833438" y="185737"/>
                </a:lnTo>
                <a:lnTo>
                  <a:pt x="597694" y="211931"/>
                </a:lnTo>
                <a:lnTo>
                  <a:pt x="311944" y="254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751A9DE-92CA-42C3-A052-D43E0F2C33FE}"/>
              </a:ext>
            </a:extLst>
          </p:cNvPr>
          <p:cNvSpPr/>
          <p:nvPr/>
        </p:nvSpPr>
        <p:spPr>
          <a:xfrm>
            <a:off x="4184650" y="3400425"/>
            <a:ext cx="1042988" cy="265113"/>
          </a:xfrm>
          <a:custGeom>
            <a:avLst/>
            <a:gdLst>
              <a:gd name="connsiteX0" fmla="*/ 564357 w 1042988"/>
              <a:gd name="connsiteY0" fmla="*/ 166688 h 264319"/>
              <a:gd name="connsiteX1" fmla="*/ 357188 w 1042988"/>
              <a:gd name="connsiteY1" fmla="*/ 197644 h 264319"/>
              <a:gd name="connsiteX2" fmla="*/ 7144 w 1042988"/>
              <a:gd name="connsiteY2" fmla="*/ 264319 h 264319"/>
              <a:gd name="connsiteX3" fmla="*/ 0 w 1042988"/>
              <a:gd name="connsiteY3" fmla="*/ 109538 h 264319"/>
              <a:gd name="connsiteX4" fmla="*/ 285750 w 1042988"/>
              <a:gd name="connsiteY4" fmla="*/ 61913 h 264319"/>
              <a:gd name="connsiteX5" fmla="*/ 554832 w 1042988"/>
              <a:gd name="connsiteY5" fmla="*/ 30956 h 264319"/>
              <a:gd name="connsiteX6" fmla="*/ 812007 w 1042988"/>
              <a:gd name="connsiteY6" fmla="*/ 11906 h 264319"/>
              <a:gd name="connsiteX7" fmla="*/ 1040607 w 1042988"/>
              <a:gd name="connsiteY7" fmla="*/ 0 h 264319"/>
              <a:gd name="connsiteX8" fmla="*/ 1042988 w 1042988"/>
              <a:gd name="connsiteY8" fmla="*/ 180975 h 264319"/>
              <a:gd name="connsiteX9" fmla="*/ 983457 w 1042988"/>
              <a:gd name="connsiteY9" fmla="*/ 166688 h 264319"/>
              <a:gd name="connsiteX10" fmla="*/ 847725 w 1042988"/>
              <a:gd name="connsiteY10" fmla="*/ 159544 h 264319"/>
              <a:gd name="connsiteX11" fmla="*/ 745332 w 1042988"/>
              <a:gd name="connsiteY11" fmla="*/ 159544 h 264319"/>
              <a:gd name="connsiteX12" fmla="*/ 564357 w 1042988"/>
              <a:gd name="connsiteY12" fmla="*/ 166688 h 26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2988" h="264319">
                <a:moveTo>
                  <a:pt x="564357" y="166688"/>
                </a:moveTo>
                <a:lnTo>
                  <a:pt x="357188" y="197644"/>
                </a:lnTo>
                <a:lnTo>
                  <a:pt x="7144" y="264319"/>
                </a:lnTo>
                <a:lnTo>
                  <a:pt x="0" y="109538"/>
                </a:lnTo>
                <a:lnTo>
                  <a:pt x="285750" y="61913"/>
                </a:lnTo>
                <a:lnTo>
                  <a:pt x="554832" y="30956"/>
                </a:lnTo>
                <a:lnTo>
                  <a:pt x="812007" y="11906"/>
                </a:lnTo>
                <a:lnTo>
                  <a:pt x="1040607" y="0"/>
                </a:lnTo>
                <a:cubicBezTo>
                  <a:pt x="1041401" y="60325"/>
                  <a:pt x="1042194" y="120650"/>
                  <a:pt x="1042988" y="180975"/>
                </a:cubicBezTo>
                <a:lnTo>
                  <a:pt x="983457" y="166688"/>
                </a:lnTo>
                <a:lnTo>
                  <a:pt x="847725" y="159544"/>
                </a:lnTo>
                <a:lnTo>
                  <a:pt x="745332" y="159544"/>
                </a:lnTo>
                <a:lnTo>
                  <a:pt x="564357" y="1666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36B1EE6-FE34-4792-89E4-6AE2E476A20F}"/>
              </a:ext>
            </a:extLst>
          </p:cNvPr>
          <p:cNvSpPr/>
          <p:nvPr/>
        </p:nvSpPr>
        <p:spPr>
          <a:xfrm>
            <a:off x="4322763" y="3598863"/>
            <a:ext cx="476250" cy="525462"/>
          </a:xfrm>
          <a:custGeom>
            <a:avLst/>
            <a:gdLst>
              <a:gd name="connsiteX0" fmla="*/ 197644 w 476250"/>
              <a:gd name="connsiteY0" fmla="*/ 345281 h 526256"/>
              <a:gd name="connsiteX1" fmla="*/ 195262 w 476250"/>
              <a:gd name="connsiteY1" fmla="*/ 259556 h 526256"/>
              <a:gd name="connsiteX2" fmla="*/ 192881 w 476250"/>
              <a:gd name="connsiteY2" fmla="*/ 223837 h 526256"/>
              <a:gd name="connsiteX3" fmla="*/ 190500 w 476250"/>
              <a:gd name="connsiteY3" fmla="*/ 200025 h 526256"/>
              <a:gd name="connsiteX4" fmla="*/ 178594 w 476250"/>
              <a:gd name="connsiteY4" fmla="*/ 171450 h 526256"/>
              <a:gd name="connsiteX5" fmla="*/ 150019 w 476250"/>
              <a:gd name="connsiteY5" fmla="*/ 130969 h 526256"/>
              <a:gd name="connsiteX6" fmla="*/ 123825 w 476250"/>
              <a:gd name="connsiteY6" fmla="*/ 100012 h 526256"/>
              <a:gd name="connsiteX7" fmla="*/ 88106 w 476250"/>
              <a:gd name="connsiteY7" fmla="*/ 69056 h 526256"/>
              <a:gd name="connsiteX8" fmla="*/ 0 w 476250"/>
              <a:gd name="connsiteY8" fmla="*/ 0 h 526256"/>
              <a:gd name="connsiteX9" fmla="*/ 130969 w 476250"/>
              <a:gd name="connsiteY9" fmla="*/ 0 h 526256"/>
              <a:gd name="connsiteX10" fmla="*/ 259556 w 476250"/>
              <a:gd name="connsiteY10" fmla="*/ 47625 h 526256"/>
              <a:gd name="connsiteX11" fmla="*/ 345281 w 476250"/>
              <a:gd name="connsiteY11" fmla="*/ 78581 h 526256"/>
              <a:gd name="connsiteX12" fmla="*/ 407194 w 476250"/>
              <a:gd name="connsiteY12" fmla="*/ 102394 h 526256"/>
              <a:gd name="connsiteX13" fmla="*/ 445294 w 476250"/>
              <a:gd name="connsiteY13" fmla="*/ 116681 h 526256"/>
              <a:gd name="connsiteX14" fmla="*/ 461962 w 476250"/>
              <a:gd name="connsiteY14" fmla="*/ 128587 h 526256"/>
              <a:gd name="connsiteX15" fmla="*/ 471487 w 476250"/>
              <a:gd name="connsiteY15" fmla="*/ 142875 h 526256"/>
              <a:gd name="connsiteX16" fmla="*/ 476250 w 476250"/>
              <a:gd name="connsiteY16" fmla="*/ 161925 h 526256"/>
              <a:gd name="connsiteX17" fmla="*/ 471487 w 476250"/>
              <a:gd name="connsiteY17" fmla="*/ 183356 h 526256"/>
              <a:gd name="connsiteX18" fmla="*/ 450056 w 476250"/>
              <a:gd name="connsiteY18" fmla="*/ 209550 h 526256"/>
              <a:gd name="connsiteX19" fmla="*/ 423862 w 476250"/>
              <a:gd name="connsiteY19" fmla="*/ 230981 h 526256"/>
              <a:gd name="connsiteX20" fmla="*/ 414337 w 476250"/>
              <a:gd name="connsiteY20" fmla="*/ 250031 h 526256"/>
              <a:gd name="connsiteX21" fmla="*/ 400050 w 476250"/>
              <a:gd name="connsiteY21" fmla="*/ 278606 h 526256"/>
              <a:gd name="connsiteX22" fmla="*/ 392906 w 476250"/>
              <a:gd name="connsiteY22" fmla="*/ 323850 h 526256"/>
              <a:gd name="connsiteX23" fmla="*/ 397669 w 476250"/>
              <a:gd name="connsiteY23" fmla="*/ 388144 h 526256"/>
              <a:gd name="connsiteX24" fmla="*/ 409575 w 476250"/>
              <a:gd name="connsiteY24" fmla="*/ 473869 h 526256"/>
              <a:gd name="connsiteX25" fmla="*/ 200025 w 476250"/>
              <a:gd name="connsiteY25" fmla="*/ 526256 h 526256"/>
              <a:gd name="connsiteX26" fmla="*/ 197644 w 476250"/>
              <a:gd name="connsiteY26" fmla="*/ 345281 h 52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6250" h="526256">
                <a:moveTo>
                  <a:pt x="197644" y="345281"/>
                </a:moveTo>
                <a:lnTo>
                  <a:pt x="195262" y="259556"/>
                </a:lnTo>
                <a:lnTo>
                  <a:pt x="192881" y="223837"/>
                </a:lnTo>
                <a:lnTo>
                  <a:pt x="190500" y="200025"/>
                </a:lnTo>
                <a:lnTo>
                  <a:pt x="178594" y="171450"/>
                </a:lnTo>
                <a:lnTo>
                  <a:pt x="150019" y="130969"/>
                </a:lnTo>
                <a:lnTo>
                  <a:pt x="123825" y="100012"/>
                </a:lnTo>
                <a:lnTo>
                  <a:pt x="88106" y="69056"/>
                </a:lnTo>
                <a:lnTo>
                  <a:pt x="0" y="0"/>
                </a:lnTo>
                <a:lnTo>
                  <a:pt x="130969" y="0"/>
                </a:lnTo>
                <a:lnTo>
                  <a:pt x="259556" y="47625"/>
                </a:lnTo>
                <a:lnTo>
                  <a:pt x="345281" y="78581"/>
                </a:lnTo>
                <a:lnTo>
                  <a:pt x="407194" y="102394"/>
                </a:lnTo>
                <a:lnTo>
                  <a:pt x="445294" y="116681"/>
                </a:lnTo>
                <a:lnTo>
                  <a:pt x="461962" y="128587"/>
                </a:lnTo>
                <a:lnTo>
                  <a:pt x="471487" y="142875"/>
                </a:lnTo>
                <a:lnTo>
                  <a:pt x="476250" y="161925"/>
                </a:lnTo>
                <a:lnTo>
                  <a:pt x="471487" y="183356"/>
                </a:lnTo>
                <a:lnTo>
                  <a:pt x="450056" y="209550"/>
                </a:lnTo>
                <a:lnTo>
                  <a:pt x="423862" y="230981"/>
                </a:lnTo>
                <a:lnTo>
                  <a:pt x="414337" y="250031"/>
                </a:lnTo>
                <a:lnTo>
                  <a:pt x="400050" y="278606"/>
                </a:lnTo>
                <a:lnTo>
                  <a:pt x="392906" y="323850"/>
                </a:lnTo>
                <a:lnTo>
                  <a:pt x="397669" y="388144"/>
                </a:lnTo>
                <a:lnTo>
                  <a:pt x="409575" y="473869"/>
                </a:lnTo>
                <a:lnTo>
                  <a:pt x="200025" y="526256"/>
                </a:lnTo>
                <a:cubicBezTo>
                  <a:pt x="199231" y="464344"/>
                  <a:pt x="198438" y="402431"/>
                  <a:pt x="197644" y="345281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FAE8BAB-C8FB-493B-AFA8-E6A0A5C316C0}"/>
              </a:ext>
            </a:extLst>
          </p:cNvPr>
          <p:cNvSpPr/>
          <p:nvPr/>
        </p:nvSpPr>
        <p:spPr>
          <a:xfrm>
            <a:off x="3675063" y="3890963"/>
            <a:ext cx="1862137" cy="488950"/>
          </a:xfrm>
          <a:custGeom>
            <a:avLst/>
            <a:gdLst>
              <a:gd name="connsiteX0" fmla="*/ 1269206 w 1862137"/>
              <a:gd name="connsiteY0" fmla="*/ 261937 h 488156"/>
              <a:gd name="connsiteX1" fmla="*/ 981075 w 1862137"/>
              <a:gd name="connsiteY1" fmla="*/ 297656 h 488156"/>
              <a:gd name="connsiteX2" fmla="*/ 828675 w 1862137"/>
              <a:gd name="connsiteY2" fmla="*/ 333375 h 488156"/>
              <a:gd name="connsiteX3" fmla="*/ 628650 w 1862137"/>
              <a:gd name="connsiteY3" fmla="*/ 392906 h 488156"/>
              <a:gd name="connsiteX4" fmla="*/ 435769 w 1862137"/>
              <a:gd name="connsiteY4" fmla="*/ 457200 h 488156"/>
              <a:gd name="connsiteX5" fmla="*/ 359569 w 1862137"/>
              <a:gd name="connsiteY5" fmla="*/ 485775 h 488156"/>
              <a:gd name="connsiteX6" fmla="*/ 342900 w 1862137"/>
              <a:gd name="connsiteY6" fmla="*/ 488156 h 488156"/>
              <a:gd name="connsiteX7" fmla="*/ 311944 w 1862137"/>
              <a:gd name="connsiteY7" fmla="*/ 483393 h 488156"/>
              <a:gd name="connsiteX8" fmla="*/ 269081 w 1862137"/>
              <a:gd name="connsiteY8" fmla="*/ 464343 h 488156"/>
              <a:gd name="connsiteX9" fmla="*/ 228600 w 1862137"/>
              <a:gd name="connsiteY9" fmla="*/ 442912 h 488156"/>
              <a:gd name="connsiteX10" fmla="*/ 133350 w 1862137"/>
              <a:gd name="connsiteY10" fmla="*/ 378618 h 488156"/>
              <a:gd name="connsiteX11" fmla="*/ 0 w 1862137"/>
              <a:gd name="connsiteY11" fmla="*/ 276225 h 488156"/>
              <a:gd name="connsiteX12" fmla="*/ 40481 w 1862137"/>
              <a:gd name="connsiteY12" fmla="*/ 221456 h 488156"/>
              <a:gd name="connsiteX13" fmla="*/ 142875 w 1862137"/>
              <a:gd name="connsiteY13" fmla="*/ 254793 h 488156"/>
              <a:gd name="connsiteX14" fmla="*/ 209550 w 1862137"/>
              <a:gd name="connsiteY14" fmla="*/ 269081 h 488156"/>
              <a:gd name="connsiteX15" fmla="*/ 273844 w 1862137"/>
              <a:gd name="connsiteY15" fmla="*/ 276225 h 488156"/>
              <a:gd name="connsiteX16" fmla="*/ 340519 w 1862137"/>
              <a:gd name="connsiteY16" fmla="*/ 276225 h 488156"/>
              <a:gd name="connsiteX17" fmla="*/ 464344 w 1862137"/>
              <a:gd name="connsiteY17" fmla="*/ 259556 h 488156"/>
              <a:gd name="connsiteX18" fmla="*/ 623887 w 1862137"/>
              <a:gd name="connsiteY18" fmla="*/ 228600 h 488156"/>
              <a:gd name="connsiteX19" fmla="*/ 792956 w 1862137"/>
              <a:gd name="connsiteY19" fmla="*/ 183356 h 488156"/>
              <a:gd name="connsiteX20" fmla="*/ 862012 w 1862137"/>
              <a:gd name="connsiteY20" fmla="*/ 159543 h 488156"/>
              <a:gd name="connsiteX21" fmla="*/ 1033462 w 1862137"/>
              <a:gd name="connsiteY21" fmla="*/ 121443 h 488156"/>
              <a:gd name="connsiteX22" fmla="*/ 1150144 w 1862137"/>
              <a:gd name="connsiteY22" fmla="*/ 107156 h 488156"/>
              <a:gd name="connsiteX23" fmla="*/ 1238250 w 1862137"/>
              <a:gd name="connsiteY23" fmla="*/ 90487 h 488156"/>
              <a:gd name="connsiteX24" fmla="*/ 1316831 w 1862137"/>
              <a:gd name="connsiteY24" fmla="*/ 69056 h 488156"/>
              <a:gd name="connsiteX25" fmla="*/ 1390650 w 1862137"/>
              <a:gd name="connsiteY25" fmla="*/ 40481 h 488156"/>
              <a:gd name="connsiteX26" fmla="*/ 1440656 w 1862137"/>
              <a:gd name="connsiteY26" fmla="*/ 11906 h 488156"/>
              <a:gd name="connsiteX27" fmla="*/ 1459706 w 1862137"/>
              <a:gd name="connsiteY27" fmla="*/ 4762 h 488156"/>
              <a:gd name="connsiteX28" fmla="*/ 1497806 w 1862137"/>
              <a:gd name="connsiteY28" fmla="*/ 0 h 488156"/>
              <a:gd name="connsiteX29" fmla="*/ 1559719 w 1862137"/>
              <a:gd name="connsiteY29" fmla="*/ 9525 h 488156"/>
              <a:gd name="connsiteX30" fmla="*/ 1671637 w 1862137"/>
              <a:gd name="connsiteY30" fmla="*/ 33337 h 488156"/>
              <a:gd name="connsiteX31" fmla="*/ 1731169 w 1862137"/>
              <a:gd name="connsiteY31" fmla="*/ 50006 h 488156"/>
              <a:gd name="connsiteX32" fmla="*/ 1776412 w 1862137"/>
              <a:gd name="connsiteY32" fmla="*/ 66675 h 488156"/>
              <a:gd name="connsiteX33" fmla="*/ 1814512 w 1862137"/>
              <a:gd name="connsiteY33" fmla="*/ 88106 h 488156"/>
              <a:gd name="connsiteX34" fmla="*/ 1840706 w 1862137"/>
              <a:gd name="connsiteY34" fmla="*/ 107156 h 488156"/>
              <a:gd name="connsiteX35" fmla="*/ 1854994 w 1862137"/>
              <a:gd name="connsiteY35" fmla="*/ 119062 h 488156"/>
              <a:gd name="connsiteX36" fmla="*/ 1862137 w 1862137"/>
              <a:gd name="connsiteY36" fmla="*/ 130968 h 488156"/>
              <a:gd name="connsiteX37" fmla="*/ 1862137 w 1862137"/>
              <a:gd name="connsiteY37" fmla="*/ 152400 h 488156"/>
              <a:gd name="connsiteX38" fmla="*/ 1847850 w 1862137"/>
              <a:gd name="connsiteY38" fmla="*/ 173831 h 488156"/>
              <a:gd name="connsiteX39" fmla="*/ 1800225 w 1862137"/>
              <a:gd name="connsiteY39" fmla="*/ 197643 h 488156"/>
              <a:gd name="connsiteX40" fmla="*/ 1733550 w 1862137"/>
              <a:gd name="connsiteY40" fmla="*/ 219075 h 488156"/>
              <a:gd name="connsiteX41" fmla="*/ 1669256 w 1862137"/>
              <a:gd name="connsiteY41" fmla="*/ 233362 h 488156"/>
              <a:gd name="connsiteX42" fmla="*/ 1574006 w 1862137"/>
              <a:gd name="connsiteY42" fmla="*/ 238125 h 488156"/>
              <a:gd name="connsiteX43" fmla="*/ 1419225 w 1862137"/>
              <a:gd name="connsiteY43" fmla="*/ 247650 h 488156"/>
              <a:gd name="connsiteX44" fmla="*/ 1269206 w 1862137"/>
              <a:gd name="connsiteY44" fmla="*/ 261937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62137" h="488156">
                <a:moveTo>
                  <a:pt x="1269206" y="261937"/>
                </a:moveTo>
                <a:lnTo>
                  <a:pt x="981075" y="297656"/>
                </a:lnTo>
                <a:lnTo>
                  <a:pt x="828675" y="333375"/>
                </a:lnTo>
                <a:lnTo>
                  <a:pt x="628650" y="392906"/>
                </a:lnTo>
                <a:lnTo>
                  <a:pt x="435769" y="457200"/>
                </a:lnTo>
                <a:lnTo>
                  <a:pt x="359569" y="485775"/>
                </a:lnTo>
                <a:lnTo>
                  <a:pt x="342900" y="488156"/>
                </a:lnTo>
                <a:lnTo>
                  <a:pt x="311944" y="483393"/>
                </a:lnTo>
                <a:lnTo>
                  <a:pt x="269081" y="464343"/>
                </a:lnTo>
                <a:lnTo>
                  <a:pt x="228600" y="442912"/>
                </a:lnTo>
                <a:lnTo>
                  <a:pt x="133350" y="378618"/>
                </a:lnTo>
                <a:lnTo>
                  <a:pt x="0" y="276225"/>
                </a:lnTo>
                <a:lnTo>
                  <a:pt x="40481" y="221456"/>
                </a:lnTo>
                <a:lnTo>
                  <a:pt x="142875" y="254793"/>
                </a:lnTo>
                <a:lnTo>
                  <a:pt x="209550" y="269081"/>
                </a:lnTo>
                <a:lnTo>
                  <a:pt x="273844" y="276225"/>
                </a:lnTo>
                <a:lnTo>
                  <a:pt x="340519" y="276225"/>
                </a:lnTo>
                <a:lnTo>
                  <a:pt x="464344" y="259556"/>
                </a:lnTo>
                <a:lnTo>
                  <a:pt x="623887" y="228600"/>
                </a:lnTo>
                <a:lnTo>
                  <a:pt x="792956" y="183356"/>
                </a:lnTo>
                <a:lnTo>
                  <a:pt x="862012" y="159543"/>
                </a:lnTo>
                <a:lnTo>
                  <a:pt x="1033462" y="121443"/>
                </a:lnTo>
                <a:lnTo>
                  <a:pt x="1150144" y="107156"/>
                </a:lnTo>
                <a:lnTo>
                  <a:pt x="1238250" y="90487"/>
                </a:lnTo>
                <a:lnTo>
                  <a:pt x="1316831" y="69056"/>
                </a:lnTo>
                <a:lnTo>
                  <a:pt x="1390650" y="40481"/>
                </a:lnTo>
                <a:lnTo>
                  <a:pt x="1440656" y="11906"/>
                </a:lnTo>
                <a:lnTo>
                  <a:pt x="1459706" y="4762"/>
                </a:lnTo>
                <a:lnTo>
                  <a:pt x="1497806" y="0"/>
                </a:lnTo>
                <a:lnTo>
                  <a:pt x="1559719" y="9525"/>
                </a:lnTo>
                <a:lnTo>
                  <a:pt x="1671637" y="33337"/>
                </a:lnTo>
                <a:lnTo>
                  <a:pt x="1731169" y="50006"/>
                </a:lnTo>
                <a:lnTo>
                  <a:pt x="1776412" y="66675"/>
                </a:lnTo>
                <a:lnTo>
                  <a:pt x="1814512" y="88106"/>
                </a:lnTo>
                <a:lnTo>
                  <a:pt x="1840706" y="107156"/>
                </a:lnTo>
                <a:lnTo>
                  <a:pt x="1854994" y="119062"/>
                </a:lnTo>
                <a:lnTo>
                  <a:pt x="1862137" y="130968"/>
                </a:lnTo>
                <a:lnTo>
                  <a:pt x="1862137" y="152400"/>
                </a:lnTo>
                <a:lnTo>
                  <a:pt x="1847850" y="173831"/>
                </a:lnTo>
                <a:lnTo>
                  <a:pt x="1800225" y="197643"/>
                </a:lnTo>
                <a:lnTo>
                  <a:pt x="1733550" y="219075"/>
                </a:lnTo>
                <a:lnTo>
                  <a:pt x="1669256" y="233362"/>
                </a:lnTo>
                <a:lnTo>
                  <a:pt x="1574006" y="238125"/>
                </a:lnTo>
                <a:lnTo>
                  <a:pt x="1419225" y="247650"/>
                </a:lnTo>
                <a:lnTo>
                  <a:pt x="1269206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6EA826E-FAF2-4BA0-8400-A344C51BB816}"/>
              </a:ext>
            </a:extLst>
          </p:cNvPr>
          <p:cNvSpPr/>
          <p:nvPr/>
        </p:nvSpPr>
        <p:spPr>
          <a:xfrm>
            <a:off x="4398963" y="4691063"/>
            <a:ext cx="790575" cy="1273175"/>
          </a:xfrm>
          <a:custGeom>
            <a:avLst/>
            <a:gdLst>
              <a:gd name="connsiteX0" fmla="*/ 428625 w 790575"/>
              <a:gd name="connsiteY0" fmla="*/ 478631 h 1273968"/>
              <a:gd name="connsiteX1" fmla="*/ 483394 w 790575"/>
              <a:gd name="connsiteY1" fmla="*/ 352425 h 1273968"/>
              <a:gd name="connsiteX2" fmla="*/ 504825 w 790575"/>
              <a:gd name="connsiteY2" fmla="*/ 297656 h 1273968"/>
              <a:gd name="connsiteX3" fmla="*/ 523875 w 790575"/>
              <a:gd name="connsiteY3" fmla="*/ 242887 h 1273968"/>
              <a:gd name="connsiteX4" fmla="*/ 540544 w 790575"/>
              <a:gd name="connsiteY4" fmla="*/ 180975 h 1273968"/>
              <a:gd name="connsiteX5" fmla="*/ 547687 w 790575"/>
              <a:gd name="connsiteY5" fmla="*/ 138112 h 1273968"/>
              <a:gd name="connsiteX6" fmla="*/ 550069 w 790575"/>
              <a:gd name="connsiteY6" fmla="*/ 104775 h 1273968"/>
              <a:gd name="connsiteX7" fmla="*/ 550069 w 790575"/>
              <a:gd name="connsiteY7" fmla="*/ 73818 h 1273968"/>
              <a:gd name="connsiteX8" fmla="*/ 540544 w 790575"/>
              <a:gd name="connsiteY8" fmla="*/ 47625 h 1273968"/>
              <a:gd name="connsiteX9" fmla="*/ 521494 w 790575"/>
              <a:gd name="connsiteY9" fmla="*/ 0 h 1273968"/>
              <a:gd name="connsiteX10" fmla="*/ 790575 w 790575"/>
              <a:gd name="connsiteY10" fmla="*/ 78581 h 1273968"/>
              <a:gd name="connsiteX11" fmla="*/ 781050 w 790575"/>
              <a:gd name="connsiteY11" fmla="*/ 142875 h 1273968"/>
              <a:gd name="connsiteX12" fmla="*/ 752475 w 790575"/>
              <a:gd name="connsiteY12" fmla="*/ 178593 h 1273968"/>
              <a:gd name="connsiteX13" fmla="*/ 709612 w 790575"/>
              <a:gd name="connsiteY13" fmla="*/ 278606 h 1273968"/>
              <a:gd name="connsiteX14" fmla="*/ 631031 w 790575"/>
              <a:gd name="connsiteY14" fmla="*/ 466725 h 1273968"/>
              <a:gd name="connsiteX15" fmla="*/ 583406 w 790575"/>
              <a:gd name="connsiteY15" fmla="*/ 590550 h 1273968"/>
              <a:gd name="connsiteX16" fmla="*/ 500062 w 790575"/>
              <a:gd name="connsiteY16" fmla="*/ 750093 h 1273968"/>
              <a:gd name="connsiteX17" fmla="*/ 435769 w 790575"/>
              <a:gd name="connsiteY17" fmla="*/ 862012 h 1273968"/>
              <a:gd name="connsiteX18" fmla="*/ 359569 w 790575"/>
              <a:gd name="connsiteY18" fmla="*/ 983456 h 1273968"/>
              <a:gd name="connsiteX19" fmla="*/ 273844 w 790575"/>
              <a:gd name="connsiteY19" fmla="*/ 1092993 h 1273968"/>
              <a:gd name="connsiteX20" fmla="*/ 159544 w 790575"/>
              <a:gd name="connsiteY20" fmla="*/ 1207293 h 1273968"/>
              <a:gd name="connsiteX21" fmla="*/ 142875 w 790575"/>
              <a:gd name="connsiteY21" fmla="*/ 1223962 h 1273968"/>
              <a:gd name="connsiteX22" fmla="*/ 104775 w 790575"/>
              <a:gd name="connsiteY22" fmla="*/ 1262062 h 1273968"/>
              <a:gd name="connsiteX23" fmla="*/ 88106 w 790575"/>
              <a:gd name="connsiteY23" fmla="*/ 1271587 h 1273968"/>
              <a:gd name="connsiteX24" fmla="*/ 73819 w 790575"/>
              <a:gd name="connsiteY24" fmla="*/ 1273968 h 1273968"/>
              <a:gd name="connsiteX25" fmla="*/ 57150 w 790575"/>
              <a:gd name="connsiteY25" fmla="*/ 1266825 h 1273968"/>
              <a:gd name="connsiteX26" fmla="*/ 45244 w 790575"/>
              <a:gd name="connsiteY26" fmla="*/ 1252537 h 1273968"/>
              <a:gd name="connsiteX27" fmla="*/ 23812 w 790575"/>
              <a:gd name="connsiteY27" fmla="*/ 1188243 h 1273968"/>
              <a:gd name="connsiteX28" fmla="*/ 0 w 790575"/>
              <a:gd name="connsiteY28" fmla="*/ 1128712 h 1273968"/>
              <a:gd name="connsiteX29" fmla="*/ 142875 w 790575"/>
              <a:gd name="connsiteY29" fmla="*/ 914400 h 1273968"/>
              <a:gd name="connsiteX30" fmla="*/ 171450 w 790575"/>
              <a:gd name="connsiteY30" fmla="*/ 904875 h 1273968"/>
              <a:gd name="connsiteX31" fmla="*/ 192881 w 790575"/>
              <a:gd name="connsiteY31" fmla="*/ 890587 h 1273968"/>
              <a:gd name="connsiteX32" fmla="*/ 228600 w 790575"/>
              <a:gd name="connsiteY32" fmla="*/ 852487 h 1273968"/>
              <a:gd name="connsiteX33" fmla="*/ 273844 w 790575"/>
              <a:gd name="connsiteY33" fmla="*/ 783431 h 1273968"/>
              <a:gd name="connsiteX34" fmla="*/ 311944 w 790575"/>
              <a:gd name="connsiteY34" fmla="*/ 709612 h 1273968"/>
              <a:gd name="connsiteX35" fmla="*/ 371475 w 790575"/>
              <a:gd name="connsiteY35" fmla="*/ 595312 h 1273968"/>
              <a:gd name="connsiteX36" fmla="*/ 428625 w 790575"/>
              <a:gd name="connsiteY36" fmla="*/ 478631 h 1273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90575" h="1273968">
                <a:moveTo>
                  <a:pt x="428625" y="478631"/>
                </a:moveTo>
                <a:lnTo>
                  <a:pt x="483394" y="352425"/>
                </a:lnTo>
                <a:lnTo>
                  <a:pt x="504825" y="297656"/>
                </a:lnTo>
                <a:lnTo>
                  <a:pt x="523875" y="242887"/>
                </a:lnTo>
                <a:lnTo>
                  <a:pt x="540544" y="180975"/>
                </a:lnTo>
                <a:lnTo>
                  <a:pt x="547687" y="138112"/>
                </a:lnTo>
                <a:lnTo>
                  <a:pt x="550069" y="104775"/>
                </a:lnTo>
                <a:lnTo>
                  <a:pt x="550069" y="73818"/>
                </a:lnTo>
                <a:lnTo>
                  <a:pt x="540544" y="47625"/>
                </a:lnTo>
                <a:lnTo>
                  <a:pt x="521494" y="0"/>
                </a:lnTo>
                <a:lnTo>
                  <a:pt x="790575" y="78581"/>
                </a:lnTo>
                <a:lnTo>
                  <a:pt x="781050" y="142875"/>
                </a:lnTo>
                <a:lnTo>
                  <a:pt x="752475" y="178593"/>
                </a:lnTo>
                <a:lnTo>
                  <a:pt x="709612" y="278606"/>
                </a:lnTo>
                <a:lnTo>
                  <a:pt x="631031" y="466725"/>
                </a:lnTo>
                <a:lnTo>
                  <a:pt x="583406" y="590550"/>
                </a:lnTo>
                <a:lnTo>
                  <a:pt x="500062" y="750093"/>
                </a:lnTo>
                <a:lnTo>
                  <a:pt x="435769" y="862012"/>
                </a:lnTo>
                <a:lnTo>
                  <a:pt x="359569" y="983456"/>
                </a:lnTo>
                <a:lnTo>
                  <a:pt x="273844" y="1092993"/>
                </a:lnTo>
                <a:lnTo>
                  <a:pt x="159544" y="1207293"/>
                </a:lnTo>
                <a:lnTo>
                  <a:pt x="142875" y="1223962"/>
                </a:lnTo>
                <a:lnTo>
                  <a:pt x="104775" y="1262062"/>
                </a:lnTo>
                <a:lnTo>
                  <a:pt x="88106" y="1271587"/>
                </a:lnTo>
                <a:lnTo>
                  <a:pt x="73819" y="1273968"/>
                </a:lnTo>
                <a:lnTo>
                  <a:pt x="57150" y="1266825"/>
                </a:lnTo>
                <a:lnTo>
                  <a:pt x="45244" y="1252537"/>
                </a:lnTo>
                <a:lnTo>
                  <a:pt x="23812" y="1188243"/>
                </a:lnTo>
                <a:lnTo>
                  <a:pt x="0" y="1128712"/>
                </a:lnTo>
                <a:lnTo>
                  <a:pt x="142875" y="914400"/>
                </a:lnTo>
                <a:lnTo>
                  <a:pt x="171450" y="904875"/>
                </a:lnTo>
                <a:lnTo>
                  <a:pt x="192881" y="890587"/>
                </a:lnTo>
                <a:lnTo>
                  <a:pt x="228600" y="852487"/>
                </a:lnTo>
                <a:lnTo>
                  <a:pt x="273844" y="783431"/>
                </a:lnTo>
                <a:lnTo>
                  <a:pt x="311944" y="709612"/>
                </a:lnTo>
                <a:lnTo>
                  <a:pt x="371475" y="595312"/>
                </a:lnTo>
                <a:lnTo>
                  <a:pt x="428625" y="4786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F330A29-2C2E-4E07-A2CE-C1D187F348E9}"/>
              </a:ext>
            </a:extLst>
          </p:cNvPr>
          <p:cNvSpPr/>
          <p:nvPr/>
        </p:nvSpPr>
        <p:spPr>
          <a:xfrm>
            <a:off x="4143375" y="5478463"/>
            <a:ext cx="490538" cy="371475"/>
          </a:xfrm>
          <a:custGeom>
            <a:avLst/>
            <a:gdLst>
              <a:gd name="connsiteX0" fmla="*/ 178594 w 490538"/>
              <a:gd name="connsiteY0" fmla="*/ 54769 h 371475"/>
              <a:gd name="connsiteX1" fmla="*/ 250031 w 490538"/>
              <a:gd name="connsiteY1" fmla="*/ 85725 h 371475"/>
              <a:gd name="connsiteX2" fmla="*/ 276225 w 490538"/>
              <a:gd name="connsiteY2" fmla="*/ 100013 h 371475"/>
              <a:gd name="connsiteX3" fmla="*/ 302419 w 490538"/>
              <a:gd name="connsiteY3" fmla="*/ 114300 h 371475"/>
              <a:gd name="connsiteX4" fmla="*/ 321469 w 490538"/>
              <a:gd name="connsiteY4" fmla="*/ 123825 h 371475"/>
              <a:gd name="connsiteX5" fmla="*/ 350044 w 490538"/>
              <a:gd name="connsiteY5" fmla="*/ 133350 h 371475"/>
              <a:gd name="connsiteX6" fmla="*/ 490538 w 490538"/>
              <a:gd name="connsiteY6" fmla="*/ 107157 h 371475"/>
              <a:gd name="connsiteX7" fmla="*/ 280988 w 490538"/>
              <a:gd name="connsiteY7" fmla="*/ 371475 h 371475"/>
              <a:gd name="connsiteX8" fmla="*/ 257175 w 490538"/>
              <a:gd name="connsiteY8" fmla="*/ 347663 h 371475"/>
              <a:gd name="connsiteX9" fmla="*/ 230981 w 490538"/>
              <a:gd name="connsiteY9" fmla="*/ 292894 h 371475"/>
              <a:gd name="connsiteX10" fmla="*/ 202406 w 490538"/>
              <a:gd name="connsiteY10" fmla="*/ 238125 h 371475"/>
              <a:gd name="connsiteX11" fmla="*/ 185738 w 490538"/>
              <a:gd name="connsiteY11" fmla="*/ 204788 h 371475"/>
              <a:gd name="connsiteX12" fmla="*/ 166688 w 490538"/>
              <a:gd name="connsiteY12" fmla="*/ 178594 h 371475"/>
              <a:gd name="connsiteX13" fmla="*/ 138113 w 490538"/>
              <a:gd name="connsiteY13" fmla="*/ 142875 h 371475"/>
              <a:gd name="connsiteX14" fmla="*/ 109538 w 490538"/>
              <a:gd name="connsiteY14" fmla="*/ 114300 h 371475"/>
              <a:gd name="connsiteX15" fmla="*/ 71438 w 490538"/>
              <a:gd name="connsiteY15" fmla="*/ 80963 h 371475"/>
              <a:gd name="connsiteX16" fmla="*/ 50006 w 490538"/>
              <a:gd name="connsiteY16" fmla="*/ 69057 h 371475"/>
              <a:gd name="connsiteX17" fmla="*/ 28575 w 490538"/>
              <a:gd name="connsiteY17" fmla="*/ 57150 h 371475"/>
              <a:gd name="connsiteX18" fmla="*/ 11906 w 490538"/>
              <a:gd name="connsiteY18" fmla="*/ 45244 h 371475"/>
              <a:gd name="connsiteX19" fmla="*/ 0 w 490538"/>
              <a:gd name="connsiteY19" fmla="*/ 30957 h 371475"/>
              <a:gd name="connsiteX20" fmla="*/ 0 w 490538"/>
              <a:gd name="connsiteY20" fmla="*/ 19050 h 371475"/>
              <a:gd name="connsiteX21" fmla="*/ 4763 w 490538"/>
              <a:gd name="connsiteY21" fmla="*/ 4763 h 371475"/>
              <a:gd name="connsiteX22" fmla="*/ 14288 w 490538"/>
              <a:gd name="connsiteY22" fmla="*/ 0 h 371475"/>
              <a:gd name="connsiteX23" fmla="*/ 45244 w 490538"/>
              <a:gd name="connsiteY23" fmla="*/ 2382 h 371475"/>
              <a:gd name="connsiteX24" fmla="*/ 178594 w 490538"/>
              <a:gd name="connsiteY24" fmla="*/ 54769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0538" h="371475">
                <a:moveTo>
                  <a:pt x="178594" y="54769"/>
                </a:moveTo>
                <a:lnTo>
                  <a:pt x="250031" y="85725"/>
                </a:lnTo>
                <a:lnTo>
                  <a:pt x="276225" y="100013"/>
                </a:lnTo>
                <a:lnTo>
                  <a:pt x="302419" y="114300"/>
                </a:lnTo>
                <a:lnTo>
                  <a:pt x="321469" y="123825"/>
                </a:lnTo>
                <a:lnTo>
                  <a:pt x="350044" y="133350"/>
                </a:lnTo>
                <a:lnTo>
                  <a:pt x="490538" y="107157"/>
                </a:lnTo>
                <a:lnTo>
                  <a:pt x="280988" y="371475"/>
                </a:lnTo>
                <a:lnTo>
                  <a:pt x="257175" y="347663"/>
                </a:lnTo>
                <a:lnTo>
                  <a:pt x="230981" y="292894"/>
                </a:lnTo>
                <a:lnTo>
                  <a:pt x="202406" y="238125"/>
                </a:lnTo>
                <a:lnTo>
                  <a:pt x="185738" y="204788"/>
                </a:lnTo>
                <a:lnTo>
                  <a:pt x="166688" y="178594"/>
                </a:lnTo>
                <a:lnTo>
                  <a:pt x="138113" y="142875"/>
                </a:lnTo>
                <a:lnTo>
                  <a:pt x="109538" y="114300"/>
                </a:lnTo>
                <a:lnTo>
                  <a:pt x="71438" y="80963"/>
                </a:lnTo>
                <a:lnTo>
                  <a:pt x="50006" y="69057"/>
                </a:lnTo>
                <a:lnTo>
                  <a:pt x="28575" y="57150"/>
                </a:lnTo>
                <a:lnTo>
                  <a:pt x="11906" y="45244"/>
                </a:lnTo>
                <a:lnTo>
                  <a:pt x="0" y="30957"/>
                </a:lnTo>
                <a:lnTo>
                  <a:pt x="0" y="19050"/>
                </a:lnTo>
                <a:lnTo>
                  <a:pt x="4763" y="4763"/>
                </a:lnTo>
                <a:lnTo>
                  <a:pt x="14288" y="0"/>
                </a:lnTo>
                <a:lnTo>
                  <a:pt x="45244" y="2382"/>
                </a:lnTo>
                <a:lnTo>
                  <a:pt x="178594" y="547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E4704F2-3855-4A1B-84D6-A524ED9D74B8}"/>
              </a:ext>
            </a:extLst>
          </p:cNvPr>
          <p:cNvSpPr/>
          <p:nvPr/>
        </p:nvSpPr>
        <p:spPr>
          <a:xfrm>
            <a:off x="3503613" y="4167188"/>
            <a:ext cx="1344612" cy="1355725"/>
          </a:xfrm>
          <a:custGeom>
            <a:avLst/>
            <a:gdLst>
              <a:gd name="connsiteX0" fmla="*/ 723900 w 1345406"/>
              <a:gd name="connsiteY0" fmla="*/ 564356 h 1354931"/>
              <a:gd name="connsiteX1" fmla="*/ 840581 w 1345406"/>
              <a:gd name="connsiteY1" fmla="*/ 407193 h 1354931"/>
              <a:gd name="connsiteX2" fmla="*/ 923925 w 1345406"/>
              <a:gd name="connsiteY2" fmla="*/ 285750 h 1354931"/>
              <a:gd name="connsiteX3" fmla="*/ 959644 w 1345406"/>
              <a:gd name="connsiteY3" fmla="*/ 233362 h 1354931"/>
              <a:gd name="connsiteX4" fmla="*/ 985837 w 1345406"/>
              <a:gd name="connsiteY4" fmla="*/ 188118 h 1354931"/>
              <a:gd name="connsiteX5" fmla="*/ 997744 w 1345406"/>
              <a:gd name="connsiteY5" fmla="*/ 159543 h 1354931"/>
              <a:gd name="connsiteX6" fmla="*/ 1002506 w 1345406"/>
              <a:gd name="connsiteY6" fmla="*/ 142875 h 1354931"/>
              <a:gd name="connsiteX7" fmla="*/ 1002506 w 1345406"/>
              <a:gd name="connsiteY7" fmla="*/ 126206 h 1354931"/>
              <a:gd name="connsiteX8" fmla="*/ 1000125 w 1345406"/>
              <a:gd name="connsiteY8" fmla="*/ 100012 h 1354931"/>
              <a:gd name="connsiteX9" fmla="*/ 988219 w 1345406"/>
              <a:gd name="connsiteY9" fmla="*/ 80962 h 1354931"/>
              <a:gd name="connsiteX10" fmla="*/ 931069 w 1345406"/>
              <a:gd name="connsiteY10" fmla="*/ 26193 h 1354931"/>
              <a:gd name="connsiteX11" fmla="*/ 1140619 w 1345406"/>
              <a:gd name="connsiteY11" fmla="*/ 0 h 1354931"/>
              <a:gd name="connsiteX12" fmla="*/ 1243012 w 1345406"/>
              <a:gd name="connsiteY12" fmla="*/ 50006 h 1354931"/>
              <a:gd name="connsiteX13" fmla="*/ 1283494 w 1345406"/>
              <a:gd name="connsiteY13" fmla="*/ 71437 h 1354931"/>
              <a:gd name="connsiteX14" fmla="*/ 1312069 w 1345406"/>
              <a:gd name="connsiteY14" fmla="*/ 90487 h 1354931"/>
              <a:gd name="connsiteX15" fmla="*/ 1331119 w 1345406"/>
              <a:gd name="connsiteY15" fmla="*/ 104775 h 1354931"/>
              <a:gd name="connsiteX16" fmla="*/ 1338262 w 1345406"/>
              <a:gd name="connsiteY16" fmla="*/ 119062 h 1354931"/>
              <a:gd name="connsiteX17" fmla="*/ 1345406 w 1345406"/>
              <a:gd name="connsiteY17" fmla="*/ 138112 h 1354931"/>
              <a:gd name="connsiteX18" fmla="*/ 1343025 w 1345406"/>
              <a:gd name="connsiteY18" fmla="*/ 154781 h 1354931"/>
              <a:gd name="connsiteX19" fmla="*/ 1335881 w 1345406"/>
              <a:gd name="connsiteY19" fmla="*/ 173831 h 1354931"/>
              <a:gd name="connsiteX20" fmla="*/ 1307306 w 1345406"/>
              <a:gd name="connsiteY20" fmla="*/ 190500 h 1354931"/>
              <a:gd name="connsiteX21" fmla="*/ 1273969 w 1345406"/>
              <a:gd name="connsiteY21" fmla="*/ 211931 h 1354931"/>
              <a:gd name="connsiteX22" fmla="*/ 1221581 w 1345406"/>
              <a:gd name="connsiteY22" fmla="*/ 257175 h 1354931"/>
              <a:gd name="connsiteX23" fmla="*/ 1162050 w 1345406"/>
              <a:gd name="connsiteY23" fmla="*/ 323850 h 1354931"/>
              <a:gd name="connsiteX24" fmla="*/ 1119187 w 1345406"/>
              <a:gd name="connsiteY24" fmla="*/ 381000 h 1354931"/>
              <a:gd name="connsiteX25" fmla="*/ 1064419 w 1345406"/>
              <a:gd name="connsiteY25" fmla="*/ 450056 h 1354931"/>
              <a:gd name="connsiteX26" fmla="*/ 950119 w 1345406"/>
              <a:gd name="connsiteY26" fmla="*/ 578643 h 1354931"/>
              <a:gd name="connsiteX27" fmla="*/ 819150 w 1345406"/>
              <a:gd name="connsiteY27" fmla="*/ 716756 h 1354931"/>
              <a:gd name="connsiteX28" fmla="*/ 671512 w 1345406"/>
              <a:gd name="connsiteY28" fmla="*/ 862012 h 1354931"/>
              <a:gd name="connsiteX29" fmla="*/ 528637 w 1345406"/>
              <a:gd name="connsiteY29" fmla="*/ 990600 h 1354931"/>
              <a:gd name="connsiteX30" fmla="*/ 383381 w 1345406"/>
              <a:gd name="connsiteY30" fmla="*/ 1109662 h 1354931"/>
              <a:gd name="connsiteX31" fmla="*/ 264319 w 1345406"/>
              <a:gd name="connsiteY31" fmla="*/ 1202531 h 1354931"/>
              <a:gd name="connsiteX32" fmla="*/ 188119 w 1345406"/>
              <a:gd name="connsiteY32" fmla="*/ 1257300 h 1354931"/>
              <a:gd name="connsiteX33" fmla="*/ 71437 w 1345406"/>
              <a:gd name="connsiteY33" fmla="*/ 1333500 h 1354931"/>
              <a:gd name="connsiteX34" fmla="*/ 45244 w 1345406"/>
              <a:gd name="connsiteY34" fmla="*/ 1347787 h 1354931"/>
              <a:gd name="connsiteX35" fmla="*/ 21431 w 1345406"/>
              <a:gd name="connsiteY35" fmla="*/ 1354931 h 1354931"/>
              <a:gd name="connsiteX36" fmla="*/ 7144 w 1345406"/>
              <a:gd name="connsiteY36" fmla="*/ 1352550 h 1354931"/>
              <a:gd name="connsiteX37" fmla="*/ 0 w 1345406"/>
              <a:gd name="connsiteY37" fmla="*/ 1343025 h 1354931"/>
              <a:gd name="connsiteX38" fmla="*/ 0 w 1345406"/>
              <a:gd name="connsiteY38" fmla="*/ 1323975 h 1354931"/>
              <a:gd name="connsiteX39" fmla="*/ 11906 w 1345406"/>
              <a:gd name="connsiteY39" fmla="*/ 1297781 h 1354931"/>
              <a:gd name="connsiteX40" fmla="*/ 114300 w 1345406"/>
              <a:gd name="connsiteY40" fmla="*/ 1212056 h 1354931"/>
              <a:gd name="connsiteX41" fmla="*/ 226219 w 1345406"/>
              <a:gd name="connsiteY41" fmla="*/ 1109662 h 1354931"/>
              <a:gd name="connsiteX42" fmla="*/ 297656 w 1345406"/>
              <a:gd name="connsiteY42" fmla="*/ 1040606 h 1354931"/>
              <a:gd name="connsiteX43" fmla="*/ 395287 w 1345406"/>
              <a:gd name="connsiteY43" fmla="*/ 940593 h 1354931"/>
              <a:gd name="connsiteX44" fmla="*/ 497681 w 1345406"/>
              <a:gd name="connsiteY44" fmla="*/ 828675 h 1354931"/>
              <a:gd name="connsiteX45" fmla="*/ 569119 w 1345406"/>
              <a:gd name="connsiteY45" fmla="*/ 752475 h 1354931"/>
              <a:gd name="connsiteX46" fmla="*/ 645319 w 1345406"/>
              <a:gd name="connsiteY46" fmla="*/ 664368 h 1354931"/>
              <a:gd name="connsiteX47" fmla="*/ 723900 w 1345406"/>
              <a:gd name="connsiteY47" fmla="*/ 564356 h 135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45406" h="1354931">
                <a:moveTo>
                  <a:pt x="723900" y="564356"/>
                </a:moveTo>
                <a:lnTo>
                  <a:pt x="840581" y="407193"/>
                </a:lnTo>
                <a:lnTo>
                  <a:pt x="923925" y="285750"/>
                </a:lnTo>
                <a:lnTo>
                  <a:pt x="959644" y="233362"/>
                </a:lnTo>
                <a:lnTo>
                  <a:pt x="985837" y="188118"/>
                </a:lnTo>
                <a:lnTo>
                  <a:pt x="997744" y="159543"/>
                </a:lnTo>
                <a:lnTo>
                  <a:pt x="1002506" y="142875"/>
                </a:lnTo>
                <a:lnTo>
                  <a:pt x="1002506" y="126206"/>
                </a:lnTo>
                <a:lnTo>
                  <a:pt x="1000125" y="100012"/>
                </a:lnTo>
                <a:lnTo>
                  <a:pt x="988219" y="80962"/>
                </a:lnTo>
                <a:lnTo>
                  <a:pt x="931069" y="26193"/>
                </a:lnTo>
                <a:lnTo>
                  <a:pt x="1140619" y="0"/>
                </a:lnTo>
                <a:lnTo>
                  <a:pt x="1243012" y="50006"/>
                </a:lnTo>
                <a:lnTo>
                  <a:pt x="1283494" y="71437"/>
                </a:lnTo>
                <a:lnTo>
                  <a:pt x="1312069" y="90487"/>
                </a:lnTo>
                <a:lnTo>
                  <a:pt x="1331119" y="104775"/>
                </a:lnTo>
                <a:lnTo>
                  <a:pt x="1338262" y="119062"/>
                </a:lnTo>
                <a:lnTo>
                  <a:pt x="1345406" y="138112"/>
                </a:lnTo>
                <a:lnTo>
                  <a:pt x="1343025" y="154781"/>
                </a:lnTo>
                <a:lnTo>
                  <a:pt x="1335881" y="173831"/>
                </a:lnTo>
                <a:lnTo>
                  <a:pt x="1307306" y="190500"/>
                </a:lnTo>
                <a:lnTo>
                  <a:pt x="1273969" y="211931"/>
                </a:lnTo>
                <a:lnTo>
                  <a:pt x="1221581" y="257175"/>
                </a:lnTo>
                <a:lnTo>
                  <a:pt x="1162050" y="323850"/>
                </a:lnTo>
                <a:lnTo>
                  <a:pt x="1119187" y="381000"/>
                </a:lnTo>
                <a:lnTo>
                  <a:pt x="1064419" y="450056"/>
                </a:lnTo>
                <a:lnTo>
                  <a:pt x="950119" y="578643"/>
                </a:lnTo>
                <a:lnTo>
                  <a:pt x="819150" y="716756"/>
                </a:lnTo>
                <a:lnTo>
                  <a:pt x="671512" y="862012"/>
                </a:lnTo>
                <a:lnTo>
                  <a:pt x="528637" y="990600"/>
                </a:lnTo>
                <a:lnTo>
                  <a:pt x="383381" y="1109662"/>
                </a:lnTo>
                <a:lnTo>
                  <a:pt x="264319" y="1202531"/>
                </a:lnTo>
                <a:lnTo>
                  <a:pt x="188119" y="1257300"/>
                </a:lnTo>
                <a:lnTo>
                  <a:pt x="71437" y="1333500"/>
                </a:lnTo>
                <a:lnTo>
                  <a:pt x="45244" y="1347787"/>
                </a:lnTo>
                <a:lnTo>
                  <a:pt x="21431" y="1354931"/>
                </a:lnTo>
                <a:lnTo>
                  <a:pt x="7144" y="1352550"/>
                </a:lnTo>
                <a:lnTo>
                  <a:pt x="0" y="1343025"/>
                </a:lnTo>
                <a:lnTo>
                  <a:pt x="0" y="1323975"/>
                </a:lnTo>
                <a:lnTo>
                  <a:pt x="11906" y="1297781"/>
                </a:lnTo>
                <a:lnTo>
                  <a:pt x="114300" y="1212056"/>
                </a:lnTo>
                <a:lnTo>
                  <a:pt x="226219" y="1109662"/>
                </a:lnTo>
                <a:lnTo>
                  <a:pt x="297656" y="1040606"/>
                </a:lnTo>
                <a:lnTo>
                  <a:pt x="395287" y="940593"/>
                </a:lnTo>
                <a:lnTo>
                  <a:pt x="497681" y="828675"/>
                </a:lnTo>
                <a:lnTo>
                  <a:pt x="569119" y="752475"/>
                </a:lnTo>
                <a:lnTo>
                  <a:pt x="645319" y="664368"/>
                </a:lnTo>
                <a:lnTo>
                  <a:pt x="723900" y="5643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EF775E3-02B6-4DD5-9303-D19937038B63}"/>
              </a:ext>
            </a:extLst>
          </p:cNvPr>
          <p:cNvSpPr/>
          <p:nvPr/>
        </p:nvSpPr>
        <p:spPr>
          <a:xfrm>
            <a:off x="5767388" y="2820988"/>
            <a:ext cx="1293812" cy="365125"/>
          </a:xfrm>
          <a:custGeom>
            <a:avLst/>
            <a:gdLst>
              <a:gd name="connsiteX0" fmla="*/ 497681 w 1293018"/>
              <a:gd name="connsiteY0" fmla="*/ 352425 h 364332"/>
              <a:gd name="connsiteX1" fmla="*/ 402431 w 1293018"/>
              <a:gd name="connsiteY1" fmla="*/ 359569 h 364332"/>
              <a:gd name="connsiteX2" fmla="*/ 342900 w 1293018"/>
              <a:gd name="connsiteY2" fmla="*/ 364332 h 364332"/>
              <a:gd name="connsiteX3" fmla="*/ 304800 w 1293018"/>
              <a:gd name="connsiteY3" fmla="*/ 364332 h 364332"/>
              <a:gd name="connsiteX4" fmla="*/ 266700 w 1293018"/>
              <a:gd name="connsiteY4" fmla="*/ 364332 h 364332"/>
              <a:gd name="connsiteX5" fmla="*/ 228600 w 1293018"/>
              <a:gd name="connsiteY5" fmla="*/ 359569 h 364332"/>
              <a:gd name="connsiteX6" fmla="*/ 171450 w 1293018"/>
              <a:gd name="connsiteY6" fmla="*/ 345282 h 364332"/>
              <a:gd name="connsiteX7" fmla="*/ 100012 w 1293018"/>
              <a:gd name="connsiteY7" fmla="*/ 311944 h 364332"/>
              <a:gd name="connsiteX8" fmla="*/ 0 w 1293018"/>
              <a:gd name="connsiteY8" fmla="*/ 264319 h 364332"/>
              <a:gd name="connsiteX9" fmla="*/ 88106 w 1293018"/>
              <a:gd name="connsiteY9" fmla="*/ 123825 h 364332"/>
              <a:gd name="connsiteX10" fmla="*/ 145256 w 1293018"/>
              <a:gd name="connsiteY10" fmla="*/ 169069 h 364332"/>
              <a:gd name="connsiteX11" fmla="*/ 183356 w 1293018"/>
              <a:gd name="connsiteY11" fmla="*/ 197644 h 364332"/>
              <a:gd name="connsiteX12" fmla="*/ 219075 w 1293018"/>
              <a:gd name="connsiteY12" fmla="*/ 216694 h 364332"/>
              <a:gd name="connsiteX13" fmla="*/ 250031 w 1293018"/>
              <a:gd name="connsiteY13" fmla="*/ 223838 h 364332"/>
              <a:gd name="connsiteX14" fmla="*/ 288131 w 1293018"/>
              <a:gd name="connsiteY14" fmla="*/ 228600 h 364332"/>
              <a:gd name="connsiteX15" fmla="*/ 378618 w 1293018"/>
              <a:gd name="connsiteY15" fmla="*/ 214313 h 364332"/>
              <a:gd name="connsiteX16" fmla="*/ 526256 w 1293018"/>
              <a:gd name="connsiteY16" fmla="*/ 188119 h 364332"/>
              <a:gd name="connsiteX17" fmla="*/ 681037 w 1293018"/>
              <a:gd name="connsiteY17" fmla="*/ 150019 h 364332"/>
              <a:gd name="connsiteX18" fmla="*/ 845343 w 1293018"/>
              <a:gd name="connsiteY18" fmla="*/ 95250 h 364332"/>
              <a:gd name="connsiteX19" fmla="*/ 962025 w 1293018"/>
              <a:gd name="connsiteY19" fmla="*/ 42863 h 364332"/>
              <a:gd name="connsiteX20" fmla="*/ 1014412 w 1293018"/>
              <a:gd name="connsiteY20" fmla="*/ 11907 h 364332"/>
              <a:gd name="connsiteX21" fmla="*/ 1035843 w 1293018"/>
              <a:gd name="connsiteY21" fmla="*/ 2382 h 364332"/>
              <a:gd name="connsiteX22" fmla="*/ 1071562 w 1293018"/>
              <a:gd name="connsiteY22" fmla="*/ 0 h 364332"/>
              <a:gd name="connsiteX23" fmla="*/ 1116806 w 1293018"/>
              <a:gd name="connsiteY23" fmla="*/ 4763 h 364332"/>
              <a:gd name="connsiteX24" fmla="*/ 1166812 w 1293018"/>
              <a:gd name="connsiteY24" fmla="*/ 21432 h 364332"/>
              <a:gd name="connsiteX25" fmla="*/ 1216818 w 1293018"/>
              <a:gd name="connsiteY25" fmla="*/ 45244 h 364332"/>
              <a:gd name="connsiteX26" fmla="*/ 1264443 w 1293018"/>
              <a:gd name="connsiteY26" fmla="*/ 76200 h 364332"/>
              <a:gd name="connsiteX27" fmla="*/ 1281112 w 1293018"/>
              <a:gd name="connsiteY27" fmla="*/ 90488 h 364332"/>
              <a:gd name="connsiteX28" fmla="*/ 1290637 w 1293018"/>
              <a:gd name="connsiteY28" fmla="*/ 102394 h 364332"/>
              <a:gd name="connsiteX29" fmla="*/ 1293018 w 1293018"/>
              <a:gd name="connsiteY29" fmla="*/ 116682 h 364332"/>
              <a:gd name="connsiteX30" fmla="*/ 1283493 w 1293018"/>
              <a:gd name="connsiteY30" fmla="*/ 140494 h 364332"/>
              <a:gd name="connsiteX31" fmla="*/ 1254918 w 1293018"/>
              <a:gd name="connsiteY31" fmla="*/ 169069 h 364332"/>
              <a:gd name="connsiteX32" fmla="*/ 1200150 w 1293018"/>
              <a:gd name="connsiteY32" fmla="*/ 195263 h 364332"/>
              <a:gd name="connsiteX33" fmla="*/ 1147762 w 1293018"/>
              <a:gd name="connsiteY33" fmla="*/ 219075 h 364332"/>
              <a:gd name="connsiteX34" fmla="*/ 1090612 w 1293018"/>
              <a:gd name="connsiteY34" fmla="*/ 238125 h 364332"/>
              <a:gd name="connsiteX35" fmla="*/ 992981 w 1293018"/>
              <a:gd name="connsiteY35" fmla="*/ 261938 h 364332"/>
              <a:gd name="connsiteX36" fmla="*/ 857250 w 1293018"/>
              <a:gd name="connsiteY36" fmla="*/ 292894 h 364332"/>
              <a:gd name="connsiteX37" fmla="*/ 697706 w 1293018"/>
              <a:gd name="connsiteY37" fmla="*/ 323850 h 364332"/>
              <a:gd name="connsiteX38" fmla="*/ 626268 w 1293018"/>
              <a:gd name="connsiteY38" fmla="*/ 340519 h 364332"/>
              <a:gd name="connsiteX39" fmla="*/ 497681 w 1293018"/>
              <a:gd name="connsiteY39" fmla="*/ 352425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293018" h="364332">
                <a:moveTo>
                  <a:pt x="497681" y="352425"/>
                </a:moveTo>
                <a:lnTo>
                  <a:pt x="402431" y="359569"/>
                </a:lnTo>
                <a:lnTo>
                  <a:pt x="342900" y="364332"/>
                </a:lnTo>
                <a:lnTo>
                  <a:pt x="304800" y="364332"/>
                </a:lnTo>
                <a:lnTo>
                  <a:pt x="266700" y="364332"/>
                </a:lnTo>
                <a:lnTo>
                  <a:pt x="228600" y="359569"/>
                </a:lnTo>
                <a:lnTo>
                  <a:pt x="171450" y="345282"/>
                </a:lnTo>
                <a:lnTo>
                  <a:pt x="100012" y="311944"/>
                </a:lnTo>
                <a:lnTo>
                  <a:pt x="0" y="264319"/>
                </a:lnTo>
                <a:lnTo>
                  <a:pt x="88106" y="123825"/>
                </a:lnTo>
                <a:lnTo>
                  <a:pt x="145256" y="169069"/>
                </a:lnTo>
                <a:lnTo>
                  <a:pt x="183356" y="197644"/>
                </a:lnTo>
                <a:lnTo>
                  <a:pt x="219075" y="216694"/>
                </a:lnTo>
                <a:lnTo>
                  <a:pt x="250031" y="223838"/>
                </a:lnTo>
                <a:lnTo>
                  <a:pt x="288131" y="228600"/>
                </a:lnTo>
                <a:lnTo>
                  <a:pt x="378618" y="214313"/>
                </a:lnTo>
                <a:lnTo>
                  <a:pt x="526256" y="188119"/>
                </a:lnTo>
                <a:lnTo>
                  <a:pt x="681037" y="150019"/>
                </a:lnTo>
                <a:lnTo>
                  <a:pt x="845343" y="95250"/>
                </a:lnTo>
                <a:lnTo>
                  <a:pt x="962025" y="42863"/>
                </a:lnTo>
                <a:lnTo>
                  <a:pt x="1014412" y="11907"/>
                </a:lnTo>
                <a:lnTo>
                  <a:pt x="1035843" y="2382"/>
                </a:lnTo>
                <a:lnTo>
                  <a:pt x="1071562" y="0"/>
                </a:lnTo>
                <a:lnTo>
                  <a:pt x="1116806" y="4763"/>
                </a:lnTo>
                <a:lnTo>
                  <a:pt x="1166812" y="21432"/>
                </a:lnTo>
                <a:lnTo>
                  <a:pt x="1216818" y="45244"/>
                </a:lnTo>
                <a:lnTo>
                  <a:pt x="1264443" y="76200"/>
                </a:lnTo>
                <a:lnTo>
                  <a:pt x="1281112" y="90488"/>
                </a:lnTo>
                <a:lnTo>
                  <a:pt x="1290637" y="102394"/>
                </a:lnTo>
                <a:lnTo>
                  <a:pt x="1293018" y="116682"/>
                </a:lnTo>
                <a:lnTo>
                  <a:pt x="1283493" y="140494"/>
                </a:lnTo>
                <a:lnTo>
                  <a:pt x="1254918" y="169069"/>
                </a:lnTo>
                <a:lnTo>
                  <a:pt x="1200150" y="195263"/>
                </a:lnTo>
                <a:lnTo>
                  <a:pt x="1147762" y="219075"/>
                </a:lnTo>
                <a:lnTo>
                  <a:pt x="1090612" y="238125"/>
                </a:lnTo>
                <a:lnTo>
                  <a:pt x="992981" y="261938"/>
                </a:lnTo>
                <a:lnTo>
                  <a:pt x="857250" y="292894"/>
                </a:lnTo>
                <a:lnTo>
                  <a:pt x="697706" y="323850"/>
                </a:lnTo>
                <a:lnTo>
                  <a:pt x="626268" y="340519"/>
                </a:lnTo>
                <a:lnTo>
                  <a:pt x="497681" y="352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B5A8998D-AF57-4373-A5B1-09E33EC7BD86}"/>
              </a:ext>
            </a:extLst>
          </p:cNvPr>
          <p:cNvSpPr/>
          <p:nvPr/>
        </p:nvSpPr>
        <p:spPr>
          <a:xfrm rot="16200000">
            <a:off x="4645819" y="3585369"/>
            <a:ext cx="2554288" cy="1638300"/>
          </a:xfrm>
          <a:custGeom>
            <a:avLst/>
            <a:gdLst>
              <a:gd name="connsiteX0" fmla="*/ 1322614 w 2555421"/>
              <a:gd name="connsiteY0" fmla="*/ 1260021 h 1638300"/>
              <a:gd name="connsiteX1" fmla="*/ 1227364 w 2555421"/>
              <a:gd name="connsiteY1" fmla="*/ 1213757 h 1638300"/>
              <a:gd name="connsiteX2" fmla="*/ 1132114 w 2555421"/>
              <a:gd name="connsiteY2" fmla="*/ 1159329 h 1638300"/>
              <a:gd name="connsiteX3" fmla="*/ 982436 w 2555421"/>
              <a:gd name="connsiteY3" fmla="*/ 1074964 h 1638300"/>
              <a:gd name="connsiteX4" fmla="*/ 846364 w 2555421"/>
              <a:gd name="connsiteY4" fmla="*/ 985157 h 1638300"/>
              <a:gd name="connsiteX5" fmla="*/ 745671 w 2555421"/>
              <a:gd name="connsiteY5" fmla="*/ 914400 h 1638300"/>
              <a:gd name="connsiteX6" fmla="*/ 631371 w 2555421"/>
              <a:gd name="connsiteY6" fmla="*/ 827314 h 1638300"/>
              <a:gd name="connsiteX7" fmla="*/ 533400 w 2555421"/>
              <a:gd name="connsiteY7" fmla="*/ 740229 h 1638300"/>
              <a:gd name="connsiteX8" fmla="*/ 440871 w 2555421"/>
              <a:gd name="connsiteY8" fmla="*/ 658586 h 1638300"/>
              <a:gd name="connsiteX9" fmla="*/ 372836 w 2555421"/>
              <a:gd name="connsiteY9" fmla="*/ 587829 h 1638300"/>
              <a:gd name="connsiteX10" fmla="*/ 310243 w 2555421"/>
              <a:gd name="connsiteY10" fmla="*/ 519793 h 1638300"/>
              <a:gd name="connsiteX11" fmla="*/ 244929 w 2555421"/>
              <a:gd name="connsiteY11" fmla="*/ 443593 h 1638300"/>
              <a:gd name="connsiteX12" fmla="*/ 209550 w 2555421"/>
              <a:gd name="connsiteY12" fmla="*/ 400050 h 1638300"/>
              <a:gd name="connsiteX13" fmla="*/ 179614 w 2555421"/>
              <a:gd name="connsiteY13" fmla="*/ 356507 h 1638300"/>
              <a:gd name="connsiteX14" fmla="*/ 149679 w 2555421"/>
              <a:gd name="connsiteY14" fmla="*/ 315686 h 1638300"/>
              <a:gd name="connsiteX15" fmla="*/ 108857 w 2555421"/>
              <a:gd name="connsiteY15" fmla="*/ 250371 h 1638300"/>
              <a:gd name="connsiteX16" fmla="*/ 59871 w 2555421"/>
              <a:gd name="connsiteY16" fmla="*/ 166007 h 1638300"/>
              <a:gd name="connsiteX17" fmla="*/ 24493 w 2555421"/>
              <a:gd name="connsiteY17" fmla="*/ 89807 h 1638300"/>
              <a:gd name="connsiteX18" fmla="*/ 5443 w 2555421"/>
              <a:gd name="connsiteY18" fmla="*/ 51707 h 1638300"/>
              <a:gd name="connsiteX19" fmla="*/ 0 w 2555421"/>
              <a:gd name="connsiteY19" fmla="*/ 27214 h 1638300"/>
              <a:gd name="connsiteX20" fmla="*/ 0 w 2555421"/>
              <a:gd name="connsiteY20" fmla="*/ 10886 h 1638300"/>
              <a:gd name="connsiteX21" fmla="*/ 8164 w 2555421"/>
              <a:gd name="connsiteY21" fmla="*/ 0 h 1638300"/>
              <a:gd name="connsiteX22" fmla="*/ 29936 w 2555421"/>
              <a:gd name="connsiteY22" fmla="*/ 0 h 1638300"/>
              <a:gd name="connsiteX23" fmla="*/ 54429 w 2555421"/>
              <a:gd name="connsiteY23" fmla="*/ 10886 h 1638300"/>
              <a:gd name="connsiteX24" fmla="*/ 78921 w 2555421"/>
              <a:gd name="connsiteY24" fmla="*/ 38100 h 1638300"/>
              <a:gd name="connsiteX25" fmla="*/ 138793 w 2555421"/>
              <a:gd name="connsiteY25" fmla="*/ 119743 h 1638300"/>
              <a:gd name="connsiteX26" fmla="*/ 190500 w 2555421"/>
              <a:gd name="connsiteY26" fmla="*/ 179614 h 1638300"/>
              <a:gd name="connsiteX27" fmla="*/ 258536 w 2555421"/>
              <a:gd name="connsiteY27" fmla="*/ 255814 h 1638300"/>
              <a:gd name="connsiteX28" fmla="*/ 321129 w 2555421"/>
              <a:gd name="connsiteY28" fmla="*/ 318407 h 1638300"/>
              <a:gd name="connsiteX29" fmla="*/ 394607 w 2555421"/>
              <a:gd name="connsiteY29" fmla="*/ 391886 h 1638300"/>
              <a:gd name="connsiteX30" fmla="*/ 492579 w 2555421"/>
              <a:gd name="connsiteY30" fmla="*/ 476250 h 1638300"/>
              <a:gd name="connsiteX31" fmla="*/ 574221 w 2555421"/>
              <a:gd name="connsiteY31" fmla="*/ 549729 h 1638300"/>
              <a:gd name="connsiteX32" fmla="*/ 674914 w 2555421"/>
              <a:gd name="connsiteY32" fmla="*/ 625929 h 1638300"/>
              <a:gd name="connsiteX33" fmla="*/ 775607 w 2555421"/>
              <a:gd name="connsiteY33" fmla="*/ 699407 h 1638300"/>
              <a:gd name="connsiteX34" fmla="*/ 898071 w 2555421"/>
              <a:gd name="connsiteY34" fmla="*/ 781050 h 1638300"/>
              <a:gd name="connsiteX35" fmla="*/ 957943 w 2555421"/>
              <a:gd name="connsiteY35" fmla="*/ 821871 h 1638300"/>
              <a:gd name="connsiteX36" fmla="*/ 1023257 w 2555421"/>
              <a:gd name="connsiteY36" fmla="*/ 859971 h 1638300"/>
              <a:gd name="connsiteX37" fmla="*/ 1099457 w 2555421"/>
              <a:gd name="connsiteY37" fmla="*/ 900793 h 1638300"/>
              <a:gd name="connsiteX38" fmla="*/ 1153886 w 2555421"/>
              <a:gd name="connsiteY38" fmla="*/ 936171 h 1638300"/>
              <a:gd name="connsiteX39" fmla="*/ 1325336 w 2555421"/>
              <a:gd name="connsiteY39" fmla="*/ 1017814 h 1638300"/>
              <a:gd name="connsiteX40" fmla="*/ 1428750 w 2555421"/>
              <a:gd name="connsiteY40" fmla="*/ 1074964 h 1638300"/>
              <a:gd name="connsiteX41" fmla="*/ 1521279 w 2555421"/>
              <a:gd name="connsiteY41" fmla="*/ 1118507 h 1638300"/>
              <a:gd name="connsiteX42" fmla="*/ 1632857 w 2555421"/>
              <a:gd name="connsiteY42" fmla="*/ 1164771 h 1638300"/>
              <a:gd name="connsiteX43" fmla="*/ 1722664 w 2555421"/>
              <a:gd name="connsiteY43" fmla="*/ 1197429 h 1638300"/>
              <a:gd name="connsiteX44" fmla="*/ 1831521 w 2555421"/>
              <a:gd name="connsiteY44" fmla="*/ 1235529 h 1638300"/>
              <a:gd name="connsiteX45" fmla="*/ 1929493 w 2555421"/>
              <a:gd name="connsiteY45" fmla="*/ 1265464 h 1638300"/>
              <a:gd name="connsiteX46" fmla="*/ 2057400 w 2555421"/>
              <a:gd name="connsiteY46" fmla="*/ 1295400 h 1638300"/>
              <a:gd name="connsiteX47" fmla="*/ 2185307 w 2555421"/>
              <a:gd name="connsiteY47" fmla="*/ 1319893 h 1638300"/>
              <a:gd name="connsiteX48" fmla="*/ 2296886 w 2555421"/>
              <a:gd name="connsiteY48" fmla="*/ 1336221 h 1638300"/>
              <a:gd name="connsiteX49" fmla="*/ 2354036 w 2555421"/>
              <a:gd name="connsiteY49" fmla="*/ 1338943 h 1638300"/>
              <a:gd name="connsiteX50" fmla="*/ 2397579 w 2555421"/>
              <a:gd name="connsiteY50" fmla="*/ 1333500 h 1638300"/>
              <a:gd name="connsiteX51" fmla="*/ 2435679 w 2555421"/>
              <a:gd name="connsiteY51" fmla="*/ 1322614 h 1638300"/>
              <a:gd name="connsiteX52" fmla="*/ 2468336 w 2555421"/>
              <a:gd name="connsiteY52" fmla="*/ 1303564 h 1638300"/>
              <a:gd name="connsiteX53" fmla="*/ 2555421 w 2555421"/>
              <a:gd name="connsiteY53" fmla="*/ 1230086 h 1638300"/>
              <a:gd name="connsiteX54" fmla="*/ 2555421 w 2555421"/>
              <a:gd name="connsiteY54" fmla="*/ 1360714 h 1638300"/>
              <a:gd name="connsiteX55" fmla="*/ 2520043 w 2555421"/>
              <a:gd name="connsiteY55" fmla="*/ 1420586 h 1638300"/>
              <a:gd name="connsiteX56" fmla="*/ 2490107 w 2555421"/>
              <a:gd name="connsiteY56" fmla="*/ 1480457 h 1638300"/>
              <a:gd name="connsiteX57" fmla="*/ 2452007 w 2555421"/>
              <a:gd name="connsiteY57" fmla="*/ 1548493 h 1638300"/>
              <a:gd name="connsiteX58" fmla="*/ 2416629 w 2555421"/>
              <a:gd name="connsiteY58" fmla="*/ 1597479 h 1638300"/>
              <a:gd name="connsiteX59" fmla="*/ 2386693 w 2555421"/>
              <a:gd name="connsiteY59" fmla="*/ 1624693 h 1638300"/>
              <a:gd name="connsiteX60" fmla="*/ 2367643 w 2555421"/>
              <a:gd name="connsiteY60" fmla="*/ 1635579 h 1638300"/>
              <a:gd name="connsiteX61" fmla="*/ 2351314 w 2555421"/>
              <a:gd name="connsiteY61" fmla="*/ 1638300 h 1638300"/>
              <a:gd name="connsiteX62" fmla="*/ 2329543 w 2555421"/>
              <a:gd name="connsiteY62" fmla="*/ 1638300 h 1638300"/>
              <a:gd name="connsiteX63" fmla="*/ 2313214 w 2555421"/>
              <a:gd name="connsiteY63" fmla="*/ 1632857 h 1638300"/>
              <a:gd name="connsiteX64" fmla="*/ 2302329 w 2555421"/>
              <a:gd name="connsiteY64" fmla="*/ 1621971 h 1638300"/>
              <a:gd name="connsiteX65" fmla="*/ 2283279 w 2555421"/>
              <a:gd name="connsiteY65" fmla="*/ 1600200 h 1638300"/>
              <a:gd name="connsiteX66" fmla="*/ 2272393 w 2555421"/>
              <a:gd name="connsiteY66" fmla="*/ 1583871 h 1638300"/>
              <a:gd name="connsiteX67" fmla="*/ 2022021 w 2555421"/>
              <a:gd name="connsiteY67" fmla="*/ 1504950 h 1638300"/>
              <a:gd name="connsiteX68" fmla="*/ 1722664 w 2555421"/>
              <a:gd name="connsiteY68" fmla="*/ 1406979 h 1638300"/>
              <a:gd name="connsiteX69" fmla="*/ 1543050 w 2555421"/>
              <a:gd name="connsiteY69" fmla="*/ 1344386 h 1638300"/>
              <a:gd name="connsiteX70" fmla="*/ 1322614 w 2555421"/>
              <a:gd name="connsiteY70" fmla="*/ 1260021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555421" h="1638300">
                <a:moveTo>
                  <a:pt x="1322614" y="1260021"/>
                </a:moveTo>
                <a:lnTo>
                  <a:pt x="1227364" y="1213757"/>
                </a:lnTo>
                <a:lnTo>
                  <a:pt x="1132114" y="1159329"/>
                </a:lnTo>
                <a:lnTo>
                  <a:pt x="982436" y="1074964"/>
                </a:lnTo>
                <a:lnTo>
                  <a:pt x="846364" y="985157"/>
                </a:lnTo>
                <a:lnTo>
                  <a:pt x="745671" y="914400"/>
                </a:lnTo>
                <a:lnTo>
                  <a:pt x="631371" y="827314"/>
                </a:lnTo>
                <a:lnTo>
                  <a:pt x="533400" y="740229"/>
                </a:lnTo>
                <a:lnTo>
                  <a:pt x="440871" y="658586"/>
                </a:lnTo>
                <a:lnTo>
                  <a:pt x="372836" y="587829"/>
                </a:lnTo>
                <a:lnTo>
                  <a:pt x="310243" y="519793"/>
                </a:lnTo>
                <a:lnTo>
                  <a:pt x="244929" y="443593"/>
                </a:lnTo>
                <a:lnTo>
                  <a:pt x="209550" y="400050"/>
                </a:lnTo>
                <a:lnTo>
                  <a:pt x="179614" y="356507"/>
                </a:lnTo>
                <a:lnTo>
                  <a:pt x="149679" y="315686"/>
                </a:lnTo>
                <a:lnTo>
                  <a:pt x="108857" y="250371"/>
                </a:lnTo>
                <a:lnTo>
                  <a:pt x="59871" y="166007"/>
                </a:lnTo>
                <a:lnTo>
                  <a:pt x="24493" y="89807"/>
                </a:lnTo>
                <a:lnTo>
                  <a:pt x="5443" y="51707"/>
                </a:lnTo>
                <a:lnTo>
                  <a:pt x="0" y="27214"/>
                </a:lnTo>
                <a:lnTo>
                  <a:pt x="0" y="10886"/>
                </a:lnTo>
                <a:lnTo>
                  <a:pt x="8164" y="0"/>
                </a:lnTo>
                <a:lnTo>
                  <a:pt x="29936" y="0"/>
                </a:lnTo>
                <a:lnTo>
                  <a:pt x="54429" y="10886"/>
                </a:lnTo>
                <a:lnTo>
                  <a:pt x="78921" y="38100"/>
                </a:lnTo>
                <a:lnTo>
                  <a:pt x="138793" y="119743"/>
                </a:lnTo>
                <a:lnTo>
                  <a:pt x="190500" y="179614"/>
                </a:lnTo>
                <a:lnTo>
                  <a:pt x="258536" y="255814"/>
                </a:lnTo>
                <a:lnTo>
                  <a:pt x="321129" y="318407"/>
                </a:lnTo>
                <a:lnTo>
                  <a:pt x="394607" y="391886"/>
                </a:lnTo>
                <a:lnTo>
                  <a:pt x="492579" y="476250"/>
                </a:lnTo>
                <a:lnTo>
                  <a:pt x="574221" y="549729"/>
                </a:lnTo>
                <a:lnTo>
                  <a:pt x="674914" y="625929"/>
                </a:lnTo>
                <a:lnTo>
                  <a:pt x="775607" y="699407"/>
                </a:lnTo>
                <a:lnTo>
                  <a:pt x="898071" y="781050"/>
                </a:lnTo>
                <a:lnTo>
                  <a:pt x="957943" y="821871"/>
                </a:lnTo>
                <a:lnTo>
                  <a:pt x="1023257" y="859971"/>
                </a:lnTo>
                <a:lnTo>
                  <a:pt x="1099457" y="900793"/>
                </a:lnTo>
                <a:lnTo>
                  <a:pt x="1153886" y="936171"/>
                </a:lnTo>
                <a:lnTo>
                  <a:pt x="1325336" y="1017814"/>
                </a:lnTo>
                <a:lnTo>
                  <a:pt x="1428750" y="1074964"/>
                </a:lnTo>
                <a:lnTo>
                  <a:pt x="1521279" y="1118507"/>
                </a:lnTo>
                <a:lnTo>
                  <a:pt x="1632857" y="1164771"/>
                </a:lnTo>
                <a:lnTo>
                  <a:pt x="1722664" y="1197429"/>
                </a:lnTo>
                <a:lnTo>
                  <a:pt x="1831521" y="1235529"/>
                </a:lnTo>
                <a:lnTo>
                  <a:pt x="1929493" y="1265464"/>
                </a:lnTo>
                <a:lnTo>
                  <a:pt x="2057400" y="1295400"/>
                </a:lnTo>
                <a:lnTo>
                  <a:pt x="2185307" y="1319893"/>
                </a:lnTo>
                <a:lnTo>
                  <a:pt x="2296886" y="1336221"/>
                </a:lnTo>
                <a:lnTo>
                  <a:pt x="2354036" y="1338943"/>
                </a:lnTo>
                <a:lnTo>
                  <a:pt x="2397579" y="1333500"/>
                </a:lnTo>
                <a:lnTo>
                  <a:pt x="2435679" y="1322614"/>
                </a:lnTo>
                <a:lnTo>
                  <a:pt x="2468336" y="1303564"/>
                </a:lnTo>
                <a:lnTo>
                  <a:pt x="2555421" y="1230086"/>
                </a:lnTo>
                <a:lnTo>
                  <a:pt x="2555421" y="1360714"/>
                </a:lnTo>
                <a:lnTo>
                  <a:pt x="2520043" y="1420586"/>
                </a:lnTo>
                <a:lnTo>
                  <a:pt x="2490107" y="1480457"/>
                </a:lnTo>
                <a:lnTo>
                  <a:pt x="2452007" y="1548493"/>
                </a:lnTo>
                <a:lnTo>
                  <a:pt x="2416629" y="1597479"/>
                </a:lnTo>
                <a:lnTo>
                  <a:pt x="2386693" y="1624693"/>
                </a:lnTo>
                <a:lnTo>
                  <a:pt x="2367643" y="1635579"/>
                </a:lnTo>
                <a:lnTo>
                  <a:pt x="2351314" y="1638300"/>
                </a:lnTo>
                <a:lnTo>
                  <a:pt x="2329543" y="1638300"/>
                </a:lnTo>
                <a:lnTo>
                  <a:pt x="2313214" y="1632857"/>
                </a:lnTo>
                <a:lnTo>
                  <a:pt x="2302329" y="1621971"/>
                </a:lnTo>
                <a:lnTo>
                  <a:pt x="2283279" y="1600200"/>
                </a:lnTo>
                <a:lnTo>
                  <a:pt x="2272393" y="1583871"/>
                </a:lnTo>
                <a:lnTo>
                  <a:pt x="2022021" y="1504950"/>
                </a:lnTo>
                <a:lnTo>
                  <a:pt x="1722664" y="1406979"/>
                </a:lnTo>
                <a:lnTo>
                  <a:pt x="1543050" y="1344386"/>
                </a:lnTo>
                <a:lnTo>
                  <a:pt x="1322614" y="126002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669D4AA-1DDF-4EA8-9A83-166287BAD326}"/>
              </a:ext>
            </a:extLst>
          </p:cNvPr>
          <p:cNvSpPr/>
          <p:nvPr/>
        </p:nvSpPr>
        <p:spPr>
          <a:xfrm>
            <a:off x="5461000" y="3576638"/>
            <a:ext cx="1984375" cy="2174875"/>
          </a:xfrm>
          <a:custGeom>
            <a:avLst/>
            <a:gdLst>
              <a:gd name="connsiteX0" fmla="*/ 903809 w 1984143"/>
              <a:gd name="connsiteY0" fmla="*/ 1401610 h 2174790"/>
              <a:gd name="connsiteX1" fmla="*/ 787302 w 1984143"/>
              <a:gd name="connsiteY1" fmla="*/ 1221554 h 2174790"/>
              <a:gd name="connsiteX2" fmla="*/ 702570 w 1984143"/>
              <a:gd name="connsiteY2" fmla="*/ 1112109 h 2174790"/>
              <a:gd name="connsiteX3" fmla="*/ 593125 w 1984143"/>
              <a:gd name="connsiteY3" fmla="*/ 970888 h 2174790"/>
              <a:gd name="connsiteX4" fmla="*/ 462496 w 1984143"/>
              <a:gd name="connsiteY4" fmla="*/ 734345 h 2174790"/>
              <a:gd name="connsiteX5" fmla="*/ 324807 w 1984143"/>
              <a:gd name="connsiteY5" fmla="*/ 480149 h 2174790"/>
              <a:gd name="connsiteX6" fmla="*/ 236544 w 1984143"/>
              <a:gd name="connsiteY6" fmla="*/ 314215 h 2174790"/>
              <a:gd name="connsiteX7" fmla="*/ 180056 w 1984143"/>
              <a:gd name="connsiteY7" fmla="*/ 215361 h 2174790"/>
              <a:gd name="connsiteX8" fmla="*/ 151812 w 1984143"/>
              <a:gd name="connsiteY8" fmla="*/ 162404 h 2174790"/>
              <a:gd name="connsiteX9" fmla="*/ 130629 w 1984143"/>
              <a:gd name="connsiteY9" fmla="*/ 134160 h 2174790"/>
              <a:gd name="connsiteX10" fmla="*/ 91794 w 1984143"/>
              <a:gd name="connsiteY10" fmla="*/ 95324 h 2174790"/>
              <a:gd name="connsiteX11" fmla="*/ 0 w 1984143"/>
              <a:gd name="connsiteY11" fmla="*/ 24714 h 2174790"/>
              <a:gd name="connsiteX12" fmla="*/ 38836 w 1984143"/>
              <a:gd name="connsiteY12" fmla="*/ 0 h 2174790"/>
              <a:gd name="connsiteX13" fmla="*/ 98855 w 1984143"/>
              <a:gd name="connsiteY13" fmla="*/ 10592 h 2174790"/>
              <a:gd name="connsiteX14" fmla="*/ 134160 w 1984143"/>
              <a:gd name="connsiteY14" fmla="*/ 21183 h 2174790"/>
              <a:gd name="connsiteX15" fmla="*/ 162404 w 1984143"/>
              <a:gd name="connsiteY15" fmla="*/ 35305 h 2174790"/>
              <a:gd name="connsiteX16" fmla="*/ 194178 w 1984143"/>
              <a:gd name="connsiteY16" fmla="*/ 60019 h 2174790"/>
              <a:gd name="connsiteX17" fmla="*/ 236544 w 1984143"/>
              <a:gd name="connsiteY17" fmla="*/ 105916 h 2174790"/>
              <a:gd name="connsiteX18" fmla="*/ 289502 w 1984143"/>
              <a:gd name="connsiteY18" fmla="*/ 172995 h 2174790"/>
              <a:gd name="connsiteX19" fmla="*/ 356581 w 1984143"/>
              <a:gd name="connsiteY19" fmla="*/ 275380 h 2174790"/>
              <a:gd name="connsiteX20" fmla="*/ 462496 w 1984143"/>
              <a:gd name="connsiteY20" fmla="*/ 437783 h 2174790"/>
              <a:gd name="connsiteX21" fmla="*/ 554289 w 1984143"/>
              <a:gd name="connsiteY21" fmla="*/ 579003 h 2174790"/>
              <a:gd name="connsiteX22" fmla="*/ 617838 w 1984143"/>
              <a:gd name="connsiteY22" fmla="*/ 688448 h 2174790"/>
              <a:gd name="connsiteX23" fmla="*/ 681387 w 1984143"/>
              <a:gd name="connsiteY23" fmla="*/ 787302 h 2174790"/>
              <a:gd name="connsiteX24" fmla="*/ 787302 w 1984143"/>
              <a:gd name="connsiteY24" fmla="*/ 956766 h 2174790"/>
              <a:gd name="connsiteX25" fmla="*/ 914400 w 1984143"/>
              <a:gd name="connsiteY25" fmla="*/ 1105048 h 2174790"/>
              <a:gd name="connsiteX26" fmla="*/ 1023846 w 1984143"/>
              <a:gd name="connsiteY26" fmla="*/ 1228615 h 2174790"/>
              <a:gd name="connsiteX27" fmla="*/ 1119170 w 1984143"/>
              <a:gd name="connsiteY27" fmla="*/ 1331000 h 2174790"/>
              <a:gd name="connsiteX28" fmla="*/ 1218024 w 1984143"/>
              <a:gd name="connsiteY28" fmla="*/ 1433384 h 2174790"/>
              <a:gd name="connsiteX29" fmla="*/ 1369835 w 1984143"/>
              <a:gd name="connsiteY29" fmla="*/ 1592257 h 2174790"/>
              <a:gd name="connsiteX30" fmla="*/ 1472220 w 1984143"/>
              <a:gd name="connsiteY30" fmla="*/ 1687580 h 2174790"/>
              <a:gd name="connsiteX31" fmla="*/ 1602848 w 1984143"/>
              <a:gd name="connsiteY31" fmla="*/ 1814678 h 2174790"/>
              <a:gd name="connsiteX32" fmla="*/ 1733477 w 1984143"/>
              <a:gd name="connsiteY32" fmla="*/ 1931185 h 2174790"/>
              <a:gd name="connsiteX33" fmla="*/ 1839392 w 1984143"/>
              <a:gd name="connsiteY33" fmla="*/ 2019448 h 2174790"/>
              <a:gd name="connsiteX34" fmla="*/ 1938246 w 1984143"/>
              <a:gd name="connsiteY34" fmla="*/ 2104180 h 2174790"/>
              <a:gd name="connsiteX35" fmla="*/ 1970021 w 1984143"/>
              <a:gd name="connsiteY35" fmla="*/ 2125363 h 2174790"/>
              <a:gd name="connsiteX36" fmla="*/ 1980612 w 1984143"/>
              <a:gd name="connsiteY36" fmla="*/ 2135954 h 2174790"/>
              <a:gd name="connsiteX37" fmla="*/ 1984143 w 1984143"/>
              <a:gd name="connsiteY37" fmla="*/ 2150076 h 2174790"/>
              <a:gd name="connsiteX38" fmla="*/ 1977082 w 1984143"/>
              <a:gd name="connsiteY38" fmla="*/ 2164198 h 2174790"/>
              <a:gd name="connsiteX39" fmla="*/ 1959429 w 1984143"/>
              <a:gd name="connsiteY39" fmla="*/ 2174790 h 2174790"/>
              <a:gd name="connsiteX40" fmla="*/ 1888819 w 1984143"/>
              <a:gd name="connsiteY40" fmla="*/ 2174790 h 2174790"/>
              <a:gd name="connsiteX41" fmla="*/ 1726416 w 1984143"/>
              <a:gd name="connsiteY41" fmla="*/ 2150076 h 2174790"/>
              <a:gd name="connsiteX42" fmla="*/ 1571074 w 1984143"/>
              <a:gd name="connsiteY42" fmla="*/ 2121832 h 2174790"/>
              <a:gd name="connsiteX43" fmla="*/ 1447506 w 1984143"/>
              <a:gd name="connsiteY43" fmla="*/ 2093588 h 2174790"/>
              <a:gd name="connsiteX44" fmla="*/ 1391018 w 1984143"/>
              <a:gd name="connsiteY44" fmla="*/ 2082997 h 2174790"/>
              <a:gd name="connsiteX45" fmla="*/ 1362774 w 1984143"/>
              <a:gd name="connsiteY45" fmla="*/ 2068875 h 2174790"/>
              <a:gd name="connsiteX46" fmla="*/ 1334530 w 1984143"/>
              <a:gd name="connsiteY46" fmla="*/ 2047692 h 2174790"/>
              <a:gd name="connsiteX47" fmla="*/ 1292164 w 1984143"/>
              <a:gd name="connsiteY47" fmla="*/ 1994734 h 2174790"/>
              <a:gd name="connsiteX48" fmla="*/ 1182719 w 1984143"/>
              <a:gd name="connsiteY48" fmla="*/ 1825270 h 2174790"/>
              <a:gd name="connsiteX49" fmla="*/ 1062682 w 1984143"/>
              <a:gd name="connsiteY49" fmla="*/ 1638153 h 2174790"/>
              <a:gd name="connsiteX50" fmla="*/ 903809 w 1984143"/>
              <a:gd name="connsiteY50" fmla="*/ 1401610 h 217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84143" h="2174790">
                <a:moveTo>
                  <a:pt x="903809" y="1401610"/>
                </a:moveTo>
                <a:lnTo>
                  <a:pt x="787302" y="1221554"/>
                </a:lnTo>
                <a:lnTo>
                  <a:pt x="702570" y="1112109"/>
                </a:lnTo>
                <a:lnTo>
                  <a:pt x="593125" y="970888"/>
                </a:lnTo>
                <a:lnTo>
                  <a:pt x="462496" y="734345"/>
                </a:lnTo>
                <a:lnTo>
                  <a:pt x="324807" y="480149"/>
                </a:lnTo>
                <a:lnTo>
                  <a:pt x="236544" y="314215"/>
                </a:lnTo>
                <a:lnTo>
                  <a:pt x="180056" y="215361"/>
                </a:lnTo>
                <a:lnTo>
                  <a:pt x="151812" y="162404"/>
                </a:lnTo>
                <a:lnTo>
                  <a:pt x="130629" y="134160"/>
                </a:lnTo>
                <a:lnTo>
                  <a:pt x="91794" y="95324"/>
                </a:lnTo>
                <a:lnTo>
                  <a:pt x="0" y="24714"/>
                </a:lnTo>
                <a:lnTo>
                  <a:pt x="38836" y="0"/>
                </a:lnTo>
                <a:lnTo>
                  <a:pt x="98855" y="10592"/>
                </a:lnTo>
                <a:lnTo>
                  <a:pt x="134160" y="21183"/>
                </a:lnTo>
                <a:lnTo>
                  <a:pt x="162404" y="35305"/>
                </a:lnTo>
                <a:lnTo>
                  <a:pt x="194178" y="60019"/>
                </a:lnTo>
                <a:lnTo>
                  <a:pt x="236544" y="105916"/>
                </a:lnTo>
                <a:lnTo>
                  <a:pt x="289502" y="172995"/>
                </a:lnTo>
                <a:lnTo>
                  <a:pt x="356581" y="275380"/>
                </a:lnTo>
                <a:lnTo>
                  <a:pt x="462496" y="437783"/>
                </a:lnTo>
                <a:lnTo>
                  <a:pt x="554289" y="579003"/>
                </a:lnTo>
                <a:lnTo>
                  <a:pt x="617838" y="688448"/>
                </a:lnTo>
                <a:lnTo>
                  <a:pt x="681387" y="787302"/>
                </a:lnTo>
                <a:lnTo>
                  <a:pt x="787302" y="956766"/>
                </a:lnTo>
                <a:lnTo>
                  <a:pt x="914400" y="1105048"/>
                </a:lnTo>
                <a:lnTo>
                  <a:pt x="1023846" y="1228615"/>
                </a:lnTo>
                <a:lnTo>
                  <a:pt x="1119170" y="1331000"/>
                </a:lnTo>
                <a:lnTo>
                  <a:pt x="1218024" y="1433384"/>
                </a:lnTo>
                <a:lnTo>
                  <a:pt x="1369835" y="1592257"/>
                </a:lnTo>
                <a:lnTo>
                  <a:pt x="1472220" y="1687580"/>
                </a:lnTo>
                <a:lnTo>
                  <a:pt x="1602848" y="1814678"/>
                </a:lnTo>
                <a:lnTo>
                  <a:pt x="1733477" y="1931185"/>
                </a:lnTo>
                <a:lnTo>
                  <a:pt x="1839392" y="2019448"/>
                </a:lnTo>
                <a:lnTo>
                  <a:pt x="1938246" y="2104180"/>
                </a:lnTo>
                <a:lnTo>
                  <a:pt x="1970021" y="2125363"/>
                </a:lnTo>
                <a:lnTo>
                  <a:pt x="1980612" y="2135954"/>
                </a:lnTo>
                <a:lnTo>
                  <a:pt x="1984143" y="2150076"/>
                </a:lnTo>
                <a:lnTo>
                  <a:pt x="1977082" y="2164198"/>
                </a:lnTo>
                <a:lnTo>
                  <a:pt x="1959429" y="2174790"/>
                </a:lnTo>
                <a:lnTo>
                  <a:pt x="1888819" y="2174790"/>
                </a:lnTo>
                <a:lnTo>
                  <a:pt x="1726416" y="2150076"/>
                </a:lnTo>
                <a:lnTo>
                  <a:pt x="1571074" y="2121832"/>
                </a:lnTo>
                <a:lnTo>
                  <a:pt x="1447506" y="2093588"/>
                </a:lnTo>
                <a:lnTo>
                  <a:pt x="1391018" y="2082997"/>
                </a:lnTo>
                <a:lnTo>
                  <a:pt x="1362774" y="2068875"/>
                </a:lnTo>
                <a:lnTo>
                  <a:pt x="1334530" y="2047692"/>
                </a:lnTo>
                <a:lnTo>
                  <a:pt x="1292164" y="1994734"/>
                </a:lnTo>
                <a:lnTo>
                  <a:pt x="1182719" y="1825270"/>
                </a:lnTo>
                <a:lnTo>
                  <a:pt x="1062682" y="1638153"/>
                </a:lnTo>
                <a:lnTo>
                  <a:pt x="903809" y="140161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0885" name="テキスト ボックス 1">
            <a:extLst>
              <a:ext uri="{FF2B5EF4-FFF2-40B4-BE49-F238E27FC236}">
                <a16:creationId xmlns:a16="http://schemas.microsoft.com/office/drawing/2014/main" id="{0E85A669-E90E-44D2-9F31-E64BF4BFB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0900" y="2989263"/>
            <a:ext cx="1841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1A8E82CE-8B3A-4B9F-B650-ACC3322D0CC8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558925"/>
            <a:ext cx="4787900" cy="4413250"/>
            <a:chOff x="2809875" y="1703388"/>
            <a:chExt cx="4787900" cy="4413250"/>
          </a:xfrm>
        </p:grpSpPr>
        <p:sp>
          <p:nvSpPr>
            <p:cNvPr id="71" name="フリーフォーム 6">
              <a:extLst>
                <a:ext uri="{FF2B5EF4-FFF2-40B4-BE49-F238E27FC236}">
                  <a16:creationId xmlns:a16="http://schemas.microsoft.com/office/drawing/2014/main" id="{D3ECFB36-48D5-46AB-B0DC-927F633C2FFE}"/>
                </a:ext>
              </a:extLst>
            </p:cNvPr>
            <p:cNvSpPr/>
            <p:nvPr/>
          </p:nvSpPr>
          <p:spPr>
            <a:xfrm>
              <a:off x="3213100" y="1935163"/>
              <a:ext cx="735013" cy="522288"/>
            </a:xfrm>
            <a:custGeom>
              <a:avLst/>
              <a:gdLst>
                <a:gd name="connsiteX0" fmla="*/ 440532 w 735807"/>
                <a:gd name="connsiteY0" fmla="*/ 433388 h 521494"/>
                <a:gd name="connsiteX1" fmla="*/ 326232 w 735807"/>
                <a:gd name="connsiteY1" fmla="*/ 352425 h 521494"/>
                <a:gd name="connsiteX2" fmla="*/ 230982 w 735807"/>
                <a:gd name="connsiteY2" fmla="*/ 276225 h 521494"/>
                <a:gd name="connsiteX3" fmla="*/ 128588 w 735807"/>
                <a:gd name="connsiteY3" fmla="*/ 183357 h 521494"/>
                <a:gd name="connsiteX4" fmla="*/ 66675 w 735807"/>
                <a:gd name="connsiteY4" fmla="*/ 126207 h 521494"/>
                <a:gd name="connsiteX5" fmla="*/ 30957 w 735807"/>
                <a:gd name="connsiteY5" fmla="*/ 92869 h 521494"/>
                <a:gd name="connsiteX6" fmla="*/ 9525 w 735807"/>
                <a:gd name="connsiteY6" fmla="*/ 64294 h 521494"/>
                <a:gd name="connsiteX7" fmla="*/ 0 w 735807"/>
                <a:gd name="connsiteY7" fmla="*/ 40482 h 521494"/>
                <a:gd name="connsiteX8" fmla="*/ 0 w 735807"/>
                <a:gd name="connsiteY8" fmla="*/ 23813 h 521494"/>
                <a:gd name="connsiteX9" fmla="*/ 0 w 735807"/>
                <a:gd name="connsiteY9" fmla="*/ 11907 h 521494"/>
                <a:gd name="connsiteX10" fmla="*/ 2382 w 735807"/>
                <a:gd name="connsiteY10" fmla="*/ 7144 h 521494"/>
                <a:gd name="connsiteX11" fmla="*/ 16669 w 735807"/>
                <a:gd name="connsiteY11" fmla="*/ 0 h 521494"/>
                <a:gd name="connsiteX12" fmla="*/ 76200 w 735807"/>
                <a:gd name="connsiteY12" fmla="*/ 23813 h 521494"/>
                <a:gd name="connsiteX13" fmla="*/ 123825 w 735807"/>
                <a:gd name="connsiteY13" fmla="*/ 42863 h 521494"/>
                <a:gd name="connsiteX14" fmla="*/ 176213 w 735807"/>
                <a:gd name="connsiteY14" fmla="*/ 57150 h 521494"/>
                <a:gd name="connsiteX15" fmla="*/ 235744 w 735807"/>
                <a:gd name="connsiteY15" fmla="*/ 71438 h 521494"/>
                <a:gd name="connsiteX16" fmla="*/ 345282 w 735807"/>
                <a:gd name="connsiteY16" fmla="*/ 97632 h 521494"/>
                <a:gd name="connsiteX17" fmla="*/ 502444 w 735807"/>
                <a:gd name="connsiteY17" fmla="*/ 128588 h 521494"/>
                <a:gd name="connsiteX18" fmla="*/ 526257 w 735807"/>
                <a:gd name="connsiteY18" fmla="*/ 140494 h 521494"/>
                <a:gd name="connsiteX19" fmla="*/ 578644 w 735807"/>
                <a:gd name="connsiteY19" fmla="*/ 178594 h 521494"/>
                <a:gd name="connsiteX20" fmla="*/ 626269 w 735807"/>
                <a:gd name="connsiteY20" fmla="*/ 226219 h 521494"/>
                <a:gd name="connsiteX21" fmla="*/ 669132 w 735807"/>
                <a:gd name="connsiteY21" fmla="*/ 285750 h 521494"/>
                <a:gd name="connsiteX22" fmla="*/ 695325 w 735807"/>
                <a:gd name="connsiteY22" fmla="*/ 330994 h 521494"/>
                <a:gd name="connsiteX23" fmla="*/ 716757 w 735807"/>
                <a:gd name="connsiteY23" fmla="*/ 376238 h 521494"/>
                <a:gd name="connsiteX24" fmla="*/ 728663 w 735807"/>
                <a:gd name="connsiteY24" fmla="*/ 421482 h 521494"/>
                <a:gd name="connsiteX25" fmla="*/ 735807 w 735807"/>
                <a:gd name="connsiteY25" fmla="*/ 466725 h 521494"/>
                <a:gd name="connsiteX26" fmla="*/ 731044 w 735807"/>
                <a:gd name="connsiteY26" fmla="*/ 497682 h 521494"/>
                <a:gd name="connsiteX27" fmla="*/ 719138 w 735807"/>
                <a:gd name="connsiteY27" fmla="*/ 511969 h 521494"/>
                <a:gd name="connsiteX28" fmla="*/ 697707 w 735807"/>
                <a:gd name="connsiteY28" fmla="*/ 519113 h 521494"/>
                <a:gd name="connsiteX29" fmla="*/ 666750 w 735807"/>
                <a:gd name="connsiteY29" fmla="*/ 521494 h 521494"/>
                <a:gd name="connsiteX30" fmla="*/ 609600 w 735807"/>
                <a:gd name="connsiteY30" fmla="*/ 511969 h 521494"/>
                <a:gd name="connsiteX31" fmla="*/ 542925 w 735807"/>
                <a:gd name="connsiteY31" fmla="*/ 483394 h 521494"/>
                <a:gd name="connsiteX32" fmla="*/ 440532 w 735807"/>
                <a:gd name="connsiteY32" fmla="*/ 433388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521494">
                  <a:moveTo>
                    <a:pt x="440532" y="433388"/>
                  </a:moveTo>
                  <a:lnTo>
                    <a:pt x="326232" y="352425"/>
                  </a:lnTo>
                  <a:lnTo>
                    <a:pt x="230982" y="276225"/>
                  </a:lnTo>
                  <a:lnTo>
                    <a:pt x="128588" y="183357"/>
                  </a:lnTo>
                  <a:lnTo>
                    <a:pt x="66675" y="126207"/>
                  </a:lnTo>
                  <a:lnTo>
                    <a:pt x="30957" y="92869"/>
                  </a:lnTo>
                  <a:lnTo>
                    <a:pt x="9525" y="64294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76200" y="23813"/>
                  </a:lnTo>
                  <a:lnTo>
                    <a:pt x="123825" y="42863"/>
                  </a:lnTo>
                  <a:lnTo>
                    <a:pt x="176213" y="57150"/>
                  </a:lnTo>
                  <a:lnTo>
                    <a:pt x="235744" y="71438"/>
                  </a:lnTo>
                  <a:lnTo>
                    <a:pt x="345282" y="97632"/>
                  </a:lnTo>
                  <a:lnTo>
                    <a:pt x="502444" y="128588"/>
                  </a:lnTo>
                  <a:lnTo>
                    <a:pt x="526257" y="140494"/>
                  </a:lnTo>
                  <a:lnTo>
                    <a:pt x="578644" y="178594"/>
                  </a:lnTo>
                  <a:lnTo>
                    <a:pt x="626269" y="226219"/>
                  </a:lnTo>
                  <a:lnTo>
                    <a:pt x="669132" y="285750"/>
                  </a:lnTo>
                  <a:lnTo>
                    <a:pt x="695325" y="330994"/>
                  </a:lnTo>
                  <a:lnTo>
                    <a:pt x="716757" y="376238"/>
                  </a:lnTo>
                  <a:lnTo>
                    <a:pt x="728663" y="421482"/>
                  </a:lnTo>
                  <a:lnTo>
                    <a:pt x="735807" y="466725"/>
                  </a:lnTo>
                  <a:lnTo>
                    <a:pt x="731044" y="497682"/>
                  </a:lnTo>
                  <a:lnTo>
                    <a:pt x="719138" y="511969"/>
                  </a:lnTo>
                  <a:lnTo>
                    <a:pt x="697707" y="519113"/>
                  </a:lnTo>
                  <a:lnTo>
                    <a:pt x="666750" y="521494"/>
                  </a:lnTo>
                  <a:lnTo>
                    <a:pt x="609600" y="511969"/>
                  </a:lnTo>
                  <a:lnTo>
                    <a:pt x="542925" y="483394"/>
                  </a:lnTo>
                  <a:lnTo>
                    <a:pt x="440532" y="4333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">
              <a:extLst>
                <a:ext uri="{FF2B5EF4-FFF2-40B4-BE49-F238E27FC236}">
                  <a16:creationId xmlns:a16="http://schemas.microsoft.com/office/drawing/2014/main" id="{F36946EB-220E-40EA-A969-BA238494761A}"/>
                </a:ext>
              </a:extLst>
            </p:cNvPr>
            <p:cNvSpPr/>
            <p:nvPr/>
          </p:nvSpPr>
          <p:spPr>
            <a:xfrm>
              <a:off x="2889250" y="3043238"/>
              <a:ext cx="768350" cy="584200"/>
            </a:xfrm>
            <a:custGeom>
              <a:avLst/>
              <a:gdLst>
                <a:gd name="connsiteX0" fmla="*/ 442913 w 769144"/>
                <a:gd name="connsiteY0" fmla="*/ 461962 h 583406"/>
                <a:gd name="connsiteX1" fmla="*/ 347663 w 769144"/>
                <a:gd name="connsiteY1" fmla="*/ 385762 h 583406"/>
                <a:gd name="connsiteX2" fmla="*/ 257175 w 769144"/>
                <a:gd name="connsiteY2" fmla="*/ 307181 h 583406"/>
                <a:gd name="connsiteX3" fmla="*/ 176213 w 769144"/>
                <a:gd name="connsiteY3" fmla="*/ 230981 h 583406"/>
                <a:gd name="connsiteX4" fmla="*/ 104775 w 769144"/>
                <a:gd name="connsiteY4" fmla="*/ 159543 h 583406"/>
                <a:gd name="connsiteX5" fmla="*/ 52388 w 769144"/>
                <a:gd name="connsiteY5" fmla="*/ 107156 h 583406"/>
                <a:gd name="connsiteX6" fmla="*/ 28575 w 769144"/>
                <a:gd name="connsiteY6" fmla="*/ 83343 h 583406"/>
                <a:gd name="connsiteX7" fmla="*/ 14288 w 769144"/>
                <a:gd name="connsiteY7" fmla="*/ 61912 h 583406"/>
                <a:gd name="connsiteX8" fmla="*/ 4763 w 769144"/>
                <a:gd name="connsiteY8" fmla="*/ 40481 h 583406"/>
                <a:gd name="connsiteX9" fmla="*/ 0 w 769144"/>
                <a:gd name="connsiteY9" fmla="*/ 23812 h 583406"/>
                <a:gd name="connsiteX10" fmla="*/ 2382 w 769144"/>
                <a:gd name="connsiteY10" fmla="*/ 7143 h 583406"/>
                <a:gd name="connsiteX11" fmla="*/ 9525 w 769144"/>
                <a:gd name="connsiteY11" fmla="*/ 0 h 583406"/>
                <a:gd name="connsiteX12" fmla="*/ 33338 w 769144"/>
                <a:gd name="connsiteY12" fmla="*/ 0 h 583406"/>
                <a:gd name="connsiteX13" fmla="*/ 61913 w 769144"/>
                <a:gd name="connsiteY13" fmla="*/ 9525 h 583406"/>
                <a:gd name="connsiteX14" fmla="*/ 150019 w 769144"/>
                <a:gd name="connsiteY14" fmla="*/ 59531 h 583406"/>
                <a:gd name="connsiteX15" fmla="*/ 216694 w 769144"/>
                <a:gd name="connsiteY15" fmla="*/ 92868 h 583406"/>
                <a:gd name="connsiteX16" fmla="*/ 273844 w 769144"/>
                <a:gd name="connsiteY16" fmla="*/ 119062 h 583406"/>
                <a:gd name="connsiteX17" fmla="*/ 328613 w 769144"/>
                <a:gd name="connsiteY17" fmla="*/ 138112 h 583406"/>
                <a:gd name="connsiteX18" fmla="*/ 369094 w 769144"/>
                <a:gd name="connsiteY18" fmla="*/ 150018 h 583406"/>
                <a:gd name="connsiteX19" fmla="*/ 416719 w 769144"/>
                <a:gd name="connsiteY19" fmla="*/ 159543 h 583406"/>
                <a:gd name="connsiteX20" fmla="*/ 464344 w 769144"/>
                <a:gd name="connsiteY20" fmla="*/ 164306 h 583406"/>
                <a:gd name="connsiteX21" fmla="*/ 516732 w 769144"/>
                <a:gd name="connsiteY21" fmla="*/ 161925 h 583406"/>
                <a:gd name="connsiteX22" fmla="*/ 540544 w 769144"/>
                <a:gd name="connsiteY22" fmla="*/ 169068 h 583406"/>
                <a:gd name="connsiteX23" fmla="*/ 585788 w 769144"/>
                <a:gd name="connsiteY23" fmla="*/ 200025 h 583406"/>
                <a:gd name="connsiteX24" fmla="*/ 628650 w 769144"/>
                <a:gd name="connsiteY24" fmla="*/ 240506 h 583406"/>
                <a:gd name="connsiteX25" fmla="*/ 661988 w 769144"/>
                <a:gd name="connsiteY25" fmla="*/ 278606 h 583406"/>
                <a:gd name="connsiteX26" fmla="*/ 690563 w 769144"/>
                <a:gd name="connsiteY26" fmla="*/ 321468 h 583406"/>
                <a:gd name="connsiteX27" fmla="*/ 726282 w 769144"/>
                <a:gd name="connsiteY27" fmla="*/ 388143 h 583406"/>
                <a:gd name="connsiteX28" fmla="*/ 752475 w 769144"/>
                <a:gd name="connsiteY28" fmla="*/ 445293 h 583406"/>
                <a:gd name="connsiteX29" fmla="*/ 764382 w 769144"/>
                <a:gd name="connsiteY29" fmla="*/ 490537 h 583406"/>
                <a:gd name="connsiteX30" fmla="*/ 769144 w 769144"/>
                <a:gd name="connsiteY30" fmla="*/ 531018 h 583406"/>
                <a:gd name="connsiteX31" fmla="*/ 762000 w 769144"/>
                <a:gd name="connsiteY31" fmla="*/ 561975 h 583406"/>
                <a:gd name="connsiteX32" fmla="*/ 747713 w 769144"/>
                <a:gd name="connsiteY32" fmla="*/ 578643 h 583406"/>
                <a:gd name="connsiteX33" fmla="*/ 723900 w 769144"/>
                <a:gd name="connsiteY33" fmla="*/ 583406 h 583406"/>
                <a:gd name="connsiteX34" fmla="*/ 688182 w 769144"/>
                <a:gd name="connsiteY34" fmla="*/ 581025 h 583406"/>
                <a:gd name="connsiteX35" fmla="*/ 650082 w 769144"/>
                <a:gd name="connsiteY35" fmla="*/ 571500 h 583406"/>
                <a:gd name="connsiteX36" fmla="*/ 561975 w 769144"/>
                <a:gd name="connsiteY36" fmla="*/ 533400 h 583406"/>
                <a:gd name="connsiteX37" fmla="*/ 442913 w 769144"/>
                <a:gd name="connsiteY37" fmla="*/ 4619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583406">
                  <a:moveTo>
                    <a:pt x="442913" y="461962"/>
                  </a:moveTo>
                  <a:lnTo>
                    <a:pt x="347663" y="385762"/>
                  </a:lnTo>
                  <a:lnTo>
                    <a:pt x="257175" y="307181"/>
                  </a:lnTo>
                  <a:lnTo>
                    <a:pt x="176213" y="230981"/>
                  </a:lnTo>
                  <a:lnTo>
                    <a:pt x="104775" y="159543"/>
                  </a:lnTo>
                  <a:lnTo>
                    <a:pt x="52388" y="107156"/>
                  </a:lnTo>
                  <a:lnTo>
                    <a:pt x="28575" y="83343"/>
                  </a:lnTo>
                  <a:lnTo>
                    <a:pt x="14288" y="61912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3338" y="0"/>
                  </a:lnTo>
                  <a:lnTo>
                    <a:pt x="61913" y="9525"/>
                  </a:lnTo>
                  <a:lnTo>
                    <a:pt x="150019" y="59531"/>
                  </a:lnTo>
                  <a:lnTo>
                    <a:pt x="216694" y="92868"/>
                  </a:lnTo>
                  <a:lnTo>
                    <a:pt x="273844" y="119062"/>
                  </a:lnTo>
                  <a:lnTo>
                    <a:pt x="328613" y="138112"/>
                  </a:lnTo>
                  <a:lnTo>
                    <a:pt x="369094" y="150018"/>
                  </a:lnTo>
                  <a:lnTo>
                    <a:pt x="416719" y="159543"/>
                  </a:lnTo>
                  <a:lnTo>
                    <a:pt x="464344" y="164306"/>
                  </a:lnTo>
                  <a:lnTo>
                    <a:pt x="516732" y="161925"/>
                  </a:lnTo>
                  <a:lnTo>
                    <a:pt x="540544" y="169068"/>
                  </a:lnTo>
                  <a:lnTo>
                    <a:pt x="585788" y="200025"/>
                  </a:lnTo>
                  <a:lnTo>
                    <a:pt x="628650" y="240506"/>
                  </a:lnTo>
                  <a:lnTo>
                    <a:pt x="661988" y="278606"/>
                  </a:lnTo>
                  <a:lnTo>
                    <a:pt x="690563" y="321468"/>
                  </a:lnTo>
                  <a:lnTo>
                    <a:pt x="726282" y="388143"/>
                  </a:lnTo>
                  <a:lnTo>
                    <a:pt x="752475" y="445293"/>
                  </a:lnTo>
                  <a:lnTo>
                    <a:pt x="764382" y="490537"/>
                  </a:lnTo>
                  <a:lnTo>
                    <a:pt x="769144" y="531018"/>
                  </a:lnTo>
                  <a:lnTo>
                    <a:pt x="762000" y="561975"/>
                  </a:lnTo>
                  <a:lnTo>
                    <a:pt x="747713" y="578643"/>
                  </a:lnTo>
                  <a:lnTo>
                    <a:pt x="723900" y="583406"/>
                  </a:lnTo>
                  <a:lnTo>
                    <a:pt x="688182" y="581025"/>
                  </a:lnTo>
                  <a:lnTo>
                    <a:pt x="650082" y="571500"/>
                  </a:lnTo>
                  <a:lnTo>
                    <a:pt x="561975" y="533400"/>
                  </a:lnTo>
                  <a:lnTo>
                    <a:pt x="442913" y="4619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8">
              <a:extLst>
                <a:ext uri="{FF2B5EF4-FFF2-40B4-BE49-F238E27FC236}">
                  <a16:creationId xmlns:a16="http://schemas.microsoft.com/office/drawing/2014/main" id="{85412C09-013F-40E3-A15C-6354DD9E20DD}"/>
                </a:ext>
              </a:extLst>
            </p:cNvPr>
            <p:cNvSpPr/>
            <p:nvPr/>
          </p:nvSpPr>
          <p:spPr>
            <a:xfrm>
              <a:off x="2809875" y="5240338"/>
              <a:ext cx="508000" cy="660400"/>
            </a:xfrm>
            <a:custGeom>
              <a:avLst/>
              <a:gdLst>
                <a:gd name="connsiteX0" fmla="*/ 288131 w 507206"/>
                <a:gd name="connsiteY0" fmla="*/ 542925 h 659607"/>
                <a:gd name="connsiteX1" fmla="*/ 230981 w 507206"/>
                <a:gd name="connsiteY1" fmla="*/ 483394 h 659607"/>
                <a:gd name="connsiteX2" fmla="*/ 176213 w 507206"/>
                <a:gd name="connsiteY2" fmla="*/ 419100 h 659607"/>
                <a:gd name="connsiteX3" fmla="*/ 135731 w 507206"/>
                <a:gd name="connsiteY3" fmla="*/ 359569 h 659607"/>
                <a:gd name="connsiteX4" fmla="*/ 100013 w 507206"/>
                <a:gd name="connsiteY4" fmla="*/ 297657 h 659607"/>
                <a:gd name="connsiteX5" fmla="*/ 66675 w 507206"/>
                <a:gd name="connsiteY5" fmla="*/ 233363 h 659607"/>
                <a:gd name="connsiteX6" fmla="*/ 40481 w 507206"/>
                <a:gd name="connsiteY6" fmla="*/ 176213 h 659607"/>
                <a:gd name="connsiteX7" fmla="*/ 23813 w 507206"/>
                <a:gd name="connsiteY7" fmla="*/ 128588 h 659607"/>
                <a:gd name="connsiteX8" fmla="*/ 14288 w 507206"/>
                <a:gd name="connsiteY8" fmla="*/ 97632 h 659607"/>
                <a:gd name="connsiteX9" fmla="*/ 4763 w 507206"/>
                <a:gd name="connsiteY9" fmla="*/ 66675 h 659607"/>
                <a:gd name="connsiteX10" fmla="*/ 0 w 507206"/>
                <a:gd name="connsiteY10" fmla="*/ 30957 h 659607"/>
                <a:gd name="connsiteX11" fmla="*/ 4763 w 507206"/>
                <a:gd name="connsiteY11" fmla="*/ 11907 h 659607"/>
                <a:gd name="connsiteX12" fmla="*/ 14288 w 507206"/>
                <a:gd name="connsiteY12" fmla="*/ 4763 h 659607"/>
                <a:gd name="connsiteX13" fmla="*/ 33338 w 507206"/>
                <a:gd name="connsiteY13" fmla="*/ 0 h 659607"/>
                <a:gd name="connsiteX14" fmla="*/ 52388 w 507206"/>
                <a:gd name="connsiteY14" fmla="*/ 7144 h 659607"/>
                <a:gd name="connsiteX15" fmla="*/ 83344 w 507206"/>
                <a:gd name="connsiteY15" fmla="*/ 38100 h 659607"/>
                <a:gd name="connsiteX16" fmla="*/ 114300 w 507206"/>
                <a:gd name="connsiteY16" fmla="*/ 76200 h 659607"/>
                <a:gd name="connsiteX17" fmla="*/ 140494 w 507206"/>
                <a:gd name="connsiteY17" fmla="*/ 111919 h 659607"/>
                <a:gd name="connsiteX18" fmla="*/ 169069 w 507206"/>
                <a:gd name="connsiteY18" fmla="*/ 145257 h 659607"/>
                <a:gd name="connsiteX19" fmla="*/ 183356 w 507206"/>
                <a:gd name="connsiteY19" fmla="*/ 161925 h 659607"/>
                <a:gd name="connsiteX20" fmla="*/ 202406 w 507206"/>
                <a:gd name="connsiteY20" fmla="*/ 171450 h 659607"/>
                <a:gd name="connsiteX21" fmla="*/ 228600 w 507206"/>
                <a:gd name="connsiteY21" fmla="*/ 178594 h 659607"/>
                <a:gd name="connsiteX22" fmla="*/ 252413 w 507206"/>
                <a:gd name="connsiteY22" fmla="*/ 178594 h 659607"/>
                <a:gd name="connsiteX23" fmla="*/ 507206 w 507206"/>
                <a:gd name="connsiteY23" fmla="*/ 485775 h 659607"/>
                <a:gd name="connsiteX24" fmla="*/ 507206 w 507206"/>
                <a:gd name="connsiteY24" fmla="*/ 547688 h 659607"/>
                <a:gd name="connsiteX25" fmla="*/ 500063 w 507206"/>
                <a:gd name="connsiteY25" fmla="*/ 597694 h 659607"/>
                <a:gd name="connsiteX26" fmla="*/ 490538 w 507206"/>
                <a:gd name="connsiteY26" fmla="*/ 628650 h 659607"/>
                <a:gd name="connsiteX27" fmla="*/ 481013 w 507206"/>
                <a:gd name="connsiteY27" fmla="*/ 650082 h 659607"/>
                <a:gd name="connsiteX28" fmla="*/ 461963 w 507206"/>
                <a:gd name="connsiteY28" fmla="*/ 659607 h 659607"/>
                <a:gd name="connsiteX29" fmla="*/ 445294 w 507206"/>
                <a:gd name="connsiteY29" fmla="*/ 657225 h 659607"/>
                <a:gd name="connsiteX30" fmla="*/ 409575 w 507206"/>
                <a:gd name="connsiteY30" fmla="*/ 642938 h 659607"/>
                <a:gd name="connsiteX31" fmla="*/ 345281 w 507206"/>
                <a:gd name="connsiteY31" fmla="*/ 595313 h 659607"/>
                <a:gd name="connsiteX32" fmla="*/ 288131 w 507206"/>
                <a:gd name="connsiteY32" fmla="*/ 542925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659607">
                  <a:moveTo>
                    <a:pt x="288131" y="542925"/>
                  </a:moveTo>
                  <a:lnTo>
                    <a:pt x="230981" y="483394"/>
                  </a:lnTo>
                  <a:lnTo>
                    <a:pt x="176213" y="419100"/>
                  </a:lnTo>
                  <a:lnTo>
                    <a:pt x="135731" y="359569"/>
                  </a:lnTo>
                  <a:lnTo>
                    <a:pt x="100013" y="297657"/>
                  </a:lnTo>
                  <a:lnTo>
                    <a:pt x="66675" y="233363"/>
                  </a:lnTo>
                  <a:lnTo>
                    <a:pt x="40481" y="176213"/>
                  </a:lnTo>
                  <a:lnTo>
                    <a:pt x="23813" y="128588"/>
                  </a:lnTo>
                  <a:lnTo>
                    <a:pt x="14288" y="97632"/>
                  </a:lnTo>
                  <a:lnTo>
                    <a:pt x="4763" y="66675"/>
                  </a:lnTo>
                  <a:lnTo>
                    <a:pt x="0" y="30957"/>
                  </a:lnTo>
                  <a:lnTo>
                    <a:pt x="4763" y="11907"/>
                  </a:lnTo>
                  <a:lnTo>
                    <a:pt x="14288" y="4763"/>
                  </a:lnTo>
                  <a:lnTo>
                    <a:pt x="33338" y="0"/>
                  </a:lnTo>
                  <a:lnTo>
                    <a:pt x="52388" y="7144"/>
                  </a:lnTo>
                  <a:lnTo>
                    <a:pt x="83344" y="38100"/>
                  </a:lnTo>
                  <a:lnTo>
                    <a:pt x="114300" y="76200"/>
                  </a:lnTo>
                  <a:lnTo>
                    <a:pt x="140494" y="111919"/>
                  </a:lnTo>
                  <a:lnTo>
                    <a:pt x="169069" y="145257"/>
                  </a:lnTo>
                  <a:lnTo>
                    <a:pt x="183356" y="161925"/>
                  </a:lnTo>
                  <a:lnTo>
                    <a:pt x="202406" y="171450"/>
                  </a:lnTo>
                  <a:lnTo>
                    <a:pt x="228600" y="178594"/>
                  </a:lnTo>
                  <a:lnTo>
                    <a:pt x="252413" y="178594"/>
                  </a:lnTo>
                  <a:lnTo>
                    <a:pt x="507206" y="485775"/>
                  </a:lnTo>
                  <a:lnTo>
                    <a:pt x="507206" y="547688"/>
                  </a:lnTo>
                  <a:lnTo>
                    <a:pt x="500063" y="597694"/>
                  </a:lnTo>
                  <a:lnTo>
                    <a:pt x="490538" y="628650"/>
                  </a:lnTo>
                  <a:lnTo>
                    <a:pt x="481013" y="650082"/>
                  </a:lnTo>
                  <a:lnTo>
                    <a:pt x="461963" y="659607"/>
                  </a:lnTo>
                  <a:lnTo>
                    <a:pt x="445294" y="657225"/>
                  </a:lnTo>
                  <a:lnTo>
                    <a:pt x="409575" y="642938"/>
                  </a:lnTo>
                  <a:lnTo>
                    <a:pt x="345281" y="595313"/>
                  </a:lnTo>
                  <a:lnTo>
                    <a:pt x="288131" y="5429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10">
              <a:extLst>
                <a:ext uri="{FF2B5EF4-FFF2-40B4-BE49-F238E27FC236}">
                  <a16:creationId xmlns:a16="http://schemas.microsoft.com/office/drawing/2014/main" id="{2E3CED43-73C0-4DE3-B24F-EF9B3A3D8FC7}"/>
                </a:ext>
              </a:extLst>
            </p:cNvPr>
            <p:cNvSpPr/>
            <p:nvPr/>
          </p:nvSpPr>
          <p:spPr>
            <a:xfrm>
              <a:off x="4524375" y="1703388"/>
              <a:ext cx="593725" cy="996950"/>
            </a:xfrm>
            <a:custGeom>
              <a:avLst/>
              <a:gdLst>
                <a:gd name="connsiteX0" fmla="*/ 269081 w 592931"/>
                <a:gd name="connsiteY0" fmla="*/ 652462 h 997744"/>
                <a:gd name="connsiteX1" fmla="*/ 188119 w 592931"/>
                <a:gd name="connsiteY1" fmla="*/ 788194 h 997744"/>
                <a:gd name="connsiteX2" fmla="*/ 80963 w 592931"/>
                <a:gd name="connsiteY2" fmla="*/ 985837 h 997744"/>
                <a:gd name="connsiteX3" fmla="*/ 0 w 592931"/>
                <a:gd name="connsiteY3" fmla="*/ 997744 h 997744"/>
                <a:gd name="connsiteX4" fmla="*/ 26194 w 592931"/>
                <a:gd name="connsiteY4" fmla="*/ 892969 h 997744"/>
                <a:gd name="connsiteX5" fmla="*/ 85725 w 592931"/>
                <a:gd name="connsiteY5" fmla="*/ 721519 h 997744"/>
                <a:gd name="connsiteX6" fmla="*/ 126206 w 592931"/>
                <a:gd name="connsiteY6" fmla="*/ 585787 h 997744"/>
                <a:gd name="connsiteX7" fmla="*/ 152400 w 592931"/>
                <a:gd name="connsiteY7" fmla="*/ 497681 h 997744"/>
                <a:gd name="connsiteX8" fmla="*/ 171450 w 592931"/>
                <a:gd name="connsiteY8" fmla="*/ 423862 h 997744"/>
                <a:gd name="connsiteX9" fmla="*/ 188119 w 592931"/>
                <a:gd name="connsiteY9" fmla="*/ 350044 h 997744"/>
                <a:gd name="connsiteX10" fmla="*/ 200025 w 592931"/>
                <a:gd name="connsiteY10" fmla="*/ 280987 h 997744"/>
                <a:gd name="connsiteX11" fmla="*/ 202406 w 592931"/>
                <a:gd name="connsiteY11" fmla="*/ 240506 h 997744"/>
                <a:gd name="connsiteX12" fmla="*/ 200025 w 592931"/>
                <a:gd name="connsiteY12" fmla="*/ 192881 h 997744"/>
                <a:gd name="connsiteX13" fmla="*/ 190500 w 592931"/>
                <a:gd name="connsiteY13" fmla="*/ 157162 h 997744"/>
                <a:gd name="connsiteX14" fmla="*/ 173831 w 592931"/>
                <a:gd name="connsiteY14" fmla="*/ 121444 h 997744"/>
                <a:gd name="connsiteX15" fmla="*/ 145256 w 592931"/>
                <a:gd name="connsiteY15" fmla="*/ 100012 h 997744"/>
                <a:gd name="connsiteX16" fmla="*/ 121444 w 592931"/>
                <a:gd name="connsiteY16" fmla="*/ 83344 h 997744"/>
                <a:gd name="connsiteX17" fmla="*/ 97631 w 592931"/>
                <a:gd name="connsiteY17" fmla="*/ 66675 h 997744"/>
                <a:gd name="connsiteX18" fmla="*/ 78581 w 592931"/>
                <a:gd name="connsiteY18" fmla="*/ 50006 h 997744"/>
                <a:gd name="connsiteX19" fmla="*/ 73819 w 592931"/>
                <a:gd name="connsiteY19" fmla="*/ 33337 h 997744"/>
                <a:gd name="connsiteX20" fmla="*/ 76200 w 592931"/>
                <a:gd name="connsiteY20" fmla="*/ 21431 h 997744"/>
                <a:gd name="connsiteX21" fmla="*/ 88106 w 592931"/>
                <a:gd name="connsiteY21" fmla="*/ 9525 h 997744"/>
                <a:gd name="connsiteX22" fmla="*/ 111919 w 592931"/>
                <a:gd name="connsiteY22" fmla="*/ 2381 h 997744"/>
                <a:gd name="connsiteX23" fmla="*/ 164306 w 592931"/>
                <a:gd name="connsiteY23" fmla="*/ 0 h 997744"/>
                <a:gd name="connsiteX24" fmla="*/ 223838 w 592931"/>
                <a:gd name="connsiteY24" fmla="*/ 9525 h 997744"/>
                <a:gd name="connsiteX25" fmla="*/ 280988 w 592931"/>
                <a:gd name="connsiteY25" fmla="*/ 28575 h 997744"/>
                <a:gd name="connsiteX26" fmla="*/ 340519 w 592931"/>
                <a:gd name="connsiteY26" fmla="*/ 50006 h 997744"/>
                <a:gd name="connsiteX27" fmla="*/ 390525 w 592931"/>
                <a:gd name="connsiteY27" fmla="*/ 76200 h 997744"/>
                <a:gd name="connsiteX28" fmla="*/ 442913 w 592931"/>
                <a:gd name="connsiteY28" fmla="*/ 114300 h 997744"/>
                <a:gd name="connsiteX29" fmla="*/ 502444 w 592931"/>
                <a:gd name="connsiteY29" fmla="*/ 159544 h 997744"/>
                <a:gd name="connsiteX30" fmla="*/ 550069 w 592931"/>
                <a:gd name="connsiteY30" fmla="*/ 202406 h 997744"/>
                <a:gd name="connsiteX31" fmla="*/ 578644 w 592931"/>
                <a:gd name="connsiteY31" fmla="*/ 240506 h 997744"/>
                <a:gd name="connsiteX32" fmla="*/ 590550 w 592931"/>
                <a:gd name="connsiteY32" fmla="*/ 266700 h 997744"/>
                <a:gd name="connsiteX33" fmla="*/ 592931 w 592931"/>
                <a:gd name="connsiteY33" fmla="*/ 290512 h 997744"/>
                <a:gd name="connsiteX34" fmla="*/ 585788 w 592931"/>
                <a:gd name="connsiteY34" fmla="*/ 311944 h 997744"/>
                <a:gd name="connsiteX35" fmla="*/ 566738 w 592931"/>
                <a:gd name="connsiteY35" fmla="*/ 328612 h 997744"/>
                <a:gd name="connsiteX36" fmla="*/ 514350 w 592931"/>
                <a:gd name="connsiteY36" fmla="*/ 342900 h 997744"/>
                <a:gd name="connsiteX37" fmla="*/ 492919 w 592931"/>
                <a:gd name="connsiteY37" fmla="*/ 350044 h 997744"/>
                <a:gd name="connsiteX38" fmla="*/ 464344 w 592931"/>
                <a:gd name="connsiteY38" fmla="*/ 371475 h 997744"/>
                <a:gd name="connsiteX39" fmla="*/ 419100 w 592931"/>
                <a:gd name="connsiteY39" fmla="*/ 421481 h 997744"/>
                <a:gd name="connsiteX40" fmla="*/ 366713 w 592931"/>
                <a:gd name="connsiteY40" fmla="*/ 495300 h 997744"/>
                <a:gd name="connsiteX41" fmla="*/ 319088 w 592931"/>
                <a:gd name="connsiteY41" fmla="*/ 571500 h 997744"/>
                <a:gd name="connsiteX42" fmla="*/ 269081 w 592931"/>
                <a:gd name="connsiteY42" fmla="*/ 652462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997744">
                  <a:moveTo>
                    <a:pt x="269081" y="652462"/>
                  </a:moveTo>
                  <a:lnTo>
                    <a:pt x="188119" y="788194"/>
                  </a:lnTo>
                  <a:lnTo>
                    <a:pt x="80963" y="985837"/>
                  </a:lnTo>
                  <a:lnTo>
                    <a:pt x="0" y="997744"/>
                  </a:lnTo>
                  <a:lnTo>
                    <a:pt x="26194" y="892969"/>
                  </a:lnTo>
                  <a:lnTo>
                    <a:pt x="85725" y="721519"/>
                  </a:lnTo>
                  <a:lnTo>
                    <a:pt x="126206" y="585787"/>
                  </a:lnTo>
                  <a:lnTo>
                    <a:pt x="152400" y="497681"/>
                  </a:lnTo>
                  <a:lnTo>
                    <a:pt x="171450" y="423862"/>
                  </a:lnTo>
                  <a:lnTo>
                    <a:pt x="188119" y="350044"/>
                  </a:lnTo>
                  <a:lnTo>
                    <a:pt x="200025" y="280987"/>
                  </a:lnTo>
                  <a:lnTo>
                    <a:pt x="202406" y="240506"/>
                  </a:lnTo>
                  <a:lnTo>
                    <a:pt x="200025" y="192881"/>
                  </a:lnTo>
                  <a:lnTo>
                    <a:pt x="190500" y="157162"/>
                  </a:lnTo>
                  <a:lnTo>
                    <a:pt x="173831" y="121444"/>
                  </a:lnTo>
                  <a:lnTo>
                    <a:pt x="145256" y="100012"/>
                  </a:lnTo>
                  <a:lnTo>
                    <a:pt x="121444" y="83344"/>
                  </a:lnTo>
                  <a:lnTo>
                    <a:pt x="97631" y="66675"/>
                  </a:lnTo>
                  <a:lnTo>
                    <a:pt x="78581" y="50006"/>
                  </a:lnTo>
                  <a:lnTo>
                    <a:pt x="73819" y="33337"/>
                  </a:lnTo>
                  <a:lnTo>
                    <a:pt x="76200" y="21431"/>
                  </a:lnTo>
                  <a:lnTo>
                    <a:pt x="88106" y="9525"/>
                  </a:lnTo>
                  <a:lnTo>
                    <a:pt x="111919" y="2381"/>
                  </a:lnTo>
                  <a:lnTo>
                    <a:pt x="164306" y="0"/>
                  </a:lnTo>
                  <a:lnTo>
                    <a:pt x="223838" y="9525"/>
                  </a:lnTo>
                  <a:lnTo>
                    <a:pt x="280988" y="28575"/>
                  </a:lnTo>
                  <a:lnTo>
                    <a:pt x="340519" y="50006"/>
                  </a:lnTo>
                  <a:lnTo>
                    <a:pt x="390525" y="76200"/>
                  </a:lnTo>
                  <a:lnTo>
                    <a:pt x="442913" y="114300"/>
                  </a:lnTo>
                  <a:lnTo>
                    <a:pt x="502444" y="159544"/>
                  </a:lnTo>
                  <a:lnTo>
                    <a:pt x="550069" y="202406"/>
                  </a:lnTo>
                  <a:lnTo>
                    <a:pt x="578644" y="240506"/>
                  </a:lnTo>
                  <a:lnTo>
                    <a:pt x="590550" y="266700"/>
                  </a:lnTo>
                  <a:lnTo>
                    <a:pt x="592931" y="290512"/>
                  </a:lnTo>
                  <a:lnTo>
                    <a:pt x="585788" y="311944"/>
                  </a:lnTo>
                  <a:lnTo>
                    <a:pt x="566738" y="328612"/>
                  </a:lnTo>
                  <a:lnTo>
                    <a:pt x="514350" y="342900"/>
                  </a:lnTo>
                  <a:lnTo>
                    <a:pt x="492919" y="350044"/>
                  </a:lnTo>
                  <a:lnTo>
                    <a:pt x="464344" y="371475"/>
                  </a:lnTo>
                  <a:lnTo>
                    <a:pt x="419100" y="421481"/>
                  </a:lnTo>
                  <a:lnTo>
                    <a:pt x="366713" y="495300"/>
                  </a:lnTo>
                  <a:lnTo>
                    <a:pt x="319088" y="571500"/>
                  </a:lnTo>
                  <a:lnTo>
                    <a:pt x="269081" y="652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11">
              <a:extLst>
                <a:ext uri="{FF2B5EF4-FFF2-40B4-BE49-F238E27FC236}">
                  <a16:creationId xmlns:a16="http://schemas.microsoft.com/office/drawing/2014/main" id="{E6DF38FE-FF32-4101-8252-C24DD4A01AF9}"/>
                </a:ext>
              </a:extLst>
            </p:cNvPr>
            <p:cNvSpPr/>
            <p:nvPr/>
          </p:nvSpPr>
          <p:spPr>
            <a:xfrm>
              <a:off x="3956050" y="2643188"/>
              <a:ext cx="452438" cy="1279525"/>
            </a:xfrm>
            <a:custGeom>
              <a:avLst/>
              <a:gdLst>
                <a:gd name="connsiteX0" fmla="*/ 228600 w 452438"/>
                <a:gd name="connsiteY0" fmla="*/ 481012 h 1278731"/>
                <a:gd name="connsiteX1" fmla="*/ 207169 w 452438"/>
                <a:gd name="connsiteY1" fmla="*/ 350043 h 1278731"/>
                <a:gd name="connsiteX2" fmla="*/ 192882 w 452438"/>
                <a:gd name="connsiteY2" fmla="*/ 290512 h 1278731"/>
                <a:gd name="connsiteX3" fmla="*/ 180975 w 452438"/>
                <a:gd name="connsiteY3" fmla="*/ 250031 h 1278731"/>
                <a:gd name="connsiteX4" fmla="*/ 164307 w 452438"/>
                <a:gd name="connsiteY4" fmla="*/ 211931 h 1278731"/>
                <a:gd name="connsiteX5" fmla="*/ 145257 w 452438"/>
                <a:gd name="connsiteY5" fmla="*/ 178593 h 1278731"/>
                <a:gd name="connsiteX6" fmla="*/ 114300 w 452438"/>
                <a:gd name="connsiteY6" fmla="*/ 140493 h 1278731"/>
                <a:gd name="connsiteX7" fmla="*/ 88107 w 452438"/>
                <a:gd name="connsiteY7" fmla="*/ 114300 h 1278731"/>
                <a:gd name="connsiteX8" fmla="*/ 59532 w 452438"/>
                <a:gd name="connsiteY8" fmla="*/ 90487 h 1278731"/>
                <a:gd name="connsiteX9" fmla="*/ 38100 w 452438"/>
                <a:gd name="connsiteY9" fmla="*/ 76200 h 1278731"/>
                <a:gd name="connsiteX10" fmla="*/ 23813 w 452438"/>
                <a:gd name="connsiteY10" fmla="*/ 64293 h 1278731"/>
                <a:gd name="connsiteX11" fmla="*/ 9525 w 452438"/>
                <a:gd name="connsiteY11" fmla="*/ 52387 h 1278731"/>
                <a:gd name="connsiteX12" fmla="*/ 0 w 452438"/>
                <a:gd name="connsiteY12" fmla="*/ 35718 h 1278731"/>
                <a:gd name="connsiteX13" fmla="*/ 0 w 452438"/>
                <a:gd name="connsiteY13" fmla="*/ 23812 h 1278731"/>
                <a:gd name="connsiteX14" fmla="*/ 7144 w 452438"/>
                <a:gd name="connsiteY14" fmla="*/ 11906 h 1278731"/>
                <a:gd name="connsiteX15" fmla="*/ 21432 w 452438"/>
                <a:gd name="connsiteY15" fmla="*/ 4762 h 1278731"/>
                <a:gd name="connsiteX16" fmla="*/ 78582 w 452438"/>
                <a:gd name="connsiteY16" fmla="*/ 0 h 1278731"/>
                <a:gd name="connsiteX17" fmla="*/ 130969 w 452438"/>
                <a:gd name="connsiteY17" fmla="*/ 4762 h 1278731"/>
                <a:gd name="connsiteX18" fmla="*/ 214313 w 452438"/>
                <a:gd name="connsiteY18" fmla="*/ 11906 h 1278731"/>
                <a:gd name="connsiteX19" fmla="*/ 288132 w 452438"/>
                <a:gd name="connsiteY19" fmla="*/ 23812 h 1278731"/>
                <a:gd name="connsiteX20" fmla="*/ 345282 w 452438"/>
                <a:gd name="connsiteY20" fmla="*/ 26193 h 1278731"/>
                <a:gd name="connsiteX21" fmla="*/ 359569 w 452438"/>
                <a:gd name="connsiteY21" fmla="*/ 130968 h 1278731"/>
                <a:gd name="connsiteX22" fmla="*/ 383382 w 452438"/>
                <a:gd name="connsiteY22" fmla="*/ 295275 h 1278731"/>
                <a:gd name="connsiteX23" fmla="*/ 409575 w 452438"/>
                <a:gd name="connsiteY23" fmla="*/ 516731 h 1278731"/>
                <a:gd name="connsiteX24" fmla="*/ 423863 w 452438"/>
                <a:gd name="connsiteY24" fmla="*/ 616743 h 1278731"/>
                <a:gd name="connsiteX25" fmla="*/ 445294 w 452438"/>
                <a:gd name="connsiteY25" fmla="*/ 862012 h 1278731"/>
                <a:gd name="connsiteX26" fmla="*/ 450057 w 452438"/>
                <a:gd name="connsiteY26" fmla="*/ 1019175 h 1278731"/>
                <a:gd name="connsiteX27" fmla="*/ 452438 w 452438"/>
                <a:gd name="connsiteY27" fmla="*/ 1133475 h 1278731"/>
                <a:gd name="connsiteX28" fmla="*/ 445294 w 452438"/>
                <a:gd name="connsiteY28" fmla="*/ 1188243 h 1278731"/>
                <a:gd name="connsiteX29" fmla="*/ 433388 w 452438"/>
                <a:gd name="connsiteY29" fmla="*/ 1233487 h 1278731"/>
                <a:gd name="connsiteX30" fmla="*/ 419100 w 452438"/>
                <a:gd name="connsiteY30" fmla="*/ 1266825 h 1278731"/>
                <a:gd name="connsiteX31" fmla="*/ 407194 w 452438"/>
                <a:gd name="connsiteY31" fmla="*/ 1278731 h 1278731"/>
                <a:gd name="connsiteX32" fmla="*/ 392907 w 452438"/>
                <a:gd name="connsiteY32" fmla="*/ 1278731 h 1278731"/>
                <a:gd name="connsiteX33" fmla="*/ 373857 w 452438"/>
                <a:gd name="connsiteY33" fmla="*/ 1269206 h 1278731"/>
                <a:gd name="connsiteX34" fmla="*/ 342900 w 452438"/>
                <a:gd name="connsiteY34" fmla="*/ 1243012 h 1278731"/>
                <a:gd name="connsiteX35" fmla="*/ 309563 w 452438"/>
                <a:gd name="connsiteY35" fmla="*/ 1204912 h 1278731"/>
                <a:gd name="connsiteX36" fmla="*/ 273844 w 452438"/>
                <a:gd name="connsiteY36" fmla="*/ 1147762 h 1278731"/>
                <a:gd name="connsiteX37" fmla="*/ 250032 w 452438"/>
                <a:gd name="connsiteY37" fmla="*/ 1095375 h 1278731"/>
                <a:gd name="connsiteX38" fmla="*/ 233363 w 452438"/>
                <a:gd name="connsiteY38" fmla="*/ 1040606 h 1278731"/>
                <a:gd name="connsiteX39" fmla="*/ 230982 w 452438"/>
                <a:gd name="connsiteY39" fmla="*/ 1004887 h 1278731"/>
                <a:gd name="connsiteX40" fmla="*/ 235744 w 452438"/>
                <a:gd name="connsiteY40" fmla="*/ 966787 h 1278731"/>
                <a:gd name="connsiteX41" fmla="*/ 247650 w 452438"/>
                <a:gd name="connsiteY41" fmla="*/ 916781 h 1278731"/>
                <a:gd name="connsiteX42" fmla="*/ 250032 w 452438"/>
                <a:gd name="connsiteY42" fmla="*/ 871537 h 1278731"/>
                <a:gd name="connsiteX43" fmla="*/ 252413 w 452438"/>
                <a:gd name="connsiteY43" fmla="*/ 776287 h 1278731"/>
                <a:gd name="connsiteX44" fmla="*/ 242888 w 452438"/>
                <a:gd name="connsiteY44" fmla="*/ 640556 h 1278731"/>
                <a:gd name="connsiteX45" fmla="*/ 228600 w 452438"/>
                <a:gd name="connsiteY45" fmla="*/ 48101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2438" h="1278731">
                  <a:moveTo>
                    <a:pt x="228600" y="481012"/>
                  </a:moveTo>
                  <a:lnTo>
                    <a:pt x="207169" y="350043"/>
                  </a:lnTo>
                  <a:lnTo>
                    <a:pt x="192882" y="290512"/>
                  </a:lnTo>
                  <a:lnTo>
                    <a:pt x="180975" y="250031"/>
                  </a:lnTo>
                  <a:lnTo>
                    <a:pt x="164307" y="211931"/>
                  </a:lnTo>
                  <a:lnTo>
                    <a:pt x="145257" y="178593"/>
                  </a:lnTo>
                  <a:lnTo>
                    <a:pt x="114300" y="140493"/>
                  </a:lnTo>
                  <a:lnTo>
                    <a:pt x="88107" y="114300"/>
                  </a:lnTo>
                  <a:lnTo>
                    <a:pt x="59532" y="90487"/>
                  </a:lnTo>
                  <a:lnTo>
                    <a:pt x="38100" y="76200"/>
                  </a:lnTo>
                  <a:lnTo>
                    <a:pt x="23813" y="64293"/>
                  </a:lnTo>
                  <a:lnTo>
                    <a:pt x="9525" y="52387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7144" y="11906"/>
                  </a:lnTo>
                  <a:lnTo>
                    <a:pt x="21432" y="4762"/>
                  </a:lnTo>
                  <a:lnTo>
                    <a:pt x="78582" y="0"/>
                  </a:lnTo>
                  <a:lnTo>
                    <a:pt x="130969" y="4762"/>
                  </a:lnTo>
                  <a:lnTo>
                    <a:pt x="214313" y="11906"/>
                  </a:lnTo>
                  <a:lnTo>
                    <a:pt x="288132" y="23812"/>
                  </a:lnTo>
                  <a:lnTo>
                    <a:pt x="345282" y="26193"/>
                  </a:lnTo>
                  <a:lnTo>
                    <a:pt x="359569" y="130968"/>
                  </a:lnTo>
                  <a:lnTo>
                    <a:pt x="383382" y="295275"/>
                  </a:lnTo>
                  <a:lnTo>
                    <a:pt x="409575" y="516731"/>
                  </a:lnTo>
                  <a:lnTo>
                    <a:pt x="423863" y="616743"/>
                  </a:lnTo>
                  <a:lnTo>
                    <a:pt x="445294" y="862012"/>
                  </a:lnTo>
                  <a:lnTo>
                    <a:pt x="450057" y="1019175"/>
                  </a:lnTo>
                  <a:cubicBezTo>
                    <a:pt x="450851" y="1057275"/>
                    <a:pt x="451644" y="1095375"/>
                    <a:pt x="452438" y="1133475"/>
                  </a:cubicBezTo>
                  <a:lnTo>
                    <a:pt x="445294" y="1188243"/>
                  </a:lnTo>
                  <a:lnTo>
                    <a:pt x="433388" y="1233487"/>
                  </a:lnTo>
                  <a:lnTo>
                    <a:pt x="419100" y="1266825"/>
                  </a:lnTo>
                  <a:lnTo>
                    <a:pt x="407194" y="1278731"/>
                  </a:lnTo>
                  <a:lnTo>
                    <a:pt x="392907" y="1278731"/>
                  </a:lnTo>
                  <a:lnTo>
                    <a:pt x="373857" y="1269206"/>
                  </a:lnTo>
                  <a:lnTo>
                    <a:pt x="342900" y="1243012"/>
                  </a:lnTo>
                  <a:lnTo>
                    <a:pt x="309563" y="1204912"/>
                  </a:lnTo>
                  <a:lnTo>
                    <a:pt x="273844" y="1147762"/>
                  </a:lnTo>
                  <a:lnTo>
                    <a:pt x="250032" y="1095375"/>
                  </a:lnTo>
                  <a:lnTo>
                    <a:pt x="233363" y="1040606"/>
                  </a:lnTo>
                  <a:lnTo>
                    <a:pt x="230982" y="1004887"/>
                  </a:lnTo>
                  <a:lnTo>
                    <a:pt x="235744" y="966787"/>
                  </a:lnTo>
                  <a:lnTo>
                    <a:pt x="247650" y="916781"/>
                  </a:lnTo>
                  <a:lnTo>
                    <a:pt x="250032" y="871537"/>
                  </a:lnTo>
                  <a:cubicBezTo>
                    <a:pt x="250826" y="839787"/>
                    <a:pt x="251619" y="808037"/>
                    <a:pt x="252413" y="776287"/>
                  </a:cubicBezTo>
                  <a:lnTo>
                    <a:pt x="242888" y="640556"/>
                  </a:lnTo>
                  <a:lnTo>
                    <a:pt x="228600" y="481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23">
              <a:extLst>
                <a:ext uri="{FF2B5EF4-FFF2-40B4-BE49-F238E27FC236}">
                  <a16:creationId xmlns:a16="http://schemas.microsoft.com/office/drawing/2014/main" id="{F8AB9B20-E305-4AB7-9275-6CD681DD5F61}"/>
                </a:ext>
              </a:extLst>
            </p:cNvPr>
            <p:cNvSpPr/>
            <p:nvPr/>
          </p:nvSpPr>
          <p:spPr>
            <a:xfrm>
              <a:off x="4686300" y="4602163"/>
              <a:ext cx="681038" cy="387350"/>
            </a:xfrm>
            <a:custGeom>
              <a:avLst/>
              <a:gdLst>
                <a:gd name="connsiteX0" fmla="*/ 304800 w 681038"/>
                <a:gd name="connsiteY0" fmla="*/ 226219 h 385763"/>
                <a:gd name="connsiteX1" fmla="*/ 195263 w 681038"/>
                <a:gd name="connsiteY1" fmla="*/ 169069 h 385763"/>
                <a:gd name="connsiteX2" fmla="*/ 119063 w 681038"/>
                <a:gd name="connsiteY2" fmla="*/ 138113 h 385763"/>
                <a:gd name="connsiteX3" fmla="*/ 0 w 681038"/>
                <a:gd name="connsiteY3" fmla="*/ 90488 h 385763"/>
                <a:gd name="connsiteX4" fmla="*/ 95250 w 681038"/>
                <a:gd name="connsiteY4" fmla="*/ 0 h 385763"/>
                <a:gd name="connsiteX5" fmla="*/ 183356 w 681038"/>
                <a:gd name="connsiteY5" fmla="*/ 47625 h 385763"/>
                <a:gd name="connsiteX6" fmla="*/ 245269 w 681038"/>
                <a:gd name="connsiteY6" fmla="*/ 69057 h 385763"/>
                <a:gd name="connsiteX7" fmla="*/ 309563 w 681038"/>
                <a:gd name="connsiteY7" fmla="*/ 88107 h 385763"/>
                <a:gd name="connsiteX8" fmla="*/ 407194 w 681038"/>
                <a:gd name="connsiteY8" fmla="*/ 109538 h 385763"/>
                <a:gd name="connsiteX9" fmla="*/ 476250 w 681038"/>
                <a:gd name="connsiteY9" fmla="*/ 119063 h 385763"/>
                <a:gd name="connsiteX10" fmla="*/ 502444 w 681038"/>
                <a:gd name="connsiteY10" fmla="*/ 123825 h 385763"/>
                <a:gd name="connsiteX11" fmla="*/ 542925 w 681038"/>
                <a:gd name="connsiteY11" fmla="*/ 140494 h 385763"/>
                <a:gd name="connsiteX12" fmla="*/ 571500 w 681038"/>
                <a:gd name="connsiteY12" fmla="*/ 152400 h 385763"/>
                <a:gd name="connsiteX13" fmla="*/ 602456 w 681038"/>
                <a:gd name="connsiteY13" fmla="*/ 171450 h 385763"/>
                <a:gd name="connsiteX14" fmla="*/ 631031 w 681038"/>
                <a:gd name="connsiteY14" fmla="*/ 197644 h 385763"/>
                <a:gd name="connsiteX15" fmla="*/ 654844 w 681038"/>
                <a:gd name="connsiteY15" fmla="*/ 226219 h 385763"/>
                <a:gd name="connsiteX16" fmla="*/ 673894 w 681038"/>
                <a:gd name="connsiteY16" fmla="*/ 257175 h 385763"/>
                <a:gd name="connsiteX17" fmla="*/ 678656 w 681038"/>
                <a:gd name="connsiteY17" fmla="*/ 278607 h 385763"/>
                <a:gd name="connsiteX18" fmla="*/ 681038 w 681038"/>
                <a:gd name="connsiteY18" fmla="*/ 302419 h 385763"/>
                <a:gd name="connsiteX19" fmla="*/ 676275 w 681038"/>
                <a:gd name="connsiteY19" fmla="*/ 328613 h 385763"/>
                <a:gd name="connsiteX20" fmla="*/ 664369 w 681038"/>
                <a:gd name="connsiteY20" fmla="*/ 359569 h 385763"/>
                <a:gd name="connsiteX21" fmla="*/ 642938 w 681038"/>
                <a:gd name="connsiteY21" fmla="*/ 385763 h 385763"/>
                <a:gd name="connsiteX22" fmla="*/ 438150 w 681038"/>
                <a:gd name="connsiteY22" fmla="*/ 314325 h 385763"/>
                <a:gd name="connsiteX23" fmla="*/ 402431 w 681038"/>
                <a:gd name="connsiteY23" fmla="*/ 280988 h 385763"/>
                <a:gd name="connsiteX24" fmla="*/ 304800 w 681038"/>
                <a:gd name="connsiteY24" fmla="*/ 22621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1038" h="385763">
                  <a:moveTo>
                    <a:pt x="304800" y="226219"/>
                  </a:moveTo>
                  <a:lnTo>
                    <a:pt x="195263" y="169069"/>
                  </a:lnTo>
                  <a:lnTo>
                    <a:pt x="119063" y="138113"/>
                  </a:lnTo>
                  <a:lnTo>
                    <a:pt x="0" y="90488"/>
                  </a:lnTo>
                  <a:lnTo>
                    <a:pt x="95250" y="0"/>
                  </a:lnTo>
                  <a:lnTo>
                    <a:pt x="183356" y="47625"/>
                  </a:lnTo>
                  <a:lnTo>
                    <a:pt x="245269" y="69057"/>
                  </a:lnTo>
                  <a:lnTo>
                    <a:pt x="309563" y="88107"/>
                  </a:lnTo>
                  <a:lnTo>
                    <a:pt x="407194" y="109538"/>
                  </a:lnTo>
                  <a:lnTo>
                    <a:pt x="476250" y="119063"/>
                  </a:lnTo>
                  <a:lnTo>
                    <a:pt x="502444" y="123825"/>
                  </a:lnTo>
                  <a:lnTo>
                    <a:pt x="542925" y="140494"/>
                  </a:lnTo>
                  <a:lnTo>
                    <a:pt x="571500" y="152400"/>
                  </a:lnTo>
                  <a:lnTo>
                    <a:pt x="602456" y="171450"/>
                  </a:lnTo>
                  <a:lnTo>
                    <a:pt x="631031" y="197644"/>
                  </a:lnTo>
                  <a:lnTo>
                    <a:pt x="654844" y="226219"/>
                  </a:lnTo>
                  <a:lnTo>
                    <a:pt x="673894" y="257175"/>
                  </a:lnTo>
                  <a:lnTo>
                    <a:pt x="678656" y="278607"/>
                  </a:lnTo>
                  <a:lnTo>
                    <a:pt x="681038" y="302419"/>
                  </a:lnTo>
                  <a:lnTo>
                    <a:pt x="676275" y="328613"/>
                  </a:lnTo>
                  <a:lnTo>
                    <a:pt x="664369" y="359569"/>
                  </a:lnTo>
                  <a:lnTo>
                    <a:pt x="642938" y="385763"/>
                  </a:lnTo>
                  <a:lnTo>
                    <a:pt x="438150" y="314325"/>
                  </a:lnTo>
                  <a:lnTo>
                    <a:pt x="402431" y="280988"/>
                  </a:lnTo>
                  <a:lnTo>
                    <a:pt x="304800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29">
              <a:extLst>
                <a:ext uri="{FF2B5EF4-FFF2-40B4-BE49-F238E27FC236}">
                  <a16:creationId xmlns:a16="http://schemas.microsoft.com/office/drawing/2014/main" id="{5CD3BAAD-35FF-48D8-BB1C-56B00AA87571}"/>
                </a:ext>
              </a:extLst>
            </p:cNvPr>
            <p:cNvSpPr/>
            <p:nvPr/>
          </p:nvSpPr>
          <p:spPr>
            <a:xfrm rot="16200000">
              <a:off x="4910932" y="2378869"/>
              <a:ext cx="2127250" cy="1046163"/>
            </a:xfrm>
            <a:custGeom>
              <a:avLst/>
              <a:gdLst>
                <a:gd name="connsiteX0" fmla="*/ 1159669 w 2126457"/>
                <a:gd name="connsiteY0" fmla="*/ 747712 h 1045368"/>
                <a:gd name="connsiteX1" fmla="*/ 964407 w 2126457"/>
                <a:gd name="connsiteY1" fmla="*/ 664368 h 1045368"/>
                <a:gd name="connsiteX2" fmla="*/ 819150 w 2126457"/>
                <a:gd name="connsiteY2" fmla="*/ 600075 h 1045368"/>
                <a:gd name="connsiteX3" fmla="*/ 695325 w 2126457"/>
                <a:gd name="connsiteY3" fmla="*/ 538162 h 1045368"/>
                <a:gd name="connsiteX4" fmla="*/ 573882 w 2126457"/>
                <a:gd name="connsiteY4" fmla="*/ 473868 h 1045368"/>
                <a:gd name="connsiteX5" fmla="*/ 440532 w 2126457"/>
                <a:gd name="connsiteY5" fmla="*/ 392906 h 1045368"/>
                <a:gd name="connsiteX6" fmla="*/ 330994 w 2126457"/>
                <a:gd name="connsiteY6" fmla="*/ 323850 h 1045368"/>
                <a:gd name="connsiteX7" fmla="*/ 221457 w 2126457"/>
                <a:gd name="connsiteY7" fmla="*/ 247650 h 1045368"/>
                <a:gd name="connsiteX8" fmla="*/ 178594 w 2126457"/>
                <a:gd name="connsiteY8" fmla="*/ 204787 h 1045368"/>
                <a:gd name="connsiteX9" fmla="*/ 88107 w 2126457"/>
                <a:gd name="connsiteY9" fmla="*/ 135731 h 1045368"/>
                <a:gd name="connsiteX10" fmla="*/ 38100 w 2126457"/>
                <a:gd name="connsiteY10" fmla="*/ 92868 h 1045368"/>
                <a:gd name="connsiteX11" fmla="*/ 21432 w 2126457"/>
                <a:gd name="connsiteY11" fmla="*/ 76200 h 1045368"/>
                <a:gd name="connsiteX12" fmla="*/ 7144 w 2126457"/>
                <a:gd name="connsiteY12" fmla="*/ 57150 h 1045368"/>
                <a:gd name="connsiteX13" fmla="*/ 0 w 2126457"/>
                <a:gd name="connsiteY13" fmla="*/ 33337 h 1045368"/>
                <a:gd name="connsiteX14" fmla="*/ 0 w 2126457"/>
                <a:gd name="connsiteY14" fmla="*/ 16668 h 1045368"/>
                <a:gd name="connsiteX15" fmla="*/ 4763 w 2126457"/>
                <a:gd name="connsiteY15" fmla="*/ 4762 h 1045368"/>
                <a:gd name="connsiteX16" fmla="*/ 19050 w 2126457"/>
                <a:gd name="connsiteY16" fmla="*/ 0 h 1045368"/>
                <a:gd name="connsiteX17" fmla="*/ 45244 w 2126457"/>
                <a:gd name="connsiteY17" fmla="*/ 7143 h 1045368"/>
                <a:gd name="connsiteX18" fmla="*/ 92869 w 2126457"/>
                <a:gd name="connsiteY18" fmla="*/ 38100 h 1045368"/>
                <a:gd name="connsiteX19" fmla="*/ 180975 w 2126457"/>
                <a:gd name="connsiteY19" fmla="*/ 92868 h 1045368"/>
                <a:gd name="connsiteX20" fmla="*/ 278607 w 2126457"/>
                <a:gd name="connsiteY20" fmla="*/ 152400 h 1045368"/>
                <a:gd name="connsiteX21" fmla="*/ 388144 w 2126457"/>
                <a:gd name="connsiteY21" fmla="*/ 214312 h 1045368"/>
                <a:gd name="connsiteX22" fmla="*/ 490538 w 2126457"/>
                <a:gd name="connsiteY22" fmla="*/ 266700 h 1045368"/>
                <a:gd name="connsiteX23" fmla="*/ 600075 w 2126457"/>
                <a:gd name="connsiteY23" fmla="*/ 319087 h 1045368"/>
                <a:gd name="connsiteX24" fmla="*/ 707232 w 2126457"/>
                <a:gd name="connsiteY24" fmla="*/ 366712 h 1045368"/>
                <a:gd name="connsiteX25" fmla="*/ 792957 w 2126457"/>
                <a:gd name="connsiteY25" fmla="*/ 400050 h 1045368"/>
                <a:gd name="connsiteX26" fmla="*/ 876300 w 2126457"/>
                <a:gd name="connsiteY26" fmla="*/ 435768 h 1045368"/>
                <a:gd name="connsiteX27" fmla="*/ 981075 w 2126457"/>
                <a:gd name="connsiteY27" fmla="*/ 471487 h 1045368"/>
                <a:gd name="connsiteX28" fmla="*/ 1088232 w 2126457"/>
                <a:gd name="connsiteY28" fmla="*/ 507206 h 1045368"/>
                <a:gd name="connsiteX29" fmla="*/ 1183482 w 2126457"/>
                <a:gd name="connsiteY29" fmla="*/ 535781 h 1045368"/>
                <a:gd name="connsiteX30" fmla="*/ 1271588 w 2126457"/>
                <a:gd name="connsiteY30" fmla="*/ 561975 h 1045368"/>
                <a:gd name="connsiteX31" fmla="*/ 1357313 w 2126457"/>
                <a:gd name="connsiteY31" fmla="*/ 583406 h 1045368"/>
                <a:gd name="connsiteX32" fmla="*/ 1423988 w 2126457"/>
                <a:gd name="connsiteY32" fmla="*/ 597693 h 1045368"/>
                <a:gd name="connsiteX33" fmla="*/ 1543050 w 2126457"/>
                <a:gd name="connsiteY33" fmla="*/ 623887 h 1045368"/>
                <a:gd name="connsiteX34" fmla="*/ 1688307 w 2126457"/>
                <a:gd name="connsiteY34" fmla="*/ 650081 h 1045368"/>
                <a:gd name="connsiteX35" fmla="*/ 1831182 w 2126457"/>
                <a:gd name="connsiteY35" fmla="*/ 673893 h 1045368"/>
                <a:gd name="connsiteX36" fmla="*/ 1869282 w 2126457"/>
                <a:gd name="connsiteY36" fmla="*/ 678656 h 1045368"/>
                <a:gd name="connsiteX37" fmla="*/ 1907382 w 2126457"/>
                <a:gd name="connsiteY37" fmla="*/ 676275 h 1045368"/>
                <a:gd name="connsiteX38" fmla="*/ 1940719 w 2126457"/>
                <a:gd name="connsiteY38" fmla="*/ 661987 h 1045368"/>
                <a:gd name="connsiteX39" fmla="*/ 1971675 w 2126457"/>
                <a:gd name="connsiteY39" fmla="*/ 642937 h 1045368"/>
                <a:gd name="connsiteX40" fmla="*/ 2012157 w 2126457"/>
                <a:gd name="connsiteY40" fmla="*/ 607218 h 1045368"/>
                <a:gd name="connsiteX41" fmla="*/ 2047875 w 2126457"/>
                <a:gd name="connsiteY41" fmla="*/ 576262 h 1045368"/>
                <a:gd name="connsiteX42" fmla="*/ 2066925 w 2126457"/>
                <a:gd name="connsiteY42" fmla="*/ 561975 h 1045368"/>
                <a:gd name="connsiteX43" fmla="*/ 2085975 w 2126457"/>
                <a:gd name="connsiteY43" fmla="*/ 554831 h 1045368"/>
                <a:gd name="connsiteX44" fmla="*/ 2105025 w 2126457"/>
                <a:gd name="connsiteY44" fmla="*/ 557212 h 1045368"/>
                <a:gd name="connsiteX45" fmla="*/ 2114550 w 2126457"/>
                <a:gd name="connsiteY45" fmla="*/ 564356 h 1045368"/>
                <a:gd name="connsiteX46" fmla="*/ 2121694 w 2126457"/>
                <a:gd name="connsiteY46" fmla="*/ 588168 h 1045368"/>
                <a:gd name="connsiteX47" fmla="*/ 2126457 w 2126457"/>
                <a:gd name="connsiteY47" fmla="*/ 611981 h 1045368"/>
                <a:gd name="connsiteX48" fmla="*/ 2124075 w 2126457"/>
                <a:gd name="connsiteY48" fmla="*/ 640556 h 1045368"/>
                <a:gd name="connsiteX49" fmla="*/ 2109788 w 2126457"/>
                <a:gd name="connsiteY49" fmla="*/ 690562 h 1045368"/>
                <a:gd name="connsiteX50" fmla="*/ 2081213 w 2126457"/>
                <a:gd name="connsiteY50" fmla="*/ 762000 h 1045368"/>
                <a:gd name="connsiteX51" fmla="*/ 2050257 w 2126457"/>
                <a:gd name="connsiteY51" fmla="*/ 821531 h 1045368"/>
                <a:gd name="connsiteX52" fmla="*/ 1983582 w 2126457"/>
                <a:gd name="connsiteY52" fmla="*/ 914400 h 1045368"/>
                <a:gd name="connsiteX53" fmla="*/ 1919288 w 2126457"/>
                <a:gd name="connsiteY53" fmla="*/ 985837 h 1045368"/>
                <a:gd name="connsiteX54" fmla="*/ 1893094 w 2126457"/>
                <a:gd name="connsiteY54" fmla="*/ 1021556 h 1045368"/>
                <a:gd name="connsiteX55" fmla="*/ 1874044 w 2126457"/>
                <a:gd name="connsiteY55" fmla="*/ 1038225 h 1045368"/>
                <a:gd name="connsiteX56" fmla="*/ 1862138 w 2126457"/>
                <a:gd name="connsiteY56" fmla="*/ 1042987 h 1045368"/>
                <a:gd name="connsiteX57" fmla="*/ 1847850 w 2126457"/>
                <a:gd name="connsiteY57" fmla="*/ 1045368 h 1045368"/>
                <a:gd name="connsiteX58" fmla="*/ 1819275 w 2126457"/>
                <a:gd name="connsiteY58" fmla="*/ 1042987 h 1045368"/>
                <a:gd name="connsiteX59" fmla="*/ 1797844 w 2126457"/>
                <a:gd name="connsiteY59" fmla="*/ 1031081 h 1045368"/>
                <a:gd name="connsiteX60" fmla="*/ 1774032 w 2126457"/>
                <a:gd name="connsiteY60" fmla="*/ 1009650 h 1045368"/>
                <a:gd name="connsiteX61" fmla="*/ 1750219 w 2126457"/>
                <a:gd name="connsiteY61" fmla="*/ 983456 h 1045368"/>
                <a:gd name="connsiteX62" fmla="*/ 1700213 w 2126457"/>
                <a:gd name="connsiteY62" fmla="*/ 923925 h 1045368"/>
                <a:gd name="connsiteX63" fmla="*/ 1590675 w 2126457"/>
                <a:gd name="connsiteY63" fmla="*/ 890587 h 1045368"/>
                <a:gd name="connsiteX64" fmla="*/ 1447800 w 2126457"/>
                <a:gd name="connsiteY64" fmla="*/ 845343 h 1045368"/>
                <a:gd name="connsiteX65" fmla="*/ 1159669 w 2126457"/>
                <a:gd name="connsiteY65" fmla="*/ 747712 h 10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6457" h="1045368">
                  <a:moveTo>
                    <a:pt x="1159669" y="747712"/>
                  </a:moveTo>
                  <a:lnTo>
                    <a:pt x="964407" y="664368"/>
                  </a:lnTo>
                  <a:lnTo>
                    <a:pt x="819150" y="600075"/>
                  </a:lnTo>
                  <a:lnTo>
                    <a:pt x="695325" y="538162"/>
                  </a:lnTo>
                  <a:lnTo>
                    <a:pt x="573882" y="473868"/>
                  </a:lnTo>
                  <a:lnTo>
                    <a:pt x="440532" y="392906"/>
                  </a:lnTo>
                  <a:lnTo>
                    <a:pt x="330994" y="323850"/>
                  </a:lnTo>
                  <a:lnTo>
                    <a:pt x="221457" y="247650"/>
                  </a:lnTo>
                  <a:lnTo>
                    <a:pt x="178594" y="204787"/>
                  </a:lnTo>
                  <a:lnTo>
                    <a:pt x="88107" y="135731"/>
                  </a:lnTo>
                  <a:lnTo>
                    <a:pt x="38100" y="92868"/>
                  </a:lnTo>
                  <a:lnTo>
                    <a:pt x="21432" y="76200"/>
                  </a:lnTo>
                  <a:lnTo>
                    <a:pt x="7144" y="57150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5244" y="7143"/>
                  </a:lnTo>
                  <a:lnTo>
                    <a:pt x="92869" y="38100"/>
                  </a:lnTo>
                  <a:lnTo>
                    <a:pt x="180975" y="92868"/>
                  </a:lnTo>
                  <a:lnTo>
                    <a:pt x="278607" y="152400"/>
                  </a:lnTo>
                  <a:lnTo>
                    <a:pt x="388144" y="214312"/>
                  </a:lnTo>
                  <a:lnTo>
                    <a:pt x="490538" y="266700"/>
                  </a:lnTo>
                  <a:lnTo>
                    <a:pt x="600075" y="319087"/>
                  </a:lnTo>
                  <a:lnTo>
                    <a:pt x="707232" y="366712"/>
                  </a:lnTo>
                  <a:lnTo>
                    <a:pt x="792957" y="400050"/>
                  </a:lnTo>
                  <a:lnTo>
                    <a:pt x="876300" y="435768"/>
                  </a:lnTo>
                  <a:lnTo>
                    <a:pt x="981075" y="471487"/>
                  </a:lnTo>
                  <a:lnTo>
                    <a:pt x="1088232" y="507206"/>
                  </a:lnTo>
                  <a:lnTo>
                    <a:pt x="1183482" y="535781"/>
                  </a:lnTo>
                  <a:lnTo>
                    <a:pt x="1271588" y="561975"/>
                  </a:lnTo>
                  <a:lnTo>
                    <a:pt x="1357313" y="583406"/>
                  </a:lnTo>
                  <a:lnTo>
                    <a:pt x="1423988" y="597693"/>
                  </a:lnTo>
                  <a:lnTo>
                    <a:pt x="1543050" y="623887"/>
                  </a:lnTo>
                  <a:lnTo>
                    <a:pt x="1688307" y="650081"/>
                  </a:lnTo>
                  <a:lnTo>
                    <a:pt x="1831182" y="673893"/>
                  </a:lnTo>
                  <a:lnTo>
                    <a:pt x="1869282" y="678656"/>
                  </a:lnTo>
                  <a:lnTo>
                    <a:pt x="1907382" y="676275"/>
                  </a:lnTo>
                  <a:lnTo>
                    <a:pt x="1940719" y="661987"/>
                  </a:lnTo>
                  <a:lnTo>
                    <a:pt x="1971675" y="642937"/>
                  </a:lnTo>
                  <a:lnTo>
                    <a:pt x="2012157" y="607218"/>
                  </a:lnTo>
                  <a:lnTo>
                    <a:pt x="2047875" y="576262"/>
                  </a:lnTo>
                  <a:lnTo>
                    <a:pt x="2066925" y="561975"/>
                  </a:lnTo>
                  <a:lnTo>
                    <a:pt x="2085975" y="554831"/>
                  </a:lnTo>
                  <a:lnTo>
                    <a:pt x="2105025" y="557212"/>
                  </a:lnTo>
                  <a:lnTo>
                    <a:pt x="2114550" y="564356"/>
                  </a:lnTo>
                  <a:lnTo>
                    <a:pt x="2121694" y="588168"/>
                  </a:lnTo>
                  <a:lnTo>
                    <a:pt x="2126457" y="611981"/>
                  </a:lnTo>
                  <a:lnTo>
                    <a:pt x="2124075" y="640556"/>
                  </a:lnTo>
                  <a:lnTo>
                    <a:pt x="2109788" y="690562"/>
                  </a:lnTo>
                  <a:lnTo>
                    <a:pt x="2081213" y="762000"/>
                  </a:lnTo>
                  <a:lnTo>
                    <a:pt x="2050257" y="821531"/>
                  </a:lnTo>
                  <a:lnTo>
                    <a:pt x="1983582" y="914400"/>
                  </a:lnTo>
                  <a:lnTo>
                    <a:pt x="1919288" y="985837"/>
                  </a:lnTo>
                  <a:lnTo>
                    <a:pt x="1893094" y="1021556"/>
                  </a:lnTo>
                  <a:lnTo>
                    <a:pt x="1874044" y="1038225"/>
                  </a:lnTo>
                  <a:lnTo>
                    <a:pt x="1862138" y="1042987"/>
                  </a:lnTo>
                  <a:lnTo>
                    <a:pt x="1847850" y="1045368"/>
                  </a:lnTo>
                  <a:lnTo>
                    <a:pt x="1819275" y="1042987"/>
                  </a:lnTo>
                  <a:lnTo>
                    <a:pt x="1797844" y="1031081"/>
                  </a:lnTo>
                  <a:lnTo>
                    <a:pt x="1774032" y="1009650"/>
                  </a:lnTo>
                  <a:lnTo>
                    <a:pt x="1750219" y="983456"/>
                  </a:lnTo>
                  <a:lnTo>
                    <a:pt x="1700213" y="923925"/>
                  </a:lnTo>
                  <a:lnTo>
                    <a:pt x="1590675" y="890587"/>
                  </a:lnTo>
                  <a:lnTo>
                    <a:pt x="1447800" y="845343"/>
                  </a:lnTo>
                  <a:lnTo>
                    <a:pt x="1159669" y="7477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9">
              <a:extLst>
                <a:ext uri="{FF2B5EF4-FFF2-40B4-BE49-F238E27FC236}">
                  <a16:creationId xmlns:a16="http://schemas.microsoft.com/office/drawing/2014/main" id="{DF9BE35B-4C47-47DC-B763-D9A66FE116AC}"/>
                </a:ext>
              </a:extLst>
            </p:cNvPr>
            <p:cNvSpPr/>
            <p:nvPr/>
          </p:nvSpPr>
          <p:spPr>
            <a:xfrm>
              <a:off x="2974975" y="3917951"/>
              <a:ext cx="1038225" cy="1857375"/>
            </a:xfrm>
            <a:custGeom>
              <a:avLst/>
              <a:gdLst>
                <a:gd name="connsiteX0" fmla="*/ 606425 w 1038225"/>
                <a:gd name="connsiteY0" fmla="*/ 1127125 h 1857375"/>
                <a:gd name="connsiteX1" fmla="*/ 444500 w 1038225"/>
                <a:gd name="connsiteY1" fmla="*/ 1489075 h 1857375"/>
                <a:gd name="connsiteX2" fmla="*/ 377825 w 1038225"/>
                <a:gd name="connsiteY2" fmla="*/ 1641475 h 1857375"/>
                <a:gd name="connsiteX3" fmla="*/ 361950 w 1038225"/>
                <a:gd name="connsiteY3" fmla="*/ 1685925 h 1857375"/>
                <a:gd name="connsiteX4" fmla="*/ 352425 w 1038225"/>
                <a:gd name="connsiteY4" fmla="*/ 1714500 h 1857375"/>
                <a:gd name="connsiteX5" fmla="*/ 342900 w 1038225"/>
                <a:gd name="connsiteY5" fmla="*/ 1765300 h 1857375"/>
                <a:gd name="connsiteX6" fmla="*/ 336550 w 1038225"/>
                <a:gd name="connsiteY6" fmla="*/ 1857375 h 1857375"/>
                <a:gd name="connsiteX7" fmla="*/ 0 w 1038225"/>
                <a:gd name="connsiteY7" fmla="*/ 1508125 h 1857375"/>
                <a:gd name="connsiteX8" fmla="*/ 76200 w 1038225"/>
                <a:gd name="connsiteY8" fmla="*/ 1501775 h 1857375"/>
                <a:gd name="connsiteX9" fmla="*/ 107950 w 1038225"/>
                <a:gd name="connsiteY9" fmla="*/ 1495425 h 1857375"/>
                <a:gd name="connsiteX10" fmla="*/ 130175 w 1038225"/>
                <a:gd name="connsiteY10" fmla="*/ 1485900 h 1857375"/>
                <a:gd name="connsiteX11" fmla="*/ 155575 w 1038225"/>
                <a:gd name="connsiteY11" fmla="*/ 1460500 h 1857375"/>
                <a:gd name="connsiteX12" fmla="*/ 282575 w 1038225"/>
                <a:gd name="connsiteY12" fmla="*/ 1282700 h 1857375"/>
                <a:gd name="connsiteX13" fmla="*/ 447675 w 1038225"/>
                <a:gd name="connsiteY13" fmla="*/ 1006475 h 1857375"/>
                <a:gd name="connsiteX14" fmla="*/ 603250 w 1038225"/>
                <a:gd name="connsiteY14" fmla="*/ 733425 h 1857375"/>
                <a:gd name="connsiteX15" fmla="*/ 727075 w 1038225"/>
                <a:gd name="connsiteY15" fmla="*/ 511175 h 1857375"/>
                <a:gd name="connsiteX16" fmla="*/ 841375 w 1038225"/>
                <a:gd name="connsiteY16" fmla="*/ 301625 h 1857375"/>
                <a:gd name="connsiteX17" fmla="*/ 917575 w 1038225"/>
                <a:gd name="connsiteY17" fmla="*/ 149225 h 1857375"/>
                <a:gd name="connsiteX18" fmla="*/ 962025 w 1038225"/>
                <a:gd name="connsiteY18" fmla="*/ 60325 h 1857375"/>
                <a:gd name="connsiteX19" fmla="*/ 981075 w 1038225"/>
                <a:gd name="connsiteY19" fmla="*/ 25400 h 1857375"/>
                <a:gd name="connsiteX20" fmla="*/ 1000125 w 1038225"/>
                <a:gd name="connsiteY20" fmla="*/ 9525 h 1857375"/>
                <a:gd name="connsiteX21" fmla="*/ 1019175 w 1038225"/>
                <a:gd name="connsiteY21" fmla="*/ 0 h 1857375"/>
                <a:gd name="connsiteX22" fmla="*/ 1031875 w 1038225"/>
                <a:gd name="connsiteY22" fmla="*/ 0 h 1857375"/>
                <a:gd name="connsiteX23" fmla="*/ 1038225 w 1038225"/>
                <a:gd name="connsiteY23" fmla="*/ 6350 h 1857375"/>
                <a:gd name="connsiteX24" fmla="*/ 1038225 w 1038225"/>
                <a:gd name="connsiteY24" fmla="*/ 31750 h 1857375"/>
                <a:gd name="connsiteX25" fmla="*/ 1006475 w 1038225"/>
                <a:gd name="connsiteY25" fmla="*/ 127000 h 1857375"/>
                <a:gd name="connsiteX26" fmla="*/ 952500 w 1038225"/>
                <a:gd name="connsiteY26" fmla="*/ 260350 h 1857375"/>
                <a:gd name="connsiteX27" fmla="*/ 911225 w 1038225"/>
                <a:gd name="connsiteY27" fmla="*/ 371475 h 1857375"/>
                <a:gd name="connsiteX28" fmla="*/ 866775 w 1038225"/>
                <a:gd name="connsiteY28" fmla="*/ 492125 h 1857375"/>
                <a:gd name="connsiteX29" fmla="*/ 777875 w 1038225"/>
                <a:gd name="connsiteY29" fmla="*/ 723900 h 1857375"/>
                <a:gd name="connsiteX30" fmla="*/ 698500 w 1038225"/>
                <a:gd name="connsiteY30" fmla="*/ 920750 h 1857375"/>
                <a:gd name="connsiteX31" fmla="*/ 606425 w 1038225"/>
                <a:gd name="connsiteY31" fmla="*/ 112712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38225" h="1857375">
                  <a:moveTo>
                    <a:pt x="606425" y="1127125"/>
                  </a:moveTo>
                  <a:lnTo>
                    <a:pt x="444500" y="1489075"/>
                  </a:lnTo>
                  <a:lnTo>
                    <a:pt x="377825" y="1641475"/>
                  </a:lnTo>
                  <a:lnTo>
                    <a:pt x="361950" y="1685925"/>
                  </a:lnTo>
                  <a:lnTo>
                    <a:pt x="352425" y="1714500"/>
                  </a:lnTo>
                  <a:lnTo>
                    <a:pt x="342900" y="1765300"/>
                  </a:lnTo>
                  <a:lnTo>
                    <a:pt x="336550" y="1857375"/>
                  </a:lnTo>
                  <a:lnTo>
                    <a:pt x="0" y="1508125"/>
                  </a:lnTo>
                  <a:lnTo>
                    <a:pt x="76200" y="1501775"/>
                  </a:lnTo>
                  <a:lnTo>
                    <a:pt x="107950" y="1495425"/>
                  </a:lnTo>
                  <a:lnTo>
                    <a:pt x="130175" y="1485900"/>
                  </a:lnTo>
                  <a:lnTo>
                    <a:pt x="155575" y="1460500"/>
                  </a:lnTo>
                  <a:lnTo>
                    <a:pt x="282575" y="1282700"/>
                  </a:lnTo>
                  <a:lnTo>
                    <a:pt x="447675" y="1006475"/>
                  </a:lnTo>
                  <a:lnTo>
                    <a:pt x="603250" y="733425"/>
                  </a:lnTo>
                  <a:lnTo>
                    <a:pt x="727075" y="511175"/>
                  </a:lnTo>
                  <a:lnTo>
                    <a:pt x="841375" y="301625"/>
                  </a:lnTo>
                  <a:lnTo>
                    <a:pt x="917575" y="149225"/>
                  </a:lnTo>
                  <a:lnTo>
                    <a:pt x="962025" y="60325"/>
                  </a:lnTo>
                  <a:lnTo>
                    <a:pt x="981075" y="25400"/>
                  </a:lnTo>
                  <a:lnTo>
                    <a:pt x="1000125" y="9525"/>
                  </a:lnTo>
                  <a:lnTo>
                    <a:pt x="1019175" y="0"/>
                  </a:lnTo>
                  <a:lnTo>
                    <a:pt x="1031875" y="0"/>
                  </a:lnTo>
                  <a:lnTo>
                    <a:pt x="1038225" y="6350"/>
                  </a:lnTo>
                  <a:lnTo>
                    <a:pt x="1038225" y="31750"/>
                  </a:lnTo>
                  <a:lnTo>
                    <a:pt x="1006475" y="127000"/>
                  </a:lnTo>
                  <a:lnTo>
                    <a:pt x="952500" y="260350"/>
                  </a:lnTo>
                  <a:lnTo>
                    <a:pt x="911225" y="371475"/>
                  </a:lnTo>
                  <a:lnTo>
                    <a:pt x="866775" y="492125"/>
                  </a:lnTo>
                  <a:lnTo>
                    <a:pt x="777875" y="723900"/>
                  </a:lnTo>
                  <a:lnTo>
                    <a:pt x="698500" y="920750"/>
                  </a:lnTo>
                  <a:lnTo>
                    <a:pt x="606425" y="1127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12">
              <a:extLst>
                <a:ext uri="{FF2B5EF4-FFF2-40B4-BE49-F238E27FC236}">
                  <a16:creationId xmlns:a16="http://schemas.microsoft.com/office/drawing/2014/main" id="{D419BCD4-674F-42A1-BE2F-C9FE17F0AA0A}"/>
                </a:ext>
              </a:extLst>
            </p:cNvPr>
            <p:cNvSpPr/>
            <p:nvPr/>
          </p:nvSpPr>
          <p:spPr>
            <a:xfrm>
              <a:off x="4170363" y="2414588"/>
              <a:ext cx="1538287" cy="1352550"/>
            </a:xfrm>
            <a:custGeom>
              <a:avLst/>
              <a:gdLst>
                <a:gd name="connsiteX0" fmla="*/ 442912 w 1538287"/>
                <a:gd name="connsiteY0" fmla="*/ 335756 h 1352550"/>
                <a:gd name="connsiteX1" fmla="*/ 85725 w 1538287"/>
                <a:gd name="connsiteY1" fmla="*/ 397668 h 1352550"/>
                <a:gd name="connsiteX2" fmla="*/ 0 w 1538287"/>
                <a:gd name="connsiteY2" fmla="*/ 266700 h 1352550"/>
                <a:gd name="connsiteX3" fmla="*/ 307181 w 1538287"/>
                <a:gd name="connsiteY3" fmla="*/ 221456 h 1352550"/>
                <a:gd name="connsiteX4" fmla="*/ 533400 w 1538287"/>
                <a:gd name="connsiteY4" fmla="*/ 180975 h 1352550"/>
                <a:gd name="connsiteX5" fmla="*/ 866775 w 1538287"/>
                <a:gd name="connsiteY5" fmla="*/ 128587 h 1352550"/>
                <a:gd name="connsiteX6" fmla="*/ 1104900 w 1538287"/>
                <a:gd name="connsiteY6" fmla="*/ 95250 h 1352550"/>
                <a:gd name="connsiteX7" fmla="*/ 1135856 w 1538287"/>
                <a:gd name="connsiteY7" fmla="*/ 85725 h 1352550"/>
                <a:gd name="connsiteX8" fmla="*/ 1171575 w 1538287"/>
                <a:gd name="connsiteY8" fmla="*/ 64293 h 1352550"/>
                <a:gd name="connsiteX9" fmla="*/ 1216819 w 1538287"/>
                <a:gd name="connsiteY9" fmla="*/ 28575 h 1352550"/>
                <a:gd name="connsiteX10" fmla="*/ 1238250 w 1538287"/>
                <a:gd name="connsiteY10" fmla="*/ 9525 h 1352550"/>
                <a:gd name="connsiteX11" fmla="*/ 1250156 w 1538287"/>
                <a:gd name="connsiteY11" fmla="*/ 2381 h 1352550"/>
                <a:gd name="connsiteX12" fmla="*/ 1269206 w 1538287"/>
                <a:gd name="connsiteY12" fmla="*/ 0 h 1352550"/>
                <a:gd name="connsiteX13" fmla="*/ 1295400 w 1538287"/>
                <a:gd name="connsiteY13" fmla="*/ 9525 h 1352550"/>
                <a:gd name="connsiteX14" fmla="*/ 1350169 w 1538287"/>
                <a:gd name="connsiteY14" fmla="*/ 47625 h 1352550"/>
                <a:gd name="connsiteX15" fmla="*/ 1419225 w 1538287"/>
                <a:gd name="connsiteY15" fmla="*/ 109537 h 1352550"/>
                <a:gd name="connsiteX16" fmla="*/ 1495425 w 1538287"/>
                <a:gd name="connsiteY16" fmla="*/ 192881 h 1352550"/>
                <a:gd name="connsiteX17" fmla="*/ 1514475 w 1538287"/>
                <a:gd name="connsiteY17" fmla="*/ 211931 h 1352550"/>
                <a:gd name="connsiteX18" fmla="*/ 1526381 w 1538287"/>
                <a:gd name="connsiteY18" fmla="*/ 223837 h 1352550"/>
                <a:gd name="connsiteX19" fmla="*/ 1538287 w 1538287"/>
                <a:gd name="connsiteY19" fmla="*/ 245268 h 1352550"/>
                <a:gd name="connsiteX20" fmla="*/ 1538287 w 1538287"/>
                <a:gd name="connsiteY20" fmla="*/ 288131 h 1352550"/>
                <a:gd name="connsiteX21" fmla="*/ 1524000 w 1538287"/>
                <a:gd name="connsiteY21" fmla="*/ 333375 h 1352550"/>
                <a:gd name="connsiteX22" fmla="*/ 1478756 w 1538287"/>
                <a:gd name="connsiteY22" fmla="*/ 416718 h 1352550"/>
                <a:gd name="connsiteX23" fmla="*/ 1459706 w 1538287"/>
                <a:gd name="connsiteY23" fmla="*/ 481012 h 1352550"/>
                <a:gd name="connsiteX24" fmla="*/ 1419225 w 1538287"/>
                <a:gd name="connsiteY24" fmla="*/ 695325 h 1352550"/>
                <a:gd name="connsiteX25" fmla="*/ 1381125 w 1538287"/>
                <a:gd name="connsiteY25" fmla="*/ 909637 h 1352550"/>
                <a:gd name="connsiteX26" fmla="*/ 1354931 w 1538287"/>
                <a:gd name="connsiteY26" fmla="*/ 1097756 h 1352550"/>
                <a:gd name="connsiteX27" fmla="*/ 1331119 w 1538287"/>
                <a:gd name="connsiteY27" fmla="*/ 1271587 h 1352550"/>
                <a:gd name="connsiteX28" fmla="*/ 1319212 w 1538287"/>
                <a:gd name="connsiteY28" fmla="*/ 1302543 h 1352550"/>
                <a:gd name="connsiteX29" fmla="*/ 1300162 w 1538287"/>
                <a:gd name="connsiteY29" fmla="*/ 1328737 h 1352550"/>
                <a:gd name="connsiteX30" fmla="*/ 1276350 w 1538287"/>
                <a:gd name="connsiteY30" fmla="*/ 1345406 h 1352550"/>
                <a:gd name="connsiteX31" fmla="*/ 1252537 w 1538287"/>
                <a:gd name="connsiteY31" fmla="*/ 1352550 h 1352550"/>
                <a:gd name="connsiteX32" fmla="*/ 1231106 w 1538287"/>
                <a:gd name="connsiteY32" fmla="*/ 1352550 h 1352550"/>
                <a:gd name="connsiteX33" fmla="*/ 1209675 w 1538287"/>
                <a:gd name="connsiteY33" fmla="*/ 1347787 h 1352550"/>
                <a:gd name="connsiteX34" fmla="*/ 1181100 w 1538287"/>
                <a:gd name="connsiteY34" fmla="*/ 1326356 h 1352550"/>
                <a:gd name="connsiteX35" fmla="*/ 1150144 w 1538287"/>
                <a:gd name="connsiteY35" fmla="*/ 1304925 h 1352550"/>
                <a:gd name="connsiteX36" fmla="*/ 1152525 w 1538287"/>
                <a:gd name="connsiteY36" fmla="*/ 1176337 h 1352550"/>
                <a:gd name="connsiteX37" fmla="*/ 1162050 w 1538287"/>
                <a:gd name="connsiteY37" fmla="*/ 1071562 h 1352550"/>
                <a:gd name="connsiteX38" fmla="*/ 1173956 w 1538287"/>
                <a:gd name="connsiteY38" fmla="*/ 945356 h 1352550"/>
                <a:gd name="connsiteX39" fmla="*/ 1190625 w 1538287"/>
                <a:gd name="connsiteY39" fmla="*/ 809625 h 1352550"/>
                <a:gd name="connsiteX40" fmla="*/ 1195387 w 1538287"/>
                <a:gd name="connsiteY40" fmla="*/ 721518 h 1352550"/>
                <a:gd name="connsiteX41" fmla="*/ 1200150 w 1538287"/>
                <a:gd name="connsiteY41" fmla="*/ 616743 h 1352550"/>
                <a:gd name="connsiteX42" fmla="*/ 1197769 w 1538287"/>
                <a:gd name="connsiteY42" fmla="*/ 478631 h 1352550"/>
                <a:gd name="connsiteX43" fmla="*/ 1195387 w 1538287"/>
                <a:gd name="connsiteY43" fmla="*/ 392906 h 1352550"/>
                <a:gd name="connsiteX44" fmla="*/ 1193006 w 1538287"/>
                <a:gd name="connsiteY44" fmla="*/ 338137 h 1352550"/>
                <a:gd name="connsiteX45" fmla="*/ 1181100 w 1538287"/>
                <a:gd name="connsiteY45" fmla="*/ 300037 h 1352550"/>
                <a:gd name="connsiteX46" fmla="*/ 1166812 w 1538287"/>
                <a:gd name="connsiteY46" fmla="*/ 278606 h 1352550"/>
                <a:gd name="connsiteX47" fmla="*/ 1145381 w 1538287"/>
                <a:gd name="connsiteY47" fmla="*/ 264318 h 1352550"/>
                <a:gd name="connsiteX48" fmla="*/ 1114425 w 1538287"/>
                <a:gd name="connsiteY48" fmla="*/ 254793 h 1352550"/>
                <a:gd name="connsiteX49" fmla="*/ 1069181 w 1538287"/>
                <a:gd name="connsiteY49" fmla="*/ 250031 h 1352550"/>
                <a:gd name="connsiteX50" fmla="*/ 997744 w 1538287"/>
                <a:gd name="connsiteY50" fmla="*/ 257175 h 1352550"/>
                <a:gd name="connsiteX51" fmla="*/ 666750 w 1538287"/>
                <a:gd name="connsiteY51" fmla="*/ 300037 h 1352550"/>
                <a:gd name="connsiteX52" fmla="*/ 442912 w 1538287"/>
                <a:gd name="connsiteY52" fmla="*/ 3357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38287" h="1352550">
                  <a:moveTo>
                    <a:pt x="442912" y="335756"/>
                  </a:moveTo>
                  <a:lnTo>
                    <a:pt x="85725" y="397668"/>
                  </a:lnTo>
                  <a:lnTo>
                    <a:pt x="0" y="266700"/>
                  </a:lnTo>
                  <a:lnTo>
                    <a:pt x="307181" y="221456"/>
                  </a:lnTo>
                  <a:lnTo>
                    <a:pt x="533400" y="180975"/>
                  </a:lnTo>
                  <a:lnTo>
                    <a:pt x="866775" y="128587"/>
                  </a:lnTo>
                  <a:lnTo>
                    <a:pt x="1104900" y="95250"/>
                  </a:lnTo>
                  <a:lnTo>
                    <a:pt x="1135856" y="85725"/>
                  </a:lnTo>
                  <a:lnTo>
                    <a:pt x="1171575" y="64293"/>
                  </a:lnTo>
                  <a:lnTo>
                    <a:pt x="1216819" y="28575"/>
                  </a:lnTo>
                  <a:lnTo>
                    <a:pt x="1238250" y="9525"/>
                  </a:lnTo>
                  <a:lnTo>
                    <a:pt x="1250156" y="2381"/>
                  </a:lnTo>
                  <a:lnTo>
                    <a:pt x="1269206" y="0"/>
                  </a:lnTo>
                  <a:lnTo>
                    <a:pt x="1295400" y="9525"/>
                  </a:lnTo>
                  <a:lnTo>
                    <a:pt x="1350169" y="47625"/>
                  </a:lnTo>
                  <a:lnTo>
                    <a:pt x="1419225" y="109537"/>
                  </a:lnTo>
                  <a:lnTo>
                    <a:pt x="1495425" y="192881"/>
                  </a:lnTo>
                  <a:lnTo>
                    <a:pt x="1514475" y="211931"/>
                  </a:lnTo>
                  <a:lnTo>
                    <a:pt x="1526381" y="223837"/>
                  </a:lnTo>
                  <a:lnTo>
                    <a:pt x="1538287" y="245268"/>
                  </a:lnTo>
                  <a:lnTo>
                    <a:pt x="1538287" y="288131"/>
                  </a:lnTo>
                  <a:lnTo>
                    <a:pt x="1524000" y="333375"/>
                  </a:lnTo>
                  <a:lnTo>
                    <a:pt x="1478756" y="416718"/>
                  </a:lnTo>
                  <a:lnTo>
                    <a:pt x="1459706" y="481012"/>
                  </a:lnTo>
                  <a:lnTo>
                    <a:pt x="1419225" y="695325"/>
                  </a:lnTo>
                  <a:lnTo>
                    <a:pt x="1381125" y="909637"/>
                  </a:lnTo>
                  <a:lnTo>
                    <a:pt x="1354931" y="1097756"/>
                  </a:lnTo>
                  <a:lnTo>
                    <a:pt x="1331119" y="1271587"/>
                  </a:lnTo>
                  <a:lnTo>
                    <a:pt x="1319212" y="1302543"/>
                  </a:lnTo>
                  <a:lnTo>
                    <a:pt x="1300162" y="1328737"/>
                  </a:lnTo>
                  <a:lnTo>
                    <a:pt x="1276350" y="1345406"/>
                  </a:lnTo>
                  <a:lnTo>
                    <a:pt x="1252537" y="1352550"/>
                  </a:lnTo>
                  <a:lnTo>
                    <a:pt x="1231106" y="1352550"/>
                  </a:lnTo>
                  <a:lnTo>
                    <a:pt x="1209675" y="1347787"/>
                  </a:lnTo>
                  <a:lnTo>
                    <a:pt x="1181100" y="1326356"/>
                  </a:lnTo>
                  <a:lnTo>
                    <a:pt x="1150144" y="1304925"/>
                  </a:lnTo>
                  <a:cubicBezTo>
                    <a:pt x="1150938" y="1262062"/>
                    <a:pt x="1151731" y="1219200"/>
                    <a:pt x="1152525" y="1176337"/>
                  </a:cubicBezTo>
                  <a:lnTo>
                    <a:pt x="1162050" y="1071562"/>
                  </a:lnTo>
                  <a:lnTo>
                    <a:pt x="1173956" y="945356"/>
                  </a:lnTo>
                  <a:lnTo>
                    <a:pt x="1190625" y="809625"/>
                  </a:lnTo>
                  <a:lnTo>
                    <a:pt x="1195387" y="721518"/>
                  </a:lnTo>
                  <a:lnTo>
                    <a:pt x="1200150" y="616743"/>
                  </a:lnTo>
                  <a:cubicBezTo>
                    <a:pt x="1199356" y="570706"/>
                    <a:pt x="1198563" y="524668"/>
                    <a:pt x="1197769" y="478631"/>
                  </a:cubicBezTo>
                  <a:lnTo>
                    <a:pt x="1195387" y="392906"/>
                  </a:lnTo>
                  <a:cubicBezTo>
                    <a:pt x="1194593" y="374650"/>
                    <a:pt x="1193800" y="356393"/>
                    <a:pt x="1193006" y="338137"/>
                  </a:cubicBezTo>
                  <a:lnTo>
                    <a:pt x="1181100" y="300037"/>
                  </a:lnTo>
                  <a:lnTo>
                    <a:pt x="1166812" y="278606"/>
                  </a:lnTo>
                  <a:lnTo>
                    <a:pt x="1145381" y="264318"/>
                  </a:lnTo>
                  <a:lnTo>
                    <a:pt x="1114425" y="254793"/>
                  </a:lnTo>
                  <a:lnTo>
                    <a:pt x="1069181" y="250031"/>
                  </a:lnTo>
                  <a:lnTo>
                    <a:pt x="997744" y="257175"/>
                  </a:lnTo>
                  <a:lnTo>
                    <a:pt x="666750" y="300037"/>
                  </a:lnTo>
                  <a:lnTo>
                    <a:pt x="442912" y="335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13">
              <a:extLst>
                <a:ext uri="{FF2B5EF4-FFF2-40B4-BE49-F238E27FC236}">
                  <a16:creationId xmlns:a16="http://schemas.microsoft.com/office/drawing/2014/main" id="{C5520B77-E62C-4314-83CE-BCCC23C8055F}"/>
                </a:ext>
              </a:extLst>
            </p:cNvPr>
            <p:cNvSpPr/>
            <p:nvPr/>
          </p:nvSpPr>
          <p:spPr>
            <a:xfrm>
              <a:off x="4289425" y="2995613"/>
              <a:ext cx="1135063" cy="311150"/>
            </a:xfrm>
            <a:custGeom>
              <a:avLst/>
              <a:gdLst>
                <a:gd name="connsiteX0" fmla="*/ 311944 w 1135857"/>
                <a:gd name="connsiteY0" fmla="*/ 254793 h 311943"/>
                <a:gd name="connsiteX1" fmla="*/ 33338 w 1135857"/>
                <a:gd name="connsiteY1" fmla="*/ 311943 h 311943"/>
                <a:gd name="connsiteX2" fmla="*/ 0 w 1135857"/>
                <a:gd name="connsiteY2" fmla="*/ 147637 h 311943"/>
                <a:gd name="connsiteX3" fmla="*/ 350044 w 1135857"/>
                <a:gd name="connsiteY3" fmla="*/ 97631 h 311943"/>
                <a:gd name="connsiteX4" fmla="*/ 783432 w 1135857"/>
                <a:gd name="connsiteY4" fmla="*/ 40481 h 311943"/>
                <a:gd name="connsiteX5" fmla="*/ 1135857 w 1135857"/>
                <a:gd name="connsiteY5" fmla="*/ 0 h 311943"/>
                <a:gd name="connsiteX6" fmla="*/ 1135857 w 1135857"/>
                <a:gd name="connsiteY6" fmla="*/ 159543 h 311943"/>
                <a:gd name="connsiteX7" fmla="*/ 833438 w 1135857"/>
                <a:gd name="connsiteY7" fmla="*/ 185737 h 311943"/>
                <a:gd name="connsiteX8" fmla="*/ 597694 w 1135857"/>
                <a:gd name="connsiteY8" fmla="*/ 211931 h 311943"/>
                <a:gd name="connsiteX9" fmla="*/ 311944 w 1135857"/>
                <a:gd name="connsiteY9" fmla="*/ 254793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5857" h="311943">
                  <a:moveTo>
                    <a:pt x="311944" y="254793"/>
                  </a:moveTo>
                  <a:lnTo>
                    <a:pt x="33338" y="311943"/>
                  </a:lnTo>
                  <a:lnTo>
                    <a:pt x="0" y="147637"/>
                  </a:lnTo>
                  <a:lnTo>
                    <a:pt x="350044" y="97631"/>
                  </a:lnTo>
                  <a:lnTo>
                    <a:pt x="783432" y="40481"/>
                  </a:lnTo>
                  <a:lnTo>
                    <a:pt x="1135857" y="0"/>
                  </a:lnTo>
                  <a:lnTo>
                    <a:pt x="1135857" y="159543"/>
                  </a:lnTo>
                  <a:lnTo>
                    <a:pt x="833438" y="185737"/>
                  </a:lnTo>
                  <a:lnTo>
                    <a:pt x="597694" y="211931"/>
                  </a:lnTo>
                  <a:lnTo>
                    <a:pt x="311944" y="254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18">
              <a:extLst>
                <a:ext uri="{FF2B5EF4-FFF2-40B4-BE49-F238E27FC236}">
                  <a16:creationId xmlns:a16="http://schemas.microsoft.com/office/drawing/2014/main" id="{B736F5F9-4A73-4FB0-950B-1B5AA8FC0E00}"/>
                </a:ext>
              </a:extLst>
            </p:cNvPr>
            <p:cNvSpPr/>
            <p:nvPr/>
          </p:nvSpPr>
          <p:spPr>
            <a:xfrm>
              <a:off x="4337050" y="3552826"/>
              <a:ext cx="1042988" cy="265112"/>
            </a:xfrm>
            <a:custGeom>
              <a:avLst/>
              <a:gdLst>
                <a:gd name="connsiteX0" fmla="*/ 564357 w 1042988"/>
                <a:gd name="connsiteY0" fmla="*/ 166688 h 264319"/>
                <a:gd name="connsiteX1" fmla="*/ 357188 w 1042988"/>
                <a:gd name="connsiteY1" fmla="*/ 197644 h 264319"/>
                <a:gd name="connsiteX2" fmla="*/ 7144 w 1042988"/>
                <a:gd name="connsiteY2" fmla="*/ 264319 h 264319"/>
                <a:gd name="connsiteX3" fmla="*/ 0 w 1042988"/>
                <a:gd name="connsiteY3" fmla="*/ 109538 h 264319"/>
                <a:gd name="connsiteX4" fmla="*/ 285750 w 1042988"/>
                <a:gd name="connsiteY4" fmla="*/ 61913 h 264319"/>
                <a:gd name="connsiteX5" fmla="*/ 554832 w 1042988"/>
                <a:gd name="connsiteY5" fmla="*/ 30956 h 264319"/>
                <a:gd name="connsiteX6" fmla="*/ 812007 w 1042988"/>
                <a:gd name="connsiteY6" fmla="*/ 11906 h 264319"/>
                <a:gd name="connsiteX7" fmla="*/ 1040607 w 1042988"/>
                <a:gd name="connsiteY7" fmla="*/ 0 h 264319"/>
                <a:gd name="connsiteX8" fmla="*/ 1042988 w 1042988"/>
                <a:gd name="connsiteY8" fmla="*/ 180975 h 264319"/>
                <a:gd name="connsiteX9" fmla="*/ 983457 w 1042988"/>
                <a:gd name="connsiteY9" fmla="*/ 166688 h 264319"/>
                <a:gd name="connsiteX10" fmla="*/ 847725 w 1042988"/>
                <a:gd name="connsiteY10" fmla="*/ 159544 h 264319"/>
                <a:gd name="connsiteX11" fmla="*/ 745332 w 1042988"/>
                <a:gd name="connsiteY11" fmla="*/ 159544 h 264319"/>
                <a:gd name="connsiteX12" fmla="*/ 564357 w 1042988"/>
                <a:gd name="connsiteY12" fmla="*/ 166688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988" h="264319">
                  <a:moveTo>
                    <a:pt x="564357" y="166688"/>
                  </a:moveTo>
                  <a:lnTo>
                    <a:pt x="357188" y="197644"/>
                  </a:lnTo>
                  <a:lnTo>
                    <a:pt x="7144" y="264319"/>
                  </a:lnTo>
                  <a:lnTo>
                    <a:pt x="0" y="109538"/>
                  </a:lnTo>
                  <a:lnTo>
                    <a:pt x="285750" y="61913"/>
                  </a:lnTo>
                  <a:lnTo>
                    <a:pt x="554832" y="30956"/>
                  </a:lnTo>
                  <a:lnTo>
                    <a:pt x="812007" y="11906"/>
                  </a:lnTo>
                  <a:lnTo>
                    <a:pt x="1040607" y="0"/>
                  </a:lnTo>
                  <a:cubicBezTo>
                    <a:pt x="1041401" y="60325"/>
                    <a:pt x="1042194" y="120650"/>
                    <a:pt x="1042988" y="180975"/>
                  </a:cubicBezTo>
                  <a:lnTo>
                    <a:pt x="983457" y="166688"/>
                  </a:lnTo>
                  <a:lnTo>
                    <a:pt x="847725" y="159544"/>
                  </a:lnTo>
                  <a:lnTo>
                    <a:pt x="745332" y="159544"/>
                  </a:lnTo>
                  <a:lnTo>
                    <a:pt x="564357" y="1666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19">
              <a:extLst>
                <a:ext uri="{FF2B5EF4-FFF2-40B4-BE49-F238E27FC236}">
                  <a16:creationId xmlns:a16="http://schemas.microsoft.com/office/drawing/2014/main" id="{505A5605-E904-4708-A3BE-8532F3A34D83}"/>
                </a:ext>
              </a:extLst>
            </p:cNvPr>
            <p:cNvSpPr/>
            <p:nvPr/>
          </p:nvSpPr>
          <p:spPr>
            <a:xfrm>
              <a:off x="4475163" y="3751263"/>
              <a:ext cx="476250" cy="525463"/>
            </a:xfrm>
            <a:custGeom>
              <a:avLst/>
              <a:gdLst>
                <a:gd name="connsiteX0" fmla="*/ 197644 w 476250"/>
                <a:gd name="connsiteY0" fmla="*/ 345281 h 526256"/>
                <a:gd name="connsiteX1" fmla="*/ 195262 w 476250"/>
                <a:gd name="connsiteY1" fmla="*/ 259556 h 526256"/>
                <a:gd name="connsiteX2" fmla="*/ 192881 w 476250"/>
                <a:gd name="connsiteY2" fmla="*/ 223837 h 526256"/>
                <a:gd name="connsiteX3" fmla="*/ 190500 w 476250"/>
                <a:gd name="connsiteY3" fmla="*/ 200025 h 526256"/>
                <a:gd name="connsiteX4" fmla="*/ 178594 w 476250"/>
                <a:gd name="connsiteY4" fmla="*/ 171450 h 526256"/>
                <a:gd name="connsiteX5" fmla="*/ 150019 w 476250"/>
                <a:gd name="connsiteY5" fmla="*/ 130969 h 526256"/>
                <a:gd name="connsiteX6" fmla="*/ 123825 w 476250"/>
                <a:gd name="connsiteY6" fmla="*/ 100012 h 526256"/>
                <a:gd name="connsiteX7" fmla="*/ 88106 w 476250"/>
                <a:gd name="connsiteY7" fmla="*/ 69056 h 526256"/>
                <a:gd name="connsiteX8" fmla="*/ 0 w 476250"/>
                <a:gd name="connsiteY8" fmla="*/ 0 h 526256"/>
                <a:gd name="connsiteX9" fmla="*/ 130969 w 476250"/>
                <a:gd name="connsiteY9" fmla="*/ 0 h 526256"/>
                <a:gd name="connsiteX10" fmla="*/ 259556 w 476250"/>
                <a:gd name="connsiteY10" fmla="*/ 47625 h 526256"/>
                <a:gd name="connsiteX11" fmla="*/ 345281 w 476250"/>
                <a:gd name="connsiteY11" fmla="*/ 78581 h 526256"/>
                <a:gd name="connsiteX12" fmla="*/ 407194 w 476250"/>
                <a:gd name="connsiteY12" fmla="*/ 102394 h 526256"/>
                <a:gd name="connsiteX13" fmla="*/ 445294 w 476250"/>
                <a:gd name="connsiteY13" fmla="*/ 116681 h 526256"/>
                <a:gd name="connsiteX14" fmla="*/ 461962 w 476250"/>
                <a:gd name="connsiteY14" fmla="*/ 128587 h 526256"/>
                <a:gd name="connsiteX15" fmla="*/ 471487 w 476250"/>
                <a:gd name="connsiteY15" fmla="*/ 142875 h 526256"/>
                <a:gd name="connsiteX16" fmla="*/ 476250 w 476250"/>
                <a:gd name="connsiteY16" fmla="*/ 161925 h 526256"/>
                <a:gd name="connsiteX17" fmla="*/ 471487 w 476250"/>
                <a:gd name="connsiteY17" fmla="*/ 183356 h 526256"/>
                <a:gd name="connsiteX18" fmla="*/ 450056 w 476250"/>
                <a:gd name="connsiteY18" fmla="*/ 209550 h 526256"/>
                <a:gd name="connsiteX19" fmla="*/ 423862 w 476250"/>
                <a:gd name="connsiteY19" fmla="*/ 230981 h 526256"/>
                <a:gd name="connsiteX20" fmla="*/ 414337 w 476250"/>
                <a:gd name="connsiteY20" fmla="*/ 250031 h 526256"/>
                <a:gd name="connsiteX21" fmla="*/ 400050 w 476250"/>
                <a:gd name="connsiteY21" fmla="*/ 278606 h 526256"/>
                <a:gd name="connsiteX22" fmla="*/ 392906 w 476250"/>
                <a:gd name="connsiteY22" fmla="*/ 323850 h 526256"/>
                <a:gd name="connsiteX23" fmla="*/ 397669 w 476250"/>
                <a:gd name="connsiteY23" fmla="*/ 388144 h 526256"/>
                <a:gd name="connsiteX24" fmla="*/ 409575 w 476250"/>
                <a:gd name="connsiteY24" fmla="*/ 473869 h 526256"/>
                <a:gd name="connsiteX25" fmla="*/ 200025 w 476250"/>
                <a:gd name="connsiteY25" fmla="*/ 526256 h 526256"/>
                <a:gd name="connsiteX26" fmla="*/ 197644 w 476250"/>
                <a:gd name="connsiteY26" fmla="*/ 345281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6250" h="526256">
                  <a:moveTo>
                    <a:pt x="197644" y="345281"/>
                  </a:moveTo>
                  <a:lnTo>
                    <a:pt x="195262" y="259556"/>
                  </a:lnTo>
                  <a:lnTo>
                    <a:pt x="192881" y="223837"/>
                  </a:lnTo>
                  <a:lnTo>
                    <a:pt x="190500" y="200025"/>
                  </a:lnTo>
                  <a:lnTo>
                    <a:pt x="178594" y="171450"/>
                  </a:lnTo>
                  <a:lnTo>
                    <a:pt x="150019" y="130969"/>
                  </a:lnTo>
                  <a:lnTo>
                    <a:pt x="123825" y="100012"/>
                  </a:lnTo>
                  <a:lnTo>
                    <a:pt x="88106" y="69056"/>
                  </a:lnTo>
                  <a:lnTo>
                    <a:pt x="0" y="0"/>
                  </a:lnTo>
                  <a:lnTo>
                    <a:pt x="130969" y="0"/>
                  </a:lnTo>
                  <a:lnTo>
                    <a:pt x="259556" y="47625"/>
                  </a:lnTo>
                  <a:lnTo>
                    <a:pt x="345281" y="78581"/>
                  </a:lnTo>
                  <a:lnTo>
                    <a:pt x="407194" y="102394"/>
                  </a:lnTo>
                  <a:lnTo>
                    <a:pt x="445294" y="116681"/>
                  </a:lnTo>
                  <a:lnTo>
                    <a:pt x="461962" y="128587"/>
                  </a:lnTo>
                  <a:lnTo>
                    <a:pt x="471487" y="142875"/>
                  </a:lnTo>
                  <a:lnTo>
                    <a:pt x="476250" y="161925"/>
                  </a:lnTo>
                  <a:lnTo>
                    <a:pt x="471487" y="183356"/>
                  </a:lnTo>
                  <a:lnTo>
                    <a:pt x="450056" y="209550"/>
                  </a:lnTo>
                  <a:lnTo>
                    <a:pt x="423862" y="230981"/>
                  </a:lnTo>
                  <a:lnTo>
                    <a:pt x="414337" y="250031"/>
                  </a:lnTo>
                  <a:lnTo>
                    <a:pt x="400050" y="278606"/>
                  </a:lnTo>
                  <a:lnTo>
                    <a:pt x="392906" y="323850"/>
                  </a:lnTo>
                  <a:lnTo>
                    <a:pt x="397669" y="388144"/>
                  </a:lnTo>
                  <a:lnTo>
                    <a:pt x="409575" y="473869"/>
                  </a:lnTo>
                  <a:lnTo>
                    <a:pt x="200025" y="526256"/>
                  </a:lnTo>
                  <a:cubicBezTo>
                    <a:pt x="199231" y="464344"/>
                    <a:pt x="198438" y="402431"/>
                    <a:pt x="197644" y="345281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21">
              <a:extLst>
                <a:ext uri="{FF2B5EF4-FFF2-40B4-BE49-F238E27FC236}">
                  <a16:creationId xmlns:a16="http://schemas.microsoft.com/office/drawing/2014/main" id="{63403084-1B2F-4393-933F-B29A0561E9E3}"/>
                </a:ext>
              </a:extLst>
            </p:cNvPr>
            <p:cNvSpPr/>
            <p:nvPr/>
          </p:nvSpPr>
          <p:spPr>
            <a:xfrm>
              <a:off x="3827463" y="4043363"/>
              <a:ext cx="1862137" cy="488950"/>
            </a:xfrm>
            <a:custGeom>
              <a:avLst/>
              <a:gdLst>
                <a:gd name="connsiteX0" fmla="*/ 1269206 w 1862137"/>
                <a:gd name="connsiteY0" fmla="*/ 261937 h 488156"/>
                <a:gd name="connsiteX1" fmla="*/ 981075 w 1862137"/>
                <a:gd name="connsiteY1" fmla="*/ 297656 h 488156"/>
                <a:gd name="connsiteX2" fmla="*/ 828675 w 1862137"/>
                <a:gd name="connsiteY2" fmla="*/ 333375 h 488156"/>
                <a:gd name="connsiteX3" fmla="*/ 628650 w 1862137"/>
                <a:gd name="connsiteY3" fmla="*/ 392906 h 488156"/>
                <a:gd name="connsiteX4" fmla="*/ 435769 w 1862137"/>
                <a:gd name="connsiteY4" fmla="*/ 457200 h 488156"/>
                <a:gd name="connsiteX5" fmla="*/ 359569 w 1862137"/>
                <a:gd name="connsiteY5" fmla="*/ 485775 h 488156"/>
                <a:gd name="connsiteX6" fmla="*/ 342900 w 1862137"/>
                <a:gd name="connsiteY6" fmla="*/ 488156 h 488156"/>
                <a:gd name="connsiteX7" fmla="*/ 311944 w 1862137"/>
                <a:gd name="connsiteY7" fmla="*/ 483393 h 488156"/>
                <a:gd name="connsiteX8" fmla="*/ 269081 w 1862137"/>
                <a:gd name="connsiteY8" fmla="*/ 464343 h 488156"/>
                <a:gd name="connsiteX9" fmla="*/ 228600 w 1862137"/>
                <a:gd name="connsiteY9" fmla="*/ 442912 h 488156"/>
                <a:gd name="connsiteX10" fmla="*/ 133350 w 1862137"/>
                <a:gd name="connsiteY10" fmla="*/ 378618 h 488156"/>
                <a:gd name="connsiteX11" fmla="*/ 0 w 1862137"/>
                <a:gd name="connsiteY11" fmla="*/ 276225 h 488156"/>
                <a:gd name="connsiteX12" fmla="*/ 40481 w 1862137"/>
                <a:gd name="connsiteY12" fmla="*/ 221456 h 488156"/>
                <a:gd name="connsiteX13" fmla="*/ 142875 w 1862137"/>
                <a:gd name="connsiteY13" fmla="*/ 254793 h 488156"/>
                <a:gd name="connsiteX14" fmla="*/ 209550 w 1862137"/>
                <a:gd name="connsiteY14" fmla="*/ 269081 h 488156"/>
                <a:gd name="connsiteX15" fmla="*/ 273844 w 1862137"/>
                <a:gd name="connsiteY15" fmla="*/ 276225 h 488156"/>
                <a:gd name="connsiteX16" fmla="*/ 340519 w 1862137"/>
                <a:gd name="connsiteY16" fmla="*/ 276225 h 488156"/>
                <a:gd name="connsiteX17" fmla="*/ 464344 w 1862137"/>
                <a:gd name="connsiteY17" fmla="*/ 259556 h 488156"/>
                <a:gd name="connsiteX18" fmla="*/ 623887 w 1862137"/>
                <a:gd name="connsiteY18" fmla="*/ 228600 h 488156"/>
                <a:gd name="connsiteX19" fmla="*/ 792956 w 1862137"/>
                <a:gd name="connsiteY19" fmla="*/ 183356 h 488156"/>
                <a:gd name="connsiteX20" fmla="*/ 862012 w 1862137"/>
                <a:gd name="connsiteY20" fmla="*/ 159543 h 488156"/>
                <a:gd name="connsiteX21" fmla="*/ 1033462 w 1862137"/>
                <a:gd name="connsiteY21" fmla="*/ 121443 h 488156"/>
                <a:gd name="connsiteX22" fmla="*/ 1150144 w 1862137"/>
                <a:gd name="connsiteY22" fmla="*/ 107156 h 488156"/>
                <a:gd name="connsiteX23" fmla="*/ 1238250 w 1862137"/>
                <a:gd name="connsiteY23" fmla="*/ 90487 h 488156"/>
                <a:gd name="connsiteX24" fmla="*/ 1316831 w 1862137"/>
                <a:gd name="connsiteY24" fmla="*/ 69056 h 488156"/>
                <a:gd name="connsiteX25" fmla="*/ 1390650 w 1862137"/>
                <a:gd name="connsiteY25" fmla="*/ 40481 h 488156"/>
                <a:gd name="connsiteX26" fmla="*/ 1440656 w 1862137"/>
                <a:gd name="connsiteY26" fmla="*/ 11906 h 488156"/>
                <a:gd name="connsiteX27" fmla="*/ 1459706 w 1862137"/>
                <a:gd name="connsiteY27" fmla="*/ 4762 h 488156"/>
                <a:gd name="connsiteX28" fmla="*/ 1497806 w 1862137"/>
                <a:gd name="connsiteY28" fmla="*/ 0 h 488156"/>
                <a:gd name="connsiteX29" fmla="*/ 1559719 w 1862137"/>
                <a:gd name="connsiteY29" fmla="*/ 9525 h 488156"/>
                <a:gd name="connsiteX30" fmla="*/ 1671637 w 1862137"/>
                <a:gd name="connsiteY30" fmla="*/ 33337 h 488156"/>
                <a:gd name="connsiteX31" fmla="*/ 1731169 w 1862137"/>
                <a:gd name="connsiteY31" fmla="*/ 50006 h 488156"/>
                <a:gd name="connsiteX32" fmla="*/ 1776412 w 1862137"/>
                <a:gd name="connsiteY32" fmla="*/ 66675 h 488156"/>
                <a:gd name="connsiteX33" fmla="*/ 1814512 w 1862137"/>
                <a:gd name="connsiteY33" fmla="*/ 88106 h 488156"/>
                <a:gd name="connsiteX34" fmla="*/ 1840706 w 1862137"/>
                <a:gd name="connsiteY34" fmla="*/ 107156 h 488156"/>
                <a:gd name="connsiteX35" fmla="*/ 1854994 w 1862137"/>
                <a:gd name="connsiteY35" fmla="*/ 119062 h 488156"/>
                <a:gd name="connsiteX36" fmla="*/ 1862137 w 1862137"/>
                <a:gd name="connsiteY36" fmla="*/ 130968 h 488156"/>
                <a:gd name="connsiteX37" fmla="*/ 1862137 w 1862137"/>
                <a:gd name="connsiteY37" fmla="*/ 152400 h 488156"/>
                <a:gd name="connsiteX38" fmla="*/ 1847850 w 1862137"/>
                <a:gd name="connsiteY38" fmla="*/ 173831 h 488156"/>
                <a:gd name="connsiteX39" fmla="*/ 1800225 w 1862137"/>
                <a:gd name="connsiteY39" fmla="*/ 197643 h 488156"/>
                <a:gd name="connsiteX40" fmla="*/ 1733550 w 1862137"/>
                <a:gd name="connsiteY40" fmla="*/ 219075 h 488156"/>
                <a:gd name="connsiteX41" fmla="*/ 1669256 w 1862137"/>
                <a:gd name="connsiteY41" fmla="*/ 233362 h 488156"/>
                <a:gd name="connsiteX42" fmla="*/ 1574006 w 1862137"/>
                <a:gd name="connsiteY42" fmla="*/ 238125 h 488156"/>
                <a:gd name="connsiteX43" fmla="*/ 1419225 w 1862137"/>
                <a:gd name="connsiteY43" fmla="*/ 247650 h 488156"/>
                <a:gd name="connsiteX44" fmla="*/ 1269206 w 1862137"/>
                <a:gd name="connsiteY44" fmla="*/ 26193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2137" h="488156">
                  <a:moveTo>
                    <a:pt x="1269206" y="261937"/>
                  </a:moveTo>
                  <a:lnTo>
                    <a:pt x="981075" y="297656"/>
                  </a:lnTo>
                  <a:lnTo>
                    <a:pt x="828675" y="333375"/>
                  </a:lnTo>
                  <a:lnTo>
                    <a:pt x="628650" y="392906"/>
                  </a:lnTo>
                  <a:lnTo>
                    <a:pt x="435769" y="457200"/>
                  </a:lnTo>
                  <a:lnTo>
                    <a:pt x="359569" y="485775"/>
                  </a:lnTo>
                  <a:lnTo>
                    <a:pt x="342900" y="488156"/>
                  </a:lnTo>
                  <a:lnTo>
                    <a:pt x="311944" y="483393"/>
                  </a:lnTo>
                  <a:lnTo>
                    <a:pt x="269081" y="464343"/>
                  </a:lnTo>
                  <a:lnTo>
                    <a:pt x="228600" y="442912"/>
                  </a:lnTo>
                  <a:lnTo>
                    <a:pt x="133350" y="378618"/>
                  </a:lnTo>
                  <a:lnTo>
                    <a:pt x="0" y="276225"/>
                  </a:lnTo>
                  <a:lnTo>
                    <a:pt x="40481" y="221456"/>
                  </a:lnTo>
                  <a:lnTo>
                    <a:pt x="142875" y="254793"/>
                  </a:lnTo>
                  <a:lnTo>
                    <a:pt x="209550" y="269081"/>
                  </a:lnTo>
                  <a:lnTo>
                    <a:pt x="273844" y="276225"/>
                  </a:lnTo>
                  <a:lnTo>
                    <a:pt x="340519" y="276225"/>
                  </a:lnTo>
                  <a:lnTo>
                    <a:pt x="464344" y="259556"/>
                  </a:lnTo>
                  <a:lnTo>
                    <a:pt x="623887" y="228600"/>
                  </a:lnTo>
                  <a:lnTo>
                    <a:pt x="792956" y="183356"/>
                  </a:lnTo>
                  <a:lnTo>
                    <a:pt x="862012" y="159543"/>
                  </a:lnTo>
                  <a:lnTo>
                    <a:pt x="1033462" y="121443"/>
                  </a:lnTo>
                  <a:lnTo>
                    <a:pt x="1150144" y="107156"/>
                  </a:lnTo>
                  <a:lnTo>
                    <a:pt x="1238250" y="90487"/>
                  </a:lnTo>
                  <a:lnTo>
                    <a:pt x="1316831" y="69056"/>
                  </a:lnTo>
                  <a:lnTo>
                    <a:pt x="1390650" y="40481"/>
                  </a:lnTo>
                  <a:lnTo>
                    <a:pt x="1440656" y="11906"/>
                  </a:lnTo>
                  <a:lnTo>
                    <a:pt x="1459706" y="4762"/>
                  </a:lnTo>
                  <a:lnTo>
                    <a:pt x="1497806" y="0"/>
                  </a:lnTo>
                  <a:lnTo>
                    <a:pt x="1559719" y="9525"/>
                  </a:lnTo>
                  <a:lnTo>
                    <a:pt x="1671637" y="33337"/>
                  </a:lnTo>
                  <a:lnTo>
                    <a:pt x="1731169" y="50006"/>
                  </a:lnTo>
                  <a:lnTo>
                    <a:pt x="1776412" y="66675"/>
                  </a:lnTo>
                  <a:lnTo>
                    <a:pt x="1814512" y="88106"/>
                  </a:lnTo>
                  <a:lnTo>
                    <a:pt x="1840706" y="107156"/>
                  </a:lnTo>
                  <a:lnTo>
                    <a:pt x="1854994" y="119062"/>
                  </a:lnTo>
                  <a:lnTo>
                    <a:pt x="1862137" y="130968"/>
                  </a:lnTo>
                  <a:lnTo>
                    <a:pt x="1862137" y="152400"/>
                  </a:lnTo>
                  <a:lnTo>
                    <a:pt x="1847850" y="173831"/>
                  </a:lnTo>
                  <a:lnTo>
                    <a:pt x="1800225" y="197643"/>
                  </a:lnTo>
                  <a:lnTo>
                    <a:pt x="1733550" y="219075"/>
                  </a:lnTo>
                  <a:lnTo>
                    <a:pt x="1669256" y="233362"/>
                  </a:lnTo>
                  <a:lnTo>
                    <a:pt x="1574006" y="238125"/>
                  </a:lnTo>
                  <a:lnTo>
                    <a:pt x="1419225" y="247650"/>
                  </a:lnTo>
                  <a:lnTo>
                    <a:pt x="1269206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24">
              <a:extLst>
                <a:ext uri="{FF2B5EF4-FFF2-40B4-BE49-F238E27FC236}">
                  <a16:creationId xmlns:a16="http://schemas.microsoft.com/office/drawing/2014/main" id="{EC29CFF9-A381-4D4D-905C-7803992D6512}"/>
                </a:ext>
              </a:extLst>
            </p:cNvPr>
            <p:cNvSpPr/>
            <p:nvPr/>
          </p:nvSpPr>
          <p:spPr>
            <a:xfrm>
              <a:off x="4551363" y="4843463"/>
              <a:ext cx="790575" cy="1273175"/>
            </a:xfrm>
            <a:custGeom>
              <a:avLst/>
              <a:gdLst>
                <a:gd name="connsiteX0" fmla="*/ 428625 w 790575"/>
                <a:gd name="connsiteY0" fmla="*/ 478631 h 1273968"/>
                <a:gd name="connsiteX1" fmla="*/ 483394 w 790575"/>
                <a:gd name="connsiteY1" fmla="*/ 352425 h 1273968"/>
                <a:gd name="connsiteX2" fmla="*/ 504825 w 790575"/>
                <a:gd name="connsiteY2" fmla="*/ 297656 h 1273968"/>
                <a:gd name="connsiteX3" fmla="*/ 523875 w 790575"/>
                <a:gd name="connsiteY3" fmla="*/ 242887 h 1273968"/>
                <a:gd name="connsiteX4" fmla="*/ 540544 w 790575"/>
                <a:gd name="connsiteY4" fmla="*/ 180975 h 1273968"/>
                <a:gd name="connsiteX5" fmla="*/ 547687 w 790575"/>
                <a:gd name="connsiteY5" fmla="*/ 138112 h 1273968"/>
                <a:gd name="connsiteX6" fmla="*/ 550069 w 790575"/>
                <a:gd name="connsiteY6" fmla="*/ 104775 h 1273968"/>
                <a:gd name="connsiteX7" fmla="*/ 550069 w 790575"/>
                <a:gd name="connsiteY7" fmla="*/ 73818 h 1273968"/>
                <a:gd name="connsiteX8" fmla="*/ 540544 w 790575"/>
                <a:gd name="connsiteY8" fmla="*/ 47625 h 1273968"/>
                <a:gd name="connsiteX9" fmla="*/ 521494 w 790575"/>
                <a:gd name="connsiteY9" fmla="*/ 0 h 1273968"/>
                <a:gd name="connsiteX10" fmla="*/ 790575 w 790575"/>
                <a:gd name="connsiteY10" fmla="*/ 78581 h 1273968"/>
                <a:gd name="connsiteX11" fmla="*/ 781050 w 790575"/>
                <a:gd name="connsiteY11" fmla="*/ 142875 h 1273968"/>
                <a:gd name="connsiteX12" fmla="*/ 752475 w 790575"/>
                <a:gd name="connsiteY12" fmla="*/ 178593 h 1273968"/>
                <a:gd name="connsiteX13" fmla="*/ 709612 w 790575"/>
                <a:gd name="connsiteY13" fmla="*/ 278606 h 1273968"/>
                <a:gd name="connsiteX14" fmla="*/ 631031 w 790575"/>
                <a:gd name="connsiteY14" fmla="*/ 466725 h 1273968"/>
                <a:gd name="connsiteX15" fmla="*/ 583406 w 790575"/>
                <a:gd name="connsiteY15" fmla="*/ 590550 h 1273968"/>
                <a:gd name="connsiteX16" fmla="*/ 500062 w 790575"/>
                <a:gd name="connsiteY16" fmla="*/ 750093 h 1273968"/>
                <a:gd name="connsiteX17" fmla="*/ 435769 w 790575"/>
                <a:gd name="connsiteY17" fmla="*/ 862012 h 1273968"/>
                <a:gd name="connsiteX18" fmla="*/ 359569 w 790575"/>
                <a:gd name="connsiteY18" fmla="*/ 983456 h 1273968"/>
                <a:gd name="connsiteX19" fmla="*/ 273844 w 790575"/>
                <a:gd name="connsiteY19" fmla="*/ 1092993 h 1273968"/>
                <a:gd name="connsiteX20" fmla="*/ 159544 w 790575"/>
                <a:gd name="connsiteY20" fmla="*/ 1207293 h 1273968"/>
                <a:gd name="connsiteX21" fmla="*/ 142875 w 790575"/>
                <a:gd name="connsiteY21" fmla="*/ 1223962 h 1273968"/>
                <a:gd name="connsiteX22" fmla="*/ 104775 w 790575"/>
                <a:gd name="connsiteY22" fmla="*/ 1262062 h 1273968"/>
                <a:gd name="connsiteX23" fmla="*/ 88106 w 790575"/>
                <a:gd name="connsiteY23" fmla="*/ 1271587 h 1273968"/>
                <a:gd name="connsiteX24" fmla="*/ 73819 w 790575"/>
                <a:gd name="connsiteY24" fmla="*/ 1273968 h 1273968"/>
                <a:gd name="connsiteX25" fmla="*/ 57150 w 790575"/>
                <a:gd name="connsiteY25" fmla="*/ 1266825 h 1273968"/>
                <a:gd name="connsiteX26" fmla="*/ 45244 w 790575"/>
                <a:gd name="connsiteY26" fmla="*/ 1252537 h 1273968"/>
                <a:gd name="connsiteX27" fmla="*/ 23812 w 790575"/>
                <a:gd name="connsiteY27" fmla="*/ 1188243 h 1273968"/>
                <a:gd name="connsiteX28" fmla="*/ 0 w 790575"/>
                <a:gd name="connsiteY28" fmla="*/ 1128712 h 1273968"/>
                <a:gd name="connsiteX29" fmla="*/ 142875 w 790575"/>
                <a:gd name="connsiteY29" fmla="*/ 914400 h 1273968"/>
                <a:gd name="connsiteX30" fmla="*/ 171450 w 790575"/>
                <a:gd name="connsiteY30" fmla="*/ 904875 h 1273968"/>
                <a:gd name="connsiteX31" fmla="*/ 192881 w 790575"/>
                <a:gd name="connsiteY31" fmla="*/ 890587 h 1273968"/>
                <a:gd name="connsiteX32" fmla="*/ 228600 w 790575"/>
                <a:gd name="connsiteY32" fmla="*/ 852487 h 1273968"/>
                <a:gd name="connsiteX33" fmla="*/ 273844 w 790575"/>
                <a:gd name="connsiteY33" fmla="*/ 783431 h 1273968"/>
                <a:gd name="connsiteX34" fmla="*/ 311944 w 790575"/>
                <a:gd name="connsiteY34" fmla="*/ 709612 h 1273968"/>
                <a:gd name="connsiteX35" fmla="*/ 371475 w 790575"/>
                <a:gd name="connsiteY35" fmla="*/ 595312 h 1273968"/>
                <a:gd name="connsiteX36" fmla="*/ 428625 w 790575"/>
                <a:gd name="connsiteY36" fmla="*/ 478631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575" h="1273968">
                  <a:moveTo>
                    <a:pt x="428625" y="478631"/>
                  </a:moveTo>
                  <a:lnTo>
                    <a:pt x="483394" y="352425"/>
                  </a:lnTo>
                  <a:lnTo>
                    <a:pt x="504825" y="297656"/>
                  </a:lnTo>
                  <a:lnTo>
                    <a:pt x="523875" y="242887"/>
                  </a:lnTo>
                  <a:lnTo>
                    <a:pt x="540544" y="180975"/>
                  </a:lnTo>
                  <a:lnTo>
                    <a:pt x="547687" y="138112"/>
                  </a:lnTo>
                  <a:lnTo>
                    <a:pt x="550069" y="104775"/>
                  </a:lnTo>
                  <a:lnTo>
                    <a:pt x="550069" y="73818"/>
                  </a:lnTo>
                  <a:lnTo>
                    <a:pt x="540544" y="47625"/>
                  </a:lnTo>
                  <a:lnTo>
                    <a:pt x="521494" y="0"/>
                  </a:lnTo>
                  <a:lnTo>
                    <a:pt x="790575" y="78581"/>
                  </a:lnTo>
                  <a:lnTo>
                    <a:pt x="781050" y="142875"/>
                  </a:lnTo>
                  <a:lnTo>
                    <a:pt x="752475" y="178593"/>
                  </a:lnTo>
                  <a:lnTo>
                    <a:pt x="709612" y="278606"/>
                  </a:lnTo>
                  <a:lnTo>
                    <a:pt x="631031" y="466725"/>
                  </a:lnTo>
                  <a:lnTo>
                    <a:pt x="583406" y="590550"/>
                  </a:lnTo>
                  <a:lnTo>
                    <a:pt x="500062" y="750093"/>
                  </a:lnTo>
                  <a:lnTo>
                    <a:pt x="435769" y="862012"/>
                  </a:lnTo>
                  <a:lnTo>
                    <a:pt x="359569" y="983456"/>
                  </a:lnTo>
                  <a:lnTo>
                    <a:pt x="273844" y="1092993"/>
                  </a:lnTo>
                  <a:lnTo>
                    <a:pt x="159544" y="1207293"/>
                  </a:lnTo>
                  <a:lnTo>
                    <a:pt x="142875" y="1223962"/>
                  </a:lnTo>
                  <a:lnTo>
                    <a:pt x="104775" y="1262062"/>
                  </a:lnTo>
                  <a:lnTo>
                    <a:pt x="88106" y="1271587"/>
                  </a:lnTo>
                  <a:lnTo>
                    <a:pt x="73819" y="1273968"/>
                  </a:lnTo>
                  <a:lnTo>
                    <a:pt x="57150" y="1266825"/>
                  </a:lnTo>
                  <a:lnTo>
                    <a:pt x="45244" y="1252537"/>
                  </a:lnTo>
                  <a:lnTo>
                    <a:pt x="23812" y="1188243"/>
                  </a:lnTo>
                  <a:lnTo>
                    <a:pt x="0" y="1128712"/>
                  </a:lnTo>
                  <a:lnTo>
                    <a:pt x="142875" y="914400"/>
                  </a:lnTo>
                  <a:lnTo>
                    <a:pt x="171450" y="904875"/>
                  </a:lnTo>
                  <a:lnTo>
                    <a:pt x="192881" y="890587"/>
                  </a:lnTo>
                  <a:lnTo>
                    <a:pt x="228600" y="852487"/>
                  </a:lnTo>
                  <a:lnTo>
                    <a:pt x="273844" y="783431"/>
                  </a:lnTo>
                  <a:lnTo>
                    <a:pt x="311944" y="709612"/>
                  </a:lnTo>
                  <a:lnTo>
                    <a:pt x="371475" y="595312"/>
                  </a:lnTo>
                  <a:lnTo>
                    <a:pt x="428625" y="4786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25">
              <a:extLst>
                <a:ext uri="{FF2B5EF4-FFF2-40B4-BE49-F238E27FC236}">
                  <a16:creationId xmlns:a16="http://schemas.microsoft.com/office/drawing/2014/main" id="{479E8908-92B8-4CBB-AB05-D052861A3221}"/>
                </a:ext>
              </a:extLst>
            </p:cNvPr>
            <p:cNvSpPr/>
            <p:nvPr/>
          </p:nvSpPr>
          <p:spPr>
            <a:xfrm>
              <a:off x="4295775" y="5630863"/>
              <a:ext cx="490538" cy="371475"/>
            </a:xfrm>
            <a:custGeom>
              <a:avLst/>
              <a:gdLst>
                <a:gd name="connsiteX0" fmla="*/ 178594 w 490538"/>
                <a:gd name="connsiteY0" fmla="*/ 54769 h 371475"/>
                <a:gd name="connsiteX1" fmla="*/ 250031 w 490538"/>
                <a:gd name="connsiteY1" fmla="*/ 85725 h 371475"/>
                <a:gd name="connsiteX2" fmla="*/ 276225 w 490538"/>
                <a:gd name="connsiteY2" fmla="*/ 100013 h 371475"/>
                <a:gd name="connsiteX3" fmla="*/ 302419 w 490538"/>
                <a:gd name="connsiteY3" fmla="*/ 114300 h 371475"/>
                <a:gd name="connsiteX4" fmla="*/ 321469 w 490538"/>
                <a:gd name="connsiteY4" fmla="*/ 123825 h 371475"/>
                <a:gd name="connsiteX5" fmla="*/ 350044 w 490538"/>
                <a:gd name="connsiteY5" fmla="*/ 133350 h 371475"/>
                <a:gd name="connsiteX6" fmla="*/ 490538 w 490538"/>
                <a:gd name="connsiteY6" fmla="*/ 107157 h 371475"/>
                <a:gd name="connsiteX7" fmla="*/ 280988 w 490538"/>
                <a:gd name="connsiteY7" fmla="*/ 371475 h 371475"/>
                <a:gd name="connsiteX8" fmla="*/ 257175 w 490538"/>
                <a:gd name="connsiteY8" fmla="*/ 347663 h 371475"/>
                <a:gd name="connsiteX9" fmla="*/ 230981 w 490538"/>
                <a:gd name="connsiteY9" fmla="*/ 292894 h 371475"/>
                <a:gd name="connsiteX10" fmla="*/ 202406 w 490538"/>
                <a:gd name="connsiteY10" fmla="*/ 238125 h 371475"/>
                <a:gd name="connsiteX11" fmla="*/ 185738 w 490538"/>
                <a:gd name="connsiteY11" fmla="*/ 204788 h 371475"/>
                <a:gd name="connsiteX12" fmla="*/ 166688 w 490538"/>
                <a:gd name="connsiteY12" fmla="*/ 178594 h 371475"/>
                <a:gd name="connsiteX13" fmla="*/ 138113 w 490538"/>
                <a:gd name="connsiteY13" fmla="*/ 142875 h 371475"/>
                <a:gd name="connsiteX14" fmla="*/ 109538 w 490538"/>
                <a:gd name="connsiteY14" fmla="*/ 114300 h 371475"/>
                <a:gd name="connsiteX15" fmla="*/ 71438 w 490538"/>
                <a:gd name="connsiteY15" fmla="*/ 80963 h 371475"/>
                <a:gd name="connsiteX16" fmla="*/ 50006 w 490538"/>
                <a:gd name="connsiteY16" fmla="*/ 69057 h 371475"/>
                <a:gd name="connsiteX17" fmla="*/ 28575 w 490538"/>
                <a:gd name="connsiteY17" fmla="*/ 57150 h 371475"/>
                <a:gd name="connsiteX18" fmla="*/ 11906 w 490538"/>
                <a:gd name="connsiteY18" fmla="*/ 45244 h 371475"/>
                <a:gd name="connsiteX19" fmla="*/ 0 w 490538"/>
                <a:gd name="connsiteY19" fmla="*/ 30957 h 371475"/>
                <a:gd name="connsiteX20" fmla="*/ 0 w 490538"/>
                <a:gd name="connsiteY20" fmla="*/ 19050 h 371475"/>
                <a:gd name="connsiteX21" fmla="*/ 4763 w 490538"/>
                <a:gd name="connsiteY21" fmla="*/ 4763 h 371475"/>
                <a:gd name="connsiteX22" fmla="*/ 14288 w 490538"/>
                <a:gd name="connsiteY22" fmla="*/ 0 h 371475"/>
                <a:gd name="connsiteX23" fmla="*/ 45244 w 490538"/>
                <a:gd name="connsiteY23" fmla="*/ 2382 h 371475"/>
                <a:gd name="connsiteX24" fmla="*/ 178594 w 490538"/>
                <a:gd name="connsiteY24" fmla="*/ 54769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0538" h="371475">
                  <a:moveTo>
                    <a:pt x="178594" y="54769"/>
                  </a:moveTo>
                  <a:lnTo>
                    <a:pt x="250031" y="85725"/>
                  </a:lnTo>
                  <a:lnTo>
                    <a:pt x="276225" y="100013"/>
                  </a:lnTo>
                  <a:lnTo>
                    <a:pt x="302419" y="114300"/>
                  </a:lnTo>
                  <a:lnTo>
                    <a:pt x="321469" y="123825"/>
                  </a:lnTo>
                  <a:lnTo>
                    <a:pt x="350044" y="133350"/>
                  </a:lnTo>
                  <a:lnTo>
                    <a:pt x="490538" y="107157"/>
                  </a:lnTo>
                  <a:lnTo>
                    <a:pt x="280988" y="371475"/>
                  </a:lnTo>
                  <a:lnTo>
                    <a:pt x="257175" y="347663"/>
                  </a:lnTo>
                  <a:lnTo>
                    <a:pt x="230981" y="292894"/>
                  </a:lnTo>
                  <a:lnTo>
                    <a:pt x="202406" y="238125"/>
                  </a:lnTo>
                  <a:lnTo>
                    <a:pt x="185738" y="204788"/>
                  </a:lnTo>
                  <a:lnTo>
                    <a:pt x="166688" y="178594"/>
                  </a:lnTo>
                  <a:lnTo>
                    <a:pt x="138113" y="142875"/>
                  </a:lnTo>
                  <a:lnTo>
                    <a:pt x="109538" y="114300"/>
                  </a:lnTo>
                  <a:lnTo>
                    <a:pt x="71438" y="80963"/>
                  </a:lnTo>
                  <a:lnTo>
                    <a:pt x="50006" y="69057"/>
                  </a:lnTo>
                  <a:lnTo>
                    <a:pt x="28575" y="57150"/>
                  </a:lnTo>
                  <a:lnTo>
                    <a:pt x="11906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78594" y="547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22">
              <a:extLst>
                <a:ext uri="{FF2B5EF4-FFF2-40B4-BE49-F238E27FC236}">
                  <a16:creationId xmlns:a16="http://schemas.microsoft.com/office/drawing/2014/main" id="{37F8DDDA-1B01-4A23-A858-121FAF03083C}"/>
                </a:ext>
              </a:extLst>
            </p:cNvPr>
            <p:cNvSpPr/>
            <p:nvPr/>
          </p:nvSpPr>
          <p:spPr>
            <a:xfrm>
              <a:off x="3656013" y="4319588"/>
              <a:ext cx="1344612" cy="1355725"/>
            </a:xfrm>
            <a:custGeom>
              <a:avLst/>
              <a:gdLst>
                <a:gd name="connsiteX0" fmla="*/ 723900 w 1345406"/>
                <a:gd name="connsiteY0" fmla="*/ 564356 h 1354931"/>
                <a:gd name="connsiteX1" fmla="*/ 840581 w 1345406"/>
                <a:gd name="connsiteY1" fmla="*/ 407193 h 1354931"/>
                <a:gd name="connsiteX2" fmla="*/ 923925 w 1345406"/>
                <a:gd name="connsiteY2" fmla="*/ 285750 h 1354931"/>
                <a:gd name="connsiteX3" fmla="*/ 959644 w 1345406"/>
                <a:gd name="connsiteY3" fmla="*/ 233362 h 1354931"/>
                <a:gd name="connsiteX4" fmla="*/ 985837 w 1345406"/>
                <a:gd name="connsiteY4" fmla="*/ 188118 h 1354931"/>
                <a:gd name="connsiteX5" fmla="*/ 997744 w 1345406"/>
                <a:gd name="connsiteY5" fmla="*/ 159543 h 1354931"/>
                <a:gd name="connsiteX6" fmla="*/ 1002506 w 1345406"/>
                <a:gd name="connsiteY6" fmla="*/ 142875 h 1354931"/>
                <a:gd name="connsiteX7" fmla="*/ 1002506 w 1345406"/>
                <a:gd name="connsiteY7" fmla="*/ 126206 h 1354931"/>
                <a:gd name="connsiteX8" fmla="*/ 1000125 w 1345406"/>
                <a:gd name="connsiteY8" fmla="*/ 100012 h 1354931"/>
                <a:gd name="connsiteX9" fmla="*/ 988219 w 1345406"/>
                <a:gd name="connsiteY9" fmla="*/ 80962 h 1354931"/>
                <a:gd name="connsiteX10" fmla="*/ 931069 w 1345406"/>
                <a:gd name="connsiteY10" fmla="*/ 26193 h 1354931"/>
                <a:gd name="connsiteX11" fmla="*/ 1140619 w 1345406"/>
                <a:gd name="connsiteY11" fmla="*/ 0 h 1354931"/>
                <a:gd name="connsiteX12" fmla="*/ 1243012 w 1345406"/>
                <a:gd name="connsiteY12" fmla="*/ 50006 h 1354931"/>
                <a:gd name="connsiteX13" fmla="*/ 1283494 w 1345406"/>
                <a:gd name="connsiteY13" fmla="*/ 71437 h 1354931"/>
                <a:gd name="connsiteX14" fmla="*/ 1312069 w 1345406"/>
                <a:gd name="connsiteY14" fmla="*/ 90487 h 1354931"/>
                <a:gd name="connsiteX15" fmla="*/ 1331119 w 1345406"/>
                <a:gd name="connsiteY15" fmla="*/ 104775 h 1354931"/>
                <a:gd name="connsiteX16" fmla="*/ 1338262 w 1345406"/>
                <a:gd name="connsiteY16" fmla="*/ 119062 h 1354931"/>
                <a:gd name="connsiteX17" fmla="*/ 1345406 w 1345406"/>
                <a:gd name="connsiteY17" fmla="*/ 138112 h 1354931"/>
                <a:gd name="connsiteX18" fmla="*/ 1343025 w 1345406"/>
                <a:gd name="connsiteY18" fmla="*/ 154781 h 1354931"/>
                <a:gd name="connsiteX19" fmla="*/ 1335881 w 1345406"/>
                <a:gd name="connsiteY19" fmla="*/ 173831 h 1354931"/>
                <a:gd name="connsiteX20" fmla="*/ 1307306 w 1345406"/>
                <a:gd name="connsiteY20" fmla="*/ 190500 h 1354931"/>
                <a:gd name="connsiteX21" fmla="*/ 1273969 w 1345406"/>
                <a:gd name="connsiteY21" fmla="*/ 211931 h 1354931"/>
                <a:gd name="connsiteX22" fmla="*/ 1221581 w 1345406"/>
                <a:gd name="connsiteY22" fmla="*/ 257175 h 1354931"/>
                <a:gd name="connsiteX23" fmla="*/ 1162050 w 1345406"/>
                <a:gd name="connsiteY23" fmla="*/ 323850 h 1354931"/>
                <a:gd name="connsiteX24" fmla="*/ 1119187 w 1345406"/>
                <a:gd name="connsiteY24" fmla="*/ 381000 h 1354931"/>
                <a:gd name="connsiteX25" fmla="*/ 1064419 w 1345406"/>
                <a:gd name="connsiteY25" fmla="*/ 450056 h 1354931"/>
                <a:gd name="connsiteX26" fmla="*/ 950119 w 1345406"/>
                <a:gd name="connsiteY26" fmla="*/ 578643 h 1354931"/>
                <a:gd name="connsiteX27" fmla="*/ 819150 w 1345406"/>
                <a:gd name="connsiteY27" fmla="*/ 716756 h 1354931"/>
                <a:gd name="connsiteX28" fmla="*/ 671512 w 1345406"/>
                <a:gd name="connsiteY28" fmla="*/ 862012 h 1354931"/>
                <a:gd name="connsiteX29" fmla="*/ 528637 w 1345406"/>
                <a:gd name="connsiteY29" fmla="*/ 990600 h 1354931"/>
                <a:gd name="connsiteX30" fmla="*/ 383381 w 1345406"/>
                <a:gd name="connsiteY30" fmla="*/ 1109662 h 1354931"/>
                <a:gd name="connsiteX31" fmla="*/ 264319 w 1345406"/>
                <a:gd name="connsiteY31" fmla="*/ 1202531 h 1354931"/>
                <a:gd name="connsiteX32" fmla="*/ 188119 w 1345406"/>
                <a:gd name="connsiteY32" fmla="*/ 1257300 h 1354931"/>
                <a:gd name="connsiteX33" fmla="*/ 71437 w 1345406"/>
                <a:gd name="connsiteY33" fmla="*/ 1333500 h 1354931"/>
                <a:gd name="connsiteX34" fmla="*/ 45244 w 1345406"/>
                <a:gd name="connsiteY34" fmla="*/ 1347787 h 1354931"/>
                <a:gd name="connsiteX35" fmla="*/ 21431 w 1345406"/>
                <a:gd name="connsiteY35" fmla="*/ 1354931 h 1354931"/>
                <a:gd name="connsiteX36" fmla="*/ 7144 w 1345406"/>
                <a:gd name="connsiteY36" fmla="*/ 1352550 h 1354931"/>
                <a:gd name="connsiteX37" fmla="*/ 0 w 1345406"/>
                <a:gd name="connsiteY37" fmla="*/ 1343025 h 1354931"/>
                <a:gd name="connsiteX38" fmla="*/ 0 w 1345406"/>
                <a:gd name="connsiteY38" fmla="*/ 1323975 h 1354931"/>
                <a:gd name="connsiteX39" fmla="*/ 11906 w 1345406"/>
                <a:gd name="connsiteY39" fmla="*/ 1297781 h 1354931"/>
                <a:gd name="connsiteX40" fmla="*/ 114300 w 1345406"/>
                <a:gd name="connsiteY40" fmla="*/ 1212056 h 1354931"/>
                <a:gd name="connsiteX41" fmla="*/ 226219 w 1345406"/>
                <a:gd name="connsiteY41" fmla="*/ 1109662 h 1354931"/>
                <a:gd name="connsiteX42" fmla="*/ 297656 w 1345406"/>
                <a:gd name="connsiteY42" fmla="*/ 1040606 h 1354931"/>
                <a:gd name="connsiteX43" fmla="*/ 395287 w 1345406"/>
                <a:gd name="connsiteY43" fmla="*/ 940593 h 1354931"/>
                <a:gd name="connsiteX44" fmla="*/ 497681 w 1345406"/>
                <a:gd name="connsiteY44" fmla="*/ 828675 h 1354931"/>
                <a:gd name="connsiteX45" fmla="*/ 569119 w 1345406"/>
                <a:gd name="connsiteY45" fmla="*/ 752475 h 1354931"/>
                <a:gd name="connsiteX46" fmla="*/ 645319 w 1345406"/>
                <a:gd name="connsiteY46" fmla="*/ 664368 h 1354931"/>
                <a:gd name="connsiteX47" fmla="*/ 723900 w 1345406"/>
                <a:gd name="connsiteY47" fmla="*/ 564356 h 135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5406" h="1354931">
                  <a:moveTo>
                    <a:pt x="723900" y="564356"/>
                  </a:moveTo>
                  <a:lnTo>
                    <a:pt x="840581" y="407193"/>
                  </a:lnTo>
                  <a:lnTo>
                    <a:pt x="923925" y="285750"/>
                  </a:lnTo>
                  <a:lnTo>
                    <a:pt x="959644" y="233362"/>
                  </a:lnTo>
                  <a:lnTo>
                    <a:pt x="985837" y="188118"/>
                  </a:lnTo>
                  <a:lnTo>
                    <a:pt x="997744" y="159543"/>
                  </a:lnTo>
                  <a:lnTo>
                    <a:pt x="1002506" y="142875"/>
                  </a:lnTo>
                  <a:lnTo>
                    <a:pt x="1002506" y="126206"/>
                  </a:lnTo>
                  <a:lnTo>
                    <a:pt x="1000125" y="100012"/>
                  </a:lnTo>
                  <a:lnTo>
                    <a:pt x="988219" y="80962"/>
                  </a:lnTo>
                  <a:lnTo>
                    <a:pt x="931069" y="26193"/>
                  </a:lnTo>
                  <a:lnTo>
                    <a:pt x="1140619" y="0"/>
                  </a:lnTo>
                  <a:lnTo>
                    <a:pt x="1243012" y="50006"/>
                  </a:lnTo>
                  <a:lnTo>
                    <a:pt x="1283494" y="71437"/>
                  </a:lnTo>
                  <a:lnTo>
                    <a:pt x="1312069" y="90487"/>
                  </a:lnTo>
                  <a:lnTo>
                    <a:pt x="1331119" y="104775"/>
                  </a:lnTo>
                  <a:lnTo>
                    <a:pt x="1338262" y="119062"/>
                  </a:lnTo>
                  <a:lnTo>
                    <a:pt x="1345406" y="138112"/>
                  </a:lnTo>
                  <a:lnTo>
                    <a:pt x="1343025" y="154781"/>
                  </a:lnTo>
                  <a:lnTo>
                    <a:pt x="1335881" y="173831"/>
                  </a:lnTo>
                  <a:lnTo>
                    <a:pt x="1307306" y="190500"/>
                  </a:lnTo>
                  <a:lnTo>
                    <a:pt x="1273969" y="211931"/>
                  </a:lnTo>
                  <a:lnTo>
                    <a:pt x="1221581" y="257175"/>
                  </a:lnTo>
                  <a:lnTo>
                    <a:pt x="1162050" y="323850"/>
                  </a:lnTo>
                  <a:lnTo>
                    <a:pt x="1119187" y="381000"/>
                  </a:lnTo>
                  <a:lnTo>
                    <a:pt x="1064419" y="450056"/>
                  </a:lnTo>
                  <a:lnTo>
                    <a:pt x="950119" y="578643"/>
                  </a:lnTo>
                  <a:lnTo>
                    <a:pt x="819150" y="716756"/>
                  </a:lnTo>
                  <a:lnTo>
                    <a:pt x="671512" y="862012"/>
                  </a:lnTo>
                  <a:lnTo>
                    <a:pt x="528637" y="990600"/>
                  </a:lnTo>
                  <a:lnTo>
                    <a:pt x="383381" y="1109662"/>
                  </a:lnTo>
                  <a:lnTo>
                    <a:pt x="264319" y="1202531"/>
                  </a:lnTo>
                  <a:lnTo>
                    <a:pt x="188119" y="1257300"/>
                  </a:lnTo>
                  <a:lnTo>
                    <a:pt x="71437" y="1333500"/>
                  </a:lnTo>
                  <a:lnTo>
                    <a:pt x="45244" y="1347787"/>
                  </a:lnTo>
                  <a:lnTo>
                    <a:pt x="21431" y="1354931"/>
                  </a:lnTo>
                  <a:lnTo>
                    <a:pt x="7144" y="1352550"/>
                  </a:lnTo>
                  <a:lnTo>
                    <a:pt x="0" y="1343025"/>
                  </a:lnTo>
                  <a:lnTo>
                    <a:pt x="0" y="1323975"/>
                  </a:lnTo>
                  <a:lnTo>
                    <a:pt x="11906" y="1297781"/>
                  </a:lnTo>
                  <a:lnTo>
                    <a:pt x="114300" y="1212056"/>
                  </a:lnTo>
                  <a:lnTo>
                    <a:pt x="226219" y="1109662"/>
                  </a:lnTo>
                  <a:lnTo>
                    <a:pt x="297656" y="1040606"/>
                  </a:lnTo>
                  <a:lnTo>
                    <a:pt x="395287" y="940593"/>
                  </a:lnTo>
                  <a:lnTo>
                    <a:pt x="497681" y="828675"/>
                  </a:lnTo>
                  <a:lnTo>
                    <a:pt x="569119" y="752475"/>
                  </a:lnTo>
                  <a:lnTo>
                    <a:pt x="645319" y="664368"/>
                  </a:lnTo>
                  <a:lnTo>
                    <a:pt x="723900" y="5643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26">
              <a:extLst>
                <a:ext uri="{FF2B5EF4-FFF2-40B4-BE49-F238E27FC236}">
                  <a16:creationId xmlns:a16="http://schemas.microsoft.com/office/drawing/2014/main" id="{B83161EF-51A1-41B0-8743-1AE15B701A1E}"/>
                </a:ext>
              </a:extLst>
            </p:cNvPr>
            <p:cNvSpPr/>
            <p:nvPr/>
          </p:nvSpPr>
          <p:spPr>
            <a:xfrm>
              <a:off x="5919788" y="2973388"/>
              <a:ext cx="1293812" cy="365125"/>
            </a:xfrm>
            <a:custGeom>
              <a:avLst/>
              <a:gdLst>
                <a:gd name="connsiteX0" fmla="*/ 497681 w 1293018"/>
                <a:gd name="connsiteY0" fmla="*/ 352425 h 364332"/>
                <a:gd name="connsiteX1" fmla="*/ 402431 w 1293018"/>
                <a:gd name="connsiteY1" fmla="*/ 359569 h 364332"/>
                <a:gd name="connsiteX2" fmla="*/ 342900 w 1293018"/>
                <a:gd name="connsiteY2" fmla="*/ 364332 h 364332"/>
                <a:gd name="connsiteX3" fmla="*/ 304800 w 1293018"/>
                <a:gd name="connsiteY3" fmla="*/ 364332 h 364332"/>
                <a:gd name="connsiteX4" fmla="*/ 266700 w 1293018"/>
                <a:gd name="connsiteY4" fmla="*/ 364332 h 364332"/>
                <a:gd name="connsiteX5" fmla="*/ 228600 w 1293018"/>
                <a:gd name="connsiteY5" fmla="*/ 359569 h 364332"/>
                <a:gd name="connsiteX6" fmla="*/ 171450 w 1293018"/>
                <a:gd name="connsiteY6" fmla="*/ 345282 h 364332"/>
                <a:gd name="connsiteX7" fmla="*/ 100012 w 1293018"/>
                <a:gd name="connsiteY7" fmla="*/ 311944 h 364332"/>
                <a:gd name="connsiteX8" fmla="*/ 0 w 1293018"/>
                <a:gd name="connsiteY8" fmla="*/ 264319 h 364332"/>
                <a:gd name="connsiteX9" fmla="*/ 88106 w 1293018"/>
                <a:gd name="connsiteY9" fmla="*/ 123825 h 364332"/>
                <a:gd name="connsiteX10" fmla="*/ 145256 w 1293018"/>
                <a:gd name="connsiteY10" fmla="*/ 169069 h 364332"/>
                <a:gd name="connsiteX11" fmla="*/ 183356 w 1293018"/>
                <a:gd name="connsiteY11" fmla="*/ 197644 h 364332"/>
                <a:gd name="connsiteX12" fmla="*/ 219075 w 1293018"/>
                <a:gd name="connsiteY12" fmla="*/ 216694 h 364332"/>
                <a:gd name="connsiteX13" fmla="*/ 250031 w 1293018"/>
                <a:gd name="connsiteY13" fmla="*/ 223838 h 364332"/>
                <a:gd name="connsiteX14" fmla="*/ 288131 w 1293018"/>
                <a:gd name="connsiteY14" fmla="*/ 228600 h 364332"/>
                <a:gd name="connsiteX15" fmla="*/ 378618 w 1293018"/>
                <a:gd name="connsiteY15" fmla="*/ 214313 h 364332"/>
                <a:gd name="connsiteX16" fmla="*/ 526256 w 1293018"/>
                <a:gd name="connsiteY16" fmla="*/ 188119 h 364332"/>
                <a:gd name="connsiteX17" fmla="*/ 681037 w 1293018"/>
                <a:gd name="connsiteY17" fmla="*/ 150019 h 364332"/>
                <a:gd name="connsiteX18" fmla="*/ 845343 w 1293018"/>
                <a:gd name="connsiteY18" fmla="*/ 95250 h 364332"/>
                <a:gd name="connsiteX19" fmla="*/ 962025 w 1293018"/>
                <a:gd name="connsiteY19" fmla="*/ 42863 h 364332"/>
                <a:gd name="connsiteX20" fmla="*/ 1014412 w 1293018"/>
                <a:gd name="connsiteY20" fmla="*/ 11907 h 364332"/>
                <a:gd name="connsiteX21" fmla="*/ 1035843 w 1293018"/>
                <a:gd name="connsiteY21" fmla="*/ 2382 h 364332"/>
                <a:gd name="connsiteX22" fmla="*/ 1071562 w 1293018"/>
                <a:gd name="connsiteY22" fmla="*/ 0 h 364332"/>
                <a:gd name="connsiteX23" fmla="*/ 1116806 w 1293018"/>
                <a:gd name="connsiteY23" fmla="*/ 4763 h 364332"/>
                <a:gd name="connsiteX24" fmla="*/ 1166812 w 1293018"/>
                <a:gd name="connsiteY24" fmla="*/ 21432 h 364332"/>
                <a:gd name="connsiteX25" fmla="*/ 1216818 w 1293018"/>
                <a:gd name="connsiteY25" fmla="*/ 45244 h 364332"/>
                <a:gd name="connsiteX26" fmla="*/ 1264443 w 1293018"/>
                <a:gd name="connsiteY26" fmla="*/ 76200 h 364332"/>
                <a:gd name="connsiteX27" fmla="*/ 1281112 w 1293018"/>
                <a:gd name="connsiteY27" fmla="*/ 90488 h 364332"/>
                <a:gd name="connsiteX28" fmla="*/ 1290637 w 1293018"/>
                <a:gd name="connsiteY28" fmla="*/ 102394 h 364332"/>
                <a:gd name="connsiteX29" fmla="*/ 1293018 w 1293018"/>
                <a:gd name="connsiteY29" fmla="*/ 116682 h 364332"/>
                <a:gd name="connsiteX30" fmla="*/ 1283493 w 1293018"/>
                <a:gd name="connsiteY30" fmla="*/ 140494 h 364332"/>
                <a:gd name="connsiteX31" fmla="*/ 1254918 w 1293018"/>
                <a:gd name="connsiteY31" fmla="*/ 169069 h 364332"/>
                <a:gd name="connsiteX32" fmla="*/ 1200150 w 1293018"/>
                <a:gd name="connsiteY32" fmla="*/ 195263 h 364332"/>
                <a:gd name="connsiteX33" fmla="*/ 1147762 w 1293018"/>
                <a:gd name="connsiteY33" fmla="*/ 219075 h 364332"/>
                <a:gd name="connsiteX34" fmla="*/ 1090612 w 1293018"/>
                <a:gd name="connsiteY34" fmla="*/ 238125 h 364332"/>
                <a:gd name="connsiteX35" fmla="*/ 992981 w 1293018"/>
                <a:gd name="connsiteY35" fmla="*/ 261938 h 364332"/>
                <a:gd name="connsiteX36" fmla="*/ 857250 w 1293018"/>
                <a:gd name="connsiteY36" fmla="*/ 292894 h 364332"/>
                <a:gd name="connsiteX37" fmla="*/ 697706 w 1293018"/>
                <a:gd name="connsiteY37" fmla="*/ 323850 h 364332"/>
                <a:gd name="connsiteX38" fmla="*/ 626268 w 1293018"/>
                <a:gd name="connsiteY38" fmla="*/ 340519 h 364332"/>
                <a:gd name="connsiteX39" fmla="*/ 497681 w 1293018"/>
                <a:gd name="connsiteY39" fmla="*/ 352425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93018" h="364332">
                  <a:moveTo>
                    <a:pt x="497681" y="352425"/>
                  </a:moveTo>
                  <a:lnTo>
                    <a:pt x="402431" y="359569"/>
                  </a:lnTo>
                  <a:lnTo>
                    <a:pt x="342900" y="364332"/>
                  </a:lnTo>
                  <a:lnTo>
                    <a:pt x="304800" y="364332"/>
                  </a:lnTo>
                  <a:lnTo>
                    <a:pt x="266700" y="364332"/>
                  </a:lnTo>
                  <a:lnTo>
                    <a:pt x="228600" y="359569"/>
                  </a:lnTo>
                  <a:lnTo>
                    <a:pt x="171450" y="345282"/>
                  </a:lnTo>
                  <a:lnTo>
                    <a:pt x="100012" y="311944"/>
                  </a:lnTo>
                  <a:lnTo>
                    <a:pt x="0" y="264319"/>
                  </a:lnTo>
                  <a:lnTo>
                    <a:pt x="88106" y="123825"/>
                  </a:lnTo>
                  <a:lnTo>
                    <a:pt x="145256" y="169069"/>
                  </a:lnTo>
                  <a:lnTo>
                    <a:pt x="183356" y="197644"/>
                  </a:lnTo>
                  <a:lnTo>
                    <a:pt x="219075" y="216694"/>
                  </a:lnTo>
                  <a:lnTo>
                    <a:pt x="250031" y="223838"/>
                  </a:lnTo>
                  <a:lnTo>
                    <a:pt x="288131" y="228600"/>
                  </a:lnTo>
                  <a:lnTo>
                    <a:pt x="378618" y="214313"/>
                  </a:lnTo>
                  <a:lnTo>
                    <a:pt x="526256" y="188119"/>
                  </a:lnTo>
                  <a:lnTo>
                    <a:pt x="681037" y="150019"/>
                  </a:lnTo>
                  <a:lnTo>
                    <a:pt x="845343" y="95250"/>
                  </a:lnTo>
                  <a:lnTo>
                    <a:pt x="962025" y="42863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71562" y="0"/>
                  </a:lnTo>
                  <a:lnTo>
                    <a:pt x="1116806" y="4763"/>
                  </a:lnTo>
                  <a:lnTo>
                    <a:pt x="1166812" y="21432"/>
                  </a:lnTo>
                  <a:lnTo>
                    <a:pt x="1216818" y="45244"/>
                  </a:lnTo>
                  <a:lnTo>
                    <a:pt x="1264443" y="76200"/>
                  </a:lnTo>
                  <a:lnTo>
                    <a:pt x="1281112" y="90488"/>
                  </a:lnTo>
                  <a:lnTo>
                    <a:pt x="1290637" y="102394"/>
                  </a:lnTo>
                  <a:lnTo>
                    <a:pt x="1293018" y="116682"/>
                  </a:lnTo>
                  <a:lnTo>
                    <a:pt x="1283493" y="140494"/>
                  </a:lnTo>
                  <a:lnTo>
                    <a:pt x="1254918" y="169069"/>
                  </a:lnTo>
                  <a:lnTo>
                    <a:pt x="1200150" y="195263"/>
                  </a:lnTo>
                  <a:lnTo>
                    <a:pt x="1147762" y="219075"/>
                  </a:lnTo>
                  <a:lnTo>
                    <a:pt x="1090612" y="238125"/>
                  </a:lnTo>
                  <a:lnTo>
                    <a:pt x="992981" y="261938"/>
                  </a:lnTo>
                  <a:lnTo>
                    <a:pt x="857250" y="292894"/>
                  </a:lnTo>
                  <a:lnTo>
                    <a:pt x="697706" y="323850"/>
                  </a:lnTo>
                  <a:lnTo>
                    <a:pt x="626268" y="340519"/>
                  </a:lnTo>
                  <a:lnTo>
                    <a:pt x="497681" y="352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30">
              <a:extLst>
                <a:ext uri="{FF2B5EF4-FFF2-40B4-BE49-F238E27FC236}">
                  <a16:creationId xmlns:a16="http://schemas.microsoft.com/office/drawing/2014/main" id="{5B31F651-7483-452D-A07B-5291444A9EC7}"/>
                </a:ext>
              </a:extLst>
            </p:cNvPr>
            <p:cNvSpPr/>
            <p:nvPr/>
          </p:nvSpPr>
          <p:spPr>
            <a:xfrm rot="16200000">
              <a:off x="4798219" y="3737770"/>
              <a:ext cx="2554287" cy="1638300"/>
            </a:xfrm>
            <a:custGeom>
              <a:avLst/>
              <a:gdLst>
                <a:gd name="connsiteX0" fmla="*/ 1322614 w 2555421"/>
                <a:gd name="connsiteY0" fmla="*/ 1260021 h 1638300"/>
                <a:gd name="connsiteX1" fmla="*/ 1227364 w 2555421"/>
                <a:gd name="connsiteY1" fmla="*/ 1213757 h 1638300"/>
                <a:gd name="connsiteX2" fmla="*/ 1132114 w 2555421"/>
                <a:gd name="connsiteY2" fmla="*/ 1159329 h 1638300"/>
                <a:gd name="connsiteX3" fmla="*/ 982436 w 2555421"/>
                <a:gd name="connsiteY3" fmla="*/ 1074964 h 1638300"/>
                <a:gd name="connsiteX4" fmla="*/ 846364 w 2555421"/>
                <a:gd name="connsiteY4" fmla="*/ 985157 h 1638300"/>
                <a:gd name="connsiteX5" fmla="*/ 745671 w 2555421"/>
                <a:gd name="connsiteY5" fmla="*/ 914400 h 1638300"/>
                <a:gd name="connsiteX6" fmla="*/ 631371 w 2555421"/>
                <a:gd name="connsiteY6" fmla="*/ 827314 h 1638300"/>
                <a:gd name="connsiteX7" fmla="*/ 533400 w 2555421"/>
                <a:gd name="connsiteY7" fmla="*/ 740229 h 1638300"/>
                <a:gd name="connsiteX8" fmla="*/ 440871 w 2555421"/>
                <a:gd name="connsiteY8" fmla="*/ 658586 h 1638300"/>
                <a:gd name="connsiteX9" fmla="*/ 372836 w 2555421"/>
                <a:gd name="connsiteY9" fmla="*/ 587829 h 1638300"/>
                <a:gd name="connsiteX10" fmla="*/ 310243 w 2555421"/>
                <a:gd name="connsiteY10" fmla="*/ 519793 h 1638300"/>
                <a:gd name="connsiteX11" fmla="*/ 244929 w 2555421"/>
                <a:gd name="connsiteY11" fmla="*/ 443593 h 1638300"/>
                <a:gd name="connsiteX12" fmla="*/ 209550 w 2555421"/>
                <a:gd name="connsiteY12" fmla="*/ 400050 h 1638300"/>
                <a:gd name="connsiteX13" fmla="*/ 179614 w 2555421"/>
                <a:gd name="connsiteY13" fmla="*/ 356507 h 1638300"/>
                <a:gd name="connsiteX14" fmla="*/ 149679 w 2555421"/>
                <a:gd name="connsiteY14" fmla="*/ 315686 h 1638300"/>
                <a:gd name="connsiteX15" fmla="*/ 108857 w 2555421"/>
                <a:gd name="connsiteY15" fmla="*/ 250371 h 1638300"/>
                <a:gd name="connsiteX16" fmla="*/ 59871 w 2555421"/>
                <a:gd name="connsiteY16" fmla="*/ 166007 h 1638300"/>
                <a:gd name="connsiteX17" fmla="*/ 24493 w 2555421"/>
                <a:gd name="connsiteY17" fmla="*/ 89807 h 1638300"/>
                <a:gd name="connsiteX18" fmla="*/ 5443 w 2555421"/>
                <a:gd name="connsiteY18" fmla="*/ 51707 h 1638300"/>
                <a:gd name="connsiteX19" fmla="*/ 0 w 2555421"/>
                <a:gd name="connsiteY19" fmla="*/ 27214 h 1638300"/>
                <a:gd name="connsiteX20" fmla="*/ 0 w 2555421"/>
                <a:gd name="connsiteY20" fmla="*/ 10886 h 1638300"/>
                <a:gd name="connsiteX21" fmla="*/ 8164 w 2555421"/>
                <a:gd name="connsiteY21" fmla="*/ 0 h 1638300"/>
                <a:gd name="connsiteX22" fmla="*/ 29936 w 2555421"/>
                <a:gd name="connsiteY22" fmla="*/ 0 h 1638300"/>
                <a:gd name="connsiteX23" fmla="*/ 54429 w 2555421"/>
                <a:gd name="connsiteY23" fmla="*/ 10886 h 1638300"/>
                <a:gd name="connsiteX24" fmla="*/ 78921 w 2555421"/>
                <a:gd name="connsiteY24" fmla="*/ 38100 h 1638300"/>
                <a:gd name="connsiteX25" fmla="*/ 138793 w 2555421"/>
                <a:gd name="connsiteY25" fmla="*/ 119743 h 1638300"/>
                <a:gd name="connsiteX26" fmla="*/ 190500 w 2555421"/>
                <a:gd name="connsiteY26" fmla="*/ 179614 h 1638300"/>
                <a:gd name="connsiteX27" fmla="*/ 258536 w 2555421"/>
                <a:gd name="connsiteY27" fmla="*/ 255814 h 1638300"/>
                <a:gd name="connsiteX28" fmla="*/ 321129 w 2555421"/>
                <a:gd name="connsiteY28" fmla="*/ 318407 h 1638300"/>
                <a:gd name="connsiteX29" fmla="*/ 394607 w 2555421"/>
                <a:gd name="connsiteY29" fmla="*/ 391886 h 1638300"/>
                <a:gd name="connsiteX30" fmla="*/ 492579 w 2555421"/>
                <a:gd name="connsiteY30" fmla="*/ 476250 h 1638300"/>
                <a:gd name="connsiteX31" fmla="*/ 574221 w 2555421"/>
                <a:gd name="connsiteY31" fmla="*/ 549729 h 1638300"/>
                <a:gd name="connsiteX32" fmla="*/ 674914 w 2555421"/>
                <a:gd name="connsiteY32" fmla="*/ 625929 h 1638300"/>
                <a:gd name="connsiteX33" fmla="*/ 775607 w 2555421"/>
                <a:gd name="connsiteY33" fmla="*/ 699407 h 1638300"/>
                <a:gd name="connsiteX34" fmla="*/ 898071 w 2555421"/>
                <a:gd name="connsiteY34" fmla="*/ 781050 h 1638300"/>
                <a:gd name="connsiteX35" fmla="*/ 957943 w 2555421"/>
                <a:gd name="connsiteY35" fmla="*/ 821871 h 1638300"/>
                <a:gd name="connsiteX36" fmla="*/ 1023257 w 2555421"/>
                <a:gd name="connsiteY36" fmla="*/ 859971 h 1638300"/>
                <a:gd name="connsiteX37" fmla="*/ 1099457 w 2555421"/>
                <a:gd name="connsiteY37" fmla="*/ 900793 h 1638300"/>
                <a:gd name="connsiteX38" fmla="*/ 1153886 w 2555421"/>
                <a:gd name="connsiteY38" fmla="*/ 936171 h 1638300"/>
                <a:gd name="connsiteX39" fmla="*/ 1325336 w 2555421"/>
                <a:gd name="connsiteY39" fmla="*/ 1017814 h 1638300"/>
                <a:gd name="connsiteX40" fmla="*/ 1428750 w 2555421"/>
                <a:gd name="connsiteY40" fmla="*/ 1074964 h 1638300"/>
                <a:gd name="connsiteX41" fmla="*/ 1521279 w 2555421"/>
                <a:gd name="connsiteY41" fmla="*/ 1118507 h 1638300"/>
                <a:gd name="connsiteX42" fmla="*/ 1632857 w 2555421"/>
                <a:gd name="connsiteY42" fmla="*/ 1164771 h 1638300"/>
                <a:gd name="connsiteX43" fmla="*/ 1722664 w 2555421"/>
                <a:gd name="connsiteY43" fmla="*/ 1197429 h 1638300"/>
                <a:gd name="connsiteX44" fmla="*/ 1831521 w 2555421"/>
                <a:gd name="connsiteY44" fmla="*/ 1235529 h 1638300"/>
                <a:gd name="connsiteX45" fmla="*/ 1929493 w 2555421"/>
                <a:gd name="connsiteY45" fmla="*/ 1265464 h 1638300"/>
                <a:gd name="connsiteX46" fmla="*/ 2057400 w 2555421"/>
                <a:gd name="connsiteY46" fmla="*/ 1295400 h 1638300"/>
                <a:gd name="connsiteX47" fmla="*/ 2185307 w 2555421"/>
                <a:gd name="connsiteY47" fmla="*/ 1319893 h 1638300"/>
                <a:gd name="connsiteX48" fmla="*/ 2296886 w 2555421"/>
                <a:gd name="connsiteY48" fmla="*/ 1336221 h 1638300"/>
                <a:gd name="connsiteX49" fmla="*/ 2354036 w 2555421"/>
                <a:gd name="connsiteY49" fmla="*/ 1338943 h 1638300"/>
                <a:gd name="connsiteX50" fmla="*/ 2397579 w 2555421"/>
                <a:gd name="connsiteY50" fmla="*/ 1333500 h 1638300"/>
                <a:gd name="connsiteX51" fmla="*/ 2435679 w 2555421"/>
                <a:gd name="connsiteY51" fmla="*/ 1322614 h 1638300"/>
                <a:gd name="connsiteX52" fmla="*/ 2468336 w 2555421"/>
                <a:gd name="connsiteY52" fmla="*/ 1303564 h 1638300"/>
                <a:gd name="connsiteX53" fmla="*/ 2555421 w 2555421"/>
                <a:gd name="connsiteY53" fmla="*/ 1230086 h 1638300"/>
                <a:gd name="connsiteX54" fmla="*/ 2555421 w 2555421"/>
                <a:gd name="connsiteY54" fmla="*/ 1360714 h 1638300"/>
                <a:gd name="connsiteX55" fmla="*/ 2520043 w 2555421"/>
                <a:gd name="connsiteY55" fmla="*/ 1420586 h 1638300"/>
                <a:gd name="connsiteX56" fmla="*/ 2490107 w 2555421"/>
                <a:gd name="connsiteY56" fmla="*/ 1480457 h 1638300"/>
                <a:gd name="connsiteX57" fmla="*/ 2452007 w 2555421"/>
                <a:gd name="connsiteY57" fmla="*/ 1548493 h 1638300"/>
                <a:gd name="connsiteX58" fmla="*/ 2416629 w 2555421"/>
                <a:gd name="connsiteY58" fmla="*/ 1597479 h 1638300"/>
                <a:gd name="connsiteX59" fmla="*/ 2386693 w 2555421"/>
                <a:gd name="connsiteY59" fmla="*/ 1624693 h 1638300"/>
                <a:gd name="connsiteX60" fmla="*/ 2367643 w 2555421"/>
                <a:gd name="connsiteY60" fmla="*/ 1635579 h 1638300"/>
                <a:gd name="connsiteX61" fmla="*/ 2351314 w 2555421"/>
                <a:gd name="connsiteY61" fmla="*/ 1638300 h 1638300"/>
                <a:gd name="connsiteX62" fmla="*/ 2329543 w 2555421"/>
                <a:gd name="connsiteY62" fmla="*/ 1638300 h 1638300"/>
                <a:gd name="connsiteX63" fmla="*/ 2313214 w 2555421"/>
                <a:gd name="connsiteY63" fmla="*/ 1632857 h 1638300"/>
                <a:gd name="connsiteX64" fmla="*/ 2302329 w 2555421"/>
                <a:gd name="connsiteY64" fmla="*/ 1621971 h 1638300"/>
                <a:gd name="connsiteX65" fmla="*/ 2283279 w 2555421"/>
                <a:gd name="connsiteY65" fmla="*/ 1600200 h 1638300"/>
                <a:gd name="connsiteX66" fmla="*/ 2272393 w 2555421"/>
                <a:gd name="connsiteY66" fmla="*/ 1583871 h 1638300"/>
                <a:gd name="connsiteX67" fmla="*/ 2022021 w 2555421"/>
                <a:gd name="connsiteY67" fmla="*/ 1504950 h 1638300"/>
                <a:gd name="connsiteX68" fmla="*/ 1722664 w 2555421"/>
                <a:gd name="connsiteY68" fmla="*/ 1406979 h 1638300"/>
                <a:gd name="connsiteX69" fmla="*/ 1543050 w 2555421"/>
                <a:gd name="connsiteY69" fmla="*/ 1344386 h 1638300"/>
                <a:gd name="connsiteX70" fmla="*/ 1322614 w 2555421"/>
                <a:gd name="connsiteY70" fmla="*/ 1260021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55421" h="1638300">
                  <a:moveTo>
                    <a:pt x="1322614" y="1260021"/>
                  </a:moveTo>
                  <a:lnTo>
                    <a:pt x="1227364" y="1213757"/>
                  </a:lnTo>
                  <a:lnTo>
                    <a:pt x="1132114" y="1159329"/>
                  </a:lnTo>
                  <a:lnTo>
                    <a:pt x="982436" y="1074964"/>
                  </a:lnTo>
                  <a:lnTo>
                    <a:pt x="846364" y="985157"/>
                  </a:lnTo>
                  <a:lnTo>
                    <a:pt x="745671" y="914400"/>
                  </a:lnTo>
                  <a:lnTo>
                    <a:pt x="631371" y="827314"/>
                  </a:lnTo>
                  <a:lnTo>
                    <a:pt x="533400" y="740229"/>
                  </a:lnTo>
                  <a:lnTo>
                    <a:pt x="440871" y="658586"/>
                  </a:lnTo>
                  <a:lnTo>
                    <a:pt x="372836" y="587829"/>
                  </a:lnTo>
                  <a:lnTo>
                    <a:pt x="310243" y="519793"/>
                  </a:lnTo>
                  <a:lnTo>
                    <a:pt x="244929" y="443593"/>
                  </a:lnTo>
                  <a:lnTo>
                    <a:pt x="209550" y="400050"/>
                  </a:lnTo>
                  <a:lnTo>
                    <a:pt x="179614" y="356507"/>
                  </a:lnTo>
                  <a:lnTo>
                    <a:pt x="149679" y="315686"/>
                  </a:lnTo>
                  <a:lnTo>
                    <a:pt x="108857" y="250371"/>
                  </a:lnTo>
                  <a:lnTo>
                    <a:pt x="59871" y="166007"/>
                  </a:lnTo>
                  <a:lnTo>
                    <a:pt x="24493" y="89807"/>
                  </a:lnTo>
                  <a:lnTo>
                    <a:pt x="5443" y="51707"/>
                  </a:lnTo>
                  <a:lnTo>
                    <a:pt x="0" y="27214"/>
                  </a:lnTo>
                  <a:lnTo>
                    <a:pt x="0" y="10886"/>
                  </a:lnTo>
                  <a:lnTo>
                    <a:pt x="8164" y="0"/>
                  </a:lnTo>
                  <a:lnTo>
                    <a:pt x="29936" y="0"/>
                  </a:lnTo>
                  <a:lnTo>
                    <a:pt x="54429" y="10886"/>
                  </a:lnTo>
                  <a:lnTo>
                    <a:pt x="78921" y="38100"/>
                  </a:lnTo>
                  <a:lnTo>
                    <a:pt x="138793" y="119743"/>
                  </a:lnTo>
                  <a:lnTo>
                    <a:pt x="190500" y="179614"/>
                  </a:lnTo>
                  <a:lnTo>
                    <a:pt x="258536" y="255814"/>
                  </a:lnTo>
                  <a:lnTo>
                    <a:pt x="321129" y="318407"/>
                  </a:lnTo>
                  <a:lnTo>
                    <a:pt x="394607" y="391886"/>
                  </a:lnTo>
                  <a:lnTo>
                    <a:pt x="492579" y="476250"/>
                  </a:lnTo>
                  <a:lnTo>
                    <a:pt x="574221" y="549729"/>
                  </a:lnTo>
                  <a:lnTo>
                    <a:pt x="674914" y="625929"/>
                  </a:lnTo>
                  <a:lnTo>
                    <a:pt x="775607" y="699407"/>
                  </a:lnTo>
                  <a:lnTo>
                    <a:pt x="898071" y="781050"/>
                  </a:lnTo>
                  <a:lnTo>
                    <a:pt x="957943" y="821871"/>
                  </a:lnTo>
                  <a:lnTo>
                    <a:pt x="1023257" y="859971"/>
                  </a:lnTo>
                  <a:lnTo>
                    <a:pt x="1099457" y="900793"/>
                  </a:lnTo>
                  <a:lnTo>
                    <a:pt x="1153886" y="936171"/>
                  </a:lnTo>
                  <a:lnTo>
                    <a:pt x="1325336" y="1017814"/>
                  </a:lnTo>
                  <a:lnTo>
                    <a:pt x="1428750" y="1074964"/>
                  </a:lnTo>
                  <a:lnTo>
                    <a:pt x="1521279" y="1118507"/>
                  </a:lnTo>
                  <a:lnTo>
                    <a:pt x="1632857" y="1164771"/>
                  </a:lnTo>
                  <a:lnTo>
                    <a:pt x="1722664" y="1197429"/>
                  </a:lnTo>
                  <a:lnTo>
                    <a:pt x="1831521" y="1235529"/>
                  </a:lnTo>
                  <a:lnTo>
                    <a:pt x="1929493" y="1265464"/>
                  </a:lnTo>
                  <a:lnTo>
                    <a:pt x="2057400" y="1295400"/>
                  </a:lnTo>
                  <a:lnTo>
                    <a:pt x="2185307" y="1319893"/>
                  </a:lnTo>
                  <a:lnTo>
                    <a:pt x="2296886" y="1336221"/>
                  </a:lnTo>
                  <a:lnTo>
                    <a:pt x="2354036" y="1338943"/>
                  </a:lnTo>
                  <a:lnTo>
                    <a:pt x="2397579" y="1333500"/>
                  </a:lnTo>
                  <a:lnTo>
                    <a:pt x="2435679" y="1322614"/>
                  </a:lnTo>
                  <a:lnTo>
                    <a:pt x="2468336" y="1303564"/>
                  </a:lnTo>
                  <a:lnTo>
                    <a:pt x="2555421" y="1230086"/>
                  </a:lnTo>
                  <a:lnTo>
                    <a:pt x="2555421" y="1360714"/>
                  </a:lnTo>
                  <a:lnTo>
                    <a:pt x="2520043" y="1420586"/>
                  </a:lnTo>
                  <a:lnTo>
                    <a:pt x="2490107" y="1480457"/>
                  </a:lnTo>
                  <a:lnTo>
                    <a:pt x="2452007" y="1548493"/>
                  </a:lnTo>
                  <a:lnTo>
                    <a:pt x="2416629" y="1597479"/>
                  </a:lnTo>
                  <a:lnTo>
                    <a:pt x="2386693" y="1624693"/>
                  </a:lnTo>
                  <a:lnTo>
                    <a:pt x="2367643" y="1635579"/>
                  </a:lnTo>
                  <a:lnTo>
                    <a:pt x="2351314" y="1638300"/>
                  </a:lnTo>
                  <a:lnTo>
                    <a:pt x="2329543" y="1638300"/>
                  </a:lnTo>
                  <a:lnTo>
                    <a:pt x="2313214" y="1632857"/>
                  </a:lnTo>
                  <a:lnTo>
                    <a:pt x="2302329" y="1621971"/>
                  </a:lnTo>
                  <a:lnTo>
                    <a:pt x="2283279" y="1600200"/>
                  </a:lnTo>
                  <a:lnTo>
                    <a:pt x="2272393" y="1583871"/>
                  </a:lnTo>
                  <a:lnTo>
                    <a:pt x="2022021" y="1504950"/>
                  </a:lnTo>
                  <a:lnTo>
                    <a:pt x="1722664" y="1406979"/>
                  </a:lnTo>
                  <a:lnTo>
                    <a:pt x="1543050" y="1344386"/>
                  </a:lnTo>
                  <a:lnTo>
                    <a:pt x="1322614" y="126002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27">
              <a:extLst>
                <a:ext uri="{FF2B5EF4-FFF2-40B4-BE49-F238E27FC236}">
                  <a16:creationId xmlns:a16="http://schemas.microsoft.com/office/drawing/2014/main" id="{E3400B7B-9519-4E6D-B926-5FA28186A6E0}"/>
                </a:ext>
              </a:extLst>
            </p:cNvPr>
            <p:cNvSpPr/>
            <p:nvPr/>
          </p:nvSpPr>
          <p:spPr>
            <a:xfrm>
              <a:off x="5613400" y="3729038"/>
              <a:ext cx="1984375" cy="2174875"/>
            </a:xfrm>
            <a:custGeom>
              <a:avLst/>
              <a:gdLst>
                <a:gd name="connsiteX0" fmla="*/ 903809 w 1984143"/>
                <a:gd name="connsiteY0" fmla="*/ 1401610 h 2174790"/>
                <a:gd name="connsiteX1" fmla="*/ 787302 w 1984143"/>
                <a:gd name="connsiteY1" fmla="*/ 1221554 h 2174790"/>
                <a:gd name="connsiteX2" fmla="*/ 702570 w 1984143"/>
                <a:gd name="connsiteY2" fmla="*/ 1112109 h 2174790"/>
                <a:gd name="connsiteX3" fmla="*/ 593125 w 1984143"/>
                <a:gd name="connsiteY3" fmla="*/ 970888 h 2174790"/>
                <a:gd name="connsiteX4" fmla="*/ 462496 w 1984143"/>
                <a:gd name="connsiteY4" fmla="*/ 734345 h 2174790"/>
                <a:gd name="connsiteX5" fmla="*/ 324807 w 1984143"/>
                <a:gd name="connsiteY5" fmla="*/ 480149 h 2174790"/>
                <a:gd name="connsiteX6" fmla="*/ 236544 w 1984143"/>
                <a:gd name="connsiteY6" fmla="*/ 314215 h 2174790"/>
                <a:gd name="connsiteX7" fmla="*/ 180056 w 1984143"/>
                <a:gd name="connsiteY7" fmla="*/ 215361 h 2174790"/>
                <a:gd name="connsiteX8" fmla="*/ 151812 w 1984143"/>
                <a:gd name="connsiteY8" fmla="*/ 162404 h 2174790"/>
                <a:gd name="connsiteX9" fmla="*/ 130629 w 1984143"/>
                <a:gd name="connsiteY9" fmla="*/ 134160 h 2174790"/>
                <a:gd name="connsiteX10" fmla="*/ 91794 w 1984143"/>
                <a:gd name="connsiteY10" fmla="*/ 95324 h 2174790"/>
                <a:gd name="connsiteX11" fmla="*/ 0 w 1984143"/>
                <a:gd name="connsiteY11" fmla="*/ 24714 h 2174790"/>
                <a:gd name="connsiteX12" fmla="*/ 38836 w 1984143"/>
                <a:gd name="connsiteY12" fmla="*/ 0 h 2174790"/>
                <a:gd name="connsiteX13" fmla="*/ 98855 w 1984143"/>
                <a:gd name="connsiteY13" fmla="*/ 10592 h 2174790"/>
                <a:gd name="connsiteX14" fmla="*/ 134160 w 1984143"/>
                <a:gd name="connsiteY14" fmla="*/ 21183 h 2174790"/>
                <a:gd name="connsiteX15" fmla="*/ 162404 w 1984143"/>
                <a:gd name="connsiteY15" fmla="*/ 35305 h 2174790"/>
                <a:gd name="connsiteX16" fmla="*/ 194178 w 1984143"/>
                <a:gd name="connsiteY16" fmla="*/ 60019 h 2174790"/>
                <a:gd name="connsiteX17" fmla="*/ 236544 w 1984143"/>
                <a:gd name="connsiteY17" fmla="*/ 105916 h 2174790"/>
                <a:gd name="connsiteX18" fmla="*/ 289502 w 1984143"/>
                <a:gd name="connsiteY18" fmla="*/ 172995 h 2174790"/>
                <a:gd name="connsiteX19" fmla="*/ 356581 w 1984143"/>
                <a:gd name="connsiteY19" fmla="*/ 275380 h 2174790"/>
                <a:gd name="connsiteX20" fmla="*/ 462496 w 1984143"/>
                <a:gd name="connsiteY20" fmla="*/ 437783 h 2174790"/>
                <a:gd name="connsiteX21" fmla="*/ 554289 w 1984143"/>
                <a:gd name="connsiteY21" fmla="*/ 579003 h 2174790"/>
                <a:gd name="connsiteX22" fmla="*/ 617838 w 1984143"/>
                <a:gd name="connsiteY22" fmla="*/ 688448 h 2174790"/>
                <a:gd name="connsiteX23" fmla="*/ 681387 w 1984143"/>
                <a:gd name="connsiteY23" fmla="*/ 787302 h 2174790"/>
                <a:gd name="connsiteX24" fmla="*/ 787302 w 1984143"/>
                <a:gd name="connsiteY24" fmla="*/ 956766 h 2174790"/>
                <a:gd name="connsiteX25" fmla="*/ 914400 w 1984143"/>
                <a:gd name="connsiteY25" fmla="*/ 1105048 h 2174790"/>
                <a:gd name="connsiteX26" fmla="*/ 1023846 w 1984143"/>
                <a:gd name="connsiteY26" fmla="*/ 1228615 h 2174790"/>
                <a:gd name="connsiteX27" fmla="*/ 1119170 w 1984143"/>
                <a:gd name="connsiteY27" fmla="*/ 1331000 h 2174790"/>
                <a:gd name="connsiteX28" fmla="*/ 1218024 w 1984143"/>
                <a:gd name="connsiteY28" fmla="*/ 1433384 h 2174790"/>
                <a:gd name="connsiteX29" fmla="*/ 1369835 w 1984143"/>
                <a:gd name="connsiteY29" fmla="*/ 1592257 h 2174790"/>
                <a:gd name="connsiteX30" fmla="*/ 1472220 w 1984143"/>
                <a:gd name="connsiteY30" fmla="*/ 1687580 h 2174790"/>
                <a:gd name="connsiteX31" fmla="*/ 1602848 w 1984143"/>
                <a:gd name="connsiteY31" fmla="*/ 1814678 h 2174790"/>
                <a:gd name="connsiteX32" fmla="*/ 1733477 w 1984143"/>
                <a:gd name="connsiteY32" fmla="*/ 1931185 h 2174790"/>
                <a:gd name="connsiteX33" fmla="*/ 1839392 w 1984143"/>
                <a:gd name="connsiteY33" fmla="*/ 2019448 h 2174790"/>
                <a:gd name="connsiteX34" fmla="*/ 1938246 w 1984143"/>
                <a:gd name="connsiteY34" fmla="*/ 2104180 h 2174790"/>
                <a:gd name="connsiteX35" fmla="*/ 1970021 w 1984143"/>
                <a:gd name="connsiteY35" fmla="*/ 2125363 h 2174790"/>
                <a:gd name="connsiteX36" fmla="*/ 1980612 w 1984143"/>
                <a:gd name="connsiteY36" fmla="*/ 2135954 h 2174790"/>
                <a:gd name="connsiteX37" fmla="*/ 1984143 w 1984143"/>
                <a:gd name="connsiteY37" fmla="*/ 2150076 h 2174790"/>
                <a:gd name="connsiteX38" fmla="*/ 1977082 w 1984143"/>
                <a:gd name="connsiteY38" fmla="*/ 2164198 h 2174790"/>
                <a:gd name="connsiteX39" fmla="*/ 1959429 w 1984143"/>
                <a:gd name="connsiteY39" fmla="*/ 2174790 h 2174790"/>
                <a:gd name="connsiteX40" fmla="*/ 1888819 w 1984143"/>
                <a:gd name="connsiteY40" fmla="*/ 2174790 h 2174790"/>
                <a:gd name="connsiteX41" fmla="*/ 1726416 w 1984143"/>
                <a:gd name="connsiteY41" fmla="*/ 2150076 h 2174790"/>
                <a:gd name="connsiteX42" fmla="*/ 1571074 w 1984143"/>
                <a:gd name="connsiteY42" fmla="*/ 2121832 h 2174790"/>
                <a:gd name="connsiteX43" fmla="*/ 1447506 w 1984143"/>
                <a:gd name="connsiteY43" fmla="*/ 2093588 h 2174790"/>
                <a:gd name="connsiteX44" fmla="*/ 1391018 w 1984143"/>
                <a:gd name="connsiteY44" fmla="*/ 2082997 h 2174790"/>
                <a:gd name="connsiteX45" fmla="*/ 1362774 w 1984143"/>
                <a:gd name="connsiteY45" fmla="*/ 2068875 h 2174790"/>
                <a:gd name="connsiteX46" fmla="*/ 1334530 w 1984143"/>
                <a:gd name="connsiteY46" fmla="*/ 2047692 h 2174790"/>
                <a:gd name="connsiteX47" fmla="*/ 1292164 w 1984143"/>
                <a:gd name="connsiteY47" fmla="*/ 1994734 h 2174790"/>
                <a:gd name="connsiteX48" fmla="*/ 1182719 w 1984143"/>
                <a:gd name="connsiteY48" fmla="*/ 1825270 h 2174790"/>
                <a:gd name="connsiteX49" fmla="*/ 1062682 w 1984143"/>
                <a:gd name="connsiteY49" fmla="*/ 1638153 h 2174790"/>
                <a:gd name="connsiteX50" fmla="*/ 903809 w 1984143"/>
                <a:gd name="connsiteY50" fmla="*/ 1401610 h 217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4143" h="2174790">
                  <a:moveTo>
                    <a:pt x="903809" y="1401610"/>
                  </a:moveTo>
                  <a:lnTo>
                    <a:pt x="787302" y="1221554"/>
                  </a:lnTo>
                  <a:lnTo>
                    <a:pt x="702570" y="1112109"/>
                  </a:lnTo>
                  <a:lnTo>
                    <a:pt x="593125" y="970888"/>
                  </a:lnTo>
                  <a:lnTo>
                    <a:pt x="462496" y="734345"/>
                  </a:lnTo>
                  <a:lnTo>
                    <a:pt x="324807" y="480149"/>
                  </a:lnTo>
                  <a:lnTo>
                    <a:pt x="236544" y="314215"/>
                  </a:lnTo>
                  <a:lnTo>
                    <a:pt x="180056" y="215361"/>
                  </a:lnTo>
                  <a:lnTo>
                    <a:pt x="151812" y="162404"/>
                  </a:lnTo>
                  <a:lnTo>
                    <a:pt x="130629" y="134160"/>
                  </a:lnTo>
                  <a:lnTo>
                    <a:pt x="91794" y="95324"/>
                  </a:lnTo>
                  <a:lnTo>
                    <a:pt x="0" y="24714"/>
                  </a:lnTo>
                  <a:lnTo>
                    <a:pt x="38836" y="0"/>
                  </a:lnTo>
                  <a:lnTo>
                    <a:pt x="98855" y="10592"/>
                  </a:lnTo>
                  <a:lnTo>
                    <a:pt x="134160" y="21183"/>
                  </a:lnTo>
                  <a:lnTo>
                    <a:pt x="162404" y="35305"/>
                  </a:lnTo>
                  <a:lnTo>
                    <a:pt x="194178" y="60019"/>
                  </a:lnTo>
                  <a:lnTo>
                    <a:pt x="236544" y="105916"/>
                  </a:lnTo>
                  <a:lnTo>
                    <a:pt x="289502" y="172995"/>
                  </a:lnTo>
                  <a:lnTo>
                    <a:pt x="356581" y="275380"/>
                  </a:lnTo>
                  <a:lnTo>
                    <a:pt x="462496" y="437783"/>
                  </a:lnTo>
                  <a:lnTo>
                    <a:pt x="554289" y="579003"/>
                  </a:lnTo>
                  <a:lnTo>
                    <a:pt x="617838" y="688448"/>
                  </a:lnTo>
                  <a:lnTo>
                    <a:pt x="681387" y="787302"/>
                  </a:lnTo>
                  <a:lnTo>
                    <a:pt x="787302" y="956766"/>
                  </a:lnTo>
                  <a:lnTo>
                    <a:pt x="914400" y="1105048"/>
                  </a:lnTo>
                  <a:lnTo>
                    <a:pt x="1023846" y="1228615"/>
                  </a:lnTo>
                  <a:lnTo>
                    <a:pt x="1119170" y="1331000"/>
                  </a:lnTo>
                  <a:lnTo>
                    <a:pt x="1218024" y="1433384"/>
                  </a:lnTo>
                  <a:lnTo>
                    <a:pt x="1369835" y="1592257"/>
                  </a:lnTo>
                  <a:lnTo>
                    <a:pt x="1472220" y="1687580"/>
                  </a:lnTo>
                  <a:lnTo>
                    <a:pt x="1602848" y="1814678"/>
                  </a:lnTo>
                  <a:lnTo>
                    <a:pt x="1733477" y="1931185"/>
                  </a:lnTo>
                  <a:lnTo>
                    <a:pt x="1839392" y="2019448"/>
                  </a:lnTo>
                  <a:lnTo>
                    <a:pt x="1938246" y="2104180"/>
                  </a:lnTo>
                  <a:lnTo>
                    <a:pt x="1970021" y="2125363"/>
                  </a:lnTo>
                  <a:lnTo>
                    <a:pt x="1980612" y="2135954"/>
                  </a:lnTo>
                  <a:lnTo>
                    <a:pt x="1984143" y="2150076"/>
                  </a:lnTo>
                  <a:lnTo>
                    <a:pt x="1977082" y="2164198"/>
                  </a:lnTo>
                  <a:lnTo>
                    <a:pt x="1959429" y="2174790"/>
                  </a:lnTo>
                  <a:lnTo>
                    <a:pt x="1888819" y="2174790"/>
                  </a:lnTo>
                  <a:lnTo>
                    <a:pt x="1726416" y="2150076"/>
                  </a:lnTo>
                  <a:lnTo>
                    <a:pt x="1571074" y="2121832"/>
                  </a:lnTo>
                  <a:lnTo>
                    <a:pt x="1447506" y="2093588"/>
                  </a:lnTo>
                  <a:lnTo>
                    <a:pt x="1391018" y="2082997"/>
                  </a:lnTo>
                  <a:lnTo>
                    <a:pt x="1362774" y="2068875"/>
                  </a:lnTo>
                  <a:lnTo>
                    <a:pt x="1334530" y="2047692"/>
                  </a:lnTo>
                  <a:lnTo>
                    <a:pt x="1292164" y="1994734"/>
                  </a:lnTo>
                  <a:lnTo>
                    <a:pt x="1182719" y="1825270"/>
                  </a:lnTo>
                  <a:lnTo>
                    <a:pt x="1062682" y="1638153"/>
                  </a:lnTo>
                  <a:lnTo>
                    <a:pt x="903809" y="140161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0926" name="テキスト ボックス 1">
              <a:extLst>
                <a:ext uri="{FF2B5EF4-FFF2-40B4-BE49-F238E27FC236}">
                  <a16:creationId xmlns:a16="http://schemas.microsoft.com/office/drawing/2014/main" id="{093B4396-C854-4D1B-8EDC-626B138B2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3300" y="3141663"/>
              <a:ext cx="18415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32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91" name="グループ化 90">
            <a:extLst>
              <a:ext uri="{FF2B5EF4-FFF2-40B4-BE49-F238E27FC236}">
                <a16:creationId xmlns:a16="http://schemas.microsoft.com/office/drawing/2014/main" id="{BAC8E1A0-F809-45BF-B6AE-AE72AD8D85FC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550988"/>
            <a:ext cx="4787900" cy="4413250"/>
            <a:chOff x="2657475" y="1550988"/>
            <a:chExt cx="4787900" cy="4413250"/>
          </a:xfrm>
        </p:grpSpPr>
        <p:sp>
          <p:nvSpPr>
            <p:cNvPr id="92" name="フリーフォーム 6">
              <a:extLst>
                <a:ext uri="{FF2B5EF4-FFF2-40B4-BE49-F238E27FC236}">
                  <a16:creationId xmlns:a16="http://schemas.microsoft.com/office/drawing/2014/main" id="{FD43397E-11AD-4E62-AF0B-982B0781660E}"/>
                </a:ext>
              </a:extLst>
            </p:cNvPr>
            <p:cNvSpPr/>
            <p:nvPr/>
          </p:nvSpPr>
          <p:spPr>
            <a:xfrm>
              <a:off x="3060700" y="1782763"/>
              <a:ext cx="735013" cy="522287"/>
            </a:xfrm>
            <a:custGeom>
              <a:avLst/>
              <a:gdLst>
                <a:gd name="connsiteX0" fmla="*/ 440532 w 735807"/>
                <a:gd name="connsiteY0" fmla="*/ 433388 h 521494"/>
                <a:gd name="connsiteX1" fmla="*/ 326232 w 735807"/>
                <a:gd name="connsiteY1" fmla="*/ 352425 h 521494"/>
                <a:gd name="connsiteX2" fmla="*/ 230982 w 735807"/>
                <a:gd name="connsiteY2" fmla="*/ 276225 h 521494"/>
                <a:gd name="connsiteX3" fmla="*/ 128588 w 735807"/>
                <a:gd name="connsiteY3" fmla="*/ 183357 h 521494"/>
                <a:gd name="connsiteX4" fmla="*/ 66675 w 735807"/>
                <a:gd name="connsiteY4" fmla="*/ 126207 h 521494"/>
                <a:gd name="connsiteX5" fmla="*/ 30957 w 735807"/>
                <a:gd name="connsiteY5" fmla="*/ 92869 h 521494"/>
                <a:gd name="connsiteX6" fmla="*/ 9525 w 735807"/>
                <a:gd name="connsiteY6" fmla="*/ 64294 h 521494"/>
                <a:gd name="connsiteX7" fmla="*/ 0 w 735807"/>
                <a:gd name="connsiteY7" fmla="*/ 40482 h 521494"/>
                <a:gd name="connsiteX8" fmla="*/ 0 w 735807"/>
                <a:gd name="connsiteY8" fmla="*/ 23813 h 521494"/>
                <a:gd name="connsiteX9" fmla="*/ 0 w 735807"/>
                <a:gd name="connsiteY9" fmla="*/ 11907 h 521494"/>
                <a:gd name="connsiteX10" fmla="*/ 2382 w 735807"/>
                <a:gd name="connsiteY10" fmla="*/ 7144 h 521494"/>
                <a:gd name="connsiteX11" fmla="*/ 16669 w 735807"/>
                <a:gd name="connsiteY11" fmla="*/ 0 h 521494"/>
                <a:gd name="connsiteX12" fmla="*/ 76200 w 735807"/>
                <a:gd name="connsiteY12" fmla="*/ 23813 h 521494"/>
                <a:gd name="connsiteX13" fmla="*/ 123825 w 735807"/>
                <a:gd name="connsiteY13" fmla="*/ 42863 h 521494"/>
                <a:gd name="connsiteX14" fmla="*/ 176213 w 735807"/>
                <a:gd name="connsiteY14" fmla="*/ 57150 h 521494"/>
                <a:gd name="connsiteX15" fmla="*/ 235744 w 735807"/>
                <a:gd name="connsiteY15" fmla="*/ 71438 h 521494"/>
                <a:gd name="connsiteX16" fmla="*/ 345282 w 735807"/>
                <a:gd name="connsiteY16" fmla="*/ 97632 h 521494"/>
                <a:gd name="connsiteX17" fmla="*/ 502444 w 735807"/>
                <a:gd name="connsiteY17" fmla="*/ 128588 h 521494"/>
                <a:gd name="connsiteX18" fmla="*/ 526257 w 735807"/>
                <a:gd name="connsiteY18" fmla="*/ 140494 h 521494"/>
                <a:gd name="connsiteX19" fmla="*/ 578644 w 735807"/>
                <a:gd name="connsiteY19" fmla="*/ 178594 h 521494"/>
                <a:gd name="connsiteX20" fmla="*/ 626269 w 735807"/>
                <a:gd name="connsiteY20" fmla="*/ 226219 h 521494"/>
                <a:gd name="connsiteX21" fmla="*/ 669132 w 735807"/>
                <a:gd name="connsiteY21" fmla="*/ 285750 h 521494"/>
                <a:gd name="connsiteX22" fmla="*/ 695325 w 735807"/>
                <a:gd name="connsiteY22" fmla="*/ 330994 h 521494"/>
                <a:gd name="connsiteX23" fmla="*/ 716757 w 735807"/>
                <a:gd name="connsiteY23" fmla="*/ 376238 h 521494"/>
                <a:gd name="connsiteX24" fmla="*/ 728663 w 735807"/>
                <a:gd name="connsiteY24" fmla="*/ 421482 h 521494"/>
                <a:gd name="connsiteX25" fmla="*/ 735807 w 735807"/>
                <a:gd name="connsiteY25" fmla="*/ 466725 h 521494"/>
                <a:gd name="connsiteX26" fmla="*/ 731044 w 735807"/>
                <a:gd name="connsiteY26" fmla="*/ 497682 h 521494"/>
                <a:gd name="connsiteX27" fmla="*/ 719138 w 735807"/>
                <a:gd name="connsiteY27" fmla="*/ 511969 h 521494"/>
                <a:gd name="connsiteX28" fmla="*/ 697707 w 735807"/>
                <a:gd name="connsiteY28" fmla="*/ 519113 h 521494"/>
                <a:gd name="connsiteX29" fmla="*/ 666750 w 735807"/>
                <a:gd name="connsiteY29" fmla="*/ 521494 h 521494"/>
                <a:gd name="connsiteX30" fmla="*/ 609600 w 735807"/>
                <a:gd name="connsiteY30" fmla="*/ 511969 h 521494"/>
                <a:gd name="connsiteX31" fmla="*/ 542925 w 735807"/>
                <a:gd name="connsiteY31" fmla="*/ 483394 h 521494"/>
                <a:gd name="connsiteX32" fmla="*/ 440532 w 735807"/>
                <a:gd name="connsiteY32" fmla="*/ 433388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521494">
                  <a:moveTo>
                    <a:pt x="440532" y="433388"/>
                  </a:moveTo>
                  <a:lnTo>
                    <a:pt x="326232" y="352425"/>
                  </a:lnTo>
                  <a:lnTo>
                    <a:pt x="230982" y="276225"/>
                  </a:lnTo>
                  <a:lnTo>
                    <a:pt x="128588" y="183357"/>
                  </a:lnTo>
                  <a:lnTo>
                    <a:pt x="66675" y="126207"/>
                  </a:lnTo>
                  <a:lnTo>
                    <a:pt x="30957" y="92869"/>
                  </a:lnTo>
                  <a:lnTo>
                    <a:pt x="9525" y="64294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76200" y="23813"/>
                  </a:lnTo>
                  <a:lnTo>
                    <a:pt x="123825" y="42863"/>
                  </a:lnTo>
                  <a:lnTo>
                    <a:pt x="176213" y="57150"/>
                  </a:lnTo>
                  <a:lnTo>
                    <a:pt x="235744" y="71438"/>
                  </a:lnTo>
                  <a:lnTo>
                    <a:pt x="345282" y="97632"/>
                  </a:lnTo>
                  <a:lnTo>
                    <a:pt x="502444" y="128588"/>
                  </a:lnTo>
                  <a:lnTo>
                    <a:pt x="526257" y="140494"/>
                  </a:lnTo>
                  <a:lnTo>
                    <a:pt x="578644" y="178594"/>
                  </a:lnTo>
                  <a:lnTo>
                    <a:pt x="626269" y="226219"/>
                  </a:lnTo>
                  <a:lnTo>
                    <a:pt x="669132" y="285750"/>
                  </a:lnTo>
                  <a:lnTo>
                    <a:pt x="695325" y="330994"/>
                  </a:lnTo>
                  <a:lnTo>
                    <a:pt x="716757" y="376238"/>
                  </a:lnTo>
                  <a:lnTo>
                    <a:pt x="728663" y="421482"/>
                  </a:lnTo>
                  <a:lnTo>
                    <a:pt x="735807" y="466725"/>
                  </a:lnTo>
                  <a:lnTo>
                    <a:pt x="731044" y="497682"/>
                  </a:lnTo>
                  <a:lnTo>
                    <a:pt x="719138" y="511969"/>
                  </a:lnTo>
                  <a:lnTo>
                    <a:pt x="697707" y="519113"/>
                  </a:lnTo>
                  <a:lnTo>
                    <a:pt x="666750" y="521494"/>
                  </a:lnTo>
                  <a:lnTo>
                    <a:pt x="609600" y="511969"/>
                  </a:lnTo>
                  <a:lnTo>
                    <a:pt x="542925" y="483394"/>
                  </a:lnTo>
                  <a:lnTo>
                    <a:pt x="440532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7">
              <a:extLst>
                <a:ext uri="{FF2B5EF4-FFF2-40B4-BE49-F238E27FC236}">
                  <a16:creationId xmlns:a16="http://schemas.microsoft.com/office/drawing/2014/main" id="{8C913124-E004-4D9C-8A9C-D286EEC5F69A}"/>
                </a:ext>
              </a:extLst>
            </p:cNvPr>
            <p:cNvSpPr/>
            <p:nvPr/>
          </p:nvSpPr>
          <p:spPr>
            <a:xfrm>
              <a:off x="2736850" y="2890838"/>
              <a:ext cx="768350" cy="584200"/>
            </a:xfrm>
            <a:custGeom>
              <a:avLst/>
              <a:gdLst>
                <a:gd name="connsiteX0" fmla="*/ 442913 w 769144"/>
                <a:gd name="connsiteY0" fmla="*/ 461962 h 583406"/>
                <a:gd name="connsiteX1" fmla="*/ 347663 w 769144"/>
                <a:gd name="connsiteY1" fmla="*/ 385762 h 583406"/>
                <a:gd name="connsiteX2" fmla="*/ 257175 w 769144"/>
                <a:gd name="connsiteY2" fmla="*/ 307181 h 583406"/>
                <a:gd name="connsiteX3" fmla="*/ 176213 w 769144"/>
                <a:gd name="connsiteY3" fmla="*/ 230981 h 583406"/>
                <a:gd name="connsiteX4" fmla="*/ 104775 w 769144"/>
                <a:gd name="connsiteY4" fmla="*/ 159543 h 583406"/>
                <a:gd name="connsiteX5" fmla="*/ 52388 w 769144"/>
                <a:gd name="connsiteY5" fmla="*/ 107156 h 583406"/>
                <a:gd name="connsiteX6" fmla="*/ 28575 w 769144"/>
                <a:gd name="connsiteY6" fmla="*/ 83343 h 583406"/>
                <a:gd name="connsiteX7" fmla="*/ 14288 w 769144"/>
                <a:gd name="connsiteY7" fmla="*/ 61912 h 583406"/>
                <a:gd name="connsiteX8" fmla="*/ 4763 w 769144"/>
                <a:gd name="connsiteY8" fmla="*/ 40481 h 583406"/>
                <a:gd name="connsiteX9" fmla="*/ 0 w 769144"/>
                <a:gd name="connsiteY9" fmla="*/ 23812 h 583406"/>
                <a:gd name="connsiteX10" fmla="*/ 2382 w 769144"/>
                <a:gd name="connsiteY10" fmla="*/ 7143 h 583406"/>
                <a:gd name="connsiteX11" fmla="*/ 9525 w 769144"/>
                <a:gd name="connsiteY11" fmla="*/ 0 h 583406"/>
                <a:gd name="connsiteX12" fmla="*/ 33338 w 769144"/>
                <a:gd name="connsiteY12" fmla="*/ 0 h 583406"/>
                <a:gd name="connsiteX13" fmla="*/ 61913 w 769144"/>
                <a:gd name="connsiteY13" fmla="*/ 9525 h 583406"/>
                <a:gd name="connsiteX14" fmla="*/ 150019 w 769144"/>
                <a:gd name="connsiteY14" fmla="*/ 59531 h 583406"/>
                <a:gd name="connsiteX15" fmla="*/ 216694 w 769144"/>
                <a:gd name="connsiteY15" fmla="*/ 92868 h 583406"/>
                <a:gd name="connsiteX16" fmla="*/ 273844 w 769144"/>
                <a:gd name="connsiteY16" fmla="*/ 119062 h 583406"/>
                <a:gd name="connsiteX17" fmla="*/ 328613 w 769144"/>
                <a:gd name="connsiteY17" fmla="*/ 138112 h 583406"/>
                <a:gd name="connsiteX18" fmla="*/ 369094 w 769144"/>
                <a:gd name="connsiteY18" fmla="*/ 150018 h 583406"/>
                <a:gd name="connsiteX19" fmla="*/ 416719 w 769144"/>
                <a:gd name="connsiteY19" fmla="*/ 159543 h 583406"/>
                <a:gd name="connsiteX20" fmla="*/ 464344 w 769144"/>
                <a:gd name="connsiteY20" fmla="*/ 164306 h 583406"/>
                <a:gd name="connsiteX21" fmla="*/ 516732 w 769144"/>
                <a:gd name="connsiteY21" fmla="*/ 161925 h 583406"/>
                <a:gd name="connsiteX22" fmla="*/ 540544 w 769144"/>
                <a:gd name="connsiteY22" fmla="*/ 169068 h 583406"/>
                <a:gd name="connsiteX23" fmla="*/ 585788 w 769144"/>
                <a:gd name="connsiteY23" fmla="*/ 200025 h 583406"/>
                <a:gd name="connsiteX24" fmla="*/ 628650 w 769144"/>
                <a:gd name="connsiteY24" fmla="*/ 240506 h 583406"/>
                <a:gd name="connsiteX25" fmla="*/ 661988 w 769144"/>
                <a:gd name="connsiteY25" fmla="*/ 278606 h 583406"/>
                <a:gd name="connsiteX26" fmla="*/ 690563 w 769144"/>
                <a:gd name="connsiteY26" fmla="*/ 321468 h 583406"/>
                <a:gd name="connsiteX27" fmla="*/ 726282 w 769144"/>
                <a:gd name="connsiteY27" fmla="*/ 388143 h 583406"/>
                <a:gd name="connsiteX28" fmla="*/ 752475 w 769144"/>
                <a:gd name="connsiteY28" fmla="*/ 445293 h 583406"/>
                <a:gd name="connsiteX29" fmla="*/ 764382 w 769144"/>
                <a:gd name="connsiteY29" fmla="*/ 490537 h 583406"/>
                <a:gd name="connsiteX30" fmla="*/ 769144 w 769144"/>
                <a:gd name="connsiteY30" fmla="*/ 531018 h 583406"/>
                <a:gd name="connsiteX31" fmla="*/ 762000 w 769144"/>
                <a:gd name="connsiteY31" fmla="*/ 561975 h 583406"/>
                <a:gd name="connsiteX32" fmla="*/ 747713 w 769144"/>
                <a:gd name="connsiteY32" fmla="*/ 578643 h 583406"/>
                <a:gd name="connsiteX33" fmla="*/ 723900 w 769144"/>
                <a:gd name="connsiteY33" fmla="*/ 583406 h 583406"/>
                <a:gd name="connsiteX34" fmla="*/ 688182 w 769144"/>
                <a:gd name="connsiteY34" fmla="*/ 581025 h 583406"/>
                <a:gd name="connsiteX35" fmla="*/ 650082 w 769144"/>
                <a:gd name="connsiteY35" fmla="*/ 571500 h 583406"/>
                <a:gd name="connsiteX36" fmla="*/ 561975 w 769144"/>
                <a:gd name="connsiteY36" fmla="*/ 533400 h 583406"/>
                <a:gd name="connsiteX37" fmla="*/ 442913 w 769144"/>
                <a:gd name="connsiteY37" fmla="*/ 4619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583406">
                  <a:moveTo>
                    <a:pt x="442913" y="461962"/>
                  </a:moveTo>
                  <a:lnTo>
                    <a:pt x="347663" y="385762"/>
                  </a:lnTo>
                  <a:lnTo>
                    <a:pt x="257175" y="307181"/>
                  </a:lnTo>
                  <a:lnTo>
                    <a:pt x="176213" y="230981"/>
                  </a:lnTo>
                  <a:lnTo>
                    <a:pt x="104775" y="159543"/>
                  </a:lnTo>
                  <a:lnTo>
                    <a:pt x="52388" y="107156"/>
                  </a:lnTo>
                  <a:lnTo>
                    <a:pt x="28575" y="83343"/>
                  </a:lnTo>
                  <a:lnTo>
                    <a:pt x="14288" y="61912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3338" y="0"/>
                  </a:lnTo>
                  <a:lnTo>
                    <a:pt x="61913" y="9525"/>
                  </a:lnTo>
                  <a:lnTo>
                    <a:pt x="150019" y="59531"/>
                  </a:lnTo>
                  <a:lnTo>
                    <a:pt x="216694" y="92868"/>
                  </a:lnTo>
                  <a:lnTo>
                    <a:pt x="273844" y="119062"/>
                  </a:lnTo>
                  <a:lnTo>
                    <a:pt x="328613" y="138112"/>
                  </a:lnTo>
                  <a:lnTo>
                    <a:pt x="369094" y="150018"/>
                  </a:lnTo>
                  <a:lnTo>
                    <a:pt x="416719" y="159543"/>
                  </a:lnTo>
                  <a:lnTo>
                    <a:pt x="464344" y="164306"/>
                  </a:lnTo>
                  <a:lnTo>
                    <a:pt x="516732" y="161925"/>
                  </a:lnTo>
                  <a:lnTo>
                    <a:pt x="540544" y="169068"/>
                  </a:lnTo>
                  <a:lnTo>
                    <a:pt x="585788" y="200025"/>
                  </a:lnTo>
                  <a:lnTo>
                    <a:pt x="628650" y="240506"/>
                  </a:lnTo>
                  <a:lnTo>
                    <a:pt x="661988" y="278606"/>
                  </a:lnTo>
                  <a:lnTo>
                    <a:pt x="690563" y="321468"/>
                  </a:lnTo>
                  <a:lnTo>
                    <a:pt x="726282" y="388143"/>
                  </a:lnTo>
                  <a:lnTo>
                    <a:pt x="752475" y="445293"/>
                  </a:lnTo>
                  <a:lnTo>
                    <a:pt x="764382" y="490537"/>
                  </a:lnTo>
                  <a:lnTo>
                    <a:pt x="769144" y="531018"/>
                  </a:lnTo>
                  <a:lnTo>
                    <a:pt x="762000" y="561975"/>
                  </a:lnTo>
                  <a:lnTo>
                    <a:pt x="747713" y="578643"/>
                  </a:lnTo>
                  <a:lnTo>
                    <a:pt x="723900" y="583406"/>
                  </a:lnTo>
                  <a:lnTo>
                    <a:pt x="688182" y="581025"/>
                  </a:lnTo>
                  <a:lnTo>
                    <a:pt x="650082" y="571500"/>
                  </a:lnTo>
                  <a:lnTo>
                    <a:pt x="561975" y="533400"/>
                  </a:lnTo>
                  <a:lnTo>
                    <a:pt x="442913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8">
              <a:extLst>
                <a:ext uri="{FF2B5EF4-FFF2-40B4-BE49-F238E27FC236}">
                  <a16:creationId xmlns:a16="http://schemas.microsoft.com/office/drawing/2014/main" id="{BAD97D0E-8C78-4851-9B9F-B6425D81A276}"/>
                </a:ext>
              </a:extLst>
            </p:cNvPr>
            <p:cNvSpPr/>
            <p:nvPr/>
          </p:nvSpPr>
          <p:spPr>
            <a:xfrm>
              <a:off x="2657475" y="5087938"/>
              <a:ext cx="508000" cy="660400"/>
            </a:xfrm>
            <a:custGeom>
              <a:avLst/>
              <a:gdLst>
                <a:gd name="connsiteX0" fmla="*/ 288131 w 507206"/>
                <a:gd name="connsiteY0" fmla="*/ 542925 h 659607"/>
                <a:gd name="connsiteX1" fmla="*/ 230981 w 507206"/>
                <a:gd name="connsiteY1" fmla="*/ 483394 h 659607"/>
                <a:gd name="connsiteX2" fmla="*/ 176213 w 507206"/>
                <a:gd name="connsiteY2" fmla="*/ 419100 h 659607"/>
                <a:gd name="connsiteX3" fmla="*/ 135731 w 507206"/>
                <a:gd name="connsiteY3" fmla="*/ 359569 h 659607"/>
                <a:gd name="connsiteX4" fmla="*/ 100013 w 507206"/>
                <a:gd name="connsiteY4" fmla="*/ 297657 h 659607"/>
                <a:gd name="connsiteX5" fmla="*/ 66675 w 507206"/>
                <a:gd name="connsiteY5" fmla="*/ 233363 h 659607"/>
                <a:gd name="connsiteX6" fmla="*/ 40481 w 507206"/>
                <a:gd name="connsiteY6" fmla="*/ 176213 h 659607"/>
                <a:gd name="connsiteX7" fmla="*/ 23813 w 507206"/>
                <a:gd name="connsiteY7" fmla="*/ 128588 h 659607"/>
                <a:gd name="connsiteX8" fmla="*/ 14288 w 507206"/>
                <a:gd name="connsiteY8" fmla="*/ 97632 h 659607"/>
                <a:gd name="connsiteX9" fmla="*/ 4763 w 507206"/>
                <a:gd name="connsiteY9" fmla="*/ 66675 h 659607"/>
                <a:gd name="connsiteX10" fmla="*/ 0 w 507206"/>
                <a:gd name="connsiteY10" fmla="*/ 30957 h 659607"/>
                <a:gd name="connsiteX11" fmla="*/ 4763 w 507206"/>
                <a:gd name="connsiteY11" fmla="*/ 11907 h 659607"/>
                <a:gd name="connsiteX12" fmla="*/ 14288 w 507206"/>
                <a:gd name="connsiteY12" fmla="*/ 4763 h 659607"/>
                <a:gd name="connsiteX13" fmla="*/ 33338 w 507206"/>
                <a:gd name="connsiteY13" fmla="*/ 0 h 659607"/>
                <a:gd name="connsiteX14" fmla="*/ 52388 w 507206"/>
                <a:gd name="connsiteY14" fmla="*/ 7144 h 659607"/>
                <a:gd name="connsiteX15" fmla="*/ 83344 w 507206"/>
                <a:gd name="connsiteY15" fmla="*/ 38100 h 659607"/>
                <a:gd name="connsiteX16" fmla="*/ 114300 w 507206"/>
                <a:gd name="connsiteY16" fmla="*/ 76200 h 659607"/>
                <a:gd name="connsiteX17" fmla="*/ 140494 w 507206"/>
                <a:gd name="connsiteY17" fmla="*/ 111919 h 659607"/>
                <a:gd name="connsiteX18" fmla="*/ 169069 w 507206"/>
                <a:gd name="connsiteY18" fmla="*/ 145257 h 659607"/>
                <a:gd name="connsiteX19" fmla="*/ 183356 w 507206"/>
                <a:gd name="connsiteY19" fmla="*/ 161925 h 659607"/>
                <a:gd name="connsiteX20" fmla="*/ 202406 w 507206"/>
                <a:gd name="connsiteY20" fmla="*/ 171450 h 659607"/>
                <a:gd name="connsiteX21" fmla="*/ 228600 w 507206"/>
                <a:gd name="connsiteY21" fmla="*/ 178594 h 659607"/>
                <a:gd name="connsiteX22" fmla="*/ 252413 w 507206"/>
                <a:gd name="connsiteY22" fmla="*/ 178594 h 659607"/>
                <a:gd name="connsiteX23" fmla="*/ 507206 w 507206"/>
                <a:gd name="connsiteY23" fmla="*/ 485775 h 659607"/>
                <a:gd name="connsiteX24" fmla="*/ 507206 w 507206"/>
                <a:gd name="connsiteY24" fmla="*/ 547688 h 659607"/>
                <a:gd name="connsiteX25" fmla="*/ 500063 w 507206"/>
                <a:gd name="connsiteY25" fmla="*/ 597694 h 659607"/>
                <a:gd name="connsiteX26" fmla="*/ 490538 w 507206"/>
                <a:gd name="connsiteY26" fmla="*/ 628650 h 659607"/>
                <a:gd name="connsiteX27" fmla="*/ 481013 w 507206"/>
                <a:gd name="connsiteY27" fmla="*/ 650082 h 659607"/>
                <a:gd name="connsiteX28" fmla="*/ 461963 w 507206"/>
                <a:gd name="connsiteY28" fmla="*/ 659607 h 659607"/>
                <a:gd name="connsiteX29" fmla="*/ 445294 w 507206"/>
                <a:gd name="connsiteY29" fmla="*/ 657225 h 659607"/>
                <a:gd name="connsiteX30" fmla="*/ 409575 w 507206"/>
                <a:gd name="connsiteY30" fmla="*/ 642938 h 659607"/>
                <a:gd name="connsiteX31" fmla="*/ 345281 w 507206"/>
                <a:gd name="connsiteY31" fmla="*/ 595313 h 659607"/>
                <a:gd name="connsiteX32" fmla="*/ 288131 w 507206"/>
                <a:gd name="connsiteY32" fmla="*/ 542925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659607">
                  <a:moveTo>
                    <a:pt x="288131" y="542925"/>
                  </a:moveTo>
                  <a:lnTo>
                    <a:pt x="230981" y="483394"/>
                  </a:lnTo>
                  <a:lnTo>
                    <a:pt x="176213" y="419100"/>
                  </a:lnTo>
                  <a:lnTo>
                    <a:pt x="135731" y="359569"/>
                  </a:lnTo>
                  <a:lnTo>
                    <a:pt x="100013" y="297657"/>
                  </a:lnTo>
                  <a:lnTo>
                    <a:pt x="66675" y="233363"/>
                  </a:lnTo>
                  <a:lnTo>
                    <a:pt x="40481" y="176213"/>
                  </a:lnTo>
                  <a:lnTo>
                    <a:pt x="23813" y="128588"/>
                  </a:lnTo>
                  <a:lnTo>
                    <a:pt x="14288" y="97632"/>
                  </a:lnTo>
                  <a:lnTo>
                    <a:pt x="4763" y="66675"/>
                  </a:lnTo>
                  <a:lnTo>
                    <a:pt x="0" y="30957"/>
                  </a:lnTo>
                  <a:lnTo>
                    <a:pt x="4763" y="11907"/>
                  </a:lnTo>
                  <a:lnTo>
                    <a:pt x="14288" y="4763"/>
                  </a:lnTo>
                  <a:lnTo>
                    <a:pt x="33338" y="0"/>
                  </a:lnTo>
                  <a:lnTo>
                    <a:pt x="52388" y="7144"/>
                  </a:lnTo>
                  <a:lnTo>
                    <a:pt x="83344" y="38100"/>
                  </a:lnTo>
                  <a:lnTo>
                    <a:pt x="114300" y="76200"/>
                  </a:lnTo>
                  <a:lnTo>
                    <a:pt x="140494" y="111919"/>
                  </a:lnTo>
                  <a:lnTo>
                    <a:pt x="169069" y="145257"/>
                  </a:lnTo>
                  <a:lnTo>
                    <a:pt x="183356" y="161925"/>
                  </a:lnTo>
                  <a:lnTo>
                    <a:pt x="202406" y="171450"/>
                  </a:lnTo>
                  <a:lnTo>
                    <a:pt x="228600" y="178594"/>
                  </a:lnTo>
                  <a:lnTo>
                    <a:pt x="252413" y="178594"/>
                  </a:lnTo>
                  <a:lnTo>
                    <a:pt x="507206" y="485775"/>
                  </a:lnTo>
                  <a:lnTo>
                    <a:pt x="507206" y="547688"/>
                  </a:lnTo>
                  <a:lnTo>
                    <a:pt x="500063" y="597694"/>
                  </a:lnTo>
                  <a:lnTo>
                    <a:pt x="490538" y="628650"/>
                  </a:lnTo>
                  <a:lnTo>
                    <a:pt x="481013" y="650082"/>
                  </a:lnTo>
                  <a:lnTo>
                    <a:pt x="461963" y="659607"/>
                  </a:lnTo>
                  <a:lnTo>
                    <a:pt x="445294" y="657225"/>
                  </a:lnTo>
                  <a:lnTo>
                    <a:pt x="409575" y="642938"/>
                  </a:lnTo>
                  <a:lnTo>
                    <a:pt x="345281" y="595313"/>
                  </a:lnTo>
                  <a:lnTo>
                    <a:pt x="288131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10">
              <a:extLst>
                <a:ext uri="{FF2B5EF4-FFF2-40B4-BE49-F238E27FC236}">
                  <a16:creationId xmlns:a16="http://schemas.microsoft.com/office/drawing/2014/main" id="{1D4B3F72-0723-4050-8A3A-614D961ED9B7}"/>
                </a:ext>
              </a:extLst>
            </p:cNvPr>
            <p:cNvSpPr/>
            <p:nvPr/>
          </p:nvSpPr>
          <p:spPr>
            <a:xfrm>
              <a:off x="4371975" y="1550988"/>
              <a:ext cx="593725" cy="996950"/>
            </a:xfrm>
            <a:custGeom>
              <a:avLst/>
              <a:gdLst>
                <a:gd name="connsiteX0" fmla="*/ 269081 w 592931"/>
                <a:gd name="connsiteY0" fmla="*/ 652462 h 997744"/>
                <a:gd name="connsiteX1" fmla="*/ 188119 w 592931"/>
                <a:gd name="connsiteY1" fmla="*/ 788194 h 997744"/>
                <a:gd name="connsiteX2" fmla="*/ 80963 w 592931"/>
                <a:gd name="connsiteY2" fmla="*/ 985837 h 997744"/>
                <a:gd name="connsiteX3" fmla="*/ 0 w 592931"/>
                <a:gd name="connsiteY3" fmla="*/ 997744 h 997744"/>
                <a:gd name="connsiteX4" fmla="*/ 26194 w 592931"/>
                <a:gd name="connsiteY4" fmla="*/ 892969 h 997744"/>
                <a:gd name="connsiteX5" fmla="*/ 85725 w 592931"/>
                <a:gd name="connsiteY5" fmla="*/ 721519 h 997744"/>
                <a:gd name="connsiteX6" fmla="*/ 126206 w 592931"/>
                <a:gd name="connsiteY6" fmla="*/ 585787 h 997744"/>
                <a:gd name="connsiteX7" fmla="*/ 152400 w 592931"/>
                <a:gd name="connsiteY7" fmla="*/ 497681 h 997744"/>
                <a:gd name="connsiteX8" fmla="*/ 171450 w 592931"/>
                <a:gd name="connsiteY8" fmla="*/ 423862 h 997744"/>
                <a:gd name="connsiteX9" fmla="*/ 188119 w 592931"/>
                <a:gd name="connsiteY9" fmla="*/ 350044 h 997744"/>
                <a:gd name="connsiteX10" fmla="*/ 200025 w 592931"/>
                <a:gd name="connsiteY10" fmla="*/ 280987 h 997744"/>
                <a:gd name="connsiteX11" fmla="*/ 202406 w 592931"/>
                <a:gd name="connsiteY11" fmla="*/ 240506 h 997744"/>
                <a:gd name="connsiteX12" fmla="*/ 200025 w 592931"/>
                <a:gd name="connsiteY12" fmla="*/ 192881 h 997744"/>
                <a:gd name="connsiteX13" fmla="*/ 190500 w 592931"/>
                <a:gd name="connsiteY13" fmla="*/ 157162 h 997744"/>
                <a:gd name="connsiteX14" fmla="*/ 173831 w 592931"/>
                <a:gd name="connsiteY14" fmla="*/ 121444 h 997744"/>
                <a:gd name="connsiteX15" fmla="*/ 145256 w 592931"/>
                <a:gd name="connsiteY15" fmla="*/ 100012 h 997744"/>
                <a:gd name="connsiteX16" fmla="*/ 121444 w 592931"/>
                <a:gd name="connsiteY16" fmla="*/ 83344 h 997744"/>
                <a:gd name="connsiteX17" fmla="*/ 97631 w 592931"/>
                <a:gd name="connsiteY17" fmla="*/ 66675 h 997744"/>
                <a:gd name="connsiteX18" fmla="*/ 78581 w 592931"/>
                <a:gd name="connsiteY18" fmla="*/ 50006 h 997744"/>
                <a:gd name="connsiteX19" fmla="*/ 73819 w 592931"/>
                <a:gd name="connsiteY19" fmla="*/ 33337 h 997744"/>
                <a:gd name="connsiteX20" fmla="*/ 76200 w 592931"/>
                <a:gd name="connsiteY20" fmla="*/ 21431 h 997744"/>
                <a:gd name="connsiteX21" fmla="*/ 88106 w 592931"/>
                <a:gd name="connsiteY21" fmla="*/ 9525 h 997744"/>
                <a:gd name="connsiteX22" fmla="*/ 111919 w 592931"/>
                <a:gd name="connsiteY22" fmla="*/ 2381 h 997744"/>
                <a:gd name="connsiteX23" fmla="*/ 164306 w 592931"/>
                <a:gd name="connsiteY23" fmla="*/ 0 h 997744"/>
                <a:gd name="connsiteX24" fmla="*/ 223838 w 592931"/>
                <a:gd name="connsiteY24" fmla="*/ 9525 h 997744"/>
                <a:gd name="connsiteX25" fmla="*/ 280988 w 592931"/>
                <a:gd name="connsiteY25" fmla="*/ 28575 h 997744"/>
                <a:gd name="connsiteX26" fmla="*/ 340519 w 592931"/>
                <a:gd name="connsiteY26" fmla="*/ 50006 h 997744"/>
                <a:gd name="connsiteX27" fmla="*/ 390525 w 592931"/>
                <a:gd name="connsiteY27" fmla="*/ 76200 h 997744"/>
                <a:gd name="connsiteX28" fmla="*/ 442913 w 592931"/>
                <a:gd name="connsiteY28" fmla="*/ 114300 h 997744"/>
                <a:gd name="connsiteX29" fmla="*/ 502444 w 592931"/>
                <a:gd name="connsiteY29" fmla="*/ 159544 h 997744"/>
                <a:gd name="connsiteX30" fmla="*/ 550069 w 592931"/>
                <a:gd name="connsiteY30" fmla="*/ 202406 h 997744"/>
                <a:gd name="connsiteX31" fmla="*/ 578644 w 592931"/>
                <a:gd name="connsiteY31" fmla="*/ 240506 h 997744"/>
                <a:gd name="connsiteX32" fmla="*/ 590550 w 592931"/>
                <a:gd name="connsiteY32" fmla="*/ 266700 h 997744"/>
                <a:gd name="connsiteX33" fmla="*/ 592931 w 592931"/>
                <a:gd name="connsiteY33" fmla="*/ 290512 h 997744"/>
                <a:gd name="connsiteX34" fmla="*/ 585788 w 592931"/>
                <a:gd name="connsiteY34" fmla="*/ 311944 h 997744"/>
                <a:gd name="connsiteX35" fmla="*/ 566738 w 592931"/>
                <a:gd name="connsiteY35" fmla="*/ 328612 h 997744"/>
                <a:gd name="connsiteX36" fmla="*/ 514350 w 592931"/>
                <a:gd name="connsiteY36" fmla="*/ 342900 h 997744"/>
                <a:gd name="connsiteX37" fmla="*/ 492919 w 592931"/>
                <a:gd name="connsiteY37" fmla="*/ 350044 h 997744"/>
                <a:gd name="connsiteX38" fmla="*/ 464344 w 592931"/>
                <a:gd name="connsiteY38" fmla="*/ 371475 h 997744"/>
                <a:gd name="connsiteX39" fmla="*/ 419100 w 592931"/>
                <a:gd name="connsiteY39" fmla="*/ 421481 h 997744"/>
                <a:gd name="connsiteX40" fmla="*/ 366713 w 592931"/>
                <a:gd name="connsiteY40" fmla="*/ 495300 h 997744"/>
                <a:gd name="connsiteX41" fmla="*/ 319088 w 592931"/>
                <a:gd name="connsiteY41" fmla="*/ 571500 h 997744"/>
                <a:gd name="connsiteX42" fmla="*/ 269081 w 592931"/>
                <a:gd name="connsiteY42" fmla="*/ 652462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997744">
                  <a:moveTo>
                    <a:pt x="269081" y="652462"/>
                  </a:moveTo>
                  <a:lnTo>
                    <a:pt x="188119" y="788194"/>
                  </a:lnTo>
                  <a:lnTo>
                    <a:pt x="80963" y="985837"/>
                  </a:lnTo>
                  <a:lnTo>
                    <a:pt x="0" y="997744"/>
                  </a:lnTo>
                  <a:lnTo>
                    <a:pt x="26194" y="892969"/>
                  </a:lnTo>
                  <a:lnTo>
                    <a:pt x="85725" y="721519"/>
                  </a:lnTo>
                  <a:lnTo>
                    <a:pt x="126206" y="585787"/>
                  </a:lnTo>
                  <a:lnTo>
                    <a:pt x="152400" y="497681"/>
                  </a:lnTo>
                  <a:lnTo>
                    <a:pt x="171450" y="423862"/>
                  </a:lnTo>
                  <a:lnTo>
                    <a:pt x="188119" y="350044"/>
                  </a:lnTo>
                  <a:lnTo>
                    <a:pt x="200025" y="280987"/>
                  </a:lnTo>
                  <a:lnTo>
                    <a:pt x="202406" y="240506"/>
                  </a:lnTo>
                  <a:lnTo>
                    <a:pt x="200025" y="192881"/>
                  </a:lnTo>
                  <a:lnTo>
                    <a:pt x="190500" y="157162"/>
                  </a:lnTo>
                  <a:lnTo>
                    <a:pt x="173831" y="121444"/>
                  </a:lnTo>
                  <a:lnTo>
                    <a:pt x="145256" y="100012"/>
                  </a:lnTo>
                  <a:lnTo>
                    <a:pt x="121444" y="83344"/>
                  </a:lnTo>
                  <a:lnTo>
                    <a:pt x="97631" y="66675"/>
                  </a:lnTo>
                  <a:lnTo>
                    <a:pt x="78581" y="50006"/>
                  </a:lnTo>
                  <a:lnTo>
                    <a:pt x="73819" y="33337"/>
                  </a:lnTo>
                  <a:lnTo>
                    <a:pt x="76200" y="21431"/>
                  </a:lnTo>
                  <a:lnTo>
                    <a:pt x="88106" y="9525"/>
                  </a:lnTo>
                  <a:lnTo>
                    <a:pt x="111919" y="2381"/>
                  </a:lnTo>
                  <a:lnTo>
                    <a:pt x="164306" y="0"/>
                  </a:lnTo>
                  <a:lnTo>
                    <a:pt x="223838" y="9525"/>
                  </a:lnTo>
                  <a:lnTo>
                    <a:pt x="280988" y="28575"/>
                  </a:lnTo>
                  <a:lnTo>
                    <a:pt x="340519" y="50006"/>
                  </a:lnTo>
                  <a:lnTo>
                    <a:pt x="390525" y="76200"/>
                  </a:lnTo>
                  <a:lnTo>
                    <a:pt x="442913" y="114300"/>
                  </a:lnTo>
                  <a:lnTo>
                    <a:pt x="502444" y="159544"/>
                  </a:lnTo>
                  <a:lnTo>
                    <a:pt x="550069" y="202406"/>
                  </a:lnTo>
                  <a:lnTo>
                    <a:pt x="578644" y="240506"/>
                  </a:lnTo>
                  <a:lnTo>
                    <a:pt x="590550" y="266700"/>
                  </a:lnTo>
                  <a:lnTo>
                    <a:pt x="592931" y="290512"/>
                  </a:lnTo>
                  <a:lnTo>
                    <a:pt x="585788" y="311944"/>
                  </a:lnTo>
                  <a:lnTo>
                    <a:pt x="566738" y="328612"/>
                  </a:lnTo>
                  <a:lnTo>
                    <a:pt x="514350" y="342900"/>
                  </a:lnTo>
                  <a:lnTo>
                    <a:pt x="492919" y="350044"/>
                  </a:lnTo>
                  <a:lnTo>
                    <a:pt x="464344" y="371475"/>
                  </a:lnTo>
                  <a:lnTo>
                    <a:pt x="419100" y="421481"/>
                  </a:lnTo>
                  <a:lnTo>
                    <a:pt x="366713" y="495300"/>
                  </a:lnTo>
                  <a:lnTo>
                    <a:pt x="319088" y="571500"/>
                  </a:lnTo>
                  <a:lnTo>
                    <a:pt x="26908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11">
              <a:extLst>
                <a:ext uri="{FF2B5EF4-FFF2-40B4-BE49-F238E27FC236}">
                  <a16:creationId xmlns:a16="http://schemas.microsoft.com/office/drawing/2014/main" id="{0CBA4EB0-D864-4971-B2FC-8002E8E72B39}"/>
                </a:ext>
              </a:extLst>
            </p:cNvPr>
            <p:cNvSpPr/>
            <p:nvPr/>
          </p:nvSpPr>
          <p:spPr>
            <a:xfrm>
              <a:off x="3803650" y="2490788"/>
              <a:ext cx="452438" cy="1279525"/>
            </a:xfrm>
            <a:custGeom>
              <a:avLst/>
              <a:gdLst>
                <a:gd name="connsiteX0" fmla="*/ 228600 w 452438"/>
                <a:gd name="connsiteY0" fmla="*/ 481012 h 1278731"/>
                <a:gd name="connsiteX1" fmla="*/ 207169 w 452438"/>
                <a:gd name="connsiteY1" fmla="*/ 350043 h 1278731"/>
                <a:gd name="connsiteX2" fmla="*/ 192882 w 452438"/>
                <a:gd name="connsiteY2" fmla="*/ 290512 h 1278731"/>
                <a:gd name="connsiteX3" fmla="*/ 180975 w 452438"/>
                <a:gd name="connsiteY3" fmla="*/ 250031 h 1278731"/>
                <a:gd name="connsiteX4" fmla="*/ 164307 w 452438"/>
                <a:gd name="connsiteY4" fmla="*/ 211931 h 1278731"/>
                <a:gd name="connsiteX5" fmla="*/ 145257 w 452438"/>
                <a:gd name="connsiteY5" fmla="*/ 178593 h 1278731"/>
                <a:gd name="connsiteX6" fmla="*/ 114300 w 452438"/>
                <a:gd name="connsiteY6" fmla="*/ 140493 h 1278731"/>
                <a:gd name="connsiteX7" fmla="*/ 88107 w 452438"/>
                <a:gd name="connsiteY7" fmla="*/ 114300 h 1278731"/>
                <a:gd name="connsiteX8" fmla="*/ 59532 w 452438"/>
                <a:gd name="connsiteY8" fmla="*/ 90487 h 1278731"/>
                <a:gd name="connsiteX9" fmla="*/ 38100 w 452438"/>
                <a:gd name="connsiteY9" fmla="*/ 76200 h 1278731"/>
                <a:gd name="connsiteX10" fmla="*/ 23813 w 452438"/>
                <a:gd name="connsiteY10" fmla="*/ 64293 h 1278731"/>
                <a:gd name="connsiteX11" fmla="*/ 9525 w 452438"/>
                <a:gd name="connsiteY11" fmla="*/ 52387 h 1278731"/>
                <a:gd name="connsiteX12" fmla="*/ 0 w 452438"/>
                <a:gd name="connsiteY12" fmla="*/ 35718 h 1278731"/>
                <a:gd name="connsiteX13" fmla="*/ 0 w 452438"/>
                <a:gd name="connsiteY13" fmla="*/ 23812 h 1278731"/>
                <a:gd name="connsiteX14" fmla="*/ 7144 w 452438"/>
                <a:gd name="connsiteY14" fmla="*/ 11906 h 1278731"/>
                <a:gd name="connsiteX15" fmla="*/ 21432 w 452438"/>
                <a:gd name="connsiteY15" fmla="*/ 4762 h 1278731"/>
                <a:gd name="connsiteX16" fmla="*/ 78582 w 452438"/>
                <a:gd name="connsiteY16" fmla="*/ 0 h 1278731"/>
                <a:gd name="connsiteX17" fmla="*/ 130969 w 452438"/>
                <a:gd name="connsiteY17" fmla="*/ 4762 h 1278731"/>
                <a:gd name="connsiteX18" fmla="*/ 214313 w 452438"/>
                <a:gd name="connsiteY18" fmla="*/ 11906 h 1278731"/>
                <a:gd name="connsiteX19" fmla="*/ 288132 w 452438"/>
                <a:gd name="connsiteY19" fmla="*/ 23812 h 1278731"/>
                <a:gd name="connsiteX20" fmla="*/ 345282 w 452438"/>
                <a:gd name="connsiteY20" fmla="*/ 26193 h 1278731"/>
                <a:gd name="connsiteX21" fmla="*/ 359569 w 452438"/>
                <a:gd name="connsiteY21" fmla="*/ 130968 h 1278731"/>
                <a:gd name="connsiteX22" fmla="*/ 383382 w 452438"/>
                <a:gd name="connsiteY22" fmla="*/ 295275 h 1278731"/>
                <a:gd name="connsiteX23" fmla="*/ 409575 w 452438"/>
                <a:gd name="connsiteY23" fmla="*/ 516731 h 1278731"/>
                <a:gd name="connsiteX24" fmla="*/ 423863 w 452438"/>
                <a:gd name="connsiteY24" fmla="*/ 616743 h 1278731"/>
                <a:gd name="connsiteX25" fmla="*/ 445294 w 452438"/>
                <a:gd name="connsiteY25" fmla="*/ 862012 h 1278731"/>
                <a:gd name="connsiteX26" fmla="*/ 450057 w 452438"/>
                <a:gd name="connsiteY26" fmla="*/ 1019175 h 1278731"/>
                <a:gd name="connsiteX27" fmla="*/ 452438 w 452438"/>
                <a:gd name="connsiteY27" fmla="*/ 1133475 h 1278731"/>
                <a:gd name="connsiteX28" fmla="*/ 445294 w 452438"/>
                <a:gd name="connsiteY28" fmla="*/ 1188243 h 1278731"/>
                <a:gd name="connsiteX29" fmla="*/ 433388 w 452438"/>
                <a:gd name="connsiteY29" fmla="*/ 1233487 h 1278731"/>
                <a:gd name="connsiteX30" fmla="*/ 419100 w 452438"/>
                <a:gd name="connsiteY30" fmla="*/ 1266825 h 1278731"/>
                <a:gd name="connsiteX31" fmla="*/ 407194 w 452438"/>
                <a:gd name="connsiteY31" fmla="*/ 1278731 h 1278731"/>
                <a:gd name="connsiteX32" fmla="*/ 392907 w 452438"/>
                <a:gd name="connsiteY32" fmla="*/ 1278731 h 1278731"/>
                <a:gd name="connsiteX33" fmla="*/ 373857 w 452438"/>
                <a:gd name="connsiteY33" fmla="*/ 1269206 h 1278731"/>
                <a:gd name="connsiteX34" fmla="*/ 342900 w 452438"/>
                <a:gd name="connsiteY34" fmla="*/ 1243012 h 1278731"/>
                <a:gd name="connsiteX35" fmla="*/ 309563 w 452438"/>
                <a:gd name="connsiteY35" fmla="*/ 1204912 h 1278731"/>
                <a:gd name="connsiteX36" fmla="*/ 273844 w 452438"/>
                <a:gd name="connsiteY36" fmla="*/ 1147762 h 1278731"/>
                <a:gd name="connsiteX37" fmla="*/ 250032 w 452438"/>
                <a:gd name="connsiteY37" fmla="*/ 1095375 h 1278731"/>
                <a:gd name="connsiteX38" fmla="*/ 233363 w 452438"/>
                <a:gd name="connsiteY38" fmla="*/ 1040606 h 1278731"/>
                <a:gd name="connsiteX39" fmla="*/ 230982 w 452438"/>
                <a:gd name="connsiteY39" fmla="*/ 1004887 h 1278731"/>
                <a:gd name="connsiteX40" fmla="*/ 235744 w 452438"/>
                <a:gd name="connsiteY40" fmla="*/ 966787 h 1278731"/>
                <a:gd name="connsiteX41" fmla="*/ 247650 w 452438"/>
                <a:gd name="connsiteY41" fmla="*/ 916781 h 1278731"/>
                <a:gd name="connsiteX42" fmla="*/ 250032 w 452438"/>
                <a:gd name="connsiteY42" fmla="*/ 871537 h 1278731"/>
                <a:gd name="connsiteX43" fmla="*/ 252413 w 452438"/>
                <a:gd name="connsiteY43" fmla="*/ 776287 h 1278731"/>
                <a:gd name="connsiteX44" fmla="*/ 242888 w 452438"/>
                <a:gd name="connsiteY44" fmla="*/ 640556 h 1278731"/>
                <a:gd name="connsiteX45" fmla="*/ 228600 w 452438"/>
                <a:gd name="connsiteY45" fmla="*/ 48101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2438" h="1278731">
                  <a:moveTo>
                    <a:pt x="228600" y="481012"/>
                  </a:moveTo>
                  <a:lnTo>
                    <a:pt x="207169" y="350043"/>
                  </a:lnTo>
                  <a:lnTo>
                    <a:pt x="192882" y="290512"/>
                  </a:lnTo>
                  <a:lnTo>
                    <a:pt x="180975" y="250031"/>
                  </a:lnTo>
                  <a:lnTo>
                    <a:pt x="164307" y="211931"/>
                  </a:lnTo>
                  <a:lnTo>
                    <a:pt x="145257" y="178593"/>
                  </a:lnTo>
                  <a:lnTo>
                    <a:pt x="114300" y="140493"/>
                  </a:lnTo>
                  <a:lnTo>
                    <a:pt x="88107" y="114300"/>
                  </a:lnTo>
                  <a:lnTo>
                    <a:pt x="59532" y="90487"/>
                  </a:lnTo>
                  <a:lnTo>
                    <a:pt x="38100" y="76200"/>
                  </a:lnTo>
                  <a:lnTo>
                    <a:pt x="23813" y="64293"/>
                  </a:lnTo>
                  <a:lnTo>
                    <a:pt x="9525" y="52387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7144" y="11906"/>
                  </a:lnTo>
                  <a:lnTo>
                    <a:pt x="21432" y="4762"/>
                  </a:lnTo>
                  <a:lnTo>
                    <a:pt x="78582" y="0"/>
                  </a:lnTo>
                  <a:lnTo>
                    <a:pt x="130969" y="4762"/>
                  </a:lnTo>
                  <a:lnTo>
                    <a:pt x="214313" y="11906"/>
                  </a:lnTo>
                  <a:lnTo>
                    <a:pt x="288132" y="23812"/>
                  </a:lnTo>
                  <a:lnTo>
                    <a:pt x="345282" y="26193"/>
                  </a:lnTo>
                  <a:lnTo>
                    <a:pt x="359569" y="130968"/>
                  </a:lnTo>
                  <a:lnTo>
                    <a:pt x="383382" y="295275"/>
                  </a:lnTo>
                  <a:lnTo>
                    <a:pt x="409575" y="516731"/>
                  </a:lnTo>
                  <a:lnTo>
                    <a:pt x="423863" y="616743"/>
                  </a:lnTo>
                  <a:lnTo>
                    <a:pt x="445294" y="862012"/>
                  </a:lnTo>
                  <a:lnTo>
                    <a:pt x="450057" y="1019175"/>
                  </a:lnTo>
                  <a:cubicBezTo>
                    <a:pt x="450851" y="1057275"/>
                    <a:pt x="451644" y="1095375"/>
                    <a:pt x="452438" y="1133475"/>
                  </a:cubicBezTo>
                  <a:lnTo>
                    <a:pt x="445294" y="1188243"/>
                  </a:lnTo>
                  <a:lnTo>
                    <a:pt x="433388" y="1233487"/>
                  </a:lnTo>
                  <a:lnTo>
                    <a:pt x="419100" y="1266825"/>
                  </a:lnTo>
                  <a:lnTo>
                    <a:pt x="407194" y="1278731"/>
                  </a:lnTo>
                  <a:lnTo>
                    <a:pt x="392907" y="1278731"/>
                  </a:lnTo>
                  <a:lnTo>
                    <a:pt x="373857" y="1269206"/>
                  </a:lnTo>
                  <a:lnTo>
                    <a:pt x="342900" y="1243012"/>
                  </a:lnTo>
                  <a:lnTo>
                    <a:pt x="309563" y="1204912"/>
                  </a:lnTo>
                  <a:lnTo>
                    <a:pt x="273844" y="1147762"/>
                  </a:lnTo>
                  <a:lnTo>
                    <a:pt x="250032" y="1095375"/>
                  </a:lnTo>
                  <a:lnTo>
                    <a:pt x="233363" y="1040606"/>
                  </a:lnTo>
                  <a:lnTo>
                    <a:pt x="230982" y="1004887"/>
                  </a:lnTo>
                  <a:lnTo>
                    <a:pt x="235744" y="966787"/>
                  </a:lnTo>
                  <a:lnTo>
                    <a:pt x="247650" y="916781"/>
                  </a:lnTo>
                  <a:lnTo>
                    <a:pt x="250032" y="871537"/>
                  </a:lnTo>
                  <a:cubicBezTo>
                    <a:pt x="250826" y="839787"/>
                    <a:pt x="251619" y="808037"/>
                    <a:pt x="252413" y="776287"/>
                  </a:cubicBezTo>
                  <a:lnTo>
                    <a:pt x="242888" y="640556"/>
                  </a:lnTo>
                  <a:lnTo>
                    <a:pt x="2286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23">
              <a:extLst>
                <a:ext uri="{FF2B5EF4-FFF2-40B4-BE49-F238E27FC236}">
                  <a16:creationId xmlns:a16="http://schemas.microsoft.com/office/drawing/2014/main" id="{A1F055E5-365D-4E39-893A-6545A69160E7}"/>
                </a:ext>
              </a:extLst>
            </p:cNvPr>
            <p:cNvSpPr/>
            <p:nvPr/>
          </p:nvSpPr>
          <p:spPr>
            <a:xfrm>
              <a:off x="4533900" y="4449763"/>
              <a:ext cx="681038" cy="387350"/>
            </a:xfrm>
            <a:custGeom>
              <a:avLst/>
              <a:gdLst>
                <a:gd name="connsiteX0" fmla="*/ 304800 w 681038"/>
                <a:gd name="connsiteY0" fmla="*/ 226219 h 385763"/>
                <a:gd name="connsiteX1" fmla="*/ 195263 w 681038"/>
                <a:gd name="connsiteY1" fmla="*/ 169069 h 385763"/>
                <a:gd name="connsiteX2" fmla="*/ 119063 w 681038"/>
                <a:gd name="connsiteY2" fmla="*/ 138113 h 385763"/>
                <a:gd name="connsiteX3" fmla="*/ 0 w 681038"/>
                <a:gd name="connsiteY3" fmla="*/ 90488 h 385763"/>
                <a:gd name="connsiteX4" fmla="*/ 95250 w 681038"/>
                <a:gd name="connsiteY4" fmla="*/ 0 h 385763"/>
                <a:gd name="connsiteX5" fmla="*/ 183356 w 681038"/>
                <a:gd name="connsiteY5" fmla="*/ 47625 h 385763"/>
                <a:gd name="connsiteX6" fmla="*/ 245269 w 681038"/>
                <a:gd name="connsiteY6" fmla="*/ 69057 h 385763"/>
                <a:gd name="connsiteX7" fmla="*/ 309563 w 681038"/>
                <a:gd name="connsiteY7" fmla="*/ 88107 h 385763"/>
                <a:gd name="connsiteX8" fmla="*/ 407194 w 681038"/>
                <a:gd name="connsiteY8" fmla="*/ 109538 h 385763"/>
                <a:gd name="connsiteX9" fmla="*/ 476250 w 681038"/>
                <a:gd name="connsiteY9" fmla="*/ 119063 h 385763"/>
                <a:gd name="connsiteX10" fmla="*/ 502444 w 681038"/>
                <a:gd name="connsiteY10" fmla="*/ 123825 h 385763"/>
                <a:gd name="connsiteX11" fmla="*/ 542925 w 681038"/>
                <a:gd name="connsiteY11" fmla="*/ 140494 h 385763"/>
                <a:gd name="connsiteX12" fmla="*/ 571500 w 681038"/>
                <a:gd name="connsiteY12" fmla="*/ 152400 h 385763"/>
                <a:gd name="connsiteX13" fmla="*/ 602456 w 681038"/>
                <a:gd name="connsiteY13" fmla="*/ 171450 h 385763"/>
                <a:gd name="connsiteX14" fmla="*/ 631031 w 681038"/>
                <a:gd name="connsiteY14" fmla="*/ 197644 h 385763"/>
                <a:gd name="connsiteX15" fmla="*/ 654844 w 681038"/>
                <a:gd name="connsiteY15" fmla="*/ 226219 h 385763"/>
                <a:gd name="connsiteX16" fmla="*/ 673894 w 681038"/>
                <a:gd name="connsiteY16" fmla="*/ 257175 h 385763"/>
                <a:gd name="connsiteX17" fmla="*/ 678656 w 681038"/>
                <a:gd name="connsiteY17" fmla="*/ 278607 h 385763"/>
                <a:gd name="connsiteX18" fmla="*/ 681038 w 681038"/>
                <a:gd name="connsiteY18" fmla="*/ 302419 h 385763"/>
                <a:gd name="connsiteX19" fmla="*/ 676275 w 681038"/>
                <a:gd name="connsiteY19" fmla="*/ 328613 h 385763"/>
                <a:gd name="connsiteX20" fmla="*/ 664369 w 681038"/>
                <a:gd name="connsiteY20" fmla="*/ 359569 h 385763"/>
                <a:gd name="connsiteX21" fmla="*/ 642938 w 681038"/>
                <a:gd name="connsiteY21" fmla="*/ 385763 h 385763"/>
                <a:gd name="connsiteX22" fmla="*/ 438150 w 681038"/>
                <a:gd name="connsiteY22" fmla="*/ 314325 h 385763"/>
                <a:gd name="connsiteX23" fmla="*/ 402431 w 681038"/>
                <a:gd name="connsiteY23" fmla="*/ 280988 h 385763"/>
                <a:gd name="connsiteX24" fmla="*/ 304800 w 681038"/>
                <a:gd name="connsiteY24" fmla="*/ 22621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1038" h="385763">
                  <a:moveTo>
                    <a:pt x="304800" y="226219"/>
                  </a:moveTo>
                  <a:lnTo>
                    <a:pt x="195263" y="169069"/>
                  </a:lnTo>
                  <a:lnTo>
                    <a:pt x="119063" y="138113"/>
                  </a:lnTo>
                  <a:lnTo>
                    <a:pt x="0" y="90488"/>
                  </a:lnTo>
                  <a:lnTo>
                    <a:pt x="95250" y="0"/>
                  </a:lnTo>
                  <a:lnTo>
                    <a:pt x="183356" y="47625"/>
                  </a:lnTo>
                  <a:lnTo>
                    <a:pt x="245269" y="69057"/>
                  </a:lnTo>
                  <a:lnTo>
                    <a:pt x="309563" y="88107"/>
                  </a:lnTo>
                  <a:lnTo>
                    <a:pt x="407194" y="109538"/>
                  </a:lnTo>
                  <a:lnTo>
                    <a:pt x="476250" y="119063"/>
                  </a:lnTo>
                  <a:lnTo>
                    <a:pt x="502444" y="123825"/>
                  </a:lnTo>
                  <a:lnTo>
                    <a:pt x="542925" y="140494"/>
                  </a:lnTo>
                  <a:lnTo>
                    <a:pt x="571500" y="152400"/>
                  </a:lnTo>
                  <a:lnTo>
                    <a:pt x="602456" y="171450"/>
                  </a:lnTo>
                  <a:lnTo>
                    <a:pt x="631031" y="197644"/>
                  </a:lnTo>
                  <a:lnTo>
                    <a:pt x="654844" y="226219"/>
                  </a:lnTo>
                  <a:lnTo>
                    <a:pt x="673894" y="257175"/>
                  </a:lnTo>
                  <a:lnTo>
                    <a:pt x="678656" y="278607"/>
                  </a:lnTo>
                  <a:lnTo>
                    <a:pt x="681038" y="302419"/>
                  </a:lnTo>
                  <a:lnTo>
                    <a:pt x="676275" y="328613"/>
                  </a:lnTo>
                  <a:lnTo>
                    <a:pt x="664369" y="359569"/>
                  </a:lnTo>
                  <a:lnTo>
                    <a:pt x="642938" y="385763"/>
                  </a:lnTo>
                  <a:lnTo>
                    <a:pt x="438150" y="314325"/>
                  </a:lnTo>
                  <a:lnTo>
                    <a:pt x="402431" y="280988"/>
                  </a:lnTo>
                  <a:lnTo>
                    <a:pt x="3048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29">
              <a:extLst>
                <a:ext uri="{FF2B5EF4-FFF2-40B4-BE49-F238E27FC236}">
                  <a16:creationId xmlns:a16="http://schemas.microsoft.com/office/drawing/2014/main" id="{4692ADE9-EC75-47EE-8AC0-9F0D4C3E75D1}"/>
                </a:ext>
              </a:extLst>
            </p:cNvPr>
            <p:cNvSpPr/>
            <p:nvPr/>
          </p:nvSpPr>
          <p:spPr>
            <a:xfrm rot="16200000">
              <a:off x="4758532" y="2226468"/>
              <a:ext cx="2127250" cy="1046163"/>
            </a:xfrm>
            <a:custGeom>
              <a:avLst/>
              <a:gdLst>
                <a:gd name="connsiteX0" fmla="*/ 1159669 w 2126457"/>
                <a:gd name="connsiteY0" fmla="*/ 747712 h 1045368"/>
                <a:gd name="connsiteX1" fmla="*/ 964407 w 2126457"/>
                <a:gd name="connsiteY1" fmla="*/ 664368 h 1045368"/>
                <a:gd name="connsiteX2" fmla="*/ 819150 w 2126457"/>
                <a:gd name="connsiteY2" fmla="*/ 600075 h 1045368"/>
                <a:gd name="connsiteX3" fmla="*/ 695325 w 2126457"/>
                <a:gd name="connsiteY3" fmla="*/ 538162 h 1045368"/>
                <a:gd name="connsiteX4" fmla="*/ 573882 w 2126457"/>
                <a:gd name="connsiteY4" fmla="*/ 473868 h 1045368"/>
                <a:gd name="connsiteX5" fmla="*/ 440532 w 2126457"/>
                <a:gd name="connsiteY5" fmla="*/ 392906 h 1045368"/>
                <a:gd name="connsiteX6" fmla="*/ 330994 w 2126457"/>
                <a:gd name="connsiteY6" fmla="*/ 323850 h 1045368"/>
                <a:gd name="connsiteX7" fmla="*/ 221457 w 2126457"/>
                <a:gd name="connsiteY7" fmla="*/ 247650 h 1045368"/>
                <a:gd name="connsiteX8" fmla="*/ 178594 w 2126457"/>
                <a:gd name="connsiteY8" fmla="*/ 204787 h 1045368"/>
                <a:gd name="connsiteX9" fmla="*/ 88107 w 2126457"/>
                <a:gd name="connsiteY9" fmla="*/ 135731 h 1045368"/>
                <a:gd name="connsiteX10" fmla="*/ 38100 w 2126457"/>
                <a:gd name="connsiteY10" fmla="*/ 92868 h 1045368"/>
                <a:gd name="connsiteX11" fmla="*/ 21432 w 2126457"/>
                <a:gd name="connsiteY11" fmla="*/ 76200 h 1045368"/>
                <a:gd name="connsiteX12" fmla="*/ 7144 w 2126457"/>
                <a:gd name="connsiteY12" fmla="*/ 57150 h 1045368"/>
                <a:gd name="connsiteX13" fmla="*/ 0 w 2126457"/>
                <a:gd name="connsiteY13" fmla="*/ 33337 h 1045368"/>
                <a:gd name="connsiteX14" fmla="*/ 0 w 2126457"/>
                <a:gd name="connsiteY14" fmla="*/ 16668 h 1045368"/>
                <a:gd name="connsiteX15" fmla="*/ 4763 w 2126457"/>
                <a:gd name="connsiteY15" fmla="*/ 4762 h 1045368"/>
                <a:gd name="connsiteX16" fmla="*/ 19050 w 2126457"/>
                <a:gd name="connsiteY16" fmla="*/ 0 h 1045368"/>
                <a:gd name="connsiteX17" fmla="*/ 45244 w 2126457"/>
                <a:gd name="connsiteY17" fmla="*/ 7143 h 1045368"/>
                <a:gd name="connsiteX18" fmla="*/ 92869 w 2126457"/>
                <a:gd name="connsiteY18" fmla="*/ 38100 h 1045368"/>
                <a:gd name="connsiteX19" fmla="*/ 180975 w 2126457"/>
                <a:gd name="connsiteY19" fmla="*/ 92868 h 1045368"/>
                <a:gd name="connsiteX20" fmla="*/ 278607 w 2126457"/>
                <a:gd name="connsiteY20" fmla="*/ 152400 h 1045368"/>
                <a:gd name="connsiteX21" fmla="*/ 388144 w 2126457"/>
                <a:gd name="connsiteY21" fmla="*/ 214312 h 1045368"/>
                <a:gd name="connsiteX22" fmla="*/ 490538 w 2126457"/>
                <a:gd name="connsiteY22" fmla="*/ 266700 h 1045368"/>
                <a:gd name="connsiteX23" fmla="*/ 600075 w 2126457"/>
                <a:gd name="connsiteY23" fmla="*/ 319087 h 1045368"/>
                <a:gd name="connsiteX24" fmla="*/ 707232 w 2126457"/>
                <a:gd name="connsiteY24" fmla="*/ 366712 h 1045368"/>
                <a:gd name="connsiteX25" fmla="*/ 792957 w 2126457"/>
                <a:gd name="connsiteY25" fmla="*/ 400050 h 1045368"/>
                <a:gd name="connsiteX26" fmla="*/ 876300 w 2126457"/>
                <a:gd name="connsiteY26" fmla="*/ 435768 h 1045368"/>
                <a:gd name="connsiteX27" fmla="*/ 981075 w 2126457"/>
                <a:gd name="connsiteY27" fmla="*/ 471487 h 1045368"/>
                <a:gd name="connsiteX28" fmla="*/ 1088232 w 2126457"/>
                <a:gd name="connsiteY28" fmla="*/ 507206 h 1045368"/>
                <a:gd name="connsiteX29" fmla="*/ 1183482 w 2126457"/>
                <a:gd name="connsiteY29" fmla="*/ 535781 h 1045368"/>
                <a:gd name="connsiteX30" fmla="*/ 1271588 w 2126457"/>
                <a:gd name="connsiteY30" fmla="*/ 561975 h 1045368"/>
                <a:gd name="connsiteX31" fmla="*/ 1357313 w 2126457"/>
                <a:gd name="connsiteY31" fmla="*/ 583406 h 1045368"/>
                <a:gd name="connsiteX32" fmla="*/ 1423988 w 2126457"/>
                <a:gd name="connsiteY32" fmla="*/ 597693 h 1045368"/>
                <a:gd name="connsiteX33" fmla="*/ 1543050 w 2126457"/>
                <a:gd name="connsiteY33" fmla="*/ 623887 h 1045368"/>
                <a:gd name="connsiteX34" fmla="*/ 1688307 w 2126457"/>
                <a:gd name="connsiteY34" fmla="*/ 650081 h 1045368"/>
                <a:gd name="connsiteX35" fmla="*/ 1831182 w 2126457"/>
                <a:gd name="connsiteY35" fmla="*/ 673893 h 1045368"/>
                <a:gd name="connsiteX36" fmla="*/ 1869282 w 2126457"/>
                <a:gd name="connsiteY36" fmla="*/ 678656 h 1045368"/>
                <a:gd name="connsiteX37" fmla="*/ 1907382 w 2126457"/>
                <a:gd name="connsiteY37" fmla="*/ 676275 h 1045368"/>
                <a:gd name="connsiteX38" fmla="*/ 1940719 w 2126457"/>
                <a:gd name="connsiteY38" fmla="*/ 661987 h 1045368"/>
                <a:gd name="connsiteX39" fmla="*/ 1971675 w 2126457"/>
                <a:gd name="connsiteY39" fmla="*/ 642937 h 1045368"/>
                <a:gd name="connsiteX40" fmla="*/ 2012157 w 2126457"/>
                <a:gd name="connsiteY40" fmla="*/ 607218 h 1045368"/>
                <a:gd name="connsiteX41" fmla="*/ 2047875 w 2126457"/>
                <a:gd name="connsiteY41" fmla="*/ 576262 h 1045368"/>
                <a:gd name="connsiteX42" fmla="*/ 2066925 w 2126457"/>
                <a:gd name="connsiteY42" fmla="*/ 561975 h 1045368"/>
                <a:gd name="connsiteX43" fmla="*/ 2085975 w 2126457"/>
                <a:gd name="connsiteY43" fmla="*/ 554831 h 1045368"/>
                <a:gd name="connsiteX44" fmla="*/ 2105025 w 2126457"/>
                <a:gd name="connsiteY44" fmla="*/ 557212 h 1045368"/>
                <a:gd name="connsiteX45" fmla="*/ 2114550 w 2126457"/>
                <a:gd name="connsiteY45" fmla="*/ 564356 h 1045368"/>
                <a:gd name="connsiteX46" fmla="*/ 2121694 w 2126457"/>
                <a:gd name="connsiteY46" fmla="*/ 588168 h 1045368"/>
                <a:gd name="connsiteX47" fmla="*/ 2126457 w 2126457"/>
                <a:gd name="connsiteY47" fmla="*/ 611981 h 1045368"/>
                <a:gd name="connsiteX48" fmla="*/ 2124075 w 2126457"/>
                <a:gd name="connsiteY48" fmla="*/ 640556 h 1045368"/>
                <a:gd name="connsiteX49" fmla="*/ 2109788 w 2126457"/>
                <a:gd name="connsiteY49" fmla="*/ 690562 h 1045368"/>
                <a:gd name="connsiteX50" fmla="*/ 2081213 w 2126457"/>
                <a:gd name="connsiteY50" fmla="*/ 762000 h 1045368"/>
                <a:gd name="connsiteX51" fmla="*/ 2050257 w 2126457"/>
                <a:gd name="connsiteY51" fmla="*/ 821531 h 1045368"/>
                <a:gd name="connsiteX52" fmla="*/ 1983582 w 2126457"/>
                <a:gd name="connsiteY52" fmla="*/ 914400 h 1045368"/>
                <a:gd name="connsiteX53" fmla="*/ 1919288 w 2126457"/>
                <a:gd name="connsiteY53" fmla="*/ 985837 h 1045368"/>
                <a:gd name="connsiteX54" fmla="*/ 1893094 w 2126457"/>
                <a:gd name="connsiteY54" fmla="*/ 1021556 h 1045368"/>
                <a:gd name="connsiteX55" fmla="*/ 1874044 w 2126457"/>
                <a:gd name="connsiteY55" fmla="*/ 1038225 h 1045368"/>
                <a:gd name="connsiteX56" fmla="*/ 1862138 w 2126457"/>
                <a:gd name="connsiteY56" fmla="*/ 1042987 h 1045368"/>
                <a:gd name="connsiteX57" fmla="*/ 1847850 w 2126457"/>
                <a:gd name="connsiteY57" fmla="*/ 1045368 h 1045368"/>
                <a:gd name="connsiteX58" fmla="*/ 1819275 w 2126457"/>
                <a:gd name="connsiteY58" fmla="*/ 1042987 h 1045368"/>
                <a:gd name="connsiteX59" fmla="*/ 1797844 w 2126457"/>
                <a:gd name="connsiteY59" fmla="*/ 1031081 h 1045368"/>
                <a:gd name="connsiteX60" fmla="*/ 1774032 w 2126457"/>
                <a:gd name="connsiteY60" fmla="*/ 1009650 h 1045368"/>
                <a:gd name="connsiteX61" fmla="*/ 1750219 w 2126457"/>
                <a:gd name="connsiteY61" fmla="*/ 983456 h 1045368"/>
                <a:gd name="connsiteX62" fmla="*/ 1700213 w 2126457"/>
                <a:gd name="connsiteY62" fmla="*/ 923925 h 1045368"/>
                <a:gd name="connsiteX63" fmla="*/ 1590675 w 2126457"/>
                <a:gd name="connsiteY63" fmla="*/ 890587 h 1045368"/>
                <a:gd name="connsiteX64" fmla="*/ 1447800 w 2126457"/>
                <a:gd name="connsiteY64" fmla="*/ 845343 h 1045368"/>
                <a:gd name="connsiteX65" fmla="*/ 1159669 w 2126457"/>
                <a:gd name="connsiteY65" fmla="*/ 747712 h 10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6457" h="1045368">
                  <a:moveTo>
                    <a:pt x="1159669" y="747712"/>
                  </a:moveTo>
                  <a:lnTo>
                    <a:pt x="964407" y="664368"/>
                  </a:lnTo>
                  <a:lnTo>
                    <a:pt x="819150" y="600075"/>
                  </a:lnTo>
                  <a:lnTo>
                    <a:pt x="695325" y="538162"/>
                  </a:lnTo>
                  <a:lnTo>
                    <a:pt x="573882" y="473868"/>
                  </a:lnTo>
                  <a:lnTo>
                    <a:pt x="440532" y="392906"/>
                  </a:lnTo>
                  <a:lnTo>
                    <a:pt x="330994" y="323850"/>
                  </a:lnTo>
                  <a:lnTo>
                    <a:pt x="221457" y="247650"/>
                  </a:lnTo>
                  <a:lnTo>
                    <a:pt x="178594" y="204787"/>
                  </a:lnTo>
                  <a:lnTo>
                    <a:pt x="88107" y="135731"/>
                  </a:lnTo>
                  <a:lnTo>
                    <a:pt x="38100" y="92868"/>
                  </a:lnTo>
                  <a:lnTo>
                    <a:pt x="21432" y="76200"/>
                  </a:lnTo>
                  <a:lnTo>
                    <a:pt x="7144" y="57150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5244" y="7143"/>
                  </a:lnTo>
                  <a:lnTo>
                    <a:pt x="92869" y="38100"/>
                  </a:lnTo>
                  <a:lnTo>
                    <a:pt x="180975" y="92868"/>
                  </a:lnTo>
                  <a:lnTo>
                    <a:pt x="278607" y="152400"/>
                  </a:lnTo>
                  <a:lnTo>
                    <a:pt x="388144" y="214312"/>
                  </a:lnTo>
                  <a:lnTo>
                    <a:pt x="490538" y="266700"/>
                  </a:lnTo>
                  <a:lnTo>
                    <a:pt x="600075" y="319087"/>
                  </a:lnTo>
                  <a:lnTo>
                    <a:pt x="707232" y="366712"/>
                  </a:lnTo>
                  <a:lnTo>
                    <a:pt x="792957" y="400050"/>
                  </a:lnTo>
                  <a:lnTo>
                    <a:pt x="876300" y="435768"/>
                  </a:lnTo>
                  <a:lnTo>
                    <a:pt x="981075" y="471487"/>
                  </a:lnTo>
                  <a:lnTo>
                    <a:pt x="1088232" y="507206"/>
                  </a:lnTo>
                  <a:lnTo>
                    <a:pt x="1183482" y="535781"/>
                  </a:lnTo>
                  <a:lnTo>
                    <a:pt x="1271588" y="561975"/>
                  </a:lnTo>
                  <a:lnTo>
                    <a:pt x="1357313" y="583406"/>
                  </a:lnTo>
                  <a:lnTo>
                    <a:pt x="1423988" y="597693"/>
                  </a:lnTo>
                  <a:lnTo>
                    <a:pt x="1543050" y="623887"/>
                  </a:lnTo>
                  <a:lnTo>
                    <a:pt x="1688307" y="650081"/>
                  </a:lnTo>
                  <a:lnTo>
                    <a:pt x="1831182" y="673893"/>
                  </a:lnTo>
                  <a:lnTo>
                    <a:pt x="1869282" y="678656"/>
                  </a:lnTo>
                  <a:lnTo>
                    <a:pt x="1907382" y="676275"/>
                  </a:lnTo>
                  <a:lnTo>
                    <a:pt x="1940719" y="661987"/>
                  </a:lnTo>
                  <a:lnTo>
                    <a:pt x="1971675" y="642937"/>
                  </a:lnTo>
                  <a:lnTo>
                    <a:pt x="2012157" y="607218"/>
                  </a:lnTo>
                  <a:lnTo>
                    <a:pt x="2047875" y="576262"/>
                  </a:lnTo>
                  <a:lnTo>
                    <a:pt x="2066925" y="561975"/>
                  </a:lnTo>
                  <a:lnTo>
                    <a:pt x="2085975" y="554831"/>
                  </a:lnTo>
                  <a:lnTo>
                    <a:pt x="2105025" y="557212"/>
                  </a:lnTo>
                  <a:lnTo>
                    <a:pt x="2114550" y="564356"/>
                  </a:lnTo>
                  <a:lnTo>
                    <a:pt x="2121694" y="588168"/>
                  </a:lnTo>
                  <a:lnTo>
                    <a:pt x="2126457" y="611981"/>
                  </a:lnTo>
                  <a:lnTo>
                    <a:pt x="2124075" y="640556"/>
                  </a:lnTo>
                  <a:lnTo>
                    <a:pt x="2109788" y="690562"/>
                  </a:lnTo>
                  <a:lnTo>
                    <a:pt x="2081213" y="762000"/>
                  </a:lnTo>
                  <a:lnTo>
                    <a:pt x="2050257" y="821531"/>
                  </a:lnTo>
                  <a:lnTo>
                    <a:pt x="1983582" y="914400"/>
                  </a:lnTo>
                  <a:lnTo>
                    <a:pt x="1919288" y="985837"/>
                  </a:lnTo>
                  <a:lnTo>
                    <a:pt x="1893094" y="1021556"/>
                  </a:lnTo>
                  <a:lnTo>
                    <a:pt x="1874044" y="1038225"/>
                  </a:lnTo>
                  <a:lnTo>
                    <a:pt x="1862138" y="1042987"/>
                  </a:lnTo>
                  <a:lnTo>
                    <a:pt x="1847850" y="1045368"/>
                  </a:lnTo>
                  <a:lnTo>
                    <a:pt x="1819275" y="1042987"/>
                  </a:lnTo>
                  <a:lnTo>
                    <a:pt x="1797844" y="1031081"/>
                  </a:lnTo>
                  <a:lnTo>
                    <a:pt x="1774032" y="1009650"/>
                  </a:lnTo>
                  <a:lnTo>
                    <a:pt x="1750219" y="983456"/>
                  </a:lnTo>
                  <a:lnTo>
                    <a:pt x="1700213" y="923925"/>
                  </a:lnTo>
                  <a:lnTo>
                    <a:pt x="1590675" y="890587"/>
                  </a:lnTo>
                  <a:lnTo>
                    <a:pt x="1447800" y="845343"/>
                  </a:lnTo>
                  <a:lnTo>
                    <a:pt x="1159669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">
              <a:extLst>
                <a:ext uri="{FF2B5EF4-FFF2-40B4-BE49-F238E27FC236}">
                  <a16:creationId xmlns:a16="http://schemas.microsoft.com/office/drawing/2014/main" id="{28032BBA-A566-4851-B545-559263725598}"/>
                </a:ext>
              </a:extLst>
            </p:cNvPr>
            <p:cNvSpPr/>
            <p:nvPr/>
          </p:nvSpPr>
          <p:spPr>
            <a:xfrm>
              <a:off x="2822575" y="3765550"/>
              <a:ext cx="1038225" cy="1857375"/>
            </a:xfrm>
            <a:custGeom>
              <a:avLst/>
              <a:gdLst>
                <a:gd name="connsiteX0" fmla="*/ 606425 w 1038225"/>
                <a:gd name="connsiteY0" fmla="*/ 1127125 h 1857375"/>
                <a:gd name="connsiteX1" fmla="*/ 444500 w 1038225"/>
                <a:gd name="connsiteY1" fmla="*/ 1489075 h 1857375"/>
                <a:gd name="connsiteX2" fmla="*/ 377825 w 1038225"/>
                <a:gd name="connsiteY2" fmla="*/ 1641475 h 1857375"/>
                <a:gd name="connsiteX3" fmla="*/ 361950 w 1038225"/>
                <a:gd name="connsiteY3" fmla="*/ 1685925 h 1857375"/>
                <a:gd name="connsiteX4" fmla="*/ 352425 w 1038225"/>
                <a:gd name="connsiteY4" fmla="*/ 1714500 h 1857375"/>
                <a:gd name="connsiteX5" fmla="*/ 342900 w 1038225"/>
                <a:gd name="connsiteY5" fmla="*/ 1765300 h 1857375"/>
                <a:gd name="connsiteX6" fmla="*/ 336550 w 1038225"/>
                <a:gd name="connsiteY6" fmla="*/ 1857375 h 1857375"/>
                <a:gd name="connsiteX7" fmla="*/ 0 w 1038225"/>
                <a:gd name="connsiteY7" fmla="*/ 1508125 h 1857375"/>
                <a:gd name="connsiteX8" fmla="*/ 76200 w 1038225"/>
                <a:gd name="connsiteY8" fmla="*/ 1501775 h 1857375"/>
                <a:gd name="connsiteX9" fmla="*/ 107950 w 1038225"/>
                <a:gd name="connsiteY9" fmla="*/ 1495425 h 1857375"/>
                <a:gd name="connsiteX10" fmla="*/ 130175 w 1038225"/>
                <a:gd name="connsiteY10" fmla="*/ 1485900 h 1857375"/>
                <a:gd name="connsiteX11" fmla="*/ 155575 w 1038225"/>
                <a:gd name="connsiteY11" fmla="*/ 1460500 h 1857375"/>
                <a:gd name="connsiteX12" fmla="*/ 282575 w 1038225"/>
                <a:gd name="connsiteY12" fmla="*/ 1282700 h 1857375"/>
                <a:gd name="connsiteX13" fmla="*/ 447675 w 1038225"/>
                <a:gd name="connsiteY13" fmla="*/ 1006475 h 1857375"/>
                <a:gd name="connsiteX14" fmla="*/ 603250 w 1038225"/>
                <a:gd name="connsiteY14" fmla="*/ 733425 h 1857375"/>
                <a:gd name="connsiteX15" fmla="*/ 727075 w 1038225"/>
                <a:gd name="connsiteY15" fmla="*/ 511175 h 1857375"/>
                <a:gd name="connsiteX16" fmla="*/ 841375 w 1038225"/>
                <a:gd name="connsiteY16" fmla="*/ 301625 h 1857375"/>
                <a:gd name="connsiteX17" fmla="*/ 917575 w 1038225"/>
                <a:gd name="connsiteY17" fmla="*/ 149225 h 1857375"/>
                <a:gd name="connsiteX18" fmla="*/ 962025 w 1038225"/>
                <a:gd name="connsiteY18" fmla="*/ 60325 h 1857375"/>
                <a:gd name="connsiteX19" fmla="*/ 981075 w 1038225"/>
                <a:gd name="connsiteY19" fmla="*/ 25400 h 1857375"/>
                <a:gd name="connsiteX20" fmla="*/ 1000125 w 1038225"/>
                <a:gd name="connsiteY20" fmla="*/ 9525 h 1857375"/>
                <a:gd name="connsiteX21" fmla="*/ 1019175 w 1038225"/>
                <a:gd name="connsiteY21" fmla="*/ 0 h 1857375"/>
                <a:gd name="connsiteX22" fmla="*/ 1031875 w 1038225"/>
                <a:gd name="connsiteY22" fmla="*/ 0 h 1857375"/>
                <a:gd name="connsiteX23" fmla="*/ 1038225 w 1038225"/>
                <a:gd name="connsiteY23" fmla="*/ 6350 h 1857375"/>
                <a:gd name="connsiteX24" fmla="*/ 1038225 w 1038225"/>
                <a:gd name="connsiteY24" fmla="*/ 31750 h 1857375"/>
                <a:gd name="connsiteX25" fmla="*/ 1006475 w 1038225"/>
                <a:gd name="connsiteY25" fmla="*/ 127000 h 1857375"/>
                <a:gd name="connsiteX26" fmla="*/ 952500 w 1038225"/>
                <a:gd name="connsiteY26" fmla="*/ 260350 h 1857375"/>
                <a:gd name="connsiteX27" fmla="*/ 911225 w 1038225"/>
                <a:gd name="connsiteY27" fmla="*/ 371475 h 1857375"/>
                <a:gd name="connsiteX28" fmla="*/ 866775 w 1038225"/>
                <a:gd name="connsiteY28" fmla="*/ 492125 h 1857375"/>
                <a:gd name="connsiteX29" fmla="*/ 777875 w 1038225"/>
                <a:gd name="connsiteY29" fmla="*/ 723900 h 1857375"/>
                <a:gd name="connsiteX30" fmla="*/ 698500 w 1038225"/>
                <a:gd name="connsiteY30" fmla="*/ 920750 h 1857375"/>
                <a:gd name="connsiteX31" fmla="*/ 606425 w 1038225"/>
                <a:gd name="connsiteY31" fmla="*/ 112712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38225" h="1857375">
                  <a:moveTo>
                    <a:pt x="606425" y="1127125"/>
                  </a:moveTo>
                  <a:lnTo>
                    <a:pt x="444500" y="1489075"/>
                  </a:lnTo>
                  <a:lnTo>
                    <a:pt x="377825" y="1641475"/>
                  </a:lnTo>
                  <a:lnTo>
                    <a:pt x="361950" y="1685925"/>
                  </a:lnTo>
                  <a:lnTo>
                    <a:pt x="352425" y="1714500"/>
                  </a:lnTo>
                  <a:lnTo>
                    <a:pt x="342900" y="1765300"/>
                  </a:lnTo>
                  <a:lnTo>
                    <a:pt x="336550" y="1857375"/>
                  </a:lnTo>
                  <a:lnTo>
                    <a:pt x="0" y="1508125"/>
                  </a:lnTo>
                  <a:lnTo>
                    <a:pt x="76200" y="1501775"/>
                  </a:lnTo>
                  <a:lnTo>
                    <a:pt x="107950" y="1495425"/>
                  </a:lnTo>
                  <a:lnTo>
                    <a:pt x="130175" y="1485900"/>
                  </a:lnTo>
                  <a:lnTo>
                    <a:pt x="155575" y="1460500"/>
                  </a:lnTo>
                  <a:lnTo>
                    <a:pt x="282575" y="1282700"/>
                  </a:lnTo>
                  <a:lnTo>
                    <a:pt x="447675" y="1006475"/>
                  </a:lnTo>
                  <a:lnTo>
                    <a:pt x="603250" y="733425"/>
                  </a:lnTo>
                  <a:lnTo>
                    <a:pt x="727075" y="511175"/>
                  </a:lnTo>
                  <a:lnTo>
                    <a:pt x="841375" y="301625"/>
                  </a:lnTo>
                  <a:lnTo>
                    <a:pt x="917575" y="149225"/>
                  </a:lnTo>
                  <a:lnTo>
                    <a:pt x="962025" y="60325"/>
                  </a:lnTo>
                  <a:lnTo>
                    <a:pt x="981075" y="25400"/>
                  </a:lnTo>
                  <a:lnTo>
                    <a:pt x="1000125" y="9525"/>
                  </a:lnTo>
                  <a:lnTo>
                    <a:pt x="1019175" y="0"/>
                  </a:lnTo>
                  <a:lnTo>
                    <a:pt x="1031875" y="0"/>
                  </a:lnTo>
                  <a:lnTo>
                    <a:pt x="1038225" y="6350"/>
                  </a:lnTo>
                  <a:lnTo>
                    <a:pt x="1038225" y="31750"/>
                  </a:lnTo>
                  <a:lnTo>
                    <a:pt x="1006475" y="127000"/>
                  </a:lnTo>
                  <a:lnTo>
                    <a:pt x="952500" y="260350"/>
                  </a:lnTo>
                  <a:lnTo>
                    <a:pt x="911225" y="371475"/>
                  </a:lnTo>
                  <a:lnTo>
                    <a:pt x="866775" y="492125"/>
                  </a:lnTo>
                  <a:lnTo>
                    <a:pt x="777875" y="723900"/>
                  </a:lnTo>
                  <a:lnTo>
                    <a:pt x="698500" y="920750"/>
                  </a:lnTo>
                  <a:lnTo>
                    <a:pt x="606425" y="1127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12">
              <a:extLst>
                <a:ext uri="{FF2B5EF4-FFF2-40B4-BE49-F238E27FC236}">
                  <a16:creationId xmlns:a16="http://schemas.microsoft.com/office/drawing/2014/main" id="{89F1AE8D-1B2F-4D1F-A1FC-02F5BB2D502A}"/>
                </a:ext>
              </a:extLst>
            </p:cNvPr>
            <p:cNvSpPr/>
            <p:nvPr/>
          </p:nvSpPr>
          <p:spPr>
            <a:xfrm>
              <a:off x="4017963" y="2262188"/>
              <a:ext cx="1538287" cy="1352550"/>
            </a:xfrm>
            <a:custGeom>
              <a:avLst/>
              <a:gdLst>
                <a:gd name="connsiteX0" fmla="*/ 442912 w 1538287"/>
                <a:gd name="connsiteY0" fmla="*/ 335756 h 1352550"/>
                <a:gd name="connsiteX1" fmla="*/ 85725 w 1538287"/>
                <a:gd name="connsiteY1" fmla="*/ 397668 h 1352550"/>
                <a:gd name="connsiteX2" fmla="*/ 0 w 1538287"/>
                <a:gd name="connsiteY2" fmla="*/ 266700 h 1352550"/>
                <a:gd name="connsiteX3" fmla="*/ 307181 w 1538287"/>
                <a:gd name="connsiteY3" fmla="*/ 221456 h 1352550"/>
                <a:gd name="connsiteX4" fmla="*/ 533400 w 1538287"/>
                <a:gd name="connsiteY4" fmla="*/ 180975 h 1352550"/>
                <a:gd name="connsiteX5" fmla="*/ 866775 w 1538287"/>
                <a:gd name="connsiteY5" fmla="*/ 128587 h 1352550"/>
                <a:gd name="connsiteX6" fmla="*/ 1104900 w 1538287"/>
                <a:gd name="connsiteY6" fmla="*/ 95250 h 1352550"/>
                <a:gd name="connsiteX7" fmla="*/ 1135856 w 1538287"/>
                <a:gd name="connsiteY7" fmla="*/ 85725 h 1352550"/>
                <a:gd name="connsiteX8" fmla="*/ 1171575 w 1538287"/>
                <a:gd name="connsiteY8" fmla="*/ 64293 h 1352550"/>
                <a:gd name="connsiteX9" fmla="*/ 1216819 w 1538287"/>
                <a:gd name="connsiteY9" fmla="*/ 28575 h 1352550"/>
                <a:gd name="connsiteX10" fmla="*/ 1238250 w 1538287"/>
                <a:gd name="connsiteY10" fmla="*/ 9525 h 1352550"/>
                <a:gd name="connsiteX11" fmla="*/ 1250156 w 1538287"/>
                <a:gd name="connsiteY11" fmla="*/ 2381 h 1352550"/>
                <a:gd name="connsiteX12" fmla="*/ 1269206 w 1538287"/>
                <a:gd name="connsiteY12" fmla="*/ 0 h 1352550"/>
                <a:gd name="connsiteX13" fmla="*/ 1295400 w 1538287"/>
                <a:gd name="connsiteY13" fmla="*/ 9525 h 1352550"/>
                <a:gd name="connsiteX14" fmla="*/ 1350169 w 1538287"/>
                <a:gd name="connsiteY14" fmla="*/ 47625 h 1352550"/>
                <a:gd name="connsiteX15" fmla="*/ 1419225 w 1538287"/>
                <a:gd name="connsiteY15" fmla="*/ 109537 h 1352550"/>
                <a:gd name="connsiteX16" fmla="*/ 1495425 w 1538287"/>
                <a:gd name="connsiteY16" fmla="*/ 192881 h 1352550"/>
                <a:gd name="connsiteX17" fmla="*/ 1514475 w 1538287"/>
                <a:gd name="connsiteY17" fmla="*/ 211931 h 1352550"/>
                <a:gd name="connsiteX18" fmla="*/ 1526381 w 1538287"/>
                <a:gd name="connsiteY18" fmla="*/ 223837 h 1352550"/>
                <a:gd name="connsiteX19" fmla="*/ 1538287 w 1538287"/>
                <a:gd name="connsiteY19" fmla="*/ 245268 h 1352550"/>
                <a:gd name="connsiteX20" fmla="*/ 1538287 w 1538287"/>
                <a:gd name="connsiteY20" fmla="*/ 288131 h 1352550"/>
                <a:gd name="connsiteX21" fmla="*/ 1524000 w 1538287"/>
                <a:gd name="connsiteY21" fmla="*/ 333375 h 1352550"/>
                <a:gd name="connsiteX22" fmla="*/ 1478756 w 1538287"/>
                <a:gd name="connsiteY22" fmla="*/ 416718 h 1352550"/>
                <a:gd name="connsiteX23" fmla="*/ 1459706 w 1538287"/>
                <a:gd name="connsiteY23" fmla="*/ 481012 h 1352550"/>
                <a:gd name="connsiteX24" fmla="*/ 1419225 w 1538287"/>
                <a:gd name="connsiteY24" fmla="*/ 695325 h 1352550"/>
                <a:gd name="connsiteX25" fmla="*/ 1381125 w 1538287"/>
                <a:gd name="connsiteY25" fmla="*/ 909637 h 1352550"/>
                <a:gd name="connsiteX26" fmla="*/ 1354931 w 1538287"/>
                <a:gd name="connsiteY26" fmla="*/ 1097756 h 1352550"/>
                <a:gd name="connsiteX27" fmla="*/ 1331119 w 1538287"/>
                <a:gd name="connsiteY27" fmla="*/ 1271587 h 1352550"/>
                <a:gd name="connsiteX28" fmla="*/ 1319212 w 1538287"/>
                <a:gd name="connsiteY28" fmla="*/ 1302543 h 1352550"/>
                <a:gd name="connsiteX29" fmla="*/ 1300162 w 1538287"/>
                <a:gd name="connsiteY29" fmla="*/ 1328737 h 1352550"/>
                <a:gd name="connsiteX30" fmla="*/ 1276350 w 1538287"/>
                <a:gd name="connsiteY30" fmla="*/ 1345406 h 1352550"/>
                <a:gd name="connsiteX31" fmla="*/ 1252537 w 1538287"/>
                <a:gd name="connsiteY31" fmla="*/ 1352550 h 1352550"/>
                <a:gd name="connsiteX32" fmla="*/ 1231106 w 1538287"/>
                <a:gd name="connsiteY32" fmla="*/ 1352550 h 1352550"/>
                <a:gd name="connsiteX33" fmla="*/ 1209675 w 1538287"/>
                <a:gd name="connsiteY33" fmla="*/ 1347787 h 1352550"/>
                <a:gd name="connsiteX34" fmla="*/ 1181100 w 1538287"/>
                <a:gd name="connsiteY34" fmla="*/ 1326356 h 1352550"/>
                <a:gd name="connsiteX35" fmla="*/ 1150144 w 1538287"/>
                <a:gd name="connsiteY35" fmla="*/ 1304925 h 1352550"/>
                <a:gd name="connsiteX36" fmla="*/ 1152525 w 1538287"/>
                <a:gd name="connsiteY36" fmla="*/ 1176337 h 1352550"/>
                <a:gd name="connsiteX37" fmla="*/ 1162050 w 1538287"/>
                <a:gd name="connsiteY37" fmla="*/ 1071562 h 1352550"/>
                <a:gd name="connsiteX38" fmla="*/ 1173956 w 1538287"/>
                <a:gd name="connsiteY38" fmla="*/ 945356 h 1352550"/>
                <a:gd name="connsiteX39" fmla="*/ 1190625 w 1538287"/>
                <a:gd name="connsiteY39" fmla="*/ 809625 h 1352550"/>
                <a:gd name="connsiteX40" fmla="*/ 1195387 w 1538287"/>
                <a:gd name="connsiteY40" fmla="*/ 721518 h 1352550"/>
                <a:gd name="connsiteX41" fmla="*/ 1200150 w 1538287"/>
                <a:gd name="connsiteY41" fmla="*/ 616743 h 1352550"/>
                <a:gd name="connsiteX42" fmla="*/ 1197769 w 1538287"/>
                <a:gd name="connsiteY42" fmla="*/ 478631 h 1352550"/>
                <a:gd name="connsiteX43" fmla="*/ 1195387 w 1538287"/>
                <a:gd name="connsiteY43" fmla="*/ 392906 h 1352550"/>
                <a:gd name="connsiteX44" fmla="*/ 1193006 w 1538287"/>
                <a:gd name="connsiteY44" fmla="*/ 338137 h 1352550"/>
                <a:gd name="connsiteX45" fmla="*/ 1181100 w 1538287"/>
                <a:gd name="connsiteY45" fmla="*/ 300037 h 1352550"/>
                <a:gd name="connsiteX46" fmla="*/ 1166812 w 1538287"/>
                <a:gd name="connsiteY46" fmla="*/ 278606 h 1352550"/>
                <a:gd name="connsiteX47" fmla="*/ 1145381 w 1538287"/>
                <a:gd name="connsiteY47" fmla="*/ 264318 h 1352550"/>
                <a:gd name="connsiteX48" fmla="*/ 1114425 w 1538287"/>
                <a:gd name="connsiteY48" fmla="*/ 254793 h 1352550"/>
                <a:gd name="connsiteX49" fmla="*/ 1069181 w 1538287"/>
                <a:gd name="connsiteY49" fmla="*/ 250031 h 1352550"/>
                <a:gd name="connsiteX50" fmla="*/ 997744 w 1538287"/>
                <a:gd name="connsiteY50" fmla="*/ 257175 h 1352550"/>
                <a:gd name="connsiteX51" fmla="*/ 666750 w 1538287"/>
                <a:gd name="connsiteY51" fmla="*/ 300037 h 1352550"/>
                <a:gd name="connsiteX52" fmla="*/ 442912 w 1538287"/>
                <a:gd name="connsiteY52" fmla="*/ 3357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38287" h="1352550">
                  <a:moveTo>
                    <a:pt x="442912" y="335756"/>
                  </a:moveTo>
                  <a:lnTo>
                    <a:pt x="85725" y="397668"/>
                  </a:lnTo>
                  <a:lnTo>
                    <a:pt x="0" y="266700"/>
                  </a:lnTo>
                  <a:lnTo>
                    <a:pt x="307181" y="221456"/>
                  </a:lnTo>
                  <a:lnTo>
                    <a:pt x="533400" y="180975"/>
                  </a:lnTo>
                  <a:lnTo>
                    <a:pt x="866775" y="128587"/>
                  </a:lnTo>
                  <a:lnTo>
                    <a:pt x="1104900" y="95250"/>
                  </a:lnTo>
                  <a:lnTo>
                    <a:pt x="1135856" y="85725"/>
                  </a:lnTo>
                  <a:lnTo>
                    <a:pt x="1171575" y="64293"/>
                  </a:lnTo>
                  <a:lnTo>
                    <a:pt x="1216819" y="28575"/>
                  </a:lnTo>
                  <a:lnTo>
                    <a:pt x="1238250" y="9525"/>
                  </a:lnTo>
                  <a:lnTo>
                    <a:pt x="1250156" y="2381"/>
                  </a:lnTo>
                  <a:lnTo>
                    <a:pt x="1269206" y="0"/>
                  </a:lnTo>
                  <a:lnTo>
                    <a:pt x="1295400" y="9525"/>
                  </a:lnTo>
                  <a:lnTo>
                    <a:pt x="1350169" y="47625"/>
                  </a:lnTo>
                  <a:lnTo>
                    <a:pt x="1419225" y="109537"/>
                  </a:lnTo>
                  <a:lnTo>
                    <a:pt x="1495425" y="192881"/>
                  </a:lnTo>
                  <a:lnTo>
                    <a:pt x="1514475" y="211931"/>
                  </a:lnTo>
                  <a:lnTo>
                    <a:pt x="1526381" y="223837"/>
                  </a:lnTo>
                  <a:lnTo>
                    <a:pt x="1538287" y="245268"/>
                  </a:lnTo>
                  <a:lnTo>
                    <a:pt x="1538287" y="288131"/>
                  </a:lnTo>
                  <a:lnTo>
                    <a:pt x="1524000" y="333375"/>
                  </a:lnTo>
                  <a:lnTo>
                    <a:pt x="1478756" y="416718"/>
                  </a:lnTo>
                  <a:lnTo>
                    <a:pt x="1459706" y="481012"/>
                  </a:lnTo>
                  <a:lnTo>
                    <a:pt x="1419225" y="695325"/>
                  </a:lnTo>
                  <a:lnTo>
                    <a:pt x="1381125" y="909637"/>
                  </a:lnTo>
                  <a:lnTo>
                    <a:pt x="1354931" y="1097756"/>
                  </a:lnTo>
                  <a:lnTo>
                    <a:pt x="1331119" y="1271587"/>
                  </a:lnTo>
                  <a:lnTo>
                    <a:pt x="1319212" y="1302543"/>
                  </a:lnTo>
                  <a:lnTo>
                    <a:pt x="1300162" y="1328737"/>
                  </a:lnTo>
                  <a:lnTo>
                    <a:pt x="1276350" y="1345406"/>
                  </a:lnTo>
                  <a:lnTo>
                    <a:pt x="1252537" y="1352550"/>
                  </a:lnTo>
                  <a:lnTo>
                    <a:pt x="1231106" y="1352550"/>
                  </a:lnTo>
                  <a:lnTo>
                    <a:pt x="1209675" y="1347787"/>
                  </a:lnTo>
                  <a:lnTo>
                    <a:pt x="1181100" y="1326356"/>
                  </a:lnTo>
                  <a:lnTo>
                    <a:pt x="1150144" y="1304925"/>
                  </a:lnTo>
                  <a:cubicBezTo>
                    <a:pt x="1150938" y="1262062"/>
                    <a:pt x="1151731" y="1219200"/>
                    <a:pt x="1152525" y="1176337"/>
                  </a:cubicBezTo>
                  <a:lnTo>
                    <a:pt x="1162050" y="1071562"/>
                  </a:lnTo>
                  <a:lnTo>
                    <a:pt x="1173956" y="945356"/>
                  </a:lnTo>
                  <a:lnTo>
                    <a:pt x="1190625" y="809625"/>
                  </a:lnTo>
                  <a:lnTo>
                    <a:pt x="1195387" y="721518"/>
                  </a:lnTo>
                  <a:lnTo>
                    <a:pt x="1200150" y="616743"/>
                  </a:lnTo>
                  <a:cubicBezTo>
                    <a:pt x="1199356" y="570706"/>
                    <a:pt x="1198563" y="524668"/>
                    <a:pt x="1197769" y="478631"/>
                  </a:cubicBezTo>
                  <a:lnTo>
                    <a:pt x="1195387" y="392906"/>
                  </a:lnTo>
                  <a:cubicBezTo>
                    <a:pt x="1194593" y="374650"/>
                    <a:pt x="1193800" y="356393"/>
                    <a:pt x="1193006" y="338137"/>
                  </a:cubicBezTo>
                  <a:lnTo>
                    <a:pt x="1181100" y="300037"/>
                  </a:lnTo>
                  <a:lnTo>
                    <a:pt x="1166812" y="278606"/>
                  </a:lnTo>
                  <a:lnTo>
                    <a:pt x="1145381" y="264318"/>
                  </a:lnTo>
                  <a:lnTo>
                    <a:pt x="1114425" y="254793"/>
                  </a:lnTo>
                  <a:lnTo>
                    <a:pt x="1069181" y="250031"/>
                  </a:lnTo>
                  <a:lnTo>
                    <a:pt x="997744" y="257175"/>
                  </a:lnTo>
                  <a:lnTo>
                    <a:pt x="666750" y="300037"/>
                  </a:lnTo>
                  <a:lnTo>
                    <a:pt x="442912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3">
              <a:extLst>
                <a:ext uri="{FF2B5EF4-FFF2-40B4-BE49-F238E27FC236}">
                  <a16:creationId xmlns:a16="http://schemas.microsoft.com/office/drawing/2014/main" id="{39F486F3-11F3-4922-B24E-ABDAAA0F704C}"/>
                </a:ext>
              </a:extLst>
            </p:cNvPr>
            <p:cNvSpPr/>
            <p:nvPr/>
          </p:nvSpPr>
          <p:spPr>
            <a:xfrm>
              <a:off x="4137025" y="2843213"/>
              <a:ext cx="1135063" cy="311150"/>
            </a:xfrm>
            <a:custGeom>
              <a:avLst/>
              <a:gdLst>
                <a:gd name="connsiteX0" fmla="*/ 311944 w 1135857"/>
                <a:gd name="connsiteY0" fmla="*/ 254793 h 311943"/>
                <a:gd name="connsiteX1" fmla="*/ 33338 w 1135857"/>
                <a:gd name="connsiteY1" fmla="*/ 311943 h 311943"/>
                <a:gd name="connsiteX2" fmla="*/ 0 w 1135857"/>
                <a:gd name="connsiteY2" fmla="*/ 147637 h 311943"/>
                <a:gd name="connsiteX3" fmla="*/ 350044 w 1135857"/>
                <a:gd name="connsiteY3" fmla="*/ 97631 h 311943"/>
                <a:gd name="connsiteX4" fmla="*/ 783432 w 1135857"/>
                <a:gd name="connsiteY4" fmla="*/ 40481 h 311943"/>
                <a:gd name="connsiteX5" fmla="*/ 1135857 w 1135857"/>
                <a:gd name="connsiteY5" fmla="*/ 0 h 311943"/>
                <a:gd name="connsiteX6" fmla="*/ 1135857 w 1135857"/>
                <a:gd name="connsiteY6" fmla="*/ 159543 h 311943"/>
                <a:gd name="connsiteX7" fmla="*/ 833438 w 1135857"/>
                <a:gd name="connsiteY7" fmla="*/ 185737 h 311943"/>
                <a:gd name="connsiteX8" fmla="*/ 597694 w 1135857"/>
                <a:gd name="connsiteY8" fmla="*/ 211931 h 311943"/>
                <a:gd name="connsiteX9" fmla="*/ 311944 w 1135857"/>
                <a:gd name="connsiteY9" fmla="*/ 254793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5857" h="311943">
                  <a:moveTo>
                    <a:pt x="311944" y="254793"/>
                  </a:moveTo>
                  <a:lnTo>
                    <a:pt x="33338" y="311943"/>
                  </a:lnTo>
                  <a:lnTo>
                    <a:pt x="0" y="147637"/>
                  </a:lnTo>
                  <a:lnTo>
                    <a:pt x="350044" y="97631"/>
                  </a:lnTo>
                  <a:lnTo>
                    <a:pt x="783432" y="40481"/>
                  </a:lnTo>
                  <a:lnTo>
                    <a:pt x="1135857" y="0"/>
                  </a:lnTo>
                  <a:lnTo>
                    <a:pt x="1135857" y="159543"/>
                  </a:lnTo>
                  <a:lnTo>
                    <a:pt x="833438" y="185737"/>
                  </a:lnTo>
                  <a:lnTo>
                    <a:pt x="597694" y="211931"/>
                  </a:lnTo>
                  <a:lnTo>
                    <a:pt x="311944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8">
              <a:extLst>
                <a:ext uri="{FF2B5EF4-FFF2-40B4-BE49-F238E27FC236}">
                  <a16:creationId xmlns:a16="http://schemas.microsoft.com/office/drawing/2014/main" id="{97128AAB-DE87-45F7-B87B-92EAD7E5D91E}"/>
                </a:ext>
              </a:extLst>
            </p:cNvPr>
            <p:cNvSpPr/>
            <p:nvPr/>
          </p:nvSpPr>
          <p:spPr>
            <a:xfrm>
              <a:off x="4184650" y="3400425"/>
              <a:ext cx="1042988" cy="265113"/>
            </a:xfrm>
            <a:custGeom>
              <a:avLst/>
              <a:gdLst>
                <a:gd name="connsiteX0" fmla="*/ 564357 w 1042988"/>
                <a:gd name="connsiteY0" fmla="*/ 166688 h 264319"/>
                <a:gd name="connsiteX1" fmla="*/ 357188 w 1042988"/>
                <a:gd name="connsiteY1" fmla="*/ 197644 h 264319"/>
                <a:gd name="connsiteX2" fmla="*/ 7144 w 1042988"/>
                <a:gd name="connsiteY2" fmla="*/ 264319 h 264319"/>
                <a:gd name="connsiteX3" fmla="*/ 0 w 1042988"/>
                <a:gd name="connsiteY3" fmla="*/ 109538 h 264319"/>
                <a:gd name="connsiteX4" fmla="*/ 285750 w 1042988"/>
                <a:gd name="connsiteY4" fmla="*/ 61913 h 264319"/>
                <a:gd name="connsiteX5" fmla="*/ 554832 w 1042988"/>
                <a:gd name="connsiteY5" fmla="*/ 30956 h 264319"/>
                <a:gd name="connsiteX6" fmla="*/ 812007 w 1042988"/>
                <a:gd name="connsiteY6" fmla="*/ 11906 h 264319"/>
                <a:gd name="connsiteX7" fmla="*/ 1040607 w 1042988"/>
                <a:gd name="connsiteY7" fmla="*/ 0 h 264319"/>
                <a:gd name="connsiteX8" fmla="*/ 1042988 w 1042988"/>
                <a:gd name="connsiteY8" fmla="*/ 180975 h 264319"/>
                <a:gd name="connsiteX9" fmla="*/ 983457 w 1042988"/>
                <a:gd name="connsiteY9" fmla="*/ 166688 h 264319"/>
                <a:gd name="connsiteX10" fmla="*/ 847725 w 1042988"/>
                <a:gd name="connsiteY10" fmla="*/ 159544 h 264319"/>
                <a:gd name="connsiteX11" fmla="*/ 745332 w 1042988"/>
                <a:gd name="connsiteY11" fmla="*/ 159544 h 264319"/>
                <a:gd name="connsiteX12" fmla="*/ 564357 w 1042988"/>
                <a:gd name="connsiteY12" fmla="*/ 166688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988" h="264319">
                  <a:moveTo>
                    <a:pt x="564357" y="166688"/>
                  </a:moveTo>
                  <a:lnTo>
                    <a:pt x="357188" y="197644"/>
                  </a:lnTo>
                  <a:lnTo>
                    <a:pt x="7144" y="264319"/>
                  </a:lnTo>
                  <a:lnTo>
                    <a:pt x="0" y="109538"/>
                  </a:lnTo>
                  <a:lnTo>
                    <a:pt x="285750" y="61913"/>
                  </a:lnTo>
                  <a:lnTo>
                    <a:pt x="554832" y="30956"/>
                  </a:lnTo>
                  <a:lnTo>
                    <a:pt x="812007" y="11906"/>
                  </a:lnTo>
                  <a:lnTo>
                    <a:pt x="1040607" y="0"/>
                  </a:lnTo>
                  <a:cubicBezTo>
                    <a:pt x="1041401" y="60325"/>
                    <a:pt x="1042194" y="120650"/>
                    <a:pt x="1042988" y="180975"/>
                  </a:cubicBezTo>
                  <a:lnTo>
                    <a:pt x="983457" y="166688"/>
                  </a:lnTo>
                  <a:lnTo>
                    <a:pt x="847725" y="159544"/>
                  </a:lnTo>
                  <a:lnTo>
                    <a:pt x="745332" y="159544"/>
                  </a:lnTo>
                  <a:lnTo>
                    <a:pt x="56435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9">
              <a:extLst>
                <a:ext uri="{FF2B5EF4-FFF2-40B4-BE49-F238E27FC236}">
                  <a16:creationId xmlns:a16="http://schemas.microsoft.com/office/drawing/2014/main" id="{EB3B60C4-F7B2-4B1A-9C8B-9B9E8BFC83A6}"/>
                </a:ext>
              </a:extLst>
            </p:cNvPr>
            <p:cNvSpPr/>
            <p:nvPr/>
          </p:nvSpPr>
          <p:spPr>
            <a:xfrm>
              <a:off x="4322763" y="3598863"/>
              <a:ext cx="476250" cy="525462"/>
            </a:xfrm>
            <a:custGeom>
              <a:avLst/>
              <a:gdLst>
                <a:gd name="connsiteX0" fmla="*/ 197644 w 476250"/>
                <a:gd name="connsiteY0" fmla="*/ 345281 h 526256"/>
                <a:gd name="connsiteX1" fmla="*/ 195262 w 476250"/>
                <a:gd name="connsiteY1" fmla="*/ 259556 h 526256"/>
                <a:gd name="connsiteX2" fmla="*/ 192881 w 476250"/>
                <a:gd name="connsiteY2" fmla="*/ 223837 h 526256"/>
                <a:gd name="connsiteX3" fmla="*/ 190500 w 476250"/>
                <a:gd name="connsiteY3" fmla="*/ 200025 h 526256"/>
                <a:gd name="connsiteX4" fmla="*/ 178594 w 476250"/>
                <a:gd name="connsiteY4" fmla="*/ 171450 h 526256"/>
                <a:gd name="connsiteX5" fmla="*/ 150019 w 476250"/>
                <a:gd name="connsiteY5" fmla="*/ 130969 h 526256"/>
                <a:gd name="connsiteX6" fmla="*/ 123825 w 476250"/>
                <a:gd name="connsiteY6" fmla="*/ 100012 h 526256"/>
                <a:gd name="connsiteX7" fmla="*/ 88106 w 476250"/>
                <a:gd name="connsiteY7" fmla="*/ 69056 h 526256"/>
                <a:gd name="connsiteX8" fmla="*/ 0 w 476250"/>
                <a:gd name="connsiteY8" fmla="*/ 0 h 526256"/>
                <a:gd name="connsiteX9" fmla="*/ 130969 w 476250"/>
                <a:gd name="connsiteY9" fmla="*/ 0 h 526256"/>
                <a:gd name="connsiteX10" fmla="*/ 259556 w 476250"/>
                <a:gd name="connsiteY10" fmla="*/ 47625 h 526256"/>
                <a:gd name="connsiteX11" fmla="*/ 345281 w 476250"/>
                <a:gd name="connsiteY11" fmla="*/ 78581 h 526256"/>
                <a:gd name="connsiteX12" fmla="*/ 407194 w 476250"/>
                <a:gd name="connsiteY12" fmla="*/ 102394 h 526256"/>
                <a:gd name="connsiteX13" fmla="*/ 445294 w 476250"/>
                <a:gd name="connsiteY13" fmla="*/ 116681 h 526256"/>
                <a:gd name="connsiteX14" fmla="*/ 461962 w 476250"/>
                <a:gd name="connsiteY14" fmla="*/ 128587 h 526256"/>
                <a:gd name="connsiteX15" fmla="*/ 471487 w 476250"/>
                <a:gd name="connsiteY15" fmla="*/ 142875 h 526256"/>
                <a:gd name="connsiteX16" fmla="*/ 476250 w 476250"/>
                <a:gd name="connsiteY16" fmla="*/ 161925 h 526256"/>
                <a:gd name="connsiteX17" fmla="*/ 471487 w 476250"/>
                <a:gd name="connsiteY17" fmla="*/ 183356 h 526256"/>
                <a:gd name="connsiteX18" fmla="*/ 450056 w 476250"/>
                <a:gd name="connsiteY18" fmla="*/ 209550 h 526256"/>
                <a:gd name="connsiteX19" fmla="*/ 423862 w 476250"/>
                <a:gd name="connsiteY19" fmla="*/ 230981 h 526256"/>
                <a:gd name="connsiteX20" fmla="*/ 414337 w 476250"/>
                <a:gd name="connsiteY20" fmla="*/ 250031 h 526256"/>
                <a:gd name="connsiteX21" fmla="*/ 400050 w 476250"/>
                <a:gd name="connsiteY21" fmla="*/ 278606 h 526256"/>
                <a:gd name="connsiteX22" fmla="*/ 392906 w 476250"/>
                <a:gd name="connsiteY22" fmla="*/ 323850 h 526256"/>
                <a:gd name="connsiteX23" fmla="*/ 397669 w 476250"/>
                <a:gd name="connsiteY23" fmla="*/ 388144 h 526256"/>
                <a:gd name="connsiteX24" fmla="*/ 409575 w 476250"/>
                <a:gd name="connsiteY24" fmla="*/ 473869 h 526256"/>
                <a:gd name="connsiteX25" fmla="*/ 200025 w 476250"/>
                <a:gd name="connsiteY25" fmla="*/ 526256 h 526256"/>
                <a:gd name="connsiteX26" fmla="*/ 197644 w 476250"/>
                <a:gd name="connsiteY26" fmla="*/ 345281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6250" h="526256">
                  <a:moveTo>
                    <a:pt x="197644" y="345281"/>
                  </a:moveTo>
                  <a:lnTo>
                    <a:pt x="195262" y="259556"/>
                  </a:lnTo>
                  <a:lnTo>
                    <a:pt x="192881" y="223837"/>
                  </a:lnTo>
                  <a:lnTo>
                    <a:pt x="190500" y="200025"/>
                  </a:lnTo>
                  <a:lnTo>
                    <a:pt x="178594" y="171450"/>
                  </a:lnTo>
                  <a:lnTo>
                    <a:pt x="150019" y="130969"/>
                  </a:lnTo>
                  <a:lnTo>
                    <a:pt x="123825" y="100012"/>
                  </a:lnTo>
                  <a:lnTo>
                    <a:pt x="88106" y="69056"/>
                  </a:lnTo>
                  <a:lnTo>
                    <a:pt x="0" y="0"/>
                  </a:lnTo>
                  <a:lnTo>
                    <a:pt x="130969" y="0"/>
                  </a:lnTo>
                  <a:lnTo>
                    <a:pt x="259556" y="47625"/>
                  </a:lnTo>
                  <a:lnTo>
                    <a:pt x="345281" y="78581"/>
                  </a:lnTo>
                  <a:lnTo>
                    <a:pt x="407194" y="102394"/>
                  </a:lnTo>
                  <a:lnTo>
                    <a:pt x="445294" y="116681"/>
                  </a:lnTo>
                  <a:lnTo>
                    <a:pt x="461962" y="128587"/>
                  </a:lnTo>
                  <a:lnTo>
                    <a:pt x="471487" y="142875"/>
                  </a:lnTo>
                  <a:lnTo>
                    <a:pt x="476250" y="161925"/>
                  </a:lnTo>
                  <a:lnTo>
                    <a:pt x="471487" y="183356"/>
                  </a:lnTo>
                  <a:lnTo>
                    <a:pt x="450056" y="209550"/>
                  </a:lnTo>
                  <a:lnTo>
                    <a:pt x="423862" y="230981"/>
                  </a:lnTo>
                  <a:lnTo>
                    <a:pt x="414337" y="250031"/>
                  </a:lnTo>
                  <a:lnTo>
                    <a:pt x="400050" y="278606"/>
                  </a:lnTo>
                  <a:lnTo>
                    <a:pt x="392906" y="323850"/>
                  </a:lnTo>
                  <a:lnTo>
                    <a:pt x="397669" y="388144"/>
                  </a:lnTo>
                  <a:lnTo>
                    <a:pt x="409575" y="473869"/>
                  </a:lnTo>
                  <a:lnTo>
                    <a:pt x="200025" y="526256"/>
                  </a:lnTo>
                  <a:cubicBezTo>
                    <a:pt x="199231" y="464344"/>
                    <a:pt x="198438" y="402431"/>
                    <a:pt x="197644" y="345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21">
              <a:extLst>
                <a:ext uri="{FF2B5EF4-FFF2-40B4-BE49-F238E27FC236}">
                  <a16:creationId xmlns:a16="http://schemas.microsoft.com/office/drawing/2014/main" id="{B9BF756B-0D82-4630-A103-981C46B25141}"/>
                </a:ext>
              </a:extLst>
            </p:cNvPr>
            <p:cNvSpPr/>
            <p:nvPr/>
          </p:nvSpPr>
          <p:spPr>
            <a:xfrm>
              <a:off x="3675063" y="3890963"/>
              <a:ext cx="1862137" cy="488950"/>
            </a:xfrm>
            <a:custGeom>
              <a:avLst/>
              <a:gdLst>
                <a:gd name="connsiteX0" fmla="*/ 1269206 w 1862137"/>
                <a:gd name="connsiteY0" fmla="*/ 261937 h 488156"/>
                <a:gd name="connsiteX1" fmla="*/ 981075 w 1862137"/>
                <a:gd name="connsiteY1" fmla="*/ 297656 h 488156"/>
                <a:gd name="connsiteX2" fmla="*/ 828675 w 1862137"/>
                <a:gd name="connsiteY2" fmla="*/ 333375 h 488156"/>
                <a:gd name="connsiteX3" fmla="*/ 628650 w 1862137"/>
                <a:gd name="connsiteY3" fmla="*/ 392906 h 488156"/>
                <a:gd name="connsiteX4" fmla="*/ 435769 w 1862137"/>
                <a:gd name="connsiteY4" fmla="*/ 457200 h 488156"/>
                <a:gd name="connsiteX5" fmla="*/ 359569 w 1862137"/>
                <a:gd name="connsiteY5" fmla="*/ 485775 h 488156"/>
                <a:gd name="connsiteX6" fmla="*/ 342900 w 1862137"/>
                <a:gd name="connsiteY6" fmla="*/ 488156 h 488156"/>
                <a:gd name="connsiteX7" fmla="*/ 311944 w 1862137"/>
                <a:gd name="connsiteY7" fmla="*/ 483393 h 488156"/>
                <a:gd name="connsiteX8" fmla="*/ 269081 w 1862137"/>
                <a:gd name="connsiteY8" fmla="*/ 464343 h 488156"/>
                <a:gd name="connsiteX9" fmla="*/ 228600 w 1862137"/>
                <a:gd name="connsiteY9" fmla="*/ 442912 h 488156"/>
                <a:gd name="connsiteX10" fmla="*/ 133350 w 1862137"/>
                <a:gd name="connsiteY10" fmla="*/ 378618 h 488156"/>
                <a:gd name="connsiteX11" fmla="*/ 0 w 1862137"/>
                <a:gd name="connsiteY11" fmla="*/ 276225 h 488156"/>
                <a:gd name="connsiteX12" fmla="*/ 40481 w 1862137"/>
                <a:gd name="connsiteY12" fmla="*/ 221456 h 488156"/>
                <a:gd name="connsiteX13" fmla="*/ 142875 w 1862137"/>
                <a:gd name="connsiteY13" fmla="*/ 254793 h 488156"/>
                <a:gd name="connsiteX14" fmla="*/ 209550 w 1862137"/>
                <a:gd name="connsiteY14" fmla="*/ 269081 h 488156"/>
                <a:gd name="connsiteX15" fmla="*/ 273844 w 1862137"/>
                <a:gd name="connsiteY15" fmla="*/ 276225 h 488156"/>
                <a:gd name="connsiteX16" fmla="*/ 340519 w 1862137"/>
                <a:gd name="connsiteY16" fmla="*/ 276225 h 488156"/>
                <a:gd name="connsiteX17" fmla="*/ 464344 w 1862137"/>
                <a:gd name="connsiteY17" fmla="*/ 259556 h 488156"/>
                <a:gd name="connsiteX18" fmla="*/ 623887 w 1862137"/>
                <a:gd name="connsiteY18" fmla="*/ 228600 h 488156"/>
                <a:gd name="connsiteX19" fmla="*/ 792956 w 1862137"/>
                <a:gd name="connsiteY19" fmla="*/ 183356 h 488156"/>
                <a:gd name="connsiteX20" fmla="*/ 862012 w 1862137"/>
                <a:gd name="connsiteY20" fmla="*/ 159543 h 488156"/>
                <a:gd name="connsiteX21" fmla="*/ 1033462 w 1862137"/>
                <a:gd name="connsiteY21" fmla="*/ 121443 h 488156"/>
                <a:gd name="connsiteX22" fmla="*/ 1150144 w 1862137"/>
                <a:gd name="connsiteY22" fmla="*/ 107156 h 488156"/>
                <a:gd name="connsiteX23" fmla="*/ 1238250 w 1862137"/>
                <a:gd name="connsiteY23" fmla="*/ 90487 h 488156"/>
                <a:gd name="connsiteX24" fmla="*/ 1316831 w 1862137"/>
                <a:gd name="connsiteY24" fmla="*/ 69056 h 488156"/>
                <a:gd name="connsiteX25" fmla="*/ 1390650 w 1862137"/>
                <a:gd name="connsiteY25" fmla="*/ 40481 h 488156"/>
                <a:gd name="connsiteX26" fmla="*/ 1440656 w 1862137"/>
                <a:gd name="connsiteY26" fmla="*/ 11906 h 488156"/>
                <a:gd name="connsiteX27" fmla="*/ 1459706 w 1862137"/>
                <a:gd name="connsiteY27" fmla="*/ 4762 h 488156"/>
                <a:gd name="connsiteX28" fmla="*/ 1497806 w 1862137"/>
                <a:gd name="connsiteY28" fmla="*/ 0 h 488156"/>
                <a:gd name="connsiteX29" fmla="*/ 1559719 w 1862137"/>
                <a:gd name="connsiteY29" fmla="*/ 9525 h 488156"/>
                <a:gd name="connsiteX30" fmla="*/ 1671637 w 1862137"/>
                <a:gd name="connsiteY30" fmla="*/ 33337 h 488156"/>
                <a:gd name="connsiteX31" fmla="*/ 1731169 w 1862137"/>
                <a:gd name="connsiteY31" fmla="*/ 50006 h 488156"/>
                <a:gd name="connsiteX32" fmla="*/ 1776412 w 1862137"/>
                <a:gd name="connsiteY32" fmla="*/ 66675 h 488156"/>
                <a:gd name="connsiteX33" fmla="*/ 1814512 w 1862137"/>
                <a:gd name="connsiteY33" fmla="*/ 88106 h 488156"/>
                <a:gd name="connsiteX34" fmla="*/ 1840706 w 1862137"/>
                <a:gd name="connsiteY34" fmla="*/ 107156 h 488156"/>
                <a:gd name="connsiteX35" fmla="*/ 1854994 w 1862137"/>
                <a:gd name="connsiteY35" fmla="*/ 119062 h 488156"/>
                <a:gd name="connsiteX36" fmla="*/ 1862137 w 1862137"/>
                <a:gd name="connsiteY36" fmla="*/ 130968 h 488156"/>
                <a:gd name="connsiteX37" fmla="*/ 1862137 w 1862137"/>
                <a:gd name="connsiteY37" fmla="*/ 152400 h 488156"/>
                <a:gd name="connsiteX38" fmla="*/ 1847850 w 1862137"/>
                <a:gd name="connsiteY38" fmla="*/ 173831 h 488156"/>
                <a:gd name="connsiteX39" fmla="*/ 1800225 w 1862137"/>
                <a:gd name="connsiteY39" fmla="*/ 197643 h 488156"/>
                <a:gd name="connsiteX40" fmla="*/ 1733550 w 1862137"/>
                <a:gd name="connsiteY40" fmla="*/ 219075 h 488156"/>
                <a:gd name="connsiteX41" fmla="*/ 1669256 w 1862137"/>
                <a:gd name="connsiteY41" fmla="*/ 233362 h 488156"/>
                <a:gd name="connsiteX42" fmla="*/ 1574006 w 1862137"/>
                <a:gd name="connsiteY42" fmla="*/ 238125 h 488156"/>
                <a:gd name="connsiteX43" fmla="*/ 1419225 w 1862137"/>
                <a:gd name="connsiteY43" fmla="*/ 247650 h 488156"/>
                <a:gd name="connsiteX44" fmla="*/ 1269206 w 1862137"/>
                <a:gd name="connsiteY44" fmla="*/ 26193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2137" h="488156">
                  <a:moveTo>
                    <a:pt x="1269206" y="261937"/>
                  </a:moveTo>
                  <a:lnTo>
                    <a:pt x="981075" y="297656"/>
                  </a:lnTo>
                  <a:lnTo>
                    <a:pt x="828675" y="333375"/>
                  </a:lnTo>
                  <a:lnTo>
                    <a:pt x="628650" y="392906"/>
                  </a:lnTo>
                  <a:lnTo>
                    <a:pt x="435769" y="457200"/>
                  </a:lnTo>
                  <a:lnTo>
                    <a:pt x="359569" y="485775"/>
                  </a:lnTo>
                  <a:lnTo>
                    <a:pt x="342900" y="488156"/>
                  </a:lnTo>
                  <a:lnTo>
                    <a:pt x="311944" y="483393"/>
                  </a:lnTo>
                  <a:lnTo>
                    <a:pt x="269081" y="464343"/>
                  </a:lnTo>
                  <a:lnTo>
                    <a:pt x="228600" y="442912"/>
                  </a:lnTo>
                  <a:lnTo>
                    <a:pt x="133350" y="378618"/>
                  </a:lnTo>
                  <a:lnTo>
                    <a:pt x="0" y="276225"/>
                  </a:lnTo>
                  <a:lnTo>
                    <a:pt x="40481" y="221456"/>
                  </a:lnTo>
                  <a:lnTo>
                    <a:pt x="142875" y="254793"/>
                  </a:lnTo>
                  <a:lnTo>
                    <a:pt x="209550" y="269081"/>
                  </a:lnTo>
                  <a:lnTo>
                    <a:pt x="273844" y="276225"/>
                  </a:lnTo>
                  <a:lnTo>
                    <a:pt x="340519" y="276225"/>
                  </a:lnTo>
                  <a:lnTo>
                    <a:pt x="464344" y="259556"/>
                  </a:lnTo>
                  <a:lnTo>
                    <a:pt x="623887" y="228600"/>
                  </a:lnTo>
                  <a:lnTo>
                    <a:pt x="792956" y="183356"/>
                  </a:lnTo>
                  <a:lnTo>
                    <a:pt x="862012" y="159543"/>
                  </a:lnTo>
                  <a:lnTo>
                    <a:pt x="1033462" y="121443"/>
                  </a:lnTo>
                  <a:lnTo>
                    <a:pt x="1150144" y="107156"/>
                  </a:lnTo>
                  <a:lnTo>
                    <a:pt x="1238250" y="90487"/>
                  </a:lnTo>
                  <a:lnTo>
                    <a:pt x="1316831" y="69056"/>
                  </a:lnTo>
                  <a:lnTo>
                    <a:pt x="1390650" y="40481"/>
                  </a:lnTo>
                  <a:lnTo>
                    <a:pt x="1440656" y="11906"/>
                  </a:lnTo>
                  <a:lnTo>
                    <a:pt x="1459706" y="4762"/>
                  </a:lnTo>
                  <a:lnTo>
                    <a:pt x="1497806" y="0"/>
                  </a:lnTo>
                  <a:lnTo>
                    <a:pt x="1559719" y="9525"/>
                  </a:lnTo>
                  <a:lnTo>
                    <a:pt x="1671637" y="33337"/>
                  </a:lnTo>
                  <a:lnTo>
                    <a:pt x="1731169" y="50006"/>
                  </a:lnTo>
                  <a:lnTo>
                    <a:pt x="1776412" y="66675"/>
                  </a:lnTo>
                  <a:lnTo>
                    <a:pt x="1814512" y="88106"/>
                  </a:lnTo>
                  <a:lnTo>
                    <a:pt x="1840706" y="107156"/>
                  </a:lnTo>
                  <a:lnTo>
                    <a:pt x="1854994" y="119062"/>
                  </a:lnTo>
                  <a:lnTo>
                    <a:pt x="1862137" y="130968"/>
                  </a:lnTo>
                  <a:lnTo>
                    <a:pt x="1862137" y="152400"/>
                  </a:lnTo>
                  <a:lnTo>
                    <a:pt x="1847850" y="173831"/>
                  </a:lnTo>
                  <a:lnTo>
                    <a:pt x="1800225" y="197643"/>
                  </a:lnTo>
                  <a:lnTo>
                    <a:pt x="1733550" y="219075"/>
                  </a:lnTo>
                  <a:lnTo>
                    <a:pt x="1669256" y="233362"/>
                  </a:lnTo>
                  <a:lnTo>
                    <a:pt x="1574006" y="238125"/>
                  </a:lnTo>
                  <a:lnTo>
                    <a:pt x="1419225" y="247650"/>
                  </a:lnTo>
                  <a:lnTo>
                    <a:pt x="12692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24">
              <a:extLst>
                <a:ext uri="{FF2B5EF4-FFF2-40B4-BE49-F238E27FC236}">
                  <a16:creationId xmlns:a16="http://schemas.microsoft.com/office/drawing/2014/main" id="{9702AEFD-974F-428F-ADFC-985EFDC9DA2D}"/>
                </a:ext>
              </a:extLst>
            </p:cNvPr>
            <p:cNvSpPr/>
            <p:nvPr/>
          </p:nvSpPr>
          <p:spPr>
            <a:xfrm>
              <a:off x="4398963" y="4691063"/>
              <a:ext cx="790575" cy="1273175"/>
            </a:xfrm>
            <a:custGeom>
              <a:avLst/>
              <a:gdLst>
                <a:gd name="connsiteX0" fmla="*/ 428625 w 790575"/>
                <a:gd name="connsiteY0" fmla="*/ 478631 h 1273968"/>
                <a:gd name="connsiteX1" fmla="*/ 483394 w 790575"/>
                <a:gd name="connsiteY1" fmla="*/ 352425 h 1273968"/>
                <a:gd name="connsiteX2" fmla="*/ 504825 w 790575"/>
                <a:gd name="connsiteY2" fmla="*/ 297656 h 1273968"/>
                <a:gd name="connsiteX3" fmla="*/ 523875 w 790575"/>
                <a:gd name="connsiteY3" fmla="*/ 242887 h 1273968"/>
                <a:gd name="connsiteX4" fmla="*/ 540544 w 790575"/>
                <a:gd name="connsiteY4" fmla="*/ 180975 h 1273968"/>
                <a:gd name="connsiteX5" fmla="*/ 547687 w 790575"/>
                <a:gd name="connsiteY5" fmla="*/ 138112 h 1273968"/>
                <a:gd name="connsiteX6" fmla="*/ 550069 w 790575"/>
                <a:gd name="connsiteY6" fmla="*/ 104775 h 1273968"/>
                <a:gd name="connsiteX7" fmla="*/ 550069 w 790575"/>
                <a:gd name="connsiteY7" fmla="*/ 73818 h 1273968"/>
                <a:gd name="connsiteX8" fmla="*/ 540544 w 790575"/>
                <a:gd name="connsiteY8" fmla="*/ 47625 h 1273968"/>
                <a:gd name="connsiteX9" fmla="*/ 521494 w 790575"/>
                <a:gd name="connsiteY9" fmla="*/ 0 h 1273968"/>
                <a:gd name="connsiteX10" fmla="*/ 790575 w 790575"/>
                <a:gd name="connsiteY10" fmla="*/ 78581 h 1273968"/>
                <a:gd name="connsiteX11" fmla="*/ 781050 w 790575"/>
                <a:gd name="connsiteY11" fmla="*/ 142875 h 1273968"/>
                <a:gd name="connsiteX12" fmla="*/ 752475 w 790575"/>
                <a:gd name="connsiteY12" fmla="*/ 178593 h 1273968"/>
                <a:gd name="connsiteX13" fmla="*/ 709612 w 790575"/>
                <a:gd name="connsiteY13" fmla="*/ 278606 h 1273968"/>
                <a:gd name="connsiteX14" fmla="*/ 631031 w 790575"/>
                <a:gd name="connsiteY14" fmla="*/ 466725 h 1273968"/>
                <a:gd name="connsiteX15" fmla="*/ 583406 w 790575"/>
                <a:gd name="connsiteY15" fmla="*/ 590550 h 1273968"/>
                <a:gd name="connsiteX16" fmla="*/ 500062 w 790575"/>
                <a:gd name="connsiteY16" fmla="*/ 750093 h 1273968"/>
                <a:gd name="connsiteX17" fmla="*/ 435769 w 790575"/>
                <a:gd name="connsiteY17" fmla="*/ 862012 h 1273968"/>
                <a:gd name="connsiteX18" fmla="*/ 359569 w 790575"/>
                <a:gd name="connsiteY18" fmla="*/ 983456 h 1273968"/>
                <a:gd name="connsiteX19" fmla="*/ 273844 w 790575"/>
                <a:gd name="connsiteY19" fmla="*/ 1092993 h 1273968"/>
                <a:gd name="connsiteX20" fmla="*/ 159544 w 790575"/>
                <a:gd name="connsiteY20" fmla="*/ 1207293 h 1273968"/>
                <a:gd name="connsiteX21" fmla="*/ 142875 w 790575"/>
                <a:gd name="connsiteY21" fmla="*/ 1223962 h 1273968"/>
                <a:gd name="connsiteX22" fmla="*/ 104775 w 790575"/>
                <a:gd name="connsiteY22" fmla="*/ 1262062 h 1273968"/>
                <a:gd name="connsiteX23" fmla="*/ 88106 w 790575"/>
                <a:gd name="connsiteY23" fmla="*/ 1271587 h 1273968"/>
                <a:gd name="connsiteX24" fmla="*/ 73819 w 790575"/>
                <a:gd name="connsiteY24" fmla="*/ 1273968 h 1273968"/>
                <a:gd name="connsiteX25" fmla="*/ 57150 w 790575"/>
                <a:gd name="connsiteY25" fmla="*/ 1266825 h 1273968"/>
                <a:gd name="connsiteX26" fmla="*/ 45244 w 790575"/>
                <a:gd name="connsiteY26" fmla="*/ 1252537 h 1273968"/>
                <a:gd name="connsiteX27" fmla="*/ 23812 w 790575"/>
                <a:gd name="connsiteY27" fmla="*/ 1188243 h 1273968"/>
                <a:gd name="connsiteX28" fmla="*/ 0 w 790575"/>
                <a:gd name="connsiteY28" fmla="*/ 1128712 h 1273968"/>
                <a:gd name="connsiteX29" fmla="*/ 142875 w 790575"/>
                <a:gd name="connsiteY29" fmla="*/ 914400 h 1273968"/>
                <a:gd name="connsiteX30" fmla="*/ 171450 w 790575"/>
                <a:gd name="connsiteY30" fmla="*/ 904875 h 1273968"/>
                <a:gd name="connsiteX31" fmla="*/ 192881 w 790575"/>
                <a:gd name="connsiteY31" fmla="*/ 890587 h 1273968"/>
                <a:gd name="connsiteX32" fmla="*/ 228600 w 790575"/>
                <a:gd name="connsiteY32" fmla="*/ 852487 h 1273968"/>
                <a:gd name="connsiteX33" fmla="*/ 273844 w 790575"/>
                <a:gd name="connsiteY33" fmla="*/ 783431 h 1273968"/>
                <a:gd name="connsiteX34" fmla="*/ 311944 w 790575"/>
                <a:gd name="connsiteY34" fmla="*/ 709612 h 1273968"/>
                <a:gd name="connsiteX35" fmla="*/ 371475 w 790575"/>
                <a:gd name="connsiteY35" fmla="*/ 595312 h 1273968"/>
                <a:gd name="connsiteX36" fmla="*/ 428625 w 790575"/>
                <a:gd name="connsiteY36" fmla="*/ 478631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575" h="1273968">
                  <a:moveTo>
                    <a:pt x="428625" y="478631"/>
                  </a:moveTo>
                  <a:lnTo>
                    <a:pt x="483394" y="352425"/>
                  </a:lnTo>
                  <a:lnTo>
                    <a:pt x="504825" y="297656"/>
                  </a:lnTo>
                  <a:lnTo>
                    <a:pt x="523875" y="242887"/>
                  </a:lnTo>
                  <a:lnTo>
                    <a:pt x="540544" y="180975"/>
                  </a:lnTo>
                  <a:lnTo>
                    <a:pt x="547687" y="138112"/>
                  </a:lnTo>
                  <a:lnTo>
                    <a:pt x="550069" y="104775"/>
                  </a:lnTo>
                  <a:lnTo>
                    <a:pt x="550069" y="73818"/>
                  </a:lnTo>
                  <a:lnTo>
                    <a:pt x="540544" y="47625"/>
                  </a:lnTo>
                  <a:lnTo>
                    <a:pt x="521494" y="0"/>
                  </a:lnTo>
                  <a:lnTo>
                    <a:pt x="790575" y="78581"/>
                  </a:lnTo>
                  <a:lnTo>
                    <a:pt x="781050" y="142875"/>
                  </a:lnTo>
                  <a:lnTo>
                    <a:pt x="752475" y="178593"/>
                  </a:lnTo>
                  <a:lnTo>
                    <a:pt x="709612" y="278606"/>
                  </a:lnTo>
                  <a:lnTo>
                    <a:pt x="631031" y="466725"/>
                  </a:lnTo>
                  <a:lnTo>
                    <a:pt x="583406" y="590550"/>
                  </a:lnTo>
                  <a:lnTo>
                    <a:pt x="500062" y="750093"/>
                  </a:lnTo>
                  <a:lnTo>
                    <a:pt x="435769" y="862012"/>
                  </a:lnTo>
                  <a:lnTo>
                    <a:pt x="359569" y="983456"/>
                  </a:lnTo>
                  <a:lnTo>
                    <a:pt x="273844" y="1092993"/>
                  </a:lnTo>
                  <a:lnTo>
                    <a:pt x="159544" y="1207293"/>
                  </a:lnTo>
                  <a:lnTo>
                    <a:pt x="142875" y="1223962"/>
                  </a:lnTo>
                  <a:lnTo>
                    <a:pt x="104775" y="1262062"/>
                  </a:lnTo>
                  <a:lnTo>
                    <a:pt x="88106" y="1271587"/>
                  </a:lnTo>
                  <a:lnTo>
                    <a:pt x="73819" y="1273968"/>
                  </a:lnTo>
                  <a:lnTo>
                    <a:pt x="57150" y="1266825"/>
                  </a:lnTo>
                  <a:lnTo>
                    <a:pt x="45244" y="1252537"/>
                  </a:lnTo>
                  <a:lnTo>
                    <a:pt x="23812" y="1188243"/>
                  </a:lnTo>
                  <a:lnTo>
                    <a:pt x="0" y="1128712"/>
                  </a:lnTo>
                  <a:lnTo>
                    <a:pt x="142875" y="914400"/>
                  </a:lnTo>
                  <a:lnTo>
                    <a:pt x="171450" y="904875"/>
                  </a:lnTo>
                  <a:lnTo>
                    <a:pt x="192881" y="890587"/>
                  </a:lnTo>
                  <a:lnTo>
                    <a:pt x="228600" y="852487"/>
                  </a:lnTo>
                  <a:lnTo>
                    <a:pt x="273844" y="783431"/>
                  </a:lnTo>
                  <a:lnTo>
                    <a:pt x="311944" y="709612"/>
                  </a:lnTo>
                  <a:lnTo>
                    <a:pt x="371475" y="595312"/>
                  </a:lnTo>
                  <a:lnTo>
                    <a:pt x="42862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25">
              <a:extLst>
                <a:ext uri="{FF2B5EF4-FFF2-40B4-BE49-F238E27FC236}">
                  <a16:creationId xmlns:a16="http://schemas.microsoft.com/office/drawing/2014/main" id="{5310D878-6331-4B3E-806C-F17AFD6C05EC}"/>
                </a:ext>
              </a:extLst>
            </p:cNvPr>
            <p:cNvSpPr/>
            <p:nvPr/>
          </p:nvSpPr>
          <p:spPr>
            <a:xfrm>
              <a:off x="4143375" y="5478463"/>
              <a:ext cx="490538" cy="371475"/>
            </a:xfrm>
            <a:custGeom>
              <a:avLst/>
              <a:gdLst>
                <a:gd name="connsiteX0" fmla="*/ 178594 w 490538"/>
                <a:gd name="connsiteY0" fmla="*/ 54769 h 371475"/>
                <a:gd name="connsiteX1" fmla="*/ 250031 w 490538"/>
                <a:gd name="connsiteY1" fmla="*/ 85725 h 371475"/>
                <a:gd name="connsiteX2" fmla="*/ 276225 w 490538"/>
                <a:gd name="connsiteY2" fmla="*/ 100013 h 371475"/>
                <a:gd name="connsiteX3" fmla="*/ 302419 w 490538"/>
                <a:gd name="connsiteY3" fmla="*/ 114300 h 371475"/>
                <a:gd name="connsiteX4" fmla="*/ 321469 w 490538"/>
                <a:gd name="connsiteY4" fmla="*/ 123825 h 371475"/>
                <a:gd name="connsiteX5" fmla="*/ 350044 w 490538"/>
                <a:gd name="connsiteY5" fmla="*/ 133350 h 371475"/>
                <a:gd name="connsiteX6" fmla="*/ 490538 w 490538"/>
                <a:gd name="connsiteY6" fmla="*/ 107157 h 371475"/>
                <a:gd name="connsiteX7" fmla="*/ 280988 w 490538"/>
                <a:gd name="connsiteY7" fmla="*/ 371475 h 371475"/>
                <a:gd name="connsiteX8" fmla="*/ 257175 w 490538"/>
                <a:gd name="connsiteY8" fmla="*/ 347663 h 371475"/>
                <a:gd name="connsiteX9" fmla="*/ 230981 w 490538"/>
                <a:gd name="connsiteY9" fmla="*/ 292894 h 371475"/>
                <a:gd name="connsiteX10" fmla="*/ 202406 w 490538"/>
                <a:gd name="connsiteY10" fmla="*/ 238125 h 371475"/>
                <a:gd name="connsiteX11" fmla="*/ 185738 w 490538"/>
                <a:gd name="connsiteY11" fmla="*/ 204788 h 371475"/>
                <a:gd name="connsiteX12" fmla="*/ 166688 w 490538"/>
                <a:gd name="connsiteY12" fmla="*/ 178594 h 371475"/>
                <a:gd name="connsiteX13" fmla="*/ 138113 w 490538"/>
                <a:gd name="connsiteY13" fmla="*/ 142875 h 371475"/>
                <a:gd name="connsiteX14" fmla="*/ 109538 w 490538"/>
                <a:gd name="connsiteY14" fmla="*/ 114300 h 371475"/>
                <a:gd name="connsiteX15" fmla="*/ 71438 w 490538"/>
                <a:gd name="connsiteY15" fmla="*/ 80963 h 371475"/>
                <a:gd name="connsiteX16" fmla="*/ 50006 w 490538"/>
                <a:gd name="connsiteY16" fmla="*/ 69057 h 371475"/>
                <a:gd name="connsiteX17" fmla="*/ 28575 w 490538"/>
                <a:gd name="connsiteY17" fmla="*/ 57150 h 371475"/>
                <a:gd name="connsiteX18" fmla="*/ 11906 w 490538"/>
                <a:gd name="connsiteY18" fmla="*/ 45244 h 371475"/>
                <a:gd name="connsiteX19" fmla="*/ 0 w 490538"/>
                <a:gd name="connsiteY19" fmla="*/ 30957 h 371475"/>
                <a:gd name="connsiteX20" fmla="*/ 0 w 490538"/>
                <a:gd name="connsiteY20" fmla="*/ 19050 h 371475"/>
                <a:gd name="connsiteX21" fmla="*/ 4763 w 490538"/>
                <a:gd name="connsiteY21" fmla="*/ 4763 h 371475"/>
                <a:gd name="connsiteX22" fmla="*/ 14288 w 490538"/>
                <a:gd name="connsiteY22" fmla="*/ 0 h 371475"/>
                <a:gd name="connsiteX23" fmla="*/ 45244 w 490538"/>
                <a:gd name="connsiteY23" fmla="*/ 2382 h 371475"/>
                <a:gd name="connsiteX24" fmla="*/ 178594 w 490538"/>
                <a:gd name="connsiteY24" fmla="*/ 54769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0538" h="371475">
                  <a:moveTo>
                    <a:pt x="178594" y="54769"/>
                  </a:moveTo>
                  <a:lnTo>
                    <a:pt x="250031" y="85725"/>
                  </a:lnTo>
                  <a:lnTo>
                    <a:pt x="276225" y="100013"/>
                  </a:lnTo>
                  <a:lnTo>
                    <a:pt x="302419" y="114300"/>
                  </a:lnTo>
                  <a:lnTo>
                    <a:pt x="321469" y="123825"/>
                  </a:lnTo>
                  <a:lnTo>
                    <a:pt x="350044" y="133350"/>
                  </a:lnTo>
                  <a:lnTo>
                    <a:pt x="490538" y="107157"/>
                  </a:lnTo>
                  <a:lnTo>
                    <a:pt x="280988" y="371475"/>
                  </a:lnTo>
                  <a:lnTo>
                    <a:pt x="257175" y="347663"/>
                  </a:lnTo>
                  <a:lnTo>
                    <a:pt x="230981" y="292894"/>
                  </a:lnTo>
                  <a:lnTo>
                    <a:pt x="202406" y="238125"/>
                  </a:lnTo>
                  <a:lnTo>
                    <a:pt x="185738" y="204788"/>
                  </a:lnTo>
                  <a:lnTo>
                    <a:pt x="166688" y="178594"/>
                  </a:lnTo>
                  <a:lnTo>
                    <a:pt x="138113" y="142875"/>
                  </a:lnTo>
                  <a:lnTo>
                    <a:pt x="109538" y="114300"/>
                  </a:lnTo>
                  <a:lnTo>
                    <a:pt x="71438" y="80963"/>
                  </a:lnTo>
                  <a:lnTo>
                    <a:pt x="50006" y="69057"/>
                  </a:lnTo>
                  <a:lnTo>
                    <a:pt x="28575" y="57150"/>
                  </a:lnTo>
                  <a:lnTo>
                    <a:pt x="11906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78594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22">
              <a:extLst>
                <a:ext uri="{FF2B5EF4-FFF2-40B4-BE49-F238E27FC236}">
                  <a16:creationId xmlns:a16="http://schemas.microsoft.com/office/drawing/2014/main" id="{3D0A5893-06CE-46E3-8C90-079064579B0C}"/>
                </a:ext>
              </a:extLst>
            </p:cNvPr>
            <p:cNvSpPr/>
            <p:nvPr/>
          </p:nvSpPr>
          <p:spPr>
            <a:xfrm>
              <a:off x="3503613" y="4167188"/>
              <a:ext cx="1344612" cy="1355725"/>
            </a:xfrm>
            <a:custGeom>
              <a:avLst/>
              <a:gdLst>
                <a:gd name="connsiteX0" fmla="*/ 723900 w 1345406"/>
                <a:gd name="connsiteY0" fmla="*/ 564356 h 1354931"/>
                <a:gd name="connsiteX1" fmla="*/ 840581 w 1345406"/>
                <a:gd name="connsiteY1" fmla="*/ 407193 h 1354931"/>
                <a:gd name="connsiteX2" fmla="*/ 923925 w 1345406"/>
                <a:gd name="connsiteY2" fmla="*/ 285750 h 1354931"/>
                <a:gd name="connsiteX3" fmla="*/ 959644 w 1345406"/>
                <a:gd name="connsiteY3" fmla="*/ 233362 h 1354931"/>
                <a:gd name="connsiteX4" fmla="*/ 985837 w 1345406"/>
                <a:gd name="connsiteY4" fmla="*/ 188118 h 1354931"/>
                <a:gd name="connsiteX5" fmla="*/ 997744 w 1345406"/>
                <a:gd name="connsiteY5" fmla="*/ 159543 h 1354931"/>
                <a:gd name="connsiteX6" fmla="*/ 1002506 w 1345406"/>
                <a:gd name="connsiteY6" fmla="*/ 142875 h 1354931"/>
                <a:gd name="connsiteX7" fmla="*/ 1002506 w 1345406"/>
                <a:gd name="connsiteY7" fmla="*/ 126206 h 1354931"/>
                <a:gd name="connsiteX8" fmla="*/ 1000125 w 1345406"/>
                <a:gd name="connsiteY8" fmla="*/ 100012 h 1354931"/>
                <a:gd name="connsiteX9" fmla="*/ 988219 w 1345406"/>
                <a:gd name="connsiteY9" fmla="*/ 80962 h 1354931"/>
                <a:gd name="connsiteX10" fmla="*/ 931069 w 1345406"/>
                <a:gd name="connsiteY10" fmla="*/ 26193 h 1354931"/>
                <a:gd name="connsiteX11" fmla="*/ 1140619 w 1345406"/>
                <a:gd name="connsiteY11" fmla="*/ 0 h 1354931"/>
                <a:gd name="connsiteX12" fmla="*/ 1243012 w 1345406"/>
                <a:gd name="connsiteY12" fmla="*/ 50006 h 1354931"/>
                <a:gd name="connsiteX13" fmla="*/ 1283494 w 1345406"/>
                <a:gd name="connsiteY13" fmla="*/ 71437 h 1354931"/>
                <a:gd name="connsiteX14" fmla="*/ 1312069 w 1345406"/>
                <a:gd name="connsiteY14" fmla="*/ 90487 h 1354931"/>
                <a:gd name="connsiteX15" fmla="*/ 1331119 w 1345406"/>
                <a:gd name="connsiteY15" fmla="*/ 104775 h 1354931"/>
                <a:gd name="connsiteX16" fmla="*/ 1338262 w 1345406"/>
                <a:gd name="connsiteY16" fmla="*/ 119062 h 1354931"/>
                <a:gd name="connsiteX17" fmla="*/ 1345406 w 1345406"/>
                <a:gd name="connsiteY17" fmla="*/ 138112 h 1354931"/>
                <a:gd name="connsiteX18" fmla="*/ 1343025 w 1345406"/>
                <a:gd name="connsiteY18" fmla="*/ 154781 h 1354931"/>
                <a:gd name="connsiteX19" fmla="*/ 1335881 w 1345406"/>
                <a:gd name="connsiteY19" fmla="*/ 173831 h 1354931"/>
                <a:gd name="connsiteX20" fmla="*/ 1307306 w 1345406"/>
                <a:gd name="connsiteY20" fmla="*/ 190500 h 1354931"/>
                <a:gd name="connsiteX21" fmla="*/ 1273969 w 1345406"/>
                <a:gd name="connsiteY21" fmla="*/ 211931 h 1354931"/>
                <a:gd name="connsiteX22" fmla="*/ 1221581 w 1345406"/>
                <a:gd name="connsiteY22" fmla="*/ 257175 h 1354931"/>
                <a:gd name="connsiteX23" fmla="*/ 1162050 w 1345406"/>
                <a:gd name="connsiteY23" fmla="*/ 323850 h 1354931"/>
                <a:gd name="connsiteX24" fmla="*/ 1119187 w 1345406"/>
                <a:gd name="connsiteY24" fmla="*/ 381000 h 1354931"/>
                <a:gd name="connsiteX25" fmla="*/ 1064419 w 1345406"/>
                <a:gd name="connsiteY25" fmla="*/ 450056 h 1354931"/>
                <a:gd name="connsiteX26" fmla="*/ 950119 w 1345406"/>
                <a:gd name="connsiteY26" fmla="*/ 578643 h 1354931"/>
                <a:gd name="connsiteX27" fmla="*/ 819150 w 1345406"/>
                <a:gd name="connsiteY27" fmla="*/ 716756 h 1354931"/>
                <a:gd name="connsiteX28" fmla="*/ 671512 w 1345406"/>
                <a:gd name="connsiteY28" fmla="*/ 862012 h 1354931"/>
                <a:gd name="connsiteX29" fmla="*/ 528637 w 1345406"/>
                <a:gd name="connsiteY29" fmla="*/ 990600 h 1354931"/>
                <a:gd name="connsiteX30" fmla="*/ 383381 w 1345406"/>
                <a:gd name="connsiteY30" fmla="*/ 1109662 h 1354931"/>
                <a:gd name="connsiteX31" fmla="*/ 264319 w 1345406"/>
                <a:gd name="connsiteY31" fmla="*/ 1202531 h 1354931"/>
                <a:gd name="connsiteX32" fmla="*/ 188119 w 1345406"/>
                <a:gd name="connsiteY32" fmla="*/ 1257300 h 1354931"/>
                <a:gd name="connsiteX33" fmla="*/ 71437 w 1345406"/>
                <a:gd name="connsiteY33" fmla="*/ 1333500 h 1354931"/>
                <a:gd name="connsiteX34" fmla="*/ 45244 w 1345406"/>
                <a:gd name="connsiteY34" fmla="*/ 1347787 h 1354931"/>
                <a:gd name="connsiteX35" fmla="*/ 21431 w 1345406"/>
                <a:gd name="connsiteY35" fmla="*/ 1354931 h 1354931"/>
                <a:gd name="connsiteX36" fmla="*/ 7144 w 1345406"/>
                <a:gd name="connsiteY36" fmla="*/ 1352550 h 1354931"/>
                <a:gd name="connsiteX37" fmla="*/ 0 w 1345406"/>
                <a:gd name="connsiteY37" fmla="*/ 1343025 h 1354931"/>
                <a:gd name="connsiteX38" fmla="*/ 0 w 1345406"/>
                <a:gd name="connsiteY38" fmla="*/ 1323975 h 1354931"/>
                <a:gd name="connsiteX39" fmla="*/ 11906 w 1345406"/>
                <a:gd name="connsiteY39" fmla="*/ 1297781 h 1354931"/>
                <a:gd name="connsiteX40" fmla="*/ 114300 w 1345406"/>
                <a:gd name="connsiteY40" fmla="*/ 1212056 h 1354931"/>
                <a:gd name="connsiteX41" fmla="*/ 226219 w 1345406"/>
                <a:gd name="connsiteY41" fmla="*/ 1109662 h 1354931"/>
                <a:gd name="connsiteX42" fmla="*/ 297656 w 1345406"/>
                <a:gd name="connsiteY42" fmla="*/ 1040606 h 1354931"/>
                <a:gd name="connsiteX43" fmla="*/ 395287 w 1345406"/>
                <a:gd name="connsiteY43" fmla="*/ 940593 h 1354931"/>
                <a:gd name="connsiteX44" fmla="*/ 497681 w 1345406"/>
                <a:gd name="connsiteY44" fmla="*/ 828675 h 1354931"/>
                <a:gd name="connsiteX45" fmla="*/ 569119 w 1345406"/>
                <a:gd name="connsiteY45" fmla="*/ 752475 h 1354931"/>
                <a:gd name="connsiteX46" fmla="*/ 645319 w 1345406"/>
                <a:gd name="connsiteY46" fmla="*/ 664368 h 1354931"/>
                <a:gd name="connsiteX47" fmla="*/ 723900 w 1345406"/>
                <a:gd name="connsiteY47" fmla="*/ 564356 h 135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5406" h="1354931">
                  <a:moveTo>
                    <a:pt x="723900" y="564356"/>
                  </a:moveTo>
                  <a:lnTo>
                    <a:pt x="840581" y="407193"/>
                  </a:lnTo>
                  <a:lnTo>
                    <a:pt x="923925" y="285750"/>
                  </a:lnTo>
                  <a:lnTo>
                    <a:pt x="959644" y="233362"/>
                  </a:lnTo>
                  <a:lnTo>
                    <a:pt x="985837" y="188118"/>
                  </a:lnTo>
                  <a:lnTo>
                    <a:pt x="997744" y="159543"/>
                  </a:lnTo>
                  <a:lnTo>
                    <a:pt x="1002506" y="142875"/>
                  </a:lnTo>
                  <a:lnTo>
                    <a:pt x="1002506" y="126206"/>
                  </a:lnTo>
                  <a:lnTo>
                    <a:pt x="1000125" y="100012"/>
                  </a:lnTo>
                  <a:lnTo>
                    <a:pt x="988219" y="80962"/>
                  </a:lnTo>
                  <a:lnTo>
                    <a:pt x="931069" y="26193"/>
                  </a:lnTo>
                  <a:lnTo>
                    <a:pt x="1140619" y="0"/>
                  </a:lnTo>
                  <a:lnTo>
                    <a:pt x="1243012" y="50006"/>
                  </a:lnTo>
                  <a:lnTo>
                    <a:pt x="1283494" y="71437"/>
                  </a:lnTo>
                  <a:lnTo>
                    <a:pt x="1312069" y="90487"/>
                  </a:lnTo>
                  <a:lnTo>
                    <a:pt x="1331119" y="104775"/>
                  </a:lnTo>
                  <a:lnTo>
                    <a:pt x="1338262" y="119062"/>
                  </a:lnTo>
                  <a:lnTo>
                    <a:pt x="1345406" y="138112"/>
                  </a:lnTo>
                  <a:lnTo>
                    <a:pt x="1343025" y="154781"/>
                  </a:lnTo>
                  <a:lnTo>
                    <a:pt x="1335881" y="173831"/>
                  </a:lnTo>
                  <a:lnTo>
                    <a:pt x="1307306" y="190500"/>
                  </a:lnTo>
                  <a:lnTo>
                    <a:pt x="1273969" y="211931"/>
                  </a:lnTo>
                  <a:lnTo>
                    <a:pt x="1221581" y="257175"/>
                  </a:lnTo>
                  <a:lnTo>
                    <a:pt x="1162050" y="323850"/>
                  </a:lnTo>
                  <a:lnTo>
                    <a:pt x="1119187" y="381000"/>
                  </a:lnTo>
                  <a:lnTo>
                    <a:pt x="1064419" y="450056"/>
                  </a:lnTo>
                  <a:lnTo>
                    <a:pt x="950119" y="578643"/>
                  </a:lnTo>
                  <a:lnTo>
                    <a:pt x="819150" y="716756"/>
                  </a:lnTo>
                  <a:lnTo>
                    <a:pt x="671512" y="862012"/>
                  </a:lnTo>
                  <a:lnTo>
                    <a:pt x="528637" y="990600"/>
                  </a:lnTo>
                  <a:lnTo>
                    <a:pt x="383381" y="1109662"/>
                  </a:lnTo>
                  <a:lnTo>
                    <a:pt x="264319" y="1202531"/>
                  </a:lnTo>
                  <a:lnTo>
                    <a:pt x="188119" y="1257300"/>
                  </a:lnTo>
                  <a:lnTo>
                    <a:pt x="71437" y="1333500"/>
                  </a:lnTo>
                  <a:lnTo>
                    <a:pt x="45244" y="1347787"/>
                  </a:lnTo>
                  <a:lnTo>
                    <a:pt x="21431" y="1354931"/>
                  </a:lnTo>
                  <a:lnTo>
                    <a:pt x="7144" y="1352550"/>
                  </a:lnTo>
                  <a:lnTo>
                    <a:pt x="0" y="1343025"/>
                  </a:lnTo>
                  <a:lnTo>
                    <a:pt x="0" y="1323975"/>
                  </a:lnTo>
                  <a:lnTo>
                    <a:pt x="11906" y="1297781"/>
                  </a:lnTo>
                  <a:lnTo>
                    <a:pt x="114300" y="1212056"/>
                  </a:lnTo>
                  <a:lnTo>
                    <a:pt x="226219" y="1109662"/>
                  </a:lnTo>
                  <a:lnTo>
                    <a:pt x="297656" y="1040606"/>
                  </a:lnTo>
                  <a:lnTo>
                    <a:pt x="395287" y="940593"/>
                  </a:lnTo>
                  <a:lnTo>
                    <a:pt x="497681" y="828675"/>
                  </a:lnTo>
                  <a:lnTo>
                    <a:pt x="569119" y="752475"/>
                  </a:lnTo>
                  <a:lnTo>
                    <a:pt x="645319" y="664368"/>
                  </a:lnTo>
                  <a:lnTo>
                    <a:pt x="7239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26">
              <a:extLst>
                <a:ext uri="{FF2B5EF4-FFF2-40B4-BE49-F238E27FC236}">
                  <a16:creationId xmlns:a16="http://schemas.microsoft.com/office/drawing/2014/main" id="{DDB152A8-D35D-4266-AAE3-2CBAD2705EE3}"/>
                </a:ext>
              </a:extLst>
            </p:cNvPr>
            <p:cNvSpPr/>
            <p:nvPr/>
          </p:nvSpPr>
          <p:spPr>
            <a:xfrm>
              <a:off x="5767388" y="2820988"/>
              <a:ext cx="1293812" cy="365125"/>
            </a:xfrm>
            <a:custGeom>
              <a:avLst/>
              <a:gdLst>
                <a:gd name="connsiteX0" fmla="*/ 497681 w 1293018"/>
                <a:gd name="connsiteY0" fmla="*/ 352425 h 364332"/>
                <a:gd name="connsiteX1" fmla="*/ 402431 w 1293018"/>
                <a:gd name="connsiteY1" fmla="*/ 359569 h 364332"/>
                <a:gd name="connsiteX2" fmla="*/ 342900 w 1293018"/>
                <a:gd name="connsiteY2" fmla="*/ 364332 h 364332"/>
                <a:gd name="connsiteX3" fmla="*/ 304800 w 1293018"/>
                <a:gd name="connsiteY3" fmla="*/ 364332 h 364332"/>
                <a:gd name="connsiteX4" fmla="*/ 266700 w 1293018"/>
                <a:gd name="connsiteY4" fmla="*/ 364332 h 364332"/>
                <a:gd name="connsiteX5" fmla="*/ 228600 w 1293018"/>
                <a:gd name="connsiteY5" fmla="*/ 359569 h 364332"/>
                <a:gd name="connsiteX6" fmla="*/ 171450 w 1293018"/>
                <a:gd name="connsiteY6" fmla="*/ 345282 h 364332"/>
                <a:gd name="connsiteX7" fmla="*/ 100012 w 1293018"/>
                <a:gd name="connsiteY7" fmla="*/ 311944 h 364332"/>
                <a:gd name="connsiteX8" fmla="*/ 0 w 1293018"/>
                <a:gd name="connsiteY8" fmla="*/ 264319 h 364332"/>
                <a:gd name="connsiteX9" fmla="*/ 88106 w 1293018"/>
                <a:gd name="connsiteY9" fmla="*/ 123825 h 364332"/>
                <a:gd name="connsiteX10" fmla="*/ 145256 w 1293018"/>
                <a:gd name="connsiteY10" fmla="*/ 169069 h 364332"/>
                <a:gd name="connsiteX11" fmla="*/ 183356 w 1293018"/>
                <a:gd name="connsiteY11" fmla="*/ 197644 h 364332"/>
                <a:gd name="connsiteX12" fmla="*/ 219075 w 1293018"/>
                <a:gd name="connsiteY12" fmla="*/ 216694 h 364332"/>
                <a:gd name="connsiteX13" fmla="*/ 250031 w 1293018"/>
                <a:gd name="connsiteY13" fmla="*/ 223838 h 364332"/>
                <a:gd name="connsiteX14" fmla="*/ 288131 w 1293018"/>
                <a:gd name="connsiteY14" fmla="*/ 228600 h 364332"/>
                <a:gd name="connsiteX15" fmla="*/ 378618 w 1293018"/>
                <a:gd name="connsiteY15" fmla="*/ 214313 h 364332"/>
                <a:gd name="connsiteX16" fmla="*/ 526256 w 1293018"/>
                <a:gd name="connsiteY16" fmla="*/ 188119 h 364332"/>
                <a:gd name="connsiteX17" fmla="*/ 681037 w 1293018"/>
                <a:gd name="connsiteY17" fmla="*/ 150019 h 364332"/>
                <a:gd name="connsiteX18" fmla="*/ 845343 w 1293018"/>
                <a:gd name="connsiteY18" fmla="*/ 95250 h 364332"/>
                <a:gd name="connsiteX19" fmla="*/ 962025 w 1293018"/>
                <a:gd name="connsiteY19" fmla="*/ 42863 h 364332"/>
                <a:gd name="connsiteX20" fmla="*/ 1014412 w 1293018"/>
                <a:gd name="connsiteY20" fmla="*/ 11907 h 364332"/>
                <a:gd name="connsiteX21" fmla="*/ 1035843 w 1293018"/>
                <a:gd name="connsiteY21" fmla="*/ 2382 h 364332"/>
                <a:gd name="connsiteX22" fmla="*/ 1071562 w 1293018"/>
                <a:gd name="connsiteY22" fmla="*/ 0 h 364332"/>
                <a:gd name="connsiteX23" fmla="*/ 1116806 w 1293018"/>
                <a:gd name="connsiteY23" fmla="*/ 4763 h 364332"/>
                <a:gd name="connsiteX24" fmla="*/ 1166812 w 1293018"/>
                <a:gd name="connsiteY24" fmla="*/ 21432 h 364332"/>
                <a:gd name="connsiteX25" fmla="*/ 1216818 w 1293018"/>
                <a:gd name="connsiteY25" fmla="*/ 45244 h 364332"/>
                <a:gd name="connsiteX26" fmla="*/ 1264443 w 1293018"/>
                <a:gd name="connsiteY26" fmla="*/ 76200 h 364332"/>
                <a:gd name="connsiteX27" fmla="*/ 1281112 w 1293018"/>
                <a:gd name="connsiteY27" fmla="*/ 90488 h 364332"/>
                <a:gd name="connsiteX28" fmla="*/ 1290637 w 1293018"/>
                <a:gd name="connsiteY28" fmla="*/ 102394 h 364332"/>
                <a:gd name="connsiteX29" fmla="*/ 1293018 w 1293018"/>
                <a:gd name="connsiteY29" fmla="*/ 116682 h 364332"/>
                <a:gd name="connsiteX30" fmla="*/ 1283493 w 1293018"/>
                <a:gd name="connsiteY30" fmla="*/ 140494 h 364332"/>
                <a:gd name="connsiteX31" fmla="*/ 1254918 w 1293018"/>
                <a:gd name="connsiteY31" fmla="*/ 169069 h 364332"/>
                <a:gd name="connsiteX32" fmla="*/ 1200150 w 1293018"/>
                <a:gd name="connsiteY32" fmla="*/ 195263 h 364332"/>
                <a:gd name="connsiteX33" fmla="*/ 1147762 w 1293018"/>
                <a:gd name="connsiteY33" fmla="*/ 219075 h 364332"/>
                <a:gd name="connsiteX34" fmla="*/ 1090612 w 1293018"/>
                <a:gd name="connsiteY34" fmla="*/ 238125 h 364332"/>
                <a:gd name="connsiteX35" fmla="*/ 992981 w 1293018"/>
                <a:gd name="connsiteY35" fmla="*/ 261938 h 364332"/>
                <a:gd name="connsiteX36" fmla="*/ 857250 w 1293018"/>
                <a:gd name="connsiteY36" fmla="*/ 292894 h 364332"/>
                <a:gd name="connsiteX37" fmla="*/ 697706 w 1293018"/>
                <a:gd name="connsiteY37" fmla="*/ 323850 h 364332"/>
                <a:gd name="connsiteX38" fmla="*/ 626268 w 1293018"/>
                <a:gd name="connsiteY38" fmla="*/ 340519 h 364332"/>
                <a:gd name="connsiteX39" fmla="*/ 497681 w 1293018"/>
                <a:gd name="connsiteY39" fmla="*/ 352425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93018" h="364332">
                  <a:moveTo>
                    <a:pt x="497681" y="352425"/>
                  </a:moveTo>
                  <a:lnTo>
                    <a:pt x="402431" y="359569"/>
                  </a:lnTo>
                  <a:lnTo>
                    <a:pt x="342900" y="364332"/>
                  </a:lnTo>
                  <a:lnTo>
                    <a:pt x="304800" y="364332"/>
                  </a:lnTo>
                  <a:lnTo>
                    <a:pt x="266700" y="364332"/>
                  </a:lnTo>
                  <a:lnTo>
                    <a:pt x="228600" y="359569"/>
                  </a:lnTo>
                  <a:lnTo>
                    <a:pt x="171450" y="345282"/>
                  </a:lnTo>
                  <a:lnTo>
                    <a:pt x="100012" y="311944"/>
                  </a:lnTo>
                  <a:lnTo>
                    <a:pt x="0" y="264319"/>
                  </a:lnTo>
                  <a:lnTo>
                    <a:pt x="88106" y="123825"/>
                  </a:lnTo>
                  <a:lnTo>
                    <a:pt x="145256" y="169069"/>
                  </a:lnTo>
                  <a:lnTo>
                    <a:pt x="183356" y="197644"/>
                  </a:lnTo>
                  <a:lnTo>
                    <a:pt x="219075" y="216694"/>
                  </a:lnTo>
                  <a:lnTo>
                    <a:pt x="250031" y="223838"/>
                  </a:lnTo>
                  <a:lnTo>
                    <a:pt x="288131" y="228600"/>
                  </a:lnTo>
                  <a:lnTo>
                    <a:pt x="378618" y="214313"/>
                  </a:lnTo>
                  <a:lnTo>
                    <a:pt x="526256" y="188119"/>
                  </a:lnTo>
                  <a:lnTo>
                    <a:pt x="681037" y="150019"/>
                  </a:lnTo>
                  <a:lnTo>
                    <a:pt x="845343" y="95250"/>
                  </a:lnTo>
                  <a:lnTo>
                    <a:pt x="962025" y="42863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71562" y="0"/>
                  </a:lnTo>
                  <a:lnTo>
                    <a:pt x="1116806" y="4763"/>
                  </a:lnTo>
                  <a:lnTo>
                    <a:pt x="1166812" y="21432"/>
                  </a:lnTo>
                  <a:lnTo>
                    <a:pt x="1216818" y="45244"/>
                  </a:lnTo>
                  <a:lnTo>
                    <a:pt x="1264443" y="76200"/>
                  </a:lnTo>
                  <a:lnTo>
                    <a:pt x="1281112" y="90488"/>
                  </a:lnTo>
                  <a:lnTo>
                    <a:pt x="1290637" y="102394"/>
                  </a:lnTo>
                  <a:lnTo>
                    <a:pt x="1293018" y="116682"/>
                  </a:lnTo>
                  <a:lnTo>
                    <a:pt x="1283493" y="140494"/>
                  </a:lnTo>
                  <a:lnTo>
                    <a:pt x="1254918" y="169069"/>
                  </a:lnTo>
                  <a:lnTo>
                    <a:pt x="1200150" y="195263"/>
                  </a:lnTo>
                  <a:lnTo>
                    <a:pt x="1147762" y="219075"/>
                  </a:lnTo>
                  <a:lnTo>
                    <a:pt x="1090612" y="238125"/>
                  </a:lnTo>
                  <a:lnTo>
                    <a:pt x="992981" y="261938"/>
                  </a:lnTo>
                  <a:lnTo>
                    <a:pt x="857250" y="292894"/>
                  </a:lnTo>
                  <a:lnTo>
                    <a:pt x="697706" y="323850"/>
                  </a:lnTo>
                  <a:lnTo>
                    <a:pt x="626268" y="340519"/>
                  </a:lnTo>
                  <a:lnTo>
                    <a:pt x="497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30">
              <a:extLst>
                <a:ext uri="{FF2B5EF4-FFF2-40B4-BE49-F238E27FC236}">
                  <a16:creationId xmlns:a16="http://schemas.microsoft.com/office/drawing/2014/main" id="{657A0075-63DD-4232-A14A-C48EF49F3296}"/>
                </a:ext>
              </a:extLst>
            </p:cNvPr>
            <p:cNvSpPr/>
            <p:nvPr/>
          </p:nvSpPr>
          <p:spPr>
            <a:xfrm rot="16200000">
              <a:off x="4645819" y="3585369"/>
              <a:ext cx="2554288" cy="1638300"/>
            </a:xfrm>
            <a:custGeom>
              <a:avLst/>
              <a:gdLst>
                <a:gd name="connsiteX0" fmla="*/ 1322614 w 2555421"/>
                <a:gd name="connsiteY0" fmla="*/ 1260021 h 1638300"/>
                <a:gd name="connsiteX1" fmla="*/ 1227364 w 2555421"/>
                <a:gd name="connsiteY1" fmla="*/ 1213757 h 1638300"/>
                <a:gd name="connsiteX2" fmla="*/ 1132114 w 2555421"/>
                <a:gd name="connsiteY2" fmla="*/ 1159329 h 1638300"/>
                <a:gd name="connsiteX3" fmla="*/ 982436 w 2555421"/>
                <a:gd name="connsiteY3" fmla="*/ 1074964 h 1638300"/>
                <a:gd name="connsiteX4" fmla="*/ 846364 w 2555421"/>
                <a:gd name="connsiteY4" fmla="*/ 985157 h 1638300"/>
                <a:gd name="connsiteX5" fmla="*/ 745671 w 2555421"/>
                <a:gd name="connsiteY5" fmla="*/ 914400 h 1638300"/>
                <a:gd name="connsiteX6" fmla="*/ 631371 w 2555421"/>
                <a:gd name="connsiteY6" fmla="*/ 827314 h 1638300"/>
                <a:gd name="connsiteX7" fmla="*/ 533400 w 2555421"/>
                <a:gd name="connsiteY7" fmla="*/ 740229 h 1638300"/>
                <a:gd name="connsiteX8" fmla="*/ 440871 w 2555421"/>
                <a:gd name="connsiteY8" fmla="*/ 658586 h 1638300"/>
                <a:gd name="connsiteX9" fmla="*/ 372836 w 2555421"/>
                <a:gd name="connsiteY9" fmla="*/ 587829 h 1638300"/>
                <a:gd name="connsiteX10" fmla="*/ 310243 w 2555421"/>
                <a:gd name="connsiteY10" fmla="*/ 519793 h 1638300"/>
                <a:gd name="connsiteX11" fmla="*/ 244929 w 2555421"/>
                <a:gd name="connsiteY11" fmla="*/ 443593 h 1638300"/>
                <a:gd name="connsiteX12" fmla="*/ 209550 w 2555421"/>
                <a:gd name="connsiteY12" fmla="*/ 400050 h 1638300"/>
                <a:gd name="connsiteX13" fmla="*/ 179614 w 2555421"/>
                <a:gd name="connsiteY13" fmla="*/ 356507 h 1638300"/>
                <a:gd name="connsiteX14" fmla="*/ 149679 w 2555421"/>
                <a:gd name="connsiteY14" fmla="*/ 315686 h 1638300"/>
                <a:gd name="connsiteX15" fmla="*/ 108857 w 2555421"/>
                <a:gd name="connsiteY15" fmla="*/ 250371 h 1638300"/>
                <a:gd name="connsiteX16" fmla="*/ 59871 w 2555421"/>
                <a:gd name="connsiteY16" fmla="*/ 166007 h 1638300"/>
                <a:gd name="connsiteX17" fmla="*/ 24493 w 2555421"/>
                <a:gd name="connsiteY17" fmla="*/ 89807 h 1638300"/>
                <a:gd name="connsiteX18" fmla="*/ 5443 w 2555421"/>
                <a:gd name="connsiteY18" fmla="*/ 51707 h 1638300"/>
                <a:gd name="connsiteX19" fmla="*/ 0 w 2555421"/>
                <a:gd name="connsiteY19" fmla="*/ 27214 h 1638300"/>
                <a:gd name="connsiteX20" fmla="*/ 0 w 2555421"/>
                <a:gd name="connsiteY20" fmla="*/ 10886 h 1638300"/>
                <a:gd name="connsiteX21" fmla="*/ 8164 w 2555421"/>
                <a:gd name="connsiteY21" fmla="*/ 0 h 1638300"/>
                <a:gd name="connsiteX22" fmla="*/ 29936 w 2555421"/>
                <a:gd name="connsiteY22" fmla="*/ 0 h 1638300"/>
                <a:gd name="connsiteX23" fmla="*/ 54429 w 2555421"/>
                <a:gd name="connsiteY23" fmla="*/ 10886 h 1638300"/>
                <a:gd name="connsiteX24" fmla="*/ 78921 w 2555421"/>
                <a:gd name="connsiteY24" fmla="*/ 38100 h 1638300"/>
                <a:gd name="connsiteX25" fmla="*/ 138793 w 2555421"/>
                <a:gd name="connsiteY25" fmla="*/ 119743 h 1638300"/>
                <a:gd name="connsiteX26" fmla="*/ 190500 w 2555421"/>
                <a:gd name="connsiteY26" fmla="*/ 179614 h 1638300"/>
                <a:gd name="connsiteX27" fmla="*/ 258536 w 2555421"/>
                <a:gd name="connsiteY27" fmla="*/ 255814 h 1638300"/>
                <a:gd name="connsiteX28" fmla="*/ 321129 w 2555421"/>
                <a:gd name="connsiteY28" fmla="*/ 318407 h 1638300"/>
                <a:gd name="connsiteX29" fmla="*/ 394607 w 2555421"/>
                <a:gd name="connsiteY29" fmla="*/ 391886 h 1638300"/>
                <a:gd name="connsiteX30" fmla="*/ 492579 w 2555421"/>
                <a:gd name="connsiteY30" fmla="*/ 476250 h 1638300"/>
                <a:gd name="connsiteX31" fmla="*/ 574221 w 2555421"/>
                <a:gd name="connsiteY31" fmla="*/ 549729 h 1638300"/>
                <a:gd name="connsiteX32" fmla="*/ 674914 w 2555421"/>
                <a:gd name="connsiteY32" fmla="*/ 625929 h 1638300"/>
                <a:gd name="connsiteX33" fmla="*/ 775607 w 2555421"/>
                <a:gd name="connsiteY33" fmla="*/ 699407 h 1638300"/>
                <a:gd name="connsiteX34" fmla="*/ 898071 w 2555421"/>
                <a:gd name="connsiteY34" fmla="*/ 781050 h 1638300"/>
                <a:gd name="connsiteX35" fmla="*/ 957943 w 2555421"/>
                <a:gd name="connsiteY35" fmla="*/ 821871 h 1638300"/>
                <a:gd name="connsiteX36" fmla="*/ 1023257 w 2555421"/>
                <a:gd name="connsiteY36" fmla="*/ 859971 h 1638300"/>
                <a:gd name="connsiteX37" fmla="*/ 1099457 w 2555421"/>
                <a:gd name="connsiteY37" fmla="*/ 900793 h 1638300"/>
                <a:gd name="connsiteX38" fmla="*/ 1153886 w 2555421"/>
                <a:gd name="connsiteY38" fmla="*/ 936171 h 1638300"/>
                <a:gd name="connsiteX39" fmla="*/ 1325336 w 2555421"/>
                <a:gd name="connsiteY39" fmla="*/ 1017814 h 1638300"/>
                <a:gd name="connsiteX40" fmla="*/ 1428750 w 2555421"/>
                <a:gd name="connsiteY40" fmla="*/ 1074964 h 1638300"/>
                <a:gd name="connsiteX41" fmla="*/ 1521279 w 2555421"/>
                <a:gd name="connsiteY41" fmla="*/ 1118507 h 1638300"/>
                <a:gd name="connsiteX42" fmla="*/ 1632857 w 2555421"/>
                <a:gd name="connsiteY42" fmla="*/ 1164771 h 1638300"/>
                <a:gd name="connsiteX43" fmla="*/ 1722664 w 2555421"/>
                <a:gd name="connsiteY43" fmla="*/ 1197429 h 1638300"/>
                <a:gd name="connsiteX44" fmla="*/ 1831521 w 2555421"/>
                <a:gd name="connsiteY44" fmla="*/ 1235529 h 1638300"/>
                <a:gd name="connsiteX45" fmla="*/ 1929493 w 2555421"/>
                <a:gd name="connsiteY45" fmla="*/ 1265464 h 1638300"/>
                <a:gd name="connsiteX46" fmla="*/ 2057400 w 2555421"/>
                <a:gd name="connsiteY46" fmla="*/ 1295400 h 1638300"/>
                <a:gd name="connsiteX47" fmla="*/ 2185307 w 2555421"/>
                <a:gd name="connsiteY47" fmla="*/ 1319893 h 1638300"/>
                <a:gd name="connsiteX48" fmla="*/ 2296886 w 2555421"/>
                <a:gd name="connsiteY48" fmla="*/ 1336221 h 1638300"/>
                <a:gd name="connsiteX49" fmla="*/ 2354036 w 2555421"/>
                <a:gd name="connsiteY49" fmla="*/ 1338943 h 1638300"/>
                <a:gd name="connsiteX50" fmla="*/ 2397579 w 2555421"/>
                <a:gd name="connsiteY50" fmla="*/ 1333500 h 1638300"/>
                <a:gd name="connsiteX51" fmla="*/ 2435679 w 2555421"/>
                <a:gd name="connsiteY51" fmla="*/ 1322614 h 1638300"/>
                <a:gd name="connsiteX52" fmla="*/ 2468336 w 2555421"/>
                <a:gd name="connsiteY52" fmla="*/ 1303564 h 1638300"/>
                <a:gd name="connsiteX53" fmla="*/ 2555421 w 2555421"/>
                <a:gd name="connsiteY53" fmla="*/ 1230086 h 1638300"/>
                <a:gd name="connsiteX54" fmla="*/ 2555421 w 2555421"/>
                <a:gd name="connsiteY54" fmla="*/ 1360714 h 1638300"/>
                <a:gd name="connsiteX55" fmla="*/ 2520043 w 2555421"/>
                <a:gd name="connsiteY55" fmla="*/ 1420586 h 1638300"/>
                <a:gd name="connsiteX56" fmla="*/ 2490107 w 2555421"/>
                <a:gd name="connsiteY56" fmla="*/ 1480457 h 1638300"/>
                <a:gd name="connsiteX57" fmla="*/ 2452007 w 2555421"/>
                <a:gd name="connsiteY57" fmla="*/ 1548493 h 1638300"/>
                <a:gd name="connsiteX58" fmla="*/ 2416629 w 2555421"/>
                <a:gd name="connsiteY58" fmla="*/ 1597479 h 1638300"/>
                <a:gd name="connsiteX59" fmla="*/ 2386693 w 2555421"/>
                <a:gd name="connsiteY59" fmla="*/ 1624693 h 1638300"/>
                <a:gd name="connsiteX60" fmla="*/ 2367643 w 2555421"/>
                <a:gd name="connsiteY60" fmla="*/ 1635579 h 1638300"/>
                <a:gd name="connsiteX61" fmla="*/ 2351314 w 2555421"/>
                <a:gd name="connsiteY61" fmla="*/ 1638300 h 1638300"/>
                <a:gd name="connsiteX62" fmla="*/ 2329543 w 2555421"/>
                <a:gd name="connsiteY62" fmla="*/ 1638300 h 1638300"/>
                <a:gd name="connsiteX63" fmla="*/ 2313214 w 2555421"/>
                <a:gd name="connsiteY63" fmla="*/ 1632857 h 1638300"/>
                <a:gd name="connsiteX64" fmla="*/ 2302329 w 2555421"/>
                <a:gd name="connsiteY64" fmla="*/ 1621971 h 1638300"/>
                <a:gd name="connsiteX65" fmla="*/ 2283279 w 2555421"/>
                <a:gd name="connsiteY65" fmla="*/ 1600200 h 1638300"/>
                <a:gd name="connsiteX66" fmla="*/ 2272393 w 2555421"/>
                <a:gd name="connsiteY66" fmla="*/ 1583871 h 1638300"/>
                <a:gd name="connsiteX67" fmla="*/ 2022021 w 2555421"/>
                <a:gd name="connsiteY67" fmla="*/ 1504950 h 1638300"/>
                <a:gd name="connsiteX68" fmla="*/ 1722664 w 2555421"/>
                <a:gd name="connsiteY68" fmla="*/ 1406979 h 1638300"/>
                <a:gd name="connsiteX69" fmla="*/ 1543050 w 2555421"/>
                <a:gd name="connsiteY69" fmla="*/ 1344386 h 1638300"/>
                <a:gd name="connsiteX70" fmla="*/ 1322614 w 2555421"/>
                <a:gd name="connsiteY70" fmla="*/ 1260021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55421" h="1638300">
                  <a:moveTo>
                    <a:pt x="1322614" y="1260021"/>
                  </a:moveTo>
                  <a:lnTo>
                    <a:pt x="1227364" y="1213757"/>
                  </a:lnTo>
                  <a:lnTo>
                    <a:pt x="1132114" y="1159329"/>
                  </a:lnTo>
                  <a:lnTo>
                    <a:pt x="982436" y="1074964"/>
                  </a:lnTo>
                  <a:lnTo>
                    <a:pt x="846364" y="985157"/>
                  </a:lnTo>
                  <a:lnTo>
                    <a:pt x="745671" y="914400"/>
                  </a:lnTo>
                  <a:lnTo>
                    <a:pt x="631371" y="827314"/>
                  </a:lnTo>
                  <a:lnTo>
                    <a:pt x="533400" y="740229"/>
                  </a:lnTo>
                  <a:lnTo>
                    <a:pt x="440871" y="658586"/>
                  </a:lnTo>
                  <a:lnTo>
                    <a:pt x="372836" y="587829"/>
                  </a:lnTo>
                  <a:lnTo>
                    <a:pt x="310243" y="519793"/>
                  </a:lnTo>
                  <a:lnTo>
                    <a:pt x="244929" y="443593"/>
                  </a:lnTo>
                  <a:lnTo>
                    <a:pt x="209550" y="400050"/>
                  </a:lnTo>
                  <a:lnTo>
                    <a:pt x="179614" y="356507"/>
                  </a:lnTo>
                  <a:lnTo>
                    <a:pt x="149679" y="315686"/>
                  </a:lnTo>
                  <a:lnTo>
                    <a:pt x="108857" y="250371"/>
                  </a:lnTo>
                  <a:lnTo>
                    <a:pt x="59871" y="166007"/>
                  </a:lnTo>
                  <a:lnTo>
                    <a:pt x="24493" y="89807"/>
                  </a:lnTo>
                  <a:lnTo>
                    <a:pt x="5443" y="51707"/>
                  </a:lnTo>
                  <a:lnTo>
                    <a:pt x="0" y="27214"/>
                  </a:lnTo>
                  <a:lnTo>
                    <a:pt x="0" y="10886"/>
                  </a:lnTo>
                  <a:lnTo>
                    <a:pt x="8164" y="0"/>
                  </a:lnTo>
                  <a:lnTo>
                    <a:pt x="29936" y="0"/>
                  </a:lnTo>
                  <a:lnTo>
                    <a:pt x="54429" y="10886"/>
                  </a:lnTo>
                  <a:lnTo>
                    <a:pt x="78921" y="38100"/>
                  </a:lnTo>
                  <a:lnTo>
                    <a:pt x="138793" y="119743"/>
                  </a:lnTo>
                  <a:lnTo>
                    <a:pt x="190500" y="179614"/>
                  </a:lnTo>
                  <a:lnTo>
                    <a:pt x="258536" y="255814"/>
                  </a:lnTo>
                  <a:lnTo>
                    <a:pt x="321129" y="318407"/>
                  </a:lnTo>
                  <a:lnTo>
                    <a:pt x="394607" y="391886"/>
                  </a:lnTo>
                  <a:lnTo>
                    <a:pt x="492579" y="476250"/>
                  </a:lnTo>
                  <a:lnTo>
                    <a:pt x="574221" y="549729"/>
                  </a:lnTo>
                  <a:lnTo>
                    <a:pt x="674914" y="625929"/>
                  </a:lnTo>
                  <a:lnTo>
                    <a:pt x="775607" y="699407"/>
                  </a:lnTo>
                  <a:lnTo>
                    <a:pt x="898071" y="781050"/>
                  </a:lnTo>
                  <a:lnTo>
                    <a:pt x="957943" y="821871"/>
                  </a:lnTo>
                  <a:lnTo>
                    <a:pt x="1023257" y="859971"/>
                  </a:lnTo>
                  <a:lnTo>
                    <a:pt x="1099457" y="900793"/>
                  </a:lnTo>
                  <a:lnTo>
                    <a:pt x="1153886" y="936171"/>
                  </a:lnTo>
                  <a:lnTo>
                    <a:pt x="1325336" y="1017814"/>
                  </a:lnTo>
                  <a:lnTo>
                    <a:pt x="1428750" y="1074964"/>
                  </a:lnTo>
                  <a:lnTo>
                    <a:pt x="1521279" y="1118507"/>
                  </a:lnTo>
                  <a:lnTo>
                    <a:pt x="1632857" y="1164771"/>
                  </a:lnTo>
                  <a:lnTo>
                    <a:pt x="1722664" y="1197429"/>
                  </a:lnTo>
                  <a:lnTo>
                    <a:pt x="1831521" y="1235529"/>
                  </a:lnTo>
                  <a:lnTo>
                    <a:pt x="1929493" y="1265464"/>
                  </a:lnTo>
                  <a:lnTo>
                    <a:pt x="2057400" y="1295400"/>
                  </a:lnTo>
                  <a:lnTo>
                    <a:pt x="2185307" y="1319893"/>
                  </a:lnTo>
                  <a:lnTo>
                    <a:pt x="2296886" y="1336221"/>
                  </a:lnTo>
                  <a:lnTo>
                    <a:pt x="2354036" y="1338943"/>
                  </a:lnTo>
                  <a:lnTo>
                    <a:pt x="2397579" y="1333500"/>
                  </a:lnTo>
                  <a:lnTo>
                    <a:pt x="2435679" y="1322614"/>
                  </a:lnTo>
                  <a:lnTo>
                    <a:pt x="2468336" y="1303564"/>
                  </a:lnTo>
                  <a:lnTo>
                    <a:pt x="2555421" y="1230086"/>
                  </a:lnTo>
                  <a:lnTo>
                    <a:pt x="2555421" y="1360714"/>
                  </a:lnTo>
                  <a:lnTo>
                    <a:pt x="2520043" y="1420586"/>
                  </a:lnTo>
                  <a:lnTo>
                    <a:pt x="2490107" y="1480457"/>
                  </a:lnTo>
                  <a:lnTo>
                    <a:pt x="2452007" y="1548493"/>
                  </a:lnTo>
                  <a:lnTo>
                    <a:pt x="2416629" y="1597479"/>
                  </a:lnTo>
                  <a:lnTo>
                    <a:pt x="2386693" y="1624693"/>
                  </a:lnTo>
                  <a:lnTo>
                    <a:pt x="2367643" y="1635579"/>
                  </a:lnTo>
                  <a:lnTo>
                    <a:pt x="2351314" y="1638300"/>
                  </a:lnTo>
                  <a:lnTo>
                    <a:pt x="2329543" y="1638300"/>
                  </a:lnTo>
                  <a:lnTo>
                    <a:pt x="2313214" y="1632857"/>
                  </a:lnTo>
                  <a:lnTo>
                    <a:pt x="2302329" y="1621971"/>
                  </a:lnTo>
                  <a:lnTo>
                    <a:pt x="2283279" y="1600200"/>
                  </a:lnTo>
                  <a:lnTo>
                    <a:pt x="2272393" y="1583871"/>
                  </a:lnTo>
                  <a:lnTo>
                    <a:pt x="2022021" y="1504950"/>
                  </a:lnTo>
                  <a:lnTo>
                    <a:pt x="1722664" y="1406979"/>
                  </a:lnTo>
                  <a:lnTo>
                    <a:pt x="1543050" y="1344386"/>
                  </a:lnTo>
                  <a:lnTo>
                    <a:pt x="1322614" y="1260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27">
              <a:extLst>
                <a:ext uri="{FF2B5EF4-FFF2-40B4-BE49-F238E27FC236}">
                  <a16:creationId xmlns:a16="http://schemas.microsoft.com/office/drawing/2014/main" id="{4619E962-6752-4E81-A843-A14B94E2DA7C}"/>
                </a:ext>
              </a:extLst>
            </p:cNvPr>
            <p:cNvSpPr/>
            <p:nvPr/>
          </p:nvSpPr>
          <p:spPr>
            <a:xfrm>
              <a:off x="5461000" y="3576638"/>
              <a:ext cx="1984375" cy="2174875"/>
            </a:xfrm>
            <a:custGeom>
              <a:avLst/>
              <a:gdLst>
                <a:gd name="connsiteX0" fmla="*/ 903809 w 1984143"/>
                <a:gd name="connsiteY0" fmla="*/ 1401610 h 2174790"/>
                <a:gd name="connsiteX1" fmla="*/ 787302 w 1984143"/>
                <a:gd name="connsiteY1" fmla="*/ 1221554 h 2174790"/>
                <a:gd name="connsiteX2" fmla="*/ 702570 w 1984143"/>
                <a:gd name="connsiteY2" fmla="*/ 1112109 h 2174790"/>
                <a:gd name="connsiteX3" fmla="*/ 593125 w 1984143"/>
                <a:gd name="connsiteY3" fmla="*/ 970888 h 2174790"/>
                <a:gd name="connsiteX4" fmla="*/ 462496 w 1984143"/>
                <a:gd name="connsiteY4" fmla="*/ 734345 h 2174790"/>
                <a:gd name="connsiteX5" fmla="*/ 324807 w 1984143"/>
                <a:gd name="connsiteY5" fmla="*/ 480149 h 2174790"/>
                <a:gd name="connsiteX6" fmla="*/ 236544 w 1984143"/>
                <a:gd name="connsiteY6" fmla="*/ 314215 h 2174790"/>
                <a:gd name="connsiteX7" fmla="*/ 180056 w 1984143"/>
                <a:gd name="connsiteY7" fmla="*/ 215361 h 2174790"/>
                <a:gd name="connsiteX8" fmla="*/ 151812 w 1984143"/>
                <a:gd name="connsiteY8" fmla="*/ 162404 h 2174790"/>
                <a:gd name="connsiteX9" fmla="*/ 130629 w 1984143"/>
                <a:gd name="connsiteY9" fmla="*/ 134160 h 2174790"/>
                <a:gd name="connsiteX10" fmla="*/ 91794 w 1984143"/>
                <a:gd name="connsiteY10" fmla="*/ 95324 h 2174790"/>
                <a:gd name="connsiteX11" fmla="*/ 0 w 1984143"/>
                <a:gd name="connsiteY11" fmla="*/ 24714 h 2174790"/>
                <a:gd name="connsiteX12" fmla="*/ 38836 w 1984143"/>
                <a:gd name="connsiteY12" fmla="*/ 0 h 2174790"/>
                <a:gd name="connsiteX13" fmla="*/ 98855 w 1984143"/>
                <a:gd name="connsiteY13" fmla="*/ 10592 h 2174790"/>
                <a:gd name="connsiteX14" fmla="*/ 134160 w 1984143"/>
                <a:gd name="connsiteY14" fmla="*/ 21183 h 2174790"/>
                <a:gd name="connsiteX15" fmla="*/ 162404 w 1984143"/>
                <a:gd name="connsiteY15" fmla="*/ 35305 h 2174790"/>
                <a:gd name="connsiteX16" fmla="*/ 194178 w 1984143"/>
                <a:gd name="connsiteY16" fmla="*/ 60019 h 2174790"/>
                <a:gd name="connsiteX17" fmla="*/ 236544 w 1984143"/>
                <a:gd name="connsiteY17" fmla="*/ 105916 h 2174790"/>
                <a:gd name="connsiteX18" fmla="*/ 289502 w 1984143"/>
                <a:gd name="connsiteY18" fmla="*/ 172995 h 2174790"/>
                <a:gd name="connsiteX19" fmla="*/ 356581 w 1984143"/>
                <a:gd name="connsiteY19" fmla="*/ 275380 h 2174790"/>
                <a:gd name="connsiteX20" fmla="*/ 462496 w 1984143"/>
                <a:gd name="connsiteY20" fmla="*/ 437783 h 2174790"/>
                <a:gd name="connsiteX21" fmla="*/ 554289 w 1984143"/>
                <a:gd name="connsiteY21" fmla="*/ 579003 h 2174790"/>
                <a:gd name="connsiteX22" fmla="*/ 617838 w 1984143"/>
                <a:gd name="connsiteY22" fmla="*/ 688448 h 2174790"/>
                <a:gd name="connsiteX23" fmla="*/ 681387 w 1984143"/>
                <a:gd name="connsiteY23" fmla="*/ 787302 h 2174790"/>
                <a:gd name="connsiteX24" fmla="*/ 787302 w 1984143"/>
                <a:gd name="connsiteY24" fmla="*/ 956766 h 2174790"/>
                <a:gd name="connsiteX25" fmla="*/ 914400 w 1984143"/>
                <a:gd name="connsiteY25" fmla="*/ 1105048 h 2174790"/>
                <a:gd name="connsiteX26" fmla="*/ 1023846 w 1984143"/>
                <a:gd name="connsiteY26" fmla="*/ 1228615 h 2174790"/>
                <a:gd name="connsiteX27" fmla="*/ 1119170 w 1984143"/>
                <a:gd name="connsiteY27" fmla="*/ 1331000 h 2174790"/>
                <a:gd name="connsiteX28" fmla="*/ 1218024 w 1984143"/>
                <a:gd name="connsiteY28" fmla="*/ 1433384 h 2174790"/>
                <a:gd name="connsiteX29" fmla="*/ 1369835 w 1984143"/>
                <a:gd name="connsiteY29" fmla="*/ 1592257 h 2174790"/>
                <a:gd name="connsiteX30" fmla="*/ 1472220 w 1984143"/>
                <a:gd name="connsiteY30" fmla="*/ 1687580 h 2174790"/>
                <a:gd name="connsiteX31" fmla="*/ 1602848 w 1984143"/>
                <a:gd name="connsiteY31" fmla="*/ 1814678 h 2174790"/>
                <a:gd name="connsiteX32" fmla="*/ 1733477 w 1984143"/>
                <a:gd name="connsiteY32" fmla="*/ 1931185 h 2174790"/>
                <a:gd name="connsiteX33" fmla="*/ 1839392 w 1984143"/>
                <a:gd name="connsiteY33" fmla="*/ 2019448 h 2174790"/>
                <a:gd name="connsiteX34" fmla="*/ 1938246 w 1984143"/>
                <a:gd name="connsiteY34" fmla="*/ 2104180 h 2174790"/>
                <a:gd name="connsiteX35" fmla="*/ 1970021 w 1984143"/>
                <a:gd name="connsiteY35" fmla="*/ 2125363 h 2174790"/>
                <a:gd name="connsiteX36" fmla="*/ 1980612 w 1984143"/>
                <a:gd name="connsiteY36" fmla="*/ 2135954 h 2174790"/>
                <a:gd name="connsiteX37" fmla="*/ 1984143 w 1984143"/>
                <a:gd name="connsiteY37" fmla="*/ 2150076 h 2174790"/>
                <a:gd name="connsiteX38" fmla="*/ 1977082 w 1984143"/>
                <a:gd name="connsiteY38" fmla="*/ 2164198 h 2174790"/>
                <a:gd name="connsiteX39" fmla="*/ 1959429 w 1984143"/>
                <a:gd name="connsiteY39" fmla="*/ 2174790 h 2174790"/>
                <a:gd name="connsiteX40" fmla="*/ 1888819 w 1984143"/>
                <a:gd name="connsiteY40" fmla="*/ 2174790 h 2174790"/>
                <a:gd name="connsiteX41" fmla="*/ 1726416 w 1984143"/>
                <a:gd name="connsiteY41" fmla="*/ 2150076 h 2174790"/>
                <a:gd name="connsiteX42" fmla="*/ 1571074 w 1984143"/>
                <a:gd name="connsiteY42" fmla="*/ 2121832 h 2174790"/>
                <a:gd name="connsiteX43" fmla="*/ 1447506 w 1984143"/>
                <a:gd name="connsiteY43" fmla="*/ 2093588 h 2174790"/>
                <a:gd name="connsiteX44" fmla="*/ 1391018 w 1984143"/>
                <a:gd name="connsiteY44" fmla="*/ 2082997 h 2174790"/>
                <a:gd name="connsiteX45" fmla="*/ 1362774 w 1984143"/>
                <a:gd name="connsiteY45" fmla="*/ 2068875 h 2174790"/>
                <a:gd name="connsiteX46" fmla="*/ 1334530 w 1984143"/>
                <a:gd name="connsiteY46" fmla="*/ 2047692 h 2174790"/>
                <a:gd name="connsiteX47" fmla="*/ 1292164 w 1984143"/>
                <a:gd name="connsiteY47" fmla="*/ 1994734 h 2174790"/>
                <a:gd name="connsiteX48" fmla="*/ 1182719 w 1984143"/>
                <a:gd name="connsiteY48" fmla="*/ 1825270 h 2174790"/>
                <a:gd name="connsiteX49" fmla="*/ 1062682 w 1984143"/>
                <a:gd name="connsiteY49" fmla="*/ 1638153 h 2174790"/>
                <a:gd name="connsiteX50" fmla="*/ 903809 w 1984143"/>
                <a:gd name="connsiteY50" fmla="*/ 1401610 h 217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4143" h="2174790">
                  <a:moveTo>
                    <a:pt x="903809" y="1401610"/>
                  </a:moveTo>
                  <a:lnTo>
                    <a:pt x="787302" y="1221554"/>
                  </a:lnTo>
                  <a:lnTo>
                    <a:pt x="702570" y="1112109"/>
                  </a:lnTo>
                  <a:lnTo>
                    <a:pt x="593125" y="970888"/>
                  </a:lnTo>
                  <a:lnTo>
                    <a:pt x="462496" y="734345"/>
                  </a:lnTo>
                  <a:lnTo>
                    <a:pt x="324807" y="480149"/>
                  </a:lnTo>
                  <a:lnTo>
                    <a:pt x="236544" y="314215"/>
                  </a:lnTo>
                  <a:lnTo>
                    <a:pt x="180056" y="215361"/>
                  </a:lnTo>
                  <a:lnTo>
                    <a:pt x="151812" y="162404"/>
                  </a:lnTo>
                  <a:lnTo>
                    <a:pt x="130629" y="134160"/>
                  </a:lnTo>
                  <a:lnTo>
                    <a:pt x="91794" y="95324"/>
                  </a:lnTo>
                  <a:lnTo>
                    <a:pt x="0" y="24714"/>
                  </a:lnTo>
                  <a:lnTo>
                    <a:pt x="38836" y="0"/>
                  </a:lnTo>
                  <a:lnTo>
                    <a:pt x="98855" y="10592"/>
                  </a:lnTo>
                  <a:lnTo>
                    <a:pt x="134160" y="21183"/>
                  </a:lnTo>
                  <a:lnTo>
                    <a:pt x="162404" y="35305"/>
                  </a:lnTo>
                  <a:lnTo>
                    <a:pt x="194178" y="60019"/>
                  </a:lnTo>
                  <a:lnTo>
                    <a:pt x="236544" y="105916"/>
                  </a:lnTo>
                  <a:lnTo>
                    <a:pt x="289502" y="172995"/>
                  </a:lnTo>
                  <a:lnTo>
                    <a:pt x="356581" y="275380"/>
                  </a:lnTo>
                  <a:lnTo>
                    <a:pt x="462496" y="437783"/>
                  </a:lnTo>
                  <a:lnTo>
                    <a:pt x="554289" y="579003"/>
                  </a:lnTo>
                  <a:lnTo>
                    <a:pt x="617838" y="688448"/>
                  </a:lnTo>
                  <a:lnTo>
                    <a:pt x="681387" y="787302"/>
                  </a:lnTo>
                  <a:lnTo>
                    <a:pt x="787302" y="956766"/>
                  </a:lnTo>
                  <a:lnTo>
                    <a:pt x="914400" y="1105048"/>
                  </a:lnTo>
                  <a:lnTo>
                    <a:pt x="1023846" y="1228615"/>
                  </a:lnTo>
                  <a:lnTo>
                    <a:pt x="1119170" y="1331000"/>
                  </a:lnTo>
                  <a:lnTo>
                    <a:pt x="1218024" y="1433384"/>
                  </a:lnTo>
                  <a:lnTo>
                    <a:pt x="1369835" y="1592257"/>
                  </a:lnTo>
                  <a:lnTo>
                    <a:pt x="1472220" y="1687580"/>
                  </a:lnTo>
                  <a:lnTo>
                    <a:pt x="1602848" y="1814678"/>
                  </a:lnTo>
                  <a:lnTo>
                    <a:pt x="1733477" y="1931185"/>
                  </a:lnTo>
                  <a:lnTo>
                    <a:pt x="1839392" y="2019448"/>
                  </a:lnTo>
                  <a:lnTo>
                    <a:pt x="1938246" y="2104180"/>
                  </a:lnTo>
                  <a:lnTo>
                    <a:pt x="1970021" y="2125363"/>
                  </a:lnTo>
                  <a:lnTo>
                    <a:pt x="1980612" y="2135954"/>
                  </a:lnTo>
                  <a:lnTo>
                    <a:pt x="1984143" y="2150076"/>
                  </a:lnTo>
                  <a:lnTo>
                    <a:pt x="1977082" y="2164198"/>
                  </a:lnTo>
                  <a:lnTo>
                    <a:pt x="1959429" y="2174790"/>
                  </a:lnTo>
                  <a:lnTo>
                    <a:pt x="1888819" y="2174790"/>
                  </a:lnTo>
                  <a:lnTo>
                    <a:pt x="1726416" y="2150076"/>
                  </a:lnTo>
                  <a:lnTo>
                    <a:pt x="1571074" y="2121832"/>
                  </a:lnTo>
                  <a:lnTo>
                    <a:pt x="1447506" y="2093588"/>
                  </a:lnTo>
                  <a:lnTo>
                    <a:pt x="1391018" y="2082997"/>
                  </a:lnTo>
                  <a:lnTo>
                    <a:pt x="1362774" y="2068875"/>
                  </a:lnTo>
                  <a:lnTo>
                    <a:pt x="1334530" y="2047692"/>
                  </a:lnTo>
                  <a:lnTo>
                    <a:pt x="1292164" y="1994734"/>
                  </a:lnTo>
                  <a:lnTo>
                    <a:pt x="1182719" y="1825270"/>
                  </a:lnTo>
                  <a:lnTo>
                    <a:pt x="1062682" y="1638153"/>
                  </a:lnTo>
                  <a:lnTo>
                    <a:pt x="903809" y="14016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74353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53EE82B6-1D6B-4ECD-8610-413D963C97C8}"/>
              </a:ext>
            </a:extLst>
          </p:cNvPr>
          <p:cNvSpPr/>
          <p:nvPr/>
        </p:nvSpPr>
        <p:spPr>
          <a:xfrm>
            <a:off x="3875088" y="1500188"/>
            <a:ext cx="714375" cy="679450"/>
          </a:xfrm>
          <a:custGeom>
            <a:avLst/>
            <a:gdLst>
              <a:gd name="connsiteX0" fmla="*/ 302419 w 714375"/>
              <a:gd name="connsiteY0" fmla="*/ 378618 h 678656"/>
              <a:gd name="connsiteX1" fmla="*/ 233362 w 714375"/>
              <a:gd name="connsiteY1" fmla="*/ 295275 h 678656"/>
              <a:gd name="connsiteX2" fmla="*/ 173831 w 714375"/>
              <a:gd name="connsiteY2" fmla="*/ 226218 h 678656"/>
              <a:gd name="connsiteX3" fmla="*/ 116681 w 714375"/>
              <a:gd name="connsiteY3" fmla="*/ 159543 h 678656"/>
              <a:gd name="connsiteX4" fmla="*/ 45244 w 714375"/>
              <a:gd name="connsiteY4" fmla="*/ 83343 h 678656"/>
              <a:gd name="connsiteX5" fmla="*/ 14287 w 714375"/>
              <a:gd name="connsiteY5" fmla="*/ 47625 h 678656"/>
              <a:gd name="connsiteX6" fmla="*/ 4762 w 714375"/>
              <a:gd name="connsiteY6" fmla="*/ 35718 h 678656"/>
              <a:gd name="connsiteX7" fmla="*/ 0 w 714375"/>
              <a:gd name="connsiteY7" fmla="*/ 26193 h 678656"/>
              <a:gd name="connsiteX8" fmla="*/ 2381 w 714375"/>
              <a:gd name="connsiteY8" fmla="*/ 14287 h 678656"/>
              <a:gd name="connsiteX9" fmla="*/ 7144 w 714375"/>
              <a:gd name="connsiteY9" fmla="*/ 2381 h 678656"/>
              <a:gd name="connsiteX10" fmla="*/ 19050 w 714375"/>
              <a:gd name="connsiteY10" fmla="*/ 0 h 678656"/>
              <a:gd name="connsiteX11" fmla="*/ 42862 w 714375"/>
              <a:gd name="connsiteY11" fmla="*/ 7143 h 678656"/>
              <a:gd name="connsiteX12" fmla="*/ 102394 w 714375"/>
              <a:gd name="connsiteY12" fmla="*/ 35718 h 678656"/>
              <a:gd name="connsiteX13" fmla="*/ 235744 w 714375"/>
              <a:gd name="connsiteY13" fmla="*/ 102393 h 678656"/>
              <a:gd name="connsiteX14" fmla="*/ 390525 w 714375"/>
              <a:gd name="connsiteY14" fmla="*/ 176212 h 678656"/>
              <a:gd name="connsiteX15" fmla="*/ 550069 w 714375"/>
              <a:gd name="connsiteY15" fmla="*/ 250031 h 678656"/>
              <a:gd name="connsiteX16" fmla="*/ 561975 w 714375"/>
              <a:gd name="connsiteY16" fmla="*/ 257175 h 678656"/>
              <a:gd name="connsiteX17" fmla="*/ 573881 w 714375"/>
              <a:gd name="connsiteY17" fmla="*/ 273843 h 678656"/>
              <a:gd name="connsiteX18" fmla="*/ 600075 w 714375"/>
              <a:gd name="connsiteY18" fmla="*/ 316706 h 678656"/>
              <a:gd name="connsiteX19" fmla="*/ 645319 w 714375"/>
              <a:gd name="connsiteY19" fmla="*/ 397668 h 678656"/>
              <a:gd name="connsiteX20" fmla="*/ 676275 w 714375"/>
              <a:gd name="connsiteY20" fmla="*/ 471487 h 678656"/>
              <a:gd name="connsiteX21" fmla="*/ 709612 w 714375"/>
              <a:gd name="connsiteY21" fmla="*/ 578643 h 678656"/>
              <a:gd name="connsiteX22" fmla="*/ 714375 w 714375"/>
              <a:gd name="connsiteY22" fmla="*/ 602456 h 678656"/>
              <a:gd name="connsiteX23" fmla="*/ 714375 w 714375"/>
              <a:gd name="connsiteY23" fmla="*/ 614362 h 678656"/>
              <a:gd name="connsiteX24" fmla="*/ 707231 w 714375"/>
              <a:gd name="connsiteY24" fmla="*/ 635793 h 678656"/>
              <a:gd name="connsiteX25" fmla="*/ 688181 w 714375"/>
              <a:gd name="connsiteY25" fmla="*/ 657225 h 678656"/>
              <a:gd name="connsiteX26" fmla="*/ 669131 w 714375"/>
              <a:gd name="connsiteY26" fmla="*/ 671512 h 678656"/>
              <a:gd name="connsiteX27" fmla="*/ 654844 w 714375"/>
              <a:gd name="connsiteY27" fmla="*/ 676275 h 678656"/>
              <a:gd name="connsiteX28" fmla="*/ 628650 w 714375"/>
              <a:gd name="connsiteY28" fmla="*/ 678656 h 678656"/>
              <a:gd name="connsiteX29" fmla="*/ 607219 w 714375"/>
              <a:gd name="connsiteY29" fmla="*/ 676275 h 678656"/>
              <a:gd name="connsiteX30" fmla="*/ 578644 w 714375"/>
              <a:gd name="connsiteY30" fmla="*/ 671512 h 678656"/>
              <a:gd name="connsiteX31" fmla="*/ 528637 w 714375"/>
              <a:gd name="connsiteY31" fmla="*/ 647700 h 678656"/>
              <a:gd name="connsiteX32" fmla="*/ 485775 w 714375"/>
              <a:gd name="connsiteY32" fmla="*/ 611981 h 678656"/>
              <a:gd name="connsiteX33" fmla="*/ 442912 w 714375"/>
              <a:gd name="connsiteY33" fmla="*/ 561975 h 678656"/>
              <a:gd name="connsiteX34" fmla="*/ 385762 w 714375"/>
              <a:gd name="connsiteY34" fmla="*/ 488156 h 678656"/>
              <a:gd name="connsiteX35" fmla="*/ 302419 w 714375"/>
              <a:gd name="connsiteY35" fmla="*/ 378618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14375" h="678656">
                <a:moveTo>
                  <a:pt x="302419" y="378618"/>
                </a:moveTo>
                <a:lnTo>
                  <a:pt x="233362" y="295275"/>
                </a:lnTo>
                <a:lnTo>
                  <a:pt x="173831" y="226218"/>
                </a:lnTo>
                <a:lnTo>
                  <a:pt x="116681" y="159543"/>
                </a:lnTo>
                <a:lnTo>
                  <a:pt x="45244" y="83343"/>
                </a:lnTo>
                <a:lnTo>
                  <a:pt x="14287" y="47625"/>
                </a:lnTo>
                <a:lnTo>
                  <a:pt x="4762" y="35718"/>
                </a:lnTo>
                <a:lnTo>
                  <a:pt x="0" y="26193"/>
                </a:lnTo>
                <a:lnTo>
                  <a:pt x="2381" y="14287"/>
                </a:lnTo>
                <a:lnTo>
                  <a:pt x="7144" y="2381"/>
                </a:lnTo>
                <a:lnTo>
                  <a:pt x="19050" y="0"/>
                </a:lnTo>
                <a:lnTo>
                  <a:pt x="42862" y="7143"/>
                </a:lnTo>
                <a:lnTo>
                  <a:pt x="102394" y="35718"/>
                </a:lnTo>
                <a:lnTo>
                  <a:pt x="235744" y="102393"/>
                </a:lnTo>
                <a:lnTo>
                  <a:pt x="390525" y="176212"/>
                </a:lnTo>
                <a:lnTo>
                  <a:pt x="550069" y="250031"/>
                </a:lnTo>
                <a:lnTo>
                  <a:pt x="561975" y="257175"/>
                </a:lnTo>
                <a:lnTo>
                  <a:pt x="573881" y="273843"/>
                </a:lnTo>
                <a:lnTo>
                  <a:pt x="600075" y="316706"/>
                </a:lnTo>
                <a:lnTo>
                  <a:pt x="645319" y="397668"/>
                </a:lnTo>
                <a:lnTo>
                  <a:pt x="676275" y="471487"/>
                </a:lnTo>
                <a:lnTo>
                  <a:pt x="709612" y="578643"/>
                </a:lnTo>
                <a:lnTo>
                  <a:pt x="714375" y="602456"/>
                </a:lnTo>
                <a:lnTo>
                  <a:pt x="714375" y="614362"/>
                </a:lnTo>
                <a:lnTo>
                  <a:pt x="707231" y="635793"/>
                </a:lnTo>
                <a:lnTo>
                  <a:pt x="688181" y="657225"/>
                </a:lnTo>
                <a:lnTo>
                  <a:pt x="669131" y="671512"/>
                </a:lnTo>
                <a:lnTo>
                  <a:pt x="654844" y="676275"/>
                </a:lnTo>
                <a:lnTo>
                  <a:pt x="628650" y="678656"/>
                </a:lnTo>
                <a:lnTo>
                  <a:pt x="607219" y="676275"/>
                </a:lnTo>
                <a:lnTo>
                  <a:pt x="578644" y="671512"/>
                </a:lnTo>
                <a:lnTo>
                  <a:pt x="528637" y="647700"/>
                </a:lnTo>
                <a:lnTo>
                  <a:pt x="485775" y="611981"/>
                </a:lnTo>
                <a:lnTo>
                  <a:pt x="442912" y="561975"/>
                </a:lnTo>
                <a:lnTo>
                  <a:pt x="385762" y="488156"/>
                </a:lnTo>
                <a:lnTo>
                  <a:pt x="302419" y="3786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8732F24E-1C10-457A-A454-8F0D70029A48}"/>
              </a:ext>
            </a:extLst>
          </p:cNvPr>
          <p:cNvSpPr/>
          <p:nvPr/>
        </p:nvSpPr>
        <p:spPr>
          <a:xfrm>
            <a:off x="5000625" y="1331913"/>
            <a:ext cx="957263" cy="973137"/>
          </a:xfrm>
          <a:custGeom>
            <a:avLst/>
            <a:gdLst>
              <a:gd name="connsiteX0" fmla="*/ 483394 w 957263"/>
              <a:gd name="connsiteY0" fmla="*/ 273844 h 973931"/>
              <a:gd name="connsiteX1" fmla="*/ 419100 w 957263"/>
              <a:gd name="connsiteY1" fmla="*/ 373856 h 973931"/>
              <a:gd name="connsiteX2" fmla="*/ 307181 w 957263"/>
              <a:gd name="connsiteY2" fmla="*/ 538162 h 973931"/>
              <a:gd name="connsiteX3" fmla="*/ 188119 w 957263"/>
              <a:gd name="connsiteY3" fmla="*/ 709612 h 973931"/>
              <a:gd name="connsiteX4" fmla="*/ 0 w 957263"/>
              <a:gd name="connsiteY4" fmla="*/ 973931 h 973931"/>
              <a:gd name="connsiteX5" fmla="*/ 59531 w 957263"/>
              <a:gd name="connsiteY5" fmla="*/ 969169 h 973931"/>
              <a:gd name="connsiteX6" fmla="*/ 266700 w 957263"/>
              <a:gd name="connsiteY6" fmla="*/ 804862 h 973931"/>
              <a:gd name="connsiteX7" fmla="*/ 404813 w 957263"/>
              <a:gd name="connsiteY7" fmla="*/ 695325 h 973931"/>
              <a:gd name="connsiteX8" fmla="*/ 533400 w 957263"/>
              <a:gd name="connsiteY8" fmla="*/ 583406 h 973931"/>
              <a:gd name="connsiteX9" fmla="*/ 647700 w 957263"/>
              <a:gd name="connsiteY9" fmla="*/ 478631 h 973931"/>
              <a:gd name="connsiteX10" fmla="*/ 695325 w 957263"/>
              <a:gd name="connsiteY10" fmla="*/ 431006 h 973931"/>
              <a:gd name="connsiteX11" fmla="*/ 745331 w 957263"/>
              <a:gd name="connsiteY11" fmla="*/ 388144 h 973931"/>
              <a:gd name="connsiteX12" fmla="*/ 773906 w 957263"/>
              <a:gd name="connsiteY12" fmla="*/ 366712 h 973931"/>
              <a:gd name="connsiteX13" fmla="*/ 807244 w 957263"/>
              <a:gd name="connsiteY13" fmla="*/ 342900 h 973931"/>
              <a:gd name="connsiteX14" fmla="*/ 835819 w 957263"/>
              <a:gd name="connsiteY14" fmla="*/ 328612 h 973931"/>
              <a:gd name="connsiteX15" fmla="*/ 866775 w 957263"/>
              <a:gd name="connsiteY15" fmla="*/ 316706 h 973931"/>
              <a:gd name="connsiteX16" fmla="*/ 902494 w 957263"/>
              <a:gd name="connsiteY16" fmla="*/ 309562 h 973931"/>
              <a:gd name="connsiteX17" fmla="*/ 909638 w 957263"/>
              <a:gd name="connsiteY17" fmla="*/ 307181 h 973931"/>
              <a:gd name="connsiteX18" fmla="*/ 931069 w 957263"/>
              <a:gd name="connsiteY18" fmla="*/ 290512 h 973931"/>
              <a:gd name="connsiteX19" fmla="*/ 950119 w 957263"/>
              <a:gd name="connsiteY19" fmla="*/ 269081 h 973931"/>
              <a:gd name="connsiteX20" fmla="*/ 954881 w 957263"/>
              <a:gd name="connsiteY20" fmla="*/ 252412 h 973931"/>
              <a:gd name="connsiteX21" fmla="*/ 957263 w 957263"/>
              <a:gd name="connsiteY21" fmla="*/ 235744 h 973931"/>
              <a:gd name="connsiteX22" fmla="*/ 952500 w 957263"/>
              <a:gd name="connsiteY22" fmla="*/ 221456 h 973931"/>
              <a:gd name="connsiteX23" fmla="*/ 935831 w 957263"/>
              <a:gd name="connsiteY23" fmla="*/ 204787 h 973931"/>
              <a:gd name="connsiteX24" fmla="*/ 883444 w 957263"/>
              <a:gd name="connsiteY24" fmla="*/ 159544 h 973931"/>
              <a:gd name="connsiteX25" fmla="*/ 831056 w 957263"/>
              <a:gd name="connsiteY25" fmla="*/ 121444 h 973931"/>
              <a:gd name="connsiteX26" fmla="*/ 757238 w 957263"/>
              <a:gd name="connsiteY26" fmla="*/ 78581 h 973931"/>
              <a:gd name="connsiteX27" fmla="*/ 690563 w 957263"/>
              <a:gd name="connsiteY27" fmla="*/ 50006 h 973931"/>
              <a:gd name="connsiteX28" fmla="*/ 616744 w 957263"/>
              <a:gd name="connsiteY28" fmla="*/ 26194 h 973931"/>
              <a:gd name="connsiteX29" fmla="*/ 538163 w 957263"/>
              <a:gd name="connsiteY29" fmla="*/ 7144 h 973931"/>
              <a:gd name="connsiteX30" fmla="*/ 500063 w 957263"/>
              <a:gd name="connsiteY30" fmla="*/ 0 h 973931"/>
              <a:gd name="connsiteX31" fmla="*/ 478631 w 957263"/>
              <a:gd name="connsiteY31" fmla="*/ 4762 h 973931"/>
              <a:gd name="connsiteX32" fmla="*/ 461963 w 957263"/>
              <a:gd name="connsiteY32" fmla="*/ 14287 h 973931"/>
              <a:gd name="connsiteX33" fmla="*/ 452438 w 957263"/>
              <a:gd name="connsiteY33" fmla="*/ 23812 h 973931"/>
              <a:gd name="connsiteX34" fmla="*/ 452438 w 957263"/>
              <a:gd name="connsiteY34" fmla="*/ 40481 h 973931"/>
              <a:gd name="connsiteX35" fmla="*/ 464344 w 957263"/>
              <a:gd name="connsiteY35" fmla="*/ 54769 h 973931"/>
              <a:gd name="connsiteX36" fmla="*/ 488156 w 957263"/>
              <a:gd name="connsiteY36" fmla="*/ 69056 h 973931"/>
              <a:gd name="connsiteX37" fmla="*/ 511969 w 957263"/>
              <a:gd name="connsiteY37" fmla="*/ 85725 h 973931"/>
              <a:gd name="connsiteX38" fmla="*/ 528638 w 957263"/>
              <a:gd name="connsiteY38" fmla="*/ 102394 h 973931"/>
              <a:gd name="connsiteX39" fmla="*/ 535781 w 957263"/>
              <a:gd name="connsiteY39" fmla="*/ 116681 h 973931"/>
              <a:gd name="connsiteX40" fmla="*/ 540544 w 957263"/>
              <a:gd name="connsiteY40" fmla="*/ 135731 h 973931"/>
              <a:gd name="connsiteX41" fmla="*/ 540544 w 957263"/>
              <a:gd name="connsiteY41" fmla="*/ 161925 h 973931"/>
              <a:gd name="connsiteX42" fmla="*/ 528638 w 957263"/>
              <a:gd name="connsiteY42" fmla="*/ 190500 h 973931"/>
              <a:gd name="connsiteX43" fmla="*/ 483394 w 957263"/>
              <a:gd name="connsiteY43" fmla="*/ 273844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57263" h="973931">
                <a:moveTo>
                  <a:pt x="483394" y="273844"/>
                </a:moveTo>
                <a:lnTo>
                  <a:pt x="419100" y="373856"/>
                </a:lnTo>
                <a:lnTo>
                  <a:pt x="307181" y="538162"/>
                </a:lnTo>
                <a:lnTo>
                  <a:pt x="188119" y="709612"/>
                </a:lnTo>
                <a:lnTo>
                  <a:pt x="0" y="973931"/>
                </a:lnTo>
                <a:lnTo>
                  <a:pt x="59531" y="969169"/>
                </a:lnTo>
                <a:lnTo>
                  <a:pt x="266700" y="804862"/>
                </a:lnTo>
                <a:lnTo>
                  <a:pt x="404813" y="695325"/>
                </a:lnTo>
                <a:lnTo>
                  <a:pt x="533400" y="583406"/>
                </a:lnTo>
                <a:lnTo>
                  <a:pt x="647700" y="478631"/>
                </a:lnTo>
                <a:lnTo>
                  <a:pt x="695325" y="431006"/>
                </a:lnTo>
                <a:lnTo>
                  <a:pt x="745331" y="388144"/>
                </a:lnTo>
                <a:lnTo>
                  <a:pt x="773906" y="366712"/>
                </a:lnTo>
                <a:lnTo>
                  <a:pt x="807244" y="342900"/>
                </a:lnTo>
                <a:lnTo>
                  <a:pt x="835819" y="328612"/>
                </a:lnTo>
                <a:lnTo>
                  <a:pt x="866775" y="316706"/>
                </a:lnTo>
                <a:lnTo>
                  <a:pt x="902494" y="309562"/>
                </a:lnTo>
                <a:lnTo>
                  <a:pt x="909638" y="307181"/>
                </a:lnTo>
                <a:lnTo>
                  <a:pt x="931069" y="290512"/>
                </a:lnTo>
                <a:lnTo>
                  <a:pt x="950119" y="269081"/>
                </a:lnTo>
                <a:lnTo>
                  <a:pt x="954881" y="252412"/>
                </a:lnTo>
                <a:lnTo>
                  <a:pt x="957263" y="235744"/>
                </a:lnTo>
                <a:lnTo>
                  <a:pt x="952500" y="221456"/>
                </a:lnTo>
                <a:lnTo>
                  <a:pt x="935831" y="204787"/>
                </a:lnTo>
                <a:lnTo>
                  <a:pt x="883444" y="159544"/>
                </a:lnTo>
                <a:lnTo>
                  <a:pt x="831056" y="121444"/>
                </a:lnTo>
                <a:lnTo>
                  <a:pt x="757238" y="78581"/>
                </a:lnTo>
                <a:lnTo>
                  <a:pt x="690563" y="50006"/>
                </a:lnTo>
                <a:lnTo>
                  <a:pt x="616744" y="26194"/>
                </a:lnTo>
                <a:lnTo>
                  <a:pt x="538163" y="7144"/>
                </a:lnTo>
                <a:lnTo>
                  <a:pt x="500063" y="0"/>
                </a:lnTo>
                <a:lnTo>
                  <a:pt x="478631" y="4762"/>
                </a:lnTo>
                <a:lnTo>
                  <a:pt x="461963" y="14287"/>
                </a:lnTo>
                <a:lnTo>
                  <a:pt x="452438" y="23812"/>
                </a:lnTo>
                <a:lnTo>
                  <a:pt x="452438" y="40481"/>
                </a:lnTo>
                <a:lnTo>
                  <a:pt x="464344" y="54769"/>
                </a:lnTo>
                <a:lnTo>
                  <a:pt x="488156" y="69056"/>
                </a:lnTo>
                <a:lnTo>
                  <a:pt x="511969" y="85725"/>
                </a:lnTo>
                <a:lnTo>
                  <a:pt x="528638" y="102394"/>
                </a:lnTo>
                <a:lnTo>
                  <a:pt x="535781" y="116681"/>
                </a:lnTo>
                <a:lnTo>
                  <a:pt x="540544" y="135731"/>
                </a:lnTo>
                <a:lnTo>
                  <a:pt x="540544" y="161925"/>
                </a:lnTo>
                <a:lnTo>
                  <a:pt x="528638" y="190500"/>
                </a:lnTo>
                <a:lnTo>
                  <a:pt x="483394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E5B8593-E96A-4A48-938D-63B3CD42204A}"/>
              </a:ext>
            </a:extLst>
          </p:cNvPr>
          <p:cNvSpPr/>
          <p:nvPr/>
        </p:nvSpPr>
        <p:spPr>
          <a:xfrm>
            <a:off x="3490913" y="2046288"/>
            <a:ext cx="2841625" cy="534987"/>
          </a:xfrm>
          <a:custGeom>
            <a:avLst/>
            <a:gdLst>
              <a:gd name="connsiteX0" fmla="*/ 2131218 w 2840831"/>
              <a:gd name="connsiteY0" fmla="*/ 295275 h 535781"/>
              <a:gd name="connsiteX1" fmla="*/ 1976437 w 2840831"/>
              <a:gd name="connsiteY1" fmla="*/ 304800 h 535781"/>
              <a:gd name="connsiteX2" fmla="*/ 1826418 w 2840831"/>
              <a:gd name="connsiteY2" fmla="*/ 314325 h 535781"/>
              <a:gd name="connsiteX3" fmla="*/ 1681162 w 2840831"/>
              <a:gd name="connsiteY3" fmla="*/ 323850 h 535781"/>
              <a:gd name="connsiteX4" fmla="*/ 1473993 w 2840831"/>
              <a:gd name="connsiteY4" fmla="*/ 335756 h 535781"/>
              <a:gd name="connsiteX5" fmla="*/ 1247775 w 2840831"/>
              <a:gd name="connsiteY5" fmla="*/ 376237 h 535781"/>
              <a:gd name="connsiteX6" fmla="*/ 1135856 w 2840831"/>
              <a:gd name="connsiteY6" fmla="*/ 392906 h 535781"/>
              <a:gd name="connsiteX7" fmla="*/ 1004887 w 2840831"/>
              <a:gd name="connsiteY7" fmla="*/ 411956 h 535781"/>
              <a:gd name="connsiteX8" fmla="*/ 862012 w 2840831"/>
              <a:gd name="connsiteY8" fmla="*/ 435769 h 535781"/>
              <a:gd name="connsiteX9" fmla="*/ 704850 w 2840831"/>
              <a:gd name="connsiteY9" fmla="*/ 464344 h 535781"/>
              <a:gd name="connsiteX10" fmla="*/ 566737 w 2840831"/>
              <a:gd name="connsiteY10" fmla="*/ 488156 h 535781"/>
              <a:gd name="connsiteX11" fmla="*/ 507206 w 2840831"/>
              <a:gd name="connsiteY11" fmla="*/ 509587 h 535781"/>
              <a:gd name="connsiteX12" fmla="*/ 433387 w 2840831"/>
              <a:gd name="connsiteY12" fmla="*/ 533400 h 535781"/>
              <a:gd name="connsiteX13" fmla="*/ 411956 w 2840831"/>
              <a:gd name="connsiteY13" fmla="*/ 535781 h 535781"/>
              <a:gd name="connsiteX14" fmla="*/ 371475 w 2840831"/>
              <a:gd name="connsiteY14" fmla="*/ 533400 h 535781"/>
              <a:gd name="connsiteX15" fmla="*/ 338137 w 2840831"/>
              <a:gd name="connsiteY15" fmla="*/ 526256 h 535781"/>
              <a:gd name="connsiteX16" fmla="*/ 292893 w 2840831"/>
              <a:gd name="connsiteY16" fmla="*/ 509587 h 535781"/>
              <a:gd name="connsiteX17" fmla="*/ 259556 w 2840831"/>
              <a:gd name="connsiteY17" fmla="*/ 490537 h 535781"/>
              <a:gd name="connsiteX18" fmla="*/ 228600 w 2840831"/>
              <a:gd name="connsiteY18" fmla="*/ 469106 h 535781"/>
              <a:gd name="connsiteX19" fmla="*/ 190500 w 2840831"/>
              <a:gd name="connsiteY19" fmla="*/ 438150 h 535781"/>
              <a:gd name="connsiteX20" fmla="*/ 150018 w 2840831"/>
              <a:gd name="connsiteY20" fmla="*/ 397669 h 535781"/>
              <a:gd name="connsiteX21" fmla="*/ 109537 w 2840831"/>
              <a:gd name="connsiteY21" fmla="*/ 350044 h 535781"/>
              <a:gd name="connsiteX22" fmla="*/ 66675 w 2840831"/>
              <a:gd name="connsiteY22" fmla="*/ 297656 h 535781"/>
              <a:gd name="connsiteX23" fmla="*/ 14287 w 2840831"/>
              <a:gd name="connsiteY23" fmla="*/ 223837 h 535781"/>
              <a:gd name="connsiteX24" fmla="*/ 0 w 2840831"/>
              <a:gd name="connsiteY24" fmla="*/ 190500 h 535781"/>
              <a:gd name="connsiteX25" fmla="*/ 2381 w 2840831"/>
              <a:gd name="connsiteY25" fmla="*/ 178594 h 535781"/>
              <a:gd name="connsiteX26" fmla="*/ 9525 w 2840831"/>
              <a:gd name="connsiteY26" fmla="*/ 171450 h 535781"/>
              <a:gd name="connsiteX27" fmla="*/ 19050 w 2840831"/>
              <a:gd name="connsiteY27" fmla="*/ 171450 h 535781"/>
              <a:gd name="connsiteX28" fmla="*/ 40481 w 2840831"/>
              <a:gd name="connsiteY28" fmla="*/ 176212 h 535781"/>
              <a:gd name="connsiteX29" fmla="*/ 64293 w 2840831"/>
              <a:gd name="connsiteY29" fmla="*/ 190500 h 535781"/>
              <a:gd name="connsiteX30" fmla="*/ 140493 w 2840831"/>
              <a:gd name="connsiteY30" fmla="*/ 233362 h 535781"/>
              <a:gd name="connsiteX31" fmla="*/ 204787 w 2840831"/>
              <a:gd name="connsiteY31" fmla="*/ 269081 h 535781"/>
              <a:gd name="connsiteX32" fmla="*/ 245268 w 2840831"/>
              <a:gd name="connsiteY32" fmla="*/ 285750 h 535781"/>
              <a:gd name="connsiteX33" fmla="*/ 288131 w 2840831"/>
              <a:gd name="connsiteY33" fmla="*/ 300037 h 535781"/>
              <a:gd name="connsiteX34" fmla="*/ 330993 w 2840831"/>
              <a:gd name="connsiteY34" fmla="*/ 311944 h 535781"/>
              <a:gd name="connsiteX35" fmla="*/ 383381 w 2840831"/>
              <a:gd name="connsiteY35" fmla="*/ 311944 h 535781"/>
              <a:gd name="connsiteX36" fmla="*/ 445293 w 2840831"/>
              <a:gd name="connsiteY36" fmla="*/ 304800 h 535781"/>
              <a:gd name="connsiteX37" fmla="*/ 619125 w 2840831"/>
              <a:gd name="connsiteY37" fmla="*/ 283369 h 535781"/>
              <a:gd name="connsiteX38" fmla="*/ 852487 w 2840831"/>
              <a:gd name="connsiteY38" fmla="*/ 257175 h 535781"/>
              <a:gd name="connsiteX39" fmla="*/ 1131093 w 2840831"/>
              <a:gd name="connsiteY39" fmla="*/ 226219 h 535781"/>
              <a:gd name="connsiteX40" fmla="*/ 1443037 w 2840831"/>
              <a:gd name="connsiteY40" fmla="*/ 190500 h 535781"/>
              <a:gd name="connsiteX41" fmla="*/ 1578768 w 2840831"/>
              <a:gd name="connsiteY41" fmla="*/ 178594 h 535781"/>
              <a:gd name="connsiteX42" fmla="*/ 1674018 w 2840831"/>
              <a:gd name="connsiteY42" fmla="*/ 157162 h 535781"/>
              <a:gd name="connsiteX43" fmla="*/ 1933575 w 2840831"/>
              <a:gd name="connsiteY43" fmla="*/ 135731 h 535781"/>
              <a:gd name="connsiteX44" fmla="*/ 2133600 w 2840831"/>
              <a:gd name="connsiteY44" fmla="*/ 107156 h 535781"/>
              <a:gd name="connsiteX45" fmla="*/ 2240756 w 2840831"/>
              <a:gd name="connsiteY45" fmla="*/ 88106 h 535781"/>
              <a:gd name="connsiteX46" fmla="*/ 2347912 w 2840831"/>
              <a:gd name="connsiteY46" fmla="*/ 50006 h 535781"/>
              <a:gd name="connsiteX47" fmla="*/ 2478881 w 2840831"/>
              <a:gd name="connsiteY47" fmla="*/ 0 h 535781"/>
              <a:gd name="connsiteX48" fmla="*/ 2497931 w 2840831"/>
              <a:gd name="connsiteY48" fmla="*/ 2381 h 535781"/>
              <a:gd name="connsiteX49" fmla="*/ 2564606 w 2840831"/>
              <a:gd name="connsiteY49" fmla="*/ 16669 h 535781"/>
              <a:gd name="connsiteX50" fmla="*/ 2626518 w 2840831"/>
              <a:gd name="connsiteY50" fmla="*/ 35719 h 535781"/>
              <a:gd name="connsiteX51" fmla="*/ 2719387 w 2840831"/>
              <a:gd name="connsiteY51" fmla="*/ 73819 h 535781"/>
              <a:gd name="connsiteX52" fmla="*/ 2757487 w 2840831"/>
              <a:gd name="connsiteY52" fmla="*/ 92869 h 535781"/>
              <a:gd name="connsiteX53" fmla="*/ 2797968 w 2840831"/>
              <a:gd name="connsiteY53" fmla="*/ 119062 h 535781"/>
              <a:gd name="connsiteX54" fmla="*/ 2821781 w 2840831"/>
              <a:gd name="connsiteY54" fmla="*/ 135731 h 535781"/>
              <a:gd name="connsiteX55" fmla="*/ 2833687 w 2840831"/>
              <a:gd name="connsiteY55" fmla="*/ 147637 h 535781"/>
              <a:gd name="connsiteX56" fmla="*/ 2840831 w 2840831"/>
              <a:gd name="connsiteY56" fmla="*/ 161925 h 535781"/>
              <a:gd name="connsiteX57" fmla="*/ 2840831 w 2840831"/>
              <a:gd name="connsiteY57" fmla="*/ 178594 h 535781"/>
              <a:gd name="connsiteX58" fmla="*/ 2833687 w 2840831"/>
              <a:gd name="connsiteY58" fmla="*/ 197644 h 535781"/>
              <a:gd name="connsiteX59" fmla="*/ 2812256 w 2840831"/>
              <a:gd name="connsiteY59" fmla="*/ 216694 h 535781"/>
              <a:gd name="connsiteX60" fmla="*/ 2764631 w 2840831"/>
              <a:gd name="connsiteY60" fmla="*/ 242887 h 535781"/>
              <a:gd name="connsiteX61" fmla="*/ 2709862 w 2840831"/>
              <a:gd name="connsiteY61" fmla="*/ 254794 h 535781"/>
              <a:gd name="connsiteX62" fmla="*/ 2643187 w 2840831"/>
              <a:gd name="connsiteY62" fmla="*/ 266700 h 535781"/>
              <a:gd name="connsiteX63" fmla="*/ 2502693 w 2840831"/>
              <a:gd name="connsiteY63" fmla="*/ 273844 h 535781"/>
              <a:gd name="connsiteX64" fmla="*/ 2314575 w 2840831"/>
              <a:gd name="connsiteY64" fmla="*/ 285750 h 535781"/>
              <a:gd name="connsiteX65" fmla="*/ 2131218 w 2840831"/>
              <a:gd name="connsiteY65" fmla="*/ 295275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40831" h="535781">
                <a:moveTo>
                  <a:pt x="2131218" y="295275"/>
                </a:moveTo>
                <a:lnTo>
                  <a:pt x="1976437" y="304800"/>
                </a:lnTo>
                <a:lnTo>
                  <a:pt x="1826418" y="314325"/>
                </a:lnTo>
                <a:lnTo>
                  <a:pt x="1681162" y="323850"/>
                </a:lnTo>
                <a:lnTo>
                  <a:pt x="1473993" y="335756"/>
                </a:lnTo>
                <a:lnTo>
                  <a:pt x="1247775" y="376237"/>
                </a:lnTo>
                <a:lnTo>
                  <a:pt x="1135856" y="392906"/>
                </a:lnTo>
                <a:lnTo>
                  <a:pt x="1004887" y="411956"/>
                </a:lnTo>
                <a:lnTo>
                  <a:pt x="862012" y="435769"/>
                </a:lnTo>
                <a:lnTo>
                  <a:pt x="704850" y="464344"/>
                </a:lnTo>
                <a:lnTo>
                  <a:pt x="566737" y="488156"/>
                </a:lnTo>
                <a:lnTo>
                  <a:pt x="507206" y="509587"/>
                </a:lnTo>
                <a:lnTo>
                  <a:pt x="433387" y="533400"/>
                </a:lnTo>
                <a:lnTo>
                  <a:pt x="411956" y="535781"/>
                </a:lnTo>
                <a:lnTo>
                  <a:pt x="371475" y="533400"/>
                </a:lnTo>
                <a:lnTo>
                  <a:pt x="338137" y="526256"/>
                </a:lnTo>
                <a:lnTo>
                  <a:pt x="292893" y="509587"/>
                </a:lnTo>
                <a:lnTo>
                  <a:pt x="259556" y="490537"/>
                </a:lnTo>
                <a:lnTo>
                  <a:pt x="228600" y="469106"/>
                </a:lnTo>
                <a:lnTo>
                  <a:pt x="190500" y="438150"/>
                </a:lnTo>
                <a:lnTo>
                  <a:pt x="150018" y="397669"/>
                </a:lnTo>
                <a:lnTo>
                  <a:pt x="109537" y="350044"/>
                </a:lnTo>
                <a:lnTo>
                  <a:pt x="66675" y="297656"/>
                </a:lnTo>
                <a:lnTo>
                  <a:pt x="14287" y="223837"/>
                </a:lnTo>
                <a:lnTo>
                  <a:pt x="0" y="190500"/>
                </a:lnTo>
                <a:lnTo>
                  <a:pt x="2381" y="178594"/>
                </a:lnTo>
                <a:lnTo>
                  <a:pt x="9525" y="171450"/>
                </a:lnTo>
                <a:lnTo>
                  <a:pt x="19050" y="171450"/>
                </a:lnTo>
                <a:lnTo>
                  <a:pt x="40481" y="176212"/>
                </a:lnTo>
                <a:lnTo>
                  <a:pt x="64293" y="190500"/>
                </a:lnTo>
                <a:lnTo>
                  <a:pt x="140493" y="233362"/>
                </a:lnTo>
                <a:lnTo>
                  <a:pt x="204787" y="269081"/>
                </a:lnTo>
                <a:lnTo>
                  <a:pt x="245268" y="285750"/>
                </a:lnTo>
                <a:lnTo>
                  <a:pt x="288131" y="300037"/>
                </a:lnTo>
                <a:lnTo>
                  <a:pt x="330993" y="311944"/>
                </a:lnTo>
                <a:lnTo>
                  <a:pt x="383381" y="311944"/>
                </a:lnTo>
                <a:lnTo>
                  <a:pt x="445293" y="304800"/>
                </a:lnTo>
                <a:lnTo>
                  <a:pt x="619125" y="283369"/>
                </a:lnTo>
                <a:lnTo>
                  <a:pt x="852487" y="257175"/>
                </a:lnTo>
                <a:lnTo>
                  <a:pt x="1131093" y="226219"/>
                </a:lnTo>
                <a:lnTo>
                  <a:pt x="1443037" y="190500"/>
                </a:lnTo>
                <a:lnTo>
                  <a:pt x="1578768" y="178594"/>
                </a:lnTo>
                <a:lnTo>
                  <a:pt x="1674018" y="157162"/>
                </a:lnTo>
                <a:lnTo>
                  <a:pt x="1933575" y="135731"/>
                </a:lnTo>
                <a:lnTo>
                  <a:pt x="2133600" y="107156"/>
                </a:lnTo>
                <a:lnTo>
                  <a:pt x="2240756" y="88106"/>
                </a:lnTo>
                <a:lnTo>
                  <a:pt x="2347912" y="50006"/>
                </a:lnTo>
                <a:lnTo>
                  <a:pt x="2478881" y="0"/>
                </a:lnTo>
                <a:lnTo>
                  <a:pt x="2497931" y="2381"/>
                </a:lnTo>
                <a:lnTo>
                  <a:pt x="2564606" y="16669"/>
                </a:lnTo>
                <a:lnTo>
                  <a:pt x="2626518" y="35719"/>
                </a:lnTo>
                <a:lnTo>
                  <a:pt x="2719387" y="73819"/>
                </a:lnTo>
                <a:lnTo>
                  <a:pt x="2757487" y="92869"/>
                </a:lnTo>
                <a:lnTo>
                  <a:pt x="2797968" y="119062"/>
                </a:lnTo>
                <a:lnTo>
                  <a:pt x="2821781" y="135731"/>
                </a:lnTo>
                <a:lnTo>
                  <a:pt x="2833687" y="147637"/>
                </a:lnTo>
                <a:lnTo>
                  <a:pt x="2840831" y="161925"/>
                </a:lnTo>
                <a:lnTo>
                  <a:pt x="2840831" y="178594"/>
                </a:lnTo>
                <a:lnTo>
                  <a:pt x="2833687" y="197644"/>
                </a:lnTo>
                <a:lnTo>
                  <a:pt x="2812256" y="216694"/>
                </a:lnTo>
                <a:lnTo>
                  <a:pt x="2764631" y="242887"/>
                </a:lnTo>
                <a:lnTo>
                  <a:pt x="2709862" y="254794"/>
                </a:lnTo>
                <a:lnTo>
                  <a:pt x="2643187" y="266700"/>
                </a:lnTo>
                <a:lnTo>
                  <a:pt x="2502693" y="273844"/>
                </a:lnTo>
                <a:lnTo>
                  <a:pt x="2314575" y="285750"/>
                </a:lnTo>
                <a:lnTo>
                  <a:pt x="2131218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739A2FB-490F-4540-A892-E00081B52014}"/>
              </a:ext>
            </a:extLst>
          </p:cNvPr>
          <p:cNvSpPr/>
          <p:nvPr/>
        </p:nvSpPr>
        <p:spPr>
          <a:xfrm>
            <a:off x="3582988" y="2627313"/>
            <a:ext cx="2613025" cy="466725"/>
          </a:xfrm>
          <a:custGeom>
            <a:avLst/>
            <a:gdLst>
              <a:gd name="connsiteX0" fmla="*/ 2009775 w 2612232"/>
              <a:gd name="connsiteY0" fmla="*/ 52387 h 466725"/>
              <a:gd name="connsiteX1" fmla="*/ 1883569 w 2612232"/>
              <a:gd name="connsiteY1" fmla="*/ 69056 h 466725"/>
              <a:gd name="connsiteX2" fmla="*/ 1759744 w 2612232"/>
              <a:gd name="connsiteY2" fmla="*/ 83344 h 466725"/>
              <a:gd name="connsiteX3" fmla="*/ 1600200 w 2612232"/>
              <a:gd name="connsiteY3" fmla="*/ 100012 h 466725"/>
              <a:gd name="connsiteX4" fmla="*/ 1433513 w 2612232"/>
              <a:gd name="connsiteY4" fmla="*/ 114300 h 466725"/>
              <a:gd name="connsiteX5" fmla="*/ 1219200 w 2612232"/>
              <a:gd name="connsiteY5" fmla="*/ 154781 h 466725"/>
              <a:gd name="connsiteX6" fmla="*/ 1073944 w 2612232"/>
              <a:gd name="connsiteY6" fmla="*/ 173831 h 466725"/>
              <a:gd name="connsiteX7" fmla="*/ 845344 w 2612232"/>
              <a:gd name="connsiteY7" fmla="*/ 204787 h 466725"/>
              <a:gd name="connsiteX8" fmla="*/ 683419 w 2612232"/>
              <a:gd name="connsiteY8" fmla="*/ 226219 h 466725"/>
              <a:gd name="connsiteX9" fmla="*/ 488157 w 2612232"/>
              <a:gd name="connsiteY9" fmla="*/ 252412 h 466725"/>
              <a:gd name="connsiteX10" fmla="*/ 411957 w 2612232"/>
              <a:gd name="connsiteY10" fmla="*/ 264319 h 466725"/>
              <a:gd name="connsiteX11" fmla="*/ 378619 w 2612232"/>
              <a:gd name="connsiteY11" fmla="*/ 269081 h 466725"/>
              <a:gd name="connsiteX12" fmla="*/ 316707 w 2612232"/>
              <a:gd name="connsiteY12" fmla="*/ 264319 h 466725"/>
              <a:gd name="connsiteX13" fmla="*/ 250032 w 2612232"/>
              <a:gd name="connsiteY13" fmla="*/ 252412 h 466725"/>
              <a:gd name="connsiteX14" fmla="*/ 185738 w 2612232"/>
              <a:gd name="connsiteY14" fmla="*/ 235744 h 466725"/>
              <a:gd name="connsiteX15" fmla="*/ 111919 w 2612232"/>
              <a:gd name="connsiteY15" fmla="*/ 209550 h 466725"/>
              <a:gd name="connsiteX16" fmla="*/ 57150 w 2612232"/>
              <a:gd name="connsiteY16" fmla="*/ 183356 h 466725"/>
              <a:gd name="connsiteX17" fmla="*/ 30957 w 2612232"/>
              <a:gd name="connsiteY17" fmla="*/ 173831 h 466725"/>
              <a:gd name="connsiteX18" fmla="*/ 14288 w 2612232"/>
              <a:gd name="connsiteY18" fmla="*/ 173831 h 466725"/>
              <a:gd name="connsiteX19" fmla="*/ 7144 w 2612232"/>
              <a:gd name="connsiteY19" fmla="*/ 178594 h 466725"/>
              <a:gd name="connsiteX20" fmla="*/ 0 w 2612232"/>
              <a:gd name="connsiteY20" fmla="*/ 188119 h 466725"/>
              <a:gd name="connsiteX21" fmla="*/ 0 w 2612232"/>
              <a:gd name="connsiteY21" fmla="*/ 195262 h 466725"/>
              <a:gd name="connsiteX22" fmla="*/ 11907 w 2612232"/>
              <a:gd name="connsiteY22" fmla="*/ 216694 h 466725"/>
              <a:gd name="connsiteX23" fmla="*/ 61913 w 2612232"/>
              <a:gd name="connsiteY23" fmla="*/ 280987 h 466725"/>
              <a:gd name="connsiteX24" fmla="*/ 114300 w 2612232"/>
              <a:gd name="connsiteY24" fmla="*/ 335756 h 466725"/>
              <a:gd name="connsiteX25" fmla="*/ 171450 w 2612232"/>
              <a:gd name="connsiteY25" fmla="*/ 381000 h 466725"/>
              <a:gd name="connsiteX26" fmla="*/ 211932 w 2612232"/>
              <a:gd name="connsiteY26" fmla="*/ 407194 h 466725"/>
              <a:gd name="connsiteX27" fmla="*/ 254794 w 2612232"/>
              <a:gd name="connsiteY27" fmla="*/ 431006 h 466725"/>
              <a:gd name="connsiteX28" fmla="*/ 302419 w 2612232"/>
              <a:gd name="connsiteY28" fmla="*/ 450056 h 466725"/>
              <a:gd name="connsiteX29" fmla="*/ 352425 w 2612232"/>
              <a:gd name="connsiteY29" fmla="*/ 464344 h 466725"/>
              <a:gd name="connsiteX30" fmla="*/ 388144 w 2612232"/>
              <a:gd name="connsiteY30" fmla="*/ 464344 h 466725"/>
              <a:gd name="connsiteX31" fmla="*/ 464344 w 2612232"/>
              <a:gd name="connsiteY31" fmla="*/ 466725 h 466725"/>
              <a:gd name="connsiteX32" fmla="*/ 569119 w 2612232"/>
              <a:gd name="connsiteY32" fmla="*/ 442912 h 466725"/>
              <a:gd name="connsiteX33" fmla="*/ 745332 w 2612232"/>
              <a:gd name="connsiteY33" fmla="*/ 402431 h 466725"/>
              <a:gd name="connsiteX34" fmla="*/ 931069 w 2612232"/>
              <a:gd name="connsiteY34" fmla="*/ 361950 h 466725"/>
              <a:gd name="connsiteX35" fmla="*/ 1085850 w 2612232"/>
              <a:gd name="connsiteY35" fmla="*/ 333375 h 466725"/>
              <a:gd name="connsiteX36" fmla="*/ 1228725 w 2612232"/>
              <a:gd name="connsiteY36" fmla="*/ 309562 h 466725"/>
              <a:gd name="connsiteX37" fmla="*/ 1428750 w 2612232"/>
              <a:gd name="connsiteY37" fmla="*/ 290512 h 466725"/>
              <a:gd name="connsiteX38" fmla="*/ 1612107 w 2612232"/>
              <a:gd name="connsiteY38" fmla="*/ 266700 h 466725"/>
              <a:gd name="connsiteX39" fmla="*/ 1738313 w 2612232"/>
              <a:gd name="connsiteY39" fmla="*/ 252412 h 466725"/>
              <a:gd name="connsiteX40" fmla="*/ 1843088 w 2612232"/>
              <a:gd name="connsiteY40" fmla="*/ 247650 h 466725"/>
              <a:gd name="connsiteX41" fmla="*/ 1962150 w 2612232"/>
              <a:gd name="connsiteY41" fmla="*/ 245269 h 466725"/>
              <a:gd name="connsiteX42" fmla="*/ 2150269 w 2612232"/>
              <a:gd name="connsiteY42" fmla="*/ 247650 h 466725"/>
              <a:gd name="connsiteX43" fmla="*/ 2347913 w 2612232"/>
              <a:gd name="connsiteY43" fmla="*/ 254794 h 466725"/>
              <a:gd name="connsiteX44" fmla="*/ 2497932 w 2612232"/>
              <a:gd name="connsiteY44" fmla="*/ 266700 h 466725"/>
              <a:gd name="connsiteX45" fmla="*/ 2547938 w 2612232"/>
              <a:gd name="connsiteY45" fmla="*/ 264319 h 466725"/>
              <a:gd name="connsiteX46" fmla="*/ 2586038 w 2612232"/>
              <a:gd name="connsiteY46" fmla="*/ 254794 h 466725"/>
              <a:gd name="connsiteX47" fmla="*/ 2605088 w 2612232"/>
              <a:gd name="connsiteY47" fmla="*/ 247650 h 466725"/>
              <a:gd name="connsiteX48" fmla="*/ 2612232 w 2612232"/>
              <a:gd name="connsiteY48" fmla="*/ 235744 h 466725"/>
              <a:gd name="connsiteX49" fmla="*/ 2612232 w 2612232"/>
              <a:gd name="connsiteY49" fmla="*/ 221456 h 466725"/>
              <a:gd name="connsiteX50" fmla="*/ 2605088 w 2612232"/>
              <a:gd name="connsiteY50" fmla="*/ 202406 h 466725"/>
              <a:gd name="connsiteX51" fmla="*/ 2576513 w 2612232"/>
              <a:gd name="connsiteY51" fmla="*/ 164306 h 466725"/>
              <a:gd name="connsiteX52" fmla="*/ 2559844 w 2612232"/>
              <a:gd name="connsiteY52" fmla="*/ 142875 h 466725"/>
              <a:gd name="connsiteX53" fmla="*/ 2531269 w 2612232"/>
              <a:gd name="connsiteY53" fmla="*/ 111919 h 466725"/>
              <a:gd name="connsiteX54" fmla="*/ 2490788 w 2612232"/>
              <a:gd name="connsiteY54" fmla="*/ 78581 h 466725"/>
              <a:gd name="connsiteX55" fmla="*/ 2450307 w 2612232"/>
              <a:gd name="connsiteY55" fmla="*/ 57150 h 466725"/>
              <a:gd name="connsiteX56" fmla="*/ 2409825 w 2612232"/>
              <a:gd name="connsiteY56" fmla="*/ 40481 h 466725"/>
              <a:gd name="connsiteX57" fmla="*/ 2352675 w 2612232"/>
              <a:gd name="connsiteY57" fmla="*/ 21431 h 466725"/>
              <a:gd name="connsiteX58" fmla="*/ 2286000 w 2612232"/>
              <a:gd name="connsiteY58" fmla="*/ 9525 h 466725"/>
              <a:gd name="connsiteX59" fmla="*/ 2224088 w 2612232"/>
              <a:gd name="connsiteY59" fmla="*/ 0 h 466725"/>
              <a:gd name="connsiteX60" fmla="*/ 2205038 w 2612232"/>
              <a:gd name="connsiteY60" fmla="*/ 0 h 466725"/>
              <a:gd name="connsiteX61" fmla="*/ 2155032 w 2612232"/>
              <a:gd name="connsiteY61" fmla="*/ 19050 h 466725"/>
              <a:gd name="connsiteX62" fmla="*/ 2081213 w 2612232"/>
              <a:gd name="connsiteY62" fmla="*/ 45244 h 466725"/>
              <a:gd name="connsiteX63" fmla="*/ 2009775 w 2612232"/>
              <a:gd name="connsiteY63" fmla="*/ 52387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12232" h="466725">
                <a:moveTo>
                  <a:pt x="2009775" y="52387"/>
                </a:moveTo>
                <a:lnTo>
                  <a:pt x="1883569" y="69056"/>
                </a:lnTo>
                <a:lnTo>
                  <a:pt x="1759744" y="83344"/>
                </a:lnTo>
                <a:lnTo>
                  <a:pt x="1600200" y="100012"/>
                </a:lnTo>
                <a:lnTo>
                  <a:pt x="1433513" y="114300"/>
                </a:lnTo>
                <a:lnTo>
                  <a:pt x="1219200" y="154781"/>
                </a:lnTo>
                <a:lnTo>
                  <a:pt x="1073944" y="173831"/>
                </a:lnTo>
                <a:lnTo>
                  <a:pt x="845344" y="204787"/>
                </a:lnTo>
                <a:lnTo>
                  <a:pt x="683419" y="226219"/>
                </a:lnTo>
                <a:lnTo>
                  <a:pt x="488157" y="252412"/>
                </a:lnTo>
                <a:lnTo>
                  <a:pt x="411957" y="264319"/>
                </a:lnTo>
                <a:lnTo>
                  <a:pt x="378619" y="269081"/>
                </a:lnTo>
                <a:lnTo>
                  <a:pt x="316707" y="264319"/>
                </a:lnTo>
                <a:lnTo>
                  <a:pt x="250032" y="252412"/>
                </a:lnTo>
                <a:lnTo>
                  <a:pt x="185738" y="235744"/>
                </a:lnTo>
                <a:lnTo>
                  <a:pt x="111919" y="209550"/>
                </a:lnTo>
                <a:lnTo>
                  <a:pt x="57150" y="183356"/>
                </a:lnTo>
                <a:lnTo>
                  <a:pt x="30957" y="173831"/>
                </a:lnTo>
                <a:lnTo>
                  <a:pt x="14288" y="173831"/>
                </a:lnTo>
                <a:lnTo>
                  <a:pt x="7144" y="178594"/>
                </a:lnTo>
                <a:lnTo>
                  <a:pt x="0" y="188119"/>
                </a:lnTo>
                <a:lnTo>
                  <a:pt x="0" y="195262"/>
                </a:lnTo>
                <a:lnTo>
                  <a:pt x="11907" y="216694"/>
                </a:lnTo>
                <a:lnTo>
                  <a:pt x="61913" y="280987"/>
                </a:lnTo>
                <a:lnTo>
                  <a:pt x="114300" y="335756"/>
                </a:lnTo>
                <a:lnTo>
                  <a:pt x="171450" y="381000"/>
                </a:lnTo>
                <a:lnTo>
                  <a:pt x="211932" y="407194"/>
                </a:lnTo>
                <a:lnTo>
                  <a:pt x="254794" y="431006"/>
                </a:lnTo>
                <a:lnTo>
                  <a:pt x="302419" y="450056"/>
                </a:lnTo>
                <a:lnTo>
                  <a:pt x="352425" y="464344"/>
                </a:lnTo>
                <a:lnTo>
                  <a:pt x="388144" y="464344"/>
                </a:lnTo>
                <a:lnTo>
                  <a:pt x="464344" y="466725"/>
                </a:lnTo>
                <a:lnTo>
                  <a:pt x="569119" y="442912"/>
                </a:lnTo>
                <a:lnTo>
                  <a:pt x="745332" y="402431"/>
                </a:lnTo>
                <a:lnTo>
                  <a:pt x="931069" y="361950"/>
                </a:lnTo>
                <a:lnTo>
                  <a:pt x="1085850" y="333375"/>
                </a:lnTo>
                <a:lnTo>
                  <a:pt x="1228725" y="309562"/>
                </a:lnTo>
                <a:lnTo>
                  <a:pt x="1428750" y="290512"/>
                </a:lnTo>
                <a:lnTo>
                  <a:pt x="1612107" y="266700"/>
                </a:lnTo>
                <a:lnTo>
                  <a:pt x="1738313" y="252412"/>
                </a:lnTo>
                <a:lnTo>
                  <a:pt x="1843088" y="247650"/>
                </a:lnTo>
                <a:lnTo>
                  <a:pt x="1962150" y="245269"/>
                </a:lnTo>
                <a:lnTo>
                  <a:pt x="2150269" y="247650"/>
                </a:lnTo>
                <a:lnTo>
                  <a:pt x="2347913" y="254794"/>
                </a:lnTo>
                <a:lnTo>
                  <a:pt x="2497932" y="266700"/>
                </a:lnTo>
                <a:lnTo>
                  <a:pt x="2547938" y="264319"/>
                </a:lnTo>
                <a:lnTo>
                  <a:pt x="2586038" y="254794"/>
                </a:lnTo>
                <a:lnTo>
                  <a:pt x="2605088" y="247650"/>
                </a:lnTo>
                <a:lnTo>
                  <a:pt x="2612232" y="235744"/>
                </a:lnTo>
                <a:lnTo>
                  <a:pt x="2612232" y="221456"/>
                </a:lnTo>
                <a:lnTo>
                  <a:pt x="2605088" y="202406"/>
                </a:lnTo>
                <a:lnTo>
                  <a:pt x="2576513" y="164306"/>
                </a:lnTo>
                <a:lnTo>
                  <a:pt x="2559844" y="142875"/>
                </a:lnTo>
                <a:lnTo>
                  <a:pt x="2531269" y="111919"/>
                </a:lnTo>
                <a:lnTo>
                  <a:pt x="2490788" y="78581"/>
                </a:lnTo>
                <a:lnTo>
                  <a:pt x="2450307" y="57150"/>
                </a:lnTo>
                <a:lnTo>
                  <a:pt x="2409825" y="40481"/>
                </a:lnTo>
                <a:lnTo>
                  <a:pt x="2352675" y="21431"/>
                </a:lnTo>
                <a:lnTo>
                  <a:pt x="2286000" y="9525"/>
                </a:lnTo>
                <a:lnTo>
                  <a:pt x="2224088" y="0"/>
                </a:lnTo>
                <a:lnTo>
                  <a:pt x="2205038" y="0"/>
                </a:lnTo>
                <a:lnTo>
                  <a:pt x="2155032" y="19050"/>
                </a:lnTo>
                <a:lnTo>
                  <a:pt x="2081213" y="45244"/>
                </a:lnTo>
                <a:lnTo>
                  <a:pt x="2009775" y="52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D589140A-0B79-4532-846E-783999C6C86C}"/>
              </a:ext>
            </a:extLst>
          </p:cNvPr>
          <p:cNvSpPr/>
          <p:nvPr/>
        </p:nvSpPr>
        <p:spPr>
          <a:xfrm>
            <a:off x="3500438" y="3230563"/>
            <a:ext cx="2809875" cy="504825"/>
          </a:xfrm>
          <a:custGeom>
            <a:avLst/>
            <a:gdLst>
              <a:gd name="connsiteX0" fmla="*/ 2295525 w 2809875"/>
              <a:gd name="connsiteY0" fmla="*/ 35719 h 504825"/>
              <a:gd name="connsiteX1" fmla="*/ 2166937 w 2809875"/>
              <a:gd name="connsiteY1" fmla="*/ 52388 h 504825"/>
              <a:gd name="connsiteX2" fmla="*/ 2062162 w 2809875"/>
              <a:gd name="connsiteY2" fmla="*/ 64294 h 504825"/>
              <a:gd name="connsiteX3" fmla="*/ 1947862 w 2809875"/>
              <a:gd name="connsiteY3" fmla="*/ 76200 h 504825"/>
              <a:gd name="connsiteX4" fmla="*/ 1790700 w 2809875"/>
              <a:gd name="connsiteY4" fmla="*/ 90488 h 504825"/>
              <a:gd name="connsiteX5" fmla="*/ 1669256 w 2809875"/>
              <a:gd name="connsiteY5" fmla="*/ 100013 h 504825"/>
              <a:gd name="connsiteX6" fmla="*/ 1512093 w 2809875"/>
              <a:gd name="connsiteY6" fmla="*/ 109538 h 504825"/>
              <a:gd name="connsiteX7" fmla="*/ 1314450 w 2809875"/>
              <a:gd name="connsiteY7" fmla="*/ 150019 h 504825"/>
              <a:gd name="connsiteX8" fmla="*/ 1104900 w 2809875"/>
              <a:gd name="connsiteY8" fmla="*/ 180975 h 504825"/>
              <a:gd name="connsiteX9" fmla="*/ 895350 w 2809875"/>
              <a:gd name="connsiteY9" fmla="*/ 209550 h 504825"/>
              <a:gd name="connsiteX10" fmla="*/ 726281 w 2809875"/>
              <a:gd name="connsiteY10" fmla="*/ 233363 h 504825"/>
              <a:gd name="connsiteX11" fmla="*/ 571500 w 2809875"/>
              <a:gd name="connsiteY11" fmla="*/ 252413 h 504825"/>
              <a:gd name="connsiteX12" fmla="*/ 504825 w 2809875"/>
              <a:gd name="connsiteY12" fmla="*/ 261938 h 504825"/>
              <a:gd name="connsiteX13" fmla="*/ 466725 w 2809875"/>
              <a:gd name="connsiteY13" fmla="*/ 266700 h 504825"/>
              <a:gd name="connsiteX14" fmla="*/ 388143 w 2809875"/>
              <a:gd name="connsiteY14" fmla="*/ 269082 h 504825"/>
              <a:gd name="connsiteX15" fmla="*/ 323850 w 2809875"/>
              <a:gd name="connsiteY15" fmla="*/ 264319 h 504825"/>
              <a:gd name="connsiteX16" fmla="*/ 250031 w 2809875"/>
              <a:gd name="connsiteY16" fmla="*/ 254794 h 504825"/>
              <a:gd name="connsiteX17" fmla="*/ 185737 w 2809875"/>
              <a:gd name="connsiteY17" fmla="*/ 240507 h 504825"/>
              <a:gd name="connsiteX18" fmla="*/ 119062 w 2809875"/>
              <a:gd name="connsiteY18" fmla="*/ 223838 h 504825"/>
              <a:gd name="connsiteX19" fmla="*/ 42862 w 2809875"/>
              <a:gd name="connsiteY19" fmla="*/ 200025 h 504825"/>
              <a:gd name="connsiteX20" fmla="*/ 16668 w 2809875"/>
              <a:gd name="connsiteY20" fmla="*/ 195263 h 504825"/>
              <a:gd name="connsiteX21" fmla="*/ 2381 w 2809875"/>
              <a:gd name="connsiteY21" fmla="*/ 197644 h 504825"/>
              <a:gd name="connsiteX22" fmla="*/ 0 w 2809875"/>
              <a:gd name="connsiteY22" fmla="*/ 200025 h 504825"/>
              <a:gd name="connsiteX23" fmla="*/ 0 w 2809875"/>
              <a:gd name="connsiteY23" fmla="*/ 211932 h 504825"/>
              <a:gd name="connsiteX24" fmla="*/ 14287 w 2809875"/>
              <a:gd name="connsiteY24" fmla="*/ 238125 h 504825"/>
              <a:gd name="connsiteX25" fmla="*/ 54768 w 2809875"/>
              <a:gd name="connsiteY25" fmla="*/ 283369 h 504825"/>
              <a:gd name="connsiteX26" fmla="*/ 109537 w 2809875"/>
              <a:gd name="connsiteY26" fmla="*/ 333375 h 504825"/>
              <a:gd name="connsiteX27" fmla="*/ 164306 w 2809875"/>
              <a:gd name="connsiteY27" fmla="*/ 376238 h 504825"/>
              <a:gd name="connsiteX28" fmla="*/ 207168 w 2809875"/>
              <a:gd name="connsiteY28" fmla="*/ 404813 h 504825"/>
              <a:gd name="connsiteX29" fmla="*/ 259556 w 2809875"/>
              <a:gd name="connsiteY29" fmla="*/ 438150 h 504825"/>
              <a:gd name="connsiteX30" fmla="*/ 330993 w 2809875"/>
              <a:gd name="connsiteY30" fmla="*/ 478632 h 504825"/>
              <a:gd name="connsiteX31" fmla="*/ 383381 w 2809875"/>
              <a:gd name="connsiteY31" fmla="*/ 504825 h 504825"/>
              <a:gd name="connsiteX32" fmla="*/ 500062 w 2809875"/>
              <a:gd name="connsiteY32" fmla="*/ 461963 h 504825"/>
              <a:gd name="connsiteX33" fmla="*/ 592931 w 2809875"/>
              <a:gd name="connsiteY33" fmla="*/ 421482 h 504825"/>
              <a:gd name="connsiteX34" fmla="*/ 683418 w 2809875"/>
              <a:gd name="connsiteY34" fmla="*/ 409575 h 504825"/>
              <a:gd name="connsiteX35" fmla="*/ 876300 w 2809875"/>
              <a:gd name="connsiteY35" fmla="*/ 381000 h 504825"/>
              <a:gd name="connsiteX36" fmla="*/ 1076325 w 2809875"/>
              <a:gd name="connsiteY36" fmla="*/ 347663 h 504825"/>
              <a:gd name="connsiteX37" fmla="*/ 1250156 w 2809875"/>
              <a:gd name="connsiteY37" fmla="*/ 316707 h 504825"/>
              <a:gd name="connsiteX38" fmla="*/ 1309687 w 2809875"/>
              <a:gd name="connsiteY38" fmla="*/ 307182 h 504825"/>
              <a:gd name="connsiteX39" fmla="*/ 1514475 w 2809875"/>
              <a:gd name="connsiteY39" fmla="*/ 266700 h 504825"/>
              <a:gd name="connsiteX40" fmla="*/ 1650206 w 2809875"/>
              <a:gd name="connsiteY40" fmla="*/ 261938 h 504825"/>
              <a:gd name="connsiteX41" fmla="*/ 1764506 w 2809875"/>
              <a:gd name="connsiteY41" fmla="*/ 261938 h 504825"/>
              <a:gd name="connsiteX42" fmla="*/ 1919287 w 2809875"/>
              <a:gd name="connsiteY42" fmla="*/ 254794 h 504825"/>
              <a:gd name="connsiteX43" fmla="*/ 2074068 w 2809875"/>
              <a:gd name="connsiteY43" fmla="*/ 245269 h 504825"/>
              <a:gd name="connsiteX44" fmla="*/ 2219325 w 2809875"/>
              <a:gd name="connsiteY44" fmla="*/ 240507 h 504825"/>
              <a:gd name="connsiteX45" fmla="*/ 2428875 w 2809875"/>
              <a:gd name="connsiteY45" fmla="*/ 240507 h 504825"/>
              <a:gd name="connsiteX46" fmla="*/ 2557462 w 2809875"/>
              <a:gd name="connsiteY46" fmla="*/ 247650 h 504825"/>
              <a:gd name="connsiteX47" fmla="*/ 2655093 w 2809875"/>
              <a:gd name="connsiteY47" fmla="*/ 257175 h 504825"/>
              <a:gd name="connsiteX48" fmla="*/ 2738437 w 2809875"/>
              <a:gd name="connsiteY48" fmla="*/ 264319 h 504825"/>
              <a:gd name="connsiteX49" fmla="*/ 2767012 w 2809875"/>
              <a:gd name="connsiteY49" fmla="*/ 259557 h 504825"/>
              <a:gd name="connsiteX50" fmla="*/ 2788443 w 2809875"/>
              <a:gd name="connsiteY50" fmla="*/ 252413 h 504825"/>
              <a:gd name="connsiteX51" fmla="*/ 2802731 w 2809875"/>
              <a:gd name="connsiteY51" fmla="*/ 238125 h 504825"/>
              <a:gd name="connsiteX52" fmla="*/ 2807493 w 2809875"/>
              <a:gd name="connsiteY52" fmla="*/ 230982 h 504825"/>
              <a:gd name="connsiteX53" fmla="*/ 2809875 w 2809875"/>
              <a:gd name="connsiteY53" fmla="*/ 216694 h 504825"/>
              <a:gd name="connsiteX54" fmla="*/ 2805112 w 2809875"/>
              <a:gd name="connsiteY54" fmla="*/ 197644 h 504825"/>
              <a:gd name="connsiteX55" fmla="*/ 2797968 w 2809875"/>
              <a:gd name="connsiteY55" fmla="*/ 173832 h 504825"/>
              <a:gd name="connsiteX56" fmla="*/ 2788443 w 2809875"/>
              <a:gd name="connsiteY56" fmla="*/ 157163 h 504825"/>
              <a:gd name="connsiteX57" fmla="*/ 2757487 w 2809875"/>
              <a:gd name="connsiteY57" fmla="*/ 133350 h 504825"/>
              <a:gd name="connsiteX58" fmla="*/ 2638425 w 2809875"/>
              <a:gd name="connsiteY58" fmla="*/ 57150 h 504825"/>
              <a:gd name="connsiteX59" fmla="*/ 2536031 w 2809875"/>
              <a:gd name="connsiteY59" fmla="*/ 4763 h 504825"/>
              <a:gd name="connsiteX60" fmla="*/ 2514600 w 2809875"/>
              <a:gd name="connsiteY60" fmla="*/ 0 h 504825"/>
              <a:gd name="connsiteX61" fmla="*/ 2457450 w 2809875"/>
              <a:gd name="connsiteY61" fmla="*/ 11907 h 504825"/>
              <a:gd name="connsiteX62" fmla="*/ 2295525 w 2809875"/>
              <a:gd name="connsiteY62" fmla="*/ 35719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809875" h="504825">
                <a:moveTo>
                  <a:pt x="2295525" y="35719"/>
                </a:moveTo>
                <a:lnTo>
                  <a:pt x="2166937" y="52388"/>
                </a:lnTo>
                <a:lnTo>
                  <a:pt x="2062162" y="64294"/>
                </a:lnTo>
                <a:lnTo>
                  <a:pt x="1947862" y="76200"/>
                </a:lnTo>
                <a:lnTo>
                  <a:pt x="1790700" y="90488"/>
                </a:lnTo>
                <a:lnTo>
                  <a:pt x="1669256" y="100013"/>
                </a:lnTo>
                <a:lnTo>
                  <a:pt x="1512093" y="109538"/>
                </a:lnTo>
                <a:lnTo>
                  <a:pt x="1314450" y="150019"/>
                </a:lnTo>
                <a:lnTo>
                  <a:pt x="1104900" y="180975"/>
                </a:lnTo>
                <a:lnTo>
                  <a:pt x="895350" y="209550"/>
                </a:lnTo>
                <a:lnTo>
                  <a:pt x="726281" y="233363"/>
                </a:lnTo>
                <a:lnTo>
                  <a:pt x="571500" y="252413"/>
                </a:lnTo>
                <a:lnTo>
                  <a:pt x="504825" y="261938"/>
                </a:lnTo>
                <a:lnTo>
                  <a:pt x="466725" y="266700"/>
                </a:lnTo>
                <a:lnTo>
                  <a:pt x="388143" y="269082"/>
                </a:lnTo>
                <a:lnTo>
                  <a:pt x="323850" y="264319"/>
                </a:lnTo>
                <a:lnTo>
                  <a:pt x="250031" y="254794"/>
                </a:lnTo>
                <a:lnTo>
                  <a:pt x="185737" y="240507"/>
                </a:lnTo>
                <a:lnTo>
                  <a:pt x="119062" y="223838"/>
                </a:lnTo>
                <a:lnTo>
                  <a:pt x="42862" y="200025"/>
                </a:lnTo>
                <a:lnTo>
                  <a:pt x="16668" y="195263"/>
                </a:lnTo>
                <a:lnTo>
                  <a:pt x="2381" y="197644"/>
                </a:lnTo>
                <a:lnTo>
                  <a:pt x="0" y="200025"/>
                </a:lnTo>
                <a:lnTo>
                  <a:pt x="0" y="211932"/>
                </a:lnTo>
                <a:lnTo>
                  <a:pt x="14287" y="238125"/>
                </a:lnTo>
                <a:lnTo>
                  <a:pt x="54768" y="283369"/>
                </a:lnTo>
                <a:lnTo>
                  <a:pt x="109537" y="333375"/>
                </a:lnTo>
                <a:lnTo>
                  <a:pt x="164306" y="376238"/>
                </a:lnTo>
                <a:lnTo>
                  <a:pt x="207168" y="404813"/>
                </a:lnTo>
                <a:lnTo>
                  <a:pt x="259556" y="438150"/>
                </a:lnTo>
                <a:lnTo>
                  <a:pt x="330993" y="478632"/>
                </a:lnTo>
                <a:lnTo>
                  <a:pt x="383381" y="504825"/>
                </a:lnTo>
                <a:lnTo>
                  <a:pt x="500062" y="461963"/>
                </a:lnTo>
                <a:lnTo>
                  <a:pt x="592931" y="421482"/>
                </a:lnTo>
                <a:lnTo>
                  <a:pt x="683418" y="409575"/>
                </a:lnTo>
                <a:lnTo>
                  <a:pt x="876300" y="381000"/>
                </a:lnTo>
                <a:lnTo>
                  <a:pt x="1076325" y="347663"/>
                </a:lnTo>
                <a:lnTo>
                  <a:pt x="1250156" y="316707"/>
                </a:lnTo>
                <a:lnTo>
                  <a:pt x="1309687" y="307182"/>
                </a:lnTo>
                <a:lnTo>
                  <a:pt x="1514475" y="266700"/>
                </a:lnTo>
                <a:lnTo>
                  <a:pt x="1650206" y="261938"/>
                </a:lnTo>
                <a:lnTo>
                  <a:pt x="1764506" y="261938"/>
                </a:lnTo>
                <a:lnTo>
                  <a:pt x="1919287" y="254794"/>
                </a:lnTo>
                <a:lnTo>
                  <a:pt x="2074068" y="245269"/>
                </a:lnTo>
                <a:lnTo>
                  <a:pt x="2219325" y="240507"/>
                </a:lnTo>
                <a:lnTo>
                  <a:pt x="2428875" y="240507"/>
                </a:lnTo>
                <a:lnTo>
                  <a:pt x="2557462" y="247650"/>
                </a:lnTo>
                <a:lnTo>
                  <a:pt x="2655093" y="257175"/>
                </a:lnTo>
                <a:lnTo>
                  <a:pt x="2738437" y="264319"/>
                </a:lnTo>
                <a:lnTo>
                  <a:pt x="2767012" y="259557"/>
                </a:lnTo>
                <a:lnTo>
                  <a:pt x="2788443" y="252413"/>
                </a:lnTo>
                <a:lnTo>
                  <a:pt x="2802731" y="238125"/>
                </a:lnTo>
                <a:lnTo>
                  <a:pt x="2807493" y="230982"/>
                </a:lnTo>
                <a:lnTo>
                  <a:pt x="2809875" y="216694"/>
                </a:lnTo>
                <a:lnTo>
                  <a:pt x="2805112" y="197644"/>
                </a:lnTo>
                <a:lnTo>
                  <a:pt x="2797968" y="173832"/>
                </a:lnTo>
                <a:lnTo>
                  <a:pt x="2788443" y="157163"/>
                </a:lnTo>
                <a:lnTo>
                  <a:pt x="2757487" y="133350"/>
                </a:lnTo>
                <a:lnTo>
                  <a:pt x="2638425" y="57150"/>
                </a:lnTo>
                <a:lnTo>
                  <a:pt x="2536031" y="4763"/>
                </a:lnTo>
                <a:lnTo>
                  <a:pt x="2514600" y="0"/>
                </a:lnTo>
                <a:lnTo>
                  <a:pt x="2457450" y="11907"/>
                </a:lnTo>
                <a:lnTo>
                  <a:pt x="2295525" y="35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601B78BE-C7E3-4028-9888-6A2DB51DD81C}"/>
              </a:ext>
            </a:extLst>
          </p:cNvPr>
          <p:cNvSpPr/>
          <p:nvPr/>
        </p:nvSpPr>
        <p:spPr>
          <a:xfrm>
            <a:off x="4692650" y="2324100"/>
            <a:ext cx="342900" cy="1897063"/>
          </a:xfrm>
          <a:custGeom>
            <a:avLst/>
            <a:gdLst>
              <a:gd name="connsiteX0" fmla="*/ 97880 w 342578"/>
              <a:gd name="connsiteY0" fmla="*/ 736671 h 1898346"/>
              <a:gd name="connsiteX1" fmla="*/ 97880 w 342578"/>
              <a:gd name="connsiteY1" fmla="*/ 1079249 h 1898346"/>
              <a:gd name="connsiteX2" fmla="*/ 97880 w 342578"/>
              <a:gd name="connsiteY2" fmla="*/ 1414100 h 1898346"/>
              <a:gd name="connsiteX3" fmla="*/ 97880 w 342578"/>
              <a:gd name="connsiteY3" fmla="*/ 1875164 h 1898346"/>
              <a:gd name="connsiteX4" fmla="*/ 97880 w 342578"/>
              <a:gd name="connsiteY4" fmla="*/ 1898346 h 1898346"/>
              <a:gd name="connsiteX5" fmla="*/ 321972 w 342578"/>
              <a:gd name="connsiteY5" fmla="*/ 1882891 h 1898346"/>
              <a:gd name="connsiteX6" fmla="*/ 324548 w 342578"/>
              <a:gd name="connsiteY6" fmla="*/ 1707738 h 1898346"/>
              <a:gd name="connsiteX7" fmla="*/ 329700 w 342578"/>
              <a:gd name="connsiteY7" fmla="*/ 1504252 h 1898346"/>
              <a:gd name="connsiteX8" fmla="*/ 337427 w 342578"/>
              <a:gd name="connsiteY8" fmla="*/ 1349706 h 1898346"/>
              <a:gd name="connsiteX9" fmla="*/ 342578 w 342578"/>
              <a:gd name="connsiteY9" fmla="*/ 1164250 h 1898346"/>
              <a:gd name="connsiteX10" fmla="*/ 342578 w 342578"/>
              <a:gd name="connsiteY10" fmla="*/ 1022582 h 1898346"/>
              <a:gd name="connsiteX11" fmla="*/ 342578 w 342578"/>
              <a:gd name="connsiteY11" fmla="*/ 808793 h 1898346"/>
              <a:gd name="connsiteX12" fmla="*/ 340003 w 342578"/>
              <a:gd name="connsiteY12" fmla="*/ 576973 h 1898346"/>
              <a:gd name="connsiteX13" fmla="*/ 340003 w 342578"/>
              <a:gd name="connsiteY13" fmla="*/ 427578 h 1898346"/>
              <a:gd name="connsiteX14" fmla="*/ 340003 w 342578"/>
              <a:gd name="connsiteY14" fmla="*/ 342578 h 1898346"/>
              <a:gd name="connsiteX15" fmla="*/ 340003 w 342578"/>
              <a:gd name="connsiteY15" fmla="*/ 283335 h 1898346"/>
              <a:gd name="connsiteX16" fmla="*/ 340003 w 342578"/>
              <a:gd name="connsiteY16" fmla="*/ 231819 h 1898346"/>
              <a:gd name="connsiteX17" fmla="*/ 340003 w 342578"/>
              <a:gd name="connsiteY17" fmla="*/ 200910 h 1898346"/>
              <a:gd name="connsiteX18" fmla="*/ 337427 w 342578"/>
              <a:gd name="connsiteY18" fmla="*/ 175152 h 1898346"/>
              <a:gd name="connsiteX19" fmla="*/ 332275 w 342578"/>
              <a:gd name="connsiteY19" fmla="*/ 141667 h 1898346"/>
              <a:gd name="connsiteX20" fmla="*/ 324548 w 342578"/>
              <a:gd name="connsiteY20" fmla="*/ 110758 h 1898346"/>
              <a:gd name="connsiteX21" fmla="*/ 311669 w 342578"/>
              <a:gd name="connsiteY21" fmla="*/ 77273 h 1898346"/>
              <a:gd name="connsiteX22" fmla="*/ 278184 w 342578"/>
              <a:gd name="connsiteY22" fmla="*/ 0 h 1898346"/>
              <a:gd name="connsiteX23" fmla="*/ 0 w 342578"/>
              <a:gd name="connsiteY23" fmla="*/ 51515 h 1898346"/>
              <a:gd name="connsiteX24" fmla="*/ 48940 w 342578"/>
              <a:gd name="connsiteY24" fmla="*/ 115910 h 1898346"/>
              <a:gd name="connsiteX25" fmla="*/ 66971 w 342578"/>
              <a:gd name="connsiteY25" fmla="*/ 146819 h 1898346"/>
              <a:gd name="connsiteX26" fmla="*/ 79849 w 342578"/>
              <a:gd name="connsiteY26" fmla="*/ 180304 h 1898346"/>
              <a:gd name="connsiteX27" fmla="*/ 87577 w 342578"/>
              <a:gd name="connsiteY27" fmla="*/ 206062 h 1898346"/>
              <a:gd name="connsiteX28" fmla="*/ 92728 w 342578"/>
              <a:gd name="connsiteY28" fmla="*/ 252426 h 1898346"/>
              <a:gd name="connsiteX29" fmla="*/ 95304 w 342578"/>
              <a:gd name="connsiteY29" fmla="*/ 301365 h 1898346"/>
              <a:gd name="connsiteX30" fmla="*/ 95304 w 342578"/>
              <a:gd name="connsiteY30" fmla="*/ 414699 h 1898346"/>
              <a:gd name="connsiteX31" fmla="*/ 97880 w 342578"/>
              <a:gd name="connsiteY31" fmla="*/ 736671 h 189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42578" h="1898346">
                <a:moveTo>
                  <a:pt x="97880" y="736671"/>
                </a:moveTo>
                <a:lnTo>
                  <a:pt x="97880" y="1079249"/>
                </a:lnTo>
                <a:lnTo>
                  <a:pt x="97880" y="1414100"/>
                </a:lnTo>
                <a:lnTo>
                  <a:pt x="97880" y="1875164"/>
                </a:lnTo>
                <a:lnTo>
                  <a:pt x="97880" y="1898346"/>
                </a:lnTo>
                <a:lnTo>
                  <a:pt x="321972" y="1882891"/>
                </a:lnTo>
                <a:cubicBezTo>
                  <a:pt x="322831" y="1824507"/>
                  <a:pt x="323689" y="1766122"/>
                  <a:pt x="324548" y="1707738"/>
                </a:cubicBezTo>
                <a:lnTo>
                  <a:pt x="329700" y="1504252"/>
                </a:lnTo>
                <a:lnTo>
                  <a:pt x="337427" y="1349706"/>
                </a:lnTo>
                <a:lnTo>
                  <a:pt x="342578" y="1164250"/>
                </a:lnTo>
                <a:lnTo>
                  <a:pt x="342578" y="1022582"/>
                </a:lnTo>
                <a:lnTo>
                  <a:pt x="342578" y="808793"/>
                </a:lnTo>
                <a:cubicBezTo>
                  <a:pt x="341720" y="731520"/>
                  <a:pt x="340861" y="654246"/>
                  <a:pt x="340003" y="576973"/>
                </a:cubicBezTo>
                <a:lnTo>
                  <a:pt x="340003" y="427578"/>
                </a:lnTo>
                <a:lnTo>
                  <a:pt x="340003" y="342578"/>
                </a:lnTo>
                <a:lnTo>
                  <a:pt x="340003" y="283335"/>
                </a:lnTo>
                <a:lnTo>
                  <a:pt x="340003" y="231819"/>
                </a:lnTo>
                <a:lnTo>
                  <a:pt x="340003" y="200910"/>
                </a:lnTo>
                <a:lnTo>
                  <a:pt x="337427" y="175152"/>
                </a:lnTo>
                <a:lnTo>
                  <a:pt x="332275" y="141667"/>
                </a:lnTo>
                <a:lnTo>
                  <a:pt x="324548" y="110758"/>
                </a:lnTo>
                <a:lnTo>
                  <a:pt x="311669" y="77273"/>
                </a:lnTo>
                <a:lnTo>
                  <a:pt x="278184" y="0"/>
                </a:lnTo>
                <a:lnTo>
                  <a:pt x="0" y="51515"/>
                </a:lnTo>
                <a:lnTo>
                  <a:pt x="48940" y="115910"/>
                </a:lnTo>
                <a:lnTo>
                  <a:pt x="66971" y="146819"/>
                </a:lnTo>
                <a:lnTo>
                  <a:pt x="79849" y="180304"/>
                </a:lnTo>
                <a:lnTo>
                  <a:pt x="87577" y="206062"/>
                </a:lnTo>
                <a:lnTo>
                  <a:pt x="92728" y="252426"/>
                </a:lnTo>
                <a:lnTo>
                  <a:pt x="95304" y="301365"/>
                </a:lnTo>
                <a:lnTo>
                  <a:pt x="95304" y="414699"/>
                </a:lnTo>
                <a:cubicBezTo>
                  <a:pt x="96163" y="510003"/>
                  <a:pt x="97021" y="605306"/>
                  <a:pt x="97880" y="73667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800B2EF-27C2-46D1-9FD3-3A139A7E2D18}"/>
              </a:ext>
            </a:extLst>
          </p:cNvPr>
          <p:cNvSpPr/>
          <p:nvPr/>
        </p:nvSpPr>
        <p:spPr>
          <a:xfrm>
            <a:off x="3846513" y="3643313"/>
            <a:ext cx="496887" cy="546100"/>
          </a:xfrm>
          <a:custGeom>
            <a:avLst/>
            <a:gdLst>
              <a:gd name="connsiteX0" fmla="*/ 221456 w 497681"/>
              <a:gd name="connsiteY0" fmla="*/ 366712 h 545306"/>
              <a:gd name="connsiteX1" fmla="*/ 183356 w 497681"/>
              <a:gd name="connsiteY1" fmla="*/ 321468 h 545306"/>
              <a:gd name="connsiteX2" fmla="*/ 154781 w 497681"/>
              <a:gd name="connsiteY2" fmla="*/ 278606 h 545306"/>
              <a:gd name="connsiteX3" fmla="*/ 121444 w 497681"/>
              <a:gd name="connsiteY3" fmla="*/ 221456 h 545306"/>
              <a:gd name="connsiteX4" fmla="*/ 78581 w 497681"/>
              <a:gd name="connsiteY4" fmla="*/ 147637 h 545306"/>
              <a:gd name="connsiteX5" fmla="*/ 54769 w 497681"/>
              <a:gd name="connsiteY5" fmla="*/ 111918 h 545306"/>
              <a:gd name="connsiteX6" fmla="*/ 0 w 497681"/>
              <a:gd name="connsiteY6" fmla="*/ 35718 h 545306"/>
              <a:gd name="connsiteX7" fmla="*/ 140494 w 497681"/>
              <a:gd name="connsiteY7" fmla="*/ 0 h 545306"/>
              <a:gd name="connsiteX8" fmla="*/ 142875 w 497681"/>
              <a:gd name="connsiteY8" fmla="*/ 83343 h 545306"/>
              <a:gd name="connsiteX9" fmla="*/ 145256 w 497681"/>
              <a:gd name="connsiteY9" fmla="*/ 97631 h 545306"/>
              <a:gd name="connsiteX10" fmla="*/ 154781 w 497681"/>
              <a:gd name="connsiteY10" fmla="*/ 109537 h 545306"/>
              <a:gd name="connsiteX11" fmla="*/ 254794 w 497681"/>
              <a:gd name="connsiteY11" fmla="*/ 166687 h 545306"/>
              <a:gd name="connsiteX12" fmla="*/ 381000 w 497681"/>
              <a:gd name="connsiteY12" fmla="*/ 240506 h 545306"/>
              <a:gd name="connsiteX13" fmla="*/ 438150 w 497681"/>
              <a:gd name="connsiteY13" fmla="*/ 285750 h 545306"/>
              <a:gd name="connsiteX14" fmla="*/ 464344 w 497681"/>
              <a:gd name="connsiteY14" fmla="*/ 309562 h 545306"/>
              <a:gd name="connsiteX15" fmla="*/ 476250 w 497681"/>
              <a:gd name="connsiteY15" fmla="*/ 326231 h 545306"/>
              <a:gd name="connsiteX16" fmla="*/ 488156 w 497681"/>
              <a:gd name="connsiteY16" fmla="*/ 357187 h 545306"/>
              <a:gd name="connsiteX17" fmla="*/ 495300 w 497681"/>
              <a:gd name="connsiteY17" fmla="*/ 385762 h 545306"/>
              <a:gd name="connsiteX18" fmla="*/ 497681 w 497681"/>
              <a:gd name="connsiteY18" fmla="*/ 428625 h 545306"/>
              <a:gd name="connsiteX19" fmla="*/ 492919 w 497681"/>
              <a:gd name="connsiteY19" fmla="*/ 454818 h 545306"/>
              <a:gd name="connsiteX20" fmla="*/ 481012 w 497681"/>
              <a:gd name="connsiteY20" fmla="*/ 485775 h 545306"/>
              <a:gd name="connsiteX21" fmla="*/ 469106 w 497681"/>
              <a:gd name="connsiteY21" fmla="*/ 511968 h 545306"/>
              <a:gd name="connsiteX22" fmla="*/ 454819 w 497681"/>
              <a:gd name="connsiteY22" fmla="*/ 531018 h 545306"/>
              <a:gd name="connsiteX23" fmla="*/ 431006 w 497681"/>
              <a:gd name="connsiteY23" fmla="*/ 542925 h 545306"/>
              <a:gd name="connsiteX24" fmla="*/ 411956 w 497681"/>
              <a:gd name="connsiteY24" fmla="*/ 545306 h 545306"/>
              <a:gd name="connsiteX25" fmla="*/ 388144 w 497681"/>
              <a:gd name="connsiteY25" fmla="*/ 535781 h 545306"/>
              <a:gd name="connsiteX26" fmla="*/ 350044 w 497681"/>
              <a:gd name="connsiteY26" fmla="*/ 509587 h 545306"/>
              <a:gd name="connsiteX27" fmla="*/ 307181 w 497681"/>
              <a:gd name="connsiteY27" fmla="*/ 469106 h 545306"/>
              <a:gd name="connsiteX28" fmla="*/ 252412 w 497681"/>
              <a:gd name="connsiteY28" fmla="*/ 411956 h 545306"/>
              <a:gd name="connsiteX29" fmla="*/ 221456 w 497681"/>
              <a:gd name="connsiteY29" fmla="*/ 366712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7681" h="545306">
                <a:moveTo>
                  <a:pt x="221456" y="366712"/>
                </a:moveTo>
                <a:lnTo>
                  <a:pt x="183356" y="321468"/>
                </a:lnTo>
                <a:lnTo>
                  <a:pt x="154781" y="278606"/>
                </a:lnTo>
                <a:lnTo>
                  <a:pt x="121444" y="221456"/>
                </a:lnTo>
                <a:lnTo>
                  <a:pt x="78581" y="147637"/>
                </a:lnTo>
                <a:lnTo>
                  <a:pt x="54769" y="111918"/>
                </a:lnTo>
                <a:lnTo>
                  <a:pt x="0" y="35718"/>
                </a:lnTo>
                <a:lnTo>
                  <a:pt x="140494" y="0"/>
                </a:lnTo>
                <a:cubicBezTo>
                  <a:pt x="141288" y="27781"/>
                  <a:pt x="142081" y="55562"/>
                  <a:pt x="142875" y="83343"/>
                </a:cubicBezTo>
                <a:lnTo>
                  <a:pt x="145256" y="97631"/>
                </a:lnTo>
                <a:lnTo>
                  <a:pt x="154781" y="109537"/>
                </a:lnTo>
                <a:lnTo>
                  <a:pt x="254794" y="166687"/>
                </a:lnTo>
                <a:lnTo>
                  <a:pt x="381000" y="240506"/>
                </a:lnTo>
                <a:lnTo>
                  <a:pt x="438150" y="285750"/>
                </a:lnTo>
                <a:lnTo>
                  <a:pt x="464344" y="309562"/>
                </a:lnTo>
                <a:lnTo>
                  <a:pt x="476250" y="326231"/>
                </a:lnTo>
                <a:lnTo>
                  <a:pt x="488156" y="357187"/>
                </a:lnTo>
                <a:lnTo>
                  <a:pt x="495300" y="385762"/>
                </a:lnTo>
                <a:lnTo>
                  <a:pt x="497681" y="428625"/>
                </a:lnTo>
                <a:lnTo>
                  <a:pt x="492919" y="454818"/>
                </a:lnTo>
                <a:lnTo>
                  <a:pt x="481012" y="485775"/>
                </a:lnTo>
                <a:lnTo>
                  <a:pt x="469106" y="511968"/>
                </a:lnTo>
                <a:lnTo>
                  <a:pt x="454819" y="531018"/>
                </a:lnTo>
                <a:lnTo>
                  <a:pt x="431006" y="542925"/>
                </a:lnTo>
                <a:lnTo>
                  <a:pt x="411956" y="545306"/>
                </a:lnTo>
                <a:lnTo>
                  <a:pt x="388144" y="535781"/>
                </a:lnTo>
                <a:lnTo>
                  <a:pt x="350044" y="509587"/>
                </a:lnTo>
                <a:lnTo>
                  <a:pt x="307181" y="469106"/>
                </a:lnTo>
                <a:lnTo>
                  <a:pt x="252412" y="411956"/>
                </a:lnTo>
                <a:lnTo>
                  <a:pt x="221456" y="3667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8257A5F6-1785-4F21-B7B7-C266FC0DCC94}"/>
              </a:ext>
            </a:extLst>
          </p:cNvPr>
          <p:cNvSpPr/>
          <p:nvPr/>
        </p:nvSpPr>
        <p:spPr>
          <a:xfrm>
            <a:off x="5268913" y="3436938"/>
            <a:ext cx="695325" cy="736600"/>
          </a:xfrm>
          <a:custGeom>
            <a:avLst/>
            <a:gdLst>
              <a:gd name="connsiteX0" fmla="*/ 290513 w 695325"/>
              <a:gd name="connsiteY0" fmla="*/ 271462 h 738187"/>
              <a:gd name="connsiteX1" fmla="*/ 261938 w 695325"/>
              <a:gd name="connsiteY1" fmla="*/ 330994 h 738187"/>
              <a:gd name="connsiteX2" fmla="*/ 238125 w 695325"/>
              <a:gd name="connsiteY2" fmla="*/ 376237 h 738187"/>
              <a:gd name="connsiteX3" fmla="*/ 204788 w 695325"/>
              <a:gd name="connsiteY3" fmla="*/ 438150 h 738187"/>
              <a:gd name="connsiteX4" fmla="*/ 169069 w 695325"/>
              <a:gd name="connsiteY4" fmla="*/ 497681 h 738187"/>
              <a:gd name="connsiteX5" fmla="*/ 102394 w 695325"/>
              <a:gd name="connsiteY5" fmla="*/ 595312 h 738187"/>
              <a:gd name="connsiteX6" fmla="*/ 0 w 695325"/>
              <a:gd name="connsiteY6" fmla="*/ 738187 h 738187"/>
              <a:gd name="connsiteX7" fmla="*/ 111919 w 695325"/>
              <a:gd name="connsiteY7" fmla="*/ 733425 h 738187"/>
              <a:gd name="connsiteX8" fmla="*/ 242888 w 695325"/>
              <a:gd name="connsiteY8" fmla="*/ 628650 h 738187"/>
              <a:gd name="connsiteX9" fmla="*/ 300038 w 695325"/>
              <a:gd name="connsiteY9" fmla="*/ 566737 h 738187"/>
              <a:gd name="connsiteX10" fmla="*/ 359569 w 695325"/>
              <a:gd name="connsiteY10" fmla="*/ 500062 h 738187"/>
              <a:gd name="connsiteX11" fmla="*/ 409575 w 695325"/>
              <a:gd name="connsiteY11" fmla="*/ 447675 h 738187"/>
              <a:gd name="connsiteX12" fmla="*/ 452438 w 695325"/>
              <a:gd name="connsiteY12" fmla="*/ 404812 h 738187"/>
              <a:gd name="connsiteX13" fmla="*/ 492919 w 695325"/>
              <a:gd name="connsiteY13" fmla="*/ 364331 h 738187"/>
              <a:gd name="connsiteX14" fmla="*/ 531019 w 695325"/>
              <a:gd name="connsiteY14" fmla="*/ 328612 h 738187"/>
              <a:gd name="connsiteX15" fmla="*/ 583407 w 695325"/>
              <a:gd name="connsiteY15" fmla="*/ 285750 h 738187"/>
              <a:gd name="connsiteX16" fmla="*/ 614363 w 695325"/>
              <a:gd name="connsiteY16" fmla="*/ 266700 h 738187"/>
              <a:gd name="connsiteX17" fmla="*/ 635794 w 695325"/>
              <a:gd name="connsiteY17" fmla="*/ 257175 h 738187"/>
              <a:gd name="connsiteX18" fmla="*/ 659607 w 695325"/>
              <a:gd name="connsiteY18" fmla="*/ 247650 h 738187"/>
              <a:gd name="connsiteX19" fmla="*/ 681038 w 695325"/>
              <a:gd name="connsiteY19" fmla="*/ 230981 h 738187"/>
              <a:gd name="connsiteX20" fmla="*/ 692944 w 695325"/>
              <a:gd name="connsiteY20" fmla="*/ 211931 h 738187"/>
              <a:gd name="connsiteX21" fmla="*/ 695325 w 695325"/>
              <a:gd name="connsiteY21" fmla="*/ 195262 h 738187"/>
              <a:gd name="connsiteX22" fmla="*/ 690563 w 695325"/>
              <a:gd name="connsiteY22" fmla="*/ 180975 h 738187"/>
              <a:gd name="connsiteX23" fmla="*/ 666750 w 695325"/>
              <a:gd name="connsiteY23" fmla="*/ 159544 h 738187"/>
              <a:gd name="connsiteX24" fmla="*/ 614363 w 695325"/>
              <a:gd name="connsiteY24" fmla="*/ 121444 h 738187"/>
              <a:gd name="connsiteX25" fmla="*/ 540544 w 695325"/>
              <a:gd name="connsiteY25" fmla="*/ 73819 h 738187"/>
              <a:gd name="connsiteX26" fmla="*/ 466725 w 695325"/>
              <a:gd name="connsiteY26" fmla="*/ 45244 h 738187"/>
              <a:gd name="connsiteX27" fmla="*/ 414338 w 695325"/>
              <a:gd name="connsiteY27" fmla="*/ 14287 h 738187"/>
              <a:gd name="connsiteX28" fmla="*/ 390525 w 695325"/>
              <a:gd name="connsiteY28" fmla="*/ 0 h 738187"/>
              <a:gd name="connsiteX29" fmla="*/ 309563 w 695325"/>
              <a:gd name="connsiteY29" fmla="*/ 0 h 738187"/>
              <a:gd name="connsiteX30" fmla="*/ 335757 w 695325"/>
              <a:gd name="connsiteY30" fmla="*/ 52387 h 738187"/>
              <a:gd name="connsiteX31" fmla="*/ 340519 w 695325"/>
              <a:gd name="connsiteY31" fmla="*/ 76200 h 738187"/>
              <a:gd name="connsiteX32" fmla="*/ 340519 w 695325"/>
              <a:gd name="connsiteY32" fmla="*/ 107156 h 738187"/>
              <a:gd name="connsiteX33" fmla="*/ 335757 w 695325"/>
              <a:gd name="connsiteY33" fmla="*/ 138112 h 738187"/>
              <a:gd name="connsiteX34" fmla="*/ 323850 w 695325"/>
              <a:gd name="connsiteY34" fmla="*/ 183356 h 738187"/>
              <a:gd name="connsiteX35" fmla="*/ 290513 w 695325"/>
              <a:gd name="connsiteY35" fmla="*/ 271462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95325" h="738187">
                <a:moveTo>
                  <a:pt x="290513" y="271462"/>
                </a:moveTo>
                <a:lnTo>
                  <a:pt x="261938" y="330994"/>
                </a:lnTo>
                <a:lnTo>
                  <a:pt x="238125" y="376237"/>
                </a:lnTo>
                <a:lnTo>
                  <a:pt x="204788" y="438150"/>
                </a:lnTo>
                <a:lnTo>
                  <a:pt x="169069" y="497681"/>
                </a:lnTo>
                <a:lnTo>
                  <a:pt x="102394" y="595312"/>
                </a:lnTo>
                <a:lnTo>
                  <a:pt x="0" y="738187"/>
                </a:lnTo>
                <a:lnTo>
                  <a:pt x="111919" y="733425"/>
                </a:lnTo>
                <a:lnTo>
                  <a:pt x="242888" y="628650"/>
                </a:lnTo>
                <a:lnTo>
                  <a:pt x="300038" y="566737"/>
                </a:lnTo>
                <a:lnTo>
                  <a:pt x="359569" y="500062"/>
                </a:lnTo>
                <a:lnTo>
                  <a:pt x="409575" y="447675"/>
                </a:lnTo>
                <a:lnTo>
                  <a:pt x="452438" y="404812"/>
                </a:lnTo>
                <a:lnTo>
                  <a:pt x="492919" y="364331"/>
                </a:lnTo>
                <a:lnTo>
                  <a:pt x="531019" y="328612"/>
                </a:lnTo>
                <a:lnTo>
                  <a:pt x="583407" y="285750"/>
                </a:lnTo>
                <a:lnTo>
                  <a:pt x="614363" y="266700"/>
                </a:lnTo>
                <a:lnTo>
                  <a:pt x="635794" y="257175"/>
                </a:lnTo>
                <a:lnTo>
                  <a:pt x="659607" y="247650"/>
                </a:lnTo>
                <a:lnTo>
                  <a:pt x="681038" y="230981"/>
                </a:lnTo>
                <a:lnTo>
                  <a:pt x="692944" y="211931"/>
                </a:lnTo>
                <a:lnTo>
                  <a:pt x="695325" y="195262"/>
                </a:lnTo>
                <a:lnTo>
                  <a:pt x="690563" y="180975"/>
                </a:lnTo>
                <a:lnTo>
                  <a:pt x="666750" y="159544"/>
                </a:lnTo>
                <a:lnTo>
                  <a:pt x="614363" y="121444"/>
                </a:lnTo>
                <a:lnTo>
                  <a:pt x="540544" y="73819"/>
                </a:lnTo>
                <a:lnTo>
                  <a:pt x="466725" y="45244"/>
                </a:lnTo>
                <a:lnTo>
                  <a:pt x="414338" y="14287"/>
                </a:lnTo>
                <a:lnTo>
                  <a:pt x="390525" y="0"/>
                </a:lnTo>
                <a:lnTo>
                  <a:pt x="309563" y="0"/>
                </a:lnTo>
                <a:lnTo>
                  <a:pt x="335757" y="52387"/>
                </a:lnTo>
                <a:lnTo>
                  <a:pt x="340519" y="76200"/>
                </a:lnTo>
                <a:lnTo>
                  <a:pt x="340519" y="107156"/>
                </a:lnTo>
                <a:lnTo>
                  <a:pt x="335757" y="138112"/>
                </a:lnTo>
                <a:lnTo>
                  <a:pt x="323850" y="183356"/>
                </a:lnTo>
                <a:lnTo>
                  <a:pt x="290513" y="2714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8E0BC71-9D6E-4981-AAFC-B6A317621632}"/>
              </a:ext>
            </a:extLst>
          </p:cNvPr>
          <p:cNvSpPr/>
          <p:nvPr/>
        </p:nvSpPr>
        <p:spPr>
          <a:xfrm>
            <a:off x="2644775" y="3986213"/>
            <a:ext cx="4513263" cy="577850"/>
          </a:xfrm>
          <a:custGeom>
            <a:avLst/>
            <a:gdLst>
              <a:gd name="connsiteX0" fmla="*/ 2984601 w 4513478"/>
              <a:gd name="connsiteY0" fmla="*/ 274320 h 577901"/>
              <a:gd name="connsiteX1" fmla="*/ 2713939 w 4513478"/>
              <a:gd name="connsiteY1" fmla="*/ 288950 h 577901"/>
              <a:gd name="connsiteX2" fmla="*/ 2454249 w 4513478"/>
              <a:gd name="connsiteY2" fmla="*/ 303581 h 577901"/>
              <a:gd name="connsiteX3" fmla="*/ 2253081 w 4513478"/>
              <a:gd name="connsiteY3" fmla="*/ 314554 h 577901"/>
              <a:gd name="connsiteX4" fmla="*/ 2055571 w 4513478"/>
              <a:gd name="connsiteY4" fmla="*/ 329184 h 577901"/>
              <a:gd name="connsiteX5" fmla="*/ 1876349 w 4513478"/>
              <a:gd name="connsiteY5" fmla="*/ 343814 h 577901"/>
              <a:gd name="connsiteX6" fmla="*/ 1737360 w 4513478"/>
              <a:gd name="connsiteY6" fmla="*/ 354787 h 577901"/>
              <a:gd name="connsiteX7" fmla="*/ 1580083 w 4513478"/>
              <a:gd name="connsiteY7" fmla="*/ 373075 h 577901"/>
              <a:gd name="connsiteX8" fmla="*/ 1426464 w 4513478"/>
              <a:gd name="connsiteY8" fmla="*/ 391363 h 577901"/>
              <a:gd name="connsiteX9" fmla="*/ 1239926 w 4513478"/>
              <a:gd name="connsiteY9" fmla="*/ 420624 h 577901"/>
              <a:gd name="connsiteX10" fmla="*/ 1053389 w 4513478"/>
              <a:gd name="connsiteY10" fmla="*/ 453542 h 577901"/>
              <a:gd name="connsiteX11" fmla="*/ 892454 w 4513478"/>
              <a:gd name="connsiteY11" fmla="*/ 486461 h 577901"/>
              <a:gd name="connsiteX12" fmla="*/ 749808 w 4513478"/>
              <a:gd name="connsiteY12" fmla="*/ 519379 h 577901"/>
              <a:gd name="connsiteX13" fmla="*/ 618134 w 4513478"/>
              <a:gd name="connsiteY13" fmla="*/ 552298 h 577901"/>
              <a:gd name="connsiteX14" fmla="*/ 581558 w 4513478"/>
              <a:gd name="connsiteY14" fmla="*/ 563270 h 577901"/>
              <a:gd name="connsiteX15" fmla="*/ 530352 w 4513478"/>
              <a:gd name="connsiteY15" fmla="*/ 574243 h 577901"/>
              <a:gd name="connsiteX16" fmla="*/ 501091 w 4513478"/>
              <a:gd name="connsiteY16" fmla="*/ 577901 h 577901"/>
              <a:gd name="connsiteX17" fmla="*/ 446227 w 4513478"/>
              <a:gd name="connsiteY17" fmla="*/ 577901 h 577901"/>
              <a:gd name="connsiteX18" fmla="*/ 365760 w 4513478"/>
              <a:gd name="connsiteY18" fmla="*/ 559613 h 577901"/>
              <a:gd name="connsiteX19" fmla="*/ 288950 w 4513478"/>
              <a:gd name="connsiteY19" fmla="*/ 523037 h 577901"/>
              <a:gd name="connsiteX20" fmla="*/ 190195 w 4513478"/>
              <a:gd name="connsiteY20" fmla="*/ 457200 h 577901"/>
              <a:gd name="connsiteX21" fmla="*/ 102413 w 4513478"/>
              <a:gd name="connsiteY21" fmla="*/ 391363 h 577901"/>
              <a:gd name="connsiteX22" fmla="*/ 43891 w 4513478"/>
              <a:gd name="connsiteY22" fmla="*/ 336499 h 577901"/>
              <a:gd name="connsiteX23" fmla="*/ 10973 w 4513478"/>
              <a:gd name="connsiteY23" fmla="*/ 296266 h 577901"/>
              <a:gd name="connsiteX24" fmla="*/ 0 w 4513478"/>
              <a:gd name="connsiteY24" fmla="*/ 277978 h 577901"/>
              <a:gd name="connsiteX25" fmla="*/ 7315 w 4513478"/>
              <a:gd name="connsiteY25" fmla="*/ 267005 h 577901"/>
              <a:gd name="connsiteX26" fmla="*/ 29261 w 4513478"/>
              <a:gd name="connsiteY26" fmla="*/ 270662 h 577901"/>
              <a:gd name="connsiteX27" fmla="*/ 117043 w 4513478"/>
              <a:gd name="connsiteY27" fmla="*/ 296266 h 577901"/>
              <a:gd name="connsiteX28" fmla="*/ 223113 w 4513478"/>
              <a:gd name="connsiteY28" fmla="*/ 321869 h 577901"/>
              <a:gd name="connsiteX29" fmla="*/ 310896 w 4513478"/>
              <a:gd name="connsiteY29" fmla="*/ 340157 h 577901"/>
              <a:gd name="connsiteX30" fmla="*/ 398678 w 4513478"/>
              <a:gd name="connsiteY30" fmla="*/ 347472 h 577901"/>
              <a:gd name="connsiteX31" fmla="*/ 490118 w 4513478"/>
              <a:gd name="connsiteY31" fmla="*/ 340157 h 577901"/>
              <a:gd name="connsiteX32" fmla="*/ 566928 w 4513478"/>
              <a:gd name="connsiteY32" fmla="*/ 329184 h 577901"/>
              <a:gd name="connsiteX33" fmla="*/ 819302 w 4513478"/>
              <a:gd name="connsiteY33" fmla="*/ 303581 h 577901"/>
              <a:gd name="connsiteX34" fmla="*/ 1148486 w 4513478"/>
              <a:gd name="connsiteY34" fmla="*/ 267005 h 577901"/>
              <a:gd name="connsiteX35" fmla="*/ 1521561 w 4513478"/>
              <a:gd name="connsiteY35" fmla="*/ 226771 h 577901"/>
              <a:gd name="connsiteX36" fmla="*/ 1766621 w 4513478"/>
              <a:gd name="connsiteY36" fmla="*/ 197510 h 577901"/>
              <a:gd name="connsiteX37" fmla="*/ 2084832 w 4513478"/>
              <a:gd name="connsiteY37" fmla="*/ 160934 h 577901"/>
              <a:gd name="connsiteX38" fmla="*/ 2168957 w 4513478"/>
              <a:gd name="connsiteY38" fmla="*/ 149962 h 577901"/>
              <a:gd name="connsiteX39" fmla="*/ 2388413 w 4513478"/>
              <a:gd name="connsiteY39" fmla="*/ 131674 h 577901"/>
              <a:gd name="connsiteX40" fmla="*/ 2629814 w 4513478"/>
              <a:gd name="connsiteY40" fmla="*/ 117043 h 577901"/>
              <a:gd name="connsiteX41" fmla="*/ 2702966 w 4513478"/>
              <a:gd name="connsiteY41" fmla="*/ 109728 h 577901"/>
              <a:gd name="connsiteX42" fmla="*/ 2827325 w 4513478"/>
              <a:gd name="connsiteY42" fmla="*/ 84125 h 577901"/>
              <a:gd name="connsiteX43" fmla="*/ 3054096 w 4513478"/>
              <a:gd name="connsiteY43" fmla="*/ 84125 h 577901"/>
              <a:gd name="connsiteX44" fmla="*/ 3207715 w 4513478"/>
              <a:gd name="connsiteY44" fmla="*/ 84125 h 577901"/>
              <a:gd name="connsiteX45" fmla="*/ 3368649 w 4513478"/>
              <a:gd name="connsiteY45" fmla="*/ 80467 h 577901"/>
              <a:gd name="connsiteX46" fmla="*/ 3580790 w 4513478"/>
              <a:gd name="connsiteY46" fmla="*/ 73152 h 577901"/>
              <a:gd name="connsiteX47" fmla="*/ 3708806 w 4513478"/>
              <a:gd name="connsiteY47" fmla="*/ 65837 h 577901"/>
              <a:gd name="connsiteX48" fmla="*/ 3803904 w 4513478"/>
              <a:gd name="connsiteY48" fmla="*/ 54864 h 577901"/>
              <a:gd name="connsiteX49" fmla="*/ 4005072 w 4513478"/>
              <a:gd name="connsiteY49" fmla="*/ 21946 h 577901"/>
              <a:gd name="connsiteX50" fmla="*/ 4125773 w 4513478"/>
              <a:gd name="connsiteY50" fmla="*/ 0 h 577901"/>
              <a:gd name="connsiteX51" fmla="*/ 4140403 w 4513478"/>
              <a:gd name="connsiteY51" fmla="*/ 3658 h 577901"/>
              <a:gd name="connsiteX52" fmla="*/ 4213555 w 4513478"/>
              <a:gd name="connsiteY52" fmla="*/ 29261 h 577901"/>
              <a:gd name="connsiteX53" fmla="*/ 4319625 w 4513478"/>
              <a:gd name="connsiteY53" fmla="*/ 69494 h 577901"/>
              <a:gd name="connsiteX54" fmla="*/ 4381805 w 4513478"/>
              <a:gd name="connsiteY54" fmla="*/ 98755 h 577901"/>
              <a:gd name="connsiteX55" fmla="*/ 4443984 w 4513478"/>
              <a:gd name="connsiteY55" fmla="*/ 131674 h 577901"/>
              <a:gd name="connsiteX56" fmla="*/ 4469587 w 4513478"/>
              <a:gd name="connsiteY56" fmla="*/ 146304 h 577901"/>
              <a:gd name="connsiteX57" fmla="*/ 4498848 w 4513478"/>
              <a:gd name="connsiteY57" fmla="*/ 168250 h 577901"/>
              <a:gd name="connsiteX58" fmla="*/ 4509821 w 4513478"/>
              <a:gd name="connsiteY58" fmla="*/ 186538 h 577901"/>
              <a:gd name="connsiteX59" fmla="*/ 4513478 w 4513478"/>
              <a:gd name="connsiteY59" fmla="*/ 197510 h 577901"/>
              <a:gd name="connsiteX60" fmla="*/ 4509821 w 4513478"/>
              <a:gd name="connsiteY60" fmla="*/ 215798 h 577901"/>
              <a:gd name="connsiteX61" fmla="*/ 4491533 w 4513478"/>
              <a:gd name="connsiteY61" fmla="*/ 237744 h 577901"/>
              <a:gd name="connsiteX62" fmla="*/ 4462272 w 4513478"/>
              <a:gd name="connsiteY62" fmla="*/ 256032 h 577901"/>
              <a:gd name="connsiteX63" fmla="*/ 4407408 w 4513478"/>
              <a:gd name="connsiteY63" fmla="*/ 270662 h 577901"/>
              <a:gd name="connsiteX64" fmla="*/ 4326941 w 4513478"/>
              <a:gd name="connsiteY64" fmla="*/ 281635 h 577901"/>
              <a:gd name="connsiteX65" fmla="*/ 4253789 w 4513478"/>
              <a:gd name="connsiteY65" fmla="*/ 281635 h 577901"/>
              <a:gd name="connsiteX66" fmla="*/ 4125773 w 4513478"/>
              <a:gd name="connsiteY66" fmla="*/ 277978 h 577901"/>
              <a:gd name="connsiteX67" fmla="*/ 4034333 w 4513478"/>
              <a:gd name="connsiteY67" fmla="*/ 267005 h 577901"/>
              <a:gd name="connsiteX68" fmla="*/ 3891686 w 4513478"/>
              <a:gd name="connsiteY68" fmla="*/ 267005 h 577901"/>
              <a:gd name="connsiteX69" fmla="*/ 3694176 w 4513478"/>
              <a:gd name="connsiteY69" fmla="*/ 267005 h 577901"/>
              <a:gd name="connsiteX70" fmla="*/ 3394253 w 4513478"/>
              <a:gd name="connsiteY70" fmla="*/ 267005 h 577901"/>
              <a:gd name="connsiteX71" fmla="*/ 3152851 w 4513478"/>
              <a:gd name="connsiteY71" fmla="*/ 270662 h 577901"/>
              <a:gd name="connsiteX72" fmla="*/ 2984601 w 4513478"/>
              <a:gd name="connsiteY72" fmla="*/ 274320 h 577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513478" h="577901">
                <a:moveTo>
                  <a:pt x="2984601" y="274320"/>
                </a:moveTo>
                <a:lnTo>
                  <a:pt x="2713939" y="288950"/>
                </a:lnTo>
                <a:lnTo>
                  <a:pt x="2454249" y="303581"/>
                </a:lnTo>
                <a:lnTo>
                  <a:pt x="2253081" y="314554"/>
                </a:lnTo>
                <a:lnTo>
                  <a:pt x="2055571" y="329184"/>
                </a:lnTo>
                <a:lnTo>
                  <a:pt x="1876349" y="343814"/>
                </a:lnTo>
                <a:lnTo>
                  <a:pt x="1737360" y="354787"/>
                </a:lnTo>
                <a:lnTo>
                  <a:pt x="1580083" y="373075"/>
                </a:lnTo>
                <a:lnTo>
                  <a:pt x="1426464" y="391363"/>
                </a:lnTo>
                <a:lnTo>
                  <a:pt x="1239926" y="420624"/>
                </a:lnTo>
                <a:lnTo>
                  <a:pt x="1053389" y="453542"/>
                </a:lnTo>
                <a:lnTo>
                  <a:pt x="892454" y="486461"/>
                </a:lnTo>
                <a:lnTo>
                  <a:pt x="749808" y="519379"/>
                </a:lnTo>
                <a:lnTo>
                  <a:pt x="618134" y="552298"/>
                </a:lnTo>
                <a:lnTo>
                  <a:pt x="581558" y="563270"/>
                </a:lnTo>
                <a:lnTo>
                  <a:pt x="530352" y="574243"/>
                </a:lnTo>
                <a:lnTo>
                  <a:pt x="501091" y="577901"/>
                </a:lnTo>
                <a:lnTo>
                  <a:pt x="446227" y="577901"/>
                </a:lnTo>
                <a:lnTo>
                  <a:pt x="365760" y="559613"/>
                </a:lnTo>
                <a:lnTo>
                  <a:pt x="288950" y="523037"/>
                </a:lnTo>
                <a:lnTo>
                  <a:pt x="190195" y="457200"/>
                </a:lnTo>
                <a:lnTo>
                  <a:pt x="102413" y="391363"/>
                </a:lnTo>
                <a:lnTo>
                  <a:pt x="43891" y="336499"/>
                </a:lnTo>
                <a:lnTo>
                  <a:pt x="10973" y="296266"/>
                </a:lnTo>
                <a:lnTo>
                  <a:pt x="0" y="277978"/>
                </a:lnTo>
                <a:lnTo>
                  <a:pt x="7315" y="267005"/>
                </a:lnTo>
                <a:lnTo>
                  <a:pt x="29261" y="270662"/>
                </a:lnTo>
                <a:lnTo>
                  <a:pt x="117043" y="296266"/>
                </a:lnTo>
                <a:lnTo>
                  <a:pt x="223113" y="321869"/>
                </a:lnTo>
                <a:lnTo>
                  <a:pt x="310896" y="340157"/>
                </a:lnTo>
                <a:lnTo>
                  <a:pt x="398678" y="347472"/>
                </a:lnTo>
                <a:lnTo>
                  <a:pt x="490118" y="340157"/>
                </a:lnTo>
                <a:lnTo>
                  <a:pt x="566928" y="329184"/>
                </a:lnTo>
                <a:lnTo>
                  <a:pt x="819302" y="303581"/>
                </a:lnTo>
                <a:lnTo>
                  <a:pt x="1148486" y="267005"/>
                </a:lnTo>
                <a:lnTo>
                  <a:pt x="1521561" y="226771"/>
                </a:lnTo>
                <a:lnTo>
                  <a:pt x="1766621" y="197510"/>
                </a:lnTo>
                <a:lnTo>
                  <a:pt x="2084832" y="160934"/>
                </a:lnTo>
                <a:lnTo>
                  <a:pt x="2168957" y="149962"/>
                </a:lnTo>
                <a:lnTo>
                  <a:pt x="2388413" y="131674"/>
                </a:lnTo>
                <a:lnTo>
                  <a:pt x="2629814" y="117043"/>
                </a:lnTo>
                <a:lnTo>
                  <a:pt x="2702966" y="109728"/>
                </a:lnTo>
                <a:lnTo>
                  <a:pt x="2827325" y="84125"/>
                </a:lnTo>
                <a:lnTo>
                  <a:pt x="3054096" y="84125"/>
                </a:lnTo>
                <a:lnTo>
                  <a:pt x="3207715" y="84125"/>
                </a:lnTo>
                <a:lnTo>
                  <a:pt x="3368649" y="80467"/>
                </a:lnTo>
                <a:lnTo>
                  <a:pt x="3580790" y="73152"/>
                </a:lnTo>
                <a:lnTo>
                  <a:pt x="3708806" y="65837"/>
                </a:lnTo>
                <a:lnTo>
                  <a:pt x="3803904" y="54864"/>
                </a:lnTo>
                <a:lnTo>
                  <a:pt x="4005072" y="21946"/>
                </a:lnTo>
                <a:lnTo>
                  <a:pt x="4125773" y="0"/>
                </a:lnTo>
                <a:lnTo>
                  <a:pt x="4140403" y="3658"/>
                </a:lnTo>
                <a:lnTo>
                  <a:pt x="4213555" y="29261"/>
                </a:lnTo>
                <a:lnTo>
                  <a:pt x="4319625" y="69494"/>
                </a:lnTo>
                <a:lnTo>
                  <a:pt x="4381805" y="98755"/>
                </a:lnTo>
                <a:lnTo>
                  <a:pt x="4443984" y="131674"/>
                </a:lnTo>
                <a:lnTo>
                  <a:pt x="4469587" y="146304"/>
                </a:lnTo>
                <a:lnTo>
                  <a:pt x="4498848" y="168250"/>
                </a:lnTo>
                <a:lnTo>
                  <a:pt x="4509821" y="186538"/>
                </a:lnTo>
                <a:lnTo>
                  <a:pt x="4513478" y="197510"/>
                </a:lnTo>
                <a:lnTo>
                  <a:pt x="4509821" y="215798"/>
                </a:lnTo>
                <a:lnTo>
                  <a:pt x="4491533" y="237744"/>
                </a:lnTo>
                <a:lnTo>
                  <a:pt x="4462272" y="256032"/>
                </a:lnTo>
                <a:lnTo>
                  <a:pt x="4407408" y="270662"/>
                </a:lnTo>
                <a:lnTo>
                  <a:pt x="4326941" y="281635"/>
                </a:lnTo>
                <a:lnTo>
                  <a:pt x="4253789" y="281635"/>
                </a:lnTo>
                <a:lnTo>
                  <a:pt x="4125773" y="277978"/>
                </a:lnTo>
                <a:lnTo>
                  <a:pt x="4034333" y="267005"/>
                </a:lnTo>
                <a:lnTo>
                  <a:pt x="3891686" y="267005"/>
                </a:lnTo>
                <a:lnTo>
                  <a:pt x="3694176" y="267005"/>
                </a:lnTo>
                <a:lnTo>
                  <a:pt x="3394253" y="267005"/>
                </a:lnTo>
                <a:lnTo>
                  <a:pt x="3152851" y="270662"/>
                </a:lnTo>
                <a:lnTo>
                  <a:pt x="2984601" y="2743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ADA5412F-74B5-4533-B666-936817D5DCE5}"/>
              </a:ext>
            </a:extLst>
          </p:cNvPr>
          <p:cNvSpPr/>
          <p:nvPr/>
        </p:nvSpPr>
        <p:spPr>
          <a:xfrm>
            <a:off x="3657600" y="4797425"/>
            <a:ext cx="619125" cy="1338263"/>
          </a:xfrm>
          <a:custGeom>
            <a:avLst/>
            <a:gdLst>
              <a:gd name="connsiteX0" fmla="*/ 473868 w 619125"/>
              <a:gd name="connsiteY0" fmla="*/ 533400 h 1338263"/>
              <a:gd name="connsiteX1" fmla="*/ 440531 w 619125"/>
              <a:gd name="connsiteY1" fmla="*/ 404813 h 1338263"/>
              <a:gd name="connsiteX2" fmla="*/ 409575 w 619125"/>
              <a:gd name="connsiteY2" fmla="*/ 290513 h 1338263"/>
              <a:gd name="connsiteX3" fmla="*/ 383381 w 619125"/>
              <a:gd name="connsiteY3" fmla="*/ 200025 h 1338263"/>
              <a:gd name="connsiteX4" fmla="*/ 345281 w 619125"/>
              <a:gd name="connsiteY4" fmla="*/ 66675 h 1338263"/>
              <a:gd name="connsiteX5" fmla="*/ 288131 w 619125"/>
              <a:gd name="connsiteY5" fmla="*/ 47625 h 1338263"/>
              <a:gd name="connsiteX6" fmla="*/ 219075 w 619125"/>
              <a:gd name="connsiteY6" fmla="*/ 26194 h 1338263"/>
              <a:gd name="connsiteX7" fmla="*/ 161925 w 619125"/>
              <a:gd name="connsiteY7" fmla="*/ 11906 h 1338263"/>
              <a:gd name="connsiteX8" fmla="*/ 107156 w 619125"/>
              <a:gd name="connsiteY8" fmla="*/ 4763 h 1338263"/>
              <a:gd name="connsiteX9" fmla="*/ 42862 w 619125"/>
              <a:gd name="connsiteY9" fmla="*/ 0 h 1338263"/>
              <a:gd name="connsiteX10" fmla="*/ 14287 w 619125"/>
              <a:gd name="connsiteY10" fmla="*/ 2381 h 1338263"/>
              <a:gd name="connsiteX11" fmla="*/ 4762 w 619125"/>
              <a:gd name="connsiteY11" fmla="*/ 4763 h 1338263"/>
              <a:gd name="connsiteX12" fmla="*/ 0 w 619125"/>
              <a:gd name="connsiteY12" fmla="*/ 16669 h 1338263"/>
              <a:gd name="connsiteX13" fmla="*/ 2381 w 619125"/>
              <a:gd name="connsiteY13" fmla="*/ 30956 h 1338263"/>
              <a:gd name="connsiteX14" fmla="*/ 16668 w 619125"/>
              <a:gd name="connsiteY14" fmla="*/ 50006 h 1338263"/>
              <a:gd name="connsiteX15" fmla="*/ 59531 w 619125"/>
              <a:gd name="connsiteY15" fmla="*/ 85725 h 1338263"/>
              <a:gd name="connsiteX16" fmla="*/ 88106 w 619125"/>
              <a:gd name="connsiteY16" fmla="*/ 109538 h 1338263"/>
              <a:gd name="connsiteX17" fmla="*/ 121443 w 619125"/>
              <a:gd name="connsiteY17" fmla="*/ 145256 h 1338263"/>
              <a:gd name="connsiteX18" fmla="*/ 138112 w 619125"/>
              <a:gd name="connsiteY18" fmla="*/ 164306 h 1338263"/>
              <a:gd name="connsiteX19" fmla="*/ 157162 w 619125"/>
              <a:gd name="connsiteY19" fmla="*/ 190500 h 1338263"/>
              <a:gd name="connsiteX20" fmla="*/ 173831 w 619125"/>
              <a:gd name="connsiteY20" fmla="*/ 223838 h 1338263"/>
              <a:gd name="connsiteX21" fmla="*/ 183356 w 619125"/>
              <a:gd name="connsiteY21" fmla="*/ 254794 h 1338263"/>
              <a:gd name="connsiteX22" fmla="*/ 188118 w 619125"/>
              <a:gd name="connsiteY22" fmla="*/ 300038 h 1338263"/>
              <a:gd name="connsiteX23" fmla="*/ 202406 w 619125"/>
              <a:gd name="connsiteY23" fmla="*/ 366713 h 1338263"/>
              <a:gd name="connsiteX24" fmla="*/ 226218 w 619125"/>
              <a:gd name="connsiteY24" fmla="*/ 461963 h 1338263"/>
              <a:gd name="connsiteX25" fmla="*/ 245268 w 619125"/>
              <a:gd name="connsiteY25" fmla="*/ 550069 h 1338263"/>
              <a:gd name="connsiteX26" fmla="*/ 269081 w 619125"/>
              <a:gd name="connsiteY26" fmla="*/ 669131 h 1338263"/>
              <a:gd name="connsiteX27" fmla="*/ 283368 w 619125"/>
              <a:gd name="connsiteY27" fmla="*/ 762000 h 1338263"/>
              <a:gd name="connsiteX28" fmla="*/ 292893 w 619125"/>
              <a:gd name="connsiteY28" fmla="*/ 845344 h 1338263"/>
              <a:gd name="connsiteX29" fmla="*/ 300037 w 619125"/>
              <a:gd name="connsiteY29" fmla="*/ 964406 h 1338263"/>
              <a:gd name="connsiteX30" fmla="*/ 302418 w 619125"/>
              <a:gd name="connsiteY30" fmla="*/ 1000125 h 1338263"/>
              <a:gd name="connsiteX31" fmla="*/ 338137 w 619125"/>
              <a:gd name="connsiteY31" fmla="*/ 1066800 h 1338263"/>
              <a:gd name="connsiteX32" fmla="*/ 364331 w 619125"/>
              <a:gd name="connsiteY32" fmla="*/ 1107281 h 1338263"/>
              <a:gd name="connsiteX33" fmla="*/ 390525 w 619125"/>
              <a:gd name="connsiteY33" fmla="*/ 1147763 h 1338263"/>
              <a:gd name="connsiteX34" fmla="*/ 428625 w 619125"/>
              <a:gd name="connsiteY34" fmla="*/ 1197769 h 1338263"/>
              <a:gd name="connsiteX35" fmla="*/ 459581 w 619125"/>
              <a:gd name="connsiteY35" fmla="*/ 1235869 h 1338263"/>
              <a:gd name="connsiteX36" fmla="*/ 500062 w 619125"/>
              <a:gd name="connsiteY36" fmla="*/ 1283494 h 1338263"/>
              <a:gd name="connsiteX37" fmla="*/ 538162 w 619125"/>
              <a:gd name="connsiteY37" fmla="*/ 1319213 h 1338263"/>
              <a:gd name="connsiteX38" fmla="*/ 566737 w 619125"/>
              <a:gd name="connsiteY38" fmla="*/ 1338263 h 1338263"/>
              <a:gd name="connsiteX39" fmla="*/ 576262 w 619125"/>
              <a:gd name="connsiteY39" fmla="*/ 1338263 h 1338263"/>
              <a:gd name="connsiteX40" fmla="*/ 590550 w 619125"/>
              <a:gd name="connsiteY40" fmla="*/ 1331119 h 1338263"/>
              <a:gd name="connsiteX41" fmla="*/ 602456 w 619125"/>
              <a:gd name="connsiteY41" fmla="*/ 1316831 h 1338263"/>
              <a:gd name="connsiteX42" fmla="*/ 611981 w 619125"/>
              <a:gd name="connsiteY42" fmla="*/ 1295400 h 1338263"/>
              <a:gd name="connsiteX43" fmla="*/ 616743 w 619125"/>
              <a:gd name="connsiteY43" fmla="*/ 1264444 h 1338263"/>
              <a:gd name="connsiteX44" fmla="*/ 619125 w 619125"/>
              <a:gd name="connsiteY44" fmla="*/ 1216819 h 1338263"/>
              <a:gd name="connsiteX45" fmla="*/ 616743 w 619125"/>
              <a:gd name="connsiteY45" fmla="*/ 1157288 h 1338263"/>
              <a:gd name="connsiteX46" fmla="*/ 611981 w 619125"/>
              <a:gd name="connsiteY46" fmla="*/ 1071563 h 1338263"/>
              <a:gd name="connsiteX47" fmla="*/ 573881 w 619125"/>
              <a:gd name="connsiteY47" fmla="*/ 952500 h 1338263"/>
              <a:gd name="connsiteX48" fmla="*/ 550068 w 619125"/>
              <a:gd name="connsiteY48" fmla="*/ 852488 h 1338263"/>
              <a:gd name="connsiteX49" fmla="*/ 473868 w 619125"/>
              <a:gd name="connsiteY49" fmla="*/ 533400 h 1338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19125" h="1338263">
                <a:moveTo>
                  <a:pt x="473868" y="533400"/>
                </a:moveTo>
                <a:lnTo>
                  <a:pt x="440531" y="404813"/>
                </a:lnTo>
                <a:lnTo>
                  <a:pt x="409575" y="290513"/>
                </a:lnTo>
                <a:lnTo>
                  <a:pt x="383381" y="200025"/>
                </a:lnTo>
                <a:lnTo>
                  <a:pt x="345281" y="66675"/>
                </a:lnTo>
                <a:lnTo>
                  <a:pt x="288131" y="47625"/>
                </a:lnTo>
                <a:lnTo>
                  <a:pt x="219075" y="26194"/>
                </a:lnTo>
                <a:lnTo>
                  <a:pt x="161925" y="11906"/>
                </a:lnTo>
                <a:lnTo>
                  <a:pt x="107156" y="4763"/>
                </a:lnTo>
                <a:lnTo>
                  <a:pt x="42862" y="0"/>
                </a:lnTo>
                <a:lnTo>
                  <a:pt x="14287" y="2381"/>
                </a:lnTo>
                <a:lnTo>
                  <a:pt x="4762" y="4763"/>
                </a:lnTo>
                <a:lnTo>
                  <a:pt x="0" y="16669"/>
                </a:lnTo>
                <a:lnTo>
                  <a:pt x="2381" y="30956"/>
                </a:lnTo>
                <a:lnTo>
                  <a:pt x="16668" y="50006"/>
                </a:lnTo>
                <a:lnTo>
                  <a:pt x="59531" y="85725"/>
                </a:lnTo>
                <a:lnTo>
                  <a:pt x="88106" y="109538"/>
                </a:lnTo>
                <a:lnTo>
                  <a:pt x="121443" y="145256"/>
                </a:lnTo>
                <a:lnTo>
                  <a:pt x="138112" y="164306"/>
                </a:lnTo>
                <a:lnTo>
                  <a:pt x="157162" y="190500"/>
                </a:lnTo>
                <a:lnTo>
                  <a:pt x="173831" y="223838"/>
                </a:lnTo>
                <a:lnTo>
                  <a:pt x="183356" y="254794"/>
                </a:lnTo>
                <a:lnTo>
                  <a:pt x="188118" y="300038"/>
                </a:lnTo>
                <a:lnTo>
                  <a:pt x="202406" y="366713"/>
                </a:lnTo>
                <a:lnTo>
                  <a:pt x="226218" y="461963"/>
                </a:lnTo>
                <a:lnTo>
                  <a:pt x="245268" y="550069"/>
                </a:lnTo>
                <a:lnTo>
                  <a:pt x="269081" y="669131"/>
                </a:lnTo>
                <a:lnTo>
                  <a:pt x="283368" y="762000"/>
                </a:lnTo>
                <a:lnTo>
                  <a:pt x="292893" y="845344"/>
                </a:lnTo>
                <a:lnTo>
                  <a:pt x="300037" y="964406"/>
                </a:lnTo>
                <a:lnTo>
                  <a:pt x="302418" y="1000125"/>
                </a:lnTo>
                <a:lnTo>
                  <a:pt x="338137" y="1066800"/>
                </a:lnTo>
                <a:lnTo>
                  <a:pt x="364331" y="1107281"/>
                </a:lnTo>
                <a:lnTo>
                  <a:pt x="390525" y="1147763"/>
                </a:lnTo>
                <a:lnTo>
                  <a:pt x="428625" y="1197769"/>
                </a:lnTo>
                <a:lnTo>
                  <a:pt x="459581" y="1235869"/>
                </a:lnTo>
                <a:lnTo>
                  <a:pt x="500062" y="1283494"/>
                </a:lnTo>
                <a:lnTo>
                  <a:pt x="538162" y="1319213"/>
                </a:lnTo>
                <a:lnTo>
                  <a:pt x="566737" y="1338263"/>
                </a:lnTo>
                <a:lnTo>
                  <a:pt x="576262" y="1338263"/>
                </a:lnTo>
                <a:lnTo>
                  <a:pt x="590550" y="1331119"/>
                </a:lnTo>
                <a:lnTo>
                  <a:pt x="602456" y="1316831"/>
                </a:lnTo>
                <a:lnTo>
                  <a:pt x="611981" y="1295400"/>
                </a:lnTo>
                <a:lnTo>
                  <a:pt x="616743" y="1264444"/>
                </a:lnTo>
                <a:lnTo>
                  <a:pt x="619125" y="1216819"/>
                </a:lnTo>
                <a:lnTo>
                  <a:pt x="616743" y="1157288"/>
                </a:lnTo>
                <a:lnTo>
                  <a:pt x="611981" y="1071563"/>
                </a:lnTo>
                <a:lnTo>
                  <a:pt x="573881" y="952500"/>
                </a:lnTo>
                <a:lnTo>
                  <a:pt x="550068" y="852488"/>
                </a:lnTo>
                <a:lnTo>
                  <a:pt x="473868" y="533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BB39E70-9858-4B46-AAD3-9610AF7D8A4C}"/>
              </a:ext>
            </a:extLst>
          </p:cNvPr>
          <p:cNvSpPr/>
          <p:nvPr/>
        </p:nvSpPr>
        <p:spPr>
          <a:xfrm>
            <a:off x="3935413" y="4637088"/>
            <a:ext cx="2330450" cy="1377950"/>
          </a:xfrm>
          <a:custGeom>
            <a:avLst/>
            <a:gdLst>
              <a:gd name="connsiteX0" fmla="*/ 1376363 w 2328863"/>
              <a:gd name="connsiteY0" fmla="*/ 271462 h 1378744"/>
              <a:gd name="connsiteX1" fmla="*/ 1178719 w 2328863"/>
              <a:gd name="connsiteY1" fmla="*/ 290512 h 1378744"/>
              <a:gd name="connsiteX2" fmla="*/ 1009650 w 2328863"/>
              <a:gd name="connsiteY2" fmla="*/ 304800 h 1378744"/>
              <a:gd name="connsiteX3" fmla="*/ 838200 w 2328863"/>
              <a:gd name="connsiteY3" fmla="*/ 319087 h 1378744"/>
              <a:gd name="connsiteX4" fmla="*/ 685800 w 2328863"/>
              <a:gd name="connsiteY4" fmla="*/ 333375 h 1378744"/>
              <a:gd name="connsiteX5" fmla="*/ 495300 w 2328863"/>
              <a:gd name="connsiteY5" fmla="*/ 350044 h 1378744"/>
              <a:gd name="connsiteX6" fmla="*/ 321469 w 2328863"/>
              <a:gd name="connsiteY6" fmla="*/ 361950 h 1378744"/>
              <a:gd name="connsiteX7" fmla="*/ 152400 w 2328863"/>
              <a:gd name="connsiteY7" fmla="*/ 376237 h 1378744"/>
              <a:gd name="connsiteX8" fmla="*/ 28575 w 2328863"/>
              <a:gd name="connsiteY8" fmla="*/ 385762 h 1378744"/>
              <a:gd name="connsiteX9" fmla="*/ 0 w 2328863"/>
              <a:gd name="connsiteY9" fmla="*/ 223837 h 1378744"/>
              <a:gd name="connsiteX10" fmla="*/ 173832 w 2328863"/>
              <a:gd name="connsiteY10" fmla="*/ 214312 h 1378744"/>
              <a:gd name="connsiteX11" fmla="*/ 440532 w 2328863"/>
              <a:gd name="connsiteY11" fmla="*/ 188119 h 1378744"/>
              <a:gd name="connsiteX12" fmla="*/ 788194 w 2328863"/>
              <a:gd name="connsiteY12" fmla="*/ 154781 h 1378744"/>
              <a:gd name="connsiteX13" fmla="*/ 1123950 w 2328863"/>
              <a:gd name="connsiteY13" fmla="*/ 123825 h 1378744"/>
              <a:gd name="connsiteX14" fmla="*/ 1364457 w 2328863"/>
              <a:gd name="connsiteY14" fmla="*/ 100012 h 1378744"/>
              <a:gd name="connsiteX15" fmla="*/ 1635919 w 2328863"/>
              <a:gd name="connsiteY15" fmla="*/ 73819 h 1378744"/>
              <a:gd name="connsiteX16" fmla="*/ 1800225 w 2328863"/>
              <a:gd name="connsiteY16" fmla="*/ 57150 h 1378744"/>
              <a:gd name="connsiteX17" fmla="*/ 1947863 w 2328863"/>
              <a:gd name="connsiteY17" fmla="*/ 42862 h 1378744"/>
              <a:gd name="connsiteX18" fmla="*/ 1983582 w 2328863"/>
              <a:gd name="connsiteY18" fmla="*/ 33337 h 1378744"/>
              <a:gd name="connsiteX19" fmla="*/ 2045494 w 2328863"/>
              <a:gd name="connsiteY19" fmla="*/ 14287 h 1378744"/>
              <a:gd name="connsiteX20" fmla="*/ 2100263 w 2328863"/>
              <a:gd name="connsiteY20" fmla="*/ 0 h 1378744"/>
              <a:gd name="connsiteX21" fmla="*/ 2107407 w 2328863"/>
              <a:gd name="connsiteY21" fmla="*/ 0 h 1378744"/>
              <a:gd name="connsiteX22" fmla="*/ 2131219 w 2328863"/>
              <a:gd name="connsiteY22" fmla="*/ 16669 h 1378744"/>
              <a:gd name="connsiteX23" fmla="*/ 2193132 w 2328863"/>
              <a:gd name="connsiteY23" fmla="*/ 64294 h 1378744"/>
              <a:gd name="connsiteX24" fmla="*/ 2245519 w 2328863"/>
              <a:gd name="connsiteY24" fmla="*/ 111919 h 1378744"/>
              <a:gd name="connsiteX25" fmla="*/ 2283619 w 2328863"/>
              <a:gd name="connsiteY25" fmla="*/ 150019 h 1378744"/>
              <a:gd name="connsiteX26" fmla="*/ 2302669 w 2328863"/>
              <a:gd name="connsiteY26" fmla="*/ 173831 h 1378744"/>
              <a:gd name="connsiteX27" fmla="*/ 2319338 w 2328863"/>
              <a:gd name="connsiteY27" fmla="*/ 202406 h 1378744"/>
              <a:gd name="connsiteX28" fmla="*/ 2328863 w 2328863"/>
              <a:gd name="connsiteY28" fmla="*/ 230981 h 1378744"/>
              <a:gd name="connsiteX29" fmla="*/ 2328863 w 2328863"/>
              <a:gd name="connsiteY29" fmla="*/ 247650 h 1378744"/>
              <a:gd name="connsiteX30" fmla="*/ 2321719 w 2328863"/>
              <a:gd name="connsiteY30" fmla="*/ 264319 h 1378744"/>
              <a:gd name="connsiteX31" fmla="*/ 2295525 w 2328863"/>
              <a:gd name="connsiteY31" fmla="*/ 295275 h 1378744"/>
              <a:gd name="connsiteX32" fmla="*/ 2271713 w 2328863"/>
              <a:gd name="connsiteY32" fmla="*/ 319087 h 1378744"/>
              <a:gd name="connsiteX33" fmla="*/ 2240757 w 2328863"/>
              <a:gd name="connsiteY33" fmla="*/ 361950 h 1378744"/>
              <a:gd name="connsiteX34" fmla="*/ 2224088 w 2328863"/>
              <a:gd name="connsiteY34" fmla="*/ 397669 h 1378744"/>
              <a:gd name="connsiteX35" fmla="*/ 2193132 w 2328863"/>
              <a:gd name="connsiteY35" fmla="*/ 500062 h 1378744"/>
              <a:gd name="connsiteX36" fmla="*/ 2133600 w 2328863"/>
              <a:gd name="connsiteY36" fmla="*/ 716756 h 1378744"/>
              <a:gd name="connsiteX37" fmla="*/ 2062163 w 2328863"/>
              <a:gd name="connsiteY37" fmla="*/ 959644 h 1378744"/>
              <a:gd name="connsiteX38" fmla="*/ 2009775 w 2328863"/>
              <a:gd name="connsiteY38" fmla="*/ 1119187 h 1378744"/>
              <a:gd name="connsiteX39" fmla="*/ 1957388 w 2328863"/>
              <a:gd name="connsiteY39" fmla="*/ 1266825 h 1378744"/>
              <a:gd name="connsiteX40" fmla="*/ 1945482 w 2328863"/>
              <a:gd name="connsiteY40" fmla="*/ 1293019 h 1378744"/>
              <a:gd name="connsiteX41" fmla="*/ 1928813 w 2328863"/>
              <a:gd name="connsiteY41" fmla="*/ 1319212 h 1378744"/>
              <a:gd name="connsiteX42" fmla="*/ 1897857 w 2328863"/>
              <a:gd name="connsiteY42" fmla="*/ 1347787 h 1378744"/>
              <a:gd name="connsiteX43" fmla="*/ 1871663 w 2328863"/>
              <a:gd name="connsiteY43" fmla="*/ 1366837 h 1378744"/>
              <a:gd name="connsiteX44" fmla="*/ 1845469 w 2328863"/>
              <a:gd name="connsiteY44" fmla="*/ 1376362 h 1378744"/>
              <a:gd name="connsiteX45" fmla="*/ 1828800 w 2328863"/>
              <a:gd name="connsiteY45" fmla="*/ 1378744 h 1378744"/>
              <a:gd name="connsiteX46" fmla="*/ 1802607 w 2328863"/>
              <a:gd name="connsiteY46" fmla="*/ 1371600 h 1378744"/>
              <a:gd name="connsiteX47" fmla="*/ 1778794 w 2328863"/>
              <a:gd name="connsiteY47" fmla="*/ 1354931 h 1378744"/>
              <a:gd name="connsiteX48" fmla="*/ 1762125 w 2328863"/>
              <a:gd name="connsiteY48" fmla="*/ 1338262 h 1378744"/>
              <a:gd name="connsiteX49" fmla="*/ 1750219 w 2328863"/>
              <a:gd name="connsiteY49" fmla="*/ 1321594 h 1378744"/>
              <a:gd name="connsiteX50" fmla="*/ 1745457 w 2328863"/>
              <a:gd name="connsiteY50" fmla="*/ 1304925 h 1378744"/>
              <a:gd name="connsiteX51" fmla="*/ 1764507 w 2328863"/>
              <a:gd name="connsiteY51" fmla="*/ 1050131 h 1378744"/>
              <a:gd name="connsiteX52" fmla="*/ 1800225 w 2328863"/>
              <a:gd name="connsiteY52" fmla="*/ 947737 h 1378744"/>
              <a:gd name="connsiteX53" fmla="*/ 1835944 w 2328863"/>
              <a:gd name="connsiteY53" fmla="*/ 842962 h 1378744"/>
              <a:gd name="connsiteX54" fmla="*/ 1857375 w 2328863"/>
              <a:gd name="connsiteY54" fmla="*/ 773906 h 1378744"/>
              <a:gd name="connsiteX55" fmla="*/ 1876425 w 2328863"/>
              <a:gd name="connsiteY55" fmla="*/ 702469 h 1378744"/>
              <a:gd name="connsiteX56" fmla="*/ 1885950 w 2328863"/>
              <a:gd name="connsiteY56" fmla="*/ 671512 h 1378744"/>
              <a:gd name="connsiteX57" fmla="*/ 1905000 w 2328863"/>
              <a:gd name="connsiteY57" fmla="*/ 590550 h 1378744"/>
              <a:gd name="connsiteX58" fmla="*/ 1921669 w 2328863"/>
              <a:gd name="connsiteY58" fmla="*/ 509587 h 1378744"/>
              <a:gd name="connsiteX59" fmla="*/ 1933575 w 2328863"/>
              <a:gd name="connsiteY59" fmla="*/ 431006 h 1378744"/>
              <a:gd name="connsiteX60" fmla="*/ 1943100 w 2328863"/>
              <a:gd name="connsiteY60" fmla="*/ 354806 h 1378744"/>
              <a:gd name="connsiteX61" fmla="*/ 1947863 w 2328863"/>
              <a:gd name="connsiteY61" fmla="*/ 292894 h 1378744"/>
              <a:gd name="connsiteX62" fmla="*/ 1947863 w 2328863"/>
              <a:gd name="connsiteY62" fmla="*/ 259556 h 1378744"/>
              <a:gd name="connsiteX63" fmla="*/ 1943100 w 2328863"/>
              <a:gd name="connsiteY63" fmla="*/ 247650 h 1378744"/>
              <a:gd name="connsiteX64" fmla="*/ 1935957 w 2328863"/>
              <a:gd name="connsiteY64" fmla="*/ 235744 h 1378744"/>
              <a:gd name="connsiteX65" fmla="*/ 1921669 w 2328863"/>
              <a:gd name="connsiteY65" fmla="*/ 228600 h 1378744"/>
              <a:gd name="connsiteX66" fmla="*/ 1900238 w 2328863"/>
              <a:gd name="connsiteY66" fmla="*/ 223837 h 1378744"/>
              <a:gd name="connsiteX67" fmla="*/ 1866900 w 2328863"/>
              <a:gd name="connsiteY67" fmla="*/ 223837 h 1378744"/>
              <a:gd name="connsiteX68" fmla="*/ 1745457 w 2328863"/>
              <a:gd name="connsiteY68" fmla="*/ 235744 h 1378744"/>
              <a:gd name="connsiteX69" fmla="*/ 1376363 w 2328863"/>
              <a:gd name="connsiteY69" fmla="*/ 271462 h 1378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28863" h="1378744">
                <a:moveTo>
                  <a:pt x="1376363" y="271462"/>
                </a:moveTo>
                <a:lnTo>
                  <a:pt x="1178719" y="290512"/>
                </a:lnTo>
                <a:lnTo>
                  <a:pt x="1009650" y="304800"/>
                </a:lnTo>
                <a:lnTo>
                  <a:pt x="838200" y="319087"/>
                </a:lnTo>
                <a:lnTo>
                  <a:pt x="685800" y="333375"/>
                </a:lnTo>
                <a:lnTo>
                  <a:pt x="495300" y="350044"/>
                </a:lnTo>
                <a:lnTo>
                  <a:pt x="321469" y="361950"/>
                </a:lnTo>
                <a:lnTo>
                  <a:pt x="152400" y="376237"/>
                </a:lnTo>
                <a:lnTo>
                  <a:pt x="28575" y="385762"/>
                </a:lnTo>
                <a:lnTo>
                  <a:pt x="0" y="223837"/>
                </a:lnTo>
                <a:lnTo>
                  <a:pt x="173832" y="214312"/>
                </a:lnTo>
                <a:lnTo>
                  <a:pt x="440532" y="188119"/>
                </a:lnTo>
                <a:lnTo>
                  <a:pt x="788194" y="154781"/>
                </a:lnTo>
                <a:lnTo>
                  <a:pt x="1123950" y="123825"/>
                </a:lnTo>
                <a:lnTo>
                  <a:pt x="1364457" y="100012"/>
                </a:lnTo>
                <a:lnTo>
                  <a:pt x="1635919" y="73819"/>
                </a:lnTo>
                <a:lnTo>
                  <a:pt x="1800225" y="57150"/>
                </a:lnTo>
                <a:lnTo>
                  <a:pt x="1947863" y="42862"/>
                </a:lnTo>
                <a:lnTo>
                  <a:pt x="1983582" y="33337"/>
                </a:lnTo>
                <a:lnTo>
                  <a:pt x="2045494" y="14287"/>
                </a:lnTo>
                <a:lnTo>
                  <a:pt x="2100263" y="0"/>
                </a:lnTo>
                <a:lnTo>
                  <a:pt x="2107407" y="0"/>
                </a:lnTo>
                <a:lnTo>
                  <a:pt x="2131219" y="16669"/>
                </a:lnTo>
                <a:lnTo>
                  <a:pt x="2193132" y="64294"/>
                </a:lnTo>
                <a:lnTo>
                  <a:pt x="2245519" y="111919"/>
                </a:lnTo>
                <a:lnTo>
                  <a:pt x="2283619" y="150019"/>
                </a:lnTo>
                <a:lnTo>
                  <a:pt x="2302669" y="173831"/>
                </a:lnTo>
                <a:lnTo>
                  <a:pt x="2319338" y="202406"/>
                </a:lnTo>
                <a:lnTo>
                  <a:pt x="2328863" y="230981"/>
                </a:lnTo>
                <a:lnTo>
                  <a:pt x="2328863" y="247650"/>
                </a:lnTo>
                <a:lnTo>
                  <a:pt x="2321719" y="264319"/>
                </a:lnTo>
                <a:lnTo>
                  <a:pt x="2295525" y="295275"/>
                </a:lnTo>
                <a:lnTo>
                  <a:pt x="2271713" y="319087"/>
                </a:lnTo>
                <a:lnTo>
                  <a:pt x="2240757" y="361950"/>
                </a:lnTo>
                <a:lnTo>
                  <a:pt x="2224088" y="397669"/>
                </a:lnTo>
                <a:lnTo>
                  <a:pt x="2193132" y="500062"/>
                </a:lnTo>
                <a:lnTo>
                  <a:pt x="2133600" y="716756"/>
                </a:lnTo>
                <a:lnTo>
                  <a:pt x="2062163" y="959644"/>
                </a:lnTo>
                <a:lnTo>
                  <a:pt x="2009775" y="1119187"/>
                </a:lnTo>
                <a:lnTo>
                  <a:pt x="1957388" y="1266825"/>
                </a:lnTo>
                <a:lnTo>
                  <a:pt x="1945482" y="1293019"/>
                </a:lnTo>
                <a:lnTo>
                  <a:pt x="1928813" y="1319212"/>
                </a:lnTo>
                <a:lnTo>
                  <a:pt x="1897857" y="1347787"/>
                </a:lnTo>
                <a:lnTo>
                  <a:pt x="1871663" y="1366837"/>
                </a:lnTo>
                <a:lnTo>
                  <a:pt x="1845469" y="1376362"/>
                </a:lnTo>
                <a:lnTo>
                  <a:pt x="1828800" y="1378744"/>
                </a:lnTo>
                <a:lnTo>
                  <a:pt x="1802607" y="1371600"/>
                </a:lnTo>
                <a:lnTo>
                  <a:pt x="1778794" y="1354931"/>
                </a:lnTo>
                <a:lnTo>
                  <a:pt x="1762125" y="1338262"/>
                </a:lnTo>
                <a:lnTo>
                  <a:pt x="1750219" y="1321594"/>
                </a:lnTo>
                <a:lnTo>
                  <a:pt x="1745457" y="1304925"/>
                </a:lnTo>
                <a:lnTo>
                  <a:pt x="1764507" y="1050131"/>
                </a:lnTo>
                <a:lnTo>
                  <a:pt x="1800225" y="947737"/>
                </a:lnTo>
                <a:lnTo>
                  <a:pt x="1835944" y="842962"/>
                </a:lnTo>
                <a:lnTo>
                  <a:pt x="1857375" y="773906"/>
                </a:lnTo>
                <a:lnTo>
                  <a:pt x="1876425" y="702469"/>
                </a:lnTo>
                <a:lnTo>
                  <a:pt x="1885950" y="671512"/>
                </a:lnTo>
                <a:lnTo>
                  <a:pt x="1905000" y="590550"/>
                </a:lnTo>
                <a:lnTo>
                  <a:pt x="1921669" y="509587"/>
                </a:lnTo>
                <a:lnTo>
                  <a:pt x="1933575" y="431006"/>
                </a:lnTo>
                <a:lnTo>
                  <a:pt x="1943100" y="354806"/>
                </a:lnTo>
                <a:lnTo>
                  <a:pt x="1947863" y="292894"/>
                </a:lnTo>
                <a:lnTo>
                  <a:pt x="1947863" y="259556"/>
                </a:lnTo>
                <a:lnTo>
                  <a:pt x="1943100" y="247650"/>
                </a:lnTo>
                <a:lnTo>
                  <a:pt x="1935957" y="235744"/>
                </a:lnTo>
                <a:lnTo>
                  <a:pt x="1921669" y="228600"/>
                </a:lnTo>
                <a:lnTo>
                  <a:pt x="1900238" y="223837"/>
                </a:lnTo>
                <a:lnTo>
                  <a:pt x="1866900" y="223837"/>
                </a:lnTo>
                <a:lnTo>
                  <a:pt x="1745457" y="235744"/>
                </a:lnTo>
                <a:lnTo>
                  <a:pt x="1376363" y="2714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DF4769A9-07A1-48C5-A867-5AF943EA55C6}"/>
              </a:ext>
            </a:extLst>
          </p:cNvPr>
          <p:cNvSpPr/>
          <p:nvPr/>
        </p:nvSpPr>
        <p:spPr>
          <a:xfrm>
            <a:off x="4144963" y="5591175"/>
            <a:ext cx="1627187" cy="419100"/>
          </a:xfrm>
          <a:custGeom>
            <a:avLst/>
            <a:gdLst>
              <a:gd name="connsiteX0" fmla="*/ 1195388 w 1626394"/>
              <a:gd name="connsiteY0" fmla="*/ 40481 h 419100"/>
              <a:gd name="connsiteX1" fmla="*/ 1045369 w 1626394"/>
              <a:gd name="connsiteY1" fmla="*/ 64294 h 419100"/>
              <a:gd name="connsiteX2" fmla="*/ 947738 w 1626394"/>
              <a:gd name="connsiteY2" fmla="*/ 78581 h 419100"/>
              <a:gd name="connsiteX3" fmla="*/ 831057 w 1626394"/>
              <a:gd name="connsiteY3" fmla="*/ 95250 h 419100"/>
              <a:gd name="connsiteX4" fmla="*/ 700088 w 1626394"/>
              <a:gd name="connsiteY4" fmla="*/ 111919 h 419100"/>
              <a:gd name="connsiteX5" fmla="*/ 569119 w 1626394"/>
              <a:gd name="connsiteY5" fmla="*/ 126206 h 419100"/>
              <a:gd name="connsiteX6" fmla="*/ 416719 w 1626394"/>
              <a:gd name="connsiteY6" fmla="*/ 142875 h 419100"/>
              <a:gd name="connsiteX7" fmla="*/ 297657 w 1626394"/>
              <a:gd name="connsiteY7" fmla="*/ 152400 h 419100"/>
              <a:gd name="connsiteX8" fmla="*/ 197644 w 1626394"/>
              <a:gd name="connsiteY8" fmla="*/ 159544 h 419100"/>
              <a:gd name="connsiteX9" fmla="*/ 107157 w 1626394"/>
              <a:gd name="connsiteY9" fmla="*/ 140494 h 419100"/>
              <a:gd name="connsiteX10" fmla="*/ 0 w 1626394"/>
              <a:gd name="connsiteY10" fmla="*/ 119063 h 419100"/>
              <a:gd name="connsiteX11" fmla="*/ 35719 w 1626394"/>
              <a:gd name="connsiteY11" fmla="*/ 280988 h 419100"/>
              <a:gd name="connsiteX12" fmla="*/ 219075 w 1626394"/>
              <a:gd name="connsiteY12" fmla="*/ 311944 h 419100"/>
              <a:gd name="connsiteX13" fmla="*/ 247650 w 1626394"/>
              <a:gd name="connsiteY13" fmla="*/ 316706 h 419100"/>
              <a:gd name="connsiteX14" fmla="*/ 376238 w 1626394"/>
              <a:gd name="connsiteY14" fmla="*/ 304800 h 419100"/>
              <a:gd name="connsiteX15" fmla="*/ 616744 w 1626394"/>
              <a:gd name="connsiteY15" fmla="*/ 280988 h 419100"/>
              <a:gd name="connsiteX16" fmla="*/ 890588 w 1626394"/>
              <a:gd name="connsiteY16" fmla="*/ 252413 h 419100"/>
              <a:gd name="connsiteX17" fmla="*/ 1123950 w 1626394"/>
              <a:gd name="connsiteY17" fmla="*/ 226219 h 419100"/>
              <a:gd name="connsiteX18" fmla="*/ 1319213 w 1626394"/>
              <a:gd name="connsiteY18" fmla="*/ 204788 h 419100"/>
              <a:gd name="connsiteX19" fmla="*/ 1371600 w 1626394"/>
              <a:gd name="connsiteY19" fmla="*/ 202406 h 419100"/>
              <a:gd name="connsiteX20" fmla="*/ 1404938 w 1626394"/>
              <a:gd name="connsiteY20" fmla="*/ 207169 h 419100"/>
              <a:gd name="connsiteX21" fmla="*/ 1433513 w 1626394"/>
              <a:gd name="connsiteY21" fmla="*/ 216694 h 419100"/>
              <a:gd name="connsiteX22" fmla="*/ 1457325 w 1626394"/>
              <a:gd name="connsiteY22" fmla="*/ 228600 h 419100"/>
              <a:gd name="connsiteX23" fmla="*/ 1473994 w 1626394"/>
              <a:gd name="connsiteY23" fmla="*/ 242888 h 419100"/>
              <a:gd name="connsiteX24" fmla="*/ 1493044 w 1626394"/>
              <a:gd name="connsiteY24" fmla="*/ 264319 h 419100"/>
              <a:gd name="connsiteX25" fmla="*/ 1512094 w 1626394"/>
              <a:gd name="connsiteY25" fmla="*/ 292894 h 419100"/>
              <a:gd name="connsiteX26" fmla="*/ 1524000 w 1626394"/>
              <a:gd name="connsiteY26" fmla="*/ 319088 h 419100"/>
              <a:gd name="connsiteX27" fmla="*/ 1535907 w 1626394"/>
              <a:gd name="connsiteY27" fmla="*/ 350044 h 419100"/>
              <a:gd name="connsiteX28" fmla="*/ 1557338 w 1626394"/>
              <a:gd name="connsiteY28" fmla="*/ 381000 h 419100"/>
              <a:gd name="connsiteX29" fmla="*/ 1590675 w 1626394"/>
              <a:gd name="connsiteY29" fmla="*/ 409575 h 419100"/>
              <a:gd name="connsiteX30" fmla="*/ 1626394 w 1626394"/>
              <a:gd name="connsiteY30" fmla="*/ 419100 h 419100"/>
              <a:gd name="connsiteX31" fmla="*/ 1614488 w 1626394"/>
              <a:gd name="connsiteY31" fmla="*/ 135731 h 419100"/>
              <a:gd name="connsiteX32" fmla="*/ 1545432 w 1626394"/>
              <a:gd name="connsiteY32" fmla="*/ 50006 h 419100"/>
              <a:gd name="connsiteX33" fmla="*/ 1514475 w 1626394"/>
              <a:gd name="connsiteY33" fmla="*/ 23813 h 419100"/>
              <a:gd name="connsiteX34" fmla="*/ 1476375 w 1626394"/>
              <a:gd name="connsiteY34" fmla="*/ 4763 h 419100"/>
              <a:gd name="connsiteX35" fmla="*/ 1450182 w 1626394"/>
              <a:gd name="connsiteY35" fmla="*/ 0 h 419100"/>
              <a:gd name="connsiteX36" fmla="*/ 1402557 w 1626394"/>
              <a:gd name="connsiteY36" fmla="*/ 4763 h 419100"/>
              <a:gd name="connsiteX37" fmla="*/ 1335882 w 1626394"/>
              <a:gd name="connsiteY37" fmla="*/ 16669 h 419100"/>
              <a:gd name="connsiteX38" fmla="*/ 1195388 w 1626394"/>
              <a:gd name="connsiteY38" fmla="*/ 40481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26394" h="419100">
                <a:moveTo>
                  <a:pt x="1195388" y="40481"/>
                </a:moveTo>
                <a:lnTo>
                  <a:pt x="1045369" y="64294"/>
                </a:lnTo>
                <a:lnTo>
                  <a:pt x="947738" y="78581"/>
                </a:lnTo>
                <a:lnTo>
                  <a:pt x="831057" y="95250"/>
                </a:lnTo>
                <a:lnTo>
                  <a:pt x="700088" y="111919"/>
                </a:lnTo>
                <a:lnTo>
                  <a:pt x="569119" y="126206"/>
                </a:lnTo>
                <a:lnTo>
                  <a:pt x="416719" y="142875"/>
                </a:lnTo>
                <a:lnTo>
                  <a:pt x="297657" y="152400"/>
                </a:lnTo>
                <a:lnTo>
                  <a:pt x="197644" y="159544"/>
                </a:lnTo>
                <a:lnTo>
                  <a:pt x="107157" y="140494"/>
                </a:lnTo>
                <a:lnTo>
                  <a:pt x="0" y="119063"/>
                </a:lnTo>
                <a:lnTo>
                  <a:pt x="35719" y="280988"/>
                </a:lnTo>
                <a:lnTo>
                  <a:pt x="219075" y="311944"/>
                </a:lnTo>
                <a:lnTo>
                  <a:pt x="247650" y="316706"/>
                </a:lnTo>
                <a:lnTo>
                  <a:pt x="376238" y="304800"/>
                </a:lnTo>
                <a:lnTo>
                  <a:pt x="616744" y="280988"/>
                </a:lnTo>
                <a:lnTo>
                  <a:pt x="890588" y="252413"/>
                </a:lnTo>
                <a:lnTo>
                  <a:pt x="1123950" y="226219"/>
                </a:lnTo>
                <a:lnTo>
                  <a:pt x="1319213" y="204788"/>
                </a:lnTo>
                <a:lnTo>
                  <a:pt x="1371600" y="202406"/>
                </a:lnTo>
                <a:lnTo>
                  <a:pt x="1404938" y="207169"/>
                </a:lnTo>
                <a:lnTo>
                  <a:pt x="1433513" y="216694"/>
                </a:lnTo>
                <a:lnTo>
                  <a:pt x="1457325" y="228600"/>
                </a:lnTo>
                <a:lnTo>
                  <a:pt x="1473994" y="242888"/>
                </a:lnTo>
                <a:lnTo>
                  <a:pt x="1493044" y="264319"/>
                </a:lnTo>
                <a:lnTo>
                  <a:pt x="1512094" y="292894"/>
                </a:lnTo>
                <a:lnTo>
                  <a:pt x="1524000" y="319088"/>
                </a:lnTo>
                <a:lnTo>
                  <a:pt x="1535907" y="350044"/>
                </a:lnTo>
                <a:lnTo>
                  <a:pt x="1557338" y="381000"/>
                </a:lnTo>
                <a:lnTo>
                  <a:pt x="1590675" y="409575"/>
                </a:lnTo>
                <a:lnTo>
                  <a:pt x="1626394" y="419100"/>
                </a:lnTo>
                <a:lnTo>
                  <a:pt x="1614488" y="135731"/>
                </a:lnTo>
                <a:lnTo>
                  <a:pt x="1545432" y="50006"/>
                </a:lnTo>
                <a:lnTo>
                  <a:pt x="1514475" y="23813"/>
                </a:lnTo>
                <a:lnTo>
                  <a:pt x="1476375" y="4763"/>
                </a:lnTo>
                <a:lnTo>
                  <a:pt x="1450182" y="0"/>
                </a:lnTo>
                <a:lnTo>
                  <a:pt x="1402557" y="4763"/>
                </a:lnTo>
                <a:lnTo>
                  <a:pt x="1335882" y="16669"/>
                </a:lnTo>
                <a:lnTo>
                  <a:pt x="1195388" y="404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89E6125-F1E4-46AA-AE30-537F37B27E34}"/>
              </a:ext>
            </a:extLst>
          </p:cNvPr>
          <p:cNvGrpSpPr>
            <a:grpSpLocks/>
          </p:cNvGrpSpPr>
          <p:nvPr/>
        </p:nvGrpSpPr>
        <p:grpSpPr bwMode="auto">
          <a:xfrm>
            <a:off x="2654300" y="1317625"/>
            <a:ext cx="4513263" cy="4803775"/>
            <a:chOff x="2797175" y="1484313"/>
            <a:chExt cx="4513263" cy="4803775"/>
          </a:xfrm>
        </p:grpSpPr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801A9880-428A-4AEC-BF80-13F01297F619}"/>
                </a:ext>
              </a:extLst>
            </p:cNvPr>
            <p:cNvSpPr/>
            <p:nvPr/>
          </p:nvSpPr>
          <p:spPr>
            <a:xfrm>
              <a:off x="4027488" y="1652588"/>
              <a:ext cx="714375" cy="679450"/>
            </a:xfrm>
            <a:custGeom>
              <a:avLst/>
              <a:gdLst>
                <a:gd name="connsiteX0" fmla="*/ 302419 w 714375"/>
                <a:gd name="connsiteY0" fmla="*/ 378618 h 678656"/>
                <a:gd name="connsiteX1" fmla="*/ 233362 w 714375"/>
                <a:gd name="connsiteY1" fmla="*/ 295275 h 678656"/>
                <a:gd name="connsiteX2" fmla="*/ 173831 w 714375"/>
                <a:gd name="connsiteY2" fmla="*/ 226218 h 678656"/>
                <a:gd name="connsiteX3" fmla="*/ 116681 w 714375"/>
                <a:gd name="connsiteY3" fmla="*/ 159543 h 678656"/>
                <a:gd name="connsiteX4" fmla="*/ 45244 w 714375"/>
                <a:gd name="connsiteY4" fmla="*/ 83343 h 678656"/>
                <a:gd name="connsiteX5" fmla="*/ 14287 w 714375"/>
                <a:gd name="connsiteY5" fmla="*/ 47625 h 678656"/>
                <a:gd name="connsiteX6" fmla="*/ 4762 w 714375"/>
                <a:gd name="connsiteY6" fmla="*/ 35718 h 678656"/>
                <a:gd name="connsiteX7" fmla="*/ 0 w 714375"/>
                <a:gd name="connsiteY7" fmla="*/ 26193 h 678656"/>
                <a:gd name="connsiteX8" fmla="*/ 2381 w 714375"/>
                <a:gd name="connsiteY8" fmla="*/ 14287 h 678656"/>
                <a:gd name="connsiteX9" fmla="*/ 7144 w 714375"/>
                <a:gd name="connsiteY9" fmla="*/ 2381 h 678656"/>
                <a:gd name="connsiteX10" fmla="*/ 19050 w 714375"/>
                <a:gd name="connsiteY10" fmla="*/ 0 h 678656"/>
                <a:gd name="connsiteX11" fmla="*/ 42862 w 714375"/>
                <a:gd name="connsiteY11" fmla="*/ 7143 h 678656"/>
                <a:gd name="connsiteX12" fmla="*/ 102394 w 714375"/>
                <a:gd name="connsiteY12" fmla="*/ 35718 h 678656"/>
                <a:gd name="connsiteX13" fmla="*/ 235744 w 714375"/>
                <a:gd name="connsiteY13" fmla="*/ 102393 h 678656"/>
                <a:gd name="connsiteX14" fmla="*/ 390525 w 714375"/>
                <a:gd name="connsiteY14" fmla="*/ 176212 h 678656"/>
                <a:gd name="connsiteX15" fmla="*/ 550069 w 714375"/>
                <a:gd name="connsiteY15" fmla="*/ 250031 h 678656"/>
                <a:gd name="connsiteX16" fmla="*/ 561975 w 714375"/>
                <a:gd name="connsiteY16" fmla="*/ 257175 h 678656"/>
                <a:gd name="connsiteX17" fmla="*/ 573881 w 714375"/>
                <a:gd name="connsiteY17" fmla="*/ 273843 h 678656"/>
                <a:gd name="connsiteX18" fmla="*/ 600075 w 714375"/>
                <a:gd name="connsiteY18" fmla="*/ 316706 h 678656"/>
                <a:gd name="connsiteX19" fmla="*/ 645319 w 714375"/>
                <a:gd name="connsiteY19" fmla="*/ 397668 h 678656"/>
                <a:gd name="connsiteX20" fmla="*/ 676275 w 714375"/>
                <a:gd name="connsiteY20" fmla="*/ 471487 h 678656"/>
                <a:gd name="connsiteX21" fmla="*/ 709612 w 714375"/>
                <a:gd name="connsiteY21" fmla="*/ 578643 h 678656"/>
                <a:gd name="connsiteX22" fmla="*/ 714375 w 714375"/>
                <a:gd name="connsiteY22" fmla="*/ 602456 h 678656"/>
                <a:gd name="connsiteX23" fmla="*/ 714375 w 714375"/>
                <a:gd name="connsiteY23" fmla="*/ 614362 h 678656"/>
                <a:gd name="connsiteX24" fmla="*/ 707231 w 714375"/>
                <a:gd name="connsiteY24" fmla="*/ 635793 h 678656"/>
                <a:gd name="connsiteX25" fmla="*/ 688181 w 714375"/>
                <a:gd name="connsiteY25" fmla="*/ 657225 h 678656"/>
                <a:gd name="connsiteX26" fmla="*/ 669131 w 714375"/>
                <a:gd name="connsiteY26" fmla="*/ 671512 h 678656"/>
                <a:gd name="connsiteX27" fmla="*/ 654844 w 714375"/>
                <a:gd name="connsiteY27" fmla="*/ 676275 h 678656"/>
                <a:gd name="connsiteX28" fmla="*/ 628650 w 714375"/>
                <a:gd name="connsiteY28" fmla="*/ 678656 h 678656"/>
                <a:gd name="connsiteX29" fmla="*/ 607219 w 714375"/>
                <a:gd name="connsiteY29" fmla="*/ 676275 h 678656"/>
                <a:gd name="connsiteX30" fmla="*/ 578644 w 714375"/>
                <a:gd name="connsiteY30" fmla="*/ 671512 h 678656"/>
                <a:gd name="connsiteX31" fmla="*/ 528637 w 714375"/>
                <a:gd name="connsiteY31" fmla="*/ 647700 h 678656"/>
                <a:gd name="connsiteX32" fmla="*/ 485775 w 714375"/>
                <a:gd name="connsiteY32" fmla="*/ 611981 h 678656"/>
                <a:gd name="connsiteX33" fmla="*/ 442912 w 714375"/>
                <a:gd name="connsiteY33" fmla="*/ 561975 h 678656"/>
                <a:gd name="connsiteX34" fmla="*/ 385762 w 714375"/>
                <a:gd name="connsiteY34" fmla="*/ 488156 h 678656"/>
                <a:gd name="connsiteX35" fmla="*/ 302419 w 714375"/>
                <a:gd name="connsiteY35" fmla="*/ 378618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4375" h="678656">
                  <a:moveTo>
                    <a:pt x="302419" y="378618"/>
                  </a:moveTo>
                  <a:lnTo>
                    <a:pt x="233362" y="295275"/>
                  </a:lnTo>
                  <a:lnTo>
                    <a:pt x="173831" y="226218"/>
                  </a:lnTo>
                  <a:lnTo>
                    <a:pt x="116681" y="159543"/>
                  </a:lnTo>
                  <a:lnTo>
                    <a:pt x="45244" y="83343"/>
                  </a:lnTo>
                  <a:lnTo>
                    <a:pt x="14287" y="47625"/>
                  </a:lnTo>
                  <a:lnTo>
                    <a:pt x="4762" y="35718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7143"/>
                  </a:lnTo>
                  <a:lnTo>
                    <a:pt x="102394" y="35718"/>
                  </a:lnTo>
                  <a:lnTo>
                    <a:pt x="235744" y="102393"/>
                  </a:lnTo>
                  <a:lnTo>
                    <a:pt x="390525" y="176212"/>
                  </a:lnTo>
                  <a:lnTo>
                    <a:pt x="550069" y="250031"/>
                  </a:lnTo>
                  <a:lnTo>
                    <a:pt x="561975" y="257175"/>
                  </a:lnTo>
                  <a:lnTo>
                    <a:pt x="573881" y="273843"/>
                  </a:lnTo>
                  <a:lnTo>
                    <a:pt x="600075" y="316706"/>
                  </a:lnTo>
                  <a:lnTo>
                    <a:pt x="645319" y="397668"/>
                  </a:lnTo>
                  <a:lnTo>
                    <a:pt x="676275" y="471487"/>
                  </a:lnTo>
                  <a:lnTo>
                    <a:pt x="709612" y="578643"/>
                  </a:lnTo>
                  <a:lnTo>
                    <a:pt x="714375" y="602456"/>
                  </a:lnTo>
                  <a:lnTo>
                    <a:pt x="714375" y="614362"/>
                  </a:lnTo>
                  <a:lnTo>
                    <a:pt x="707231" y="635793"/>
                  </a:lnTo>
                  <a:lnTo>
                    <a:pt x="688181" y="657225"/>
                  </a:lnTo>
                  <a:lnTo>
                    <a:pt x="669131" y="671512"/>
                  </a:lnTo>
                  <a:lnTo>
                    <a:pt x="654844" y="676275"/>
                  </a:lnTo>
                  <a:lnTo>
                    <a:pt x="628650" y="678656"/>
                  </a:lnTo>
                  <a:lnTo>
                    <a:pt x="607219" y="676275"/>
                  </a:lnTo>
                  <a:lnTo>
                    <a:pt x="578644" y="671512"/>
                  </a:lnTo>
                  <a:lnTo>
                    <a:pt x="528637" y="647700"/>
                  </a:lnTo>
                  <a:lnTo>
                    <a:pt x="485775" y="611981"/>
                  </a:lnTo>
                  <a:lnTo>
                    <a:pt x="442912" y="561975"/>
                  </a:lnTo>
                  <a:lnTo>
                    <a:pt x="385762" y="488156"/>
                  </a:lnTo>
                  <a:lnTo>
                    <a:pt x="302419" y="3786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0">
              <a:extLst>
                <a:ext uri="{FF2B5EF4-FFF2-40B4-BE49-F238E27FC236}">
                  <a16:creationId xmlns:a16="http://schemas.microsoft.com/office/drawing/2014/main" id="{8F0F2B48-3E5E-4E94-811F-9E88B9B7C7AE}"/>
                </a:ext>
              </a:extLst>
            </p:cNvPr>
            <p:cNvSpPr/>
            <p:nvPr/>
          </p:nvSpPr>
          <p:spPr>
            <a:xfrm>
              <a:off x="5153025" y="1484313"/>
              <a:ext cx="957263" cy="973138"/>
            </a:xfrm>
            <a:custGeom>
              <a:avLst/>
              <a:gdLst>
                <a:gd name="connsiteX0" fmla="*/ 483394 w 957263"/>
                <a:gd name="connsiteY0" fmla="*/ 273844 h 973931"/>
                <a:gd name="connsiteX1" fmla="*/ 419100 w 957263"/>
                <a:gd name="connsiteY1" fmla="*/ 373856 h 973931"/>
                <a:gd name="connsiteX2" fmla="*/ 307181 w 957263"/>
                <a:gd name="connsiteY2" fmla="*/ 538162 h 973931"/>
                <a:gd name="connsiteX3" fmla="*/ 188119 w 957263"/>
                <a:gd name="connsiteY3" fmla="*/ 709612 h 973931"/>
                <a:gd name="connsiteX4" fmla="*/ 0 w 957263"/>
                <a:gd name="connsiteY4" fmla="*/ 973931 h 973931"/>
                <a:gd name="connsiteX5" fmla="*/ 59531 w 957263"/>
                <a:gd name="connsiteY5" fmla="*/ 969169 h 973931"/>
                <a:gd name="connsiteX6" fmla="*/ 266700 w 957263"/>
                <a:gd name="connsiteY6" fmla="*/ 804862 h 973931"/>
                <a:gd name="connsiteX7" fmla="*/ 404813 w 957263"/>
                <a:gd name="connsiteY7" fmla="*/ 695325 h 973931"/>
                <a:gd name="connsiteX8" fmla="*/ 533400 w 957263"/>
                <a:gd name="connsiteY8" fmla="*/ 583406 h 973931"/>
                <a:gd name="connsiteX9" fmla="*/ 647700 w 957263"/>
                <a:gd name="connsiteY9" fmla="*/ 478631 h 973931"/>
                <a:gd name="connsiteX10" fmla="*/ 695325 w 957263"/>
                <a:gd name="connsiteY10" fmla="*/ 431006 h 973931"/>
                <a:gd name="connsiteX11" fmla="*/ 745331 w 957263"/>
                <a:gd name="connsiteY11" fmla="*/ 388144 h 973931"/>
                <a:gd name="connsiteX12" fmla="*/ 773906 w 957263"/>
                <a:gd name="connsiteY12" fmla="*/ 366712 h 973931"/>
                <a:gd name="connsiteX13" fmla="*/ 807244 w 957263"/>
                <a:gd name="connsiteY13" fmla="*/ 342900 h 973931"/>
                <a:gd name="connsiteX14" fmla="*/ 835819 w 957263"/>
                <a:gd name="connsiteY14" fmla="*/ 328612 h 973931"/>
                <a:gd name="connsiteX15" fmla="*/ 866775 w 957263"/>
                <a:gd name="connsiteY15" fmla="*/ 316706 h 973931"/>
                <a:gd name="connsiteX16" fmla="*/ 902494 w 957263"/>
                <a:gd name="connsiteY16" fmla="*/ 309562 h 973931"/>
                <a:gd name="connsiteX17" fmla="*/ 909638 w 957263"/>
                <a:gd name="connsiteY17" fmla="*/ 307181 h 973931"/>
                <a:gd name="connsiteX18" fmla="*/ 931069 w 957263"/>
                <a:gd name="connsiteY18" fmla="*/ 290512 h 973931"/>
                <a:gd name="connsiteX19" fmla="*/ 950119 w 957263"/>
                <a:gd name="connsiteY19" fmla="*/ 269081 h 973931"/>
                <a:gd name="connsiteX20" fmla="*/ 954881 w 957263"/>
                <a:gd name="connsiteY20" fmla="*/ 252412 h 973931"/>
                <a:gd name="connsiteX21" fmla="*/ 957263 w 957263"/>
                <a:gd name="connsiteY21" fmla="*/ 235744 h 973931"/>
                <a:gd name="connsiteX22" fmla="*/ 952500 w 957263"/>
                <a:gd name="connsiteY22" fmla="*/ 221456 h 973931"/>
                <a:gd name="connsiteX23" fmla="*/ 935831 w 957263"/>
                <a:gd name="connsiteY23" fmla="*/ 204787 h 973931"/>
                <a:gd name="connsiteX24" fmla="*/ 883444 w 957263"/>
                <a:gd name="connsiteY24" fmla="*/ 159544 h 973931"/>
                <a:gd name="connsiteX25" fmla="*/ 831056 w 957263"/>
                <a:gd name="connsiteY25" fmla="*/ 121444 h 973931"/>
                <a:gd name="connsiteX26" fmla="*/ 757238 w 957263"/>
                <a:gd name="connsiteY26" fmla="*/ 78581 h 973931"/>
                <a:gd name="connsiteX27" fmla="*/ 690563 w 957263"/>
                <a:gd name="connsiteY27" fmla="*/ 50006 h 973931"/>
                <a:gd name="connsiteX28" fmla="*/ 616744 w 957263"/>
                <a:gd name="connsiteY28" fmla="*/ 26194 h 973931"/>
                <a:gd name="connsiteX29" fmla="*/ 538163 w 957263"/>
                <a:gd name="connsiteY29" fmla="*/ 7144 h 973931"/>
                <a:gd name="connsiteX30" fmla="*/ 500063 w 957263"/>
                <a:gd name="connsiteY30" fmla="*/ 0 h 973931"/>
                <a:gd name="connsiteX31" fmla="*/ 478631 w 957263"/>
                <a:gd name="connsiteY31" fmla="*/ 4762 h 973931"/>
                <a:gd name="connsiteX32" fmla="*/ 461963 w 957263"/>
                <a:gd name="connsiteY32" fmla="*/ 14287 h 973931"/>
                <a:gd name="connsiteX33" fmla="*/ 452438 w 957263"/>
                <a:gd name="connsiteY33" fmla="*/ 23812 h 973931"/>
                <a:gd name="connsiteX34" fmla="*/ 452438 w 957263"/>
                <a:gd name="connsiteY34" fmla="*/ 40481 h 973931"/>
                <a:gd name="connsiteX35" fmla="*/ 464344 w 957263"/>
                <a:gd name="connsiteY35" fmla="*/ 54769 h 973931"/>
                <a:gd name="connsiteX36" fmla="*/ 488156 w 957263"/>
                <a:gd name="connsiteY36" fmla="*/ 69056 h 973931"/>
                <a:gd name="connsiteX37" fmla="*/ 511969 w 957263"/>
                <a:gd name="connsiteY37" fmla="*/ 85725 h 973931"/>
                <a:gd name="connsiteX38" fmla="*/ 528638 w 957263"/>
                <a:gd name="connsiteY38" fmla="*/ 102394 h 973931"/>
                <a:gd name="connsiteX39" fmla="*/ 535781 w 957263"/>
                <a:gd name="connsiteY39" fmla="*/ 116681 h 973931"/>
                <a:gd name="connsiteX40" fmla="*/ 540544 w 957263"/>
                <a:gd name="connsiteY40" fmla="*/ 135731 h 973931"/>
                <a:gd name="connsiteX41" fmla="*/ 540544 w 957263"/>
                <a:gd name="connsiteY41" fmla="*/ 161925 h 973931"/>
                <a:gd name="connsiteX42" fmla="*/ 528638 w 957263"/>
                <a:gd name="connsiteY42" fmla="*/ 190500 h 973931"/>
                <a:gd name="connsiteX43" fmla="*/ 483394 w 957263"/>
                <a:gd name="connsiteY43" fmla="*/ 27384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57263" h="973931">
                  <a:moveTo>
                    <a:pt x="483394" y="273844"/>
                  </a:moveTo>
                  <a:lnTo>
                    <a:pt x="419100" y="373856"/>
                  </a:lnTo>
                  <a:lnTo>
                    <a:pt x="307181" y="538162"/>
                  </a:lnTo>
                  <a:lnTo>
                    <a:pt x="188119" y="709612"/>
                  </a:lnTo>
                  <a:lnTo>
                    <a:pt x="0" y="973931"/>
                  </a:lnTo>
                  <a:lnTo>
                    <a:pt x="59531" y="969169"/>
                  </a:lnTo>
                  <a:lnTo>
                    <a:pt x="266700" y="804862"/>
                  </a:lnTo>
                  <a:lnTo>
                    <a:pt x="404813" y="695325"/>
                  </a:lnTo>
                  <a:lnTo>
                    <a:pt x="533400" y="583406"/>
                  </a:lnTo>
                  <a:lnTo>
                    <a:pt x="647700" y="478631"/>
                  </a:lnTo>
                  <a:lnTo>
                    <a:pt x="695325" y="431006"/>
                  </a:lnTo>
                  <a:lnTo>
                    <a:pt x="745331" y="388144"/>
                  </a:lnTo>
                  <a:lnTo>
                    <a:pt x="773906" y="366712"/>
                  </a:lnTo>
                  <a:lnTo>
                    <a:pt x="807244" y="342900"/>
                  </a:lnTo>
                  <a:lnTo>
                    <a:pt x="835819" y="328612"/>
                  </a:lnTo>
                  <a:lnTo>
                    <a:pt x="866775" y="316706"/>
                  </a:lnTo>
                  <a:lnTo>
                    <a:pt x="902494" y="309562"/>
                  </a:lnTo>
                  <a:lnTo>
                    <a:pt x="909638" y="307181"/>
                  </a:lnTo>
                  <a:lnTo>
                    <a:pt x="931069" y="290512"/>
                  </a:lnTo>
                  <a:lnTo>
                    <a:pt x="950119" y="269081"/>
                  </a:lnTo>
                  <a:lnTo>
                    <a:pt x="954881" y="252412"/>
                  </a:lnTo>
                  <a:lnTo>
                    <a:pt x="957263" y="235744"/>
                  </a:lnTo>
                  <a:lnTo>
                    <a:pt x="952500" y="221456"/>
                  </a:lnTo>
                  <a:lnTo>
                    <a:pt x="935831" y="204787"/>
                  </a:lnTo>
                  <a:lnTo>
                    <a:pt x="883444" y="159544"/>
                  </a:lnTo>
                  <a:lnTo>
                    <a:pt x="831056" y="121444"/>
                  </a:lnTo>
                  <a:lnTo>
                    <a:pt x="757238" y="78581"/>
                  </a:lnTo>
                  <a:lnTo>
                    <a:pt x="690563" y="50006"/>
                  </a:lnTo>
                  <a:lnTo>
                    <a:pt x="616744" y="26194"/>
                  </a:lnTo>
                  <a:lnTo>
                    <a:pt x="538163" y="7144"/>
                  </a:lnTo>
                  <a:lnTo>
                    <a:pt x="500063" y="0"/>
                  </a:lnTo>
                  <a:lnTo>
                    <a:pt x="478631" y="4762"/>
                  </a:lnTo>
                  <a:lnTo>
                    <a:pt x="461963" y="14287"/>
                  </a:lnTo>
                  <a:lnTo>
                    <a:pt x="452438" y="23812"/>
                  </a:lnTo>
                  <a:lnTo>
                    <a:pt x="452438" y="40481"/>
                  </a:lnTo>
                  <a:lnTo>
                    <a:pt x="464344" y="54769"/>
                  </a:lnTo>
                  <a:lnTo>
                    <a:pt x="488156" y="69056"/>
                  </a:lnTo>
                  <a:lnTo>
                    <a:pt x="511969" y="85725"/>
                  </a:lnTo>
                  <a:lnTo>
                    <a:pt x="528638" y="102394"/>
                  </a:lnTo>
                  <a:lnTo>
                    <a:pt x="535781" y="116681"/>
                  </a:lnTo>
                  <a:lnTo>
                    <a:pt x="540544" y="135731"/>
                  </a:lnTo>
                  <a:lnTo>
                    <a:pt x="540544" y="161925"/>
                  </a:lnTo>
                  <a:lnTo>
                    <a:pt x="528638" y="190500"/>
                  </a:lnTo>
                  <a:lnTo>
                    <a:pt x="483394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1">
              <a:extLst>
                <a:ext uri="{FF2B5EF4-FFF2-40B4-BE49-F238E27FC236}">
                  <a16:creationId xmlns:a16="http://schemas.microsoft.com/office/drawing/2014/main" id="{6B581002-5E6C-4A41-BAFD-ECDD030F8487}"/>
                </a:ext>
              </a:extLst>
            </p:cNvPr>
            <p:cNvSpPr/>
            <p:nvPr/>
          </p:nvSpPr>
          <p:spPr>
            <a:xfrm>
              <a:off x="3643313" y="2198688"/>
              <a:ext cx="2841625" cy="534988"/>
            </a:xfrm>
            <a:custGeom>
              <a:avLst/>
              <a:gdLst>
                <a:gd name="connsiteX0" fmla="*/ 2131218 w 2840831"/>
                <a:gd name="connsiteY0" fmla="*/ 295275 h 535781"/>
                <a:gd name="connsiteX1" fmla="*/ 1976437 w 2840831"/>
                <a:gd name="connsiteY1" fmla="*/ 304800 h 535781"/>
                <a:gd name="connsiteX2" fmla="*/ 1826418 w 2840831"/>
                <a:gd name="connsiteY2" fmla="*/ 314325 h 535781"/>
                <a:gd name="connsiteX3" fmla="*/ 1681162 w 2840831"/>
                <a:gd name="connsiteY3" fmla="*/ 323850 h 535781"/>
                <a:gd name="connsiteX4" fmla="*/ 1473993 w 2840831"/>
                <a:gd name="connsiteY4" fmla="*/ 335756 h 535781"/>
                <a:gd name="connsiteX5" fmla="*/ 1247775 w 2840831"/>
                <a:gd name="connsiteY5" fmla="*/ 376237 h 535781"/>
                <a:gd name="connsiteX6" fmla="*/ 1135856 w 2840831"/>
                <a:gd name="connsiteY6" fmla="*/ 392906 h 535781"/>
                <a:gd name="connsiteX7" fmla="*/ 1004887 w 2840831"/>
                <a:gd name="connsiteY7" fmla="*/ 411956 h 535781"/>
                <a:gd name="connsiteX8" fmla="*/ 862012 w 2840831"/>
                <a:gd name="connsiteY8" fmla="*/ 435769 h 535781"/>
                <a:gd name="connsiteX9" fmla="*/ 704850 w 2840831"/>
                <a:gd name="connsiteY9" fmla="*/ 464344 h 535781"/>
                <a:gd name="connsiteX10" fmla="*/ 566737 w 2840831"/>
                <a:gd name="connsiteY10" fmla="*/ 488156 h 535781"/>
                <a:gd name="connsiteX11" fmla="*/ 507206 w 2840831"/>
                <a:gd name="connsiteY11" fmla="*/ 509587 h 535781"/>
                <a:gd name="connsiteX12" fmla="*/ 433387 w 2840831"/>
                <a:gd name="connsiteY12" fmla="*/ 533400 h 535781"/>
                <a:gd name="connsiteX13" fmla="*/ 411956 w 2840831"/>
                <a:gd name="connsiteY13" fmla="*/ 535781 h 535781"/>
                <a:gd name="connsiteX14" fmla="*/ 371475 w 2840831"/>
                <a:gd name="connsiteY14" fmla="*/ 533400 h 535781"/>
                <a:gd name="connsiteX15" fmla="*/ 338137 w 2840831"/>
                <a:gd name="connsiteY15" fmla="*/ 526256 h 535781"/>
                <a:gd name="connsiteX16" fmla="*/ 292893 w 2840831"/>
                <a:gd name="connsiteY16" fmla="*/ 509587 h 535781"/>
                <a:gd name="connsiteX17" fmla="*/ 259556 w 2840831"/>
                <a:gd name="connsiteY17" fmla="*/ 490537 h 535781"/>
                <a:gd name="connsiteX18" fmla="*/ 228600 w 2840831"/>
                <a:gd name="connsiteY18" fmla="*/ 469106 h 535781"/>
                <a:gd name="connsiteX19" fmla="*/ 190500 w 2840831"/>
                <a:gd name="connsiteY19" fmla="*/ 438150 h 535781"/>
                <a:gd name="connsiteX20" fmla="*/ 150018 w 2840831"/>
                <a:gd name="connsiteY20" fmla="*/ 397669 h 535781"/>
                <a:gd name="connsiteX21" fmla="*/ 109537 w 2840831"/>
                <a:gd name="connsiteY21" fmla="*/ 350044 h 535781"/>
                <a:gd name="connsiteX22" fmla="*/ 66675 w 2840831"/>
                <a:gd name="connsiteY22" fmla="*/ 297656 h 535781"/>
                <a:gd name="connsiteX23" fmla="*/ 14287 w 2840831"/>
                <a:gd name="connsiteY23" fmla="*/ 223837 h 535781"/>
                <a:gd name="connsiteX24" fmla="*/ 0 w 2840831"/>
                <a:gd name="connsiteY24" fmla="*/ 190500 h 535781"/>
                <a:gd name="connsiteX25" fmla="*/ 2381 w 2840831"/>
                <a:gd name="connsiteY25" fmla="*/ 178594 h 535781"/>
                <a:gd name="connsiteX26" fmla="*/ 9525 w 2840831"/>
                <a:gd name="connsiteY26" fmla="*/ 171450 h 535781"/>
                <a:gd name="connsiteX27" fmla="*/ 19050 w 2840831"/>
                <a:gd name="connsiteY27" fmla="*/ 171450 h 535781"/>
                <a:gd name="connsiteX28" fmla="*/ 40481 w 2840831"/>
                <a:gd name="connsiteY28" fmla="*/ 176212 h 535781"/>
                <a:gd name="connsiteX29" fmla="*/ 64293 w 2840831"/>
                <a:gd name="connsiteY29" fmla="*/ 190500 h 535781"/>
                <a:gd name="connsiteX30" fmla="*/ 140493 w 2840831"/>
                <a:gd name="connsiteY30" fmla="*/ 233362 h 535781"/>
                <a:gd name="connsiteX31" fmla="*/ 204787 w 2840831"/>
                <a:gd name="connsiteY31" fmla="*/ 269081 h 535781"/>
                <a:gd name="connsiteX32" fmla="*/ 245268 w 2840831"/>
                <a:gd name="connsiteY32" fmla="*/ 285750 h 535781"/>
                <a:gd name="connsiteX33" fmla="*/ 288131 w 2840831"/>
                <a:gd name="connsiteY33" fmla="*/ 300037 h 535781"/>
                <a:gd name="connsiteX34" fmla="*/ 330993 w 2840831"/>
                <a:gd name="connsiteY34" fmla="*/ 311944 h 535781"/>
                <a:gd name="connsiteX35" fmla="*/ 383381 w 2840831"/>
                <a:gd name="connsiteY35" fmla="*/ 311944 h 535781"/>
                <a:gd name="connsiteX36" fmla="*/ 445293 w 2840831"/>
                <a:gd name="connsiteY36" fmla="*/ 304800 h 535781"/>
                <a:gd name="connsiteX37" fmla="*/ 619125 w 2840831"/>
                <a:gd name="connsiteY37" fmla="*/ 283369 h 535781"/>
                <a:gd name="connsiteX38" fmla="*/ 852487 w 2840831"/>
                <a:gd name="connsiteY38" fmla="*/ 257175 h 535781"/>
                <a:gd name="connsiteX39" fmla="*/ 1131093 w 2840831"/>
                <a:gd name="connsiteY39" fmla="*/ 226219 h 535781"/>
                <a:gd name="connsiteX40" fmla="*/ 1443037 w 2840831"/>
                <a:gd name="connsiteY40" fmla="*/ 190500 h 535781"/>
                <a:gd name="connsiteX41" fmla="*/ 1578768 w 2840831"/>
                <a:gd name="connsiteY41" fmla="*/ 178594 h 535781"/>
                <a:gd name="connsiteX42" fmla="*/ 1674018 w 2840831"/>
                <a:gd name="connsiteY42" fmla="*/ 157162 h 535781"/>
                <a:gd name="connsiteX43" fmla="*/ 1933575 w 2840831"/>
                <a:gd name="connsiteY43" fmla="*/ 135731 h 535781"/>
                <a:gd name="connsiteX44" fmla="*/ 2133600 w 2840831"/>
                <a:gd name="connsiteY44" fmla="*/ 107156 h 535781"/>
                <a:gd name="connsiteX45" fmla="*/ 2240756 w 2840831"/>
                <a:gd name="connsiteY45" fmla="*/ 88106 h 535781"/>
                <a:gd name="connsiteX46" fmla="*/ 2347912 w 2840831"/>
                <a:gd name="connsiteY46" fmla="*/ 50006 h 535781"/>
                <a:gd name="connsiteX47" fmla="*/ 2478881 w 2840831"/>
                <a:gd name="connsiteY47" fmla="*/ 0 h 535781"/>
                <a:gd name="connsiteX48" fmla="*/ 2497931 w 2840831"/>
                <a:gd name="connsiteY48" fmla="*/ 2381 h 535781"/>
                <a:gd name="connsiteX49" fmla="*/ 2564606 w 2840831"/>
                <a:gd name="connsiteY49" fmla="*/ 16669 h 535781"/>
                <a:gd name="connsiteX50" fmla="*/ 2626518 w 2840831"/>
                <a:gd name="connsiteY50" fmla="*/ 35719 h 535781"/>
                <a:gd name="connsiteX51" fmla="*/ 2719387 w 2840831"/>
                <a:gd name="connsiteY51" fmla="*/ 73819 h 535781"/>
                <a:gd name="connsiteX52" fmla="*/ 2757487 w 2840831"/>
                <a:gd name="connsiteY52" fmla="*/ 92869 h 535781"/>
                <a:gd name="connsiteX53" fmla="*/ 2797968 w 2840831"/>
                <a:gd name="connsiteY53" fmla="*/ 119062 h 535781"/>
                <a:gd name="connsiteX54" fmla="*/ 2821781 w 2840831"/>
                <a:gd name="connsiteY54" fmla="*/ 135731 h 535781"/>
                <a:gd name="connsiteX55" fmla="*/ 2833687 w 2840831"/>
                <a:gd name="connsiteY55" fmla="*/ 147637 h 535781"/>
                <a:gd name="connsiteX56" fmla="*/ 2840831 w 2840831"/>
                <a:gd name="connsiteY56" fmla="*/ 161925 h 535781"/>
                <a:gd name="connsiteX57" fmla="*/ 2840831 w 2840831"/>
                <a:gd name="connsiteY57" fmla="*/ 178594 h 535781"/>
                <a:gd name="connsiteX58" fmla="*/ 2833687 w 2840831"/>
                <a:gd name="connsiteY58" fmla="*/ 197644 h 535781"/>
                <a:gd name="connsiteX59" fmla="*/ 2812256 w 2840831"/>
                <a:gd name="connsiteY59" fmla="*/ 216694 h 535781"/>
                <a:gd name="connsiteX60" fmla="*/ 2764631 w 2840831"/>
                <a:gd name="connsiteY60" fmla="*/ 242887 h 535781"/>
                <a:gd name="connsiteX61" fmla="*/ 2709862 w 2840831"/>
                <a:gd name="connsiteY61" fmla="*/ 254794 h 535781"/>
                <a:gd name="connsiteX62" fmla="*/ 2643187 w 2840831"/>
                <a:gd name="connsiteY62" fmla="*/ 266700 h 535781"/>
                <a:gd name="connsiteX63" fmla="*/ 2502693 w 2840831"/>
                <a:gd name="connsiteY63" fmla="*/ 273844 h 535781"/>
                <a:gd name="connsiteX64" fmla="*/ 2314575 w 2840831"/>
                <a:gd name="connsiteY64" fmla="*/ 285750 h 535781"/>
                <a:gd name="connsiteX65" fmla="*/ 2131218 w 2840831"/>
                <a:gd name="connsiteY65" fmla="*/ 29527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0831" h="535781">
                  <a:moveTo>
                    <a:pt x="2131218" y="295275"/>
                  </a:moveTo>
                  <a:lnTo>
                    <a:pt x="1976437" y="304800"/>
                  </a:lnTo>
                  <a:lnTo>
                    <a:pt x="1826418" y="314325"/>
                  </a:lnTo>
                  <a:lnTo>
                    <a:pt x="1681162" y="323850"/>
                  </a:lnTo>
                  <a:lnTo>
                    <a:pt x="1473993" y="335756"/>
                  </a:lnTo>
                  <a:lnTo>
                    <a:pt x="1247775" y="376237"/>
                  </a:lnTo>
                  <a:lnTo>
                    <a:pt x="1135856" y="392906"/>
                  </a:lnTo>
                  <a:lnTo>
                    <a:pt x="1004887" y="411956"/>
                  </a:lnTo>
                  <a:lnTo>
                    <a:pt x="862012" y="435769"/>
                  </a:lnTo>
                  <a:lnTo>
                    <a:pt x="704850" y="464344"/>
                  </a:lnTo>
                  <a:lnTo>
                    <a:pt x="566737" y="488156"/>
                  </a:lnTo>
                  <a:lnTo>
                    <a:pt x="507206" y="509587"/>
                  </a:lnTo>
                  <a:lnTo>
                    <a:pt x="433387" y="533400"/>
                  </a:lnTo>
                  <a:lnTo>
                    <a:pt x="411956" y="535781"/>
                  </a:lnTo>
                  <a:lnTo>
                    <a:pt x="371475" y="533400"/>
                  </a:lnTo>
                  <a:lnTo>
                    <a:pt x="338137" y="526256"/>
                  </a:lnTo>
                  <a:lnTo>
                    <a:pt x="292893" y="509587"/>
                  </a:lnTo>
                  <a:lnTo>
                    <a:pt x="259556" y="490537"/>
                  </a:lnTo>
                  <a:lnTo>
                    <a:pt x="228600" y="469106"/>
                  </a:lnTo>
                  <a:lnTo>
                    <a:pt x="190500" y="438150"/>
                  </a:lnTo>
                  <a:lnTo>
                    <a:pt x="150018" y="397669"/>
                  </a:lnTo>
                  <a:lnTo>
                    <a:pt x="109537" y="350044"/>
                  </a:lnTo>
                  <a:lnTo>
                    <a:pt x="66675" y="297656"/>
                  </a:lnTo>
                  <a:lnTo>
                    <a:pt x="14287" y="223837"/>
                  </a:lnTo>
                  <a:lnTo>
                    <a:pt x="0" y="190500"/>
                  </a:lnTo>
                  <a:lnTo>
                    <a:pt x="2381" y="178594"/>
                  </a:lnTo>
                  <a:lnTo>
                    <a:pt x="9525" y="171450"/>
                  </a:lnTo>
                  <a:lnTo>
                    <a:pt x="19050" y="171450"/>
                  </a:lnTo>
                  <a:lnTo>
                    <a:pt x="40481" y="176212"/>
                  </a:lnTo>
                  <a:lnTo>
                    <a:pt x="64293" y="190500"/>
                  </a:lnTo>
                  <a:lnTo>
                    <a:pt x="140493" y="233362"/>
                  </a:lnTo>
                  <a:lnTo>
                    <a:pt x="204787" y="269081"/>
                  </a:lnTo>
                  <a:lnTo>
                    <a:pt x="245268" y="285750"/>
                  </a:lnTo>
                  <a:lnTo>
                    <a:pt x="288131" y="300037"/>
                  </a:lnTo>
                  <a:lnTo>
                    <a:pt x="330993" y="311944"/>
                  </a:lnTo>
                  <a:lnTo>
                    <a:pt x="383381" y="311944"/>
                  </a:lnTo>
                  <a:lnTo>
                    <a:pt x="445293" y="304800"/>
                  </a:lnTo>
                  <a:lnTo>
                    <a:pt x="619125" y="283369"/>
                  </a:lnTo>
                  <a:lnTo>
                    <a:pt x="852487" y="257175"/>
                  </a:lnTo>
                  <a:lnTo>
                    <a:pt x="1131093" y="226219"/>
                  </a:lnTo>
                  <a:lnTo>
                    <a:pt x="1443037" y="190500"/>
                  </a:lnTo>
                  <a:lnTo>
                    <a:pt x="1578768" y="178594"/>
                  </a:lnTo>
                  <a:lnTo>
                    <a:pt x="1674018" y="157162"/>
                  </a:lnTo>
                  <a:lnTo>
                    <a:pt x="1933575" y="135731"/>
                  </a:lnTo>
                  <a:lnTo>
                    <a:pt x="2133600" y="107156"/>
                  </a:lnTo>
                  <a:lnTo>
                    <a:pt x="2240756" y="88106"/>
                  </a:lnTo>
                  <a:lnTo>
                    <a:pt x="2347912" y="50006"/>
                  </a:lnTo>
                  <a:lnTo>
                    <a:pt x="2478881" y="0"/>
                  </a:lnTo>
                  <a:lnTo>
                    <a:pt x="2497931" y="2381"/>
                  </a:lnTo>
                  <a:lnTo>
                    <a:pt x="2564606" y="16669"/>
                  </a:lnTo>
                  <a:lnTo>
                    <a:pt x="2626518" y="35719"/>
                  </a:lnTo>
                  <a:lnTo>
                    <a:pt x="2719387" y="73819"/>
                  </a:lnTo>
                  <a:lnTo>
                    <a:pt x="2757487" y="92869"/>
                  </a:lnTo>
                  <a:lnTo>
                    <a:pt x="2797968" y="119062"/>
                  </a:lnTo>
                  <a:lnTo>
                    <a:pt x="2821781" y="135731"/>
                  </a:lnTo>
                  <a:lnTo>
                    <a:pt x="2833687" y="147637"/>
                  </a:lnTo>
                  <a:lnTo>
                    <a:pt x="2840831" y="161925"/>
                  </a:lnTo>
                  <a:lnTo>
                    <a:pt x="2840831" y="178594"/>
                  </a:lnTo>
                  <a:lnTo>
                    <a:pt x="2833687" y="197644"/>
                  </a:lnTo>
                  <a:lnTo>
                    <a:pt x="2812256" y="216694"/>
                  </a:lnTo>
                  <a:lnTo>
                    <a:pt x="2764631" y="242887"/>
                  </a:lnTo>
                  <a:lnTo>
                    <a:pt x="2709862" y="254794"/>
                  </a:lnTo>
                  <a:lnTo>
                    <a:pt x="2643187" y="266700"/>
                  </a:lnTo>
                  <a:lnTo>
                    <a:pt x="2502693" y="273844"/>
                  </a:lnTo>
                  <a:lnTo>
                    <a:pt x="2314575" y="285750"/>
                  </a:lnTo>
                  <a:lnTo>
                    <a:pt x="2131218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59160E23-2709-44EA-99A9-F3FE47D61EA6}"/>
                </a:ext>
              </a:extLst>
            </p:cNvPr>
            <p:cNvSpPr/>
            <p:nvPr/>
          </p:nvSpPr>
          <p:spPr>
            <a:xfrm>
              <a:off x="3735388" y="2779713"/>
              <a:ext cx="2613025" cy="466725"/>
            </a:xfrm>
            <a:custGeom>
              <a:avLst/>
              <a:gdLst>
                <a:gd name="connsiteX0" fmla="*/ 2009775 w 2612232"/>
                <a:gd name="connsiteY0" fmla="*/ 52387 h 466725"/>
                <a:gd name="connsiteX1" fmla="*/ 1883569 w 2612232"/>
                <a:gd name="connsiteY1" fmla="*/ 69056 h 466725"/>
                <a:gd name="connsiteX2" fmla="*/ 1759744 w 2612232"/>
                <a:gd name="connsiteY2" fmla="*/ 83344 h 466725"/>
                <a:gd name="connsiteX3" fmla="*/ 1600200 w 2612232"/>
                <a:gd name="connsiteY3" fmla="*/ 100012 h 466725"/>
                <a:gd name="connsiteX4" fmla="*/ 1433513 w 2612232"/>
                <a:gd name="connsiteY4" fmla="*/ 114300 h 466725"/>
                <a:gd name="connsiteX5" fmla="*/ 1219200 w 2612232"/>
                <a:gd name="connsiteY5" fmla="*/ 154781 h 466725"/>
                <a:gd name="connsiteX6" fmla="*/ 1073944 w 2612232"/>
                <a:gd name="connsiteY6" fmla="*/ 173831 h 466725"/>
                <a:gd name="connsiteX7" fmla="*/ 845344 w 2612232"/>
                <a:gd name="connsiteY7" fmla="*/ 204787 h 466725"/>
                <a:gd name="connsiteX8" fmla="*/ 683419 w 2612232"/>
                <a:gd name="connsiteY8" fmla="*/ 226219 h 466725"/>
                <a:gd name="connsiteX9" fmla="*/ 488157 w 2612232"/>
                <a:gd name="connsiteY9" fmla="*/ 252412 h 466725"/>
                <a:gd name="connsiteX10" fmla="*/ 411957 w 2612232"/>
                <a:gd name="connsiteY10" fmla="*/ 264319 h 466725"/>
                <a:gd name="connsiteX11" fmla="*/ 378619 w 2612232"/>
                <a:gd name="connsiteY11" fmla="*/ 269081 h 466725"/>
                <a:gd name="connsiteX12" fmla="*/ 316707 w 2612232"/>
                <a:gd name="connsiteY12" fmla="*/ 264319 h 466725"/>
                <a:gd name="connsiteX13" fmla="*/ 250032 w 2612232"/>
                <a:gd name="connsiteY13" fmla="*/ 252412 h 466725"/>
                <a:gd name="connsiteX14" fmla="*/ 185738 w 2612232"/>
                <a:gd name="connsiteY14" fmla="*/ 235744 h 466725"/>
                <a:gd name="connsiteX15" fmla="*/ 111919 w 2612232"/>
                <a:gd name="connsiteY15" fmla="*/ 209550 h 466725"/>
                <a:gd name="connsiteX16" fmla="*/ 57150 w 2612232"/>
                <a:gd name="connsiteY16" fmla="*/ 183356 h 466725"/>
                <a:gd name="connsiteX17" fmla="*/ 30957 w 2612232"/>
                <a:gd name="connsiteY17" fmla="*/ 173831 h 466725"/>
                <a:gd name="connsiteX18" fmla="*/ 14288 w 2612232"/>
                <a:gd name="connsiteY18" fmla="*/ 173831 h 466725"/>
                <a:gd name="connsiteX19" fmla="*/ 7144 w 2612232"/>
                <a:gd name="connsiteY19" fmla="*/ 178594 h 466725"/>
                <a:gd name="connsiteX20" fmla="*/ 0 w 2612232"/>
                <a:gd name="connsiteY20" fmla="*/ 188119 h 466725"/>
                <a:gd name="connsiteX21" fmla="*/ 0 w 2612232"/>
                <a:gd name="connsiteY21" fmla="*/ 195262 h 466725"/>
                <a:gd name="connsiteX22" fmla="*/ 11907 w 2612232"/>
                <a:gd name="connsiteY22" fmla="*/ 216694 h 466725"/>
                <a:gd name="connsiteX23" fmla="*/ 61913 w 2612232"/>
                <a:gd name="connsiteY23" fmla="*/ 280987 h 466725"/>
                <a:gd name="connsiteX24" fmla="*/ 114300 w 2612232"/>
                <a:gd name="connsiteY24" fmla="*/ 335756 h 466725"/>
                <a:gd name="connsiteX25" fmla="*/ 171450 w 2612232"/>
                <a:gd name="connsiteY25" fmla="*/ 381000 h 466725"/>
                <a:gd name="connsiteX26" fmla="*/ 211932 w 2612232"/>
                <a:gd name="connsiteY26" fmla="*/ 407194 h 466725"/>
                <a:gd name="connsiteX27" fmla="*/ 254794 w 2612232"/>
                <a:gd name="connsiteY27" fmla="*/ 431006 h 466725"/>
                <a:gd name="connsiteX28" fmla="*/ 302419 w 2612232"/>
                <a:gd name="connsiteY28" fmla="*/ 450056 h 466725"/>
                <a:gd name="connsiteX29" fmla="*/ 352425 w 2612232"/>
                <a:gd name="connsiteY29" fmla="*/ 464344 h 466725"/>
                <a:gd name="connsiteX30" fmla="*/ 388144 w 2612232"/>
                <a:gd name="connsiteY30" fmla="*/ 464344 h 466725"/>
                <a:gd name="connsiteX31" fmla="*/ 464344 w 2612232"/>
                <a:gd name="connsiteY31" fmla="*/ 466725 h 466725"/>
                <a:gd name="connsiteX32" fmla="*/ 569119 w 2612232"/>
                <a:gd name="connsiteY32" fmla="*/ 442912 h 466725"/>
                <a:gd name="connsiteX33" fmla="*/ 745332 w 2612232"/>
                <a:gd name="connsiteY33" fmla="*/ 402431 h 466725"/>
                <a:gd name="connsiteX34" fmla="*/ 931069 w 2612232"/>
                <a:gd name="connsiteY34" fmla="*/ 361950 h 466725"/>
                <a:gd name="connsiteX35" fmla="*/ 1085850 w 2612232"/>
                <a:gd name="connsiteY35" fmla="*/ 333375 h 466725"/>
                <a:gd name="connsiteX36" fmla="*/ 1228725 w 2612232"/>
                <a:gd name="connsiteY36" fmla="*/ 309562 h 466725"/>
                <a:gd name="connsiteX37" fmla="*/ 1428750 w 2612232"/>
                <a:gd name="connsiteY37" fmla="*/ 290512 h 466725"/>
                <a:gd name="connsiteX38" fmla="*/ 1612107 w 2612232"/>
                <a:gd name="connsiteY38" fmla="*/ 266700 h 466725"/>
                <a:gd name="connsiteX39" fmla="*/ 1738313 w 2612232"/>
                <a:gd name="connsiteY39" fmla="*/ 252412 h 466725"/>
                <a:gd name="connsiteX40" fmla="*/ 1843088 w 2612232"/>
                <a:gd name="connsiteY40" fmla="*/ 247650 h 466725"/>
                <a:gd name="connsiteX41" fmla="*/ 1962150 w 2612232"/>
                <a:gd name="connsiteY41" fmla="*/ 245269 h 466725"/>
                <a:gd name="connsiteX42" fmla="*/ 2150269 w 2612232"/>
                <a:gd name="connsiteY42" fmla="*/ 247650 h 466725"/>
                <a:gd name="connsiteX43" fmla="*/ 2347913 w 2612232"/>
                <a:gd name="connsiteY43" fmla="*/ 254794 h 466725"/>
                <a:gd name="connsiteX44" fmla="*/ 2497932 w 2612232"/>
                <a:gd name="connsiteY44" fmla="*/ 266700 h 466725"/>
                <a:gd name="connsiteX45" fmla="*/ 2547938 w 2612232"/>
                <a:gd name="connsiteY45" fmla="*/ 264319 h 466725"/>
                <a:gd name="connsiteX46" fmla="*/ 2586038 w 2612232"/>
                <a:gd name="connsiteY46" fmla="*/ 254794 h 466725"/>
                <a:gd name="connsiteX47" fmla="*/ 2605088 w 2612232"/>
                <a:gd name="connsiteY47" fmla="*/ 247650 h 466725"/>
                <a:gd name="connsiteX48" fmla="*/ 2612232 w 2612232"/>
                <a:gd name="connsiteY48" fmla="*/ 235744 h 466725"/>
                <a:gd name="connsiteX49" fmla="*/ 2612232 w 2612232"/>
                <a:gd name="connsiteY49" fmla="*/ 221456 h 466725"/>
                <a:gd name="connsiteX50" fmla="*/ 2605088 w 2612232"/>
                <a:gd name="connsiteY50" fmla="*/ 202406 h 466725"/>
                <a:gd name="connsiteX51" fmla="*/ 2576513 w 2612232"/>
                <a:gd name="connsiteY51" fmla="*/ 164306 h 466725"/>
                <a:gd name="connsiteX52" fmla="*/ 2559844 w 2612232"/>
                <a:gd name="connsiteY52" fmla="*/ 142875 h 466725"/>
                <a:gd name="connsiteX53" fmla="*/ 2531269 w 2612232"/>
                <a:gd name="connsiteY53" fmla="*/ 111919 h 466725"/>
                <a:gd name="connsiteX54" fmla="*/ 2490788 w 2612232"/>
                <a:gd name="connsiteY54" fmla="*/ 78581 h 466725"/>
                <a:gd name="connsiteX55" fmla="*/ 2450307 w 2612232"/>
                <a:gd name="connsiteY55" fmla="*/ 57150 h 466725"/>
                <a:gd name="connsiteX56" fmla="*/ 2409825 w 2612232"/>
                <a:gd name="connsiteY56" fmla="*/ 40481 h 466725"/>
                <a:gd name="connsiteX57" fmla="*/ 2352675 w 2612232"/>
                <a:gd name="connsiteY57" fmla="*/ 21431 h 466725"/>
                <a:gd name="connsiteX58" fmla="*/ 2286000 w 2612232"/>
                <a:gd name="connsiteY58" fmla="*/ 9525 h 466725"/>
                <a:gd name="connsiteX59" fmla="*/ 2224088 w 2612232"/>
                <a:gd name="connsiteY59" fmla="*/ 0 h 466725"/>
                <a:gd name="connsiteX60" fmla="*/ 2205038 w 2612232"/>
                <a:gd name="connsiteY60" fmla="*/ 0 h 466725"/>
                <a:gd name="connsiteX61" fmla="*/ 2155032 w 2612232"/>
                <a:gd name="connsiteY61" fmla="*/ 19050 h 466725"/>
                <a:gd name="connsiteX62" fmla="*/ 2081213 w 2612232"/>
                <a:gd name="connsiteY62" fmla="*/ 45244 h 466725"/>
                <a:gd name="connsiteX63" fmla="*/ 2009775 w 2612232"/>
                <a:gd name="connsiteY63" fmla="*/ 523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12232" h="466725">
                  <a:moveTo>
                    <a:pt x="2009775" y="52387"/>
                  </a:moveTo>
                  <a:lnTo>
                    <a:pt x="1883569" y="69056"/>
                  </a:lnTo>
                  <a:lnTo>
                    <a:pt x="1759744" y="83344"/>
                  </a:lnTo>
                  <a:lnTo>
                    <a:pt x="1600200" y="100012"/>
                  </a:lnTo>
                  <a:lnTo>
                    <a:pt x="1433513" y="114300"/>
                  </a:lnTo>
                  <a:lnTo>
                    <a:pt x="1219200" y="154781"/>
                  </a:lnTo>
                  <a:lnTo>
                    <a:pt x="1073944" y="173831"/>
                  </a:lnTo>
                  <a:lnTo>
                    <a:pt x="845344" y="204787"/>
                  </a:lnTo>
                  <a:lnTo>
                    <a:pt x="683419" y="226219"/>
                  </a:lnTo>
                  <a:lnTo>
                    <a:pt x="488157" y="252412"/>
                  </a:lnTo>
                  <a:lnTo>
                    <a:pt x="411957" y="264319"/>
                  </a:lnTo>
                  <a:lnTo>
                    <a:pt x="378619" y="269081"/>
                  </a:lnTo>
                  <a:lnTo>
                    <a:pt x="316707" y="264319"/>
                  </a:lnTo>
                  <a:lnTo>
                    <a:pt x="250032" y="252412"/>
                  </a:lnTo>
                  <a:lnTo>
                    <a:pt x="185738" y="235744"/>
                  </a:lnTo>
                  <a:lnTo>
                    <a:pt x="111919" y="209550"/>
                  </a:lnTo>
                  <a:lnTo>
                    <a:pt x="57150" y="183356"/>
                  </a:lnTo>
                  <a:lnTo>
                    <a:pt x="30957" y="173831"/>
                  </a:lnTo>
                  <a:lnTo>
                    <a:pt x="14288" y="173831"/>
                  </a:lnTo>
                  <a:lnTo>
                    <a:pt x="7144" y="178594"/>
                  </a:lnTo>
                  <a:lnTo>
                    <a:pt x="0" y="188119"/>
                  </a:lnTo>
                  <a:lnTo>
                    <a:pt x="0" y="195262"/>
                  </a:lnTo>
                  <a:lnTo>
                    <a:pt x="11907" y="216694"/>
                  </a:lnTo>
                  <a:lnTo>
                    <a:pt x="61913" y="280987"/>
                  </a:lnTo>
                  <a:lnTo>
                    <a:pt x="114300" y="335756"/>
                  </a:lnTo>
                  <a:lnTo>
                    <a:pt x="171450" y="381000"/>
                  </a:lnTo>
                  <a:lnTo>
                    <a:pt x="211932" y="407194"/>
                  </a:lnTo>
                  <a:lnTo>
                    <a:pt x="254794" y="431006"/>
                  </a:lnTo>
                  <a:lnTo>
                    <a:pt x="302419" y="450056"/>
                  </a:lnTo>
                  <a:lnTo>
                    <a:pt x="352425" y="464344"/>
                  </a:lnTo>
                  <a:lnTo>
                    <a:pt x="388144" y="464344"/>
                  </a:lnTo>
                  <a:lnTo>
                    <a:pt x="464344" y="466725"/>
                  </a:lnTo>
                  <a:lnTo>
                    <a:pt x="569119" y="442912"/>
                  </a:lnTo>
                  <a:lnTo>
                    <a:pt x="745332" y="402431"/>
                  </a:lnTo>
                  <a:lnTo>
                    <a:pt x="931069" y="361950"/>
                  </a:lnTo>
                  <a:lnTo>
                    <a:pt x="1085850" y="333375"/>
                  </a:lnTo>
                  <a:lnTo>
                    <a:pt x="1228725" y="309562"/>
                  </a:lnTo>
                  <a:lnTo>
                    <a:pt x="1428750" y="290512"/>
                  </a:lnTo>
                  <a:lnTo>
                    <a:pt x="1612107" y="266700"/>
                  </a:lnTo>
                  <a:lnTo>
                    <a:pt x="1738313" y="252412"/>
                  </a:lnTo>
                  <a:lnTo>
                    <a:pt x="1843088" y="247650"/>
                  </a:lnTo>
                  <a:lnTo>
                    <a:pt x="1962150" y="245269"/>
                  </a:lnTo>
                  <a:lnTo>
                    <a:pt x="2150269" y="247650"/>
                  </a:lnTo>
                  <a:lnTo>
                    <a:pt x="2347913" y="254794"/>
                  </a:lnTo>
                  <a:lnTo>
                    <a:pt x="2497932" y="266700"/>
                  </a:lnTo>
                  <a:lnTo>
                    <a:pt x="2547938" y="264319"/>
                  </a:lnTo>
                  <a:lnTo>
                    <a:pt x="2586038" y="254794"/>
                  </a:lnTo>
                  <a:lnTo>
                    <a:pt x="2605088" y="247650"/>
                  </a:lnTo>
                  <a:lnTo>
                    <a:pt x="2612232" y="235744"/>
                  </a:lnTo>
                  <a:lnTo>
                    <a:pt x="2612232" y="221456"/>
                  </a:lnTo>
                  <a:lnTo>
                    <a:pt x="2605088" y="202406"/>
                  </a:lnTo>
                  <a:lnTo>
                    <a:pt x="2576513" y="164306"/>
                  </a:lnTo>
                  <a:lnTo>
                    <a:pt x="2559844" y="142875"/>
                  </a:lnTo>
                  <a:lnTo>
                    <a:pt x="2531269" y="111919"/>
                  </a:lnTo>
                  <a:lnTo>
                    <a:pt x="2490788" y="78581"/>
                  </a:lnTo>
                  <a:lnTo>
                    <a:pt x="2450307" y="57150"/>
                  </a:lnTo>
                  <a:lnTo>
                    <a:pt x="2409825" y="40481"/>
                  </a:lnTo>
                  <a:lnTo>
                    <a:pt x="2352675" y="21431"/>
                  </a:lnTo>
                  <a:lnTo>
                    <a:pt x="2286000" y="9525"/>
                  </a:lnTo>
                  <a:lnTo>
                    <a:pt x="2224088" y="0"/>
                  </a:lnTo>
                  <a:lnTo>
                    <a:pt x="2205038" y="0"/>
                  </a:lnTo>
                  <a:lnTo>
                    <a:pt x="2155032" y="19050"/>
                  </a:lnTo>
                  <a:lnTo>
                    <a:pt x="2081213" y="45244"/>
                  </a:lnTo>
                  <a:lnTo>
                    <a:pt x="2009775" y="52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3">
              <a:extLst>
                <a:ext uri="{FF2B5EF4-FFF2-40B4-BE49-F238E27FC236}">
                  <a16:creationId xmlns:a16="http://schemas.microsoft.com/office/drawing/2014/main" id="{3CF0BCA9-7E40-4418-9B78-75E43B6DA5DF}"/>
                </a:ext>
              </a:extLst>
            </p:cNvPr>
            <p:cNvSpPr/>
            <p:nvPr/>
          </p:nvSpPr>
          <p:spPr>
            <a:xfrm>
              <a:off x="3652838" y="3382963"/>
              <a:ext cx="2809875" cy="504825"/>
            </a:xfrm>
            <a:custGeom>
              <a:avLst/>
              <a:gdLst>
                <a:gd name="connsiteX0" fmla="*/ 2295525 w 2809875"/>
                <a:gd name="connsiteY0" fmla="*/ 35719 h 504825"/>
                <a:gd name="connsiteX1" fmla="*/ 2166937 w 2809875"/>
                <a:gd name="connsiteY1" fmla="*/ 52388 h 504825"/>
                <a:gd name="connsiteX2" fmla="*/ 2062162 w 2809875"/>
                <a:gd name="connsiteY2" fmla="*/ 64294 h 504825"/>
                <a:gd name="connsiteX3" fmla="*/ 1947862 w 2809875"/>
                <a:gd name="connsiteY3" fmla="*/ 76200 h 504825"/>
                <a:gd name="connsiteX4" fmla="*/ 1790700 w 2809875"/>
                <a:gd name="connsiteY4" fmla="*/ 90488 h 504825"/>
                <a:gd name="connsiteX5" fmla="*/ 1669256 w 2809875"/>
                <a:gd name="connsiteY5" fmla="*/ 100013 h 504825"/>
                <a:gd name="connsiteX6" fmla="*/ 1512093 w 2809875"/>
                <a:gd name="connsiteY6" fmla="*/ 109538 h 504825"/>
                <a:gd name="connsiteX7" fmla="*/ 1314450 w 2809875"/>
                <a:gd name="connsiteY7" fmla="*/ 150019 h 504825"/>
                <a:gd name="connsiteX8" fmla="*/ 1104900 w 2809875"/>
                <a:gd name="connsiteY8" fmla="*/ 180975 h 504825"/>
                <a:gd name="connsiteX9" fmla="*/ 895350 w 2809875"/>
                <a:gd name="connsiteY9" fmla="*/ 209550 h 504825"/>
                <a:gd name="connsiteX10" fmla="*/ 726281 w 2809875"/>
                <a:gd name="connsiteY10" fmla="*/ 233363 h 504825"/>
                <a:gd name="connsiteX11" fmla="*/ 571500 w 2809875"/>
                <a:gd name="connsiteY11" fmla="*/ 252413 h 504825"/>
                <a:gd name="connsiteX12" fmla="*/ 504825 w 2809875"/>
                <a:gd name="connsiteY12" fmla="*/ 261938 h 504825"/>
                <a:gd name="connsiteX13" fmla="*/ 466725 w 2809875"/>
                <a:gd name="connsiteY13" fmla="*/ 266700 h 504825"/>
                <a:gd name="connsiteX14" fmla="*/ 388143 w 2809875"/>
                <a:gd name="connsiteY14" fmla="*/ 269082 h 504825"/>
                <a:gd name="connsiteX15" fmla="*/ 323850 w 2809875"/>
                <a:gd name="connsiteY15" fmla="*/ 264319 h 504825"/>
                <a:gd name="connsiteX16" fmla="*/ 250031 w 2809875"/>
                <a:gd name="connsiteY16" fmla="*/ 254794 h 504825"/>
                <a:gd name="connsiteX17" fmla="*/ 185737 w 2809875"/>
                <a:gd name="connsiteY17" fmla="*/ 240507 h 504825"/>
                <a:gd name="connsiteX18" fmla="*/ 119062 w 2809875"/>
                <a:gd name="connsiteY18" fmla="*/ 223838 h 504825"/>
                <a:gd name="connsiteX19" fmla="*/ 42862 w 2809875"/>
                <a:gd name="connsiteY19" fmla="*/ 200025 h 504825"/>
                <a:gd name="connsiteX20" fmla="*/ 16668 w 2809875"/>
                <a:gd name="connsiteY20" fmla="*/ 195263 h 504825"/>
                <a:gd name="connsiteX21" fmla="*/ 2381 w 2809875"/>
                <a:gd name="connsiteY21" fmla="*/ 197644 h 504825"/>
                <a:gd name="connsiteX22" fmla="*/ 0 w 2809875"/>
                <a:gd name="connsiteY22" fmla="*/ 200025 h 504825"/>
                <a:gd name="connsiteX23" fmla="*/ 0 w 2809875"/>
                <a:gd name="connsiteY23" fmla="*/ 211932 h 504825"/>
                <a:gd name="connsiteX24" fmla="*/ 14287 w 2809875"/>
                <a:gd name="connsiteY24" fmla="*/ 238125 h 504825"/>
                <a:gd name="connsiteX25" fmla="*/ 54768 w 2809875"/>
                <a:gd name="connsiteY25" fmla="*/ 283369 h 504825"/>
                <a:gd name="connsiteX26" fmla="*/ 109537 w 2809875"/>
                <a:gd name="connsiteY26" fmla="*/ 333375 h 504825"/>
                <a:gd name="connsiteX27" fmla="*/ 164306 w 2809875"/>
                <a:gd name="connsiteY27" fmla="*/ 376238 h 504825"/>
                <a:gd name="connsiteX28" fmla="*/ 207168 w 2809875"/>
                <a:gd name="connsiteY28" fmla="*/ 404813 h 504825"/>
                <a:gd name="connsiteX29" fmla="*/ 259556 w 2809875"/>
                <a:gd name="connsiteY29" fmla="*/ 438150 h 504825"/>
                <a:gd name="connsiteX30" fmla="*/ 330993 w 2809875"/>
                <a:gd name="connsiteY30" fmla="*/ 478632 h 504825"/>
                <a:gd name="connsiteX31" fmla="*/ 383381 w 2809875"/>
                <a:gd name="connsiteY31" fmla="*/ 504825 h 504825"/>
                <a:gd name="connsiteX32" fmla="*/ 500062 w 2809875"/>
                <a:gd name="connsiteY32" fmla="*/ 461963 h 504825"/>
                <a:gd name="connsiteX33" fmla="*/ 592931 w 2809875"/>
                <a:gd name="connsiteY33" fmla="*/ 421482 h 504825"/>
                <a:gd name="connsiteX34" fmla="*/ 683418 w 2809875"/>
                <a:gd name="connsiteY34" fmla="*/ 409575 h 504825"/>
                <a:gd name="connsiteX35" fmla="*/ 876300 w 2809875"/>
                <a:gd name="connsiteY35" fmla="*/ 381000 h 504825"/>
                <a:gd name="connsiteX36" fmla="*/ 1076325 w 2809875"/>
                <a:gd name="connsiteY36" fmla="*/ 347663 h 504825"/>
                <a:gd name="connsiteX37" fmla="*/ 1250156 w 2809875"/>
                <a:gd name="connsiteY37" fmla="*/ 316707 h 504825"/>
                <a:gd name="connsiteX38" fmla="*/ 1309687 w 2809875"/>
                <a:gd name="connsiteY38" fmla="*/ 307182 h 504825"/>
                <a:gd name="connsiteX39" fmla="*/ 1514475 w 2809875"/>
                <a:gd name="connsiteY39" fmla="*/ 266700 h 504825"/>
                <a:gd name="connsiteX40" fmla="*/ 1650206 w 2809875"/>
                <a:gd name="connsiteY40" fmla="*/ 261938 h 504825"/>
                <a:gd name="connsiteX41" fmla="*/ 1764506 w 2809875"/>
                <a:gd name="connsiteY41" fmla="*/ 261938 h 504825"/>
                <a:gd name="connsiteX42" fmla="*/ 1919287 w 2809875"/>
                <a:gd name="connsiteY42" fmla="*/ 254794 h 504825"/>
                <a:gd name="connsiteX43" fmla="*/ 2074068 w 2809875"/>
                <a:gd name="connsiteY43" fmla="*/ 245269 h 504825"/>
                <a:gd name="connsiteX44" fmla="*/ 2219325 w 2809875"/>
                <a:gd name="connsiteY44" fmla="*/ 240507 h 504825"/>
                <a:gd name="connsiteX45" fmla="*/ 2428875 w 2809875"/>
                <a:gd name="connsiteY45" fmla="*/ 240507 h 504825"/>
                <a:gd name="connsiteX46" fmla="*/ 2557462 w 2809875"/>
                <a:gd name="connsiteY46" fmla="*/ 247650 h 504825"/>
                <a:gd name="connsiteX47" fmla="*/ 2655093 w 2809875"/>
                <a:gd name="connsiteY47" fmla="*/ 257175 h 504825"/>
                <a:gd name="connsiteX48" fmla="*/ 2738437 w 2809875"/>
                <a:gd name="connsiteY48" fmla="*/ 264319 h 504825"/>
                <a:gd name="connsiteX49" fmla="*/ 2767012 w 2809875"/>
                <a:gd name="connsiteY49" fmla="*/ 259557 h 504825"/>
                <a:gd name="connsiteX50" fmla="*/ 2788443 w 2809875"/>
                <a:gd name="connsiteY50" fmla="*/ 252413 h 504825"/>
                <a:gd name="connsiteX51" fmla="*/ 2802731 w 2809875"/>
                <a:gd name="connsiteY51" fmla="*/ 238125 h 504825"/>
                <a:gd name="connsiteX52" fmla="*/ 2807493 w 2809875"/>
                <a:gd name="connsiteY52" fmla="*/ 230982 h 504825"/>
                <a:gd name="connsiteX53" fmla="*/ 2809875 w 2809875"/>
                <a:gd name="connsiteY53" fmla="*/ 216694 h 504825"/>
                <a:gd name="connsiteX54" fmla="*/ 2805112 w 2809875"/>
                <a:gd name="connsiteY54" fmla="*/ 197644 h 504825"/>
                <a:gd name="connsiteX55" fmla="*/ 2797968 w 2809875"/>
                <a:gd name="connsiteY55" fmla="*/ 173832 h 504825"/>
                <a:gd name="connsiteX56" fmla="*/ 2788443 w 2809875"/>
                <a:gd name="connsiteY56" fmla="*/ 157163 h 504825"/>
                <a:gd name="connsiteX57" fmla="*/ 2757487 w 2809875"/>
                <a:gd name="connsiteY57" fmla="*/ 133350 h 504825"/>
                <a:gd name="connsiteX58" fmla="*/ 2638425 w 2809875"/>
                <a:gd name="connsiteY58" fmla="*/ 57150 h 504825"/>
                <a:gd name="connsiteX59" fmla="*/ 2536031 w 2809875"/>
                <a:gd name="connsiteY59" fmla="*/ 4763 h 504825"/>
                <a:gd name="connsiteX60" fmla="*/ 2514600 w 2809875"/>
                <a:gd name="connsiteY60" fmla="*/ 0 h 504825"/>
                <a:gd name="connsiteX61" fmla="*/ 2457450 w 2809875"/>
                <a:gd name="connsiteY61" fmla="*/ 11907 h 504825"/>
                <a:gd name="connsiteX62" fmla="*/ 2295525 w 2809875"/>
                <a:gd name="connsiteY62" fmla="*/ 3571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09875" h="504825">
                  <a:moveTo>
                    <a:pt x="2295525" y="35719"/>
                  </a:moveTo>
                  <a:lnTo>
                    <a:pt x="2166937" y="52388"/>
                  </a:lnTo>
                  <a:lnTo>
                    <a:pt x="2062162" y="64294"/>
                  </a:lnTo>
                  <a:lnTo>
                    <a:pt x="1947862" y="76200"/>
                  </a:lnTo>
                  <a:lnTo>
                    <a:pt x="1790700" y="90488"/>
                  </a:lnTo>
                  <a:lnTo>
                    <a:pt x="1669256" y="100013"/>
                  </a:lnTo>
                  <a:lnTo>
                    <a:pt x="1512093" y="109538"/>
                  </a:lnTo>
                  <a:lnTo>
                    <a:pt x="1314450" y="150019"/>
                  </a:lnTo>
                  <a:lnTo>
                    <a:pt x="1104900" y="180975"/>
                  </a:lnTo>
                  <a:lnTo>
                    <a:pt x="895350" y="209550"/>
                  </a:lnTo>
                  <a:lnTo>
                    <a:pt x="726281" y="233363"/>
                  </a:lnTo>
                  <a:lnTo>
                    <a:pt x="571500" y="252413"/>
                  </a:lnTo>
                  <a:lnTo>
                    <a:pt x="504825" y="261938"/>
                  </a:lnTo>
                  <a:lnTo>
                    <a:pt x="466725" y="266700"/>
                  </a:lnTo>
                  <a:lnTo>
                    <a:pt x="388143" y="269082"/>
                  </a:lnTo>
                  <a:lnTo>
                    <a:pt x="323850" y="264319"/>
                  </a:lnTo>
                  <a:lnTo>
                    <a:pt x="250031" y="254794"/>
                  </a:lnTo>
                  <a:lnTo>
                    <a:pt x="185737" y="240507"/>
                  </a:lnTo>
                  <a:lnTo>
                    <a:pt x="119062" y="223838"/>
                  </a:lnTo>
                  <a:lnTo>
                    <a:pt x="42862" y="200025"/>
                  </a:lnTo>
                  <a:lnTo>
                    <a:pt x="16668" y="195263"/>
                  </a:lnTo>
                  <a:lnTo>
                    <a:pt x="2381" y="197644"/>
                  </a:lnTo>
                  <a:lnTo>
                    <a:pt x="0" y="200025"/>
                  </a:lnTo>
                  <a:lnTo>
                    <a:pt x="0" y="211932"/>
                  </a:lnTo>
                  <a:lnTo>
                    <a:pt x="14287" y="238125"/>
                  </a:lnTo>
                  <a:lnTo>
                    <a:pt x="54768" y="283369"/>
                  </a:lnTo>
                  <a:lnTo>
                    <a:pt x="109537" y="333375"/>
                  </a:lnTo>
                  <a:lnTo>
                    <a:pt x="164306" y="376238"/>
                  </a:lnTo>
                  <a:lnTo>
                    <a:pt x="207168" y="404813"/>
                  </a:lnTo>
                  <a:lnTo>
                    <a:pt x="259556" y="438150"/>
                  </a:lnTo>
                  <a:lnTo>
                    <a:pt x="330993" y="478632"/>
                  </a:lnTo>
                  <a:lnTo>
                    <a:pt x="383381" y="504825"/>
                  </a:lnTo>
                  <a:lnTo>
                    <a:pt x="500062" y="461963"/>
                  </a:lnTo>
                  <a:lnTo>
                    <a:pt x="592931" y="421482"/>
                  </a:lnTo>
                  <a:lnTo>
                    <a:pt x="683418" y="409575"/>
                  </a:lnTo>
                  <a:lnTo>
                    <a:pt x="876300" y="381000"/>
                  </a:lnTo>
                  <a:lnTo>
                    <a:pt x="1076325" y="347663"/>
                  </a:lnTo>
                  <a:lnTo>
                    <a:pt x="1250156" y="316707"/>
                  </a:lnTo>
                  <a:lnTo>
                    <a:pt x="1309687" y="307182"/>
                  </a:lnTo>
                  <a:lnTo>
                    <a:pt x="1514475" y="266700"/>
                  </a:lnTo>
                  <a:lnTo>
                    <a:pt x="1650206" y="261938"/>
                  </a:lnTo>
                  <a:lnTo>
                    <a:pt x="1764506" y="261938"/>
                  </a:lnTo>
                  <a:lnTo>
                    <a:pt x="1919287" y="254794"/>
                  </a:lnTo>
                  <a:lnTo>
                    <a:pt x="2074068" y="245269"/>
                  </a:lnTo>
                  <a:lnTo>
                    <a:pt x="2219325" y="240507"/>
                  </a:lnTo>
                  <a:lnTo>
                    <a:pt x="2428875" y="240507"/>
                  </a:lnTo>
                  <a:lnTo>
                    <a:pt x="2557462" y="247650"/>
                  </a:lnTo>
                  <a:lnTo>
                    <a:pt x="2655093" y="257175"/>
                  </a:lnTo>
                  <a:lnTo>
                    <a:pt x="2738437" y="264319"/>
                  </a:lnTo>
                  <a:lnTo>
                    <a:pt x="2767012" y="259557"/>
                  </a:lnTo>
                  <a:lnTo>
                    <a:pt x="2788443" y="252413"/>
                  </a:lnTo>
                  <a:lnTo>
                    <a:pt x="2802731" y="238125"/>
                  </a:lnTo>
                  <a:lnTo>
                    <a:pt x="2807493" y="230982"/>
                  </a:lnTo>
                  <a:lnTo>
                    <a:pt x="2809875" y="216694"/>
                  </a:lnTo>
                  <a:lnTo>
                    <a:pt x="2805112" y="197644"/>
                  </a:lnTo>
                  <a:lnTo>
                    <a:pt x="2797968" y="173832"/>
                  </a:lnTo>
                  <a:lnTo>
                    <a:pt x="2788443" y="157163"/>
                  </a:lnTo>
                  <a:lnTo>
                    <a:pt x="2757487" y="133350"/>
                  </a:lnTo>
                  <a:lnTo>
                    <a:pt x="2638425" y="57150"/>
                  </a:lnTo>
                  <a:lnTo>
                    <a:pt x="2536031" y="4763"/>
                  </a:lnTo>
                  <a:lnTo>
                    <a:pt x="2514600" y="0"/>
                  </a:lnTo>
                  <a:lnTo>
                    <a:pt x="2457450" y="11907"/>
                  </a:lnTo>
                  <a:lnTo>
                    <a:pt x="2295525" y="35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7">
              <a:extLst>
                <a:ext uri="{FF2B5EF4-FFF2-40B4-BE49-F238E27FC236}">
                  <a16:creationId xmlns:a16="http://schemas.microsoft.com/office/drawing/2014/main" id="{9FBFAA34-EB65-467F-ADB1-3269C1F5869C}"/>
                </a:ext>
              </a:extLst>
            </p:cNvPr>
            <p:cNvSpPr/>
            <p:nvPr/>
          </p:nvSpPr>
          <p:spPr>
            <a:xfrm>
              <a:off x="4845050" y="2476501"/>
              <a:ext cx="342900" cy="1897062"/>
            </a:xfrm>
            <a:custGeom>
              <a:avLst/>
              <a:gdLst>
                <a:gd name="connsiteX0" fmla="*/ 97880 w 342578"/>
                <a:gd name="connsiteY0" fmla="*/ 736671 h 1898346"/>
                <a:gd name="connsiteX1" fmla="*/ 97880 w 342578"/>
                <a:gd name="connsiteY1" fmla="*/ 1079249 h 1898346"/>
                <a:gd name="connsiteX2" fmla="*/ 97880 w 342578"/>
                <a:gd name="connsiteY2" fmla="*/ 1414100 h 1898346"/>
                <a:gd name="connsiteX3" fmla="*/ 97880 w 342578"/>
                <a:gd name="connsiteY3" fmla="*/ 1875164 h 1898346"/>
                <a:gd name="connsiteX4" fmla="*/ 97880 w 342578"/>
                <a:gd name="connsiteY4" fmla="*/ 1898346 h 1898346"/>
                <a:gd name="connsiteX5" fmla="*/ 321972 w 342578"/>
                <a:gd name="connsiteY5" fmla="*/ 1882891 h 1898346"/>
                <a:gd name="connsiteX6" fmla="*/ 324548 w 342578"/>
                <a:gd name="connsiteY6" fmla="*/ 1707738 h 1898346"/>
                <a:gd name="connsiteX7" fmla="*/ 329700 w 342578"/>
                <a:gd name="connsiteY7" fmla="*/ 1504252 h 1898346"/>
                <a:gd name="connsiteX8" fmla="*/ 337427 w 342578"/>
                <a:gd name="connsiteY8" fmla="*/ 1349706 h 1898346"/>
                <a:gd name="connsiteX9" fmla="*/ 342578 w 342578"/>
                <a:gd name="connsiteY9" fmla="*/ 1164250 h 1898346"/>
                <a:gd name="connsiteX10" fmla="*/ 342578 w 342578"/>
                <a:gd name="connsiteY10" fmla="*/ 1022582 h 1898346"/>
                <a:gd name="connsiteX11" fmla="*/ 342578 w 342578"/>
                <a:gd name="connsiteY11" fmla="*/ 808793 h 1898346"/>
                <a:gd name="connsiteX12" fmla="*/ 340003 w 342578"/>
                <a:gd name="connsiteY12" fmla="*/ 576973 h 1898346"/>
                <a:gd name="connsiteX13" fmla="*/ 340003 w 342578"/>
                <a:gd name="connsiteY13" fmla="*/ 427578 h 1898346"/>
                <a:gd name="connsiteX14" fmla="*/ 340003 w 342578"/>
                <a:gd name="connsiteY14" fmla="*/ 342578 h 1898346"/>
                <a:gd name="connsiteX15" fmla="*/ 340003 w 342578"/>
                <a:gd name="connsiteY15" fmla="*/ 283335 h 1898346"/>
                <a:gd name="connsiteX16" fmla="*/ 340003 w 342578"/>
                <a:gd name="connsiteY16" fmla="*/ 231819 h 1898346"/>
                <a:gd name="connsiteX17" fmla="*/ 340003 w 342578"/>
                <a:gd name="connsiteY17" fmla="*/ 200910 h 1898346"/>
                <a:gd name="connsiteX18" fmla="*/ 337427 w 342578"/>
                <a:gd name="connsiteY18" fmla="*/ 175152 h 1898346"/>
                <a:gd name="connsiteX19" fmla="*/ 332275 w 342578"/>
                <a:gd name="connsiteY19" fmla="*/ 141667 h 1898346"/>
                <a:gd name="connsiteX20" fmla="*/ 324548 w 342578"/>
                <a:gd name="connsiteY20" fmla="*/ 110758 h 1898346"/>
                <a:gd name="connsiteX21" fmla="*/ 311669 w 342578"/>
                <a:gd name="connsiteY21" fmla="*/ 77273 h 1898346"/>
                <a:gd name="connsiteX22" fmla="*/ 278184 w 342578"/>
                <a:gd name="connsiteY22" fmla="*/ 0 h 1898346"/>
                <a:gd name="connsiteX23" fmla="*/ 0 w 342578"/>
                <a:gd name="connsiteY23" fmla="*/ 51515 h 1898346"/>
                <a:gd name="connsiteX24" fmla="*/ 48940 w 342578"/>
                <a:gd name="connsiteY24" fmla="*/ 115910 h 1898346"/>
                <a:gd name="connsiteX25" fmla="*/ 66971 w 342578"/>
                <a:gd name="connsiteY25" fmla="*/ 146819 h 1898346"/>
                <a:gd name="connsiteX26" fmla="*/ 79849 w 342578"/>
                <a:gd name="connsiteY26" fmla="*/ 180304 h 1898346"/>
                <a:gd name="connsiteX27" fmla="*/ 87577 w 342578"/>
                <a:gd name="connsiteY27" fmla="*/ 206062 h 1898346"/>
                <a:gd name="connsiteX28" fmla="*/ 92728 w 342578"/>
                <a:gd name="connsiteY28" fmla="*/ 252426 h 1898346"/>
                <a:gd name="connsiteX29" fmla="*/ 95304 w 342578"/>
                <a:gd name="connsiteY29" fmla="*/ 301365 h 1898346"/>
                <a:gd name="connsiteX30" fmla="*/ 95304 w 342578"/>
                <a:gd name="connsiteY30" fmla="*/ 414699 h 1898346"/>
                <a:gd name="connsiteX31" fmla="*/ 97880 w 342578"/>
                <a:gd name="connsiteY31" fmla="*/ 736671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2578" h="1898346">
                  <a:moveTo>
                    <a:pt x="97880" y="736671"/>
                  </a:moveTo>
                  <a:lnTo>
                    <a:pt x="97880" y="1079249"/>
                  </a:lnTo>
                  <a:lnTo>
                    <a:pt x="97880" y="1414100"/>
                  </a:lnTo>
                  <a:lnTo>
                    <a:pt x="97880" y="1875164"/>
                  </a:lnTo>
                  <a:lnTo>
                    <a:pt x="97880" y="1898346"/>
                  </a:lnTo>
                  <a:lnTo>
                    <a:pt x="321972" y="1882891"/>
                  </a:lnTo>
                  <a:cubicBezTo>
                    <a:pt x="322831" y="1824507"/>
                    <a:pt x="323689" y="1766122"/>
                    <a:pt x="324548" y="1707738"/>
                  </a:cubicBezTo>
                  <a:lnTo>
                    <a:pt x="329700" y="1504252"/>
                  </a:lnTo>
                  <a:lnTo>
                    <a:pt x="337427" y="1349706"/>
                  </a:lnTo>
                  <a:lnTo>
                    <a:pt x="342578" y="1164250"/>
                  </a:lnTo>
                  <a:lnTo>
                    <a:pt x="342578" y="1022582"/>
                  </a:lnTo>
                  <a:lnTo>
                    <a:pt x="342578" y="808793"/>
                  </a:lnTo>
                  <a:cubicBezTo>
                    <a:pt x="341720" y="731520"/>
                    <a:pt x="340861" y="654246"/>
                    <a:pt x="340003" y="576973"/>
                  </a:cubicBezTo>
                  <a:lnTo>
                    <a:pt x="340003" y="427578"/>
                  </a:lnTo>
                  <a:lnTo>
                    <a:pt x="340003" y="342578"/>
                  </a:lnTo>
                  <a:lnTo>
                    <a:pt x="340003" y="283335"/>
                  </a:lnTo>
                  <a:lnTo>
                    <a:pt x="340003" y="231819"/>
                  </a:lnTo>
                  <a:lnTo>
                    <a:pt x="340003" y="200910"/>
                  </a:lnTo>
                  <a:lnTo>
                    <a:pt x="337427" y="175152"/>
                  </a:lnTo>
                  <a:lnTo>
                    <a:pt x="332275" y="141667"/>
                  </a:lnTo>
                  <a:lnTo>
                    <a:pt x="324548" y="110758"/>
                  </a:lnTo>
                  <a:lnTo>
                    <a:pt x="311669" y="77273"/>
                  </a:lnTo>
                  <a:lnTo>
                    <a:pt x="278184" y="0"/>
                  </a:lnTo>
                  <a:lnTo>
                    <a:pt x="0" y="51515"/>
                  </a:lnTo>
                  <a:lnTo>
                    <a:pt x="48940" y="115910"/>
                  </a:lnTo>
                  <a:lnTo>
                    <a:pt x="66971" y="146819"/>
                  </a:lnTo>
                  <a:lnTo>
                    <a:pt x="79849" y="180304"/>
                  </a:lnTo>
                  <a:lnTo>
                    <a:pt x="87577" y="206062"/>
                  </a:lnTo>
                  <a:lnTo>
                    <a:pt x="92728" y="252426"/>
                  </a:lnTo>
                  <a:lnTo>
                    <a:pt x="95304" y="301365"/>
                  </a:lnTo>
                  <a:lnTo>
                    <a:pt x="95304" y="414699"/>
                  </a:lnTo>
                  <a:cubicBezTo>
                    <a:pt x="96163" y="510003"/>
                    <a:pt x="97021" y="605306"/>
                    <a:pt x="97880" y="73667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5">
              <a:extLst>
                <a:ext uri="{FF2B5EF4-FFF2-40B4-BE49-F238E27FC236}">
                  <a16:creationId xmlns:a16="http://schemas.microsoft.com/office/drawing/2014/main" id="{45FE284D-5C8B-40B0-B861-4298DCB8C170}"/>
                </a:ext>
              </a:extLst>
            </p:cNvPr>
            <p:cNvSpPr/>
            <p:nvPr/>
          </p:nvSpPr>
          <p:spPr>
            <a:xfrm>
              <a:off x="3998913" y="3795713"/>
              <a:ext cx="496887" cy="546100"/>
            </a:xfrm>
            <a:custGeom>
              <a:avLst/>
              <a:gdLst>
                <a:gd name="connsiteX0" fmla="*/ 221456 w 497681"/>
                <a:gd name="connsiteY0" fmla="*/ 366712 h 545306"/>
                <a:gd name="connsiteX1" fmla="*/ 183356 w 497681"/>
                <a:gd name="connsiteY1" fmla="*/ 321468 h 545306"/>
                <a:gd name="connsiteX2" fmla="*/ 154781 w 497681"/>
                <a:gd name="connsiteY2" fmla="*/ 278606 h 545306"/>
                <a:gd name="connsiteX3" fmla="*/ 121444 w 497681"/>
                <a:gd name="connsiteY3" fmla="*/ 221456 h 545306"/>
                <a:gd name="connsiteX4" fmla="*/ 78581 w 497681"/>
                <a:gd name="connsiteY4" fmla="*/ 147637 h 545306"/>
                <a:gd name="connsiteX5" fmla="*/ 54769 w 497681"/>
                <a:gd name="connsiteY5" fmla="*/ 111918 h 545306"/>
                <a:gd name="connsiteX6" fmla="*/ 0 w 497681"/>
                <a:gd name="connsiteY6" fmla="*/ 35718 h 545306"/>
                <a:gd name="connsiteX7" fmla="*/ 140494 w 497681"/>
                <a:gd name="connsiteY7" fmla="*/ 0 h 545306"/>
                <a:gd name="connsiteX8" fmla="*/ 142875 w 497681"/>
                <a:gd name="connsiteY8" fmla="*/ 83343 h 545306"/>
                <a:gd name="connsiteX9" fmla="*/ 145256 w 497681"/>
                <a:gd name="connsiteY9" fmla="*/ 97631 h 545306"/>
                <a:gd name="connsiteX10" fmla="*/ 154781 w 497681"/>
                <a:gd name="connsiteY10" fmla="*/ 109537 h 545306"/>
                <a:gd name="connsiteX11" fmla="*/ 254794 w 497681"/>
                <a:gd name="connsiteY11" fmla="*/ 166687 h 545306"/>
                <a:gd name="connsiteX12" fmla="*/ 381000 w 497681"/>
                <a:gd name="connsiteY12" fmla="*/ 240506 h 545306"/>
                <a:gd name="connsiteX13" fmla="*/ 438150 w 497681"/>
                <a:gd name="connsiteY13" fmla="*/ 285750 h 545306"/>
                <a:gd name="connsiteX14" fmla="*/ 464344 w 497681"/>
                <a:gd name="connsiteY14" fmla="*/ 309562 h 545306"/>
                <a:gd name="connsiteX15" fmla="*/ 476250 w 497681"/>
                <a:gd name="connsiteY15" fmla="*/ 326231 h 545306"/>
                <a:gd name="connsiteX16" fmla="*/ 488156 w 497681"/>
                <a:gd name="connsiteY16" fmla="*/ 357187 h 545306"/>
                <a:gd name="connsiteX17" fmla="*/ 495300 w 497681"/>
                <a:gd name="connsiteY17" fmla="*/ 385762 h 545306"/>
                <a:gd name="connsiteX18" fmla="*/ 497681 w 497681"/>
                <a:gd name="connsiteY18" fmla="*/ 428625 h 545306"/>
                <a:gd name="connsiteX19" fmla="*/ 492919 w 497681"/>
                <a:gd name="connsiteY19" fmla="*/ 454818 h 545306"/>
                <a:gd name="connsiteX20" fmla="*/ 481012 w 497681"/>
                <a:gd name="connsiteY20" fmla="*/ 485775 h 545306"/>
                <a:gd name="connsiteX21" fmla="*/ 469106 w 497681"/>
                <a:gd name="connsiteY21" fmla="*/ 511968 h 545306"/>
                <a:gd name="connsiteX22" fmla="*/ 454819 w 497681"/>
                <a:gd name="connsiteY22" fmla="*/ 531018 h 545306"/>
                <a:gd name="connsiteX23" fmla="*/ 431006 w 497681"/>
                <a:gd name="connsiteY23" fmla="*/ 542925 h 545306"/>
                <a:gd name="connsiteX24" fmla="*/ 411956 w 497681"/>
                <a:gd name="connsiteY24" fmla="*/ 545306 h 545306"/>
                <a:gd name="connsiteX25" fmla="*/ 388144 w 497681"/>
                <a:gd name="connsiteY25" fmla="*/ 535781 h 545306"/>
                <a:gd name="connsiteX26" fmla="*/ 350044 w 497681"/>
                <a:gd name="connsiteY26" fmla="*/ 509587 h 545306"/>
                <a:gd name="connsiteX27" fmla="*/ 307181 w 497681"/>
                <a:gd name="connsiteY27" fmla="*/ 469106 h 545306"/>
                <a:gd name="connsiteX28" fmla="*/ 252412 w 497681"/>
                <a:gd name="connsiteY28" fmla="*/ 411956 h 545306"/>
                <a:gd name="connsiteX29" fmla="*/ 221456 w 497681"/>
                <a:gd name="connsiteY29" fmla="*/ 3667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545306">
                  <a:moveTo>
                    <a:pt x="221456" y="366712"/>
                  </a:moveTo>
                  <a:lnTo>
                    <a:pt x="183356" y="321468"/>
                  </a:lnTo>
                  <a:lnTo>
                    <a:pt x="154781" y="278606"/>
                  </a:lnTo>
                  <a:lnTo>
                    <a:pt x="121444" y="221456"/>
                  </a:lnTo>
                  <a:lnTo>
                    <a:pt x="78581" y="147637"/>
                  </a:lnTo>
                  <a:lnTo>
                    <a:pt x="54769" y="111918"/>
                  </a:lnTo>
                  <a:lnTo>
                    <a:pt x="0" y="35718"/>
                  </a:lnTo>
                  <a:lnTo>
                    <a:pt x="140494" y="0"/>
                  </a:lnTo>
                  <a:cubicBezTo>
                    <a:pt x="141288" y="27781"/>
                    <a:pt x="142081" y="55562"/>
                    <a:pt x="142875" y="83343"/>
                  </a:cubicBezTo>
                  <a:lnTo>
                    <a:pt x="145256" y="97631"/>
                  </a:lnTo>
                  <a:lnTo>
                    <a:pt x="154781" y="109537"/>
                  </a:lnTo>
                  <a:lnTo>
                    <a:pt x="254794" y="166687"/>
                  </a:lnTo>
                  <a:lnTo>
                    <a:pt x="381000" y="240506"/>
                  </a:lnTo>
                  <a:lnTo>
                    <a:pt x="438150" y="285750"/>
                  </a:lnTo>
                  <a:lnTo>
                    <a:pt x="464344" y="309562"/>
                  </a:lnTo>
                  <a:lnTo>
                    <a:pt x="476250" y="326231"/>
                  </a:lnTo>
                  <a:lnTo>
                    <a:pt x="488156" y="357187"/>
                  </a:lnTo>
                  <a:lnTo>
                    <a:pt x="495300" y="385762"/>
                  </a:lnTo>
                  <a:lnTo>
                    <a:pt x="497681" y="428625"/>
                  </a:lnTo>
                  <a:lnTo>
                    <a:pt x="492919" y="454818"/>
                  </a:lnTo>
                  <a:lnTo>
                    <a:pt x="481012" y="485775"/>
                  </a:lnTo>
                  <a:lnTo>
                    <a:pt x="469106" y="511968"/>
                  </a:lnTo>
                  <a:lnTo>
                    <a:pt x="454819" y="531018"/>
                  </a:lnTo>
                  <a:lnTo>
                    <a:pt x="431006" y="542925"/>
                  </a:lnTo>
                  <a:lnTo>
                    <a:pt x="411956" y="545306"/>
                  </a:lnTo>
                  <a:lnTo>
                    <a:pt x="388144" y="535781"/>
                  </a:lnTo>
                  <a:lnTo>
                    <a:pt x="350044" y="509587"/>
                  </a:lnTo>
                  <a:lnTo>
                    <a:pt x="307181" y="469106"/>
                  </a:lnTo>
                  <a:lnTo>
                    <a:pt x="252412" y="411956"/>
                  </a:lnTo>
                  <a:lnTo>
                    <a:pt x="221456" y="3667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4">
              <a:extLst>
                <a:ext uri="{FF2B5EF4-FFF2-40B4-BE49-F238E27FC236}">
                  <a16:creationId xmlns:a16="http://schemas.microsoft.com/office/drawing/2014/main" id="{647E129A-C29E-46A3-8B53-7D815E3FD521}"/>
                </a:ext>
              </a:extLst>
            </p:cNvPr>
            <p:cNvSpPr/>
            <p:nvPr/>
          </p:nvSpPr>
          <p:spPr>
            <a:xfrm>
              <a:off x="5421313" y="3589338"/>
              <a:ext cx="695325" cy="736600"/>
            </a:xfrm>
            <a:custGeom>
              <a:avLst/>
              <a:gdLst>
                <a:gd name="connsiteX0" fmla="*/ 290513 w 695325"/>
                <a:gd name="connsiteY0" fmla="*/ 271462 h 738187"/>
                <a:gd name="connsiteX1" fmla="*/ 261938 w 695325"/>
                <a:gd name="connsiteY1" fmla="*/ 330994 h 738187"/>
                <a:gd name="connsiteX2" fmla="*/ 238125 w 695325"/>
                <a:gd name="connsiteY2" fmla="*/ 376237 h 738187"/>
                <a:gd name="connsiteX3" fmla="*/ 204788 w 695325"/>
                <a:gd name="connsiteY3" fmla="*/ 438150 h 738187"/>
                <a:gd name="connsiteX4" fmla="*/ 169069 w 695325"/>
                <a:gd name="connsiteY4" fmla="*/ 497681 h 738187"/>
                <a:gd name="connsiteX5" fmla="*/ 102394 w 695325"/>
                <a:gd name="connsiteY5" fmla="*/ 595312 h 738187"/>
                <a:gd name="connsiteX6" fmla="*/ 0 w 695325"/>
                <a:gd name="connsiteY6" fmla="*/ 738187 h 738187"/>
                <a:gd name="connsiteX7" fmla="*/ 111919 w 695325"/>
                <a:gd name="connsiteY7" fmla="*/ 733425 h 738187"/>
                <a:gd name="connsiteX8" fmla="*/ 242888 w 695325"/>
                <a:gd name="connsiteY8" fmla="*/ 628650 h 738187"/>
                <a:gd name="connsiteX9" fmla="*/ 300038 w 695325"/>
                <a:gd name="connsiteY9" fmla="*/ 566737 h 738187"/>
                <a:gd name="connsiteX10" fmla="*/ 359569 w 695325"/>
                <a:gd name="connsiteY10" fmla="*/ 500062 h 738187"/>
                <a:gd name="connsiteX11" fmla="*/ 409575 w 695325"/>
                <a:gd name="connsiteY11" fmla="*/ 447675 h 738187"/>
                <a:gd name="connsiteX12" fmla="*/ 452438 w 695325"/>
                <a:gd name="connsiteY12" fmla="*/ 404812 h 738187"/>
                <a:gd name="connsiteX13" fmla="*/ 492919 w 695325"/>
                <a:gd name="connsiteY13" fmla="*/ 364331 h 738187"/>
                <a:gd name="connsiteX14" fmla="*/ 531019 w 695325"/>
                <a:gd name="connsiteY14" fmla="*/ 328612 h 738187"/>
                <a:gd name="connsiteX15" fmla="*/ 583407 w 695325"/>
                <a:gd name="connsiteY15" fmla="*/ 285750 h 738187"/>
                <a:gd name="connsiteX16" fmla="*/ 614363 w 695325"/>
                <a:gd name="connsiteY16" fmla="*/ 266700 h 738187"/>
                <a:gd name="connsiteX17" fmla="*/ 635794 w 695325"/>
                <a:gd name="connsiteY17" fmla="*/ 257175 h 738187"/>
                <a:gd name="connsiteX18" fmla="*/ 659607 w 695325"/>
                <a:gd name="connsiteY18" fmla="*/ 247650 h 738187"/>
                <a:gd name="connsiteX19" fmla="*/ 681038 w 695325"/>
                <a:gd name="connsiteY19" fmla="*/ 230981 h 738187"/>
                <a:gd name="connsiteX20" fmla="*/ 692944 w 695325"/>
                <a:gd name="connsiteY20" fmla="*/ 211931 h 738187"/>
                <a:gd name="connsiteX21" fmla="*/ 695325 w 695325"/>
                <a:gd name="connsiteY21" fmla="*/ 195262 h 738187"/>
                <a:gd name="connsiteX22" fmla="*/ 690563 w 695325"/>
                <a:gd name="connsiteY22" fmla="*/ 180975 h 738187"/>
                <a:gd name="connsiteX23" fmla="*/ 666750 w 695325"/>
                <a:gd name="connsiteY23" fmla="*/ 159544 h 738187"/>
                <a:gd name="connsiteX24" fmla="*/ 614363 w 695325"/>
                <a:gd name="connsiteY24" fmla="*/ 121444 h 738187"/>
                <a:gd name="connsiteX25" fmla="*/ 540544 w 695325"/>
                <a:gd name="connsiteY25" fmla="*/ 73819 h 738187"/>
                <a:gd name="connsiteX26" fmla="*/ 466725 w 695325"/>
                <a:gd name="connsiteY26" fmla="*/ 45244 h 738187"/>
                <a:gd name="connsiteX27" fmla="*/ 414338 w 695325"/>
                <a:gd name="connsiteY27" fmla="*/ 14287 h 738187"/>
                <a:gd name="connsiteX28" fmla="*/ 390525 w 695325"/>
                <a:gd name="connsiteY28" fmla="*/ 0 h 738187"/>
                <a:gd name="connsiteX29" fmla="*/ 309563 w 695325"/>
                <a:gd name="connsiteY29" fmla="*/ 0 h 738187"/>
                <a:gd name="connsiteX30" fmla="*/ 335757 w 695325"/>
                <a:gd name="connsiteY30" fmla="*/ 52387 h 738187"/>
                <a:gd name="connsiteX31" fmla="*/ 340519 w 695325"/>
                <a:gd name="connsiteY31" fmla="*/ 76200 h 738187"/>
                <a:gd name="connsiteX32" fmla="*/ 340519 w 695325"/>
                <a:gd name="connsiteY32" fmla="*/ 107156 h 738187"/>
                <a:gd name="connsiteX33" fmla="*/ 335757 w 695325"/>
                <a:gd name="connsiteY33" fmla="*/ 138112 h 738187"/>
                <a:gd name="connsiteX34" fmla="*/ 323850 w 695325"/>
                <a:gd name="connsiteY34" fmla="*/ 183356 h 738187"/>
                <a:gd name="connsiteX35" fmla="*/ 290513 w 695325"/>
                <a:gd name="connsiteY35" fmla="*/ 2714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5325" h="738187">
                  <a:moveTo>
                    <a:pt x="290513" y="271462"/>
                  </a:moveTo>
                  <a:lnTo>
                    <a:pt x="261938" y="330994"/>
                  </a:lnTo>
                  <a:lnTo>
                    <a:pt x="238125" y="376237"/>
                  </a:lnTo>
                  <a:lnTo>
                    <a:pt x="204788" y="438150"/>
                  </a:lnTo>
                  <a:lnTo>
                    <a:pt x="169069" y="497681"/>
                  </a:lnTo>
                  <a:lnTo>
                    <a:pt x="102394" y="595312"/>
                  </a:lnTo>
                  <a:lnTo>
                    <a:pt x="0" y="738187"/>
                  </a:lnTo>
                  <a:lnTo>
                    <a:pt x="111919" y="733425"/>
                  </a:lnTo>
                  <a:lnTo>
                    <a:pt x="242888" y="628650"/>
                  </a:lnTo>
                  <a:lnTo>
                    <a:pt x="300038" y="566737"/>
                  </a:lnTo>
                  <a:lnTo>
                    <a:pt x="359569" y="500062"/>
                  </a:lnTo>
                  <a:lnTo>
                    <a:pt x="409575" y="447675"/>
                  </a:lnTo>
                  <a:lnTo>
                    <a:pt x="452438" y="404812"/>
                  </a:lnTo>
                  <a:lnTo>
                    <a:pt x="492919" y="364331"/>
                  </a:lnTo>
                  <a:lnTo>
                    <a:pt x="531019" y="328612"/>
                  </a:lnTo>
                  <a:lnTo>
                    <a:pt x="583407" y="285750"/>
                  </a:lnTo>
                  <a:lnTo>
                    <a:pt x="614363" y="266700"/>
                  </a:lnTo>
                  <a:lnTo>
                    <a:pt x="635794" y="257175"/>
                  </a:lnTo>
                  <a:lnTo>
                    <a:pt x="659607" y="247650"/>
                  </a:lnTo>
                  <a:lnTo>
                    <a:pt x="681038" y="230981"/>
                  </a:lnTo>
                  <a:lnTo>
                    <a:pt x="692944" y="211931"/>
                  </a:lnTo>
                  <a:lnTo>
                    <a:pt x="695325" y="195262"/>
                  </a:lnTo>
                  <a:lnTo>
                    <a:pt x="690563" y="180975"/>
                  </a:lnTo>
                  <a:lnTo>
                    <a:pt x="666750" y="159544"/>
                  </a:lnTo>
                  <a:lnTo>
                    <a:pt x="614363" y="121444"/>
                  </a:lnTo>
                  <a:lnTo>
                    <a:pt x="540544" y="73819"/>
                  </a:lnTo>
                  <a:lnTo>
                    <a:pt x="466725" y="45244"/>
                  </a:lnTo>
                  <a:lnTo>
                    <a:pt x="414338" y="14287"/>
                  </a:lnTo>
                  <a:lnTo>
                    <a:pt x="390525" y="0"/>
                  </a:lnTo>
                  <a:lnTo>
                    <a:pt x="309563" y="0"/>
                  </a:lnTo>
                  <a:lnTo>
                    <a:pt x="335757" y="52387"/>
                  </a:lnTo>
                  <a:lnTo>
                    <a:pt x="340519" y="76200"/>
                  </a:lnTo>
                  <a:lnTo>
                    <a:pt x="340519" y="107156"/>
                  </a:lnTo>
                  <a:lnTo>
                    <a:pt x="335757" y="138112"/>
                  </a:lnTo>
                  <a:lnTo>
                    <a:pt x="323850" y="183356"/>
                  </a:lnTo>
                  <a:lnTo>
                    <a:pt x="290513" y="2714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6">
              <a:extLst>
                <a:ext uri="{FF2B5EF4-FFF2-40B4-BE49-F238E27FC236}">
                  <a16:creationId xmlns:a16="http://schemas.microsoft.com/office/drawing/2014/main" id="{FDAA781C-211E-4670-87CE-E59704FFB027}"/>
                </a:ext>
              </a:extLst>
            </p:cNvPr>
            <p:cNvSpPr/>
            <p:nvPr/>
          </p:nvSpPr>
          <p:spPr>
            <a:xfrm>
              <a:off x="2797175" y="4138613"/>
              <a:ext cx="4513263" cy="577850"/>
            </a:xfrm>
            <a:custGeom>
              <a:avLst/>
              <a:gdLst>
                <a:gd name="connsiteX0" fmla="*/ 2984601 w 4513478"/>
                <a:gd name="connsiteY0" fmla="*/ 274320 h 577901"/>
                <a:gd name="connsiteX1" fmla="*/ 2713939 w 4513478"/>
                <a:gd name="connsiteY1" fmla="*/ 288950 h 577901"/>
                <a:gd name="connsiteX2" fmla="*/ 2454249 w 4513478"/>
                <a:gd name="connsiteY2" fmla="*/ 303581 h 577901"/>
                <a:gd name="connsiteX3" fmla="*/ 2253081 w 4513478"/>
                <a:gd name="connsiteY3" fmla="*/ 314554 h 577901"/>
                <a:gd name="connsiteX4" fmla="*/ 2055571 w 4513478"/>
                <a:gd name="connsiteY4" fmla="*/ 329184 h 577901"/>
                <a:gd name="connsiteX5" fmla="*/ 1876349 w 4513478"/>
                <a:gd name="connsiteY5" fmla="*/ 343814 h 577901"/>
                <a:gd name="connsiteX6" fmla="*/ 1737360 w 4513478"/>
                <a:gd name="connsiteY6" fmla="*/ 354787 h 577901"/>
                <a:gd name="connsiteX7" fmla="*/ 1580083 w 4513478"/>
                <a:gd name="connsiteY7" fmla="*/ 373075 h 577901"/>
                <a:gd name="connsiteX8" fmla="*/ 1426464 w 4513478"/>
                <a:gd name="connsiteY8" fmla="*/ 391363 h 577901"/>
                <a:gd name="connsiteX9" fmla="*/ 1239926 w 4513478"/>
                <a:gd name="connsiteY9" fmla="*/ 420624 h 577901"/>
                <a:gd name="connsiteX10" fmla="*/ 1053389 w 4513478"/>
                <a:gd name="connsiteY10" fmla="*/ 453542 h 577901"/>
                <a:gd name="connsiteX11" fmla="*/ 892454 w 4513478"/>
                <a:gd name="connsiteY11" fmla="*/ 486461 h 577901"/>
                <a:gd name="connsiteX12" fmla="*/ 749808 w 4513478"/>
                <a:gd name="connsiteY12" fmla="*/ 519379 h 577901"/>
                <a:gd name="connsiteX13" fmla="*/ 618134 w 4513478"/>
                <a:gd name="connsiteY13" fmla="*/ 552298 h 577901"/>
                <a:gd name="connsiteX14" fmla="*/ 581558 w 4513478"/>
                <a:gd name="connsiteY14" fmla="*/ 563270 h 577901"/>
                <a:gd name="connsiteX15" fmla="*/ 530352 w 4513478"/>
                <a:gd name="connsiteY15" fmla="*/ 574243 h 577901"/>
                <a:gd name="connsiteX16" fmla="*/ 501091 w 4513478"/>
                <a:gd name="connsiteY16" fmla="*/ 577901 h 577901"/>
                <a:gd name="connsiteX17" fmla="*/ 446227 w 4513478"/>
                <a:gd name="connsiteY17" fmla="*/ 577901 h 577901"/>
                <a:gd name="connsiteX18" fmla="*/ 365760 w 4513478"/>
                <a:gd name="connsiteY18" fmla="*/ 559613 h 577901"/>
                <a:gd name="connsiteX19" fmla="*/ 288950 w 4513478"/>
                <a:gd name="connsiteY19" fmla="*/ 523037 h 577901"/>
                <a:gd name="connsiteX20" fmla="*/ 190195 w 4513478"/>
                <a:gd name="connsiteY20" fmla="*/ 457200 h 577901"/>
                <a:gd name="connsiteX21" fmla="*/ 102413 w 4513478"/>
                <a:gd name="connsiteY21" fmla="*/ 391363 h 577901"/>
                <a:gd name="connsiteX22" fmla="*/ 43891 w 4513478"/>
                <a:gd name="connsiteY22" fmla="*/ 336499 h 577901"/>
                <a:gd name="connsiteX23" fmla="*/ 10973 w 4513478"/>
                <a:gd name="connsiteY23" fmla="*/ 296266 h 577901"/>
                <a:gd name="connsiteX24" fmla="*/ 0 w 4513478"/>
                <a:gd name="connsiteY24" fmla="*/ 277978 h 577901"/>
                <a:gd name="connsiteX25" fmla="*/ 7315 w 4513478"/>
                <a:gd name="connsiteY25" fmla="*/ 267005 h 577901"/>
                <a:gd name="connsiteX26" fmla="*/ 29261 w 4513478"/>
                <a:gd name="connsiteY26" fmla="*/ 270662 h 577901"/>
                <a:gd name="connsiteX27" fmla="*/ 117043 w 4513478"/>
                <a:gd name="connsiteY27" fmla="*/ 296266 h 577901"/>
                <a:gd name="connsiteX28" fmla="*/ 223113 w 4513478"/>
                <a:gd name="connsiteY28" fmla="*/ 321869 h 577901"/>
                <a:gd name="connsiteX29" fmla="*/ 310896 w 4513478"/>
                <a:gd name="connsiteY29" fmla="*/ 340157 h 577901"/>
                <a:gd name="connsiteX30" fmla="*/ 398678 w 4513478"/>
                <a:gd name="connsiteY30" fmla="*/ 347472 h 577901"/>
                <a:gd name="connsiteX31" fmla="*/ 490118 w 4513478"/>
                <a:gd name="connsiteY31" fmla="*/ 340157 h 577901"/>
                <a:gd name="connsiteX32" fmla="*/ 566928 w 4513478"/>
                <a:gd name="connsiteY32" fmla="*/ 329184 h 577901"/>
                <a:gd name="connsiteX33" fmla="*/ 819302 w 4513478"/>
                <a:gd name="connsiteY33" fmla="*/ 303581 h 577901"/>
                <a:gd name="connsiteX34" fmla="*/ 1148486 w 4513478"/>
                <a:gd name="connsiteY34" fmla="*/ 267005 h 577901"/>
                <a:gd name="connsiteX35" fmla="*/ 1521561 w 4513478"/>
                <a:gd name="connsiteY35" fmla="*/ 226771 h 577901"/>
                <a:gd name="connsiteX36" fmla="*/ 1766621 w 4513478"/>
                <a:gd name="connsiteY36" fmla="*/ 197510 h 577901"/>
                <a:gd name="connsiteX37" fmla="*/ 2084832 w 4513478"/>
                <a:gd name="connsiteY37" fmla="*/ 160934 h 577901"/>
                <a:gd name="connsiteX38" fmla="*/ 2168957 w 4513478"/>
                <a:gd name="connsiteY38" fmla="*/ 149962 h 577901"/>
                <a:gd name="connsiteX39" fmla="*/ 2388413 w 4513478"/>
                <a:gd name="connsiteY39" fmla="*/ 131674 h 577901"/>
                <a:gd name="connsiteX40" fmla="*/ 2629814 w 4513478"/>
                <a:gd name="connsiteY40" fmla="*/ 117043 h 577901"/>
                <a:gd name="connsiteX41" fmla="*/ 2702966 w 4513478"/>
                <a:gd name="connsiteY41" fmla="*/ 109728 h 577901"/>
                <a:gd name="connsiteX42" fmla="*/ 2827325 w 4513478"/>
                <a:gd name="connsiteY42" fmla="*/ 84125 h 577901"/>
                <a:gd name="connsiteX43" fmla="*/ 3054096 w 4513478"/>
                <a:gd name="connsiteY43" fmla="*/ 84125 h 577901"/>
                <a:gd name="connsiteX44" fmla="*/ 3207715 w 4513478"/>
                <a:gd name="connsiteY44" fmla="*/ 84125 h 577901"/>
                <a:gd name="connsiteX45" fmla="*/ 3368649 w 4513478"/>
                <a:gd name="connsiteY45" fmla="*/ 80467 h 577901"/>
                <a:gd name="connsiteX46" fmla="*/ 3580790 w 4513478"/>
                <a:gd name="connsiteY46" fmla="*/ 73152 h 577901"/>
                <a:gd name="connsiteX47" fmla="*/ 3708806 w 4513478"/>
                <a:gd name="connsiteY47" fmla="*/ 65837 h 577901"/>
                <a:gd name="connsiteX48" fmla="*/ 3803904 w 4513478"/>
                <a:gd name="connsiteY48" fmla="*/ 54864 h 577901"/>
                <a:gd name="connsiteX49" fmla="*/ 4005072 w 4513478"/>
                <a:gd name="connsiteY49" fmla="*/ 21946 h 577901"/>
                <a:gd name="connsiteX50" fmla="*/ 4125773 w 4513478"/>
                <a:gd name="connsiteY50" fmla="*/ 0 h 577901"/>
                <a:gd name="connsiteX51" fmla="*/ 4140403 w 4513478"/>
                <a:gd name="connsiteY51" fmla="*/ 3658 h 577901"/>
                <a:gd name="connsiteX52" fmla="*/ 4213555 w 4513478"/>
                <a:gd name="connsiteY52" fmla="*/ 29261 h 577901"/>
                <a:gd name="connsiteX53" fmla="*/ 4319625 w 4513478"/>
                <a:gd name="connsiteY53" fmla="*/ 69494 h 577901"/>
                <a:gd name="connsiteX54" fmla="*/ 4381805 w 4513478"/>
                <a:gd name="connsiteY54" fmla="*/ 98755 h 577901"/>
                <a:gd name="connsiteX55" fmla="*/ 4443984 w 4513478"/>
                <a:gd name="connsiteY55" fmla="*/ 131674 h 577901"/>
                <a:gd name="connsiteX56" fmla="*/ 4469587 w 4513478"/>
                <a:gd name="connsiteY56" fmla="*/ 146304 h 577901"/>
                <a:gd name="connsiteX57" fmla="*/ 4498848 w 4513478"/>
                <a:gd name="connsiteY57" fmla="*/ 168250 h 577901"/>
                <a:gd name="connsiteX58" fmla="*/ 4509821 w 4513478"/>
                <a:gd name="connsiteY58" fmla="*/ 186538 h 577901"/>
                <a:gd name="connsiteX59" fmla="*/ 4513478 w 4513478"/>
                <a:gd name="connsiteY59" fmla="*/ 197510 h 577901"/>
                <a:gd name="connsiteX60" fmla="*/ 4509821 w 4513478"/>
                <a:gd name="connsiteY60" fmla="*/ 215798 h 577901"/>
                <a:gd name="connsiteX61" fmla="*/ 4491533 w 4513478"/>
                <a:gd name="connsiteY61" fmla="*/ 237744 h 577901"/>
                <a:gd name="connsiteX62" fmla="*/ 4462272 w 4513478"/>
                <a:gd name="connsiteY62" fmla="*/ 256032 h 577901"/>
                <a:gd name="connsiteX63" fmla="*/ 4407408 w 4513478"/>
                <a:gd name="connsiteY63" fmla="*/ 270662 h 577901"/>
                <a:gd name="connsiteX64" fmla="*/ 4326941 w 4513478"/>
                <a:gd name="connsiteY64" fmla="*/ 281635 h 577901"/>
                <a:gd name="connsiteX65" fmla="*/ 4253789 w 4513478"/>
                <a:gd name="connsiteY65" fmla="*/ 281635 h 577901"/>
                <a:gd name="connsiteX66" fmla="*/ 4125773 w 4513478"/>
                <a:gd name="connsiteY66" fmla="*/ 277978 h 577901"/>
                <a:gd name="connsiteX67" fmla="*/ 4034333 w 4513478"/>
                <a:gd name="connsiteY67" fmla="*/ 267005 h 577901"/>
                <a:gd name="connsiteX68" fmla="*/ 3891686 w 4513478"/>
                <a:gd name="connsiteY68" fmla="*/ 267005 h 577901"/>
                <a:gd name="connsiteX69" fmla="*/ 3694176 w 4513478"/>
                <a:gd name="connsiteY69" fmla="*/ 267005 h 577901"/>
                <a:gd name="connsiteX70" fmla="*/ 3394253 w 4513478"/>
                <a:gd name="connsiteY70" fmla="*/ 267005 h 577901"/>
                <a:gd name="connsiteX71" fmla="*/ 3152851 w 4513478"/>
                <a:gd name="connsiteY71" fmla="*/ 270662 h 577901"/>
                <a:gd name="connsiteX72" fmla="*/ 2984601 w 4513478"/>
                <a:gd name="connsiteY72" fmla="*/ 274320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513478" h="577901">
                  <a:moveTo>
                    <a:pt x="2984601" y="274320"/>
                  </a:moveTo>
                  <a:lnTo>
                    <a:pt x="2713939" y="288950"/>
                  </a:lnTo>
                  <a:lnTo>
                    <a:pt x="2454249" y="303581"/>
                  </a:lnTo>
                  <a:lnTo>
                    <a:pt x="2253081" y="314554"/>
                  </a:lnTo>
                  <a:lnTo>
                    <a:pt x="2055571" y="329184"/>
                  </a:lnTo>
                  <a:lnTo>
                    <a:pt x="1876349" y="343814"/>
                  </a:lnTo>
                  <a:lnTo>
                    <a:pt x="1737360" y="354787"/>
                  </a:lnTo>
                  <a:lnTo>
                    <a:pt x="1580083" y="373075"/>
                  </a:lnTo>
                  <a:lnTo>
                    <a:pt x="1426464" y="391363"/>
                  </a:lnTo>
                  <a:lnTo>
                    <a:pt x="1239926" y="420624"/>
                  </a:lnTo>
                  <a:lnTo>
                    <a:pt x="1053389" y="453542"/>
                  </a:lnTo>
                  <a:lnTo>
                    <a:pt x="892454" y="486461"/>
                  </a:lnTo>
                  <a:lnTo>
                    <a:pt x="749808" y="519379"/>
                  </a:lnTo>
                  <a:lnTo>
                    <a:pt x="618134" y="552298"/>
                  </a:lnTo>
                  <a:lnTo>
                    <a:pt x="581558" y="563270"/>
                  </a:lnTo>
                  <a:lnTo>
                    <a:pt x="530352" y="574243"/>
                  </a:lnTo>
                  <a:lnTo>
                    <a:pt x="501091" y="577901"/>
                  </a:lnTo>
                  <a:lnTo>
                    <a:pt x="446227" y="577901"/>
                  </a:lnTo>
                  <a:lnTo>
                    <a:pt x="365760" y="559613"/>
                  </a:lnTo>
                  <a:lnTo>
                    <a:pt x="288950" y="523037"/>
                  </a:lnTo>
                  <a:lnTo>
                    <a:pt x="190195" y="457200"/>
                  </a:lnTo>
                  <a:lnTo>
                    <a:pt x="102413" y="391363"/>
                  </a:lnTo>
                  <a:lnTo>
                    <a:pt x="43891" y="336499"/>
                  </a:lnTo>
                  <a:lnTo>
                    <a:pt x="10973" y="296266"/>
                  </a:lnTo>
                  <a:lnTo>
                    <a:pt x="0" y="277978"/>
                  </a:lnTo>
                  <a:lnTo>
                    <a:pt x="7315" y="267005"/>
                  </a:lnTo>
                  <a:lnTo>
                    <a:pt x="29261" y="270662"/>
                  </a:lnTo>
                  <a:lnTo>
                    <a:pt x="117043" y="296266"/>
                  </a:lnTo>
                  <a:lnTo>
                    <a:pt x="223113" y="321869"/>
                  </a:lnTo>
                  <a:lnTo>
                    <a:pt x="310896" y="340157"/>
                  </a:lnTo>
                  <a:lnTo>
                    <a:pt x="398678" y="347472"/>
                  </a:lnTo>
                  <a:lnTo>
                    <a:pt x="490118" y="340157"/>
                  </a:lnTo>
                  <a:lnTo>
                    <a:pt x="566928" y="329184"/>
                  </a:lnTo>
                  <a:lnTo>
                    <a:pt x="819302" y="303581"/>
                  </a:lnTo>
                  <a:lnTo>
                    <a:pt x="1148486" y="267005"/>
                  </a:lnTo>
                  <a:lnTo>
                    <a:pt x="1521561" y="226771"/>
                  </a:lnTo>
                  <a:lnTo>
                    <a:pt x="1766621" y="197510"/>
                  </a:lnTo>
                  <a:lnTo>
                    <a:pt x="2084832" y="160934"/>
                  </a:lnTo>
                  <a:lnTo>
                    <a:pt x="2168957" y="149962"/>
                  </a:lnTo>
                  <a:lnTo>
                    <a:pt x="2388413" y="131674"/>
                  </a:lnTo>
                  <a:lnTo>
                    <a:pt x="2629814" y="117043"/>
                  </a:lnTo>
                  <a:lnTo>
                    <a:pt x="2702966" y="109728"/>
                  </a:lnTo>
                  <a:lnTo>
                    <a:pt x="2827325" y="84125"/>
                  </a:lnTo>
                  <a:lnTo>
                    <a:pt x="3054096" y="84125"/>
                  </a:lnTo>
                  <a:lnTo>
                    <a:pt x="3207715" y="84125"/>
                  </a:lnTo>
                  <a:lnTo>
                    <a:pt x="3368649" y="80467"/>
                  </a:lnTo>
                  <a:lnTo>
                    <a:pt x="3580790" y="73152"/>
                  </a:lnTo>
                  <a:lnTo>
                    <a:pt x="3708806" y="65837"/>
                  </a:lnTo>
                  <a:lnTo>
                    <a:pt x="3803904" y="54864"/>
                  </a:lnTo>
                  <a:lnTo>
                    <a:pt x="4005072" y="21946"/>
                  </a:lnTo>
                  <a:lnTo>
                    <a:pt x="4125773" y="0"/>
                  </a:lnTo>
                  <a:lnTo>
                    <a:pt x="4140403" y="3658"/>
                  </a:lnTo>
                  <a:lnTo>
                    <a:pt x="4213555" y="29261"/>
                  </a:lnTo>
                  <a:lnTo>
                    <a:pt x="4319625" y="69494"/>
                  </a:lnTo>
                  <a:lnTo>
                    <a:pt x="4381805" y="98755"/>
                  </a:lnTo>
                  <a:lnTo>
                    <a:pt x="4443984" y="131674"/>
                  </a:lnTo>
                  <a:lnTo>
                    <a:pt x="4469587" y="146304"/>
                  </a:lnTo>
                  <a:lnTo>
                    <a:pt x="4498848" y="168250"/>
                  </a:lnTo>
                  <a:lnTo>
                    <a:pt x="4509821" y="186538"/>
                  </a:lnTo>
                  <a:lnTo>
                    <a:pt x="4513478" y="197510"/>
                  </a:lnTo>
                  <a:lnTo>
                    <a:pt x="4509821" y="215798"/>
                  </a:lnTo>
                  <a:lnTo>
                    <a:pt x="4491533" y="237744"/>
                  </a:lnTo>
                  <a:lnTo>
                    <a:pt x="4462272" y="256032"/>
                  </a:lnTo>
                  <a:lnTo>
                    <a:pt x="4407408" y="270662"/>
                  </a:lnTo>
                  <a:lnTo>
                    <a:pt x="4326941" y="281635"/>
                  </a:lnTo>
                  <a:lnTo>
                    <a:pt x="4253789" y="281635"/>
                  </a:lnTo>
                  <a:lnTo>
                    <a:pt x="4125773" y="277978"/>
                  </a:lnTo>
                  <a:lnTo>
                    <a:pt x="4034333" y="267005"/>
                  </a:lnTo>
                  <a:lnTo>
                    <a:pt x="3891686" y="267005"/>
                  </a:lnTo>
                  <a:lnTo>
                    <a:pt x="3694176" y="267005"/>
                  </a:lnTo>
                  <a:lnTo>
                    <a:pt x="3394253" y="267005"/>
                  </a:lnTo>
                  <a:lnTo>
                    <a:pt x="3152851" y="270662"/>
                  </a:lnTo>
                  <a:lnTo>
                    <a:pt x="2984601" y="2743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8">
              <a:extLst>
                <a:ext uri="{FF2B5EF4-FFF2-40B4-BE49-F238E27FC236}">
                  <a16:creationId xmlns:a16="http://schemas.microsoft.com/office/drawing/2014/main" id="{099B3165-89FD-4A2F-B14A-93304DFC6B1E}"/>
                </a:ext>
              </a:extLst>
            </p:cNvPr>
            <p:cNvSpPr/>
            <p:nvPr/>
          </p:nvSpPr>
          <p:spPr>
            <a:xfrm>
              <a:off x="3810000" y="4949826"/>
              <a:ext cx="619125" cy="1338262"/>
            </a:xfrm>
            <a:custGeom>
              <a:avLst/>
              <a:gdLst>
                <a:gd name="connsiteX0" fmla="*/ 473868 w 619125"/>
                <a:gd name="connsiteY0" fmla="*/ 533400 h 1338263"/>
                <a:gd name="connsiteX1" fmla="*/ 440531 w 619125"/>
                <a:gd name="connsiteY1" fmla="*/ 404813 h 1338263"/>
                <a:gd name="connsiteX2" fmla="*/ 409575 w 619125"/>
                <a:gd name="connsiteY2" fmla="*/ 290513 h 1338263"/>
                <a:gd name="connsiteX3" fmla="*/ 383381 w 619125"/>
                <a:gd name="connsiteY3" fmla="*/ 200025 h 1338263"/>
                <a:gd name="connsiteX4" fmla="*/ 345281 w 619125"/>
                <a:gd name="connsiteY4" fmla="*/ 66675 h 1338263"/>
                <a:gd name="connsiteX5" fmla="*/ 288131 w 619125"/>
                <a:gd name="connsiteY5" fmla="*/ 47625 h 1338263"/>
                <a:gd name="connsiteX6" fmla="*/ 219075 w 619125"/>
                <a:gd name="connsiteY6" fmla="*/ 26194 h 1338263"/>
                <a:gd name="connsiteX7" fmla="*/ 161925 w 619125"/>
                <a:gd name="connsiteY7" fmla="*/ 11906 h 1338263"/>
                <a:gd name="connsiteX8" fmla="*/ 107156 w 619125"/>
                <a:gd name="connsiteY8" fmla="*/ 4763 h 1338263"/>
                <a:gd name="connsiteX9" fmla="*/ 42862 w 619125"/>
                <a:gd name="connsiteY9" fmla="*/ 0 h 1338263"/>
                <a:gd name="connsiteX10" fmla="*/ 14287 w 619125"/>
                <a:gd name="connsiteY10" fmla="*/ 2381 h 1338263"/>
                <a:gd name="connsiteX11" fmla="*/ 4762 w 619125"/>
                <a:gd name="connsiteY11" fmla="*/ 4763 h 1338263"/>
                <a:gd name="connsiteX12" fmla="*/ 0 w 619125"/>
                <a:gd name="connsiteY12" fmla="*/ 16669 h 1338263"/>
                <a:gd name="connsiteX13" fmla="*/ 2381 w 619125"/>
                <a:gd name="connsiteY13" fmla="*/ 30956 h 1338263"/>
                <a:gd name="connsiteX14" fmla="*/ 16668 w 619125"/>
                <a:gd name="connsiteY14" fmla="*/ 50006 h 1338263"/>
                <a:gd name="connsiteX15" fmla="*/ 59531 w 619125"/>
                <a:gd name="connsiteY15" fmla="*/ 85725 h 1338263"/>
                <a:gd name="connsiteX16" fmla="*/ 88106 w 619125"/>
                <a:gd name="connsiteY16" fmla="*/ 109538 h 1338263"/>
                <a:gd name="connsiteX17" fmla="*/ 121443 w 619125"/>
                <a:gd name="connsiteY17" fmla="*/ 145256 h 1338263"/>
                <a:gd name="connsiteX18" fmla="*/ 138112 w 619125"/>
                <a:gd name="connsiteY18" fmla="*/ 164306 h 1338263"/>
                <a:gd name="connsiteX19" fmla="*/ 157162 w 619125"/>
                <a:gd name="connsiteY19" fmla="*/ 190500 h 1338263"/>
                <a:gd name="connsiteX20" fmla="*/ 173831 w 619125"/>
                <a:gd name="connsiteY20" fmla="*/ 223838 h 1338263"/>
                <a:gd name="connsiteX21" fmla="*/ 183356 w 619125"/>
                <a:gd name="connsiteY21" fmla="*/ 254794 h 1338263"/>
                <a:gd name="connsiteX22" fmla="*/ 188118 w 619125"/>
                <a:gd name="connsiteY22" fmla="*/ 300038 h 1338263"/>
                <a:gd name="connsiteX23" fmla="*/ 202406 w 619125"/>
                <a:gd name="connsiteY23" fmla="*/ 366713 h 1338263"/>
                <a:gd name="connsiteX24" fmla="*/ 226218 w 619125"/>
                <a:gd name="connsiteY24" fmla="*/ 461963 h 1338263"/>
                <a:gd name="connsiteX25" fmla="*/ 245268 w 619125"/>
                <a:gd name="connsiteY25" fmla="*/ 550069 h 1338263"/>
                <a:gd name="connsiteX26" fmla="*/ 269081 w 619125"/>
                <a:gd name="connsiteY26" fmla="*/ 669131 h 1338263"/>
                <a:gd name="connsiteX27" fmla="*/ 283368 w 619125"/>
                <a:gd name="connsiteY27" fmla="*/ 762000 h 1338263"/>
                <a:gd name="connsiteX28" fmla="*/ 292893 w 619125"/>
                <a:gd name="connsiteY28" fmla="*/ 845344 h 1338263"/>
                <a:gd name="connsiteX29" fmla="*/ 300037 w 619125"/>
                <a:gd name="connsiteY29" fmla="*/ 964406 h 1338263"/>
                <a:gd name="connsiteX30" fmla="*/ 302418 w 619125"/>
                <a:gd name="connsiteY30" fmla="*/ 1000125 h 1338263"/>
                <a:gd name="connsiteX31" fmla="*/ 338137 w 619125"/>
                <a:gd name="connsiteY31" fmla="*/ 1066800 h 1338263"/>
                <a:gd name="connsiteX32" fmla="*/ 364331 w 619125"/>
                <a:gd name="connsiteY32" fmla="*/ 1107281 h 1338263"/>
                <a:gd name="connsiteX33" fmla="*/ 390525 w 619125"/>
                <a:gd name="connsiteY33" fmla="*/ 1147763 h 1338263"/>
                <a:gd name="connsiteX34" fmla="*/ 428625 w 619125"/>
                <a:gd name="connsiteY34" fmla="*/ 1197769 h 1338263"/>
                <a:gd name="connsiteX35" fmla="*/ 459581 w 619125"/>
                <a:gd name="connsiteY35" fmla="*/ 1235869 h 1338263"/>
                <a:gd name="connsiteX36" fmla="*/ 500062 w 619125"/>
                <a:gd name="connsiteY36" fmla="*/ 1283494 h 1338263"/>
                <a:gd name="connsiteX37" fmla="*/ 538162 w 619125"/>
                <a:gd name="connsiteY37" fmla="*/ 1319213 h 1338263"/>
                <a:gd name="connsiteX38" fmla="*/ 566737 w 619125"/>
                <a:gd name="connsiteY38" fmla="*/ 1338263 h 1338263"/>
                <a:gd name="connsiteX39" fmla="*/ 576262 w 619125"/>
                <a:gd name="connsiteY39" fmla="*/ 1338263 h 1338263"/>
                <a:gd name="connsiteX40" fmla="*/ 590550 w 619125"/>
                <a:gd name="connsiteY40" fmla="*/ 1331119 h 1338263"/>
                <a:gd name="connsiteX41" fmla="*/ 602456 w 619125"/>
                <a:gd name="connsiteY41" fmla="*/ 1316831 h 1338263"/>
                <a:gd name="connsiteX42" fmla="*/ 611981 w 619125"/>
                <a:gd name="connsiteY42" fmla="*/ 1295400 h 1338263"/>
                <a:gd name="connsiteX43" fmla="*/ 616743 w 619125"/>
                <a:gd name="connsiteY43" fmla="*/ 1264444 h 1338263"/>
                <a:gd name="connsiteX44" fmla="*/ 619125 w 619125"/>
                <a:gd name="connsiteY44" fmla="*/ 1216819 h 1338263"/>
                <a:gd name="connsiteX45" fmla="*/ 616743 w 619125"/>
                <a:gd name="connsiteY45" fmla="*/ 1157288 h 1338263"/>
                <a:gd name="connsiteX46" fmla="*/ 611981 w 619125"/>
                <a:gd name="connsiteY46" fmla="*/ 1071563 h 1338263"/>
                <a:gd name="connsiteX47" fmla="*/ 573881 w 619125"/>
                <a:gd name="connsiteY47" fmla="*/ 952500 h 1338263"/>
                <a:gd name="connsiteX48" fmla="*/ 550068 w 619125"/>
                <a:gd name="connsiteY48" fmla="*/ 852488 h 1338263"/>
                <a:gd name="connsiteX49" fmla="*/ 473868 w 619125"/>
                <a:gd name="connsiteY49" fmla="*/ 533400 h 133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19125" h="1338263">
                  <a:moveTo>
                    <a:pt x="473868" y="533400"/>
                  </a:moveTo>
                  <a:lnTo>
                    <a:pt x="440531" y="404813"/>
                  </a:lnTo>
                  <a:lnTo>
                    <a:pt x="409575" y="290513"/>
                  </a:lnTo>
                  <a:lnTo>
                    <a:pt x="383381" y="200025"/>
                  </a:lnTo>
                  <a:lnTo>
                    <a:pt x="345281" y="66675"/>
                  </a:lnTo>
                  <a:lnTo>
                    <a:pt x="288131" y="47625"/>
                  </a:lnTo>
                  <a:lnTo>
                    <a:pt x="219075" y="26194"/>
                  </a:lnTo>
                  <a:lnTo>
                    <a:pt x="161925" y="11906"/>
                  </a:lnTo>
                  <a:lnTo>
                    <a:pt x="107156" y="4763"/>
                  </a:lnTo>
                  <a:lnTo>
                    <a:pt x="42862" y="0"/>
                  </a:lnTo>
                  <a:lnTo>
                    <a:pt x="14287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0956"/>
                  </a:lnTo>
                  <a:lnTo>
                    <a:pt x="16668" y="50006"/>
                  </a:lnTo>
                  <a:lnTo>
                    <a:pt x="59531" y="85725"/>
                  </a:lnTo>
                  <a:lnTo>
                    <a:pt x="88106" y="109538"/>
                  </a:lnTo>
                  <a:lnTo>
                    <a:pt x="121443" y="145256"/>
                  </a:lnTo>
                  <a:lnTo>
                    <a:pt x="138112" y="164306"/>
                  </a:lnTo>
                  <a:lnTo>
                    <a:pt x="157162" y="190500"/>
                  </a:lnTo>
                  <a:lnTo>
                    <a:pt x="173831" y="223838"/>
                  </a:lnTo>
                  <a:lnTo>
                    <a:pt x="183356" y="254794"/>
                  </a:lnTo>
                  <a:lnTo>
                    <a:pt x="188118" y="300038"/>
                  </a:lnTo>
                  <a:lnTo>
                    <a:pt x="202406" y="366713"/>
                  </a:lnTo>
                  <a:lnTo>
                    <a:pt x="226218" y="461963"/>
                  </a:lnTo>
                  <a:lnTo>
                    <a:pt x="245268" y="550069"/>
                  </a:lnTo>
                  <a:lnTo>
                    <a:pt x="269081" y="669131"/>
                  </a:lnTo>
                  <a:lnTo>
                    <a:pt x="283368" y="762000"/>
                  </a:lnTo>
                  <a:lnTo>
                    <a:pt x="292893" y="845344"/>
                  </a:lnTo>
                  <a:lnTo>
                    <a:pt x="300037" y="964406"/>
                  </a:lnTo>
                  <a:lnTo>
                    <a:pt x="302418" y="1000125"/>
                  </a:lnTo>
                  <a:lnTo>
                    <a:pt x="338137" y="1066800"/>
                  </a:lnTo>
                  <a:lnTo>
                    <a:pt x="364331" y="1107281"/>
                  </a:lnTo>
                  <a:lnTo>
                    <a:pt x="390525" y="1147763"/>
                  </a:lnTo>
                  <a:lnTo>
                    <a:pt x="428625" y="1197769"/>
                  </a:lnTo>
                  <a:lnTo>
                    <a:pt x="459581" y="1235869"/>
                  </a:lnTo>
                  <a:lnTo>
                    <a:pt x="500062" y="1283494"/>
                  </a:lnTo>
                  <a:lnTo>
                    <a:pt x="538162" y="1319213"/>
                  </a:lnTo>
                  <a:lnTo>
                    <a:pt x="566737" y="1338263"/>
                  </a:lnTo>
                  <a:lnTo>
                    <a:pt x="576262" y="1338263"/>
                  </a:lnTo>
                  <a:lnTo>
                    <a:pt x="590550" y="1331119"/>
                  </a:lnTo>
                  <a:lnTo>
                    <a:pt x="602456" y="1316831"/>
                  </a:lnTo>
                  <a:lnTo>
                    <a:pt x="611981" y="1295400"/>
                  </a:lnTo>
                  <a:lnTo>
                    <a:pt x="616743" y="1264444"/>
                  </a:lnTo>
                  <a:lnTo>
                    <a:pt x="619125" y="1216819"/>
                  </a:lnTo>
                  <a:lnTo>
                    <a:pt x="616743" y="1157288"/>
                  </a:lnTo>
                  <a:lnTo>
                    <a:pt x="611981" y="1071563"/>
                  </a:lnTo>
                  <a:lnTo>
                    <a:pt x="573881" y="952500"/>
                  </a:lnTo>
                  <a:lnTo>
                    <a:pt x="550068" y="852488"/>
                  </a:lnTo>
                  <a:lnTo>
                    <a:pt x="473868" y="533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F6712662-6EF5-4033-9CC3-B6E5A2099F34}"/>
                </a:ext>
              </a:extLst>
            </p:cNvPr>
            <p:cNvSpPr/>
            <p:nvPr/>
          </p:nvSpPr>
          <p:spPr>
            <a:xfrm>
              <a:off x="4087813" y="4789488"/>
              <a:ext cx="2330450" cy="1377950"/>
            </a:xfrm>
            <a:custGeom>
              <a:avLst/>
              <a:gdLst>
                <a:gd name="connsiteX0" fmla="*/ 1376363 w 2328863"/>
                <a:gd name="connsiteY0" fmla="*/ 271462 h 1378744"/>
                <a:gd name="connsiteX1" fmla="*/ 1178719 w 2328863"/>
                <a:gd name="connsiteY1" fmla="*/ 290512 h 1378744"/>
                <a:gd name="connsiteX2" fmla="*/ 1009650 w 2328863"/>
                <a:gd name="connsiteY2" fmla="*/ 304800 h 1378744"/>
                <a:gd name="connsiteX3" fmla="*/ 838200 w 2328863"/>
                <a:gd name="connsiteY3" fmla="*/ 319087 h 1378744"/>
                <a:gd name="connsiteX4" fmla="*/ 685800 w 2328863"/>
                <a:gd name="connsiteY4" fmla="*/ 333375 h 1378744"/>
                <a:gd name="connsiteX5" fmla="*/ 495300 w 2328863"/>
                <a:gd name="connsiteY5" fmla="*/ 350044 h 1378744"/>
                <a:gd name="connsiteX6" fmla="*/ 321469 w 2328863"/>
                <a:gd name="connsiteY6" fmla="*/ 361950 h 1378744"/>
                <a:gd name="connsiteX7" fmla="*/ 152400 w 2328863"/>
                <a:gd name="connsiteY7" fmla="*/ 376237 h 1378744"/>
                <a:gd name="connsiteX8" fmla="*/ 28575 w 2328863"/>
                <a:gd name="connsiteY8" fmla="*/ 385762 h 1378744"/>
                <a:gd name="connsiteX9" fmla="*/ 0 w 2328863"/>
                <a:gd name="connsiteY9" fmla="*/ 223837 h 1378744"/>
                <a:gd name="connsiteX10" fmla="*/ 173832 w 2328863"/>
                <a:gd name="connsiteY10" fmla="*/ 214312 h 1378744"/>
                <a:gd name="connsiteX11" fmla="*/ 440532 w 2328863"/>
                <a:gd name="connsiteY11" fmla="*/ 188119 h 1378744"/>
                <a:gd name="connsiteX12" fmla="*/ 788194 w 2328863"/>
                <a:gd name="connsiteY12" fmla="*/ 154781 h 1378744"/>
                <a:gd name="connsiteX13" fmla="*/ 1123950 w 2328863"/>
                <a:gd name="connsiteY13" fmla="*/ 123825 h 1378744"/>
                <a:gd name="connsiteX14" fmla="*/ 1364457 w 2328863"/>
                <a:gd name="connsiteY14" fmla="*/ 100012 h 1378744"/>
                <a:gd name="connsiteX15" fmla="*/ 1635919 w 2328863"/>
                <a:gd name="connsiteY15" fmla="*/ 73819 h 1378744"/>
                <a:gd name="connsiteX16" fmla="*/ 1800225 w 2328863"/>
                <a:gd name="connsiteY16" fmla="*/ 57150 h 1378744"/>
                <a:gd name="connsiteX17" fmla="*/ 1947863 w 2328863"/>
                <a:gd name="connsiteY17" fmla="*/ 42862 h 1378744"/>
                <a:gd name="connsiteX18" fmla="*/ 1983582 w 2328863"/>
                <a:gd name="connsiteY18" fmla="*/ 33337 h 1378744"/>
                <a:gd name="connsiteX19" fmla="*/ 2045494 w 2328863"/>
                <a:gd name="connsiteY19" fmla="*/ 14287 h 1378744"/>
                <a:gd name="connsiteX20" fmla="*/ 2100263 w 2328863"/>
                <a:gd name="connsiteY20" fmla="*/ 0 h 1378744"/>
                <a:gd name="connsiteX21" fmla="*/ 2107407 w 2328863"/>
                <a:gd name="connsiteY21" fmla="*/ 0 h 1378744"/>
                <a:gd name="connsiteX22" fmla="*/ 2131219 w 2328863"/>
                <a:gd name="connsiteY22" fmla="*/ 16669 h 1378744"/>
                <a:gd name="connsiteX23" fmla="*/ 2193132 w 2328863"/>
                <a:gd name="connsiteY23" fmla="*/ 64294 h 1378744"/>
                <a:gd name="connsiteX24" fmla="*/ 2245519 w 2328863"/>
                <a:gd name="connsiteY24" fmla="*/ 111919 h 1378744"/>
                <a:gd name="connsiteX25" fmla="*/ 2283619 w 2328863"/>
                <a:gd name="connsiteY25" fmla="*/ 150019 h 1378744"/>
                <a:gd name="connsiteX26" fmla="*/ 2302669 w 2328863"/>
                <a:gd name="connsiteY26" fmla="*/ 173831 h 1378744"/>
                <a:gd name="connsiteX27" fmla="*/ 2319338 w 2328863"/>
                <a:gd name="connsiteY27" fmla="*/ 202406 h 1378744"/>
                <a:gd name="connsiteX28" fmla="*/ 2328863 w 2328863"/>
                <a:gd name="connsiteY28" fmla="*/ 230981 h 1378744"/>
                <a:gd name="connsiteX29" fmla="*/ 2328863 w 2328863"/>
                <a:gd name="connsiteY29" fmla="*/ 247650 h 1378744"/>
                <a:gd name="connsiteX30" fmla="*/ 2321719 w 2328863"/>
                <a:gd name="connsiteY30" fmla="*/ 264319 h 1378744"/>
                <a:gd name="connsiteX31" fmla="*/ 2295525 w 2328863"/>
                <a:gd name="connsiteY31" fmla="*/ 295275 h 1378744"/>
                <a:gd name="connsiteX32" fmla="*/ 2271713 w 2328863"/>
                <a:gd name="connsiteY32" fmla="*/ 319087 h 1378744"/>
                <a:gd name="connsiteX33" fmla="*/ 2240757 w 2328863"/>
                <a:gd name="connsiteY33" fmla="*/ 361950 h 1378744"/>
                <a:gd name="connsiteX34" fmla="*/ 2224088 w 2328863"/>
                <a:gd name="connsiteY34" fmla="*/ 397669 h 1378744"/>
                <a:gd name="connsiteX35" fmla="*/ 2193132 w 2328863"/>
                <a:gd name="connsiteY35" fmla="*/ 500062 h 1378744"/>
                <a:gd name="connsiteX36" fmla="*/ 2133600 w 2328863"/>
                <a:gd name="connsiteY36" fmla="*/ 716756 h 1378744"/>
                <a:gd name="connsiteX37" fmla="*/ 2062163 w 2328863"/>
                <a:gd name="connsiteY37" fmla="*/ 959644 h 1378744"/>
                <a:gd name="connsiteX38" fmla="*/ 2009775 w 2328863"/>
                <a:gd name="connsiteY38" fmla="*/ 1119187 h 1378744"/>
                <a:gd name="connsiteX39" fmla="*/ 1957388 w 2328863"/>
                <a:gd name="connsiteY39" fmla="*/ 1266825 h 1378744"/>
                <a:gd name="connsiteX40" fmla="*/ 1945482 w 2328863"/>
                <a:gd name="connsiteY40" fmla="*/ 1293019 h 1378744"/>
                <a:gd name="connsiteX41" fmla="*/ 1928813 w 2328863"/>
                <a:gd name="connsiteY41" fmla="*/ 1319212 h 1378744"/>
                <a:gd name="connsiteX42" fmla="*/ 1897857 w 2328863"/>
                <a:gd name="connsiteY42" fmla="*/ 1347787 h 1378744"/>
                <a:gd name="connsiteX43" fmla="*/ 1871663 w 2328863"/>
                <a:gd name="connsiteY43" fmla="*/ 1366837 h 1378744"/>
                <a:gd name="connsiteX44" fmla="*/ 1845469 w 2328863"/>
                <a:gd name="connsiteY44" fmla="*/ 1376362 h 1378744"/>
                <a:gd name="connsiteX45" fmla="*/ 1828800 w 2328863"/>
                <a:gd name="connsiteY45" fmla="*/ 1378744 h 1378744"/>
                <a:gd name="connsiteX46" fmla="*/ 1802607 w 2328863"/>
                <a:gd name="connsiteY46" fmla="*/ 1371600 h 1378744"/>
                <a:gd name="connsiteX47" fmla="*/ 1778794 w 2328863"/>
                <a:gd name="connsiteY47" fmla="*/ 1354931 h 1378744"/>
                <a:gd name="connsiteX48" fmla="*/ 1762125 w 2328863"/>
                <a:gd name="connsiteY48" fmla="*/ 1338262 h 1378744"/>
                <a:gd name="connsiteX49" fmla="*/ 1750219 w 2328863"/>
                <a:gd name="connsiteY49" fmla="*/ 1321594 h 1378744"/>
                <a:gd name="connsiteX50" fmla="*/ 1745457 w 2328863"/>
                <a:gd name="connsiteY50" fmla="*/ 1304925 h 1378744"/>
                <a:gd name="connsiteX51" fmla="*/ 1764507 w 2328863"/>
                <a:gd name="connsiteY51" fmla="*/ 1050131 h 1378744"/>
                <a:gd name="connsiteX52" fmla="*/ 1800225 w 2328863"/>
                <a:gd name="connsiteY52" fmla="*/ 947737 h 1378744"/>
                <a:gd name="connsiteX53" fmla="*/ 1835944 w 2328863"/>
                <a:gd name="connsiteY53" fmla="*/ 842962 h 1378744"/>
                <a:gd name="connsiteX54" fmla="*/ 1857375 w 2328863"/>
                <a:gd name="connsiteY54" fmla="*/ 773906 h 1378744"/>
                <a:gd name="connsiteX55" fmla="*/ 1876425 w 2328863"/>
                <a:gd name="connsiteY55" fmla="*/ 702469 h 1378744"/>
                <a:gd name="connsiteX56" fmla="*/ 1885950 w 2328863"/>
                <a:gd name="connsiteY56" fmla="*/ 671512 h 1378744"/>
                <a:gd name="connsiteX57" fmla="*/ 1905000 w 2328863"/>
                <a:gd name="connsiteY57" fmla="*/ 590550 h 1378744"/>
                <a:gd name="connsiteX58" fmla="*/ 1921669 w 2328863"/>
                <a:gd name="connsiteY58" fmla="*/ 509587 h 1378744"/>
                <a:gd name="connsiteX59" fmla="*/ 1933575 w 2328863"/>
                <a:gd name="connsiteY59" fmla="*/ 431006 h 1378744"/>
                <a:gd name="connsiteX60" fmla="*/ 1943100 w 2328863"/>
                <a:gd name="connsiteY60" fmla="*/ 354806 h 1378744"/>
                <a:gd name="connsiteX61" fmla="*/ 1947863 w 2328863"/>
                <a:gd name="connsiteY61" fmla="*/ 292894 h 1378744"/>
                <a:gd name="connsiteX62" fmla="*/ 1947863 w 2328863"/>
                <a:gd name="connsiteY62" fmla="*/ 259556 h 1378744"/>
                <a:gd name="connsiteX63" fmla="*/ 1943100 w 2328863"/>
                <a:gd name="connsiteY63" fmla="*/ 247650 h 1378744"/>
                <a:gd name="connsiteX64" fmla="*/ 1935957 w 2328863"/>
                <a:gd name="connsiteY64" fmla="*/ 235744 h 1378744"/>
                <a:gd name="connsiteX65" fmla="*/ 1921669 w 2328863"/>
                <a:gd name="connsiteY65" fmla="*/ 228600 h 1378744"/>
                <a:gd name="connsiteX66" fmla="*/ 1900238 w 2328863"/>
                <a:gd name="connsiteY66" fmla="*/ 223837 h 1378744"/>
                <a:gd name="connsiteX67" fmla="*/ 1866900 w 2328863"/>
                <a:gd name="connsiteY67" fmla="*/ 223837 h 1378744"/>
                <a:gd name="connsiteX68" fmla="*/ 1745457 w 2328863"/>
                <a:gd name="connsiteY68" fmla="*/ 235744 h 1378744"/>
                <a:gd name="connsiteX69" fmla="*/ 1376363 w 2328863"/>
                <a:gd name="connsiteY69" fmla="*/ 271462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8863" h="1378744">
                  <a:moveTo>
                    <a:pt x="1376363" y="271462"/>
                  </a:moveTo>
                  <a:lnTo>
                    <a:pt x="1178719" y="290512"/>
                  </a:lnTo>
                  <a:lnTo>
                    <a:pt x="1009650" y="304800"/>
                  </a:lnTo>
                  <a:lnTo>
                    <a:pt x="838200" y="319087"/>
                  </a:lnTo>
                  <a:lnTo>
                    <a:pt x="685800" y="333375"/>
                  </a:lnTo>
                  <a:lnTo>
                    <a:pt x="495300" y="350044"/>
                  </a:lnTo>
                  <a:lnTo>
                    <a:pt x="321469" y="361950"/>
                  </a:lnTo>
                  <a:lnTo>
                    <a:pt x="152400" y="376237"/>
                  </a:lnTo>
                  <a:lnTo>
                    <a:pt x="28575" y="385762"/>
                  </a:lnTo>
                  <a:lnTo>
                    <a:pt x="0" y="223837"/>
                  </a:lnTo>
                  <a:lnTo>
                    <a:pt x="173832" y="214312"/>
                  </a:lnTo>
                  <a:lnTo>
                    <a:pt x="440532" y="188119"/>
                  </a:lnTo>
                  <a:lnTo>
                    <a:pt x="788194" y="154781"/>
                  </a:lnTo>
                  <a:lnTo>
                    <a:pt x="1123950" y="123825"/>
                  </a:lnTo>
                  <a:lnTo>
                    <a:pt x="1364457" y="100012"/>
                  </a:lnTo>
                  <a:lnTo>
                    <a:pt x="1635919" y="73819"/>
                  </a:lnTo>
                  <a:lnTo>
                    <a:pt x="1800225" y="57150"/>
                  </a:lnTo>
                  <a:lnTo>
                    <a:pt x="1947863" y="42862"/>
                  </a:lnTo>
                  <a:lnTo>
                    <a:pt x="1983582" y="33337"/>
                  </a:lnTo>
                  <a:lnTo>
                    <a:pt x="2045494" y="14287"/>
                  </a:lnTo>
                  <a:lnTo>
                    <a:pt x="2100263" y="0"/>
                  </a:lnTo>
                  <a:lnTo>
                    <a:pt x="2107407" y="0"/>
                  </a:lnTo>
                  <a:lnTo>
                    <a:pt x="2131219" y="16669"/>
                  </a:lnTo>
                  <a:lnTo>
                    <a:pt x="2193132" y="64294"/>
                  </a:lnTo>
                  <a:lnTo>
                    <a:pt x="2245519" y="111919"/>
                  </a:lnTo>
                  <a:lnTo>
                    <a:pt x="2283619" y="150019"/>
                  </a:lnTo>
                  <a:lnTo>
                    <a:pt x="2302669" y="173831"/>
                  </a:lnTo>
                  <a:lnTo>
                    <a:pt x="2319338" y="202406"/>
                  </a:lnTo>
                  <a:lnTo>
                    <a:pt x="2328863" y="230981"/>
                  </a:lnTo>
                  <a:lnTo>
                    <a:pt x="2328863" y="247650"/>
                  </a:lnTo>
                  <a:lnTo>
                    <a:pt x="2321719" y="264319"/>
                  </a:lnTo>
                  <a:lnTo>
                    <a:pt x="2295525" y="295275"/>
                  </a:lnTo>
                  <a:lnTo>
                    <a:pt x="2271713" y="319087"/>
                  </a:lnTo>
                  <a:lnTo>
                    <a:pt x="2240757" y="361950"/>
                  </a:lnTo>
                  <a:lnTo>
                    <a:pt x="2224088" y="397669"/>
                  </a:lnTo>
                  <a:lnTo>
                    <a:pt x="2193132" y="500062"/>
                  </a:lnTo>
                  <a:lnTo>
                    <a:pt x="2133600" y="716756"/>
                  </a:lnTo>
                  <a:lnTo>
                    <a:pt x="2062163" y="959644"/>
                  </a:lnTo>
                  <a:lnTo>
                    <a:pt x="2009775" y="1119187"/>
                  </a:lnTo>
                  <a:lnTo>
                    <a:pt x="1957388" y="1266825"/>
                  </a:lnTo>
                  <a:lnTo>
                    <a:pt x="1945482" y="1293019"/>
                  </a:lnTo>
                  <a:lnTo>
                    <a:pt x="1928813" y="1319212"/>
                  </a:lnTo>
                  <a:lnTo>
                    <a:pt x="1897857" y="1347787"/>
                  </a:lnTo>
                  <a:lnTo>
                    <a:pt x="1871663" y="1366837"/>
                  </a:lnTo>
                  <a:lnTo>
                    <a:pt x="1845469" y="1376362"/>
                  </a:lnTo>
                  <a:lnTo>
                    <a:pt x="1828800" y="1378744"/>
                  </a:lnTo>
                  <a:lnTo>
                    <a:pt x="1802607" y="1371600"/>
                  </a:lnTo>
                  <a:lnTo>
                    <a:pt x="1778794" y="1354931"/>
                  </a:lnTo>
                  <a:lnTo>
                    <a:pt x="1762125" y="1338262"/>
                  </a:lnTo>
                  <a:lnTo>
                    <a:pt x="1750219" y="1321594"/>
                  </a:lnTo>
                  <a:lnTo>
                    <a:pt x="1745457" y="1304925"/>
                  </a:lnTo>
                  <a:lnTo>
                    <a:pt x="1764507" y="1050131"/>
                  </a:lnTo>
                  <a:lnTo>
                    <a:pt x="1800225" y="947737"/>
                  </a:lnTo>
                  <a:lnTo>
                    <a:pt x="1835944" y="842962"/>
                  </a:lnTo>
                  <a:lnTo>
                    <a:pt x="1857375" y="773906"/>
                  </a:lnTo>
                  <a:lnTo>
                    <a:pt x="1876425" y="702469"/>
                  </a:lnTo>
                  <a:lnTo>
                    <a:pt x="1885950" y="671512"/>
                  </a:lnTo>
                  <a:lnTo>
                    <a:pt x="1905000" y="590550"/>
                  </a:lnTo>
                  <a:lnTo>
                    <a:pt x="1921669" y="509587"/>
                  </a:lnTo>
                  <a:lnTo>
                    <a:pt x="1933575" y="431006"/>
                  </a:lnTo>
                  <a:lnTo>
                    <a:pt x="1943100" y="354806"/>
                  </a:lnTo>
                  <a:lnTo>
                    <a:pt x="1947863" y="292894"/>
                  </a:lnTo>
                  <a:lnTo>
                    <a:pt x="1947863" y="259556"/>
                  </a:lnTo>
                  <a:lnTo>
                    <a:pt x="1943100" y="247650"/>
                  </a:lnTo>
                  <a:lnTo>
                    <a:pt x="1935957" y="235744"/>
                  </a:lnTo>
                  <a:lnTo>
                    <a:pt x="1921669" y="228600"/>
                  </a:lnTo>
                  <a:lnTo>
                    <a:pt x="1900238" y="223837"/>
                  </a:lnTo>
                  <a:lnTo>
                    <a:pt x="1866900" y="223837"/>
                  </a:lnTo>
                  <a:lnTo>
                    <a:pt x="1745457" y="235744"/>
                  </a:lnTo>
                  <a:lnTo>
                    <a:pt x="1376363" y="2714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0">
              <a:extLst>
                <a:ext uri="{FF2B5EF4-FFF2-40B4-BE49-F238E27FC236}">
                  <a16:creationId xmlns:a16="http://schemas.microsoft.com/office/drawing/2014/main" id="{759AD16C-9E2B-4D1D-9634-987E68038ED4}"/>
                </a:ext>
              </a:extLst>
            </p:cNvPr>
            <p:cNvSpPr/>
            <p:nvPr/>
          </p:nvSpPr>
          <p:spPr>
            <a:xfrm>
              <a:off x="4297363" y="5743576"/>
              <a:ext cx="1627187" cy="419100"/>
            </a:xfrm>
            <a:custGeom>
              <a:avLst/>
              <a:gdLst>
                <a:gd name="connsiteX0" fmla="*/ 1195388 w 1626394"/>
                <a:gd name="connsiteY0" fmla="*/ 40481 h 419100"/>
                <a:gd name="connsiteX1" fmla="*/ 1045369 w 1626394"/>
                <a:gd name="connsiteY1" fmla="*/ 64294 h 419100"/>
                <a:gd name="connsiteX2" fmla="*/ 947738 w 1626394"/>
                <a:gd name="connsiteY2" fmla="*/ 78581 h 419100"/>
                <a:gd name="connsiteX3" fmla="*/ 831057 w 1626394"/>
                <a:gd name="connsiteY3" fmla="*/ 95250 h 419100"/>
                <a:gd name="connsiteX4" fmla="*/ 700088 w 1626394"/>
                <a:gd name="connsiteY4" fmla="*/ 111919 h 419100"/>
                <a:gd name="connsiteX5" fmla="*/ 569119 w 1626394"/>
                <a:gd name="connsiteY5" fmla="*/ 126206 h 419100"/>
                <a:gd name="connsiteX6" fmla="*/ 416719 w 1626394"/>
                <a:gd name="connsiteY6" fmla="*/ 142875 h 419100"/>
                <a:gd name="connsiteX7" fmla="*/ 297657 w 1626394"/>
                <a:gd name="connsiteY7" fmla="*/ 152400 h 419100"/>
                <a:gd name="connsiteX8" fmla="*/ 197644 w 1626394"/>
                <a:gd name="connsiteY8" fmla="*/ 159544 h 419100"/>
                <a:gd name="connsiteX9" fmla="*/ 107157 w 1626394"/>
                <a:gd name="connsiteY9" fmla="*/ 140494 h 419100"/>
                <a:gd name="connsiteX10" fmla="*/ 0 w 1626394"/>
                <a:gd name="connsiteY10" fmla="*/ 119063 h 419100"/>
                <a:gd name="connsiteX11" fmla="*/ 35719 w 1626394"/>
                <a:gd name="connsiteY11" fmla="*/ 280988 h 419100"/>
                <a:gd name="connsiteX12" fmla="*/ 219075 w 1626394"/>
                <a:gd name="connsiteY12" fmla="*/ 311944 h 419100"/>
                <a:gd name="connsiteX13" fmla="*/ 247650 w 1626394"/>
                <a:gd name="connsiteY13" fmla="*/ 316706 h 419100"/>
                <a:gd name="connsiteX14" fmla="*/ 376238 w 1626394"/>
                <a:gd name="connsiteY14" fmla="*/ 304800 h 419100"/>
                <a:gd name="connsiteX15" fmla="*/ 616744 w 1626394"/>
                <a:gd name="connsiteY15" fmla="*/ 280988 h 419100"/>
                <a:gd name="connsiteX16" fmla="*/ 890588 w 1626394"/>
                <a:gd name="connsiteY16" fmla="*/ 252413 h 419100"/>
                <a:gd name="connsiteX17" fmla="*/ 1123950 w 1626394"/>
                <a:gd name="connsiteY17" fmla="*/ 226219 h 419100"/>
                <a:gd name="connsiteX18" fmla="*/ 1319213 w 1626394"/>
                <a:gd name="connsiteY18" fmla="*/ 204788 h 419100"/>
                <a:gd name="connsiteX19" fmla="*/ 1371600 w 1626394"/>
                <a:gd name="connsiteY19" fmla="*/ 202406 h 419100"/>
                <a:gd name="connsiteX20" fmla="*/ 1404938 w 1626394"/>
                <a:gd name="connsiteY20" fmla="*/ 207169 h 419100"/>
                <a:gd name="connsiteX21" fmla="*/ 1433513 w 1626394"/>
                <a:gd name="connsiteY21" fmla="*/ 216694 h 419100"/>
                <a:gd name="connsiteX22" fmla="*/ 1457325 w 1626394"/>
                <a:gd name="connsiteY22" fmla="*/ 228600 h 419100"/>
                <a:gd name="connsiteX23" fmla="*/ 1473994 w 1626394"/>
                <a:gd name="connsiteY23" fmla="*/ 242888 h 419100"/>
                <a:gd name="connsiteX24" fmla="*/ 1493044 w 1626394"/>
                <a:gd name="connsiteY24" fmla="*/ 264319 h 419100"/>
                <a:gd name="connsiteX25" fmla="*/ 1512094 w 1626394"/>
                <a:gd name="connsiteY25" fmla="*/ 292894 h 419100"/>
                <a:gd name="connsiteX26" fmla="*/ 1524000 w 1626394"/>
                <a:gd name="connsiteY26" fmla="*/ 319088 h 419100"/>
                <a:gd name="connsiteX27" fmla="*/ 1535907 w 1626394"/>
                <a:gd name="connsiteY27" fmla="*/ 350044 h 419100"/>
                <a:gd name="connsiteX28" fmla="*/ 1557338 w 1626394"/>
                <a:gd name="connsiteY28" fmla="*/ 381000 h 419100"/>
                <a:gd name="connsiteX29" fmla="*/ 1590675 w 1626394"/>
                <a:gd name="connsiteY29" fmla="*/ 409575 h 419100"/>
                <a:gd name="connsiteX30" fmla="*/ 1626394 w 1626394"/>
                <a:gd name="connsiteY30" fmla="*/ 419100 h 419100"/>
                <a:gd name="connsiteX31" fmla="*/ 1614488 w 1626394"/>
                <a:gd name="connsiteY31" fmla="*/ 135731 h 419100"/>
                <a:gd name="connsiteX32" fmla="*/ 1545432 w 1626394"/>
                <a:gd name="connsiteY32" fmla="*/ 50006 h 419100"/>
                <a:gd name="connsiteX33" fmla="*/ 1514475 w 1626394"/>
                <a:gd name="connsiteY33" fmla="*/ 23813 h 419100"/>
                <a:gd name="connsiteX34" fmla="*/ 1476375 w 1626394"/>
                <a:gd name="connsiteY34" fmla="*/ 4763 h 419100"/>
                <a:gd name="connsiteX35" fmla="*/ 1450182 w 1626394"/>
                <a:gd name="connsiteY35" fmla="*/ 0 h 419100"/>
                <a:gd name="connsiteX36" fmla="*/ 1402557 w 1626394"/>
                <a:gd name="connsiteY36" fmla="*/ 4763 h 419100"/>
                <a:gd name="connsiteX37" fmla="*/ 1335882 w 1626394"/>
                <a:gd name="connsiteY37" fmla="*/ 16669 h 419100"/>
                <a:gd name="connsiteX38" fmla="*/ 1195388 w 1626394"/>
                <a:gd name="connsiteY38" fmla="*/ 404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26394" h="419100">
                  <a:moveTo>
                    <a:pt x="1195388" y="40481"/>
                  </a:moveTo>
                  <a:lnTo>
                    <a:pt x="1045369" y="64294"/>
                  </a:lnTo>
                  <a:lnTo>
                    <a:pt x="947738" y="78581"/>
                  </a:lnTo>
                  <a:lnTo>
                    <a:pt x="831057" y="95250"/>
                  </a:lnTo>
                  <a:lnTo>
                    <a:pt x="700088" y="111919"/>
                  </a:lnTo>
                  <a:lnTo>
                    <a:pt x="569119" y="126206"/>
                  </a:lnTo>
                  <a:lnTo>
                    <a:pt x="416719" y="142875"/>
                  </a:lnTo>
                  <a:lnTo>
                    <a:pt x="297657" y="152400"/>
                  </a:lnTo>
                  <a:lnTo>
                    <a:pt x="197644" y="159544"/>
                  </a:lnTo>
                  <a:lnTo>
                    <a:pt x="107157" y="140494"/>
                  </a:lnTo>
                  <a:lnTo>
                    <a:pt x="0" y="119063"/>
                  </a:lnTo>
                  <a:lnTo>
                    <a:pt x="35719" y="280988"/>
                  </a:lnTo>
                  <a:lnTo>
                    <a:pt x="219075" y="311944"/>
                  </a:lnTo>
                  <a:lnTo>
                    <a:pt x="247650" y="316706"/>
                  </a:lnTo>
                  <a:lnTo>
                    <a:pt x="376238" y="304800"/>
                  </a:lnTo>
                  <a:lnTo>
                    <a:pt x="616744" y="280988"/>
                  </a:lnTo>
                  <a:lnTo>
                    <a:pt x="890588" y="252413"/>
                  </a:lnTo>
                  <a:lnTo>
                    <a:pt x="1123950" y="226219"/>
                  </a:lnTo>
                  <a:lnTo>
                    <a:pt x="1319213" y="204788"/>
                  </a:lnTo>
                  <a:lnTo>
                    <a:pt x="1371600" y="202406"/>
                  </a:lnTo>
                  <a:lnTo>
                    <a:pt x="1404938" y="207169"/>
                  </a:lnTo>
                  <a:lnTo>
                    <a:pt x="1433513" y="216694"/>
                  </a:lnTo>
                  <a:lnTo>
                    <a:pt x="1457325" y="228600"/>
                  </a:lnTo>
                  <a:lnTo>
                    <a:pt x="1473994" y="242888"/>
                  </a:lnTo>
                  <a:lnTo>
                    <a:pt x="1493044" y="264319"/>
                  </a:lnTo>
                  <a:lnTo>
                    <a:pt x="1512094" y="292894"/>
                  </a:lnTo>
                  <a:lnTo>
                    <a:pt x="1524000" y="319088"/>
                  </a:lnTo>
                  <a:lnTo>
                    <a:pt x="1535907" y="350044"/>
                  </a:lnTo>
                  <a:lnTo>
                    <a:pt x="1557338" y="381000"/>
                  </a:lnTo>
                  <a:lnTo>
                    <a:pt x="1590675" y="409575"/>
                  </a:lnTo>
                  <a:lnTo>
                    <a:pt x="1626394" y="419100"/>
                  </a:lnTo>
                  <a:lnTo>
                    <a:pt x="1614488" y="135731"/>
                  </a:lnTo>
                  <a:lnTo>
                    <a:pt x="1545432" y="50006"/>
                  </a:lnTo>
                  <a:lnTo>
                    <a:pt x="1514475" y="23813"/>
                  </a:lnTo>
                  <a:lnTo>
                    <a:pt x="1476375" y="4763"/>
                  </a:lnTo>
                  <a:lnTo>
                    <a:pt x="1450182" y="0"/>
                  </a:lnTo>
                  <a:lnTo>
                    <a:pt x="1402557" y="4763"/>
                  </a:lnTo>
                  <a:lnTo>
                    <a:pt x="1335882" y="16669"/>
                  </a:lnTo>
                  <a:lnTo>
                    <a:pt x="1195388" y="404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A1B74487-2387-414C-A464-B175677ED1A4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331913"/>
            <a:ext cx="4513263" cy="4803775"/>
            <a:chOff x="2644775" y="1331913"/>
            <a:chExt cx="4513263" cy="4803775"/>
          </a:xfrm>
        </p:grpSpPr>
        <p:sp>
          <p:nvSpPr>
            <p:cNvPr id="40" name="フリーフォーム 49">
              <a:extLst>
                <a:ext uri="{FF2B5EF4-FFF2-40B4-BE49-F238E27FC236}">
                  <a16:creationId xmlns:a16="http://schemas.microsoft.com/office/drawing/2014/main" id="{BA152EE5-E9E3-4256-80E6-B427E62B11C7}"/>
                </a:ext>
              </a:extLst>
            </p:cNvPr>
            <p:cNvSpPr/>
            <p:nvPr/>
          </p:nvSpPr>
          <p:spPr>
            <a:xfrm>
              <a:off x="3875088" y="1500188"/>
              <a:ext cx="714375" cy="679450"/>
            </a:xfrm>
            <a:custGeom>
              <a:avLst/>
              <a:gdLst>
                <a:gd name="connsiteX0" fmla="*/ 302419 w 714375"/>
                <a:gd name="connsiteY0" fmla="*/ 378618 h 678656"/>
                <a:gd name="connsiteX1" fmla="*/ 233362 w 714375"/>
                <a:gd name="connsiteY1" fmla="*/ 295275 h 678656"/>
                <a:gd name="connsiteX2" fmla="*/ 173831 w 714375"/>
                <a:gd name="connsiteY2" fmla="*/ 226218 h 678656"/>
                <a:gd name="connsiteX3" fmla="*/ 116681 w 714375"/>
                <a:gd name="connsiteY3" fmla="*/ 159543 h 678656"/>
                <a:gd name="connsiteX4" fmla="*/ 45244 w 714375"/>
                <a:gd name="connsiteY4" fmla="*/ 83343 h 678656"/>
                <a:gd name="connsiteX5" fmla="*/ 14287 w 714375"/>
                <a:gd name="connsiteY5" fmla="*/ 47625 h 678656"/>
                <a:gd name="connsiteX6" fmla="*/ 4762 w 714375"/>
                <a:gd name="connsiteY6" fmla="*/ 35718 h 678656"/>
                <a:gd name="connsiteX7" fmla="*/ 0 w 714375"/>
                <a:gd name="connsiteY7" fmla="*/ 26193 h 678656"/>
                <a:gd name="connsiteX8" fmla="*/ 2381 w 714375"/>
                <a:gd name="connsiteY8" fmla="*/ 14287 h 678656"/>
                <a:gd name="connsiteX9" fmla="*/ 7144 w 714375"/>
                <a:gd name="connsiteY9" fmla="*/ 2381 h 678656"/>
                <a:gd name="connsiteX10" fmla="*/ 19050 w 714375"/>
                <a:gd name="connsiteY10" fmla="*/ 0 h 678656"/>
                <a:gd name="connsiteX11" fmla="*/ 42862 w 714375"/>
                <a:gd name="connsiteY11" fmla="*/ 7143 h 678656"/>
                <a:gd name="connsiteX12" fmla="*/ 102394 w 714375"/>
                <a:gd name="connsiteY12" fmla="*/ 35718 h 678656"/>
                <a:gd name="connsiteX13" fmla="*/ 235744 w 714375"/>
                <a:gd name="connsiteY13" fmla="*/ 102393 h 678656"/>
                <a:gd name="connsiteX14" fmla="*/ 390525 w 714375"/>
                <a:gd name="connsiteY14" fmla="*/ 176212 h 678656"/>
                <a:gd name="connsiteX15" fmla="*/ 550069 w 714375"/>
                <a:gd name="connsiteY15" fmla="*/ 250031 h 678656"/>
                <a:gd name="connsiteX16" fmla="*/ 561975 w 714375"/>
                <a:gd name="connsiteY16" fmla="*/ 257175 h 678656"/>
                <a:gd name="connsiteX17" fmla="*/ 573881 w 714375"/>
                <a:gd name="connsiteY17" fmla="*/ 273843 h 678656"/>
                <a:gd name="connsiteX18" fmla="*/ 600075 w 714375"/>
                <a:gd name="connsiteY18" fmla="*/ 316706 h 678656"/>
                <a:gd name="connsiteX19" fmla="*/ 645319 w 714375"/>
                <a:gd name="connsiteY19" fmla="*/ 397668 h 678656"/>
                <a:gd name="connsiteX20" fmla="*/ 676275 w 714375"/>
                <a:gd name="connsiteY20" fmla="*/ 471487 h 678656"/>
                <a:gd name="connsiteX21" fmla="*/ 709612 w 714375"/>
                <a:gd name="connsiteY21" fmla="*/ 578643 h 678656"/>
                <a:gd name="connsiteX22" fmla="*/ 714375 w 714375"/>
                <a:gd name="connsiteY22" fmla="*/ 602456 h 678656"/>
                <a:gd name="connsiteX23" fmla="*/ 714375 w 714375"/>
                <a:gd name="connsiteY23" fmla="*/ 614362 h 678656"/>
                <a:gd name="connsiteX24" fmla="*/ 707231 w 714375"/>
                <a:gd name="connsiteY24" fmla="*/ 635793 h 678656"/>
                <a:gd name="connsiteX25" fmla="*/ 688181 w 714375"/>
                <a:gd name="connsiteY25" fmla="*/ 657225 h 678656"/>
                <a:gd name="connsiteX26" fmla="*/ 669131 w 714375"/>
                <a:gd name="connsiteY26" fmla="*/ 671512 h 678656"/>
                <a:gd name="connsiteX27" fmla="*/ 654844 w 714375"/>
                <a:gd name="connsiteY27" fmla="*/ 676275 h 678656"/>
                <a:gd name="connsiteX28" fmla="*/ 628650 w 714375"/>
                <a:gd name="connsiteY28" fmla="*/ 678656 h 678656"/>
                <a:gd name="connsiteX29" fmla="*/ 607219 w 714375"/>
                <a:gd name="connsiteY29" fmla="*/ 676275 h 678656"/>
                <a:gd name="connsiteX30" fmla="*/ 578644 w 714375"/>
                <a:gd name="connsiteY30" fmla="*/ 671512 h 678656"/>
                <a:gd name="connsiteX31" fmla="*/ 528637 w 714375"/>
                <a:gd name="connsiteY31" fmla="*/ 647700 h 678656"/>
                <a:gd name="connsiteX32" fmla="*/ 485775 w 714375"/>
                <a:gd name="connsiteY32" fmla="*/ 611981 h 678656"/>
                <a:gd name="connsiteX33" fmla="*/ 442912 w 714375"/>
                <a:gd name="connsiteY33" fmla="*/ 561975 h 678656"/>
                <a:gd name="connsiteX34" fmla="*/ 385762 w 714375"/>
                <a:gd name="connsiteY34" fmla="*/ 488156 h 678656"/>
                <a:gd name="connsiteX35" fmla="*/ 302419 w 714375"/>
                <a:gd name="connsiteY35" fmla="*/ 378618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4375" h="678656">
                  <a:moveTo>
                    <a:pt x="302419" y="378618"/>
                  </a:moveTo>
                  <a:lnTo>
                    <a:pt x="233362" y="295275"/>
                  </a:lnTo>
                  <a:lnTo>
                    <a:pt x="173831" y="226218"/>
                  </a:lnTo>
                  <a:lnTo>
                    <a:pt x="116681" y="159543"/>
                  </a:lnTo>
                  <a:lnTo>
                    <a:pt x="45244" y="83343"/>
                  </a:lnTo>
                  <a:lnTo>
                    <a:pt x="14287" y="47625"/>
                  </a:lnTo>
                  <a:lnTo>
                    <a:pt x="4762" y="35718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7143"/>
                  </a:lnTo>
                  <a:lnTo>
                    <a:pt x="102394" y="35718"/>
                  </a:lnTo>
                  <a:lnTo>
                    <a:pt x="235744" y="102393"/>
                  </a:lnTo>
                  <a:lnTo>
                    <a:pt x="390525" y="176212"/>
                  </a:lnTo>
                  <a:lnTo>
                    <a:pt x="550069" y="250031"/>
                  </a:lnTo>
                  <a:lnTo>
                    <a:pt x="561975" y="257175"/>
                  </a:lnTo>
                  <a:lnTo>
                    <a:pt x="573881" y="273843"/>
                  </a:lnTo>
                  <a:lnTo>
                    <a:pt x="600075" y="316706"/>
                  </a:lnTo>
                  <a:lnTo>
                    <a:pt x="645319" y="397668"/>
                  </a:lnTo>
                  <a:lnTo>
                    <a:pt x="676275" y="471487"/>
                  </a:lnTo>
                  <a:lnTo>
                    <a:pt x="709612" y="578643"/>
                  </a:lnTo>
                  <a:lnTo>
                    <a:pt x="714375" y="602456"/>
                  </a:lnTo>
                  <a:lnTo>
                    <a:pt x="714375" y="614362"/>
                  </a:lnTo>
                  <a:lnTo>
                    <a:pt x="707231" y="635793"/>
                  </a:lnTo>
                  <a:lnTo>
                    <a:pt x="688181" y="657225"/>
                  </a:lnTo>
                  <a:lnTo>
                    <a:pt x="669131" y="671512"/>
                  </a:lnTo>
                  <a:lnTo>
                    <a:pt x="654844" y="676275"/>
                  </a:lnTo>
                  <a:lnTo>
                    <a:pt x="628650" y="678656"/>
                  </a:lnTo>
                  <a:lnTo>
                    <a:pt x="607219" y="676275"/>
                  </a:lnTo>
                  <a:lnTo>
                    <a:pt x="578644" y="671512"/>
                  </a:lnTo>
                  <a:lnTo>
                    <a:pt x="528637" y="647700"/>
                  </a:lnTo>
                  <a:lnTo>
                    <a:pt x="485775" y="611981"/>
                  </a:lnTo>
                  <a:lnTo>
                    <a:pt x="442912" y="561975"/>
                  </a:lnTo>
                  <a:lnTo>
                    <a:pt x="385762" y="488156"/>
                  </a:lnTo>
                  <a:lnTo>
                    <a:pt x="302419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0">
              <a:extLst>
                <a:ext uri="{FF2B5EF4-FFF2-40B4-BE49-F238E27FC236}">
                  <a16:creationId xmlns:a16="http://schemas.microsoft.com/office/drawing/2014/main" id="{3B4CF750-4F97-476D-A7D7-D0F2F3423CB1}"/>
                </a:ext>
              </a:extLst>
            </p:cNvPr>
            <p:cNvSpPr/>
            <p:nvPr/>
          </p:nvSpPr>
          <p:spPr>
            <a:xfrm>
              <a:off x="5000625" y="1331913"/>
              <a:ext cx="957263" cy="973137"/>
            </a:xfrm>
            <a:custGeom>
              <a:avLst/>
              <a:gdLst>
                <a:gd name="connsiteX0" fmla="*/ 483394 w 957263"/>
                <a:gd name="connsiteY0" fmla="*/ 273844 h 973931"/>
                <a:gd name="connsiteX1" fmla="*/ 419100 w 957263"/>
                <a:gd name="connsiteY1" fmla="*/ 373856 h 973931"/>
                <a:gd name="connsiteX2" fmla="*/ 307181 w 957263"/>
                <a:gd name="connsiteY2" fmla="*/ 538162 h 973931"/>
                <a:gd name="connsiteX3" fmla="*/ 188119 w 957263"/>
                <a:gd name="connsiteY3" fmla="*/ 709612 h 973931"/>
                <a:gd name="connsiteX4" fmla="*/ 0 w 957263"/>
                <a:gd name="connsiteY4" fmla="*/ 973931 h 973931"/>
                <a:gd name="connsiteX5" fmla="*/ 59531 w 957263"/>
                <a:gd name="connsiteY5" fmla="*/ 969169 h 973931"/>
                <a:gd name="connsiteX6" fmla="*/ 266700 w 957263"/>
                <a:gd name="connsiteY6" fmla="*/ 804862 h 973931"/>
                <a:gd name="connsiteX7" fmla="*/ 404813 w 957263"/>
                <a:gd name="connsiteY7" fmla="*/ 695325 h 973931"/>
                <a:gd name="connsiteX8" fmla="*/ 533400 w 957263"/>
                <a:gd name="connsiteY8" fmla="*/ 583406 h 973931"/>
                <a:gd name="connsiteX9" fmla="*/ 647700 w 957263"/>
                <a:gd name="connsiteY9" fmla="*/ 478631 h 973931"/>
                <a:gd name="connsiteX10" fmla="*/ 695325 w 957263"/>
                <a:gd name="connsiteY10" fmla="*/ 431006 h 973931"/>
                <a:gd name="connsiteX11" fmla="*/ 745331 w 957263"/>
                <a:gd name="connsiteY11" fmla="*/ 388144 h 973931"/>
                <a:gd name="connsiteX12" fmla="*/ 773906 w 957263"/>
                <a:gd name="connsiteY12" fmla="*/ 366712 h 973931"/>
                <a:gd name="connsiteX13" fmla="*/ 807244 w 957263"/>
                <a:gd name="connsiteY13" fmla="*/ 342900 h 973931"/>
                <a:gd name="connsiteX14" fmla="*/ 835819 w 957263"/>
                <a:gd name="connsiteY14" fmla="*/ 328612 h 973931"/>
                <a:gd name="connsiteX15" fmla="*/ 866775 w 957263"/>
                <a:gd name="connsiteY15" fmla="*/ 316706 h 973931"/>
                <a:gd name="connsiteX16" fmla="*/ 902494 w 957263"/>
                <a:gd name="connsiteY16" fmla="*/ 309562 h 973931"/>
                <a:gd name="connsiteX17" fmla="*/ 909638 w 957263"/>
                <a:gd name="connsiteY17" fmla="*/ 307181 h 973931"/>
                <a:gd name="connsiteX18" fmla="*/ 931069 w 957263"/>
                <a:gd name="connsiteY18" fmla="*/ 290512 h 973931"/>
                <a:gd name="connsiteX19" fmla="*/ 950119 w 957263"/>
                <a:gd name="connsiteY19" fmla="*/ 269081 h 973931"/>
                <a:gd name="connsiteX20" fmla="*/ 954881 w 957263"/>
                <a:gd name="connsiteY20" fmla="*/ 252412 h 973931"/>
                <a:gd name="connsiteX21" fmla="*/ 957263 w 957263"/>
                <a:gd name="connsiteY21" fmla="*/ 235744 h 973931"/>
                <a:gd name="connsiteX22" fmla="*/ 952500 w 957263"/>
                <a:gd name="connsiteY22" fmla="*/ 221456 h 973931"/>
                <a:gd name="connsiteX23" fmla="*/ 935831 w 957263"/>
                <a:gd name="connsiteY23" fmla="*/ 204787 h 973931"/>
                <a:gd name="connsiteX24" fmla="*/ 883444 w 957263"/>
                <a:gd name="connsiteY24" fmla="*/ 159544 h 973931"/>
                <a:gd name="connsiteX25" fmla="*/ 831056 w 957263"/>
                <a:gd name="connsiteY25" fmla="*/ 121444 h 973931"/>
                <a:gd name="connsiteX26" fmla="*/ 757238 w 957263"/>
                <a:gd name="connsiteY26" fmla="*/ 78581 h 973931"/>
                <a:gd name="connsiteX27" fmla="*/ 690563 w 957263"/>
                <a:gd name="connsiteY27" fmla="*/ 50006 h 973931"/>
                <a:gd name="connsiteX28" fmla="*/ 616744 w 957263"/>
                <a:gd name="connsiteY28" fmla="*/ 26194 h 973931"/>
                <a:gd name="connsiteX29" fmla="*/ 538163 w 957263"/>
                <a:gd name="connsiteY29" fmla="*/ 7144 h 973931"/>
                <a:gd name="connsiteX30" fmla="*/ 500063 w 957263"/>
                <a:gd name="connsiteY30" fmla="*/ 0 h 973931"/>
                <a:gd name="connsiteX31" fmla="*/ 478631 w 957263"/>
                <a:gd name="connsiteY31" fmla="*/ 4762 h 973931"/>
                <a:gd name="connsiteX32" fmla="*/ 461963 w 957263"/>
                <a:gd name="connsiteY32" fmla="*/ 14287 h 973931"/>
                <a:gd name="connsiteX33" fmla="*/ 452438 w 957263"/>
                <a:gd name="connsiteY33" fmla="*/ 23812 h 973931"/>
                <a:gd name="connsiteX34" fmla="*/ 452438 w 957263"/>
                <a:gd name="connsiteY34" fmla="*/ 40481 h 973931"/>
                <a:gd name="connsiteX35" fmla="*/ 464344 w 957263"/>
                <a:gd name="connsiteY35" fmla="*/ 54769 h 973931"/>
                <a:gd name="connsiteX36" fmla="*/ 488156 w 957263"/>
                <a:gd name="connsiteY36" fmla="*/ 69056 h 973931"/>
                <a:gd name="connsiteX37" fmla="*/ 511969 w 957263"/>
                <a:gd name="connsiteY37" fmla="*/ 85725 h 973931"/>
                <a:gd name="connsiteX38" fmla="*/ 528638 w 957263"/>
                <a:gd name="connsiteY38" fmla="*/ 102394 h 973931"/>
                <a:gd name="connsiteX39" fmla="*/ 535781 w 957263"/>
                <a:gd name="connsiteY39" fmla="*/ 116681 h 973931"/>
                <a:gd name="connsiteX40" fmla="*/ 540544 w 957263"/>
                <a:gd name="connsiteY40" fmla="*/ 135731 h 973931"/>
                <a:gd name="connsiteX41" fmla="*/ 540544 w 957263"/>
                <a:gd name="connsiteY41" fmla="*/ 161925 h 973931"/>
                <a:gd name="connsiteX42" fmla="*/ 528638 w 957263"/>
                <a:gd name="connsiteY42" fmla="*/ 190500 h 973931"/>
                <a:gd name="connsiteX43" fmla="*/ 483394 w 957263"/>
                <a:gd name="connsiteY43" fmla="*/ 27384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57263" h="973931">
                  <a:moveTo>
                    <a:pt x="483394" y="273844"/>
                  </a:moveTo>
                  <a:lnTo>
                    <a:pt x="419100" y="373856"/>
                  </a:lnTo>
                  <a:lnTo>
                    <a:pt x="307181" y="538162"/>
                  </a:lnTo>
                  <a:lnTo>
                    <a:pt x="188119" y="709612"/>
                  </a:lnTo>
                  <a:lnTo>
                    <a:pt x="0" y="973931"/>
                  </a:lnTo>
                  <a:lnTo>
                    <a:pt x="59531" y="969169"/>
                  </a:lnTo>
                  <a:lnTo>
                    <a:pt x="266700" y="804862"/>
                  </a:lnTo>
                  <a:lnTo>
                    <a:pt x="404813" y="695325"/>
                  </a:lnTo>
                  <a:lnTo>
                    <a:pt x="533400" y="583406"/>
                  </a:lnTo>
                  <a:lnTo>
                    <a:pt x="647700" y="478631"/>
                  </a:lnTo>
                  <a:lnTo>
                    <a:pt x="695325" y="431006"/>
                  </a:lnTo>
                  <a:lnTo>
                    <a:pt x="745331" y="388144"/>
                  </a:lnTo>
                  <a:lnTo>
                    <a:pt x="773906" y="366712"/>
                  </a:lnTo>
                  <a:lnTo>
                    <a:pt x="807244" y="342900"/>
                  </a:lnTo>
                  <a:lnTo>
                    <a:pt x="835819" y="328612"/>
                  </a:lnTo>
                  <a:lnTo>
                    <a:pt x="866775" y="316706"/>
                  </a:lnTo>
                  <a:lnTo>
                    <a:pt x="902494" y="309562"/>
                  </a:lnTo>
                  <a:lnTo>
                    <a:pt x="909638" y="307181"/>
                  </a:lnTo>
                  <a:lnTo>
                    <a:pt x="931069" y="290512"/>
                  </a:lnTo>
                  <a:lnTo>
                    <a:pt x="950119" y="269081"/>
                  </a:lnTo>
                  <a:lnTo>
                    <a:pt x="954881" y="252412"/>
                  </a:lnTo>
                  <a:lnTo>
                    <a:pt x="957263" y="235744"/>
                  </a:lnTo>
                  <a:lnTo>
                    <a:pt x="952500" y="221456"/>
                  </a:lnTo>
                  <a:lnTo>
                    <a:pt x="935831" y="204787"/>
                  </a:lnTo>
                  <a:lnTo>
                    <a:pt x="883444" y="159544"/>
                  </a:lnTo>
                  <a:lnTo>
                    <a:pt x="831056" y="121444"/>
                  </a:lnTo>
                  <a:lnTo>
                    <a:pt x="757238" y="78581"/>
                  </a:lnTo>
                  <a:lnTo>
                    <a:pt x="690563" y="50006"/>
                  </a:lnTo>
                  <a:lnTo>
                    <a:pt x="616744" y="26194"/>
                  </a:lnTo>
                  <a:lnTo>
                    <a:pt x="538163" y="7144"/>
                  </a:lnTo>
                  <a:lnTo>
                    <a:pt x="500063" y="0"/>
                  </a:lnTo>
                  <a:lnTo>
                    <a:pt x="478631" y="4762"/>
                  </a:lnTo>
                  <a:lnTo>
                    <a:pt x="461963" y="14287"/>
                  </a:lnTo>
                  <a:lnTo>
                    <a:pt x="452438" y="23812"/>
                  </a:lnTo>
                  <a:lnTo>
                    <a:pt x="452438" y="40481"/>
                  </a:lnTo>
                  <a:lnTo>
                    <a:pt x="464344" y="54769"/>
                  </a:lnTo>
                  <a:lnTo>
                    <a:pt x="488156" y="69056"/>
                  </a:lnTo>
                  <a:lnTo>
                    <a:pt x="511969" y="85725"/>
                  </a:lnTo>
                  <a:lnTo>
                    <a:pt x="528638" y="102394"/>
                  </a:lnTo>
                  <a:lnTo>
                    <a:pt x="535781" y="116681"/>
                  </a:lnTo>
                  <a:lnTo>
                    <a:pt x="540544" y="135731"/>
                  </a:lnTo>
                  <a:lnTo>
                    <a:pt x="540544" y="161925"/>
                  </a:lnTo>
                  <a:lnTo>
                    <a:pt x="528638" y="190500"/>
                  </a:lnTo>
                  <a:lnTo>
                    <a:pt x="483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1">
              <a:extLst>
                <a:ext uri="{FF2B5EF4-FFF2-40B4-BE49-F238E27FC236}">
                  <a16:creationId xmlns:a16="http://schemas.microsoft.com/office/drawing/2014/main" id="{7BB73E6C-B537-49A3-9624-F630F72334E9}"/>
                </a:ext>
              </a:extLst>
            </p:cNvPr>
            <p:cNvSpPr/>
            <p:nvPr/>
          </p:nvSpPr>
          <p:spPr>
            <a:xfrm>
              <a:off x="3490913" y="2046288"/>
              <a:ext cx="2841625" cy="534987"/>
            </a:xfrm>
            <a:custGeom>
              <a:avLst/>
              <a:gdLst>
                <a:gd name="connsiteX0" fmla="*/ 2131218 w 2840831"/>
                <a:gd name="connsiteY0" fmla="*/ 295275 h 535781"/>
                <a:gd name="connsiteX1" fmla="*/ 1976437 w 2840831"/>
                <a:gd name="connsiteY1" fmla="*/ 304800 h 535781"/>
                <a:gd name="connsiteX2" fmla="*/ 1826418 w 2840831"/>
                <a:gd name="connsiteY2" fmla="*/ 314325 h 535781"/>
                <a:gd name="connsiteX3" fmla="*/ 1681162 w 2840831"/>
                <a:gd name="connsiteY3" fmla="*/ 323850 h 535781"/>
                <a:gd name="connsiteX4" fmla="*/ 1473993 w 2840831"/>
                <a:gd name="connsiteY4" fmla="*/ 335756 h 535781"/>
                <a:gd name="connsiteX5" fmla="*/ 1247775 w 2840831"/>
                <a:gd name="connsiteY5" fmla="*/ 376237 h 535781"/>
                <a:gd name="connsiteX6" fmla="*/ 1135856 w 2840831"/>
                <a:gd name="connsiteY6" fmla="*/ 392906 h 535781"/>
                <a:gd name="connsiteX7" fmla="*/ 1004887 w 2840831"/>
                <a:gd name="connsiteY7" fmla="*/ 411956 h 535781"/>
                <a:gd name="connsiteX8" fmla="*/ 862012 w 2840831"/>
                <a:gd name="connsiteY8" fmla="*/ 435769 h 535781"/>
                <a:gd name="connsiteX9" fmla="*/ 704850 w 2840831"/>
                <a:gd name="connsiteY9" fmla="*/ 464344 h 535781"/>
                <a:gd name="connsiteX10" fmla="*/ 566737 w 2840831"/>
                <a:gd name="connsiteY10" fmla="*/ 488156 h 535781"/>
                <a:gd name="connsiteX11" fmla="*/ 507206 w 2840831"/>
                <a:gd name="connsiteY11" fmla="*/ 509587 h 535781"/>
                <a:gd name="connsiteX12" fmla="*/ 433387 w 2840831"/>
                <a:gd name="connsiteY12" fmla="*/ 533400 h 535781"/>
                <a:gd name="connsiteX13" fmla="*/ 411956 w 2840831"/>
                <a:gd name="connsiteY13" fmla="*/ 535781 h 535781"/>
                <a:gd name="connsiteX14" fmla="*/ 371475 w 2840831"/>
                <a:gd name="connsiteY14" fmla="*/ 533400 h 535781"/>
                <a:gd name="connsiteX15" fmla="*/ 338137 w 2840831"/>
                <a:gd name="connsiteY15" fmla="*/ 526256 h 535781"/>
                <a:gd name="connsiteX16" fmla="*/ 292893 w 2840831"/>
                <a:gd name="connsiteY16" fmla="*/ 509587 h 535781"/>
                <a:gd name="connsiteX17" fmla="*/ 259556 w 2840831"/>
                <a:gd name="connsiteY17" fmla="*/ 490537 h 535781"/>
                <a:gd name="connsiteX18" fmla="*/ 228600 w 2840831"/>
                <a:gd name="connsiteY18" fmla="*/ 469106 h 535781"/>
                <a:gd name="connsiteX19" fmla="*/ 190500 w 2840831"/>
                <a:gd name="connsiteY19" fmla="*/ 438150 h 535781"/>
                <a:gd name="connsiteX20" fmla="*/ 150018 w 2840831"/>
                <a:gd name="connsiteY20" fmla="*/ 397669 h 535781"/>
                <a:gd name="connsiteX21" fmla="*/ 109537 w 2840831"/>
                <a:gd name="connsiteY21" fmla="*/ 350044 h 535781"/>
                <a:gd name="connsiteX22" fmla="*/ 66675 w 2840831"/>
                <a:gd name="connsiteY22" fmla="*/ 297656 h 535781"/>
                <a:gd name="connsiteX23" fmla="*/ 14287 w 2840831"/>
                <a:gd name="connsiteY23" fmla="*/ 223837 h 535781"/>
                <a:gd name="connsiteX24" fmla="*/ 0 w 2840831"/>
                <a:gd name="connsiteY24" fmla="*/ 190500 h 535781"/>
                <a:gd name="connsiteX25" fmla="*/ 2381 w 2840831"/>
                <a:gd name="connsiteY25" fmla="*/ 178594 h 535781"/>
                <a:gd name="connsiteX26" fmla="*/ 9525 w 2840831"/>
                <a:gd name="connsiteY26" fmla="*/ 171450 h 535781"/>
                <a:gd name="connsiteX27" fmla="*/ 19050 w 2840831"/>
                <a:gd name="connsiteY27" fmla="*/ 171450 h 535781"/>
                <a:gd name="connsiteX28" fmla="*/ 40481 w 2840831"/>
                <a:gd name="connsiteY28" fmla="*/ 176212 h 535781"/>
                <a:gd name="connsiteX29" fmla="*/ 64293 w 2840831"/>
                <a:gd name="connsiteY29" fmla="*/ 190500 h 535781"/>
                <a:gd name="connsiteX30" fmla="*/ 140493 w 2840831"/>
                <a:gd name="connsiteY30" fmla="*/ 233362 h 535781"/>
                <a:gd name="connsiteX31" fmla="*/ 204787 w 2840831"/>
                <a:gd name="connsiteY31" fmla="*/ 269081 h 535781"/>
                <a:gd name="connsiteX32" fmla="*/ 245268 w 2840831"/>
                <a:gd name="connsiteY32" fmla="*/ 285750 h 535781"/>
                <a:gd name="connsiteX33" fmla="*/ 288131 w 2840831"/>
                <a:gd name="connsiteY33" fmla="*/ 300037 h 535781"/>
                <a:gd name="connsiteX34" fmla="*/ 330993 w 2840831"/>
                <a:gd name="connsiteY34" fmla="*/ 311944 h 535781"/>
                <a:gd name="connsiteX35" fmla="*/ 383381 w 2840831"/>
                <a:gd name="connsiteY35" fmla="*/ 311944 h 535781"/>
                <a:gd name="connsiteX36" fmla="*/ 445293 w 2840831"/>
                <a:gd name="connsiteY36" fmla="*/ 304800 h 535781"/>
                <a:gd name="connsiteX37" fmla="*/ 619125 w 2840831"/>
                <a:gd name="connsiteY37" fmla="*/ 283369 h 535781"/>
                <a:gd name="connsiteX38" fmla="*/ 852487 w 2840831"/>
                <a:gd name="connsiteY38" fmla="*/ 257175 h 535781"/>
                <a:gd name="connsiteX39" fmla="*/ 1131093 w 2840831"/>
                <a:gd name="connsiteY39" fmla="*/ 226219 h 535781"/>
                <a:gd name="connsiteX40" fmla="*/ 1443037 w 2840831"/>
                <a:gd name="connsiteY40" fmla="*/ 190500 h 535781"/>
                <a:gd name="connsiteX41" fmla="*/ 1578768 w 2840831"/>
                <a:gd name="connsiteY41" fmla="*/ 178594 h 535781"/>
                <a:gd name="connsiteX42" fmla="*/ 1674018 w 2840831"/>
                <a:gd name="connsiteY42" fmla="*/ 157162 h 535781"/>
                <a:gd name="connsiteX43" fmla="*/ 1933575 w 2840831"/>
                <a:gd name="connsiteY43" fmla="*/ 135731 h 535781"/>
                <a:gd name="connsiteX44" fmla="*/ 2133600 w 2840831"/>
                <a:gd name="connsiteY44" fmla="*/ 107156 h 535781"/>
                <a:gd name="connsiteX45" fmla="*/ 2240756 w 2840831"/>
                <a:gd name="connsiteY45" fmla="*/ 88106 h 535781"/>
                <a:gd name="connsiteX46" fmla="*/ 2347912 w 2840831"/>
                <a:gd name="connsiteY46" fmla="*/ 50006 h 535781"/>
                <a:gd name="connsiteX47" fmla="*/ 2478881 w 2840831"/>
                <a:gd name="connsiteY47" fmla="*/ 0 h 535781"/>
                <a:gd name="connsiteX48" fmla="*/ 2497931 w 2840831"/>
                <a:gd name="connsiteY48" fmla="*/ 2381 h 535781"/>
                <a:gd name="connsiteX49" fmla="*/ 2564606 w 2840831"/>
                <a:gd name="connsiteY49" fmla="*/ 16669 h 535781"/>
                <a:gd name="connsiteX50" fmla="*/ 2626518 w 2840831"/>
                <a:gd name="connsiteY50" fmla="*/ 35719 h 535781"/>
                <a:gd name="connsiteX51" fmla="*/ 2719387 w 2840831"/>
                <a:gd name="connsiteY51" fmla="*/ 73819 h 535781"/>
                <a:gd name="connsiteX52" fmla="*/ 2757487 w 2840831"/>
                <a:gd name="connsiteY52" fmla="*/ 92869 h 535781"/>
                <a:gd name="connsiteX53" fmla="*/ 2797968 w 2840831"/>
                <a:gd name="connsiteY53" fmla="*/ 119062 h 535781"/>
                <a:gd name="connsiteX54" fmla="*/ 2821781 w 2840831"/>
                <a:gd name="connsiteY54" fmla="*/ 135731 h 535781"/>
                <a:gd name="connsiteX55" fmla="*/ 2833687 w 2840831"/>
                <a:gd name="connsiteY55" fmla="*/ 147637 h 535781"/>
                <a:gd name="connsiteX56" fmla="*/ 2840831 w 2840831"/>
                <a:gd name="connsiteY56" fmla="*/ 161925 h 535781"/>
                <a:gd name="connsiteX57" fmla="*/ 2840831 w 2840831"/>
                <a:gd name="connsiteY57" fmla="*/ 178594 h 535781"/>
                <a:gd name="connsiteX58" fmla="*/ 2833687 w 2840831"/>
                <a:gd name="connsiteY58" fmla="*/ 197644 h 535781"/>
                <a:gd name="connsiteX59" fmla="*/ 2812256 w 2840831"/>
                <a:gd name="connsiteY59" fmla="*/ 216694 h 535781"/>
                <a:gd name="connsiteX60" fmla="*/ 2764631 w 2840831"/>
                <a:gd name="connsiteY60" fmla="*/ 242887 h 535781"/>
                <a:gd name="connsiteX61" fmla="*/ 2709862 w 2840831"/>
                <a:gd name="connsiteY61" fmla="*/ 254794 h 535781"/>
                <a:gd name="connsiteX62" fmla="*/ 2643187 w 2840831"/>
                <a:gd name="connsiteY62" fmla="*/ 266700 h 535781"/>
                <a:gd name="connsiteX63" fmla="*/ 2502693 w 2840831"/>
                <a:gd name="connsiteY63" fmla="*/ 273844 h 535781"/>
                <a:gd name="connsiteX64" fmla="*/ 2314575 w 2840831"/>
                <a:gd name="connsiteY64" fmla="*/ 285750 h 535781"/>
                <a:gd name="connsiteX65" fmla="*/ 2131218 w 2840831"/>
                <a:gd name="connsiteY65" fmla="*/ 29527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0831" h="535781">
                  <a:moveTo>
                    <a:pt x="2131218" y="295275"/>
                  </a:moveTo>
                  <a:lnTo>
                    <a:pt x="1976437" y="304800"/>
                  </a:lnTo>
                  <a:lnTo>
                    <a:pt x="1826418" y="314325"/>
                  </a:lnTo>
                  <a:lnTo>
                    <a:pt x="1681162" y="323850"/>
                  </a:lnTo>
                  <a:lnTo>
                    <a:pt x="1473993" y="335756"/>
                  </a:lnTo>
                  <a:lnTo>
                    <a:pt x="1247775" y="376237"/>
                  </a:lnTo>
                  <a:lnTo>
                    <a:pt x="1135856" y="392906"/>
                  </a:lnTo>
                  <a:lnTo>
                    <a:pt x="1004887" y="411956"/>
                  </a:lnTo>
                  <a:lnTo>
                    <a:pt x="862012" y="435769"/>
                  </a:lnTo>
                  <a:lnTo>
                    <a:pt x="704850" y="464344"/>
                  </a:lnTo>
                  <a:lnTo>
                    <a:pt x="566737" y="488156"/>
                  </a:lnTo>
                  <a:lnTo>
                    <a:pt x="507206" y="509587"/>
                  </a:lnTo>
                  <a:lnTo>
                    <a:pt x="433387" y="533400"/>
                  </a:lnTo>
                  <a:lnTo>
                    <a:pt x="411956" y="535781"/>
                  </a:lnTo>
                  <a:lnTo>
                    <a:pt x="371475" y="533400"/>
                  </a:lnTo>
                  <a:lnTo>
                    <a:pt x="338137" y="526256"/>
                  </a:lnTo>
                  <a:lnTo>
                    <a:pt x="292893" y="509587"/>
                  </a:lnTo>
                  <a:lnTo>
                    <a:pt x="259556" y="490537"/>
                  </a:lnTo>
                  <a:lnTo>
                    <a:pt x="228600" y="469106"/>
                  </a:lnTo>
                  <a:lnTo>
                    <a:pt x="190500" y="438150"/>
                  </a:lnTo>
                  <a:lnTo>
                    <a:pt x="150018" y="397669"/>
                  </a:lnTo>
                  <a:lnTo>
                    <a:pt x="109537" y="350044"/>
                  </a:lnTo>
                  <a:lnTo>
                    <a:pt x="66675" y="297656"/>
                  </a:lnTo>
                  <a:lnTo>
                    <a:pt x="14287" y="223837"/>
                  </a:lnTo>
                  <a:lnTo>
                    <a:pt x="0" y="190500"/>
                  </a:lnTo>
                  <a:lnTo>
                    <a:pt x="2381" y="178594"/>
                  </a:lnTo>
                  <a:lnTo>
                    <a:pt x="9525" y="171450"/>
                  </a:lnTo>
                  <a:lnTo>
                    <a:pt x="19050" y="171450"/>
                  </a:lnTo>
                  <a:lnTo>
                    <a:pt x="40481" y="176212"/>
                  </a:lnTo>
                  <a:lnTo>
                    <a:pt x="64293" y="190500"/>
                  </a:lnTo>
                  <a:lnTo>
                    <a:pt x="140493" y="233362"/>
                  </a:lnTo>
                  <a:lnTo>
                    <a:pt x="204787" y="269081"/>
                  </a:lnTo>
                  <a:lnTo>
                    <a:pt x="245268" y="285750"/>
                  </a:lnTo>
                  <a:lnTo>
                    <a:pt x="288131" y="300037"/>
                  </a:lnTo>
                  <a:lnTo>
                    <a:pt x="330993" y="311944"/>
                  </a:lnTo>
                  <a:lnTo>
                    <a:pt x="383381" y="311944"/>
                  </a:lnTo>
                  <a:lnTo>
                    <a:pt x="445293" y="304800"/>
                  </a:lnTo>
                  <a:lnTo>
                    <a:pt x="619125" y="283369"/>
                  </a:lnTo>
                  <a:lnTo>
                    <a:pt x="852487" y="257175"/>
                  </a:lnTo>
                  <a:lnTo>
                    <a:pt x="1131093" y="226219"/>
                  </a:lnTo>
                  <a:lnTo>
                    <a:pt x="1443037" y="190500"/>
                  </a:lnTo>
                  <a:lnTo>
                    <a:pt x="1578768" y="178594"/>
                  </a:lnTo>
                  <a:lnTo>
                    <a:pt x="1674018" y="157162"/>
                  </a:lnTo>
                  <a:lnTo>
                    <a:pt x="1933575" y="135731"/>
                  </a:lnTo>
                  <a:lnTo>
                    <a:pt x="2133600" y="107156"/>
                  </a:lnTo>
                  <a:lnTo>
                    <a:pt x="2240756" y="88106"/>
                  </a:lnTo>
                  <a:lnTo>
                    <a:pt x="2347912" y="50006"/>
                  </a:lnTo>
                  <a:lnTo>
                    <a:pt x="2478881" y="0"/>
                  </a:lnTo>
                  <a:lnTo>
                    <a:pt x="2497931" y="2381"/>
                  </a:lnTo>
                  <a:lnTo>
                    <a:pt x="2564606" y="16669"/>
                  </a:lnTo>
                  <a:lnTo>
                    <a:pt x="2626518" y="35719"/>
                  </a:lnTo>
                  <a:lnTo>
                    <a:pt x="2719387" y="73819"/>
                  </a:lnTo>
                  <a:lnTo>
                    <a:pt x="2757487" y="92869"/>
                  </a:lnTo>
                  <a:lnTo>
                    <a:pt x="2797968" y="119062"/>
                  </a:lnTo>
                  <a:lnTo>
                    <a:pt x="2821781" y="135731"/>
                  </a:lnTo>
                  <a:lnTo>
                    <a:pt x="2833687" y="147637"/>
                  </a:lnTo>
                  <a:lnTo>
                    <a:pt x="2840831" y="161925"/>
                  </a:lnTo>
                  <a:lnTo>
                    <a:pt x="2840831" y="178594"/>
                  </a:lnTo>
                  <a:lnTo>
                    <a:pt x="2833687" y="197644"/>
                  </a:lnTo>
                  <a:lnTo>
                    <a:pt x="2812256" y="216694"/>
                  </a:lnTo>
                  <a:lnTo>
                    <a:pt x="2764631" y="242887"/>
                  </a:lnTo>
                  <a:lnTo>
                    <a:pt x="2709862" y="254794"/>
                  </a:lnTo>
                  <a:lnTo>
                    <a:pt x="2643187" y="266700"/>
                  </a:lnTo>
                  <a:lnTo>
                    <a:pt x="2502693" y="273844"/>
                  </a:lnTo>
                  <a:lnTo>
                    <a:pt x="2314575" y="285750"/>
                  </a:lnTo>
                  <a:lnTo>
                    <a:pt x="2131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2">
              <a:extLst>
                <a:ext uri="{FF2B5EF4-FFF2-40B4-BE49-F238E27FC236}">
                  <a16:creationId xmlns:a16="http://schemas.microsoft.com/office/drawing/2014/main" id="{71F7126A-4658-4C63-8098-339DDE303747}"/>
                </a:ext>
              </a:extLst>
            </p:cNvPr>
            <p:cNvSpPr/>
            <p:nvPr/>
          </p:nvSpPr>
          <p:spPr>
            <a:xfrm>
              <a:off x="3582988" y="2627313"/>
              <a:ext cx="2613025" cy="466725"/>
            </a:xfrm>
            <a:custGeom>
              <a:avLst/>
              <a:gdLst>
                <a:gd name="connsiteX0" fmla="*/ 2009775 w 2612232"/>
                <a:gd name="connsiteY0" fmla="*/ 52387 h 466725"/>
                <a:gd name="connsiteX1" fmla="*/ 1883569 w 2612232"/>
                <a:gd name="connsiteY1" fmla="*/ 69056 h 466725"/>
                <a:gd name="connsiteX2" fmla="*/ 1759744 w 2612232"/>
                <a:gd name="connsiteY2" fmla="*/ 83344 h 466725"/>
                <a:gd name="connsiteX3" fmla="*/ 1600200 w 2612232"/>
                <a:gd name="connsiteY3" fmla="*/ 100012 h 466725"/>
                <a:gd name="connsiteX4" fmla="*/ 1433513 w 2612232"/>
                <a:gd name="connsiteY4" fmla="*/ 114300 h 466725"/>
                <a:gd name="connsiteX5" fmla="*/ 1219200 w 2612232"/>
                <a:gd name="connsiteY5" fmla="*/ 154781 h 466725"/>
                <a:gd name="connsiteX6" fmla="*/ 1073944 w 2612232"/>
                <a:gd name="connsiteY6" fmla="*/ 173831 h 466725"/>
                <a:gd name="connsiteX7" fmla="*/ 845344 w 2612232"/>
                <a:gd name="connsiteY7" fmla="*/ 204787 h 466725"/>
                <a:gd name="connsiteX8" fmla="*/ 683419 w 2612232"/>
                <a:gd name="connsiteY8" fmla="*/ 226219 h 466725"/>
                <a:gd name="connsiteX9" fmla="*/ 488157 w 2612232"/>
                <a:gd name="connsiteY9" fmla="*/ 252412 h 466725"/>
                <a:gd name="connsiteX10" fmla="*/ 411957 w 2612232"/>
                <a:gd name="connsiteY10" fmla="*/ 264319 h 466725"/>
                <a:gd name="connsiteX11" fmla="*/ 378619 w 2612232"/>
                <a:gd name="connsiteY11" fmla="*/ 269081 h 466725"/>
                <a:gd name="connsiteX12" fmla="*/ 316707 w 2612232"/>
                <a:gd name="connsiteY12" fmla="*/ 264319 h 466725"/>
                <a:gd name="connsiteX13" fmla="*/ 250032 w 2612232"/>
                <a:gd name="connsiteY13" fmla="*/ 252412 h 466725"/>
                <a:gd name="connsiteX14" fmla="*/ 185738 w 2612232"/>
                <a:gd name="connsiteY14" fmla="*/ 235744 h 466725"/>
                <a:gd name="connsiteX15" fmla="*/ 111919 w 2612232"/>
                <a:gd name="connsiteY15" fmla="*/ 209550 h 466725"/>
                <a:gd name="connsiteX16" fmla="*/ 57150 w 2612232"/>
                <a:gd name="connsiteY16" fmla="*/ 183356 h 466725"/>
                <a:gd name="connsiteX17" fmla="*/ 30957 w 2612232"/>
                <a:gd name="connsiteY17" fmla="*/ 173831 h 466725"/>
                <a:gd name="connsiteX18" fmla="*/ 14288 w 2612232"/>
                <a:gd name="connsiteY18" fmla="*/ 173831 h 466725"/>
                <a:gd name="connsiteX19" fmla="*/ 7144 w 2612232"/>
                <a:gd name="connsiteY19" fmla="*/ 178594 h 466725"/>
                <a:gd name="connsiteX20" fmla="*/ 0 w 2612232"/>
                <a:gd name="connsiteY20" fmla="*/ 188119 h 466725"/>
                <a:gd name="connsiteX21" fmla="*/ 0 w 2612232"/>
                <a:gd name="connsiteY21" fmla="*/ 195262 h 466725"/>
                <a:gd name="connsiteX22" fmla="*/ 11907 w 2612232"/>
                <a:gd name="connsiteY22" fmla="*/ 216694 h 466725"/>
                <a:gd name="connsiteX23" fmla="*/ 61913 w 2612232"/>
                <a:gd name="connsiteY23" fmla="*/ 280987 h 466725"/>
                <a:gd name="connsiteX24" fmla="*/ 114300 w 2612232"/>
                <a:gd name="connsiteY24" fmla="*/ 335756 h 466725"/>
                <a:gd name="connsiteX25" fmla="*/ 171450 w 2612232"/>
                <a:gd name="connsiteY25" fmla="*/ 381000 h 466725"/>
                <a:gd name="connsiteX26" fmla="*/ 211932 w 2612232"/>
                <a:gd name="connsiteY26" fmla="*/ 407194 h 466725"/>
                <a:gd name="connsiteX27" fmla="*/ 254794 w 2612232"/>
                <a:gd name="connsiteY27" fmla="*/ 431006 h 466725"/>
                <a:gd name="connsiteX28" fmla="*/ 302419 w 2612232"/>
                <a:gd name="connsiteY28" fmla="*/ 450056 h 466725"/>
                <a:gd name="connsiteX29" fmla="*/ 352425 w 2612232"/>
                <a:gd name="connsiteY29" fmla="*/ 464344 h 466725"/>
                <a:gd name="connsiteX30" fmla="*/ 388144 w 2612232"/>
                <a:gd name="connsiteY30" fmla="*/ 464344 h 466725"/>
                <a:gd name="connsiteX31" fmla="*/ 464344 w 2612232"/>
                <a:gd name="connsiteY31" fmla="*/ 466725 h 466725"/>
                <a:gd name="connsiteX32" fmla="*/ 569119 w 2612232"/>
                <a:gd name="connsiteY32" fmla="*/ 442912 h 466725"/>
                <a:gd name="connsiteX33" fmla="*/ 745332 w 2612232"/>
                <a:gd name="connsiteY33" fmla="*/ 402431 h 466725"/>
                <a:gd name="connsiteX34" fmla="*/ 931069 w 2612232"/>
                <a:gd name="connsiteY34" fmla="*/ 361950 h 466725"/>
                <a:gd name="connsiteX35" fmla="*/ 1085850 w 2612232"/>
                <a:gd name="connsiteY35" fmla="*/ 333375 h 466725"/>
                <a:gd name="connsiteX36" fmla="*/ 1228725 w 2612232"/>
                <a:gd name="connsiteY36" fmla="*/ 309562 h 466725"/>
                <a:gd name="connsiteX37" fmla="*/ 1428750 w 2612232"/>
                <a:gd name="connsiteY37" fmla="*/ 290512 h 466725"/>
                <a:gd name="connsiteX38" fmla="*/ 1612107 w 2612232"/>
                <a:gd name="connsiteY38" fmla="*/ 266700 h 466725"/>
                <a:gd name="connsiteX39" fmla="*/ 1738313 w 2612232"/>
                <a:gd name="connsiteY39" fmla="*/ 252412 h 466725"/>
                <a:gd name="connsiteX40" fmla="*/ 1843088 w 2612232"/>
                <a:gd name="connsiteY40" fmla="*/ 247650 h 466725"/>
                <a:gd name="connsiteX41" fmla="*/ 1962150 w 2612232"/>
                <a:gd name="connsiteY41" fmla="*/ 245269 h 466725"/>
                <a:gd name="connsiteX42" fmla="*/ 2150269 w 2612232"/>
                <a:gd name="connsiteY42" fmla="*/ 247650 h 466725"/>
                <a:gd name="connsiteX43" fmla="*/ 2347913 w 2612232"/>
                <a:gd name="connsiteY43" fmla="*/ 254794 h 466725"/>
                <a:gd name="connsiteX44" fmla="*/ 2497932 w 2612232"/>
                <a:gd name="connsiteY44" fmla="*/ 266700 h 466725"/>
                <a:gd name="connsiteX45" fmla="*/ 2547938 w 2612232"/>
                <a:gd name="connsiteY45" fmla="*/ 264319 h 466725"/>
                <a:gd name="connsiteX46" fmla="*/ 2586038 w 2612232"/>
                <a:gd name="connsiteY46" fmla="*/ 254794 h 466725"/>
                <a:gd name="connsiteX47" fmla="*/ 2605088 w 2612232"/>
                <a:gd name="connsiteY47" fmla="*/ 247650 h 466725"/>
                <a:gd name="connsiteX48" fmla="*/ 2612232 w 2612232"/>
                <a:gd name="connsiteY48" fmla="*/ 235744 h 466725"/>
                <a:gd name="connsiteX49" fmla="*/ 2612232 w 2612232"/>
                <a:gd name="connsiteY49" fmla="*/ 221456 h 466725"/>
                <a:gd name="connsiteX50" fmla="*/ 2605088 w 2612232"/>
                <a:gd name="connsiteY50" fmla="*/ 202406 h 466725"/>
                <a:gd name="connsiteX51" fmla="*/ 2576513 w 2612232"/>
                <a:gd name="connsiteY51" fmla="*/ 164306 h 466725"/>
                <a:gd name="connsiteX52" fmla="*/ 2559844 w 2612232"/>
                <a:gd name="connsiteY52" fmla="*/ 142875 h 466725"/>
                <a:gd name="connsiteX53" fmla="*/ 2531269 w 2612232"/>
                <a:gd name="connsiteY53" fmla="*/ 111919 h 466725"/>
                <a:gd name="connsiteX54" fmla="*/ 2490788 w 2612232"/>
                <a:gd name="connsiteY54" fmla="*/ 78581 h 466725"/>
                <a:gd name="connsiteX55" fmla="*/ 2450307 w 2612232"/>
                <a:gd name="connsiteY55" fmla="*/ 57150 h 466725"/>
                <a:gd name="connsiteX56" fmla="*/ 2409825 w 2612232"/>
                <a:gd name="connsiteY56" fmla="*/ 40481 h 466725"/>
                <a:gd name="connsiteX57" fmla="*/ 2352675 w 2612232"/>
                <a:gd name="connsiteY57" fmla="*/ 21431 h 466725"/>
                <a:gd name="connsiteX58" fmla="*/ 2286000 w 2612232"/>
                <a:gd name="connsiteY58" fmla="*/ 9525 h 466725"/>
                <a:gd name="connsiteX59" fmla="*/ 2224088 w 2612232"/>
                <a:gd name="connsiteY59" fmla="*/ 0 h 466725"/>
                <a:gd name="connsiteX60" fmla="*/ 2205038 w 2612232"/>
                <a:gd name="connsiteY60" fmla="*/ 0 h 466725"/>
                <a:gd name="connsiteX61" fmla="*/ 2155032 w 2612232"/>
                <a:gd name="connsiteY61" fmla="*/ 19050 h 466725"/>
                <a:gd name="connsiteX62" fmla="*/ 2081213 w 2612232"/>
                <a:gd name="connsiteY62" fmla="*/ 45244 h 466725"/>
                <a:gd name="connsiteX63" fmla="*/ 2009775 w 2612232"/>
                <a:gd name="connsiteY63" fmla="*/ 523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12232" h="466725">
                  <a:moveTo>
                    <a:pt x="2009775" y="52387"/>
                  </a:moveTo>
                  <a:lnTo>
                    <a:pt x="1883569" y="69056"/>
                  </a:lnTo>
                  <a:lnTo>
                    <a:pt x="1759744" y="83344"/>
                  </a:lnTo>
                  <a:lnTo>
                    <a:pt x="1600200" y="100012"/>
                  </a:lnTo>
                  <a:lnTo>
                    <a:pt x="1433513" y="114300"/>
                  </a:lnTo>
                  <a:lnTo>
                    <a:pt x="1219200" y="154781"/>
                  </a:lnTo>
                  <a:lnTo>
                    <a:pt x="1073944" y="173831"/>
                  </a:lnTo>
                  <a:lnTo>
                    <a:pt x="845344" y="204787"/>
                  </a:lnTo>
                  <a:lnTo>
                    <a:pt x="683419" y="226219"/>
                  </a:lnTo>
                  <a:lnTo>
                    <a:pt x="488157" y="252412"/>
                  </a:lnTo>
                  <a:lnTo>
                    <a:pt x="411957" y="264319"/>
                  </a:lnTo>
                  <a:lnTo>
                    <a:pt x="378619" y="269081"/>
                  </a:lnTo>
                  <a:lnTo>
                    <a:pt x="316707" y="264319"/>
                  </a:lnTo>
                  <a:lnTo>
                    <a:pt x="250032" y="252412"/>
                  </a:lnTo>
                  <a:lnTo>
                    <a:pt x="185738" y="235744"/>
                  </a:lnTo>
                  <a:lnTo>
                    <a:pt x="111919" y="209550"/>
                  </a:lnTo>
                  <a:lnTo>
                    <a:pt x="57150" y="183356"/>
                  </a:lnTo>
                  <a:lnTo>
                    <a:pt x="30957" y="173831"/>
                  </a:lnTo>
                  <a:lnTo>
                    <a:pt x="14288" y="173831"/>
                  </a:lnTo>
                  <a:lnTo>
                    <a:pt x="7144" y="178594"/>
                  </a:lnTo>
                  <a:lnTo>
                    <a:pt x="0" y="188119"/>
                  </a:lnTo>
                  <a:lnTo>
                    <a:pt x="0" y="195262"/>
                  </a:lnTo>
                  <a:lnTo>
                    <a:pt x="11907" y="216694"/>
                  </a:lnTo>
                  <a:lnTo>
                    <a:pt x="61913" y="280987"/>
                  </a:lnTo>
                  <a:lnTo>
                    <a:pt x="114300" y="335756"/>
                  </a:lnTo>
                  <a:lnTo>
                    <a:pt x="171450" y="381000"/>
                  </a:lnTo>
                  <a:lnTo>
                    <a:pt x="211932" y="407194"/>
                  </a:lnTo>
                  <a:lnTo>
                    <a:pt x="254794" y="431006"/>
                  </a:lnTo>
                  <a:lnTo>
                    <a:pt x="302419" y="450056"/>
                  </a:lnTo>
                  <a:lnTo>
                    <a:pt x="352425" y="464344"/>
                  </a:lnTo>
                  <a:lnTo>
                    <a:pt x="388144" y="464344"/>
                  </a:lnTo>
                  <a:lnTo>
                    <a:pt x="464344" y="466725"/>
                  </a:lnTo>
                  <a:lnTo>
                    <a:pt x="569119" y="442912"/>
                  </a:lnTo>
                  <a:lnTo>
                    <a:pt x="745332" y="402431"/>
                  </a:lnTo>
                  <a:lnTo>
                    <a:pt x="931069" y="361950"/>
                  </a:lnTo>
                  <a:lnTo>
                    <a:pt x="1085850" y="333375"/>
                  </a:lnTo>
                  <a:lnTo>
                    <a:pt x="1228725" y="309562"/>
                  </a:lnTo>
                  <a:lnTo>
                    <a:pt x="1428750" y="290512"/>
                  </a:lnTo>
                  <a:lnTo>
                    <a:pt x="1612107" y="266700"/>
                  </a:lnTo>
                  <a:lnTo>
                    <a:pt x="1738313" y="252412"/>
                  </a:lnTo>
                  <a:lnTo>
                    <a:pt x="1843088" y="247650"/>
                  </a:lnTo>
                  <a:lnTo>
                    <a:pt x="1962150" y="245269"/>
                  </a:lnTo>
                  <a:lnTo>
                    <a:pt x="2150269" y="247650"/>
                  </a:lnTo>
                  <a:lnTo>
                    <a:pt x="2347913" y="254794"/>
                  </a:lnTo>
                  <a:lnTo>
                    <a:pt x="2497932" y="266700"/>
                  </a:lnTo>
                  <a:lnTo>
                    <a:pt x="2547938" y="264319"/>
                  </a:lnTo>
                  <a:lnTo>
                    <a:pt x="2586038" y="254794"/>
                  </a:lnTo>
                  <a:lnTo>
                    <a:pt x="2605088" y="247650"/>
                  </a:lnTo>
                  <a:lnTo>
                    <a:pt x="2612232" y="235744"/>
                  </a:lnTo>
                  <a:lnTo>
                    <a:pt x="2612232" y="221456"/>
                  </a:lnTo>
                  <a:lnTo>
                    <a:pt x="2605088" y="202406"/>
                  </a:lnTo>
                  <a:lnTo>
                    <a:pt x="2576513" y="164306"/>
                  </a:lnTo>
                  <a:lnTo>
                    <a:pt x="2559844" y="142875"/>
                  </a:lnTo>
                  <a:lnTo>
                    <a:pt x="2531269" y="111919"/>
                  </a:lnTo>
                  <a:lnTo>
                    <a:pt x="2490788" y="78581"/>
                  </a:lnTo>
                  <a:lnTo>
                    <a:pt x="2450307" y="57150"/>
                  </a:lnTo>
                  <a:lnTo>
                    <a:pt x="2409825" y="40481"/>
                  </a:lnTo>
                  <a:lnTo>
                    <a:pt x="2352675" y="21431"/>
                  </a:lnTo>
                  <a:lnTo>
                    <a:pt x="2286000" y="9525"/>
                  </a:lnTo>
                  <a:lnTo>
                    <a:pt x="2224088" y="0"/>
                  </a:lnTo>
                  <a:lnTo>
                    <a:pt x="2205038" y="0"/>
                  </a:lnTo>
                  <a:lnTo>
                    <a:pt x="2155032" y="19050"/>
                  </a:lnTo>
                  <a:lnTo>
                    <a:pt x="2081213" y="45244"/>
                  </a:lnTo>
                  <a:lnTo>
                    <a:pt x="2009775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3">
              <a:extLst>
                <a:ext uri="{FF2B5EF4-FFF2-40B4-BE49-F238E27FC236}">
                  <a16:creationId xmlns:a16="http://schemas.microsoft.com/office/drawing/2014/main" id="{4B8173F1-A9D5-47C3-B292-4B4BF48AED99}"/>
                </a:ext>
              </a:extLst>
            </p:cNvPr>
            <p:cNvSpPr/>
            <p:nvPr/>
          </p:nvSpPr>
          <p:spPr>
            <a:xfrm>
              <a:off x="3500438" y="3230563"/>
              <a:ext cx="2809875" cy="504825"/>
            </a:xfrm>
            <a:custGeom>
              <a:avLst/>
              <a:gdLst>
                <a:gd name="connsiteX0" fmla="*/ 2295525 w 2809875"/>
                <a:gd name="connsiteY0" fmla="*/ 35719 h 504825"/>
                <a:gd name="connsiteX1" fmla="*/ 2166937 w 2809875"/>
                <a:gd name="connsiteY1" fmla="*/ 52388 h 504825"/>
                <a:gd name="connsiteX2" fmla="*/ 2062162 w 2809875"/>
                <a:gd name="connsiteY2" fmla="*/ 64294 h 504825"/>
                <a:gd name="connsiteX3" fmla="*/ 1947862 w 2809875"/>
                <a:gd name="connsiteY3" fmla="*/ 76200 h 504825"/>
                <a:gd name="connsiteX4" fmla="*/ 1790700 w 2809875"/>
                <a:gd name="connsiteY4" fmla="*/ 90488 h 504825"/>
                <a:gd name="connsiteX5" fmla="*/ 1669256 w 2809875"/>
                <a:gd name="connsiteY5" fmla="*/ 100013 h 504825"/>
                <a:gd name="connsiteX6" fmla="*/ 1512093 w 2809875"/>
                <a:gd name="connsiteY6" fmla="*/ 109538 h 504825"/>
                <a:gd name="connsiteX7" fmla="*/ 1314450 w 2809875"/>
                <a:gd name="connsiteY7" fmla="*/ 150019 h 504825"/>
                <a:gd name="connsiteX8" fmla="*/ 1104900 w 2809875"/>
                <a:gd name="connsiteY8" fmla="*/ 180975 h 504825"/>
                <a:gd name="connsiteX9" fmla="*/ 895350 w 2809875"/>
                <a:gd name="connsiteY9" fmla="*/ 209550 h 504825"/>
                <a:gd name="connsiteX10" fmla="*/ 726281 w 2809875"/>
                <a:gd name="connsiteY10" fmla="*/ 233363 h 504825"/>
                <a:gd name="connsiteX11" fmla="*/ 571500 w 2809875"/>
                <a:gd name="connsiteY11" fmla="*/ 252413 h 504825"/>
                <a:gd name="connsiteX12" fmla="*/ 504825 w 2809875"/>
                <a:gd name="connsiteY12" fmla="*/ 261938 h 504825"/>
                <a:gd name="connsiteX13" fmla="*/ 466725 w 2809875"/>
                <a:gd name="connsiteY13" fmla="*/ 266700 h 504825"/>
                <a:gd name="connsiteX14" fmla="*/ 388143 w 2809875"/>
                <a:gd name="connsiteY14" fmla="*/ 269082 h 504825"/>
                <a:gd name="connsiteX15" fmla="*/ 323850 w 2809875"/>
                <a:gd name="connsiteY15" fmla="*/ 264319 h 504825"/>
                <a:gd name="connsiteX16" fmla="*/ 250031 w 2809875"/>
                <a:gd name="connsiteY16" fmla="*/ 254794 h 504825"/>
                <a:gd name="connsiteX17" fmla="*/ 185737 w 2809875"/>
                <a:gd name="connsiteY17" fmla="*/ 240507 h 504825"/>
                <a:gd name="connsiteX18" fmla="*/ 119062 w 2809875"/>
                <a:gd name="connsiteY18" fmla="*/ 223838 h 504825"/>
                <a:gd name="connsiteX19" fmla="*/ 42862 w 2809875"/>
                <a:gd name="connsiteY19" fmla="*/ 200025 h 504825"/>
                <a:gd name="connsiteX20" fmla="*/ 16668 w 2809875"/>
                <a:gd name="connsiteY20" fmla="*/ 195263 h 504825"/>
                <a:gd name="connsiteX21" fmla="*/ 2381 w 2809875"/>
                <a:gd name="connsiteY21" fmla="*/ 197644 h 504825"/>
                <a:gd name="connsiteX22" fmla="*/ 0 w 2809875"/>
                <a:gd name="connsiteY22" fmla="*/ 200025 h 504825"/>
                <a:gd name="connsiteX23" fmla="*/ 0 w 2809875"/>
                <a:gd name="connsiteY23" fmla="*/ 211932 h 504825"/>
                <a:gd name="connsiteX24" fmla="*/ 14287 w 2809875"/>
                <a:gd name="connsiteY24" fmla="*/ 238125 h 504825"/>
                <a:gd name="connsiteX25" fmla="*/ 54768 w 2809875"/>
                <a:gd name="connsiteY25" fmla="*/ 283369 h 504825"/>
                <a:gd name="connsiteX26" fmla="*/ 109537 w 2809875"/>
                <a:gd name="connsiteY26" fmla="*/ 333375 h 504825"/>
                <a:gd name="connsiteX27" fmla="*/ 164306 w 2809875"/>
                <a:gd name="connsiteY27" fmla="*/ 376238 h 504825"/>
                <a:gd name="connsiteX28" fmla="*/ 207168 w 2809875"/>
                <a:gd name="connsiteY28" fmla="*/ 404813 h 504825"/>
                <a:gd name="connsiteX29" fmla="*/ 259556 w 2809875"/>
                <a:gd name="connsiteY29" fmla="*/ 438150 h 504825"/>
                <a:gd name="connsiteX30" fmla="*/ 330993 w 2809875"/>
                <a:gd name="connsiteY30" fmla="*/ 478632 h 504825"/>
                <a:gd name="connsiteX31" fmla="*/ 383381 w 2809875"/>
                <a:gd name="connsiteY31" fmla="*/ 504825 h 504825"/>
                <a:gd name="connsiteX32" fmla="*/ 500062 w 2809875"/>
                <a:gd name="connsiteY32" fmla="*/ 461963 h 504825"/>
                <a:gd name="connsiteX33" fmla="*/ 592931 w 2809875"/>
                <a:gd name="connsiteY33" fmla="*/ 421482 h 504825"/>
                <a:gd name="connsiteX34" fmla="*/ 683418 w 2809875"/>
                <a:gd name="connsiteY34" fmla="*/ 409575 h 504825"/>
                <a:gd name="connsiteX35" fmla="*/ 876300 w 2809875"/>
                <a:gd name="connsiteY35" fmla="*/ 381000 h 504825"/>
                <a:gd name="connsiteX36" fmla="*/ 1076325 w 2809875"/>
                <a:gd name="connsiteY36" fmla="*/ 347663 h 504825"/>
                <a:gd name="connsiteX37" fmla="*/ 1250156 w 2809875"/>
                <a:gd name="connsiteY37" fmla="*/ 316707 h 504825"/>
                <a:gd name="connsiteX38" fmla="*/ 1309687 w 2809875"/>
                <a:gd name="connsiteY38" fmla="*/ 307182 h 504825"/>
                <a:gd name="connsiteX39" fmla="*/ 1514475 w 2809875"/>
                <a:gd name="connsiteY39" fmla="*/ 266700 h 504825"/>
                <a:gd name="connsiteX40" fmla="*/ 1650206 w 2809875"/>
                <a:gd name="connsiteY40" fmla="*/ 261938 h 504825"/>
                <a:gd name="connsiteX41" fmla="*/ 1764506 w 2809875"/>
                <a:gd name="connsiteY41" fmla="*/ 261938 h 504825"/>
                <a:gd name="connsiteX42" fmla="*/ 1919287 w 2809875"/>
                <a:gd name="connsiteY42" fmla="*/ 254794 h 504825"/>
                <a:gd name="connsiteX43" fmla="*/ 2074068 w 2809875"/>
                <a:gd name="connsiteY43" fmla="*/ 245269 h 504825"/>
                <a:gd name="connsiteX44" fmla="*/ 2219325 w 2809875"/>
                <a:gd name="connsiteY44" fmla="*/ 240507 h 504825"/>
                <a:gd name="connsiteX45" fmla="*/ 2428875 w 2809875"/>
                <a:gd name="connsiteY45" fmla="*/ 240507 h 504825"/>
                <a:gd name="connsiteX46" fmla="*/ 2557462 w 2809875"/>
                <a:gd name="connsiteY46" fmla="*/ 247650 h 504825"/>
                <a:gd name="connsiteX47" fmla="*/ 2655093 w 2809875"/>
                <a:gd name="connsiteY47" fmla="*/ 257175 h 504825"/>
                <a:gd name="connsiteX48" fmla="*/ 2738437 w 2809875"/>
                <a:gd name="connsiteY48" fmla="*/ 264319 h 504825"/>
                <a:gd name="connsiteX49" fmla="*/ 2767012 w 2809875"/>
                <a:gd name="connsiteY49" fmla="*/ 259557 h 504825"/>
                <a:gd name="connsiteX50" fmla="*/ 2788443 w 2809875"/>
                <a:gd name="connsiteY50" fmla="*/ 252413 h 504825"/>
                <a:gd name="connsiteX51" fmla="*/ 2802731 w 2809875"/>
                <a:gd name="connsiteY51" fmla="*/ 238125 h 504825"/>
                <a:gd name="connsiteX52" fmla="*/ 2807493 w 2809875"/>
                <a:gd name="connsiteY52" fmla="*/ 230982 h 504825"/>
                <a:gd name="connsiteX53" fmla="*/ 2809875 w 2809875"/>
                <a:gd name="connsiteY53" fmla="*/ 216694 h 504825"/>
                <a:gd name="connsiteX54" fmla="*/ 2805112 w 2809875"/>
                <a:gd name="connsiteY54" fmla="*/ 197644 h 504825"/>
                <a:gd name="connsiteX55" fmla="*/ 2797968 w 2809875"/>
                <a:gd name="connsiteY55" fmla="*/ 173832 h 504825"/>
                <a:gd name="connsiteX56" fmla="*/ 2788443 w 2809875"/>
                <a:gd name="connsiteY56" fmla="*/ 157163 h 504825"/>
                <a:gd name="connsiteX57" fmla="*/ 2757487 w 2809875"/>
                <a:gd name="connsiteY57" fmla="*/ 133350 h 504825"/>
                <a:gd name="connsiteX58" fmla="*/ 2638425 w 2809875"/>
                <a:gd name="connsiteY58" fmla="*/ 57150 h 504825"/>
                <a:gd name="connsiteX59" fmla="*/ 2536031 w 2809875"/>
                <a:gd name="connsiteY59" fmla="*/ 4763 h 504825"/>
                <a:gd name="connsiteX60" fmla="*/ 2514600 w 2809875"/>
                <a:gd name="connsiteY60" fmla="*/ 0 h 504825"/>
                <a:gd name="connsiteX61" fmla="*/ 2457450 w 2809875"/>
                <a:gd name="connsiteY61" fmla="*/ 11907 h 504825"/>
                <a:gd name="connsiteX62" fmla="*/ 2295525 w 2809875"/>
                <a:gd name="connsiteY62" fmla="*/ 3571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09875" h="504825">
                  <a:moveTo>
                    <a:pt x="2295525" y="35719"/>
                  </a:moveTo>
                  <a:lnTo>
                    <a:pt x="2166937" y="52388"/>
                  </a:lnTo>
                  <a:lnTo>
                    <a:pt x="2062162" y="64294"/>
                  </a:lnTo>
                  <a:lnTo>
                    <a:pt x="1947862" y="76200"/>
                  </a:lnTo>
                  <a:lnTo>
                    <a:pt x="1790700" y="90488"/>
                  </a:lnTo>
                  <a:lnTo>
                    <a:pt x="1669256" y="100013"/>
                  </a:lnTo>
                  <a:lnTo>
                    <a:pt x="1512093" y="109538"/>
                  </a:lnTo>
                  <a:lnTo>
                    <a:pt x="1314450" y="150019"/>
                  </a:lnTo>
                  <a:lnTo>
                    <a:pt x="1104900" y="180975"/>
                  </a:lnTo>
                  <a:lnTo>
                    <a:pt x="895350" y="209550"/>
                  </a:lnTo>
                  <a:lnTo>
                    <a:pt x="726281" y="233363"/>
                  </a:lnTo>
                  <a:lnTo>
                    <a:pt x="571500" y="252413"/>
                  </a:lnTo>
                  <a:lnTo>
                    <a:pt x="504825" y="261938"/>
                  </a:lnTo>
                  <a:lnTo>
                    <a:pt x="466725" y="266700"/>
                  </a:lnTo>
                  <a:lnTo>
                    <a:pt x="388143" y="269082"/>
                  </a:lnTo>
                  <a:lnTo>
                    <a:pt x="323850" y="264319"/>
                  </a:lnTo>
                  <a:lnTo>
                    <a:pt x="250031" y="254794"/>
                  </a:lnTo>
                  <a:lnTo>
                    <a:pt x="185737" y="240507"/>
                  </a:lnTo>
                  <a:lnTo>
                    <a:pt x="119062" y="223838"/>
                  </a:lnTo>
                  <a:lnTo>
                    <a:pt x="42862" y="200025"/>
                  </a:lnTo>
                  <a:lnTo>
                    <a:pt x="16668" y="195263"/>
                  </a:lnTo>
                  <a:lnTo>
                    <a:pt x="2381" y="197644"/>
                  </a:lnTo>
                  <a:lnTo>
                    <a:pt x="0" y="200025"/>
                  </a:lnTo>
                  <a:lnTo>
                    <a:pt x="0" y="211932"/>
                  </a:lnTo>
                  <a:lnTo>
                    <a:pt x="14287" y="238125"/>
                  </a:lnTo>
                  <a:lnTo>
                    <a:pt x="54768" y="283369"/>
                  </a:lnTo>
                  <a:lnTo>
                    <a:pt x="109537" y="333375"/>
                  </a:lnTo>
                  <a:lnTo>
                    <a:pt x="164306" y="376238"/>
                  </a:lnTo>
                  <a:lnTo>
                    <a:pt x="207168" y="404813"/>
                  </a:lnTo>
                  <a:lnTo>
                    <a:pt x="259556" y="438150"/>
                  </a:lnTo>
                  <a:lnTo>
                    <a:pt x="330993" y="478632"/>
                  </a:lnTo>
                  <a:lnTo>
                    <a:pt x="383381" y="504825"/>
                  </a:lnTo>
                  <a:lnTo>
                    <a:pt x="500062" y="461963"/>
                  </a:lnTo>
                  <a:lnTo>
                    <a:pt x="592931" y="421482"/>
                  </a:lnTo>
                  <a:lnTo>
                    <a:pt x="683418" y="409575"/>
                  </a:lnTo>
                  <a:lnTo>
                    <a:pt x="876300" y="381000"/>
                  </a:lnTo>
                  <a:lnTo>
                    <a:pt x="1076325" y="347663"/>
                  </a:lnTo>
                  <a:lnTo>
                    <a:pt x="1250156" y="316707"/>
                  </a:lnTo>
                  <a:lnTo>
                    <a:pt x="1309687" y="307182"/>
                  </a:lnTo>
                  <a:lnTo>
                    <a:pt x="1514475" y="266700"/>
                  </a:lnTo>
                  <a:lnTo>
                    <a:pt x="1650206" y="261938"/>
                  </a:lnTo>
                  <a:lnTo>
                    <a:pt x="1764506" y="261938"/>
                  </a:lnTo>
                  <a:lnTo>
                    <a:pt x="1919287" y="254794"/>
                  </a:lnTo>
                  <a:lnTo>
                    <a:pt x="2074068" y="245269"/>
                  </a:lnTo>
                  <a:lnTo>
                    <a:pt x="2219325" y="240507"/>
                  </a:lnTo>
                  <a:lnTo>
                    <a:pt x="2428875" y="240507"/>
                  </a:lnTo>
                  <a:lnTo>
                    <a:pt x="2557462" y="247650"/>
                  </a:lnTo>
                  <a:lnTo>
                    <a:pt x="2655093" y="257175"/>
                  </a:lnTo>
                  <a:lnTo>
                    <a:pt x="2738437" y="264319"/>
                  </a:lnTo>
                  <a:lnTo>
                    <a:pt x="2767012" y="259557"/>
                  </a:lnTo>
                  <a:lnTo>
                    <a:pt x="2788443" y="252413"/>
                  </a:lnTo>
                  <a:lnTo>
                    <a:pt x="2802731" y="238125"/>
                  </a:lnTo>
                  <a:lnTo>
                    <a:pt x="2807493" y="230982"/>
                  </a:lnTo>
                  <a:lnTo>
                    <a:pt x="2809875" y="216694"/>
                  </a:lnTo>
                  <a:lnTo>
                    <a:pt x="2805112" y="197644"/>
                  </a:lnTo>
                  <a:lnTo>
                    <a:pt x="2797968" y="173832"/>
                  </a:lnTo>
                  <a:lnTo>
                    <a:pt x="2788443" y="157163"/>
                  </a:lnTo>
                  <a:lnTo>
                    <a:pt x="2757487" y="133350"/>
                  </a:lnTo>
                  <a:lnTo>
                    <a:pt x="2638425" y="57150"/>
                  </a:lnTo>
                  <a:lnTo>
                    <a:pt x="2536031" y="4763"/>
                  </a:lnTo>
                  <a:lnTo>
                    <a:pt x="2514600" y="0"/>
                  </a:lnTo>
                  <a:lnTo>
                    <a:pt x="2457450" y="11907"/>
                  </a:lnTo>
                  <a:lnTo>
                    <a:pt x="2295525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57">
              <a:extLst>
                <a:ext uri="{FF2B5EF4-FFF2-40B4-BE49-F238E27FC236}">
                  <a16:creationId xmlns:a16="http://schemas.microsoft.com/office/drawing/2014/main" id="{69ED49E7-9898-409E-AC48-C4FEEEB016FB}"/>
                </a:ext>
              </a:extLst>
            </p:cNvPr>
            <p:cNvSpPr/>
            <p:nvPr/>
          </p:nvSpPr>
          <p:spPr>
            <a:xfrm>
              <a:off x="4692650" y="2324100"/>
              <a:ext cx="342900" cy="1897063"/>
            </a:xfrm>
            <a:custGeom>
              <a:avLst/>
              <a:gdLst>
                <a:gd name="connsiteX0" fmla="*/ 97880 w 342578"/>
                <a:gd name="connsiteY0" fmla="*/ 736671 h 1898346"/>
                <a:gd name="connsiteX1" fmla="*/ 97880 w 342578"/>
                <a:gd name="connsiteY1" fmla="*/ 1079249 h 1898346"/>
                <a:gd name="connsiteX2" fmla="*/ 97880 w 342578"/>
                <a:gd name="connsiteY2" fmla="*/ 1414100 h 1898346"/>
                <a:gd name="connsiteX3" fmla="*/ 97880 w 342578"/>
                <a:gd name="connsiteY3" fmla="*/ 1875164 h 1898346"/>
                <a:gd name="connsiteX4" fmla="*/ 97880 w 342578"/>
                <a:gd name="connsiteY4" fmla="*/ 1898346 h 1898346"/>
                <a:gd name="connsiteX5" fmla="*/ 321972 w 342578"/>
                <a:gd name="connsiteY5" fmla="*/ 1882891 h 1898346"/>
                <a:gd name="connsiteX6" fmla="*/ 324548 w 342578"/>
                <a:gd name="connsiteY6" fmla="*/ 1707738 h 1898346"/>
                <a:gd name="connsiteX7" fmla="*/ 329700 w 342578"/>
                <a:gd name="connsiteY7" fmla="*/ 1504252 h 1898346"/>
                <a:gd name="connsiteX8" fmla="*/ 337427 w 342578"/>
                <a:gd name="connsiteY8" fmla="*/ 1349706 h 1898346"/>
                <a:gd name="connsiteX9" fmla="*/ 342578 w 342578"/>
                <a:gd name="connsiteY9" fmla="*/ 1164250 h 1898346"/>
                <a:gd name="connsiteX10" fmla="*/ 342578 w 342578"/>
                <a:gd name="connsiteY10" fmla="*/ 1022582 h 1898346"/>
                <a:gd name="connsiteX11" fmla="*/ 342578 w 342578"/>
                <a:gd name="connsiteY11" fmla="*/ 808793 h 1898346"/>
                <a:gd name="connsiteX12" fmla="*/ 340003 w 342578"/>
                <a:gd name="connsiteY12" fmla="*/ 576973 h 1898346"/>
                <a:gd name="connsiteX13" fmla="*/ 340003 w 342578"/>
                <a:gd name="connsiteY13" fmla="*/ 427578 h 1898346"/>
                <a:gd name="connsiteX14" fmla="*/ 340003 w 342578"/>
                <a:gd name="connsiteY14" fmla="*/ 342578 h 1898346"/>
                <a:gd name="connsiteX15" fmla="*/ 340003 w 342578"/>
                <a:gd name="connsiteY15" fmla="*/ 283335 h 1898346"/>
                <a:gd name="connsiteX16" fmla="*/ 340003 w 342578"/>
                <a:gd name="connsiteY16" fmla="*/ 231819 h 1898346"/>
                <a:gd name="connsiteX17" fmla="*/ 340003 w 342578"/>
                <a:gd name="connsiteY17" fmla="*/ 200910 h 1898346"/>
                <a:gd name="connsiteX18" fmla="*/ 337427 w 342578"/>
                <a:gd name="connsiteY18" fmla="*/ 175152 h 1898346"/>
                <a:gd name="connsiteX19" fmla="*/ 332275 w 342578"/>
                <a:gd name="connsiteY19" fmla="*/ 141667 h 1898346"/>
                <a:gd name="connsiteX20" fmla="*/ 324548 w 342578"/>
                <a:gd name="connsiteY20" fmla="*/ 110758 h 1898346"/>
                <a:gd name="connsiteX21" fmla="*/ 311669 w 342578"/>
                <a:gd name="connsiteY21" fmla="*/ 77273 h 1898346"/>
                <a:gd name="connsiteX22" fmla="*/ 278184 w 342578"/>
                <a:gd name="connsiteY22" fmla="*/ 0 h 1898346"/>
                <a:gd name="connsiteX23" fmla="*/ 0 w 342578"/>
                <a:gd name="connsiteY23" fmla="*/ 51515 h 1898346"/>
                <a:gd name="connsiteX24" fmla="*/ 48940 w 342578"/>
                <a:gd name="connsiteY24" fmla="*/ 115910 h 1898346"/>
                <a:gd name="connsiteX25" fmla="*/ 66971 w 342578"/>
                <a:gd name="connsiteY25" fmla="*/ 146819 h 1898346"/>
                <a:gd name="connsiteX26" fmla="*/ 79849 w 342578"/>
                <a:gd name="connsiteY26" fmla="*/ 180304 h 1898346"/>
                <a:gd name="connsiteX27" fmla="*/ 87577 w 342578"/>
                <a:gd name="connsiteY27" fmla="*/ 206062 h 1898346"/>
                <a:gd name="connsiteX28" fmla="*/ 92728 w 342578"/>
                <a:gd name="connsiteY28" fmla="*/ 252426 h 1898346"/>
                <a:gd name="connsiteX29" fmla="*/ 95304 w 342578"/>
                <a:gd name="connsiteY29" fmla="*/ 301365 h 1898346"/>
                <a:gd name="connsiteX30" fmla="*/ 95304 w 342578"/>
                <a:gd name="connsiteY30" fmla="*/ 414699 h 1898346"/>
                <a:gd name="connsiteX31" fmla="*/ 97880 w 342578"/>
                <a:gd name="connsiteY31" fmla="*/ 736671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2578" h="1898346">
                  <a:moveTo>
                    <a:pt x="97880" y="736671"/>
                  </a:moveTo>
                  <a:lnTo>
                    <a:pt x="97880" y="1079249"/>
                  </a:lnTo>
                  <a:lnTo>
                    <a:pt x="97880" y="1414100"/>
                  </a:lnTo>
                  <a:lnTo>
                    <a:pt x="97880" y="1875164"/>
                  </a:lnTo>
                  <a:lnTo>
                    <a:pt x="97880" y="1898346"/>
                  </a:lnTo>
                  <a:lnTo>
                    <a:pt x="321972" y="1882891"/>
                  </a:lnTo>
                  <a:cubicBezTo>
                    <a:pt x="322831" y="1824507"/>
                    <a:pt x="323689" y="1766122"/>
                    <a:pt x="324548" y="1707738"/>
                  </a:cubicBezTo>
                  <a:lnTo>
                    <a:pt x="329700" y="1504252"/>
                  </a:lnTo>
                  <a:lnTo>
                    <a:pt x="337427" y="1349706"/>
                  </a:lnTo>
                  <a:lnTo>
                    <a:pt x="342578" y="1164250"/>
                  </a:lnTo>
                  <a:lnTo>
                    <a:pt x="342578" y="1022582"/>
                  </a:lnTo>
                  <a:lnTo>
                    <a:pt x="342578" y="808793"/>
                  </a:lnTo>
                  <a:cubicBezTo>
                    <a:pt x="341720" y="731520"/>
                    <a:pt x="340861" y="654246"/>
                    <a:pt x="340003" y="576973"/>
                  </a:cubicBezTo>
                  <a:lnTo>
                    <a:pt x="340003" y="427578"/>
                  </a:lnTo>
                  <a:lnTo>
                    <a:pt x="340003" y="342578"/>
                  </a:lnTo>
                  <a:lnTo>
                    <a:pt x="340003" y="283335"/>
                  </a:lnTo>
                  <a:lnTo>
                    <a:pt x="340003" y="231819"/>
                  </a:lnTo>
                  <a:lnTo>
                    <a:pt x="340003" y="200910"/>
                  </a:lnTo>
                  <a:lnTo>
                    <a:pt x="337427" y="175152"/>
                  </a:lnTo>
                  <a:lnTo>
                    <a:pt x="332275" y="141667"/>
                  </a:lnTo>
                  <a:lnTo>
                    <a:pt x="324548" y="110758"/>
                  </a:lnTo>
                  <a:lnTo>
                    <a:pt x="311669" y="77273"/>
                  </a:lnTo>
                  <a:lnTo>
                    <a:pt x="278184" y="0"/>
                  </a:lnTo>
                  <a:lnTo>
                    <a:pt x="0" y="51515"/>
                  </a:lnTo>
                  <a:lnTo>
                    <a:pt x="48940" y="115910"/>
                  </a:lnTo>
                  <a:lnTo>
                    <a:pt x="66971" y="146819"/>
                  </a:lnTo>
                  <a:lnTo>
                    <a:pt x="79849" y="180304"/>
                  </a:lnTo>
                  <a:lnTo>
                    <a:pt x="87577" y="206062"/>
                  </a:lnTo>
                  <a:lnTo>
                    <a:pt x="92728" y="252426"/>
                  </a:lnTo>
                  <a:lnTo>
                    <a:pt x="95304" y="301365"/>
                  </a:lnTo>
                  <a:lnTo>
                    <a:pt x="95304" y="414699"/>
                  </a:lnTo>
                  <a:cubicBezTo>
                    <a:pt x="96163" y="510003"/>
                    <a:pt x="97021" y="605306"/>
                    <a:pt x="97880" y="73667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55">
              <a:extLst>
                <a:ext uri="{FF2B5EF4-FFF2-40B4-BE49-F238E27FC236}">
                  <a16:creationId xmlns:a16="http://schemas.microsoft.com/office/drawing/2014/main" id="{DD6AE3AA-F9AD-4C5C-80B3-AC563A915928}"/>
                </a:ext>
              </a:extLst>
            </p:cNvPr>
            <p:cNvSpPr/>
            <p:nvPr/>
          </p:nvSpPr>
          <p:spPr>
            <a:xfrm>
              <a:off x="3846513" y="3643313"/>
              <a:ext cx="496887" cy="546100"/>
            </a:xfrm>
            <a:custGeom>
              <a:avLst/>
              <a:gdLst>
                <a:gd name="connsiteX0" fmla="*/ 221456 w 497681"/>
                <a:gd name="connsiteY0" fmla="*/ 366712 h 545306"/>
                <a:gd name="connsiteX1" fmla="*/ 183356 w 497681"/>
                <a:gd name="connsiteY1" fmla="*/ 321468 h 545306"/>
                <a:gd name="connsiteX2" fmla="*/ 154781 w 497681"/>
                <a:gd name="connsiteY2" fmla="*/ 278606 h 545306"/>
                <a:gd name="connsiteX3" fmla="*/ 121444 w 497681"/>
                <a:gd name="connsiteY3" fmla="*/ 221456 h 545306"/>
                <a:gd name="connsiteX4" fmla="*/ 78581 w 497681"/>
                <a:gd name="connsiteY4" fmla="*/ 147637 h 545306"/>
                <a:gd name="connsiteX5" fmla="*/ 54769 w 497681"/>
                <a:gd name="connsiteY5" fmla="*/ 111918 h 545306"/>
                <a:gd name="connsiteX6" fmla="*/ 0 w 497681"/>
                <a:gd name="connsiteY6" fmla="*/ 35718 h 545306"/>
                <a:gd name="connsiteX7" fmla="*/ 140494 w 497681"/>
                <a:gd name="connsiteY7" fmla="*/ 0 h 545306"/>
                <a:gd name="connsiteX8" fmla="*/ 142875 w 497681"/>
                <a:gd name="connsiteY8" fmla="*/ 83343 h 545306"/>
                <a:gd name="connsiteX9" fmla="*/ 145256 w 497681"/>
                <a:gd name="connsiteY9" fmla="*/ 97631 h 545306"/>
                <a:gd name="connsiteX10" fmla="*/ 154781 w 497681"/>
                <a:gd name="connsiteY10" fmla="*/ 109537 h 545306"/>
                <a:gd name="connsiteX11" fmla="*/ 254794 w 497681"/>
                <a:gd name="connsiteY11" fmla="*/ 166687 h 545306"/>
                <a:gd name="connsiteX12" fmla="*/ 381000 w 497681"/>
                <a:gd name="connsiteY12" fmla="*/ 240506 h 545306"/>
                <a:gd name="connsiteX13" fmla="*/ 438150 w 497681"/>
                <a:gd name="connsiteY13" fmla="*/ 285750 h 545306"/>
                <a:gd name="connsiteX14" fmla="*/ 464344 w 497681"/>
                <a:gd name="connsiteY14" fmla="*/ 309562 h 545306"/>
                <a:gd name="connsiteX15" fmla="*/ 476250 w 497681"/>
                <a:gd name="connsiteY15" fmla="*/ 326231 h 545306"/>
                <a:gd name="connsiteX16" fmla="*/ 488156 w 497681"/>
                <a:gd name="connsiteY16" fmla="*/ 357187 h 545306"/>
                <a:gd name="connsiteX17" fmla="*/ 495300 w 497681"/>
                <a:gd name="connsiteY17" fmla="*/ 385762 h 545306"/>
                <a:gd name="connsiteX18" fmla="*/ 497681 w 497681"/>
                <a:gd name="connsiteY18" fmla="*/ 428625 h 545306"/>
                <a:gd name="connsiteX19" fmla="*/ 492919 w 497681"/>
                <a:gd name="connsiteY19" fmla="*/ 454818 h 545306"/>
                <a:gd name="connsiteX20" fmla="*/ 481012 w 497681"/>
                <a:gd name="connsiteY20" fmla="*/ 485775 h 545306"/>
                <a:gd name="connsiteX21" fmla="*/ 469106 w 497681"/>
                <a:gd name="connsiteY21" fmla="*/ 511968 h 545306"/>
                <a:gd name="connsiteX22" fmla="*/ 454819 w 497681"/>
                <a:gd name="connsiteY22" fmla="*/ 531018 h 545306"/>
                <a:gd name="connsiteX23" fmla="*/ 431006 w 497681"/>
                <a:gd name="connsiteY23" fmla="*/ 542925 h 545306"/>
                <a:gd name="connsiteX24" fmla="*/ 411956 w 497681"/>
                <a:gd name="connsiteY24" fmla="*/ 545306 h 545306"/>
                <a:gd name="connsiteX25" fmla="*/ 388144 w 497681"/>
                <a:gd name="connsiteY25" fmla="*/ 535781 h 545306"/>
                <a:gd name="connsiteX26" fmla="*/ 350044 w 497681"/>
                <a:gd name="connsiteY26" fmla="*/ 509587 h 545306"/>
                <a:gd name="connsiteX27" fmla="*/ 307181 w 497681"/>
                <a:gd name="connsiteY27" fmla="*/ 469106 h 545306"/>
                <a:gd name="connsiteX28" fmla="*/ 252412 w 497681"/>
                <a:gd name="connsiteY28" fmla="*/ 411956 h 545306"/>
                <a:gd name="connsiteX29" fmla="*/ 221456 w 497681"/>
                <a:gd name="connsiteY29" fmla="*/ 3667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545306">
                  <a:moveTo>
                    <a:pt x="221456" y="366712"/>
                  </a:moveTo>
                  <a:lnTo>
                    <a:pt x="183356" y="321468"/>
                  </a:lnTo>
                  <a:lnTo>
                    <a:pt x="154781" y="278606"/>
                  </a:lnTo>
                  <a:lnTo>
                    <a:pt x="121444" y="221456"/>
                  </a:lnTo>
                  <a:lnTo>
                    <a:pt x="78581" y="147637"/>
                  </a:lnTo>
                  <a:lnTo>
                    <a:pt x="54769" y="111918"/>
                  </a:lnTo>
                  <a:lnTo>
                    <a:pt x="0" y="35718"/>
                  </a:lnTo>
                  <a:lnTo>
                    <a:pt x="140494" y="0"/>
                  </a:lnTo>
                  <a:cubicBezTo>
                    <a:pt x="141288" y="27781"/>
                    <a:pt x="142081" y="55562"/>
                    <a:pt x="142875" y="83343"/>
                  </a:cubicBezTo>
                  <a:lnTo>
                    <a:pt x="145256" y="97631"/>
                  </a:lnTo>
                  <a:lnTo>
                    <a:pt x="154781" y="109537"/>
                  </a:lnTo>
                  <a:lnTo>
                    <a:pt x="254794" y="166687"/>
                  </a:lnTo>
                  <a:lnTo>
                    <a:pt x="381000" y="240506"/>
                  </a:lnTo>
                  <a:lnTo>
                    <a:pt x="438150" y="285750"/>
                  </a:lnTo>
                  <a:lnTo>
                    <a:pt x="464344" y="309562"/>
                  </a:lnTo>
                  <a:lnTo>
                    <a:pt x="476250" y="326231"/>
                  </a:lnTo>
                  <a:lnTo>
                    <a:pt x="488156" y="357187"/>
                  </a:lnTo>
                  <a:lnTo>
                    <a:pt x="495300" y="385762"/>
                  </a:lnTo>
                  <a:lnTo>
                    <a:pt x="497681" y="428625"/>
                  </a:lnTo>
                  <a:lnTo>
                    <a:pt x="492919" y="454818"/>
                  </a:lnTo>
                  <a:lnTo>
                    <a:pt x="481012" y="485775"/>
                  </a:lnTo>
                  <a:lnTo>
                    <a:pt x="469106" y="511968"/>
                  </a:lnTo>
                  <a:lnTo>
                    <a:pt x="454819" y="531018"/>
                  </a:lnTo>
                  <a:lnTo>
                    <a:pt x="431006" y="542925"/>
                  </a:lnTo>
                  <a:lnTo>
                    <a:pt x="411956" y="545306"/>
                  </a:lnTo>
                  <a:lnTo>
                    <a:pt x="388144" y="535781"/>
                  </a:lnTo>
                  <a:lnTo>
                    <a:pt x="350044" y="509587"/>
                  </a:lnTo>
                  <a:lnTo>
                    <a:pt x="307181" y="469106"/>
                  </a:lnTo>
                  <a:lnTo>
                    <a:pt x="252412" y="411956"/>
                  </a:lnTo>
                  <a:lnTo>
                    <a:pt x="221456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54">
              <a:extLst>
                <a:ext uri="{FF2B5EF4-FFF2-40B4-BE49-F238E27FC236}">
                  <a16:creationId xmlns:a16="http://schemas.microsoft.com/office/drawing/2014/main" id="{E3FFB13A-C003-4721-ACCA-389389BC49B5}"/>
                </a:ext>
              </a:extLst>
            </p:cNvPr>
            <p:cNvSpPr/>
            <p:nvPr/>
          </p:nvSpPr>
          <p:spPr>
            <a:xfrm>
              <a:off x="5268913" y="3436938"/>
              <a:ext cx="695325" cy="736600"/>
            </a:xfrm>
            <a:custGeom>
              <a:avLst/>
              <a:gdLst>
                <a:gd name="connsiteX0" fmla="*/ 290513 w 695325"/>
                <a:gd name="connsiteY0" fmla="*/ 271462 h 738187"/>
                <a:gd name="connsiteX1" fmla="*/ 261938 w 695325"/>
                <a:gd name="connsiteY1" fmla="*/ 330994 h 738187"/>
                <a:gd name="connsiteX2" fmla="*/ 238125 w 695325"/>
                <a:gd name="connsiteY2" fmla="*/ 376237 h 738187"/>
                <a:gd name="connsiteX3" fmla="*/ 204788 w 695325"/>
                <a:gd name="connsiteY3" fmla="*/ 438150 h 738187"/>
                <a:gd name="connsiteX4" fmla="*/ 169069 w 695325"/>
                <a:gd name="connsiteY4" fmla="*/ 497681 h 738187"/>
                <a:gd name="connsiteX5" fmla="*/ 102394 w 695325"/>
                <a:gd name="connsiteY5" fmla="*/ 595312 h 738187"/>
                <a:gd name="connsiteX6" fmla="*/ 0 w 695325"/>
                <a:gd name="connsiteY6" fmla="*/ 738187 h 738187"/>
                <a:gd name="connsiteX7" fmla="*/ 111919 w 695325"/>
                <a:gd name="connsiteY7" fmla="*/ 733425 h 738187"/>
                <a:gd name="connsiteX8" fmla="*/ 242888 w 695325"/>
                <a:gd name="connsiteY8" fmla="*/ 628650 h 738187"/>
                <a:gd name="connsiteX9" fmla="*/ 300038 w 695325"/>
                <a:gd name="connsiteY9" fmla="*/ 566737 h 738187"/>
                <a:gd name="connsiteX10" fmla="*/ 359569 w 695325"/>
                <a:gd name="connsiteY10" fmla="*/ 500062 h 738187"/>
                <a:gd name="connsiteX11" fmla="*/ 409575 w 695325"/>
                <a:gd name="connsiteY11" fmla="*/ 447675 h 738187"/>
                <a:gd name="connsiteX12" fmla="*/ 452438 w 695325"/>
                <a:gd name="connsiteY12" fmla="*/ 404812 h 738187"/>
                <a:gd name="connsiteX13" fmla="*/ 492919 w 695325"/>
                <a:gd name="connsiteY13" fmla="*/ 364331 h 738187"/>
                <a:gd name="connsiteX14" fmla="*/ 531019 w 695325"/>
                <a:gd name="connsiteY14" fmla="*/ 328612 h 738187"/>
                <a:gd name="connsiteX15" fmla="*/ 583407 w 695325"/>
                <a:gd name="connsiteY15" fmla="*/ 285750 h 738187"/>
                <a:gd name="connsiteX16" fmla="*/ 614363 w 695325"/>
                <a:gd name="connsiteY16" fmla="*/ 266700 h 738187"/>
                <a:gd name="connsiteX17" fmla="*/ 635794 w 695325"/>
                <a:gd name="connsiteY17" fmla="*/ 257175 h 738187"/>
                <a:gd name="connsiteX18" fmla="*/ 659607 w 695325"/>
                <a:gd name="connsiteY18" fmla="*/ 247650 h 738187"/>
                <a:gd name="connsiteX19" fmla="*/ 681038 w 695325"/>
                <a:gd name="connsiteY19" fmla="*/ 230981 h 738187"/>
                <a:gd name="connsiteX20" fmla="*/ 692944 w 695325"/>
                <a:gd name="connsiteY20" fmla="*/ 211931 h 738187"/>
                <a:gd name="connsiteX21" fmla="*/ 695325 w 695325"/>
                <a:gd name="connsiteY21" fmla="*/ 195262 h 738187"/>
                <a:gd name="connsiteX22" fmla="*/ 690563 w 695325"/>
                <a:gd name="connsiteY22" fmla="*/ 180975 h 738187"/>
                <a:gd name="connsiteX23" fmla="*/ 666750 w 695325"/>
                <a:gd name="connsiteY23" fmla="*/ 159544 h 738187"/>
                <a:gd name="connsiteX24" fmla="*/ 614363 w 695325"/>
                <a:gd name="connsiteY24" fmla="*/ 121444 h 738187"/>
                <a:gd name="connsiteX25" fmla="*/ 540544 w 695325"/>
                <a:gd name="connsiteY25" fmla="*/ 73819 h 738187"/>
                <a:gd name="connsiteX26" fmla="*/ 466725 w 695325"/>
                <a:gd name="connsiteY26" fmla="*/ 45244 h 738187"/>
                <a:gd name="connsiteX27" fmla="*/ 414338 w 695325"/>
                <a:gd name="connsiteY27" fmla="*/ 14287 h 738187"/>
                <a:gd name="connsiteX28" fmla="*/ 390525 w 695325"/>
                <a:gd name="connsiteY28" fmla="*/ 0 h 738187"/>
                <a:gd name="connsiteX29" fmla="*/ 309563 w 695325"/>
                <a:gd name="connsiteY29" fmla="*/ 0 h 738187"/>
                <a:gd name="connsiteX30" fmla="*/ 335757 w 695325"/>
                <a:gd name="connsiteY30" fmla="*/ 52387 h 738187"/>
                <a:gd name="connsiteX31" fmla="*/ 340519 w 695325"/>
                <a:gd name="connsiteY31" fmla="*/ 76200 h 738187"/>
                <a:gd name="connsiteX32" fmla="*/ 340519 w 695325"/>
                <a:gd name="connsiteY32" fmla="*/ 107156 h 738187"/>
                <a:gd name="connsiteX33" fmla="*/ 335757 w 695325"/>
                <a:gd name="connsiteY33" fmla="*/ 138112 h 738187"/>
                <a:gd name="connsiteX34" fmla="*/ 323850 w 695325"/>
                <a:gd name="connsiteY34" fmla="*/ 183356 h 738187"/>
                <a:gd name="connsiteX35" fmla="*/ 290513 w 695325"/>
                <a:gd name="connsiteY35" fmla="*/ 2714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5325" h="738187">
                  <a:moveTo>
                    <a:pt x="290513" y="271462"/>
                  </a:moveTo>
                  <a:lnTo>
                    <a:pt x="261938" y="330994"/>
                  </a:lnTo>
                  <a:lnTo>
                    <a:pt x="238125" y="376237"/>
                  </a:lnTo>
                  <a:lnTo>
                    <a:pt x="204788" y="438150"/>
                  </a:lnTo>
                  <a:lnTo>
                    <a:pt x="169069" y="497681"/>
                  </a:lnTo>
                  <a:lnTo>
                    <a:pt x="102394" y="595312"/>
                  </a:lnTo>
                  <a:lnTo>
                    <a:pt x="0" y="738187"/>
                  </a:lnTo>
                  <a:lnTo>
                    <a:pt x="111919" y="733425"/>
                  </a:lnTo>
                  <a:lnTo>
                    <a:pt x="242888" y="628650"/>
                  </a:lnTo>
                  <a:lnTo>
                    <a:pt x="300038" y="566737"/>
                  </a:lnTo>
                  <a:lnTo>
                    <a:pt x="359569" y="500062"/>
                  </a:lnTo>
                  <a:lnTo>
                    <a:pt x="409575" y="447675"/>
                  </a:lnTo>
                  <a:lnTo>
                    <a:pt x="452438" y="404812"/>
                  </a:lnTo>
                  <a:lnTo>
                    <a:pt x="492919" y="364331"/>
                  </a:lnTo>
                  <a:lnTo>
                    <a:pt x="531019" y="328612"/>
                  </a:lnTo>
                  <a:lnTo>
                    <a:pt x="583407" y="285750"/>
                  </a:lnTo>
                  <a:lnTo>
                    <a:pt x="614363" y="266700"/>
                  </a:lnTo>
                  <a:lnTo>
                    <a:pt x="635794" y="257175"/>
                  </a:lnTo>
                  <a:lnTo>
                    <a:pt x="659607" y="247650"/>
                  </a:lnTo>
                  <a:lnTo>
                    <a:pt x="681038" y="230981"/>
                  </a:lnTo>
                  <a:lnTo>
                    <a:pt x="692944" y="211931"/>
                  </a:lnTo>
                  <a:lnTo>
                    <a:pt x="695325" y="195262"/>
                  </a:lnTo>
                  <a:lnTo>
                    <a:pt x="690563" y="180975"/>
                  </a:lnTo>
                  <a:lnTo>
                    <a:pt x="666750" y="159544"/>
                  </a:lnTo>
                  <a:lnTo>
                    <a:pt x="614363" y="121444"/>
                  </a:lnTo>
                  <a:lnTo>
                    <a:pt x="540544" y="73819"/>
                  </a:lnTo>
                  <a:lnTo>
                    <a:pt x="466725" y="45244"/>
                  </a:lnTo>
                  <a:lnTo>
                    <a:pt x="414338" y="14287"/>
                  </a:lnTo>
                  <a:lnTo>
                    <a:pt x="390525" y="0"/>
                  </a:lnTo>
                  <a:lnTo>
                    <a:pt x="309563" y="0"/>
                  </a:lnTo>
                  <a:lnTo>
                    <a:pt x="335757" y="52387"/>
                  </a:lnTo>
                  <a:lnTo>
                    <a:pt x="340519" y="76200"/>
                  </a:lnTo>
                  <a:lnTo>
                    <a:pt x="340519" y="107156"/>
                  </a:lnTo>
                  <a:lnTo>
                    <a:pt x="335757" y="138112"/>
                  </a:lnTo>
                  <a:lnTo>
                    <a:pt x="323850" y="183356"/>
                  </a:lnTo>
                  <a:lnTo>
                    <a:pt x="29051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56">
              <a:extLst>
                <a:ext uri="{FF2B5EF4-FFF2-40B4-BE49-F238E27FC236}">
                  <a16:creationId xmlns:a16="http://schemas.microsoft.com/office/drawing/2014/main" id="{A263B883-8DD7-4D77-AB47-3B6AD0960DA8}"/>
                </a:ext>
              </a:extLst>
            </p:cNvPr>
            <p:cNvSpPr/>
            <p:nvPr/>
          </p:nvSpPr>
          <p:spPr>
            <a:xfrm>
              <a:off x="2644775" y="3986213"/>
              <a:ext cx="4513263" cy="577850"/>
            </a:xfrm>
            <a:custGeom>
              <a:avLst/>
              <a:gdLst>
                <a:gd name="connsiteX0" fmla="*/ 2984601 w 4513478"/>
                <a:gd name="connsiteY0" fmla="*/ 274320 h 577901"/>
                <a:gd name="connsiteX1" fmla="*/ 2713939 w 4513478"/>
                <a:gd name="connsiteY1" fmla="*/ 288950 h 577901"/>
                <a:gd name="connsiteX2" fmla="*/ 2454249 w 4513478"/>
                <a:gd name="connsiteY2" fmla="*/ 303581 h 577901"/>
                <a:gd name="connsiteX3" fmla="*/ 2253081 w 4513478"/>
                <a:gd name="connsiteY3" fmla="*/ 314554 h 577901"/>
                <a:gd name="connsiteX4" fmla="*/ 2055571 w 4513478"/>
                <a:gd name="connsiteY4" fmla="*/ 329184 h 577901"/>
                <a:gd name="connsiteX5" fmla="*/ 1876349 w 4513478"/>
                <a:gd name="connsiteY5" fmla="*/ 343814 h 577901"/>
                <a:gd name="connsiteX6" fmla="*/ 1737360 w 4513478"/>
                <a:gd name="connsiteY6" fmla="*/ 354787 h 577901"/>
                <a:gd name="connsiteX7" fmla="*/ 1580083 w 4513478"/>
                <a:gd name="connsiteY7" fmla="*/ 373075 h 577901"/>
                <a:gd name="connsiteX8" fmla="*/ 1426464 w 4513478"/>
                <a:gd name="connsiteY8" fmla="*/ 391363 h 577901"/>
                <a:gd name="connsiteX9" fmla="*/ 1239926 w 4513478"/>
                <a:gd name="connsiteY9" fmla="*/ 420624 h 577901"/>
                <a:gd name="connsiteX10" fmla="*/ 1053389 w 4513478"/>
                <a:gd name="connsiteY10" fmla="*/ 453542 h 577901"/>
                <a:gd name="connsiteX11" fmla="*/ 892454 w 4513478"/>
                <a:gd name="connsiteY11" fmla="*/ 486461 h 577901"/>
                <a:gd name="connsiteX12" fmla="*/ 749808 w 4513478"/>
                <a:gd name="connsiteY12" fmla="*/ 519379 h 577901"/>
                <a:gd name="connsiteX13" fmla="*/ 618134 w 4513478"/>
                <a:gd name="connsiteY13" fmla="*/ 552298 h 577901"/>
                <a:gd name="connsiteX14" fmla="*/ 581558 w 4513478"/>
                <a:gd name="connsiteY14" fmla="*/ 563270 h 577901"/>
                <a:gd name="connsiteX15" fmla="*/ 530352 w 4513478"/>
                <a:gd name="connsiteY15" fmla="*/ 574243 h 577901"/>
                <a:gd name="connsiteX16" fmla="*/ 501091 w 4513478"/>
                <a:gd name="connsiteY16" fmla="*/ 577901 h 577901"/>
                <a:gd name="connsiteX17" fmla="*/ 446227 w 4513478"/>
                <a:gd name="connsiteY17" fmla="*/ 577901 h 577901"/>
                <a:gd name="connsiteX18" fmla="*/ 365760 w 4513478"/>
                <a:gd name="connsiteY18" fmla="*/ 559613 h 577901"/>
                <a:gd name="connsiteX19" fmla="*/ 288950 w 4513478"/>
                <a:gd name="connsiteY19" fmla="*/ 523037 h 577901"/>
                <a:gd name="connsiteX20" fmla="*/ 190195 w 4513478"/>
                <a:gd name="connsiteY20" fmla="*/ 457200 h 577901"/>
                <a:gd name="connsiteX21" fmla="*/ 102413 w 4513478"/>
                <a:gd name="connsiteY21" fmla="*/ 391363 h 577901"/>
                <a:gd name="connsiteX22" fmla="*/ 43891 w 4513478"/>
                <a:gd name="connsiteY22" fmla="*/ 336499 h 577901"/>
                <a:gd name="connsiteX23" fmla="*/ 10973 w 4513478"/>
                <a:gd name="connsiteY23" fmla="*/ 296266 h 577901"/>
                <a:gd name="connsiteX24" fmla="*/ 0 w 4513478"/>
                <a:gd name="connsiteY24" fmla="*/ 277978 h 577901"/>
                <a:gd name="connsiteX25" fmla="*/ 7315 w 4513478"/>
                <a:gd name="connsiteY25" fmla="*/ 267005 h 577901"/>
                <a:gd name="connsiteX26" fmla="*/ 29261 w 4513478"/>
                <a:gd name="connsiteY26" fmla="*/ 270662 h 577901"/>
                <a:gd name="connsiteX27" fmla="*/ 117043 w 4513478"/>
                <a:gd name="connsiteY27" fmla="*/ 296266 h 577901"/>
                <a:gd name="connsiteX28" fmla="*/ 223113 w 4513478"/>
                <a:gd name="connsiteY28" fmla="*/ 321869 h 577901"/>
                <a:gd name="connsiteX29" fmla="*/ 310896 w 4513478"/>
                <a:gd name="connsiteY29" fmla="*/ 340157 h 577901"/>
                <a:gd name="connsiteX30" fmla="*/ 398678 w 4513478"/>
                <a:gd name="connsiteY30" fmla="*/ 347472 h 577901"/>
                <a:gd name="connsiteX31" fmla="*/ 490118 w 4513478"/>
                <a:gd name="connsiteY31" fmla="*/ 340157 h 577901"/>
                <a:gd name="connsiteX32" fmla="*/ 566928 w 4513478"/>
                <a:gd name="connsiteY32" fmla="*/ 329184 h 577901"/>
                <a:gd name="connsiteX33" fmla="*/ 819302 w 4513478"/>
                <a:gd name="connsiteY33" fmla="*/ 303581 h 577901"/>
                <a:gd name="connsiteX34" fmla="*/ 1148486 w 4513478"/>
                <a:gd name="connsiteY34" fmla="*/ 267005 h 577901"/>
                <a:gd name="connsiteX35" fmla="*/ 1521561 w 4513478"/>
                <a:gd name="connsiteY35" fmla="*/ 226771 h 577901"/>
                <a:gd name="connsiteX36" fmla="*/ 1766621 w 4513478"/>
                <a:gd name="connsiteY36" fmla="*/ 197510 h 577901"/>
                <a:gd name="connsiteX37" fmla="*/ 2084832 w 4513478"/>
                <a:gd name="connsiteY37" fmla="*/ 160934 h 577901"/>
                <a:gd name="connsiteX38" fmla="*/ 2168957 w 4513478"/>
                <a:gd name="connsiteY38" fmla="*/ 149962 h 577901"/>
                <a:gd name="connsiteX39" fmla="*/ 2388413 w 4513478"/>
                <a:gd name="connsiteY39" fmla="*/ 131674 h 577901"/>
                <a:gd name="connsiteX40" fmla="*/ 2629814 w 4513478"/>
                <a:gd name="connsiteY40" fmla="*/ 117043 h 577901"/>
                <a:gd name="connsiteX41" fmla="*/ 2702966 w 4513478"/>
                <a:gd name="connsiteY41" fmla="*/ 109728 h 577901"/>
                <a:gd name="connsiteX42" fmla="*/ 2827325 w 4513478"/>
                <a:gd name="connsiteY42" fmla="*/ 84125 h 577901"/>
                <a:gd name="connsiteX43" fmla="*/ 3054096 w 4513478"/>
                <a:gd name="connsiteY43" fmla="*/ 84125 h 577901"/>
                <a:gd name="connsiteX44" fmla="*/ 3207715 w 4513478"/>
                <a:gd name="connsiteY44" fmla="*/ 84125 h 577901"/>
                <a:gd name="connsiteX45" fmla="*/ 3368649 w 4513478"/>
                <a:gd name="connsiteY45" fmla="*/ 80467 h 577901"/>
                <a:gd name="connsiteX46" fmla="*/ 3580790 w 4513478"/>
                <a:gd name="connsiteY46" fmla="*/ 73152 h 577901"/>
                <a:gd name="connsiteX47" fmla="*/ 3708806 w 4513478"/>
                <a:gd name="connsiteY47" fmla="*/ 65837 h 577901"/>
                <a:gd name="connsiteX48" fmla="*/ 3803904 w 4513478"/>
                <a:gd name="connsiteY48" fmla="*/ 54864 h 577901"/>
                <a:gd name="connsiteX49" fmla="*/ 4005072 w 4513478"/>
                <a:gd name="connsiteY49" fmla="*/ 21946 h 577901"/>
                <a:gd name="connsiteX50" fmla="*/ 4125773 w 4513478"/>
                <a:gd name="connsiteY50" fmla="*/ 0 h 577901"/>
                <a:gd name="connsiteX51" fmla="*/ 4140403 w 4513478"/>
                <a:gd name="connsiteY51" fmla="*/ 3658 h 577901"/>
                <a:gd name="connsiteX52" fmla="*/ 4213555 w 4513478"/>
                <a:gd name="connsiteY52" fmla="*/ 29261 h 577901"/>
                <a:gd name="connsiteX53" fmla="*/ 4319625 w 4513478"/>
                <a:gd name="connsiteY53" fmla="*/ 69494 h 577901"/>
                <a:gd name="connsiteX54" fmla="*/ 4381805 w 4513478"/>
                <a:gd name="connsiteY54" fmla="*/ 98755 h 577901"/>
                <a:gd name="connsiteX55" fmla="*/ 4443984 w 4513478"/>
                <a:gd name="connsiteY55" fmla="*/ 131674 h 577901"/>
                <a:gd name="connsiteX56" fmla="*/ 4469587 w 4513478"/>
                <a:gd name="connsiteY56" fmla="*/ 146304 h 577901"/>
                <a:gd name="connsiteX57" fmla="*/ 4498848 w 4513478"/>
                <a:gd name="connsiteY57" fmla="*/ 168250 h 577901"/>
                <a:gd name="connsiteX58" fmla="*/ 4509821 w 4513478"/>
                <a:gd name="connsiteY58" fmla="*/ 186538 h 577901"/>
                <a:gd name="connsiteX59" fmla="*/ 4513478 w 4513478"/>
                <a:gd name="connsiteY59" fmla="*/ 197510 h 577901"/>
                <a:gd name="connsiteX60" fmla="*/ 4509821 w 4513478"/>
                <a:gd name="connsiteY60" fmla="*/ 215798 h 577901"/>
                <a:gd name="connsiteX61" fmla="*/ 4491533 w 4513478"/>
                <a:gd name="connsiteY61" fmla="*/ 237744 h 577901"/>
                <a:gd name="connsiteX62" fmla="*/ 4462272 w 4513478"/>
                <a:gd name="connsiteY62" fmla="*/ 256032 h 577901"/>
                <a:gd name="connsiteX63" fmla="*/ 4407408 w 4513478"/>
                <a:gd name="connsiteY63" fmla="*/ 270662 h 577901"/>
                <a:gd name="connsiteX64" fmla="*/ 4326941 w 4513478"/>
                <a:gd name="connsiteY64" fmla="*/ 281635 h 577901"/>
                <a:gd name="connsiteX65" fmla="*/ 4253789 w 4513478"/>
                <a:gd name="connsiteY65" fmla="*/ 281635 h 577901"/>
                <a:gd name="connsiteX66" fmla="*/ 4125773 w 4513478"/>
                <a:gd name="connsiteY66" fmla="*/ 277978 h 577901"/>
                <a:gd name="connsiteX67" fmla="*/ 4034333 w 4513478"/>
                <a:gd name="connsiteY67" fmla="*/ 267005 h 577901"/>
                <a:gd name="connsiteX68" fmla="*/ 3891686 w 4513478"/>
                <a:gd name="connsiteY68" fmla="*/ 267005 h 577901"/>
                <a:gd name="connsiteX69" fmla="*/ 3694176 w 4513478"/>
                <a:gd name="connsiteY69" fmla="*/ 267005 h 577901"/>
                <a:gd name="connsiteX70" fmla="*/ 3394253 w 4513478"/>
                <a:gd name="connsiteY70" fmla="*/ 267005 h 577901"/>
                <a:gd name="connsiteX71" fmla="*/ 3152851 w 4513478"/>
                <a:gd name="connsiteY71" fmla="*/ 270662 h 577901"/>
                <a:gd name="connsiteX72" fmla="*/ 2984601 w 4513478"/>
                <a:gd name="connsiteY72" fmla="*/ 274320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513478" h="577901">
                  <a:moveTo>
                    <a:pt x="2984601" y="274320"/>
                  </a:moveTo>
                  <a:lnTo>
                    <a:pt x="2713939" y="288950"/>
                  </a:lnTo>
                  <a:lnTo>
                    <a:pt x="2454249" y="303581"/>
                  </a:lnTo>
                  <a:lnTo>
                    <a:pt x="2253081" y="314554"/>
                  </a:lnTo>
                  <a:lnTo>
                    <a:pt x="2055571" y="329184"/>
                  </a:lnTo>
                  <a:lnTo>
                    <a:pt x="1876349" y="343814"/>
                  </a:lnTo>
                  <a:lnTo>
                    <a:pt x="1737360" y="354787"/>
                  </a:lnTo>
                  <a:lnTo>
                    <a:pt x="1580083" y="373075"/>
                  </a:lnTo>
                  <a:lnTo>
                    <a:pt x="1426464" y="391363"/>
                  </a:lnTo>
                  <a:lnTo>
                    <a:pt x="1239926" y="420624"/>
                  </a:lnTo>
                  <a:lnTo>
                    <a:pt x="1053389" y="453542"/>
                  </a:lnTo>
                  <a:lnTo>
                    <a:pt x="892454" y="486461"/>
                  </a:lnTo>
                  <a:lnTo>
                    <a:pt x="749808" y="519379"/>
                  </a:lnTo>
                  <a:lnTo>
                    <a:pt x="618134" y="552298"/>
                  </a:lnTo>
                  <a:lnTo>
                    <a:pt x="581558" y="563270"/>
                  </a:lnTo>
                  <a:lnTo>
                    <a:pt x="530352" y="574243"/>
                  </a:lnTo>
                  <a:lnTo>
                    <a:pt x="501091" y="577901"/>
                  </a:lnTo>
                  <a:lnTo>
                    <a:pt x="446227" y="577901"/>
                  </a:lnTo>
                  <a:lnTo>
                    <a:pt x="365760" y="559613"/>
                  </a:lnTo>
                  <a:lnTo>
                    <a:pt x="288950" y="523037"/>
                  </a:lnTo>
                  <a:lnTo>
                    <a:pt x="190195" y="457200"/>
                  </a:lnTo>
                  <a:lnTo>
                    <a:pt x="102413" y="391363"/>
                  </a:lnTo>
                  <a:lnTo>
                    <a:pt x="43891" y="336499"/>
                  </a:lnTo>
                  <a:lnTo>
                    <a:pt x="10973" y="296266"/>
                  </a:lnTo>
                  <a:lnTo>
                    <a:pt x="0" y="277978"/>
                  </a:lnTo>
                  <a:lnTo>
                    <a:pt x="7315" y="267005"/>
                  </a:lnTo>
                  <a:lnTo>
                    <a:pt x="29261" y="270662"/>
                  </a:lnTo>
                  <a:lnTo>
                    <a:pt x="117043" y="296266"/>
                  </a:lnTo>
                  <a:lnTo>
                    <a:pt x="223113" y="321869"/>
                  </a:lnTo>
                  <a:lnTo>
                    <a:pt x="310896" y="340157"/>
                  </a:lnTo>
                  <a:lnTo>
                    <a:pt x="398678" y="347472"/>
                  </a:lnTo>
                  <a:lnTo>
                    <a:pt x="490118" y="340157"/>
                  </a:lnTo>
                  <a:lnTo>
                    <a:pt x="566928" y="329184"/>
                  </a:lnTo>
                  <a:lnTo>
                    <a:pt x="819302" y="303581"/>
                  </a:lnTo>
                  <a:lnTo>
                    <a:pt x="1148486" y="267005"/>
                  </a:lnTo>
                  <a:lnTo>
                    <a:pt x="1521561" y="226771"/>
                  </a:lnTo>
                  <a:lnTo>
                    <a:pt x="1766621" y="197510"/>
                  </a:lnTo>
                  <a:lnTo>
                    <a:pt x="2084832" y="160934"/>
                  </a:lnTo>
                  <a:lnTo>
                    <a:pt x="2168957" y="149962"/>
                  </a:lnTo>
                  <a:lnTo>
                    <a:pt x="2388413" y="131674"/>
                  </a:lnTo>
                  <a:lnTo>
                    <a:pt x="2629814" y="117043"/>
                  </a:lnTo>
                  <a:lnTo>
                    <a:pt x="2702966" y="109728"/>
                  </a:lnTo>
                  <a:lnTo>
                    <a:pt x="2827325" y="84125"/>
                  </a:lnTo>
                  <a:lnTo>
                    <a:pt x="3054096" y="84125"/>
                  </a:lnTo>
                  <a:lnTo>
                    <a:pt x="3207715" y="84125"/>
                  </a:lnTo>
                  <a:lnTo>
                    <a:pt x="3368649" y="80467"/>
                  </a:lnTo>
                  <a:lnTo>
                    <a:pt x="3580790" y="73152"/>
                  </a:lnTo>
                  <a:lnTo>
                    <a:pt x="3708806" y="65837"/>
                  </a:lnTo>
                  <a:lnTo>
                    <a:pt x="3803904" y="54864"/>
                  </a:lnTo>
                  <a:lnTo>
                    <a:pt x="4005072" y="21946"/>
                  </a:lnTo>
                  <a:lnTo>
                    <a:pt x="4125773" y="0"/>
                  </a:lnTo>
                  <a:lnTo>
                    <a:pt x="4140403" y="3658"/>
                  </a:lnTo>
                  <a:lnTo>
                    <a:pt x="4213555" y="29261"/>
                  </a:lnTo>
                  <a:lnTo>
                    <a:pt x="4319625" y="69494"/>
                  </a:lnTo>
                  <a:lnTo>
                    <a:pt x="4381805" y="98755"/>
                  </a:lnTo>
                  <a:lnTo>
                    <a:pt x="4443984" y="131674"/>
                  </a:lnTo>
                  <a:lnTo>
                    <a:pt x="4469587" y="146304"/>
                  </a:lnTo>
                  <a:lnTo>
                    <a:pt x="4498848" y="168250"/>
                  </a:lnTo>
                  <a:lnTo>
                    <a:pt x="4509821" y="186538"/>
                  </a:lnTo>
                  <a:lnTo>
                    <a:pt x="4513478" y="197510"/>
                  </a:lnTo>
                  <a:lnTo>
                    <a:pt x="4509821" y="215798"/>
                  </a:lnTo>
                  <a:lnTo>
                    <a:pt x="4491533" y="237744"/>
                  </a:lnTo>
                  <a:lnTo>
                    <a:pt x="4462272" y="256032"/>
                  </a:lnTo>
                  <a:lnTo>
                    <a:pt x="4407408" y="270662"/>
                  </a:lnTo>
                  <a:lnTo>
                    <a:pt x="4326941" y="281635"/>
                  </a:lnTo>
                  <a:lnTo>
                    <a:pt x="4253789" y="281635"/>
                  </a:lnTo>
                  <a:lnTo>
                    <a:pt x="4125773" y="277978"/>
                  </a:lnTo>
                  <a:lnTo>
                    <a:pt x="4034333" y="267005"/>
                  </a:lnTo>
                  <a:lnTo>
                    <a:pt x="3891686" y="267005"/>
                  </a:lnTo>
                  <a:lnTo>
                    <a:pt x="3694176" y="267005"/>
                  </a:lnTo>
                  <a:lnTo>
                    <a:pt x="3394253" y="267005"/>
                  </a:lnTo>
                  <a:lnTo>
                    <a:pt x="3152851" y="270662"/>
                  </a:lnTo>
                  <a:lnTo>
                    <a:pt x="2984601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58">
              <a:extLst>
                <a:ext uri="{FF2B5EF4-FFF2-40B4-BE49-F238E27FC236}">
                  <a16:creationId xmlns:a16="http://schemas.microsoft.com/office/drawing/2014/main" id="{D99AB30D-7B1F-473C-B0C9-8EC9DAD41DCC}"/>
                </a:ext>
              </a:extLst>
            </p:cNvPr>
            <p:cNvSpPr/>
            <p:nvPr/>
          </p:nvSpPr>
          <p:spPr>
            <a:xfrm>
              <a:off x="3657600" y="4797425"/>
              <a:ext cx="619125" cy="1338263"/>
            </a:xfrm>
            <a:custGeom>
              <a:avLst/>
              <a:gdLst>
                <a:gd name="connsiteX0" fmla="*/ 473868 w 619125"/>
                <a:gd name="connsiteY0" fmla="*/ 533400 h 1338263"/>
                <a:gd name="connsiteX1" fmla="*/ 440531 w 619125"/>
                <a:gd name="connsiteY1" fmla="*/ 404813 h 1338263"/>
                <a:gd name="connsiteX2" fmla="*/ 409575 w 619125"/>
                <a:gd name="connsiteY2" fmla="*/ 290513 h 1338263"/>
                <a:gd name="connsiteX3" fmla="*/ 383381 w 619125"/>
                <a:gd name="connsiteY3" fmla="*/ 200025 h 1338263"/>
                <a:gd name="connsiteX4" fmla="*/ 345281 w 619125"/>
                <a:gd name="connsiteY4" fmla="*/ 66675 h 1338263"/>
                <a:gd name="connsiteX5" fmla="*/ 288131 w 619125"/>
                <a:gd name="connsiteY5" fmla="*/ 47625 h 1338263"/>
                <a:gd name="connsiteX6" fmla="*/ 219075 w 619125"/>
                <a:gd name="connsiteY6" fmla="*/ 26194 h 1338263"/>
                <a:gd name="connsiteX7" fmla="*/ 161925 w 619125"/>
                <a:gd name="connsiteY7" fmla="*/ 11906 h 1338263"/>
                <a:gd name="connsiteX8" fmla="*/ 107156 w 619125"/>
                <a:gd name="connsiteY8" fmla="*/ 4763 h 1338263"/>
                <a:gd name="connsiteX9" fmla="*/ 42862 w 619125"/>
                <a:gd name="connsiteY9" fmla="*/ 0 h 1338263"/>
                <a:gd name="connsiteX10" fmla="*/ 14287 w 619125"/>
                <a:gd name="connsiteY10" fmla="*/ 2381 h 1338263"/>
                <a:gd name="connsiteX11" fmla="*/ 4762 w 619125"/>
                <a:gd name="connsiteY11" fmla="*/ 4763 h 1338263"/>
                <a:gd name="connsiteX12" fmla="*/ 0 w 619125"/>
                <a:gd name="connsiteY12" fmla="*/ 16669 h 1338263"/>
                <a:gd name="connsiteX13" fmla="*/ 2381 w 619125"/>
                <a:gd name="connsiteY13" fmla="*/ 30956 h 1338263"/>
                <a:gd name="connsiteX14" fmla="*/ 16668 w 619125"/>
                <a:gd name="connsiteY14" fmla="*/ 50006 h 1338263"/>
                <a:gd name="connsiteX15" fmla="*/ 59531 w 619125"/>
                <a:gd name="connsiteY15" fmla="*/ 85725 h 1338263"/>
                <a:gd name="connsiteX16" fmla="*/ 88106 w 619125"/>
                <a:gd name="connsiteY16" fmla="*/ 109538 h 1338263"/>
                <a:gd name="connsiteX17" fmla="*/ 121443 w 619125"/>
                <a:gd name="connsiteY17" fmla="*/ 145256 h 1338263"/>
                <a:gd name="connsiteX18" fmla="*/ 138112 w 619125"/>
                <a:gd name="connsiteY18" fmla="*/ 164306 h 1338263"/>
                <a:gd name="connsiteX19" fmla="*/ 157162 w 619125"/>
                <a:gd name="connsiteY19" fmla="*/ 190500 h 1338263"/>
                <a:gd name="connsiteX20" fmla="*/ 173831 w 619125"/>
                <a:gd name="connsiteY20" fmla="*/ 223838 h 1338263"/>
                <a:gd name="connsiteX21" fmla="*/ 183356 w 619125"/>
                <a:gd name="connsiteY21" fmla="*/ 254794 h 1338263"/>
                <a:gd name="connsiteX22" fmla="*/ 188118 w 619125"/>
                <a:gd name="connsiteY22" fmla="*/ 300038 h 1338263"/>
                <a:gd name="connsiteX23" fmla="*/ 202406 w 619125"/>
                <a:gd name="connsiteY23" fmla="*/ 366713 h 1338263"/>
                <a:gd name="connsiteX24" fmla="*/ 226218 w 619125"/>
                <a:gd name="connsiteY24" fmla="*/ 461963 h 1338263"/>
                <a:gd name="connsiteX25" fmla="*/ 245268 w 619125"/>
                <a:gd name="connsiteY25" fmla="*/ 550069 h 1338263"/>
                <a:gd name="connsiteX26" fmla="*/ 269081 w 619125"/>
                <a:gd name="connsiteY26" fmla="*/ 669131 h 1338263"/>
                <a:gd name="connsiteX27" fmla="*/ 283368 w 619125"/>
                <a:gd name="connsiteY27" fmla="*/ 762000 h 1338263"/>
                <a:gd name="connsiteX28" fmla="*/ 292893 w 619125"/>
                <a:gd name="connsiteY28" fmla="*/ 845344 h 1338263"/>
                <a:gd name="connsiteX29" fmla="*/ 300037 w 619125"/>
                <a:gd name="connsiteY29" fmla="*/ 964406 h 1338263"/>
                <a:gd name="connsiteX30" fmla="*/ 302418 w 619125"/>
                <a:gd name="connsiteY30" fmla="*/ 1000125 h 1338263"/>
                <a:gd name="connsiteX31" fmla="*/ 338137 w 619125"/>
                <a:gd name="connsiteY31" fmla="*/ 1066800 h 1338263"/>
                <a:gd name="connsiteX32" fmla="*/ 364331 w 619125"/>
                <a:gd name="connsiteY32" fmla="*/ 1107281 h 1338263"/>
                <a:gd name="connsiteX33" fmla="*/ 390525 w 619125"/>
                <a:gd name="connsiteY33" fmla="*/ 1147763 h 1338263"/>
                <a:gd name="connsiteX34" fmla="*/ 428625 w 619125"/>
                <a:gd name="connsiteY34" fmla="*/ 1197769 h 1338263"/>
                <a:gd name="connsiteX35" fmla="*/ 459581 w 619125"/>
                <a:gd name="connsiteY35" fmla="*/ 1235869 h 1338263"/>
                <a:gd name="connsiteX36" fmla="*/ 500062 w 619125"/>
                <a:gd name="connsiteY36" fmla="*/ 1283494 h 1338263"/>
                <a:gd name="connsiteX37" fmla="*/ 538162 w 619125"/>
                <a:gd name="connsiteY37" fmla="*/ 1319213 h 1338263"/>
                <a:gd name="connsiteX38" fmla="*/ 566737 w 619125"/>
                <a:gd name="connsiteY38" fmla="*/ 1338263 h 1338263"/>
                <a:gd name="connsiteX39" fmla="*/ 576262 w 619125"/>
                <a:gd name="connsiteY39" fmla="*/ 1338263 h 1338263"/>
                <a:gd name="connsiteX40" fmla="*/ 590550 w 619125"/>
                <a:gd name="connsiteY40" fmla="*/ 1331119 h 1338263"/>
                <a:gd name="connsiteX41" fmla="*/ 602456 w 619125"/>
                <a:gd name="connsiteY41" fmla="*/ 1316831 h 1338263"/>
                <a:gd name="connsiteX42" fmla="*/ 611981 w 619125"/>
                <a:gd name="connsiteY42" fmla="*/ 1295400 h 1338263"/>
                <a:gd name="connsiteX43" fmla="*/ 616743 w 619125"/>
                <a:gd name="connsiteY43" fmla="*/ 1264444 h 1338263"/>
                <a:gd name="connsiteX44" fmla="*/ 619125 w 619125"/>
                <a:gd name="connsiteY44" fmla="*/ 1216819 h 1338263"/>
                <a:gd name="connsiteX45" fmla="*/ 616743 w 619125"/>
                <a:gd name="connsiteY45" fmla="*/ 1157288 h 1338263"/>
                <a:gd name="connsiteX46" fmla="*/ 611981 w 619125"/>
                <a:gd name="connsiteY46" fmla="*/ 1071563 h 1338263"/>
                <a:gd name="connsiteX47" fmla="*/ 573881 w 619125"/>
                <a:gd name="connsiteY47" fmla="*/ 952500 h 1338263"/>
                <a:gd name="connsiteX48" fmla="*/ 550068 w 619125"/>
                <a:gd name="connsiteY48" fmla="*/ 852488 h 1338263"/>
                <a:gd name="connsiteX49" fmla="*/ 473868 w 619125"/>
                <a:gd name="connsiteY49" fmla="*/ 533400 h 133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19125" h="1338263">
                  <a:moveTo>
                    <a:pt x="473868" y="533400"/>
                  </a:moveTo>
                  <a:lnTo>
                    <a:pt x="440531" y="404813"/>
                  </a:lnTo>
                  <a:lnTo>
                    <a:pt x="409575" y="290513"/>
                  </a:lnTo>
                  <a:lnTo>
                    <a:pt x="383381" y="200025"/>
                  </a:lnTo>
                  <a:lnTo>
                    <a:pt x="345281" y="66675"/>
                  </a:lnTo>
                  <a:lnTo>
                    <a:pt x="288131" y="47625"/>
                  </a:lnTo>
                  <a:lnTo>
                    <a:pt x="219075" y="26194"/>
                  </a:lnTo>
                  <a:lnTo>
                    <a:pt x="161925" y="11906"/>
                  </a:lnTo>
                  <a:lnTo>
                    <a:pt x="107156" y="4763"/>
                  </a:lnTo>
                  <a:lnTo>
                    <a:pt x="42862" y="0"/>
                  </a:lnTo>
                  <a:lnTo>
                    <a:pt x="14287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0956"/>
                  </a:lnTo>
                  <a:lnTo>
                    <a:pt x="16668" y="50006"/>
                  </a:lnTo>
                  <a:lnTo>
                    <a:pt x="59531" y="85725"/>
                  </a:lnTo>
                  <a:lnTo>
                    <a:pt x="88106" y="109538"/>
                  </a:lnTo>
                  <a:lnTo>
                    <a:pt x="121443" y="145256"/>
                  </a:lnTo>
                  <a:lnTo>
                    <a:pt x="138112" y="164306"/>
                  </a:lnTo>
                  <a:lnTo>
                    <a:pt x="157162" y="190500"/>
                  </a:lnTo>
                  <a:lnTo>
                    <a:pt x="173831" y="223838"/>
                  </a:lnTo>
                  <a:lnTo>
                    <a:pt x="183356" y="254794"/>
                  </a:lnTo>
                  <a:lnTo>
                    <a:pt x="188118" y="300038"/>
                  </a:lnTo>
                  <a:lnTo>
                    <a:pt x="202406" y="366713"/>
                  </a:lnTo>
                  <a:lnTo>
                    <a:pt x="226218" y="461963"/>
                  </a:lnTo>
                  <a:lnTo>
                    <a:pt x="245268" y="550069"/>
                  </a:lnTo>
                  <a:lnTo>
                    <a:pt x="269081" y="669131"/>
                  </a:lnTo>
                  <a:lnTo>
                    <a:pt x="283368" y="762000"/>
                  </a:lnTo>
                  <a:lnTo>
                    <a:pt x="292893" y="845344"/>
                  </a:lnTo>
                  <a:lnTo>
                    <a:pt x="300037" y="964406"/>
                  </a:lnTo>
                  <a:lnTo>
                    <a:pt x="302418" y="1000125"/>
                  </a:lnTo>
                  <a:lnTo>
                    <a:pt x="338137" y="1066800"/>
                  </a:lnTo>
                  <a:lnTo>
                    <a:pt x="364331" y="1107281"/>
                  </a:lnTo>
                  <a:lnTo>
                    <a:pt x="390525" y="1147763"/>
                  </a:lnTo>
                  <a:lnTo>
                    <a:pt x="428625" y="1197769"/>
                  </a:lnTo>
                  <a:lnTo>
                    <a:pt x="459581" y="1235869"/>
                  </a:lnTo>
                  <a:lnTo>
                    <a:pt x="500062" y="1283494"/>
                  </a:lnTo>
                  <a:lnTo>
                    <a:pt x="538162" y="1319213"/>
                  </a:lnTo>
                  <a:lnTo>
                    <a:pt x="566737" y="1338263"/>
                  </a:lnTo>
                  <a:lnTo>
                    <a:pt x="576262" y="1338263"/>
                  </a:lnTo>
                  <a:lnTo>
                    <a:pt x="590550" y="1331119"/>
                  </a:lnTo>
                  <a:lnTo>
                    <a:pt x="602456" y="1316831"/>
                  </a:lnTo>
                  <a:lnTo>
                    <a:pt x="611981" y="1295400"/>
                  </a:lnTo>
                  <a:lnTo>
                    <a:pt x="616743" y="1264444"/>
                  </a:lnTo>
                  <a:lnTo>
                    <a:pt x="619125" y="1216819"/>
                  </a:lnTo>
                  <a:lnTo>
                    <a:pt x="616743" y="1157288"/>
                  </a:lnTo>
                  <a:lnTo>
                    <a:pt x="611981" y="1071563"/>
                  </a:lnTo>
                  <a:lnTo>
                    <a:pt x="573881" y="952500"/>
                  </a:lnTo>
                  <a:lnTo>
                    <a:pt x="550068" y="852488"/>
                  </a:lnTo>
                  <a:lnTo>
                    <a:pt x="473868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59">
              <a:extLst>
                <a:ext uri="{FF2B5EF4-FFF2-40B4-BE49-F238E27FC236}">
                  <a16:creationId xmlns:a16="http://schemas.microsoft.com/office/drawing/2014/main" id="{87793FCB-BFFF-401D-859F-19B3402DAF65}"/>
                </a:ext>
              </a:extLst>
            </p:cNvPr>
            <p:cNvSpPr/>
            <p:nvPr/>
          </p:nvSpPr>
          <p:spPr>
            <a:xfrm>
              <a:off x="3935413" y="4637088"/>
              <a:ext cx="2330450" cy="1377950"/>
            </a:xfrm>
            <a:custGeom>
              <a:avLst/>
              <a:gdLst>
                <a:gd name="connsiteX0" fmla="*/ 1376363 w 2328863"/>
                <a:gd name="connsiteY0" fmla="*/ 271462 h 1378744"/>
                <a:gd name="connsiteX1" fmla="*/ 1178719 w 2328863"/>
                <a:gd name="connsiteY1" fmla="*/ 290512 h 1378744"/>
                <a:gd name="connsiteX2" fmla="*/ 1009650 w 2328863"/>
                <a:gd name="connsiteY2" fmla="*/ 304800 h 1378744"/>
                <a:gd name="connsiteX3" fmla="*/ 838200 w 2328863"/>
                <a:gd name="connsiteY3" fmla="*/ 319087 h 1378744"/>
                <a:gd name="connsiteX4" fmla="*/ 685800 w 2328863"/>
                <a:gd name="connsiteY4" fmla="*/ 333375 h 1378744"/>
                <a:gd name="connsiteX5" fmla="*/ 495300 w 2328863"/>
                <a:gd name="connsiteY5" fmla="*/ 350044 h 1378744"/>
                <a:gd name="connsiteX6" fmla="*/ 321469 w 2328863"/>
                <a:gd name="connsiteY6" fmla="*/ 361950 h 1378744"/>
                <a:gd name="connsiteX7" fmla="*/ 152400 w 2328863"/>
                <a:gd name="connsiteY7" fmla="*/ 376237 h 1378744"/>
                <a:gd name="connsiteX8" fmla="*/ 28575 w 2328863"/>
                <a:gd name="connsiteY8" fmla="*/ 385762 h 1378744"/>
                <a:gd name="connsiteX9" fmla="*/ 0 w 2328863"/>
                <a:gd name="connsiteY9" fmla="*/ 223837 h 1378744"/>
                <a:gd name="connsiteX10" fmla="*/ 173832 w 2328863"/>
                <a:gd name="connsiteY10" fmla="*/ 214312 h 1378744"/>
                <a:gd name="connsiteX11" fmla="*/ 440532 w 2328863"/>
                <a:gd name="connsiteY11" fmla="*/ 188119 h 1378744"/>
                <a:gd name="connsiteX12" fmla="*/ 788194 w 2328863"/>
                <a:gd name="connsiteY12" fmla="*/ 154781 h 1378744"/>
                <a:gd name="connsiteX13" fmla="*/ 1123950 w 2328863"/>
                <a:gd name="connsiteY13" fmla="*/ 123825 h 1378744"/>
                <a:gd name="connsiteX14" fmla="*/ 1364457 w 2328863"/>
                <a:gd name="connsiteY14" fmla="*/ 100012 h 1378744"/>
                <a:gd name="connsiteX15" fmla="*/ 1635919 w 2328863"/>
                <a:gd name="connsiteY15" fmla="*/ 73819 h 1378744"/>
                <a:gd name="connsiteX16" fmla="*/ 1800225 w 2328863"/>
                <a:gd name="connsiteY16" fmla="*/ 57150 h 1378744"/>
                <a:gd name="connsiteX17" fmla="*/ 1947863 w 2328863"/>
                <a:gd name="connsiteY17" fmla="*/ 42862 h 1378744"/>
                <a:gd name="connsiteX18" fmla="*/ 1983582 w 2328863"/>
                <a:gd name="connsiteY18" fmla="*/ 33337 h 1378744"/>
                <a:gd name="connsiteX19" fmla="*/ 2045494 w 2328863"/>
                <a:gd name="connsiteY19" fmla="*/ 14287 h 1378744"/>
                <a:gd name="connsiteX20" fmla="*/ 2100263 w 2328863"/>
                <a:gd name="connsiteY20" fmla="*/ 0 h 1378744"/>
                <a:gd name="connsiteX21" fmla="*/ 2107407 w 2328863"/>
                <a:gd name="connsiteY21" fmla="*/ 0 h 1378744"/>
                <a:gd name="connsiteX22" fmla="*/ 2131219 w 2328863"/>
                <a:gd name="connsiteY22" fmla="*/ 16669 h 1378744"/>
                <a:gd name="connsiteX23" fmla="*/ 2193132 w 2328863"/>
                <a:gd name="connsiteY23" fmla="*/ 64294 h 1378744"/>
                <a:gd name="connsiteX24" fmla="*/ 2245519 w 2328863"/>
                <a:gd name="connsiteY24" fmla="*/ 111919 h 1378744"/>
                <a:gd name="connsiteX25" fmla="*/ 2283619 w 2328863"/>
                <a:gd name="connsiteY25" fmla="*/ 150019 h 1378744"/>
                <a:gd name="connsiteX26" fmla="*/ 2302669 w 2328863"/>
                <a:gd name="connsiteY26" fmla="*/ 173831 h 1378744"/>
                <a:gd name="connsiteX27" fmla="*/ 2319338 w 2328863"/>
                <a:gd name="connsiteY27" fmla="*/ 202406 h 1378744"/>
                <a:gd name="connsiteX28" fmla="*/ 2328863 w 2328863"/>
                <a:gd name="connsiteY28" fmla="*/ 230981 h 1378744"/>
                <a:gd name="connsiteX29" fmla="*/ 2328863 w 2328863"/>
                <a:gd name="connsiteY29" fmla="*/ 247650 h 1378744"/>
                <a:gd name="connsiteX30" fmla="*/ 2321719 w 2328863"/>
                <a:gd name="connsiteY30" fmla="*/ 264319 h 1378744"/>
                <a:gd name="connsiteX31" fmla="*/ 2295525 w 2328863"/>
                <a:gd name="connsiteY31" fmla="*/ 295275 h 1378744"/>
                <a:gd name="connsiteX32" fmla="*/ 2271713 w 2328863"/>
                <a:gd name="connsiteY32" fmla="*/ 319087 h 1378744"/>
                <a:gd name="connsiteX33" fmla="*/ 2240757 w 2328863"/>
                <a:gd name="connsiteY33" fmla="*/ 361950 h 1378744"/>
                <a:gd name="connsiteX34" fmla="*/ 2224088 w 2328863"/>
                <a:gd name="connsiteY34" fmla="*/ 397669 h 1378744"/>
                <a:gd name="connsiteX35" fmla="*/ 2193132 w 2328863"/>
                <a:gd name="connsiteY35" fmla="*/ 500062 h 1378744"/>
                <a:gd name="connsiteX36" fmla="*/ 2133600 w 2328863"/>
                <a:gd name="connsiteY36" fmla="*/ 716756 h 1378744"/>
                <a:gd name="connsiteX37" fmla="*/ 2062163 w 2328863"/>
                <a:gd name="connsiteY37" fmla="*/ 959644 h 1378744"/>
                <a:gd name="connsiteX38" fmla="*/ 2009775 w 2328863"/>
                <a:gd name="connsiteY38" fmla="*/ 1119187 h 1378744"/>
                <a:gd name="connsiteX39" fmla="*/ 1957388 w 2328863"/>
                <a:gd name="connsiteY39" fmla="*/ 1266825 h 1378744"/>
                <a:gd name="connsiteX40" fmla="*/ 1945482 w 2328863"/>
                <a:gd name="connsiteY40" fmla="*/ 1293019 h 1378744"/>
                <a:gd name="connsiteX41" fmla="*/ 1928813 w 2328863"/>
                <a:gd name="connsiteY41" fmla="*/ 1319212 h 1378744"/>
                <a:gd name="connsiteX42" fmla="*/ 1897857 w 2328863"/>
                <a:gd name="connsiteY42" fmla="*/ 1347787 h 1378744"/>
                <a:gd name="connsiteX43" fmla="*/ 1871663 w 2328863"/>
                <a:gd name="connsiteY43" fmla="*/ 1366837 h 1378744"/>
                <a:gd name="connsiteX44" fmla="*/ 1845469 w 2328863"/>
                <a:gd name="connsiteY44" fmla="*/ 1376362 h 1378744"/>
                <a:gd name="connsiteX45" fmla="*/ 1828800 w 2328863"/>
                <a:gd name="connsiteY45" fmla="*/ 1378744 h 1378744"/>
                <a:gd name="connsiteX46" fmla="*/ 1802607 w 2328863"/>
                <a:gd name="connsiteY46" fmla="*/ 1371600 h 1378744"/>
                <a:gd name="connsiteX47" fmla="*/ 1778794 w 2328863"/>
                <a:gd name="connsiteY47" fmla="*/ 1354931 h 1378744"/>
                <a:gd name="connsiteX48" fmla="*/ 1762125 w 2328863"/>
                <a:gd name="connsiteY48" fmla="*/ 1338262 h 1378744"/>
                <a:gd name="connsiteX49" fmla="*/ 1750219 w 2328863"/>
                <a:gd name="connsiteY49" fmla="*/ 1321594 h 1378744"/>
                <a:gd name="connsiteX50" fmla="*/ 1745457 w 2328863"/>
                <a:gd name="connsiteY50" fmla="*/ 1304925 h 1378744"/>
                <a:gd name="connsiteX51" fmla="*/ 1764507 w 2328863"/>
                <a:gd name="connsiteY51" fmla="*/ 1050131 h 1378744"/>
                <a:gd name="connsiteX52" fmla="*/ 1800225 w 2328863"/>
                <a:gd name="connsiteY52" fmla="*/ 947737 h 1378744"/>
                <a:gd name="connsiteX53" fmla="*/ 1835944 w 2328863"/>
                <a:gd name="connsiteY53" fmla="*/ 842962 h 1378744"/>
                <a:gd name="connsiteX54" fmla="*/ 1857375 w 2328863"/>
                <a:gd name="connsiteY54" fmla="*/ 773906 h 1378744"/>
                <a:gd name="connsiteX55" fmla="*/ 1876425 w 2328863"/>
                <a:gd name="connsiteY55" fmla="*/ 702469 h 1378744"/>
                <a:gd name="connsiteX56" fmla="*/ 1885950 w 2328863"/>
                <a:gd name="connsiteY56" fmla="*/ 671512 h 1378744"/>
                <a:gd name="connsiteX57" fmla="*/ 1905000 w 2328863"/>
                <a:gd name="connsiteY57" fmla="*/ 590550 h 1378744"/>
                <a:gd name="connsiteX58" fmla="*/ 1921669 w 2328863"/>
                <a:gd name="connsiteY58" fmla="*/ 509587 h 1378744"/>
                <a:gd name="connsiteX59" fmla="*/ 1933575 w 2328863"/>
                <a:gd name="connsiteY59" fmla="*/ 431006 h 1378744"/>
                <a:gd name="connsiteX60" fmla="*/ 1943100 w 2328863"/>
                <a:gd name="connsiteY60" fmla="*/ 354806 h 1378744"/>
                <a:gd name="connsiteX61" fmla="*/ 1947863 w 2328863"/>
                <a:gd name="connsiteY61" fmla="*/ 292894 h 1378744"/>
                <a:gd name="connsiteX62" fmla="*/ 1947863 w 2328863"/>
                <a:gd name="connsiteY62" fmla="*/ 259556 h 1378744"/>
                <a:gd name="connsiteX63" fmla="*/ 1943100 w 2328863"/>
                <a:gd name="connsiteY63" fmla="*/ 247650 h 1378744"/>
                <a:gd name="connsiteX64" fmla="*/ 1935957 w 2328863"/>
                <a:gd name="connsiteY64" fmla="*/ 235744 h 1378744"/>
                <a:gd name="connsiteX65" fmla="*/ 1921669 w 2328863"/>
                <a:gd name="connsiteY65" fmla="*/ 228600 h 1378744"/>
                <a:gd name="connsiteX66" fmla="*/ 1900238 w 2328863"/>
                <a:gd name="connsiteY66" fmla="*/ 223837 h 1378744"/>
                <a:gd name="connsiteX67" fmla="*/ 1866900 w 2328863"/>
                <a:gd name="connsiteY67" fmla="*/ 223837 h 1378744"/>
                <a:gd name="connsiteX68" fmla="*/ 1745457 w 2328863"/>
                <a:gd name="connsiteY68" fmla="*/ 235744 h 1378744"/>
                <a:gd name="connsiteX69" fmla="*/ 1376363 w 2328863"/>
                <a:gd name="connsiteY69" fmla="*/ 271462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8863" h="1378744">
                  <a:moveTo>
                    <a:pt x="1376363" y="271462"/>
                  </a:moveTo>
                  <a:lnTo>
                    <a:pt x="1178719" y="290512"/>
                  </a:lnTo>
                  <a:lnTo>
                    <a:pt x="1009650" y="304800"/>
                  </a:lnTo>
                  <a:lnTo>
                    <a:pt x="838200" y="319087"/>
                  </a:lnTo>
                  <a:lnTo>
                    <a:pt x="685800" y="333375"/>
                  </a:lnTo>
                  <a:lnTo>
                    <a:pt x="495300" y="350044"/>
                  </a:lnTo>
                  <a:lnTo>
                    <a:pt x="321469" y="361950"/>
                  </a:lnTo>
                  <a:lnTo>
                    <a:pt x="152400" y="376237"/>
                  </a:lnTo>
                  <a:lnTo>
                    <a:pt x="28575" y="385762"/>
                  </a:lnTo>
                  <a:lnTo>
                    <a:pt x="0" y="223837"/>
                  </a:lnTo>
                  <a:lnTo>
                    <a:pt x="173832" y="214312"/>
                  </a:lnTo>
                  <a:lnTo>
                    <a:pt x="440532" y="188119"/>
                  </a:lnTo>
                  <a:lnTo>
                    <a:pt x="788194" y="154781"/>
                  </a:lnTo>
                  <a:lnTo>
                    <a:pt x="1123950" y="123825"/>
                  </a:lnTo>
                  <a:lnTo>
                    <a:pt x="1364457" y="100012"/>
                  </a:lnTo>
                  <a:lnTo>
                    <a:pt x="1635919" y="73819"/>
                  </a:lnTo>
                  <a:lnTo>
                    <a:pt x="1800225" y="57150"/>
                  </a:lnTo>
                  <a:lnTo>
                    <a:pt x="1947863" y="42862"/>
                  </a:lnTo>
                  <a:lnTo>
                    <a:pt x="1983582" y="33337"/>
                  </a:lnTo>
                  <a:lnTo>
                    <a:pt x="2045494" y="14287"/>
                  </a:lnTo>
                  <a:lnTo>
                    <a:pt x="2100263" y="0"/>
                  </a:lnTo>
                  <a:lnTo>
                    <a:pt x="2107407" y="0"/>
                  </a:lnTo>
                  <a:lnTo>
                    <a:pt x="2131219" y="16669"/>
                  </a:lnTo>
                  <a:lnTo>
                    <a:pt x="2193132" y="64294"/>
                  </a:lnTo>
                  <a:lnTo>
                    <a:pt x="2245519" y="111919"/>
                  </a:lnTo>
                  <a:lnTo>
                    <a:pt x="2283619" y="150019"/>
                  </a:lnTo>
                  <a:lnTo>
                    <a:pt x="2302669" y="173831"/>
                  </a:lnTo>
                  <a:lnTo>
                    <a:pt x="2319338" y="202406"/>
                  </a:lnTo>
                  <a:lnTo>
                    <a:pt x="2328863" y="230981"/>
                  </a:lnTo>
                  <a:lnTo>
                    <a:pt x="2328863" y="247650"/>
                  </a:lnTo>
                  <a:lnTo>
                    <a:pt x="2321719" y="264319"/>
                  </a:lnTo>
                  <a:lnTo>
                    <a:pt x="2295525" y="295275"/>
                  </a:lnTo>
                  <a:lnTo>
                    <a:pt x="2271713" y="319087"/>
                  </a:lnTo>
                  <a:lnTo>
                    <a:pt x="2240757" y="361950"/>
                  </a:lnTo>
                  <a:lnTo>
                    <a:pt x="2224088" y="397669"/>
                  </a:lnTo>
                  <a:lnTo>
                    <a:pt x="2193132" y="500062"/>
                  </a:lnTo>
                  <a:lnTo>
                    <a:pt x="2133600" y="716756"/>
                  </a:lnTo>
                  <a:lnTo>
                    <a:pt x="2062163" y="959644"/>
                  </a:lnTo>
                  <a:lnTo>
                    <a:pt x="2009775" y="1119187"/>
                  </a:lnTo>
                  <a:lnTo>
                    <a:pt x="1957388" y="1266825"/>
                  </a:lnTo>
                  <a:lnTo>
                    <a:pt x="1945482" y="1293019"/>
                  </a:lnTo>
                  <a:lnTo>
                    <a:pt x="1928813" y="1319212"/>
                  </a:lnTo>
                  <a:lnTo>
                    <a:pt x="1897857" y="1347787"/>
                  </a:lnTo>
                  <a:lnTo>
                    <a:pt x="1871663" y="1366837"/>
                  </a:lnTo>
                  <a:lnTo>
                    <a:pt x="1845469" y="1376362"/>
                  </a:lnTo>
                  <a:lnTo>
                    <a:pt x="1828800" y="1378744"/>
                  </a:lnTo>
                  <a:lnTo>
                    <a:pt x="1802607" y="1371600"/>
                  </a:lnTo>
                  <a:lnTo>
                    <a:pt x="1778794" y="1354931"/>
                  </a:lnTo>
                  <a:lnTo>
                    <a:pt x="1762125" y="1338262"/>
                  </a:lnTo>
                  <a:lnTo>
                    <a:pt x="1750219" y="1321594"/>
                  </a:lnTo>
                  <a:lnTo>
                    <a:pt x="1745457" y="1304925"/>
                  </a:lnTo>
                  <a:lnTo>
                    <a:pt x="1764507" y="1050131"/>
                  </a:lnTo>
                  <a:lnTo>
                    <a:pt x="1800225" y="947737"/>
                  </a:lnTo>
                  <a:lnTo>
                    <a:pt x="1835944" y="842962"/>
                  </a:lnTo>
                  <a:lnTo>
                    <a:pt x="1857375" y="773906"/>
                  </a:lnTo>
                  <a:lnTo>
                    <a:pt x="1876425" y="702469"/>
                  </a:lnTo>
                  <a:lnTo>
                    <a:pt x="1885950" y="671512"/>
                  </a:lnTo>
                  <a:lnTo>
                    <a:pt x="1905000" y="590550"/>
                  </a:lnTo>
                  <a:lnTo>
                    <a:pt x="1921669" y="509587"/>
                  </a:lnTo>
                  <a:lnTo>
                    <a:pt x="1933575" y="431006"/>
                  </a:lnTo>
                  <a:lnTo>
                    <a:pt x="1943100" y="354806"/>
                  </a:lnTo>
                  <a:lnTo>
                    <a:pt x="1947863" y="292894"/>
                  </a:lnTo>
                  <a:lnTo>
                    <a:pt x="1947863" y="259556"/>
                  </a:lnTo>
                  <a:lnTo>
                    <a:pt x="1943100" y="247650"/>
                  </a:lnTo>
                  <a:lnTo>
                    <a:pt x="1935957" y="235744"/>
                  </a:lnTo>
                  <a:lnTo>
                    <a:pt x="1921669" y="228600"/>
                  </a:lnTo>
                  <a:lnTo>
                    <a:pt x="1900238" y="223837"/>
                  </a:lnTo>
                  <a:lnTo>
                    <a:pt x="1866900" y="223837"/>
                  </a:lnTo>
                  <a:lnTo>
                    <a:pt x="1745457" y="235744"/>
                  </a:lnTo>
                  <a:lnTo>
                    <a:pt x="137636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0">
              <a:extLst>
                <a:ext uri="{FF2B5EF4-FFF2-40B4-BE49-F238E27FC236}">
                  <a16:creationId xmlns:a16="http://schemas.microsoft.com/office/drawing/2014/main" id="{8B94CF32-82BC-4F34-991D-56199A1566CB}"/>
                </a:ext>
              </a:extLst>
            </p:cNvPr>
            <p:cNvSpPr/>
            <p:nvPr/>
          </p:nvSpPr>
          <p:spPr>
            <a:xfrm>
              <a:off x="4144963" y="5591175"/>
              <a:ext cx="1627187" cy="419100"/>
            </a:xfrm>
            <a:custGeom>
              <a:avLst/>
              <a:gdLst>
                <a:gd name="connsiteX0" fmla="*/ 1195388 w 1626394"/>
                <a:gd name="connsiteY0" fmla="*/ 40481 h 419100"/>
                <a:gd name="connsiteX1" fmla="*/ 1045369 w 1626394"/>
                <a:gd name="connsiteY1" fmla="*/ 64294 h 419100"/>
                <a:gd name="connsiteX2" fmla="*/ 947738 w 1626394"/>
                <a:gd name="connsiteY2" fmla="*/ 78581 h 419100"/>
                <a:gd name="connsiteX3" fmla="*/ 831057 w 1626394"/>
                <a:gd name="connsiteY3" fmla="*/ 95250 h 419100"/>
                <a:gd name="connsiteX4" fmla="*/ 700088 w 1626394"/>
                <a:gd name="connsiteY4" fmla="*/ 111919 h 419100"/>
                <a:gd name="connsiteX5" fmla="*/ 569119 w 1626394"/>
                <a:gd name="connsiteY5" fmla="*/ 126206 h 419100"/>
                <a:gd name="connsiteX6" fmla="*/ 416719 w 1626394"/>
                <a:gd name="connsiteY6" fmla="*/ 142875 h 419100"/>
                <a:gd name="connsiteX7" fmla="*/ 297657 w 1626394"/>
                <a:gd name="connsiteY7" fmla="*/ 152400 h 419100"/>
                <a:gd name="connsiteX8" fmla="*/ 197644 w 1626394"/>
                <a:gd name="connsiteY8" fmla="*/ 159544 h 419100"/>
                <a:gd name="connsiteX9" fmla="*/ 107157 w 1626394"/>
                <a:gd name="connsiteY9" fmla="*/ 140494 h 419100"/>
                <a:gd name="connsiteX10" fmla="*/ 0 w 1626394"/>
                <a:gd name="connsiteY10" fmla="*/ 119063 h 419100"/>
                <a:gd name="connsiteX11" fmla="*/ 35719 w 1626394"/>
                <a:gd name="connsiteY11" fmla="*/ 280988 h 419100"/>
                <a:gd name="connsiteX12" fmla="*/ 219075 w 1626394"/>
                <a:gd name="connsiteY12" fmla="*/ 311944 h 419100"/>
                <a:gd name="connsiteX13" fmla="*/ 247650 w 1626394"/>
                <a:gd name="connsiteY13" fmla="*/ 316706 h 419100"/>
                <a:gd name="connsiteX14" fmla="*/ 376238 w 1626394"/>
                <a:gd name="connsiteY14" fmla="*/ 304800 h 419100"/>
                <a:gd name="connsiteX15" fmla="*/ 616744 w 1626394"/>
                <a:gd name="connsiteY15" fmla="*/ 280988 h 419100"/>
                <a:gd name="connsiteX16" fmla="*/ 890588 w 1626394"/>
                <a:gd name="connsiteY16" fmla="*/ 252413 h 419100"/>
                <a:gd name="connsiteX17" fmla="*/ 1123950 w 1626394"/>
                <a:gd name="connsiteY17" fmla="*/ 226219 h 419100"/>
                <a:gd name="connsiteX18" fmla="*/ 1319213 w 1626394"/>
                <a:gd name="connsiteY18" fmla="*/ 204788 h 419100"/>
                <a:gd name="connsiteX19" fmla="*/ 1371600 w 1626394"/>
                <a:gd name="connsiteY19" fmla="*/ 202406 h 419100"/>
                <a:gd name="connsiteX20" fmla="*/ 1404938 w 1626394"/>
                <a:gd name="connsiteY20" fmla="*/ 207169 h 419100"/>
                <a:gd name="connsiteX21" fmla="*/ 1433513 w 1626394"/>
                <a:gd name="connsiteY21" fmla="*/ 216694 h 419100"/>
                <a:gd name="connsiteX22" fmla="*/ 1457325 w 1626394"/>
                <a:gd name="connsiteY22" fmla="*/ 228600 h 419100"/>
                <a:gd name="connsiteX23" fmla="*/ 1473994 w 1626394"/>
                <a:gd name="connsiteY23" fmla="*/ 242888 h 419100"/>
                <a:gd name="connsiteX24" fmla="*/ 1493044 w 1626394"/>
                <a:gd name="connsiteY24" fmla="*/ 264319 h 419100"/>
                <a:gd name="connsiteX25" fmla="*/ 1512094 w 1626394"/>
                <a:gd name="connsiteY25" fmla="*/ 292894 h 419100"/>
                <a:gd name="connsiteX26" fmla="*/ 1524000 w 1626394"/>
                <a:gd name="connsiteY26" fmla="*/ 319088 h 419100"/>
                <a:gd name="connsiteX27" fmla="*/ 1535907 w 1626394"/>
                <a:gd name="connsiteY27" fmla="*/ 350044 h 419100"/>
                <a:gd name="connsiteX28" fmla="*/ 1557338 w 1626394"/>
                <a:gd name="connsiteY28" fmla="*/ 381000 h 419100"/>
                <a:gd name="connsiteX29" fmla="*/ 1590675 w 1626394"/>
                <a:gd name="connsiteY29" fmla="*/ 409575 h 419100"/>
                <a:gd name="connsiteX30" fmla="*/ 1626394 w 1626394"/>
                <a:gd name="connsiteY30" fmla="*/ 419100 h 419100"/>
                <a:gd name="connsiteX31" fmla="*/ 1614488 w 1626394"/>
                <a:gd name="connsiteY31" fmla="*/ 135731 h 419100"/>
                <a:gd name="connsiteX32" fmla="*/ 1545432 w 1626394"/>
                <a:gd name="connsiteY32" fmla="*/ 50006 h 419100"/>
                <a:gd name="connsiteX33" fmla="*/ 1514475 w 1626394"/>
                <a:gd name="connsiteY33" fmla="*/ 23813 h 419100"/>
                <a:gd name="connsiteX34" fmla="*/ 1476375 w 1626394"/>
                <a:gd name="connsiteY34" fmla="*/ 4763 h 419100"/>
                <a:gd name="connsiteX35" fmla="*/ 1450182 w 1626394"/>
                <a:gd name="connsiteY35" fmla="*/ 0 h 419100"/>
                <a:gd name="connsiteX36" fmla="*/ 1402557 w 1626394"/>
                <a:gd name="connsiteY36" fmla="*/ 4763 h 419100"/>
                <a:gd name="connsiteX37" fmla="*/ 1335882 w 1626394"/>
                <a:gd name="connsiteY37" fmla="*/ 16669 h 419100"/>
                <a:gd name="connsiteX38" fmla="*/ 1195388 w 1626394"/>
                <a:gd name="connsiteY38" fmla="*/ 404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26394" h="419100">
                  <a:moveTo>
                    <a:pt x="1195388" y="40481"/>
                  </a:moveTo>
                  <a:lnTo>
                    <a:pt x="1045369" y="64294"/>
                  </a:lnTo>
                  <a:lnTo>
                    <a:pt x="947738" y="78581"/>
                  </a:lnTo>
                  <a:lnTo>
                    <a:pt x="831057" y="95250"/>
                  </a:lnTo>
                  <a:lnTo>
                    <a:pt x="700088" y="111919"/>
                  </a:lnTo>
                  <a:lnTo>
                    <a:pt x="569119" y="126206"/>
                  </a:lnTo>
                  <a:lnTo>
                    <a:pt x="416719" y="142875"/>
                  </a:lnTo>
                  <a:lnTo>
                    <a:pt x="297657" y="152400"/>
                  </a:lnTo>
                  <a:lnTo>
                    <a:pt x="197644" y="159544"/>
                  </a:lnTo>
                  <a:lnTo>
                    <a:pt x="107157" y="140494"/>
                  </a:lnTo>
                  <a:lnTo>
                    <a:pt x="0" y="119063"/>
                  </a:lnTo>
                  <a:lnTo>
                    <a:pt x="35719" y="280988"/>
                  </a:lnTo>
                  <a:lnTo>
                    <a:pt x="219075" y="311944"/>
                  </a:lnTo>
                  <a:lnTo>
                    <a:pt x="247650" y="316706"/>
                  </a:lnTo>
                  <a:lnTo>
                    <a:pt x="376238" y="304800"/>
                  </a:lnTo>
                  <a:lnTo>
                    <a:pt x="616744" y="280988"/>
                  </a:lnTo>
                  <a:lnTo>
                    <a:pt x="890588" y="252413"/>
                  </a:lnTo>
                  <a:lnTo>
                    <a:pt x="1123950" y="226219"/>
                  </a:lnTo>
                  <a:lnTo>
                    <a:pt x="1319213" y="204788"/>
                  </a:lnTo>
                  <a:lnTo>
                    <a:pt x="1371600" y="202406"/>
                  </a:lnTo>
                  <a:lnTo>
                    <a:pt x="1404938" y="207169"/>
                  </a:lnTo>
                  <a:lnTo>
                    <a:pt x="1433513" y="216694"/>
                  </a:lnTo>
                  <a:lnTo>
                    <a:pt x="1457325" y="228600"/>
                  </a:lnTo>
                  <a:lnTo>
                    <a:pt x="1473994" y="242888"/>
                  </a:lnTo>
                  <a:lnTo>
                    <a:pt x="1493044" y="264319"/>
                  </a:lnTo>
                  <a:lnTo>
                    <a:pt x="1512094" y="292894"/>
                  </a:lnTo>
                  <a:lnTo>
                    <a:pt x="1524000" y="319088"/>
                  </a:lnTo>
                  <a:lnTo>
                    <a:pt x="1535907" y="350044"/>
                  </a:lnTo>
                  <a:lnTo>
                    <a:pt x="1557338" y="381000"/>
                  </a:lnTo>
                  <a:lnTo>
                    <a:pt x="1590675" y="409575"/>
                  </a:lnTo>
                  <a:lnTo>
                    <a:pt x="1626394" y="419100"/>
                  </a:lnTo>
                  <a:lnTo>
                    <a:pt x="1614488" y="135731"/>
                  </a:lnTo>
                  <a:lnTo>
                    <a:pt x="1545432" y="50006"/>
                  </a:lnTo>
                  <a:lnTo>
                    <a:pt x="1514475" y="23813"/>
                  </a:lnTo>
                  <a:lnTo>
                    <a:pt x="1476375" y="4763"/>
                  </a:lnTo>
                  <a:lnTo>
                    <a:pt x="1450182" y="0"/>
                  </a:lnTo>
                  <a:lnTo>
                    <a:pt x="1402557" y="4763"/>
                  </a:lnTo>
                  <a:lnTo>
                    <a:pt x="1335882" y="16669"/>
                  </a:lnTo>
                  <a:lnTo>
                    <a:pt x="119538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5249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914" name="グループ化 1">
            <a:extLst>
              <a:ext uri="{FF2B5EF4-FFF2-40B4-BE49-F238E27FC236}">
                <a16:creationId xmlns:a16="http://schemas.microsoft.com/office/drawing/2014/main" id="{C8E8B569-CD8A-4548-9329-203FB7891F56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550988"/>
            <a:ext cx="4787900" cy="4413250"/>
            <a:chOff x="2657475" y="1550988"/>
            <a:chExt cx="4787900" cy="4413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35E99FCE-998D-47CC-A0D7-154243E7B611}"/>
                </a:ext>
              </a:extLst>
            </p:cNvPr>
            <p:cNvSpPr/>
            <p:nvPr/>
          </p:nvSpPr>
          <p:spPr>
            <a:xfrm>
              <a:off x="3060700" y="1782763"/>
              <a:ext cx="735013" cy="522287"/>
            </a:xfrm>
            <a:custGeom>
              <a:avLst/>
              <a:gdLst>
                <a:gd name="connsiteX0" fmla="*/ 440532 w 735807"/>
                <a:gd name="connsiteY0" fmla="*/ 433388 h 521494"/>
                <a:gd name="connsiteX1" fmla="*/ 326232 w 735807"/>
                <a:gd name="connsiteY1" fmla="*/ 352425 h 521494"/>
                <a:gd name="connsiteX2" fmla="*/ 230982 w 735807"/>
                <a:gd name="connsiteY2" fmla="*/ 276225 h 521494"/>
                <a:gd name="connsiteX3" fmla="*/ 128588 w 735807"/>
                <a:gd name="connsiteY3" fmla="*/ 183357 h 521494"/>
                <a:gd name="connsiteX4" fmla="*/ 66675 w 735807"/>
                <a:gd name="connsiteY4" fmla="*/ 126207 h 521494"/>
                <a:gd name="connsiteX5" fmla="*/ 30957 w 735807"/>
                <a:gd name="connsiteY5" fmla="*/ 92869 h 521494"/>
                <a:gd name="connsiteX6" fmla="*/ 9525 w 735807"/>
                <a:gd name="connsiteY6" fmla="*/ 64294 h 521494"/>
                <a:gd name="connsiteX7" fmla="*/ 0 w 735807"/>
                <a:gd name="connsiteY7" fmla="*/ 40482 h 521494"/>
                <a:gd name="connsiteX8" fmla="*/ 0 w 735807"/>
                <a:gd name="connsiteY8" fmla="*/ 23813 h 521494"/>
                <a:gd name="connsiteX9" fmla="*/ 0 w 735807"/>
                <a:gd name="connsiteY9" fmla="*/ 11907 h 521494"/>
                <a:gd name="connsiteX10" fmla="*/ 2382 w 735807"/>
                <a:gd name="connsiteY10" fmla="*/ 7144 h 521494"/>
                <a:gd name="connsiteX11" fmla="*/ 16669 w 735807"/>
                <a:gd name="connsiteY11" fmla="*/ 0 h 521494"/>
                <a:gd name="connsiteX12" fmla="*/ 76200 w 735807"/>
                <a:gd name="connsiteY12" fmla="*/ 23813 h 521494"/>
                <a:gd name="connsiteX13" fmla="*/ 123825 w 735807"/>
                <a:gd name="connsiteY13" fmla="*/ 42863 h 521494"/>
                <a:gd name="connsiteX14" fmla="*/ 176213 w 735807"/>
                <a:gd name="connsiteY14" fmla="*/ 57150 h 521494"/>
                <a:gd name="connsiteX15" fmla="*/ 235744 w 735807"/>
                <a:gd name="connsiteY15" fmla="*/ 71438 h 521494"/>
                <a:gd name="connsiteX16" fmla="*/ 345282 w 735807"/>
                <a:gd name="connsiteY16" fmla="*/ 97632 h 521494"/>
                <a:gd name="connsiteX17" fmla="*/ 502444 w 735807"/>
                <a:gd name="connsiteY17" fmla="*/ 128588 h 521494"/>
                <a:gd name="connsiteX18" fmla="*/ 526257 w 735807"/>
                <a:gd name="connsiteY18" fmla="*/ 140494 h 521494"/>
                <a:gd name="connsiteX19" fmla="*/ 578644 w 735807"/>
                <a:gd name="connsiteY19" fmla="*/ 178594 h 521494"/>
                <a:gd name="connsiteX20" fmla="*/ 626269 w 735807"/>
                <a:gd name="connsiteY20" fmla="*/ 226219 h 521494"/>
                <a:gd name="connsiteX21" fmla="*/ 669132 w 735807"/>
                <a:gd name="connsiteY21" fmla="*/ 285750 h 521494"/>
                <a:gd name="connsiteX22" fmla="*/ 695325 w 735807"/>
                <a:gd name="connsiteY22" fmla="*/ 330994 h 521494"/>
                <a:gd name="connsiteX23" fmla="*/ 716757 w 735807"/>
                <a:gd name="connsiteY23" fmla="*/ 376238 h 521494"/>
                <a:gd name="connsiteX24" fmla="*/ 728663 w 735807"/>
                <a:gd name="connsiteY24" fmla="*/ 421482 h 521494"/>
                <a:gd name="connsiteX25" fmla="*/ 735807 w 735807"/>
                <a:gd name="connsiteY25" fmla="*/ 466725 h 521494"/>
                <a:gd name="connsiteX26" fmla="*/ 731044 w 735807"/>
                <a:gd name="connsiteY26" fmla="*/ 497682 h 521494"/>
                <a:gd name="connsiteX27" fmla="*/ 719138 w 735807"/>
                <a:gd name="connsiteY27" fmla="*/ 511969 h 521494"/>
                <a:gd name="connsiteX28" fmla="*/ 697707 w 735807"/>
                <a:gd name="connsiteY28" fmla="*/ 519113 h 521494"/>
                <a:gd name="connsiteX29" fmla="*/ 666750 w 735807"/>
                <a:gd name="connsiteY29" fmla="*/ 521494 h 521494"/>
                <a:gd name="connsiteX30" fmla="*/ 609600 w 735807"/>
                <a:gd name="connsiteY30" fmla="*/ 511969 h 521494"/>
                <a:gd name="connsiteX31" fmla="*/ 542925 w 735807"/>
                <a:gd name="connsiteY31" fmla="*/ 483394 h 521494"/>
                <a:gd name="connsiteX32" fmla="*/ 440532 w 735807"/>
                <a:gd name="connsiteY32" fmla="*/ 433388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521494">
                  <a:moveTo>
                    <a:pt x="440532" y="433388"/>
                  </a:moveTo>
                  <a:lnTo>
                    <a:pt x="326232" y="352425"/>
                  </a:lnTo>
                  <a:lnTo>
                    <a:pt x="230982" y="276225"/>
                  </a:lnTo>
                  <a:lnTo>
                    <a:pt x="128588" y="183357"/>
                  </a:lnTo>
                  <a:lnTo>
                    <a:pt x="66675" y="126207"/>
                  </a:lnTo>
                  <a:lnTo>
                    <a:pt x="30957" y="92869"/>
                  </a:lnTo>
                  <a:lnTo>
                    <a:pt x="9525" y="64294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76200" y="23813"/>
                  </a:lnTo>
                  <a:lnTo>
                    <a:pt x="123825" y="42863"/>
                  </a:lnTo>
                  <a:lnTo>
                    <a:pt x="176213" y="57150"/>
                  </a:lnTo>
                  <a:lnTo>
                    <a:pt x="235744" y="71438"/>
                  </a:lnTo>
                  <a:lnTo>
                    <a:pt x="345282" y="97632"/>
                  </a:lnTo>
                  <a:lnTo>
                    <a:pt x="502444" y="128588"/>
                  </a:lnTo>
                  <a:lnTo>
                    <a:pt x="526257" y="140494"/>
                  </a:lnTo>
                  <a:lnTo>
                    <a:pt x="578644" y="178594"/>
                  </a:lnTo>
                  <a:lnTo>
                    <a:pt x="626269" y="226219"/>
                  </a:lnTo>
                  <a:lnTo>
                    <a:pt x="669132" y="285750"/>
                  </a:lnTo>
                  <a:lnTo>
                    <a:pt x="695325" y="330994"/>
                  </a:lnTo>
                  <a:lnTo>
                    <a:pt x="716757" y="376238"/>
                  </a:lnTo>
                  <a:lnTo>
                    <a:pt x="728663" y="421482"/>
                  </a:lnTo>
                  <a:lnTo>
                    <a:pt x="735807" y="466725"/>
                  </a:lnTo>
                  <a:lnTo>
                    <a:pt x="731044" y="497682"/>
                  </a:lnTo>
                  <a:lnTo>
                    <a:pt x="719138" y="511969"/>
                  </a:lnTo>
                  <a:lnTo>
                    <a:pt x="697707" y="519113"/>
                  </a:lnTo>
                  <a:lnTo>
                    <a:pt x="666750" y="521494"/>
                  </a:lnTo>
                  <a:lnTo>
                    <a:pt x="609600" y="511969"/>
                  </a:lnTo>
                  <a:lnTo>
                    <a:pt x="542925" y="483394"/>
                  </a:lnTo>
                  <a:lnTo>
                    <a:pt x="440532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2584079-320F-46A7-85F6-F88F45F2BE89}"/>
                </a:ext>
              </a:extLst>
            </p:cNvPr>
            <p:cNvSpPr/>
            <p:nvPr/>
          </p:nvSpPr>
          <p:spPr>
            <a:xfrm>
              <a:off x="2736850" y="2890838"/>
              <a:ext cx="768350" cy="584200"/>
            </a:xfrm>
            <a:custGeom>
              <a:avLst/>
              <a:gdLst>
                <a:gd name="connsiteX0" fmla="*/ 442913 w 769144"/>
                <a:gd name="connsiteY0" fmla="*/ 461962 h 583406"/>
                <a:gd name="connsiteX1" fmla="*/ 347663 w 769144"/>
                <a:gd name="connsiteY1" fmla="*/ 385762 h 583406"/>
                <a:gd name="connsiteX2" fmla="*/ 257175 w 769144"/>
                <a:gd name="connsiteY2" fmla="*/ 307181 h 583406"/>
                <a:gd name="connsiteX3" fmla="*/ 176213 w 769144"/>
                <a:gd name="connsiteY3" fmla="*/ 230981 h 583406"/>
                <a:gd name="connsiteX4" fmla="*/ 104775 w 769144"/>
                <a:gd name="connsiteY4" fmla="*/ 159543 h 583406"/>
                <a:gd name="connsiteX5" fmla="*/ 52388 w 769144"/>
                <a:gd name="connsiteY5" fmla="*/ 107156 h 583406"/>
                <a:gd name="connsiteX6" fmla="*/ 28575 w 769144"/>
                <a:gd name="connsiteY6" fmla="*/ 83343 h 583406"/>
                <a:gd name="connsiteX7" fmla="*/ 14288 w 769144"/>
                <a:gd name="connsiteY7" fmla="*/ 61912 h 583406"/>
                <a:gd name="connsiteX8" fmla="*/ 4763 w 769144"/>
                <a:gd name="connsiteY8" fmla="*/ 40481 h 583406"/>
                <a:gd name="connsiteX9" fmla="*/ 0 w 769144"/>
                <a:gd name="connsiteY9" fmla="*/ 23812 h 583406"/>
                <a:gd name="connsiteX10" fmla="*/ 2382 w 769144"/>
                <a:gd name="connsiteY10" fmla="*/ 7143 h 583406"/>
                <a:gd name="connsiteX11" fmla="*/ 9525 w 769144"/>
                <a:gd name="connsiteY11" fmla="*/ 0 h 583406"/>
                <a:gd name="connsiteX12" fmla="*/ 33338 w 769144"/>
                <a:gd name="connsiteY12" fmla="*/ 0 h 583406"/>
                <a:gd name="connsiteX13" fmla="*/ 61913 w 769144"/>
                <a:gd name="connsiteY13" fmla="*/ 9525 h 583406"/>
                <a:gd name="connsiteX14" fmla="*/ 150019 w 769144"/>
                <a:gd name="connsiteY14" fmla="*/ 59531 h 583406"/>
                <a:gd name="connsiteX15" fmla="*/ 216694 w 769144"/>
                <a:gd name="connsiteY15" fmla="*/ 92868 h 583406"/>
                <a:gd name="connsiteX16" fmla="*/ 273844 w 769144"/>
                <a:gd name="connsiteY16" fmla="*/ 119062 h 583406"/>
                <a:gd name="connsiteX17" fmla="*/ 328613 w 769144"/>
                <a:gd name="connsiteY17" fmla="*/ 138112 h 583406"/>
                <a:gd name="connsiteX18" fmla="*/ 369094 w 769144"/>
                <a:gd name="connsiteY18" fmla="*/ 150018 h 583406"/>
                <a:gd name="connsiteX19" fmla="*/ 416719 w 769144"/>
                <a:gd name="connsiteY19" fmla="*/ 159543 h 583406"/>
                <a:gd name="connsiteX20" fmla="*/ 464344 w 769144"/>
                <a:gd name="connsiteY20" fmla="*/ 164306 h 583406"/>
                <a:gd name="connsiteX21" fmla="*/ 516732 w 769144"/>
                <a:gd name="connsiteY21" fmla="*/ 161925 h 583406"/>
                <a:gd name="connsiteX22" fmla="*/ 540544 w 769144"/>
                <a:gd name="connsiteY22" fmla="*/ 169068 h 583406"/>
                <a:gd name="connsiteX23" fmla="*/ 585788 w 769144"/>
                <a:gd name="connsiteY23" fmla="*/ 200025 h 583406"/>
                <a:gd name="connsiteX24" fmla="*/ 628650 w 769144"/>
                <a:gd name="connsiteY24" fmla="*/ 240506 h 583406"/>
                <a:gd name="connsiteX25" fmla="*/ 661988 w 769144"/>
                <a:gd name="connsiteY25" fmla="*/ 278606 h 583406"/>
                <a:gd name="connsiteX26" fmla="*/ 690563 w 769144"/>
                <a:gd name="connsiteY26" fmla="*/ 321468 h 583406"/>
                <a:gd name="connsiteX27" fmla="*/ 726282 w 769144"/>
                <a:gd name="connsiteY27" fmla="*/ 388143 h 583406"/>
                <a:gd name="connsiteX28" fmla="*/ 752475 w 769144"/>
                <a:gd name="connsiteY28" fmla="*/ 445293 h 583406"/>
                <a:gd name="connsiteX29" fmla="*/ 764382 w 769144"/>
                <a:gd name="connsiteY29" fmla="*/ 490537 h 583406"/>
                <a:gd name="connsiteX30" fmla="*/ 769144 w 769144"/>
                <a:gd name="connsiteY30" fmla="*/ 531018 h 583406"/>
                <a:gd name="connsiteX31" fmla="*/ 762000 w 769144"/>
                <a:gd name="connsiteY31" fmla="*/ 561975 h 583406"/>
                <a:gd name="connsiteX32" fmla="*/ 747713 w 769144"/>
                <a:gd name="connsiteY32" fmla="*/ 578643 h 583406"/>
                <a:gd name="connsiteX33" fmla="*/ 723900 w 769144"/>
                <a:gd name="connsiteY33" fmla="*/ 583406 h 583406"/>
                <a:gd name="connsiteX34" fmla="*/ 688182 w 769144"/>
                <a:gd name="connsiteY34" fmla="*/ 581025 h 583406"/>
                <a:gd name="connsiteX35" fmla="*/ 650082 w 769144"/>
                <a:gd name="connsiteY35" fmla="*/ 571500 h 583406"/>
                <a:gd name="connsiteX36" fmla="*/ 561975 w 769144"/>
                <a:gd name="connsiteY36" fmla="*/ 533400 h 583406"/>
                <a:gd name="connsiteX37" fmla="*/ 442913 w 769144"/>
                <a:gd name="connsiteY37" fmla="*/ 4619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583406">
                  <a:moveTo>
                    <a:pt x="442913" y="461962"/>
                  </a:moveTo>
                  <a:lnTo>
                    <a:pt x="347663" y="385762"/>
                  </a:lnTo>
                  <a:lnTo>
                    <a:pt x="257175" y="307181"/>
                  </a:lnTo>
                  <a:lnTo>
                    <a:pt x="176213" y="230981"/>
                  </a:lnTo>
                  <a:lnTo>
                    <a:pt x="104775" y="159543"/>
                  </a:lnTo>
                  <a:lnTo>
                    <a:pt x="52388" y="107156"/>
                  </a:lnTo>
                  <a:lnTo>
                    <a:pt x="28575" y="83343"/>
                  </a:lnTo>
                  <a:lnTo>
                    <a:pt x="14288" y="61912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3338" y="0"/>
                  </a:lnTo>
                  <a:lnTo>
                    <a:pt x="61913" y="9525"/>
                  </a:lnTo>
                  <a:lnTo>
                    <a:pt x="150019" y="59531"/>
                  </a:lnTo>
                  <a:lnTo>
                    <a:pt x="216694" y="92868"/>
                  </a:lnTo>
                  <a:lnTo>
                    <a:pt x="273844" y="119062"/>
                  </a:lnTo>
                  <a:lnTo>
                    <a:pt x="328613" y="138112"/>
                  </a:lnTo>
                  <a:lnTo>
                    <a:pt x="369094" y="150018"/>
                  </a:lnTo>
                  <a:lnTo>
                    <a:pt x="416719" y="159543"/>
                  </a:lnTo>
                  <a:lnTo>
                    <a:pt x="464344" y="164306"/>
                  </a:lnTo>
                  <a:lnTo>
                    <a:pt x="516732" y="161925"/>
                  </a:lnTo>
                  <a:lnTo>
                    <a:pt x="540544" y="169068"/>
                  </a:lnTo>
                  <a:lnTo>
                    <a:pt x="585788" y="200025"/>
                  </a:lnTo>
                  <a:lnTo>
                    <a:pt x="628650" y="240506"/>
                  </a:lnTo>
                  <a:lnTo>
                    <a:pt x="661988" y="278606"/>
                  </a:lnTo>
                  <a:lnTo>
                    <a:pt x="690563" y="321468"/>
                  </a:lnTo>
                  <a:lnTo>
                    <a:pt x="726282" y="388143"/>
                  </a:lnTo>
                  <a:lnTo>
                    <a:pt x="752475" y="445293"/>
                  </a:lnTo>
                  <a:lnTo>
                    <a:pt x="764382" y="490537"/>
                  </a:lnTo>
                  <a:lnTo>
                    <a:pt x="769144" y="531018"/>
                  </a:lnTo>
                  <a:lnTo>
                    <a:pt x="762000" y="561975"/>
                  </a:lnTo>
                  <a:lnTo>
                    <a:pt x="747713" y="578643"/>
                  </a:lnTo>
                  <a:lnTo>
                    <a:pt x="723900" y="583406"/>
                  </a:lnTo>
                  <a:lnTo>
                    <a:pt x="688182" y="581025"/>
                  </a:lnTo>
                  <a:lnTo>
                    <a:pt x="650082" y="571500"/>
                  </a:lnTo>
                  <a:lnTo>
                    <a:pt x="561975" y="533400"/>
                  </a:lnTo>
                  <a:lnTo>
                    <a:pt x="442913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B1ACF66-B8D3-4510-A9C4-CAEA93D39679}"/>
                </a:ext>
              </a:extLst>
            </p:cNvPr>
            <p:cNvSpPr/>
            <p:nvPr/>
          </p:nvSpPr>
          <p:spPr>
            <a:xfrm>
              <a:off x="2657475" y="5087938"/>
              <a:ext cx="508000" cy="660400"/>
            </a:xfrm>
            <a:custGeom>
              <a:avLst/>
              <a:gdLst>
                <a:gd name="connsiteX0" fmla="*/ 288131 w 507206"/>
                <a:gd name="connsiteY0" fmla="*/ 542925 h 659607"/>
                <a:gd name="connsiteX1" fmla="*/ 230981 w 507206"/>
                <a:gd name="connsiteY1" fmla="*/ 483394 h 659607"/>
                <a:gd name="connsiteX2" fmla="*/ 176213 w 507206"/>
                <a:gd name="connsiteY2" fmla="*/ 419100 h 659607"/>
                <a:gd name="connsiteX3" fmla="*/ 135731 w 507206"/>
                <a:gd name="connsiteY3" fmla="*/ 359569 h 659607"/>
                <a:gd name="connsiteX4" fmla="*/ 100013 w 507206"/>
                <a:gd name="connsiteY4" fmla="*/ 297657 h 659607"/>
                <a:gd name="connsiteX5" fmla="*/ 66675 w 507206"/>
                <a:gd name="connsiteY5" fmla="*/ 233363 h 659607"/>
                <a:gd name="connsiteX6" fmla="*/ 40481 w 507206"/>
                <a:gd name="connsiteY6" fmla="*/ 176213 h 659607"/>
                <a:gd name="connsiteX7" fmla="*/ 23813 w 507206"/>
                <a:gd name="connsiteY7" fmla="*/ 128588 h 659607"/>
                <a:gd name="connsiteX8" fmla="*/ 14288 w 507206"/>
                <a:gd name="connsiteY8" fmla="*/ 97632 h 659607"/>
                <a:gd name="connsiteX9" fmla="*/ 4763 w 507206"/>
                <a:gd name="connsiteY9" fmla="*/ 66675 h 659607"/>
                <a:gd name="connsiteX10" fmla="*/ 0 w 507206"/>
                <a:gd name="connsiteY10" fmla="*/ 30957 h 659607"/>
                <a:gd name="connsiteX11" fmla="*/ 4763 w 507206"/>
                <a:gd name="connsiteY11" fmla="*/ 11907 h 659607"/>
                <a:gd name="connsiteX12" fmla="*/ 14288 w 507206"/>
                <a:gd name="connsiteY12" fmla="*/ 4763 h 659607"/>
                <a:gd name="connsiteX13" fmla="*/ 33338 w 507206"/>
                <a:gd name="connsiteY13" fmla="*/ 0 h 659607"/>
                <a:gd name="connsiteX14" fmla="*/ 52388 w 507206"/>
                <a:gd name="connsiteY14" fmla="*/ 7144 h 659607"/>
                <a:gd name="connsiteX15" fmla="*/ 83344 w 507206"/>
                <a:gd name="connsiteY15" fmla="*/ 38100 h 659607"/>
                <a:gd name="connsiteX16" fmla="*/ 114300 w 507206"/>
                <a:gd name="connsiteY16" fmla="*/ 76200 h 659607"/>
                <a:gd name="connsiteX17" fmla="*/ 140494 w 507206"/>
                <a:gd name="connsiteY17" fmla="*/ 111919 h 659607"/>
                <a:gd name="connsiteX18" fmla="*/ 169069 w 507206"/>
                <a:gd name="connsiteY18" fmla="*/ 145257 h 659607"/>
                <a:gd name="connsiteX19" fmla="*/ 183356 w 507206"/>
                <a:gd name="connsiteY19" fmla="*/ 161925 h 659607"/>
                <a:gd name="connsiteX20" fmla="*/ 202406 w 507206"/>
                <a:gd name="connsiteY20" fmla="*/ 171450 h 659607"/>
                <a:gd name="connsiteX21" fmla="*/ 228600 w 507206"/>
                <a:gd name="connsiteY21" fmla="*/ 178594 h 659607"/>
                <a:gd name="connsiteX22" fmla="*/ 252413 w 507206"/>
                <a:gd name="connsiteY22" fmla="*/ 178594 h 659607"/>
                <a:gd name="connsiteX23" fmla="*/ 507206 w 507206"/>
                <a:gd name="connsiteY23" fmla="*/ 485775 h 659607"/>
                <a:gd name="connsiteX24" fmla="*/ 507206 w 507206"/>
                <a:gd name="connsiteY24" fmla="*/ 547688 h 659607"/>
                <a:gd name="connsiteX25" fmla="*/ 500063 w 507206"/>
                <a:gd name="connsiteY25" fmla="*/ 597694 h 659607"/>
                <a:gd name="connsiteX26" fmla="*/ 490538 w 507206"/>
                <a:gd name="connsiteY26" fmla="*/ 628650 h 659607"/>
                <a:gd name="connsiteX27" fmla="*/ 481013 w 507206"/>
                <a:gd name="connsiteY27" fmla="*/ 650082 h 659607"/>
                <a:gd name="connsiteX28" fmla="*/ 461963 w 507206"/>
                <a:gd name="connsiteY28" fmla="*/ 659607 h 659607"/>
                <a:gd name="connsiteX29" fmla="*/ 445294 w 507206"/>
                <a:gd name="connsiteY29" fmla="*/ 657225 h 659607"/>
                <a:gd name="connsiteX30" fmla="*/ 409575 w 507206"/>
                <a:gd name="connsiteY30" fmla="*/ 642938 h 659607"/>
                <a:gd name="connsiteX31" fmla="*/ 345281 w 507206"/>
                <a:gd name="connsiteY31" fmla="*/ 595313 h 659607"/>
                <a:gd name="connsiteX32" fmla="*/ 288131 w 507206"/>
                <a:gd name="connsiteY32" fmla="*/ 542925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659607">
                  <a:moveTo>
                    <a:pt x="288131" y="542925"/>
                  </a:moveTo>
                  <a:lnTo>
                    <a:pt x="230981" y="483394"/>
                  </a:lnTo>
                  <a:lnTo>
                    <a:pt x="176213" y="419100"/>
                  </a:lnTo>
                  <a:lnTo>
                    <a:pt x="135731" y="359569"/>
                  </a:lnTo>
                  <a:lnTo>
                    <a:pt x="100013" y="297657"/>
                  </a:lnTo>
                  <a:lnTo>
                    <a:pt x="66675" y="233363"/>
                  </a:lnTo>
                  <a:lnTo>
                    <a:pt x="40481" y="176213"/>
                  </a:lnTo>
                  <a:lnTo>
                    <a:pt x="23813" y="128588"/>
                  </a:lnTo>
                  <a:lnTo>
                    <a:pt x="14288" y="97632"/>
                  </a:lnTo>
                  <a:lnTo>
                    <a:pt x="4763" y="66675"/>
                  </a:lnTo>
                  <a:lnTo>
                    <a:pt x="0" y="30957"/>
                  </a:lnTo>
                  <a:lnTo>
                    <a:pt x="4763" y="11907"/>
                  </a:lnTo>
                  <a:lnTo>
                    <a:pt x="14288" y="4763"/>
                  </a:lnTo>
                  <a:lnTo>
                    <a:pt x="33338" y="0"/>
                  </a:lnTo>
                  <a:lnTo>
                    <a:pt x="52388" y="7144"/>
                  </a:lnTo>
                  <a:lnTo>
                    <a:pt x="83344" y="38100"/>
                  </a:lnTo>
                  <a:lnTo>
                    <a:pt x="114300" y="76200"/>
                  </a:lnTo>
                  <a:lnTo>
                    <a:pt x="140494" y="111919"/>
                  </a:lnTo>
                  <a:lnTo>
                    <a:pt x="169069" y="145257"/>
                  </a:lnTo>
                  <a:lnTo>
                    <a:pt x="183356" y="161925"/>
                  </a:lnTo>
                  <a:lnTo>
                    <a:pt x="202406" y="171450"/>
                  </a:lnTo>
                  <a:lnTo>
                    <a:pt x="228600" y="178594"/>
                  </a:lnTo>
                  <a:lnTo>
                    <a:pt x="252413" y="178594"/>
                  </a:lnTo>
                  <a:lnTo>
                    <a:pt x="507206" y="485775"/>
                  </a:lnTo>
                  <a:lnTo>
                    <a:pt x="507206" y="547688"/>
                  </a:lnTo>
                  <a:lnTo>
                    <a:pt x="500063" y="597694"/>
                  </a:lnTo>
                  <a:lnTo>
                    <a:pt x="490538" y="628650"/>
                  </a:lnTo>
                  <a:lnTo>
                    <a:pt x="481013" y="650082"/>
                  </a:lnTo>
                  <a:lnTo>
                    <a:pt x="461963" y="659607"/>
                  </a:lnTo>
                  <a:lnTo>
                    <a:pt x="445294" y="657225"/>
                  </a:lnTo>
                  <a:lnTo>
                    <a:pt x="409575" y="642938"/>
                  </a:lnTo>
                  <a:lnTo>
                    <a:pt x="345281" y="595313"/>
                  </a:lnTo>
                  <a:lnTo>
                    <a:pt x="288131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2CD9CAE-5F15-4951-8BB0-799ABF8B2B76}"/>
                </a:ext>
              </a:extLst>
            </p:cNvPr>
            <p:cNvSpPr/>
            <p:nvPr/>
          </p:nvSpPr>
          <p:spPr>
            <a:xfrm>
              <a:off x="4371975" y="1550988"/>
              <a:ext cx="593725" cy="996950"/>
            </a:xfrm>
            <a:custGeom>
              <a:avLst/>
              <a:gdLst>
                <a:gd name="connsiteX0" fmla="*/ 269081 w 592931"/>
                <a:gd name="connsiteY0" fmla="*/ 652462 h 997744"/>
                <a:gd name="connsiteX1" fmla="*/ 188119 w 592931"/>
                <a:gd name="connsiteY1" fmla="*/ 788194 h 997744"/>
                <a:gd name="connsiteX2" fmla="*/ 80963 w 592931"/>
                <a:gd name="connsiteY2" fmla="*/ 985837 h 997744"/>
                <a:gd name="connsiteX3" fmla="*/ 0 w 592931"/>
                <a:gd name="connsiteY3" fmla="*/ 997744 h 997744"/>
                <a:gd name="connsiteX4" fmla="*/ 26194 w 592931"/>
                <a:gd name="connsiteY4" fmla="*/ 892969 h 997744"/>
                <a:gd name="connsiteX5" fmla="*/ 85725 w 592931"/>
                <a:gd name="connsiteY5" fmla="*/ 721519 h 997744"/>
                <a:gd name="connsiteX6" fmla="*/ 126206 w 592931"/>
                <a:gd name="connsiteY6" fmla="*/ 585787 h 997744"/>
                <a:gd name="connsiteX7" fmla="*/ 152400 w 592931"/>
                <a:gd name="connsiteY7" fmla="*/ 497681 h 997744"/>
                <a:gd name="connsiteX8" fmla="*/ 171450 w 592931"/>
                <a:gd name="connsiteY8" fmla="*/ 423862 h 997744"/>
                <a:gd name="connsiteX9" fmla="*/ 188119 w 592931"/>
                <a:gd name="connsiteY9" fmla="*/ 350044 h 997744"/>
                <a:gd name="connsiteX10" fmla="*/ 200025 w 592931"/>
                <a:gd name="connsiteY10" fmla="*/ 280987 h 997744"/>
                <a:gd name="connsiteX11" fmla="*/ 202406 w 592931"/>
                <a:gd name="connsiteY11" fmla="*/ 240506 h 997744"/>
                <a:gd name="connsiteX12" fmla="*/ 200025 w 592931"/>
                <a:gd name="connsiteY12" fmla="*/ 192881 h 997744"/>
                <a:gd name="connsiteX13" fmla="*/ 190500 w 592931"/>
                <a:gd name="connsiteY13" fmla="*/ 157162 h 997744"/>
                <a:gd name="connsiteX14" fmla="*/ 173831 w 592931"/>
                <a:gd name="connsiteY14" fmla="*/ 121444 h 997744"/>
                <a:gd name="connsiteX15" fmla="*/ 145256 w 592931"/>
                <a:gd name="connsiteY15" fmla="*/ 100012 h 997744"/>
                <a:gd name="connsiteX16" fmla="*/ 121444 w 592931"/>
                <a:gd name="connsiteY16" fmla="*/ 83344 h 997744"/>
                <a:gd name="connsiteX17" fmla="*/ 97631 w 592931"/>
                <a:gd name="connsiteY17" fmla="*/ 66675 h 997744"/>
                <a:gd name="connsiteX18" fmla="*/ 78581 w 592931"/>
                <a:gd name="connsiteY18" fmla="*/ 50006 h 997744"/>
                <a:gd name="connsiteX19" fmla="*/ 73819 w 592931"/>
                <a:gd name="connsiteY19" fmla="*/ 33337 h 997744"/>
                <a:gd name="connsiteX20" fmla="*/ 76200 w 592931"/>
                <a:gd name="connsiteY20" fmla="*/ 21431 h 997744"/>
                <a:gd name="connsiteX21" fmla="*/ 88106 w 592931"/>
                <a:gd name="connsiteY21" fmla="*/ 9525 h 997744"/>
                <a:gd name="connsiteX22" fmla="*/ 111919 w 592931"/>
                <a:gd name="connsiteY22" fmla="*/ 2381 h 997744"/>
                <a:gd name="connsiteX23" fmla="*/ 164306 w 592931"/>
                <a:gd name="connsiteY23" fmla="*/ 0 h 997744"/>
                <a:gd name="connsiteX24" fmla="*/ 223838 w 592931"/>
                <a:gd name="connsiteY24" fmla="*/ 9525 h 997744"/>
                <a:gd name="connsiteX25" fmla="*/ 280988 w 592931"/>
                <a:gd name="connsiteY25" fmla="*/ 28575 h 997744"/>
                <a:gd name="connsiteX26" fmla="*/ 340519 w 592931"/>
                <a:gd name="connsiteY26" fmla="*/ 50006 h 997744"/>
                <a:gd name="connsiteX27" fmla="*/ 390525 w 592931"/>
                <a:gd name="connsiteY27" fmla="*/ 76200 h 997744"/>
                <a:gd name="connsiteX28" fmla="*/ 442913 w 592931"/>
                <a:gd name="connsiteY28" fmla="*/ 114300 h 997744"/>
                <a:gd name="connsiteX29" fmla="*/ 502444 w 592931"/>
                <a:gd name="connsiteY29" fmla="*/ 159544 h 997744"/>
                <a:gd name="connsiteX30" fmla="*/ 550069 w 592931"/>
                <a:gd name="connsiteY30" fmla="*/ 202406 h 997744"/>
                <a:gd name="connsiteX31" fmla="*/ 578644 w 592931"/>
                <a:gd name="connsiteY31" fmla="*/ 240506 h 997744"/>
                <a:gd name="connsiteX32" fmla="*/ 590550 w 592931"/>
                <a:gd name="connsiteY32" fmla="*/ 266700 h 997744"/>
                <a:gd name="connsiteX33" fmla="*/ 592931 w 592931"/>
                <a:gd name="connsiteY33" fmla="*/ 290512 h 997744"/>
                <a:gd name="connsiteX34" fmla="*/ 585788 w 592931"/>
                <a:gd name="connsiteY34" fmla="*/ 311944 h 997744"/>
                <a:gd name="connsiteX35" fmla="*/ 566738 w 592931"/>
                <a:gd name="connsiteY35" fmla="*/ 328612 h 997744"/>
                <a:gd name="connsiteX36" fmla="*/ 514350 w 592931"/>
                <a:gd name="connsiteY36" fmla="*/ 342900 h 997744"/>
                <a:gd name="connsiteX37" fmla="*/ 492919 w 592931"/>
                <a:gd name="connsiteY37" fmla="*/ 350044 h 997744"/>
                <a:gd name="connsiteX38" fmla="*/ 464344 w 592931"/>
                <a:gd name="connsiteY38" fmla="*/ 371475 h 997744"/>
                <a:gd name="connsiteX39" fmla="*/ 419100 w 592931"/>
                <a:gd name="connsiteY39" fmla="*/ 421481 h 997744"/>
                <a:gd name="connsiteX40" fmla="*/ 366713 w 592931"/>
                <a:gd name="connsiteY40" fmla="*/ 495300 h 997744"/>
                <a:gd name="connsiteX41" fmla="*/ 319088 w 592931"/>
                <a:gd name="connsiteY41" fmla="*/ 571500 h 997744"/>
                <a:gd name="connsiteX42" fmla="*/ 269081 w 592931"/>
                <a:gd name="connsiteY42" fmla="*/ 652462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997744">
                  <a:moveTo>
                    <a:pt x="269081" y="652462"/>
                  </a:moveTo>
                  <a:lnTo>
                    <a:pt x="188119" y="788194"/>
                  </a:lnTo>
                  <a:lnTo>
                    <a:pt x="80963" y="985837"/>
                  </a:lnTo>
                  <a:lnTo>
                    <a:pt x="0" y="997744"/>
                  </a:lnTo>
                  <a:lnTo>
                    <a:pt x="26194" y="892969"/>
                  </a:lnTo>
                  <a:lnTo>
                    <a:pt x="85725" y="721519"/>
                  </a:lnTo>
                  <a:lnTo>
                    <a:pt x="126206" y="585787"/>
                  </a:lnTo>
                  <a:lnTo>
                    <a:pt x="152400" y="497681"/>
                  </a:lnTo>
                  <a:lnTo>
                    <a:pt x="171450" y="423862"/>
                  </a:lnTo>
                  <a:lnTo>
                    <a:pt x="188119" y="350044"/>
                  </a:lnTo>
                  <a:lnTo>
                    <a:pt x="200025" y="280987"/>
                  </a:lnTo>
                  <a:lnTo>
                    <a:pt x="202406" y="240506"/>
                  </a:lnTo>
                  <a:lnTo>
                    <a:pt x="200025" y="192881"/>
                  </a:lnTo>
                  <a:lnTo>
                    <a:pt x="190500" y="157162"/>
                  </a:lnTo>
                  <a:lnTo>
                    <a:pt x="173831" y="121444"/>
                  </a:lnTo>
                  <a:lnTo>
                    <a:pt x="145256" y="100012"/>
                  </a:lnTo>
                  <a:lnTo>
                    <a:pt x="121444" y="83344"/>
                  </a:lnTo>
                  <a:lnTo>
                    <a:pt x="97631" y="66675"/>
                  </a:lnTo>
                  <a:lnTo>
                    <a:pt x="78581" y="50006"/>
                  </a:lnTo>
                  <a:lnTo>
                    <a:pt x="73819" y="33337"/>
                  </a:lnTo>
                  <a:lnTo>
                    <a:pt x="76200" y="21431"/>
                  </a:lnTo>
                  <a:lnTo>
                    <a:pt x="88106" y="9525"/>
                  </a:lnTo>
                  <a:lnTo>
                    <a:pt x="111919" y="2381"/>
                  </a:lnTo>
                  <a:lnTo>
                    <a:pt x="164306" y="0"/>
                  </a:lnTo>
                  <a:lnTo>
                    <a:pt x="223838" y="9525"/>
                  </a:lnTo>
                  <a:lnTo>
                    <a:pt x="280988" y="28575"/>
                  </a:lnTo>
                  <a:lnTo>
                    <a:pt x="340519" y="50006"/>
                  </a:lnTo>
                  <a:lnTo>
                    <a:pt x="390525" y="76200"/>
                  </a:lnTo>
                  <a:lnTo>
                    <a:pt x="442913" y="114300"/>
                  </a:lnTo>
                  <a:lnTo>
                    <a:pt x="502444" y="159544"/>
                  </a:lnTo>
                  <a:lnTo>
                    <a:pt x="550069" y="202406"/>
                  </a:lnTo>
                  <a:lnTo>
                    <a:pt x="578644" y="240506"/>
                  </a:lnTo>
                  <a:lnTo>
                    <a:pt x="590550" y="266700"/>
                  </a:lnTo>
                  <a:lnTo>
                    <a:pt x="592931" y="290512"/>
                  </a:lnTo>
                  <a:lnTo>
                    <a:pt x="585788" y="311944"/>
                  </a:lnTo>
                  <a:lnTo>
                    <a:pt x="566738" y="328612"/>
                  </a:lnTo>
                  <a:lnTo>
                    <a:pt x="514350" y="342900"/>
                  </a:lnTo>
                  <a:lnTo>
                    <a:pt x="492919" y="350044"/>
                  </a:lnTo>
                  <a:lnTo>
                    <a:pt x="464344" y="371475"/>
                  </a:lnTo>
                  <a:lnTo>
                    <a:pt x="419100" y="421481"/>
                  </a:lnTo>
                  <a:lnTo>
                    <a:pt x="366713" y="495300"/>
                  </a:lnTo>
                  <a:lnTo>
                    <a:pt x="319088" y="571500"/>
                  </a:lnTo>
                  <a:lnTo>
                    <a:pt x="26908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40D7B3D-0362-42F4-9618-BB44FD7E2C28}"/>
                </a:ext>
              </a:extLst>
            </p:cNvPr>
            <p:cNvSpPr/>
            <p:nvPr/>
          </p:nvSpPr>
          <p:spPr>
            <a:xfrm>
              <a:off x="3803650" y="2490788"/>
              <a:ext cx="452438" cy="1279525"/>
            </a:xfrm>
            <a:custGeom>
              <a:avLst/>
              <a:gdLst>
                <a:gd name="connsiteX0" fmla="*/ 228600 w 452438"/>
                <a:gd name="connsiteY0" fmla="*/ 481012 h 1278731"/>
                <a:gd name="connsiteX1" fmla="*/ 207169 w 452438"/>
                <a:gd name="connsiteY1" fmla="*/ 350043 h 1278731"/>
                <a:gd name="connsiteX2" fmla="*/ 192882 w 452438"/>
                <a:gd name="connsiteY2" fmla="*/ 290512 h 1278731"/>
                <a:gd name="connsiteX3" fmla="*/ 180975 w 452438"/>
                <a:gd name="connsiteY3" fmla="*/ 250031 h 1278731"/>
                <a:gd name="connsiteX4" fmla="*/ 164307 w 452438"/>
                <a:gd name="connsiteY4" fmla="*/ 211931 h 1278731"/>
                <a:gd name="connsiteX5" fmla="*/ 145257 w 452438"/>
                <a:gd name="connsiteY5" fmla="*/ 178593 h 1278731"/>
                <a:gd name="connsiteX6" fmla="*/ 114300 w 452438"/>
                <a:gd name="connsiteY6" fmla="*/ 140493 h 1278731"/>
                <a:gd name="connsiteX7" fmla="*/ 88107 w 452438"/>
                <a:gd name="connsiteY7" fmla="*/ 114300 h 1278731"/>
                <a:gd name="connsiteX8" fmla="*/ 59532 w 452438"/>
                <a:gd name="connsiteY8" fmla="*/ 90487 h 1278731"/>
                <a:gd name="connsiteX9" fmla="*/ 38100 w 452438"/>
                <a:gd name="connsiteY9" fmla="*/ 76200 h 1278731"/>
                <a:gd name="connsiteX10" fmla="*/ 23813 w 452438"/>
                <a:gd name="connsiteY10" fmla="*/ 64293 h 1278731"/>
                <a:gd name="connsiteX11" fmla="*/ 9525 w 452438"/>
                <a:gd name="connsiteY11" fmla="*/ 52387 h 1278731"/>
                <a:gd name="connsiteX12" fmla="*/ 0 w 452438"/>
                <a:gd name="connsiteY12" fmla="*/ 35718 h 1278731"/>
                <a:gd name="connsiteX13" fmla="*/ 0 w 452438"/>
                <a:gd name="connsiteY13" fmla="*/ 23812 h 1278731"/>
                <a:gd name="connsiteX14" fmla="*/ 7144 w 452438"/>
                <a:gd name="connsiteY14" fmla="*/ 11906 h 1278731"/>
                <a:gd name="connsiteX15" fmla="*/ 21432 w 452438"/>
                <a:gd name="connsiteY15" fmla="*/ 4762 h 1278731"/>
                <a:gd name="connsiteX16" fmla="*/ 78582 w 452438"/>
                <a:gd name="connsiteY16" fmla="*/ 0 h 1278731"/>
                <a:gd name="connsiteX17" fmla="*/ 130969 w 452438"/>
                <a:gd name="connsiteY17" fmla="*/ 4762 h 1278731"/>
                <a:gd name="connsiteX18" fmla="*/ 214313 w 452438"/>
                <a:gd name="connsiteY18" fmla="*/ 11906 h 1278731"/>
                <a:gd name="connsiteX19" fmla="*/ 288132 w 452438"/>
                <a:gd name="connsiteY19" fmla="*/ 23812 h 1278731"/>
                <a:gd name="connsiteX20" fmla="*/ 345282 w 452438"/>
                <a:gd name="connsiteY20" fmla="*/ 26193 h 1278731"/>
                <a:gd name="connsiteX21" fmla="*/ 359569 w 452438"/>
                <a:gd name="connsiteY21" fmla="*/ 130968 h 1278731"/>
                <a:gd name="connsiteX22" fmla="*/ 383382 w 452438"/>
                <a:gd name="connsiteY22" fmla="*/ 295275 h 1278731"/>
                <a:gd name="connsiteX23" fmla="*/ 409575 w 452438"/>
                <a:gd name="connsiteY23" fmla="*/ 516731 h 1278731"/>
                <a:gd name="connsiteX24" fmla="*/ 423863 w 452438"/>
                <a:gd name="connsiteY24" fmla="*/ 616743 h 1278731"/>
                <a:gd name="connsiteX25" fmla="*/ 445294 w 452438"/>
                <a:gd name="connsiteY25" fmla="*/ 862012 h 1278731"/>
                <a:gd name="connsiteX26" fmla="*/ 450057 w 452438"/>
                <a:gd name="connsiteY26" fmla="*/ 1019175 h 1278731"/>
                <a:gd name="connsiteX27" fmla="*/ 452438 w 452438"/>
                <a:gd name="connsiteY27" fmla="*/ 1133475 h 1278731"/>
                <a:gd name="connsiteX28" fmla="*/ 445294 w 452438"/>
                <a:gd name="connsiteY28" fmla="*/ 1188243 h 1278731"/>
                <a:gd name="connsiteX29" fmla="*/ 433388 w 452438"/>
                <a:gd name="connsiteY29" fmla="*/ 1233487 h 1278731"/>
                <a:gd name="connsiteX30" fmla="*/ 419100 w 452438"/>
                <a:gd name="connsiteY30" fmla="*/ 1266825 h 1278731"/>
                <a:gd name="connsiteX31" fmla="*/ 407194 w 452438"/>
                <a:gd name="connsiteY31" fmla="*/ 1278731 h 1278731"/>
                <a:gd name="connsiteX32" fmla="*/ 392907 w 452438"/>
                <a:gd name="connsiteY32" fmla="*/ 1278731 h 1278731"/>
                <a:gd name="connsiteX33" fmla="*/ 373857 w 452438"/>
                <a:gd name="connsiteY33" fmla="*/ 1269206 h 1278731"/>
                <a:gd name="connsiteX34" fmla="*/ 342900 w 452438"/>
                <a:gd name="connsiteY34" fmla="*/ 1243012 h 1278731"/>
                <a:gd name="connsiteX35" fmla="*/ 309563 w 452438"/>
                <a:gd name="connsiteY35" fmla="*/ 1204912 h 1278731"/>
                <a:gd name="connsiteX36" fmla="*/ 273844 w 452438"/>
                <a:gd name="connsiteY36" fmla="*/ 1147762 h 1278731"/>
                <a:gd name="connsiteX37" fmla="*/ 250032 w 452438"/>
                <a:gd name="connsiteY37" fmla="*/ 1095375 h 1278731"/>
                <a:gd name="connsiteX38" fmla="*/ 233363 w 452438"/>
                <a:gd name="connsiteY38" fmla="*/ 1040606 h 1278731"/>
                <a:gd name="connsiteX39" fmla="*/ 230982 w 452438"/>
                <a:gd name="connsiteY39" fmla="*/ 1004887 h 1278731"/>
                <a:gd name="connsiteX40" fmla="*/ 235744 w 452438"/>
                <a:gd name="connsiteY40" fmla="*/ 966787 h 1278731"/>
                <a:gd name="connsiteX41" fmla="*/ 247650 w 452438"/>
                <a:gd name="connsiteY41" fmla="*/ 916781 h 1278731"/>
                <a:gd name="connsiteX42" fmla="*/ 250032 w 452438"/>
                <a:gd name="connsiteY42" fmla="*/ 871537 h 1278731"/>
                <a:gd name="connsiteX43" fmla="*/ 252413 w 452438"/>
                <a:gd name="connsiteY43" fmla="*/ 776287 h 1278731"/>
                <a:gd name="connsiteX44" fmla="*/ 242888 w 452438"/>
                <a:gd name="connsiteY44" fmla="*/ 640556 h 1278731"/>
                <a:gd name="connsiteX45" fmla="*/ 228600 w 452438"/>
                <a:gd name="connsiteY45" fmla="*/ 48101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2438" h="1278731">
                  <a:moveTo>
                    <a:pt x="228600" y="481012"/>
                  </a:moveTo>
                  <a:lnTo>
                    <a:pt x="207169" y="350043"/>
                  </a:lnTo>
                  <a:lnTo>
                    <a:pt x="192882" y="290512"/>
                  </a:lnTo>
                  <a:lnTo>
                    <a:pt x="180975" y="250031"/>
                  </a:lnTo>
                  <a:lnTo>
                    <a:pt x="164307" y="211931"/>
                  </a:lnTo>
                  <a:lnTo>
                    <a:pt x="145257" y="178593"/>
                  </a:lnTo>
                  <a:lnTo>
                    <a:pt x="114300" y="140493"/>
                  </a:lnTo>
                  <a:lnTo>
                    <a:pt x="88107" y="114300"/>
                  </a:lnTo>
                  <a:lnTo>
                    <a:pt x="59532" y="90487"/>
                  </a:lnTo>
                  <a:lnTo>
                    <a:pt x="38100" y="76200"/>
                  </a:lnTo>
                  <a:lnTo>
                    <a:pt x="23813" y="64293"/>
                  </a:lnTo>
                  <a:lnTo>
                    <a:pt x="9525" y="52387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7144" y="11906"/>
                  </a:lnTo>
                  <a:lnTo>
                    <a:pt x="21432" y="4762"/>
                  </a:lnTo>
                  <a:lnTo>
                    <a:pt x="78582" y="0"/>
                  </a:lnTo>
                  <a:lnTo>
                    <a:pt x="130969" y="4762"/>
                  </a:lnTo>
                  <a:lnTo>
                    <a:pt x="214313" y="11906"/>
                  </a:lnTo>
                  <a:lnTo>
                    <a:pt x="288132" y="23812"/>
                  </a:lnTo>
                  <a:lnTo>
                    <a:pt x="345282" y="26193"/>
                  </a:lnTo>
                  <a:lnTo>
                    <a:pt x="359569" y="130968"/>
                  </a:lnTo>
                  <a:lnTo>
                    <a:pt x="383382" y="295275"/>
                  </a:lnTo>
                  <a:lnTo>
                    <a:pt x="409575" y="516731"/>
                  </a:lnTo>
                  <a:lnTo>
                    <a:pt x="423863" y="616743"/>
                  </a:lnTo>
                  <a:lnTo>
                    <a:pt x="445294" y="862012"/>
                  </a:lnTo>
                  <a:lnTo>
                    <a:pt x="450057" y="1019175"/>
                  </a:lnTo>
                  <a:cubicBezTo>
                    <a:pt x="450851" y="1057275"/>
                    <a:pt x="451644" y="1095375"/>
                    <a:pt x="452438" y="1133475"/>
                  </a:cubicBezTo>
                  <a:lnTo>
                    <a:pt x="445294" y="1188243"/>
                  </a:lnTo>
                  <a:lnTo>
                    <a:pt x="433388" y="1233487"/>
                  </a:lnTo>
                  <a:lnTo>
                    <a:pt x="419100" y="1266825"/>
                  </a:lnTo>
                  <a:lnTo>
                    <a:pt x="407194" y="1278731"/>
                  </a:lnTo>
                  <a:lnTo>
                    <a:pt x="392907" y="1278731"/>
                  </a:lnTo>
                  <a:lnTo>
                    <a:pt x="373857" y="1269206"/>
                  </a:lnTo>
                  <a:lnTo>
                    <a:pt x="342900" y="1243012"/>
                  </a:lnTo>
                  <a:lnTo>
                    <a:pt x="309563" y="1204912"/>
                  </a:lnTo>
                  <a:lnTo>
                    <a:pt x="273844" y="1147762"/>
                  </a:lnTo>
                  <a:lnTo>
                    <a:pt x="250032" y="1095375"/>
                  </a:lnTo>
                  <a:lnTo>
                    <a:pt x="233363" y="1040606"/>
                  </a:lnTo>
                  <a:lnTo>
                    <a:pt x="230982" y="1004887"/>
                  </a:lnTo>
                  <a:lnTo>
                    <a:pt x="235744" y="966787"/>
                  </a:lnTo>
                  <a:lnTo>
                    <a:pt x="247650" y="916781"/>
                  </a:lnTo>
                  <a:lnTo>
                    <a:pt x="250032" y="871537"/>
                  </a:lnTo>
                  <a:cubicBezTo>
                    <a:pt x="250826" y="839787"/>
                    <a:pt x="251619" y="808037"/>
                    <a:pt x="252413" y="776287"/>
                  </a:cubicBezTo>
                  <a:lnTo>
                    <a:pt x="242888" y="640556"/>
                  </a:lnTo>
                  <a:lnTo>
                    <a:pt x="2286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868FB2C5-62F4-4F5D-8B10-734B137346D0}"/>
                </a:ext>
              </a:extLst>
            </p:cNvPr>
            <p:cNvSpPr/>
            <p:nvPr/>
          </p:nvSpPr>
          <p:spPr>
            <a:xfrm>
              <a:off x="4533900" y="4449763"/>
              <a:ext cx="681038" cy="387350"/>
            </a:xfrm>
            <a:custGeom>
              <a:avLst/>
              <a:gdLst>
                <a:gd name="connsiteX0" fmla="*/ 304800 w 681038"/>
                <a:gd name="connsiteY0" fmla="*/ 226219 h 385763"/>
                <a:gd name="connsiteX1" fmla="*/ 195263 w 681038"/>
                <a:gd name="connsiteY1" fmla="*/ 169069 h 385763"/>
                <a:gd name="connsiteX2" fmla="*/ 119063 w 681038"/>
                <a:gd name="connsiteY2" fmla="*/ 138113 h 385763"/>
                <a:gd name="connsiteX3" fmla="*/ 0 w 681038"/>
                <a:gd name="connsiteY3" fmla="*/ 90488 h 385763"/>
                <a:gd name="connsiteX4" fmla="*/ 95250 w 681038"/>
                <a:gd name="connsiteY4" fmla="*/ 0 h 385763"/>
                <a:gd name="connsiteX5" fmla="*/ 183356 w 681038"/>
                <a:gd name="connsiteY5" fmla="*/ 47625 h 385763"/>
                <a:gd name="connsiteX6" fmla="*/ 245269 w 681038"/>
                <a:gd name="connsiteY6" fmla="*/ 69057 h 385763"/>
                <a:gd name="connsiteX7" fmla="*/ 309563 w 681038"/>
                <a:gd name="connsiteY7" fmla="*/ 88107 h 385763"/>
                <a:gd name="connsiteX8" fmla="*/ 407194 w 681038"/>
                <a:gd name="connsiteY8" fmla="*/ 109538 h 385763"/>
                <a:gd name="connsiteX9" fmla="*/ 476250 w 681038"/>
                <a:gd name="connsiteY9" fmla="*/ 119063 h 385763"/>
                <a:gd name="connsiteX10" fmla="*/ 502444 w 681038"/>
                <a:gd name="connsiteY10" fmla="*/ 123825 h 385763"/>
                <a:gd name="connsiteX11" fmla="*/ 542925 w 681038"/>
                <a:gd name="connsiteY11" fmla="*/ 140494 h 385763"/>
                <a:gd name="connsiteX12" fmla="*/ 571500 w 681038"/>
                <a:gd name="connsiteY12" fmla="*/ 152400 h 385763"/>
                <a:gd name="connsiteX13" fmla="*/ 602456 w 681038"/>
                <a:gd name="connsiteY13" fmla="*/ 171450 h 385763"/>
                <a:gd name="connsiteX14" fmla="*/ 631031 w 681038"/>
                <a:gd name="connsiteY14" fmla="*/ 197644 h 385763"/>
                <a:gd name="connsiteX15" fmla="*/ 654844 w 681038"/>
                <a:gd name="connsiteY15" fmla="*/ 226219 h 385763"/>
                <a:gd name="connsiteX16" fmla="*/ 673894 w 681038"/>
                <a:gd name="connsiteY16" fmla="*/ 257175 h 385763"/>
                <a:gd name="connsiteX17" fmla="*/ 678656 w 681038"/>
                <a:gd name="connsiteY17" fmla="*/ 278607 h 385763"/>
                <a:gd name="connsiteX18" fmla="*/ 681038 w 681038"/>
                <a:gd name="connsiteY18" fmla="*/ 302419 h 385763"/>
                <a:gd name="connsiteX19" fmla="*/ 676275 w 681038"/>
                <a:gd name="connsiteY19" fmla="*/ 328613 h 385763"/>
                <a:gd name="connsiteX20" fmla="*/ 664369 w 681038"/>
                <a:gd name="connsiteY20" fmla="*/ 359569 h 385763"/>
                <a:gd name="connsiteX21" fmla="*/ 642938 w 681038"/>
                <a:gd name="connsiteY21" fmla="*/ 385763 h 385763"/>
                <a:gd name="connsiteX22" fmla="*/ 438150 w 681038"/>
                <a:gd name="connsiteY22" fmla="*/ 314325 h 385763"/>
                <a:gd name="connsiteX23" fmla="*/ 402431 w 681038"/>
                <a:gd name="connsiteY23" fmla="*/ 280988 h 385763"/>
                <a:gd name="connsiteX24" fmla="*/ 304800 w 681038"/>
                <a:gd name="connsiteY24" fmla="*/ 22621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1038" h="385763">
                  <a:moveTo>
                    <a:pt x="304800" y="226219"/>
                  </a:moveTo>
                  <a:lnTo>
                    <a:pt x="195263" y="169069"/>
                  </a:lnTo>
                  <a:lnTo>
                    <a:pt x="119063" y="138113"/>
                  </a:lnTo>
                  <a:lnTo>
                    <a:pt x="0" y="90488"/>
                  </a:lnTo>
                  <a:lnTo>
                    <a:pt x="95250" y="0"/>
                  </a:lnTo>
                  <a:lnTo>
                    <a:pt x="183356" y="47625"/>
                  </a:lnTo>
                  <a:lnTo>
                    <a:pt x="245269" y="69057"/>
                  </a:lnTo>
                  <a:lnTo>
                    <a:pt x="309563" y="88107"/>
                  </a:lnTo>
                  <a:lnTo>
                    <a:pt x="407194" y="109538"/>
                  </a:lnTo>
                  <a:lnTo>
                    <a:pt x="476250" y="119063"/>
                  </a:lnTo>
                  <a:lnTo>
                    <a:pt x="502444" y="123825"/>
                  </a:lnTo>
                  <a:lnTo>
                    <a:pt x="542925" y="140494"/>
                  </a:lnTo>
                  <a:lnTo>
                    <a:pt x="571500" y="152400"/>
                  </a:lnTo>
                  <a:lnTo>
                    <a:pt x="602456" y="171450"/>
                  </a:lnTo>
                  <a:lnTo>
                    <a:pt x="631031" y="197644"/>
                  </a:lnTo>
                  <a:lnTo>
                    <a:pt x="654844" y="226219"/>
                  </a:lnTo>
                  <a:lnTo>
                    <a:pt x="673894" y="257175"/>
                  </a:lnTo>
                  <a:lnTo>
                    <a:pt x="678656" y="278607"/>
                  </a:lnTo>
                  <a:lnTo>
                    <a:pt x="681038" y="302419"/>
                  </a:lnTo>
                  <a:lnTo>
                    <a:pt x="676275" y="328613"/>
                  </a:lnTo>
                  <a:lnTo>
                    <a:pt x="664369" y="359569"/>
                  </a:lnTo>
                  <a:lnTo>
                    <a:pt x="642938" y="385763"/>
                  </a:lnTo>
                  <a:lnTo>
                    <a:pt x="438150" y="314325"/>
                  </a:lnTo>
                  <a:lnTo>
                    <a:pt x="402431" y="280988"/>
                  </a:lnTo>
                  <a:lnTo>
                    <a:pt x="3048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6DE3FB02-0843-4EC1-A96D-F58794B8962C}"/>
                </a:ext>
              </a:extLst>
            </p:cNvPr>
            <p:cNvSpPr/>
            <p:nvPr/>
          </p:nvSpPr>
          <p:spPr>
            <a:xfrm rot="16200000">
              <a:off x="4758532" y="2226468"/>
              <a:ext cx="2127250" cy="1046163"/>
            </a:xfrm>
            <a:custGeom>
              <a:avLst/>
              <a:gdLst>
                <a:gd name="connsiteX0" fmla="*/ 1159669 w 2126457"/>
                <a:gd name="connsiteY0" fmla="*/ 747712 h 1045368"/>
                <a:gd name="connsiteX1" fmla="*/ 964407 w 2126457"/>
                <a:gd name="connsiteY1" fmla="*/ 664368 h 1045368"/>
                <a:gd name="connsiteX2" fmla="*/ 819150 w 2126457"/>
                <a:gd name="connsiteY2" fmla="*/ 600075 h 1045368"/>
                <a:gd name="connsiteX3" fmla="*/ 695325 w 2126457"/>
                <a:gd name="connsiteY3" fmla="*/ 538162 h 1045368"/>
                <a:gd name="connsiteX4" fmla="*/ 573882 w 2126457"/>
                <a:gd name="connsiteY4" fmla="*/ 473868 h 1045368"/>
                <a:gd name="connsiteX5" fmla="*/ 440532 w 2126457"/>
                <a:gd name="connsiteY5" fmla="*/ 392906 h 1045368"/>
                <a:gd name="connsiteX6" fmla="*/ 330994 w 2126457"/>
                <a:gd name="connsiteY6" fmla="*/ 323850 h 1045368"/>
                <a:gd name="connsiteX7" fmla="*/ 221457 w 2126457"/>
                <a:gd name="connsiteY7" fmla="*/ 247650 h 1045368"/>
                <a:gd name="connsiteX8" fmla="*/ 178594 w 2126457"/>
                <a:gd name="connsiteY8" fmla="*/ 204787 h 1045368"/>
                <a:gd name="connsiteX9" fmla="*/ 88107 w 2126457"/>
                <a:gd name="connsiteY9" fmla="*/ 135731 h 1045368"/>
                <a:gd name="connsiteX10" fmla="*/ 38100 w 2126457"/>
                <a:gd name="connsiteY10" fmla="*/ 92868 h 1045368"/>
                <a:gd name="connsiteX11" fmla="*/ 21432 w 2126457"/>
                <a:gd name="connsiteY11" fmla="*/ 76200 h 1045368"/>
                <a:gd name="connsiteX12" fmla="*/ 7144 w 2126457"/>
                <a:gd name="connsiteY12" fmla="*/ 57150 h 1045368"/>
                <a:gd name="connsiteX13" fmla="*/ 0 w 2126457"/>
                <a:gd name="connsiteY13" fmla="*/ 33337 h 1045368"/>
                <a:gd name="connsiteX14" fmla="*/ 0 w 2126457"/>
                <a:gd name="connsiteY14" fmla="*/ 16668 h 1045368"/>
                <a:gd name="connsiteX15" fmla="*/ 4763 w 2126457"/>
                <a:gd name="connsiteY15" fmla="*/ 4762 h 1045368"/>
                <a:gd name="connsiteX16" fmla="*/ 19050 w 2126457"/>
                <a:gd name="connsiteY16" fmla="*/ 0 h 1045368"/>
                <a:gd name="connsiteX17" fmla="*/ 45244 w 2126457"/>
                <a:gd name="connsiteY17" fmla="*/ 7143 h 1045368"/>
                <a:gd name="connsiteX18" fmla="*/ 92869 w 2126457"/>
                <a:gd name="connsiteY18" fmla="*/ 38100 h 1045368"/>
                <a:gd name="connsiteX19" fmla="*/ 180975 w 2126457"/>
                <a:gd name="connsiteY19" fmla="*/ 92868 h 1045368"/>
                <a:gd name="connsiteX20" fmla="*/ 278607 w 2126457"/>
                <a:gd name="connsiteY20" fmla="*/ 152400 h 1045368"/>
                <a:gd name="connsiteX21" fmla="*/ 388144 w 2126457"/>
                <a:gd name="connsiteY21" fmla="*/ 214312 h 1045368"/>
                <a:gd name="connsiteX22" fmla="*/ 490538 w 2126457"/>
                <a:gd name="connsiteY22" fmla="*/ 266700 h 1045368"/>
                <a:gd name="connsiteX23" fmla="*/ 600075 w 2126457"/>
                <a:gd name="connsiteY23" fmla="*/ 319087 h 1045368"/>
                <a:gd name="connsiteX24" fmla="*/ 707232 w 2126457"/>
                <a:gd name="connsiteY24" fmla="*/ 366712 h 1045368"/>
                <a:gd name="connsiteX25" fmla="*/ 792957 w 2126457"/>
                <a:gd name="connsiteY25" fmla="*/ 400050 h 1045368"/>
                <a:gd name="connsiteX26" fmla="*/ 876300 w 2126457"/>
                <a:gd name="connsiteY26" fmla="*/ 435768 h 1045368"/>
                <a:gd name="connsiteX27" fmla="*/ 981075 w 2126457"/>
                <a:gd name="connsiteY27" fmla="*/ 471487 h 1045368"/>
                <a:gd name="connsiteX28" fmla="*/ 1088232 w 2126457"/>
                <a:gd name="connsiteY28" fmla="*/ 507206 h 1045368"/>
                <a:gd name="connsiteX29" fmla="*/ 1183482 w 2126457"/>
                <a:gd name="connsiteY29" fmla="*/ 535781 h 1045368"/>
                <a:gd name="connsiteX30" fmla="*/ 1271588 w 2126457"/>
                <a:gd name="connsiteY30" fmla="*/ 561975 h 1045368"/>
                <a:gd name="connsiteX31" fmla="*/ 1357313 w 2126457"/>
                <a:gd name="connsiteY31" fmla="*/ 583406 h 1045368"/>
                <a:gd name="connsiteX32" fmla="*/ 1423988 w 2126457"/>
                <a:gd name="connsiteY32" fmla="*/ 597693 h 1045368"/>
                <a:gd name="connsiteX33" fmla="*/ 1543050 w 2126457"/>
                <a:gd name="connsiteY33" fmla="*/ 623887 h 1045368"/>
                <a:gd name="connsiteX34" fmla="*/ 1688307 w 2126457"/>
                <a:gd name="connsiteY34" fmla="*/ 650081 h 1045368"/>
                <a:gd name="connsiteX35" fmla="*/ 1831182 w 2126457"/>
                <a:gd name="connsiteY35" fmla="*/ 673893 h 1045368"/>
                <a:gd name="connsiteX36" fmla="*/ 1869282 w 2126457"/>
                <a:gd name="connsiteY36" fmla="*/ 678656 h 1045368"/>
                <a:gd name="connsiteX37" fmla="*/ 1907382 w 2126457"/>
                <a:gd name="connsiteY37" fmla="*/ 676275 h 1045368"/>
                <a:gd name="connsiteX38" fmla="*/ 1940719 w 2126457"/>
                <a:gd name="connsiteY38" fmla="*/ 661987 h 1045368"/>
                <a:gd name="connsiteX39" fmla="*/ 1971675 w 2126457"/>
                <a:gd name="connsiteY39" fmla="*/ 642937 h 1045368"/>
                <a:gd name="connsiteX40" fmla="*/ 2012157 w 2126457"/>
                <a:gd name="connsiteY40" fmla="*/ 607218 h 1045368"/>
                <a:gd name="connsiteX41" fmla="*/ 2047875 w 2126457"/>
                <a:gd name="connsiteY41" fmla="*/ 576262 h 1045368"/>
                <a:gd name="connsiteX42" fmla="*/ 2066925 w 2126457"/>
                <a:gd name="connsiteY42" fmla="*/ 561975 h 1045368"/>
                <a:gd name="connsiteX43" fmla="*/ 2085975 w 2126457"/>
                <a:gd name="connsiteY43" fmla="*/ 554831 h 1045368"/>
                <a:gd name="connsiteX44" fmla="*/ 2105025 w 2126457"/>
                <a:gd name="connsiteY44" fmla="*/ 557212 h 1045368"/>
                <a:gd name="connsiteX45" fmla="*/ 2114550 w 2126457"/>
                <a:gd name="connsiteY45" fmla="*/ 564356 h 1045368"/>
                <a:gd name="connsiteX46" fmla="*/ 2121694 w 2126457"/>
                <a:gd name="connsiteY46" fmla="*/ 588168 h 1045368"/>
                <a:gd name="connsiteX47" fmla="*/ 2126457 w 2126457"/>
                <a:gd name="connsiteY47" fmla="*/ 611981 h 1045368"/>
                <a:gd name="connsiteX48" fmla="*/ 2124075 w 2126457"/>
                <a:gd name="connsiteY48" fmla="*/ 640556 h 1045368"/>
                <a:gd name="connsiteX49" fmla="*/ 2109788 w 2126457"/>
                <a:gd name="connsiteY49" fmla="*/ 690562 h 1045368"/>
                <a:gd name="connsiteX50" fmla="*/ 2081213 w 2126457"/>
                <a:gd name="connsiteY50" fmla="*/ 762000 h 1045368"/>
                <a:gd name="connsiteX51" fmla="*/ 2050257 w 2126457"/>
                <a:gd name="connsiteY51" fmla="*/ 821531 h 1045368"/>
                <a:gd name="connsiteX52" fmla="*/ 1983582 w 2126457"/>
                <a:gd name="connsiteY52" fmla="*/ 914400 h 1045368"/>
                <a:gd name="connsiteX53" fmla="*/ 1919288 w 2126457"/>
                <a:gd name="connsiteY53" fmla="*/ 985837 h 1045368"/>
                <a:gd name="connsiteX54" fmla="*/ 1893094 w 2126457"/>
                <a:gd name="connsiteY54" fmla="*/ 1021556 h 1045368"/>
                <a:gd name="connsiteX55" fmla="*/ 1874044 w 2126457"/>
                <a:gd name="connsiteY55" fmla="*/ 1038225 h 1045368"/>
                <a:gd name="connsiteX56" fmla="*/ 1862138 w 2126457"/>
                <a:gd name="connsiteY56" fmla="*/ 1042987 h 1045368"/>
                <a:gd name="connsiteX57" fmla="*/ 1847850 w 2126457"/>
                <a:gd name="connsiteY57" fmla="*/ 1045368 h 1045368"/>
                <a:gd name="connsiteX58" fmla="*/ 1819275 w 2126457"/>
                <a:gd name="connsiteY58" fmla="*/ 1042987 h 1045368"/>
                <a:gd name="connsiteX59" fmla="*/ 1797844 w 2126457"/>
                <a:gd name="connsiteY59" fmla="*/ 1031081 h 1045368"/>
                <a:gd name="connsiteX60" fmla="*/ 1774032 w 2126457"/>
                <a:gd name="connsiteY60" fmla="*/ 1009650 h 1045368"/>
                <a:gd name="connsiteX61" fmla="*/ 1750219 w 2126457"/>
                <a:gd name="connsiteY61" fmla="*/ 983456 h 1045368"/>
                <a:gd name="connsiteX62" fmla="*/ 1700213 w 2126457"/>
                <a:gd name="connsiteY62" fmla="*/ 923925 h 1045368"/>
                <a:gd name="connsiteX63" fmla="*/ 1590675 w 2126457"/>
                <a:gd name="connsiteY63" fmla="*/ 890587 h 1045368"/>
                <a:gd name="connsiteX64" fmla="*/ 1447800 w 2126457"/>
                <a:gd name="connsiteY64" fmla="*/ 845343 h 1045368"/>
                <a:gd name="connsiteX65" fmla="*/ 1159669 w 2126457"/>
                <a:gd name="connsiteY65" fmla="*/ 747712 h 10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6457" h="1045368">
                  <a:moveTo>
                    <a:pt x="1159669" y="747712"/>
                  </a:moveTo>
                  <a:lnTo>
                    <a:pt x="964407" y="664368"/>
                  </a:lnTo>
                  <a:lnTo>
                    <a:pt x="819150" y="600075"/>
                  </a:lnTo>
                  <a:lnTo>
                    <a:pt x="695325" y="538162"/>
                  </a:lnTo>
                  <a:lnTo>
                    <a:pt x="573882" y="473868"/>
                  </a:lnTo>
                  <a:lnTo>
                    <a:pt x="440532" y="392906"/>
                  </a:lnTo>
                  <a:lnTo>
                    <a:pt x="330994" y="323850"/>
                  </a:lnTo>
                  <a:lnTo>
                    <a:pt x="221457" y="247650"/>
                  </a:lnTo>
                  <a:lnTo>
                    <a:pt x="178594" y="204787"/>
                  </a:lnTo>
                  <a:lnTo>
                    <a:pt x="88107" y="135731"/>
                  </a:lnTo>
                  <a:lnTo>
                    <a:pt x="38100" y="92868"/>
                  </a:lnTo>
                  <a:lnTo>
                    <a:pt x="21432" y="76200"/>
                  </a:lnTo>
                  <a:lnTo>
                    <a:pt x="7144" y="57150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5244" y="7143"/>
                  </a:lnTo>
                  <a:lnTo>
                    <a:pt x="92869" y="38100"/>
                  </a:lnTo>
                  <a:lnTo>
                    <a:pt x="180975" y="92868"/>
                  </a:lnTo>
                  <a:lnTo>
                    <a:pt x="278607" y="152400"/>
                  </a:lnTo>
                  <a:lnTo>
                    <a:pt x="388144" y="214312"/>
                  </a:lnTo>
                  <a:lnTo>
                    <a:pt x="490538" y="266700"/>
                  </a:lnTo>
                  <a:lnTo>
                    <a:pt x="600075" y="319087"/>
                  </a:lnTo>
                  <a:lnTo>
                    <a:pt x="707232" y="366712"/>
                  </a:lnTo>
                  <a:lnTo>
                    <a:pt x="792957" y="400050"/>
                  </a:lnTo>
                  <a:lnTo>
                    <a:pt x="876300" y="435768"/>
                  </a:lnTo>
                  <a:lnTo>
                    <a:pt x="981075" y="471487"/>
                  </a:lnTo>
                  <a:lnTo>
                    <a:pt x="1088232" y="507206"/>
                  </a:lnTo>
                  <a:lnTo>
                    <a:pt x="1183482" y="535781"/>
                  </a:lnTo>
                  <a:lnTo>
                    <a:pt x="1271588" y="561975"/>
                  </a:lnTo>
                  <a:lnTo>
                    <a:pt x="1357313" y="583406"/>
                  </a:lnTo>
                  <a:lnTo>
                    <a:pt x="1423988" y="597693"/>
                  </a:lnTo>
                  <a:lnTo>
                    <a:pt x="1543050" y="623887"/>
                  </a:lnTo>
                  <a:lnTo>
                    <a:pt x="1688307" y="650081"/>
                  </a:lnTo>
                  <a:lnTo>
                    <a:pt x="1831182" y="673893"/>
                  </a:lnTo>
                  <a:lnTo>
                    <a:pt x="1869282" y="678656"/>
                  </a:lnTo>
                  <a:lnTo>
                    <a:pt x="1907382" y="676275"/>
                  </a:lnTo>
                  <a:lnTo>
                    <a:pt x="1940719" y="661987"/>
                  </a:lnTo>
                  <a:lnTo>
                    <a:pt x="1971675" y="642937"/>
                  </a:lnTo>
                  <a:lnTo>
                    <a:pt x="2012157" y="607218"/>
                  </a:lnTo>
                  <a:lnTo>
                    <a:pt x="2047875" y="576262"/>
                  </a:lnTo>
                  <a:lnTo>
                    <a:pt x="2066925" y="561975"/>
                  </a:lnTo>
                  <a:lnTo>
                    <a:pt x="2085975" y="554831"/>
                  </a:lnTo>
                  <a:lnTo>
                    <a:pt x="2105025" y="557212"/>
                  </a:lnTo>
                  <a:lnTo>
                    <a:pt x="2114550" y="564356"/>
                  </a:lnTo>
                  <a:lnTo>
                    <a:pt x="2121694" y="588168"/>
                  </a:lnTo>
                  <a:lnTo>
                    <a:pt x="2126457" y="611981"/>
                  </a:lnTo>
                  <a:lnTo>
                    <a:pt x="2124075" y="640556"/>
                  </a:lnTo>
                  <a:lnTo>
                    <a:pt x="2109788" y="690562"/>
                  </a:lnTo>
                  <a:lnTo>
                    <a:pt x="2081213" y="762000"/>
                  </a:lnTo>
                  <a:lnTo>
                    <a:pt x="2050257" y="821531"/>
                  </a:lnTo>
                  <a:lnTo>
                    <a:pt x="1983582" y="914400"/>
                  </a:lnTo>
                  <a:lnTo>
                    <a:pt x="1919288" y="985837"/>
                  </a:lnTo>
                  <a:lnTo>
                    <a:pt x="1893094" y="1021556"/>
                  </a:lnTo>
                  <a:lnTo>
                    <a:pt x="1874044" y="1038225"/>
                  </a:lnTo>
                  <a:lnTo>
                    <a:pt x="1862138" y="1042987"/>
                  </a:lnTo>
                  <a:lnTo>
                    <a:pt x="1847850" y="1045368"/>
                  </a:lnTo>
                  <a:lnTo>
                    <a:pt x="1819275" y="1042987"/>
                  </a:lnTo>
                  <a:lnTo>
                    <a:pt x="1797844" y="1031081"/>
                  </a:lnTo>
                  <a:lnTo>
                    <a:pt x="1774032" y="1009650"/>
                  </a:lnTo>
                  <a:lnTo>
                    <a:pt x="1750219" y="983456"/>
                  </a:lnTo>
                  <a:lnTo>
                    <a:pt x="1700213" y="923925"/>
                  </a:lnTo>
                  <a:lnTo>
                    <a:pt x="1590675" y="890587"/>
                  </a:lnTo>
                  <a:lnTo>
                    <a:pt x="1447800" y="845343"/>
                  </a:lnTo>
                  <a:lnTo>
                    <a:pt x="1159669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C08B8D9-5AA2-48E2-B464-5D62F4919C30}"/>
                </a:ext>
              </a:extLst>
            </p:cNvPr>
            <p:cNvSpPr/>
            <p:nvPr/>
          </p:nvSpPr>
          <p:spPr>
            <a:xfrm>
              <a:off x="2822575" y="3765550"/>
              <a:ext cx="1038225" cy="1857375"/>
            </a:xfrm>
            <a:custGeom>
              <a:avLst/>
              <a:gdLst>
                <a:gd name="connsiteX0" fmla="*/ 606425 w 1038225"/>
                <a:gd name="connsiteY0" fmla="*/ 1127125 h 1857375"/>
                <a:gd name="connsiteX1" fmla="*/ 444500 w 1038225"/>
                <a:gd name="connsiteY1" fmla="*/ 1489075 h 1857375"/>
                <a:gd name="connsiteX2" fmla="*/ 377825 w 1038225"/>
                <a:gd name="connsiteY2" fmla="*/ 1641475 h 1857375"/>
                <a:gd name="connsiteX3" fmla="*/ 361950 w 1038225"/>
                <a:gd name="connsiteY3" fmla="*/ 1685925 h 1857375"/>
                <a:gd name="connsiteX4" fmla="*/ 352425 w 1038225"/>
                <a:gd name="connsiteY4" fmla="*/ 1714500 h 1857375"/>
                <a:gd name="connsiteX5" fmla="*/ 342900 w 1038225"/>
                <a:gd name="connsiteY5" fmla="*/ 1765300 h 1857375"/>
                <a:gd name="connsiteX6" fmla="*/ 336550 w 1038225"/>
                <a:gd name="connsiteY6" fmla="*/ 1857375 h 1857375"/>
                <a:gd name="connsiteX7" fmla="*/ 0 w 1038225"/>
                <a:gd name="connsiteY7" fmla="*/ 1508125 h 1857375"/>
                <a:gd name="connsiteX8" fmla="*/ 76200 w 1038225"/>
                <a:gd name="connsiteY8" fmla="*/ 1501775 h 1857375"/>
                <a:gd name="connsiteX9" fmla="*/ 107950 w 1038225"/>
                <a:gd name="connsiteY9" fmla="*/ 1495425 h 1857375"/>
                <a:gd name="connsiteX10" fmla="*/ 130175 w 1038225"/>
                <a:gd name="connsiteY10" fmla="*/ 1485900 h 1857375"/>
                <a:gd name="connsiteX11" fmla="*/ 155575 w 1038225"/>
                <a:gd name="connsiteY11" fmla="*/ 1460500 h 1857375"/>
                <a:gd name="connsiteX12" fmla="*/ 282575 w 1038225"/>
                <a:gd name="connsiteY12" fmla="*/ 1282700 h 1857375"/>
                <a:gd name="connsiteX13" fmla="*/ 447675 w 1038225"/>
                <a:gd name="connsiteY13" fmla="*/ 1006475 h 1857375"/>
                <a:gd name="connsiteX14" fmla="*/ 603250 w 1038225"/>
                <a:gd name="connsiteY14" fmla="*/ 733425 h 1857375"/>
                <a:gd name="connsiteX15" fmla="*/ 727075 w 1038225"/>
                <a:gd name="connsiteY15" fmla="*/ 511175 h 1857375"/>
                <a:gd name="connsiteX16" fmla="*/ 841375 w 1038225"/>
                <a:gd name="connsiteY16" fmla="*/ 301625 h 1857375"/>
                <a:gd name="connsiteX17" fmla="*/ 917575 w 1038225"/>
                <a:gd name="connsiteY17" fmla="*/ 149225 h 1857375"/>
                <a:gd name="connsiteX18" fmla="*/ 962025 w 1038225"/>
                <a:gd name="connsiteY18" fmla="*/ 60325 h 1857375"/>
                <a:gd name="connsiteX19" fmla="*/ 981075 w 1038225"/>
                <a:gd name="connsiteY19" fmla="*/ 25400 h 1857375"/>
                <a:gd name="connsiteX20" fmla="*/ 1000125 w 1038225"/>
                <a:gd name="connsiteY20" fmla="*/ 9525 h 1857375"/>
                <a:gd name="connsiteX21" fmla="*/ 1019175 w 1038225"/>
                <a:gd name="connsiteY21" fmla="*/ 0 h 1857375"/>
                <a:gd name="connsiteX22" fmla="*/ 1031875 w 1038225"/>
                <a:gd name="connsiteY22" fmla="*/ 0 h 1857375"/>
                <a:gd name="connsiteX23" fmla="*/ 1038225 w 1038225"/>
                <a:gd name="connsiteY23" fmla="*/ 6350 h 1857375"/>
                <a:gd name="connsiteX24" fmla="*/ 1038225 w 1038225"/>
                <a:gd name="connsiteY24" fmla="*/ 31750 h 1857375"/>
                <a:gd name="connsiteX25" fmla="*/ 1006475 w 1038225"/>
                <a:gd name="connsiteY25" fmla="*/ 127000 h 1857375"/>
                <a:gd name="connsiteX26" fmla="*/ 952500 w 1038225"/>
                <a:gd name="connsiteY26" fmla="*/ 260350 h 1857375"/>
                <a:gd name="connsiteX27" fmla="*/ 911225 w 1038225"/>
                <a:gd name="connsiteY27" fmla="*/ 371475 h 1857375"/>
                <a:gd name="connsiteX28" fmla="*/ 866775 w 1038225"/>
                <a:gd name="connsiteY28" fmla="*/ 492125 h 1857375"/>
                <a:gd name="connsiteX29" fmla="*/ 777875 w 1038225"/>
                <a:gd name="connsiteY29" fmla="*/ 723900 h 1857375"/>
                <a:gd name="connsiteX30" fmla="*/ 698500 w 1038225"/>
                <a:gd name="connsiteY30" fmla="*/ 920750 h 1857375"/>
                <a:gd name="connsiteX31" fmla="*/ 606425 w 1038225"/>
                <a:gd name="connsiteY31" fmla="*/ 112712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38225" h="1857375">
                  <a:moveTo>
                    <a:pt x="606425" y="1127125"/>
                  </a:moveTo>
                  <a:lnTo>
                    <a:pt x="444500" y="1489075"/>
                  </a:lnTo>
                  <a:lnTo>
                    <a:pt x="377825" y="1641475"/>
                  </a:lnTo>
                  <a:lnTo>
                    <a:pt x="361950" y="1685925"/>
                  </a:lnTo>
                  <a:lnTo>
                    <a:pt x="352425" y="1714500"/>
                  </a:lnTo>
                  <a:lnTo>
                    <a:pt x="342900" y="1765300"/>
                  </a:lnTo>
                  <a:lnTo>
                    <a:pt x="336550" y="1857375"/>
                  </a:lnTo>
                  <a:lnTo>
                    <a:pt x="0" y="1508125"/>
                  </a:lnTo>
                  <a:lnTo>
                    <a:pt x="76200" y="1501775"/>
                  </a:lnTo>
                  <a:lnTo>
                    <a:pt x="107950" y="1495425"/>
                  </a:lnTo>
                  <a:lnTo>
                    <a:pt x="130175" y="1485900"/>
                  </a:lnTo>
                  <a:lnTo>
                    <a:pt x="155575" y="1460500"/>
                  </a:lnTo>
                  <a:lnTo>
                    <a:pt x="282575" y="1282700"/>
                  </a:lnTo>
                  <a:lnTo>
                    <a:pt x="447675" y="1006475"/>
                  </a:lnTo>
                  <a:lnTo>
                    <a:pt x="603250" y="733425"/>
                  </a:lnTo>
                  <a:lnTo>
                    <a:pt x="727075" y="511175"/>
                  </a:lnTo>
                  <a:lnTo>
                    <a:pt x="841375" y="301625"/>
                  </a:lnTo>
                  <a:lnTo>
                    <a:pt x="917575" y="149225"/>
                  </a:lnTo>
                  <a:lnTo>
                    <a:pt x="962025" y="60325"/>
                  </a:lnTo>
                  <a:lnTo>
                    <a:pt x="981075" y="25400"/>
                  </a:lnTo>
                  <a:lnTo>
                    <a:pt x="1000125" y="9525"/>
                  </a:lnTo>
                  <a:lnTo>
                    <a:pt x="1019175" y="0"/>
                  </a:lnTo>
                  <a:lnTo>
                    <a:pt x="1031875" y="0"/>
                  </a:lnTo>
                  <a:lnTo>
                    <a:pt x="1038225" y="6350"/>
                  </a:lnTo>
                  <a:lnTo>
                    <a:pt x="1038225" y="31750"/>
                  </a:lnTo>
                  <a:lnTo>
                    <a:pt x="1006475" y="127000"/>
                  </a:lnTo>
                  <a:lnTo>
                    <a:pt x="952500" y="260350"/>
                  </a:lnTo>
                  <a:lnTo>
                    <a:pt x="911225" y="371475"/>
                  </a:lnTo>
                  <a:lnTo>
                    <a:pt x="866775" y="492125"/>
                  </a:lnTo>
                  <a:lnTo>
                    <a:pt x="777875" y="723900"/>
                  </a:lnTo>
                  <a:lnTo>
                    <a:pt x="698500" y="920750"/>
                  </a:lnTo>
                  <a:lnTo>
                    <a:pt x="606425" y="1127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5CFF615-7B67-4DB2-847A-5656A7381347}"/>
                </a:ext>
              </a:extLst>
            </p:cNvPr>
            <p:cNvSpPr/>
            <p:nvPr/>
          </p:nvSpPr>
          <p:spPr>
            <a:xfrm>
              <a:off x="4017963" y="2262188"/>
              <a:ext cx="1538287" cy="1352550"/>
            </a:xfrm>
            <a:custGeom>
              <a:avLst/>
              <a:gdLst>
                <a:gd name="connsiteX0" fmla="*/ 442912 w 1538287"/>
                <a:gd name="connsiteY0" fmla="*/ 335756 h 1352550"/>
                <a:gd name="connsiteX1" fmla="*/ 85725 w 1538287"/>
                <a:gd name="connsiteY1" fmla="*/ 397668 h 1352550"/>
                <a:gd name="connsiteX2" fmla="*/ 0 w 1538287"/>
                <a:gd name="connsiteY2" fmla="*/ 266700 h 1352550"/>
                <a:gd name="connsiteX3" fmla="*/ 307181 w 1538287"/>
                <a:gd name="connsiteY3" fmla="*/ 221456 h 1352550"/>
                <a:gd name="connsiteX4" fmla="*/ 533400 w 1538287"/>
                <a:gd name="connsiteY4" fmla="*/ 180975 h 1352550"/>
                <a:gd name="connsiteX5" fmla="*/ 866775 w 1538287"/>
                <a:gd name="connsiteY5" fmla="*/ 128587 h 1352550"/>
                <a:gd name="connsiteX6" fmla="*/ 1104900 w 1538287"/>
                <a:gd name="connsiteY6" fmla="*/ 95250 h 1352550"/>
                <a:gd name="connsiteX7" fmla="*/ 1135856 w 1538287"/>
                <a:gd name="connsiteY7" fmla="*/ 85725 h 1352550"/>
                <a:gd name="connsiteX8" fmla="*/ 1171575 w 1538287"/>
                <a:gd name="connsiteY8" fmla="*/ 64293 h 1352550"/>
                <a:gd name="connsiteX9" fmla="*/ 1216819 w 1538287"/>
                <a:gd name="connsiteY9" fmla="*/ 28575 h 1352550"/>
                <a:gd name="connsiteX10" fmla="*/ 1238250 w 1538287"/>
                <a:gd name="connsiteY10" fmla="*/ 9525 h 1352550"/>
                <a:gd name="connsiteX11" fmla="*/ 1250156 w 1538287"/>
                <a:gd name="connsiteY11" fmla="*/ 2381 h 1352550"/>
                <a:gd name="connsiteX12" fmla="*/ 1269206 w 1538287"/>
                <a:gd name="connsiteY12" fmla="*/ 0 h 1352550"/>
                <a:gd name="connsiteX13" fmla="*/ 1295400 w 1538287"/>
                <a:gd name="connsiteY13" fmla="*/ 9525 h 1352550"/>
                <a:gd name="connsiteX14" fmla="*/ 1350169 w 1538287"/>
                <a:gd name="connsiteY14" fmla="*/ 47625 h 1352550"/>
                <a:gd name="connsiteX15" fmla="*/ 1419225 w 1538287"/>
                <a:gd name="connsiteY15" fmla="*/ 109537 h 1352550"/>
                <a:gd name="connsiteX16" fmla="*/ 1495425 w 1538287"/>
                <a:gd name="connsiteY16" fmla="*/ 192881 h 1352550"/>
                <a:gd name="connsiteX17" fmla="*/ 1514475 w 1538287"/>
                <a:gd name="connsiteY17" fmla="*/ 211931 h 1352550"/>
                <a:gd name="connsiteX18" fmla="*/ 1526381 w 1538287"/>
                <a:gd name="connsiteY18" fmla="*/ 223837 h 1352550"/>
                <a:gd name="connsiteX19" fmla="*/ 1538287 w 1538287"/>
                <a:gd name="connsiteY19" fmla="*/ 245268 h 1352550"/>
                <a:gd name="connsiteX20" fmla="*/ 1538287 w 1538287"/>
                <a:gd name="connsiteY20" fmla="*/ 288131 h 1352550"/>
                <a:gd name="connsiteX21" fmla="*/ 1524000 w 1538287"/>
                <a:gd name="connsiteY21" fmla="*/ 333375 h 1352550"/>
                <a:gd name="connsiteX22" fmla="*/ 1478756 w 1538287"/>
                <a:gd name="connsiteY22" fmla="*/ 416718 h 1352550"/>
                <a:gd name="connsiteX23" fmla="*/ 1459706 w 1538287"/>
                <a:gd name="connsiteY23" fmla="*/ 481012 h 1352550"/>
                <a:gd name="connsiteX24" fmla="*/ 1419225 w 1538287"/>
                <a:gd name="connsiteY24" fmla="*/ 695325 h 1352550"/>
                <a:gd name="connsiteX25" fmla="*/ 1381125 w 1538287"/>
                <a:gd name="connsiteY25" fmla="*/ 909637 h 1352550"/>
                <a:gd name="connsiteX26" fmla="*/ 1354931 w 1538287"/>
                <a:gd name="connsiteY26" fmla="*/ 1097756 h 1352550"/>
                <a:gd name="connsiteX27" fmla="*/ 1331119 w 1538287"/>
                <a:gd name="connsiteY27" fmla="*/ 1271587 h 1352550"/>
                <a:gd name="connsiteX28" fmla="*/ 1319212 w 1538287"/>
                <a:gd name="connsiteY28" fmla="*/ 1302543 h 1352550"/>
                <a:gd name="connsiteX29" fmla="*/ 1300162 w 1538287"/>
                <a:gd name="connsiteY29" fmla="*/ 1328737 h 1352550"/>
                <a:gd name="connsiteX30" fmla="*/ 1276350 w 1538287"/>
                <a:gd name="connsiteY30" fmla="*/ 1345406 h 1352550"/>
                <a:gd name="connsiteX31" fmla="*/ 1252537 w 1538287"/>
                <a:gd name="connsiteY31" fmla="*/ 1352550 h 1352550"/>
                <a:gd name="connsiteX32" fmla="*/ 1231106 w 1538287"/>
                <a:gd name="connsiteY32" fmla="*/ 1352550 h 1352550"/>
                <a:gd name="connsiteX33" fmla="*/ 1209675 w 1538287"/>
                <a:gd name="connsiteY33" fmla="*/ 1347787 h 1352550"/>
                <a:gd name="connsiteX34" fmla="*/ 1181100 w 1538287"/>
                <a:gd name="connsiteY34" fmla="*/ 1326356 h 1352550"/>
                <a:gd name="connsiteX35" fmla="*/ 1150144 w 1538287"/>
                <a:gd name="connsiteY35" fmla="*/ 1304925 h 1352550"/>
                <a:gd name="connsiteX36" fmla="*/ 1152525 w 1538287"/>
                <a:gd name="connsiteY36" fmla="*/ 1176337 h 1352550"/>
                <a:gd name="connsiteX37" fmla="*/ 1162050 w 1538287"/>
                <a:gd name="connsiteY37" fmla="*/ 1071562 h 1352550"/>
                <a:gd name="connsiteX38" fmla="*/ 1173956 w 1538287"/>
                <a:gd name="connsiteY38" fmla="*/ 945356 h 1352550"/>
                <a:gd name="connsiteX39" fmla="*/ 1190625 w 1538287"/>
                <a:gd name="connsiteY39" fmla="*/ 809625 h 1352550"/>
                <a:gd name="connsiteX40" fmla="*/ 1195387 w 1538287"/>
                <a:gd name="connsiteY40" fmla="*/ 721518 h 1352550"/>
                <a:gd name="connsiteX41" fmla="*/ 1200150 w 1538287"/>
                <a:gd name="connsiteY41" fmla="*/ 616743 h 1352550"/>
                <a:gd name="connsiteX42" fmla="*/ 1197769 w 1538287"/>
                <a:gd name="connsiteY42" fmla="*/ 478631 h 1352550"/>
                <a:gd name="connsiteX43" fmla="*/ 1195387 w 1538287"/>
                <a:gd name="connsiteY43" fmla="*/ 392906 h 1352550"/>
                <a:gd name="connsiteX44" fmla="*/ 1193006 w 1538287"/>
                <a:gd name="connsiteY44" fmla="*/ 338137 h 1352550"/>
                <a:gd name="connsiteX45" fmla="*/ 1181100 w 1538287"/>
                <a:gd name="connsiteY45" fmla="*/ 300037 h 1352550"/>
                <a:gd name="connsiteX46" fmla="*/ 1166812 w 1538287"/>
                <a:gd name="connsiteY46" fmla="*/ 278606 h 1352550"/>
                <a:gd name="connsiteX47" fmla="*/ 1145381 w 1538287"/>
                <a:gd name="connsiteY47" fmla="*/ 264318 h 1352550"/>
                <a:gd name="connsiteX48" fmla="*/ 1114425 w 1538287"/>
                <a:gd name="connsiteY48" fmla="*/ 254793 h 1352550"/>
                <a:gd name="connsiteX49" fmla="*/ 1069181 w 1538287"/>
                <a:gd name="connsiteY49" fmla="*/ 250031 h 1352550"/>
                <a:gd name="connsiteX50" fmla="*/ 997744 w 1538287"/>
                <a:gd name="connsiteY50" fmla="*/ 257175 h 1352550"/>
                <a:gd name="connsiteX51" fmla="*/ 666750 w 1538287"/>
                <a:gd name="connsiteY51" fmla="*/ 300037 h 1352550"/>
                <a:gd name="connsiteX52" fmla="*/ 442912 w 1538287"/>
                <a:gd name="connsiteY52" fmla="*/ 3357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38287" h="1352550">
                  <a:moveTo>
                    <a:pt x="442912" y="335756"/>
                  </a:moveTo>
                  <a:lnTo>
                    <a:pt x="85725" y="397668"/>
                  </a:lnTo>
                  <a:lnTo>
                    <a:pt x="0" y="266700"/>
                  </a:lnTo>
                  <a:lnTo>
                    <a:pt x="307181" y="221456"/>
                  </a:lnTo>
                  <a:lnTo>
                    <a:pt x="533400" y="180975"/>
                  </a:lnTo>
                  <a:lnTo>
                    <a:pt x="866775" y="128587"/>
                  </a:lnTo>
                  <a:lnTo>
                    <a:pt x="1104900" y="95250"/>
                  </a:lnTo>
                  <a:lnTo>
                    <a:pt x="1135856" y="85725"/>
                  </a:lnTo>
                  <a:lnTo>
                    <a:pt x="1171575" y="64293"/>
                  </a:lnTo>
                  <a:lnTo>
                    <a:pt x="1216819" y="28575"/>
                  </a:lnTo>
                  <a:lnTo>
                    <a:pt x="1238250" y="9525"/>
                  </a:lnTo>
                  <a:lnTo>
                    <a:pt x="1250156" y="2381"/>
                  </a:lnTo>
                  <a:lnTo>
                    <a:pt x="1269206" y="0"/>
                  </a:lnTo>
                  <a:lnTo>
                    <a:pt x="1295400" y="9525"/>
                  </a:lnTo>
                  <a:lnTo>
                    <a:pt x="1350169" y="47625"/>
                  </a:lnTo>
                  <a:lnTo>
                    <a:pt x="1419225" y="109537"/>
                  </a:lnTo>
                  <a:lnTo>
                    <a:pt x="1495425" y="192881"/>
                  </a:lnTo>
                  <a:lnTo>
                    <a:pt x="1514475" y="211931"/>
                  </a:lnTo>
                  <a:lnTo>
                    <a:pt x="1526381" y="223837"/>
                  </a:lnTo>
                  <a:lnTo>
                    <a:pt x="1538287" y="245268"/>
                  </a:lnTo>
                  <a:lnTo>
                    <a:pt x="1538287" y="288131"/>
                  </a:lnTo>
                  <a:lnTo>
                    <a:pt x="1524000" y="333375"/>
                  </a:lnTo>
                  <a:lnTo>
                    <a:pt x="1478756" y="416718"/>
                  </a:lnTo>
                  <a:lnTo>
                    <a:pt x="1459706" y="481012"/>
                  </a:lnTo>
                  <a:lnTo>
                    <a:pt x="1419225" y="695325"/>
                  </a:lnTo>
                  <a:lnTo>
                    <a:pt x="1381125" y="909637"/>
                  </a:lnTo>
                  <a:lnTo>
                    <a:pt x="1354931" y="1097756"/>
                  </a:lnTo>
                  <a:lnTo>
                    <a:pt x="1331119" y="1271587"/>
                  </a:lnTo>
                  <a:lnTo>
                    <a:pt x="1319212" y="1302543"/>
                  </a:lnTo>
                  <a:lnTo>
                    <a:pt x="1300162" y="1328737"/>
                  </a:lnTo>
                  <a:lnTo>
                    <a:pt x="1276350" y="1345406"/>
                  </a:lnTo>
                  <a:lnTo>
                    <a:pt x="1252537" y="1352550"/>
                  </a:lnTo>
                  <a:lnTo>
                    <a:pt x="1231106" y="1352550"/>
                  </a:lnTo>
                  <a:lnTo>
                    <a:pt x="1209675" y="1347787"/>
                  </a:lnTo>
                  <a:lnTo>
                    <a:pt x="1181100" y="1326356"/>
                  </a:lnTo>
                  <a:lnTo>
                    <a:pt x="1150144" y="1304925"/>
                  </a:lnTo>
                  <a:cubicBezTo>
                    <a:pt x="1150938" y="1262062"/>
                    <a:pt x="1151731" y="1219200"/>
                    <a:pt x="1152525" y="1176337"/>
                  </a:cubicBezTo>
                  <a:lnTo>
                    <a:pt x="1162050" y="1071562"/>
                  </a:lnTo>
                  <a:lnTo>
                    <a:pt x="1173956" y="945356"/>
                  </a:lnTo>
                  <a:lnTo>
                    <a:pt x="1190625" y="809625"/>
                  </a:lnTo>
                  <a:lnTo>
                    <a:pt x="1195387" y="721518"/>
                  </a:lnTo>
                  <a:lnTo>
                    <a:pt x="1200150" y="616743"/>
                  </a:lnTo>
                  <a:cubicBezTo>
                    <a:pt x="1199356" y="570706"/>
                    <a:pt x="1198563" y="524668"/>
                    <a:pt x="1197769" y="478631"/>
                  </a:cubicBezTo>
                  <a:lnTo>
                    <a:pt x="1195387" y="392906"/>
                  </a:lnTo>
                  <a:cubicBezTo>
                    <a:pt x="1194593" y="374650"/>
                    <a:pt x="1193800" y="356393"/>
                    <a:pt x="1193006" y="338137"/>
                  </a:cubicBezTo>
                  <a:lnTo>
                    <a:pt x="1181100" y="300037"/>
                  </a:lnTo>
                  <a:lnTo>
                    <a:pt x="1166812" y="278606"/>
                  </a:lnTo>
                  <a:lnTo>
                    <a:pt x="1145381" y="264318"/>
                  </a:lnTo>
                  <a:lnTo>
                    <a:pt x="1114425" y="254793"/>
                  </a:lnTo>
                  <a:lnTo>
                    <a:pt x="1069181" y="250031"/>
                  </a:lnTo>
                  <a:lnTo>
                    <a:pt x="997744" y="257175"/>
                  </a:lnTo>
                  <a:lnTo>
                    <a:pt x="666750" y="300037"/>
                  </a:lnTo>
                  <a:lnTo>
                    <a:pt x="442912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F9FB115-86CE-4F63-A68A-3C522C3C2DE7}"/>
                </a:ext>
              </a:extLst>
            </p:cNvPr>
            <p:cNvSpPr/>
            <p:nvPr/>
          </p:nvSpPr>
          <p:spPr>
            <a:xfrm>
              <a:off x="4137025" y="2843213"/>
              <a:ext cx="1135063" cy="311150"/>
            </a:xfrm>
            <a:custGeom>
              <a:avLst/>
              <a:gdLst>
                <a:gd name="connsiteX0" fmla="*/ 311944 w 1135857"/>
                <a:gd name="connsiteY0" fmla="*/ 254793 h 311943"/>
                <a:gd name="connsiteX1" fmla="*/ 33338 w 1135857"/>
                <a:gd name="connsiteY1" fmla="*/ 311943 h 311943"/>
                <a:gd name="connsiteX2" fmla="*/ 0 w 1135857"/>
                <a:gd name="connsiteY2" fmla="*/ 147637 h 311943"/>
                <a:gd name="connsiteX3" fmla="*/ 350044 w 1135857"/>
                <a:gd name="connsiteY3" fmla="*/ 97631 h 311943"/>
                <a:gd name="connsiteX4" fmla="*/ 783432 w 1135857"/>
                <a:gd name="connsiteY4" fmla="*/ 40481 h 311943"/>
                <a:gd name="connsiteX5" fmla="*/ 1135857 w 1135857"/>
                <a:gd name="connsiteY5" fmla="*/ 0 h 311943"/>
                <a:gd name="connsiteX6" fmla="*/ 1135857 w 1135857"/>
                <a:gd name="connsiteY6" fmla="*/ 159543 h 311943"/>
                <a:gd name="connsiteX7" fmla="*/ 833438 w 1135857"/>
                <a:gd name="connsiteY7" fmla="*/ 185737 h 311943"/>
                <a:gd name="connsiteX8" fmla="*/ 597694 w 1135857"/>
                <a:gd name="connsiteY8" fmla="*/ 211931 h 311943"/>
                <a:gd name="connsiteX9" fmla="*/ 311944 w 1135857"/>
                <a:gd name="connsiteY9" fmla="*/ 254793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5857" h="311943">
                  <a:moveTo>
                    <a:pt x="311944" y="254793"/>
                  </a:moveTo>
                  <a:lnTo>
                    <a:pt x="33338" y="311943"/>
                  </a:lnTo>
                  <a:lnTo>
                    <a:pt x="0" y="147637"/>
                  </a:lnTo>
                  <a:lnTo>
                    <a:pt x="350044" y="97631"/>
                  </a:lnTo>
                  <a:lnTo>
                    <a:pt x="783432" y="40481"/>
                  </a:lnTo>
                  <a:lnTo>
                    <a:pt x="1135857" y="0"/>
                  </a:lnTo>
                  <a:lnTo>
                    <a:pt x="1135857" y="159543"/>
                  </a:lnTo>
                  <a:lnTo>
                    <a:pt x="833438" y="185737"/>
                  </a:lnTo>
                  <a:lnTo>
                    <a:pt x="597694" y="211931"/>
                  </a:lnTo>
                  <a:lnTo>
                    <a:pt x="311944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2C190626-A840-4475-9C56-360C282FDF51}"/>
                </a:ext>
              </a:extLst>
            </p:cNvPr>
            <p:cNvSpPr/>
            <p:nvPr/>
          </p:nvSpPr>
          <p:spPr>
            <a:xfrm>
              <a:off x="4184650" y="3400425"/>
              <a:ext cx="1042988" cy="265113"/>
            </a:xfrm>
            <a:custGeom>
              <a:avLst/>
              <a:gdLst>
                <a:gd name="connsiteX0" fmla="*/ 564357 w 1042988"/>
                <a:gd name="connsiteY0" fmla="*/ 166688 h 264319"/>
                <a:gd name="connsiteX1" fmla="*/ 357188 w 1042988"/>
                <a:gd name="connsiteY1" fmla="*/ 197644 h 264319"/>
                <a:gd name="connsiteX2" fmla="*/ 7144 w 1042988"/>
                <a:gd name="connsiteY2" fmla="*/ 264319 h 264319"/>
                <a:gd name="connsiteX3" fmla="*/ 0 w 1042988"/>
                <a:gd name="connsiteY3" fmla="*/ 109538 h 264319"/>
                <a:gd name="connsiteX4" fmla="*/ 285750 w 1042988"/>
                <a:gd name="connsiteY4" fmla="*/ 61913 h 264319"/>
                <a:gd name="connsiteX5" fmla="*/ 554832 w 1042988"/>
                <a:gd name="connsiteY5" fmla="*/ 30956 h 264319"/>
                <a:gd name="connsiteX6" fmla="*/ 812007 w 1042988"/>
                <a:gd name="connsiteY6" fmla="*/ 11906 h 264319"/>
                <a:gd name="connsiteX7" fmla="*/ 1040607 w 1042988"/>
                <a:gd name="connsiteY7" fmla="*/ 0 h 264319"/>
                <a:gd name="connsiteX8" fmla="*/ 1042988 w 1042988"/>
                <a:gd name="connsiteY8" fmla="*/ 180975 h 264319"/>
                <a:gd name="connsiteX9" fmla="*/ 983457 w 1042988"/>
                <a:gd name="connsiteY9" fmla="*/ 166688 h 264319"/>
                <a:gd name="connsiteX10" fmla="*/ 847725 w 1042988"/>
                <a:gd name="connsiteY10" fmla="*/ 159544 h 264319"/>
                <a:gd name="connsiteX11" fmla="*/ 745332 w 1042988"/>
                <a:gd name="connsiteY11" fmla="*/ 159544 h 264319"/>
                <a:gd name="connsiteX12" fmla="*/ 564357 w 1042988"/>
                <a:gd name="connsiteY12" fmla="*/ 166688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988" h="264319">
                  <a:moveTo>
                    <a:pt x="564357" y="166688"/>
                  </a:moveTo>
                  <a:lnTo>
                    <a:pt x="357188" y="197644"/>
                  </a:lnTo>
                  <a:lnTo>
                    <a:pt x="7144" y="264319"/>
                  </a:lnTo>
                  <a:lnTo>
                    <a:pt x="0" y="109538"/>
                  </a:lnTo>
                  <a:lnTo>
                    <a:pt x="285750" y="61913"/>
                  </a:lnTo>
                  <a:lnTo>
                    <a:pt x="554832" y="30956"/>
                  </a:lnTo>
                  <a:lnTo>
                    <a:pt x="812007" y="11906"/>
                  </a:lnTo>
                  <a:lnTo>
                    <a:pt x="1040607" y="0"/>
                  </a:lnTo>
                  <a:cubicBezTo>
                    <a:pt x="1041401" y="60325"/>
                    <a:pt x="1042194" y="120650"/>
                    <a:pt x="1042988" y="180975"/>
                  </a:cubicBezTo>
                  <a:lnTo>
                    <a:pt x="983457" y="166688"/>
                  </a:lnTo>
                  <a:lnTo>
                    <a:pt x="847725" y="159544"/>
                  </a:lnTo>
                  <a:lnTo>
                    <a:pt x="745332" y="159544"/>
                  </a:lnTo>
                  <a:lnTo>
                    <a:pt x="56435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30AA07D-8AFB-4FB9-9D8E-818BEEDCC157}"/>
                </a:ext>
              </a:extLst>
            </p:cNvPr>
            <p:cNvSpPr/>
            <p:nvPr/>
          </p:nvSpPr>
          <p:spPr>
            <a:xfrm>
              <a:off x="4322763" y="3598863"/>
              <a:ext cx="476250" cy="525462"/>
            </a:xfrm>
            <a:custGeom>
              <a:avLst/>
              <a:gdLst>
                <a:gd name="connsiteX0" fmla="*/ 197644 w 476250"/>
                <a:gd name="connsiteY0" fmla="*/ 345281 h 526256"/>
                <a:gd name="connsiteX1" fmla="*/ 195262 w 476250"/>
                <a:gd name="connsiteY1" fmla="*/ 259556 h 526256"/>
                <a:gd name="connsiteX2" fmla="*/ 192881 w 476250"/>
                <a:gd name="connsiteY2" fmla="*/ 223837 h 526256"/>
                <a:gd name="connsiteX3" fmla="*/ 190500 w 476250"/>
                <a:gd name="connsiteY3" fmla="*/ 200025 h 526256"/>
                <a:gd name="connsiteX4" fmla="*/ 178594 w 476250"/>
                <a:gd name="connsiteY4" fmla="*/ 171450 h 526256"/>
                <a:gd name="connsiteX5" fmla="*/ 150019 w 476250"/>
                <a:gd name="connsiteY5" fmla="*/ 130969 h 526256"/>
                <a:gd name="connsiteX6" fmla="*/ 123825 w 476250"/>
                <a:gd name="connsiteY6" fmla="*/ 100012 h 526256"/>
                <a:gd name="connsiteX7" fmla="*/ 88106 w 476250"/>
                <a:gd name="connsiteY7" fmla="*/ 69056 h 526256"/>
                <a:gd name="connsiteX8" fmla="*/ 0 w 476250"/>
                <a:gd name="connsiteY8" fmla="*/ 0 h 526256"/>
                <a:gd name="connsiteX9" fmla="*/ 130969 w 476250"/>
                <a:gd name="connsiteY9" fmla="*/ 0 h 526256"/>
                <a:gd name="connsiteX10" fmla="*/ 259556 w 476250"/>
                <a:gd name="connsiteY10" fmla="*/ 47625 h 526256"/>
                <a:gd name="connsiteX11" fmla="*/ 345281 w 476250"/>
                <a:gd name="connsiteY11" fmla="*/ 78581 h 526256"/>
                <a:gd name="connsiteX12" fmla="*/ 407194 w 476250"/>
                <a:gd name="connsiteY12" fmla="*/ 102394 h 526256"/>
                <a:gd name="connsiteX13" fmla="*/ 445294 w 476250"/>
                <a:gd name="connsiteY13" fmla="*/ 116681 h 526256"/>
                <a:gd name="connsiteX14" fmla="*/ 461962 w 476250"/>
                <a:gd name="connsiteY14" fmla="*/ 128587 h 526256"/>
                <a:gd name="connsiteX15" fmla="*/ 471487 w 476250"/>
                <a:gd name="connsiteY15" fmla="*/ 142875 h 526256"/>
                <a:gd name="connsiteX16" fmla="*/ 476250 w 476250"/>
                <a:gd name="connsiteY16" fmla="*/ 161925 h 526256"/>
                <a:gd name="connsiteX17" fmla="*/ 471487 w 476250"/>
                <a:gd name="connsiteY17" fmla="*/ 183356 h 526256"/>
                <a:gd name="connsiteX18" fmla="*/ 450056 w 476250"/>
                <a:gd name="connsiteY18" fmla="*/ 209550 h 526256"/>
                <a:gd name="connsiteX19" fmla="*/ 423862 w 476250"/>
                <a:gd name="connsiteY19" fmla="*/ 230981 h 526256"/>
                <a:gd name="connsiteX20" fmla="*/ 414337 w 476250"/>
                <a:gd name="connsiteY20" fmla="*/ 250031 h 526256"/>
                <a:gd name="connsiteX21" fmla="*/ 400050 w 476250"/>
                <a:gd name="connsiteY21" fmla="*/ 278606 h 526256"/>
                <a:gd name="connsiteX22" fmla="*/ 392906 w 476250"/>
                <a:gd name="connsiteY22" fmla="*/ 323850 h 526256"/>
                <a:gd name="connsiteX23" fmla="*/ 397669 w 476250"/>
                <a:gd name="connsiteY23" fmla="*/ 388144 h 526256"/>
                <a:gd name="connsiteX24" fmla="*/ 409575 w 476250"/>
                <a:gd name="connsiteY24" fmla="*/ 473869 h 526256"/>
                <a:gd name="connsiteX25" fmla="*/ 200025 w 476250"/>
                <a:gd name="connsiteY25" fmla="*/ 526256 h 526256"/>
                <a:gd name="connsiteX26" fmla="*/ 197644 w 476250"/>
                <a:gd name="connsiteY26" fmla="*/ 345281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6250" h="526256">
                  <a:moveTo>
                    <a:pt x="197644" y="345281"/>
                  </a:moveTo>
                  <a:lnTo>
                    <a:pt x="195262" y="259556"/>
                  </a:lnTo>
                  <a:lnTo>
                    <a:pt x="192881" y="223837"/>
                  </a:lnTo>
                  <a:lnTo>
                    <a:pt x="190500" y="200025"/>
                  </a:lnTo>
                  <a:lnTo>
                    <a:pt x="178594" y="171450"/>
                  </a:lnTo>
                  <a:lnTo>
                    <a:pt x="150019" y="130969"/>
                  </a:lnTo>
                  <a:lnTo>
                    <a:pt x="123825" y="100012"/>
                  </a:lnTo>
                  <a:lnTo>
                    <a:pt x="88106" y="69056"/>
                  </a:lnTo>
                  <a:lnTo>
                    <a:pt x="0" y="0"/>
                  </a:lnTo>
                  <a:lnTo>
                    <a:pt x="130969" y="0"/>
                  </a:lnTo>
                  <a:lnTo>
                    <a:pt x="259556" y="47625"/>
                  </a:lnTo>
                  <a:lnTo>
                    <a:pt x="345281" y="78581"/>
                  </a:lnTo>
                  <a:lnTo>
                    <a:pt x="407194" y="102394"/>
                  </a:lnTo>
                  <a:lnTo>
                    <a:pt x="445294" y="116681"/>
                  </a:lnTo>
                  <a:lnTo>
                    <a:pt x="461962" y="128587"/>
                  </a:lnTo>
                  <a:lnTo>
                    <a:pt x="471487" y="142875"/>
                  </a:lnTo>
                  <a:lnTo>
                    <a:pt x="476250" y="161925"/>
                  </a:lnTo>
                  <a:lnTo>
                    <a:pt x="471487" y="183356"/>
                  </a:lnTo>
                  <a:lnTo>
                    <a:pt x="450056" y="209550"/>
                  </a:lnTo>
                  <a:lnTo>
                    <a:pt x="423862" y="230981"/>
                  </a:lnTo>
                  <a:lnTo>
                    <a:pt x="414337" y="250031"/>
                  </a:lnTo>
                  <a:lnTo>
                    <a:pt x="400050" y="278606"/>
                  </a:lnTo>
                  <a:lnTo>
                    <a:pt x="392906" y="323850"/>
                  </a:lnTo>
                  <a:lnTo>
                    <a:pt x="397669" y="388144"/>
                  </a:lnTo>
                  <a:lnTo>
                    <a:pt x="409575" y="473869"/>
                  </a:lnTo>
                  <a:lnTo>
                    <a:pt x="200025" y="526256"/>
                  </a:lnTo>
                  <a:cubicBezTo>
                    <a:pt x="199231" y="464344"/>
                    <a:pt x="198438" y="402431"/>
                    <a:pt x="197644" y="345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1AEA9BE-5BA8-451D-9FF5-E4D1658E998E}"/>
                </a:ext>
              </a:extLst>
            </p:cNvPr>
            <p:cNvSpPr/>
            <p:nvPr/>
          </p:nvSpPr>
          <p:spPr>
            <a:xfrm>
              <a:off x="3675063" y="3890963"/>
              <a:ext cx="1862137" cy="488950"/>
            </a:xfrm>
            <a:custGeom>
              <a:avLst/>
              <a:gdLst>
                <a:gd name="connsiteX0" fmla="*/ 1269206 w 1862137"/>
                <a:gd name="connsiteY0" fmla="*/ 261937 h 488156"/>
                <a:gd name="connsiteX1" fmla="*/ 981075 w 1862137"/>
                <a:gd name="connsiteY1" fmla="*/ 297656 h 488156"/>
                <a:gd name="connsiteX2" fmla="*/ 828675 w 1862137"/>
                <a:gd name="connsiteY2" fmla="*/ 333375 h 488156"/>
                <a:gd name="connsiteX3" fmla="*/ 628650 w 1862137"/>
                <a:gd name="connsiteY3" fmla="*/ 392906 h 488156"/>
                <a:gd name="connsiteX4" fmla="*/ 435769 w 1862137"/>
                <a:gd name="connsiteY4" fmla="*/ 457200 h 488156"/>
                <a:gd name="connsiteX5" fmla="*/ 359569 w 1862137"/>
                <a:gd name="connsiteY5" fmla="*/ 485775 h 488156"/>
                <a:gd name="connsiteX6" fmla="*/ 342900 w 1862137"/>
                <a:gd name="connsiteY6" fmla="*/ 488156 h 488156"/>
                <a:gd name="connsiteX7" fmla="*/ 311944 w 1862137"/>
                <a:gd name="connsiteY7" fmla="*/ 483393 h 488156"/>
                <a:gd name="connsiteX8" fmla="*/ 269081 w 1862137"/>
                <a:gd name="connsiteY8" fmla="*/ 464343 h 488156"/>
                <a:gd name="connsiteX9" fmla="*/ 228600 w 1862137"/>
                <a:gd name="connsiteY9" fmla="*/ 442912 h 488156"/>
                <a:gd name="connsiteX10" fmla="*/ 133350 w 1862137"/>
                <a:gd name="connsiteY10" fmla="*/ 378618 h 488156"/>
                <a:gd name="connsiteX11" fmla="*/ 0 w 1862137"/>
                <a:gd name="connsiteY11" fmla="*/ 276225 h 488156"/>
                <a:gd name="connsiteX12" fmla="*/ 40481 w 1862137"/>
                <a:gd name="connsiteY12" fmla="*/ 221456 h 488156"/>
                <a:gd name="connsiteX13" fmla="*/ 142875 w 1862137"/>
                <a:gd name="connsiteY13" fmla="*/ 254793 h 488156"/>
                <a:gd name="connsiteX14" fmla="*/ 209550 w 1862137"/>
                <a:gd name="connsiteY14" fmla="*/ 269081 h 488156"/>
                <a:gd name="connsiteX15" fmla="*/ 273844 w 1862137"/>
                <a:gd name="connsiteY15" fmla="*/ 276225 h 488156"/>
                <a:gd name="connsiteX16" fmla="*/ 340519 w 1862137"/>
                <a:gd name="connsiteY16" fmla="*/ 276225 h 488156"/>
                <a:gd name="connsiteX17" fmla="*/ 464344 w 1862137"/>
                <a:gd name="connsiteY17" fmla="*/ 259556 h 488156"/>
                <a:gd name="connsiteX18" fmla="*/ 623887 w 1862137"/>
                <a:gd name="connsiteY18" fmla="*/ 228600 h 488156"/>
                <a:gd name="connsiteX19" fmla="*/ 792956 w 1862137"/>
                <a:gd name="connsiteY19" fmla="*/ 183356 h 488156"/>
                <a:gd name="connsiteX20" fmla="*/ 862012 w 1862137"/>
                <a:gd name="connsiteY20" fmla="*/ 159543 h 488156"/>
                <a:gd name="connsiteX21" fmla="*/ 1033462 w 1862137"/>
                <a:gd name="connsiteY21" fmla="*/ 121443 h 488156"/>
                <a:gd name="connsiteX22" fmla="*/ 1150144 w 1862137"/>
                <a:gd name="connsiteY22" fmla="*/ 107156 h 488156"/>
                <a:gd name="connsiteX23" fmla="*/ 1238250 w 1862137"/>
                <a:gd name="connsiteY23" fmla="*/ 90487 h 488156"/>
                <a:gd name="connsiteX24" fmla="*/ 1316831 w 1862137"/>
                <a:gd name="connsiteY24" fmla="*/ 69056 h 488156"/>
                <a:gd name="connsiteX25" fmla="*/ 1390650 w 1862137"/>
                <a:gd name="connsiteY25" fmla="*/ 40481 h 488156"/>
                <a:gd name="connsiteX26" fmla="*/ 1440656 w 1862137"/>
                <a:gd name="connsiteY26" fmla="*/ 11906 h 488156"/>
                <a:gd name="connsiteX27" fmla="*/ 1459706 w 1862137"/>
                <a:gd name="connsiteY27" fmla="*/ 4762 h 488156"/>
                <a:gd name="connsiteX28" fmla="*/ 1497806 w 1862137"/>
                <a:gd name="connsiteY28" fmla="*/ 0 h 488156"/>
                <a:gd name="connsiteX29" fmla="*/ 1559719 w 1862137"/>
                <a:gd name="connsiteY29" fmla="*/ 9525 h 488156"/>
                <a:gd name="connsiteX30" fmla="*/ 1671637 w 1862137"/>
                <a:gd name="connsiteY30" fmla="*/ 33337 h 488156"/>
                <a:gd name="connsiteX31" fmla="*/ 1731169 w 1862137"/>
                <a:gd name="connsiteY31" fmla="*/ 50006 h 488156"/>
                <a:gd name="connsiteX32" fmla="*/ 1776412 w 1862137"/>
                <a:gd name="connsiteY32" fmla="*/ 66675 h 488156"/>
                <a:gd name="connsiteX33" fmla="*/ 1814512 w 1862137"/>
                <a:gd name="connsiteY33" fmla="*/ 88106 h 488156"/>
                <a:gd name="connsiteX34" fmla="*/ 1840706 w 1862137"/>
                <a:gd name="connsiteY34" fmla="*/ 107156 h 488156"/>
                <a:gd name="connsiteX35" fmla="*/ 1854994 w 1862137"/>
                <a:gd name="connsiteY35" fmla="*/ 119062 h 488156"/>
                <a:gd name="connsiteX36" fmla="*/ 1862137 w 1862137"/>
                <a:gd name="connsiteY36" fmla="*/ 130968 h 488156"/>
                <a:gd name="connsiteX37" fmla="*/ 1862137 w 1862137"/>
                <a:gd name="connsiteY37" fmla="*/ 152400 h 488156"/>
                <a:gd name="connsiteX38" fmla="*/ 1847850 w 1862137"/>
                <a:gd name="connsiteY38" fmla="*/ 173831 h 488156"/>
                <a:gd name="connsiteX39" fmla="*/ 1800225 w 1862137"/>
                <a:gd name="connsiteY39" fmla="*/ 197643 h 488156"/>
                <a:gd name="connsiteX40" fmla="*/ 1733550 w 1862137"/>
                <a:gd name="connsiteY40" fmla="*/ 219075 h 488156"/>
                <a:gd name="connsiteX41" fmla="*/ 1669256 w 1862137"/>
                <a:gd name="connsiteY41" fmla="*/ 233362 h 488156"/>
                <a:gd name="connsiteX42" fmla="*/ 1574006 w 1862137"/>
                <a:gd name="connsiteY42" fmla="*/ 238125 h 488156"/>
                <a:gd name="connsiteX43" fmla="*/ 1419225 w 1862137"/>
                <a:gd name="connsiteY43" fmla="*/ 247650 h 488156"/>
                <a:gd name="connsiteX44" fmla="*/ 1269206 w 1862137"/>
                <a:gd name="connsiteY44" fmla="*/ 26193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2137" h="488156">
                  <a:moveTo>
                    <a:pt x="1269206" y="261937"/>
                  </a:moveTo>
                  <a:lnTo>
                    <a:pt x="981075" y="297656"/>
                  </a:lnTo>
                  <a:lnTo>
                    <a:pt x="828675" y="333375"/>
                  </a:lnTo>
                  <a:lnTo>
                    <a:pt x="628650" y="392906"/>
                  </a:lnTo>
                  <a:lnTo>
                    <a:pt x="435769" y="457200"/>
                  </a:lnTo>
                  <a:lnTo>
                    <a:pt x="359569" y="485775"/>
                  </a:lnTo>
                  <a:lnTo>
                    <a:pt x="342900" y="488156"/>
                  </a:lnTo>
                  <a:lnTo>
                    <a:pt x="311944" y="483393"/>
                  </a:lnTo>
                  <a:lnTo>
                    <a:pt x="269081" y="464343"/>
                  </a:lnTo>
                  <a:lnTo>
                    <a:pt x="228600" y="442912"/>
                  </a:lnTo>
                  <a:lnTo>
                    <a:pt x="133350" y="378618"/>
                  </a:lnTo>
                  <a:lnTo>
                    <a:pt x="0" y="276225"/>
                  </a:lnTo>
                  <a:lnTo>
                    <a:pt x="40481" y="221456"/>
                  </a:lnTo>
                  <a:lnTo>
                    <a:pt x="142875" y="254793"/>
                  </a:lnTo>
                  <a:lnTo>
                    <a:pt x="209550" y="269081"/>
                  </a:lnTo>
                  <a:lnTo>
                    <a:pt x="273844" y="276225"/>
                  </a:lnTo>
                  <a:lnTo>
                    <a:pt x="340519" y="276225"/>
                  </a:lnTo>
                  <a:lnTo>
                    <a:pt x="464344" y="259556"/>
                  </a:lnTo>
                  <a:lnTo>
                    <a:pt x="623887" y="228600"/>
                  </a:lnTo>
                  <a:lnTo>
                    <a:pt x="792956" y="183356"/>
                  </a:lnTo>
                  <a:lnTo>
                    <a:pt x="862012" y="159543"/>
                  </a:lnTo>
                  <a:lnTo>
                    <a:pt x="1033462" y="121443"/>
                  </a:lnTo>
                  <a:lnTo>
                    <a:pt x="1150144" y="107156"/>
                  </a:lnTo>
                  <a:lnTo>
                    <a:pt x="1238250" y="90487"/>
                  </a:lnTo>
                  <a:lnTo>
                    <a:pt x="1316831" y="69056"/>
                  </a:lnTo>
                  <a:lnTo>
                    <a:pt x="1390650" y="40481"/>
                  </a:lnTo>
                  <a:lnTo>
                    <a:pt x="1440656" y="11906"/>
                  </a:lnTo>
                  <a:lnTo>
                    <a:pt x="1459706" y="4762"/>
                  </a:lnTo>
                  <a:lnTo>
                    <a:pt x="1497806" y="0"/>
                  </a:lnTo>
                  <a:lnTo>
                    <a:pt x="1559719" y="9525"/>
                  </a:lnTo>
                  <a:lnTo>
                    <a:pt x="1671637" y="33337"/>
                  </a:lnTo>
                  <a:lnTo>
                    <a:pt x="1731169" y="50006"/>
                  </a:lnTo>
                  <a:lnTo>
                    <a:pt x="1776412" y="66675"/>
                  </a:lnTo>
                  <a:lnTo>
                    <a:pt x="1814512" y="88106"/>
                  </a:lnTo>
                  <a:lnTo>
                    <a:pt x="1840706" y="107156"/>
                  </a:lnTo>
                  <a:lnTo>
                    <a:pt x="1854994" y="119062"/>
                  </a:lnTo>
                  <a:lnTo>
                    <a:pt x="1862137" y="130968"/>
                  </a:lnTo>
                  <a:lnTo>
                    <a:pt x="1862137" y="152400"/>
                  </a:lnTo>
                  <a:lnTo>
                    <a:pt x="1847850" y="173831"/>
                  </a:lnTo>
                  <a:lnTo>
                    <a:pt x="1800225" y="197643"/>
                  </a:lnTo>
                  <a:lnTo>
                    <a:pt x="1733550" y="219075"/>
                  </a:lnTo>
                  <a:lnTo>
                    <a:pt x="1669256" y="233362"/>
                  </a:lnTo>
                  <a:lnTo>
                    <a:pt x="1574006" y="238125"/>
                  </a:lnTo>
                  <a:lnTo>
                    <a:pt x="1419225" y="247650"/>
                  </a:lnTo>
                  <a:lnTo>
                    <a:pt x="12692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88E0B60-C0ED-402D-9862-466611689C6F}"/>
                </a:ext>
              </a:extLst>
            </p:cNvPr>
            <p:cNvSpPr/>
            <p:nvPr/>
          </p:nvSpPr>
          <p:spPr>
            <a:xfrm>
              <a:off x="4398963" y="4691063"/>
              <a:ext cx="790575" cy="1273175"/>
            </a:xfrm>
            <a:custGeom>
              <a:avLst/>
              <a:gdLst>
                <a:gd name="connsiteX0" fmla="*/ 428625 w 790575"/>
                <a:gd name="connsiteY0" fmla="*/ 478631 h 1273968"/>
                <a:gd name="connsiteX1" fmla="*/ 483394 w 790575"/>
                <a:gd name="connsiteY1" fmla="*/ 352425 h 1273968"/>
                <a:gd name="connsiteX2" fmla="*/ 504825 w 790575"/>
                <a:gd name="connsiteY2" fmla="*/ 297656 h 1273968"/>
                <a:gd name="connsiteX3" fmla="*/ 523875 w 790575"/>
                <a:gd name="connsiteY3" fmla="*/ 242887 h 1273968"/>
                <a:gd name="connsiteX4" fmla="*/ 540544 w 790575"/>
                <a:gd name="connsiteY4" fmla="*/ 180975 h 1273968"/>
                <a:gd name="connsiteX5" fmla="*/ 547687 w 790575"/>
                <a:gd name="connsiteY5" fmla="*/ 138112 h 1273968"/>
                <a:gd name="connsiteX6" fmla="*/ 550069 w 790575"/>
                <a:gd name="connsiteY6" fmla="*/ 104775 h 1273968"/>
                <a:gd name="connsiteX7" fmla="*/ 550069 w 790575"/>
                <a:gd name="connsiteY7" fmla="*/ 73818 h 1273968"/>
                <a:gd name="connsiteX8" fmla="*/ 540544 w 790575"/>
                <a:gd name="connsiteY8" fmla="*/ 47625 h 1273968"/>
                <a:gd name="connsiteX9" fmla="*/ 521494 w 790575"/>
                <a:gd name="connsiteY9" fmla="*/ 0 h 1273968"/>
                <a:gd name="connsiteX10" fmla="*/ 790575 w 790575"/>
                <a:gd name="connsiteY10" fmla="*/ 78581 h 1273968"/>
                <a:gd name="connsiteX11" fmla="*/ 781050 w 790575"/>
                <a:gd name="connsiteY11" fmla="*/ 142875 h 1273968"/>
                <a:gd name="connsiteX12" fmla="*/ 752475 w 790575"/>
                <a:gd name="connsiteY12" fmla="*/ 178593 h 1273968"/>
                <a:gd name="connsiteX13" fmla="*/ 709612 w 790575"/>
                <a:gd name="connsiteY13" fmla="*/ 278606 h 1273968"/>
                <a:gd name="connsiteX14" fmla="*/ 631031 w 790575"/>
                <a:gd name="connsiteY14" fmla="*/ 466725 h 1273968"/>
                <a:gd name="connsiteX15" fmla="*/ 583406 w 790575"/>
                <a:gd name="connsiteY15" fmla="*/ 590550 h 1273968"/>
                <a:gd name="connsiteX16" fmla="*/ 500062 w 790575"/>
                <a:gd name="connsiteY16" fmla="*/ 750093 h 1273968"/>
                <a:gd name="connsiteX17" fmla="*/ 435769 w 790575"/>
                <a:gd name="connsiteY17" fmla="*/ 862012 h 1273968"/>
                <a:gd name="connsiteX18" fmla="*/ 359569 w 790575"/>
                <a:gd name="connsiteY18" fmla="*/ 983456 h 1273968"/>
                <a:gd name="connsiteX19" fmla="*/ 273844 w 790575"/>
                <a:gd name="connsiteY19" fmla="*/ 1092993 h 1273968"/>
                <a:gd name="connsiteX20" fmla="*/ 159544 w 790575"/>
                <a:gd name="connsiteY20" fmla="*/ 1207293 h 1273968"/>
                <a:gd name="connsiteX21" fmla="*/ 142875 w 790575"/>
                <a:gd name="connsiteY21" fmla="*/ 1223962 h 1273968"/>
                <a:gd name="connsiteX22" fmla="*/ 104775 w 790575"/>
                <a:gd name="connsiteY22" fmla="*/ 1262062 h 1273968"/>
                <a:gd name="connsiteX23" fmla="*/ 88106 w 790575"/>
                <a:gd name="connsiteY23" fmla="*/ 1271587 h 1273968"/>
                <a:gd name="connsiteX24" fmla="*/ 73819 w 790575"/>
                <a:gd name="connsiteY24" fmla="*/ 1273968 h 1273968"/>
                <a:gd name="connsiteX25" fmla="*/ 57150 w 790575"/>
                <a:gd name="connsiteY25" fmla="*/ 1266825 h 1273968"/>
                <a:gd name="connsiteX26" fmla="*/ 45244 w 790575"/>
                <a:gd name="connsiteY26" fmla="*/ 1252537 h 1273968"/>
                <a:gd name="connsiteX27" fmla="*/ 23812 w 790575"/>
                <a:gd name="connsiteY27" fmla="*/ 1188243 h 1273968"/>
                <a:gd name="connsiteX28" fmla="*/ 0 w 790575"/>
                <a:gd name="connsiteY28" fmla="*/ 1128712 h 1273968"/>
                <a:gd name="connsiteX29" fmla="*/ 142875 w 790575"/>
                <a:gd name="connsiteY29" fmla="*/ 914400 h 1273968"/>
                <a:gd name="connsiteX30" fmla="*/ 171450 w 790575"/>
                <a:gd name="connsiteY30" fmla="*/ 904875 h 1273968"/>
                <a:gd name="connsiteX31" fmla="*/ 192881 w 790575"/>
                <a:gd name="connsiteY31" fmla="*/ 890587 h 1273968"/>
                <a:gd name="connsiteX32" fmla="*/ 228600 w 790575"/>
                <a:gd name="connsiteY32" fmla="*/ 852487 h 1273968"/>
                <a:gd name="connsiteX33" fmla="*/ 273844 w 790575"/>
                <a:gd name="connsiteY33" fmla="*/ 783431 h 1273968"/>
                <a:gd name="connsiteX34" fmla="*/ 311944 w 790575"/>
                <a:gd name="connsiteY34" fmla="*/ 709612 h 1273968"/>
                <a:gd name="connsiteX35" fmla="*/ 371475 w 790575"/>
                <a:gd name="connsiteY35" fmla="*/ 595312 h 1273968"/>
                <a:gd name="connsiteX36" fmla="*/ 428625 w 790575"/>
                <a:gd name="connsiteY36" fmla="*/ 478631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575" h="1273968">
                  <a:moveTo>
                    <a:pt x="428625" y="478631"/>
                  </a:moveTo>
                  <a:lnTo>
                    <a:pt x="483394" y="352425"/>
                  </a:lnTo>
                  <a:lnTo>
                    <a:pt x="504825" y="297656"/>
                  </a:lnTo>
                  <a:lnTo>
                    <a:pt x="523875" y="242887"/>
                  </a:lnTo>
                  <a:lnTo>
                    <a:pt x="540544" y="180975"/>
                  </a:lnTo>
                  <a:lnTo>
                    <a:pt x="547687" y="138112"/>
                  </a:lnTo>
                  <a:lnTo>
                    <a:pt x="550069" y="104775"/>
                  </a:lnTo>
                  <a:lnTo>
                    <a:pt x="550069" y="73818"/>
                  </a:lnTo>
                  <a:lnTo>
                    <a:pt x="540544" y="47625"/>
                  </a:lnTo>
                  <a:lnTo>
                    <a:pt x="521494" y="0"/>
                  </a:lnTo>
                  <a:lnTo>
                    <a:pt x="790575" y="78581"/>
                  </a:lnTo>
                  <a:lnTo>
                    <a:pt x="781050" y="142875"/>
                  </a:lnTo>
                  <a:lnTo>
                    <a:pt x="752475" y="178593"/>
                  </a:lnTo>
                  <a:lnTo>
                    <a:pt x="709612" y="278606"/>
                  </a:lnTo>
                  <a:lnTo>
                    <a:pt x="631031" y="466725"/>
                  </a:lnTo>
                  <a:lnTo>
                    <a:pt x="583406" y="590550"/>
                  </a:lnTo>
                  <a:lnTo>
                    <a:pt x="500062" y="750093"/>
                  </a:lnTo>
                  <a:lnTo>
                    <a:pt x="435769" y="862012"/>
                  </a:lnTo>
                  <a:lnTo>
                    <a:pt x="359569" y="983456"/>
                  </a:lnTo>
                  <a:lnTo>
                    <a:pt x="273844" y="1092993"/>
                  </a:lnTo>
                  <a:lnTo>
                    <a:pt x="159544" y="1207293"/>
                  </a:lnTo>
                  <a:lnTo>
                    <a:pt x="142875" y="1223962"/>
                  </a:lnTo>
                  <a:lnTo>
                    <a:pt x="104775" y="1262062"/>
                  </a:lnTo>
                  <a:lnTo>
                    <a:pt x="88106" y="1271587"/>
                  </a:lnTo>
                  <a:lnTo>
                    <a:pt x="73819" y="1273968"/>
                  </a:lnTo>
                  <a:lnTo>
                    <a:pt x="57150" y="1266825"/>
                  </a:lnTo>
                  <a:lnTo>
                    <a:pt x="45244" y="1252537"/>
                  </a:lnTo>
                  <a:lnTo>
                    <a:pt x="23812" y="1188243"/>
                  </a:lnTo>
                  <a:lnTo>
                    <a:pt x="0" y="1128712"/>
                  </a:lnTo>
                  <a:lnTo>
                    <a:pt x="142875" y="914400"/>
                  </a:lnTo>
                  <a:lnTo>
                    <a:pt x="171450" y="904875"/>
                  </a:lnTo>
                  <a:lnTo>
                    <a:pt x="192881" y="890587"/>
                  </a:lnTo>
                  <a:lnTo>
                    <a:pt x="228600" y="852487"/>
                  </a:lnTo>
                  <a:lnTo>
                    <a:pt x="273844" y="783431"/>
                  </a:lnTo>
                  <a:lnTo>
                    <a:pt x="311944" y="709612"/>
                  </a:lnTo>
                  <a:lnTo>
                    <a:pt x="371475" y="595312"/>
                  </a:lnTo>
                  <a:lnTo>
                    <a:pt x="42862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C75DDD3-26B7-44EB-A88B-E767C4BED4A7}"/>
                </a:ext>
              </a:extLst>
            </p:cNvPr>
            <p:cNvSpPr/>
            <p:nvPr/>
          </p:nvSpPr>
          <p:spPr>
            <a:xfrm>
              <a:off x="4143375" y="5478463"/>
              <a:ext cx="490538" cy="371475"/>
            </a:xfrm>
            <a:custGeom>
              <a:avLst/>
              <a:gdLst>
                <a:gd name="connsiteX0" fmla="*/ 178594 w 490538"/>
                <a:gd name="connsiteY0" fmla="*/ 54769 h 371475"/>
                <a:gd name="connsiteX1" fmla="*/ 250031 w 490538"/>
                <a:gd name="connsiteY1" fmla="*/ 85725 h 371475"/>
                <a:gd name="connsiteX2" fmla="*/ 276225 w 490538"/>
                <a:gd name="connsiteY2" fmla="*/ 100013 h 371475"/>
                <a:gd name="connsiteX3" fmla="*/ 302419 w 490538"/>
                <a:gd name="connsiteY3" fmla="*/ 114300 h 371475"/>
                <a:gd name="connsiteX4" fmla="*/ 321469 w 490538"/>
                <a:gd name="connsiteY4" fmla="*/ 123825 h 371475"/>
                <a:gd name="connsiteX5" fmla="*/ 350044 w 490538"/>
                <a:gd name="connsiteY5" fmla="*/ 133350 h 371475"/>
                <a:gd name="connsiteX6" fmla="*/ 490538 w 490538"/>
                <a:gd name="connsiteY6" fmla="*/ 107157 h 371475"/>
                <a:gd name="connsiteX7" fmla="*/ 280988 w 490538"/>
                <a:gd name="connsiteY7" fmla="*/ 371475 h 371475"/>
                <a:gd name="connsiteX8" fmla="*/ 257175 w 490538"/>
                <a:gd name="connsiteY8" fmla="*/ 347663 h 371475"/>
                <a:gd name="connsiteX9" fmla="*/ 230981 w 490538"/>
                <a:gd name="connsiteY9" fmla="*/ 292894 h 371475"/>
                <a:gd name="connsiteX10" fmla="*/ 202406 w 490538"/>
                <a:gd name="connsiteY10" fmla="*/ 238125 h 371475"/>
                <a:gd name="connsiteX11" fmla="*/ 185738 w 490538"/>
                <a:gd name="connsiteY11" fmla="*/ 204788 h 371475"/>
                <a:gd name="connsiteX12" fmla="*/ 166688 w 490538"/>
                <a:gd name="connsiteY12" fmla="*/ 178594 h 371475"/>
                <a:gd name="connsiteX13" fmla="*/ 138113 w 490538"/>
                <a:gd name="connsiteY13" fmla="*/ 142875 h 371475"/>
                <a:gd name="connsiteX14" fmla="*/ 109538 w 490538"/>
                <a:gd name="connsiteY14" fmla="*/ 114300 h 371475"/>
                <a:gd name="connsiteX15" fmla="*/ 71438 w 490538"/>
                <a:gd name="connsiteY15" fmla="*/ 80963 h 371475"/>
                <a:gd name="connsiteX16" fmla="*/ 50006 w 490538"/>
                <a:gd name="connsiteY16" fmla="*/ 69057 h 371475"/>
                <a:gd name="connsiteX17" fmla="*/ 28575 w 490538"/>
                <a:gd name="connsiteY17" fmla="*/ 57150 h 371475"/>
                <a:gd name="connsiteX18" fmla="*/ 11906 w 490538"/>
                <a:gd name="connsiteY18" fmla="*/ 45244 h 371475"/>
                <a:gd name="connsiteX19" fmla="*/ 0 w 490538"/>
                <a:gd name="connsiteY19" fmla="*/ 30957 h 371475"/>
                <a:gd name="connsiteX20" fmla="*/ 0 w 490538"/>
                <a:gd name="connsiteY20" fmla="*/ 19050 h 371475"/>
                <a:gd name="connsiteX21" fmla="*/ 4763 w 490538"/>
                <a:gd name="connsiteY21" fmla="*/ 4763 h 371475"/>
                <a:gd name="connsiteX22" fmla="*/ 14288 w 490538"/>
                <a:gd name="connsiteY22" fmla="*/ 0 h 371475"/>
                <a:gd name="connsiteX23" fmla="*/ 45244 w 490538"/>
                <a:gd name="connsiteY23" fmla="*/ 2382 h 371475"/>
                <a:gd name="connsiteX24" fmla="*/ 178594 w 490538"/>
                <a:gd name="connsiteY24" fmla="*/ 54769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0538" h="371475">
                  <a:moveTo>
                    <a:pt x="178594" y="54769"/>
                  </a:moveTo>
                  <a:lnTo>
                    <a:pt x="250031" y="85725"/>
                  </a:lnTo>
                  <a:lnTo>
                    <a:pt x="276225" y="100013"/>
                  </a:lnTo>
                  <a:lnTo>
                    <a:pt x="302419" y="114300"/>
                  </a:lnTo>
                  <a:lnTo>
                    <a:pt x="321469" y="123825"/>
                  </a:lnTo>
                  <a:lnTo>
                    <a:pt x="350044" y="133350"/>
                  </a:lnTo>
                  <a:lnTo>
                    <a:pt x="490538" y="107157"/>
                  </a:lnTo>
                  <a:lnTo>
                    <a:pt x="280988" y="371475"/>
                  </a:lnTo>
                  <a:lnTo>
                    <a:pt x="257175" y="347663"/>
                  </a:lnTo>
                  <a:lnTo>
                    <a:pt x="230981" y="292894"/>
                  </a:lnTo>
                  <a:lnTo>
                    <a:pt x="202406" y="238125"/>
                  </a:lnTo>
                  <a:lnTo>
                    <a:pt x="185738" y="204788"/>
                  </a:lnTo>
                  <a:lnTo>
                    <a:pt x="166688" y="178594"/>
                  </a:lnTo>
                  <a:lnTo>
                    <a:pt x="138113" y="142875"/>
                  </a:lnTo>
                  <a:lnTo>
                    <a:pt x="109538" y="114300"/>
                  </a:lnTo>
                  <a:lnTo>
                    <a:pt x="71438" y="80963"/>
                  </a:lnTo>
                  <a:lnTo>
                    <a:pt x="50006" y="69057"/>
                  </a:lnTo>
                  <a:lnTo>
                    <a:pt x="28575" y="57150"/>
                  </a:lnTo>
                  <a:lnTo>
                    <a:pt x="11906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78594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2010BE7-8162-4251-ACAA-007386C855C9}"/>
                </a:ext>
              </a:extLst>
            </p:cNvPr>
            <p:cNvSpPr/>
            <p:nvPr/>
          </p:nvSpPr>
          <p:spPr>
            <a:xfrm>
              <a:off x="3503613" y="4167188"/>
              <a:ext cx="1344612" cy="1355725"/>
            </a:xfrm>
            <a:custGeom>
              <a:avLst/>
              <a:gdLst>
                <a:gd name="connsiteX0" fmla="*/ 723900 w 1345406"/>
                <a:gd name="connsiteY0" fmla="*/ 564356 h 1354931"/>
                <a:gd name="connsiteX1" fmla="*/ 840581 w 1345406"/>
                <a:gd name="connsiteY1" fmla="*/ 407193 h 1354931"/>
                <a:gd name="connsiteX2" fmla="*/ 923925 w 1345406"/>
                <a:gd name="connsiteY2" fmla="*/ 285750 h 1354931"/>
                <a:gd name="connsiteX3" fmla="*/ 959644 w 1345406"/>
                <a:gd name="connsiteY3" fmla="*/ 233362 h 1354931"/>
                <a:gd name="connsiteX4" fmla="*/ 985837 w 1345406"/>
                <a:gd name="connsiteY4" fmla="*/ 188118 h 1354931"/>
                <a:gd name="connsiteX5" fmla="*/ 997744 w 1345406"/>
                <a:gd name="connsiteY5" fmla="*/ 159543 h 1354931"/>
                <a:gd name="connsiteX6" fmla="*/ 1002506 w 1345406"/>
                <a:gd name="connsiteY6" fmla="*/ 142875 h 1354931"/>
                <a:gd name="connsiteX7" fmla="*/ 1002506 w 1345406"/>
                <a:gd name="connsiteY7" fmla="*/ 126206 h 1354931"/>
                <a:gd name="connsiteX8" fmla="*/ 1000125 w 1345406"/>
                <a:gd name="connsiteY8" fmla="*/ 100012 h 1354931"/>
                <a:gd name="connsiteX9" fmla="*/ 988219 w 1345406"/>
                <a:gd name="connsiteY9" fmla="*/ 80962 h 1354931"/>
                <a:gd name="connsiteX10" fmla="*/ 931069 w 1345406"/>
                <a:gd name="connsiteY10" fmla="*/ 26193 h 1354931"/>
                <a:gd name="connsiteX11" fmla="*/ 1140619 w 1345406"/>
                <a:gd name="connsiteY11" fmla="*/ 0 h 1354931"/>
                <a:gd name="connsiteX12" fmla="*/ 1243012 w 1345406"/>
                <a:gd name="connsiteY12" fmla="*/ 50006 h 1354931"/>
                <a:gd name="connsiteX13" fmla="*/ 1283494 w 1345406"/>
                <a:gd name="connsiteY13" fmla="*/ 71437 h 1354931"/>
                <a:gd name="connsiteX14" fmla="*/ 1312069 w 1345406"/>
                <a:gd name="connsiteY14" fmla="*/ 90487 h 1354931"/>
                <a:gd name="connsiteX15" fmla="*/ 1331119 w 1345406"/>
                <a:gd name="connsiteY15" fmla="*/ 104775 h 1354931"/>
                <a:gd name="connsiteX16" fmla="*/ 1338262 w 1345406"/>
                <a:gd name="connsiteY16" fmla="*/ 119062 h 1354931"/>
                <a:gd name="connsiteX17" fmla="*/ 1345406 w 1345406"/>
                <a:gd name="connsiteY17" fmla="*/ 138112 h 1354931"/>
                <a:gd name="connsiteX18" fmla="*/ 1343025 w 1345406"/>
                <a:gd name="connsiteY18" fmla="*/ 154781 h 1354931"/>
                <a:gd name="connsiteX19" fmla="*/ 1335881 w 1345406"/>
                <a:gd name="connsiteY19" fmla="*/ 173831 h 1354931"/>
                <a:gd name="connsiteX20" fmla="*/ 1307306 w 1345406"/>
                <a:gd name="connsiteY20" fmla="*/ 190500 h 1354931"/>
                <a:gd name="connsiteX21" fmla="*/ 1273969 w 1345406"/>
                <a:gd name="connsiteY21" fmla="*/ 211931 h 1354931"/>
                <a:gd name="connsiteX22" fmla="*/ 1221581 w 1345406"/>
                <a:gd name="connsiteY22" fmla="*/ 257175 h 1354931"/>
                <a:gd name="connsiteX23" fmla="*/ 1162050 w 1345406"/>
                <a:gd name="connsiteY23" fmla="*/ 323850 h 1354931"/>
                <a:gd name="connsiteX24" fmla="*/ 1119187 w 1345406"/>
                <a:gd name="connsiteY24" fmla="*/ 381000 h 1354931"/>
                <a:gd name="connsiteX25" fmla="*/ 1064419 w 1345406"/>
                <a:gd name="connsiteY25" fmla="*/ 450056 h 1354931"/>
                <a:gd name="connsiteX26" fmla="*/ 950119 w 1345406"/>
                <a:gd name="connsiteY26" fmla="*/ 578643 h 1354931"/>
                <a:gd name="connsiteX27" fmla="*/ 819150 w 1345406"/>
                <a:gd name="connsiteY27" fmla="*/ 716756 h 1354931"/>
                <a:gd name="connsiteX28" fmla="*/ 671512 w 1345406"/>
                <a:gd name="connsiteY28" fmla="*/ 862012 h 1354931"/>
                <a:gd name="connsiteX29" fmla="*/ 528637 w 1345406"/>
                <a:gd name="connsiteY29" fmla="*/ 990600 h 1354931"/>
                <a:gd name="connsiteX30" fmla="*/ 383381 w 1345406"/>
                <a:gd name="connsiteY30" fmla="*/ 1109662 h 1354931"/>
                <a:gd name="connsiteX31" fmla="*/ 264319 w 1345406"/>
                <a:gd name="connsiteY31" fmla="*/ 1202531 h 1354931"/>
                <a:gd name="connsiteX32" fmla="*/ 188119 w 1345406"/>
                <a:gd name="connsiteY32" fmla="*/ 1257300 h 1354931"/>
                <a:gd name="connsiteX33" fmla="*/ 71437 w 1345406"/>
                <a:gd name="connsiteY33" fmla="*/ 1333500 h 1354931"/>
                <a:gd name="connsiteX34" fmla="*/ 45244 w 1345406"/>
                <a:gd name="connsiteY34" fmla="*/ 1347787 h 1354931"/>
                <a:gd name="connsiteX35" fmla="*/ 21431 w 1345406"/>
                <a:gd name="connsiteY35" fmla="*/ 1354931 h 1354931"/>
                <a:gd name="connsiteX36" fmla="*/ 7144 w 1345406"/>
                <a:gd name="connsiteY36" fmla="*/ 1352550 h 1354931"/>
                <a:gd name="connsiteX37" fmla="*/ 0 w 1345406"/>
                <a:gd name="connsiteY37" fmla="*/ 1343025 h 1354931"/>
                <a:gd name="connsiteX38" fmla="*/ 0 w 1345406"/>
                <a:gd name="connsiteY38" fmla="*/ 1323975 h 1354931"/>
                <a:gd name="connsiteX39" fmla="*/ 11906 w 1345406"/>
                <a:gd name="connsiteY39" fmla="*/ 1297781 h 1354931"/>
                <a:gd name="connsiteX40" fmla="*/ 114300 w 1345406"/>
                <a:gd name="connsiteY40" fmla="*/ 1212056 h 1354931"/>
                <a:gd name="connsiteX41" fmla="*/ 226219 w 1345406"/>
                <a:gd name="connsiteY41" fmla="*/ 1109662 h 1354931"/>
                <a:gd name="connsiteX42" fmla="*/ 297656 w 1345406"/>
                <a:gd name="connsiteY42" fmla="*/ 1040606 h 1354931"/>
                <a:gd name="connsiteX43" fmla="*/ 395287 w 1345406"/>
                <a:gd name="connsiteY43" fmla="*/ 940593 h 1354931"/>
                <a:gd name="connsiteX44" fmla="*/ 497681 w 1345406"/>
                <a:gd name="connsiteY44" fmla="*/ 828675 h 1354931"/>
                <a:gd name="connsiteX45" fmla="*/ 569119 w 1345406"/>
                <a:gd name="connsiteY45" fmla="*/ 752475 h 1354931"/>
                <a:gd name="connsiteX46" fmla="*/ 645319 w 1345406"/>
                <a:gd name="connsiteY46" fmla="*/ 664368 h 1354931"/>
                <a:gd name="connsiteX47" fmla="*/ 723900 w 1345406"/>
                <a:gd name="connsiteY47" fmla="*/ 564356 h 135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5406" h="1354931">
                  <a:moveTo>
                    <a:pt x="723900" y="564356"/>
                  </a:moveTo>
                  <a:lnTo>
                    <a:pt x="840581" y="407193"/>
                  </a:lnTo>
                  <a:lnTo>
                    <a:pt x="923925" y="285750"/>
                  </a:lnTo>
                  <a:lnTo>
                    <a:pt x="959644" y="233362"/>
                  </a:lnTo>
                  <a:lnTo>
                    <a:pt x="985837" y="188118"/>
                  </a:lnTo>
                  <a:lnTo>
                    <a:pt x="997744" y="159543"/>
                  </a:lnTo>
                  <a:lnTo>
                    <a:pt x="1002506" y="142875"/>
                  </a:lnTo>
                  <a:lnTo>
                    <a:pt x="1002506" y="126206"/>
                  </a:lnTo>
                  <a:lnTo>
                    <a:pt x="1000125" y="100012"/>
                  </a:lnTo>
                  <a:lnTo>
                    <a:pt x="988219" y="80962"/>
                  </a:lnTo>
                  <a:lnTo>
                    <a:pt x="931069" y="26193"/>
                  </a:lnTo>
                  <a:lnTo>
                    <a:pt x="1140619" y="0"/>
                  </a:lnTo>
                  <a:lnTo>
                    <a:pt x="1243012" y="50006"/>
                  </a:lnTo>
                  <a:lnTo>
                    <a:pt x="1283494" y="71437"/>
                  </a:lnTo>
                  <a:lnTo>
                    <a:pt x="1312069" y="90487"/>
                  </a:lnTo>
                  <a:lnTo>
                    <a:pt x="1331119" y="104775"/>
                  </a:lnTo>
                  <a:lnTo>
                    <a:pt x="1338262" y="119062"/>
                  </a:lnTo>
                  <a:lnTo>
                    <a:pt x="1345406" y="138112"/>
                  </a:lnTo>
                  <a:lnTo>
                    <a:pt x="1343025" y="154781"/>
                  </a:lnTo>
                  <a:lnTo>
                    <a:pt x="1335881" y="173831"/>
                  </a:lnTo>
                  <a:lnTo>
                    <a:pt x="1307306" y="190500"/>
                  </a:lnTo>
                  <a:lnTo>
                    <a:pt x="1273969" y="211931"/>
                  </a:lnTo>
                  <a:lnTo>
                    <a:pt x="1221581" y="257175"/>
                  </a:lnTo>
                  <a:lnTo>
                    <a:pt x="1162050" y="323850"/>
                  </a:lnTo>
                  <a:lnTo>
                    <a:pt x="1119187" y="381000"/>
                  </a:lnTo>
                  <a:lnTo>
                    <a:pt x="1064419" y="450056"/>
                  </a:lnTo>
                  <a:lnTo>
                    <a:pt x="950119" y="578643"/>
                  </a:lnTo>
                  <a:lnTo>
                    <a:pt x="819150" y="716756"/>
                  </a:lnTo>
                  <a:lnTo>
                    <a:pt x="671512" y="862012"/>
                  </a:lnTo>
                  <a:lnTo>
                    <a:pt x="528637" y="990600"/>
                  </a:lnTo>
                  <a:lnTo>
                    <a:pt x="383381" y="1109662"/>
                  </a:lnTo>
                  <a:lnTo>
                    <a:pt x="264319" y="1202531"/>
                  </a:lnTo>
                  <a:lnTo>
                    <a:pt x="188119" y="1257300"/>
                  </a:lnTo>
                  <a:lnTo>
                    <a:pt x="71437" y="1333500"/>
                  </a:lnTo>
                  <a:lnTo>
                    <a:pt x="45244" y="1347787"/>
                  </a:lnTo>
                  <a:lnTo>
                    <a:pt x="21431" y="1354931"/>
                  </a:lnTo>
                  <a:lnTo>
                    <a:pt x="7144" y="1352550"/>
                  </a:lnTo>
                  <a:lnTo>
                    <a:pt x="0" y="1343025"/>
                  </a:lnTo>
                  <a:lnTo>
                    <a:pt x="0" y="1323975"/>
                  </a:lnTo>
                  <a:lnTo>
                    <a:pt x="11906" y="1297781"/>
                  </a:lnTo>
                  <a:lnTo>
                    <a:pt x="114300" y="1212056"/>
                  </a:lnTo>
                  <a:lnTo>
                    <a:pt x="226219" y="1109662"/>
                  </a:lnTo>
                  <a:lnTo>
                    <a:pt x="297656" y="1040606"/>
                  </a:lnTo>
                  <a:lnTo>
                    <a:pt x="395287" y="940593"/>
                  </a:lnTo>
                  <a:lnTo>
                    <a:pt x="497681" y="828675"/>
                  </a:lnTo>
                  <a:lnTo>
                    <a:pt x="569119" y="752475"/>
                  </a:lnTo>
                  <a:lnTo>
                    <a:pt x="645319" y="664368"/>
                  </a:lnTo>
                  <a:lnTo>
                    <a:pt x="7239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D72709E-2181-4F93-A6CB-C82502697A0C}"/>
                </a:ext>
              </a:extLst>
            </p:cNvPr>
            <p:cNvSpPr/>
            <p:nvPr/>
          </p:nvSpPr>
          <p:spPr>
            <a:xfrm>
              <a:off x="5767388" y="2820988"/>
              <a:ext cx="1293812" cy="365125"/>
            </a:xfrm>
            <a:custGeom>
              <a:avLst/>
              <a:gdLst>
                <a:gd name="connsiteX0" fmla="*/ 497681 w 1293018"/>
                <a:gd name="connsiteY0" fmla="*/ 352425 h 364332"/>
                <a:gd name="connsiteX1" fmla="*/ 402431 w 1293018"/>
                <a:gd name="connsiteY1" fmla="*/ 359569 h 364332"/>
                <a:gd name="connsiteX2" fmla="*/ 342900 w 1293018"/>
                <a:gd name="connsiteY2" fmla="*/ 364332 h 364332"/>
                <a:gd name="connsiteX3" fmla="*/ 304800 w 1293018"/>
                <a:gd name="connsiteY3" fmla="*/ 364332 h 364332"/>
                <a:gd name="connsiteX4" fmla="*/ 266700 w 1293018"/>
                <a:gd name="connsiteY4" fmla="*/ 364332 h 364332"/>
                <a:gd name="connsiteX5" fmla="*/ 228600 w 1293018"/>
                <a:gd name="connsiteY5" fmla="*/ 359569 h 364332"/>
                <a:gd name="connsiteX6" fmla="*/ 171450 w 1293018"/>
                <a:gd name="connsiteY6" fmla="*/ 345282 h 364332"/>
                <a:gd name="connsiteX7" fmla="*/ 100012 w 1293018"/>
                <a:gd name="connsiteY7" fmla="*/ 311944 h 364332"/>
                <a:gd name="connsiteX8" fmla="*/ 0 w 1293018"/>
                <a:gd name="connsiteY8" fmla="*/ 264319 h 364332"/>
                <a:gd name="connsiteX9" fmla="*/ 88106 w 1293018"/>
                <a:gd name="connsiteY9" fmla="*/ 123825 h 364332"/>
                <a:gd name="connsiteX10" fmla="*/ 145256 w 1293018"/>
                <a:gd name="connsiteY10" fmla="*/ 169069 h 364332"/>
                <a:gd name="connsiteX11" fmla="*/ 183356 w 1293018"/>
                <a:gd name="connsiteY11" fmla="*/ 197644 h 364332"/>
                <a:gd name="connsiteX12" fmla="*/ 219075 w 1293018"/>
                <a:gd name="connsiteY12" fmla="*/ 216694 h 364332"/>
                <a:gd name="connsiteX13" fmla="*/ 250031 w 1293018"/>
                <a:gd name="connsiteY13" fmla="*/ 223838 h 364332"/>
                <a:gd name="connsiteX14" fmla="*/ 288131 w 1293018"/>
                <a:gd name="connsiteY14" fmla="*/ 228600 h 364332"/>
                <a:gd name="connsiteX15" fmla="*/ 378618 w 1293018"/>
                <a:gd name="connsiteY15" fmla="*/ 214313 h 364332"/>
                <a:gd name="connsiteX16" fmla="*/ 526256 w 1293018"/>
                <a:gd name="connsiteY16" fmla="*/ 188119 h 364332"/>
                <a:gd name="connsiteX17" fmla="*/ 681037 w 1293018"/>
                <a:gd name="connsiteY17" fmla="*/ 150019 h 364332"/>
                <a:gd name="connsiteX18" fmla="*/ 845343 w 1293018"/>
                <a:gd name="connsiteY18" fmla="*/ 95250 h 364332"/>
                <a:gd name="connsiteX19" fmla="*/ 962025 w 1293018"/>
                <a:gd name="connsiteY19" fmla="*/ 42863 h 364332"/>
                <a:gd name="connsiteX20" fmla="*/ 1014412 w 1293018"/>
                <a:gd name="connsiteY20" fmla="*/ 11907 h 364332"/>
                <a:gd name="connsiteX21" fmla="*/ 1035843 w 1293018"/>
                <a:gd name="connsiteY21" fmla="*/ 2382 h 364332"/>
                <a:gd name="connsiteX22" fmla="*/ 1071562 w 1293018"/>
                <a:gd name="connsiteY22" fmla="*/ 0 h 364332"/>
                <a:gd name="connsiteX23" fmla="*/ 1116806 w 1293018"/>
                <a:gd name="connsiteY23" fmla="*/ 4763 h 364332"/>
                <a:gd name="connsiteX24" fmla="*/ 1166812 w 1293018"/>
                <a:gd name="connsiteY24" fmla="*/ 21432 h 364332"/>
                <a:gd name="connsiteX25" fmla="*/ 1216818 w 1293018"/>
                <a:gd name="connsiteY25" fmla="*/ 45244 h 364332"/>
                <a:gd name="connsiteX26" fmla="*/ 1264443 w 1293018"/>
                <a:gd name="connsiteY26" fmla="*/ 76200 h 364332"/>
                <a:gd name="connsiteX27" fmla="*/ 1281112 w 1293018"/>
                <a:gd name="connsiteY27" fmla="*/ 90488 h 364332"/>
                <a:gd name="connsiteX28" fmla="*/ 1290637 w 1293018"/>
                <a:gd name="connsiteY28" fmla="*/ 102394 h 364332"/>
                <a:gd name="connsiteX29" fmla="*/ 1293018 w 1293018"/>
                <a:gd name="connsiteY29" fmla="*/ 116682 h 364332"/>
                <a:gd name="connsiteX30" fmla="*/ 1283493 w 1293018"/>
                <a:gd name="connsiteY30" fmla="*/ 140494 h 364332"/>
                <a:gd name="connsiteX31" fmla="*/ 1254918 w 1293018"/>
                <a:gd name="connsiteY31" fmla="*/ 169069 h 364332"/>
                <a:gd name="connsiteX32" fmla="*/ 1200150 w 1293018"/>
                <a:gd name="connsiteY32" fmla="*/ 195263 h 364332"/>
                <a:gd name="connsiteX33" fmla="*/ 1147762 w 1293018"/>
                <a:gd name="connsiteY33" fmla="*/ 219075 h 364332"/>
                <a:gd name="connsiteX34" fmla="*/ 1090612 w 1293018"/>
                <a:gd name="connsiteY34" fmla="*/ 238125 h 364332"/>
                <a:gd name="connsiteX35" fmla="*/ 992981 w 1293018"/>
                <a:gd name="connsiteY35" fmla="*/ 261938 h 364332"/>
                <a:gd name="connsiteX36" fmla="*/ 857250 w 1293018"/>
                <a:gd name="connsiteY36" fmla="*/ 292894 h 364332"/>
                <a:gd name="connsiteX37" fmla="*/ 697706 w 1293018"/>
                <a:gd name="connsiteY37" fmla="*/ 323850 h 364332"/>
                <a:gd name="connsiteX38" fmla="*/ 626268 w 1293018"/>
                <a:gd name="connsiteY38" fmla="*/ 340519 h 364332"/>
                <a:gd name="connsiteX39" fmla="*/ 497681 w 1293018"/>
                <a:gd name="connsiteY39" fmla="*/ 352425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93018" h="364332">
                  <a:moveTo>
                    <a:pt x="497681" y="352425"/>
                  </a:moveTo>
                  <a:lnTo>
                    <a:pt x="402431" y="359569"/>
                  </a:lnTo>
                  <a:lnTo>
                    <a:pt x="342900" y="364332"/>
                  </a:lnTo>
                  <a:lnTo>
                    <a:pt x="304800" y="364332"/>
                  </a:lnTo>
                  <a:lnTo>
                    <a:pt x="266700" y="364332"/>
                  </a:lnTo>
                  <a:lnTo>
                    <a:pt x="228600" y="359569"/>
                  </a:lnTo>
                  <a:lnTo>
                    <a:pt x="171450" y="345282"/>
                  </a:lnTo>
                  <a:lnTo>
                    <a:pt x="100012" y="311944"/>
                  </a:lnTo>
                  <a:lnTo>
                    <a:pt x="0" y="264319"/>
                  </a:lnTo>
                  <a:lnTo>
                    <a:pt x="88106" y="123825"/>
                  </a:lnTo>
                  <a:lnTo>
                    <a:pt x="145256" y="169069"/>
                  </a:lnTo>
                  <a:lnTo>
                    <a:pt x="183356" y="197644"/>
                  </a:lnTo>
                  <a:lnTo>
                    <a:pt x="219075" y="216694"/>
                  </a:lnTo>
                  <a:lnTo>
                    <a:pt x="250031" y="223838"/>
                  </a:lnTo>
                  <a:lnTo>
                    <a:pt x="288131" y="228600"/>
                  </a:lnTo>
                  <a:lnTo>
                    <a:pt x="378618" y="214313"/>
                  </a:lnTo>
                  <a:lnTo>
                    <a:pt x="526256" y="188119"/>
                  </a:lnTo>
                  <a:lnTo>
                    <a:pt x="681037" y="150019"/>
                  </a:lnTo>
                  <a:lnTo>
                    <a:pt x="845343" y="95250"/>
                  </a:lnTo>
                  <a:lnTo>
                    <a:pt x="962025" y="42863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71562" y="0"/>
                  </a:lnTo>
                  <a:lnTo>
                    <a:pt x="1116806" y="4763"/>
                  </a:lnTo>
                  <a:lnTo>
                    <a:pt x="1166812" y="21432"/>
                  </a:lnTo>
                  <a:lnTo>
                    <a:pt x="1216818" y="45244"/>
                  </a:lnTo>
                  <a:lnTo>
                    <a:pt x="1264443" y="76200"/>
                  </a:lnTo>
                  <a:lnTo>
                    <a:pt x="1281112" y="90488"/>
                  </a:lnTo>
                  <a:lnTo>
                    <a:pt x="1290637" y="102394"/>
                  </a:lnTo>
                  <a:lnTo>
                    <a:pt x="1293018" y="116682"/>
                  </a:lnTo>
                  <a:lnTo>
                    <a:pt x="1283493" y="140494"/>
                  </a:lnTo>
                  <a:lnTo>
                    <a:pt x="1254918" y="169069"/>
                  </a:lnTo>
                  <a:lnTo>
                    <a:pt x="1200150" y="195263"/>
                  </a:lnTo>
                  <a:lnTo>
                    <a:pt x="1147762" y="219075"/>
                  </a:lnTo>
                  <a:lnTo>
                    <a:pt x="1090612" y="238125"/>
                  </a:lnTo>
                  <a:lnTo>
                    <a:pt x="992981" y="261938"/>
                  </a:lnTo>
                  <a:lnTo>
                    <a:pt x="857250" y="292894"/>
                  </a:lnTo>
                  <a:lnTo>
                    <a:pt x="697706" y="323850"/>
                  </a:lnTo>
                  <a:lnTo>
                    <a:pt x="626268" y="340519"/>
                  </a:lnTo>
                  <a:lnTo>
                    <a:pt x="497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1EA5D0F-C97E-4457-9F84-66A3733E96A0}"/>
                </a:ext>
              </a:extLst>
            </p:cNvPr>
            <p:cNvSpPr/>
            <p:nvPr/>
          </p:nvSpPr>
          <p:spPr>
            <a:xfrm rot="16200000">
              <a:off x="4645819" y="3585369"/>
              <a:ext cx="2554288" cy="1638300"/>
            </a:xfrm>
            <a:custGeom>
              <a:avLst/>
              <a:gdLst>
                <a:gd name="connsiteX0" fmla="*/ 1322614 w 2555421"/>
                <a:gd name="connsiteY0" fmla="*/ 1260021 h 1638300"/>
                <a:gd name="connsiteX1" fmla="*/ 1227364 w 2555421"/>
                <a:gd name="connsiteY1" fmla="*/ 1213757 h 1638300"/>
                <a:gd name="connsiteX2" fmla="*/ 1132114 w 2555421"/>
                <a:gd name="connsiteY2" fmla="*/ 1159329 h 1638300"/>
                <a:gd name="connsiteX3" fmla="*/ 982436 w 2555421"/>
                <a:gd name="connsiteY3" fmla="*/ 1074964 h 1638300"/>
                <a:gd name="connsiteX4" fmla="*/ 846364 w 2555421"/>
                <a:gd name="connsiteY4" fmla="*/ 985157 h 1638300"/>
                <a:gd name="connsiteX5" fmla="*/ 745671 w 2555421"/>
                <a:gd name="connsiteY5" fmla="*/ 914400 h 1638300"/>
                <a:gd name="connsiteX6" fmla="*/ 631371 w 2555421"/>
                <a:gd name="connsiteY6" fmla="*/ 827314 h 1638300"/>
                <a:gd name="connsiteX7" fmla="*/ 533400 w 2555421"/>
                <a:gd name="connsiteY7" fmla="*/ 740229 h 1638300"/>
                <a:gd name="connsiteX8" fmla="*/ 440871 w 2555421"/>
                <a:gd name="connsiteY8" fmla="*/ 658586 h 1638300"/>
                <a:gd name="connsiteX9" fmla="*/ 372836 w 2555421"/>
                <a:gd name="connsiteY9" fmla="*/ 587829 h 1638300"/>
                <a:gd name="connsiteX10" fmla="*/ 310243 w 2555421"/>
                <a:gd name="connsiteY10" fmla="*/ 519793 h 1638300"/>
                <a:gd name="connsiteX11" fmla="*/ 244929 w 2555421"/>
                <a:gd name="connsiteY11" fmla="*/ 443593 h 1638300"/>
                <a:gd name="connsiteX12" fmla="*/ 209550 w 2555421"/>
                <a:gd name="connsiteY12" fmla="*/ 400050 h 1638300"/>
                <a:gd name="connsiteX13" fmla="*/ 179614 w 2555421"/>
                <a:gd name="connsiteY13" fmla="*/ 356507 h 1638300"/>
                <a:gd name="connsiteX14" fmla="*/ 149679 w 2555421"/>
                <a:gd name="connsiteY14" fmla="*/ 315686 h 1638300"/>
                <a:gd name="connsiteX15" fmla="*/ 108857 w 2555421"/>
                <a:gd name="connsiteY15" fmla="*/ 250371 h 1638300"/>
                <a:gd name="connsiteX16" fmla="*/ 59871 w 2555421"/>
                <a:gd name="connsiteY16" fmla="*/ 166007 h 1638300"/>
                <a:gd name="connsiteX17" fmla="*/ 24493 w 2555421"/>
                <a:gd name="connsiteY17" fmla="*/ 89807 h 1638300"/>
                <a:gd name="connsiteX18" fmla="*/ 5443 w 2555421"/>
                <a:gd name="connsiteY18" fmla="*/ 51707 h 1638300"/>
                <a:gd name="connsiteX19" fmla="*/ 0 w 2555421"/>
                <a:gd name="connsiteY19" fmla="*/ 27214 h 1638300"/>
                <a:gd name="connsiteX20" fmla="*/ 0 w 2555421"/>
                <a:gd name="connsiteY20" fmla="*/ 10886 h 1638300"/>
                <a:gd name="connsiteX21" fmla="*/ 8164 w 2555421"/>
                <a:gd name="connsiteY21" fmla="*/ 0 h 1638300"/>
                <a:gd name="connsiteX22" fmla="*/ 29936 w 2555421"/>
                <a:gd name="connsiteY22" fmla="*/ 0 h 1638300"/>
                <a:gd name="connsiteX23" fmla="*/ 54429 w 2555421"/>
                <a:gd name="connsiteY23" fmla="*/ 10886 h 1638300"/>
                <a:gd name="connsiteX24" fmla="*/ 78921 w 2555421"/>
                <a:gd name="connsiteY24" fmla="*/ 38100 h 1638300"/>
                <a:gd name="connsiteX25" fmla="*/ 138793 w 2555421"/>
                <a:gd name="connsiteY25" fmla="*/ 119743 h 1638300"/>
                <a:gd name="connsiteX26" fmla="*/ 190500 w 2555421"/>
                <a:gd name="connsiteY26" fmla="*/ 179614 h 1638300"/>
                <a:gd name="connsiteX27" fmla="*/ 258536 w 2555421"/>
                <a:gd name="connsiteY27" fmla="*/ 255814 h 1638300"/>
                <a:gd name="connsiteX28" fmla="*/ 321129 w 2555421"/>
                <a:gd name="connsiteY28" fmla="*/ 318407 h 1638300"/>
                <a:gd name="connsiteX29" fmla="*/ 394607 w 2555421"/>
                <a:gd name="connsiteY29" fmla="*/ 391886 h 1638300"/>
                <a:gd name="connsiteX30" fmla="*/ 492579 w 2555421"/>
                <a:gd name="connsiteY30" fmla="*/ 476250 h 1638300"/>
                <a:gd name="connsiteX31" fmla="*/ 574221 w 2555421"/>
                <a:gd name="connsiteY31" fmla="*/ 549729 h 1638300"/>
                <a:gd name="connsiteX32" fmla="*/ 674914 w 2555421"/>
                <a:gd name="connsiteY32" fmla="*/ 625929 h 1638300"/>
                <a:gd name="connsiteX33" fmla="*/ 775607 w 2555421"/>
                <a:gd name="connsiteY33" fmla="*/ 699407 h 1638300"/>
                <a:gd name="connsiteX34" fmla="*/ 898071 w 2555421"/>
                <a:gd name="connsiteY34" fmla="*/ 781050 h 1638300"/>
                <a:gd name="connsiteX35" fmla="*/ 957943 w 2555421"/>
                <a:gd name="connsiteY35" fmla="*/ 821871 h 1638300"/>
                <a:gd name="connsiteX36" fmla="*/ 1023257 w 2555421"/>
                <a:gd name="connsiteY36" fmla="*/ 859971 h 1638300"/>
                <a:gd name="connsiteX37" fmla="*/ 1099457 w 2555421"/>
                <a:gd name="connsiteY37" fmla="*/ 900793 h 1638300"/>
                <a:gd name="connsiteX38" fmla="*/ 1153886 w 2555421"/>
                <a:gd name="connsiteY38" fmla="*/ 936171 h 1638300"/>
                <a:gd name="connsiteX39" fmla="*/ 1325336 w 2555421"/>
                <a:gd name="connsiteY39" fmla="*/ 1017814 h 1638300"/>
                <a:gd name="connsiteX40" fmla="*/ 1428750 w 2555421"/>
                <a:gd name="connsiteY40" fmla="*/ 1074964 h 1638300"/>
                <a:gd name="connsiteX41" fmla="*/ 1521279 w 2555421"/>
                <a:gd name="connsiteY41" fmla="*/ 1118507 h 1638300"/>
                <a:gd name="connsiteX42" fmla="*/ 1632857 w 2555421"/>
                <a:gd name="connsiteY42" fmla="*/ 1164771 h 1638300"/>
                <a:gd name="connsiteX43" fmla="*/ 1722664 w 2555421"/>
                <a:gd name="connsiteY43" fmla="*/ 1197429 h 1638300"/>
                <a:gd name="connsiteX44" fmla="*/ 1831521 w 2555421"/>
                <a:gd name="connsiteY44" fmla="*/ 1235529 h 1638300"/>
                <a:gd name="connsiteX45" fmla="*/ 1929493 w 2555421"/>
                <a:gd name="connsiteY45" fmla="*/ 1265464 h 1638300"/>
                <a:gd name="connsiteX46" fmla="*/ 2057400 w 2555421"/>
                <a:gd name="connsiteY46" fmla="*/ 1295400 h 1638300"/>
                <a:gd name="connsiteX47" fmla="*/ 2185307 w 2555421"/>
                <a:gd name="connsiteY47" fmla="*/ 1319893 h 1638300"/>
                <a:gd name="connsiteX48" fmla="*/ 2296886 w 2555421"/>
                <a:gd name="connsiteY48" fmla="*/ 1336221 h 1638300"/>
                <a:gd name="connsiteX49" fmla="*/ 2354036 w 2555421"/>
                <a:gd name="connsiteY49" fmla="*/ 1338943 h 1638300"/>
                <a:gd name="connsiteX50" fmla="*/ 2397579 w 2555421"/>
                <a:gd name="connsiteY50" fmla="*/ 1333500 h 1638300"/>
                <a:gd name="connsiteX51" fmla="*/ 2435679 w 2555421"/>
                <a:gd name="connsiteY51" fmla="*/ 1322614 h 1638300"/>
                <a:gd name="connsiteX52" fmla="*/ 2468336 w 2555421"/>
                <a:gd name="connsiteY52" fmla="*/ 1303564 h 1638300"/>
                <a:gd name="connsiteX53" fmla="*/ 2555421 w 2555421"/>
                <a:gd name="connsiteY53" fmla="*/ 1230086 h 1638300"/>
                <a:gd name="connsiteX54" fmla="*/ 2555421 w 2555421"/>
                <a:gd name="connsiteY54" fmla="*/ 1360714 h 1638300"/>
                <a:gd name="connsiteX55" fmla="*/ 2520043 w 2555421"/>
                <a:gd name="connsiteY55" fmla="*/ 1420586 h 1638300"/>
                <a:gd name="connsiteX56" fmla="*/ 2490107 w 2555421"/>
                <a:gd name="connsiteY56" fmla="*/ 1480457 h 1638300"/>
                <a:gd name="connsiteX57" fmla="*/ 2452007 w 2555421"/>
                <a:gd name="connsiteY57" fmla="*/ 1548493 h 1638300"/>
                <a:gd name="connsiteX58" fmla="*/ 2416629 w 2555421"/>
                <a:gd name="connsiteY58" fmla="*/ 1597479 h 1638300"/>
                <a:gd name="connsiteX59" fmla="*/ 2386693 w 2555421"/>
                <a:gd name="connsiteY59" fmla="*/ 1624693 h 1638300"/>
                <a:gd name="connsiteX60" fmla="*/ 2367643 w 2555421"/>
                <a:gd name="connsiteY60" fmla="*/ 1635579 h 1638300"/>
                <a:gd name="connsiteX61" fmla="*/ 2351314 w 2555421"/>
                <a:gd name="connsiteY61" fmla="*/ 1638300 h 1638300"/>
                <a:gd name="connsiteX62" fmla="*/ 2329543 w 2555421"/>
                <a:gd name="connsiteY62" fmla="*/ 1638300 h 1638300"/>
                <a:gd name="connsiteX63" fmla="*/ 2313214 w 2555421"/>
                <a:gd name="connsiteY63" fmla="*/ 1632857 h 1638300"/>
                <a:gd name="connsiteX64" fmla="*/ 2302329 w 2555421"/>
                <a:gd name="connsiteY64" fmla="*/ 1621971 h 1638300"/>
                <a:gd name="connsiteX65" fmla="*/ 2283279 w 2555421"/>
                <a:gd name="connsiteY65" fmla="*/ 1600200 h 1638300"/>
                <a:gd name="connsiteX66" fmla="*/ 2272393 w 2555421"/>
                <a:gd name="connsiteY66" fmla="*/ 1583871 h 1638300"/>
                <a:gd name="connsiteX67" fmla="*/ 2022021 w 2555421"/>
                <a:gd name="connsiteY67" fmla="*/ 1504950 h 1638300"/>
                <a:gd name="connsiteX68" fmla="*/ 1722664 w 2555421"/>
                <a:gd name="connsiteY68" fmla="*/ 1406979 h 1638300"/>
                <a:gd name="connsiteX69" fmla="*/ 1543050 w 2555421"/>
                <a:gd name="connsiteY69" fmla="*/ 1344386 h 1638300"/>
                <a:gd name="connsiteX70" fmla="*/ 1322614 w 2555421"/>
                <a:gd name="connsiteY70" fmla="*/ 1260021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55421" h="1638300">
                  <a:moveTo>
                    <a:pt x="1322614" y="1260021"/>
                  </a:moveTo>
                  <a:lnTo>
                    <a:pt x="1227364" y="1213757"/>
                  </a:lnTo>
                  <a:lnTo>
                    <a:pt x="1132114" y="1159329"/>
                  </a:lnTo>
                  <a:lnTo>
                    <a:pt x="982436" y="1074964"/>
                  </a:lnTo>
                  <a:lnTo>
                    <a:pt x="846364" y="985157"/>
                  </a:lnTo>
                  <a:lnTo>
                    <a:pt x="745671" y="914400"/>
                  </a:lnTo>
                  <a:lnTo>
                    <a:pt x="631371" y="827314"/>
                  </a:lnTo>
                  <a:lnTo>
                    <a:pt x="533400" y="740229"/>
                  </a:lnTo>
                  <a:lnTo>
                    <a:pt x="440871" y="658586"/>
                  </a:lnTo>
                  <a:lnTo>
                    <a:pt x="372836" y="587829"/>
                  </a:lnTo>
                  <a:lnTo>
                    <a:pt x="310243" y="519793"/>
                  </a:lnTo>
                  <a:lnTo>
                    <a:pt x="244929" y="443593"/>
                  </a:lnTo>
                  <a:lnTo>
                    <a:pt x="209550" y="400050"/>
                  </a:lnTo>
                  <a:lnTo>
                    <a:pt x="179614" y="356507"/>
                  </a:lnTo>
                  <a:lnTo>
                    <a:pt x="149679" y="315686"/>
                  </a:lnTo>
                  <a:lnTo>
                    <a:pt x="108857" y="250371"/>
                  </a:lnTo>
                  <a:lnTo>
                    <a:pt x="59871" y="166007"/>
                  </a:lnTo>
                  <a:lnTo>
                    <a:pt x="24493" y="89807"/>
                  </a:lnTo>
                  <a:lnTo>
                    <a:pt x="5443" y="51707"/>
                  </a:lnTo>
                  <a:lnTo>
                    <a:pt x="0" y="27214"/>
                  </a:lnTo>
                  <a:lnTo>
                    <a:pt x="0" y="10886"/>
                  </a:lnTo>
                  <a:lnTo>
                    <a:pt x="8164" y="0"/>
                  </a:lnTo>
                  <a:lnTo>
                    <a:pt x="29936" y="0"/>
                  </a:lnTo>
                  <a:lnTo>
                    <a:pt x="54429" y="10886"/>
                  </a:lnTo>
                  <a:lnTo>
                    <a:pt x="78921" y="38100"/>
                  </a:lnTo>
                  <a:lnTo>
                    <a:pt x="138793" y="119743"/>
                  </a:lnTo>
                  <a:lnTo>
                    <a:pt x="190500" y="179614"/>
                  </a:lnTo>
                  <a:lnTo>
                    <a:pt x="258536" y="255814"/>
                  </a:lnTo>
                  <a:lnTo>
                    <a:pt x="321129" y="318407"/>
                  </a:lnTo>
                  <a:lnTo>
                    <a:pt x="394607" y="391886"/>
                  </a:lnTo>
                  <a:lnTo>
                    <a:pt x="492579" y="476250"/>
                  </a:lnTo>
                  <a:lnTo>
                    <a:pt x="574221" y="549729"/>
                  </a:lnTo>
                  <a:lnTo>
                    <a:pt x="674914" y="625929"/>
                  </a:lnTo>
                  <a:lnTo>
                    <a:pt x="775607" y="699407"/>
                  </a:lnTo>
                  <a:lnTo>
                    <a:pt x="898071" y="781050"/>
                  </a:lnTo>
                  <a:lnTo>
                    <a:pt x="957943" y="821871"/>
                  </a:lnTo>
                  <a:lnTo>
                    <a:pt x="1023257" y="859971"/>
                  </a:lnTo>
                  <a:lnTo>
                    <a:pt x="1099457" y="900793"/>
                  </a:lnTo>
                  <a:lnTo>
                    <a:pt x="1153886" y="936171"/>
                  </a:lnTo>
                  <a:lnTo>
                    <a:pt x="1325336" y="1017814"/>
                  </a:lnTo>
                  <a:lnTo>
                    <a:pt x="1428750" y="1074964"/>
                  </a:lnTo>
                  <a:lnTo>
                    <a:pt x="1521279" y="1118507"/>
                  </a:lnTo>
                  <a:lnTo>
                    <a:pt x="1632857" y="1164771"/>
                  </a:lnTo>
                  <a:lnTo>
                    <a:pt x="1722664" y="1197429"/>
                  </a:lnTo>
                  <a:lnTo>
                    <a:pt x="1831521" y="1235529"/>
                  </a:lnTo>
                  <a:lnTo>
                    <a:pt x="1929493" y="1265464"/>
                  </a:lnTo>
                  <a:lnTo>
                    <a:pt x="2057400" y="1295400"/>
                  </a:lnTo>
                  <a:lnTo>
                    <a:pt x="2185307" y="1319893"/>
                  </a:lnTo>
                  <a:lnTo>
                    <a:pt x="2296886" y="1336221"/>
                  </a:lnTo>
                  <a:lnTo>
                    <a:pt x="2354036" y="1338943"/>
                  </a:lnTo>
                  <a:lnTo>
                    <a:pt x="2397579" y="1333500"/>
                  </a:lnTo>
                  <a:lnTo>
                    <a:pt x="2435679" y="1322614"/>
                  </a:lnTo>
                  <a:lnTo>
                    <a:pt x="2468336" y="1303564"/>
                  </a:lnTo>
                  <a:lnTo>
                    <a:pt x="2555421" y="1230086"/>
                  </a:lnTo>
                  <a:lnTo>
                    <a:pt x="2555421" y="1360714"/>
                  </a:lnTo>
                  <a:lnTo>
                    <a:pt x="2520043" y="1420586"/>
                  </a:lnTo>
                  <a:lnTo>
                    <a:pt x="2490107" y="1480457"/>
                  </a:lnTo>
                  <a:lnTo>
                    <a:pt x="2452007" y="1548493"/>
                  </a:lnTo>
                  <a:lnTo>
                    <a:pt x="2416629" y="1597479"/>
                  </a:lnTo>
                  <a:lnTo>
                    <a:pt x="2386693" y="1624693"/>
                  </a:lnTo>
                  <a:lnTo>
                    <a:pt x="2367643" y="1635579"/>
                  </a:lnTo>
                  <a:lnTo>
                    <a:pt x="2351314" y="1638300"/>
                  </a:lnTo>
                  <a:lnTo>
                    <a:pt x="2329543" y="1638300"/>
                  </a:lnTo>
                  <a:lnTo>
                    <a:pt x="2313214" y="1632857"/>
                  </a:lnTo>
                  <a:lnTo>
                    <a:pt x="2302329" y="1621971"/>
                  </a:lnTo>
                  <a:lnTo>
                    <a:pt x="2283279" y="1600200"/>
                  </a:lnTo>
                  <a:lnTo>
                    <a:pt x="2272393" y="1583871"/>
                  </a:lnTo>
                  <a:lnTo>
                    <a:pt x="2022021" y="1504950"/>
                  </a:lnTo>
                  <a:lnTo>
                    <a:pt x="1722664" y="1406979"/>
                  </a:lnTo>
                  <a:lnTo>
                    <a:pt x="1543050" y="1344386"/>
                  </a:lnTo>
                  <a:lnTo>
                    <a:pt x="1322614" y="1260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06159470-2009-4AB4-B901-3F8433080FC9}"/>
                </a:ext>
              </a:extLst>
            </p:cNvPr>
            <p:cNvSpPr/>
            <p:nvPr/>
          </p:nvSpPr>
          <p:spPr>
            <a:xfrm>
              <a:off x="5461000" y="3576638"/>
              <a:ext cx="1984375" cy="2174875"/>
            </a:xfrm>
            <a:custGeom>
              <a:avLst/>
              <a:gdLst>
                <a:gd name="connsiteX0" fmla="*/ 903809 w 1984143"/>
                <a:gd name="connsiteY0" fmla="*/ 1401610 h 2174790"/>
                <a:gd name="connsiteX1" fmla="*/ 787302 w 1984143"/>
                <a:gd name="connsiteY1" fmla="*/ 1221554 h 2174790"/>
                <a:gd name="connsiteX2" fmla="*/ 702570 w 1984143"/>
                <a:gd name="connsiteY2" fmla="*/ 1112109 h 2174790"/>
                <a:gd name="connsiteX3" fmla="*/ 593125 w 1984143"/>
                <a:gd name="connsiteY3" fmla="*/ 970888 h 2174790"/>
                <a:gd name="connsiteX4" fmla="*/ 462496 w 1984143"/>
                <a:gd name="connsiteY4" fmla="*/ 734345 h 2174790"/>
                <a:gd name="connsiteX5" fmla="*/ 324807 w 1984143"/>
                <a:gd name="connsiteY5" fmla="*/ 480149 h 2174790"/>
                <a:gd name="connsiteX6" fmla="*/ 236544 w 1984143"/>
                <a:gd name="connsiteY6" fmla="*/ 314215 h 2174790"/>
                <a:gd name="connsiteX7" fmla="*/ 180056 w 1984143"/>
                <a:gd name="connsiteY7" fmla="*/ 215361 h 2174790"/>
                <a:gd name="connsiteX8" fmla="*/ 151812 w 1984143"/>
                <a:gd name="connsiteY8" fmla="*/ 162404 h 2174790"/>
                <a:gd name="connsiteX9" fmla="*/ 130629 w 1984143"/>
                <a:gd name="connsiteY9" fmla="*/ 134160 h 2174790"/>
                <a:gd name="connsiteX10" fmla="*/ 91794 w 1984143"/>
                <a:gd name="connsiteY10" fmla="*/ 95324 h 2174790"/>
                <a:gd name="connsiteX11" fmla="*/ 0 w 1984143"/>
                <a:gd name="connsiteY11" fmla="*/ 24714 h 2174790"/>
                <a:gd name="connsiteX12" fmla="*/ 38836 w 1984143"/>
                <a:gd name="connsiteY12" fmla="*/ 0 h 2174790"/>
                <a:gd name="connsiteX13" fmla="*/ 98855 w 1984143"/>
                <a:gd name="connsiteY13" fmla="*/ 10592 h 2174790"/>
                <a:gd name="connsiteX14" fmla="*/ 134160 w 1984143"/>
                <a:gd name="connsiteY14" fmla="*/ 21183 h 2174790"/>
                <a:gd name="connsiteX15" fmla="*/ 162404 w 1984143"/>
                <a:gd name="connsiteY15" fmla="*/ 35305 h 2174790"/>
                <a:gd name="connsiteX16" fmla="*/ 194178 w 1984143"/>
                <a:gd name="connsiteY16" fmla="*/ 60019 h 2174790"/>
                <a:gd name="connsiteX17" fmla="*/ 236544 w 1984143"/>
                <a:gd name="connsiteY17" fmla="*/ 105916 h 2174790"/>
                <a:gd name="connsiteX18" fmla="*/ 289502 w 1984143"/>
                <a:gd name="connsiteY18" fmla="*/ 172995 h 2174790"/>
                <a:gd name="connsiteX19" fmla="*/ 356581 w 1984143"/>
                <a:gd name="connsiteY19" fmla="*/ 275380 h 2174790"/>
                <a:gd name="connsiteX20" fmla="*/ 462496 w 1984143"/>
                <a:gd name="connsiteY20" fmla="*/ 437783 h 2174790"/>
                <a:gd name="connsiteX21" fmla="*/ 554289 w 1984143"/>
                <a:gd name="connsiteY21" fmla="*/ 579003 h 2174790"/>
                <a:gd name="connsiteX22" fmla="*/ 617838 w 1984143"/>
                <a:gd name="connsiteY22" fmla="*/ 688448 h 2174790"/>
                <a:gd name="connsiteX23" fmla="*/ 681387 w 1984143"/>
                <a:gd name="connsiteY23" fmla="*/ 787302 h 2174790"/>
                <a:gd name="connsiteX24" fmla="*/ 787302 w 1984143"/>
                <a:gd name="connsiteY24" fmla="*/ 956766 h 2174790"/>
                <a:gd name="connsiteX25" fmla="*/ 914400 w 1984143"/>
                <a:gd name="connsiteY25" fmla="*/ 1105048 h 2174790"/>
                <a:gd name="connsiteX26" fmla="*/ 1023846 w 1984143"/>
                <a:gd name="connsiteY26" fmla="*/ 1228615 h 2174790"/>
                <a:gd name="connsiteX27" fmla="*/ 1119170 w 1984143"/>
                <a:gd name="connsiteY27" fmla="*/ 1331000 h 2174790"/>
                <a:gd name="connsiteX28" fmla="*/ 1218024 w 1984143"/>
                <a:gd name="connsiteY28" fmla="*/ 1433384 h 2174790"/>
                <a:gd name="connsiteX29" fmla="*/ 1369835 w 1984143"/>
                <a:gd name="connsiteY29" fmla="*/ 1592257 h 2174790"/>
                <a:gd name="connsiteX30" fmla="*/ 1472220 w 1984143"/>
                <a:gd name="connsiteY30" fmla="*/ 1687580 h 2174790"/>
                <a:gd name="connsiteX31" fmla="*/ 1602848 w 1984143"/>
                <a:gd name="connsiteY31" fmla="*/ 1814678 h 2174790"/>
                <a:gd name="connsiteX32" fmla="*/ 1733477 w 1984143"/>
                <a:gd name="connsiteY32" fmla="*/ 1931185 h 2174790"/>
                <a:gd name="connsiteX33" fmla="*/ 1839392 w 1984143"/>
                <a:gd name="connsiteY33" fmla="*/ 2019448 h 2174790"/>
                <a:gd name="connsiteX34" fmla="*/ 1938246 w 1984143"/>
                <a:gd name="connsiteY34" fmla="*/ 2104180 h 2174790"/>
                <a:gd name="connsiteX35" fmla="*/ 1970021 w 1984143"/>
                <a:gd name="connsiteY35" fmla="*/ 2125363 h 2174790"/>
                <a:gd name="connsiteX36" fmla="*/ 1980612 w 1984143"/>
                <a:gd name="connsiteY36" fmla="*/ 2135954 h 2174790"/>
                <a:gd name="connsiteX37" fmla="*/ 1984143 w 1984143"/>
                <a:gd name="connsiteY37" fmla="*/ 2150076 h 2174790"/>
                <a:gd name="connsiteX38" fmla="*/ 1977082 w 1984143"/>
                <a:gd name="connsiteY38" fmla="*/ 2164198 h 2174790"/>
                <a:gd name="connsiteX39" fmla="*/ 1959429 w 1984143"/>
                <a:gd name="connsiteY39" fmla="*/ 2174790 h 2174790"/>
                <a:gd name="connsiteX40" fmla="*/ 1888819 w 1984143"/>
                <a:gd name="connsiteY40" fmla="*/ 2174790 h 2174790"/>
                <a:gd name="connsiteX41" fmla="*/ 1726416 w 1984143"/>
                <a:gd name="connsiteY41" fmla="*/ 2150076 h 2174790"/>
                <a:gd name="connsiteX42" fmla="*/ 1571074 w 1984143"/>
                <a:gd name="connsiteY42" fmla="*/ 2121832 h 2174790"/>
                <a:gd name="connsiteX43" fmla="*/ 1447506 w 1984143"/>
                <a:gd name="connsiteY43" fmla="*/ 2093588 h 2174790"/>
                <a:gd name="connsiteX44" fmla="*/ 1391018 w 1984143"/>
                <a:gd name="connsiteY44" fmla="*/ 2082997 h 2174790"/>
                <a:gd name="connsiteX45" fmla="*/ 1362774 w 1984143"/>
                <a:gd name="connsiteY45" fmla="*/ 2068875 h 2174790"/>
                <a:gd name="connsiteX46" fmla="*/ 1334530 w 1984143"/>
                <a:gd name="connsiteY46" fmla="*/ 2047692 h 2174790"/>
                <a:gd name="connsiteX47" fmla="*/ 1292164 w 1984143"/>
                <a:gd name="connsiteY47" fmla="*/ 1994734 h 2174790"/>
                <a:gd name="connsiteX48" fmla="*/ 1182719 w 1984143"/>
                <a:gd name="connsiteY48" fmla="*/ 1825270 h 2174790"/>
                <a:gd name="connsiteX49" fmla="*/ 1062682 w 1984143"/>
                <a:gd name="connsiteY49" fmla="*/ 1638153 h 2174790"/>
                <a:gd name="connsiteX50" fmla="*/ 903809 w 1984143"/>
                <a:gd name="connsiteY50" fmla="*/ 1401610 h 217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4143" h="2174790">
                  <a:moveTo>
                    <a:pt x="903809" y="1401610"/>
                  </a:moveTo>
                  <a:lnTo>
                    <a:pt x="787302" y="1221554"/>
                  </a:lnTo>
                  <a:lnTo>
                    <a:pt x="702570" y="1112109"/>
                  </a:lnTo>
                  <a:lnTo>
                    <a:pt x="593125" y="970888"/>
                  </a:lnTo>
                  <a:lnTo>
                    <a:pt x="462496" y="734345"/>
                  </a:lnTo>
                  <a:lnTo>
                    <a:pt x="324807" y="480149"/>
                  </a:lnTo>
                  <a:lnTo>
                    <a:pt x="236544" y="314215"/>
                  </a:lnTo>
                  <a:lnTo>
                    <a:pt x="180056" y="215361"/>
                  </a:lnTo>
                  <a:lnTo>
                    <a:pt x="151812" y="162404"/>
                  </a:lnTo>
                  <a:lnTo>
                    <a:pt x="130629" y="134160"/>
                  </a:lnTo>
                  <a:lnTo>
                    <a:pt x="91794" y="95324"/>
                  </a:lnTo>
                  <a:lnTo>
                    <a:pt x="0" y="24714"/>
                  </a:lnTo>
                  <a:lnTo>
                    <a:pt x="38836" y="0"/>
                  </a:lnTo>
                  <a:lnTo>
                    <a:pt x="98855" y="10592"/>
                  </a:lnTo>
                  <a:lnTo>
                    <a:pt x="134160" y="21183"/>
                  </a:lnTo>
                  <a:lnTo>
                    <a:pt x="162404" y="35305"/>
                  </a:lnTo>
                  <a:lnTo>
                    <a:pt x="194178" y="60019"/>
                  </a:lnTo>
                  <a:lnTo>
                    <a:pt x="236544" y="105916"/>
                  </a:lnTo>
                  <a:lnTo>
                    <a:pt x="289502" y="172995"/>
                  </a:lnTo>
                  <a:lnTo>
                    <a:pt x="356581" y="275380"/>
                  </a:lnTo>
                  <a:lnTo>
                    <a:pt x="462496" y="437783"/>
                  </a:lnTo>
                  <a:lnTo>
                    <a:pt x="554289" y="579003"/>
                  </a:lnTo>
                  <a:lnTo>
                    <a:pt x="617838" y="688448"/>
                  </a:lnTo>
                  <a:lnTo>
                    <a:pt x="681387" y="787302"/>
                  </a:lnTo>
                  <a:lnTo>
                    <a:pt x="787302" y="956766"/>
                  </a:lnTo>
                  <a:lnTo>
                    <a:pt x="914400" y="1105048"/>
                  </a:lnTo>
                  <a:lnTo>
                    <a:pt x="1023846" y="1228615"/>
                  </a:lnTo>
                  <a:lnTo>
                    <a:pt x="1119170" y="1331000"/>
                  </a:lnTo>
                  <a:lnTo>
                    <a:pt x="1218024" y="1433384"/>
                  </a:lnTo>
                  <a:lnTo>
                    <a:pt x="1369835" y="1592257"/>
                  </a:lnTo>
                  <a:lnTo>
                    <a:pt x="1472220" y="1687580"/>
                  </a:lnTo>
                  <a:lnTo>
                    <a:pt x="1602848" y="1814678"/>
                  </a:lnTo>
                  <a:lnTo>
                    <a:pt x="1733477" y="1931185"/>
                  </a:lnTo>
                  <a:lnTo>
                    <a:pt x="1839392" y="2019448"/>
                  </a:lnTo>
                  <a:lnTo>
                    <a:pt x="1938246" y="2104180"/>
                  </a:lnTo>
                  <a:lnTo>
                    <a:pt x="1970021" y="2125363"/>
                  </a:lnTo>
                  <a:lnTo>
                    <a:pt x="1980612" y="2135954"/>
                  </a:lnTo>
                  <a:lnTo>
                    <a:pt x="1984143" y="2150076"/>
                  </a:lnTo>
                  <a:lnTo>
                    <a:pt x="1977082" y="2164198"/>
                  </a:lnTo>
                  <a:lnTo>
                    <a:pt x="1959429" y="2174790"/>
                  </a:lnTo>
                  <a:lnTo>
                    <a:pt x="1888819" y="2174790"/>
                  </a:lnTo>
                  <a:lnTo>
                    <a:pt x="1726416" y="2150076"/>
                  </a:lnTo>
                  <a:lnTo>
                    <a:pt x="1571074" y="2121832"/>
                  </a:lnTo>
                  <a:lnTo>
                    <a:pt x="1447506" y="2093588"/>
                  </a:lnTo>
                  <a:lnTo>
                    <a:pt x="1391018" y="2082997"/>
                  </a:lnTo>
                  <a:lnTo>
                    <a:pt x="1362774" y="2068875"/>
                  </a:lnTo>
                  <a:lnTo>
                    <a:pt x="1334530" y="2047692"/>
                  </a:lnTo>
                  <a:lnTo>
                    <a:pt x="1292164" y="1994734"/>
                  </a:lnTo>
                  <a:lnTo>
                    <a:pt x="1182719" y="1825270"/>
                  </a:lnTo>
                  <a:lnTo>
                    <a:pt x="1062682" y="1638153"/>
                  </a:lnTo>
                  <a:lnTo>
                    <a:pt x="903809" y="14016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3237922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D04A01B0-A3C3-4656-A4E5-FF50B224A1B3}"/>
              </a:ext>
            </a:extLst>
          </p:cNvPr>
          <p:cNvSpPr/>
          <p:nvPr/>
        </p:nvSpPr>
        <p:spPr>
          <a:xfrm>
            <a:off x="2608263" y="1579563"/>
            <a:ext cx="1355725" cy="1733550"/>
          </a:xfrm>
          <a:custGeom>
            <a:avLst/>
            <a:gdLst>
              <a:gd name="connsiteX0" fmla="*/ 757237 w 1357312"/>
              <a:gd name="connsiteY0" fmla="*/ 671512 h 1733550"/>
              <a:gd name="connsiteX1" fmla="*/ 669131 w 1357312"/>
              <a:gd name="connsiteY1" fmla="*/ 823912 h 1733550"/>
              <a:gd name="connsiteX2" fmla="*/ 566737 w 1357312"/>
              <a:gd name="connsiteY2" fmla="*/ 983456 h 1733550"/>
              <a:gd name="connsiteX3" fmla="*/ 428625 w 1357312"/>
              <a:gd name="connsiteY3" fmla="*/ 1181100 h 1733550"/>
              <a:gd name="connsiteX4" fmla="*/ 257175 w 1357312"/>
              <a:gd name="connsiteY4" fmla="*/ 1402556 h 1733550"/>
              <a:gd name="connsiteX5" fmla="*/ 102394 w 1357312"/>
              <a:gd name="connsiteY5" fmla="*/ 1588294 h 1733550"/>
              <a:gd name="connsiteX6" fmla="*/ 9525 w 1357312"/>
              <a:gd name="connsiteY6" fmla="*/ 1697831 h 1733550"/>
              <a:gd name="connsiteX7" fmla="*/ 0 w 1357312"/>
              <a:gd name="connsiteY7" fmla="*/ 1714500 h 1733550"/>
              <a:gd name="connsiteX8" fmla="*/ 0 w 1357312"/>
              <a:gd name="connsiteY8" fmla="*/ 1724025 h 1733550"/>
              <a:gd name="connsiteX9" fmla="*/ 9525 w 1357312"/>
              <a:gd name="connsiteY9" fmla="*/ 1733550 h 1733550"/>
              <a:gd name="connsiteX10" fmla="*/ 21431 w 1357312"/>
              <a:gd name="connsiteY10" fmla="*/ 1733550 h 1733550"/>
              <a:gd name="connsiteX11" fmla="*/ 57150 w 1357312"/>
              <a:gd name="connsiteY11" fmla="*/ 1716881 h 1733550"/>
              <a:gd name="connsiteX12" fmla="*/ 164306 w 1357312"/>
              <a:gd name="connsiteY12" fmla="*/ 1645444 h 1733550"/>
              <a:gd name="connsiteX13" fmla="*/ 304800 w 1357312"/>
              <a:gd name="connsiteY13" fmla="*/ 1528762 h 1733550"/>
              <a:gd name="connsiteX14" fmla="*/ 485775 w 1357312"/>
              <a:gd name="connsiteY14" fmla="*/ 1362075 h 1733550"/>
              <a:gd name="connsiteX15" fmla="*/ 616744 w 1357312"/>
              <a:gd name="connsiteY15" fmla="*/ 1226344 h 1733550"/>
              <a:gd name="connsiteX16" fmla="*/ 809625 w 1357312"/>
              <a:gd name="connsiteY16" fmla="*/ 1000125 h 1733550"/>
              <a:gd name="connsiteX17" fmla="*/ 969169 w 1357312"/>
              <a:gd name="connsiteY17" fmla="*/ 788194 h 1733550"/>
              <a:gd name="connsiteX18" fmla="*/ 1071562 w 1357312"/>
              <a:gd name="connsiteY18" fmla="*/ 645319 h 1733550"/>
              <a:gd name="connsiteX19" fmla="*/ 1216819 w 1357312"/>
              <a:gd name="connsiteY19" fmla="*/ 433387 h 1733550"/>
              <a:gd name="connsiteX20" fmla="*/ 1243012 w 1357312"/>
              <a:gd name="connsiteY20" fmla="*/ 392906 h 1733550"/>
              <a:gd name="connsiteX21" fmla="*/ 1319212 w 1357312"/>
              <a:gd name="connsiteY21" fmla="*/ 350044 h 1733550"/>
              <a:gd name="connsiteX22" fmla="*/ 1345406 w 1357312"/>
              <a:gd name="connsiteY22" fmla="*/ 326231 h 1733550"/>
              <a:gd name="connsiteX23" fmla="*/ 1357312 w 1357312"/>
              <a:gd name="connsiteY23" fmla="*/ 297656 h 1733550"/>
              <a:gd name="connsiteX24" fmla="*/ 1354931 w 1357312"/>
              <a:gd name="connsiteY24" fmla="*/ 269081 h 1733550"/>
              <a:gd name="connsiteX25" fmla="*/ 1347787 w 1357312"/>
              <a:gd name="connsiteY25" fmla="*/ 242887 h 1733550"/>
              <a:gd name="connsiteX26" fmla="*/ 1331119 w 1357312"/>
              <a:gd name="connsiteY26" fmla="*/ 219075 h 1733550"/>
              <a:gd name="connsiteX27" fmla="*/ 1304925 w 1357312"/>
              <a:gd name="connsiteY27" fmla="*/ 192881 h 1733550"/>
              <a:gd name="connsiteX28" fmla="*/ 1245394 w 1357312"/>
              <a:gd name="connsiteY28" fmla="*/ 150019 h 1733550"/>
              <a:gd name="connsiteX29" fmla="*/ 1164431 w 1357312"/>
              <a:gd name="connsiteY29" fmla="*/ 97631 h 1733550"/>
              <a:gd name="connsiteX30" fmla="*/ 1100137 w 1357312"/>
              <a:gd name="connsiteY30" fmla="*/ 59531 h 1733550"/>
              <a:gd name="connsiteX31" fmla="*/ 1033462 w 1357312"/>
              <a:gd name="connsiteY31" fmla="*/ 26194 h 1733550"/>
              <a:gd name="connsiteX32" fmla="*/ 976312 w 1357312"/>
              <a:gd name="connsiteY32" fmla="*/ 4762 h 1733550"/>
              <a:gd name="connsiteX33" fmla="*/ 954881 w 1357312"/>
              <a:gd name="connsiteY33" fmla="*/ 0 h 1733550"/>
              <a:gd name="connsiteX34" fmla="*/ 926306 w 1357312"/>
              <a:gd name="connsiteY34" fmla="*/ 0 h 1733550"/>
              <a:gd name="connsiteX35" fmla="*/ 881062 w 1357312"/>
              <a:gd name="connsiteY35" fmla="*/ 4762 h 1733550"/>
              <a:gd name="connsiteX36" fmla="*/ 866775 w 1357312"/>
              <a:gd name="connsiteY36" fmla="*/ 11906 h 1733550"/>
              <a:gd name="connsiteX37" fmla="*/ 866775 w 1357312"/>
              <a:gd name="connsiteY37" fmla="*/ 21431 h 1733550"/>
              <a:gd name="connsiteX38" fmla="*/ 866775 w 1357312"/>
              <a:gd name="connsiteY38" fmla="*/ 30956 h 1733550"/>
              <a:gd name="connsiteX39" fmla="*/ 871537 w 1357312"/>
              <a:gd name="connsiteY39" fmla="*/ 45244 h 1733550"/>
              <a:gd name="connsiteX40" fmla="*/ 883444 w 1357312"/>
              <a:gd name="connsiteY40" fmla="*/ 59531 h 1733550"/>
              <a:gd name="connsiteX41" fmla="*/ 904875 w 1357312"/>
              <a:gd name="connsiteY41" fmla="*/ 85725 h 1733550"/>
              <a:gd name="connsiteX42" fmla="*/ 923925 w 1357312"/>
              <a:gd name="connsiteY42" fmla="*/ 109537 h 1733550"/>
              <a:gd name="connsiteX43" fmla="*/ 935831 w 1357312"/>
              <a:gd name="connsiteY43" fmla="*/ 128587 h 1733550"/>
              <a:gd name="connsiteX44" fmla="*/ 942975 w 1357312"/>
              <a:gd name="connsiteY44" fmla="*/ 150019 h 1733550"/>
              <a:gd name="connsiteX45" fmla="*/ 947737 w 1357312"/>
              <a:gd name="connsiteY45" fmla="*/ 169069 h 1733550"/>
              <a:gd name="connsiteX46" fmla="*/ 952500 w 1357312"/>
              <a:gd name="connsiteY46" fmla="*/ 195262 h 1733550"/>
              <a:gd name="connsiteX47" fmla="*/ 952500 w 1357312"/>
              <a:gd name="connsiteY47" fmla="*/ 216694 h 1733550"/>
              <a:gd name="connsiteX48" fmla="*/ 945356 w 1357312"/>
              <a:gd name="connsiteY48" fmla="*/ 257175 h 1733550"/>
              <a:gd name="connsiteX49" fmla="*/ 928687 w 1357312"/>
              <a:gd name="connsiteY49" fmla="*/ 316706 h 1733550"/>
              <a:gd name="connsiteX50" fmla="*/ 895350 w 1357312"/>
              <a:gd name="connsiteY50" fmla="*/ 400050 h 1733550"/>
              <a:gd name="connsiteX51" fmla="*/ 835819 w 1357312"/>
              <a:gd name="connsiteY51" fmla="*/ 528637 h 1733550"/>
              <a:gd name="connsiteX52" fmla="*/ 757237 w 1357312"/>
              <a:gd name="connsiteY52" fmla="*/ 671512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57312" h="1733550">
                <a:moveTo>
                  <a:pt x="757237" y="671512"/>
                </a:moveTo>
                <a:lnTo>
                  <a:pt x="669131" y="823912"/>
                </a:lnTo>
                <a:lnTo>
                  <a:pt x="566737" y="983456"/>
                </a:lnTo>
                <a:lnTo>
                  <a:pt x="428625" y="1181100"/>
                </a:lnTo>
                <a:lnTo>
                  <a:pt x="257175" y="1402556"/>
                </a:lnTo>
                <a:lnTo>
                  <a:pt x="102394" y="1588294"/>
                </a:lnTo>
                <a:lnTo>
                  <a:pt x="9525" y="1697831"/>
                </a:lnTo>
                <a:lnTo>
                  <a:pt x="0" y="1714500"/>
                </a:lnTo>
                <a:lnTo>
                  <a:pt x="0" y="1724025"/>
                </a:lnTo>
                <a:lnTo>
                  <a:pt x="9525" y="1733550"/>
                </a:lnTo>
                <a:lnTo>
                  <a:pt x="21431" y="1733550"/>
                </a:lnTo>
                <a:lnTo>
                  <a:pt x="57150" y="1716881"/>
                </a:lnTo>
                <a:lnTo>
                  <a:pt x="164306" y="1645444"/>
                </a:lnTo>
                <a:lnTo>
                  <a:pt x="304800" y="1528762"/>
                </a:lnTo>
                <a:lnTo>
                  <a:pt x="485775" y="1362075"/>
                </a:lnTo>
                <a:lnTo>
                  <a:pt x="616744" y="1226344"/>
                </a:lnTo>
                <a:lnTo>
                  <a:pt x="809625" y="1000125"/>
                </a:lnTo>
                <a:lnTo>
                  <a:pt x="969169" y="788194"/>
                </a:lnTo>
                <a:lnTo>
                  <a:pt x="1071562" y="645319"/>
                </a:lnTo>
                <a:lnTo>
                  <a:pt x="1216819" y="433387"/>
                </a:lnTo>
                <a:lnTo>
                  <a:pt x="1243012" y="392906"/>
                </a:lnTo>
                <a:lnTo>
                  <a:pt x="1319212" y="350044"/>
                </a:lnTo>
                <a:lnTo>
                  <a:pt x="1345406" y="326231"/>
                </a:lnTo>
                <a:lnTo>
                  <a:pt x="1357312" y="297656"/>
                </a:lnTo>
                <a:lnTo>
                  <a:pt x="1354931" y="269081"/>
                </a:lnTo>
                <a:lnTo>
                  <a:pt x="1347787" y="242887"/>
                </a:lnTo>
                <a:lnTo>
                  <a:pt x="1331119" y="219075"/>
                </a:lnTo>
                <a:lnTo>
                  <a:pt x="1304925" y="192881"/>
                </a:lnTo>
                <a:lnTo>
                  <a:pt x="1245394" y="150019"/>
                </a:lnTo>
                <a:lnTo>
                  <a:pt x="1164431" y="97631"/>
                </a:lnTo>
                <a:lnTo>
                  <a:pt x="1100137" y="59531"/>
                </a:lnTo>
                <a:lnTo>
                  <a:pt x="1033462" y="26194"/>
                </a:lnTo>
                <a:lnTo>
                  <a:pt x="976312" y="4762"/>
                </a:lnTo>
                <a:lnTo>
                  <a:pt x="954881" y="0"/>
                </a:lnTo>
                <a:lnTo>
                  <a:pt x="926306" y="0"/>
                </a:lnTo>
                <a:lnTo>
                  <a:pt x="881062" y="4762"/>
                </a:lnTo>
                <a:lnTo>
                  <a:pt x="866775" y="11906"/>
                </a:lnTo>
                <a:lnTo>
                  <a:pt x="866775" y="21431"/>
                </a:lnTo>
                <a:lnTo>
                  <a:pt x="866775" y="30956"/>
                </a:lnTo>
                <a:lnTo>
                  <a:pt x="871537" y="45244"/>
                </a:lnTo>
                <a:lnTo>
                  <a:pt x="883444" y="59531"/>
                </a:lnTo>
                <a:lnTo>
                  <a:pt x="904875" y="85725"/>
                </a:lnTo>
                <a:lnTo>
                  <a:pt x="923925" y="109537"/>
                </a:lnTo>
                <a:lnTo>
                  <a:pt x="935831" y="128587"/>
                </a:lnTo>
                <a:lnTo>
                  <a:pt x="942975" y="150019"/>
                </a:lnTo>
                <a:lnTo>
                  <a:pt x="947737" y="169069"/>
                </a:lnTo>
                <a:lnTo>
                  <a:pt x="952500" y="195262"/>
                </a:lnTo>
                <a:lnTo>
                  <a:pt x="952500" y="216694"/>
                </a:lnTo>
                <a:lnTo>
                  <a:pt x="945356" y="257175"/>
                </a:lnTo>
                <a:lnTo>
                  <a:pt x="928687" y="316706"/>
                </a:lnTo>
                <a:lnTo>
                  <a:pt x="895350" y="400050"/>
                </a:lnTo>
                <a:lnTo>
                  <a:pt x="835819" y="528637"/>
                </a:lnTo>
                <a:lnTo>
                  <a:pt x="757237" y="671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A9726845-E1EE-48DF-9613-390348F14DB8}"/>
              </a:ext>
            </a:extLst>
          </p:cNvPr>
          <p:cNvSpPr/>
          <p:nvPr/>
        </p:nvSpPr>
        <p:spPr>
          <a:xfrm>
            <a:off x="4078288" y="3783013"/>
            <a:ext cx="536575" cy="831850"/>
          </a:xfrm>
          <a:custGeom>
            <a:avLst/>
            <a:gdLst>
              <a:gd name="connsiteX0" fmla="*/ 166688 w 535782"/>
              <a:gd name="connsiteY0" fmla="*/ 507207 h 831057"/>
              <a:gd name="connsiteX1" fmla="*/ 192882 w 535782"/>
              <a:gd name="connsiteY1" fmla="*/ 457200 h 831057"/>
              <a:gd name="connsiteX2" fmla="*/ 228600 w 535782"/>
              <a:gd name="connsiteY2" fmla="*/ 383382 h 831057"/>
              <a:gd name="connsiteX3" fmla="*/ 252413 w 535782"/>
              <a:gd name="connsiteY3" fmla="*/ 326232 h 831057"/>
              <a:gd name="connsiteX4" fmla="*/ 271463 w 535782"/>
              <a:gd name="connsiteY4" fmla="*/ 271463 h 831057"/>
              <a:gd name="connsiteX5" fmla="*/ 283369 w 535782"/>
              <a:gd name="connsiteY5" fmla="*/ 226219 h 831057"/>
              <a:gd name="connsiteX6" fmla="*/ 285750 w 535782"/>
              <a:gd name="connsiteY6" fmla="*/ 204788 h 831057"/>
              <a:gd name="connsiteX7" fmla="*/ 288132 w 535782"/>
              <a:gd name="connsiteY7" fmla="*/ 176213 h 831057"/>
              <a:gd name="connsiteX8" fmla="*/ 283369 w 535782"/>
              <a:gd name="connsiteY8" fmla="*/ 142875 h 831057"/>
              <a:gd name="connsiteX9" fmla="*/ 269082 w 535782"/>
              <a:gd name="connsiteY9" fmla="*/ 104775 h 831057"/>
              <a:gd name="connsiteX10" fmla="*/ 242888 w 535782"/>
              <a:gd name="connsiteY10" fmla="*/ 59532 h 831057"/>
              <a:gd name="connsiteX11" fmla="*/ 223838 w 535782"/>
              <a:gd name="connsiteY11" fmla="*/ 30957 h 831057"/>
              <a:gd name="connsiteX12" fmla="*/ 221457 w 535782"/>
              <a:gd name="connsiteY12" fmla="*/ 11907 h 831057"/>
              <a:gd name="connsiteX13" fmla="*/ 228600 w 535782"/>
              <a:gd name="connsiteY13" fmla="*/ 0 h 831057"/>
              <a:gd name="connsiteX14" fmla="*/ 247650 w 535782"/>
              <a:gd name="connsiteY14" fmla="*/ 0 h 831057"/>
              <a:gd name="connsiteX15" fmla="*/ 276225 w 535782"/>
              <a:gd name="connsiteY15" fmla="*/ 7144 h 831057"/>
              <a:gd name="connsiteX16" fmla="*/ 323850 w 535782"/>
              <a:gd name="connsiteY16" fmla="*/ 19050 h 831057"/>
              <a:gd name="connsiteX17" fmla="*/ 359569 w 535782"/>
              <a:gd name="connsiteY17" fmla="*/ 33338 h 831057"/>
              <a:gd name="connsiteX18" fmla="*/ 397669 w 535782"/>
              <a:gd name="connsiteY18" fmla="*/ 54769 h 831057"/>
              <a:gd name="connsiteX19" fmla="*/ 431007 w 535782"/>
              <a:gd name="connsiteY19" fmla="*/ 80963 h 831057"/>
              <a:gd name="connsiteX20" fmla="*/ 461963 w 535782"/>
              <a:gd name="connsiteY20" fmla="*/ 109538 h 831057"/>
              <a:gd name="connsiteX21" fmla="*/ 492919 w 535782"/>
              <a:gd name="connsiteY21" fmla="*/ 150019 h 831057"/>
              <a:gd name="connsiteX22" fmla="*/ 514350 w 535782"/>
              <a:gd name="connsiteY22" fmla="*/ 185738 h 831057"/>
              <a:gd name="connsiteX23" fmla="*/ 523875 w 535782"/>
              <a:gd name="connsiteY23" fmla="*/ 211932 h 831057"/>
              <a:gd name="connsiteX24" fmla="*/ 533400 w 535782"/>
              <a:gd name="connsiteY24" fmla="*/ 247650 h 831057"/>
              <a:gd name="connsiteX25" fmla="*/ 535782 w 535782"/>
              <a:gd name="connsiteY25" fmla="*/ 269082 h 831057"/>
              <a:gd name="connsiteX26" fmla="*/ 533400 w 535782"/>
              <a:gd name="connsiteY26" fmla="*/ 307182 h 831057"/>
              <a:gd name="connsiteX27" fmla="*/ 526257 w 535782"/>
              <a:gd name="connsiteY27" fmla="*/ 333375 h 831057"/>
              <a:gd name="connsiteX28" fmla="*/ 511969 w 535782"/>
              <a:gd name="connsiteY28" fmla="*/ 369094 h 831057"/>
              <a:gd name="connsiteX29" fmla="*/ 466725 w 535782"/>
              <a:gd name="connsiteY29" fmla="*/ 423863 h 831057"/>
              <a:gd name="connsiteX30" fmla="*/ 345282 w 535782"/>
              <a:gd name="connsiteY30" fmla="*/ 564357 h 831057"/>
              <a:gd name="connsiteX31" fmla="*/ 161925 w 535782"/>
              <a:gd name="connsiteY31" fmla="*/ 740569 h 831057"/>
              <a:gd name="connsiteX32" fmla="*/ 50007 w 535782"/>
              <a:gd name="connsiteY32" fmla="*/ 828675 h 831057"/>
              <a:gd name="connsiteX33" fmla="*/ 30957 w 535782"/>
              <a:gd name="connsiteY33" fmla="*/ 831057 h 831057"/>
              <a:gd name="connsiteX34" fmla="*/ 9525 w 535782"/>
              <a:gd name="connsiteY34" fmla="*/ 831057 h 831057"/>
              <a:gd name="connsiteX35" fmla="*/ 0 w 535782"/>
              <a:gd name="connsiteY35" fmla="*/ 809625 h 831057"/>
              <a:gd name="connsiteX36" fmla="*/ 7144 w 535782"/>
              <a:gd name="connsiteY36" fmla="*/ 790575 h 831057"/>
              <a:gd name="connsiteX37" fmla="*/ 71438 w 535782"/>
              <a:gd name="connsiteY37" fmla="*/ 683419 h 831057"/>
              <a:gd name="connsiteX38" fmla="*/ 166688 w 535782"/>
              <a:gd name="connsiteY38" fmla="*/ 507207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35782" h="831057">
                <a:moveTo>
                  <a:pt x="166688" y="507207"/>
                </a:moveTo>
                <a:lnTo>
                  <a:pt x="192882" y="457200"/>
                </a:lnTo>
                <a:lnTo>
                  <a:pt x="228600" y="383382"/>
                </a:lnTo>
                <a:lnTo>
                  <a:pt x="252413" y="326232"/>
                </a:lnTo>
                <a:lnTo>
                  <a:pt x="271463" y="271463"/>
                </a:lnTo>
                <a:lnTo>
                  <a:pt x="283369" y="226219"/>
                </a:lnTo>
                <a:lnTo>
                  <a:pt x="285750" y="204788"/>
                </a:lnTo>
                <a:lnTo>
                  <a:pt x="288132" y="176213"/>
                </a:lnTo>
                <a:lnTo>
                  <a:pt x="283369" y="142875"/>
                </a:lnTo>
                <a:lnTo>
                  <a:pt x="269082" y="104775"/>
                </a:lnTo>
                <a:lnTo>
                  <a:pt x="242888" y="59532"/>
                </a:lnTo>
                <a:lnTo>
                  <a:pt x="223838" y="30957"/>
                </a:lnTo>
                <a:lnTo>
                  <a:pt x="221457" y="11907"/>
                </a:lnTo>
                <a:lnTo>
                  <a:pt x="228600" y="0"/>
                </a:lnTo>
                <a:lnTo>
                  <a:pt x="247650" y="0"/>
                </a:lnTo>
                <a:lnTo>
                  <a:pt x="276225" y="7144"/>
                </a:lnTo>
                <a:lnTo>
                  <a:pt x="323850" y="19050"/>
                </a:lnTo>
                <a:lnTo>
                  <a:pt x="359569" y="33338"/>
                </a:lnTo>
                <a:lnTo>
                  <a:pt x="397669" y="54769"/>
                </a:lnTo>
                <a:lnTo>
                  <a:pt x="431007" y="80963"/>
                </a:lnTo>
                <a:lnTo>
                  <a:pt x="461963" y="109538"/>
                </a:lnTo>
                <a:lnTo>
                  <a:pt x="492919" y="150019"/>
                </a:lnTo>
                <a:lnTo>
                  <a:pt x="514350" y="185738"/>
                </a:lnTo>
                <a:lnTo>
                  <a:pt x="523875" y="211932"/>
                </a:lnTo>
                <a:lnTo>
                  <a:pt x="533400" y="247650"/>
                </a:lnTo>
                <a:lnTo>
                  <a:pt x="535782" y="269082"/>
                </a:lnTo>
                <a:lnTo>
                  <a:pt x="533400" y="307182"/>
                </a:lnTo>
                <a:lnTo>
                  <a:pt x="526257" y="333375"/>
                </a:lnTo>
                <a:lnTo>
                  <a:pt x="511969" y="369094"/>
                </a:lnTo>
                <a:lnTo>
                  <a:pt x="466725" y="423863"/>
                </a:lnTo>
                <a:lnTo>
                  <a:pt x="345282" y="564357"/>
                </a:lnTo>
                <a:lnTo>
                  <a:pt x="161925" y="740569"/>
                </a:lnTo>
                <a:lnTo>
                  <a:pt x="50007" y="828675"/>
                </a:lnTo>
                <a:lnTo>
                  <a:pt x="30957" y="831057"/>
                </a:lnTo>
                <a:lnTo>
                  <a:pt x="9525" y="831057"/>
                </a:lnTo>
                <a:lnTo>
                  <a:pt x="0" y="809625"/>
                </a:lnTo>
                <a:lnTo>
                  <a:pt x="7144" y="790575"/>
                </a:lnTo>
                <a:lnTo>
                  <a:pt x="71438" y="683419"/>
                </a:lnTo>
                <a:lnTo>
                  <a:pt x="166688" y="5072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EDDD26C-D0D9-4783-8A91-6560FE06C5A8}"/>
              </a:ext>
            </a:extLst>
          </p:cNvPr>
          <p:cNvSpPr/>
          <p:nvPr/>
        </p:nvSpPr>
        <p:spPr>
          <a:xfrm>
            <a:off x="2846388" y="4210050"/>
            <a:ext cx="625475" cy="788988"/>
          </a:xfrm>
          <a:custGeom>
            <a:avLst/>
            <a:gdLst>
              <a:gd name="connsiteX0" fmla="*/ 197644 w 626269"/>
              <a:gd name="connsiteY0" fmla="*/ 278606 h 788194"/>
              <a:gd name="connsiteX1" fmla="*/ 238125 w 626269"/>
              <a:gd name="connsiteY1" fmla="*/ 340519 h 788194"/>
              <a:gd name="connsiteX2" fmla="*/ 259556 w 626269"/>
              <a:gd name="connsiteY2" fmla="*/ 376238 h 788194"/>
              <a:gd name="connsiteX3" fmla="*/ 280987 w 626269"/>
              <a:gd name="connsiteY3" fmla="*/ 414338 h 788194"/>
              <a:gd name="connsiteX4" fmla="*/ 302419 w 626269"/>
              <a:gd name="connsiteY4" fmla="*/ 457200 h 788194"/>
              <a:gd name="connsiteX5" fmla="*/ 328612 w 626269"/>
              <a:gd name="connsiteY5" fmla="*/ 511969 h 788194"/>
              <a:gd name="connsiteX6" fmla="*/ 352425 w 626269"/>
              <a:gd name="connsiteY6" fmla="*/ 571500 h 788194"/>
              <a:gd name="connsiteX7" fmla="*/ 388144 w 626269"/>
              <a:gd name="connsiteY7" fmla="*/ 657225 h 788194"/>
              <a:gd name="connsiteX8" fmla="*/ 397669 w 626269"/>
              <a:gd name="connsiteY8" fmla="*/ 678656 h 788194"/>
              <a:gd name="connsiteX9" fmla="*/ 411956 w 626269"/>
              <a:gd name="connsiteY9" fmla="*/ 702469 h 788194"/>
              <a:gd name="connsiteX10" fmla="*/ 435769 w 626269"/>
              <a:gd name="connsiteY10" fmla="*/ 728663 h 788194"/>
              <a:gd name="connsiteX11" fmla="*/ 466725 w 626269"/>
              <a:gd name="connsiteY11" fmla="*/ 759619 h 788194"/>
              <a:gd name="connsiteX12" fmla="*/ 492919 w 626269"/>
              <a:gd name="connsiteY12" fmla="*/ 778669 h 788194"/>
              <a:gd name="connsiteX13" fmla="*/ 516731 w 626269"/>
              <a:gd name="connsiteY13" fmla="*/ 788194 h 788194"/>
              <a:gd name="connsiteX14" fmla="*/ 533400 w 626269"/>
              <a:gd name="connsiteY14" fmla="*/ 788194 h 788194"/>
              <a:gd name="connsiteX15" fmla="*/ 550069 w 626269"/>
              <a:gd name="connsiteY15" fmla="*/ 781050 h 788194"/>
              <a:gd name="connsiteX16" fmla="*/ 564356 w 626269"/>
              <a:gd name="connsiteY16" fmla="*/ 769144 h 788194"/>
              <a:gd name="connsiteX17" fmla="*/ 576262 w 626269"/>
              <a:gd name="connsiteY17" fmla="*/ 752475 h 788194"/>
              <a:gd name="connsiteX18" fmla="*/ 588169 w 626269"/>
              <a:gd name="connsiteY18" fmla="*/ 731044 h 788194"/>
              <a:gd name="connsiteX19" fmla="*/ 597694 w 626269"/>
              <a:gd name="connsiteY19" fmla="*/ 702469 h 788194"/>
              <a:gd name="connsiteX20" fmla="*/ 607219 w 626269"/>
              <a:gd name="connsiteY20" fmla="*/ 652463 h 788194"/>
              <a:gd name="connsiteX21" fmla="*/ 623887 w 626269"/>
              <a:gd name="connsiteY21" fmla="*/ 521494 h 788194"/>
              <a:gd name="connsiteX22" fmla="*/ 626269 w 626269"/>
              <a:gd name="connsiteY22" fmla="*/ 495300 h 788194"/>
              <a:gd name="connsiteX23" fmla="*/ 614362 w 626269"/>
              <a:gd name="connsiteY23" fmla="*/ 447675 h 788194"/>
              <a:gd name="connsiteX24" fmla="*/ 590550 w 626269"/>
              <a:gd name="connsiteY24" fmla="*/ 385763 h 788194"/>
              <a:gd name="connsiteX25" fmla="*/ 566737 w 626269"/>
              <a:gd name="connsiteY25" fmla="*/ 328613 h 788194"/>
              <a:gd name="connsiteX26" fmla="*/ 538162 w 626269"/>
              <a:gd name="connsiteY26" fmla="*/ 278606 h 788194"/>
              <a:gd name="connsiteX27" fmla="*/ 523875 w 626269"/>
              <a:gd name="connsiteY27" fmla="*/ 257175 h 788194"/>
              <a:gd name="connsiteX28" fmla="*/ 511969 w 626269"/>
              <a:gd name="connsiteY28" fmla="*/ 240506 h 788194"/>
              <a:gd name="connsiteX29" fmla="*/ 497681 w 626269"/>
              <a:gd name="connsiteY29" fmla="*/ 223838 h 788194"/>
              <a:gd name="connsiteX30" fmla="*/ 478631 w 626269"/>
              <a:gd name="connsiteY30" fmla="*/ 207169 h 788194"/>
              <a:gd name="connsiteX31" fmla="*/ 454819 w 626269"/>
              <a:gd name="connsiteY31" fmla="*/ 188119 h 788194"/>
              <a:gd name="connsiteX32" fmla="*/ 416719 w 626269"/>
              <a:gd name="connsiteY32" fmla="*/ 164306 h 788194"/>
              <a:gd name="connsiteX33" fmla="*/ 373856 w 626269"/>
              <a:gd name="connsiteY33" fmla="*/ 140494 h 788194"/>
              <a:gd name="connsiteX34" fmla="*/ 266700 w 626269"/>
              <a:gd name="connsiteY34" fmla="*/ 90488 h 788194"/>
              <a:gd name="connsiteX35" fmla="*/ 152400 w 626269"/>
              <a:gd name="connsiteY35" fmla="*/ 45244 h 788194"/>
              <a:gd name="connsiteX36" fmla="*/ 88106 w 626269"/>
              <a:gd name="connsiteY36" fmla="*/ 21431 h 788194"/>
              <a:gd name="connsiteX37" fmla="*/ 47625 w 626269"/>
              <a:gd name="connsiteY37" fmla="*/ 7144 h 788194"/>
              <a:gd name="connsiteX38" fmla="*/ 23812 w 626269"/>
              <a:gd name="connsiteY38" fmla="*/ 0 h 788194"/>
              <a:gd name="connsiteX39" fmla="*/ 7144 w 626269"/>
              <a:gd name="connsiteY39" fmla="*/ 2381 h 788194"/>
              <a:gd name="connsiteX40" fmla="*/ 0 w 626269"/>
              <a:gd name="connsiteY40" fmla="*/ 9525 h 788194"/>
              <a:gd name="connsiteX41" fmla="*/ 4762 w 626269"/>
              <a:gd name="connsiteY41" fmla="*/ 19050 h 788194"/>
              <a:gd name="connsiteX42" fmla="*/ 26194 w 626269"/>
              <a:gd name="connsiteY42" fmla="*/ 50006 h 788194"/>
              <a:gd name="connsiteX43" fmla="*/ 71437 w 626269"/>
              <a:gd name="connsiteY43" fmla="*/ 107156 h 788194"/>
              <a:gd name="connsiteX44" fmla="*/ 135731 w 626269"/>
              <a:gd name="connsiteY44" fmla="*/ 190500 h 788194"/>
              <a:gd name="connsiteX45" fmla="*/ 197644 w 626269"/>
              <a:gd name="connsiteY45" fmla="*/ 278606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26269" h="788194">
                <a:moveTo>
                  <a:pt x="197644" y="278606"/>
                </a:moveTo>
                <a:lnTo>
                  <a:pt x="238125" y="340519"/>
                </a:lnTo>
                <a:lnTo>
                  <a:pt x="259556" y="376238"/>
                </a:lnTo>
                <a:lnTo>
                  <a:pt x="280987" y="414338"/>
                </a:lnTo>
                <a:lnTo>
                  <a:pt x="302419" y="457200"/>
                </a:lnTo>
                <a:lnTo>
                  <a:pt x="328612" y="511969"/>
                </a:lnTo>
                <a:lnTo>
                  <a:pt x="352425" y="571500"/>
                </a:lnTo>
                <a:lnTo>
                  <a:pt x="388144" y="657225"/>
                </a:lnTo>
                <a:lnTo>
                  <a:pt x="397669" y="678656"/>
                </a:lnTo>
                <a:lnTo>
                  <a:pt x="411956" y="702469"/>
                </a:lnTo>
                <a:lnTo>
                  <a:pt x="435769" y="728663"/>
                </a:lnTo>
                <a:lnTo>
                  <a:pt x="466725" y="759619"/>
                </a:lnTo>
                <a:lnTo>
                  <a:pt x="492919" y="778669"/>
                </a:lnTo>
                <a:lnTo>
                  <a:pt x="516731" y="788194"/>
                </a:lnTo>
                <a:lnTo>
                  <a:pt x="533400" y="788194"/>
                </a:lnTo>
                <a:lnTo>
                  <a:pt x="550069" y="781050"/>
                </a:lnTo>
                <a:lnTo>
                  <a:pt x="564356" y="769144"/>
                </a:lnTo>
                <a:lnTo>
                  <a:pt x="576262" y="752475"/>
                </a:lnTo>
                <a:lnTo>
                  <a:pt x="588169" y="731044"/>
                </a:lnTo>
                <a:lnTo>
                  <a:pt x="597694" y="702469"/>
                </a:lnTo>
                <a:lnTo>
                  <a:pt x="607219" y="652463"/>
                </a:lnTo>
                <a:lnTo>
                  <a:pt x="623887" y="521494"/>
                </a:lnTo>
                <a:lnTo>
                  <a:pt x="626269" y="495300"/>
                </a:lnTo>
                <a:lnTo>
                  <a:pt x="614362" y="447675"/>
                </a:lnTo>
                <a:lnTo>
                  <a:pt x="590550" y="385763"/>
                </a:lnTo>
                <a:lnTo>
                  <a:pt x="566737" y="328613"/>
                </a:lnTo>
                <a:lnTo>
                  <a:pt x="538162" y="278606"/>
                </a:lnTo>
                <a:lnTo>
                  <a:pt x="523875" y="257175"/>
                </a:lnTo>
                <a:lnTo>
                  <a:pt x="511969" y="240506"/>
                </a:lnTo>
                <a:lnTo>
                  <a:pt x="497681" y="223838"/>
                </a:lnTo>
                <a:lnTo>
                  <a:pt x="478631" y="207169"/>
                </a:lnTo>
                <a:lnTo>
                  <a:pt x="454819" y="188119"/>
                </a:lnTo>
                <a:lnTo>
                  <a:pt x="416719" y="164306"/>
                </a:lnTo>
                <a:lnTo>
                  <a:pt x="373856" y="140494"/>
                </a:lnTo>
                <a:lnTo>
                  <a:pt x="266700" y="90488"/>
                </a:lnTo>
                <a:lnTo>
                  <a:pt x="152400" y="45244"/>
                </a:lnTo>
                <a:lnTo>
                  <a:pt x="88106" y="21431"/>
                </a:lnTo>
                <a:lnTo>
                  <a:pt x="47625" y="7144"/>
                </a:lnTo>
                <a:lnTo>
                  <a:pt x="23812" y="0"/>
                </a:lnTo>
                <a:lnTo>
                  <a:pt x="7144" y="2381"/>
                </a:lnTo>
                <a:lnTo>
                  <a:pt x="0" y="9525"/>
                </a:lnTo>
                <a:lnTo>
                  <a:pt x="4762" y="19050"/>
                </a:lnTo>
                <a:lnTo>
                  <a:pt x="26194" y="50006"/>
                </a:lnTo>
                <a:lnTo>
                  <a:pt x="71437" y="107156"/>
                </a:lnTo>
                <a:lnTo>
                  <a:pt x="135731" y="190500"/>
                </a:lnTo>
                <a:lnTo>
                  <a:pt x="197644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4455716-7A1A-482F-A1F4-7A291E5D01CE}"/>
              </a:ext>
            </a:extLst>
          </p:cNvPr>
          <p:cNvSpPr/>
          <p:nvPr/>
        </p:nvSpPr>
        <p:spPr>
          <a:xfrm>
            <a:off x="6167438" y="1601788"/>
            <a:ext cx="722312" cy="644525"/>
          </a:xfrm>
          <a:custGeom>
            <a:avLst/>
            <a:gdLst>
              <a:gd name="connsiteX0" fmla="*/ 342900 w 721518"/>
              <a:gd name="connsiteY0" fmla="*/ 78582 h 642938"/>
              <a:gd name="connsiteX1" fmla="*/ 238125 w 721518"/>
              <a:gd name="connsiteY1" fmla="*/ 47625 h 642938"/>
              <a:gd name="connsiteX2" fmla="*/ 142875 w 721518"/>
              <a:gd name="connsiteY2" fmla="*/ 23813 h 642938"/>
              <a:gd name="connsiteX3" fmla="*/ 38100 w 721518"/>
              <a:gd name="connsiteY3" fmla="*/ 2382 h 642938"/>
              <a:gd name="connsiteX4" fmla="*/ 14287 w 721518"/>
              <a:gd name="connsiteY4" fmla="*/ 0 h 642938"/>
              <a:gd name="connsiteX5" fmla="*/ 2381 w 721518"/>
              <a:gd name="connsiteY5" fmla="*/ 4763 h 642938"/>
              <a:gd name="connsiteX6" fmla="*/ 0 w 721518"/>
              <a:gd name="connsiteY6" fmla="*/ 19050 h 642938"/>
              <a:gd name="connsiteX7" fmla="*/ 4762 w 721518"/>
              <a:gd name="connsiteY7" fmla="*/ 33338 h 642938"/>
              <a:gd name="connsiteX8" fmla="*/ 19050 w 721518"/>
              <a:gd name="connsiteY8" fmla="*/ 47625 h 642938"/>
              <a:gd name="connsiteX9" fmla="*/ 64293 w 721518"/>
              <a:gd name="connsiteY9" fmla="*/ 76200 h 642938"/>
              <a:gd name="connsiteX10" fmla="*/ 138112 w 721518"/>
              <a:gd name="connsiteY10" fmla="*/ 126207 h 642938"/>
              <a:gd name="connsiteX11" fmla="*/ 209550 w 721518"/>
              <a:gd name="connsiteY11" fmla="*/ 178594 h 642938"/>
              <a:gd name="connsiteX12" fmla="*/ 257175 w 721518"/>
              <a:gd name="connsiteY12" fmla="*/ 219075 h 642938"/>
              <a:gd name="connsiteX13" fmla="*/ 295275 w 721518"/>
              <a:gd name="connsiteY13" fmla="*/ 257175 h 642938"/>
              <a:gd name="connsiteX14" fmla="*/ 328612 w 721518"/>
              <a:gd name="connsiteY14" fmla="*/ 290513 h 642938"/>
              <a:gd name="connsiteX15" fmla="*/ 352425 w 721518"/>
              <a:gd name="connsiteY15" fmla="*/ 319088 h 642938"/>
              <a:gd name="connsiteX16" fmla="*/ 381000 w 721518"/>
              <a:gd name="connsiteY16" fmla="*/ 359569 h 642938"/>
              <a:gd name="connsiteX17" fmla="*/ 400050 w 721518"/>
              <a:gd name="connsiteY17" fmla="*/ 397669 h 642938"/>
              <a:gd name="connsiteX18" fmla="*/ 416718 w 721518"/>
              <a:gd name="connsiteY18" fmla="*/ 445294 h 642938"/>
              <a:gd name="connsiteX19" fmla="*/ 428625 w 721518"/>
              <a:gd name="connsiteY19" fmla="*/ 478632 h 642938"/>
              <a:gd name="connsiteX20" fmla="*/ 447675 w 721518"/>
              <a:gd name="connsiteY20" fmla="*/ 523875 h 642938"/>
              <a:gd name="connsiteX21" fmla="*/ 464343 w 721518"/>
              <a:gd name="connsiteY21" fmla="*/ 554832 h 642938"/>
              <a:gd name="connsiteX22" fmla="*/ 485775 w 721518"/>
              <a:gd name="connsiteY22" fmla="*/ 583407 h 642938"/>
              <a:gd name="connsiteX23" fmla="*/ 509587 w 721518"/>
              <a:gd name="connsiteY23" fmla="*/ 607219 h 642938"/>
              <a:gd name="connsiteX24" fmla="*/ 533400 w 721518"/>
              <a:gd name="connsiteY24" fmla="*/ 626269 h 642938"/>
              <a:gd name="connsiteX25" fmla="*/ 561975 w 721518"/>
              <a:gd name="connsiteY25" fmla="*/ 638175 h 642938"/>
              <a:gd name="connsiteX26" fmla="*/ 597693 w 721518"/>
              <a:gd name="connsiteY26" fmla="*/ 642938 h 642938"/>
              <a:gd name="connsiteX27" fmla="*/ 621506 w 721518"/>
              <a:gd name="connsiteY27" fmla="*/ 642938 h 642938"/>
              <a:gd name="connsiteX28" fmla="*/ 640556 w 721518"/>
              <a:gd name="connsiteY28" fmla="*/ 638175 h 642938"/>
              <a:gd name="connsiteX29" fmla="*/ 664368 w 721518"/>
              <a:gd name="connsiteY29" fmla="*/ 628650 h 642938"/>
              <a:gd name="connsiteX30" fmla="*/ 683418 w 721518"/>
              <a:gd name="connsiteY30" fmla="*/ 614363 h 642938"/>
              <a:gd name="connsiteX31" fmla="*/ 692943 w 721518"/>
              <a:gd name="connsiteY31" fmla="*/ 602457 h 642938"/>
              <a:gd name="connsiteX32" fmla="*/ 700087 w 721518"/>
              <a:gd name="connsiteY32" fmla="*/ 590550 h 642938"/>
              <a:gd name="connsiteX33" fmla="*/ 709612 w 721518"/>
              <a:gd name="connsiteY33" fmla="*/ 566738 h 642938"/>
              <a:gd name="connsiteX34" fmla="*/ 716756 w 721518"/>
              <a:gd name="connsiteY34" fmla="*/ 540544 h 642938"/>
              <a:gd name="connsiteX35" fmla="*/ 721518 w 721518"/>
              <a:gd name="connsiteY35" fmla="*/ 502444 h 642938"/>
              <a:gd name="connsiteX36" fmla="*/ 721518 w 721518"/>
              <a:gd name="connsiteY36" fmla="*/ 466725 h 642938"/>
              <a:gd name="connsiteX37" fmla="*/ 721518 w 721518"/>
              <a:gd name="connsiteY37" fmla="*/ 433388 h 642938"/>
              <a:gd name="connsiteX38" fmla="*/ 716756 w 721518"/>
              <a:gd name="connsiteY38" fmla="*/ 392907 h 642938"/>
              <a:gd name="connsiteX39" fmla="*/ 707231 w 721518"/>
              <a:gd name="connsiteY39" fmla="*/ 352425 h 642938"/>
              <a:gd name="connsiteX40" fmla="*/ 692943 w 721518"/>
              <a:gd name="connsiteY40" fmla="*/ 314325 h 642938"/>
              <a:gd name="connsiteX41" fmla="*/ 673893 w 721518"/>
              <a:gd name="connsiteY41" fmla="*/ 278607 h 642938"/>
              <a:gd name="connsiteX42" fmla="*/ 645318 w 721518"/>
              <a:gd name="connsiteY42" fmla="*/ 240507 h 642938"/>
              <a:gd name="connsiteX43" fmla="*/ 614362 w 721518"/>
              <a:gd name="connsiteY43" fmla="*/ 209550 h 642938"/>
              <a:gd name="connsiteX44" fmla="*/ 583406 w 721518"/>
              <a:gd name="connsiteY44" fmla="*/ 185738 h 642938"/>
              <a:gd name="connsiteX45" fmla="*/ 535781 w 721518"/>
              <a:gd name="connsiteY45" fmla="*/ 157163 h 642938"/>
              <a:gd name="connsiteX46" fmla="*/ 483393 w 721518"/>
              <a:gd name="connsiteY46" fmla="*/ 130969 h 642938"/>
              <a:gd name="connsiteX47" fmla="*/ 397668 w 721518"/>
              <a:gd name="connsiteY47" fmla="*/ 95250 h 642938"/>
              <a:gd name="connsiteX48" fmla="*/ 342900 w 721518"/>
              <a:gd name="connsiteY48" fmla="*/ 78582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721518" h="642938">
                <a:moveTo>
                  <a:pt x="342900" y="78582"/>
                </a:moveTo>
                <a:lnTo>
                  <a:pt x="238125" y="47625"/>
                </a:lnTo>
                <a:lnTo>
                  <a:pt x="142875" y="23813"/>
                </a:lnTo>
                <a:lnTo>
                  <a:pt x="38100" y="2382"/>
                </a:lnTo>
                <a:lnTo>
                  <a:pt x="14287" y="0"/>
                </a:lnTo>
                <a:lnTo>
                  <a:pt x="2381" y="4763"/>
                </a:lnTo>
                <a:lnTo>
                  <a:pt x="0" y="19050"/>
                </a:lnTo>
                <a:lnTo>
                  <a:pt x="4762" y="33338"/>
                </a:lnTo>
                <a:lnTo>
                  <a:pt x="19050" y="47625"/>
                </a:lnTo>
                <a:lnTo>
                  <a:pt x="64293" y="76200"/>
                </a:lnTo>
                <a:lnTo>
                  <a:pt x="138112" y="126207"/>
                </a:lnTo>
                <a:lnTo>
                  <a:pt x="209550" y="178594"/>
                </a:lnTo>
                <a:lnTo>
                  <a:pt x="257175" y="219075"/>
                </a:lnTo>
                <a:lnTo>
                  <a:pt x="295275" y="257175"/>
                </a:lnTo>
                <a:lnTo>
                  <a:pt x="328612" y="290513"/>
                </a:lnTo>
                <a:lnTo>
                  <a:pt x="352425" y="319088"/>
                </a:lnTo>
                <a:lnTo>
                  <a:pt x="381000" y="359569"/>
                </a:lnTo>
                <a:lnTo>
                  <a:pt x="400050" y="397669"/>
                </a:lnTo>
                <a:lnTo>
                  <a:pt x="416718" y="445294"/>
                </a:lnTo>
                <a:lnTo>
                  <a:pt x="428625" y="478632"/>
                </a:lnTo>
                <a:lnTo>
                  <a:pt x="447675" y="523875"/>
                </a:lnTo>
                <a:lnTo>
                  <a:pt x="464343" y="554832"/>
                </a:lnTo>
                <a:lnTo>
                  <a:pt x="485775" y="583407"/>
                </a:lnTo>
                <a:lnTo>
                  <a:pt x="509587" y="607219"/>
                </a:lnTo>
                <a:lnTo>
                  <a:pt x="533400" y="626269"/>
                </a:lnTo>
                <a:lnTo>
                  <a:pt x="561975" y="638175"/>
                </a:lnTo>
                <a:lnTo>
                  <a:pt x="597693" y="642938"/>
                </a:lnTo>
                <a:lnTo>
                  <a:pt x="621506" y="642938"/>
                </a:lnTo>
                <a:lnTo>
                  <a:pt x="640556" y="638175"/>
                </a:lnTo>
                <a:lnTo>
                  <a:pt x="664368" y="628650"/>
                </a:lnTo>
                <a:lnTo>
                  <a:pt x="683418" y="614363"/>
                </a:lnTo>
                <a:lnTo>
                  <a:pt x="692943" y="602457"/>
                </a:lnTo>
                <a:lnTo>
                  <a:pt x="700087" y="590550"/>
                </a:lnTo>
                <a:lnTo>
                  <a:pt x="709612" y="566738"/>
                </a:lnTo>
                <a:lnTo>
                  <a:pt x="716756" y="540544"/>
                </a:lnTo>
                <a:lnTo>
                  <a:pt x="721518" y="502444"/>
                </a:lnTo>
                <a:lnTo>
                  <a:pt x="721518" y="466725"/>
                </a:lnTo>
                <a:lnTo>
                  <a:pt x="721518" y="433388"/>
                </a:lnTo>
                <a:lnTo>
                  <a:pt x="716756" y="392907"/>
                </a:lnTo>
                <a:lnTo>
                  <a:pt x="707231" y="352425"/>
                </a:lnTo>
                <a:lnTo>
                  <a:pt x="692943" y="314325"/>
                </a:lnTo>
                <a:lnTo>
                  <a:pt x="673893" y="278607"/>
                </a:lnTo>
                <a:lnTo>
                  <a:pt x="645318" y="240507"/>
                </a:lnTo>
                <a:lnTo>
                  <a:pt x="614362" y="209550"/>
                </a:lnTo>
                <a:lnTo>
                  <a:pt x="583406" y="185738"/>
                </a:lnTo>
                <a:lnTo>
                  <a:pt x="535781" y="157163"/>
                </a:lnTo>
                <a:lnTo>
                  <a:pt x="483393" y="130969"/>
                </a:lnTo>
                <a:lnTo>
                  <a:pt x="397668" y="95250"/>
                </a:lnTo>
                <a:lnTo>
                  <a:pt x="342900" y="78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F99D7788-76AB-4059-A5B5-1F9950BF31C8}"/>
              </a:ext>
            </a:extLst>
          </p:cNvPr>
          <p:cNvSpPr/>
          <p:nvPr/>
        </p:nvSpPr>
        <p:spPr>
          <a:xfrm>
            <a:off x="3779838" y="1909763"/>
            <a:ext cx="1011237" cy="538162"/>
          </a:xfrm>
          <a:custGeom>
            <a:avLst/>
            <a:gdLst>
              <a:gd name="connsiteX0" fmla="*/ 376237 w 1012031"/>
              <a:gd name="connsiteY0" fmla="*/ 288131 h 538162"/>
              <a:gd name="connsiteX1" fmla="*/ 261937 w 1012031"/>
              <a:gd name="connsiteY1" fmla="*/ 221456 h 538162"/>
              <a:gd name="connsiteX2" fmla="*/ 135731 w 1012031"/>
              <a:gd name="connsiteY2" fmla="*/ 142875 h 538162"/>
              <a:gd name="connsiteX3" fmla="*/ 0 w 1012031"/>
              <a:gd name="connsiteY3" fmla="*/ 54768 h 538162"/>
              <a:gd name="connsiteX4" fmla="*/ 83344 w 1012031"/>
              <a:gd name="connsiteY4" fmla="*/ 0 h 538162"/>
              <a:gd name="connsiteX5" fmla="*/ 228600 w 1012031"/>
              <a:gd name="connsiteY5" fmla="*/ 59531 h 538162"/>
              <a:gd name="connsiteX6" fmla="*/ 342900 w 1012031"/>
              <a:gd name="connsiteY6" fmla="*/ 100012 h 538162"/>
              <a:gd name="connsiteX7" fmla="*/ 414337 w 1012031"/>
              <a:gd name="connsiteY7" fmla="*/ 121443 h 538162"/>
              <a:gd name="connsiteX8" fmla="*/ 490537 w 1012031"/>
              <a:gd name="connsiteY8" fmla="*/ 145256 h 538162"/>
              <a:gd name="connsiteX9" fmla="*/ 590550 w 1012031"/>
              <a:gd name="connsiteY9" fmla="*/ 169068 h 538162"/>
              <a:gd name="connsiteX10" fmla="*/ 709612 w 1012031"/>
              <a:gd name="connsiteY10" fmla="*/ 190500 h 538162"/>
              <a:gd name="connsiteX11" fmla="*/ 800100 w 1012031"/>
              <a:gd name="connsiteY11" fmla="*/ 200025 h 538162"/>
              <a:gd name="connsiteX12" fmla="*/ 831056 w 1012031"/>
              <a:gd name="connsiteY12" fmla="*/ 204787 h 538162"/>
              <a:gd name="connsiteX13" fmla="*/ 852487 w 1012031"/>
              <a:gd name="connsiteY13" fmla="*/ 214312 h 538162"/>
              <a:gd name="connsiteX14" fmla="*/ 902494 w 1012031"/>
              <a:gd name="connsiteY14" fmla="*/ 250031 h 538162"/>
              <a:gd name="connsiteX15" fmla="*/ 945356 w 1012031"/>
              <a:gd name="connsiteY15" fmla="*/ 288131 h 538162"/>
              <a:gd name="connsiteX16" fmla="*/ 962025 w 1012031"/>
              <a:gd name="connsiteY16" fmla="*/ 304800 h 538162"/>
              <a:gd name="connsiteX17" fmla="*/ 978694 w 1012031"/>
              <a:gd name="connsiteY17" fmla="*/ 323850 h 538162"/>
              <a:gd name="connsiteX18" fmla="*/ 992981 w 1012031"/>
              <a:gd name="connsiteY18" fmla="*/ 345281 h 538162"/>
              <a:gd name="connsiteX19" fmla="*/ 1004887 w 1012031"/>
              <a:gd name="connsiteY19" fmla="*/ 373856 h 538162"/>
              <a:gd name="connsiteX20" fmla="*/ 1012031 w 1012031"/>
              <a:gd name="connsiteY20" fmla="*/ 407193 h 538162"/>
              <a:gd name="connsiteX21" fmla="*/ 1009650 w 1012031"/>
              <a:gd name="connsiteY21" fmla="*/ 454818 h 538162"/>
              <a:gd name="connsiteX22" fmla="*/ 1000125 w 1012031"/>
              <a:gd name="connsiteY22" fmla="*/ 488156 h 538162"/>
              <a:gd name="connsiteX23" fmla="*/ 988219 w 1012031"/>
              <a:gd name="connsiteY23" fmla="*/ 511968 h 538162"/>
              <a:gd name="connsiteX24" fmla="*/ 964406 w 1012031"/>
              <a:gd name="connsiteY24" fmla="*/ 528637 h 538162"/>
              <a:gd name="connsiteX25" fmla="*/ 940594 w 1012031"/>
              <a:gd name="connsiteY25" fmla="*/ 535781 h 538162"/>
              <a:gd name="connsiteX26" fmla="*/ 909637 w 1012031"/>
              <a:gd name="connsiteY26" fmla="*/ 538162 h 538162"/>
              <a:gd name="connsiteX27" fmla="*/ 864394 w 1012031"/>
              <a:gd name="connsiteY27" fmla="*/ 531018 h 538162"/>
              <a:gd name="connsiteX28" fmla="*/ 826294 w 1012031"/>
              <a:gd name="connsiteY28" fmla="*/ 519112 h 538162"/>
              <a:gd name="connsiteX29" fmla="*/ 762000 w 1012031"/>
              <a:gd name="connsiteY29" fmla="*/ 492918 h 538162"/>
              <a:gd name="connsiteX30" fmla="*/ 700087 w 1012031"/>
              <a:gd name="connsiteY30" fmla="*/ 461962 h 538162"/>
              <a:gd name="connsiteX31" fmla="*/ 673894 w 1012031"/>
              <a:gd name="connsiteY31" fmla="*/ 447675 h 538162"/>
              <a:gd name="connsiteX32" fmla="*/ 597694 w 1012031"/>
              <a:gd name="connsiteY32" fmla="*/ 416718 h 538162"/>
              <a:gd name="connsiteX33" fmla="*/ 490537 w 1012031"/>
              <a:gd name="connsiteY33" fmla="*/ 359568 h 538162"/>
              <a:gd name="connsiteX34" fmla="*/ 376237 w 1012031"/>
              <a:gd name="connsiteY34" fmla="*/ 288131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12031" h="538162">
                <a:moveTo>
                  <a:pt x="376237" y="288131"/>
                </a:moveTo>
                <a:lnTo>
                  <a:pt x="261937" y="221456"/>
                </a:lnTo>
                <a:lnTo>
                  <a:pt x="135731" y="142875"/>
                </a:lnTo>
                <a:lnTo>
                  <a:pt x="0" y="54768"/>
                </a:lnTo>
                <a:lnTo>
                  <a:pt x="83344" y="0"/>
                </a:lnTo>
                <a:lnTo>
                  <a:pt x="228600" y="59531"/>
                </a:lnTo>
                <a:lnTo>
                  <a:pt x="342900" y="100012"/>
                </a:lnTo>
                <a:lnTo>
                  <a:pt x="414337" y="121443"/>
                </a:lnTo>
                <a:lnTo>
                  <a:pt x="490537" y="145256"/>
                </a:lnTo>
                <a:lnTo>
                  <a:pt x="590550" y="169068"/>
                </a:lnTo>
                <a:lnTo>
                  <a:pt x="709612" y="190500"/>
                </a:lnTo>
                <a:lnTo>
                  <a:pt x="800100" y="200025"/>
                </a:lnTo>
                <a:lnTo>
                  <a:pt x="831056" y="204787"/>
                </a:lnTo>
                <a:lnTo>
                  <a:pt x="852487" y="214312"/>
                </a:lnTo>
                <a:lnTo>
                  <a:pt x="902494" y="250031"/>
                </a:lnTo>
                <a:lnTo>
                  <a:pt x="945356" y="288131"/>
                </a:lnTo>
                <a:lnTo>
                  <a:pt x="962025" y="304800"/>
                </a:lnTo>
                <a:lnTo>
                  <a:pt x="978694" y="323850"/>
                </a:lnTo>
                <a:lnTo>
                  <a:pt x="992981" y="345281"/>
                </a:lnTo>
                <a:lnTo>
                  <a:pt x="1004887" y="373856"/>
                </a:lnTo>
                <a:lnTo>
                  <a:pt x="1012031" y="407193"/>
                </a:lnTo>
                <a:lnTo>
                  <a:pt x="1009650" y="454818"/>
                </a:lnTo>
                <a:lnTo>
                  <a:pt x="1000125" y="488156"/>
                </a:lnTo>
                <a:lnTo>
                  <a:pt x="988219" y="511968"/>
                </a:lnTo>
                <a:lnTo>
                  <a:pt x="964406" y="528637"/>
                </a:lnTo>
                <a:lnTo>
                  <a:pt x="940594" y="535781"/>
                </a:lnTo>
                <a:lnTo>
                  <a:pt x="909637" y="538162"/>
                </a:lnTo>
                <a:lnTo>
                  <a:pt x="864394" y="531018"/>
                </a:lnTo>
                <a:lnTo>
                  <a:pt x="826294" y="519112"/>
                </a:lnTo>
                <a:lnTo>
                  <a:pt x="762000" y="492918"/>
                </a:lnTo>
                <a:lnTo>
                  <a:pt x="700087" y="461962"/>
                </a:lnTo>
                <a:lnTo>
                  <a:pt x="673894" y="447675"/>
                </a:lnTo>
                <a:lnTo>
                  <a:pt x="597694" y="416718"/>
                </a:lnTo>
                <a:lnTo>
                  <a:pt x="490537" y="359568"/>
                </a:lnTo>
                <a:lnTo>
                  <a:pt x="376237" y="2881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8A3F196E-8C2C-45A7-A873-C9655245D771}"/>
              </a:ext>
            </a:extLst>
          </p:cNvPr>
          <p:cNvSpPr/>
          <p:nvPr/>
        </p:nvSpPr>
        <p:spPr>
          <a:xfrm>
            <a:off x="3113088" y="2647950"/>
            <a:ext cx="1287462" cy="433388"/>
          </a:xfrm>
          <a:custGeom>
            <a:avLst/>
            <a:gdLst>
              <a:gd name="connsiteX0" fmla="*/ 921544 w 1288256"/>
              <a:gd name="connsiteY0" fmla="*/ 283369 h 433388"/>
              <a:gd name="connsiteX1" fmla="*/ 790575 w 1288256"/>
              <a:gd name="connsiteY1" fmla="*/ 309563 h 433388"/>
              <a:gd name="connsiteX2" fmla="*/ 633412 w 1288256"/>
              <a:gd name="connsiteY2" fmla="*/ 340519 h 433388"/>
              <a:gd name="connsiteX3" fmla="*/ 447675 w 1288256"/>
              <a:gd name="connsiteY3" fmla="*/ 392906 h 433388"/>
              <a:gd name="connsiteX4" fmla="*/ 285750 w 1288256"/>
              <a:gd name="connsiteY4" fmla="*/ 433388 h 433388"/>
              <a:gd name="connsiteX5" fmla="*/ 266700 w 1288256"/>
              <a:gd name="connsiteY5" fmla="*/ 433388 h 433388"/>
              <a:gd name="connsiteX6" fmla="*/ 233362 w 1288256"/>
              <a:gd name="connsiteY6" fmla="*/ 426244 h 433388"/>
              <a:gd name="connsiteX7" fmla="*/ 190500 w 1288256"/>
              <a:gd name="connsiteY7" fmla="*/ 411956 h 433388"/>
              <a:gd name="connsiteX8" fmla="*/ 154781 w 1288256"/>
              <a:gd name="connsiteY8" fmla="*/ 390525 h 433388"/>
              <a:gd name="connsiteX9" fmla="*/ 128587 w 1288256"/>
              <a:gd name="connsiteY9" fmla="*/ 369094 h 433388"/>
              <a:gd name="connsiteX10" fmla="*/ 95250 w 1288256"/>
              <a:gd name="connsiteY10" fmla="*/ 335756 h 433388"/>
              <a:gd name="connsiteX11" fmla="*/ 59531 w 1288256"/>
              <a:gd name="connsiteY11" fmla="*/ 290513 h 433388"/>
              <a:gd name="connsiteX12" fmla="*/ 4762 w 1288256"/>
              <a:gd name="connsiteY12" fmla="*/ 214313 h 433388"/>
              <a:gd name="connsiteX13" fmla="*/ 0 w 1288256"/>
              <a:gd name="connsiteY13" fmla="*/ 178594 h 433388"/>
              <a:gd name="connsiteX14" fmla="*/ 59531 w 1288256"/>
              <a:gd name="connsiteY14" fmla="*/ 195263 h 433388"/>
              <a:gd name="connsiteX15" fmla="*/ 109537 w 1288256"/>
              <a:gd name="connsiteY15" fmla="*/ 223838 h 433388"/>
              <a:gd name="connsiteX16" fmla="*/ 147637 w 1288256"/>
              <a:gd name="connsiteY16" fmla="*/ 235744 h 433388"/>
              <a:gd name="connsiteX17" fmla="*/ 190500 w 1288256"/>
              <a:gd name="connsiteY17" fmla="*/ 242888 h 433388"/>
              <a:gd name="connsiteX18" fmla="*/ 245269 w 1288256"/>
              <a:gd name="connsiteY18" fmla="*/ 247650 h 433388"/>
              <a:gd name="connsiteX19" fmla="*/ 340519 w 1288256"/>
              <a:gd name="connsiteY19" fmla="*/ 242888 h 433388"/>
              <a:gd name="connsiteX20" fmla="*/ 419100 w 1288256"/>
              <a:gd name="connsiteY20" fmla="*/ 235744 h 433388"/>
              <a:gd name="connsiteX21" fmla="*/ 542925 w 1288256"/>
              <a:gd name="connsiteY21" fmla="*/ 211931 h 433388"/>
              <a:gd name="connsiteX22" fmla="*/ 635794 w 1288256"/>
              <a:gd name="connsiteY22" fmla="*/ 185738 h 433388"/>
              <a:gd name="connsiteX23" fmla="*/ 776287 w 1288256"/>
              <a:gd name="connsiteY23" fmla="*/ 138113 h 433388"/>
              <a:gd name="connsiteX24" fmla="*/ 876300 w 1288256"/>
              <a:gd name="connsiteY24" fmla="*/ 95250 h 433388"/>
              <a:gd name="connsiteX25" fmla="*/ 947737 w 1288256"/>
              <a:gd name="connsiteY25" fmla="*/ 64294 h 433388"/>
              <a:gd name="connsiteX26" fmla="*/ 1007269 w 1288256"/>
              <a:gd name="connsiteY26" fmla="*/ 30956 h 433388"/>
              <a:gd name="connsiteX27" fmla="*/ 1047750 w 1288256"/>
              <a:gd name="connsiteY27" fmla="*/ 4763 h 433388"/>
              <a:gd name="connsiteX28" fmla="*/ 1069181 w 1288256"/>
              <a:gd name="connsiteY28" fmla="*/ 0 h 433388"/>
              <a:gd name="connsiteX29" fmla="*/ 1119187 w 1288256"/>
              <a:gd name="connsiteY29" fmla="*/ 4763 h 433388"/>
              <a:gd name="connsiteX30" fmla="*/ 1162050 w 1288256"/>
              <a:gd name="connsiteY30" fmla="*/ 11906 h 433388"/>
              <a:gd name="connsiteX31" fmla="*/ 1202531 w 1288256"/>
              <a:gd name="connsiteY31" fmla="*/ 23813 h 433388"/>
              <a:gd name="connsiteX32" fmla="*/ 1231106 w 1288256"/>
              <a:gd name="connsiteY32" fmla="*/ 38100 h 433388"/>
              <a:gd name="connsiteX33" fmla="*/ 1252537 w 1288256"/>
              <a:gd name="connsiteY33" fmla="*/ 52388 h 433388"/>
              <a:gd name="connsiteX34" fmla="*/ 1271587 w 1288256"/>
              <a:gd name="connsiteY34" fmla="*/ 76200 h 433388"/>
              <a:gd name="connsiteX35" fmla="*/ 1281112 w 1288256"/>
              <a:gd name="connsiteY35" fmla="*/ 100013 h 433388"/>
              <a:gd name="connsiteX36" fmla="*/ 1288256 w 1288256"/>
              <a:gd name="connsiteY36" fmla="*/ 128588 h 433388"/>
              <a:gd name="connsiteX37" fmla="*/ 1288256 w 1288256"/>
              <a:gd name="connsiteY37" fmla="*/ 152400 h 433388"/>
              <a:gd name="connsiteX38" fmla="*/ 1281112 w 1288256"/>
              <a:gd name="connsiteY38" fmla="*/ 183356 h 433388"/>
              <a:gd name="connsiteX39" fmla="*/ 1264444 w 1288256"/>
              <a:gd name="connsiteY39" fmla="*/ 202406 h 433388"/>
              <a:gd name="connsiteX40" fmla="*/ 1228725 w 1288256"/>
              <a:gd name="connsiteY40" fmla="*/ 221456 h 433388"/>
              <a:gd name="connsiteX41" fmla="*/ 1119187 w 1288256"/>
              <a:gd name="connsiteY41" fmla="*/ 245269 h 433388"/>
              <a:gd name="connsiteX42" fmla="*/ 921544 w 1288256"/>
              <a:gd name="connsiteY42" fmla="*/ 283369 h 433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88256" h="433388">
                <a:moveTo>
                  <a:pt x="921544" y="283369"/>
                </a:moveTo>
                <a:lnTo>
                  <a:pt x="790575" y="309563"/>
                </a:lnTo>
                <a:lnTo>
                  <a:pt x="633412" y="340519"/>
                </a:lnTo>
                <a:lnTo>
                  <a:pt x="447675" y="392906"/>
                </a:lnTo>
                <a:lnTo>
                  <a:pt x="285750" y="433388"/>
                </a:lnTo>
                <a:lnTo>
                  <a:pt x="266700" y="433388"/>
                </a:lnTo>
                <a:lnTo>
                  <a:pt x="233362" y="426244"/>
                </a:lnTo>
                <a:lnTo>
                  <a:pt x="190500" y="411956"/>
                </a:lnTo>
                <a:lnTo>
                  <a:pt x="154781" y="390525"/>
                </a:lnTo>
                <a:lnTo>
                  <a:pt x="128587" y="369094"/>
                </a:lnTo>
                <a:lnTo>
                  <a:pt x="95250" y="335756"/>
                </a:lnTo>
                <a:lnTo>
                  <a:pt x="59531" y="290513"/>
                </a:lnTo>
                <a:lnTo>
                  <a:pt x="4762" y="214313"/>
                </a:lnTo>
                <a:lnTo>
                  <a:pt x="0" y="178594"/>
                </a:lnTo>
                <a:lnTo>
                  <a:pt x="59531" y="195263"/>
                </a:lnTo>
                <a:lnTo>
                  <a:pt x="109537" y="223838"/>
                </a:lnTo>
                <a:lnTo>
                  <a:pt x="147637" y="235744"/>
                </a:lnTo>
                <a:lnTo>
                  <a:pt x="190500" y="242888"/>
                </a:lnTo>
                <a:lnTo>
                  <a:pt x="245269" y="247650"/>
                </a:lnTo>
                <a:lnTo>
                  <a:pt x="340519" y="242888"/>
                </a:lnTo>
                <a:lnTo>
                  <a:pt x="419100" y="235744"/>
                </a:lnTo>
                <a:lnTo>
                  <a:pt x="542925" y="211931"/>
                </a:lnTo>
                <a:lnTo>
                  <a:pt x="635794" y="185738"/>
                </a:lnTo>
                <a:lnTo>
                  <a:pt x="776287" y="138113"/>
                </a:lnTo>
                <a:lnTo>
                  <a:pt x="876300" y="95250"/>
                </a:lnTo>
                <a:lnTo>
                  <a:pt x="947737" y="64294"/>
                </a:lnTo>
                <a:lnTo>
                  <a:pt x="1007269" y="30956"/>
                </a:lnTo>
                <a:lnTo>
                  <a:pt x="1047750" y="4763"/>
                </a:lnTo>
                <a:lnTo>
                  <a:pt x="1069181" y="0"/>
                </a:lnTo>
                <a:lnTo>
                  <a:pt x="1119187" y="4763"/>
                </a:lnTo>
                <a:lnTo>
                  <a:pt x="1162050" y="11906"/>
                </a:lnTo>
                <a:lnTo>
                  <a:pt x="1202531" y="23813"/>
                </a:lnTo>
                <a:lnTo>
                  <a:pt x="1231106" y="38100"/>
                </a:lnTo>
                <a:lnTo>
                  <a:pt x="1252537" y="52388"/>
                </a:lnTo>
                <a:lnTo>
                  <a:pt x="1271587" y="76200"/>
                </a:lnTo>
                <a:lnTo>
                  <a:pt x="1281112" y="100013"/>
                </a:lnTo>
                <a:lnTo>
                  <a:pt x="1288256" y="128588"/>
                </a:lnTo>
                <a:lnTo>
                  <a:pt x="1288256" y="152400"/>
                </a:lnTo>
                <a:lnTo>
                  <a:pt x="1281112" y="183356"/>
                </a:lnTo>
                <a:lnTo>
                  <a:pt x="1264444" y="202406"/>
                </a:lnTo>
                <a:lnTo>
                  <a:pt x="1228725" y="221456"/>
                </a:lnTo>
                <a:lnTo>
                  <a:pt x="1119187" y="245269"/>
                </a:lnTo>
                <a:lnTo>
                  <a:pt x="921544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FA62C135-8316-4667-88B7-03C4E863C548}"/>
              </a:ext>
            </a:extLst>
          </p:cNvPr>
          <p:cNvSpPr/>
          <p:nvPr/>
        </p:nvSpPr>
        <p:spPr>
          <a:xfrm>
            <a:off x="2735263" y="3322638"/>
            <a:ext cx="1893887" cy="622300"/>
          </a:xfrm>
          <a:custGeom>
            <a:avLst/>
            <a:gdLst>
              <a:gd name="connsiteX0" fmla="*/ 669132 w 1893094"/>
              <a:gd name="connsiteY0" fmla="*/ 342900 h 623887"/>
              <a:gd name="connsiteX1" fmla="*/ 840582 w 1893094"/>
              <a:gd name="connsiteY1" fmla="*/ 285750 h 623887"/>
              <a:gd name="connsiteX2" fmla="*/ 1002507 w 1893094"/>
              <a:gd name="connsiteY2" fmla="*/ 228600 h 623887"/>
              <a:gd name="connsiteX3" fmla="*/ 1259682 w 1893094"/>
              <a:gd name="connsiteY3" fmla="*/ 138112 h 623887"/>
              <a:gd name="connsiteX4" fmla="*/ 1516857 w 1893094"/>
              <a:gd name="connsiteY4" fmla="*/ 26194 h 623887"/>
              <a:gd name="connsiteX5" fmla="*/ 1576388 w 1893094"/>
              <a:gd name="connsiteY5" fmla="*/ 0 h 623887"/>
              <a:gd name="connsiteX6" fmla="*/ 1612107 w 1893094"/>
              <a:gd name="connsiteY6" fmla="*/ 0 h 623887"/>
              <a:gd name="connsiteX7" fmla="*/ 1662113 w 1893094"/>
              <a:gd name="connsiteY7" fmla="*/ 2381 h 623887"/>
              <a:gd name="connsiteX8" fmla="*/ 1743075 w 1893094"/>
              <a:gd name="connsiteY8" fmla="*/ 19050 h 623887"/>
              <a:gd name="connsiteX9" fmla="*/ 1819275 w 1893094"/>
              <a:gd name="connsiteY9" fmla="*/ 47625 h 623887"/>
              <a:gd name="connsiteX10" fmla="*/ 1857375 w 1893094"/>
              <a:gd name="connsiteY10" fmla="*/ 64294 h 623887"/>
              <a:gd name="connsiteX11" fmla="*/ 1869282 w 1893094"/>
              <a:gd name="connsiteY11" fmla="*/ 73819 h 623887"/>
              <a:gd name="connsiteX12" fmla="*/ 1885950 w 1893094"/>
              <a:gd name="connsiteY12" fmla="*/ 95250 h 623887"/>
              <a:gd name="connsiteX13" fmla="*/ 1893094 w 1893094"/>
              <a:gd name="connsiteY13" fmla="*/ 109537 h 623887"/>
              <a:gd name="connsiteX14" fmla="*/ 1893094 w 1893094"/>
              <a:gd name="connsiteY14" fmla="*/ 128587 h 623887"/>
              <a:gd name="connsiteX15" fmla="*/ 1878807 w 1893094"/>
              <a:gd name="connsiteY15" fmla="*/ 150019 h 623887"/>
              <a:gd name="connsiteX16" fmla="*/ 1852613 w 1893094"/>
              <a:gd name="connsiteY16" fmla="*/ 169069 h 623887"/>
              <a:gd name="connsiteX17" fmla="*/ 1800225 w 1893094"/>
              <a:gd name="connsiteY17" fmla="*/ 190500 h 623887"/>
              <a:gd name="connsiteX18" fmla="*/ 1728788 w 1893094"/>
              <a:gd name="connsiteY18" fmla="*/ 207169 h 623887"/>
              <a:gd name="connsiteX19" fmla="*/ 1645444 w 1893094"/>
              <a:gd name="connsiteY19" fmla="*/ 221456 h 623887"/>
              <a:gd name="connsiteX20" fmla="*/ 1585913 w 1893094"/>
              <a:gd name="connsiteY20" fmla="*/ 230981 h 623887"/>
              <a:gd name="connsiteX21" fmla="*/ 1504950 w 1893094"/>
              <a:gd name="connsiteY21" fmla="*/ 252412 h 623887"/>
              <a:gd name="connsiteX22" fmla="*/ 1321594 w 1893094"/>
              <a:gd name="connsiteY22" fmla="*/ 314325 h 623887"/>
              <a:gd name="connsiteX23" fmla="*/ 1200150 w 1893094"/>
              <a:gd name="connsiteY23" fmla="*/ 364331 h 623887"/>
              <a:gd name="connsiteX24" fmla="*/ 926307 w 1893094"/>
              <a:gd name="connsiteY24" fmla="*/ 431006 h 623887"/>
              <a:gd name="connsiteX25" fmla="*/ 742950 w 1893094"/>
              <a:gd name="connsiteY25" fmla="*/ 488156 h 623887"/>
              <a:gd name="connsiteX26" fmla="*/ 504825 w 1893094"/>
              <a:gd name="connsiteY26" fmla="*/ 559594 h 623887"/>
              <a:gd name="connsiteX27" fmla="*/ 450057 w 1893094"/>
              <a:gd name="connsiteY27" fmla="*/ 576262 h 623887"/>
              <a:gd name="connsiteX28" fmla="*/ 426244 w 1893094"/>
              <a:gd name="connsiteY28" fmla="*/ 590550 h 623887"/>
              <a:gd name="connsiteX29" fmla="*/ 392907 w 1893094"/>
              <a:gd name="connsiteY29" fmla="*/ 609600 h 623887"/>
              <a:gd name="connsiteX30" fmla="*/ 335757 w 1893094"/>
              <a:gd name="connsiteY30" fmla="*/ 623887 h 623887"/>
              <a:gd name="connsiteX31" fmla="*/ 309563 w 1893094"/>
              <a:gd name="connsiteY31" fmla="*/ 623887 h 623887"/>
              <a:gd name="connsiteX32" fmla="*/ 261938 w 1893094"/>
              <a:gd name="connsiteY32" fmla="*/ 609600 h 623887"/>
              <a:gd name="connsiteX33" fmla="*/ 176213 w 1893094"/>
              <a:gd name="connsiteY33" fmla="*/ 571500 h 623887"/>
              <a:gd name="connsiteX34" fmla="*/ 123825 w 1893094"/>
              <a:gd name="connsiteY34" fmla="*/ 540544 h 623887"/>
              <a:gd name="connsiteX35" fmla="*/ 69057 w 1893094"/>
              <a:gd name="connsiteY35" fmla="*/ 492919 h 623887"/>
              <a:gd name="connsiteX36" fmla="*/ 19050 w 1893094"/>
              <a:gd name="connsiteY36" fmla="*/ 445294 h 623887"/>
              <a:gd name="connsiteX37" fmla="*/ 0 w 1893094"/>
              <a:gd name="connsiteY37" fmla="*/ 421481 h 623887"/>
              <a:gd name="connsiteX38" fmla="*/ 0 w 1893094"/>
              <a:gd name="connsiteY38" fmla="*/ 407194 h 623887"/>
              <a:gd name="connsiteX39" fmla="*/ 7144 w 1893094"/>
              <a:gd name="connsiteY39" fmla="*/ 400050 h 623887"/>
              <a:gd name="connsiteX40" fmla="*/ 35719 w 1893094"/>
              <a:gd name="connsiteY40" fmla="*/ 402431 h 623887"/>
              <a:gd name="connsiteX41" fmla="*/ 83344 w 1893094"/>
              <a:gd name="connsiteY41" fmla="*/ 416719 h 623887"/>
              <a:gd name="connsiteX42" fmla="*/ 173832 w 1893094"/>
              <a:gd name="connsiteY42" fmla="*/ 433387 h 623887"/>
              <a:gd name="connsiteX43" fmla="*/ 257175 w 1893094"/>
              <a:gd name="connsiteY43" fmla="*/ 442912 h 623887"/>
              <a:gd name="connsiteX44" fmla="*/ 292894 w 1893094"/>
              <a:gd name="connsiteY44" fmla="*/ 442912 h 623887"/>
              <a:gd name="connsiteX45" fmla="*/ 342900 w 1893094"/>
              <a:gd name="connsiteY45" fmla="*/ 435769 h 623887"/>
              <a:gd name="connsiteX46" fmla="*/ 497682 w 1893094"/>
              <a:gd name="connsiteY46" fmla="*/ 395287 h 623887"/>
              <a:gd name="connsiteX47" fmla="*/ 669132 w 1893094"/>
              <a:gd name="connsiteY47" fmla="*/ 342900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93094" h="623887">
                <a:moveTo>
                  <a:pt x="669132" y="342900"/>
                </a:moveTo>
                <a:lnTo>
                  <a:pt x="840582" y="285750"/>
                </a:lnTo>
                <a:lnTo>
                  <a:pt x="1002507" y="228600"/>
                </a:lnTo>
                <a:lnTo>
                  <a:pt x="1259682" y="138112"/>
                </a:lnTo>
                <a:lnTo>
                  <a:pt x="1516857" y="26194"/>
                </a:lnTo>
                <a:lnTo>
                  <a:pt x="1576388" y="0"/>
                </a:lnTo>
                <a:lnTo>
                  <a:pt x="1612107" y="0"/>
                </a:lnTo>
                <a:lnTo>
                  <a:pt x="1662113" y="2381"/>
                </a:lnTo>
                <a:lnTo>
                  <a:pt x="1743075" y="19050"/>
                </a:lnTo>
                <a:lnTo>
                  <a:pt x="1819275" y="47625"/>
                </a:lnTo>
                <a:lnTo>
                  <a:pt x="1857375" y="64294"/>
                </a:lnTo>
                <a:lnTo>
                  <a:pt x="1869282" y="73819"/>
                </a:lnTo>
                <a:lnTo>
                  <a:pt x="1885950" y="95250"/>
                </a:lnTo>
                <a:lnTo>
                  <a:pt x="1893094" y="109537"/>
                </a:lnTo>
                <a:lnTo>
                  <a:pt x="1893094" y="128587"/>
                </a:lnTo>
                <a:lnTo>
                  <a:pt x="1878807" y="150019"/>
                </a:lnTo>
                <a:lnTo>
                  <a:pt x="1852613" y="169069"/>
                </a:lnTo>
                <a:lnTo>
                  <a:pt x="1800225" y="190500"/>
                </a:lnTo>
                <a:lnTo>
                  <a:pt x="1728788" y="207169"/>
                </a:lnTo>
                <a:lnTo>
                  <a:pt x="1645444" y="221456"/>
                </a:lnTo>
                <a:lnTo>
                  <a:pt x="1585913" y="230981"/>
                </a:lnTo>
                <a:lnTo>
                  <a:pt x="1504950" y="252412"/>
                </a:lnTo>
                <a:lnTo>
                  <a:pt x="1321594" y="314325"/>
                </a:lnTo>
                <a:lnTo>
                  <a:pt x="1200150" y="364331"/>
                </a:lnTo>
                <a:lnTo>
                  <a:pt x="926307" y="431006"/>
                </a:lnTo>
                <a:lnTo>
                  <a:pt x="742950" y="488156"/>
                </a:lnTo>
                <a:lnTo>
                  <a:pt x="504825" y="559594"/>
                </a:lnTo>
                <a:lnTo>
                  <a:pt x="450057" y="576262"/>
                </a:lnTo>
                <a:lnTo>
                  <a:pt x="426244" y="590550"/>
                </a:lnTo>
                <a:lnTo>
                  <a:pt x="392907" y="609600"/>
                </a:lnTo>
                <a:lnTo>
                  <a:pt x="335757" y="623887"/>
                </a:lnTo>
                <a:lnTo>
                  <a:pt x="309563" y="623887"/>
                </a:lnTo>
                <a:lnTo>
                  <a:pt x="261938" y="609600"/>
                </a:lnTo>
                <a:lnTo>
                  <a:pt x="176213" y="571500"/>
                </a:lnTo>
                <a:lnTo>
                  <a:pt x="123825" y="540544"/>
                </a:lnTo>
                <a:lnTo>
                  <a:pt x="69057" y="492919"/>
                </a:lnTo>
                <a:lnTo>
                  <a:pt x="19050" y="445294"/>
                </a:lnTo>
                <a:lnTo>
                  <a:pt x="0" y="421481"/>
                </a:lnTo>
                <a:lnTo>
                  <a:pt x="0" y="407194"/>
                </a:lnTo>
                <a:lnTo>
                  <a:pt x="7144" y="400050"/>
                </a:lnTo>
                <a:lnTo>
                  <a:pt x="35719" y="402431"/>
                </a:lnTo>
                <a:lnTo>
                  <a:pt x="83344" y="416719"/>
                </a:lnTo>
                <a:lnTo>
                  <a:pt x="173832" y="433387"/>
                </a:lnTo>
                <a:lnTo>
                  <a:pt x="257175" y="442912"/>
                </a:lnTo>
                <a:lnTo>
                  <a:pt x="292894" y="442912"/>
                </a:lnTo>
                <a:lnTo>
                  <a:pt x="342900" y="435769"/>
                </a:lnTo>
                <a:lnTo>
                  <a:pt x="497682" y="395287"/>
                </a:lnTo>
                <a:lnTo>
                  <a:pt x="669132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74A5F158-D39E-4FAE-9525-06C25D5A6EC9}"/>
              </a:ext>
            </a:extLst>
          </p:cNvPr>
          <p:cNvSpPr/>
          <p:nvPr/>
        </p:nvSpPr>
        <p:spPr>
          <a:xfrm rot="16200000">
            <a:off x="2676526" y="3825875"/>
            <a:ext cx="2176462" cy="401637"/>
          </a:xfrm>
          <a:custGeom>
            <a:avLst/>
            <a:gdLst>
              <a:gd name="connsiteX0" fmla="*/ 840581 w 2176462"/>
              <a:gd name="connsiteY0" fmla="*/ 133350 h 402432"/>
              <a:gd name="connsiteX1" fmla="*/ 552450 w 2176462"/>
              <a:gd name="connsiteY1" fmla="*/ 135732 h 402432"/>
              <a:gd name="connsiteX2" fmla="*/ 295275 w 2176462"/>
              <a:gd name="connsiteY2" fmla="*/ 133350 h 402432"/>
              <a:gd name="connsiteX3" fmla="*/ 0 w 2176462"/>
              <a:gd name="connsiteY3" fmla="*/ 135732 h 402432"/>
              <a:gd name="connsiteX4" fmla="*/ 95250 w 2176462"/>
              <a:gd name="connsiteY4" fmla="*/ 335757 h 402432"/>
              <a:gd name="connsiteX5" fmla="*/ 259556 w 2176462"/>
              <a:gd name="connsiteY5" fmla="*/ 340519 h 402432"/>
              <a:gd name="connsiteX6" fmla="*/ 511968 w 2176462"/>
              <a:gd name="connsiteY6" fmla="*/ 352425 h 402432"/>
              <a:gd name="connsiteX7" fmla="*/ 781050 w 2176462"/>
              <a:gd name="connsiteY7" fmla="*/ 366713 h 402432"/>
              <a:gd name="connsiteX8" fmla="*/ 1047750 w 2176462"/>
              <a:gd name="connsiteY8" fmla="*/ 381000 h 402432"/>
              <a:gd name="connsiteX9" fmla="*/ 1333500 w 2176462"/>
              <a:gd name="connsiteY9" fmla="*/ 395288 h 402432"/>
              <a:gd name="connsiteX10" fmla="*/ 1466850 w 2176462"/>
              <a:gd name="connsiteY10" fmla="*/ 402432 h 402432"/>
              <a:gd name="connsiteX11" fmla="*/ 1743075 w 2176462"/>
              <a:gd name="connsiteY11" fmla="*/ 400050 h 402432"/>
              <a:gd name="connsiteX12" fmla="*/ 1797843 w 2176462"/>
              <a:gd name="connsiteY12" fmla="*/ 395288 h 402432"/>
              <a:gd name="connsiteX13" fmla="*/ 1852612 w 2176462"/>
              <a:gd name="connsiteY13" fmla="*/ 390525 h 402432"/>
              <a:gd name="connsiteX14" fmla="*/ 1871662 w 2176462"/>
              <a:gd name="connsiteY14" fmla="*/ 385763 h 402432"/>
              <a:gd name="connsiteX15" fmla="*/ 1909762 w 2176462"/>
              <a:gd name="connsiteY15" fmla="*/ 369094 h 402432"/>
              <a:gd name="connsiteX16" fmla="*/ 1964531 w 2176462"/>
              <a:gd name="connsiteY16" fmla="*/ 338138 h 402432"/>
              <a:gd name="connsiteX17" fmla="*/ 2009775 w 2176462"/>
              <a:gd name="connsiteY17" fmla="*/ 307182 h 402432"/>
              <a:gd name="connsiteX18" fmla="*/ 2066925 w 2176462"/>
              <a:gd name="connsiteY18" fmla="*/ 261938 h 402432"/>
              <a:gd name="connsiteX19" fmla="*/ 2152650 w 2176462"/>
              <a:gd name="connsiteY19" fmla="*/ 180975 h 402432"/>
              <a:gd name="connsiteX20" fmla="*/ 2176462 w 2176462"/>
              <a:gd name="connsiteY20" fmla="*/ 157163 h 402432"/>
              <a:gd name="connsiteX21" fmla="*/ 2112168 w 2176462"/>
              <a:gd name="connsiteY21" fmla="*/ 0 h 402432"/>
              <a:gd name="connsiteX22" fmla="*/ 2074068 w 2176462"/>
              <a:gd name="connsiteY22" fmla="*/ 57150 h 402432"/>
              <a:gd name="connsiteX23" fmla="*/ 2045493 w 2176462"/>
              <a:gd name="connsiteY23" fmla="*/ 85725 h 402432"/>
              <a:gd name="connsiteX24" fmla="*/ 2002631 w 2176462"/>
              <a:gd name="connsiteY24" fmla="*/ 111919 h 402432"/>
              <a:gd name="connsiteX25" fmla="*/ 1962150 w 2176462"/>
              <a:gd name="connsiteY25" fmla="*/ 126207 h 402432"/>
              <a:gd name="connsiteX26" fmla="*/ 1916906 w 2176462"/>
              <a:gd name="connsiteY26" fmla="*/ 130969 h 402432"/>
              <a:gd name="connsiteX27" fmla="*/ 1821656 w 2176462"/>
              <a:gd name="connsiteY27" fmla="*/ 135732 h 402432"/>
              <a:gd name="connsiteX28" fmla="*/ 1609725 w 2176462"/>
              <a:gd name="connsiteY28" fmla="*/ 133350 h 402432"/>
              <a:gd name="connsiteX29" fmla="*/ 1531143 w 2176462"/>
              <a:gd name="connsiteY29" fmla="*/ 133350 h 402432"/>
              <a:gd name="connsiteX30" fmla="*/ 1216818 w 2176462"/>
              <a:gd name="connsiteY30" fmla="*/ 133350 h 402432"/>
              <a:gd name="connsiteX31" fmla="*/ 840581 w 2176462"/>
              <a:gd name="connsiteY31" fmla="*/ 133350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176462" h="402432">
                <a:moveTo>
                  <a:pt x="840581" y="133350"/>
                </a:moveTo>
                <a:lnTo>
                  <a:pt x="552450" y="135732"/>
                </a:lnTo>
                <a:lnTo>
                  <a:pt x="295275" y="133350"/>
                </a:lnTo>
                <a:lnTo>
                  <a:pt x="0" y="135732"/>
                </a:lnTo>
                <a:lnTo>
                  <a:pt x="95250" y="335757"/>
                </a:lnTo>
                <a:lnTo>
                  <a:pt x="259556" y="340519"/>
                </a:lnTo>
                <a:lnTo>
                  <a:pt x="511968" y="352425"/>
                </a:lnTo>
                <a:lnTo>
                  <a:pt x="781050" y="366713"/>
                </a:lnTo>
                <a:lnTo>
                  <a:pt x="1047750" y="381000"/>
                </a:lnTo>
                <a:lnTo>
                  <a:pt x="1333500" y="395288"/>
                </a:lnTo>
                <a:lnTo>
                  <a:pt x="1466850" y="402432"/>
                </a:lnTo>
                <a:lnTo>
                  <a:pt x="1743075" y="400050"/>
                </a:lnTo>
                <a:lnTo>
                  <a:pt x="1797843" y="395288"/>
                </a:lnTo>
                <a:lnTo>
                  <a:pt x="1852612" y="390525"/>
                </a:lnTo>
                <a:lnTo>
                  <a:pt x="1871662" y="385763"/>
                </a:lnTo>
                <a:lnTo>
                  <a:pt x="1909762" y="369094"/>
                </a:lnTo>
                <a:lnTo>
                  <a:pt x="1964531" y="338138"/>
                </a:lnTo>
                <a:lnTo>
                  <a:pt x="2009775" y="307182"/>
                </a:lnTo>
                <a:lnTo>
                  <a:pt x="2066925" y="261938"/>
                </a:lnTo>
                <a:lnTo>
                  <a:pt x="2152650" y="180975"/>
                </a:lnTo>
                <a:lnTo>
                  <a:pt x="2176462" y="157163"/>
                </a:lnTo>
                <a:lnTo>
                  <a:pt x="2112168" y="0"/>
                </a:lnTo>
                <a:lnTo>
                  <a:pt x="2074068" y="57150"/>
                </a:lnTo>
                <a:lnTo>
                  <a:pt x="2045493" y="85725"/>
                </a:lnTo>
                <a:lnTo>
                  <a:pt x="2002631" y="111919"/>
                </a:lnTo>
                <a:lnTo>
                  <a:pt x="1962150" y="126207"/>
                </a:lnTo>
                <a:lnTo>
                  <a:pt x="1916906" y="130969"/>
                </a:lnTo>
                <a:lnTo>
                  <a:pt x="1821656" y="135732"/>
                </a:lnTo>
                <a:lnTo>
                  <a:pt x="1609725" y="133350"/>
                </a:lnTo>
                <a:lnTo>
                  <a:pt x="1531143" y="133350"/>
                </a:lnTo>
                <a:lnTo>
                  <a:pt x="1216818" y="133350"/>
                </a:lnTo>
                <a:lnTo>
                  <a:pt x="840581" y="133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99437CC-2ED7-4A83-8164-1951A56E1692}"/>
              </a:ext>
            </a:extLst>
          </p:cNvPr>
          <p:cNvSpPr/>
          <p:nvPr/>
        </p:nvSpPr>
        <p:spPr>
          <a:xfrm>
            <a:off x="2560638" y="4610100"/>
            <a:ext cx="2259012" cy="963613"/>
          </a:xfrm>
          <a:custGeom>
            <a:avLst/>
            <a:gdLst>
              <a:gd name="connsiteX0" fmla="*/ 835819 w 2259806"/>
              <a:gd name="connsiteY0" fmla="*/ 576263 h 964406"/>
              <a:gd name="connsiteX1" fmla="*/ 1052512 w 2259806"/>
              <a:gd name="connsiteY1" fmla="*/ 485775 h 964406"/>
              <a:gd name="connsiteX2" fmla="*/ 1166812 w 2259806"/>
              <a:gd name="connsiteY2" fmla="*/ 435769 h 964406"/>
              <a:gd name="connsiteX3" fmla="*/ 1314450 w 2259806"/>
              <a:gd name="connsiteY3" fmla="*/ 369094 h 964406"/>
              <a:gd name="connsiteX4" fmla="*/ 1531144 w 2259806"/>
              <a:gd name="connsiteY4" fmla="*/ 285750 h 964406"/>
              <a:gd name="connsiteX5" fmla="*/ 1778794 w 2259806"/>
              <a:gd name="connsiteY5" fmla="*/ 190500 h 964406"/>
              <a:gd name="connsiteX6" fmla="*/ 2055019 w 2259806"/>
              <a:gd name="connsiteY6" fmla="*/ 78581 h 964406"/>
              <a:gd name="connsiteX7" fmla="*/ 2224087 w 2259806"/>
              <a:gd name="connsiteY7" fmla="*/ 4763 h 964406"/>
              <a:gd name="connsiteX8" fmla="*/ 2245519 w 2259806"/>
              <a:gd name="connsiteY8" fmla="*/ 0 h 964406"/>
              <a:gd name="connsiteX9" fmla="*/ 2255044 w 2259806"/>
              <a:gd name="connsiteY9" fmla="*/ 2381 h 964406"/>
              <a:gd name="connsiteX10" fmla="*/ 2259806 w 2259806"/>
              <a:gd name="connsiteY10" fmla="*/ 9525 h 964406"/>
              <a:gd name="connsiteX11" fmla="*/ 2259806 w 2259806"/>
              <a:gd name="connsiteY11" fmla="*/ 28575 h 964406"/>
              <a:gd name="connsiteX12" fmla="*/ 2250281 w 2259806"/>
              <a:gd name="connsiteY12" fmla="*/ 47625 h 964406"/>
              <a:gd name="connsiteX13" fmla="*/ 2205037 w 2259806"/>
              <a:gd name="connsiteY13" fmla="*/ 78581 h 964406"/>
              <a:gd name="connsiteX14" fmla="*/ 2045494 w 2259806"/>
              <a:gd name="connsiteY14" fmla="*/ 173831 h 964406"/>
              <a:gd name="connsiteX15" fmla="*/ 1797844 w 2259806"/>
              <a:gd name="connsiteY15" fmla="*/ 316706 h 964406"/>
              <a:gd name="connsiteX16" fmla="*/ 1509712 w 2259806"/>
              <a:gd name="connsiteY16" fmla="*/ 469106 h 964406"/>
              <a:gd name="connsiteX17" fmla="*/ 1202531 w 2259806"/>
              <a:gd name="connsiteY17" fmla="*/ 621506 h 964406"/>
              <a:gd name="connsiteX18" fmla="*/ 964406 w 2259806"/>
              <a:gd name="connsiteY18" fmla="*/ 731044 h 964406"/>
              <a:gd name="connsiteX19" fmla="*/ 740569 w 2259806"/>
              <a:gd name="connsiteY19" fmla="*/ 831056 h 964406"/>
              <a:gd name="connsiteX20" fmla="*/ 552450 w 2259806"/>
              <a:gd name="connsiteY20" fmla="*/ 907256 h 964406"/>
              <a:gd name="connsiteX21" fmla="*/ 450056 w 2259806"/>
              <a:gd name="connsiteY21" fmla="*/ 945356 h 964406"/>
              <a:gd name="connsiteX22" fmla="*/ 395287 w 2259806"/>
              <a:gd name="connsiteY22" fmla="*/ 959644 h 964406"/>
              <a:gd name="connsiteX23" fmla="*/ 359569 w 2259806"/>
              <a:gd name="connsiteY23" fmla="*/ 964406 h 964406"/>
              <a:gd name="connsiteX24" fmla="*/ 338137 w 2259806"/>
              <a:gd name="connsiteY24" fmla="*/ 964406 h 964406"/>
              <a:gd name="connsiteX25" fmla="*/ 319087 w 2259806"/>
              <a:gd name="connsiteY25" fmla="*/ 959644 h 964406"/>
              <a:gd name="connsiteX26" fmla="*/ 283369 w 2259806"/>
              <a:gd name="connsiteY26" fmla="*/ 942975 h 964406"/>
              <a:gd name="connsiteX27" fmla="*/ 238125 w 2259806"/>
              <a:gd name="connsiteY27" fmla="*/ 914400 h 964406"/>
              <a:gd name="connsiteX28" fmla="*/ 190500 w 2259806"/>
              <a:gd name="connsiteY28" fmla="*/ 883444 h 964406"/>
              <a:gd name="connsiteX29" fmla="*/ 119062 w 2259806"/>
              <a:gd name="connsiteY29" fmla="*/ 821531 h 964406"/>
              <a:gd name="connsiteX30" fmla="*/ 45244 w 2259806"/>
              <a:gd name="connsiteY30" fmla="*/ 747713 h 964406"/>
              <a:gd name="connsiteX31" fmla="*/ 7144 w 2259806"/>
              <a:gd name="connsiteY31" fmla="*/ 700088 h 964406"/>
              <a:gd name="connsiteX32" fmla="*/ 0 w 2259806"/>
              <a:gd name="connsiteY32" fmla="*/ 681038 h 964406"/>
              <a:gd name="connsiteX33" fmla="*/ 2381 w 2259806"/>
              <a:gd name="connsiteY33" fmla="*/ 671513 h 964406"/>
              <a:gd name="connsiteX34" fmla="*/ 7144 w 2259806"/>
              <a:gd name="connsiteY34" fmla="*/ 666750 h 964406"/>
              <a:gd name="connsiteX35" fmla="*/ 23812 w 2259806"/>
              <a:gd name="connsiteY35" fmla="*/ 669131 h 964406"/>
              <a:gd name="connsiteX36" fmla="*/ 66675 w 2259806"/>
              <a:gd name="connsiteY36" fmla="*/ 685800 h 964406"/>
              <a:gd name="connsiteX37" fmla="*/ 116681 w 2259806"/>
              <a:gd name="connsiteY37" fmla="*/ 707231 h 964406"/>
              <a:gd name="connsiteX38" fmla="*/ 169069 w 2259806"/>
              <a:gd name="connsiteY38" fmla="*/ 726281 h 964406"/>
              <a:gd name="connsiteX39" fmla="*/ 211931 w 2259806"/>
              <a:gd name="connsiteY39" fmla="*/ 735806 h 964406"/>
              <a:gd name="connsiteX40" fmla="*/ 242887 w 2259806"/>
              <a:gd name="connsiteY40" fmla="*/ 738188 h 964406"/>
              <a:gd name="connsiteX41" fmla="*/ 288131 w 2259806"/>
              <a:gd name="connsiteY41" fmla="*/ 738188 h 964406"/>
              <a:gd name="connsiteX42" fmla="*/ 388144 w 2259806"/>
              <a:gd name="connsiteY42" fmla="*/ 723900 h 964406"/>
              <a:gd name="connsiteX43" fmla="*/ 466725 w 2259806"/>
              <a:gd name="connsiteY43" fmla="*/ 707231 h 964406"/>
              <a:gd name="connsiteX44" fmla="*/ 535781 w 2259806"/>
              <a:gd name="connsiteY44" fmla="*/ 688181 h 964406"/>
              <a:gd name="connsiteX45" fmla="*/ 609600 w 2259806"/>
              <a:gd name="connsiteY45" fmla="*/ 661988 h 964406"/>
              <a:gd name="connsiteX46" fmla="*/ 773906 w 2259806"/>
              <a:gd name="connsiteY46" fmla="*/ 600075 h 964406"/>
              <a:gd name="connsiteX47" fmla="*/ 835819 w 2259806"/>
              <a:gd name="connsiteY47" fmla="*/ 576263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59806" h="964406">
                <a:moveTo>
                  <a:pt x="835819" y="576263"/>
                </a:moveTo>
                <a:lnTo>
                  <a:pt x="1052512" y="485775"/>
                </a:lnTo>
                <a:lnTo>
                  <a:pt x="1166812" y="435769"/>
                </a:lnTo>
                <a:lnTo>
                  <a:pt x="1314450" y="369094"/>
                </a:lnTo>
                <a:lnTo>
                  <a:pt x="1531144" y="285750"/>
                </a:lnTo>
                <a:lnTo>
                  <a:pt x="1778794" y="190500"/>
                </a:lnTo>
                <a:lnTo>
                  <a:pt x="2055019" y="78581"/>
                </a:lnTo>
                <a:lnTo>
                  <a:pt x="2224087" y="4763"/>
                </a:lnTo>
                <a:lnTo>
                  <a:pt x="2245519" y="0"/>
                </a:lnTo>
                <a:lnTo>
                  <a:pt x="2255044" y="2381"/>
                </a:lnTo>
                <a:lnTo>
                  <a:pt x="2259806" y="9525"/>
                </a:lnTo>
                <a:lnTo>
                  <a:pt x="2259806" y="28575"/>
                </a:lnTo>
                <a:lnTo>
                  <a:pt x="2250281" y="47625"/>
                </a:lnTo>
                <a:lnTo>
                  <a:pt x="2205037" y="78581"/>
                </a:lnTo>
                <a:lnTo>
                  <a:pt x="2045494" y="173831"/>
                </a:lnTo>
                <a:lnTo>
                  <a:pt x="1797844" y="316706"/>
                </a:lnTo>
                <a:lnTo>
                  <a:pt x="1509712" y="469106"/>
                </a:lnTo>
                <a:lnTo>
                  <a:pt x="1202531" y="621506"/>
                </a:lnTo>
                <a:lnTo>
                  <a:pt x="964406" y="731044"/>
                </a:lnTo>
                <a:lnTo>
                  <a:pt x="740569" y="831056"/>
                </a:lnTo>
                <a:lnTo>
                  <a:pt x="552450" y="907256"/>
                </a:lnTo>
                <a:lnTo>
                  <a:pt x="450056" y="945356"/>
                </a:lnTo>
                <a:lnTo>
                  <a:pt x="395287" y="959644"/>
                </a:lnTo>
                <a:lnTo>
                  <a:pt x="359569" y="964406"/>
                </a:lnTo>
                <a:lnTo>
                  <a:pt x="338137" y="964406"/>
                </a:lnTo>
                <a:lnTo>
                  <a:pt x="319087" y="959644"/>
                </a:lnTo>
                <a:lnTo>
                  <a:pt x="283369" y="942975"/>
                </a:lnTo>
                <a:lnTo>
                  <a:pt x="238125" y="914400"/>
                </a:lnTo>
                <a:lnTo>
                  <a:pt x="190500" y="883444"/>
                </a:lnTo>
                <a:lnTo>
                  <a:pt x="119062" y="821531"/>
                </a:lnTo>
                <a:lnTo>
                  <a:pt x="45244" y="747713"/>
                </a:lnTo>
                <a:lnTo>
                  <a:pt x="7144" y="700088"/>
                </a:lnTo>
                <a:lnTo>
                  <a:pt x="0" y="681038"/>
                </a:lnTo>
                <a:lnTo>
                  <a:pt x="2381" y="671513"/>
                </a:lnTo>
                <a:lnTo>
                  <a:pt x="7144" y="666750"/>
                </a:lnTo>
                <a:lnTo>
                  <a:pt x="23812" y="669131"/>
                </a:lnTo>
                <a:lnTo>
                  <a:pt x="66675" y="685800"/>
                </a:lnTo>
                <a:lnTo>
                  <a:pt x="116681" y="707231"/>
                </a:lnTo>
                <a:lnTo>
                  <a:pt x="169069" y="726281"/>
                </a:lnTo>
                <a:lnTo>
                  <a:pt x="211931" y="735806"/>
                </a:lnTo>
                <a:lnTo>
                  <a:pt x="242887" y="738188"/>
                </a:lnTo>
                <a:lnTo>
                  <a:pt x="288131" y="738188"/>
                </a:lnTo>
                <a:lnTo>
                  <a:pt x="388144" y="723900"/>
                </a:lnTo>
                <a:lnTo>
                  <a:pt x="466725" y="707231"/>
                </a:lnTo>
                <a:lnTo>
                  <a:pt x="535781" y="688181"/>
                </a:lnTo>
                <a:lnTo>
                  <a:pt x="609600" y="661988"/>
                </a:lnTo>
                <a:lnTo>
                  <a:pt x="773906" y="600075"/>
                </a:lnTo>
                <a:lnTo>
                  <a:pt x="835819" y="576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4E348F0-C525-4447-8CD9-43A1E4A44E1B}"/>
              </a:ext>
            </a:extLst>
          </p:cNvPr>
          <p:cNvSpPr/>
          <p:nvPr/>
        </p:nvSpPr>
        <p:spPr>
          <a:xfrm>
            <a:off x="4591050" y="2179638"/>
            <a:ext cx="1755775" cy="601662"/>
          </a:xfrm>
          <a:custGeom>
            <a:avLst/>
            <a:gdLst>
              <a:gd name="connsiteX0" fmla="*/ 461963 w 1754981"/>
              <a:gd name="connsiteY0" fmla="*/ 361950 h 602456"/>
              <a:gd name="connsiteX1" fmla="*/ 600075 w 1754981"/>
              <a:gd name="connsiteY1" fmla="*/ 330994 h 602456"/>
              <a:gd name="connsiteX2" fmla="*/ 776288 w 1754981"/>
              <a:gd name="connsiteY2" fmla="*/ 285750 h 602456"/>
              <a:gd name="connsiteX3" fmla="*/ 995363 w 1754981"/>
              <a:gd name="connsiteY3" fmla="*/ 195262 h 602456"/>
              <a:gd name="connsiteX4" fmla="*/ 1169194 w 1754981"/>
              <a:gd name="connsiteY4" fmla="*/ 128587 h 602456"/>
              <a:gd name="connsiteX5" fmla="*/ 1381125 w 1754981"/>
              <a:gd name="connsiteY5" fmla="*/ 50006 h 602456"/>
              <a:gd name="connsiteX6" fmla="*/ 1512094 w 1754981"/>
              <a:gd name="connsiteY6" fmla="*/ 2381 h 602456"/>
              <a:gd name="connsiteX7" fmla="*/ 1535906 w 1754981"/>
              <a:gd name="connsiteY7" fmla="*/ 0 h 602456"/>
              <a:gd name="connsiteX8" fmla="*/ 1585913 w 1754981"/>
              <a:gd name="connsiteY8" fmla="*/ 4762 h 602456"/>
              <a:gd name="connsiteX9" fmla="*/ 1647825 w 1754981"/>
              <a:gd name="connsiteY9" fmla="*/ 14287 h 602456"/>
              <a:gd name="connsiteX10" fmla="*/ 1697831 w 1754981"/>
              <a:gd name="connsiteY10" fmla="*/ 23812 h 602456"/>
              <a:gd name="connsiteX11" fmla="*/ 1721644 w 1754981"/>
              <a:gd name="connsiteY11" fmla="*/ 33337 h 602456"/>
              <a:gd name="connsiteX12" fmla="*/ 1735931 w 1754981"/>
              <a:gd name="connsiteY12" fmla="*/ 45244 h 602456"/>
              <a:gd name="connsiteX13" fmla="*/ 1750219 w 1754981"/>
              <a:gd name="connsiteY13" fmla="*/ 61912 h 602456"/>
              <a:gd name="connsiteX14" fmla="*/ 1754981 w 1754981"/>
              <a:gd name="connsiteY14" fmla="*/ 76200 h 602456"/>
              <a:gd name="connsiteX15" fmla="*/ 1754981 w 1754981"/>
              <a:gd name="connsiteY15" fmla="*/ 95250 h 602456"/>
              <a:gd name="connsiteX16" fmla="*/ 1750219 w 1754981"/>
              <a:gd name="connsiteY16" fmla="*/ 121444 h 602456"/>
              <a:gd name="connsiteX17" fmla="*/ 1733550 w 1754981"/>
              <a:gd name="connsiteY17" fmla="*/ 159544 h 602456"/>
              <a:gd name="connsiteX18" fmla="*/ 1719263 w 1754981"/>
              <a:gd name="connsiteY18" fmla="*/ 176212 h 602456"/>
              <a:gd name="connsiteX19" fmla="*/ 1681163 w 1754981"/>
              <a:gd name="connsiteY19" fmla="*/ 188119 h 602456"/>
              <a:gd name="connsiteX20" fmla="*/ 1519238 w 1754981"/>
              <a:gd name="connsiteY20" fmla="*/ 233362 h 602456"/>
              <a:gd name="connsiteX21" fmla="*/ 1331119 w 1754981"/>
              <a:gd name="connsiteY21" fmla="*/ 288131 h 602456"/>
              <a:gd name="connsiteX22" fmla="*/ 1154906 w 1754981"/>
              <a:gd name="connsiteY22" fmla="*/ 347662 h 602456"/>
              <a:gd name="connsiteX23" fmla="*/ 981075 w 1754981"/>
              <a:gd name="connsiteY23" fmla="*/ 411956 h 602456"/>
              <a:gd name="connsiteX24" fmla="*/ 745331 w 1754981"/>
              <a:gd name="connsiteY24" fmla="*/ 481012 h 602456"/>
              <a:gd name="connsiteX25" fmla="*/ 635794 w 1754981"/>
              <a:gd name="connsiteY25" fmla="*/ 519112 h 602456"/>
              <a:gd name="connsiteX26" fmla="*/ 557213 w 1754981"/>
              <a:gd name="connsiteY26" fmla="*/ 545306 h 602456"/>
              <a:gd name="connsiteX27" fmla="*/ 452438 w 1754981"/>
              <a:gd name="connsiteY27" fmla="*/ 569119 h 602456"/>
              <a:gd name="connsiteX28" fmla="*/ 328613 w 1754981"/>
              <a:gd name="connsiteY28" fmla="*/ 597694 h 602456"/>
              <a:gd name="connsiteX29" fmla="*/ 288131 w 1754981"/>
              <a:gd name="connsiteY29" fmla="*/ 602456 h 602456"/>
              <a:gd name="connsiteX30" fmla="*/ 271463 w 1754981"/>
              <a:gd name="connsiteY30" fmla="*/ 602456 h 602456"/>
              <a:gd name="connsiteX31" fmla="*/ 252413 w 1754981"/>
              <a:gd name="connsiteY31" fmla="*/ 600075 h 602456"/>
              <a:gd name="connsiteX32" fmla="*/ 204788 w 1754981"/>
              <a:gd name="connsiteY32" fmla="*/ 585787 h 602456"/>
              <a:gd name="connsiteX33" fmla="*/ 154781 w 1754981"/>
              <a:gd name="connsiteY33" fmla="*/ 561975 h 602456"/>
              <a:gd name="connsiteX34" fmla="*/ 126206 w 1754981"/>
              <a:gd name="connsiteY34" fmla="*/ 545306 h 602456"/>
              <a:gd name="connsiteX35" fmla="*/ 100013 w 1754981"/>
              <a:gd name="connsiteY35" fmla="*/ 526256 h 602456"/>
              <a:gd name="connsiteX36" fmla="*/ 76200 w 1754981"/>
              <a:gd name="connsiteY36" fmla="*/ 504825 h 602456"/>
              <a:gd name="connsiteX37" fmla="*/ 45244 w 1754981"/>
              <a:gd name="connsiteY37" fmla="*/ 473869 h 602456"/>
              <a:gd name="connsiteX38" fmla="*/ 26194 w 1754981"/>
              <a:gd name="connsiteY38" fmla="*/ 447675 h 602456"/>
              <a:gd name="connsiteX39" fmla="*/ 7144 w 1754981"/>
              <a:gd name="connsiteY39" fmla="*/ 419100 h 602456"/>
              <a:gd name="connsiteX40" fmla="*/ 0 w 1754981"/>
              <a:gd name="connsiteY40" fmla="*/ 400050 h 602456"/>
              <a:gd name="connsiteX41" fmla="*/ 0 w 1754981"/>
              <a:gd name="connsiteY41" fmla="*/ 390525 h 602456"/>
              <a:gd name="connsiteX42" fmla="*/ 7144 w 1754981"/>
              <a:gd name="connsiteY42" fmla="*/ 383381 h 602456"/>
              <a:gd name="connsiteX43" fmla="*/ 28575 w 1754981"/>
              <a:gd name="connsiteY43" fmla="*/ 383381 h 602456"/>
              <a:gd name="connsiteX44" fmla="*/ 66675 w 1754981"/>
              <a:gd name="connsiteY44" fmla="*/ 390525 h 602456"/>
              <a:gd name="connsiteX45" fmla="*/ 121444 w 1754981"/>
              <a:gd name="connsiteY45" fmla="*/ 397669 h 602456"/>
              <a:gd name="connsiteX46" fmla="*/ 200025 w 1754981"/>
              <a:gd name="connsiteY46" fmla="*/ 402431 h 602456"/>
              <a:gd name="connsiteX47" fmla="*/ 228600 w 1754981"/>
              <a:gd name="connsiteY47" fmla="*/ 402431 h 602456"/>
              <a:gd name="connsiteX48" fmla="*/ 354806 w 1754981"/>
              <a:gd name="connsiteY48" fmla="*/ 383381 h 602456"/>
              <a:gd name="connsiteX49" fmla="*/ 461963 w 1754981"/>
              <a:gd name="connsiteY49" fmla="*/ 361950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54981" h="602456">
                <a:moveTo>
                  <a:pt x="461963" y="361950"/>
                </a:moveTo>
                <a:lnTo>
                  <a:pt x="600075" y="330994"/>
                </a:lnTo>
                <a:lnTo>
                  <a:pt x="776288" y="285750"/>
                </a:lnTo>
                <a:lnTo>
                  <a:pt x="995363" y="195262"/>
                </a:lnTo>
                <a:lnTo>
                  <a:pt x="1169194" y="128587"/>
                </a:lnTo>
                <a:lnTo>
                  <a:pt x="1381125" y="50006"/>
                </a:lnTo>
                <a:lnTo>
                  <a:pt x="1512094" y="2381"/>
                </a:lnTo>
                <a:lnTo>
                  <a:pt x="1535906" y="0"/>
                </a:lnTo>
                <a:lnTo>
                  <a:pt x="1585913" y="4762"/>
                </a:lnTo>
                <a:lnTo>
                  <a:pt x="1647825" y="14287"/>
                </a:lnTo>
                <a:lnTo>
                  <a:pt x="1697831" y="23812"/>
                </a:lnTo>
                <a:lnTo>
                  <a:pt x="1721644" y="33337"/>
                </a:lnTo>
                <a:lnTo>
                  <a:pt x="1735931" y="45244"/>
                </a:lnTo>
                <a:lnTo>
                  <a:pt x="1750219" y="61912"/>
                </a:lnTo>
                <a:lnTo>
                  <a:pt x="1754981" y="76200"/>
                </a:lnTo>
                <a:lnTo>
                  <a:pt x="1754981" y="95250"/>
                </a:lnTo>
                <a:lnTo>
                  <a:pt x="1750219" y="121444"/>
                </a:lnTo>
                <a:lnTo>
                  <a:pt x="1733550" y="159544"/>
                </a:lnTo>
                <a:lnTo>
                  <a:pt x="1719263" y="176212"/>
                </a:lnTo>
                <a:lnTo>
                  <a:pt x="1681163" y="188119"/>
                </a:lnTo>
                <a:lnTo>
                  <a:pt x="1519238" y="233362"/>
                </a:lnTo>
                <a:lnTo>
                  <a:pt x="1331119" y="288131"/>
                </a:lnTo>
                <a:lnTo>
                  <a:pt x="1154906" y="347662"/>
                </a:lnTo>
                <a:lnTo>
                  <a:pt x="981075" y="411956"/>
                </a:lnTo>
                <a:lnTo>
                  <a:pt x="745331" y="481012"/>
                </a:lnTo>
                <a:lnTo>
                  <a:pt x="635794" y="519112"/>
                </a:lnTo>
                <a:lnTo>
                  <a:pt x="557213" y="545306"/>
                </a:lnTo>
                <a:lnTo>
                  <a:pt x="452438" y="569119"/>
                </a:lnTo>
                <a:lnTo>
                  <a:pt x="328613" y="597694"/>
                </a:lnTo>
                <a:lnTo>
                  <a:pt x="288131" y="602456"/>
                </a:lnTo>
                <a:lnTo>
                  <a:pt x="271463" y="602456"/>
                </a:lnTo>
                <a:lnTo>
                  <a:pt x="252413" y="600075"/>
                </a:lnTo>
                <a:lnTo>
                  <a:pt x="204788" y="585787"/>
                </a:lnTo>
                <a:lnTo>
                  <a:pt x="154781" y="561975"/>
                </a:lnTo>
                <a:lnTo>
                  <a:pt x="126206" y="545306"/>
                </a:lnTo>
                <a:lnTo>
                  <a:pt x="100013" y="526256"/>
                </a:lnTo>
                <a:lnTo>
                  <a:pt x="76200" y="504825"/>
                </a:lnTo>
                <a:lnTo>
                  <a:pt x="45244" y="473869"/>
                </a:lnTo>
                <a:lnTo>
                  <a:pt x="26194" y="447675"/>
                </a:lnTo>
                <a:lnTo>
                  <a:pt x="7144" y="419100"/>
                </a:lnTo>
                <a:lnTo>
                  <a:pt x="0" y="400050"/>
                </a:lnTo>
                <a:lnTo>
                  <a:pt x="0" y="390525"/>
                </a:lnTo>
                <a:lnTo>
                  <a:pt x="7144" y="383381"/>
                </a:lnTo>
                <a:lnTo>
                  <a:pt x="28575" y="383381"/>
                </a:lnTo>
                <a:lnTo>
                  <a:pt x="66675" y="390525"/>
                </a:lnTo>
                <a:lnTo>
                  <a:pt x="121444" y="397669"/>
                </a:lnTo>
                <a:lnTo>
                  <a:pt x="200025" y="402431"/>
                </a:lnTo>
                <a:lnTo>
                  <a:pt x="228600" y="402431"/>
                </a:lnTo>
                <a:lnTo>
                  <a:pt x="354806" y="383381"/>
                </a:lnTo>
                <a:lnTo>
                  <a:pt x="461963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AF15C32-55C7-46D7-A4A0-3D2849A454E4}"/>
              </a:ext>
            </a:extLst>
          </p:cNvPr>
          <p:cNvSpPr/>
          <p:nvPr/>
        </p:nvSpPr>
        <p:spPr>
          <a:xfrm>
            <a:off x="4665663" y="2827338"/>
            <a:ext cx="1849437" cy="581025"/>
          </a:xfrm>
          <a:custGeom>
            <a:avLst/>
            <a:gdLst>
              <a:gd name="connsiteX0" fmla="*/ 628650 w 1850231"/>
              <a:gd name="connsiteY0" fmla="*/ 333375 h 581025"/>
              <a:gd name="connsiteX1" fmla="*/ 802481 w 1850231"/>
              <a:gd name="connsiteY1" fmla="*/ 288131 h 581025"/>
              <a:gd name="connsiteX2" fmla="*/ 1028700 w 1850231"/>
              <a:gd name="connsiteY2" fmla="*/ 221456 h 581025"/>
              <a:gd name="connsiteX3" fmla="*/ 1238250 w 1850231"/>
              <a:gd name="connsiteY3" fmla="*/ 147637 h 581025"/>
              <a:gd name="connsiteX4" fmla="*/ 1381125 w 1850231"/>
              <a:gd name="connsiteY4" fmla="*/ 95250 h 581025"/>
              <a:gd name="connsiteX5" fmla="*/ 1431131 w 1850231"/>
              <a:gd name="connsiteY5" fmla="*/ 71437 h 581025"/>
              <a:gd name="connsiteX6" fmla="*/ 1509712 w 1850231"/>
              <a:gd name="connsiteY6" fmla="*/ 35719 h 581025"/>
              <a:gd name="connsiteX7" fmla="*/ 1574006 w 1850231"/>
              <a:gd name="connsiteY7" fmla="*/ 7144 h 581025"/>
              <a:gd name="connsiteX8" fmla="*/ 1595437 w 1850231"/>
              <a:gd name="connsiteY8" fmla="*/ 0 h 581025"/>
              <a:gd name="connsiteX9" fmla="*/ 1628775 w 1850231"/>
              <a:gd name="connsiteY9" fmla="*/ 0 h 581025"/>
              <a:gd name="connsiteX10" fmla="*/ 1695450 w 1850231"/>
              <a:gd name="connsiteY10" fmla="*/ 11906 h 581025"/>
              <a:gd name="connsiteX11" fmla="*/ 1735931 w 1850231"/>
              <a:gd name="connsiteY11" fmla="*/ 23812 h 581025"/>
              <a:gd name="connsiteX12" fmla="*/ 1783556 w 1850231"/>
              <a:gd name="connsiteY12" fmla="*/ 45244 h 581025"/>
              <a:gd name="connsiteX13" fmla="*/ 1819275 w 1850231"/>
              <a:gd name="connsiteY13" fmla="*/ 64294 h 581025"/>
              <a:gd name="connsiteX14" fmla="*/ 1833562 w 1850231"/>
              <a:gd name="connsiteY14" fmla="*/ 73819 h 581025"/>
              <a:gd name="connsiteX15" fmla="*/ 1843087 w 1850231"/>
              <a:gd name="connsiteY15" fmla="*/ 83344 h 581025"/>
              <a:gd name="connsiteX16" fmla="*/ 1850231 w 1850231"/>
              <a:gd name="connsiteY16" fmla="*/ 97631 h 581025"/>
              <a:gd name="connsiteX17" fmla="*/ 1850231 w 1850231"/>
              <a:gd name="connsiteY17" fmla="*/ 114300 h 581025"/>
              <a:gd name="connsiteX18" fmla="*/ 1843087 w 1850231"/>
              <a:gd name="connsiteY18" fmla="*/ 138112 h 581025"/>
              <a:gd name="connsiteX19" fmla="*/ 1828800 w 1850231"/>
              <a:gd name="connsiteY19" fmla="*/ 169069 h 581025"/>
              <a:gd name="connsiteX20" fmla="*/ 1804987 w 1850231"/>
              <a:gd name="connsiteY20" fmla="*/ 200025 h 581025"/>
              <a:gd name="connsiteX21" fmla="*/ 1759744 w 1850231"/>
              <a:gd name="connsiteY21" fmla="*/ 214312 h 581025"/>
              <a:gd name="connsiteX22" fmla="*/ 1521619 w 1850231"/>
              <a:gd name="connsiteY22" fmla="*/ 283369 h 581025"/>
              <a:gd name="connsiteX23" fmla="*/ 1257300 w 1850231"/>
              <a:gd name="connsiteY23" fmla="*/ 361950 h 581025"/>
              <a:gd name="connsiteX24" fmla="*/ 1040606 w 1850231"/>
              <a:gd name="connsiteY24" fmla="*/ 431006 h 581025"/>
              <a:gd name="connsiteX25" fmla="*/ 785812 w 1850231"/>
              <a:gd name="connsiteY25" fmla="*/ 507206 h 581025"/>
              <a:gd name="connsiteX26" fmla="*/ 564356 w 1850231"/>
              <a:gd name="connsiteY26" fmla="*/ 554831 h 581025"/>
              <a:gd name="connsiteX27" fmla="*/ 419100 w 1850231"/>
              <a:gd name="connsiteY27" fmla="*/ 578644 h 581025"/>
              <a:gd name="connsiteX28" fmla="*/ 388144 w 1850231"/>
              <a:gd name="connsiteY28" fmla="*/ 581025 h 581025"/>
              <a:gd name="connsiteX29" fmla="*/ 354806 w 1850231"/>
              <a:gd name="connsiteY29" fmla="*/ 578644 h 581025"/>
              <a:gd name="connsiteX30" fmla="*/ 302419 w 1850231"/>
              <a:gd name="connsiteY30" fmla="*/ 569119 h 581025"/>
              <a:gd name="connsiteX31" fmla="*/ 254794 w 1850231"/>
              <a:gd name="connsiteY31" fmla="*/ 552450 h 581025"/>
              <a:gd name="connsiteX32" fmla="*/ 202406 w 1850231"/>
              <a:gd name="connsiteY32" fmla="*/ 528637 h 581025"/>
              <a:gd name="connsiteX33" fmla="*/ 161925 w 1850231"/>
              <a:gd name="connsiteY33" fmla="*/ 504825 h 581025"/>
              <a:gd name="connsiteX34" fmla="*/ 100012 w 1850231"/>
              <a:gd name="connsiteY34" fmla="*/ 459581 h 581025"/>
              <a:gd name="connsiteX35" fmla="*/ 50006 w 1850231"/>
              <a:gd name="connsiteY35" fmla="*/ 416719 h 581025"/>
              <a:gd name="connsiteX36" fmla="*/ 19050 w 1850231"/>
              <a:gd name="connsiteY36" fmla="*/ 388144 h 581025"/>
              <a:gd name="connsiteX37" fmla="*/ 9525 w 1850231"/>
              <a:gd name="connsiteY37" fmla="*/ 373856 h 581025"/>
              <a:gd name="connsiteX38" fmla="*/ 4762 w 1850231"/>
              <a:gd name="connsiteY38" fmla="*/ 357187 h 581025"/>
              <a:gd name="connsiteX39" fmla="*/ 0 w 1850231"/>
              <a:gd name="connsiteY39" fmla="*/ 333375 h 581025"/>
              <a:gd name="connsiteX40" fmla="*/ 7144 w 1850231"/>
              <a:gd name="connsiteY40" fmla="*/ 321469 h 581025"/>
              <a:gd name="connsiteX41" fmla="*/ 23812 w 1850231"/>
              <a:gd name="connsiteY41" fmla="*/ 323850 h 581025"/>
              <a:gd name="connsiteX42" fmla="*/ 50006 w 1850231"/>
              <a:gd name="connsiteY42" fmla="*/ 333375 h 581025"/>
              <a:gd name="connsiteX43" fmla="*/ 109537 w 1850231"/>
              <a:gd name="connsiteY43" fmla="*/ 342900 h 581025"/>
              <a:gd name="connsiteX44" fmla="*/ 223837 w 1850231"/>
              <a:gd name="connsiteY44" fmla="*/ 359569 h 581025"/>
              <a:gd name="connsiteX45" fmla="*/ 309562 w 1850231"/>
              <a:gd name="connsiteY45" fmla="*/ 376237 h 581025"/>
              <a:gd name="connsiteX46" fmla="*/ 354806 w 1850231"/>
              <a:gd name="connsiteY46" fmla="*/ 378619 h 581025"/>
              <a:gd name="connsiteX47" fmla="*/ 407194 w 1850231"/>
              <a:gd name="connsiteY47" fmla="*/ 373856 h 581025"/>
              <a:gd name="connsiteX48" fmla="*/ 478631 w 1850231"/>
              <a:gd name="connsiteY48" fmla="*/ 364331 h 581025"/>
              <a:gd name="connsiteX49" fmla="*/ 628650 w 1850231"/>
              <a:gd name="connsiteY49" fmla="*/ 33337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50231" h="581025">
                <a:moveTo>
                  <a:pt x="628650" y="333375"/>
                </a:moveTo>
                <a:lnTo>
                  <a:pt x="802481" y="288131"/>
                </a:lnTo>
                <a:lnTo>
                  <a:pt x="1028700" y="221456"/>
                </a:lnTo>
                <a:lnTo>
                  <a:pt x="1238250" y="147637"/>
                </a:lnTo>
                <a:lnTo>
                  <a:pt x="1381125" y="95250"/>
                </a:lnTo>
                <a:lnTo>
                  <a:pt x="1431131" y="71437"/>
                </a:lnTo>
                <a:lnTo>
                  <a:pt x="1509712" y="35719"/>
                </a:lnTo>
                <a:lnTo>
                  <a:pt x="1574006" y="7144"/>
                </a:lnTo>
                <a:lnTo>
                  <a:pt x="1595437" y="0"/>
                </a:lnTo>
                <a:lnTo>
                  <a:pt x="1628775" y="0"/>
                </a:lnTo>
                <a:lnTo>
                  <a:pt x="1695450" y="11906"/>
                </a:lnTo>
                <a:lnTo>
                  <a:pt x="1735931" y="23812"/>
                </a:lnTo>
                <a:lnTo>
                  <a:pt x="1783556" y="45244"/>
                </a:lnTo>
                <a:lnTo>
                  <a:pt x="1819275" y="64294"/>
                </a:lnTo>
                <a:lnTo>
                  <a:pt x="1833562" y="73819"/>
                </a:lnTo>
                <a:lnTo>
                  <a:pt x="1843087" y="83344"/>
                </a:lnTo>
                <a:lnTo>
                  <a:pt x="1850231" y="97631"/>
                </a:lnTo>
                <a:lnTo>
                  <a:pt x="1850231" y="114300"/>
                </a:lnTo>
                <a:lnTo>
                  <a:pt x="1843087" y="138112"/>
                </a:lnTo>
                <a:lnTo>
                  <a:pt x="1828800" y="169069"/>
                </a:lnTo>
                <a:lnTo>
                  <a:pt x="1804987" y="200025"/>
                </a:lnTo>
                <a:lnTo>
                  <a:pt x="1759744" y="214312"/>
                </a:lnTo>
                <a:lnTo>
                  <a:pt x="1521619" y="283369"/>
                </a:lnTo>
                <a:lnTo>
                  <a:pt x="1257300" y="361950"/>
                </a:lnTo>
                <a:lnTo>
                  <a:pt x="1040606" y="431006"/>
                </a:lnTo>
                <a:lnTo>
                  <a:pt x="785812" y="507206"/>
                </a:lnTo>
                <a:lnTo>
                  <a:pt x="564356" y="554831"/>
                </a:lnTo>
                <a:lnTo>
                  <a:pt x="419100" y="578644"/>
                </a:lnTo>
                <a:lnTo>
                  <a:pt x="388144" y="581025"/>
                </a:lnTo>
                <a:lnTo>
                  <a:pt x="354806" y="578644"/>
                </a:lnTo>
                <a:lnTo>
                  <a:pt x="302419" y="569119"/>
                </a:lnTo>
                <a:lnTo>
                  <a:pt x="254794" y="552450"/>
                </a:lnTo>
                <a:lnTo>
                  <a:pt x="202406" y="528637"/>
                </a:lnTo>
                <a:lnTo>
                  <a:pt x="161925" y="504825"/>
                </a:lnTo>
                <a:lnTo>
                  <a:pt x="100012" y="459581"/>
                </a:lnTo>
                <a:lnTo>
                  <a:pt x="50006" y="416719"/>
                </a:lnTo>
                <a:lnTo>
                  <a:pt x="19050" y="388144"/>
                </a:lnTo>
                <a:lnTo>
                  <a:pt x="9525" y="373856"/>
                </a:lnTo>
                <a:lnTo>
                  <a:pt x="4762" y="357187"/>
                </a:lnTo>
                <a:lnTo>
                  <a:pt x="0" y="333375"/>
                </a:lnTo>
                <a:lnTo>
                  <a:pt x="7144" y="321469"/>
                </a:lnTo>
                <a:lnTo>
                  <a:pt x="23812" y="323850"/>
                </a:lnTo>
                <a:lnTo>
                  <a:pt x="50006" y="333375"/>
                </a:lnTo>
                <a:lnTo>
                  <a:pt x="109537" y="342900"/>
                </a:lnTo>
                <a:lnTo>
                  <a:pt x="223837" y="359569"/>
                </a:lnTo>
                <a:lnTo>
                  <a:pt x="309562" y="376237"/>
                </a:lnTo>
                <a:lnTo>
                  <a:pt x="354806" y="378619"/>
                </a:lnTo>
                <a:lnTo>
                  <a:pt x="407194" y="373856"/>
                </a:lnTo>
                <a:lnTo>
                  <a:pt x="478631" y="364331"/>
                </a:lnTo>
                <a:lnTo>
                  <a:pt x="628650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1BF8928-54DA-4094-96AE-D9F85B4FC56D}"/>
              </a:ext>
            </a:extLst>
          </p:cNvPr>
          <p:cNvSpPr/>
          <p:nvPr/>
        </p:nvSpPr>
        <p:spPr>
          <a:xfrm>
            <a:off x="4727575" y="3525838"/>
            <a:ext cx="2001838" cy="641350"/>
          </a:xfrm>
          <a:custGeom>
            <a:avLst/>
            <a:gdLst>
              <a:gd name="connsiteX0" fmla="*/ 685800 w 2002632"/>
              <a:gd name="connsiteY0" fmla="*/ 521494 h 640557"/>
              <a:gd name="connsiteX1" fmla="*/ 804863 w 2002632"/>
              <a:gd name="connsiteY1" fmla="*/ 483394 h 640557"/>
              <a:gd name="connsiteX2" fmla="*/ 966788 w 2002632"/>
              <a:gd name="connsiteY2" fmla="*/ 426244 h 640557"/>
              <a:gd name="connsiteX3" fmla="*/ 1207294 w 2002632"/>
              <a:gd name="connsiteY3" fmla="*/ 357188 h 640557"/>
              <a:gd name="connsiteX4" fmla="*/ 1314450 w 2002632"/>
              <a:gd name="connsiteY4" fmla="*/ 328613 h 640557"/>
              <a:gd name="connsiteX5" fmla="*/ 1421607 w 2002632"/>
              <a:gd name="connsiteY5" fmla="*/ 304800 h 640557"/>
              <a:gd name="connsiteX6" fmla="*/ 1490663 w 2002632"/>
              <a:gd name="connsiteY6" fmla="*/ 290513 h 640557"/>
              <a:gd name="connsiteX7" fmla="*/ 1597819 w 2002632"/>
              <a:gd name="connsiteY7" fmla="*/ 269082 h 640557"/>
              <a:gd name="connsiteX8" fmla="*/ 1659732 w 2002632"/>
              <a:gd name="connsiteY8" fmla="*/ 257175 h 640557"/>
              <a:gd name="connsiteX9" fmla="*/ 1728788 w 2002632"/>
              <a:gd name="connsiteY9" fmla="*/ 245269 h 640557"/>
              <a:gd name="connsiteX10" fmla="*/ 1831182 w 2002632"/>
              <a:gd name="connsiteY10" fmla="*/ 230982 h 640557"/>
              <a:gd name="connsiteX11" fmla="*/ 1895475 w 2002632"/>
              <a:gd name="connsiteY11" fmla="*/ 216694 h 640557"/>
              <a:gd name="connsiteX12" fmla="*/ 1940719 w 2002632"/>
              <a:gd name="connsiteY12" fmla="*/ 202407 h 640557"/>
              <a:gd name="connsiteX13" fmla="*/ 1974057 w 2002632"/>
              <a:gd name="connsiteY13" fmla="*/ 183357 h 640557"/>
              <a:gd name="connsiteX14" fmla="*/ 1993107 w 2002632"/>
              <a:gd name="connsiteY14" fmla="*/ 166688 h 640557"/>
              <a:gd name="connsiteX15" fmla="*/ 2002632 w 2002632"/>
              <a:gd name="connsiteY15" fmla="*/ 147638 h 640557"/>
              <a:gd name="connsiteX16" fmla="*/ 2002632 w 2002632"/>
              <a:gd name="connsiteY16" fmla="*/ 138113 h 640557"/>
              <a:gd name="connsiteX17" fmla="*/ 1995488 w 2002632"/>
              <a:gd name="connsiteY17" fmla="*/ 119063 h 640557"/>
              <a:gd name="connsiteX18" fmla="*/ 1981200 w 2002632"/>
              <a:gd name="connsiteY18" fmla="*/ 97632 h 640557"/>
              <a:gd name="connsiteX19" fmla="*/ 1957388 w 2002632"/>
              <a:gd name="connsiteY19" fmla="*/ 73819 h 640557"/>
              <a:gd name="connsiteX20" fmla="*/ 1940719 w 2002632"/>
              <a:gd name="connsiteY20" fmla="*/ 61913 h 640557"/>
              <a:gd name="connsiteX21" fmla="*/ 1885950 w 2002632"/>
              <a:gd name="connsiteY21" fmla="*/ 38100 h 640557"/>
              <a:gd name="connsiteX22" fmla="*/ 1831182 w 2002632"/>
              <a:gd name="connsiteY22" fmla="*/ 21432 h 640557"/>
              <a:gd name="connsiteX23" fmla="*/ 1762125 w 2002632"/>
              <a:gd name="connsiteY23" fmla="*/ 4763 h 640557"/>
              <a:gd name="connsiteX24" fmla="*/ 1704975 w 2002632"/>
              <a:gd name="connsiteY24" fmla="*/ 0 h 640557"/>
              <a:gd name="connsiteX25" fmla="*/ 1654969 w 2002632"/>
              <a:gd name="connsiteY25" fmla="*/ 2382 h 640557"/>
              <a:gd name="connsiteX26" fmla="*/ 1602582 w 2002632"/>
              <a:gd name="connsiteY26" fmla="*/ 14288 h 640557"/>
              <a:gd name="connsiteX27" fmla="*/ 1576388 w 2002632"/>
              <a:gd name="connsiteY27" fmla="*/ 30957 h 640557"/>
              <a:gd name="connsiteX28" fmla="*/ 1497807 w 2002632"/>
              <a:gd name="connsiteY28" fmla="*/ 73819 h 640557"/>
              <a:gd name="connsiteX29" fmla="*/ 1428750 w 2002632"/>
              <a:gd name="connsiteY29" fmla="*/ 104775 h 640557"/>
              <a:gd name="connsiteX30" fmla="*/ 1307307 w 2002632"/>
              <a:gd name="connsiteY30" fmla="*/ 152400 h 640557"/>
              <a:gd name="connsiteX31" fmla="*/ 1154907 w 2002632"/>
              <a:gd name="connsiteY31" fmla="*/ 202407 h 640557"/>
              <a:gd name="connsiteX32" fmla="*/ 1083469 w 2002632"/>
              <a:gd name="connsiteY32" fmla="*/ 221457 h 640557"/>
              <a:gd name="connsiteX33" fmla="*/ 871538 w 2002632"/>
              <a:gd name="connsiteY33" fmla="*/ 288132 h 640557"/>
              <a:gd name="connsiteX34" fmla="*/ 771525 w 2002632"/>
              <a:gd name="connsiteY34" fmla="*/ 328613 h 640557"/>
              <a:gd name="connsiteX35" fmla="*/ 676275 w 2002632"/>
              <a:gd name="connsiteY35" fmla="*/ 359569 h 640557"/>
              <a:gd name="connsiteX36" fmla="*/ 540544 w 2002632"/>
              <a:gd name="connsiteY36" fmla="*/ 395288 h 640557"/>
              <a:gd name="connsiteX37" fmla="*/ 433388 w 2002632"/>
              <a:gd name="connsiteY37" fmla="*/ 416719 h 640557"/>
              <a:gd name="connsiteX38" fmla="*/ 342900 w 2002632"/>
              <a:gd name="connsiteY38" fmla="*/ 428625 h 640557"/>
              <a:gd name="connsiteX39" fmla="*/ 240507 w 2002632"/>
              <a:gd name="connsiteY39" fmla="*/ 438150 h 640557"/>
              <a:gd name="connsiteX40" fmla="*/ 195263 w 2002632"/>
              <a:gd name="connsiteY40" fmla="*/ 433388 h 640557"/>
              <a:gd name="connsiteX41" fmla="*/ 154782 w 2002632"/>
              <a:gd name="connsiteY41" fmla="*/ 421482 h 640557"/>
              <a:gd name="connsiteX42" fmla="*/ 128588 w 2002632"/>
              <a:gd name="connsiteY42" fmla="*/ 411957 h 640557"/>
              <a:gd name="connsiteX43" fmla="*/ 69057 w 2002632"/>
              <a:gd name="connsiteY43" fmla="*/ 385763 h 640557"/>
              <a:gd name="connsiteX44" fmla="*/ 47625 w 2002632"/>
              <a:gd name="connsiteY44" fmla="*/ 376238 h 640557"/>
              <a:gd name="connsiteX45" fmla="*/ 33338 w 2002632"/>
              <a:gd name="connsiteY45" fmla="*/ 373857 h 640557"/>
              <a:gd name="connsiteX46" fmla="*/ 11907 w 2002632"/>
              <a:gd name="connsiteY46" fmla="*/ 376238 h 640557"/>
              <a:gd name="connsiteX47" fmla="*/ 0 w 2002632"/>
              <a:gd name="connsiteY47" fmla="*/ 381000 h 640557"/>
              <a:gd name="connsiteX48" fmla="*/ 0 w 2002632"/>
              <a:gd name="connsiteY48" fmla="*/ 392907 h 640557"/>
              <a:gd name="connsiteX49" fmla="*/ 4763 w 2002632"/>
              <a:gd name="connsiteY49" fmla="*/ 409575 h 640557"/>
              <a:gd name="connsiteX50" fmla="*/ 30957 w 2002632"/>
              <a:gd name="connsiteY50" fmla="*/ 452438 h 640557"/>
              <a:gd name="connsiteX51" fmla="*/ 57150 w 2002632"/>
              <a:gd name="connsiteY51" fmla="*/ 488157 h 640557"/>
              <a:gd name="connsiteX52" fmla="*/ 80963 w 2002632"/>
              <a:gd name="connsiteY52" fmla="*/ 516732 h 640557"/>
              <a:gd name="connsiteX53" fmla="*/ 104775 w 2002632"/>
              <a:gd name="connsiteY53" fmla="*/ 542925 h 640557"/>
              <a:gd name="connsiteX54" fmla="*/ 130969 w 2002632"/>
              <a:gd name="connsiteY54" fmla="*/ 564357 h 640557"/>
              <a:gd name="connsiteX55" fmla="*/ 164307 w 2002632"/>
              <a:gd name="connsiteY55" fmla="*/ 588169 h 640557"/>
              <a:gd name="connsiteX56" fmla="*/ 195263 w 2002632"/>
              <a:gd name="connsiteY56" fmla="*/ 604838 h 640557"/>
              <a:gd name="connsiteX57" fmla="*/ 233363 w 2002632"/>
              <a:gd name="connsiteY57" fmla="*/ 621507 h 640557"/>
              <a:gd name="connsiteX58" fmla="*/ 278607 w 2002632"/>
              <a:gd name="connsiteY58" fmla="*/ 633413 h 640557"/>
              <a:gd name="connsiteX59" fmla="*/ 321469 w 2002632"/>
              <a:gd name="connsiteY59" fmla="*/ 640557 h 640557"/>
              <a:gd name="connsiteX60" fmla="*/ 352425 w 2002632"/>
              <a:gd name="connsiteY60" fmla="*/ 640557 h 640557"/>
              <a:gd name="connsiteX61" fmla="*/ 390525 w 2002632"/>
              <a:gd name="connsiteY61" fmla="*/ 628650 h 640557"/>
              <a:gd name="connsiteX62" fmla="*/ 485775 w 2002632"/>
              <a:gd name="connsiteY62" fmla="*/ 585788 h 640557"/>
              <a:gd name="connsiteX63" fmla="*/ 511969 w 2002632"/>
              <a:gd name="connsiteY63" fmla="*/ 573882 h 640557"/>
              <a:gd name="connsiteX64" fmla="*/ 614363 w 2002632"/>
              <a:gd name="connsiteY64" fmla="*/ 542925 h 640557"/>
              <a:gd name="connsiteX65" fmla="*/ 685800 w 2002632"/>
              <a:gd name="connsiteY65" fmla="*/ 521494 h 64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02632" h="640557">
                <a:moveTo>
                  <a:pt x="685800" y="521494"/>
                </a:moveTo>
                <a:lnTo>
                  <a:pt x="804863" y="483394"/>
                </a:lnTo>
                <a:lnTo>
                  <a:pt x="966788" y="426244"/>
                </a:lnTo>
                <a:lnTo>
                  <a:pt x="1207294" y="357188"/>
                </a:lnTo>
                <a:lnTo>
                  <a:pt x="1314450" y="328613"/>
                </a:lnTo>
                <a:lnTo>
                  <a:pt x="1421607" y="304800"/>
                </a:lnTo>
                <a:lnTo>
                  <a:pt x="1490663" y="290513"/>
                </a:lnTo>
                <a:lnTo>
                  <a:pt x="1597819" y="269082"/>
                </a:lnTo>
                <a:lnTo>
                  <a:pt x="1659732" y="257175"/>
                </a:lnTo>
                <a:lnTo>
                  <a:pt x="1728788" y="245269"/>
                </a:lnTo>
                <a:lnTo>
                  <a:pt x="1831182" y="230982"/>
                </a:lnTo>
                <a:lnTo>
                  <a:pt x="1895475" y="216694"/>
                </a:lnTo>
                <a:lnTo>
                  <a:pt x="1940719" y="202407"/>
                </a:lnTo>
                <a:lnTo>
                  <a:pt x="1974057" y="183357"/>
                </a:lnTo>
                <a:lnTo>
                  <a:pt x="1993107" y="166688"/>
                </a:lnTo>
                <a:lnTo>
                  <a:pt x="2002632" y="147638"/>
                </a:lnTo>
                <a:lnTo>
                  <a:pt x="2002632" y="138113"/>
                </a:lnTo>
                <a:lnTo>
                  <a:pt x="1995488" y="119063"/>
                </a:lnTo>
                <a:lnTo>
                  <a:pt x="1981200" y="97632"/>
                </a:lnTo>
                <a:lnTo>
                  <a:pt x="1957388" y="73819"/>
                </a:lnTo>
                <a:lnTo>
                  <a:pt x="1940719" y="61913"/>
                </a:lnTo>
                <a:lnTo>
                  <a:pt x="1885950" y="38100"/>
                </a:lnTo>
                <a:lnTo>
                  <a:pt x="1831182" y="21432"/>
                </a:lnTo>
                <a:lnTo>
                  <a:pt x="1762125" y="4763"/>
                </a:lnTo>
                <a:lnTo>
                  <a:pt x="1704975" y="0"/>
                </a:lnTo>
                <a:lnTo>
                  <a:pt x="1654969" y="2382"/>
                </a:lnTo>
                <a:lnTo>
                  <a:pt x="1602582" y="14288"/>
                </a:lnTo>
                <a:lnTo>
                  <a:pt x="1576388" y="30957"/>
                </a:lnTo>
                <a:lnTo>
                  <a:pt x="1497807" y="73819"/>
                </a:lnTo>
                <a:lnTo>
                  <a:pt x="1428750" y="104775"/>
                </a:lnTo>
                <a:lnTo>
                  <a:pt x="1307307" y="152400"/>
                </a:lnTo>
                <a:lnTo>
                  <a:pt x="1154907" y="202407"/>
                </a:lnTo>
                <a:lnTo>
                  <a:pt x="1083469" y="221457"/>
                </a:lnTo>
                <a:lnTo>
                  <a:pt x="871538" y="288132"/>
                </a:lnTo>
                <a:lnTo>
                  <a:pt x="771525" y="328613"/>
                </a:lnTo>
                <a:lnTo>
                  <a:pt x="676275" y="359569"/>
                </a:lnTo>
                <a:lnTo>
                  <a:pt x="540544" y="395288"/>
                </a:lnTo>
                <a:lnTo>
                  <a:pt x="433388" y="416719"/>
                </a:lnTo>
                <a:lnTo>
                  <a:pt x="342900" y="428625"/>
                </a:lnTo>
                <a:lnTo>
                  <a:pt x="240507" y="438150"/>
                </a:lnTo>
                <a:lnTo>
                  <a:pt x="195263" y="433388"/>
                </a:lnTo>
                <a:lnTo>
                  <a:pt x="154782" y="421482"/>
                </a:lnTo>
                <a:lnTo>
                  <a:pt x="128588" y="411957"/>
                </a:lnTo>
                <a:lnTo>
                  <a:pt x="69057" y="385763"/>
                </a:lnTo>
                <a:lnTo>
                  <a:pt x="47625" y="376238"/>
                </a:lnTo>
                <a:lnTo>
                  <a:pt x="33338" y="373857"/>
                </a:lnTo>
                <a:lnTo>
                  <a:pt x="11907" y="376238"/>
                </a:lnTo>
                <a:lnTo>
                  <a:pt x="0" y="381000"/>
                </a:lnTo>
                <a:lnTo>
                  <a:pt x="0" y="392907"/>
                </a:lnTo>
                <a:lnTo>
                  <a:pt x="4763" y="409575"/>
                </a:lnTo>
                <a:lnTo>
                  <a:pt x="30957" y="452438"/>
                </a:lnTo>
                <a:lnTo>
                  <a:pt x="57150" y="488157"/>
                </a:lnTo>
                <a:lnTo>
                  <a:pt x="80963" y="516732"/>
                </a:lnTo>
                <a:lnTo>
                  <a:pt x="104775" y="542925"/>
                </a:lnTo>
                <a:lnTo>
                  <a:pt x="130969" y="564357"/>
                </a:lnTo>
                <a:lnTo>
                  <a:pt x="164307" y="588169"/>
                </a:lnTo>
                <a:lnTo>
                  <a:pt x="195263" y="604838"/>
                </a:lnTo>
                <a:lnTo>
                  <a:pt x="233363" y="621507"/>
                </a:lnTo>
                <a:lnTo>
                  <a:pt x="278607" y="633413"/>
                </a:lnTo>
                <a:lnTo>
                  <a:pt x="321469" y="640557"/>
                </a:lnTo>
                <a:lnTo>
                  <a:pt x="352425" y="640557"/>
                </a:lnTo>
                <a:lnTo>
                  <a:pt x="390525" y="628650"/>
                </a:lnTo>
                <a:lnTo>
                  <a:pt x="485775" y="585788"/>
                </a:lnTo>
                <a:lnTo>
                  <a:pt x="511969" y="573882"/>
                </a:lnTo>
                <a:lnTo>
                  <a:pt x="614363" y="542925"/>
                </a:lnTo>
                <a:lnTo>
                  <a:pt x="685800" y="521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BA989D63-DA85-4B6E-BF7D-76044297236E}"/>
              </a:ext>
            </a:extLst>
          </p:cNvPr>
          <p:cNvSpPr/>
          <p:nvPr/>
        </p:nvSpPr>
        <p:spPr>
          <a:xfrm rot="16200000">
            <a:off x="3848100" y="2689225"/>
            <a:ext cx="4578350" cy="2171700"/>
          </a:xfrm>
          <a:custGeom>
            <a:avLst/>
            <a:gdLst>
              <a:gd name="connsiteX0" fmla="*/ 2343849 w 4579464"/>
              <a:gd name="connsiteY0" fmla="*/ 544907 h 2172166"/>
              <a:gd name="connsiteX1" fmla="*/ 2564052 w 4579464"/>
              <a:gd name="connsiteY1" fmla="*/ 492656 h 2172166"/>
              <a:gd name="connsiteX2" fmla="*/ 2758129 w 4579464"/>
              <a:gd name="connsiteY2" fmla="*/ 447869 h 2172166"/>
              <a:gd name="connsiteX3" fmla="*/ 3064173 w 4579464"/>
              <a:gd name="connsiteY3" fmla="*/ 388153 h 2172166"/>
              <a:gd name="connsiteX4" fmla="*/ 3317965 w 4579464"/>
              <a:gd name="connsiteY4" fmla="*/ 339634 h 2172166"/>
              <a:gd name="connsiteX5" fmla="*/ 3433665 w 4579464"/>
              <a:gd name="connsiteY5" fmla="*/ 317240 h 2172166"/>
              <a:gd name="connsiteX6" fmla="*/ 3717316 w 4579464"/>
              <a:gd name="connsiteY6" fmla="*/ 279918 h 2172166"/>
              <a:gd name="connsiteX7" fmla="*/ 3862873 w 4579464"/>
              <a:gd name="connsiteY7" fmla="*/ 257524 h 2172166"/>
              <a:gd name="connsiteX8" fmla="*/ 3971108 w 4579464"/>
              <a:gd name="connsiteY8" fmla="*/ 242595 h 2172166"/>
              <a:gd name="connsiteX9" fmla="*/ 4101737 w 4579464"/>
              <a:gd name="connsiteY9" fmla="*/ 223934 h 2172166"/>
              <a:gd name="connsiteX10" fmla="*/ 4202507 w 4579464"/>
              <a:gd name="connsiteY10" fmla="*/ 209005 h 2172166"/>
              <a:gd name="connsiteX11" fmla="*/ 4265956 w 4579464"/>
              <a:gd name="connsiteY11" fmla="*/ 197809 h 2172166"/>
              <a:gd name="connsiteX12" fmla="*/ 4307010 w 4579464"/>
              <a:gd name="connsiteY12" fmla="*/ 186612 h 2172166"/>
              <a:gd name="connsiteX13" fmla="*/ 4355529 w 4579464"/>
              <a:gd name="connsiteY13" fmla="*/ 167951 h 2172166"/>
              <a:gd name="connsiteX14" fmla="*/ 4415245 w 4579464"/>
              <a:gd name="connsiteY14" fmla="*/ 126896 h 2172166"/>
              <a:gd name="connsiteX15" fmla="*/ 4467497 w 4579464"/>
              <a:gd name="connsiteY15" fmla="*/ 82109 h 2172166"/>
              <a:gd name="connsiteX16" fmla="*/ 4504819 w 4579464"/>
              <a:gd name="connsiteY16" fmla="*/ 33590 h 2172166"/>
              <a:gd name="connsiteX17" fmla="*/ 4530945 w 4579464"/>
              <a:gd name="connsiteY17" fmla="*/ 7464 h 2172166"/>
              <a:gd name="connsiteX18" fmla="*/ 4549606 w 4579464"/>
              <a:gd name="connsiteY18" fmla="*/ 0 h 2172166"/>
              <a:gd name="connsiteX19" fmla="*/ 4560803 w 4579464"/>
              <a:gd name="connsiteY19" fmla="*/ 0 h 2172166"/>
              <a:gd name="connsiteX20" fmla="*/ 4572000 w 4579464"/>
              <a:gd name="connsiteY20" fmla="*/ 7464 h 2172166"/>
              <a:gd name="connsiteX21" fmla="*/ 4579464 w 4579464"/>
              <a:gd name="connsiteY21" fmla="*/ 22393 h 2172166"/>
              <a:gd name="connsiteX22" fmla="*/ 4575732 w 4579464"/>
              <a:gd name="connsiteY22" fmla="*/ 52251 h 2172166"/>
              <a:gd name="connsiteX23" fmla="*/ 4568267 w 4579464"/>
              <a:gd name="connsiteY23" fmla="*/ 93306 h 2172166"/>
              <a:gd name="connsiteX24" fmla="*/ 4534677 w 4579464"/>
              <a:gd name="connsiteY24" fmla="*/ 227666 h 2172166"/>
              <a:gd name="connsiteX25" fmla="*/ 4493623 w 4579464"/>
              <a:gd name="connsiteY25" fmla="*/ 365760 h 2172166"/>
              <a:gd name="connsiteX26" fmla="*/ 4474961 w 4579464"/>
              <a:gd name="connsiteY26" fmla="*/ 418011 h 2172166"/>
              <a:gd name="connsiteX27" fmla="*/ 4460032 w 4579464"/>
              <a:gd name="connsiteY27" fmla="*/ 440404 h 2172166"/>
              <a:gd name="connsiteX28" fmla="*/ 4437639 w 4579464"/>
              <a:gd name="connsiteY28" fmla="*/ 459066 h 2172166"/>
              <a:gd name="connsiteX29" fmla="*/ 4392852 w 4579464"/>
              <a:gd name="connsiteY29" fmla="*/ 477727 h 2172166"/>
              <a:gd name="connsiteX30" fmla="*/ 4336868 w 4579464"/>
              <a:gd name="connsiteY30" fmla="*/ 492656 h 2172166"/>
              <a:gd name="connsiteX31" fmla="*/ 4265956 w 4579464"/>
              <a:gd name="connsiteY31" fmla="*/ 500120 h 2172166"/>
              <a:gd name="connsiteX32" fmla="*/ 4146524 w 4579464"/>
              <a:gd name="connsiteY32" fmla="*/ 496388 h 2172166"/>
              <a:gd name="connsiteX33" fmla="*/ 3959911 w 4579464"/>
              <a:gd name="connsiteY33" fmla="*/ 503853 h 2172166"/>
              <a:gd name="connsiteX34" fmla="*/ 3702387 w 4579464"/>
              <a:gd name="connsiteY34" fmla="*/ 518782 h 2172166"/>
              <a:gd name="connsiteX35" fmla="*/ 3485916 w 4579464"/>
              <a:gd name="connsiteY35" fmla="*/ 541175 h 2172166"/>
              <a:gd name="connsiteX36" fmla="*/ 3209730 w 4579464"/>
              <a:gd name="connsiteY36" fmla="*/ 589694 h 2172166"/>
              <a:gd name="connsiteX37" fmla="*/ 2996992 w 4579464"/>
              <a:gd name="connsiteY37" fmla="*/ 634481 h 2172166"/>
              <a:gd name="connsiteX38" fmla="*/ 2825309 w 4579464"/>
              <a:gd name="connsiteY38" fmla="*/ 671804 h 2172166"/>
              <a:gd name="connsiteX39" fmla="*/ 2657358 w 4579464"/>
              <a:gd name="connsiteY39" fmla="*/ 705394 h 2172166"/>
              <a:gd name="connsiteX40" fmla="*/ 2448352 w 4579464"/>
              <a:gd name="connsiteY40" fmla="*/ 753913 h 2172166"/>
              <a:gd name="connsiteX41" fmla="*/ 2284134 w 4579464"/>
              <a:gd name="connsiteY41" fmla="*/ 794968 h 2172166"/>
              <a:gd name="connsiteX42" fmla="*/ 2183363 w 4579464"/>
              <a:gd name="connsiteY42" fmla="*/ 824826 h 2172166"/>
              <a:gd name="connsiteX43" fmla="*/ 2041538 w 4579464"/>
              <a:gd name="connsiteY43" fmla="*/ 862148 h 2172166"/>
              <a:gd name="connsiteX44" fmla="*/ 1854925 w 4579464"/>
              <a:gd name="connsiteY44" fmla="*/ 914400 h 2172166"/>
              <a:gd name="connsiteX45" fmla="*/ 1757887 w 4579464"/>
              <a:gd name="connsiteY45" fmla="*/ 947990 h 2172166"/>
              <a:gd name="connsiteX46" fmla="*/ 1627258 w 4579464"/>
              <a:gd name="connsiteY46" fmla="*/ 996509 h 2172166"/>
              <a:gd name="connsiteX47" fmla="*/ 1537685 w 4579464"/>
              <a:gd name="connsiteY47" fmla="*/ 1033831 h 2172166"/>
              <a:gd name="connsiteX48" fmla="*/ 1481701 w 4579464"/>
              <a:gd name="connsiteY48" fmla="*/ 1063689 h 2172166"/>
              <a:gd name="connsiteX49" fmla="*/ 1201783 w 4579464"/>
              <a:gd name="connsiteY49" fmla="*/ 1212979 h 2172166"/>
              <a:gd name="connsiteX50" fmla="*/ 1082351 w 4579464"/>
              <a:gd name="connsiteY50" fmla="*/ 1287624 h 2172166"/>
              <a:gd name="connsiteX51" fmla="*/ 1003974 w 4579464"/>
              <a:gd name="connsiteY51" fmla="*/ 1336143 h 2172166"/>
              <a:gd name="connsiteX52" fmla="*/ 899471 w 4579464"/>
              <a:gd name="connsiteY52" fmla="*/ 1414520 h 2172166"/>
              <a:gd name="connsiteX53" fmla="*/ 806165 w 4579464"/>
              <a:gd name="connsiteY53" fmla="*/ 1492897 h 2172166"/>
              <a:gd name="connsiteX54" fmla="*/ 735252 w 4579464"/>
              <a:gd name="connsiteY54" fmla="*/ 1563810 h 2172166"/>
              <a:gd name="connsiteX55" fmla="*/ 675536 w 4579464"/>
              <a:gd name="connsiteY55" fmla="*/ 1627258 h 2172166"/>
              <a:gd name="connsiteX56" fmla="*/ 630749 w 4579464"/>
              <a:gd name="connsiteY56" fmla="*/ 1679510 h 2172166"/>
              <a:gd name="connsiteX57" fmla="*/ 608356 w 4579464"/>
              <a:gd name="connsiteY57" fmla="*/ 1709368 h 2172166"/>
              <a:gd name="connsiteX58" fmla="*/ 186612 w 4579464"/>
              <a:gd name="connsiteY58" fmla="*/ 2149773 h 2172166"/>
              <a:gd name="connsiteX59" fmla="*/ 100770 w 4579464"/>
              <a:gd name="connsiteY59" fmla="*/ 2172166 h 2172166"/>
              <a:gd name="connsiteX60" fmla="*/ 70912 w 4579464"/>
              <a:gd name="connsiteY60" fmla="*/ 2172166 h 2172166"/>
              <a:gd name="connsiteX61" fmla="*/ 52251 w 4579464"/>
              <a:gd name="connsiteY61" fmla="*/ 2168434 h 2172166"/>
              <a:gd name="connsiteX62" fmla="*/ 29858 w 4579464"/>
              <a:gd name="connsiteY62" fmla="*/ 2153505 h 2172166"/>
              <a:gd name="connsiteX63" fmla="*/ 14929 w 4579464"/>
              <a:gd name="connsiteY63" fmla="*/ 2134844 h 2172166"/>
              <a:gd name="connsiteX64" fmla="*/ 0 w 4579464"/>
              <a:gd name="connsiteY64" fmla="*/ 2097521 h 2172166"/>
              <a:gd name="connsiteX65" fmla="*/ 3732 w 4579464"/>
              <a:gd name="connsiteY65" fmla="*/ 2063931 h 2172166"/>
              <a:gd name="connsiteX66" fmla="*/ 11196 w 4579464"/>
              <a:gd name="connsiteY66" fmla="*/ 2041537 h 2172166"/>
              <a:gd name="connsiteX67" fmla="*/ 55983 w 4579464"/>
              <a:gd name="connsiteY67" fmla="*/ 1955696 h 2172166"/>
              <a:gd name="connsiteX68" fmla="*/ 108235 w 4579464"/>
              <a:gd name="connsiteY68" fmla="*/ 1873586 h 2172166"/>
              <a:gd name="connsiteX69" fmla="*/ 164218 w 4579464"/>
              <a:gd name="connsiteY69" fmla="*/ 1795209 h 2172166"/>
              <a:gd name="connsiteX70" fmla="*/ 205273 w 4579464"/>
              <a:gd name="connsiteY70" fmla="*/ 1739226 h 2172166"/>
              <a:gd name="connsiteX71" fmla="*/ 261257 w 4579464"/>
              <a:gd name="connsiteY71" fmla="*/ 1672045 h 2172166"/>
              <a:gd name="connsiteX72" fmla="*/ 339634 w 4579464"/>
              <a:gd name="connsiteY72" fmla="*/ 1586204 h 2172166"/>
              <a:gd name="connsiteX73" fmla="*/ 414279 w 4579464"/>
              <a:gd name="connsiteY73" fmla="*/ 1507826 h 2172166"/>
              <a:gd name="connsiteX74" fmla="*/ 500120 w 4579464"/>
              <a:gd name="connsiteY74" fmla="*/ 1421985 h 2172166"/>
              <a:gd name="connsiteX75" fmla="*/ 597159 w 4579464"/>
              <a:gd name="connsiteY75" fmla="*/ 1336143 h 2172166"/>
              <a:gd name="connsiteX76" fmla="*/ 671804 w 4579464"/>
              <a:gd name="connsiteY76" fmla="*/ 1276427 h 2172166"/>
              <a:gd name="connsiteX77" fmla="*/ 787503 w 4579464"/>
              <a:gd name="connsiteY77" fmla="*/ 1190586 h 2172166"/>
              <a:gd name="connsiteX78" fmla="*/ 906935 w 4579464"/>
              <a:gd name="connsiteY78" fmla="*/ 1104744 h 2172166"/>
              <a:gd name="connsiteX79" fmla="*/ 1018903 w 4579464"/>
              <a:gd name="connsiteY79" fmla="*/ 1033831 h 2172166"/>
              <a:gd name="connsiteX80" fmla="*/ 1112209 w 4579464"/>
              <a:gd name="connsiteY80" fmla="*/ 977848 h 2172166"/>
              <a:gd name="connsiteX81" fmla="*/ 1306285 w 4579464"/>
              <a:gd name="connsiteY81" fmla="*/ 884542 h 2172166"/>
              <a:gd name="connsiteX82" fmla="*/ 1414520 w 4579464"/>
              <a:gd name="connsiteY82" fmla="*/ 839755 h 2172166"/>
              <a:gd name="connsiteX83" fmla="*/ 1533952 w 4579464"/>
              <a:gd name="connsiteY83" fmla="*/ 794968 h 2172166"/>
              <a:gd name="connsiteX84" fmla="*/ 1672045 w 4579464"/>
              <a:gd name="connsiteY84" fmla="*/ 746449 h 2172166"/>
              <a:gd name="connsiteX85" fmla="*/ 1795209 w 4579464"/>
              <a:gd name="connsiteY85" fmla="*/ 705394 h 2172166"/>
              <a:gd name="connsiteX86" fmla="*/ 1933303 w 4579464"/>
              <a:gd name="connsiteY86" fmla="*/ 660607 h 2172166"/>
              <a:gd name="connsiteX87" fmla="*/ 2112450 w 4579464"/>
              <a:gd name="connsiteY87" fmla="*/ 604623 h 2172166"/>
              <a:gd name="connsiteX88" fmla="*/ 2343849 w 4579464"/>
              <a:gd name="connsiteY88" fmla="*/ 544907 h 2172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4579464" h="2172166">
                <a:moveTo>
                  <a:pt x="2343849" y="544907"/>
                </a:moveTo>
                <a:lnTo>
                  <a:pt x="2564052" y="492656"/>
                </a:lnTo>
                <a:lnTo>
                  <a:pt x="2758129" y="447869"/>
                </a:lnTo>
                <a:lnTo>
                  <a:pt x="3064173" y="388153"/>
                </a:lnTo>
                <a:lnTo>
                  <a:pt x="3317965" y="339634"/>
                </a:lnTo>
                <a:lnTo>
                  <a:pt x="3433665" y="317240"/>
                </a:lnTo>
                <a:lnTo>
                  <a:pt x="3717316" y="279918"/>
                </a:lnTo>
                <a:lnTo>
                  <a:pt x="3862873" y="257524"/>
                </a:lnTo>
                <a:lnTo>
                  <a:pt x="3971108" y="242595"/>
                </a:lnTo>
                <a:lnTo>
                  <a:pt x="4101737" y="223934"/>
                </a:lnTo>
                <a:lnTo>
                  <a:pt x="4202507" y="209005"/>
                </a:lnTo>
                <a:lnTo>
                  <a:pt x="4265956" y="197809"/>
                </a:lnTo>
                <a:lnTo>
                  <a:pt x="4307010" y="186612"/>
                </a:lnTo>
                <a:lnTo>
                  <a:pt x="4355529" y="167951"/>
                </a:lnTo>
                <a:lnTo>
                  <a:pt x="4415245" y="126896"/>
                </a:lnTo>
                <a:lnTo>
                  <a:pt x="4467497" y="82109"/>
                </a:lnTo>
                <a:lnTo>
                  <a:pt x="4504819" y="33590"/>
                </a:lnTo>
                <a:lnTo>
                  <a:pt x="4530945" y="7464"/>
                </a:lnTo>
                <a:lnTo>
                  <a:pt x="4549606" y="0"/>
                </a:lnTo>
                <a:lnTo>
                  <a:pt x="4560803" y="0"/>
                </a:lnTo>
                <a:lnTo>
                  <a:pt x="4572000" y="7464"/>
                </a:lnTo>
                <a:lnTo>
                  <a:pt x="4579464" y="22393"/>
                </a:lnTo>
                <a:lnTo>
                  <a:pt x="4575732" y="52251"/>
                </a:lnTo>
                <a:lnTo>
                  <a:pt x="4568267" y="93306"/>
                </a:lnTo>
                <a:lnTo>
                  <a:pt x="4534677" y="227666"/>
                </a:lnTo>
                <a:lnTo>
                  <a:pt x="4493623" y="365760"/>
                </a:lnTo>
                <a:lnTo>
                  <a:pt x="4474961" y="418011"/>
                </a:lnTo>
                <a:lnTo>
                  <a:pt x="4460032" y="440404"/>
                </a:lnTo>
                <a:lnTo>
                  <a:pt x="4437639" y="459066"/>
                </a:lnTo>
                <a:lnTo>
                  <a:pt x="4392852" y="477727"/>
                </a:lnTo>
                <a:lnTo>
                  <a:pt x="4336868" y="492656"/>
                </a:lnTo>
                <a:lnTo>
                  <a:pt x="4265956" y="500120"/>
                </a:lnTo>
                <a:lnTo>
                  <a:pt x="4146524" y="496388"/>
                </a:lnTo>
                <a:lnTo>
                  <a:pt x="3959911" y="503853"/>
                </a:lnTo>
                <a:lnTo>
                  <a:pt x="3702387" y="518782"/>
                </a:lnTo>
                <a:lnTo>
                  <a:pt x="3485916" y="541175"/>
                </a:lnTo>
                <a:lnTo>
                  <a:pt x="3209730" y="589694"/>
                </a:lnTo>
                <a:lnTo>
                  <a:pt x="2996992" y="634481"/>
                </a:lnTo>
                <a:lnTo>
                  <a:pt x="2825309" y="671804"/>
                </a:lnTo>
                <a:lnTo>
                  <a:pt x="2657358" y="705394"/>
                </a:lnTo>
                <a:lnTo>
                  <a:pt x="2448352" y="753913"/>
                </a:lnTo>
                <a:lnTo>
                  <a:pt x="2284134" y="794968"/>
                </a:lnTo>
                <a:lnTo>
                  <a:pt x="2183363" y="824826"/>
                </a:lnTo>
                <a:lnTo>
                  <a:pt x="2041538" y="862148"/>
                </a:lnTo>
                <a:lnTo>
                  <a:pt x="1854925" y="914400"/>
                </a:lnTo>
                <a:lnTo>
                  <a:pt x="1757887" y="947990"/>
                </a:lnTo>
                <a:lnTo>
                  <a:pt x="1627258" y="996509"/>
                </a:lnTo>
                <a:lnTo>
                  <a:pt x="1537685" y="1033831"/>
                </a:lnTo>
                <a:lnTo>
                  <a:pt x="1481701" y="1063689"/>
                </a:lnTo>
                <a:lnTo>
                  <a:pt x="1201783" y="1212979"/>
                </a:lnTo>
                <a:lnTo>
                  <a:pt x="1082351" y="1287624"/>
                </a:lnTo>
                <a:lnTo>
                  <a:pt x="1003974" y="1336143"/>
                </a:lnTo>
                <a:lnTo>
                  <a:pt x="899471" y="1414520"/>
                </a:lnTo>
                <a:lnTo>
                  <a:pt x="806165" y="1492897"/>
                </a:lnTo>
                <a:lnTo>
                  <a:pt x="735252" y="1563810"/>
                </a:lnTo>
                <a:lnTo>
                  <a:pt x="675536" y="1627258"/>
                </a:lnTo>
                <a:lnTo>
                  <a:pt x="630749" y="1679510"/>
                </a:lnTo>
                <a:lnTo>
                  <a:pt x="608356" y="1709368"/>
                </a:lnTo>
                <a:lnTo>
                  <a:pt x="186612" y="2149773"/>
                </a:lnTo>
                <a:lnTo>
                  <a:pt x="100770" y="2172166"/>
                </a:lnTo>
                <a:lnTo>
                  <a:pt x="70912" y="2172166"/>
                </a:lnTo>
                <a:lnTo>
                  <a:pt x="52251" y="2168434"/>
                </a:lnTo>
                <a:lnTo>
                  <a:pt x="29858" y="2153505"/>
                </a:lnTo>
                <a:lnTo>
                  <a:pt x="14929" y="2134844"/>
                </a:lnTo>
                <a:lnTo>
                  <a:pt x="0" y="2097521"/>
                </a:lnTo>
                <a:lnTo>
                  <a:pt x="3732" y="2063931"/>
                </a:lnTo>
                <a:lnTo>
                  <a:pt x="11196" y="2041537"/>
                </a:lnTo>
                <a:lnTo>
                  <a:pt x="55983" y="1955696"/>
                </a:lnTo>
                <a:lnTo>
                  <a:pt x="108235" y="1873586"/>
                </a:lnTo>
                <a:lnTo>
                  <a:pt x="164218" y="1795209"/>
                </a:lnTo>
                <a:lnTo>
                  <a:pt x="205273" y="1739226"/>
                </a:lnTo>
                <a:lnTo>
                  <a:pt x="261257" y="1672045"/>
                </a:lnTo>
                <a:lnTo>
                  <a:pt x="339634" y="1586204"/>
                </a:lnTo>
                <a:lnTo>
                  <a:pt x="414279" y="1507826"/>
                </a:lnTo>
                <a:lnTo>
                  <a:pt x="500120" y="1421985"/>
                </a:lnTo>
                <a:lnTo>
                  <a:pt x="597159" y="1336143"/>
                </a:lnTo>
                <a:lnTo>
                  <a:pt x="671804" y="1276427"/>
                </a:lnTo>
                <a:lnTo>
                  <a:pt x="787503" y="1190586"/>
                </a:lnTo>
                <a:lnTo>
                  <a:pt x="906935" y="1104744"/>
                </a:lnTo>
                <a:lnTo>
                  <a:pt x="1018903" y="1033831"/>
                </a:lnTo>
                <a:lnTo>
                  <a:pt x="1112209" y="977848"/>
                </a:lnTo>
                <a:lnTo>
                  <a:pt x="1306285" y="884542"/>
                </a:lnTo>
                <a:lnTo>
                  <a:pt x="1414520" y="839755"/>
                </a:lnTo>
                <a:lnTo>
                  <a:pt x="1533952" y="794968"/>
                </a:lnTo>
                <a:lnTo>
                  <a:pt x="1672045" y="746449"/>
                </a:lnTo>
                <a:lnTo>
                  <a:pt x="1795209" y="705394"/>
                </a:lnTo>
                <a:lnTo>
                  <a:pt x="1933303" y="660607"/>
                </a:lnTo>
                <a:lnTo>
                  <a:pt x="2112450" y="604623"/>
                </a:lnTo>
                <a:lnTo>
                  <a:pt x="2343849" y="544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DD234BD5-BAC0-40C6-B2CA-E683BEAE544D}"/>
              </a:ext>
            </a:extLst>
          </p:cNvPr>
          <p:cNvSpPr/>
          <p:nvPr/>
        </p:nvSpPr>
        <p:spPr>
          <a:xfrm rot="16200000">
            <a:off x="6334125" y="5118100"/>
            <a:ext cx="1233488" cy="541338"/>
          </a:xfrm>
          <a:custGeom>
            <a:avLst/>
            <a:gdLst>
              <a:gd name="connsiteX0" fmla="*/ 850106 w 1233488"/>
              <a:gd name="connsiteY0" fmla="*/ 454818 h 540543"/>
              <a:gd name="connsiteX1" fmla="*/ 654844 w 1233488"/>
              <a:gd name="connsiteY1" fmla="*/ 452437 h 540543"/>
              <a:gd name="connsiteX2" fmla="*/ 540544 w 1233488"/>
              <a:gd name="connsiteY2" fmla="*/ 454818 h 540543"/>
              <a:gd name="connsiteX3" fmla="*/ 466725 w 1233488"/>
              <a:gd name="connsiteY3" fmla="*/ 457200 h 540543"/>
              <a:gd name="connsiteX4" fmla="*/ 404813 w 1233488"/>
              <a:gd name="connsiteY4" fmla="*/ 464343 h 540543"/>
              <a:gd name="connsiteX5" fmla="*/ 283369 w 1233488"/>
              <a:gd name="connsiteY5" fmla="*/ 485775 h 540543"/>
              <a:gd name="connsiteX6" fmla="*/ 200025 w 1233488"/>
              <a:gd name="connsiteY6" fmla="*/ 502443 h 540543"/>
              <a:gd name="connsiteX7" fmla="*/ 130969 w 1233488"/>
              <a:gd name="connsiteY7" fmla="*/ 521493 h 540543"/>
              <a:gd name="connsiteX8" fmla="*/ 78581 w 1233488"/>
              <a:gd name="connsiteY8" fmla="*/ 533400 h 540543"/>
              <a:gd name="connsiteX9" fmla="*/ 33338 w 1233488"/>
              <a:gd name="connsiteY9" fmla="*/ 540543 h 540543"/>
              <a:gd name="connsiteX10" fmla="*/ 0 w 1233488"/>
              <a:gd name="connsiteY10" fmla="*/ 535781 h 540543"/>
              <a:gd name="connsiteX11" fmla="*/ 607219 w 1233488"/>
              <a:gd name="connsiteY11" fmla="*/ 0 h 540543"/>
              <a:gd name="connsiteX12" fmla="*/ 557213 w 1233488"/>
              <a:gd name="connsiteY12" fmla="*/ 66675 h 540543"/>
              <a:gd name="connsiteX13" fmla="*/ 545306 w 1233488"/>
              <a:gd name="connsiteY13" fmla="*/ 92868 h 540543"/>
              <a:gd name="connsiteX14" fmla="*/ 540544 w 1233488"/>
              <a:gd name="connsiteY14" fmla="*/ 116681 h 540543"/>
              <a:gd name="connsiteX15" fmla="*/ 542925 w 1233488"/>
              <a:gd name="connsiteY15" fmla="*/ 142875 h 540543"/>
              <a:gd name="connsiteX16" fmla="*/ 552450 w 1233488"/>
              <a:gd name="connsiteY16" fmla="*/ 161925 h 540543"/>
              <a:gd name="connsiteX17" fmla="*/ 564356 w 1233488"/>
              <a:gd name="connsiteY17" fmla="*/ 176212 h 540543"/>
              <a:gd name="connsiteX18" fmla="*/ 590550 w 1233488"/>
              <a:gd name="connsiteY18" fmla="*/ 195262 h 540543"/>
              <a:gd name="connsiteX19" fmla="*/ 657225 w 1233488"/>
              <a:gd name="connsiteY19" fmla="*/ 235743 h 540543"/>
              <a:gd name="connsiteX20" fmla="*/ 754856 w 1233488"/>
              <a:gd name="connsiteY20" fmla="*/ 280987 h 540543"/>
              <a:gd name="connsiteX21" fmla="*/ 942975 w 1233488"/>
              <a:gd name="connsiteY21" fmla="*/ 352425 h 540543"/>
              <a:gd name="connsiteX22" fmla="*/ 1107281 w 1233488"/>
              <a:gd name="connsiteY22" fmla="*/ 402431 h 540543"/>
              <a:gd name="connsiteX23" fmla="*/ 1197769 w 1233488"/>
              <a:gd name="connsiteY23" fmla="*/ 426243 h 540543"/>
              <a:gd name="connsiteX24" fmla="*/ 1216819 w 1233488"/>
              <a:gd name="connsiteY24" fmla="*/ 431006 h 540543"/>
              <a:gd name="connsiteX25" fmla="*/ 1226344 w 1233488"/>
              <a:gd name="connsiteY25" fmla="*/ 438150 h 540543"/>
              <a:gd name="connsiteX26" fmla="*/ 1233488 w 1233488"/>
              <a:gd name="connsiteY26" fmla="*/ 454818 h 540543"/>
              <a:gd name="connsiteX27" fmla="*/ 1228725 w 1233488"/>
              <a:gd name="connsiteY27" fmla="*/ 469106 h 540543"/>
              <a:gd name="connsiteX28" fmla="*/ 1209675 w 1233488"/>
              <a:gd name="connsiteY28" fmla="*/ 473868 h 540543"/>
              <a:gd name="connsiteX29" fmla="*/ 1169194 w 1233488"/>
              <a:gd name="connsiteY29" fmla="*/ 476250 h 540543"/>
              <a:gd name="connsiteX30" fmla="*/ 1090613 w 1233488"/>
              <a:gd name="connsiteY30" fmla="*/ 469106 h 540543"/>
              <a:gd name="connsiteX31" fmla="*/ 992981 w 1233488"/>
              <a:gd name="connsiteY31" fmla="*/ 461962 h 540543"/>
              <a:gd name="connsiteX32" fmla="*/ 850106 w 1233488"/>
              <a:gd name="connsiteY32" fmla="*/ 454818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233488" h="540543">
                <a:moveTo>
                  <a:pt x="850106" y="454818"/>
                </a:moveTo>
                <a:lnTo>
                  <a:pt x="654844" y="452437"/>
                </a:lnTo>
                <a:lnTo>
                  <a:pt x="540544" y="454818"/>
                </a:lnTo>
                <a:lnTo>
                  <a:pt x="466725" y="457200"/>
                </a:lnTo>
                <a:lnTo>
                  <a:pt x="404813" y="464343"/>
                </a:lnTo>
                <a:lnTo>
                  <a:pt x="283369" y="485775"/>
                </a:lnTo>
                <a:lnTo>
                  <a:pt x="200025" y="502443"/>
                </a:lnTo>
                <a:lnTo>
                  <a:pt x="130969" y="521493"/>
                </a:lnTo>
                <a:lnTo>
                  <a:pt x="78581" y="533400"/>
                </a:lnTo>
                <a:lnTo>
                  <a:pt x="33338" y="540543"/>
                </a:lnTo>
                <a:lnTo>
                  <a:pt x="0" y="535781"/>
                </a:lnTo>
                <a:lnTo>
                  <a:pt x="607219" y="0"/>
                </a:lnTo>
                <a:lnTo>
                  <a:pt x="557213" y="66675"/>
                </a:lnTo>
                <a:lnTo>
                  <a:pt x="545306" y="92868"/>
                </a:lnTo>
                <a:lnTo>
                  <a:pt x="540544" y="116681"/>
                </a:lnTo>
                <a:lnTo>
                  <a:pt x="542925" y="142875"/>
                </a:lnTo>
                <a:lnTo>
                  <a:pt x="552450" y="161925"/>
                </a:lnTo>
                <a:lnTo>
                  <a:pt x="564356" y="176212"/>
                </a:lnTo>
                <a:lnTo>
                  <a:pt x="590550" y="195262"/>
                </a:lnTo>
                <a:lnTo>
                  <a:pt x="657225" y="235743"/>
                </a:lnTo>
                <a:lnTo>
                  <a:pt x="754856" y="280987"/>
                </a:lnTo>
                <a:lnTo>
                  <a:pt x="942975" y="352425"/>
                </a:lnTo>
                <a:lnTo>
                  <a:pt x="1107281" y="402431"/>
                </a:lnTo>
                <a:lnTo>
                  <a:pt x="1197769" y="426243"/>
                </a:lnTo>
                <a:lnTo>
                  <a:pt x="1216819" y="431006"/>
                </a:lnTo>
                <a:lnTo>
                  <a:pt x="1226344" y="438150"/>
                </a:lnTo>
                <a:lnTo>
                  <a:pt x="1233488" y="454818"/>
                </a:lnTo>
                <a:lnTo>
                  <a:pt x="1228725" y="469106"/>
                </a:lnTo>
                <a:lnTo>
                  <a:pt x="1209675" y="473868"/>
                </a:lnTo>
                <a:lnTo>
                  <a:pt x="1169194" y="476250"/>
                </a:lnTo>
                <a:lnTo>
                  <a:pt x="1090613" y="469106"/>
                </a:lnTo>
                <a:lnTo>
                  <a:pt x="992981" y="461962"/>
                </a:lnTo>
                <a:lnTo>
                  <a:pt x="850106" y="4548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F73ECF0-ACFB-480B-A59B-DADB7EE8BDD4}"/>
              </a:ext>
            </a:extLst>
          </p:cNvPr>
          <p:cNvSpPr/>
          <p:nvPr/>
        </p:nvSpPr>
        <p:spPr>
          <a:xfrm>
            <a:off x="4381500" y="3929063"/>
            <a:ext cx="2312988" cy="1866900"/>
          </a:xfrm>
          <a:custGeom>
            <a:avLst/>
            <a:gdLst>
              <a:gd name="connsiteX0" fmla="*/ 1271588 w 2312194"/>
              <a:gd name="connsiteY0" fmla="*/ 1078706 h 1866900"/>
              <a:gd name="connsiteX1" fmla="*/ 1362075 w 2312194"/>
              <a:gd name="connsiteY1" fmla="*/ 1004887 h 1866900"/>
              <a:gd name="connsiteX2" fmla="*/ 1454944 w 2312194"/>
              <a:gd name="connsiteY2" fmla="*/ 921543 h 1866900"/>
              <a:gd name="connsiteX3" fmla="*/ 1531144 w 2312194"/>
              <a:gd name="connsiteY3" fmla="*/ 840581 h 1866900"/>
              <a:gd name="connsiteX4" fmla="*/ 1564481 w 2312194"/>
              <a:gd name="connsiteY4" fmla="*/ 800100 h 1866900"/>
              <a:gd name="connsiteX5" fmla="*/ 1778794 w 2312194"/>
              <a:gd name="connsiteY5" fmla="*/ 583406 h 1866900"/>
              <a:gd name="connsiteX6" fmla="*/ 1845469 w 2312194"/>
              <a:gd name="connsiteY6" fmla="*/ 502443 h 1866900"/>
              <a:gd name="connsiteX7" fmla="*/ 1921669 w 2312194"/>
              <a:gd name="connsiteY7" fmla="*/ 409575 h 1866900"/>
              <a:gd name="connsiteX8" fmla="*/ 1947863 w 2312194"/>
              <a:gd name="connsiteY8" fmla="*/ 373856 h 1866900"/>
              <a:gd name="connsiteX9" fmla="*/ 1990725 w 2312194"/>
              <a:gd name="connsiteY9" fmla="*/ 307181 h 1866900"/>
              <a:gd name="connsiteX10" fmla="*/ 2009775 w 2312194"/>
              <a:gd name="connsiteY10" fmla="*/ 269081 h 1866900"/>
              <a:gd name="connsiteX11" fmla="*/ 2016919 w 2312194"/>
              <a:gd name="connsiteY11" fmla="*/ 245268 h 1866900"/>
              <a:gd name="connsiteX12" fmla="*/ 2016919 w 2312194"/>
              <a:gd name="connsiteY12" fmla="*/ 226218 h 1866900"/>
              <a:gd name="connsiteX13" fmla="*/ 2016919 w 2312194"/>
              <a:gd name="connsiteY13" fmla="*/ 195262 h 1866900"/>
              <a:gd name="connsiteX14" fmla="*/ 2012156 w 2312194"/>
              <a:gd name="connsiteY14" fmla="*/ 154781 h 1866900"/>
              <a:gd name="connsiteX15" fmla="*/ 2000250 w 2312194"/>
              <a:gd name="connsiteY15" fmla="*/ 107156 h 1866900"/>
              <a:gd name="connsiteX16" fmla="*/ 1983581 w 2312194"/>
              <a:gd name="connsiteY16" fmla="*/ 73818 h 1866900"/>
              <a:gd name="connsiteX17" fmla="*/ 1971675 w 2312194"/>
              <a:gd name="connsiteY17" fmla="*/ 57150 h 1866900"/>
              <a:gd name="connsiteX18" fmla="*/ 1964531 w 2312194"/>
              <a:gd name="connsiteY18" fmla="*/ 35718 h 1866900"/>
              <a:gd name="connsiteX19" fmla="*/ 1966913 w 2312194"/>
              <a:gd name="connsiteY19" fmla="*/ 11906 h 1866900"/>
              <a:gd name="connsiteX20" fmla="*/ 1974056 w 2312194"/>
              <a:gd name="connsiteY20" fmla="*/ 0 h 1866900"/>
              <a:gd name="connsiteX21" fmla="*/ 1988344 w 2312194"/>
              <a:gd name="connsiteY21" fmla="*/ 0 h 1866900"/>
              <a:gd name="connsiteX22" fmla="*/ 2024063 w 2312194"/>
              <a:gd name="connsiteY22" fmla="*/ 16668 h 1866900"/>
              <a:gd name="connsiteX23" fmla="*/ 2083594 w 2312194"/>
              <a:gd name="connsiteY23" fmla="*/ 50006 h 1866900"/>
              <a:gd name="connsiteX24" fmla="*/ 2143125 w 2312194"/>
              <a:gd name="connsiteY24" fmla="*/ 88106 h 1866900"/>
              <a:gd name="connsiteX25" fmla="*/ 2176463 w 2312194"/>
              <a:gd name="connsiteY25" fmla="*/ 114300 h 1866900"/>
              <a:gd name="connsiteX26" fmla="*/ 2205038 w 2312194"/>
              <a:gd name="connsiteY26" fmla="*/ 140493 h 1866900"/>
              <a:gd name="connsiteX27" fmla="*/ 2224088 w 2312194"/>
              <a:gd name="connsiteY27" fmla="*/ 161925 h 1866900"/>
              <a:gd name="connsiteX28" fmla="*/ 2247900 w 2312194"/>
              <a:gd name="connsiteY28" fmla="*/ 190500 h 1866900"/>
              <a:gd name="connsiteX29" fmla="*/ 2266950 w 2312194"/>
              <a:gd name="connsiteY29" fmla="*/ 221456 h 1866900"/>
              <a:gd name="connsiteX30" fmla="*/ 2281238 w 2312194"/>
              <a:gd name="connsiteY30" fmla="*/ 250031 h 1866900"/>
              <a:gd name="connsiteX31" fmla="*/ 2293144 w 2312194"/>
              <a:gd name="connsiteY31" fmla="*/ 278606 h 1866900"/>
              <a:gd name="connsiteX32" fmla="*/ 2302669 w 2312194"/>
              <a:gd name="connsiteY32" fmla="*/ 314325 h 1866900"/>
              <a:gd name="connsiteX33" fmla="*/ 2309813 w 2312194"/>
              <a:gd name="connsiteY33" fmla="*/ 345281 h 1866900"/>
              <a:gd name="connsiteX34" fmla="*/ 2312194 w 2312194"/>
              <a:gd name="connsiteY34" fmla="*/ 378618 h 1866900"/>
              <a:gd name="connsiteX35" fmla="*/ 2307431 w 2312194"/>
              <a:gd name="connsiteY35" fmla="*/ 419100 h 1866900"/>
              <a:gd name="connsiteX36" fmla="*/ 2295525 w 2312194"/>
              <a:gd name="connsiteY36" fmla="*/ 457200 h 1866900"/>
              <a:gd name="connsiteX37" fmla="*/ 2276475 w 2312194"/>
              <a:gd name="connsiteY37" fmla="*/ 492918 h 1866900"/>
              <a:gd name="connsiteX38" fmla="*/ 2243138 w 2312194"/>
              <a:gd name="connsiteY38" fmla="*/ 535781 h 1866900"/>
              <a:gd name="connsiteX39" fmla="*/ 2181225 w 2312194"/>
              <a:gd name="connsiteY39" fmla="*/ 602456 h 1866900"/>
              <a:gd name="connsiteX40" fmla="*/ 2081213 w 2312194"/>
              <a:gd name="connsiteY40" fmla="*/ 697706 h 1866900"/>
              <a:gd name="connsiteX41" fmla="*/ 1966913 w 2312194"/>
              <a:gd name="connsiteY41" fmla="*/ 797718 h 1866900"/>
              <a:gd name="connsiteX42" fmla="*/ 1857375 w 2312194"/>
              <a:gd name="connsiteY42" fmla="*/ 883443 h 1866900"/>
              <a:gd name="connsiteX43" fmla="*/ 1614488 w 2312194"/>
              <a:gd name="connsiteY43" fmla="*/ 1076325 h 1866900"/>
              <a:gd name="connsiteX44" fmla="*/ 1395413 w 2312194"/>
              <a:gd name="connsiteY44" fmla="*/ 1233487 h 1866900"/>
              <a:gd name="connsiteX45" fmla="*/ 1295400 w 2312194"/>
              <a:gd name="connsiteY45" fmla="*/ 1302543 h 1866900"/>
              <a:gd name="connsiteX46" fmla="*/ 1154906 w 2312194"/>
              <a:gd name="connsiteY46" fmla="*/ 1385887 h 1866900"/>
              <a:gd name="connsiteX47" fmla="*/ 1021556 w 2312194"/>
              <a:gd name="connsiteY47" fmla="*/ 1459706 h 1866900"/>
              <a:gd name="connsiteX48" fmla="*/ 923925 w 2312194"/>
              <a:gd name="connsiteY48" fmla="*/ 1509712 h 1866900"/>
              <a:gd name="connsiteX49" fmla="*/ 764381 w 2312194"/>
              <a:gd name="connsiteY49" fmla="*/ 1585912 h 1866900"/>
              <a:gd name="connsiteX50" fmla="*/ 595313 w 2312194"/>
              <a:gd name="connsiteY50" fmla="*/ 1659731 h 1866900"/>
              <a:gd name="connsiteX51" fmla="*/ 438150 w 2312194"/>
              <a:gd name="connsiteY51" fmla="*/ 1724025 h 1866900"/>
              <a:gd name="connsiteX52" fmla="*/ 290513 w 2312194"/>
              <a:gd name="connsiteY52" fmla="*/ 1778793 h 1866900"/>
              <a:gd name="connsiteX53" fmla="*/ 176213 w 2312194"/>
              <a:gd name="connsiteY53" fmla="*/ 1816893 h 1866900"/>
              <a:gd name="connsiteX54" fmla="*/ 40481 w 2312194"/>
              <a:gd name="connsiteY54" fmla="*/ 1862137 h 1866900"/>
              <a:gd name="connsiteX55" fmla="*/ 19050 w 2312194"/>
              <a:gd name="connsiteY55" fmla="*/ 1866900 h 1866900"/>
              <a:gd name="connsiteX56" fmla="*/ 9525 w 2312194"/>
              <a:gd name="connsiteY56" fmla="*/ 1864518 h 1866900"/>
              <a:gd name="connsiteX57" fmla="*/ 0 w 2312194"/>
              <a:gd name="connsiteY57" fmla="*/ 1854993 h 1866900"/>
              <a:gd name="connsiteX58" fmla="*/ 0 w 2312194"/>
              <a:gd name="connsiteY58" fmla="*/ 1845468 h 1866900"/>
              <a:gd name="connsiteX59" fmla="*/ 4763 w 2312194"/>
              <a:gd name="connsiteY59" fmla="*/ 1828800 h 1866900"/>
              <a:gd name="connsiteX60" fmla="*/ 16669 w 2312194"/>
              <a:gd name="connsiteY60" fmla="*/ 1821656 h 1866900"/>
              <a:gd name="connsiteX61" fmla="*/ 28575 w 2312194"/>
              <a:gd name="connsiteY61" fmla="*/ 1812131 h 1866900"/>
              <a:gd name="connsiteX62" fmla="*/ 128588 w 2312194"/>
              <a:gd name="connsiteY62" fmla="*/ 1764506 h 1866900"/>
              <a:gd name="connsiteX63" fmla="*/ 280988 w 2312194"/>
              <a:gd name="connsiteY63" fmla="*/ 1690687 h 1866900"/>
              <a:gd name="connsiteX64" fmla="*/ 442913 w 2312194"/>
              <a:gd name="connsiteY64" fmla="*/ 1609725 h 1866900"/>
              <a:gd name="connsiteX65" fmla="*/ 621506 w 2312194"/>
              <a:gd name="connsiteY65" fmla="*/ 1516856 h 1866900"/>
              <a:gd name="connsiteX66" fmla="*/ 754856 w 2312194"/>
              <a:gd name="connsiteY66" fmla="*/ 1443037 h 1866900"/>
              <a:gd name="connsiteX67" fmla="*/ 866775 w 2312194"/>
              <a:gd name="connsiteY67" fmla="*/ 1373981 h 1866900"/>
              <a:gd name="connsiteX68" fmla="*/ 954881 w 2312194"/>
              <a:gd name="connsiteY68" fmla="*/ 1316831 h 1866900"/>
              <a:gd name="connsiteX69" fmla="*/ 1073944 w 2312194"/>
              <a:gd name="connsiteY69" fmla="*/ 1231106 h 1866900"/>
              <a:gd name="connsiteX70" fmla="*/ 1200150 w 2312194"/>
              <a:gd name="connsiteY70" fmla="*/ 1135856 h 1866900"/>
              <a:gd name="connsiteX71" fmla="*/ 1271588 w 2312194"/>
              <a:gd name="connsiteY71" fmla="*/ 1078706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312194" h="1866900">
                <a:moveTo>
                  <a:pt x="1271588" y="1078706"/>
                </a:moveTo>
                <a:lnTo>
                  <a:pt x="1362075" y="1004887"/>
                </a:lnTo>
                <a:lnTo>
                  <a:pt x="1454944" y="921543"/>
                </a:lnTo>
                <a:lnTo>
                  <a:pt x="1531144" y="840581"/>
                </a:lnTo>
                <a:lnTo>
                  <a:pt x="1564481" y="800100"/>
                </a:lnTo>
                <a:lnTo>
                  <a:pt x="1778794" y="583406"/>
                </a:lnTo>
                <a:lnTo>
                  <a:pt x="1845469" y="502443"/>
                </a:lnTo>
                <a:lnTo>
                  <a:pt x="1921669" y="409575"/>
                </a:lnTo>
                <a:lnTo>
                  <a:pt x="1947863" y="373856"/>
                </a:lnTo>
                <a:lnTo>
                  <a:pt x="1990725" y="307181"/>
                </a:lnTo>
                <a:lnTo>
                  <a:pt x="2009775" y="269081"/>
                </a:lnTo>
                <a:lnTo>
                  <a:pt x="2016919" y="245268"/>
                </a:lnTo>
                <a:lnTo>
                  <a:pt x="2016919" y="226218"/>
                </a:lnTo>
                <a:lnTo>
                  <a:pt x="2016919" y="195262"/>
                </a:lnTo>
                <a:lnTo>
                  <a:pt x="2012156" y="154781"/>
                </a:lnTo>
                <a:lnTo>
                  <a:pt x="2000250" y="107156"/>
                </a:lnTo>
                <a:lnTo>
                  <a:pt x="1983581" y="73818"/>
                </a:lnTo>
                <a:lnTo>
                  <a:pt x="1971675" y="57150"/>
                </a:lnTo>
                <a:lnTo>
                  <a:pt x="1964531" y="35718"/>
                </a:lnTo>
                <a:lnTo>
                  <a:pt x="1966913" y="11906"/>
                </a:lnTo>
                <a:lnTo>
                  <a:pt x="1974056" y="0"/>
                </a:lnTo>
                <a:lnTo>
                  <a:pt x="1988344" y="0"/>
                </a:lnTo>
                <a:lnTo>
                  <a:pt x="2024063" y="16668"/>
                </a:lnTo>
                <a:lnTo>
                  <a:pt x="2083594" y="50006"/>
                </a:lnTo>
                <a:lnTo>
                  <a:pt x="2143125" y="88106"/>
                </a:lnTo>
                <a:lnTo>
                  <a:pt x="2176463" y="114300"/>
                </a:lnTo>
                <a:lnTo>
                  <a:pt x="2205038" y="140493"/>
                </a:lnTo>
                <a:lnTo>
                  <a:pt x="2224088" y="161925"/>
                </a:lnTo>
                <a:lnTo>
                  <a:pt x="2247900" y="190500"/>
                </a:lnTo>
                <a:lnTo>
                  <a:pt x="2266950" y="221456"/>
                </a:lnTo>
                <a:lnTo>
                  <a:pt x="2281238" y="250031"/>
                </a:lnTo>
                <a:lnTo>
                  <a:pt x="2293144" y="278606"/>
                </a:lnTo>
                <a:lnTo>
                  <a:pt x="2302669" y="314325"/>
                </a:lnTo>
                <a:lnTo>
                  <a:pt x="2309813" y="345281"/>
                </a:lnTo>
                <a:lnTo>
                  <a:pt x="2312194" y="378618"/>
                </a:lnTo>
                <a:lnTo>
                  <a:pt x="2307431" y="419100"/>
                </a:lnTo>
                <a:lnTo>
                  <a:pt x="2295525" y="457200"/>
                </a:lnTo>
                <a:lnTo>
                  <a:pt x="2276475" y="492918"/>
                </a:lnTo>
                <a:lnTo>
                  <a:pt x="2243138" y="535781"/>
                </a:lnTo>
                <a:lnTo>
                  <a:pt x="2181225" y="602456"/>
                </a:lnTo>
                <a:lnTo>
                  <a:pt x="2081213" y="697706"/>
                </a:lnTo>
                <a:lnTo>
                  <a:pt x="1966913" y="797718"/>
                </a:lnTo>
                <a:lnTo>
                  <a:pt x="1857375" y="883443"/>
                </a:lnTo>
                <a:lnTo>
                  <a:pt x="1614488" y="1076325"/>
                </a:lnTo>
                <a:lnTo>
                  <a:pt x="1395413" y="1233487"/>
                </a:lnTo>
                <a:lnTo>
                  <a:pt x="1295400" y="1302543"/>
                </a:lnTo>
                <a:lnTo>
                  <a:pt x="1154906" y="1385887"/>
                </a:lnTo>
                <a:lnTo>
                  <a:pt x="1021556" y="1459706"/>
                </a:lnTo>
                <a:lnTo>
                  <a:pt x="923925" y="1509712"/>
                </a:lnTo>
                <a:lnTo>
                  <a:pt x="764381" y="1585912"/>
                </a:lnTo>
                <a:lnTo>
                  <a:pt x="595313" y="1659731"/>
                </a:lnTo>
                <a:lnTo>
                  <a:pt x="438150" y="1724025"/>
                </a:lnTo>
                <a:lnTo>
                  <a:pt x="290513" y="1778793"/>
                </a:lnTo>
                <a:lnTo>
                  <a:pt x="176213" y="1816893"/>
                </a:lnTo>
                <a:lnTo>
                  <a:pt x="40481" y="1862137"/>
                </a:lnTo>
                <a:lnTo>
                  <a:pt x="19050" y="1866900"/>
                </a:lnTo>
                <a:lnTo>
                  <a:pt x="9525" y="1864518"/>
                </a:lnTo>
                <a:lnTo>
                  <a:pt x="0" y="1854993"/>
                </a:lnTo>
                <a:lnTo>
                  <a:pt x="0" y="1845468"/>
                </a:lnTo>
                <a:lnTo>
                  <a:pt x="4763" y="1828800"/>
                </a:lnTo>
                <a:lnTo>
                  <a:pt x="16669" y="1821656"/>
                </a:lnTo>
                <a:lnTo>
                  <a:pt x="28575" y="1812131"/>
                </a:lnTo>
                <a:lnTo>
                  <a:pt x="128588" y="1764506"/>
                </a:lnTo>
                <a:lnTo>
                  <a:pt x="280988" y="1690687"/>
                </a:lnTo>
                <a:lnTo>
                  <a:pt x="442913" y="1609725"/>
                </a:lnTo>
                <a:lnTo>
                  <a:pt x="621506" y="1516856"/>
                </a:lnTo>
                <a:lnTo>
                  <a:pt x="754856" y="1443037"/>
                </a:lnTo>
                <a:lnTo>
                  <a:pt x="866775" y="1373981"/>
                </a:lnTo>
                <a:lnTo>
                  <a:pt x="954881" y="1316831"/>
                </a:lnTo>
                <a:lnTo>
                  <a:pt x="1073944" y="1231106"/>
                </a:lnTo>
                <a:lnTo>
                  <a:pt x="1200150" y="1135856"/>
                </a:lnTo>
                <a:lnTo>
                  <a:pt x="1271588" y="1078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AD1E43C-20A8-4ECC-BF9B-7ADF7167D410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493838"/>
            <a:ext cx="4662487" cy="4578350"/>
            <a:chOff x="2713038" y="1638300"/>
            <a:chExt cx="4662487" cy="4578350"/>
          </a:xfrm>
        </p:grpSpPr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EB042727-BE7D-45A9-B178-2092AC858A7B}"/>
                </a:ext>
              </a:extLst>
            </p:cNvPr>
            <p:cNvSpPr/>
            <p:nvPr/>
          </p:nvSpPr>
          <p:spPr>
            <a:xfrm>
              <a:off x="2760663" y="1731962"/>
              <a:ext cx="1355725" cy="1733550"/>
            </a:xfrm>
            <a:custGeom>
              <a:avLst/>
              <a:gdLst>
                <a:gd name="connsiteX0" fmla="*/ 757237 w 1357312"/>
                <a:gd name="connsiteY0" fmla="*/ 671512 h 1733550"/>
                <a:gd name="connsiteX1" fmla="*/ 669131 w 1357312"/>
                <a:gd name="connsiteY1" fmla="*/ 823912 h 1733550"/>
                <a:gd name="connsiteX2" fmla="*/ 566737 w 1357312"/>
                <a:gd name="connsiteY2" fmla="*/ 983456 h 1733550"/>
                <a:gd name="connsiteX3" fmla="*/ 428625 w 1357312"/>
                <a:gd name="connsiteY3" fmla="*/ 1181100 h 1733550"/>
                <a:gd name="connsiteX4" fmla="*/ 257175 w 1357312"/>
                <a:gd name="connsiteY4" fmla="*/ 1402556 h 1733550"/>
                <a:gd name="connsiteX5" fmla="*/ 102394 w 1357312"/>
                <a:gd name="connsiteY5" fmla="*/ 1588294 h 1733550"/>
                <a:gd name="connsiteX6" fmla="*/ 9525 w 1357312"/>
                <a:gd name="connsiteY6" fmla="*/ 1697831 h 1733550"/>
                <a:gd name="connsiteX7" fmla="*/ 0 w 1357312"/>
                <a:gd name="connsiteY7" fmla="*/ 1714500 h 1733550"/>
                <a:gd name="connsiteX8" fmla="*/ 0 w 1357312"/>
                <a:gd name="connsiteY8" fmla="*/ 1724025 h 1733550"/>
                <a:gd name="connsiteX9" fmla="*/ 9525 w 1357312"/>
                <a:gd name="connsiteY9" fmla="*/ 1733550 h 1733550"/>
                <a:gd name="connsiteX10" fmla="*/ 21431 w 1357312"/>
                <a:gd name="connsiteY10" fmla="*/ 1733550 h 1733550"/>
                <a:gd name="connsiteX11" fmla="*/ 57150 w 1357312"/>
                <a:gd name="connsiteY11" fmla="*/ 1716881 h 1733550"/>
                <a:gd name="connsiteX12" fmla="*/ 164306 w 1357312"/>
                <a:gd name="connsiteY12" fmla="*/ 1645444 h 1733550"/>
                <a:gd name="connsiteX13" fmla="*/ 304800 w 1357312"/>
                <a:gd name="connsiteY13" fmla="*/ 1528762 h 1733550"/>
                <a:gd name="connsiteX14" fmla="*/ 485775 w 1357312"/>
                <a:gd name="connsiteY14" fmla="*/ 1362075 h 1733550"/>
                <a:gd name="connsiteX15" fmla="*/ 616744 w 1357312"/>
                <a:gd name="connsiteY15" fmla="*/ 1226344 h 1733550"/>
                <a:gd name="connsiteX16" fmla="*/ 809625 w 1357312"/>
                <a:gd name="connsiteY16" fmla="*/ 1000125 h 1733550"/>
                <a:gd name="connsiteX17" fmla="*/ 969169 w 1357312"/>
                <a:gd name="connsiteY17" fmla="*/ 788194 h 1733550"/>
                <a:gd name="connsiteX18" fmla="*/ 1071562 w 1357312"/>
                <a:gd name="connsiteY18" fmla="*/ 645319 h 1733550"/>
                <a:gd name="connsiteX19" fmla="*/ 1216819 w 1357312"/>
                <a:gd name="connsiteY19" fmla="*/ 433387 h 1733550"/>
                <a:gd name="connsiteX20" fmla="*/ 1243012 w 1357312"/>
                <a:gd name="connsiteY20" fmla="*/ 392906 h 1733550"/>
                <a:gd name="connsiteX21" fmla="*/ 1319212 w 1357312"/>
                <a:gd name="connsiteY21" fmla="*/ 350044 h 1733550"/>
                <a:gd name="connsiteX22" fmla="*/ 1345406 w 1357312"/>
                <a:gd name="connsiteY22" fmla="*/ 326231 h 1733550"/>
                <a:gd name="connsiteX23" fmla="*/ 1357312 w 1357312"/>
                <a:gd name="connsiteY23" fmla="*/ 297656 h 1733550"/>
                <a:gd name="connsiteX24" fmla="*/ 1354931 w 1357312"/>
                <a:gd name="connsiteY24" fmla="*/ 269081 h 1733550"/>
                <a:gd name="connsiteX25" fmla="*/ 1347787 w 1357312"/>
                <a:gd name="connsiteY25" fmla="*/ 242887 h 1733550"/>
                <a:gd name="connsiteX26" fmla="*/ 1331119 w 1357312"/>
                <a:gd name="connsiteY26" fmla="*/ 219075 h 1733550"/>
                <a:gd name="connsiteX27" fmla="*/ 1304925 w 1357312"/>
                <a:gd name="connsiteY27" fmla="*/ 192881 h 1733550"/>
                <a:gd name="connsiteX28" fmla="*/ 1245394 w 1357312"/>
                <a:gd name="connsiteY28" fmla="*/ 150019 h 1733550"/>
                <a:gd name="connsiteX29" fmla="*/ 1164431 w 1357312"/>
                <a:gd name="connsiteY29" fmla="*/ 97631 h 1733550"/>
                <a:gd name="connsiteX30" fmla="*/ 1100137 w 1357312"/>
                <a:gd name="connsiteY30" fmla="*/ 59531 h 1733550"/>
                <a:gd name="connsiteX31" fmla="*/ 1033462 w 1357312"/>
                <a:gd name="connsiteY31" fmla="*/ 26194 h 1733550"/>
                <a:gd name="connsiteX32" fmla="*/ 976312 w 1357312"/>
                <a:gd name="connsiteY32" fmla="*/ 4762 h 1733550"/>
                <a:gd name="connsiteX33" fmla="*/ 954881 w 1357312"/>
                <a:gd name="connsiteY33" fmla="*/ 0 h 1733550"/>
                <a:gd name="connsiteX34" fmla="*/ 926306 w 1357312"/>
                <a:gd name="connsiteY34" fmla="*/ 0 h 1733550"/>
                <a:gd name="connsiteX35" fmla="*/ 881062 w 1357312"/>
                <a:gd name="connsiteY35" fmla="*/ 4762 h 1733550"/>
                <a:gd name="connsiteX36" fmla="*/ 866775 w 1357312"/>
                <a:gd name="connsiteY36" fmla="*/ 11906 h 1733550"/>
                <a:gd name="connsiteX37" fmla="*/ 866775 w 1357312"/>
                <a:gd name="connsiteY37" fmla="*/ 21431 h 1733550"/>
                <a:gd name="connsiteX38" fmla="*/ 866775 w 1357312"/>
                <a:gd name="connsiteY38" fmla="*/ 30956 h 1733550"/>
                <a:gd name="connsiteX39" fmla="*/ 871537 w 1357312"/>
                <a:gd name="connsiteY39" fmla="*/ 45244 h 1733550"/>
                <a:gd name="connsiteX40" fmla="*/ 883444 w 1357312"/>
                <a:gd name="connsiteY40" fmla="*/ 59531 h 1733550"/>
                <a:gd name="connsiteX41" fmla="*/ 904875 w 1357312"/>
                <a:gd name="connsiteY41" fmla="*/ 85725 h 1733550"/>
                <a:gd name="connsiteX42" fmla="*/ 923925 w 1357312"/>
                <a:gd name="connsiteY42" fmla="*/ 109537 h 1733550"/>
                <a:gd name="connsiteX43" fmla="*/ 935831 w 1357312"/>
                <a:gd name="connsiteY43" fmla="*/ 128587 h 1733550"/>
                <a:gd name="connsiteX44" fmla="*/ 942975 w 1357312"/>
                <a:gd name="connsiteY44" fmla="*/ 150019 h 1733550"/>
                <a:gd name="connsiteX45" fmla="*/ 947737 w 1357312"/>
                <a:gd name="connsiteY45" fmla="*/ 169069 h 1733550"/>
                <a:gd name="connsiteX46" fmla="*/ 952500 w 1357312"/>
                <a:gd name="connsiteY46" fmla="*/ 195262 h 1733550"/>
                <a:gd name="connsiteX47" fmla="*/ 952500 w 1357312"/>
                <a:gd name="connsiteY47" fmla="*/ 216694 h 1733550"/>
                <a:gd name="connsiteX48" fmla="*/ 945356 w 1357312"/>
                <a:gd name="connsiteY48" fmla="*/ 257175 h 1733550"/>
                <a:gd name="connsiteX49" fmla="*/ 928687 w 1357312"/>
                <a:gd name="connsiteY49" fmla="*/ 316706 h 1733550"/>
                <a:gd name="connsiteX50" fmla="*/ 895350 w 1357312"/>
                <a:gd name="connsiteY50" fmla="*/ 400050 h 1733550"/>
                <a:gd name="connsiteX51" fmla="*/ 835819 w 1357312"/>
                <a:gd name="connsiteY51" fmla="*/ 528637 h 1733550"/>
                <a:gd name="connsiteX52" fmla="*/ 757237 w 1357312"/>
                <a:gd name="connsiteY52" fmla="*/ 671512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7312" h="1733550">
                  <a:moveTo>
                    <a:pt x="757237" y="671512"/>
                  </a:moveTo>
                  <a:lnTo>
                    <a:pt x="669131" y="823912"/>
                  </a:lnTo>
                  <a:lnTo>
                    <a:pt x="566737" y="983456"/>
                  </a:lnTo>
                  <a:lnTo>
                    <a:pt x="428625" y="1181100"/>
                  </a:lnTo>
                  <a:lnTo>
                    <a:pt x="257175" y="1402556"/>
                  </a:lnTo>
                  <a:lnTo>
                    <a:pt x="102394" y="1588294"/>
                  </a:lnTo>
                  <a:lnTo>
                    <a:pt x="9525" y="1697831"/>
                  </a:lnTo>
                  <a:lnTo>
                    <a:pt x="0" y="1714500"/>
                  </a:lnTo>
                  <a:lnTo>
                    <a:pt x="0" y="1724025"/>
                  </a:lnTo>
                  <a:lnTo>
                    <a:pt x="9525" y="1733550"/>
                  </a:lnTo>
                  <a:lnTo>
                    <a:pt x="21431" y="1733550"/>
                  </a:lnTo>
                  <a:lnTo>
                    <a:pt x="57150" y="1716881"/>
                  </a:lnTo>
                  <a:lnTo>
                    <a:pt x="164306" y="1645444"/>
                  </a:lnTo>
                  <a:lnTo>
                    <a:pt x="304800" y="1528762"/>
                  </a:lnTo>
                  <a:lnTo>
                    <a:pt x="485775" y="1362075"/>
                  </a:lnTo>
                  <a:lnTo>
                    <a:pt x="616744" y="1226344"/>
                  </a:lnTo>
                  <a:lnTo>
                    <a:pt x="809625" y="1000125"/>
                  </a:lnTo>
                  <a:lnTo>
                    <a:pt x="969169" y="788194"/>
                  </a:lnTo>
                  <a:lnTo>
                    <a:pt x="1071562" y="645319"/>
                  </a:lnTo>
                  <a:lnTo>
                    <a:pt x="1216819" y="433387"/>
                  </a:lnTo>
                  <a:lnTo>
                    <a:pt x="1243012" y="392906"/>
                  </a:lnTo>
                  <a:lnTo>
                    <a:pt x="1319212" y="350044"/>
                  </a:lnTo>
                  <a:lnTo>
                    <a:pt x="1345406" y="326231"/>
                  </a:lnTo>
                  <a:lnTo>
                    <a:pt x="1357312" y="297656"/>
                  </a:lnTo>
                  <a:lnTo>
                    <a:pt x="1354931" y="269081"/>
                  </a:lnTo>
                  <a:lnTo>
                    <a:pt x="1347787" y="242887"/>
                  </a:lnTo>
                  <a:lnTo>
                    <a:pt x="1331119" y="219075"/>
                  </a:lnTo>
                  <a:lnTo>
                    <a:pt x="1304925" y="192881"/>
                  </a:lnTo>
                  <a:lnTo>
                    <a:pt x="1245394" y="150019"/>
                  </a:lnTo>
                  <a:lnTo>
                    <a:pt x="1164431" y="97631"/>
                  </a:lnTo>
                  <a:lnTo>
                    <a:pt x="1100137" y="59531"/>
                  </a:lnTo>
                  <a:lnTo>
                    <a:pt x="1033462" y="26194"/>
                  </a:lnTo>
                  <a:lnTo>
                    <a:pt x="976312" y="4762"/>
                  </a:lnTo>
                  <a:lnTo>
                    <a:pt x="954881" y="0"/>
                  </a:lnTo>
                  <a:lnTo>
                    <a:pt x="926306" y="0"/>
                  </a:lnTo>
                  <a:lnTo>
                    <a:pt x="881062" y="4762"/>
                  </a:lnTo>
                  <a:lnTo>
                    <a:pt x="866775" y="11906"/>
                  </a:lnTo>
                  <a:lnTo>
                    <a:pt x="866775" y="21431"/>
                  </a:lnTo>
                  <a:lnTo>
                    <a:pt x="866775" y="30956"/>
                  </a:lnTo>
                  <a:lnTo>
                    <a:pt x="871537" y="45244"/>
                  </a:lnTo>
                  <a:lnTo>
                    <a:pt x="883444" y="59531"/>
                  </a:lnTo>
                  <a:lnTo>
                    <a:pt x="904875" y="85725"/>
                  </a:lnTo>
                  <a:lnTo>
                    <a:pt x="923925" y="109537"/>
                  </a:lnTo>
                  <a:lnTo>
                    <a:pt x="935831" y="128587"/>
                  </a:lnTo>
                  <a:lnTo>
                    <a:pt x="942975" y="150019"/>
                  </a:lnTo>
                  <a:lnTo>
                    <a:pt x="947737" y="169069"/>
                  </a:lnTo>
                  <a:lnTo>
                    <a:pt x="952500" y="195262"/>
                  </a:lnTo>
                  <a:lnTo>
                    <a:pt x="952500" y="216694"/>
                  </a:lnTo>
                  <a:lnTo>
                    <a:pt x="945356" y="257175"/>
                  </a:lnTo>
                  <a:lnTo>
                    <a:pt x="928687" y="316706"/>
                  </a:lnTo>
                  <a:lnTo>
                    <a:pt x="895350" y="400050"/>
                  </a:lnTo>
                  <a:lnTo>
                    <a:pt x="835819" y="528637"/>
                  </a:lnTo>
                  <a:lnTo>
                    <a:pt x="757237" y="671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9">
              <a:extLst>
                <a:ext uri="{FF2B5EF4-FFF2-40B4-BE49-F238E27FC236}">
                  <a16:creationId xmlns:a16="http://schemas.microsoft.com/office/drawing/2014/main" id="{C6A10072-348E-4627-B2D3-544863E47176}"/>
                </a:ext>
              </a:extLst>
            </p:cNvPr>
            <p:cNvSpPr/>
            <p:nvPr/>
          </p:nvSpPr>
          <p:spPr>
            <a:xfrm>
              <a:off x="4230688" y="3935412"/>
              <a:ext cx="536575" cy="831850"/>
            </a:xfrm>
            <a:custGeom>
              <a:avLst/>
              <a:gdLst>
                <a:gd name="connsiteX0" fmla="*/ 166688 w 535782"/>
                <a:gd name="connsiteY0" fmla="*/ 507207 h 831057"/>
                <a:gd name="connsiteX1" fmla="*/ 192882 w 535782"/>
                <a:gd name="connsiteY1" fmla="*/ 457200 h 831057"/>
                <a:gd name="connsiteX2" fmla="*/ 228600 w 535782"/>
                <a:gd name="connsiteY2" fmla="*/ 383382 h 831057"/>
                <a:gd name="connsiteX3" fmla="*/ 252413 w 535782"/>
                <a:gd name="connsiteY3" fmla="*/ 326232 h 831057"/>
                <a:gd name="connsiteX4" fmla="*/ 271463 w 535782"/>
                <a:gd name="connsiteY4" fmla="*/ 271463 h 831057"/>
                <a:gd name="connsiteX5" fmla="*/ 283369 w 535782"/>
                <a:gd name="connsiteY5" fmla="*/ 226219 h 831057"/>
                <a:gd name="connsiteX6" fmla="*/ 285750 w 535782"/>
                <a:gd name="connsiteY6" fmla="*/ 204788 h 831057"/>
                <a:gd name="connsiteX7" fmla="*/ 288132 w 535782"/>
                <a:gd name="connsiteY7" fmla="*/ 176213 h 831057"/>
                <a:gd name="connsiteX8" fmla="*/ 283369 w 535782"/>
                <a:gd name="connsiteY8" fmla="*/ 142875 h 831057"/>
                <a:gd name="connsiteX9" fmla="*/ 269082 w 535782"/>
                <a:gd name="connsiteY9" fmla="*/ 104775 h 831057"/>
                <a:gd name="connsiteX10" fmla="*/ 242888 w 535782"/>
                <a:gd name="connsiteY10" fmla="*/ 59532 h 831057"/>
                <a:gd name="connsiteX11" fmla="*/ 223838 w 535782"/>
                <a:gd name="connsiteY11" fmla="*/ 30957 h 831057"/>
                <a:gd name="connsiteX12" fmla="*/ 221457 w 535782"/>
                <a:gd name="connsiteY12" fmla="*/ 11907 h 831057"/>
                <a:gd name="connsiteX13" fmla="*/ 228600 w 535782"/>
                <a:gd name="connsiteY13" fmla="*/ 0 h 831057"/>
                <a:gd name="connsiteX14" fmla="*/ 247650 w 535782"/>
                <a:gd name="connsiteY14" fmla="*/ 0 h 831057"/>
                <a:gd name="connsiteX15" fmla="*/ 276225 w 535782"/>
                <a:gd name="connsiteY15" fmla="*/ 7144 h 831057"/>
                <a:gd name="connsiteX16" fmla="*/ 323850 w 535782"/>
                <a:gd name="connsiteY16" fmla="*/ 19050 h 831057"/>
                <a:gd name="connsiteX17" fmla="*/ 359569 w 535782"/>
                <a:gd name="connsiteY17" fmla="*/ 33338 h 831057"/>
                <a:gd name="connsiteX18" fmla="*/ 397669 w 535782"/>
                <a:gd name="connsiteY18" fmla="*/ 54769 h 831057"/>
                <a:gd name="connsiteX19" fmla="*/ 431007 w 535782"/>
                <a:gd name="connsiteY19" fmla="*/ 80963 h 831057"/>
                <a:gd name="connsiteX20" fmla="*/ 461963 w 535782"/>
                <a:gd name="connsiteY20" fmla="*/ 109538 h 831057"/>
                <a:gd name="connsiteX21" fmla="*/ 492919 w 535782"/>
                <a:gd name="connsiteY21" fmla="*/ 150019 h 831057"/>
                <a:gd name="connsiteX22" fmla="*/ 514350 w 535782"/>
                <a:gd name="connsiteY22" fmla="*/ 185738 h 831057"/>
                <a:gd name="connsiteX23" fmla="*/ 523875 w 535782"/>
                <a:gd name="connsiteY23" fmla="*/ 211932 h 831057"/>
                <a:gd name="connsiteX24" fmla="*/ 533400 w 535782"/>
                <a:gd name="connsiteY24" fmla="*/ 247650 h 831057"/>
                <a:gd name="connsiteX25" fmla="*/ 535782 w 535782"/>
                <a:gd name="connsiteY25" fmla="*/ 269082 h 831057"/>
                <a:gd name="connsiteX26" fmla="*/ 533400 w 535782"/>
                <a:gd name="connsiteY26" fmla="*/ 307182 h 831057"/>
                <a:gd name="connsiteX27" fmla="*/ 526257 w 535782"/>
                <a:gd name="connsiteY27" fmla="*/ 333375 h 831057"/>
                <a:gd name="connsiteX28" fmla="*/ 511969 w 535782"/>
                <a:gd name="connsiteY28" fmla="*/ 369094 h 831057"/>
                <a:gd name="connsiteX29" fmla="*/ 466725 w 535782"/>
                <a:gd name="connsiteY29" fmla="*/ 423863 h 831057"/>
                <a:gd name="connsiteX30" fmla="*/ 345282 w 535782"/>
                <a:gd name="connsiteY30" fmla="*/ 564357 h 831057"/>
                <a:gd name="connsiteX31" fmla="*/ 161925 w 535782"/>
                <a:gd name="connsiteY31" fmla="*/ 740569 h 831057"/>
                <a:gd name="connsiteX32" fmla="*/ 50007 w 535782"/>
                <a:gd name="connsiteY32" fmla="*/ 828675 h 831057"/>
                <a:gd name="connsiteX33" fmla="*/ 30957 w 535782"/>
                <a:gd name="connsiteY33" fmla="*/ 831057 h 831057"/>
                <a:gd name="connsiteX34" fmla="*/ 9525 w 535782"/>
                <a:gd name="connsiteY34" fmla="*/ 831057 h 831057"/>
                <a:gd name="connsiteX35" fmla="*/ 0 w 535782"/>
                <a:gd name="connsiteY35" fmla="*/ 809625 h 831057"/>
                <a:gd name="connsiteX36" fmla="*/ 7144 w 535782"/>
                <a:gd name="connsiteY36" fmla="*/ 790575 h 831057"/>
                <a:gd name="connsiteX37" fmla="*/ 71438 w 535782"/>
                <a:gd name="connsiteY37" fmla="*/ 683419 h 831057"/>
                <a:gd name="connsiteX38" fmla="*/ 166688 w 535782"/>
                <a:gd name="connsiteY38" fmla="*/ 5072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5782" h="831057">
                  <a:moveTo>
                    <a:pt x="166688" y="507207"/>
                  </a:moveTo>
                  <a:lnTo>
                    <a:pt x="192882" y="457200"/>
                  </a:lnTo>
                  <a:lnTo>
                    <a:pt x="228600" y="383382"/>
                  </a:lnTo>
                  <a:lnTo>
                    <a:pt x="252413" y="326232"/>
                  </a:lnTo>
                  <a:lnTo>
                    <a:pt x="271463" y="271463"/>
                  </a:lnTo>
                  <a:lnTo>
                    <a:pt x="283369" y="226219"/>
                  </a:lnTo>
                  <a:lnTo>
                    <a:pt x="285750" y="204788"/>
                  </a:lnTo>
                  <a:lnTo>
                    <a:pt x="288132" y="176213"/>
                  </a:lnTo>
                  <a:lnTo>
                    <a:pt x="283369" y="142875"/>
                  </a:lnTo>
                  <a:lnTo>
                    <a:pt x="269082" y="104775"/>
                  </a:lnTo>
                  <a:lnTo>
                    <a:pt x="242888" y="59532"/>
                  </a:lnTo>
                  <a:lnTo>
                    <a:pt x="223838" y="30957"/>
                  </a:lnTo>
                  <a:lnTo>
                    <a:pt x="221457" y="11907"/>
                  </a:lnTo>
                  <a:lnTo>
                    <a:pt x="228600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23850" y="19050"/>
                  </a:lnTo>
                  <a:lnTo>
                    <a:pt x="359569" y="33338"/>
                  </a:lnTo>
                  <a:lnTo>
                    <a:pt x="397669" y="54769"/>
                  </a:lnTo>
                  <a:lnTo>
                    <a:pt x="431007" y="80963"/>
                  </a:lnTo>
                  <a:lnTo>
                    <a:pt x="461963" y="109538"/>
                  </a:lnTo>
                  <a:lnTo>
                    <a:pt x="492919" y="150019"/>
                  </a:lnTo>
                  <a:lnTo>
                    <a:pt x="514350" y="185738"/>
                  </a:lnTo>
                  <a:lnTo>
                    <a:pt x="523875" y="211932"/>
                  </a:lnTo>
                  <a:lnTo>
                    <a:pt x="533400" y="247650"/>
                  </a:lnTo>
                  <a:lnTo>
                    <a:pt x="535782" y="269082"/>
                  </a:lnTo>
                  <a:lnTo>
                    <a:pt x="533400" y="307182"/>
                  </a:lnTo>
                  <a:lnTo>
                    <a:pt x="526257" y="333375"/>
                  </a:lnTo>
                  <a:lnTo>
                    <a:pt x="511969" y="369094"/>
                  </a:lnTo>
                  <a:lnTo>
                    <a:pt x="466725" y="423863"/>
                  </a:lnTo>
                  <a:lnTo>
                    <a:pt x="345282" y="564357"/>
                  </a:lnTo>
                  <a:lnTo>
                    <a:pt x="161925" y="740569"/>
                  </a:lnTo>
                  <a:lnTo>
                    <a:pt x="50007" y="828675"/>
                  </a:lnTo>
                  <a:lnTo>
                    <a:pt x="30957" y="831057"/>
                  </a:lnTo>
                  <a:lnTo>
                    <a:pt x="9525" y="831057"/>
                  </a:lnTo>
                  <a:lnTo>
                    <a:pt x="0" y="809625"/>
                  </a:lnTo>
                  <a:lnTo>
                    <a:pt x="7144" y="790575"/>
                  </a:lnTo>
                  <a:lnTo>
                    <a:pt x="71438" y="683419"/>
                  </a:lnTo>
                  <a:lnTo>
                    <a:pt x="166688" y="5072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BC7F9426-BF06-4B8D-9005-89D3DFCBECDE}"/>
                </a:ext>
              </a:extLst>
            </p:cNvPr>
            <p:cNvSpPr/>
            <p:nvPr/>
          </p:nvSpPr>
          <p:spPr>
            <a:xfrm>
              <a:off x="2998788" y="4362450"/>
              <a:ext cx="625475" cy="788987"/>
            </a:xfrm>
            <a:custGeom>
              <a:avLst/>
              <a:gdLst>
                <a:gd name="connsiteX0" fmla="*/ 197644 w 626269"/>
                <a:gd name="connsiteY0" fmla="*/ 278606 h 788194"/>
                <a:gd name="connsiteX1" fmla="*/ 238125 w 626269"/>
                <a:gd name="connsiteY1" fmla="*/ 340519 h 788194"/>
                <a:gd name="connsiteX2" fmla="*/ 259556 w 626269"/>
                <a:gd name="connsiteY2" fmla="*/ 376238 h 788194"/>
                <a:gd name="connsiteX3" fmla="*/ 280987 w 626269"/>
                <a:gd name="connsiteY3" fmla="*/ 414338 h 788194"/>
                <a:gd name="connsiteX4" fmla="*/ 302419 w 626269"/>
                <a:gd name="connsiteY4" fmla="*/ 457200 h 788194"/>
                <a:gd name="connsiteX5" fmla="*/ 328612 w 626269"/>
                <a:gd name="connsiteY5" fmla="*/ 511969 h 788194"/>
                <a:gd name="connsiteX6" fmla="*/ 352425 w 626269"/>
                <a:gd name="connsiteY6" fmla="*/ 571500 h 788194"/>
                <a:gd name="connsiteX7" fmla="*/ 388144 w 626269"/>
                <a:gd name="connsiteY7" fmla="*/ 657225 h 788194"/>
                <a:gd name="connsiteX8" fmla="*/ 397669 w 626269"/>
                <a:gd name="connsiteY8" fmla="*/ 678656 h 788194"/>
                <a:gd name="connsiteX9" fmla="*/ 411956 w 626269"/>
                <a:gd name="connsiteY9" fmla="*/ 702469 h 788194"/>
                <a:gd name="connsiteX10" fmla="*/ 435769 w 626269"/>
                <a:gd name="connsiteY10" fmla="*/ 728663 h 788194"/>
                <a:gd name="connsiteX11" fmla="*/ 466725 w 626269"/>
                <a:gd name="connsiteY11" fmla="*/ 759619 h 788194"/>
                <a:gd name="connsiteX12" fmla="*/ 492919 w 626269"/>
                <a:gd name="connsiteY12" fmla="*/ 778669 h 788194"/>
                <a:gd name="connsiteX13" fmla="*/ 516731 w 626269"/>
                <a:gd name="connsiteY13" fmla="*/ 788194 h 788194"/>
                <a:gd name="connsiteX14" fmla="*/ 533400 w 626269"/>
                <a:gd name="connsiteY14" fmla="*/ 788194 h 788194"/>
                <a:gd name="connsiteX15" fmla="*/ 550069 w 626269"/>
                <a:gd name="connsiteY15" fmla="*/ 781050 h 788194"/>
                <a:gd name="connsiteX16" fmla="*/ 564356 w 626269"/>
                <a:gd name="connsiteY16" fmla="*/ 769144 h 788194"/>
                <a:gd name="connsiteX17" fmla="*/ 576262 w 626269"/>
                <a:gd name="connsiteY17" fmla="*/ 752475 h 788194"/>
                <a:gd name="connsiteX18" fmla="*/ 588169 w 626269"/>
                <a:gd name="connsiteY18" fmla="*/ 731044 h 788194"/>
                <a:gd name="connsiteX19" fmla="*/ 597694 w 626269"/>
                <a:gd name="connsiteY19" fmla="*/ 702469 h 788194"/>
                <a:gd name="connsiteX20" fmla="*/ 607219 w 626269"/>
                <a:gd name="connsiteY20" fmla="*/ 652463 h 788194"/>
                <a:gd name="connsiteX21" fmla="*/ 623887 w 626269"/>
                <a:gd name="connsiteY21" fmla="*/ 521494 h 788194"/>
                <a:gd name="connsiteX22" fmla="*/ 626269 w 626269"/>
                <a:gd name="connsiteY22" fmla="*/ 495300 h 788194"/>
                <a:gd name="connsiteX23" fmla="*/ 614362 w 626269"/>
                <a:gd name="connsiteY23" fmla="*/ 447675 h 788194"/>
                <a:gd name="connsiteX24" fmla="*/ 590550 w 626269"/>
                <a:gd name="connsiteY24" fmla="*/ 385763 h 788194"/>
                <a:gd name="connsiteX25" fmla="*/ 566737 w 626269"/>
                <a:gd name="connsiteY25" fmla="*/ 328613 h 788194"/>
                <a:gd name="connsiteX26" fmla="*/ 538162 w 626269"/>
                <a:gd name="connsiteY26" fmla="*/ 278606 h 788194"/>
                <a:gd name="connsiteX27" fmla="*/ 523875 w 626269"/>
                <a:gd name="connsiteY27" fmla="*/ 257175 h 788194"/>
                <a:gd name="connsiteX28" fmla="*/ 511969 w 626269"/>
                <a:gd name="connsiteY28" fmla="*/ 240506 h 788194"/>
                <a:gd name="connsiteX29" fmla="*/ 497681 w 626269"/>
                <a:gd name="connsiteY29" fmla="*/ 223838 h 788194"/>
                <a:gd name="connsiteX30" fmla="*/ 478631 w 626269"/>
                <a:gd name="connsiteY30" fmla="*/ 207169 h 788194"/>
                <a:gd name="connsiteX31" fmla="*/ 454819 w 626269"/>
                <a:gd name="connsiteY31" fmla="*/ 188119 h 788194"/>
                <a:gd name="connsiteX32" fmla="*/ 416719 w 626269"/>
                <a:gd name="connsiteY32" fmla="*/ 164306 h 788194"/>
                <a:gd name="connsiteX33" fmla="*/ 373856 w 626269"/>
                <a:gd name="connsiteY33" fmla="*/ 140494 h 788194"/>
                <a:gd name="connsiteX34" fmla="*/ 266700 w 626269"/>
                <a:gd name="connsiteY34" fmla="*/ 90488 h 788194"/>
                <a:gd name="connsiteX35" fmla="*/ 152400 w 626269"/>
                <a:gd name="connsiteY35" fmla="*/ 45244 h 788194"/>
                <a:gd name="connsiteX36" fmla="*/ 88106 w 626269"/>
                <a:gd name="connsiteY36" fmla="*/ 21431 h 788194"/>
                <a:gd name="connsiteX37" fmla="*/ 47625 w 626269"/>
                <a:gd name="connsiteY37" fmla="*/ 7144 h 788194"/>
                <a:gd name="connsiteX38" fmla="*/ 23812 w 626269"/>
                <a:gd name="connsiteY38" fmla="*/ 0 h 788194"/>
                <a:gd name="connsiteX39" fmla="*/ 7144 w 626269"/>
                <a:gd name="connsiteY39" fmla="*/ 2381 h 788194"/>
                <a:gd name="connsiteX40" fmla="*/ 0 w 626269"/>
                <a:gd name="connsiteY40" fmla="*/ 9525 h 788194"/>
                <a:gd name="connsiteX41" fmla="*/ 4762 w 626269"/>
                <a:gd name="connsiteY41" fmla="*/ 19050 h 788194"/>
                <a:gd name="connsiteX42" fmla="*/ 26194 w 626269"/>
                <a:gd name="connsiteY42" fmla="*/ 50006 h 788194"/>
                <a:gd name="connsiteX43" fmla="*/ 71437 w 626269"/>
                <a:gd name="connsiteY43" fmla="*/ 107156 h 788194"/>
                <a:gd name="connsiteX44" fmla="*/ 135731 w 626269"/>
                <a:gd name="connsiteY44" fmla="*/ 190500 h 788194"/>
                <a:gd name="connsiteX45" fmla="*/ 197644 w 626269"/>
                <a:gd name="connsiteY45" fmla="*/ 2786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6269" h="788194">
                  <a:moveTo>
                    <a:pt x="197644" y="278606"/>
                  </a:moveTo>
                  <a:lnTo>
                    <a:pt x="238125" y="340519"/>
                  </a:lnTo>
                  <a:lnTo>
                    <a:pt x="259556" y="376238"/>
                  </a:lnTo>
                  <a:lnTo>
                    <a:pt x="280987" y="414338"/>
                  </a:lnTo>
                  <a:lnTo>
                    <a:pt x="302419" y="457200"/>
                  </a:lnTo>
                  <a:lnTo>
                    <a:pt x="328612" y="511969"/>
                  </a:lnTo>
                  <a:lnTo>
                    <a:pt x="352425" y="571500"/>
                  </a:lnTo>
                  <a:lnTo>
                    <a:pt x="388144" y="657225"/>
                  </a:lnTo>
                  <a:lnTo>
                    <a:pt x="397669" y="678656"/>
                  </a:lnTo>
                  <a:lnTo>
                    <a:pt x="411956" y="702469"/>
                  </a:lnTo>
                  <a:lnTo>
                    <a:pt x="435769" y="728663"/>
                  </a:lnTo>
                  <a:lnTo>
                    <a:pt x="466725" y="759619"/>
                  </a:lnTo>
                  <a:lnTo>
                    <a:pt x="492919" y="778669"/>
                  </a:lnTo>
                  <a:lnTo>
                    <a:pt x="516731" y="788194"/>
                  </a:lnTo>
                  <a:lnTo>
                    <a:pt x="533400" y="788194"/>
                  </a:lnTo>
                  <a:lnTo>
                    <a:pt x="550069" y="781050"/>
                  </a:lnTo>
                  <a:lnTo>
                    <a:pt x="564356" y="769144"/>
                  </a:lnTo>
                  <a:lnTo>
                    <a:pt x="576262" y="752475"/>
                  </a:lnTo>
                  <a:lnTo>
                    <a:pt x="588169" y="731044"/>
                  </a:lnTo>
                  <a:lnTo>
                    <a:pt x="597694" y="702469"/>
                  </a:lnTo>
                  <a:lnTo>
                    <a:pt x="607219" y="652463"/>
                  </a:lnTo>
                  <a:lnTo>
                    <a:pt x="623887" y="521494"/>
                  </a:lnTo>
                  <a:lnTo>
                    <a:pt x="626269" y="495300"/>
                  </a:lnTo>
                  <a:lnTo>
                    <a:pt x="614362" y="447675"/>
                  </a:lnTo>
                  <a:lnTo>
                    <a:pt x="590550" y="385763"/>
                  </a:lnTo>
                  <a:lnTo>
                    <a:pt x="566737" y="328613"/>
                  </a:lnTo>
                  <a:lnTo>
                    <a:pt x="538162" y="278606"/>
                  </a:lnTo>
                  <a:lnTo>
                    <a:pt x="523875" y="257175"/>
                  </a:lnTo>
                  <a:lnTo>
                    <a:pt x="511969" y="240506"/>
                  </a:lnTo>
                  <a:lnTo>
                    <a:pt x="497681" y="223838"/>
                  </a:lnTo>
                  <a:lnTo>
                    <a:pt x="478631" y="207169"/>
                  </a:lnTo>
                  <a:lnTo>
                    <a:pt x="454819" y="188119"/>
                  </a:lnTo>
                  <a:lnTo>
                    <a:pt x="416719" y="164306"/>
                  </a:lnTo>
                  <a:lnTo>
                    <a:pt x="373856" y="140494"/>
                  </a:lnTo>
                  <a:lnTo>
                    <a:pt x="266700" y="90488"/>
                  </a:lnTo>
                  <a:lnTo>
                    <a:pt x="152400" y="45244"/>
                  </a:lnTo>
                  <a:lnTo>
                    <a:pt x="88106" y="21431"/>
                  </a:lnTo>
                  <a:lnTo>
                    <a:pt x="47625" y="7144"/>
                  </a:lnTo>
                  <a:lnTo>
                    <a:pt x="2381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4762" y="19050"/>
                  </a:lnTo>
                  <a:lnTo>
                    <a:pt x="26194" y="50006"/>
                  </a:lnTo>
                  <a:lnTo>
                    <a:pt x="71437" y="107156"/>
                  </a:lnTo>
                  <a:lnTo>
                    <a:pt x="135731" y="190500"/>
                  </a:lnTo>
                  <a:lnTo>
                    <a:pt x="197644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8174B78A-B91B-4027-96B3-ACF4DF653885}"/>
                </a:ext>
              </a:extLst>
            </p:cNvPr>
            <p:cNvSpPr/>
            <p:nvPr/>
          </p:nvSpPr>
          <p:spPr>
            <a:xfrm>
              <a:off x="6319838" y="1754187"/>
              <a:ext cx="722312" cy="644525"/>
            </a:xfrm>
            <a:custGeom>
              <a:avLst/>
              <a:gdLst>
                <a:gd name="connsiteX0" fmla="*/ 342900 w 721518"/>
                <a:gd name="connsiteY0" fmla="*/ 78582 h 642938"/>
                <a:gd name="connsiteX1" fmla="*/ 238125 w 721518"/>
                <a:gd name="connsiteY1" fmla="*/ 47625 h 642938"/>
                <a:gd name="connsiteX2" fmla="*/ 142875 w 721518"/>
                <a:gd name="connsiteY2" fmla="*/ 23813 h 642938"/>
                <a:gd name="connsiteX3" fmla="*/ 38100 w 721518"/>
                <a:gd name="connsiteY3" fmla="*/ 2382 h 642938"/>
                <a:gd name="connsiteX4" fmla="*/ 14287 w 721518"/>
                <a:gd name="connsiteY4" fmla="*/ 0 h 642938"/>
                <a:gd name="connsiteX5" fmla="*/ 2381 w 721518"/>
                <a:gd name="connsiteY5" fmla="*/ 4763 h 642938"/>
                <a:gd name="connsiteX6" fmla="*/ 0 w 721518"/>
                <a:gd name="connsiteY6" fmla="*/ 19050 h 642938"/>
                <a:gd name="connsiteX7" fmla="*/ 4762 w 721518"/>
                <a:gd name="connsiteY7" fmla="*/ 33338 h 642938"/>
                <a:gd name="connsiteX8" fmla="*/ 19050 w 721518"/>
                <a:gd name="connsiteY8" fmla="*/ 47625 h 642938"/>
                <a:gd name="connsiteX9" fmla="*/ 64293 w 721518"/>
                <a:gd name="connsiteY9" fmla="*/ 76200 h 642938"/>
                <a:gd name="connsiteX10" fmla="*/ 138112 w 721518"/>
                <a:gd name="connsiteY10" fmla="*/ 126207 h 642938"/>
                <a:gd name="connsiteX11" fmla="*/ 209550 w 721518"/>
                <a:gd name="connsiteY11" fmla="*/ 178594 h 642938"/>
                <a:gd name="connsiteX12" fmla="*/ 257175 w 721518"/>
                <a:gd name="connsiteY12" fmla="*/ 219075 h 642938"/>
                <a:gd name="connsiteX13" fmla="*/ 295275 w 721518"/>
                <a:gd name="connsiteY13" fmla="*/ 257175 h 642938"/>
                <a:gd name="connsiteX14" fmla="*/ 328612 w 721518"/>
                <a:gd name="connsiteY14" fmla="*/ 290513 h 642938"/>
                <a:gd name="connsiteX15" fmla="*/ 352425 w 721518"/>
                <a:gd name="connsiteY15" fmla="*/ 319088 h 642938"/>
                <a:gd name="connsiteX16" fmla="*/ 381000 w 721518"/>
                <a:gd name="connsiteY16" fmla="*/ 359569 h 642938"/>
                <a:gd name="connsiteX17" fmla="*/ 400050 w 721518"/>
                <a:gd name="connsiteY17" fmla="*/ 397669 h 642938"/>
                <a:gd name="connsiteX18" fmla="*/ 416718 w 721518"/>
                <a:gd name="connsiteY18" fmla="*/ 445294 h 642938"/>
                <a:gd name="connsiteX19" fmla="*/ 428625 w 721518"/>
                <a:gd name="connsiteY19" fmla="*/ 478632 h 642938"/>
                <a:gd name="connsiteX20" fmla="*/ 447675 w 721518"/>
                <a:gd name="connsiteY20" fmla="*/ 523875 h 642938"/>
                <a:gd name="connsiteX21" fmla="*/ 464343 w 721518"/>
                <a:gd name="connsiteY21" fmla="*/ 554832 h 642938"/>
                <a:gd name="connsiteX22" fmla="*/ 485775 w 721518"/>
                <a:gd name="connsiteY22" fmla="*/ 583407 h 642938"/>
                <a:gd name="connsiteX23" fmla="*/ 509587 w 721518"/>
                <a:gd name="connsiteY23" fmla="*/ 607219 h 642938"/>
                <a:gd name="connsiteX24" fmla="*/ 533400 w 721518"/>
                <a:gd name="connsiteY24" fmla="*/ 626269 h 642938"/>
                <a:gd name="connsiteX25" fmla="*/ 561975 w 721518"/>
                <a:gd name="connsiteY25" fmla="*/ 638175 h 642938"/>
                <a:gd name="connsiteX26" fmla="*/ 597693 w 721518"/>
                <a:gd name="connsiteY26" fmla="*/ 642938 h 642938"/>
                <a:gd name="connsiteX27" fmla="*/ 621506 w 721518"/>
                <a:gd name="connsiteY27" fmla="*/ 642938 h 642938"/>
                <a:gd name="connsiteX28" fmla="*/ 640556 w 721518"/>
                <a:gd name="connsiteY28" fmla="*/ 638175 h 642938"/>
                <a:gd name="connsiteX29" fmla="*/ 664368 w 721518"/>
                <a:gd name="connsiteY29" fmla="*/ 628650 h 642938"/>
                <a:gd name="connsiteX30" fmla="*/ 683418 w 721518"/>
                <a:gd name="connsiteY30" fmla="*/ 614363 h 642938"/>
                <a:gd name="connsiteX31" fmla="*/ 692943 w 721518"/>
                <a:gd name="connsiteY31" fmla="*/ 602457 h 642938"/>
                <a:gd name="connsiteX32" fmla="*/ 700087 w 721518"/>
                <a:gd name="connsiteY32" fmla="*/ 590550 h 642938"/>
                <a:gd name="connsiteX33" fmla="*/ 709612 w 721518"/>
                <a:gd name="connsiteY33" fmla="*/ 566738 h 642938"/>
                <a:gd name="connsiteX34" fmla="*/ 716756 w 721518"/>
                <a:gd name="connsiteY34" fmla="*/ 540544 h 642938"/>
                <a:gd name="connsiteX35" fmla="*/ 721518 w 721518"/>
                <a:gd name="connsiteY35" fmla="*/ 502444 h 642938"/>
                <a:gd name="connsiteX36" fmla="*/ 721518 w 721518"/>
                <a:gd name="connsiteY36" fmla="*/ 466725 h 642938"/>
                <a:gd name="connsiteX37" fmla="*/ 721518 w 721518"/>
                <a:gd name="connsiteY37" fmla="*/ 433388 h 642938"/>
                <a:gd name="connsiteX38" fmla="*/ 716756 w 721518"/>
                <a:gd name="connsiteY38" fmla="*/ 392907 h 642938"/>
                <a:gd name="connsiteX39" fmla="*/ 707231 w 721518"/>
                <a:gd name="connsiteY39" fmla="*/ 352425 h 642938"/>
                <a:gd name="connsiteX40" fmla="*/ 692943 w 721518"/>
                <a:gd name="connsiteY40" fmla="*/ 314325 h 642938"/>
                <a:gd name="connsiteX41" fmla="*/ 673893 w 721518"/>
                <a:gd name="connsiteY41" fmla="*/ 278607 h 642938"/>
                <a:gd name="connsiteX42" fmla="*/ 645318 w 721518"/>
                <a:gd name="connsiteY42" fmla="*/ 240507 h 642938"/>
                <a:gd name="connsiteX43" fmla="*/ 614362 w 721518"/>
                <a:gd name="connsiteY43" fmla="*/ 209550 h 642938"/>
                <a:gd name="connsiteX44" fmla="*/ 583406 w 721518"/>
                <a:gd name="connsiteY44" fmla="*/ 185738 h 642938"/>
                <a:gd name="connsiteX45" fmla="*/ 535781 w 721518"/>
                <a:gd name="connsiteY45" fmla="*/ 157163 h 642938"/>
                <a:gd name="connsiteX46" fmla="*/ 483393 w 721518"/>
                <a:gd name="connsiteY46" fmla="*/ 130969 h 642938"/>
                <a:gd name="connsiteX47" fmla="*/ 397668 w 721518"/>
                <a:gd name="connsiteY47" fmla="*/ 95250 h 642938"/>
                <a:gd name="connsiteX48" fmla="*/ 342900 w 721518"/>
                <a:gd name="connsiteY48" fmla="*/ 785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21518" h="642938">
                  <a:moveTo>
                    <a:pt x="342900" y="78582"/>
                  </a:moveTo>
                  <a:lnTo>
                    <a:pt x="238125" y="47625"/>
                  </a:lnTo>
                  <a:lnTo>
                    <a:pt x="142875" y="23813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4762" y="33338"/>
                  </a:lnTo>
                  <a:lnTo>
                    <a:pt x="19050" y="47625"/>
                  </a:lnTo>
                  <a:lnTo>
                    <a:pt x="64293" y="76200"/>
                  </a:lnTo>
                  <a:lnTo>
                    <a:pt x="138112" y="126207"/>
                  </a:lnTo>
                  <a:lnTo>
                    <a:pt x="209550" y="178594"/>
                  </a:lnTo>
                  <a:lnTo>
                    <a:pt x="257175" y="219075"/>
                  </a:lnTo>
                  <a:lnTo>
                    <a:pt x="295275" y="257175"/>
                  </a:lnTo>
                  <a:lnTo>
                    <a:pt x="328612" y="290513"/>
                  </a:lnTo>
                  <a:lnTo>
                    <a:pt x="352425" y="319088"/>
                  </a:lnTo>
                  <a:lnTo>
                    <a:pt x="381000" y="359569"/>
                  </a:lnTo>
                  <a:lnTo>
                    <a:pt x="400050" y="397669"/>
                  </a:lnTo>
                  <a:lnTo>
                    <a:pt x="416718" y="445294"/>
                  </a:lnTo>
                  <a:lnTo>
                    <a:pt x="428625" y="478632"/>
                  </a:lnTo>
                  <a:lnTo>
                    <a:pt x="447675" y="523875"/>
                  </a:lnTo>
                  <a:lnTo>
                    <a:pt x="464343" y="554832"/>
                  </a:lnTo>
                  <a:lnTo>
                    <a:pt x="485775" y="583407"/>
                  </a:lnTo>
                  <a:lnTo>
                    <a:pt x="509587" y="607219"/>
                  </a:lnTo>
                  <a:lnTo>
                    <a:pt x="533400" y="626269"/>
                  </a:lnTo>
                  <a:lnTo>
                    <a:pt x="561975" y="638175"/>
                  </a:lnTo>
                  <a:lnTo>
                    <a:pt x="597693" y="642938"/>
                  </a:lnTo>
                  <a:lnTo>
                    <a:pt x="621506" y="642938"/>
                  </a:lnTo>
                  <a:lnTo>
                    <a:pt x="640556" y="638175"/>
                  </a:lnTo>
                  <a:lnTo>
                    <a:pt x="664368" y="628650"/>
                  </a:lnTo>
                  <a:lnTo>
                    <a:pt x="683418" y="614363"/>
                  </a:lnTo>
                  <a:lnTo>
                    <a:pt x="692943" y="602457"/>
                  </a:lnTo>
                  <a:lnTo>
                    <a:pt x="700087" y="590550"/>
                  </a:lnTo>
                  <a:lnTo>
                    <a:pt x="709612" y="566738"/>
                  </a:lnTo>
                  <a:lnTo>
                    <a:pt x="716756" y="540544"/>
                  </a:lnTo>
                  <a:lnTo>
                    <a:pt x="721518" y="502444"/>
                  </a:lnTo>
                  <a:lnTo>
                    <a:pt x="721518" y="466725"/>
                  </a:lnTo>
                  <a:lnTo>
                    <a:pt x="721518" y="433388"/>
                  </a:lnTo>
                  <a:lnTo>
                    <a:pt x="716756" y="392907"/>
                  </a:lnTo>
                  <a:lnTo>
                    <a:pt x="707231" y="352425"/>
                  </a:lnTo>
                  <a:lnTo>
                    <a:pt x="692943" y="314325"/>
                  </a:lnTo>
                  <a:lnTo>
                    <a:pt x="673893" y="278607"/>
                  </a:lnTo>
                  <a:lnTo>
                    <a:pt x="645318" y="240507"/>
                  </a:lnTo>
                  <a:lnTo>
                    <a:pt x="614362" y="209550"/>
                  </a:lnTo>
                  <a:lnTo>
                    <a:pt x="583406" y="185738"/>
                  </a:lnTo>
                  <a:lnTo>
                    <a:pt x="535781" y="157163"/>
                  </a:lnTo>
                  <a:lnTo>
                    <a:pt x="483393" y="130969"/>
                  </a:lnTo>
                  <a:lnTo>
                    <a:pt x="397668" y="95250"/>
                  </a:lnTo>
                  <a:lnTo>
                    <a:pt x="342900" y="78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6">
              <a:extLst>
                <a:ext uri="{FF2B5EF4-FFF2-40B4-BE49-F238E27FC236}">
                  <a16:creationId xmlns:a16="http://schemas.microsoft.com/office/drawing/2014/main" id="{71866D0C-6D40-4C13-8DFD-8D0479718A17}"/>
                </a:ext>
              </a:extLst>
            </p:cNvPr>
            <p:cNvSpPr/>
            <p:nvPr/>
          </p:nvSpPr>
          <p:spPr>
            <a:xfrm>
              <a:off x="3932238" y="2062162"/>
              <a:ext cx="1011237" cy="538163"/>
            </a:xfrm>
            <a:custGeom>
              <a:avLst/>
              <a:gdLst>
                <a:gd name="connsiteX0" fmla="*/ 376237 w 1012031"/>
                <a:gd name="connsiteY0" fmla="*/ 288131 h 538162"/>
                <a:gd name="connsiteX1" fmla="*/ 261937 w 1012031"/>
                <a:gd name="connsiteY1" fmla="*/ 221456 h 538162"/>
                <a:gd name="connsiteX2" fmla="*/ 135731 w 1012031"/>
                <a:gd name="connsiteY2" fmla="*/ 142875 h 538162"/>
                <a:gd name="connsiteX3" fmla="*/ 0 w 1012031"/>
                <a:gd name="connsiteY3" fmla="*/ 54768 h 538162"/>
                <a:gd name="connsiteX4" fmla="*/ 83344 w 1012031"/>
                <a:gd name="connsiteY4" fmla="*/ 0 h 538162"/>
                <a:gd name="connsiteX5" fmla="*/ 228600 w 1012031"/>
                <a:gd name="connsiteY5" fmla="*/ 59531 h 538162"/>
                <a:gd name="connsiteX6" fmla="*/ 342900 w 1012031"/>
                <a:gd name="connsiteY6" fmla="*/ 100012 h 538162"/>
                <a:gd name="connsiteX7" fmla="*/ 414337 w 1012031"/>
                <a:gd name="connsiteY7" fmla="*/ 121443 h 538162"/>
                <a:gd name="connsiteX8" fmla="*/ 490537 w 1012031"/>
                <a:gd name="connsiteY8" fmla="*/ 145256 h 538162"/>
                <a:gd name="connsiteX9" fmla="*/ 590550 w 1012031"/>
                <a:gd name="connsiteY9" fmla="*/ 169068 h 538162"/>
                <a:gd name="connsiteX10" fmla="*/ 709612 w 1012031"/>
                <a:gd name="connsiteY10" fmla="*/ 190500 h 538162"/>
                <a:gd name="connsiteX11" fmla="*/ 800100 w 1012031"/>
                <a:gd name="connsiteY11" fmla="*/ 200025 h 538162"/>
                <a:gd name="connsiteX12" fmla="*/ 831056 w 1012031"/>
                <a:gd name="connsiteY12" fmla="*/ 204787 h 538162"/>
                <a:gd name="connsiteX13" fmla="*/ 852487 w 1012031"/>
                <a:gd name="connsiteY13" fmla="*/ 214312 h 538162"/>
                <a:gd name="connsiteX14" fmla="*/ 902494 w 1012031"/>
                <a:gd name="connsiteY14" fmla="*/ 250031 h 538162"/>
                <a:gd name="connsiteX15" fmla="*/ 945356 w 1012031"/>
                <a:gd name="connsiteY15" fmla="*/ 288131 h 538162"/>
                <a:gd name="connsiteX16" fmla="*/ 962025 w 1012031"/>
                <a:gd name="connsiteY16" fmla="*/ 304800 h 538162"/>
                <a:gd name="connsiteX17" fmla="*/ 978694 w 1012031"/>
                <a:gd name="connsiteY17" fmla="*/ 323850 h 538162"/>
                <a:gd name="connsiteX18" fmla="*/ 992981 w 1012031"/>
                <a:gd name="connsiteY18" fmla="*/ 345281 h 538162"/>
                <a:gd name="connsiteX19" fmla="*/ 1004887 w 1012031"/>
                <a:gd name="connsiteY19" fmla="*/ 373856 h 538162"/>
                <a:gd name="connsiteX20" fmla="*/ 1012031 w 1012031"/>
                <a:gd name="connsiteY20" fmla="*/ 407193 h 538162"/>
                <a:gd name="connsiteX21" fmla="*/ 1009650 w 1012031"/>
                <a:gd name="connsiteY21" fmla="*/ 454818 h 538162"/>
                <a:gd name="connsiteX22" fmla="*/ 1000125 w 1012031"/>
                <a:gd name="connsiteY22" fmla="*/ 488156 h 538162"/>
                <a:gd name="connsiteX23" fmla="*/ 988219 w 1012031"/>
                <a:gd name="connsiteY23" fmla="*/ 511968 h 538162"/>
                <a:gd name="connsiteX24" fmla="*/ 964406 w 1012031"/>
                <a:gd name="connsiteY24" fmla="*/ 528637 h 538162"/>
                <a:gd name="connsiteX25" fmla="*/ 940594 w 1012031"/>
                <a:gd name="connsiteY25" fmla="*/ 535781 h 538162"/>
                <a:gd name="connsiteX26" fmla="*/ 909637 w 1012031"/>
                <a:gd name="connsiteY26" fmla="*/ 538162 h 538162"/>
                <a:gd name="connsiteX27" fmla="*/ 864394 w 1012031"/>
                <a:gd name="connsiteY27" fmla="*/ 531018 h 538162"/>
                <a:gd name="connsiteX28" fmla="*/ 826294 w 1012031"/>
                <a:gd name="connsiteY28" fmla="*/ 519112 h 538162"/>
                <a:gd name="connsiteX29" fmla="*/ 762000 w 1012031"/>
                <a:gd name="connsiteY29" fmla="*/ 492918 h 538162"/>
                <a:gd name="connsiteX30" fmla="*/ 700087 w 1012031"/>
                <a:gd name="connsiteY30" fmla="*/ 461962 h 538162"/>
                <a:gd name="connsiteX31" fmla="*/ 673894 w 1012031"/>
                <a:gd name="connsiteY31" fmla="*/ 447675 h 538162"/>
                <a:gd name="connsiteX32" fmla="*/ 597694 w 1012031"/>
                <a:gd name="connsiteY32" fmla="*/ 416718 h 538162"/>
                <a:gd name="connsiteX33" fmla="*/ 490537 w 1012031"/>
                <a:gd name="connsiteY33" fmla="*/ 359568 h 538162"/>
                <a:gd name="connsiteX34" fmla="*/ 376237 w 1012031"/>
                <a:gd name="connsiteY34" fmla="*/ 288131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2031" h="538162">
                  <a:moveTo>
                    <a:pt x="376237" y="288131"/>
                  </a:moveTo>
                  <a:lnTo>
                    <a:pt x="261937" y="221456"/>
                  </a:lnTo>
                  <a:lnTo>
                    <a:pt x="135731" y="142875"/>
                  </a:lnTo>
                  <a:lnTo>
                    <a:pt x="0" y="54768"/>
                  </a:lnTo>
                  <a:lnTo>
                    <a:pt x="83344" y="0"/>
                  </a:lnTo>
                  <a:lnTo>
                    <a:pt x="228600" y="59531"/>
                  </a:lnTo>
                  <a:lnTo>
                    <a:pt x="342900" y="100012"/>
                  </a:lnTo>
                  <a:lnTo>
                    <a:pt x="414337" y="121443"/>
                  </a:lnTo>
                  <a:lnTo>
                    <a:pt x="490537" y="145256"/>
                  </a:lnTo>
                  <a:lnTo>
                    <a:pt x="590550" y="169068"/>
                  </a:lnTo>
                  <a:lnTo>
                    <a:pt x="709612" y="190500"/>
                  </a:lnTo>
                  <a:lnTo>
                    <a:pt x="800100" y="200025"/>
                  </a:lnTo>
                  <a:lnTo>
                    <a:pt x="831056" y="204787"/>
                  </a:lnTo>
                  <a:lnTo>
                    <a:pt x="852487" y="214312"/>
                  </a:lnTo>
                  <a:lnTo>
                    <a:pt x="902494" y="250031"/>
                  </a:lnTo>
                  <a:lnTo>
                    <a:pt x="945356" y="288131"/>
                  </a:lnTo>
                  <a:lnTo>
                    <a:pt x="962025" y="304800"/>
                  </a:lnTo>
                  <a:lnTo>
                    <a:pt x="978694" y="323850"/>
                  </a:lnTo>
                  <a:lnTo>
                    <a:pt x="992981" y="345281"/>
                  </a:lnTo>
                  <a:lnTo>
                    <a:pt x="1004887" y="373856"/>
                  </a:lnTo>
                  <a:lnTo>
                    <a:pt x="1012031" y="407193"/>
                  </a:lnTo>
                  <a:lnTo>
                    <a:pt x="1009650" y="454818"/>
                  </a:lnTo>
                  <a:lnTo>
                    <a:pt x="1000125" y="488156"/>
                  </a:lnTo>
                  <a:lnTo>
                    <a:pt x="988219" y="511968"/>
                  </a:lnTo>
                  <a:lnTo>
                    <a:pt x="964406" y="528637"/>
                  </a:lnTo>
                  <a:lnTo>
                    <a:pt x="940594" y="535781"/>
                  </a:lnTo>
                  <a:lnTo>
                    <a:pt x="909637" y="538162"/>
                  </a:lnTo>
                  <a:lnTo>
                    <a:pt x="864394" y="531018"/>
                  </a:lnTo>
                  <a:lnTo>
                    <a:pt x="826294" y="519112"/>
                  </a:lnTo>
                  <a:lnTo>
                    <a:pt x="762000" y="492918"/>
                  </a:lnTo>
                  <a:lnTo>
                    <a:pt x="700087" y="461962"/>
                  </a:lnTo>
                  <a:lnTo>
                    <a:pt x="673894" y="447675"/>
                  </a:lnTo>
                  <a:lnTo>
                    <a:pt x="597694" y="416718"/>
                  </a:lnTo>
                  <a:lnTo>
                    <a:pt x="490537" y="359568"/>
                  </a:lnTo>
                  <a:lnTo>
                    <a:pt x="376237" y="2881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7">
              <a:extLst>
                <a:ext uri="{FF2B5EF4-FFF2-40B4-BE49-F238E27FC236}">
                  <a16:creationId xmlns:a16="http://schemas.microsoft.com/office/drawing/2014/main" id="{5F00F2D2-94AF-48EC-A625-53FE1C42A954}"/>
                </a:ext>
              </a:extLst>
            </p:cNvPr>
            <p:cNvSpPr/>
            <p:nvPr/>
          </p:nvSpPr>
          <p:spPr>
            <a:xfrm>
              <a:off x="3265488" y="2800350"/>
              <a:ext cx="1287462" cy="433387"/>
            </a:xfrm>
            <a:custGeom>
              <a:avLst/>
              <a:gdLst>
                <a:gd name="connsiteX0" fmla="*/ 921544 w 1288256"/>
                <a:gd name="connsiteY0" fmla="*/ 283369 h 433388"/>
                <a:gd name="connsiteX1" fmla="*/ 790575 w 1288256"/>
                <a:gd name="connsiteY1" fmla="*/ 309563 h 433388"/>
                <a:gd name="connsiteX2" fmla="*/ 633412 w 1288256"/>
                <a:gd name="connsiteY2" fmla="*/ 340519 h 433388"/>
                <a:gd name="connsiteX3" fmla="*/ 447675 w 1288256"/>
                <a:gd name="connsiteY3" fmla="*/ 392906 h 433388"/>
                <a:gd name="connsiteX4" fmla="*/ 285750 w 1288256"/>
                <a:gd name="connsiteY4" fmla="*/ 433388 h 433388"/>
                <a:gd name="connsiteX5" fmla="*/ 266700 w 1288256"/>
                <a:gd name="connsiteY5" fmla="*/ 433388 h 433388"/>
                <a:gd name="connsiteX6" fmla="*/ 233362 w 1288256"/>
                <a:gd name="connsiteY6" fmla="*/ 426244 h 433388"/>
                <a:gd name="connsiteX7" fmla="*/ 190500 w 1288256"/>
                <a:gd name="connsiteY7" fmla="*/ 411956 h 433388"/>
                <a:gd name="connsiteX8" fmla="*/ 154781 w 1288256"/>
                <a:gd name="connsiteY8" fmla="*/ 390525 h 433388"/>
                <a:gd name="connsiteX9" fmla="*/ 128587 w 1288256"/>
                <a:gd name="connsiteY9" fmla="*/ 369094 h 433388"/>
                <a:gd name="connsiteX10" fmla="*/ 95250 w 1288256"/>
                <a:gd name="connsiteY10" fmla="*/ 335756 h 433388"/>
                <a:gd name="connsiteX11" fmla="*/ 59531 w 1288256"/>
                <a:gd name="connsiteY11" fmla="*/ 290513 h 433388"/>
                <a:gd name="connsiteX12" fmla="*/ 4762 w 1288256"/>
                <a:gd name="connsiteY12" fmla="*/ 214313 h 433388"/>
                <a:gd name="connsiteX13" fmla="*/ 0 w 1288256"/>
                <a:gd name="connsiteY13" fmla="*/ 178594 h 433388"/>
                <a:gd name="connsiteX14" fmla="*/ 59531 w 1288256"/>
                <a:gd name="connsiteY14" fmla="*/ 195263 h 433388"/>
                <a:gd name="connsiteX15" fmla="*/ 109537 w 1288256"/>
                <a:gd name="connsiteY15" fmla="*/ 223838 h 433388"/>
                <a:gd name="connsiteX16" fmla="*/ 147637 w 1288256"/>
                <a:gd name="connsiteY16" fmla="*/ 235744 h 433388"/>
                <a:gd name="connsiteX17" fmla="*/ 190500 w 1288256"/>
                <a:gd name="connsiteY17" fmla="*/ 242888 h 433388"/>
                <a:gd name="connsiteX18" fmla="*/ 245269 w 1288256"/>
                <a:gd name="connsiteY18" fmla="*/ 247650 h 433388"/>
                <a:gd name="connsiteX19" fmla="*/ 340519 w 1288256"/>
                <a:gd name="connsiteY19" fmla="*/ 242888 h 433388"/>
                <a:gd name="connsiteX20" fmla="*/ 419100 w 1288256"/>
                <a:gd name="connsiteY20" fmla="*/ 235744 h 433388"/>
                <a:gd name="connsiteX21" fmla="*/ 542925 w 1288256"/>
                <a:gd name="connsiteY21" fmla="*/ 211931 h 433388"/>
                <a:gd name="connsiteX22" fmla="*/ 635794 w 1288256"/>
                <a:gd name="connsiteY22" fmla="*/ 185738 h 433388"/>
                <a:gd name="connsiteX23" fmla="*/ 776287 w 1288256"/>
                <a:gd name="connsiteY23" fmla="*/ 138113 h 433388"/>
                <a:gd name="connsiteX24" fmla="*/ 876300 w 1288256"/>
                <a:gd name="connsiteY24" fmla="*/ 95250 h 433388"/>
                <a:gd name="connsiteX25" fmla="*/ 947737 w 1288256"/>
                <a:gd name="connsiteY25" fmla="*/ 64294 h 433388"/>
                <a:gd name="connsiteX26" fmla="*/ 1007269 w 1288256"/>
                <a:gd name="connsiteY26" fmla="*/ 30956 h 433388"/>
                <a:gd name="connsiteX27" fmla="*/ 1047750 w 1288256"/>
                <a:gd name="connsiteY27" fmla="*/ 4763 h 433388"/>
                <a:gd name="connsiteX28" fmla="*/ 1069181 w 1288256"/>
                <a:gd name="connsiteY28" fmla="*/ 0 h 433388"/>
                <a:gd name="connsiteX29" fmla="*/ 1119187 w 1288256"/>
                <a:gd name="connsiteY29" fmla="*/ 4763 h 433388"/>
                <a:gd name="connsiteX30" fmla="*/ 1162050 w 1288256"/>
                <a:gd name="connsiteY30" fmla="*/ 11906 h 433388"/>
                <a:gd name="connsiteX31" fmla="*/ 1202531 w 1288256"/>
                <a:gd name="connsiteY31" fmla="*/ 23813 h 433388"/>
                <a:gd name="connsiteX32" fmla="*/ 1231106 w 1288256"/>
                <a:gd name="connsiteY32" fmla="*/ 38100 h 433388"/>
                <a:gd name="connsiteX33" fmla="*/ 1252537 w 1288256"/>
                <a:gd name="connsiteY33" fmla="*/ 52388 h 433388"/>
                <a:gd name="connsiteX34" fmla="*/ 1271587 w 1288256"/>
                <a:gd name="connsiteY34" fmla="*/ 76200 h 433388"/>
                <a:gd name="connsiteX35" fmla="*/ 1281112 w 1288256"/>
                <a:gd name="connsiteY35" fmla="*/ 100013 h 433388"/>
                <a:gd name="connsiteX36" fmla="*/ 1288256 w 1288256"/>
                <a:gd name="connsiteY36" fmla="*/ 128588 h 433388"/>
                <a:gd name="connsiteX37" fmla="*/ 1288256 w 1288256"/>
                <a:gd name="connsiteY37" fmla="*/ 152400 h 433388"/>
                <a:gd name="connsiteX38" fmla="*/ 1281112 w 1288256"/>
                <a:gd name="connsiteY38" fmla="*/ 183356 h 433388"/>
                <a:gd name="connsiteX39" fmla="*/ 1264444 w 1288256"/>
                <a:gd name="connsiteY39" fmla="*/ 202406 h 433388"/>
                <a:gd name="connsiteX40" fmla="*/ 1228725 w 1288256"/>
                <a:gd name="connsiteY40" fmla="*/ 221456 h 433388"/>
                <a:gd name="connsiteX41" fmla="*/ 1119187 w 1288256"/>
                <a:gd name="connsiteY41" fmla="*/ 245269 h 433388"/>
                <a:gd name="connsiteX42" fmla="*/ 921544 w 1288256"/>
                <a:gd name="connsiteY42" fmla="*/ 283369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433388">
                  <a:moveTo>
                    <a:pt x="921544" y="283369"/>
                  </a:moveTo>
                  <a:lnTo>
                    <a:pt x="790575" y="309563"/>
                  </a:lnTo>
                  <a:lnTo>
                    <a:pt x="633412" y="340519"/>
                  </a:lnTo>
                  <a:lnTo>
                    <a:pt x="447675" y="392906"/>
                  </a:lnTo>
                  <a:lnTo>
                    <a:pt x="285750" y="433388"/>
                  </a:lnTo>
                  <a:lnTo>
                    <a:pt x="266700" y="433388"/>
                  </a:lnTo>
                  <a:lnTo>
                    <a:pt x="233362" y="426244"/>
                  </a:lnTo>
                  <a:lnTo>
                    <a:pt x="190500" y="411956"/>
                  </a:lnTo>
                  <a:lnTo>
                    <a:pt x="154781" y="390525"/>
                  </a:lnTo>
                  <a:lnTo>
                    <a:pt x="128587" y="369094"/>
                  </a:lnTo>
                  <a:lnTo>
                    <a:pt x="95250" y="335756"/>
                  </a:lnTo>
                  <a:lnTo>
                    <a:pt x="59531" y="290513"/>
                  </a:lnTo>
                  <a:lnTo>
                    <a:pt x="4762" y="214313"/>
                  </a:lnTo>
                  <a:lnTo>
                    <a:pt x="0" y="178594"/>
                  </a:lnTo>
                  <a:lnTo>
                    <a:pt x="59531" y="195263"/>
                  </a:lnTo>
                  <a:lnTo>
                    <a:pt x="109537" y="223838"/>
                  </a:lnTo>
                  <a:lnTo>
                    <a:pt x="147637" y="235744"/>
                  </a:lnTo>
                  <a:lnTo>
                    <a:pt x="190500" y="242888"/>
                  </a:lnTo>
                  <a:lnTo>
                    <a:pt x="245269" y="247650"/>
                  </a:lnTo>
                  <a:lnTo>
                    <a:pt x="340519" y="242888"/>
                  </a:lnTo>
                  <a:lnTo>
                    <a:pt x="419100" y="235744"/>
                  </a:lnTo>
                  <a:lnTo>
                    <a:pt x="542925" y="211931"/>
                  </a:lnTo>
                  <a:lnTo>
                    <a:pt x="635794" y="185738"/>
                  </a:lnTo>
                  <a:lnTo>
                    <a:pt x="776287" y="138113"/>
                  </a:lnTo>
                  <a:lnTo>
                    <a:pt x="876300" y="95250"/>
                  </a:lnTo>
                  <a:lnTo>
                    <a:pt x="947737" y="64294"/>
                  </a:lnTo>
                  <a:lnTo>
                    <a:pt x="1007269" y="30956"/>
                  </a:lnTo>
                  <a:lnTo>
                    <a:pt x="1047750" y="4763"/>
                  </a:lnTo>
                  <a:lnTo>
                    <a:pt x="1069181" y="0"/>
                  </a:lnTo>
                  <a:lnTo>
                    <a:pt x="1119187" y="4763"/>
                  </a:lnTo>
                  <a:lnTo>
                    <a:pt x="1162050" y="11906"/>
                  </a:lnTo>
                  <a:lnTo>
                    <a:pt x="1202531" y="23813"/>
                  </a:lnTo>
                  <a:lnTo>
                    <a:pt x="1231106" y="38100"/>
                  </a:lnTo>
                  <a:lnTo>
                    <a:pt x="1252537" y="52388"/>
                  </a:lnTo>
                  <a:lnTo>
                    <a:pt x="1271587" y="76200"/>
                  </a:lnTo>
                  <a:lnTo>
                    <a:pt x="1281112" y="100013"/>
                  </a:lnTo>
                  <a:lnTo>
                    <a:pt x="1288256" y="128588"/>
                  </a:lnTo>
                  <a:lnTo>
                    <a:pt x="1288256" y="152400"/>
                  </a:lnTo>
                  <a:lnTo>
                    <a:pt x="1281112" y="183356"/>
                  </a:lnTo>
                  <a:lnTo>
                    <a:pt x="1264444" y="202406"/>
                  </a:lnTo>
                  <a:lnTo>
                    <a:pt x="1228725" y="221456"/>
                  </a:lnTo>
                  <a:lnTo>
                    <a:pt x="1119187" y="245269"/>
                  </a:lnTo>
                  <a:lnTo>
                    <a:pt x="921544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8">
              <a:extLst>
                <a:ext uri="{FF2B5EF4-FFF2-40B4-BE49-F238E27FC236}">
                  <a16:creationId xmlns:a16="http://schemas.microsoft.com/office/drawing/2014/main" id="{B2939F59-62A5-4432-9F34-0B056B89F3F2}"/>
                </a:ext>
              </a:extLst>
            </p:cNvPr>
            <p:cNvSpPr/>
            <p:nvPr/>
          </p:nvSpPr>
          <p:spPr>
            <a:xfrm>
              <a:off x="2887663" y="3475037"/>
              <a:ext cx="1893887" cy="622300"/>
            </a:xfrm>
            <a:custGeom>
              <a:avLst/>
              <a:gdLst>
                <a:gd name="connsiteX0" fmla="*/ 669132 w 1893094"/>
                <a:gd name="connsiteY0" fmla="*/ 342900 h 623887"/>
                <a:gd name="connsiteX1" fmla="*/ 840582 w 1893094"/>
                <a:gd name="connsiteY1" fmla="*/ 285750 h 623887"/>
                <a:gd name="connsiteX2" fmla="*/ 1002507 w 1893094"/>
                <a:gd name="connsiteY2" fmla="*/ 228600 h 623887"/>
                <a:gd name="connsiteX3" fmla="*/ 1259682 w 1893094"/>
                <a:gd name="connsiteY3" fmla="*/ 138112 h 623887"/>
                <a:gd name="connsiteX4" fmla="*/ 1516857 w 1893094"/>
                <a:gd name="connsiteY4" fmla="*/ 26194 h 623887"/>
                <a:gd name="connsiteX5" fmla="*/ 1576388 w 1893094"/>
                <a:gd name="connsiteY5" fmla="*/ 0 h 623887"/>
                <a:gd name="connsiteX6" fmla="*/ 1612107 w 1893094"/>
                <a:gd name="connsiteY6" fmla="*/ 0 h 623887"/>
                <a:gd name="connsiteX7" fmla="*/ 1662113 w 1893094"/>
                <a:gd name="connsiteY7" fmla="*/ 2381 h 623887"/>
                <a:gd name="connsiteX8" fmla="*/ 1743075 w 1893094"/>
                <a:gd name="connsiteY8" fmla="*/ 19050 h 623887"/>
                <a:gd name="connsiteX9" fmla="*/ 1819275 w 1893094"/>
                <a:gd name="connsiteY9" fmla="*/ 47625 h 623887"/>
                <a:gd name="connsiteX10" fmla="*/ 1857375 w 1893094"/>
                <a:gd name="connsiteY10" fmla="*/ 64294 h 623887"/>
                <a:gd name="connsiteX11" fmla="*/ 1869282 w 1893094"/>
                <a:gd name="connsiteY11" fmla="*/ 73819 h 623887"/>
                <a:gd name="connsiteX12" fmla="*/ 1885950 w 1893094"/>
                <a:gd name="connsiteY12" fmla="*/ 95250 h 623887"/>
                <a:gd name="connsiteX13" fmla="*/ 1893094 w 1893094"/>
                <a:gd name="connsiteY13" fmla="*/ 109537 h 623887"/>
                <a:gd name="connsiteX14" fmla="*/ 1893094 w 1893094"/>
                <a:gd name="connsiteY14" fmla="*/ 128587 h 623887"/>
                <a:gd name="connsiteX15" fmla="*/ 1878807 w 1893094"/>
                <a:gd name="connsiteY15" fmla="*/ 150019 h 623887"/>
                <a:gd name="connsiteX16" fmla="*/ 1852613 w 1893094"/>
                <a:gd name="connsiteY16" fmla="*/ 169069 h 623887"/>
                <a:gd name="connsiteX17" fmla="*/ 1800225 w 1893094"/>
                <a:gd name="connsiteY17" fmla="*/ 190500 h 623887"/>
                <a:gd name="connsiteX18" fmla="*/ 1728788 w 1893094"/>
                <a:gd name="connsiteY18" fmla="*/ 207169 h 623887"/>
                <a:gd name="connsiteX19" fmla="*/ 1645444 w 1893094"/>
                <a:gd name="connsiteY19" fmla="*/ 221456 h 623887"/>
                <a:gd name="connsiteX20" fmla="*/ 1585913 w 1893094"/>
                <a:gd name="connsiteY20" fmla="*/ 230981 h 623887"/>
                <a:gd name="connsiteX21" fmla="*/ 1504950 w 1893094"/>
                <a:gd name="connsiteY21" fmla="*/ 252412 h 623887"/>
                <a:gd name="connsiteX22" fmla="*/ 1321594 w 1893094"/>
                <a:gd name="connsiteY22" fmla="*/ 314325 h 623887"/>
                <a:gd name="connsiteX23" fmla="*/ 1200150 w 1893094"/>
                <a:gd name="connsiteY23" fmla="*/ 364331 h 623887"/>
                <a:gd name="connsiteX24" fmla="*/ 926307 w 1893094"/>
                <a:gd name="connsiteY24" fmla="*/ 431006 h 623887"/>
                <a:gd name="connsiteX25" fmla="*/ 742950 w 1893094"/>
                <a:gd name="connsiteY25" fmla="*/ 488156 h 623887"/>
                <a:gd name="connsiteX26" fmla="*/ 504825 w 1893094"/>
                <a:gd name="connsiteY26" fmla="*/ 559594 h 623887"/>
                <a:gd name="connsiteX27" fmla="*/ 450057 w 1893094"/>
                <a:gd name="connsiteY27" fmla="*/ 576262 h 623887"/>
                <a:gd name="connsiteX28" fmla="*/ 426244 w 1893094"/>
                <a:gd name="connsiteY28" fmla="*/ 590550 h 623887"/>
                <a:gd name="connsiteX29" fmla="*/ 392907 w 1893094"/>
                <a:gd name="connsiteY29" fmla="*/ 609600 h 623887"/>
                <a:gd name="connsiteX30" fmla="*/ 335757 w 1893094"/>
                <a:gd name="connsiteY30" fmla="*/ 623887 h 623887"/>
                <a:gd name="connsiteX31" fmla="*/ 309563 w 1893094"/>
                <a:gd name="connsiteY31" fmla="*/ 623887 h 623887"/>
                <a:gd name="connsiteX32" fmla="*/ 261938 w 1893094"/>
                <a:gd name="connsiteY32" fmla="*/ 609600 h 623887"/>
                <a:gd name="connsiteX33" fmla="*/ 176213 w 1893094"/>
                <a:gd name="connsiteY33" fmla="*/ 571500 h 623887"/>
                <a:gd name="connsiteX34" fmla="*/ 123825 w 1893094"/>
                <a:gd name="connsiteY34" fmla="*/ 540544 h 623887"/>
                <a:gd name="connsiteX35" fmla="*/ 69057 w 1893094"/>
                <a:gd name="connsiteY35" fmla="*/ 492919 h 623887"/>
                <a:gd name="connsiteX36" fmla="*/ 19050 w 1893094"/>
                <a:gd name="connsiteY36" fmla="*/ 445294 h 623887"/>
                <a:gd name="connsiteX37" fmla="*/ 0 w 1893094"/>
                <a:gd name="connsiteY37" fmla="*/ 421481 h 623887"/>
                <a:gd name="connsiteX38" fmla="*/ 0 w 1893094"/>
                <a:gd name="connsiteY38" fmla="*/ 407194 h 623887"/>
                <a:gd name="connsiteX39" fmla="*/ 7144 w 1893094"/>
                <a:gd name="connsiteY39" fmla="*/ 400050 h 623887"/>
                <a:gd name="connsiteX40" fmla="*/ 35719 w 1893094"/>
                <a:gd name="connsiteY40" fmla="*/ 402431 h 623887"/>
                <a:gd name="connsiteX41" fmla="*/ 83344 w 1893094"/>
                <a:gd name="connsiteY41" fmla="*/ 416719 h 623887"/>
                <a:gd name="connsiteX42" fmla="*/ 173832 w 1893094"/>
                <a:gd name="connsiteY42" fmla="*/ 433387 h 623887"/>
                <a:gd name="connsiteX43" fmla="*/ 257175 w 1893094"/>
                <a:gd name="connsiteY43" fmla="*/ 442912 h 623887"/>
                <a:gd name="connsiteX44" fmla="*/ 292894 w 1893094"/>
                <a:gd name="connsiteY44" fmla="*/ 442912 h 623887"/>
                <a:gd name="connsiteX45" fmla="*/ 342900 w 1893094"/>
                <a:gd name="connsiteY45" fmla="*/ 435769 h 623887"/>
                <a:gd name="connsiteX46" fmla="*/ 497682 w 1893094"/>
                <a:gd name="connsiteY46" fmla="*/ 395287 h 623887"/>
                <a:gd name="connsiteX47" fmla="*/ 669132 w 1893094"/>
                <a:gd name="connsiteY47" fmla="*/ 342900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93094" h="623887">
                  <a:moveTo>
                    <a:pt x="669132" y="342900"/>
                  </a:moveTo>
                  <a:lnTo>
                    <a:pt x="840582" y="285750"/>
                  </a:lnTo>
                  <a:lnTo>
                    <a:pt x="1002507" y="228600"/>
                  </a:lnTo>
                  <a:lnTo>
                    <a:pt x="1259682" y="138112"/>
                  </a:lnTo>
                  <a:lnTo>
                    <a:pt x="1516857" y="26194"/>
                  </a:lnTo>
                  <a:lnTo>
                    <a:pt x="1576388" y="0"/>
                  </a:lnTo>
                  <a:lnTo>
                    <a:pt x="1612107" y="0"/>
                  </a:lnTo>
                  <a:lnTo>
                    <a:pt x="1662113" y="2381"/>
                  </a:lnTo>
                  <a:lnTo>
                    <a:pt x="1743075" y="19050"/>
                  </a:lnTo>
                  <a:lnTo>
                    <a:pt x="1819275" y="47625"/>
                  </a:lnTo>
                  <a:lnTo>
                    <a:pt x="1857375" y="64294"/>
                  </a:lnTo>
                  <a:lnTo>
                    <a:pt x="1869282" y="73819"/>
                  </a:lnTo>
                  <a:lnTo>
                    <a:pt x="1885950" y="95250"/>
                  </a:lnTo>
                  <a:lnTo>
                    <a:pt x="1893094" y="109537"/>
                  </a:lnTo>
                  <a:lnTo>
                    <a:pt x="1893094" y="128587"/>
                  </a:lnTo>
                  <a:lnTo>
                    <a:pt x="1878807" y="150019"/>
                  </a:lnTo>
                  <a:lnTo>
                    <a:pt x="1852613" y="169069"/>
                  </a:lnTo>
                  <a:lnTo>
                    <a:pt x="1800225" y="190500"/>
                  </a:lnTo>
                  <a:lnTo>
                    <a:pt x="1728788" y="207169"/>
                  </a:lnTo>
                  <a:lnTo>
                    <a:pt x="1645444" y="221456"/>
                  </a:lnTo>
                  <a:lnTo>
                    <a:pt x="1585913" y="230981"/>
                  </a:lnTo>
                  <a:lnTo>
                    <a:pt x="1504950" y="252412"/>
                  </a:lnTo>
                  <a:lnTo>
                    <a:pt x="1321594" y="314325"/>
                  </a:lnTo>
                  <a:lnTo>
                    <a:pt x="1200150" y="364331"/>
                  </a:lnTo>
                  <a:lnTo>
                    <a:pt x="926307" y="431006"/>
                  </a:lnTo>
                  <a:lnTo>
                    <a:pt x="742950" y="488156"/>
                  </a:lnTo>
                  <a:lnTo>
                    <a:pt x="504825" y="559594"/>
                  </a:lnTo>
                  <a:lnTo>
                    <a:pt x="450057" y="576262"/>
                  </a:lnTo>
                  <a:lnTo>
                    <a:pt x="426244" y="590550"/>
                  </a:lnTo>
                  <a:lnTo>
                    <a:pt x="392907" y="609600"/>
                  </a:lnTo>
                  <a:lnTo>
                    <a:pt x="335757" y="623887"/>
                  </a:lnTo>
                  <a:lnTo>
                    <a:pt x="309563" y="623887"/>
                  </a:lnTo>
                  <a:lnTo>
                    <a:pt x="261938" y="609600"/>
                  </a:lnTo>
                  <a:lnTo>
                    <a:pt x="176213" y="571500"/>
                  </a:lnTo>
                  <a:lnTo>
                    <a:pt x="123825" y="540544"/>
                  </a:lnTo>
                  <a:lnTo>
                    <a:pt x="69057" y="492919"/>
                  </a:lnTo>
                  <a:lnTo>
                    <a:pt x="19050" y="445294"/>
                  </a:lnTo>
                  <a:lnTo>
                    <a:pt x="0" y="421481"/>
                  </a:lnTo>
                  <a:lnTo>
                    <a:pt x="0" y="407194"/>
                  </a:lnTo>
                  <a:lnTo>
                    <a:pt x="7144" y="400050"/>
                  </a:lnTo>
                  <a:lnTo>
                    <a:pt x="35719" y="402431"/>
                  </a:lnTo>
                  <a:lnTo>
                    <a:pt x="83344" y="416719"/>
                  </a:lnTo>
                  <a:lnTo>
                    <a:pt x="173832" y="433387"/>
                  </a:lnTo>
                  <a:lnTo>
                    <a:pt x="257175" y="442912"/>
                  </a:lnTo>
                  <a:lnTo>
                    <a:pt x="292894" y="442912"/>
                  </a:lnTo>
                  <a:lnTo>
                    <a:pt x="342900" y="435769"/>
                  </a:lnTo>
                  <a:lnTo>
                    <a:pt x="497682" y="395287"/>
                  </a:lnTo>
                  <a:lnTo>
                    <a:pt x="669132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EB4C35AF-A623-4AC3-BE35-7378A78E17E0}"/>
                </a:ext>
              </a:extLst>
            </p:cNvPr>
            <p:cNvSpPr/>
            <p:nvPr/>
          </p:nvSpPr>
          <p:spPr>
            <a:xfrm rot="16200000">
              <a:off x="2828925" y="3978275"/>
              <a:ext cx="2176463" cy="401637"/>
            </a:xfrm>
            <a:custGeom>
              <a:avLst/>
              <a:gdLst>
                <a:gd name="connsiteX0" fmla="*/ 840581 w 2176462"/>
                <a:gd name="connsiteY0" fmla="*/ 133350 h 402432"/>
                <a:gd name="connsiteX1" fmla="*/ 552450 w 2176462"/>
                <a:gd name="connsiteY1" fmla="*/ 135732 h 402432"/>
                <a:gd name="connsiteX2" fmla="*/ 295275 w 2176462"/>
                <a:gd name="connsiteY2" fmla="*/ 133350 h 402432"/>
                <a:gd name="connsiteX3" fmla="*/ 0 w 2176462"/>
                <a:gd name="connsiteY3" fmla="*/ 135732 h 402432"/>
                <a:gd name="connsiteX4" fmla="*/ 95250 w 2176462"/>
                <a:gd name="connsiteY4" fmla="*/ 335757 h 402432"/>
                <a:gd name="connsiteX5" fmla="*/ 259556 w 2176462"/>
                <a:gd name="connsiteY5" fmla="*/ 340519 h 402432"/>
                <a:gd name="connsiteX6" fmla="*/ 511968 w 2176462"/>
                <a:gd name="connsiteY6" fmla="*/ 352425 h 402432"/>
                <a:gd name="connsiteX7" fmla="*/ 781050 w 2176462"/>
                <a:gd name="connsiteY7" fmla="*/ 366713 h 402432"/>
                <a:gd name="connsiteX8" fmla="*/ 1047750 w 2176462"/>
                <a:gd name="connsiteY8" fmla="*/ 381000 h 402432"/>
                <a:gd name="connsiteX9" fmla="*/ 1333500 w 2176462"/>
                <a:gd name="connsiteY9" fmla="*/ 395288 h 402432"/>
                <a:gd name="connsiteX10" fmla="*/ 1466850 w 2176462"/>
                <a:gd name="connsiteY10" fmla="*/ 402432 h 402432"/>
                <a:gd name="connsiteX11" fmla="*/ 1743075 w 2176462"/>
                <a:gd name="connsiteY11" fmla="*/ 400050 h 402432"/>
                <a:gd name="connsiteX12" fmla="*/ 1797843 w 2176462"/>
                <a:gd name="connsiteY12" fmla="*/ 395288 h 402432"/>
                <a:gd name="connsiteX13" fmla="*/ 1852612 w 2176462"/>
                <a:gd name="connsiteY13" fmla="*/ 390525 h 402432"/>
                <a:gd name="connsiteX14" fmla="*/ 1871662 w 2176462"/>
                <a:gd name="connsiteY14" fmla="*/ 385763 h 402432"/>
                <a:gd name="connsiteX15" fmla="*/ 1909762 w 2176462"/>
                <a:gd name="connsiteY15" fmla="*/ 369094 h 402432"/>
                <a:gd name="connsiteX16" fmla="*/ 1964531 w 2176462"/>
                <a:gd name="connsiteY16" fmla="*/ 338138 h 402432"/>
                <a:gd name="connsiteX17" fmla="*/ 2009775 w 2176462"/>
                <a:gd name="connsiteY17" fmla="*/ 307182 h 402432"/>
                <a:gd name="connsiteX18" fmla="*/ 2066925 w 2176462"/>
                <a:gd name="connsiteY18" fmla="*/ 261938 h 402432"/>
                <a:gd name="connsiteX19" fmla="*/ 2152650 w 2176462"/>
                <a:gd name="connsiteY19" fmla="*/ 180975 h 402432"/>
                <a:gd name="connsiteX20" fmla="*/ 2176462 w 2176462"/>
                <a:gd name="connsiteY20" fmla="*/ 157163 h 402432"/>
                <a:gd name="connsiteX21" fmla="*/ 2112168 w 2176462"/>
                <a:gd name="connsiteY21" fmla="*/ 0 h 402432"/>
                <a:gd name="connsiteX22" fmla="*/ 2074068 w 2176462"/>
                <a:gd name="connsiteY22" fmla="*/ 57150 h 402432"/>
                <a:gd name="connsiteX23" fmla="*/ 2045493 w 2176462"/>
                <a:gd name="connsiteY23" fmla="*/ 85725 h 402432"/>
                <a:gd name="connsiteX24" fmla="*/ 2002631 w 2176462"/>
                <a:gd name="connsiteY24" fmla="*/ 111919 h 402432"/>
                <a:gd name="connsiteX25" fmla="*/ 1962150 w 2176462"/>
                <a:gd name="connsiteY25" fmla="*/ 126207 h 402432"/>
                <a:gd name="connsiteX26" fmla="*/ 1916906 w 2176462"/>
                <a:gd name="connsiteY26" fmla="*/ 130969 h 402432"/>
                <a:gd name="connsiteX27" fmla="*/ 1821656 w 2176462"/>
                <a:gd name="connsiteY27" fmla="*/ 135732 h 402432"/>
                <a:gd name="connsiteX28" fmla="*/ 1609725 w 2176462"/>
                <a:gd name="connsiteY28" fmla="*/ 133350 h 402432"/>
                <a:gd name="connsiteX29" fmla="*/ 1531143 w 2176462"/>
                <a:gd name="connsiteY29" fmla="*/ 133350 h 402432"/>
                <a:gd name="connsiteX30" fmla="*/ 1216818 w 2176462"/>
                <a:gd name="connsiteY30" fmla="*/ 133350 h 402432"/>
                <a:gd name="connsiteX31" fmla="*/ 840581 w 2176462"/>
                <a:gd name="connsiteY31" fmla="*/ 13335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6462" h="402432">
                  <a:moveTo>
                    <a:pt x="840581" y="133350"/>
                  </a:moveTo>
                  <a:lnTo>
                    <a:pt x="552450" y="135732"/>
                  </a:lnTo>
                  <a:lnTo>
                    <a:pt x="295275" y="133350"/>
                  </a:lnTo>
                  <a:lnTo>
                    <a:pt x="0" y="135732"/>
                  </a:lnTo>
                  <a:lnTo>
                    <a:pt x="95250" y="335757"/>
                  </a:lnTo>
                  <a:lnTo>
                    <a:pt x="259556" y="340519"/>
                  </a:lnTo>
                  <a:lnTo>
                    <a:pt x="511968" y="352425"/>
                  </a:lnTo>
                  <a:lnTo>
                    <a:pt x="781050" y="366713"/>
                  </a:lnTo>
                  <a:lnTo>
                    <a:pt x="1047750" y="381000"/>
                  </a:lnTo>
                  <a:lnTo>
                    <a:pt x="1333500" y="395288"/>
                  </a:lnTo>
                  <a:lnTo>
                    <a:pt x="1466850" y="402432"/>
                  </a:lnTo>
                  <a:lnTo>
                    <a:pt x="1743075" y="400050"/>
                  </a:lnTo>
                  <a:lnTo>
                    <a:pt x="1797843" y="395288"/>
                  </a:lnTo>
                  <a:lnTo>
                    <a:pt x="1852612" y="390525"/>
                  </a:lnTo>
                  <a:lnTo>
                    <a:pt x="1871662" y="385763"/>
                  </a:lnTo>
                  <a:lnTo>
                    <a:pt x="1909762" y="369094"/>
                  </a:lnTo>
                  <a:lnTo>
                    <a:pt x="1964531" y="338138"/>
                  </a:lnTo>
                  <a:lnTo>
                    <a:pt x="2009775" y="307182"/>
                  </a:lnTo>
                  <a:lnTo>
                    <a:pt x="2066925" y="261938"/>
                  </a:lnTo>
                  <a:lnTo>
                    <a:pt x="2152650" y="180975"/>
                  </a:lnTo>
                  <a:lnTo>
                    <a:pt x="2176462" y="157163"/>
                  </a:lnTo>
                  <a:lnTo>
                    <a:pt x="2112168" y="0"/>
                  </a:lnTo>
                  <a:lnTo>
                    <a:pt x="2074068" y="57150"/>
                  </a:lnTo>
                  <a:lnTo>
                    <a:pt x="2045493" y="85725"/>
                  </a:lnTo>
                  <a:lnTo>
                    <a:pt x="2002631" y="111919"/>
                  </a:lnTo>
                  <a:lnTo>
                    <a:pt x="1962150" y="126207"/>
                  </a:lnTo>
                  <a:lnTo>
                    <a:pt x="1916906" y="130969"/>
                  </a:lnTo>
                  <a:lnTo>
                    <a:pt x="1821656" y="135732"/>
                  </a:lnTo>
                  <a:lnTo>
                    <a:pt x="1609725" y="133350"/>
                  </a:lnTo>
                  <a:lnTo>
                    <a:pt x="1531143" y="133350"/>
                  </a:lnTo>
                  <a:lnTo>
                    <a:pt x="1216818" y="133350"/>
                  </a:lnTo>
                  <a:lnTo>
                    <a:pt x="840581" y="133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D5DEC520-A446-40DE-BA4A-B46426432B6A}"/>
                </a:ext>
              </a:extLst>
            </p:cNvPr>
            <p:cNvSpPr/>
            <p:nvPr/>
          </p:nvSpPr>
          <p:spPr>
            <a:xfrm>
              <a:off x="2713038" y="4762500"/>
              <a:ext cx="2259012" cy="963612"/>
            </a:xfrm>
            <a:custGeom>
              <a:avLst/>
              <a:gdLst>
                <a:gd name="connsiteX0" fmla="*/ 835819 w 2259806"/>
                <a:gd name="connsiteY0" fmla="*/ 576263 h 964406"/>
                <a:gd name="connsiteX1" fmla="*/ 1052512 w 2259806"/>
                <a:gd name="connsiteY1" fmla="*/ 485775 h 964406"/>
                <a:gd name="connsiteX2" fmla="*/ 1166812 w 2259806"/>
                <a:gd name="connsiteY2" fmla="*/ 435769 h 964406"/>
                <a:gd name="connsiteX3" fmla="*/ 1314450 w 2259806"/>
                <a:gd name="connsiteY3" fmla="*/ 369094 h 964406"/>
                <a:gd name="connsiteX4" fmla="*/ 1531144 w 2259806"/>
                <a:gd name="connsiteY4" fmla="*/ 285750 h 964406"/>
                <a:gd name="connsiteX5" fmla="*/ 1778794 w 2259806"/>
                <a:gd name="connsiteY5" fmla="*/ 190500 h 964406"/>
                <a:gd name="connsiteX6" fmla="*/ 2055019 w 2259806"/>
                <a:gd name="connsiteY6" fmla="*/ 78581 h 964406"/>
                <a:gd name="connsiteX7" fmla="*/ 2224087 w 2259806"/>
                <a:gd name="connsiteY7" fmla="*/ 4763 h 964406"/>
                <a:gd name="connsiteX8" fmla="*/ 2245519 w 2259806"/>
                <a:gd name="connsiteY8" fmla="*/ 0 h 964406"/>
                <a:gd name="connsiteX9" fmla="*/ 2255044 w 2259806"/>
                <a:gd name="connsiteY9" fmla="*/ 2381 h 964406"/>
                <a:gd name="connsiteX10" fmla="*/ 2259806 w 2259806"/>
                <a:gd name="connsiteY10" fmla="*/ 9525 h 964406"/>
                <a:gd name="connsiteX11" fmla="*/ 2259806 w 2259806"/>
                <a:gd name="connsiteY11" fmla="*/ 28575 h 964406"/>
                <a:gd name="connsiteX12" fmla="*/ 2250281 w 2259806"/>
                <a:gd name="connsiteY12" fmla="*/ 47625 h 964406"/>
                <a:gd name="connsiteX13" fmla="*/ 2205037 w 2259806"/>
                <a:gd name="connsiteY13" fmla="*/ 78581 h 964406"/>
                <a:gd name="connsiteX14" fmla="*/ 2045494 w 2259806"/>
                <a:gd name="connsiteY14" fmla="*/ 173831 h 964406"/>
                <a:gd name="connsiteX15" fmla="*/ 1797844 w 2259806"/>
                <a:gd name="connsiteY15" fmla="*/ 316706 h 964406"/>
                <a:gd name="connsiteX16" fmla="*/ 1509712 w 2259806"/>
                <a:gd name="connsiteY16" fmla="*/ 469106 h 964406"/>
                <a:gd name="connsiteX17" fmla="*/ 1202531 w 2259806"/>
                <a:gd name="connsiteY17" fmla="*/ 621506 h 964406"/>
                <a:gd name="connsiteX18" fmla="*/ 964406 w 2259806"/>
                <a:gd name="connsiteY18" fmla="*/ 731044 h 964406"/>
                <a:gd name="connsiteX19" fmla="*/ 740569 w 2259806"/>
                <a:gd name="connsiteY19" fmla="*/ 831056 h 964406"/>
                <a:gd name="connsiteX20" fmla="*/ 552450 w 2259806"/>
                <a:gd name="connsiteY20" fmla="*/ 907256 h 964406"/>
                <a:gd name="connsiteX21" fmla="*/ 450056 w 2259806"/>
                <a:gd name="connsiteY21" fmla="*/ 945356 h 964406"/>
                <a:gd name="connsiteX22" fmla="*/ 395287 w 2259806"/>
                <a:gd name="connsiteY22" fmla="*/ 959644 h 964406"/>
                <a:gd name="connsiteX23" fmla="*/ 359569 w 2259806"/>
                <a:gd name="connsiteY23" fmla="*/ 964406 h 964406"/>
                <a:gd name="connsiteX24" fmla="*/ 338137 w 2259806"/>
                <a:gd name="connsiteY24" fmla="*/ 964406 h 964406"/>
                <a:gd name="connsiteX25" fmla="*/ 319087 w 2259806"/>
                <a:gd name="connsiteY25" fmla="*/ 959644 h 964406"/>
                <a:gd name="connsiteX26" fmla="*/ 283369 w 2259806"/>
                <a:gd name="connsiteY26" fmla="*/ 942975 h 964406"/>
                <a:gd name="connsiteX27" fmla="*/ 238125 w 2259806"/>
                <a:gd name="connsiteY27" fmla="*/ 914400 h 964406"/>
                <a:gd name="connsiteX28" fmla="*/ 190500 w 2259806"/>
                <a:gd name="connsiteY28" fmla="*/ 883444 h 964406"/>
                <a:gd name="connsiteX29" fmla="*/ 119062 w 2259806"/>
                <a:gd name="connsiteY29" fmla="*/ 821531 h 964406"/>
                <a:gd name="connsiteX30" fmla="*/ 45244 w 2259806"/>
                <a:gd name="connsiteY30" fmla="*/ 747713 h 964406"/>
                <a:gd name="connsiteX31" fmla="*/ 7144 w 2259806"/>
                <a:gd name="connsiteY31" fmla="*/ 700088 h 964406"/>
                <a:gd name="connsiteX32" fmla="*/ 0 w 2259806"/>
                <a:gd name="connsiteY32" fmla="*/ 681038 h 964406"/>
                <a:gd name="connsiteX33" fmla="*/ 2381 w 2259806"/>
                <a:gd name="connsiteY33" fmla="*/ 671513 h 964406"/>
                <a:gd name="connsiteX34" fmla="*/ 7144 w 2259806"/>
                <a:gd name="connsiteY34" fmla="*/ 666750 h 964406"/>
                <a:gd name="connsiteX35" fmla="*/ 23812 w 2259806"/>
                <a:gd name="connsiteY35" fmla="*/ 669131 h 964406"/>
                <a:gd name="connsiteX36" fmla="*/ 66675 w 2259806"/>
                <a:gd name="connsiteY36" fmla="*/ 685800 h 964406"/>
                <a:gd name="connsiteX37" fmla="*/ 116681 w 2259806"/>
                <a:gd name="connsiteY37" fmla="*/ 707231 h 964406"/>
                <a:gd name="connsiteX38" fmla="*/ 169069 w 2259806"/>
                <a:gd name="connsiteY38" fmla="*/ 726281 h 964406"/>
                <a:gd name="connsiteX39" fmla="*/ 211931 w 2259806"/>
                <a:gd name="connsiteY39" fmla="*/ 735806 h 964406"/>
                <a:gd name="connsiteX40" fmla="*/ 242887 w 2259806"/>
                <a:gd name="connsiteY40" fmla="*/ 738188 h 964406"/>
                <a:gd name="connsiteX41" fmla="*/ 288131 w 2259806"/>
                <a:gd name="connsiteY41" fmla="*/ 738188 h 964406"/>
                <a:gd name="connsiteX42" fmla="*/ 388144 w 2259806"/>
                <a:gd name="connsiteY42" fmla="*/ 723900 h 964406"/>
                <a:gd name="connsiteX43" fmla="*/ 466725 w 2259806"/>
                <a:gd name="connsiteY43" fmla="*/ 707231 h 964406"/>
                <a:gd name="connsiteX44" fmla="*/ 535781 w 2259806"/>
                <a:gd name="connsiteY44" fmla="*/ 688181 h 964406"/>
                <a:gd name="connsiteX45" fmla="*/ 609600 w 2259806"/>
                <a:gd name="connsiteY45" fmla="*/ 661988 h 964406"/>
                <a:gd name="connsiteX46" fmla="*/ 773906 w 2259806"/>
                <a:gd name="connsiteY46" fmla="*/ 600075 h 964406"/>
                <a:gd name="connsiteX47" fmla="*/ 835819 w 2259806"/>
                <a:gd name="connsiteY47" fmla="*/ 576263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9806" h="964406">
                  <a:moveTo>
                    <a:pt x="835819" y="576263"/>
                  </a:moveTo>
                  <a:lnTo>
                    <a:pt x="1052512" y="485775"/>
                  </a:lnTo>
                  <a:lnTo>
                    <a:pt x="1166812" y="435769"/>
                  </a:lnTo>
                  <a:lnTo>
                    <a:pt x="1314450" y="369094"/>
                  </a:lnTo>
                  <a:lnTo>
                    <a:pt x="1531144" y="285750"/>
                  </a:lnTo>
                  <a:lnTo>
                    <a:pt x="1778794" y="190500"/>
                  </a:lnTo>
                  <a:lnTo>
                    <a:pt x="2055019" y="78581"/>
                  </a:lnTo>
                  <a:lnTo>
                    <a:pt x="2224087" y="4763"/>
                  </a:lnTo>
                  <a:lnTo>
                    <a:pt x="2245519" y="0"/>
                  </a:lnTo>
                  <a:lnTo>
                    <a:pt x="2255044" y="2381"/>
                  </a:lnTo>
                  <a:lnTo>
                    <a:pt x="2259806" y="9525"/>
                  </a:lnTo>
                  <a:lnTo>
                    <a:pt x="2259806" y="28575"/>
                  </a:lnTo>
                  <a:lnTo>
                    <a:pt x="2250281" y="47625"/>
                  </a:lnTo>
                  <a:lnTo>
                    <a:pt x="2205037" y="78581"/>
                  </a:lnTo>
                  <a:lnTo>
                    <a:pt x="2045494" y="173831"/>
                  </a:lnTo>
                  <a:lnTo>
                    <a:pt x="1797844" y="316706"/>
                  </a:lnTo>
                  <a:lnTo>
                    <a:pt x="1509712" y="469106"/>
                  </a:lnTo>
                  <a:lnTo>
                    <a:pt x="1202531" y="621506"/>
                  </a:lnTo>
                  <a:lnTo>
                    <a:pt x="964406" y="731044"/>
                  </a:lnTo>
                  <a:lnTo>
                    <a:pt x="740569" y="831056"/>
                  </a:lnTo>
                  <a:lnTo>
                    <a:pt x="552450" y="907256"/>
                  </a:lnTo>
                  <a:lnTo>
                    <a:pt x="450056" y="945356"/>
                  </a:lnTo>
                  <a:lnTo>
                    <a:pt x="395287" y="959644"/>
                  </a:lnTo>
                  <a:lnTo>
                    <a:pt x="359569" y="964406"/>
                  </a:lnTo>
                  <a:lnTo>
                    <a:pt x="338137" y="964406"/>
                  </a:lnTo>
                  <a:lnTo>
                    <a:pt x="319087" y="959644"/>
                  </a:lnTo>
                  <a:lnTo>
                    <a:pt x="283369" y="942975"/>
                  </a:lnTo>
                  <a:lnTo>
                    <a:pt x="238125" y="914400"/>
                  </a:lnTo>
                  <a:lnTo>
                    <a:pt x="190500" y="883444"/>
                  </a:lnTo>
                  <a:lnTo>
                    <a:pt x="119062" y="821531"/>
                  </a:lnTo>
                  <a:lnTo>
                    <a:pt x="45244" y="747713"/>
                  </a:lnTo>
                  <a:lnTo>
                    <a:pt x="7144" y="700088"/>
                  </a:lnTo>
                  <a:lnTo>
                    <a:pt x="0" y="681038"/>
                  </a:lnTo>
                  <a:lnTo>
                    <a:pt x="2381" y="671513"/>
                  </a:lnTo>
                  <a:lnTo>
                    <a:pt x="7144" y="666750"/>
                  </a:lnTo>
                  <a:lnTo>
                    <a:pt x="23812" y="669131"/>
                  </a:lnTo>
                  <a:lnTo>
                    <a:pt x="66675" y="685800"/>
                  </a:lnTo>
                  <a:lnTo>
                    <a:pt x="116681" y="707231"/>
                  </a:lnTo>
                  <a:lnTo>
                    <a:pt x="169069" y="726281"/>
                  </a:lnTo>
                  <a:lnTo>
                    <a:pt x="211931" y="735806"/>
                  </a:lnTo>
                  <a:lnTo>
                    <a:pt x="242887" y="738188"/>
                  </a:lnTo>
                  <a:lnTo>
                    <a:pt x="288131" y="738188"/>
                  </a:lnTo>
                  <a:lnTo>
                    <a:pt x="388144" y="723900"/>
                  </a:lnTo>
                  <a:lnTo>
                    <a:pt x="466725" y="707231"/>
                  </a:lnTo>
                  <a:lnTo>
                    <a:pt x="535781" y="688181"/>
                  </a:lnTo>
                  <a:lnTo>
                    <a:pt x="609600" y="661988"/>
                  </a:lnTo>
                  <a:lnTo>
                    <a:pt x="773906" y="600075"/>
                  </a:lnTo>
                  <a:lnTo>
                    <a:pt x="835819" y="576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A32503ED-C4C8-488C-83C0-5F26DA040102}"/>
                </a:ext>
              </a:extLst>
            </p:cNvPr>
            <p:cNvSpPr/>
            <p:nvPr/>
          </p:nvSpPr>
          <p:spPr>
            <a:xfrm>
              <a:off x="4743450" y="2332037"/>
              <a:ext cx="1755775" cy="601663"/>
            </a:xfrm>
            <a:custGeom>
              <a:avLst/>
              <a:gdLst>
                <a:gd name="connsiteX0" fmla="*/ 461963 w 1754981"/>
                <a:gd name="connsiteY0" fmla="*/ 361950 h 602456"/>
                <a:gd name="connsiteX1" fmla="*/ 600075 w 1754981"/>
                <a:gd name="connsiteY1" fmla="*/ 330994 h 602456"/>
                <a:gd name="connsiteX2" fmla="*/ 776288 w 1754981"/>
                <a:gd name="connsiteY2" fmla="*/ 285750 h 602456"/>
                <a:gd name="connsiteX3" fmla="*/ 995363 w 1754981"/>
                <a:gd name="connsiteY3" fmla="*/ 195262 h 602456"/>
                <a:gd name="connsiteX4" fmla="*/ 1169194 w 1754981"/>
                <a:gd name="connsiteY4" fmla="*/ 128587 h 602456"/>
                <a:gd name="connsiteX5" fmla="*/ 1381125 w 1754981"/>
                <a:gd name="connsiteY5" fmla="*/ 50006 h 602456"/>
                <a:gd name="connsiteX6" fmla="*/ 1512094 w 1754981"/>
                <a:gd name="connsiteY6" fmla="*/ 2381 h 602456"/>
                <a:gd name="connsiteX7" fmla="*/ 1535906 w 1754981"/>
                <a:gd name="connsiteY7" fmla="*/ 0 h 602456"/>
                <a:gd name="connsiteX8" fmla="*/ 1585913 w 1754981"/>
                <a:gd name="connsiteY8" fmla="*/ 4762 h 602456"/>
                <a:gd name="connsiteX9" fmla="*/ 1647825 w 1754981"/>
                <a:gd name="connsiteY9" fmla="*/ 14287 h 602456"/>
                <a:gd name="connsiteX10" fmla="*/ 1697831 w 1754981"/>
                <a:gd name="connsiteY10" fmla="*/ 23812 h 602456"/>
                <a:gd name="connsiteX11" fmla="*/ 1721644 w 1754981"/>
                <a:gd name="connsiteY11" fmla="*/ 33337 h 602456"/>
                <a:gd name="connsiteX12" fmla="*/ 1735931 w 1754981"/>
                <a:gd name="connsiteY12" fmla="*/ 45244 h 602456"/>
                <a:gd name="connsiteX13" fmla="*/ 1750219 w 1754981"/>
                <a:gd name="connsiteY13" fmla="*/ 61912 h 602456"/>
                <a:gd name="connsiteX14" fmla="*/ 1754981 w 1754981"/>
                <a:gd name="connsiteY14" fmla="*/ 76200 h 602456"/>
                <a:gd name="connsiteX15" fmla="*/ 1754981 w 1754981"/>
                <a:gd name="connsiteY15" fmla="*/ 95250 h 602456"/>
                <a:gd name="connsiteX16" fmla="*/ 1750219 w 1754981"/>
                <a:gd name="connsiteY16" fmla="*/ 121444 h 602456"/>
                <a:gd name="connsiteX17" fmla="*/ 1733550 w 1754981"/>
                <a:gd name="connsiteY17" fmla="*/ 159544 h 602456"/>
                <a:gd name="connsiteX18" fmla="*/ 1719263 w 1754981"/>
                <a:gd name="connsiteY18" fmla="*/ 176212 h 602456"/>
                <a:gd name="connsiteX19" fmla="*/ 1681163 w 1754981"/>
                <a:gd name="connsiteY19" fmla="*/ 188119 h 602456"/>
                <a:gd name="connsiteX20" fmla="*/ 1519238 w 1754981"/>
                <a:gd name="connsiteY20" fmla="*/ 233362 h 602456"/>
                <a:gd name="connsiteX21" fmla="*/ 1331119 w 1754981"/>
                <a:gd name="connsiteY21" fmla="*/ 288131 h 602456"/>
                <a:gd name="connsiteX22" fmla="*/ 1154906 w 1754981"/>
                <a:gd name="connsiteY22" fmla="*/ 347662 h 602456"/>
                <a:gd name="connsiteX23" fmla="*/ 981075 w 1754981"/>
                <a:gd name="connsiteY23" fmla="*/ 411956 h 602456"/>
                <a:gd name="connsiteX24" fmla="*/ 745331 w 1754981"/>
                <a:gd name="connsiteY24" fmla="*/ 481012 h 602456"/>
                <a:gd name="connsiteX25" fmla="*/ 635794 w 1754981"/>
                <a:gd name="connsiteY25" fmla="*/ 519112 h 602456"/>
                <a:gd name="connsiteX26" fmla="*/ 557213 w 1754981"/>
                <a:gd name="connsiteY26" fmla="*/ 545306 h 602456"/>
                <a:gd name="connsiteX27" fmla="*/ 452438 w 1754981"/>
                <a:gd name="connsiteY27" fmla="*/ 569119 h 602456"/>
                <a:gd name="connsiteX28" fmla="*/ 328613 w 1754981"/>
                <a:gd name="connsiteY28" fmla="*/ 597694 h 602456"/>
                <a:gd name="connsiteX29" fmla="*/ 288131 w 1754981"/>
                <a:gd name="connsiteY29" fmla="*/ 602456 h 602456"/>
                <a:gd name="connsiteX30" fmla="*/ 271463 w 1754981"/>
                <a:gd name="connsiteY30" fmla="*/ 602456 h 602456"/>
                <a:gd name="connsiteX31" fmla="*/ 252413 w 1754981"/>
                <a:gd name="connsiteY31" fmla="*/ 600075 h 602456"/>
                <a:gd name="connsiteX32" fmla="*/ 204788 w 1754981"/>
                <a:gd name="connsiteY32" fmla="*/ 585787 h 602456"/>
                <a:gd name="connsiteX33" fmla="*/ 154781 w 1754981"/>
                <a:gd name="connsiteY33" fmla="*/ 561975 h 602456"/>
                <a:gd name="connsiteX34" fmla="*/ 126206 w 1754981"/>
                <a:gd name="connsiteY34" fmla="*/ 545306 h 602456"/>
                <a:gd name="connsiteX35" fmla="*/ 100013 w 1754981"/>
                <a:gd name="connsiteY35" fmla="*/ 526256 h 602456"/>
                <a:gd name="connsiteX36" fmla="*/ 76200 w 1754981"/>
                <a:gd name="connsiteY36" fmla="*/ 504825 h 602456"/>
                <a:gd name="connsiteX37" fmla="*/ 45244 w 1754981"/>
                <a:gd name="connsiteY37" fmla="*/ 473869 h 602456"/>
                <a:gd name="connsiteX38" fmla="*/ 26194 w 1754981"/>
                <a:gd name="connsiteY38" fmla="*/ 447675 h 602456"/>
                <a:gd name="connsiteX39" fmla="*/ 7144 w 1754981"/>
                <a:gd name="connsiteY39" fmla="*/ 419100 h 602456"/>
                <a:gd name="connsiteX40" fmla="*/ 0 w 1754981"/>
                <a:gd name="connsiteY40" fmla="*/ 400050 h 602456"/>
                <a:gd name="connsiteX41" fmla="*/ 0 w 1754981"/>
                <a:gd name="connsiteY41" fmla="*/ 390525 h 602456"/>
                <a:gd name="connsiteX42" fmla="*/ 7144 w 1754981"/>
                <a:gd name="connsiteY42" fmla="*/ 383381 h 602456"/>
                <a:gd name="connsiteX43" fmla="*/ 28575 w 1754981"/>
                <a:gd name="connsiteY43" fmla="*/ 383381 h 602456"/>
                <a:gd name="connsiteX44" fmla="*/ 66675 w 1754981"/>
                <a:gd name="connsiteY44" fmla="*/ 390525 h 602456"/>
                <a:gd name="connsiteX45" fmla="*/ 121444 w 1754981"/>
                <a:gd name="connsiteY45" fmla="*/ 397669 h 602456"/>
                <a:gd name="connsiteX46" fmla="*/ 200025 w 1754981"/>
                <a:gd name="connsiteY46" fmla="*/ 402431 h 602456"/>
                <a:gd name="connsiteX47" fmla="*/ 228600 w 1754981"/>
                <a:gd name="connsiteY47" fmla="*/ 402431 h 602456"/>
                <a:gd name="connsiteX48" fmla="*/ 354806 w 1754981"/>
                <a:gd name="connsiteY48" fmla="*/ 383381 h 602456"/>
                <a:gd name="connsiteX49" fmla="*/ 461963 w 1754981"/>
                <a:gd name="connsiteY49" fmla="*/ 36195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54981" h="602456">
                  <a:moveTo>
                    <a:pt x="461963" y="361950"/>
                  </a:moveTo>
                  <a:lnTo>
                    <a:pt x="600075" y="330994"/>
                  </a:lnTo>
                  <a:lnTo>
                    <a:pt x="776288" y="285750"/>
                  </a:lnTo>
                  <a:lnTo>
                    <a:pt x="995363" y="195262"/>
                  </a:lnTo>
                  <a:lnTo>
                    <a:pt x="1169194" y="128587"/>
                  </a:lnTo>
                  <a:lnTo>
                    <a:pt x="1381125" y="50006"/>
                  </a:lnTo>
                  <a:lnTo>
                    <a:pt x="1512094" y="2381"/>
                  </a:lnTo>
                  <a:lnTo>
                    <a:pt x="1535906" y="0"/>
                  </a:lnTo>
                  <a:lnTo>
                    <a:pt x="1585913" y="4762"/>
                  </a:lnTo>
                  <a:lnTo>
                    <a:pt x="1647825" y="14287"/>
                  </a:lnTo>
                  <a:lnTo>
                    <a:pt x="1697831" y="23812"/>
                  </a:lnTo>
                  <a:lnTo>
                    <a:pt x="1721644" y="33337"/>
                  </a:lnTo>
                  <a:lnTo>
                    <a:pt x="1735931" y="45244"/>
                  </a:lnTo>
                  <a:lnTo>
                    <a:pt x="1750219" y="61912"/>
                  </a:lnTo>
                  <a:lnTo>
                    <a:pt x="1754981" y="76200"/>
                  </a:lnTo>
                  <a:lnTo>
                    <a:pt x="1754981" y="95250"/>
                  </a:lnTo>
                  <a:lnTo>
                    <a:pt x="1750219" y="121444"/>
                  </a:lnTo>
                  <a:lnTo>
                    <a:pt x="1733550" y="159544"/>
                  </a:lnTo>
                  <a:lnTo>
                    <a:pt x="1719263" y="176212"/>
                  </a:lnTo>
                  <a:lnTo>
                    <a:pt x="1681163" y="188119"/>
                  </a:lnTo>
                  <a:lnTo>
                    <a:pt x="1519238" y="233362"/>
                  </a:lnTo>
                  <a:lnTo>
                    <a:pt x="1331119" y="288131"/>
                  </a:lnTo>
                  <a:lnTo>
                    <a:pt x="1154906" y="347662"/>
                  </a:lnTo>
                  <a:lnTo>
                    <a:pt x="981075" y="411956"/>
                  </a:lnTo>
                  <a:lnTo>
                    <a:pt x="745331" y="481012"/>
                  </a:lnTo>
                  <a:lnTo>
                    <a:pt x="635794" y="519112"/>
                  </a:lnTo>
                  <a:lnTo>
                    <a:pt x="557213" y="545306"/>
                  </a:lnTo>
                  <a:lnTo>
                    <a:pt x="452438" y="569119"/>
                  </a:lnTo>
                  <a:lnTo>
                    <a:pt x="328613" y="597694"/>
                  </a:lnTo>
                  <a:lnTo>
                    <a:pt x="288131" y="602456"/>
                  </a:lnTo>
                  <a:lnTo>
                    <a:pt x="271463" y="602456"/>
                  </a:lnTo>
                  <a:lnTo>
                    <a:pt x="252413" y="600075"/>
                  </a:lnTo>
                  <a:lnTo>
                    <a:pt x="204788" y="585787"/>
                  </a:lnTo>
                  <a:lnTo>
                    <a:pt x="154781" y="561975"/>
                  </a:lnTo>
                  <a:lnTo>
                    <a:pt x="126206" y="545306"/>
                  </a:lnTo>
                  <a:lnTo>
                    <a:pt x="100013" y="526256"/>
                  </a:lnTo>
                  <a:lnTo>
                    <a:pt x="76200" y="504825"/>
                  </a:lnTo>
                  <a:lnTo>
                    <a:pt x="45244" y="473869"/>
                  </a:lnTo>
                  <a:lnTo>
                    <a:pt x="26194" y="447675"/>
                  </a:lnTo>
                  <a:lnTo>
                    <a:pt x="7144" y="419100"/>
                  </a:lnTo>
                  <a:lnTo>
                    <a:pt x="0" y="400050"/>
                  </a:lnTo>
                  <a:lnTo>
                    <a:pt x="0" y="390525"/>
                  </a:lnTo>
                  <a:lnTo>
                    <a:pt x="7144" y="383381"/>
                  </a:lnTo>
                  <a:lnTo>
                    <a:pt x="28575" y="383381"/>
                  </a:lnTo>
                  <a:lnTo>
                    <a:pt x="66675" y="390525"/>
                  </a:lnTo>
                  <a:lnTo>
                    <a:pt x="121444" y="397669"/>
                  </a:lnTo>
                  <a:lnTo>
                    <a:pt x="200025" y="402431"/>
                  </a:lnTo>
                  <a:lnTo>
                    <a:pt x="228600" y="402431"/>
                  </a:lnTo>
                  <a:lnTo>
                    <a:pt x="354806" y="383381"/>
                  </a:lnTo>
                  <a:lnTo>
                    <a:pt x="461963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8F7AAAA9-161A-4C77-80CA-B18795C006F9}"/>
                </a:ext>
              </a:extLst>
            </p:cNvPr>
            <p:cNvSpPr/>
            <p:nvPr/>
          </p:nvSpPr>
          <p:spPr>
            <a:xfrm>
              <a:off x="4818063" y="2979737"/>
              <a:ext cx="1849437" cy="581025"/>
            </a:xfrm>
            <a:custGeom>
              <a:avLst/>
              <a:gdLst>
                <a:gd name="connsiteX0" fmla="*/ 628650 w 1850231"/>
                <a:gd name="connsiteY0" fmla="*/ 333375 h 581025"/>
                <a:gd name="connsiteX1" fmla="*/ 802481 w 1850231"/>
                <a:gd name="connsiteY1" fmla="*/ 288131 h 581025"/>
                <a:gd name="connsiteX2" fmla="*/ 1028700 w 1850231"/>
                <a:gd name="connsiteY2" fmla="*/ 221456 h 581025"/>
                <a:gd name="connsiteX3" fmla="*/ 1238250 w 1850231"/>
                <a:gd name="connsiteY3" fmla="*/ 147637 h 581025"/>
                <a:gd name="connsiteX4" fmla="*/ 1381125 w 1850231"/>
                <a:gd name="connsiteY4" fmla="*/ 95250 h 581025"/>
                <a:gd name="connsiteX5" fmla="*/ 1431131 w 1850231"/>
                <a:gd name="connsiteY5" fmla="*/ 71437 h 581025"/>
                <a:gd name="connsiteX6" fmla="*/ 1509712 w 1850231"/>
                <a:gd name="connsiteY6" fmla="*/ 35719 h 581025"/>
                <a:gd name="connsiteX7" fmla="*/ 1574006 w 1850231"/>
                <a:gd name="connsiteY7" fmla="*/ 7144 h 581025"/>
                <a:gd name="connsiteX8" fmla="*/ 1595437 w 1850231"/>
                <a:gd name="connsiteY8" fmla="*/ 0 h 581025"/>
                <a:gd name="connsiteX9" fmla="*/ 1628775 w 1850231"/>
                <a:gd name="connsiteY9" fmla="*/ 0 h 581025"/>
                <a:gd name="connsiteX10" fmla="*/ 1695450 w 1850231"/>
                <a:gd name="connsiteY10" fmla="*/ 11906 h 581025"/>
                <a:gd name="connsiteX11" fmla="*/ 1735931 w 1850231"/>
                <a:gd name="connsiteY11" fmla="*/ 23812 h 581025"/>
                <a:gd name="connsiteX12" fmla="*/ 1783556 w 1850231"/>
                <a:gd name="connsiteY12" fmla="*/ 45244 h 581025"/>
                <a:gd name="connsiteX13" fmla="*/ 1819275 w 1850231"/>
                <a:gd name="connsiteY13" fmla="*/ 64294 h 581025"/>
                <a:gd name="connsiteX14" fmla="*/ 1833562 w 1850231"/>
                <a:gd name="connsiteY14" fmla="*/ 73819 h 581025"/>
                <a:gd name="connsiteX15" fmla="*/ 1843087 w 1850231"/>
                <a:gd name="connsiteY15" fmla="*/ 83344 h 581025"/>
                <a:gd name="connsiteX16" fmla="*/ 1850231 w 1850231"/>
                <a:gd name="connsiteY16" fmla="*/ 97631 h 581025"/>
                <a:gd name="connsiteX17" fmla="*/ 1850231 w 1850231"/>
                <a:gd name="connsiteY17" fmla="*/ 114300 h 581025"/>
                <a:gd name="connsiteX18" fmla="*/ 1843087 w 1850231"/>
                <a:gd name="connsiteY18" fmla="*/ 138112 h 581025"/>
                <a:gd name="connsiteX19" fmla="*/ 1828800 w 1850231"/>
                <a:gd name="connsiteY19" fmla="*/ 169069 h 581025"/>
                <a:gd name="connsiteX20" fmla="*/ 1804987 w 1850231"/>
                <a:gd name="connsiteY20" fmla="*/ 200025 h 581025"/>
                <a:gd name="connsiteX21" fmla="*/ 1759744 w 1850231"/>
                <a:gd name="connsiteY21" fmla="*/ 214312 h 581025"/>
                <a:gd name="connsiteX22" fmla="*/ 1521619 w 1850231"/>
                <a:gd name="connsiteY22" fmla="*/ 283369 h 581025"/>
                <a:gd name="connsiteX23" fmla="*/ 1257300 w 1850231"/>
                <a:gd name="connsiteY23" fmla="*/ 361950 h 581025"/>
                <a:gd name="connsiteX24" fmla="*/ 1040606 w 1850231"/>
                <a:gd name="connsiteY24" fmla="*/ 431006 h 581025"/>
                <a:gd name="connsiteX25" fmla="*/ 785812 w 1850231"/>
                <a:gd name="connsiteY25" fmla="*/ 507206 h 581025"/>
                <a:gd name="connsiteX26" fmla="*/ 564356 w 1850231"/>
                <a:gd name="connsiteY26" fmla="*/ 554831 h 581025"/>
                <a:gd name="connsiteX27" fmla="*/ 419100 w 1850231"/>
                <a:gd name="connsiteY27" fmla="*/ 578644 h 581025"/>
                <a:gd name="connsiteX28" fmla="*/ 388144 w 1850231"/>
                <a:gd name="connsiteY28" fmla="*/ 581025 h 581025"/>
                <a:gd name="connsiteX29" fmla="*/ 354806 w 1850231"/>
                <a:gd name="connsiteY29" fmla="*/ 578644 h 581025"/>
                <a:gd name="connsiteX30" fmla="*/ 302419 w 1850231"/>
                <a:gd name="connsiteY30" fmla="*/ 569119 h 581025"/>
                <a:gd name="connsiteX31" fmla="*/ 254794 w 1850231"/>
                <a:gd name="connsiteY31" fmla="*/ 552450 h 581025"/>
                <a:gd name="connsiteX32" fmla="*/ 202406 w 1850231"/>
                <a:gd name="connsiteY32" fmla="*/ 528637 h 581025"/>
                <a:gd name="connsiteX33" fmla="*/ 161925 w 1850231"/>
                <a:gd name="connsiteY33" fmla="*/ 504825 h 581025"/>
                <a:gd name="connsiteX34" fmla="*/ 100012 w 1850231"/>
                <a:gd name="connsiteY34" fmla="*/ 459581 h 581025"/>
                <a:gd name="connsiteX35" fmla="*/ 50006 w 1850231"/>
                <a:gd name="connsiteY35" fmla="*/ 416719 h 581025"/>
                <a:gd name="connsiteX36" fmla="*/ 19050 w 1850231"/>
                <a:gd name="connsiteY36" fmla="*/ 388144 h 581025"/>
                <a:gd name="connsiteX37" fmla="*/ 9525 w 1850231"/>
                <a:gd name="connsiteY37" fmla="*/ 373856 h 581025"/>
                <a:gd name="connsiteX38" fmla="*/ 4762 w 1850231"/>
                <a:gd name="connsiteY38" fmla="*/ 357187 h 581025"/>
                <a:gd name="connsiteX39" fmla="*/ 0 w 1850231"/>
                <a:gd name="connsiteY39" fmla="*/ 333375 h 581025"/>
                <a:gd name="connsiteX40" fmla="*/ 7144 w 1850231"/>
                <a:gd name="connsiteY40" fmla="*/ 321469 h 581025"/>
                <a:gd name="connsiteX41" fmla="*/ 23812 w 1850231"/>
                <a:gd name="connsiteY41" fmla="*/ 323850 h 581025"/>
                <a:gd name="connsiteX42" fmla="*/ 50006 w 1850231"/>
                <a:gd name="connsiteY42" fmla="*/ 333375 h 581025"/>
                <a:gd name="connsiteX43" fmla="*/ 109537 w 1850231"/>
                <a:gd name="connsiteY43" fmla="*/ 342900 h 581025"/>
                <a:gd name="connsiteX44" fmla="*/ 223837 w 1850231"/>
                <a:gd name="connsiteY44" fmla="*/ 359569 h 581025"/>
                <a:gd name="connsiteX45" fmla="*/ 309562 w 1850231"/>
                <a:gd name="connsiteY45" fmla="*/ 376237 h 581025"/>
                <a:gd name="connsiteX46" fmla="*/ 354806 w 1850231"/>
                <a:gd name="connsiteY46" fmla="*/ 378619 h 581025"/>
                <a:gd name="connsiteX47" fmla="*/ 407194 w 1850231"/>
                <a:gd name="connsiteY47" fmla="*/ 373856 h 581025"/>
                <a:gd name="connsiteX48" fmla="*/ 478631 w 1850231"/>
                <a:gd name="connsiteY48" fmla="*/ 364331 h 581025"/>
                <a:gd name="connsiteX49" fmla="*/ 628650 w 1850231"/>
                <a:gd name="connsiteY49" fmla="*/ 33337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50231" h="581025">
                  <a:moveTo>
                    <a:pt x="628650" y="333375"/>
                  </a:moveTo>
                  <a:lnTo>
                    <a:pt x="802481" y="288131"/>
                  </a:lnTo>
                  <a:lnTo>
                    <a:pt x="1028700" y="221456"/>
                  </a:lnTo>
                  <a:lnTo>
                    <a:pt x="1238250" y="147637"/>
                  </a:lnTo>
                  <a:lnTo>
                    <a:pt x="1381125" y="95250"/>
                  </a:lnTo>
                  <a:lnTo>
                    <a:pt x="1431131" y="71437"/>
                  </a:lnTo>
                  <a:lnTo>
                    <a:pt x="1509712" y="35719"/>
                  </a:lnTo>
                  <a:lnTo>
                    <a:pt x="1574006" y="7144"/>
                  </a:lnTo>
                  <a:lnTo>
                    <a:pt x="1595437" y="0"/>
                  </a:lnTo>
                  <a:lnTo>
                    <a:pt x="1628775" y="0"/>
                  </a:lnTo>
                  <a:lnTo>
                    <a:pt x="1695450" y="11906"/>
                  </a:lnTo>
                  <a:lnTo>
                    <a:pt x="1735931" y="23812"/>
                  </a:lnTo>
                  <a:lnTo>
                    <a:pt x="1783556" y="45244"/>
                  </a:lnTo>
                  <a:lnTo>
                    <a:pt x="1819275" y="64294"/>
                  </a:lnTo>
                  <a:lnTo>
                    <a:pt x="1833562" y="73819"/>
                  </a:lnTo>
                  <a:lnTo>
                    <a:pt x="1843087" y="83344"/>
                  </a:lnTo>
                  <a:lnTo>
                    <a:pt x="1850231" y="97631"/>
                  </a:lnTo>
                  <a:lnTo>
                    <a:pt x="1850231" y="114300"/>
                  </a:lnTo>
                  <a:lnTo>
                    <a:pt x="1843087" y="138112"/>
                  </a:lnTo>
                  <a:lnTo>
                    <a:pt x="1828800" y="169069"/>
                  </a:lnTo>
                  <a:lnTo>
                    <a:pt x="1804987" y="200025"/>
                  </a:lnTo>
                  <a:lnTo>
                    <a:pt x="1759744" y="214312"/>
                  </a:lnTo>
                  <a:lnTo>
                    <a:pt x="1521619" y="283369"/>
                  </a:lnTo>
                  <a:lnTo>
                    <a:pt x="1257300" y="361950"/>
                  </a:lnTo>
                  <a:lnTo>
                    <a:pt x="1040606" y="431006"/>
                  </a:lnTo>
                  <a:lnTo>
                    <a:pt x="785812" y="507206"/>
                  </a:lnTo>
                  <a:lnTo>
                    <a:pt x="564356" y="554831"/>
                  </a:lnTo>
                  <a:lnTo>
                    <a:pt x="419100" y="578644"/>
                  </a:lnTo>
                  <a:lnTo>
                    <a:pt x="388144" y="581025"/>
                  </a:lnTo>
                  <a:lnTo>
                    <a:pt x="354806" y="578644"/>
                  </a:lnTo>
                  <a:lnTo>
                    <a:pt x="302419" y="569119"/>
                  </a:lnTo>
                  <a:lnTo>
                    <a:pt x="254794" y="552450"/>
                  </a:lnTo>
                  <a:lnTo>
                    <a:pt x="202406" y="528637"/>
                  </a:lnTo>
                  <a:lnTo>
                    <a:pt x="161925" y="504825"/>
                  </a:lnTo>
                  <a:lnTo>
                    <a:pt x="100012" y="459581"/>
                  </a:lnTo>
                  <a:lnTo>
                    <a:pt x="50006" y="416719"/>
                  </a:lnTo>
                  <a:lnTo>
                    <a:pt x="19050" y="388144"/>
                  </a:lnTo>
                  <a:lnTo>
                    <a:pt x="9525" y="373856"/>
                  </a:lnTo>
                  <a:lnTo>
                    <a:pt x="4762" y="357187"/>
                  </a:lnTo>
                  <a:lnTo>
                    <a:pt x="0" y="333375"/>
                  </a:lnTo>
                  <a:lnTo>
                    <a:pt x="7144" y="321469"/>
                  </a:lnTo>
                  <a:lnTo>
                    <a:pt x="23812" y="323850"/>
                  </a:lnTo>
                  <a:lnTo>
                    <a:pt x="50006" y="333375"/>
                  </a:lnTo>
                  <a:lnTo>
                    <a:pt x="109537" y="342900"/>
                  </a:lnTo>
                  <a:lnTo>
                    <a:pt x="223837" y="359569"/>
                  </a:lnTo>
                  <a:lnTo>
                    <a:pt x="309562" y="376237"/>
                  </a:lnTo>
                  <a:lnTo>
                    <a:pt x="354806" y="378619"/>
                  </a:lnTo>
                  <a:lnTo>
                    <a:pt x="407194" y="373856"/>
                  </a:lnTo>
                  <a:lnTo>
                    <a:pt x="478631" y="364331"/>
                  </a:lnTo>
                  <a:lnTo>
                    <a:pt x="628650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FBCAD530-0207-44A1-A7E4-AABC1C7BCC6B}"/>
                </a:ext>
              </a:extLst>
            </p:cNvPr>
            <p:cNvSpPr/>
            <p:nvPr/>
          </p:nvSpPr>
          <p:spPr>
            <a:xfrm>
              <a:off x="4879975" y="3678237"/>
              <a:ext cx="2001838" cy="641350"/>
            </a:xfrm>
            <a:custGeom>
              <a:avLst/>
              <a:gdLst>
                <a:gd name="connsiteX0" fmla="*/ 685800 w 2002632"/>
                <a:gd name="connsiteY0" fmla="*/ 521494 h 640557"/>
                <a:gd name="connsiteX1" fmla="*/ 804863 w 2002632"/>
                <a:gd name="connsiteY1" fmla="*/ 483394 h 640557"/>
                <a:gd name="connsiteX2" fmla="*/ 966788 w 2002632"/>
                <a:gd name="connsiteY2" fmla="*/ 426244 h 640557"/>
                <a:gd name="connsiteX3" fmla="*/ 1207294 w 2002632"/>
                <a:gd name="connsiteY3" fmla="*/ 357188 h 640557"/>
                <a:gd name="connsiteX4" fmla="*/ 1314450 w 2002632"/>
                <a:gd name="connsiteY4" fmla="*/ 328613 h 640557"/>
                <a:gd name="connsiteX5" fmla="*/ 1421607 w 2002632"/>
                <a:gd name="connsiteY5" fmla="*/ 304800 h 640557"/>
                <a:gd name="connsiteX6" fmla="*/ 1490663 w 2002632"/>
                <a:gd name="connsiteY6" fmla="*/ 290513 h 640557"/>
                <a:gd name="connsiteX7" fmla="*/ 1597819 w 2002632"/>
                <a:gd name="connsiteY7" fmla="*/ 269082 h 640557"/>
                <a:gd name="connsiteX8" fmla="*/ 1659732 w 2002632"/>
                <a:gd name="connsiteY8" fmla="*/ 257175 h 640557"/>
                <a:gd name="connsiteX9" fmla="*/ 1728788 w 2002632"/>
                <a:gd name="connsiteY9" fmla="*/ 245269 h 640557"/>
                <a:gd name="connsiteX10" fmla="*/ 1831182 w 2002632"/>
                <a:gd name="connsiteY10" fmla="*/ 230982 h 640557"/>
                <a:gd name="connsiteX11" fmla="*/ 1895475 w 2002632"/>
                <a:gd name="connsiteY11" fmla="*/ 216694 h 640557"/>
                <a:gd name="connsiteX12" fmla="*/ 1940719 w 2002632"/>
                <a:gd name="connsiteY12" fmla="*/ 202407 h 640557"/>
                <a:gd name="connsiteX13" fmla="*/ 1974057 w 2002632"/>
                <a:gd name="connsiteY13" fmla="*/ 183357 h 640557"/>
                <a:gd name="connsiteX14" fmla="*/ 1993107 w 2002632"/>
                <a:gd name="connsiteY14" fmla="*/ 166688 h 640557"/>
                <a:gd name="connsiteX15" fmla="*/ 2002632 w 2002632"/>
                <a:gd name="connsiteY15" fmla="*/ 147638 h 640557"/>
                <a:gd name="connsiteX16" fmla="*/ 2002632 w 2002632"/>
                <a:gd name="connsiteY16" fmla="*/ 138113 h 640557"/>
                <a:gd name="connsiteX17" fmla="*/ 1995488 w 2002632"/>
                <a:gd name="connsiteY17" fmla="*/ 119063 h 640557"/>
                <a:gd name="connsiteX18" fmla="*/ 1981200 w 2002632"/>
                <a:gd name="connsiteY18" fmla="*/ 97632 h 640557"/>
                <a:gd name="connsiteX19" fmla="*/ 1957388 w 2002632"/>
                <a:gd name="connsiteY19" fmla="*/ 73819 h 640557"/>
                <a:gd name="connsiteX20" fmla="*/ 1940719 w 2002632"/>
                <a:gd name="connsiteY20" fmla="*/ 61913 h 640557"/>
                <a:gd name="connsiteX21" fmla="*/ 1885950 w 2002632"/>
                <a:gd name="connsiteY21" fmla="*/ 38100 h 640557"/>
                <a:gd name="connsiteX22" fmla="*/ 1831182 w 2002632"/>
                <a:gd name="connsiteY22" fmla="*/ 21432 h 640557"/>
                <a:gd name="connsiteX23" fmla="*/ 1762125 w 2002632"/>
                <a:gd name="connsiteY23" fmla="*/ 4763 h 640557"/>
                <a:gd name="connsiteX24" fmla="*/ 1704975 w 2002632"/>
                <a:gd name="connsiteY24" fmla="*/ 0 h 640557"/>
                <a:gd name="connsiteX25" fmla="*/ 1654969 w 2002632"/>
                <a:gd name="connsiteY25" fmla="*/ 2382 h 640557"/>
                <a:gd name="connsiteX26" fmla="*/ 1602582 w 2002632"/>
                <a:gd name="connsiteY26" fmla="*/ 14288 h 640557"/>
                <a:gd name="connsiteX27" fmla="*/ 1576388 w 2002632"/>
                <a:gd name="connsiteY27" fmla="*/ 30957 h 640557"/>
                <a:gd name="connsiteX28" fmla="*/ 1497807 w 2002632"/>
                <a:gd name="connsiteY28" fmla="*/ 73819 h 640557"/>
                <a:gd name="connsiteX29" fmla="*/ 1428750 w 2002632"/>
                <a:gd name="connsiteY29" fmla="*/ 104775 h 640557"/>
                <a:gd name="connsiteX30" fmla="*/ 1307307 w 2002632"/>
                <a:gd name="connsiteY30" fmla="*/ 152400 h 640557"/>
                <a:gd name="connsiteX31" fmla="*/ 1154907 w 2002632"/>
                <a:gd name="connsiteY31" fmla="*/ 202407 h 640557"/>
                <a:gd name="connsiteX32" fmla="*/ 1083469 w 2002632"/>
                <a:gd name="connsiteY32" fmla="*/ 221457 h 640557"/>
                <a:gd name="connsiteX33" fmla="*/ 871538 w 2002632"/>
                <a:gd name="connsiteY33" fmla="*/ 288132 h 640557"/>
                <a:gd name="connsiteX34" fmla="*/ 771525 w 2002632"/>
                <a:gd name="connsiteY34" fmla="*/ 328613 h 640557"/>
                <a:gd name="connsiteX35" fmla="*/ 676275 w 2002632"/>
                <a:gd name="connsiteY35" fmla="*/ 359569 h 640557"/>
                <a:gd name="connsiteX36" fmla="*/ 540544 w 2002632"/>
                <a:gd name="connsiteY36" fmla="*/ 395288 h 640557"/>
                <a:gd name="connsiteX37" fmla="*/ 433388 w 2002632"/>
                <a:gd name="connsiteY37" fmla="*/ 416719 h 640557"/>
                <a:gd name="connsiteX38" fmla="*/ 342900 w 2002632"/>
                <a:gd name="connsiteY38" fmla="*/ 428625 h 640557"/>
                <a:gd name="connsiteX39" fmla="*/ 240507 w 2002632"/>
                <a:gd name="connsiteY39" fmla="*/ 438150 h 640557"/>
                <a:gd name="connsiteX40" fmla="*/ 195263 w 2002632"/>
                <a:gd name="connsiteY40" fmla="*/ 433388 h 640557"/>
                <a:gd name="connsiteX41" fmla="*/ 154782 w 2002632"/>
                <a:gd name="connsiteY41" fmla="*/ 421482 h 640557"/>
                <a:gd name="connsiteX42" fmla="*/ 128588 w 2002632"/>
                <a:gd name="connsiteY42" fmla="*/ 411957 h 640557"/>
                <a:gd name="connsiteX43" fmla="*/ 69057 w 2002632"/>
                <a:gd name="connsiteY43" fmla="*/ 385763 h 640557"/>
                <a:gd name="connsiteX44" fmla="*/ 47625 w 2002632"/>
                <a:gd name="connsiteY44" fmla="*/ 376238 h 640557"/>
                <a:gd name="connsiteX45" fmla="*/ 33338 w 2002632"/>
                <a:gd name="connsiteY45" fmla="*/ 373857 h 640557"/>
                <a:gd name="connsiteX46" fmla="*/ 11907 w 2002632"/>
                <a:gd name="connsiteY46" fmla="*/ 376238 h 640557"/>
                <a:gd name="connsiteX47" fmla="*/ 0 w 2002632"/>
                <a:gd name="connsiteY47" fmla="*/ 381000 h 640557"/>
                <a:gd name="connsiteX48" fmla="*/ 0 w 2002632"/>
                <a:gd name="connsiteY48" fmla="*/ 392907 h 640557"/>
                <a:gd name="connsiteX49" fmla="*/ 4763 w 2002632"/>
                <a:gd name="connsiteY49" fmla="*/ 409575 h 640557"/>
                <a:gd name="connsiteX50" fmla="*/ 30957 w 2002632"/>
                <a:gd name="connsiteY50" fmla="*/ 452438 h 640557"/>
                <a:gd name="connsiteX51" fmla="*/ 57150 w 2002632"/>
                <a:gd name="connsiteY51" fmla="*/ 488157 h 640557"/>
                <a:gd name="connsiteX52" fmla="*/ 80963 w 2002632"/>
                <a:gd name="connsiteY52" fmla="*/ 516732 h 640557"/>
                <a:gd name="connsiteX53" fmla="*/ 104775 w 2002632"/>
                <a:gd name="connsiteY53" fmla="*/ 542925 h 640557"/>
                <a:gd name="connsiteX54" fmla="*/ 130969 w 2002632"/>
                <a:gd name="connsiteY54" fmla="*/ 564357 h 640557"/>
                <a:gd name="connsiteX55" fmla="*/ 164307 w 2002632"/>
                <a:gd name="connsiteY55" fmla="*/ 588169 h 640557"/>
                <a:gd name="connsiteX56" fmla="*/ 195263 w 2002632"/>
                <a:gd name="connsiteY56" fmla="*/ 604838 h 640557"/>
                <a:gd name="connsiteX57" fmla="*/ 233363 w 2002632"/>
                <a:gd name="connsiteY57" fmla="*/ 621507 h 640557"/>
                <a:gd name="connsiteX58" fmla="*/ 278607 w 2002632"/>
                <a:gd name="connsiteY58" fmla="*/ 633413 h 640557"/>
                <a:gd name="connsiteX59" fmla="*/ 321469 w 2002632"/>
                <a:gd name="connsiteY59" fmla="*/ 640557 h 640557"/>
                <a:gd name="connsiteX60" fmla="*/ 352425 w 2002632"/>
                <a:gd name="connsiteY60" fmla="*/ 640557 h 640557"/>
                <a:gd name="connsiteX61" fmla="*/ 390525 w 2002632"/>
                <a:gd name="connsiteY61" fmla="*/ 628650 h 640557"/>
                <a:gd name="connsiteX62" fmla="*/ 485775 w 2002632"/>
                <a:gd name="connsiteY62" fmla="*/ 585788 h 640557"/>
                <a:gd name="connsiteX63" fmla="*/ 511969 w 2002632"/>
                <a:gd name="connsiteY63" fmla="*/ 573882 h 640557"/>
                <a:gd name="connsiteX64" fmla="*/ 614363 w 2002632"/>
                <a:gd name="connsiteY64" fmla="*/ 542925 h 640557"/>
                <a:gd name="connsiteX65" fmla="*/ 685800 w 2002632"/>
                <a:gd name="connsiteY65" fmla="*/ 521494 h 64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02632" h="640557">
                  <a:moveTo>
                    <a:pt x="685800" y="521494"/>
                  </a:moveTo>
                  <a:lnTo>
                    <a:pt x="804863" y="483394"/>
                  </a:lnTo>
                  <a:lnTo>
                    <a:pt x="966788" y="426244"/>
                  </a:lnTo>
                  <a:lnTo>
                    <a:pt x="1207294" y="357188"/>
                  </a:lnTo>
                  <a:lnTo>
                    <a:pt x="1314450" y="328613"/>
                  </a:lnTo>
                  <a:lnTo>
                    <a:pt x="1421607" y="304800"/>
                  </a:lnTo>
                  <a:lnTo>
                    <a:pt x="1490663" y="290513"/>
                  </a:lnTo>
                  <a:lnTo>
                    <a:pt x="1597819" y="269082"/>
                  </a:lnTo>
                  <a:lnTo>
                    <a:pt x="1659732" y="257175"/>
                  </a:lnTo>
                  <a:lnTo>
                    <a:pt x="1728788" y="245269"/>
                  </a:lnTo>
                  <a:lnTo>
                    <a:pt x="1831182" y="230982"/>
                  </a:lnTo>
                  <a:lnTo>
                    <a:pt x="1895475" y="216694"/>
                  </a:lnTo>
                  <a:lnTo>
                    <a:pt x="1940719" y="202407"/>
                  </a:lnTo>
                  <a:lnTo>
                    <a:pt x="1974057" y="183357"/>
                  </a:lnTo>
                  <a:lnTo>
                    <a:pt x="1993107" y="166688"/>
                  </a:lnTo>
                  <a:lnTo>
                    <a:pt x="2002632" y="147638"/>
                  </a:lnTo>
                  <a:lnTo>
                    <a:pt x="2002632" y="138113"/>
                  </a:lnTo>
                  <a:lnTo>
                    <a:pt x="1995488" y="119063"/>
                  </a:lnTo>
                  <a:lnTo>
                    <a:pt x="1981200" y="97632"/>
                  </a:lnTo>
                  <a:lnTo>
                    <a:pt x="1957388" y="73819"/>
                  </a:lnTo>
                  <a:lnTo>
                    <a:pt x="1940719" y="61913"/>
                  </a:lnTo>
                  <a:lnTo>
                    <a:pt x="1885950" y="38100"/>
                  </a:lnTo>
                  <a:lnTo>
                    <a:pt x="1831182" y="21432"/>
                  </a:lnTo>
                  <a:lnTo>
                    <a:pt x="1762125" y="4763"/>
                  </a:lnTo>
                  <a:lnTo>
                    <a:pt x="1704975" y="0"/>
                  </a:lnTo>
                  <a:lnTo>
                    <a:pt x="1654969" y="2382"/>
                  </a:lnTo>
                  <a:lnTo>
                    <a:pt x="1602582" y="14288"/>
                  </a:lnTo>
                  <a:lnTo>
                    <a:pt x="1576388" y="30957"/>
                  </a:lnTo>
                  <a:lnTo>
                    <a:pt x="1497807" y="73819"/>
                  </a:lnTo>
                  <a:lnTo>
                    <a:pt x="1428750" y="104775"/>
                  </a:lnTo>
                  <a:lnTo>
                    <a:pt x="1307307" y="152400"/>
                  </a:lnTo>
                  <a:lnTo>
                    <a:pt x="1154907" y="202407"/>
                  </a:lnTo>
                  <a:lnTo>
                    <a:pt x="1083469" y="221457"/>
                  </a:lnTo>
                  <a:lnTo>
                    <a:pt x="871538" y="288132"/>
                  </a:lnTo>
                  <a:lnTo>
                    <a:pt x="771525" y="328613"/>
                  </a:lnTo>
                  <a:lnTo>
                    <a:pt x="676275" y="359569"/>
                  </a:lnTo>
                  <a:lnTo>
                    <a:pt x="540544" y="395288"/>
                  </a:lnTo>
                  <a:lnTo>
                    <a:pt x="433388" y="416719"/>
                  </a:lnTo>
                  <a:lnTo>
                    <a:pt x="342900" y="428625"/>
                  </a:lnTo>
                  <a:lnTo>
                    <a:pt x="240507" y="438150"/>
                  </a:lnTo>
                  <a:lnTo>
                    <a:pt x="195263" y="433388"/>
                  </a:lnTo>
                  <a:lnTo>
                    <a:pt x="154782" y="421482"/>
                  </a:lnTo>
                  <a:lnTo>
                    <a:pt x="128588" y="411957"/>
                  </a:lnTo>
                  <a:lnTo>
                    <a:pt x="69057" y="385763"/>
                  </a:lnTo>
                  <a:lnTo>
                    <a:pt x="47625" y="376238"/>
                  </a:lnTo>
                  <a:lnTo>
                    <a:pt x="33338" y="373857"/>
                  </a:lnTo>
                  <a:lnTo>
                    <a:pt x="11907" y="376238"/>
                  </a:lnTo>
                  <a:lnTo>
                    <a:pt x="0" y="381000"/>
                  </a:lnTo>
                  <a:lnTo>
                    <a:pt x="0" y="392907"/>
                  </a:lnTo>
                  <a:lnTo>
                    <a:pt x="4763" y="409575"/>
                  </a:lnTo>
                  <a:lnTo>
                    <a:pt x="30957" y="452438"/>
                  </a:lnTo>
                  <a:lnTo>
                    <a:pt x="57150" y="488157"/>
                  </a:lnTo>
                  <a:lnTo>
                    <a:pt x="80963" y="516732"/>
                  </a:lnTo>
                  <a:lnTo>
                    <a:pt x="104775" y="542925"/>
                  </a:lnTo>
                  <a:lnTo>
                    <a:pt x="130969" y="564357"/>
                  </a:lnTo>
                  <a:lnTo>
                    <a:pt x="164307" y="588169"/>
                  </a:lnTo>
                  <a:lnTo>
                    <a:pt x="195263" y="604838"/>
                  </a:lnTo>
                  <a:lnTo>
                    <a:pt x="233363" y="621507"/>
                  </a:lnTo>
                  <a:lnTo>
                    <a:pt x="278607" y="633413"/>
                  </a:lnTo>
                  <a:lnTo>
                    <a:pt x="321469" y="640557"/>
                  </a:lnTo>
                  <a:lnTo>
                    <a:pt x="352425" y="640557"/>
                  </a:lnTo>
                  <a:lnTo>
                    <a:pt x="390525" y="628650"/>
                  </a:lnTo>
                  <a:lnTo>
                    <a:pt x="485775" y="585788"/>
                  </a:lnTo>
                  <a:lnTo>
                    <a:pt x="511969" y="573882"/>
                  </a:lnTo>
                  <a:lnTo>
                    <a:pt x="614363" y="542925"/>
                  </a:lnTo>
                  <a:lnTo>
                    <a:pt x="685800" y="521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6">
              <a:extLst>
                <a:ext uri="{FF2B5EF4-FFF2-40B4-BE49-F238E27FC236}">
                  <a16:creationId xmlns:a16="http://schemas.microsoft.com/office/drawing/2014/main" id="{3C9AF187-B122-424E-AA74-855DD5FD29D0}"/>
                </a:ext>
              </a:extLst>
            </p:cNvPr>
            <p:cNvSpPr/>
            <p:nvPr/>
          </p:nvSpPr>
          <p:spPr>
            <a:xfrm rot="16200000">
              <a:off x="4000500" y="2841625"/>
              <a:ext cx="4578350" cy="2171700"/>
            </a:xfrm>
            <a:custGeom>
              <a:avLst/>
              <a:gdLst>
                <a:gd name="connsiteX0" fmla="*/ 2343849 w 4579464"/>
                <a:gd name="connsiteY0" fmla="*/ 544907 h 2172166"/>
                <a:gd name="connsiteX1" fmla="*/ 2564052 w 4579464"/>
                <a:gd name="connsiteY1" fmla="*/ 492656 h 2172166"/>
                <a:gd name="connsiteX2" fmla="*/ 2758129 w 4579464"/>
                <a:gd name="connsiteY2" fmla="*/ 447869 h 2172166"/>
                <a:gd name="connsiteX3" fmla="*/ 3064173 w 4579464"/>
                <a:gd name="connsiteY3" fmla="*/ 388153 h 2172166"/>
                <a:gd name="connsiteX4" fmla="*/ 3317965 w 4579464"/>
                <a:gd name="connsiteY4" fmla="*/ 339634 h 2172166"/>
                <a:gd name="connsiteX5" fmla="*/ 3433665 w 4579464"/>
                <a:gd name="connsiteY5" fmla="*/ 317240 h 2172166"/>
                <a:gd name="connsiteX6" fmla="*/ 3717316 w 4579464"/>
                <a:gd name="connsiteY6" fmla="*/ 279918 h 2172166"/>
                <a:gd name="connsiteX7" fmla="*/ 3862873 w 4579464"/>
                <a:gd name="connsiteY7" fmla="*/ 257524 h 2172166"/>
                <a:gd name="connsiteX8" fmla="*/ 3971108 w 4579464"/>
                <a:gd name="connsiteY8" fmla="*/ 242595 h 2172166"/>
                <a:gd name="connsiteX9" fmla="*/ 4101737 w 4579464"/>
                <a:gd name="connsiteY9" fmla="*/ 223934 h 2172166"/>
                <a:gd name="connsiteX10" fmla="*/ 4202507 w 4579464"/>
                <a:gd name="connsiteY10" fmla="*/ 209005 h 2172166"/>
                <a:gd name="connsiteX11" fmla="*/ 4265956 w 4579464"/>
                <a:gd name="connsiteY11" fmla="*/ 197809 h 2172166"/>
                <a:gd name="connsiteX12" fmla="*/ 4307010 w 4579464"/>
                <a:gd name="connsiteY12" fmla="*/ 186612 h 2172166"/>
                <a:gd name="connsiteX13" fmla="*/ 4355529 w 4579464"/>
                <a:gd name="connsiteY13" fmla="*/ 167951 h 2172166"/>
                <a:gd name="connsiteX14" fmla="*/ 4415245 w 4579464"/>
                <a:gd name="connsiteY14" fmla="*/ 126896 h 2172166"/>
                <a:gd name="connsiteX15" fmla="*/ 4467497 w 4579464"/>
                <a:gd name="connsiteY15" fmla="*/ 82109 h 2172166"/>
                <a:gd name="connsiteX16" fmla="*/ 4504819 w 4579464"/>
                <a:gd name="connsiteY16" fmla="*/ 33590 h 2172166"/>
                <a:gd name="connsiteX17" fmla="*/ 4530945 w 4579464"/>
                <a:gd name="connsiteY17" fmla="*/ 7464 h 2172166"/>
                <a:gd name="connsiteX18" fmla="*/ 4549606 w 4579464"/>
                <a:gd name="connsiteY18" fmla="*/ 0 h 2172166"/>
                <a:gd name="connsiteX19" fmla="*/ 4560803 w 4579464"/>
                <a:gd name="connsiteY19" fmla="*/ 0 h 2172166"/>
                <a:gd name="connsiteX20" fmla="*/ 4572000 w 4579464"/>
                <a:gd name="connsiteY20" fmla="*/ 7464 h 2172166"/>
                <a:gd name="connsiteX21" fmla="*/ 4579464 w 4579464"/>
                <a:gd name="connsiteY21" fmla="*/ 22393 h 2172166"/>
                <a:gd name="connsiteX22" fmla="*/ 4575732 w 4579464"/>
                <a:gd name="connsiteY22" fmla="*/ 52251 h 2172166"/>
                <a:gd name="connsiteX23" fmla="*/ 4568267 w 4579464"/>
                <a:gd name="connsiteY23" fmla="*/ 93306 h 2172166"/>
                <a:gd name="connsiteX24" fmla="*/ 4534677 w 4579464"/>
                <a:gd name="connsiteY24" fmla="*/ 227666 h 2172166"/>
                <a:gd name="connsiteX25" fmla="*/ 4493623 w 4579464"/>
                <a:gd name="connsiteY25" fmla="*/ 365760 h 2172166"/>
                <a:gd name="connsiteX26" fmla="*/ 4474961 w 4579464"/>
                <a:gd name="connsiteY26" fmla="*/ 418011 h 2172166"/>
                <a:gd name="connsiteX27" fmla="*/ 4460032 w 4579464"/>
                <a:gd name="connsiteY27" fmla="*/ 440404 h 2172166"/>
                <a:gd name="connsiteX28" fmla="*/ 4437639 w 4579464"/>
                <a:gd name="connsiteY28" fmla="*/ 459066 h 2172166"/>
                <a:gd name="connsiteX29" fmla="*/ 4392852 w 4579464"/>
                <a:gd name="connsiteY29" fmla="*/ 477727 h 2172166"/>
                <a:gd name="connsiteX30" fmla="*/ 4336868 w 4579464"/>
                <a:gd name="connsiteY30" fmla="*/ 492656 h 2172166"/>
                <a:gd name="connsiteX31" fmla="*/ 4265956 w 4579464"/>
                <a:gd name="connsiteY31" fmla="*/ 500120 h 2172166"/>
                <a:gd name="connsiteX32" fmla="*/ 4146524 w 4579464"/>
                <a:gd name="connsiteY32" fmla="*/ 496388 h 2172166"/>
                <a:gd name="connsiteX33" fmla="*/ 3959911 w 4579464"/>
                <a:gd name="connsiteY33" fmla="*/ 503853 h 2172166"/>
                <a:gd name="connsiteX34" fmla="*/ 3702387 w 4579464"/>
                <a:gd name="connsiteY34" fmla="*/ 518782 h 2172166"/>
                <a:gd name="connsiteX35" fmla="*/ 3485916 w 4579464"/>
                <a:gd name="connsiteY35" fmla="*/ 541175 h 2172166"/>
                <a:gd name="connsiteX36" fmla="*/ 3209730 w 4579464"/>
                <a:gd name="connsiteY36" fmla="*/ 589694 h 2172166"/>
                <a:gd name="connsiteX37" fmla="*/ 2996992 w 4579464"/>
                <a:gd name="connsiteY37" fmla="*/ 634481 h 2172166"/>
                <a:gd name="connsiteX38" fmla="*/ 2825309 w 4579464"/>
                <a:gd name="connsiteY38" fmla="*/ 671804 h 2172166"/>
                <a:gd name="connsiteX39" fmla="*/ 2657358 w 4579464"/>
                <a:gd name="connsiteY39" fmla="*/ 705394 h 2172166"/>
                <a:gd name="connsiteX40" fmla="*/ 2448352 w 4579464"/>
                <a:gd name="connsiteY40" fmla="*/ 753913 h 2172166"/>
                <a:gd name="connsiteX41" fmla="*/ 2284134 w 4579464"/>
                <a:gd name="connsiteY41" fmla="*/ 794968 h 2172166"/>
                <a:gd name="connsiteX42" fmla="*/ 2183363 w 4579464"/>
                <a:gd name="connsiteY42" fmla="*/ 824826 h 2172166"/>
                <a:gd name="connsiteX43" fmla="*/ 2041538 w 4579464"/>
                <a:gd name="connsiteY43" fmla="*/ 862148 h 2172166"/>
                <a:gd name="connsiteX44" fmla="*/ 1854925 w 4579464"/>
                <a:gd name="connsiteY44" fmla="*/ 914400 h 2172166"/>
                <a:gd name="connsiteX45" fmla="*/ 1757887 w 4579464"/>
                <a:gd name="connsiteY45" fmla="*/ 947990 h 2172166"/>
                <a:gd name="connsiteX46" fmla="*/ 1627258 w 4579464"/>
                <a:gd name="connsiteY46" fmla="*/ 996509 h 2172166"/>
                <a:gd name="connsiteX47" fmla="*/ 1537685 w 4579464"/>
                <a:gd name="connsiteY47" fmla="*/ 1033831 h 2172166"/>
                <a:gd name="connsiteX48" fmla="*/ 1481701 w 4579464"/>
                <a:gd name="connsiteY48" fmla="*/ 1063689 h 2172166"/>
                <a:gd name="connsiteX49" fmla="*/ 1201783 w 4579464"/>
                <a:gd name="connsiteY49" fmla="*/ 1212979 h 2172166"/>
                <a:gd name="connsiteX50" fmla="*/ 1082351 w 4579464"/>
                <a:gd name="connsiteY50" fmla="*/ 1287624 h 2172166"/>
                <a:gd name="connsiteX51" fmla="*/ 1003974 w 4579464"/>
                <a:gd name="connsiteY51" fmla="*/ 1336143 h 2172166"/>
                <a:gd name="connsiteX52" fmla="*/ 899471 w 4579464"/>
                <a:gd name="connsiteY52" fmla="*/ 1414520 h 2172166"/>
                <a:gd name="connsiteX53" fmla="*/ 806165 w 4579464"/>
                <a:gd name="connsiteY53" fmla="*/ 1492897 h 2172166"/>
                <a:gd name="connsiteX54" fmla="*/ 735252 w 4579464"/>
                <a:gd name="connsiteY54" fmla="*/ 1563810 h 2172166"/>
                <a:gd name="connsiteX55" fmla="*/ 675536 w 4579464"/>
                <a:gd name="connsiteY55" fmla="*/ 1627258 h 2172166"/>
                <a:gd name="connsiteX56" fmla="*/ 630749 w 4579464"/>
                <a:gd name="connsiteY56" fmla="*/ 1679510 h 2172166"/>
                <a:gd name="connsiteX57" fmla="*/ 608356 w 4579464"/>
                <a:gd name="connsiteY57" fmla="*/ 1709368 h 2172166"/>
                <a:gd name="connsiteX58" fmla="*/ 186612 w 4579464"/>
                <a:gd name="connsiteY58" fmla="*/ 2149773 h 2172166"/>
                <a:gd name="connsiteX59" fmla="*/ 100770 w 4579464"/>
                <a:gd name="connsiteY59" fmla="*/ 2172166 h 2172166"/>
                <a:gd name="connsiteX60" fmla="*/ 70912 w 4579464"/>
                <a:gd name="connsiteY60" fmla="*/ 2172166 h 2172166"/>
                <a:gd name="connsiteX61" fmla="*/ 52251 w 4579464"/>
                <a:gd name="connsiteY61" fmla="*/ 2168434 h 2172166"/>
                <a:gd name="connsiteX62" fmla="*/ 29858 w 4579464"/>
                <a:gd name="connsiteY62" fmla="*/ 2153505 h 2172166"/>
                <a:gd name="connsiteX63" fmla="*/ 14929 w 4579464"/>
                <a:gd name="connsiteY63" fmla="*/ 2134844 h 2172166"/>
                <a:gd name="connsiteX64" fmla="*/ 0 w 4579464"/>
                <a:gd name="connsiteY64" fmla="*/ 2097521 h 2172166"/>
                <a:gd name="connsiteX65" fmla="*/ 3732 w 4579464"/>
                <a:gd name="connsiteY65" fmla="*/ 2063931 h 2172166"/>
                <a:gd name="connsiteX66" fmla="*/ 11196 w 4579464"/>
                <a:gd name="connsiteY66" fmla="*/ 2041537 h 2172166"/>
                <a:gd name="connsiteX67" fmla="*/ 55983 w 4579464"/>
                <a:gd name="connsiteY67" fmla="*/ 1955696 h 2172166"/>
                <a:gd name="connsiteX68" fmla="*/ 108235 w 4579464"/>
                <a:gd name="connsiteY68" fmla="*/ 1873586 h 2172166"/>
                <a:gd name="connsiteX69" fmla="*/ 164218 w 4579464"/>
                <a:gd name="connsiteY69" fmla="*/ 1795209 h 2172166"/>
                <a:gd name="connsiteX70" fmla="*/ 205273 w 4579464"/>
                <a:gd name="connsiteY70" fmla="*/ 1739226 h 2172166"/>
                <a:gd name="connsiteX71" fmla="*/ 261257 w 4579464"/>
                <a:gd name="connsiteY71" fmla="*/ 1672045 h 2172166"/>
                <a:gd name="connsiteX72" fmla="*/ 339634 w 4579464"/>
                <a:gd name="connsiteY72" fmla="*/ 1586204 h 2172166"/>
                <a:gd name="connsiteX73" fmla="*/ 414279 w 4579464"/>
                <a:gd name="connsiteY73" fmla="*/ 1507826 h 2172166"/>
                <a:gd name="connsiteX74" fmla="*/ 500120 w 4579464"/>
                <a:gd name="connsiteY74" fmla="*/ 1421985 h 2172166"/>
                <a:gd name="connsiteX75" fmla="*/ 597159 w 4579464"/>
                <a:gd name="connsiteY75" fmla="*/ 1336143 h 2172166"/>
                <a:gd name="connsiteX76" fmla="*/ 671804 w 4579464"/>
                <a:gd name="connsiteY76" fmla="*/ 1276427 h 2172166"/>
                <a:gd name="connsiteX77" fmla="*/ 787503 w 4579464"/>
                <a:gd name="connsiteY77" fmla="*/ 1190586 h 2172166"/>
                <a:gd name="connsiteX78" fmla="*/ 906935 w 4579464"/>
                <a:gd name="connsiteY78" fmla="*/ 1104744 h 2172166"/>
                <a:gd name="connsiteX79" fmla="*/ 1018903 w 4579464"/>
                <a:gd name="connsiteY79" fmla="*/ 1033831 h 2172166"/>
                <a:gd name="connsiteX80" fmla="*/ 1112209 w 4579464"/>
                <a:gd name="connsiteY80" fmla="*/ 977848 h 2172166"/>
                <a:gd name="connsiteX81" fmla="*/ 1306285 w 4579464"/>
                <a:gd name="connsiteY81" fmla="*/ 884542 h 2172166"/>
                <a:gd name="connsiteX82" fmla="*/ 1414520 w 4579464"/>
                <a:gd name="connsiteY82" fmla="*/ 839755 h 2172166"/>
                <a:gd name="connsiteX83" fmla="*/ 1533952 w 4579464"/>
                <a:gd name="connsiteY83" fmla="*/ 794968 h 2172166"/>
                <a:gd name="connsiteX84" fmla="*/ 1672045 w 4579464"/>
                <a:gd name="connsiteY84" fmla="*/ 746449 h 2172166"/>
                <a:gd name="connsiteX85" fmla="*/ 1795209 w 4579464"/>
                <a:gd name="connsiteY85" fmla="*/ 705394 h 2172166"/>
                <a:gd name="connsiteX86" fmla="*/ 1933303 w 4579464"/>
                <a:gd name="connsiteY86" fmla="*/ 660607 h 2172166"/>
                <a:gd name="connsiteX87" fmla="*/ 2112450 w 4579464"/>
                <a:gd name="connsiteY87" fmla="*/ 604623 h 2172166"/>
                <a:gd name="connsiteX88" fmla="*/ 2343849 w 4579464"/>
                <a:gd name="connsiteY88" fmla="*/ 544907 h 217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579464" h="2172166">
                  <a:moveTo>
                    <a:pt x="2343849" y="544907"/>
                  </a:moveTo>
                  <a:lnTo>
                    <a:pt x="2564052" y="492656"/>
                  </a:lnTo>
                  <a:lnTo>
                    <a:pt x="2758129" y="447869"/>
                  </a:lnTo>
                  <a:lnTo>
                    <a:pt x="3064173" y="388153"/>
                  </a:lnTo>
                  <a:lnTo>
                    <a:pt x="3317965" y="339634"/>
                  </a:lnTo>
                  <a:lnTo>
                    <a:pt x="3433665" y="317240"/>
                  </a:lnTo>
                  <a:lnTo>
                    <a:pt x="3717316" y="279918"/>
                  </a:lnTo>
                  <a:lnTo>
                    <a:pt x="3862873" y="257524"/>
                  </a:lnTo>
                  <a:lnTo>
                    <a:pt x="3971108" y="242595"/>
                  </a:lnTo>
                  <a:lnTo>
                    <a:pt x="4101737" y="223934"/>
                  </a:lnTo>
                  <a:lnTo>
                    <a:pt x="4202507" y="209005"/>
                  </a:lnTo>
                  <a:lnTo>
                    <a:pt x="4265956" y="197809"/>
                  </a:lnTo>
                  <a:lnTo>
                    <a:pt x="4307010" y="186612"/>
                  </a:lnTo>
                  <a:lnTo>
                    <a:pt x="4355529" y="167951"/>
                  </a:lnTo>
                  <a:lnTo>
                    <a:pt x="4415245" y="126896"/>
                  </a:lnTo>
                  <a:lnTo>
                    <a:pt x="4467497" y="82109"/>
                  </a:lnTo>
                  <a:lnTo>
                    <a:pt x="4504819" y="33590"/>
                  </a:lnTo>
                  <a:lnTo>
                    <a:pt x="4530945" y="7464"/>
                  </a:lnTo>
                  <a:lnTo>
                    <a:pt x="4549606" y="0"/>
                  </a:lnTo>
                  <a:lnTo>
                    <a:pt x="4560803" y="0"/>
                  </a:lnTo>
                  <a:lnTo>
                    <a:pt x="4572000" y="7464"/>
                  </a:lnTo>
                  <a:lnTo>
                    <a:pt x="4579464" y="22393"/>
                  </a:lnTo>
                  <a:lnTo>
                    <a:pt x="4575732" y="52251"/>
                  </a:lnTo>
                  <a:lnTo>
                    <a:pt x="4568267" y="93306"/>
                  </a:lnTo>
                  <a:lnTo>
                    <a:pt x="4534677" y="227666"/>
                  </a:lnTo>
                  <a:lnTo>
                    <a:pt x="4493623" y="365760"/>
                  </a:lnTo>
                  <a:lnTo>
                    <a:pt x="4474961" y="418011"/>
                  </a:lnTo>
                  <a:lnTo>
                    <a:pt x="4460032" y="440404"/>
                  </a:lnTo>
                  <a:lnTo>
                    <a:pt x="4437639" y="459066"/>
                  </a:lnTo>
                  <a:lnTo>
                    <a:pt x="4392852" y="477727"/>
                  </a:lnTo>
                  <a:lnTo>
                    <a:pt x="4336868" y="492656"/>
                  </a:lnTo>
                  <a:lnTo>
                    <a:pt x="4265956" y="500120"/>
                  </a:lnTo>
                  <a:lnTo>
                    <a:pt x="4146524" y="496388"/>
                  </a:lnTo>
                  <a:lnTo>
                    <a:pt x="3959911" y="503853"/>
                  </a:lnTo>
                  <a:lnTo>
                    <a:pt x="3702387" y="518782"/>
                  </a:lnTo>
                  <a:lnTo>
                    <a:pt x="3485916" y="541175"/>
                  </a:lnTo>
                  <a:lnTo>
                    <a:pt x="3209730" y="589694"/>
                  </a:lnTo>
                  <a:lnTo>
                    <a:pt x="2996992" y="634481"/>
                  </a:lnTo>
                  <a:lnTo>
                    <a:pt x="2825309" y="671804"/>
                  </a:lnTo>
                  <a:lnTo>
                    <a:pt x="2657358" y="705394"/>
                  </a:lnTo>
                  <a:lnTo>
                    <a:pt x="2448352" y="753913"/>
                  </a:lnTo>
                  <a:lnTo>
                    <a:pt x="2284134" y="794968"/>
                  </a:lnTo>
                  <a:lnTo>
                    <a:pt x="2183363" y="824826"/>
                  </a:lnTo>
                  <a:lnTo>
                    <a:pt x="2041538" y="862148"/>
                  </a:lnTo>
                  <a:lnTo>
                    <a:pt x="1854925" y="914400"/>
                  </a:lnTo>
                  <a:lnTo>
                    <a:pt x="1757887" y="947990"/>
                  </a:lnTo>
                  <a:lnTo>
                    <a:pt x="1627258" y="996509"/>
                  </a:lnTo>
                  <a:lnTo>
                    <a:pt x="1537685" y="1033831"/>
                  </a:lnTo>
                  <a:lnTo>
                    <a:pt x="1481701" y="1063689"/>
                  </a:lnTo>
                  <a:lnTo>
                    <a:pt x="1201783" y="1212979"/>
                  </a:lnTo>
                  <a:lnTo>
                    <a:pt x="1082351" y="1287624"/>
                  </a:lnTo>
                  <a:lnTo>
                    <a:pt x="1003974" y="1336143"/>
                  </a:lnTo>
                  <a:lnTo>
                    <a:pt x="899471" y="1414520"/>
                  </a:lnTo>
                  <a:lnTo>
                    <a:pt x="806165" y="1492897"/>
                  </a:lnTo>
                  <a:lnTo>
                    <a:pt x="735252" y="1563810"/>
                  </a:lnTo>
                  <a:lnTo>
                    <a:pt x="675536" y="1627258"/>
                  </a:lnTo>
                  <a:lnTo>
                    <a:pt x="630749" y="1679510"/>
                  </a:lnTo>
                  <a:lnTo>
                    <a:pt x="608356" y="1709368"/>
                  </a:lnTo>
                  <a:lnTo>
                    <a:pt x="186612" y="2149773"/>
                  </a:lnTo>
                  <a:lnTo>
                    <a:pt x="100770" y="2172166"/>
                  </a:lnTo>
                  <a:lnTo>
                    <a:pt x="70912" y="2172166"/>
                  </a:lnTo>
                  <a:lnTo>
                    <a:pt x="52251" y="2168434"/>
                  </a:lnTo>
                  <a:lnTo>
                    <a:pt x="29858" y="2153505"/>
                  </a:lnTo>
                  <a:lnTo>
                    <a:pt x="14929" y="2134844"/>
                  </a:lnTo>
                  <a:lnTo>
                    <a:pt x="0" y="2097521"/>
                  </a:lnTo>
                  <a:lnTo>
                    <a:pt x="3732" y="2063931"/>
                  </a:lnTo>
                  <a:lnTo>
                    <a:pt x="11196" y="2041537"/>
                  </a:lnTo>
                  <a:lnTo>
                    <a:pt x="55983" y="1955696"/>
                  </a:lnTo>
                  <a:lnTo>
                    <a:pt x="108235" y="1873586"/>
                  </a:lnTo>
                  <a:lnTo>
                    <a:pt x="164218" y="1795209"/>
                  </a:lnTo>
                  <a:lnTo>
                    <a:pt x="205273" y="1739226"/>
                  </a:lnTo>
                  <a:lnTo>
                    <a:pt x="261257" y="1672045"/>
                  </a:lnTo>
                  <a:lnTo>
                    <a:pt x="339634" y="1586204"/>
                  </a:lnTo>
                  <a:lnTo>
                    <a:pt x="414279" y="1507826"/>
                  </a:lnTo>
                  <a:lnTo>
                    <a:pt x="500120" y="1421985"/>
                  </a:lnTo>
                  <a:lnTo>
                    <a:pt x="597159" y="1336143"/>
                  </a:lnTo>
                  <a:lnTo>
                    <a:pt x="671804" y="1276427"/>
                  </a:lnTo>
                  <a:lnTo>
                    <a:pt x="787503" y="1190586"/>
                  </a:lnTo>
                  <a:lnTo>
                    <a:pt x="906935" y="1104744"/>
                  </a:lnTo>
                  <a:lnTo>
                    <a:pt x="1018903" y="1033831"/>
                  </a:lnTo>
                  <a:lnTo>
                    <a:pt x="1112209" y="977848"/>
                  </a:lnTo>
                  <a:lnTo>
                    <a:pt x="1306285" y="884542"/>
                  </a:lnTo>
                  <a:lnTo>
                    <a:pt x="1414520" y="839755"/>
                  </a:lnTo>
                  <a:lnTo>
                    <a:pt x="1533952" y="794968"/>
                  </a:lnTo>
                  <a:lnTo>
                    <a:pt x="1672045" y="746449"/>
                  </a:lnTo>
                  <a:lnTo>
                    <a:pt x="1795209" y="705394"/>
                  </a:lnTo>
                  <a:lnTo>
                    <a:pt x="1933303" y="660607"/>
                  </a:lnTo>
                  <a:lnTo>
                    <a:pt x="2112450" y="604623"/>
                  </a:lnTo>
                  <a:lnTo>
                    <a:pt x="2343849" y="544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">
              <a:extLst>
                <a:ext uri="{FF2B5EF4-FFF2-40B4-BE49-F238E27FC236}">
                  <a16:creationId xmlns:a16="http://schemas.microsoft.com/office/drawing/2014/main" id="{5455C1AE-4B36-4653-B538-90A4FB517CFF}"/>
                </a:ext>
              </a:extLst>
            </p:cNvPr>
            <p:cNvSpPr/>
            <p:nvPr/>
          </p:nvSpPr>
          <p:spPr>
            <a:xfrm rot="16200000">
              <a:off x="6486525" y="5270500"/>
              <a:ext cx="1233487" cy="541338"/>
            </a:xfrm>
            <a:custGeom>
              <a:avLst/>
              <a:gdLst>
                <a:gd name="connsiteX0" fmla="*/ 850106 w 1233488"/>
                <a:gd name="connsiteY0" fmla="*/ 454818 h 540543"/>
                <a:gd name="connsiteX1" fmla="*/ 654844 w 1233488"/>
                <a:gd name="connsiteY1" fmla="*/ 452437 h 540543"/>
                <a:gd name="connsiteX2" fmla="*/ 540544 w 1233488"/>
                <a:gd name="connsiteY2" fmla="*/ 454818 h 540543"/>
                <a:gd name="connsiteX3" fmla="*/ 466725 w 1233488"/>
                <a:gd name="connsiteY3" fmla="*/ 457200 h 540543"/>
                <a:gd name="connsiteX4" fmla="*/ 404813 w 1233488"/>
                <a:gd name="connsiteY4" fmla="*/ 464343 h 540543"/>
                <a:gd name="connsiteX5" fmla="*/ 283369 w 1233488"/>
                <a:gd name="connsiteY5" fmla="*/ 485775 h 540543"/>
                <a:gd name="connsiteX6" fmla="*/ 200025 w 1233488"/>
                <a:gd name="connsiteY6" fmla="*/ 502443 h 540543"/>
                <a:gd name="connsiteX7" fmla="*/ 130969 w 1233488"/>
                <a:gd name="connsiteY7" fmla="*/ 521493 h 540543"/>
                <a:gd name="connsiteX8" fmla="*/ 78581 w 1233488"/>
                <a:gd name="connsiteY8" fmla="*/ 533400 h 540543"/>
                <a:gd name="connsiteX9" fmla="*/ 33338 w 1233488"/>
                <a:gd name="connsiteY9" fmla="*/ 540543 h 540543"/>
                <a:gd name="connsiteX10" fmla="*/ 0 w 1233488"/>
                <a:gd name="connsiteY10" fmla="*/ 535781 h 540543"/>
                <a:gd name="connsiteX11" fmla="*/ 607219 w 1233488"/>
                <a:gd name="connsiteY11" fmla="*/ 0 h 540543"/>
                <a:gd name="connsiteX12" fmla="*/ 557213 w 1233488"/>
                <a:gd name="connsiteY12" fmla="*/ 66675 h 540543"/>
                <a:gd name="connsiteX13" fmla="*/ 545306 w 1233488"/>
                <a:gd name="connsiteY13" fmla="*/ 92868 h 540543"/>
                <a:gd name="connsiteX14" fmla="*/ 540544 w 1233488"/>
                <a:gd name="connsiteY14" fmla="*/ 116681 h 540543"/>
                <a:gd name="connsiteX15" fmla="*/ 542925 w 1233488"/>
                <a:gd name="connsiteY15" fmla="*/ 142875 h 540543"/>
                <a:gd name="connsiteX16" fmla="*/ 552450 w 1233488"/>
                <a:gd name="connsiteY16" fmla="*/ 161925 h 540543"/>
                <a:gd name="connsiteX17" fmla="*/ 564356 w 1233488"/>
                <a:gd name="connsiteY17" fmla="*/ 176212 h 540543"/>
                <a:gd name="connsiteX18" fmla="*/ 590550 w 1233488"/>
                <a:gd name="connsiteY18" fmla="*/ 195262 h 540543"/>
                <a:gd name="connsiteX19" fmla="*/ 657225 w 1233488"/>
                <a:gd name="connsiteY19" fmla="*/ 235743 h 540543"/>
                <a:gd name="connsiteX20" fmla="*/ 754856 w 1233488"/>
                <a:gd name="connsiteY20" fmla="*/ 280987 h 540543"/>
                <a:gd name="connsiteX21" fmla="*/ 942975 w 1233488"/>
                <a:gd name="connsiteY21" fmla="*/ 352425 h 540543"/>
                <a:gd name="connsiteX22" fmla="*/ 1107281 w 1233488"/>
                <a:gd name="connsiteY22" fmla="*/ 402431 h 540543"/>
                <a:gd name="connsiteX23" fmla="*/ 1197769 w 1233488"/>
                <a:gd name="connsiteY23" fmla="*/ 426243 h 540543"/>
                <a:gd name="connsiteX24" fmla="*/ 1216819 w 1233488"/>
                <a:gd name="connsiteY24" fmla="*/ 431006 h 540543"/>
                <a:gd name="connsiteX25" fmla="*/ 1226344 w 1233488"/>
                <a:gd name="connsiteY25" fmla="*/ 438150 h 540543"/>
                <a:gd name="connsiteX26" fmla="*/ 1233488 w 1233488"/>
                <a:gd name="connsiteY26" fmla="*/ 454818 h 540543"/>
                <a:gd name="connsiteX27" fmla="*/ 1228725 w 1233488"/>
                <a:gd name="connsiteY27" fmla="*/ 469106 h 540543"/>
                <a:gd name="connsiteX28" fmla="*/ 1209675 w 1233488"/>
                <a:gd name="connsiteY28" fmla="*/ 473868 h 540543"/>
                <a:gd name="connsiteX29" fmla="*/ 1169194 w 1233488"/>
                <a:gd name="connsiteY29" fmla="*/ 476250 h 540543"/>
                <a:gd name="connsiteX30" fmla="*/ 1090613 w 1233488"/>
                <a:gd name="connsiteY30" fmla="*/ 469106 h 540543"/>
                <a:gd name="connsiteX31" fmla="*/ 992981 w 1233488"/>
                <a:gd name="connsiteY31" fmla="*/ 461962 h 540543"/>
                <a:gd name="connsiteX32" fmla="*/ 850106 w 1233488"/>
                <a:gd name="connsiteY32" fmla="*/ 454818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3488" h="540543">
                  <a:moveTo>
                    <a:pt x="850106" y="454818"/>
                  </a:moveTo>
                  <a:lnTo>
                    <a:pt x="654844" y="452437"/>
                  </a:lnTo>
                  <a:lnTo>
                    <a:pt x="540544" y="454818"/>
                  </a:lnTo>
                  <a:lnTo>
                    <a:pt x="466725" y="457200"/>
                  </a:lnTo>
                  <a:lnTo>
                    <a:pt x="404813" y="464343"/>
                  </a:lnTo>
                  <a:lnTo>
                    <a:pt x="283369" y="485775"/>
                  </a:lnTo>
                  <a:lnTo>
                    <a:pt x="200025" y="502443"/>
                  </a:lnTo>
                  <a:lnTo>
                    <a:pt x="130969" y="521493"/>
                  </a:lnTo>
                  <a:lnTo>
                    <a:pt x="78581" y="533400"/>
                  </a:lnTo>
                  <a:lnTo>
                    <a:pt x="33338" y="540543"/>
                  </a:lnTo>
                  <a:lnTo>
                    <a:pt x="0" y="535781"/>
                  </a:lnTo>
                  <a:lnTo>
                    <a:pt x="607219" y="0"/>
                  </a:lnTo>
                  <a:lnTo>
                    <a:pt x="557213" y="66675"/>
                  </a:lnTo>
                  <a:lnTo>
                    <a:pt x="545306" y="92868"/>
                  </a:lnTo>
                  <a:lnTo>
                    <a:pt x="540544" y="116681"/>
                  </a:lnTo>
                  <a:lnTo>
                    <a:pt x="542925" y="142875"/>
                  </a:lnTo>
                  <a:lnTo>
                    <a:pt x="552450" y="161925"/>
                  </a:lnTo>
                  <a:lnTo>
                    <a:pt x="564356" y="176212"/>
                  </a:lnTo>
                  <a:lnTo>
                    <a:pt x="590550" y="195262"/>
                  </a:lnTo>
                  <a:lnTo>
                    <a:pt x="657225" y="235743"/>
                  </a:lnTo>
                  <a:lnTo>
                    <a:pt x="754856" y="280987"/>
                  </a:lnTo>
                  <a:lnTo>
                    <a:pt x="942975" y="352425"/>
                  </a:lnTo>
                  <a:lnTo>
                    <a:pt x="1107281" y="402431"/>
                  </a:lnTo>
                  <a:lnTo>
                    <a:pt x="1197769" y="426243"/>
                  </a:lnTo>
                  <a:lnTo>
                    <a:pt x="1216819" y="431006"/>
                  </a:lnTo>
                  <a:lnTo>
                    <a:pt x="1226344" y="438150"/>
                  </a:lnTo>
                  <a:lnTo>
                    <a:pt x="1233488" y="454818"/>
                  </a:lnTo>
                  <a:lnTo>
                    <a:pt x="1228725" y="469106"/>
                  </a:lnTo>
                  <a:lnTo>
                    <a:pt x="1209675" y="473868"/>
                  </a:lnTo>
                  <a:lnTo>
                    <a:pt x="1169194" y="476250"/>
                  </a:lnTo>
                  <a:lnTo>
                    <a:pt x="1090613" y="469106"/>
                  </a:lnTo>
                  <a:lnTo>
                    <a:pt x="992981" y="461962"/>
                  </a:lnTo>
                  <a:lnTo>
                    <a:pt x="850106" y="4548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C6388D52-1FF7-4639-87A7-7978E84BA28C}"/>
                </a:ext>
              </a:extLst>
            </p:cNvPr>
            <p:cNvSpPr/>
            <p:nvPr/>
          </p:nvSpPr>
          <p:spPr>
            <a:xfrm>
              <a:off x="4533900" y="4081462"/>
              <a:ext cx="2312988" cy="1866900"/>
            </a:xfrm>
            <a:custGeom>
              <a:avLst/>
              <a:gdLst>
                <a:gd name="connsiteX0" fmla="*/ 1271588 w 2312194"/>
                <a:gd name="connsiteY0" fmla="*/ 1078706 h 1866900"/>
                <a:gd name="connsiteX1" fmla="*/ 1362075 w 2312194"/>
                <a:gd name="connsiteY1" fmla="*/ 1004887 h 1866900"/>
                <a:gd name="connsiteX2" fmla="*/ 1454944 w 2312194"/>
                <a:gd name="connsiteY2" fmla="*/ 921543 h 1866900"/>
                <a:gd name="connsiteX3" fmla="*/ 1531144 w 2312194"/>
                <a:gd name="connsiteY3" fmla="*/ 840581 h 1866900"/>
                <a:gd name="connsiteX4" fmla="*/ 1564481 w 2312194"/>
                <a:gd name="connsiteY4" fmla="*/ 800100 h 1866900"/>
                <a:gd name="connsiteX5" fmla="*/ 1778794 w 2312194"/>
                <a:gd name="connsiteY5" fmla="*/ 583406 h 1866900"/>
                <a:gd name="connsiteX6" fmla="*/ 1845469 w 2312194"/>
                <a:gd name="connsiteY6" fmla="*/ 502443 h 1866900"/>
                <a:gd name="connsiteX7" fmla="*/ 1921669 w 2312194"/>
                <a:gd name="connsiteY7" fmla="*/ 409575 h 1866900"/>
                <a:gd name="connsiteX8" fmla="*/ 1947863 w 2312194"/>
                <a:gd name="connsiteY8" fmla="*/ 373856 h 1866900"/>
                <a:gd name="connsiteX9" fmla="*/ 1990725 w 2312194"/>
                <a:gd name="connsiteY9" fmla="*/ 307181 h 1866900"/>
                <a:gd name="connsiteX10" fmla="*/ 2009775 w 2312194"/>
                <a:gd name="connsiteY10" fmla="*/ 269081 h 1866900"/>
                <a:gd name="connsiteX11" fmla="*/ 2016919 w 2312194"/>
                <a:gd name="connsiteY11" fmla="*/ 245268 h 1866900"/>
                <a:gd name="connsiteX12" fmla="*/ 2016919 w 2312194"/>
                <a:gd name="connsiteY12" fmla="*/ 226218 h 1866900"/>
                <a:gd name="connsiteX13" fmla="*/ 2016919 w 2312194"/>
                <a:gd name="connsiteY13" fmla="*/ 195262 h 1866900"/>
                <a:gd name="connsiteX14" fmla="*/ 2012156 w 2312194"/>
                <a:gd name="connsiteY14" fmla="*/ 154781 h 1866900"/>
                <a:gd name="connsiteX15" fmla="*/ 2000250 w 2312194"/>
                <a:gd name="connsiteY15" fmla="*/ 107156 h 1866900"/>
                <a:gd name="connsiteX16" fmla="*/ 1983581 w 2312194"/>
                <a:gd name="connsiteY16" fmla="*/ 73818 h 1866900"/>
                <a:gd name="connsiteX17" fmla="*/ 1971675 w 2312194"/>
                <a:gd name="connsiteY17" fmla="*/ 57150 h 1866900"/>
                <a:gd name="connsiteX18" fmla="*/ 1964531 w 2312194"/>
                <a:gd name="connsiteY18" fmla="*/ 35718 h 1866900"/>
                <a:gd name="connsiteX19" fmla="*/ 1966913 w 2312194"/>
                <a:gd name="connsiteY19" fmla="*/ 11906 h 1866900"/>
                <a:gd name="connsiteX20" fmla="*/ 1974056 w 2312194"/>
                <a:gd name="connsiteY20" fmla="*/ 0 h 1866900"/>
                <a:gd name="connsiteX21" fmla="*/ 1988344 w 2312194"/>
                <a:gd name="connsiteY21" fmla="*/ 0 h 1866900"/>
                <a:gd name="connsiteX22" fmla="*/ 2024063 w 2312194"/>
                <a:gd name="connsiteY22" fmla="*/ 16668 h 1866900"/>
                <a:gd name="connsiteX23" fmla="*/ 2083594 w 2312194"/>
                <a:gd name="connsiteY23" fmla="*/ 50006 h 1866900"/>
                <a:gd name="connsiteX24" fmla="*/ 2143125 w 2312194"/>
                <a:gd name="connsiteY24" fmla="*/ 88106 h 1866900"/>
                <a:gd name="connsiteX25" fmla="*/ 2176463 w 2312194"/>
                <a:gd name="connsiteY25" fmla="*/ 114300 h 1866900"/>
                <a:gd name="connsiteX26" fmla="*/ 2205038 w 2312194"/>
                <a:gd name="connsiteY26" fmla="*/ 140493 h 1866900"/>
                <a:gd name="connsiteX27" fmla="*/ 2224088 w 2312194"/>
                <a:gd name="connsiteY27" fmla="*/ 161925 h 1866900"/>
                <a:gd name="connsiteX28" fmla="*/ 2247900 w 2312194"/>
                <a:gd name="connsiteY28" fmla="*/ 190500 h 1866900"/>
                <a:gd name="connsiteX29" fmla="*/ 2266950 w 2312194"/>
                <a:gd name="connsiteY29" fmla="*/ 221456 h 1866900"/>
                <a:gd name="connsiteX30" fmla="*/ 2281238 w 2312194"/>
                <a:gd name="connsiteY30" fmla="*/ 250031 h 1866900"/>
                <a:gd name="connsiteX31" fmla="*/ 2293144 w 2312194"/>
                <a:gd name="connsiteY31" fmla="*/ 278606 h 1866900"/>
                <a:gd name="connsiteX32" fmla="*/ 2302669 w 2312194"/>
                <a:gd name="connsiteY32" fmla="*/ 314325 h 1866900"/>
                <a:gd name="connsiteX33" fmla="*/ 2309813 w 2312194"/>
                <a:gd name="connsiteY33" fmla="*/ 345281 h 1866900"/>
                <a:gd name="connsiteX34" fmla="*/ 2312194 w 2312194"/>
                <a:gd name="connsiteY34" fmla="*/ 378618 h 1866900"/>
                <a:gd name="connsiteX35" fmla="*/ 2307431 w 2312194"/>
                <a:gd name="connsiteY35" fmla="*/ 419100 h 1866900"/>
                <a:gd name="connsiteX36" fmla="*/ 2295525 w 2312194"/>
                <a:gd name="connsiteY36" fmla="*/ 457200 h 1866900"/>
                <a:gd name="connsiteX37" fmla="*/ 2276475 w 2312194"/>
                <a:gd name="connsiteY37" fmla="*/ 492918 h 1866900"/>
                <a:gd name="connsiteX38" fmla="*/ 2243138 w 2312194"/>
                <a:gd name="connsiteY38" fmla="*/ 535781 h 1866900"/>
                <a:gd name="connsiteX39" fmla="*/ 2181225 w 2312194"/>
                <a:gd name="connsiteY39" fmla="*/ 602456 h 1866900"/>
                <a:gd name="connsiteX40" fmla="*/ 2081213 w 2312194"/>
                <a:gd name="connsiteY40" fmla="*/ 697706 h 1866900"/>
                <a:gd name="connsiteX41" fmla="*/ 1966913 w 2312194"/>
                <a:gd name="connsiteY41" fmla="*/ 797718 h 1866900"/>
                <a:gd name="connsiteX42" fmla="*/ 1857375 w 2312194"/>
                <a:gd name="connsiteY42" fmla="*/ 883443 h 1866900"/>
                <a:gd name="connsiteX43" fmla="*/ 1614488 w 2312194"/>
                <a:gd name="connsiteY43" fmla="*/ 1076325 h 1866900"/>
                <a:gd name="connsiteX44" fmla="*/ 1395413 w 2312194"/>
                <a:gd name="connsiteY44" fmla="*/ 1233487 h 1866900"/>
                <a:gd name="connsiteX45" fmla="*/ 1295400 w 2312194"/>
                <a:gd name="connsiteY45" fmla="*/ 1302543 h 1866900"/>
                <a:gd name="connsiteX46" fmla="*/ 1154906 w 2312194"/>
                <a:gd name="connsiteY46" fmla="*/ 1385887 h 1866900"/>
                <a:gd name="connsiteX47" fmla="*/ 1021556 w 2312194"/>
                <a:gd name="connsiteY47" fmla="*/ 1459706 h 1866900"/>
                <a:gd name="connsiteX48" fmla="*/ 923925 w 2312194"/>
                <a:gd name="connsiteY48" fmla="*/ 1509712 h 1866900"/>
                <a:gd name="connsiteX49" fmla="*/ 764381 w 2312194"/>
                <a:gd name="connsiteY49" fmla="*/ 1585912 h 1866900"/>
                <a:gd name="connsiteX50" fmla="*/ 595313 w 2312194"/>
                <a:gd name="connsiteY50" fmla="*/ 1659731 h 1866900"/>
                <a:gd name="connsiteX51" fmla="*/ 438150 w 2312194"/>
                <a:gd name="connsiteY51" fmla="*/ 1724025 h 1866900"/>
                <a:gd name="connsiteX52" fmla="*/ 290513 w 2312194"/>
                <a:gd name="connsiteY52" fmla="*/ 1778793 h 1866900"/>
                <a:gd name="connsiteX53" fmla="*/ 176213 w 2312194"/>
                <a:gd name="connsiteY53" fmla="*/ 1816893 h 1866900"/>
                <a:gd name="connsiteX54" fmla="*/ 40481 w 2312194"/>
                <a:gd name="connsiteY54" fmla="*/ 1862137 h 1866900"/>
                <a:gd name="connsiteX55" fmla="*/ 19050 w 2312194"/>
                <a:gd name="connsiteY55" fmla="*/ 1866900 h 1866900"/>
                <a:gd name="connsiteX56" fmla="*/ 9525 w 2312194"/>
                <a:gd name="connsiteY56" fmla="*/ 1864518 h 1866900"/>
                <a:gd name="connsiteX57" fmla="*/ 0 w 2312194"/>
                <a:gd name="connsiteY57" fmla="*/ 1854993 h 1866900"/>
                <a:gd name="connsiteX58" fmla="*/ 0 w 2312194"/>
                <a:gd name="connsiteY58" fmla="*/ 1845468 h 1866900"/>
                <a:gd name="connsiteX59" fmla="*/ 4763 w 2312194"/>
                <a:gd name="connsiteY59" fmla="*/ 1828800 h 1866900"/>
                <a:gd name="connsiteX60" fmla="*/ 16669 w 2312194"/>
                <a:gd name="connsiteY60" fmla="*/ 1821656 h 1866900"/>
                <a:gd name="connsiteX61" fmla="*/ 28575 w 2312194"/>
                <a:gd name="connsiteY61" fmla="*/ 1812131 h 1866900"/>
                <a:gd name="connsiteX62" fmla="*/ 128588 w 2312194"/>
                <a:gd name="connsiteY62" fmla="*/ 1764506 h 1866900"/>
                <a:gd name="connsiteX63" fmla="*/ 280988 w 2312194"/>
                <a:gd name="connsiteY63" fmla="*/ 1690687 h 1866900"/>
                <a:gd name="connsiteX64" fmla="*/ 442913 w 2312194"/>
                <a:gd name="connsiteY64" fmla="*/ 1609725 h 1866900"/>
                <a:gd name="connsiteX65" fmla="*/ 621506 w 2312194"/>
                <a:gd name="connsiteY65" fmla="*/ 1516856 h 1866900"/>
                <a:gd name="connsiteX66" fmla="*/ 754856 w 2312194"/>
                <a:gd name="connsiteY66" fmla="*/ 1443037 h 1866900"/>
                <a:gd name="connsiteX67" fmla="*/ 866775 w 2312194"/>
                <a:gd name="connsiteY67" fmla="*/ 1373981 h 1866900"/>
                <a:gd name="connsiteX68" fmla="*/ 954881 w 2312194"/>
                <a:gd name="connsiteY68" fmla="*/ 1316831 h 1866900"/>
                <a:gd name="connsiteX69" fmla="*/ 1073944 w 2312194"/>
                <a:gd name="connsiteY69" fmla="*/ 1231106 h 1866900"/>
                <a:gd name="connsiteX70" fmla="*/ 1200150 w 2312194"/>
                <a:gd name="connsiteY70" fmla="*/ 1135856 h 1866900"/>
                <a:gd name="connsiteX71" fmla="*/ 1271588 w 2312194"/>
                <a:gd name="connsiteY71" fmla="*/ 1078706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12194" h="1866900">
                  <a:moveTo>
                    <a:pt x="1271588" y="1078706"/>
                  </a:moveTo>
                  <a:lnTo>
                    <a:pt x="1362075" y="1004887"/>
                  </a:lnTo>
                  <a:lnTo>
                    <a:pt x="1454944" y="921543"/>
                  </a:lnTo>
                  <a:lnTo>
                    <a:pt x="1531144" y="840581"/>
                  </a:lnTo>
                  <a:lnTo>
                    <a:pt x="1564481" y="800100"/>
                  </a:lnTo>
                  <a:lnTo>
                    <a:pt x="1778794" y="583406"/>
                  </a:lnTo>
                  <a:lnTo>
                    <a:pt x="1845469" y="502443"/>
                  </a:lnTo>
                  <a:lnTo>
                    <a:pt x="1921669" y="409575"/>
                  </a:lnTo>
                  <a:lnTo>
                    <a:pt x="1947863" y="373856"/>
                  </a:lnTo>
                  <a:lnTo>
                    <a:pt x="1990725" y="307181"/>
                  </a:lnTo>
                  <a:lnTo>
                    <a:pt x="2009775" y="269081"/>
                  </a:lnTo>
                  <a:lnTo>
                    <a:pt x="2016919" y="245268"/>
                  </a:lnTo>
                  <a:lnTo>
                    <a:pt x="2016919" y="226218"/>
                  </a:lnTo>
                  <a:lnTo>
                    <a:pt x="2016919" y="195262"/>
                  </a:lnTo>
                  <a:lnTo>
                    <a:pt x="2012156" y="154781"/>
                  </a:lnTo>
                  <a:lnTo>
                    <a:pt x="2000250" y="107156"/>
                  </a:lnTo>
                  <a:lnTo>
                    <a:pt x="1983581" y="73818"/>
                  </a:lnTo>
                  <a:lnTo>
                    <a:pt x="1971675" y="57150"/>
                  </a:lnTo>
                  <a:lnTo>
                    <a:pt x="1964531" y="35718"/>
                  </a:lnTo>
                  <a:lnTo>
                    <a:pt x="1966913" y="11906"/>
                  </a:lnTo>
                  <a:lnTo>
                    <a:pt x="1974056" y="0"/>
                  </a:lnTo>
                  <a:lnTo>
                    <a:pt x="1988344" y="0"/>
                  </a:lnTo>
                  <a:lnTo>
                    <a:pt x="2024063" y="16668"/>
                  </a:lnTo>
                  <a:lnTo>
                    <a:pt x="2083594" y="50006"/>
                  </a:lnTo>
                  <a:lnTo>
                    <a:pt x="2143125" y="88106"/>
                  </a:lnTo>
                  <a:lnTo>
                    <a:pt x="2176463" y="114300"/>
                  </a:lnTo>
                  <a:lnTo>
                    <a:pt x="2205038" y="140493"/>
                  </a:lnTo>
                  <a:lnTo>
                    <a:pt x="2224088" y="161925"/>
                  </a:lnTo>
                  <a:lnTo>
                    <a:pt x="2247900" y="190500"/>
                  </a:lnTo>
                  <a:lnTo>
                    <a:pt x="2266950" y="221456"/>
                  </a:lnTo>
                  <a:lnTo>
                    <a:pt x="2281238" y="250031"/>
                  </a:lnTo>
                  <a:lnTo>
                    <a:pt x="2293144" y="278606"/>
                  </a:lnTo>
                  <a:lnTo>
                    <a:pt x="2302669" y="314325"/>
                  </a:lnTo>
                  <a:lnTo>
                    <a:pt x="2309813" y="345281"/>
                  </a:lnTo>
                  <a:lnTo>
                    <a:pt x="2312194" y="378618"/>
                  </a:lnTo>
                  <a:lnTo>
                    <a:pt x="2307431" y="419100"/>
                  </a:lnTo>
                  <a:lnTo>
                    <a:pt x="2295525" y="457200"/>
                  </a:lnTo>
                  <a:lnTo>
                    <a:pt x="2276475" y="492918"/>
                  </a:lnTo>
                  <a:lnTo>
                    <a:pt x="2243138" y="535781"/>
                  </a:lnTo>
                  <a:lnTo>
                    <a:pt x="2181225" y="602456"/>
                  </a:lnTo>
                  <a:lnTo>
                    <a:pt x="2081213" y="697706"/>
                  </a:lnTo>
                  <a:lnTo>
                    <a:pt x="1966913" y="797718"/>
                  </a:lnTo>
                  <a:lnTo>
                    <a:pt x="1857375" y="883443"/>
                  </a:lnTo>
                  <a:lnTo>
                    <a:pt x="1614488" y="1076325"/>
                  </a:lnTo>
                  <a:lnTo>
                    <a:pt x="1395413" y="1233487"/>
                  </a:lnTo>
                  <a:lnTo>
                    <a:pt x="1295400" y="1302543"/>
                  </a:lnTo>
                  <a:lnTo>
                    <a:pt x="1154906" y="1385887"/>
                  </a:lnTo>
                  <a:lnTo>
                    <a:pt x="1021556" y="1459706"/>
                  </a:lnTo>
                  <a:lnTo>
                    <a:pt x="923925" y="1509712"/>
                  </a:lnTo>
                  <a:lnTo>
                    <a:pt x="764381" y="1585912"/>
                  </a:lnTo>
                  <a:lnTo>
                    <a:pt x="595313" y="1659731"/>
                  </a:lnTo>
                  <a:lnTo>
                    <a:pt x="438150" y="1724025"/>
                  </a:lnTo>
                  <a:lnTo>
                    <a:pt x="290513" y="1778793"/>
                  </a:lnTo>
                  <a:lnTo>
                    <a:pt x="176213" y="1816893"/>
                  </a:lnTo>
                  <a:lnTo>
                    <a:pt x="40481" y="1862137"/>
                  </a:lnTo>
                  <a:lnTo>
                    <a:pt x="19050" y="1866900"/>
                  </a:lnTo>
                  <a:lnTo>
                    <a:pt x="9525" y="1864518"/>
                  </a:lnTo>
                  <a:lnTo>
                    <a:pt x="0" y="1854993"/>
                  </a:lnTo>
                  <a:lnTo>
                    <a:pt x="0" y="1845468"/>
                  </a:lnTo>
                  <a:lnTo>
                    <a:pt x="4763" y="1828800"/>
                  </a:lnTo>
                  <a:lnTo>
                    <a:pt x="16669" y="1821656"/>
                  </a:lnTo>
                  <a:lnTo>
                    <a:pt x="28575" y="1812131"/>
                  </a:lnTo>
                  <a:lnTo>
                    <a:pt x="128588" y="1764506"/>
                  </a:lnTo>
                  <a:lnTo>
                    <a:pt x="280988" y="1690687"/>
                  </a:lnTo>
                  <a:lnTo>
                    <a:pt x="442913" y="1609725"/>
                  </a:lnTo>
                  <a:lnTo>
                    <a:pt x="621506" y="1516856"/>
                  </a:lnTo>
                  <a:lnTo>
                    <a:pt x="754856" y="1443037"/>
                  </a:lnTo>
                  <a:lnTo>
                    <a:pt x="866775" y="1373981"/>
                  </a:lnTo>
                  <a:lnTo>
                    <a:pt x="954881" y="1316831"/>
                  </a:lnTo>
                  <a:lnTo>
                    <a:pt x="1073944" y="1231106"/>
                  </a:lnTo>
                  <a:lnTo>
                    <a:pt x="1200150" y="1135856"/>
                  </a:lnTo>
                  <a:lnTo>
                    <a:pt x="1271588" y="1078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C0BF78DC-C3FA-4569-9319-19E70B974A4F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485900"/>
            <a:ext cx="4662487" cy="4578350"/>
            <a:chOff x="2560638" y="1485900"/>
            <a:chExt cx="4662487" cy="4578350"/>
          </a:xfrm>
        </p:grpSpPr>
        <p:sp>
          <p:nvSpPr>
            <p:cNvPr id="35" name="フリーフォーム 75">
              <a:extLst>
                <a:ext uri="{FF2B5EF4-FFF2-40B4-BE49-F238E27FC236}">
                  <a16:creationId xmlns:a16="http://schemas.microsoft.com/office/drawing/2014/main" id="{7E19FCC9-C8FF-46DD-8D24-B7C05EB8EED6}"/>
                </a:ext>
              </a:extLst>
            </p:cNvPr>
            <p:cNvSpPr/>
            <p:nvPr/>
          </p:nvSpPr>
          <p:spPr>
            <a:xfrm>
              <a:off x="2608263" y="1579563"/>
              <a:ext cx="1355725" cy="1733550"/>
            </a:xfrm>
            <a:custGeom>
              <a:avLst/>
              <a:gdLst>
                <a:gd name="connsiteX0" fmla="*/ 757237 w 1357312"/>
                <a:gd name="connsiteY0" fmla="*/ 671512 h 1733550"/>
                <a:gd name="connsiteX1" fmla="*/ 669131 w 1357312"/>
                <a:gd name="connsiteY1" fmla="*/ 823912 h 1733550"/>
                <a:gd name="connsiteX2" fmla="*/ 566737 w 1357312"/>
                <a:gd name="connsiteY2" fmla="*/ 983456 h 1733550"/>
                <a:gd name="connsiteX3" fmla="*/ 428625 w 1357312"/>
                <a:gd name="connsiteY3" fmla="*/ 1181100 h 1733550"/>
                <a:gd name="connsiteX4" fmla="*/ 257175 w 1357312"/>
                <a:gd name="connsiteY4" fmla="*/ 1402556 h 1733550"/>
                <a:gd name="connsiteX5" fmla="*/ 102394 w 1357312"/>
                <a:gd name="connsiteY5" fmla="*/ 1588294 h 1733550"/>
                <a:gd name="connsiteX6" fmla="*/ 9525 w 1357312"/>
                <a:gd name="connsiteY6" fmla="*/ 1697831 h 1733550"/>
                <a:gd name="connsiteX7" fmla="*/ 0 w 1357312"/>
                <a:gd name="connsiteY7" fmla="*/ 1714500 h 1733550"/>
                <a:gd name="connsiteX8" fmla="*/ 0 w 1357312"/>
                <a:gd name="connsiteY8" fmla="*/ 1724025 h 1733550"/>
                <a:gd name="connsiteX9" fmla="*/ 9525 w 1357312"/>
                <a:gd name="connsiteY9" fmla="*/ 1733550 h 1733550"/>
                <a:gd name="connsiteX10" fmla="*/ 21431 w 1357312"/>
                <a:gd name="connsiteY10" fmla="*/ 1733550 h 1733550"/>
                <a:gd name="connsiteX11" fmla="*/ 57150 w 1357312"/>
                <a:gd name="connsiteY11" fmla="*/ 1716881 h 1733550"/>
                <a:gd name="connsiteX12" fmla="*/ 164306 w 1357312"/>
                <a:gd name="connsiteY12" fmla="*/ 1645444 h 1733550"/>
                <a:gd name="connsiteX13" fmla="*/ 304800 w 1357312"/>
                <a:gd name="connsiteY13" fmla="*/ 1528762 h 1733550"/>
                <a:gd name="connsiteX14" fmla="*/ 485775 w 1357312"/>
                <a:gd name="connsiteY14" fmla="*/ 1362075 h 1733550"/>
                <a:gd name="connsiteX15" fmla="*/ 616744 w 1357312"/>
                <a:gd name="connsiteY15" fmla="*/ 1226344 h 1733550"/>
                <a:gd name="connsiteX16" fmla="*/ 809625 w 1357312"/>
                <a:gd name="connsiteY16" fmla="*/ 1000125 h 1733550"/>
                <a:gd name="connsiteX17" fmla="*/ 969169 w 1357312"/>
                <a:gd name="connsiteY17" fmla="*/ 788194 h 1733550"/>
                <a:gd name="connsiteX18" fmla="*/ 1071562 w 1357312"/>
                <a:gd name="connsiteY18" fmla="*/ 645319 h 1733550"/>
                <a:gd name="connsiteX19" fmla="*/ 1216819 w 1357312"/>
                <a:gd name="connsiteY19" fmla="*/ 433387 h 1733550"/>
                <a:gd name="connsiteX20" fmla="*/ 1243012 w 1357312"/>
                <a:gd name="connsiteY20" fmla="*/ 392906 h 1733550"/>
                <a:gd name="connsiteX21" fmla="*/ 1319212 w 1357312"/>
                <a:gd name="connsiteY21" fmla="*/ 350044 h 1733550"/>
                <a:gd name="connsiteX22" fmla="*/ 1345406 w 1357312"/>
                <a:gd name="connsiteY22" fmla="*/ 326231 h 1733550"/>
                <a:gd name="connsiteX23" fmla="*/ 1357312 w 1357312"/>
                <a:gd name="connsiteY23" fmla="*/ 297656 h 1733550"/>
                <a:gd name="connsiteX24" fmla="*/ 1354931 w 1357312"/>
                <a:gd name="connsiteY24" fmla="*/ 269081 h 1733550"/>
                <a:gd name="connsiteX25" fmla="*/ 1347787 w 1357312"/>
                <a:gd name="connsiteY25" fmla="*/ 242887 h 1733550"/>
                <a:gd name="connsiteX26" fmla="*/ 1331119 w 1357312"/>
                <a:gd name="connsiteY26" fmla="*/ 219075 h 1733550"/>
                <a:gd name="connsiteX27" fmla="*/ 1304925 w 1357312"/>
                <a:gd name="connsiteY27" fmla="*/ 192881 h 1733550"/>
                <a:gd name="connsiteX28" fmla="*/ 1245394 w 1357312"/>
                <a:gd name="connsiteY28" fmla="*/ 150019 h 1733550"/>
                <a:gd name="connsiteX29" fmla="*/ 1164431 w 1357312"/>
                <a:gd name="connsiteY29" fmla="*/ 97631 h 1733550"/>
                <a:gd name="connsiteX30" fmla="*/ 1100137 w 1357312"/>
                <a:gd name="connsiteY30" fmla="*/ 59531 h 1733550"/>
                <a:gd name="connsiteX31" fmla="*/ 1033462 w 1357312"/>
                <a:gd name="connsiteY31" fmla="*/ 26194 h 1733550"/>
                <a:gd name="connsiteX32" fmla="*/ 976312 w 1357312"/>
                <a:gd name="connsiteY32" fmla="*/ 4762 h 1733550"/>
                <a:gd name="connsiteX33" fmla="*/ 954881 w 1357312"/>
                <a:gd name="connsiteY33" fmla="*/ 0 h 1733550"/>
                <a:gd name="connsiteX34" fmla="*/ 926306 w 1357312"/>
                <a:gd name="connsiteY34" fmla="*/ 0 h 1733550"/>
                <a:gd name="connsiteX35" fmla="*/ 881062 w 1357312"/>
                <a:gd name="connsiteY35" fmla="*/ 4762 h 1733550"/>
                <a:gd name="connsiteX36" fmla="*/ 866775 w 1357312"/>
                <a:gd name="connsiteY36" fmla="*/ 11906 h 1733550"/>
                <a:gd name="connsiteX37" fmla="*/ 866775 w 1357312"/>
                <a:gd name="connsiteY37" fmla="*/ 21431 h 1733550"/>
                <a:gd name="connsiteX38" fmla="*/ 866775 w 1357312"/>
                <a:gd name="connsiteY38" fmla="*/ 30956 h 1733550"/>
                <a:gd name="connsiteX39" fmla="*/ 871537 w 1357312"/>
                <a:gd name="connsiteY39" fmla="*/ 45244 h 1733550"/>
                <a:gd name="connsiteX40" fmla="*/ 883444 w 1357312"/>
                <a:gd name="connsiteY40" fmla="*/ 59531 h 1733550"/>
                <a:gd name="connsiteX41" fmla="*/ 904875 w 1357312"/>
                <a:gd name="connsiteY41" fmla="*/ 85725 h 1733550"/>
                <a:gd name="connsiteX42" fmla="*/ 923925 w 1357312"/>
                <a:gd name="connsiteY42" fmla="*/ 109537 h 1733550"/>
                <a:gd name="connsiteX43" fmla="*/ 935831 w 1357312"/>
                <a:gd name="connsiteY43" fmla="*/ 128587 h 1733550"/>
                <a:gd name="connsiteX44" fmla="*/ 942975 w 1357312"/>
                <a:gd name="connsiteY44" fmla="*/ 150019 h 1733550"/>
                <a:gd name="connsiteX45" fmla="*/ 947737 w 1357312"/>
                <a:gd name="connsiteY45" fmla="*/ 169069 h 1733550"/>
                <a:gd name="connsiteX46" fmla="*/ 952500 w 1357312"/>
                <a:gd name="connsiteY46" fmla="*/ 195262 h 1733550"/>
                <a:gd name="connsiteX47" fmla="*/ 952500 w 1357312"/>
                <a:gd name="connsiteY47" fmla="*/ 216694 h 1733550"/>
                <a:gd name="connsiteX48" fmla="*/ 945356 w 1357312"/>
                <a:gd name="connsiteY48" fmla="*/ 257175 h 1733550"/>
                <a:gd name="connsiteX49" fmla="*/ 928687 w 1357312"/>
                <a:gd name="connsiteY49" fmla="*/ 316706 h 1733550"/>
                <a:gd name="connsiteX50" fmla="*/ 895350 w 1357312"/>
                <a:gd name="connsiteY50" fmla="*/ 400050 h 1733550"/>
                <a:gd name="connsiteX51" fmla="*/ 835819 w 1357312"/>
                <a:gd name="connsiteY51" fmla="*/ 528637 h 1733550"/>
                <a:gd name="connsiteX52" fmla="*/ 757237 w 1357312"/>
                <a:gd name="connsiteY52" fmla="*/ 671512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7312" h="1733550">
                  <a:moveTo>
                    <a:pt x="757237" y="671512"/>
                  </a:moveTo>
                  <a:lnTo>
                    <a:pt x="669131" y="823912"/>
                  </a:lnTo>
                  <a:lnTo>
                    <a:pt x="566737" y="983456"/>
                  </a:lnTo>
                  <a:lnTo>
                    <a:pt x="428625" y="1181100"/>
                  </a:lnTo>
                  <a:lnTo>
                    <a:pt x="257175" y="1402556"/>
                  </a:lnTo>
                  <a:lnTo>
                    <a:pt x="102394" y="1588294"/>
                  </a:lnTo>
                  <a:lnTo>
                    <a:pt x="9525" y="1697831"/>
                  </a:lnTo>
                  <a:lnTo>
                    <a:pt x="0" y="1714500"/>
                  </a:lnTo>
                  <a:lnTo>
                    <a:pt x="0" y="1724025"/>
                  </a:lnTo>
                  <a:lnTo>
                    <a:pt x="9525" y="1733550"/>
                  </a:lnTo>
                  <a:lnTo>
                    <a:pt x="21431" y="1733550"/>
                  </a:lnTo>
                  <a:lnTo>
                    <a:pt x="57150" y="1716881"/>
                  </a:lnTo>
                  <a:lnTo>
                    <a:pt x="164306" y="1645444"/>
                  </a:lnTo>
                  <a:lnTo>
                    <a:pt x="304800" y="1528762"/>
                  </a:lnTo>
                  <a:lnTo>
                    <a:pt x="485775" y="1362075"/>
                  </a:lnTo>
                  <a:lnTo>
                    <a:pt x="616744" y="1226344"/>
                  </a:lnTo>
                  <a:lnTo>
                    <a:pt x="809625" y="1000125"/>
                  </a:lnTo>
                  <a:lnTo>
                    <a:pt x="969169" y="788194"/>
                  </a:lnTo>
                  <a:lnTo>
                    <a:pt x="1071562" y="645319"/>
                  </a:lnTo>
                  <a:lnTo>
                    <a:pt x="1216819" y="433387"/>
                  </a:lnTo>
                  <a:lnTo>
                    <a:pt x="1243012" y="392906"/>
                  </a:lnTo>
                  <a:lnTo>
                    <a:pt x="1319212" y="350044"/>
                  </a:lnTo>
                  <a:lnTo>
                    <a:pt x="1345406" y="326231"/>
                  </a:lnTo>
                  <a:lnTo>
                    <a:pt x="1357312" y="297656"/>
                  </a:lnTo>
                  <a:lnTo>
                    <a:pt x="1354931" y="269081"/>
                  </a:lnTo>
                  <a:lnTo>
                    <a:pt x="1347787" y="242887"/>
                  </a:lnTo>
                  <a:lnTo>
                    <a:pt x="1331119" y="219075"/>
                  </a:lnTo>
                  <a:lnTo>
                    <a:pt x="1304925" y="192881"/>
                  </a:lnTo>
                  <a:lnTo>
                    <a:pt x="1245394" y="150019"/>
                  </a:lnTo>
                  <a:lnTo>
                    <a:pt x="1164431" y="97631"/>
                  </a:lnTo>
                  <a:lnTo>
                    <a:pt x="1100137" y="59531"/>
                  </a:lnTo>
                  <a:lnTo>
                    <a:pt x="1033462" y="26194"/>
                  </a:lnTo>
                  <a:lnTo>
                    <a:pt x="976312" y="4762"/>
                  </a:lnTo>
                  <a:lnTo>
                    <a:pt x="954881" y="0"/>
                  </a:lnTo>
                  <a:lnTo>
                    <a:pt x="926306" y="0"/>
                  </a:lnTo>
                  <a:lnTo>
                    <a:pt x="881062" y="4762"/>
                  </a:lnTo>
                  <a:lnTo>
                    <a:pt x="866775" y="11906"/>
                  </a:lnTo>
                  <a:lnTo>
                    <a:pt x="866775" y="21431"/>
                  </a:lnTo>
                  <a:lnTo>
                    <a:pt x="866775" y="30956"/>
                  </a:lnTo>
                  <a:lnTo>
                    <a:pt x="871537" y="45244"/>
                  </a:lnTo>
                  <a:lnTo>
                    <a:pt x="883444" y="59531"/>
                  </a:lnTo>
                  <a:lnTo>
                    <a:pt x="904875" y="85725"/>
                  </a:lnTo>
                  <a:lnTo>
                    <a:pt x="923925" y="109537"/>
                  </a:lnTo>
                  <a:lnTo>
                    <a:pt x="935831" y="128587"/>
                  </a:lnTo>
                  <a:lnTo>
                    <a:pt x="942975" y="150019"/>
                  </a:lnTo>
                  <a:lnTo>
                    <a:pt x="947737" y="169069"/>
                  </a:lnTo>
                  <a:lnTo>
                    <a:pt x="952500" y="195262"/>
                  </a:lnTo>
                  <a:lnTo>
                    <a:pt x="952500" y="216694"/>
                  </a:lnTo>
                  <a:lnTo>
                    <a:pt x="945356" y="257175"/>
                  </a:lnTo>
                  <a:lnTo>
                    <a:pt x="928687" y="316706"/>
                  </a:lnTo>
                  <a:lnTo>
                    <a:pt x="895350" y="400050"/>
                  </a:lnTo>
                  <a:lnTo>
                    <a:pt x="835819" y="528637"/>
                  </a:lnTo>
                  <a:lnTo>
                    <a:pt x="757237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9">
              <a:extLst>
                <a:ext uri="{FF2B5EF4-FFF2-40B4-BE49-F238E27FC236}">
                  <a16:creationId xmlns:a16="http://schemas.microsoft.com/office/drawing/2014/main" id="{2B464BBF-97C3-46DE-9F57-857CB81EE9D0}"/>
                </a:ext>
              </a:extLst>
            </p:cNvPr>
            <p:cNvSpPr/>
            <p:nvPr/>
          </p:nvSpPr>
          <p:spPr>
            <a:xfrm>
              <a:off x="4078288" y="3783013"/>
              <a:ext cx="536575" cy="831850"/>
            </a:xfrm>
            <a:custGeom>
              <a:avLst/>
              <a:gdLst>
                <a:gd name="connsiteX0" fmla="*/ 166688 w 535782"/>
                <a:gd name="connsiteY0" fmla="*/ 507207 h 831057"/>
                <a:gd name="connsiteX1" fmla="*/ 192882 w 535782"/>
                <a:gd name="connsiteY1" fmla="*/ 457200 h 831057"/>
                <a:gd name="connsiteX2" fmla="*/ 228600 w 535782"/>
                <a:gd name="connsiteY2" fmla="*/ 383382 h 831057"/>
                <a:gd name="connsiteX3" fmla="*/ 252413 w 535782"/>
                <a:gd name="connsiteY3" fmla="*/ 326232 h 831057"/>
                <a:gd name="connsiteX4" fmla="*/ 271463 w 535782"/>
                <a:gd name="connsiteY4" fmla="*/ 271463 h 831057"/>
                <a:gd name="connsiteX5" fmla="*/ 283369 w 535782"/>
                <a:gd name="connsiteY5" fmla="*/ 226219 h 831057"/>
                <a:gd name="connsiteX6" fmla="*/ 285750 w 535782"/>
                <a:gd name="connsiteY6" fmla="*/ 204788 h 831057"/>
                <a:gd name="connsiteX7" fmla="*/ 288132 w 535782"/>
                <a:gd name="connsiteY7" fmla="*/ 176213 h 831057"/>
                <a:gd name="connsiteX8" fmla="*/ 283369 w 535782"/>
                <a:gd name="connsiteY8" fmla="*/ 142875 h 831057"/>
                <a:gd name="connsiteX9" fmla="*/ 269082 w 535782"/>
                <a:gd name="connsiteY9" fmla="*/ 104775 h 831057"/>
                <a:gd name="connsiteX10" fmla="*/ 242888 w 535782"/>
                <a:gd name="connsiteY10" fmla="*/ 59532 h 831057"/>
                <a:gd name="connsiteX11" fmla="*/ 223838 w 535782"/>
                <a:gd name="connsiteY11" fmla="*/ 30957 h 831057"/>
                <a:gd name="connsiteX12" fmla="*/ 221457 w 535782"/>
                <a:gd name="connsiteY12" fmla="*/ 11907 h 831057"/>
                <a:gd name="connsiteX13" fmla="*/ 228600 w 535782"/>
                <a:gd name="connsiteY13" fmla="*/ 0 h 831057"/>
                <a:gd name="connsiteX14" fmla="*/ 247650 w 535782"/>
                <a:gd name="connsiteY14" fmla="*/ 0 h 831057"/>
                <a:gd name="connsiteX15" fmla="*/ 276225 w 535782"/>
                <a:gd name="connsiteY15" fmla="*/ 7144 h 831057"/>
                <a:gd name="connsiteX16" fmla="*/ 323850 w 535782"/>
                <a:gd name="connsiteY16" fmla="*/ 19050 h 831057"/>
                <a:gd name="connsiteX17" fmla="*/ 359569 w 535782"/>
                <a:gd name="connsiteY17" fmla="*/ 33338 h 831057"/>
                <a:gd name="connsiteX18" fmla="*/ 397669 w 535782"/>
                <a:gd name="connsiteY18" fmla="*/ 54769 h 831057"/>
                <a:gd name="connsiteX19" fmla="*/ 431007 w 535782"/>
                <a:gd name="connsiteY19" fmla="*/ 80963 h 831057"/>
                <a:gd name="connsiteX20" fmla="*/ 461963 w 535782"/>
                <a:gd name="connsiteY20" fmla="*/ 109538 h 831057"/>
                <a:gd name="connsiteX21" fmla="*/ 492919 w 535782"/>
                <a:gd name="connsiteY21" fmla="*/ 150019 h 831057"/>
                <a:gd name="connsiteX22" fmla="*/ 514350 w 535782"/>
                <a:gd name="connsiteY22" fmla="*/ 185738 h 831057"/>
                <a:gd name="connsiteX23" fmla="*/ 523875 w 535782"/>
                <a:gd name="connsiteY23" fmla="*/ 211932 h 831057"/>
                <a:gd name="connsiteX24" fmla="*/ 533400 w 535782"/>
                <a:gd name="connsiteY24" fmla="*/ 247650 h 831057"/>
                <a:gd name="connsiteX25" fmla="*/ 535782 w 535782"/>
                <a:gd name="connsiteY25" fmla="*/ 269082 h 831057"/>
                <a:gd name="connsiteX26" fmla="*/ 533400 w 535782"/>
                <a:gd name="connsiteY26" fmla="*/ 307182 h 831057"/>
                <a:gd name="connsiteX27" fmla="*/ 526257 w 535782"/>
                <a:gd name="connsiteY27" fmla="*/ 333375 h 831057"/>
                <a:gd name="connsiteX28" fmla="*/ 511969 w 535782"/>
                <a:gd name="connsiteY28" fmla="*/ 369094 h 831057"/>
                <a:gd name="connsiteX29" fmla="*/ 466725 w 535782"/>
                <a:gd name="connsiteY29" fmla="*/ 423863 h 831057"/>
                <a:gd name="connsiteX30" fmla="*/ 345282 w 535782"/>
                <a:gd name="connsiteY30" fmla="*/ 564357 h 831057"/>
                <a:gd name="connsiteX31" fmla="*/ 161925 w 535782"/>
                <a:gd name="connsiteY31" fmla="*/ 740569 h 831057"/>
                <a:gd name="connsiteX32" fmla="*/ 50007 w 535782"/>
                <a:gd name="connsiteY32" fmla="*/ 828675 h 831057"/>
                <a:gd name="connsiteX33" fmla="*/ 30957 w 535782"/>
                <a:gd name="connsiteY33" fmla="*/ 831057 h 831057"/>
                <a:gd name="connsiteX34" fmla="*/ 9525 w 535782"/>
                <a:gd name="connsiteY34" fmla="*/ 831057 h 831057"/>
                <a:gd name="connsiteX35" fmla="*/ 0 w 535782"/>
                <a:gd name="connsiteY35" fmla="*/ 809625 h 831057"/>
                <a:gd name="connsiteX36" fmla="*/ 7144 w 535782"/>
                <a:gd name="connsiteY36" fmla="*/ 790575 h 831057"/>
                <a:gd name="connsiteX37" fmla="*/ 71438 w 535782"/>
                <a:gd name="connsiteY37" fmla="*/ 683419 h 831057"/>
                <a:gd name="connsiteX38" fmla="*/ 166688 w 535782"/>
                <a:gd name="connsiteY38" fmla="*/ 5072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5782" h="831057">
                  <a:moveTo>
                    <a:pt x="166688" y="507207"/>
                  </a:moveTo>
                  <a:lnTo>
                    <a:pt x="192882" y="457200"/>
                  </a:lnTo>
                  <a:lnTo>
                    <a:pt x="228600" y="383382"/>
                  </a:lnTo>
                  <a:lnTo>
                    <a:pt x="252413" y="326232"/>
                  </a:lnTo>
                  <a:lnTo>
                    <a:pt x="271463" y="271463"/>
                  </a:lnTo>
                  <a:lnTo>
                    <a:pt x="283369" y="226219"/>
                  </a:lnTo>
                  <a:lnTo>
                    <a:pt x="285750" y="204788"/>
                  </a:lnTo>
                  <a:lnTo>
                    <a:pt x="288132" y="176213"/>
                  </a:lnTo>
                  <a:lnTo>
                    <a:pt x="283369" y="142875"/>
                  </a:lnTo>
                  <a:lnTo>
                    <a:pt x="269082" y="104775"/>
                  </a:lnTo>
                  <a:lnTo>
                    <a:pt x="242888" y="59532"/>
                  </a:lnTo>
                  <a:lnTo>
                    <a:pt x="223838" y="30957"/>
                  </a:lnTo>
                  <a:lnTo>
                    <a:pt x="221457" y="11907"/>
                  </a:lnTo>
                  <a:lnTo>
                    <a:pt x="228600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23850" y="19050"/>
                  </a:lnTo>
                  <a:lnTo>
                    <a:pt x="359569" y="33338"/>
                  </a:lnTo>
                  <a:lnTo>
                    <a:pt x="397669" y="54769"/>
                  </a:lnTo>
                  <a:lnTo>
                    <a:pt x="431007" y="80963"/>
                  </a:lnTo>
                  <a:lnTo>
                    <a:pt x="461963" y="109538"/>
                  </a:lnTo>
                  <a:lnTo>
                    <a:pt x="492919" y="150019"/>
                  </a:lnTo>
                  <a:lnTo>
                    <a:pt x="514350" y="185738"/>
                  </a:lnTo>
                  <a:lnTo>
                    <a:pt x="523875" y="211932"/>
                  </a:lnTo>
                  <a:lnTo>
                    <a:pt x="533400" y="247650"/>
                  </a:lnTo>
                  <a:lnTo>
                    <a:pt x="535782" y="269082"/>
                  </a:lnTo>
                  <a:lnTo>
                    <a:pt x="533400" y="307182"/>
                  </a:lnTo>
                  <a:lnTo>
                    <a:pt x="526257" y="333375"/>
                  </a:lnTo>
                  <a:lnTo>
                    <a:pt x="511969" y="369094"/>
                  </a:lnTo>
                  <a:lnTo>
                    <a:pt x="466725" y="423863"/>
                  </a:lnTo>
                  <a:lnTo>
                    <a:pt x="345282" y="564357"/>
                  </a:lnTo>
                  <a:lnTo>
                    <a:pt x="161925" y="740569"/>
                  </a:lnTo>
                  <a:lnTo>
                    <a:pt x="50007" y="828675"/>
                  </a:lnTo>
                  <a:lnTo>
                    <a:pt x="30957" y="831057"/>
                  </a:lnTo>
                  <a:lnTo>
                    <a:pt x="9525" y="831057"/>
                  </a:lnTo>
                  <a:lnTo>
                    <a:pt x="0" y="809625"/>
                  </a:lnTo>
                  <a:lnTo>
                    <a:pt x="7144" y="790575"/>
                  </a:lnTo>
                  <a:lnTo>
                    <a:pt x="71438" y="683419"/>
                  </a:lnTo>
                  <a:lnTo>
                    <a:pt x="166688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A39582F8-441B-4178-B844-F688181430AC}"/>
                </a:ext>
              </a:extLst>
            </p:cNvPr>
            <p:cNvSpPr/>
            <p:nvPr/>
          </p:nvSpPr>
          <p:spPr>
            <a:xfrm>
              <a:off x="2846388" y="4210050"/>
              <a:ext cx="625475" cy="788988"/>
            </a:xfrm>
            <a:custGeom>
              <a:avLst/>
              <a:gdLst>
                <a:gd name="connsiteX0" fmla="*/ 197644 w 626269"/>
                <a:gd name="connsiteY0" fmla="*/ 278606 h 788194"/>
                <a:gd name="connsiteX1" fmla="*/ 238125 w 626269"/>
                <a:gd name="connsiteY1" fmla="*/ 340519 h 788194"/>
                <a:gd name="connsiteX2" fmla="*/ 259556 w 626269"/>
                <a:gd name="connsiteY2" fmla="*/ 376238 h 788194"/>
                <a:gd name="connsiteX3" fmla="*/ 280987 w 626269"/>
                <a:gd name="connsiteY3" fmla="*/ 414338 h 788194"/>
                <a:gd name="connsiteX4" fmla="*/ 302419 w 626269"/>
                <a:gd name="connsiteY4" fmla="*/ 457200 h 788194"/>
                <a:gd name="connsiteX5" fmla="*/ 328612 w 626269"/>
                <a:gd name="connsiteY5" fmla="*/ 511969 h 788194"/>
                <a:gd name="connsiteX6" fmla="*/ 352425 w 626269"/>
                <a:gd name="connsiteY6" fmla="*/ 571500 h 788194"/>
                <a:gd name="connsiteX7" fmla="*/ 388144 w 626269"/>
                <a:gd name="connsiteY7" fmla="*/ 657225 h 788194"/>
                <a:gd name="connsiteX8" fmla="*/ 397669 w 626269"/>
                <a:gd name="connsiteY8" fmla="*/ 678656 h 788194"/>
                <a:gd name="connsiteX9" fmla="*/ 411956 w 626269"/>
                <a:gd name="connsiteY9" fmla="*/ 702469 h 788194"/>
                <a:gd name="connsiteX10" fmla="*/ 435769 w 626269"/>
                <a:gd name="connsiteY10" fmla="*/ 728663 h 788194"/>
                <a:gd name="connsiteX11" fmla="*/ 466725 w 626269"/>
                <a:gd name="connsiteY11" fmla="*/ 759619 h 788194"/>
                <a:gd name="connsiteX12" fmla="*/ 492919 w 626269"/>
                <a:gd name="connsiteY12" fmla="*/ 778669 h 788194"/>
                <a:gd name="connsiteX13" fmla="*/ 516731 w 626269"/>
                <a:gd name="connsiteY13" fmla="*/ 788194 h 788194"/>
                <a:gd name="connsiteX14" fmla="*/ 533400 w 626269"/>
                <a:gd name="connsiteY14" fmla="*/ 788194 h 788194"/>
                <a:gd name="connsiteX15" fmla="*/ 550069 w 626269"/>
                <a:gd name="connsiteY15" fmla="*/ 781050 h 788194"/>
                <a:gd name="connsiteX16" fmla="*/ 564356 w 626269"/>
                <a:gd name="connsiteY16" fmla="*/ 769144 h 788194"/>
                <a:gd name="connsiteX17" fmla="*/ 576262 w 626269"/>
                <a:gd name="connsiteY17" fmla="*/ 752475 h 788194"/>
                <a:gd name="connsiteX18" fmla="*/ 588169 w 626269"/>
                <a:gd name="connsiteY18" fmla="*/ 731044 h 788194"/>
                <a:gd name="connsiteX19" fmla="*/ 597694 w 626269"/>
                <a:gd name="connsiteY19" fmla="*/ 702469 h 788194"/>
                <a:gd name="connsiteX20" fmla="*/ 607219 w 626269"/>
                <a:gd name="connsiteY20" fmla="*/ 652463 h 788194"/>
                <a:gd name="connsiteX21" fmla="*/ 623887 w 626269"/>
                <a:gd name="connsiteY21" fmla="*/ 521494 h 788194"/>
                <a:gd name="connsiteX22" fmla="*/ 626269 w 626269"/>
                <a:gd name="connsiteY22" fmla="*/ 495300 h 788194"/>
                <a:gd name="connsiteX23" fmla="*/ 614362 w 626269"/>
                <a:gd name="connsiteY23" fmla="*/ 447675 h 788194"/>
                <a:gd name="connsiteX24" fmla="*/ 590550 w 626269"/>
                <a:gd name="connsiteY24" fmla="*/ 385763 h 788194"/>
                <a:gd name="connsiteX25" fmla="*/ 566737 w 626269"/>
                <a:gd name="connsiteY25" fmla="*/ 328613 h 788194"/>
                <a:gd name="connsiteX26" fmla="*/ 538162 w 626269"/>
                <a:gd name="connsiteY26" fmla="*/ 278606 h 788194"/>
                <a:gd name="connsiteX27" fmla="*/ 523875 w 626269"/>
                <a:gd name="connsiteY27" fmla="*/ 257175 h 788194"/>
                <a:gd name="connsiteX28" fmla="*/ 511969 w 626269"/>
                <a:gd name="connsiteY28" fmla="*/ 240506 h 788194"/>
                <a:gd name="connsiteX29" fmla="*/ 497681 w 626269"/>
                <a:gd name="connsiteY29" fmla="*/ 223838 h 788194"/>
                <a:gd name="connsiteX30" fmla="*/ 478631 w 626269"/>
                <a:gd name="connsiteY30" fmla="*/ 207169 h 788194"/>
                <a:gd name="connsiteX31" fmla="*/ 454819 w 626269"/>
                <a:gd name="connsiteY31" fmla="*/ 188119 h 788194"/>
                <a:gd name="connsiteX32" fmla="*/ 416719 w 626269"/>
                <a:gd name="connsiteY32" fmla="*/ 164306 h 788194"/>
                <a:gd name="connsiteX33" fmla="*/ 373856 w 626269"/>
                <a:gd name="connsiteY33" fmla="*/ 140494 h 788194"/>
                <a:gd name="connsiteX34" fmla="*/ 266700 w 626269"/>
                <a:gd name="connsiteY34" fmla="*/ 90488 h 788194"/>
                <a:gd name="connsiteX35" fmla="*/ 152400 w 626269"/>
                <a:gd name="connsiteY35" fmla="*/ 45244 h 788194"/>
                <a:gd name="connsiteX36" fmla="*/ 88106 w 626269"/>
                <a:gd name="connsiteY36" fmla="*/ 21431 h 788194"/>
                <a:gd name="connsiteX37" fmla="*/ 47625 w 626269"/>
                <a:gd name="connsiteY37" fmla="*/ 7144 h 788194"/>
                <a:gd name="connsiteX38" fmla="*/ 23812 w 626269"/>
                <a:gd name="connsiteY38" fmla="*/ 0 h 788194"/>
                <a:gd name="connsiteX39" fmla="*/ 7144 w 626269"/>
                <a:gd name="connsiteY39" fmla="*/ 2381 h 788194"/>
                <a:gd name="connsiteX40" fmla="*/ 0 w 626269"/>
                <a:gd name="connsiteY40" fmla="*/ 9525 h 788194"/>
                <a:gd name="connsiteX41" fmla="*/ 4762 w 626269"/>
                <a:gd name="connsiteY41" fmla="*/ 19050 h 788194"/>
                <a:gd name="connsiteX42" fmla="*/ 26194 w 626269"/>
                <a:gd name="connsiteY42" fmla="*/ 50006 h 788194"/>
                <a:gd name="connsiteX43" fmla="*/ 71437 w 626269"/>
                <a:gd name="connsiteY43" fmla="*/ 107156 h 788194"/>
                <a:gd name="connsiteX44" fmla="*/ 135731 w 626269"/>
                <a:gd name="connsiteY44" fmla="*/ 190500 h 788194"/>
                <a:gd name="connsiteX45" fmla="*/ 197644 w 626269"/>
                <a:gd name="connsiteY45" fmla="*/ 2786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6269" h="788194">
                  <a:moveTo>
                    <a:pt x="197644" y="278606"/>
                  </a:moveTo>
                  <a:lnTo>
                    <a:pt x="238125" y="340519"/>
                  </a:lnTo>
                  <a:lnTo>
                    <a:pt x="259556" y="376238"/>
                  </a:lnTo>
                  <a:lnTo>
                    <a:pt x="280987" y="414338"/>
                  </a:lnTo>
                  <a:lnTo>
                    <a:pt x="302419" y="457200"/>
                  </a:lnTo>
                  <a:lnTo>
                    <a:pt x="328612" y="511969"/>
                  </a:lnTo>
                  <a:lnTo>
                    <a:pt x="352425" y="571500"/>
                  </a:lnTo>
                  <a:lnTo>
                    <a:pt x="388144" y="657225"/>
                  </a:lnTo>
                  <a:lnTo>
                    <a:pt x="397669" y="678656"/>
                  </a:lnTo>
                  <a:lnTo>
                    <a:pt x="411956" y="702469"/>
                  </a:lnTo>
                  <a:lnTo>
                    <a:pt x="435769" y="728663"/>
                  </a:lnTo>
                  <a:lnTo>
                    <a:pt x="466725" y="759619"/>
                  </a:lnTo>
                  <a:lnTo>
                    <a:pt x="492919" y="778669"/>
                  </a:lnTo>
                  <a:lnTo>
                    <a:pt x="516731" y="788194"/>
                  </a:lnTo>
                  <a:lnTo>
                    <a:pt x="533400" y="788194"/>
                  </a:lnTo>
                  <a:lnTo>
                    <a:pt x="550069" y="781050"/>
                  </a:lnTo>
                  <a:lnTo>
                    <a:pt x="564356" y="769144"/>
                  </a:lnTo>
                  <a:lnTo>
                    <a:pt x="576262" y="752475"/>
                  </a:lnTo>
                  <a:lnTo>
                    <a:pt x="588169" y="731044"/>
                  </a:lnTo>
                  <a:lnTo>
                    <a:pt x="597694" y="702469"/>
                  </a:lnTo>
                  <a:lnTo>
                    <a:pt x="607219" y="652463"/>
                  </a:lnTo>
                  <a:lnTo>
                    <a:pt x="623887" y="521494"/>
                  </a:lnTo>
                  <a:lnTo>
                    <a:pt x="626269" y="495300"/>
                  </a:lnTo>
                  <a:lnTo>
                    <a:pt x="614362" y="447675"/>
                  </a:lnTo>
                  <a:lnTo>
                    <a:pt x="590550" y="385763"/>
                  </a:lnTo>
                  <a:lnTo>
                    <a:pt x="566737" y="328613"/>
                  </a:lnTo>
                  <a:lnTo>
                    <a:pt x="538162" y="278606"/>
                  </a:lnTo>
                  <a:lnTo>
                    <a:pt x="523875" y="257175"/>
                  </a:lnTo>
                  <a:lnTo>
                    <a:pt x="511969" y="240506"/>
                  </a:lnTo>
                  <a:lnTo>
                    <a:pt x="497681" y="223838"/>
                  </a:lnTo>
                  <a:lnTo>
                    <a:pt x="478631" y="207169"/>
                  </a:lnTo>
                  <a:lnTo>
                    <a:pt x="454819" y="188119"/>
                  </a:lnTo>
                  <a:lnTo>
                    <a:pt x="416719" y="164306"/>
                  </a:lnTo>
                  <a:lnTo>
                    <a:pt x="373856" y="140494"/>
                  </a:lnTo>
                  <a:lnTo>
                    <a:pt x="266700" y="90488"/>
                  </a:lnTo>
                  <a:lnTo>
                    <a:pt x="152400" y="45244"/>
                  </a:lnTo>
                  <a:lnTo>
                    <a:pt x="88106" y="21431"/>
                  </a:lnTo>
                  <a:lnTo>
                    <a:pt x="47625" y="7144"/>
                  </a:lnTo>
                  <a:lnTo>
                    <a:pt x="2381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4762" y="19050"/>
                  </a:lnTo>
                  <a:lnTo>
                    <a:pt x="26194" y="50006"/>
                  </a:lnTo>
                  <a:lnTo>
                    <a:pt x="71437" y="107156"/>
                  </a:lnTo>
                  <a:lnTo>
                    <a:pt x="135731" y="190500"/>
                  </a:lnTo>
                  <a:lnTo>
                    <a:pt x="1976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5922D520-48F9-49B0-9ADA-B63EF8C570E5}"/>
                </a:ext>
              </a:extLst>
            </p:cNvPr>
            <p:cNvSpPr/>
            <p:nvPr/>
          </p:nvSpPr>
          <p:spPr>
            <a:xfrm>
              <a:off x="6167438" y="1601788"/>
              <a:ext cx="722312" cy="644525"/>
            </a:xfrm>
            <a:custGeom>
              <a:avLst/>
              <a:gdLst>
                <a:gd name="connsiteX0" fmla="*/ 342900 w 721518"/>
                <a:gd name="connsiteY0" fmla="*/ 78582 h 642938"/>
                <a:gd name="connsiteX1" fmla="*/ 238125 w 721518"/>
                <a:gd name="connsiteY1" fmla="*/ 47625 h 642938"/>
                <a:gd name="connsiteX2" fmla="*/ 142875 w 721518"/>
                <a:gd name="connsiteY2" fmla="*/ 23813 h 642938"/>
                <a:gd name="connsiteX3" fmla="*/ 38100 w 721518"/>
                <a:gd name="connsiteY3" fmla="*/ 2382 h 642938"/>
                <a:gd name="connsiteX4" fmla="*/ 14287 w 721518"/>
                <a:gd name="connsiteY4" fmla="*/ 0 h 642938"/>
                <a:gd name="connsiteX5" fmla="*/ 2381 w 721518"/>
                <a:gd name="connsiteY5" fmla="*/ 4763 h 642938"/>
                <a:gd name="connsiteX6" fmla="*/ 0 w 721518"/>
                <a:gd name="connsiteY6" fmla="*/ 19050 h 642938"/>
                <a:gd name="connsiteX7" fmla="*/ 4762 w 721518"/>
                <a:gd name="connsiteY7" fmla="*/ 33338 h 642938"/>
                <a:gd name="connsiteX8" fmla="*/ 19050 w 721518"/>
                <a:gd name="connsiteY8" fmla="*/ 47625 h 642938"/>
                <a:gd name="connsiteX9" fmla="*/ 64293 w 721518"/>
                <a:gd name="connsiteY9" fmla="*/ 76200 h 642938"/>
                <a:gd name="connsiteX10" fmla="*/ 138112 w 721518"/>
                <a:gd name="connsiteY10" fmla="*/ 126207 h 642938"/>
                <a:gd name="connsiteX11" fmla="*/ 209550 w 721518"/>
                <a:gd name="connsiteY11" fmla="*/ 178594 h 642938"/>
                <a:gd name="connsiteX12" fmla="*/ 257175 w 721518"/>
                <a:gd name="connsiteY12" fmla="*/ 219075 h 642938"/>
                <a:gd name="connsiteX13" fmla="*/ 295275 w 721518"/>
                <a:gd name="connsiteY13" fmla="*/ 257175 h 642938"/>
                <a:gd name="connsiteX14" fmla="*/ 328612 w 721518"/>
                <a:gd name="connsiteY14" fmla="*/ 290513 h 642938"/>
                <a:gd name="connsiteX15" fmla="*/ 352425 w 721518"/>
                <a:gd name="connsiteY15" fmla="*/ 319088 h 642938"/>
                <a:gd name="connsiteX16" fmla="*/ 381000 w 721518"/>
                <a:gd name="connsiteY16" fmla="*/ 359569 h 642938"/>
                <a:gd name="connsiteX17" fmla="*/ 400050 w 721518"/>
                <a:gd name="connsiteY17" fmla="*/ 397669 h 642938"/>
                <a:gd name="connsiteX18" fmla="*/ 416718 w 721518"/>
                <a:gd name="connsiteY18" fmla="*/ 445294 h 642938"/>
                <a:gd name="connsiteX19" fmla="*/ 428625 w 721518"/>
                <a:gd name="connsiteY19" fmla="*/ 478632 h 642938"/>
                <a:gd name="connsiteX20" fmla="*/ 447675 w 721518"/>
                <a:gd name="connsiteY20" fmla="*/ 523875 h 642938"/>
                <a:gd name="connsiteX21" fmla="*/ 464343 w 721518"/>
                <a:gd name="connsiteY21" fmla="*/ 554832 h 642938"/>
                <a:gd name="connsiteX22" fmla="*/ 485775 w 721518"/>
                <a:gd name="connsiteY22" fmla="*/ 583407 h 642938"/>
                <a:gd name="connsiteX23" fmla="*/ 509587 w 721518"/>
                <a:gd name="connsiteY23" fmla="*/ 607219 h 642938"/>
                <a:gd name="connsiteX24" fmla="*/ 533400 w 721518"/>
                <a:gd name="connsiteY24" fmla="*/ 626269 h 642938"/>
                <a:gd name="connsiteX25" fmla="*/ 561975 w 721518"/>
                <a:gd name="connsiteY25" fmla="*/ 638175 h 642938"/>
                <a:gd name="connsiteX26" fmla="*/ 597693 w 721518"/>
                <a:gd name="connsiteY26" fmla="*/ 642938 h 642938"/>
                <a:gd name="connsiteX27" fmla="*/ 621506 w 721518"/>
                <a:gd name="connsiteY27" fmla="*/ 642938 h 642938"/>
                <a:gd name="connsiteX28" fmla="*/ 640556 w 721518"/>
                <a:gd name="connsiteY28" fmla="*/ 638175 h 642938"/>
                <a:gd name="connsiteX29" fmla="*/ 664368 w 721518"/>
                <a:gd name="connsiteY29" fmla="*/ 628650 h 642938"/>
                <a:gd name="connsiteX30" fmla="*/ 683418 w 721518"/>
                <a:gd name="connsiteY30" fmla="*/ 614363 h 642938"/>
                <a:gd name="connsiteX31" fmla="*/ 692943 w 721518"/>
                <a:gd name="connsiteY31" fmla="*/ 602457 h 642938"/>
                <a:gd name="connsiteX32" fmla="*/ 700087 w 721518"/>
                <a:gd name="connsiteY32" fmla="*/ 590550 h 642938"/>
                <a:gd name="connsiteX33" fmla="*/ 709612 w 721518"/>
                <a:gd name="connsiteY33" fmla="*/ 566738 h 642938"/>
                <a:gd name="connsiteX34" fmla="*/ 716756 w 721518"/>
                <a:gd name="connsiteY34" fmla="*/ 540544 h 642938"/>
                <a:gd name="connsiteX35" fmla="*/ 721518 w 721518"/>
                <a:gd name="connsiteY35" fmla="*/ 502444 h 642938"/>
                <a:gd name="connsiteX36" fmla="*/ 721518 w 721518"/>
                <a:gd name="connsiteY36" fmla="*/ 466725 h 642938"/>
                <a:gd name="connsiteX37" fmla="*/ 721518 w 721518"/>
                <a:gd name="connsiteY37" fmla="*/ 433388 h 642938"/>
                <a:gd name="connsiteX38" fmla="*/ 716756 w 721518"/>
                <a:gd name="connsiteY38" fmla="*/ 392907 h 642938"/>
                <a:gd name="connsiteX39" fmla="*/ 707231 w 721518"/>
                <a:gd name="connsiteY39" fmla="*/ 352425 h 642938"/>
                <a:gd name="connsiteX40" fmla="*/ 692943 w 721518"/>
                <a:gd name="connsiteY40" fmla="*/ 314325 h 642938"/>
                <a:gd name="connsiteX41" fmla="*/ 673893 w 721518"/>
                <a:gd name="connsiteY41" fmla="*/ 278607 h 642938"/>
                <a:gd name="connsiteX42" fmla="*/ 645318 w 721518"/>
                <a:gd name="connsiteY42" fmla="*/ 240507 h 642938"/>
                <a:gd name="connsiteX43" fmla="*/ 614362 w 721518"/>
                <a:gd name="connsiteY43" fmla="*/ 209550 h 642938"/>
                <a:gd name="connsiteX44" fmla="*/ 583406 w 721518"/>
                <a:gd name="connsiteY44" fmla="*/ 185738 h 642938"/>
                <a:gd name="connsiteX45" fmla="*/ 535781 w 721518"/>
                <a:gd name="connsiteY45" fmla="*/ 157163 h 642938"/>
                <a:gd name="connsiteX46" fmla="*/ 483393 w 721518"/>
                <a:gd name="connsiteY46" fmla="*/ 130969 h 642938"/>
                <a:gd name="connsiteX47" fmla="*/ 397668 w 721518"/>
                <a:gd name="connsiteY47" fmla="*/ 95250 h 642938"/>
                <a:gd name="connsiteX48" fmla="*/ 342900 w 721518"/>
                <a:gd name="connsiteY48" fmla="*/ 785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21518" h="642938">
                  <a:moveTo>
                    <a:pt x="342900" y="78582"/>
                  </a:moveTo>
                  <a:lnTo>
                    <a:pt x="238125" y="47625"/>
                  </a:lnTo>
                  <a:lnTo>
                    <a:pt x="142875" y="23813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4762" y="33338"/>
                  </a:lnTo>
                  <a:lnTo>
                    <a:pt x="19050" y="47625"/>
                  </a:lnTo>
                  <a:lnTo>
                    <a:pt x="64293" y="76200"/>
                  </a:lnTo>
                  <a:lnTo>
                    <a:pt x="138112" y="126207"/>
                  </a:lnTo>
                  <a:lnTo>
                    <a:pt x="209550" y="178594"/>
                  </a:lnTo>
                  <a:lnTo>
                    <a:pt x="257175" y="219075"/>
                  </a:lnTo>
                  <a:lnTo>
                    <a:pt x="295275" y="257175"/>
                  </a:lnTo>
                  <a:lnTo>
                    <a:pt x="328612" y="290513"/>
                  </a:lnTo>
                  <a:lnTo>
                    <a:pt x="352425" y="319088"/>
                  </a:lnTo>
                  <a:lnTo>
                    <a:pt x="381000" y="359569"/>
                  </a:lnTo>
                  <a:lnTo>
                    <a:pt x="400050" y="397669"/>
                  </a:lnTo>
                  <a:lnTo>
                    <a:pt x="416718" y="445294"/>
                  </a:lnTo>
                  <a:lnTo>
                    <a:pt x="428625" y="478632"/>
                  </a:lnTo>
                  <a:lnTo>
                    <a:pt x="447675" y="523875"/>
                  </a:lnTo>
                  <a:lnTo>
                    <a:pt x="464343" y="554832"/>
                  </a:lnTo>
                  <a:lnTo>
                    <a:pt x="485775" y="583407"/>
                  </a:lnTo>
                  <a:lnTo>
                    <a:pt x="509587" y="607219"/>
                  </a:lnTo>
                  <a:lnTo>
                    <a:pt x="533400" y="626269"/>
                  </a:lnTo>
                  <a:lnTo>
                    <a:pt x="561975" y="638175"/>
                  </a:lnTo>
                  <a:lnTo>
                    <a:pt x="597693" y="642938"/>
                  </a:lnTo>
                  <a:lnTo>
                    <a:pt x="621506" y="642938"/>
                  </a:lnTo>
                  <a:lnTo>
                    <a:pt x="640556" y="638175"/>
                  </a:lnTo>
                  <a:lnTo>
                    <a:pt x="664368" y="628650"/>
                  </a:lnTo>
                  <a:lnTo>
                    <a:pt x="683418" y="614363"/>
                  </a:lnTo>
                  <a:lnTo>
                    <a:pt x="692943" y="602457"/>
                  </a:lnTo>
                  <a:lnTo>
                    <a:pt x="700087" y="590550"/>
                  </a:lnTo>
                  <a:lnTo>
                    <a:pt x="709612" y="566738"/>
                  </a:lnTo>
                  <a:lnTo>
                    <a:pt x="716756" y="540544"/>
                  </a:lnTo>
                  <a:lnTo>
                    <a:pt x="721518" y="502444"/>
                  </a:lnTo>
                  <a:lnTo>
                    <a:pt x="721518" y="466725"/>
                  </a:lnTo>
                  <a:lnTo>
                    <a:pt x="721518" y="433388"/>
                  </a:lnTo>
                  <a:lnTo>
                    <a:pt x="716756" y="392907"/>
                  </a:lnTo>
                  <a:lnTo>
                    <a:pt x="707231" y="352425"/>
                  </a:lnTo>
                  <a:lnTo>
                    <a:pt x="692943" y="314325"/>
                  </a:lnTo>
                  <a:lnTo>
                    <a:pt x="673893" y="278607"/>
                  </a:lnTo>
                  <a:lnTo>
                    <a:pt x="645318" y="240507"/>
                  </a:lnTo>
                  <a:lnTo>
                    <a:pt x="614362" y="209550"/>
                  </a:lnTo>
                  <a:lnTo>
                    <a:pt x="583406" y="185738"/>
                  </a:lnTo>
                  <a:lnTo>
                    <a:pt x="535781" y="157163"/>
                  </a:lnTo>
                  <a:lnTo>
                    <a:pt x="483393" y="130969"/>
                  </a:lnTo>
                  <a:lnTo>
                    <a:pt x="397668" y="95250"/>
                  </a:lnTo>
                  <a:lnTo>
                    <a:pt x="342900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6">
              <a:extLst>
                <a:ext uri="{FF2B5EF4-FFF2-40B4-BE49-F238E27FC236}">
                  <a16:creationId xmlns:a16="http://schemas.microsoft.com/office/drawing/2014/main" id="{BBD95C30-0CAE-448B-97EB-C609C038DD46}"/>
                </a:ext>
              </a:extLst>
            </p:cNvPr>
            <p:cNvSpPr/>
            <p:nvPr/>
          </p:nvSpPr>
          <p:spPr>
            <a:xfrm>
              <a:off x="3779838" y="1909763"/>
              <a:ext cx="1011237" cy="538162"/>
            </a:xfrm>
            <a:custGeom>
              <a:avLst/>
              <a:gdLst>
                <a:gd name="connsiteX0" fmla="*/ 376237 w 1012031"/>
                <a:gd name="connsiteY0" fmla="*/ 288131 h 538162"/>
                <a:gd name="connsiteX1" fmla="*/ 261937 w 1012031"/>
                <a:gd name="connsiteY1" fmla="*/ 221456 h 538162"/>
                <a:gd name="connsiteX2" fmla="*/ 135731 w 1012031"/>
                <a:gd name="connsiteY2" fmla="*/ 142875 h 538162"/>
                <a:gd name="connsiteX3" fmla="*/ 0 w 1012031"/>
                <a:gd name="connsiteY3" fmla="*/ 54768 h 538162"/>
                <a:gd name="connsiteX4" fmla="*/ 83344 w 1012031"/>
                <a:gd name="connsiteY4" fmla="*/ 0 h 538162"/>
                <a:gd name="connsiteX5" fmla="*/ 228600 w 1012031"/>
                <a:gd name="connsiteY5" fmla="*/ 59531 h 538162"/>
                <a:gd name="connsiteX6" fmla="*/ 342900 w 1012031"/>
                <a:gd name="connsiteY6" fmla="*/ 100012 h 538162"/>
                <a:gd name="connsiteX7" fmla="*/ 414337 w 1012031"/>
                <a:gd name="connsiteY7" fmla="*/ 121443 h 538162"/>
                <a:gd name="connsiteX8" fmla="*/ 490537 w 1012031"/>
                <a:gd name="connsiteY8" fmla="*/ 145256 h 538162"/>
                <a:gd name="connsiteX9" fmla="*/ 590550 w 1012031"/>
                <a:gd name="connsiteY9" fmla="*/ 169068 h 538162"/>
                <a:gd name="connsiteX10" fmla="*/ 709612 w 1012031"/>
                <a:gd name="connsiteY10" fmla="*/ 190500 h 538162"/>
                <a:gd name="connsiteX11" fmla="*/ 800100 w 1012031"/>
                <a:gd name="connsiteY11" fmla="*/ 200025 h 538162"/>
                <a:gd name="connsiteX12" fmla="*/ 831056 w 1012031"/>
                <a:gd name="connsiteY12" fmla="*/ 204787 h 538162"/>
                <a:gd name="connsiteX13" fmla="*/ 852487 w 1012031"/>
                <a:gd name="connsiteY13" fmla="*/ 214312 h 538162"/>
                <a:gd name="connsiteX14" fmla="*/ 902494 w 1012031"/>
                <a:gd name="connsiteY14" fmla="*/ 250031 h 538162"/>
                <a:gd name="connsiteX15" fmla="*/ 945356 w 1012031"/>
                <a:gd name="connsiteY15" fmla="*/ 288131 h 538162"/>
                <a:gd name="connsiteX16" fmla="*/ 962025 w 1012031"/>
                <a:gd name="connsiteY16" fmla="*/ 304800 h 538162"/>
                <a:gd name="connsiteX17" fmla="*/ 978694 w 1012031"/>
                <a:gd name="connsiteY17" fmla="*/ 323850 h 538162"/>
                <a:gd name="connsiteX18" fmla="*/ 992981 w 1012031"/>
                <a:gd name="connsiteY18" fmla="*/ 345281 h 538162"/>
                <a:gd name="connsiteX19" fmla="*/ 1004887 w 1012031"/>
                <a:gd name="connsiteY19" fmla="*/ 373856 h 538162"/>
                <a:gd name="connsiteX20" fmla="*/ 1012031 w 1012031"/>
                <a:gd name="connsiteY20" fmla="*/ 407193 h 538162"/>
                <a:gd name="connsiteX21" fmla="*/ 1009650 w 1012031"/>
                <a:gd name="connsiteY21" fmla="*/ 454818 h 538162"/>
                <a:gd name="connsiteX22" fmla="*/ 1000125 w 1012031"/>
                <a:gd name="connsiteY22" fmla="*/ 488156 h 538162"/>
                <a:gd name="connsiteX23" fmla="*/ 988219 w 1012031"/>
                <a:gd name="connsiteY23" fmla="*/ 511968 h 538162"/>
                <a:gd name="connsiteX24" fmla="*/ 964406 w 1012031"/>
                <a:gd name="connsiteY24" fmla="*/ 528637 h 538162"/>
                <a:gd name="connsiteX25" fmla="*/ 940594 w 1012031"/>
                <a:gd name="connsiteY25" fmla="*/ 535781 h 538162"/>
                <a:gd name="connsiteX26" fmla="*/ 909637 w 1012031"/>
                <a:gd name="connsiteY26" fmla="*/ 538162 h 538162"/>
                <a:gd name="connsiteX27" fmla="*/ 864394 w 1012031"/>
                <a:gd name="connsiteY27" fmla="*/ 531018 h 538162"/>
                <a:gd name="connsiteX28" fmla="*/ 826294 w 1012031"/>
                <a:gd name="connsiteY28" fmla="*/ 519112 h 538162"/>
                <a:gd name="connsiteX29" fmla="*/ 762000 w 1012031"/>
                <a:gd name="connsiteY29" fmla="*/ 492918 h 538162"/>
                <a:gd name="connsiteX30" fmla="*/ 700087 w 1012031"/>
                <a:gd name="connsiteY30" fmla="*/ 461962 h 538162"/>
                <a:gd name="connsiteX31" fmla="*/ 673894 w 1012031"/>
                <a:gd name="connsiteY31" fmla="*/ 447675 h 538162"/>
                <a:gd name="connsiteX32" fmla="*/ 597694 w 1012031"/>
                <a:gd name="connsiteY32" fmla="*/ 416718 h 538162"/>
                <a:gd name="connsiteX33" fmla="*/ 490537 w 1012031"/>
                <a:gd name="connsiteY33" fmla="*/ 359568 h 538162"/>
                <a:gd name="connsiteX34" fmla="*/ 376237 w 1012031"/>
                <a:gd name="connsiteY34" fmla="*/ 288131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2031" h="538162">
                  <a:moveTo>
                    <a:pt x="376237" y="288131"/>
                  </a:moveTo>
                  <a:lnTo>
                    <a:pt x="261937" y="221456"/>
                  </a:lnTo>
                  <a:lnTo>
                    <a:pt x="135731" y="142875"/>
                  </a:lnTo>
                  <a:lnTo>
                    <a:pt x="0" y="54768"/>
                  </a:lnTo>
                  <a:lnTo>
                    <a:pt x="83344" y="0"/>
                  </a:lnTo>
                  <a:lnTo>
                    <a:pt x="228600" y="59531"/>
                  </a:lnTo>
                  <a:lnTo>
                    <a:pt x="342900" y="100012"/>
                  </a:lnTo>
                  <a:lnTo>
                    <a:pt x="414337" y="121443"/>
                  </a:lnTo>
                  <a:lnTo>
                    <a:pt x="490537" y="145256"/>
                  </a:lnTo>
                  <a:lnTo>
                    <a:pt x="590550" y="169068"/>
                  </a:lnTo>
                  <a:lnTo>
                    <a:pt x="709612" y="190500"/>
                  </a:lnTo>
                  <a:lnTo>
                    <a:pt x="800100" y="200025"/>
                  </a:lnTo>
                  <a:lnTo>
                    <a:pt x="831056" y="204787"/>
                  </a:lnTo>
                  <a:lnTo>
                    <a:pt x="852487" y="214312"/>
                  </a:lnTo>
                  <a:lnTo>
                    <a:pt x="902494" y="250031"/>
                  </a:lnTo>
                  <a:lnTo>
                    <a:pt x="945356" y="288131"/>
                  </a:lnTo>
                  <a:lnTo>
                    <a:pt x="962025" y="304800"/>
                  </a:lnTo>
                  <a:lnTo>
                    <a:pt x="978694" y="323850"/>
                  </a:lnTo>
                  <a:lnTo>
                    <a:pt x="992981" y="345281"/>
                  </a:lnTo>
                  <a:lnTo>
                    <a:pt x="1004887" y="373856"/>
                  </a:lnTo>
                  <a:lnTo>
                    <a:pt x="1012031" y="407193"/>
                  </a:lnTo>
                  <a:lnTo>
                    <a:pt x="1009650" y="454818"/>
                  </a:lnTo>
                  <a:lnTo>
                    <a:pt x="1000125" y="488156"/>
                  </a:lnTo>
                  <a:lnTo>
                    <a:pt x="988219" y="511968"/>
                  </a:lnTo>
                  <a:lnTo>
                    <a:pt x="964406" y="528637"/>
                  </a:lnTo>
                  <a:lnTo>
                    <a:pt x="940594" y="535781"/>
                  </a:lnTo>
                  <a:lnTo>
                    <a:pt x="909637" y="538162"/>
                  </a:lnTo>
                  <a:lnTo>
                    <a:pt x="864394" y="531018"/>
                  </a:lnTo>
                  <a:lnTo>
                    <a:pt x="826294" y="519112"/>
                  </a:lnTo>
                  <a:lnTo>
                    <a:pt x="762000" y="492918"/>
                  </a:lnTo>
                  <a:lnTo>
                    <a:pt x="700087" y="461962"/>
                  </a:lnTo>
                  <a:lnTo>
                    <a:pt x="673894" y="447675"/>
                  </a:lnTo>
                  <a:lnTo>
                    <a:pt x="597694" y="416718"/>
                  </a:lnTo>
                  <a:lnTo>
                    <a:pt x="490537" y="359568"/>
                  </a:lnTo>
                  <a:lnTo>
                    <a:pt x="376237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70AA0C6A-84E6-4169-B5AC-95CFC7BBB036}"/>
                </a:ext>
              </a:extLst>
            </p:cNvPr>
            <p:cNvSpPr/>
            <p:nvPr/>
          </p:nvSpPr>
          <p:spPr>
            <a:xfrm>
              <a:off x="3113088" y="2647950"/>
              <a:ext cx="1287462" cy="433388"/>
            </a:xfrm>
            <a:custGeom>
              <a:avLst/>
              <a:gdLst>
                <a:gd name="connsiteX0" fmla="*/ 921544 w 1288256"/>
                <a:gd name="connsiteY0" fmla="*/ 283369 h 433388"/>
                <a:gd name="connsiteX1" fmla="*/ 790575 w 1288256"/>
                <a:gd name="connsiteY1" fmla="*/ 309563 h 433388"/>
                <a:gd name="connsiteX2" fmla="*/ 633412 w 1288256"/>
                <a:gd name="connsiteY2" fmla="*/ 340519 h 433388"/>
                <a:gd name="connsiteX3" fmla="*/ 447675 w 1288256"/>
                <a:gd name="connsiteY3" fmla="*/ 392906 h 433388"/>
                <a:gd name="connsiteX4" fmla="*/ 285750 w 1288256"/>
                <a:gd name="connsiteY4" fmla="*/ 433388 h 433388"/>
                <a:gd name="connsiteX5" fmla="*/ 266700 w 1288256"/>
                <a:gd name="connsiteY5" fmla="*/ 433388 h 433388"/>
                <a:gd name="connsiteX6" fmla="*/ 233362 w 1288256"/>
                <a:gd name="connsiteY6" fmla="*/ 426244 h 433388"/>
                <a:gd name="connsiteX7" fmla="*/ 190500 w 1288256"/>
                <a:gd name="connsiteY7" fmla="*/ 411956 h 433388"/>
                <a:gd name="connsiteX8" fmla="*/ 154781 w 1288256"/>
                <a:gd name="connsiteY8" fmla="*/ 390525 h 433388"/>
                <a:gd name="connsiteX9" fmla="*/ 128587 w 1288256"/>
                <a:gd name="connsiteY9" fmla="*/ 369094 h 433388"/>
                <a:gd name="connsiteX10" fmla="*/ 95250 w 1288256"/>
                <a:gd name="connsiteY10" fmla="*/ 335756 h 433388"/>
                <a:gd name="connsiteX11" fmla="*/ 59531 w 1288256"/>
                <a:gd name="connsiteY11" fmla="*/ 290513 h 433388"/>
                <a:gd name="connsiteX12" fmla="*/ 4762 w 1288256"/>
                <a:gd name="connsiteY12" fmla="*/ 214313 h 433388"/>
                <a:gd name="connsiteX13" fmla="*/ 0 w 1288256"/>
                <a:gd name="connsiteY13" fmla="*/ 178594 h 433388"/>
                <a:gd name="connsiteX14" fmla="*/ 59531 w 1288256"/>
                <a:gd name="connsiteY14" fmla="*/ 195263 h 433388"/>
                <a:gd name="connsiteX15" fmla="*/ 109537 w 1288256"/>
                <a:gd name="connsiteY15" fmla="*/ 223838 h 433388"/>
                <a:gd name="connsiteX16" fmla="*/ 147637 w 1288256"/>
                <a:gd name="connsiteY16" fmla="*/ 235744 h 433388"/>
                <a:gd name="connsiteX17" fmla="*/ 190500 w 1288256"/>
                <a:gd name="connsiteY17" fmla="*/ 242888 h 433388"/>
                <a:gd name="connsiteX18" fmla="*/ 245269 w 1288256"/>
                <a:gd name="connsiteY18" fmla="*/ 247650 h 433388"/>
                <a:gd name="connsiteX19" fmla="*/ 340519 w 1288256"/>
                <a:gd name="connsiteY19" fmla="*/ 242888 h 433388"/>
                <a:gd name="connsiteX20" fmla="*/ 419100 w 1288256"/>
                <a:gd name="connsiteY20" fmla="*/ 235744 h 433388"/>
                <a:gd name="connsiteX21" fmla="*/ 542925 w 1288256"/>
                <a:gd name="connsiteY21" fmla="*/ 211931 h 433388"/>
                <a:gd name="connsiteX22" fmla="*/ 635794 w 1288256"/>
                <a:gd name="connsiteY22" fmla="*/ 185738 h 433388"/>
                <a:gd name="connsiteX23" fmla="*/ 776287 w 1288256"/>
                <a:gd name="connsiteY23" fmla="*/ 138113 h 433388"/>
                <a:gd name="connsiteX24" fmla="*/ 876300 w 1288256"/>
                <a:gd name="connsiteY24" fmla="*/ 95250 h 433388"/>
                <a:gd name="connsiteX25" fmla="*/ 947737 w 1288256"/>
                <a:gd name="connsiteY25" fmla="*/ 64294 h 433388"/>
                <a:gd name="connsiteX26" fmla="*/ 1007269 w 1288256"/>
                <a:gd name="connsiteY26" fmla="*/ 30956 h 433388"/>
                <a:gd name="connsiteX27" fmla="*/ 1047750 w 1288256"/>
                <a:gd name="connsiteY27" fmla="*/ 4763 h 433388"/>
                <a:gd name="connsiteX28" fmla="*/ 1069181 w 1288256"/>
                <a:gd name="connsiteY28" fmla="*/ 0 h 433388"/>
                <a:gd name="connsiteX29" fmla="*/ 1119187 w 1288256"/>
                <a:gd name="connsiteY29" fmla="*/ 4763 h 433388"/>
                <a:gd name="connsiteX30" fmla="*/ 1162050 w 1288256"/>
                <a:gd name="connsiteY30" fmla="*/ 11906 h 433388"/>
                <a:gd name="connsiteX31" fmla="*/ 1202531 w 1288256"/>
                <a:gd name="connsiteY31" fmla="*/ 23813 h 433388"/>
                <a:gd name="connsiteX32" fmla="*/ 1231106 w 1288256"/>
                <a:gd name="connsiteY32" fmla="*/ 38100 h 433388"/>
                <a:gd name="connsiteX33" fmla="*/ 1252537 w 1288256"/>
                <a:gd name="connsiteY33" fmla="*/ 52388 h 433388"/>
                <a:gd name="connsiteX34" fmla="*/ 1271587 w 1288256"/>
                <a:gd name="connsiteY34" fmla="*/ 76200 h 433388"/>
                <a:gd name="connsiteX35" fmla="*/ 1281112 w 1288256"/>
                <a:gd name="connsiteY35" fmla="*/ 100013 h 433388"/>
                <a:gd name="connsiteX36" fmla="*/ 1288256 w 1288256"/>
                <a:gd name="connsiteY36" fmla="*/ 128588 h 433388"/>
                <a:gd name="connsiteX37" fmla="*/ 1288256 w 1288256"/>
                <a:gd name="connsiteY37" fmla="*/ 152400 h 433388"/>
                <a:gd name="connsiteX38" fmla="*/ 1281112 w 1288256"/>
                <a:gd name="connsiteY38" fmla="*/ 183356 h 433388"/>
                <a:gd name="connsiteX39" fmla="*/ 1264444 w 1288256"/>
                <a:gd name="connsiteY39" fmla="*/ 202406 h 433388"/>
                <a:gd name="connsiteX40" fmla="*/ 1228725 w 1288256"/>
                <a:gd name="connsiteY40" fmla="*/ 221456 h 433388"/>
                <a:gd name="connsiteX41" fmla="*/ 1119187 w 1288256"/>
                <a:gd name="connsiteY41" fmla="*/ 245269 h 433388"/>
                <a:gd name="connsiteX42" fmla="*/ 921544 w 1288256"/>
                <a:gd name="connsiteY42" fmla="*/ 283369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433388">
                  <a:moveTo>
                    <a:pt x="921544" y="283369"/>
                  </a:moveTo>
                  <a:lnTo>
                    <a:pt x="790575" y="309563"/>
                  </a:lnTo>
                  <a:lnTo>
                    <a:pt x="633412" y="340519"/>
                  </a:lnTo>
                  <a:lnTo>
                    <a:pt x="447675" y="392906"/>
                  </a:lnTo>
                  <a:lnTo>
                    <a:pt x="285750" y="433388"/>
                  </a:lnTo>
                  <a:lnTo>
                    <a:pt x="266700" y="433388"/>
                  </a:lnTo>
                  <a:lnTo>
                    <a:pt x="233362" y="426244"/>
                  </a:lnTo>
                  <a:lnTo>
                    <a:pt x="190500" y="411956"/>
                  </a:lnTo>
                  <a:lnTo>
                    <a:pt x="154781" y="390525"/>
                  </a:lnTo>
                  <a:lnTo>
                    <a:pt x="128587" y="369094"/>
                  </a:lnTo>
                  <a:lnTo>
                    <a:pt x="95250" y="335756"/>
                  </a:lnTo>
                  <a:lnTo>
                    <a:pt x="59531" y="290513"/>
                  </a:lnTo>
                  <a:lnTo>
                    <a:pt x="4762" y="214313"/>
                  </a:lnTo>
                  <a:lnTo>
                    <a:pt x="0" y="178594"/>
                  </a:lnTo>
                  <a:lnTo>
                    <a:pt x="59531" y="195263"/>
                  </a:lnTo>
                  <a:lnTo>
                    <a:pt x="109537" y="223838"/>
                  </a:lnTo>
                  <a:lnTo>
                    <a:pt x="147637" y="235744"/>
                  </a:lnTo>
                  <a:lnTo>
                    <a:pt x="190500" y="242888"/>
                  </a:lnTo>
                  <a:lnTo>
                    <a:pt x="245269" y="247650"/>
                  </a:lnTo>
                  <a:lnTo>
                    <a:pt x="340519" y="242888"/>
                  </a:lnTo>
                  <a:lnTo>
                    <a:pt x="419100" y="235744"/>
                  </a:lnTo>
                  <a:lnTo>
                    <a:pt x="542925" y="211931"/>
                  </a:lnTo>
                  <a:lnTo>
                    <a:pt x="635794" y="185738"/>
                  </a:lnTo>
                  <a:lnTo>
                    <a:pt x="776287" y="138113"/>
                  </a:lnTo>
                  <a:lnTo>
                    <a:pt x="876300" y="95250"/>
                  </a:lnTo>
                  <a:lnTo>
                    <a:pt x="947737" y="64294"/>
                  </a:lnTo>
                  <a:lnTo>
                    <a:pt x="1007269" y="30956"/>
                  </a:lnTo>
                  <a:lnTo>
                    <a:pt x="1047750" y="4763"/>
                  </a:lnTo>
                  <a:lnTo>
                    <a:pt x="1069181" y="0"/>
                  </a:lnTo>
                  <a:lnTo>
                    <a:pt x="1119187" y="4763"/>
                  </a:lnTo>
                  <a:lnTo>
                    <a:pt x="1162050" y="11906"/>
                  </a:lnTo>
                  <a:lnTo>
                    <a:pt x="1202531" y="23813"/>
                  </a:lnTo>
                  <a:lnTo>
                    <a:pt x="1231106" y="38100"/>
                  </a:lnTo>
                  <a:lnTo>
                    <a:pt x="1252537" y="52388"/>
                  </a:lnTo>
                  <a:lnTo>
                    <a:pt x="1271587" y="76200"/>
                  </a:lnTo>
                  <a:lnTo>
                    <a:pt x="1281112" y="100013"/>
                  </a:lnTo>
                  <a:lnTo>
                    <a:pt x="1288256" y="128588"/>
                  </a:lnTo>
                  <a:lnTo>
                    <a:pt x="1288256" y="152400"/>
                  </a:lnTo>
                  <a:lnTo>
                    <a:pt x="1281112" y="183356"/>
                  </a:lnTo>
                  <a:lnTo>
                    <a:pt x="1264444" y="202406"/>
                  </a:lnTo>
                  <a:lnTo>
                    <a:pt x="1228725" y="221456"/>
                  </a:lnTo>
                  <a:lnTo>
                    <a:pt x="1119187" y="245269"/>
                  </a:lnTo>
                  <a:lnTo>
                    <a:pt x="921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B83B3592-AE87-4F49-AF42-E9F341C3128B}"/>
                </a:ext>
              </a:extLst>
            </p:cNvPr>
            <p:cNvSpPr/>
            <p:nvPr/>
          </p:nvSpPr>
          <p:spPr>
            <a:xfrm>
              <a:off x="2735263" y="3322638"/>
              <a:ext cx="1893887" cy="622300"/>
            </a:xfrm>
            <a:custGeom>
              <a:avLst/>
              <a:gdLst>
                <a:gd name="connsiteX0" fmla="*/ 669132 w 1893094"/>
                <a:gd name="connsiteY0" fmla="*/ 342900 h 623887"/>
                <a:gd name="connsiteX1" fmla="*/ 840582 w 1893094"/>
                <a:gd name="connsiteY1" fmla="*/ 285750 h 623887"/>
                <a:gd name="connsiteX2" fmla="*/ 1002507 w 1893094"/>
                <a:gd name="connsiteY2" fmla="*/ 228600 h 623887"/>
                <a:gd name="connsiteX3" fmla="*/ 1259682 w 1893094"/>
                <a:gd name="connsiteY3" fmla="*/ 138112 h 623887"/>
                <a:gd name="connsiteX4" fmla="*/ 1516857 w 1893094"/>
                <a:gd name="connsiteY4" fmla="*/ 26194 h 623887"/>
                <a:gd name="connsiteX5" fmla="*/ 1576388 w 1893094"/>
                <a:gd name="connsiteY5" fmla="*/ 0 h 623887"/>
                <a:gd name="connsiteX6" fmla="*/ 1612107 w 1893094"/>
                <a:gd name="connsiteY6" fmla="*/ 0 h 623887"/>
                <a:gd name="connsiteX7" fmla="*/ 1662113 w 1893094"/>
                <a:gd name="connsiteY7" fmla="*/ 2381 h 623887"/>
                <a:gd name="connsiteX8" fmla="*/ 1743075 w 1893094"/>
                <a:gd name="connsiteY8" fmla="*/ 19050 h 623887"/>
                <a:gd name="connsiteX9" fmla="*/ 1819275 w 1893094"/>
                <a:gd name="connsiteY9" fmla="*/ 47625 h 623887"/>
                <a:gd name="connsiteX10" fmla="*/ 1857375 w 1893094"/>
                <a:gd name="connsiteY10" fmla="*/ 64294 h 623887"/>
                <a:gd name="connsiteX11" fmla="*/ 1869282 w 1893094"/>
                <a:gd name="connsiteY11" fmla="*/ 73819 h 623887"/>
                <a:gd name="connsiteX12" fmla="*/ 1885950 w 1893094"/>
                <a:gd name="connsiteY12" fmla="*/ 95250 h 623887"/>
                <a:gd name="connsiteX13" fmla="*/ 1893094 w 1893094"/>
                <a:gd name="connsiteY13" fmla="*/ 109537 h 623887"/>
                <a:gd name="connsiteX14" fmla="*/ 1893094 w 1893094"/>
                <a:gd name="connsiteY14" fmla="*/ 128587 h 623887"/>
                <a:gd name="connsiteX15" fmla="*/ 1878807 w 1893094"/>
                <a:gd name="connsiteY15" fmla="*/ 150019 h 623887"/>
                <a:gd name="connsiteX16" fmla="*/ 1852613 w 1893094"/>
                <a:gd name="connsiteY16" fmla="*/ 169069 h 623887"/>
                <a:gd name="connsiteX17" fmla="*/ 1800225 w 1893094"/>
                <a:gd name="connsiteY17" fmla="*/ 190500 h 623887"/>
                <a:gd name="connsiteX18" fmla="*/ 1728788 w 1893094"/>
                <a:gd name="connsiteY18" fmla="*/ 207169 h 623887"/>
                <a:gd name="connsiteX19" fmla="*/ 1645444 w 1893094"/>
                <a:gd name="connsiteY19" fmla="*/ 221456 h 623887"/>
                <a:gd name="connsiteX20" fmla="*/ 1585913 w 1893094"/>
                <a:gd name="connsiteY20" fmla="*/ 230981 h 623887"/>
                <a:gd name="connsiteX21" fmla="*/ 1504950 w 1893094"/>
                <a:gd name="connsiteY21" fmla="*/ 252412 h 623887"/>
                <a:gd name="connsiteX22" fmla="*/ 1321594 w 1893094"/>
                <a:gd name="connsiteY22" fmla="*/ 314325 h 623887"/>
                <a:gd name="connsiteX23" fmla="*/ 1200150 w 1893094"/>
                <a:gd name="connsiteY23" fmla="*/ 364331 h 623887"/>
                <a:gd name="connsiteX24" fmla="*/ 926307 w 1893094"/>
                <a:gd name="connsiteY24" fmla="*/ 431006 h 623887"/>
                <a:gd name="connsiteX25" fmla="*/ 742950 w 1893094"/>
                <a:gd name="connsiteY25" fmla="*/ 488156 h 623887"/>
                <a:gd name="connsiteX26" fmla="*/ 504825 w 1893094"/>
                <a:gd name="connsiteY26" fmla="*/ 559594 h 623887"/>
                <a:gd name="connsiteX27" fmla="*/ 450057 w 1893094"/>
                <a:gd name="connsiteY27" fmla="*/ 576262 h 623887"/>
                <a:gd name="connsiteX28" fmla="*/ 426244 w 1893094"/>
                <a:gd name="connsiteY28" fmla="*/ 590550 h 623887"/>
                <a:gd name="connsiteX29" fmla="*/ 392907 w 1893094"/>
                <a:gd name="connsiteY29" fmla="*/ 609600 h 623887"/>
                <a:gd name="connsiteX30" fmla="*/ 335757 w 1893094"/>
                <a:gd name="connsiteY30" fmla="*/ 623887 h 623887"/>
                <a:gd name="connsiteX31" fmla="*/ 309563 w 1893094"/>
                <a:gd name="connsiteY31" fmla="*/ 623887 h 623887"/>
                <a:gd name="connsiteX32" fmla="*/ 261938 w 1893094"/>
                <a:gd name="connsiteY32" fmla="*/ 609600 h 623887"/>
                <a:gd name="connsiteX33" fmla="*/ 176213 w 1893094"/>
                <a:gd name="connsiteY33" fmla="*/ 571500 h 623887"/>
                <a:gd name="connsiteX34" fmla="*/ 123825 w 1893094"/>
                <a:gd name="connsiteY34" fmla="*/ 540544 h 623887"/>
                <a:gd name="connsiteX35" fmla="*/ 69057 w 1893094"/>
                <a:gd name="connsiteY35" fmla="*/ 492919 h 623887"/>
                <a:gd name="connsiteX36" fmla="*/ 19050 w 1893094"/>
                <a:gd name="connsiteY36" fmla="*/ 445294 h 623887"/>
                <a:gd name="connsiteX37" fmla="*/ 0 w 1893094"/>
                <a:gd name="connsiteY37" fmla="*/ 421481 h 623887"/>
                <a:gd name="connsiteX38" fmla="*/ 0 w 1893094"/>
                <a:gd name="connsiteY38" fmla="*/ 407194 h 623887"/>
                <a:gd name="connsiteX39" fmla="*/ 7144 w 1893094"/>
                <a:gd name="connsiteY39" fmla="*/ 400050 h 623887"/>
                <a:gd name="connsiteX40" fmla="*/ 35719 w 1893094"/>
                <a:gd name="connsiteY40" fmla="*/ 402431 h 623887"/>
                <a:gd name="connsiteX41" fmla="*/ 83344 w 1893094"/>
                <a:gd name="connsiteY41" fmla="*/ 416719 h 623887"/>
                <a:gd name="connsiteX42" fmla="*/ 173832 w 1893094"/>
                <a:gd name="connsiteY42" fmla="*/ 433387 h 623887"/>
                <a:gd name="connsiteX43" fmla="*/ 257175 w 1893094"/>
                <a:gd name="connsiteY43" fmla="*/ 442912 h 623887"/>
                <a:gd name="connsiteX44" fmla="*/ 292894 w 1893094"/>
                <a:gd name="connsiteY44" fmla="*/ 442912 h 623887"/>
                <a:gd name="connsiteX45" fmla="*/ 342900 w 1893094"/>
                <a:gd name="connsiteY45" fmla="*/ 435769 h 623887"/>
                <a:gd name="connsiteX46" fmla="*/ 497682 w 1893094"/>
                <a:gd name="connsiteY46" fmla="*/ 395287 h 623887"/>
                <a:gd name="connsiteX47" fmla="*/ 669132 w 1893094"/>
                <a:gd name="connsiteY47" fmla="*/ 342900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93094" h="623887">
                  <a:moveTo>
                    <a:pt x="669132" y="342900"/>
                  </a:moveTo>
                  <a:lnTo>
                    <a:pt x="840582" y="285750"/>
                  </a:lnTo>
                  <a:lnTo>
                    <a:pt x="1002507" y="228600"/>
                  </a:lnTo>
                  <a:lnTo>
                    <a:pt x="1259682" y="138112"/>
                  </a:lnTo>
                  <a:lnTo>
                    <a:pt x="1516857" y="26194"/>
                  </a:lnTo>
                  <a:lnTo>
                    <a:pt x="1576388" y="0"/>
                  </a:lnTo>
                  <a:lnTo>
                    <a:pt x="1612107" y="0"/>
                  </a:lnTo>
                  <a:lnTo>
                    <a:pt x="1662113" y="2381"/>
                  </a:lnTo>
                  <a:lnTo>
                    <a:pt x="1743075" y="19050"/>
                  </a:lnTo>
                  <a:lnTo>
                    <a:pt x="1819275" y="47625"/>
                  </a:lnTo>
                  <a:lnTo>
                    <a:pt x="1857375" y="64294"/>
                  </a:lnTo>
                  <a:lnTo>
                    <a:pt x="1869282" y="73819"/>
                  </a:lnTo>
                  <a:lnTo>
                    <a:pt x="1885950" y="95250"/>
                  </a:lnTo>
                  <a:lnTo>
                    <a:pt x="1893094" y="109537"/>
                  </a:lnTo>
                  <a:lnTo>
                    <a:pt x="1893094" y="128587"/>
                  </a:lnTo>
                  <a:lnTo>
                    <a:pt x="1878807" y="150019"/>
                  </a:lnTo>
                  <a:lnTo>
                    <a:pt x="1852613" y="169069"/>
                  </a:lnTo>
                  <a:lnTo>
                    <a:pt x="1800225" y="190500"/>
                  </a:lnTo>
                  <a:lnTo>
                    <a:pt x="1728788" y="207169"/>
                  </a:lnTo>
                  <a:lnTo>
                    <a:pt x="1645444" y="221456"/>
                  </a:lnTo>
                  <a:lnTo>
                    <a:pt x="1585913" y="230981"/>
                  </a:lnTo>
                  <a:lnTo>
                    <a:pt x="1504950" y="252412"/>
                  </a:lnTo>
                  <a:lnTo>
                    <a:pt x="1321594" y="314325"/>
                  </a:lnTo>
                  <a:lnTo>
                    <a:pt x="1200150" y="364331"/>
                  </a:lnTo>
                  <a:lnTo>
                    <a:pt x="926307" y="431006"/>
                  </a:lnTo>
                  <a:lnTo>
                    <a:pt x="742950" y="488156"/>
                  </a:lnTo>
                  <a:lnTo>
                    <a:pt x="504825" y="559594"/>
                  </a:lnTo>
                  <a:lnTo>
                    <a:pt x="450057" y="576262"/>
                  </a:lnTo>
                  <a:lnTo>
                    <a:pt x="426244" y="590550"/>
                  </a:lnTo>
                  <a:lnTo>
                    <a:pt x="392907" y="609600"/>
                  </a:lnTo>
                  <a:lnTo>
                    <a:pt x="335757" y="623887"/>
                  </a:lnTo>
                  <a:lnTo>
                    <a:pt x="309563" y="623887"/>
                  </a:lnTo>
                  <a:lnTo>
                    <a:pt x="261938" y="609600"/>
                  </a:lnTo>
                  <a:lnTo>
                    <a:pt x="176213" y="571500"/>
                  </a:lnTo>
                  <a:lnTo>
                    <a:pt x="123825" y="540544"/>
                  </a:lnTo>
                  <a:lnTo>
                    <a:pt x="69057" y="492919"/>
                  </a:lnTo>
                  <a:lnTo>
                    <a:pt x="19050" y="445294"/>
                  </a:lnTo>
                  <a:lnTo>
                    <a:pt x="0" y="421481"/>
                  </a:lnTo>
                  <a:lnTo>
                    <a:pt x="0" y="407194"/>
                  </a:lnTo>
                  <a:lnTo>
                    <a:pt x="7144" y="400050"/>
                  </a:lnTo>
                  <a:lnTo>
                    <a:pt x="35719" y="402431"/>
                  </a:lnTo>
                  <a:lnTo>
                    <a:pt x="83344" y="416719"/>
                  </a:lnTo>
                  <a:lnTo>
                    <a:pt x="173832" y="433387"/>
                  </a:lnTo>
                  <a:lnTo>
                    <a:pt x="257175" y="442912"/>
                  </a:lnTo>
                  <a:lnTo>
                    <a:pt x="292894" y="442912"/>
                  </a:lnTo>
                  <a:lnTo>
                    <a:pt x="342900" y="435769"/>
                  </a:lnTo>
                  <a:lnTo>
                    <a:pt x="497682" y="395287"/>
                  </a:lnTo>
                  <a:lnTo>
                    <a:pt x="669132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5">
              <a:extLst>
                <a:ext uri="{FF2B5EF4-FFF2-40B4-BE49-F238E27FC236}">
                  <a16:creationId xmlns:a16="http://schemas.microsoft.com/office/drawing/2014/main" id="{C2EC0879-8CB9-4D72-BF96-D6EC7A9E93A9}"/>
                </a:ext>
              </a:extLst>
            </p:cNvPr>
            <p:cNvSpPr/>
            <p:nvPr/>
          </p:nvSpPr>
          <p:spPr>
            <a:xfrm rot="16200000">
              <a:off x="2676526" y="3825875"/>
              <a:ext cx="2176462" cy="401637"/>
            </a:xfrm>
            <a:custGeom>
              <a:avLst/>
              <a:gdLst>
                <a:gd name="connsiteX0" fmla="*/ 840581 w 2176462"/>
                <a:gd name="connsiteY0" fmla="*/ 133350 h 402432"/>
                <a:gd name="connsiteX1" fmla="*/ 552450 w 2176462"/>
                <a:gd name="connsiteY1" fmla="*/ 135732 h 402432"/>
                <a:gd name="connsiteX2" fmla="*/ 295275 w 2176462"/>
                <a:gd name="connsiteY2" fmla="*/ 133350 h 402432"/>
                <a:gd name="connsiteX3" fmla="*/ 0 w 2176462"/>
                <a:gd name="connsiteY3" fmla="*/ 135732 h 402432"/>
                <a:gd name="connsiteX4" fmla="*/ 95250 w 2176462"/>
                <a:gd name="connsiteY4" fmla="*/ 335757 h 402432"/>
                <a:gd name="connsiteX5" fmla="*/ 259556 w 2176462"/>
                <a:gd name="connsiteY5" fmla="*/ 340519 h 402432"/>
                <a:gd name="connsiteX6" fmla="*/ 511968 w 2176462"/>
                <a:gd name="connsiteY6" fmla="*/ 352425 h 402432"/>
                <a:gd name="connsiteX7" fmla="*/ 781050 w 2176462"/>
                <a:gd name="connsiteY7" fmla="*/ 366713 h 402432"/>
                <a:gd name="connsiteX8" fmla="*/ 1047750 w 2176462"/>
                <a:gd name="connsiteY8" fmla="*/ 381000 h 402432"/>
                <a:gd name="connsiteX9" fmla="*/ 1333500 w 2176462"/>
                <a:gd name="connsiteY9" fmla="*/ 395288 h 402432"/>
                <a:gd name="connsiteX10" fmla="*/ 1466850 w 2176462"/>
                <a:gd name="connsiteY10" fmla="*/ 402432 h 402432"/>
                <a:gd name="connsiteX11" fmla="*/ 1743075 w 2176462"/>
                <a:gd name="connsiteY11" fmla="*/ 400050 h 402432"/>
                <a:gd name="connsiteX12" fmla="*/ 1797843 w 2176462"/>
                <a:gd name="connsiteY12" fmla="*/ 395288 h 402432"/>
                <a:gd name="connsiteX13" fmla="*/ 1852612 w 2176462"/>
                <a:gd name="connsiteY13" fmla="*/ 390525 h 402432"/>
                <a:gd name="connsiteX14" fmla="*/ 1871662 w 2176462"/>
                <a:gd name="connsiteY14" fmla="*/ 385763 h 402432"/>
                <a:gd name="connsiteX15" fmla="*/ 1909762 w 2176462"/>
                <a:gd name="connsiteY15" fmla="*/ 369094 h 402432"/>
                <a:gd name="connsiteX16" fmla="*/ 1964531 w 2176462"/>
                <a:gd name="connsiteY16" fmla="*/ 338138 h 402432"/>
                <a:gd name="connsiteX17" fmla="*/ 2009775 w 2176462"/>
                <a:gd name="connsiteY17" fmla="*/ 307182 h 402432"/>
                <a:gd name="connsiteX18" fmla="*/ 2066925 w 2176462"/>
                <a:gd name="connsiteY18" fmla="*/ 261938 h 402432"/>
                <a:gd name="connsiteX19" fmla="*/ 2152650 w 2176462"/>
                <a:gd name="connsiteY19" fmla="*/ 180975 h 402432"/>
                <a:gd name="connsiteX20" fmla="*/ 2176462 w 2176462"/>
                <a:gd name="connsiteY20" fmla="*/ 157163 h 402432"/>
                <a:gd name="connsiteX21" fmla="*/ 2112168 w 2176462"/>
                <a:gd name="connsiteY21" fmla="*/ 0 h 402432"/>
                <a:gd name="connsiteX22" fmla="*/ 2074068 w 2176462"/>
                <a:gd name="connsiteY22" fmla="*/ 57150 h 402432"/>
                <a:gd name="connsiteX23" fmla="*/ 2045493 w 2176462"/>
                <a:gd name="connsiteY23" fmla="*/ 85725 h 402432"/>
                <a:gd name="connsiteX24" fmla="*/ 2002631 w 2176462"/>
                <a:gd name="connsiteY24" fmla="*/ 111919 h 402432"/>
                <a:gd name="connsiteX25" fmla="*/ 1962150 w 2176462"/>
                <a:gd name="connsiteY25" fmla="*/ 126207 h 402432"/>
                <a:gd name="connsiteX26" fmla="*/ 1916906 w 2176462"/>
                <a:gd name="connsiteY26" fmla="*/ 130969 h 402432"/>
                <a:gd name="connsiteX27" fmla="*/ 1821656 w 2176462"/>
                <a:gd name="connsiteY27" fmla="*/ 135732 h 402432"/>
                <a:gd name="connsiteX28" fmla="*/ 1609725 w 2176462"/>
                <a:gd name="connsiteY28" fmla="*/ 133350 h 402432"/>
                <a:gd name="connsiteX29" fmla="*/ 1531143 w 2176462"/>
                <a:gd name="connsiteY29" fmla="*/ 133350 h 402432"/>
                <a:gd name="connsiteX30" fmla="*/ 1216818 w 2176462"/>
                <a:gd name="connsiteY30" fmla="*/ 133350 h 402432"/>
                <a:gd name="connsiteX31" fmla="*/ 840581 w 2176462"/>
                <a:gd name="connsiteY31" fmla="*/ 13335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6462" h="402432">
                  <a:moveTo>
                    <a:pt x="840581" y="133350"/>
                  </a:moveTo>
                  <a:lnTo>
                    <a:pt x="552450" y="135732"/>
                  </a:lnTo>
                  <a:lnTo>
                    <a:pt x="295275" y="133350"/>
                  </a:lnTo>
                  <a:lnTo>
                    <a:pt x="0" y="135732"/>
                  </a:lnTo>
                  <a:lnTo>
                    <a:pt x="95250" y="335757"/>
                  </a:lnTo>
                  <a:lnTo>
                    <a:pt x="259556" y="340519"/>
                  </a:lnTo>
                  <a:lnTo>
                    <a:pt x="511968" y="352425"/>
                  </a:lnTo>
                  <a:lnTo>
                    <a:pt x="781050" y="366713"/>
                  </a:lnTo>
                  <a:lnTo>
                    <a:pt x="1047750" y="381000"/>
                  </a:lnTo>
                  <a:lnTo>
                    <a:pt x="1333500" y="395288"/>
                  </a:lnTo>
                  <a:lnTo>
                    <a:pt x="1466850" y="402432"/>
                  </a:lnTo>
                  <a:lnTo>
                    <a:pt x="1743075" y="400050"/>
                  </a:lnTo>
                  <a:lnTo>
                    <a:pt x="1797843" y="395288"/>
                  </a:lnTo>
                  <a:lnTo>
                    <a:pt x="1852612" y="390525"/>
                  </a:lnTo>
                  <a:lnTo>
                    <a:pt x="1871662" y="385763"/>
                  </a:lnTo>
                  <a:lnTo>
                    <a:pt x="1909762" y="369094"/>
                  </a:lnTo>
                  <a:lnTo>
                    <a:pt x="1964531" y="338138"/>
                  </a:lnTo>
                  <a:lnTo>
                    <a:pt x="2009775" y="307182"/>
                  </a:lnTo>
                  <a:lnTo>
                    <a:pt x="2066925" y="261938"/>
                  </a:lnTo>
                  <a:lnTo>
                    <a:pt x="2152650" y="180975"/>
                  </a:lnTo>
                  <a:lnTo>
                    <a:pt x="2176462" y="157163"/>
                  </a:lnTo>
                  <a:lnTo>
                    <a:pt x="2112168" y="0"/>
                  </a:lnTo>
                  <a:lnTo>
                    <a:pt x="2074068" y="57150"/>
                  </a:lnTo>
                  <a:lnTo>
                    <a:pt x="2045493" y="85725"/>
                  </a:lnTo>
                  <a:lnTo>
                    <a:pt x="2002631" y="111919"/>
                  </a:lnTo>
                  <a:lnTo>
                    <a:pt x="1962150" y="126207"/>
                  </a:lnTo>
                  <a:lnTo>
                    <a:pt x="1916906" y="130969"/>
                  </a:lnTo>
                  <a:lnTo>
                    <a:pt x="1821656" y="135732"/>
                  </a:lnTo>
                  <a:lnTo>
                    <a:pt x="1609725" y="133350"/>
                  </a:lnTo>
                  <a:lnTo>
                    <a:pt x="1531143" y="133350"/>
                  </a:lnTo>
                  <a:lnTo>
                    <a:pt x="1216818" y="133350"/>
                  </a:lnTo>
                  <a:lnTo>
                    <a:pt x="84058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6B82489B-4A80-4DE7-90CF-5AA5477C274C}"/>
                </a:ext>
              </a:extLst>
            </p:cNvPr>
            <p:cNvSpPr/>
            <p:nvPr/>
          </p:nvSpPr>
          <p:spPr>
            <a:xfrm>
              <a:off x="2560638" y="4610100"/>
              <a:ext cx="2259012" cy="963613"/>
            </a:xfrm>
            <a:custGeom>
              <a:avLst/>
              <a:gdLst>
                <a:gd name="connsiteX0" fmla="*/ 835819 w 2259806"/>
                <a:gd name="connsiteY0" fmla="*/ 576263 h 964406"/>
                <a:gd name="connsiteX1" fmla="*/ 1052512 w 2259806"/>
                <a:gd name="connsiteY1" fmla="*/ 485775 h 964406"/>
                <a:gd name="connsiteX2" fmla="*/ 1166812 w 2259806"/>
                <a:gd name="connsiteY2" fmla="*/ 435769 h 964406"/>
                <a:gd name="connsiteX3" fmla="*/ 1314450 w 2259806"/>
                <a:gd name="connsiteY3" fmla="*/ 369094 h 964406"/>
                <a:gd name="connsiteX4" fmla="*/ 1531144 w 2259806"/>
                <a:gd name="connsiteY4" fmla="*/ 285750 h 964406"/>
                <a:gd name="connsiteX5" fmla="*/ 1778794 w 2259806"/>
                <a:gd name="connsiteY5" fmla="*/ 190500 h 964406"/>
                <a:gd name="connsiteX6" fmla="*/ 2055019 w 2259806"/>
                <a:gd name="connsiteY6" fmla="*/ 78581 h 964406"/>
                <a:gd name="connsiteX7" fmla="*/ 2224087 w 2259806"/>
                <a:gd name="connsiteY7" fmla="*/ 4763 h 964406"/>
                <a:gd name="connsiteX8" fmla="*/ 2245519 w 2259806"/>
                <a:gd name="connsiteY8" fmla="*/ 0 h 964406"/>
                <a:gd name="connsiteX9" fmla="*/ 2255044 w 2259806"/>
                <a:gd name="connsiteY9" fmla="*/ 2381 h 964406"/>
                <a:gd name="connsiteX10" fmla="*/ 2259806 w 2259806"/>
                <a:gd name="connsiteY10" fmla="*/ 9525 h 964406"/>
                <a:gd name="connsiteX11" fmla="*/ 2259806 w 2259806"/>
                <a:gd name="connsiteY11" fmla="*/ 28575 h 964406"/>
                <a:gd name="connsiteX12" fmla="*/ 2250281 w 2259806"/>
                <a:gd name="connsiteY12" fmla="*/ 47625 h 964406"/>
                <a:gd name="connsiteX13" fmla="*/ 2205037 w 2259806"/>
                <a:gd name="connsiteY13" fmla="*/ 78581 h 964406"/>
                <a:gd name="connsiteX14" fmla="*/ 2045494 w 2259806"/>
                <a:gd name="connsiteY14" fmla="*/ 173831 h 964406"/>
                <a:gd name="connsiteX15" fmla="*/ 1797844 w 2259806"/>
                <a:gd name="connsiteY15" fmla="*/ 316706 h 964406"/>
                <a:gd name="connsiteX16" fmla="*/ 1509712 w 2259806"/>
                <a:gd name="connsiteY16" fmla="*/ 469106 h 964406"/>
                <a:gd name="connsiteX17" fmla="*/ 1202531 w 2259806"/>
                <a:gd name="connsiteY17" fmla="*/ 621506 h 964406"/>
                <a:gd name="connsiteX18" fmla="*/ 964406 w 2259806"/>
                <a:gd name="connsiteY18" fmla="*/ 731044 h 964406"/>
                <a:gd name="connsiteX19" fmla="*/ 740569 w 2259806"/>
                <a:gd name="connsiteY19" fmla="*/ 831056 h 964406"/>
                <a:gd name="connsiteX20" fmla="*/ 552450 w 2259806"/>
                <a:gd name="connsiteY20" fmla="*/ 907256 h 964406"/>
                <a:gd name="connsiteX21" fmla="*/ 450056 w 2259806"/>
                <a:gd name="connsiteY21" fmla="*/ 945356 h 964406"/>
                <a:gd name="connsiteX22" fmla="*/ 395287 w 2259806"/>
                <a:gd name="connsiteY22" fmla="*/ 959644 h 964406"/>
                <a:gd name="connsiteX23" fmla="*/ 359569 w 2259806"/>
                <a:gd name="connsiteY23" fmla="*/ 964406 h 964406"/>
                <a:gd name="connsiteX24" fmla="*/ 338137 w 2259806"/>
                <a:gd name="connsiteY24" fmla="*/ 964406 h 964406"/>
                <a:gd name="connsiteX25" fmla="*/ 319087 w 2259806"/>
                <a:gd name="connsiteY25" fmla="*/ 959644 h 964406"/>
                <a:gd name="connsiteX26" fmla="*/ 283369 w 2259806"/>
                <a:gd name="connsiteY26" fmla="*/ 942975 h 964406"/>
                <a:gd name="connsiteX27" fmla="*/ 238125 w 2259806"/>
                <a:gd name="connsiteY27" fmla="*/ 914400 h 964406"/>
                <a:gd name="connsiteX28" fmla="*/ 190500 w 2259806"/>
                <a:gd name="connsiteY28" fmla="*/ 883444 h 964406"/>
                <a:gd name="connsiteX29" fmla="*/ 119062 w 2259806"/>
                <a:gd name="connsiteY29" fmla="*/ 821531 h 964406"/>
                <a:gd name="connsiteX30" fmla="*/ 45244 w 2259806"/>
                <a:gd name="connsiteY30" fmla="*/ 747713 h 964406"/>
                <a:gd name="connsiteX31" fmla="*/ 7144 w 2259806"/>
                <a:gd name="connsiteY31" fmla="*/ 700088 h 964406"/>
                <a:gd name="connsiteX32" fmla="*/ 0 w 2259806"/>
                <a:gd name="connsiteY32" fmla="*/ 681038 h 964406"/>
                <a:gd name="connsiteX33" fmla="*/ 2381 w 2259806"/>
                <a:gd name="connsiteY33" fmla="*/ 671513 h 964406"/>
                <a:gd name="connsiteX34" fmla="*/ 7144 w 2259806"/>
                <a:gd name="connsiteY34" fmla="*/ 666750 h 964406"/>
                <a:gd name="connsiteX35" fmla="*/ 23812 w 2259806"/>
                <a:gd name="connsiteY35" fmla="*/ 669131 h 964406"/>
                <a:gd name="connsiteX36" fmla="*/ 66675 w 2259806"/>
                <a:gd name="connsiteY36" fmla="*/ 685800 h 964406"/>
                <a:gd name="connsiteX37" fmla="*/ 116681 w 2259806"/>
                <a:gd name="connsiteY37" fmla="*/ 707231 h 964406"/>
                <a:gd name="connsiteX38" fmla="*/ 169069 w 2259806"/>
                <a:gd name="connsiteY38" fmla="*/ 726281 h 964406"/>
                <a:gd name="connsiteX39" fmla="*/ 211931 w 2259806"/>
                <a:gd name="connsiteY39" fmla="*/ 735806 h 964406"/>
                <a:gd name="connsiteX40" fmla="*/ 242887 w 2259806"/>
                <a:gd name="connsiteY40" fmla="*/ 738188 h 964406"/>
                <a:gd name="connsiteX41" fmla="*/ 288131 w 2259806"/>
                <a:gd name="connsiteY41" fmla="*/ 738188 h 964406"/>
                <a:gd name="connsiteX42" fmla="*/ 388144 w 2259806"/>
                <a:gd name="connsiteY42" fmla="*/ 723900 h 964406"/>
                <a:gd name="connsiteX43" fmla="*/ 466725 w 2259806"/>
                <a:gd name="connsiteY43" fmla="*/ 707231 h 964406"/>
                <a:gd name="connsiteX44" fmla="*/ 535781 w 2259806"/>
                <a:gd name="connsiteY44" fmla="*/ 688181 h 964406"/>
                <a:gd name="connsiteX45" fmla="*/ 609600 w 2259806"/>
                <a:gd name="connsiteY45" fmla="*/ 661988 h 964406"/>
                <a:gd name="connsiteX46" fmla="*/ 773906 w 2259806"/>
                <a:gd name="connsiteY46" fmla="*/ 600075 h 964406"/>
                <a:gd name="connsiteX47" fmla="*/ 835819 w 2259806"/>
                <a:gd name="connsiteY47" fmla="*/ 576263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9806" h="964406">
                  <a:moveTo>
                    <a:pt x="835819" y="576263"/>
                  </a:moveTo>
                  <a:lnTo>
                    <a:pt x="1052512" y="485775"/>
                  </a:lnTo>
                  <a:lnTo>
                    <a:pt x="1166812" y="435769"/>
                  </a:lnTo>
                  <a:lnTo>
                    <a:pt x="1314450" y="369094"/>
                  </a:lnTo>
                  <a:lnTo>
                    <a:pt x="1531144" y="285750"/>
                  </a:lnTo>
                  <a:lnTo>
                    <a:pt x="1778794" y="190500"/>
                  </a:lnTo>
                  <a:lnTo>
                    <a:pt x="2055019" y="78581"/>
                  </a:lnTo>
                  <a:lnTo>
                    <a:pt x="2224087" y="4763"/>
                  </a:lnTo>
                  <a:lnTo>
                    <a:pt x="2245519" y="0"/>
                  </a:lnTo>
                  <a:lnTo>
                    <a:pt x="2255044" y="2381"/>
                  </a:lnTo>
                  <a:lnTo>
                    <a:pt x="2259806" y="9525"/>
                  </a:lnTo>
                  <a:lnTo>
                    <a:pt x="2259806" y="28575"/>
                  </a:lnTo>
                  <a:lnTo>
                    <a:pt x="2250281" y="47625"/>
                  </a:lnTo>
                  <a:lnTo>
                    <a:pt x="2205037" y="78581"/>
                  </a:lnTo>
                  <a:lnTo>
                    <a:pt x="2045494" y="173831"/>
                  </a:lnTo>
                  <a:lnTo>
                    <a:pt x="1797844" y="316706"/>
                  </a:lnTo>
                  <a:lnTo>
                    <a:pt x="1509712" y="469106"/>
                  </a:lnTo>
                  <a:lnTo>
                    <a:pt x="1202531" y="621506"/>
                  </a:lnTo>
                  <a:lnTo>
                    <a:pt x="964406" y="731044"/>
                  </a:lnTo>
                  <a:lnTo>
                    <a:pt x="740569" y="831056"/>
                  </a:lnTo>
                  <a:lnTo>
                    <a:pt x="552450" y="907256"/>
                  </a:lnTo>
                  <a:lnTo>
                    <a:pt x="450056" y="945356"/>
                  </a:lnTo>
                  <a:lnTo>
                    <a:pt x="395287" y="959644"/>
                  </a:lnTo>
                  <a:lnTo>
                    <a:pt x="359569" y="964406"/>
                  </a:lnTo>
                  <a:lnTo>
                    <a:pt x="338137" y="964406"/>
                  </a:lnTo>
                  <a:lnTo>
                    <a:pt x="319087" y="959644"/>
                  </a:lnTo>
                  <a:lnTo>
                    <a:pt x="283369" y="942975"/>
                  </a:lnTo>
                  <a:lnTo>
                    <a:pt x="238125" y="914400"/>
                  </a:lnTo>
                  <a:lnTo>
                    <a:pt x="190500" y="883444"/>
                  </a:lnTo>
                  <a:lnTo>
                    <a:pt x="119062" y="821531"/>
                  </a:lnTo>
                  <a:lnTo>
                    <a:pt x="45244" y="747713"/>
                  </a:lnTo>
                  <a:lnTo>
                    <a:pt x="7144" y="700088"/>
                  </a:lnTo>
                  <a:lnTo>
                    <a:pt x="0" y="681038"/>
                  </a:lnTo>
                  <a:lnTo>
                    <a:pt x="2381" y="671513"/>
                  </a:lnTo>
                  <a:lnTo>
                    <a:pt x="7144" y="666750"/>
                  </a:lnTo>
                  <a:lnTo>
                    <a:pt x="23812" y="669131"/>
                  </a:lnTo>
                  <a:lnTo>
                    <a:pt x="66675" y="685800"/>
                  </a:lnTo>
                  <a:lnTo>
                    <a:pt x="116681" y="707231"/>
                  </a:lnTo>
                  <a:lnTo>
                    <a:pt x="169069" y="726281"/>
                  </a:lnTo>
                  <a:lnTo>
                    <a:pt x="211931" y="735806"/>
                  </a:lnTo>
                  <a:lnTo>
                    <a:pt x="242887" y="738188"/>
                  </a:lnTo>
                  <a:lnTo>
                    <a:pt x="288131" y="738188"/>
                  </a:lnTo>
                  <a:lnTo>
                    <a:pt x="388144" y="723900"/>
                  </a:lnTo>
                  <a:lnTo>
                    <a:pt x="466725" y="707231"/>
                  </a:lnTo>
                  <a:lnTo>
                    <a:pt x="535781" y="688181"/>
                  </a:lnTo>
                  <a:lnTo>
                    <a:pt x="609600" y="661988"/>
                  </a:lnTo>
                  <a:lnTo>
                    <a:pt x="773906" y="600075"/>
                  </a:lnTo>
                  <a:lnTo>
                    <a:pt x="835819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3566AE86-260A-495A-80EC-D003C4E4F806}"/>
                </a:ext>
              </a:extLst>
            </p:cNvPr>
            <p:cNvSpPr/>
            <p:nvPr/>
          </p:nvSpPr>
          <p:spPr>
            <a:xfrm>
              <a:off x="4591050" y="2179638"/>
              <a:ext cx="1755775" cy="601662"/>
            </a:xfrm>
            <a:custGeom>
              <a:avLst/>
              <a:gdLst>
                <a:gd name="connsiteX0" fmla="*/ 461963 w 1754981"/>
                <a:gd name="connsiteY0" fmla="*/ 361950 h 602456"/>
                <a:gd name="connsiteX1" fmla="*/ 600075 w 1754981"/>
                <a:gd name="connsiteY1" fmla="*/ 330994 h 602456"/>
                <a:gd name="connsiteX2" fmla="*/ 776288 w 1754981"/>
                <a:gd name="connsiteY2" fmla="*/ 285750 h 602456"/>
                <a:gd name="connsiteX3" fmla="*/ 995363 w 1754981"/>
                <a:gd name="connsiteY3" fmla="*/ 195262 h 602456"/>
                <a:gd name="connsiteX4" fmla="*/ 1169194 w 1754981"/>
                <a:gd name="connsiteY4" fmla="*/ 128587 h 602456"/>
                <a:gd name="connsiteX5" fmla="*/ 1381125 w 1754981"/>
                <a:gd name="connsiteY5" fmla="*/ 50006 h 602456"/>
                <a:gd name="connsiteX6" fmla="*/ 1512094 w 1754981"/>
                <a:gd name="connsiteY6" fmla="*/ 2381 h 602456"/>
                <a:gd name="connsiteX7" fmla="*/ 1535906 w 1754981"/>
                <a:gd name="connsiteY7" fmla="*/ 0 h 602456"/>
                <a:gd name="connsiteX8" fmla="*/ 1585913 w 1754981"/>
                <a:gd name="connsiteY8" fmla="*/ 4762 h 602456"/>
                <a:gd name="connsiteX9" fmla="*/ 1647825 w 1754981"/>
                <a:gd name="connsiteY9" fmla="*/ 14287 h 602456"/>
                <a:gd name="connsiteX10" fmla="*/ 1697831 w 1754981"/>
                <a:gd name="connsiteY10" fmla="*/ 23812 h 602456"/>
                <a:gd name="connsiteX11" fmla="*/ 1721644 w 1754981"/>
                <a:gd name="connsiteY11" fmla="*/ 33337 h 602456"/>
                <a:gd name="connsiteX12" fmla="*/ 1735931 w 1754981"/>
                <a:gd name="connsiteY12" fmla="*/ 45244 h 602456"/>
                <a:gd name="connsiteX13" fmla="*/ 1750219 w 1754981"/>
                <a:gd name="connsiteY13" fmla="*/ 61912 h 602456"/>
                <a:gd name="connsiteX14" fmla="*/ 1754981 w 1754981"/>
                <a:gd name="connsiteY14" fmla="*/ 76200 h 602456"/>
                <a:gd name="connsiteX15" fmla="*/ 1754981 w 1754981"/>
                <a:gd name="connsiteY15" fmla="*/ 95250 h 602456"/>
                <a:gd name="connsiteX16" fmla="*/ 1750219 w 1754981"/>
                <a:gd name="connsiteY16" fmla="*/ 121444 h 602456"/>
                <a:gd name="connsiteX17" fmla="*/ 1733550 w 1754981"/>
                <a:gd name="connsiteY17" fmla="*/ 159544 h 602456"/>
                <a:gd name="connsiteX18" fmla="*/ 1719263 w 1754981"/>
                <a:gd name="connsiteY18" fmla="*/ 176212 h 602456"/>
                <a:gd name="connsiteX19" fmla="*/ 1681163 w 1754981"/>
                <a:gd name="connsiteY19" fmla="*/ 188119 h 602456"/>
                <a:gd name="connsiteX20" fmla="*/ 1519238 w 1754981"/>
                <a:gd name="connsiteY20" fmla="*/ 233362 h 602456"/>
                <a:gd name="connsiteX21" fmla="*/ 1331119 w 1754981"/>
                <a:gd name="connsiteY21" fmla="*/ 288131 h 602456"/>
                <a:gd name="connsiteX22" fmla="*/ 1154906 w 1754981"/>
                <a:gd name="connsiteY22" fmla="*/ 347662 h 602456"/>
                <a:gd name="connsiteX23" fmla="*/ 981075 w 1754981"/>
                <a:gd name="connsiteY23" fmla="*/ 411956 h 602456"/>
                <a:gd name="connsiteX24" fmla="*/ 745331 w 1754981"/>
                <a:gd name="connsiteY24" fmla="*/ 481012 h 602456"/>
                <a:gd name="connsiteX25" fmla="*/ 635794 w 1754981"/>
                <a:gd name="connsiteY25" fmla="*/ 519112 h 602456"/>
                <a:gd name="connsiteX26" fmla="*/ 557213 w 1754981"/>
                <a:gd name="connsiteY26" fmla="*/ 545306 h 602456"/>
                <a:gd name="connsiteX27" fmla="*/ 452438 w 1754981"/>
                <a:gd name="connsiteY27" fmla="*/ 569119 h 602456"/>
                <a:gd name="connsiteX28" fmla="*/ 328613 w 1754981"/>
                <a:gd name="connsiteY28" fmla="*/ 597694 h 602456"/>
                <a:gd name="connsiteX29" fmla="*/ 288131 w 1754981"/>
                <a:gd name="connsiteY29" fmla="*/ 602456 h 602456"/>
                <a:gd name="connsiteX30" fmla="*/ 271463 w 1754981"/>
                <a:gd name="connsiteY30" fmla="*/ 602456 h 602456"/>
                <a:gd name="connsiteX31" fmla="*/ 252413 w 1754981"/>
                <a:gd name="connsiteY31" fmla="*/ 600075 h 602456"/>
                <a:gd name="connsiteX32" fmla="*/ 204788 w 1754981"/>
                <a:gd name="connsiteY32" fmla="*/ 585787 h 602456"/>
                <a:gd name="connsiteX33" fmla="*/ 154781 w 1754981"/>
                <a:gd name="connsiteY33" fmla="*/ 561975 h 602456"/>
                <a:gd name="connsiteX34" fmla="*/ 126206 w 1754981"/>
                <a:gd name="connsiteY34" fmla="*/ 545306 h 602456"/>
                <a:gd name="connsiteX35" fmla="*/ 100013 w 1754981"/>
                <a:gd name="connsiteY35" fmla="*/ 526256 h 602456"/>
                <a:gd name="connsiteX36" fmla="*/ 76200 w 1754981"/>
                <a:gd name="connsiteY36" fmla="*/ 504825 h 602456"/>
                <a:gd name="connsiteX37" fmla="*/ 45244 w 1754981"/>
                <a:gd name="connsiteY37" fmla="*/ 473869 h 602456"/>
                <a:gd name="connsiteX38" fmla="*/ 26194 w 1754981"/>
                <a:gd name="connsiteY38" fmla="*/ 447675 h 602456"/>
                <a:gd name="connsiteX39" fmla="*/ 7144 w 1754981"/>
                <a:gd name="connsiteY39" fmla="*/ 419100 h 602456"/>
                <a:gd name="connsiteX40" fmla="*/ 0 w 1754981"/>
                <a:gd name="connsiteY40" fmla="*/ 400050 h 602456"/>
                <a:gd name="connsiteX41" fmla="*/ 0 w 1754981"/>
                <a:gd name="connsiteY41" fmla="*/ 390525 h 602456"/>
                <a:gd name="connsiteX42" fmla="*/ 7144 w 1754981"/>
                <a:gd name="connsiteY42" fmla="*/ 383381 h 602456"/>
                <a:gd name="connsiteX43" fmla="*/ 28575 w 1754981"/>
                <a:gd name="connsiteY43" fmla="*/ 383381 h 602456"/>
                <a:gd name="connsiteX44" fmla="*/ 66675 w 1754981"/>
                <a:gd name="connsiteY44" fmla="*/ 390525 h 602456"/>
                <a:gd name="connsiteX45" fmla="*/ 121444 w 1754981"/>
                <a:gd name="connsiteY45" fmla="*/ 397669 h 602456"/>
                <a:gd name="connsiteX46" fmla="*/ 200025 w 1754981"/>
                <a:gd name="connsiteY46" fmla="*/ 402431 h 602456"/>
                <a:gd name="connsiteX47" fmla="*/ 228600 w 1754981"/>
                <a:gd name="connsiteY47" fmla="*/ 402431 h 602456"/>
                <a:gd name="connsiteX48" fmla="*/ 354806 w 1754981"/>
                <a:gd name="connsiteY48" fmla="*/ 383381 h 602456"/>
                <a:gd name="connsiteX49" fmla="*/ 461963 w 1754981"/>
                <a:gd name="connsiteY49" fmla="*/ 36195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54981" h="602456">
                  <a:moveTo>
                    <a:pt x="461963" y="361950"/>
                  </a:moveTo>
                  <a:lnTo>
                    <a:pt x="600075" y="330994"/>
                  </a:lnTo>
                  <a:lnTo>
                    <a:pt x="776288" y="285750"/>
                  </a:lnTo>
                  <a:lnTo>
                    <a:pt x="995363" y="195262"/>
                  </a:lnTo>
                  <a:lnTo>
                    <a:pt x="1169194" y="128587"/>
                  </a:lnTo>
                  <a:lnTo>
                    <a:pt x="1381125" y="50006"/>
                  </a:lnTo>
                  <a:lnTo>
                    <a:pt x="1512094" y="2381"/>
                  </a:lnTo>
                  <a:lnTo>
                    <a:pt x="1535906" y="0"/>
                  </a:lnTo>
                  <a:lnTo>
                    <a:pt x="1585913" y="4762"/>
                  </a:lnTo>
                  <a:lnTo>
                    <a:pt x="1647825" y="14287"/>
                  </a:lnTo>
                  <a:lnTo>
                    <a:pt x="1697831" y="23812"/>
                  </a:lnTo>
                  <a:lnTo>
                    <a:pt x="1721644" y="33337"/>
                  </a:lnTo>
                  <a:lnTo>
                    <a:pt x="1735931" y="45244"/>
                  </a:lnTo>
                  <a:lnTo>
                    <a:pt x="1750219" y="61912"/>
                  </a:lnTo>
                  <a:lnTo>
                    <a:pt x="1754981" y="76200"/>
                  </a:lnTo>
                  <a:lnTo>
                    <a:pt x="1754981" y="95250"/>
                  </a:lnTo>
                  <a:lnTo>
                    <a:pt x="1750219" y="121444"/>
                  </a:lnTo>
                  <a:lnTo>
                    <a:pt x="1733550" y="159544"/>
                  </a:lnTo>
                  <a:lnTo>
                    <a:pt x="1719263" y="176212"/>
                  </a:lnTo>
                  <a:lnTo>
                    <a:pt x="1681163" y="188119"/>
                  </a:lnTo>
                  <a:lnTo>
                    <a:pt x="1519238" y="233362"/>
                  </a:lnTo>
                  <a:lnTo>
                    <a:pt x="1331119" y="288131"/>
                  </a:lnTo>
                  <a:lnTo>
                    <a:pt x="1154906" y="347662"/>
                  </a:lnTo>
                  <a:lnTo>
                    <a:pt x="981075" y="411956"/>
                  </a:lnTo>
                  <a:lnTo>
                    <a:pt x="745331" y="481012"/>
                  </a:lnTo>
                  <a:lnTo>
                    <a:pt x="635794" y="519112"/>
                  </a:lnTo>
                  <a:lnTo>
                    <a:pt x="557213" y="545306"/>
                  </a:lnTo>
                  <a:lnTo>
                    <a:pt x="452438" y="569119"/>
                  </a:lnTo>
                  <a:lnTo>
                    <a:pt x="328613" y="597694"/>
                  </a:lnTo>
                  <a:lnTo>
                    <a:pt x="288131" y="602456"/>
                  </a:lnTo>
                  <a:lnTo>
                    <a:pt x="271463" y="602456"/>
                  </a:lnTo>
                  <a:lnTo>
                    <a:pt x="252413" y="600075"/>
                  </a:lnTo>
                  <a:lnTo>
                    <a:pt x="204788" y="585787"/>
                  </a:lnTo>
                  <a:lnTo>
                    <a:pt x="154781" y="561975"/>
                  </a:lnTo>
                  <a:lnTo>
                    <a:pt x="126206" y="545306"/>
                  </a:lnTo>
                  <a:lnTo>
                    <a:pt x="100013" y="526256"/>
                  </a:lnTo>
                  <a:lnTo>
                    <a:pt x="76200" y="504825"/>
                  </a:lnTo>
                  <a:lnTo>
                    <a:pt x="45244" y="473869"/>
                  </a:lnTo>
                  <a:lnTo>
                    <a:pt x="26194" y="447675"/>
                  </a:lnTo>
                  <a:lnTo>
                    <a:pt x="7144" y="419100"/>
                  </a:lnTo>
                  <a:lnTo>
                    <a:pt x="0" y="400050"/>
                  </a:lnTo>
                  <a:lnTo>
                    <a:pt x="0" y="390525"/>
                  </a:lnTo>
                  <a:lnTo>
                    <a:pt x="7144" y="383381"/>
                  </a:lnTo>
                  <a:lnTo>
                    <a:pt x="28575" y="383381"/>
                  </a:lnTo>
                  <a:lnTo>
                    <a:pt x="66675" y="390525"/>
                  </a:lnTo>
                  <a:lnTo>
                    <a:pt x="121444" y="397669"/>
                  </a:lnTo>
                  <a:lnTo>
                    <a:pt x="200025" y="402431"/>
                  </a:lnTo>
                  <a:lnTo>
                    <a:pt x="228600" y="402431"/>
                  </a:lnTo>
                  <a:lnTo>
                    <a:pt x="354806" y="383381"/>
                  </a:lnTo>
                  <a:lnTo>
                    <a:pt x="46196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BFA1F8B4-67F5-48B0-A6D8-F8776EB67C6A}"/>
                </a:ext>
              </a:extLst>
            </p:cNvPr>
            <p:cNvSpPr/>
            <p:nvPr/>
          </p:nvSpPr>
          <p:spPr>
            <a:xfrm>
              <a:off x="4665663" y="2827338"/>
              <a:ext cx="1849437" cy="581025"/>
            </a:xfrm>
            <a:custGeom>
              <a:avLst/>
              <a:gdLst>
                <a:gd name="connsiteX0" fmla="*/ 628650 w 1850231"/>
                <a:gd name="connsiteY0" fmla="*/ 333375 h 581025"/>
                <a:gd name="connsiteX1" fmla="*/ 802481 w 1850231"/>
                <a:gd name="connsiteY1" fmla="*/ 288131 h 581025"/>
                <a:gd name="connsiteX2" fmla="*/ 1028700 w 1850231"/>
                <a:gd name="connsiteY2" fmla="*/ 221456 h 581025"/>
                <a:gd name="connsiteX3" fmla="*/ 1238250 w 1850231"/>
                <a:gd name="connsiteY3" fmla="*/ 147637 h 581025"/>
                <a:gd name="connsiteX4" fmla="*/ 1381125 w 1850231"/>
                <a:gd name="connsiteY4" fmla="*/ 95250 h 581025"/>
                <a:gd name="connsiteX5" fmla="*/ 1431131 w 1850231"/>
                <a:gd name="connsiteY5" fmla="*/ 71437 h 581025"/>
                <a:gd name="connsiteX6" fmla="*/ 1509712 w 1850231"/>
                <a:gd name="connsiteY6" fmla="*/ 35719 h 581025"/>
                <a:gd name="connsiteX7" fmla="*/ 1574006 w 1850231"/>
                <a:gd name="connsiteY7" fmla="*/ 7144 h 581025"/>
                <a:gd name="connsiteX8" fmla="*/ 1595437 w 1850231"/>
                <a:gd name="connsiteY8" fmla="*/ 0 h 581025"/>
                <a:gd name="connsiteX9" fmla="*/ 1628775 w 1850231"/>
                <a:gd name="connsiteY9" fmla="*/ 0 h 581025"/>
                <a:gd name="connsiteX10" fmla="*/ 1695450 w 1850231"/>
                <a:gd name="connsiteY10" fmla="*/ 11906 h 581025"/>
                <a:gd name="connsiteX11" fmla="*/ 1735931 w 1850231"/>
                <a:gd name="connsiteY11" fmla="*/ 23812 h 581025"/>
                <a:gd name="connsiteX12" fmla="*/ 1783556 w 1850231"/>
                <a:gd name="connsiteY12" fmla="*/ 45244 h 581025"/>
                <a:gd name="connsiteX13" fmla="*/ 1819275 w 1850231"/>
                <a:gd name="connsiteY13" fmla="*/ 64294 h 581025"/>
                <a:gd name="connsiteX14" fmla="*/ 1833562 w 1850231"/>
                <a:gd name="connsiteY14" fmla="*/ 73819 h 581025"/>
                <a:gd name="connsiteX15" fmla="*/ 1843087 w 1850231"/>
                <a:gd name="connsiteY15" fmla="*/ 83344 h 581025"/>
                <a:gd name="connsiteX16" fmla="*/ 1850231 w 1850231"/>
                <a:gd name="connsiteY16" fmla="*/ 97631 h 581025"/>
                <a:gd name="connsiteX17" fmla="*/ 1850231 w 1850231"/>
                <a:gd name="connsiteY17" fmla="*/ 114300 h 581025"/>
                <a:gd name="connsiteX18" fmla="*/ 1843087 w 1850231"/>
                <a:gd name="connsiteY18" fmla="*/ 138112 h 581025"/>
                <a:gd name="connsiteX19" fmla="*/ 1828800 w 1850231"/>
                <a:gd name="connsiteY19" fmla="*/ 169069 h 581025"/>
                <a:gd name="connsiteX20" fmla="*/ 1804987 w 1850231"/>
                <a:gd name="connsiteY20" fmla="*/ 200025 h 581025"/>
                <a:gd name="connsiteX21" fmla="*/ 1759744 w 1850231"/>
                <a:gd name="connsiteY21" fmla="*/ 214312 h 581025"/>
                <a:gd name="connsiteX22" fmla="*/ 1521619 w 1850231"/>
                <a:gd name="connsiteY22" fmla="*/ 283369 h 581025"/>
                <a:gd name="connsiteX23" fmla="*/ 1257300 w 1850231"/>
                <a:gd name="connsiteY23" fmla="*/ 361950 h 581025"/>
                <a:gd name="connsiteX24" fmla="*/ 1040606 w 1850231"/>
                <a:gd name="connsiteY24" fmla="*/ 431006 h 581025"/>
                <a:gd name="connsiteX25" fmla="*/ 785812 w 1850231"/>
                <a:gd name="connsiteY25" fmla="*/ 507206 h 581025"/>
                <a:gd name="connsiteX26" fmla="*/ 564356 w 1850231"/>
                <a:gd name="connsiteY26" fmla="*/ 554831 h 581025"/>
                <a:gd name="connsiteX27" fmla="*/ 419100 w 1850231"/>
                <a:gd name="connsiteY27" fmla="*/ 578644 h 581025"/>
                <a:gd name="connsiteX28" fmla="*/ 388144 w 1850231"/>
                <a:gd name="connsiteY28" fmla="*/ 581025 h 581025"/>
                <a:gd name="connsiteX29" fmla="*/ 354806 w 1850231"/>
                <a:gd name="connsiteY29" fmla="*/ 578644 h 581025"/>
                <a:gd name="connsiteX30" fmla="*/ 302419 w 1850231"/>
                <a:gd name="connsiteY30" fmla="*/ 569119 h 581025"/>
                <a:gd name="connsiteX31" fmla="*/ 254794 w 1850231"/>
                <a:gd name="connsiteY31" fmla="*/ 552450 h 581025"/>
                <a:gd name="connsiteX32" fmla="*/ 202406 w 1850231"/>
                <a:gd name="connsiteY32" fmla="*/ 528637 h 581025"/>
                <a:gd name="connsiteX33" fmla="*/ 161925 w 1850231"/>
                <a:gd name="connsiteY33" fmla="*/ 504825 h 581025"/>
                <a:gd name="connsiteX34" fmla="*/ 100012 w 1850231"/>
                <a:gd name="connsiteY34" fmla="*/ 459581 h 581025"/>
                <a:gd name="connsiteX35" fmla="*/ 50006 w 1850231"/>
                <a:gd name="connsiteY35" fmla="*/ 416719 h 581025"/>
                <a:gd name="connsiteX36" fmla="*/ 19050 w 1850231"/>
                <a:gd name="connsiteY36" fmla="*/ 388144 h 581025"/>
                <a:gd name="connsiteX37" fmla="*/ 9525 w 1850231"/>
                <a:gd name="connsiteY37" fmla="*/ 373856 h 581025"/>
                <a:gd name="connsiteX38" fmla="*/ 4762 w 1850231"/>
                <a:gd name="connsiteY38" fmla="*/ 357187 h 581025"/>
                <a:gd name="connsiteX39" fmla="*/ 0 w 1850231"/>
                <a:gd name="connsiteY39" fmla="*/ 333375 h 581025"/>
                <a:gd name="connsiteX40" fmla="*/ 7144 w 1850231"/>
                <a:gd name="connsiteY40" fmla="*/ 321469 h 581025"/>
                <a:gd name="connsiteX41" fmla="*/ 23812 w 1850231"/>
                <a:gd name="connsiteY41" fmla="*/ 323850 h 581025"/>
                <a:gd name="connsiteX42" fmla="*/ 50006 w 1850231"/>
                <a:gd name="connsiteY42" fmla="*/ 333375 h 581025"/>
                <a:gd name="connsiteX43" fmla="*/ 109537 w 1850231"/>
                <a:gd name="connsiteY43" fmla="*/ 342900 h 581025"/>
                <a:gd name="connsiteX44" fmla="*/ 223837 w 1850231"/>
                <a:gd name="connsiteY44" fmla="*/ 359569 h 581025"/>
                <a:gd name="connsiteX45" fmla="*/ 309562 w 1850231"/>
                <a:gd name="connsiteY45" fmla="*/ 376237 h 581025"/>
                <a:gd name="connsiteX46" fmla="*/ 354806 w 1850231"/>
                <a:gd name="connsiteY46" fmla="*/ 378619 h 581025"/>
                <a:gd name="connsiteX47" fmla="*/ 407194 w 1850231"/>
                <a:gd name="connsiteY47" fmla="*/ 373856 h 581025"/>
                <a:gd name="connsiteX48" fmla="*/ 478631 w 1850231"/>
                <a:gd name="connsiteY48" fmla="*/ 364331 h 581025"/>
                <a:gd name="connsiteX49" fmla="*/ 628650 w 1850231"/>
                <a:gd name="connsiteY49" fmla="*/ 33337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50231" h="581025">
                  <a:moveTo>
                    <a:pt x="628650" y="333375"/>
                  </a:moveTo>
                  <a:lnTo>
                    <a:pt x="802481" y="288131"/>
                  </a:lnTo>
                  <a:lnTo>
                    <a:pt x="1028700" y="221456"/>
                  </a:lnTo>
                  <a:lnTo>
                    <a:pt x="1238250" y="147637"/>
                  </a:lnTo>
                  <a:lnTo>
                    <a:pt x="1381125" y="95250"/>
                  </a:lnTo>
                  <a:lnTo>
                    <a:pt x="1431131" y="71437"/>
                  </a:lnTo>
                  <a:lnTo>
                    <a:pt x="1509712" y="35719"/>
                  </a:lnTo>
                  <a:lnTo>
                    <a:pt x="1574006" y="7144"/>
                  </a:lnTo>
                  <a:lnTo>
                    <a:pt x="1595437" y="0"/>
                  </a:lnTo>
                  <a:lnTo>
                    <a:pt x="1628775" y="0"/>
                  </a:lnTo>
                  <a:lnTo>
                    <a:pt x="1695450" y="11906"/>
                  </a:lnTo>
                  <a:lnTo>
                    <a:pt x="1735931" y="23812"/>
                  </a:lnTo>
                  <a:lnTo>
                    <a:pt x="1783556" y="45244"/>
                  </a:lnTo>
                  <a:lnTo>
                    <a:pt x="1819275" y="64294"/>
                  </a:lnTo>
                  <a:lnTo>
                    <a:pt x="1833562" y="73819"/>
                  </a:lnTo>
                  <a:lnTo>
                    <a:pt x="1843087" y="83344"/>
                  </a:lnTo>
                  <a:lnTo>
                    <a:pt x="1850231" y="97631"/>
                  </a:lnTo>
                  <a:lnTo>
                    <a:pt x="1850231" y="114300"/>
                  </a:lnTo>
                  <a:lnTo>
                    <a:pt x="1843087" y="138112"/>
                  </a:lnTo>
                  <a:lnTo>
                    <a:pt x="1828800" y="169069"/>
                  </a:lnTo>
                  <a:lnTo>
                    <a:pt x="1804987" y="200025"/>
                  </a:lnTo>
                  <a:lnTo>
                    <a:pt x="1759744" y="214312"/>
                  </a:lnTo>
                  <a:lnTo>
                    <a:pt x="1521619" y="283369"/>
                  </a:lnTo>
                  <a:lnTo>
                    <a:pt x="1257300" y="361950"/>
                  </a:lnTo>
                  <a:lnTo>
                    <a:pt x="1040606" y="431006"/>
                  </a:lnTo>
                  <a:lnTo>
                    <a:pt x="785812" y="507206"/>
                  </a:lnTo>
                  <a:lnTo>
                    <a:pt x="564356" y="554831"/>
                  </a:lnTo>
                  <a:lnTo>
                    <a:pt x="419100" y="578644"/>
                  </a:lnTo>
                  <a:lnTo>
                    <a:pt x="388144" y="581025"/>
                  </a:lnTo>
                  <a:lnTo>
                    <a:pt x="354806" y="578644"/>
                  </a:lnTo>
                  <a:lnTo>
                    <a:pt x="302419" y="569119"/>
                  </a:lnTo>
                  <a:lnTo>
                    <a:pt x="254794" y="552450"/>
                  </a:lnTo>
                  <a:lnTo>
                    <a:pt x="202406" y="528637"/>
                  </a:lnTo>
                  <a:lnTo>
                    <a:pt x="161925" y="504825"/>
                  </a:lnTo>
                  <a:lnTo>
                    <a:pt x="100012" y="459581"/>
                  </a:lnTo>
                  <a:lnTo>
                    <a:pt x="50006" y="416719"/>
                  </a:lnTo>
                  <a:lnTo>
                    <a:pt x="19050" y="388144"/>
                  </a:lnTo>
                  <a:lnTo>
                    <a:pt x="9525" y="373856"/>
                  </a:lnTo>
                  <a:lnTo>
                    <a:pt x="4762" y="357187"/>
                  </a:lnTo>
                  <a:lnTo>
                    <a:pt x="0" y="333375"/>
                  </a:lnTo>
                  <a:lnTo>
                    <a:pt x="7144" y="321469"/>
                  </a:lnTo>
                  <a:lnTo>
                    <a:pt x="23812" y="323850"/>
                  </a:lnTo>
                  <a:lnTo>
                    <a:pt x="50006" y="333375"/>
                  </a:lnTo>
                  <a:lnTo>
                    <a:pt x="109537" y="342900"/>
                  </a:lnTo>
                  <a:lnTo>
                    <a:pt x="223837" y="359569"/>
                  </a:lnTo>
                  <a:lnTo>
                    <a:pt x="309562" y="376237"/>
                  </a:lnTo>
                  <a:lnTo>
                    <a:pt x="354806" y="378619"/>
                  </a:lnTo>
                  <a:lnTo>
                    <a:pt x="407194" y="373856"/>
                  </a:lnTo>
                  <a:lnTo>
                    <a:pt x="478631" y="364331"/>
                  </a:lnTo>
                  <a:lnTo>
                    <a:pt x="6286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B9B7A0A6-2435-454E-BCC6-6EC9224FE7B7}"/>
                </a:ext>
              </a:extLst>
            </p:cNvPr>
            <p:cNvSpPr/>
            <p:nvPr/>
          </p:nvSpPr>
          <p:spPr>
            <a:xfrm>
              <a:off x="4727575" y="3525838"/>
              <a:ext cx="2001838" cy="641350"/>
            </a:xfrm>
            <a:custGeom>
              <a:avLst/>
              <a:gdLst>
                <a:gd name="connsiteX0" fmla="*/ 685800 w 2002632"/>
                <a:gd name="connsiteY0" fmla="*/ 521494 h 640557"/>
                <a:gd name="connsiteX1" fmla="*/ 804863 w 2002632"/>
                <a:gd name="connsiteY1" fmla="*/ 483394 h 640557"/>
                <a:gd name="connsiteX2" fmla="*/ 966788 w 2002632"/>
                <a:gd name="connsiteY2" fmla="*/ 426244 h 640557"/>
                <a:gd name="connsiteX3" fmla="*/ 1207294 w 2002632"/>
                <a:gd name="connsiteY3" fmla="*/ 357188 h 640557"/>
                <a:gd name="connsiteX4" fmla="*/ 1314450 w 2002632"/>
                <a:gd name="connsiteY4" fmla="*/ 328613 h 640557"/>
                <a:gd name="connsiteX5" fmla="*/ 1421607 w 2002632"/>
                <a:gd name="connsiteY5" fmla="*/ 304800 h 640557"/>
                <a:gd name="connsiteX6" fmla="*/ 1490663 w 2002632"/>
                <a:gd name="connsiteY6" fmla="*/ 290513 h 640557"/>
                <a:gd name="connsiteX7" fmla="*/ 1597819 w 2002632"/>
                <a:gd name="connsiteY7" fmla="*/ 269082 h 640557"/>
                <a:gd name="connsiteX8" fmla="*/ 1659732 w 2002632"/>
                <a:gd name="connsiteY8" fmla="*/ 257175 h 640557"/>
                <a:gd name="connsiteX9" fmla="*/ 1728788 w 2002632"/>
                <a:gd name="connsiteY9" fmla="*/ 245269 h 640557"/>
                <a:gd name="connsiteX10" fmla="*/ 1831182 w 2002632"/>
                <a:gd name="connsiteY10" fmla="*/ 230982 h 640557"/>
                <a:gd name="connsiteX11" fmla="*/ 1895475 w 2002632"/>
                <a:gd name="connsiteY11" fmla="*/ 216694 h 640557"/>
                <a:gd name="connsiteX12" fmla="*/ 1940719 w 2002632"/>
                <a:gd name="connsiteY12" fmla="*/ 202407 h 640557"/>
                <a:gd name="connsiteX13" fmla="*/ 1974057 w 2002632"/>
                <a:gd name="connsiteY13" fmla="*/ 183357 h 640557"/>
                <a:gd name="connsiteX14" fmla="*/ 1993107 w 2002632"/>
                <a:gd name="connsiteY14" fmla="*/ 166688 h 640557"/>
                <a:gd name="connsiteX15" fmla="*/ 2002632 w 2002632"/>
                <a:gd name="connsiteY15" fmla="*/ 147638 h 640557"/>
                <a:gd name="connsiteX16" fmla="*/ 2002632 w 2002632"/>
                <a:gd name="connsiteY16" fmla="*/ 138113 h 640557"/>
                <a:gd name="connsiteX17" fmla="*/ 1995488 w 2002632"/>
                <a:gd name="connsiteY17" fmla="*/ 119063 h 640557"/>
                <a:gd name="connsiteX18" fmla="*/ 1981200 w 2002632"/>
                <a:gd name="connsiteY18" fmla="*/ 97632 h 640557"/>
                <a:gd name="connsiteX19" fmla="*/ 1957388 w 2002632"/>
                <a:gd name="connsiteY19" fmla="*/ 73819 h 640557"/>
                <a:gd name="connsiteX20" fmla="*/ 1940719 w 2002632"/>
                <a:gd name="connsiteY20" fmla="*/ 61913 h 640557"/>
                <a:gd name="connsiteX21" fmla="*/ 1885950 w 2002632"/>
                <a:gd name="connsiteY21" fmla="*/ 38100 h 640557"/>
                <a:gd name="connsiteX22" fmla="*/ 1831182 w 2002632"/>
                <a:gd name="connsiteY22" fmla="*/ 21432 h 640557"/>
                <a:gd name="connsiteX23" fmla="*/ 1762125 w 2002632"/>
                <a:gd name="connsiteY23" fmla="*/ 4763 h 640557"/>
                <a:gd name="connsiteX24" fmla="*/ 1704975 w 2002632"/>
                <a:gd name="connsiteY24" fmla="*/ 0 h 640557"/>
                <a:gd name="connsiteX25" fmla="*/ 1654969 w 2002632"/>
                <a:gd name="connsiteY25" fmla="*/ 2382 h 640557"/>
                <a:gd name="connsiteX26" fmla="*/ 1602582 w 2002632"/>
                <a:gd name="connsiteY26" fmla="*/ 14288 h 640557"/>
                <a:gd name="connsiteX27" fmla="*/ 1576388 w 2002632"/>
                <a:gd name="connsiteY27" fmla="*/ 30957 h 640557"/>
                <a:gd name="connsiteX28" fmla="*/ 1497807 w 2002632"/>
                <a:gd name="connsiteY28" fmla="*/ 73819 h 640557"/>
                <a:gd name="connsiteX29" fmla="*/ 1428750 w 2002632"/>
                <a:gd name="connsiteY29" fmla="*/ 104775 h 640557"/>
                <a:gd name="connsiteX30" fmla="*/ 1307307 w 2002632"/>
                <a:gd name="connsiteY30" fmla="*/ 152400 h 640557"/>
                <a:gd name="connsiteX31" fmla="*/ 1154907 w 2002632"/>
                <a:gd name="connsiteY31" fmla="*/ 202407 h 640557"/>
                <a:gd name="connsiteX32" fmla="*/ 1083469 w 2002632"/>
                <a:gd name="connsiteY32" fmla="*/ 221457 h 640557"/>
                <a:gd name="connsiteX33" fmla="*/ 871538 w 2002632"/>
                <a:gd name="connsiteY33" fmla="*/ 288132 h 640557"/>
                <a:gd name="connsiteX34" fmla="*/ 771525 w 2002632"/>
                <a:gd name="connsiteY34" fmla="*/ 328613 h 640557"/>
                <a:gd name="connsiteX35" fmla="*/ 676275 w 2002632"/>
                <a:gd name="connsiteY35" fmla="*/ 359569 h 640557"/>
                <a:gd name="connsiteX36" fmla="*/ 540544 w 2002632"/>
                <a:gd name="connsiteY36" fmla="*/ 395288 h 640557"/>
                <a:gd name="connsiteX37" fmla="*/ 433388 w 2002632"/>
                <a:gd name="connsiteY37" fmla="*/ 416719 h 640557"/>
                <a:gd name="connsiteX38" fmla="*/ 342900 w 2002632"/>
                <a:gd name="connsiteY38" fmla="*/ 428625 h 640557"/>
                <a:gd name="connsiteX39" fmla="*/ 240507 w 2002632"/>
                <a:gd name="connsiteY39" fmla="*/ 438150 h 640557"/>
                <a:gd name="connsiteX40" fmla="*/ 195263 w 2002632"/>
                <a:gd name="connsiteY40" fmla="*/ 433388 h 640557"/>
                <a:gd name="connsiteX41" fmla="*/ 154782 w 2002632"/>
                <a:gd name="connsiteY41" fmla="*/ 421482 h 640557"/>
                <a:gd name="connsiteX42" fmla="*/ 128588 w 2002632"/>
                <a:gd name="connsiteY42" fmla="*/ 411957 h 640557"/>
                <a:gd name="connsiteX43" fmla="*/ 69057 w 2002632"/>
                <a:gd name="connsiteY43" fmla="*/ 385763 h 640557"/>
                <a:gd name="connsiteX44" fmla="*/ 47625 w 2002632"/>
                <a:gd name="connsiteY44" fmla="*/ 376238 h 640557"/>
                <a:gd name="connsiteX45" fmla="*/ 33338 w 2002632"/>
                <a:gd name="connsiteY45" fmla="*/ 373857 h 640557"/>
                <a:gd name="connsiteX46" fmla="*/ 11907 w 2002632"/>
                <a:gd name="connsiteY46" fmla="*/ 376238 h 640557"/>
                <a:gd name="connsiteX47" fmla="*/ 0 w 2002632"/>
                <a:gd name="connsiteY47" fmla="*/ 381000 h 640557"/>
                <a:gd name="connsiteX48" fmla="*/ 0 w 2002632"/>
                <a:gd name="connsiteY48" fmla="*/ 392907 h 640557"/>
                <a:gd name="connsiteX49" fmla="*/ 4763 w 2002632"/>
                <a:gd name="connsiteY49" fmla="*/ 409575 h 640557"/>
                <a:gd name="connsiteX50" fmla="*/ 30957 w 2002632"/>
                <a:gd name="connsiteY50" fmla="*/ 452438 h 640557"/>
                <a:gd name="connsiteX51" fmla="*/ 57150 w 2002632"/>
                <a:gd name="connsiteY51" fmla="*/ 488157 h 640557"/>
                <a:gd name="connsiteX52" fmla="*/ 80963 w 2002632"/>
                <a:gd name="connsiteY52" fmla="*/ 516732 h 640557"/>
                <a:gd name="connsiteX53" fmla="*/ 104775 w 2002632"/>
                <a:gd name="connsiteY53" fmla="*/ 542925 h 640557"/>
                <a:gd name="connsiteX54" fmla="*/ 130969 w 2002632"/>
                <a:gd name="connsiteY54" fmla="*/ 564357 h 640557"/>
                <a:gd name="connsiteX55" fmla="*/ 164307 w 2002632"/>
                <a:gd name="connsiteY55" fmla="*/ 588169 h 640557"/>
                <a:gd name="connsiteX56" fmla="*/ 195263 w 2002632"/>
                <a:gd name="connsiteY56" fmla="*/ 604838 h 640557"/>
                <a:gd name="connsiteX57" fmla="*/ 233363 w 2002632"/>
                <a:gd name="connsiteY57" fmla="*/ 621507 h 640557"/>
                <a:gd name="connsiteX58" fmla="*/ 278607 w 2002632"/>
                <a:gd name="connsiteY58" fmla="*/ 633413 h 640557"/>
                <a:gd name="connsiteX59" fmla="*/ 321469 w 2002632"/>
                <a:gd name="connsiteY59" fmla="*/ 640557 h 640557"/>
                <a:gd name="connsiteX60" fmla="*/ 352425 w 2002632"/>
                <a:gd name="connsiteY60" fmla="*/ 640557 h 640557"/>
                <a:gd name="connsiteX61" fmla="*/ 390525 w 2002632"/>
                <a:gd name="connsiteY61" fmla="*/ 628650 h 640557"/>
                <a:gd name="connsiteX62" fmla="*/ 485775 w 2002632"/>
                <a:gd name="connsiteY62" fmla="*/ 585788 h 640557"/>
                <a:gd name="connsiteX63" fmla="*/ 511969 w 2002632"/>
                <a:gd name="connsiteY63" fmla="*/ 573882 h 640557"/>
                <a:gd name="connsiteX64" fmla="*/ 614363 w 2002632"/>
                <a:gd name="connsiteY64" fmla="*/ 542925 h 640557"/>
                <a:gd name="connsiteX65" fmla="*/ 685800 w 2002632"/>
                <a:gd name="connsiteY65" fmla="*/ 521494 h 64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02632" h="640557">
                  <a:moveTo>
                    <a:pt x="685800" y="521494"/>
                  </a:moveTo>
                  <a:lnTo>
                    <a:pt x="804863" y="483394"/>
                  </a:lnTo>
                  <a:lnTo>
                    <a:pt x="966788" y="426244"/>
                  </a:lnTo>
                  <a:lnTo>
                    <a:pt x="1207294" y="357188"/>
                  </a:lnTo>
                  <a:lnTo>
                    <a:pt x="1314450" y="328613"/>
                  </a:lnTo>
                  <a:lnTo>
                    <a:pt x="1421607" y="304800"/>
                  </a:lnTo>
                  <a:lnTo>
                    <a:pt x="1490663" y="290513"/>
                  </a:lnTo>
                  <a:lnTo>
                    <a:pt x="1597819" y="269082"/>
                  </a:lnTo>
                  <a:lnTo>
                    <a:pt x="1659732" y="257175"/>
                  </a:lnTo>
                  <a:lnTo>
                    <a:pt x="1728788" y="245269"/>
                  </a:lnTo>
                  <a:lnTo>
                    <a:pt x="1831182" y="230982"/>
                  </a:lnTo>
                  <a:lnTo>
                    <a:pt x="1895475" y="216694"/>
                  </a:lnTo>
                  <a:lnTo>
                    <a:pt x="1940719" y="202407"/>
                  </a:lnTo>
                  <a:lnTo>
                    <a:pt x="1974057" y="183357"/>
                  </a:lnTo>
                  <a:lnTo>
                    <a:pt x="1993107" y="166688"/>
                  </a:lnTo>
                  <a:lnTo>
                    <a:pt x="2002632" y="147638"/>
                  </a:lnTo>
                  <a:lnTo>
                    <a:pt x="2002632" y="138113"/>
                  </a:lnTo>
                  <a:lnTo>
                    <a:pt x="1995488" y="119063"/>
                  </a:lnTo>
                  <a:lnTo>
                    <a:pt x="1981200" y="97632"/>
                  </a:lnTo>
                  <a:lnTo>
                    <a:pt x="1957388" y="73819"/>
                  </a:lnTo>
                  <a:lnTo>
                    <a:pt x="1940719" y="61913"/>
                  </a:lnTo>
                  <a:lnTo>
                    <a:pt x="1885950" y="38100"/>
                  </a:lnTo>
                  <a:lnTo>
                    <a:pt x="1831182" y="21432"/>
                  </a:lnTo>
                  <a:lnTo>
                    <a:pt x="1762125" y="4763"/>
                  </a:lnTo>
                  <a:lnTo>
                    <a:pt x="1704975" y="0"/>
                  </a:lnTo>
                  <a:lnTo>
                    <a:pt x="1654969" y="2382"/>
                  </a:lnTo>
                  <a:lnTo>
                    <a:pt x="1602582" y="14288"/>
                  </a:lnTo>
                  <a:lnTo>
                    <a:pt x="1576388" y="30957"/>
                  </a:lnTo>
                  <a:lnTo>
                    <a:pt x="1497807" y="73819"/>
                  </a:lnTo>
                  <a:lnTo>
                    <a:pt x="1428750" y="104775"/>
                  </a:lnTo>
                  <a:lnTo>
                    <a:pt x="1307307" y="152400"/>
                  </a:lnTo>
                  <a:lnTo>
                    <a:pt x="1154907" y="202407"/>
                  </a:lnTo>
                  <a:lnTo>
                    <a:pt x="1083469" y="221457"/>
                  </a:lnTo>
                  <a:lnTo>
                    <a:pt x="871538" y="288132"/>
                  </a:lnTo>
                  <a:lnTo>
                    <a:pt x="771525" y="328613"/>
                  </a:lnTo>
                  <a:lnTo>
                    <a:pt x="676275" y="359569"/>
                  </a:lnTo>
                  <a:lnTo>
                    <a:pt x="540544" y="395288"/>
                  </a:lnTo>
                  <a:lnTo>
                    <a:pt x="433388" y="416719"/>
                  </a:lnTo>
                  <a:lnTo>
                    <a:pt x="342900" y="428625"/>
                  </a:lnTo>
                  <a:lnTo>
                    <a:pt x="240507" y="438150"/>
                  </a:lnTo>
                  <a:lnTo>
                    <a:pt x="195263" y="433388"/>
                  </a:lnTo>
                  <a:lnTo>
                    <a:pt x="154782" y="421482"/>
                  </a:lnTo>
                  <a:lnTo>
                    <a:pt x="128588" y="411957"/>
                  </a:lnTo>
                  <a:lnTo>
                    <a:pt x="69057" y="385763"/>
                  </a:lnTo>
                  <a:lnTo>
                    <a:pt x="47625" y="376238"/>
                  </a:lnTo>
                  <a:lnTo>
                    <a:pt x="33338" y="373857"/>
                  </a:lnTo>
                  <a:lnTo>
                    <a:pt x="11907" y="376238"/>
                  </a:lnTo>
                  <a:lnTo>
                    <a:pt x="0" y="381000"/>
                  </a:lnTo>
                  <a:lnTo>
                    <a:pt x="0" y="392907"/>
                  </a:lnTo>
                  <a:lnTo>
                    <a:pt x="4763" y="409575"/>
                  </a:lnTo>
                  <a:lnTo>
                    <a:pt x="30957" y="452438"/>
                  </a:lnTo>
                  <a:lnTo>
                    <a:pt x="57150" y="488157"/>
                  </a:lnTo>
                  <a:lnTo>
                    <a:pt x="80963" y="516732"/>
                  </a:lnTo>
                  <a:lnTo>
                    <a:pt x="104775" y="542925"/>
                  </a:lnTo>
                  <a:lnTo>
                    <a:pt x="130969" y="564357"/>
                  </a:lnTo>
                  <a:lnTo>
                    <a:pt x="164307" y="588169"/>
                  </a:lnTo>
                  <a:lnTo>
                    <a:pt x="195263" y="604838"/>
                  </a:lnTo>
                  <a:lnTo>
                    <a:pt x="233363" y="621507"/>
                  </a:lnTo>
                  <a:lnTo>
                    <a:pt x="278607" y="633413"/>
                  </a:lnTo>
                  <a:lnTo>
                    <a:pt x="321469" y="640557"/>
                  </a:lnTo>
                  <a:lnTo>
                    <a:pt x="352425" y="640557"/>
                  </a:lnTo>
                  <a:lnTo>
                    <a:pt x="390525" y="628650"/>
                  </a:lnTo>
                  <a:lnTo>
                    <a:pt x="485775" y="585788"/>
                  </a:lnTo>
                  <a:lnTo>
                    <a:pt x="511969" y="573882"/>
                  </a:lnTo>
                  <a:lnTo>
                    <a:pt x="614363" y="542925"/>
                  </a:lnTo>
                  <a:lnTo>
                    <a:pt x="685800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6">
              <a:extLst>
                <a:ext uri="{FF2B5EF4-FFF2-40B4-BE49-F238E27FC236}">
                  <a16:creationId xmlns:a16="http://schemas.microsoft.com/office/drawing/2014/main" id="{C43863DB-AB41-4BCF-8280-C909ABC05A1C}"/>
                </a:ext>
              </a:extLst>
            </p:cNvPr>
            <p:cNvSpPr/>
            <p:nvPr/>
          </p:nvSpPr>
          <p:spPr>
            <a:xfrm rot="16200000">
              <a:off x="3848100" y="2689225"/>
              <a:ext cx="4578350" cy="2171700"/>
            </a:xfrm>
            <a:custGeom>
              <a:avLst/>
              <a:gdLst>
                <a:gd name="connsiteX0" fmla="*/ 2343849 w 4579464"/>
                <a:gd name="connsiteY0" fmla="*/ 544907 h 2172166"/>
                <a:gd name="connsiteX1" fmla="*/ 2564052 w 4579464"/>
                <a:gd name="connsiteY1" fmla="*/ 492656 h 2172166"/>
                <a:gd name="connsiteX2" fmla="*/ 2758129 w 4579464"/>
                <a:gd name="connsiteY2" fmla="*/ 447869 h 2172166"/>
                <a:gd name="connsiteX3" fmla="*/ 3064173 w 4579464"/>
                <a:gd name="connsiteY3" fmla="*/ 388153 h 2172166"/>
                <a:gd name="connsiteX4" fmla="*/ 3317965 w 4579464"/>
                <a:gd name="connsiteY4" fmla="*/ 339634 h 2172166"/>
                <a:gd name="connsiteX5" fmla="*/ 3433665 w 4579464"/>
                <a:gd name="connsiteY5" fmla="*/ 317240 h 2172166"/>
                <a:gd name="connsiteX6" fmla="*/ 3717316 w 4579464"/>
                <a:gd name="connsiteY6" fmla="*/ 279918 h 2172166"/>
                <a:gd name="connsiteX7" fmla="*/ 3862873 w 4579464"/>
                <a:gd name="connsiteY7" fmla="*/ 257524 h 2172166"/>
                <a:gd name="connsiteX8" fmla="*/ 3971108 w 4579464"/>
                <a:gd name="connsiteY8" fmla="*/ 242595 h 2172166"/>
                <a:gd name="connsiteX9" fmla="*/ 4101737 w 4579464"/>
                <a:gd name="connsiteY9" fmla="*/ 223934 h 2172166"/>
                <a:gd name="connsiteX10" fmla="*/ 4202507 w 4579464"/>
                <a:gd name="connsiteY10" fmla="*/ 209005 h 2172166"/>
                <a:gd name="connsiteX11" fmla="*/ 4265956 w 4579464"/>
                <a:gd name="connsiteY11" fmla="*/ 197809 h 2172166"/>
                <a:gd name="connsiteX12" fmla="*/ 4307010 w 4579464"/>
                <a:gd name="connsiteY12" fmla="*/ 186612 h 2172166"/>
                <a:gd name="connsiteX13" fmla="*/ 4355529 w 4579464"/>
                <a:gd name="connsiteY13" fmla="*/ 167951 h 2172166"/>
                <a:gd name="connsiteX14" fmla="*/ 4415245 w 4579464"/>
                <a:gd name="connsiteY14" fmla="*/ 126896 h 2172166"/>
                <a:gd name="connsiteX15" fmla="*/ 4467497 w 4579464"/>
                <a:gd name="connsiteY15" fmla="*/ 82109 h 2172166"/>
                <a:gd name="connsiteX16" fmla="*/ 4504819 w 4579464"/>
                <a:gd name="connsiteY16" fmla="*/ 33590 h 2172166"/>
                <a:gd name="connsiteX17" fmla="*/ 4530945 w 4579464"/>
                <a:gd name="connsiteY17" fmla="*/ 7464 h 2172166"/>
                <a:gd name="connsiteX18" fmla="*/ 4549606 w 4579464"/>
                <a:gd name="connsiteY18" fmla="*/ 0 h 2172166"/>
                <a:gd name="connsiteX19" fmla="*/ 4560803 w 4579464"/>
                <a:gd name="connsiteY19" fmla="*/ 0 h 2172166"/>
                <a:gd name="connsiteX20" fmla="*/ 4572000 w 4579464"/>
                <a:gd name="connsiteY20" fmla="*/ 7464 h 2172166"/>
                <a:gd name="connsiteX21" fmla="*/ 4579464 w 4579464"/>
                <a:gd name="connsiteY21" fmla="*/ 22393 h 2172166"/>
                <a:gd name="connsiteX22" fmla="*/ 4575732 w 4579464"/>
                <a:gd name="connsiteY22" fmla="*/ 52251 h 2172166"/>
                <a:gd name="connsiteX23" fmla="*/ 4568267 w 4579464"/>
                <a:gd name="connsiteY23" fmla="*/ 93306 h 2172166"/>
                <a:gd name="connsiteX24" fmla="*/ 4534677 w 4579464"/>
                <a:gd name="connsiteY24" fmla="*/ 227666 h 2172166"/>
                <a:gd name="connsiteX25" fmla="*/ 4493623 w 4579464"/>
                <a:gd name="connsiteY25" fmla="*/ 365760 h 2172166"/>
                <a:gd name="connsiteX26" fmla="*/ 4474961 w 4579464"/>
                <a:gd name="connsiteY26" fmla="*/ 418011 h 2172166"/>
                <a:gd name="connsiteX27" fmla="*/ 4460032 w 4579464"/>
                <a:gd name="connsiteY27" fmla="*/ 440404 h 2172166"/>
                <a:gd name="connsiteX28" fmla="*/ 4437639 w 4579464"/>
                <a:gd name="connsiteY28" fmla="*/ 459066 h 2172166"/>
                <a:gd name="connsiteX29" fmla="*/ 4392852 w 4579464"/>
                <a:gd name="connsiteY29" fmla="*/ 477727 h 2172166"/>
                <a:gd name="connsiteX30" fmla="*/ 4336868 w 4579464"/>
                <a:gd name="connsiteY30" fmla="*/ 492656 h 2172166"/>
                <a:gd name="connsiteX31" fmla="*/ 4265956 w 4579464"/>
                <a:gd name="connsiteY31" fmla="*/ 500120 h 2172166"/>
                <a:gd name="connsiteX32" fmla="*/ 4146524 w 4579464"/>
                <a:gd name="connsiteY32" fmla="*/ 496388 h 2172166"/>
                <a:gd name="connsiteX33" fmla="*/ 3959911 w 4579464"/>
                <a:gd name="connsiteY33" fmla="*/ 503853 h 2172166"/>
                <a:gd name="connsiteX34" fmla="*/ 3702387 w 4579464"/>
                <a:gd name="connsiteY34" fmla="*/ 518782 h 2172166"/>
                <a:gd name="connsiteX35" fmla="*/ 3485916 w 4579464"/>
                <a:gd name="connsiteY35" fmla="*/ 541175 h 2172166"/>
                <a:gd name="connsiteX36" fmla="*/ 3209730 w 4579464"/>
                <a:gd name="connsiteY36" fmla="*/ 589694 h 2172166"/>
                <a:gd name="connsiteX37" fmla="*/ 2996992 w 4579464"/>
                <a:gd name="connsiteY37" fmla="*/ 634481 h 2172166"/>
                <a:gd name="connsiteX38" fmla="*/ 2825309 w 4579464"/>
                <a:gd name="connsiteY38" fmla="*/ 671804 h 2172166"/>
                <a:gd name="connsiteX39" fmla="*/ 2657358 w 4579464"/>
                <a:gd name="connsiteY39" fmla="*/ 705394 h 2172166"/>
                <a:gd name="connsiteX40" fmla="*/ 2448352 w 4579464"/>
                <a:gd name="connsiteY40" fmla="*/ 753913 h 2172166"/>
                <a:gd name="connsiteX41" fmla="*/ 2284134 w 4579464"/>
                <a:gd name="connsiteY41" fmla="*/ 794968 h 2172166"/>
                <a:gd name="connsiteX42" fmla="*/ 2183363 w 4579464"/>
                <a:gd name="connsiteY42" fmla="*/ 824826 h 2172166"/>
                <a:gd name="connsiteX43" fmla="*/ 2041538 w 4579464"/>
                <a:gd name="connsiteY43" fmla="*/ 862148 h 2172166"/>
                <a:gd name="connsiteX44" fmla="*/ 1854925 w 4579464"/>
                <a:gd name="connsiteY44" fmla="*/ 914400 h 2172166"/>
                <a:gd name="connsiteX45" fmla="*/ 1757887 w 4579464"/>
                <a:gd name="connsiteY45" fmla="*/ 947990 h 2172166"/>
                <a:gd name="connsiteX46" fmla="*/ 1627258 w 4579464"/>
                <a:gd name="connsiteY46" fmla="*/ 996509 h 2172166"/>
                <a:gd name="connsiteX47" fmla="*/ 1537685 w 4579464"/>
                <a:gd name="connsiteY47" fmla="*/ 1033831 h 2172166"/>
                <a:gd name="connsiteX48" fmla="*/ 1481701 w 4579464"/>
                <a:gd name="connsiteY48" fmla="*/ 1063689 h 2172166"/>
                <a:gd name="connsiteX49" fmla="*/ 1201783 w 4579464"/>
                <a:gd name="connsiteY49" fmla="*/ 1212979 h 2172166"/>
                <a:gd name="connsiteX50" fmla="*/ 1082351 w 4579464"/>
                <a:gd name="connsiteY50" fmla="*/ 1287624 h 2172166"/>
                <a:gd name="connsiteX51" fmla="*/ 1003974 w 4579464"/>
                <a:gd name="connsiteY51" fmla="*/ 1336143 h 2172166"/>
                <a:gd name="connsiteX52" fmla="*/ 899471 w 4579464"/>
                <a:gd name="connsiteY52" fmla="*/ 1414520 h 2172166"/>
                <a:gd name="connsiteX53" fmla="*/ 806165 w 4579464"/>
                <a:gd name="connsiteY53" fmla="*/ 1492897 h 2172166"/>
                <a:gd name="connsiteX54" fmla="*/ 735252 w 4579464"/>
                <a:gd name="connsiteY54" fmla="*/ 1563810 h 2172166"/>
                <a:gd name="connsiteX55" fmla="*/ 675536 w 4579464"/>
                <a:gd name="connsiteY55" fmla="*/ 1627258 h 2172166"/>
                <a:gd name="connsiteX56" fmla="*/ 630749 w 4579464"/>
                <a:gd name="connsiteY56" fmla="*/ 1679510 h 2172166"/>
                <a:gd name="connsiteX57" fmla="*/ 608356 w 4579464"/>
                <a:gd name="connsiteY57" fmla="*/ 1709368 h 2172166"/>
                <a:gd name="connsiteX58" fmla="*/ 186612 w 4579464"/>
                <a:gd name="connsiteY58" fmla="*/ 2149773 h 2172166"/>
                <a:gd name="connsiteX59" fmla="*/ 100770 w 4579464"/>
                <a:gd name="connsiteY59" fmla="*/ 2172166 h 2172166"/>
                <a:gd name="connsiteX60" fmla="*/ 70912 w 4579464"/>
                <a:gd name="connsiteY60" fmla="*/ 2172166 h 2172166"/>
                <a:gd name="connsiteX61" fmla="*/ 52251 w 4579464"/>
                <a:gd name="connsiteY61" fmla="*/ 2168434 h 2172166"/>
                <a:gd name="connsiteX62" fmla="*/ 29858 w 4579464"/>
                <a:gd name="connsiteY62" fmla="*/ 2153505 h 2172166"/>
                <a:gd name="connsiteX63" fmla="*/ 14929 w 4579464"/>
                <a:gd name="connsiteY63" fmla="*/ 2134844 h 2172166"/>
                <a:gd name="connsiteX64" fmla="*/ 0 w 4579464"/>
                <a:gd name="connsiteY64" fmla="*/ 2097521 h 2172166"/>
                <a:gd name="connsiteX65" fmla="*/ 3732 w 4579464"/>
                <a:gd name="connsiteY65" fmla="*/ 2063931 h 2172166"/>
                <a:gd name="connsiteX66" fmla="*/ 11196 w 4579464"/>
                <a:gd name="connsiteY66" fmla="*/ 2041537 h 2172166"/>
                <a:gd name="connsiteX67" fmla="*/ 55983 w 4579464"/>
                <a:gd name="connsiteY67" fmla="*/ 1955696 h 2172166"/>
                <a:gd name="connsiteX68" fmla="*/ 108235 w 4579464"/>
                <a:gd name="connsiteY68" fmla="*/ 1873586 h 2172166"/>
                <a:gd name="connsiteX69" fmla="*/ 164218 w 4579464"/>
                <a:gd name="connsiteY69" fmla="*/ 1795209 h 2172166"/>
                <a:gd name="connsiteX70" fmla="*/ 205273 w 4579464"/>
                <a:gd name="connsiteY70" fmla="*/ 1739226 h 2172166"/>
                <a:gd name="connsiteX71" fmla="*/ 261257 w 4579464"/>
                <a:gd name="connsiteY71" fmla="*/ 1672045 h 2172166"/>
                <a:gd name="connsiteX72" fmla="*/ 339634 w 4579464"/>
                <a:gd name="connsiteY72" fmla="*/ 1586204 h 2172166"/>
                <a:gd name="connsiteX73" fmla="*/ 414279 w 4579464"/>
                <a:gd name="connsiteY73" fmla="*/ 1507826 h 2172166"/>
                <a:gd name="connsiteX74" fmla="*/ 500120 w 4579464"/>
                <a:gd name="connsiteY74" fmla="*/ 1421985 h 2172166"/>
                <a:gd name="connsiteX75" fmla="*/ 597159 w 4579464"/>
                <a:gd name="connsiteY75" fmla="*/ 1336143 h 2172166"/>
                <a:gd name="connsiteX76" fmla="*/ 671804 w 4579464"/>
                <a:gd name="connsiteY76" fmla="*/ 1276427 h 2172166"/>
                <a:gd name="connsiteX77" fmla="*/ 787503 w 4579464"/>
                <a:gd name="connsiteY77" fmla="*/ 1190586 h 2172166"/>
                <a:gd name="connsiteX78" fmla="*/ 906935 w 4579464"/>
                <a:gd name="connsiteY78" fmla="*/ 1104744 h 2172166"/>
                <a:gd name="connsiteX79" fmla="*/ 1018903 w 4579464"/>
                <a:gd name="connsiteY79" fmla="*/ 1033831 h 2172166"/>
                <a:gd name="connsiteX80" fmla="*/ 1112209 w 4579464"/>
                <a:gd name="connsiteY80" fmla="*/ 977848 h 2172166"/>
                <a:gd name="connsiteX81" fmla="*/ 1306285 w 4579464"/>
                <a:gd name="connsiteY81" fmla="*/ 884542 h 2172166"/>
                <a:gd name="connsiteX82" fmla="*/ 1414520 w 4579464"/>
                <a:gd name="connsiteY82" fmla="*/ 839755 h 2172166"/>
                <a:gd name="connsiteX83" fmla="*/ 1533952 w 4579464"/>
                <a:gd name="connsiteY83" fmla="*/ 794968 h 2172166"/>
                <a:gd name="connsiteX84" fmla="*/ 1672045 w 4579464"/>
                <a:gd name="connsiteY84" fmla="*/ 746449 h 2172166"/>
                <a:gd name="connsiteX85" fmla="*/ 1795209 w 4579464"/>
                <a:gd name="connsiteY85" fmla="*/ 705394 h 2172166"/>
                <a:gd name="connsiteX86" fmla="*/ 1933303 w 4579464"/>
                <a:gd name="connsiteY86" fmla="*/ 660607 h 2172166"/>
                <a:gd name="connsiteX87" fmla="*/ 2112450 w 4579464"/>
                <a:gd name="connsiteY87" fmla="*/ 604623 h 2172166"/>
                <a:gd name="connsiteX88" fmla="*/ 2343849 w 4579464"/>
                <a:gd name="connsiteY88" fmla="*/ 544907 h 217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579464" h="2172166">
                  <a:moveTo>
                    <a:pt x="2343849" y="544907"/>
                  </a:moveTo>
                  <a:lnTo>
                    <a:pt x="2564052" y="492656"/>
                  </a:lnTo>
                  <a:lnTo>
                    <a:pt x="2758129" y="447869"/>
                  </a:lnTo>
                  <a:lnTo>
                    <a:pt x="3064173" y="388153"/>
                  </a:lnTo>
                  <a:lnTo>
                    <a:pt x="3317965" y="339634"/>
                  </a:lnTo>
                  <a:lnTo>
                    <a:pt x="3433665" y="317240"/>
                  </a:lnTo>
                  <a:lnTo>
                    <a:pt x="3717316" y="279918"/>
                  </a:lnTo>
                  <a:lnTo>
                    <a:pt x="3862873" y="257524"/>
                  </a:lnTo>
                  <a:lnTo>
                    <a:pt x="3971108" y="242595"/>
                  </a:lnTo>
                  <a:lnTo>
                    <a:pt x="4101737" y="223934"/>
                  </a:lnTo>
                  <a:lnTo>
                    <a:pt x="4202507" y="209005"/>
                  </a:lnTo>
                  <a:lnTo>
                    <a:pt x="4265956" y="197809"/>
                  </a:lnTo>
                  <a:lnTo>
                    <a:pt x="4307010" y="186612"/>
                  </a:lnTo>
                  <a:lnTo>
                    <a:pt x="4355529" y="167951"/>
                  </a:lnTo>
                  <a:lnTo>
                    <a:pt x="4415245" y="126896"/>
                  </a:lnTo>
                  <a:lnTo>
                    <a:pt x="4467497" y="82109"/>
                  </a:lnTo>
                  <a:lnTo>
                    <a:pt x="4504819" y="33590"/>
                  </a:lnTo>
                  <a:lnTo>
                    <a:pt x="4530945" y="7464"/>
                  </a:lnTo>
                  <a:lnTo>
                    <a:pt x="4549606" y="0"/>
                  </a:lnTo>
                  <a:lnTo>
                    <a:pt x="4560803" y="0"/>
                  </a:lnTo>
                  <a:lnTo>
                    <a:pt x="4572000" y="7464"/>
                  </a:lnTo>
                  <a:lnTo>
                    <a:pt x="4579464" y="22393"/>
                  </a:lnTo>
                  <a:lnTo>
                    <a:pt x="4575732" y="52251"/>
                  </a:lnTo>
                  <a:lnTo>
                    <a:pt x="4568267" y="93306"/>
                  </a:lnTo>
                  <a:lnTo>
                    <a:pt x="4534677" y="227666"/>
                  </a:lnTo>
                  <a:lnTo>
                    <a:pt x="4493623" y="365760"/>
                  </a:lnTo>
                  <a:lnTo>
                    <a:pt x="4474961" y="418011"/>
                  </a:lnTo>
                  <a:lnTo>
                    <a:pt x="4460032" y="440404"/>
                  </a:lnTo>
                  <a:lnTo>
                    <a:pt x="4437639" y="459066"/>
                  </a:lnTo>
                  <a:lnTo>
                    <a:pt x="4392852" y="477727"/>
                  </a:lnTo>
                  <a:lnTo>
                    <a:pt x="4336868" y="492656"/>
                  </a:lnTo>
                  <a:lnTo>
                    <a:pt x="4265956" y="500120"/>
                  </a:lnTo>
                  <a:lnTo>
                    <a:pt x="4146524" y="496388"/>
                  </a:lnTo>
                  <a:lnTo>
                    <a:pt x="3959911" y="503853"/>
                  </a:lnTo>
                  <a:lnTo>
                    <a:pt x="3702387" y="518782"/>
                  </a:lnTo>
                  <a:lnTo>
                    <a:pt x="3485916" y="541175"/>
                  </a:lnTo>
                  <a:lnTo>
                    <a:pt x="3209730" y="589694"/>
                  </a:lnTo>
                  <a:lnTo>
                    <a:pt x="2996992" y="634481"/>
                  </a:lnTo>
                  <a:lnTo>
                    <a:pt x="2825309" y="671804"/>
                  </a:lnTo>
                  <a:lnTo>
                    <a:pt x="2657358" y="705394"/>
                  </a:lnTo>
                  <a:lnTo>
                    <a:pt x="2448352" y="753913"/>
                  </a:lnTo>
                  <a:lnTo>
                    <a:pt x="2284134" y="794968"/>
                  </a:lnTo>
                  <a:lnTo>
                    <a:pt x="2183363" y="824826"/>
                  </a:lnTo>
                  <a:lnTo>
                    <a:pt x="2041538" y="862148"/>
                  </a:lnTo>
                  <a:lnTo>
                    <a:pt x="1854925" y="914400"/>
                  </a:lnTo>
                  <a:lnTo>
                    <a:pt x="1757887" y="947990"/>
                  </a:lnTo>
                  <a:lnTo>
                    <a:pt x="1627258" y="996509"/>
                  </a:lnTo>
                  <a:lnTo>
                    <a:pt x="1537685" y="1033831"/>
                  </a:lnTo>
                  <a:lnTo>
                    <a:pt x="1481701" y="1063689"/>
                  </a:lnTo>
                  <a:lnTo>
                    <a:pt x="1201783" y="1212979"/>
                  </a:lnTo>
                  <a:lnTo>
                    <a:pt x="1082351" y="1287624"/>
                  </a:lnTo>
                  <a:lnTo>
                    <a:pt x="1003974" y="1336143"/>
                  </a:lnTo>
                  <a:lnTo>
                    <a:pt x="899471" y="1414520"/>
                  </a:lnTo>
                  <a:lnTo>
                    <a:pt x="806165" y="1492897"/>
                  </a:lnTo>
                  <a:lnTo>
                    <a:pt x="735252" y="1563810"/>
                  </a:lnTo>
                  <a:lnTo>
                    <a:pt x="675536" y="1627258"/>
                  </a:lnTo>
                  <a:lnTo>
                    <a:pt x="630749" y="1679510"/>
                  </a:lnTo>
                  <a:lnTo>
                    <a:pt x="608356" y="1709368"/>
                  </a:lnTo>
                  <a:lnTo>
                    <a:pt x="186612" y="2149773"/>
                  </a:lnTo>
                  <a:lnTo>
                    <a:pt x="100770" y="2172166"/>
                  </a:lnTo>
                  <a:lnTo>
                    <a:pt x="70912" y="2172166"/>
                  </a:lnTo>
                  <a:lnTo>
                    <a:pt x="52251" y="2168434"/>
                  </a:lnTo>
                  <a:lnTo>
                    <a:pt x="29858" y="2153505"/>
                  </a:lnTo>
                  <a:lnTo>
                    <a:pt x="14929" y="2134844"/>
                  </a:lnTo>
                  <a:lnTo>
                    <a:pt x="0" y="2097521"/>
                  </a:lnTo>
                  <a:lnTo>
                    <a:pt x="3732" y="2063931"/>
                  </a:lnTo>
                  <a:lnTo>
                    <a:pt x="11196" y="2041537"/>
                  </a:lnTo>
                  <a:lnTo>
                    <a:pt x="55983" y="1955696"/>
                  </a:lnTo>
                  <a:lnTo>
                    <a:pt x="108235" y="1873586"/>
                  </a:lnTo>
                  <a:lnTo>
                    <a:pt x="164218" y="1795209"/>
                  </a:lnTo>
                  <a:lnTo>
                    <a:pt x="205273" y="1739226"/>
                  </a:lnTo>
                  <a:lnTo>
                    <a:pt x="261257" y="1672045"/>
                  </a:lnTo>
                  <a:lnTo>
                    <a:pt x="339634" y="1586204"/>
                  </a:lnTo>
                  <a:lnTo>
                    <a:pt x="414279" y="1507826"/>
                  </a:lnTo>
                  <a:lnTo>
                    <a:pt x="500120" y="1421985"/>
                  </a:lnTo>
                  <a:lnTo>
                    <a:pt x="597159" y="1336143"/>
                  </a:lnTo>
                  <a:lnTo>
                    <a:pt x="671804" y="1276427"/>
                  </a:lnTo>
                  <a:lnTo>
                    <a:pt x="787503" y="1190586"/>
                  </a:lnTo>
                  <a:lnTo>
                    <a:pt x="906935" y="1104744"/>
                  </a:lnTo>
                  <a:lnTo>
                    <a:pt x="1018903" y="1033831"/>
                  </a:lnTo>
                  <a:lnTo>
                    <a:pt x="1112209" y="977848"/>
                  </a:lnTo>
                  <a:lnTo>
                    <a:pt x="1306285" y="884542"/>
                  </a:lnTo>
                  <a:lnTo>
                    <a:pt x="1414520" y="839755"/>
                  </a:lnTo>
                  <a:lnTo>
                    <a:pt x="1533952" y="794968"/>
                  </a:lnTo>
                  <a:lnTo>
                    <a:pt x="1672045" y="746449"/>
                  </a:lnTo>
                  <a:lnTo>
                    <a:pt x="1795209" y="705394"/>
                  </a:lnTo>
                  <a:lnTo>
                    <a:pt x="1933303" y="660607"/>
                  </a:lnTo>
                  <a:lnTo>
                    <a:pt x="2112450" y="604623"/>
                  </a:lnTo>
                  <a:lnTo>
                    <a:pt x="2343849" y="54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7">
              <a:extLst>
                <a:ext uri="{FF2B5EF4-FFF2-40B4-BE49-F238E27FC236}">
                  <a16:creationId xmlns:a16="http://schemas.microsoft.com/office/drawing/2014/main" id="{8AAD4D52-685A-4A46-866F-AC65E82CFBAD}"/>
                </a:ext>
              </a:extLst>
            </p:cNvPr>
            <p:cNvSpPr/>
            <p:nvPr/>
          </p:nvSpPr>
          <p:spPr>
            <a:xfrm rot="16200000">
              <a:off x="6334125" y="5118100"/>
              <a:ext cx="1233488" cy="541338"/>
            </a:xfrm>
            <a:custGeom>
              <a:avLst/>
              <a:gdLst>
                <a:gd name="connsiteX0" fmla="*/ 850106 w 1233488"/>
                <a:gd name="connsiteY0" fmla="*/ 454818 h 540543"/>
                <a:gd name="connsiteX1" fmla="*/ 654844 w 1233488"/>
                <a:gd name="connsiteY1" fmla="*/ 452437 h 540543"/>
                <a:gd name="connsiteX2" fmla="*/ 540544 w 1233488"/>
                <a:gd name="connsiteY2" fmla="*/ 454818 h 540543"/>
                <a:gd name="connsiteX3" fmla="*/ 466725 w 1233488"/>
                <a:gd name="connsiteY3" fmla="*/ 457200 h 540543"/>
                <a:gd name="connsiteX4" fmla="*/ 404813 w 1233488"/>
                <a:gd name="connsiteY4" fmla="*/ 464343 h 540543"/>
                <a:gd name="connsiteX5" fmla="*/ 283369 w 1233488"/>
                <a:gd name="connsiteY5" fmla="*/ 485775 h 540543"/>
                <a:gd name="connsiteX6" fmla="*/ 200025 w 1233488"/>
                <a:gd name="connsiteY6" fmla="*/ 502443 h 540543"/>
                <a:gd name="connsiteX7" fmla="*/ 130969 w 1233488"/>
                <a:gd name="connsiteY7" fmla="*/ 521493 h 540543"/>
                <a:gd name="connsiteX8" fmla="*/ 78581 w 1233488"/>
                <a:gd name="connsiteY8" fmla="*/ 533400 h 540543"/>
                <a:gd name="connsiteX9" fmla="*/ 33338 w 1233488"/>
                <a:gd name="connsiteY9" fmla="*/ 540543 h 540543"/>
                <a:gd name="connsiteX10" fmla="*/ 0 w 1233488"/>
                <a:gd name="connsiteY10" fmla="*/ 535781 h 540543"/>
                <a:gd name="connsiteX11" fmla="*/ 607219 w 1233488"/>
                <a:gd name="connsiteY11" fmla="*/ 0 h 540543"/>
                <a:gd name="connsiteX12" fmla="*/ 557213 w 1233488"/>
                <a:gd name="connsiteY12" fmla="*/ 66675 h 540543"/>
                <a:gd name="connsiteX13" fmla="*/ 545306 w 1233488"/>
                <a:gd name="connsiteY13" fmla="*/ 92868 h 540543"/>
                <a:gd name="connsiteX14" fmla="*/ 540544 w 1233488"/>
                <a:gd name="connsiteY14" fmla="*/ 116681 h 540543"/>
                <a:gd name="connsiteX15" fmla="*/ 542925 w 1233488"/>
                <a:gd name="connsiteY15" fmla="*/ 142875 h 540543"/>
                <a:gd name="connsiteX16" fmla="*/ 552450 w 1233488"/>
                <a:gd name="connsiteY16" fmla="*/ 161925 h 540543"/>
                <a:gd name="connsiteX17" fmla="*/ 564356 w 1233488"/>
                <a:gd name="connsiteY17" fmla="*/ 176212 h 540543"/>
                <a:gd name="connsiteX18" fmla="*/ 590550 w 1233488"/>
                <a:gd name="connsiteY18" fmla="*/ 195262 h 540543"/>
                <a:gd name="connsiteX19" fmla="*/ 657225 w 1233488"/>
                <a:gd name="connsiteY19" fmla="*/ 235743 h 540543"/>
                <a:gd name="connsiteX20" fmla="*/ 754856 w 1233488"/>
                <a:gd name="connsiteY20" fmla="*/ 280987 h 540543"/>
                <a:gd name="connsiteX21" fmla="*/ 942975 w 1233488"/>
                <a:gd name="connsiteY21" fmla="*/ 352425 h 540543"/>
                <a:gd name="connsiteX22" fmla="*/ 1107281 w 1233488"/>
                <a:gd name="connsiteY22" fmla="*/ 402431 h 540543"/>
                <a:gd name="connsiteX23" fmla="*/ 1197769 w 1233488"/>
                <a:gd name="connsiteY23" fmla="*/ 426243 h 540543"/>
                <a:gd name="connsiteX24" fmla="*/ 1216819 w 1233488"/>
                <a:gd name="connsiteY24" fmla="*/ 431006 h 540543"/>
                <a:gd name="connsiteX25" fmla="*/ 1226344 w 1233488"/>
                <a:gd name="connsiteY25" fmla="*/ 438150 h 540543"/>
                <a:gd name="connsiteX26" fmla="*/ 1233488 w 1233488"/>
                <a:gd name="connsiteY26" fmla="*/ 454818 h 540543"/>
                <a:gd name="connsiteX27" fmla="*/ 1228725 w 1233488"/>
                <a:gd name="connsiteY27" fmla="*/ 469106 h 540543"/>
                <a:gd name="connsiteX28" fmla="*/ 1209675 w 1233488"/>
                <a:gd name="connsiteY28" fmla="*/ 473868 h 540543"/>
                <a:gd name="connsiteX29" fmla="*/ 1169194 w 1233488"/>
                <a:gd name="connsiteY29" fmla="*/ 476250 h 540543"/>
                <a:gd name="connsiteX30" fmla="*/ 1090613 w 1233488"/>
                <a:gd name="connsiteY30" fmla="*/ 469106 h 540543"/>
                <a:gd name="connsiteX31" fmla="*/ 992981 w 1233488"/>
                <a:gd name="connsiteY31" fmla="*/ 461962 h 540543"/>
                <a:gd name="connsiteX32" fmla="*/ 850106 w 1233488"/>
                <a:gd name="connsiteY32" fmla="*/ 454818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3488" h="540543">
                  <a:moveTo>
                    <a:pt x="850106" y="454818"/>
                  </a:moveTo>
                  <a:lnTo>
                    <a:pt x="654844" y="452437"/>
                  </a:lnTo>
                  <a:lnTo>
                    <a:pt x="540544" y="454818"/>
                  </a:lnTo>
                  <a:lnTo>
                    <a:pt x="466725" y="457200"/>
                  </a:lnTo>
                  <a:lnTo>
                    <a:pt x="404813" y="464343"/>
                  </a:lnTo>
                  <a:lnTo>
                    <a:pt x="283369" y="485775"/>
                  </a:lnTo>
                  <a:lnTo>
                    <a:pt x="200025" y="502443"/>
                  </a:lnTo>
                  <a:lnTo>
                    <a:pt x="130969" y="521493"/>
                  </a:lnTo>
                  <a:lnTo>
                    <a:pt x="78581" y="533400"/>
                  </a:lnTo>
                  <a:lnTo>
                    <a:pt x="33338" y="540543"/>
                  </a:lnTo>
                  <a:lnTo>
                    <a:pt x="0" y="535781"/>
                  </a:lnTo>
                  <a:lnTo>
                    <a:pt x="607219" y="0"/>
                  </a:lnTo>
                  <a:lnTo>
                    <a:pt x="557213" y="66675"/>
                  </a:lnTo>
                  <a:lnTo>
                    <a:pt x="545306" y="92868"/>
                  </a:lnTo>
                  <a:lnTo>
                    <a:pt x="540544" y="116681"/>
                  </a:lnTo>
                  <a:lnTo>
                    <a:pt x="542925" y="142875"/>
                  </a:lnTo>
                  <a:lnTo>
                    <a:pt x="552450" y="161925"/>
                  </a:lnTo>
                  <a:lnTo>
                    <a:pt x="564356" y="176212"/>
                  </a:lnTo>
                  <a:lnTo>
                    <a:pt x="590550" y="195262"/>
                  </a:lnTo>
                  <a:lnTo>
                    <a:pt x="657225" y="235743"/>
                  </a:lnTo>
                  <a:lnTo>
                    <a:pt x="754856" y="280987"/>
                  </a:lnTo>
                  <a:lnTo>
                    <a:pt x="942975" y="352425"/>
                  </a:lnTo>
                  <a:lnTo>
                    <a:pt x="1107281" y="402431"/>
                  </a:lnTo>
                  <a:lnTo>
                    <a:pt x="1197769" y="426243"/>
                  </a:lnTo>
                  <a:lnTo>
                    <a:pt x="1216819" y="431006"/>
                  </a:lnTo>
                  <a:lnTo>
                    <a:pt x="1226344" y="438150"/>
                  </a:lnTo>
                  <a:lnTo>
                    <a:pt x="1233488" y="454818"/>
                  </a:lnTo>
                  <a:lnTo>
                    <a:pt x="1228725" y="469106"/>
                  </a:lnTo>
                  <a:lnTo>
                    <a:pt x="1209675" y="473868"/>
                  </a:lnTo>
                  <a:lnTo>
                    <a:pt x="1169194" y="476250"/>
                  </a:lnTo>
                  <a:lnTo>
                    <a:pt x="1090613" y="469106"/>
                  </a:lnTo>
                  <a:lnTo>
                    <a:pt x="992981" y="461962"/>
                  </a:lnTo>
                  <a:lnTo>
                    <a:pt x="850106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92811EAB-8715-4DC9-AF00-9529B3D60650}"/>
                </a:ext>
              </a:extLst>
            </p:cNvPr>
            <p:cNvSpPr/>
            <p:nvPr/>
          </p:nvSpPr>
          <p:spPr>
            <a:xfrm>
              <a:off x="4381500" y="3929063"/>
              <a:ext cx="2312988" cy="1866900"/>
            </a:xfrm>
            <a:custGeom>
              <a:avLst/>
              <a:gdLst>
                <a:gd name="connsiteX0" fmla="*/ 1271588 w 2312194"/>
                <a:gd name="connsiteY0" fmla="*/ 1078706 h 1866900"/>
                <a:gd name="connsiteX1" fmla="*/ 1362075 w 2312194"/>
                <a:gd name="connsiteY1" fmla="*/ 1004887 h 1866900"/>
                <a:gd name="connsiteX2" fmla="*/ 1454944 w 2312194"/>
                <a:gd name="connsiteY2" fmla="*/ 921543 h 1866900"/>
                <a:gd name="connsiteX3" fmla="*/ 1531144 w 2312194"/>
                <a:gd name="connsiteY3" fmla="*/ 840581 h 1866900"/>
                <a:gd name="connsiteX4" fmla="*/ 1564481 w 2312194"/>
                <a:gd name="connsiteY4" fmla="*/ 800100 h 1866900"/>
                <a:gd name="connsiteX5" fmla="*/ 1778794 w 2312194"/>
                <a:gd name="connsiteY5" fmla="*/ 583406 h 1866900"/>
                <a:gd name="connsiteX6" fmla="*/ 1845469 w 2312194"/>
                <a:gd name="connsiteY6" fmla="*/ 502443 h 1866900"/>
                <a:gd name="connsiteX7" fmla="*/ 1921669 w 2312194"/>
                <a:gd name="connsiteY7" fmla="*/ 409575 h 1866900"/>
                <a:gd name="connsiteX8" fmla="*/ 1947863 w 2312194"/>
                <a:gd name="connsiteY8" fmla="*/ 373856 h 1866900"/>
                <a:gd name="connsiteX9" fmla="*/ 1990725 w 2312194"/>
                <a:gd name="connsiteY9" fmla="*/ 307181 h 1866900"/>
                <a:gd name="connsiteX10" fmla="*/ 2009775 w 2312194"/>
                <a:gd name="connsiteY10" fmla="*/ 269081 h 1866900"/>
                <a:gd name="connsiteX11" fmla="*/ 2016919 w 2312194"/>
                <a:gd name="connsiteY11" fmla="*/ 245268 h 1866900"/>
                <a:gd name="connsiteX12" fmla="*/ 2016919 w 2312194"/>
                <a:gd name="connsiteY12" fmla="*/ 226218 h 1866900"/>
                <a:gd name="connsiteX13" fmla="*/ 2016919 w 2312194"/>
                <a:gd name="connsiteY13" fmla="*/ 195262 h 1866900"/>
                <a:gd name="connsiteX14" fmla="*/ 2012156 w 2312194"/>
                <a:gd name="connsiteY14" fmla="*/ 154781 h 1866900"/>
                <a:gd name="connsiteX15" fmla="*/ 2000250 w 2312194"/>
                <a:gd name="connsiteY15" fmla="*/ 107156 h 1866900"/>
                <a:gd name="connsiteX16" fmla="*/ 1983581 w 2312194"/>
                <a:gd name="connsiteY16" fmla="*/ 73818 h 1866900"/>
                <a:gd name="connsiteX17" fmla="*/ 1971675 w 2312194"/>
                <a:gd name="connsiteY17" fmla="*/ 57150 h 1866900"/>
                <a:gd name="connsiteX18" fmla="*/ 1964531 w 2312194"/>
                <a:gd name="connsiteY18" fmla="*/ 35718 h 1866900"/>
                <a:gd name="connsiteX19" fmla="*/ 1966913 w 2312194"/>
                <a:gd name="connsiteY19" fmla="*/ 11906 h 1866900"/>
                <a:gd name="connsiteX20" fmla="*/ 1974056 w 2312194"/>
                <a:gd name="connsiteY20" fmla="*/ 0 h 1866900"/>
                <a:gd name="connsiteX21" fmla="*/ 1988344 w 2312194"/>
                <a:gd name="connsiteY21" fmla="*/ 0 h 1866900"/>
                <a:gd name="connsiteX22" fmla="*/ 2024063 w 2312194"/>
                <a:gd name="connsiteY22" fmla="*/ 16668 h 1866900"/>
                <a:gd name="connsiteX23" fmla="*/ 2083594 w 2312194"/>
                <a:gd name="connsiteY23" fmla="*/ 50006 h 1866900"/>
                <a:gd name="connsiteX24" fmla="*/ 2143125 w 2312194"/>
                <a:gd name="connsiteY24" fmla="*/ 88106 h 1866900"/>
                <a:gd name="connsiteX25" fmla="*/ 2176463 w 2312194"/>
                <a:gd name="connsiteY25" fmla="*/ 114300 h 1866900"/>
                <a:gd name="connsiteX26" fmla="*/ 2205038 w 2312194"/>
                <a:gd name="connsiteY26" fmla="*/ 140493 h 1866900"/>
                <a:gd name="connsiteX27" fmla="*/ 2224088 w 2312194"/>
                <a:gd name="connsiteY27" fmla="*/ 161925 h 1866900"/>
                <a:gd name="connsiteX28" fmla="*/ 2247900 w 2312194"/>
                <a:gd name="connsiteY28" fmla="*/ 190500 h 1866900"/>
                <a:gd name="connsiteX29" fmla="*/ 2266950 w 2312194"/>
                <a:gd name="connsiteY29" fmla="*/ 221456 h 1866900"/>
                <a:gd name="connsiteX30" fmla="*/ 2281238 w 2312194"/>
                <a:gd name="connsiteY30" fmla="*/ 250031 h 1866900"/>
                <a:gd name="connsiteX31" fmla="*/ 2293144 w 2312194"/>
                <a:gd name="connsiteY31" fmla="*/ 278606 h 1866900"/>
                <a:gd name="connsiteX32" fmla="*/ 2302669 w 2312194"/>
                <a:gd name="connsiteY32" fmla="*/ 314325 h 1866900"/>
                <a:gd name="connsiteX33" fmla="*/ 2309813 w 2312194"/>
                <a:gd name="connsiteY33" fmla="*/ 345281 h 1866900"/>
                <a:gd name="connsiteX34" fmla="*/ 2312194 w 2312194"/>
                <a:gd name="connsiteY34" fmla="*/ 378618 h 1866900"/>
                <a:gd name="connsiteX35" fmla="*/ 2307431 w 2312194"/>
                <a:gd name="connsiteY35" fmla="*/ 419100 h 1866900"/>
                <a:gd name="connsiteX36" fmla="*/ 2295525 w 2312194"/>
                <a:gd name="connsiteY36" fmla="*/ 457200 h 1866900"/>
                <a:gd name="connsiteX37" fmla="*/ 2276475 w 2312194"/>
                <a:gd name="connsiteY37" fmla="*/ 492918 h 1866900"/>
                <a:gd name="connsiteX38" fmla="*/ 2243138 w 2312194"/>
                <a:gd name="connsiteY38" fmla="*/ 535781 h 1866900"/>
                <a:gd name="connsiteX39" fmla="*/ 2181225 w 2312194"/>
                <a:gd name="connsiteY39" fmla="*/ 602456 h 1866900"/>
                <a:gd name="connsiteX40" fmla="*/ 2081213 w 2312194"/>
                <a:gd name="connsiteY40" fmla="*/ 697706 h 1866900"/>
                <a:gd name="connsiteX41" fmla="*/ 1966913 w 2312194"/>
                <a:gd name="connsiteY41" fmla="*/ 797718 h 1866900"/>
                <a:gd name="connsiteX42" fmla="*/ 1857375 w 2312194"/>
                <a:gd name="connsiteY42" fmla="*/ 883443 h 1866900"/>
                <a:gd name="connsiteX43" fmla="*/ 1614488 w 2312194"/>
                <a:gd name="connsiteY43" fmla="*/ 1076325 h 1866900"/>
                <a:gd name="connsiteX44" fmla="*/ 1395413 w 2312194"/>
                <a:gd name="connsiteY44" fmla="*/ 1233487 h 1866900"/>
                <a:gd name="connsiteX45" fmla="*/ 1295400 w 2312194"/>
                <a:gd name="connsiteY45" fmla="*/ 1302543 h 1866900"/>
                <a:gd name="connsiteX46" fmla="*/ 1154906 w 2312194"/>
                <a:gd name="connsiteY46" fmla="*/ 1385887 h 1866900"/>
                <a:gd name="connsiteX47" fmla="*/ 1021556 w 2312194"/>
                <a:gd name="connsiteY47" fmla="*/ 1459706 h 1866900"/>
                <a:gd name="connsiteX48" fmla="*/ 923925 w 2312194"/>
                <a:gd name="connsiteY48" fmla="*/ 1509712 h 1866900"/>
                <a:gd name="connsiteX49" fmla="*/ 764381 w 2312194"/>
                <a:gd name="connsiteY49" fmla="*/ 1585912 h 1866900"/>
                <a:gd name="connsiteX50" fmla="*/ 595313 w 2312194"/>
                <a:gd name="connsiteY50" fmla="*/ 1659731 h 1866900"/>
                <a:gd name="connsiteX51" fmla="*/ 438150 w 2312194"/>
                <a:gd name="connsiteY51" fmla="*/ 1724025 h 1866900"/>
                <a:gd name="connsiteX52" fmla="*/ 290513 w 2312194"/>
                <a:gd name="connsiteY52" fmla="*/ 1778793 h 1866900"/>
                <a:gd name="connsiteX53" fmla="*/ 176213 w 2312194"/>
                <a:gd name="connsiteY53" fmla="*/ 1816893 h 1866900"/>
                <a:gd name="connsiteX54" fmla="*/ 40481 w 2312194"/>
                <a:gd name="connsiteY54" fmla="*/ 1862137 h 1866900"/>
                <a:gd name="connsiteX55" fmla="*/ 19050 w 2312194"/>
                <a:gd name="connsiteY55" fmla="*/ 1866900 h 1866900"/>
                <a:gd name="connsiteX56" fmla="*/ 9525 w 2312194"/>
                <a:gd name="connsiteY56" fmla="*/ 1864518 h 1866900"/>
                <a:gd name="connsiteX57" fmla="*/ 0 w 2312194"/>
                <a:gd name="connsiteY57" fmla="*/ 1854993 h 1866900"/>
                <a:gd name="connsiteX58" fmla="*/ 0 w 2312194"/>
                <a:gd name="connsiteY58" fmla="*/ 1845468 h 1866900"/>
                <a:gd name="connsiteX59" fmla="*/ 4763 w 2312194"/>
                <a:gd name="connsiteY59" fmla="*/ 1828800 h 1866900"/>
                <a:gd name="connsiteX60" fmla="*/ 16669 w 2312194"/>
                <a:gd name="connsiteY60" fmla="*/ 1821656 h 1866900"/>
                <a:gd name="connsiteX61" fmla="*/ 28575 w 2312194"/>
                <a:gd name="connsiteY61" fmla="*/ 1812131 h 1866900"/>
                <a:gd name="connsiteX62" fmla="*/ 128588 w 2312194"/>
                <a:gd name="connsiteY62" fmla="*/ 1764506 h 1866900"/>
                <a:gd name="connsiteX63" fmla="*/ 280988 w 2312194"/>
                <a:gd name="connsiteY63" fmla="*/ 1690687 h 1866900"/>
                <a:gd name="connsiteX64" fmla="*/ 442913 w 2312194"/>
                <a:gd name="connsiteY64" fmla="*/ 1609725 h 1866900"/>
                <a:gd name="connsiteX65" fmla="*/ 621506 w 2312194"/>
                <a:gd name="connsiteY65" fmla="*/ 1516856 h 1866900"/>
                <a:gd name="connsiteX66" fmla="*/ 754856 w 2312194"/>
                <a:gd name="connsiteY66" fmla="*/ 1443037 h 1866900"/>
                <a:gd name="connsiteX67" fmla="*/ 866775 w 2312194"/>
                <a:gd name="connsiteY67" fmla="*/ 1373981 h 1866900"/>
                <a:gd name="connsiteX68" fmla="*/ 954881 w 2312194"/>
                <a:gd name="connsiteY68" fmla="*/ 1316831 h 1866900"/>
                <a:gd name="connsiteX69" fmla="*/ 1073944 w 2312194"/>
                <a:gd name="connsiteY69" fmla="*/ 1231106 h 1866900"/>
                <a:gd name="connsiteX70" fmla="*/ 1200150 w 2312194"/>
                <a:gd name="connsiteY70" fmla="*/ 1135856 h 1866900"/>
                <a:gd name="connsiteX71" fmla="*/ 1271588 w 2312194"/>
                <a:gd name="connsiteY71" fmla="*/ 1078706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12194" h="1866900">
                  <a:moveTo>
                    <a:pt x="1271588" y="1078706"/>
                  </a:moveTo>
                  <a:lnTo>
                    <a:pt x="1362075" y="1004887"/>
                  </a:lnTo>
                  <a:lnTo>
                    <a:pt x="1454944" y="921543"/>
                  </a:lnTo>
                  <a:lnTo>
                    <a:pt x="1531144" y="840581"/>
                  </a:lnTo>
                  <a:lnTo>
                    <a:pt x="1564481" y="800100"/>
                  </a:lnTo>
                  <a:lnTo>
                    <a:pt x="1778794" y="583406"/>
                  </a:lnTo>
                  <a:lnTo>
                    <a:pt x="1845469" y="502443"/>
                  </a:lnTo>
                  <a:lnTo>
                    <a:pt x="1921669" y="409575"/>
                  </a:lnTo>
                  <a:lnTo>
                    <a:pt x="1947863" y="373856"/>
                  </a:lnTo>
                  <a:lnTo>
                    <a:pt x="1990725" y="307181"/>
                  </a:lnTo>
                  <a:lnTo>
                    <a:pt x="2009775" y="269081"/>
                  </a:lnTo>
                  <a:lnTo>
                    <a:pt x="2016919" y="245268"/>
                  </a:lnTo>
                  <a:lnTo>
                    <a:pt x="2016919" y="226218"/>
                  </a:lnTo>
                  <a:lnTo>
                    <a:pt x="2016919" y="195262"/>
                  </a:lnTo>
                  <a:lnTo>
                    <a:pt x="2012156" y="154781"/>
                  </a:lnTo>
                  <a:lnTo>
                    <a:pt x="2000250" y="107156"/>
                  </a:lnTo>
                  <a:lnTo>
                    <a:pt x="1983581" y="73818"/>
                  </a:lnTo>
                  <a:lnTo>
                    <a:pt x="1971675" y="57150"/>
                  </a:lnTo>
                  <a:lnTo>
                    <a:pt x="1964531" y="35718"/>
                  </a:lnTo>
                  <a:lnTo>
                    <a:pt x="1966913" y="11906"/>
                  </a:lnTo>
                  <a:lnTo>
                    <a:pt x="1974056" y="0"/>
                  </a:lnTo>
                  <a:lnTo>
                    <a:pt x="1988344" y="0"/>
                  </a:lnTo>
                  <a:lnTo>
                    <a:pt x="2024063" y="16668"/>
                  </a:lnTo>
                  <a:lnTo>
                    <a:pt x="2083594" y="50006"/>
                  </a:lnTo>
                  <a:lnTo>
                    <a:pt x="2143125" y="88106"/>
                  </a:lnTo>
                  <a:lnTo>
                    <a:pt x="2176463" y="114300"/>
                  </a:lnTo>
                  <a:lnTo>
                    <a:pt x="2205038" y="140493"/>
                  </a:lnTo>
                  <a:lnTo>
                    <a:pt x="2224088" y="161925"/>
                  </a:lnTo>
                  <a:lnTo>
                    <a:pt x="2247900" y="190500"/>
                  </a:lnTo>
                  <a:lnTo>
                    <a:pt x="2266950" y="221456"/>
                  </a:lnTo>
                  <a:lnTo>
                    <a:pt x="2281238" y="250031"/>
                  </a:lnTo>
                  <a:lnTo>
                    <a:pt x="2293144" y="278606"/>
                  </a:lnTo>
                  <a:lnTo>
                    <a:pt x="2302669" y="314325"/>
                  </a:lnTo>
                  <a:lnTo>
                    <a:pt x="2309813" y="345281"/>
                  </a:lnTo>
                  <a:lnTo>
                    <a:pt x="2312194" y="378618"/>
                  </a:lnTo>
                  <a:lnTo>
                    <a:pt x="2307431" y="419100"/>
                  </a:lnTo>
                  <a:lnTo>
                    <a:pt x="2295525" y="457200"/>
                  </a:lnTo>
                  <a:lnTo>
                    <a:pt x="2276475" y="492918"/>
                  </a:lnTo>
                  <a:lnTo>
                    <a:pt x="2243138" y="535781"/>
                  </a:lnTo>
                  <a:lnTo>
                    <a:pt x="2181225" y="602456"/>
                  </a:lnTo>
                  <a:lnTo>
                    <a:pt x="2081213" y="697706"/>
                  </a:lnTo>
                  <a:lnTo>
                    <a:pt x="1966913" y="797718"/>
                  </a:lnTo>
                  <a:lnTo>
                    <a:pt x="1857375" y="883443"/>
                  </a:lnTo>
                  <a:lnTo>
                    <a:pt x="1614488" y="1076325"/>
                  </a:lnTo>
                  <a:lnTo>
                    <a:pt x="1395413" y="1233487"/>
                  </a:lnTo>
                  <a:lnTo>
                    <a:pt x="1295400" y="1302543"/>
                  </a:lnTo>
                  <a:lnTo>
                    <a:pt x="1154906" y="1385887"/>
                  </a:lnTo>
                  <a:lnTo>
                    <a:pt x="1021556" y="1459706"/>
                  </a:lnTo>
                  <a:lnTo>
                    <a:pt x="923925" y="1509712"/>
                  </a:lnTo>
                  <a:lnTo>
                    <a:pt x="764381" y="1585912"/>
                  </a:lnTo>
                  <a:lnTo>
                    <a:pt x="595313" y="1659731"/>
                  </a:lnTo>
                  <a:lnTo>
                    <a:pt x="438150" y="1724025"/>
                  </a:lnTo>
                  <a:lnTo>
                    <a:pt x="290513" y="1778793"/>
                  </a:lnTo>
                  <a:lnTo>
                    <a:pt x="176213" y="1816893"/>
                  </a:lnTo>
                  <a:lnTo>
                    <a:pt x="40481" y="1862137"/>
                  </a:lnTo>
                  <a:lnTo>
                    <a:pt x="19050" y="1866900"/>
                  </a:lnTo>
                  <a:lnTo>
                    <a:pt x="9525" y="1864518"/>
                  </a:lnTo>
                  <a:lnTo>
                    <a:pt x="0" y="1854993"/>
                  </a:lnTo>
                  <a:lnTo>
                    <a:pt x="0" y="1845468"/>
                  </a:lnTo>
                  <a:lnTo>
                    <a:pt x="4763" y="1828800"/>
                  </a:lnTo>
                  <a:lnTo>
                    <a:pt x="16669" y="1821656"/>
                  </a:lnTo>
                  <a:lnTo>
                    <a:pt x="28575" y="1812131"/>
                  </a:lnTo>
                  <a:lnTo>
                    <a:pt x="128588" y="1764506"/>
                  </a:lnTo>
                  <a:lnTo>
                    <a:pt x="280988" y="1690687"/>
                  </a:lnTo>
                  <a:lnTo>
                    <a:pt x="442913" y="1609725"/>
                  </a:lnTo>
                  <a:lnTo>
                    <a:pt x="621506" y="1516856"/>
                  </a:lnTo>
                  <a:lnTo>
                    <a:pt x="754856" y="1443037"/>
                  </a:lnTo>
                  <a:lnTo>
                    <a:pt x="866775" y="1373981"/>
                  </a:lnTo>
                  <a:lnTo>
                    <a:pt x="954881" y="1316831"/>
                  </a:lnTo>
                  <a:lnTo>
                    <a:pt x="1073944" y="1231106"/>
                  </a:lnTo>
                  <a:lnTo>
                    <a:pt x="1200150" y="1135856"/>
                  </a:lnTo>
                  <a:lnTo>
                    <a:pt x="1271588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18698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682" name="グループ化 1">
            <a:extLst>
              <a:ext uri="{FF2B5EF4-FFF2-40B4-BE49-F238E27FC236}">
                <a16:creationId xmlns:a16="http://schemas.microsoft.com/office/drawing/2014/main" id="{97ABA785-16C0-4882-852B-F8230E536621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485900"/>
            <a:ext cx="4662487" cy="4578350"/>
            <a:chOff x="2560638" y="1485900"/>
            <a:chExt cx="4662487" cy="4578350"/>
          </a:xfrm>
        </p:grpSpPr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9E202D83-10F9-4A59-A044-35C40B5EE67E}"/>
                </a:ext>
              </a:extLst>
            </p:cNvPr>
            <p:cNvSpPr/>
            <p:nvPr/>
          </p:nvSpPr>
          <p:spPr>
            <a:xfrm>
              <a:off x="2608263" y="1579563"/>
              <a:ext cx="1355725" cy="1733550"/>
            </a:xfrm>
            <a:custGeom>
              <a:avLst/>
              <a:gdLst>
                <a:gd name="connsiteX0" fmla="*/ 757237 w 1357312"/>
                <a:gd name="connsiteY0" fmla="*/ 671512 h 1733550"/>
                <a:gd name="connsiteX1" fmla="*/ 669131 w 1357312"/>
                <a:gd name="connsiteY1" fmla="*/ 823912 h 1733550"/>
                <a:gd name="connsiteX2" fmla="*/ 566737 w 1357312"/>
                <a:gd name="connsiteY2" fmla="*/ 983456 h 1733550"/>
                <a:gd name="connsiteX3" fmla="*/ 428625 w 1357312"/>
                <a:gd name="connsiteY3" fmla="*/ 1181100 h 1733550"/>
                <a:gd name="connsiteX4" fmla="*/ 257175 w 1357312"/>
                <a:gd name="connsiteY4" fmla="*/ 1402556 h 1733550"/>
                <a:gd name="connsiteX5" fmla="*/ 102394 w 1357312"/>
                <a:gd name="connsiteY5" fmla="*/ 1588294 h 1733550"/>
                <a:gd name="connsiteX6" fmla="*/ 9525 w 1357312"/>
                <a:gd name="connsiteY6" fmla="*/ 1697831 h 1733550"/>
                <a:gd name="connsiteX7" fmla="*/ 0 w 1357312"/>
                <a:gd name="connsiteY7" fmla="*/ 1714500 h 1733550"/>
                <a:gd name="connsiteX8" fmla="*/ 0 w 1357312"/>
                <a:gd name="connsiteY8" fmla="*/ 1724025 h 1733550"/>
                <a:gd name="connsiteX9" fmla="*/ 9525 w 1357312"/>
                <a:gd name="connsiteY9" fmla="*/ 1733550 h 1733550"/>
                <a:gd name="connsiteX10" fmla="*/ 21431 w 1357312"/>
                <a:gd name="connsiteY10" fmla="*/ 1733550 h 1733550"/>
                <a:gd name="connsiteX11" fmla="*/ 57150 w 1357312"/>
                <a:gd name="connsiteY11" fmla="*/ 1716881 h 1733550"/>
                <a:gd name="connsiteX12" fmla="*/ 164306 w 1357312"/>
                <a:gd name="connsiteY12" fmla="*/ 1645444 h 1733550"/>
                <a:gd name="connsiteX13" fmla="*/ 304800 w 1357312"/>
                <a:gd name="connsiteY13" fmla="*/ 1528762 h 1733550"/>
                <a:gd name="connsiteX14" fmla="*/ 485775 w 1357312"/>
                <a:gd name="connsiteY14" fmla="*/ 1362075 h 1733550"/>
                <a:gd name="connsiteX15" fmla="*/ 616744 w 1357312"/>
                <a:gd name="connsiteY15" fmla="*/ 1226344 h 1733550"/>
                <a:gd name="connsiteX16" fmla="*/ 809625 w 1357312"/>
                <a:gd name="connsiteY16" fmla="*/ 1000125 h 1733550"/>
                <a:gd name="connsiteX17" fmla="*/ 969169 w 1357312"/>
                <a:gd name="connsiteY17" fmla="*/ 788194 h 1733550"/>
                <a:gd name="connsiteX18" fmla="*/ 1071562 w 1357312"/>
                <a:gd name="connsiteY18" fmla="*/ 645319 h 1733550"/>
                <a:gd name="connsiteX19" fmla="*/ 1216819 w 1357312"/>
                <a:gd name="connsiteY19" fmla="*/ 433387 h 1733550"/>
                <a:gd name="connsiteX20" fmla="*/ 1243012 w 1357312"/>
                <a:gd name="connsiteY20" fmla="*/ 392906 h 1733550"/>
                <a:gd name="connsiteX21" fmla="*/ 1319212 w 1357312"/>
                <a:gd name="connsiteY21" fmla="*/ 350044 h 1733550"/>
                <a:gd name="connsiteX22" fmla="*/ 1345406 w 1357312"/>
                <a:gd name="connsiteY22" fmla="*/ 326231 h 1733550"/>
                <a:gd name="connsiteX23" fmla="*/ 1357312 w 1357312"/>
                <a:gd name="connsiteY23" fmla="*/ 297656 h 1733550"/>
                <a:gd name="connsiteX24" fmla="*/ 1354931 w 1357312"/>
                <a:gd name="connsiteY24" fmla="*/ 269081 h 1733550"/>
                <a:gd name="connsiteX25" fmla="*/ 1347787 w 1357312"/>
                <a:gd name="connsiteY25" fmla="*/ 242887 h 1733550"/>
                <a:gd name="connsiteX26" fmla="*/ 1331119 w 1357312"/>
                <a:gd name="connsiteY26" fmla="*/ 219075 h 1733550"/>
                <a:gd name="connsiteX27" fmla="*/ 1304925 w 1357312"/>
                <a:gd name="connsiteY27" fmla="*/ 192881 h 1733550"/>
                <a:gd name="connsiteX28" fmla="*/ 1245394 w 1357312"/>
                <a:gd name="connsiteY28" fmla="*/ 150019 h 1733550"/>
                <a:gd name="connsiteX29" fmla="*/ 1164431 w 1357312"/>
                <a:gd name="connsiteY29" fmla="*/ 97631 h 1733550"/>
                <a:gd name="connsiteX30" fmla="*/ 1100137 w 1357312"/>
                <a:gd name="connsiteY30" fmla="*/ 59531 h 1733550"/>
                <a:gd name="connsiteX31" fmla="*/ 1033462 w 1357312"/>
                <a:gd name="connsiteY31" fmla="*/ 26194 h 1733550"/>
                <a:gd name="connsiteX32" fmla="*/ 976312 w 1357312"/>
                <a:gd name="connsiteY32" fmla="*/ 4762 h 1733550"/>
                <a:gd name="connsiteX33" fmla="*/ 954881 w 1357312"/>
                <a:gd name="connsiteY33" fmla="*/ 0 h 1733550"/>
                <a:gd name="connsiteX34" fmla="*/ 926306 w 1357312"/>
                <a:gd name="connsiteY34" fmla="*/ 0 h 1733550"/>
                <a:gd name="connsiteX35" fmla="*/ 881062 w 1357312"/>
                <a:gd name="connsiteY35" fmla="*/ 4762 h 1733550"/>
                <a:gd name="connsiteX36" fmla="*/ 866775 w 1357312"/>
                <a:gd name="connsiteY36" fmla="*/ 11906 h 1733550"/>
                <a:gd name="connsiteX37" fmla="*/ 866775 w 1357312"/>
                <a:gd name="connsiteY37" fmla="*/ 21431 h 1733550"/>
                <a:gd name="connsiteX38" fmla="*/ 866775 w 1357312"/>
                <a:gd name="connsiteY38" fmla="*/ 30956 h 1733550"/>
                <a:gd name="connsiteX39" fmla="*/ 871537 w 1357312"/>
                <a:gd name="connsiteY39" fmla="*/ 45244 h 1733550"/>
                <a:gd name="connsiteX40" fmla="*/ 883444 w 1357312"/>
                <a:gd name="connsiteY40" fmla="*/ 59531 h 1733550"/>
                <a:gd name="connsiteX41" fmla="*/ 904875 w 1357312"/>
                <a:gd name="connsiteY41" fmla="*/ 85725 h 1733550"/>
                <a:gd name="connsiteX42" fmla="*/ 923925 w 1357312"/>
                <a:gd name="connsiteY42" fmla="*/ 109537 h 1733550"/>
                <a:gd name="connsiteX43" fmla="*/ 935831 w 1357312"/>
                <a:gd name="connsiteY43" fmla="*/ 128587 h 1733550"/>
                <a:gd name="connsiteX44" fmla="*/ 942975 w 1357312"/>
                <a:gd name="connsiteY44" fmla="*/ 150019 h 1733550"/>
                <a:gd name="connsiteX45" fmla="*/ 947737 w 1357312"/>
                <a:gd name="connsiteY45" fmla="*/ 169069 h 1733550"/>
                <a:gd name="connsiteX46" fmla="*/ 952500 w 1357312"/>
                <a:gd name="connsiteY46" fmla="*/ 195262 h 1733550"/>
                <a:gd name="connsiteX47" fmla="*/ 952500 w 1357312"/>
                <a:gd name="connsiteY47" fmla="*/ 216694 h 1733550"/>
                <a:gd name="connsiteX48" fmla="*/ 945356 w 1357312"/>
                <a:gd name="connsiteY48" fmla="*/ 257175 h 1733550"/>
                <a:gd name="connsiteX49" fmla="*/ 928687 w 1357312"/>
                <a:gd name="connsiteY49" fmla="*/ 316706 h 1733550"/>
                <a:gd name="connsiteX50" fmla="*/ 895350 w 1357312"/>
                <a:gd name="connsiteY50" fmla="*/ 400050 h 1733550"/>
                <a:gd name="connsiteX51" fmla="*/ 835819 w 1357312"/>
                <a:gd name="connsiteY51" fmla="*/ 528637 h 1733550"/>
                <a:gd name="connsiteX52" fmla="*/ 757237 w 1357312"/>
                <a:gd name="connsiteY52" fmla="*/ 671512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7312" h="1733550">
                  <a:moveTo>
                    <a:pt x="757237" y="671512"/>
                  </a:moveTo>
                  <a:lnTo>
                    <a:pt x="669131" y="823912"/>
                  </a:lnTo>
                  <a:lnTo>
                    <a:pt x="566737" y="983456"/>
                  </a:lnTo>
                  <a:lnTo>
                    <a:pt x="428625" y="1181100"/>
                  </a:lnTo>
                  <a:lnTo>
                    <a:pt x="257175" y="1402556"/>
                  </a:lnTo>
                  <a:lnTo>
                    <a:pt x="102394" y="1588294"/>
                  </a:lnTo>
                  <a:lnTo>
                    <a:pt x="9525" y="1697831"/>
                  </a:lnTo>
                  <a:lnTo>
                    <a:pt x="0" y="1714500"/>
                  </a:lnTo>
                  <a:lnTo>
                    <a:pt x="0" y="1724025"/>
                  </a:lnTo>
                  <a:lnTo>
                    <a:pt x="9525" y="1733550"/>
                  </a:lnTo>
                  <a:lnTo>
                    <a:pt x="21431" y="1733550"/>
                  </a:lnTo>
                  <a:lnTo>
                    <a:pt x="57150" y="1716881"/>
                  </a:lnTo>
                  <a:lnTo>
                    <a:pt x="164306" y="1645444"/>
                  </a:lnTo>
                  <a:lnTo>
                    <a:pt x="304800" y="1528762"/>
                  </a:lnTo>
                  <a:lnTo>
                    <a:pt x="485775" y="1362075"/>
                  </a:lnTo>
                  <a:lnTo>
                    <a:pt x="616744" y="1226344"/>
                  </a:lnTo>
                  <a:lnTo>
                    <a:pt x="809625" y="1000125"/>
                  </a:lnTo>
                  <a:lnTo>
                    <a:pt x="969169" y="788194"/>
                  </a:lnTo>
                  <a:lnTo>
                    <a:pt x="1071562" y="645319"/>
                  </a:lnTo>
                  <a:lnTo>
                    <a:pt x="1216819" y="433387"/>
                  </a:lnTo>
                  <a:lnTo>
                    <a:pt x="1243012" y="392906"/>
                  </a:lnTo>
                  <a:lnTo>
                    <a:pt x="1319212" y="350044"/>
                  </a:lnTo>
                  <a:lnTo>
                    <a:pt x="1345406" y="326231"/>
                  </a:lnTo>
                  <a:lnTo>
                    <a:pt x="1357312" y="297656"/>
                  </a:lnTo>
                  <a:lnTo>
                    <a:pt x="1354931" y="269081"/>
                  </a:lnTo>
                  <a:lnTo>
                    <a:pt x="1347787" y="242887"/>
                  </a:lnTo>
                  <a:lnTo>
                    <a:pt x="1331119" y="219075"/>
                  </a:lnTo>
                  <a:lnTo>
                    <a:pt x="1304925" y="192881"/>
                  </a:lnTo>
                  <a:lnTo>
                    <a:pt x="1245394" y="150019"/>
                  </a:lnTo>
                  <a:lnTo>
                    <a:pt x="1164431" y="97631"/>
                  </a:lnTo>
                  <a:lnTo>
                    <a:pt x="1100137" y="59531"/>
                  </a:lnTo>
                  <a:lnTo>
                    <a:pt x="1033462" y="26194"/>
                  </a:lnTo>
                  <a:lnTo>
                    <a:pt x="976312" y="4762"/>
                  </a:lnTo>
                  <a:lnTo>
                    <a:pt x="954881" y="0"/>
                  </a:lnTo>
                  <a:lnTo>
                    <a:pt x="926306" y="0"/>
                  </a:lnTo>
                  <a:lnTo>
                    <a:pt x="881062" y="4762"/>
                  </a:lnTo>
                  <a:lnTo>
                    <a:pt x="866775" y="11906"/>
                  </a:lnTo>
                  <a:lnTo>
                    <a:pt x="866775" y="21431"/>
                  </a:lnTo>
                  <a:lnTo>
                    <a:pt x="866775" y="30956"/>
                  </a:lnTo>
                  <a:lnTo>
                    <a:pt x="871537" y="45244"/>
                  </a:lnTo>
                  <a:lnTo>
                    <a:pt x="883444" y="59531"/>
                  </a:lnTo>
                  <a:lnTo>
                    <a:pt x="904875" y="85725"/>
                  </a:lnTo>
                  <a:lnTo>
                    <a:pt x="923925" y="109537"/>
                  </a:lnTo>
                  <a:lnTo>
                    <a:pt x="935831" y="128587"/>
                  </a:lnTo>
                  <a:lnTo>
                    <a:pt x="942975" y="150019"/>
                  </a:lnTo>
                  <a:lnTo>
                    <a:pt x="947737" y="169069"/>
                  </a:lnTo>
                  <a:lnTo>
                    <a:pt x="952500" y="195262"/>
                  </a:lnTo>
                  <a:lnTo>
                    <a:pt x="952500" y="216694"/>
                  </a:lnTo>
                  <a:lnTo>
                    <a:pt x="945356" y="257175"/>
                  </a:lnTo>
                  <a:lnTo>
                    <a:pt x="928687" y="316706"/>
                  </a:lnTo>
                  <a:lnTo>
                    <a:pt x="895350" y="400050"/>
                  </a:lnTo>
                  <a:lnTo>
                    <a:pt x="835819" y="528637"/>
                  </a:lnTo>
                  <a:lnTo>
                    <a:pt x="757237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D42D36F2-9A1F-44E6-AE9D-0FC8957A3FE8}"/>
                </a:ext>
              </a:extLst>
            </p:cNvPr>
            <p:cNvSpPr/>
            <p:nvPr/>
          </p:nvSpPr>
          <p:spPr>
            <a:xfrm>
              <a:off x="4078288" y="3783013"/>
              <a:ext cx="536575" cy="831850"/>
            </a:xfrm>
            <a:custGeom>
              <a:avLst/>
              <a:gdLst>
                <a:gd name="connsiteX0" fmla="*/ 166688 w 535782"/>
                <a:gd name="connsiteY0" fmla="*/ 507207 h 831057"/>
                <a:gd name="connsiteX1" fmla="*/ 192882 w 535782"/>
                <a:gd name="connsiteY1" fmla="*/ 457200 h 831057"/>
                <a:gd name="connsiteX2" fmla="*/ 228600 w 535782"/>
                <a:gd name="connsiteY2" fmla="*/ 383382 h 831057"/>
                <a:gd name="connsiteX3" fmla="*/ 252413 w 535782"/>
                <a:gd name="connsiteY3" fmla="*/ 326232 h 831057"/>
                <a:gd name="connsiteX4" fmla="*/ 271463 w 535782"/>
                <a:gd name="connsiteY4" fmla="*/ 271463 h 831057"/>
                <a:gd name="connsiteX5" fmla="*/ 283369 w 535782"/>
                <a:gd name="connsiteY5" fmla="*/ 226219 h 831057"/>
                <a:gd name="connsiteX6" fmla="*/ 285750 w 535782"/>
                <a:gd name="connsiteY6" fmla="*/ 204788 h 831057"/>
                <a:gd name="connsiteX7" fmla="*/ 288132 w 535782"/>
                <a:gd name="connsiteY7" fmla="*/ 176213 h 831057"/>
                <a:gd name="connsiteX8" fmla="*/ 283369 w 535782"/>
                <a:gd name="connsiteY8" fmla="*/ 142875 h 831057"/>
                <a:gd name="connsiteX9" fmla="*/ 269082 w 535782"/>
                <a:gd name="connsiteY9" fmla="*/ 104775 h 831057"/>
                <a:gd name="connsiteX10" fmla="*/ 242888 w 535782"/>
                <a:gd name="connsiteY10" fmla="*/ 59532 h 831057"/>
                <a:gd name="connsiteX11" fmla="*/ 223838 w 535782"/>
                <a:gd name="connsiteY11" fmla="*/ 30957 h 831057"/>
                <a:gd name="connsiteX12" fmla="*/ 221457 w 535782"/>
                <a:gd name="connsiteY12" fmla="*/ 11907 h 831057"/>
                <a:gd name="connsiteX13" fmla="*/ 228600 w 535782"/>
                <a:gd name="connsiteY13" fmla="*/ 0 h 831057"/>
                <a:gd name="connsiteX14" fmla="*/ 247650 w 535782"/>
                <a:gd name="connsiteY14" fmla="*/ 0 h 831057"/>
                <a:gd name="connsiteX15" fmla="*/ 276225 w 535782"/>
                <a:gd name="connsiteY15" fmla="*/ 7144 h 831057"/>
                <a:gd name="connsiteX16" fmla="*/ 323850 w 535782"/>
                <a:gd name="connsiteY16" fmla="*/ 19050 h 831057"/>
                <a:gd name="connsiteX17" fmla="*/ 359569 w 535782"/>
                <a:gd name="connsiteY17" fmla="*/ 33338 h 831057"/>
                <a:gd name="connsiteX18" fmla="*/ 397669 w 535782"/>
                <a:gd name="connsiteY18" fmla="*/ 54769 h 831057"/>
                <a:gd name="connsiteX19" fmla="*/ 431007 w 535782"/>
                <a:gd name="connsiteY19" fmla="*/ 80963 h 831057"/>
                <a:gd name="connsiteX20" fmla="*/ 461963 w 535782"/>
                <a:gd name="connsiteY20" fmla="*/ 109538 h 831057"/>
                <a:gd name="connsiteX21" fmla="*/ 492919 w 535782"/>
                <a:gd name="connsiteY21" fmla="*/ 150019 h 831057"/>
                <a:gd name="connsiteX22" fmla="*/ 514350 w 535782"/>
                <a:gd name="connsiteY22" fmla="*/ 185738 h 831057"/>
                <a:gd name="connsiteX23" fmla="*/ 523875 w 535782"/>
                <a:gd name="connsiteY23" fmla="*/ 211932 h 831057"/>
                <a:gd name="connsiteX24" fmla="*/ 533400 w 535782"/>
                <a:gd name="connsiteY24" fmla="*/ 247650 h 831057"/>
                <a:gd name="connsiteX25" fmla="*/ 535782 w 535782"/>
                <a:gd name="connsiteY25" fmla="*/ 269082 h 831057"/>
                <a:gd name="connsiteX26" fmla="*/ 533400 w 535782"/>
                <a:gd name="connsiteY26" fmla="*/ 307182 h 831057"/>
                <a:gd name="connsiteX27" fmla="*/ 526257 w 535782"/>
                <a:gd name="connsiteY27" fmla="*/ 333375 h 831057"/>
                <a:gd name="connsiteX28" fmla="*/ 511969 w 535782"/>
                <a:gd name="connsiteY28" fmla="*/ 369094 h 831057"/>
                <a:gd name="connsiteX29" fmla="*/ 466725 w 535782"/>
                <a:gd name="connsiteY29" fmla="*/ 423863 h 831057"/>
                <a:gd name="connsiteX30" fmla="*/ 345282 w 535782"/>
                <a:gd name="connsiteY30" fmla="*/ 564357 h 831057"/>
                <a:gd name="connsiteX31" fmla="*/ 161925 w 535782"/>
                <a:gd name="connsiteY31" fmla="*/ 740569 h 831057"/>
                <a:gd name="connsiteX32" fmla="*/ 50007 w 535782"/>
                <a:gd name="connsiteY32" fmla="*/ 828675 h 831057"/>
                <a:gd name="connsiteX33" fmla="*/ 30957 w 535782"/>
                <a:gd name="connsiteY33" fmla="*/ 831057 h 831057"/>
                <a:gd name="connsiteX34" fmla="*/ 9525 w 535782"/>
                <a:gd name="connsiteY34" fmla="*/ 831057 h 831057"/>
                <a:gd name="connsiteX35" fmla="*/ 0 w 535782"/>
                <a:gd name="connsiteY35" fmla="*/ 809625 h 831057"/>
                <a:gd name="connsiteX36" fmla="*/ 7144 w 535782"/>
                <a:gd name="connsiteY36" fmla="*/ 790575 h 831057"/>
                <a:gd name="connsiteX37" fmla="*/ 71438 w 535782"/>
                <a:gd name="connsiteY37" fmla="*/ 683419 h 831057"/>
                <a:gd name="connsiteX38" fmla="*/ 166688 w 535782"/>
                <a:gd name="connsiteY38" fmla="*/ 507207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5782" h="831057">
                  <a:moveTo>
                    <a:pt x="166688" y="507207"/>
                  </a:moveTo>
                  <a:lnTo>
                    <a:pt x="192882" y="457200"/>
                  </a:lnTo>
                  <a:lnTo>
                    <a:pt x="228600" y="383382"/>
                  </a:lnTo>
                  <a:lnTo>
                    <a:pt x="252413" y="326232"/>
                  </a:lnTo>
                  <a:lnTo>
                    <a:pt x="271463" y="271463"/>
                  </a:lnTo>
                  <a:lnTo>
                    <a:pt x="283369" y="226219"/>
                  </a:lnTo>
                  <a:lnTo>
                    <a:pt x="285750" y="204788"/>
                  </a:lnTo>
                  <a:lnTo>
                    <a:pt x="288132" y="176213"/>
                  </a:lnTo>
                  <a:lnTo>
                    <a:pt x="283369" y="142875"/>
                  </a:lnTo>
                  <a:lnTo>
                    <a:pt x="269082" y="104775"/>
                  </a:lnTo>
                  <a:lnTo>
                    <a:pt x="242888" y="59532"/>
                  </a:lnTo>
                  <a:lnTo>
                    <a:pt x="223838" y="30957"/>
                  </a:lnTo>
                  <a:lnTo>
                    <a:pt x="221457" y="11907"/>
                  </a:lnTo>
                  <a:lnTo>
                    <a:pt x="228600" y="0"/>
                  </a:lnTo>
                  <a:lnTo>
                    <a:pt x="247650" y="0"/>
                  </a:lnTo>
                  <a:lnTo>
                    <a:pt x="276225" y="7144"/>
                  </a:lnTo>
                  <a:lnTo>
                    <a:pt x="323850" y="19050"/>
                  </a:lnTo>
                  <a:lnTo>
                    <a:pt x="359569" y="33338"/>
                  </a:lnTo>
                  <a:lnTo>
                    <a:pt x="397669" y="54769"/>
                  </a:lnTo>
                  <a:lnTo>
                    <a:pt x="431007" y="80963"/>
                  </a:lnTo>
                  <a:lnTo>
                    <a:pt x="461963" y="109538"/>
                  </a:lnTo>
                  <a:lnTo>
                    <a:pt x="492919" y="150019"/>
                  </a:lnTo>
                  <a:lnTo>
                    <a:pt x="514350" y="185738"/>
                  </a:lnTo>
                  <a:lnTo>
                    <a:pt x="523875" y="211932"/>
                  </a:lnTo>
                  <a:lnTo>
                    <a:pt x="533400" y="247650"/>
                  </a:lnTo>
                  <a:lnTo>
                    <a:pt x="535782" y="269082"/>
                  </a:lnTo>
                  <a:lnTo>
                    <a:pt x="533400" y="307182"/>
                  </a:lnTo>
                  <a:lnTo>
                    <a:pt x="526257" y="333375"/>
                  </a:lnTo>
                  <a:lnTo>
                    <a:pt x="511969" y="369094"/>
                  </a:lnTo>
                  <a:lnTo>
                    <a:pt x="466725" y="423863"/>
                  </a:lnTo>
                  <a:lnTo>
                    <a:pt x="345282" y="564357"/>
                  </a:lnTo>
                  <a:lnTo>
                    <a:pt x="161925" y="740569"/>
                  </a:lnTo>
                  <a:lnTo>
                    <a:pt x="50007" y="828675"/>
                  </a:lnTo>
                  <a:lnTo>
                    <a:pt x="30957" y="831057"/>
                  </a:lnTo>
                  <a:lnTo>
                    <a:pt x="9525" y="831057"/>
                  </a:lnTo>
                  <a:lnTo>
                    <a:pt x="0" y="809625"/>
                  </a:lnTo>
                  <a:lnTo>
                    <a:pt x="7144" y="790575"/>
                  </a:lnTo>
                  <a:lnTo>
                    <a:pt x="71438" y="683419"/>
                  </a:lnTo>
                  <a:lnTo>
                    <a:pt x="166688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93E515A-5717-4CDB-8B6D-8E04E710F0FA}"/>
                </a:ext>
              </a:extLst>
            </p:cNvPr>
            <p:cNvSpPr/>
            <p:nvPr/>
          </p:nvSpPr>
          <p:spPr>
            <a:xfrm>
              <a:off x="2846388" y="4210050"/>
              <a:ext cx="625475" cy="788988"/>
            </a:xfrm>
            <a:custGeom>
              <a:avLst/>
              <a:gdLst>
                <a:gd name="connsiteX0" fmla="*/ 197644 w 626269"/>
                <a:gd name="connsiteY0" fmla="*/ 278606 h 788194"/>
                <a:gd name="connsiteX1" fmla="*/ 238125 w 626269"/>
                <a:gd name="connsiteY1" fmla="*/ 340519 h 788194"/>
                <a:gd name="connsiteX2" fmla="*/ 259556 w 626269"/>
                <a:gd name="connsiteY2" fmla="*/ 376238 h 788194"/>
                <a:gd name="connsiteX3" fmla="*/ 280987 w 626269"/>
                <a:gd name="connsiteY3" fmla="*/ 414338 h 788194"/>
                <a:gd name="connsiteX4" fmla="*/ 302419 w 626269"/>
                <a:gd name="connsiteY4" fmla="*/ 457200 h 788194"/>
                <a:gd name="connsiteX5" fmla="*/ 328612 w 626269"/>
                <a:gd name="connsiteY5" fmla="*/ 511969 h 788194"/>
                <a:gd name="connsiteX6" fmla="*/ 352425 w 626269"/>
                <a:gd name="connsiteY6" fmla="*/ 571500 h 788194"/>
                <a:gd name="connsiteX7" fmla="*/ 388144 w 626269"/>
                <a:gd name="connsiteY7" fmla="*/ 657225 h 788194"/>
                <a:gd name="connsiteX8" fmla="*/ 397669 w 626269"/>
                <a:gd name="connsiteY8" fmla="*/ 678656 h 788194"/>
                <a:gd name="connsiteX9" fmla="*/ 411956 w 626269"/>
                <a:gd name="connsiteY9" fmla="*/ 702469 h 788194"/>
                <a:gd name="connsiteX10" fmla="*/ 435769 w 626269"/>
                <a:gd name="connsiteY10" fmla="*/ 728663 h 788194"/>
                <a:gd name="connsiteX11" fmla="*/ 466725 w 626269"/>
                <a:gd name="connsiteY11" fmla="*/ 759619 h 788194"/>
                <a:gd name="connsiteX12" fmla="*/ 492919 w 626269"/>
                <a:gd name="connsiteY12" fmla="*/ 778669 h 788194"/>
                <a:gd name="connsiteX13" fmla="*/ 516731 w 626269"/>
                <a:gd name="connsiteY13" fmla="*/ 788194 h 788194"/>
                <a:gd name="connsiteX14" fmla="*/ 533400 w 626269"/>
                <a:gd name="connsiteY14" fmla="*/ 788194 h 788194"/>
                <a:gd name="connsiteX15" fmla="*/ 550069 w 626269"/>
                <a:gd name="connsiteY15" fmla="*/ 781050 h 788194"/>
                <a:gd name="connsiteX16" fmla="*/ 564356 w 626269"/>
                <a:gd name="connsiteY16" fmla="*/ 769144 h 788194"/>
                <a:gd name="connsiteX17" fmla="*/ 576262 w 626269"/>
                <a:gd name="connsiteY17" fmla="*/ 752475 h 788194"/>
                <a:gd name="connsiteX18" fmla="*/ 588169 w 626269"/>
                <a:gd name="connsiteY18" fmla="*/ 731044 h 788194"/>
                <a:gd name="connsiteX19" fmla="*/ 597694 w 626269"/>
                <a:gd name="connsiteY19" fmla="*/ 702469 h 788194"/>
                <a:gd name="connsiteX20" fmla="*/ 607219 w 626269"/>
                <a:gd name="connsiteY20" fmla="*/ 652463 h 788194"/>
                <a:gd name="connsiteX21" fmla="*/ 623887 w 626269"/>
                <a:gd name="connsiteY21" fmla="*/ 521494 h 788194"/>
                <a:gd name="connsiteX22" fmla="*/ 626269 w 626269"/>
                <a:gd name="connsiteY22" fmla="*/ 495300 h 788194"/>
                <a:gd name="connsiteX23" fmla="*/ 614362 w 626269"/>
                <a:gd name="connsiteY23" fmla="*/ 447675 h 788194"/>
                <a:gd name="connsiteX24" fmla="*/ 590550 w 626269"/>
                <a:gd name="connsiteY24" fmla="*/ 385763 h 788194"/>
                <a:gd name="connsiteX25" fmla="*/ 566737 w 626269"/>
                <a:gd name="connsiteY25" fmla="*/ 328613 h 788194"/>
                <a:gd name="connsiteX26" fmla="*/ 538162 w 626269"/>
                <a:gd name="connsiteY26" fmla="*/ 278606 h 788194"/>
                <a:gd name="connsiteX27" fmla="*/ 523875 w 626269"/>
                <a:gd name="connsiteY27" fmla="*/ 257175 h 788194"/>
                <a:gd name="connsiteX28" fmla="*/ 511969 w 626269"/>
                <a:gd name="connsiteY28" fmla="*/ 240506 h 788194"/>
                <a:gd name="connsiteX29" fmla="*/ 497681 w 626269"/>
                <a:gd name="connsiteY29" fmla="*/ 223838 h 788194"/>
                <a:gd name="connsiteX30" fmla="*/ 478631 w 626269"/>
                <a:gd name="connsiteY30" fmla="*/ 207169 h 788194"/>
                <a:gd name="connsiteX31" fmla="*/ 454819 w 626269"/>
                <a:gd name="connsiteY31" fmla="*/ 188119 h 788194"/>
                <a:gd name="connsiteX32" fmla="*/ 416719 w 626269"/>
                <a:gd name="connsiteY32" fmla="*/ 164306 h 788194"/>
                <a:gd name="connsiteX33" fmla="*/ 373856 w 626269"/>
                <a:gd name="connsiteY33" fmla="*/ 140494 h 788194"/>
                <a:gd name="connsiteX34" fmla="*/ 266700 w 626269"/>
                <a:gd name="connsiteY34" fmla="*/ 90488 h 788194"/>
                <a:gd name="connsiteX35" fmla="*/ 152400 w 626269"/>
                <a:gd name="connsiteY35" fmla="*/ 45244 h 788194"/>
                <a:gd name="connsiteX36" fmla="*/ 88106 w 626269"/>
                <a:gd name="connsiteY36" fmla="*/ 21431 h 788194"/>
                <a:gd name="connsiteX37" fmla="*/ 47625 w 626269"/>
                <a:gd name="connsiteY37" fmla="*/ 7144 h 788194"/>
                <a:gd name="connsiteX38" fmla="*/ 23812 w 626269"/>
                <a:gd name="connsiteY38" fmla="*/ 0 h 788194"/>
                <a:gd name="connsiteX39" fmla="*/ 7144 w 626269"/>
                <a:gd name="connsiteY39" fmla="*/ 2381 h 788194"/>
                <a:gd name="connsiteX40" fmla="*/ 0 w 626269"/>
                <a:gd name="connsiteY40" fmla="*/ 9525 h 788194"/>
                <a:gd name="connsiteX41" fmla="*/ 4762 w 626269"/>
                <a:gd name="connsiteY41" fmla="*/ 19050 h 788194"/>
                <a:gd name="connsiteX42" fmla="*/ 26194 w 626269"/>
                <a:gd name="connsiteY42" fmla="*/ 50006 h 788194"/>
                <a:gd name="connsiteX43" fmla="*/ 71437 w 626269"/>
                <a:gd name="connsiteY43" fmla="*/ 107156 h 788194"/>
                <a:gd name="connsiteX44" fmla="*/ 135731 w 626269"/>
                <a:gd name="connsiteY44" fmla="*/ 190500 h 788194"/>
                <a:gd name="connsiteX45" fmla="*/ 197644 w 626269"/>
                <a:gd name="connsiteY45" fmla="*/ 2786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26269" h="788194">
                  <a:moveTo>
                    <a:pt x="197644" y="278606"/>
                  </a:moveTo>
                  <a:lnTo>
                    <a:pt x="238125" y="340519"/>
                  </a:lnTo>
                  <a:lnTo>
                    <a:pt x="259556" y="376238"/>
                  </a:lnTo>
                  <a:lnTo>
                    <a:pt x="280987" y="414338"/>
                  </a:lnTo>
                  <a:lnTo>
                    <a:pt x="302419" y="457200"/>
                  </a:lnTo>
                  <a:lnTo>
                    <a:pt x="328612" y="511969"/>
                  </a:lnTo>
                  <a:lnTo>
                    <a:pt x="352425" y="571500"/>
                  </a:lnTo>
                  <a:lnTo>
                    <a:pt x="388144" y="657225"/>
                  </a:lnTo>
                  <a:lnTo>
                    <a:pt x="397669" y="678656"/>
                  </a:lnTo>
                  <a:lnTo>
                    <a:pt x="411956" y="702469"/>
                  </a:lnTo>
                  <a:lnTo>
                    <a:pt x="435769" y="728663"/>
                  </a:lnTo>
                  <a:lnTo>
                    <a:pt x="466725" y="759619"/>
                  </a:lnTo>
                  <a:lnTo>
                    <a:pt x="492919" y="778669"/>
                  </a:lnTo>
                  <a:lnTo>
                    <a:pt x="516731" y="788194"/>
                  </a:lnTo>
                  <a:lnTo>
                    <a:pt x="533400" y="788194"/>
                  </a:lnTo>
                  <a:lnTo>
                    <a:pt x="550069" y="781050"/>
                  </a:lnTo>
                  <a:lnTo>
                    <a:pt x="564356" y="769144"/>
                  </a:lnTo>
                  <a:lnTo>
                    <a:pt x="576262" y="752475"/>
                  </a:lnTo>
                  <a:lnTo>
                    <a:pt x="588169" y="731044"/>
                  </a:lnTo>
                  <a:lnTo>
                    <a:pt x="597694" y="702469"/>
                  </a:lnTo>
                  <a:lnTo>
                    <a:pt x="607219" y="652463"/>
                  </a:lnTo>
                  <a:lnTo>
                    <a:pt x="623887" y="521494"/>
                  </a:lnTo>
                  <a:lnTo>
                    <a:pt x="626269" y="495300"/>
                  </a:lnTo>
                  <a:lnTo>
                    <a:pt x="614362" y="447675"/>
                  </a:lnTo>
                  <a:lnTo>
                    <a:pt x="590550" y="385763"/>
                  </a:lnTo>
                  <a:lnTo>
                    <a:pt x="566737" y="328613"/>
                  </a:lnTo>
                  <a:lnTo>
                    <a:pt x="538162" y="278606"/>
                  </a:lnTo>
                  <a:lnTo>
                    <a:pt x="523875" y="257175"/>
                  </a:lnTo>
                  <a:lnTo>
                    <a:pt x="511969" y="240506"/>
                  </a:lnTo>
                  <a:lnTo>
                    <a:pt x="497681" y="223838"/>
                  </a:lnTo>
                  <a:lnTo>
                    <a:pt x="478631" y="207169"/>
                  </a:lnTo>
                  <a:lnTo>
                    <a:pt x="454819" y="188119"/>
                  </a:lnTo>
                  <a:lnTo>
                    <a:pt x="416719" y="164306"/>
                  </a:lnTo>
                  <a:lnTo>
                    <a:pt x="373856" y="140494"/>
                  </a:lnTo>
                  <a:lnTo>
                    <a:pt x="266700" y="90488"/>
                  </a:lnTo>
                  <a:lnTo>
                    <a:pt x="152400" y="45244"/>
                  </a:lnTo>
                  <a:lnTo>
                    <a:pt x="88106" y="21431"/>
                  </a:lnTo>
                  <a:lnTo>
                    <a:pt x="47625" y="7144"/>
                  </a:lnTo>
                  <a:lnTo>
                    <a:pt x="23812" y="0"/>
                  </a:lnTo>
                  <a:lnTo>
                    <a:pt x="7144" y="2381"/>
                  </a:lnTo>
                  <a:lnTo>
                    <a:pt x="0" y="9525"/>
                  </a:lnTo>
                  <a:lnTo>
                    <a:pt x="4762" y="19050"/>
                  </a:lnTo>
                  <a:lnTo>
                    <a:pt x="26194" y="50006"/>
                  </a:lnTo>
                  <a:lnTo>
                    <a:pt x="71437" y="107156"/>
                  </a:lnTo>
                  <a:lnTo>
                    <a:pt x="135731" y="190500"/>
                  </a:lnTo>
                  <a:lnTo>
                    <a:pt x="1976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E1FB7A9-BE1A-4638-AC1E-A089D9B13B94}"/>
                </a:ext>
              </a:extLst>
            </p:cNvPr>
            <p:cNvSpPr/>
            <p:nvPr/>
          </p:nvSpPr>
          <p:spPr>
            <a:xfrm>
              <a:off x="6167438" y="1601788"/>
              <a:ext cx="722312" cy="644525"/>
            </a:xfrm>
            <a:custGeom>
              <a:avLst/>
              <a:gdLst>
                <a:gd name="connsiteX0" fmla="*/ 342900 w 721518"/>
                <a:gd name="connsiteY0" fmla="*/ 78582 h 642938"/>
                <a:gd name="connsiteX1" fmla="*/ 238125 w 721518"/>
                <a:gd name="connsiteY1" fmla="*/ 47625 h 642938"/>
                <a:gd name="connsiteX2" fmla="*/ 142875 w 721518"/>
                <a:gd name="connsiteY2" fmla="*/ 23813 h 642938"/>
                <a:gd name="connsiteX3" fmla="*/ 38100 w 721518"/>
                <a:gd name="connsiteY3" fmla="*/ 2382 h 642938"/>
                <a:gd name="connsiteX4" fmla="*/ 14287 w 721518"/>
                <a:gd name="connsiteY4" fmla="*/ 0 h 642938"/>
                <a:gd name="connsiteX5" fmla="*/ 2381 w 721518"/>
                <a:gd name="connsiteY5" fmla="*/ 4763 h 642938"/>
                <a:gd name="connsiteX6" fmla="*/ 0 w 721518"/>
                <a:gd name="connsiteY6" fmla="*/ 19050 h 642938"/>
                <a:gd name="connsiteX7" fmla="*/ 4762 w 721518"/>
                <a:gd name="connsiteY7" fmla="*/ 33338 h 642938"/>
                <a:gd name="connsiteX8" fmla="*/ 19050 w 721518"/>
                <a:gd name="connsiteY8" fmla="*/ 47625 h 642938"/>
                <a:gd name="connsiteX9" fmla="*/ 64293 w 721518"/>
                <a:gd name="connsiteY9" fmla="*/ 76200 h 642938"/>
                <a:gd name="connsiteX10" fmla="*/ 138112 w 721518"/>
                <a:gd name="connsiteY10" fmla="*/ 126207 h 642938"/>
                <a:gd name="connsiteX11" fmla="*/ 209550 w 721518"/>
                <a:gd name="connsiteY11" fmla="*/ 178594 h 642938"/>
                <a:gd name="connsiteX12" fmla="*/ 257175 w 721518"/>
                <a:gd name="connsiteY12" fmla="*/ 219075 h 642938"/>
                <a:gd name="connsiteX13" fmla="*/ 295275 w 721518"/>
                <a:gd name="connsiteY13" fmla="*/ 257175 h 642938"/>
                <a:gd name="connsiteX14" fmla="*/ 328612 w 721518"/>
                <a:gd name="connsiteY14" fmla="*/ 290513 h 642938"/>
                <a:gd name="connsiteX15" fmla="*/ 352425 w 721518"/>
                <a:gd name="connsiteY15" fmla="*/ 319088 h 642938"/>
                <a:gd name="connsiteX16" fmla="*/ 381000 w 721518"/>
                <a:gd name="connsiteY16" fmla="*/ 359569 h 642938"/>
                <a:gd name="connsiteX17" fmla="*/ 400050 w 721518"/>
                <a:gd name="connsiteY17" fmla="*/ 397669 h 642938"/>
                <a:gd name="connsiteX18" fmla="*/ 416718 w 721518"/>
                <a:gd name="connsiteY18" fmla="*/ 445294 h 642938"/>
                <a:gd name="connsiteX19" fmla="*/ 428625 w 721518"/>
                <a:gd name="connsiteY19" fmla="*/ 478632 h 642938"/>
                <a:gd name="connsiteX20" fmla="*/ 447675 w 721518"/>
                <a:gd name="connsiteY20" fmla="*/ 523875 h 642938"/>
                <a:gd name="connsiteX21" fmla="*/ 464343 w 721518"/>
                <a:gd name="connsiteY21" fmla="*/ 554832 h 642938"/>
                <a:gd name="connsiteX22" fmla="*/ 485775 w 721518"/>
                <a:gd name="connsiteY22" fmla="*/ 583407 h 642938"/>
                <a:gd name="connsiteX23" fmla="*/ 509587 w 721518"/>
                <a:gd name="connsiteY23" fmla="*/ 607219 h 642938"/>
                <a:gd name="connsiteX24" fmla="*/ 533400 w 721518"/>
                <a:gd name="connsiteY24" fmla="*/ 626269 h 642938"/>
                <a:gd name="connsiteX25" fmla="*/ 561975 w 721518"/>
                <a:gd name="connsiteY25" fmla="*/ 638175 h 642938"/>
                <a:gd name="connsiteX26" fmla="*/ 597693 w 721518"/>
                <a:gd name="connsiteY26" fmla="*/ 642938 h 642938"/>
                <a:gd name="connsiteX27" fmla="*/ 621506 w 721518"/>
                <a:gd name="connsiteY27" fmla="*/ 642938 h 642938"/>
                <a:gd name="connsiteX28" fmla="*/ 640556 w 721518"/>
                <a:gd name="connsiteY28" fmla="*/ 638175 h 642938"/>
                <a:gd name="connsiteX29" fmla="*/ 664368 w 721518"/>
                <a:gd name="connsiteY29" fmla="*/ 628650 h 642938"/>
                <a:gd name="connsiteX30" fmla="*/ 683418 w 721518"/>
                <a:gd name="connsiteY30" fmla="*/ 614363 h 642938"/>
                <a:gd name="connsiteX31" fmla="*/ 692943 w 721518"/>
                <a:gd name="connsiteY31" fmla="*/ 602457 h 642938"/>
                <a:gd name="connsiteX32" fmla="*/ 700087 w 721518"/>
                <a:gd name="connsiteY32" fmla="*/ 590550 h 642938"/>
                <a:gd name="connsiteX33" fmla="*/ 709612 w 721518"/>
                <a:gd name="connsiteY33" fmla="*/ 566738 h 642938"/>
                <a:gd name="connsiteX34" fmla="*/ 716756 w 721518"/>
                <a:gd name="connsiteY34" fmla="*/ 540544 h 642938"/>
                <a:gd name="connsiteX35" fmla="*/ 721518 w 721518"/>
                <a:gd name="connsiteY35" fmla="*/ 502444 h 642938"/>
                <a:gd name="connsiteX36" fmla="*/ 721518 w 721518"/>
                <a:gd name="connsiteY36" fmla="*/ 466725 h 642938"/>
                <a:gd name="connsiteX37" fmla="*/ 721518 w 721518"/>
                <a:gd name="connsiteY37" fmla="*/ 433388 h 642938"/>
                <a:gd name="connsiteX38" fmla="*/ 716756 w 721518"/>
                <a:gd name="connsiteY38" fmla="*/ 392907 h 642938"/>
                <a:gd name="connsiteX39" fmla="*/ 707231 w 721518"/>
                <a:gd name="connsiteY39" fmla="*/ 352425 h 642938"/>
                <a:gd name="connsiteX40" fmla="*/ 692943 w 721518"/>
                <a:gd name="connsiteY40" fmla="*/ 314325 h 642938"/>
                <a:gd name="connsiteX41" fmla="*/ 673893 w 721518"/>
                <a:gd name="connsiteY41" fmla="*/ 278607 h 642938"/>
                <a:gd name="connsiteX42" fmla="*/ 645318 w 721518"/>
                <a:gd name="connsiteY42" fmla="*/ 240507 h 642938"/>
                <a:gd name="connsiteX43" fmla="*/ 614362 w 721518"/>
                <a:gd name="connsiteY43" fmla="*/ 209550 h 642938"/>
                <a:gd name="connsiteX44" fmla="*/ 583406 w 721518"/>
                <a:gd name="connsiteY44" fmla="*/ 185738 h 642938"/>
                <a:gd name="connsiteX45" fmla="*/ 535781 w 721518"/>
                <a:gd name="connsiteY45" fmla="*/ 157163 h 642938"/>
                <a:gd name="connsiteX46" fmla="*/ 483393 w 721518"/>
                <a:gd name="connsiteY46" fmla="*/ 130969 h 642938"/>
                <a:gd name="connsiteX47" fmla="*/ 397668 w 721518"/>
                <a:gd name="connsiteY47" fmla="*/ 95250 h 642938"/>
                <a:gd name="connsiteX48" fmla="*/ 342900 w 721518"/>
                <a:gd name="connsiteY48" fmla="*/ 785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21518" h="642938">
                  <a:moveTo>
                    <a:pt x="342900" y="78582"/>
                  </a:moveTo>
                  <a:lnTo>
                    <a:pt x="238125" y="47625"/>
                  </a:lnTo>
                  <a:lnTo>
                    <a:pt x="142875" y="23813"/>
                  </a:lnTo>
                  <a:lnTo>
                    <a:pt x="38100" y="2382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4762" y="33338"/>
                  </a:lnTo>
                  <a:lnTo>
                    <a:pt x="19050" y="47625"/>
                  </a:lnTo>
                  <a:lnTo>
                    <a:pt x="64293" y="76200"/>
                  </a:lnTo>
                  <a:lnTo>
                    <a:pt x="138112" y="126207"/>
                  </a:lnTo>
                  <a:lnTo>
                    <a:pt x="209550" y="178594"/>
                  </a:lnTo>
                  <a:lnTo>
                    <a:pt x="257175" y="219075"/>
                  </a:lnTo>
                  <a:lnTo>
                    <a:pt x="295275" y="257175"/>
                  </a:lnTo>
                  <a:lnTo>
                    <a:pt x="328612" y="290513"/>
                  </a:lnTo>
                  <a:lnTo>
                    <a:pt x="352425" y="319088"/>
                  </a:lnTo>
                  <a:lnTo>
                    <a:pt x="381000" y="359569"/>
                  </a:lnTo>
                  <a:lnTo>
                    <a:pt x="400050" y="397669"/>
                  </a:lnTo>
                  <a:lnTo>
                    <a:pt x="416718" y="445294"/>
                  </a:lnTo>
                  <a:lnTo>
                    <a:pt x="428625" y="478632"/>
                  </a:lnTo>
                  <a:lnTo>
                    <a:pt x="447675" y="523875"/>
                  </a:lnTo>
                  <a:lnTo>
                    <a:pt x="464343" y="554832"/>
                  </a:lnTo>
                  <a:lnTo>
                    <a:pt x="485775" y="583407"/>
                  </a:lnTo>
                  <a:lnTo>
                    <a:pt x="509587" y="607219"/>
                  </a:lnTo>
                  <a:lnTo>
                    <a:pt x="533400" y="626269"/>
                  </a:lnTo>
                  <a:lnTo>
                    <a:pt x="561975" y="638175"/>
                  </a:lnTo>
                  <a:lnTo>
                    <a:pt x="597693" y="642938"/>
                  </a:lnTo>
                  <a:lnTo>
                    <a:pt x="621506" y="642938"/>
                  </a:lnTo>
                  <a:lnTo>
                    <a:pt x="640556" y="638175"/>
                  </a:lnTo>
                  <a:lnTo>
                    <a:pt x="664368" y="628650"/>
                  </a:lnTo>
                  <a:lnTo>
                    <a:pt x="683418" y="614363"/>
                  </a:lnTo>
                  <a:lnTo>
                    <a:pt x="692943" y="602457"/>
                  </a:lnTo>
                  <a:lnTo>
                    <a:pt x="700087" y="590550"/>
                  </a:lnTo>
                  <a:lnTo>
                    <a:pt x="709612" y="566738"/>
                  </a:lnTo>
                  <a:lnTo>
                    <a:pt x="716756" y="540544"/>
                  </a:lnTo>
                  <a:lnTo>
                    <a:pt x="721518" y="502444"/>
                  </a:lnTo>
                  <a:lnTo>
                    <a:pt x="721518" y="466725"/>
                  </a:lnTo>
                  <a:lnTo>
                    <a:pt x="721518" y="433388"/>
                  </a:lnTo>
                  <a:lnTo>
                    <a:pt x="716756" y="392907"/>
                  </a:lnTo>
                  <a:lnTo>
                    <a:pt x="707231" y="352425"/>
                  </a:lnTo>
                  <a:lnTo>
                    <a:pt x="692943" y="314325"/>
                  </a:lnTo>
                  <a:lnTo>
                    <a:pt x="673893" y="278607"/>
                  </a:lnTo>
                  <a:lnTo>
                    <a:pt x="645318" y="240507"/>
                  </a:lnTo>
                  <a:lnTo>
                    <a:pt x="614362" y="209550"/>
                  </a:lnTo>
                  <a:lnTo>
                    <a:pt x="583406" y="185738"/>
                  </a:lnTo>
                  <a:lnTo>
                    <a:pt x="535781" y="157163"/>
                  </a:lnTo>
                  <a:lnTo>
                    <a:pt x="483393" y="130969"/>
                  </a:lnTo>
                  <a:lnTo>
                    <a:pt x="397668" y="95250"/>
                  </a:lnTo>
                  <a:lnTo>
                    <a:pt x="342900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F69B311A-15B5-4B5F-9D54-A4276F4359CC}"/>
                </a:ext>
              </a:extLst>
            </p:cNvPr>
            <p:cNvSpPr/>
            <p:nvPr/>
          </p:nvSpPr>
          <p:spPr>
            <a:xfrm>
              <a:off x="3779838" y="1909763"/>
              <a:ext cx="1011237" cy="538162"/>
            </a:xfrm>
            <a:custGeom>
              <a:avLst/>
              <a:gdLst>
                <a:gd name="connsiteX0" fmla="*/ 376237 w 1012031"/>
                <a:gd name="connsiteY0" fmla="*/ 288131 h 538162"/>
                <a:gd name="connsiteX1" fmla="*/ 261937 w 1012031"/>
                <a:gd name="connsiteY1" fmla="*/ 221456 h 538162"/>
                <a:gd name="connsiteX2" fmla="*/ 135731 w 1012031"/>
                <a:gd name="connsiteY2" fmla="*/ 142875 h 538162"/>
                <a:gd name="connsiteX3" fmla="*/ 0 w 1012031"/>
                <a:gd name="connsiteY3" fmla="*/ 54768 h 538162"/>
                <a:gd name="connsiteX4" fmla="*/ 83344 w 1012031"/>
                <a:gd name="connsiteY4" fmla="*/ 0 h 538162"/>
                <a:gd name="connsiteX5" fmla="*/ 228600 w 1012031"/>
                <a:gd name="connsiteY5" fmla="*/ 59531 h 538162"/>
                <a:gd name="connsiteX6" fmla="*/ 342900 w 1012031"/>
                <a:gd name="connsiteY6" fmla="*/ 100012 h 538162"/>
                <a:gd name="connsiteX7" fmla="*/ 414337 w 1012031"/>
                <a:gd name="connsiteY7" fmla="*/ 121443 h 538162"/>
                <a:gd name="connsiteX8" fmla="*/ 490537 w 1012031"/>
                <a:gd name="connsiteY8" fmla="*/ 145256 h 538162"/>
                <a:gd name="connsiteX9" fmla="*/ 590550 w 1012031"/>
                <a:gd name="connsiteY9" fmla="*/ 169068 h 538162"/>
                <a:gd name="connsiteX10" fmla="*/ 709612 w 1012031"/>
                <a:gd name="connsiteY10" fmla="*/ 190500 h 538162"/>
                <a:gd name="connsiteX11" fmla="*/ 800100 w 1012031"/>
                <a:gd name="connsiteY11" fmla="*/ 200025 h 538162"/>
                <a:gd name="connsiteX12" fmla="*/ 831056 w 1012031"/>
                <a:gd name="connsiteY12" fmla="*/ 204787 h 538162"/>
                <a:gd name="connsiteX13" fmla="*/ 852487 w 1012031"/>
                <a:gd name="connsiteY13" fmla="*/ 214312 h 538162"/>
                <a:gd name="connsiteX14" fmla="*/ 902494 w 1012031"/>
                <a:gd name="connsiteY14" fmla="*/ 250031 h 538162"/>
                <a:gd name="connsiteX15" fmla="*/ 945356 w 1012031"/>
                <a:gd name="connsiteY15" fmla="*/ 288131 h 538162"/>
                <a:gd name="connsiteX16" fmla="*/ 962025 w 1012031"/>
                <a:gd name="connsiteY16" fmla="*/ 304800 h 538162"/>
                <a:gd name="connsiteX17" fmla="*/ 978694 w 1012031"/>
                <a:gd name="connsiteY17" fmla="*/ 323850 h 538162"/>
                <a:gd name="connsiteX18" fmla="*/ 992981 w 1012031"/>
                <a:gd name="connsiteY18" fmla="*/ 345281 h 538162"/>
                <a:gd name="connsiteX19" fmla="*/ 1004887 w 1012031"/>
                <a:gd name="connsiteY19" fmla="*/ 373856 h 538162"/>
                <a:gd name="connsiteX20" fmla="*/ 1012031 w 1012031"/>
                <a:gd name="connsiteY20" fmla="*/ 407193 h 538162"/>
                <a:gd name="connsiteX21" fmla="*/ 1009650 w 1012031"/>
                <a:gd name="connsiteY21" fmla="*/ 454818 h 538162"/>
                <a:gd name="connsiteX22" fmla="*/ 1000125 w 1012031"/>
                <a:gd name="connsiteY22" fmla="*/ 488156 h 538162"/>
                <a:gd name="connsiteX23" fmla="*/ 988219 w 1012031"/>
                <a:gd name="connsiteY23" fmla="*/ 511968 h 538162"/>
                <a:gd name="connsiteX24" fmla="*/ 964406 w 1012031"/>
                <a:gd name="connsiteY24" fmla="*/ 528637 h 538162"/>
                <a:gd name="connsiteX25" fmla="*/ 940594 w 1012031"/>
                <a:gd name="connsiteY25" fmla="*/ 535781 h 538162"/>
                <a:gd name="connsiteX26" fmla="*/ 909637 w 1012031"/>
                <a:gd name="connsiteY26" fmla="*/ 538162 h 538162"/>
                <a:gd name="connsiteX27" fmla="*/ 864394 w 1012031"/>
                <a:gd name="connsiteY27" fmla="*/ 531018 h 538162"/>
                <a:gd name="connsiteX28" fmla="*/ 826294 w 1012031"/>
                <a:gd name="connsiteY28" fmla="*/ 519112 h 538162"/>
                <a:gd name="connsiteX29" fmla="*/ 762000 w 1012031"/>
                <a:gd name="connsiteY29" fmla="*/ 492918 h 538162"/>
                <a:gd name="connsiteX30" fmla="*/ 700087 w 1012031"/>
                <a:gd name="connsiteY30" fmla="*/ 461962 h 538162"/>
                <a:gd name="connsiteX31" fmla="*/ 673894 w 1012031"/>
                <a:gd name="connsiteY31" fmla="*/ 447675 h 538162"/>
                <a:gd name="connsiteX32" fmla="*/ 597694 w 1012031"/>
                <a:gd name="connsiteY32" fmla="*/ 416718 h 538162"/>
                <a:gd name="connsiteX33" fmla="*/ 490537 w 1012031"/>
                <a:gd name="connsiteY33" fmla="*/ 359568 h 538162"/>
                <a:gd name="connsiteX34" fmla="*/ 376237 w 1012031"/>
                <a:gd name="connsiteY34" fmla="*/ 288131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12031" h="538162">
                  <a:moveTo>
                    <a:pt x="376237" y="288131"/>
                  </a:moveTo>
                  <a:lnTo>
                    <a:pt x="261937" y="221456"/>
                  </a:lnTo>
                  <a:lnTo>
                    <a:pt x="135731" y="142875"/>
                  </a:lnTo>
                  <a:lnTo>
                    <a:pt x="0" y="54768"/>
                  </a:lnTo>
                  <a:lnTo>
                    <a:pt x="83344" y="0"/>
                  </a:lnTo>
                  <a:lnTo>
                    <a:pt x="228600" y="59531"/>
                  </a:lnTo>
                  <a:lnTo>
                    <a:pt x="342900" y="100012"/>
                  </a:lnTo>
                  <a:lnTo>
                    <a:pt x="414337" y="121443"/>
                  </a:lnTo>
                  <a:lnTo>
                    <a:pt x="490537" y="145256"/>
                  </a:lnTo>
                  <a:lnTo>
                    <a:pt x="590550" y="169068"/>
                  </a:lnTo>
                  <a:lnTo>
                    <a:pt x="709612" y="190500"/>
                  </a:lnTo>
                  <a:lnTo>
                    <a:pt x="800100" y="200025"/>
                  </a:lnTo>
                  <a:lnTo>
                    <a:pt x="831056" y="204787"/>
                  </a:lnTo>
                  <a:lnTo>
                    <a:pt x="852487" y="214312"/>
                  </a:lnTo>
                  <a:lnTo>
                    <a:pt x="902494" y="250031"/>
                  </a:lnTo>
                  <a:lnTo>
                    <a:pt x="945356" y="288131"/>
                  </a:lnTo>
                  <a:lnTo>
                    <a:pt x="962025" y="304800"/>
                  </a:lnTo>
                  <a:lnTo>
                    <a:pt x="978694" y="323850"/>
                  </a:lnTo>
                  <a:lnTo>
                    <a:pt x="992981" y="345281"/>
                  </a:lnTo>
                  <a:lnTo>
                    <a:pt x="1004887" y="373856"/>
                  </a:lnTo>
                  <a:lnTo>
                    <a:pt x="1012031" y="407193"/>
                  </a:lnTo>
                  <a:lnTo>
                    <a:pt x="1009650" y="454818"/>
                  </a:lnTo>
                  <a:lnTo>
                    <a:pt x="1000125" y="488156"/>
                  </a:lnTo>
                  <a:lnTo>
                    <a:pt x="988219" y="511968"/>
                  </a:lnTo>
                  <a:lnTo>
                    <a:pt x="964406" y="528637"/>
                  </a:lnTo>
                  <a:lnTo>
                    <a:pt x="940594" y="535781"/>
                  </a:lnTo>
                  <a:lnTo>
                    <a:pt x="909637" y="538162"/>
                  </a:lnTo>
                  <a:lnTo>
                    <a:pt x="864394" y="531018"/>
                  </a:lnTo>
                  <a:lnTo>
                    <a:pt x="826294" y="519112"/>
                  </a:lnTo>
                  <a:lnTo>
                    <a:pt x="762000" y="492918"/>
                  </a:lnTo>
                  <a:lnTo>
                    <a:pt x="700087" y="461962"/>
                  </a:lnTo>
                  <a:lnTo>
                    <a:pt x="673894" y="447675"/>
                  </a:lnTo>
                  <a:lnTo>
                    <a:pt x="597694" y="416718"/>
                  </a:lnTo>
                  <a:lnTo>
                    <a:pt x="490537" y="359568"/>
                  </a:lnTo>
                  <a:lnTo>
                    <a:pt x="376237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B66AC2F0-94FC-4B3C-8688-2DC4EA7D1BF3}"/>
                </a:ext>
              </a:extLst>
            </p:cNvPr>
            <p:cNvSpPr/>
            <p:nvPr/>
          </p:nvSpPr>
          <p:spPr>
            <a:xfrm>
              <a:off x="3113088" y="2647950"/>
              <a:ext cx="1287462" cy="433388"/>
            </a:xfrm>
            <a:custGeom>
              <a:avLst/>
              <a:gdLst>
                <a:gd name="connsiteX0" fmla="*/ 921544 w 1288256"/>
                <a:gd name="connsiteY0" fmla="*/ 283369 h 433388"/>
                <a:gd name="connsiteX1" fmla="*/ 790575 w 1288256"/>
                <a:gd name="connsiteY1" fmla="*/ 309563 h 433388"/>
                <a:gd name="connsiteX2" fmla="*/ 633412 w 1288256"/>
                <a:gd name="connsiteY2" fmla="*/ 340519 h 433388"/>
                <a:gd name="connsiteX3" fmla="*/ 447675 w 1288256"/>
                <a:gd name="connsiteY3" fmla="*/ 392906 h 433388"/>
                <a:gd name="connsiteX4" fmla="*/ 285750 w 1288256"/>
                <a:gd name="connsiteY4" fmla="*/ 433388 h 433388"/>
                <a:gd name="connsiteX5" fmla="*/ 266700 w 1288256"/>
                <a:gd name="connsiteY5" fmla="*/ 433388 h 433388"/>
                <a:gd name="connsiteX6" fmla="*/ 233362 w 1288256"/>
                <a:gd name="connsiteY6" fmla="*/ 426244 h 433388"/>
                <a:gd name="connsiteX7" fmla="*/ 190500 w 1288256"/>
                <a:gd name="connsiteY7" fmla="*/ 411956 h 433388"/>
                <a:gd name="connsiteX8" fmla="*/ 154781 w 1288256"/>
                <a:gd name="connsiteY8" fmla="*/ 390525 h 433388"/>
                <a:gd name="connsiteX9" fmla="*/ 128587 w 1288256"/>
                <a:gd name="connsiteY9" fmla="*/ 369094 h 433388"/>
                <a:gd name="connsiteX10" fmla="*/ 95250 w 1288256"/>
                <a:gd name="connsiteY10" fmla="*/ 335756 h 433388"/>
                <a:gd name="connsiteX11" fmla="*/ 59531 w 1288256"/>
                <a:gd name="connsiteY11" fmla="*/ 290513 h 433388"/>
                <a:gd name="connsiteX12" fmla="*/ 4762 w 1288256"/>
                <a:gd name="connsiteY12" fmla="*/ 214313 h 433388"/>
                <a:gd name="connsiteX13" fmla="*/ 0 w 1288256"/>
                <a:gd name="connsiteY13" fmla="*/ 178594 h 433388"/>
                <a:gd name="connsiteX14" fmla="*/ 59531 w 1288256"/>
                <a:gd name="connsiteY14" fmla="*/ 195263 h 433388"/>
                <a:gd name="connsiteX15" fmla="*/ 109537 w 1288256"/>
                <a:gd name="connsiteY15" fmla="*/ 223838 h 433388"/>
                <a:gd name="connsiteX16" fmla="*/ 147637 w 1288256"/>
                <a:gd name="connsiteY16" fmla="*/ 235744 h 433388"/>
                <a:gd name="connsiteX17" fmla="*/ 190500 w 1288256"/>
                <a:gd name="connsiteY17" fmla="*/ 242888 h 433388"/>
                <a:gd name="connsiteX18" fmla="*/ 245269 w 1288256"/>
                <a:gd name="connsiteY18" fmla="*/ 247650 h 433388"/>
                <a:gd name="connsiteX19" fmla="*/ 340519 w 1288256"/>
                <a:gd name="connsiteY19" fmla="*/ 242888 h 433388"/>
                <a:gd name="connsiteX20" fmla="*/ 419100 w 1288256"/>
                <a:gd name="connsiteY20" fmla="*/ 235744 h 433388"/>
                <a:gd name="connsiteX21" fmla="*/ 542925 w 1288256"/>
                <a:gd name="connsiteY21" fmla="*/ 211931 h 433388"/>
                <a:gd name="connsiteX22" fmla="*/ 635794 w 1288256"/>
                <a:gd name="connsiteY22" fmla="*/ 185738 h 433388"/>
                <a:gd name="connsiteX23" fmla="*/ 776287 w 1288256"/>
                <a:gd name="connsiteY23" fmla="*/ 138113 h 433388"/>
                <a:gd name="connsiteX24" fmla="*/ 876300 w 1288256"/>
                <a:gd name="connsiteY24" fmla="*/ 95250 h 433388"/>
                <a:gd name="connsiteX25" fmla="*/ 947737 w 1288256"/>
                <a:gd name="connsiteY25" fmla="*/ 64294 h 433388"/>
                <a:gd name="connsiteX26" fmla="*/ 1007269 w 1288256"/>
                <a:gd name="connsiteY26" fmla="*/ 30956 h 433388"/>
                <a:gd name="connsiteX27" fmla="*/ 1047750 w 1288256"/>
                <a:gd name="connsiteY27" fmla="*/ 4763 h 433388"/>
                <a:gd name="connsiteX28" fmla="*/ 1069181 w 1288256"/>
                <a:gd name="connsiteY28" fmla="*/ 0 h 433388"/>
                <a:gd name="connsiteX29" fmla="*/ 1119187 w 1288256"/>
                <a:gd name="connsiteY29" fmla="*/ 4763 h 433388"/>
                <a:gd name="connsiteX30" fmla="*/ 1162050 w 1288256"/>
                <a:gd name="connsiteY30" fmla="*/ 11906 h 433388"/>
                <a:gd name="connsiteX31" fmla="*/ 1202531 w 1288256"/>
                <a:gd name="connsiteY31" fmla="*/ 23813 h 433388"/>
                <a:gd name="connsiteX32" fmla="*/ 1231106 w 1288256"/>
                <a:gd name="connsiteY32" fmla="*/ 38100 h 433388"/>
                <a:gd name="connsiteX33" fmla="*/ 1252537 w 1288256"/>
                <a:gd name="connsiteY33" fmla="*/ 52388 h 433388"/>
                <a:gd name="connsiteX34" fmla="*/ 1271587 w 1288256"/>
                <a:gd name="connsiteY34" fmla="*/ 76200 h 433388"/>
                <a:gd name="connsiteX35" fmla="*/ 1281112 w 1288256"/>
                <a:gd name="connsiteY35" fmla="*/ 100013 h 433388"/>
                <a:gd name="connsiteX36" fmla="*/ 1288256 w 1288256"/>
                <a:gd name="connsiteY36" fmla="*/ 128588 h 433388"/>
                <a:gd name="connsiteX37" fmla="*/ 1288256 w 1288256"/>
                <a:gd name="connsiteY37" fmla="*/ 152400 h 433388"/>
                <a:gd name="connsiteX38" fmla="*/ 1281112 w 1288256"/>
                <a:gd name="connsiteY38" fmla="*/ 183356 h 433388"/>
                <a:gd name="connsiteX39" fmla="*/ 1264444 w 1288256"/>
                <a:gd name="connsiteY39" fmla="*/ 202406 h 433388"/>
                <a:gd name="connsiteX40" fmla="*/ 1228725 w 1288256"/>
                <a:gd name="connsiteY40" fmla="*/ 221456 h 433388"/>
                <a:gd name="connsiteX41" fmla="*/ 1119187 w 1288256"/>
                <a:gd name="connsiteY41" fmla="*/ 245269 h 433388"/>
                <a:gd name="connsiteX42" fmla="*/ 921544 w 1288256"/>
                <a:gd name="connsiteY42" fmla="*/ 283369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433388">
                  <a:moveTo>
                    <a:pt x="921544" y="283369"/>
                  </a:moveTo>
                  <a:lnTo>
                    <a:pt x="790575" y="309563"/>
                  </a:lnTo>
                  <a:lnTo>
                    <a:pt x="633412" y="340519"/>
                  </a:lnTo>
                  <a:lnTo>
                    <a:pt x="447675" y="392906"/>
                  </a:lnTo>
                  <a:lnTo>
                    <a:pt x="285750" y="433388"/>
                  </a:lnTo>
                  <a:lnTo>
                    <a:pt x="266700" y="433388"/>
                  </a:lnTo>
                  <a:lnTo>
                    <a:pt x="233362" y="426244"/>
                  </a:lnTo>
                  <a:lnTo>
                    <a:pt x="190500" y="411956"/>
                  </a:lnTo>
                  <a:lnTo>
                    <a:pt x="154781" y="390525"/>
                  </a:lnTo>
                  <a:lnTo>
                    <a:pt x="128587" y="369094"/>
                  </a:lnTo>
                  <a:lnTo>
                    <a:pt x="95250" y="335756"/>
                  </a:lnTo>
                  <a:lnTo>
                    <a:pt x="59531" y="290513"/>
                  </a:lnTo>
                  <a:lnTo>
                    <a:pt x="4762" y="214313"/>
                  </a:lnTo>
                  <a:lnTo>
                    <a:pt x="0" y="178594"/>
                  </a:lnTo>
                  <a:lnTo>
                    <a:pt x="59531" y="195263"/>
                  </a:lnTo>
                  <a:lnTo>
                    <a:pt x="109537" y="223838"/>
                  </a:lnTo>
                  <a:lnTo>
                    <a:pt x="147637" y="235744"/>
                  </a:lnTo>
                  <a:lnTo>
                    <a:pt x="190500" y="242888"/>
                  </a:lnTo>
                  <a:lnTo>
                    <a:pt x="245269" y="247650"/>
                  </a:lnTo>
                  <a:lnTo>
                    <a:pt x="340519" y="242888"/>
                  </a:lnTo>
                  <a:lnTo>
                    <a:pt x="419100" y="235744"/>
                  </a:lnTo>
                  <a:lnTo>
                    <a:pt x="542925" y="211931"/>
                  </a:lnTo>
                  <a:lnTo>
                    <a:pt x="635794" y="185738"/>
                  </a:lnTo>
                  <a:lnTo>
                    <a:pt x="776287" y="138113"/>
                  </a:lnTo>
                  <a:lnTo>
                    <a:pt x="876300" y="95250"/>
                  </a:lnTo>
                  <a:lnTo>
                    <a:pt x="947737" y="64294"/>
                  </a:lnTo>
                  <a:lnTo>
                    <a:pt x="1007269" y="30956"/>
                  </a:lnTo>
                  <a:lnTo>
                    <a:pt x="1047750" y="4763"/>
                  </a:lnTo>
                  <a:lnTo>
                    <a:pt x="1069181" y="0"/>
                  </a:lnTo>
                  <a:lnTo>
                    <a:pt x="1119187" y="4763"/>
                  </a:lnTo>
                  <a:lnTo>
                    <a:pt x="1162050" y="11906"/>
                  </a:lnTo>
                  <a:lnTo>
                    <a:pt x="1202531" y="23813"/>
                  </a:lnTo>
                  <a:lnTo>
                    <a:pt x="1231106" y="38100"/>
                  </a:lnTo>
                  <a:lnTo>
                    <a:pt x="1252537" y="52388"/>
                  </a:lnTo>
                  <a:lnTo>
                    <a:pt x="1271587" y="76200"/>
                  </a:lnTo>
                  <a:lnTo>
                    <a:pt x="1281112" y="100013"/>
                  </a:lnTo>
                  <a:lnTo>
                    <a:pt x="1288256" y="128588"/>
                  </a:lnTo>
                  <a:lnTo>
                    <a:pt x="1288256" y="152400"/>
                  </a:lnTo>
                  <a:lnTo>
                    <a:pt x="1281112" y="183356"/>
                  </a:lnTo>
                  <a:lnTo>
                    <a:pt x="1264444" y="202406"/>
                  </a:lnTo>
                  <a:lnTo>
                    <a:pt x="1228725" y="221456"/>
                  </a:lnTo>
                  <a:lnTo>
                    <a:pt x="1119187" y="245269"/>
                  </a:lnTo>
                  <a:lnTo>
                    <a:pt x="921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8A68BE56-F222-4868-ADAB-D0A427A8D017}"/>
                </a:ext>
              </a:extLst>
            </p:cNvPr>
            <p:cNvSpPr/>
            <p:nvPr/>
          </p:nvSpPr>
          <p:spPr>
            <a:xfrm>
              <a:off x="2735263" y="3322638"/>
              <a:ext cx="1893887" cy="622300"/>
            </a:xfrm>
            <a:custGeom>
              <a:avLst/>
              <a:gdLst>
                <a:gd name="connsiteX0" fmla="*/ 669132 w 1893094"/>
                <a:gd name="connsiteY0" fmla="*/ 342900 h 623887"/>
                <a:gd name="connsiteX1" fmla="*/ 840582 w 1893094"/>
                <a:gd name="connsiteY1" fmla="*/ 285750 h 623887"/>
                <a:gd name="connsiteX2" fmla="*/ 1002507 w 1893094"/>
                <a:gd name="connsiteY2" fmla="*/ 228600 h 623887"/>
                <a:gd name="connsiteX3" fmla="*/ 1259682 w 1893094"/>
                <a:gd name="connsiteY3" fmla="*/ 138112 h 623887"/>
                <a:gd name="connsiteX4" fmla="*/ 1516857 w 1893094"/>
                <a:gd name="connsiteY4" fmla="*/ 26194 h 623887"/>
                <a:gd name="connsiteX5" fmla="*/ 1576388 w 1893094"/>
                <a:gd name="connsiteY5" fmla="*/ 0 h 623887"/>
                <a:gd name="connsiteX6" fmla="*/ 1612107 w 1893094"/>
                <a:gd name="connsiteY6" fmla="*/ 0 h 623887"/>
                <a:gd name="connsiteX7" fmla="*/ 1662113 w 1893094"/>
                <a:gd name="connsiteY7" fmla="*/ 2381 h 623887"/>
                <a:gd name="connsiteX8" fmla="*/ 1743075 w 1893094"/>
                <a:gd name="connsiteY8" fmla="*/ 19050 h 623887"/>
                <a:gd name="connsiteX9" fmla="*/ 1819275 w 1893094"/>
                <a:gd name="connsiteY9" fmla="*/ 47625 h 623887"/>
                <a:gd name="connsiteX10" fmla="*/ 1857375 w 1893094"/>
                <a:gd name="connsiteY10" fmla="*/ 64294 h 623887"/>
                <a:gd name="connsiteX11" fmla="*/ 1869282 w 1893094"/>
                <a:gd name="connsiteY11" fmla="*/ 73819 h 623887"/>
                <a:gd name="connsiteX12" fmla="*/ 1885950 w 1893094"/>
                <a:gd name="connsiteY12" fmla="*/ 95250 h 623887"/>
                <a:gd name="connsiteX13" fmla="*/ 1893094 w 1893094"/>
                <a:gd name="connsiteY13" fmla="*/ 109537 h 623887"/>
                <a:gd name="connsiteX14" fmla="*/ 1893094 w 1893094"/>
                <a:gd name="connsiteY14" fmla="*/ 128587 h 623887"/>
                <a:gd name="connsiteX15" fmla="*/ 1878807 w 1893094"/>
                <a:gd name="connsiteY15" fmla="*/ 150019 h 623887"/>
                <a:gd name="connsiteX16" fmla="*/ 1852613 w 1893094"/>
                <a:gd name="connsiteY16" fmla="*/ 169069 h 623887"/>
                <a:gd name="connsiteX17" fmla="*/ 1800225 w 1893094"/>
                <a:gd name="connsiteY17" fmla="*/ 190500 h 623887"/>
                <a:gd name="connsiteX18" fmla="*/ 1728788 w 1893094"/>
                <a:gd name="connsiteY18" fmla="*/ 207169 h 623887"/>
                <a:gd name="connsiteX19" fmla="*/ 1645444 w 1893094"/>
                <a:gd name="connsiteY19" fmla="*/ 221456 h 623887"/>
                <a:gd name="connsiteX20" fmla="*/ 1585913 w 1893094"/>
                <a:gd name="connsiteY20" fmla="*/ 230981 h 623887"/>
                <a:gd name="connsiteX21" fmla="*/ 1504950 w 1893094"/>
                <a:gd name="connsiteY21" fmla="*/ 252412 h 623887"/>
                <a:gd name="connsiteX22" fmla="*/ 1321594 w 1893094"/>
                <a:gd name="connsiteY22" fmla="*/ 314325 h 623887"/>
                <a:gd name="connsiteX23" fmla="*/ 1200150 w 1893094"/>
                <a:gd name="connsiteY23" fmla="*/ 364331 h 623887"/>
                <a:gd name="connsiteX24" fmla="*/ 926307 w 1893094"/>
                <a:gd name="connsiteY24" fmla="*/ 431006 h 623887"/>
                <a:gd name="connsiteX25" fmla="*/ 742950 w 1893094"/>
                <a:gd name="connsiteY25" fmla="*/ 488156 h 623887"/>
                <a:gd name="connsiteX26" fmla="*/ 504825 w 1893094"/>
                <a:gd name="connsiteY26" fmla="*/ 559594 h 623887"/>
                <a:gd name="connsiteX27" fmla="*/ 450057 w 1893094"/>
                <a:gd name="connsiteY27" fmla="*/ 576262 h 623887"/>
                <a:gd name="connsiteX28" fmla="*/ 426244 w 1893094"/>
                <a:gd name="connsiteY28" fmla="*/ 590550 h 623887"/>
                <a:gd name="connsiteX29" fmla="*/ 392907 w 1893094"/>
                <a:gd name="connsiteY29" fmla="*/ 609600 h 623887"/>
                <a:gd name="connsiteX30" fmla="*/ 335757 w 1893094"/>
                <a:gd name="connsiteY30" fmla="*/ 623887 h 623887"/>
                <a:gd name="connsiteX31" fmla="*/ 309563 w 1893094"/>
                <a:gd name="connsiteY31" fmla="*/ 623887 h 623887"/>
                <a:gd name="connsiteX32" fmla="*/ 261938 w 1893094"/>
                <a:gd name="connsiteY32" fmla="*/ 609600 h 623887"/>
                <a:gd name="connsiteX33" fmla="*/ 176213 w 1893094"/>
                <a:gd name="connsiteY33" fmla="*/ 571500 h 623887"/>
                <a:gd name="connsiteX34" fmla="*/ 123825 w 1893094"/>
                <a:gd name="connsiteY34" fmla="*/ 540544 h 623887"/>
                <a:gd name="connsiteX35" fmla="*/ 69057 w 1893094"/>
                <a:gd name="connsiteY35" fmla="*/ 492919 h 623887"/>
                <a:gd name="connsiteX36" fmla="*/ 19050 w 1893094"/>
                <a:gd name="connsiteY36" fmla="*/ 445294 h 623887"/>
                <a:gd name="connsiteX37" fmla="*/ 0 w 1893094"/>
                <a:gd name="connsiteY37" fmla="*/ 421481 h 623887"/>
                <a:gd name="connsiteX38" fmla="*/ 0 w 1893094"/>
                <a:gd name="connsiteY38" fmla="*/ 407194 h 623887"/>
                <a:gd name="connsiteX39" fmla="*/ 7144 w 1893094"/>
                <a:gd name="connsiteY39" fmla="*/ 400050 h 623887"/>
                <a:gd name="connsiteX40" fmla="*/ 35719 w 1893094"/>
                <a:gd name="connsiteY40" fmla="*/ 402431 h 623887"/>
                <a:gd name="connsiteX41" fmla="*/ 83344 w 1893094"/>
                <a:gd name="connsiteY41" fmla="*/ 416719 h 623887"/>
                <a:gd name="connsiteX42" fmla="*/ 173832 w 1893094"/>
                <a:gd name="connsiteY42" fmla="*/ 433387 h 623887"/>
                <a:gd name="connsiteX43" fmla="*/ 257175 w 1893094"/>
                <a:gd name="connsiteY43" fmla="*/ 442912 h 623887"/>
                <a:gd name="connsiteX44" fmla="*/ 292894 w 1893094"/>
                <a:gd name="connsiteY44" fmla="*/ 442912 h 623887"/>
                <a:gd name="connsiteX45" fmla="*/ 342900 w 1893094"/>
                <a:gd name="connsiteY45" fmla="*/ 435769 h 623887"/>
                <a:gd name="connsiteX46" fmla="*/ 497682 w 1893094"/>
                <a:gd name="connsiteY46" fmla="*/ 395287 h 623887"/>
                <a:gd name="connsiteX47" fmla="*/ 669132 w 1893094"/>
                <a:gd name="connsiteY47" fmla="*/ 342900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93094" h="623887">
                  <a:moveTo>
                    <a:pt x="669132" y="342900"/>
                  </a:moveTo>
                  <a:lnTo>
                    <a:pt x="840582" y="285750"/>
                  </a:lnTo>
                  <a:lnTo>
                    <a:pt x="1002507" y="228600"/>
                  </a:lnTo>
                  <a:lnTo>
                    <a:pt x="1259682" y="138112"/>
                  </a:lnTo>
                  <a:lnTo>
                    <a:pt x="1516857" y="26194"/>
                  </a:lnTo>
                  <a:lnTo>
                    <a:pt x="1576388" y="0"/>
                  </a:lnTo>
                  <a:lnTo>
                    <a:pt x="1612107" y="0"/>
                  </a:lnTo>
                  <a:lnTo>
                    <a:pt x="1662113" y="2381"/>
                  </a:lnTo>
                  <a:lnTo>
                    <a:pt x="1743075" y="19050"/>
                  </a:lnTo>
                  <a:lnTo>
                    <a:pt x="1819275" y="47625"/>
                  </a:lnTo>
                  <a:lnTo>
                    <a:pt x="1857375" y="64294"/>
                  </a:lnTo>
                  <a:lnTo>
                    <a:pt x="1869282" y="73819"/>
                  </a:lnTo>
                  <a:lnTo>
                    <a:pt x="1885950" y="95250"/>
                  </a:lnTo>
                  <a:lnTo>
                    <a:pt x="1893094" y="109537"/>
                  </a:lnTo>
                  <a:lnTo>
                    <a:pt x="1893094" y="128587"/>
                  </a:lnTo>
                  <a:lnTo>
                    <a:pt x="1878807" y="150019"/>
                  </a:lnTo>
                  <a:lnTo>
                    <a:pt x="1852613" y="169069"/>
                  </a:lnTo>
                  <a:lnTo>
                    <a:pt x="1800225" y="190500"/>
                  </a:lnTo>
                  <a:lnTo>
                    <a:pt x="1728788" y="207169"/>
                  </a:lnTo>
                  <a:lnTo>
                    <a:pt x="1645444" y="221456"/>
                  </a:lnTo>
                  <a:lnTo>
                    <a:pt x="1585913" y="230981"/>
                  </a:lnTo>
                  <a:lnTo>
                    <a:pt x="1504950" y="252412"/>
                  </a:lnTo>
                  <a:lnTo>
                    <a:pt x="1321594" y="314325"/>
                  </a:lnTo>
                  <a:lnTo>
                    <a:pt x="1200150" y="364331"/>
                  </a:lnTo>
                  <a:lnTo>
                    <a:pt x="926307" y="431006"/>
                  </a:lnTo>
                  <a:lnTo>
                    <a:pt x="742950" y="488156"/>
                  </a:lnTo>
                  <a:lnTo>
                    <a:pt x="504825" y="559594"/>
                  </a:lnTo>
                  <a:lnTo>
                    <a:pt x="450057" y="576262"/>
                  </a:lnTo>
                  <a:lnTo>
                    <a:pt x="426244" y="590550"/>
                  </a:lnTo>
                  <a:lnTo>
                    <a:pt x="392907" y="609600"/>
                  </a:lnTo>
                  <a:lnTo>
                    <a:pt x="335757" y="623887"/>
                  </a:lnTo>
                  <a:lnTo>
                    <a:pt x="309563" y="623887"/>
                  </a:lnTo>
                  <a:lnTo>
                    <a:pt x="261938" y="609600"/>
                  </a:lnTo>
                  <a:lnTo>
                    <a:pt x="176213" y="571500"/>
                  </a:lnTo>
                  <a:lnTo>
                    <a:pt x="123825" y="540544"/>
                  </a:lnTo>
                  <a:lnTo>
                    <a:pt x="69057" y="492919"/>
                  </a:lnTo>
                  <a:lnTo>
                    <a:pt x="19050" y="445294"/>
                  </a:lnTo>
                  <a:lnTo>
                    <a:pt x="0" y="421481"/>
                  </a:lnTo>
                  <a:lnTo>
                    <a:pt x="0" y="407194"/>
                  </a:lnTo>
                  <a:lnTo>
                    <a:pt x="7144" y="400050"/>
                  </a:lnTo>
                  <a:lnTo>
                    <a:pt x="35719" y="402431"/>
                  </a:lnTo>
                  <a:lnTo>
                    <a:pt x="83344" y="416719"/>
                  </a:lnTo>
                  <a:lnTo>
                    <a:pt x="173832" y="433387"/>
                  </a:lnTo>
                  <a:lnTo>
                    <a:pt x="257175" y="442912"/>
                  </a:lnTo>
                  <a:lnTo>
                    <a:pt x="292894" y="442912"/>
                  </a:lnTo>
                  <a:lnTo>
                    <a:pt x="342900" y="435769"/>
                  </a:lnTo>
                  <a:lnTo>
                    <a:pt x="497682" y="395287"/>
                  </a:lnTo>
                  <a:lnTo>
                    <a:pt x="669132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F81C0CA5-586A-45BF-AD26-19ADCBD49EB1}"/>
                </a:ext>
              </a:extLst>
            </p:cNvPr>
            <p:cNvSpPr/>
            <p:nvPr/>
          </p:nvSpPr>
          <p:spPr>
            <a:xfrm rot="16200000">
              <a:off x="2676526" y="3825875"/>
              <a:ext cx="2176462" cy="401637"/>
            </a:xfrm>
            <a:custGeom>
              <a:avLst/>
              <a:gdLst>
                <a:gd name="connsiteX0" fmla="*/ 840581 w 2176462"/>
                <a:gd name="connsiteY0" fmla="*/ 133350 h 402432"/>
                <a:gd name="connsiteX1" fmla="*/ 552450 w 2176462"/>
                <a:gd name="connsiteY1" fmla="*/ 135732 h 402432"/>
                <a:gd name="connsiteX2" fmla="*/ 295275 w 2176462"/>
                <a:gd name="connsiteY2" fmla="*/ 133350 h 402432"/>
                <a:gd name="connsiteX3" fmla="*/ 0 w 2176462"/>
                <a:gd name="connsiteY3" fmla="*/ 135732 h 402432"/>
                <a:gd name="connsiteX4" fmla="*/ 95250 w 2176462"/>
                <a:gd name="connsiteY4" fmla="*/ 335757 h 402432"/>
                <a:gd name="connsiteX5" fmla="*/ 259556 w 2176462"/>
                <a:gd name="connsiteY5" fmla="*/ 340519 h 402432"/>
                <a:gd name="connsiteX6" fmla="*/ 511968 w 2176462"/>
                <a:gd name="connsiteY6" fmla="*/ 352425 h 402432"/>
                <a:gd name="connsiteX7" fmla="*/ 781050 w 2176462"/>
                <a:gd name="connsiteY7" fmla="*/ 366713 h 402432"/>
                <a:gd name="connsiteX8" fmla="*/ 1047750 w 2176462"/>
                <a:gd name="connsiteY8" fmla="*/ 381000 h 402432"/>
                <a:gd name="connsiteX9" fmla="*/ 1333500 w 2176462"/>
                <a:gd name="connsiteY9" fmla="*/ 395288 h 402432"/>
                <a:gd name="connsiteX10" fmla="*/ 1466850 w 2176462"/>
                <a:gd name="connsiteY10" fmla="*/ 402432 h 402432"/>
                <a:gd name="connsiteX11" fmla="*/ 1743075 w 2176462"/>
                <a:gd name="connsiteY11" fmla="*/ 400050 h 402432"/>
                <a:gd name="connsiteX12" fmla="*/ 1797843 w 2176462"/>
                <a:gd name="connsiteY12" fmla="*/ 395288 h 402432"/>
                <a:gd name="connsiteX13" fmla="*/ 1852612 w 2176462"/>
                <a:gd name="connsiteY13" fmla="*/ 390525 h 402432"/>
                <a:gd name="connsiteX14" fmla="*/ 1871662 w 2176462"/>
                <a:gd name="connsiteY14" fmla="*/ 385763 h 402432"/>
                <a:gd name="connsiteX15" fmla="*/ 1909762 w 2176462"/>
                <a:gd name="connsiteY15" fmla="*/ 369094 h 402432"/>
                <a:gd name="connsiteX16" fmla="*/ 1964531 w 2176462"/>
                <a:gd name="connsiteY16" fmla="*/ 338138 h 402432"/>
                <a:gd name="connsiteX17" fmla="*/ 2009775 w 2176462"/>
                <a:gd name="connsiteY17" fmla="*/ 307182 h 402432"/>
                <a:gd name="connsiteX18" fmla="*/ 2066925 w 2176462"/>
                <a:gd name="connsiteY18" fmla="*/ 261938 h 402432"/>
                <a:gd name="connsiteX19" fmla="*/ 2152650 w 2176462"/>
                <a:gd name="connsiteY19" fmla="*/ 180975 h 402432"/>
                <a:gd name="connsiteX20" fmla="*/ 2176462 w 2176462"/>
                <a:gd name="connsiteY20" fmla="*/ 157163 h 402432"/>
                <a:gd name="connsiteX21" fmla="*/ 2112168 w 2176462"/>
                <a:gd name="connsiteY21" fmla="*/ 0 h 402432"/>
                <a:gd name="connsiteX22" fmla="*/ 2074068 w 2176462"/>
                <a:gd name="connsiteY22" fmla="*/ 57150 h 402432"/>
                <a:gd name="connsiteX23" fmla="*/ 2045493 w 2176462"/>
                <a:gd name="connsiteY23" fmla="*/ 85725 h 402432"/>
                <a:gd name="connsiteX24" fmla="*/ 2002631 w 2176462"/>
                <a:gd name="connsiteY24" fmla="*/ 111919 h 402432"/>
                <a:gd name="connsiteX25" fmla="*/ 1962150 w 2176462"/>
                <a:gd name="connsiteY25" fmla="*/ 126207 h 402432"/>
                <a:gd name="connsiteX26" fmla="*/ 1916906 w 2176462"/>
                <a:gd name="connsiteY26" fmla="*/ 130969 h 402432"/>
                <a:gd name="connsiteX27" fmla="*/ 1821656 w 2176462"/>
                <a:gd name="connsiteY27" fmla="*/ 135732 h 402432"/>
                <a:gd name="connsiteX28" fmla="*/ 1609725 w 2176462"/>
                <a:gd name="connsiteY28" fmla="*/ 133350 h 402432"/>
                <a:gd name="connsiteX29" fmla="*/ 1531143 w 2176462"/>
                <a:gd name="connsiteY29" fmla="*/ 133350 h 402432"/>
                <a:gd name="connsiteX30" fmla="*/ 1216818 w 2176462"/>
                <a:gd name="connsiteY30" fmla="*/ 133350 h 402432"/>
                <a:gd name="connsiteX31" fmla="*/ 840581 w 2176462"/>
                <a:gd name="connsiteY31" fmla="*/ 13335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176462" h="402432">
                  <a:moveTo>
                    <a:pt x="840581" y="133350"/>
                  </a:moveTo>
                  <a:lnTo>
                    <a:pt x="552450" y="135732"/>
                  </a:lnTo>
                  <a:lnTo>
                    <a:pt x="295275" y="133350"/>
                  </a:lnTo>
                  <a:lnTo>
                    <a:pt x="0" y="135732"/>
                  </a:lnTo>
                  <a:lnTo>
                    <a:pt x="95250" y="335757"/>
                  </a:lnTo>
                  <a:lnTo>
                    <a:pt x="259556" y="340519"/>
                  </a:lnTo>
                  <a:lnTo>
                    <a:pt x="511968" y="352425"/>
                  </a:lnTo>
                  <a:lnTo>
                    <a:pt x="781050" y="366713"/>
                  </a:lnTo>
                  <a:lnTo>
                    <a:pt x="1047750" y="381000"/>
                  </a:lnTo>
                  <a:lnTo>
                    <a:pt x="1333500" y="395288"/>
                  </a:lnTo>
                  <a:lnTo>
                    <a:pt x="1466850" y="402432"/>
                  </a:lnTo>
                  <a:lnTo>
                    <a:pt x="1743075" y="400050"/>
                  </a:lnTo>
                  <a:lnTo>
                    <a:pt x="1797843" y="395288"/>
                  </a:lnTo>
                  <a:lnTo>
                    <a:pt x="1852612" y="390525"/>
                  </a:lnTo>
                  <a:lnTo>
                    <a:pt x="1871662" y="385763"/>
                  </a:lnTo>
                  <a:lnTo>
                    <a:pt x="1909762" y="369094"/>
                  </a:lnTo>
                  <a:lnTo>
                    <a:pt x="1964531" y="338138"/>
                  </a:lnTo>
                  <a:lnTo>
                    <a:pt x="2009775" y="307182"/>
                  </a:lnTo>
                  <a:lnTo>
                    <a:pt x="2066925" y="261938"/>
                  </a:lnTo>
                  <a:lnTo>
                    <a:pt x="2152650" y="180975"/>
                  </a:lnTo>
                  <a:lnTo>
                    <a:pt x="2176462" y="157163"/>
                  </a:lnTo>
                  <a:lnTo>
                    <a:pt x="2112168" y="0"/>
                  </a:lnTo>
                  <a:lnTo>
                    <a:pt x="2074068" y="57150"/>
                  </a:lnTo>
                  <a:lnTo>
                    <a:pt x="2045493" y="85725"/>
                  </a:lnTo>
                  <a:lnTo>
                    <a:pt x="2002631" y="111919"/>
                  </a:lnTo>
                  <a:lnTo>
                    <a:pt x="1962150" y="126207"/>
                  </a:lnTo>
                  <a:lnTo>
                    <a:pt x="1916906" y="130969"/>
                  </a:lnTo>
                  <a:lnTo>
                    <a:pt x="1821656" y="135732"/>
                  </a:lnTo>
                  <a:lnTo>
                    <a:pt x="1609725" y="133350"/>
                  </a:lnTo>
                  <a:lnTo>
                    <a:pt x="1531143" y="133350"/>
                  </a:lnTo>
                  <a:lnTo>
                    <a:pt x="1216818" y="133350"/>
                  </a:lnTo>
                  <a:lnTo>
                    <a:pt x="84058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04ABE24-F2EC-4D07-8B0D-C2BFFB843361}"/>
                </a:ext>
              </a:extLst>
            </p:cNvPr>
            <p:cNvSpPr/>
            <p:nvPr/>
          </p:nvSpPr>
          <p:spPr>
            <a:xfrm>
              <a:off x="2560638" y="4610100"/>
              <a:ext cx="2259012" cy="963613"/>
            </a:xfrm>
            <a:custGeom>
              <a:avLst/>
              <a:gdLst>
                <a:gd name="connsiteX0" fmla="*/ 835819 w 2259806"/>
                <a:gd name="connsiteY0" fmla="*/ 576263 h 964406"/>
                <a:gd name="connsiteX1" fmla="*/ 1052512 w 2259806"/>
                <a:gd name="connsiteY1" fmla="*/ 485775 h 964406"/>
                <a:gd name="connsiteX2" fmla="*/ 1166812 w 2259806"/>
                <a:gd name="connsiteY2" fmla="*/ 435769 h 964406"/>
                <a:gd name="connsiteX3" fmla="*/ 1314450 w 2259806"/>
                <a:gd name="connsiteY3" fmla="*/ 369094 h 964406"/>
                <a:gd name="connsiteX4" fmla="*/ 1531144 w 2259806"/>
                <a:gd name="connsiteY4" fmla="*/ 285750 h 964406"/>
                <a:gd name="connsiteX5" fmla="*/ 1778794 w 2259806"/>
                <a:gd name="connsiteY5" fmla="*/ 190500 h 964406"/>
                <a:gd name="connsiteX6" fmla="*/ 2055019 w 2259806"/>
                <a:gd name="connsiteY6" fmla="*/ 78581 h 964406"/>
                <a:gd name="connsiteX7" fmla="*/ 2224087 w 2259806"/>
                <a:gd name="connsiteY7" fmla="*/ 4763 h 964406"/>
                <a:gd name="connsiteX8" fmla="*/ 2245519 w 2259806"/>
                <a:gd name="connsiteY8" fmla="*/ 0 h 964406"/>
                <a:gd name="connsiteX9" fmla="*/ 2255044 w 2259806"/>
                <a:gd name="connsiteY9" fmla="*/ 2381 h 964406"/>
                <a:gd name="connsiteX10" fmla="*/ 2259806 w 2259806"/>
                <a:gd name="connsiteY10" fmla="*/ 9525 h 964406"/>
                <a:gd name="connsiteX11" fmla="*/ 2259806 w 2259806"/>
                <a:gd name="connsiteY11" fmla="*/ 28575 h 964406"/>
                <a:gd name="connsiteX12" fmla="*/ 2250281 w 2259806"/>
                <a:gd name="connsiteY12" fmla="*/ 47625 h 964406"/>
                <a:gd name="connsiteX13" fmla="*/ 2205037 w 2259806"/>
                <a:gd name="connsiteY13" fmla="*/ 78581 h 964406"/>
                <a:gd name="connsiteX14" fmla="*/ 2045494 w 2259806"/>
                <a:gd name="connsiteY14" fmla="*/ 173831 h 964406"/>
                <a:gd name="connsiteX15" fmla="*/ 1797844 w 2259806"/>
                <a:gd name="connsiteY15" fmla="*/ 316706 h 964406"/>
                <a:gd name="connsiteX16" fmla="*/ 1509712 w 2259806"/>
                <a:gd name="connsiteY16" fmla="*/ 469106 h 964406"/>
                <a:gd name="connsiteX17" fmla="*/ 1202531 w 2259806"/>
                <a:gd name="connsiteY17" fmla="*/ 621506 h 964406"/>
                <a:gd name="connsiteX18" fmla="*/ 964406 w 2259806"/>
                <a:gd name="connsiteY18" fmla="*/ 731044 h 964406"/>
                <a:gd name="connsiteX19" fmla="*/ 740569 w 2259806"/>
                <a:gd name="connsiteY19" fmla="*/ 831056 h 964406"/>
                <a:gd name="connsiteX20" fmla="*/ 552450 w 2259806"/>
                <a:gd name="connsiteY20" fmla="*/ 907256 h 964406"/>
                <a:gd name="connsiteX21" fmla="*/ 450056 w 2259806"/>
                <a:gd name="connsiteY21" fmla="*/ 945356 h 964406"/>
                <a:gd name="connsiteX22" fmla="*/ 395287 w 2259806"/>
                <a:gd name="connsiteY22" fmla="*/ 959644 h 964406"/>
                <a:gd name="connsiteX23" fmla="*/ 359569 w 2259806"/>
                <a:gd name="connsiteY23" fmla="*/ 964406 h 964406"/>
                <a:gd name="connsiteX24" fmla="*/ 338137 w 2259806"/>
                <a:gd name="connsiteY24" fmla="*/ 964406 h 964406"/>
                <a:gd name="connsiteX25" fmla="*/ 319087 w 2259806"/>
                <a:gd name="connsiteY25" fmla="*/ 959644 h 964406"/>
                <a:gd name="connsiteX26" fmla="*/ 283369 w 2259806"/>
                <a:gd name="connsiteY26" fmla="*/ 942975 h 964406"/>
                <a:gd name="connsiteX27" fmla="*/ 238125 w 2259806"/>
                <a:gd name="connsiteY27" fmla="*/ 914400 h 964406"/>
                <a:gd name="connsiteX28" fmla="*/ 190500 w 2259806"/>
                <a:gd name="connsiteY28" fmla="*/ 883444 h 964406"/>
                <a:gd name="connsiteX29" fmla="*/ 119062 w 2259806"/>
                <a:gd name="connsiteY29" fmla="*/ 821531 h 964406"/>
                <a:gd name="connsiteX30" fmla="*/ 45244 w 2259806"/>
                <a:gd name="connsiteY30" fmla="*/ 747713 h 964406"/>
                <a:gd name="connsiteX31" fmla="*/ 7144 w 2259806"/>
                <a:gd name="connsiteY31" fmla="*/ 700088 h 964406"/>
                <a:gd name="connsiteX32" fmla="*/ 0 w 2259806"/>
                <a:gd name="connsiteY32" fmla="*/ 681038 h 964406"/>
                <a:gd name="connsiteX33" fmla="*/ 2381 w 2259806"/>
                <a:gd name="connsiteY33" fmla="*/ 671513 h 964406"/>
                <a:gd name="connsiteX34" fmla="*/ 7144 w 2259806"/>
                <a:gd name="connsiteY34" fmla="*/ 666750 h 964406"/>
                <a:gd name="connsiteX35" fmla="*/ 23812 w 2259806"/>
                <a:gd name="connsiteY35" fmla="*/ 669131 h 964406"/>
                <a:gd name="connsiteX36" fmla="*/ 66675 w 2259806"/>
                <a:gd name="connsiteY36" fmla="*/ 685800 h 964406"/>
                <a:gd name="connsiteX37" fmla="*/ 116681 w 2259806"/>
                <a:gd name="connsiteY37" fmla="*/ 707231 h 964406"/>
                <a:gd name="connsiteX38" fmla="*/ 169069 w 2259806"/>
                <a:gd name="connsiteY38" fmla="*/ 726281 h 964406"/>
                <a:gd name="connsiteX39" fmla="*/ 211931 w 2259806"/>
                <a:gd name="connsiteY39" fmla="*/ 735806 h 964406"/>
                <a:gd name="connsiteX40" fmla="*/ 242887 w 2259806"/>
                <a:gd name="connsiteY40" fmla="*/ 738188 h 964406"/>
                <a:gd name="connsiteX41" fmla="*/ 288131 w 2259806"/>
                <a:gd name="connsiteY41" fmla="*/ 738188 h 964406"/>
                <a:gd name="connsiteX42" fmla="*/ 388144 w 2259806"/>
                <a:gd name="connsiteY42" fmla="*/ 723900 h 964406"/>
                <a:gd name="connsiteX43" fmla="*/ 466725 w 2259806"/>
                <a:gd name="connsiteY43" fmla="*/ 707231 h 964406"/>
                <a:gd name="connsiteX44" fmla="*/ 535781 w 2259806"/>
                <a:gd name="connsiteY44" fmla="*/ 688181 h 964406"/>
                <a:gd name="connsiteX45" fmla="*/ 609600 w 2259806"/>
                <a:gd name="connsiteY45" fmla="*/ 661988 h 964406"/>
                <a:gd name="connsiteX46" fmla="*/ 773906 w 2259806"/>
                <a:gd name="connsiteY46" fmla="*/ 600075 h 964406"/>
                <a:gd name="connsiteX47" fmla="*/ 835819 w 2259806"/>
                <a:gd name="connsiteY47" fmla="*/ 576263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59806" h="964406">
                  <a:moveTo>
                    <a:pt x="835819" y="576263"/>
                  </a:moveTo>
                  <a:lnTo>
                    <a:pt x="1052512" y="485775"/>
                  </a:lnTo>
                  <a:lnTo>
                    <a:pt x="1166812" y="435769"/>
                  </a:lnTo>
                  <a:lnTo>
                    <a:pt x="1314450" y="369094"/>
                  </a:lnTo>
                  <a:lnTo>
                    <a:pt x="1531144" y="285750"/>
                  </a:lnTo>
                  <a:lnTo>
                    <a:pt x="1778794" y="190500"/>
                  </a:lnTo>
                  <a:lnTo>
                    <a:pt x="2055019" y="78581"/>
                  </a:lnTo>
                  <a:lnTo>
                    <a:pt x="2224087" y="4763"/>
                  </a:lnTo>
                  <a:lnTo>
                    <a:pt x="2245519" y="0"/>
                  </a:lnTo>
                  <a:lnTo>
                    <a:pt x="2255044" y="2381"/>
                  </a:lnTo>
                  <a:lnTo>
                    <a:pt x="2259806" y="9525"/>
                  </a:lnTo>
                  <a:lnTo>
                    <a:pt x="2259806" y="28575"/>
                  </a:lnTo>
                  <a:lnTo>
                    <a:pt x="2250281" y="47625"/>
                  </a:lnTo>
                  <a:lnTo>
                    <a:pt x="2205037" y="78581"/>
                  </a:lnTo>
                  <a:lnTo>
                    <a:pt x="2045494" y="173831"/>
                  </a:lnTo>
                  <a:lnTo>
                    <a:pt x="1797844" y="316706"/>
                  </a:lnTo>
                  <a:lnTo>
                    <a:pt x="1509712" y="469106"/>
                  </a:lnTo>
                  <a:lnTo>
                    <a:pt x="1202531" y="621506"/>
                  </a:lnTo>
                  <a:lnTo>
                    <a:pt x="964406" y="731044"/>
                  </a:lnTo>
                  <a:lnTo>
                    <a:pt x="740569" y="831056"/>
                  </a:lnTo>
                  <a:lnTo>
                    <a:pt x="552450" y="907256"/>
                  </a:lnTo>
                  <a:lnTo>
                    <a:pt x="450056" y="945356"/>
                  </a:lnTo>
                  <a:lnTo>
                    <a:pt x="395287" y="959644"/>
                  </a:lnTo>
                  <a:lnTo>
                    <a:pt x="359569" y="964406"/>
                  </a:lnTo>
                  <a:lnTo>
                    <a:pt x="338137" y="964406"/>
                  </a:lnTo>
                  <a:lnTo>
                    <a:pt x="319087" y="959644"/>
                  </a:lnTo>
                  <a:lnTo>
                    <a:pt x="283369" y="942975"/>
                  </a:lnTo>
                  <a:lnTo>
                    <a:pt x="238125" y="914400"/>
                  </a:lnTo>
                  <a:lnTo>
                    <a:pt x="190500" y="883444"/>
                  </a:lnTo>
                  <a:lnTo>
                    <a:pt x="119062" y="821531"/>
                  </a:lnTo>
                  <a:lnTo>
                    <a:pt x="45244" y="747713"/>
                  </a:lnTo>
                  <a:lnTo>
                    <a:pt x="7144" y="700088"/>
                  </a:lnTo>
                  <a:lnTo>
                    <a:pt x="0" y="681038"/>
                  </a:lnTo>
                  <a:lnTo>
                    <a:pt x="2381" y="671513"/>
                  </a:lnTo>
                  <a:lnTo>
                    <a:pt x="7144" y="666750"/>
                  </a:lnTo>
                  <a:lnTo>
                    <a:pt x="23812" y="669131"/>
                  </a:lnTo>
                  <a:lnTo>
                    <a:pt x="66675" y="685800"/>
                  </a:lnTo>
                  <a:lnTo>
                    <a:pt x="116681" y="707231"/>
                  </a:lnTo>
                  <a:lnTo>
                    <a:pt x="169069" y="726281"/>
                  </a:lnTo>
                  <a:lnTo>
                    <a:pt x="211931" y="735806"/>
                  </a:lnTo>
                  <a:lnTo>
                    <a:pt x="242887" y="738188"/>
                  </a:lnTo>
                  <a:lnTo>
                    <a:pt x="288131" y="738188"/>
                  </a:lnTo>
                  <a:lnTo>
                    <a:pt x="388144" y="723900"/>
                  </a:lnTo>
                  <a:lnTo>
                    <a:pt x="466725" y="707231"/>
                  </a:lnTo>
                  <a:lnTo>
                    <a:pt x="535781" y="688181"/>
                  </a:lnTo>
                  <a:lnTo>
                    <a:pt x="609600" y="661988"/>
                  </a:lnTo>
                  <a:lnTo>
                    <a:pt x="773906" y="600075"/>
                  </a:lnTo>
                  <a:lnTo>
                    <a:pt x="835819" y="576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98AA0CA-13E6-4331-8401-3CA64F5D379D}"/>
                </a:ext>
              </a:extLst>
            </p:cNvPr>
            <p:cNvSpPr/>
            <p:nvPr/>
          </p:nvSpPr>
          <p:spPr>
            <a:xfrm>
              <a:off x="4591050" y="2179638"/>
              <a:ext cx="1755775" cy="601662"/>
            </a:xfrm>
            <a:custGeom>
              <a:avLst/>
              <a:gdLst>
                <a:gd name="connsiteX0" fmla="*/ 461963 w 1754981"/>
                <a:gd name="connsiteY0" fmla="*/ 361950 h 602456"/>
                <a:gd name="connsiteX1" fmla="*/ 600075 w 1754981"/>
                <a:gd name="connsiteY1" fmla="*/ 330994 h 602456"/>
                <a:gd name="connsiteX2" fmla="*/ 776288 w 1754981"/>
                <a:gd name="connsiteY2" fmla="*/ 285750 h 602456"/>
                <a:gd name="connsiteX3" fmla="*/ 995363 w 1754981"/>
                <a:gd name="connsiteY3" fmla="*/ 195262 h 602456"/>
                <a:gd name="connsiteX4" fmla="*/ 1169194 w 1754981"/>
                <a:gd name="connsiteY4" fmla="*/ 128587 h 602456"/>
                <a:gd name="connsiteX5" fmla="*/ 1381125 w 1754981"/>
                <a:gd name="connsiteY5" fmla="*/ 50006 h 602456"/>
                <a:gd name="connsiteX6" fmla="*/ 1512094 w 1754981"/>
                <a:gd name="connsiteY6" fmla="*/ 2381 h 602456"/>
                <a:gd name="connsiteX7" fmla="*/ 1535906 w 1754981"/>
                <a:gd name="connsiteY7" fmla="*/ 0 h 602456"/>
                <a:gd name="connsiteX8" fmla="*/ 1585913 w 1754981"/>
                <a:gd name="connsiteY8" fmla="*/ 4762 h 602456"/>
                <a:gd name="connsiteX9" fmla="*/ 1647825 w 1754981"/>
                <a:gd name="connsiteY9" fmla="*/ 14287 h 602456"/>
                <a:gd name="connsiteX10" fmla="*/ 1697831 w 1754981"/>
                <a:gd name="connsiteY10" fmla="*/ 23812 h 602456"/>
                <a:gd name="connsiteX11" fmla="*/ 1721644 w 1754981"/>
                <a:gd name="connsiteY11" fmla="*/ 33337 h 602456"/>
                <a:gd name="connsiteX12" fmla="*/ 1735931 w 1754981"/>
                <a:gd name="connsiteY12" fmla="*/ 45244 h 602456"/>
                <a:gd name="connsiteX13" fmla="*/ 1750219 w 1754981"/>
                <a:gd name="connsiteY13" fmla="*/ 61912 h 602456"/>
                <a:gd name="connsiteX14" fmla="*/ 1754981 w 1754981"/>
                <a:gd name="connsiteY14" fmla="*/ 76200 h 602456"/>
                <a:gd name="connsiteX15" fmla="*/ 1754981 w 1754981"/>
                <a:gd name="connsiteY15" fmla="*/ 95250 h 602456"/>
                <a:gd name="connsiteX16" fmla="*/ 1750219 w 1754981"/>
                <a:gd name="connsiteY16" fmla="*/ 121444 h 602456"/>
                <a:gd name="connsiteX17" fmla="*/ 1733550 w 1754981"/>
                <a:gd name="connsiteY17" fmla="*/ 159544 h 602456"/>
                <a:gd name="connsiteX18" fmla="*/ 1719263 w 1754981"/>
                <a:gd name="connsiteY18" fmla="*/ 176212 h 602456"/>
                <a:gd name="connsiteX19" fmla="*/ 1681163 w 1754981"/>
                <a:gd name="connsiteY19" fmla="*/ 188119 h 602456"/>
                <a:gd name="connsiteX20" fmla="*/ 1519238 w 1754981"/>
                <a:gd name="connsiteY20" fmla="*/ 233362 h 602456"/>
                <a:gd name="connsiteX21" fmla="*/ 1331119 w 1754981"/>
                <a:gd name="connsiteY21" fmla="*/ 288131 h 602456"/>
                <a:gd name="connsiteX22" fmla="*/ 1154906 w 1754981"/>
                <a:gd name="connsiteY22" fmla="*/ 347662 h 602456"/>
                <a:gd name="connsiteX23" fmla="*/ 981075 w 1754981"/>
                <a:gd name="connsiteY23" fmla="*/ 411956 h 602456"/>
                <a:gd name="connsiteX24" fmla="*/ 745331 w 1754981"/>
                <a:gd name="connsiteY24" fmla="*/ 481012 h 602456"/>
                <a:gd name="connsiteX25" fmla="*/ 635794 w 1754981"/>
                <a:gd name="connsiteY25" fmla="*/ 519112 h 602456"/>
                <a:gd name="connsiteX26" fmla="*/ 557213 w 1754981"/>
                <a:gd name="connsiteY26" fmla="*/ 545306 h 602456"/>
                <a:gd name="connsiteX27" fmla="*/ 452438 w 1754981"/>
                <a:gd name="connsiteY27" fmla="*/ 569119 h 602456"/>
                <a:gd name="connsiteX28" fmla="*/ 328613 w 1754981"/>
                <a:gd name="connsiteY28" fmla="*/ 597694 h 602456"/>
                <a:gd name="connsiteX29" fmla="*/ 288131 w 1754981"/>
                <a:gd name="connsiteY29" fmla="*/ 602456 h 602456"/>
                <a:gd name="connsiteX30" fmla="*/ 271463 w 1754981"/>
                <a:gd name="connsiteY30" fmla="*/ 602456 h 602456"/>
                <a:gd name="connsiteX31" fmla="*/ 252413 w 1754981"/>
                <a:gd name="connsiteY31" fmla="*/ 600075 h 602456"/>
                <a:gd name="connsiteX32" fmla="*/ 204788 w 1754981"/>
                <a:gd name="connsiteY32" fmla="*/ 585787 h 602456"/>
                <a:gd name="connsiteX33" fmla="*/ 154781 w 1754981"/>
                <a:gd name="connsiteY33" fmla="*/ 561975 h 602456"/>
                <a:gd name="connsiteX34" fmla="*/ 126206 w 1754981"/>
                <a:gd name="connsiteY34" fmla="*/ 545306 h 602456"/>
                <a:gd name="connsiteX35" fmla="*/ 100013 w 1754981"/>
                <a:gd name="connsiteY35" fmla="*/ 526256 h 602456"/>
                <a:gd name="connsiteX36" fmla="*/ 76200 w 1754981"/>
                <a:gd name="connsiteY36" fmla="*/ 504825 h 602456"/>
                <a:gd name="connsiteX37" fmla="*/ 45244 w 1754981"/>
                <a:gd name="connsiteY37" fmla="*/ 473869 h 602456"/>
                <a:gd name="connsiteX38" fmla="*/ 26194 w 1754981"/>
                <a:gd name="connsiteY38" fmla="*/ 447675 h 602456"/>
                <a:gd name="connsiteX39" fmla="*/ 7144 w 1754981"/>
                <a:gd name="connsiteY39" fmla="*/ 419100 h 602456"/>
                <a:gd name="connsiteX40" fmla="*/ 0 w 1754981"/>
                <a:gd name="connsiteY40" fmla="*/ 400050 h 602456"/>
                <a:gd name="connsiteX41" fmla="*/ 0 w 1754981"/>
                <a:gd name="connsiteY41" fmla="*/ 390525 h 602456"/>
                <a:gd name="connsiteX42" fmla="*/ 7144 w 1754981"/>
                <a:gd name="connsiteY42" fmla="*/ 383381 h 602456"/>
                <a:gd name="connsiteX43" fmla="*/ 28575 w 1754981"/>
                <a:gd name="connsiteY43" fmla="*/ 383381 h 602456"/>
                <a:gd name="connsiteX44" fmla="*/ 66675 w 1754981"/>
                <a:gd name="connsiteY44" fmla="*/ 390525 h 602456"/>
                <a:gd name="connsiteX45" fmla="*/ 121444 w 1754981"/>
                <a:gd name="connsiteY45" fmla="*/ 397669 h 602456"/>
                <a:gd name="connsiteX46" fmla="*/ 200025 w 1754981"/>
                <a:gd name="connsiteY46" fmla="*/ 402431 h 602456"/>
                <a:gd name="connsiteX47" fmla="*/ 228600 w 1754981"/>
                <a:gd name="connsiteY47" fmla="*/ 402431 h 602456"/>
                <a:gd name="connsiteX48" fmla="*/ 354806 w 1754981"/>
                <a:gd name="connsiteY48" fmla="*/ 383381 h 602456"/>
                <a:gd name="connsiteX49" fmla="*/ 461963 w 1754981"/>
                <a:gd name="connsiteY49" fmla="*/ 36195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54981" h="602456">
                  <a:moveTo>
                    <a:pt x="461963" y="361950"/>
                  </a:moveTo>
                  <a:lnTo>
                    <a:pt x="600075" y="330994"/>
                  </a:lnTo>
                  <a:lnTo>
                    <a:pt x="776288" y="285750"/>
                  </a:lnTo>
                  <a:lnTo>
                    <a:pt x="995363" y="195262"/>
                  </a:lnTo>
                  <a:lnTo>
                    <a:pt x="1169194" y="128587"/>
                  </a:lnTo>
                  <a:lnTo>
                    <a:pt x="1381125" y="50006"/>
                  </a:lnTo>
                  <a:lnTo>
                    <a:pt x="1512094" y="2381"/>
                  </a:lnTo>
                  <a:lnTo>
                    <a:pt x="1535906" y="0"/>
                  </a:lnTo>
                  <a:lnTo>
                    <a:pt x="1585913" y="4762"/>
                  </a:lnTo>
                  <a:lnTo>
                    <a:pt x="1647825" y="14287"/>
                  </a:lnTo>
                  <a:lnTo>
                    <a:pt x="1697831" y="23812"/>
                  </a:lnTo>
                  <a:lnTo>
                    <a:pt x="1721644" y="33337"/>
                  </a:lnTo>
                  <a:lnTo>
                    <a:pt x="1735931" y="45244"/>
                  </a:lnTo>
                  <a:lnTo>
                    <a:pt x="1750219" y="61912"/>
                  </a:lnTo>
                  <a:lnTo>
                    <a:pt x="1754981" y="76200"/>
                  </a:lnTo>
                  <a:lnTo>
                    <a:pt x="1754981" y="95250"/>
                  </a:lnTo>
                  <a:lnTo>
                    <a:pt x="1750219" y="121444"/>
                  </a:lnTo>
                  <a:lnTo>
                    <a:pt x="1733550" y="159544"/>
                  </a:lnTo>
                  <a:lnTo>
                    <a:pt x="1719263" y="176212"/>
                  </a:lnTo>
                  <a:lnTo>
                    <a:pt x="1681163" y="188119"/>
                  </a:lnTo>
                  <a:lnTo>
                    <a:pt x="1519238" y="233362"/>
                  </a:lnTo>
                  <a:lnTo>
                    <a:pt x="1331119" y="288131"/>
                  </a:lnTo>
                  <a:lnTo>
                    <a:pt x="1154906" y="347662"/>
                  </a:lnTo>
                  <a:lnTo>
                    <a:pt x="981075" y="411956"/>
                  </a:lnTo>
                  <a:lnTo>
                    <a:pt x="745331" y="481012"/>
                  </a:lnTo>
                  <a:lnTo>
                    <a:pt x="635794" y="519112"/>
                  </a:lnTo>
                  <a:lnTo>
                    <a:pt x="557213" y="545306"/>
                  </a:lnTo>
                  <a:lnTo>
                    <a:pt x="452438" y="569119"/>
                  </a:lnTo>
                  <a:lnTo>
                    <a:pt x="328613" y="597694"/>
                  </a:lnTo>
                  <a:lnTo>
                    <a:pt x="288131" y="602456"/>
                  </a:lnTo>
                  <a:lnTo>
                    <a:pt x="271463" y="602456"/>
                  </a:lnTo>
                  <a:lnTo>
                    <a:pt x="252413" y="600075"/>
                  </a:lnTo>
                  <a:lnTo>
                    <a:pt x="204788" y="585787"/>
                  </a:lnTo>
                  <a:lnTo>
                    <a:pt x="154781" y="561975"/>
                  </a:lnTo>
                  <a:lnTo>
                    <a:pt x="126206" y="545306"/>
                  </a:lnTo>
                  <a:lnTo>
                    <a:pt x="100013" y="526256"/>
                  </a:lnTo>
                  <a:lnTo>
                    <a:pt x="76200" y="504825"/>
                  </a:lnTo>
                  <a:lnTo>
                    <a:pt x="45244" y="473869"/>
                  </a:lnTo>
                  <a:lnTo>
                    <a:pt x="26194" y="447675"/>
                  </a:lnTo>
                  <a:lnTo>
                    <a:pt x="7144" y="419100"/>
                  </a:lnTo>
                  <a:lnTo>
                    <a:pt x="0" y="400050"/>
                  </a:lnTo>
                  <a:lnTo>
                    <a:pt x="0" y="390525"/>
                  </a:lnTo>
                  <a:lnTo>
                    <a:pt x="7144" y="383381"/>
                  </a:lnTo>
                  <a:lnTo>
                    <a:pt x="28575" y="383381"/>
                  </a:lnTo>
                  <a:lnTo>
                    <a:pt x="66675" y="390525"/>
                  </a:lnTo>
                  <a:lnTo>
                    <a:pt x="121444" y="397669"/>
                  </a:lnTo>
                  <a:lnTo>
                    <a:pt x="200025" y="402431"/>
                  </a:lnTo>
                  <a:lnTo>
                    <a:pt x="228600" y="402431"/>
                  </a:lnTo>
                  <a:lnTo>
                    <a:pt x="354806" y="383381"/>
                  </a:lnTo>
                  <a:lnTo>
                    <a:pt x="461963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9E93E55-6CC0-41D2-95CE-6E8A7581640C}"/>
                </a:ext>
              </a:extLst>
            </p:cNvPr>
            <p:cNvSpPr/>
            <p:nvPr/>
          </p:nvSpPr>
          <p:spPr>
            <a:xfrm>
              <a:off x="4665663" y="2827338"/>
              <a:ext cx="1849437" cy="581025"/>
            </a:xfrm>
            <a:custGeom>
              <a:avLst/>
              <a:gdLst>
                <a:gd name="connsiteX0" fmla="*/ 628650 w 1850231"/>
                <a:gd name="connsiteY0" fmla="*/ 333375 h 581025"/>
                <a:gd name="connsiteX1" fmla="*/ 802481 w 1850231"/>
                <a:gd name="connsiteY1" fmla="*/ 288131 h 581025"/>
                <a:gd name="connsiteX2" fmla="*/ 1028700 w 1850231"/>
                <a:gd name="connsiteY2" fmla="*/ 221456 h 581025"/>
                <a:gd name="connsiteX3" fmla="*/ 1238250 w 1850231"/>
                <a:gd name="connsiteY3" fmla="*/ 147637 h 581025"/>
                <a:gd name="connsiteX4" fmla="*/ 1381125 w 1850231"/>
                <a:gd name="connsiteY4" fmla="*/ 95250 h 581025"/>
                <a:gd name="connsiteX5" fmla="*/ 1431131 w 1850231"/>
                <a:gd name="connsiteY5" fmla="*/ 71437 h 581025"/>
                <a:gd name="connsiteX6" fmla="*/ 1509712 w 1850231"/>
                <a:gd name="connsiteY6" fmla="*/ 35719 h 581025"/>
                <a:gd name="connsiteX7" fmla="*/ 1574006 w 1850231"/>
                <a:gd name="connsiteY7" fmla="*/ 7144 h 581025"/>
                <a:gd name="connsiteX8" fmla="*/ 1595437 w 1850231"/>
                <a:gd name="connsiteY8" fmla="*/ 0 h 581025"/>
                <a:gd name="connsiteX9" fmla="*/ 1628775 w 1850231"/>
                <a:gd name="connsiteY9" fmla="*/ 0 h 581025"/>
                <a:gd name="connsiteX10" fmla="*/ 1695450 w 1850231"/>
                <a:gd name="connsiteY10" fmla="*/ 11906 h 581025"/>
                <a:gd name="connsiteX11" fmla="*/ 1735931 w 1850231"/>
                <a:gd name="connsiteY11" fmla="*/ 23812 h 581025"/>
                <a:gd name="connsiteX12" fmla="*/ 1783556 w 1850231"/>
                <a:gd name="connsiteY12" fmla="*/ 45244 h 581025"/>
                <a:gd name="connsiteX13" fmla="*/ 1819275 w 1850231"/>
                <a:gd name="connsiteY13" fmla="*/ 64294 h 581025"/>
                <a:gd name="connsiteX14" fmla="*/ 1833562 w 1850231"/>
                <a:gd name="connsiteY14" fmla="*/ 73819 h 581025"/>
                <a:gd name="connsiteX15" fmla="*/ 1843087 w 1850231"/>
                <a:gd name="connsiteY15" fmla="*/ 83344 h 581025"/>
                <a:gd name="connsiteX16" fmla="*/ 1850231 w 1850231"/>
                <a:gd name="connsiteY16" fmla="*/ 97631 h 581025"/>
                <a:gd name="connsiteX17" fmla="*/ 1850231 w 1850231"/>
                <a:gd name="connsiteY17" fmla="*/ 114300 h 581025"/>
                <a:gd name="connsiteX18" fmla="*/ 1843087 w 1850231"/>
                <a:gd name="connsiteY18" fmla="*/ 138112 h 581025"/>
                <a:gd name="connsiteX19" fmla="*/ 1828800 w 1850231"/>
                <a:gd name="connsiteY19" fmla="*/ 169069 h 581025"/>
                <a:gd name="connsiteX20" fmla="*/ 1804987 w 1850231"/>
                <a:gd name="connsiteY20" fmla="*/ 200025 h 581025"/>
                <a:gd name="connsiteX21" fmla="*/ 1759744 w 1850231"/>
                <a:gd name="connsiteY21" fmla="*/ 214312 h 581025"/>
                <a:gd name="connsiteX22" fmla="*/ 1521619 w 1850231"/>
                <a:gd name="connsiteY22" fmla="*/ 283369 h 581025"/>
                <a:gd name="connsiteX23" fmla="*/ 1257300 w 1850231"/>
                <a:gd name="connsiteY23" fmla="*/ 361950 h 581025"/>
                <a:gd name="connsiteX24" fmla="*/ 1040606 w 1850231"/>
                <a:gd name="connsiteY24" fmla="*/ 431006 h 581025"/>
                <a:gd name="connsiteX25" fmla="*/ 785812 w 1850231"/>
                <a:gd name="connsiteY25" fmla="*/ 507206 h 581025"/>
                <a:gd name="connsiteX26" fmla="*/ 564356 w 1850231"/>
                <a:gd name="connsiteY26" fmla="*/ 554831 h 581025"/>
                <a:gd name="connsiteX27" fmla="*/ 419100 w 1850231"/>
                <a:gd name="connsiteY27" fmla="*/ 578644 h 581025"/>
                <a:gd name="connsiteX28" fmla="*/ 388144 w 1850231"/>
                <a:gd name="connsiteY28" fmla="*/ 581025 h 581025"/>
                <a:gd name="connsiteX29" fmla="*/ 354806 w 1850231"/>
                <a:gd name="connsiteY29" fmla="*/ 578644 h 581025"/>
                <a:gd name="connsiteX30" fmla="*/ 302419 w 1850231"/>
                <a:gd name="connsiteY30" fmla="*/ 569119 h 581025"/>
                <a:gd name="connsiteX31" fmla="*/ 254794 w 1850231"/>
                <a:gd name="connsiteY31" fmla="*/ 552450 h 581025"/>
                <a:gd name="connsiteX32" fmla="*/ 202406 w 1850231"/>
                <a:gd name="connsiteY32" fmla="*/ 528637 h 581025"/>
                <a:gd name="connsiteX33" fmla="*/ 161925 w 1850231"/>
                <a:gd name="connsiteY33" fmla="*/ 504825 h 581025"/>
                <a:gd name="connsiteX34" fmla="*/ 100012 w 1850231"/>
                <a:gd name="connsiteY34" fmla="*/ 459581 h 581025"/>
                <a:gd name="connsiteX35" fmla="*/ 50006 w 1850231"/>
                <a:gd name="connsiteY35" fmla="*/ 416719 h 581025"/>
                <a:gd name="connsiteX36" fmla="*/ 19050 w 1850231"/>
                <a:gd name="connsiteY36" fmla="*/ 388144 h 581025"/>
                <a:gd name="connsiteX37" fmla="*/ 9525 w 1850231"/>
                <a:gd name="connsiteY37" fmla="*/ 373856 h 581025"/>
                <a:gd name="connsiteX38" fmla="*/ 4762 w 1850231"/>
                <a:gd name="connsiteY38" fmla="*/ 357187 h 581025"/>
                <a:gd name="connsiteX39" fmla="*/ 0 w 1850231"/>
                <a:gd name="connsiteY39" fmla="*/ 333375 h 581025"/>
                <a:gd name="connsiteX40" fmla="*/ 7144 w 1850231"/>
                <a:gd name="connsiteY40" fmla="*/ 321469 h 581025"/>
                <a:gd name="connsiteX41" fmla="*/ 23812 w 1850231"/>
                <a:gd name="connsiteY41" fmla="*/ 323850 h 581025"/>
                <a:gd name="connsiteX42" fmla="*/ 50006 w 1850231"/>
                <a:gd name="connsiteY42" fmla="*/ 333375 h 581025"/>
                <a:gd name="connsiteX43" fmla="*/ 109537 w 1850231"/>
                <a:gd name="connsiteY43" fmla="*/ 342900 h 581025"/>
                <a:gd name="connsiteX44" fmla="*/ 223837 w 1850231"/>
                <a:gd name="connsiteY44" fmla="*/ 359569 h 581025"/>
                <a:gd name="connsiteX45" fmla="*/ 309562 w 1850231"/>
                <a:gd name="connsiteY45" fmla="*/ 376237 h 581025"/>
                <a:gd name="connsiteX46" fmla="*/ 354806 w 1850231"/>
                <a:gd name="connsiteY46" fmla="*/ 378619 h 581025"/>
                <a:gd name="connsiteX47" fmla="*/ 407194 w 1850231"/>
                <a:gd name="connsiteY47" fmla="*/ 373856 h 581025"/>
                <a:gd name="connsiteX48" fmla="*/ 478631 w 1850231"/>
                <a:gd name="connsiteY48" fmla="*/ 364331 h 581025"/>
                <a:gd name="connsiteX49" fmla="*/ 628650 w 1850231"/>
                <a:gd name="connsiteY49" fmla="*/ 33337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50231" h="581025">
                  <a:moveTo>
                    <a:pt x="628650" y="333375"/>
                  </a:moveTo>
                  <a:lnTo>
                    <a:pt x="802481" y="288131"/>
                  </a:lnTo>
                  <a:lnTo>
                    <a:pt x="1028700" y="221456"/>
                  </a:lnTo>
                  <a:lnTo>
                    <a:pt x="1238250" y="147637"/>
                  </a:lnTo>
                  <a:lnTo>
                    <a:pt x="1381125" y="95250"/>
                  </a:lnTo>
                  <a:lnTo>
                    <a:pt x="1431131" y="71437"/>
                  </a:lnTo>
                  <a:lnTo>
                    <a:pt x="1509712" y="35719"/>
                  </a:lnTo>
                  <a:lnTo>
                    <a:pt x="1574006" y="7144"/>
                  </a:lnTo>
                  <a:lnTo>
                    <a:pt x="1595437" y="0"/>
                  </a:lnTo>
                  <a:lnTo>
                    <a:pt x="1628775" y="0"/>
                  </a:lnTo>
                  <a:lnTo>
                    <a:pt x="1695450" y="11906"/>
                  </a:lnTo>
                  <a:lnTo>
                    <a:pt x="1735931" y="23812"/>
                  </a:lnTo>
                  <a:lnTo>
                    <a:pt x="1783556" y="45244"/>
                  </a:lnTo>
                  <a:lnTo>
                    <a:pt x="1819275" y="64294"/>
                  </a:lnTo>
                  <a:lnTo>
                    <a:pt x="1833562" y="73819"/>
                  </a:lnTo>
                  <a:lnTo>
                    <a:pt x="1843087" y="83344"/>
                  </a:lnTo>
                  <a:lnTo>
                    <a:pt x="1850231" y="97631"/>
                  </a:lnTo>
                  <a:lnTo>
                    <a:pt x="1850231" y="114300"/>
                  </a:lnTo>
                  <a:lnTo>
                    <a:pt x="1843087" y="138112"/>
                  </a:lnTo>
                  <a:lnTo>
                    <a:pt x="1828800" y="169069"/>
                  </a:lnTo>
                  <a:lnTo>
                    <a:pt x="1804987" y="200025"/>
                  </a:lnTo>
                  <a:lnTo>
                    <a:pt x="1759744" y="214312"/>
                  </a:lnTo>
                  <a:lnTo>
                    <a:pt x="1521619" y="283369"/>
                  </a:lnTo>
                  <a:lnTo>
                    <a:pt x="1257300" y="361950"/>
                  </a:lnTo>
                  <a:lnTo>
                    <a:pt x="1040606" y="431006"/>
                  </a:lnTo>
                  <a:lnTo>
                    <a:pt x="785812" y="507206"/>
                  </a:lnTo>
                  <a:lnTo>
                    <a:pt x="564356" y="554831"/>
                  </a:lnTo>
                  <a:lnTo>
                    <a:pt x="419100" y="578644"/>
                  </a:lnTo>
                  <a:lnTo>
                    <a:pt x="388144" y="581025"/>
                  </a:lnTo>
                  <a:lnTo>
                    <a:pt x="354806" y="578644"/>
                  </a:lnTo>
                  <a:lnTo>
                    <a:pt x="302419" y="569119"/>
                  </a:lnTo>
                  <a:lnTo>
                    <a:pt x="254794" y="552450"/>
                  </a:lnTo>
                  <a:lnTo>
                    <a:pt x="202406" y="528637"/>
                  </a:lnTo>
                  <a:lnTo>
                    <a:pt x="161925" y="504825"/>
                  </a:lnTo>
                  <a:lnTo>
                    <a:pt x="100012" y="459581"/>
                  </a:lnTo>
                  <a:lnTo>
                    <a:pt x="50006" y="416719"/>
                  </a:lnTo>
                  <a:lnTo>
                    <a:pt x="19050" y="388144"/>
                  </a:lnTo>
                  <a:lnTo>
                    <a:pt x="9525" y="373856"/>
                  </a:lnTo>
                  <a:lnTo>
                    <a:pt x="4762" y="357187"/>
                  </a:lnTo>
                  <a:lnTo>
                    <a:pt x="0" y="333375"/>
                  </a:lnTo>
                  <a:lnTo>
                    <a:pt x="7144" y="321469"/>
                  </a:lnTo>
                  <a:lnTo>
                    <a:pt x="23812" y="323850"/>
                  </a:lnTo>
                  <a:lnTo>
                    <a:pt x="50006" y="333375"/>
                  </a:lnTo>
                  <a:lnTo>
                    <a:pt x="109537" y="342900"/>
                  </a:lnTo>
                  <a:lnTo>
                    <a:pt x="223837" y="359569"/>
                  </a:lnTo>
                  <a:lnTo>
                    <a:pt x="309562" y="376237"/>
                  </a:lnTo>
                  <a:lnTo>
                    <a:pt x="354806" y="378619"/>
                  </a:lnTo>
                  <a:lnTo>
                    <a:pt x="407194" y="373856"/>
                  </a:lnTo>
                  <a:lnTo>
                    <a:pt x="478631" y="364331"/>
                  </a:lnTo>
                  <a:lnTo>
                    <a:pt x="6286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C30CA49-E60A-46B8-828C-E57D22AA99B5}"/>
                </a:ext>
              </a:extLst>
            </p:cNvPr>
            <p:cNvSpPr/>
            <p:nvPr/>
          </p:nvSpPr>
          <p:spPr>
            <a:xfrm>
              <a:off x="4727575" y="3525838"/>
              <a:ext cx="2001838" cy="641350"/>
            </a:xfrm>
            <a:custGeom>
              <a:avLst/>
              <a:gdLst>
                <a:gd name="connsiteX0" fmla="*/ 685800 w 2002632"/>
                <a:gd name="connsiteY0" fmla="*/ 521494 h 640557"/>
                <a:gd name="connsiteX1" fmla="*/ 804863 w 2002632"/>
                <a:gd name="connsiteY1" fmla="*/ 483394 h 640557"/>
                <a:gd name="connsiteX2" fmla="*/ 966788 w 2002632"/>
                <a:gd name="connsiteY2" fmla="*/ 426244 h 640557"/>
                <a:gd name="connsiteX3" fmla="*/ 1207294 w 2002632"/>
                <a:gd name="connsiteY3" fmla="*/ 357188 h 640557"/>
                <a:gd name="connsiteX4" fmla="*/ 1314450 w 2002632"/>
                <a:gd name="connsiteY4" fmla="*/ 328613 h 640557"/>
                <a:gd name="connsiteX5" fmla="*/ 1421607 w 2002632"/>
                <a:gd name="connsiteY5" fmla="*/ 304800 h 640557"/>
                <a:gd name="connsiteX6" fmla="*/ 1490663 w 2002632"/>
                <a:gd name="connsiteY6" fmla="*/ 290513 h 640557"/>
                <a:gd name="connsiteX7" fmla="*/ 1597819 w 2002632"/>
                <a:gd name="connsiteY7" fmla="*/ 269082 h 640557"/>
                <a:gd name="connsiteX8" fmla="*/ 1659732 w 2002632"/>
                <a:gd name="connsiteY8" fmla="*/ 257175 h 640557"/>
                <a:gd name="connsiteX9" fmla="*/ 1728788 w 2002632"/>
                <a:gd name="connsiteY9" fmla="*/ 245269 h 640557"/>
                <a:gd name="connsiteX10" fmla="*/ 1831182 w 2002632"/>
                <a:gd name="connsiteY10" fmla="*/ 230982 h 640557"/>
                <a:gd name="connsiteX11" fmla="*/ 1895475 w 2002632"/>
                <a:gd name="connsiteY11" fmla="*/ 216694 h 640557"/>
                <a:gd name="connsiteX12" fmla="*/ 1940719 w 2002632"/>
                <a:gd name="connsiteY12" fmla="*/ 202407 h 640557"/>
                <a:gd name="connsiteX13" fmla="*/ 1974057 w 2002632"/>
                <a:gd name="connsiteY13" fmla="*/ 183357 h 640557"/>
                <a:gd name="connsiteX14" fmla="*/ 1993107 w 2002632"/>
                <a:gd name="connsiteY14" fmla="*/ 166688 h 640557"/>
                <a:gd name="connsiteX15" fmla="*/ 2002632 w 2002632"/>
                <a:gd name="connsiteY15" fmla="*/ 147638 h 640557"/>
                <a:gd name="connsiteX16" fmla="*/ 2002632 w 2002632"/>
                <a:gd name="connsiteY16" fmla="*/ 138113 h 640557"/>
                <a:gd name="connsiteX17" fmla="*/ 1995488 w 2002632"/>
                <a:gd name="connsiteY17" fmla="*/ 119063 h 640557"/>
                <a:gd name="connsiteX18" fmla="*/ 1981200 w 2002632"/>
                <a:gd name="connsiteY18" fmla="*/ 97632 h 640557"/>
                <a:gd name="connsiteX19" fmla="*/ 1957388 w 2002632"/>
                <a:gd name="connsiteY19" fmla="*/ 73819 h 640557"/>
                <a:gd name="connsiteX20" fmla="*/ 1940719 w 2002632"/>
                <a:gd name="connsiteY20" fmla="*/ 61913 h 640557"/>
                <a:gd name="connsiteX21" fmla="*/ 1885950 w 2002632"/>
                <a:gd name="connsiteY21" fmla="*/ 38100 h 640557"/>
                <a:gd name="connsiteX22" fmla="*/ 1831182 w 2002632"/>
                <a:gd name="connsiteY22" fmla="*/ 21432 h 640557"/>
                <a:gd name="connsiteX23" fmla="*/ 1762125 w 2002632"/>
                <a:gd name="connsiteY23" fmla="*/ 4763 h 640557"/>
                <a:gd name="connsiteX24" fmla="*/ 1704975 w 2002632"/>
                <a:gd name="connsiteY24" fmla="*/ 0 h 640557"/>
                <a:gd name="connsiteX25" fmla="*/ 1654969 w 2002632"/>
                <a:gd name="connsiteY25" fmla="*/ 2382 h 640557"/>
                <a:gd name="connsiteX26" fmla="*/ 1602582 w 2002632"/>
                <a:gd name="connsiteY26" fmla="*/ 14288 h 640557"/>
                <a:gd name="connsiteX27" fmla="*/ 1576388 w 2002632"/>
                <a:gd name="connsiteY27" fmla="*/ 30957 h 640557"/>
                <a:gd name="connsiteX28" fmla="*/ 1497807 w 2002632"/>
                <a:gd name="connsiteY28" fmla="*/ 73819 h 640557"/>
                <a:gd name="connsiteX29" fmla="*/ 1428750 w 2002632"/>
                <a:gd name="connsiteY29" fmla="*/ 104775 h 640557"/>
                <a:gd name="connsiteX30" fmla="*/ 1307307 w 2002632"/>
                <a:gd name="connsiteY30" fmla="*/ 152400 h 640557"/>
                <a:gd name="connsiteX31" fmla="*/ 1154907 w 2002632"/>
                <a:gd name="connsiteY31" fmla="*/ 202407 h 640557"/>
                <a:gd name="connsiteX32" fmla="*/ 1083469 w 2002632"/>
                <a:gd name="connsiteY32" fmla="*/ 221457 h 640557"/>
                <a:gd name="connsiteX33" fmla="*/ 871538 w 2002632"/>
                <a:gd name="connsiteY33" fmla="*/ 288132 h 640557"/>
                <a:gd name="connsiteX34" fmla="*/ 771525 w 2002632"/>
                <a:gd name="connsiteY34" fmla="*/ 328613 h 640557"/>
                <a:gd name="connsiteX35" fmla="*/ 676275 w 2002632"/>
                <a:gd name="connsiteY35" fmla="*/ 359569 h 640557"/>
                <a:gd name="connsiteX36" fmla="*/ 540544 w 2002632"/>
                <a:gd name="connsiteY36" fmla="*/ 395288 h 640557"/>
                <a:gd name="connsiteX37" fmla="*/ 433388 w 2002632"/>
                <a:gd name="connsiteY37" fmla="*/ 416719 h 640557"/>
                <a:gd name="connsiteX38" fmla="*/ 342900 w 2002632"/>
                <a:gd name="connsiteY38" fmla="*/ 428625 h 640557"/>
                <a:gd name="connsiteX39" fmla="*/ 240507 w 2002632"/>
                <a:gd name="connsiteY39" fmla="*/ 438150 h 640557"/>
                <a:gd name="connsiteX40" fmla="*/ 195263 w 2002632"/>
                <a:gd name="connsiteY40" fmla="*/ 433388 h 640557"/>
                <a:gd name="connsiteX41" fmla="*/ 154782 w 2002632"/>
                <a:gd name="connsiteY41" fmla="*/ 421482 h 640557"/>
                <a:gd name="connsiteX42" fmla="*/ 128588 w 2002632"/>
                <a:gd name="connsiteY42" fmla="*/ 411957 h 640557"/>
                <a:gd name="connsiteX43" fmla="*/ 69057 w 2002632"/>
                <a:gd name="connsiteY43" fmla="*/ 385763 h 640557"/>
                <a:gd name="connsiteX44" fmla="*/ 47625 w 2002632"/>
                <a:gd name="connsiteY44" fmla="*/ 376238 h 640557"/>
                <a:gd name="connsiteX45" fmla="*/ 33338 w 2002632"/>
                <a:gd name="connsiteY45" fmla="*/ 373857 h 640557"/>
                <a:gd name="connsiteX46" fmla="*/ 11907 w 2002632"/>
                <a:gd name="connsiteY46" fmla="*/ 376238 h 640557"/>
                <a:gd name="connsiteX47" fmla="*/ 0 w 2002632"/>
                <a:gd name="connsiteY47" fmla="*/ 381000 h 640557"/>
                <a:gd name="connsiteX48" fmla="*/ 0 w 2002632"/>
                <a:gd name="connsiteY48" fmla="*/ 392907 h 640557"/>
                <a:gd name="connsiteX49" fmla="*/ 4763 w 2002632"/>
                <a:gd name="connsiteY49" fmla="*/ 409575 h 640557"/>
                <a:gd name="connsiteX50" fmla="*/ 30957 w 2002632"/>
                <a:gd name="connsiteY50" fmla="*/ 452438 h 640557"/>
                <a:gd name="connsiteX51" fmla="*/ 57150 w 2002632"/>
                <a:gd name="connsiteY51" fmla="*/ 488157 h 640557"/>
                <a:gd name="connsiteX52" fmla="*/ 80963 w 2002632"/>
                <a:gd name="connsiteY52" fmla="*/ 516732 h 640557"/>
                <a:gd name="connsiteX53" fmla="*/ 104775 w 2002632"/>
                <a:gd name="connsiteY53" fmla="*/ 542925 h 640557"/>
                <a:gd name="connsiteX54" fmla="*/ 130969 w 2002632"/>
                <a:gd name="connsiteY54" fmla="*/ 564357 h 640557"/>
                <a:gd name="connsiteX55" fmla="*/ 164307 w 2002632"/>
                <a:gd name="connsiteY55" fmla="*/ 588169 h 640557"/>
                <a:gd name="connsiteX56" fmla="*/ 195263 w 2002632"/>
                <a:gd name="connsiteY56" fmla="*/ 604838 h 640557"/>
                <a:gd name="connsiteX57" fmla="*/ 233363 w 2002632"/>
                <a:gd name="connsiteY57" fmla="*/ 621507 h 640557"/>
                <a:gd name="connsiteX58" fmla="*/ 278607 w 2002632"/>
                <a:gd name="connsiteY58" fmla="*/ 633413 h 640557"/>
                <a:gd name="connsiteX59" fmla="*/ 321469 w 2002632"/>
                <a:gd name="connsiteY59" fmla="*/ 640557 h 640557"/>
                <a:gd name="connsiteX60" fmla="*/ 352425 w 2002632"/>
                <a:gd name="connsiteY60" fmla="*/ 640557 h 640557"/>
                <a:gd name="connsiteX61" fmla="*/ 390525 w 2002632"/>
                <a:gd name="connsiteY61" fmla="*/ 628650 h 640557"/>
                <a:gd name="connsiteX62" fmla="*/ 485775 w 2002632"/>
                <a:gd name="connsiteY62" fmla="*/ 585788 h 640557"/>
                <a:gd name="connsiteX63" fmla="*/ 511969 w 2002632"/>
                <a:gd name="connsiteY63" fmla="*/ 573882 h 640557"/>
                <a:gd name="connsiteX64" fmla="*/ 614363 w 2002632"/>
                <a:gd name="connsiteY64" fmla="*/ 542925 h 640557"/>
                <a:gd name="connsiteX65" fmla="*/ 685800 w 2002632"/>
                <a:gd name="connsiteY65" fmla="*/ 521494 h 640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02632" h="640557">
                  <a:moveTo>
                    <a:pt x="685800" y="521494"/>
                  </a:moveTo>
                  <a:lnTo>
                    <a:pt x="804863" y="483394"/>
                  </a:lnTo>
                  <a:lnTo>
                    <a:pt x="966788" y="426244"/>
                  </a:lnTo>
                  <a:lnTo>
                    <a:pt x="1207294" y="357188"/>
                  </a:lnTo>
                  <a:lnTo>
                    <a:pt x="1314450" y="328613"/>
                  </a:lnTo>
                  <a:lnTo>
                    <a:pt x="1421607" y="304800"/>
                  </a:lnTo>
                  <a:lnTo>
                    <a:pt x="1490663" y="290513"/>
                  </a:lnTo>
                  <a:lnTo>
                    <a:pt x="1597819" y="269082"/>
                  </a:lnTo>
                  <a:lnTo>
                    <a:pt x="1659732" y="257175"/>
                  </a:lnTo>
                  <a:lnTo>
                    <a:pt x="1728788" y="245269"/>
                  </a:lnTo>
                  <a:lnTo>
                    <a:pt x="1831182" y="230982"/>
                  </a:lnTo>
                  <a:lnTo>
                    <a:pt x="1895475" y="216694"/>
                  </a:lnTo>
                  <a:lnTo>
                    <a:pt x="1940719" y="202407"/>
                  </a:lnTo>
                  <a:lnTo>
                    <a:pt x="1974057" y="183357"/>
                  </a:lnTo>
                  <a:lnTo>
                    <a:pt x="1993107" y="166688"/>
                  </a:lnTo>
                  <a:lnTo>
                    <a:pt x="2002632" y="147638"/>
                  </a:lnTo>
                  <a:lnTo>
                    <a:pt x="2002632" y="138113"/>
                  </a:lnTo>
                  <a:lnTo>
                    <a:pt x="1995488" y="119063"/>
                  </a:lnTo>
                  <a:lnTo>
                    <a:pt x="1981200" y="97632"/>
                  </a:lnTo>
                  <a:lnTo>
                    <a:pt x="1957388" y="73819"/>
                  </a:lnTo>
                  <a:lnTo>
                    <a:pt x="1940719" y="61913"/>
                  </a:lnTo>
                  <a:lnTo>
                    <a:pt x="1885950" y="38100"/>
                  </a:lnTo>
                  <a:lnTo>
                    <a:pt x="1831182" y="21432"/>
                  </a:lnTo>
                  <a:lnTo>
                    <a:pt x="1762125" y="4763"/>
                  </a:lnTo>
                  <a:lnTo>
                    <a:pt x="1704975" y="0"/>
                  </a:lnTo>
                  <a:lnTo>
                    <a:pt x="1654969" y="2382"/>
                  </a:lnTo>
                  <a:lnTo>
                    <a:pt x="1602582" y="14288"/>
                  </a:lnTo>
                  <a:lnTo>
                    <a:pt x="1576388" y="30957"/>
                  </a:lnTo>
                  <a:lnTo>
                    <a:pt x="1497807" y="73819"/>
                  </a:lnTo>
                  <a:lnTo>
                    <a:pt x="1428750" y="104775"/>
                  </a:lnTo>
                  <a:lnTo>
                    <a:pt x="1307307" y="152400"/>
                  </a:lnTo>
                  <a:lnTo>
                    <a:pt x="1154907" y="202407"/>
                  </a:lnTo>
                  <a:lnTo>
                    <a:pt x="1083469" y="221457"/>
                  </a:lnTo>
                  <a:lnTo>
                    <a:pt x="871538" y="288132"/>
                  </a:lnTo>
                  <a:lnTo>
                    <a:pt x="771525" y="328613"/>
                  </a:lnTo>
                  <a:lnTo>
                    <a:pt x="676275" y="359569"/>
                  </a:lnTo>
                  <a:lnTo>
                    <a:pt x="540544" y="395288"/>
                  </a:lnTo>
                  <a:lnTo>
                    <a:pt x="433388" y="416719"/>
                  </a:lnTo>
                  <a:lnTo>
                    <a:pt x="342900" y="428625"/>
                  </a:lnTo>
                  <a:lnTo>
                    <a:pt x="240507" y="438150"/>
                  </a:lnTo>
                  <a:lnTo>
                    <a:pt x="195263" y="433388"/>
                  </a:lnTo>
                  <a:lnTo>
                    <a:pt x="154782" y="421482"/>
                  </a:lnTo>
                  <a:lnTo>
                    <a:pt x="128588" y="411957"/>
                  </a:lnTo>
                  <a:lnTo>
                    <a:pt x="69057" y="385763"/>
                  </a:lnTo>
                  <a:lnTo>
                    <a:pt x="47625" y="376238"/>
                  </a:lnTo>
                  <a:lnTo>
                    <a:pt x="33338" y="373857"/>
                  </a:lnTo>
                  <a:lnTo>
                    <a:pt x="11907" y="376238"/>
                  </a:lnTo>
                  <a:lnTo>
                    <a:pt x="0" y="381000"/>
                  </a:lnTo>
                  <a:lnTo>
                    <a:pt x="0" y="392907"/>
                  </a:lnTo>
                  <a:lnTo>
                    <a:pt x="4763" y="409575"/>
                  </a:lnTo>
                  <a:lnTo>
                    <a:pt x="30957" y="452438"/>
                  </a:lnTo>
                  <a:lnTo>
                    <a:pt x="57150" y="488157"/>
                  </a:lnTo>
                  <a:lnTo>
                    <a:pt x="80963" y="516732"/>
                  </a:lnTo>
                  <a:lnTo>
                    <a:pt x="104775" y="542925"/>
                  </a:lnTo>
                  <a:lnTo>
                    <a:pt x="130969" y="564357"/>
                  </a:lnTo>
                  <a:lnTo>
                    <a:pt x="164307" y="588169"/>
                  </a:lnTo>
                  <a:lnTo>
                    <a:pt x="195263" y="604838"/>
                  </a:lnTo>
                  <a:lnTo>
                    <a:pt x="233363" y="621507"/>
                  </a:lnTo>
                  <a:lnTo>
                    <a:pt x="278607" y="633413"/>
                  </a:lnTo>
                  <a:lnTo>
                    <a:pt x="321469" y="640557"/>
                  </a:lnTo>
                  <a:lnTo>
                    <a:pt x="352425" y="640557"/>
                  </a:lnTo>
                  <a:lnTo>
                    <a:pt x="390525" y="628650"/>
                  </a:lnTo>
                  <a:lnTo>
                    <a:pt x="485775" y="585788"/>
                  </a:lnTo>
                  <a:lnTo>
                    <a:pt x="511969" y="573882"/>
                  </a:lnTo>
                  <a:lnTo>
                    <a:pt x="614363" y="542925"/>
                  </a:lnTo>
                  <a:lnTo>
                    <a:pt x="685800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D2E03402-350B-4224-9DCD-60C9DF64E93A}"/>
                </a:ext>
              </a:extLst>
            </p:cNvPr>
            <p:cNvSpPr/>
            <p:nvPr/>
          </p:nvSpPr>
          <p:spPr>
            <a:xfrm rot="16200000">
              <a:off x="3848100" y="2689225"/>
              <a:ext cx="4578350" cy="2171700"/>
            </a:xfrm>
            <a:custGeom>
              <a:avLst/>
              <a:gdLst>
                <a:gd name="connsiteX0" fmla="*/ 2343849 w 4579464"/>
                <a:gd name="connsiteY0" fmla="*/ 544907 h 2172166"/>
                <a:gd name="connsiteX1" fmla="*/ 2564052 w 4579464"/>
                <a:gd name="connsiteY1" fmla="*/ 492656 h 2172166"/>
                <a:gd name="connsiteX2" fmla="*/ 2758129 w 4579464"/>
                <a:gd name="connsiteY2" fmla="*/ 447869 h 2172166"/>
                <a:gd name="connsiteX3" fmla="*/ 3064173 w 4579464"/>
                <a:gd name="connsiteY3" fmla="*/ 388153 h 2172166"/>
                <a:gd name="connsiteX4" fmla="*/ 3317965 w 4579464"/>
                <a:gd name="connsiteY4" fmla="*/ 339634 h 2172166"/>
                <a:gd name="connsiteX5" fmla="*/ 3433665 w 4579464"/>
                <a:gd name="connsiteY5" fmla="*/ 317240 h 2172166"/>
                <a:gd name="connsiteX6" fmla="*/ 3717316 w 4579464"/>
                <a:gd name="connsiteY6" fmla="*/ 279918 h 2172166"/>
                <a:gd name="connsiteX7" fmla="*/ 3862873 w 4579464"/>
                <a:gd name="connsiteY7" fmla="*/ 257524 h 2172166"/>
                <a:gd name="connsiteX8" fmla="*/ 3971108 w 4579464"/>
                <a:gd name="connsiteY8" fmla="*/ 242595 h 2172166"/>
                <a:gd name="connsiteX9" fmla="*/ 4101737 w 4579464"/>
                <a:gd name="connsiteY9" fmla="*/ 223934 h 2172166"/>
                <a:gd name="connsiteX10" fmla="*/ 4202507 w 4579464"/>
                <a:gd name="connsiteY10" fmla="*/ 209005 h 2172166"/>
                <a:gd name="connsiteX11" fmla="*/ 4265956 w 4579464"/>
                <a:gd name="connsiteY11" fmla="*/ 197809 h 2172166"/>
                <a:gd name="connsiteX12" fmla="*/ 4307010 w 4579464"/>
                <a:gd name="connsiteY12" fmla="*/ 186612 h 2172166"/>
                <a:gd name="connsiteX13" fmla="*/ 4355529 w 4579464"/>
                <a:gd name="connsiteY13" fmla="*/ 167951 h 2172166"/>
                <a:gd name="connsiteX14" fmla="*/ 4415245 w 4579464"/>
                <a:gd name="connsiteY14" fmla="*/ 126896 h 2172166"/>
                <a:gd name="connsiteX15" fmla="*/ 4467497 w 4579464"/>
                <a:gd name="connsiteY15" fmla="*/ 82109 h 2172166"/>
                <a:gd name="connsiteX16" fmla="*/ 4504819 w 4579464"/>
                <a:gd name="connsiteY16" fmla="*/ 33590 h 2172166"/>
                <a:gd name="connsiteX17" fmla="*/ 4530945 w 4579464"/>
                <a:gd name="connsiteY17" fmla="*/ 7464 h 2172166"/>
                <a:gd name="connsiteX18" fmla="*/ 4549606 w 4579464"/>
                <a:gd name="connsiteY18" fmla="*/ 0 h 2172166"/>
                <a:gd name="connsiteX19" fmla="*/ 4560803 w 4579464"/>
                <a:gd name="connsiteY19" fmla="*/ 0 h 2172166"/>
                <a:gd name="connsiteX20" fmla="*/ 4572000 w 4579464"/>
                <a:gd name="connsiteY20" fmla="*/ 7464 h 2172166"/>
                <a:gd name="connsiteX21" fmla="*/ 4579464 w 4579464"/>
                <a:gd name="connsiteY21" fmla="*/ 22393 h 2172166"/>
                <a:gd name="connsiteX22" fmla="*/ 4575732 w 4579464"/>
                <a:gd name="connsiteY22" fmla="*/ 52251 h 2172166"/>
                <a:gd name="connsiteX23" fmla="*/ 4568267 w 4579464"/>
                <a:gd name="connsiteY23" fmla="*/ 93306 h 2172166"/>
                <a:gd name="connsiteX24" fmla="*/ 4534677 w 4579464"/>
                <a:gd name="connsiteY24" fmla="*/ 227666 h 2172166"/>
                <a:gd name="connsiteX25" fmla="*/ 4493623 w 4579464"/>
                <a:gd name="connsiteY25" fmla="*/ 365760 h 2172166"/>
                <a:gd name="connsiteX26" fmla="*/ 4474961 w 4579464"/>
                <a:gd name="connsiteY26" fmla="*/ 418011 h 2172166"/>
                <a:gd name="connsiteX27" fmla="*/ 4460032 w 4579464"/>
                <a:gd name="connsiteY27" fmla="*/ 440404 h 2172166"/>
                <a:gd name="connsiteX28" fmla="*/ 4437639 w 4579464"/>
                <a:gd name="connsiteY28" fmla="*/ 459066 h 2172166"/>
                <a:gd name="connsiteX29" fmla="*/ 4392852 w 4579464"/>
                <a:gd name="connsiteY29" fmla="*/ 477727 h 2172166"/>
                <a:gd name="connsiteX30" fmla="*/ 4336868 w 4579464"/>
                <a:gd name="connsiteY30" fmla="*/ 492656 h 2172166"/>
                <a:gd name="connsiteX31" fmla="*/ 4265956 w 4579464"/>
                <a:gd name="connsiteY31" fmla="*/ 500120 h 2172166"/>
                <a:gd name="connsiteX32" fmla="*/ 4146524 w 4579464"/>
                <a:gd name="connsiteY32" fmla="*/ 496388 h 2172166"/>
                <a:gd name="connsiteX33" fmla="*/ 3959911 w 4579464"/>
                <a:gd name="connsiteY33" fmla="*/ 503853 h 2172166"/>
                <a:gd name="connsiteX34" fmla="*/ 3702387 w 4579464"/>
                <a:gd name="connsiteY34" fmla="*/ 518782 h 2172166"/>
                <a:gd name="connsiteX35" fmla="*/ 3485916 w 4579464"/>
                <a:gd name="connsiteY35" fmla="*/ 541175 h 2172166"/>
                <a:gd name="connsiteX36" fmla="*/ 3209730 w 4579464"/>
                <a:gd name="connsiteY36" fmla="*/ 589694 h 2172166"/>
                <a:gd name="connsiteX37" fmla="*/ 2996992 w 4579464"/>
                <a:gd name="connsiteY37" fmla="*/ 634481 h 2172166"/>
                <a:gd name="connsiteX38" fmla="*/ 2825309 w 4579464"/>
                <a:gd name="connsiteY38" fmla="*/ 671804 h 2172166"/>
                <a:gd name="connsiteX39" fmla="*/ 2657358 w 4579464"/>
                <a:gd name="connsiteY39" fmla="*/ 705394 h 2172166"/>
                <a:gd name="connsiteX40" fmla="*/ 2448352 w 4579464"/>
                <a:gd name="connsiteY40" fmla="*/ 753913 h 2172166"/>
                <a:gd name="connsiteX41" fmla="*/ 2284134 w 4579464"/>
                <a:gd name="connsiteY41" fmla="*/ 794968 h 2172166"/>
                <a:gd name="connsiteX42" fmla="*/ 2183363 w 4579464"/>
                <a:gd name="connsiteY42" fmla="*/ 824826 h 2172166"/>
                <a:gd name="connsiteX43" fmla="*/ 2041538 w 4579464"/>
                <a:gd name="connsiteY43" fmla="*/ 862148 h 2172166"/>
                <a:gd name="connsiteX44" fmla="*/ 1854925 w 4579464"/>
                <a:gd name="connsiteY44" fmla="*/ 914400 h 2172166"/>
                <a:gd name="connsiteX45" fmla="*/ 1757887 w 4579464"/>
                <a:gd name="connsiteY45" fmla="*/ 947990 h 2172166"/>
                <a:gd name="connsiteX46" fmla="*/ 1627258 w 4579464"/>
                <a:gd name="connsiteY46" fmla="*/ 996509 h 2172166"/>
                <a:gd name="connsiteX47" fmla="*/ 1537685 w 4579464"/>
                <a:gd name="connsiteY47" fmla="*/ 1033831 h 2172166"/>
                <a:gd name="connsiteX48" fmla="*/ 1481701 w 4579464"/>
                <a:gd name="connsiteY48" fmla="*/ 1063689 h 2172166"/>
                <a:gd name="connsiteX49" fmla="*/ 1201783 w 4579464"/>
                <a:gd name="connsiteY49" fmla="*/ 1212979 h 2172166"/>
                <a:gd name="connsiteX50" fmla="*/ 1082351 w 4579464"/>
                <a:gd name="connsiteY50" fmla="*/ 1287624 h 2172166"/>
                <a:gd name="connsiteX51" fmla="*/ 1003974 w 4579464"/>
                <a:gd name="connsiteY51" fmla="*/ 1336143 h 2172166"/>
                <a:gd name="connsiteX52" fmla="*/ 899471 w 4579464"/>
                <a:gd name="connsiteY52" fmla="*/ 1414520 h 2172166"/>
                <a:gd name="connsiteX53" fmla="*/ 806165 w 4579464"/>
                <a:gd name="connsiteY53" fmla="*/ 1492897 h 2172166"/>
                <a:gd name="connsiteX54" fmla="*/ 735252 w 4579464"/>
                <a:gd name="connsiteY54" fmla="*/ 1563810 h 2172166"/>
                <a:gd name="connsiteX55" fmla="*/ 675536 w 4579464"/>
                <a:gd name="connsiteY55" fmla="*/ 1627258 h 2172166"/>
                <a:gd name="connsiteX56" fmla="*/ 630749 w 4579464"/>
                <a:gd name="connsiteY56" fmla="*/ 1679510 h 2172166"/>
                <a:gd name="connsiteX57" fmla="*/ 608356 w 4579464"/>
                <a:gd name="connsiteY57" fmla="*/ 1709368 h 2172166"/>
                <a:gd name="connsiteX58" fmla="*/ 186612 w 4579464"/>
                <a:gd name="connsiteY58" fmla="*/ 2149773 h 2172166"/>
                <a:gd name="connsiteX59" fmla="*/ 100770 w 4579464"/>
                <a:gd name="connsiteY59" fmla="*/ 2172166 h 2172166"/>
                <a:gd name="connsiteX60" fmla="*/ 70912 w 4579464"/>
                <a:gd name="connsiteY60" fmla="*/ 2172166 h 2172166"/>
                <a:gd name="connsiteX61" fmla="*/ 52251 w 4579464"/>
                <a:gd name="connsiteY61" fmla="*/ 2168434 h 2172166"/>
                <a:gd name="connsiteX62" fmla="*/ 29858 w 4579464"/>
                <a:gd name="connsiteY62" fmla="*/ 2153505 h 2172166"/>
                <a:gd name="connsiteX63" fmla="*/ 14929 w 4579464"/>
                <a:gd name="connsiteY63" fmla="*/ 2134844 h 2172166"/>
                <a:gd name="connsiteX64" fmla="*/ 0 w 4579464"/>
                <a:gd name="connsiteY64" fmla="*/ 2097521 h 2172166"/>
                <a:gd name="connsiteX65" fmla="*/ 3732 w 4579464"/>
                <a:gd name="connsiteY65" fmla="*/ 2063931 h 2172166"/>
                <a:gd name="connsiteX66" fmla="*/ 11196 w 4579464"/>
                <a:gd name="connsiteY66" fmla="*/ 2041537 h 2172166"/>
                <a:gd name="connsiteX67" fmla="*/ 55983 w 4579464"/>
                <a:gd name="connsiteY67" fmla="*/ 1955696 h 2172166"/>
                <a:gd name="connsiteX68" fmla="*/ 108235 w 4579464"/>
                <a:gd name="connsiteY68" fmla="*/ 1873586 h 2172166"/>
                <a:gd name="connsiteX69" fmla="*/ 164218 w 4579464"/>
                <a:gd name="connsiteY69" fmla="*/ 1795209 h 2172166"/>
                <a:gd name="connsiteX70" fmla="*/ 205273 w 4579464"/>
                <a:gd name="connsiteY70" fmla="*/ 1739226 h 2172166"/>
                <a:gd name="connsiteX71" fmla="*/ 261257 w 4579464"/>
                <a:gd name="connsiteY71" fmla="*/ 1672045 h 2172166"/>
                <a:gd name="connsiteX72" fmla="*/ 339634 w 4579464"/>
                <a:gd name="connsiteY72" fmla="*/ 1586204 h 2172166"/>
                <a:gd name="connsiteX73" fmla="*/ 414279 w 4579464"/>
                <a:gd name="connsiteY73" fmla="*/ 1507826 h 2172166"/>
                <a:gd name="connsiteX74" fmla="*/ 500120 w 4579464"/>
                <a:gd name="connsiteY74" fmla="*/ 1421985 h 2172166"/>
                <a:gd name="connsiteX75" fmla="*/ 597159 w 4579464"/>
                <a:gd name="connsiteY75" fmla="*/ 1336143 h 2172166"/>
                <a:gd name="connsiteX76" fmla="*/ 671804 w 4579464"/>
                <a:gd name="connsiteY76" fmla="*/ 1276427 h 2172166"/>
                <a:gd name="connsiteX77" fmla="*/ 787503 w 4579464"/>
                <a:gd name="connsiteY77" fmla="*/ 1190586 h 2172166"/>
                <a:gd name="connsiteX78" fmla="*/ 906935 w 4579464"/>
                <a:gd name="connsiteY78" fmla="*/ 1104744 h 2172166"/>
                <a:gd name="connsiteX79" fmla="*/ 1018903 w 4579464"/>
                <a:gd name="connsiteY79" fmla="*/ 1033831 h 2172166"/>
                <a:gd name="connsiteX80" fmla="*/ 1112209 w 4579464"/>
                <a:gd name="connsiteY80" fmla="*/ 977848 h 2172166"/>
                <a:gd name="connsiteX81" fmla="*/ 1306285 w 4579464"/>
                <a:gd name="connsiteY81" fmla="*/ 884542 h 2172166"/>
                <a:gd name="connsiteX82" fmla="*/ 1414520 w 4579464"/>
                <a:gd name="connsiteY82" fmla="*/ 839755 h 2172166"/>
                <a:gd name="connsiteX83" fmla="*/ 1533952 w 4579464"/>
                <a:gd name="connsiteY83" fmla="*/ 794968 h 2172166"/>
                <a:gd name="connsiteX84" fmla="*/ 1672045 w 4579464"/>
                <a:gd name="connsiteY84" fmla="*/ 746449 h 2172166"/>
                <a:gd name="connsiteX85" fmla="*/ 1795209 w 4579464"/>
                <a:gd name="connsiteY85" fmla="*/ 705394 h 2172166"/>
                <a:gd name="connsiteX86" fmla="*/ 1933303 w 4579464"/>
                <a:gd name="connsiteY86" fmla="*/ 660607 h 2172166"/>
                <a:gd name="connsiteX87" fmla="*/ 2112450 w 4579464"/>
                <a:gd name="connsiteY87" fmla="*/ 604623 h 2172166"/>
                <a:gd name="connsiteX88" fmla="*/ 2343849 w 4579464"/>
                <a:gd name="connsiteY88" fmla="*/ 544907 h 2172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4579464" h="2172166">
                  <a:moveTo>
                    <a:pt x="2343849" y="544907"/>
                  </a:moveTo>
                  <a:lnTo>
                    <a:pt x="2564052" y="492656"/>
                  </a:lnTo>
                  <a:lnTo>
                    <a:pt x="2758129" y="447869"/>
                  </a:lnTo>
                  <a:lnTo>
                    <a:pt x="3064173" y="388153"/>
                  </a:lnTo>
                  <a:lnTo>
                    <a:pt x="3317965" y="339634"/>
                  </a:lnTo>
                  <a:lnTo>
                    <a:pt x="3433665" y="317240"/>
                  </a:lnTo>
                  <a:lnTo>
                    <a:pt x="3717316" y="279918"/>
                  </a:lnTo>
                  <a:lnTo>
                    <a:pt x="3862873" y="257524"/>
                  </a:lnTo>
                  <a:lnTo>
                    <a:pt x="3971108" y="242595"/>
                  </a:lnTo>
                  <a:lnTo>
                    <a:pt x="4101737" y="223934"/>
                  </a:lnTo>
                  <a:lnTo>
                    <a:pt x="4202507" y="209005"/>
                  </a:lnTo>
                  <a:lnTo>
                    <a:pt x="4265956" y="197809"/>
                  </a:lnTo>
                  <a:lnTo>
                    <a:pt x="4307010" y="186612"/>
                  </a:lnTo>
                  <a:lnTo>
                    <a:pt x="4355529" y="167951"/>
                  </a:lnTo>
                  <a:lnTo>
                    <a:pt x="4415245" y="126896"/>
                  </a:lnTo>
                  <a:lnTo>
                    <a:pt x="4467497" y="82109"/>
                  </a:lnTo>
                  <a:lnTo>
                    <a:pt x="4504819" y="33590"/>
                  </a:lnTo>
                  <a:lnTo>
                    <a:pt x="4530945" y="7464"/>
                  </a:lnTo>
                  <a:lnTo>
                    <a:pt x="4549606" y="0"/>
                  </a:lnTo>
                  <a:lnTo>
                    <a:pt x="4560803" y="0"/>
                  </a:lnTo>
                  <a:lnTo>
                    <a:pt x="4572000" y="7464"/>
                  </a:lnTo>
                  <a:lnTo>
                    <a:pt x="4579464" y="22393"/>
                  </a:lnTo>
                  <a:lnTo>
                    <a:pt x="4575732" y="52251"/>
                  </a:lnTo>
                  <a:lnTo>
                    <a:pt x="4568267" y="93306"/>
                  </a:lnTo>
                  <a:lnTo>
                    <a:pt x="4534677" y="227666"/>
                  </a:lnTo>
                  <a:lnTo>
                    <a:pt x="4493623" y="365760"/>
                  </a:lnTo>
                  <a:lnTo>
                    <a:pt x="4474961" y="418011"/>
                  </a:lnTo>
                  <a:lnTo>
                    <a:pt x="4460032" y="440404"/>
                  </a:lnTo>
                  <a:lnTo>
                    <a:pt x="4437639" y="459066"/>
                  </a:lnTo>
                  <a:lnTo>
                    <a:pt x="4392852" y="477727"/>
                  </a:lnTo>
                  <a:lnTo>
                    <a:pt x="4336868" y="492656"/>
                  </a:lnTo>
                  <a:lnTo>
                    <a:pt x="4265956" y="500120"/>
                  </a:lnTo>
                  <a:lnTo>
                    <a:pt x="4146524" y="496388"/>
                  </a:lnTo>
                  <a:lnTo>
                    <a:pt x="3959911" y="503853"/>
                  </a:lnTo>
                  <a:lnTo>
                    <a:pt x="3702387" y="518782"/>
                  </a:lnTo>
                  <a:lnTo>
                    <a:pt x="3485916" y="541175"/>
                  </a:lnTo>
                  <a:lnTo>
                    <a:pt x="3209730" y="589694"/>
                  </a:lnTo>
                  <a:lnTo>
                    <a:pt x="2996992" y="634481"/>
                  </a:lnTo>
                  <a:lnTo>
                    <a:pt x="2825309" y="671804"/>
                  </a:lnTo>
                  <a:lnTo>
                    <a:pt x="2657358" y="705394"/>
                  </a:lnTo>
                  <a:lnTo>
                    <a:pt x="2448352" y="753913"/>
                  </a:lnTo>
                  <a:lnTo>
                    <a:pt x="2284134" y="794968"/>
                  </a:lnTo>
                  <a:lnTo>
                    <a:pt x="2183363" y="824826"/>
                  </a:lnTo>
                  <a:lnTo>
                    <a:pt x="2041538" y="862148"/>
                  </a:lnTo>
                  <a:lnTo>
                    <a:pt x="1854925" y="914400"/>
                  </a:lnTo>
                  <a:lnTo>
                    <a:pt x="1757887" y="947990"/>
                  </a:lnTo>
                  <a:lnTo>
                    <a:pt x="1627258" y="996509"/>
                  </a:lnTo>
                  <a:lnTo>
                    <a:pt x="1537685" y="1033831"/>
                  </a:lnTo>
                  <a:lnTo>
                    <a:pt x="1481701" y="1063689"/>
                  </a:lnTo>
                  <a:lnTo>
                    <a:pt x="1201783" y="1212979"/>
                  </a:lnTo>
                  <a:lnTo>
                    <a:pt x="1082351" y="1287624"/>
                  </a:lnTo>
                  <a:lnTo>
                    <a:pt x="1003974" y="1336143"/>
                  </a:lnTo>
                  <a:lnTo>
                    <a:pt x="899471" y="1414520"/>
                  </a:lnTo>
                  <a:lnTo>
                    <a:pt x="806165" y="1492897"/>
                  </a:lnTo>
                  <a:lnTo>
                    <a:pt x="735252" y="1563810"/>
                  </a:lnTo>
                  <a:lnTo>
                    <a:pt x="675536" y="1627258"/>
                  </a:lnTo>
                  <a:lnTo>
                    <a:pt x="630749" y="1679510"/>
                  </a:lnTo>
                  <a:lnTo>
                    <a:pt x="608356" y="1709368"/>
                  </a:lnTo>
                  <a:lnTo>
                    <a:pt x="186612" y="2149773"/>
                  </a:lnTo>
                  <a:lnTo>
                    <a:pt x="100770" y="2172166"/>
                  </a:lnTo>
                  <a:lnTo>
                    <a:pt x="70912" y="2172166"/>
                  </a:lnTo>
                  <a:lnTo>
                    <a:pt x="52251" y="2168434"/>
                  </a:lnTo>
                  <a:lnTo>
                    <a:pt x="29858" y="2153505"/>
                  </a:lnTo>
                  <a:lnTo>
                    <a:pt x="14929" y="2134844"/>
                  </a:lnTo>
                  <a:lnTo>
                    <a:pt x="0" y="2097521"/>
                  </a:lnTo>
                  <a:lnTo>
                    <a:pt x="3732" y="2063931"/>
                  </a:lnTo>
                  <a:lnTo>
                    <a:pt x="11196" y="2041537"/>
                  </a:lnTo>
                  <a:lnTo>
                    <a:pt x="55983" y="1955696"/>
                  </a:lnTo>
                  <a:lnTo>
                    <a:pt x="108235" y="1873586"/>
                  </a:lnTo>
                  <a:lnTo>
                    <a:pt x="164218" y="1795209"/>
                  </a:lnTo>
                  <a:lnTo>
                    <a:pt x="205273" y="1739226"/>
                  </a:lnTo>
                  <a:lnTo>
                    <a:pt x="261257" y="1672045"/>
                  </a:lnTo>
                  <a:lnTo>
                    <a:pt x="339634" y="1586204"/>
                  </a:lnTo>
                  <a:lnTo>
                    <a:pt x="414279" y="1507826"/>
                  </a:lnTo>
                  <a:lnTo>
                    <a:pt x="500120" y="1421985"/>
                  </a:lnTo>
                  <a:lnTo>
                    <a:pt x="597159" y="1336143"/>
                  </a:lnTo>
                  <a:lnTo>
                    <a:pt x="671804" y="1276427"/>
                  </a:lnTo>
                  <a:lnTo>
                    <a:pt x="787503" y="1190586"/>
                  </a:lnTo>
                  <a:lnTo>
                    <a:pt x="906935" y="1104744"/>
                  </a:lnTo>
                  <a:lnTo>
                    <a:pt x="1018903" y="1033831"/>
                  </a:lnTo>
                  <a:lnTo>
                    <a:pt x="1112209" y="977848"/>
                  </a:lnTo>
                  <a:lnTo>
                    <a:pt x="1306285" y="884542"/>
                  </a:lnTo>
                  <a:lnTo>
                    <a:pt x="1414520" y="839755"/>
                  </a:lnTo>
                  <a:lnTo>
                    <a:pt x="1533952" y="794968"/>
                  </a:lnTo>
                  <a:lnTo>
                    <a:pt x="1672045" y="746449"/>
                  </a:lnTo>
                  <a:lnTo>
                    <a:pt x="1795209" y="705394"/>
                  </a:lnTo>
                  <a:lnTo>
                    <a:pt x="1933303" y="660607"/>
                  </a:lnTo>
                  <a:lnTo>
                    <a:pt x="2112450" y="604623"/>
                  </a:lnTo>
                  <a:lnTo>
                    <a:pt x="2343849" y="544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0BFAA387-EDEE-4C51-B406-C2324D2DBFAE}"/>
                </a:ext>
              </a:extLst>
            </p:cNvPr>
            <p:cNvSpPr/>
            <p:nvPr/>
          </p:nvSpPr>
          <p:spPr>
            <a:xfrm rot="16200000">
              <a:off x="6334125" y="5118100"/>
              <a:ext cx="1233488" cy="541338"/>
            </a:xfrm>
            <a:custGeom>
              <a:avLst/>
              <a:gdLst>
                <a:gd name="connsiteX0" fmla="*/ 850106 w 1233488"/>
                <a:gd name="connsiteY0" fmla="*/ 454818 h 540543"/>
                <a:gd name="connsiteX1" fmla="*/ 654844 w 1233488"/>
                <a:gd name="connsiteY1" fmla="*/ 452437 h 540543"/>
                <a:gd name="connsiteX2" fmla="*/ 540544 w 1233488"/>
                <a:gd name="connsiteY2" fmla="*/ 454818 h 540543"/>
                <a:gd name="connsiteX3" fmla="*/ 466725 w 1233488"/>
                <a:gd name="connsiteY3" fmla="*/ 457200 h 540543"/>
                <a:gd name="connsiteX4" fmla="*/ 404813 w 1233488"/>
                <a:gd name="connsiteY4" fmla="*/ 464343 h 540543"/>
                <a:gd name="connsiteX5" fmla="*/ 283369 w 1233488"/>
                <a:gd name="connsiteY5" fmla="*/ 485775 h 540543"/>
                <a:gd name="connsiteX6" fmla="*/ 200025 w 1233488"/>
                <a:gd name="connsiteY6" fmla="*/ 502443 h 540543"/>
                <a:gd name="connsiteX7" fmla="*/ 130969 w 1233488"/>
                <a:gd name="connsiteY7" fmla="*/ 521493 h 540543"/>
                <a:gd name="connsiteX8" fmla="*/ 78581 w 1233488"/>
                <a:gd name="connsiteY8" fmla="*/ 533400 h 540543"/>
                <a:gd name="connsiteX9" fmla="*/ 33338 w 1233488"/>
                <a:gd name="connsiteY9" fmla="*/ 540543 h 540543"/>
                <a:gd name="connsiteX10" fmla="*/ 0 w 1233488"/>
                <a:gd name="connsiteY10" fmla="*/ 535781 h 540543"/>
                <a:gd name="connsiteX11" fmla="*/ 607219 w 1233488"/>
                <a:gd name="connsiteY11" fmla="*/ 0 h 540543"/>
                <a:gd name="connsiteX12" fmla="*/ 557213 w 1233488"/>
                <a:gd name="connsiteY12" fmla="*/ 66675 h 540543"/>
                <a:gd name="connsiteX13" fmla="*/ 545306 w 1233488"/>
                <a:gd name="connsiteY13" fmla="*/ 92868 h 540543"/>
                <a:gd name="connsiteX14" fmla="*/ 540544 w 1233488"/>
                <a:gd name="connsiteY14" fmla="*/ 116681 h 540543"/>
                <a:gd name="connsiteX15" fmla="*/ 542925 w 1233488"/>
                <a:gd name="connsiteY15" fmla="*/ 142875 h 540543"/>
                <a:gd name="connsiteX16" fmla="*/ 552450 w 1233488"/>
                <a:gd name="connsiteY16" fmla="*/ 161925 h 540543"/>
                <a:gd name="connsiteX17" fmla="*/ 564356 w 1233488"/>
                <a:gd name="connsiteY17" fmla="*/ 176212 h 540543"/>
                <a:gd name="connsiteX18" fmla="*/ 590550 w 1233488"/>
                <a:gd name="connsiteY18" fmla="*/ 195262 h 540543"/>
                <a:gd name="connsiteX19" fmla="*/ 657225 w 1233488"/>
                <a:gd name="connsiteY19" fmla="*/ 235743 h 540543"/>
                <a:gd name="connsiteX20" fmla="*/ 754856 w 1233488"/>
                <a:gd name="connsiteY20" fmla="*/ 280987 h 540543"/>
                <a:gd name="connsiteX21" fmla="*/ 942975 w 1233488"/>
                <a:gd name="connsiteY21" fmla="*/ 352425 h 540543"/>
                <a:gd name="connsiteX22" fmla="*/ 1107281 w 1233488"/>
                <a:gd name="connsiteY22" fmla="*/ 402431 h 540543"/>
                <a:gd name="connsiteX23" fmla="*/ 1197769 w 1233488"/>
                <a:gd name="connsiteY23" fmla="*/ 426243 h 540543"/>
                <a:gd name="connsiteX24" fmla="*/ 1216819 w 1233488"/>
                <a:gd name="connsiteY24" fmla="*/ 431006 h 540543"/>
                <a:gd name="connsiteX25" fmla="*/ 1226344 w 1233488"/>
                <a:gd name="connsiteY25" fmla="*/ 438150 h 540543"/>
                <a:gd name="connsiteX26" fmla="*/ 1233488 w 1233488"/>
                <a:gd name="connsiteY26" fmla="*/ 454818 h 540543"/>
                <a:gd name="connsiteX27" fmla="*/ 1228725 w 1233488"/>
                <a:gd name="connsiteY27" fmla="*/ 469106 h 540543"/>
                <a:gd name="connsiteX28" fmla="*/ 1209675 w 1233488"/>
                <a:gd name="connsiteY28" fmla="*/ 473868 h 540543"/>
                <a:gd name="connsiteX29" fmla="*/ 1169194 w 1233488"/>
                <a:gd name="connsiteY29" fmla="*/ 476250 h 540543"/>
                <a:gd name="connsiteX30" fmla="*/ 1090613 w 1233488"/>
                <a:gd name="connsiteY30" fmla="*/ 469106 h 540543"/>
                <a:gd name="connsiteX31" fmla="*/ 992981 w 1233488"/>
                <a:gd name="connsiteY31" fmla="*/ 461962 h 540543"/>
                <a:gd name="connsiteX32" fmla="*/ 850106 w 1233488"/>
                <a:gd name="connsiteY32" fmla="*/ 454818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33488" h="540543">
                  <a:moveTo>
                    <a:pt x="850106" y="454818"/>
                  </a:moveTo>
                  <a:lnTo>
                    <a:pt x="654844" y="452437"/>
                  </a:lnTo>
                  <a:lnTo>
                    <a:pt x="540544" y="454818"/>
                  </a:lnTo>
                  <a:lnTo>
                    <a:pt x="466725" y="457200"/>
                  </a:lnTo>
                  <a:lnTo>
                    <a:pt x="404813" y="464343"/>
                  </a:lnTo>
                  <a:lnTo>
                    <a:pt x="283369" y="485775"/>
                  </a:lnTo>
                  <a:lnTo>
                    <a:pt x="200025" y="502443"/>
                  </a:lnTo>
                  <a:lnTo>
                    <a:pt x="130969" y="521493"/>
                  </a:lnTo>
                  <a:lnTo>
                    <a:pt x="78581" y="533400"/>
                  </a:lnTo>
                  <a:lnTo>
                    <a:pt x="33338" y="540543"/>
                  </a:lnTo>
                  <a:lnTo>
                    <a:pt x="0" y="535781"/>
                  </a:lnTo>
                  <a:lnTo>
                    <a:pt x="607219" y="0"/>
                  </a:lnTo>
                  <a:lnTo>
                    <a:pt x="557213" y="66675"/>
                  </a:lnTo>
                  <a:lnTo>
                    <a:pt x="545306" y="92868"/>
                  </a:lnTo>
                  <a:lnTo>
                    <a:pt x="540544" y="116681"/>
                  </a:lnTo>
                  <a:lnTo>
                    <a:pt x="542925" y="142875"/>
                  </a:lnTo>
                  <a:lnTo>
                    <a:pt x="552450" y="161925"/>
                  </a:lnTo>
                  <a:lnTo>
                    <a:pt x="564356" y="176212"/>
                  </a:lnTo>
                  <a:lnTo>
                    <a:pt x="590550" y="195262"/>
                  </a:lnTo>
                  <a:lnTo>
                    <a:pt x="657225" y="235743"/>
                  </a:lnTo>
                  <a:lnTo>
                    <a:pt x="754856" y="280987"/>
                  </a:lnTo>
                  <a:lnTo>
                    <a:pt x="942975" y="352425"/>
                  </a:lnTo>
                  <a:lnTo>
                    <a:pt x="1107281" y="402431"/>
                  </a:lnTo>
                  <a:lnTo>
                    <a:pt x="1197769" y="426243"/>
                  </a:lnTo>
                  <a:lnTo>
                    <a:pt x="1216819" y="431006"/>
                  </a:lnTo>
                  <a:lnTo>
                    <a:pt x="1226344" y="438150"/>
                  </a:lnTo>
                  <a:lnTo>
                    <a:pt x="1233488" y="454818"/>
                  </a:lnTo>
                  <a:lnTo>
                    <a:pt x="1228725" y="469106"/>
                  </a:lnTo>
                  <a:lnTo>
                    <a:pt x="1209675" y="473868"/>
                  </a:lnTo>
                  <a:lnTo>
                    <a:pt x="1169194" y="476250"/>
                  </a:lnTo>
                  <a:lnTo>
                    <a:pt x="1090613" y="469106"/>
                  </a:lnTo>
                  <a:lnTo>
                    <a:pt x="992981" y="461962"/>
                  </a:lnTo>
                  <a:lnTo>
                    <a:pt x="850106" y="454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1734F0E-8C0B-43DC-BFF3-A91AF77CD33D}"/>
                </a:ext>
              </a:extLst>
            </p:cNvPr>
            <p:cNvSpPr/>
            <p:nvPr/>
          </p:nvSpPr>
          <p:spPr>
            <a:xfrm>
              <a:off x="4381500" y="3929063"/>
              <a:ext cx="2312988" cy="1866900"/>
            </a:xfrm>
            <a:custGeom>
              <a:avLst/>
              <a:gdLst>
                <a:gd name="connsiteX0" fmla="*/ 1271588 w 2312194"/>
                <a:gd name="connsiteY0" fmla="*/ 1078706 h 1866900"/>
                <a:gd name="connsiteX1" fmla="*/ 1362075 w 2312194"/>
                <a:gd name="connsiteY1" fmla="*/ 1004887 h 1866900"/>
                <a:gd name="connsiteX2" fmla="*/ 1454944 w 2312194"/>
                <a:gd name="connsiteY2" fmla="*/ 921543 h 1866900"/>
                <a:gd name="connsiteX3" fmla="*/ 1531144 w 2312194"/>
                <a:gd name="connsiteY3" fmla="*/ 840581 h 1866900"/>
                <a:gd name="connsiteX4" fmla="*/ 1564481 w 2312194"/>
                <a:gd name="connsiteY4" fmla="*/ 800100 h 1866900"/>
                <a:gd name="connsiteX5" fmla="*/ 1778794 w 2312194"/>
                <a:gd name="connsiteY5" fmla="*/ 583406 h 1866900"/>
                <a:gd name="connsiteX6" fmla="*/ 1845469 w 2312194"/>
                <a:gd name="connsiteY6" fmla="*/ 502443 h 1866900"/>
                <a:gd name="connsiteX7" fmla="*/ 1921669 w 2312194"/>
                <a:gd name="connsiteY7" fmla="*/ 409575 h 1866900"/>
                <a:gd name="connsiteX8" fmla="*/ 1947863 w 2312194"/>
                <a:gd name="connsiteY8" fmla="*/ 373856 h 1866900"/>
                <a:gd name="connsiteX9" fmla="*/ 1990725 w 2312194"/>
                <a:gd name="connsiteY9" fmla="*/ 307181 h 1866900"/>
                <a:gd name="connsiteX10" fmla="*/ 2009775 w 2312194"/>
                <a:gd name="connsiteY10" fmla="*/ 269081 h 1866900"/>
                <a:gd name="connsiteX11" fmla="*/ 2016919 w 2312194"/>
                <a:gd name="connsiteY11" fmla="*/ 245268 h 1866900"/>
                <a:gd name="connsiteX12" fmla="*/ 2016919 w 2312194"/>
                <a:gd name="connsiteY12" fmla="*/ 226218 h 1866900"/>
                <a:gd name="connsiteX13" fmla="*/ 2016919 w 2312194"/>
                <a:gd name="connsiteY13" fmla="*/ 195262 h 1866900"/>
                <a:gd name="connsiteX14" fmla="*/ 2012156 w 2312194"/>
                <a:gd name="connsiteY14" fmla="*/ 154781 h 1866900"/>
                <a:gd name="connsiteX15" fmla="*/ 2000250 w 2312194"/>
                <a:gd name="connsiteY15" fmla="*/ 107156 h 1866900"/>
                <a:gd name="connsiteX16" fmla="*/ 1983581 w 2312194"/>
                <a:gd name="connsiteY16" fmla="*/ 73818 h 1866900"/>
                <a:gd name="connsiteX17" fmla="*/ 1971675 w 2312194"/>
                <a:gd name="connsiteY17" fmla="*/ 57150 h 1866900"/>
                <a:gd name="connsiteX18" fmla="*/ 1964531 w 2312194"/>
                <a:gd name="connsiteY18" fmla="*/ 35718 h 1866900"/>
                <a:gd name="connsiteX19" fmla="*/ 1966913 w 2312194"/>
                <a:gd name="connsiteY19" fmla="*/ 11906 h 1866900"/>
                <a:gd name="connsiteX20" fmla="*/ 1974056 w 2312194"/>
                <a:gd name="connsiteY20" fmla="*/ 0 h 1866900"/>
                <a:gd name="connsiteX21" fmla="*/ 1988344 w 2312194"/>
                <a:gd name="connsiteY21" fmla="*/ 0 h 1866900"/>
                <a:gd name="connsiteX22" fmla="*/ 2024063 w 2312194"/>
                <a:gd name="connsiteY22" fmla="*/ 16668 h 1866900"/>
                <a:gd name="connsiteX23" fmla="*/ 2083594 w 2312194"/>
                <a:gd name="connsiteY23" fmla="*/ 50006 h 1866900"/>
                <a:gd name="connsiteX24" fmla="*/ 2143125 w 2312194"/>
                <a:gd name="connsiteY24" fmla="*/ 88106 h 1866900"/>
                <a:gd name="connsiteX25" fmla="*/ 2176463 w 2312194"/>
                <a:gd name="connsiteY25" fmla="*/ 114300 h 1866900"/>
                <a:gd name="connsiteX26" fmla="*/ 2205038 w 2312194"/>
                <a:gd name="connsiteY26" fmla="*/ 140493 h 1866900"/>
                <a:gd name="connsiteX27" fmla="*/ 2224088 w 2312194"/>
                <a:gd name="connsiteY27" fmla="*/ 161925 h 1866900"/>
                <a:gd name="connsiteX28" fmla="*/ 2247900 w 2312194"/>
                <a:gd name="connsiteY28" fmla="*/ 190500 h 1866900"/>
                <a:gd name="connsiteX29" fmla="*/ 2266950 w 2312194"/>
                <a:gd name="connsiteY29" fmla="*/ 221456 h 1866900"/>
                <a:gd name="connsiteX30" fmla="*/ 2281238 w 2312194"/>
                <a:gd name="connsiteY30" fmla="*/ 250031 h 1866900"/>
                <a:gd name="connsiteX31" fmla="*/ 2293144 w 2312194"/>
                <a:gd name="connsiteY31" fmla="*/ 278606 h 1866900"/>
                <a:gd name="connsiteX32" fmla="*/ 2302669 w 2312194"/>
                <a:gd name="connsiteY32" fmla="*/ 314325 h 1866900"/>
                <a:gd name="connsiteX33" fmla="*/ 2309813 w 2312194"/>
                <a:gd name="connsiteY33" fmla="*/ 345281 h 1866900"/>
                <a:gd name="connsiteX34" fmla="*/ 2312194 w 2312194"/>
                <a:gd name="connsiteY34" fmla="*/ 378618 h 1866900"/>
                <a:gd name="connsiteX35" fmla="*/ 2307431 w 2312194"/>
                <a:gd name="connsiteY35" fmla="*/ 419100 h 1866900"/>
                <a:gd name="connsiteX36" fmla="*/ 2295525 w 2312194"/>
                <a:gd name="connsiteY36" fmla="*/ 457200 h 1866900"/>
                <a:gd name="connsiteX37" fmla="*/ 2276475 w 2312194"/>
                <a:gd name="connsiteY37" fmla="*/ 492918 h 1866900"/>
                <a:gd name="connsiteX38" fmla="*/ 2243138 w 2312194"/>
                <a:gd name="connsiteY38" fmla="*/ 535781 h 1866900"/>
                <a:gd name="connsiteX39" fmla="*/ 2181225 w 2312194"/>
                <a:gd name="connsiteY39" fmla="*/ 602456 h 1866900"/>
                <a:gd name="connsiteX40" fmla="*/ 2081213 w 2312194"/>
                <a:gd name="connsiteY40" fmla="*/ 697706 h 1866900"/>
                <a:gd name="connsiteX41" fmla="*/ 1966913 w 2312194"/>
                <a:gd name="connsiteY41" fmla="*/ 797718 h 1866900"/>
                <a:gd name="connsiteX42" fmla="*/ 1857375 w 2312194"/>
                <a:gd name="connsiteY42" fmla="*/ 883443 h 1866900"/>
                <a:gd name="connsiteX43" fmla="*/ 1614488 w 2312194"/>
                <a:gd name="connsiteY43" fmla="*/ 1076325 h 1866900"/>
                <a:gd name="connsiteX44" fmla="*/ 1395413 w 2312194"/>
                <a:gd name="connsiteY44" fmla="*/ 1233487 h 1866900"/>
                <a:gd name="connsiteX45" fmla="*/ 1295400 w 2312194"/>
                <a:gd name="connsiteY45" fmla="*/ 1302543 h 1866900"/>
                <a:gd name="connsiteX46" fmla="*/ 1154906 w 2312194"/>
                <a:gd name="connsiteY46" fmla="*/ 1385887 h 1866900"/>
                <a:gd name="connsiteX47" fmla="*/ 1021556 w 2312194"/>
                <a:gd name="connsiteY47" fmla="*/ 1459706 h 1866900"/>
                <a:gd name="connsiteX48" fmla="*/ 923925 w 2312194"/>
                <a:gd name="connsiteY48" fmla="*/ 1509712 h 1866900"/>
                <a:gd name="connsiteX49" fmla="*/ 764381 w 2312194"/>
                <a:gd name="connsiteY49" fmla="*/ 1585912 h 1866900"/>
                <a:gd name="connsiteX50" fmla="*/ 595313 w 2312194"/>
                <a:gd name="connsiteY50" fmla="*/ 1659731 h 1866900"/>
                <a:gd name="connsiteX51" fmla="*/ 438150 w 2312194"/>
                <a:gd name="connsiteY51" fmla="*/ 1724025 h 1866900"/>
                <a:gd name="connsiteX52" fmla="*/ 290513 w 2312194"/>
                <a:gd name="connsiteY52" fmla="*/ 1778793 h 1866900"/>
                <a:gd name="connsiteX53" fmla="*/ 176213 w 2312194"/>
                <a:gd name="connsiteY53" fmla="*/ 1816893 h 1866900"/>
                <a:gd name="connsiteX54" fmla="*/ 40481 w 2312194"/>
                <a:gd name="connsiteY54" fmla="*/ 1862137 h 1866900"/>
                <a:gd name="connsiteX55" fmla="*/ 19050 w 2312194"/>
                <a:gd name="connsiteY55" fmla="*/ 1866900 h 1866900"/>
                <a:gd name="connsiteX56" fmla="*/ 9525 w 2312194"/>
                <a:gd name="connsiteY56" fmla="*/ 1864518 h 1866900"/>
                <a:gd name="connsiteX57" fmla="*/ 0 w 2312194"/>
                <a:gd name="connsiteY57" fmla="*/ 1854993 h 1866900"/>
                <a:gd name="connsiteX58" fmla="*/ 0 w 2312194"/>
                <a:gd name="connsiteY58" fmla="*/ 1845468 h 1866900"/>
                <a:gd name="connsiteX59" fmla="*/ 4763 w 2312194"/>
                <a:gd name="connsiteY59" fmla="*/ 1828800 h 1866900"/>
                <a:gd name="connsiteX60" fmla="*/ 16669 w 2312194"/>
                <a:gd name="connsiteY60" fmla="*/ 1821656 h 1866900"/>
                <a:gd name="connsiteX61" fmla="*/ 28575 w 2312194"/>
                <a:gd name="connsiteY61" fmla="*/ 1812131 h 1866900"/>
                <a:gd name="connsiteX62" fmla="*/ 128588 w 2312194"/>
                <a:gd name="connsiteY62" fmla="*/ 1764506 h 1866900"/>
                <a:gd name="connsiteX63" fmla="*/ 280988 w 2312194"/>
                <a:gd name="connsiteY63" fmla="*/ 1690687 h 1866900"/>
                <a:gd name="connsiteX64" fmla="*/ 442913 w 2312194"/>
                <a:gd name="connsiteY64" fmla="*/ 1609725 h 1866900"/>
                <a:gd name="connsiteX65" fmla="*/ 621506 w 2312194"/>
                <a:gd name="connsiteY65" fmla="*/ 1516856 h 1866900"/>
                <a:gd name="connsiteX66" fmla="*/ 754856 w 2312194"/>
                <a:gd name="connsiteY66" fmla="*/ 1443037 h 1866900"/>
                <a:gd name="connsiteX67" fmla="*/ 866775 w 2312194"/>
                <a:gd name="connsiteY67" fmla="*/ 1373981 h 1866900"/>
                <a:gd name="connsiteX68" fmla="*/ 954881 w 2312194"/>
                <a:gd name="connsiteY68" fmla="*/ 1316831 h 1866900"/>
                <a:gd name="connsiteX69" fmla="*/ 1073944 w 2312194"/>
                <a:gd name="connsiteY69" fmla="*/ 1231106 h 1866900"/>
                <a:gd name="connsiteX70" fmla="*/ 1200150 w 2312194"/>
                <a:gd name="connsiteY70" fmla="*/ 1135856 h 1866900"/>
                <a:gd name="connsiteX71" fmla="*/ 1271588 w 2312194"/>
                <a:gd name="connsiteY71" fmla="*/ 1078706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312194" h="1866900">
                  <a:moveTo>
                    <a:pt x="1271588" y="1078706"/>
                  </a:moveTo>
                  <a:lnTo>
                    <a:pt x="1362075" y="1004887"/>
                  </a:lnTo>
                  <a:lnTo>
                    <a:pt x="1454944" y="921543"/>
                  </a:lnTo>
                  <a:lnTo>
                    <a:pt x="1531144" y="840581"/>
                  </a:lnTo>
                  <a:lnTo>
                    <a:pt x="1564481" y="800100"/>
                  </a:lnTo>
                  <a:lnTo>
                    <a:pt x="1778794" y="583406"/>
                  </a:lnTo>
                  <a:lnTo>
                    <a:pt x="1845469" y="502443"/>
                  </a:lnTo>
                  <a:lnTo>
                    <a:pt x="1921669" y="409575"/>
                  </a:lnTo>
                  <a:lnTo>
                    <a:pt x="1947863" y="373856"/>
                  </a:lnTo>
                  <a:lnTo>
                    <a:pt x="1990725" y="307181"/>
                  </a:lnTo>
                  <a:lnTo>
                    <a:pt x="2009775" y="269081"/>
                  </a:lnTo>
                  <a:lnTo>
                    <a:pt x="2016919" y="245268"/>
                  </a:lnTo>
                  <a:lnTo>
                    <a:pt x="2016919" y="226218"/>
                  </a:lnTo>
                  <a:lnTo>
                    <a:pt x="2016919" y="195262"/>
                  </a:lnTo>
                  <a:lnTo>
                    <a:pt x="2012156" y="154781"/>
                  </a:lnTo>
                  <a:lnTo>
                    <a:pt x="2000250" y="107156"/>
                  </a:lnTo>
                  <a:lnTo>
                    <a:pt x="1983581" y="73818"/>
                  </a:lnTo>
                  <a:lnTo>
                    <a:pt x="1971675" y="57150"/>
                  </a:lnTo>
                  <a:lnTo>
                    <a:pt x="1964531" y="35718"/>
                  </a:lnTo>
                  <a:lnTo>
                    <a:pt x="1966913" y="11906"/>
                  </a:lnTo>
                  <a:lnTo>
                    <a:pt x="1974056" y="0"/>
                  </a:lnTo>
                  <a:lnTo>
                    <a:pt x="1988344" y="0"/>
                  </a:lnTo>
                  <a:lnTo>
                    <a:pt x="2024063" y="16668"/>
                  </a:lnTo>
                  <a:lnTo>
                    <a:pt x="2083594" y="50006"/>
                  </a:lnTo>
                  <a:lnTo>
                    <a:pt x="2143125" y="88106"/>
                  </a:lnTo>
                  <a:lnTo>
                    <a:pt x="2176463" y="114300"/>
                  </a:lnTo>
                  <a:lnTo>
                    <a:pt x="2205038" y="140493"/>
                  </a:lnTo>
                  <a:lnTo>
                    <a:pt x="2224088" y="161925"/>
                  </a:lnTo>
                  <a:lnTo>
                    <a:pt x="2247900" y="190500"/>
                  </a:lnTo>
                  <a:lnTo>
                    <a:pt x="2266950" y="221456"/>
                  </a:lnTo>
                  <a:lnTo>
                    <a:pt x="2281238" y="250031"/>
                  </a:lnTo>
                  <a:lnTo>
                    <a:pt x="2293144" y="278606"/>
                  </a:lnTo>
                  <a:lnTo>
                    <a:pt x="2302669" y="314325"/>
                  </a:lnTo>
                  <a:lnTo>
                    <a:pt x="2309813" y="345281"/>
                  </a:lnTo>
                  <a:lnTo>
                    <a:pt x="2312194" y="378618"/>
                  </a:lnTo>
                  <a:lnTo>
                    <a:pt x="2307431" y="419100"/>
                  </a:lnTo>
                  <a:lnTo>
                    <a:pt x="2295525" y="457200"/>
                  </a:lnTo>
                  <a:lnTo>
                    <a:pt x="2276475" y="492918"/>
                  </a:lnTo>
                  <a:lnTo>
                    <a:pt x="2243138" y="535781"/>
                  </a:lnTo>
                  <a:lnTo>
                    <a:pt x="2181225" y="602456"/>
                  </a:lnTo>
                  <a:lnTo>
                    <a:pt x="2081213" y="697706"/>
                  </a:lnTo>
                  <a:lnTo>
                    <a:pt x="1966913" y="797718"/>
                  </a:lnTo>
                  <a:lnTo>
                    <a:pt x="1857375" y="883443"/>
                  </a:lnTo>
                  <a:lnTo>
                    <a:pt x="1614488" y="1076325"/>
                  </a:lnTo>
                  <a:lnTo>
                    <a:pt x="1395413" y="1233487"/>
                  </a:lnTo>
                  <a:lnTo>
                    <a:pt x="1295400" y="1302543"/>
                  </a:lnTo>
                  <a:lnTo>
                    <a:pt x="1154906" y="1385887"/>
                  </a:lnTo>
                  <a:lnTo>
                    <a:pt x="1021556" y="1459706"/>
                  </a:lnTo>
                  <a:lnTo>
                    <a:pt x="923925" y="1509712"/>
                  </a:lnTo>
                  <a:lnTo>
                    <a:pt x="764381" y="1585912"/>
                  </a:lnTo>
                  <a:lnTo>
                    <a:pt x="595313" y="1659731"/>
                  </a:lnTo>
                  <a:lnTo>
                    <a:pt x="438150" y="1724025"/>
                  </a:lnTo>
                  <a:lnTo>
                    <a:pt x="290513" y="1778793"/>
                  </a:lnTo>
                  <a:lnTo>
                    <a:pt x="176213" y="1816893"/>
                  </a:lnTo>
                  <a:lnTo>
                    <a:pt x="40481" y="1862137"/>
                  </a:lnTo>
                  <a:lnTo>
                    <a:pt x="19050" y="1866900"/>
                  </a:lnTo>
                  <a:lnTo>
                    <a:pt x="9525" y="1864518"/>
                  </a:lnTo>
                  <a:lnTo>
                    <a:pt x="0" y="1854993"/>
                  </a:lnTo>
                  <a:lnTo>
                    <a:pt x="0" y="1845468"/>
                  </a:lnTo>
                  <a:lnTo>
                    <a:pt x="4763" y="1828800"/>
                  </a:lnTo>
                  <a:lnTo>
                    <a:pt x="16669" y="1821656"/>
                  </a:lnTo>
                  <a:lnTo>
                    <a:pt x="28575" y="1812131"/>
                  </a:lnTo>
                  <a:lnTo>
                    <a:pt x="128588" y="1764506"/>
                  </a:lnTo>
                  <a:lnTo>
                    <a:pt x="280988" y="1690687"/>
                  </a:lnTo>
                  <a:lnTo>
                    <a:pt x="442913" y="1609725"/>
                  </a:lnTo>
                  <a:lnTo>
                    <a:pt x="621506" y="1516856"/>
                  </a:lnTo>
                  <a:lnTo>
                    <a:pt x="754856" y="1443037"/>
                  </a:lnTo>
                  <a:lnTo>
                    <a:pt x="866775" y="1373981"/>
                  </a:lnTo>
                  <a:lnTo>
                    <a:pt x="954881" y="1316831"/>
                  </a:lnTo>
                  <a:lnTo>
                    <a:pt x="1073944" y="1231106"/>
                  </a:lnTo>
                  <a:lnTo>
                    <a:pt x="1200150" y="1135856"/>
                  </a:lnTo>
                  <a:lnTo>
                    <a:pt x="1271588" y="1078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5482755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E296477E-54A7-4AC7-8286-4510540518A1}"/>
              </a:ext>
            </a:extLst>
          </p:cNvPr>
          <p:cNvSpPr/>
          <p:nvPr/>
        </p:nvSpPr>
        <p:spPr>
          <a:xfrm rot="16200000">
            <a:off x="1110457" y="3664744"/>
            <a:ext cx="4116387" cy="428625"/>
          </a:xfrm>
          <a:custGeom>
            <a:avLst/>
            <a:gdLst>
              <a:gd name="connsiteX0" fmla="*/ 2114337 w 4116499"/>
              <a:gd name="connsiteY0" fmla="*/ 166564 h 428307"/>
              <a:gd name="connsiteX1" fmla="*/ 2471259 w 4116499"/>
              <a:gd name="connsiteY1" fmla="*/ 173362 h 428307"/>
              <a:gd name="connsiteX2" fmla="*/ 2804386 w 4116499"/>
              <a:gd name="connsiteY2" fmla="*/ 176762 h 428307"/>
              <a:gd name="connsiteX3" fmla="*/ 3181704 w 4116499"/>
              <a:gd name="connsiteY3" fmla="*/ 180161 h 428307"/>
              <a:gd name="connsiteX4" fmla="*/ 3477439 w 4116499"/>
              <a:gd name="connsiteY4" fmla="*/ 180161 h 428307"/>
              <a:gd name="connsiteX5" fmla="*/ 3762977 w 4116499"/>
              <a:gd name="connsiteY5" fmla="*/ 183560 h 428307"/>
              <a:gd name="connsiteX6" fmla="*/ 3837760 w 4116499"/>
              <a:gd name="connsiteY6" fmla="*/ 176762 h 428307"/>
              <a:gd name="connsiteX7" fmla="*/ 3878551 w 4116499"/>
              <a:gd name="connsiteY7" fmla="*/ 163165 h 428307"/>
              <a:gd name="connsiteX8" fmla="*/ 3922742 w 4116499"/>
              <a:gd name="connsiteY8" fmla="*/ 139370 h 428307"/>
              <a:gd name="connsiteX9" fmla="*/ 3983928 w 4116499"/>
              <a:gd name="connsiteY9" fmla="*/ 91780 h 428307"/>
              <a:gd name="connsiteX10" fmla="*/ 4024719 w 4116499"/>
              <a:gd name="connsiteY10" fmla="*/ 50989 h 428307"/>
              <a:gd name="connsiteX11" fmla="*/ 4051913 w 4116499"/>
              <a:gd name="connsiteY11" fmla="*/ 20396 h 428307"/>
              <a:gd name="connsiteX12" fmla="*/ 4075708 w 4116499"/>
              <a:gd name="connsiteY12" fmla="*/ 3400 h 428307"/>
              <a:gd name="connsiteX13" fmla="*/ 4092704 w 4116499"/>
              <a:gd name="connsiteY13" fmla="*/ 0 h 428307"/>
              <a:gd name="connsiteX14" fmla="*/ 4106301 w 4116499"/>
              <a:gd name="connsiteY14" fmla="*/ 3400 h 428307"/>
              <a:gd name="connsiteX15" fmla="*/ 4109701 w 4116499"/>
              <a:gd name="connsiteY15" fmla="*/ 6799 h 428307"/>
              <a:gd name="connsiteX16" fmla="*/ 4116499 w 4116499"/>
              <a:gd name="connsiteY16" fmla="*/ 13597 h 428307"/>
              <a:gd name="connsiteX17" fmla="*/ 4116499 w 4116499"/>
              <a:gd name="connsiteY17" fmla="*/ 40791 h 428307"/>
              <a:gd name="connsiteX18" fmla="*/ 4106301 w 4116499"/>
              <a:gd name="connsiteY18" fmla="*/ 98579 h 428307"/>
              <a:gd name="connsiteX19" fmla="*/ 4079107 w 4116499"/>
              <a:gd name="connsiteY19" fmla="*/ 186959 h 428307"/>
              <a:gd name="connsiteX20" fmla="*/ 4028119 w 4116499"/>
              <a:gd name="connsiteY20" fmla="*/ 326329 h 428307"/>
              <a:gd name="connsiteX21" fmla="*/ 3861555 w 4116499"/>
              <a:gd name="connsiteY21" fmla="*/ 428307 h 428307"/>
              <a:gd name="connsiteX22" fmla="*/ 3654200 w 4116499"/>
              <a:gd name="connsiteY22" fmla="*/ 424907 h 428307"/>
              <a:gd name="connsiteX23" fmla="*/ 3331271 w 4116499"/>
              <a:gd name="connsiteY23" fmla="*/ 421508 h 428307"/>
              <a:gd name="connsiteX24" fmla="*/ 2879170 w 4116499"/>
              <a:gd name="connsiteY24" fmla="*/ 414710 h 428307"/>
              <a:gd name="connsiteX25" fmla="*/ 2287699 w 4116499"/>
              <a:gd name="connsiteY25" fmla="*/ 404512 h 428307"/>
              <a:gd name="connsiteX26" fmla="*/ 1937576 w 4116499"/>
              <a:gd name="connsiteY26" fmla="*/ 401113 h 428307"/>
              <a:gd name="connsiteX27" fmla="*/ 1658837 w 4116499"/>
              <a:gd name="connsiteY27" fmla="*/ 397713 h 428307"/>
              <a:gd name="connsiteX28" fmla="*/ 1329109 w 4116499"/>
              <a:gd name="connsiteY28" fmla="*/ 390915 h 428307"/>
              <a:gd name="connsiteX29" fmla="*/ 1026575 w 4116499"/>
              <a:gd name="connsiteY29" fmla="*/ 387516 h 428307"/>
              <a:gd name="connsiteX30" fmla="*/ 798825 w 4116499"/>
              <a:gd name="connsiteY30" fmla="*/ 384116 h 428307"/>
              <a:gd name="connsiteX31" fmla="*/ 751235 w 4116499"/>
              <a:gd name="connsiteY31" fmla="*/ 380717 h 428307"/>
              <a:gd name="connsiteX32" fmla="*/ 652657 w 4116499"/>
              <a:gd name="connsiteY32" fmla="*/ 370519 h 428307"/>
              <a:gd name="connsiteX33" fmla="*/ 509888 w 4116499"/>
              <a:gd name="connsiteY33" fmla="*/ 360322 h 428307"/>
              <a:gd name="connsiteX34" fmla="*/ 424907 w 4116499"/>
              <a:gd name="connsiteY34" fmla="*/ 363721 h 428307"/>
              <a:gd name="connsiteX35" fmla="*/ 350123 w 4116499"/>
              <a:gd name="connsiteY35" fmla="*/ 370519 h 428307"/>
              <a:gd name="connsiteX36" fmla="*/ 200556 w 4116499"/>
              <a:gd name="connsiteY36" fmla="*/ 360322 h 428307"/>
              <a:gd name="connsiteX37" fmla="*/ 125772 w 4116499"/>
              <a:gd name="connsiteY37" fmla="*/ 343325 h 428307"/>
              <a:gd name="connsiteX38" fmla="*/ 61186 w 4116499"/>
              <a:gd name="connsiteY38" fmla="*/ 316131 h 428307"/>
              <a:gd name="connsiteX39" fmla="*/ 37391 w 4116499"/>
              <a:gd name="connsiteY39" fmla="*/ 302534 h 428307"/>
              <a:gd name="connsiteX40" fmla="*/ 20395 w 4116499"/>
              <a:gd name="connsiteY40" fmla="*/ 285538 h 428307"/>
              <a:gd name="connsiteX41" fmla="*/ 3399 w 4116499"/>
              <a:gd name="connsiteY41" fmla="*/ 258344 h 428307"/>
              <a:gd name="connsiteX42" fmla="*/ 0 w 4116499"/>
              <a:gd name="connsiteY42" fmla="*/ 241348 h 428307"/>
              <a:gd name="connsiteX43" fmla="*/ 3399 w 4116499"/>
              <a:gd name="connsiteY43" fmla="*/ 224351 h 428307"/>
              <a:gd name="connsiteX44" fmla="*/ 13597 w 4116499"/>
              <a:gd name="connsiteY44" fmla="*/ 203956 h 428307"/>
              <a:gd name="connsiteX45" fmla="*/ 47589 w 4116499"/>
              <a:gd name="connsiteY45" fmla="*/ 183560 h 428307"/>
              <a:gd name="connsiteX46" fmla="*/ 139369 w 4116499"/>
              <a:gd name="connsiteY46" fmla="*/ 142769 h 428307"/>
              <a:gd name="connsiteX47" fmla="*/ 241347 w 4116499"/>
              <a:gd name="connsiteY47" fmla="*/ 108777 h 428307"/>
              <a:gd name="connsiteX48" fmla="*/ 295735 w 4116499"/>
              <a:gd name="connsiteY48" fmla="*/ 95180 h 428307"/>
              <a:gd name="connsiteX49" fmla="*/ 339925 w 4116499"/>
              <a:gd name="connsiteY49" fmla="*/ 71385 h 428307"/>
              <a:gd name="connsiteX50" fmla="*/ 380716 w 4116499"/>
              <a:gd name="connsiteY50" fmla="*/ 57788 h 428307"/>
              <a:gd name="connsiteX51" fmla="*/ 431705 w 4116499"/>
              <a:gd name="connsiteY51" fmla="*/ 47590 h 428307"/>
              <a:gd name="connsiteX52" fmla="*/ 462298 w 4116499"/>
              <a:gd name="connsiteY52" fmla="*/ 50989 h 428307"/>
              <a:gd name="connsiteX53" fmla="*/ 598269 w 4116499"/>
              <a:gd name="connsiteY53" fmla="*/ 84982 h 428307"/>
              <a:gd name="connsiteX54" fmla="*/ 666254 w 4116499"/>
              <a:gd name="connsiteY54" fmla="*/ 98579 h 428307"/>
              <a:gd name="connsiteX55" fmla="*/ 972187 w 4116499"/>
              <a:gd name="connsiteY55" fmla="*/ 115575 h 428307"/>
              <a:gd name="connsiteX56" fmla="*/ 1478676 w 4116499"/>
              <a:gd name="connsiteY56" fmla="*/ 146168 h 428307"/>
              <a:gd name="connsiteX57" fmla="*/ 2114337 w 4116499"/>
              <a:gd name="connsiteY57" fmla="*/ 166564 h 428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116499" h="428307">
                <a:moveTo>
                  <a:pt x="2114337" y="166564"/>
                </a:moveTo>
                <a:lnTo>
                  <a:pt x="2471259" y="173362"/>
                </a:lnTo>
                <a:lnTo>
                  <a:pt x="2804386" y="176762"/>
                </a:lnTo>
                <a:lnTo>
                  <a:pt x="3181704" y="180161"/>
                </a:lnTo>
                <a:lnTo>
                  <a:pt x="3477439" y="180161"/>
                </a:lnTo>
                <a:lnTo>
                  <a:pt x="3762977" y="183560"/>
                </a:lnTo>
                <a:lnTo>
                  <a:pt x="3837760" y="176762"/>
                </a:lnTo>
                <a:lnTo>
                  <a:pt x="3878551" y="163165"/>
                </a:lnTo>
                <a:lnTo>
                  <a:pt x="3922742" y="139370"/>
                </a:lnTo>
                <a:lnTo>
                  <a:pt x="3983928" y="91780"/>
                </a:lnTo>
                <a:lnTo>
                  <a:pt x="4024719" y="50989"/>
                </a:lnTo>
                <a:lnTo>
                  <a:pt x="4051913" y="20396"/>
                </a:lnTo>
                <a:lnTo>
                  <a:pt x="4075708" y="3400"/>
                </a:lnTo>
                <a:lnTo>
                  <a:pt x="4092704" y="0"/>
                </a:lnTo>
                <a:lnTo>
                  <a:pt x="4106301" y="3400"/>
                </a:lnTo>
                <a:lnTo>
                  <a:pt x="4109701" y="6799"/>
                </a:lnTo>
                <a:lnTo>
                  <a:pt x="4116499" y="13597"/>
                </a:lnTo>
                <a:lnTo>
                  <a:pt x="4116499" y="40791"/>
                </a:lnTo>
                <a:lnTo>
                  <a:pt x="4106301" y="98579"/>
                </a:lnTo>
                <a:lnTo>
                  <a:pt x="4079107" y="186959"/>
                </a:lnTo>
                <a:lnTo>
                  <a:pt x="4028119" y="326329"/>
                </a:lnTo>
                <a:lnTo>
                  <a:pt x="3861555" y="428307"/>
                </a:lnTo>
                <a:lnTo>
                  <a:pt x="3654200" y="424907"/>
                </a:lnTo>
                <a:lnTo>
                  <a:pt x="3331271" y="421508"/>
                </a:lnTo>
                <a:lnTo>
                  <a:pt x="2879170" y="414710"/>
                </a:lnTo>
                <a:lnTo>
                  <a:pt x="2287699" y="404512"/>
                </a:lnTo>
                <a:lnTo>
                  <a:pt x="1937576" y="401113"/>
                </a:lnTo>
                <a:lnTo>
                  <a:pt x="1658837" y="397713"/>
                </a:lnTo>
                <a:lnTo>
                  <a:pt x="1329109" y="390915"/>
                </a:lnTo>
                <a:lnTo>
                  <a:pt x="1026575" y="387516"/>
                </a:lnTo>
                <a:lnTo>
                  <a:pt x="798825" y="384116"/>
                </a:lnTo>
                <a:lnTo>
                  <a:pt x="751235" y="380717"/>
                </a:lnTo>
                <a:lnTo>
                  <a:pt x="652657" y="370519"/>
                </a:lnTo>
                <a:lnTo>
                  <a:pt x="509888" y="360322"/>
                </a:lnTo>
                <a:lnTo>
                  <a:pt x="424907" y="363721"/>
                </a:lnTo>
                <a:lnTo>
                  <a:pt x="350123" y="370519"/>
                </a:lnTo>
                <a:lnTo>
                  <a:pt x="200556" y="360322"/>
                </a:lnTo>
                <a:lnTo>
                  <a:pt x="125772" y="343325"/>
                </a:lnTo>
                <a:lnTo>
                  <a:pt x="61186" y="316131"/>
                </a:lnTo>
                <a:lnTo>
                  <a:pt x="37391" y="302534"/>
                </a:lnTo>
                <a:lnTo>
                  <a:pt x="20395" y="285538"/>
                </a:lnTo>
                <a:lnTo>
                  <a:pt x="3399" y="258344"/>
                </a:lnTo>
                <a:lnTo>
                  <a:pt x="0" y="241348"/>
                </a:lnTo>
                <a:lnTo>
                  <a:pt x="3399" y="224351"/>
                </a:lnTo>
                <a:lnTo>
                  <a:pt x="13597" y="203956"/>
                </a:lnTo>
                <a:lnTo>
                  <a:pt x="47589" y="183560"/>
                </a:lnTo>
                <a:lnTo>
                  <a:pt x="139369" y="142769"/>
                </a:lnTo>
                <a:lnTo>
                  <a:pt x="241347" y="108777"/>
                </a:lnTo>
                <a:lnTo>
                  <a:pt x="295735" y="95180"/>
                </a:lnTo>
                <a:lnTo>
                  <a:pt x="339925" y="71385"/>
                </a:lnTo>
                <a:lnTo>
                  <a:pt x="380716" y="57788"/>
                </a:lnTo>
                <a:lnTo>
                  <a:pt x="431705" y="47590"/>
                </a:lnTo>
                <a:lnTo>
                  <a:pt x="462298" y="50989"/>
                </a:lnTo>
                <a:lnTo>
                  <a:pt x="598269" y="84982"/>
                </a:lnTo>
                <a:lnTo>
                  <a:pt x="666254" y="98579"/>
                </a:lnTo>
                <a:lnTo>
                  <a:pt x="972187" y="115575"/>
                </a:lnTo>
                <a:lnTo>
                  <a:pt x="1478676" y="146168"/>
                </a:lnTo>
                <a:lnTo>
                  <a:pt x="2114337" y="16656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99CF090F-8E64-42DC-B34B-B32162A2ABDB}"/>
              </a:ext>
            </a:extLst>
          </p:cNvPr>
          <p:cNvSpPr/>
          <p:nvPr/>
        </p:nvSpPr>
        <p:spPr>
          <a:xfrm>
            <a:off x="3455988" y="2738438"/>
            <a:ext cx="2773362" cy="530225"/>
          </a:xfrm>
          <a:custGeom>
            <a:avLst/>
            <a:gdLst>
              <a:gd name="connsiteX0" fmla="*/ 876300 w 2774156"/>
              <a:gd name="connsiteY0" fmla="*/ 238125 h 531018"/>
              <a:gd name="connsiteX1" fmla="*/ 1042987 w 2774156"/>
              <a:gd name="connsiteY1" fmla="*/ 219075 h 531018"/>
              <a:gd name="connsiteX2" fmla="*/ 1333500 w 2774156"/>
              <a:gd name="connsiteY2" fmla="*/ 176212 h 531018"/>
              <a:gd name="connsiteX3" fmla="*/ 1647825 w 2774156"/>
              <a:gd name="connsiteY3" fmla="*/ 142875 h 531018"/>
              <a:gd name="connsiteX4" fmla="*/ 2007394 w 2774156"/>
              <a:gd name="connsiteY4" fmla="*/ 102393 h 531018"/>
              <a:gd name="connsiteX5" fmla="*/ 2133600 w 2774156"/>
              <a:gd name="connsiteY5" fmla="*/ 88106 h 531018"/>
              <a:gd name="connsiteX6" fmla="*/ 2181225 w 2774156"/>
              <a:gd name="connsiteY6" fmla="*/ 64293 h 531018"/>
              <a:gd name="connsiteX7" fmla="*/ 2286000 w 2774156"/>
              <a:gd name="connsiteY7" fmla="*/ 11906 h 531018"/>
              <a:gd name="connsiteX8" fmla="*/ 2314575 w 2774156"/>
              <a:gd name="connsiteY8" fmla="*/ 0 h 531018"/>
              <a:gd name="connsiteX9" fmla="*/ 2390775 w 2774156"/>
              <a:gd name="connsiteY9" fmla="*/ 11906 h 531018"/>
              <a:gd name="connsiteX10" fmla="*/ 2531269 w 2774156"/>
              <a:gd name="connsiteY10" fmla="*/ 35718 h 531018"/>
              <a:gd name="connsiteX11" fmla="*/ 2581275 w 2774156"/>
              <a:gd name="connsiteY11" fmla="*/ 42862 h 531018"/>
              <a:gd name="connsiteX12" fmla="*/ 2612231 w 2774156"/>
              <a:gd name="connsiteY12" fmla="*/ 50006 h 531018"/>
              <a:gd name="connsiteX13" fmla="*/ 2664619 w 2774156"/>
              <a:gd name="connsiteY13" fmla="*/ 76200 h 531018"/>
              <a:gd name="connsiteX14" fmla="*/ 2702719 w 2774156"/>
              <a:gd name="connsiteY14" fmla="*/ 97631 h 531018"/>
              <a:gd name="connsiteX15" fmla="*/ 2733675 w 2774156"/>
              <a:gd name="connsiteY15" fmla="*/ 121443 h 531018"/>
              <a:gd name="connsiteX16" fmla="*/ 2755106 w 2774156"/>
              <a:gd name="connsiteY16" fmla="*/ 142875 h 531018"/>
              <a:gd name="connsiteX17" fmla="*/ 2769394 w 2774156"/>
              <a:gd name="connsiteY17" fmla="*/ 171450 h 531018"/>
              <a:gd name="connsiteX18" fmla="*/ 2774156 w 2774156"/>
              <a:gd name="connsiteY18" fmla="*/ 188118 h 531018"/>
              <a:gd name="connsiteX19" fmla="*/ 2774156 w 2774156"/>
              <a:gd name="connsiteY19" fmla="*/ 207168 h 531018"/>
              <a:gd name="connsiteX20" fmla="*/ 2757487 w 2774156"/>
              <a:gd name="connsiteY20" fmla="*/ 233362 h 531018"/>
              <a:gd name="connsiteX21" fmla="*/ 2726531 w 2774156"/>
              <a:gd name="connsiteY21" fmla="*/ 252412 h 531018"/>
              <a:gd name="connsiteX22" fmla="*/ 2667000 w 2774156"/>
              <a:gd name="connsiteY22" fmla="*/ 266700 h 531018"/>
              <a:gd name="connsiteX23" fmla="*/ 2590800 w 2774156"/>
              <a:gd name="connsiteY23" fmla="*/ 266700 h 531018"/>
              <a:gd name="connsiteX24" fmla="*/ 2416969 w 2774156"/>
              <a:gd name="connsiteY24" fmla="*/ 271462 h 531018"/>
              <a:gd name="connsiteX25" fmla="*/ 2255044 w 2774156"/>
              <a:gd name="connsiteY25" fmla="*/ 278606 h 531018"/>
              <a:gd name="connsiteX26" fmla="*/ 2074069 w 2774156"/>
              <a:gd name="connsiteY26" fmla="*/ 290512 h 531018"/>
              <a:gd name="connsiteX27" fmla="*/ 1983581 w 2774156"/>
              <a:gd name="connsiteY27" fmla="*/ 290512 h 531018"/>
              <a:gd name="connsiteX28" fmla="*/ 1804987 w 2774156"/>
              <a:gd name="connsiteY28" fmla="*/ 295275 h 531018"/>
              <a:gd name="connsiteX29" fmla="*/ 1697831 w 2774156"/>
              <a:gd name="connsiteY29" fmla="*/ 304800 h 531018"/>
              <a:gd name="connsiteX30" fmla="*/ 1509712 w 2774156"/>
              <a:gd name="connsiteY30" fmla="*/ 338137 h 531018"/>
              <a:gd name="connsiteX31" fmla="*/ 1257300 w 2774156"/>
              <a:gd name="connsiteY31" fmla="*/ 352425 h 531018"/>
              <a:gd name="connsiteX32" fmla="*/ 1054894 w 2774156"/>
              <a:gd name="connsiteY32" fmla="*/ 385762 h 531018"/>
              <a:gd name="connsiteX33" fmla="*/ 835819 w 2774156"/>
              <a:gd name="connsiteY33" fmla="*/ 423862 h 531018"/>
              <a:gd name="connsiteX34" fmla="*/ 657225 w 2774156"/>
              <a:gd name="connsiteY34" fmla="*/ 457200 h 531018"/>
              <a:gd name="connsiteX35" fmla="*/ 552450 w 2774156"/>
              <a:gd name="connsiteY35" fmla="*/ 478631 h 531018"/>
              <a:gd name="connsiteX36" fmla="*/ 500062 w 2774156"/>
              <a:gd name="connsiteY36" fmla="*/ 495300 h 531018"/>
              <a:gd name="connsiteX37" fmla="*/ 454819 w 2774156"/>
              <a:gd name="connsiteY37" fmla="*/ 511968 h 531018"/>
              <a:gd name="connsiteX38" fmla="*/ 426244 w 2774156"/>
              <a:gd name="connsiteY38" fmla="*/ 528637 h 531018"/>
              <a:gd name="connsiteX39" fmla="*/ 414337 w 2774156"/>
              <a:gd name="connsiteY39" fmla="*/ 531018 h 531018"/>
              <a:gd name="connsiteX40" fmla="*/ 392906 w 2774156"/>
              <a:gd name="connsiteY40" fmla="*/ 523875 h 531018"/>
              <a:gd name="connsiteX41" fmla="*/ 314325 w 2774156"/>
              <a:gd name="connsiteY41" fmla="*/ 490537 h 531018"/>
              <a:gd name="connsiteX42" fmla="*/ 235744 w 2774156"/>
              <a:gd name="connsiteY42" fmla="*/ 438150 h 531018"/>
              <a:gd name="connsiteX43" fmla="*/ 157162 w 2774156"/>
              <a:gd name="connsiteY43" fmla="*/ 373856 h 531018"/>
              <a:gd name="connsiteX44" fmla="*/ 88106 w 2774156"/>
              <a:gd name="connsiteY44" fmla="*/ 316706 h 531018"/>
              <a:gd name="connsiteX45" fmla="*/ 30956 w 2774156"/>
              <a:gd name="connsiteY45" fmla="*/ 261937 h 531018"/>
              <a:gd name="connsiteX46" fmla="*/ 9525 w 2774156"/>
              <a:gd name="connsiteY46" fmla="*/ 235743 h 531018"/>
              <a:gd name="connsiteX47" fmla="*/ 0 w 2774156"/>
              <a:gd name="connsiteY47" fmla="*/ 209550 h 531018"/>
              <a:gd name="connsiteX48" fmla="*/ 4762 w 2774156"/>
              <a:gd name="connsiteY48" fmla="*/ 192881 h 531018"/>
              <a:gd name="connsiteX49" fmla="*/ 16669 w 2774156"/>
              <a:gd name="connsiteY49" fmla="*/ 185737 h 531018"/>
              <a:gd name="connsiteX50" fmla="*/ 33337 w 2774156"/>
              <a:gd name="connsiteY50" fmla="*/ 188118 h 531018"/>
              <a:gd name="connsiteX51" fmla="*/ 76200 w 2774156"/>
              <a:gd name="connsiteY51" fmla="*/ 207168 h 531018"/>
              <a:gd name="connsiteX52" fmla="*/ 166687 w 2774156"/>
              <a:gd name="connsiteY52" fmla="*/ 238125 h 531018"/>
              <a:gd name="connsiteX53" fmla="*/ 221456 w 2774156"/>
              <a:gd name="connsiteY53" fmla="*/ 252412 h 531018"/>
              <a:gd name="connsiteX54" fmla="*/ 297656 w 2774156"/>
              <a:gd name="connsiteY54" fmla="*/ 264318 h 531018"/>
              <a:gd name="connsiteX55" fmla="*/ 404812 w 2774156"/>
              <a:gd name="connsiteY55" fmla="*/ 269081 h 531018"/>
              <a:gd name="connsiteX56" fmla="*/ 623887 w 2774156"/>
              <a:gd name="connsiteY56" fmla="*/ 261937 h 531018"/>
              <a:gd name="connsiteX57" fmla="*/ 876300 w 2774156"/>
              <a:gd name="connsiteY57" fmla="*/ 238125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74156" h="531018">
                <a:moveTo>
                  <a:pt x="876300" y="238125"/>
                </a:moveTo>
                <a:lnTo>
                  <a:pt x="1042987" y="219075"/>
                </a:lnTo>
                <a:lnTo>
                  <a:pt x="1333500" y="176212"/>
                </a:lnTo>
                <a:lnTo>
                  <a:pt x="1647825" y="142875"/>
                </a:lnTo>
                <a:lnTo>
                  <a:pt x="2007394" y="102393"/>
                </a:lnTo>
                <a:lnTo>
                  <a:pt x="2133600" y="88106"/>
                </a:lnTo>
                <a:lnTo>
                  <a:pt x="2181225" y="64293"/>
                </a:lnTo>
                <a:lnTo>
                  <a:pt x="2286000" y="11906"/>
                </a:lnTo>
                <a:lnTo>
                  <a:pt x="2314575" y="0"/>
                </a:lnTo>
                <a:lnTo>
                  <a:pt x="2390775" y="11906"/>
                </a:lnTo>
                <a:lnTo>
                  <a:pt x="2531269" y="35718"/>
                </a:lnTo>
                <a:lnTo>
                  <a:pt x="2581275" y="42862"/>
                </a:lnTo>
                <a:lnTo>
                  <a:pt x="2612231" y="50006"/>
                </a:lnTo>
                <a:lnTo>
                  <a:pt x="2664619" y="76200"/>
                </a:lnTo>
                <a:lnTo>
                  <a:pt x="2702719" y="97631"/>
                </a:lnTo>
                <a:lnTo>
                  <a:pt x="2733675" y="121443"/>
                </a:lnTo>
                <a:lnTo>
                  <a:pt x="2755106" y="142875"/>
                </a:lnTo>
                <a:lnTo>
                  <a:pt x="2769394" y="171450"/>
                </a:lnTo>
                <a:lnTo>
                  <a:pt x="2774156" y="188118"/>
                </a:lnTo>
                <a:lnTo>
                  <a:pt x="2774156" y="207168"/>
                </a:lnTo>
                <a:lnTo>
                  <a:pt x="2757487" y="233362"/>
                </a:lnTo>
                <a:lnTo>
                  <a:pt x="2726531" y="252412"/>
                </a:lnTo>
                <a:lnTo>
                  <a:pt x="2667000" y="266700"/>
                </a:lnTo>
                <a:lnTo>
                  <a:pt x="2590800" y="266700"/>
                </a:lnTo>
                <a:lnTo>
                  <a:pt x="2416969" y="271462"/>
                </a:lnTo>
                <a:lnTo>
                  <a:pt x="2255044" y="278606"/>
                </a:lnTo>
                <a:lnTo>
                  <a:pt x="2074069" y="290512"/>
                </a:lnTo>
                <a:lnTo>
                  <a:pt x="1983581" y="290512"/>
                </a:lnTo>
                <a:lnTo>
                  <a:pt x="1804987" y="295275"/>
                </a:lnTo>
                <a:lnTo>
                  <a:pt x="1697831" y="304800"/>
                </a:lnTo>
                <a:lnTo>
                  <a:pt x="1509712" y="338137"/>
                </a:lnTo>
                <a:lnTo>
                  <a:pt x="1257300" y="352425"/>
                </a:lnTo>
                <a:lnTo>
                  <a:pt x="1054894" y="385762"/>
                </a:lnTo>
                <a:lnTo>
                  <a:pt x="835819" y="423862"/>
                </a:lnTo>
                <a:lnTo>
                  <a:pt x="657225" y="457200"/>
                </a:lnTo>
                <a:lnTo>
                  <a:pt x="552450" y="478631"/>
                </a:lnTo>
                <a:lnTo>
                  <a:pt x="500062" y="495300"/>
                </a:lnTo>
                <a:lnTo>
                  <a:pt x="454819" y="511968"/>
                </a:lnTo>
                <a:lnTo>
                  <a:pt x="426244" y="528637"/>
                </a:lnTo>
                <a:lnTo>
                  <a:pt x="414337" y="531018"/>
                </a:lnTo>
                <a:lnTo>
                  <a:pt x="392906" y="523875"/>
                </a:lnTo>
                <a:lnTo>
                  <a:pt x="314325" y="490537"/>
                </a:lnTo>
                <a:lnTo>
                  <a:pt x="235744" y="438150"/>
                </a:lnTo>
                <a:lnTo>
                  <a:pt x="157162" y="373856"/>
                </a:lnTo>
                <a:lnTo>
                  <a:pt x="88106" y="316706"/>
                </a:lnTo>
                <a:lnTo>
                  <a:pt x="30956" y="261937"/>
                </a:lnTo>
                <a:lnTo>
                  <a:pt x="9525" y="235743"/>
                </a:lnTo>
                <a:lnTo>
                  <a:pt x="0" y="209550"/>
                </a:lnTo>
                <a:lnTo>
                  <a:pt x="4762" y="192881"/>
                </a:lnTo>
                <a:lnTo>
                  <a:pt x="16669" y="185737"/>
                </a:lnTo>
                <a:lnTo>
                  <a:pt x="33337" y="188118"/>
                </a:lnTo>
                <a:lnTo>
                  <a:pt x="76200" y="207168"/>
                </a:lnTo>
                <a:lnTo>
                  <a:pt x="166687" y="238125"/>
                </a:lnTo>
                <a:lnTo>
                  <a:pt x="221456" y="252412"/>
                </a:lnTo>
                <a:lnTo>
                  <a:pt x="297656" y="264318"/>
                </a:lnTo>
                <a:lnTo>
                  <a:pt x="404812" y="269081"/>
                </a:lnTo>
                <a:lnTo>
                  <a:pt x="623887" y="261937"/>
                </a:lnTo>
                <a:lnTo>
                  <a:pt x="876300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F34C103D-4176-48C5-A882-09E50E926E97}"/>
              </a:ext>
            </a:extLst>
          </p:cNvPr>
          <p:cNvSpPr/>
          <p:nvPr/>
        </p:nvSpPr>
        <p:spPr>
          <a:xfrm rot="16200000">
            <a:off x="2974975" y="1914525"/>
            <a:ext cx="4191000" cy="3695700"/>
          </a:xfrm>
          <a:custGeom>
            <a:avLst/>
            <a:gdLst>
              <a:gd name="connsiteX0" fmla="*/ 4033837 w 4191000"/>
              <a:gd name="connsiteY0" fmla="*/ 1728787 h 3695700"/>
              <a:gd name="connsiteX1" fmla="*/ 4005262 w 4191000"/>
              <a:gd name="connsiteY1" fmla="*/ 1290637 h 3695700"/>
              <a:gd name="connsiteX2" fmla="*/ 3986212 w 4191000"/>
              <a:gd name="connsiteY2" fmla="*/ 990600 h 3695700"/>
              <a:gd name="connsiteX3" fmla="*/ 3971925 w 4191000"/>
              <a:gd name="connsiteY3" fmla="*/ 776287 h 3695700"/>
              <a:gd name="connsiteX4" fmla="*/ 3957637 w 4191000"/>
              <a:gd name="connsiteY4" fmla="*/ 495300 h 3695700"/>
              <a:gd name="connsiteX5" fmla="*/ 3943350 w 4191000"/>
              <a:gd name="connsiteY5" fmla="*/ 161925 h 3695700"/>
              <a:gd name="connsiteX6" fmla="*/ 3943350 w 4191000"/>
              <a:gd name="connsiteY6" fmla="*/ 0 h 3695700"/>
              <a:gd name="connsiteX7" fmla="*/ 3795712 w 4191000"/>
              <a:gd name="connsiteY7" fmla="*/ 52387 h 3695700"/>
              <a:gd name="connsiteX8" fmla="*/ 3752850 w 4191000"/>
              <a:gd name="connsiteY8" fmla="*/ 190500 h 3695700"/>
              <a:gd name="connsiteX9" fmla="*/ 3733800 w 4191000"/>
              <a:gd name="connsiteY9" fmla="*/ 252412 h 3695700"/>
              <a:gd name="connsiteX10" fmla="*/ 3724275 w 4191000"/>
              <a:gd name="connsiteY10" fmla="*/ 290512 h 3695700"/>
              <a:gd name="connsiteX11" fmla="*/ 3724275 w 4191000"/>
              <a:gd name="connsiteY11" fmla="*/ 323850 h 3695700"/>
              <a:gd name="connsiteX12" fmla="*/ 3729037 w 4191000"/>
              <a:gd name="connsiteY12" fmla="*/ 361950 h 3695700"/>
              <a:gd name="connsiteX13" fmla="*/ 3738562 w 4191000"/>
              <a:gd name="connsiteY13" fmla="*/ 381000 h 3695700"/>
              <a:gd name="connsiteX14" fmla="*/ 3752850 w 4191000"/>
              <a:gd name="connsiteY14" fmla="*/ 481012 h 3695700"/>
              <a:gd name="connsiteX15" fmla="*/ 3800475 w 4191000"/>
              <a:gd name="connsiteY15" fmla="*/ 909637 h 3695700"/>
              <a:gd name="connsiteX16" fmla="*/ 3838575 w 4191000"/>
              <a:gd name="connsiteY16" fmla="*/ 1276350 h 3695700"/>
              <a:gd name="connsiteX17" fmla="*/ 3862387 w 4191000"/>
              <a:gd name="connsiteY17" fmla="*/ 1628775 h 3695700"/>
              <a:gd name="connsiteX18" fmla="*/ 3890962 w 4191000"/>
              <a:gd name="connsiteY18" fmla="*/ 1985962 h 3695700"/>
              <a:gd name="connsiteX19" fmla="*/ 3914775 w 4191000"/>
              <a:gd name="connsiteY19" fmla="*/ 2419350 h 3695700"/>
              <a:gd name="connsiteX20" fmla="*/ 3929062 w 4191000"/>
              <a:gd name="connsiteY20" fmla="*/ 2809875 h 3695700"/>
              <a:gd name="connsiteX21" fmla="*/ 3943350 w 4191000"/>
              <a:gd name="connsiteY21" fmla="*/ 3195637 h 3695700"/>
              <a:gd name="connsiteX22" fmla="*/ 3938587 w 4191000"/>
              <a:gd name="connsiteY22" fmla="*/ 3233737 h 3695700"/>
              <a:gd name="connsiteX23" fmla="*/ 3919537 w 4191000"/>
              <a:gd name="connsiteY23" fmla="*/ 3271837 h 3695700"/>
              <a:gd name="connsiteX24" fmla="*/ 3900487 w 4191000"/>
              <a:gd name="connsiteY24" fmla="*/ 3295650 h 3695700"/>
              <a:gd name="connsiteX25" fmla="*/ 3862387 w 4191000"/>
              <a:gd name="connsiteY25" fmla="*/ 3305175 h 3695700"/>
              <a:gd name="connsiteX26" fmla="*/ 3657600 w 4191000"/>
              <a:gd name="connsiteY26" fmla="*/ 3309937 h 3695700"/>
              <a:gd name="connsiteX27" fmla="*/ 3181350 w 4191000"/>
              <a:gd name="connsiteY27" fmla="*/ 3309937 h 3695700"/>
              <a:gd name="connsiteX28" fmla="*/ 2662237 w 4191000"/>
              <a:gd name="connsiteY28" fmla="*/ 3305175 h 3695700"/>
              <a:gd name="connsiteX29" fmla="*/ 2090737 w 4191000"/>
              <a:gd name="connsiteY29" fmla="*/ 3305175 h 3695700"/>
              <a:gd name="connsiteX30" fmla="*/ 1638300 w 4191000"/>
              <a:gd name="connsiteY30" fmla="*/ 3305175 h 3695700"/>
              <a:gd name="connsiteX31" fmla="*/ 1219200 w 4191000"/>
              <a:gd name="connsiteY31" fmla="*/ 3309937 h 3695700"/>
              <a:gd name="connsiteX32" fmla="*/ 985837 w 4191000"/>
              <a:gd name="connsiteY32" fmla="*/ 3305175 h 3695700"/>
              <a:gd name="connsiteX33" fmla="*/ 623887 w 4191000"/>
              <a:gd name="connsiteY33" fmla="*/ 3309937 h 3695700"/>
              <a:gd name="connsiteX34" fmla="*/ 409575 w 4191000"/>
              <a:gd name="connsiteY34" fmla="*/ 3309937 h 3695700"/>
              <a:gd name="connsiteX35" fmla="*/ 371475 w 4191000"/>
              <a:gd name="connsiteY35" fmla="*/ 3309937 h 3695700"/>
              <a:gd name="connsiteX36" fmla="*/ 200025 w 4191000"/>
              <a:gd name="connsiteY36" fmla="*/ 3328987 h 3695700"/>
              <a:gd name="connsiteX37" fmla="*/ 123825 w 4191000"/>
              <a:gd name="connsiteY37" fmla="*/ 3338512 h 3695700"/>
              <a:gd name="connsiteX38" fmla="*/ 80962 w 4191000"/>
              <a:gd name="connsiteY38" fmla="*/ 3348037 h 3695700"/>
              <a:gd name="connsiteX39" fmla="*/ 42862 w 4191000"/>
              <a:gd name="connsiteY39" fmla="*/ 3367087 h 3695700"/>
              <a:gd name="connsiteX40" fmla="*/ 19050 w 4191000"/>
              <a:gd name="connsiteY40" fmla="*/ 3405187 h 3695700"/>
              <a:gd name="connsiteX41" fmla="*/ 9525 w 4191000"/>
              <a:gd name="connsiteY41" fmla="*/ 3424237 h 3695700"/>
              <a:gd name="connsiteX42" fmla="*/ 0 w 4191000"/>
              <a:gd name="connsiteY42" fmla="*/ 3452812 h 3695700"/>
              <a:gd name="connsiteX43" fmla="*/ 0 w 4191000"/>
              <a:gd name="connsiteY43" fmla="*/ 3476625 h 3695700"/>
              <a:gd name="connsiteX44" fmla="*/ 19050 w 4191000"/>
              <a:gd name="connsiteY44" fmla="*/ 3505200 h 3695700"/>
              <a:gd name="connsiteX45" fmla="*/ 57150 w 4191000"/>
              <a:gd name="connsiteY45" fmla="*/ 3529012 h 3695700"/>
              <a:gd name="connsiteX46" fmla="*/ 195262 w 4191000"/>
              <a:gd name="connsiteY46" fmla="*/ 3538537 h 3695700"/>
              <a:gd name="connsiteX47" fmla="*/ 642937 w 4191000"/>
              <a:gd name="connsiteY47" fmla="*/ 3552825 h 3695700"/>
              <a:gd name="connsiteX48" fmla="*/ 1104900 w 4191000"/>
              <a:gd name="connsiteY48" fmla="*/ 3562350 h 3695700"/>
              <a:gd name="connsiteX49" fmla="*/ 1666875 w 4191000"/>
              <a:gd name="connsiteY49" fmla="*/ 3571875 h 3695700"/>
              <a:gd name="connsiteX50" fmla="*/ 2190750 w 4191000"/>
              <a:gd name="connsiteY50" fmla="*/ 3576637 h 3695700"/>
              <a:gd name="connsiteX51" fmla="*/ 2747962 w 4191000"/>
              <a:gd name="connsiteY51" fmla="*/ 3576637 h 3695700"/>
              <a:gd name="connsiteX52" fmla="*/ 3186112 w 4191000"/>
              <a:gd name="connsiteY52" fmla="*/ 3576637 h 3695700"/>
              <a:gd name="connsiteX53" fmla="*/ 3419475 w 4191000"/>
              <a:gd name="connsiteY53" fmla="*/ 3581400 h 3695700"/>
              <a:gd name="connsiteX54" fmla="*/ 3524250 w 4191000"/>
              <a:gd name="connsiteY54" fmla="*/ 3586162 h 3695700"/>
              <a:gd name="connsiteX55" fmla="*/ 3614737 w 4191000"/>
              <a:gd name="connsiteY55" fmla="*/ 3595687 h 3695700"/>
              <a:gd name="connsiteX56" fmla="*/ 3733800 w 4191000"/>
              <a:gd name="connsiteY56" fmla="*/ 3609975 h 3695700"/>
              <a:gd name="connsiteX57" fmla="*/ 3800475 w 4191000"/>
              <a:gd name="connsiteY57" fmla="*/ 3629025 h 3695700"/>
              <a:gd name="connsiteX58" fmla="*/ 3862387 w 4191000"/>
              <a:gd name="connsiteY58" fmla="*/ 3671887 h 3695700"/>
              <a:gd name="connsiteX59" fmla="*/ 3890962 w 4191000"/>
              <a:gd name="connsiteY59" fmla="*/ 3690937 h 3695700"/>
              <a:gd name="connsiteX60" fmla="*/ 3910012 w 4191000"/>
              <a:gd name="connsiteY60" fmla="*/ 3695700 h 3695700"/>
              <a:gd name="connsiteX61" fmla="*/ 3933825 w 4191000"/>
              <a:gd name="connsiteY61" fmla="*/ 3690937 h 3695700"/>
              <a:gd name="connsiteX62" fmla="*/ 3962400 w 4191000"/>
              <a:gd name="connsiteY62" fmla="*/ 3676650 h 3695700"/>
              <a:gd name="connsiteX63" fmla="*/ 3990975 w 4191000"/>
              <a:gd name="connsiteY63" fmla="*/ 3648075 h 3695700"/>
              <a:gd name="connsiteX64" fmla="*/ 4029075 w 4191000"/>
              <a:gd name="connsiteY64" fmla="*/ 3581400 h 3695700"/>
              <a:gd name="connsiteX65" fmla="*/ 4095750 w 4191000"/>
              <a:gd name="connsiteY65" fmla="*/ 3467100 h 3695700"/>
              <a:gd name="connsiteX66" fmla="*/ 4176712 w 4191000"/>
              <a:gd name="connsiteY66" fmla="*/ 3314700 h 3695700"/>
              <a:gd name="connsiteX67" fmla="*/ 4191000 w 4191000"/>
              <a:gd name="connsiteY67" fmla="*/ 3286125 h 3695700"/>
              <a:gd name="connsiteX68" fmla="*/ 4191000 w 4191000"/>
              <a:gd name="connsiteY68" fmla="*/ 3271837 h 3695700"/>
              <a:gd name="connsiteX69" fmla="*/ 4176712 w 4191000"/>
              <a:gd name="connsiteY69" fmla="*/ 3205162 h 3695700"/>
              <a:gd name="connsiteX70" fmla="*/ 4133850 w 4191000"/>
              <a:gd name="connsiteY70" fmla="*/ 3048000 h 3695700"/>
              <a:gd name="connsiteX71" fmla="*/ 4119562 w 4191000"/>
              <a:gd name="connsiteY71" fmla="*/ 3000375 h 3695700"/>
              <a:gd name="connsiteX72" fmla="*/ 4114800 w 4191000"/>
              <a:gd name="connsiteY72" fmla="*/ 2847975 h 3695700"/>
              <a:gd name="connsiteX73" fmla="*/ 4105275 w 4191000"/>
              <a:gd name="connsiteY73" fmla="*/ 2643187 h 3695700"/>
              <a:gd name="connsiteX74" fmla="*/ 4086225 w 4191000"/>
              <a:gd name="connsiteY74" fmla="*/ 2438400 h 3695700"/>
              <a:gd name="connsiteX75" fmla="*/ 4033837 w 4191000"/>
              <a:gd name="connsiteY75" fmla="*/ 1728787 h 3695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191000" h="3695700">
                <a:moveTo>
                  <a:pt x="4033837" y="1728787"/>
                </a:moveTo>
                <a:lnTo>
                  <a:pt x="4005262" y="1290637"/>
                </a:lnTo>
                <a:lnTo>
                  <a:pt x="3986212" y="990600"/>
                </a:lnTo>
                <a:lnTo>
                  <a:pt x="3971925" y="776287"/>
                </a:lnTo>
                <a:lnTo>
                  <a:pt x="3957637" y="495300"/>
                </a:lnTo>
                <a:lnTo>
                  <a:pt x="3943350" y="161925"/>
                </a:lnTo>
                <a:lnTo>
                  <a:pt x="3943350" y="0"/>
                </a:lnTo>
                <a:lnTo>
                  <a:pt x="3795712" y="52387"/>
                </a:lnTo>
                <a:lnTo>
                  <a:pt x="3752850" y="190500"/>
                </a:lnTo>
                <a:lnTo>
                  <a:pt x="3733800" y="252412"/>
                </a:lnTo>
                <a:lnTo>
                  <a:pt x="3724275" y="290512"/>
                </a:lnTo>
                <a:lnTo>
                  <a:pt x="3724275" y="323850"/>
                </a:lnTo>
                <a:lnTo>
                  <a:pt x="3729037" y="361950"/>
                </a:lnTo>
                <a:lnTo>
                  <a:pt x="3738562" y="381000"/>
                </a:lnTo>
                <a:lnTo>
                  <a:pt x="3752850" y="481012"/>
                </a:lnTo>
                <a:lnTo>
                  <a:pt x="3800475" y="909637"/>
                </a:lnTo>
                <a:lnTo>
                  <a:pt x="3838575" y="1276350"/>
                </a:lnTo>
                <a:lnTo>
                  <a:pt x="3862387" y="1628775"/>
                </a:lnTo>
                <a:lnTo>
                  <a:pt x="3890962" y="1985962"/>
                </a:lnTo>
                <a:lnTo>
                  <a:pt x="3914775" y="2419350"/>
                </a:lnTo>
                <a:lnTo>
                  <a:pt x="3929062" y="2809875"/>
                </a:lnTo>
                <a:lnTo>
                  <a:pt x="3943350" y="3195637"/>
                </a:lnTo>
                <a:lnTo>
                  <a:pt x="3938587" y="3233737"/>
                </a:lnTo>
                <a:lnTo>
                  <a:pt x="3919537" y="3271837"/>
                </a:lnTo>
                <a:lnTo>
                  <a:pt x="3900487" y="3295650"/>
                </a:lnTo>
                <a:lnTo>
                  <a:pt x="3862387" y="3305175"/>
                </a:lnTo>
                <a:lnTo>
                  <a:pt x="3657600" y="3309937"/>
                </a:lnTo>
                <a:lnTo>
                  <a:pt x="3181350" y="3309937"/>
                </a:lnTo>
                <a:lnTo>
                  <a:pt x="2662237" y="3305175"/>
                </a:lnTo>
                <a:lnTo>
                  <a:pt x="2090737" y="3305175"/>
                </a:lnTo>
                <a:lnTo>
                  <a:pt x="1638300" y="3305175"/>
                </a:lnTo>
                <a:lnTo>
                  <a:pt x="1219200" y="3309937"/>
                </a:lnTo>
                <a:lnTo>
                  <a:pt x="985837" y="3305175"/>
                </a:lnTo>
                <a:lnTo>
                  <a:pt x="623887" y="3309937"/>
                </a:lnTo>
                <a:lnTo>
                  <a:pt x="409575" y="3309937"/>
                </a:lnTo>
                <a:lnTo>
                  <a:pt x="371475" y="3309937"/>
                </a:lnTo>
                <a:lnTo>
                  <a:pt x="200025" y="3328987"/>
                </a:lnTo>
                <a:lnTo>
                  <a:pt x="123825" y="3338512"/>
                </a:lnTo>
                <a:lnTo>
                  <a:pt x="80962" y="3348037"/>
                </a:lnTo>
                <a:lnTo>
                  <a:pt x="42862" y="3367087"/>
                </a:lnTo>
                <a:lnTo>
                  <a:pt x="19050" y="3405187"/>
                </a:lnTo>
                <a:lnTo>
                  <a:pt x="9525" y="3424237"/>
                </a:lnTo>
                <a:lnTo>
                  <a:pt x="0" y="3452812"/>
                </a:lnTo>
                <a:lnTo>
                  <a:pt x="0" y="3476625"/>
                </a:lnTo>
                <a:lnTo>
                  <a:pt x="19050" y="3505200"/>
                </a:lnTo>
                <a:lnTo>
                  <a:pt x="57150" y="3529012"/>
                </a:lnTo>
                <a:lnTo>
                  <a:pt x="195262" y="3538537"/>
                </a:lnTo>
                <a:lnTo>
                  <a:pt x="642937" y="3552825"/>
                </a:lnTo>
                <a:lnTo>
                  <a:pt x="1104900" y="3562350"/>
                </a:lnTo>
                <a:lnTo>
                  <a:pt x="1666875" y="3571875"/>
                </a:lnTo>
                <a:lnTo>
                  <a:pt x="2190750" y="3576637"/>
                </a:lnTo>
                <a:lnTo>
                  <a:pt x="2747962" y="3576637"/>
                </a:lnTo>
                <a:lnTo>
                  <a:pt x="3186112" y="3576637"/>
                </a:lnTo>
                <a:lnTo>
                  <a:pt x="3419475" y="3581400"/>
                </a:lnTo>
                <a:lnTo>
                  <a:pt x="3524250" y="3586162"/>
                </a:lnTo>
                <a:lnTo>
                  <a:pt x="3614737" y="3595687"/>
                </a:lnTo>
                <a:lnTo>
                  <a:pt x="3733800" y="3609975"/>
                </a:lnTo>
                <a:lnTo>
                  <a:pt x="3800475" y="3629025"/>
                </a:lnTo>
                <a:lnTo>
                  <a:pt x="3862387" y="3671887"/>
                </a:lnTo>
                <a:lnTo>
                  <a:pt x="3890962" y="3690937"/>
                </a:lnTo>
                <a:lnTo>
                  <a:pt x="3910012" y="3695700"/>
                </a:lnTo>
                <a:lnTo>
                  <a:pt x="3933825" y="3690937"/>
                </a:lnTo>
                <a:lnTo>
                  <a:pt x="3962400" y="3676650"/>
                </a:lnTo>
                <a:lnTo>
                  <a:pt x="3990975" y="3648075"/>
                </a:lnTo>
                <a:lnTo>
                  <a:pt x="4029075" y="3581400"/>
                </a:lnTo>
                <a:lnTo>
                  <a:pt x="4095750" y="3467100"/>
                </a:lnTo>
                <a:lnTo>
                  <a:pt x="4176712" y="3314700"/>
                </a:lnTo>
                <a:lnTo>
                  <a:pt x="4191000" y="3286125"/>
                </a:lnTo>
                <a:lnTo>
                  <a:pt x="4191000" y="3271837"/>
                </a:lnTo>
                <a:lnTo>
                  <a:pt x="4176712" y="3205162"/>
                </a:lnTo>
                <a:lnTo>
                  <a:pt x="4133850" y="3048000"/>
                </a:lnTo>
                <a:lnTo>
                  <a:pt x="4119562" y="3000375"/>
                </a:lnTo>
                <a:lnTo>
                  <a:pt x="4114800" y="2847975"/>
                </a:lnTo>
                <a:lnTo>
                  <a:pt x="4105275" y="2643187"/>
                </a:lnTo>
                <a:lnTo>
                  <a:pt x="4086225" y="2438400"/>
                </a:lnTo>
                <a:lnTo>
                  <a:pt x="4033837" y="1728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B825B63E-678E-4AFA-AFD9-FBB4CA5106EB}"/>
              </a:ext>
            </a:extLst>
          </p:cNvPr>
          <p:cNvSpPr/>
          <p:nvPr/>
        </p:nvSpPr>
        <p:spPr>
          <a:xfrm rot="16200000">
            <a:off x="3191669" y="3502819"/>
            <a:ext cx="3251200" cy="465138"/>
          </a:xfrm>
          <a:custGeom>
            <a:avLst/>
            <a:gdLst>
              <a:gd name="connsiteX0" fmla="*/ 1164771 w 3252107"/>
              <a:gd name="connsiteY0" fmla="*/ 193222 h 465364"/>
              <a:gd name="connsiteX1" fmla="*/ 1583871 w 3252107"/>
              <a:gd name="connsiteY1" fmla="*/ 201386 h 465364"/>
              <a:gd name="connsiteX2" fmla="*/ 1959428 w 3252107"/>
              <a:gd name="connsiteY2" fmla="*/ 206829 h 465364"/>
              <a:gd name="connsiteX3" fmla="*/ 2416628 w 3252107"/>
              <a:gd name="connsiteY3" fmla="*/ 182336 h 465364"/>
              <a:gd name="connsiteX4" fmla="*/ 2691492 w 3252107"/>
              <a:gd name="connsiteY4" fmla="*/ 182336 h 465364"/>
              <a:gd name="connsiteX5" fmla="*/ 3018064 w 3252107"/>
              <a:gd name="connsiteY5" fmla="*/ 182336 h 465364"/>
              <a:gd name="connsiteX6" fmla="*/ 3050721 w 3252107"/>
              <a:gd name="connsiteY6" fmla="*/ 176893 h 465364"/>
              <a:gd name="connsiteX7" fmla="*/ 3077935 w 3252107"/>
              <a:gd name="connsiteY7" fmla="*/ 160564 h 465364"/>
              <a:gd name="connsiteX8" fmla="*/ 3099707 w 3252107"/>
              <a:gd name="connsiteY8" fmla="*/ 141514 h 465364"/>
              <a:gd name="connsiteX9" fmla="*/ 3124200 w 3252107"/>
              <a:gd name="connsiteY9" fmla="*/ 117022 h 465364"/>
              <a:gd name="connsiteX10" fmla="*/ 3167742 w 3252107"/>
              <a:gd name="connsiteY10" fmla="*/ 59872 h 465364"/>
              <a:gd name="connsiteX11" fmla="*/ 3192235 w 3252107"/>
              <a:gd name="connsiteY11" fmla="*/ 21772 h 465364"/>
              <a:gd name="connsiteX12" fmla="*/ 3203121 w 3252107"/>
              <a:gd name="connsiteY12" fmla="*/ 5443 h 465364"/>
              <a:gd name="connsiteX13" fmla="*/ 3219450 w 3252107"/>
              <a:gd name="connsiteY13" fmla="*/ 0 h 465364"/>
              <a:gd name="connsiteX14" fmla="*/ 3235778 w 3252107"/>
              <a:gd name="connsiteY14" fmla="*/ 0 h 465364"/>
              <a:gd name="connsiteX15" fmla="*/ 3243942 w 3252107"/>
              <a:gd name="connsiteY15" fmla="*/ 2722 h 465364"/>
              <a:gd name="connsiteX16" fmla="*/ 3249385 w 3252107"/>
              <a:gd name="connsiteY16" fmla="*/ 8164 h 465364"/>
              <a:gd name="connsiteX17" fmla="*/ 3252107 w 3252107"/>
              <a:gd name="connsiteY17" fmla="*/ 21772 h 465364"/>
              <a:gd name="connsiteX18" fmla="*/ 3246664 w 3252107"/>
              <a:gd name="connsiteY18" fmla="*/ 46264 h 465364"/>
              <a:gd name="connsiteX19" fmla="*/ 3238500 w 3252107"/>
              <a:gd name="connsiteY19" fmla="*/ 103414 h 465364"/>
              <a:gd name="connsiteX20" fmla="*/ 3227614 w 3252107"/>
              <a:gd name="connsiteY20" fmla="*/ 171450 h 465364"/>
              <a:gd name="connsiteX21" fmla="*/ 3214007 w 3252107"/>
              <a:gd name="connsiteY21" fmla="*/ 223157 h 465364"/>
              <a:gd name="connsiteX22" fmla="*/ 3192235 w 3252107"/>
              <a:gd name="connsiteY22" fmla="*/ 288472 h 465364"/>
              <a:gd name="connsiteX23" fmla="*/ 3162300 w 3252107"/>
              <a:gd name="connsiteY23" fmla="*/ 351064 h 465364"/>
              <a:gd name="connsiteX24" fmla="*/ 3132364 w 3252107"/>
              <a:gd name="connsiteY24" fmla="*/ 402772 h 465364"/>
              <a:gd name="connsiteX25" fmla="*/ 3107871 w 3252107"/>
              <a:gd name="connsiteY25" fmla="*/ 432707 h 465364"/>
              <a:gd name="connsiteX26" fmla="*/ 3077935 w 3252107"/>
              <a:gd name="connsiteY26" fmla="*/ 454479 h 465364"/>
              <a:gd name="connsiteX27" fmla="*/ 3037114 w 3252107"/>
              <a:gd name="connsiteY27" fmla="*/ 465364 h 465364"/>
              <a:gd name="connsiteX28" fmla="*/ 3001735 w 3252107"/>
              <a:gd name="connsiteY28" fmla="*/ 459922 h 465364"/>
              <a:gd name="connsiteX29" fmla="*/ 2941864 w 3252107"/>
              <a:gd name="connsiteY29" fmla="*/ 438150 h 465364"/>
              <a:gd name="connsiteX30" fmla="*/ 2873828 w 3252107"/>
              <a:gd name="connsiteY30" fmla="*/ 419100 h 465364"/>
              <a:gd name="connsiteX31" fmla="*/ 2789464 w 3252107"/>
              <a:gd name="connsiteY31" fmla="*/ 408214 h 465364"/>
              <a:gd name="connsiteX32" fmla="*/ 2628900 w 3252107"/>
              <a:gd name="connsiteY32" fmla="*/ 408214 h 465364"/>
              <a:gd name="connsiteX33" fmla="*/ 2441121 w 3252107"/>
              <a:gd name="connsiteY33" fmla="*/ 405493 h 465364"/>
              <a:gd name="connsiteX34" fmla="*/ 2144485 w 3252107"/>
              <a:gd name="connsiteY34" fmla="*/ 402772 h 465364"/>
              <a:gd name="connsiteX35" fmla="*/ 1787978 w 3252107"/>
              <a:gd name="connsiteY35" fmla="*/ 405493 h 465364"/>
              <a:gd name="connsiteX36" fmla="*/ 1483178 w 3252107"/>
              <a:gd name="connsiteY36" fmla="*/ 405493 h 465364"/>
              <a:gd name="connsiteX37" fmla="*/ 1181100 w 3252107"/>
              <a:gd name="connsiteY37" fmla="*/ 405493 h 465364"/>
              <a:gd name="connsiteX38" fmla="*/ 949778 w 3252107"/>
              <a:gd name="connsiteY38" fmla="*/ 408214 h 465364"/>
              <a:gd name="connsiteX39" fmla="*/ 781050 w 3252107"/>
              <a:gd name="connsiteY39" fmla="*/ 394607 h 465364"/>
              <a:gd name="connsiteX40" fmla="*/ 576942 w 3252107"/>
              <a:gd name="connsiteY40" fmla="*/ 383722 h 465364"/>
              <a:gd name="connsiteX41" fmla="*/ 386442 w 3252107"/>
              <a:gd name="connsiteY41" fmla="*/ 383722 h 465364"/>
              <a:gd name="connsiteX42" fmla="*/ 157842 w 3252107"/>
              <a:gd name="connsiteY42" fmla="*/ 383722 h 465364"/>
              <a:gd name="connsiteX43" fmla="*/ 97971 w 3252107"/>
              <a:gd name="connsiteY43" fmla="*/ 381000 h 465364"/>
              <a:gd name="connsiteX44" fmla="*/ 65314 w 3252107"/>
              <a:gd name="connsiteY44" fmla="*/ 375557 h 465364"/>
              <a:gd name="connsiteX45" fmla="*/ 35378 w 3252107"/>
              <a:gd name="connsiteY45" fmla="*/ 364672 h 465364"/>
              <a:gd name="connsiteX46" fmla="*/ 16328 w 3252107"/>
              <a:gd name="connsiteY46" fmla="*/ 348343 h 465364"/>
              <a:gd name="connsiteX47" fmla="*/ 8164 w 3252107"/>
              <a:gd name="connsiteY47" fmla="*/ 334736 h 465364"/>
              <a:gd name="connsiteX48" fmla="*/ 0 w 3252107"/>
              <a:gd name="connsiteY48" fmla="*/ 315686 h 465364"/>
              <a:gd name="connsiteX49" fmla="*/ 0 w 3252107"/>
              <a:gd name="connsiteY49" fmla="*/ 296636 h 465364"/>
              <a:gd name="connsiteX50" fmla="*/ 2721 w 3252107"/>
              <a:gd name="connsiteY50" fmla="*/ 274864 h 465364"/>
              <a:gd name="connsiteX51" fmla="*/ 19050 w 3252107"/>
              <a:gd name="connsiteY51" fmla="*/ 250372 h 465364"/>
              <a:gd name="connsiteX52" fmla="*/ 35378 w 3252107"/>
              <a:gd name="connsiteY52" fmla="*/ 231322 h 465364"/>
              <a:gd name="connsiteX53" fmla="*/ 81642 w 3252107"/>
              <a:gd name="connsiteY53" fmla="*/ 204107 h 465364"/>
              <a:gd name="connsiteX54" fmla="*/ 125185 w 3252107"/>
              <a:gd name="connsiteY54" fmla="*/ 182336 h 465364"/>
              <a:gd name="connsiteX55" fmla="*/ 204107 w 3252107"/>
              <a:gd name="connsiteY55" fmla="*/ 157843 h 465364"/>
              <a:gd name="connsiteX56" fmla="*/ 293914 w 3252107"/>
              <a:gd name="connsiteY56" fmla="*/ 141514 h 465364"/>
              <a:gd name="connsiteX57" fmla="*/ 361950 w 3252107"/>
              <a:gd name="connsiteY57" fmla="*/ 138793 h 465364"/>
              <a:gd name="connsiteX58" fmla="*/ 476250 w 3252107"/>
              <a:gd name="connsiteY58" fmla="*/ 160564 h 465364"/>
              <a:gd name="connsiteX59" fmla="*/ 571500 w 3252107"/>
              <a:gd name="connsiteY59" fmla="*/ 176893 h 465364"/>
              <a:gd name="connsiteX60" fmla="*/ 664028 w 3252107"/>
              <a:gd name="connsiteY60" fmla="*/ 185057 h 465364"/>
              <a:gd name="connsiteX61" fmla="*/ 963385 w 3252107"/>
              <a:gd name="connsiteY61" fmla="*/ 187779 h 465364"/>
              <a:gd name="connsiteX62" fmla="*/ 1164771 w 3252107"/>
              <a:gd name="connsiteY62" fmla="*/ 193222 h 465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252107" h="465364">
                <a:moveTo>
                  <a:pt x="1164771" y="193222"/>
                </a:moveTo>
                <a:lnTo>
                  <a:pt x="1583871" y="201386"/>
                </a:lnTo>
                <a:lnTo>
                  <a:pt x="1959428" y="206829"/>
                </a:lnTo>
                <a:lnTo>
                  <a:pt x="2416628" y="182336"/>
                </a:lnTo>
                <a:lnTo>
                  <a:pt x="2691492" y="182336"/>
                </a:lnTo>
                <a:lnTo>
                  <a:pt x="3018064" y="182336"/>
                </a:lnTo>
                <a:lnTo>
                  <a:pt x="3050721" y="176893"/>
                </a:lnTo>
                <a:lnTo>
                  <a:pt x="3077935" y="160564"/>
                </a:lnTo>
                <a:lnTo>
                  <a:pt x="3099707" y="141514"/>
                </a:lnTo>
                <a:lnTo>
                  <a:pt x="3124200" y="117022"/>
                </a:lnTo>
                <a:lnTo>
                  <a:pt x="3167742" y="59872"/>
                </a:lnTo>
                <a:lnTo>
                  <a:pt x="3192235" y="21772"/>
                </a:lnTo>
                <a:lnTo>
                  <a:pt x="3203121" y="5443"/>
                </a:lnTo>
                <a:lnTo>
                  <a:pt x="3219450" y="0"/>
                </a:lnTo>
                <a:lnTo>
                  <a:pt x="3235778" y="0"/>
                </a:lnTo>
                <a:lnTo>
                  <a:pt x="3243942" y="2722"/>
                </a:lnTo>
                <a:lnTo>
                  <a:pt x="3249385" y="8164"/>
                </a:lnTo>
                <a:lnTo>
                  <a:pt x="3252107" y="21772"/>
                </a:lnTo>
                <a:lnTo>
                  <a:pt x="3246664" y="46264"/>
                </a:lnTo>
                <a:lnTo>
                  <a:pt x="3238500" y="103414"/>
                </a:lnTo>
                <a:lnTo>
                  <a:pt x="3227614" y="171450"/>
                </a:lnTo>
                <a:lnTo>
                  <a:pt x="3214007" y="223157"/>
                </a:lnTo>
                <a:lnTo>
                  <a:pt x="3192235" y="288472"/>
                </a:lnTo>
                <a:lnTo>
                  <a:pt x="3162300" y="351064"/>
                </a:lnTo>
                <a:lnTo>
                  <a:pt x="3132364" y="402772"/>
                </a:lnTo>
                <a:lnTo>
                  <a:pt x="3107871" y="432707"/>
                </a:lnTo>
                <a:lnTo>
                  <a:pt x="3077935" y="454479"/>
                </a:lnTo>
                <a:lnTo>
                  <a:pt x="3037114" y="465364"/>
                </a:lnTo>
                <a:cubicBezTo>
                  <a:pt x="3003562" y="459773"/>
                  <a:pt x="3015493" y="459922"/>
                  <a:pt x="3001735" y="459922"/>
                </a:cubicBezTo>
                <a:lnTo>
                  <a:pt x="2941864" y="438150"/>
                </a:lnTo>
                <a:lnTo>
                  <a:pt x="2873828" y="419100"/>
                </a:lnTo>
                <a:lnTo>
                  <a:pt x="2789464" y="408214"/>
                </a:lnTo>
                <a:lnTo>
                  <a:pt x="2628900" y="408214"/>
                </a:lnTo>
                <a:lnTo>
                  <a:pt x="2441121" y="405493"/>
                </a:lnTo>
                <a:lnTo>
                  <a:pt x="2144485" y="402772"/>
                </a:lnTo>
                <a:lnTo>
                  <a:pt x="1787978" y="405493"/>
                </a:lnTo>
                <a:lnTo>
                  <a:pt x="1483178" y="405493"/>
                </a:lnTo>
                <a:lnTo>
                  <a:pt x="1181100" y="405493"/>
                </a:lnTo>
                <a:lnTo>
                  <a:pt x="949778" y="408214"/>
                </a:lnTo>
                <a:lnTo>
                  <a:pt x="781050" y="394607"/>
                </a:lnTo>
                <a:lnTo>
                  <a:pt x="576942" y="383722"/>
                </a:lnTo>
                <a:lnTo>
                  <a:pt x="386442" y="383722"/>
                </a:lnTo>
                <a:lnTo>
                  <a:pt x="157842" y="383722"/>
                </a:lnTo>
                <a:lnTo>
                  <a:pt x="97971" y="381000"/>
                </a:lnTo>
                <a:lnTo>
                  <a:pt x="65314" y="375557"/>
                </a:lnTo>
                <a:lnTo>
                  <a:pt x="35378" y="364672"/>
                </a:lnTo>
                <a:lnTo>
                  <a:pt x="16328" y="348343"/>
                </a:lnTo>
                <a:lnTo>
                  <a:pt x="8164" y="334736"/>
                </a:lnTo>
                <a:lnTo>
                  <a:pt x="0" y="315686"/>
                </a:lnTo>
                <a:lnTo>
                  <a:pt x="0" y="296636"/>
                </a:lnTo>
                <a:lnTo>
                  <a:pt x="2721" y="274864"/>
                </a:lnTo>
                <a:lnTo>
                  <a:pt x="19050" y="250372"/>
                </a:lnTo>
                <a:lnTo>
                  <a:pt x="35378" y="231322"/>
                </a:lnTo>
                <a:lnTo>
                  <a:pt x="81642" y="204107"/>
                </a:lnTo>
                <a:lnTo>
                  <a:pt x="125185" y="182336"/>
                </a:lnTo>
                <a:lnTo>
                  <a:pt x="204107" y="157843"/>
                </a:lnTo>
                <a:lnTo>
                  <a:pt x="293914" y="141514"/>
                </a:lnTo>
                <a:lnTo>
                  <a:pt x="361950" y="138793"/>
                </a:lnTo>
                <a:lnTo>
                  <a:pt x="476250" y="160564"/>
                </a:lnTo>
                <a:lnTo>
                  <a:pt x="571500" y="176893"/>
                </a:lnTo>
                <a:lnTo>
                  <a:pt x="664028" y="185057"/>
                </a:lnTo>
                <a:lnTo>
                  <a:pt x="963385" y="187779"/>
                </a:lnTo>
                <a:lnTo>
                  <a:pt x="1164771" y="1932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1E3A74B8-05CF-4808-86F8-3C9A52B84B9D}"/>
              </a:ext>
            </a:extLst>
          </p:cNvPr>
          <p:cNvSpPr/>
          <p:nvPr/>
        </p:nvSpPr>
        <p:spPr>
          <a:xfrm rot="16200000">
            <a:off x="3234531" y="3223419"/>
            <a:ext cx="1825625" cy="1404938"/>
          </a:xfrm>
          <a:custGeom>
            <a:avLst/>
            <a:gdLst>
              <a:gd name="connsiteX0" fmla="*/ 945356 w 1826418"/>
              <a:gd name="connsiteY0" fmla="*/ 776287 h 1404937"/>
              <a:gd name="connsiteX1" fmla="*/ 823912 w 1826418"/>
              <a:gd name="connsiteY1" fmla="*/ 685800 h 1404937"/>
              <a:gd name="connsiteX2" fmla="*/ 683418 w 1826418"/>
              <a:gd name="connsiteY2" fmla="*/ 578644 h 1404937"/>
              <a:gd name="connsiteX3" fmla="*/ 547687 w 1826418"/>
              <a:gd name="connsiteY3" fmla="*/ 469106 h 1404937"/>
              <a:gd name="connsiteX4" fmla="*/ 414337 w 1826418"/>
              <a:gd name="connsiteY4" fmla="*/ 352425 h 1404937"/>
              <a:gd name="connsiteX5" fmla="*/ 259556 w 1826418"/>
              <a:gd name="connsiteY5" fmla="*/ 214312 h 1404937"/>
              <a:gd name="connsiteX6" fmla="*/ 166687 w 1826418"/>
              <a:gd name="connsiteY6" fmla="*/ 123825 h 1404937"/>
              <a:gd name="connsiteX7" fmla="*/ 78581 w 1826418"/>
              <a:gd name="connsiteY7" fmla="*/ 38100 h 1404937"/>
              <a:gd name="connsiteX8" fmla="*/ 57150 w 1826418"/>
              <a:gd name="connsiteY8" fmla="*/ 16669 h 1404937"/>
              <a:gd name="connsiteX9" fmla="*/ 47625 w 1826418"/>
              <a:gd name="connsiteY9" fmla="*/ 9525 h 1404937"/>
              <a:gd name="connsiteX10" fmla="*/ 38100 w 1826418"/>
              <a:gd name="connsiteY10" fmla="*/ 4762 h 1404937"/>
              <a:gd name="connsiteX11" fmla="*/ 19050 w 1826418"/>
              <a:gd name="connsiteY11" fmla="*/ 0 h 1404937"/>
              <a:gd name="connsiteX12" fmla="*/ 11906 w 1826418"/>
              <a:gd name="connsiteY12" fmla="*/ 2381 h 1404937"/>
              <a:gd name="connsiteX13" fmla="*/ 4762 w 1826418"/>
              <a:gd name="connsiteY13" fmla="*/ 4762 h 1404937"/>
              <a:gd name="connsiteX14" fmla="*/ 0 w 1826418"/>
              <a:gd name="connsiteY14" fmla="*/ 16669 h 1404937"/>
              <a:gd name="connsiteX15" fmla="*/ 0 w 1826418"/>
              <a:gd name="connsiteY15" fmla="*/ 40481 h 1404937"/>
              <a:gd name="connsiteX16" fmla="*/ 23812 w 1826418"/>
              <a:gd name="connsiteY16" fmla="*/ 83344 h 1404937"/>
              <a:gd name="connsiteX17" fmla="*/ 130968 w 1826418"/>
              <a:gd name="connsiteY17" fmla="*/ 226219 h 1404937"/>
              <a:gd name="connsiteX18" fmla="*/ 240506 w 1826418"/>
              <a:gd name="connsiteY18" fmla="*/ 357187 h 1404937"/>
              <a:gd name="connsiteX19" fmla="*/ 381000 w 1826418"/>
              <a:gd name="connsiteY19" fmla="*/ 509587 h 1404937"/>
              <a:gd name="connsiteX20" fmla="*/ 492918 w 1826418"/>
              <a:gd name="connsiteY20" fmla="*/ 616744 h 1404937"/>
              <a:gd name="connsiteX21" fmla="*/ 576262 w 1826418"/>
              <a:gd name="connsiteY21" fmla="*/ 695325 h 1404937"/>
              <a:gd name="connsiteX22" fmla="*/ 728662 w 1826418"/>
              <a:gd name="connsiteY22" fmla="*/ 821531 h 1404937"/>
              <a:gd name="connsiteX23" fmla="*/ 871537 w 1826418"/>
              <a:gd name="connsiteY23" fmla="*/ 935831 h 1404937"/>
              <a:gd name="connsiteX24" fmla="*/ 1009650 w 1826418"/>
              <a:gd name="connsiteY24" fmla="*/ 1042987 h 1404937"/>
              <a:gd name="connsiteX25" fmla="*/ 1121568 w 1826418"/>
              <a:gd name="connsiteY25" fmla="*/ 1133475 h 1404937"/>
              <a:gd name="connsiteX26" fmla="*/ 1300162 w 1826418"/>
              <a:gd name="connsiteY26" fmla="*/ 1264444 h 1404937"/>
              <a:gd name="connsiteX27" fmla="*/ 1481137 w 1826418"/>
              <a:gd name="connsiteY27" fmla="*/ 1404937 h 1404937"/>
              <a:gd name="connsiteX28" fmla="*/ 1826418 w 1826418"/>
              <a:gd name="connsiteY28" fmla="*/ 1373981 h 1404937"/>
              <a:gd name="connsiteX29" fmla="*/ 1812131 w 1826418"/>
              <a:gd name="connsiteY29" fmla="*/ 1254919 h 1404937"/>
              <a:gd name="connsiteX30" fmla="*/ 1681162 w 1826418"/>
              <a:gd name="connsiteY30" fmla="*/ 1216819 h 1404937"/>
              <a:gd name="connsiteX31" fmla="*/ 1581150 w 1826418"/>
              <a:gd name="connsiteY31" fmla="*/ 1173956 h 1404937"/>
              <a:gd name="connsiteX32" fmla="*/ 1495425 w 1826418"/>
              <a:gd name="connsiteY32" fmla="*/ 1131094 h 1404937"/>
              <a:gd name="connsiteX33" fmla="*/ 1357312 w 1826418"/>
              <a:gd name="connsiteY33" fmla="*/ 1050131 h 1404937"/>
              <a:gd name="connsiteX34" fmla="*/ 1250156 w 1826418"/>
              <a:gd name="connsiteY34" fmla="*/ 985837 h 1404937"/>
              <a:gd name="connsiteX35" fmla="*/ 1114425 w 1826418"/>
              <a:gd name="connsiteY35" fmla="*/ 897731 h 1404937"/>
              <a:gd name="connsiteX36" fmla="*/ 945356 w 1826418"/>
              <a:gd name="connsiteY36" fmla="*/ 776287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26418" h="1404937">
                <a:moveTo>
                  <a:pt x="945356" y="776287"/>
                </a:moveTo>
                <a:lnTo>
                  <a:pt x="823912" y="685800"/>
                </a:lnTo>
                <a:lnTo>
                  <a:pt x="683418" y="578644"/>
                </a:lnTo>
                <a:lnTo>
                  <a:pt x="547687" y="469106"/>
                </a:lnTo>
                <a:lnTo>
                  <a:pt x="414337" y="352425"/>
                </a:lnTo>
                <a:lnTo>
                  <a:pt x="259556" y="214312"/>
                </a:lnTo>
                <a:lnTo>
                  <a:pt x="166687" y="123825"/>
                </a:lnTo>
                <a:lnTo>
                  <a:pt x="78581" y="38100"/>
                </a:lnTo>
                <a:lnTo>
                  <a:pt x="57150" y="16669"/>
                </a:lnTo>
                <a:lnTo>
                  <a:pt x="47625" y="9525"/>
                </a:lnTo>
                <a:lnTo>
                  <a:pt x="38100" y="4762"/>
                </a:lnTo>
                <a:lnTo>
                  <a:pt x="19050" y="0"/>
                </a:lnTo>
                <a:lnTo>
                  <a:pt x="11906" y="2381"/>
                </a:lnTo>
                <a:lnTo>
                  <a:pt x="4762" y="4762"/>
                </a:lnTo>
                <a:lnTo>
                  <a:pt x="0" y="16669"/>
                </a:lnTo>
                <a:lnTo>
                  <a:pt x="0" y="40481"/>
                </a:lnTo>
                <a:lnTo>
                  <a:pt x="23812" y="83344"/>
                </a:lnTo>
                <a:lnTo>
                  <a:pt x="130968" y="226219"/>
                </a:lnTo>
                <a:lnTo>
                  <a:pt x="240506" y="357187"/>
                </a:lnTo>
                <a:lnTo>
                  <a:pt x="381000" y="509587"/>
                </a:lnTo>
                <a:lnTo>
                  <a:pt x="492918" y="616744"/>
                </a:lnTo>
                <a:lnTo>
                  <a:pt x="576262" y="695325"/>
                </a:lnTo>
                <a:lnTo>
                  <a:pt x="728662" y="821531"/>
                </a:lnTo>
                <a:lnTo>
                  <a:pt x="871537" y="935831"/>
                </a:lnTo>
                <a:lnTo>
                  <a:pt x="1009650" y="1042987"/>
                </a:lnTo>
                <a:lnTo>
                  <a:pt x="1121568" y="1133475"/>
                </a:lnTo>
                <a:lnTo>
                  <a:pt x="1300162" y="1264444"/>
                </a:lnTo>
                <a:lnTo>
                  <a:pt x="1481137" y="1404937"/>
                </a:lnTo>
                <a:lnTo>
                  <a:pt x="1826418" y="1373981"/>
                </a:lnTo>
                <a:lnTo>
                  <a:pt x="1812131" y="1254919"/>
                </a:lnTo>
                <a:lnTo>
                  <a:pt x="1681162" y="1216819"/>
                </a:lnTo>
                <a:lnTo>
                  <a:pt x="1581150" y="1173956"/>
                </a:lnTo>
                <a:lnTo>
                  <a:pt x="1495425" y="1131094"/>
                </a:lnTo>
                <a:lnTo>
                  <a:pt x="1357312" y="1050131"/>
                </a:lnTo>
                <a:lnTo>
                  <a:pt x="1250156" y="985837"/>
                </a:lnTo>
                <a:lnTo>
                  <a:pt x="1114425" y="897731"/>
                </a:lnTo>
                <a:lnTo>
                  <a:pt x="945356" y="7762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479F5221-BD37-4598-A95D-61481919F6E9}"/>
              </a:ext>
            </a:extLst>
          </p:cNvPr>
          <p:cNvSpPr/>
          <p:nvPr/>
        </p:nvSpPr>
        <p:spPr>
          <a:xfrm rot="16200000">
            <a:off x="4962525" y="3078163"/>
            <a:ext cx="1550988" cy="1662112"/>
          </a:xfrm>
          <a:custGeom>
            <a:avLst/>
            <a:gdLst>
              <a:gd name="connsiteX0" fmla="*/ 1057275 w 1550194"/>
              <a:gd name="connsiteY0" fmla="*/ 266700 h 1662113"/>
              <a:gd name="connsiteX1" fmla="*/ 792956 w 1550194"/>
              <a:gd name="connsiteY1" fmla="*/ 452438 h 1662113"/>
              <a:gd name="connsiteX2" fmla="*/ 538162 w 1550194"/>
              <a:gd name="connsiteY2" fmla="*/ 621507 h 1662113"/>
              <a:gd name="connsiteX3" fmla="*/ 161925 w 1550194"/>
              <a:gd name="connsiteY3" fmla="*/ 854869 h 1662113"/>
              <a:gd name="connsiteX4" fmla="*/ 126206 w 1550194"/>
              <a:gd name="connsiteY4" fmla="*/ 878682 h 1662113"/>
              <a:gd name="connsiteX5" fmla="*/ 107156 w 1550194"/>
              <a:gd name="connsiteY5" fmla="*/ 902494 h 1662113"/>
              <a:gd name="connsiteX6" fmla="*/ 92869 w 1550194"/>
              <a:gd name="connsiteY6" fmla="*/ 938213 h 1662113"/>
              <a:gd name="connsiteX7" fmla="*/ 71437 w 1550194"/>
              <a:gd name="connsiteY7" fmla="*/ 1121569 h 1662113"/>
              <a:gd name="connsiteX8" fmla="*/ 0 w 1550194"/>
              <a:gd name="connsiteY8" fmla="*/ 1662113 h 1662113"/>
              <a:gd name="connsiteX9" fmla="*/ 28575 w 1550194"/>
              <a:gd name="connsiteY9" fmla="*/ 1662113 h 1662113"/>
              <a:gd name="connsiteX10" fmla="*/ 59531 w 1550194"/>
              <a:gd name="connsiteY10" fmla="*/ 1595438 h 1662113"/>
              <a:gd name="connsiteX11" fmla="*/ 90487 w 1550194"/>
              <a:gd name="connsiteY11" fmla="*/ 1516857 h 1662113"/>
              <a:gd name="connsiteX12" fmla="*/ 142875 w 1550194"/>
              <a:gd name="connsiteY12" fmla="*/ 1440657 h 1662113"/>
              <a:gd name="connsiteX13" fmla="*/ 254794 w 1550194"/>
              <a:gd name="connsiteY13" fmla="*/ 1290638 h 1662113"/>
              <a:gd name="connsiteX14" fmla="*/ 364331 w 1550194"/>
              <a:gd name="connsiteY14" fmla="*/ 1159669 h 1662113"/>
              <a:gd name="connsiteX15" fmla="*/ 461962 w 1550194"/>
              <a:gd name="connsiteY15" fmla="*/ 1047750 h 1662113"/>
              <a:gd name="connsiteX16" fmla="*/ 547687 w 1550194"/>
              <a:gd name="connsiteY16" fmla="*/ 952500 h 1662113"/>
              <a:gd name="connsiteX17" fmla="*/ 654844 w 1550194"/>
              <a:gd name="connsiteY17" fmla="*/ 838200 h 1662113"/>
              <a:gd name="connsiteX18" fmla="*/ 683419 w 1550194"/>
              <a:gd name="connsiteY18" fmla="*/ 812007 h 1662113"/>
              <a:gd name="connsiteX19" fmla="*/ 752475 w 1550194"/>
              <a:gd name="connsiteY19" fmla="*/ 747713 h 1662113"/>
              <a:gd name="connsiteX20" fmla="*/ 904875 w 1550194"/>
              <a:gd name="connsiteY20" fmla="*/ 614363 h 1662113"/>
              <a:gd name="connsiteX21" fmla="*/ 1085850 w 1550194"/>
              <a:gd name="connsiteY21" fmla="*/ 447675 h 1662113"/>
              <a:gd name="connsiteX22" fmla="*/ 1295400 w 1550194"/>
              <a:gd name="connsiteY22" fmla="*/ 257175 h 1662113"/>
              <a:gd name="connsiteX23" fmla="*/ 1528762 w 1550194"/>
              <a:gd name="connsiteY23" fmla="*/ 38100 h 1662113"/>
              <a:gd name="connsiteX24" fmla="*/ 1550194 w 1550194"/>
              <a:gd name="connsiteY24" fmla="*/ 7144 h 1662113"/>
              <a:gd name="connsiteX25" fmla="*/ 1350169 w 1550194"/>
              <a:gd name="connsiteY25" fmla="*/ 0 h 1662113"/>
              <a:gd name="connsiteX26" fmla="*/ 1252537 w 1550194"/>
              <a:gd name="connsiteY26" fmla="*/ 104775 h 1662113"/>
              <a:gd name="connsiteX27" fmla="*/ 1135856 w 1550194"/>
              <a:gd name="connsiteY27" fmla="*/ 207169 h 1662113"/>
              <a:gd name="connsiteX28" fmla="*/ 1057275 w 1550194"/>
              <a:gd name="connsiteY28" fmla="*/ 266700 h 1662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550194" h="1662113">
                <a:moveTo>
                  <a:pt x="1057275" y="266700"/>
                </a:moveTo>
                <a:lnTo>
                  <a:pt x="792956" y="452438"/>
                </a:lnTo>
                <a:lnTo>
                  <a:pt x="538162" y="621507"/>
                </a:lnTo>
                <a:lnTo>
                  <a:pt x="161925" y="854869"/>
                </a:lnTo>
                <a:lnTo>
                  <a:pt x="126206" y="878682"/>
                </a:lnTo>
                <a:lnTo>
                  <a:pt x="107156" y="902494"/>
                </a:lnTo>
                <a:lnTo>
                  <a:pt x="92869" y="938213"/>
                </a:lnTo>
                <a:lnTo>
                  <a:pt x="71437" y="1121569"/>
                </a:lnTo>
                <a:lnTo>
                  <a:pt x="0" y="1662113"/>
                </a:lnTo>
                <a:lnTo>
                  <a:pt x="28575" y="1662113"/>
                </a:lnTo>
                <a:lnTo>
                  <a:pt x="59531" y="1595438"/>
                </a:lnTo>
                <a:lnTo>
                  <a:pt x="90487" y="1516857"/>
                </a:lnTo>
                <a:lnTo>
                  <a:pt x="142875" y="1440657"/>
                </a:lnTo>
                <a:lnTo>
                  <a:pt x="254794" y="1290638"/>
                </a:lnTo>
                <a:lnTo>
                  <a:pt x="364331" y="1159669"/>
                </a:lnTo>
                <a:lnTo>
                  <a:pt x="461962" y="1047750"/>
                </a:lnTo>
                <a:lnTo>
                  <a:pt x="547687" y="952500"/>
                </a:lnTo>
                <a:lnTo>
                  <a:pt x="654844" y="838200"/>
                </a:lnTo>
                <a:lnTo>
                  <a:pt x="683419" y="812007"/>
                </a:lnTo>
                <a:lnTo>
                  <a:pt x="752475" y="747713"/>
                </a:lnTo>
                <a:lnTo>
                  <a:pt x="904875" y="614363"/>
                </a:lnTo>
                <a:lnTo>
                  <a:pt x="1085850" y="447675"/>
                </a:lnTo>
                <a:lnTo>
                  <a:pt x="1295400" y="257175"/>
                </a:lnTo>
                <a:lnTo>
                  <a:pt x="1528762" y="38100"/>
                </a:lnTo>
                <a:lnTo>
                  <a:pt x="1550194" y="7144"/>
                </a:lnTo>
                <a:lnTo>
                  <a:pt x="1350169" y="0"/>
                </a:lnTo>
                <a:lnTo>
                  <a:pt x="1252537" y="104775"/>
                </a:lnTo>
                <a:lnTo>
                  <a:pt x="1135856" y="207169"/>
                </a:lnTo>
                <a:lnTo>
                  <a:pt x="1057275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92907FEE-1A30-4389-B438-14BD807EDB8B}"/>
              </a:ext>
            </a:extLst>
          </p:cNvPr>
          <p:cNvSpPr/>
          <p:nvPr/>
        </p:nvSpPr>
        <p:spPr>
          <a:xfrm>
            <a:off x="3240088" y="5394325"/>
            <a:ext cx="3365500" cy="357188"/>
          </a:xfrm>
          <a:custGeom>
            <a:avLst/>
            <a:gdLst>
              <a:gd name="connsiteX0" fmla="*/ 1367274 w 3366262"/>
              <a:gd name="connsiteY0" fmla="*/ 118266 h 357683"/>
              <a:gd name="connsiteX1" fmla="*/ 1673035 w 3366262"/>
              <a:gd name="connsiteY1" fmla="*/ 92305 h 357683"/>
              <a:gd name="connsiteX2" fmla="*/ 1949951 w 3366262"/>
              <a:gd name="connsiteY2" fmla="*/ 69229 h 357683"/>
              <a:gd name="connsiteX3" fmla="*/ 2212444 w 3366262"/>
              <a:gd name="connsiteY3" fmla="*/ 43268 h 357683"/>
              <a:gd name="connsiteX4" fmla="*/ 2547051 w 3366262"/>
              <a:gd name="connsiteY4" fmla="*/ 17307 h 357683"/>
              <a:gd name="connsiteX5" fmla="*/ 2861467 w 3366262"/>
              <a:gd name="connsiteY5" fmla="*/ 0 h 357683"/>
              <a:gd name="connsiteX6" fmla="*/ 3034539 w 3366262"/>
              <a:gd name="connsiteY6" fmla="*/ 0 h 357683"/>
              <a:gd name="connsiteX7" fmla="*/ 3086461 w 3366262"/>
              <a:gd name="connsiteY7" fmla="*/ 17307 h 357683"/>
              <a:gd name="connsiteX8" fmla="*/ 3149921 w 3366262"/>
              <a:gd name="connsiteY8" fmla="*/ 37499 h 357683"/>
              <a:gd name="connsiteX9" fmla="*/ 3216265 w 3366262"/>
              <a:gd name="connsiteY9" fmla="*/ 51921 h 357683"/>
              <a:gd name="connsiteX10" fmla="*/ 3354723 w 3366262"/>
              <a:gd name="connsiteY10" fmla="*/ 74998 h 357683"/>
              <a:gd name="connsiteX11" fmla="*/ 3366262 w 3366262"/>
              <a:gd name="connsiteY11" fmla="*/ 279800 h 357683"/>
              <a:gd name="connsiteX12" fmla="*/ 3268187 w 3366262"/>
              <a:gd name="connsiteY12" fmla="*/ 253839 h 357683"/>
              <a:gd name="connsiteX13" fmla="*/ 3207612 w 3366262"/>
              <a:gd name="connsiteY13" fmla="*/ 239417 h 357683"/>
              <a:gd name="connsiteX14" fmla="*/ 3147036 w 3366262"/>
              <a:gd name="connsiteY14" fmla="*/ 227879 h 357683"/>
              <a:gd name="connsiteX15" fmla="*/ 3083576 w 3366262"/>
              <a:gd name="connsiteY15" fmla="*/ 224994 h 357683"/>
              <a:gd name="connsiteX16" fmla="*/ 2982617 w 3366262"/>
              <a:gd name="connsiteY16" fmla="*/ 219225 h 357683"/>
              <a:gd name="connsiteX17" fmla="*/ 2800891 w 3366262"/>
              <a:gd name="connsiteY17" fmla="*/ 213456 h 357683"/>
              <a:gd name="connsiteX18" fmla="*/ 2549936 w 3366262"/>
              <a:gd name="connsiteY18" fmla="*/ 213456 h 357683"/>
              <a:gd name="connsiteX19" fmla="*/ 2316288 w 3366262"/>
              <a:gd name="connsiteY19" fmla="*/ 219225 h 357683"/>
              <a:gd name="connsiteX20" fmla="*/ 2085525 w 3366262"/>
              <a:gd name="connsiteY20" fmla="*/ 227879 h 357683"/>
              <a:gd name="connsiteX21" fmla="*/ 1811493 w 3366262"/>
              <a:gd name="connsiteY21" fmla="*/ 242301 h 357683"/>
              <a:gd name="connsiteX22" fmla="*/ 1528808 w 3366262"/>
              <a:gd name="connsiteY22" fmla="*/ 259608 h 357683"/>
              <a:gd name="connsiteX23" fmla="*/ 1240354 w 3366262"/>
              <a:gd name="connsiteY23" fmla="*/ 282685 h 357683"/>
              <a:gd name="connsiteX24" fmla="*/ 810557 w 3366262"/>
              <a:gd name="connsiteY24" fmla="*/ 317299 h 357683"/>
              <a:gd name="connsiteX25" fmla="*/ 504795 w 3366262"/>
              <a:gd name="connsiteY25" fmla="*/ 349029 h 357683"/>
              <a:gd name="connsiteX26" fmla="*/ 444220 w 3366262"/>
              <a:gd name="connsiteY26" fmla="*/ 354798 h 357683"/>
              <a:gd name="connsiteX27" fmla="*/ 363453 w 3366262"/>
              <a:gd name="connsiteY27" fmla="*/ 357683 h 357683"/>
              <a:gd name="connsiteX28" fmla="*/ 224995 w 3366262"/>
              <a:gd name="connsiteY28" fmla="*/ 349029 h 357683"/>
              <a:gd name="connsiteX29" fmla="*/ 0 w 3366262"/>
              <a:gd name="connsiteY29" fmla="*/ 328837 h 357683"/>
              <a:gd name="connsiteX30" fmla="*/ 37499 w 3366262"/>
              <a:gd name="connsiteY30" fmla="*/ 138458 h 357683"/>
              <a:gd name="connsiteX31" fmla="*/ 112497 w 3366262"/>
              <a:gd name="connsiteY31" fmla="*/ 187495 h 357683"/>
              <a:gd name="connsiteX32" fmla="*/ 149997 w 3366262"/>
              <a:gd name="connsiteY32" fmla="*/ 201918 h 357683"/>
              <a:gd name="connsiteX33" fmla="*/ 239417 w 3366262"/>
              <a:gd name="connsiteY33" fmla="*/ 216340 h 357683"/>
              <a:gd name="connsiteX34" fmla="*/ 398067 w 3366262"/>
              <a:gd name="connsiteY34" fmla="*/ 222109 h 357683"/>
              <a:gd name="connsiteX35" fmla="*/ 533641 w 3366262"/>
              <a:gd name="connsiteY35" fmla="*/ 201918 h 357683"/>
              <a:gd name="connsiteX36" fmla="*/ 848056 w 3366262"/>
              <a:gd name="connsiteY36" fmla="*/ 167303 h 357683"/>
              <a:gd name="connsiteX37" fmla="*/ 1367274 w 3366262"/>
              <a:gd name="connsiteY37" fmla="*/ 118266 h 35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66262" h="357683">
                <a:moveTo>
                  <a:pt x="1367274" y="118266"/>
                </a:moveTo>
                <a:lnTo>
                  <a:pt x="1673035" y="92305"/>
                </a:lnTo>
                <a:lnTo>
                  <a:pt x="1949951" y="69229"/>
                </a:lnTo>
                <a:lnTo>
                  <a:pt x="2212444" y="43268"/>
                </a:lnTo>
                <a:lnTo>
                  <a:pt x="2547051" y="17307"/>
                </a:lnTo>
                <a:lnTo>
                  <a:pt x="2861467" y="0"/>
                </a:lnTo>
                <a:lnTo>
                  <a:pt x="3034539" y="0"/>
                </a:lnTo>
                <a:lnTo>
                  <a:pt x="3086461" y="17307"/>
                </a:lnTo>
                <a:lnTo>
                  <a:pt x="3149921" y="37499"/>
                </a:lnTo>
                <a:lnTo>
                  <a:pt x="3216265" y="51921"/>
                </a:lnTo>
                <a:lnTo>
                  <a:pt x="3354723" y="74998"/>
                </a:lnTo>
                <a:lnTo>
                  <a:pt x="3366262" y="279800"/>
                </a:lnTo>
                <a:lnTo>
                  <a:pt x="3268187" y="253839"/>
                </a:lnTo>
                <a:lnTo>
                  <a:pt x="3207612" y="239417"/>
                </a:lnTo>
                <a:lnTo>
                  <a:pt x="3147036" y="227879"/>
                </a:lnTo>
                <a:lnTo>
                  <a:pt x="3083576" y="224994"/>
                </a:lnTo>
                <a:lnTo>
                  <a:pt x="2982617" y="219225"/>
                </a:lnTo>
                <a:lnTo>
                  <a:pt x="2800891" y="213456"/>
                </a:lnTo>
                <a:lnTo>
                  <a:pt x="2549936" y="213456"/>
                </a:lnTo>
                <a:lnTo>
                  <a:pt x="2316288" y="219225"/>
                </a:lnTo>
                <a:lnTo>
                  <a:pt x="2085525" y="227879"/>
                </a:lnTo>
                <a:lnTo>
                  <a:pt x="1811493" y="242301"/>
                </a:lnTo>
                <a:lnTo>
                  <a:pt x="1528808" y="259608"/>
                </a:lnTo>
                <a:lnTo>
                  <a:pt x="1240354" y="282685"/>
                </a:lnTo>
                <a:lnTo>
                  <a:pt x="810557" y="317299"/>
                </a:lnTo>
                <a:lnTo>
                  <a:pt x="504795" y="349029"/>
                </a:lnTo>
                <a:lnTo>
                  <a:pt x="444220" y="354798"/>
                </a:lnTo>
                <a:lnTo>
                  <a:pt x="363453" y="357683"/>
                </a:lnTo>
                <a:lnTo>
                  <a:pt x="224995" y="349029"/>
                </a:lnTo>
                <a:lnTo>
                  <a:pt x="0" y="328837"/>
                </a:lnTo>
                <a:lnTo>
                  <a:pt x="37499" y="138458"/>
                </a:lnTo>
                <a:lnTo>
                  <a:pt x="112497" y="187495"/>
                </a:lnTo>
                <a:lnTo>
                  <a:pt x="149997" y="201918"/>
                </a:lnTo>
                <a:lnTo>
                  <a:pt x="239417" y="216340"/>
                </a:lnTo>
                <a:lnTo>
                  <a:pt x="398067" y="222109"/>
                </a:lnTo>
                <a:lnTo>
                  <a:pt x="533641" y="201918"/>
                </a:lnTo>
                <a:lnTo>
                  <a:pt x="848056" y="167303"/>
                </a:lnTo>
                <a:lnTo>
                  <a:pt x="1367274" y="11826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D427E56-39EC-4FA2-B174-F1F71840BAAE}"/>
              </a:ext>
            </a:extLst>
          </p:cNvPr>
          <p:cNvGrpSpPr>
            <a:grpSpLocks/>
          </p:cNvGrpSpPr>
          <p:nvPr/>
        </p:nvGrpSpPr>
        <p:grpSpPr bwMode="auto">
          <a:xfrm>
            <a:off x="2935288" y="1687513"/>
            <a:ext cx="3963987" cy="4270375"/>
            <a:chOff x="3106738" y="1819275"/>
            <a:chExt cx="3963987" cy="4270375"/>
          </a:xfrm>
        </p:grpSpPr>
        <p:sp>
          <p:nvSpPr>
            <p:cNvPr id="9" name="フリーフォーム 124">
              <a:extLst>
                <a:ext uri="{FF2B5EF4-FFF2-40B4-BE49-F238E27FC236}">
                  <a16:creationId xmlns:a16="http://schemas.microsoft.com/office/drawing/2014/main" id="{1C17F2B6-84AE-479C-9462-F0E4EC9A9CF0}"/>
                </a:ext>
              </a:extLst>
            </p:cNvPr>
            <p:cNvSpPr/>
            <p:nvPr/>
          </p:nvSpPr>
          <p:spPr>
            <a:xfrm rot="16200000">
              <a:off x="1262857" y="3817143"/>
              <a:ext cx="4116388" cy="428625"/>
            </a:xfrm>
            <a:custGeom>
              <a:avLst/>
              <a:gdLst>
                <a:gd name="connsiteX0" fmla="*/ 2114337 w 4116499"/>
                <a:gd name="connsiteY0" fmla="*/ 166564 h 428307"/>
                <a:gd name="connsiteX1" fmla="*/ 2471259 w 4116499"/>
                <a:gd name="connsiteY1" fmla="*/ 173362 h 428307"/>
                <a:gd name="connsiteX2" fmla="*/ 2804386 w 4116499"/>
                <a:gd name="connsiteY2" fmla="*/ 176762 h 428307"/>
                <a:gd name="connsiteX3" fmla="*/ 3181704 w 4116499"/>
                <a:gd name="connsiteY3" fmla="*/ 180161 h 428307"/>
                <a:gd name="connsiteX4" fmla="*/ 3477439 w 4116499"/>
                <a:gd name="connsiteY4" fmla="*/ 180161 h 428307"/>
                <a:gd name="connsiteX5" fmla="*/ 3762977 w 4116499"/>
                <a:gd name="connsiteY5" fmla="*/ 183560 h 428307"/>
                <a:gd name="connsiteX6" fmla="*/ 3837760 w 4116499"/>
                <a:gd name="connsiteY6" fmla="*/ 176762 h 428307"/>
                <a:gd name="connsiteX7" fmla="*/ 3878551 w 4116499"/>
                <a:gd name="connsiteY7" fmla="*/ 163165 h 428307"/>
                <a:gd name="connsiteX8" fmla="*/ 3922742 w 4116499"/>
                <a:gd name="connsiteY8" fmla="*/ 139370 h 428307"/>
                <a:gd name="connsiteX9" fmla="*/ 3983928 w 4116499"/>
                <a:gd name="connsiteY9" fmla="*/ 91780 h 428307"/>
                <a:gd name="connsiteX10" fmla="*/ 4024719 w 4116499"/>
                <a:gd name="connsiteY10" fmla="*/ 50989 h 428307"/>
                <a:gd name="connsiteX11" fmla="*/ 4051913 w 4116499"/>
                <a:gd name="connsiteY11" fmla="*/ 20396 h 428307"/>
                <a:gd name="connsiteX12" fmla="*/ 4075708 w 4116499"/>
                <a:gd name="connsiteY12" fmla="*/ 3400 h 428307"/>
                <a:gd name="connsiteX13" fmla="*/ 4092704 w 4116499"/>
                <a:gd name="connsiteY13" fmla="*/ 0 h 428307"/>
                <a:gd name="connsiteX14" fmla="*/ 4106301 w 4116499"/>
                <a:gd name="connsiteY14" fmla="*/ 3400 h 428307"/>
                <a:gd name="connsiteX15" fmla="*/ 4109701 w 4116499"/>
                <a:gd name="connsiteY15" fmla="*/ 6799 h 428307"/>
                <a:gd name="connsiteX16" fmla="*/ 4116499 w 4116499"/>
                <a:gd name="connsiteY16" fmla="*/ 13597 h 428307"/>
                <a:gd name="connsiteX17" fmla="*/ 4116499 w 4116499"/>
                <a:gd name="connsiteY17" fmla="*/ 40791 h 428307"/>
                <a:gd name="connsiteX18" fmla="*/ 4106301 w 4116499"/>
                <a:gd name="connsiteY18" fmla="*/ 98579 h 428307"/>
                <a:gd name="connsiteX19" fmla="*/ 4079107 w 4116499"/>
                <a:gd name="connsiteY19" fmla="*/ 186959 h 428307"/>
                <a:gd name="connsiteX20" fmla="*/ 4028119 w 4116499"/>
                <a:gd name="connsiteY20" fmla="*/ 326329 h 428307"/>
                <a:gd name="connsiteX21" fmla="*/ 3861555 w 4116499"/>
                <a:gd name="connsiteY21" fmla="*/ 428307 h 428307"/>
                <a:gd name="connsiteX22" fmla="*/ 3654200 w 4116499"/>
                <a:gd name="connsiteY22" fmla="*/ 424907 h 428307"/>
                <a:gd name="connsiteX23" fmla="*/ 3331271 w 4116499"/>
                <a:gd name="connsiteY23" fmla="*/ 421508 h 428307"/>
                <a:gd name="connsiteX24" fmla="*/ 2879170 w 4116499"/>
                <a:gd name="connsiteY24" fmla="*/ 414710 h 428307"/>
                <a:gd name="connsiteX25" fmla="*/ 2287699 w 4116499"/>
                <a:gd name="connsiteY25" fmla="*/ 404512 h 428307"/>
                <a:gd name="connsiteX26" fmla="*/ 1937576 w 4116499"/>
                <a:gd name="connsiteY26" fmla="*/ 401113 h 428307"/>
                <a:gd name="connsiteX27" fmla="*/ 1658837 w 4116499"/>
                <a:gd name="connsiteY27" fmla="*/ 397713 h 428307"/>
                <a:gd name="connsiteX28" fmla="*/ 1329109 w 4116499"/>
                <a:gd name="connsiteY28" fmla="*/ 390915 h 428307"/>
                <a:gd name="connsiteX29" fmla="*/ 1026575 w 4116499"/>
                <a:gd name="connsiteY29" fmla="*/ 387516 h 428307"/>
                <a:gd name="connsiteX30" fmla="*/ 798825 w 4116499"/>
                <a:gd name="connsiteY30" fmla="*/ 384116 h 428307"/>
                <a:gd name="connsiteX31" fmla="*/ 751235 w 4116499"/>
                <a:gd name="connsiteY31" fmla="*/ 380717 h 428307"/>
                <a:gd name="connsiteX32" fmla="*/ 652657 w 4116499"/>
                <a:gd name="connsiteY32" fmla="*/ 370519 h 428307"/>
                <a:gd name="connsiteX33" fmla="*/ 509888 w 4116499"/>
                <a:gd name="connsiteY33" fmla="*/ 360322 h 428307"/>
                <a:gd name="connsiteX34" fmla="*/ 424907 w 4116499"/>
                <a:gd name="connsiteY34" fmla="*/ 363721 h 428307"/>
                <a:gd name="connsiteX35" fmla="*/ 350123 w 4116499"/>
                <a:gd name="connsiteY35" fmla="*/ 370519 h 428307"/>
                <a:gd name="connsiteX36" fmla="*/ 200556 w 4116499"/>
                <a:gd name="connsiteY36" fmla="*/ 360322 h 428307"/>
                <a:gd name="connsiteX37" fmla="*/ 125772 w 4116499"/>
                <a:gd name="connsiteY37" fmla="*/ 343325 h 428307"/>
                <a:gd name="connsiteX38" fmla="*/ 61186 w 4116499"/>
                <a:gd name="connsiteY38" fmla="*/ 316131 h 428307"/>
                <a:gd name="connsiteX39" fmla="*/ 37391 w 4116499"/>
                <a:gd name="connsiteY39" fmla="*/ 302534 h 428307"/>
                <a:gd name="connsiteX40" fmla="*/ 20395 w 4116499"/>
                <a:gd name="connsiteY40" fmla="*/ 285538 h 428307"/>
                <a:gd name="connsiteX41" fmla="*/ 3399 w 4116499"/>
                <a:gd name="connsiteY41" fmla="*/ 258344 h 428307"/>
                <a:gd name="connsiteX42" fmla="*/ 0 w 4116499"/>
                <a:gd name="connsiteY42" fmla="*/ 241348 h 428307"/>
                <a:gd name="connsiteX43" fmla="*/ 3399 w 4116499"/>
                <a:gd name="connsiteY43" fmla="*/ 224351 h 428307"/>
                <a:gd name="connsiteX44" fmla="*/ 13597 w 4116499"/>
                <a:gd name="connsiteY44" fmla="*/ 203956 h 428307"/>
                <a:gd name="connsiteX45" fmla="*/ 47589 w 4116499"/>
                <a:gd name="connsiteY45" fmla="*/ 183560 h 428307"/>
                <a:gd name="connsiteX46" fmla="*/ 139369 w 4116499"/>
                <a:gd name="connsiteY46" fmla="*/ 142769 h 428307"/>
                <a:gd name="connsiteX47" fmla="*/ 241347 w 4116499"/>
                <a:gd name="connsiteY47" fmla="*/ 108777 h 428307"/>
                <a:gd name="connsiteX48" fmla="*/ 295735 w 4116499"/>
                <a:gd name="connsiteY48" fmla="*/ 95180 h 428307"/>
                <a:gd name="connsiteX49" fmla="*/ 339925 w 4116499"/>
                <a:gd name="connsiteY49" fmla="*/ 71385 h 428307"/>
                <a:gd name="connsiteX50" fmla="*/ 380716 w 4116499"/>
                <a:gd name="connsiteY50" fmla="*/ 57788 h 428307"/>
                <a:gd name="connsiteX51" fmla="*/ 431705 w 4116499"/>
                <a:gd name="connsiteY51" fmla="*/ 47590 h 428307"/>
                <a:gd name="connsiteX52" fmla="*/ 462298 w 4116499"/>
                <a:gd name="connsiteY52" fmla="*/ 50989 h 428307"/>
                <a:gd name="connsiteX53" fmla="*/ 598269 w 4116499"/>
                <a:gd name="connsiteY53" fmla="*/ 84982 h 428307"/>
                <a:gd name="connsiteX54" fmla="*/ 666254 w 4116499"/>
                <a:gd name="connsiteY54" fmla="*/ 98579 h 428307"/>
                <a:gd name="connsiteX55" fmla="*/ 972187 w 4116499"/>
                <a:gd name="connsiteY55" fmla="*/ 115575 h 428307"/>
                <a:gd name="connsiteX56" fmla="*/ 1478676 w 4116499"/>
                <a:gd name="connsiteY56" fmla="*/ 146168 h 428307"/>
                <a:gd name="connsiteX57" fmla="*/ 2114337 w 4116499"/>
                <a:gd name="connsiteY57" fmla="*/ 166564 h 4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116499" h="428307">
                  <a:moveTo>
                    <a:pt x="2114337" y="166564"/>
                  </a:moveTo>
                  <a:lnTo>
                    <a:pt x="2471259" y="173362"/>
                  </a:lnTo>
                  <a:lnTo>
                    <a:pt x="2804386" y="176762"/>
                  </a:lnTo>
                  <a:lnTo>
                    <a:pt x="3181704" y="180161"/>
                  </a:lnTo>
                  <a:lnTo>
                    <a:pt x="3477439" y="180161"/>
                  </a:lnTo>
                  <a:lnTo>
                    <a:pt x="3762977" y="183560"/>
                  </a:lnTo>
                  <a:lnTo>
                    <a:pt x="3837760" y="176762"/>
                  </a:lnTo>
                  <a:lnTo>
                    <a:pt x="3878551" y="163165"/>
                  </a:lnTo>
                  <a:lnTo>
                    <a:pt x="3922742" y="139370"/>
                  </a:lnTo>
                  <a:lnTo>
                    <a:pt x="3983928" y="91780"/>
                  </a:lnTo>
                  <a:lnTo>
                    <a:pt x="4024719" y="50989"/>
                  </a:lnTo>
                  <a:lnTo>
                    <a:pt x="4051913" y="20396"/>
                  </a:lnTo>
                  <a:lnTo>
                    <a:pt x="4075708" y="3400"/>
                  </a:lnTo>
                  <a:lnTo>
                    <a:pt x="4092704" y="0"/>
                  </a:lnTo>
                  <a:lnTo>
                    <a:pt x="4106301" y="3400"/>
                  </a:lnTo>
                  <a:lnTo>
                    <a:pt x="4109701" y="6799"/>
                  </a:lnTo>
                  <a:lnTo>
                    <a:pt x="4116499" y="13597"/>
                  </a:lnTo>
                  <a:lnTo>
                    <a:pt x="4116499" y="40791"/>
                  </a:lnTo>
                  <a:lnTo>
                    <a:pt x="4106301" y="98579"/>
                  </a:lnTo>
                  <a:lnTo>
                    <a:pt x="4079107" y="186959"/>
                  </a:lnTo>
                  <a:lnTo>
                    <a:pt x="4028119" y="326329"/>
                  </a:lnTo>
                  <a:lnTo>
                    <a:pt x="3861555" y="428307"/>
                  </a:lnTo>
                  <a:lnTo>
                    <a:pt x="3654200" y="424907"/>
                  </a:lnTo>
                  <a:lnTo>
                    <a:pt x="3331271" y="421508"/>
                  </a:lnTo>
                  <a:lnTo>
                    <a:pt x="2879170" y="414710"/>
                  </a:lnTo>
                  <a:lnTo>
                    <a:pt x="2287699" y="404512"/>
                  </a:lnTo>
                  <a:lnTo>
                    <a:pt x="1937576" y="401113"/>
                  </a:lnTo>
                  <a:lnTo>
                    <a:pt x="1658837" y="397713"/>
                  </a:lnTo>
                  <a:lnTo>
                    <a:pt x="1329109" y="390915"/>
                  </a:lnTo>
                  <a:lnTo>
                    <a:pt x="1026575" y="387516"/>
                  </a:lnTo>
                  <a:lnTo>
                    <a:pt x="798825" y="384116"/>
                  </a:lnTo>
                  <a:lnTo>
                    <a:pt x="751235" y="380717"/>
                  </a:lnTo>
                  <a:lnTo>
                    <a:pt x="652657" y="370519"/>
                  </a:lnTo>
                  <a:lnTo>
                    <a:pt x="509888" y="360322"/>
                  </a:lnTo>
                  <a:lnTo>
                    <a:pt x="424907" y="363721"/>
                  </a:lnTo>
                  <a:lnTo>
                    <a:pt x="350123" y="370519"/>
                  </a:lnTo>
                  <a:lnTo>
                    <a:pt x="200556" y="360322"/>
                  </a:lnTo>
                  <a:lnTo>
                    <a:pt x="125772" y="343325"/>
                  </a:lnTo>
                  <a:lnTo>
                    <a:pt x="61186" y="316131"/>
                  </a:lnTo>
                  <a:lnTo>
                    <a:pt x="37391" y="302534"/>
                  </a:lnTo>
                  <a:lnTo>
                    <a:pt x="20395" y="285538"/>
                  </a:lnTo>
                  <a:lnTo>
                    <a:pt x="3399" y="258344"/>
                  </a:lnTo>
                  <a:lnTo>
                    <a:pt x="0" y="241348"/>
                  </a:lnTo>
                  <a:lnTo>
                    <a:pt x="3399" y="224351"/>
                  </a:lnTo>
                  <a:lnTo>
                    <a:pt x="13597" y="203956"/>
                  </a:lnTo>
                  <a:lnTo>
                    <a:pt x="47589" y="183560"/>
                  </a:lnTo>
                  <a:lnTo>
                    <a:pt x="139369" y="142769"/>
                  </a:lnTo>
                  <a:lnTo>
                    <a:pt x="241347" y="108777"/>
                  </a:lnTo>
                  <a:lnTo>
                    <a:pt x="295735" y="95180"/>
                  </a:lnTo>
                  <a:lnTo>
                    <a:pt x="339925" y="71385"/>
                  </a:lnTo>
                  <a:lnTo>
                    <a:pt x="380716" y="57788"/>
                  </a:lnTo>
                  <a:lnTo>
                    <a:pt x="431705" y="47590"/>
                  </a:lnTo>
                  <a:lnTo>
                    <a:pt x="462298" y="50989"/>
                  </a:lnTo>
                  <a:lnTo>
                    <a:pt x="598269" y="84982"/>
                  </a:lnTo>
                  <a:lnTo>
                    <a:pt x="666254" y="98579"/>
                  </a:lnTo>
                  <a:lnTo>
                    <a:pt x="972187" y="115575"/>
                  </a:lnTo>
                  <a:lnTo>
                    <a:pt x="1478676" y="146168"/>
                  </a:lnTo>
                  <a:lnTo>
                    <a:pt x="2114337" y="16656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0">
              <a:extLst>
                <a:ext uri="{FF2B5EF4-FFF2-40B4-BE49-F238E27FC236}">
                  <a16:creationId xmlns:a16="http://schemas.microsoft.com/office/drawing/2014/main" id="{71B0784A-BF1B-489E-8435-5249DD8E6E99}"/>
                </a:ext>
              </a:extLst>
            </p:cNvPr>
            <p:cNvSpPr/>
            <p:nvPr/>
          </p:nvSpPr>
          <p:spPr>
            <a:xfrm>
              <a:off x="3608388" y="2890837"/>
              <a:ext cx="2773362" cy="530225"/>
            </a:xfrm>
            <a:custGeom>
              <a:avLst/>
              <a:gdLst>
                <a:gd name="connsiteX0" fmla="*/ 876300 w 2774156"/>
                <a:gd name="connsiteY0" fmla="*/ 238125 h 531018"/>
                <a:gd name="connsiteX1" fmla="*/ 1042987 w 2774156"/>
                <a:gd name="connsiteY1" fmla="*/ 219075 h 531018"/>
                <a:gd name="connsiteX2" fmla="*/ 1333500 w 2774156"/>
                <a:gd name="connsiteY2" fmla="*/ 176212 h 531018"/>
                <a:gd name="connsiteX3" fmla="*/ 1647825 w 2774156"/>
                <a:gd name="connsiteY3" fmla="*/ 142875 h 531018"/>
                <a:gd name="connsiteX4" fmla="*/ 2007394 w 2774156"/>
                <a:gd name="connsiteY4" fmla="*/ 102393 h 531018"/>
                <a:gd name="connsiteX5" fmla="*/ 2133600 w 2774156"/>
                <a:gd name="connsiteY5" fmla="*/ 88106 h 531018"/>
                <a:gd name="connsiteX6" fmla="*/ 2181225 w 2774156"/>
                <a:gd name="connsiteY6" fmla="*/ 64293 h 531018"/>
                <a:gd name="connsiteX7" fmla="*/ 2286000 w 2774156"/>
                <a:gd name="connsiteY7" fmla="*/ 11906 h 531018"/>
                <a:gd name="connsiteX8" fmla="*/ 2314575 w 2774156"/>
                <a:gd name="connsiteY8" fmla="*/ 0 h 531018"/>
                <a:gd name="connsiteX9" fmla="*/ 2390775 w 2774156"/>
                <a:gd name="connsiteY9" fmla="*/ 11906 h 531018"/>
                <a:gd name="connsiteX10" fmla="*/ 2531269 w 2774156"/>
                <a:gd name="connsiteY10" fmla="*/ 35718 h 531018"/>
                <a:gd name="connsiteX11" fmla="*/ 2581275 w 2774156"/>
                <a:gd name="connsiteY11" fmla="*/ 42862 h 531018"/>
                <a:gd name="connsiteX12" fmla="*/ 2612231 w 2774156"/>
                <a:gd name="connsiteY12" fmla="*/ 50006 h 531018"/>
                <a:gd name="connsiteX13" fmla="*/ 2664619 w 2774156"/>
                <a:gd name="connsiteY13" fmla="*/ 76200 h 531018"/>
                <a:gd name="connsiteX14" fmla="*/ 2702719 w 2774156"/>
                <a:gd name="connsiteY14" fmla="*/ 97631 h 531018"/>
                <a:gd name="connsiteX15" fmla="*/ 2733675 w 2774156"/>
                <a:gd name="connsiteY15" fmla="*/ 121443 h 531018"/>
                <a:gd name="connsiteX16" fmla="*/ 2755106 w 2774156"/>
                <a:gd name="connsiteY16" fmla="*/ 142875 h 531018"/>
                <a:gd name="connsiteX17" fmla="*/ 2769394 w 2774156"/>
                <a:gd name="connsiteY17" fmla="*/ 171450 h 531018"/>
                <a:gd name="connsiteX18" fmla="*/ 2774156 w 2774156"/>
                <a:gd name="connsiteY18" fmla="*/ 188118 h 531018"/>
                <a:gd name="connsiteX19" fmla="*/ 2774156 w 2774156"/>
                <a:gd name="connsiteY19" fmla="*/ 207168 h 531018"/>
                <a:gd name="connsiteX20" fmla="*/ 2757487 w 2774156"/>
                <a:gd name="connsiteY20" fmla="*/ 233362 h 531018"/>
                <a:gd name="connsiteX21" fmla="*/ 2726531 w 2774156"/>
                <a:gd name="connsiteY21" fmla="*/ 252412 h 531018"/>
                <a:gd name="connsiteX22" fmla="*/ 2667000 w 2774156"/>
                <a:gd name="connsiteY22" fmla="*/ 266700 h 531018"/>
                <a:gd name="connsiteX23" fmla="*/ 2590800 w 2774156"/>
                <a:gd name="connsiteY23" fmla="*/ 266700 h 531018"/>
                <a:gd name="connsiteX24" fmla="*/ 2416969 w 2774156"/>
                <a:gd name="connsiteY24" fmla="*/ 271462 h 531018"/>
                <a:gd name="connsiteX25" fmla="*/ 2255044 w 2774156"/>
                <a:gd name="connsiteY25" fmla="*/ 278606 h 531018"/>
                <a:gd name="connsiteX26" fmla="*/ 2074069 w 2774156"/>
                <a:gd name="connsiteY26" fmla="*/ 290512 h 531018"/>
                <a:gd name="connsiteX27" fmla="*/ 1983581 w 2774156"/>
                <a:gd name="connsiteY27" fmla="*/ 290512 h 531018"/>
                <a:gd name="connsiteX28" fmla="*/ 1804987 w 2774156"/>
                <a:gd name="connsiteY28" fmla="*/ 295275 h 531018"/>
                <a:gd name="connsiteX29" fmla="*/ 1697831 w 2774156"/>
                <a:gd name="connsiteY29" fmla="*/ 304800 h 531018"/>
                <a:gd name="connsiteX30" fmla="*/ 1509712 w 2774156"/>
                <a:gd name="connsiteY30" fmla="*/ 338137 h 531018"/>
                <a:gd name="connsiteX31" fmla="*/ 1257300 w 2774156"/>
                <a:gd name="connsiteY31" fmla="*/ 352425 h 531018"/>
                <a:gd name="connsiteX32" fmla="*/ 1054894 w 2774156"/>
                <a:gd name="connsiteY32" fmla="*/ 385762 h 531018"/>
                <a:gd name="connsiteX33" fmla="*/ 835819 w 2774156"/>
                <a:gd name="connsiteY33" fmla="*/ 423862 h 531018"/>
                <a:gd name="connsiteX34" fmla="*/ 657225 w 2774156"/>
                <a:gd name="connsiteY34" fmla="*/ 457200 h 531018"/>
                <a:gd name="connsiteX35" fmla="*/ 552450 w 2774156"/>
                <a:gd name="connsiteY35" fmla="*/ 478631 h 531018"/>
                <a:gd name="connsiteX36" fmla="*/ 500062 w 2774156"/>
                <a:gd name="connsiteY36" fmla="*/ 495300 h 531018"/>
                <a:gd name="connsiteX37" fmla="*/ 454819 w 2774156"/>
                <a:gd name="connsiteY37" fmla="*/ 511968 h 531018"/>
                <a:gd name="connsiteX38" fmla="*/ 426244 w 2774156"/>
                <a:gd name="connsiteY38" fmla="*/ 528637 h 531018"/>
                <a:gd name="connsiteX39" fmla="*/ 414337 w 2774156"/>
                <a:gd name="connsiteY39" fmla="*/ 531018 h 531018"/>
                <a:gd name="connsiteX40" fmla="*/ 392906 w 2774156"/>
                <a:gd name="connsiteY40" fmla="*/ 523875 h 531018"/>
                <a:gd name="connsiteX41" fmla="*/ 314325 w 2774156"/>
                <a:gd name="connsiteY41" fmla="*/ 490537 h 531018"/>
                <a:gd name="connsiteX42" fmla="*/ 235744 w 2774156"/>
                <a:gd name="connsiteY42" fmla="*/ 438150 h 531018"/>
                <a:gd name="connsiteX43" fmla="*/ 157162 w 2774156"/>
                <a:gd name="connsiteY43" fmla="*/ 373856 h 531018"/>
                <a:gd name="connsiteX44" fmla="*/ 88106 w 2774156"/>
                <a:gd name="connsiteY44" fmla="*/ 316706 h 531018"/>
                <a:gd name="connsiteX45" fmla="*/ 30956 w 2774156"/>
                <a:gd name="connsiteY45" fmla="*/ 261937 h 531018"/>
                <a:gd name="connsiteX46" fmla="*/ 9525 w 2774156"/>
                <a:gd name="connsiteY46" fmla="*/ 235743 h 531018"/>
                <a:gd name="connsiteX47" fmla="*/ 0 w 2774156"/>
                <a:gd name="connsiteY47" fmla="*/ 209550 h 531018"/>
                <a:gd name="connsiteX48" fmla="*/ 4762 w 2774156"/>
                <a:gd name="connsiteY48" fmla="*/ 192881 h 531018"/>
                <a:gd name="connsiteX49" fmla="*/ 16669 w 2774156"/>
                <a:gd name="connsiteY49" fmla="*/ 185737 h 531018"/>
                <a:gd name="connsiteX50" fmla="*/ 33337 w 2774156"/>
                <a:gd name="connsiteY50" fmla="*/ 188118 h 531018"/>
                <a:gd name="connsiteX51" fmla="*/ 76200 w 2774156"/>
                <a:gd name="connsiteY51" fmla="*/ 207168 h 531018"/>
                <a:gd name="connsiteX52" fmla="*/ 166687 w 2774156"/>
                <a:gd name="connsiteY52" fmla="*/ 238125 h 531018"/>
                <a:gd name="connsiteX53" fmla="*/ 221456 w 2774156"/>
                <a:gd name="connsiteY53" fmla="*/ 252412 h 531018"/>
                <a:gd name="connsiteX54" fmla="*/ 297656 w 2774156"/>
                <a:gd name="connsiteY54" fmla="*/ 264318 h 531018"/>
                <a:gd name="connsiteX55" fmla="*/ 404812 w 2774156"/>
                <a:gd name="connsiteY55" fmla="*/ 269081 h 531018"/>
                <a:gd name="connsiteX56" fmla="*/ 623887 w 2774156"/>
                <a:gd name="connsiteY56" fmla="*/ 261937 h 531018"/>
                <a:gd name="connsiteX57" fmla="*/ 876300 w 2774156"/>
                <a:gd name="connsiteY57" fmla="*/ 238125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156" h="531018">
                  <a:moveTo>
                    <a:pt x="876300" y="238125"/>
                  </a:moveTo>
                  <a:lnTo>
                    <a:pt x="1042987" y="219075"/>
                  </a:lnTo>
                  <a:lnTo>
                    <a:pt x="1333500" y="176212"/>
                  </a:lnTo>
                  <a:lnTo>
                    <a:pt x="1647825" y="142875"/>
                  </a:lnTo>
                  <a:lnTo>
                    <a:pt x="2007394" y="102393"/>
                  </a:lnTo>
                  <a:lnTo>
                    <a:pt x="2133600" y="88106"/>
                  </a:lnTo>
                  <a:lnTo>
                    <a:pt x="2181225" y="64293"/>
                  </a:lnTo>
                  <a:lnTo>
                    <a:pt x="2286000" y="11906"/>
                  </a:lnTo>
                  <a:lnTo>
                    <a:pt x="2314575" y="0"/>
                  </a:lnTo>
                  <a:lnTo>
                    <a:pt x="2390775" y="11906"/>
                  </a:lnTo>
                  <a:lnTo>
                    <a:pt x="2531269" y="35718"/>
                  </a:lnTo>
                  <a:lnTo>
                    <a:pt x="2581275" y="42862"/>
                  </a:lnTo>
                  <a:lnTo>
                    <a:pt x="2612231" y="50006"/>
                  </a:lnTo>
                  <a:lnTo>
                    <a:pt x="2664619" y="76200"/>
                  </a:lnTo>
                  <a:lnTo>
                    <a:pt x="2702719" y="97631"/>
                  </a:lnTo>
                  <a:lnTo>
                    <a:pt x="2733675" y="121443"/>
                  </a:lnTo>
                  <a:lnTo>
                    <a:pt x="2755106" y="142875"/>
                  </a:lnTo>
                  <a:lnTo>
                    <a:pt x="2769394" y="171450"/>
                  </a:lnTo>
                  <a:lnTo>
                    <a:pt x="2774156" y="188118"/>
                  </a:lnTo>
                  <a:lnTo>
                    <a:pt x="2774156" y="207168"/>
                  </a:lnTo>
                  <a:lnTo>
                    <a:pt x="2757487" y="233362"/>
                  </a:lnTo>
                  <a:lnTo>
                    <a:pt x="2726531" y="252412"/>
                  </a:lnTo>
                  <a:lnTo>
                    <a:pt x="2667000" y="266700"/>
                  </a:lnTo>
                  <a:lnTo>
                    <a:pt x="2590800" y="266700"/>
                  </a:lnTo>
                  <a:lnTo>
                    <a:pt x="2416969" y="271462"/>
                  </a:lnTo>
                  <a:lnTo>
                    <a:pt x="2255044" y="278606"/>
                  </a:lnTo>
                  <a:lnTo>
                    <a:pt x="2074069" y="290512"/>
                  </a:lnTo>
                  <a:lnTo>
                    <a:pt x="1983581" y="290512"/>
                  </a:lnTo>
                  <a:lnTo>
                    <a:pt x="1804987" y="295275"/>
                  </a:lnTo>
                  <a:lnTo>
                    <a:pt x="1697831" y="304800"/>
                  </a:lnTo>
                  <a:lnTo>
                    <a:pt x="1509712" y="338137"/>
                  </a:lnTo>
                  <a:lnTo>
                    <a:pt x="1257300" y="352425"/>
                  </a:lnTo>
                  <a:lnTo>
                    <a:pt x="1054894" y="385762"/>
                  </a:lnTo>
                  <a:lnTo>
                    <a:pt x="835819" y="423862"/>
                  </a:lnTo>
                  <a:lnTo>
                    <a:pt x="657225" y="457200"/>
                  </a:lnTo>
                  <a:lnTo>
                    <a:pt x="552450" y="478631"/>
                  </a:lnTo>
                  <a:lnTo>
                    <a:pt x="500062" y="495300"/>
                  </a:lnTo>
                  <a:lnTo>
                    <a:pt x="454819" y="511968"/>
                  </a:lnTo>
                  <a:lnTo>
                    <a:pt x="426244" y="528637"/>
                  </a:lnTo>
                  <a:lnTo>
                    <a:pt x="414337" y="531018"/>
                  </a:lnTo>
                  <a:lnTo>
                    <a:pt x="392906" y="523875"/>
                  </a:lnTo>
                  <a:lnTo>
                    <a:pt x="314325" y="490537"/>
                  </a:lnTo>
                  <a:lnTo>
                    <a:pt x="235744" y="438150"/>
                  </a:lnTo>
                  <a:lnTo>
                    <a:pt x="157162" y="373856"/>
                  </a:lnTo>
                  <a:lnTo>
                    <a:pt x="88106" y="316706"/>
                  </a:lnTo>
                  <a:lnTo>
                    <a:pt x="30956" y="261937"/>
                  </a:lnTo>
                  <a:lnTo>
                    <a:pt x="9525" y="235743"/>
                  </a:lnTo>
                  <a:lnTo>
                    <a:pt x="0" y="209550"/>
                  </a:lnTo>
                  <a:lnTo>
                    <a:pt x="4762" y="192881"/>
                  </a:lnTo>
                  <a:lnTo>
                    <a:pt x="16669" y="185737"/>
                  </a:lnTo>
                  <a:lnTo>
                    <a:pt x="33337" y="188118"/>
                  </a:lnTo>
                  <a:lnTo>
                    <a:pt x="76200" y="207168"/>
                  </a:lnTo>
                  <a:lnTo>
                    <a:pt x="166687" y="238125"/>
                  </a:lnTo>
                  <a:lnTo>
                    <a:pt x="221456" y="252412"/>
                  </a:lnTo>
                  <a:lnTo>
                    <a:pt x="297656" y="264318"/>
                  </a:lnTo>
                  <a:lnTo>
                    <a:pt x="404812" y="269081"/>
                  </a:lnTo>
                  <a:lnTo>
                    <a:pt x="623887" y="261937"/>
                  </a:lnTo>
                  <a:lnTo>
                    <a:pt x="876300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5">
              <a:extLst>
                <a:ext uri="{FF2B5EF4-FFF2-40B4-BE49-F238E27FC236}">
                  <a16:creationId xmlns:a16="http://schemas.microsoft.com/office/drawing/2014/main" id="{B4FDEB85-5513-4808-8B62-CA3C1990A6BE}"/>
                </a:ext>
              </a:extLst>
            </p:cNvPr>
            <p:cNvSpPr/>
            <p:nvPr/>
          </p:nvSpPr>
          <p:spPr>
            <a:xfrm rot="16200000">
              <a:off x="3127375" y="2066925"/>
              <a:ext cx="4191000" cy="3695700"/>
            </a:xfrm>
            <a:custGeom>
              <a:avLst/>
              <a:gdLst>
                <a:gd name="connsiteX0" fmla="*/ 4033837 w 4191000"/>
                <a:gd name="connsiteY0" fmla="*/ 1728787 h 3695700"/>
                <a:gd name="connsiteX1" fmla="*/ 4005262 w 4191000"/>
                <a:gd name="connsiteY1" fmla="*/ 1290637 h 3695700"/>
                <a:gd name="connsiteX2" fmla="*/ 3986212 w 4191000"/>
                <a:gd name="connsiteY2" fmla="*/ 990600 h 3695700"/>
                <a:gd name="connsiteX3" fmla="*/ 3971925 w 4191000"/>
                <a:gd name="connsiteY3" fmla="*/ 776287 h 3695700"/>
                <a:gd name="connsiteX4" fmla="*/ 3957637 w 4191000"/>
                <a:gd name="connsiteY4" fmla="*/ 495300 h 3695700"/>
                <a:gd name="connsiteX5" fmla="*/ 3943350 w 4191000"/>
                <a:gd name="connsiteY5" fmla="*/ 161925 h 3695700"/>
                <a:gd name="connsiteX6" fmla="*/ 3943350 w 4191000"/>
                <a:gd name="connsiteY6" fmla="*/ 0 h 3695700"/>
                <a:gd name="connsiteX7" fmla="*/ 3795712 w 4191000"/>
                <a:gd name="connsiteY7" fmla="*/ 52387 h 3695700"/>
                <a:gd name="connsiteX8" fmla="*/ 3752850 w 4191000"/>
                <a:gd name="connsiteY8" fmla="*/ 190500 h 3695700"/>
                <a:gd name="connsiteX9" fmla="*/ 3733800 w 4191000"/>
                <a:gd name="connsiteY9" fmla="*/ 252412 h 3695700"/>
                <a:gd name="connsiteX10" fmla="*/ 3724275 w 4191000"/>
                <a:gd name="connsiteY10" fmla="*/ 290512 h 3695700"/>
                <a:gd name="connsiteX11" fmla="*/ 3724275 w 4191000"/>
                <a:gd name="connsiteY11" fmla="*/ 323850 h 3695700"/>
                <a:gd name="connsiteX12" fmla="*/ 3729037 w 4191000"/>
                <a:gd name="connsiteY12" fmla="*/ 361950 h 3695700"/>
                <a:gd name="connsiteX13" fmla="*/ 3738562 w 4191000"/>
                <a:gd name="connsiteY13" fmla="*/ 381000 h 3695700"/>
                <a:gd name="connsiteX14" fmla="*/ 3752850 w 4191000"/>
                <a:gd name="connsiteY14" fmla="*/ 481012 h 3695700"/>
                <a:gd name="connsiteX15" fmla="*/ 3800475 w 4191000"/>
                <a:gd name="connsiteY15" fmla="*/ 909637 h 3695700"/>
                <a:gd name="connsiteX16" fmla="*/ 3838575 w 4191000"/>
                <a:gd name="connsiteY16" fmla="*/ 1276350 h 3695700"/>
                <a:gd name="connsiteX17" fmla="*/ 3862387 w 4191000"/>
                <a:gd name="connsiteY17" fmla="*/ 1628775 h 3695700"/>
                <a:gd name="connsiteX18" fmla="*/ 3890962 w 4191000"/>
                <a:gd name="connsiteY18" fmla="*/ 1985962 h 3695700"/>
                <a:gd name="connsiteX19" fmla="*/ 3914775 w 4191000"/>
                <a:gd name="connsiteY19" fmla="*/ 2419350 h 3695700"/>
                <a:gd name="connsiteX20" fmla="*/ 3929062 w 4191000"/>
                <a:gd name="connsiteY20" fmla="*/ 2809875 h 3695700"/>
                <a:gd name="connsiteX21" fmla="*/ 3943350 w 4191000"/>
                <a:gd name="connsiteY21" fmla="*/ 3195637 h 3695700"/>
                <a:gd name="connsiteX22" fmla="*/ 3938587 w 4191000"/>
                <a:gd name="connsiteY22" fmla="*/ 3233737 h 3695700"/>
                <a:gd name="connsiteX23" fmla="*/ 3919537 w 4191000"/>
                <a:gd name="connsiteY23" fmla="*/ 3271837 h 3695700"/>
                <a:gd name="connsiteX24" fmla="*/ 3900487 w 4191000"/>
                <a:gd name="connsiteY24" fmla="*/ 3295650 h 3695700"/>
                <a:gd name="connsiteX25" fmla="*/ 3862387 w 4191000"/>
                <a:gd name="connsiteY25" fmla="*/ 3305175 h 3695700"/>
                <a:gd name="connsiteX26" fmla="*/ 3657600 w 4191000"/>
                <a:gd name="connsiteY26" fmla="*/ 3309937 h 3695700"/>
                <a:gd name="connsiteX27" fmla="*/ 3181350 w 4191000"/>
                <a:gd name="connsiteY27" fmla="*/ 3309937 h 3695700"/>
                <a:gd name="connsiteX28" fmla="*/ 2662237 w 4191000"/>
                <a:gd name="connsiteY28" fmla="*/ 3305175 h 3695700"/>
                <a:gd name="connsiteX29" fmla="*/ 2090737 w 4191000"/>
                <a:gd name="connsiteY29" fmla="*/ 3305175 h 3695700"/>
                <a:gd name="connsiteX30" fmla="*/ 1638300 w 4191000"/>
                <a:gd name="connsiteY30" fmla="*/ 3305175 h 3695700"/>
                <a:gd name="connsiteX31" fmla="*/ 1219200 w 4191000"/>
                <a:gd name="connsiteY31" fmla="*/ 3309937 h 3695700"/>
                <a:gd name="connsiteX32" fmla="*/ 985837 w 4191000"/>
                <a:gd name="connsiteY32" fmla="*/ 3305175 h 3695700"/>
                <a:gd name="connsiteX33" fmla="*/ 623887 w 4191000"/>
                <a:gd name="connsiteY33" fmla="*/ 3309937 h 3695700"/>
                <a:gd name="connsiteX34" fmla="*/ 409575 w 4191000"/>
                <a:gd name="connsiteY34" fmla="*/ 3309937 h 3695700"/>
                <a:gd name="connsiteX35" fmla="*/ 371475 w 4191000"/>
                <a:gd name="connsiteY35" fmla="*/ 3309937 h 3695700"/>
                <a:gd name="connsiteX36" fmla="*/ 200025 w 4191000"/>
                <a:gd name="connsiteY36" fmla="*/ 3328987 h 3695700"/>
                <a:gd name="connsiteX37" fmla="*/ 123825 w 4191000"/>
                <a:gd name="connsiteY37" fmla="*/ 3338512 h 3695700"/>
                <a:gd name="connsiteX38" fmla="*/ 80962 w 4191000"/>
                <a:gd name="connsiteY38" fmla="*/ 3348037 h 3695700"/>
                <a:gd name="connsiteX39" fmla="*/ 42862 w 4191000"/>
                <a:gd name="connsiteY39" fmla="*/ 3367087 h 3695700"/>
                <a:gd name="connsiteX40" fmla="*/ 19050 w 4191000"/>
                <a:gd name="connsiteY40" fmla="*/ 3405187 h 3695700"/>
                <a:gd name="connsiteX41" fmla="*/ 9525 w 4191000"/>
                <a:gd name="connsiteY41" fmla="*/ 3424237 h 3695700"/>
                <a:gd name="connsiteX42" fmla="*/ 0 w 4191000"/>
                <a:gd name="connsiteY42" fmla="*/ 3452812 h 3695700"/>
                <a:gd name="connsiteX43" fmla="*/ 0 w 4191000"/>
                <a:gd name="connsiteY43" fmla="*/ 3476625 h 3695700"/>
                <a:gd name="connsiteX44" fmla="*/ 19050 w 4191000"/>
                <a:gd name="connsiteY44" fmla="*/ 3505200 h 3695700"/>
                <a:gd name="connsiteX45" fmla="*/ 57150 w 4191000"/>
                <a:gd name="connsiteY45" fmla="*/ 3529012 h 3695700"/>
                <a:gd name="connsiteX46" fmla="*/ 195262 w 4191000"/>
                <a:gd name="connsiteY46" fmla="*/ 3538537 h 3695700"/>
                <a:gd name="connsiteX47" fmla="*/ 642937 w 4191000"/>
                <a:gd name="connsiteY47" fmla="*/ 3552825 h 3695700"/>
                <a:gd name="connsiteX48" fmla="*/ 1104900 w 4191000"/>
                <a:gd name="connsiteY48" fmla="*/ 3562350 h 3695700"/>
                <a:gd name="connsiteX49" fmla="*/ 1666875 w 4191000"/>
                <a:gd name="connsiteY49" fmla="*/ 3571875 h 3695700"/>
                <a:gd name="connsiteX50" fmla="*/ 2190750 w 4191000"/>
                <a:gd name="connsiteY50" fmla="*/ 3576637 h 3695700"/>
                <a:gd name="connsiteX51" fmla="*/ 2747962 w 4191000"/>
                <a:gd name="connsiteY51" fmla="*/ 3576637 h 3695700"/>
                <a:gd name="connsiteX52" fmla="*/ 3186112 w 4191000"/>
                <a:gd name="connsiteY52" fmla="*/ 3576637 h 3695700"/>
                <a:gd name="connsiteX53" fmla="*/ 3419475 w 4191000"/>
                <a:gd name="connsiteY53" fmla="*/ 3581400 h 3695700"/>
                <a:gd name="connsiteX54" fmla="*/ 3524250 w 4191000"/>
                <a:gd name="connsiteY54" fmla="*/ 3586162 h 3695700"/>
                <a:gd name="connsiteX55" fmla="*/ 3614737 w 4191000"/>
                <a:gd name="connsiteY55" fmla="*/ 3595687 h 3695700"/>
                <a:gd name="connsiteX56" fmla="*/ 3733800 w 4191000"/>
                <a:gd name="connsiteY56" fmla="*/ 3609975 h 3695700"/>
                <a:gd name="connsiteX57" fmla="*/ 3800475 w 4191000"/>
                <a:gd name="connsiteY57" fmla="*/ 3629025 h 3695700"/>
                <a:gd name="connsiteX58" fmla="*/ 3862387 w 4191000"/>
                <a:gd name="connsiteY58" fmla="*/ 3671887 h 3695700"/>
                <a:gd name="connsiteX59" fmla="*/ 3890962 w 4191000"/>
                <a:gd name="connsiteY59" fmla="*/ 3690937 h 3695700"/>
                <a:gd name="connsiteX60" fmla="*/ 3910012 w 4191000"/>
                <a:gd name="connsiteY60" fmla="*/ 3695700 h 3695700"/>
                <a:gd name="connsiteX61" fmla="*/ 3933825 w 4191000"/>
                <a:gd name="connsiteY61" fmla="*/ 3690937 h 3695700"/>
                <a:gd name="connsiteX62" fmla="*/ 3962400 w 4191000"/>
                <a:gd name="connsiteY62" fmla="*/ 3676650 h 3695700"/>
                <a:gd name="connsiteX63" fmla="*/ 3990975 w 4191000"/>
                <a:gd name="connsiteY63" fmla="*/ 3648075 h 3695700"/>
                <a:gd name="connsiteX64" fmla="*/ 4029075 w 4191000"/>
                <a:gd name="connsiteY64" fmla="*/ 3581400 h 3695700"/>
                <a:gd name="connsiteX65" fmla="*/ 4095750 w 4191000"/>
                <a:gd name="connsiteY65" fmla="*/ 3467100 h 3695700"/>
                <a:gd name="connsiteX66" fmla="*/ 4176712 w 4191000"/>
                <a:gd name="connsiteY66" fmla="*/ 3314700 h 3695700"/>
                <a:gd name="connsiteX67" fmla="*/ 4191000 w 4191000"/>
                <a:gd name="connsiteY67" fmla="*/ 3286125 h 3695700"/>
                <a:gd name="connsiteX68" fmla="*/ 4191000 w 4191000"/>
                <a:gd name="connsiteY68" fmla="*/ 3271837 h 3695700"/>
                <a:gd name="connsiteX69" fmla="*/ 4176712 w 4191000"/>
                <a:gd name="connsiteY69" fmla="*/ 3205162 h 3695700"/>
                <a:gd name="connsiteX70" fmla="*/ 4133850 w 4191000"/>
                <a:gd name="connsiteY70" fmla="*/ 3048000 h 3695700"/>
                <a:gd name="connsiteX71" fmla="*/ 4119562 w 4191000"/>
                <a:gd name="connsiteY71" fmla="*/ 3000375 h 3695700"/>
                <a:gd name="connsiteX72" fmla="*/ 4114800 w 4191000"/>
                <a:gd name="connsiteY72" fmla="*/ 2847975 h 3695700"/>
                <a:gd name="connsiteX73" fmla="*/ 4105275 w 4191000"/>
                <a:gd name="connsiteY73" fmla="*/ 2643187 h 3695700"/>
                <a:gd name="connsiteX74" fmla="*/ 4086225 w 4191000"/>
                <a:gd name="connsiteY74" fmla="*/ 2438400 h 3695700"/>
                <a:gd name="connsiteX75" fmla="*/ 4033837 w 4191000"/>
                <a:gd name="connsiteY75" fmla="*/ 1728787 h 369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91000" h="3695700">
                  <a:moveTo>
                    <a:pt x="4033837" y="1728787"/>
                  </a:moveTo>
                  <a:lnTo>
                    <a:pt x="4005262" y="1290637"/>
                  </a:lnTo>
                  <a:lnTo>
                    <a:pt x="3986212" y="990600"/>
                  </a:lnTo>
                  <a:lnTo>
                    <a:pt x="3971925" y="776287"/>
                  </a:lnTo>
                  <a:lnTo>
                    <a:pt x="3957637" y="495300"/>
                  </a:lnTo>
                  <a:lnTo>
                    <a:pt x="3943350" y="161925"/>
                  </a:lnTo>
                  <a:lnTo>
                    <a:pt x="3943350" y="0"/>
                  </a:lnTo>
                  <a:lnTo>
                    <a:pt x="3795712" y="52387"/>
                  </a:lnTo>
                  <a:lnTo>
                    <a:pt x="3752850" y="190500"/>
                  </a:lnTo>
                  <a:lnTo>
                    <a:pt x="3733800" y="252412"/>
                  </a:lnTo>
                  <a:lnTo>
                    <a:pt x="3724275" y="290512"/>
                  </a:lnTo>
                  <a:lnTo>
                    <a:pt x="3724275" y="323850"/>
                  </a:lnTo>
                  <a:lnTo>
                    <a:pt x="3729037" y="361950"/>
                  </a:lnTo>
                  <a:lnTo>
                    <a:pt x="3738562" y="381000"/>
                  </a:lnTo>
                  <a:lnTo>
                    <a:pt x="3752850" y="481012"/>
                  </a:lnTo>
                  <a:lnTo>
                    <a:pt x="3800475" y="909637"/>
                  </a:lnTo>
                  <a:lnTo>
                    <a:pt x="3838575" y="1276350"/>
                  </a:lnTo>
                  <a:lnTo>
                    <a:pt x="3862387" y="1628775"/>
                  </a:lnTo>
                  <a:lnTo>
                    <a:pt x="3890962" y="1985962"/>
                  </a:lnTo>
                  <a:lnTo>
                    <a:pt x="3914775" y="2419350"/>
                  </a:lnTo>
                  <a:lnTo>
                    <a:pt x="3929062" y="2809875"/>
                  </a:lnTo>
                  <a:lnTo>
                    <a:pt x="3943350" y="3195637"/>
                  </a:lnTo>
                  <a:lnTo>
                    <a:pt x="3938587" y="3233737"/>
                  </a:lnTo>
                  <a:lnTo>
                    <a:pt x="3919537" y="3271837"/>
                  </a:lnTo>
                  <a:lnTo>
                    <a:pt x="3900487" y="3295650"/>
                  </a:lnTo>
                  <a:lnTo>
                    <a:pt x="3862387" y="3305175"/>
                  </a:lnTo>
                  <a:lnTo>
                    <a:pt x="3657600" y="3309937"/>
                  </a:lnTo>
                  <a:lnTo>
                    <a:pt x="3181350" y="3309937"/>
                  </a:lnTo>
                  <a:lnTo>
                    <a:pt x="2662237" y="3305175"/>
                  </a:lnTo>
                  <a:lnTo>
                    <a:pt x="2090737" y="3305175"/>
                  </a:lnTo>
                  <a:lnTo>
                    <a:pt x="1638300" y="3305175"/>
                  </a:lnTo>
                  <a:lnTo>
                    <a:pt x="1219200" y="3309937"/>
                  </a:lnTo>
                  <a:lnTo>
                    <a:pt x="985837" y="3305175"/>
                  </a:lnTo>
                  <a:lnTo>
                    <a:pt x="623887" y="3309937"/>
                  </a:lnTo>
                  <a:lnTo>
                    <a:pt x="409575" y="3309937"/>
                  </a:lnTo>
                  <a:lnTo>
                    <a:pt x="371475" y="3309937"/>
                  </a:lnTo>
                  <a:lnTo>
                    <a:pt x="200025" y="3328987"/>
                  </a:lnTo>
                  <a:lnTo>
                    <a:pt x="123825" y="3338512"/>
                  </a:lnTo>
                  <a:lnTo>
                    <a:pt x="80962" y="3348037"/>
                  </a:lnTo>
                  <a:lnTo>
                    <a:pt x="42862" y="3367087"/>
                  </a:lnTo>
                  <a:lnTo>
                    <a:pt x="19050" y="3405187"/>
                  </a:lnTo>
                  <a:lnTo>
                    <a:pt x="9525" y="3424237"/>
                  </a:lnTo>
                  <a:lnTo>
                    <a:pt x="0" y="3452812"/>
                  </a:lnTo>
                  <a:lnTo>
                    <a:pt x="0" y="3476625"/>
                  </a:lnTo>
                  <a:lnTo>
                    <a:pt x="19050" y="3505200"/>
                  </a:lnTo>
                  <a:lnTo>
                    <a:pt x="57150" y="3529012"/>
                  </a:lnTo>
                  <a:lnTo>
                    <a:pt x="195262" y="3538537"/>
                  </a:lnTo>
                  <a:lnTo>
                    <a:pt x="642937" y="3552825"/>
                  </a:lnTo>
                  <a:lnTo>
                    <a:pt x="1104900" y="3562350"/>
                  </a:lnTo>
                  <a:lnTo>
                    <a:pt x="1666875" y="3571875"/>
                  </a:lnTo>
                  <a:lnTo>
                    <a:pt x="2190750" y="3576637"/>
                  </a:lnTo>
                  <a:lnTo>
                    <a:pt x="2747962" y="3576637"/>
                  </a:lnTo>
                  <a:lnTo>
                    <a:pt x="3186112" y="3576637"/>
                  </a:lnTo>
                  <a:lnTo>
                    <a:pt x="3419475" y="3581400"/>
                  </a:lnTo>
                  <a:lnTo>
                    <a:pt x="3524250" y="3586162"/>
                  </a:lnTo>
                  <a:lnTo>
                    <a:pt x="3614737" y="3595687"/>
                  </a:lnTo>
                  <a:lnTo>
                    <a:pt x="3733800" y="3609975"/>
                  </a:lnTo>
                  <a:lnTo>
                    <a:pt x="3800475" y="3629025"/>
                  </a:lnTo>
                  <a:lnTo>
                    <a:pt x="3862387" y="3671887"/>
                  </a:lnTo>
                  <a:lnTo>
                    <a:pt x="3890962" y="3690937"/>
                  </a:lnTo>
                  <a:lnTo>
                    <a:pt x="3910012" y="3695700"/>
                  </a:lnTo>
                  <a:lnTo>
                    <a:pt x="3933825" y="3690937"/>
                  </a:lnTo>
                  <a:lnTo>
                    <a:pt x="3962400" y="3676650"/>
                  </a:lnTo>
                  <a:lnTo>
                    <a:pt x="3990975" y="3648075"/>
                  </a:lnTo>
                  <a:lnTo>
                    <a:pt x="4029075" y="3581400"/>
                  </a:lnTo>
                  <a:lnTo>
                    <a:pt x="4095750" y="3467100"/>
                  </a:lnTo>
                  <a:lnTo>
                    <a:pt x="4176712" y="3314700"/>
                  </a:lnTo>
                  <a:lnTo>
                    <a:pt x="4191000" y="3286125"/>
                  </a:lnTo>
                  <a:lnTo>
                    <a:pt x="4191000" y="3271837"/>
                  </a:lnTo>
                  <a:lnTo>
                    <a:pt x="4176712" y="3205162"/>
                  </a:lnTo>
                  <a:lnTo>
                    <a:pt x="4133850" y="3048000"/>
                  </a:lnTo>
                  <a:lnTo>
                    <a:pt x="4119562" y="3000375"/>
                  </a:lnTo>
                  <a:lnTo>
                    <a:pt x="4114800" y="2847975"/>
                  </a:lnTo>
                  <a:lnTo>
                    <a:pt x="4105275" y="2643187"/>
                  </a:lnTo>
                  <a:lnTo>
                    <a:pt x="4086225" y="2438400"/>
                  </a:lnTo>
                  <a:lnTo>
                    <a:pt x="4033837" y="1728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6">
              <a:extLst>
                <a:ext uri="{FF2B5EF4-FFF2-40B4-BE49-F238E27FC236}">
                  <a16:creationId xmlns:a16="http://schemas.microsoft.com/office/drawing/2014/main" id="{D75A1CB1-D77A-4EA3-8EC6-6F8B70D82D38}"/>
                </a:ext>
              </a:extLst>
            </p:cNvPr>
            <p:cNvSpPr/>
            <p:nvPr/>
          </p:nvSpPr>
          <p:spPr>
            <a:xfrm rot="16200000">
              <a:off x="3344069" y="3655218"/>
              <a:ext cx="3251200" cy="465138"/>
            </a:xfrm>
            <a:custGeom>
              <a:avLst/>
              <a:gdLst>
                <a:gd name="connsiteX0" fmla="*/ 1164771 w 3252107"/>
                <a:gd name="connsiteY0" fmla="*/ 193222 h 465364"/>
                <a:gd name="connsiteX1" fmla="*/ 1583871 w 3252107"/>
                <a:gd name="connsiteY1" fmla="*/ 201386 h 465364"/>
                <a:gd name="connsiteX2" fmla="*/ 1959428 w 3252107"/>
                <a:gd name="connsiteY2" fmla="*/ 206829 h 465364"/>
                <a:gd name="connsiteX3" fmla="*/ 2416628 w 3252107"/>
                <a:gd name="connsiteY3" fmla="*/ 182336 h 465364"/>
                <a:gd name="connsiteX4" fmla="*/ 2691492 w 3252107"/>
                <a:gd name="connsiteY4" fmla="*/ 182336 h 465364"/>
                <a:gd name="connsiteX5" fmla="*/ 3018064 w 3252107"/>
                <a:gd name="connsiteY5" fmla="*/ 182336 h 465364"/>
                <a:gd name="connsiteX6" fmla="*/ 3050721 w 3252107"/>
                <a:gd name="connsiteY6" fmla="*/ 176893 h 465364"/>
                <a:gd name="connsiteX7" fmla="*/ 3077935 w 3252107"/>
                <a:gd name="connsiteY7" fmla="*/ 160564 h 465364"/>
                <a:gd name="connsiteX8" fmla="*/ 3099707 w 3252107"/>
                <a:gd name="connsiteY8" fmla="*/ 141514 h 465364"/>
                <a:gd name="connsiteX9" fmla="*/ 3124200 w 3252107"/>
                <a:gd name="connsiteY9" fmla="*/ 117022 h 465364"/>
                <a:gd name="connsiteX10" fmla="*/ 3167742 w 3252107"/>
                <a:gd name="connsiteY10" fmla="*/ 59872 h 465364"/>
                <a:gd name="connsiteX11" fmla="*/ 3192235 w 3252107"/>
                <a:gd name="connsiteY11" fmla="*/ 21772 h 465364"/>
                <a:gd name="connsiteX12" fmla="*/ 3203121 w 3252107"/>
                <a:gd name="connsiteY12" fmla="*/ 5443 h 465364"/>
                <a:gd name="connsiteX13" fmla="*/ 3219450 w 3252107"/>
                <a:gd name="connsiteY13" fmla="*/ 0 h 465364"/>
                <a:gd name="connsiteX14" fmla="*/ 3235778 w 3252107"/>
                <a:gd name="connsiteY14" fmla="*/ 0 h 465364"/>
                <a:gd name="connsiteX15" fmla="*/ 3243942 w 3252107"/>
                <a:gd name="connsiteY15" fmla="*/ 2722 h 465364"/>
                <a:gd name="connsiteX16" fmla="*/ 3249385 w 3252107"/>
                <a:gd name="connsiteY16" fmla="*/ 8164 h 465364"/>
                <a:gd name="connsiteX17" fmla="*/ 3252107 w 3252107"/>
                <a:gd name="connsiteY17" fmla="*/ 21772 h 465364"/>
                <a:gd name="connsiteX18" fmla="*/ 3246664 w 3252107"/>
                <a:gd name="connsiteY18" fmla="*/ 46264 h 465364"/>
                <a:gd name="connsiteX19" fmla="*/ 3238500 w 3252107"/>
                <a:gd name="connsiteY19" fmla="*/ 103414 h 465364"/>
                <a:gd name="connsiteX20" fmla="*/ 3227614 w 3252107"/>
                <a:gd name="connsiteY20" fmla="*/ 171450 h 465364"/>
                <a:gd name="connsiteX21" fmla="*/ 3214007 w 3252107"/>
                <a:gd name="connsiteY21" fmla="*/ 223157 h 465364"/>
                <a:gd name="connsiteX22" fmla="*/ 3192235 w 3252107"/>
                <a:gd name="connsiteY22" fmla="*/ 288472 h 465364"/>
                <a:gd name="connsiteX23" fmla="*/ 3162300 w 3252107"/>
                <a:gd name="connsiteY23" fmla="*/ 351064 h 465364"/>
                <a:gd name="connsiteX24" fmla="*/ 3132364 w 3252107"/>
                <a:gd name="connsiteY24" fmla="*/ 402772 h 465364"/>
                <a:gd name="connsiteX25" fmla="*/ 3107871 w 3252107"/>
                <a:gd name="connsiteY25" fmla="*/ 432707 h 465364"/>
                <a:gd name="connsiteX26" fmla="*/ 3077935 w 3252107"/>
                <a:gd name="connsiteY26" fmla="*/ 454479 h 465364"/>
                <a:gd name="connsiteX27" fmla="*/ 3037114 w 3252107"/>
                <a:gd name="connsiteY27" fmla="*/ 465364 h 465364"/>
                <a:gd name="connsiteX28" fmla="*/ 3001735 w 3252107"/>
                <a:gd name="connsiteY28" fmla="*/ 459922 h 465364"/>
                <a:gd name="connsiteX29" fmla="*/ 2941864 w 3252107"/>
                <a:gd name="connsiteY29" fmla="*/ 438150 h 465364"/>
                <a:gd name="connsiteX30" fmla="*/ 2873828 w 3252107"/>
                <a:gd name="connsiteY30" fmla="*/ 419100 h 465364"/>
                <a:gd name="connsiteX31" fmla="*/ 2789464 w 3252107"/>
                <a:gd name="connsiteY31" fmla="*/ 408214 h 465364"/>
                <a:gd name="connsiteX32" fmla="*/ 2628900 w 3252107"/>
                <a:gd name="connsiteY32" fmla="*/ 408214 h 465364"/>
                <a:gd name="connsiteX33" fmla="*/ 2441121 w 3252107"/>
                <a:gd name="connsiteY33" fmla="*/ 405493 h 465364"/>
                <a:gd name="connsiteX34" fmla="*/ 2144485 w 3252107"/>
                <a:gd name="connsiteY34" fmla="*/ 402772 h 465364"/>
                <a:gd name="connsiteX35" fmla="*/ 1787978 w 3252107"/>
                <a:gd name="connsiteY35" fmla="*/ 405493 h 465364"/>
                <a:gd name="connsiteX36" fmla="*/ 1483178 w 3252107"/>
                <a:gd name="connsiteY36" fmla="*/ 405493 h 465364"/>
                <a:gd name="connsiteX37" fmla="*/ 1181100 w 3252107"/>
                <a:gd name="connsiteY37" fmla="*/ 405493 h 465364"/>
                <a:gd name="connsiteX38" fmla="*/ 949778 w 3252107"/>
                <a:gd name="connsiteY38" fmla="*/ 408214 h 465364"/>
                <a:gd name="connsiteX39" fmla="*/ 781050 w 3252107"/>
                <a:gd name="connsiteY39" fmla="*/ 394607 h 465364"/>
                <a:gd name="connsiteX40" fmla="*/ 576942 w 3252107"/>
                <a:gd name="connsiteY40" fmla="*/ 383722 h 465364"/>
                <a:gd name="connsiteX41" fmla="*/ 386442 w 3252107"/>
                <a:gd name="connsiteY41" fmla="*/ 383722 h 465364"/>
                <a:gd name="connsiteX42" fmla="*/ 157842 w 3252107"/>
                <a:gd name="connsiteY42" fmla="*/ 383722 h 465364"/>
                <a:gd name="connsiteX43" fmla="*/ 97971 w 3252107"/>
                <a:gd name="connsiteY43" fmla="*/ 381000 h 465364"/>
                <a:gd name="connsiteX44" fmla="*/ 65314 w 3252107"/>
                <a:gd name="connsiteY44" fmla="*/ 375557 h 465364"/>
                <a:gd name="connsiteX45" fmla="*/ 35378 w 3252107"/>
                <a:gd name="connsiteY45" fmla="*/ 364672 h 465364"/>
                <a:gd name="connsiteX46" fmla="*/ 16328 w 3252107"/>
                <a:gd name="connsiteY46" fmla="*/ 348343 h 465364"/>
                <a:gd name="connsiteX47" fmla="*/ 8164 w 3252107"/>
                <a:gd name="connsiteY47" fmla="*/ 334736 h 465364"/>
                <a:gd name="connsiteX48" fmla="*/ 0 w 3252107"/>
                <a:gd name="connsiteY48" fmla="*/ 315686 h 465364"/>
                <a:gd name="connsiteX49" fmla="*/ 0 w 3252107"/>
                <a:gd name="connsiteY49" fmla="*/ 296636 h 465364"/>
                <a:gd name="connsiteX50" fmla="*/ 2721 w 3252107"/>
                <a:gd name="connsiteY50" fmla="*/ 274864 h 465364"/>
                <a:gd name="connsiteX51" fmla="*/ 19050 w 3252107"/>
                <a:gd name="connsiteY51" fmla="*/ 250372 h 465364"/>
                <a:gd name="connsiteX52" fmla="*/ 35378 w 3252107"/>
                <a:gd name="connsiteY52" fmla="*/ 231322 h 465364"/>
                <a:gd name="connsiteX53" fmla="*/ 81642 w 3252107"/>
                <a:gd name="connsiteY53" fmla="*/ 204107 h 465364"/>
                <a:gd name="connsiteX54" fmla="*/ 125185 w 3252107"/>
                <a:gd name="connsiteY54" fmla="*/ 182336 h 465364"/>
                <a:gd name="connsiteX55" fmla="*/ 204107 w 3252107"/>
                <a:gd name="connsiteY55" fmla="*/ 157843 h 465364"/>
                <a:gd name="connsiteX56" fmla="*/ 293914 w 3252107"/>
                <a:gd name="connsiteY56" fmla="*/ 141514 h 465364"/>
                <a:gd name="connsiteX57" fmla="*/ 361950 w 3252107"/>
                <a:gd name="connsiteY57" fmla="*/ 138793 h 465364"/>
                <a:gd name="connsiteX58" fmla="*/ 476250 w 3252107"/>
                <a:gd name="connsiteY58" fmla="*/ 160564 h 465364"/>
                <a:gd name="connsiteX59" fmla="*/ 571500 w 3252107"/>
                <a:gd name="connsiteY59" fmla="*/ 176893 h 465364"/>
                <a:gd name="connsiteX60" fmla="*/ 664028 w 3252107"/>
                <a:gd name="connsiteY60" fmla="*/ 185057 h 465364"/>
                <a:gd name="connsiteX61" fmla="*/ 963385 w 3252107"/>
                <a:gd name="connsiteY61" fmla="*/ 187779 h 465364"/>
                <a:gd name="connsiteX62" fmla="*/ 1164771 w 3252107"/>
                <a:gd name="connsiteY62" fmla="*/ 193222 h 46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52107" h="465364">
                  <a:moveTo>
                    <a:pt x="1164771" y="193222"/>
                  </a:moveTo>
                  <a:lnTo>
                    <a:pt x="1583871" y="201386"/>
                  </a:lnTo>
                  <a:lnTo>
                    <a:pt x="1959428" y="206829"/>
                  </a:lnTo>
                  <a:lnTo>
                    <a:pt x="2416628" y="182336"/>
                  </a:lnTo>
                  <a:lnTo>
                    <a:pt x="2691492" y="182336"/>
                  </a:lnTo>
                  <a:lnTo>
                    <a:pt x="3018064" y="182336"/>
                  </a:lnTo>
                  <a:lnTo>
                    <a:pt x="3050721" y="176893"/>
                  </a:lnTo>
                  <a:lnTo>
                    <a:pt x="3077935" y="160564"/>
                  </a:lnTo>
                  <a:lnTo>
                    <a:pt x="3099707" y="141514"/>
                  </a:lnTo>
                  <a:lnTo>
                    <a:pt x="3124200" y="117022"/>
                  </a:lnTo>
                  <a:lnTo>
                    <a:pt x="3167742" y="59872"/>
                  </a:lnTo>
                  <a:lnTo>
                    <a:pt x="3192235" y="21772"/>
                  </a:lnTo>
                  <a:lnTo>
                    <a:pt x="3203121" y="5443"/>
                  </a:lnTo>
                  <a:lnTo>
                    <a:pt x="3219450" y="0"/>
                  </a:lnTo>
                  <a:lnTo>
                    <a:pt x="3235778" y="0"/>
                  </a:lnTo>
                  <a:lnTo>
                    <a:pt x="3243942" y="2722"/>
                  </a:lnTo>
                  <a:lnTo>
                    <a:pt x="3249385" y="8164"/>
                  </a:lnTo>
                  <a:lnTo>
                    <a:pt x="3252107" y="21772"/>
                  </a:lnTo>
                  <a:lnTo>
                    <a:pt x="3246664" y="46264"/>
                  </a:lnTo>
                  <a:lnTo>
                    <a:pt x="3238500" y="103414"/>
                  </a:lnTo>
                  <a:lnTo>
                    <a:pt x="3227614" y="171450"/>
                  </a:lnTo>
                  <a:lnTo>
                    <a:pt x="3214007" y="223157"/>
                  </a:lnTo>
                  <a:lnTo>
                    <a:pt x="3192235" y="288472"/>
                  </a:lnTo>
                  <a:lnTo>
                    <a:pt x="3162300" y="351064"/>
                  </a:lnTo>
                  <a:lnTo>
                    <a:pt x="3132364" y="402772"/>
                  </a:lnTo>
                  <a:lnTo>
                    <a:pt x="3107871" y="432707"/>
                  </a:lnTo>
                  <a:lnTo>
                    <a:pt x="3077935" y="454479"/>
                  </a:lnTo>
                  <a:lnTo>
                    <a:pt x="3037114" y="465364"/>
                  </a:lnTo>
                  <a:cubicBezTo>
                    <a:pt x="3003562" y="459773"/>
                    <a:pt x="3015493" y="459922"/>
                    <a:pt x="3001735" y="459922"/>
                  </a:cubicBezTo>
                  <a:lnTo>
                    <a:pt x="2941864" y="438150"/>
                  </a:lnTo>
                  <a:lnTo>
                    <a:pt x="2873828" y="419100"/>
                  </a:lnTo>
                  <a:lnTo>
                    <a:pt x="2789464" y="408214"/>
                  </a:lnTo>
                  <a:lnTo>
                    <a:pt x="2628900" y="408214"/>
                  </a:lnTo>
                  <a:lnTo>
                    <a:pt x="2441121" y="405493"/>
                  </a:lnTo>
                  <a:lnTo>
                    <a:pt x="2144485" y="402772"/>
                  </a:lnTo>
                  <a:lnTo>
                    <a:pt x="1787978" y="405493"/>
                  </a:lnTo>
                  <a:lnTo>
                    <a:pt x="1483178" y="405493"/>
                  </a:lnTo>
                  <a:lnTo>
                    <a:pt x="1181100" y="405493"/>
                  </a:lnTo>
                  <a:lnTo>
                    <a:pt x="949778" y="408214"/>
                  </a:lnTo>
                  <a:lnTo>
                    <a:pt x="781050" y="394607"/>
                  </a:lnTo>
                  <a:lnTo>
                    <a:pt x="576942" y="383722"/>
                  </a:lnTo>
                  <a:lnTo>
                    <a:pt x="386442" y="383722"/>
                  </a:lnTo>
                  <a:lnTo>
                    <a:pt x="157842" y="383722"/>
                  </a:lnTo>
                  <a:lnTo>
                    <a:pt x="97971" y="381000"/>
                  </a:lnTo>
                  <a:lnTo>
                    <a:pt x="65314" y="375557"/>
                  </a:lnTo>
                  <a:lnTo>
                    <a:pt x="35378" y="364672"/>
                  </a:lnTo>
                  <a:lnTo>
                    <a:pt x="16328" y="348343"/>
                  </a:lnTo>
                  <a:lnTo>
                    <a:pt x="8164" y="334736"/>
                  </a:lnTo>
                  <a:lnTo>
                    <a:pt x="0" y="315686"/>
                  </a:lnTo>
                  <a:lnTo>
                    <a:pt x="0" y="296636"/>
                  </a:lnTo>
                  <a:lnTo>
                    <a:pt x="2721" y="274864"/>
                  </a:lnTo>
                  <a:lnTo>
                    <a:pt x="19050" y="250372"/>
                  </a:lnTo>
                  <a:lnTo>
                    <a:pt x="35378" y="231322"/>
                  </a:lnTo>
                  <a:lnTo>
                    <a:pt x="81642" y="204107"/>
                  </a:lnTo>
                  <a:lnTo>
                    <a:pt x="125185" y="182336"/>
                  </a:lnTo>
                  <a:lnTo>
                    <a:pt x="204107" y="157843"/>
                  </a:lnTo>
                  <a:lnTo>
                    <a:pt x="293914" y="141514"/>
                  </a:lnTo>
                  <a:lnTo>
                    <a:pt x="361950" y="138793"/>
                  </a:lnTo>
                  <a:lnTo>
                    <a:pt x="476250" y="160564"/>
                  </a:lnTo>
                  <a:lnTo>
                    <a:pt x="571500" y="176893"/>
                  </a:lnTo>
                  <a:lnTo>
                    <a:pt x="664028" y="185057"/>
                  </a:lnTo>
                  <a:lnTo>
                    <a:pt x="963385" y="187779"/>
                  </a:lnTo>
                  <a:lnTo>
                    <a:pt x="1164771" y="1932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7">
              <a:extLst>
                <a:ext uri="{FF2B5EF4-FFF2-40B4-BE49-F238E27FC236}">
                  <a16:creationId xmlns:a16="http://schemas.microsoft.com/office/drawing/2014/main" id="{71CCE193-0545-447D-8141-E147A6A2F215}"/>
                </a:ext>
              </a:extLst>
            </p:cNvPr>
            <p:cNvSpPr/>
            <p:nvPr/>
          </p:nvSpPr>
          <p:spPr>
            <a:xfrm rot="16200000">
              <a:off x="3386931" y="3375819"/>
              <a:ext cx="1825625" cy="1404938"/>
            </a:xfrm>
            <a:custGeom>
              <a:avLst/>
              <a:gdLst>
                <a:gd name="connsiteX0" fmla="*/ 945356 w 1826418"/>
                <a:gd name="connsiteY0" fmla="*/ 776287 h 1404937"/>
                <a:gd name="connsiteX1" fmla="*/ 823912 w 1826418"/>
                <a:gd name="connsiteY1" fmla="*/ 685800 h 1404937"/>
                <a:gd name="connsiteX2" fmla="*/ 683418 w 1826418"/>
                <a:gd name="connsiteY2" fmla="*/ 578644 h 1404937"/>
                <a:gd name="connsiteX3" fmla="*/ 547687 w 1826418"/>
                <a:gd name="connsiteY3" fmla="*/ 469106 h 1404937"/>
                <a:gd name="connsiteX4" fmla="*/ 414337 w 1826418"/>
                <a:gd name="connsiteY4" fmla="*/ 352425 h 1404937"/>
                <a:gd name="connsiteX5" fmla="*/ 259556 w 1826418"/>
                <a:gd name="connsiteY5" fmla="*/ 214312 h 1404937"/>
                <a:gd name="connsiteX6" fmla="*/ 166687 w 1826418"/>
                <a:gd name="connsiteY6" fmla="*/ 123825 h 1404937"/>
                <a:gd name="connsiteX7" fmla="*/ 78581 w 1826418"/>
                <a:gd name="connsiteY7" fmla="*/ 38100 h 1404937"/>
                <a:gd name="connsiteX8" fmla="*/ 57150 w 1826418"/>
                <a:gd name="connsiteY8" fmla="*/ 16669 h 1404937"/>
                <a:gd name="connsiteX9" fmla="*/ 47625 w 1826418"/>
                <a:gd name="connsiteY9" fmla="*/ 9525 h 1404937"/>
                <a:gd name="connsiteX10" fmla="*/ 38100 w 1826418"/>
                <a:gd name="connsiteY10" fmla="*/ 4762 h 1404937"/>
                <a:gd name="connsiteX11" fmla="*/ 19050 w 1826418"/>
                <a:gd name="connsiteY11" fmla="*/ 0 h 1404937"/>
                <a:gd name="connsiteX12" fmla="*/ 11906 w 1826418"/>
                <a:gd name="connsiteY12" fmla="*/ 2381 h 1404937"/>
                <a:gd name="connsiteX13" fmla="*/ 4762 w 1826418"/>
                <a:gd name="connsiteY13" fmla="*/ 4762 h 1404937"/>
                <a:gd name="connsiteX14" fmla="*/ 0 w 1826418"/>
                <a:gd name="connsiteY14" fmla="*/ 16669 h 1404937"/>
                <a:gd name="connsiteX15" fmla="*/ 0 w 1826418"/>
                <a:gd name="connsiteY15" fmla="*/ 40481 h 1404937"/>
                <a:gd name="connsiteX16" fmla="*/ 23812 w 1826418"/>
                <a:gd name="connsiteY16" fmla="*/ 83344 h 1404937"/>
                <a:gd name="connsiteX17" fmla="*/ 130968 w 1826418"/>
                <a:gd name="connsiteY17" fmla="*/ 226219 h 1404937"/>
                <a:gd name="connsiteX18" fmla="*/ 240506 w 1826418"/>
                <a:gd name="connsiteY18" fmla="*/ 357187 h 1404937"/>
                <a:gd name="connsiteX19" fmla="*/ 381000 w 1826418"/>
                <a:gd name="connsiteY19" fmla="*/ 509587 h 1404937"/>
                <a:gd name="connsiteX20" fmla="*/ 492918 w 1826418"/>
                <a:gd name="connsiteY20" fmla="*/ 616744 h 1404937"/>
                <a:gd name="connsiteX21" fmla="*/ 576262 w 1826418"/>
                <a:gd name="connsiteY21" fmla="*/ 695325 h 1404937"/>
                <a:gd name="connsiteX22" fmla="*/ 728662 w 1826418"/>
                <a:gd name="connsiteY22" fmla="*/ 821531 h 1404937"/>
                <a:gd name="connsiteX23" fmla="*/ 871537 w 1826418"/>
                <a:gd name="connsiteY23" fmla="*/ 935831 h 1404937"/>
                <a:gd name="connsiteX24" fmla="*/ 1009650 w 1826418"/>
                <a:gd name="connsiteY24" fmla="*/ 1042987 h 1404937"/>
                <a:gd name="connsiteX25" fmla="*/ 1121568 w 1826418"/>
                <a:gd name="connsiteY25" fmla="*/ 1133475 h 1404937"/>
                <a:gd name="connsiteX26" fmla="*/ 1300162 w 1826418"/>
                <a:gd name="connsiteY26" fmla="*/ 1264444 h 1404937"/>
                <a:gd name="connsiteX27" fmla="*/ 1481137 w 1826418"/>
                <a:gd name="connsiteY27" fmla="*/ 1404937 h 1404937"/>
                <a:gd name="connsiteX28" fmla="*/ 1826418 w 1826418"/>
                <a:gd name="connsiteY28" fmla="*/ 1373981 h 1404937"/>
                <a:gd name="connsiteX29" fmla="*/ 1812131 w 1826418"/>
                <a:gd name="connsiteY29" fmla="*/ 1254919 h 1404937"/>
                <a:gd name="connsiteX30" fmla="*/ 1681162 w 1826418"/>
                <a:gd name="connsiteY30" fmla="*/ 1216819 h 1404937"/>
                <a:gd name="connsiteX31" fmla="*/ 1581150 w 1826418"/>
                <a:gd name="connsiteY31" fmla="*/ 1173956 h 1404937"/>
                <a:gd name="connsiteX32" fmla="*/ 1495425 w 1826418"/>
                <a:gd name="connsiteY32" fmla="*/ 1131094 h 1404937"/>
                <a:gd name="connsiteX33" fmla="*/ 1357312 w 1826418"/>
                <a:gd name="connsiteY33" fmla="*/ 1050131 h 1404937"/>
                <a:gd name="connsiteX34" fmla="*/ 1250156 w 1826418"/>
                <a:gd name="connsiteY34" fmla="*/ 985837 h 1404937"/>
                <a:gd name="connsiteX35" fmla="*/ 1114425 w 1826418"/>
                <a:gd name="connsiteY35" fmla="*/ 897731 h 1404937"/>
                <a:gd name="connsiteX36" fmla="*/ 945356 w 1826418"/>
                <a:gd name="connsiteY36" fmla="*/ 776287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8" h="1404937">
                  <a:moveTo>
                    <a:pt x="945356" y="776287"/>
                  </a:moveTo>
                  <a:lnTo>
                    <a:pt x="823912" y="685800"/>
                  </a:lnTo>
                  <a:lnTo>
                    <a:pt x="683418" y="578644"/>
                  </a:lnTo>
                  <a:lnTo>
                    <a:pt x="547687" y="469106"/>
                  </a:lnTo>
                  <a:lnTo>
                    <a:pt x="414337" y="352425"/>
                  </a:lnTo>
                  <a:lnTo>
                    <a:pt x="259556" y="214312"/>
                  </a:lnTo>
                  <a:lnTo>
                    <a:pt x="166687" y="123825"/>
                  </a:lnTo>
                  <a:lnTo>
                    <a:pt x="78581" y="38100"/>
                  </a:lnTo>
                  <a:lnTo>
                    <a:pt x="57150" y="16669"/>
                  </a:lnTo>
                  <a:lnTo>
                    <a:pt x="47625" y="95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11906" y="2381"/>
                  </a:lnTo>
                  <a:lnTo>
                    <a:pt x="4762" y="4762"/>
                  </a:lnTo>
                  <a:lnTo>
                    <a:pt x="0" y="16669"/>
                  </a:lnTo>
                  <a:lnTo>
                    <a:pt x="0" y="40481"/>
                  </a:lnTo>
                  <a:lnTo>
                    <a:pt x="23812" y="83344"/>
                  </a:lnTo>
                  <a:lnTo>
                    <a:pt x="130968" y="226219"/>
                  </a:lnTo>
                  <a:lnTo>
                    <a:pt x="240506" y="357187"/>
                  </a:lnTo>
                  <a:lnTo>
                    <a:pt x="381000" y="509587"/>
                  </a:lnTo>
                  <a:lnTo>
                    <a:pt x="492918" y="616744"/>
                  </a:lnTo>
                  <a:lnTo>
                    <a:pt x="576262" y="695325"/>
                  </a:lnTo>
                  <a:lnTo>
                    <a:pt x="728662" y="821531"/>
                  </a:lnTo>
                  <a:lnTo>
                    <a:pt x="871537" y="935831"/>
                  </a:lnTo>
                  <a:lnTo>
                    <a:pt x="1009650" y="1042987"/>
                  </a:lnTo>
                  <a:lnTo>
                    <a:pt x="1121568" y="1133475"/>
                  </a:lnTo>
                  <a:lnTo>
                    <a:pt x="1300162" y="1264444"/>
                  </a:lnTo>
                  <a:lnTo>
                    <a:pt x="1481137" y="1404937"/>
                  </a:lnTo>
                  <a:lnTo>
                    <a:pt x="1826418" y="1373981"/>
                  </a:lnTo>
                  <a:lnTo>
                    <a:pt x="1812131" y="1254919"/>
                  </a:lnTo>
                  <a:lnTo>
                    <a:pt x="1681162" y="1216819"/>
                  </a:lnTo>
                  <a:lnTo>
                    <a:pt x="1581150" y="1173956"/>
                  </a:lnTo>
                  <a:lnTo>
                    <a:pt x="1495425" y="1131094"/>
                  </a:lnTo>
                  <a:lnTo>
                    <a:pt x="1357312" y="1050131"/>
                  </a:lnTo>
                  <a:lnTo>
                    <a:pt x="1250156" y="985837"/>
                  </a:lnTo>
                  <a:lnTo>
                    <a:pt x="1114425" y="897731"/>
                  </a:lnTo>
                  <a:lnTo>
                    <a:pt x="945356" y="7762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8">
              <a:extLst>
                <a:ext uri="{FF2B5EF4-FFF2-40B4-BE49-F238E27FC236}">
                  <a16:creationId xmlns:a16="http://schemas.microsoft.com/office/drawing/2014/main" id="{DBBCDD24-5487-4614-AD61-521E7BBB125A}"/>
                </a:ext>
              </a:extLst>
            </p:cNvPr>
            <p:cNvSpPr/>
            <p:nvPr/>
          </p:nvSpPr>
          <p:spPr>
            <a:xfrm rot="16200000">
              <a:off x="5114925" y="3230563"/>
              <a:ext cx="1550987" cy="1662112"/>
            </a:xfrm>
            <a:custGeom>
              <a:avLst/>
              <a:gdLst>
                <a:gd name="connsiteX0" fmla="*/ 1057275 w 1550194"/>
                <a:gd name="connsiteY0" fmla="*/ 266700 h 1662113"/>
                <a:gd name="connsiteX1" fmla="*/ 792956 w 1550194"/>
                <a:gd name="connsiteY1" fmla="*/ 452438 h 1662113"/>
                <a:gd name="connsiteX2" fmla="*/ 538162 w 1550194"/>
                <a:gd name="connsiteY2" fmla="*/ 621507 h 1662113"/>
                <a:gd name="connsiteX3" fmla="*/ 161925 w 1550194"/>
                <a:gd name="connsiteY3" fmla="*/ 854869 h 1662113"/>
                <a:gd name="connsiteX4" fmla="*/ 126206 w 1550194"/>
                <a:gd name="connsiteY4" fmla="*/ 878682 h 1662113"/>
                <a:gd name="connsiteX5" fmla="*/ 107156 w 1550194"/>
                <a:gd name="connsiteY5" fmla="*/ 902494 h 1662113"/>
                <a:gd name="connsiteX6" fmla="*/ 92869 w 1550194"/>
                <a:gd name="connsiteY6" fmla="*/ 938213 h 1662113"/>
                <a:gd name="connsiteX7" fmla="*/ 71437 w 1550194"/>
                <a:gd name="connsiteY7" fmla="*/ 1121569 h 1662113"/>
                <a:gd name="connsiteX8" fmla="*/ 0 w 1550194"/>
                <a:gd name="connsiteY8" fmla="*/ 1662113 h 1662113"/>
                <a:gd name="connsiteX9" fmla="*/ 28575 w 1550194"/>
                <a:gd name="connsiteY9" fmla="*/ 1662113 h 1662113"/>
                <a:gd name="connsiteX10" fmla="*/ 59531 w 1550194"/>
                <a:gd name="connsiteY10" fmla="*/ 1595438 h 1662113"/>
                <a:gd name="connsiteX11" fmla="*/ 90487 w 1550194"/>
                <a:gd name="connsiteY11" fmla="*/ 1516857 h 1662113"/>
                <a:gd name="connsiteX12" fmla="*/ 142875 w 1550194"/>
                <a:gd name="connsiteY12" fmla="*/ 1440657 h 1662113"/>
                <a:gd name="connsiteX13" fmla="*/ 254794 w 1550194"/>
                <a:gd name="connsiteY13" fmla="*/ 1290638 h 1662113"/>
                <a:gd name="connsiteX14" fmla="*/ 364331 w 1550194"/>
                <a:gd name="connsiteY14" fmla="*/ 1159669 h 1662113"/>
                <a:gd name="connsiteX15" fmla="*/ 461962 w 1550194"/>
                <a:gd name="connsiteY15" fmla="*/ 1047750 h 1662113"/>
                <a:gd name="connsiteX16" fmla="*/ 547687 w 1550194"/>
                <a:gd name="connsiteY16" fmla="*/ 952500 h 1662113"/>
                <a:gd name="connsiteX17" fmla="*/ 654844 w 1550194"/>
                <a:gd name="connsiteY17" fmla="*/ 838200 h 1662113"/>
                <a:gd name="connsiteX18" fmla="*/ 683419 w 1550194"/>
                <a:gd name="connsiteY18" fmla="*/ 812007 h 1662113"/>
                <a:gd name="connsiteX19" fmla="*/ 752475 w 1550194"/>
                <a:gd name="connsiteY19" fmla="*/ 747713 h 1662113"/>
                <a:gd name="connsiteX20" fmla="*/ 904875 w 1550194"/>
                <a:gd name="connsiteY20" fmla="*/ 614363 h 1662113"/>
                <a:gd name="connsiteX21" fmla="*/ 1085850 w 1550194"/>
                <a:gd name="connsiteY21" fmla="*/ 447675 h 1662113"/>
                <a:gd name="connsiteX22" fmla="*/ 1295400 w 1550194"/>
                <a:gd name="connsiteY22" fmla="*/ 257175 h 1662113"/>
                <a:gd name="connsiteX23" fmla="*/ 1528762 w 1550194"/>
                <a:gd name="connsiteY23" fmla="*/ 38100 h 1662113"/>
                <a:gd name="connsiteX24" fmla="*/ 1550194 w 1550194"/>
                <a:gd name="connsiteY24" fmla="*/ 7144 h 1662113"/>
                <a:gd name="connsiteX25" fmla="*/ 1350169 w 1550194"/>
                <a:gd name="connsiteY25" fmla="*/ 0 h 1662113"/>
                <a:gd name="connsiteX26" fmla="*/ 1252537 w 1550194"/>
                <a:gd name="connsiteY26" fmla="*/ 104775 h 1662113"/>
                <a:gd name="connsiteX27" fmla="*/ 1135856 w 1550194"/>
                <a:gd name="connsiteY27" fmla="*/ 207169 h 1662113"/>
                <a:gd name="connsiteX28" fmla="*/ 1057275 w 1550194"/>
                <a:gd name="connsiteY28" fmla="*/ 266700 h 166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0194" h="1662113">
                  <a:moveTo>
                    <a:pt x="1057275" y="266700"/>
                  </a:moveTo>
                  <a:lnTo>
                    <a:pt x="792956" y="452438"/>
                  </a:lnTo>
                  <a:lnTo>
                    <a:pt x="538162" y="621507"/>
                  </a:lnTo>
                  <a:lnTo>
                    <a:pt x="161925" y="854869"/>
                  </a:lnTo>
                  <a:lnTo>
                    <a:pt x="126206" y="878682"/>
                  </a:lnTo>
                  <a:lnTo>
                    <a:pt x="107156" y="902494"/>
                  </a:lnTo>
                  <a:lnTo>
                    <a:pt x="92869" y="938213"/>
                  </a:lnTo>
                  <a:lnTo>
                    <a:pt x="71437" y="1121569"/>
                  </a:lnTo>
                  <a:lnTo>
                    <a:pt x="0" y="1662113"/>
                  </a:lnTo>
                  <a:lnTo>
                    <a:pt x="28575" y="1662113"/>
                  </a:lnTo>
                  <a:lnTo>
                    <a:pt x="59531" y="1595438"/>
                  </a:lnTo>
                  <a:lnTo>
                    <a:pt x="90487" y="1516857"/>
                  </a:lnTo>
                  <a:lnTo>
                    <a:pt x="142875" y="1440657"/>
                  </a:lnTo>
                  <a:lnTo>
                    <a:pt x="254794" y="1290638"/>
                  </a:lnTo>
                  <a:lnTo>
                    <a:pt x="364331" y="1159669"/>
                  </a:lnTo>
                  <a:lnTo>
                    <a:pt x="461962" y="1047750"/>
                  </a:lnTo>
                  <a:lnTo>
                    <a:pt x="547687" y="952500"/>
                  </a:lnTo>
                  <a:lnTo>
                    <a:pt x="654844" y="838200"/>
                  </a:lnTo>
                  <a:lnTo>
                    <a:pt x="683419" y="812007"/>
                  </a:lnTo>
                  <a:lnTo>
                    <a:pt x="752475" y="747713"/>
                  </a:lnTo>
                  <a:lnTo>
                    <a:pt x="904875" y="614363"/>
                  </a:lnTo>
                  <a:lnTo>
                    <a:pt x="1085850" y="447675"/>
                  </a:lnTo>
                  <a:lnTo>
                    <a:pt x="1295400" y="257175"/>
                  </a:lnTo>
                  <a:lnTo>
                    <a:pt x="1528762" y="38100"/>
                  </a:lnTo>
                  <a:lnTo>
                    <a:pt x="1550194" y="7144"/>
                  </a:lnTo>
                  <a:lnTo>
                    <a:pt x="1350169" y="0"/>
                  </a:lnTo>
                  <a:lnTo>
                    <a:pt x="1252537" y="104775"/>
                  </a:lnTo>
                  <a:lnTo>
                    <a:pt x="1135856" y="207169"/>
                  </a:lnTo>
                  <a:lnTo>
                    <a:pt x="1057275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1">
              <a:extLst>
                <a:ext uri="{FF2B5EF4-FFF2-40B4-BE49-F238E27FC236}">
                  <a16:creationId xmlns:a16="http://schemas.microsoft.com/office/drawing/2014/main" id="{2772C8F8-45DD-4041-AA19-7365B747D1B9}"/>
                </a:ext>
              </a:extLst>
            </p:cNvPr>
            <p:cNvSpPr/>
            <p:nvPr/>
          </p:nvSpPr>
          <p:spPr>
            <a:xfrm>
              <a:off x="3392488" y="5546725"/>
              <a:ext cx="3365500" cy="357187"/>
            </a:xfrm>
            <a:custGeom>
              <a:avLst/>
              <a:gdLst>
                <a:gd name="connsiteX0" fmla="*/ 1367274 w 3366262"/>
                <a:gd name="connsiteY0" fmla="*/ 118266 h 357683"/>
                <a:gd name="connsiteX1" fmla="*/ 1673035 w 3366262"/>
                <a:gd name="connsiteY1" fmla="*/ 92305 h 357683"/>
                <a:gd name="connsiteX2" fmla="*/ 1949951 w 3366262"/>
                <a:gd name="connsiteY2" fmla="*/ 69229 h 357683"/>
                <a:gd name="connsiteX3" fmla="*/ 2212444 w 3366262"/>
                <a:gd name="connsiteY3" fmla="*/ 43268 h 357683"/>
                <a:gd name="connsiteX4" fmla="*/ 2547051 w 3366262"/>
                <a:gd name="connsiteY4" fmla="*/ 17307 h 357683"/>
                <a:gd name="connsiteX5" fmla="*/ 2861467 w 3366262"/>
                <a:gd name="connsiteY5" fmla="*/ 0 h 357683"/>
                <a:gd name="connsiteX6" fmla="*/ 3034539 w 3366262"/>
                <a:gd name="connsiteY6" fmla="*/ 0 h 357683"/>
                <a:gd name="connsiteX7" fmla="*/ 3086461 w 3366262"/>
                <a:gd name="connsiteY7" fmla="*/ 17307 h 357683"/>
                <a:gd name="connsiteX8" fmla="*/ 3149921 w 3366262"/>
                <a:gd name="connsiteY8" fmla="*/ 37499 h 357683"/>
                <a:gd name="connsiteX9" fmla="*/ 3216265 w 3366262"/>
                <a:gd name="connsiteY9" fmla="*/ 51921 h 357683"/>
                <a:gd name="connsiteX10" fmla="*/ 3354723 w 3366262"/>
                <a:gd name="connsiteY10" fmla="*/ 74998 h 357683"/>
                <a:gd name="connsiteX11" fmla="*/ 3366262 w 3366262"/>
                <a:gd name="connsiteY11" fmla="*/ 279800 h 357683"/>
                <a:gd name="connsiteX12" fmla="*/ 3268187 w 3366262"/>
                <a:gd name="connsiteY12" fmla="*/ 253839 h 357683"/>
                <a:gd name="connsiteX13" fmla="*/ 3207612 w 3366262"/>
                <a:gd name="connsiteY13" fmla="*/ 239417 h 357683"/>
                <a:gd name="connsiteX14" fmla="*/ 3147036 w 3366262"/>
                <a:gd name="connsiteY14" fmla="*/ 227879 h 357683"/>
                <a:gd name="connsiteX15" fmla="*/ 3083576 w 3366262"/>
                <a:gd name="connsiteY15" fmla="*/ 224994 h 357683"/>
                <a:gd name="connsiteX16" fmla="*/ 2982617 w 3366262"/>
                <a:gd name="connsiteY16" fmla="*/ 219225 h 357683"/>
                <a:gd name="connsiteX17" fmla="*/ 2800891 w 3366262"/>
                <a:gd name="connsiteY17" fmla="*/ 213456 h 357683"/>
                <a:gd name="connsiteX18" fmla="*/ 2549936 w 3366262"/>
                <a:gd name="connsiteY18" fmla="*/ 213456 h 357683"/>
                <a:gd name="connsiteX19" fmla="*/ 2316288 w 3366262"/>
                <a:gd name="connsiteY19" fmla="*/ 219225 h 357683"/>
                <a:gd name="connsiteX20" fmla="*/ 2085525 w 3366262"/>
                <a:gd name="connsiteY20" fmla="*/ 227879 h 357683"/>
                <a:gd name="connsiteX21" fmla="*/ 1811493 w 3366262"/>
                <a:gd name="connsiteY21" fmla="*/ 242301 h 357683"/>
                <a:gd name="connsiteX22" fmla="*/ 1528808 w 3366262"/>
                <a:gd name="connsiteY22" fmla="*/ 259608 h 357683"/>
                <a:gd name="connsiteX23" fmla="*/ 1240354 w 3366262"/>
                <a:gd name="connsiteY23" fmla="*/ 282685 h 357683"/>
                <a:gd name="connsiteX24" fmla="*/ 810557 w 3366262"/>
                <a:gd name="connsiteY24" fmla="*/ 317299 h 357683"/>
                <a:gd name="connsiteX25" fmla="*/ 504795 w 3366262"/>
                <a:gd name="connsiteY25" fmla="*/ 349029 h 357683"/>
                <a:gd name="connsiteX26" fmla="*/ 444220 w 3366262"/>
                <a:gd name="connsiteY26" fmla="*/ 354798 h 357683"/>
                <a:gd name="connsiteX27" fmla="*/ 363453 w 3366262"/>
                <a:gd name="connsiteY27" fmla="*/ 357683 h 357683"/>
                <a:gd name="connsiteX28" fmla="*/ 224995 w 3366262"/>
                <a:gd name="connsiteY28" fmla="*/ 349029 h 357683"/>
                <a:gd name="connsiteX29" fmla="*/ 0 w 3366262"/>
                <a:gd name="connsiteY29" fmla="*/ 328837 h 357683"/>
                <a:gd name="connsiteX30" fmla="*/ 37499 w 3366262"/>
                <a:gd name="connsiteY30" fmla="*/ 138458 h 357683"/>
                <a:gd name="connsiteX31" fmla="*/ 112497 w 3366262"/>
                <a:gd name="connsiteY31" fmla="*/ 187495 h 357683"/>
                <a:gd name="connsiteX32" fmla="*/ 149997 w 3366262"/>
                <a:gd name="connsiteY32" fmla="*/ 201918 h 357683"/>
                <a:gd name="connsiteX33" fmla="*/ 239417 w 3366262"/>
                <a:gd name="connsiteY33" fmla="*/ 216340 h 357683"/>
                <a:gd name="connsiteX34" fmla="*/ 398067 w 3366262"/>
                <a:gd name="connsiteY34" fmla="*/ 222109 h 357683"/>
                <a:gd name="connsiteX35" fmla="*/ 533641 w 3366262"/>
                <a:gd name="connsiteY35" fmla="*/ 201918 h 357683"/>
                <a:gd name="connsiteX36" fmla="*/ 848056 w 3366262"/>
                <a:gd name="connsiteY36" fmla="*/ 167303 h 357683"/>
                <a:gd name="connsiteX37" fmla="*/ 1367274 w 3366262"/>
                <a:gd name="connsiteY37" fmla="*/ 118266 h 35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66262" h="357683">
                  <a:moveTo>
                    <a:pt x="1367274" y="118266"/>
                  </a:moveTo>
                  <a:lnTo>
                    <a:pt x="1673035" y="92305"/>
                  </a:lnTo>
                  <a:lnTo>
                    <a:pt x="1949951" y="69229"/>
                  </a:lnTo>
                  <a:lnTo>
                    <a:pt x="2212444" y="43268"/>
                  </a:lnTo>
                  <a:lnTo>
                    <a:pt x="2547051" y="17307"/>
                  </a:lnTo>
                  <a:lnTo>
                    <a:pt x="2861467" y="0"/>
                  </a:lnTo>
                  <a:lnTo>
                    <a:pt x="3034539" y="0"/>
                  </a:lnTo>
                  <a:lnTo>
                    <a:pt x="3086461" y="17307"/>
                  </a:lnTo>
                  <a:lnTo>
                    <a:pt x="3149921" y="37499"/>
                  </a:lnTo>
                  <a:lnTo>
                    <a:pt x="3216265" y="51921"/>
                  </a:lnTo>
                  <a:lnTo>
                    <a:pt x="3354723" y="74998"/>
                  </a:lnTo>
                  <a:lnTo>
                    <a:pt x="3366262" y="279800"/>
                  </a:lnTo>
                  <a:lnTo>
                    <a:pt x="3268187" y="253839"/>
                  </a:lnTo>
                  <a:lnTo>
                    <a:pt x="3207612" y="239417"/>
                  </a:lnTo>
                  <a:lnTo>
                    <a:pt x="3147036" y="227879"/>
                  </a:lnTo>
                  <a:lnTo>
                    <a:pt x="3083576" y="224994"/>
                  </a:lnTo>
                  <a:lnTo>
                    <a:pt x="2982617" y="219225"/>
                  </a:lnTo>
                  <a:lnTo>
                    <a:pt x="2800891" y="213456"/>
                  </a:lnTo>
                  <a:lnTo>
                    <a:pt x="2549936" y="213456"/>
                  </a:lnTo>
                  <a:lnTo>
                    <a:pt x="2316288" y="219225"/>
                  </a:lnTo>
                  <a:lnTo>
                    <a:pt x="2085525" y="227879"/>
                  </a:lnTo>
                  <a:lnTo>
                    <a:pt x="1811493" y="242301"/>
                  </a:lnTo>
                  <a:lnTo>
                    <a:pt x="1528808" y="259608"/>
                  </a:lnTo>
                  <a:lnTo>
                    <a:pt x="1240354" y="282685"/>
                  </a:lnTo>
                  <a:lnTo>
                    <a:pt x="810557" y="317299"/>
                  </a:lnTo>
                  <a:lnTo>
                    <a:pt x="504795" y="349029"/>
                  </a:lnTo>
                  <a:lnTo>
                    <a:pt x="444220" y="354798"/>
                  </a:lnTo>
                  <a:lnTo>
                    <a:pt x="363453" y="357683"/>
                  </a:lnTo>
                  <a:lnTo>
                    <a:pt x="224995" y="349029"/>
                  </a:lnTo>
                  <a:lnTo>
                    <a:pt x="0" y="328837"/>
                  </a:lnTo>
                  <a:lnTo>
                    <a:pt x="37499" y="138458"/>
                  </a:lnTo>
                  <a:lnTo>
                    <a:pt x="112497" y="187495"/>
                  </a:lnTo>
                  <a:lnTo>
                    <a:pt x="149997" y="201918"/>
                  </a:lnTo>
                  <a:lnTo>
                    <a:pt x="239417" y="216340"/>
                  </a:lnTo>
                  <a:lnTo>
                    <a:pt x="398067" y="222109"/>
                  </a:lnTo>
                  <a:lnTo>
                    <a:pt x="533641" y="201918"/>
                  </a:lnTo>
                  <a:lnTo>
                    <a:pt x="848056" y="167303"/>
                  </a:lnTo>
                  <a:lnTo>
                    <a:pt x="1367274" y="11826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9B375AD-282E-4100-8095-8E91CF2C98A9}"/>
              </a:ext>
            </a:extLst>
          </p:cNvPr>
          <p:cNvGrpSpPr>
            <a:grpSpLocks/>
          </p:cNvGrpSpPr>
          <p:nvPr/>
        </p:nvGrpSpPr>
        <p:grpSpPr bwMode="auto">
          <a:xfrm>
            <a:off x="2954338" y="1666875"/>
            <a:ext cx="3963987" cy="4270375"/>
            <a:chOff x="2954338" y="1666875"/>
            <a:chExt cx="3963987" cy="4270375"/>
          </a:xfrm>
        </p:grpSpPr>
        <p:sp>
          <p:nvSpPr>
            <p:cNvPr id="18" name="フリーフォーム 124">
              <a:extLst>
                <a:ext uri="{FF2B5EF4-FFF2-40B4-BE49-F238E27FC236}">
                  <a16:creationId xmlns:a16="http://schemas.microsoft.com/office/drawing/2014/main" id="{ACF8D0AE-0755-4E7B-AED0-6DA51268F641}"/>
                </a:ext>
              </a:extLst>
            </p:cNvPr>
            <p:cNvSpPr/>
            <p:nvPr/>
          </p:nvSpPr>
          <p:spPr>
            <a:xfrm rot="16200000">
              <a:off x="1110457" y="3664744"/>
              <a:ext cx="4116387" cy="428625"/>
            </a:xfrm>
            <a:custGeom>
              <a:avLst/>
              <a:gdLst>
                <a:gd name="connsiteX0" fmla="*/ 2114337 w 4116499"/>
                <a:gd name="connsiteY0" fmla="*/ 166564 h 428307"/>
                <a:gd name="connsiteX1" fmla="*/ 2471259 w 4116499"/>
                <a:gd name="connsiteY1" fmla="*/ 173362 h 428307"/>
                <a:gd name="connsiteX2" fmla="*/ 2804386 w 4116499"/>
                <a:gd name="connsiteY2" fmla="*/ 176762 h 428307"/>
                <a:gd name="connsiteX3" fmla="*/ 3181704 w 4116499"/>
                <a:gd name="connsiteY3" fmla="*/ 180161 h 428307"/>
                <a:gd name="connsiteX4" fmla="*/ 3477439 w 4116499"/>
                <a:gd name="connsiteY4" fmla="*/ 180161 h 428307"/>
                <a:gd name="connsiteX5" fmla="*/ 3762977 w 4116499"/>
                <a:gd name="connsiteY5" fmla="*/ 183560 h 428307"/>
                <a:gd name="connsiteX6" fmla="*/ 3837760 w 4116499"/>
                <a:gd name="connsiteY6" fmla="*/ 176762 h 428307"/>
                <a:gd name="connsiteX7" fmla="*/ 3878551 w 4116499"/>
                <a:gd name="connsiteY7" fmla="*/ 163165 h 428307"/>
                <a:gd name="connsiteX8" fmla="*/ 3922742 w 4116499"/>
                <a:gd name="connsiteY8" fmla="*/ 139370 h 428307"/>
                <a:gd name="connsiteX9" fmla="*/ 3983928 w 4116499"/>
                <a:gd name="connsiteY9" fmla="*/ 91780 h 428307"/>
                <a:gd name="connsiteX10" fmla="*/ 4024719 w 4116499"/>
                <a:gd name="connsiteY10" fmla="*/ 50989 h 428307"/>
                <a:gd name="connsiteX11" fmla="*/ 4051913 w 4116499"/>
                <a:gd name="connsiteY11" fmla="*/ 20396 h 428307"/>
                <a:gd name="connsiteX12" fmla="*/ 4075708 w 4116499"/>
                <a:gd name="connsiteY12" fmla="*/ 3400 h 428307"/>
                <a:gd name="connsiteX13" fmla="*/ 4092704 w 4116499"/>
                <a:gd name="connsiteY13" fmla="*/ 0 h 428307"/>
                <a:gd name="connsiteX14" fmla="*/ 4106301 w 4116499"/>
                <a:gd name="connsiteY14" fmla="*/ 3400 h 428307"/>
                <a:gd name="connsiteX15" fmla="*/ 4109701 w 4116499"/>
                <a:gd name="connsiteY15" fmla="*/ 6799 h 428307"/>
                <a:gd name="connsiteX16" fmla="*/ 4116499 w 4116499"/>
                <a:gd name="connsiteY16" fmla="*/ 13597 h 428307"/>
                <a:gd name="connsiteX17" fmla="*/ 4116499 w 4116499"/>
                <a:gd name="connsiteY17" fmla="*/ 40791 h 428307"/>
                <a:gd name="connsiteX18" fmla="*/ 4106301 w 4116499"/>
                <a:gd name="connsiteY18" fmla="*/ 98579 h 428307"/>
                <a:gd name="connsiteX19" fmla="*/ 4079107 w 4116499"/>
                <a:gd name="connsiteY19" fmla="*/ 186959 h 428307"/>
                <a:gd name="connsiteX20" fmla="*/ 4028119 w 4116499"/>
                <a:gd name="connsiteY20" fmla="*/ 326329 h 428307"/>
                <a:gd name="connsiteX21" fmla="*/ 3861555 w 4116499"/>
                <a:gd name="connsiteY21" fmla="*/ 428307 h 428307"/>
                <a:gd name="connsiteX22" fmla="*/ 3654200 w 4116499"/>
                <a:gd name="connsiteY22" fmla="*/ 424907 h 428307"/>
                <a:gd name="connsiteX23" fmla="*/ 3331271 w 4116499"/>
                <a:gd name="connsiteY23" fmla="*/ 421508 h 428307"/>
                <a:gd name="connsiteX24" fmla="*/ 2879170 w 4116499"/>
                <a:gd name="connsiteY24" fmla="*/ 414710 h 428307"/>
                <a:gd name="connsiteX25" fmla="*/ 2287699 w 4116499"/>
                <a:gd name="connsiteY25" fmla="*/ 404512 h 428307"/>
                <a:gd name="connsiteX26" fmla="*/ 1937576 w 4116499"/>
                <a:gd name="connsiteY26" fmla="*/ 401113 h 428307"/>
                <a:gd name="connsiteX27" fmla="*/ 1658837 w 4116499"/>
                <a:gd name="connsiteY27" fmla="*/ 397713 h 428307"/>
                <a:gd name="connsiteX28" fmla="*/ 1329109 w 4116499"/>
                <a:gd name="connsiteY28" fmla="*/ 390915 h 428307"/>
                <a:gd name="connsiteX29" fmla="*/ 1026575 w 4116499"/>
                <a:gd name="connsiteY29" fmla="*/ 387516 h 428307"/>
                <a:gd name="connsiteX30" fmla="*/ 798825 w 4116499"/>
                <a:gd name="connsiteY30" fmla="*/ 384116 h 428307"/>
                <a:gd name="connsiteX31" fmla="*/ 751235 w 4116499"/>
                <a:gd name="connsiteY31" fmla="*/ 380717 h 428307"/>
                <a:gd name="connsiteX32" fmla="*/ 652657 w 4116499"/>
                <a:gd name="connsiteY32" fmla="*/ 370519 h 428307"/>
                <a:gd name="connsiteX33" fmla="*/ 509888 w 4116499"/>
                <a:gd name="connsiteY33" fmla="*/ 360322 h 428307"/>
                <a:gd name="connsiteX34" fmla="*/ 424907 w 4116499"/>
                <a:gd name="connsiteY34" fmla="*/ 363721 h 428307"/>
                <a:gd name="connsiteX35" fmla="*/ 350123 w 4116499"/>
                <a:gd name="connsiteY35" fmla="*/ 370519 h 428307"/>
                <a:gd name="connsiteX36" fmla="*/ 200556 w 4116499"/>
                <a:gd name="connsiteY36" fmla="*/ 360322 h 428307"/>
                <a:gd name="connsiteX37" fmla="*/ 125772 w 4116499"/>
                <a:gd name="connsiteY37" fmla="*/ 343325 h 428307"/>
                <a:gd name="connsiteX38" fmla="*/ 61186 w 4116499"/>
                <a:gd name="connsiteY38" fmla="*/ 316131 h 428307"/>
                <a:gd name="connsiteX39" fmla="*/ 37391 w 4116499"/>
                <a:gd name="connsiteY39" fmla="*/ 302534 h 428307"/>
                <a:gd name="connsiteX40" fmla="*/ 20395 w 4116499"/>
                <a:gd name="connsiteY40" fmla="*/ 285538 h 428307"/>
                <a:gd name="connsiteX41" fmla="*/ 3399 w 4116499"/>
                <a:gd name="connsiteY41" fmla="*/ 258344 h 428307"/>
                <a:gd name="connsiteX42" fmla="*/ 0 w 4116499"/>
                <a:gd name="connsiteY42" fmla="*/ 241348 h 428307"/>
                <a:gd name="connsiteX43" fmla="*/ 3399 w 4116499"/>
                <a:gd name="connsiteY43" fmla="*/ 224351 h 428307"/>
                <a:gd name="connsiteX44" fmla="*/ 13597 w 4116499"/>
                <a:gd name="connsiteY44" fmla="*/ 203956 h 428307"/>
                <a:gd name="connsiteX45" fmla="*/ 47589 w 4116499"/>
                <a:gd name="connsiteY45" fmla="*/ 183560 h 428307"/>
                <a:gd name="connsiteX46" fmla="*/ 139369 w 4116499"/>
                <a:gd name="connsiteY46" fmla="*/ 142769 h 428307"/>
                <a:gd name="connsiteX47" fmla="*/ 241347 w 4116499"/>
                <a:gd name="connsiteY47" fmla="*/ 108777 h 428307"/>
                <a:gd name="connsiteX48" fmla="*/ 295735 w 4116499"/>
                <a:gd name="connsiteY48" fmla="*/ 95180 h 428307"/>
                <a:gd name="connsiteX49" fmla="*/ 339925 w 4116499"/>
                <a:gd name="connsiteY49" fmla="*/ 71385 h 428307"/>
                <a:gd name="connsiteX50" fmla="*/ 380716 w 4116499"/>
                <a:gd name="connsiteY50" fmla="*/ 57788 h 428307"/>
                <a:gd name="connsiteX51" fmla="*/ 431705 w 4116499"/>
                <a:gd name="connsiteY51" fmla="*/ 47590 h 428307"/>
                <a:gd name="connsiteX52" fmla="*/ 462298 w 4116499"/>
                <a:gd name="connsiteY52" fmla="*/ 50989 h 428307"/>
                <a:gd name="connsiteX53" fmla="*/ 598269 w 4116499"/>
                <a:gd name="connsiteY53" fmla="*/ 84982 h 428307"/>
                <a:gd name="connsiteX54" fmla="*/ 666254 w 4116499"/>
                <a:gd name="connsiteY54" fmla="*/ 98579 h 428307"/>
                <a:gd name="connsiteX55" fmla="*/ 972187 w 4116499"/>
                <a:gd name="connsiteY55" fmla="*/ 115575 h 428307"/>
                <a:gd name="connsiteX56" fmla="*/ 1478676 w 4116499"/>
                <a:gd name="connsiteY56" fmla="*/ 146168 h 428307"/>
                <a:gd name="connsiteX57" fmla="*/ 2114337 w 4116499"/>
                <a:gd name="connsiteY57" fmla="*/ 166564 h 4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116499" h="428307">
                  <a:moveTo>
                    <a:pt x="2114337" y="166564"/>
                  </a:moveTo>
                  <a:lnTo>
                    <a:pt x="2471259" y="173362"/>
                  </a:lnTo>
                  <a:lnTo>
                    <a:pt x="2804386" y="176762"/>
                  </a:lnTo>
                  <a:lnTo>
                    <a:pt x="3181704" y="180161"/>
                  </a:lnTo>
                  <a:lnTo>
                    <a:pt x="3477439" y="180161"/>
                  </a:lnTo>
                  <a:lnTo>
                    <a:pt x="3762977" y="183560"/>
                  </a:lnTo>
                  <a:lnTo>
                    <a:pt x="3837760" y="176762"/>
                  </a:lnTo>
                  <a:lnTo>
                    <a:pt x="3878551" y="163165"/>
                  </a:lnTo>
                  <a:lnTo>
                    <a:pt x="3922742" y="139370"/>
                  </a:lnTo>
                  <a:lnTo>
                    <a:pt x="3983928" y="91780"/>
                  </a:lnTo>
                  <a:lnTo>
                    <a:pt x="4024719" y="50989"/>
                  </a:lnTo>
                  <a:lnTo>
                    <a:pt x="4051913" y="20396"/>
                  </a:lnTo>
                  <a:lnTo>
                    <a:pt x="4075708" y="3400"/>
                  </a:lnTo>
                  <a:lnTo>
                    <a:pt x="4092704" y="0"/>
                  </a:lnTo>
                  <a:lnTo>
                    <a:pt x="4106301" y="3400"/>
                  </a:lnTo>
                  <a:lnTo>
                    <a:pt x="4109701" y="6799"/>
                  </a:lnTo>
                  <a:lnTo>
                    <a:pt x="4116499" y="13597"/>
                  </a:lnTo>
                  <a:lnTo>
                    <a:pt x="4116499" y="40791"/>
                  </a:lnTo>
                  <a:lnTo>
                    <a:pt x="4106301" y="98579"/>
                  </a:lnTo>
                  <a:lnTo>
                    <a:pt x="4079107" y="186959"/>
                  </a:lnTo>
                  <a:lnTo>
                    <a:pt x="4028119" y="326329"/>
                  </a:lnTo>
                  <a:lnTo>
                    <a:pt x="3861555" y="428307"/>
                  </a:lnTo>
                  <a:lnTo>
                    <a:pt x="3654200" y="424907"/>
                  </a:lnTo>
                  <a:lnTo>
                    <a:pt x="3331271" y="421508"/>
                  </a:lnTo>
                  <a:lnTo>
                    <a:pt x="2879170" y="414710"/>
                  </a:lnTo>
                  <a:lnTo>
                    <a:pt x="2287699" y="404512"/>
                  </a:lnTo>
                  <a:lnTo>
                    <a:pt x="1937576" y="401113"/>
                  </a:lnTo>
                  <a:lnTo>
                    <a:pt x="1658837" y="397713"/>
                  </a:lnTo>
                  <a:lnTo>
                    <a:pt x="1329109" y="390915"/>
                  </a:lnTo>
                  <a:lnTo>
                    <a:pt x="1026575" y="387516"/>
                  </a:lnTo>
                  <a:lnTo>
                    <a:pt x="798825" y="384116"/>
                  </a:lnTo>
                  <a:lnTo>
                    <a:pt x="751235" y="380717"/>
                  </a:lnTo>
                  <a:lnTo>
                    <a:pt x="652657" y="370519"/>
                  </a:lnTo>
                  <a:lnTo>
                    <a:pt x="509888" y="360322"/>
                  </a:lnTo>
                  <a:lnTo>
                    <a:pt x="424907" y="363721"/>
                  </a:lnTo>
                  <a:lnTo>
                    <a:pt x="350123" y="370519"/>
                  </a:lnTo>
                  <a:lnTo>
                    <a:pt x="200556" y="360322"/>
                  </a:lnTo>
                  <a:lnTo>
                    <a:pt x="125772" y="343325"/>
                  </a:lnTo>
                  <a:lnTo>
                    <a:pt x="61186" y="316131"/>
                  </a:lnTo>
                  <a:lnTo>
                    <a:pt x="37391" y="302534"/>
                  </a:lnTo>
                  <a:lnTo>
                    <a:pt x="20395" y="285538"/>
                  </a:lnTo>
                  <a:lnTo>
                    <a:pt x="3399" y="258344"/>
                  </a:lnTo>
                  <a:lnTo>
                    <a:pt x="0" y="241348"/>
                  </a:lnTo>
                  <a:lnTo>
                    <a:pt x="3399" y="224351"/>
                  </a:lnTo>
                  <a:lnTo>
                    <a:pt x="13597" y="203956"/>
                  </a:lnTo>
                  <a:lnTo>
                    <a:pt x="47589" y="183560"/>
                  </a:lnTo>
                  <a:lnTo>
                    <a:pt x="139369" y="142769"/>
                  </a:lnTo>
                  <a:lnTo>
                    <a:pt x="241347" y="108777"/>
                  </a:lnTo>
                  <a:lnTo>
                    <a:pt x="295735" y="95180"/>
                  </a:lnTo>
                  <a:lnTo>
                    <a:pt x="339925" y="71385"/>
                  </a:lnTo>
                  <a:lnTo>
                    <a:pt x="380716" y="57788"/>
                  </a:lnTo>
                  <a:lnTo>
                    <a:pt x="431705" y="47590"/>
                  </a:lnTo>
                  <a:lnTo>
                    <a:pt x="462298" y="50989"/>
                  </a:lnTo>
                  <a:lnTo>
                    <a:pt x="598269" y="84982"/>
                  </a:lnTo>
                  <a:lnTo>
                    <a:pt x="666254" y="98579"/>
                  </a:lnTo>
                  <a:lnTo>
                    <a:pt x="972187" y="115575"/>
                  </a:lnTo>
                  <a:lnTo>
                    <a:pt x="1478676" y="146168"/>
                  </a:lnTo>
                  <a:lnTo>
                    <a:pt x="2114337" y="166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0">
              <a:extLst>
                <a:ext uri="{FF2B5EF4-FFF2-40B4-BE49-F238E27FC236}">
                  <a16:creationId xmlns:a16="http://schemas.microsoft.com/office/drawing/2014/main" id="{C7E46A01-5C4C-4E4F-8F56-3011B6CF22E7}"/>
                </a:ext>
              </a:extLst>
            </p:cNvPr>
            <p:cNvSpPr/>
            <p:nvPr/>
          </p:nvSpPr>
          <p:spPr>
            <a:xfrm>
              <a:off x="3455988" y="2738438"/>
              <a:ext cx="2773362" cy="530225"/>
            </a:xfrm>
            <a:custGeom>
              <a:avLst/>
              <a:gdLst>
                <a:gd name="connsiteX0" fmla="*/ 876300 w 2774156"/>
                <a:gd name="connsiteY0" fmla="*/ 238125 h 531018"/>
                <a:gd name="connsiteX1" fmla="*/ 1042987 w 2774156"/>
                <a:gd name="connsiteY1" fmla="*/ 219075 h 531018"/>
                <a:gd name="connsiteX2" fmla="*/ 1333500 w 2774156"/>
                <a:gd name="connsiteY2" fmla="*/ 176212 h 531018"/>
                <a:gd name="connsiteX3" fmla="*/ 1647825 w 2774156"/>
                <a:gd name="connsiteY3" fmla="*/ 142875 h 531018"/>
                <a:gd name="connsiteX4" fmla="*/ 2007394 w 2774156"/>
                <a:gd name="connsiteY4" fmla="*/ 102393 h 531018"/>
                <a:gd name="connsiteX5" fmla="*/ 2133600 w 2774156"/>
                <a:gd name="connsiteY5" fmla="*/ 88106 h 531018"/>
                <a:gd name="connsiteX6" fmla="*/ 2181225 w 2774156"/>
                <a:gd name="connsiteY6" fmla="*/ 64293 h 531018"/>
                <a:gd name="connsiteX7" fmla="*/ 2286000 w 2774156"/>
                <a:gd name="connsiteY7" fmla="*/ 11906 h 531018"/>
                <a:gd name="connsiteX8" fmla="*/ 2314575 w 2774156"/>
                <a:gd name="connsiteY8" fmla="*/ 0 h 531018"/>
                <a:gd name="connsiteX9" fmla="*/ 2390775 w 2774156"/>
                <a:gd name="connsiteY9" fmla="*/ 11906 h 531018"/>
                <a:gd name="connsiteX10" fmla="*/ 2531269 w 2774156"/>
                <a:gd name="connsiteY10" fmla="*/ 35718 h 531018"/>
                <a:gd name="connsiteX11" fmla="*/ 2581275 w 2774156"/>
                <a:gd name="connsiteY11" fmla="*/ 42862 h 531018"/>
                <a:gd name="connsiteX12" fmla="*/ 2612231 w 2774156"/>
                <a:gd name="connsiteY12" fmla="*/ 50006 h 531018"/>
                <a:gd name="connsiteX13" fmla="*/ 2664619 w 2774156"/>
                <a:gd name="connsiteY13" fmla="*/ 76200 h 531018"/>
                <a:gd name="connsiteX14" fmla="*/ 2702719 w 2774156"/>
                <a:gd name="connsiteY14" fmla="*/ 97631 h 531018"/>
                <a:gd name="connsiteX15" fmla="*/ 2733675 w 2774156"/>
                <a:gd name="connsiteY15" fmla="*/ 121443 h 531018"/>
                <a:gd name="connsiteX16" fmla="*/ 2755106 w 2774156"/>
                <a:gd name="connsiteY16" fmla="*/ 142875 h 531018"/>
                <a:gd name="connsiteX17" fmla="*/ 2769394 w 2774156"/>
                <a:gd name="connsiteY17" fmla="*/ 171450 h 531018"/>
                <a:gd name="connsiteX18" fmla="*/ 2774156 w 2774156"/>
                <a:gd name="connsiteY18" fmla="*/ 188118 h 531018"/>
                <a:gd name="connsiteX19" fmla="*/ 2774156 w 2774156"/>
                <a:gd name="connsiteY19" fmla="*/ 207168 h 531018"/>
                <a:gd name="connsiteX20" fmla="*/ 2757487 w 2774156"/>
                <a:gd name="connsiteY20" fmla="*/ 233362 h 531018"/>
                <a:gd name="connsiteX21" fmla="*/ 2726531 w 2774156"/>
                <a:gd name="connsiteY21" fmla="*/ 252412 h 531018"/>
                <a:gd name="connsiteX22" fmla="*/ 2667000 w 2774156"/>
                <a:gd name="connsiteY22" fmla="*/ 266700 h 531018"/>
                <a:gd name="connsiteX23" fmla="*/ 2590800 w 2774156"/>
                <a:gd name="connsiteY23" fmla="*/ 266700 h 531018"/>
                <a:gd name="connsiteX24" fmla="*/ 2416969 w 2774156"/>
                <a:gd name="connsiteY24" fmla="*/ 271462 h 531018"/>
                <a:gd name="connsiteX25" fmla="*/ 2255044 w 2774156"/>
                <a:gd name="connsiteY25" fmla="*/ 278606 h 531018"/>
                <a:gd name="connsiteX26" fmla="*/ 2074069 w 2774156"/>
                <a:gd name="connsiteY26" fmla="*/ 290512 h 531018"/>
                <a:gd name="connsiteX27" fmla="*/ 1983581 w 2774156"/>
                <a:gd name="connsiteY27" fmla="*/ 290512 h 531018"/>
                <a:gd name="connsiteX28" fmla="*/ 1804987 w 2774156"/>
                <a:gd name="connsiteY28" fmla="*/ 295275 h 531018"/>
                <a:gd name="connsiteX29" fmla="*/ 1697831 w 2774156"/>
                <a:gd name="connsiteY29" fmla="*/ 304800 h 531018"/>
                <a:gd name="connsiteX30" fmla="*/ 1509712 w 2774156"/>
                <a:gd name="connsiteY30" fmla="*/ 338137 h 531018"/>
                <a:gd name="connsiteX31" fmla="*/ 1257300 w 2774156"/>
                <a:gd name="connsiteY31" fmla="*/ 352425 h 531018"/>
                <a:gd name="connsiteX32" fmla="*/ 1054894 w 2774156"/>
                <a:gd name="connsiteY32" fmla="*/ 385762 h 531018"/>
                <a:gd name="connsiteX33" fmla="*/ 835819 w 2774156"/>
                <a:gd name="connsiteY33" fmla="*/ 423862 h 531018"/>
                <a:gd name="connsiteX34" fmla="*/ 657225 w 2774156"/>
                <a:gd name="connsiteY34" fmla="*/ 457200 h 531018"/>
                <a:gd name="connsiteX35" fmla="*/ 552450 w 2774156"/>
                <a:gd name="connsiteY35" fmla="*/ 478631 h 531018"/>
                <a:gd name="connsiteX36" fmla="*/ 500062 w 2774156"/>
                <a:gd name="connsiteY36" fmla="*/ 495300 h 531018"/>
                <a:gd name="connsiteX37" fmla="*/ 454819 w 2774156"/>
                <a:gd name="connsiteY37" fmla="*/ 511968 h 531018"/>
                <a:gd name="connsiteX38" fmla="*/ 426244 w 2774156"/>
                <a:gd name="connsiteY38" fmla="*/ 528637 h 531018"/>
                <a:gd name="connsiteX39" fmla="*/ 414337 w 2774156"/>
                <a:gd name="connsiteY39" fmla="*/ 531018 h 531018"/>
                <a:gd name="connsiteX40" fmla="*/ 392906 w 2774156"/>
                <a:gd name="connsiteY40" fmla="*/ 523875 h 531018"/>
                <a:gd name="connsiteX41" fmla="*/ 314325 w 2774156"/>
                <a:gd name="connsiteY41" fmla="*/ 490537 h 531018"/>
                <a:gd name="connsiteX42" fmla="*/ 235744 w 2774156"/>
                <a:gd name="connsiteY42" fmla="*/ 438150 h 531018"/>
                <a:gd name="connsiteX43" fmla="*/ 157162 w 2774156"/>
                <a:gd name="connsiteY43" fmla="*/ 373856 h 531018"/>
                <a:gd name="connsiteX44" fmla="*/ 88106 w 2774156"/>
                <a:gd name="connsiteY44" fmla="*/ 316706 h 531018"/>
                <a:gd name="connsiteX45" fmla="*/ 30956 w 2774156"/>
                <a:gd name="connsiteY45" fmla="*/ 261937 h 531018"/>
                <a:gd name="connsiteX46" fmla="*/ 9525 w 2774156"/>
                <a:gd name="connsiteY46" fmla="*/ 235743 h 531018"/>
                <a:gd name="connsiteX47" fmla="*/ 0 w 2774156"/>
                <a:gd name="connsiteY47" fmla="*/ 209550 h 531018"/>
                <a:gd name="connsiteX48" fmla="*/ 4762 w 2774156"/>
                <a:gd name="connsiteY48" fmla="*/ 192881 h 531018"/>
                <a:gd name="connsiteX49" fmla="*/ 16669 w 2774156"/>
                <a:gd name="connsiteY49" fmla="*/ 185737 h 531018"/>
                <a:gd name="connsiteX50" fmla="*/ 33337 w 2774156"/>
                <a:gd name="connsiteY50" fmla="*/ 188118 h 531018"/>
                <a:gd name="connsiteX51" fmla="*/ 76200 w 2774156"/>
                <a:gd name="connsiteY51" fmla="*/ 207168 h 531018"/>
                <a:gd name="connsiteX52" fmla="*/ 166687 w 2774156"/>
                <a:gd name="connsiteY52" fmla="*/ 238125 h 531018"/>
                <a:gd name="connsiteX53" fmla="*/ 221456 w 2774156"/>
                <a:gd name="connsiteY53" fmla="*/ 252412 h 531018"/>
                <a:gd name="connsiteX54" fmla="*/ 297656 w 2774156"/>
                <a:gd name="connsiteY54" fmla="*/ 264318 h 531018"/>
                <a:gd name="connsiteX55" fmla="*/ 404812 w 2774156"/>
                <a:gd name="connsiteY55" fmla="*/ 269081 h 531018"/>
                <a:gd name="connsiteX56" fmla="*/ 623887 w 2774156"/>
                <a:gd name="connsiteY56" fmla="*/ 261937 h 531018"/>
                <a:gd name="connsiteX57" fmla="*/ 876300 w 2774156"/>
                <a:gd name="connsiteY57" fmla="*/ 238125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156" h="531018">
                  <a:moveTo>
                    <a:pt x="876300" y="238125"/>
                  </a:moveTo>
                  <a:lnTo>
                    <a:pt x="1042987" y="219075"/>
                  </a:lnTo>
                  <a:lnTo>
                    <a:pt x="1333500" y="176212"/>
                  </a:lnTo>
                  <a:lnTo>
                    <a:pt x="1647825" y="142875"/>
                  </a:lnTo>
                  <a:lnTo>
                    <a:pt x="2007394" y="102393"/>
                  </a:lnTo>
                  <a:lnTo>
                    <a:pt x="2133600" y="88106"/>
                  </a:lnTo>
                  <a:lnTo>
                    <a:pt x="2181225" y="64293"/>
                  </a:lnTo>
                  <a:lnTo>
                    <a:pt x="2286000" y="11906"/>
                  </a:lnTo>
                  <a:lnTo>
                    <a:pt x="2314575" y="0"/>
                  </a:lnTo>
                  <a:lnTo>
                    <a:pt x="2390775" y="11906"/>
                  </a:lnTo>
                  <a:lnTo>
                    <a:pt x="2531269" y="35718"/>
                  </a:lnTo>
                  <a:lnTo>
                    <a:pt x="2581275" y="42862"/>
                  </a:lnTo>
                  <a:lnTo>
                    <a:pt x="2612231" y="50006"/>
                  </a:lnTo>
                  <a:lnTo>
                    <a:pt x="2664619" y="76200"/>
                  </a:lnTo>
                  <a:lnTo>
                    <a:pt x="2702719" y="97631"/>
                  </a:lnTo>
                  <a:lnTo>
                    <a:pt x="2733675" y="121443"/>
                  </a:lnTo>
                  <a:lnTo>
                    <a:pt x="2755106" y="142875"/>
                  </a:lnTo>
                  <a:lnTo>
                    <a:pt x="2769394" y="171450"/>
                  </a:lnTo>
                  <a:lnTo>
                    <a:pt x="2774156" y="188118"/>
                  </a:lnTo>
                  <a:lnTo>
                    <a:pt x="2774156" y="207168"/>
                  </a:lnTo>
                  <a:lnTo>
                    <a:pt x="2757487" y="233362"/>
                  </a:lnTo>
                  <a:lnTo>
                    <a:pt x="2726531" y="252412"/>
                  </a:lnTo>
                  <a:lnTo>
                    <a:pt x="2667000" y="266700"/>
                  </a:lnTo>
                  <a:lnTo>
                    <a:pt x="2590800" y="266700"/>
                  </a:lnTo>
                  <a:lnTo>
                    <a:pt x="2416969" y="271462"/>
                  </a:lnTo>
                  <a:lnTo>
                    <a:pt x="2255044" y="278606"/>
                  </a:lnTo>
                  <a:lnTo>
                    <a:pt x="2074069" y="290512"/>
                  </a:lnTo>
                  <a:lnTo>
                    <a:pt x="1983581" y="290512"/>
                  </a:lnTo>
                  <a:lnTo>
                    <a:pt x="1804987" y="295275"/>
                  </a:lnTo>
                  <a:lnTo>
                    <a:pt x="1697831" y="304800"/>
                  </a:lnTo>
                  <a:lnTo>
                    <a:pt x="1509712" y="338137"/>
                  </a:lnTo>
                  <a:lnTo>
                    <a:pt x="1257300" y="352425"/>
                  </a:lnTo>
                  <a:lnTo>
                    <a:pt x="1054894" y="385762"/>
                  </a:lnTo>
                  <a:lnTo>
                    <a:pt x="835819" y="423862"/>
                  </a:lnTo>
                  <a:lnTo>
                    <a:pt x="657225" y="457200"/>
                  </a:lnTo>
                  <a:lnTo>
                    <a:pt x="552450" y="478631"/>
                  </a:lnTo>
                  <a:lnTo>
                    <a:pt x="500062" y="495300"/>
                  </a:lnTo>
                  <a:lnTo>
                    <a:pt x="454819" y="511968"/>
                  </a:lnTo>
                  <a:lnTo>
                    <a:pt x="426244" y="528637"/>
                  </a:lnTo>
                  <a:lnTo>
                    <a:pt x="414337" y="531018"/>
                  </a:lnTo>
                  <a:lnTo>
                    <a:pt x="392906" y="523875"/>
                  </a:lnTo>
                  <a:lnTo>
                    <a:pt x="314325" y="490537"/>
                  </a:lnTo>
                  <a:lnTo>
                    <a:pt x="235744" y="438150"/>
                  </a:lnTo>
                  <a:lnTo>
                    <a:pt x="157162" y="373856"/>
                  </a:lnTo>
                  <a:lnTo>
                    <a:pt x="88106" y="316706"/>
                  </a:lnTo>
                  <a:lnTo>
                    <a:pt x="30956" y="261937"/>
                  </a:lnTo>
                  <a:lnTo>
                    <a:pt x="9525" y="235743"/>
                  </a:lnTo>
                  <a:lnTo>
                    <a:pt x="0" y="209550"/>
                  </a:lnTo>
                  <a:lnTo>
                    <a:pt x="4762" y="192881"/>
                  </a:lnTo>
                  <a:lnTo>
                    <a:pt x="16669" y="185737"/>
                  </a:lnTo>
                  <a:lnTo>
                    <a:pt x="33337" y="188118"/>
                  </a:lnTo>
                  <a:lnTo>
                    <a:pt x="76200" y="207168"/>
                  </a:lnTo>
                  <a:lnTo>
                    <a:pt x="166687" y="238125"/>
                  </a:lnTo>
                  <a:lnTo>
                    <a:pt x="221456" y="252412"/>
                  </a:lnTo>
                  <a:lnTo>
                    <a:pt x="297656" y="264318"/>
                  </a:lnTo>
                  <a:lnTo>
                    <a:pt x="404812" y="269081"/>
                  </a:lnTo>
                  <a:lnTo>
                    <a:pt x="623887" y="261937"/>
                  </a:lnTo>
                  <a:lnTo>
                    <a:pt x="87630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5">
              <a:extLst>
                <a:ext uri="{FF2B5EF4-FFF2-40B4-BE49-F238E27FC236}">
                  <a16:creationId xmlns:a16="http://schemas.microsoft.com/office/drawing/2014/main" id="{8EB53DA4-1634-4662-8BE3-3480CB5BEFE5}"/>
                </a:ext>
              </a:extLst>
            </p:cNvPr>
            <p:cNvSpPr/>
            <p:nvPr/>
          </p:nvSpPr>
          <p:spPr>
            <a:xfrm rot="16200000">
              <a:off x="2974975" y="1914525"/>
              <a:ext cx="4191000" cy="3695700"/>
            </a:xfrm>
            <a:custGeom>
              <a:avLst/>
              <a:gdLst>
                <a:gd name="connsiteX0" fmla="*/ 4033837 w 4191000"/>
                <a:gd name="connsiteY0" fmla="*/ 1728787 h 3695700"/>
                <a:gd name="connsiteX1" fmla="*/ 4005262 w 4191000"/>
                <a:gd name="connsiteY1" fmla="*/ 1290637 h 3695700"/>
                <a:gd name="connsiteX2" fmla="*/ 3986212 w 4191000"/>
                <a:gd name="connsiteY2" fmla="*/ 990600 h 3695700"/>
                <a:gd name="connsiteX3" fmla="*/ 3971925 w 4191000"/>
                <a:gd name="connsiteY3" fmla="*/ 776287 h 3695700"/>
                <a:gd name="connsiteX4" fmla="*/ 3957637 w 4191000"/>
                <a:gd name="connsiteY4" fmla="*/ 495300 h 3695700"/>
                <a:gd name="connsiteX5" fmla="*/ 3943350 w 4191000"/>
                <a:gd name="connsiteY5" fmla="*/ 161925 h 3695700"/>
                <a:gd name="connsiteX6" fmla="*/ 3943350 w 4191000"/>
                <a:gd name="connsiteY6" fmla="*/ 0 h 3695700"/>
                <a:gd name="connsiteX7" fmla="*/ 3795712 w 4191000"/>
                <a:gd name="connsiteY7" fmla="*/ 52387 h 3695700"/>
                <a:gd name="connsiteX8" fmla="*/ 3752850 w 4191000"/>
                <a:gd name="connsiteY8" fmla="*/ 190500 h 3695700"/>
                <a:gd name="connsiteX9" fmla="*/ 3733800 w 4191000"/>
                <a:gd name="connsiteY9" fmla="*/ 252412 h 3695700"/>
                <a:gd name="connsiteX10" fmla="*/ 3724275 w 4191000"/>
                <a:gd name="connsiteY10" fmla="*/ 290512 h 3695700"/>
                <a:gd name="connsiteX11" fmla="*/ 3724275 w 4191000"/>
                <a:gd name="connsiteY11" fmla="*/ 323850 h 3695700"/>
                <a:gd name="connsiteX12" fmla="*/ 3729037 w 4191000"/>
                <a:gd name="connsiteY12" fmla="*/ 361950 h 3695700"/>
                <a:gd name="connsiteX13" fmla="*/ 3738562 w 4191000"/>
                <a:gd name="connsiteY13" fmla="*/ 381000 h 3695700"/>
                <a:gd name="connsiteX14" fmla="*/ 3752850 w 4191000"/>
                <a:gd name="connsiteY14" fmla="*/ 481012 h 3695700"/>
                <a:gd name="connsiteX15" fmla="*/ 3800475 w 4191000"/>
                <a:gd name="connsiteY15" fmla="*/ 909637 h 3695700"/>
                <a:gd name="connsiteX16" fmla="*/ 3838575 w 4191000"/>
                <a:gd name="connsiteY16" fmla="*/ 1276350 h 3695700"/>
                <a:gd name="connsiteX17" fmla="*/ 3862387 w 4191000"/>
                <a:gd name="connsiteY17" fmla="*/ 1628775 h 3695700"/>
                <a:gd name="connsiteX18" fmla="*/ 3890962 w 4191000"/>
                <a:gd name="connsiteY18" fmla="*/ 1985962 h 3695700"/>
                <a:gd name="connsiteX19" fmla="*/ 3914775 w 4191000"/>
                <a:gd name="connsiteY19" fmla="*/ 2419350 h 3695700"/>
                <a:gd name="connsiteX20" fmla="*/ 3929062 w 4191000"/>
                <a:gd name="connsiteY20" fmla="*/ 2809875 h 3695700"/>
                <a:gd name="connsiteX21" fmla="*/ 3943350 w 4191000"/>
                <a:gd name="connsiteY21" fmla="*/ 3195637 h 3695700"/>
                <a:gd name="connsiteX22" fmla="*/ 3938587 w 4191000"/>
                <a:gd name="connsiteY22" fmla="*/ 3233737 h 3695700"/>
                <a:gd name="connsiteX23" fmla="*/ 3919537 w 4191000"/>
                <a:gd name="connsiteY23" fmla="*/ 3271837 h 3695700"/>
                <a:gd name="connsiteX24" fmla="*/ 3900487 w 4191000"/>
                <a:gd name="connsiteY24" fmla="*/ 3295650 h 3695700"/>
                <a:gd name="connsiteX25" fmla="*/ 3862387 w 4191000"/>
                <a:gd name="connsiteY25" fmla="*/ 3305175 h 3695700"/>
                <a:gd name="connsiteX26" fmla="*/ 3657600 w 4191000"/>
                <a:gd name="connsiteY26" fmla="*/ 3309937 h 3695700"/>
                <a:gd name="connsiteX27" fmla="*/ 3181350 w 4191000"/>
                <a:gd name="connsiteY27" fmla="*/ 3309937 h 3695700"/>
                <a:gd name="connsiteX28" fmla="*/ 2662237 w 4191000"/>
                <a:gd name="connsiteY28" fmla="*/ 3305175 h 3695700"/>
                <a:gd name="connsiteX29" fmla="*/ 2090737 w 4191000"/>
                <a:gd name="connsiteY29" fmla="*/ 3305175 h 3695700"/>
                <a:gd name="connsiteX30" fmla="*/ 1638300 w 4191000"/>
                <a:gd name="connsiteY30" fmla="*/ 3305175 h 3695700"/>
                <a:gd name="connsiteX31" fmla="*/ 1219200 w 4191000"/>
                <a:gd name="connsiteY31" fmla="*/ 3309937 h 3695700"/>
                <a:gd name="connsiteX32" fmla="*/ 985837 w 4191000"/>
                <a:gd name="connsiteY32" fmla="*/ 3305175 h 3695700"/>
                <a:gd name="connsiteX33" fmla="*/ 623887 w 4191000"/>
                <a:gd name="connsiteY33" fmla="*/ 3309937 h 3695700"/>
                <a:gd name="connsiteX34" fmla="*/ 409575 w 4191000"/>
                <a:gd name="connsiteY34" fmla="*/ 3309937 h 3695700"/>
                <a:gd name="connsiteX35" fmla="*/ 371475 w 4191000"/>
                <a:gd name="connsiteY35" fmla="*/ 3309937 h 3695700"/>
                <a:gd name="connsiteX36" fmla="*/ 200025 w 4191000"/>
                <a:gd name="connsiteY36" fmla="*/ 3328987 h 3695700"/>
                <a:gd name="connsiteX37" fmla="*/ 123825 w 4191000"/>
                <a:gd name="connsiteY37" fmla="*/ 3338512 h 3695700"/>
                <a:gd name="connsiteX38" fmla="*/ 80962 w 4191000"/>
                <a:gd name="connsiteY38" fmla="*/ 3348037 h 3695700"/>
                <a:gd name="connsiteX39" fmla="*/ 42862 w 4191000"/>
                <a:gd name="connsiteY39" fmla="*/ 3367087 h 3695700"/>
                <a:gd name="connsiteX40" fmla="*/ 19050 w 4191000"/>
                <a:gd name="connsiteY40" fmla="*/ 3405187 h 3695700"/>
                <a:gd name="connsiteX41" fmla="*/ 9525 w 4191000"/>
                <a:gd name="connsiteY41" fmla="*/ 3424237 h 3695700"/>
                <a:gd name="connsiteX42" fmla="*/ 0 w 4191000"/>
                <a:gd name="connsiteY42" fmla="*/ 3452812 h 3695700"/>
                <a:gd name="connsiteX43" fmla="*/ 0 w 4191000"/>
                <a:gd name="connsiteY43" fmla="*/ 3476625 h 3695700"/>
                <a:gd name="connsiteX44" fmla="*/ 19050 w 4191000"/>
                <a:gd name="connsiteY44" fmla="*/ 3505200 h 3695700"/>
                <a:gd name="connsiteX45" fmla="*/ 57150 w 4191000"/>
                <a:gd name="connsiteY45" fmla="*/ 3529012 h 3695700"/>
                <a:gd name="connsiteX46" fmla="*/ 195262 w 4191000"/>
                <a:gd name="connsiteY46" fmla="*/ 3538537 h 3695700"/>
                <a:gd name="connsiteX47" fmla="*/ 642937 w 4191000"/>
                <a:gd name="connsiteY47" fmla="*/ 3552825 h 3695700"/>
                <a:gd name="connsiteX48" fmla="*/ 1104900 w 4191000"/>
                <a:gd name="connsiteY48" fmla="*/ 3562350 h 3695700"/>
                <a:gd name="connsiteX49" fmla="*/ 1666875 w 4191000"/>
                <a:gd name="connsiteY49" fmla="*/ 3571875 h 3695700"/>
                <a:gd name="connsiteX50" fmla="*/ 2190750 w 4191000"/>
                <a:gd name="connsiteY50" fmla="*/ 3576637 h 3695700"/>
                <a:gd name="connsiteX51" fmla="*/ 2747962 w 4191000"/>
                <a:gd name="connsiteY51" fmla="*/ 3576637 h 3695700"/>
                <a:gd name="connsiteX52" fmla="*/ 3186112 w 4191000"/>
                <a:gd name="connsiteY52" fmla="*/ 3576637 h 3695700"/>
                <a:gd name="connsiteX53" fmla="*/ 3419475 w 4191000"/>
                <a:gd name="connsiteY53" fmla="*/ 3581400 h 3695700"/>
                <a:gd name="connsiteX54" fmla="*/ 3524250 w 4191000"/>
                <a:gd name="connsiteY54" fmla="*/ 3586162 h 3695700"/>
                <a:gd name="connsiteX55" fmla="*/ 3614737 w 4191000"/>
                <a:gd name="connsiteY55" fmla="*/ 3595687 h 3695700"/>
                <a:gd name="connsiteX56" fmla="*/ 3733800 w 4191000"/>
                <a:gd name="connsiteY56" fmla="*/ 3609975 h 3695700"/>
                <a:gd name="connsiteX57" fmla="*/ 3800475 w 4191000"/>
                <a:gd name="connsiteY57" fmla="*/ 3629025 h 3695700"/>
                <a:gd name="connsiteX58" fmla="*/ 3862387 w 4191000"/>
                <a:gd name="connsiteY58" fmla="*/ 3671887 h 3695700"/>
                <a:gd name="connsiteX59" fmla="*/ 3890962 w 4191000"/>
                <a:gd name="connsiteY59" fmla="*/ 3690937 h 3695700"/>
                <a:gd name="connsiteX60" fmla="*/ 3910012 w 4191000"/>
                <a:gd name="connsiteY60" fmla="*/ 3695700 h 3695700"/>
                <a:gd name="connsiteX61" fmla="*/ 3933825 w 4191000"/>
                <a:gd name="connsiteY61" fmla="*/ 3690937 h 3695700"/>
                <a:gd name="connsiteX62" fmla="*/ 3962400 w 4191000"/>
                <a:gd name="connsiteY62" fmla="*/ 3676650 h 3695700"/>
                <a:gd name="connsiteX63" fmla="*/ 3990975 w 4191000"/>
                <a:gd name="connsiteY63" fmla="*/ 3648075 h 3695700"/>
                <a:gd name="connsiteX64" fmla="*/ 4029075 w 4191000"/>
                <a:gd name="connsiteY64" fmla="*/ 3581400 h 3695700"/>
                <a:gd name="connsiteX65" fmla="*/ 4095750 w 4191000"/>
                <a:gd name="connsiteY65" fmla="*/ 3467100 h 3695700"/>
                <a:gd name="connsiteX66" fmla="*/ 4176712 w 4191000"/>
                <a:gd name="connsiteY66" fmla="*/ 3314700 h 3695700"/>
                <a:gd name="connsiteX67" fmla="*/ 4191000 w 4191000"/>
                <a:gd name="connsiteY67" fmla="*/ 3286125 h 3695700"/>
                <a:gd name="connsiteX68" fmla="*/ 4191000 w 4191000"/>
                <a:gd name="connsiteY68" fmla="*/ 3271837 h 3695700"/>
                <a:gd name="connsiteX69" fmla="*/ 4176712 w 4191000"/>
                <a:gd name="connsiteY69" fmla="*/ 3205162 h 3695700"/>
                <a:gd name="connsiteX70" fmla="*/ 4133850 w 4191000"/>
                <a:gd name="connsiteY70" fmla="*/ 3048000 h 3695700"/>
                <a:gd name="connsiteX71" fmla="*/ 4119562 w 4191000"/>
                <a:gd name="connsiteY71" fmla="*/ 3000375 h 3695700"/>
                <a:gd name="connsiteX72" fmla="*/ 4114800 w 4191000"/>
                <a:gd name="connsiteY72" fmla="*/ 2847975 h 3695700"/>
                <a:gd name="connsiteX73" fmla="*/ 4105275 w 4191000"/>
                <a:gd name="connsiteY73" fmla="*/ 2643187 h 3695700"/>
                <a:gd name="connsiteX74" fmla="*/ 4086225 w 4191000"/>
                <a:gd name="connsiteY74" fmla="*/ 2438400 h 3695700"/>
                <a:gd name="connsiteX75" fmla="*/ 4033837 w 4191000"/>
                <a:gd name="connsiteY75" fmla="*/ 1728787 h 369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91000" h="3695700">
                  <a:moveTo>
                    <a:pt x="4033837" y="1728787"/>
                  </a:moveTo>
                  <a:lnTo>
                    <a:pt x="4005262" y="1290637"/>
                  </a:lnTo>
                  <a:lnTo>
                    <a:pt x="3986212" y="990600"/>
                  </a:lnTo>
                  <a:lnTo>
                    <a:pt x="3971925" y="776287"/>
                  </a:lnTo>
                  <a:lnTo>
                    <a:pt x="3957637" y="495300"/>
                  </a:lnTo>
                  <a:lnTo>
                    <a:pt x="3943350" y="161925"/>
                  </a:lnTo>
                  <a:lnTo>
                    <a:pt x="3943350" y="0"/>
                  </a:lnTo>
                  <a:lnTo>
                    <a:pt x="3795712" y="52387"/>
                  </a:lnTo>
                  <a:lnTo>
                    <a:pt x="3752850" y="190500"/>
                  </a:lnTo>
                  <a:lnTo>
                    <a:pt x="3733800" y="252412"/>
                  </a:lnTo>
                  <a:lnTo>
                    <a:pt x="3724275" y="290512"/>
                  </a:lnTo>
                  <a:lnTo>
                    <a:pt x="3724275" y="323850"/>
                  </a:lnTo>
                  <a:lnTo>
                    <a:pt x="3729037" y="361950"/>
                  </a:lnTo>
                  <a:lnTo>
                    <a:pt x="3738562" y="381000"/>
                  </a:lnTo>
                  <a:lnTo>
                    <a:pt x="3752850" y="481012"/>
                  </a:lnTo>
                  <a:lnTo>
                    <a:pt x="3800475" y="909637"/>
                  </a:lnTo>
                  <a:lnTo>
                    <a:pt x="3838575" y="1276350"/>
                  </a:lnTo>
                  <a:lnTo>
                    <a:pt x="3862387" y="1628775"/>
                  </a:lnTo>
                  <a:lnTo>
                    <a:pt x="3890962" y="1985962"/>
                  </a:lnTo>
                  <a:lnTo>
                    <a:pt x="3914775" y="2419350"/>
                  </a:lnTo>
                  <a:lnTo>
                    <a:pt x="3929062" y="2809875"/>
                  </a:lnTo>
                  <a:lnTo>
                    <a:pt x="3943350" y="3195637"/>
                  </a:lnTo>
                  <a:lnTo>
                    <a:pt x="3938587" y="3233737"/>
                  </a:lnTo>
                  <a:lnTo>
                    <a:pt x="3919537" y="3271837"/>
                  </a:lnTo>
                  <a:lnTo>
                    <a:pt x="3900487" y="3295650"/>
                  </a:lnTo>
                  <a:lnTo>
                    <a:pt x="3862387" y="3305175"/>
                  </a:lnTo>
                  <a:lnTo>
                    <a:pt x="3657600" y="3309937"/>
                  </a:lnTo>
                  <a:lnTo>
                    <a:pt x="3181350" y="3309937"/>
                  </a:lnTo>
                  <a:lnTo>
                    <a:pt x="2662237" y="3305175"/>
                  </a:lnTo>
                  <a:lnTo>
                    <a:pt x="2090737" y="3305175"/>
                  </a:lnTo>
                  <a:lnTo>
                    <a:pt x="1638300" y="3305175"/>
                  </a:lnTo>
                  <a:lnTo>
                    <a:pt x="1219200" y="3309937"/>
                  </a:lnTo>
                  <a:lnTo>
                    <a:pt x="985837" y="3305175"/>
                  </a:lnTo>
                  <a:lnTo>
                    <a:pt x="623887" y="3309937"/>
                  </a:lnTo>
                  <a:lnTo>
                    <a:pt x="409575" y="3309937"/>
                  </a:lnTo>
                  <a:lnTo>
                    <a:pt x="371475" y="3309937"/>
                  </a:lnTo>
                  <a:lnTo>
                    <a:pt x="200025" y="3328987"/>
                  </a:lnTo>
                  <a:lnTo>
                    <a:pt x="123825" y="3338512"/>
                  </a:lnTo>
                  <a:lnTo>
                    <a:pt x="80962" y="3348037"/>
                  </a:lnTo>
                  <a:lnTo>
                    <a:pt x="42862" y="3367087"/>
                  </a:lnTo>
                  <a:lnTo>
                    <a:pt x="19050" y="3405187"/>
                  </a:lnTo>
                  <a:lnTo>
                    <a:pt x="9525" y="3424237"/>
                  </a:lnTo>
                  <a:lnTo>
                    <a:pt x="0" y="3452812"/>
                  </a:lnTo>
                  <a:lnTo>
                    <a:pt x="0" y="3476625"/>
                  </a:lnTo>
                  <a:lnTo>
                    <a:pt x="19050" y="3505200"/>
                  </a:lnTo>
                  <a:lnTo>
                    <a:pt x="57150" y="3529012"/>
                  </a:lnTo>
                  <a:lnTo>
                    <a:pt x="195262" y="3538537"/>
                  </a:lnTo>
                  <a:lnTo>
                    <a:pt x="642937" y="3552825"/>
                  </a:lnTo>
                  <a:lnTo>
                    <a:pt x="1104900" y="3562350"/>
                  </a:lnTo>
                  <a:lnTo>
                    <a:pt x="1666875" y="3571875"/>
                  </a:lnTo>
                  <a:lnTo>
                    <a:pt x="2190750" y="3576637"/>
                  </a:lnTo>
                  <a:lnTo>
                    <a:pt x="2747962" y="3576637"/>
                  </a:lnTo>
                  <a:lnTo>
                    <a:pt x="3186112" y="3576637"/>
                  </a:lnTo>
                  <a:lnTo>
                    <a:pt x="3419475" y="3581400"/>
                  </a:lnTo>
                  <a:lnTo>
                    <a:pt x="3524250" y="3586162"/>
                  </a:lnTo>
                  <a:lnTo>
                    <a:pt x="3614737" y="3595687"/>
                  </a:lnTo>
                  <a:lnTo>
                    <a:pt x="3733800" y="3609975"/>
                  </a:lnTo>
                  <a:lnTo>
                    <a:pt x="3800475" y="3629025"/>
                  </a:lnTo>
                  <a:lnTo>
                    <a:pt x="3862387" y="3671887"/>
                  </a:lnTo>
                  <a:lnTo>
                    <a:pt x="3890962" y="3690937"/>
                  </a:lnTo>
                  <a:lnTo>
                    <a:pt x="3910012" y="3695700"/>
                  </a:lnTo>
                  <a:lnTo>
                    <a:pt x="3933825" y="3690937"/>
                  </a:lnTo>
                  <a:lnTo>
                    <a:pt x="3962400" y="3676650"/>
                  </a:lnTo>
                  <a:lnTo>
                    <a:pt x="3990975" y="3648075"/>
                  </a:lnTo>
                  <a:lnTo>
                    <a:pt x="4029075" y="3581400"/>
                  </a:lnTo>
                  <a:lnTo>
                    <a:pt x="4095750" y="3467100"/>
                  </a:lnTo>
                  <a:lnTo>
                    <a:pt x="4176712" y="3314700"/>
                  </a:lnTo>
                  <a:lnTo>
                    <a:pt x="4191000" y="3286125"/>
                  </a:lnTo>
                  <a:lnTo>
                    <a:pt x="4191000" y="3271837"/>
                  </a:lnTo>
                  <a:lnTo>
                    <a:pt x="4176712" y="3205162"/>
                  </a:lnTo>
                  <a:lnTo>
                    <a:pt x="4133850" y="3048000"/>
                  </a:lnTo>
                  <a:lnTo>
                    <a:pt x="4119562" y="3000375"/>
                  </a:lnTo>
                  <a:lnTo>
                    <a:pt x="4114800" y="2847975"/>
                  </a:lnTo>
                  <a:lnTo>
                    <a:pt x="4105275" y="2643187"/>
                  </a:lnTo>
                  <a:lnTo>
                    <a:pt x="4086225" y="2438400"/>
                  </a:lnTo>
                  <a:lnTo>
                    <a:pt x="4033837" y="1728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6">
              <a:extLst>
                <a:ext uri="{FF2B5EF4-FFF2-40B4-BE49-F238E27FC236}">
                  <a16:creationId xmlns:a16="http://schemas.microsoft.com/office/drawing/2014/main" id="{A7164109-F29C-4C46-9681-BEA687C5B799}"/>
                </a:ext>
              </a:extLst>
            </p:cNvPr>
            <p:cNvSpPr/>
            <p:nvPr/>
          </p:nvSpPr>
          <p:spPr>
            <a:xfrm rot="16200000">
              <a:off x="3191669" y="3502819"/>
              <a:ext cx="3251200" cy="465138"/>
            </a:xfrm>
            <a:custGeom>
              <a:avLst/>
              <a:gdLst>
                <a:gd name="connsiteX0" fmla="*/ 1164771 w 3252107"/>
                <a:gd name="connsiteY0" fmla="*/ 193222 h 465364"/>
                <a:gd name="connsiteX1" fmla="*/ 1583871 w 3252107"/>
                <a:gd name="connsiteY1" fmla="*/ 201386 h 465364"/>
                <a:gd name="connsiteX2" fmla="*/ 1959428 w 3252107"/>
                <a:gd name="connsiteY2" fmla="*/ 206829 h 465364"/>
                <a:gd name="connsiteX3" fmla="*/ 2416628 w 3252107"/>
                <a:gd name="connsiteY3" fmla="*/ 182336 h 465364"/>
                <a:gd name="connsiteX4" fmla="*/ 2691492 w 3252107"/>
                <a:gd name="connsiteY4" fmla="*/ 182336 h 465364"/>
                <a:gd name="connsiteX5" fmla="*/ 3018064 w 3252107"/>
                <a:gd name="connsiteY5" fmla="*/ 182336 h 465364"/>
                <a:gd name="connsiteX6" fmla="*/ 3050721 w 3252107"/>
                <a:gd name="connsiteY6" fmla="*/ 176893 h 465364"/>
                <a:gd name="connsiteX7" fmla="*/ 3077935 w 3252107"/>
                <a:gd name="connsiteY7" fmla="*/ 160564 h 465364"/>
                <a:gd name="connsiteX8" fmla="*/ 3099707 w 3252107"/>
                <a:gd name="connsiteY8" fmla="*/ 141514 h 465364"/>
                <a:gd name="connsiteX9" fmla="*/ 3124200 w 3252107"/>
                <a:gd name="connsiteY9" fmla="*/ 117022 h 465364"/>
                <a:gd name="connsiteX10" fmla="*/ 3167742 w 3252107"/>
                <a:gd name="connsiteY10" fmla="*/ 59872 h 465364"/>
                <a:gd name="connsiteX11" fmla="*/ 3192235 w 3252107"/>
                <a:gd name="connsiteY11" fmla="*/ 21772 h 465364"/>
                <a:gd name="connsiteX12" fmla="*/ 3203121 w 3252107"/>
                <a:gd name="connsiteY12" fmla="*/ 5443 h 465364"/>
                <a:gd name="connsiteX13" fmla="*/ 3219450 w 3252107"/>
                <a:gd name="connsiteY13" fmla="*/ 0 h 465364"/>
                <a:gd name="connsiteX14" fmla="*/ 3235778 w 3252107"/>
                <a:gd name="connsiteY14" fmla="*/ 0 h 465364"/>
                <a:gd name="connsiteX15" fmla="*/ 3243942 w 3252107"/>
                <a:gd name="connsiteY15" fmla="*/ 2722 h 465364"/>
                <a:gd name="connsiteX16" fmla="*/ 3249385 w 3252107"/>
                <a:gd name="connsiteY16" fmla="*/ 8164 h 465364"/>
                <a:gd name="connsiteX17" fmla="*/ 3252107 w 3252107"/>
                <a:gd name="connsiteY17" fmla="*/ 21772 h 465364"/>
                <a:gd name="connsiteX18" fmla="*/ 3246664 w 3252107"/>
                <a:gd name="connsiteY18" fmla="*/ 46264 h 465364"/>
                <a:gd name="connsiteX19" fmla="*/ 3238500 w 3252107"/>
                <a:gd name="connsiteY19" fmla="*/ 103414 h 465364"/>
                <a:gd name="connsiteX20" fmla="*/ 3227614 w 3252107"/>
                <a:gd name="connsiteY20" fmla="*/ 171450 h 465364"/>
                <a:gd name="connsiteX21" fmla="*/ 3214007 w 3252107"/>
                <a:gd name="connsiteY21" fmla="*/ 223157 h 465364"/>
                <a:gd name="connsiteX22" fmla="*/ 3192235 w 3252107"/>
                <a:gd name="connsiteY22" fmla="*/ 288472 h 465364"/>
                <a:gd name="connsiteX23" fmla="*/ 3162300 w 3252107"/>
                <a:gd name="connsiteY23" fmla="*/ 351064 h 465364"/>
                <a:gd name="connsiteX24" fmla="*/ 3132364 w 3252107"/>
                <a:gd name="connsiteY24" fmla="*/ 402772 h 465364"/>
                <a:gd name="connsiteX25" fmla="*/ 3107871 w 3252107"/>
                <a:gd name="connsiteY25" fmla="*/ 432707 h 465364"/>
                <a:gd name="connsiteX26" fmla="*/ 3077935 w 3252107"/>
                <a:gd name="connsiteY26" fmla="*/ 454479 h 465364"/>
                <a:gd name="connsiteX27" fmla="*/ 3037114 w 3252107"/>
                <a:gd name="connsiteY27" fmla="*/ 465364 h 465364"/>
                <a:gd name="connsiteX28" fmla="*/ 3001735 w 3252107"/>
                <a:gd name="connsiteY28" fmla="*/ 459922 h 465364"/>
                <a:gd name="connsiteX29" fmla="*/ 2941864 w 3252107"/>
                <a:gd name="connsiteY29" fmla="*/ 438150 h 465364"/>
                <a:gd name="connsiteX30" fmla="*/ 2873828 w 3252107"/>
                <a:gd name="connsiteY30" fmla="*/ 419100 h 465364"/>
                <a:gd name="connsiteX31" fmla="*/ 2789464 w 3252107"/>
                <a:gd name="connsiteY31" fmla="*/ 408214 h 465364"/>
                <a:gd name="connsiteX32" fmla="*/ 2628900 w 3252107"/>
                <a:gd name="connsiteY32" fmla="*/ 408214 h 465364"/>
                <a:gd name="connsiteX33" fmla="*/ 2441121 w 3252107"/>
                <a:gd name="connsiteY33" fmla="*/ 405493 h 465364"/>
                <a:gd name="connsiteX34" fmla="*/ 2144485 w 3252107"/>
                <a:gd name="connsiteY34" fmla="*/ 402772 h 465364"/>
                <a:gd name="connsiteX35" fmla="*/ 1787978 w 3252107"/>
                <a:gd name="connsiteY35" fmla="*/ 405493 h 465364"/>
                <a:gd name="connsiteX36" fmla="*/ 1483178 w 3252107"/>
                <a:gd name="connsiteY36" fmla="*/ 405493 h 465364"/>
                <a:gd name="connsiteX37" fmla="*/ 1181100 w 3252107"/>
                <a:gd name="connsiteY37" fmla="*/ 405493 h 465364"/>
                <a:gd name="connsiteX38" fmla="*/ 949778 w 3252107"/>
                <a:gd name="connsiteY38" fmla="*/ 408214 h 465364"/>
                <a:gd name="connsiteX39" fmla="*/ 781050 w 3252107"/>
                <a:gd name="connsiteY39" fmla="*/ 394607 h 465364"/>
                <a:gd name="connsiteX40" fmla="*/ 576942 w 3252107"/>
                <a:gd name="connsiteY40" fmla="*/ 383722 h 465364"/>
                <a:gd name="connsiteX41" fmla="*/ 386442 w 3252107"/>
                <a:gd name="connsiteY41" fmla="*/ 383722 h 465364"/>
                <a:gd name="connsiteX42" fmla="*/ 157842 w 3252107"/>
                <a:gd name="connsiteY42" fmla="*/ 383722 h 465364"/>
                <a:gd name="connsiteX43" fmla="*/ 97971 w 3252107"/>
                <a:gd name="connsiteY43" fmla="*/ 381000 h 465364"/>
                <a:gd name="connsiteX44" fmla="*/ 65314 w 3252107"/>
                <a:gd name="connsiteY44" fmla="*/ 375557 h 465364"/>
                <a:gd name="connsiteX45" fmla="*/ 35378 w 3252107"/>
                <a:gd name="connsiteY45" fmla="*/ 364672 h 465364"/>
                <a:gd name="connsiteX46" fmla="*/ 16328 w 3252107"/>
                <a:gd name="connsiteY46" fmla="*/ 348343 h 465364"/>
                <a:gd name="connsiteX47" fmla="*/ 8164 w 3252107"/>
                <a:gd name="connsiteY47" fmla="*/ 334736 h 465364"/>
                <a:gd name="connsiteX48" fmla="*/ 0 w 3252107"/>
                <a:gd name="connsiteY48" fmla="*/ 315686 h 465364"/>
                <a:gd name="connsiteX49" fmla="*/ 0 w 3252107"/>
                <a:gd name="connsiteY49" fmla="*/ 296636 h 465364"/>
                <a:gd name="connsiteX50" fmla="*/ 2721 w 3252107"/>
                <a:gd name="connsiteY50" fmla="*/ 274864 h 465364"/>
                <a:gd name="connsiteX51" fmla="*/ 19050 w 3252107"/>
                <a:gd name="connsiteY51" fmla="*/ 250372 h 465364"/>
                <a:gd name="connsiteX52" fmla="*/ 35378 w 3252107"/>
                <a:gd name="connsiteY52" fmla="*/ 231322 h 465364"/>
                <a:gd name="connsiteX53" fmla="*/ 81642 w 3252107"/>
                <a:gd name="connsiteY53" fmla="*/ 204107 h 465364"/>
                <a:gd name="connsiteX54" fmla="*/ 125185 w 3252107"/>
                <a:gd name="connsiteY54" fmla="*/ 182336 h 465364"/>
                <a:gd name="connsiteX55" fmla="*/ 204107 w 3252107"/>
                <a:gd name="connsiteY55" fmla="*/ 157843 h 465364"/>
                <a:gd name="connsiteX56" fmla="*/ 293914 w 3252107"/>
                <a:gd name="connsiteY56" fmla="*/ 141514 h 465364"/>
                <a:gd name="connsiteX57" fmla="*/ 361950 w 3252107"/>
                <a:gd name="connsiteY57" fmla="*/ 138793 h 465364"/>
                <a:gd name="connsiteX58" fmla="*/ 476250 w 3252107"/>
                <a:gd name="connsiteY58" fmla="*/ 160564 h 465364"/>
                <a:gd name="connsiteX59" fmla="*/ 571500 w 3252107"/>
                <a:gd name="connsiteY59" fmla="*/ 176893 h 465364"/>
                <a:gd name="connsiteX60" fmla="*/ 664028 w 3252107"/>
                <a:gd name="connsiteY60" fmla="*/ 185057 h 465364"/>
                <a:gd name="connsiteX61" fmla="*/ 963385 w 3252107"/>
                <a:gd name="connsiteY61" fmla="*/ 187779 h 465364"/>
                <a:gd name="connsiteX62" fmla="*/ 1164771 w 3252107"/>
                <a:gd name="connsiteY62" fmla="*/ 193222 h 46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52107" h="465364">
                  <a:moveTo>
                    <a:pt x="1164771" y="193222"/>
                  </a:moveTo>
                  <a:lnTo>
                    <a:pt x="1583871" y="201386"/>
                  </a:lnTo>
                  <a:lnTo>
                    <a:pt x="1959428" y="206829"/>
                  </a:lnTo>
                  <a:lnTo>
                    <a:pt x="2416628" y="182336"/>
                  </a:lnTo>
                  <a:lnTo>
                    <a:pt x="2691492" y="182336"/>
                  </a:lnTo>
                  <a:lnTo>
                    <a:pt x="3018064" y="182336"/>
                  </a:lnTo>
                  <a:lnTo>
                    <a:pt x="3050721" y="176893"/>
                  </a:lnTo>
                  <a:lnTo>
                    <a:pt x="3077935" y="160564"/>
                  </a:lnTo>
                  <a:lnTo>
                    <a:pt x="3099707" y="141514"/>
                  </a:lnTo>
                  <a:lnTo>
                    <a:pt x="3124200" y="117022"/>
                  </a:lnTo>
                  <a:lnTo>
                    <a:pt x="3167742" y="59872"/>
                  </a:lnTo>
                  <a:lnTo>
                    <a:pt x="3192235" y="21772"/>
                  </a:lnTo>
                  <a:lnTo>
                    <a:pt x="3203121" y="5443"/>
                  </a:lnTo>
                  <a:lnTo>
                    <a:pt x="3219450" y="0"/>
                  </a:lnTo>
                  <a:lnTo>
                    <a:pt x="3235778" y="0"/>
                  </a:lnTo>
                  <a:lnTo>
                    <a:pt x="3243942" y="2722"/>
                  </a:lnTo>
                  <a:lnTo>
                    <a:pt x="3249385" y="8164"/>
                  </a:lnTo>
                  <a:lnTo>
                    <a:pt x="3252107" y="21772"/>
                  </a:lnTo>
                  <a:lnTo>
                    <a:pt x="3246664" y="46264"/>
                  </a:lnTo>
                  <a:lnTo>
                    <a:pt x="3238500" y="103414"/>
                  </a:lnTo>
                  <a:lnTo>
                    <a:pt x="3227614" y="171450"/>
                  </a:lnTo>
                  <a:lnTo>
                    <a:pt x="3214007" y="223157"/>
                  </a:lnTo>
                  <a:lnTo>
                    <a:pt x="3192235" y="288472"/>
                  </a:lnTo>
                  <a:lnTo>
                    <a:pt x="3162300" y="351064"/>
                  </a:lnTo>
                  <a:lnTo>
                    <a:pt x="3132364" y="402772"/>
                  </a:lnTo>
                  <a:lnTo>
                    <a:pt x="3107871" y="432707"/>
                  </a:lnTo>
                  <a:lnTo>
                    <a:pt x="3077935" y="454479"/>
                  </a:lnTo>
                  <a:lnTo>
                    <a:pt x="3037114" y="465364"/>
                  </a:lnTo>
                  <a:cubicBezTo>
                    <a:pt x="3003562" y="459773"/>
                    <a:pt x="3015493" y="459922"/>
                    <a:pt x="3001735" y="459922"/>
                  </a:cubicBezTo>
                  <a:lnTo>
                    <a:pt x="2941864" y="438150"/>
                  </a:lnTo>
                  <a:lnTo>
                    <a:pt x="2873828" y="419100"/>
                  </a:lnTo>
                  <a:lnTo>
                    <a:pt x="2789464" y="408214"/>
                  </a:lnTo>
                  <a:lnTo>
                    <a:pt x="2628900" y="408214"/>
                  </a:lnTo>
                  <a:lnTo>
                    <a:pt x="2441121" y="405493"/>
                  </a:lnTo>
                  <a:lnTo>
                    <a:pt x="2144485" y="402772"/>
                  </a:lnTo>
                  <a:lnTo>
                    <a:pt x="1787978" y="405493"/>
                  </a:lnTo>
                  <a:lnTo>
                    <a:pt x="1483178" y="405493"/>
                  </a:lnTo>
                  <a:lnTo>
                    <a:pt x="1181100" y="405493"/>
                  </a:lnTo>
                  <a:lnTo>
                    <a:pt x="949778" y="408214"/>
                  </a:lnTo>
                  <a:lnTo>
                    <a:pt x="781050" y="394607"/>
                  </a:lnTo>
                  <a:lnTo>
                    <a:pt x="576942" y="383722"/>
                  </a:lnTo>
                  <a:lnTo>
                    <a:pt x="386442" y="383722"/>
                  </a:lnTo>
                  <a:lnTo>
                    <a:pt x="157842" y="383722"/>
                  </a:lnTo>
                  <a:lnTo>
                    <a:pt x="97971" y="381000"/>
                  </a:lnTo>
                  <a:lnTo>
                    <a:pt x="65314" y="375557"/>
                  </a:lnTo>
                  <a:lnTo>
                    <a:pt x="35378" y="364672"/>
                  </a:lnTo>
                  <a:lnTo>
                    <a:pt x="16328" y="348343"/>
                  </a:lnTo>
                  <a:lnTo>
                    <a:pt x="8164" y="334736"/>
                  </a:lnTo>
                  <a:lnTo>
                    <a:pt x="0" y="315686"/>
                  </a:lnTo>
                  <a:lnTo>
                    <a:pt x="0" y="296636"/>
                  </a:lnTo>
                  <a:lnTo>
                    <a:pt x="2721" y="274864"/>
                  </a:lnTo>
                  <a:lnTo>
                    <a:pt x="19050" y="250372"/>
                  </a:lnTo>
                  <a:lnTo>
                    <a:pt x="35378" y="231322"/>
                  </a:lnTo>
                  <a:lnTo>
                    <a:pt x="81642" y="204107"/>
                  </a:lnTo>
                  <a:lnTo>
                    <a:pt x="125185" y="182336"/>
                  </a:lnTo>
                  <a:lnTo>
                    <a:pt x="204107" y="157843"/>
                  </a:lnTo>
                  <a:lnTo>
                    <a:pt x="293914" y="141514"/>
                  </a:lnTo>
                  <a:lnTo>
                    <a:pt x="361950" y="138793"/>
                  </a:lnTo>
                  <a:lnTo>
                    <a:pt x="476250" y="160564"/>
                  </a:lnTo>
                  <a:lnTo>
                    <a:pt x="571500" y="176893"/>
                  </a:lnTo>
                  <a:lnTo>
                    <a:pt x="664028" y="185057"/>
                  </a:lnTo>
                  <a:lnTo>
                    <a:pt x="963385" y="187779"/>
                  </a:lnTo>
                  <a:lnTo>
                    <a:pt x="1164771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7">
              <a:extLst>
                <a:ext uri="{FF2B5EF4-FFF2-40B4-BE49-F238E27FC236}">
                  <a16:creationId xmlns:a16="http://schemas.microsoft.com/office/drawing/2014/main" id="{BF04CDC2-25C0-4BEF-A091-95674298520A}"/>
                </a:ext>
              </a:extLst>
            </p:cNvPr>
            <p:cNvSpPr/>
            <p:nvPr/>
          </p:nvSpPr>
          <p:spPr>
            <a:xfrm rot="16200000">
              <a:off x="3234531" y="3223419"/>
              <a:ext cx="1825625" cy="1404938"/>
            </a:xfrm>
            <a:custGeom>
              <a:avLst/>
              <a:gdLst>
                <a:gd name="connsiteX0" fmla="*/ 945356 w 1826418"/>
                <a:gd name="connsiteY0" fmla="*/ 776287 h 1404937"/>
                <a:gd name="connsiteX1" fmla="*/ 823912 w 1826418"/>
                <a:gd name="connsiteY1" fmla="*/ 685800 h 1404937"/>
                <a:gd name="connsiteX2" fmla="*/ 683418 w 1826418"/>
                <a:gd name="connsiteY2" fmla="*/ 578644 h 1404937"/>
                <a:gd name="connsiteX3" fmla="*/ 547687 w 1826418"/>
                <a:gd name="connsiteY3" fmla="*/ 469106 h 1404937"/>
                <a:gd name="connsiteX4" fmla="*/ 414337 w 1826418"/>
                <a:gd name="connsiteY4" fmla="*/ 352425 h 1404937"/>
                <a:gd name="connsiteX5" fmla="*/ 259556 w 1826418"/>
                <a:gd name="connsiteY5" fmla="*/ 214312 h 1404937"/>
                <a:gd name="connsiteX6" fmla="*/ 166687 w 1826418"/>
                <a:gd name="connsiteY6" fmla="*/ 123825 h 1404937"/>
                <a:gd name="connsiteX7" fmla="*/ 78581 w 1826418"/>
                <a:gd name="connsiteY7" fmla="*/ 38100 h 1404937"/>
                <a:gd name="connsiteX8" fmla="*/ 57150 w 1826418"/>
                <a:gd name="connsiteY8" fmla="*/ 16669 h 1404937"/>
                <a:gd name="connsiteX9" fmla="*/ 47625 w 1826418"/>
                <a:gd name="connsiteY9" fmla="*/ 9525 h 1404937"/>
                <a:gd name="connsiteX10" fmla="*/ 38100 w 1826418"/>
                <a:gd name="connsiteY10" fmla="*/ 4762 h 1404937"/>
                <a:gd name="connsiteX11" fmla="*/ 19050 w 1826418"/>
                <a:gd name="connsiteY11" fmla="*/ 0 h 1404937"/>
                <a:gd name="connsiteX12" fmla="*/ 11906 w 1826418"/>
                <a:gd name="connsiteY12" fmla="*/ 2381 h 1404937"/>
                <a:gd name="connsiteX13" fmla="*/ 4762 w 1826418"/>
                <a:gd name="connsiteY13" fmla="*/ 4762 h 1404937"/>
                <a:gd name="connsiteX14" fmla="*/ 0 w 1826418"/>
                <a:gd name="connsiteY14" fmla="*/ 16669 h 1404937"/>
                <a:gd name="connsiteX15" fmla="*/ 0 w 1826418"/>
                <a:gd name="connsiteY15" fmla="*/ 40481 h 1404937"/>
                <a:gd name="connsiteX16" fmla="*/ 23812 w 1826418"/>
                <a:gd name="connsiteY16" fmla="*/ 83344 h 1404937"/>
                <a:gd name="connsiteX17" fmla="*/ 130968 w 1826418"/>
                <a:gd name="connsiteY17" fmla="*/ 226219 h 1404937"/>
                <a:gd name="connsiteX18" fmla="*/ 240506 w 1826418"/>
                <a:gd name="connsiteY18" fmla="*/ 357187 h 1404937"/>
                <a:gd name="connsiteX19" fmla="*/ 381000 w 1826418"/>
                <a:gd name="connsiteY19" fmla="*/ 509587 h 1404937"/>
                <a:gd name="connsiteX20" fmla="*/ 492918 w 1826418"/>
                <a:gd name="connsiteY20" fmla="*/ 616744 h 1404937"/>
                <a:gd name="connsiteX21" fmla="*/ 576262 w 1826418"/>
                <a:gd name="connsiteY21" fmla="*/ 695325 h 1404937"/>
                <a:gd name="connsiteX22" fmla="*/ 728662 w 1826418"/>
                <a:gd name="connsiteY22" fmla="*/ 821531 h 1404937"/>
                <a:gd name="connsiteX23" fmla="*/ 871537 w 1826418"/>
                <a:gd name="connsiteY23" fmla="*/ 935831 h 1404937"/>
                <a:gd name="connsiteX24" fmla="*/ 1009650 w 1826418"/>
                <a:gd name="connsiteY24" fmla="*/ 1042987 h 1404937"/>
                <a:gd name="connsiteX25" fmla="*/ 1121568 w 1826418"/>
                <a:gd name="connsiteY25" fmla="*/ 1133475 h 1404937"/>
                <a:gd name="connsiteX26" fmla="*/ 1300162 w 1826418"/>
                <a:gd name="connsiteY26" fmla="*/ 1264444 h 1404937"/>
                <a:gd name="connsiteX27" fmla="*/ 1481137 w 1826418"/>
                <a:gd name="connsiteY27" fmla="*/ 1404937 h 1404937"/>
                <a:gd name="connsiteX28" fmla="*/ 1826418 w 1826418"/>
                <a:gd name="connsiteY28" fmla="*/ 1373981 h 1404937"/>
                <a:gd name="connsiteX29" fmla="*/ 1812131 w 1826418"/>
                <a:gd name="connsiteY29" fmla="*/ 1254919 h 1404937"/>
                <a:gd name="connsiteX30" fmla="*/ 1681162 w 1826418"/>
                <a:gd name="connsiteY30" fmla="*/ 1216819 h 1404937"/>
                <a:gd name="connsiteX31" fmla="*/ 1581150 w 1826418"/>
                <a:gd name="connsiteY31" fmla="*/ 1173956 h 1404937"/>
                <a:gd name="connsiteX32" fmla="*/ 1495425 w 1826418"/>
                <a:gd name="connsiteY32" fmla="*/ 1131094 h 1404937"/>
                <a:gd name="connsiteX33" fmla="*/ 1357312 w 1826418"/>
                <a:gd name="connsiteY33" fmla="*/ 1050131 h 1404937"/>
                <a:gd name="connsiteX34" fmla="*/ 1250156 w 1826418"/>
                <a:gd name="connsiteY34" fmla="*/ 985837 h 1404937"/>
                <a:gd name="connsiteX35" fmla="*/ 1114425 w 1826418"/>
                <a:gd name="connsiteY35" fmla="*/ 897731 h 1404937"/>
                <a:gd name="connsiteX36" fmla="*/ 945356 w 1826418"/>
                <a:gd name="connsiteY36" fmla="*/ 776287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8" h="1404937">
                  <a:moveTo>
                    <a:pt x="945356" y="776287"/>
                  </a:moveTo>
                  <a:lnTo>
                    <a:pt x="823912" y="685800"/>
                  </a:lnTo>
                  <a:lnTo>
                    <a:pt x="683418" y="578644"/>
                  </a:lnTo>
                  <a:lnTo>
                    <a:pt x="547687" y="469106"/>
                  </a:lnTo>
                  <a:lnTo>
                    <a:pt x="414337" y="352425"/>
                  </a:lnTo>
                  <a:lnTo>
                    <a:pt x="259556" y="214312"/>
                  </a:lnTo>
                  <a:lnTo>
                    <a:pt x="166687" y="123825"/>
                  </a:lnTo>
                  <a:lnTo>
                    <a:pt x="78581" y="38100"/>
                  </a:lnTo>
                  <a:lnTo>
                    <a:pt x="57150" y="16669"/>
                  </a:lnTo>
                  <a:lnTo>
                    <a:pt x="47625" y="95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11906" y="2381"/>
                  </a:lnTo>
                  <a:lnTo>
                    <a:pt x="4762" y="4762"/>
                  </a:lnTo>
                  <a:lnTo>
                    <a:pt x="0" y="16669"/>
                  </a:lnTo>
                  <a:lnTo>
                    <a:pt x="0" y="40481"/>
                  </a:lnTo>
                  <a:lnTo>
                    <a:pt x="23812" y="83344"/>
                  </a:lnTo>
                  <a:lnTo>
                    <a:pt x="130968" y="226219"/>
                  </a:lnTo>
                  <a:lnTo>
                    <a:pt x="240506" y="357187"/>
                  </a:lnTo>
                  <a:lnTo>
                    <a:pt x="381000" y="509587"/>
                  </a:lnTo>
                  <a:lnTo>
                    <a:pt x="492918" y="616744"/>
                  </a:lnTo>
                  <a:lnTo>
                    <a:pt x="576262" y="695325"/>
                  </a:lnTo>
                  <a:lnTo>
                    <a:pt x="728662" y="821531"/>
                  </a:lnTo>
                  <a:lnTo>
                    <a:pt x="871537" y="935831"/>
                  </a:lnTo>
                  <a:lnTo>
                    <a:pt x="1009650" y="1042987"/>
                  </a:lnTo>
                  <a:lnTo>
                    <a:pt x="1121568" y="1133475"/>
                  </a:lnTo>
                  <a:lnTo>
                    <a:pt x="1300162" y="1264444"/>
                  </a:lnTo>
                  <a:lnTo>
                    <a:pt x="1481137" y="1404937"/>
                  </a:lnTo>
                  <a:lnTo>
                    <a:pt x="1826418" y="1373981"/>
                  </a:lnTo>
                  <a:lnTo>
                    <a:pt x="1812131" y="1254919"/>
                  </a:lnTo>
                  <a:lnTo>
                    <a:pt x="1681162" y="1216819"/>
                  </a:lnTo>
                  <a:lnTo>
                    <a:pt x="1581150" y="1173956"/>
                  </a:lnTo>
                  <a:lnTo>
                    <a:pt x="1495425" y="1131094"/>
                  </a:lnTo>
                  <a:lnTo>
                    <a:pt x="1357312" y="1050131"/>
                  </a:lnTo>
                  <a:lnTo>
                    <a:pt x="1250156" y="985837"/>
                  </a:lnTo>
                  <a:lnTo>
                    <a:pt x="1114425" y="897731"/>
                  </a:lnTo>
                  <a:lnTo>
                    <a:pt x="945356" y="776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8">
              <a:extLst>
                <a:ext uri="{FF2B5EF4-FFF2-40B4-BE49-F238E27FC236}">
                  <a16:creationId xmlns:a16="http://schemas.microsoft.com/office/drawing/2014/main" id="{8792FD95-E676-4B3B-89A3-13732E628574}"/>
                </a:ext>
              </a:extLst>
            </p:cNvPr>
            <p:cNvSpPr/>
            <p:nvPr/>
          </p:nvSpPr>
          <p:spPr>
            <a:xfrm rot="16200000">
              <a:off x="4962525" y="3078163"/>
              <a:ext cx="1550988" cy="1662112"/>
            </a:xfrm>
            <a:custGeom>
              <a:avLst/>
              <a:gdLst>
                <a:gd name="connsiteX0" fmla="*/ 1057275 w 1550194"/>
                <a:gd name="connsiteY0" fmla="*/ 266700 h 1662113"/>
                <a:gd name="connsiteX1" fmla="*/ 792956 w 1550194"/>
                <a:gd name="connsiteY1" fmla="*/ 452438 h 1662113"/>
                <a:gd name="connsiteX2" fmla="*/ 538162 w 1550194"/>
                <a:gd name="connsiteY2" fmla="*/ 621507 h 1662113"/>
                <a:gd name="connsiteX3" fmla="*/ 161925 w 1550194"/>
                <a:gd name="connsiteY3" fmla="*/ 854869 h 1662113"/>
                <a:gd name="connsiteX4" fmla="*/ 126206 w 1550194"/>
                <a:gd name="connsiteY4" fmla="*/ 878682 h 1662113"/>
                <a:gd name="connsiteX5" fmla="*/ 107156 w 1550194"/>
                <a:gd name="connsiteY5" fmla="*/ 902494 h 1662113"/>
                <a:gd name="connsiteX6" fmla="*/ 92869 w 1550194"/>
                <a:gd name="connsiteY6" fmla="*/ 938213 h 1662113"/>
                <a:gd name="connsiteX7" fmla="*/ 71437 w 1550194"/>
                <a:gd name="connsiteY7" fmla="*/ 1121569 h 1662113"/>
                <a:gd name="connsiteX8" fmla="*/ 0 w 1550194"/>
                <a:gd name="connsiteY8" fmla="*/ 1662113 h 1662113"/>
                <a:gd name="connsiteX9" fmla="*/ 28575 w 1550194"/>
                <a:gd name="connsiteY9" fmla="*/ 1662113 h 1662113"/>
                <a:gd name="connsiteX10" fmla="*/ 59531 w 1550194"/>
                <a:gd name="connsiteY10" fmla="*/ 1595438 h 1662113"/>
                <a:gd name="connsiteX11" fmla="*/ 90487 w 1550194"/>
                <a:gd name="connsiteY11" fmla="*/ 1516857 h 1662113"/>
                <a:gd name="connsiteX12" fmla="*/ 142875 w 1550194"/>
                <a:gd name="connsiteY12" fmla="*/ 1440657 h 1662113"/>
                <a:gd name="connsiteX13" fmla="*/ 254794 w 1550194"/>
                <a:gd name="connsiteY13" fmla="*/ 1290638 h 1662113"/>
                <a:gd name="connsiteX14" fmla="*/ 364331 w 1550194"/>
                <a:gd name="connsiteY14" fmla="*/ 1159669 h 1662113"/>
                <a:gd name="connsiteX15" fmla="*/ 461962 w 1550194"/>
                <a:gd name="connsiteY15" fmla="*/ 1047750 h 1662113"/>
                <a:gd name="connsiteX16" fmla="*/ 547687 w 1550194"/>
                <a:gd name="connsiteY16" fmla="*/ 952500 h 1662113"/>
                <a:gd name="connsiteX17" fmla="*/ 654844 w 1550194"/>
                <a:gd name="connsiteY17" fmla="*/ 838200 h 1662113"/>
                <a:gd name="connsiteX18" fmla="*/ 683419 w 1550194"/>
                <a:gd name="connsiteY18" fmla="*/ 812007 h 1662113"/>
                <a:gd name="connsiteX19" fmla="*/ 752475 w 1550194"/>
                <a:gd name="connsiteY19" fmla="*/ 747713 h 1662113"/>
                <a:gd name="connsiteX20" fmla="*/ 904875 w 1550194"/>
                <a:gd name="connsiteY20" fmla="*/ 614363 h 1662113"/>
                <a:gd name="connsiteX21" fmla="*/ 1085850 w 1550194"/>
                <a:gd name="connsiteY21" fmla="*/ 447675 h 1662113"/>
                <a:gd name="connsiteX22" fmla="*/ 1295400 w 1550194"/>
                <a:gd name="connsiteY22" fmla="*/ 257175 h 1662113"/>
                <a:gd name="connsiteX23" fmla="*/ 1528762 w 1550194"/>
                <a:gd name="connsiteY23" fmla="*/ 38100 h 1662113"/>
                <a:gd name="connsiteX24" fmla="*/ 1550194 w 1550194"/>
                <a:gd name="connsiteY24" fmla="*/ 7144 h 1662113"/>
                <a:gd name="connsiteX25" fmla="*/ 1350169 w 1550194"/>
                <a:gd name="connsiteY25" fmla="*/ 0 h 1662113"/>
                <a:gd name="connsiteX26" fmla="*/ 1252537 w 1550194"/>
                <a:gd name="connsiteY26" fmla="*/ 104775 h 1662113"/>
                <a:gd name="connsiteX27" fmla="*/ 1135856 w 1550194"/>
                <a:gd name="connsiteY27" fmla="*/ 207169 h 1662113"/>
                <a:gd name="connsiteX28" fmla="*/ 1057275 w 1550194"/>
                <a:gd name="connsiteY28" fmla="*/ 266700 h 166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0194" h="1662113">
                  <a:moveTo>
                    <a:pt x="1057275" y="266700"/>
                  </a:moveTo>
                  <a:lnTo>
                    <a:pt x="792956" y="452438"/>
                  </a:lnTo>
                  <a:lnTo>
                    <a:pt x="538162" y="621507"/>
                  </a:lnTo>
                  <a:lnTo>
                    <a:pt x="161925" y="854869"/>
                  </a:lnTo>
                  <a:lnTo>
                    <a:pt x="126206" y="878682"/>
                  </a:lnTo>
                  <a:lnTo>
                    <a:pt x="107156" y="902494"/>
                  </a:lnTo>
                  <a:lnTo>
                    <a:pt x="92869" y="938213"/>
                  </a:lnTo>
                  <a:lnTo>
                    <a:pt x="71437" y="1121569"/>
                  </a:lnTo>
                  <a:lnTo>
                    <a:pt x="0" y="1662113"/>
                  </a:lnTo>
                  <a:lnTo>
                    <a:pt x="28575" y="1662113"/>
                  </a:lnTo>
                  <a:lnTo>
                    <a:pt x="59531" y="1595438"/>
                  </a:lnTo>
                  <a:lnTo>
                    <a:pt x="90487" y="1516857"/>
                  </a:lnTo>
                  <a:lnTo>
                    <a:pt x="142875" y="1440657"/>
                  </a:lnTo>
                  <a:lnTo>
                    <a:pt x="254794" y="1290638"/>
                  </a:lnTo>
                  <a:lnTo>
                    <a:pt x="364331" y="1159669"/>
                  </a:lnTo>
                  <a:lnTo>
                    <a:pt x="461962" y="1047750"/>
                  </a:lnTo>
                  <a:lnTo>
                    <a:pt x="547687" y="952500"/>
                  </a:lnTo>
                  <a:lnTo>
                    <a:pt x="654844" y="838200"/>
                  </a:lnTo>
                  <a:lnTo>
                    <a:pt x="683419" y="812007"/>
                  </a:lnTo>
                  <a:lnTo>
                    <a:pt x="752475" y="747713"/>
                  </a:lnTo>
                  <a:lnTo>
                    <a:pt x="904875" y="614363"/>
                  </a:lnTo>
                  <a:lnTo>
                    <a:pt x="1085850" y="447675"/>
                  </a:lnTo>
                  <a:lnTo>
                    <a:pt x="1295400" y="257175"/>
                  </a:lnTo>
                  <a:lnTo>
                    <a:pt x="1528762" y="38100"/>
                  </a:lnTo>
                  <a:lnTo>
                    <a:pt x="1550194" y="7144"/>
                  </a:lnTo>
                  <a:lnTo>
                    <a:pt x="1350169" y="0"/>
                  </a:lnTo>
                  <a:lnTo>
                    <a:pt x="1252537" y="104775"/>
                  </a:lnTo>
                  <a:lnTo>
                    <a:pt x="1135856" y="207169"/>
                  </a:lnTo>
                  <a:lnTo>
                    <a:pt x="10572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1">
              <a:extLst>
                <a:ext uri="{FF2B5EF4-FFF2-40B4-BE49-F238E27FC236}">
                  <a16:creationId xmlns:a16="http://schemas.microsoft.com/office/drawing/2014/main" id="{76AEC8E4-A4B2-4E58-807B-7C1254C4A4A2}"/>
                </a:ext>
              </a:extLst>
            </p:cNvPr>
            <p:cNvSpPr/>
            <p:nvPr/>
          </p:nvSpPr>
          <p:spPr>
            <a:xfrm>
              <a:off x="3240088" y="5394325"/>
              <a:ext cx="3365500" cy="357188"/>
            </a:xfrm>
            <a:custGeom>
              <a:avLst/>
              <a:gdLst>
                <a:gd name="connsiteX0" fmla="*/ 1367274 w 3366262"/>
                <a:gd name="connsiteY0" fmla="*/ 118266 h 357683"/>
                <a:gd name="connsiteX1" fmla="*/ 1673035 w 3366262"/>
                <a:gd name="connsiteY1" fmla="*/ 92305 h 357683"/>
                <a:gd name="connsiteX2" fmla="*/ 1949951 w 3366262"/>
                <a:gd name="connsiteY2" fmla="*/ 69229 h 357683"/>
                <a:gd name="connsiteX3" fmla="*/ 2212444 w 3366262"/>
                <a:gd name="connsiteY3" fmla="*/ 43268 h 357683"/>
                <a:gd name="connsiteX4" fmla="*/ 2547051 w 3366262"/>
                <a:gd name="connsiteY4" fmla="*/ 17307 h 357683"/>
                <a:gd name="connsiteX5" fmla="*/ 2861467 w 3366262"/>
                <a:gd name="connsiteY5" fmla="*/ 0 h 357683"/>
                <a:gd name="connsiteX6" fmla="*/ 3034539 w 3366262"/>
                <a:gd name="connsiteY6" fmla="*/ 0 h 357683"/>
                <a:gd name="connsiteX7" fmla="*/ 3086461 w 3366262"/>
                <a:gd name="connsiteY7" fmla="*/ 17307 h 357683"/>
                <a:gd name="connsiteX8" fmla="*/ 3149921 w 3366262"/>
                <a:gd name="connsiteY8" fmla="*/ 37499 h 357683"/>
                <a:gd name="connsiteX9" fmla="*/ 3216265 w 3366262"/>
                <a:gd name="connsiteY9" fmla="*/ 51921 h 357683"/>
                <a:gd name="connsiteX10" fmla="*/ 3354723 w 3366262"/>
                <a:gd name="connsiteY10" fmla="*/ 74998 h 357683"/>
                <a:gd name="connsiteX11" fmla="*/ 3366262 w 3366262"/>
                <a:gd name="connsiteY11" fmla="*/ 279800 h 357683"/>
                <a:gd name="connsiteX12" fmla="*/ 3268187 w 3366262"/>
                <a:gd name="connsiteY12" fmla="*/ 253839 h 357683"/>
                <a:gd name="connsiteX13" fmla="*/ 3207612 w 3366262"/>
                <a:gd name="connsiteY13" fmla="*/ 239417 h 357683"/>
                <a:gd name="connsiteX14" fmla="*/ 3147036 w 3366262"/>
                <a:gd name="connsiteY14" fmla="*/ 227879 h 357683"/>
                <a:gd name="connsiteX15" fmla="*/ 3083576 w 3366262"/>
                <a:gd name="connsiteY15" fmla="*/ 224994 h 357683"/>
                <a:gd name="connsiteX16" fmla="*/ 2982617 w 3366262"/>
                <a:gd name="connsiteY16" fmla="*/ 219225 h 357683"/>
                <a:gd name="connsiteX17" fmla="*/ 2800891 w 3366262"/>
                <a:gd name="connsiteY17" fmla="*/ 213456 h 357683"/>
                <a:gd name="connsiteX18" fmla="*/ 2549936 w 3366262"/>
                <a:gd name="connsiteY18" fmla="*/ 213456 h 357683"/>
                <a:gd name="connsiteX19" fmla="*/ 2316288 w 3366262"/>
                <a:gd name="connsiteY19" fmla="*/ 219225 h 357683"/>
                <a:gd name="connsiteX20" fmla="*/ 2085525 w 3366262"/>
                <a:gd name="connsiteY20" fmla="*/ 227879 h 357683"/>
                <a:gd name="connsiteX21" fmla="*/ 1811493 w 3366262"/>
                <a:gd name="connsiteY21" fmla="*/ 242301 h 357683"/>
                <a:gd name="connsiteX22" fmla="*/ 1528808 w 3366262"/>
                <a:gd name="connsiteY22" fmla="*/ 259608 h 357683"/>
                <a:gd name="connsiteX23" fmla="*/ 1240354 w 3366262"/>
                <a:gd name="connsiteY23" fmla="*/ 282685 h 357683"/>
                <a:gd name="connsiteX24" fmla="*/ 810557 w 3366262"/>
                <a:gd name="connsiteY24" fmla="*/ 317299 h 357683"/>
                <a:gd name="connsiteX25" fmla="*/ 504795 w 3366262"/>
                <a:gd name="connsiteY25" fmla="*/ 349029 h 357683"/>
                <a:gd name="connsiteX26" fmla="*/ 444220 w 3366262"/>
                <a:gd name="connsiteY26" fmla="*/ 354798 h 357683"/>
                <a:gd name="connsiteX27" fmla="*/ 363453 w 3366262"/>
                <a:gd name="connsiteY27" fmla="*/ 357683 h 357683"/>
                <a:gd name="connsiteX28" fmla="*/ 224995 w 3366262"/>
                <a:gd name="connsiteY28" fmla="*/ 349029 h 357683"/>
                <a:gd name="connsiteX29" fmla="*/ 0 w 3366262"/>
                <a:gd name="connsiteY29" fmla="*/ 328837 h 357683"/>
                <a:gd name="connsiteX30" fmla="*/ 37499 w 3366262"/>
                <a:gd name="connsiteY30" fmla="*/ 138458 h 357683"/>
                <a:gd name="connsiteX31" fmla="*/ 112497 w 3366262"/>
                <a:gd name="connsiteY31" fmla="*/ 187495 h 357683"/>
                <a:gd name="connsiteX32" fmla="*/ 149997 w 3366262"/>
                <a:gd name="connsiteY32" fmla="*/ 201918 h 357683"/>
                <a:gd name="connsiteX33" fmla="*/ 239417 w 3366262"/>
                <a:gd name="connsiteY33" fmla="*/ 216340 h 357683"/>
                <a:gd name="connsiteX34" fmla="*/ 398067 w 3366262"/>
                <a:gd name="connsiteY34" fmla="*/ 222109 h 357683"/>
                <a:gd name="connsiteX35" fmla="*/ 533641 w 3366262"/>
                <a:gd name="connsiteY35" fmla="*/ 201918 h 357683"/>
                <a:gd name="connsiteX36" fmla="*/ 848056 w 3366262"/>
                <a:gd name="connsiteY36" fmla="*/ 167303 h 357683"/>
                <a:gd name="connsiteX37" fmla="*/ 1367274 w 3366262"/>
                <a:gd name="connsiteY37" fmla="*/ 118266 h 35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66262" h="357683">
                  <a:moveTo>
                    <a:pt x="1367274" y="118266"/>
                  </a:moveTo>
                  <a:lnTo>
                    <a:pt x="1673035" y="92305"/>
                  </a:lnTo>
                  <a:lnTo>
                    <a:pt x="1949951" y="69229"/>
                  </a:lnTo>
                  <a:lnTo>
                    <a:pt x="2212444" y="43268"/>
                  </a:lnTo>
                  <a:lnTo>
                    <a:pt x="2547051" y="17307"/>
                  </a:lnTo>
                  <a:lnTo>
                    <a:pt x="2861467" y="0"/>
                  </a:lnTo>
                  <a:lnTo>
                    <a:pt x="3034539" y="0"/>
                  </a:lnTo>
                  <a:lnTo>
                    <a:pt x="3086461" y="17307"/>
                  </a:lnTo>
                  <a:lnTo>
                    <a:pt x="3149921" y="37499"/>
                  </a:lnTo>
                  <a:lnTo>
                    <a:pt x="3216265" y="51921"/>
                  </a:lnTo>
                  <a:lnTo>
                    <a:pt x="3354723" y="74998"/>
                  </a:lnTo>
                  <a:lnTo>
                    <a:pt x="3366262" y="279800"/>
                  </a:lnTo>
                  <a:lnTo>
                    <a:pt x="3268187" y="253839"/>
                  </a:lnTo>
                  <a:lnTo>
                    <a:pt x="3207612" y="239417"/>
                  </a:lnTo>
                  <a:lnTo>
                    <a:pt x="3147036" y="227879"/>
                  </a:lnTo>
                  <a:lnTo>
                    <a:pt x="3083576" y="224994"/>
                  </a:lnTo>
                  <a:lnTo>
                    <a:pt x="2982617" y="219225"/>
                  </a:lnTo>
                  <a:lnTo>
                    <a:pt x="2800891" y="213456"/>
                  </a:lnTo>
                  <a:lnTo>
                    <a:pt x="2549936" y="213456"/>
                  </a:lnTo>
                  <a:lnTo>
                    <a:pt x="2316288" y="219225"/>
                  </a:lnTo>
                  <a:lnTo>
                    <a:pt x="2085525" y="227879"/>
                  </a:lnTo>
                  <a:lnTo>
                    <a:pt x="1811493" y="242301"/>
                  </a:lnTo>
                  <a:lnTo>
                    <a:pt x="1528808" y="259608"/>
                  </a:lnTo>
                  <a:lnTo>
                    <a:pt x="1240354" y="282685"/>
                  </a:lnTo>
                  <a:lnTo>
                    <a:pt x="810557" y="317299"/>
                  </a:lnTo>
                  <a:lnTo>
                    <a:pt x="504795" y="349029"/>
                  </a:lnTo>
                  <a:lnTo>
                    <a:pt x="444220" y="354798"/>
                  </a:lnTo>
                  <a:lnTo>
                    <a:pt x="363453" y="357683"/>
                  </a:lnTo>
                  <a:lnTo>
                    <a:pt x="224995" y="349029"/>
                  </a:lnTo>
                  <a:lnTo>
                    <a:pt x="0" y="328837"/>
                  </a:lnTo>
                  <a:lnTo>
                    <a:pt x="37499" y="138458"/>
                  </a:lnTo>
                  <a:lnTo>
                    <a:pt x="112497" y="187495"/>
                  </a:lnTo>
                  <a:lnTo>
                    <a:pt x="149997" y="201918"/>
                  </a:lnTo>
                  <a:lnTo>
                    <a:pt x="239417" y="216340"/>
                  </a:lnTo>
                  <a:lnTo>
                    <a:pt x="398067" y="222109"/>
                  </a:lnTo>
                  <a:lnTo>
                    <a:pt x="533641" y="201918"/>
                  </a:lnTo>
                  <a:lnTo>
                    <a:pt x="848056" y="167303"/>
                  </a:lnTo>
                  <a:lnTo>
                    <a:pt x="1367274" y="1182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406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5794" name="グループ化 1">
            <a:extLst>
              <a:ext uri="{FF2B5EF4-FFF2-40B4-BE49-F238E27FC236}">
                <a16:creationId xmlns:a16="http://schemas.microsoft.com/office/drawing/2014/main" id="{59D2CCE3-AAB4-4D3C-B29D-1818484FA2C2}"/>
              </a:ext>
            </a:extLst>
          </p:cNvPr>
          <p:cNvGrpSpPr>
            <a:grpSpLocks/>
          </p:cNvGrpSpPr>
          <p:nvPr/>
        </p:nvGrpSpPr>
        <p:grpSpPr bwMode="auto">
          <a:xfrm>
            <a:off x="2954338" y="1666875"/>
            <a:ext cx="3963987" cy="4270375"/>
            <a:chOff x="2954338" y="1666875"/>
            <a:chExt cx="3963987" cy="4270375"/>
          </a:xfrm>
        </p:grpSpPr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42F8EFE3-D3ED-40B0-A474-FB81360061B7}"/>
                </a:ext>
              </a:extLst>
            </p:cNvPr>
            <p:cNvSpPr/>
            <p:nvPr/>
          </p:nvSpPr>
          <p:spPr>
            <a:xfrm rot="16200000">
              <a:off x="1110457" y="3664744"/>
              <a:ext cx="4116387" cy="428625"/>
            </a:xfrm>
            <a:custGeom>
              <a:avLst/>
              <a:gdLst>
                <a:gd name="connsiteX0" fmla="*/ 2114337 w 4116499"/>
                <a:gd name="connsiteY0" fmla="*/ 166564 h 428307"/>
                <a:gd name="connsiteX1" fmla="*/ 2471259 w 4116499"/>
                <a:gd name="connsiteY1" fmla="*/ 173362 h 428307"/>
                <a:gd name="connsiteX2" fmla="*/ 2804386 w 4116499"/>
                <a:gd name="connsiteY2" fmla="*/ 176762 h 428307"/>
                <a:gd name="connsiteX3" fmla="*/ 3181704 w 4116499"/>
                <a:gd name="connsiteY3" fmla="*/ 180161 h 428307"/>
                <a:gd name="connsiteX4" fmla="*/ 3477439 w 4116499"/>
                <a:gd name="connsiteY4" fmla="*/ 180161 h 428307"/>
                <a:gd name="connsiteX5" fmla="*/ 3762977 w 4116499"/>
                <a:gd name="connsiteY5" fmla="*/ 183560 h 428307"/>
                <a:gd name="connsiteX6" fmla="*/ 3837760 w 4116499"/>
                <a:gd name="connsiteY6" fmla="*/ 176762 h 428307"/>
                <a:gd name="connsiteX7" fmla="*/ 3878551 w 4116499"/>
                <a:gd name="connsiteY7" fmla="*/ 163165 h 428307"/>
                <a:gd name="connsiteX8" fmla="*/ 3922742 w 4116499"/>
                <a:gd name="connsiteY8" fmla="*/ 139370 h 428307"/>
                <a:gd name="connsiteX9" fmla="*/ 3983928 w 4116499"/>
                <a:gd name="connsiteY9" fmla="*/ 91780 h 428307"/>
                <a:gd name="connsiteX10" fmla="*/ 4024719 w 4116499"/>
                <a:gd name="connsiteY10" fmla="*/ 50989 h 428307"/>
                <a:gd name="connsiteX11" fmla="*/ 4051913 w 4116499"/>
                <a:gd name="connsiteY11" fmla="*/ 20396 h 428307"/>
                <a:gd name="connsiteX12" fmla="*/ 4075708 w 4116499"/>
                <a:gd name="connsiteY12" fmla="*/ 3400 h 428307"/>
                <a:gd name="connsiteX13" fmla="*/ 4092704 w 4116499"/>
                <a:gd name="connsiteY13" fmla="*/ 0 h 428307"/>
                <a:gd name="connsiteX14" fmla="*/ 4106301 w 4116499"/>
                <a:gd name="connsiteY14" fmla="*/ 3400 h 428307"/>
                <a:gd name="connsiteX15" fmla="*/ 4109701 w 4116499"/>
                <a:gd name="connsiteY15" fmla="*/ 6799 h 428307"/>
                <a:gd name="connsiteX16" fmla="*/ 4116499 w 4116499"/>
                <a:gd name="connsiteY16" fmla="*/ 13597 h 428307"/>
                <a:gd name="connsiteX17" fmla="*/ 4116499 w 4116499"/>
                <a:gd name="connsiteY17" fmla="*/ 40791 h 428307"/>
                <a:gd name="connsiteX18" fmla="*/ 4106301 w 4116499"/>
                <a:gd name="connsiteY18" fmla="*/ 98579 h 428307"/>
                <a:gd name="connsiteX19" fmla="*/ 4079107 w 4116499"/>
                <a:gd name="connsiteY19" fmla="*/ 186959 h 428307"/>
                <a:gd name="connsiteX20" fmla="*/ 4028119 w 4116499"/>
                <a:gd name="connsiteY20" fmla="*/ 326329 h 428307"/>
                <a:gd name="connsiteX21" fmla="*/ 3861555 w 4116499"/>
                <a:gd name="connsiteY21" fmla="*/ 428307 h 428307"/>
                <a:gd name="connsiteX22" fmla="*/ 3654200 w 4116499"/>
                <a:gd name="connsiteY22" fmla="*/ 424907 h 428307"/>
                <a:gd name="connsiteX23" fmla="*/ 3331271 w 4116499"/>
                <a:gd name="connsiteY23" fmla="*/ 421508 h 428307"/>
                <a:gd name="connsiteX24" fmla="*/ 2879170 w 4116499"/>
                <a:gd name="connsiteY24" fmla="*/ 414710 h 428307"/>
                <a:gd name="connsiteX25" fmla="*/ 2287699 w 4116499"/>
                <a:gd name="connsiteY25" fmla="*/ 404512 h 428307"/>
                <a:gd name="connsiteX26" fmla="*/ 1937576 w 4116499"/>
                <a:gd name="connsiteY26" fmla="*/ 401113 h 428307"/>
                <a:gd name="connsiteX27" fmla="*/ 1658837 w 4116499"/>
                <a:gd name="connsiteY27" fmla="*/ 397713 h 428307"/>
                <a:gd name="connsiteX28" fmla="*/ 1329109 w 4116499"/>
                <a:gd name="connsiteY28" fmla="*/ 390915 h 428307"/>
                <a:gd name="connsiteX29" fmla="*/ 1026575 w 4116499"/>
                <a:gd name="connsiteY29" fmla="*/ 387516 h 428307"/>
                <a:gd name="connsiteX30" fmla="*/ 798825 w 4116499"/>
                <a:gd name="connsiteY30" fmla="*/ 384116 h 428307"/>
                <a:gd name="connsiteX31" fmla="*/ 751235 w 4116499"/>
                <a:gd name="connsiteY31" fmla="*/ 380717 h 428307"/>
                <a:gd name="connsiteX32" fmla="*/ 652657 w 4116499"/>
                <a:gd name="connsiteY32" fmla="*/ 370519 h 428307"/>
                <a:gd name="connsiteX33" fmla="*/ 509888 w 4116499"/>
                <a:gd name="connsiteY33" fmla="*/ 360322 h 428307"/>
                <a:gd name="connsiteX34" fmla="*/ 424907 w 4116499"/>
                <a:gd name="connsiteY34" fmla="*/ 363721 h 428307"/>
                <a:gd name="connsiteX35" fmla="*/ 350123 w 4116499"/>
                <a:gd name="connsiteY35" fmla="*/ 370519 h 428307"/>
                <a:gd name="connsiteX36" fmla="*/ 200556 w 4116499"/>
                <a:gd name="connsiteY36" fmla="*/ 360322 h 428307"/>
                <a:gd name="connsiteX37" fmla="*/ 125772 w 4116499"/>
                <a:gd name="connsiteY37" fmla="*/ 343325 h 428307"/>
                <a:gd name="connsiteX38" fmla="*/ 61186 w 4116499"/>
                <a:gd name="connsiteY38" fmla="*/ 316131 h 428307"/>
                <a:gd name="connsiteX39" fmla="*/ 37391 w 4116499"/>
                <a:gd name="connsiteY39" fmla="*/ 302534 h 428307"/>
                <a:gd name="connsiteX40" fmla="*/ 20395 w 4116499"/>
                <a:gd name="connsiteY40" fmla="*/ 285538 h 428307"/>
                <a:gd name="connsiteX41" fmla="*/ 3399 w 4116499"/>
                <a:gd name="connsiteY41" fmla="*/ 258344 h 428307"/>
                <a:gd name="connsiteX42" fmla="*/ 0 w 4116499"/>
                <a:gd name="connsiteY42" fmla="*/ 241348 h 428307"/>
                <a:gd name="connsiteX43" fmla="*/ 3399 w 4116499"/>
                <a:gd name="connsiteY43" fmla="*/ 224351 h 428307"/>
                <a:gd name="connsiteX44" fmla="*/ 13597 w 4116499"/>
                <a:gd name="connsiteY44" fmla="*/ 203956 h 428307"/>
                <a:gd name="connsiteX45" fmla="*/ 47589 w 4116499"/>
                <a:gd name="connsiteY45" fmla="*/ 183560 h 428307"/>
                <a:gd name="connsiteX46" fmla="*/ 139369 w 4116499"/>
                <a:gd name="connsiteY46" fmla="*/ 142769 h 428307"/>
                <a:gd name="connsiteX47" fmla="*/ 241347 w 4116499"/>
                <a:gd name="connsiteY47" fmla="*/ 108777 h 428307"/>
                <a:gd name="connsiteX48" fmla="*/ 295735 w 4116499"/>
                <a:gd name="connsiteY48" fmla="*/ 95180 h 428307"/>
                <a:gd name="connsiteX49" fmla="*/ 339925 w 4116499"/>
                <a:gd name="connsiteY49" fmla="*/ 71385 h 428307"/>
                <a:gd name="connsiteX50" fmla="*/ 380716 w 4116499"/>
                <a:gd name="connsiteY50" fmla="*/ 57788 h 428307"/>
                <a:gd name="connsiteX51" fmla="*/ 431705 w 4116499"/>
                <a:gd name="connsiteY51" fmla="*/ 47590 h 428307"/>
                <a:gd name="connsiteX52" fmla="*/ 462298 w 4116499"/>
                <a:gd name="connsiteY52" fmla="*/ 50989 h 428307"/>
                <a:gd name="connsiteX53" fmla="*/ 598269 w 4116499"/>
                <a:gd name="connsiteY53" fmla="*/ 84982 h 428307"/>
                <a:gd name="connsiteX54" fmla="*/ 666254 w 4116499"/>
                <a:gd name="connsiteY54" fmla="*/ 98579 h 428307"/>
                <a:gd name="connsiteX55" fmla="*/ 972187 w 4116499"/>
                <a:gd name="connsiteY55" fmla="*/ 115575 h 428307"/>
                <a:gd name="connsiteX56" fmla="*/ 1478676 w 4116499"/>
                <a:gd name="connsiteY56" fmla="*/ 146168 h 428307"/>
                <a:gd name="connsiteX57" fmla="*/ 2114337 w 4116499"/>
                <a:gd name="connsiteY57" fmla="*/ 166564 h 42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116499" h="428307">
                  <a:moveTo>
                    <a:pt x="2114337" y="166564"/>
                  </a:moveTo>
                  <a:lnTo>
                    <a:pt x="2471259" y="173362"/>
                  </a:lnTo>
                  <a:lnTo>
                    <a:pt x="2804386" y="176762"/>
                  </a:lnTo>
                  <a:lnTo>
                    <a:pt x="3181704" y="180161"/>
                  </a:lnTo>
                  <a:lnTo>
                    <a:pt x="3477439" y="180161"/>
                  </a:lnTo>
                  <a:lnTo>
                    <a:pt x="3762977" y="183560"/>
                  </a:lnTo>
                  <a:lnTo>
                    <a:pt x="3837760" y="176762"/>
                  </a:lnTo>
                  <a:lnTo>
                    <a:pt x="3878551" y="163165"/>
                  </a:lnTo>
                  <a:lnTo>
                    <a:pt x="3922742" y="139370"/>
                  </a:lnTo>
                  <a:lnTo>
                    <a:pt x="3983928" y="91780"/>
                  </a:lnTo>
                  <a:lnTo>
                    <a:pt x="4024719" y="50989"/>
                  </a:lnTo>
                  <a:lnTo>
                    <a:pt x="4051913" y="20396"/>
                  </a:lnTo>
                  <a:lnTo>
                    <a:pt x="4075708" y="3400"/>
                  </a:lnTo>
                  <a:lnTo>
                    <a:pt x="4092704" y="0"/>
                  </a:lnTo>
                  <a:lnTo>
                    <a:pt x="4106301" y="3400"/>
                  </a:lnTo>
                  <a:lnTo>
                    <a:pt x="4109701" y="6799"/>
                  </a:lnTo>
                  <a:lnTo>
                    <a:pt x="4116499" y="13597"/>
                  </a:lnTo>
                  <a:lnTo>
                    <a:pt x="4116499" y="40791"/>
                  </a:lnTo>
                  <a:lnTo>
                    <a:pt x="4106301" y="98579"/>
                  </a:lnTo>
                  <a:lnTo>
                    <a:pt x="4079107" y="186959"/>
                  </a:lnTo>
                  <a:lnTo>
                    <a:pt x="4028119" y="326329"/>
                  </a:lnTo>
                  <a:lnTo>
                    <a:pt x="3861555" y="428307"/>
                  </a:lnTo>
                  <a:lnTo>
                    <a:pt x="3654200" y="424907"/>
                  </a:lnTo>
                  <a:lnTo>
                    <a:pt x="3331271" y="421508"/>
                  </a:lnTo>
                  <a:lnTo>
                    <a:pt x="2879170" y="414710"/>
                  </a:lnTo>
                  <a:lnTo>
                    <a:pt x="2287699" y="404512"/>
                  </a:lnTo>
                  <a:lnTo>
                    <a:pt x="1937576" y="401113"/>
                  </a:lnTo>
                  <a:lnTo>
                    <a:pt x="1658837" y="397713"/>
                  </a:lnTo>
                  <a:lnTo>
                    <a:pt x="1329109" y="390915"/>
                  </a:lnTo>
                  <a:lnTo>
                    <a:pt x="1026575" y="387516"/>
                  </a:lnTo>
                  <a:lnTo>
                    <a:pt x="798825" y="384116"/>
                  </a:lnTo>
                  <a:lnTo>
                    <a:pt x="751235" y="380717"/>
                  </a:lnTo>
                  <a:lnTo>
                    <a:pt x="652657" y="370519"/>
                  </a:lnTo>
                  <a:lnTo>
                    <a:pt x="509888" y="360322"/>
                  </a:lnTo>
                  <a:lnTo>
                    <a:pt x="424907" y="363721"/>
                  </a:lnTo>
                  <a:lnTo>
                    <a:pt x="350123" y="370519"/>
                  </a:lnTo>
                  <a:lnTo>
                    <a:pt x="200556" y="360322"/>
                  </a:lnTo>
                  <a:lnTo>
                    <a:pt x="125772" y="343325"/>
                  </a:lnTo>
                  <a:lnTo>
                    <a:pt x="61186" y="316131"/>
                  </a:lnTo>
                  <a:lnTo>
                    <a:pt x="37391" y="302534"/>
                  </a:lnTo>
                  <a:lnTo>
                    <a:pt x="20395" y="285538"/>
                  </a:lnTo>
                  <a:lnTo>
                    <a:pt x="3399" y="258344"/>
                  </a:lnTo>
                  <a:lnTo>
                    <a:pt x="0" y="241348"/>
                  </a:lnTo>
                  <a:lnTo>
                    <a:pt x="3399" y="224351"/>
                  </a:lnTo>
                  <a:lnTo>
                    <a:pt x="13597" y="203956"/>
                  </a:lnTo>
                  <a:lnTo>
                    <a:pt x="47589" y="183560"/>
                  </a:lnTo>
                  <a:lnTo>
                    <a:pt x="139369" y="142769"/>
                  </a:lnTo>
                  <a:lnTo>
                    <a:pt x="241347" y="108777"/>
                  </a:lnTo>
                  <a:lnTo>
                    <a:pt x="295735" y="95180"/>
                  </a:lnTo>
                  <a:lnTo>
                    <a:pt x="339925" y="71385"/>
                  </a:lnTo>
                  <a:lnTo>
                    <a:pt x="380716" y="57788"/>
                  </a:lnTo>
                  <a:lnTo>
                    <a:pt x="431705" y="47590"/>
                  </a:lnTo>
                  <a:lnTo>
                    <a:pt x="462298" y="50989"/>
                  </a:lnTo>
                  <a:lnTo>
                    <a:pt x="598269" y="84982"/>
                  </a:lnTo>
                  <a:lnTo>
                    <a:pt x="666254" y="98579"/>
                  </a:lnTo>
                  <a:lnTo>
                    <a:pt x="972187" y="115575"/>
                  </a:lnTo>
                  <a:lnTo>
                    <a:pt x="1478676" y="146168"/>
                  </a:lnTo>
                  <a:lnTo>
                    <a:pt x="2114337" y="1665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8618D6A8-668A-48C9-897A-7D5977F6674F}"/>
                </a:ext>
              </a:extLst>
            </p:cNvPr>
            <p:cNvSpPr/>
            <p:nvPr/>
          </p:nvSpPr>
          <p:spPr>
            <a:xfrm>
              <a:off x="3455988" y="2738438"/>
              <a:ext cx="2773362" cy="530225"/>
            </a:xfrm>
            <a:custGeom>
              <a:avLst/>
              <a:gdLst>
                <a:gd name="connsiteX0" fmla="*/ 876300 w 2774156"/>
                <a:gd name="connsiteY0" fmla="*/ 238125 h 531018"/>
                <a:gd name="connsiteX1" fmla="*/ 1042987 w 2774156"/>
                <a:gd name="connsiteY1" fmla="*/ 219075 h 531018"/>
                <a:gd name="connsiteX2" fmla="*/ 1333500 w 2774156"/>
                <a:gd name="connsiteY2" fmla="*/ 176212 h 531018"/>
                <a:gd name="connsiteX3" fmla="*/ 1647825 w 2774156"/>
                <a:gd name="connsiteY3" fmla="*/ 142875 h 531018"/>
                <a:gd name="connsiteX4" fmla="*/ 2007394 w 2774156"/>
                <a:gd name="connsiteY4" fmla="*/ 102393 h 531018"/>
                <a:gd name="connsiteX5" fmla="*/ 2133600 w 2774156"/>
                <a:gd name="connsiteY5" fmla="*/ 88106 h 531018"/>
                <a:gd name="connsiteX6" fmla="*/ 2181225 w 2774156"/>
                <a:gd name="connsiteY6" fmla="*/ 64293 h 531018"/>
                <a:gd name="connsiteX7" fmla="*/ 2286000 w 2774156"/>
                <a:gd name="connsiteY7" fmla="*/ 11906 h 531018"/>
                <a:gd name="connsiteX8" fmla="*/ 2314575 w 2774156"/>
                <a:gd name="connsiteY8" fmla="*/ 0 h 531018"/>
                <a:gd name="connsiteX9" fmla="*/ 2390775 w 2774156"/>
                <a:gd name="connsiteY9" fmla="*/ 11906 h 531018"/>
                <a:gd name="connsiteX10" fmla="*/ 2531269 w 2774156"/>
                <a:gd name="connsiteY10" fmla="*/ 35718 h 531018"/>
                <a:gd name="connsiteX11" fmla="*/ 2581275 w 2774156"/>
                <a:gd name="connsiteY11" fmla="*/ 42862 h 531018"/>
                <a:gd name="connsiteX12" fmla="*/ 2612231 w 2774156"/>
                <a:gd name="connsiteY12" fmla="*/ 50006 h 531018"/>
                <a:gd name="connsiteX13" fmla="*/ 2664619 w 2774156"/>
                <a:gd name="connsiteY13" fmla="*/ 76200 h 531018"/>
                <a:gd name="connsiteX14" fmla="*/ 2702719 w 2774156"/>
                <a:gd name="connsiteY14" fmla="*/ 97631 h 531018"/>
                <a:gd name="connsiteX15" fmla="*/ 2733675 w 2774156"/>
                <a:gd name="connsiteY15" fmla="*/ 121443 h 531018"/>
                <a:gd name="connsiteX16" fmla="*/ 2755106 w 2774156"/>
                <a:gd name="connsiteY16" fmla="*/ 142875 h 531018"/>
                <a:gd name="connsiteX17" fmla="*/ 2769394 w 2774156"/>
                <a:gd name="connsiteY17" fmla="*/ 171450 h 531018"/>
                <a:gd name="connsiteX18" fmla="*/ 2774156 w 2774156"/>
                <a:gd name="connsiteY18" fmla="*/ 188118 h 531018"/>
                <a:gd name="connsiteX19" fmla="*/ 2774156 w 2774156"/>
                <a:gd name="connsiteY19" fmla="*/ 207168 h 531018"/>
                <a:gd name="connsiteX20" fmla="*/ 2757487 w 2774156"/>
                <a:gd name="connsiteY20" fmla="*/ 233362 h 531018"/>
                <a:gd name="connsiteX21" fmla="*/ 2726531 w 2774156"/>
                <a:gd name="connsiteY21" fmla="*/ 252412 h 531018"/>
                <a:gd name="connsiteX22" fmla="*/ 2667000 w 2774156"/>
                <a:gd name="connsiteY22" fmla="*/ 266700 h 531018"/>
                <a:gd name="connsiteX23" fmla="*/ 2590800 w 2774156"/>
                <a:gd name="connsiteY23" fmla="*/ 266700 h 531018"/>
                <a:gd name="connsiteX24" fmla="*/ 2416969 w 2774156"/>
                <a:gd name="connsiteY24" fmla="*/ 271462 h 531018"/>
                <a:gd name="connsiteX25" fmla="*/ 2255044 w 2774156"/>
                <a:gd name="connsiteY25" fmla="*/ 278606 h 531018"/>
                <a:gd name="connsiteX26" fmla="*/ 2074069 w 2774156"/>
                <a:gd name="connsiteY26" fmla="*/ 290512 h 531018"/>
                <a:gd name="connsiteX27" fmla="*/ 1983581 w 2774156"/>
                <a:gd name="connsiteY27" fmla="*/ 290512 h 531018"/>
                <a:gd name="connsiteX28" fmla="*/ 1804987 w 2774156"/>
                <a:gd name="connsiteY28" fmla="*/ 295275 h 531018"/>
                <a:gd name="connsiteX29" fmla="*/ 1697831 w 2774156"/>
                <a:gd name="connsiteY29" fmla="*/ 304800 h 531018"/>
                <a:gd name="connsiteX30" fmla="*/ 1509712 w 2774156"/>
                <a:gd name="connsiteY30" fmla="*/ 338137 h 531018"/>
                <a:gd name="connsiteX31" fmla="*/ 1257300 w 2774156"/>
                <a:gd name="connsiteY31" fmla="*/ 352425 h 531018"/>
                <a:gd name="connsiteX32" fmla="*/ 1054894 w 2774156"/>
                <a:gd name="connsiteY32" fmla="*/ 385762 h 531018"/>
                <a:gd name="connsiteX33" fmla="*/ 835819 w 2774156"/>
                <a:gd name="connsiteY33" fmla="*/ 423862 h 531018"/>
                <a:gd name="connsiteX34" fmla="*/ 657225 w 2774156"/>
                <a:gd name="connsiteY34" fmla="*/ 457200 h 531018"/>
                <a:gd name="connsiteX35" fmla="*/ 552450 w 2774156"/>
                <a:gd name="connsiteY35" fmla="*/ 478631 h 531018"/>
                <a:gd name="connsiteX36" fmla="*/ 500062 w 2774156"/>
                <a:gd name="connsiteY36" fmla="*/ 495300 h 531018"/>
                <a:gd name="connsiteX37" fmla="*/ 454819 w 2774156"/>
                <a:gd name="connsiteY37" fmla="*/ 511968 h 531018"/>
                <a:gd name="connsiteX38" fmla="*/ 426244 w 2774156"/>
                <a:gd name="connsiteY38" fmla="*/ 528637 h 531018"/>
                <a:gd name="connsiteX39" fmla="*/ 414337 w 2774156"/>
                <a:gd name="connsiteY39" fmla="*/ 531018 h 531018"/>
                <a:gd name="connsiteX40" fmla="*/ 392906 w 2774156"/>
                <a:gd name="connsiteY40" fmla="*/ 523875 h 531018"/>
                <a:gd name="connsiteX41" fmla="*/ 314325 w 2774156"/>
                <a:gd name="connsiteY41" fmla="*/ 490537 h 531018"/>
                <a:gd name="connsiteX42" fmla="*/ 235744 w 2774156"/>
                <a:gd name="connsiteY42" fmla="*/ 438150 h 531018"/>
                <a:gd name="connsiteX43" fmla="*/ 157162 w 2774156"/>
                <a:gd name="connsiteY43" fmla="*/ 373856 h 531018"/>
                <a:gd name="connsiteX44" fmla="*/ 88106 w 2774156"/>
                <a:gd name="connsiteY44" fmla="*/ 316706 h 531018"/>
                <a:gd name="connsiteX45" fmla="*/ 30956 w 2774156"/>
                <a:gd name="connsiteY45" fmla="*/ 261937 h 531018"/>
                <a:gd name="connsiteX46" fmla="*/ 9525 w 2774156"/>
                <a:gd name="connsiteY46" fmla="*/ 235743 h 531018"/>
                <a:gd name="connsiteX47" fmla="*/ 0 w 2774156"/>
                <a:gd name="connsiteY47" fmla="*/ 209550 h 531018"/>
                <a:gd name="connsiteX48" fmla="*/ 4762 w 2774156"/>
                <a:gd name="connsiteY48" fmla="*/ 192881 h 531018"/>
                <a:gd name="connsiteX49" fmla="*/ 16669 w 2774156"/>
                <a:gd name="connsiteY49" fmla="*/ 185737 h 531018"/>
                <a:gd name="connsiteX50" fmla="*/ 33337 w 2774156"/>
                <a:gd name="connsiteY50" fmla="*/ 188118 h 531018"/>
                <a:gd name="connsiteX51" fmla="*/ 76200 w 2774156"/>
                <a:gd name="connsiteY51" fmla="*/ 207168 h 531018"/>
                <a:gd name="connsiteX52" fmla="*/ 166687 w 2774156"/>
                <a:gd name="connsiteY52" fmla="*/ 238125 h 531018"/>
                <a:gd name="connsiteX53" fmla="*/ 221456 w 2774156"/>
                <a:gd name="connsiteY53" fmla="*/ 252412 h 531018"/>
                <a:gd name="connsiteX54" fmla="*/ 297656 w 2774156"/>
                <a:gd name="connsiteY54" fmla="*/ 264318 h 531018"/>
                <a:gd name="connsiteX55" fmla="*/ 404812 w 2774156"/>
                <a:gd name="connsiteY55" fmla="*/ 269081 h 531018"/>
                <a:gd name="connsiteX56" fmla="*/ 623887 w 2774156"/>
                <a:gd name="connsiteY56" fmla="*/ 261937 h 531018"/>
                <a:gd name="connsiteX57" fmla="*/ 876300 w 2774156"/>
                <a:gd name="connsiteY57" fmla="*/ 238125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74156" h="531018">
                  <a:moveTo>
                    <a:pt x="876300" y="238125"/>
                  </a:moveTo>
                  <a:lnTo>
                    <a:pt x="1042987" y="219075"/>
                  </a:lnTo>
                  <a:lnTo>
                    <a:pt x="1333500" y="176212"/>
                  </a:lnTo>
                  <a:lnTo>
                    <a:pt x="1647825" y="142875"/>
                  </a:lnTo>
                  <a:lnTo>
                    <a:pt x="2007394" y="102393"/>
                  </a:lnTo>
                  <a:lnTo>
                    <a:pt x="2133600" y="88106"/>
                  </a:lnTo>
                  <a:lnTo>
                    <a:pt x="2181225" y="64293"/>
                  </a:lnTo>
                  <a:lnTo>
                    <a:pt x="2286000" y="11906"/>
                  </a:lnTo>
                  <a:lnTo>
                    <a:pt x="2314575" y="0"/>
                  </a:lnTo>
                  <a:lnTo>
                    <a:pt x="2390775" y="11906"/>
                  </a:lnTo>
                  <a:lnTo>
                    <a:pt x="2531269" y="35718"/>
                  </a:lnTo>
                  <a:lnTo>
                    <a:pt x="2581275" y="42862"/>
                  </a:lnTo>
                  <a:lnTo>
                    <a:pt x="2612231" y="50006"/>
                  </a:lnTo>
                  <a:lnTo>
                    <a:pt x="2664619" y="76200"/>
                  </a:lnTo>
                  <a:lnTo>
                    <a:pt x="2702719" y="97631"/>
                  </a:lnTo>
                  <a:lnTo>
                    <a:pt x="2733675" y="121443"/>
                  </a:lnTo>
                  <a:lnTo>
                    <a:pt x="2755106" y="142875"/>
                  </a:lnTo>
                  <a:lnTo>
                    <a:pt x="2769394" y="171450"/>
                  </a:lnTo>
                  <a:lnTo>
                    <a:pt x="2774156" y="188118"/>
                  </a:lnTo>
                  <a:lnTo>
                    <a:pt x="2774156" y="207168"/>
                  </a:lnTo>
                  <a:lnTo>
                    <a:pt x="2757487" y="233362"/>
                  </a:lnTo>
                  <a:lnTo>
                    <a:pt x="2726531" y="252412"/>
                  </a:lnTo>
                  <a:lnTo>
                    <a:pt x="2667000" y="266700"/>
                  </a:lnTo>
                  <a:lnTo>
                    <a:pt x="2590800" y="266700"/>
                  </a:lnTo>
                  <a:lnTo>
                    <a:pt x="2416969" y="271462"/>
                  </a:lnTo>
                  <a:lnTo>
                    <a:pt x="2255044" y="278606"/>
                  </a:lnTo>
                  <a:lnTo>
                    <a:pt x="2074069" y="290512"/>
                  </a:lnTo>
                  <a:lnTo>
                    <a:pt x="1983581" y="290512"/>
                  </a:lnTo>
                  <a:lnTo>
                    <a:pt x="1804987" y="295275"/>
                  </a:lnTo>
                  <a:lnTo>
                    <a:pt x="1697831" y="304800"/>
                  </a:lnTo>
                  <a:lnTo>
                    <a:pt x="1509712" y="338137"/>
                  </a:lnTo>
                  <a:lnTo>
                    <a:pt x="1257300" y="352425"/>
                  </a:lnTo>
                  <a:lnTo>
                    <a:pt x="1054894" y="385762"/>
                  </a:lnTo>
                  <a:lnTo>
                    <a:pt x="835819" y="423862"/>
                  </a:lnTo>
                  <a:lnTo>
                    <a:pt x="657225" y="457200"/>
                  </a:lnTo>
                  <a:lnTo>
                    <a:pt x="552450" y="478631"/>
                  </a:lnTo>
                  <a:lnTo>
                    <a:pt x="500062" y="495300"/>
                  </a:lnTo>
                  <a:lnTo>
                    <a:pt x="454819" y="511968"/>
                  </a:lnTo>
                  <a:lnTo>
                    <a:pt x="426244" y="528637"/>
                  </a:lnTo>
                  <a:lnTo>
                    <a:pt x="414337" y="531018"/>
                  </a:lnTo>
                  <a:lnTo>
                    <a:pt x="392906" y="523875"/>
                  </a:lnTo>
                  <a:lnTo>
                    <a:pt x="314325" y="490537"/>
                  </a:lnTo>
                  <a:lnTo>
                    <a:pt x="235744" y="438150"/>
                  </a:lnTo>
                  <a:lnTo>
                    <a:pt x="157162" y="373856"/>
                  </a:lnTo>
                  <a:lnTo>
                    <a:pt x="88106" y="316706"/>
                  </a:lnTo>
                  <a:lnTo>
                    <a:pt x="30956" y="261937"/>
                  </a:lnTo>
                  <a:lnTo>
                    <a:pt x="9525" y="235743"/>
                  </a:lnTo>
                  <a:lnTo>
                    <a:pt x="0" y="209550"/>
                  </a:lnTo>
                  <a:lnTo>
                    <a:pt x="4762" y="192881"/>
                  </a:lnTo>
                  <a:lnTo>
                    <a:pt x="16669" y="185737"/>
                  </a:lnTo>
                  <a:lnTo>
                    <a:pt x="33337" y="188118"/>
                  </a:lnTo>
                  <a:lnTo>
                    <a:pt x="76200" y="207168"/>
                  </a:lnTo>
                  <a:lnTo>
                    <a:pt x="166687" y="238125"/>
                  </a:lnTo>
                  <a:lnTo>
                    <a:pt x="221456" y="252412"/>
                  </a:lnTo>
                  <a:lnTo>
                    <a:pt x="297656" y="264318"/>
                  </a:lnTo>
                  <a:lnTo>
                    <a:pt x="404812" y="269081"/>
                  </a:lnTo>
                  <a:lnTo>
                    <a:pt x="623887" y="261937"/>
                  </a:lnTo>
                  <a:lnTo>
                    <a:pt x="876300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FBF820F-EC6E-45BC-A29D-8126A79FDF1A}"/>
                </a:ext>
              </a:extLst>
            </p:cNvPr>
            <p:cNvSpPr/>
            <p:nvPr/>
          </p:nvSpPr>
          <p:spPr>
            <a:xfrm rot="16200000">
              <a:off x="2974975" y="1914525"/>
              <a:ext cx="4191000" cy="3695700"/>
            </a:xfrm>
            <a:custGeom>
              <a:avLst/>
              <a:gdLst>
                <a:gd name="connsiteX0" fmla="*/ 4033837 w 4191000"/>
                <a:gd name="connsiteY0" fmla="*/ 1728787 h 3695700"/>
                <a:gd name="connsiteX1" fmla="*/ 4005262 w 4191000"/>
                <a:gd name="connsiteY1" fmla="*/ 1290637 h 3695700"/>
                <a:gd name="connsiteX2" fmla="*/ 3986212 w 4191000"/>
                <a:gd name="connsiteY2" fmla="*/ 990600 h 3695700"/>
                <a:gd name="connsiteX3" fmla="*/ 3971925 w 4191000"/>
                <a:gd name="connsiteY3" fmla="*/ 776287 h 3695700"/>
                <a:gd name="connsiteX4" fmla="*/ 3957637 w 4191000"/>
                <a:gd name="connsiteY4" fmla="*/ 495300 h 3695700"/>
                <a:gd name="connsiteX5" fmla="*/ 3943350 w 4191000"/>
                <a:gd name="connsiteY5" fmla="*/ 161925 h 3695700"/>
                <a:gd name="connsiteX6" fmla="*/ 3943350 w 4191000"/>
                <a:gd name="connsiteY6" fmla="*/ 0 h 3695700"/>
                <a:gd name="connsiteX7" fmla="*/ 3795712 w 4191000"/>
                <a:gd name="connsiteY7" fmla="*/ 52387 h 3695700"/>
                <a:gd name="connsiteX8" fmla="*/ 3752850 w 4191000"/>
                <a:gd name="connsiteY8" fmla="*/ 190500 h 3695700"/>
                <a:gd name="connsiteX9" fmla="*/ 3733800 w 4191000"/>
                <a:gd name="connsiteY9" fmla="*/ 252412 h 3695700"/>
                <a:gd name="connsiteX10" fmla="*/ 3724275 w 4191000"/>
                <a:gd name="connsiteY10" fmla="*/ 290512 h 3695700"/>
                <a:gd name="connsiteX11" fmla="*/ 3724275 w 4191000"/>
                <a:gd name="connsiteY11" fmla="*/ 323850 h 3695700"/>
                <a:gd name="connsiteX12" fmla="*/ 3729037 w 4191000"/>
                <a:gd name="connsiteY12" fmla="*/ 361950 h 3695700"/>
                <a:gd name="connsiteX13" fmla="*/ 3738562 w 4191000"/>
                <a:gd name="connsiteY13" fmla="*/ 381000 h 3695700"/>
                <a:gd name="connsiteX14" fmla="*/ 3752850 w 4191000"/>
                <a:gd name="connsiteY14" fmla="*/ 481012 h 3695700"/>
                <a:gd name="connsiteX15" fmla="*/ 3800475 w 4191000"/>
                <a:gd name="connsiteY15" fmla="*/ 909637 h 3695700"/>
                <a:gd name="connsiteX16" fmla="*/ 3838575 w 4191000"/>
                <a:gd name="connsiteY16" fmla="*/ 1276350 h 3695700"/>
                <a:gd name="connsiteX17" fmla="*/ 3862387 w 4191000"/>
                <a:gd name="connsiteY17" fmla="*/ 1628775 h 3695700"/>
                <a:gd name="connsiteX18" fmla="*/ 3890962 w 4191000"/>
                <a:gd name="connsiteY18" fmla="*/ 1985962 h 3695700"/>
                <a:gd name="connsiteX19" fmla="*/ 3914775 w 4191000"/>
                <a:gd name="connsiteY19" fmla="*/ 2419350 h 3695700"/>
                <a:gd name="connsiteX20" fmla="*/ 3929062 w 4191000"/>
                <a:gd name="connsiteY20" fmla="*/ 2809875 h 3695700"/>
                <a:gd name="connsiteX21" fmla="*/ 3943350 w 4191000"/>
                <a:gd name="connsiteY21" fmla="*/ 3195637 h 3695700"/>
                <a:gd name="connsiteX22" fmla="*/ 3938587 w 4191000"/>
                <a:gd name="connsiteY22" fmla="*/ 3233737 h 3695700"/>
                <a:gd name="connsiteX23" fmla="*/ 3919537 w 4191000"/>
                <a:gd name="connsiteY23" fmla="*/ 3271837 h 3695700"/>
                <a:gd name="connsiteX24" fmla="*/ 3900487 w 4191000"/>
                <a:gd name="connsiteY24" fmla="*/ 3295650 h 3695700"/>
                <a:gd name="connsiteX25" fmla="*/ 3862387 w 4191000"/>
                <a:gd name="connsiteY25" fmla="*/ 3305175 h 3695700"/>
                <a:gd name="connsiteX26" fmla="*/ 3657600 w 4191000"/>
                <a:gd name="connsiteY26" fmla="*/ 3309937 h 3695700"/>
                <a:gd name="connsiteX27" fmla="*/ 3181350 w 4191000"/>
                <a:gd name="connsiteY27" fmla="*/ 3309937 h 3695700"/>
                <a:gd name="connsiteX28" fmla="*/ 2662237 w 4191000"/>
                <a:gd name="connsiteY28" fmla="*/ 3305175 h 3695700"/>
                <a:gd name="connsiteX29" fmla="*/ 2090737 w 4191000"/>
                <a:gd name="connsiteY29" fmla="*/ 3305175 h 3695700"/>
                <a:gd name="connsiteX30" fmla="*/ 1638300 w 4191000"/>
                <a:gd name="connsiteY30" fmla="*/ 3305175 h 3695700"/>
                <a:gd name="connsiteX31" fmla="*/ 1219200 w 4191000"/>
                <a:gd name="connsiteY31" fmla="*/ 3309937 h 3695700"/>
                <a:gd name="connsiteX32" fmla="*/ 985837 w 4191000"/>
                <a:gd name="connsiteY32" fmla="*/ 3305175 h 3695700"/>
                <a:gd name="connsiteX33" fmla="*/ 623887 w 4191000"/>
                <a:gd name="connsiteY33" fmla="*/ 3309937 h 3695700"/>
                <a:gd name="connsiteX34" fmla="*/ 409575 w 4191000"/>
                <a:gd name="connsiteY34" fmla="*/ 3309937 h 3695700"/>
                <a:gd name="connsiteX35" fmla="*/ 371475 w 4191000"/>
                <a:gd name="connsiteY35" fmla="*/ 3309937 h 3695700"/>
                <a:gd name="connsiteX36" fmla="*/ 200025 w 4191000"/>
                <a:gd name="connsiteY36" fmla="*/ 3328987 h 3695700"/>
                <a:gd name="connsiteX37" fmla="*/ 123825 w 4191000"/>
                <a:gd name="connsiteY37" fmla="*/ 3338512 h 3695700"/>
                <a:gd name="connsiteX38" fmla="*/ 80962 w 4191000"/>
                <a:gd name="connsiteY38" fmla="*/ 3348037 h 3695700"/>
                <a:gd name="connsiteX39" fmla="*/ 42862 w 4191000"/>
                <a:gd name="connsiteY39" fmla="*/ 3367087 h 3695700"/>
                <a:gd name="connsiteX40" fmla="*/ 19050 w 4191000"/>
                <a:gd name="connsiteY40" fmla="*/ 3405187 h 3695700"/>
                <a:gd name="connsiteX41" fmla="*/ 9525 w 4191000"/>
                <a:gd name="connsiteY41" fmla="*/ 3424237 h 3695700"/>
                <a:gd name="connsiteX42" fmla="*/ 0 w 4191000"/>
                <a:gd name="connsiteY42" fmla="*/ 3452812 h 3695700"/>
                <a:gd name="connsiteX43" fmla="*/ 0 w 4191000"/>
                <a:gd name="connsiteY43" fmla="*/ 3476625 h 3695700"/>
                <a:gd name="connsiteX44" fmla="*/ 19050 w 4191000"/>
                <a:gd name="connsiteY44" fmla="*/ 3505200 h 3695700"/>
                <a:gd name="connsiteX45" fmla="*/ 57150 w 4191000"/>
                <a:gd name="connsiteY45" fmla="*/ 3529012 h 3695700"/>
                <a:gd name="connsiteX46" fmla="*/ 195262 w 4191000"/>
                <a:gd name="connsiteY46" fmla="*/ 3538537 h 3695700"/>
                <a:gd name="connsiteX47" fmla="*/ 642937 w 4191000"/>
                <a:gd name="connsiteY47" fmla="*/ 3552825 h 3695700"/>
                <a:gd name="connsiteX48" fmla="*/ 1104900 w 4191000"/>
                <a:gd name="connsiteY48" fmla="*/ 3562350 h 3695700"/>
                <a:gd name="connsiteX49" fmla="*/ 1666875 w 4191000"/>
                <a:gd name="connsiteY49" fmla="*/ 3571875 h 3695700"/>
                <a:gd name="connsiteX50" fmla="*/ 2190750 w 4191000"/>
                <a:gd name="connsiteY50" fmla="*/ 3576637 h 3695700"/>
                <a:gd name="connsiteX51" fmla="*/ 2747962 w 4191000"/>
                <a:gd name="connsiteY51" fmla="*/ 3576637 h 3695700"/>
                <a:gd name="connsiteX52" fmla="*/ 3186112 w 4191000"/>
                <a:gd name="connsiteY52" fmla="*/ 3576637 h 3695700"/>
                <a:gd name="connsiteX53" fmla="*/ 3419475 w 4191000"/>
                <a:gd name="connsiteY53" fmla="*/ 3581400 h 3695700"/>
                <a:gd name="connsiteX54" fmla="*/ 3524250 w 4191000"/>
                <a:gd name="connsiteY54" fmla="*/ 3586162 h 3695700"/>
                <a:gd name="connsiteX55" fmla="*/ 3614737 w 4191000"/>
                <a:gd name="connsiteY55" fmla="*/ 3595687 h 3695700"/>
                <a:gd name="connsiteX56" fmla="*/ 3733800 w 4191000"/>
                <a:gd name="connsiteY56" fmla="*/ 3609975 h 3695700"/>
                <a:gd name="connsiteX57" fmla="*/ 3800475 w 4191000"/>
                <a:gd name="connsiteY57" fmla="*/ 3629025 h 3695700"/>
                <a:gd name="connsiteX58" fmla="*/ 3862387 w 4191000"/>
                <a:gd name="connsiteY58" fmla="*/ 3671887 h 3695700"/>
                <a:gd name="connsiteX59" fmla="*/ 3890962 w 4191000"/>
                <a:gd name="connsiteY59" fmla="*/ 3690937 h 3695700"/>
                <a:gd name="connsiteX60" fmla="*/ 3910012 w 4191000"/>
                <a:gd name="connsiteY60" fmla="*/ 3695700 h 3695700"/>
                <a:gd name="connsiteX61" fmla="*/ 3933825 w 4191000"/>
                <a:gd name="connsiteY61" fmla="*/ 3690937 h 3695700"/>
                <a:gd name="connsiteX62" fmla="*/ 3962400 w 4191000"/>
                <a:gd name="connsiteY62" fmla="*/ 3676650 h 3695700"/>
                <a:gd name="connsiteX63" fmla="*/ 3990975 w 4191000"/>
                <a:gd name="connsiteY63" fmla="*/ 3648075 h 3695700"/>
                <a:gd name="connsiteX64" fmla="*/ 4029075 w 4191000"/>
                <a:gd name="connsiteY64" fmla="*/ 3581400 h 3695700"/>
                <a:gd name="connsiteX65" fmla="*/ 4095750 w 4191000"/>
                <a:gd name="connsiteY65" fmla="*/ 3467100 h 3695700"/>
                <a:gd name="connsiteX66" fmla="*/ 4176712 w 4191000"/>
                <a:gd name="connsiteY66" fmla="*/ 3314700 h 3695700"/>
                <a:gd name="connsiteX67" fmla="*/ 4191000 w 4191000"/>
                <a:gd name="connsiteY67" fmla="*/ 3286125 h 3695700"/>
                <a:gd name="connsiteX68" fmla="*/ 4191000 w 4191000"/>
                <a:gd name="connsiteY68" fmla="*/ 3271837 h 3695700"/>
                <a:gd name="connsiteX69" fmla="*/ 4176712 w 4191000"/>
                <a:gd name="connsiteY69" fmla="*/ 3205162 h 3695700"/>
                <a:gd name="connsiteX70" fmla="*/ 4133850 w 4191000"/>
                <a:gd name="connsiteY70" fmla="*/ 3048000 h 3695700"/>
                <a:gd name="connsiteX71" fmla="*/ 4119562 w 4191000"/>
                <a:gd name="connsiteY71" fmla="*/ 3000375 h 3695700"/>
                <a:gd name="connsiteX72" fmla="*/ 4114800 w 4191000"/>
                <a:gd name="connsiteY72" fmla="*/ 2847975 h 3695700"/>
                <a:gd name="connsiteX73" fmla="*/ 4105275 w 4191000"/>
                <a:gd name="connsiteY73" fmla="*/ 2643187 h 3695700"/>
                <a:gd name="connsiteX74" fmla="*/ 4086225 w 4191000"/>
                <a:gd name="connsiteY74" fmla="*/ 2438400 h 3695700"/>
                <a:gd name="connsiteX75" fmla="*/ 4033837 w 4191000"/>
                <a:gd name="connsiteY75" fmla="*/ 1728787 h 369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91000" h="3695700">
                  <a:moveTo>
                    <a:pt x="4033837" y="1728787"/>
                  </a:moveTo>
                  <a:lnTo>
                    <a:pt x="4005262" y="1290637"/>
                  </a:lnTo>
                  <a:lnTo>
                    <a:pt x="3986212" y="990600"/>
                  </a:lnTo>
                  <a:lnTo>
                    <a:pt x="3971925" y="776287"/>
                  </a:lnTo>
                  <a:lnTo>
                    <a:pt x="3957637" y="495300"/>
                  </a:lnTo>
                  <a:lnTo>
                    <a:pt x="3943350" y="161925"/>
                  </a:lnTo>
                  <a:lnTo>
                    <a:pt x="3943350" y="0"/>
                  </a:lnTo>
                  <a:lnTo>
                    <a:pt x="3795712" y="52387"/>
                  </a:lnTo>
                  <a:lnTo>
                    <a:pt x="3752850" y="190500"/>
                  </a:lnTo>
                  <a:lnTo>
                    <a:pt x="3733800" y="252412"/>
                  </a:lnTo>
                  <a:lnTo>
                    <a:pt x="3724275" y="290512"/>
                  </a:lnTo>
                  <a:lnTo>
                    <a:pt x="3724275" y="323850"/>
                  </a:lnTo>
                  <a:lnTo>
                    <a:pt x="3729037" y="361950"/>
                  </a:lnTo>
                  <a:lnTo>
                    <a:pt x="3738562" y="381000"/>
                  </a:lnTo>
                  <a:lnTo>
                    <a:pt x="3752850" y="481012"/>
                  </a:lnTo>
                  <a:lnTo>
                    <a:pt x="3800475" y="909637"/>
                  </a:lnTo>
                  <a:lnTo>
                    <a:pt x="3838575" y="1276350"/>
                  </a:lnTo>
                  <a:lnTo>
                    <a:pt x="3862387" y="1628775"/>
                  </a:lnTo>
                  <a:lnTo>
                    <a:pt x="3890962" y="1985962"/>
                  </a:lnTo>
                  <a:lnTo>
                    <a:pt x="3914775" y="2419350"/>
                  </a:lnTo>
                  <a:lnTo>
                    <a:pt x="3929062" y="2809875"/>
                  </a:lnTo>
                  <a:lnTo>
                    <a:pt x="3943350" y="3195637"/>
                  </a:lnTo>
                  <a:lnTo>
                    <a:pt x="3938587" y="3233737"/>
                  </a:lnTo>
                  <a:lnTo>
                    <a:pt x="3919537" y="3271837"/>
                  </a:lnTo>
                  <a:lnTo>
                    <a:pt x="3900487" y="3295650"/>
                  </a:lnTo>
                  <a:lnTo>
                    <a:pt x="3862387" y="3305175"/>
                  </a:lnTo>
                  <a:lnTo>
                    <a:pt x="3657600" y="3309937"/>
                  </a:lnTo>
                  <a:lnTo>
                    <a:pt x="3181350" y="3309937"/>
                  </a:lnTo>
                  <a:lnTo>
                    <a:pt x="2662237" y="3305175"/>
                  </a:lnTo>
                  <a:lnTo>
                    <a:pt x="2090737" y="3305175"/>
                  </a:lnTo>
                  <a:lnTo>
                    <a:pt x="1638300" y="3305175"/>
                  </a:lnTo>
                  <a:lnTo>
                    <a:pt x="1219200" y="3309937"/>
                  </a:lnTo>
                  <a:lnTo>
                    <a:pt x="985837" y="3305175"/>
                  </a:lnTo>
                  <a:lnTo>
                    <a:pt x="623887" y="3309937"/>
                  </a:lnTo>
                  <a:lnTo>
                    <a:pt x="409575" y="3309937"/>
                  </a:lnTo>
                  <a:lnTo>
                    <a:pt x="371475" y="3309937"/>
                  </a:lnTo>
                  <a:lnTo>
                    <a:pt x="200025" y="3328987"/>
                  </a:lnTo>
                  <a:lnTo>
                    <a:pt x="123825" y="3338512"/>
                  </a:lnTo>
                  <a:lnTo>
                    <a:pt x="80962" y="3348037"/>
                  </a:lnTo>
                  <a:lnTo>
                    <a:pt x="42862" y="3367087"/>
                  </a:lnTo>
                  <a:lnTo>
                    <a:pt x="19050" y="3405187"/>
                  </a:lnTo>
                  <a:lnTo>
                    <a:pt x="9525" y="3424237"/>
                  </a:lnTo>
                  <a:lnTo>
                    <a:pt x="0" y="3452812"/>
                  </a:lnTo>
                  <a:lnTo>
                    <a:pt x="0" y="3476625"/>
                  </a:lnTo>
                  <a:lnTo>
                    <a:pt x="19050" y="3505200"/>
                  </a:lnTo>
                  <a:lnTo>
                    <a:pt x="57150" y="3529012"/>
                  </a:lnTo>
                  <a:lnTo>
                    <a:pt x="195262" y="3538537"/>
                  </a:lnTo>
                  <a:lnTo>
                    <a:pt x="642937" y="3552825"/>
                  </a:lnTo>
                  <a:lnTo>
                    <a:pt x="1104900" y="3562350"/>
                  </a:lnTo>
                  <a:lnTo>
                    <a:pt x="1666875" y="3571875"/>
                  </a:lnTo>
                  <a:lnTo>
                    <a:pt x="2190750" y="3576637"/>
                  </a:lnTo>
                  <a:lnTo>
                    <a:pt x="2747962" y="3576637"/>
                  </a:lnTo>
                  <a:lnTo>
                    <a:pt x="3186112" y="3576637"/>
                  </a:lnTo>
                  <a:lnTo>
                    <a:pt x="3419475" y="3581400"/>
                  </a:lnTo>
                  <a:lnTo>
                    <a:pt x="3524250" y="3586162"/>
                  </a:lnTo>
                  <a:lnTo>
                    <a:pt x="3614737" y="3595687"/>
                  </a:lnTo>
                  <a:lnTo>
                    <a:pt x="3733800" y="3609975"/>
                  </a:lnTo>
                  <a:lnTo>
                    <a:pt x="3800475" y="3629025"/>
                  </a:lnTo>
                  <a:lnTo>
                    <a:pt x="3862387" y="3671887"/>
                  </a:lnTo>
                  <a:lnTo>
                    <a:pt x="3890962" y="3690937"/>
                  </a:lnTo>
                  <a:lnTo>
                    <a:pt x="3910012" y="3695700"/>
                  </a:lnTo>
                  <a:lnTo>
                    <a:pt x="3933825" y="3690937"/>
                  </a:lnTo>
                  <a:lnTo>
                    <a:pt x="3962400" y="3676650"/>
                  </a:lnTo>
                  <a:lnTo>
                    <a:pt x="3990975" y="3648075"/>
                  </a:lnTo>
                  <a:lnTo>
                    <a:pt x="4029075" y="3581400"/>
                  </a:lnTo>
                  <a:lnTo>
                    <a:pt x="4095750" y="3467100"/>
                  </a:lnTo>
                  <a:lnTo>
                    <a:pt x="4176712" y="3314700"/>
                  </a:lnTo>
                  <a:lnTo>
                    <a:pt x="4191000" y="3286125"/>
                  </a:lnTo>
                  <a:lnTo>
                    <a:pt x="4191000" y="3271837"/>
                  </a:lnTo>
                  <a:lnTo>
                    <a:pt x="4176712" y="3205162"/>
                  </a:lnTo>
                  <a:lnTo>
                    <a:pt x="4133850" y="3048000"/>
                  </a:lnTo>
                  <a:lnTo>
                    <a:pt x="4119562" y="3000375"/>
                  </a:lnTo>
                  <a:lnTo>
                    <a:pt x="4114800" y="2847975"/>
                  </a:lnTo>
                  <a:lnTo>
                    <a:pt x="4105275" y="2643187"/>
                  </a:lnTo>
                  <a:lnTo>
                    <a:pt x="4086225" y="2438400"/>
                  </a:lnTo>
                  <a:lnTo>
                    <a:pt x="4033837" y="1728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AE5AF246-6FD5-4888-837E-A04B93F93E38}"/>
                </a:ext>
              </a:extLst>
            </p:cNvPr>
            <p:cNvSpPr/>
            <p:nvPr/>
          </p:nvSpPr>
          <p:spPr>
            <a:xfrm rot="16200000">
              <a:off x="3191669" y="3502819"/>
              <a:ext cx="3251200" cy="465138"/>
            </a:xfrm>
            <a:custGeom>
              <a:avLst/>
              <a:gdLst>
                <a:gd name="connsiteX0" fmla="*/ 1164771 w 3252107"/>
                <a:gd name="connsiteY0" fmla="*/ 193222 h 465364"/>
                <a:gd name="connsiteX1" fmla="*/ 1583871 w 3252107"/>
                <a:gd name="connsiteY1" fmla="*/ 201386 h 465364"/>
                <a:gd name="connsiteX2" fmla="*/ 1959428 w 3252107"/>
                <a:gd name="connsiteY2" fmla="*/ 206829 h 465364"/>
                <a:gd name="connsiteX3" fmla="*/ 2416628 w 3252107"/>
                <a:gd name="connsiteY3" fmla="*/ 182336 h 465364"/>
                <a:gd name="connsiteX4" fmla="*/ 2691492 w 3252107"/>
                <a:gd name="connsiteY4" fmla="*/ 182336 h 465364"/>
                <a:gd name="connsiteX5" fmla="*/ 3018064 w 3252107"/>
                <a:gd name="connsiteY5" fmla="*/ 182336 h 465364"/>
                <a:gd name="connsiteX6" fmla="*/ 3050721 w 3252107"/>
                <a:gd name="connsiteY6" fmla="*/ 176893 h 465364"/>
                <a:gd name="connsiteX7" fmla="*/ 3077935 w 3252107"/>
                <a:gd name="connsiteY7" fmla="*/ 160564 h 465364"/>
                <a:gd name="connsiteX8" fmla="*/ 3099707 w 3252107"/>
                <a:gd name="connsiteY8" fmla="*/ 141514 h 465364"/>
                <a:gd name="connsiteX9" fmla="*/ 3124200 w 3252107"/>
                <a:gd name="connsiteY9" fmla="*/ 117022 h 465364"/>
                <a:gd name="connsiteX10" fmla="*/ 3167742 w 3252107"/>
                <a:gd name="connsiteY10" fmla="*/ 59872 h 465364"/>
                <a:gd name="connsiteX11" fmla="*/ 3192235 w 3252107"/>
                <a:gd name="connsiteY11" fmla="*/ 21772 h 465364"/>
                <a:gd name="connsiteX12" fmla="*/ 3203121 w 3252107"/>
                <a:gd name="connsiteY12" fmla="*/ 5443 h 465364"/>
                <a:gd name="connsiteX13" fmla="*/ 3219450 w 3252107"/>
                <a:gd name="connsiteY13" fmla="*/ 0 h 465364"/>
                <a:gd name="connsiteX14" fmla="*/ 3235778 w 3252107"/>
                <a:gd name="connsiteY14" fmla="*/ 0 h 465364"/>
                <a:gd name="connsiteX15" fmla="*/ 3243942 w 3252107"/>
                <a:gd name="connsiteY15" fmla="*/ 2722 h 465364"/>
                <a:gd name="connsiteX16" fmla="*/ 3249385 w 3252107"/>
                <a:gd name="connsiteY16" fmla="*/ 8164 h 465364"/>
                <a:gd name="connsiteX17" fmla="*/ 3252107 w 3252107"/>
                <a:gd name="connsiteY17" fmla="*/ 21772 h 465364"/>
                <a:gd name="connsiteX18" fmla="*/ 3246664 w 3252107"/>
                <a:gd name="connsiteY18" fmla="*/ 46264 h 465364"/>
                <a:gd name="connsiteX19" fmla="*/ 3238500 w 3252107"/>
                <a:gd name="connsiteY19" fmla="*/ 103414 h 465364"/>
                <a:gd name="connsiteX20" fmla="*/ 3227614 w 3252107"/>
                <a:gd name="connsiteY20" fmla="*/ 171450 h 465364"/>
                <a:gd name="connsiteX21" fmla="*/ 3214007 w 3252107"/>
                <a:gd name="connsiteY21" fmla="*/ 223157 h 465364"/>
                <a:gd name="connsiteX22" fmla="*/ 3192235 w 3252107"/>
                <a:gd name="connsiteY22" fmla="*/ 288472 h 465364"/>
                <a:gd name="connsiteX23" fmla="*/ 3162300 w 3252107"/>
                <a:gd name="connsiteY23" fmla="*/ 351064 h 465364"/>
                <a:gd name="connsiteX24" fmla="*/ 3132364 w 3252107"/>
                <a:gd name="connsiteY24" fmla="*/ 402772 h 465364"/>
                <a:gd name="connsiteX25" fmla="*/ 3107871 w 3252107"/>
                <a:gd name="connsiteY25" fmla="*/ 432707 h 465364"/>
                <a:gd name="connsiteX26" fmla="*/ 3077935 w 3252107"/>
                <a:gd name="connsiteY26" fmla="*/ 454479 h 465364"/>
                <a:gd name="connsiteX27" fmla="*/ 3037114 w 3252107"/>
                <a:gd name="connsiteY27" fmla="*/ 465364 h 465364"/>
                <a:gd name="connsiteX28" fmla="*/ 3001735 w 3252107"/>
                <a:gd name="connsiteY28" fmla="*/ 459922 h 465364"/>
                <a:gd name="connsiteX29" fmla="*/ 2941864 w 3252107"/>
                <a:gd name="connsiteY29" fmla="*/ 438150 h 465364"/>
                <a:gd name="connsiteX30" fmla="*/ 2873828 w 3252107"/>
                <a:gd name="connsiteY30" fmla="*/ 419100 h 465364"/>
                <a:gd name="connsiteX31" fmla="*/ 2789464 w 3252107"/>
                <a:gd name="connsiteY31" fmla="*/ 408214 h 465364"/>
                <a:gd name="connsiteX32" fmla="*/ 2628900 w 3252107"/>
                <a:gd name="connsiteY32" fmla="*/ 408214 h 465364"/>
                <a:gd name="connsiteX33" fmla="*/ 2441121 w 3252107"/>
                <a:gd name="connsiteY33" fmla="*/ 405493 h 465364"/>
                <a:gd name="connsiteX34" fmla="*/ 2144485 w 3252107"/>
                <a:gd name="connsiteY34" fmla="*/ 402772 h 465364"/>
                <a:gd name="connsiteX35" fmla="*/ 1787978 w 3252107"/>
                <a:gd name="connsiteY35" fmla="*/ 405493 h 465364"/>
                <a:gd name="connsiteX36" fmla="*/ 1483178 w 3252107"/>
                <a:gd name="connsiteY36" fmla="*/ 405493 h 465364"/>
                <a:gd name="connsiteX37" fmla="*/ 1181100 w 3252107"/>
                <a:gd name="connsiteY37" fmla="*/ 405493 h 465364"/>
                <a:gd name="connsiteX38" fmla="*/ 949778 w 3252107"/>
                <a:gd name="connsiteY38" fmla="*/ 408214 h 465364"/>
                <a:gd name="connsiteX39" fmla="*/ 781050 w 3252107"/>
                <a:gd name="connsiteY39" fmla="*/ 394607 h 465364"/>
                <a:gd name="connsiteX40" fmla="*/ 576942 w 3252107"/>
                <a:gd name="connsiteY40" fmla="*/ 383722 h 465364"/>
                <a:gd name="connsiteX41" fmla="*/ 386442 w 3252107"/>
                <a:gd name="connsiteY41" fmla="*/ 383722 h 465364"/>
                <a:gd name="connsiteX42" fmla="*/ 157842 w 3252107"/>
                <a:gd name="connsiteY42" fmla="*/ 383722 h 465364"/>
                <a:gd name="connsiteX43" fmla="*/ 97971 w 3252107"/>
                <a:gd name="connsiteY43" fmla="*/ 381000 h 465364"/>
                <a:gd name="connsiteX44" fmla="*/ 65314 w 3252107"/>
                <a:gd name="connsiteY44" fmla="*/ 375557 h 465364"/>
                <a:gd name="connsiteX45" fmla="*/ 35378 w 3252107"/>
                <a:gd name="connsiteY45" fmla="*/ 364672 h 465364"/>
                <a:gd name="connsiteX46" fmla="*/ 16328 w 3252107"/>
                <a:gd name="connsiteY46" fmla="*/ 348343 h 465364"/>
                <a:gd name="connsiteX47" fmla="*/ 8164 w 3252107"/>
                <a:gd name="connsiteY47" fmla="*/ 334736 h 465364"/>
                <a:gd name="connsiteX48" fmla="*/ 0 w 3252107"/>
                <a:gd name="connsiteY48" fmla="*/ 315686 h 465364"/>
                <a:gd name="connsiteX49" fmla="*/ 0 w 3252107"/>
                <a:gd name="connsiteY49" fmla="*/ 296636 h 465364"/>
                <a:gd name="connsiteX50" fmla="*/ 2721 w 3252107"/>
                <a:gd name="connsiteY50" fmla="*/ 274864 h 465364"/>
                <a:gd name="connsiteX51" fmla="*/ 19050 w 3252107"/>
                <a:gd name="connsiteY51" fmla="*/ 250372 h 465364"/>
                <a:gd name="connsiteX52" fmla="*/ 35378 w 3252107"/>
                <a:gd name="connsiteY52" fmla="*/ 231322 h 465364"/>
                <a:gd name="connsiteX53" fmla="*/ 81642 w 3252107"/>
                <a:gd name="connsiteY53" fmla="*/ 204107 h 465364"/>
                <a:gd name="connsiteX54" fmla="*/ 125185 w 3252107"/>
                <a:gd name="connsiteY54" fmla="*/ 182336 h 465364"/>
                <a:gd name="connsiteX55" fmla="*/ 204107 w 3252107"/>
                <a:gd name="connsiteY55" fmla="*/ 157843 h 465364"/>
                <a:gd name="connsiteX56" fmla="*/ 293914 w 3252107"/>
                <a:gd name="connsiteY56" fmla="*/ 141514 h 465364"/>
                <a:gd name="connsiteX57" fmla="*/ 361950 w 3252107"/>
                <a:gd name="connsiteY57" fmla="*/ 138793 h 465364"/>
                <a:gd name="connsiteX58" fmla="*/ 476250 w 3252107"/>
                <a:gd name="connsiteY58" fmla="*/ 160564 h 465364"/>
                <a:gd name="connsiteX59" fmla="*/ 571500 w 3252107"/>
                <a:gd name="connsiteY59" fmla="*/ 176893 h 465364"/>
                <a:gd name="connsiteX60" fmla="*/ 664028 w 3252107"/>
                <a:gd name="connsiteY60" fmla="*/ 185057 h 465364"/>
                <a:gd name="connsiteX61" fmla="*/ 963385 w 3252107"/>
                <a:gd name="connsiteY61" fmla="*/ 187779 h 465364"/>
                <a:gd name="connsiteX62" fmla="*/ 1164771 w 3252107"/>
                <a:gd name="connsiteY62" fmla="*/ 193222 h 46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52107" h="465364">
                  <a:moveTo>
                    <a:pt x="1164771" y="193222"/>
                  </a:moveTo>
                  <a:lnTo>
                    <a:pt x="1583871" y="201386"/>
                  </a:lnTo>
                  <a:lnTo>
                    <a:pt x="1959428" y="206829"/>
                  </a:lnTo>
                  <a:lnTo>
                    <a:pt x="2416628" y="182336"/>
                  </a:lnTo>
                  <a:lnTo>
                    <a:pt x="2691492" y="182336"/>
                  </a:lnTo>
                  <a:lnTo>
                    <a:pt x="3018064" y="182336"/>
                  </a:lnTo>
                  <a:lnTo>
                    <a:pt x="3050721" y="176893"/>
                  </a:lnTo>
                  <a:lnTo>
                    <a:pt x="3077935" y="160564"/>
                  </a:lnTo>
                  <a:lnTo>
                    <a:pt x="3099707" y="141514"/>
                  </a:lnTo>
                  <a:lnTo>
                    <a:pt x="3124200" y="117022"/>
                  </a:lnTo>
                  <a:lnTo>
                    <a:pt x="3167742" y="59872"/>
                  </a:lnTo>
                  <a:lnTo>
                    <a:pt x="3192235" y="21772"/>
                  </a:lnTo>
                  <a:lnTo>
                    <a:pt x="3203121" y="5443"/>
                  </a:lnTo>
                  <a:lnTo>
                    <a:pt x="3219450" y="0"/>
                  </a:lnTo>
                  <a:lnTo>
                    <a:pt x="3235778" y="0"/>
                  </a:lnTo>
                  <a:lnTo>
                    <a:pt x="3243942" y="2722"/>
                  </a:lnTo>
                  <a:lnTo>
                    <a:pt x="3249385" y="8164"/>
                  </a:lnTo>
                  <a:lnTo>
                    <a:pt x="3252107" y="21772"/>
                  </a:lnTo>
                  <a:lnTo>
                    <a:pt x="3246664" y="46264"/>
                  </a:lnTo>
                  <a:lnTo>
                    <a:pt x="3238500" y="103414"/>
                  </a:lnTo>
                  <a:lnTo>
                    <a:pt x="3227614" y="171450"/>
                  </a:lnTo>
                  <a:lnTo>
                    <a:pt x="3214007" y="223157"/>
                  </a:lnTo>
                  <a:lnTo>
                    <a:pt x="3192235" y="288472"/>
                  </a:lnTo>
                  <a:lnTo>
                    <a:pt x="3162300" y="351064"/>
                  </a:lnTo>
                  <a:lnTo>
                    <a:pt x="3132364" y="402772"/>
                  </a:lnTo>
                  <a:lnTo>
                    <a:pt x="3107871" y="432707"/>
                  </a:lnTo>
                  <a:lnTo>
                    <a:pt x="3077935" y="454479"/>
                  </a:lnTo>
                  <a:lnTo>
                    <a:pt x="3037114" y="465364"/>
                  </a:lnTo>
                  <a:cubicBezTo>
                    <a:pt x="3003562" y="459773"/>
                    <a:pt x="3015493" y="459922"/>
                    <a:pt x="3001735" y="459922"/>
                  </a:cubicBezTo>
                  <a:lnTo>
                    <a:pt x="2941864" y="438150"/>
                  </a:lnTo>
                  <a:lnTo>
                    <a:pt x="2873828" y="419100"/>
                  </a:lnTo>
                  <a:lnTo>
                    <a:pt x="2789464" y="408214"/>
                  </a:lnTo>
                  <a:lnTo>
                    <a:pt x="2628900" y="408214"/>
                  </a:lnTo>
                  <a:lnTo>
                    <a:pt x="2441121" y="405493"/>
                  </a:lnTo>
                  <a:lnTo>
                    <a:pt x="2144485" y="402772"/>
                  </a:lnTo>
                  <a:lnTo>
                    <a:pt x="1787978" y="405493"/>
                  </a:lnTo>
                  <a:lnTo>
                    <a:pt x="1483178" y="405493"/>
                  </a:lnTo>
                  <a:lnTo>
                    <a:pt x="1181100" y="405493"/>
                  </a:lnTo>
                  <a:lnTo>
                    <a:pt x="949778" y="408214"/>
                  </a:lnTo>
                  <a:lnTo>
                    <a:pt x="781050" y="394607"/>
                  </a:lnTo>
                  <a:lnTo>
                    <a:pt x="576942" y="383722"/>
                  </a:lnTo>
                  <a:lnTo>
                    <a:pt x="386442" y="383722"/>
                  </a:lnTo>
                  <a:lnTo>
                    <a:pt x="157842" y="383722"/>
                  </a:lnTo>
                  <a:lnTo>
                    <a:pt x="97971" y="381000"/>
                  </a:lnTo>
                  <a:lnTo>
                    <a:pt x="65314" y="375557"/>
                  </a:lnTo>
                  <a:lnTo>
                    <a:pt x="35378" y="364672"/>
                  </a:lnTo>
                  <a:lnTo>
                    <a:pt x="16328" y="348343"/>
                  </a:lnTo>
                  <a:lnTo>
                    <a:pt x="8164" y="334736"/>
                  </a:lnTo>
                  <a:lnTo>
                    <a:pt x="0" y="315686"/>
                  </a:lnTo>
                  <a:lnTo>
                    <a:pt x="0" y="296636"/>
                  </a:lnTo>
                  <a:lnTo>
                    <a:pt x="2721" y="274864"/>
                  </a:lnTo>
                  <a:lnTo>
                    <a:pt x="19050" y="250372"/>
                  </a:lnTo>
                  <a:lnTo>
                    <a:pt x="35378" y="231322"/>
                  </a:lnTo>
                  <a:lnTo>
                    <a:pt x="81642" y="204107"/>
                  </a:lnTo>
                  <a:lnTo>
                    <a:pt x="125185" y="182336"/>
                  </a:lnTo>
                  <a:lnTo>
                    <a:pt x="204107" y="157843"/>
                  </a:lnTo>
                  <a:lnTo>
                    <a:pt x="293914" y="141514"/>
                  </a:lnTo>
                  <a:lnTo>
                    <a:pt x="361950" y="138793"/>
                  </a:lnTo>
                  <a:lnTo>
                    <a:pt x="476250" y="160564"/>
                  </a:lnTo>
                  <a:lnTo>
                    <a:pt x="571500" y="176893"/>
                  </a:lnTo>
                  <a:lnTo>
                    <a:pt x="664028" y="185057"/>
                  </a:lnTo>
                  <a:lnTo>
                    <a:pt x="963385" y="187779"/>
                  </a:lnTo>
                  <a:lnTo>
                    <a:pt x="1164771" y="1932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96242D74-A3CD-4C6A-BC6D-38CC59558CAE}"/>
                </a:ext>
              </a:extLst>
            </p:cNvPr>
            <p:cNvSpPr/>
            <p:nvPr/>
          </p:nvSpPr>
          <p:spPr>
            <a:xfrm rot="16200000">
              <a:off x="3234531" y="3223419"/>
              <a:ext cx="1825625" cy="1404938"/>
            </a:xfrm>
            <a:custGeom>
              <a:avLst/>
              <a:gdLst>
                <a:gd name="connsiteX0" fmla="*/ 945356 w 1826418"/>
                <a:gd name="connsiteY0" fmla="*/ 776287 h 1404937"/>
                <a:gd name="connsiteX1" fmla="*/ 823912 w 1826418"/>
                <a:gd name="connsiteY1" fmla="*/ 685800 h 1404937"/>
                <a:gd name="connsiteX2" fmla="*/ 683418 w 1826418"/>
                <a:gd name="connsiteY2" fmla="*/ 578644 h 1404937"/>
                <a:gd name="connsiteX3" fmla="*/ 547687 w 1826418"/>
                <a:gd name="connsiteY3" fmla="*/ 469106 h 1404937"/>
                <a:gd name="connsiteX4" fmla="*/ 414337 w 1826418"/>
                <a:gd name="connsiteY4" fmla="*/ 352425 h 1404937"/>
                <a:gd name="connsiteX5" fmla="*/ 259556 w 1826418"/>
                <a:gd name="connsiteY5" fmla="*/ 214312 h 1404937"/>
                <a:gd name="connsiteX6" fmla="*/ 166687 w 1826418"/>
                <a:gd name="connsiteY6" fmla="*/ 123825 h 1404937"/>
                <a:gd name="connsiteX7" fmla="*/ 78581 w 1826418"/>
                <a:gd name="connsiteY7" fmla="*/ 38100 h 1404937"/>
                <a:gd name="connsiteX8" fmla="*/ 57150 w 1826418"/>
                <a:gd name="connsiteY8" fmla="*/ 16669 h 1404937"/>
                <a:gd name="connsiteX9" fmla="*/ 47625 w 1826418"/>
                <a:gd name="connsiteY9" fmla="*/ 9525 h 1404937"/>
                <a:gd name="connsiteX10" fmla="*/ 38100 w 1826418"/>
                <a:gd name="connsiteY10" fmla="*/ 4762 h 1404937"/>
                <a:gd name="connsiteX11" fmla="*/ 19050 w 1826418"/>
                <a:gd name="connsiteY11" fmla="*/ 0 h 1404937"/>
                <a:gd name="connsiteX12" fmla="*/ 11906 w 1826418"/>
                <a:gd name="connsiteY12" fmla="*/ 2381 h 1404937"/>
                <a:gd name="connsiteX13" fmla="*/ 4762 w 1826418"/>
                <a:gd name="connsiteY13" fmla="*/ 4762 h 1404937"/>
                <a:gd name="connsiteX14" fmla="*/ 0 w 1826418"/>
                <a:gd name="connsiteY14" fmla="*/ 16669 h 1404937"/>
                <a:gd name="connsiteX15" fmla="*/ 0 w 1826418"/>
                <a:gd name="connsiteY15" fmla="*/ 40481 h 1404937"/>
                <a:gd name="connsiteX16" fmla="*/ 23812 w 1826418"/>
                <a:gd name="connsiteY16" fmla="*/ 83344 h 1404937"/>
                <a:gd name="connsiteX17" fmla="*/ 130968 w 1826418"/>
                <a:gd name="connsiteY17" fmla="*/ 226219 h 1404937"/>
                <a:gd name="connsiteX18" fmla="*/ 240506 w 1826418"/>
                <a:gd name="connsiteY18" fmla="*/ 357187 h 1404937"/>
                <a:gd name="connsiteX19" fmla="*/ 381000 w 1826418"/>
                <a:gd name="connsiteY19" fmla="*/ 509587 h 1404937"/>
                <a:gd name="connsiteX20" fmla="*/ 492918 w 1826418"/>
                <a:gd name="connsiteY20" fmla="*/ 616744 h 1404937"/>
                <a:gd name="connsiteX21" fmla="*/ 576262 w 1826418"/>
                <a:gd name="connsiteY21" fmla="*/ 695325 h 1404937"/>
                <a:gd name="connsiteX22" fmla="*/ 728662 w 1826418"/>
                <a:gd name="connsiteY22" fmla="*/ 821531 h 1404937"/>
                <a:gd name="connsiteX23" fmla="*/ 871537 w 1826418"/>
                <a:gd name="connsiteY23" fmla="*/ 935831 h 1404937"/>
                <a:gd name="connsiteX24" fmla="*/ 1009650 w 1826418"/>
                <a:gd name="connsiteY24" fmla="*/ 1042987 h 1404937"/>
                <a:gd name="connsiteX25" fmla="*/ 1121568 w 1826418"/>
                <a:gd name="connsiteY25" fmla="*/ 1133475 h 1404937"/>
                <a:gd name="connsiteX26" fmla="*/ 1300162 w 1826418"/>
                <a:gd name="connsiteY26" fmla="*/ 1264444 h 1404937"/>
                <a:gd name="connsiteX27" fmla="*/ 1481137 w 1826418"/>
                <a:gd name="connsiteY27" fmla="*/ 1404937 h 1404937"/>
                <a:gd name="connsiteX28" fmla="*/ 1826418 w 1826418"/>
                <a:gd name="connsiteY28" fmla="*/ 1373981 h 1404937"/>
                <a:gd name="connsiteX29" fmla="*/ 1812131 w 1826418"/>
                <a:gd name="connsiteY29" fmla="*/ 1254919 h 1404937"/>
                <a:gd name="connsiteX30" fmla="*/ 1681162 w 1826418"/>
                <a:gd name="connsiteY30" fmla="*/ 1216819 h 1404937"/>
                <a:gd name="connsiteX31" fmla="*/ 1581150 w 1826418"/>
                <a:gd name="connsiteY31" fmla="*/ 1173956 h 1404937"/>
                <a:gd name="connsiteX32" fmla="*/ 1495425 w 1826418"/>
                <a:gd name="connsiteY32" fmla="*/ 1131094 h 1404937"/>
                <a:gd name="connsiteX33" fmla="*/ 1357312 w 1826418"/>
                <a:gd name="connsiteY33" fmla="*/ 1050131 h 1404937"/>
                <a:gd name="connsiteX34" fmla="*/ 1250156 w 1826418"/>
                <a:gd name="connsiteY34" fmla="*/ 985837 h 1404937"/>
                <a:gd name="connsiteX35" fmla="*/ 1114425 w 1826418"/>
                <a:gd name="connsiteY35" fmla="*/ 897731 h 1404937"/>
                <a:gd name="connsiteX36" fmla="*/ 945356 w 1826418"/>
                <a:gd name="connsiteY36" fmla="*/ 776287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6418" h="1404937">
                  <a:moveTo>
                    <a:pt x="945356" y="776287"/>
                  </a:moveTo>
                  <a:lnTo>
                    <a:pt x="823912" y="685800"/>
                  </a:lnTo>
                  <a:lnTo>
                    <a:pt x="683418" y="578644"/>
                  </a:lnTo>
                  <a:lnTo>
                    <a:pt x="547687" y="469106"/>
                  </a:lnTo>
                  <a:lnTo>
                    <a:pt x="414337" y="352425"/>
                  </a:lnTo>
                  <a:lnTo>
                    <a:pt x="259556" y="214312"/>
                  </a:lnTo>
                  <a:lnTo>
                    <a:pt x="166687" y="123825"/>
                  </a:lnTo>
                  <a:lnTo>
                    <a:pt x="78581" y="38100"/>
                  </a:lnTo>
                  <a:lnTo>
                    <a:pt x="57150" y="16669"/>
                  </a:lnTo>
                  <a:lnTo>
                    <a:pt x="47625" y="9525"/>
                  </a:lnTo>
                  <a:lnTo>
                    <a:pt x="38100" y="4762"/>
                  </a:lnTo>
                  <a:lnTo>
                    <a:pt x="19050" y="0"/>
                  </a:lnTo>
                  <a:lnTo>
                    <a:pt x="11906" y="2381"/>
                  </a:lnTo>
                  <a:lnTo>
                    <a:pt x="4762" y="4762"/>
                  </a:lnTo>
                  <a:lnTo>
                    <a:pt x="0" y="16669"/>
                  </a:lnTo>
                  <a:lnTo>
                    <a:pt x="0" y="40481"/>
                  </a:lnTo>
                  <a:lnTo>
                    <a:pt x="23812" y="83344"/>
                  </a:lnTo>
                  <a:lnTo>
                    <a:pt x="130968" y="226219"/>
                  </a:lnTo>
                  <a:lnTo>
                    <a:pt x="240506" y="357187"/>
                  </a:lnTo>
                  <a:lnTo>
                    <a:pt x="381000" y="509587"/>
                  </a:lnTo>
                  <a:lnTo>
                    <a:pt x="492918" y="616744"/>
                  </a:lnTo>
                  <a:lnTo>
                    <a:pt x="576262" y="695325"/>
                  </a:lnTo>
                  <a:lnTo>
                    <a:pt x="728662" y="821531"/>
                  </a:lnTo>
                  <a:lnTo>
                    <a:pt x="871537" y="935831"/>
                  </a:lnTo>
                  <a:lnTo>
                    <a:pt x="1009650" y="1042987"/>
                  </a:lnTo>
                  <a:lnTo>
                    <a:pt x="1121568" y="1133475"/>
                  </a:lnTo>
                  <a:lnTo>
                    <a:pt x="1300162" y="1264444"/>
                  </a:lnTo>
                  <a:lnTo>
                    <a:pt x="1481137" y="1404937"/>
                  </a:lnTo>
                  <a:lnTo>
                    <a:pt x="1826418" y="1373981"/>
                  </a:lnTo>
                  <a:lnTo>
                    <a:pt x="1812131" y="1254919"/>
                  </a:lnTo>
                  <a:lnTo>
                    <a:pt x="1681162" y="1216819"/>
                  </a:lnTo>
                  <a:lnTo>
                    <a:pt x="1581150" y="1173956"/>
                  </a:lnTo>
                  <a:lnTo>
                    <a:pt x="1495425" y="1131094"/>
                  </a:lnTo>
                  <a:lnTo>
                    <a:pt x="1357312" y="1050131"/>
                  </a:lnTo>
                  <a:lnTo>
                    <a:pt x="1250156" y="985837"/>
                  </a:lnTo>
                  <a:lnTo>
                    <a:pt x="1114425" y="897731"/>
                  </a:lnTo>
                  <a:lnTo>
                    <a:pt x="945356" y="776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5C8606DB-F18A-487A-8085-DC5A42543737}"/>
                </a:ext>
              </a:extLst>
            </p:cNvPr>
            <p:cNvSpPr/>
            <p:nvPr/>
          </p:nvSpPr>
          <p:spPr>
            <a:xfrm rot="16200000">
              <a:off x="4962525" y="3078163"/>
              <a:ext cx="1550988" cy="1662112"/>
            </a:xfrm>
            <a:custGeom>
              <a:avLst/>
              <a:gdLst>
                <a:gd name="connsiteX0" fmla="*/ 1057275 w 1550194"/>
                <a:gd name="connsiteY0" fmla="*/ 266700 h 1662113"/>
                <a:gd name="connsiteX1" fmla="*/ 792956 w 1550194"/>
                <a:gd name="connsiteY1" fmla="*/ 452438 h 1662113"/>
                <a:gd name="connsiteX2" fmla="*/ 538162 w 1550194"/>
                <a:gd name="connsiteY2" fmla="*/ 621507 h 1662113"/>
                <a:gd name="connsiteX3" fmla="*/ 161925 w 1550194"/>
                <a:gd name="connsiteY3" fmla="*/ 854869 h 1662113"/>
                <a:gd name="connsiteX4" fmla="*/ 126206 w 1550194"/>
                <a:gd name="connsiteY4" fmla="*/ 878682 h 1662113"/>
                <a:gd name="connsiteX5" fmla="*/ 107156 w 1550194"/>
                <a:gd name="connsiteY5" fmla="*/ 902494 h 1662113"/>
                <a:gd name="connsiteX6" fmla="*/ 92869 w 1550194"/>
                <a:gd name="connsiteY6" fmla="*/ 938213 h 1662113"/>
                <a:gd name="connsiteX7" fmla="*/ 71437 w 1550194"/>
                <a:gd name="connsiteY7" fmla="*/ 1121569 h 1662113"/>
                <a:gd name="connsiteX8" fmla="*/ 0 w 1550194"/>
                <a:gd name="connsiteY8" fmla="*/ 1662113 h 1662113"/>
                <a:gd name="connsiteX9" fmla="*/ 28575 w 1550194"/>
                <a:gd name="connsiteY9" fmla="*/ 1662113 h 1662113"/>
                <a:gd name="connsiteX10" fmla="*/ 59531 w 1550194"/>
                <a:gd name="connsiteY10" fmla="*/ 1595438 h 1662113"/>
                <a:gd name="connsiteX11" fmla="*/ 90487 w 1550194"/>
                <a:gd name="connsiteY11" fmla="*/ 1516857 h 1662113"/>
                <a:gd name="connsiteX12" fmla="*/ 142875 w 1550194"/>
                <a:gd name="connsiteY12" fmla="*/ 1440657 h 1662113"/>
                <a:gd name="connsiteX13" fmla="*/ 254794 w 1550194"/>
                <a:gd name="connsiteY13" fmla="*/ 1290638 h 1662113"/>
                <a:gd name="connsiteX14" fmla="*/ 364331 w 1550194"/>
                <a:gd name="connsiteY14" fmla="*/ 1159669 h 1662113"/>
                <a:gd name="connsiteX15" fmla="*/ 461962 w 1550194"/>
                <a:gd name="connsiteY15" fmla="*/ 1047750 h 1662113"/>
                <a:gd name="connsiteX16" fmla="*/ 547687 w 1550194"/>
                <a:gd name="connsiteY16" fmla="*/ 952500 h 1662113"/>
                <a:gd name="connsiteX17" fmla="*/ 654844 w 1550194"/>
                <a:gd name="connsiteY17" fmla="*/ 838200 h 1662113"/>
                <a:gd name="connsiteX18" fmla="*/ 683419 w 1550194"/>
                <a:gd name="connsiteY18" fmla="*/ 812007 h 1662113"/>
                <a:gd name="connsiteX19" fmla="*/ 752475 w 1550194"/>
                <a:gd name="connsiteY19" fmla="*/ 747713 h 1662113"/>
                <a:gd name="connsiteX20" fmla="*/ 904875 w 1550194"/>
                <a:gd name="connsiteY20" fmla="*/ 614363 h 1662113"/>
                <a:gd name="connsiteX21" fmla="*/ 1085850 w 1550194"/>
                <a:gd name="connsiteY21" fmla="*/ 447675 h 1662113"/>
                <a:gd name="connsiteX22" fmla="*/ 1295400 w 1550194"/>
                <a:gd name="connsiteY22" fmla="*/ 257175 h 1662113"/>
                <a:gd name="connsiteX23" fmla="*/ 1528762 w 1550194"/>
                <a:gd name="connsiteY23" fmla="*/ 38100 h 1662113"/>
                <a:gd name="connsiteX24" fmla="*/ 1550194 w 1550194"/>
                <a:gd name="connsiteY24" fmla="*/ 7144 h 1662113"/>
                <a:gd name="connsiteX25" fmla="*/ 1350169 w 1550194"/>
                <a:gd name="connsiteY25" fmla="*/ 0 h 1662113"/>
                <a:gd name="connsiteX26" fmla="*/ 1252537 w 1550194"/>
                <a:gd name="connsiteY26" fmla="*/ 104775 h 1662113"/>
                <a:gd name="connsiteX27" fmla="*/ 1135856 w 1550194"/>
                <a:gd name="connsiteY27" fmla="*/ 207169 h 1662113"/>
                <a:gd name="connsiteX28" fmla="*/ 1057275 w 1550194"/>
                <a:gd name="connsiteY28" fmla="*/ 266700 h 1662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550194" h="1662113">
                  <a:moveTo>
                    <a:pt x="1057275" y="266700"/>
                  </a:moveTo>
                  <a:lnTo>
                    <a:pt x="792956" y="452438"/>
                  </a:lnTo>
                  <a:lnTo>
                    <a:pt x="538162" y="621507"/>
                  </a:lnTo>
                  <a:lnTo>
                    <a:pt x="161925" y="854869"/>
                  </a:lnTo>
                  <a:lnTo>
                    <a:pt x="126206" y="878682"/>
                  </a:lnTo>
                  <a:lnTo>
                    <a:pt x="107156" y="902494"/>
                  </a:lnTo>
                  <a:lnTo>
                    <a:pt x="92869" y="938213"/>
                  </a:lnTo>
                  <a:lnTo>
                    <a:pt x="71437" y="1121569"/>
                  </a:lnTo>
                  <a:lnTo>
                    <a:pt x="0" y="1662113"/>
                  </a:lnTo>
                  <a:lnTo>
                    <a:pt x="28575" y="1662113"/>
                  </a:lnTo>
                  <a:lnTo>
                    <a:pt x="59531" y="1595438"/>
                  </a:lnTo>
                  <a:lnTo>
                    <a:pt x="90487" y="1516857"/>
                  </a:lnTo>
                  <a:lnTo>
                    <a:pt x="142875" y="1440657"/>
                  </a:lnTo>
                  <a:lnTo>
                    <a:pt x="254794" y="1290638"/>
                  </a:lnTo>
                  <a:lnTo>
                    <a:pt x="364331" y="1159669"/>
                  </a:lnTo>
                  <a:lnTo>
                    <a:pt x="461962" y="1047750"/>
                  </a:lnTo>
                  <a:lnTo>
                    <a:pt x="547687" y="952500"/>
                  </a:lnTo>
                  <a:lnTo>
                    <a:pt x="654844" y="838200"/>
                  </a:lnTo>
                  <a:lnTo>
                    <a:pt x="683419" y="812007"/>
                  </a:lnTo>
                  <a:lnTo>
                    <a:pt x="752475" y="747713"/>
                  </a:lnTo>
                  <a:lnTo>
                    <a:pt x="904875" y="614363"/>
                  </a:lnTo>
                  <a:lnTo>
                    <a:pt x="1085850" y="447675"/>
                  </a:lnTo>
                  <a:lnTo>
                    <a:pt x="1295400" y="257175"/>
                  </a:lnTo>
                  <a:lnTo>
                    <a:pt x="1528762" y="38100"/>
                  </a:lnTo>
                  <a:lnTo>
                    <a:pt x="1550194" y="7144"/>
                  </a:lnTo>
                  <a:lnTo>
                    <a:pt x="1350169" y="0"/>
                  </a:lnTo>
                  <a:lnTo>
                    <a:pt x="1252537" y="104775"/>
                  </a:lnTo>
                  <a:lnTo>
                    <a:pt x="1135856" y="207169"/>
                  </a:lnTo>
                  <a:lnTo>
                    <a:pt x="10572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BA39042F-C492-4781-B66F-41C72A0ECF32}"/>
                </a:ext>
              </a:extLst>
            </p:cNvPr>
            <p:cNvSpPr/>
            <p:nvPr/>
          </p:nvSpPr>
          <p:spPr>
            <a:xfrm>
              <a:off x="3240088" y="5394325"/>
              <a:ext cx="3365500" cy="357188"/>
            </a:xfrm>
            <a:custGeom>
              <a:avLst/>
              <a:gdLst>
                <a:gd name="connsiteX0" fmla="*/ 1367274 w 3366262"/>
                <a:gd name="connsiteY0" fmla="*/ 118266 h 357683"/>
                <a:gd name="connsiteX1" fmla="*/ 1673035 w 3366262"/>
                <a:gd name="connsiteY1" fmla="*/ 92305 h 357683"/>
                <a:gd name="connsiteX2" fmla="*/ 1949951 w 3366262"/>
                <a:gd name="connsiteY2" fmla="*/ 69229 h 357683"/>
                <a:gd name="connsiteX3" fmla="*/ 2212444 w 3366262"/>
                <a:gd name="connsiteY3" fmla="*/ 43268 h 357683"/>
                <a:gd name="connsiteX4" fmla="*/ 2547051 w 3366262"/>
                <a:gd name="connsiteY4" fmla="*/ 17307 h 357683"/>
                <a:gd name="connsiteX5" fmla="*/ 2861467 w 3366262"/>
                <a:gd name="connsiteY5" fmla="*/ 0 h 357683"/>
                <a:gd name="connsiteX6" fmla="*/ 3034539 w 3366262"/>
                <a:gd name="connsiteY6" fmla="*/ 0 h 357683"/>
                <a:gd name="connsiteX7" fmla="*/ 3086461 w 3366262"/>
                <a:gd name="connsiteY7" fmla="*/ 17307 h 357683"/>
                <a:gd name="connsiteX8" fmla="*/ 3149921 w 3366262"/>
                <a:gd name="connsiteY8" fmla="*/ 37499 h 357683"/>
                <a:gd name="connsiteX9" fmla="*/ 3216265 w 3366262"/>
                <a:gd name="connsiteY9" fmla="*/ 51921 h 357683"/>
                <a:gd name="connsiteX10" fmla="*/ 3354723 w 3366262"/>
                <a:gd name="connsiteY10" fmla="*/ 74998 h 357683"/>
                <a:gd name="connsiteX11" fmla="*/ 3366262 w 3366262"/>
                <a:gd name="connsiteY11" fmla="*/ 279800 h 357683"/>
                <a:gd name="connsiteX12" fmla="*/ 3268187 w 3366262"/>
                <a:gd name="connsiteY12" fmla="*/ 253839 h 357683"/>
                <a:gd name="connsiteX13" fmla="*/ 3207612 w 3366262"/>
                <a:gd name="connsiteY13" fmla="*/ 239417 h 357683"/>
                <a:gd name="connsiteX14" fmla="*/ 3147036 w 3366262"/>
                <a:gd name="connsiteY14" fmla="*/ 227879 h 357683"/>
                <a:gd name="connsiteX15" fmla="*/ 3083576 w 3366262"/>
                <a:gd name="connsiteY15" fmla="*/ 224994 h 357683"/>
                <a:gd name="connsiteX16" fmla="*/ 2982617 w 3366262"/>
                <a:gd name="connsiteY16" fmla="*/ 219225 h 357683"/>
                <a:gd name="connsiteX17" fmla="*/ 2800891 w 3366262"/>
                <a:gd name="connsiteY17" fmla="*/ 213456 h 357683"/>
                <a:gd name="connsiteX18" fmla="*/ 2549936 w 3366262"/>
                <a:gd name="connsiteY18" fmla="*/ 213456 h 357683"/>
                <a:gd name="connsiteX19" fmla="*/ 2316288 w 3366262"/>
                <a:gd name="connsiteY19" fmla="*/ 219225 h 357683"/>
                <a:gd name="connsiteX20" fmla="*/ 2085525 w 3366262"/>
                <a:gd name="connsiteY20" fmla="*/ 227879 h 357683"/>
                <a:gd name="connsiteX21" fmla="*/ 1811493 w 3366262"/>
                <a:gd name="connsiteY21" fmla="*/ 242301 h 357683"/>
                <a:gd name="connsiteX22" fmla="*/ 1528808 w 3366262"/>
                <a:gd name="connsiteY22" fmla="*/ 259608 h 357683"/>
                <a:gd name="connsiteX23" fmla="*/ 1240354 w 3366262"/>
                <a:gd name="connsiteY23" fmla="*/ 282685 h 357683"/>
                <a:gd name="connsiteX24" fmla="*/ 810557 w 3366262"/>
                <a:gd name="connsiteY24" fmla="*/ 317299 h 357683"/>
                <a:gd name="connsiteX25" fmla="*/ 504795 w 3366262"/>
                <a:gd name="connsiteY25" fmla="*/ 349029 h 357683"/>
                <a:gd name="connsiteX26" fmla="*/ 444220 w 3366262"/>
                <a:gd name="connsiteY26" fmla="*/ 354798 h 357683"/>
                <a:gd name="connsiteX27" fmla="*/ 363453 w 3366262"/>
                <a:gd name="connsiteY27" fmla="*/ 357683 h 357683"/>
                <a:gd name="connsiteX28" fmla="*/ 224995 w 3366262"/>
                <a:gd name="connsiteY28" fmla="*/ 349029 h 357683"/>
                <a:gd name="connsiteX29" fmla="*/ 0 w 3366262"/>
                <a:gd name="connsiteY29" fmla="*/ 328837 h 357683"/>
                <a:gd name="connsiteX30" fmla="*/ 37499 w 3366262"/>
                <a:gd name="connsiteY30" fmla="*/ 138458 h 357683"/>
                <a:gd name="connsiteX31" fmla="*/ 112497 w 3366262"/>
                <a:gd name="connsiteY31" fmla="*/ 187495 h 357683"/>
                <a:gd name="connsiteX32" fmla="*/ 149997 w 3366262"/>
                <a:gd name="connsiteY32" fmla="*/ 201918 h 357683"/>
                <a:gd name="connsiteX33" fmla="*/ 239417 w 3366262"/>
                <a:gd name="connsiteY33" fmla="*/ 216340 h 357683"/>
                <a:gd name="connsiteX34" fmla="*/ 398067 w 3366262"/>
                <a:gd name="connsiteY34" fmla="*/ 222109 h 357683"/>
                <a:gd name="connsiteX35" fmla="*/ 533641 w 3366262"/>
                <a:gd name="connsiteY35" fmla="*/ 201918 h 357683"/>
                <a:gd name="connsiteX36" fmla="*/ 848056 w 3366262"/>
                <a:gd name="connsiteY36" fmla="*/ 167303 h 357683"/>
                <a:gd name="connsiteX37" fmla="*/ 1367274 w 3366262"/>
                <a:gd name="connsiteY37" fmla="*/ 118266 h 35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66262" h="357683">
                  <a:moveTo>
                    <a:pt x="1367274" y="118266"/>
                  </a:moveTo>
                  <a:lnTo>
                    <a:pt x="1673035" y="92305"/>
                  </a:lnTo>
                  <a:lnTo>
                    <a:pt x="1949951" y="69229"/>
                  </a:lnTo>
                  <a:lnTo>
                    <a:pt x="2212444" y="43268"/>
                  </a:lnTo>
                  <a:lnTo>
                    <a:pt x="2547051" y="17307"/>
                  </a:lnTo>
                  <a:lnTo>
                    <a:pt x="2861467" y="0"/>
                  </a:lnTo>
                  <a:lnTo>
                    <a:pt x="3034539" y="0"/>
                  </a:lnTo>
                  <a:lnTo>
                    <a:pt x="3086461" y="17307"/>
                  </a:lnTo>
                  <a:lnTo>
                    <a:pt x="3149921" y="37499"/>
                  </a:lnTo>
                  <a:lnTo>
                    <a:pt x="3216265" y="51921"/>
                  </a:lnTo>
                  <a:lnTo>
                    <a:pt x="3354723" y="74998"/>
                  </a:lnTo>
                  <a:lnTo>
                    <a:pt x="3366262" y="279800"/>
                  </a:lnTo>
                  <a:lnTo>
                    <a:pt x="3268187" y="253839"/>
                  </a:lnTo>
                  <a:lnTo>
                    <a:pt x="3207612" y="239417"/>
                  </a:lnTo>
                  <a:lnTo>
                    <a:pt x="3147036" y="227879"/>
                  </a:lnTo>
                  <a:lnTo>
                    <a:pt x="3083576" y="224994"/>
                  </a:lnTo>
                  <a:lnTo>
                    <a:pt x="2982617" y="219225"/>
                  </a:lnTo>
                  <a:lnTo>
                    <a:pt x="2800891" y="213456"/>
                  </a:lnTo>
                  <a:lnTo>
                    <a:pt x="2549936" y="213456"/>
                  </a:lnTo>
                  <a:lnTo>
                    <a:pt x="2316288" y="219225"/>
                  </a:lnTo>
                  <a:lnTo>
                    <a:pt x="2085525" y="227879"/>
                  </a:lnTo>
                  <a:lnTo>
                    <a:pt x="1811493" y="242301"/>
                  </a:lnTo>
                  <a:lnTo>
                    <a:pt x="1528808" y="259608"/>
                  </a:lnTo>
                  <a:lnTo>
                    <a:pt x="1240354" y="282685"/>
                  </a:lnTo>
                  <a:lnTo>
                    <a:pt x="810557" y="317299"/>
                  </a:lnTo>
                  <a:lnTo>
                    <a:pt x="504795" y="349029"/>
                  </a:lnTo>
                  <a:lnTo>
                    <a:pt x="444220" y="354798"/>
                  </a:lnTo>
                  <a:lnTo>
                    <a:pt x="363453" y="357683"/>
                  </a:lnTo>
                  <a:lnTo>
                    <a:pt x="224995" y="349029"/>
                  </a:lnTo>
                  <a:lnTo>
                    <a:pt x="0" y="328837"/>
                  </a:lnTo>
                  <a:lnTo>
                    <a:pt x="37499" y="138458"/>
                  </a:lnTo>
                  <a:lnTo>
                    <a:pt x="112497" y="187495"/>
                  </a:lnTo>
                  <a:lnTo>
                    <a:pt x="149997" y="201918"/>
                  </a:lnTo>
                  <a:lnTo>
                    <a:pt x="239417" y="216340"/>
                  </a:lnTo>
                  <a:lnTo>
                    <a:pt x="398067" y="222109"/>
                  </a:lnTo>
                  <a:lnTo>
                    <a:pt x="533641" y="201918"/>
                  </a:lnTo>
                  <a:lnTo>
                    <a:pt x="848056" y="167303"/>
                  </a:lnTo>
                  <a:lnTo>
                    <a:pt x="1367274" y="1182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6851791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823B8273-5F7F-40C7-B236-5EB544E70382}"/>
              </a:ext>
            </a:extLst>
          </p:cNvPr>
          <p:cNvSpPr/>
          <p:nvPr/>
        </p:nvSpPr>
        <p:spPr>
          <a:xfrm>
            <a:off x="4538663" y="1376363"/>
            <a:ext cx="571500" cy="879475"/>
          </a:xfrm>
          <a:custGeom>
            <a:avLst/>
            <a:gdLst>
              <a:gd name="connsiteX0" fmla="*/ 228600 w 571500"/>
              <a:gd name="connsiteY0" fmla="*/ 552450 h 878681"/>
              <a:gd name="connsiteX1" fmla="*/ 228600 w 571500"/>
              <a:gd name="connsiteY1" fmla="*/ 311943 h 878681"/>
              <a:gd name="connsiteX2" fmla="*/ 223837 w 571500"/>
              <a:gd name="connsiteY2" fmla="*/ 280987 h 878681"/>
              <a:gd name="connsiteX3" fmla="*/ 216693 w 571500"/>
              <a:gd name="connsiteY3" fmla="*/ 245268 h 878681"/>
              <a:gd name="connsiteX4" fmla="*/ 207168 w 571500"/>
              <a:gd name="connsiteY4" fmla="*/ 219075 h 878681"/>
              <a:gd name="connsiteX5" fmla="*/ 190500 w 571500"/>
              <a:gd name="connsiteY5" fmla="*/ 190500 h 878681"/>
              <a:gd name="connsiteX6" fmla="*/ 166687 w 571500"/>
              <a:gd name="connsiteY6" fmla="*/ 159543 h 878681"/>
              <a:gd name="connsiteX7" fmla="*/ 128587 w 571500"/>
              <a:gd name="connsiteY7" fmla="*/ 123825 h 878681"/>
              <a:gd name="connsiteX8" fmla="*/ 88106 w 571500"/>
              <a:gd name="connsiteY8" fmla="*/ 95250 h 878681"/>
              <a:gd name="connsiteX9" fmla="*/ 47625 w 571500"/>
              <a:gd name="connsiteY9" fmla="*/ 76200 h 878681"/>
              <a:gd name="connsiteX10" fmla="*/ 28575 w 571500"/>
              <a:gd name="connsiteY10" fmla="*/ 69056 h 878681"/>
              <a:gd name="connsiteX11" fmla="*/ 9525 w 571500"/>
              <a:gd name="connsiteY11" fmla="*/ 52387 h 878681"/>
              <a:gd name="connsiteX12" fmla="*/ 0 w 571500"/>
              <a:gd name="connsiteY12" fmla="*/ 30956 h 878681"/>
              <a:gd name="connsiteX13" fmla="*/ 4762 w 571500"/>
              <a:gd name="connsiteY13" fmla="*/ 14287 h 878681"/>
              <a:gd name="connsiteX14" fmla="*/ 21431 w 571500"/>
              <a:gd name="connsiteY14" fmla="*/ 4762 h 878681"/>
              <a:gd name="connsiteX15" fmla="*/ 54768 w 571500"/>
              <a:gd name="connsiteY15" fmla="*/ 0 h 878681"/>
              <a:gd name="connsiteX16" fmla="*/ 123825 w 571500"/>
              <a:gd name="connsiteY16" fmla="*/ 4762 h 878681"/>
              <a:gd name="connsiteX17" fmla="*/ 228600 w 571500"/>
              <a:gd name="connsiteY17" fmla="*/ 19050 h 878681"/>
              <a:gd name="connsiteX18" fmla="*/ 302418 w 571500"/>
              <a:gd name="connsiteY18" fmla="*/ 33337 h 878681"/>
              <a:gd name="connsiteX19" fmla="*/ 376237 w 571500"/>
              <a:gd name="connsiteY19" fmla="*/ 54768 h 878681"/>
              <a:gd name="connsiteX20" fmla="*/ 447675 w 571500"/>
              <a:gd name="connsiteY20" fmla="*/ 85725 h 878681"/>
              <a:gd name="connsiteX21" fmla="*/ 495300 w 571500"/>
              <a:gd name="connsiteY21" fmla="*/ 107156 h 878681"/>
              <a:gd name="connsiteX22" fmla="*/ 533400 w 571500"/>
              <a:gd name="connsiteY22" fmla="*/ 126206 h 878681"/>
              <a:gd name="connsiteX23" fmla="*/ 554831 w 571500"/>
              <a:gd name="connsiteY23" fmla="*/ 145256 h 878681"/>
              <a:gd name="connsiteX24" fmla="*/ 566737 w 571500"/>
              <a:gd name="connsiteY24" fmla="*/ 161925 h 878681"/>
              <a:gd name="connsiteX25" fmla="*/ 571500 w 571500"/>
              <a:gd name="connsiteY25" fmla="*/ 183356 h 878681"/>
              <a:gd name="connsiteX26" fmla="*/ 566737 w 571500"/>
              <a:gd name="connsiteY26" fmla="*/ 211931 h 878681"/>
              <a:gd name="connsiteX27" fmla="*/ 542925 w 571500"/>
              <a:gd name="connsiteY27" fmla="*/ 242887 h 878681"/>
              <a:gd name="connsiteX28" fmla="*/ 509587 w 571500"/>
              <a:gd name="connsiteY28" fmla="*/ 283368 h 878681"/>
              <a:gd name="connsiteX29" fmla="*/ 485775 w 571500"/>
              <a:gd name="connsiteY29" fmla="*/ 326231 h 878681"/>
              <a:gd name="connsiteX30" fmla="*/ 473868 w 571500"/>
              <a:gd name="connsiteY30" fmla="*/ 364331 h 878681"/>
              <a:gd name="connsiteX31" fmla="*/ 461962 w 571500"/>
              <a:gd name="connsiteY31" fmla="*/ 588168 h 878681"/>
              <a:gd name="connsiteX32" fmla="*/ 447675 w 571500"/>
              <a:gd name="connsiteY32" fmla="*/ 852487 h 878681"/>
              <a:gd name="connsiteX33" fmla="*/ 226218 w 571500"/>
              <a:gd name="connsiteY33" fmla="*/ 878681 h 878681"/>
              <a:gd name="connsiteX34" fmla="*/ 228600 w 571500"/>
              <a:gd name="connsiteY34" fmla="*/ 552450 h 87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1500" h="878681">
                <a:moveTo>
                  <a:pt x="228600" y="552450"/>
                </a:moveTo>
                <a:lnTo>
                  <a:pt x="228600" y="311943"/>
                </a:lnTo>
                <a:lnTo>
                  <a:pt x="223837" y="280987"/>
                </a:lnTo>
                <a:lnTo>
                  <a:pt x="216693" y="245268"/>
                </a:lnTo>
                <a:lnTo>
                  <a:pt x="207168" y="219075"/>
                </a:lnTo>
                <a:lnTo>
                  <a:pt x="190500" y="190500"/>
                </a:lnTo>
                <a:lnTo>
                  <a:pt x="166687" y="159543"/>
                </a:lnTo>
                <a:lnTo>
                  <a:pt x="128587" y="123825"/>
                </a:lnTo>
                <a:lnTo>
                  <a:pt x="88106" y="95250"/>
                </a:lnTo>
                <a:lnTo>
                  <a:pt x="47625" y="76200"/>
                </a:lnTo>
                <a:lnTo>
                  <a:pt x="28575" y="69056"/>
                </a:lnTo>
                <a:lnTo>
                  <a:pt x="9525" y="52387"/>
                </a:lnTo>
                <a:lnTo>
                  <a:pt x="0" y="30956"/>
                </a:lnTo>
                <a:lnTo>
                  <a:pt x="4762" y="14287"/>
                </a:lnTo>
                <a:lnTo>
                  <a:pt x="21431" y="4762"/>
                </a:lnTo>
                <a:lnTo>
                  <a:pt x="54768" y="0"/>
                </a:lnTo>
                <a:lnTo>
                  <a:pt x="123825" y="4762"/>
                </a:lnTo>
                <a:lnTo>
                  <a:pt x="228600" y="19050"/>
                </a:lnTo>
                <a:lnTo>
                  <a:pt x="302418" y="33337"/>
                </a:lnTo>
                <a:lnTo>
                  <a:pt x="376237" y="54768"/>
                </a:lnTo>
                <a:lnTo>
                  <a:pt x="447675" y="85725"/>
                </a:lnTo>
                <a:lnTo>
                  <a:pt x="495300" y="107156"/>
                </a:lnTo>
                <a:lnTo>
                  <a:pt x="533400" y="126206"/>
                </a:lnTo>
                <a:lnTo>
                  <a:pt x="554831" y="145256"/>
                </a:lnTo>
                <a:lnTo>
                  <a:pt x="566737" y="161925"/>
                </a:lnTo>
                <a:lnTo>
                  <a:pt x="571500" y="183356"/>
                </a:lnTo>
                <a:lnTo>
                  <a:pt x="566737" y="211931"/>
                </a:lnTo>
                <a:lnTo>
                  <a:pt x="542925" y="242887"/>
                </a:lnTo>
                <a:lnTo>
                  <a:pt x="509587" y="283368"/>
                </a:lnTo>
                <a:lnTo>
                  <a:pt x="485775" y="326231"/>
                </a:lnTo>
                <a:lnTo>
                  <a:pt x="473868" y="364331"/>
                </a:lnTo>
                <a:lnTo>
                  <a:pt x="461962" y="588168"/>
                </a:lnTo>
                <a:lnTo>
                  <a:pt x="447675" y="852487"/>
                </a:lnTo>
                <a:lnTo>
                  <a:pt x="226218" y="878681"/>
                </a:lnTo>
                <a:lnTo>
                  <a:pt x="228600" y="552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E57B3CA-900E-45DA-80B2-6FC21FED36B3}"/>
              </a:ext>
            </a:extLst>
          </p:cNvPr>
          <p:cNvSpPr/>
          <p:nvPr/>
        </p:nvSpPr>
        <p:spPr>
          <a:xfrm>
            <a:off x="2976563" y="1957388"/>
            <a:ext cx="3716337" cy="650875"/>
          </a:xfrm>
          <a:custGeom>
            <a:avLst/>
            <a:gdLst>
              <a:gd name="connsiteX0" fmla="*/ 1362394 w 3715900"/>
              <a:gd name="connsiteY0" fmla="*/ 263887 h 650513"/>
              <a:gd name="connsiteX1" fmla="*/ 1650829 w 3715900"/>
              <a:gd name="connsiteY1" fmla="*/ 220929 h 650513"/>
              <a:gd name="connsiteX2" fmla="*/ 1804252 w 3715900"/>
              <a:gd name="connsiteY2" fmla="*/ 199450 h 650513"/>
              <a:gd name="connsiteX3" fmla="*/ 2092687 w 3715900"/>
              <a:gd name="connsiteY3" fmla="*/ 171834 h 650513"/>
              <a:gd name="connsiteX4" fmla="*/ 2454765 w 3715900"/>
              <a:gd name="connsiteY4" fmla="*/ 141149 h 650513"/>
              <a:gd name="connsiteX5" fmla="*/ 2755474 w 3715900"/>
              <a:gd name="connsiteY5" fmla="*/ 113533 h 650513"/>
              <a:gd name="connsiteX6" fmla="*/ 3028566 w 3715900"/>
              <a:gd name="connsiteY6" fmla="*/ 92054 h 650513"/>
              <a:gd name="connsiteX7" fmla="*/ 3059251 w 3715900"/>
              <a:gd name="connsiteY7" fmla="*/ 79780 h 650513"/>
              <a:gd name="connsiteX8" fmla="*/ 3120620 w 3715900"/>
              <a:gd name="connsiteY8" fmla="*/ 46027 h 650513"/>
              <a:gd name="connsiteX9" fmla="*/ 3185057 w 3715900"/>
              <a:gd name="connsiteY9" fmla="*/ 6137 h 650513"/>
              <a:gd name="connsiteX10" fmla="*/ 3209605 w 3715900"/>
              <a:gd name="connsiteY10" fmla="*/ 0 h 650513"/>
              <a:gd name="connsiteX11" fmla="*/ 3307796 w 3715900"/>
              <a:gd name="connsiteY11" fmla="*/ 12274 h 650513"/>
              <a:gd name="connsiteX12" fmla="*/ 3479629 w 3715900"/>
              <a:gd name="connsiteY12" fmla="*/ 49095 h 650513"/>
              <a:gd name="connsiteX13" fmla="*/ 3623847 w 3715900"/>
              <a:gd name="connsiteY13" fmla="*/ 95122 h 650513"/>
              <a:gd name="connsiteX14" fmla="*/ 3669874 w 3715900"/>
              <a:gd name="connsiteY14" fmla="*/ 113533 h 650513"/>
              <a:gd name="connsiteX15" fmla="*/ 3691353 w 3715900"/>
              <a:gd name="connsiteY15" fmla="*/ 138081 h 650513"/>
              <a:gd name="connsiteX16" fmla="*/ 3712832 w 3715900"/>
              <a:gd name="connsiteY16" fmla="*/ 171834 h 650513"/>
              <a:gd name="connsiteX17" fmla="*/ 3715900 w 3715900"/>
              <a:gd name="connsiteY17" fmla="*/ 193313 h 650513"/>
              <a:gd name="connsiteX18" fmla="*/ 3715900 w 3715900"/>
              <a:gd name="connsiteY18" fmla="*/ 217861 h 650513"/>
              <a:gd name="connsiteX19" fmla="*/ 3703627 w 3715900"/>
              <a:gd name="connsiteY19" fmla="*/ 248545 h 650513"/>
              <a:gd name="connsiteX20" fmla="*/ 3682147 w 3715900"/>
              <a:gd name="connsiteY20" fmla="*/ 273093 h 650513"/>
              <a:gd name="connsiteX21" fmla="*/ 3651463 w 3715900"/>
              <a:gd name="connsiteY21" fmla="*/ 291504 h 650513"/>
              <a:gd name="connsiteX22" fmla="*/ 3617710 w 3715900"/>
              <a:gd name="connsiteY22" fmla="*/ 303777 h 650513"/>
              <a:gd name="connsiteX23" fmla="*/ 3559409 w 3715900"/>
              <a:gd name="connsiteY23" fmla="*/ 309914 h 650513"/>
              <a:gd name="connsiteX24" fmla="*/ 3476561 w 3715900"/>
              <a:gd name="connsiteY24" fmla="*/ 312983 h 650513"/>
              <a:gd name="connsiteX25" fmla="*/ 3295522 w 3715900"/>
              <a:gd name="connsiteY25" fmla="*/ 306846 h 650513"/>
              <a:gd name="connsiteX26" fmla="*/ 3114483 w 3715900"/>
              <a:gd name="connsiteY26" fmla="*/ 291504 h 650513"/>
              <a:gd name="connsiteX27" fmla="*/ 2939581 w 3715900"/>
              <a:gd name="connsiteY27" fmla="*/ 294572 h 650513"/>
              <a:gd name="connsiteX28" fmla="*/ 2700241 w 3715900"/>
              <a:gd name="connsiteY28" fmla="*/ 300709 h 650513"/>
              <a:gd name="connsiteX29" fmla="*/ 2353506 w 3715900"/>
              <a:gd name="connsiteY29" fmla="*/ 322188 h 650513"/>
              <a:gd name="connsiteX30" fmla="*/ 1936196 w 3715900"/>
              <a:gd name="connsiteY30" fmla="*/ 362078 h 650513"/>
              <a:gd name="connsiteX31" fmla="*/ 1592529 w 3715900"/>
              <a:gd name="connsiteY31" fmla="*/ 408105 h 650513"/>
              <a:gd name="connsiteX32" fmla="*/ 1288751 w 3715900"/>
              <a:gd name="connsiteY32" fmla="*/ 457200 h 650513"/>
              <a:gd name="connsiteX33" fmla="*/ 942016 w 3715900"/>
              <a:gd name="connsiteY33" fmla="*/ 521638 h 650513"/>
              <a:gd name="connsiteX34" fmla="*/ 837688 w 3715900"/>
              <a:gd name="connsiteY34" fmla="*/ 543117 h 650513"/>
              <a:gd name="connsiteX35" fmla="*/ 619828 w 3715900"/>
              <a:gd name="connsiteY35" fmla="*/ 601418 h 650513"/>
              <a:gd name="connsiteX36" fmla="*/ 481747 w 3715900"/>
              <a:gd name="connsiteY36" fmla="*/ 638239 h 650513"/>
              <a:gd name="connsiteX37" fmla="*/ 441857 w 3715900"/>
              <a:gd name="connsiteY37" fmla="*/ 650513 h 650513"/>
              <a:gd name="connsiteX38" fmla="*/ 405036 w 3715900"/>
              <a:gd name="connsiteY38" fmla="*/ 641308 h 650513"/>
              <a:gd name="connsiteX39" fmla="*/ 352872 w 3715900"/>
              <a:gd name="connsiteY39" fmla="*/ 616760 h 650513"/>
              <a:gd name="connsiteX40" fmla="*/ 297640 w 3715900"/>
              <a:gd name="connsiteY40" fmla="*/ 583007 h 650513"/>
              <a:gd name="connsiteX41" fmla="*/ 257750 w 3715900"/>
              <a:gd name="connsiteY41" fmla="*/ 549254 h 650513"/>
              <a:gd name="connsiteX42" fmla="*/ 174902 w 3715900"/>
              <a:gd name="connsiteY42" fmla="*/ 472542 h 650513"/>
              <a:gd name="connsiteX43" fmla="*/ 92053 w 3715900"/>
              <a:gd name="connsiteY43" fmla="*/ 386626 h 650513"/>
              <a:gd name="connsiteX44" fmla="*/ 42958 w 3715900"/>
              <a:gd name="connsiteY44" fmla="*/ 334462 h 650513"/>
              <a:gd name="connsiteX45" fmla="*/ 12274 w 3715900"/>
              <a:gd name="connsiteY45" fmla="*/ 297640 h 650513"/>
              <a:gd name="connsiteX46" fmla="*/ 0 w 3715900"/>
              <a:gd name="connsiteY46" fmla="*/ 276161 h 650513"/>
              <a:gd name="connsiteX47" fmla="*/ 0 w 3715900"/>
              <a:gd name="connsiteY47" fmla="*/ 254682 h 650513"/>
              <a:gd name="connsiteX48" fmla="*/ 9205 w 3715900"/>
              <a:gd name="connsiteY48" fmla="*/ 242408 h 650513"/>
              <a:gd name="connsiteX49" fmla="*/ 27616 w 3715900"/>
              <a:gd name="connsiteY49" fmla="*/ 242408 h 650513"/>
              <a:gd name="connsiteX50" fmla="*/ 52163 w 3715900"/>
              <a:gd name="connsiteY50" fmla="*/ 248545 h 650513"/>
              <a:gd name="connsiteX51" fmla="*/ 107396 w 3715900"/>
              <a:gd name="connsiteY51" fmla="*/ 279230 h 650513"/>
              <a:gd name="connsiteX52" fmla="*/ 174902 w 3715900"/>
              <a:gd name="connsiteY52" fmla="*/ 312983 h 650513"/>
              <a:gd name="connsiteX53" fmla="*/ 248545 w 3715900"/>
              <a:gd name="connsiteY53" fmla="*/ 346736 h 650513"/>
              <a:gd name="connsiteX54" fmla="*/ 297640 w 3715900"/>
              <a:gd name="connsiteY54" fmla="*/ 365146 h 650513"/>
              <a:gd name="connsiteX55" fmla="*/ 343667 w 3715900"/>
              <a:gd name="connsiteY55" fmla="*/ 374352 h 650513"/>
              <a:gd name="connsiteX56" fmla="*/ 405036 w 3715900"/>
              <a:gd name="connsiteY56" fmla="*/ 380489 h 650513"/>
              <a:gd name="connsiteX57" fmla="*/ 552322 w 3715900"/>
              <a:gd name="connsiteY57" fmla="*/ 368215 h 650513"/>
              <a:gd name="connsiteX58" fmla="*/ 699608 w 3715900"/>
              <a:gd name="connsiteY58" fmla="*/ 355941 h 650513"/>
              <a:gd name="connsiteX59" fmla="*/ 895989 w 3715900"/>
              <a:gd name="connsiteY59" fmla="*/ 328325 h 650513"/>
              <a:gd name="connsiteX60" fmla="*/ 1362394 w 3715900"/>
              <a:gd name="connsiteY60" fmla="*/ 263887 h 65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715900" h="650513">
                <a:moveTo>
                  <a:pt x="1362394" y="263887"/>
                </a:moveTo>
                <a:lnTo>
                  <a:pt x="1650829" y="220929"/>
                </a:lnTo>
                <a:lnTo>
                  <a:pt x="1804252" y="199450"/>
                </a:lnTo>
                <a:lnTo>
                  <a:pt x="2092687" y="171834"/>
                </a:lnTo>
                <a:lnTo>
                  <a:pt x="2454765" y="141149"/>
                </a:lnTo>
                <a:lnTo>
                  <a:pt x="2755474" y="113533"/>
                </a:lnTo>
                <a:lnTo>
                  <a:pt x="3028566" y="92054"/>
                </a:lnTo>
                <a:lnTo>
                  <a:pt x="3059251" y="79780"/>
                </a:lnTo>
                <a:lnTo>
                  <a:pt x="3120620" y="46027"/>
                </a:lnTo>
                <a:lnTo>
                  <a:pt x="3185057" y="6137"/>
                </a:lnTo>
                <a:lnTo>
                  <a:pt x="3209605" y="0"/>
                </a:lnTo>
                <a:lnTo>
                  <a:pt x="3307796" y="12274"/>
                </a:lnTo>
                <a:lnTo>
                  <a:pt x="3479629" y="49095"/>
                </a:lnTo>
                <a:lnTo>
                  <a:pt x="3623847" y="95122"/>
                </a:lnTo>
                <a:lnTo>
                  <a:pt x="3669874" y="113533"/>
                </a:lnTo>
                <a:lnTo>
                  <a:pt x="3691353" y="138081"/>
                </a:lnTo>
                <a:lnTo>
                  <a:pt x="3712832" y="171834"/>
                </a:lnTo>
                <a:lnTo>
                  <a:pt x="3715900" y="193313"/>
                </a:lnTo>
                <a:lnTo>
                  <a:pt x="3715900" y="217861"/>
                </a:lnTo>
                <a:lnTo>
                  <a:pt x="3703627" y="248545"/>
                </a:lnTo>
                <a:lnTo>
                  <a:pt x="3682147" y="273093"/>
                </a:lnTo>
                <a:lnTo>
                  <a:pt x="3651463" y="291504"/>
                </a:lnTo>
                <a:lnTo>
                  <a:pt x="3617710" y="303777"/>
                </a:lnTo>
                <a:lnTo>
                  <a:pt x="3559409" y="309914"/>
                </a:lnTo>
                <a:lnTo>
                  <a:pt x="3476561" y="312983"/>
                </a:lnTo>
                <a:lnTo>
                  <a:pt x="3295522" y="306846"/>
                </a:lnTo>
                <a:lnTo>
                  <a:pt x="3114483" y="291504"/>
                </a:lnTo>
                <a:lnTo>
                  <a:pt x="2939581" y="294572"/>
                </a:lnTo>
                <a:lnTo>
                  <a:pt x="2700241" y="300709"/>
                </a:lnTo>
                <a:lnTo>
                  <a:pt x="2353506" y="322188"/>
                </a:lnTo>
                <a:lnTo>
                  <a:pt x="1936196" y="362078"/>
                </a:lnTo>
                <a:lnTo>
                  <a:pt x="1592529" y="408105"/>
                </a:lnTo>
                <a:lnTo>
                  <a:pt x="1288751" y="457200"/>
                </a:lnTo>
                <a:lnTo>
                  <a:pt x="942016" y="521638"/>
                </a:lnTo>
                <a:lnTo>
                  <a:pt x="837688" y="543117"/>
                </a:lnTo>
                <a:lnTo>
                  <a:pt x="619828" y="601418"/>
                </a:lnTo>
                <a:lnTo>
                  <a:pt x="481747" y="638239"/>
                </a:lnTo>
                <a:lnTo>
                  <a:pt x="441857" y="650513"/>
                </a:lnTo>
                <a:lnTo>
                  <a:pt x="405036" y="641308"/>
                </a:lnTo>
                <a:lnTo>
                  <a:pt x="352872" y="616760"/>
                </a:lnTo>
                <a:lnTo>
                  <a:pt x="297640" y="583007"/>
                </a:lnTo>
                <a:lnTo>
                  <a:pt x="257750" y="549254"/>
                </a:lnTo>
                <a:lnTo>
                  <a:pt x="174902" y="472542"/>
                </a:lnTo>
                <a:lnTo>
                  <a:pt x="92053" y="386626"/>
                </a:lnTo>
                <a:lnTo>
                  <a:pt x="42958" y="334462"/>
                </a:lnTo>
                <a:lnTo>
                  <a:pt x="12274" y="297640"/>
                </a:lnTo>
                <a:lnTo>
                  <a:pt x="0" y="276161"/>
                </a:lnTo>
                <a:lnTo>
                  <a:pt x="0" y="254682"/>
                </a:lnTo>
                <a:lnTo>
                  <a:pt x="9205" y="242408"/>
                </a:lnTo>
                <a:lnTo>
                  <a:pt x="27616" y="242408"/>
                </a:lnTo>
                <a:lnTo>
                  <a:pt x="52163" y="248545"/>
                </a:lnTo>
                <a:lnTo>
                  <a:pt x="107396" y="279230"/>
                </a:lnTo>
                <a:lnTo>
                  <a:pt x="174902" y="312983"/>
                </a:lnTo>
                <a:lnTo>
                  <a:pt x="248545" y="346736"/>
                </a:lnTo>
                <a:lnTo>
                  <a:pt x="297640" y="365146"/>
                </a:lnTo>
                <a:lnTo>
                  <a:pt x="343667" y="374352"/>
                </a:lnTo>
                <a:lnTo>
                  <a:pt x="405036" y="380489"/>
                </a:lnTo>
                <a:lnTo>
                  <a:pt x="552322" y="368215"/>
                </a:lnTo>
                <a:lnTo>
                  <a:pt x="699608" y="355941"/>
                </a:lnTo>
                <a:lnTo>
                  <a:pt x="895989" y="328325"/>
                </a:lnTo>
                <a:lnTo>
                  <a:pt x="1362394" y="263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A03018DB-5E51-46DF-AA86-62DA2699B6F9}"/>
              </a:ext>
            </a:extLst>
          </p:cNvPr>
          <p:cNvSpPr/>
          <p:nvPr/>
        </p:nvSpPr>
        <p:spPr>
          <a:xfrm>
            <a:off x="3509963" y="2449513"/>
            <a:ext cx="2689225" cy="1227137"/>
          </a:xfrm>
          <a:custGeom>
            <a:avLst/>
            <a:gdLst>
              <a:gd name="connsiteX0" fmla="*/ 1595437 w 2688431"/>
              <a:gd name="connsiteY0" fmla="*/ 1185863 h 1226344"/>
              <a:gd name="connsiteX1" fmla="*/ 1319212 w 2688431"/>
              <a:gd name="connsiteY1" fmla="*/ 1207294 h 1226344"/>
              <a:gd name="connsiteX2" fmla="*/ 1062037 w 2688431"/>
              <a:gd name="connsiteY2" fmla="*/ 1221582 h 1226344"/>
              <a:gd name="connsiteX3" fmla="*/ 823912 w 2688431"/>
              <a:gd name="connsiteY3" fmla="*/ 1226344 h 1226344"/>
              <a:gd name="connsiteX4" fmla="*/ 726281 w 2688431"/>
              <a:gd name="connsiteY4" fmla="*/ 1223963 h 1226344"/>
              <a:gd name="connsiteX5" fmla="*/ 640556 w 2688431"/>
              <a:gd name="connsiteY5" fmla="*/ 1216819 h 1226344"/>
              <a:gd name="connsiteX6" fmla="*/ 578643 w 2688431"/>
              <a:gd name="connsiteY6" fmla="*/ 1204913 h 1226344"/>
              <a:gd name="connsiteX7" fmla="*/ 531018 w 2688431"/>
              <a:gd name="connsiteY7" fmla="*/ 1193007 h 1226344"/>
              <a:gd name="connsiteX8" fmla="*/ 473868 w 2688431"/>
              <a:gd name="connsiteY8" fmla="*/ 1171575 h 1226344"/>
              <a:gd name="connsiteX9" fmla="*/ 445293 w 2688431"/>
              <a:gd name="connsiteY9" fmla="*/ 1159669 h 1226344"/>
              <a:gd name="connsiteX10" fmla="*/ 402431 w 2688431"/>
              <a:gd name="connsiteY10" fmla="*/ 1131094 h 1226344"/>
              <a:gd name="connsiteX11" fmla="*/ 373856 w 2688431"/>
              <a:gd name="connsiteY11" fmla="*/ 1102519 h 1226344"/>
              <a:gd name="connsiteX12" fmla="*/ 357187 w 2688431"/>
              <a:gd name="connsiteY12" fmla="*/ 1076325 h 1226344"/>
              <a:gd name="connsiteX13" fmla="*/ 333375 w 2688431"/>
              <a:gd name="connsiteY13" fmla="*/ 1026319 h 1226344"/>
              <a:gd name="connsiteX14" fmla="*/ 311943 w 2688431"/>
              <a:gd name="connsiteY14" fmla="*/ 957263 h 1226344"/>
              <a:gd name="connsiteX15" fmla="*/ 295275 w 2688431"/>
              <a:gd name="connsiteY15" fmla="*/ 881063 h 1226344"/>
              <a:gd name="connsiteX16" fmla="*/ 283368 w 2688431"/>
              <a:gd name="connsiteY16" fmla="*/ 769144 h 1226344"/>
              <a:gd name="connsiteX17" fmla="*/ 276225 w 2688431"/>
              <a:gd name="connsiteY17" fmla="*/ 638175 h 1226344"/>
              <a:gd name="connsiteX18" fmla="*/ 273843 w 2688431"/>
              <a:gd name="connsiteY18" fmla="*/ 504825 h 1226344"/>
              <a:gd name="connsiteX19" fmla="*/ 271462 w 2688431"/>
              <a:gd name="connsiteY19" fmla="*/ 397669 h 1226344"/>
              <a:gd name="connsiteX20" fmla="*/ 264318 w 2688431"/>
              <a:gd name="connsiteY20" fmla="*/ 321469 h 1226344"/>
              <a:gd name="connsiteX21" fmla="*/ 254793 w 2688431"/>
              <a:gd name="connsiteY21" fmla="*/ 266700 h 1226344"/>
              <a:gd name="connsiteX22" fmla="*/ 245268 w 2688431"/>
              <a:gd name="connsiteY22" fmla="*/ 228600 h 1226344"/>
              <a:gd name="connsiteX23" fmla="*/ 228600 w 2688431"/>
              <a:gd name="connsiteY23" fmla="*/ 190500 h 1226344"/>
              <a:gd name="connsiteX24" fmla="*/ 207168 w 2688431"/>
              <a:gd name="connsiteY24" fmla="*/ 161925 h 1226344"/>
              <a:gd name="connsiteX25" fmla="*/ 183356 w 2688431"/>
              <a:gd name="connsiteY25" fmla="*/ 140494 h 1226344"/>
              <a:gd name="connsiteX26" fmla="*/ 152400 w 2688431"/>
              <a:gd name="connsiteY26" fmla="*/ 121444 h 1226344"/>
              <a:gd name="connsiteX27" fmla="*/ 123825 w 2688431"/>
              <a:gd name="connsiteY27" fmla="*/ 114300 h 1226344"/>
              <a:gd name="connsiteX28" fmla="*/ 83343 w 2688431"/>
              <a:gd name="connsiteY28" fmla="*/ 111919 h 1226344"/>
              <a:gd name="connsiteX29" fmla="*/ 38100 w 2688431"/>
              <a:gd name="connsiteY29" fmla="*/ 116682 h 1226344"/>
              <a:gd name="connsiteX30" fmla="*/ 0 w 2688431"/>
              <a:gd name="connsiteY30" fmla="*/ 61913 h 1226344"/>
              <a:gd name="connsiteX31" fmla="*/ 288131 w 2688431"/>
              <a:gd name="connsiteY31" fmla="*/ 0 h 1226344"/>
              <a:gd name="connsiteX32" fmla="*/ 383381 w 2688431"/>
              <a:gd name="connsiteY32" fmla="*/ 66675 h 1226344"/>
              <a:gd name="connsiteX33" fmla="*/ 459581 w 2688431"/>
              <a:gd name="connsiteY33" fmla="*/ 123825 h 1226344"/>
              <a:gd name="connsiteX34" fmla="*/ 521493 w 2688431"/>
              <a:gd name="connsiteY34" fmla="*/ 173832 h 1226344"/>
              <a:gd name="connsiteX35" fmla="*/ 554831 w 2688431"/>
              <a:gd name="connsiteY35" fmla="*/ 204788 h 1226344"/>
              <a:gd name="connsiteX36" fmla="*/ 571500 w 2688431"/>
              <a:gd name="connsiteY36" fmla="*/ 228600 h 1226344"/>
              <a:gd name="connsiteX37" fmla="*/ 581025 w 2688431"/>
              <a:gd name="connsiteY37" fmla="*/ 250032 h 1226344"/>
              <a:gd name="connsiteX38" fmla="*/ 588168 w 2688431"/>
              <a:gd name="connsiteY38" fmla="*/ 278607 h 1226344"/>
              <a:gd name="connsiteX39" fmla="*/ 588168 w 2688431"/>
              <a:gd name="connsiteY39" fmla="*/ 304800 h 1226344"/>
              <a:gd name="connsiteX40" fmla="*/ 571500 w 2688431"/>
              <a:gd name="connsiteY40" fmla="*/ 352425 h 1226344"/>
              <a:gd name="connsiteX41" fmla="*/ 547687 w 2688431"/>
              <a:gd name="connsiteY41" fmla="*/ 423863 h 1226344"/>
              <a:gd name="connsiteX42" fmla="*/ 535781 w 2688431"/>
              <a:gd name="connsiteY42" fmla="*/ 471488 h 1226344"/>
              <a:gd name="connsiteX43" fmla="*/ 521493 w 2688431"/>
              <a:gd name="connsiteY43" fmla="*/ 538163 h 1226344"/>
              <a:gd name="connsiteX44" fmla="*/ 509587 w 2688431"/>
              <a:gd name="connsiteY44" fmla="*/ 607219 h 1226344"/>
              <a:gd name="connsiteX45" fmla="*/ 502443 w 2688431"/>
              <a:gd name="connsiteY45" fmla="*/ 685800 h 1226344"/>
              <a:gd name="connsiteX46" fmla="*/ 497681 w 2688431"/>
              <a:gd name="connsiteY46" fmla="*/ 757238 h 1226344"/>
              <a:gd name="connsiteX47" fmla="*/ 500062 w 2688431"/>
              <a:gd name="connsiteY47" fmla="*/ 840582 h 1226344"/>
              <a:gd name="connsiteX48" fmla="*/ 504825 w 2688431"/>
              <a:gd name="connsiteY48" fmla="*/ 869157 h 1226344"/>
              <a:gd name="connsiteX49" fmla="*/ 516731 w 2688431"/>
              <a:gd name="connsiteY49" fmla="*/ 902494 h 1226344"/>
              <a:gd name="connsiteX50" fmla="*/ 526256 w 2688431"/>
              <a:gd name="connsiteY50" fmla="*/ 921544 h 1226344"/>
              <a:gd name="connsiteX51" fmla="*/ 547687 w 2688431"/>
              <a:gd name="connsiteY51" fmla="*/ 947738 h 1226344"/>
              <a:gd name="connsiteX52" fmla="*/ 571500 w 2688431"/>
              <a:gd name="connsiteY52" fmla="*/ 969169 h 1226344"/>
              <a:gd name="connsiteX53" fmla="*/ 600075 w 2688431"/>
              <a:gd name="connsiteY53" fmla="*/ 985838 h 1226344"/>
              <a:gd name="connsiteX54" fmla="*/ 635793 w 2688431"/>
              <a:gd name="connsiteY54" fmla="*/ 1000125 h 1226344"/>
              <a:gd name="connsiteX55" fmla="*/ 688181 w 2688431"/>
              <a:gd name="connsiteY55" fmla="*/ 1009650 h 1226344"/>
              <a:gd name="connsiteX56" fmla="*/ 785812 w 2688431"/>
              <a:gd name="connsiteY56" fmla="*/ 1021557 h 1226344"/>
              <a:gd name="connsiteX57" fmla="*/ 1035843 w 2688431"/>
              <a:gd name="connsiteY57" fmla="*/ 1021557 h 1226344"/>
              <a:gd name="connsiteX58" fmla="*/ 1302543 w 2688431"/>
              <a:gd name="connsiteY58" fmla="*/ 1004888 h 1226344"/>
              <a:gd name="connsiteX59" fmla="*/ 1526381 w 2688431"/>
              <a:gd name="connsiteY59" fmla="*/ 981075 h 1226344"/>
              <a:gd name="connsiteX60" fmla="*/ 1754981 w 2688431"/>
              <a:gd name="connsiteY60" fmla="*/ 950119 h 1226344"/>
              <a:gd name="connsiteX61" fmla="*/ 2024062 w 2688431"/>
              <a:gd name="connsiteY61" fmla="*/ 904875 h 1226344"/>
              <a:gd name="connsiteX62" fmla="*/ 2109787 w 2688431"/>
              <a:gd name="connsiteY62" fmla="*/ 888207 h 1226344"/>
              <a:gd name="connsiteX63" fmla="*/ 2171700 w 2688431"/>
              <a:gd name="connsiteY63" fmla="*/ 859632 h 1226344"/>
              <a:gd name="connsiteX64" fmla="*/ 2243137 w 2688431"/>
              <a:gd name="connsiteY64" fmla="*/ 828675 h 1226344"/>
              <a:gd name="connsiteX65" fmla="*/ 2302668 w 2688431"/>
              <a:gd name="connsiteY65" fmla="*/ 802482 h 1226344"/>
              <a:gd name="connsiteX66" fmla="*/ 2326481 w 2688431"/>
              <a:gd name="connsiteY66" fmla="*/ 804863 h 1226344"/>
              <a:gd name="connsiteX67" fmla="*/ 2445543 w 2688431"/>
              <a:gd name="connsiteY67" fmla="*/ 838200 h 1226344"/>
              <a:gd name="connsiteX68" fmla="*/ 2509837 w 2688431"/>
              <a:gd name="connsiteY68" fmla="*/ 857250 h 1226344"/>
              <a:gd name="connsiteX69" fmla="*/ 2578893 w 2688431"/>
              <a:gd name="connsiteY69" fmla="*/ 885825 h 1226344"/>
              <a:gd name="connsiteX70" fmla="*/ 2628900 w 2688431"/>
              <a:gd name="connsiteY70" fmla="*/ 909638 h 1226344"/>
              <a:gd name="connsiteX71" fmla="*/ 2657475 w 2688431"/>
              <a:gd name="connsiteY71" fmla="*/ 928688 h 1226344"/>
              <a:gd name="connsiteX72" fmla="*/ 2678906 w 2688431"/>
              <a:gd name="connsiteY72" fmla="*/ 950119 h 1226344"/>
              <a:gd name="connsiteX73" fmla="*/ 2688431 w 2688431"/>
              <a:gd name="connsiteY73" fmla="*/ 966788 h 1226344"/>
              <a:gd name="connsiteX74" fmla="*/ 2683668 w 2688431"/>
              <a:gd name="connsiteY74" fmla="*/ 988219 h 1226344"/>
              <a:gd name="connsiteX75" fmla="*/ 2664618 w 2688431"/>
              <a:gd name="connsiteY75" fmla="*/ 1009650 h 1226344"/>
              <a:gd name="connsiteX76" fmla="*/ 2638425 w 2688431"/>
              <a:gd name="connsiteY76" fmla="*/ 1033463 h 1226344"/>
              <a:gd name="connsiteX77" fmla="*/ 2593181 w 2688431"/>
              <a:gd name="connsiteY77" fmla="*/ 1054894 h 1226344"/>
              <a:gd name="connsiteX78" fmla="*/ 2497931 w 2688431"/>
              <a:gd name="connsiteY78" fmla="*/ 1081088 h 1226344"/>
              <a:gd name="connsiteX79" fmla="*/ 2345531 w 2688431"/>
              <a:gd name="connsiteY79" fmla="*/ 1102519 h 1226344"/>
              <a:gd name="connsiteX80" fmla="*/ 1964531 w 2688431"/>
              <a:gd name="connsiteY80" fmla="*/ 1147763 h 1226344"/>
              <a:gd name="connsiteX81" fmla="*/ 1595437 w 2688431"/>
              <a:gd name="connsiteY81" fmla="*/ 1185863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688431" h="1226344">
                <a:moveTo>
                  <a:pt x="1595437" y="1185863"/>
                </a:moveTo>
                <a:lnTo>
                  <a:pt x="1319212" y="1207294"/>
                </a:lnTo>
                <a:lnTo>
                  <a:pt x="1062037" y="1221582"/>
                </a:lnTo>
                <a:lnTo>
                  <a:pt x="823912" y="1226344"/>
                </a:lnTo>
                <a:lnTo>
                  <a:pt x="726281" y="1223963"/>
                </a:lnTo>
                <a:lnTo>
                  <a:pt x="640556" y="1216819"/>
                </a:lnTo>
                <a:lnTo>
                  <a:pt x="578643" y="1204913"/>
                </a:lnTo>
                <a:lnTo>
                  <a:pt x="531018" y="1193007"/>
                </a:lnTo>
                <a:lnTo>
                  <a:pt x="473868" y="1171575"/>
                </a:lnTo>
                <a:lnTo>
                  <a:pt x="445293" y="1159669"/>
                </a:lnTo>
                <a:lnTo>
                  <a:pt x="402431" y="1131094"/>
                </a:lnTo>
                <a:lnTo>
                  <a:pt x="373856" y="1102519"/>
                </a:lnTo>
                <a:lnTo>
                  <a:pt x="357187" y="1076325"/>
                </a:lnTo>
                <a:lnTo>
                  <a:pt x="333375" y="1026319"/>
                </a:lnTo>
                <a:lnTo>
                  <a:pt x="311943" y="957263"/>
                </a:lnTo>
                <a:lnTo>
                  <a:pt x="295275" y="881063"/>
                </a:lnTo>
                <a:lnTo>
                  <a:pt x="283368" y="769144"/>
                </a:lnTo>
                <a:lnTo>
                  <a:pt x="276225" y="638175"/>
                </a:lnTo>
                <a:lnTo>
                  <a:pt x="273843" y="504825"/>
                </a:lnTo>
                <a:cubicBezTo>
                  <a:pt x="273049" y="469106"/>
                  <a:pt x="272256" y="433388"/>
                  <a:pt x="271462" y="397669"/>
                </a:cubicBezTo>
                <a:lnTo>
                  <a:pt x="264318" y="321469"/>
                </a:lnTo>
                <a:lnTo>
                  <a:pt x="254793" y="266700"/>
                </a:lnTo>
                <a:lnTo>
                  <a:pt x="245268" y="228600"/>
                </a:lnTo>
                <a:lnTo>
                  <a:pt x="228600" y="190500"/>
                </a:lnTo>
                <a:lnTo>
                  <a:pt x="207168" y="161925"/>
                </a:lnTo>
                <a:lnTo>
                  <a:pt x="183356" y="140494"/>
                </a:lnTo>
                <a:lnTo>
                  <a:pt x="152400" y="121444"/>
                </a:lnTo>
                <a:lnTo>
                  <a:pt x="123825" y="114300"/>
                </a:lnTo>
                <a:lnTo>
                  <a:pt x="83343" y="111919"/>
                </a:lnTo>
                <a:lnTo>
                  <a:pt x="38100" y="116682"/>
                </a:lnTo>
                <a:lnTo>
                  <a:pt x="0" y="61913"/>
                </a:lnTo>
                <a:lnTo>
                  <a:pt x="288131" y="0"/>
                </a:lnTo>
                <a:lnTo>
                  <a:pt x="383381" y="66675"/>
                </a:lnTo>
                <a:lnTo>
                  <a:pt x="459581" y="123825"/>
                </a:lnTo>
                <a:lnTo>
                  <a:pt x="521493" y="173832"/>
                </a:lnTo>
                <a:lnTo>
                  <a:pt x="554831" y="204788"/>
                </a:lnTo>
                <a:lnTo>
                  <a:pt x="571500" y="228600"/>
                </a:lnTo>
                <a:lnTo>
                  <a:pt x="581025" y="250032"/>
                </a:lnTo>
                <a:lnTo>
                  <a:pt x="588168" y="278607"/>
                </a:lnTo>
                <a:lnTo>
                  <a:pt x="588168" y="304800"/>
                </a:lnTo>
                <a:lnTo>
                  <a:pt x="571500" y="352425"/>
                </a:lnTo>
                <a:lnTo>
                  <a:pt x="547687" y="423863"/>
                </a:lnTo>
                <a:lnTo>
                  <a:pt x="535781" y="471488"/>
                </a:lnTo>
                <a:lnTo>
                  <a:pt x="521493" y="538163"/>
                </a:lnTo>
                <a:lnTo>
                  <a:pt x="509587" y="607219"/>
                </a:lnTo>
                <a:lnTo>
                  <a:pt x="502443" y="685800"/>
                </a:lnTo>
                <a:lnTo>
                  <a:pt x="497681" y="757238"/>
                </a:lnTo>
                <a:cubicBezTo>
                  <a:pt x="498475" y="785019"/>
                  <a:pt x="499268" y="812801"/>
                  <a:pt x="500062" y="840582"/>
                </a:cubicBezTo>
                <a:lnTo>
                  <a:pt x="504825" y="869157"/>
                </a:lnTo>
                <a:lnTo>
                  <a:pt x="516731" y="902494"/>
                </a:lnTo>
                <a:lnTo>
                  <a:pt x="526256" y="921544"/>
                </a:lnTo>
                <a:lnTo>
                  <a:pt x="547687" y="947738"/>
                </a:lnTo>
                <a:lnTo>
                  <a:pt x="571500" y="969169"/>
                </a:lnTo>
                <a:lnTo>
                  <a:pt x="600075" y="985838"/>
                </a:lnTo>
                <a:lnTo>
                  <a:pt x="635793" y="1000125"/>
                </a:lnTo>
                <a:lnTo>
                  <a:pt x="688181" y="1009650"/>
                </a:lnTo>
                <a:lnTo>
                  <a:pt x="785812" y="1021557"/>
                </a:lnTo>
                <a:lnTo>
                  <a:pt x="1035843" y="1021557"/>
                </a:lnTo>
                <a:lnTo>
                  <a:pt x="1302543" y="1004888"/>
                </a:lnTo>
                <a:lnTo>
                  <a:pt x="1526381" y="981075"/>
                </a:lnTo>
                <a:lnTo>
                  <a:pt x="1754981" y="950119"/>
                </a:lnTo>
                <a:lnTo>
                  <a:pt x="2024062" y="904875"/>
                </a:lnTo>
                <a:lnTo>
                  <a:pt x="2109787" y="888207"/>
                </a:lnTo>
                <a:lnTo>
                  <a:pt x="2171700" y="859632"/>
                </a:lnTo>
                <a:lnTo>
                  <a:pt x="2243137" y="828675"/>
                </a:lnTo>
                <a:lnTo>
                  <a:pt x="2302668" y="802482"/>
                </a:lnTo>
                <a:lnTo>
                  <a:pt x="2326481" y="804863"/>
                </a:lnTo>
                <a:lnTo>
                  <a:pt x="2445543" y="838200"/>
                </a:lnTo>
                <a:lnTo>
                  <a:pt x="2509837" y="857250"/>
                </a:lnTo>
                <a:lnTo>
                  <a:pt x="2578893" y="885825"/>
                </a:lnTo>
                <a:lnTo>
                  <a:pt x="2628900" y="909638"/>
                </a:lnTo>
                <a:lnTo>
                  <a:pt x="2657475" y="928688"/>
                </a:lnTo>
                <a:lnTo>
                  <a:pt x="2678906" y="950119"/>
                </a:lnTo>
                <a:lnTo>
                  <a:pt x="2688431" y="966788"/>
                </a:lnTo>
                <a:lnTo>
                  <a:pt x="2683668" y="988219"/>
                </a:lnTo>
                <a:lnTo>
                  <a:pt x="2664618" y="1009650"/>
                </a:lnTo>
                <a:lnTo>
                  <a:pt x="2638425" y="1033463"/>
                </a:lnTo>
                <a:lnTo>
                  <a:pt x="2593181" y="1054894"/>
                </a:lnTo>
                <a:lnTo>
                  <a:pt x="2497931" y="1081088"/>
                </a:lnTo>
                <a:lnTo>
                  <a:pt x="2345531" y="1102519"/>
                </a:lnTo>
                <a:lnTo>
                  <a:pt x="1964531" y="1147763"/>
                </a:lnTo>
                <a:lnTo>
                  <a:pt x="1595437" y="11858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77799D94-6D4B-4B2B-A312-2C4108A355B5}"/>
              </a:ext>
            </a:extLst>
          </p:cNvPr>
          <p:cNvSpPr/>
          <p:nvPr/>
        </p:nvSpPr>
        <p:spPr>
          <a:xfrm>
            <a:off x="2820988" y="4151313"/>
            <a:ext cx="703262" cy="1511300"/>
          </a:xfrm>
          <a:custGeom>
            <a:avLst/>
            <a:gdLst>
              <a:gd name="connsiteX0" fmla="*/ 576263 w 702469"/>
              <a:gd name="connsiteY0" fmla="*/ 419100 h 1512094"/>
              <a:gd name="connsiteX1" fmla="*/ 521494 w 702469"/>
              <a:gd name="connsiteY1" fmla="*/ 581025 h 1512094"/>
              <a:gd name="connsiteX2" fmla="*/ 447675 w 702469"/>
              <a:gd name="connsiteY2" fmla="*/ 800100 h 1512094"/>
              <a:gd name="connsiteX3" fmla="*/ 400050 w 702469"/>
              <a:gd name="connsiteY3" fmla="*/ 933450 h 1512094"/>
              <a:gd name="connsiteX4" fmla="*/ 373857 w 702469"/>
              <a:gd name="connsiteY4" fmla="*/ 1014412 h 1512094"/>
              <a:gd name="connsiteX5" fmla="*/ 359569 w 702469"/>
              <a:gd name="connsiteY5" fmla="*/ 1076325 h 1512094"/>
              <a:gd name="connsiteX6" fmla="*/ 345282 w 702469"/>
              <a:gd name="connsiteY6" fmla="*/ 1140619 h 1512094"/>
              <a:gd name="connsiteX7" fmla="*/ 338138 w 702469"/>
              <a:gd name="connsiteY7" fmla="*/ 1185862 h 1512094"/>
              <a:gd name="connsiteX8" fmla="*/ 335757 w 702469"/>
              <a:gd name="connsiteY8" fmla="*/ 1245394 h 1512094"/>
              <a:gd name="connsiteX9" fmla="*/ 338138 w 702469"/>
              <a:gd name="connsiteY9" fmla="*/ 1276350 h 1512094"/>
              <a:gd name="connsiteX10" fmla="*/ 330994 w 702469"/>
              <a:gd name="connsiteY10" fmla="*/ 1302544 h 1512094"/>
              <a:gd name="connsiteX11" fmla="*/ 302419 w 702469"/>
              <a:gd name="connsiteY11" fmla="*/ 1354931 h 1512094"/>
              <a:gd name="connsiteX12" fmla="*/ 273844 w 702469"/>
              <a:gd name="connsiteY12" fmla="*/ 1400175 h 1512094"/>
              <a:gd name="connsiteX13" fmla="*/ 245269 w 702469"/>
              <a:gd name="connsiteY13" fmla="*/ 1438275 h 1512094"/>
              <a:gd name="connsiteX14" fmla="*/ 207169 w 702469"/>
              <a:gd name="connsiteY14" fmla="*/ 1476375 h 1512094"/>
              <a:gd name="connsiteX15" fmla="*/ 183357 w 702469"/>
              <a:gd name="connsiteY15" fmla="*/ 1493044 h 1512094"/>
              <a:gd name="connsiteX16" fmla="*/ 157163 w 702469"/>
              <a:gd name="connsiteY16" fmla="*/ 1504950 h 1512094"/>
              <a:gd name="connsiteX17" fmla="*/ 121444 w 702469"/>
              <a:gd name="connsiteY17" fmla="*/ 1512094 h 1512094"/>
              <a:gd name="connsiteX18" fmla="*/ 95250 w 702469"/>
              <a:gd name="connsiteY18" fmla="*/ 1509712 h 1512094"/>
              <a:gd name="connsiteX19" fmla="*/ 69057 w 702469"/>
              <a:gd name="connsiteY19" fmla="*/ 1500187 h 1512094"/>
              <a:gd name="connsiteX20" fmla="*/ 50007 w 702469"/>
              <a:gd name="connsiteY20" fmla="*/ 1485900 h 1512094"/>
              <a:gd name="connsiteX21" fmla="*/ 35719 w 702469"/>
              <a:gd name="connsiteY21" fmla="*/ 1469231 h 1512094"/>
              <a:gd name="connsiteX22" fmla="*/ 16669 w 702469"/>
              <a:gd name="connsiteY22" fmla="*/ 1431131 h 1512094"/>
              <a:gd name="connsiteX23" fmla="*/ 4763 w 702469"/>
              <a:gd name="connsiteY23" fmla="*/ 1383506 h 1512094"/>
              <a:gd name="connsiteX24" fmla="*/ 0 w 702469"/>
              <a:gd name="connsiteY24" fmla="*/ 1316831 h 1512094"/>
              <a:gd name="connsiteX25" fmla="*/ 0 w 702469"/>
              <a:gd name="connsiteY25" fmla="*/ 1238250 h 1512094"/>
              <a:gd name="connsiteX26" fmla="*/ 7144 w 702469"/>
              <a:gd name="connsiteY26" fmla="*/ 1150144 h 1512094"/>
              <a:gd name="connsiteX27" fmla="*/ 21432 w 702469"/>
              <a:gd name="connsiteY27" fmla="*/ 1054894 h 1512094"/>
              <a:gd name="connsiteX28" fmla="*/ 40482 w 702469"/>
              <a:gd name="connsiteY28" fmla="*/ 978694 h 1512094"/>
              <a:gd name="connsiteX29" fmla="*/ 69057 w 702469"/>
              <a:gd name="connsiteY29" fmla="*/ 904875 h 1512094"/>
              <a:gd name="connsiteX30" fmla="*/ 97632 w 702469"/>
              <a:gd name="connsiteY30" fmla="*/ 850106 h 1512094"/>
              <a:gd name="connsiteX31" fmla="*/ 138113 w 702469"/>
              <a:gd name="connsiteY31" fmla="*/ 795337 h 1512094"/>
              <a:gd name="connsiteX32" fmla="*/ 242888 w 702469"/>
              <a:gd name="connsiteY32" fmla="*/ 640556 h 1512094"/>
              <a:gd name="connsiteX33" fmla="*/ 421482 w 702469"/>
              <a:gd name="connsiteY33" fmla="*/ 366712 h 1512094"/>
              <a:gd name="connsiteX34" fmla="*/ 554832 w 702469"/>
              <a:gd name="connsiteY34" fmla="*/ 164306 h 1512094"/>
              <a:gd name="connsiteX35" fmla="*/ 645319 w 702469"/>
              <a:gd name="connsiteY35" fmla="*/ 21431 h 1512094"/>
              <a:gd name="connsiteX36" fmla="*/ 661988 w 702469"/>
              <a:gd name="connsiteY36" fmla="*/ 4762 h 1512094"/>
              <a:gd name="connsiteX37" fmla="*/ 678657 w 702469"/>
              <a:gd name="connsiteY37" fmla="*/ 0 h 1512094"/>
              <a:gd name="connsiteX38" fmla="*/ 692944 w 702469"/>
              <a:gd name="connsiteY38" fmla="*/ 0 h 1512094"/>
              <a:gd name="connsiteX39" fmla="*/ 697707 w 702469"/>
              <a:gd name="connsiteY39" fmla="*/ 4762 h 1512094"/>
              <a:gd name="connsiteX40" fmla="*/ 702469 w 702469"/>
              <a:gd name="connsiteY40" fmla="*/ 16669 h 1512094"/>
              <a:gd name="connsiteX41" fmla="*/ 697707 w 702469"/>
              <a:gd name="connsiteY41" fmla="*/ 45244 h 1512094"/>
              <a:gd name="connsiteX42" fmla="*/ 669132 w 702469"/>
              <a:gd name="connsiteY42" fmla="*/ 135731 h 1512094"/>
              <a:gd name="connsiteX43" fmla="*/ 616744 w 702469"/>
              <a:gd name="connsiteY43" fmla="*/ 297656 h 1512094"/>
              <a:gd name="connsiteX44" fmla="*/ 576263 w 702469"/>
              <a:gd name="connsiteY44" fmla="*/ 419100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02469" h="1512094">
                <a:moveTo>
                  <a:pt x="576263" y="419100"/>
                </a:moveTo>
                <a:lnTo>
                  <a:pt x="521494" y="581025"/>
                </a:lnTo>
                <a:lnTo>
                  <a:pt x="447675" y="800100"/>
                </a:lnTo>
                <a:lnTo>
                  <a:pt x="400050" y="933450"/>
                </a:lnTo>
                <a:lnTo>
                  <a:pt x="373857" y="1014412"/>
                </a:lnTo>
                <a:lnTo>
                  <a:pt x="359569" y="1076325"/>
                </a:lnTo>
                <a:lnTo>
                  <a:pt x="345282" y="1140619"/>
                </a:lnTo>
                <a:lnTo>
                  <a:pt x="338138" y="1185862"/>
                </a:lnTo>
                <a:cubicBezTo>
                  <a:pt x="337344" y="1205706"/>
                  <a:pt x="336551" y="1225550"/>
                  <a:pt x="335757" y="1245394"/>
                </a:cubicBezTo>
                <a:lnTo>
                  <a:pt x="338138" y="1276350"/>
                </a:lnTo>
                <a:lnTo>
                  <a:pt x="330994" y="1302544"/>
                </a:lnTo>
                <a:lnTo>
                  <a:pt x="302419" y="1354931"/>
                </a:lnTo>
                <a:lnTo>
                  <a:pt x="273844" y="1400175"/>
                </a:lnTo>
                <a:lnTo>
                  <a:pt x="245269" y="1438275"/>
                </a:lnTo>
                <a:lnTo>
                  <a:pt x="207169" y="1476375"/>
                </a:lnTo>
                <a:lnTo>
                  <a:pt x="183357" y="1493044"/>
                </a:lnTo>
                <a:lnTo>
                  <a:pt x="157163" y="1504950"/>
                </a:lnTo>
                <a:lnTo>
                  <a:pt x="121444" y="1512094"/>
                </a:lnTo>
                <a:lnTo>
                  <a:pt x="95250" y="1509712"/>
                </a:lnTo>
                <a:lnTo>
                  <a:pt x="69057" y="1500187"/>
                </a:lnTo>
                <a:lnTo>
                  <a:pt x="50007" y="1485900"/>
                </a:lnTo>
                <a:lnTo>
                  <a:pt x="35719" y="1469231"/>
                </a:lnTo>
                <a:lnTo>
                  <a:pt x="16669" y="1431131"/>
                </a:lnTo>
                <a:lnTo>
                  <a:pt x="4763" y="1383506"/>
                </a:lnTo>
                <a:lnTo>
                  <a:pt x="0" y="1316831"/>
                </a:lnTo>
                <a:lnTo>
                  <a:pt x="0" y="1238250"/>
                </a:lnTo>
                <a:lnTo>
                  <a:pt x="7144" y="1150144"/>
                </a:lnTo>
                <a:lnTo>
                  <a:pt x="21432" y="1054894"/>
                </a:lnTo>
                <a:lnTo>
                  <a:pt x="40482" y="978694"/>
                </a:lnTo>
                <a:lnTo>
                  <a:pt x="69057" y="904875"/>
                </a:lnTo>
                <a:lnTo>
                  <a:pt x="97632" y="850106"/>
                </a:lnTo>
                <a:lnTo>
                  <a:pt x="138113" y="795337"/>
                </a:lnTo>
                <a:lnTo>
                  <a:pt x="242888" y="640556"/>
                </a:lnTo>
                <a:lnTo>
                  <a:pt x="421482" y="366712"/>
                </a:lnTo>
                <a:lnTo>
                  <a:pt x="554832" y="164306"/>
                </a:lnTo>
                <a:lnTo>
                  <a:pt x="645319" y="21431"/>
                </a:lnTo>
                <a:lnTo>
                  <a:pt x="661988" y="4762"/>
                </a:lnTo>
                <a:lnTo>
                  <a:pt x="678657" y="0"/>
                </a:lnTo>
                <a:lnTo>
                  <a:pt x="692944" y="0"/>
                </a:lnTo>
                <a:lnTo>
                  <a:pt x="697707" y="4762"/>
                </a:lnTo>
                <a:lnTo>
                  <a:pt x="702469" y="16669"/>
                </a:lnTo>
                <a:lnTo>
                  <a:pt x="697707" y="45244"/>
                </a:lnTo>
                <a:lnTo>
                  <a:pt x="669132" y="135731"/>
                </a:lnTo>
                <a:lnTo>
                  <a:pt x="616744" y="297656"/>
                </a:lnTo>
                <a:lnTo>
                  <a:pt x="576263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BF45114D-19CA-414C-9D61-A12512C4B58F}"/>
              </a:ext>
            </a:extLst>
          </p:cNvPr>
          <p:cNvSpPr/>
          <p:nvPr/>
        </p:nvSpPr>
        <p:spPr>
          <a:xfrm>
            <a:off x="3808413" y="4194175"/>
            <a:ext cx="3211512" cy="1646238"/>
          </a:xfrm>
          <a:custGeom>
            <a:avLst/>
            <a:gdLst>
              <a:gd name="connsiteX0" fmla="*/ 1509024 w 3210971"/>
              <a:gd name="connsiteY0" fmla="*/ 1363672 h 1646449"/>
              <a:gd name="connsiteX1" fmla="*/ 1432384 w 3210971"/>
              <a:gd name="connsiteY1" fmla="*/ 1350458 h 1646449"/>
              <a:gd name="connsiteX2" fmla="*/ 1337244 w 3210971"/>
              <a:gd name="connsiteY2" fmla="*/ 1331959 h 1646449"/>
              <a:gd name="connsiteX3" fmla="*/ 1252675 w 3210971"/>
              <a:gd name="connsiteY3" fmla="*/ 1310816 h 1646449"/>
              <a:gd name="connsiteX4" fmla="*/ 1176035 w 3210971"/>
              <a:gd name="connsiteY4" fmla="*/ 1289674 h 1646449"/>
              <a:gd name="connsiteX5" fmla="*/ 1075609 w 3210971"/>
              <a:gd name="connsiteY5" fmla="*/ 1252675 h 1646449"/>
              <a:gd name="connsiteX6" fmla="*/ 985755 w 3210971"/>
              <a:gd name="connsiteY6" fmla="*/ 1213034 h 1646449"/>
              <a:gd name="connsiteX7" fmla="*/ 914400 w 3210971"/>
              <a:gd name="connsiteY7" fmla="*/ 1176035 h 1646449"/>
              <a:gd name="connsiteX8" fmla="*/ 821903 w 3210971"/>
              <a:gd name="connsiteY8" fmla="*/ 1115251 h 1646449"/>
              <a:gd name="connsiteX9" fmla="*/ 732049 w 3210971"/>
              <a:gd name="connsiteY9" fmla="*/ 1041253 h 1646449"/>
              <a:gd name="connsiteX10" fmla="*/ 634266 w 3210971"/>
              <a:gd name="connsiteY10" fmla="*/ 948756 h 1646449"/>
              <a:gd name="connsiteX11" fmla="*/ 531198 w 3210971"/>
              <a:gd name="connsiteY11" fmla="*/ 837760 h 1646449"/>
              <a:gd name="connsiteX12" fmla="*/ 414916 w 3210971"/>
              <a:gd name="connsiteY12" fmla="*/ 692407 h 1646449"/>
              <a:gd name="connsiteX13" fmla="*/ 319776 w 3210971"/>
              <a:gd name="connsiteY13" fmla="*/ 547055 h 1646449"/>
              <a:gd name="connsiteX14" fmla="*/ 237850 w 3210971"/>
              <a:gd name="connsiteY14" fmla="*/ 404345 h 1646449"/>
              <a:gd name="connsiteX15" fmla="*/ 171780 w 3210971"/>
              <a:gd name="connsiteY15" fmla="*/ 269563 h 1646449"/>
              <a:gd name="connsiteX16" fmla="*/ 113639 w 3210971"/>
              <a:gd name="connsiteY16" fmla="*/ 134782 h 1646449"/>
              <a:gd name="connsiteX17" fmla="*/ 73998 w 3210971"/>
              <a:gd name="connsiteY17" fmla="*/ 31714 h 1646449"/>
              <a:gd name="connsiteX18" fmla="*/ 63427 w 3210971"/>
              <a:gd name="connsiteY18" fmla="*/ 15857 h 1646449"/>
              <a:gd name="connsiteX19" fmla="*/ 42285 w 3210971"/>
              <a:gd name="connsiteY19" fmla="*/ 2643 h 1646449"/>
              <a:gd name="connsiteX20" fmla="*/ 15857 w 3210971"/>
              <a:gd name="connsiteY20" fmla="*/ 0 h 1646449"/>
              <a:gd name="connsiteX21" fmla="*/ 5286 w 3210971"/>
              <a:gd name="connsiteY21" fmla="*/ 7929 h 1646449"/>
              <a:gd name="connsiteX22" fmla="*/ 0 w 3210971"/>
              <a:gd name="connsiteY22" fmla="*/ 21142 h 1646449"/>
              <a:gd name="connsiteX23" fmla="*/ 2643 w 3210971"/>
              <a:gd name="connsiteY23" fmla="*/ 52856 h 1646449"/>
              <a:gd name="connsiteX24" fmla="*/ 23785 w 3210971"/>
              <a:gd name="connsiteY24" fmla="*/ 129496 h 1646449"/>
              <a:gd name="connsiteX25" fmla="*/ 68712 w 3210971"/>
              <a:gd name="connsiteY25" fmla="*/ 288063 h 1646449"/>
              <a:gd name="connsiteX26" fmla="*/ 113639 w 3210971"/>
              <a:gd name="connsiteY26" fmla="*/ 412273 h 1646449"/>
              <a:gd name="connsiteX27" fmla="*/ 163852 w 3210971"/>
              <a:gd name="connsiteY27" fmla="*/ 536483 h 1646449"/>
              <a:gd name="connsiteX28" fmla="*/ 219350 w 3210971"/>
              <a:gd name="connsiteY28" fmla="*/ 650123 h 1646449"/>
              <a:gd name="connsiteX29" fmla="*/ 288063 w 3210971"/>
              <a:gd name="connsiteY29" fmla="*/ 771690 h 1646449"/>
              <a:gd name="connsiteX30" fmla="*/ 340918 w 3210971"/>
              <a:gd name="connsiteY30" fmla="*/ 858902 h 1646449"/>
              <a:gd name="connsiteX31" fmla="*/ 414916 w 3210971"/>
              <a:gd name="connsiteY31" fmla="*/ 964613 h 1646449"/>
              <a:gd name="connsiteX32" fmla="*/ 486271 w 3210971"/>
              <a:gd name="connsiteY32" fmla="*/ 1054467 h 1646449"/>
              <a:gd name="connsiteX33" fmla="*/ 565554 w 3210971"/>
              <a:gd name="connsiteY33" fmla="*/ 1141679 h 1646449"/>
              <a:gd name="connsiteX34" fmla="*/ 623695 w 3210971"/>
              <a:gd name="connsiteY34" fmla="*/ 1199820 h 1646449"/>
              <a:gd name="connsiteX35" fmla="*/ 684479 w 3210971"/>
              <a:gd name="connsiteY35" fmla="*/ 1257961 h 1646449"/>
              <a:gd name="connsiteX36" fmla="*/ 750548 w 3210971"/>
              <a:gd name="connsiteY36" fmla="*/ 1310816 h 1646449"/>
              <a:gd name="connsiteX37" fmla="*/ 813975 w 3210971"/>
              <a:gd name="connsiteY37" fmla="*/ 1353101 h 1646449"/>
              <a:gd name="connsiteX38" fmla="*/ 898544 w 3210971"/>
              <a:gd name="connsiteY38" fmla="*/ 1403314 h 1646449"/>
              <a:gd name="connsiteX39" fmla="*/ 1004254 w 3210971"/>
              <a:gd name="connsiteY39" fmla="*/ 1453526 h 1646449"/>
              <a:gd name="connsiteX40" fmla="*/ 1104680 w 3210971"/>
              <a:gd name="connsiteY40" fmla="*/ 1495811 h 1646449"/>
              <a:gd name="connsiteX41" fmla="*/ 1228890 w 3210971"/>
              <a:gd name="connsiteY41" fmla="*/ 1535452 h 1646449"/>
              <a:gd name="connsiteX42" fmla="*/ 1334601 w 3210971"/>
              <a:gd name="connsiteY42" fmla="*/ 1561880 h 1646449"/>
              <a:gd name="connsiteX43" fmla="*/ 1461454 w 3210971"/>
              <a:gd name="connsiteY43" fmla="*/ 1588308 h 1646449"/>
              <a:gd name="connsiteX44" fmla="*/ 1596236 w 3210971"/>
              <a:gd name="connsiteY44" fmla="*/ 1609450 h 1646449"/>
              <a:gd name="connsiteX45" fmla="*/ 1770659 w 3210971"/>
              <a:gd name="connsiteY45" fmla="*/ 1630592 h 1646449"/>
              <a:gd name="connsiteX46" fmla="*/ 2000580 w 3210971"/>
              <a:gd name="connsiteY46" fmla="*/ 1643806 h 1646449"/>
              <a:gd name="connsiteX47" fmla="*/ 2182932 w 3210971"/>
              <a:gd name="connsiteY47" fmla="*/ 1646449 h 1646449"/>
              <a:gd name="connsiteX48" fmla="*/ 2357355 w 3210971"/>
              <a:gd name="connsiteY48" fmla="*/ 1646449 h 1646449"/>
              <a:gd name="connsiteX49" fmla="*/ 2589919 w 3210971"/>
              <a:gd name="connsiteY49" fmla="*/ 1638520 h 1646449"/>
              <a:gd name="connsiteX50" fmla="*/ 2740557 w 3210971"/>
              <a:gd name="connsiteY50" fmla="*/ 1630592 h 1646449"/>
              <a:gd name="connsiteX51" fmla="*/ 2859482 w 3210971"/>
              <a:gd name="connsiteY51" fmla="*/ 1617378 h 1646449"/>
              <a:gd name="connsiteX52" fmla="*/ 3010120 w 3210971"/>
              <a:gd name="connsiteY52" fmla="*/ 1585665 h 1646449"/>
              <a:gd name="connsiteX53" fmla="*/ 3150187 w 3210971"/>
              <a:gd name="connsiteY53" fmla="*/ 1543381 h 1646449"/>
              <a:gd name="connsiteX54" fmla="*/ 3176615 w 3210971"/>
              <a:gd name="connsiteY54" fmla="*/ 1530167 h 1646449"/>
              <a:gd name="connsiteX55" fmla="*/ 3197757 w 3210971"/>
              <a:gd name="connsiteY55" fmla="*/ 1506382 h 1646449"/>
              <a:gd name="connsiteX56" fmla="*/ 3208328 w 3210971"/>
              <a:gd name="connsiteY56" fmla="*/ 1477311 h 1646449"/>
              <a:gd name="connsiteX57" fmla="*/ 3210971 w 3210971"/>
              <a:gd name="connsiteY57" fmla="*/ 1458812 h 1646449"/>
              <a:gd name="connsiteX58" fmla="*/ 3208328 w 3210971"/>
              <a:gd name="connsiteY58" fmla="*/ 1445598 h 1646449"/>
              <a:gd name="connsiteX59" fmla="*/ 3197757 w 3210971"/>
              <a:gd name="connsiteY59" fmla="*/ 1429741 h 1646449"/>
              <a:gd name="connsiteX60" fmla="*/ 3187186 w 3210971"/>
              <a:gd name="connsiteY60" fmla="*/ 1421813 h 1646449"/>
              <a:gd name="connsiteX61" fmla="*/ 3158116 w 3210971"/>
              <a:gd name="connsiteY61" fmla="*/ 1403314 h 1646449"/>
              <a:gd name="connsiteX62" fmla="*/ 3092046 w 3210971"/>
              <a:gd name="connsiteY62" fmla="*/ 1363672 h 1646449"/>
              <a:gd name="connsiteX63" fmla="*/ 2473637 w 3210971"/>
              <a:gd name="connsiteY63" fmla="*/ 1379529 h 1646449"/>
              <a:gd name="connsiteX64" fmla="*/ 2346784 w 3210971"/>
              <a:gd name="connsiteY64" fmla="*/ 1392742 h 1646449"/>
              <a:gd name="connsiteX65" fmla="*/ 2153861 w 3210971"/>
              <a:gd name="connsiteY65" fmla="*/ 1400671 h 1646449"/>
              <a:gd name="connsiteX66" fmla="*/ 2027008 w 3210971"/>
              <a:gd name="connsiteY66" fmla="*/ 1400671 h 1646449"/>
              <a:gd name="connsiteX67" fmla="*/ 1834086 w 3210971"/>
              <a:gd name="connsiteY67" fmla="*/ 1395385 h 1646449"/>
              <a:gd name="connsiteX68" fmla="*/ 1625307 w 3210971"/>
              <a:gd name="connsiteY68" fmla="*/ 1379529 h 1646449"/>
              <a:gd name="connsiteX69" fmla="*/ 1509024 w 3210971"/>
              <a:gd name="connsiteY69" fmla="*/ 1363672 h 1646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210971" h="1646449">
                <a:moveTo>
                  <a:pt x="1509024" y="1363672"/>
                </a:moveTo>
                <a:lnTo>
                  <a:pt x="1432384" y="1350458"/>
                </a:lnTo>
                <a:lnTo>
                  <a:pt x="1337244" y="1331959"/>
                </a:lnTo>
                <a:lnTo>
                  <a:pt x="1252675" y="1310816"/>
                </a:lnTo>
                <a:lnTo>
                  <a:pt x="1176035" y="1289674"/>
                </a:lnTo>
                <a:lnTo>
                  <a:pt x="1075609" y="1252675"/>
                </a:lnTo>
                <a:lnTo>
                  <a:pt x="985755" y="1213034"/>
                </a:lnTo>
                <a:lnTo>
                  <a:pt x="914400" y="1176035"/>
                </a:lnTo>
                <a:lnTo>
                  <a:pt x="821903" y="1115251"/>
                </a:lnTo>
                <a:lnTo>
                  <a:pt x="732049" y="1041253"/>
                </a:lnTo>
                <a:lnTo>
                  <a:pt x="634266" y="948756"/>
                </a:lnTo>
                <a:lnTo>
                  <a:pt x="531198" y="837760"/>
                </a:lnTo>
                <a:lnTo>
                  <a:pt x="414916" y="692407"/>
                </a:lnTo>
                <a:lnTo>
                  <a:pt x="319776" y="547055"/>
                </a:lnTo>
                <a:lnTo>
                  <a:pt x="237850" y="404345"/>
                </a:lnTo>
                <a:lnTo>
                  <a:pt x="171780" y="269563"/>
                </a:lnTo>
                <a:lnTo>
                  <a:pt x="113639" y="134782"/>
                </a:lnTo>
                <a:lnTo>
                  <a:pt x="73998" y="31714"/>
                </a:lnTo>
                <a:lnTo>
                  <a:pt x="63427" y="15857"/>
                </a:lnTo>
                <a:lnTo>
                  <a:pt x="42285" y="2643"/>
                </a:lnTo>
                <a:lnTo>
                  <a:pt x="15857" y="0"/>
                </a:lnTo>
                <a:lnTo>
                  <a:pt x="5286" y="7929"/>
                </a:lnTo>
                <a:lnTo>
                  <a:pt x="0" y="21142"/>
                </a:lnTo>
                <a:lnTo>
                  <a:pt x="2643" y="52856"/>
                </a:lnTo>
                <a:lnTo>
                  <a:pt x="23785" y="129496"/>
                </a:lnTo>
                <a:lnTo>
                  <a:pt x="68712" y="288063"/>
                </a:lnTo>
                <a:lnTo>
                  <a:pt x="113639" y="412273"/>
                </a:lnTo>
                <a:lnTo>
                  <a:pt x="163852" y="536483"/>
                </a:lnTo>
                <a:lnTo>
                  <a:pt x="219350" y="650123"/>
                </a:lnTo>
                <a:lnTo>
                  <a:pt x="288063" y="771690"/>
                </a:lnTo>
                <a:lnTo>
                  <a:pt x="340918" y="858902"/>
                </a:lnTo>
                <a:lnTo>
                  <a:pt x="414916" y="964613"/>
                </a:lnTo>
                <a:lnTo>
                  <a:pt x="486271" y="1054467"/>
                </a:lnTo>
                <a:lnTo>
                  <a:pt x="565554" y="1141679"/>
                </a:lnTo>
                <a:lnTo>
                  <a:pt x="623695" y="1199820"/>
                </a:lnTo>
                <a:lnTo>
                  <a:pt x="684479" y="1257961"/>
                </a:lnTo>
                <a:lnTo>
                  <a:pt x="750548" y="1310816"/>
                </a:lnTo>
                <a:lnTo>
                  <a:pt x="813975" y="1353101"/>
                </a:lnTo>
                <a:lnTo>
                  <a:pt x="898544" y="1403314"/>
                </a:lnTo>
                <a:lnTo>
                  <a:pt x="1004254" y="1453526"/>
                </a:lnTo>
                <a:lnTo>
                  <a:pt x="1104680" y="1495811"/>
                </a:lnTo>
                <a:lnTo>
                  <a:pt x="1228890" y="1535452"/>
                </a:lnTo>
                <a:lnTo>
                  <a:pt x="1334601" y="1561880"/>
                </a:lnTo>
                <a:lnTo>
                  <a:pt x="1461454" y="1588308"/>
                </a:lnTo>
                <a:lnTo>
                  <a:pt x="1596236" y="1609450"/>
                </a:lnTo>
                <a:lnTo>
                  <a:pt x="1770659" y="1630592"/>
                </a:lnTo>
                <a:lnTo>
                  <a:pt x="2000580" y="1643806"/>
                </a:lnTo>
                <a:lnTo>
                  <a:pt x="2182932" y="1646449"/>
                </a:lnTo>
                <a:lnTo>
                  <a:pt x="2357355" y="1646449"/>
                </a:lnTo>
                <a:lnTo>
                  <a:pt x="2589919" y="1638520"/>
                </a:lnTo>
                <a:lnTo>
                  <a:pt x="2740557" y="1630592"/>
                </a:lnTo>
                <a:lnTo>
                  <a:pt x="2859482" y="1617378"/>
                </a:lnTo>
                <a:lnTo>
                  <a:pt x="3010120" y="1585665"/>
                </a:lnTo>
                <a:lnTo>
                  <a:pt x="3150187" y="1543381"/>
                </a:lnTo>
                <a:lnTo>
                  <a:pt x="3176615" y="1530167"/>
                </a:lnTo>
                <a:lnTo>
                  <a:pt x="3197757" y="1506382"/>
                </a:lnTo>
                <a:lnTo>
                  <a:pt x="3208328" y="1477311"/>
                </a:lnTo>
                <a:lnTo>
                  <a:pt x="3210971" y="1458812"/>
                </a:lnTo>
                <a:lnTo>
                  <a:pt x="3208328" y="1445598"/>
                </a:lnTo>
                <a:lnTo>
                  <a:pt x="3197757" y="1429741"/>
                </a:lnTo>
                <a:lnTo>
                  <a:pt x="3187186" y="1421813"/>
                </a:lnTo>
                <a:lnTo>
                  <a:pt x="3158116" y="1403314"/>
                </a:lnTo>
                <a:lnTo>
                  <a:pt x="3092046" y="1363672"/>
                </a:lnTo>
                <a:lnTo>
                  <a:pt x="2473637" y="1379529"/>
                </a:lnTo>
                <a:lnTo>
                  <a:pt x="2346784" y="1392742"/>
                </a:lnTo>
                <a:lnTo>
                  <a:pt x="2153861" y="1400671"/>
                </a:lnTo>
                <a:lnTo>
                  <a:pt x="2027008" y="1400671"/>
                </a:lnTo>
                <a:lnTo>
                  <a:pt x="1834086" y="1395385"/>
                </a:lnTo>
                <a:lnTo>
                  <a:pt x="1625307" y="1379529"/>
                </a:lnTo>
                <a:lnTo>
                  <a:pt x="1509024" y="13636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0F290FD9-37FB-448C-AF16-DD016F811FF8}"/>
              </a:ext>
            </a:extLst>
          </p:cNvPr>
          <p:cNvSpPr/>
          <p:nvPr/>
        </p:nvSpPr>
        <p:spPr>
          <a:xfrm>
            <a:off x="6169025" y="4757738"/>
            <a:ext cx="828675" cy="866775"/>
          </a:xfrm>
          <a:custGeom>
            <a:avLst/>
            <a:gdLst>
              <a:gd name="connsiteX0" fmla="*/ 240492 w 829831"/>
              <a:gd name="connsiteY0" fmla="*/ 256349 h 866830"/>
              <a:gd name="connsiteX1" fmla="*/ 354132 w 829831"/>
              <a:gd name="connsiteY1" fmla="*/ 401702 h 866830"/>
              <a:gd name="connsiteX2" fmla="*/ 457200 w 829831"/>
              <a:gd name="connsiteY2" fmla="*/ 536483 h 866830"/>
              <a:gd name="connsiteX3" fmla="*/ 517984 w 829831"/>
              <a:gd name="connsiteY3" fmla="*/ 613124 h 866830"/>
              <a:gd name="connsiteX4" fmla="*/ 565554 w 829831"/>
              <a:gd name="connsiteY4" fmla="*/ 665979 h 866830"/>
              <a:gd name="connsiteX5" fmla="*/ 607838 w 829831"/>
              <a:gd name="connsiteY5" fmla="*/ 702978 h 866830"/>
              <a:gd name="connsiteX6" fmla="*/ 671265 w 829831"/>
              <a:gd name="connsiteY6" fmla="*/ 755834 h 866830"/>
              <a:gd name="connsiteX7" fmla="*/ 721477 w 829831"/>
              <a:gd name="connsiteY7" fmla="*/ 792833 h 866830"/>
              <a:gd name="connsiteX8" fmla="*/ 739977 w 829831"/>
              <a:gd name="connsiteY8" fmla="*/ 803404 h 866830"/>
              <a:gd name="connsiteX9" fmla="*/ 798118 w 829831"/>
              <a:gd name="connsiteY9" fmla="*/ 840403 h 866830"/>
              <a:gd name="connsiteX10" fmla="*/ 829831 w 829831"/>
              <a:gd name="connsiteY10" fmla="*/ 866830 h 866830"/>
              <a:gd name="connsiteX11" fmla="*/ 42284 w 829831"/>
              <a:gd name="connsiteY11" fmla="*/ 827189 h 866830"/>
              <a:gd name="connsiteX12" fmla="*/ 129496 w 829831"/>
              <a:gd name="connsiteY12" fmla="*/ 811332 h 866830"/>
              <a:gd name="connsiteX13" fmla="*/ 171780 w 829831"/>
              <a:gd name="connsiteY13" fmla="*/ 798118 h 866830"/>
              <a:gd name="connsiteX14" fmla="*/ 214065 w 829831"/>
              <a:gd name="connsiteY14" fmla="*/ 776976 h 866830"/>
              <a:gd name="connsiteX15" fmla="*/ 240492 w 829831"/>
              <a:gd name="connsiteY15" fmla="*/ 755834 h 866830"/>
              <a:gd name="connsiteX16" fmla="*/ 261635 w 829831"/>
              <a:gd name="connsiteY16" fmla="*/ 732049 h 866830"/>
              <a:gd name="connsiteX17" fmla="*/ 272206 w 829831"/>
              <a:gd name="connsiteY17" fmla="*/ 700335 h 866830"/>
              <a:gd name="connsiteX18" fmla="*/ 269563 w 829831"/>
              <a:gd name="connsiteY18" fmla="*/ 676551 h 866830"/>
              <a:gd name="connsiteX19" fmla="*/ 235207 w 829831"/>
              <a:gd name="connsiteY19" fmla="*/ 589339 h 866830"/>
              <a:gd name="connsiteX20" fmla="*/ 142710 w 829831"/>
              <a:gd name="connsiteY20" fmla="*/ 372631 h 866830"/>
              <a:gd name="connsiteX21" fmla="*/ 66069 w 829831"/>
              <a:gd name="connsiteY21" fmla="*/ 200851 h 866830"/>
              <a:gd name="connsiteX22" fmla="*/ 7928 w 829831"/>
              <a:gd name="connsiteY22" fmla="*/ 63427 h 866830"/>
              <a:gd name="connsiteX23" fmla="*/ 0 w 829831"/>
              <a:gd name="connsiteY23" fmla="*/ 23785 h 866830"/>
              <a:gd name="connsiteX24" fmla="*/ 2643 w 829831"/>
              <a:gd name="connsiteY24" fmla="*/ 13214 h 866830"/>
              <a:gd name="connsiteX25" fmla="*/ 7928 w 829831"/>
              <a:gd name="connsiteY25" fmla="*/ 2643 h 866830"/>
              <a:gd name="connsiteX26" fmla="*/ 15856 w 829831"/>
              <a:gd name="connsiteY26" fmla="*/ 0 h 866830"/>
              <a:gd name="connsiteX27" fmla="*/ 31713 w 829831"/>
              <a:gd name="connsiteY27" fmla="*/ 0 h 866830"/>
              <a:gd name="connsiteX28" fmla="*/ 50213 w 829831"/>
              <a:gd name="connsiteY28" fmla="*/ 7929 h 866830"/>
              <a:gd name="connsiteX29" fmla="*/ 76640 w 829831"/>
              <a:gd name="connsiteY29" fmla="*/ 42285 h 866830"/>
              <a:gd name="connsiteX30" fmla="*/ 150638 w 829831"/>
              <a:gd name="connsiteY30" fmla="*/ 137424 h 866830"/>
              <a:gd name="connsiteX31" fmla="*/ 240492 w 829831"/>
              <a:gd name="connsiteY31" fmla="*/ 256349 h 866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29831" h="866830">
                <a:moveTo>
                  <a:pt x="240492" y="256349"/>
                </a:moveTo>
                <a:lnTo>
                  <a:pt x="354132" y="401702"/>
                </a:lnTo>
                <a:lnTo>
                  <a:pt x="457200" y="536483"/>
                </a:lnTo>
                <a:lnTo>
                  <a:pt x="517984" y="613124"/>
                </a:lnTo>
                <a:lnTo>
                  <a:pt x="565554" y="665979"/>
                </a:lnTo>
                <a:lnTo>
                  <a:pt x="607838" y="702978"/>
                </a:lnTo>
                <a:lnTo>
                  <a:pt x="671265" y="755834"/>
                </a:lnTo>
                <a:lnTo>
                  <a:pt x="721477" y="792833"/>
                </a:lnTo>
                <a:lnTo>
                  <a:pt x="739977" y="803404"/>
                </a:lnTo>
                <a:lnTo>
                  <a:pt x="798118" y="840403"/>
                </a:lnTo>
                <a:lnTo>
                  <a:pt x="829831" y="866830"/>
                </a:lnTo>
                <a:lnTo>
                  <a:pt x="42284" y="827189"/>
                </a:lnTo>
                <a:lnTo>
                  <a:pt x="129496" y="811332"/>
                </a:lnTo>
                <a:lnTo>
                  <a:pt x="171780" y="798118"/>
                </a:lnTo>
                <a:lnTo>
                  <a:pt x="214065" y="776976"/>
                </a:lnTo>
                <a:lnTo>
                  <a:pt x="240492" y="755834"/>
                </a:lnTo>
                <a:lnTo>
                  <a:pt x="261635" y="732049"/>
                </a:lnTo>
                <a:lnTo>
                  <a:pt x="272206" y="700335"/>
                </a:lnTo>
                <a:lnTo>
                  <a:pt x="269563" y="676551"/>
                </a:lnTo>
                <a:lnTo>
                  <a:pt x="235207" y="589339"/>
                </a:lnTo>
                <a:lnTo>
                  <a:pt x="142710" y="372631"/>
                </a:lnTo>
                <a:lnTo>
                  <a:pt x="66069" y="200851"/>
                </a:lnTo>
                <a:lnTo>
                  <a:pt x="7928" y="63427"/>
                </a:lnTo>
                <a:lnTo>
                  <a:pt x="0" y="23785"/>
                </a:lnTo>
                <a:lnTo>
                  <a:pt x="2643" y="13214"/>
                </a:lnTo>
                <a:lnTo>
                  <a:pt x="7928" y="2643"/>
                </a:lnTo>
                <a:lnTo>
                  <a:pt x="15856" y="0"/>
                </a:lnTo>
                <a:lnTo>
                  <a:pt x="31713" y="0"/>
                </a:lnTo>
                <a:lnTo>
                  <a:pt x="50213" y="7929"/>
                </a:lnTo>
                <a:lnTo>
                  <a:pt x="76640" y="42285"/>
                </a:lnTo>
                <a:lnTo>
                  <a:pt x="150638" y="137424"/>
                </a:lnTo>
                <a:lnTo>
                  <a:pt x="240492" y="25634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11B75F3-5604-4C8F-9C0D-87C9839D8672}"/>
              </a:ext>
            </a:extLst>
          </p:cNvPr>
          <p:cNvSpPr/>
          <p:nvPr/>
        </p:nvSpPr>
        <p:spPr>
          <a:xfrm>
            <a:off x="4811713" y="4029075"/>
            <a:ext cx="473075" cy="923925"/>
          </a:xfrm>
          <a:custGeom>
            <a:avLst/>
            <a:gdLst>
              <a:gd name="connsiteX0" fmla="*/ 69057 w 471488"/>
              <a:gd name="connsiteY0" fmla="*/ 483394 h 923925"/>
              <a:gd name="connsiteX1" fmla="*/ 104775 w 471488"/>
              <a:gd name="connsiteY1" fmla="*/ 564356 h 923925"/>
              <a:gd name="connsiteX2" fmla="*/ 147638 w 471488"/>
              <a:gd name="connsiteY2" fmla="*/ 647700 h 923925"/>
              <a:gd name="connsiteX3" fmla="*/ 192882 w 471488"/>
              <a:gd name="connsiteY3" fmla="*/ 723900 h 923925"/>
              <a:gd name="connsiteX4" fmla="*/ 240507 w 471488"/>
              <a:gd name="connsiteY4" fmla="*/ 790575 h 923925"/>
              <a:gd name="connsiteX5" fmla="*/ 292894 w 471488"/>
              <a:gd name="connsiteY5" fmla="*/ 857250 h 923925"/>
              <a:gd name="connsiteX6" fmla="*/ 340519 w 471488"/>
              <a:gd name="connsiteY6" fmla="*/ 907256 h 923925"/>
              <a:gd name="connsiteX7" fmla="*/ 366713 w 471488"/>
              <a:gd name="connsiteY7" fmla="*/ 919163 h 923925"/>
              <a:gd name="connsiteX8" fmla="*/ 390525 w 471488"/>
              <a:gd name="connsiteY8" fmla="*/ 923925 h 923925"/>
              <a:gd name="connsiteX9" fmla="*/ 416719 w 471488"/>
              <a:gd name="connsiteY9" fmla="*/ 916781 h 923925"/>
              <a:gd name="connsiteX10" fmla="*/ 433388 w 471488"/>
              <a:gd name="connsiteY10" fmla="*/ 895350 h 923925"/>
              <a:gd name="connsiteX11" fmla="*/ 442913 w 471488"/>
              <a:gd name="connsiteY11" fmla="*/ 876300 h 923925"/>
              <a:gd name="connsiteX12" fmla="*/ 447675 w 471488"/>
              <a:gd name="connsiteY12" fmla="*/ 857250 h 923925"/>
              <a:gd name="connsiteX13" fmla="*/ 454819 w 471488"/>
              <a:gd name="connsiteY13" fmla="*/ 716756 h 923925"/>
              <a:gd name="connsiteX14" fmla="*/ 466725 w 471488"/>
              <a:gd name="connsiteY14" fmla="*/ 578644 h 923925"/>
              <a:gd name="connsiteX15" fmla="*/ 471488 w 471488"/>
              <a:gd name="connsiteY15" fmla="*/ 554831 h 923925"/>
              <a:gd name="connsiteX16" fmla="*/ 309563 w 471488"/>
              <a:gd name="connsiteY16" fmla="*/ 369094 h 923925"/>
              <a:gd name="connsiteX17" fmla="*/ 295275 w 471488"/>
              <a:gd name="connsiteY17" fmla="*/ 361950 h 923925"/>
              <a:gd name="connsiteX18" fmla="*/ 278607 w 471488"/>
              <a:gd name="connsiteY18" fmla="*/ 350044 h 923925"/>
              <a:gd name="connsiteX19" fmla="*/ 259557 w 471488"/>
              <a:gd name="connsiteY19" fmla="*/ 330994 h 923925"/>
              <a:gd name="connsiteX20" fmla="*/ 233363 w 471488"/>
              <a:gd name="connsiteY20" fmla="*/ 300038 h 923925"/>
              <a:gd name="connsiteX21" fmla="*/ 200025 w 471488"/>
              <a:gd name="connsiteY21" fmla="*/ 252413 h 923925"/>
              <a:gd name="connsiteX22" fmla="*/ 157163 w 471488"/>
              <a:gd name="connsiteY22" fmla="*/ 183356 h 923925"/>
              <a:gd name="connsiteX23" fmla="*/ 126207 w 471488"/>
              <a:gd name="connsiteY23" fmla="*/ 128588 h 923925"/>
              <a:gd name="connsiteX24" fmla="*/ 100013 w 471488"/>
              <a:gd name="connsiteY24" fmla="*/ 80963 h 923925"/>
              <a:gd name="connsiteX25" fmla="*/ 73819 w 471488"/>
              <a:gd name="connsiteY25" fmla="*/ 38100 h 923925"/>
              <a:gd name="connsiteX26" fmla="*/ 64294 w 471488"/>
              <a:gd name="connsiteY26" fmla="*/ 26194 h 923925"/>
              <a:gd name="connsiteX27" fmla="*/ 42863 w 471488"/>
              <a:gd name="connsiteY27" fmla="*/ 7144 h 923925"/>
              <a:gd name="connsiteX28" fmla="*/ 26194 w 471488"/>
              <a:gd name="connsiteY28" fmla="*/ 0 h 923925"/>
              <a:gd name="connsiteX29" fmla="*/ 19050 w 471488"/>
              <a:gd name="connsiteY29" fmla="*/ 0 h 923925"/>
              <a:gd name="connsiteX30" fmla="*/ 9525 w 471488"/>
              <a:gd name="connsiteY30" fmla="*/ 4763 h 923925"/>
              <a:gd name="connsiteX31" fmla="*/ 4763 w 471488"/>
              <a:gd name="connsiteY31" fmla="*/ 11906 h 923925"/>
              <a:gd name="connsiteX32" fmla="*/ 0 w 471488"/>
              <a:gd name="connsiteY32" fmla="*/ 28575 h 923925"/>
              <a:gd name="connsiteX33" fmla="*/ 0 w 471488"/>
              <a:gd name="connsiteY33" fmla="*/ 78581 h 923925"/>
              <a:gd name="connsiteX34" fmla="*/ 0 w 471488"/>
              <a:gd name="connsiteY34" fmla="*/ 150019 h 923925"/>
              <a:gd name="connsiteX35" fmla="*/ 2382 w 471488"/>
              <a:gd name="connsiteY35" fmla="*/ 211931 h 923925"/>
              <a:gd name="connsiteX36" fmla="*/ 14288 w 471488"/>
              <a:gd name="connsiteY36" fmla="*/ 273844 h 923925"/>
              <a:gd name="connsiteX37" fmla="*/ 38100 w 471488"/>
              <a:gd name="connsiteY37" fmla="*/ 388144 h 923925"/>
              <a:gd name="connsiteX38" fmla="*/ 50007 w 471488"/>
              <a:gd name="connsiteY38" fmla="*/ 433388 h 923925"/>
              <a:gd name="connsiteX39" fmla="*/ 69057 w 471488"/>
              <a:gd name="connsiteY39" fmla="*/ 483394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71488" h="923925">
                <a:moveTo>
                  <a:pt x="69057" y="483394"/>
                </a:moveTo>
                <a:lnTo>
                  <a:pt x="104775" y="564356"/>
                </a:lnTo>
                <a:lnTo>
                  <a:pt x="147638" y="647700"/>
                </a:lnTo>
                <a:lnTo>
                  <a:pt x="192882" y="723900"/>
                </a:lnTo>
                <a:lnTo>
                  <a:pt x="240507" y="790575"/>
                </a:lnTo>
                <a:lnTo>
                  <a:pt x="292894" y="857250"/>
                </a:lnTo>
                <a:lnTo>
                  <a:pt x="340519" y="907256"/>
                </a:lnTo>
                <a:lnTo>
                  <a:pt x="366713" y="919163"/>
                </a:lnTo>
                <a:lnTo>
                  <a:pt x="390525" y="923925"/>
                </a:lnTo>
                <a:lnTo>
                  <a:pt x="416719" y="916781"/>
                </a:lnTo>
                <a:lnTo>
                  <a:pt x="433388" y="895350"/>
                </a:lnTo>
                <a:lnTo>
                  <a:pt x="442913" y="876300"/>
                </a:lnTo>
                <a:lnTo>
                  <a:pt x="447675" y="857250"/>
                </a:lnTo>
                <a:lnTo>
                  <a:pt x="454819" y="716756"/>
                </a:lnTo>
                <a:lnTo>
                  <a:pt x="466725" y="578644"/>
                </a:lnTo>
                <a:lnTo>
                  <a:pt x="471488" y="554831"/>
                </a:lnTo>
                <a:lnTo>
                  <a:pt x="309563" y="369094"/>
                </a:lnTo>
                <a:lnTo>
                  <a:pt x="295275" y="361950"/>
                </a:lnTo>
                <a:lnTo>
                  <a:pt x="278607" y="350044"/>
                </a:lnTo>
                <a:lnTo>
                  <a:pt x="259557" y="330994"/>
                </a:lnTo>
                <a:lnTo>
                  <a:pt x="233363" y="300038"/>
                </a:lnTo>
                <a:lnTo>
                  <a:pt x="200025" y="252413"/>
                </a:lnTo>
                <a:lnTo>
                  <a:pt x="157163" y="183356"/>
                </a:lnTo>
                <a:lnTo>
                  <a:pt x="126207" y="128588"/>
                </a:lnTo>
                <a:lnTo>
                  <a:pt x="100013" y="80963"/>
                </a:lnTo>
                <a:lnTo>
                  <a:pt x="73819" y="38100"/>
                </a:lnTo>
                <a:lnTo>
                  <a:pt x="64294" y="26194"/>
                </a:lnTo>
                <a:lnTo>
                  <a:pt x="42863" y="7144"/>
                </a:lnTo>
                <a:lnTo>
                  <a:pt x="26194" y="0"/>
                </a:lnTo>
                <a:lnTo>
                  <a:pt x="19050" y="0"/>
                </a:lnTo>
                <a:lnTo>
                  <a:pt x="9525" y="4763"/>
                </a:lnTo>
                <a:lnTo>
                  <a:pt x="4763" y="11906"/>
                </a:lnTo>
                <a:lnTo>
                  <a:pt x="0" y="28575"/>
                </a:lnTo>
                <a:lnTo>
                  <a:pt x="0" y="78581"/>
                </a:lnTo>
                <a:lnTo>
                  <a:pt x="0" y="150019"/>
                </a:lnTo>
                <a:lnTo>
                  <a:pt x="2382" y="211931"/>
                </a:lnTo>
                <a:lnTo>
                  <a:pt x="14288" y="273844"/>
                </a:lnTo>
                <a:lnTo>
                  <a:pt x="38100" y="388144"/>
                </a:lnTo>
                <a:lnTo>
                  <a:pt x="50007" y="433388"/>
                </a:lnTo>
                <a:lnTo>
                  <a:pt x="69057" y="483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B73D60B-361C-4025-A4A1-016EE7E666F1}"/>
              </a:ext>
            </a:extLst>
          </p:cNvPr>
          <p:cNvSpPr/>
          <p:nvPr/>
        </p:nvSpPr>
        <p:spPr>
          <a:xfrm>
            <a:off x="5105400" y="4306888"/>
            <a:ext cx="287338" cy="293687"/>
          </a:xfrm>
          <a:custGeom>
            <a:avLst/>
            <a:gdLst>
              <a:gd name="connsiteX0" fmla="*/ 235744 w 288131"/>
              <a:gd name="connsiteY0" fmla="*/ 166688 h 292894"/>
              <a:gd name="connsiteX1" fmla="*/ 266700 w 288131"/>
              <a:gd name="connsiteY1" fmla="*/ 100013 h 292894"/>
              <a:gd name="connsiteX2" fmla="*/ 283369 w 288131"/>
              <a:gd name="connsiteY2" fmla="*/ 64294 h 292894"/>
              <a:gd name="connsiteX3" fmla="*/ 285750 w 288131"/>
              <a:gd name="connsiteY3" fmla="*/ 52388 h 292894"/>
              <a:gd name="connsiteX4" fmla="*/ 288131 w 288131"/>
              <a:gd name="connsiteY4" fmla="*/ 23813 h 292894"/>
              <a:gd name="connsiteX5" fmla="*/ 288131 w 288131"/>
              <a:gd name="connsiteY5" fmla="*/ 14288 h 292894"/>
              <a:gd name="connsiteX6" fmla="*/ 283369 w 288131"/>
              <a:gd name="connsiteY6" fmla="*/ 0 h 292894"/>
              <a:gd name="connsiteX7" fmla="*/ 273844 w 288131"/>
              <a:gd name="connsiteY7" fmla="*/ 0 h 292894"/>
              <a:gd name="connsiteX8" fmla="*/ 259556 w 288131"/>
              <a:gd name="connsiteY8" fmla="*/ 2382 h 292894"/>
              <a:gd name="connsiteX9" fmla="*/ 240506 w 288131"/>
              <a:gd name="connsiteY9" fmla="*/ 16669 h 292894"/>
              <a:gd name="connsiteX10" fmla="*/ 226219 w 288131"/>
              <a:gd name="connsiteY10" fmla="*/ 33338 h 292894"/>
              <a:gd name="connsiteX11" fmla="*/ 209550 w 288131"/>
              <a:gd name="connsiteY11" fmla="*/ 47625 h 292894"/>
              <a:gd name="connsiteX12" fmla="*/ 188119 w 288131"/>
              <a:gd name="connsiteY12" fmla="*/ 61913 h 292894"/>
              <a:gd name="connsiteX13" fmla="*/ 154781 w 288131"/>
              <a:gd name="connsiteY13" fmla="*/ 78582 h 292894"/>
              <a:gd name="connsiteX14" fmla="*/ 121444 w 288131"/>
              <a:gd name="connsiteY14" fmla="*/ 92869 h 292894"/>
              <a:gd name="connsiteX15" fmla="*/ 100013 w 288131"/>
              <a:gd name="connsiteY15" fmla="*/ 100013 h 292894"/>
              <a:gd name="connsiteX16" fmla="*/ 83344 w 288131"/>
              <a:gd name="connsiteY16" fmla="*/ 102394 h 292894"/>
              <a:gd name="connsiteX17" fmla="*/ 71438 w 288131"/>
              <a:gd name="connsiteY17" fmla="*/ 102394 h 292894"/>
              <a:gd name="connsiteX18" fmla="*/ 42863 w 288131"/>
              <a:gd name="connsiteY18" fmla="*/ 97632 h 292894"/>
              <a:gd name="connsiteX19" fmla="*/ 30956 w 288131"/>
              <a:gd name="connsiteY19" fmla="*/ 95250 h 292894"/>
              <a:gd name="connsiteX20" fmla="*/ 0 w 288131"/>
              <a:gd name="connsiteY20" fmla="*/ 85725 h 292894"/>
              <a:gd name="connsiteX21" fmla="*/ 173831 w 288131"/>
              <a:gd name="connsiteY21" fmla="*/ 292894 h 292894"/>
              <a:gd name="connsiteX22" fmla="*/ 185738 w 288131"/>
              <a:gd name="connsiteY22" fmla="*/ 254794 h 292894"/>
              <a:gd name="connsiteX23" fmla="*/ 202406 w 288131"/>
              <a:gd name="connsiteY23" fmla="*/ 223838 h 292894"/>
              <a:gd name="connsiteX24" fmla="*/ 235744 w 288131"/>
              <a:gd name="connsiteY24" fmla="*/ 166688 h 292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88131" h="292894">
                <a:moveTo>
                  <a:pt x="235744" y="166688"/>
                </a:moveTo>
                <a:lnTo>
                  <a:pt x="266700" y="100013"/>
                </a:lnTo>
                <a:lnTo>
                  <a:pt x="283369" y="64294"/>
                </a:lnTo>
                <a:lnTo>
                  <a:pt x="285750" y="52388"/>
                </a:lnTo>
                <a:lnTo>
                  <a:pt x="288131" y="23813"/>
                </a:lnTo>
                <a:lnTo>
                  <a:pt x="288131" y="14288"/>
                </a:lnTo>
                <a:lnTo>
                  <a:pt x="283369" y="0"/>
                </a:lnTo>
                <a:lnTo>
                  <a:pt x="273844" y="0"/>
                </a:lnTo>
                <a:lnTo>
                  <a:pt x="259556" y="2382"/>
                </a:lnTo>
                <a:lnTo>
                  <a:pt x="240506" y="16669"/>
                </a:lnTo>
                <a:lnTo>
                  <a:pt x="226219" y="33338"/>
                </a:lnTo>
                <a:lnTo>
                  <a:pt x="209550" y="47625"/>
                </a:lnTo>
                <a:lnTo>
                  <a:pt x="188119" y="61913"/>
                </a:lnTo>
                <a:lnTo>
                  <a:pt x="154781" y="78582"/>
                </a:lnTo>
                <a:lnTo>
                  <a:pt x="121444" y="92869"/>
                </a:lnTo>
                <a:lnTo>
                  <a:pt x="100013" y="100013"/>
                </a:lnTo>
                <a:lnTo>
                  <a:pt x="83344" y="102394"/>
                </a:lnTo>
                <a:lnTo>
                  <a:pt x="71438" y="102394"/>
                </a:lnTo>
                <a:lnTo>
                  <a:pt x="42863" y="97632"/>
                </a:lnTo>
                <a:lnTo>
                  <a:pt x="30956" y="95250"/>
                </a:lnTo>
                <a:lnTo>
                  <a:pt x="0" y="85725"/>
                </a:lnTo>
                <a:lnTo>
                  <a:pt x="173831" y="292894"/>
                </a:lnTo>
                <a:lnTo>
                  <a:pt x="185738" y="254794"/>
                </a:lnTo>
                <a:lnTo>
                  <a:pt x="202406" y="223838"/>
                </a:lnTo>
                <a:lnTo>
                  <a:pt x="235744" y="1666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A86D13D2-14C0-4EE1-BDC5-46F6140D21CA}"/>
              </a:ext>
            </a:extLst>
          </p:cNvPr>
          <p:cNvSpPr/>
          <p:nvPr/>
        </p:nvSpPr>
        <p:spPr>
          <a:xfrm>
            <a:off x="6334125" y="3990975"/>
            <a:ext cx="798513" cy="960438"/>
          </a:xfrm>
          <a:custGeom>
            <a:avLst/>
            <a:gdLst>
              <a:gd name="connsiteX0" fmla="*/ 328613 w 797719"/>
              <a:gd name="connsiteY0" fmla="*/ 185738 h 959644"/>
              <a:gd name="connsiteX1" fmla="*/ 247650 w 797719"/>
              <a:gd name="connsiteY1" fmla="*/ 130969 h 959644"/>
              <a:gd name="connsiteX2" fmla="*/ 147638 w 797719"/>
              <a:gd name="connsiteY2" fmla="*/ 64294 h 959644"/>
              <a:gd name="connsiteX3" fmla="*/ 61913 w 797719"/>
              <a:gd name="connsiteY3" fmla="*/ 9525 h 959644"/>
              <a:gd name="connsiteX4" fmla="*/ 42863 w 797719"/>
              <a:gd name="connsiteY4" fmla="*/ 0 h 959644"/>
              <a:gd name="connsiteX5" fmla="*/ 11906 w 797719"/>
              <a:gd name="connsiteY5" fmla="*/ 0 h 959644"/>
              <a:gd name="connsiteX6" fmla="*/ 2381 w 797719"/>
              <a:gd name="connsiteY6" fmla="*/ 4763 h 959644"/>
              <a:gd name="connsiteX7" fmla="*/ 0 w 797719"/>
              <a:gd name="connsiteY7" fmla="*/ 19050 h 959644"/>
              <a:gd name="connsiteX8" fmla="*/ 9525 w 797719"/>
              <a:gd name="connsiteY8" fmla="*/ 47625 h 959644"/>
              <a:gd name="connsiteX9" fmla="*/ 26194 w 797719"/>
              <a:gd name="connsiteY9" fmla="*/ 71438 h 959644"/>
              <a:gd name="connsiteX10" fmla="*/ 111919 w 797719"/>
              <a:gd name="connsiteY10" fmla="*/ 159544 h 959644"/>
              <a:gd name="connsiteX11" fmla="*/ 190500 w 797719"/>
              <a:gd name="connsiteY11" fmla="*/ 254794 h 959644"/>
              <a:gd name="connsiteX12" fmla="*/ 252413 w 797719"/>
              <a:gd name="connsiteY12" fmla="*/ 338138 h 959644"/>
              <a:gd name="connsiteX13" fmla="*/ 309563 w 797719"/>
              <a:gd name="connsiteY13" fmla="*/ 423863 h 959644"/>
              <a:gd name="connsiteX14" fmla="*/ 359569 w 797719"/>
              <a:gd name="connsiteY14" fmla="*/ 521494 h 959644"/>
              <a:gd name="connsiteX15" fmla="*/ 421481 w 797719"/>
              <a:gd name="connsiteY15" fmla="*/ 647700 h 959644"/>
              <a:gd name="connsiteX16" fmla="*/ 481013 w 797719"/>
              <a:gd name="connsiteY16" fmla="*/ 766763 h 959644"/>
              <a:gd name="connsiteX17" fmla="*/ 511969 w 797719"/>
              <a:gd name="connsiteY17" fmla="*/ 828675 h 959644"/>
              <a:gd name="connsiteX18" fmla="*/ 545306 w 797719"/>
              <a:gd name="connsiteY18" fmla="*/ 890588 h 959644"/>
              <a:gd name="connsiteX19" fmla="*/ 571500 w 797719"/>
              <a:gd name="connsiteY19" fmla="*/ 919163 h 959644"/>
              <a:gd name="connsiteX20" fmla="*/ 597694 w 797719"/>
              <a:gd name="connsiteY20" fmla="*/ 940594 h 959644"/>
              <a:gd name="connsiteX21" fmla="*/ 626269 w 797719"/>
              <a:gd name="connsiteY21" fmla="*/ 952500 h 959644"/>
              <a:gd name="connsiteX22" fmla="*/ 657225 w 797719"/>
              <a:gd name="connsiteY22" fmla="*/ 959644 h 959644"/>
              <a:gd name="connsiteX23" fmla="*/ 688181 w 797719"/>
              <a:gd name="connsiteY23" fmla="*/ 957263 h 959644"/>
              <a:gd name="connsiteX24" fmla="*/ 728663 w 797719"/>
              <a:gd name="connsiteY24" fmla="*/ 945356 h 959644"/>
              <a:gd name="connsiteX25" fmla="*/ 752475 w 797719"/>
              <a:gd name="connsiteY25" fmla="*/ 928688 h 959644"/>
              <a:gd name="connsiteX26" fmla="*/ 769144 w 797719"/>
              <a:gd name="connsiteY26" fmla="*/ 907256 h 959644"/>
              <a:gd name="connsiteX27" fmla="*/ 783431 w 797719"/>
              <a:gd name="connsiteY27" fmla="*/ 881063 h 959644"/>
              <a:gd name="connsiteX28" fmla="*/ 795338 w 797719"/>
              <a:gd name="connsiteY28" fmla="*/ 850106 h 959644"/>
              <a:gd name="connsiteX29" fmla="*/ 797719 w 797719"/>
              <a:gd name="connsiteY29" fmla="*/ 826294 h 959644"/>
              <a:gd name="connsiteX30" fmla="*/ 790575 w 797719"/>
              <a:gd name="connsiteY30" fmla="*/ 769144 h 959644"/>
              <a:gd name="connsiteX31" fmla="*/ 776288 w 797719"/>
              <a:gd name="connsiteY31" fmla="*/ 700088 h 959644"/>
              <a:gd name="connsiteX32" fmla="*/ 757238 w 797719"/>
              <a:gd name="connsiteY32" fmla="*/ 626269 h 959644"/>
              <a:gd name="connsiteX33" fmla="*/ 738188 w 797719"/>
              <a:gd name="connsiteY33" fmla="*/ 576263 h 959644"/>
              <a:gd name="connsiteX34" fmla="*/ 719138 w 797719"/>
              <a:gd name="connsiteY34" fmla="*/ 531019 h 959644"/>
              <a:gd name="connsiteX35" fmla="*/ 688181 w 797719"/>
              <a:gd name="connsiteY35" fmla="*/ 481013 h 959644"/>
              <a:gd name="connsiteX36" fmla="*/ 652463 w 797719"/>
              <a:gd name="connsiteY36" fmla="*/ 431006 h 959644"/>
              <a:gd name="connsiteX37" fmla="*/ 633413 w 797719"/>
              <a:gd name="connsiteY37" fmla="*/ 409575 h 959644"/>
              <a:gd name="connsiteX38" fmla="*/ 569119 w 797719"/>
              <a:gd name="connsiteY38" fmla="*/ 357188 h 959644"/>
              <a:gd name="connsiteX39" fmla="*/ 502444 w 797719"/>
              <a:gd name="connsiteY39" fmla="*/ 304800 h 959644"/>
              <a:gd name="connsiteX40" fmla="*/ 431006 w 797719"/>
              <a:gd name="connsiteY40" fmla="*/ 254794 h 959644"/>
              <a:gd name="connsiteX41" fmla="*/ 328613 w 797719"/>
              <a:gd name="connsiteY41" fmla="*/ 185738 h 959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7719" h="959644">
                <a:moveTo>
                  <a:pt x="328613" y="185738"/>
                </a:moveTo>
                <a:lnTo>
                  <a:pt x="247650" y="130969"/>
                </a:lnTo>
                <a:lnTo>
                  <a:pt x="147638" y="64294"/>
                </a:lnTo>
                <a:lnTo>
                  <a:pt x="61913" y="9525"/>
                </a:lnTo>
                <a:lnTo>
                  <a:pt x="42863" y="0"/>
                </a:lnTo>
                <a:lnTo>
                  <a:pt x="11906" y="0"/>
                </a:lnTo>
                <a:lnTo>
                  <a:pt x="2381" y="4763"/>
                </a:lnTo>
                <a:lnTo>
                  <a:pt x="0" y="19050"/>
                </a:lnTo>
                <a:lnTo>
                  <a:pt x="9525" y="47625"/>
                </a:lnTo>
                <a:lnTo>
                  <a:pt x="26194" y="71438"/>
                </a:lnTo>
                <a:lnTo>
                  <a:pt x="111919" y="159544"/>
                </a:lnTo>
                <a:lnTo>
                  <a:pt x="190500" y="254794"/>
                </a:lnTo>
                <a:lnTo>
                  <a:pt x="252413" y="338138"/>
                </a:lnTo>
                <a:lnTo>
                  <a:pt x="309563" y="423863"/>
                </a:lnTo>
                <a:lnTo>
                  <a:pt x="359569" y="521494"/>
                </a:lnTo>
                <a:lnTo>
                  <a:pt x="421481" y="647700"/>
                </a:lnTo>
                <a:lnTo>
                  <a:pt x="481013" y="766763"/>
                </a:lnTo>
                <a:lnTo>
                  <a:pt x="511969" y="828675"/>
                </a:lnTo>
                <a:lnTo>
                  <a:pt x="545306" y="890588"/>
                </a:lnTo>
                <a:lnTo>
                  <a:pt x="571500" y="919163"/>
                </a:lnTo>
                <a:lnTo>
                  <a:pt x="597694" y="940594"/>
                </a:lnTo>
                <a:lnTo>
                  <a:pt x="626269" y="952500"/>
                </a:lnTo>
                <a:lnTo>
                  <a:pt x="657225" y="959644"/>
                </a:lnTo>
                <a:lnTo>
                  <a:pt x="688181" y="957263"/>
                </a:lnTo>
                <a:lnTo>
                  <a:pt x="728663" y="945356"/>
                </a:lnTo>
                <a:lnTo>
                  <a:pt x="752475" y="928688"/>
                </a:lnTo>
                <a:lnTo>
                  <a:pt x="769144" y="907256"/>
                </a:lnTo>
                <a:lnTo>
                  <a:pt x="783431" y="881063"/>
                </a:lnTo>
                <a:lnTo>
                  <a:pt x="795338" y="850106"/>
                </a:lnTo>
                <a:lnTo>
                  <a:pt x="797719" y="826294"/>
                </a:lnTo>
                <a:lnTo>
                  <a:pt x="790575" y="769144"/>
                </a:lnTo>
                <a:lnTo>
                  <a:pt x="776288" y="700088"/>
                </a:lnTo>
                <a:lnTo>
                  <a:pt x="757238" y="626269"/>
                </a:lnTo>
                <a:lnTo>
                  <a:pt x="738188" y="576263"/>
                </a:lnTo>
                <a:lnTo>
                  <a:pt x="719138" y="531019"/>
                </a:lnTo>
                <a:lnTo>
                  <a:pt x="688181" y="481013"/>
                </a:lnTo>
                <a:lnTo>
                  <a:pt x="652463" y="431006"/>
                </a:lnTo>
                <a:lnTo>
                  <a:pt x="633413" y="409575"/>
                </a:lnTo>
                <a:lnTo>
                  <a:pt x="569119" y="357188"/>
                </a:lnTo>
                <a:lnTo>
                  <a:pt x="502444" y="304800"/>
                </a:lnTo>
                <a:lnTo>
                  <a:pt x="431006" y="254794"/>
                </a:lnTo>
                <a:lnTo>
                  <a:pt x="328613" y="1857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3637B3B-F44A-4687-B320-05B3F8516A4D}"/>
              </a:ext>
            </a:extLst>
          </p:cNvPr>
          <p:cNvGrpSpPr>
            <a:grpSpLocks/>
          </p:cNvGrpSpPr>
          <p:nvPr/>
        </p:nvGrpSpPr>
        <p:grpSpPr bwMode="auto">
          <a:xfrm>
            <a:off x="2820988" y="1376363"/>
            <a:ext cx="4311650" cy="4464050"/>
            <a:chOff x="2973388" y="1528763"/>
            <a:chExt cx="4311650" cy="4464050"/>
          </a:xfrm>
        </p:grpSpPr>
        <p:sp>
          <p:nvSpPr>
            <p:cNvPr id="12" name="フリーフォーム 31">
              <a:extLst>
                <a:ext uri="{FF2B5EF4-FFF2-40B4-BE49-F238E27FC236}">
                  <a16:creationId xmlns:a16="http://schemas.microsoft.com/office/drawing/2014/main" id="{006A7792-EB53-436E-AFB9-E1D286906233}"/>
                </a:ext>
              </a:extLst>
            </p:cNvPr>
            <p:cNvSpPr/>
            <p:nvPr/>
          </p:nvSpPr>
          <p:spPr>
            <a:xfrm>
              <a:off x="4691063" y="1528763"/>
              <a:ext cx="571500" cy="879475"/>
            </a:xfrm>
            <a:custGeom>
              <a:avLst/>
              <a:gdLst>
                <a:gd name="connsiteX0" fmla="*/ 228600 w 571500"/>
                <a:gd name="connsiteY0" fmla="*/ 552450 h 878681"/>
                <a:gd name="connsiteX1" fmla="*/ 228600 w 571500"/>
                <a:gd name="connsiteY1" fmla="*/ 311943 h 878681"/>
                <a:gd name="connsiteX2" fmla="*/ 223837 w 571500"/>
                <a:gd name="connsiteY2" fmla="*/ 280987 h 878681"/>
                <a:gd name="connsiteX3" fmla="*/ 216693 w 571500"/>
                <a:gd name="connsiteY3" fmla="*/ 245268 h 878681"/>
                <a:gd name="connsiteX4" fmla="*/ 207168 w 571500"/>
                <a:gd name="connsiteY4" fmla="*/ 219075 h 878681"/>
                <a:gd name="connsiteX5" fmla="*/ 190500 w 571500"/>
                <a:gd name="connsiteY5" fmla="*/ 190500 h 878681"/>
                <a:gd name="connsiteX6" fmla="*/ 166687 w 571500"/>
                <a:gd name="connsiteY6" fmla="*/ 159543 h 878681"/>
                <a:gd name="connsiteX7" fmla="*/ 128587 w 571500"/>
                <a:gd name="connsiteY7" fmla="*/ 123825 h 878681"/>
                <a:gd name="connsiteX8" fmla="*/ 88106 w 571500"/>
                <a:gd name="connsiteY8" fmla="*/ 95250 h 878681"/>
                <a:gd name="connsiteX9" fmla="*/ 47625 w 571500"/>
                <a:gd name="connsiteY9" fmla="*/ 76200 h 878681"/>
                <a:gd name="connsiteX10" fmla="*/ 28575 w 571500"/>
                <a:gd name="connsiteY10" fmla="*/ 69056 h 878681"/>
                <a:gd name="connsiteX11" fmla="*/ 9525 w 571500"/>
                <a:gd name="connsiteY11" fmla="*/ 52387 h 878681"/>
                <a:gd name="connsiteX12" fmla="*/ 0 w 571500"/>
                <a:gd name="connsiteY12" fmla="*/ 30956 h 878681"/>
                <a:gd name="connsiteX13" fmla="*/ 4762 w 571500"/>
                <a:gd name="connsiteY13" fmla="*/ 14287 h 878681"/>
                <a:gd name="connsiteX14" fmla="*/ 21431 w 571500"/>
                <a:gd name="connsiteY14" fmla="*/ 4762 h 878681"/>
                <a:gd name="connsiteX15" fmla="*/ 54768 w 571500"/>
                <a:gd name="connsiteY15" fmla="*/ 0 h 878681"/>
                <a:gd name="connsiteX16" fmla="*/ 123825 w 571500"/>
                <a:gd name="connsiteY16" fmla="*/ 4762 h 878681"/>
                <a:gd name="connsiteX17" fmla="*/ 228600 w 571500"/>
                <a:gd name="connsiteY17" fmla="*/ 19050 h 878681"/>
                <a:gd name="connsiteX18" fmla="*/ 302418 w 571500"/>
                <a:gd name="connsiteY18" fmla="*/ 33337 h 878681"/>
                <a:gd name="connsiteX19" fmla="*/ 376237 w 571500"/>
                <a:gd name="connsiteY19" fmla="*/ 54768 h 878681"/>
                <a:gd name="connsiteX20" fmla="*/ 447675 w 571500"/>
                <a:gd name="connsiteY20" fmla="*/ 85725 h 878681"/>
                <a:gd name="connsiteX21" fmla="*/ 495300 w 571500"/>
                <a:gd name="connsiteY21" fmla="*/ 107156 h 878681"/>
                <a:gd name="connsiteX22" fmla="*/ 533400 w 571500"/>
                <a:gd name="connsiteY22" fmla="*/ 126206 h 878681"/>
                <a:gd name="connsiteX23" fmla="*/ 554831 w 571500"/>
                <a:gd name="connsiteY23" fmla="*/ 145256 h 878681"/>
                <a:gd name="connsiteX24" fmla="*/ 566737 w 571500"/>
                <a:gd name="connsiteY24" fmla="*/ 161925 h 878681"/>
                <a:gd name="connsiteX25" fmla="*/ 571500 w 571500"/>
                <a:gd name="connsiteY25" fmla="*/ 183356 h 878681"/>
                <a:gd name="connsiteX26" fmla="*/ 566737 w 571500"/>
                <a:gd name="connsiteY26" fmla="*/ 211931 h 878681"/>
                <a:gd name="connsiteX27" fmla="*/ 542925 w 571500"/>
                <a:gd name="connsiteY27" fmla="*/ 242887 h 878681"/>
                <a:gd name="connsiteX28" fmla="*/ 509587 w 571500"/>
                <a:gd name="connsiteY28" fmla="*/ 283368 h 878681"/>
                <a:gd name="connsiteX29" fmla="*/ 485775 w 571500"/>
                <a:gd name="connsiteY29" fmla="*/ 326231 h 878681"/>
                <a:gd name="connsiteX30" fmla="*/ 473868 w 571500"/>
                <a:gd name="connsiteY30" fmla="*/ 364331 h 878681"/>
                <a:gd name="connsiteX31" fmla="*/ 461962 w 571500"/>
                <a:gd name="connsiteY31" fmla="*/ 588168 h 878681"/>
                <a:gd name="connsiteX32" fmla="*/ 447675 w 571500"/>
                <a:gd name="connsiteY32" fmla="*/ 852487 h 878681"/>
                <a:gd name="connsiteX33" fmla="*/ 226218 w 571500"/>
                <a:gd name="connsiteY33" fmla="*/ 878681 h 878681"/>
                <a:gd name="connsiteX34" fmla="*/ 228600 w 571500"/>
                <a:gd name="connsiteY34" fmla="*/ 552450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1500" h="878681">
                  <a:moveTo>
                    <a:pt x="228600" y="552450"/>
                  </a:moveTo>
                  <a:lnTo>
                    <a:pt x="228600" y="311943"/>
                  </a:lnTo>
                  <a:lnTo>
                    <a:pt x="223837" y="280987"/>
                  </a:lnTo>
                  <a:lnTo>
                    <a:pt x="216693" y="245268"/>
                  </a:lnTo>
                  <a:lnTo>
                    <a:pt x="207168" y="219075"/>
                  </a:lnTo>
                  <a:lnTo>
                    <a:pt x="190500" y="190500"/>
                  </a:lnTo>
                  <a:lnTo>
                    <a:pt x="166687" y="159543"/>
                  </a:lnTo>
                  <a:lnTo>
                    <a:pt x="128587" y="123825"/>
                  </a:lnTo>
                  <a:lnTo>
                    <a:pt x="88106" y="95250"/>
                  </a:lnTo>
                  <a:lnTo>
                    <a:pt x="47625" y="76200"/>
                  </a:lnTo>
                  <a:lnTo>
                    <a:pt x="28575" y="69056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8" y="0"/>
                  </a:lnTo>
                  <a:lnTo>
                    <a:pt x="123825" y="4762"/>
                  </a:lnTo>
                  <a:lnTo>
                    <a:pt x="228600" y="19050"/>
                  </a:lnTo>
                  <a:lnTo>
                    <a:pt x="302418" y="33337"/>
                  </a:lnTo>
                  <a:lnTo>
                    <a:pt x="376237" y="54768"/>
                  </a:lnTo>
                  <a:lnTo>
                    <a:pt x="447675" y="85725"/>
                  </a:lnTo>
                  <a:lnTo>
                    <a:pt x="495300" y="107156"/>
                  </a:lnTo>
                  <a:lnTo>
                    <a:pt x="533400" y="126206"/>
                  </a:lnTo>
                  <a:lnTo>
                    <a:pt x="554831" y="145256"/>
                  </a:lnTo>
                  <a:lnTo>
                    <a:pt x="566737" y="161925"/>
                  </a:lnTo>
                  <a:lnTo>
                    <a:pt x="571500" y="183356"/>
                  </a:lnTo>
                  <a:lnTo>
                    <a:pt x="566737" y="211931"/>
                  </a:lnTo>
                  <a:lnTo>
                    <a:pt x="542925" y="242887"/>
                  </a:lnTo>
                  <a:lnTo>
                    <a:pt x="509587" y="283368"/>
                  </a:lnTo>
                  <a:lnTo>
                    <a:pt x="485775" y="326231"/>
                  </a:lnTo>
                  <a:lnTo>
                    <a:pt x="473868" y="364331"/>
                  </a:lnTo>
                  <a:lnTo>
                    <a:pt x="461962" y="588168"/>
                  </a:lnTo>
                  <a:lnTo>
                    <a:pt x="447675" y="852487"/>
                  </a:lnTo>
                  <a:lnTo>
                    <a:pt x="226218" y="878681"/>
                  </a:lnTo>
                  <a:lnTo>
                    <a:pt x="228600" y="552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2">
              <a:extLst>
                <a:ext uri="{FF2B5EF4-FFF2-40B4-BE49-F238E27FC236}">
                  <a16:creationId xmlns:a16="http://schemas.microsoft.com/office/drawing/2014/main" id="{32FF0C7F-42D0-455B-91F8-CAD2D35A1521}"/>
                </a:ext>
              </a:extLst>
            </p:cNvPr>
            <p:cNvSpPr/>
            <p:nvPr/>
          </p:nvSpPr>
          <p:spPr>
            <a:xfrm>
              <a:off x="3128963" y="2109788"/>
              <a:ext cx="3716337" cy="650875"/>
            </a:xfrm>
            <a:custGeom>
              <a:avLst/>
              <a:gdLst>
                <a:gd name="connsiteX0" fmla="*/ 1362394 w 3715900"/>
                <a:gd name="connsiteY0" fmla="*/ 263887 h 650513"/>
                <a:gd name="connsiteX1" fmla="*/ 1650829 w 3715900"/>
                <a:gd name="connsiteY1" fmla="*/ 220929 h 650513"/>
                <a:gd name="connsiteX2" fmla="*/ 1804252 w 3715900"/>
                <a:gd name="connsiteY2" fmla="*/ 199450 h 650513"/>
                <a:gd name="connsiteX3" fmla="*/ 2092687 w 3715900"/>
                <a:gd name="connsiteY3" fmla="*/ 171834 h 650513"/>
                <a:gd name="connsiteX4" fmla="*/ 2454765 w 3715900"/>
                <a:gd name="connsiteY4" fmla="*/ 141149 h 650513"/>
                <a:gd name="connsiteX5" fmla="*/ 2755474 w 3715900"/>
                <a:gd name="connsiteY5" fmla="*/ 113533 h 650513"/>
                <a:gd name="connsiteX6" fmla="*/ 3028566 w 3715900"/>
                <a:gd name="connsiteY6" fmla="*/ 92054 h 650513"/>
                <a:gd name="connsiteX7" fmla="*/ 3059251 w 3715900"/>
                <a:gd name="connsiteY7" fmla="*/ 79780 h 650513"/>
                <a:gd name="connsiteX8" fmla="*/ 3120620 w 3715900"/>
                <a:gd name="connsiteY8" fmla="*/ 46027 h 650513"/>
                <a:gd name="connsiteX9" fmla="*/ 3185057 w 3715900"/>
                <a:gd name="connsiteY9" fmla="*/ 6137 h 650513"/>
                <a:gd name="connsiteX10" fmla="*/ 3209605 w 3715900"/>
                <a:gd name="connsiteY10" fmla="*/ 0 h 650513"/>
                <a:gd name="connsiteX11" fmla="*/ 3307796 w 3715900"/>
                <a:gd name="connsiteY11" fmla="*/ 12274 h 650513"/>
                <a:gd name="connsiteX12" fmla="*/ 3479629 w 3715900"/>
                <a:gd name="connsiteY12" fmla="*/ 49095 h 650513"/>
                <a:gd name="connsiteX13" fmla="*/ 3623847 w 3715900"/>
                <a:gd name="connsiteY13" fmla="*/ 95122 h 650513"/>
                <a:gd name="connsiteX14" fmla="*/ 3669874 w 3715900"/>
                <a:gd name="connsiteY14" fmla="*/ 113533 h 650513"/>
                <a:gd name="connsiteX15" fmla="*/ 3691353 w 3715900"/>
                <a:gd name="connsiteY15" fmla="*/ 138081 h 650513"/>
                <a:gd name="connsiteX16" fmla="*/ 3712832 w 3715900"/>
                <a:gd name="connsiteY16" fmla="*/ 171834 h 650513"/>
                <a:gd name="connsiteX17" fmla="*/ 3715900 w 3715900"/>
                <a:gd name="connsiteY17" fmla="*/ 193313 h 650513"/>
                <a:gd name="connsiteX18" fmla="*/ 3715900 w 3715900"/>
                <a:gd name="connsiteY18" fmla="*/ 217861 h 650513"/>
                <a:gd name="connsiteX19" fmla="*/ 3703627 w 3715900"/>
                <a:gd name="connsiteY19" fmla="*/ 248545 h 650513"/>
                <a:gd name="connsiteX20" fmla="*/ 3682147 w 3715900"/>
                <a:gd name="connsiteY20" fmla="*/ 273093 h 650513"/>
                <a:gd name="connsiteX21" fmla="*/ 3651463 w 3715900"/>
                <a:gd name="connsiteY21" fmla="*/ 291504 h 650513"/>
                <a:gd name="connsiteX22" fmla="*/ 3617710 w 3715900"/>
                <a:gd name="connsiteY22" fmla="*/ 303777 h 650513"/>
                <a:gd name="connsiteX23" fmla="*/ 3559409 w 3715900"/>
                <a:gd name="connsiteY23" fmla="*/ 309914 h 650513"/>
                <a:gd name="connsiteX24" fmla="*/ 3476561 w 3715900"/>
                <a:gd name="connsiteY24" fmla="*/ 312983 h 650513"/>
                <a:gd name="connsiteX25" fmla="*/ 3295522 w 3715900"/>
                <a:gd name="connsiteY25" fmla="*/ 306846 h 650513"/>
                <a:gd name="connsiteX26" fmla="*/ 3114483 w 3715900"/>
                <a:gd name="connsiteY26" fmla="*/ 291504 h 650513"/>
                <a:gd name="connsiteX27" fmla="*/ 2939581 w 3715900"/>
                <a:gd name="connsiteY27" fmla="*/ 294572 h 650513"/>
                <a:gd name="connsiteX28" fmla="*/ 2700241 w 3715900"/>
                <a:gd name="connsiteY28" fmla="*/ 300709 h 650513"/>
                <a:gd name="connsiteX29" fmla="*/ 2353506 w 3715900"/>
                <a:gd name="connsiteY29" fmla="*/ 322188 h 650513"/>
                <a:gd name="connsiteX30" fmla="*/ 1936196 w 3715900"/>
                <a:gd name="connsiteY30" fmla="*/ 362078 h 650513"/>
                <a:gd name="connsiteX31" fmla="*/ 1592529 w 3715900"/>
                <a:gd name="connsiteY31" fmla="*/ 408105 h 650513"/>
                <a:gd name="connsiteX32" fmla="*/ 1288751 w 3715900"/>
                <a:gd name="connsiteY32" fmla="*/ 457200 h 650513"/>
                <a:gd name="connsiteX33" fmla="*/ 942016 w 3715900"/>
                <a:gd name="connsiteY33" fmla="*/ 521638 h 650513"/>
                <a:gd name="connsiteX34" fmla="*/ 837688 w 3715900"/>
                <a:gd name="connsiteY34" fmla="*/ 543117 h 650513"/>
                <a:gd name="connsiteX35" fmla="*/ 619828 w 3715900"/>
                <a:gd name="connsiteY35" fmla="*/ 601418 h 650513"/>
                <a:gd name="connsiteX36" fmla="*/ 481747 w 3715900"/>
                <a:gd name="connsiteY36" fmla="*/ 638239 h 650513"/>
                <a:gd name="connsiteX37" fmla="*/ 441857 w 3715900"/>
                <a:gd name="connsiteY37" fmla="*/ 650513 h 650513"/>
                <a:gd name="connsiteX38" fmla="*/ 405036 w 3715900"/>
                <a:gd name="connsiteY38" fmla="*/ 641308 h 650513"/>
                <a:gd name="connsiteX39" fmla="*/ 352872 w 3715900"/>
                <a:gd name="connsiteY39" fmla="*/ 616760 h 650513"/>
                <a:gd name="connsiteX40" fmla="*/ 297640 w 3715900"/>
                <a:gd name="connsiteY40" fmla="*/ 583007 h 650513"/>
                <a:gd name="connsiteX41" fmla="*/ 257750 w 3715900"/>
                <a:gd name="connsiteY41" fmla="*/ 549254 h 650513"/>
                <a:gd name="connsiteX42" fmla="*/ 174902 w 3715900"/>
                <a:gd name="connsiteY42" fmla="*/ 472542 h 650513"/>
                <a:gd name="connsiteX43" fmla="*/ 92053 w 3715900"/>
                <a:gd name="connsiteY43" fmla="*/ 386626 h 650513"/>
                <a:gd name="connsiteX44" fmla="*/ 42958 w 3715900"/>
                <a:gd name="connsiteY44" fmla="*/ 334462 h 650513"/>
                <a:gd name="connsiteX45" fmla="*/ 12274 w 3715900"/>
                <a:gd name="connsiteY45" fmla="*/ 297640 h 650513"/>
                <a:gd name="connsiteX46" fmla="*/ 0 w 3715900"/>
                <a:gd name="connsiteY46" fmla="*/ 276161 h 650513"/>
                <a:gd name="connsiteX47" fmla="*/ 0 w 3715900"/>
                <a:gd name="connsiteY47" fmla="*/ 254682 h 650513"/>
                <a:gd name="connsiteX48" fmla="*/ 9205 w 3715900"/>
                <a:gd name="connsiteY48" fmla="*/ 242408 h 650513"/>
                <a:gd name="connsiteX49" fmla="*/ 27616 w 3715900"/>
                <a:gd name="connsiteY49" fmla="*/ 242408 h 650513"/>
                <a:gd name="connsiteX50" fmla="*/ 52163 w 3715900"/>
                <a:gd name="connsiteY50" fmla="*/ 248545 h 650513"/>
                <a:gd name="connsiteX51" fmla="*/ 107396 w 3715900"/>
                <a:gd name="connsiteY51" fmla="*/ 279230 h 650513"/>
                <a:gd name="connsiteX52" fmla="*/ 174902 w 3715900"/>
                <a:gd name="connsiteY52" fmla="*/ 312983 h 650513"/>
                <a:gd name="connsiteX53" fmla="*/ 248545 w 3715900"/>
                <a:gd name="connsiteY53" fmla="*/ 346736 h 650513"/>
                <a:gd name="connsiteX54" fmla="*/ 297640 w 3715900"/>
                <a:gd name="connsiteY54" fmla="*/ 365146 h 650513"/>
                <a:gd name="connsiteX55" fmla="*/ 343667 w 3715900"/>
                <a:gd name="connsiteY55" fmla="*/ 374352 h 650513"/>
                <a:gd name="connsiteX56" fmla="*/ 405036 w 3715900"/>
                <a:gd name="connsiteY56" fmla="*/ 380489 h 650513"/>
                <a:gd name="connsiteX57" fmla="*/ 552322 w 3715900"/>
                <a:gd name="connsiteY57" fmla="*/ 368215 h 650513"/>
                <a:gd name="connsiteX58" fmla="*/ 699608 w 3715900"/>
                <a:gd name="connsiteY58" fmla="*/ 355941 h 650513"/>
                <a:gd name="connsiteX59" fmla="*/ 895989 w 3715900"/>
                <a:gd name="connsiteY59" fmla="*/ 328325 h 650513"/>
                <a:gd name="connsiteX60" fmla="*/ 1362394 w 3715900"/>
                <a:gd name="connsiteY60" fmla="*/ 263887 h 65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715900" h="650513">
                  <a:moveTo>
                    <a:pt x="1362394" y="263887"/>
                  </a:moveTo>
                  <a:lnTo>
                    <a:pt x="1650829" y="220929"/>
                  </a:lnTo>
                  <a:lnTo>
                    <a:pt x="1804252" y="199450"/>
                  </a:lnTo>
                  <a:lnTo>
                    <a:pt x="2092687" y="171834"/>
                  </a:lnTo>
                  <a:lnTo>
                    <a:pt x="2454765" y="141149"/>
                  </a:lnTo>
                  <a:lnTo>
                    <a:pt x="2755474" y="113533"/>
                  </a:lnTo>
                  <a:lnTo>
                    <a:pt x="3028566" y="92054"/>
                  </a:lnTo>
                  <a:lnTo>
                    <a:pt x="3059251" y="79780"/>
                  </a:lnTo>
                  <a:lnTo>
                    <a:pt x="3120620" y="46027"/>
                  </a:lnTo>
                  <a:lnTo>
                    <a:pt x="3185057" y="6137"/>
                  </a:lnTo>
                  <a:lnTo>
                    <a:pt x="3209605" y="0"/>
                  </a:lnTo>
                  <a:lnTo>
                    <a:pt x="3307796" y="12274"/>
                  </a:lnTo>
                  <a:lnTo>
                    <a:pt x="3479629" y="49095"/>
                  </a:lnTo>
                  <a:lnTo>
                    <a:pt x="3623847" y="95122"/>
                  </a:lnTo>
                  <a:lnTo>
                    <a:pt x="3669874" y="113533"/>
                  </a:lnTo>
                  <a:lnTo>
                    <a:pt x="3691353" y="138081"/>
                  </a:lnTo>
                  <a:lnTo>
                    <a:pt x="3712832" y="171834"/>
                  </a:lnTo>
                  <a:lnTo>
                    <a:pt x="3715900" y="193313"/>
                  </a:lnTo>
                  <a:lnTo>
                    <a:pt x="3715900" y="217861"/>
                  </a:lnTo>
                  <a:lnTo>
                    <a:pt x="3703627" y="248545"/>
                  </a:lnTo>
                  <a:lnTo>
                    <a:pt x="3682147" y="273093"/>
                  </a:lnTo>
                  <a:lnTo>
                    <a:pt x="3651463" y="291504"/>
                  </a:lnTo>
                  <a:lnTo>
                    <a:pt x="3617710" y="303777"/>
                  </a:lnTo>
                  <a:lnTo>
                    <a:pt x="3559409" y="309914"/>
                  </a:lnTo>
                  <a:lnTo>
                    <a:pt x="3476561" y="312983"/>
                  </a:lnTo>
                  <a:lnTo>
                    <a:pt x="3295522" y="306846"/>
                  </a:lnTo>
                  <a:lnTo>
                    <a:pt x="3114483" y="291504"/>
                  </a:lnTo>
                  <a:lnTo>
                    <a:pt x="2939581" y="294572"/>
                  </a:lnTo>
                  <a:lnTo>
                    <a:pt x="2700241" y="300709"/>
                  </a:lnTo>
                  <a:lnTo>
                    <a:pt x="2353506" y="322188"/>
                  </a:lnTo>
                  <a:lnTo>
                    <a:pt x="1936196" y="362078"/>
                  </a:lnTo>
                  <a:lnTo>
                    <a:pt x="1592529" y="408105"/>
                  </a:lnTo>
                  <a:lnTo>
                    <a:pt x="1288751" y="457200"/>
                  </a:lnTo>
                  <a:lnTo>
                    <a:pt x="942016" y="521638"/>
                  </a:lnTo>
                  <a:lnTo>
                    <a:pt x="837688" y="543117"/>
                  </a:lnTo>
                  <a:lnTo>
                    <a:pt x="619828" y="601418"/>
                  </a:lnTo>
                  <a:lnTo>
                    <a:pt x="481747" y="638239"/>
                  </a:lnTo>
                  <a:lnTo>
                    <a:pt x="441857" y="650513"/>
                  </a:lnTo>
                  <a:lnTo>
                    <a:pt x="405036" y="641308"/>
                  </a:lnTo>
                  <a:lnTo>
                    <a:pt x="352872" y="616760"/>
                  </a:lnTo>
                  <a:lnTo>
                    <a:pt x="297640" y="583007"/>
                  </a:lnTo>
                  <a:lnTo>
                    <a:pt x="257750" y="549254"/>
                  </a:lnTo>
                  <a:lnTo>
                    <a:pt x="174902" y="472542"/>
                  </a:lnTo>
                  <a:lnTo>
                    <a:pt x="92053" y="386626"/>
                  </a:lnTo>
                  <a:lnTo>
                    <a:pt x="42958" y="334462"/>
                  </a:lnTo>
                  <a:lnTo>
                    <a:pt x="12274" y="297640"/>
                  </a:lnTo>
                  <a:lnTo>
                    <a:pt x="0" y="276161"/>
                  </a:lnTo>
                  <a:lnTo>
                    <a:pt x="0" y="254682"/>
                  </a:lnTo>
                  <a:lnTo>
                    <a:pt x="9205" y="242408"/>
                  </a:lnTo>
                  <a:lnTo>
                    <a:pt x="27616" y="242408"/>
                  </a:lnTo>
                  <a:lnTo>
                    <a:pt x="52163" y="248545"/>
                  </a:lnTo>
                  <a:lnTo>
                    <a:pt x="107396" y="279230"/>
                  </a:lnTo>
                  <a:lnTo>
                    <a:pt x="174902" y="312983"/>
                  </a:lnTo>
                  <a:lnTo>
                    <a:pt x="248545" y="346736"/>
                  </a:lnTo>
                  <a:lnTo>
                    <a:pt x="297640" y="365146"/>
                  </a:lnTo>
                  <a:lnTo>
                    <a:pt x="343667" y="374352"/>
                  </a:lnTo>
                  <a:lnTo>
                    <a:pt x="405036" y="380489"/>
                  </a:lnTo>
                  <a:lnTo>
                    <a:pt x="552322" y="368215"/>
                  </a:lnTo>
                  <a:lnTo>
                    <a:pt x="699608" y="355941"/>
                  </a:lnTo>
                  <a:lnTo>
                    <a:pt x="895989" y="328325"/>
                  </a:lnTo>
                  <a:lnTo>
                    <a:pt x="1362394" y="263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3">
              <a:extLst>
                <a:ext uri="{FF2B5EF4-FFF2-40B4-BE49-F238E27FC236}">
                  <a16:creationId xmlns:a16="http://schemas.microsoft.com/office/drawing/2014/main" id="{C51A455C-60DF-4D48-B6D9-FDCB7CE85DE8}"/>
                </a:ext>
              </a:extLst>
            </p:cNvPr>
            <p:cNvSpPr/>
            <p:nvPr/>
          </p:nvSpPr>
          <p:spPr>
            <a:xfrm>
              <a:off x="3662363" y="2601913"/>
              <a:ext cx="2689225" cy="1227137"/>
            </a:xfrm>
            <a:custGeom>
              <a:avLst/>
              <a:gdLst>
                <a:gd name="connsiteX0" fmla="*/ 1595437 w 2688431"/>
                <a:gd name="connsiteY0" fmla="*/ 1185863 h 1226344"/>
                <a:gd name="connsiteX1" fmla="*/ 1319212 w 2688431"/>
                <a:gd name="connsiteY1" fmla="*/ 1207294 h 1226344"/>
                <a:gd name="connsiteX2" fmla="*/ 1062037 w 2688431"/>
                <a:gd name="connsiteY2" fmla="*/ 1221582 h 1226344"/>
                <a:gd name="connsiteX3" fmla="*/ 823912 w 2688431"/>
                <a:gd name="connsiteY3" fmla="*/ 1226344 h 1226344"/>
                <a:gd name="connsiteX4" fmla="*/ 726281 w 2688431"/>
                <a:gd name="connsiteY4" fmla="*/ 1223963 h 1226344"/>
                <a:gd name="connsiteX5" fmla="*/ 640556 w 2688431"/>
                <a:gd name="connsiteY5" fmla="*/ 1216819 h 1226344"/>
                <a:gd name="connsiteX6" fmla="*/ 578643 w 2688431"/>
                <a:gd name="connsiteY6" fmla="*/ 1204913 h 1226344"/>
                <a:gd name="connsiteX7" fmla="*/ 531018 w 2688431"/>
                <a:gd name="connsiteY7" fmla="*/ 1193007 h 1226344"/>
                <a:gd name="connsiteX8" fmla="*/ 473868 w 2688431"/>
                <a:gd name="connsiteY8" fmla="*/ 1171575 h 1226344"/>
                <a:gd name="connsiteX9" fmla="*/ 445293 w 2688431"/>
                <a:gd name="connsiteY9" fmla="*/ 1159669 h 1226344"/>
                <a:gd name="connsiteX10" fmla="*/ 402431 w 2688431"/>
                <a:gd name="connsiteY10" fmla="*/ 1131094 h 1226344"/>
                <a:gd name="connsiteX11" fmla="*/ 373856 w 2688431"/>
                <a:gd name="connsiteY11" fmla="*/ 1102519 h 1226344"/>
                <a:gd name="connsiteX12" fmla="*/ 357187 w 2688431"/>
                <a:gd name="connsiteY12" fmla="*/ 1076325 h 1226344"/>
                <a:gd name="connsiteX13" fmla="*/ 333375 w 2688431"/>
                <a:gd name="connsiteY13" fmla="*/ 1026319 h 1226344"/>
                <a:gd name="connsiteX14" fmla="*/ 311943 w 2688431"/>
                <a:gd name="connsiteY14" fmla="*/ 957263 h 1226344"/>
                <a:gd name="connsiteX15" fmla="*/ 295275 w 2688431"/>
                <a:gd name="connsiteY15" fmla="*/ 881063 h 1226344"/>
                <a:gd name="connsiteX16" fmla="*/ 283368 w 2688431"/>
                <a:gd name="connsiteY16" fmla="*/ 769144 h 1226344"/>
                <a:gd name="connsiteX17" fmla="*/ 276225 w 2688431"/>
                <a:gd name="connsiteY17" fmla="*/ 638175 h 1226344"/>
                <a:gd name="connsiteX18" fmla="*/ 273843 w 2688431"/>
                <a:gd name="connsiteY18" fmla="*/ 504825 h 1226344"/>
                <a:gd name="connsiteX19" fmla="*/ 271462 w 2688431"/>
                <a:gd name="connsiteY19" fmla="*/ 397669 h 1226344"/>
                <a:gd name="connsiteX20" fmla="*/ 264318 w 2688431"/>
                <a:gd name="connsiteY20" fmla="*/ 321469 h 1226344"/>
                <a:gd name="connsiteX21" fmla="*/ 254793 w 2688431"/>
                <a:gd name="connsiteY21" fmla="*/ 266700 h 1226344"/>
                <a:gd name="connsiteX22" fmla="*/ 245268 w 2688431"/>
                <a:gd name="connsiteY22" fmla="*/ 228600 h 1226344"/>
                <a:gd name="connsiteX23" fmla="*/ 228600 w 2688431"/>
                <a:gd name="connsiteY23" fmla="*/ 190500 h 1226344"/>
                <a:gd name="connsiteX24" fmla="*/ 207168 w 2688431"/>
                <a:gd name="connsiteY24" fmla="*/ 161925 h 1226344"/>
                <a:gd name="connsiteX25" fmla="*/ 183356 w 2688431"/>
                <a:gd name="connsiteY25" fmla="*/ 140494 h 1226344"/>
                <a:gd name="connsiteX26" fmla="*/ 152400 w 2688431"/>
                <a:gd name="connsiteY26" fmla="*/ 121444 h 1226344"/>
                <a:gd name="connsiteX27" fmla="*/ 123825 w 2688431"/>
                <a:gd name="connsiteY27" fmla="*/ 114300 h 1226344"/>
                <a:gd name="connsiteX28" fmla="*/ 83343 w 2688431"/>
                <a:gd name="connsiteY28" fmla="*/ 111919 h 1226344"/>
                <a:gd name="connsiteX29" fmla="*/ 38100 w 2688431"/>
                <a:gd name="connsiteY29" fmla="*/ 116682 h 1226344"/>
                <a:gd name="connsiteX30" fmla="*/ 0 w 2688431"/>
                <a:gd name="connsiteY30" fmla="*/ 61913 h 1226344"/>
                <a:gd name="connsiteX31" fmla="*/ 288131 w 2688431"/>
                <a:gd name="connsiteY31" fmla="*/ 0 h 1226344"/>
                <a:gd name="connsiteX32" fmla="*/ 383381 w 2688431"/>
                <a:gd name="connsiteY32" fmla="*/ 66675 h 1226344"/>
                <a:gd name="connsiteX33" fmla="*/ 459581 w 2688431"/>
                <a:gd name="connsiteY33" fmla="*/ 123825 h 1226344"/>
                <a:gd name="connsiteX34" fmla="*/ 521493 w 2688431"/>
                <a:gd name="connsiteY34" fmla="*/ 173832 h 1226344"/>
                <a:gd name="connsiteX35" fmla="*/ 554831 w 2688431"/>
                <a:gd name="connsiteY35" fmla="*/ 204788 h 1226344"/>
                <a:gd name="connsiteX36" fmla="*/ 571500 w 2688431"/>
                <a:gd name="connsiteY36" fmla="*/ 228600 h 1226344"/>
                <a:gd name="connsiteX37" fmla="*/ 581025 w 2688431"/>
                <a:gd name="connsiteY37" fmla="*/ 250032 h 1226344"/>
                <a:gd name="connsiteX38" fmla="*/ 588168 w 2688431"/>
                <a:gd name="connsiteY38" fmla="*/ 278607 h 1226344"/>
                <a:gd name="connsiteX39" fmla="*/ 588168 w 2688431"/>
                <a:gd name="connsiteY39" fmla="*/ 304800 h 1226344"/>
                <a:gd name="connsiteX40" fmla="*/ 571500 w 2688431"/>
                <a:gd name="connsiteY40" fmla="*/ 352425 h 1226344"/>
                <a:gd name="connsiteX41" fmla="*/ 547687 w 2688431"/>
                <a:gd name="connsiteY41" fmla="*/ 423863 h 1226344"/>
                <a:gd name="connsiteX42" fmla="*/ 535781 w 2688431"/>
                <a:gd name="connsiteY42" fmla="*/ 471488 h 1226344"/>
                <a:gd name="connsiteX43" fmla="*/ 521493 w 2688431"/>
                <a:gd name="connsiteY43" fmla="*/ 538163 h 1226344"/>
                <a:gd name="connsiteX44" fmla="*/ 509587 w 2688431"/>
                <a:gd name="connsiteY44" fmla="*/ 607219 h 1226344"/>
                <a:gd name="connsiteX45" fmla="*/ 502443 w 2688431"/>
                <a:gd name="connsiteY45" fmla="*/ 685800 h 1226344"/>
                <a:gd name="connsiteX46" fmla="*/ 497681 w 2688431"/>
                <a:gd name="connsiteY46" fmla="*/ 757238 h 1226344"/>
                <a:gd name="connsiteX47" fmla="*/ 500062 w 2688431"/>
                <a:gd name="connsiteY47" fmla="*/ 840582 h 1226344"/>
                <a:gd name="connsiteX48" fmla="*/ 504825 w 2688431"/>
                <a:gd name="connsiteY48" fmla="*/ 869157 h 1226344"/>
                <a:gd name="connsiteX49" fmla="*/ 516731 w 2688431"/>
                <a:gd name="connsiteY49" fmla="*/ 902494 h 1226344"/>
                <a:gd name="connsiteX50" fmla="*/ 526256 w 2688431"/>
                <a:gd name="connsiteY50" fmla="*/ 921544 h 1226344"/>
                <a:gd name="connsiteX51" fmla="*/ 547687 w 2688431"/>
                <a:gd name="connsiteY51" fmla="*/ 947738 h 1226344"/>
                <a:gd name="connsiteX52" fmla="*/ 571500 w 2688431"/>
                <a:gd name="connsiteY52" fmla="*/ 969169 h 1226344"/>
                <a:gd name="connsiteX53" fmla="*/ 600075 w 2688431"/>
                <a:gd name="connsiteY53" fmla="*/ 985838 h 1226344"/>
                <a:gd name="connsiteX54" fmla="*/ 635793 w 2688431"/>
                <a:gd name="connsiteY54" fmla="*/ 1000125 h 1226344"/>
                <a:gd name="connsiteX55" fmla="*/ 688181 w 2688431"/>
                <a:gd name="connsiteY55" fmla="*/ 1009650 h 1226344"/>
                <a:gd name="connsiteX56" fmla="*/ 785812 w 2688431"/>
                <a:gd name="connsiteY56" fmla="*/ 1021557 h 1226344"/>
                <a:gd name="connsiteX57" fmla="*/ 1035843 w 2688431"/>
                <a:gd name="connsiteY57" fmla="*/ 1021557 h 1226344"/>
                <a:gd name="connsiteX58" fmla="*/ 1302543 w 2688431"/>
                <a:gd name="connsiteY58" fmla="*/ 1004888 h 1226344"/>
                <a:gd name="connsiteX59" fmla="*/ 1526381 w 2688431"/>
                <a:gd name="connsiteY59" fmla="*/ 981075 h 1226344"/>
                <a:gd name="connsiteX60" fmla="*/ 1754981 w 2688431"/>
                <a:gd name="connsiteY60" fmla="*/ 950119 h 1226344"/>
                <a:gd name="connsiteX61" fmla="*/ 2024062 w 2688431"/>
                <a:gd name="connsiteY61" fmla="*/ 904875 h 1226344"/>
                <a:gd name="connsiteX62" fmla="*/ 2109787 w 2688431"/>
                <a:gd name="connsiteY62" fmla="*/ 888207 h 1226344"/>
                <a:gd name="connsiteX63" fmla="*/ 2171700 w 2688431"/>
                <a:gd name="connsiteY63" fmla="*/ 859632 h 1226344"/>
                <a:gd name="connsiteX64" fmla="*/ 2243137 w 2688431"/>
                <a:gd name="connsiteY64" fmla="*/ 828675 h 1226344"/>
                <a:gd name="connsiteX65" fmla="*/ 2302668 w 2688431"/>
                <a:gd name="connsiteY65" fmla="*/ 802482 h 1226344"/>
                <a:gd name="connsiteX66" fmla="*/ 2326481 w 2688431"/>
                <a:gd name="connsiteY66" fmla="*/ 804863 h 1226344"/>
                <a:gd name="connsiteX67" fmla="*/ 2445543 w 2688431"/>
                <a:gd name="connsiteY67" fmla="*/ 838200 h 1226344"/>
                <a:gd name="connsiteX68" fmla="*/ 2509837 w 2688431"/>
                <a:gd name="connsiteY68" fmla="*/ 857250 h 1226344"/>
                <a:gd name="connsiteX69" fmla="*/ 2578893 w 2688431"/>
                <a:gd name="connsiteY69" fmla="*/ 885825 h 1226344"/>
                <a:gd name="connsiteX70" fmla="*/ 2628900 w 2688431"/>
                <a:gd name="connsiteY70" fmla="*/ 909638 h 1226344"/>
                <a:gd name="connsiteX71" fmla="*/ 2657475 w 2688431"/>
                <a:gd name="connsiteY71" fmla="*/ 928688 h 1226344"/>
                <a:gd name="connsiteX72" fmla="*/ 2678906 w 2688431"/>
                <a:gd name="connsiteY72" fmla="*/ 950119 h 1226344"/>
                <a:gd name="connsiteX73" fmla="*/ 2688431 w 2688431"/>
                <a:gd name="connsiteY73" fmla="*/ 966788 h 1226344"/>
                <a:gd name="connsiteX74" fmla="*/ 2683668 w 2688431"/>
                <a:gd name="connsiteY74" fmla="*/ 988219 h 1226344"/>
                <a:gd name="connsiteX75" fmla="*/ 2664618 w 2688431"/>
                <a:gd name="connsiteY75" fmla="*/ 1009650 h 1226344"/>
                <a:gd name="connsiteX76" fmla="*/ 2638425 w 2688431"/>
                <a:gd name="connsiteY76" fmla="*/ 1033463 h 1226344"/>
                <a:gd name="connsiteX77" fmla="*/ 2593181 w 2688431"/>
                <a:gd name="connsiteY77" fmla="*/ 1054894 h 1226344"/>
                <a:gd name="connsiteX78" fmla="*/ 2497931 w 2688431"/>
                <a:gd name="connsiteY78" fmla="*/ 1081088 h 1226344"/>
                <a:gd name="connsiteX79" fmla="*/ 2345531 w 2688431"/>
                <a:gd name="connsiteY79" fmla="*/ 1102519 h 1226344"/>
                <a:gd name="connsiteX80" fmla="*/ 1964531 w 2688431"/>
                <a:gd name="connsiteY80" fmla="*/ 1147763 h 1226344"/>
                <a:gd name="connsiteX81" fmla="*/ 1595437 w 2688431"/>
                <a:gd name="connsiteY81" fmla="*/ 1185863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688431" h="1226344">
                  <a:moveTo>
                    <a:pt x="1595437" y="1185863"/>
                  </a:moveTo>
                  <a:lnTo>
                    <a:pt x="1319212" y="1207294"/>
                  </a:lnTo>
                  <a:lnTo>
                    <a:pt x="1062037" y="1221582"/>
                  </a:lnTo>
                  <a:lnTo>
                    <a:pt x="823912" y="1226344"/>
                  </a:lnTo>
                  <a:lnTo>
                    <a:pt x="726281" y="1223963"/>
                  </a:lnTo>
                  <a:lnTo>
                    <a:pt x="640556" y="1216819"/>
                  </a:lnTo>
                  <a:lnTo>
                    <a:pt x="578643" y="1204913"/>
                  </a:lnTo>
                  <a:lnTo>
                    <a:pt x="531018" y="1193007"/>
                  </a:lnTo>
                  <a:lnTo>
                    <a:pt x="473868" y="1171575"/>
                  </a:lnTo>
                  <a:lnTo>
                    <a:pt x="445293" y="1159669"/>
                  </a:lnTo>
                  <a:lnTo>
                    <a:pt x="402431" y="1131094"/>
                  </a:lnTo>
                  <a:lnTo>
                    <a:pt x="373856" y="1102519"/>
                  </a:lnTo>
                  <a:lnTo>
                    <a:pt x="357187" y="1076325"/>
                  </a:lnTo>
                  <a:lnTo>
                    <a:pt x="333375" y="1026319"/>
                  </a:lnTo>
                  <a:lnTo>
                    <a:pt x="311943" y="957263"/>
                  </a:lnTo>
                  <a:lnTo>
                    <a:pt x="295275" y="881063"/>
                  </a:lnTo>
                  <a:lnTo>
                    <a:pt x="283368" y="769144"/>
                  </a:lnTo>
                  <a:lnTo>
                    <a:pt x="276225" y="638175"/>
                  </a:lnTo>
                  <a:lnTo>
                    <a:pt x="273843" y="504825"/>
                  </a:lnTo>
                  <a:cubicBezTo>
                    <a:pt x="273049" y="469106"/>
                    <a:pt x="272256" y="433388"/>
                    <a:pt x="271462" y="397669"/>
                  </a:cubicBezTo>
                  <a:lnTo>
                    <a:pt x="264318" y="321469"/>
                  </a:lnTo>
                  <a:lnTo>
                    <a:pt x="254793" y="266700"/>
                  </a:lnTo>
                  <a:lnTo>
                    <a:pt x="245268" y="228600"/>
                  </a:lnTo>
                  <a:lnTo>
                    <a:pt x="228600" y="190500"/>
                  </a:lnTo>
                  <a:lnTo>
                    <a:pt x="207168" y="161925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14300"/>
                  </a:lnTo>
                  <a:lnTo>
                    <a:pt x="83343" y="111919"/>
                  </a:lnTo>
                  <a:lnTo>
                    <a:pt x="38100" y="116682"/>
                  </a:lnTo>
                  <a:lnTo>
                    <a:pt x="0" y="61913"/>
                  </a:lnTo>
                  <a:lnTo>
                    <a:pt x="288131" y="0"/>
                  </a:lnTo>
                  <a:lnTo>
                    <a:pt x="383381" y="66675"/>
                  </a:lnTo>
                  <a:lnTo>
                    <a:pt x="459581" y="123825"/>
                  </a:lnTo>
                  <a:lnTo>
                    <a:pt x="521493" y="173832"/>
                  </a:lnTo>
                  <a:lnTo>
                    <a:pt x="554831" y="204788"/>
                  </a:lnTo>
                  <a:lnTo>
                    <a:pt x="571500" y="228600"/>
                  </a:lnTo>
                  <a:lnTo>
                    <a:pt x="581025" y="250032"/>
                  </a:lnTo>
                  <a:lnTo>
                    <a:pt x="588168" y="278607"/>
                  </a:lnTo>
                  <a:lnTo>
                    <a:pt x="588168" y="304800"/>
                  </a:lnTo>
                  <a:lnTo>
                    <a:pt x="571500" y="352425"/>
                  </a:lnTo>
                  <a:lnTo>
                    <a:pt x="547687" y="423863"/>
                  </a:lnTo>
                  <a:lnTo>
                    <a:pt x="535781" y="471488"/>
                  </a:lnTo>
                  <a:lnTo>
                    <a:pt x="521493" y="538163"/>
                  </a:lnTo>
                  <a:lnTo>
                    <a:pt x="509587" y="607219"/>
                  </a:lnTo>
                  <a:lnTo>
                    <a:pt x="502443" y="685800"/>
                  </a:lnTo>
                  <a:lnTo>
                    <a:pt x="497681" y="757238"/>
                  </a:lnTo>
                  <a:cubicBezTo>
                    <a:pt x="498475" y="785019"/>
                    <a:pt x="499268" y="812801"/>
                    <a:pt x="500062" y="840582"/>
                  </a:cubicBezTo>
                  <a:lnTo>
                    <a:pt x="504825" y="869157"/>
                  </a:lnTo>
                  <a:lnTo>
                    <a:pt x="516731" y="902494"/>
                  </a:lnTo>
                  <a:lnTo>
                    <a:pt x="526256" y="921544"/>
                  </a:lnTo>
                  <a:lnTo>
                    <a:pt x="547687" y="947738"/>
                  </a:lnTo>
                  <a:lnTo>
                    <a:pt x="571500" y="969169"/>
                  </a:lnTo>
                  <a:lnTo>
                    <a:pt x="600075" y="985838"/>
                  </a:lnTo>
                  <a:lnTo>
                    <a:pt x="635793" y="1000125"/>
                  </a:lnTo>
                  <a:lnTo>
                    <a:pt x="688181" y="1009650"/>
                  </a:lnTo>
                  <a:lnTo>
                    <a:pt x="785812" y="1021557"/>
                  </a:lnTo>
                  <a:lnTo>
                    <a:pt x="1035843" y="1021557"/>
                  </a:lnTo>
                  <a:lnTo>
                    <a:pt x="1302543" y="1004888"/>
                  </a:lnTo>
                  <a:lnTo>
                    <a:pt x="1526381" y="981075"/>
                  </a:lnTo>
                  <a:lnTo>
                    <a:pt x="1754981" y="950119"/>
                  </a:lnTo>
                  <a:lnTo>
                    <a:pt x="2024062" y="904875"/>
                  </a:lnTo>
                  <a:lnTo>
                    <a:pt x="2109787" y="888207"/>
                  </a:lnTo>
                  <a:lnTo>
                    <a:pt x="2171700" y="859632"/>
                  </a:lnTo>
                  <a:lnTo>
                    <a:pt x="2243137" y="828675"/>
                  </a:lnTo>
                  <a:lnTo>
                    <a:pt x="2302668" y="802482"/>
                  </a:lnTo>
                  <a:lnTo>
                    <a:pt x="2326481" y="804863"/>
                  </a:lnTo>
                  <a:lnTo>
                    <a:pt x="2445543" y="838200"/>
                  </a:lnTo>
                  <a:lnTo>
                    <a:pt x="2509837" y="857250"/>
                  </a:lnTo>
                  <a:lnTo>
                    <a:pt x="2578893" y="885825"/>
                  </a:lnTo>
                  <a:lnTo>
                    <a:pt x="2628900" y="909638"/>
                  </a:lnTo>
                  <a:lnTo>
                    <a:pt x="2657475" y="928688"/>
                  </a:lnTo>
                  <a:lnTo>
                    <a:pt x="2678906" y="950119"/>
                  </a:lnTo>
                  <a:lnTo>
                    <a:pt x="2688431" y="966788"/>
                  </a:lnTo>
                  <a:lnTo>
                    <a:pt x="2683668" y="988219"/>
                  </a:lnTo>
                  <a:lnTo>
                    <a:pt x="2664618" y="1009650"/>
                  </a:lnTo>
                  <a:lnTo>
                    <a:pt x="2638425" y="1033463"/>
                  </a:lnTo>
                  <a:lnTo>
                    <a:pt x="2593181" y="1054894"/>
                  </a:lnTo>
                  <a:lnTo>
                    <a:pt x="2497931" y="1081088"/>
                  </a:lnTo>
                  <a:lnTo>
                    <a:pt x="2345531" y="1102519"/>
                  </a:lnTo>
                  <a:lnTo>
                    <a:pt x="1964531" y="1147763"/>
                  </a:lnTo>
                  <a:lnTo>
                    <a:pt x="1595437" y="11858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D8ADED48-2CD6-432A-8CE4-BA72E3DA090B}"/>
                </a:ext>
              </a:extLst>
            </p:cNvPr>
            <p:cNvSpPr/>
            <p:nvPr/>
          </p:nvSpPr>
          <p:spPr>
            <a:xfrm>
              <a:off x="2973388" y="4303713"/>
              <a:ext cx="703262" cy="1511300"/>
            </a:xfrm>
            <a:custGeom>
              <a:avLst/>
              <a:gdLst>
                <a:gd name="connsiteX0" fmla="*/ 576263 w 702469"/>
                <a:gd name="connsiteY0" fmla="*/ 419100 h 1512094"/>
                <a:gd name="connsiteX1" fmla="*/ 521494 w 702469"/>
                <a:gd name="connsiteY1" fmla="*/ 581025 h 1512094"/>
                <a:gd name="connsiteX2" fmla="*/ 447675 w 702469"/>
                <a:gd name="connsiteY2" fmla="*/ 800100 h 1512094"/>
                <a:gd name="connsiteX3" fmla="*/ 400050 w 702469"/>
                <a:gd name="connsiteY3" fmla="*/ 933450 h 1512094"/>
                <a:gd name="connsiteX4" fmla="*/ 373857 w 702469"/>
                <a:gd name="connsiteY4" fmla="*/ 1014412 h 1512094"/>
                <a:gd name="connsiteX5" fmla="*/ 359569 w 702469"/>
                <a:gd name="connsiteY5" fmla="*/ 1076325 h 1512094"/>
                <a:gd name="connsiteX6" fmla="*/ 345282 w 702469"/>
                <a:gd name="connsiteY6" fmla="*/ 1140619 h 1512094"/>
                <a:gd name="connsiteX7" fmla="*/ 338138 w 702469"/>
                <a:gd name="connsiteY7" fmla="*/ 1185862 h 1512094"/>
                <a:gd name="connsiteX8" fmla="*/ 335757 w 702469"/>
                <a:gd name="connsiteY8" fmla="*/ 1245394 h 1512094"/>
                <a:gd name="connsiteX9" fmla="*/ 338138 w 702469"/>
                <a:gd name="connsiteY9" fmla="*/ 1276350 h 1512094"/>
                <a:gd name="connsiteX10" fmla="*/ 330994 w 702469"/>
                <a:gd name="connsiteY10" fmla="*/ 1302544 h 1512094"/>
                <a:gd name="connsiteX11" fmla="*/ 302419 w 702469"/>
                <a:gd name="connsiteY11" fmla="*/ 1354931 h 1512094"/>
                <a:gd name="connsiteX12" fmla="*/ 273844 w 702469"/>
                <a:gd name="connsiteY12" fmla="*/ 1400175 h 1512094"/>
                <a:gd name="connsiteX13" fmla="*/ 245269 w 702469"/>
                <a:gd name="connsiteY13" fmla="*/ 1438275 h 1512094"/>
                <a:gd name="connsiteX14" fmla="*/ 207169 w 702469"/>
                <a:gd name="connsiteY14" fmla="*/ 1476375 h 1512094"/>
                <a:gd name="connsiteX15" fmla="*/ 183357 w 702469"/>
                <a:gd name="connsiteY15" fmla="*/ 1493044 h 1512094"/>
                <a:gd name="connsiteX16" fmla="*/ 157163 w 702469"/>
                <a:gd name="connsiteY16" fmla="*/ 1504950 h 1512094"/>
                <a:gd name="connsiteX17" fmla="*/ 121444 w 702469"/>
                <a:gd name="connsiteY17" fmla="*/ 1512094 h 1512094"/>
                <a:gd name="connsiteX18" fmla="*/ 95250 w 702469"/>
                <a:gd name="connsiteY18" fmla="*/ 1509712 h 1512094"/>
                <a:gd name="connsiteX19" fmla="*/ 69057 w 702469"/>
                <a:gd name="connsiteY19" fmla="*/ 1500187 h 1512094"/>
                <a:gd name="connsiteX20" fmla="*/ 50007 w 702469"/>
                <a:gd name="connsiteY20" fmla="*/ 1485900 h 1512094"/>
                <a:gd name="connsiteX21" fmla="*/ 35719 w 702469"/>
                <a:gd name="connsiteY21" fmla="*/ 1469231 h 1512094"/>
                <a:gd name="connsiteX22" fmla="*/ 16669 w 702469"/>
                <a:gd name="connsiteY22" fmla="*/ 1431131 h 1512094"/>
                <a:gd name="connsiteX23" fmla="*/ 4763 w 702469"/>
                <a:gd name="connsiteY23" fmla="*/ 1383506 h 1512094"/>
                <a:gd name="connsiteX24" fmla="*/ 0 w 702469"/>
                <a:gd name="connsiteY24" fmla="*/ 1316831 h 1512094"/>
                <a:gd name="connsiteX25" fmla="*/ 0 w 702469"/>
                <a:gd name="connsiteY25" fmla="*/ 1238250 h 1512094"/>
                <a:gd name="connsiteX26" fmla="*/ 7144 w 702469"/>
                <a:gd name="connsiteY26" fmla="*/ 1150144 h 1512094"/>
                <a:gd name="connsiteX27" fmla="*/ 21432 w 702469"/>
                <a:gd name="connsiteY27" fmla="*/ 1054894 h 1512094"/>
                <a:gd name="connsiteX28" fmla="*/ 40482 w 702469"/>
                <a:gd name="connsiteY28" fmla="*/ 978694 h 1512094"/>
                <a:gd name="connsiteX29" fmla="*/ 69057 w 702469"/>
                <a:gd name="connsiteY29" fmla="*/ 904875 h 1512094"/>
                <a:gd name="connsiteX30" fmla="*/ 97632 w 702469"/>
                <a:gd name="connsiteY30" fmla="*/ 850106 h 1512094"/>
                <a:gd name="connsiteX31" fmla="*/ 138113 w 702469"/>
                <a:gd name="connsiteY31" fmla="*/ 795337 h 1512094"/>
                <a:gd name="connsiteX32" fmla="*/ 242888 w 702469"/>
                <a:gd name="connsiteY32" fmla="*/ 640556 h 1512094"/>
                <a:gd name="connsiteX33" fmla="*/ 421482 w 702469"/>
                <a:gd name="connsiteY33" fmla="*/ 366712 h 1512094"/>
                <a:gd name="connsiteX34" fmla="*/ 554832 w 702469"/>
                <a:gd name="connsiteY34" fmla="*/ 164306 h 1512094"/>
                <a:gd name="connsiteX35" fmla="*/ 645319 w 702469"/>
                <a:gd name="connsiteY35" fmla="*/ 21431 h 1512094"/>
                <a:gd name="connsiteX36" fmla="*/ 661988 w 702469"/>
                <a:gd name="connsiteY36" fmla="*/ 4762 h 1512094"/>
                <a:gd name="connsiteX37" fmla="*/ 678657 w 702469"/>
                <a:gd name="connsiteY37" fmla="*/ 0 h 1512094"/>
                <a:gd name="connsiteX38" fmla="*/ 692944 w 702469"/>
                <a:gd name="connsiteY38" fmla="*/ 0 h 1512094"/>
                <a:gd name="connsiteX39" fmla="*/ 697707 w 702469"/>
                <a:gd name="connsiteY39" fmla="*/ 4762 h 1512094"/>
                <a:gd name="connsiteX40" fmla="*/ 702469 w 702469"/>
                <a:gd name="connsiteY40" fmla="*/ 16669 h 1512094"/>
                <a:gd name="connsiteX41" fmla="*/ 697707 w 702469"/>
                <a:gd name="connsiteY41" fmla="*/ 45244 h 1512094"/>
                <a:gd name="connsiteX42" fmla="*/ 669132 w 702469"/>
                <a:gd name="connsiteY42" fmla="*/ 135731 h 1512094"/>
                <a:gd name="connsiteX43" fmla="*/ 616744 w 702469"/>
                <a:gd name="connsiteY43" fmla="*/ 297656 h 1512094"/>
                <a:gd name="connsiteX44" fmla="*/ 576263 w 702469"/>
                <a:gd name="connsiteY44" fmla="*/ 419100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1512094">
                  <a:moveTo>
                    <a:pt x="576263" y="419100"/>
                  </a:moveTo>
                  <a:lnTo>
                    <a:pt x="521494" y="581025"/>
                  </a:lnTo>
                  <a:lnTo>
                    <a:pt x="447675" y="800100"/>
                  </a:lnTo>
                  <a:lnTo>
                    <a:pt x="400050" y="933450"/>
                  </a:lnTo>
                  <a:lnTo>
                    <a:pt x="373857" y="1014412"/>
                  </a:lnTo>
                  <a:lnTo>
                    <a:pt x="359569" y="1076325"/>
                  </a:lnTo>
                  <a:lnTo>
                    <a:pt x="345282" y="1140619"/>
                  </a:lnTo>
                  <a:lnTo>
                    <a:pt x="338138" y="1185862"/>
                  </a:lnTo>
                  <a:cubicBezTo>
                    <a:pt x="337344" y="1205706"/>
                    <a:pt x="336551" y="1225550"/>
                    <a:pt x="335757" y="1245394"/>
                  </a:cubicBezTo>
                  <a:lnTo>
                    <a:pt x="338138" y="1276350"/>
                  </a:lnTo>
                  <a:lnTo>
                    <a:pt x="330994" y="1302544"/>
                  </a:lnTo>
                  <a:lnTo>
                    <a:pt x="302419" y="1354931"/>
                  </a:lnTo>
                  <a:lnTo>
                    <a:pt x="273844" y="1400175"/>
                  </a:lnTo>
                  <a:lnTo>
                    <a:pt x="245269" y="1438275"/>
                  </a:lnTo>
                  <a:lnTo>
                    <a:pt x="207169" y="1476375"/>
                  </a:lnTo>
                  <a:lnTo>
                    <a:pt x="183357" y="1493044"/>
                  </a:lnTo>
                  <a:lnTo>
                    <a:pt x="157163" y="1504950"/>
                  </a:lnTo>
                  <a:lnTo>
                    <a:pt x="121444" y="1512094"/>
                  </a:lnTo>
                  <a:lnTo>
                    <a:pt x="95250" y="1509712"/>
                  </a:lnTo>
                  <a:lnTo>
                    <a:pt x="69057" y="1500187"/>
                  </a:lnTo>
                  <a:lnTo>
                    <a:pt x="50007" y="1485900"/>
                  </a:lnTo>
                  <a:lnTo>
                    <a:pt x="35719" y="1469231"/>
                  </a:lnTo>
                  <a:lnTo>
                    <a:pt x="16669" y="1431131"/>
                  </a:lnTo>
                  <a:lnTo>
                    <a:pt x="4763" y="1383506"/>
                  </a:lnTo>
                  <a:lnTo>
                    <a:pt x="0" y="1316831"/>
                  </a:lnTo>
                  <a:lnTo>
                    <a:pt x="0" y="1238250"/>
                  </a:lnTo>
                  <a:lnTo>
                    <a:pt x="7144" y="1150144"/>
                  </a:lnTo>
                  <a:lnTo>
                    <a:pt x="21432" y="1054894"/>
                  </a:lnTo>
                  <a:lnTo>
                    <a:pt x="40482" y="978694"/>
                  </a:lnTo>
                  <a:lnTo>
                    <a:pt x="69057" y="904875"/>
                  </a:lnTo>
                  <a:lnTo>
                    <a:pt x="97632" y="850106"/>
                  </a:lnTo>
                  <a:lnTo>
                    <a:pt x="138113" y="795337"/>
                  </a:lnTo>
                  <a:lnTo>
                    <a:pt x="242888" y="640556"/>
                  </a:lnTo>
                  <a:lnTo>
                    <a:pt x="421482" y="366712"/>
                  </a:lnTo>
                  <a:lnTo>
                    <a:pt x="554832" y="164306"/>
                  </a:lnTo>
                  <a:lnTo>
                    <a:pt x="645319" y="21431"/>
                  </a:lnTo>
                  <a:lnTo>
                    <a:pt x="661988" y="4762"/>
                  </a:lnTo>
                  <a:lnTo>
                    <a:pt x="678657" y="0"/>
                  </a:lnTo>
                  <a:lnTo>
                    <a:pt x="692944" y="0"/>
                  </a:lnTo>
                  <a:lnTo>
                    <a:pt x="697707" y="4762"/>
                  </a:lnTo>
                  <a:lnTo>
                    <a:pt x="702469" y="16669"/>
                  </a:lnTo>
                  <a:lnTo>
                    <a:pt x="697707" y="45244"/>
                  </a:lnTo>
                  <a:lnTo>
                    <a:pt x="669132" y="135731"/>
                  </a:lnTo>
                  <a:lnTo>
                    <a:pt x="616744" y="297656"/>
                  </a:lnTo>
                  <a:lnTo>
                    <a:pt x="576263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7">
              <a:extLst>
                <a:ext uri="{FF2B5EF4-FFF2-40B4-BE49-F238E27FC236}">
                  <a16:creationId xmlns:a16="http://schemas.microsoft.com/office/drawing/2014/main" id="{51FE9275-C8E4-4B47-8394-B4422CDB3126}"/>
                </a:ext>
              </a:extLst>
            </p:cNvPr>
            <p:cNvSpPr/>
            <p:nvPr/>
          </p:nvSpPr>
          <p:spPr>
            <a:xfrm>
              <a:off x="3960813" y="4346575"/>
              <a:ext cx="3211512" cy="1646238"/>
            </a:xfrm>
            <a:custGeom>
              <a:avLst/>
              <a:gdLst>
                <a:gd name="connsiteX0" fmla="*/ 1509024 w 3210971"/>
                <a:gd name="connsiteY0" fmla="*/ 1363672 h 1646449"/>
                <a:gd name="connsiteX1" fmla="*/ 1432384 w 3210971"/>
                <a:gd name="connsiteY1" fmla="*/ 1350458 h 1646449"/>
                <a:gd name="connsiteX2" fmla="*/ 1337244 w 3210971"/>
                <a:gd name="connsiteY2" fmla="*/ 1331959 h 1646449"/>
                <a:gd name="connsiteX3" fmla="*/ 1252675 w 3210971"/>
                <a:gd name="connsiteY3" fmla="*/ 1310816 h 1646449"/>
                <a:gd name="connsiteX4" fmla="*/ 1176035 w 3210971"/>
                <a:gd name="connsiteY4" fmla="*/ 1289674 h 1646449"/>
                <a:gd name="connsiteX5" fmla="*/ 1075609 w 3210971"/>
                <a:gd name="connsiteY5" fmla="*/ 1252675 h 1646449"/>
                <a:gd name="connsiteX6" fmla="*/ 985755 w 3210971"/>
                <a:gd name="connsiteY6" fmla="*/ 1213034 h 1646449"/>
                <a:gd name="connsiteX7" fmla="*/ 914400 w 3210971"/>
                <a:gd name="connsiteY7" fmla="*/ 1176035 h 1646449"/>
                <a:gd name="connsiteX8" fmla="*/ 821903 w 3210971"/>
                <a:gd name="connsiteY8" fmla="*/ 1115251 h 1646449"/>
                <a:gd name="connsiteX9" fmla="*/ 732049 w 3210971"/>
                <a:gd name="connsiteY9" fmla="*/ 1041253 h 1646449"/>
                <a:gd name="connsiteX10" fmla="*/ 634266 w 3210971"/>
                <a:gd name="connsiteY10" fmla="*/ 948756 h 1646449"/>
                <a:gd name="connsiteX11" fmla="*/ 531198 w 3210971"/>
                <a:gd name="connsiteY11" fmla="*/ 837760 h 1646449"/>
                <a:gd name="connsiteX12" fmla="*/ 414916 w 3210971"/>
                <a:gd name="connsiteY12" fmla="*/ 692407 h 1646449"/>
                <a:gd name="connsiteX13" fmla="*/ 319776 w 3210971"/>
                <a:gd name="connsiteY13" fmla="*/ 547055 h 1646449"/>
                <a:gd name="connsiteX14" fmla="*/ 237850 w 3210971"/>
                <a:gd name="connsiteY14" fmla="*/ 404345 h 1646449"/>
                <a:gd name="connsiteX15" fmla="*/ 171780 w 3210971"/>
                <a:gd name="connsiteY15" fmla="*/ 269563 h 1646449"/>
                <a:gd name="connsiteX16" fmla="*/ 113639 w 3210971"/>
                <a:gd name="connsiteY16" fmla="*/ 134782 h 1646449"/>
                <a:gd name="connsiteX17" fmla="*/ 73998 w 3210971"/>
                <a:gd name="connsiteY17" fmla="*/ 31714 h 1646449"/>
                <a:gd name="connsiteX18" fmla="*/ 63427 w 3210971"/>
                <a:gd name="connsiteY18" fmla="*/ 15857 h 1646449"/>
                <a:gd name="connsiteX19" fmla="*/ 42285 w 3210971"/>
                <a:gd name="connsiteY19" fmla="*/ 2643 h 1646449"/>
                <a:gd name="connsiteX20" fmla="*/ 15857 w 3210971"/>
                <a:gd name="connsiteY20" fmla="*/ 0 h 1646449"/>
                <a:gd name="connsiteX21" fmla="*/ 5286 w 3210971"/>
                <a:gd name="connsiteY21" fmla="*/ 7929 h 1646449"/>
                <a:gd name="connsiteX22" fmla="*/ 0 w 3210971"/>
                <a:gd name="connsiteY22" fmla="*/ 21142 h 1646449"/>
                <a:gd name="connsiteX23" fmla="*/ 2643 w 3210971"/>
                <a:gd name="connsiteY23" fmla="*/ 52856 h 1646449"/>
                <a:gd name="connsiteX24" fmla="*/ 23785 w 3210971"/>
                <a:gd name="connsiteY24" fmla="*/ 129496 h 1646449"/>
                <a:gd name="connsiteX25" fmla="*/ 68712 w 3210971"/>
                <a:gd name="connsiteY25" fmla="*/ 288063 h 1646449"/>
                <a:gd name="connsiteX26" fmla="*/ 113639 w 3210971"/>
                <a:gd name="connsiteY26" fmla="*/ 412273 h 1646449"/>
                <a:gd name="connsiteX27" fmla="*/ 163852 w 3210971"/>
                <a:gd name="connsiteY27" fmla="*/ 536483 h 1646449"/>
                <a:gd name="connsiteX28" fmla="*/ 219350 w 3210971"/>
                <a:gd name="connsiteY28" fmla="*/ 650123 h 1646449"/>
                <a:gd name="connsiteX29" fmla="*/ 288063 w 3210971"/>
                <a:gd name="connsiteY29" fmla="*/ 771690 h 1646449"/>
                <a:gd name="connsiteX30" fmla="*/ 340918 w 3210971"/>
                <a:gd name="connsiteY30" fmla="*/ 858902 h 1646449"/>
                <a:gd name="connsiteX31" fmla="*/ 414916 w 3210971"/>
                <a:gd name="connsiteY31" fmla="*/ 964613 h 1646449"/>
                <a:gd name="connsiteX32" fmla="*/ 486271 w 3210971"/>
                <a:gd name="connsiteY32" fmla="*/ 1054467 h 1646449"/>
                <a:gd name="connsiteX33" fmla="*/ 565554 w 3210971"/>
                <a:gd name="connsiteY33" fmla="*/ 1141679 h 1646449"/>
                <a:gd name="connsiteX34" fmla="*/ 623695 w 3210971"/>
                <a:gd name="connsiteY34" fmla="*/ 1199820 h 1646449"/>
                <a:gd name="connsiteX35" fmla="*/ 684479 w 3210971"/>
                <a:gd name="connsiteY35" fmla="*/ 1257961 h 1646449"/>
                <a:gd name="connsiteX36" fmla="*/ 750548 w 3210971"/>
                <a:gd name="connsiteY36" fmla="*/ 1310816 h 1646449"/>
                <a:gd name="connsiteX37" fmla="*/ 813975 w 3210971"/>
                <a:gd name="connsiteY37" fmla="*/ 1353101 h 1646449"/>
                <a:gd name="connsiteX38" fmla="*/ 898544 w 3210971"/>
                <a:gd name="connsiteY38" fmla="*/ 1403314 h 1646449"/>
                <a:gd name="connsiteX39" fmla="*/ 1004254 w 3210971"/>
                <a:gd name="connsiteY39" fmla="*/ 1453526 h 1646449"/>
                <a:gd name="connsiteX40" fmla="*/ 1104680 w 3210971"/>
                <a:gd name="connsiteY40" fmla="*/ 1495811 h 1646449"/>
                <a:gd name="connsiteX41" fmla="*/ 1228890 w 3210971"/>
                <a:gd name="connsiteY41" fmla="*/ 1535452 h 1646449"/>
                <a:gd name="connsiteX42" fmla="*/ 1334601 w 3210971"/>
                <a:gd name="connsiteY42" fmla="*/ 1561880 h 1646449"/>
                <a:gd name="connsiteX43" fmla="*/ 1461454 w 3210971"/>
                <a:gd name="connsiteY43" fmla="*/ 1588308 h 1646449"/>
                <a:gd name="connsiteX44" fmla="*/ 1596236 w 3210971"/>
                <a:gd name="connsiteY44" fmla="*/ 1609450 h 1646449"/>
                <a:gd name="connsiteX45" fmla="*/ 1770659 w 3210971"/>
                <a:gd name="connsiteY45" fmla="*/ 1630592 h 1646449"/>
                <a:gd name="connsiteX46" fmla="*/ 2000580 w 3210971"/>
                <a:gd name="connsiteY46" fmla="*/ 1643806 h 1646449"/>
                <a:gd name="connsiteX47" fmla="*/ 2182932 w 3210971"/>
                <a:gd name="connsiteY47" fmla="*/ 1646449 h 1646449"/>
                <a:gd name="connsiteX48" fmla="*/ 2357355 w 3210971"/>
                <a:gd name="connsiteY48" fmla="*/ 1646449 h 1646449"/>
                <a:gd name="connsiteX49" fmla="*/ 2589919 w 3210971"/>
                <a:gd name="connsiteY49" fmla="*/ 1638520 h 1646449"/>
                <a:gd name="connsiteX50" fmla="*/ 2740557 w 3210971"/>
                <a:gd name="connsiteY50" fmla="*/ 1630592 h 1646449"/>
                <a:gd name="connsiteX51" fmla="*/ 2859482 w 3210971"/>
                <a:gd name="connsiteY51" fmla="*/ 1617378 h 1646449"/>
                <a:gd name="connsiteX52" fmla="*/ 3010120 w 3210971"/>
                <a:gd name="connsiteY52" fmla="*/ 1585665 h 1646449"/>
                <a:gd name="connsiteX53" fmla="*/ 3150187 w 3210971"/>
                <a:gd name="connsiteY53" fmla="*/ 1543381 h 1646449"/>
                <a:gd name="connsiteX54" fmla="*/ 3176615 w 3210971"/>
                <a:gd name="connsiteY54" fmla="*/ 1530167 h 1646449"/>
                <a:gd name="connsiteX55" fmla="*/ 3197757 w 3210971"/>
                <a:gd name="connsiteY55" fmla="*/ 1506382 h 1646449"/>
                <a:gd name="connsiteX56" fmla="*/ 3208328 w 3210971"/>
                <a:gd name="connsiteY56" fmla="*/ 1477311 h 1646449"/>
                <a:gd name="connsiteX57" fmla="*/ 3210971 w 3210971"/>
                <a:gd name="connsiteY57" fmla="*/ 1458812 h 1646449"/>
                <a:gd name="connsiteX58" fmla="*/ 3208328 w 3210971"/>
                <a:gd name="connsiteY58" fmla="*/ 1445598 h 1646449"/>
                <a:gd name="connsiteX59" fmla="*/ 3197757 w 3210971"/>
                <a:gd name="connsiteY59" fmla="*/ 1429741 h 1646449"/>
                <a:gd name="connsiteX60" fmla="*/ 3187186 w 3210971"/>
                <a:gd name="connsiteY60" fmla="*/ 1421813 h 1646449"/>
                <a:gd name="connsiteX61" fmla="*/ 3158116 w 3210971"/>
                <a:gd name="connsiteY61" fmla="*/ 1403314 h 1646449"/>
                <a:gd name="connsiteX62" fmla="*/ 3092046 w 3210971"/>
                <a:gd name="connsiteY62" fmla="*/ 1363672 h 1646449"/>
                <a:gd name="connsiteX63" fmla="*/ 2473637 w 3210971"/>
                <a:gd name="connsiteY63" fmla="*/ 1379529 h 1646449"/>
                <a:gd name="connsiteX64" fmla="*/ 2346784 w 3210971"/>
                <a:gd name="connsiteY64" fmla="*/ 1392742 h 1646449"/>
                <a:gd name="connsiteX65" fmla="*/ 2153861 w 3210971"/>
                <a:gd name="connsiteY65" fmla="*/ 1400671 h 1646449"/>
                <a:gd name="connsiteX66" fmla="*/ 2027008 w 3210971"/>
                <a:gd name="connsiteY66" fmla="*/ 1400671 h 1646449"/>
                <a:gd name="connsiteX67" fmla="*/ 1834086 w 3210971"/>
                <a:gd name="connsiteY67" fmla="*/ 1395385 h 1646449"/>
                <a:gd name="connsiteX68" fmla="*/ 1625307 w 3210971"/>
                <a:gd name="connsiteY68" fmla="*/ 1379529 h 1646449"/>
                <a:gd name="connsiteX69" fmla="*/ 1509024 w 3210971"/>
                <a:gd name="connsiteY69" fmla="*/ 1363672 h 16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210971" h="1646449">
                  <a:moveTo>
                    <a:pt x="1509024" y="1363672"/>
                  </a:moveTo>
                  <a:lnTo>
                    <a:pt x="1432384" y="1350458"/>
                  </a:lnTo>
                  <a:lnTo>
                    <a:pt x="1337244" y="1331959"/>
                  </a:lnTo>
                  <a:lnTo>
                    <a:pt x="1252675" y="1310816"/>
                  </a:lnTo>
                  <a:lnTo>
                    <a:pt x="1176035" y="1289674"/>
                  </a:lnTo>
                  <a:lnTo>
                    <a:pt x="1075609" y="1252675"/>
                  </a:lnTo>
                  <a:lnTo>
                    <a:pt x="985755" y="1213034"/>
                  </a:lnTo>
                  <a:lnTo>
                    <a:pt x="914400" y="1176035"/>
                  </a:lnTo>
                  <a:lnTo>
                    <a:pt x="821903" y="1115251"/>
                  </a:lnTo>
                  <a:lnTo>
                    <a:pt x="732049" y="1041253"/>
                  </a:lnTo>
                  <a:lnTo>
                    <a:pt x="634266" y="948756"/>
                  </a:lnTo>
                  <a:lnTo>
                    <a:pt x="531198" y="837760"/>
                  </a:lnTo>
                  <a:lnTo>
                    <a:pt x="414916" y="692407"/>
                  </a:lnTo>
                  <a:lnTo>
                    <a:pt x="319776" y="547055"/>
                  </a:lnTo>
                  <a:lnTo>
                    <a:pt x="237850" y="404345"/>
                  </a:lnTo>
                  <a:lnTo>
                    <a:pt x="171780" y="269563"/>
                  </a:lnTo>
                  <a:lnTo>
                    <a:pt x="113639" y="134782"/>
                  </a:lnTo>
                  <a:lnTo>
                    <a:pt x="73998" y="31714"/>
                  </a:lnTo>
                  <a:lnTo>
                    <a:pt x="63427" y="15857"/>
                  </a:lnTo>
                  <a:lnTo>
                    <a:pt x="42285" y="2643"/>
                  </a:lnTo>
                  <a:lnTo>
                    <a:pt x="15857" y="0"/>
                  </a:lnTo>
                  <a:lnTo>
                    <a:pt x="5286" y="7929"/>
                  </a:lnTo>
                  <a:lnTo>
                    <a:pt x="0" y="21142"/>
                  </a:lnTo>
                  <a:lnTo>
                    <a:pt x="2643" y="52856"/>
                  </a:lnTo>
                  <a:lnTo>
                    <a:pt x="23785" y="129496"/>
                  </a:lnTo>
                  <a:lnTo>
                    <a:pt x="68712" y="288063"/>
                  </a:lnTo>
                  <a:lnTo>
                    <a:pt x="113639" y="412273"/>
                  </a:lnTo>
                  <a:lnTo>
                    <a:pt x="163852" y="536483"/>
                  </a:lnTo>
                  <a:lnTo>
                    <a:pt x="219350" y="650123"/>
                  </a:lnTo>
                  <a:lnTo>
                    <a:pt x="288063" y="771690"/>
                  </a:lnTo>
                  <a:lnTo>
                    <a:pt x="340918" y="858902"/>
                  </a:lnTo>
                  <a:lnTo>
                    <a:pt x="414916" y="964613"/>
                  </a:lnTo>
                  <a:lnTo>
                    <a:pt x="486271" y="1054467"/>
                  </a:lnTo>
                  <a:lnTo>
                    <a:pt x="565554" y="1141679"/>
                  </a:lnTo>
                  <a:lnTo>
                    <a:pt x="623695" y="1199820"/>
                  </a:lnTo>
                  <a:lnTo>
                    <a:pt x="684479" y="1257961"/>
                  </a:lnTo>
                  <a:lnTo>
                    <a:pt x="750548" y="1310816"/>
                  </a:lnTo>
                  <a:lnTo>
                    <a:pt x="813975" y="1353101"/>
                  </a:lnTo>
                  <a:lnTo>
                    <a:pt x="898544" y="1403314"/>
                  </a:lnTo>
                  <a:lnTo>
                    <a:pt x="1004254" y="1453526"/>
                  </a:lnTo>
                  <a:lnTo>
                    <a:pt x="1104680" y="1495811"/>
                  </a:lnTo>
                  <a:lnTo>
                    <a:pt x="1228890" y="1535452"/>
                  </a:lnTo>
                  <a:lnTo>
                    <a:pt x="1334601" y="1561880"/>
                  </a:lnTo>
                  <a:lnTo>
                    <a:pt x="1461454" y="1588308"/>
                  </a:lnTo>
                  <a:lnTo>
                    <a:pt x="1596236" y="1609450"/>
                  </a:lnTo>
                  <a:lnTo>
                    <a:pt x="1770659" y="1630592"/>
                  </a:lnTo>
                  <a:lnTo>
                    <a:pt x="2000580" y="1643806"/>
                  </a:lnTo>
                  <a:lnTo>
                    <a:pt x="2182932" y="1646449"/>
                  </a:lnTo>
                  <a:lnTo>
                    <a:pt x="2357355" y="1646449"/>
                  </a:lnTo>
                  <a:lnTo>
                    <a:pt x="2589919" y="1638520"/>
                  </a:lnTo>
                  <a:lnTo>
                    <a:pt x="2740557" y="1630592"/>
                  </a:lnTo>
                  <a:lnTo>
                    <a:pt x="2859482" y="1617378"/>
                  </a:lnTo>
                  <a:lnTo>
                    <a:pt x="3010120" y="1585665"/>
                  </a:lnTo>
                  <a:lnTo>
                    <a:pt x="3150187" y="1543381"/>
                  </a:lnTo>
                  <a:lnTo>
                    <a:pt x="3176615" y="1530167"/>
                  </a:lnTo>
                  <a:lnTo>
                    <a:pt x="3197757" y="1506382"/>
                  </a:lnTo>
                  <a:lnTo>
                    <a:pt x="3208328" y="1477311"/>
                  </a:lnTo>
                  <a:lnTo>
                    <a:pt x="3210971" y="1458812"/>
                  </a:lnTo>
                  <a:lnTo>
                    <a:pt x="3208328" y="1445598"/>
                  </a:lnTo>
                  <a:lnTo>
                    <a:pt x="3197757" y="1429741"/>
                  </a:lnTo>
                  <a:lnTo>
                    <a:pt x="3187186" y="1421813"/>
                  </a:lnTo>
                  <a:lnTo>
                    <a:pt x="3158116" y="1403314"/>
                  </a:lnTo>
                  <a:lnTo>
                    <a:pt x="3092046" y="1363672"/>
                  </a:lnTo>
                  <a:lnTo>
                    <a:pt x="2473637" y="1379529"/>
                  </a:lnTo>
                  <a:lnTo>
                    <a:pt x="2346784" y="1392742"/>
                  </a:lnTo>
                  <a:lnTo>
                    <a:pt x="2153861" y="1400671"/>
                  </a:lnTo>
                  <a:lnTo>
                    <a:pt x="2027008" y="1400671"/>
                  </a:lnTo>
                  <a:lnTo>
                    <a:pt x="1834086" y="1395385"/>
                  </a:lnTo>
                  <a:lnTo>
                    <a:pt x="1625307" y="1379529"/>
                  </a:lnTo>
                  <a:lnTo>
                    <a:pt x="1509024" y="13636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8">
              <a:extLst>
                <a:ext uri="{FF2B5EF4-FFF2-40B4-BE49-F238E27FC236}">
                  <a16:creationId xmlns:a16="http://schemas.microsoft.com/office/drawing/2014/main" id="{BA3C78F2-4E66-427C-9FA1-057453EB3A11}"/>
                </a:ext>
              </a:extLst>
            </p:cNvPr>
            <p:cNvSpPr/>
            <p:nvPr/>
          </p:nvSpPr>
          <p:spPr>
            <a:xfrm>
              <a:off x="6321425" y="4910138"/>
              <a:ext cx="828675" cy="866775"/>
            </a:xfrm>
            <a:custGeom>
              <a:avLst/>
              <a:gdLst>
                <a:gd name="connsiteX0" fmla="*/ 240492 w 829831"/>
                <a:gd name="connsiteY0" fmla="*/ 256349 h 866830"/>
                <a:gd name="connsiteX1" fmla="*/ 354132 w 829831"/>
                <a:gd name="connsiteY1" fmla="*/ 401702 h 866830"/>
                <a:gd name="connsiteX2" fmla="*/ 457200 w 829831"/>
                <a:gd name="connsiteY2" fmla="*/ 536483 h 866830"/>
                <a:gd name="connsiteX3" fmla="*/ 517984 w 829831"/>
                <a:gd name="connsiteY3" fmla="*/ 613124 h 866830"/>
                <a:gd name="connsiteX4" fmla="*/ 565554 w 829831"/>
                <a:gd name="connsiteY4" fmla="*/ 665979 h 866830"/>
                <a:gd name="connsiteX5" fmla="*/ 607838 w 829831"/>
                <a:gd name="connsiteY5" fmla="*/ 702978 h 866830"/>
                <a:gd name="connsiteX6" fmla="*/ 671265 w 829831"/>
                <a:gd name="connsiteY6" fmla="*/ 755834 h 866830"/>
                <a:gd name="connsiteX7" fmla="*/ 721477 w 829831"/>
                <a:gd name="connsiteY7" fmla="*/ 792833 h 866830"/>
                <a:gd name="connsiteX8" fmla="*/ 739977 w 829831"/>
                <a:gd name="connsiteY8" fmla="*/ 803404 h 866830"/>
                <a:gd name="connsiteX9" fmla="*/ 798118 w 829831"/>
                <a:gd name="connsiteY9" fmla="*/ 840403 h 866830"/>
                <a:gd name="connsiteX10" fmla="*/ 829831 w 829831"/>
                <a:gd name="connsiteY10" fmla="*/ 866830 h 866830"/>
                <a:gd name="connsiteX11" fmla="*/ 42284 w 829831"/>
                <a:gd name="connsiteY11" fmla="*/ 827189 h 866830"/>
                <a:gd name="connsiteX12" fmla="*/ 129496 w 829831"/>
                <a:gd name="connsiteY12" fmla="*/ 811332 h 866830"/>
                <a:gd name="connsiteX13" fmla="*/ 171780 w 829831"/>
                <a:gd name="connsiteY13" fmla="*/ 798118 h 866830"/>
                <a:gd name="connsiteX14" fmla="*/ 214065 w 829831"/>
                <a:gd name="connsiteY14" fmla="*/ 776976 h 866830"/>
                <a:gd name="connsiteX15" fmla="*/ 240492 w 829831"/>
                <a:gd name="connsiteY15" fmla="*/ 755834 h 866830"/>
                <a:gd name="connsiteX16" fmla="*/ 261635 w 829831"/>
                <a:gd name="connsiteY16" fmla="*/ 732049 h 866830"/>
                <a:gd name="connsiteX17" fmla="*/ 272206 w 829831"/>
                <a:gd name="connsiteY17" fmla="*/ 700335 h 866830"/>
                <a:gd name="connsiteX18" fmla="*/ 269563 w 829831"/>
                <a:gd name="connsiteY18" fmla="*/ 676551 h 866830"/>
                <a:gd name="connsiteX19" fmla="*/ 235207 w 829831"/>
                <a:gd name="connsiteY19" fmla="*/ 589339 h 866830"/>
                <a:gd name="connsiteX20" fmla="*/ 142710 w 829831"/>
                <a:gd name="connsiteY20" fmla="*/ 372631 h 866830"/>
                <a:gd name="connsiteX21" fmla="*/ 66069 w 829831"/>
                <a:gd name="connsiteY21" fmla="*/ 200851 h 866830"/>
                <a:gd name="connsiteX22" fmla="*/ 7928 w 829831"/>
                <a:gd name="connsiteY22" fmla="*/ 63427 h 866830"/>
                <a:gd name="connsiteX23" fmla="*/ 0 w 829831"/>
                <a:gd name="connsiteY23" fmla="*/ 23785 h 866830"/>
                <a:gd name="connsiteX24" fmla="*/ 2643 w 829831"/>
                <a:gd name="connsiteY24" fmla="*/ 13214 h 866830"/>
                <a:gd name="connsiteX25" fmla="*/ 7928 w 829831"/>
                <a:gd name="connsiteY25" fmla="*/ 2643 h 866830"/>
                <a:gd name="connsiteX26" fmla="*/ 15856 w 829831"/>
                <a:gd name="connsiteY26" fmla="*/ 0 h 866830"/>
                <a:gd name="connsiteX27" fmla="*/ 31713 w 829831"/>
                <a:gd name="connsiteY27" fmla="*/ 0 h 866830"/>
                <a:gd name="connsiteX28" fmla="*/ 50213 w 829831"/>
                <a:gd name="connsiteY28" fmla="*/ 7929 h 866830"/>
                <a:gd name="connsiteX29" fmla="*/ 76640 w 829831"/>
                <a:gd name="connsiteY29" fmla="*/ 42285 h 866830"/>
                <a:gd name="connsiteX30" fmla="*/ 150638 w 829831"/>
                <a:gd name="connsiteY30" fmla="*/ 137424 h 866830"/>
                <a:gd name="connsiteX31" fmla="*/ 240492 w 829831"/>
                <a:gd name="connsiteY31" fmla="*/ 256349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9831" h="866830">
                  <a:moveTo>
                    <a:pt x="240492" y="256349"/>
                  </a:moveTo>
                  <a:lnTo>
                    <a:pt x="354132" y="401702"/>
                  </a:lnTo>
                  <a:lnTo>
                    <a:pt x="457200" y="536483"/>
                  </a:lnTo>
                  <a:lnTo>
                    <a:pt x="517984" y="613124"/>
                  </a:lnTo>
                  <a:lnTo>
                    <a:pt x="565554" y="665979"/>
                  </a:lnTo>
                  <a:lnTo>
                    <a:pt x="607838" y="702978"/>
                  </a:lnTo>
                  <a:lnTo>
                    <a:pt x="671265" y="755834"/>
                  </a:lnTo>
                  <a:lnTo>
                    <a:pt x="721477" y="792833"/>
                  </a:lnTo>
                  <a:lnTo>
                    <a:pt x="739977" y="803404"/>
                  </a:lnTo>
                  <a:lnTo>
                    <a:pt x="798118" y="840403"/>
                  </a:lnTo>
                  <a:lnTo>
                    <a:pt x="829831" y="866830"/>
                  </a:lnTo>
                  <a:lnTo>
                    <a:pt x="42284" y="827189"/>
                  </a:lnTo>
                  <a:lnTo>
                    <a:pt x="129496" y="811332"/>
                  </a:lnTo>
                  <a:lnTo>
                    <a:pt x="171780" y="798118"/>
                  </a:lnTo>
                  <a:lnTo>
                    <a:pt x="214065" y="776976"/>
                  </a:lnTo>
                  <a:lnTo>
                    <a:pt x="240492" y="755834"/>
                  </a:lnTo>
                  <a:lnTo>
                    <a:pt x="261635" y="732049"/>
                  </a:lnTo>
                  <a:lnTo>
                    <a:pt x="272206" y="700335"/>
                  </a:lnTo>
                  <a:lnTo>
                    <a:pt x="269563" y="676551"/>
                  </a:lnTo>
                  <a:lnTo>
                    <a:pt x="235207" y="589339"/>
                  </a:lnTo>
                  <a:lnTo>
                    <a:pt x="142710" y="372631"/>
                  </a:lnTo>
                  <a:lnTo>
                    <a:pt x="66069" y="200851"/>
                  </a:lnTo>
                  <a:lnTo>
                    <a:pt x="7928" y="63427"/>
                  </a:lnTo>
                  <a:lnTo>
                    <a:pt x="0" y="23785"/>
                  </a:lnTo>
                  <a:lnTo>
                    <a:pt x="2643" y="13214"/>
                  </a:lnTo>
                  <a:lnTo>
                    <a:pt x="7928" y="2643"/>
                  </a:lnTo>
                  <a:lnTo>
                    <a:pt x="15856" y="0"/>
                  </a:lnTo>
                  <a:lnTo>
                    <a:pt x="31713" y="0"/>
                  </a:lnTo>
                  <a:lnTo>
                    <a:pt x="50213" y="7929"/>
                  </a:lnTo>
                  <a:lnTo>
                    <a:pt x="76640" y="42285"/>
                  </a:lnTo>
                  <a:lnTo>
                    <a:pt x="150638" y="137424"/>
                  </a:lnTo>
                  <a:lnTo>
                    <a:pt x="240492" y="25634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0AC50F8A-EF49-4E14-9572-C69803D8C3E6}"/>
                </a:ext>
              </a:extLst>
            </p:cNvPr>
            <p:cNvSpPr/>
            <p:nvPr/>
          </p:nvSpPr>
          <p:spPr>
            <a:xfrm>
              <a:off x="4964113" y="4181475"/>
              <a:ext cx="473075" cy="923925"/>
            </a:xfrm>
            <a:custGeom>
              <a:avLst/>
              <a:gdLst>
                <a:gd name="connsiteX0" fmla="*/ 69057 w 471488"/>
                <a:gd name="connsiteY0" fmla="*/ 483394 h 923925"/>
                <a:gd name="connsiteX1" fmla="*/ 104775 w 471488"/>
                <a:gd name="connsiteY1" fmla="*/ 564356 h 923925"/>
                <a:gd name="connsiteX2" fmla="*/ 147638 w 471488"/>
                <a:gd name="connsiteY2" fmla="*/ 647700 h 923925"/>
                <a:gd name="connsiteX3" fmla="*/ 192882 w 471488"/>
                <a:gd name="connsiteY3" fmla="*/ 723900 h 923925"/>
                <a:gd name="connsiteX4" fmla="*/ 240507 w 471488"/>
                <a:gd name="connsiteY4" fmla="*/ 790575 h 923925"/>
                <a:gd name="connsiteX5" fmla="*/ 292894 w 471488"/>
                <a:gd name="connsiteY5" fmla="*/ 857250 h 923925"/>
                <a:gd name="connsiteX6" fmla="*/ 340519 w 471488"/>
                <a:gd name="connsiteY6" fmla="*/ 907256 h 923925"/>
                <a:gd name="connsiteX7" fmla="*/ 366713 w 471488"/>
                <a:gd name="connsiteY7" fmla="*/ 919163 h 923925"/>
                <a:gd name="connsiteX8" fmla="*/ 390525 w 471488"/>
                <a:gd name="connsiteY8" fmla="*/ 923925 h 923925"/>
                <a:gd name="connsiteX9" fmla="*/ 416719 w 471488"/>
                <a:gd name="connsiteY9" fmla="*/ 916781 h 923925"/>
                <a:gd name="connsiteX10" fmla="*/ 433388 w 471488"/>
                <a:gd name="connsiteY10" fmla="*/ 895350 h 923925"/>
                <a:gd name="connsiteX11" fmla="*/ 442913 w 471488"/>
                <a:gd name="connsiteY11" fmla="*/ 876300 h 923925"/>
                <a:gd name="connsiteX12" fmla="*/ 447675 w 471488"/>
                <a:gd name="connsiteY12" fmla="*/ 857250 h 923925"/>
                <a:gd name="connsiteX13" fmla="*/ 454819 w 471488"/>
                <a:gd name="connsiteY13" fmla="*/ 716756 h 923925"/>
                <a:gd name="connsiteX14" fmla="*/ 466725 w 471488"/>
                <a:gd name="connsiteY14" fmla="*/ 578644 h 923925"/>
                <a:gd name="connsiteX15" fmla="*/ 471488 w 471488"/>
                <a:gd name="connsiteY15" fmla="*/ 554831 h 923925"/>
                <a:gd name="connsiteX16" fmla="*/ 309563 w 471488"/>
                <a:gd name="connsiteY16" fmla="*/ 369094 h 923925"/>
                <a:gd name="connsiteX17" fmla="*/ 295275 w 471488"/>
                <a:gd name="connsiteY17" fmla="*/ 361950 h 923925"/>
                <a:gd name="connsiteX18" fmla="*/ 278607 w 471488"/>
                <a:gd name="connsiteY18" fmla="*/ 350044 h 923925"/>
                <a:gd name="connsiteX19" fmla="*/ 259557 w 471488"/>
                <a:gd name="connsiteY19" fmla="*/ 330994 h 923925"/>
                <a:gd name="connsiteX20" fmla="*/ 233363 w 471488"/>
                <a:gd name="connsiteY20" fmla="*/ 300038 h 923925"/>
                <a:gd name="connsiteX21" fmla="*/ 200025 w 471488"/>
                <a:gd name="connsiteY21" fmla="*/ 252413 h 923925"/>
                <a:gd name="connsiteX22" fmla="*/ 157163 w 471488"/>
                <a:gd name="connsiteY22" fmla="*/ 183356 h 923925"/>
                <a:gd name="connsiteX23" fmla="*/ 126207 w 471488"/>
                <a:gd name="connsiteY23" fmla="*/ 128588 h 923925"/>
                <a:gd name="connsiteX24" fmla="*/ 100013 w 471488"/>
                <a:gd name="connsiteY24" fmla="*/ 80963 h 923925"/>
                <a:gd name="connsiteX25" fmla="*/ 73819 w 471488"/>
                <a:gd name="connsiteY25" fmla="*/ 38100 h 923925"/>
                <a:gd name="connsiteX26" fmla="*/ 64294 w 471488"/>
                <a:gd name="connsiteY26" fmla="*/ 26194 h 923925"/>
                <a:gd name="connsiteX27" fmla="*/ 42863 w 471488"/>
                <a:gd name="connsiteY27" fmla="*/ 7144 h 923925"/>
                <a:gd name="connsiteX28" fmla="*/ 26194 w 471488"/>
                <a:gd name="connsiteY28" fmla="*/ 0 h 923925"/>
                <a:gd name="connsiteX29" fmla="*/ 19050 w 471488"/>
                <a:gd name="connsiteY29" fmla="*/ 0 h 923925"/>
                <a:gd name="connsiteX30" fmla="*/ 9525 w 471488"/>
                <a:gd name="connsiteY30" fmla="*/ 4763 h 923925"/>
                <a:gd name="connsiteX31" fmla="*/ 4763 w 471488"/>
                <a:gd name="connsiteY31" fmla="*/ 11906 h 923925"/>
                <a:gd name="connsiteX32" fmla="*/ 0 w 471488"/>
                <a:gd name="connsiteY32" fmla="*/ 28575 h 923925"/>
                <a:gd name="connsiteX33" fmla="*/ 0 w 471488"/>
                <a:gd name="connsiteY33" fmla="*/ 78581 h 923925"/>
                <a:gd name="connsiteX34" fmla="*/ 0 w 471488"/>
                <a:gd name="connsiteY34" fmla="*/ 150019 h 923925"/>
                <a:gd name="connsiteX35" fmla="*/ 2382 w 471488"/>
                <a:gd name="connsiteY35" fmla="*/ 211931 h 923925"/>
                <a:gd name="connsiteX36" fmla="*/ 14288 w 471488"/>
                <a:gd name="connsiteY36" fmla="*/ 273844 h 923925"/>
                <a:gd name="connsiteX37" fmla="*/ 38100 w 471488"/>
                <a:gd name="connsiteY37" fmla="*/ 388144 h 923925"/>
                <a:gd name="connsiteX38" fmla="*/ 50007 w 471488"/>
                <a:gd name="connsiteY38" fmla="*/ 433388 h 923925"/>
                <a:gd name="connsiteX39" fmla="*/ 69057 w 471488"/>
                <a:gd name="connsiteY39" fmla="*/ 483394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1488" h="923925">
                  <a:moveTo>
                    <a:pt x="69057" y="483394"/>
                  </a:moveTo>
                  <a:lnTo>
                    <a:pt x="104775" y="564356"/>
                  </a:lnTo>
                  <a:lnTo>
                    <a:pt x="147638" y="647700"/>
                  </a:lnTo>
                  <a:lnTo>
                    <a:pt x="192882" y="723900"/>
                  </a:lnTo>
                  <a:lnTo>
                    <a:pt x="240507" y="790575"/>
                  </a:lnTo>
                  <a:lnTo>
                    <a:pt x="292894" y="857250"/>
                  </a:lnTo>
                  <a:lnTo>
                    <a:pt x="340519" y="907256"/>
                  </a:lnTo>
                  <a:lnTo>
                    <a:pt x="366713" y="919163"/>
                  </a:lnTo>
                  <a:lnTo>
                    <a:pt x="390525" y="923925"/>
                  </a:lnTo>
                  <a:lnTo>
                    <a:pt x="416719" y="916781"/>
                  </a:lnTo>
                  <a:lnTo>
                    <a:pt x="433388" y="895350"/>
                  </a:lnTo>
                  <a:lnTo>
                    <a:pt x="442913" y="876300"/>
                  </a:lnTo>
                  <a:lnTo>
                    <a:pt x="447675" y="857250"/>
                  </a:lnTo>
                  <a:lnTo>
                    <a:pt x="454819" y="716756"/>
                  </a:lnTo>
                  <a:lnTo>
                    <a:pt x="466725" y="578644"/>
                  </a:lnTo>
                  <a:lnTo>
                    <a:pt x="471488" y="554831"/>
                  </a:lnTo>
                  <a:lnTo>
                    <a:pt x="309563" y="369094"/>
                  </a:lnTo>
                  <a:lnTo>
                    <a:pt x="295275" y="361950"/>
                  </a:lnTo>
                  <a:lnTo>
                    <a:pt x="278607" y="350044"/>
                  </a:lnTo>
                  <a:lnTo>
                    <a:pt x="259557" y="330994"/>
                  </a:lnTo>
                  <a:lnTo>
                    <a:pt x="233363" y="300038"/>
                  </a:lnTo>
                  <a:lnTo>
                    <a:pt x="200025" y="252413"/>
                  </a:lnTo>
                  <a:lnTo>
                    <a:pt x="157163" y="183356"/>
                  </a:lnTo>
                  <a:lnTo>
                    <a:pt x="126207" y="128588"/>
                  </a:lnTo>
                  <a:lnTo>
                    <a:pt x="100013" y="80963"/>
                  </a:lnTo>
                  <a:lnTo>
                    <a:pt x="73819" y="38100"/>
                  </a:lnTo>
                  <a:lnTo>
                    <a:pt x="64294" y="26194"/>
                  </a:lnTo>
                  <a:lnTo>
                    <a:pt x="42863" y="7144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9525" y="4763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0" y="78581"/>
                  </a:lnTo>
                  <a:lnTo>
                    <a:pt x="0" y="150019"/>
                  </a:lnTo>
                  <a:lnTo>
                    <a:pt x="2382" y="211931"/>
                  </a:lnTo>
                  <a:lnTo>
                    <a:pt x="14288" y="273844"/>
                  </a:lnTo>
                  <a:lnTo>
                    <a:pt x="38100" y="388144"/>
                  </a:lnTo>
                  <a:lnTo>
                    <a:pt x="50007" y="433388"/>
                  </a:lnTo>
                  <a:lnTo>
                    <a:pt x="69057" y="483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3C5CDB93-14C7-4AA2-B470-C07031BC461D}"/>
                </a:ext>
              </a:extLst>
            </p:cNvPr>
            <p:cNvSpPr/>
            <p:nvPr/>
          </p:nvSpPr>
          <p:spPr>
            <a:xfrm>
              <a:off x="5257800" y="4459288"/>
              <a:ext cx="287338" cy="293687"/>
            </a:xfrm>
            <a:custGeom>
              <a:avLst/>
              <a:gdLst>
                <a:gd name="connsiteX0" fmla="*/ 235744 w 288131"/>
                <a:gd name="connsiteY0" fmla="*/ 166688 h 292894"/>
                <a:gd name="connsiteX1" fmla="*/ 266700 w 288131"/>
                <a:gd name="connsiteY1" fmla="*/ 100013 h 292894"/>
                <a:gd name="connsiteX2" fmla="*/ 283369 w 288131"/>
                <a:gd name="connsiteY2" fmla="*/ 64294 h 292894"/>
                <a:gd name="connsiteX3" fmla="*/ 285750 w 288131"/>
                <a:gd name="connsiteY3" fmla="*/ 52388 h 292894"/>
                <a:gd name="connsiteX4" fmla="*/ 288131 w 288131"/>
                <a:gd name="connsiteY4" fmla="*/ 23813 h 292894"/>
                <a:gd name="connsiteX5" fmla="*/ 288131 w 288131"/>
                <a:gd name="connsiteY5" fmla="*/ 14288 h 292894"/>
                <a:gd name="connsiteX6" fmla="*/ 283369 w 288131"/>
                <a:gd name="connsiteY6" fmla="*/ 0 h 292894"/>
                <a:gd name="connsiteX7" fmla="*/ 273844 w 288131"/>
                <a:gd name="connsiteY7" fmla="*/ 0 h 292894"/>
                <a:gd name="connsiteX8" fmla="*/ 259556 w 288131"/>
                <a:gd name="connsiteY8" fmla="*/ 2382 h 292894"/>
                <a:gd name="connsiteX9" fmla="*/ 240506 w 288131"/>
                <a:gd name="connsiteY9" fmla="*/ 16669 h 292894"/>
                <a:gd name="connsiteX10" fmla="*/ 226219 w 288131"/>
                <a:gd name="connsiteY10" fmla="*/ 33338 h 292894"/>
                <a:gd name="connsiteX11" fmla="*/ 209550 w 288131"/>
                <a:gd name="connsiteY11" fmla="*/ 47625 h 292894"/>
                <a:gd name="connsiteX12" fmla="*/ 188119 w 288131"/>
                <a:gd name="connsiteY12" fmla="*/ 61913 h 292894"/>
                <a:gd name="connsiteX13" fmla="*/ 154781 w 288131"/>
                <a:gd name="connsiteY13" fmla="*/ 78582 h 292894"/>
                <a:gd name="connsiteX14" fmla="*/ 121444 w 288131"/>
                <a:gd name="connsiteY14" fmla="*/ 92869 h 292894"/>
                <a:gd name="connsiteX15" fmla="*/ 100013 w 288131"/>
                <a:gd name="connsiteY15" fmla="*/ 100013 h 292894"/>
                <a:gd name="connsiteX16" fmla="*/ 83344 w 288131"/>
                <a:gd name="connsiteY16" fmla="*/ 102394 h 292894"/>
                <a:gd name="connsiteX17" fmla="*/ 71438 w 288131"/>
                <a:gd name="connsiteY17" fmla="*/ 102394 h 292894"/>
                <a:gd name="connsiteX18" fmla="*/ 42863 w 288131"/>
                <a:gd name="connsiteY18" fmla="*/ 97632 h 292894"/>
                <a:gd name="connsiteX19" fmla="*/ 30956 w 288131"/>
                <a:gd name="connsiteY19" fmla="*/ 95250 h 292894"/>
                <a:gd name="connsiteX20" fmla="*/ 0 w 288131"/>
                <a:gd name="connsiteY20" fmla="*/ 85725 h 292894"/>
                <a:gd name="connsiteX21" fmla="*/ 173831 w 288131"/>
                <a:gd name="connsiteY21" fmla="*/ 292894 h 292894"/>
                <a:gd name="connsiteX22" fmla="*/ 185738 w 288131"/>
                <a:gd name="connsiteY22" fmla="*/ 254794 h 292894"/>
                <a:gd name="connsiteX23" fmla="*/ 202406 w 288131"/>
                <a:gd name="connsiteY23" fmla="*/ 223838 h 292894"/>
                <a:gd name="connsiteX24" fmla="*/ 235744 w 288131"/>
                <a:gd name="connsiteY24" fmla="*/ 166688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8131" h="292894">
                  <a:moveTo>
                    <a:pt x="235744" y="166688"/>
                  </a:moveTo>
                  <a:lnTo>
                    <a:pt x="266700" y="100013"/>
                  </a:lnTo>
                  <a:lnTo>
                    <a:pt x="283369" y="64294"/>
                  </a:lnTo>
                  <a:lnTo>
                    <a:pt x="285750" y="52388"/>
                  </a:lnTo>
                  <a:lnTo>
                    <a:pt x="288131" y="23813"/>
                  </a:lnTo>
                  <a:lnTo>
                    <a:pt x="288131" y="14288"/>
                  </a:lnTo>
                  <a:lnTo>
                    <a:pt x="283369" y="0"/>
                  </a:lnTo>
                  <a:lnTo>
                    <a:pt x="273844" y="0"/>
                  </a:lnTo>
                  <a:lnTo>
                    <a:pt x="259556" y="2382"/>
                  </a:lnTo>
                  <a:lnTo>
                    <a:pt x="240506" y="16669"/>
                  </a:lnTo>
                  <a:lnTo>
                    <a:pt x="226219" y="33338"/>
                  </a:lnTo>
                  <a:lnTo>
                    <a:pt x="209550" y="47625"/>
                  </a:lnTo>
                  <a:lnTo>
                    <a:pt x="188119" y="61913"/>
                  </a:lnTo>
                  <a:lnTo>
                    <a:pt x="154781" y="78582"/>
                  </a:lnTo>
                  <a:lnTo>
                    <a:pt x="121444" y="92869"/>
                  </a:lnTo>
                  <a:lnTo>
                    <a:pt x="100013" y="100013"/>
                  </a:lnTo>
                  <a:lnTo>
                    <a:pt x="83344" y="102394"/>
                  </a:lnTo>
                  <a:lnTo>
                    <a:pt x="71438" y="102394"/>
                  </a:lnTo>
                  <a:lnTo>
                    <a:pt x="42863" y="97632"/>
                  </a:lnTo>
                  <a:lnTo>
                    <a:pt x="30956" y="95250"/>
                  </a:lnTo>
                  <a:lnTo>
                    <a:pt x="0" y="85725"/>
                  </a:lnTo>
                  <a:lnTo>
                    <a:pt x="173831" y="292894"/>
                  </a:lnTo>
                  <a:lnTo>
                    <a:pt x="185738" y="254794"/>
                  </a:lnTo>
                  <a:lnTo>
                    <a:pt x="202406" y="223838"/>
                  </a:lnTo>
                  <a:lnTo>
                    <a:pt x="235744" y="1666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9">
              <a:extLst>
                <a:ext uri="{FF2B5EF4-FFF2-40B4-BE49-F238E27FC236}">
                  <a16:creationId xmlns:a16="http://schemas.microsoft.com/office/drawing/2014/main" id="{A39CB4CF-04A7-4104-9E34-7680AE431314}"/>
                </a:ext>
              </a:extLst>
            </p:cNvPr>
            <p:cNvSpPr/>
            <p:nvPr/>
          </p:nvSpPr>
          <p:spPr>
            <a:xfrm>
              <a:off x="6486525" y="4143375"/>
              <a:ext cx="798513" cy="960438"/>
            </a:xfrm>
            <a:custGeom>
              <a:avLst/>
              <a:gdLst>
                <a:gd name="connsiteX0" fmla="*/ 328613 w 797719"/>
                <a:gd name="connsiteY0" fmla="*/ 185738 h 959644"/>
                <a:gd name="connsiteX1" fmla="*/ 247650 w 797719"/>
                <a:gd name="connsiteY1" fmla="*/ 130969 h 959644"/>
                <a:gd name="connsiteX2" fmla="*/ 147638 w 797719"/>
                <a:gd name="connsiteY2" fmla="*/ 64294 h 959644"/>
                <a:gd name="connsiteX3" fmla="*/ 61913 w 797719"/>
                <a:gd name="connsiteY3" fmla="*/ 9525 h 959644"/>
                <a:gd name="connsiteX4" fmla="*/ 42863 w 797719"/>
                <a:gd name="connsiteY4" fmla="*/ 0 h 959644"/>
                <a:gd name="connsiteX5" fmla="*/ 11906 w 797719"/>
                <a:gd name="connsiteY5" fmla="*/ 0 h 959644"/>
                <a:gd name="connsiteX6" fmla="*/ 2381 w 797719"/>
                <a:gd name="connsiteY6" fmla="*/ 4763 h 959644"/>
                <a:gd name="connsiteX7" fmla="*/ 0 w 797719"/>
                <a:gd name="connsiteY7" fmla="*/ 19050 h 959644"/>
                <a:gd name="connsiteX8" fmla="*/ 9525 w 797719"/>
                <a:gd name="connsiteY8" fmla="*/ 47625 h 959644"/>
                <a:gd name="connsiteX9" fmla="*/ 26194 w 797719"/>
                <a:gd name="connsiteY9" fmla="*/ 71438 h 959644"/>
                <a:gd name="connsiteX10" fmla="*/ 111919 w 797719"/>
                <a:gd name="connsiteY10" fmla="*/ 159544 h 959644"/>
                <a:gd name="connsiteX11" fmla="*/ 190500 w 797719"/>
                <a:gd name="connsiteY11" fmla="*/ 254794 h 959644"/>
                <a:gd name="connsiteX12" fmla="*/ 252413 w 797719"/>
                <a:gd name="connsiteY12" fmla="*/ 338138 h 959644"/>
                <a:gd name="connsiteX13" fmla="*/ 309563 w 797719"/>
                <a:gd name="connsiteY13" fmla="*/ 423863 h 959644"/>
                <a:gd name="connsiteX14" fmla="*/ 359569 w 797719"/>
                <a:gd name="connsiteY14" fmla="*/ 521494 h 959644"/>
                <a:gd name="connsiteX15" fmla="*/ 421481 w 797719"/>
                <a:gd name="connsiteY15" fmla="*/ 647700 h 959644"/>
                <a:gd name="connsiteX16" fmla="*/ 481013 w 797719"/>
                <a:gd name="connsiteY16" fmla="*/ 766763 h 959644"/>
                <a:gd name="connsiteX17" fmla="*/ 511969 w 797719"/>
                <a:gd name="connsiteY17" fmla="*/ 828675 h 959644"/>
                <a:gd name="connsiteX18" fmla="*/ 545306 w 797719"/>
                <a:gd name="connsiteY18" fmla="*/ 890588 h 959644"/>
                <a:gd name="connsiteX19" fmla="*/ 571500 w 797719"/>
                <a:gd name="connsiteY19" fmla="*/ 919163 h 959644"/>
                <a:gd name="connsiteX20" fmla="*/ 597694 w 797719"/>
                <a:gd name="connsiteY20" fmla="*/ 940594 h 959644"/>
                <a:gd name="connsiteX21" fmla="*/ 626269 w 797719"/>
                <a:gd name="connsiteY21" fmla="*/ 952500 h 959644"/>
                <a:gd name="connsiteX22" fmla="*/ 657225 w 797719"/>
                <a:gd name="connsiteY22" fmla="*/ 959644 h 959644"/>
                <a:gd name="connsiteX23" fmla="*/ 688181 w 797719"/>
                <a:gd name="connsiteY23" fmla="*/ 957263 h 959644"/>
                <a:gd name="connsiteX24" fmla="*/ 728663 w 797719"/>
                <a:gd name="connsiteY24" fmla="*/ 945356 h 959644"/>
                <a:gd name="connsiteX25" fmla="*/ 752475 w 797719"/>
                <a:gd name="connsiteY25" fmla="*/ 928688 h 959644"/>
                <a:gd name="connsiteX26" fmla="*/ 769144 w 797719"/>
                <a:gd name="connsiteY26" fmla="*/ 907256 h 959644"/>
                <a:gd name="connsiteX27" fmla="*/ 783431 w 797719"/>
                <a:gd name="connsiteY27" fmla="*/ 881063 h 959644"/>
                <a:gd name="connsiteX28" fmla="*/ 795338 w 797719"/>
                <a:gd name="connsiteY28" fmla="*/ 850106 h 959644"/>
                <a:gd name="connsiteX29" fmla="*/ 797719 w 797719"/>
                <a:gd name="connsiteY29" fmla="*/ 826294 h 959644"/>
                <a:gd name="connsiteX30" fmla="*/ 790575 w 797719"/>
                <a:gd name="connsiteY30" fmla="*/ 769144 h 959644"/>
                <a:gd name="connsiteX31" fmla="*/ 776288 w 797719"/>
                <a:gd name="connsiteY31" fmla="*/ 700088 h 959644"/>
                <a:gd name="connsiteX32" fmla="*/ 757238 w 797719"/>
                <a:gd name="connsiteY32" fmla="*/ 626269 h 959644"/>
                <a:gd name="connsiteX33" fmla="*/ 738188 w 797719"/>
                <a:gd name="connsiteY33" fmla="*/ 576263 h 959644"/>
                <a:gd name="connsiteX34" fmla="*/ 719138 w 797719"/>
                <a:gd name="connsiteY34" fmla="*/ 531019 h 959644"/>
                <a:gd name="connsiteX35" fmla="*/ 688181 w 797719"/>
                <a:gd name="connsiteY35" fmla="*/ 481013 h 959644"/>
                <a:gd name="connsiteX36" fmla="*/ 652463 w 797719"/>
                <a:gd name="connsiteY36" fmla="*/ 431006 h 959644"/>
                <a:gd name="connsiteX37" fmla="*/ 633413 w 797719"/>
                <a:gd name="connsiteY37" fmla="*/ 409575 h 959644"/>
                <a:gd name="connsiteX38" fmla="*/ 569119 w 797719"/>
                <a:gd name="connsiteY38" fmla="*/ 357188 h 959644"/>
                <a:gd name="connsiteX39" fmla="*/ 502444 w 797719"/>
                <a:gd name="connsiteY39" fmla="*/ 304800 h 959644"/>
                <a:gd name="connsiteX40" fmla="*/ 431006 w 797719"/>
                <a:gd name="connsiteY40" fmla="*/ 254794 h 959644"/>
                <a:gd name="connsiteX41" fmla="*/ 328613 w 797719"/>
                <a:gd name="connsiteY41" fmla="*/ 185738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7719" h="959644">
                  <a:moveTo>
                    <a:pt x="328613" y="185738"/>
                  </a:moveTo>
                  <a:lnTo>
                    <a:pt x="247650" y="130969"/>
                  </a:lnTo>
                  <a:lnTo>
                    <a:pt x="147638" y="64294"/>
                  </a:lnTo>
                  <a:lnTo>
                    <a:pt x="61913" y="9525"/>
                  </a:lnTo>
                  <a:lnTo>
                    <a:pt x="42863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26194" y="71438"/>
                  </a:lnTo>
                  <a:lnTo>
                    <a:pt x="111919" y="159544"/>
                  </a:lnTo>
                  <a:lnTo>
                    <a:pt x="190500" y="254794"/>
                  </a:lnTo>
                  <a:lnTo>
                    <a:pt x="252413" y="338138"/>
                  </a:lnTo>
                  <a:lnTo>
                    <a:pt x="309563" y="423863"/>
                  </a:lnTo>
                  <a:lnTo>
                    <a:pt x="359569" y="521494"/>
                  </a:lnTo>
                  <a:lnTo>
                    <a:pt x="421481" y="647700"/>
                  </a:lnTo>
                  <a:lnTo>
                    <a:pt x="481013" y="766763"/>
                  </a:lnTo>
                  <a:lnTo>
                    <a:pt x="511969" y="828675"/>
                  </a:lnTo>
                  <a:lnTo>
                    <a:pt x="545306" y="890588"/>
                  </a:lnTo>
                  <a:lnTo>
                    <a:pt x="571500" y="919163"/>
                  </a:lnTo>
                  <a:lnTo>
                    <a:pt x="597694" y="940594"/>
                  </a:lnTo>
                  <a:lnTo>
                    <a:pt x="626269" y="952500"/>
                  </a:lnTo>
                  <a:lnTo>
                    <a:pt x="657225" y="959644"/>
                  </a:lnTo>
                  <a:lnTo>
                    <a:pt x="688181" y="957263"/>
                  </a:lnTo>
                  <a:lnTo>
                    <a:pt x="728663" y="945356"/>
                  </a:lnTo>
                  <a:lnTo>
                    <a:pt x="752475" y="928688"/>
                  </a:lnTo>
                  <a:lnTo>
                    <a:pt x="769144" y="907256"/>
                  </a:lnTo>
                  <a:lnTo>
                    <a:pt x="783431" y="881063"/>
                  </a:lnTo>
                  <a:lnTo>
                    <a:pt x="795338" y="850106"/>
                  </a:lnTo>
                  <a:lnTo>
                    <a:pt x="797719" y="826294"/>
                  </a:lnTo>
                  <a:lnTo>
                    <a:pt x="790575" y="769144"/>
                  </a:lnTo>
                  <a:lnTo>
                    <a:pt x="776288" y="700088"/>
                  </a:lnTo>
                  <a:lnTo>
                    <a:pt x="757238" y="626269"/>
                  </a:lnTo>
                  <a:lnTo>
                    <a:pt x="738188" y="576263"/>
                  </a:lnTo>
                  <a:lnTo>
                    <a:pt x="719138" y="531019"/>
                  </a:lnTo>
                  <a:lnTo>
                    <a:pt x="688181" y="481013"/>
                  </a:lnTo>
                  <a:lnTo>
                    <a:pt x="652463" y="431006"/>
                  </a:lnTo>
                  <a:lnTo>
                    <a:pt x="633413" y="409575"/>
                  </a:lnTo>
                  <a:lnTo>
                    <a:pt x="569119" y="357188"/>
                  </a:lnTo>
                  <a:lnTo>
                    <a:pt x="502444" y="304800"/>
                  </a:lnTo>
                  <a:lnTo>
                    <a:pt x="431006" y="254794"/>
                  </a:lnTo>
                  <a:lnTo>
                    <a:pt x="328613" y="1857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F31E62A1-DC60-45E9-BA52-411FACBA7B9C}"/>
              </a:ext>
            </a:extLst>
          </p:cNvPr>
          <p:cNvGrpSpPr>
            <a:grpSpLocks/>
          </p:cNvGrpSpPr>
          <p:nvPr/>
        </p:nvGrpSpPr>
        <p:grpSpPr bwMode="auto">
          <a:xfrm>
            <a:off x="2820988" y="1376363"/>
            <a:ext cx="4311650" cy="4464050"/>
            <a:chOff x="2820988" y="1376363"/>
            <a:chExt cx="4311650" cy="4464050"/>
          </a:xfrm>
        </p:grpSpPr>
        <p:sp>
          <p:nvSpPr>
            <p:cNvPr id="23" name="フリーフォーム 31">
              <a:extLst>
                <a:ext uri="{FF2B5EF4-FFF2-40B4-BE49-F238E27FC236}">
                  <a16:creationId xmlns:a16="http://schemas.microsoft.com/office/drawing/2014/main" id="{AC9204D5-4051-4874-A6BE-B55E4CFF6EF5}"/>
                </a:ext>
              </a:extLst>
            </p:cNvPr>
            <p:cNvSpPr/>
            <p:nvPr/>
          </p:nvSpPr>
          <p:spPr>
            <a:xfrm>
              <a:off x="4538663" y="1376363"/>
              <a:ext cx="571500" cy="879475"/>
            </a:xfrm>
            <a:custGeom>
              <a:avLst/>
              <a:gdLst>
                <a:gd name="connsiteX0" fmla="*/ 228600 w 571500"/>
                <a:gd name="connsiteY0" fmla="*/ 552450 h 878681"/>
                <a:gd name="connsiteX1" fmla="*/ 228600 w 571500"/>
                <a:gd name="connsiteY1" fmla="*/ 311943 h 878681"/>
                <a:gd name="connsiteX2" fmla="*/ 223837 w 571500"/>
                <a:gd name="connsiteY2" fmla="*/ 280987 h 878681"/>
                <a:gd name="connsiteX3" fmla="*/ 216693 w 571500"/>
                <a:gd name="connsiteY3" fmla="*/ 245268 h 878681"/>
                <a:gd name="connsiteX4" fmla="*/ 207168 w 571500"/>
                <a:gd name="connsiteY4" fmla="*/ 219075 h 878681"/>
                <a:gd name="connsiteX5" fmla="*/ 190500 w 571500"/>
                <a:gd name="connsiteY5" fmla="*/ 190500 h 878681"/>
                <a:gd name="connsiteX6" fmla="*/ 166687 w 571500"/>
                <a:gd name="connsiteY6" fmla="*/ 159543 h 878681"/>
                <a:gd name="connsiteX7" fmla="*/ 128587 w 571500"/>
                <a:gd name="connsiteY7" fmla="*/ 123825 h 878681"/>
                <a:gd name="connsiteX8" fmla="*/ 88106 w 571500"/>
                <a:gd name="connsiteY8" fmla="*/ 95250 h 878681"/>
                <a:gd name="connsiteX9" fmla="*/ 47625 w 571500"/>
                <a:gd name="connsiteY9" fmla="*/ 76200 h 878681"/>
                <a:gd name="connsiteX10" fmla="*/ 28575 w 571500"/>
                <a:gd name="connsiteY10" fmla="*/ 69056 h 878681"/>
                <a:gd name="connsiteX11" fmla="*/ 9525 w 571500"/>
                <a:gd name="connsiteY11" fmla="*/ 52387 h 878681"/>
                <a:gd name="connsiteX12" fmla="*/ 0 w 571500"/>
                <a:gd name="connsiteY12" fmla="*/ 30956 h 878681"/>
                <a:gd name="connsiteX13" fmla="*/ 4762 w 571500"/>
                <a:gd name="connsiteY13" fmla="*/ 14287 h 878681"/>
                <a:gd name="connsiteX14" fmla="*/ 21431 w 571500"/>
                <a:gd name="connsiteY14" fmla="*/ 4762 h 878681"/>
                <a:gd name="connsiteX15" fmla="*/ 54768 w 571500"/>
                <a:gd name="connsiteY15" fmla="*/ 0 h 878681"/>
                <a:gd name="connsiteX16" fmla="*/ 123825 w 571500"/>
                <a:gd name="connsiteY16" fmla="*/ 4762 h 878681"/>
                <a:gd name="connsiteX17" fmla="*/ 228600 w 571500"/>
                <a:gd name="connsiteY17" fmla="*/ 19050 h 878681"/>
                <a:gd name="connsiteX18" fmla="*/ 302418 w 571500"/>
                <a:gd name="connsiteY18" fmla="*/ 33337 h 878681"/>
                <a:gd name="connsiteX19" fmla="*/ 376237 w 571500"/>
                <a:gd name="connsiteY19" fmla="*/ 54768 h 878681"/>
                <a:gd name="connsiteX20" fmla="*/ 447675 w 571500"/>
                <a:gd name="connsiteY20" fmla="*/ 85725 h 878681"/>
                <a:gd name="connsiteX21" fmla="*/ 495300 w 571500"/>
                <a:gd name="connsiteY21" fmla="*/ 107156 h 878681"/>
                <a:gd name="connsiteX22" fmla="*/ 533400 w 571500"/>
                <a:gd name="connsiteY22" fmla="*/ 126206 h 878681"/>
                <a:gd name="connsiteX23" fmla="*/ 554831 w 571500"/>
                <a:gd name="connsiteY23" fmla="*/ 145256 h 878681"/>
                <a:gd name="connsiteX24" fmla="*/ 566737 w 571500"/>
                <a:gd name="connsiteY24" fmla="*/ 161925 h 878681"/>
                <a:gd name="connsiteX25" fmla="*/ 571500 w 571500"/>
                <a:gd name="connsiteY25" fmla="*/ 183356 h 878681"/>
                <a:gd name="connsiteX26" fmla="*/ 566737 w 571500"/>
                <a:gd name="connsiteY26" fmla="*/ 211931 h 878681"/>
                <a:gd name="connsiteX27" fmla="*/ 542925 w 571500"/>
                <a:gd name="connsiteY27" fmla="*/ 242887 h 878681"/>
                <a:gd name="connsiteX28" fmla="*/ 509587 w 571500"/>
                <a:gd name="connsiteY28" fmla="*/ 283368 h 878681"/>
                <a:gd name="connsiteX29" fmla="*/ 485775 w 571500"/>
                <a:gd name="connsiteY29" fmla="*/ 326231 h 878681"/>
                <a:gd name="connsiteX30" fmla="*/ 473868 w 571500"/>
                <a:gd name="connsiteY30" fmla="*/ 364331 h 878681"/>
                <a:gd name="connsiteX31" fmla="*/ 461962 w 571500"/>
                <a:gd name="connsiteY31" fmla="*/ 588168 h 878681"/>
                <a:gd name="connsiteX32" fmla="*/ 447675 w 571500"/>
                <a:gd name="connsiteY32" fmla="*/ 852487 h 878681"/>
                <a:gd name="connsiteX33" fmla="*/ 226218 w 571500"/>
                <a:gd name="connsiteY33" fmla="*/ 878681 h 878681"/>
                <a:gd name="connsiteX34" fmla="*/ 228600 w 571500"/>
                <a:gd name="connsiteY34" fmla="*/ 552450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1500" h="878681">
                  <a:moveTo>
                    <a:pt x="228600" y="552450"/>
                  </a:moveTo>
                  <a:lnTo>
                    <a:pt x="228600" y="311943"/>
                  </a:lnTo>
                  <a:lnTo>
                    <a:pt x="223837" y="280987"/>
                  </a:lnTo>
                  <a:lnTo>
                    <a:pt x="216693" y="245268"/>
                  </a:lnTo>
                  <a:lnTo>
                    <a:pt x="207168" y="219075"/>
                  </a:lnTo>
                  <a:lnTo>
                    <a:pt x="190500" y="190500"/>
                  </a:lnTo>
                  <a:lnTo>
                    <a:pt x="166687" y="159543"/>
                  </a:lnTo>
                  <a:lnTo>
                    <a:pt x="128587" y="123825"/>
                  </a:lnTo>
                  <a:lnTo>
                    <a:pt x="88106" y="95250"/>
                  </a:lnTo>
                  <a:lnTo>
                    <a:pt x="47625" y="76200"/>
                  </a:lnTo>
                  <a:lnTo>
                    <a:pt x="28575" y="69056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8" y="0"/>
                  </a:lnTo>
                  <a:lnTo>
                    <a:pt x="123825" y="4762"/>
                  </a:lnTo>
                  <a:lnTo>
                    <a:pt x="228600" y="19050"/>
                  </a:lnTo>
                  <a:lnTo>
                    <a:pt x="302418" y="33337"/>
                  </a:lnTo>
                  <a:lnTo>
                    <a:pt x="376237" y="54768"/>
                  </a:lnTo>
                  <a:lnTo>
                    <a:pt x="447675" y="85725"/>
                  </a:lnTo>
                  <a:lnTo>
                    <a:pt x="495300" y="107156"/>
                  </a:lnTo>
                  <a:lnTo>
                    <a:pt x="533400" y="126206"/>
                  </a:lnTo>
                  <a:lnTo>
                    <a:pt x="554831" y="145256"/>
                  </a:lnTo>
                  <a:lnTo>
                    <a:pt x="566737" y="161925"/>
                  </a:lnTo>
                  <a:lnTo>
                    <a:pt x="571500" y="183356"/>
                  </a:lnTo>
                  <a:lnTo>
                    <a:pt x="566737" y="211931"/>
                  </a:lnTo>
                  <a:lnTo>
                    <a:pt x="542925" y="242887"/>
                  </a:lnTo>
                  <a:lnTo>
                    <a:pt x="509587" y="283368"/>
                  </a:lnTo>
                  <a:lnTo>
                    <a:pt x="485775" y="326231"/>
                  </a:lnTo>
                  <a:lnTo>
                    <a:pt x="473868" y="364331"/>
                  </a:lnTo>
                  <a:lnTo>
                    <a:pt x="461962" y="588168"/>
                  </a:lnTo>
                  <a:lnTo>
                    <a:pt x="447675" y="852487"/>
                  </a:lnTo>
                  <a:lnTo>
                    <a:pt x="226218" y="878681"/>
                  </a:lnTo>
                  <a:lnTo>
                    <a:pt x="22860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2">
              <a:extLst>
                <a:ext uri="{FF2B5EF4-FFF2-40B4-BE49-F238E27FC236}">
                  <a16:creationId xmlns:a16="http://schemas.microsoft.com/office/drawing/2014/main" id="{6E297828-4EC6-4956-BA89-7178647802CC}"/>
                </a:ext>
              </a:extLst>
            </p:cNvPr>
            <p:cNvSpPr/>
            <p:nvPr/>
          </p:nvSpPr>
          <p:spPr>
            <a:xfrm>
              <a:off x="2976563" y="1957388"/>
              <a:ext cx="3716337" cy="650875"/>
            </a:xfrm>
            <a:custGeom>
              <a:avLst/>
              <a:gdLst>
                <a:gd name="connsiteX0" fmla="*/ 1362394 w 3715900"/>
                <a:gd name="connsiteY0" fmla="*/ 263887 h 650513"/>
                <a:gd name="connsiteX1" fmla="*/ 1650829 w 3715900"/>
                <a:gd name="connsiteY1" fmla="*/ 220929 h 650513"/>
                <a:gd name="connsiteX2" fmla="*/ 1804252 w 3715900"/>
                <a:gd name="connsiteY2" fmla="*/ 199450 h 650513"/>
                <a:gd name="connsiteX3" fmla="*/ 2092687 w 3715900"/>
                <a:gd name="connsiteY3" fmla="*/ 171834 h 650513"/>
                <a:gd name="connsiteX4" fmla="*/ 2454765 w 3715900"/>
                <a:gd name="connsiteY4" fmla="*/ 141149 h 650513"/>
                <a:gd name="connsiteX5" fmla="*/ 2755474 w 3715900"/>
                <a:gd name="connsiteY5" fmla="*/ 113533 h 650513"/>
                <a:gd name="connsiteX6" fmla="*/ 3028566 w 3715900"/>
                <a:gd name="connsiteY6" fmla="*/ 92054 h 650513"/>
                <a:gd name="connsiteX7" fmla="*/ 3059251 w 3715900"/>
                <a:gd name="connsiteY7" fmla="*/ 79780 h 650513"/>
                <a:gd name="connsiteX8" fmla="*/ 3120620 w 3715900"/>
                <a:gd name="connsiteY8" fmla="*/ 46027 h 650513"/>
                <a:gd name="connsiteX9" fmla="*/ 3185057 w 3715900"/>
                <a:gd name="connsiteY9" fmla="*/ 6137 h 650513"/>
                <a:gd name="connsiteX10" fmla="*/ 3209605 w 3715900"/>
                <a:gd name="connsiteY10" fmla="*/ 0 h 650513"/>
                <a:gd name="connsiteX11" fmla="*/ 3307796 w 3715900"/>
                <a:gd name="connsiteY11" fmla="*/ 12274 h 650513"/>
                <a:gd name="connsiteX12" fmla="*/ 3479629 w 3715900"/>
                <a:gd name="connsiteY12" fmla="*/ 49095 h 650513"/>
                <a:gd name="connsiteX13" fmla="*/ 3623847 w 3715900"/>
                <a:gd name="connsiteY13" fmla="*/ 95122 h 650513"/>
                <a:gd name="connsiteX14" fmla="*/ 3669874 w 3715900"/>
                <a:gd name="connsiteY14" fmla="*/ 113533 h 650513"/>
                <a:gd name="connsiteX15" fmla="*/ 3691353 w 3715900"/>
                <a:gd name="connsiteY15" fmla="*/ 138081 h 650513"/>
                <a:gd name="connsiteX16" fmla="*/ 3712832 w 3715900"/>
                <a:gd name="connsiteY16" fmla="*/ 171834 h 650513"/>
                <a:gd name="connsiteX17" fmla="*/ 3715900 w 3715900"/>
                <a:gd name="connsiteY17" fmla="*/ 193313 h 650513"/>
                <a:gd name="connsiteX18" fmla="*/ 3715900 w 3715900"/>
                <a:gd name="connsiteY18" fmla="*/ 217861 h 650513"/>
                <a:gd name="connsiteX19" fmla="*/ 3703627 w 3715900"/>
                <a:gd name="connsiteY19" fmla="*/ 248545 h 650513"/>
                <a:gd name="connsiteX20" fmla="*/ 3682147 w 3715900"/>
                <a:gd name="connsiteY20" fmla="*/ 273093 h 650513"/>
                <a:gd name="connsiteX21" fmla="*/ 3651463 w 3715900"/>
                <a:gd name="connsiteY21" fmla="*/ 291504 h 650513"/>
                <a:gd name="connsiteX22" fmla="*/ 3617710 w 3715900"/>
                <a:gd name="connsiteY22" fmla="*/ 303777 h 650513"/>
                <a:gd name="connsiteX23" fmla="*/ 3559409 w 3715900"/>
                <a:gd name="connsiteY23" fmla="*/ 309914 h 650513"/>
                <a:gd name="connsiteX24" fmla="*/ 3476561 w 3715900"/>
                <a:gd name="connsiteY24" fmla="*/ 312983 h 650513"/>
                <a:gd name="connsiteX25" fmla="*/ 3295522 w 3715900"/>
                <a:gd name="connsiteY25" fmla="*/ 306846 h 650513"/>
                <a:gd name="connsiteX26" fmla="*/ 3114483 w 3715900"/>
                <a:gd name="connsiteY26" fmla="*/ 291504 h 650513"/>
                <a:gd name="connsiteX27" fmla="*/ 2939581 w 3715900"/>
                <a:gd name="connsiteY27" fmla="*/ 294572 h 650513"/>
                <a:gd name="connsiteX28" fmla="*/ 2700241 w 3715900"/>
                <a:gd name="connsiteY28" fmla="*/ 300709 h 650513"/>
                <a:gd name="connsiteX29" fmla="*/ 2353506 w 3715900"/>
                <a:gd name="connsiteY29" fmla="*/ 322188 h 650513"/>
                <a:gd name="connsiteX30" fmla="*/ 1936196 w 3715900"/>
                <a:gd name="connsiteY30" fmla="*/ 362078 h 650513"/>
                <a:gd name="connsiteX31" fmla="*/ 1592529 w 3715900"/>
                <a:gd name="connsiteY31" fmla="*/ 408105 h 650513"/>
                <a:gd name="connsiteX32" fmla="*/ 1288751 w 3715900"/>
                <a:gd name="connsiteY32" fmla="*/ 457200 h 650513"/>
                <a:gd name="connsiteX33" fmla="*/ 942016 w 3715900"/>
                <a:gd name="connsiteY33" fmla="*/ 521638 h 650513"/>
                <a:gd name="connsiteX34" fmla="*/ 837688 w 3715900"/>
                <a:gd name="connsiteY34" fmla="*/ 543117 h 650513"/>
                <a:gd name="connsiteX35" fmla="*/ 619828 w 3715900"/>
                <a:gd name="connsiteY35" fmla="*/ 601418 h 650513"/>
                <a:gd name="connsiteX36" fmla="*/ 481747 w 3715900"/>
                <a:gd name="connsiteY36" fmla="*/ 638239 h 650513"/>
                <a:gd name="connsiteX37" fmla="*/ 441857 w 3715900"/>
                <a:gd name="connsiteY37" fmla="*/ 650513 h 650513"/>
                <a:gd name="connsiteX38" fmla="*/ 405036 w 3715900"/>
                <a:gd name="connsiteY38" fmla="*/ 641308 h 650513"/>
                <a:gd name="connsiteX39" fmla="*/ 352872 w 3715900"/>
                <a:gd name="connsiteY39" fmla="*/ 616760 h 650513"/>
                <a:gd name="connsiteX40" fmla="*/ 297640 w 3715900"/>
                <a:gd name="connsiteY40" fmla="*/ 583007 h 650513"/>
                <a:gd name="connsiteX41" fmla="*/ 257750 w 3715900"/>
                <a:gd name="connsiteY41" fmla="*/ 549254 h 650513"/>
                <a:gd name="connsiteX42" fmla="*/ 174902 w 3715900"/>
                <a:gd name="connsiteY42" fmla="*/ 472542 h 650513"/>
                <a:gd name="connsiteX43" fmla="*/ 92053 w 3715900"/>
                <a:gd name="connsiteY43" fmla="*/ 386626 h 650513"/>
                <a:gd name="connsiteX44" fmla="*/ 42958 w 3715900"/>
                <a:gd name="connsiteY44" fmla="*/ 334462 h 650513"/>
                <a:gd name="connsiteX45" fmla="*/ 12274 w 3715900"/>
                <a:gd name="connsiteY45" fmla="*/ 297640 h 650513"/>
                <a:gd name="connsiteX46" fmla="*/ 0 w 3715900"/>
                <a:gd name="connsiteY46" fmla="*/ 276161 h 650513"/>
                <a:gd name="connsiteX47" fmla="*/ 0 w 3715900"/>
                <a:gd name="connsiteY47" fmla="*/ 254682 h 650513"/>
                <a:gd name="connsiteX48" fmla="*/ 9205 w 3715900"/>
                <a:gd name="connsiteY48" fmla="*/ 242408 h 650513"/>
                <a:gd name="connsiteX49" fmla="*/ 27616 w 3715900"/>
                <a:gd name="connsiteY49" fmla="*/ 242408 h 650513"/>
                <a:gd name="connsiteX50" fmla="*/ 52163 w 3715900"/>
                <a:gd name="connsiteY50" fmla="*/ 248545 h 650513"/>
                <a:gd name="connsiteX51" fmla="*/ 107396 w 3715900"/>
                <a:gd name="connsiteY51" fmla="*/ 279230 h 650513"/>
                <a:gd name="connsiteX52" fmla="*/ 174902 w 3715900"/>
                <a:gd name="connsiteY52" fmla="*/ 312983 h 650513"/>
                <a:gd name="connsiteX53" fmla="*/ 248545 w 3715900"/>
                <a:gd name="connsiteY53" fmla="*/ 346736 h 650513"/>
                <a:gd name="connsiteX54" fmla="*/ 297640 w 3715900"/>
                <a:gd name="connsiteY54" fmla="*/ 365146 h 650513"/>
                <a:gd name="connsiteX55" fmla="*/ 343667 w 3715900"/>
                <a:gd name="connsiteY55" fmla="*/ 374352 h 650513"/>
                <a:gd name="connsiteX56" fmla="*/ 405036 w 3715900"/>
                <a:gd name="connsiteY56" fmla="*/ 380489 h 650513"/>
                <a:gd name="connsiteX57" fmla="*/ 552322 w 3715900"/>
                <a:gd name="connsiteY57" fmla="*/ 368215 h 650513"/>
                <a:gd name="connsiteX58" fmla="*/ 699608 w 3715900"/>
                <a:gd name="connsiteY58" fmla="*/ 355941 h 650513"/>
                <a:gd name="connsiteX59" fmla="*/ 895989 w 3715900"/>
                <a:gd name="connsiteY59" fmla="*/ 328325 h 650513"/>
                <a:gd name="connsiteX60" fmla="*/ 1362394 w 3715900"/>
                <a:gd name="connsiteY60" fmla="*/ 263887 h 65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715900" h="650513">
                  <a:moveTo>
                    <a:pt x="1362394" y="263887"/>
                  </a:moveTo>
                  <a:lnTo>
                    <a:pt x="1650829" y="220929"/>
                  </a:lnTo>
                  <a:lnTo>
                    <a:pt x="1804252" y="199450"/>
                  </a:lnTo>
                  <a:lnTo>
                    <a:pt x="2092687" y="171834"/>
                  </a:lnTo>
                  <a:lnTo>
                    <a:pt x="2454765" y="141149"/>
                  </a:lnTo>
                  <a:lnTo>
                    <a:pt x="2755474" y="113533"/>
                  </a:lnTo>
                  <a:lnTo>
                    <a:pt x="3028566" y="92054"/>
                  </a:lnTo>
                  <a:lnTo>
                    <a:pt x="3059251" y="79780"/>
                  </a:lnTo>
                  <a:lnTo>
                    <a:pt x="3120620" y="46027"/>
                  </a:lnTo>
                  <a:lnTo>
                    <a:pt x="3185057" y="6137"/>
                  </a:lnTo>
                  <a:lnTo>
                    <a:pt x="3209605" y="0"/>
                  </a:lnTo>
                  <a:lnTo>
                    <a:pt x="3307796" y="12274"/>
                  </a:lnTo>
                  <a:lnTo>
                    <a:pt x="3479629" y="49095"/>
                  </a:lnTo>
                  <a:lnTo>
                    <a:pt x="3623847" y="95122"/>
                  </a:lnTo>
                  <a:lnTo>
                    <a:pt x="3669874" y="113533"/>
                  </a:lnTo>
                  <a:lnTo>
                    <a:pt x="3691353" y="138081"/>
                  </a:lnTo>
                  <a:lnTo>
                    <a:pt x="3712832" y="171834"/>
                  </a:lnTo>
                  <a:lnTo>
                    <a:pt x="3715900" y="193313"/>
                  </a:lnTo>
                  <a:lnTo>
                    <a:pt x="3715900" y="217861"/>
                  </a:lnTo>
                  <a:lnTo>
                    <a:pt x="3703627" y="248545"/>
                  </a:lnTo>
                  <a:lnTo>
                    <a:pt x="3682147" y="273093"/>
                  </a:lnTo>
                  <a:lnTo>
                    <a:pt x="3651463" y="291504"/>
                  </a:lnTo>
                  <a:lnTo>
                    <a:pt x="3617710" y="303777"/>
                  </a:lnTo>
                  <a:lnTo>
                    <a:pt x="3559409" y="309914"/>
                  </a:lnTo>
                  <a:lnTo>
                    <a:pt x="3476561" y="312983"/>
                  </a:lnTo>
                  <a:lnTo>
                    <a:pt x="3295522" y="306846"/>
                  </a:lnTo>
                  <a:lnTo>
                    <a:pt x="3114483" y="291504"/>
                  </a:lnTo>
                  <a:lnTo>
                    <a:pt x="2939581" y="294572"/>
                  </a:lnTo>
                  <a:lnTo>
                    <a:pt x="2700241" y="300709"/>
                  </a:lnTo>
                  <a:lnTo>
                    <a:pt x="2353506" y="322188"/>
                  </a:lnTo>
                  <a:lnTo>
                    <a:pt x="1936196" y="362078"/>
                  </a:lnTo>
                  <a:lnTo>
                    <a:pt x="1592529" y="408105"/>
                  </a:lnTo>
                  <a:lnTo>
                    <a:pt x="1288751" y="457200"/>
                  </a:lnTo>
                  <a:lnTo>
                    <a:pt x="942016" y="521638"/>
                  </a:lnTo>
                  <a:lnTo>
                    <a:pt x="837688" y="543117"/>
                  </a:lnTo>
                  <a:lnTo>
                    <a:pt x="619828" y="601418"/>
                  </a:lnTo>
                  <a:lnTo>
                    <a:pt x="481747" y="638239"/>
                  </a:lnTo>
                  <a:lnTo>
                    <a:pt x="441857" y="650513"/>
                  </a:lnTo>
                  <a:lnTo>
                    <a:pt x="405036" y="641308"/>
                  </a:lnTo>
                  <a:lnTo>
                    <a:pt x="352872" y="616760"/>
                  </a:lnTo>
                  <a:lnTo>
                    <a:pt x="297640" y="583007"/>
                  </a:lnTo>
                  <a:lnTo>
                    <a:pt x="257750" y="549254"/>
                  </a:lnTo>
                  <a:lnTo>
                    <a:pt x="174902" y="472542"/>
                  </a:lnTo>
                  <a:lnTo>
                    <a:pt x="92053" y="386626"/>
                  </a:lnTo>
                  <a:lnTo>
                    <a:pt x="42958" y="334462"/>
                  </a:lnTo>
                  <a:lnTo>
                    <a:pt x="12274" y="297640"/>
                  </a:lnTo>
                  <a:lnTo>
                    <a:pt x="0" y="276161"/>
                  </a:lnTo>
                  <a:lnTo>
                    <a:pt x="0" y="254682"/>
                  </a:lnTo>
                  <a:lnTo>
                    <a:pt x="9205" y="242408"/>
                  </a:lnTo>
                  <a:lnTo>
                    <a:pt x="27616" y="242408"/>
                  </a:lnTo>
                  <a:lnTo>
                    <a:pt x="52163" y="248545"/>
                  </a:lnTo>
                  <a:lnTo>
                    <a:pt x="107396" y="279230"/>
                  </a:lnTo>
                  <a:lnTo>
                    <a:pt x="174902" y="312983"/>
                  </a:lnTo>
                  <a:lnTo>
                    <a:pt x="248545" y="346736"/>
                  </a:lnTo>
                  <a:lnTo>
                    <a:pt x="297640" y="365146"/>
                  </a:lnTo>
                  <a:lnTo>
                    <a:pt x="343667" y="374352"/>
                  </a:lnTo>
                  <a:lnTo>
                    <a:pt x="405036" y="380489"/>
                  </a:lnTo>
                  <a:lnTo>
                    <a:pt x="552322" y="368215"/>
                  </a:lnTo>
                  <a:lnTo>
                    <a:pt x="699608" y="355941"/>
                  </a:lnTo>
                  <a:lnTo>
                    <a:pt x="895989" y="328325"/>
                  </a:lnTo>
                  <a:lnTo>
                    <a:pt x="1362394" y="26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3">
              <a:extLst>
                <a:ext uri="{FF2B5EF4-FFF2-40B4-BE49-F238E27FC236}">
                  <a16:creationId xmlns:a16="http://schemas.microsoft.com/office/drawing/2014/main" id="{7A4116B2-CAFB-4849-88C2-ED1A7C80E222}"/>
                </a:ext>
              </a:extLst>
            </p:cNvPr>
            <p:cNvSpPr/>
            <p:nvPr/>
          </p:nvSpPr>
          <p:spPr>
            <a:xfrm>
              <a:off x="3509963" y="2449513"/>
              <a:ext cx="2689225" cy="1227137"/>
            </a:xfrm>
            <a:custGeom>
              <a:avLst/>
              <a:gdLst>
                <a:gd name="connsiteX0" fmla="*/ 1595437 w 2688431"/>
                <a:gd name="connsiteY0" fmla="*/ 1185863 h 1226344"/>
                <a:gd name="connsiteX1" fmla="*/ 1319212 w 2688431"/>
                <a:gd name="connsiteY1" fmla="*/ 1207294 h 1226344"/>
                <a:gd name="connsiteX2" fmla="*/ 1062037 w 2688431"/>
                <a:gd name="connsiteY2" fmla="*/ 1221582 h 1226344"/>
                <a:gd name="connsiteX3" fmla="*/ 823912 w 2688431"/>
                <a:gd name="connsiteY3" fmla="*/ 1226344 h 1226344"/>
                <a:gd name="connsiteX4" fmla="*/ 726281 w 2688431"/>
                <a:gd name="connsiteY4" fmla="*/ 1223963 h 1226344"/>
                <a:gd name="connsiteX5" fmla="*/ 640556 w 2688431"/>
                <a:gd name="connsiteY5" fmla="*/ 1216819 h 1226344"/>
                <a:gd name="connsiteX6" fmla="*/ 578643 w 2688431"/>
                <a:gd name="connsiteY6" fmla="*/ 1204913 h 1226344"/>
                <a:gd name="connsiteX7" fmla="*/ 531018 w 2688431"/>
                <a:gd name="connsiteY7" fmla="*/ 1193007 h 1226344"/>
                <a:gd name="connsiteX8" fmla="*/ 473868 w 2688431"/>
                <a:gd name="connsiteY8" fmla="*/ 1171575 h 1226344"/>
                <a:gd name="connsiteX9" fmla="*/ 445293 w 2688431"/>
                <a:gd name="connsiteY9" fmla="*/ 1159669 h 1226344"/>
                <a:gd name="connsiteX10" fmla="*/ 402431 w 2688431"/>
                <a:gd name="connsiteY10" fmla="*/ 1131094 h 1226344"/>
                <a:gd name="connsiteX11" fmla="*/ 373856 w 2688431"/>
                <a:gd name="connsiteY11" fmla="*/ 1102519 h 1226344"/>
                <a:gd name="connsiteX12" fmla="*/ 357187 w 2688431"/>
                <a:gd name="connsiteY12" fmla="*/ 1076325 h 1226344"/>
                <a:gd name="connsiteX13" fmla="*/ 333375 w 2688431"/>
                <a:gd name="connsiteY13" fmla="*/ 1026319 h 1226344"/>
                <a:gd name="connsiteX14" fmla="*/ 311943 w 2688431"/>
                <a:gd name="connsiteY14" fmla="*/ 957263 h 1226344"/>
                <a:gd name="connsiteX15" fmla="*/ 295275 w 2688431"/>
                <a:gd name="connsiteY15" fmla="*/ 881063 h 1226344"/>
                <a:gd name="connsiteX16" fmla="*/ 283368 w 2688431"/>
                <a:gd name="connsiteY16" fmla="*/ 769144 h 1226344"/>
                <a:gd name="connsiteX17" fmla="*/ 276225 w 2688431"/>
                <a:gd name="connsiteY17" fmla="*/ 638175 h 1226344"/>
                <a:gd name="connsiteX18" fmla="*/ 273843 w 2688431"/>
                <a:gd name="connsiteY18" fmla="*/ 504825 h 1226344"/>
                <a:gd name="connsiteX19" fmla="*/ 271462 w 2688431"/>
                <a:gd name="connsiteY19" fmla="*/ 397669 h 1226344"/>
                <a:gd name="connsiteX20" fmla="*/ 264318 w 2688431"/>
                <a:gd name="connsiteY20" fmla="*/ 321469 h 1226344"/>
                <a:gd name="connsiteX21" fmla="*/ 254793 w 2688431"/>
                <a:gd name="connsiteY21" fmla="*/ 266700 h 1226344"/>
                <a:gd name="connsiteX22" fmla="*/ 245268 w 2688431"/>
                <a:gd name="connsiteY22" fmla="*/ 228600 h 1226344"/>
                <a:gd name="connsiteX23" fmla="*/ 228600 w 2688431"/>
                <a:gd name="connsiteY23" fmla="*/ 190500 h 1226344"/>
                <a:gd name="connsiteX24" fmla="*/ 207168 w 2688431"/>
                <a:gd name="connsiteY24" fmla="*/ 161925 h 1226344"/>
                <a:gd name="connsiteX25" fmla="*/ 183356 w 2688431"/>
                <a:gd name="connsiteY25" fmla="*/ 140494 h 1226344"/>
                <a:gd name="connsiteX26" fmla="*/ 152400 w 2688431"/>
                <a:gd name="connsiteY26" fmla="*/ 121444 h 1226344"/>
                <a:gd name="connsiteX27" fmla="*/ 123825 w 2688431"/>
                <a:gd name="connsiteY27" fmla="*/ 114300 h 1226344"/>
                <a:gd name="connsiteX28" fmla="*/ 83343 w 2688431"/>
                <a:gd name="connsiteY28" fmla="*/ 111919 h 1226344"/>
                <a:gd name="connsiteX29" fmla="*/ 38100 w 2688431"/>
                <a:gd name="connsiteY29" fmla="*/ 116682 h 1226344"/>
                <a:gd name="connsiteX30" fmla="*/ 0 w 2688431"/>
                <a:gd name="connsiteY30" fmla="*/ 61913 h 1226344"/>
                <a:gd name="connsiteX31" fmla="*/ 288131 w 2688431"/>
                <a:gd name="connsiteY31" fmla="*/ 0 h 1226344"/>
                <a:gd name="connsiteX32" fmla="*/ 383381 w 2688431"/>
                <a:gd name="connsiteY32" fmla="*/ 66675 h 1226344"/>
                <a:gd name="connsiteX33" fmla="*/ 459581 w 2688431"/>
                <a:gd name="connsiteY33" fmla="*/ 123825 h 1226344"/>
                <a:gd name="connsiteX34" fmla="*/ 521493 w 2688431"/>
                <a:gd name="connsiteY34" fmla="*/ 173832 h 1226344"/>
                <a:gd name="connsiteX35" fmla="*/ 554831 w 2688431"/>
                <a:gd name="connsiteY35" fmla="*/ 204788 h 1226344"/>
                <a:gd name="connsiteX36" fmla="*/ 571500 w 2688431"/>
                <a:gd name="connsiteY36" fmla="*/ 228600 h 1226344"/>
                <a:gd name="connsiteX37" fmla="*/ 581025 w 2688431"/>
                <a:gd name="connsiteY37" fmla="*/ 250032 h 1226344"/>
                <a:gd name="connsiteX38" fmla="*/ 588168 w 2688431"/>
                <a:gd name="connsiteY38" fmla="*/ 278607 h 1226344"/>
                <a:gd name="connsiteX39" fmla="*/ 588168 w 2688431"/>
                <a:gd name="connsiteY39" fmla="*/ 304800 h 1226344"/>
                <a:gd name="connsiteX40" fmla="*/ 571500 w 2688431"/>
                <a:gd name="connsiteY40" fmla="*/ 352425 h 1226344"/>
                <a:gd name="connsiteX41" fmla="*/ 547687 w 2688431"/>
                <a:gd name="connsiteY41" fmla="*/ 423863 h 1226344"/>
                <a:gd name="connsiteX42" fmla="*/ 535781 w 2688431"/>
                <a:gd name="connsiteY42" fmla="*/ 471488 h 1226344"/>
                <a:gd name="connsiteX43" fmla="*/ 521493 w 2688431"/>
                <a:gd name="connsiteY43" fmla="*/ 538163 h 1226344"/>
                <a:gd name="connsiteX44" fmla="*/ 509587 w 2688431"/>
                <a:gd name="connsiteY44" fmla="*/ 607219 h 1226344"/>
                <a:gd name="connsiteX45" fmla="*/ 502443 w 2688431"/>
                <a:gd name="connsiteY45" fmla="*/ 685800 h 1226344"/>
                <a:gd name="connsiteX46" fmla="*/ 497681 w 2688431"/>
                <a:gd name="connsiteY46" fmla="*/ 757238 h 1226344"/>
                <a:gd name="connsiteX47" fmla="*/ 500062 w 2688431"/>
                <a:gd name="connsiteY47" fmla="*/ 840582 h 1226344"/>
                <a:gd name="connsiteX48" fmla="*/ 504825 w 2688431"/>
                <a:gd name="connsiteY48" fmla="*/ 869157 h 1226344"/>
                <a:gd name="connsiteX49" fmla="*/ 516731 w 2688431"/>
                <a:gd name="connsiteY49" fmla="*/ 902494 h 1226344"/>
                <a:gd name="connsiteX50" fmla="*/ 526256 w 2688431"/>
                <a:gd name="connsiteY50" fmla="*/ 921544 h 1226344"/>
                <a:gd name="connsiteX51" fmla="*/ 547687 w 2688431"/>
                <a:gd name="connsiteY51" fmla="*/ 947738 h 1226344"/>
                <a:gd name="connsiteX52" fmla="*/ 571500 w 2688431"/>
                <a:gd name="connsiteY52" fmla="*/ 969169 h 1226344"/>
                <a:gd name="connsiteX53" fmla="*/ 600075 w 2688431"/>
                <a:gd name="connsiteY53" fmla="*/ 985838 h 1226344"/>
                <a:gd name="connsiteX54" fmla="*/ 635793 w 2688431"/>
                <a:gd name="connsiteY54" fmla="*/ 1000125 h 1226344"/>
                <a:gd name="connsiteX55" fmla="*/ 688181 w 2688431"/>
                <a:gd name="connsiteY55" fmla="*/ 1009650 h 1226344"/>
                <a:gd name="connsiteX56" fmla="*/ 785812 w 2688431"/>
                <a:gd name="connsiteY56" fmla="*/ 1021557 h 1226344"/>
                <a:gd name="connsiteX57" fmla="*/ 1035843 w 2688431"/>
                <a:gd name="connsiteY57" fmla="*/ 1021557 h 1226344"/>
                <a:gd name="connsiteX58" fmla="*/ 1302543 w 2688431"/>
                <a:gd name="connsiteY58" fmla="*/ 1004888 h 1226344"/>
                <a:gd name="connsiteX59" fmla="*/ 1526381 w 2688431"/>
                <a:gd name="connsiteY59" fmla="*/ 981075 h 1226344"/>
                <a:gd name="connsiteX60" fmla="*/ 1754981 w 2688431"/>
                <a:gd name="connsiteY60" fmla="*/ 950119 h 1226344"/>
                <a:gd name="connsiteX61" fmla="*/ 2024062 w 2688431"/>
                <a:gd name="connsiteY61" fmla="*/ 904875 h 1226344"/>
                <a:gd name="connsiteX62" fmla="*/ 2109787 w 2688431"/>
                <a:gd name="connsiteY62" fmla="*/ 888207 h 1226344"/>
                <a:gd name="connsiteX63" fmla="*/ 2171700 w 2688431"/>
                <a:gd name="connsiteY63" fmla="*/ 859632 h 1226344"/>
                <a:gd name="connsiteX64" fmla="*/ 2243137 w 2688431"/>
                <a:gd name="connsiteY64" fmla="*/ 828675 h 1226344"/>
                <a:gd name="connsiteX65" fmla="*/ 2302668 w 2688431"/>
                <a:gd name="connsiteY65" fmla="*/ 802482 h 1226344"/>
                <a:gd name="connsiteX66" fmla="*/ 2326481 w 2688431"/>
                <a:gd name="connsiteY66" fmla="*/ 804863 h 1226344"/>
                <a:gd name="connsiteX67" fmla="*/ 2445543 w 2688431"/>
                <a:gd name="connsiteY67" fmla="*/ 838200 h 1226344"/>
                <a:gd name="connsiteX68" fmla="*/ 2509837 w 2688431"/>
                <a:gd name="connsiteY68" fmla="*/ 857250 h 1226344"/>
                <a:gd name="connsiteX69" fmla="*/ 2578893 w 2688431"/>
                <a:gd name="connsiteY69" fmla="*/ 885825 h 1226344"/>
                <a:gd name="connsiteX70" fmla="*/ 2628900 w 2688431"/>
                <a:gd name="connsiteY70" fmla="*/ 909638 h 1226344"/>
                <a:gd name="connsiteX71" fmla="*/ 2657475 w 2688431"/>
                <a:gd name="connsiteY71" fmla="*/ 928688 h 1226344"/>
                <a:gd name="connsiteX72" fmla="*/ 2678906 w 2688431"/>
                <a:gd name="connsiteY72" fmla="*/ 950119 h 1226344"/>
                <a:gd name="connsiteX73" fmla="*/ 2688431 w 2688431"/>
                <a:gd name="connsiteY73" fmla="*/ 966788 h 1226344"/>
                <a:gd name="connsiteX74" fmla="*/ 2683668 w 2688431"/>
                <a:gd name="connsiteY74" fmla="*/ 988219 h 1226344"/>
                <a:gd name="connsiteX75" fmla="*/ 2664618 w 2688431"/>
                <a:gd name="connsiteY75" fmla="*/ 1009650 h 1226344"/>
                <a:gd name="connsiteX76" fmla="*/ 2638425 w 2688431"/>
                <a:gd name="connsiteY76" fmla="*/ 1033463 h 1226344"/>
                <a:gd name="connsiteX77" fmla="*/ 2593181 w 2688431"/>
                <a:gd name="connsiteY77" fmla="*/ 1054894 h 1226344"/>
                <a:gd name="connsiteX78" fmla="*/ 2497931 w 2688431"/>
                <a:gd name="connsiteY78" fmla="*/ 1081088 h 1226344"/>
                <a:gd name="connsiteX79" fmla="*/ 2345531 w 2688431"/>
                <a:gd name="connsiteY79" fmla="*/ 1102519 h 1226344"/>
                <a:gd name="connsiteX80" fmla="*/ 1964531 w 2688431"/>
                <a:gd name="connsiteY80" fmla="*/ 1147763 h 1226344"/>
                <a:gd name="connsiteX81" fmla="*/ 1595437 w 2688431"/>
                <a:gd name="connsiteY81" fmla="*/ 1185863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688431" h="1226344">
                  <a:moveTo>
                    <a:pt x="1595437" y="1185863"/>
                  </a:moveTo>
                  <a:lnTo>
                    <a:pt x="1319212" y="1207294"/>
                  </a:lnTo>
                  <a:lnTo>
                    <a:pt x="1062037" y="1221582"/>
                  </a:lnTo>
                  <a:lnTo>
                    <a:pt x="823912" y="1226344"/>
                  </a:lnTo>
                  <a:lnTo>
                    <a:pt x="726281" y="1223963"/>
                  </a:lnTo>
                  <a:lnTo>
                    <a:pt x="640556" y="1216819"/>
                  </a:lnTo>
                  <a:lnTo>
                    <a:pt x="578643" y="1204913"/>
                  </a:lnTo>
                  <a:lnTo>
                    <a:pt x="531018" y="1193007"/>
                  </a:lnTo>
                  <a:lnTo>
                    <a:pt x="473868" y="1171575"/>
                  </a:lnTo>
                  <a:lnTo>
                    <a:pt x="445293" y="1159669"/>
                  </a:lnTo>
                  <a:lnTo>
                    <a:pt x="402431" y="1131094"/>
                  </a:lnTo>
                  <a:lnTo>
                    <a:pt x="373856" y="1102519"/>
                  </a:lnTo>
                  <a:lnTo>
                    <a:pt x="357187" y="1076325"/>
                  </a:lnTo>
                  <a:lnTo>
                    <a:pt x="333375" y="1026319"/>
                  </a:lnTo>
                  <a:lnTo>
                    <a:pt x="311943" y="957263"/>
                  </a:lnTo>
                  <a:lnTo>
                    <a:pt x="295275" y="881063"/>
                  </a:lnTo>
                  <a:lnTo>
                    <a:pt x="283368" y="769144"/>
                  </a:lnTo>
                  <a:lnTo>
                    <a:pt x="276225" y="638175"/>
                  </a:lnTo>
                  <a:lnTo>
                    <a:pt x="273843" y="504825"/>
                  </a:lnTo>
                  <a:cubicBezTo>
                    <a:pt x="273049" y="469106"/>
                    <a:pt x="272256" y="433388"/>
                    <a:pt x="271462" y="397669"/>
                  </a:cubicBezTo>
                  <a:lnTo>
                    <a:pt x="264318" y="321469"/>
                  </a:lnTo>
                  <a:lnTo>
                    <a:pt x="254793" y="266700"/>
                  </a:lnTo>
                  <a:lnTo>
                    <a:pt x="245268" y="228600"/>
                  </a:lnTo>
                  <a:lnTo>
                    <a:pt x="228600" y="190500"/>
                  </a:lnTo>
                  <a:lnTo>
                    <a:pt x="207168" y="161925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14300"/>
                  </a:lnTo>
                  <a:lnTo>
                    <a:pt x="83343" y="111919"/>
                  </a:lnTo>
                  <a:lnTo>
                    <a:pt x="38100" y="116682"/>
                  </a:lnTo>
                  <a:lnTo>
                    <a:pt x="0" y="61913"/>
                  </a:lnTo>
                  <a:lnTo>
                    <a:pt x="288131" y="0"/>
                  </a:lnTo>
                  <a:lnTo>
                    <a:pt x="383381" y="66675"/>
                  </a:lnTo>
                  <a:lnTo>
                    <a:pt x="459581" y="123825"/>
                  </a:lnTo>
                  <a:lnTo>
                    <a:pt x="521493" y="173832"/>
                  </a:lnTo>
                  <a:lnTo>
                    <a:pt x="554831" y="204788"/>
                  </a:lnTo>
                  <a:lnTo>
                    <a:pt x="571500" y="228600"/>
                  </a:lnTo>
                  <a:lnTo>
                    <a:pt x="581025" y="250032"/>
                  </a:lnTo>
                  <a:lnTo>
                    <a:pt x="588168" y="278607"/>
                  </a:lnTo>
                  <a:lnTo>
                    <a:pt x="588168" y="304800"/>
                  </a:lnTo>
                  <a:lnTo>
                    <a:pt x="571500" y="352425"/>
                  </a:lnTo>
                  <a:lnTo>
                    <a:pt x="547687" y="423863"/>
                  </a:lnTo>
                  <a:lnTo>
                    <a:pt x="535781" y="471488"/>
                  </a:lnTo>
                  <a:lnTo>
                    <a:pt x="521493" y="538163"/>
                  </a:lnTo>
                  <a:lnTo>
                    <a:pt x="509587" y="607219"/>
                  </a:lnTo>
                  <a:lnTo>
                    <a:pt x="502443" y="685800"/>
                  </a:lnTo>
                  <a:lnTo>
                    <a:pt x="497681" y="757238"/>
                  </a:lnTo>
                  <a:cubicBezTo>
                    <a:pt x="498475" y="785019"/>
                    <a:pt x="499268" y="812801"/>
                    <a:pt x="500062" y="840582"/>
                  </a:cubicBezTo>
                  <a:lnTo>
                    <a:pt x="504825" y="869157"/>
                  </a:lnTo>
                  <a:lnTo>
                    <a:pt x="516731" y="902494"/>
                  </a:lnTo>
                  <a:lnTo>
                    <a:pt x="526256" y="921544"/>
                  </a:lnTo>
                  <a:lnTo>
                    <a:pt x="547687" y="947738"/>
                  </a:lnTo>
                  <a:lnTo>
                    <a:pt x="571500" y="969169"/>
                  </a:lnTo>
                  <a:lnTo>
                    <a:pt x="600075" y="985838"/>
                  </a:lnTo>
                  <a:lnTo>
                    <a:pt x="635793" y="1000125"/>
                  </a:lnTo>
                  <a:lnTo>
                    <a:pt x="688181" y="1009650"/>
                  </a:lnTo>
                  <a:lnTo>
                    <a:pt x="785812" y="1021557"/>
                  </a:lnTo>
                  <a:lnTo>
                    <a:pt x="1035843" y="1021557"/>
                  </a:lnTo>
                  <a:lnTo>
                    <a:pt x="1302543" y="1004888"/>
                  </a:lnTo>
                  <a:lnTo>
                    <a:pt x="1526381" y="981075"/>
                  </a:lnTo>
                  <a:lnTo>
                    <a:pt x="1754981" y="950119"/>
                  </a:lnTo>
                  <a:lnTo>
                    <a:pt x="2024062" y="904875"/>
                  </a:lnTo>
                  <a:lnTo>
                    <a:pt x="2109787" y="888207"/>
                  </a:lnTo>
                  <a:lnTo>
                    <a:pt x="2171700" y="859632"/>
                  </a:lnTo>
                  <a:lnTo>
                    <a:pt x="2243137" y="828675"/>
                  </a:lnTo>
                  <a:lnTo>
                    <a:pt x="2302668" y="802482"/>
                  </a:lnTo>
                  <a:lnTo>
                    <a:pt x="2326481" y="804863"/>
                  </a:lnTo>
                  <a:lnTo>
                    <a:pt x="2445543" y="838200"/>
                  </a:lnTo>
                  <a:lnTo>
                    <a:pt x="2509837" y="857250"/>
                  </a:lnTo>
                  <a:lnTo>
                    <a:pt x="2578893" y="885825"/>
                  </a:lnTo>
                  <a:lnTo>
                    <a:pt x="2628900" y="909638"/>
                  </a:lnTo>
                  <a:lnTo>
                    <a:pt x="2657475" y="928688"/>
                  </a:lnTo>
                  <a:lnTo>
                    <a:pt x="2678906" y="950119"/>
                  </a:lnTo>
                  <a:lnTo>
                    <a:pt x="2688431" y="966788"/>
                  </a:lnTo>
                  <a:lnTo>
                    <a:pt x="2683668" y="988219"/>
                  </a:lnTo>
                  <a:lnTo>
                    <a:pt x="2664618" y="1009650"/>
                  </a:lnTo>
                  <a:lnTo>
                    <a:pt x="2638425" y="1033463"/>
                  </a:lnTo>
                  <a:lnTo>
                    <a:pt x="2593181" y="1054894"/>
                  </a:lnTo>
                  <a:lnTo>
                    <a:pt x="2497931" y="1081088"/>
                  </a:lnTo>
                  <a:lnTo>
                    <a:pt x="2345531" y="1102519"/>
                  </a:lnTo>
                  <a:lnTo>
                    <a:pt x="1964531" y="1147763"/>
                  </a:lnTo>
                  <a:lnTo>
                    <a:pt x="1595437" y="1185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5">
              <a:extLst>
                <a:ext uri="{FF2B5EF4-FFF2-40B4-BE49-F238E27FC236}">
                  <a16:creationId xmlns:a16="http://schemas.microsoft.com/office/drawing/2014/main" id="{FFC37B5A-EDF7-47EB-90BB-F29BF6A8FA90}"/>
                </a:ext>
              </a:extLst>
            </p:cNvPr>
            <p:cNvSpPr/>
            <p:nvPr/>
          </p:nvSpPr>
          <p:spPr>
            <a:xfrm>
              <a:off x="2820988" y="4151313"/>
              <a:ext cx="703262" cy="1511300"/>
            </a:xfrm>
            <a:custGeom>
              <a:avLst/>
              <a:gdLst>
                <a:gd name="connsiteX0" fmla="*/ 576263 w 702469"/>
                <a:gd name="connsiteY0" fmla="*/ 419100 h 1512094"/>
                <a:gd name="connsiteX1" fmla="*/ 521494 w 702469"/>
                <a:gd name="connsiteY1" fmla="*/ 581025 h 1512094"/>
                <a:gd name="connsiteX2" fmla="*/ 447675 w 702469"/>
                <a:gd name="connsiteY2" fmla="*/ 800100 h 1512094"/>
                <a:gd name="connsiteX3" fmla="*/ 400050 w 702469"/>
                <a:gd name="connsiteY3" fmla="*/ 933450 h 1512094"/>
                <a:gd name="connsiteX4" fmla="*/ 373857 w 702469"/>
                <a:gd name="connsiteY4" fmla="*/ 1014412 h 1512094"/>
                <a:gd name="connsiteX5" fmla="*/ 359569 w 702469"/>
                <a:gd name="connsiteY5" fmla="*/ 1076325 h 1512094"/>
                <a:gd name="connsiteX6" fmla="*/ 345282 w 702469"/>
                <a:gd name="connsiteY6" fmla="*/ 1140619 h 1512094"/>
                <a:gd name="connsiteX7" fmla="*/ 338138 w 702469"/>
                <a:gd name="connsiteY7" fmla="*/ 1185862 h 1512094"/>
                <a:gd name="connsiteX8" fmla="*/ 335757 w 702469"/>
                <a:gd name="connsiteY8" fmla="*/ 1245394 h 1512094"/>
                <a:gd name="connsiteX9" fmla="*/ 338138 w 702469"/>
                <a:gd name="connsiteY9" fmla="*/ 1276350 h 1512094"/>
                <a:gd name="connsiteX10" fmla="*/ 330994 w 702469"/>
                <a:gd name="connsiteY10" fmla="*/ 1302544 h 1512094"/>
                <a:gd name="connsiteX11" fmla="*/ 302419 w 702469"/>
                <a:gd name="connsiteY11" fmla="*/ 1354931 h 1512094"/>
                <a:gd name="connsiteX12" fmla="*/ 273844 w 702469"/>
                <a:gd name="connsiteY12" fmla="*/ 1400175 h 1512094"/>
                <a:gd name="connsiteX13" fmla="*/ 245269 w 702469"/>
                <a:gd name="connsiteY13" fmla="*/ 1438275 h 1512094"/>
                <a:gd name="connsiteX14" fmla="*/ 207169 w 702469"/>
                <a:gd name="connsiteY14" fmla="*/ 1476375 h 1512094"/>
                <a:gd name="connsiteX15" fmla="*/ 183357 w 702469"/>
                <a:gd name="connsiteY15" fmla="*/ 1493044 h 1512094"/>
                <a:gd name="connsiteX16" fmla="*/ 157163 w 702469"/>
                <a:gd name="connsiteY16" fmla="*/ 1504950 h 1512094"/>
                <a:gd name="connsiteX17" fmla="*/ 121444 w 702469"/>
                <a:gd name="connsiteY17" fmla="*/ 1512094 h 1512094"/>
                <a:gd name="connsiteX18" fmla="*/ 95250 w 702469"/>
                <a:gd name="connsiteY18" fmla="*/ 1509712 h 1512094"/>
                <a:gd name="connsiteX19" fmla="*/ 69057 w 702469"/>
                <a:gd name="connsiteY19" fmla="*/ 1500187 h 1512094"/>
                <a:gd name="connsiteX20" fmla="*/ 50007 w 702469"/>
                <a:gd name="connsiteY20" fmla="*/ 1485900 h 1512094"/>
                <a:gd name="connsiteX21" fmla="*/ 35719 w 702469"/>
                <a:gd name="connsiteY21" fmla="*/ 1469231 h 1512094"/>
                <a:gd name="connsiteX22" fmla="*/ 16669 w 702469"/>
                <a:gd name="connsiteY22" fmla="*/ 1431131 h 1512094"/>
                <a:gd name="connsiteX23" fmla="*/ 4763 w 702469"/>
                <a:gd name="connsiteY23" fmla="*/ 1383506 h 1512094"/>
                <a:gd name="connsiteX24" fmla="*/ 0 w 702469"/>
                <a:gd name="connsiteY24" fmla="*/ 1316831 h 1512094"/>
                <a:gd name="connsiteX25" fmla="*/ 0 w 702469"/>
                <a:gd name="connsiteY25" fmla="*/ 1238250 h 1512094"/>
                <a:gd name="connsiteX26" fmla="*/ 7144 w 702469"/>
                <a:gd name="connsiteY26" fmla="*/ 1150144 h 1512094"/>
                <a:gd name="connsiteX27" fmla="*/ 21432 w 702469"/>
                <a:gd name="connsiteY27" fmla="*/ 1054894 h 1512094"/>
                <a:gd name="connsiteX28" fmla="*/ 40482 w 702469"/>
                <a:gd name="connsiteY28" fmla="*/ 978694 h 1512094"/>
                <a:gd name="connsiteX29" fmla="*/ 69057 w 702469"/>
                <a:gd name="connsiteY29" fmla="*/ 904875 h 1512094"/>
                <a:gd name="connsiteX30" fmla="*/ 97632 w 702469"/>
                <a:gd name="connsiteY30" fmla="*/ 850106 h 1512094"/>
                <a:gd name="connsiteX31" fmla="*/ 138113 w 702469"/>
                <a:gd name="connsiteY31" fmla="*/ 795337 h 1512094"/>
                <a:gd name="connsiteX32" fmla="*/ 242888 w 702469"/>
                <a:gd name="connsiteY32" fmla="*/ 640556 h 1512094"/>
                <a:gd name="connsiteX33" fmla="*/ 421482 w 702469"/>
                <a:gd name="connsiteY33" fmla="*/ 366712 h 1512094"/>
                <a:gd name="connsiteX34" fmla="*/ 554832 w 702469"/>
                <a:gd name="connsiteY34" fmla="*/ 164306 h 1512094"/>
                <a:gd name="connsiteX35" fmla="*/ 645319 w 702469"/>
                <a:gd name="connsiteY35" fmla="*/ 21431 h 1512094"/>
                <a:gd name="connsiteX36" fmla="*/ 661988 w 702469"/>
                <a:gd name="connsiteY36" fmla="*/ 4762 h 1512094"/>
                <a:gd name="connsiteX37" fmla="*/ 678657 w 702469"/>
                <a:gd name="connsiteY37" fmla="*/ 0 h 1512094"/>
                <a:gd name="connsiteX38" fmla="*/ 692944 w 702469"/>
                <a:gd name="connsiteY38" fmla="*/ 0 h 1512094"/>
                <a:gd name="connsiteX39" fmla="*/ 697707 w 702469"/>
                <a:gd name="connsiteY39" fmla="*/ 4762 h 1512094"/>
                <a:gd name="connsiteX40" fmla="*/ 702469 w 702469"/>
                <a:gd name="connsiteY40" fmla="*/ 16669 h 1512094"/>
                <a:gd name="connsiteX41" fmla="*/ 697707 w 702469"/>
                <a:gd name="connsiteY41" fmla="*/ 45244 h 1512094"/>
                <a:gd name="connsiteX42" fmla="*/ 669132 w 702469"/>
                <a:gd name="connsiteY42" fmla="*/ 135731 h 1512094"/>
                <a:gd name="connsiteX43" fmla="*/ 616744 w 702469"/>
                <a:gd name="connsiteY43" fmla="*/ 297656 h 1512094"/>
                <a:gd name="connsiteX44" fmla="*/ 576263 w 702469"/>
                <a:gd name="connsiteY44" fmla="*/ 419100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1512094">
                  <a:moveTo>
                    <a:pt x="576263" y="419100"/>
                  </a:moveTo>
                  <a:lnTo>
                    <a:pt x="521494" y="581025"/>
                  </a:lnTo>
                  <a:lnTo>
                    <a:pt x="447675" y="800100"/>
                  </a:lnTo>
                  <a:lnTo>
                    <a:pt x="400050" y="933450"/>
                  </a:lnTo>
                  <a:lnTo>
                    <a:pt x="373857" y="1014412"/>
                  </a:lnTo>
                  <a:lnTo>
                    <a:pt x="359569" y="1076325"/>
                  </a:lnTo>
                  <a:lnTo>
                    <a:pt x="345282" y="1140619"/>
                  </a:lnTo>
                  <a:lnTo>
                    <a:pt x="338138" y="1185862"/>
                  </a:lnTo>
                  <a:cubicBezTo>
                    <a:pt x="337344" y="1205706"/>
                    <a:pt x="336551" y="1225550"/>
                    <a:pt x="335757" y="1245394"/>
                  </a:cubicBezTo>
                  <a:lnTo>
                    <a:pt x="338138" y="1276350"/>
                  </a:lnTo>
                  <a:lnTo>
                    <a:pt x="330994" y="1302544"/>
                  </a:lnTo>
                  <a:lnTo>
                    <a:pt x="302419" y="1354931"/>
                  </a:lnTo>
                  <a:lnTo>
                    <a:pt x="273844" y="1400175"/>
                  </a:lnTo>
                  <a:lnTo>
                    <a:pt x="245269" y="1438275"/>
                  </a:lnTo>
                  <a:lnTo>
                    <a:pt x="207169" y="1476375"/>
                  </a:lnTo>
                  <a:lnTo>
                    <a:pt x="183357" y="1493044"/>
                  </a:lnTo>
                  <a:lnTo>
                    <a:pt x="157163" y="1504950"/>
                  </a:lnTo>
                  <a:lnTo>
                    <a:pt x="121444" y="1512094"/>
                  </a:lnTo>
                  <a:lnTo>
                    <a:pt x="95250" y="1509712"/>
                  </a:lnTo>
                  <a:lnTo>
                    <a:pt x="69057" y="1500187"/>
                  </a:lnTo>
                  <a:lnTo>
                    <a:pt x="50007" y="1485900"/>
                  </a:lnTo>
                  <a:lnTo>
                    <a:pt x="35719" y="1469231"/>
                  </a:lnTo>
                  <a:lnTo>
                    <a:pt x="16669" y="1431131"/>
                  </a:lnTo>
                  <a:lnTo>
                    <a:pt x="4763" y="1383506"/>
                  </a:lnTo>
                  <a:lnTo>
                    <a:pt x="0" y="1316831"/>
                  </a:lnTo>
                  <a:lnTo>
                    <a:pt x="0" y="1238250"/>
                  </a:lnTo>
                  <a:lnTo>
                    <a:pt x="7144" y="1150144"/>
                  </a:lnTo>
                  <a:lnTo>
                    <a:pt x="21432" y="1054894"/>
                  </a:lnTo>
                  <a:lnTo>
                    <a:pt x="40482" y="978694"/>
                  </a:lnTo>
                  <a:lnTo>
                    <a:pt x="69057" y="904875"/>
                  </a:lnTo>
                  <a:lnTo>
                    <a:pt x="97632" y="850106"/>
                  </a:lnTo>
                  <a:lnTo>
                    <a:pt x="138113" y="795337"/>
                  </a:lnTo>
                  <a:lnTo>
                    <a:pt x="242888" y="640556"/>
                  </a:lnTo>
                  <a:lnTo>
                    <a:pt x="421482" y="366712"/>
                  </a:lnTo>
                  <a:lnTo>
                    <a:pt x="554832" y="164306"/>
                  </a:lnTo>
                  <a:lnTo>
                    <a:pt x="645319" y="21431"/>
                  </a:lnTo>
                  <a:lnTo>
                    <a:pt x="661988" y="4762"/>
                  </a:lnTo>
                  <a:lnTo>
                    <a:pt x="678657" y="0"/>
                  </a:lnTo>
                  <a:lnTo>
                    <a:pt x="692944" y="0"/>
                  </a:lnTo>
                  <a:lnTo>
                    <a:pt x="697707" y="4762"/>
                  </a:lnTo>
                  <a:lnTo>
                    <a:pt x="702469" y="16669"/>
                  </a:lnTo>
                  <a:lnTo>
                    <a:pt x="697707" y="45244"/>
                  </a:lnTo>
                  <a:lnTo>
                    <a:pt x="669132" y="135731"/>
                  </a:lnTo>
                  <a:lnTo>
                    <a:pt x="616744" y="297656"/>
                  </a:lnTo>
                  <a:lnTo>
                    <a:pt x="57626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7">
              <a:extLst>
                <a:ext uri="{FF2B5EF4-FFF2-40B4-BE49-F238E27FC236}">
                  <a16:creationId xmlns:a16="http://schemas.microsoft.com/office/drawing/2014/main" id="{09576421-7091-4F53-A84E-FB88A790F76D}"/>
                </a:ext>
              </a:extLst>
            </p:cNvPr>
            <p:cNvSpPr/>
            <p:nvPr/>
          </p:nvSpPr>
          <p:spPr>
            <a:xfrm>
              <a:off x="3808413" y="4194175"/>
              <a:ext cx="3211512" cy="1646238"/>
            </a:xfrm>
            <a:custGeom>
              <a:avLst/>
              <a:gdLst>
                <a:gd name="connsiteX0" fmla="*/ 1509024 w 3210971"/>
                <a:gd name="connsiteY0" fmla="*/ 1363672 h 1646449"/>
                <a:gd name="connsiteX1" fmla="*/ 1432384 w 3210971"/>
                <a:gd name="connsiteY1" fmla="*/ 1350458 h 1646449"/>
                <a:gd name="connsiteX2" fmla="*/ 1337244 w 3210971"/>
                <a:gd name="connsiteY2" fmla="*/ 1331959 h 1646449"/>
                <a:gd name="connsiteX3" fmla="*/ 1252675 w 3210971"/>
                <a:gd name="connsiteY3" fmla="*/ 1310816 h 1646449"/>
                <a:gd name="connsiteX4" fmla="*/ 1176035 w 3210971"/>
                <a:gd name="connsiteY4" fmla="*/ 1289674 h 1646449"/>
                <a:gd name="connsiteX5" fmla="*/ 1075609 w 3210971"/>
                <a:gd name="connsiteY5" fmla="*/ 1252675 h 1646449"/>
                <a:gd name="connsiteX6" fmla="*/ 985755 w 3210971"/>
                <a:gd name="connsiteY6" fmla="*/ 1213034 h 1646449"/>
                <a:gd name="connsiteX7" fmla="*/ 914400 w 3210971"/>
                <a:gd name="connsiteY7" fmla="*/ 1176035 h 1646449"/>
                <a:gd name="connsiteX8" fmla="*/ 821903 w 3210971"/>
                <a:gd name="connsiteY8" fmla="*/ 1115251 h 1646449"/>
                <a:gd name="connsiteX9" fmla="*/ 732049 w 3210971"/>
                <a:gd name="connsiteY9" fmla="*/ 1041253 h 1646449"/>
                <a:gd name="connsiteX10" fmla="*/ 634266 w 3210971"/>
                <a:gd name="connsiteY10" fmla="*/ 948756 h 1646449"/>
                <a:gd name="connsiteX11" fmla="*/ 531198 w 3210971"/>
                <a:gd name="connsiteY11" fmla="*/ 837760 h 1646449"/>
                <a:gd name="connsiteX12" fmla="*/ 414916 w 3210971"/>
                <a:gd name="connsiteY12" fmla="*/ 692407 h 1646449"/>
                <a:gd name="connsiteX13" fmla="*/ 319776 w 3210971"/>
                <a:gd name="connsiteY13" fmla="*/ 547055 h 1646449"/>
                <a:gd name="connsiteX14" fmla="*/ 237850 w 3210971"/>
                <a:gd name="connsiteY14" fmla="*/ 404345 h 1646449"/>
                <a:gd name="connsiteX15" fmla="*/ 171780 w 3210971"/>
                <a:gd name="connsiteY15" fmla="*/ 269563 h 1646449"/>
                <a:gd name="connsiteX16" fmla="*/ 113639 w 3210971"/>
                <a:gd name="connsiteY16" fmla="*/ 134782 h 1646449"/>
                <a:gd name="connsiteX17" fmla="*/ 73998 w 3210971"/>
                <a:gd name="connsiteY17" fmla="*/ 31714 h 1646449"/>
                <a:gd name="connsiteX18" fmla="*/ 63427 w 3210971"/>
                <a:gd name="connsiteY18" fmla="*/ 15857 h 1646449"/>
                <a:gd name="connsiteX19" fmla="*/ 42285 w 3210971"/>
                <a:gd name="connsiteY19" fmla="*/ 2643 h 1646449"/>
                <a:gd name="connsiteX20" fmla="*/ 15857 w 3210971"/>
                <a:gd name="connsiteY20" fmla="*/ 0 h 1646449"/>
                <a:gd name="connsiteX21" fmla="*/ 5286 w 3210971"/>
                <a:gd name="connsiteY21" fmla="*/ 7929 h 1646449"/>
                <a:gd name="connsiteX22" fmla="*/ 0 w 3210971"/>
                <a:gd name="connsiteY22" fmla="*/ 21142 h 1646449"/>
                <a:gd name="connsiteX23" fmla="*/ 2643 w 3210971"/>
                <a:gd name="connsiteY23" fmla="*/ 52856 h 1646449"/>
                <a:gd name="connsiteX24" fmla="*/ 23785 w 3210971"/>
                <a:gd name="connsiteY24" fmla="*/ 129496 h 1646449"/>
                <a:gd name="connsiteX25" fmla="*/ 68712 w 3210971"/>
                <a:gd name="connsiteY25" fmla="*/ 288063 h 1646449"/>
                <a:gd name="connsiteX26" fmla="*/ 113639 w 3210971"/>
                <a:gd name="connsiteY26" fmla="*/ 412273 h 1646449"/>
                <a:gd name="connsiteX27" fmla="*/ 163852 w 3210971"/>
                <a:gd name="connsiteY27" fmla="*/ 536483 h 1646449"/>
                <a:gd name="connsiteX28" fmla="*/ 219350 w 3210971"/>
                <a:gd name="connsiteY28" fmla="*/ 650123 h 1646449"/>
                <a:gd name="connsiteX29" fmla="*/ 288063 w 3210971"/>
                <a:gd name="connsiteY29" fmla="*/ 771690 h 1646449"/>
                <a:gd name="connsiteX30" fmla="*/ 340918 w 3210971"/>
                <a:gd name="connsiteY30" fmla="*/ 858902 h 1646449"/>
                <a:gd name="connsiteX31" fmla="*/ 414916 w 3210971"/>
                <a:gd name="connsiteY31" fmla="*/ 964613 h 1646449"/>
                <a:gd name="connsiteX32" fmla="*/ 486271 w 3210971"/>
                <a:gd name="connsiteY32" fmla="*/ 1054467 h 1646449"/>
                <a:gd name="connsiteX33" fmla="*/ 565554 w 3210971"/>
                <a:gd name="connsiteY33" fmla="*/ 1141679 h 1646449"/>
                <a:gd name="connsiteX34" fmla="*/ 623695 w 3210971"/>
                <a:gd name="connsiteY34" fmla="*/ 1199820 h 1646449"/>
                <a:gd name="connsiteX35" fmla="*/ 684479 w 3210971"/>
                <a:gd name="connsiteY35" fmla="*/ 1257961 h 1646449"/>
                <a:gd name="connsiteX36" fmla="*/ 750548 w 3210971"/>
                <a:gd name="connsiteY36" fmla="*/ 1310816 h 1646449"/>
                <a:gd name="connsiteX37" fmla="*/ 813975 w 3210971"/>
                <a:gd name="connsiteY37" fmla="*/ 1353101 h 1646449"/>
                <a:gd name="connsiteX38" fmla="*/ 898544 w 3210971"/>
                <a:gd name="connsiteY38" fmla="*/ 1403314 h 1646449"/>
                <a:gd name="connsiteX39" fmla="*/ 1004254 w 3210971"/>
                <a:gd name="connsiteY39" fmla="*/ 1453526 h 1646449"/>
                <a:gd name="connsiteX40" fmla="*/ 1104680 w 3210971"/>
                <a:gd name="connsiteY40" fmla="*/ 1495811 h 1646449"/>
                <a:gd name="connsiteX41" fmla="*/ 1228890 w 3210971"/>
                <a:gd name="connsiteY41" fmla="*/ 1535452 h 1646449"/>
                <a:gd name="connsiteX42" fmla="*/ 1334601 w 3210971"/>
                <a:gd name="connsiteY42" fmla="*/ 1561880 h 1646449"/>
                <a:gd name="connsiteX43" fmla="*/ 1461454 w 3210971"/>
                <a:gd name="connsiteY43" fmla="*/ 1588308 h 1646449"/>
                <a:gd name="connsiteX44" fmla="*/ 1596236 w 3210971"/>
                <a:gd name="connsiteY44" fmla="*/ 1609450 h 1646449"/>
                <a:gd name="connsiteX45" fmla="*/ 1770659 w 3210971"/>
                <a:gd name="connsiteY45" fmla="*/ 1630592 h 1646449"/>
                <a:gd name="connsiteX46" fmla="*/ 2000580 w 3210971"/>
                <a:gd name="connsiteY46" fmla="*/ 1643806 h 1646449"/>
                <a:gd name="connsiteX47" fmla="*/ 2182932 w 3210971"/>
                <a:gd name="connsiteY47" fmla="*/ 1646449 h 1646449"/>
                <a:gd name="connsiteX48" fmla="*/ 2357355 w 3210971"/>
                <a:gd name="connsiteY48" fmla="*/ 1646449 h 1646449"/>
                <a:gd name="connsiteX49" fmla="*/ 2589919 w 3210971"/>
                <a:gd name="connsiteY49" fmla="*/ 1638520 h 1646449"/>
                <a:gd name="connsiteX50" fmla="*/ 2740557 w 3210971"/>
                <a:gd name="connsiteY50" fmla="*/ 1630592 h 1646449"/>
                <a:gd name="connsiteX51" fmla="*/ 2859482 w 3210971"/>
                <a:gd name="connsiteY51" fmla="*/ 1617378 h 1646449"/>
                <a:gd name="connsiteX52" fmla="*/ 3010120 w 3210971"/>
                <a:gd name="connsiteY52" fmla="*/ 1585665 h 1646449"/>
                <a:gd name="connsiteX53" fmla="*/ 3150187 w 3210971"/>
                <a:gd name="connsiteY53" fmla="*/ 1543381 h 1646449"/>
                <a:gd name="connsiteX54" fmla="*/ 3176615 w 3210971"/>
                <a:gd name="connsiteY54" fmla="*/ 1530167 h 1646449"/>
                <a:gd name="connsiteX55" fmla="*/ 3197757 w 3210971"/>
                <a:gd name="connsiteY55" fmla="*/ 1506382 h 1646449"/>
                <a:gd name="connsiteX56" fmla="*/ 3208328 w 3210971"/>
                <a:gd name="connsiteY56" fmla="*/ 1477311 h 1646449"/>
                <a:gd name="connsiteX57" fmla="*/ 3210971 w 3210971"/>
                <a:gd name="connsiteY57" fmla="*/ 1458812 h 1646449"/>
                <a:gd name="connsiteX58" fmla="*/ 3208328 w 3210971"/>
                <a:gd name="connsiteY58" fmla="*/ 1445598 h 1646449"/>
                <a:gd name="connsiteX59" fmla="*/ 3197757 w 3210971"/>
                <a:gd name="connsiteY59" fmla="*/ 1429741 h 1646449"/>
                <a:gd name="connsiteX60" fmla="*/ 3187186 w 3210971"/>
                <a:gd name="connsiteY60" fmla="*/ 1421813 h 1646449"/>
                <a:gd name="connsiteX61" fmla="*/ 3158116 w 3210971"/>
                <a:gd name="connsiteY61" fmla="*/ 1403314 h 1646449"/>
                <a:gd name="connsiteX62" fmla="*/ 3092046 w 3210971"/>
                <a:gd name="connsiteY62" fmla="*/ 1363672 h 1646449"/>
                <a:gd name="connsiteX63" fmla="*/ 2473637 w 3210971"/>
                <a:gd name="connsiteY63" fmla="*/ 1379529 h 1646449"/>
                <a:gd name="connsiteX64" fmla="*/ 2346784 w 3210971"/>
                <a:gd name="connsiteY64" fmla="*/ 1392742 h 1646449"/>
                <a:gd name="connsiteX65" fmla="*/ 2153861 w 3210971"/>
                <a:gd name="connsiteY65" fmla="*/ 1400671 h 1646449"/>
                <a:gd name="connsiteX66" fmla="*/ 2027008 w 3210971"/>
                <a:gd name="connsiteY66" fmla="*/ 1400671 h 1646449"/>
                <a:gd name="connsiteX67" fmla="*/ 1834086 w 3210971"/>
                <a:gd name="connsiteY67" fmla="*/ 1395385 h 1646449"/>
                <a:gd name="connsiteX68" fmla="*/ 1625307 w 3210971"/>
                <a:gd name="connsiteY68" fmla="*/ 1379529 h 1646449"/>
                <a:gd name="connsiteX69" fmla="*/ 1509024 w 3210971"/>
                <a:gd name="connsiteY69" fmla="*/ 1363672 h 16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210971" h="1646449">
                  <a:moveTo>
                    <a:pt x="1509024" y="1363672"/>
                  </a:moveTo>
                  <a:lnTo>
                    <a:pt x="1432384" y="1350458"/>
                  </a:lnTo>
                  <a:lnTo>
                    <a:pt x="1337244" y="1331959"/>
                  </a:lnTo>
                  <a:lnTo>
                    <a:pt x="1252675" y="1310816"/>
                  </a:lnTo>
                  <a:lnTo>
                    <a:pt x="1176035" y="1289674"/>
                  </a:lnTo>
                  <a:lnTo>
                    <a:pt x="1075609" y="1252675"/>
                  </a:lnTo>
                  <a:lnTo>
                    <a:pt x="985755" y="1213034"/>
                  </a:lnTo>
                  <a:lnTo>
                    <a:pt x="914400" y="1176035"/>
                  </a:lnTo>
                  <a:lnTo>
                    <a:pt x="821903" y="1115251"/>
                  </a:lnTo>
                  <a:lnTo>
                    <a:pt x="732049" y="1041253"/>
                  </a:lnTo>
                  <a:lnTo>
                    <a:pt x="634266" y="948756"/>
                  </a:lnTo>
                  <a:lnTo>
                    <a:pt x="531198" y="837760"/>
                  </a:lnTo>
                  <a:lnTo>
                    <a:pt x="414916" y="692407"/>
                  </a:lnTo>
                  <a:lnTo>
                    <a:pt x="319776" y="547055"/>
                  </a:lnTo>
                  <a:lnTo>
                    <a:pt x="237850" y="404345"/>
                  </a:lnTo>
                  <a:lnTo>
                    <a:pt x="171780" y="269563"/>
                  </a:lnTo>
                  <a:lnTo>
                    <a:pt x="113639" y="134782"/>
                  </a:lnTo>
                  <a:lnTo>
                    <a:pt x="73998" y="31714"/>
                  </a:lnTo>
                  <a:lnTo>
                    <a:pt x="63427" y="15857"/>
                  </a:lnTo>
                  <a:lnTo>
                    <a:pt x="42285" y="2643"/>
                  </a:lnTo>
                  <a:lnTo>
                    <a:pt x="15857" y="0"/>
                  </a:lnTo>
                  <a:lnTo>
                    <a:pt x="5286" y="7929"/>
                  </a:lnTo>
                  <a:lnTo>
                    <a:pt x="0" y="21142"/>
                  </a:lnTo>
                  <a:lnTo>
                    <a:pt x="2643" y="52856"/>
                  </a:lnTo>
                  <a:lnTo>
                    <a:pt x="23785" y="129496"/>
                  </a:lnTo>
                  <a:lnTo>
                    <a:pt x="68712" y="288063"/>
                  </a:lnTo>
                  <a:lnTo>
                    <a:pt x="113639" y="412273"/>
                  </a:lnTo>
                  <a:lnTo>
                    <a:pt x="163852" y="536483"/>
                  </a:lnTo>
                  <a:lnTo>
                    <a:pt x="219350" y="650123"/>
                  </a:lnTo>
                  <a:lnTo>
                    <a:pt x="288063" y="771690"/>
                  </a:lnTo>
                  <a:lnTo>
                    <a:pt x="340918" y="858902"/>
                  </a:lnTo>
                  <a:lnTo>
                    <a:pt x="414916" y="964613"/>
                  </a:lnTo>
                  <a:lnTo>
                    <a:pt x="486271" y="1054467"/>
                  </a:lnTo>
                  <a:lnTo>
                    <a:pt x="565554" y="1141679"/>
                  </a:lnTo>
                  <a:lnTo>
                    <a:pt x="623695" y="1199820"/>
                  </a:lnTo>
                  <a:lnTo>
                    <a:pt x="684479" y="1257961"/>
                  </a:lnTo>
                  <a:lnTo>
                    <a:pt x="750548" y="1310816"/>
                  </a:lnTo>
                  <a:lnTo>
                    <a:pt x="813975" y="1353101"/>
                  </a:lnTo>
                  <a:lnTo>
                    <a:pt x="898544" y="1403314"/>
                  </a:lnTo>
                  <a:lnTo>
                    <a:pt x="1004254" y="1453526"/>
                  </a:lnTo>
                  <a:lnTo>
                    <a:pt x="1104680" y="1495811"/>
                  </a:lnTo>
                  <a:lnTo>
                    <a:pt x="1228890" y="1535452"/>
                  </a:lnTo>
                  <a:lnTo>
                    <a:pt x="1334601" y="1561880"/>
                  </a:lnTo>
                  <a:lnTo>
                    <a:pt x="1461454" y="1588308"/>
                  </a:lnTo>
                  <a:lnTo>
                    <a:pt x="1596236" y="1609450"/>
                  </a:lnTo>
                  <a:lnTo>
                    <a:pt x="1770659" y="1630592"/>
                  </a:lnTo>
                  <a:lnTo>
                    <a:pt x="2000580" y="1643806"/>
                  </a:lnTo>
                  <a:lnTo>
                    <a:pt x="2182932" y="1646449"/>
                  </a:lnTo>
                  <a:lnTo>
                    <a:pt x="2357355" y="1646449"/>
                  </a:lnTo>
                  <a:lnTo>
                    <a:pt x="2589919" y="1638520"/>
                  </a:lnTo>
                  <a:lnTo>
                    <a:pt x="2740557" y="1630592"/>
                  </a:lnTo>
                  <a:lnTo>
                    <a:pt x="2859482" y="1617378"/>
                  </a:lnTo>
                  <a:lnTo>
                    <a:pt x="3010120" y="1585665"/>
                  </a:lnTo>
                  <a:lnTo>
                    <a:pt x="3150187" y="1543381"/>
                  </a:lnTo>
                  <a:lnTo>
                    <a:pt x="3176615" y="1530167"/>
                  </a:lnTo>
                  <a:lnTo>
                    <a:pt x="3197757" y="1506382"/>
                  </a:lnTo>
                  <a:lnTo>
                    <a:pt x="3208328" y="1477311"/>
                  </a:lnTo>
                  <a:lnTo>
                    <a:pt x="3210971" y="1458812"/>
                  </a:lnTo>
                  <a:lnTo>
                    <a:pt x="3208328" y="1445598"/>
                  </a:lnTo>
                  <a:lnTo>
                    <a:pt x="3197757" y="1429741"/>
                  </a:lnTo>
                  <a:lnTo>
                    <a:pt x="3187186" y="1421813"/>
                  </a:lnTo>
                  <a:lnTo>
                    <a:pt x="3158116" y="1403314"/>
                  </a:lnTo>
                  <a:lnTo>
                    <a:pt x="3092046" y="1363672"/>
                  </a:lnTo>
                  <a:lnTo>
                    <a:pt x="2473637" y="1379529"/>
                  </a:lnTo>
                  <a:lnTo>
                    <a:pt x="2346784" y="1392742"/>
                  </a:lnTo>
                  <a:lnTo>
                    <a:pt x="2153861" y="1400671"/>
                  </a:lnTo>
                  <a:lnTo>
                    <a:pt x="2027008" y="1400671"/>
                  </a:lnTo>
                  <a:lnTo>
                    <a:pt x="1834086" y="1395385"/>
                  </a:lnTo>
                  <a:lnTo>
                    <a:pt x="1625307" y="1379529"/>
                  </a:lnTo>
                  <a:lnTo>
                    <a:pt x="1509024" y="13636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1D64F2AA-B528-4F65-A0AF-9541E24B0E46}"/>
                </a:ext>
              </a:extLst>
            </p:cNvPr>
            <p:cNvSpPr/>
            <p:nvPr/>
          </p:nvSpPr>
          <p:spPr>
            <a:xfrm>
              <a:off x="6169025" y="4757738"/>
              <a:ext cx="828675" cy="866775"/>
            </a:xfrm>
            <a:custGeom>
              <a:avLst/>
              <a:gdLst>
                <a:gd name="connsiteX0" fmla="*/ 240492 w 829831"/>
                <a:gd name="connsiteY0" fmla="*/ 256349 h 866830"/>
                <a:gd name="connsiteX1" fmla="*/ 354132 w 829831"/>
                <a:gd name="connsiteY1" fmla="*/ 401702 h 866830"/>
                <a:gd name="connsiteX2" fmla="*/ 457200 w 829831"/>
                <a:gd name="connsiteY2" fmla="*/ 536483 h 866830"/>
                <a:gd name="connsiteX3" fmla="*/ 517984 w 829831"/>
                <a:gd name="connsiteY3" fmla="*/ 613124 h 866830"/>
                <a:gd name="connsiteX4" fmla="*/ 565554 w 829831"/>
                <a:gd name="connsiteY4" fmla="*/ 665979 h 866830"/>
                <a:gd name="connsiteX5" fmla="*/ 607838 w 829831"/>
                <a:gd name="connsiteY5" fmla="*/ 702978 h 866830"/>
                <a:gd name="connsiteX6" fmla="*/ 671265 w 829831"/>
                <a:gd name="connsiteY6" fmla="*/ 755834 h 866830"/>
                <a:gd name="connsiteX7" fmla="*/ 721477 w 829831"/>
                <a:gd name="connsiteY7" fmla="*/ 792833 h 866830"/>
                <a:gd name="connsiteX8" fmla="*/ 739977 w 829831"/>
                <a:gd name="connsiteY8" fmla="*/ 803404 h 866830"/>
                <a:gd name="connsiteX9" fmla="*/ 798118 w 829831"/>
                <a:gd name="connsiteY9" fmla="*/ 840403 h 866830"/>
                <a:gd name="connsiteX10" fmla="*/ 829831 w 829831"/>
                <a:gd name="connsiteY10" fmla="*/ 866830 h 866830"/>
                <a:gd name="connsiteX11" fmla="*/ 42284 w 829831"/>
                <a:gd name="connsiteY11" fmla="*/ 827189 h 866830"/>
                <a:gd name="connsiteX12" fmla="*/ 129496 w 829831"/>
                <a:gd name="connsiteY12" fmla="*/ 811332 h 866830"/>
                <a:gd name="connsiteX13" fmla="*/ 171780 w 829831"/>
                <a:gd name="connsiteY13" fmla="*/ 798118 h 866830"/>
                <a:gd name="connsiteX14" fmla="*/ 214065 w 829831"/>
                <a:gd name="connsiteY14" fmla="*/ 776976 h 866830"/>
                <a:gd name="connsiteX15" fmla="*/ 240492 w 829831"/>
                <a:gd name="connsiteY15" fmla="*/ 755834 h 866830"/>
                <a:gd name="connsiteX16" fmla="*/ 261635 w 829831"/>
                <a:gd name="connsiteY16" fmla="*/ 732049 h 866830"/>
                <a:gd name="connsiteX17" fmla="*/ 272206 w 829831"/>
                <a:gd name="connsiteY17" fmla="*/ 700335 h 866830"/>
                <a:gd name="connsiteX18" fmla="*/ 269563 w 829831"/>
                <a:gd name="connsiteY18" fmla="*/ 676551 h 866830"/>
                <a:gd name="connsiteX19" fmla="*/ 235207 w 829831"/>
                <a:gd name="connsiteY19" fmla="*/ 589339 h 866830"/>
                <a:gd name="connsiteX20" fmla="*/ 142710 w 829831"/>
                <a:gd name="connsiteY20" fmla="*/ 372631 h 866830"/>
                <a:gd name="connsiteX21" fmla="*/ 66069 w 829831"/>
                <a:gd name="connsiteY21" fmla="*/ 200851 h 866830"/>
                <a:gd name="connsiteX22" fmla="*/ 7928 w 829831"/>
                <a:gd name="connsiteY22" fmla="*/ 63427 h 866830"/>
                <a:gd name="connsiteX23" fmla="*/ 0 w 829831"/>
                <a:gd name="connsiteY23" fmla="*/ 23785 h 866830"/>
                <a:gd name="connsiteX24" fmla="*/ 2643 w 829831"/>
                <a:gd name="connsiteY24" fmla="*/ 13214 h 866830"/>
                <a:gd name="connsiteX25" fmla="*/ 7928 w 829831"/>
                <a:gd name="connsiteY25" fmla="*/ 2643 h 866830"/>
                <a:gd name="connsiteX26" fmla="*/ 15856 w 829831"/>
                <a:gd name="connsiteY26" fmla="*/ 0 h 866830"/>
                <a:gd name="connsiteX27" fmla="*/ 31713 w 829831"/>
                <a:gd name="connsiteY27" fmla="*/ 0 h 866830"/>
                <a:gd name="connsiteX28" fmla="*/ 50213 w 829831"/>
                <a:gd name="connsiteY28" fmla="*/ 7929 h 866830"/>
                <a:gd name="connsiteX29" fmla="*/ 76640 w 829831"/>
                <a:gd name="connsiteY29" fmla="*/ 42285 h 866830"/>
                <a:gd name="connsiteX30" fmla="*/ 150638 w 829831"/>
                <a:gd name="connsiteY30" fmla="*/ 137424 h 866830"/>
                <a:gd name="connsiteX31" fmla="*/ 240492 w 829831"/>
                <a:gd name="connsiteY31" fmla="*/ 256349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9831" h="866830">
                  <a:moveTo>
                    <a:pt x="240492" y="256349"/>
                  </a:moveTo>
                  <a:lnTo>
                    <a:pt x="354132" y="401702"/>
                  </a:lnTo>
                  <a:lnTo>
                    <a:pt x="457200" y="536483"/>
                  </a:lnTo>
                  <a:lnTo>
                    <a:pt x="517984" y="613124"/>
                  </a:lnTo>
                  <a:lnTo>
                    <a:pt x="565554" y="665979"/>
                  </a:lnTo>
                  <a:lnTo>
                    <a:pt x="607838" y="702978"/>
                  </a:lnTo>
                  <a:lnTo>
                    <a:pt x="671265" y="755834"/>
                  </a:lnTo>
                  <a:lnTo>
                    <a:pt x="721477" y="792833"/>
                  </a:lnTo>
                  <a:lnTo>
                    <a:pt x="739977" y="803404"/>
                  </a:lnTo>
                  <a:lnTo>
                    <a:pt x="798118" y="840403"/>
                  </a:lnTo>
                  <a:lnTo>
                    <a:pt x="829831" y="866830"/>
                  </a:lnTo>
                  <a:lnTo>
                    <a:pt x="42284" y="827189"/>
                  </a:lnTo>
                  <a:lnTo>
                    <a:pt x="129496" y="811332"/>
                  </a:lnTo>
                  <a:lnTo>
                    <a:pt x="171780" y="798118"/>
                  </a:lnTo>
                  <a:lnTo>
                    <a:pt x="214065" y="776976"/>
                  </a:lnTo>
                  <a:lnTo>
                    <a:pt x="240492" y="755834"/>
                  </a:lnTo>
                  <a:lnTo>
                    <a:pt x="261635" y="732049"/>
                  </a:lnTo>
                  <a:lnTo>
                    <a:pt x="272206" y="700335"/>
                  </a:lnTo>
                  <a:lnTo>
                    <a:pt x="269563" y="676551"/>
                  </a:lnTo>
                  <a:lnTo>
                    <a:pt x="235207" y="589339"/>
                  </a:lnTo>
                  <a:lnTo>
                    <a:pt x="142710" y="372631"/>
                  </a:lnTo>
                  <a:lnTo>
                    <a:pt x="66069" y="200851"/>
                  </a:lnTo>
                  <a:lnTo>
                    <a:pt x="7928" y="63427"/>
                  </a:lnTo>
                  <a:lnTo>
                    <a:pt x="0" y="23785"/>
                  </a:lnTo>
                  <a:lnTo>
                    <a:pt x="2643" y="13214"/>
                  </a:lnTo>
                  <a:lnTo>
                    <a:pt x="7928" y="2643"/>
                  </a:lnTo>
                  <a:lnTo>
                    <a:pt x="15856" y="0"/>
                  </a:lnTo>
                  <a:lnTo>
                    <a:pt x="31713" y="0"/>
                  </a:lnTo>
                  <a:lnTo>
                    <a:pt x="50213" y="7929"/>
                  </a:lnTo>
                  <a:lnTo>
                    <a:pt x="76640" y="42285"/>
                  </a:lnTo>
                  <a:lnTo>
                    <a:pt x="150638" y="137424"/>
                  </a:lnTo>
                  <a:lnTo>
                    <a:pt x="240492" y="2563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825E2EC8-95D5-45A5-9B7A-13FED018D4A6}"/>
                </a:ext>
              </a:extLst>
            </p:cNvPr>
            <p:cNvSpPr/>
            <p:nvPr/>
          </p:nvSpPr>
          <p:spPr>
            <a:xfrm>
              <a:off x="4811713" y="4029075"/>
              <a:ext cx="473075" cy="923925"/>
            </a:xfrm>
            <a:custGeom>
              <a:avLst/>
              <a:gdLst>
                <a:gd name="connsiteX0" fmla="*/ 69057 w 471488"/>
                <a:gd name="connsiteY0" fmla="*/ 483394 h 923925"/>
                <a:gd name="connsiteX1" fmla="*/ 104775 w 471488"/>
                <a:gd name="connsiteY1" fmla="*/ 564356 h 923925"/>
                <a:gd name="connsiteX2" fmla="*/ 147638 w 471488"/>
                <a:gd name="connsiteY2" fmla="*/ 647700 h 923925"/>
                <a:gd name="connsiteX3" fmla="*/ 192882 w 471488"/>
                <a:gd name="connsiteY3" fmla="*/ 723900 h 923925"/>
                <a:gd name="connsiteX4" fmla="*/ 240507 w 471488"/>
                <a:gd name="connsiteY4" fmla="*/ 790575 h 923925"/>
                <a:gd name="connsiteX5" fmla="*/ 292894 w 471488"/>
                <a:gd name="connsiteY5" fmla="*/ 857250 h 923925"/>
                <a:gd name="connsiteX6" fmla="*/ 340519 w 471488"/>
                <a:gd name="connsiteY6" fmla="*/ 907256 h 923925"/>
                <a:gd name="connsiteX7" fmla="*/ 366713 w 471488"/>
                <a:gd name="connsiteY7" fmla="*/ 919163 h 923925"/>
                <a:gd name="connsiteX8" fmla="*/ 390525 w 471488"/>
                <a:gd name="connsiteY8" fmla="*/ 923925 h 923925"/>
                <a:gd name="connsiteX9" fmla="*/ 416719 w 471488"/>
                <a:gd name="connsiteY9" fmla="*/ 916781 h 923925"/>
                <a:gd name="connsiteX10" fmla="*/ 433388 w 471488"/>
                <a:gd name="connsiteY10" fmla="*/ 895350 h 923925"/>
                <a:gd name="connsiteX11" fmla="*/ 442913 w 471488"/>
                <a:gd name="connsiteY11" fmla="*/ 876300 h 923925"/>
                <a:gd name="connsiteX12" fmla="*/ 447675 w 471488"/>
                <a:gd name="connsiteY12" fmla="*/ 857250 h 923925"/>
                <a:gd name="connsiteX13" fmla="*/ 454819 w 471488"/>
                <a:gd name="connsiteY13" fmla="*/ 716756 h 923925"/>
                <a:gd name="connsiteX14" fmla="*/ 466725 w 471488"/>
                <a:gd name="connsiteY14" fmla="*/ 578644 h 923925"/>
                <a:gd name="connsiteX15" fmla="*/ 471488 w 471488"/>
                <a:gd name="connsiteY15" fmla="*/ 554831 h 923925"/>
                <a:gd name="connsiteX16" fmla="*/ 309563 w 471488"/>
                <a:gd name="connsiteY16" fmla="*/ 369094 h 923925"/>
                <a:gd name="connsiteX17" fmla="*/ 295275 w 471488"/>
                <a:gd name="connsiteY17" fmla="*/ 361950 h 923925"/>
                <a:gd name="connsiteX18" fmla="*/ 278607 w 471488"/>
                <a:gd name="connsiteY18" fmla="*/ 350044 h 923925"/>
                <a:gd name="connsiteX19" fmla="*/ 259557 w 471488"/>
                <a:gd name="connsiteY19" fmla="*/ 330994 h 923925"/>
                <a:gd name="connsiteX20" fmla="*/ 233363 w 471488"/>
                <a:gd name="connsiteY20" fmla="*/ 300038 h 923925"/>
                <a:gd name="connsiteX21" fmla="*/ 200025 w 471488"/>
                <a:gd name="connsiteY21" fmla="*/ 252413 h 923925"/>
                <a:gd name="connsiteX22" fmla="*/ 157163 w 471488"/>
                <a:gd name="connsiteY22" fmla="*/ 183356 h 923925"/>
                <a:gd name="connsiteX23" fmla="*/ 126207 w 471488"/>
                <a:gd name="connsiteY23" fmla="*/ 128588 h 923925"/>
                <a:gd name="connsiteX24" fmla="*/ 100013 w 471488"/>
                <a:gd name="connsiteY24" fmla="*/ 80963 h 923925"/>
                <a:gd name="connsiteX25" fmla="*/ 73819 w 471488"/>
                <a:gd name="connsiteY25" fmla="*/ 38100 h 923925"/>
                <a:gd name="connsiteX26" fmla="*/ 64294 w 471488"/>
                <a:gd name="connsiteY26" fmla="*/ 26194 h 923925"/>
                <a:gd name="connsiteX27" fmla="*/ 42863 w 471488"/>
                <a:gd name="connsiteY27" fmla="*/ 7144 h 923925"/>
                <a:gd name="connsiteX28" fmla="*/ 26194 w 471488"/>
                <a:gd name="connsiteY28" fmla="*/ 0 h 923925"/>
                <a:gd name="connsiteX29" fmla="*/ 19050 w 471488"/>
                <a:gd name="connsiteY29" fmla="*/ 0 h 923925"/>
                <a:gd name="connsiteX30" fmla="*/ 9525 w 471488"/>
                <a:gd name="connsiteY30" fmla="*/ 4763 h 923925"/>
                <a:gd name="connsiteX31" fmla="*/ 4763 w 471488"/>
                <a:gd name="connsiteY31" fmla="*/ 11906 h 923925"/>
                <a:gd name="connsiteX32" fmla="*/ 0 w 471488"/>
                <a:gd name="connsiteY32" fmla="*/ 28575 h 923925"/>
                <a:gd name="connsiteX33" fmla="*/ 0 w 471488"/>
                <a:gd name="connsiteY33" fmla="*/ 78581 h 923925"/>
                <a:gd name="connsiteX34" fmla="*/ 0 w 471488"/>
                <a:gd name="connsiteY34" fmla="*/ 150019 h 923925"/>
                <a:gd name="connsiteX35" fmla="*/ 2382 w 471488"/>
                <a:gd name="connsiteY35" fmla="*/ 211931 h 923925"/>
                <a:gd name="connsiteX36" fmla="*/ 14288 w 471488"/>
                <a:gd name="connsiteY36" fmla="*/ 273844 h 923925"/>
                <a:gd name="connsiteX37" fmla="*/ 38100 w 471488"/>
                <a:gd name="connsiteY37" fmla="*/ 388144 h 923925"/>
                <a:gd name="connsiteX38" fmla="*/ 50007 w 471488"/>
                <a:gd name="connsiteY38" fmla="*/ 433388 h 923925"/>
                <a:gd name="connsiteX39" fmla="*/ 69057 w 471488"/>
                <a:gd name="connsiteY39" fmla="*/ 483394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1488" h="923925">
                  <a:moveTo>
                    <a:pt x="69057" y="483394"/>
                  </a:moveTo>
                  <a:lnTo>
                    <a:pt x="104775" y="564356"/>
                  </a:lnTo>
                  <a:lnTo>
                    <a:pt x="147638" y="647700"/>
                  </a:lnTo>
                  <a:lnTo>
                    <a:pt x="192882" y="723900"/>
                  </a:lnTo>
                  <a:lnTo>
                    <a:pt x="240507" y="790575"/>
                  </a:lnTo>
                  <a:lnTo>
                    <a:pt x="292894" y="857250"/>
                  </a:lnTo>
                  <a:lnTo>
                    <a:pt x="340519" y="907256"/>
                  </a:lnTo>
                  <a:lnTo>
                    <a:pt x="366713" y="919163"/>
                  </a:lnTo>
                  <a:lnTo>
                    <a:pt x="390525" y="923925"/>
                  </a:lnTo>
                  <a:lnTo>
                    <a:pt x="416719" y="916781"/>
                  </a:lnTo>
                  <a:lnTo>
                    <a:pt x="433388" y="895350"/>
                  </a:lnTo>
                  <a:lnTo>
                    <a:pt x="442913" y="876300"/>
                  </a:lnTo>
                  <a:lnTo>
                    <a:pt x="447675" y="857250"/>
                  </a:lnTo>
                  <a:lnTo>
                    <a:pt x="454819" y="716756"/>
                  </a:lnTo>
                  <a:lnTo>
                    <a:pt x="466725" y="578644"/>
                  </a:lnTo>
                  <a:lnTo>
                    <a:pt x="471488" y="554831"/>
                  </a:lnTo>
                  <a:lnTo>
                    <a:pt x="309563" y="369094"/>
                  </a:lnTo>
                  <a:lnTo>
                    <a:pt x="295275" y="361950"/>
                  </a:lnTo>
                  <a:lnTo>
                    <a:pt x="278607" y="350044"/>
                  </a:lnTo>
                  <a:lnTo>
                    <a:pt x="259557" y="330994"/>
                  </a:lnTo>
                  <a:lnTo>
                    <a:pt x="233363" y="300038"/>
                  </a:lnTo>
                  <a:lnTo>
                    <a:pt x="200025" y="252413"/>
                  </a:lnTo>
                  <a:lnTo>
                    <a:pt x="157163" y="183356"/>
                  </a:lnTo>
                  <a:lnTo>
                    <a:pt x="126207" y="128588"/>
                  </a:lnTo>
                  <a:lnTo>
                    <a:pt x="100013" y="80963"/>
                  </a:lnTo>
                  <a:lnTo>
                    <a:pt x="73819" y="38100"/>
                  </a:lnTo>
                  <a:lnTo>
                    <a:pt x="64294" y="26194"/>
                  </a:lnTo>
                  <a:lnTo>
                    <a:pt x="42863" y="7144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9525" y="4763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0" y="78581"/>
                  </a:lnTo>
                  <a:lnTo>
                    <a:pt x="0" y="150019"/>
                  </a:lnTo>
                  <a:lnTo>
                    <a:pt x="2382" y="211931"/>
                  </a:lnTo>
                  <a:lnTo>
                    <a:pt x="14288" y="273844"/>
                  </a:lnTo>
                  <a:lnTo>
                    <a:pt x="38100" y="388144"/>
                  </a:lnTo>
                  <a:lnTo>
                    <a:pt x="50007" y="433388"/>
                  </a:lnTo>
                  <a:lnTo>
                    <a:pt x="69057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312E8E3B-95A6-469C-9C74-9AA45988D993}"/>
                </a:ext>
              </a:extLst>
            </p:cNvPr>
            <p:cNvSpPr/>
            <p:nvPr/>
          </p:nvSpPr>
          <p:spPr>
            <a:xfrm>
              <a:off x="5105400" y="4306888"/>
              <a:ext cx="287338" cy="293687"/>
            </a:xfrm>
            <a:custGeom>
              <a:avLst/>
              <a:gdLst>
                <a:gd name="connsiteX0" fmla="*/ 235744 w 288131"/>
                <a:gd name="connsiteY0" fmla="*/ 166688 h 292894"/>
                <a:gd name="connsiteX1" fmla="*/ 266700 w 288131"/>
                <a:gd name="connsiteY1" fmla="*/ 100013 h 292894"/>
                <a:gd name="connsiteX2" fmla="*/ 283369 w 288131"/>
                <a:gd name="connsiteY2" fmla="*/ 64294 h 292894"/>
                <a:gd name="connsiteX3" fmla="*/ 285750 w 288131"/>
                <a:gd name="connsiteY3" fmla="*/ 52388 h 292894"/>
                <a:gd name="connsiteX4" fmla="*/ 288131 w 288131"/>
                <a:gd name="connsiteY4" fmla="*/ 23813 h 292894"/>
                <a:gd name="connsiteX5" fmla="*/ 288131 w 288131"/>
                <a:gd name="connsiteY5" fmla="*/ 14288 h 292894"/>
                <a:gd name="connsiteX6" fmla="*/ 283369 w 288131"/>
                <a:gd name="connsiteY6" fmla="*/ 0 h 292894"/>
                <a:gd name="connsiteX7" fmla="*/ 273844 w 288131"/>
                <a:gd name="connsiteY7" fmla="*/ 0 h 292894"/>
                <a:gd name="connsiteX8" fmla="*/ 259556 w 288131"/>
                <a:gd name="connsiteY8" fmla="*/ 2382 h 292894"/>
                <a:gd name="connsiteX9" fmla="*/ 240506 w 288131"/>
                <a:gd name="connsiteY9" fmla="*/ 16669 h 292894"/>
                <a:gd name="connsiteX10" fmla="*/ 226219 w 288131"/>
                <a:gd name="connsiteY10" fmla="*/ 33338 h 292894"/>
                <a:gd name="connsiteX11" fmla="*/ 209550 w 288131"/>
                <a:gd name="connsiteY11" fmla="*/ 47625 h 292894"/>
                <a:gd name="connsiteX12" fmla="*/ 188119 w 288131"/>
                <a:gd name="connsiteY12" fmla="*/ 61913 h 292894"/>
                <a:gd name="connsiteX13" fmla="*/ 154781 w 288131"/>
                <a:gd name="connsiteY13" fmla="*/ 78582 h 292894"/>
                <a:gd name="connsiteX14" fmla="*/ 121444 w 288131"/>
                <a:gd name="connsiteY14" fmla="*/ 92869 h 292894"/>
                <a:gd name="connsiteX15" fmla="*/ 100013 w 288131"/>
                <a:gd name="connsiteY15" fmla="*/ 100013 h 292894"/>
                <a:gd name="connsiteX16" fmla="*/ 83344 w 288131"/>
                <a:gd name="connsiteY16" fmla="*/ 102394 h 292894"/>
                <a:gd name="connsiteX17" fmla="*/ 71438 w 288131"/>
                <a:gd name="connsiteY17" fmla="*/ 102394 h 292894"/>
                <a:gd name="connsiteX18" fmla="*/ 42863 w 288131"/>
                <a:gd name="connsiteY18" fmla="*/ 97632 h 292894"/>
                <a:gd name="connsiteX19" fmla="*/ 30956 w 288131"/>
                <a:gd name="connsiteY19" fmla="*/ 95250 h 292894"/>
                <a:gd name="connsiteX20" fmla="*/ 0 w 288131"/>
                <a:gd name="connsiteY20" fmla="*/ 85725 h 292894"/>
                <a:gd name="connsiteX21" fmla="*/ 173831 w 288131"/>
                <a:gd name="connsiteY21" fmla="*/ 292894 h 292894"/>
                <a:gd name="connsiteX22" fmla="*/ 185738 w 288131"/>
                <a:gd name="connsiteY22" fmla="*/ 254794 h 292894"/>
                <a:gd name="connsiteX23" fmla="*/ 202406 w 288131"/>
                <a:gd name="connsiteY23" fmla="*/ 223838 h 292894"/>
                <a:gd name="connsiteX24" fmla="*/ 235744 w 288131"/>
                <a:gd name="connsiteY24" fmla="*/ 166688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8131" h="292894">
                  <a:moveTo>
                    <a:pt x="235744" y="166688"/>
                  </a:moveTo>
                  <a:lnTo>
                    <a:pt x="266700" y="100013"/>
                  </a:lnTo>
                  <a:lnTo>
                    <a:pt x="283369" y="64294"/>
                  </a:lnTo>
                  <a:lnTo>
                    <a:pt x="285750" y="52388"/>
                  </a:lnTo>
                  <a:lnTo>
                    <a:pt x="288131" y="23813"/>
                  </a:lnTo>
                  <a:lnTo>
                    <a:pt x="288131" y="14288"/>
                  </a:lnTo>
                  <a:lnTo>
                    <a:pt x="283369" y="0"/>
                  </a:lnTo>
                  <a:lnTo>
                    <a:pt x="273844" y="0"/>
                  </a:lnTo>
                  <a:lnTo>
                    <a:pt x="259556" y="2382"/>
                  </a:lnTo>
                  <a:lnTo>
                    <a:pt x="240506" y="16669"/>
                  </a:lnTo>
                  <a:lnTo>
                    <a:pt x="226219" y="33338"/>
                  </a:lnTo>
                  <a:lnTo>
                    <a:pt x="209550" y="47625"/>
                  </a:lnTo>
                  <a:lnTo>
                    <a:pt x="188119" y="61913"/>
                  </a:lnTo>
                  <a:lnTo>
                    <a:pt x="154781" y="78582"/>
                  </a:lnTo>
                  <a:lnTo>
                    <a:pt x="121444" y="92869"/>
                  </a:lnTo>
                  <a:lnTo>
                    <a:pt x="100013" y="100013"/>
                  </a:lnTo>
                  <a:lnTo>
                    <a:pt x="83344" y="102394"/>
                  </a:lnTo>
                  <a:lnTo>
                    <a:pt x="71438" y="102394"/>
                  </a:lnTo>
                  <a:lnTo>
                    <a:pt x="42863" y="97632"/>
                  </a:lnTo>
                  <a:lnTo>
                    <a:pt x="30956" y="95250"/>
                  </a:lnTo>
                  <a:lnTo>
                    <a:pt x="0" y="85725"/>
                  </a:lnTo>
                  <a:lnTo>
                    <a:pt x="173831" y="292894"/>
                  </a:lnTo>
                  <a:lnTo>
                    <a:pt x="185738" y="254794"/>
                  </a:lnTo>
                  <a:lnTo>
                    <a:pt x="202406" y="223838"/>
                  </a:lnTo>
                  <a:lnTo>
                    <a:pt x="235744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9">
              <a:extLst>
                <a:ext uri="{FF2B5EF4-FFF2-40B4-BE49-F238E27FC236}">
                  <a16:creationId xmlns:a16="http://schemas.microsoft.com/office/drawing/2014/main" id="{4468C494-AB0A-4E08-9B9C-424D1BD56684}"/>
                </a:ext>
              </a:extLst>
            </p:cNvPr>
            <p:cNvSpPr/>
            <p:nvPr/>
          </p:nvSpPr>
          <p:spPr>
            <a:xfrm>
              <a:off x="6334125" y="3990975"/>
              <a:ext cx="798513" cy="960438"/>
            </a:xfrm>
            <a:custGeom>
              <a:avLst/>
              <a:gdLst>
                <a:gd name="connsiteX0" fmla="*/ 328613 w 797719"/>
                <a:gd name="connsiteY0" fmla="*/ 185738 h 959644"/>
                <a:gd name="connsiteX1" fmla="*/ 247650 w 797719"/>
                <a:gd name="connsiteY1" fmla="*/ 130969 h 959644"/>
                <a:gd name="connsiteX2" fmla="*/ 147638 w 797719"/>
                <a:gd name="connsiteY2" fmla="*/ 64294 h 959644"/>
                <a:gd name="connsiteX3" fmla="*/ 61913 w 797719"/>
                <a:gd name="connsiteY3" fmla="*/ 9525 h 959644"/>
                <a:gd name="connsiteX4" fmla="*/ 42863 w 797719"/>
                <a:gd name="connsiteY4" fmla="*/ 0 h 959644"/>
                <a:gd name="connsiteX5" fmla="*/ 11906 w 797719"/>
                <a:gd name="connsiteY5" fmla="*/ 0 h 959644"/>
                <a:gd name="connsiteX6" fmla="*/ 2381 w 797719"/>
                <a:gd name="connsiteY6" fmla="*/ 4763 h 959644"/>
                <a:gd name="connsiteX7" fmla="*/ 0 w 797719"/>
                <a:gd name="connsiteY7" fmla="*/ 19050 h 959644"/>
                <a:gd name="connsiteX8" fmla="*/ 9525 w 797719"/>
                <a:gd name="connsiteY8" fmla="*/ 47625 h 959644"/>
                <a:gd name="connsiteX9" fmla="*/ 26194 w 797719"/>
                <a:gd name="connsiteY9" fmla="*/ 71438 h 959644"/>
                <a:gd name="connsiteX10" fmla="*/ 111919 w 797719"/>
                <a:gd name="connsiteY10" fmla="*/ 159544 h 959644"/>
                <a:gd name="connsiteX11" fmla="*/ 190500 w 797719"/>
                <a:gd name="connsiteY11" fmla="*/ 254794 h 959644"/>
                <a:gd name="connsiteX12" fmla="*/ 252413 w 797719"/>
                <a:gd name="connsiteY12" fmla="*/ 338138 h 959644"/>
                <a:gd name="connsiteX13" fmla="*/ 309563 w 797719"/>
                <a:gd name="connsiteY13" fmla="*/ 423863 h 959644"/>
                <a:gd name="connsiteX14" fmla="*/ 359569 w 797719"/>
                <a:gd name="connsiteY14" fmla="*/ 521494 h 959644"/>
                <a:gd name="connsiteX15" fmla="*/ 421481 w 797719"/>
                <a:gd name="connsiteY15" fmla="*/ 647700 h 959644"/>
                <a:gd name="connsiteX16" fmla="*/ 481013 w 797719"/>
                <a:gd name="connsiteY16" fmla="*/ 766763 h 959644"/>
                <a:gd name="connsiteX17" fmla="*/ 511969 w 797719"/>
                <a:gd name="connsiteY17" fmla="*/ 828675 h 959644"/>
                <a:gd name="connsiteX18" fmla="*/ 545306 w 797719"/>
                <a:gd name="connsiteY18" fmla="*/ 890588 h 959644"/>
                <a:gd name="connsiteX19" fmla="*/ 571500 w 797719"/>
                <a:gd name="connsiteY19" fmla="*/ 919163 h 959644"/>
                <a:gd name="connsiteX20" fmla="*/ 597694 w 797719"/>
                <a:gd name="connsiteY20" fmla="*/ 940594 h 959644"/>
                <a:gd name="connsiteX21" fmla="*/ 626269 w 797719"/>
                <a:gd name="connsiteY21" fmla="*/ 952500 h 959644"/>
                <a:gd name="connsiteX22" fmla="*/ 657225 w 797719"/>
                <a:gd name="connsiteY22" fmla="*/ 959644 h 959644"/>
                <a:gd name="connsiteX23" fmla="*/ 688181 w 797719"/>
                <a:gd name="connsiteY23" fmla="*/ 957263 h 959644"/>
                <a:gd name="connsiteX24" fmla="*/ 728663 w 797719"/>
                <a:gd name="connsiteY24" fmla="*/ 945356 h 959644"/>
                <a:gd name="connsiteX25" fmla="*/ 752475 w 797719"/>
                <a:gd name="connsiteY25" fmla="*/ 928688 h 959644"/>
                <a:gd name="connsiteX26" fmla="*/ 769144 w 797719"/>
                <a:gd name="connsiteY26" fmla="*/ 907256 h 959644"/>
                <a:gd name="connsiteX27" fmla="*/ 783431 w 797719"/>
                <a:gd name="connsiteY27" fmla="*/ 881063 h 959644"/>
                <a:gd name="connsiteX28" fmla="*/ 795338 w 797719"/>
                <a:gd name="connsiteY28" fmla="*/ 850106 h 959644"/>
                <a:gd name="connsiteX29" fmla="*/ 797719 w 797719"/>
                <a:gd name="connsiteY29" fmla="*/ 826294 h 959644"/>
                <a:gd name="connsiteX30" fmla="*/ 790575 w 797719"/>
                <a:gd name="connsiteY30" fmla="*/ 769144 h 959644"/>
                <a:gd name="connsiteX31" fmla="*/ 776288 w 797719"/>
                <a:gd name="connsiteY31" fmla="*/ 700088 h 959644"/>
                <a:gd name="connsiteX32" fmla="*/ 757238 w 797719"/>
                <a:gd name="connsiteY32" fmla="*/ 626269 h 959644"/>
                <a:gd name="connsiteX33" fmla="*/ 738188 w 797719"/>
                <a:gd name="connsiteY33" fmla="*/ 576263 h 959644"/>
                <a:gd name="connsiteX34" fmla="*/ 719138 w 797719"/>
                <a:gd name="connsiteY34" fmla="*/ 531019 h 959644"/>
                <a:gd name="connsiteX35" fmla="*/ 688181 w 797719"/>
                <a:gd name="connsiteY35" fmla="*/ 481013 h 959644"/>
                <a:gd name="connsiteX36" fmla="*/ 652463 w 797719"/>
                <a:gd name="connsiteY36" fmla="*/ 431006 h 959644"/>
                <a:gd name="connsiteX37" fmla="*/ 633413 w 797719"/>
                <a:gd name="connsiteY37" fmla="*/ 409575 h 959644"/>
                <a:gd name="connsiteX38" fmla="*/ 569119 w 797719"/>
                <a:gd name="connsiteY38" fmla="*/ 357188 h 959644"/>
                <a:gd name="connsiteX39" fmla="*/ 502444 w 797719"/>
                <a:gd name="connsiteY39" fmla="*/ 304800 h 959644"/>
                <a:gd name="connsiteX40" fmla="*/ 431006 w 797719"/>
                <a:gd name="connsiteY40" fmla="*/ 254794 h 959644"/>
                <a:gd name="connsiteX41" fmla="*/ 328613 w 797719"/>
                <a:gd name="connsiteY41" fmla="*/ 185738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7719" h="959644">
                  <a:moveTo>
                    <a:pt x="328613" y="185738"/>
                  </a:moveTo>
                  <a:lnTo>
                    <a:pt x="247650" y="130969"/>
                  </a:lnTo>
                  <a:lnTo>
                    <a:pt x="147638" y="64294"/>
                  </a:lnTo>
                  <a:lnTo>
                    <a:pt x="61913" y="9525"/>
                  </a:lnTo>
                  <a:lnTo>
                    <a:pt x="42863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26194" y="71438"/>
                  </a:lnTo>
                  <a:lnTo>
                    <a:pt x="111919" y="159544"/>
                  </a:lnTo>
                  <a:lnTo>
                    <a:pt x="190500" y="254794"/>
                  </a:lnTo>
                  <a:lnTo>
                    <a:pt x="252413" y="338138"/>
                  </a:lnTo>
                  <a:lnTo>
                    <a:pt x="309563" y="423863"/>
                  </a:lnTo>
                  <a:lnTo>
                    <a:pt x="359569" y="521494"/>
                  </a:lnTo>
                  <a:lnTo>
                    <a:pt x="421481" y="647700"/>
                  </a:lnTo>
                  <a:lnTo>
                    <a:pt x="481013" y="766763"/>
                  </a:lnTo>
                  <a:lnTo>
                    <a:pt x="511969" y="828675"/>
                  </a:lnTo>
                  <a:lnTo>
                    <a:pt x="545306" y="890588"/>
                  </a:lnTo>
                  <a:lnTo>
                    <a:pt x="571500" y="919163"/>
                  </a:lnTo>
                  <a:lnTo>
                    <a:pt x="597694" y="940594"/>
                  </a:lnTo>
                  <a:lnTo>
                    <a:pt x="626269" y="952500"/>
                  </a:lnTo>
                  <a:lnTo>
                    <a:pt x="657225" y="959644"/>
                  </a:lnTo>
                  <a:lnTo>
                    <a:pt x="688181" y="957263"/>
                  </a:lnTo>
                  <a:lnTo>
                    <a:pt x="728663" y="945356"/>
                  </a:lnTo>
                  <a:lnTo>
                    <a:pt x="752475" y="928688"/>
                  </a:lnTo>
                  <a:lnTo>
                    <a:pt x="769144" y="907256"/>
                  </a:lnTo>
                  <a:lnTo>
                    <a:pt x="783431" y="881063"/>
                  </a:lnTo>
                  <a:lnTo>
                    <a:pt x="795338" y="850106"/>
                  </a:lnTo>
                  <a:lnTo>
                    <a:pt x="797719" y="826294"/>
                  </a:lnTo>
                  <a:lnTo>
                    <a:pt x="790575" y="769144"/>
                  </a:lnTo>
                  <a:lnTo>
                    <a:pt x="776288" y="700088"/>
                  </a:lnTo>
                  <a:lnTo>
                    <a:pt x="757238" y="626269"/>
                  </a:lnTo>
                  <a:lnTo>
                    <a:pt x="738188" y="576263"/>
                  </a:lnTo>
                  <a:lnTo>
                    <a:pt x="719138" y="531019"/>
                  </a:lnTo>
                  <a:lnTo>
                    <a:pt x="688181" y="481013"/>
                  </a:lnTo>
                  <a:lnTo>
                    <a:pt x="652463" y="431006"/>
                  </a:lnTo>
                  <a:lnTo>
                    <a:pt x="633413" y="409575"/>
                  </a:lnTo>
                  <a:lnTo>
                    <a:pt x="569119" y="357188"/>
                  </a:lnTo>
                  <a:lnTo>
                    <a:pt x="502444" y="304800"/>
                  </a:lnTo>
                  <a:lnTo>
                    <a:pt x="431006" y="254794"/>
                  </a:lnTo>
                  <a:lnTo>
                    <a:pt x="328613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8055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8562" name="グループ化 1">
            <a:extLst>
              <a:ext uri="{FF2B5EF4-FFF2-40B4-BE49-F238E27FC236}">
                <a16:creationId xmlns:a16="http://schemas.microsoft.com/office/drawing/2014/main" id="{CB24F9D9-5342-4D84-9F3A-3EBE7A0F7395}"/>
              </a:ext>
            </a:extLst>
          </p:cNvPr>
          <p:cNvGrpSpPr>
            <a:grpSpLocks/>
          </p:cNvGrpSpPr>
          <p:nvPr/>
        </p:nvGrpSpPr>
        <p:grpSpPr bwMode="auto">
          <a:xfrm>
            <a:off x="2820988" y="1376363"/>
            <a:ext cx="4311650" cy="4464050"/>
            <a:chOff x="2820988" y="1376363"/>
            <a:chExt cx="4311650" cy="4464050"/>
          </a:xfrm>
        </p:grpSpPr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D6660DE4-9E59-4A7A-B76C-D90765CFD611}"/>
                </a:ext>
              </a:extLst>
            </p:cNvPr>
            <p:cNvSpPr/>
            <p:nvPr/>
          </p:nvSpPr>
          <p:spPr>
            <a:xfrm>
              <a:off x="4538663" y="1376363"/>
              <a:ext cx="571500" cy="879475"/>
            </a:xfrm>
            <a:custGeom>
              <a:avLst/>
              <a:gdLst>
                <a:gd name="connsiteX0" fmla="*/ 228600 w 571500"/>
                <a:gd name="connsiteY0" fmla="*/ 552450 h 878681"/>
                <a:gd name="connsiteX1" fmla="*/ 228600 w 571500"/>
                <a:gd name="connsiteY1" fmla="*/ 311943 h 878681"/>
                <a:gd name="connsiteX2" fmla="*/ 223837 w 571500"/>
                <a:gd name="connsiteY2" fmla="*/ 280987 h 878681"/>
                <a:gd name="connsiteX3" fmla="*/ 216693 w 571500"/>
                <a:gd name="connsiteY3" fmla="*/ 245268 h 878681"/>
                <a:gd name="connsiteX4" fmla="*/ 207168 w 571500"/>
                <a:gd name="connsiteY4" fmla="*/ 219075 h 878681"/>
                <a:gd name="connsiteX5" fmla="*/ 190500 w 571500"/>
                <a:gd name="connsiteY5" fmla="*/ 190500 h 878681"/>
                <a:gd name="connsiteX6" fmla="*/ 166687 w 571500"/>
                <a:gd name="connsiteY6" fmla="*/ 159543 h 878681"/>
                <a:gd name="connsiteX7" fmla="*/ 128587 w 571500"/>
                <a:gd name="connsiteY7" fmla="*/ 123825 h 878681"/>
                <a:gd name="connsiteX8" fmla="*/ 88106 w 571500"/>
                <a:gd name="connsiteY8" fmla="*/ 95250 h 878681"/>
                <a:gd name="connsiteX9" fmla="*/ 47625 w 571500"/>
                <a:gd name="connsiteY9" fmla="*/ 76200 h 878681"/>
                <a:gd name="connsiteX10" fmla="*/ 28575 w 571500"/>
                <a:gd name="connsiteY10" fmla="*/ 69056 h 878681"/>
                <a:gd name="connsiteX11" fmla="*/ 9525 w 571500"/>
                <a:gd name="connsiteY11" fmla="*/ 52387 h 878681"/>
                <a:gd name="connsiteX12" fmla="*/ 0 w 571500"/>
                <a:gd name="connsiteY12" fmla="*/ 30956 h 878681"/>
                <a:gd name="connsiteX13" fmla="*/ 4762 w 571500"/>
                <a:gd name="connsiteY13" fmla="*/ 14287 h 878681"/>
                <a:gd name="connsiteX14" fmla="*/ 21431 w 571500"/>
                <a:gd name="connsiteY14" fmla="*/ 4762 h 878681"/>
                <a:gd name="connsiteX15" fmla="*/ 54768 w 571500"/>
                <a:gd name="connsiteY15" fmla="*/ 0 h 878681"/>
                <a:gd name="connsiteX16" fmla="*/ 123825 w 571500"/>
                <a:gd name="connsiteY16" fmla="*/ 4762 h 878681"/>
                <a:gd name="connsiteX17" fmla="*/ 228600 w 571500"/>
                <a:gd name="connsiteY17" fmla="*/ 19050 h 878681"/>
                <a:gd name="connsiteX18" fmla="*/ 302418 w 571500"/>
                <a:gd name="connsiteY18" fmla="*/ 33337 h 878681"/>
                <a:gd name="connsiteX19" fmla="*/ 376237 w 571500"/>
                <a:gd name="connsiteY19" fmla="*/ 54768 h 878681"/>
                <a:gd name="connsiteX20" fmla="*/ 447675 w 571500"/>
                <a:gd name="connsiteY20" fmla="*/ 85725 h 878681"/>
                <a:gd name="connsiteX21" fmla="*/ 495300 w 571500"/>
                <a:gd name="connsiteY21" fmla="*/ 107156 h 878681"/>
                <a:gd name="connsiteX22" fmla="*/ 533400 w 571500"/>
                <a:gd name="connsiteY22" fmla="*/ 126206 h 878681"/>
                <a:gd name="connsiteX23" fmla="*/ 554831 w 571500"/>
                <a:gd name="connsiteY23" fmla="*/ 145256 h 878681"/>
                <a:gd name="connsiteX24" fmla="*/ 566737 w 571500"/>
                <a:gd name="connsiteY24" fmla="*/ 161925 h 878681"/>
                <a:gd name="connsiteX25" fmla="*/ 571500 w 571500"/>
                <a:gd name="connsiteY25" fmla="*/ 183356 h 878681"/>
                <a:gd name="connsiteX26" fmla="*/ 566737 w 571500"/>
                <a:gd name="connsiteY26" fmla="*/ 211931 h 878681"/>
                <a:gd name="connsiteX27" fmla="*/ 542925 w 571500"/>
                <a:gd name="connsiteY27" fmla="*/ 242887 h 878681"/>
                <a:gd name="connsiteX28" fmla="*/ 509587 w 571500"/>
                <a:gd name="connsiteY28" fmla="*/ 283368 h 878681"/>
                <a:gd name="connsiteX29" fmla="*/ 485775 w 571500"/>
                <a:gd name="connsiteY29" fmla="*/ 326231 h 878681"/>
                <a:gd name="connsiteX30" fmla="*/ 473868 w 571500"/>
                <a:gd name="connsiteY30" fmla="*/ 364331 h 878681"/>
                <a:gd name="connsiteX31" fmla="*/ 461962 w 571500"/>
                <a:gd name="connsiteY31" fmla="*/ 588168 h 878681"/>
                <a:gd name="connsiteX32" fmla="*/ 447675 w 571500"/>
                <a:gd name="connsiteY32" fmla="*/ 852487 h 878681"/>
                <a:gd name="connsiteX33" fmla="*/ 226218 w 571500"/>
                <a:gd name="connsiteY33" fmla="*/ 878681 h 878681"/>
                <a:gd name="connsiteX34" fmla="*/ 228600 w 571500"/>
                <a:gd name="connsiteY34" fmla="*/ 552450 h 8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1500" h="878681">
                  <a:moveTo>
                    <a:pt x="228600" y="552450"/>
                  </a:moveTo>
                  <a:lnTo>
                    <a:pt x="228600" y="311943"/>
                  </a:lnTo>
                  <a:lnTo>
                    <a:pt x="223837" y="280987"/>
                  </a:lnTo>
                  <a:lnTo>
                    <a:pt x="216693" y="245268"/>
                  </a:lnTo>
                  <a:lnTo>
                    <a:pt x="207168" y="219075"/>
                  </a:lnTo>
                  <a:lnTo>
                    <a:pt x="190500" y="190500"/>
                  </a:lnTo>
                  <a:lnTo>
                    <a:pt x="166687" y="159543"/>
                  </a:lnTo>
                  <a:lnTo>
                    <a:pt x="128587" y="123825"/>
                  </a:lnTo>
                  <a:lnTo>
                    <a:pt x="88106" y="95250"/>
                  </a:lnTo>
                  <a:lnTo>
                    <a:pt x="47625" y="76200"/>
                  </a:lnTo>
                  <a:lnTo>
                    <a:pt x="28575" y="69056"/>
                  </a:lnTo>
                  <a:lnTo>
                    <a:pt x="9525" y="52387"/>
                  </a:lnTo>
                  <a:lnTo>
                    <a:pt x="0" y="30956"/>
                  </a:lnTo>
                  <a:lnTo>
                    <a:pt x="4762" y="14287"/>
                  </a:lnTo>
                  <a:lnTo>
                    <a:pt x="21431" y="4762"/>
                  </a:lnTo>
                  <a:lnTo>
                    <a:pt x="54768" y="0"/>
                  </a:lnTo>
                  <a:lnTo>
                    <a:pt x="123825" y="4762"/>
                  </a:lnTo>
                  <a:lnTo>
                    <a:pt x="228600" y="19050"/>
                  </a:lnTo>
                  <a:lnTo>
                    <a:pt x="302418" y="33337"/>
                  </a:lnTo>
                  <a:lnTo>
                    <a:pt x="376237" y="54768"/>
                  </a:lnTo>
                  <a:lnTo>
                    <a:pt x="447675" y="85725"/>
                  </a:lnTo>
                  <a:lnTo>
                    <a:pt x="495300" y="107156"/>
                  </a:lnTo>
                  <a:lnTo>
                    <a:pt x="533400" y="126206"/>
                  </a:lnTo>
                  <a:lnTo>
                    <a:pt x="554831" y="145256"/>
                  </a:lnTo>
                  <a:lnTo>
                    <a:pt x="566737" y="161925"/>
                  </a:lnTo>
                  <a:lnTo>
                    <a:pt x="571500" y="183356"/>
                  </a:lnTo>
                  <a:lnTo>
                    <a:pt x="566737" y="211931"/>
                  </a:lnTo>
                  <a:lnTo>
                    <a:pt x="542925" y="242887"/>
                  </a:lnTo>
                  <a:lnTo>
                    <a:pt x="509587" y="283368"/>
                  </a:lnTo>
                  <a:lnTo>
                    <a:pt x="485775" y="326231"/>
                  </a:lnTo>
                  <a:lnTo>
                    <a:pt x="473868" y="364331"/>
                  </a:lnTo>
                  <a:lnTo>
                    <a:pt x="461962" y="588168"/>
                  </a:lnTo>
                  <a:lnTo>
                    <a:pt x="447675" y="852487"/>
                  </a:lnTo>
                  <a:lnTo>
                    <a:pt x="226218" y="878681"/>
                  </a:lnTo>
                  <a:lnTo>
                    <a:pt x="228600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90D86A5E-0B27-4A1A-A66E-78FA35BBF98C}"/>
                </a:ext>
              </a:extLst>
            </p:cNvPr>
            <p:cNvSpPr/>
            <p:nvPr/>
          </p:nvSpPr>
          <p:spPr>
            <a:xfrm>
              <a:off x="2976563" y="1957388"/>
              <a:ext cx="3716337" cy="650875"/>
            </a:xfrm>
            <a:custGeom>
              <a:avLst/>
              <a:gdLst>
                <a:gd name="connsiteX0" fmla="*/ 1362394 w 3715900"/>
                <a:gd name="connsiteY0" fmla="*/ 263887 h 650513"/>
                <a:gd name="connsiteX1" fmla="*/ 1650829 w 3715900"/>
                <a:gd name="connsiteY1" fmla="*/ 220929 h 650513"/>
                <a:gd name="connsiteX2" fmla="*/ 1804252 w 3715900"/>
                <a:gd name="connsiteY2" fmla="*/ 199450 h 650513"/>
                <a:gd name="connsiteX3" fmla="*/ 2092687 w 3715900"/>
                <a:gd name="connsiteY3" fmla="*/ 171834 h 650513"/>
                <a:gd name="connsiteX4" fmla="*/ 2454765 w 3715900"/>
                <a:gd name="connsiteY4" fmla="*/ 141149 h 650513"/>
                <a:gd name="connsiteX5" fmla="*/ 2755474 w 3715900"/>
                <a:gd name="connsiteY5" fmla="*/ 113533 h 650513"/>
                <a:gd name="connsiteX6" fmla="*/ 3028566 w 3715900"/>
                <a:gd name="connsiteY6" fmla="*/ 92054 h 650513"/>
                <a:gd name="connsiteX7" fmla="*/ 3059251 w 3715900"/>
                <a:gd name="connsiteY7" fmla="*/ 79780 h 650513"/>
                <a:gd name="connsiteX8" fmla="*/ 3120620 w 3715900"/>
                <a:gd name="connsiteY8" fmla="*/ 46027 h 650513"/>
                <a:gd name="connsiteX9" fmla="*/ 3185057 w 3715900"/>
                <a:gd name="connsiteY9" fmla="*/ 6137 h 650513"/>
                <a:gd name="connsiteX10" fmla="*/ 3209605 w 3715900"/>
                <a:gd name="connsiteY10" fmla="*/ 0 h 650513"/>
                <a:gd name="connsiteX11" fmla="*/ 3307796 w 3715900"/>
                <a:gd name="connsiteY11" fmla="*/ 12274 h 650513"/>
                <a:gd name="connsiteX12" fmla="*/ 3479629 w 3715900"/>
                <a:gd name="connsiteY12" fmla="*/ 49095 h 650513"/>
                <a:gd name="connsiteX13" fmla="*/ 3623847 w 3715900"/>
                <a:gd name="connsiteY13" fmla="*/ 95122 h 650513"/>
                <a:gd name="connsiteX14" fmla="*/ 3669874 w 3715900"/>
                <a:gd name="connsiteY14" fmla="*/ 113533 h 650513"/>
                <a:gd name="connsiteX15" fmla="*/ 3691353 w 3715900"/>
                <a:gd name="connsiteY15" fmla="*/ 138081 h 650513"/>
                <a:gd name="connsiteX16" fmla="*/ 3712832 w 3715900"/>
                <a:gd name="connsiteY16" fmla="*/ 171834 h 650513"/>
                <a:gd name="connsiteX17" fmla="*/ 3715900 w 3715900"/>
                <a:gd name="connsiteY17" fmla="*/ 193313 h 650513"/>
                <a:gd name="connsiteX18" fmla="*/ 3715900 w 3715900"/>
                <a:gd name="connsiteY18" fmla="*/ 217861 h 650513"/>
                <a:gd name="connsiteX19" fmla="*/ 3703627 w 3715900"/>
                <a:gd name="connsiteY19" fmla="*/ 248545 h 650513"/>
                <a:gd name="connsiteX20" fmla="*/ 3682147 w 3715900"/>
                <a:gd name="connsiteY20" fmla="*/ 273093 h 650513"/>
                <a:gd name="connsiteX21" fmla="*/ 3651463 w 3715900"/>
                <a:gd name="connsiteY21" fmla="*/ 291504 h 650513"/>
                <a:gd name="connsiteX22" fmla="*/ 3617710 w 3715900"/>
                <a:gd name="connsiteY22" fmla="*/ 303777 h 650513"/>
                <a:gd name="connsiteX23" fmla="*/ 3559409 w 3715900"/>
                <a:gd name="connsiteY23" fmla="*/ 309914 h 650513"/>
                <a:gd name="connsiteX24" fmla="*/ 3476561 w 3715900"/>
                <a:gd name="connsiteY24" fmla="*/ 312983 h 650513"/>
                <a:gd name="connsiteX25" fmla="*/ 3295522 w 3715900"/>
                <a:gd name="connsiteY25" fmla="*/ 306846 h 650513"/>
                <a:gd name="connsiteX26" fmla="*/ 3114483 w 3715900"/>
                <a:gd name="connsiteY26" fmla="*/ 291504 h 650513"/>
                <a:gd name="connsiteX27" fmla="*/ 2939581 w 3715900"/>
                <a:gd name="connsiteY27" fmla="*/ 294572 h 650513"/>
                <a:gd name="connsiteX28" fmla="*/ 2700241 w 3715900"/>
                <a:gd name="connsiteY28" fmla="*/ 300709 h 650513"/>
                <a:gd name="connsiteX29" fmla="*/ 2353506 w 3715900"/>
                <a:gd name="connsiteY29" fmla="*/ 322188 h 650513"/>
                <a:gd name="connsiteX30" fmla="*/ 1936196 w 3715900"/>
                <a:gd name="connsiteY30" fmla="*/ 362078 h 650513"/>
                <a:gd name="connsiteX31" fmla="*/ 1592529 w 3715900"/>
                <a:gd name="connsiteY31" fmla="*/ 408105 h 650513"/>
                <a:gd name="connsiteX32" fmla="*/ 1288751 w 3715900"/>
                <a:gd name="connsiteY32" fmla="*/ 457200 h 650513"/>
                <a:gd name="connsiteX33" fmla="*/ 942016 w 3715900"/>
                <a:gd name="connsiteY33" fmla="*/ 521638 h 650513"/>
                <a:gd name="connsiteX34" fmla="*/ 837688 w 3715900"/>
                <a:gd name="connsiteY34" fmla="*/ 543117 h 650513"/>
                <a:gd name="connsiteX35" fmla="*/ 619828 w 3715900"/>
                <a:gd name="connsiteY35" fmla="*/ 601418 h 650513"/>
                <a:gd name="connsiteX36" fmla="*/ 481747 w 3715900"/>
                <a:gd name="connsiteY36" fmla="*/ 638239 h 650513"/>
                <a:gd name="connsiteX37" fmla="*/ 441857 w 3715900"/>
                <a:gd name="connsiteY37" fmla="*/ 650513 h 650513"/>
                <a:gd name="connsiteX38" fmla="*/ 405036 w 3715900"/>
                <a:gd name="connsiteY38" fmla="*/ 641308 h 650513"/>
                <a:gd name="connsiteX39" fmla="*/ 352872 w 3715900"/>
                <a:gd name="connsiteY39" fmla="*/ 616760 h 650513"/>
                <a:gd name="connsiteX40" fmla="*/ 297640 w 3715900"/>
                <a:gd name="connsiteY40" fmla="*/ 583007 h 650513"/>
                <a:gd name="connsiteX41" fmla="*/ 257750 w 3715900"/>
                <a:gd name="connsiteY41" fmla="*/ 549254 h 650513"/>
                <a:gd name="connsiteX42" fmla="*/ 174902 w 3715900"/>
                <a:gd name="connsiteY42" fmla="*/ 472542 h 650513"/>
                <a:gd name="connsiteX43" fmla="*/ 92053 w 3715900"/>
                <a:gd name="connsiteY43" fmla="*/ 386626 h 650513"/>
                <a:gd name="connsiteX44" fmla="*/ 42958 w 3715900"/>
                <a:gd name="connsiteY44" fmla="*/ 334462 h 650513"/>
                <a:gd name="connsiteX45" fmla="*/ 12274 w 3715900"/>
                <a:gd name="connsiteY45" fmla="*/ 297640 h 650513"/>
                <a:gd name="connsiteX46" fmla="*/ 0 w 3715900"/>
                <a:gd name="connsiteY46" fmla="*/ 276161 h 650513"/>
                <a:gd name="connsiteX47" fmla="*/ 0 w 3715900"/>
                <a:gd name="connsiteY47" fmla="*/ 254682 h 650513"/>
                <a:gd name="connsiteX48" fmla="*/ 9205 w 3715900"/>
                <a:gd name="connsiteY48" fmla="*/ 242408 h 650513"/>
                <a:gd name="connsiteX49" fmla="*/ 27616 w 3715900"/>
                <a:gd name="connsiteY49" fmla="*/ 242408 h 650513"/>
                <a:gd name="connsiteX50" fmla="*/ 52163 w 3715900"/>
                <a:gd name="connsiteY50" fmla="*/ 248545 h 650513"/>
                <a:gd name="connsiteX51" fmla="*/ 107396 w 3715900"/>
                <a:gd name="connsiteY51" fmla="*/ 279230 h 650513"/>
                <a:gd name="connsiteX52" fmla="*/ 174902 w 3715900"/>
                <a:gd name="connsiteY52" fmla="*/ 312983 h 650513"/>
                <a:gd name="connsiteX53" fmla="*/ 248545 w 3715900"/>
                <a:gd name="connsiteY53" fmla="*/ 346736 h 650513"/>
                <a:gd name="connsiteX54" fmla="*/ 297640 w 3715900"/>
                <a:gd name="connsiteY54" fmla="*/ 365146 h 650513"/>
                <a:gd name="connsiteX55" fmla="*/ 343667 w 3715900"/>
                <a:gd name="connsiteY55" fmla="*/ 374352 h 650513"/>
                <a:gd name="connsiteX56" fmla="*/ 405036 w 3715900"/>
                <a:gd name="connsiteY56" fmla="*/ 380489 h 650513"/>
                <a:gd name="connsiteX57" fmla="*/ 552322 w 3715900"/>
                <a:gd name="connsiteY57" fmla="*/ 368215 h 650513"/>
                <a:gd name="connsiteX58" fmla="*/ 699608 w 3715900"/>
                <a:gd name="connsiteY58" fmla="*/ 355941 h 650513"/>
                <a:gd name="connsiteX59" fmla="*/ 895989 w 3715900"/>
                <a:gd name="connsiteY59" fmla="*/ 328325 h 650513"/>
                <a:gd name="connsiteX60" fmla="*/ 1362394 w 3715900"/>
                <a:gd name="connsiteY60" fmla="*/ 263887 h 65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715900" h="650513">
                  <a:moveTo>
                    <a:pt x="1362394" y="263887"/>
                  </a:moveTo>
                  <a:lnTo>
                    <a:pt x="1650829" y="220929"/>
                  </a:lnTo>
                  <a:lnTo>
                    <a:pt x="1804252" y="199450"/>
                  </a:lnTo>
                  <a:lnTo>
                    <a:pt x="2092687" y="171834"/>
                  </a:lnTo>
                  <a:lnTo>
                    <a:pt x="2454765" y="141149"/>
                  </a:lnTo>
                  <a:lnTo>
                    <a:pt x="2755474" y="113533"/>
                  </a:lnTo>
                  <a:lnTo>
                    <a:pt x="3028566" y="92054"/>
                  </a:lnTo>
                  <a:lnTo>
                    <a:pt x="3059251" y="79780"/>
                  </a:lnTo>
                  <a:lnTo>
                    <a:pt x="3120620" y="46027"/>
                  </a:lnTo>
                  <a:lnTo>
                    <a:pt x="3185057" y="6137"/>
                  </a:lnTo>
                  <a:lnTo>
                    <a:pt x="3209605" y="0"/>
                  </a:lnTo>
                  <a:lnTo>
                    <a:pt x="3307796" y="12274"/>
                  </a:lnTo>
                  <a:lnTo>
                    <a:pt x="3479629" y="49095"/>
                  </a:lnTo>
                  <a:lnTo>
                    <a:pt x="3623847" y="95122"/>
                  </a:lnTo>
                  <a:lnTo>
                    <a:pt x="3669874" y="113533"/>
                  </a:lnTo>
                  <a:lnTo>
                    <a:pt x="3691353" y="138081"/>
                  </a:lnTo>
                  <a:lnTo>
                    <a:pt x="3712832" y="171834"/>
                  </a:lnTo>
                  <a:lnTo>
                    <a:pt x="3715900" y="193313"/>
                  </a:lnTo>
                  <a:lnTo>
                    <a:pt x="3715900" y="217861"/>
                  </a:lnTo>
                  <a:lnTo>
                    <a:pt x="3703627" y="248545"/>
                  </a:lnTo>
                  <a:lnTo>
                    <a:pt x="3682147" y="273093"/>
                  </a:lnTo>
                  <a:lnTo>
                    <a:pt x="3651463" y="291504"/>
                  </a:lnTo>
                  <a:lnTo>
                    <a:pt x="3617710" y="303777"/>
                  </a:lnTo>
                  <a:lnTo>
                    <a:pt x="3559409" y="309914"/>
                  </a:lnTo>
                  <a:lnTo>
                    <a:pt x="3476561" y="312983"/>
                  </a:lnTo>
                  <a:lnTo>
                    <a:pt x="3295522" y="306846"/>
                  </a:lnTo>
                  <a:lnTo>
                    <a:pt x="3114483" y="291504"/>
                  </a:lnTo>
                  <a:lnTo>
                    <a:pt x="2939581" y="294572"/>
                  </a:lnTo>
                  <a:lnTo>
                    <a:pt x="2700241" y="300709"/>
                  </a:lnTo>
                  <a:lnTo>
                    <a:pt x="2353506" y="322188"/>
                  </a:lnTo>
                  <a:lnTo>
                    <a:pt x="1936196" y="362078"/>
                  </a:lnTo>
                  <a:lnTo>
                    <a:pt x="1592529" y="408105"/>
                  </a:lnTo>
                  <a:lnTo>
                    <a:pt x="1288751" y="457200"/>
                  </a:lnTo>
                  <a:lnTo>
                    <a:pt x="942016" y="521638"/>
                  </a:lnTo>
                  <a:lnTo>
                    <a:pt x="837688" y="543117"/>
                  </a:lnTo>
                  <a:lnTo>
                    <a:pt x="619828" y="601418"/>
                  </a:lnTo>
                  <a:lnTo>
                    <a:pt x="481747" y="638239"/>
                  </a:lnTo>
                  <a:lnTo>
                    <a:pt x="441857" y="650513"/>
                  </a:lnTo>
                  <a:lnTo>
                    <a:pt x="405036" y="641308"/>
                  </a:lnTo>
                  <a:lnTo>
                    <a:pt x="352872" y="616760"/>
                  </a:lnTo>
                  <a:lnTo>
                    <a:pt x="297640" y="583007"/>
                  </a:lnTo>
                  <a:lnTo>
                    <a:pt x="257750" y="549254"/>
                  </a:lnTo>
                  <a:lnTo>
                    <a:pt x="174902" y="472542"/>
                  </a:lnTo>
                  <a:lnTo>
                    <a:pt x="92053" y="386626"/>
                  </a:lnTo>
                  <a:lnTo>
                    <a:pt x="42958" y="334462"/>
                  </a:lnTo>
                  <a:lnTo>
                    <a:pt x="12274" y="297640"/>
                  </a:lnTo>
                  <a:lnTo>
                    <a:pt x="0" y="276161"/>
                  </a:lnTo>
                  <a:lnTo>
                    <a:pt x="0" y="254682"/>
                  </a:lnTo>
                  <a:lnTo>
                    <a:pt x="9205" y="242408"/>
                  </a:lnTo>
                  <a:lnTo>
                    <a:pt x="27616" y="242408"/>
                  </a:lnTo>
                  <a:lnTo>
                    <a:pt x="52163" y="248545"/>
                  </a:lnTo>
                  <a:lnTo>
                    <a:pt x="107396" y="279230"/>
                  </a:lnTo>
                  <a:lnTo>
                    <a:pt x="174902" y="312983"/>
                  </a:lnTo>
                  <a:lnTo>
                    <a:pt x="248545" y="346736"/>
                  </a:lnTo>
                  <a:lnTo>
                    <a:pt x="297640" y="365146"/>
                  </a:lnTo>
                  <a:lnTo>
                    <a:pt x="343667" y="374352"/>
                  </a:lnTo>
                  <a:lnTo>
                    <a:pt x="405036" y="380489"/>
                  </a:lnTo>
                  <a:lnTo>
                    <a:pt x="552322" y="368215"/>
                  </a:lnTo>
                  <a:lnTo>
                    <a:pt x="699608" y="355941"/>
                  </a:lnTo>
                  <a:lnTo>
                    <a:pt x="895989" y="328325"/>
                  </a:lnTo>
                  <a:lnTo>
                    <a:pt x="1362394" y="26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FA09FD1A-DD5F-4EAA-8021-71FE5B2F5E71}"/>
                </a:ext>
              </a:extLst>
            </p:cNvPr>
            <p:cNvSpPr/>
            <p:nvPr/>
          </p:nvSpPr>
          <p:spPr>
            <a:xfrm>
              <a:off x="3509963" y="2449513"/>
              <a:ext cx="2689225" cy="1227137"/>
            </a:xfrm>
            <a:custGeom>
              <a:avLst/>
              <a:gdLst>
                <a:gd name="connsiteX0" fmla="*/ 1595437 w 2688431"/>
                <a:gd name="connsiteY0" fmla="*/ 1185863 h 1226344"/>
                <a:gd name="connsiteX1" fmla="*/ 1319212 w 2688431"/>
                <a:gd name="connsiteY1" fmla="*/ 1207294 h 1226344"/>
                <a:gd name="connsiteX2" fmla="*/ 1062037 w 2688431"/>
                <a:gd name="connsiteY2" fmla="*/ 1221582 h 1226344"/>
                <a:gd name="connsiteX3" fmla="*/ 823912 w 2688431"/>
                <a:gd name="connsiteY3" fmla="*/ 1226344 h 1226344"/>
                <a:gd name="connsiteX4" fmla="*/ 726281 w 2688431"/>
                <a:gd name="connsiteY4" fmla="*/ 1223963 h 1226344"/>
                <a:gd name="connsiteX5" fmla="*/ 640556 w 2688431"/>
                <a:gd name="connsiteY5" fmla="*/ 1216819 h 1226344"/>
                <a:gd name="connsiteX6" fmla="*/ 578643 w 2688431"/>
                <a:gd name="connsiteY6" fmla="*/ 1204913 h 1226344"/>
                <a:gd name="connsiteX7" fmla="*/ 531018 w 2688431"/>
                <a:gd name="connsiteY7" fmla="*/ 1193007 h 1226344"/>
                <a:gd name="connsiteX8" fmla="*/ 473868 w 2688431"/>
                <a:gd name="connsiteY8" fmla="*/ 1171575 h 1226344"/>
                <a:gd name="connsiteX9" fmla="*/ 445293 w 2688431"/>
                <a:gd name="connsiteY9" fmla="*/ 1159669 h 1226344"/>
                <a:gd name="connsiteX10" fmla="*/ 402431 w 2688431"/>
                <a:gd name="connsiteY10" fmla="*/ 1131094 h 1226344"/>
                <a:gd name="connsiteX11" fmla="*/ 373856 w 2688431"/>
                <a:gd name="connsiteY11" fmla="*/ 1102519 h 1226344"/>
                <a:gd name="connsiteX12" fmla="*/ 357187 w 2688431"/>
                <a:gd name="connsiteY12" fmla="*/ 1076325 h 1226344"/>
                <a:gd name="connsiteX13" fmla="*/ 333375 w 2688431"/>
                <a:gd name="connsiteY13" fmla="*/ 1026319 h 1226344"/>
                <a:gd name="connsiteX14" fmla="*/ 311943 w 2688431"/>
                <a:gd name="connsiteY14" fmla="*/ 957263 h 1226344"/>
                <a:gd name="connsiteX15" fmla="*/ 295275 w 2688431"/>
                <a:gd name="connsiteY15" fmla="*/ 881063 h 1226344"/>
                <a:gd name="connsiteX16" fmla="*/ 283368 w 2688431"/>
                <a:gd name="connsiteY16" fmla="*/ 769144 h 1226344"/>
                <a:gd name="connsiteX17" fmla="*/ 276225 w 2688431"/>
                <a:gd name="connsiteY17" fmla="*/ 638175 h 1226344"/>
                <a:gd name="connsiteX18" fmla="*/ 273843 w 2688431"/>
                <a:gd name="connsiteY18" fmla="*/ 504825 h 1226344"/>
                <a:gd name="connsiteX19" fmla="*/ 271462 w 2688431"/>
                <a:gd name="connsiteY19" fmla="*/ 397669 h 1226344"/>
                <a:gd name="connsiteX20" fmla="*/ 264318 w 2688431"/>
                <a:gd name="connsiteY20" fmla="*/ 321469 h 1226344"/>
                <a:gd name="connsiteX21" fmla="*/ 254793 w 2688431"/>
                <a:gd name="connsiteY21" fmla="*/ 266700 h 1226344"/>
                <a:gd name="connsiteX22" fmla="*/ 245268 w 2688431"/>
                <a:gd name="connsiteY22" fmla="*/ 228600 h 1226344"/>
                <a:gd name="connsiteX23" fmla="*/ 228600 w 2688431"/>
                <a:gd name="connsiteY23" fmla="*/ 190500 h 1226344"/>
                <a:gd name="connsiteX24" fmla="*/ 207168 w 2688431"/>
                <a:gd name="connsiteY24" fmla="*/ 161925 h 1226344"/>
                <a:gd name="connsiteX25" fmla="*/ 183356 w 2688431"/>
                <a:gd name="connsiteY25" fmla="*/ 140494 h 1226344"/>
                <a:gd name="connsiteX26" fmla="*/ 152400 w 2688431"/>
                <a:gd name="connsiteY26" fmla="*/ 121444 h 1226344"/>
                <a:gd name="connsiteX27" fmla="*/ 123825 w 2688431"/>
                <a:gd name="connsiteY27" fmla="*/ 114300 h 1226344"/>
                <a:gd name="connsiteX28" fmla="*/ 83343 w 2688431"/>
                <a:gd name="connsiteY28" fmla="*/ 111919 h 1226344"/>
                <a:gd name="connsiteX29" fmla="*/ 38100 w 2688431"/>
                <a:gd name="connsiteY29" fmla="*/ 116682 h 1226344"/>
                <a:gd name="connsiteX30" fmla="*/ 0 w 2688431"/>
                <a:gd name="connsiteY30" fmla="*/ 61913 h 1226344"/>
                <a:gd name="connsiteX31" fmla="*/ 288131 w 2688431"/>
                <a:gd name="connsiteY31" fmla="*/ 0 h 1226344"/>
                <a:gd name="connsiteX32" fmla="*/ 383381 w 2688431"/>
                <a:gd name="connsiteY32" fmla="*/ 66675 h 1226344"/>
                <a:gd name="connsiteX33" fmla="*/ 459581 w 2688431"/>
                <a:gd name="connsiteY33" fmla="*/ 123825 h 1226344"/>
                <a:gd name="connsiteX34" fmla="*/ 521493 w 2688431"/>
                <a:gd name="connsiteY34" fmla="*/ 173832 h 1226344"/>
                <a:gd name="connsiteX35" fmla="*/ 554831 w 2688431"/>
                <a:gd name="connsiteY35" fmla="*/ 204788 h 1226344"/>
                <a:gd name="connsiteX36" fmla="*/ 571500 w 2688431"/>
                <a:gd name="connsiteY36" fmla="*/ 228600 h 1226344"/>
                <a:gd name="connsiteX37" fmla="*/ 581025 w 2688431"/>
                <a:gd name="connsiteY37" fmla="*/ 250032 h 1226344"/>
                <a:gd name="connsiteX38" fmla="*/ 588168 w 2688431"/>
                <a:gd name="connsiteY38" fmla="*/ 278607 h 1226344"/>
                <a:gd name="connsiteX39" fmla="*/ 588168 w 2688431"/>
                <a:gd name="connsiteY39" fmla="*/ 304800 h 1226344"/>
                <a:gd name="connsiteX40" fmla="*/ 571500 w 2688431"/>
                <a:gd name="connsiteY40" fmla="*/ 352425 h 1226344"/>
                <a:gd name="connsiteX41" fmla="*/ 547687 w 2688431"/>
                <a:gd name="connsiteY41" fmla="*/ 423863 h 1226344"/>
                <a:gd name="connsiteX42" fmla="*/ 535781 w 2688431"/>
                <a:gd name="connsiteY42" fmla="*/ 471488 h 1226344"/>
                <a:gd name="connsiteX43" fmla="*/ 521493 w 2688431"/>
                <a:gd name="connsiteY43" fmla="*/ 538163 h 1226344"/>
                <a:gd name="connsiteX44" fmla="*/ 509587 w 2688431"/>
                <a:gd name="connsiteY44" fmla="*/ 607219 h 1226344"/>
                <a:gd name="connsiteX45" fmla="*/ 502443 w 2688431"/>
                <a:gd name="connsiteY45" fmla="*/ 685800 h 1226344"/>
                <a:gd name="connsiteX46" fmla="*/ 497681 w 2688431"/>
                <a:gd name="connsiteY46" fmla="*/ 757238 h 1226344"/>
                <a:gd name="connsiteX47" fmla="*/ 500062 w 2688431"/>
                <a:gd name="connsiteY47" fmla="*/ 840582 h 1226344"/>
                <a:gd name="connsiteX48" fmla="*/ 504825 w 2688431"/>
                <a:gd name="connsiteY48" fmla="*/ 869157 h 1226344"/>
                <a:gd name="connsiteX49" fmla="*/ 516731 w 2688431"/>
                <a:gd name="connsiteY49" fmla="*/ 902494 h 1226344"/>
                <a:gd name="connsiteX50" fmla="*/ 526256 w 2688431"/>
                <a:gd name="connsiteY50" fmla="*/ 921544 h 1226344"/>
                <a:gd name="connsiteX51" fmla="*/ 547687 w 2688431"/>
                <a:gd name="connsiteY51" fmla="*/ 947738 h 1226344"/>
                <a:gd name="connsiteX52" fmla="*/ 571500 w 2688431"/>
                <a:gd name="connsiteY52" fmla="*/ 969169 h 1226344"/>
                <a:gd name="connsiteX53" fmla="*/ 600075 w 2688431"/>
                <a:gd name="connsiteY53" fmla="*/ 985838 h 1226344"/>
                <a:gd name="connsiteX54" fmla="*/ 635793 w 2688431"/>
                <a:gd name="connsiteY54" fmla="*/ 1000125 h 1226344"/>
                <a:gd name="connsiteX55" fmla="*/ 688181 w 2688431"/>
                <a:gd name="connsiteY55" fmla="*/ 1009650 h 1226344"/>
                <a:gd name="connsiteX56" fmla="*/ 785812 w 2688431"/>
                <a:gd name="connsiteY56" fmla="*/ 1021557 h 1226344"/>
                <a:gd name="connsiteX57" fmla="*/ 1035843 w 2688431"/>
                <a:gd name="connsiteY57" fmla="*/ 1021557 h 1226344"/>
                <a:gd name="connsiteX58" fmla="*/ 1302543 w 2688431"/>
                <a:gd name="connsiteY58" fmla="*/ 1004888 h 1226344"/>
                <a:gd name="connsiteX59" fmla="*/ 1526381 w 2688431"/>
                <a:gd name="connsiteY59" fmla="*/ 981075 h 1226344"/>
                <a:gd name="connsiteX60" fmla="*/ 1754981 w 2688431"/>
                <a:gd name="connsiteY60" fmla="*/ 950119 h 1226344"/>
                <a:gd name="connsiteX61" fmla="*/ 2024062 w 2688431"/>
                <a:gd name="connsiteY61" fmla="*/ 904875 h 1226344"/>
                <a:gd name="connsiteX62" fmla="*/ 2109787 w 2688431"/>
                <a:gd name="connsiteY62" fmla="*/ 888207 h 1226344"/>
                <a:gd name="connsiteX63" fmla="*/ 2171700 w 2688431"/>
                <a:gd name="connsiteY63" fmla="*/ 859632 h 1226344"/>
                <a:gd name="connsiteX64" fmla="*/ 2243137 w 2688431"/>
                <a:gd name="connsiteY64" fmla="*/ 828675 h 1226344"/>
                <a:gd name="connsiteX65" fmla="*/ 2302668 w 2688431"/>
                <a:gd name="connsiteY65" fmla="*/ 802482 h 1226344"/>
                <a:gd name="connsiteX66" fmla="*/ 2326481 w 2688431"/>
                <a:gd name="connsiteY66" fmla="*/ 804863 h 1226344"/>
                <a:gd name="connsiteX67" fmla="*/ 2445543 w 2688431"/>
                <a:gd name="connsiteY67" fmla="*/ 838200 h 1226344"/>
                <a:gd name="connsiteX68" fmla="*/ 2509837 w 2688431"/>
                <a:gd name="connsiteY68" fmla="*/ 857250 h 1226344"/>
                <a:gd name="connsiteX69" fmla="*/ 2578893 w 2688431"/>
                <a:gd name="connsiteY69" fmla="*/ 885825 h 1226344"/>
                <a:gd name="connsiteX70" fmla="*/ 2628900 w 2688431"/>
                <a:gd name="connsiteY70" fmla="*/ 909638 h 1226344"/>
                <a:gd name="connsiteX71" fmla="*/ 2657475 w 2688431"/>
                <a:gd name="connsiteY71" fmla="*/ 928688 h 1226344"/>
                <a:gd name="connsiteX72" fmla="*/ 2678906 w 2688431"/>
                <a:gd name="connsiteY72" fmla="*/ 950119 h 1226344"/>
                <a:gd name="connsiteX73" fmla="*/ 2688431 w 2688431"/>
                <a:gd name="connsiteY73" fmla="*/ 966788 h 1226344"/>
                <a:gd name="connsiteX74" fmla="*/ 2683668 w 2688431"/>
                <a:gd name="connsiteY74" fmla="*/ 988219 h 1226344"/>
                <a:gd name="connsiteX75" fmla="*/ 2664618 w 2688431"/>
                <a:gd name="connsiteY75" fmla="*/ 1009650 h 1226344"/>
                <a:gd name="connsiteX76" fmla="*/ 2638425 w 2688431"/>
                <a:gd name="connsiteY76" fmla="*/ 1033463 h 1226344"/>
                <a:gd name="connsiteX77" fmla="*/ 2593181 w 2688431"/>
                <a:gd name="connsiteY77" fmla="*/ 1054894 h 1226344"/>
                <a:gd name="connsiteX78" fmla="*/ 2497931 w 2688431"/>
                <a:gd name="connsiteY78" fmla="*/ 1081088 h 1226344"/>
                <a:gd name="connsiteX79" fmla="*/ 2345531 w 2688431"/>
                <a:gd name="connsiteY79" fmla="*/ 1102519 h 1226344"/>
                <a:gd name="connsiteX80" fmla="*/ 1964531 w 2688431"/>
                <a:gd name="connsiteY80" fmla="*/ 1147763 h 1226344"/>
                <a:gd name="connsiteX81" fmla="*/ 1595437 w 2688431"/>
                <a:gd name="connsiteY81" fmla="*/ 1185863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688431" h="1226344">
                  <a:moveTo>
                    <a:pt x="1595437" y="1185863"/>
                  </a:moveTo>
                  <a:lnTo>
                    <a:pt x="1319212" y="1207294"/>
                  </a:lnTo>
                  <a:lnTo>
                    <a:pt x="1062037" y="1221582"/>
                  </a:lnTo>
                  <a:lnTo>
                    <a:pt x="823912" y="1226344"/>
                  </a:lnTo>
                  <a:lnTo>
                    <a:pt x="726281" y="1223963"/>
                  </a:lnTo>
                  <a:lnTo>
                    <a:pt x="640556" y="1216819"/>
                  </a:lnTo>
                  <a:lnTo>
                    <a:pt x="578643" y="1204913"/>
                  </a:lnTo>
                  <a:lnTo>
                    <a:pt x="531018" y="1193007"/>
                  </a:lnTo>
                  <a:lnTo>
                    <a:pt x="473868" y="1171575"/>
                  </a:lnTo>
                  <a:lnTo>
                    <a:pt x="445293" y="1159669"/>
                  </a:lnTo>
                  <a:lnTo>
                    <a:pt x="402431" y="1131094"/>
                  </a:lnTo>
                  <a:lnTo>
                    <a:pt x="373856" y="1102519"/>
                  </a:lnTo>
                  <a:lnTo>
                    <a:pt x="357187" y="1076325"/>
                  </a:lnTo>
                  <a:lnTo>
                    <a:pt x="333375" y="1026319"/>
                  </a:lnTo>
                  <a:lnTo>
                    <a:pt x="311943" y="957263"/>
                  </a:lnTo>
                  <a:lnTo>
                    <a:pt x="295275" y="881063"/>
                  </a:lnTo>
                  <a:lnTo>
                    <a:pt x="283368" y="769144"/>
                  </a:lnTo>
                  <a:lnTo>
                    <a:pt x="276225" y="638175"/>
                  </a:lnTo>
                  <a:lnTo>
                    <a:pt x="273843" y="504825"/>
                  </a:lnTo>
                  <a:cubicBezTo>
                    <a:pt x="273049" y="469106"/>
                    <a:pt x="272256" y="433388"/>
                    <a:pt x="271462" y="397669"/>
                  </a:cubicBezTo>
                  <a:lnTo>
                    <a:pt x="264318" y="321469"/>
                  </a:lnTo>
                  <a:lnTo>
                    <a:pt x="254793" y="266700"/>
                  </a:lnTo>
                  <a:lnTo>
                    <a:pt x="245268" y="228600"/>
                  </a:lnTo>
                  <a:lnTo>
                    <a:pt x="228600" y="190500"/>
                  </a:lnTo>
                  <a:lnTo>
                    <a:pt x="207168" y="161925"/>
                  </a:lnTo>
                  <a:lnTo>
                    <a:pt x="183356" y="140494"/>
                  </a:lnTo>
                  <a:lnTo>
                    <a:pt x="152400" y="121444"/>
                  </a:lnTo>
                  <a:lnTo>
                    <a:pt x="123825" y="114300"/>
                  </a:lnTo>
                  <a:lnTo>
                    <a:pt x="83343" y="111919"/>
                  </a:lnTo>
                  <a:lnTo>
                    <a:pt x="38100" y="116682"/>
                  </a:lnTo>
                  <a:lnTo>
                    <a:pt x="0" y="61913"/>
                  </a:lnTo>
                  <a:lnTo>
                    <a:pt x="288131" y="0"/>
                  </a:lnTo>
                  <a:lnTo>
                    <a:pt x="383381" y="66675"/>
                  </a:lnTo>
                  <a:lnTo>
                    <a:pt x="459581" y="123825"/>
                  </a:lnTo>
                  <a:lnTo>
                    <a:pt x="521493" y="173832"/>
                  </a:lnTo>
                  <a:lnTo>
                    <a:pt x="554831" y="204788"/>
                  </a:lnTo>
                  <a:lnTo>
                    <a:pt x="571500" y="228600"/>
                  </a:lnTo>
                  <a:lnTo>
                    <a:pt x="581025" y="250032"/>
                  </a:lnTo>
                  <a:lnTo>
                    <a:pt x="588168" y="278607"/>
                  </a:lnTo>
                  <a:lnTo>
                    <a:pt x="588168" y="304800"/>
                  </a:lnTo>
                  <a:lnTo>
                    <a:pt x="571500" y="352425"/>
                  </a:lnTo>
                  <a:lnTo>
                    <a:pt x="547687" y="423863"/>
                  </a:lnTo>
                  <a:lnTo>
                    <a:pt x="535781" y="471488"/>
                  </a:lnTo>
                  <a:lnTo>
                    <a:pt x="521493" y="538163"/>
                  </a:lnTo>
                  <a:lnTo>
                    <a:pt x="509587" y="607219"/>
                  </a:lnTo>
                  <a:lnTo>
                    <a:pt x="502443" y="685800"/>
                  </a:lnTo>
                  <a:lnTo>
                    <a:pt x="497681" y="757238"/>
                  </a:lnTo>
                  <a:cubicBezTo>
                    <a:pt x="498475" y="785019"/>
                    <a:pt x="499268" y="812801"/>
                    <a:pt x="500062" y="840582"/>
                  </a:cubicBezTo>
                  <a:lnTo>
                    <a:pt x="504825" y="869157"/>
                  </a:lnTo>
                  <a:lnTo>
                    <a:pt x="516731" y="902494"/>
                  </a:lnTo>
                  <a:lnTo>
                    <a:pt x="526256" y="921544"/>
                  </a:lnTo>
                  <a:lnTo>
                    <a:pt x="547687" y="947738"/>
                  </a:lnTo>
                  <a:lnTo>
                    <a:pt x="571500" y="969169"/>
                  </a:lnTo>
                  <a:lnTo>
                    <a:pt x="600075" y="985838"/>
                  </a:lnTo>
                  <a:lnTo>
                    <a:pt x="635793" y="1000125"/>
                  </a:lnTo>
                  <a:lnTo>
                    <a:pt x="688181" y="1009650"/>
                  </a:lnTo>
                  <a:lnTo>
                    <a:pt x="785812" y="1021557"/>
                  </a:lnTo>
                  <a:lnTo>
                    <a:pt x="1035843" y="1021557"/>
                  </a:lnTo>
                  <a:lnTo>
                    <a:pt x="1302543" y="1004888"/>
                  </a:lnTo>
                  <a:lnTo>
                    <a:pt x="1526381" y="981075"/>
                  </a:lnTo>
                  <a:lnTo>
                    <a:pt x="1754981" y="950119"/>
                  </a:lnTo>
                  <a:lnTo>
                    <a:pt x="2024062" y="904875"/>
                  </a:lnTo>
                  <a:lnTo>
                    <a:pt x="2109787" y="888207"/>
                  </a:lnTo>
                  <a:lnTo>
                    <a:pt x="2171700" y="859632"/>
                  </a:lnTo>
                  <a:lnTo>
                    <a:pt x="2243137" y="828675"/>
                  </a:lnTo>
                  <a:lnTo>
                    <a:pt x="2302668" y="802482"/>
                  </a:lnTo>
                  <a:lnTo>
                    <a:pt x="2326481" y="804863"/>
                  </a:lnTo>
                  <a:lnTo>
                    <a:pt x="2445543" y="838200"/>
                  </a:lnTo>
                  <a:lnTo>
                    <a:pt x="2509837" y="857250"/>
                  </a:lnTo>
                  <a:lnTo>
                    <a:pt x="2578893" y="885825"/>
                  </a:lnTo>
                  <a:lnTo>
                    <a:pt x="2628900" y="909638"/>
                  </a:lnTo>
                  <a:lnTo>
                    <a:pt x="2657475" y="928688"/>
                  </a:lnTo>
                  <a:lnTo>
                    <a:pt x="2678906" y="950119"/>
                  </a:lnTo>
                  <a:lnTo>
                    <a:pt x="2688431" y="966788"/>
                  </a:lnTo>
                  <a:lnTo>
                    <a:pt x="2683668" y="988219"/>
                  </a:lnTo>
                  <a:lnTo>
                    <a:pt x="2664618" y="1009650"/>
                  </a:lnTo>
                  <a:lnTo>
                    <a:pt x="2638425" y="1033463"/>
                  </a:lnTo>
                  <a:lnTo>
                    <a:pt x="2593181" y="1054894"/>
                  </a:lnTo>
                  <a:lnTo>
                    <a:pt x="2497931" y="1081088"/>
                  </a:lnTo>
                  <a:lnTo>
                    <a:pt x="2345531" y="1102519"/>
                  </a:lnTo>
                  <a:lnTo>
                    <a:pt x="1964531" y="1147763"/>
                  </a:lnTo>
                  <a:lnTo>
                    <a:pt x="1595437" y="1185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1412AA67-E16E-4592-88F8-175309E28EC5}"/>
                </a:ext>
              </a:extLst>
            </p:cNvPr>
            <p:cNvSpPr/>
            <p:nvPr/>
          </p:nvSpPr>
          <p:spPr>
            <a:xfrm>
              <a:off x="2820988" y="4151313"/>
              <a:ext cx="703262" cy="1511300"/>
            </a:xfrm>
            <a:custGeom>
              <a:avLst/>
              <a:gdLst>
                <a:gd name="connsiteX0" fmla="*/ 576263 w 702469"/>
                <a:gd name="connsiteY0" fmla="*/ 419100 h 1512094"/>
                <a:gd name="connsiteX1" fmla="*/ 521494 w 702469"/>
                <a:gd name="connsiteY1" fmla="*/ 581025 h 1512094"/>
                <a:gd name="connsiteX2" fmla="*/ 447675 w 702469"/>
                <a:gd name="connsiteY2" fmla="*/ 800100 h 1512094"/>
                <a:gd name="connsiteX3" fmla="*/ 400050 w 702469"/>
                <a:gd name="connsiteY3" fmla="*/ 933450 h 1512094"/>
                <a:gd name="connsiteX4" fmla="*/ 373857 w 702469"/>
                <a:gd name="connsiteY4" fmla="*/ 1014412 h 1512094"/>
                <a:gd name="connsiteX5" fmla="*/ 359569 w 702469"/>
                <a:gd name="connsiteY5" fmla="*/ 1076325 h 1512094"/>
                <a:gd name="connsiteX6" fmla="*/ 345282 w 702469"/>
                <a:gd name="connsiteY6" fmla="*/ 1140619 h 1512094"/>
                <a:gd name="connsiteX7" fmla="*/ 338138 w 702469"/>
                <a:gd name="connsiteY7" fmla="*/ 1185862 h 1512094"/>
                <a:gd name="connsiteX8" fmla="*/ 335757 w 702469"/>
                <a:gd name="connsiteY8" fmla="*/ 1245394 h 1512094"/>
                <a:gd name="connsiteX9" fmla="*/ 338138 w 702469"/>
                <a:gd name="connsiteY9" fmla="*/ 1276350 h 1512094"/>
                <a:gd name="connsiteX10" fmla="*/ 330994 w 702469"/>
                <a:gd name="connsiteY10" fmla="*/ 1302544 h 1512094"/>
                <a:gd name="connsiteX11" fmla="*/ 302419 w 702469"/>
                <a:gd name="connsiteY11" fmla="*/ 1354931 h 1512094"/>
                <a:gd name="connsiteX12" fmla="*/ 273844 w 702469"/>
                <a:gd name="connsiteY12" fmla="*/ 1400175 h 1512094"/>
                <a:gd name="connsiteX13" fmla="*/ 245269 w 702469"/>
                <a:gd name="connsiteY13" fmla="*/ 1438275 h 1512094"/>
                <a:gd name="connsiteX14" fmla="*/ 207169 w 702469"/>
                <a:gd name="connsiteY14" fmla="*/ 1476375 h 1512094"/>
                <a:gd name="connsiteX15" fmla="*/ 183357 w 702469"/>
                <a:gd name="connsiteY15" fmla="*/ 1493044 h 1512094"/>
                <a:gd name="connsiteX16" fmla="*/ 157163 w 702469"/>
                <a:gd name="connsiteY16" fmla="*/ 1504950 h 1512094"/>
                <a:gd name="connsiteX17" fmla="*/ 121444 w 702469"/>
                <a:gd name="connsiteY17" fmla="*/ 1512094 h 1512094"/>
                <a:gd name="connsiteX18" fmla="*/ 95250 w 702469"/>
                <a:gd name="connsiteY18" fmla="*/ 1509712 h 1512094"/>
                <a:gd name="connsiteX19" fmla="*/ 69057 w 702469"/>
                <a:gd name="connsiteY19" fmla="*/ 1500187 h 1512094"/>
                <a:gd name="connsiteX20" fmla="*/ 50007 w 702469"/>
                <a:gd name="connsiteY20" fmla="*/ 1485900 h 1512094"/>
                <a:gd name="connsiteX21" fmla="*/ 35719 w 702469"/>
                <a:gd name="connsiteY21" fmla="*/ 1469231 h 1512094"/>
                <a:gd name="connsiteX22" fmla="*/ 16669 w 702469"/>
                <a:gd name="connsiteY22" fmla="*/ 1431131 h 1512094"/>
                <a:gd name="connsiteX23" fmla="*/ 4763 w 702469"/>
                <a:gd name="connsiteY23" fmla="*/ 1383506 h 1512094"/>
                <a:gd name="connsiteX24" fmla="*/ 0 w 702469"/>
                <a:gd name="connsiteY24" fmla="*/ 1316831 h 1512094"/>
                <a:gd name="connsiteX25" fmla="*/ 0 w 702469"/>
                <a:gd name="connsiteY25" fmla="*/ 1238250 h 1512094"/>
                <a:gd name="connsiteX26" fmla="*/ 7144 w 702469"/>
                <a:gd name="connsiteY26" fmla="*/ 1150144 h 1512094"/>
                <a:gd name="connsiteX27" fmla="*/ 21432 w 702469"/>
                <a:gd name="connsiteY27" fmla="*/ 1054894 h 1512094"/>
                <a:gd name="connsiteX28" fmla="*/ 40482 w 702469"/>
                <a:gd name="connsiteY28" fmla="*/ 978694 h 1512094"/>
                <a:gd name="connsiteX29" fmla="*/ 69057 w 702469"/>
                <a:gd name="connsiteY29" fmla="*/ 904875 h 1512094"/>
                <a:gd name="connsiteX30" fmla="*/ 97632 w 702469"/>
                <a:gd name="connsiteY30" fmla="*/ 850106 h 1512094"/>
                <a:gd name="connsiteX31" fmla="*/ 138113 w 702469"/>
                <a:gd name="connsiteY31" fmla="*/ 795337 h 1512094"/>
                <a:gd name="connsiteX32" fmla="*/ 242888 w 702469"/>
                <a:gd name="connsiteY32" fmla="*/ 640556 h 1512094"/>
                <a:gd name="connsiteX33" fmla="*/ 421482 w 702469"/>
                <a:gd name="connsiteY33" fmla="*/ 366712 h 1512094"/>
                <a:gd name="connsiteX34" fmla="*/ 554832 w 702469"/>
                <a:gd name="connsiteY34" fmla="*/ 164306 h 1512094"/>
                <a:gd name="connsiteX35" fmla="*/ 645319 w 702469"/>
                <a:gd name="connsiteY35" fmla="*/ 21431 h 1512094"/>
                <a:gd name="connsiteX36" fmla="*/ 661988 w 702469"/>
                <a:gd name="connsiteY36" fmla="*/ 4762 h 1512094"/>
                <a:gd name="connsiteX37" fmla="*/ 678657 w 702469"/>
                <a:gd name="connsiteY37" fmla="*/ 0 h 1512094"/>
                <a:gd name="connsiteX38" fmla="*/ 692944 w 702469"/>
                <a:gd name="connsiteY38" fmla="*/ 0 h 1512094"/>
                <a:gd name="connsiteX39" fmla="*/ 697707 w 702469"/>
                <a:gd name="connsiteY39" fmla="*/ 4762 h 1512094"/>
                <a:gd name="connsiteX40" fmla="*/ 702469 w 702469"/>
                <a:gd name="connsiteY40" fmla="*/ 16669 h 1512094"/>
                <a:gd name="connsiteX41" fmla="*/ 697707 w 702469"/>
                <a:gd name="connsiteY41" fmla="*/ 45244 h 1512094"/>
                <a:gd name="connsiteX42" fmla="*/ 669132 w 702469"/>
                <a:gd name="connsiteY42" fmla="*/ 135731 h 1512094"/>
                <a:gd name="connsiteX43" fmla="*/ 616744 w 702469"/>
                <a:gd name="connsiteY43" fmla="*/ 297656 h 1512094"/>
                <a:gd name="connsiteX44" fmla="*/ 576263 w 702469"/>
                <a:gd name="connsiteY44" fmla="*/ 419100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1512094">
                  <a:moveTo>
                    <a:pt x="576263" y="419100"/>
                  </a:moveTo>
                  <a:lnTo>
                    <a:pt x="521494" y="581025"/>
                  </a:lnTo>
                  <a:lnTo>
                    <a:pt x="447675" y="800100"/>
                  </a:lnTo>
                  <a:lnTo>
                    <a:pt x="400050" y="933450"/>
                  </a:lnTo>
                  <a:lnTo>
                    <a:pt x="373857" y="1014412"/>
                  </a:lnTo>
                  <a:lnTo>
                    <a:pt x="359569" y="1076325"/>
                  </a:lnTo>
                  <a:lnTo>
                    <a:pt x="345282" y="1140619"/>
                  </a:lnTo>
                  <a:lnTo>
                    <a:pt x="338138" y="1185862"/>
                  </a:lnTo>
                  <a:cubicBezTo>
                    <a:pt x="337344" y="1205706"/>
                    <a:pt x="336551" y="1225550"/>
                    <a:pt x="335757" y="1245394"/>
                  </a:cubicBezTo>
                  <a:lnTo>
                    <a:pt x="338138" y="1276350"/>
                  </a:lnTo>
                  <a:lnTo>
                    <a:pt x="330994" y="1302544"/>
                  </a:lnTo>
                  <a:lnTo>
                    <a:pt x="302419" y="1354931"/>
                  </a:lnTo>
                  <a:lnTo>
                    <a:pt x="273844" y="1400175"/>
                  </a:lnTo>
                  <a:lnTo>
                    <a:pt x="245269" y="1438275"/>
                  </a:lnTo>
                  <a:lnTo>
                    <a:pt x="207169" y="1476375"/>
                  </a:lnTo>
                  <a:lnTo>
                    <a:pt x="183357" y="1493044"/>
                  </a:lnTo>
                  <a:lnTo>
                    <a:pt x="157163" y="1504950"/>
                  </a:lnTo>
                  <a:lnTo>
                    <a:pt x="121444" y="1512094"/>
                  </a:lnTo>
                  <a:lnTo>
                    <a:pt x="95250" y="1509712"/>
                  </a:lnTo>
                  <a:lnTo>
                    <a:pt x="69057" y="1500187"/>
                  </a:lnTo>
                  <a:lnTo>
                    <a:pt x="50007" y="1485900"/>
                  </a:lnTo>
                  <a:lnTo>
                    <a:pt x="35719" y="1469231"/>
                  </a:lnTo>
                  <a:lnTo>
                    <a:pt x="16669" y="1431131"/>
                  </a:lnTo>
                  <a:lnTo>
                    <a:pt x="4763" y="1383506"/>
                  </a:lnTo>
                  <a:lnTo>
                    <a:pt x="0" y="1316831"/>
                  </a:lnTo>
                  <a:lnTo>
                    <a:pt x="0" y="1238250"/>
                  </a:lnTo>
                  <a:lnTo>
                    <a:pt x="7144" y="1150144"/>
                  </a:lnTo>
                  <a:lnTo>
                    <a:pt x="21432" y="1054894"/>
                  </a:lnTo>
                  <a:lnTo>
                    <a:pt x="40482" y="978694"/>
                  </a:lnTo>
                  <a:lnTo>
                    <a:pt x="69057" y="904875"/>
                  </a:lnTo>
                  <a:lnTo>
                    <a:pt x="97632" y="850106"/>
                  </a:lnTo>
                  <a:lnTo>
                    <a:pt x="138113" y="795337"/>
                  </a:lnTo>
                  <a:lnTo>
                    <a:pt x="242888" y="640556"/>
                  </a:lnTo>
                  <a:lnTo>
                    <a:pt x="421482" y="366712"/>
                  </a:lnTo>
                  <a:lnTo>
                    <a:pt x="554832" y="164306"/>
                  </a:lnTo>
                  <a:lnTo>
                    <a:pt x="645319" y="21431"/>
                  </a:lnTo>
                  <a:lnTo>
                    <a:pt x="661988" y="4762"/>
                  </a:lnTo>
                  <a:lnTo>
                    <a:pt x="678657" y="0"/>
                  </a:lnTo>
                  <a:lnTo>
                    <a:pt x="692944" y="0"/>
                  </a:lnTo>
                  <a:lnTo>
                    <a:pt x="697707" y="4762"/>
                  </a:lnTo>
                  <a:lnTo>
                    <a:pt x="702469" y="16669"/>
                  </a:lnTo>
                  <a:lnTo>
                    <a:pt x="697707" y="45244"/>
                  </a:lnTo>
                  <a:lnTo>
                    <a:pt x="669132" y="135731"/>
                  </a:lnTo>
                  <a:lnTo>
                    <a:pt x="616744" y="297656"/>
                  </a:lnTo>
                  <a:lnTo>
                    <a:pt x="57626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37E047BB-877C-43D1-8983-821F08DF57D2}"/>
                </a:ext>
              </a:extLst>
            </p:cNvPr>
            <p:cNvSpPr/>
            <p:nvPr/>
          </p:nvSpPr>
          <p:spPr>
            <a:xfrm>
              <a:off x="3808413" y="4194175"/>
              <a:ext cx="3211512" cy="1646238"/>
            </a:xfrm>
            <a:custGeom>
              <a:avLst/>
              <a:gdLst>
                <a:gd name="connsiteX0" fmla="*/ 1509024 w 3210971"/>
                <a:gd name="connsiteY0" fmla="*/ 1363672 h 1646449"/>
                <a:gd name="connsiteX1" fmla="*/ 1432384 w 3210971"/>
                <a:gd name="connsiteY1" fmla="*/ 1350458 h 1646449"/>
                <a:gd name="connsiteX2" fmla="*/ 1337244 w 3210971"/>
                <a:gd name="connsiteY2" fmla="*/ 1331959 h 1646449"/>
                <a:gd name="connsiteX3" fmla="*/ 1252675 w 3210971"/>
                <a:gd name="connsiteY3" fmla="*/ 1310816 h 1646449"/>
                <a:gd name="connsiteX4" fmla="*/ 1176035 w 3210971"/>
                <a:gd name="connsiteY4" fmla="*/ 1289674 h 1646449"/>
                <a:gd name="connsiteX5" fmla="*/ 1075609 w 3210971"/>
                <a:gd name="connsiteY5" fmla="*/ 1252675 h 1646449"/>
                <a:gd name="connsiteX6" fmla="*/ 985755 w 3210971"/>
                <a:gd name="connsiteY6" fmla="*/ 1213034 h 1646449"/>
                <a:gd name="connsiteX7" fmla="*/ 914400 w 3210971"/>
                <a:gd name="connsiteY7" fmla="*/ 1176035 h 1646449"/>
                <a:gd name="connsiteX8" fmla="*/ 821903 w 3210971"/>
                <a:gd name="connsiteY8" fmla="*/ 1115251 h 1646449"/>
                <a:gd name="connsiteX9" fmla="*/ 732049 w 3210971"/>
                <a:gd name="connsiteY9" fmla="*/ 1041253 h 1646449"/>
                <a:gd name="connsiteX10" fmla="*/ 634266 w 3210971"/>
                <a:gd name="connsiteY10" fmla="*/ 948756 h 1646449"/>
                <a:gd name="connsiteX11" fmla="*/ 531198 w 3210971"/>
                <a:gd name="connsiteY11" fmla="*/ 837760 h 1646449"/>
                <a:gd name="connsiteX12" fmla="*/ 414916 w 3210971"/>
                <a:gd name="connsiteY12" fmla="*/ 692407 h 1646449"/>
                <a:gd name="connsiteX13" fmla="*/ 319776 w 3210971"/>
                <a:gd name="connsiteY13" fmla="*/ 547055 h 1646449"/>
                <a:gd name="connsiteX14" fmla="*/ 237850 w 3210971"/>
                <a:gd name="connsiteY14" fmla="*/ 404345 h 1646449"/>
                <a:gd name="connsiteX15" fmla="*/ 171780 w 3210971"/>
                <a:gd name="connsiteY15" fmla="*/ 269563 h 1646449"/>
                <a:gd name="connsiteX16" fmla="*/ 113639 w 3210971"/>
                <a:gd name="connsiteY16" fmla="*/ 134782 h 1646449"/>
                <a:gd name="connsiteX17" fmla="*/ 73998 w 3210971"/>
                <a:gd name="connsiteY17" fmla="*/ 31714 h 1646449"/>
                <a:gd name="connsiteX18" fmla="*/ 63427 w 3210971"/>
                <a:gd name="connsiteY18" fmla="*/ 15857 h 1646449"/>
                <a:gd name="connsiteX19" fmla="*/ 42285 w 3210971"/>
                <a:gd name="connsiteY19" fmla="*/ 2643 h 1646449"/>
                <a:gd name="connsiteX20" fmla="*/ 15857 w 3210971"/>
                <a:gd name="connsiteY20" fmla="*/ 0 h 1646449"/>
                <a:gd name="connsiteX21" fmla="*/ 5286 w 3210971"/>
                <a:gd name="connsiteY21" fmla="*/ 7929 h 1646449"/>
                <a:gd name="connsiteX22" fmla="*/ 0 w 3210971"/>
                <a:gd name="connsiteY22" fmla="*/ 21142 h 1646449"/>
                <a:gd name="connsiteX23" fmla="*/ 2643 w 3210971"/>
                <a:gd name="connsiteY23" fmla="*/ 52856 h 1646449"/>
                <a:gd name="connsiteX24" fmla="*/ 23785 w 3210971"/>
                <a:gd name="connsiteY24" fmla="*/ 129496 h 1646449"/>
                <a:gd name="connsiteX25" fmla="*/ 68712 w 3210971"/>
                <a:gd name="connsiteY25" fmla="*/ 288063 h 1646449"/>
                <a:gd name="connsiteX26" fmla="*/ 113639 w 3210971"/>
                <a:gd name="connsiteY26" fmla="*/ 412273 h 1646449"/>
                <a:gd name="connsiteX27" fmla="*/ 163852 w 3210971"/>
                <a:gd name="connsiteY27" fmla="*/ 536483 h 1646449"/>
                <a:gd name="connsiteX28" fmla="*/ 219350 w 3210971"/>
                <a:gd name="connsiteY28" fmla="*/ 650123 h 1646449"/>
                <a:gd name="connsiteX29" fmla="*/ 288063 w 3210971"/>
                <a:gd name="connsiteY29" fmla="*/ 771690 h 1646449"/>
                <a:gd name="connsiteX30" fmla="*/ 340918 w 3210971"/>
                <a:gd name="connsiteY30" fmla="*/ 858902 h 1646449"/>
                <a:gd name="connsiteX31" fmla="*/ 414916 w 3210971"/>
                <a:gd name="connsiteY31" fmla="*/ 964613 h 1646449"/>
                <a:gd name="connsiteX32" fmla="*/ 486271 w 3210971"/>
                <a:gd name="connsiteY32" fmla="*/ 1054467 h 1646449"/>
                <a:gd name="connsiteX33" fmla="*/ 565554 w 3210971"/>
                <a:gd name="connsiteY33" fmla="*/ 1141679 h 1646449"/>
                <a:gd name="connsiteX34" fmla="*/ 623695 w 3210971"/>
                <a:gd name="connsiteY34" fmla="*/ 1199820 h 1646449"/>
                <a:gd name="connsiteX35" fmla="*/ 684479 w 3210971"/>
                <a:gd name="connsiteY35" fmla="*/ 1257961 h 1646449"/>
                <a:gd name="connsiteX36" fmla="*/ 750548 w 3210971"/>
                <a:gd name="connsiteY36" fmla="*/ 1310816 h 1646449"/>
                <a:gd name="connsiteX37" fmla="*/ 813975 w 3210971"/>
                <a:gd name="connsiteY37" fmla="*/ 1353101 h 1646449"/>
                <a:gd name="connsiteX38" fmla="*/ 898544 w 3210971"/>
                <a:gd name="connsiteY38" fmla="*/ 1403314 h 1646449"/>
                <a:gd name="connsiteX39" fmla="*/ 1004254 w 3210971"/>
                <a:gd name="connsiteY39" fmla="*/ 1453526 h 1646449"/>
                <a:gd name="connsiteX40" fmla="*/ 1104680 w 3210971"/>
                <a:gd name="connsiteY40" fmla="*/ 1495811 h 1646449"/>
                <a:gd name="connsiteX41" fmla="*/ 1228890 w 3210971"/>
                <a:gd name="connsiteY41" fmla="*/ 1535452 h 1646449"/>
                <a:gd name="connsiteX42" fmla="*/ 1334601 w 3210971"/>
                <a:gd name="connsiteY42" fmla="*/ 1561880 h 1646449"/>
                <a:gd name="connsiteX43" fmla="*/ 1461454 w 3210971"/>
                <a:gd name="connsiteY43" fmla="*/ 1588308 h 1646449"/>
                <a:gd name="connsiteX44" fmla="*/ 1596236 w 3210971"/>
                <a:gd name="connsiteY44" fmla="*/ 1609450 h 1646449"/>
                <a:gd name="connsiteX45" fmla="*/ 1770659 w 3210971"/>
                <a:gd name="connsiteY45" fmla="*/ 1630592 h 1646449"/>
                <a:gd name="connsiteX46" fmla="*/ 2000580 w 3210971"/>
                <a:gd name="connsiteY46" fmla="*/ 1643806 h 1646449"/>
                <a:gd name="connsiteX47" fmla="*/ 2182932 w 3210971"/>
                <a:gd name="connsiteY47" fmla="*/ 1646449 h 1646449"/>
                <a:gd name="connsiteX48" fmla="*/ 2357355 w 3210971"/>
                <a:gd name="connsiteY48" fmla="*/ 1646449 h 1646449"/>
                <a:gd name="connsiteX49" fmla="*/ 2589919 w 3210971"/>
                <a:gd name="connsiteY49" fmla="*/ 1638520 h 1646449"/>
                <a:gd name="connsiteX50" fmla="*/ 2740557 w 3210971"/>
                <a:gd name="connsiteY50" fmla="*/ 1630592 h 1646449"/>
                <a:gd name="connsiteX51" fmla="*/ 2859482 w 3210971"/>
                <a:gd name="connsiteY51" fmla="*/ 1617378 h 1646449"/>
                <a:gd name="connsiteX52" fmla="*/ 3010120 w 3210971"/>
                <a:gd name="connsiteY52" fmla="*/ 1585665 h 1646449"/>
                <a:gd name="connsiteX53" fmla="*/ 3150187 w 3210971"/>
                <a:gd name="connsiteY53" fmla="*/ 1543381 h 1646449"/>
                <a:gd name="connsiteX54" fmla="*/ 3176615 w 3210971"/>
                <a:gd name="connsiteY54" fmla="*/ 1530167 h 1646449"/>
                <a:gd name="connsiteX55" fmla="*/ 3197757 w 3210971"/>
                <a:gd name="connsiteY55" fmla="*/ 1506382 h 1646449"/>
                <a:gd name="connsiteX56" fmla="*/ 3208328 w 3210971"/>
                <a:gd name="connsiteY56" fmla="*/ 1477311 h 1646449"/>
                <a:gd name="connsiteX57" fmla="*/ 3210971 w 3210971"/>
                <a:gd name="connsiteY57" fmla="*/ 1458812 h 1646449"/>
                <a:gd name="connsiteX58" fmla="*/ 3208328 w 3210971"/>
                <a:gd name="connsiteY58" fmla="*/ 1445598 h 1646449"/>
                <a:gd name="connsiteX59" fmla="*/ 3197757 w 3210971"/>
                <a:gd name="connsiteY59" fmla="*/ 1429741 h 1646449"/>
                <a:gd name="connsiteX60" fmla="*/ 3187186 w 3210971"/>
                <a:gd name="connsiteY60" fmla="*/ 1421813 h 1646449"/>
                <a:gd name="connsiteX61" fmla="*/ 3158116 w 3210971"/>
                <a:gd name="connsiteY61" fmla="*/ 1403314 h 1646449"/>
                <a:gd name="connsiteX62" fmla="*/ 3092046 w 3210971"/>
                <a:gd name="connsiteY62" fmla="*/ 1363672 h 1646449"/>
                <a:gd name="connsiteX63" fmla="*/ 2473637 w 3210971"/>
                <a:gd name="connsiteY63" fmla="*/ 1379529 h 1646449"/>
                <a:gd name="connsiteX64" fmla="*/ 2346784 w 3210971"/>
                <a:gd name="connsiteY64" fmla="*/ 1392742 h 1646449"/>
                <a:gd name="connsiteX65" fmla="*/ 2153861 w 3210971"/>
                <a:gd name="connsiteY65" fmla="*/ 1400671 h 1646449"/>
                <a:gd name="connsiteX66" fmla="*/ 2027008 w 3210971"/>
                <a:gd name="connsiteY66" fmla="*/ 1400671 h 1646449"/>
                <a:gd name="connsiteX67" fmla="*/ 1834086 w 3210971"/>
                <a:gd name="connsiteY67" fmla="*/ 1395385 h 1646449"/>
                <a:gd name="connsiteX68" fmla="*/ 1625307 w 3210971"/>
                <a:gd name="connsiteY68" fmla="*/ 1379529 h 1646449"/>
                <a:gd name="connsiteX69" fmla="*/ 1509024 w 3210971"/>
                <a:gd name="connsiteY69" fmla="*/ 1363672 h 16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210971" h="1646449">
                  <a:moveTo>
                    <a:pt x="1509024" y="1363672"/>
                  </a:moveTo>
                  <a:lnTo>
                    <a:pt x="1432384" y="1350458"/>
                  </a:lnTo>
                  <a:lnTo>
                    <a:pt x="1337244" y="1331959"/>
                  </a:lnTo>
                  <a:lnTo>
                    <a:pt x="1252675" y="1310816"/>
                  </a:lnTo>
                  <a:lnTo>
                    <a:pt x="1176035" y="1289674"/>
                  </a:lnTo>
                  <a:lnTo>
                    <a:pt x="1075609" y="1252675"/>
                  </a:lnTo>
                  <a:lnTo>
                    <a:pt x="985755" y="1213034"/>
                  </a:lnTo>
                  <a:lnTo>
                    <a:pt x="914400" y="1176035"/>
                  </a:lnTo>
                  <a:lnTo>
                    <a:pt x="821903" y="1115251"/>
                  </a:lnTo>
                  <a:lnTo>
                    <a:pt x="732049" y="1041253"/>
                  </a:lnTo>
                  <a:lnTo>
                    <a:pt x="634266" y="948756"/>
                  </a:lnTo>
                  <a:lnTo>
                    <a:pt x="531198" y="837760"/>
                  </a:lnTo>
                  <a:lnTo>
                    <a:pt x="414916" y="692407"/>
                  </a:lnTo>
                  <a:lnTo>
                    <a:pt x="319776" y="547055"/>
                  </a:lnTo>
                  <a:lnTo>
                    <a:pt x="237850" y="404345"/>
                  </a:lnTo>
                  <a:lnTo>
                    <a:pt x="171780" y="269563"/>
                  </a:lnTo>
                  <a:lnTo>
                    <a:pt x="113639" y="134782"/>
                  </a:lnTo>
                  <a:lnTo>
                    <a:pt x="73998" y="31714"/>
                  </a:lnTo>
                  <a:lnTo>
                    <a:pt x="63427" y="15857"/>
                  </a:lnTo>
                  <a:lnTo>
                    <a:pt x="42285" y="2643"/>
                  </a:lnTo>
                  <a:lnTo>
                    <a:pt x="15857" y="0"/>
                  </a:lnTo>
                  <a:lnTo>
                    <a:pt x="5286" y="7929"/>
                  </a:lnTo>
                  <a:lnTo>
                    <a:pt x="0" y="21142"/>
                  </a:lnTo>
                  <a:lnTo>
                    <a:pt x="2643" y="52856"/>
                  </a:lnTo>
                  <a:lnTo>
                    <a:pt x="23785" y="129496"/>
                  </a:lnTo>
                  <a:lnTo>
                    <a:pt x="68712" y="288063"/>
                  </a:lnTo>
                  <a:lnTo>
                    <a:pt x="113639" y="412273"/>
                  </a:lnTo>
                  <a:lnTo>
                    <a:pt x="163852" y="536483"/>
                  </a:lnTo>
                  <a:lnTo>
                    <a:pt x="219350" y="650123"/>
                  </a:lnTo>
                  <a:lnTo>
                    <a:pt x="288063" y="771690"/>
                  </a:lnTo>
                  <a:lnTo>
                    <a:pt x="340918" y="858902"/>
                  </a:lnTo>
                  <a:lnTo>
                    <a:pt x="414916" y="964613"/>
                  </a:lnTo>
                  <a:lnTo>
                    <a:pt x="486271" y="1054467"/>
                  </a:lnTo>
                  <a:lnTo>
                    <a:pt x="565554" y="1141679"/>
                  </a:lnTo>
                  <a:lnTo>
                    <a:pt x="623695" y="1199820"/>
                  </a:lnTo>
                  <a:lnTo>
                    <a:pt x="684479" y="1257961"/>
                  </a:lnTo>
                  <a:lnTo>
                    <a:pt x="750548" y="1310816"/>
                  </a:lnTo>
                  <a:lnTo>
                    <a:pt x="813975" y="1353101"/>
                  </a:lnTo>
                  <a:lnTo>
                    <a:pt x="898544" y="1403314"/>
                  </a:lnTo>
                  <a:lnTo>
                    <a:pt x="1004254" y="1453526"/>
                  </a:lnTo>
                  <a:lnTo>
                    <a:pt x="1104680" y="1495811"/>
                  </a:lnTo>
                  <a:lnTo>
                    <a:pt x="1228890" y="1535452"/>
                  </a:lnTo>
                  <a:lnTo>
                    <a:pt x="1334601" y="1561880"/>
                  </a:lnTo>
                  <a:lnTo>
                    <a:pt x="1461454" y="1588308"/>
                  </a:lnTo>
                  <a:lnTo>
                    <a:pt x="1596236" y="1609450"/>
                  </a:lnTo>
                  <a:lnTo>
                    <a:pt x="1770659" y="1630592"/>
                  </a:lnTo>
                  <a:lnTo>
                    <a:pt x="2000580" y="1643806"/>
                  </a:lnTo>
                  <a:lnTo>
                    <a:pt x="2182932" y="1646449"/>
                  </a:lnTo>
                  <a:lnTo>
                    <a:pt x="2357355" y="1646449"/>
                  </a:lnTo>
                  <a:lnTo>
                    <a:pt x="2589919" y="1638520"/>
                  </a:lnTo>
                  <a:lnTo>
                    <a:pt x="2740557" y="1630592"/>
                  </a:lnTo>
                  <a:lnTo>
                    <a:pt x="2859482" y="1617378"/>
                  </a:lnTo>
                  <a:lnTo>
                    <a:pt x="3010120" y="1585665"/>
                  </a:lnTo>
                  <a:lnTo>
                    <a:pt x="3150187" y="1543381"/>
                  </a:lnTo>
                  <a:lnTo>
                    <a:pt x="3176615" y="1530167"/>
                  </a:lnTo>
                  <a:lnTo>
                    <a:pt x="3197757" y="1506382"/>
                  </a:lnTo>
                  <a:lnTo>
                    <a:pt x="3208328" y="1477311"/>
                  </a:lnTo>
                  <a:lnTo>
                    <a:pt x="3210971" y="1458812"/>
                  </a:lnTo>
                  <a:lnTo>
                    <a:pt x="3208328" y="1445598"/>
                  </a:lnTo>
                  <a:lnTo>
                    <a:pt x="3197757" y="1429741"/>
                  </a:lnTo>
                  <a:lnTo>
                    <a:pt x="3187186" y="1421813"/>
                  </a:lnTo>
                  <a:lnTo>
                    <a:pt x="3158116" y="1403314"/>
                  </a:lnTo>
                  <a:lnTo>
                    <a:pt x="3092046" y="1363672"/>
                  </a:lnTo>
                  <a:lnTo>
                    <a:pt x="2473637" y="1379529"/>
                  </a:lnTo>
                  <a:lnTo>
                    <a:pt x="2346784" y="1392742"/>
                  </a:lnTo>
                  <a:lnTo>
                    <a:pt x="2153861" y="1400671"/>
                  </a:lnTo>
                  <a:lnTo>
                    <a:pt x="2027008" y="1400671"/>
                  </a:lnTo>
                  <a:lnTo>
                    <a:pt x="1834086" y="1395385"/>
                  </a:lnTo>
                  <a:lnTo>
                    <a:pt x="1625307" y="1379529"/>
                  </a:lnTo>
                  <a:lnTo>
                    <a:pt x="1509024" y="13636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39D3BD25-20C8-44EA-B3A4-524DCBBE3258}"/>
                </a:ext>
              </a:extLst>
            </p:cNvPr>
            <p:cNvSpPr/>
            <p:nvPr/>
          </p:nvSpPr>
          <p:spPr>
            <a:xfrm>
              <a:off x="6169025" y="4757738"/>
              <a:ext cx="828675" cy="866775"/>
            </a:xfrm>
            <a:custGeom>
              <a:avLst/>
              <a:gdLst>
                <a:gd name="connsiteX0" fmla="*/ 240492 w 829831"/>
                <a:gd name="connsiteY0" fmla="*/ 256349 h 866830"/>
                <a:gd name="connsiteX1" fmla="*/ 354132 w 829831"/>
                <a:gd name="connsiteY1" fmla="*/ 401702 h 866830"/>
                <a:gd name="connsiteX2" fmla="*/ 457200 w 829831"/>
                <a:gd name="connsiteY2" fmla="*/ 536483 h 866830"/>
                <a:gd name="connsiteX3" fmla="*/ 517984 w 829831"/>
                <a:gd name="connsiteY3" fmla="*/ 613124 h 866830"/>
                <a:gd name="connsiteX4" fmla="*/ 565554 w 829831"/>
                <a:gd name="connsiteY4" fmla="*/ 665979 h 866830"/>
                <a:gd name="connsiteX5" fmla="*/ 607838 w 829831"/>
                <a:gd name="connsiteY5" fmla="*/ 702978 h 866830"/>
                <a:gd name="connsiteX6" fmla="*/ 671265 w 829831"/>
                <a:gd name="connsiteY6" fmla="*/ 755834 h 866830"/>
                <a:gd name="connsiteX7" fmla="*/ 721477 w 829831"/>
                <a:gd name="connsiteY7" fmla="*/ 792833 h 866830"/>
                <a:gd name="connsiteX8" fmla="*/ 739977 w 829831"/>
                <a:gd name="connsiteY8" fmla="*/ 803404 h 866830"/>
                <a:gd name="connsiteX9" fmla="*/ 798118 w 829831"/>
                <a:gd name="connsiteY9" fmla="*/ 840403 h 866830"/>
                <a:gd name="connsiteX10" fmla="*/ 829831 w 829831"/>
                <a:gd name="connsiteY10" fmla="*/ 866830 h 866830"/>
                <a:gd name="connsiteX11" fmla="*/ 42284 w 829831"/>
                <a:gd name="connsiteY11" fmla="*/ 827189 h 866830"/>
                <a:gd name="connsiteX12" fmla="*/ 129496 w 829831"/>
                <a:gd name="connsiteY12" fmla="*/ 811332 h 866830"/>
                <a:gd name="connsiteX13" fmla="*/ 171780 w 829831"/>
                <a:gd name="connsiteY13" fmla="*/ 798118 h 866830"/>
                <a:gd name="connsiteX14" fmla="*/ 214065 w 829831"/>
                <a:gd name="connsiteY14" fmla="*/ 776976 h 866830"/>
                <a:gd name="connsiteX15" fmla="*/ 240492 w 829831"/>
                <a:gd name="connsiteY15" fmla="*/ 755834 h 866830"/>
                <a:gd name="connsiteX16" fmla="*/ 261635 w 829831"/>
                <a:gd name="connsiteY16" fmla="*/ 732049 h 866830"/>
                <a:gd name="connsiteX17" fmla="*/ 272206 w 829831"/>
                <a:gd name="connsiteY17" fmla="*/ 700335 h 866830"/>
                <a:gd name="connsiteX18" fmla="*/ 269563 w 829831"/>
                <a:gd name="connsiteY18" fmla="*/ 676551 h 866830"/>
                <a:gd name="connsiteX19" fmla="*/ 235207 w 829831"/>
                <a:gd name="connsiteY19" fmla="*/ 589339 h 866830"/>
                <a:gd name="connsiteX20" fmla="*/ 142710 w 829831"/>
                <a:gd name="connsiteY20" fmla="*/ 372631 h 866830"/>
                <a:gd name="connsiteX21" fmla="*/ 66069 w 829831"/>
                <a:gd name="connsiteY21" fmla="*/ 200851 h 866830"/>
                <a:gd name="connsiteX22" fmla="*/ 7928 w 829831"/>
                <a:gd name="connsiteY22" fmla="*/ 63427 h 866830"/>
                <a:gd name="connsiteX23" fmla="*/ 0 w 829831"/>
                <a:gd name="connsiteY23" fmla="*/ 23785 h 866830"/>
                <a:gd name="connsiteX24" fmla="*/ 2643 w 829831"/>
                <a:gd name="connsiteY24" fmla="*/ 13214 h 866830"/>
                <a:gd name="connsiteX25" fmla="*/ 7928 w 829831"/>
                <a:gd name="connsiteY25" fmla="*/ 2643 h 866830"/>
                <a:gd name="connsiteX26" fmla="*/ 15856 w 829831"/>
                <a:gd name="connsiteY26" fmla="*/ 0 h 866830"/>
                <a:gd name="connsiteX27" fmla="*/ 31713 w 829831"/>
                <a:gd name="connsiteY27" fmla="*/ 0 h 866830"/>
                <a:gd name="connsiteX28" fmla="*/ 50213 w 829831"/>
                <a:gd name="connsiteY28" fmla="*/ 7929 h 866830"/>
                <a:gd name="connsiteX29" fmla="*/ 76640 w 829831"/>
                <a:gd name="connsiteY29" fmla="*/ 42285 h 866830"/>
                <a:gd name="connsiteX30" fmla="*/ 150638 w 829831"/>
                <a:gd name="connsiteY30" fmla="*/ 137424 h 866830"/>
                <a:gd name="connsiteX31" fmla="*/ 240492 w 829831"/>
                <a:gd name="connsiteY31" fmla="*/ 256349 h 866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29831" h="866830">
                  <a:moveTo>
                    <a:pt x="240492" y="256349"/>
                  </a:moveTo>
                  <a:lnTo>
                    <a:pt x="354132" y="401702"/>
                  </a:lnTo>
                  <a:lnTo>
                    <a:pt x="457200" y="536483"/>
                  </a:lnTo>
                  <a:lnTo>
                    <a:pt x="517984" y="613124"/>
                  </a:lnTo>
                  <a:lnTo>
                    <a:pt x="565554" y="665979"/>
                  </a:lnTo>
                  <a:lnTo>
                    <a:pt x="607838" y="702978"/>
                  </a:lnTo>
                  <a:lnTo>
                    <a:pt x="671265" y="755834"/>
                  </a:lnTo>
                  <a:lnTo>
                    <a:pt x="721477" y="792833"/>
                  </a:lnTo>
                  <a:lnTo>
                    <a:pt x="739977" y="803404"/>
                  </a:lnTo>
                  <a:lnTo>
                    <a:pt x="798118" y="840403"/>
                  </a:lnTo>
                  <a:lnTo>
                    <a:pt x="829831" y="866830"/>
                  </a:lnTo>
                  <a:lnTo>
                    <a:pt x="42284" y="827189"/>
                  </a:lnTo>
                  <a:lnTo>
                    <a:pt x="129496" y="811332"/>
                  </a:lnTo>
                  <a:lnTo>
                    <a:pt x="171780" y="798118"/>
                  </a:lnTo>
                  <a:lnTo>
                    <a:pt x="214065" y="776976"/>
                  </a:lnTo>
                  <a:lnTo>
                    <a:pt x="240492" y="755834"/>
                  </a:lnTo>
                  <a:lnTo>
                    <a:pt x="261635" y="732049"/>
                  </a:lnTo>
                  <a:lnTo>
                    <a:pt x="272206" y="700335"/>
                  </a:lnTo>
                  <a:lnTo>
                    <a:pt x="269563" y="676551"/>
                  </a:lnTo>
                  <a:lnTo>
                    <a:pt x="235207" y="589339"/>
                  </a:lnTo>
                  <a:lnTo>
                    <a:pt x="142710" y="372631"/>
                  </a:lnTo>
                  <a:lnTo>
                    <a:pt x="66069" y="200851"/>
                  </a:lnTo>
                  <a:lnTo>
                    <a:pt x="7928" y="63427"/>
                  </a:lnTo>
                  <a:lnTo>
                    <a:pt x="0" y="23785"/>
                  </a:lnTo>
                  <a:lnTo>
                    <a:pt x="2643" y="13214"/>
                  </a:lnTo>
                  <a:lnTo>
                    <a:pt x="7928" y="2643"/>
                  </a:lnTo>
                  <a:lnTo>
                    <a:pt x="15856" y="0"/>
                  </a:lnTo>
                  <a:lnTo>
                    <a:pt x="31713" y="0"/>
                  </a:lnTo>
                  <a:lnTo>
                    <a:pt x="50213" y="7929"/>
                  </a:lnTo>
                  <a:lnTo>
                    <a:pt x="76640" y="42285"/>
                  </a:lnTo>
                  <a:lnTo>
                    <a:pt x="150638" y="137424"/>
                  </a:lnTo>
                  <a:lnTo>
                    <a:pt x="240492" y="2563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A172C6D-71F4-4271-B5E0-296AC496A596}"/>
                </a:ext>
              </a:extLst>
            </p:cNvPr>
            <p:cNvSpPr/>
            <p:nvPr/>
          </p:nvSpPr>
          <p:spPr>
            <a:xfrm>
              <a:off x="4811713" y="4029075"/>
              <a:ext cx="473075" cy="923925"/>
            </a:xfrm>
            <a:custGeom>
              <a:avLst/>
              <a:gdLst>
                <a:gd name="connsiteX0" fmla="*/ 69057 w 471488"/>
                <a:gd name="connsiteY0" fmla="*/ 483394 h 923925"/>
                <a:gd name="connsiteX1" fmla="*/ 104775 w 471488"/>
                <a:gd name="connsiteY1" fmla="*/ 564356 h 923925"/>
                <a:gd name="connsiteX2" fmla="*/ 147638 w 471488"/>
                <a:gd name="connsiteY2" fmla="*/ 647700 h 923925"/>
                <a:gd name="connsiteX3" fmla="*/ 192882 w 471488"/>
                <a:gd name="connsiteY3" fmla="*/ 723900 h 923925"/>
                <a:gd name="connsiteX4" fmla="*/ 240507 w 471488"/>
                <a:gd name="connsiteY4" fmla="*/ 790575 h 923925"/>
                <a:gd name="connsiteX5" fmla="*/ 292894 w 471488"/>
                <a:gd name="connsiteY5" fmla="*/ 857250 h 923925"/>
                <a:gd name="connsiteX6" fmla="*/ 340519 w 471488"/>
                <a:gd name="connsiteY6" fmla="*/ 907256 h 923925"/>
                <a:gd name="connsiteX7" fmla="*/ 366713 w 471488"/>
                <a:gd name="connsiteY7" fmla="*/ 919163 h 923925"/>
                <a:gd name="connsiteX8" fmla="*/ 390525 w 471488"/>
                <a:gd name="connsiteY8" fmla="*/ 923925 h 923925"/>
                <a:gd name="connsiteX9" fmla="*/ 416719 w 471488"/>
                <a:gd name="connsiteY9" fmla="*/ 916781 h 923925"/>
                <a:gd name="connsiteX10" fmla="*/ 433388 w 471488"/>
                <a:gd name="connsiteY10" fmla="*/ 895350 h 923925"/>
                <a:gd name="connsiteX11" fmla="*/ 442913 w 471488"/>
                <a:gd name="connsiteY11" fmla="*/ 876300 h 923925"/>
                <a:gd name="connsiteX12" fmla="*/ 447675 w 471488"/>
                <a:gd name="connsiteY12" fmla="*/ 857250 h 923925"/>
                <a:gd name="connsiteX13" fmla="*/ 454819 w 471488"/>
                <a:gd name="connsiteY13" fmla="*/ 716756 h 923925"/>
                <a:gd name="connsiteX14" fmla="*/ 466725 w 471488"/>
                <a:gd name="connsiteY14" fmla="*/ 578644 h 923925"/>
                <a:gd name="connsiteX15" fmla="*/ 471488 w 471488"/>
                <a:gd name="connsiteY15" fmla="*/ 554831 h 923925"/>
                <a:gd name="connsiteX16" fmla="*/ 309563 w 471488"/>
                <a:gd name="connsiteY16" fmla="*/ 369094 h 923925"/>
                <a:gd name="connsiteX17" fmla="*/ 295275 w 471488"/>
                <a:gd name="connsiteY17" fmla="*/ 361950 h 923925"/>
                <a:gd name="connsiteX18" fmla="*/ 278607 w 471488"/>
                <a:gd name="connsiteY18" fmla="*/ 350044 h 923925"/>
                <a:gd name="connsiteX19" fmla="*/ 259557 w 471488"/>
                <a:gd name="connsiteY19" fmla="*/ 330994 h 923925"/>
                <a:gd name="connsiteX20" fmla="*/ 233363 w 471488"/>
                <a:gd name="connsiteY20" fmla="*/ 300038 h 923925"/>
                <a:gd name="connsiteX21" fmla="*/ 200025 w 471488"/>
                <a:gd name="connsiteY21" fmla="*/ 252413 h 923925"/>
                <a:gd name="connsiteX22" fmla="*/ 157163 w 471488"/>
                <a:gd name="connsiteY22" fmla="*/ 183356 h 923925"/>
                <a:gd name="connsiteX23" fmla="*/ 126207 w 471488"/>
                <a:gd name="connsiteY23" fmla="*/ 128588 h 923925"/>
                <a:gd name="connsiteX24" fmla="*/ 100013 w 471488"/>
                <a:gd name="connsiteY24" fmla="*/ 80963 h 923925"/>
                <a:gd name="connsiteX25" fmla="*/ 73819 w 471488"/>
                <a:gd name="connsiteY25" fmla="*/ 38100 h 923925"/>
                <a:gd name="connsiteX26" fmla="*/ 64294 w 471488"/>
                <a:gd name="connsiteY26" fmla="*/ 26194 h 923925"/>
                <a:gd name="connsiteX27" fmla="*/ 42863 w 471488"/>
                <a:gd name="connsiteY27" fmla="*/ 7144 h 923925"/>
                <a:gd name="connsiteX28" fmla="*/ 26194 w 471488"/>
                <a:gd name="connsiteY28" fmla="*/ 0 h 923925"/>
                <a:gd name="connsiteX29" fmla="*/ 19050 w 471488"/>
                <a:gd name="connsiteY29" fmla="*/ 0 h 923925"/>
                <a:gd name="connsiteX30" fmla="*/ 9525 w 471488"/>
                <a:gd name="connsiteY30" fmla="*/ 4763 h 923925"/>
                <a:gd name="connsiteX31" fmla="*/ 4763 w 471488"/>
                <a:gd name="connsiteY31" fmla="*/ 11906 h 923925"/>
                <a:gd name="connsiteX32" fmla="*/ 0 w 471488"/>
                <a:gd name="connsiteY32" fmla="*/ 28575 h 923925"/>
                <a:gd name="connsiteX33" fmla="*/ 0 w 471488"/>
                <a:gd name="connsiteY33" fmla="*/ 78581 h 923925"/>
                <a:gd name="connsiteX34" fmla="*/ 0 w 471488"/>
                <a:gd name="connsiteY34" fmla="*/ 150019 h 923925"/>
                <a:gd name="connsiteX35" fmla="*/ 2382 w 471488"/>
                <a:gd name="connsiteY35" fmla="*/ 211931 h 923925"/>
                <a:gd name="connsiteX36" fmla="*/ 14288 w 471488"/>
                <a:gd name="connsiteY36" fmla="*/ 273844 h 923925"/>
                <a:gd name="connsiteX37" fmla="*/ 38100 w 471488"/>
                <a:gd name="connsiteY37" fmla="*/ 388144 h 923925"/>
                <a:gd name="connsiteX38" fmla="*/ 50007 w 471488"/>
                <a:gd name="connsiteY38" fmla="*/ 433388 h 923925"/>
                <a:gd name="connsiteX39" fmla="*/ 69057 w 471488"/>
                <a:gd name="connsiteY39" fmla="*/ 483394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71488" h="923925">
                  <a:moveTo>
                    <a:pt x="69057" y="483394"/>
                  </a:moveTo>
                  <a:lnTo>
                    <a:pt x="104775" y="564356"/>
                  </a:lnTo>
                  <a:lnTo>
                    <a:pt x="147638" y="647700"/>
                  </a:lnTo>
                  <a:lnTo>
                    <a:pt x="192882" y="723900"/>
                  </a:lnTo>
                  <a:lnTo>
                    <a:pt x="240507" y="790575"/>
                  </a:lnTo>
                  <a:lnTo>
                    <a:pt x="292894" y="857250"/>
                  </a:lnTo>
                  <a:lnTo>
                    <a:pt x="340519" y="907256"/>
                  </a:lnTo>
                  <a:lnTo>
                    <a:pt x="366713" y="919163"/>
                  </a:lnTo>
                  <a:lnTo>
                    <a:pt x="390525" y="923925"/>
                  </a:lnTo>
                  <a:lnTo>
                    <a:pt x="416719" y="916781"/>
                  </a:lnTo>
                  <a:lnTo>
                    <a:pt x="433388" y="895350"/>
                  </a:lnTo>
                  <a:lnTo>
                    <a:pt x="442913" y="876300"/>
                  </a:lnTo>
                  <a:lnTo>
                    <a:pt x="447675" y="857250"/>
                  </a:lnTo>
                  <a:lnTo>
                    <a:pt x="454819" y="716756"/>
                  </a:lnTo>
                  <a:lnTo>
                    <a:pt x="466725" y="578644"/>
                  </a:lnTo>
                  <a:lnTo>
                    <a:pt x="471488" y="554831"/>
                  </a:lnTo>
                  <a:lnTo>
                    <a:pt x="309563" y="369094"/>
                  </a:lnTo>
                  <a:lnTo>
                    <a:pt x="295275" y="361950"/>
                  </a:lnTo>
                  <a:lnTo>
                    <a:pt x="278607" y="350044"/>
                  </a:lnTo>
                  <a:lnTo>
                    <a:pt x="259557" y="330994"/>
                  </a:lnTo>
                  <a:lnTo>
                    <a:pt x="233363" y="300038"/>
                  </a:lnTo>
                  <a:lnTo>
                    <a:pt x="200025" y="252413"/>
                  </a:lnTo>
                  <a:lnTo>
                    <a:pt x="157163" y="183356"/>
                  </a:lnTo>
                  <a:lnTo>
                    <a:pt x="126207" y="128588"/>
                  </a:lnTo>
                  <a:lnTo>
                    <a:pt x="100013" y="80963"/>
                  </a:lnTo>
                  <a:lnTo>
                    <a:pt x="73819" y="38100"/>
                  </a:lnTo>
                  <a:lnTo>
                    <a:pt x="64294" y="26194"/>
                  </a:lnTo>
                  <a:lnTo>
                    <a:pt x="42863" y="7144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9525" y="4763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0" y="78581"/>
                  </a:lnTo>
                  <a:lnTo>
                    <a:pt x="0" y="150019"/>
                  </a:lnTo>
                  <a:lnTo>
                    <a:pt x="2382" y="211931"/>
                  </a:lnTo>
                  <a:lnTo>
                    <a:pt x="14288" y="273844"/>
                  </a:lnTo>
                  <a:lnTo>
                    <a:pt x="38100" y="388144"/>
                  </a:lnTo>
                  <a:lnTo>
                    <a:pt x="50007" y="433388"/>
                  </a:lnTo>
                  <a:lnTo>
                    <a:pt x="69057" y="483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EE49909-C3E8-4291-B7CD-2B92C00FBAE4}"/>
                </a:ext>
              </a:extLst>
            </p:cNvPr>
            <p:cNvSpPr/>
            <p:nvPr/>
          </p:nvSpPr>
          <p:spPr>
            <a:xfrm>
              <a:off x="5105400" y="4306888"/>
              <a:ext cx="287338" cy="293687"/>
            </a:xfrm>
            <a:custGeom>
              <a:avLst/>
              <a:gdLst>
                <a:gd name="connsiteX0" fmla="*/ 235744 w 288131"/>
                <a:gd name="connsiteY0" fmla="*/ 166688 h 292894"/>
                <a:gd name="connsiteX1" fmla="*/ 266700 w 288131"/>
                <a:gd name="connsiteY1" fmla="*/ 100013 h 292894"/>
                <a:gd name="connsiteX2" fmla="*/ 283369 w 288131"/>
                <a:gd name="connsiteY2" fmla="*/ 64294 h 292894"/>
                <a:gd name="connsiteX3" fmla="*/ 285750 w 288131"/>
                <a:gd name="connsiteY3" fmla="*/ 52388 h 292894"/>
                <a:gd name="connsiteX4" fmla="*/ 288131 w 288131"/>
                <a:gd name="connsiteY4" fmla="*/ 23813 h 292894"/>
                <a:gd name="connsiteX5" fmla="*/ 288131 w 288131"/>
                <a:gd name="connsiteY5" fmla="*/ 14288 h 292894"/>
                <a:gd name="connsiteX6" fmla="*/ 283369 w 288131"/>
                <a:gd name="connsiteY6" fmla="*/ 0 h 292894"/>
                <a:gd name="connsiteX7" fmla="*/ 273844 w 288131"/>
                <a:gd name="connsiteY7" fmla="*/ 0 h 292894"/>
                <a:gd name="connsiteX8" fmla="*/ 259556 w 288131"/>
                <a:gd name="connsiteY8" fmla="*/ 2382 h 292894"/>
                <a:gd name="connsiteX9" fmla="*/ 240506 w 288131"/>
                <a:gd name="connsiteY9" fmla="*/ 16669 h 292894"/>
                <a:gd name="connsiteX10" fmla="*/ 226219 w 288131"/>
                <a:gd name="connsiteY10" fmla="*/ 33338 h 292894"/>
                <a:gd name="connsiteX11" fmla="*/ 209550 w 288131"/>
                <a:gd name="connsiteY11" fmla="*/ 47625 h 292894"/>
                <a:gd name="connsiteX12" fmla="*/ 188119 w 288131"/>
                <a:gd name="connsiteY12" fmla="*/ 61913 h 292894"/>
                <a:gd name="connsiteX13" fmla="*/ 154781 w 288131"/>
                <a:gd name="connsiteY13" fmla="*/ 78582 h 292894"/>
                <a:gd name="connsiteX14" fmla="*/ 121444 w 288131"/>
                <a:gd name="connsiteY14" fmla="*/ 92869 h 292894"/>
                <a:gd name="connsiteX15" fmla="*/ 100013 w 288131"/>
                <a:gd name="connsiteY15" fmla="*/ 100013 h 292894"/>
                <a:gd name="connsiteX16" fmla="*/ 83344 w 288131"/>
                <a:gd name="connsiteY16" fmla="*/ 102394 h 292894"/>
                <a:gd name="connsiteX17" fmla="*/ 71438 w 288131"/>
                <a:gd name="connsiteY17" fmla="*/ 102394 h 292894"/>
                <a:gd name="connsiteX18" fmla="*/ 42863 w 288131"/>
                <a:gd name="connsiteY18" fmla="*/ 97632 h 292894"/>
                <a:gd name="connsiteX19" fmla="*/ 30956 w 288131"/>
                <a:gd name="connsiteY19" fmla="*/ 95250 h 292894"/>
                <a:gd name="connsiteX20" fmla="*/ 0 w 288131"/>
                <a:gd name="connsiteY20" fmla="*/ 85725 h 292894"/>
                <a:gd name="connsiteX21" fmla="*/ 173831 w 288131"/>
                <a:gd name="connsiteY21" fmla="*/ 292894 h 292894"/>
                <a:gd name="connsiteX22" fmla="*/ 185738 w 288131"/>
                <a:gd name="connsiteY22" fmla="*/ 254794 h 292894"/>
                <a:gd name="connsiteX23" fmla="*/ 202406 w 288131"/>
                <a:gd name="connsiteY23" fmla="*/ 223838 h 292894"/>
                <a:gd name="connsiteX24" fmla="*/ 235744 w 288131"/>
                <a:gd name="connsiteY24" fmla="*/ 166688 h 29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8131" h="292894">
                  <a:moveTo>
                    <a:pt x="235744" y="166688"/>
                  </a:moveTo>
                  <a:lnTo>
                    <a:pt x="266700" y="100013"/>
                  </a:lnTo>
                  <a:lnTo>
                    <a:pt x="283369" y="64294"/>
                  </a:lnTo>
                  <a:lnTo>
                    <a:pt x="285750" y="52388"/>
                  </a:lnTo>
                  <a:lnTo>
                    <a:pt x="288131" y="23813"/>
                  </a:lnTo>
                  <a:lnTo>
                    <a:pt x="288131" y="14288"/>
                  </a:lnTo>
                  <a:lnTo>
                    <a:pt x="283369" y="0"/>
                  </a:lnTo>
                  <a:lnTo>
                    <a:pt x="273844" y="0"/>
                  </a:lnTo>
                  <a:lnTo>
                    <a:pt x="259556" y="2382"/>
                  </a:lnTo>
                  <a:lnTo>
                    <a:pt x="240506" y="16669"/>
                  </a:lnTo>
                  <a:lnTo>
                    <a:pt x="226219" y="33338"/>
                  </a:lnTo>
                  <a:lnTo>
                    <a:pt x="209550" y="47625"/>
                  </a:lnTo>
                  <a:lnTo>
                    <a:pt x="188119" y="61913"/>
                  </a:lnTo>
                  <a:lnTo>
                    <a:pt x="154781" y="78582"/>
                  </a:lnTo>
                  <a:lnTo>
                    <a:pt x="121444" y="92869"/>
                  </a:lnTo>
                  <a:lnTo>
                    <a:pt x="100013" y="100013"/>
                  </a:lnTo>
                  <a:lnTo>
                    <a:pt x="83344" y="102394"/>
                  </a:lnTo>
                  <a:lnTo>
                    <a:pt x="71438" y="102394"/>
                  </a:lnTo>
                  <a:lnTo>
                    <a:pt x="42863" y="97632"/>
                  </a:lnTo>
                  <a:lnTo>
                    <a:pt x="30956" y="95250"/>
                  </a:lnTo>
                  <a:lnTo>
                    <a:pt x="0" y="85725"/>
                  </a:lnTo>
                  <a:lnTo>
                    <a:pt x="173831" y="292894"/>
                  </a:lnTo>
                  <a:lnTo>
                    <a:pt x="185738" y="254794"/>
                  </a:lnTo>
                  <a:lnTo>
                    <a:pt x="202406" y="223838"/>
                  </a:lnTo>
                  <a:lnTo>
                    <a:pt x="235744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5EA5DBA6-D799-468F-8950-128AE6568BF6}"/>
                </a:ext>
              </a:extLst>
            </p:cNvPr>
            <p:cNvSpPr/>
            <p:nvPr/>
          </p:nvSpPr>
          <p:spPr>
            <a:xfrm>
              <a:off x="6334125" y="3990975"/>
              <a:ext cx="798513" cy="960438"/>
            </a:xfrm>
            <a:custGeom>
              <a:avLst/>
              <a:gdLst>
                <a:gd name="connsiteX0" fmla="*/ 328613 w 797719"/>
                <a:gd name="connsiteY0" fmla="*/ 185738 h 959644"/>
                <a:gd name="connsiteX1" fmla="*/ 247650 w 797719"/>
                <a:gd name="connsiteY1" fmla="*/ 130969 h 959644"/>
                <a:gd name="connsiteX2" fmla="*/ 147638 w 797719"/>
                <a:gd name="connsiteY2" fmla="*/ 64294 h 959644"/>
                <a:gd name="connsiteX3" fmla="*/ 61913 w 797719"/>
                <a:gd name="connsiteY3" fmla="*/ 9525 h 959644"/>
                <a:gd name="connsiteX4" fmla="*/ 42863 w 797719"/>
                <a:gd name="connsiteY4" fmla="*/ 0 h 959644"/>
                <a:gd name="connsiteX5" fmla="*/ 11906 w 797719"/>
                <a:gd name="connsiteY5" fmla="*/ 0 h 959644"/>
                <a:gd name="connsiteX6" fmla="*/ 2381 w 797719"/>
                <a:gd name="connsiteY6" fmla="*/ 4763 h 959644"/>
                <a:gd name="connsiteX7" fmla="*/ 0 w 797719"/>
                <a:gd name="connsiteY7" fmla="*/ 19050 h 959644"/>
                <a:gd name="connsiteX8" fmla="*/ 9525 w 797719"/>
                <a:gd name="connsiteY8" fmla="*/ 47625 h 959644"/>
                <a:gd name="connsiteX9" fmla="*/ 26194 w 797719"/>
                <a:gd name="connsiteY9" fmla="*/ 71438 h 959644"/>
                <a:gd name="connsiteX10" fmla="*/ 111919 w 797719"/>
                <a:gd name="connsiteY10" fmla="*/ 159544 h 959644"/>
                <a:gd name="connsiteX11" fmla="*/ 190500 w 797719"/>
                <a:gd name="connsiteY11" fmla="*/ 254794 h 959644"/>
                <a:gd name="connsiteX12" fmla="*/ 252413 w 797719"/>
                <a:gd name="connsiteY12" fmla="*/ 338138 h 959644"/>
                <a:gd name="connsiteX13" fmla="*/ 309563 w 797719"/>
                <a:gd name="connsiteY13" fmla="*/ 423863 h 959644"/>
                <a:gd name="connsiteX14" fmla="*/ 359569 w 797719"/>
                <a:gd name="connsiteY14" fmla="*/ 521494 h 959644"/>
                <a:gd name="connsiteX15" fmla="*/ 421481 w 797719"/>
                <a:gd name="connsiteY15" fmla="*/ 647700 h 959644"/>
                <a:gd name="connsiteX16" fmla="*/ 481013 w 797719"/>
                <a:gd name="connsiteY16" fmla="*/ 766763 h 959644"/>
                <a:gd name="connsiteX17" fmla="*/ 511969 w 797719"/>
                <a:gd name="connsiteY17" fmla="*/ 828675 h 959644"/>
                <a:gd name="connsiteX18" fmla="*/ 545306 w 797719"/>
                <a:gd name="connsiteY18" fmla="*/ 890588 h 959644"/>
                <a:gd name="connsiteX19" fmla="*/ 571500 w 797719"/>
                <a:gd name="connsiteY19" fmla="*/ 919163 h 959644"/>
                <a:gd name="connsiteX20" fmla="*/ 597694 w 797719"/>
                <a:gd name="connsiteY20" fmla="*/ 940594 h 959644"/>
                <a:gd name="connsiteX21" fmla="*/ 626269 w 797719"/>
                <a:gd name="connsiteY21" fmla="*/ 952500 h 959644"/>
                <a:gd name="connsiteX22" fmla="*/ 657225 w 797719"/>
                <a:gd name="connsiteY22" fmla="*/ 959644 h 959644"/>
                <a:gd name="connsiteX23" fmla="*/ 688181 w 797719"/>
                <a:gd name="connsiteY23" fmla="*/ 957263 h 959644"/>
                <a:gd name="connsiteX24" fmla="*/ 728663 w 797719"/>
                <a:gd name="connsiteY24" fmla="*/ 945356 h 959644"/>
                <a:gd name="connsiteX25" fmla="*/ 752475 w 797719"/>
                <a:gd name="connsiteY25" fmla="*/ 928688 h 959644"/>
                <a:gd name="connsiteX26" fmla="*/ 769144 w 797719"/>
                <a:gd name="connsiteY26" fmla="*/ 907256 h 959644"/>
                <a:gd name="connsiteX27" fmla="*/ 783431 w 797719"/>
                <a:gd name="connsiteY27" fmla="*/ 881063 h 959644"/>
                <a:gd name="connsiteX28" fmla="*/ 795338 w 797719"/>
                <a:gd name="connsiteY28" fmla="*/ 850106 h 959644"/>
                <a:gd name="connsiteX29" fmla="*/ 797719 w 797719"/>
                <a:gd name="connsiteY29" fmla="*/ 826294 h 959644"/>
                <a:gd name="connsiteX30" fmla="*/ 790575 w 797719"/>
                <a:gd name="connsiteY30" fmla="*/ 769144 h 959644"/>
                <a:gd name="connsiteX31" fmla="*/ 776288 w 797719"/>
                <a:gd name="connsiteY31" fmla="*/ 700088 h 959644"/>
                <a:gd name="connsiteX32" fmla="*/ 757238 w 797719"/>
                <a:gd name="connsiteY32" fmla="*/ 626269 h 959644"/>
                <a:gd name="connsiteX33" fmla="*/ 738188 w 797719"/>
                <a:gd name="connsiteY33" fmla="*/ 576263 h 959644"/>
                <a:gd name="connsiteX34" fmla="*/ 719138 w 797719"/>
                <a:gd name="connsiteY34" fmla="*/ 531019 h 959644"/>
                <a:gd name="connsiteX35" fmla="*/ 688181 w 797719"/>
                <a:gd name="connsiteY35" fmla="*/ 481013 h 959644"/>
                <a:gd name="connsiteX36" fmla="*/ 652463 w 797719"/>
                <a:gd name="connsiteY36" fmla="*/ 431006 h 959644"/>
                <a:gd name="connsiteX37" fmla="*/ 633413 w 797719"/>
                <a:gd name="connsiteY37" fmla="*/ 409575 h 959644"/>
                <a:gd name="connsiteX38" fmla="*/ 569119 w 797719"/>
                <a:gd name="connsiteY38" fmla="*/ 357188 h 959644"/>
                <a:gd name="connsiteX39" fmla="*/ 502444 w 797719"/>
                <a:gd name="connsiteY39" fmla="*/ 304800 h 959644"/>
                <a:gd name="connsiteX40" fmla="*/ 431006 w 797719"/>
                <a:gd name="connsiteY40" fmla="*/ 254794 h 959644"/>
                <a:gd name="connsiteX41" fmla="*/ 328613 w 797719"/>
                <a:gd name="connsiteY41" fmla="*/ 185738 h 959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7719" h="959644">
                  <a:moveTo>
                    <a:pt x="328613" y="185738"/>
                  </a:moveTo>
                  <a:lnTo>
                    <a:pt x="247650" y="130969"/>
                  </a:lnTo>
                  <a:lnTo>
                    <a:pt x="147638" y="64294"/>
                  </a:lnTo>
                  <a:lnTo>
                    <a:pt x="61913" y="9525"/>
                  </a:lnTo>
                  <a:lnTo>
                    <a:pt x="42863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26194" y="71438"/>
                  </a:lnTo>
                  <a:lnTo>
                    <a:pt x="111919" y="159544"/>
                  </a:lnTo>
                  <a:lnTo>
                    <a:pt x="190500" y="254794"/>
                  </a:lnTo>
                  <a:lnTo>
                    <a:pt x="252413" y="338138"/>
                  </a:lnTo>
                  <a:lnTo>
                    <a:pt x="309563" y="423863"/>
                  </a:lnTo>
                  <a:lnTo>
                    <a:pt x="359569" y="521494"/>
                  </a:lnTo>
                  <a:lnTo>
                    <a:pt x="421481" y="647700"/>
                  </a:lnTo>
                  <a:lnTo>
                    <a:pt x="481013" y="766763"/>
                  </a:lnTo>
                  <a:lnTo>
                    <a:pt x="511969" y="828675"/>
                  </a:lnTo>
                  <a:lnTo>
                    <a:pt x="545306" y="890588"/>
                  </a:lnTo>
                  <a:lnTo>
                    <a:pt x="571500" y="919163"/>
                  </a:lnTo>
                  <a:lnTo>
                    <a:pt x="597694" y="940594"/>
                  </a:lnTo>
                  <a:lnTo>
                    <a:pt x="626269" y="952500"/>
                  </a:lnTo>
                  <a:lnTo>
                    <a:pt x="657225" y="959644"/>
                  </a:lnTo>
                  <a:lnTo>
                    <a:pt x="688181" y="957263"/>
                  </a:lnTo>
                  <a:lnTo>
                    <a:pt x="728663" y="945356"/>
                  </a:lnTo>
                  <a:lnTo>
                    <a:pt x="752475" y="928688"/>
                  </a:lnTo>
                  <a:lnTo>
                    <a:pt x="769144" y="907256"/>
                  </a:lnTo>
                  <a:lnTo>
                    <a:pt x="783431" y="881063"/>
                  </a:lnTo>
                  <a:lnTo>
                    <a:pt x="795338" y="850106"/>
                  </a:lnTo>
                  <a:lnTo>
                    <a:pt x="797719" y="826294"/>
                  </a:lnTo>
                  <a:lnTo>
                    <a:pt x="790575" y="769144"/>
                  </a:lnTo>
                  <a:lnTo>
                    <a:pt x="776288" y="700088"/>
                  </a:lnTo>
                  <a:lnTo>
                    <a:pt x="757238" y="626269"/>
                  </a:lnTo>
                  <a:lnTo>
                    <a:pt x="738188" y="576263"/>
                  </a:lnTo>
                  <a:lnTo>
                    <a:pt x="719138" y="531019"/>
                  </a:lnTo>
                  <a:lnTo>
                    <a:pt x="688181" y="481013"/>
                  </a:lnTo>
                  <a:lnTo>
                    <a:pt x="652463" y="431006"/>
                  </a:lnTo>
                  <a:lnTo>
                    <a:pt x="633413" y="409575"/>
                  </a:lnTo>
                  <a:lnTo>
                    <a:pt x="569119" y="357188"/>
                  </a:lnTo>
                  <a:lnTo>
                    <a:pt x="502444" y="304800"/>
                  </a:lnTo>
                  <a:lnTo>
                    <a:pt x="431006" y="254794"/>
                  </a:lnTo>
                  <a:lnTo>
                    <a:pt x="328613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9673805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41F6C21-BDE4-48F3-9EA3-076296DB90C8}"/>
              </a:ext>
            </a:extLst>
          </p:cNvPr>
          <p:cNvSpPr/>
          <p:nvPr/>
        </p:nvSpPr>
        <p:spPr>
          <a:xfrm>
            <a:off x="3038475" y="1524000"/>
            <a:ext cx="1017588" cy="1328738"/>
          </a:xfrm>
          <a:custGeom>
            <a:avLst/>
            <a:gdLst>
              <a:gd name="connsiteX0" fmla="*/ 719138 w 1016794"/>
              <a:gd name="connsiteY0" fmla="*/ 657225 h 1328738"/>
              <a:gd name="connsiteX1" fmla="*/ 540544 w 1016794"/>
              <a:gd name="connsiteY1" fmla="*/ 852488 h 1328738"/>
              <a:gd name="connsiteX2" fmla="*/ 371475 w 1016794"/>
              <a:gd name="connsiteY2" fmla="*/ 1035844 h 1328738"/>
              <a:gd name="connsiteX3" fmla="*/ 269081 w 1016794"/>
              <a:gd name="connsiteY3" fmla="*/ 1150144 h 1328738"/>
              <a:gd name="connsiteX4" fmla="*/ 171450 w 1016794"/>
              <a:gd name="connsiteY4" fmla="*/ 1254919 h 1328738"/>
              <a:gd name="connsiteX5" fmla="*/ 97631 w 1016794"/>
              <a:gd name="connsiteY5" fmla="*/ 1328738 h 1328738"/>
              <a:gd name="connsiteX6" fmla="*/ 0 w 1016794"/>
              <a:gd name="connsiteY6" fmla="*/ 1252538 h 1328738"/>
              <a:gd name="connsiteX7" fmla="*/ 47625 w 1016794"/>
              <a:gd name="connsiteY7" fmla="*/ 1183481 h 1328738"/>
              <a:gd name="connsiteX8" fmla="*/ 102394 w 1016794"/>
              <a:gd name="connsiteY8" fmla="*/ 1114425 h 1328738"/>
              <a:gd name="connsiteX9" fmla="*/ 238125 w 1016794"/>
              <a:gd name="connsiteY9" fmla="*/ 942975 h 1328738"/>
              <a:gd name="connsiteX10" fmla="*/ 328613 w 1016794"/>
              <a:gd name="connsiteY10" fmla="*/ 814388 h 1328738"/>
              <a:gd name="connsiteX11" fmla="*/ 459581 w 1016794"/>
              <a:gd name="connsiteY11" fmla="*/ 626269 h 1328738"/>
              <a:gd name="connsiteX12" fmla="*/ 533400 w 1016794"/>
              <a:gd name="connsiteY12" fmla="*/ 509588 h 1328738"/>
              <a:gd name="connsiteX13" fmla="*/ 628650 w 1016794"/>
              <a:gd name="connsiteY13" fmla="*/ 369094 h 1328738"/>
              <a:gd name="connsiteX14" fmla="*/ 666750 w 1016794"/>
              <a:gd name="connsiteY14" fmla="*/ 314325 h 1328738"/>
              <a:gd name="connsiteX15" fmla="*/ 697706 w 1016794"/>
              <a:gd name="connsiteY15" fmla="*/ 266700 h 1328738"/>
              <a:gd name="connsiteX16" fmla="*/ 704850 w 1016794"/>
              <a:gd name="connsiteY16" fmla="*/ 238125 h 1328738"/>
              <a:gd name="connsiteX17" fmla="*/ 704850 w 1016794"/>
              <a:gd name="connsiteY17" fmla="*/ 209550 h 1328738"/>
              <a:gd name="connsiteX18" fmla="*/ 700088 w 1016794"/>
              <a:gd name="connsiteY18" fmla="*/ 183356 h 1328738"/>
              <a:gd name="connsiteX19" fmla="*/ 678656 w 1016794"/>
              <a:gd name="connsiteY19" fmla="*/ 145256 h 1328738"/>
              <a:gd name="connsiteX20" fmla="*/ 626269 w 1016794"/>
              <a:gd name="connsiteY20" fmla="*/ 92869 h 1328738"/>
              <a:gd name="connsiteX21" fmla="*/ 597694 w 1016794"/>
              <a:gd name="connsiteY21" fmla="*/ 64294 h 1328738"/>
              <a:gd name="connsiteX22" fmla="*/ 590550 w 1016794"/>
              <a:gd name="connsiteY22" fmla="*/ 52388 h 1328738"/>
              <a:gd name="connsiteX23" fmla="*/ 583406 w 1016794"/>
              <a:gd name="connsiteY23" fmla="*/ 30956 h 1328738"/>
              <a:gd name="connsiteX24" fmla="*/ 585788 w 1016794"/>
              <a:gd name="connsiteY24" fmla="*/ 14288 h 1328738"/>
              <a:gd name="connsiteX25" fmla="*/ 595313 w 1016794"/>
              <a:gd name="connsiteY25" fmla="*/ 2381 h 1328738"/>
              <a:gd name="connsiteX26" fmla="*/ 611981 w 1016794"/>
              <a:gd name="connsiteY26" fmla="*/ 0 h 1328738"/>
              <a:gd name="connsiteX27" fmla="*/ 635794 w 1016794"/>
              <a:gd name="connsiteY27" fmla="*/ 7144 h 1328738"/>
              <a:gd name="connsiteX28" fmla="*/ 714375 w 1016794"/>
              <a:gd name="connsiteY28" fmla="*/ 54769 h 1328738"/>
              <a:gd name="connsiteX29" fmla="*/ 816769 w 1016794"/>
              <a:gd name="connsiteY29" fmla="*/ 116681 h 1328738"/>
              <a:gd name="connsiteX30" fmla="*/ 881063 w 1016794"/>
              <a:gd name="connsiteY30" fmla="*/ 159544 h 1328738"/>
              <a:gd name="connsiteX31" fmla="*/ 933450 w 1016794"/>
              <a:gd name="connsiteY31" fmla="*/ 200025 h 1328738"/>
              <a:gd name="connsiteX32" fmla="*/ 981075 w 1016794"/>
              <a:gd name="connsiteY32" fmla="*/ 242888 h 1328738"/>
              <a:gd name="connsiteX33" fmla="*/ 1002506 w 1016794"/>
              <a:gd name="connsiteY33" fmla="*/ 271463 h 1328738"/>
              <a:gd name="connsiteX34" fmla="*/ 1014413 w 1016794"/>
              <a:gd name="connsiteY34" fmla="*/ 297656 h 1328738"/>
              <a:gd name="connsiteX35" fmla="*/ 1016794 w 1016794"/>
              <a:gd name="connsiteY35" fmla="*/ 314325 h 1328738"/>
              <a:gd name="connsiteX36" fmla="*/ 1009650 w 1016794"/>
              <a:gd name="connsiteY36" fmla="*/ 342900 h 1328738"/>
              <a:gd name="connsiteX37" fmla="*/ 985838 w 1016794"/>
              <a:gd name="connsiteY37" fmla="*/ 373856 h 1328738"/>
              <a:gd name="connsiteX38" fmla="*/ 919163 w 1016794"/>
              <a:gd name="connsiteY38" fmla="*/ 433388 h 1328738"/>
              <a:gd name="connsiteX39" fmla="*/ 719138 w 1016794"/>
              <a:gd name="connsiteY39" fmla="*/ 657225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16794" h="1328738">
                <a:moveTo>
                  <a:pt x="719138" y="657225"/>
                </a:moveTo>
                <a:lnTo>
                  <a:pt x="540544" y="852488"/>
                </a:lnTo>
                <a:lnTo>
                  <a:pt x="371475" y="1035844"/>
                </a:lnTo>
                <a:lnTo>
                  <a:pt x="269081" y="1150144"/>
                </a:lnTo>
                <a:lnTo>
                  <a:pt x="171450" y="1254919"/>
                </a:lnTo>
                <a:lnTo>
                  <a:pt x="97631" y="1328738"/>
                </a:lnTo>
                <a:lnTo>
                  <a:pt x="0" y="1252538"/>
                </a:lnTo>
                <a:lnTo>
                  <a:pt x="47625" y="1183481"/>
                </a:lnTo>
                <a:lnTo>
                  <a:pt x="102394" y="1114425"/>
                </a:lnTo>
                <a:lnTo>
                  <a:pt x="238125" y="942975"/>
                </a:lnTo>
                <a:lnTo>
                  <a:pt x="328613" y="814388"/>
                </a:lnTo>
                <a:lnTo>
                  <a:pt x="459581" y="626269"/>
                </a:lnTo>
                <a:lnTo>
                  <a:pt x="533400" y="509588"/>
                </a:lnTo>
                <a:lnTo>
                  <a:pt x="628650" y="369094"/>
                </a:lnTo>
                <a:lnTo>
                  <a:pt x="666750" y="314325"/>
                </a:lnTo>
                <a:lnTo>
                  <a:pt x="697706" y="266700"/>
                </a:lnTo>
                <a:lnTo>
                  <a:pt x="704850" y="238125"/>
                </a:lnTo>
                <a:lnTo>
                  <a:pt x="704850" y="209550"/>
                </a:lnTo>
                <a:lnTo>
                  <a:pt x="700088" y="183356"/>
                </a:lnTo>
                <a:lnTo>
                  <a:pt x="678656" y="145256"/>
                </a:lnTo>
                <a:lnTo>
                  <a:pt x="626269" y="92869"/>
                </a:lnTo>
                <a:lnTo>
                  <a:pt x="597694" y="64294"/>
                </a:lnTo>
                <a:lnTo>
                  <a:pt x="590550" y="52388"/>
                </a:lnTo>
                <a:lnTo>
                  <a:pt x="583406" y="30956"/>
                </a:lnTo>
                <a:lnTo>
                  <a:pt x="585788" y="14288"/>
                </a:lnTo>
                <a:lnTo>
                  <a:pt x="595313" y="2381"/>
                </a:lnTo>
                <a:lnTo>
                  <a:pt x="611981" y="0"/>
                </a:lnTo>
                <a:lnTo>
                  <a:pt x="635794" y="7144"/>
                </a:lnTo>
                <a:lnTo>
                  <a:pt x="714375" y="54769"/>
                </a:lnTo>
                <a:lnTo>
                  <a:pt x="816769" y="116681"/>
                </a:lnTo>
                <a:lnTo>
                  <a:pt x="881063" y="159544"/>
                </a:lnTo>
                <a:lnTo>
                  <a:pt x="933450" y="200025"/>
                </a:lnTo>
                <a:lnTo>
                  <a:pt x="981075" y="242888"/>
                </a:lnTo>
                <a:lnTo>
                  <a:pt x="1002506" y="271463"/>
                </a:lnTo>
                <a:lnTo>
                  <a:pt x="1014413" y="297656"/>
                </a:lnTo>
                <a:lnTo>
                  <a:pt x="1016794" y="314325"/>
                </a:lnTo>
                <a:lnTo>
                  <a:pt x="1009650" y="342900"/>
                </a:lnTo>
                <a:lnTo>
                  <a:pt x="985838" y="373856"/>
                </a:lnTo>
                <a:lnTo>
                  <a:pt x="919163" y="433388"/>
                </a:lnTo>
                <a:lnTo>
                  <a:pt x="719138" y="657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1FAD704-9200-44D7-8B34-ABFF127D5B4B}"/>
              </a:ext>
            </a:extLst>
          </p:cNvPr>
          <p:cNvSpPr/>
          <p:nvPr/>
        </p:nvSpPr>
        <p:spPr>
          <a:xfrm>
            <a:off x="4194175" y="4124325"/>
            <a:ext cx="525463" cy="973138"/>
          </a:xfrm>
          <a:custGeom>
            <a:avLst/>
            <a:gdLst>
              <a:gd name="connsiteX0" fmla="*/ 245269 w 526257"/>
              <a:gd name="connsiteY0" fmla="*/ 704850 h 973931"/>
              <a:gd name="connsiteX1" fmla="*/ 135732 w 526257"/>
              <a:gd name="connsiteY1" fmla="*/ 383381 h 973931"/>
              <a:gd name="connsiteX2" fmla="*/ 66675 w 526257"/>
              <a:gd name="connsiteY2" fmla="*/ 202406 h 973931"/>
              <a:gd name="connsiteX3" fmla="*/ 16669 w 526257"/>
              <a:gd name="connsiteY3" fmla="*/ 71438 h 973931"/>
              <a:gd name="connsiteX4" fmla="*/ 4763 w 526257"/>
              <a:gd name="connsiteY4" fmla="*/ 42863 h 973931"/>
              <a:gd name="connsiteX5" fmla="*/ 0 w 526257"/>
              <a:gd name="connsiteY5" fmla="*/ 26194 h 973931"/>
              <a:gd name="connsiteX6" fmla="*/ 2382 w 526257"/>
              <a:gd name="connsiteY6" fmla="*/ 11906 h 973931"/>
              <a:gd name="connsiteX7" fmla="*/ 9525 w 526257"/>
              <a:gd name="connsiteY7" fmla="*/ 0 h 973931"/>
              <a:gd name="connsiteX8" fmla="*/ 26194 w 526257"/>
              <a:gd name="connsiteY8" fmla="*/ 0 h 973931"/>
              <a:gd name="connsiteX9" fmla="*/ 47625 w 526257"/>
              <a:gd name="connsiteY9" fmla="*/ 4763 h 973931"/>
              <a:gd name="connsiteX10" fmla="*/ 71438 w 526257"/>
              <a:gd name="connsiteY10" fmla="*/ 26194 h 973931"/>
              <a:gd name="connsiteX11" fmla="*/ 173832 w 526257"/>
              <a:gd name="connsiteY11" fmla="*/ 154781 h 973931"/>
              <a:gd name="connsiteX12" fmla="*/ 290513 w 526257"/>
              <a:gd name="connsiteY12" fmla="*/ 290513 h 973931"/>
              <a:gd name="connsiteX13" fmla="*/ 354807 w 526257"/>
              <a:gd name="connsiteY13" fmla="*/ 366713 h 973931"/>
              <a:gd name="connsiteX14" fmla="*/ 414338 w 526257"/>
              <a:gd name="connsiteY14" fmla="*/ 438150 h 973931"/>
              <a:gd name="connsiteX15" fmla="*/ 438150 w 526257"/>
              <a:gd name="connsiteY15" fmla="*/ 469106 h 973931"/>
              <a:gd name="connsiteX16" fmla="*/ 464344 w 526257"/>
              <a:gd name="connsiteY16" fmla="*/ 509588 h 973931"/>
              <a:gd name="connsiteX17" fmla="*/ 488157 w 526257"/>
              <a:gd name="connsiteY17" fmla="*/ 559594 h 973931"/>
              <a:gd name="connsiteX18" fmla="*/ 502444 w 526257"/>
              <a:gd name="connsiteY18" fmla="*/ 604838 h 973931"/>
              <a:gd name="connsiteX19" fmla="*/ 519113 w 526257"/>
              <a:gd name="connsiteY19" fmla="*/ 657225 h 973931"/>
              <a:gd name="connsiteX20" fmla="*/ 523875 w 526257"/>
              <a:gd name="connsiteY20" fmla="*/ 709613 h 973931"/>
              <a:gd name="connsiteX21" fmla="*/ 526257 w 526257"/>
              <a:gd name="connsiteY21" fmla="*/ 764381 h 973931"/>
              <a:gd name="connsiteX22" fmla="*/ 516732 w 526257"/>
              <a:gd name="connsiteY22" fmla="*/ 828675 h 973931"/>
              <a:gd name="connsiteX23" fmla="*/ 507207 w 526257"/>
              <a:gd name="connsiteY23" fmla="*/ 859631 h 973931"/>
              <a:gd name="connsiteX24" fmla="*/ 490538 w 526257"/>
              <a:gd name="connsiteY24" fmla="*/ 900113 h 973931"/>
              <a:gd name="connsiteX25" fmla="*/ 471488 w 526257"/>
              <a:gd name="connsiteY25" fmla="*/ 926306 h 973931"/>
              <a:gd name="connsiteX26" fmla="*/ 440532 w 526257"/>
              <a:gd name="connsiteY26" fmla="*/ 954881 h 973931"/>
              <a:gd name="connsiteX27" fmla="*/ 414338 w 526257"/>
              <a:gd name="connsiteY27" fmla="*/ 969169 h 973931"/>
              <a:gd name="connsiteX28" fmla="*/ 395288 w 526257"/>
              <a:gd name="connsiteY28" fmla="*/ 973931 h 973931"/>
              <a:gd name="connsiteX29" fmla="*/ 369094 w 526257"/>
              <a:gd name="connsiteY29" fmla="*/ 969169 h 973931"/>
              <a:gd name="connsiteX30" fmla="*/ 347663 w 526257"/>
              <a:gd name="connsiteY30" fmla="*/ 959644 h 973931"/>
              <a:gd name="connsiteX31" fmla="*/ 319088 w 526257"/>
              <a:gd name="connsiteY31" fmla="*/ 933450 h 973931"/>
              <a:gd name="connsiteX32" fmla="*/ 307182 w 526257"/>
              <a:gd name="connsiteY32" fmla="*/ 904875 h 973931"/>
              <a:gd name="connsiteX33" fmla="*/ 278607 w 526257"/>
              <a:gd name="connsiteY33" fmla="*/ 814388 h 973931"/>
              <a:gd name="connsiteX34" fmla="*/ 245269 w 526257"/>
              <a:gd name="connsiteY34" fmla="*/ 704850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26257" h="973931">
                <a:moveTo>
                  <a:pt x="245269" y="704850"/>
                </a:moveTo>
                <a:lnTo>
                  <a:pt x="135732" y="383381"/>
                </a:lnTo>
                <a:lnTo>
                  <a:pt x="66675" y="202406"/>
                </a:lnTo>
                <a:lnTo>
                  <a:pt x="16669" y="71438"/>
                </a:lnTo>
                <a:lnTo>
                  <a:pt x="4763" y="42863"/>
                </a:lnTo>
                <a:lnTo>
                  <a:pt x="0" y="26194"/>
                </a:lnTo>
                <a:lnTo>
                  <a:pt x="2382" y="11906"/>
                </a:lnTo>
                <a:lnTo>
                  <a:pt x="9525" y="0"/>
                </a:lnTo>
                <a:lnTo>
                  <a:pt x="26194" y="0"/>
                </a:lnTo>
                <a:lnTo>
                  <a:pt x="47625" y="4763"/>
                </a:lnTo>
                <a:lnTo>
                  <a:pt x="71438" y="26194"/>
                </a:lnTo>
                <a:lnTo>
                  <a:pt x="173832" y="154781"/>
                </a:lnTo>
                <a:lnTo>
                  <a:pt x="290513" y="290513"/>
                </a:lnTo>
                <a:lnTo>
                  <a:pt x="354807" y="366713"/>
                </a:lnTo>
                <a:lnTo>
                  <a:pt x="414338" y="438150"/>
                </a:lnTo>
                <a:lnTo>
                  <a:pt x="438150" y="469106"/>
                </a:lnTo>
                <a:lnTo>
                  <a:pt x="464344" y="509588"/>
                </a:lnTo>
                <a:lnTo>
                  <a:pt x="488157" y="559594"/>
                </a:lnTo>
                <a:lnTo>
                  <a:pt x="502444" y="604838"/>
                </a:lnTo>
                <a:lnTo>
                  <a:pt x="519113" y="657225"/>
                </a:lnTo>
                <a:lnTo>
                  <a:pt x="523875" y="709613"/>
                </a:lnTo>
                <a:lnTo>
                  <a:pt x="526257" y="764381"/>
                </a:lnTo>
                <a:lnTo>
                  <a:pt x="516732" y="828675"/>
                </a:lnTo>
                <a:lnTo>
                  <a:pt x="507207" y="859631"/>
                </a:lnTo>
                <a:lnTo>
                  <a:pt x="490538" y="900113"/>
                </a:lnTo>
                <a:lnTo>
                  <a:pt x="471488" y="926306"/>
                </a:lnTo>
                <a:lnTo>
                  <a:pt x="440532" y="954881"/>
                </a:lnTo>
                <a:lnTo>
                  <a:pt x="414338" y="969169"/>
                </a:lnTo>
                <a:lnTo>
                  <a:pt x="395288" y="973931"/>
                </a:lnTo>
                <a:lnTo>
                  <a:pt x="369094" y="969169"/>
                </a:lnTo>
                <a:lnTo>
                  <a:pt x="347663" y="959644"/>
                </a:lnTo>
                <a:lnTo>
                  <a:pt x="319088" y="933450"/>
                </a:lnTo>
                <a:lnTo>
                  <a:pt x="307182" y="904875"/>
                </a:lnTo>
                <a:lnTo>
                  <a:pt x="278607" y="814388"/>
                </a:lnTo>
                <a:lnTo>
                  <a:pt x="245269" y="704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D653F39-4983-484C-A9F2-FB2721404267}"/>
              </a:ext>
            </a:extLst>
          </p:cNvPr>
          <p:cNvSpPr/>
          <p:nvPr/>
        </p:nvSpPr>
        <p:spPr>
          <a:xfrm>
            <a:off x="4718050" y="1771650"/>
            <a:ext cx="530225" cy="1128713"/>
          </a:xfrm>
          <a:custGeom>
            <a:avLst/>
            <a:gdLst>
              <a:gd name="connsiteX0" fmla="*/ 211932 w 531019"/>
              <a:gd name="connsiteY0" fmla="*/ 621506 h 1128713"/>
              <a:gd name="connsiteX1" fmla="*/ 169069 w 531019"/>
              <a:gd name="connsiteY1" fmla="*/ 378619 h 1128713"/>
              <a:gd name="connsiteX2" fmla="*/ 140494 w 531019"/>
              <a:gd name="connsiteY2" fmla="*/ 261938 h 1128713"/>
              <a:gd name="connsiteX3" fmla="*/ 133350 w 531019"/>
              <a:gd name="connsiteY3" fmla="*/ 242888 h 1128713"/>
              <a:gd name="connsiteX4" fmla="*/ 114300 w 531019"/>
              <a:gd name="connsiteY4" fmla="*/ 204788 h 1128713"/>
              <a:gd name="connsiteX5" fmla="*/ 73819 w 531019"/>
              <a:gd name="connsiteY5" fmla="*/ 152400 h 1128713"/>
              <a:gd name="connsiteX6" fmla="*/ 19050 w 531019"/>
              <a:gd name="connsiteY6" fmla="*/ 95250 h 1128713"/>
              <a:gd name="connsiteX7" fmla="*/ 9525 w 531019"/>
              <a:gd name="connsiteY7" fmla="*/ 80963 h 1128713"/>
              <a:gd name="connsiteX8" fmla="*/ 0 w 531019"/>
              <a:gd name="connsiteY8" fmla="*/ 64294 h 1128713"/>
              <a:gd name="connsiteX9" fmla="*/ 0 w 531019"/>
              <a:gd name="connsiteY9" fmla="*/ 38100 h 1128713"/>
              <a:gd name="connsiteX10" fmla="*/ 11907 w 531019"/>
              <a:gd name="connsiteY10" fmla="*/ 16669 h 1128713"/>
              <a:gd name="connsiteX11" fmla="*/ 28575 w 531019"/>
              <a:gd name="connsiteY11" fmla="*/ 7144 h 1128713"/>
              <a:gd name="connsiteX12" fmla="*/ 59532 w 531019"/>
              <a:gd name="connsiteY12" fmla="*/ 0 h 1128713"/>
              <a:gd name="connsiteX13" fmla="*/ 114300 w 531019"/>
              <a:gd name="connsiteY13" fmla="*/ 7144 h 1128713"/>
              <a:gd name="connsiteX14" fmla="*/ 176213 w 531019"/>
              <a:gd name="connsiteY14" fmla="*/ 26194 h 1128713"/>
              <a:gd name="connsiteX15" fmla="*/ 269082 w 531019"/>
              <a:gd name="connsiteY15" fmla="*/ 61913 h 1128713"/>
              <a:gd name="connsiteX16" fmla="*/ 340519 w 531019"/>
              <a:gd name="connsiteY16" fmla="*/ 97631 h 1128713"/>
              <a:gd name="connsiteX17" fmla="*/ 357188 w 531019"/>
              <a:gd name="connsiteY17" fmla="*/ 207169 h 1128713"/>
              <a:gd name="connsiteX18" fmla="*/ 404813 w 531019"/>
              <a:gd name="connsiteY18" fmla="*/ 454819 h 1128713"/>
              <a:gd name="connsiteX19" fmla="*/ 440532 w 531019"/>
              <a:gd name="connsiteY19" fmla="*/ 650081 h 1128713"/>
              <a:gd name="connsiteX20" fmla="*/ 481013 w 531019"/>
              <a:gd name="connsiteY20" fmla="*/ 833438 h 1128713"/>
              <a:gd name="connsiteX21" fmla="*/ 531019 w 531019"/>
              <a:gd name="connsiteY21" fmla="*/ 945356 h 1128713"/>
              <a:gd name="connsiteX22" fmla="*/ 488157 w 531019"/>
              <a:gd name="connsiteY22" fmla="*/ 1028700 h 1128713"/>
              <a:gd name="connsiteX23" fmla="*/ 445294 w 531019"/>
              <a:gd name="connsiteY23" fmla="*/ 1092994 h 1128713"/>
              <a:gd name="connsiteX24" fmla="*/ 409575 w 531019"/>
              <a:gd name="connsiteY24" fmla="*/ 1126331 h 1128713"/>
              <a:gd name="connsiteX25" fmla="*/ 397669 w 531019"/>
              <a:gd name="connsiteY25" fmla="*/ 1128713 h 1128713"/>
              <a:gd name="connsiteX26" fmla="*/ 369094 w 531019"/>
              <a:gd name="connsiteY26" fmla="*/ 1114425 h 1128713"/>
              <a:gd name="connsiteX27" fmla="*/ 316707 w 531019"/>
              <a:gd name="connsiteY27" fmla="*/ 1076325 h 1128713"/>
              <a:gd name="connsiteX28" fmla="*/ 290513 w 531019"/>
              <a:gd name="connsiteY28" fmla="*/ 1047750 h 1128713"/>
              <a:gd name="connsiteX29" fmla="*/ 266700 w 531019"/>
              <a:gd name="connsiteY29" fmla="*/ 1007269 h 1128713"/>
              <a:gd name="connsiteX30" fmla="*/ 250032 w 531019"/>
              <a:gd name="connsiteY30" fmla="*/ 959644 h 1128713"/>
              <a:gd name="connsiteX31" fmla="*/ 250032 w 531019"/>
              <a:gd name="connsiteY31" fmla="*/ 883444 h 1128713"/>
              <a:gd name="connsiteX32" fmla="*/ 240507 w 531019"/>
              <a:gd name="connsiteY32" fmla="*/ 790575 h 1128713"/>
              <a:gd name="connsiteX33" fmla="*/ 211932 w 531019"/>
              <a:gd name="connsiteY33" fmla="*/ 621506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31019" h="1128713">
                <a:moveTo>
                  <a:pt x="211932" y="621506"/>
                </a:moveTo>
                <a:lnTo>
                  <a:pt x="169069" y="378619"/>
                </a:lnTo>
                <a:lnTo>
                  <a:pt x="140494" y="261938"/>
                </a:lnTo>
                <a:lnTo>
                  <a:pt x="133350" y="242888"/>
                </a:lnTo>
                <a:lnTo>
                  <a:pt x="114300" y="204788"/>
                </a:lnTo>
                <a:lnTo>
                  <a:pt x="73819" y="152400"/>
                </a:lnTo>
                <a:lnTo>
                  <a:pt x="19050" y="95250"/>
                </a:lnTo>
                <a:lnTo>
                  <a:pt x="9525" y="80963"/>
                </a:lnTo>
                <a:lnTo>
                  <a:pt x="0" y="64294"/>
                </a:lnTo>
                <a:lnTo>
                  <a:pt x="0" y="38100"/>
                </a:lnTo>
                <a:lnTo>
                  <a:pt x="11907" y="16669"/>
                </a:lnTo>
                <a:lnTo>
                  <a:pt x="28575" y="7144"/>
                </a:lnTo>
                <a:lnTo>
                  <a:pt x="59532" y="0"/>
                </a:lnTo>
                <a:lnTo>
                  <a:pt x="114300" y="7144"/>
                </a:lnTo>
                <a:lnTo>
                  <a:pt x="176213" y="26194"/>
                </a:lnTo>
                <a:lnTo>
                  <a:pt x="269082" y="61913"/>
                </a:lnTo>
                <a:lnTo>
                  <a:pt x="340519" y="97631"/>
                </a:lnTo>
                <a:lnTo>
                  <a:pt x="357188" y="207169"/>
                </a:lnTo>
                <a:lnTo>
                  <a:pt x="404813" y="454819"/>
                </a:lnTo>
                <a:lnTo>
                  <a:pt x="440532" y="650081"/>
                </a:lnTo>
                <a:lnTo>
                  <a:pt x="481013" y="833438"/>
                </a:lnTo>
                <a:lnTo>
                  <a:pt x="531019" y="945356"/>
                </a:lnTo>
                <a:lnTo>
                  <a:pt x="488157" y="1028700"/>
                </a:lnTo>
                <a:lnTo>
                  <a:pt x="445294" y="1092994"/>
                </a:lnTo>
                <a:lnTo>
                  <a:pt x="409575" y="1126331"/>
                </a:lnTo>
                <a:lnTo>
                  <a:pt x="397669" y="1128713"/>
                </a:lnTo>
                <a:lnTo>
                  <a:pt x="369094" y="1114425"/>
                </a:lnTo>
                <a:lnTo>
                  <a:pt x="316707" y="1076325"/>
                </a:lnTo>
                <a:lnTo>
                  <a:pt x="290513" y="1047750"/>
                </a:lnTo>
                <a:lnTo>
                  <a:pt x="266700" y="1007269"/>
                </a:lnTo>
                <a:lnTo>
                  <a:pt x="250032" y="959644"/>
                </a:lnTo>
                <a:lnTo>
                  <a:pt x="250032" y="883444"/>
                </a:lnTo>
                <a:lnTo>
                  <a:pt x="240507" y="790575"/>
                </a:lnTo>
                <a:lnTo>
                  <a:pt x="211932" y="621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ADEDECC-309F-4F41-8B63-2B211E7C2BEB}"/>
              </a:ext>
            </a:extLst>
          </p:cNvPr>
          <p:cNvSpPr/>
          <p:nvPr/>
        </p:nvSpPr>
        <p:spPr>
          <a:xfrm rot="16200000">
            <a:off x="3776663" y="4335463"/>
            <a:ext cx="2640012" cy="373062"/>
          </a:xfrm>
          <a:custGeom>
            <a:avLst/>
            <a:gdLst>
              <a:gd name="connsiteX0" fmla="*/ 1590806 w 2640487"/>
              <a:gd name="connsiteY0" fmla="*/ 370770 h 373275"/>
              <a:gd name="connsiteX1" fmla="*/ 1342790 w 2640487"/>
              <a:gd name="connsiteY1" fmla="*/ 373275 h 373275"/>
              <a:gd name="connsiteX2" fmla="*/ 1205004 w 2640487"/>
              <a:gd name="connsiteY2" fmla="*/ 368265 h 373275"/>
              <a:gd name="connsiteX3" fmla="*/ 921916 w 2640487"/>
              <a:gd name="connsiteY3" fmla="*/ 370770 h 373275"/>
              <a:gd name="connsiteX4" fmla="*/ 724004 w 2640487"/>
              <a:gd name="connsiteY4" fmla="*/ 368265 h 373275"/>
              <a:gd name="connsiteX5" fmla="*/ 573692 w 2640487"/>
              <a:gd name="connsiteY5" fmla="*/ 360749 h 373275"/>
              <a:gd name="connsiteX6" fmla="*/ 428390 w 2640487"/>
              <a:gd name="connsiteY6" fmla="*/ 355739 h 373275"/>
              <a:gd name="connsiteX7" fmla="*/ 243005 w 2640487"/>
              <a:gd name="connsiteY7" fmla="*/ 340708 h 373275"/>
              <a:gd name="connsiteX8" fmla="*/ 137786 w 2640487"/>
              <a:gd name="connsiteY8" fmla="*/ 330687 h 373275"/>
              <a:gd name="connsiteX9" fmla="*/ 100208 w 2640487"/>
              <a:gd name="connsiteY9" fmla="*/ 323171 h 373275"/>
              <a:gd name="connsiteX10" fmla="*/ 67641 w 2640487"/>
              <a:gd name="connsiteY10" fmla="*/ 310645 h 373275"/>
              <a:gd name="connsiteX11" fmla="*/ 35073 w 2640487"/>
              <a:gd name="connsiteY11" fmla="*/ 293109 h 373275"/>
              <a:gd name="connsiteX12" fmla="*/ 17536 w 2640487"/>
              <a:gd name="connsiteY12" fmla="*/ 278077 h 373275"/>
              <a:gd name="connsiteX13" fmla="*/ 2505 w 2640487"/>
              <a:gd name="connsiteY13" fmla="*/ 258036 h 373275"/>
              <a:gd name="connsiteX14" fmla="*/ 0 w 2640487"/>
              <a:gd name="connsiteY14" fmla="*/ 222963 h 373275"/>
              <a:gd name="connsiteX15" fmla="*/ 10021 w 2640487"/>
              <a:gd name="connsiteY15" fmla="*/ 187890 h 373275"/>
              <a:gd name="connsiteX16" fmla="*/ 27557 w 2640487"/>
              <a:gd name="connsiteY16" fmla="*/ 162838 h 373275"/>
              <a:gd name="connsiteX17" fmla="*/ 47599 w 2640487"/>
              <a:gd name="connsiteY17" fmla="*/ 142796 h 373275"/>
              <a:gd name="connsiteX18" fmla="*/ 80167 w 2640487"/>
              <a:gd name="connsiteY18" fmla="*/ 127765 h 373275"/>
              <a:gd name="connsiteX19" fmla="*/ 157828 w 2640487"/>
              <a:gd name="connsiteY19" fmla="*/ 100208 h 373275"/>
              <a:gd name="connsiteX20" fmla="*/ 240500 w 2640487"/>
              <a:gd name="connsiteY20" fmla="*/ 72651 h 373275"/>
              <a:gd name="connsiteX21" fmla="*/ 398328 w 2640487"/>
              <a:gd name="connsiteY21" fmla="*/ 32567 h 373275"/>
              <a:gd name="connsiteX22" fmla="*/ 428390 w 2640487"/>
              <a:gd name="connsiteY22" fmla="*/ 45093 h 373275"/>
              <a:gd name="connsiteX23" fmla="*/ 470979 w 2640487"/>
              <a:gd name="connsiteY23" fmla="*/ 60125 h 373275"/>
              <a:gd name="connsiteX24" fmla="*/ 533609 w 2640487"/>
              <a:gd name="connsiteY24" fmla="*/ 77661 h 373275"/>
              <a:gd name="connsiteX25" fmla="*/ 611270 w 2640487"/>
              <a:gd name="connsiteY25" fmla="*/ 92692 h 373275"/>
              <a:gd name="connsiteX26" fmla="*/ 708973 w 2640487"/>
              <a:gd name="connsiteY26" fmla="*/ 105218 h 373275"/>
              <a:gd name="connsiteX27" fmla="*/ 854275 w 2640487"/>
              <a:gd name="connsiteY27" fmla="*/ 120250 h 373275"/>
              <a:gd name="connsiteX28" fmla="*/ 1129848 w 2640487"/>
              <a:gd name="connsiteY28" fmla="*/ 132776 h 373275"/>
              <a:gd name="connsiteX29" fmla="*/ 1410431 w 2640487"/>
              <a:gd name="connsiteY29" fmla="*/ 140291 h 373275"/>
              <a:gd name="connsiteX30" fmla="*/ 1826295 w 2640487"/>
              <a:gd name="connsiteY30" fmla="*/ 145302 h 373275"/>
              <a:gd name="connsiteX31" fmla="*/ 2116899 w 2640487"/>
              <a:gd name="connsiteY31" fmla="*/ 147807 h 373275"/>
              <a:gd name="connsiteX32" fmla="*/ 2269716 w 2640487"/>
              <a:gd name="connsiteY32" fmla="*/ 147807 h 373275"/>
              <a:gd name="connsiteX33" fmla="*/ 2347378 w 2640487"/>
              <a:gd name="connsiteY33" fmla="*/ 135281 h 373275"/>
              <a:gd name="connsiteX34" fmla="*/ 2437565 w 2640487"/>
              <a:gd name="connsiteY34" fmla="*/ 105218 h 373275"/>
              <a:gd name="connsiteX35" fmla="*/ 2512721 w 2640487"/>
              <a:gd name="connsiteY35" fmla="*/ 67640 h 373275"/>
              <a:gd name="connsiteX36" fmla="*/ 2572846 w 2640487"/>
              <a:gd name="connsiteY36" fmla="*/ 22546 h 373275"/>
              <a:gd name="connsiteX37" fmla="*/ 2592888 w 2640487"/>
              <a:gd name="connsiteY37" fmla="*/ 7515 h 373275"/>
              <a:gd name="connsiteX38" fmla="*/ 2610424 w 2640487"/>
              <a:gd name="connsiteY38" fmla="*/ 0 h 373275"/>
              <a:gd name="connsiteX39" fmla="*/ 2622950 w 2640487"/>
              <a:gd name="connsiteY39" fmla="*/ 0 h 373275"/>
              <a:gd name="connsiteX40" fmla="*/ 2635476 w 2640487"/>
              <a:gd name="connsiteY40" fmla="*/ 2505 h 373275"/>
              <a:gd name="connsiteX41" fmla="*/ 2637981 w 2640487"/>
              <a:gd name="connsiteY41" fmla="*/ 7515 h 373275"/>
              <a:gd name="connsiteX42" fmla="*/ 2640487 w 2640487"/>
              <a:gd name="connsiteY42" fmla="*/ 27557 h 373275"/>
              <a:gd name="connsiteX43" fmla="*/ 2615435 w 2640487"/>
              <a:gd name="connsiteY43" fmla="*/ 140291 h 373275"/>
              <a:gd name="connsiteX44" fmla="*/ 2585372 w 2640487"/>
              <a:gd name="connsiteY44" fmla="*/ 243005 h 373275"/>
              <a:gd name="connsiteX45" fmla="*/ 2552804 w 2640487"/>
              <a:gd name="connsiteY45" fmla="*/ 345718 h 373275"/>
              <a:gd name="connsiteX46" fmla="*/ 2430049 w 2640487"/>
              <a:gd name="connsiteY46" fmla="*/ 350728 h 373275"/>
              <a:gd name="connsiteX47" fmla="*/ 2287253 w 2640487"/>
              <a:gd name="connsiteY47" fmla="*/ 363254 h 373275"/>
              <a:gd name="connsiteX48" fmla="*/ 2111888 w 2640487"/>
              <a:gd name="connsiteY48" fmla="*/ 368265 h 373275"/>
              <a:gd name="connsiteX49" fmla="*/ 1590806 w 2640487"/>
              <a:gd name="connsiteY49" fmla="*/ 370770 h 373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640487" h="373275">
                <a:moveTo>
                  <a:pt x="1590806" y="370770"/>
                </a:moveTo>
                <a:lnTo>
                  <a:pt x="1342790" y="373275"/>
                </a:lnTo>
                <a:lnTo>
                  <a:pt x="1205004" y="368265"/>
                </a:lnTo>
                <a:lnTo>
                  <a:pt x="921916" y="370770"/>
                </a:lnTo>
                <a:lnTo>
                  <a:pt x="724004" y="368265"/>
                </a:lnTo>
                <a:lnTo>
                  <a:pt x="573692" y="360749"/>
                </a:lnTo>
                <a:lnTo>
                  <a:pt x="428390" y="355739"/>
                </a:lnTo>
                <a:lnTo>
                  <a:pt x="243005" y="340708"/>
                </a:lnTo>
                <a:lnTo>
                  <a:pt x="137786" y="330687"/>
                </a:lnTo>
                <a:lnTo>
                  <a:pt x="100208" y="323171"/>
                </a:lnTo>
                <a:lnTo>
                  <a:pt x="67641" y="310645"/>
                </a:lnTo>
                <a:lnTo>
                  <a:pt x="35073" y="293109"/>
                </a:lnTo>
                <a:lnTo>
                  <a:pt x="17536" y="278077"/>
                </a:lnTo>
                <a:lnTo>
                  <a:pt x="2505" y="258036"/>
                </a:lnTo>
                <a:lnTo>
                  <a:pt x="0" y="222963"/>
                </a:lnTo>
                <a:lnTo>
                  <a:pt x="10021" y="187890"/>
                </a:lnTo>
                <a:lnTo>
                  <a:pt x="27557" y="162838"/>
                </a:lnTo>
                <a:lnTo>
                  <a:pt x="47599" y="142796"/>
                </a:lnTo>
                <a:lnTo>
                  <a:pt x="80167" y="127765"/>
                </a:lnTo>
                <a:lnTo>
                  <a:pt x="157828" y="100208"/>
                </a:lnTo>
                <a:lnTo>
                  <a:pt x="240500" y="72651"/>
                </a:lnTo>
                <a:lnTo>
                  <a:pt x="398328" y="32567"/>
                </a:lnTo>
                <a:lnTo>
                  <a:pt x="428390" y="45093"/>
                </a:lnTo>
                <a:lnTo>
                  <a:pt x="470979" y="60125"/>
                </a:lnTo>
                <a:lnTo>
                  <a:pt x="533609" y="77661"/>
                </a:lnTo>
                <a:lnTo>
                  <a:pt x="611270" y="92692"/>
                </a:lnTo>
                <a:lnTo>
                  <a:pt x="708973" y="105218"/>
                </a:lnTo>
                <a:lnTo>
                  <a:pt x="854275" y="120250"/>
                </a:lnTo>
                <a:lnTo>
                  <a:pt x="1129848" y="132776"/>
                </a:lnTo>
                <a:lnTo>
                  <a:pt x="1410431" y="140291"/>
                </a:lnTo>
                <a:lnTo>
                  <a:pt x="1826295" y="145302"/>
                </a:lnTo>
                <a:lnTo>
                  <a:pt x="2116899" y="147807"/>
                </a:lnTo>
                <a:lnTo>
                  <a:pt x="2269716" y="147807"/>
                </a:lnTo>
                <a:lnTo>
                  <a:pt x="2347378" y="135281"/>
                </a:lnTo>
                <a:lnTo>
                  <a:pt x="2437565" y="105218"/>
                </a:lnTo>
                <a:lnTo>
                  <a:pt x="2512721" y="67640"/>
                </a:lnTo>
                <a:lnTo>
                  <a:pt x="2572846" y="22546"/>
                </a:lnTo>
                <a:lnTo>
                  <a:pt x="2592888" y="7515"/>
                </a:lnTo>
                <a:lnTo>
                  <a:pt x="2610424" y="0"/>
                </a:lnTo>
                <a:lnTo>
                  <a:pt x="2622950" y="0"/>
                </a:lnTo>
                <a:lnTo>
                  <a:pt x="2635476" y="2505"/>
                </a:lnTo>
                <a:lnTo>
                  <a:pt x="2637981" y="7515"/>
                </a:lnTo>
                <a:lnTo>
                  <a:pt x="2640487" y="27557"/>
                </a:lnTo>
                <a:lnTo>
                  <a:pt x="2615435" y="140291"/>
                </a:lnTo>
                <a:lnTo>
                  <a:pt x="2585372" y="243005"/>
                </a:lnTo>
                <a:lnTo>
                  <a:pt x="2552804" y="345718"/>
                </a:lnTo>
                <a:lnTo>
                  <a:pt x="2430049" y="350728"/>
                </a:lnTo>
                <a:lnTo>
                  <a:pt x="2287253" y="363254"/>
                </a:lnTo>
                <a:lnTo>
                  <a:pt x="2111888" y="368265"/>
                </a:lnTo>
                <a:lnTo>
                  <a:pt x="1590806" y="37077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A290493-8545-4E56-B628-F4D37C415EF7}"/>
              </a:ext>
            </a:extLst>
          </p:cNvPr>
          <p:cNvSpPr/>
          <p:nvPr/>
        </p:nvSpPr>
        <p:spPr>
          <a:xfrm>
            <a:off x="3000375" y="2697163"/>
            <a:ext cx="766763" cy="488950"/>
          </a:xfrm>
          <a:custGeom>
            <a:avLst/>
            <a:gdLst>
              <a:gd name="connsiteX0" fmla="*/ 438150 w 766763"/>
              <a:gd name="connsiteY0" fmla="*/ 383382 h 488157"/>
              <a:gd name="connsiteX1" fmla="*/ 280988 w 766763"/>
              <a:gd name="connsiteY1" fmla="*/ 311944 h 488157"/>
              <a:gd name="connsiteX2" fmla="*/ 183356 w 766763"/>
              <a:gd name="connsiteY2" fmla="*/ 264319 h 488157"/>
              <a:gd name="connsiteX3" fmla="*/ 135731 w 766763"/>
              <a:gd name="connsiteY3" fmla="*/ 250032 h 488157"/>
              <a:gd name="connsiteX4" fmla="*/ 61913 w 766763"/>
              <a:gd name="connsiteY4" fmla="*/ 226219 h 488157"/>
              <a:gd name="connsiteX5" fmla="*/ 26194 w 766763"/>
              <a:gd name="connsiteY5" fmla="*/ 211932 h 488157"/>
              <a:gd name="connsiteX6" fmla="*/ 9525 w 766763"/>
              <a:gd name="connsiteY6" fmla="*/ 197644 h 488157"/>
              <a:gd name="connsiteX7" fmla="*/ 0 w 766763"/>
              <a:gd name="connsiteY7" fmla="*/ 180975 h 488157"/>
              <a:gd name="connsiteX8" fmla="*/ 0 w 766763"/>
              <a:gd name="connsiteY8" fmla="*/ 152400 h 488157"/>
              <a:gd name="connsiteX9" fmla="*/ 9525 w 766763"/>
              <a:gd name="connsiteY9" fmla="*/ 114300 h 488157"/>
              <a:gd name="connsiteX10" fmla="*/ 23813 w 766763"/>
              <a:gd name="connsiteY10" fmla="*/ 83344 h 488157"/>
              <a:gd name="connsiteX11" fmla="*/ 104775 w 766763"/>
              <a:gd name="connsiteY11" fmla="*/ 0 h 488157"/>
              <a:gd name="connsiteX12" fmla="*/ 219075 w 766763"/>
              <a:gd name="connsiteY12" fmla="*/ 59532 h 488157"/>
              <a:gd name="connsiteX13" fmla="*/ 340519 w 766763"/>
              <a:gd name="connsiteY13" fmla="*/ 126207 h 488157"/>
              <a:gd name="connsiteX14" fmla="*/ 454819 w 766763"/>
              <a:gd name="connsiteY14" fmla="*/ 192882 h 488157"/>
              <a:gd name="connsiteX15" fmla="*/ 576263 w 766763"/>
              <a:gd name="connsiteY15" fmla="*/ 264319 h 488157"/>
              <a:gd name="connsiteX16" fmla="*/ 766763 w 766763"/>
              <a:gd name="connsiteY16" fmla="*/ 385763 h 488157"/>
              <a:gd name="connsiteX17" fmla="*/ 676275 w 766763"/>
              <a:gd name="connsiteY17" fmla="*/ 488157 h 488157"/>
              <a:gd name="connsiteX18" fmla="*/ 438150 w 766763"/>
              <a:gd name="connsiteY18" fmla="*/ 383382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66763" h="488157">
                <a:moveTo>
                  <a:pt x="438150" y="383382"/>
                </a:moveTo>
                <a:lnTo>
                  <a:pt x="280988" y="311944"/>
                </a:lnTo>
                <a:lnTo>
                  <a:pt x="183356" y="264319"/>
                </a:lnTo>
                <a:lnTo>
                  <a:pt x="135731" y="250032"/>
                </a:lnTo>
                <a:lnTo>
                  <a:pt x="61913" y="226219"/>
                </a:lnTo>
                <a:lnTo>
                  <a:pt x="26194" y="211932"/>
                </a:lnTo>
                <a:lnTo>
                  <a:pt x="9525" y="197644"/>
                </a:lnTo>
                <a:lnTo>
                  <a:pt x="0" y="180975"/>
                </a:lnTo>
                <a:lnTo>
                  <a:pt x="0" y="152400"/>
                </a:lnTo>
                <a:lnTo>
                  <a:pt x="9525" y="114300"/>
                </a:lnTo>
                <a:lnTo>
                  <a:pt x="23813" y="83344"/>
                </a:lnTo>
                <a:lnTo>
                  <a:pt x="104775" y="0"/>
                </a:lnTo>
                <a:lnTo>
                  <a:pt x="219075" y="59532"/>
                </a:lnTo>
                <a:lnTo>
                  <a:pt x="340519" y="126207"/>
                </a:lnTo>
                <a:lnTo>
                  <a:pt x="454819" y="192882"/>
                </a:lnTo>
                <a:lnTo>
                  <a:pt x="576263" y="264319"/>
                </a:lnTo>
                <a:lnTo>
                  <a:pt x="766763" y="385763"/>
                </a:lnTo>
                <a:lnTo>
                  <a:pt x="676275" y="488157"/>
                </a:lnTo>
                <a:lnTo>
                  <a:pt x="438150" y="3833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4B908AD-F30F-4AE9-8E7A-C2ACA5434CE3}"/>
              </a:ext>
            </a:extLst>
          </p:cNvPr>
          <p:cNvSpPr/>
          <p:nvPr/>
        </p:nvSpPr>
        <p:spPr>
          <a:xfrm>
            <a:off x="2930525" y="2146300"/>
            <a:ext cx="1597025" cy="1774825"/>
          </a:xfrm>
          <a:custGeom>
            <a:avLst/>
            <a:gdLst>
              <a:gd name="connsiteX0" fmla="*/ 1044575 w 1597025"/>
              <a:gd name="connsiteY0" fmla="*/ 923925 h 1774825"/>
              <a:gd name="connsiteX1" fmla="*/ 796925 w 1597025"/>
              <a:gd name="connsiteY1" fmla="*/ 1181100 h 1774825"/>
              <a:gd name="connsiteX2" fmla="*/ 615950 w 1597025"/>
              <a:gd name="connsiteY2" fmla="*/ 1362075 h 1774825"/>
              <a:gd name="connsiteX3" fmla="*/ 438150 w 1597025"/>
              <a:gd name="connsiteY3" fmla="*/ 1533525 h 1774825"/>
              <a:gd name="connsiteX4" fmla="*/ 161925 w 1597025"/>
              <a:gd name="connsiteY4" fmla="*/ 1774825 h 1774825"/>
              <a:gd name="connsiteX5" fmla="*/ 0 w 1597025"/>
              <a:gd name="connsiteY5" fmla="*/ 1752600 h 1774825"/>
              <a:gd name="connsiteX6" fmla="*/ 47625 w 1597025"/>
              <a:gd name="connsiteY6" fmla="*/ 1689100 h 1774825"/>
              <a:gd name="connsiteX7" fmla="*/ 120650 w 1597025"/>
              <a:gd name="connsiteY7" fmla="*/ 1625600 h 1774825"/>
              <a:gd name="connsiteX8" fmla="*/ 241300 w 1597025"/>
              <a:gd name="connsiteY8" fmla="*/ 1501775 h 1774825"/>
              <a:gd name="connsiteX9" fmla="*/ 390525 w 1597025"/>
              <a:gd name="connsiteY9" fmla="*/ 1349375 h 1774825"/>
              <a:gd name="connsiteX10" fmla="*/ 504825 w 1597025"/>
              <a:gd name="connsiteY10" fmla="*/ 1222375 h 1774825"/>
              <a:gd name="connsiteX11" fmla="*/ 609600 w 1597025"/>
              <a:gd name="connsiteY11" fmla="*/ 1111250 h 1774825"/>
              <a:gd name="connsiteX12" fmla="*/ 708025 w 1597025"/>
              <a:gd name="connsiteY12" fmla="*/ 1009650 h 1774825"/>
              <a:gd name="connsiteX13" fmla="*/ 774700 w 1597025"/>
              <a:gd name="connsiteY13" fmla="*/ 917575 h 1774825"/>
              <a:gd name="connsiteX14" fmla="*/ 869950 w 1597025"/>
              <a:gd name="connsiteY14" fmla="*/ 809625 h 1774825"/>
              <a:gd name="connsiteX15" fmla="*/ 1019175 w 1597025"/>
              <a:gd name="connsiteY15" fmla="*/ 638175 h 1774825"/>
              <a:gd name="connsiteX16" fmla="*/ 1120775 w 1597025"/>
              <a:gd name="connsiteY16" fmla="*/ 520700 h 1774825"/>
              <a:gd name="connsiteX17" fmla="*/ 1222375 w 1597025"/>
              <a:gd name="connsiteY17" fmla="*/ 393700 h 1774825"/>
              <a:gd name="connsiteX18" fmla="*/ 1244600 w 1597025"/>
              <a:gd name="connsiteY18" fmla="*/ 358775 h 1774825"/>
              <a:gd name="connsiteX19" fmla="*/ 1266825 w 1597025"/>
              <a:gd name="connsiteY19" fmla="*/ 314325 h 1774825"/>
              <a:gd name="connsiteX20" fmla="*/ 1276350 w 1597025"/>
              <a:gd name="connsiteY20" fmla="*/ 269875 h 1774825"/>
              <a:gd name="connsiteX21" fmla="*/ 1276350 w 1597025"/>
              <a:gd name="connsiteY21" fmla="*/ 244475 h 1774825"/>
              <a:gd name="connsiteX22" fmla="*/ 1276350 w 1597025"/>
              <a:gd name="connsiteY22" fmla="*/ 212725 h 1774825"/>
              <a:gd name="connsiteX23" fmla="*/ 1270000 w 1597025"/>
              <a:gd name="connsiteY23" fmla="*/ 174625 h 1774825"/>
              <a:gd name="connsiteX24" fmla="*/ 1244600 w 1597025"/>
              <a:gd name="connsiteY24" fmla="*/ 120650 h 1774825"/>
              <a:gd name="connsiteX25" fmla="*/ 1219200 w 1597025"/>
              <a:gd name="connsiteY25" fmla="*/ 69850 h 1774825"/>
              <a:gd name="connsiteX26" fmla="*/ 1209675 w 1597025"/>
              <a:gd name="connsiteY26" fmla="*/ 41275 h 1774825"/>
              <a:gd name="connsiteX27" fmla="*/ 1209675 w 1597025"/>
              <a:gd name="connsiteY27" fmla="*/ 22225 h 1774825"/>
              <a:gd name="connsiteX28" fmla="*/ 1216025 w 1597025"/>
              <a:gd name="connsiteY28" fmla="*/ 6350 h 1774825"/>
              <a:gd name="connsiteX29" fmla="*/ 1235075 w 1597025"/>
              <a:gd name="connsiteY29" fmla="*/ 0 h 1774825"/>
              <a:gd name="connsiteX30" fmla="*/ 1270000 w 1597025"/>
              <a:gd name="connsiteY30" fmla="*/ 3175 h 1774825"/>
              <a:gd name="connsiteX31" fmla="*/ 1301750 w 1597025"/>
              <a:gd name="connsiteY31" fmla="*/ 22225 h 1774825"/>
              <a:gd name="connsiteX32" fmla="*/ 1387475 w 1597025"/>
              <a:gd name="connsiteY32" fmla="*/ 92075 h 1774825"/>
              <a:gd name="connsiteX33" fmla="*/ 1438275 w 1597025"/>
              <a:gd name="connsiteY33" fmla="*/ 133350 h 1774825"/>
              <a:gd name="connsiteX34" fmla="*/ 1489075 w 1597025"/>
              <a:gd name="connsiteY34" fmla="*/ 187325 h 1774825"/>
              <a:gd name="connsiteX35" fmla="*/ 1524000 w 1597025"/>
              <a:gd name="connsiteY35" fmla="*/ 231775 h 1774825"/>
              <a:gd name="connsiteX36" fmla="*/ 1555750 w 1597025"/>
              <a:gd name="connsiteY36" fmla="*/ 279400 h 1774825"/>
              <a:gd name="connsiteX37" fmla="*/ 1581150 w 1597025"/>
              <a:gd name="connsiteY37" fmla="*/ 317500 h 1774825"/>
              <a:gd name="connsiteX38" fmla="*/ 1597025 w 1597025"/>
              <a:gd name="connsiteY38" fmla="*/ 358775 h 1774825"/>
              <a:gd name="connsiteX39" fmla="*/ 1597025 w 1597025"/>
              <a:gd name="connsiteY39" fmla="*/ 393700 h 1774825"/>
              <a:gd name="connsiteX40" fmla="*/ 1581150 w 1597025"/>
              <a:gd name="connsiteY40" fmla="*/ 431800 h 1774825"/>
              <a:gd name="connsiteX41" fmla="*/ 1552575 w 1597025"/>
              <a:gd name="connsiteY41" fmla="*/ 460375 h 1774825"/>
              <a:gd name="connsiteX42" fmla="*/ 1489075 w 1597025"/>
              <a:gd name="connsiteY42" fmla="*/ 495300 h 1774825"/>
              <a:gd name="connsiteX43" fmla="*/ 1435100 w 1597025"/>
              <a:gd name="connsiteY43" fmla="*/ 542925 h 1774825"/>
              <a:gd name="connsiteX44" fmla="*/ 1346200 w 1597025"/>
              <a:gd name="connsiteY44" fmla="*/ 619125 h 1774825"/>
              <a:gd name="connsiteX45" fmla="*/ 1250950 w 1597025"/>
              <a:gd name="connsiteY45" fmla="*/ 708025 h 1774825"/>
              <a:gd name="connsiteX46" fmla="*/ 1146175 w 1597025"/>
              <a:gd name="connsiteY46" fmla="*/ 819150 h 1774825"/>
              <a:gd name="connsiteX47" fmla="*/ 1044575 w 1597025"/>
              <a:gd name="connsiteY47" fmla="*/ 923925 h 177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97025" h="1774825">
                <a:moveTo>
                  <a:pt x="1044575" y="923925"/>
                </a:moveTo>
                <a:lnTo>
                  <a:pt x="796925" y="1181100"/>
                </a:lnTo>
                <a:lnTo>
                  <a:pt x="615950" y="1362075"/>
                </a:lnTo>
                <a:lnTo>
                  <a:pt x="438150" y="1533525"/>
                </a:lnTo>
                <a:lnTo>
                  <a:pt x="161925" y="1774825"/>
                </a:lnTo>
                <a:lnTo>
                  <a:pt x="0" y="1752600"/>
                </a:lnTo>
                <a:lnTo>
                  <a:pt x="47625" y="1689100"/>
                </a:lnTo>
                <a:lnTo>
                  <a:pt x="120650" y="1625600"/>
                </a:lnTo>
                <a:lnTo>
                  <a:pt x="241300" y="1501775"/>
                </a:lnTo>
                <a:lnTo>
                  <a:pt x="390525" y="1349375"/>
                </a:lnTo>
                <a:lnTo>
                  <a:pt x="504825" y="1222375"/>
                </a:lnTo>
                <a:lnTo>
                  <a:pt x="609600" y="1111250"/>
                </a:lnTo>
                <a:lnTo>
                  <a:pt x="708025" y="1009650"/>
                </a:lnTo>
                <a:lnTo>
                  <a:pt x="774700" y="917575"/>
                </a:lnTo>
                <a:lnTo>
                  <a:pt x="869950" y="809625"/>
                </a:lnTo>
                <a:lnTo>
                  <a:pt x="1019175" y="638175"/>
                </a:lnTo>
                <a:lnTo>
                  <a:pt x="1120775" y="520700"/>
                </a:lnTo>
                <a:lnTo>
                  <a:pt x="1222375" y="393700"/>
                </a:lnTo>
                <a:lnTo>
                  <a:pt x="1244600" y="358775"/>
                </a:lnTo>
                <a:lnTo>
                  <a:pt x="1266825" y="314325"/>
                </a:lnTo>
                <a:lnTo>
                  <a:pt x="1276350" y="269875"/>
                </a:lnTo>
                <a:lnTo>
                  <a:pt x="1276350" y="244475"/>
                </a:lnTo>
                <a:lnTo>
                  <a:pt x="1276350" y="212725"/>
                </a:lnTo>
                <a:lnTo>
                  <a:pt x="1270000" y="174625"/>
                </a:lnTo>
                <a:lnTo>
                  <a:pt x="1244600" y="120650"/>
                </a:lnTo>
                <a:lnTo>
                  <a:pt x="1219200" y="69850"/>
                </a:lnTo>
                <a:lnTo>
                  <a:pt x="1209675" y="41275"/>
                </a:lnTo>
                <a:lnTo>
                  <a:pt x="1209675" y="22225"/>
                </a:lnTo>
                <a:lnTo>
                  <a:pt x="1216025" y="6350"/>
                </a:lnTo>
                <a:lnTo>
                  <a:pt x="1235075" y="0"/>
                </a:lnTo>
                <a:lnTo>
                  <a:pt x="1270000" y="3175"/>
                </a:lnTo>
                <a:lnTo>
                  <a:pt x="1301750" y="22225"/>
                </a:lnTo>
                <a:lnTo>
                  <a:pt x="1387475" y="92075"/>
                </a:lnTo>
                <a:lnTo>
                  <a:pt x="1438275" y="133350"/>
                </a:lnTo>
                <a:lnTo>
                  <a:pt x="1489075" y="187325"/>
                </a:lnTo>
                <a:lnTo>
                  <a:pt x="1524000" y="231775"/>
                </a:lnTo>
                <a:lnTo>
                  <a:pt x="1555750" y="279400"/>
                </a:lnTo>
                <a:lnTo>
                  <a:pt x="1581150" y="317500"/>
                </a:lnTo>
                <a:lnTo>
                  <a:pt x="1597025" y="358775"/>
                </a:lnTo>
                <a:lnTo>
                  <a:pt x="1597025" y="393700"/>
                </a:lnTo>
                <a:lnTo>
                  <a:pt x="1581150" y="431800"/>
                </a:lnTo>
                <a:lnTo>
                  <a:pt x="1552575" y="460375"/>
                </a:lnTo>
                <a:lnTo>
                  <a:pt x="1489075" y="495300"/>
                </a:lnTo>
                <a:lnTo>
                  <a:pt x="1435100" y="542925"/>
                </a:lnTo>
                <a:lnTo>
                  <a:pt x="1346200" y="619125"/>
                </a:lnTo>
                <a:lnTo>
                  <a:pt x="1250950" y="708025"/>
                </a:lnTo>
                <a:lnTo>
                  <a:pt x="1146175" y="819150"/>
                </a:lnTo>
                <a:lnTo>
                  <a:pt x="1044575" y="923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37108D4-4FFB-436D-984D-9AFE840347DF}"/>
              </a:ext>
            </a:extLst>
          </p:cNvPr>
          <p:cNvSpPr/>
          <p:nvPr/>
        </p:nvSpPr>
        <p:spPr>
          <a:xfrm>
            <a:off x="2922588" y="3563938"/>
            <a:ext cx="1539875" cy="587375"/>
          </a:xfrm>
          <a:custGeom>
            <a:avLst/>
            <a:gdLst>
              <a:gd name="connsiteX0" fmla="*/ 1195387 w 1540669"/>
              <a:gd name="connsiteY0" fmla="*/ 240507 h 585788"/>
              <a:gd name="connsiteX1" fmla="*/ 1019175 w 1540669"/>
              <a:gd name="connsiteY1" fmla="*/ 297657 h 585788"/>
              <a:gd name="connsiteX2" fmla="*/ 819150 w 1540669"/>
              <a:gd name="connsiteY2" fmla="*/ 352425 h 585788"/>
              <a:gd name="connsiteX3" fmla="*/ 621506 w 1540669"/>
              <a:gd name="connsiteY3" fmla="*/ 411957 h 585788"/>
              <a:gd name="connsiteX4" fmla="*/ 442912 w 1540669"/>
              <a:gd name="connsiteY4" fmla="*/ 473869 h 585788"/>
              <a:gd name="connsiteX5" fmla="*/ 335756 w 1540669"/>
              <a:gd name="connsiteY5" fmla="*/ 516732 h 585788"/>
              <a:gd name="connsiteX6" fmla="*/ 245269 w 1540669"/>
              <a:gd name="connsiteY6" fmla="*/ 561975 h 585788"/>
              <a:gd name="connsiteX7" fmla="*/ 211931 w 1540669"/>
              <a:gd name="connsiteY7" fmla="*/ 583407 h 585788"/>
              <a:gd name="connsiteX8" fmla="*/ 197644 w 1540669"/>
              <a:gd name="connsiteY8" fmla="*/ 585788 h 585788"/>
              <a:gd name="connsiteX9" fmla="*/ 176212 w 1540669"/>
              <a:gd name="connsiteY9" fmla="*/ 581025 h 585788"/>
              <a:gd name="connsiteX10" fmla="*/ 130969 w 1540669"/>
              <a:gd name="connsiteY10" fmla="*/ 552450 h 585788"/>
              <a:gd name="connsiteX11" fmla="*/ 69056 w 1540669"/>
              <a:gd name="connsiteY11" fmla="*/ 495300 h 585788"/>
              <a:gd name="connsiteX12" fmla="*/ 16669 w 1540669"/>
              <a:gd name="connsiteY12" fmla="*/ 433388 h 585788"/>
              <a:gd name="connsiteX13" fmla="*/ 4762 w 1540669"/>
              <a:gd name="connsiteY13" fmla="*/ 411957 h 585788"/>
              <a:gd name="connsiteX14" fmla="*/ 2381 w 1540669"/>
              <a:gd name="connsiteY14" fmla="*/ 397669 h 585788"/>
              <a:gd name="connsiteX15" fmla="*/ 2381 w 1540669"/>
              <a:gd name="connsiteY15" fmla="*/ 376238 h 585788"/>
              <a:gd name="connsiteX16" fmla="*/ 0 w 1540669"/>
              <a:gd name="connsiteY16" fmla="*/ 357188 h 585788"/>
              <a:gd name="connsiteX17" fmla="*/ 7144 w 1540669"/>
              <a:gd name="connsiteY17" fmla="*/ 326232 h 585788"/>
              <a:gd name="connsiteX18" fmla="*/ 26194 w 1540669"/>
              <a:gd name="connsiteY18" fmla="*/ 297657 h 585788"/>
              <a:gd name="connsiteX19" fmla="*/ 54769 w 1540669"/>
              <a:gd name="connsiteY19" fmla="*/ 273844 h 585788"/>
              <a:gd name="connsiteX20" fmla="*/ 297656 w 1540669"/>
              <a:gd name="connsiteY20" fmla="*/ 266700 h 585788"/>
              <a:gd name="connsiteX21" fmla="*/ 469106 w 1540669"/>
              <a:gd name="connsiteY21" fmla="*/ 240507 h 585788"/>
              <a:gd name="connsiteX22" fmla="*/ 735806 w 1540669"/>
              <a:gd name="connsiteY22" fmla="*/ 188119 h 585788"/>
              <a:gd name="connsiteX23" fmla="*/ 914400 w 1540669"/>
              <a:gd name="connsiteY23" fmla="*/ 145257 h 585788"/>
              <a:gd name="connsiteX24" fmla="*/ 1123950 w 1540669"/>
              <a:gd name="connsiteY24" fmla="*/ 95250 h 585788"/>
              <a:gd name="connsiteX25" fmla="*/ 1476375 w 1540669"/>
              <a:gd name="connsiteY25" fmla="*/ 0 h 585788"/>
              <a:gd name="connsiteX26" fmla="*/ 1540669 w 1540669"/>
              <a:gd name="connsiteY26" fmla="*/ 128588 h 585788"/>
              <a:gd name="connsiteX27" fmla="*/ 1195387 w 1540669"/>
              <a:gd name="connsiteY27" fmla="*/ 240507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40669" h="585788">
                <a:moveTo>
                  <a:pt x="1195387" y="240507"/>
                </a:moveTo>
                <a:lnTo>
                  <a:pt x="1019175" y="297657"/>
                </a:lnTo>
                <a:lnTo>
                  <a:pt x="819150" y="352425"/>
                </a:lnTo>
                <a:lnTo>
                  <a:pt x="621506" y="411957"/>
                </a:lnTo>
                <a:lnTo>
                  <a:pt x="442912" y="473869"/>
                </a:lnTo>
                <a:lnTo>
                  <a:pt x="335756" y="516732"/>
                </a:lnTo>
                <a:lnTo>
                  <a:pt x="245269" y="561975"/>
                </a:lnTo>
                <a:lnTo>
                  <a:pt x="211931" y="583407"/>
                </a:lnTo>
                <a:lnTo>
                  <a:pt x="197644" y="585788"/>
                </a:lnTo>
                <a:lnTo>
                  <a:pt x="176212" y="581025"/>
                </a:lnTo>
                <a:lnTo>
                  <a:pt x="130969" y="552450"/>
                </a:lnTo>
                <a:lnTo>
                  <a:pt x="69056" y="495300"/>
                </a:lnTo>
                <a:lnTo>
                  <a:pt x="16669" y="433388"/>
                </a:lnTo>
                <a:lnTo>
                  <a:pt x="4762" y="411957"/>
                </a:lnTo>
                <a:lnTo>
                  <a:pt x="2381" y="397669"/>
                </a:lnTo>
                <a:lnTo>
                  <a:pt x="2381" y="376238"/>
                </a:lnTo>
                <a:lnTo>
                  <a:pt x="0" y="357188"/>
                </a:lnTo>
                <a:lnTo>
                  <a:pt x="7144" y="326232"/>
                </a:lnTo>
                <a:lnTo>
                  <a:pt x="26194" y="297657"/>
                </a:lnTo>
                <a:lnTo>
                  <a:pt x="54769" y="273844"/>
                </a:lnTo>
                <a:lnTo>
                  <a:pt x="297656" y="266700"/>
                </a:lnTo>
                <a:lnTo>
                  <a:pt x="469106" y="240507"/>
                </a:lnTo>
                <a:lnTo>
                  <a:pt x="735806" y="188119"/>
                </a:lnTo>
                <a:lnTo>
                  <a:pt x="914400" y="145257"/>
                </a:lnTo>
                <a:lnTo>
                  <a:pt x="1123950" y="95250"/>
                </a:lnTo>
                <a:lnTo>
                  <a:pt x="1476375" y="0"/>
                </a:lnTo>
                <a:lnTo>
                  <a:pt x="1540669" y="128588"/>
                </a:lnTo>
                <a:lnTo>
                  <a:pt x="1195387" y="2405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F53236B-43CE-40BD-9D83-98F5C1B9B2A9}"/>
              </a:ext>
            </a:extLst>
          </p:cNvPr>
          <p:cNvSpPr/>
          <p:nvPr/>
        </p:nvSpPr>
        <p:spPr>
          <a:xfrm>
            <a:off x="4152900" y="3233738"/>
            <a:ext cx="571500" cy="844550"/>
          </a:xfrm>
          <a:custGeom>
            <a:avLst/>
            <a:gdLst>
              <a:gd name="connsiteX0" fmla="*/ 300038 w 571500"/>
              <a:gd name="connsiteY0" fmla="*/ 638175 h 845343"/>
              <a:gd name="connsiteX1" fmla="*/ 223838 w 571500"/>
              <a:gd name="connsiteY1" fmla="*/ 478631 h 845343"/>
              <a:gd name="connsiteX2" fmla="*/ 166688 w 571500"/>
              <a:gd name="connsiteY2" fmla="*/ 352425 h 845343"/>
              <a:gd name="connsiteX3" fmla="*/ 121444 w 571500"/>
              <a:gd name="connsiteY3" fmla="*/ 269081 h 845343"/>
              <a:gd name="connsiteX4" fmla="*/ 76200 w 571500"/>
              <a:gd name="connsiteY4" fmla="*/ 188118 h 845343"/>
              <a:gd name="connsiteX5" fmla="*/ 30956 w 571500"/>
              <a:gd name="connsiteY5" fmla="*/ 107156 h 845343"/>
              <a:gd name="connsiteX6" fmla="*/ 7144 w 571500"/>
              <a:gd name="connsiteY6" fmla="*/ 59531 h 845343"/>
              <a:gd name="connsiteX7" fmla="*/ 0 w 571500"/>
              <a:gd name="connsiteY7" fmla="*/ 33337 h 845343"/>
              <a:gd name="connsiteX8" fmla="*/ 0 w 571500"/>
              <a:gd name="connsiteY8" fmla="*/ 19050 h 845343"/>
              <a:gd name="connsiteX9" fmla="*/ 2381 w 571500"/>
              <a:gd name="connsiteY9" fmla="*/ 4762 h 845343"/>
              <a:gd name="connsiteX10" fmla="*/ 9525 w 571500"/>
              <a:gd name="connsiteY10" fmla="*/ 0 h 845343"/>
              <a:gd name="connsiteX11" fmla="*/ 30956 w 571500"/>
              <a:gd name="connsiteY11" fmla="*/ 2381 h 845343"/>
              <a:gd name="connsiteX12" fmla="*/ 66675 w 571500"/>
              <a:gd name="connsiteY12" fmla="*/ 21431 h 845343"/>
              <a:gd name="connsiteX13" fmla="*/ 145256 w 571500"/>
              <a:gd name="connsiteY13" fmla="*/ 92868 h 845343"/>
              <a:gd name="connsiteX14" fmla="*/ 261938 w 571500"/>
              <a:gd name="connsiteY14" fmla="*/ 190500 h 845343"/>
              <a:gd name="connsiteX15" fmla="*/ 361950 w 571500"/>
              <a:gd name="connsiteY15" fmla="*/ 273843 h 845343"/>
              <a:gd name="connsiteX16" fmla="*/ 523875 w 571500"/>
              <a:gd name="connsiteY16" fmla="*/ 414337 h 845343"/>
              <a:gd name="connsiteX17" fmla="*/ 538163 w 571500"/>
              <a:gd name="connsiteY17" fmla="*/ 440531 h 845343"/>
              <a:gd name="connsiteX18" fmla="*/ 552450 w 571500"/>
              <a:gd name="connsiteY18" fmla="*/ 495300 h 845343"/>
              <a:gd name="connsiteX19" fmla="*/ 561975 w 571500"/>
              <a:gd name="connsiteY19" fmla="*/ 559593 h 845343"/>
              <a:gd name="connsiteX20" fmla="*/ 566738 w 571500"/>
              <a:gd name="connsiteY20" fmla="*/ 621506 h 845343"/>
              <a:gd name="connsiteX21" fmla="*/ 569119 w 571500"/>
              <a:gd name="connsiteY21" fmla="*/ 676275 h 845343"/>
              <a:gd name="connsiteX22" fmla="*/ 571500 w 571500"/>
              <a:gd name="connsiteY22" fmla="*/ 726281 h 845343"/>
              <a:gd name="connsiteX23" fmla="*/ 566738 w 571500"/>
              <a:gd name="connsiteY23" fmla="*/ 771525 h 845343"/>
              <a:gd name="connsiteX24" fmla="*/ 554831 w 571500"/>
              <a:gd name="connsiteY24" fmla="*/ 819150 h 845343"/>
              <a:gd name="connsiteX25" fmla="*/ 538163 w 571500"/>
              <a:gd name="connsiteY25" fmla="*/ 840581 h 845343"/>
              <a:gd name="connsiteX26" fmla="*/ 519113 w 571500"/>
              <a:gd name="connsiteY26" fmla="*/ 845343 h 845343"/>
              <a:gd name="connsiteX27" fmla="*/ 492919 w 571500"/>
              <a:gd name="connsiteY27" fmla="*/ 842962 h 845343"/>
              <a:gd name="connsiteX28" fmla="*/ 450056 w 571500"/>
              <a:gd name="connsiteY28" fmla="*/ 828675 h 845343"/>
              <a:gd name="connsiteX29" fmla="*/ 414338 w 571500"/>
              <a:gd name="connsiteY29" fmla="*/ 804862 h 845343"/>
              <a:gd name="connsiteX30" fmla="*/ 385763 w 571500"/>
              <a:gd name="connsiteY30" fmla="*/ 776287 h 845343"/>
              <a:gd name="connsiteX31" fmla="*/ 359569 w 571500"/>
              <a:gd name="connsiteY31" fmla="*/ 735806 h 845343"/>
              <a:gd name="connsiteX32" fmla="*/ 300038 w 571500"/>
              <a:gd name="connsiteY32" fmla="*/ 638175 h 84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71500" h="845343">
                <a:moveTo>
                  <a:pt x="300038" y="638175"/>
                </a:moveTo>
                <a:lnTo>
                  <a:pt x="223838" y="478631"/>
                </a:lnTo>
                <a:lnTo>
                  <a:pt x="166688" y="352425"/>
                </a:lnTo>
                <a:lnTo>
                  <a:pt x="121444" y="269081"/>
                </a:lnTo>
                <a:lnTo>
                  <a:pt x="76200" y="188118"/>
                </a:lnTo>
                <a:lnTo>
                  <a:pt x="30956" y="107156"/>
                </a:lnTo>
                <a:lnTo>
                  <a:pt x="7144" y="59531"/>
                </a:lnTo>
                <a:lnTo>
                  <a:pt x="0" y="33337"/>
                </a:lnTo>
                <a:lnTo>
                  <a:pt x="0" y="19050"/>
                </a:lnTo>
                <a:lnTo>
                  <a:pt x="2381" y="4762"/>
                </a:lnTo>
                <a:lnTo>
                  <a:pt x="9525" y="0"/>
                </a:lnTo>
                <a:lnTo>
                  <a:pt x="30956" y="2381"/>
                </a:lnTo>
                <a:lnTo>
                  <a:pt x="66675" y="21431"/>
                </a:lnTo>
                <a:lnTo>
                  <a:pt x="145256" y="92868"/>
                </a:lnTo>
                <a:lnTo>
                  <a:pt x="261938" y="190500"/>
                </a:lnTo>
                <a:lnTo>
                  <a:pt x="361950" y="273843"/>
                </a:lnTo>
                <a:lnTo>
                  <a:pt x="523875" y="414337"/>
                </a:lnTo>
                <a:lnTo>
                  <a:pt x="538163" y="440531"/>
                </a:lnTo>
                <a:lnTo>
                  <a:pt x="552450" y="495300"/>
                </a:lnTo>
                <a:lnTo>
                  <a:pt x="561975" y="559593"/>
                </a:lnTo>
                <a:lnTo>
                  <a:pt x="566738" y="621506"/>
                </a:lnTo>
                <a:cubicBezTo>
                  <a:pt x="567532" y="639762"/>
                  <a:pt x="568325" y="658019"/>
                  <a:pt x="569119" y="676275"/>
                </a:cubicBezTo>
                <a:lnTo>
                  <a:pt x="571500" y="726281"/>
                </a:lnTo>
                <a:lnTo>
                  <a:pt x="566738" y="771525"/>
                </a:lnTo>
                <a:lnTo>
                  <a:pt x="554831" y="819150"/>
                </a:lnTo>
                <a:lnTo>
                  <a:pt x="538163" y="840581"/>
                </a:lnTo>
                <a:lnTo>
                  <a:pt x="519113" y="845343"/>
                </a:lnTo>
                <a:lnTo>
                  <a:pt x="492919" y="842962"/>
                </a:lnTo>
                <a:lnTo>
                  <a:pt x="450056" y="828675"/>
                </a:lnTo>
                <a:lnTo>
                  <a:pt x="414338" y="804862"/>
                </a:lnTo>
                <a:lnTo>
                  <a:pt x="385763" y="776287"/>
                </a:lnTo>
                <a:lnTo>
                  <a:pt x="359569" y="735806"/>
                </a:lnTo>
                <a:lnTo>
                  <a:pt x="300038" y="638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17EC728-1083-4F43-BEF8-D100BA441046}"/>
              </a:ext>
            </a:extLst>
          </p:cNvPr>
          <p:cNvSpPr/>
          <p:nvPr/>
        </p:nvSpPr>
        <p:spPr>
          <a:xfrm>
            <a:off x="2579688" y="4319588"/>
            <a:ext cx="954087" cy="1223962"/>
          </a:xfrm>
          <a:custGeom>
            <a:avLst/>
            <a:gdLst>
              <a:gd name="connsiteX0" fmla="*/ 576262 w 954881"/>
              <a:gd name="connsiteY0" fmla="*/ 723900 h 1223962"/>
              <a:gd name="connsiteX1" fmla="*/ 433387 w 954881"/>
              <a:gd name="connsiteY1" fmla="*/ 883443 h 1223962"/>
              <a:gd name="connsiteX2" fmla="*/ 311944 w 954881"/>
              <a:gd name="connsiteY2" fmla="*/ 1002506 h 1223962"/>
              <a:gd name="connsiteX3" fmla="*/ 214312 w 954881"/>
              <a:gd name="connsiteY3" fmla="*/ 1090612 h 1223962"/>
              <a:gd name="connsiteX4" fmla="*/ 116681 w 954881"/>
              <a:gd name="connsiteY4" fmla="*/ 1171575 h 1223962"/>
              <a:gd name="connsiteX5" fmla="*/ 71437 w 954881"/>
              <a:gd name="connsiteY5" fmla="*/ 1209675 h 1223962"/>
              <a:gd name="connsiteX6" fmla="*/ 45244 w 954881"/>
              <a:gd name="connsiteY6" fmla="*/ 1221581 h 1223962"/>
              <a:gd name="connsiteX7" fmla="*/ 23812 w 954881"/>
              <a:gd name="connsiteY7" fmla="*/ 1223962 h 1223962"/>
              <a:gd name="connsiteX8" fmla="*/ 7144 w 954881"/>
              <a:gd name="connsiteY8" fmla="*/ 1219200 h 1223962"/>
              <a:gd name="connsiteX9" fmla="*/ 0 w 954881"/>
              <a:gd name="connsiteY9" fmla="*/ 1204912 h 1223962"/>
              <a:gd name="connsiteX10" fmla="*/ 9525 w 954881"/>
              <a:gd name="connsiteY10" fmla="*/ 1181100 h 1223962"/>
              <a:gd name="connsiteX11" fmla="*/ 85725 w 954881"/>
              <a:gd name="connsiteY11" fmla="*/ 1083468 h 1223962"/>
              <a:gd name="connsiteX12" fmla="*/ 185737 w 954881"/>
              <a:gd name="connsiteY12" fmla="*/ 945356 h 1223962"/>
              <a:gd name="connsiteX13" fmla="*/ 283369 w 954881"/>
              <a:gd name="connsiteY13" fmla="*/ 804862 h 1223962"/>
              <a:gd name="connsiteX14" fmla="*/ 373856 w 954881"/>
              <a:gd name="connsiteY14" fmla="*/ 669131 h 1223962"/>
              <a:gd name="connsiteX15" fmla="*/ 466725 w 954881"/>
              <a:gd name="connsiteY15" fmla="*/ 526256 h 1223962"/>
              <a:gd name="connsiteX16" fmla="*/ 528637 w 954881"/>
              <a:gd name="connsiteY16" fmla="*/ 423862 h 1223962"/>
              <a:gd name="connsiteX17" fmla="*/ 590550 w 954881"/>
              <a:gd name="connsiteY17" fmla="*/ 323850 h 1223962"/>
              <a:gd name="connsiteX18" fmla="*/ 609600 w 954881"/>
              <a:gd name="connsiteY18" fmla="*/ 288131 h 1223962"/>
              <a:gd name="connsiteX19" fmla="*/ 623887 w 954881"/>
              <a:gd name="connsiteY19" fmla="*/ 247650 h 1223962"/>
              <a:gd name="connsiteX20" fmla="*/ 628650 w 954881"/>
              <a:gd name="connsiteY20" fmla="*/ 211931 h 1223962"/>
              <a:gd name="connsiteX21" fmla="*/ 628650 w 954881"/>
              <a:gd name="connsiteY21" fmla="*/ 185737 h 1223962"/>
              <a:gd name="connsiteX22" fmla="*/ 621506 w 954881"/>
              <a:gd name="connsiteY22" fmla="*/ 159543 h 1223962"/>
              <a:gd name="connsiteX23" fmla="*/ 592931 w 954881"/>
              <a:gd name="connsiteY23" fmla="*/ 130968 h 1223962"/>
              <a:gd name="connsiteX24" fmla="*/ 557212 w 954881"/>
              <a:gd name="connsiteY24" fmla="*/ 90487 h 1223962"/>
              <a:gd name="connsiteX25" fmla="*/ 538162 w 954881"/>
              <a:gd name="connsiteY25" fmla="*/ 61912 h 1223962"/>
              <a:gd name="connsiteX26" fmla="*/ 528637 w 954881"/>
              <a:gd name="connsiteY26" fmla="*/ 40481 h 1223962"/>
              <a:gd name="connsiteX27" fmla="*/ 526256 w 954881"/>
              <a:gd name="connsiteY27" fmla="*/ 23812 h 1223962"/>
              <a:gd name="connsiteX28" fmla="*/ 531019 w 954881"/>
              <a:gd name="connsiteY28" fmla="*/ 9525 h 1223962"/>
              <a:gd name="connsiteX29" fmla="*/ 545306 w 954881"/>
              <a:gd name="connsiteY29" fmla="*/ 2381 h 1223962"/>
              <a:gd name="connsiteX30" fmla="*/ 588169 w 954881"/>
              <a:gd name="connsiteY30" fmla="*/ 0 h 1223962"/>
              <a:gd name="connsiteX31" fmla="*/ 635794 w 954881"/>
              <a:gd name="connsiteY31" fmla="*/ 7143 h 1223962"/>
              <a:gd name="connsiteX32" fmla="*/ 681037 w 954881"/>
              <a:gd name="connsiteY32" fmla="*/ 26193 h 1223962"/>
              <a:gd name="connsiteX33" fmla="*/ 726281 w 954881"/>
              <a:gd name="connsiteY33" fmla="*/ 50006 h 1223962"/>
              <a:gd name="connsiteX34" fmla="*/ 766762 w 954881"/>
              <a:gd name="connsiteY34" fmla="*/ 78581 h 1223962"/>
              <a:gd name="connsiteX35" fmla="*/ 812006 w 954881"/>
              <a:gd name="connsiteY35" fmla="*/ 121443 h 1223962"/>
              <a:gd name="connsiteX36" fmla="*/ 890587 w 954881"/>
              <a:gd name="connsiteY36" fmla="*/ 209550 h 1223962"/>
              <a:gd name="connsiteX37" fmla="*/ 919162 w 954881"/>
              <a:gd name="connsiteY37" fmla="*/ 247650 h 1223962"/>
              <a:gd name="connsiteX38" fmla="*/ 940594 w 954881"/>
              <a:gd name="connsiteY38" fmla="*/ 273843 h 1223962"/>
              <a:gd name="connsiteX39" fmla="*/ 952500 w 954881"/>
              <a:gd name="connsiteY39" fmla="*/ 302418 h 1223962"/>
              <a:gd name="connsiteX40" fmla="*/ 954881 w 954881"/>
              <a:gd name="connsiteY40" fmla="*/ 328612 h 1223962"/>
              <a:gd name="connsiteX41" fmla="*/ 950119 w 954881"/>
              <a:gd name="connsiteY41" fmla="*/ 357187 h 1223962"/>
              <a:gd name="connsiteX42" fmla="*/ 933450 w 954881"/>
              <a:gd name="connsiteY42" fmla="*/ 381000 h 1223962"/>
              <a:gd name="connsiteX43" fmla="*/ 883444 w 954881"/>
              <a:gd name="connsiteY43" fmla="*/ 416718 h 1223962"/>
              <a:gd name="connsiteX44" fmla="*/ 769144 w 954881"/>
              <a:gd name="connsiteY44" fmla="*/ 478631 h 1223962"/>
              <a:gd name="connsiteX45" fmla="*/ 678656 w 954881"/>
              <a:gd name="connsiteY45" fmla="*/ 607218 h 1223962"/>
              <a:gd name="connsiteX46" fmla="*/ 576262 w 954881"/>
              <a:gd name="connsiteY46" fmla="*/ 723900 h 122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54881" h="1223962">
                <a:moveTo>
                  <a:pt x="576262" y="723900"/>
                </a:moveTo>
                <a:lnTo>
                  <a:pt x="433387" y="883443"/>
                </a:lnTo>
                <a:lnTo>
                  <a:pt x="311944" y="1002506"/>
                </a:lnTo>
                <a:lnTo>
                  <a:pt x="214312" y="1090612"/>
                </a:lnTo>
                <a:lnTo>
                  <a:pt x="116681" y="1171575"/>
                </a:lnTo>
                <a:lnTo>
                  <a:pt x="71437" y="1209675"/>
                </a:lnTo>
                <a:lnTo>
                  <a:pt x="45244" y="1221581"/>
                </a:lnTo>
                <a:lnTo>
                  <a:pt x="23812" y="1223962"/>
                </a:lnTo>
                <a:lnTo>
                  <a:pt x="7144" y="1219200"/>
                </a:lnTo>
                <a:lnTo>
                  <a:pt x="0" y="1204912"/>
                </a:lnTo>
                <a:lnTo>
                  <a:pt x="9525" y="1181100"/>
                </a:lnTo>
                <a:lnTo>
                  <a:pt x="85725" y="1083468"/>
                </a:lnTo>
                <a:lnTo>
                  <a:pt x="185737" y="945356"/>
                </a:lnTo>
                <a:lnTo>
                  <a:pt x="283369" y="804862"/>
                </a:lnTo>
                <a:lnTo>
                  <a:pt x="373856" y="669131"/>
                </a:lnTo>
                <a:lnTo>
                  <a:pt x="466725" y="526256"/>
                </a:lnTo>
                <a:lnTo>
                  <a:pt x="528637" y="423862"/>
                </a:lnTo>
                <a:lnTo>
                  <a:pt x="590550" y="323850"/>
                </a:lnTo>
                <a:lnTo>
                  <a:pt x="609600" y="288131"/>
                </a:lnTo>
                <a:lnTo>
                  <a:pt x="623887" y="247650"/>
                </a:lnTo>
                <a:lnTo>
                  <a:pt x="628650" y="211931"/>
                </a:lnTo>
                <a:lnTo>
                  <a:pt x="628650" y="185737"/>
                </a:lnTo>
                <a:lnTo>
                  <a:pt x="621506" y="159543"/>
                </a:lnTo>
                <a:lnTo>
                  <a:pt x="592931" y="130968"/>
                </a:lnTo>
                <a:lnTo>
                  <a:pt x="557212" y="90487"/>
                </a:lnTo>
                <a:lnTo>
                  <a:pt x="538162" y="61912"/>
                </a:lnTo>
                <a:lnTo>
                  <a:pt x="528637" y="40481"/>
                </a:lnTo>
                <a:lnTo>
                  <a:pt x="526256" y="23812"/>
                </a:lnTo>
                <a:lnTo>
                  <a:pt x="531019" y="9525"/>
                </a:lnTo>
                <a:lnTo>
                  <a:pt x="545306" y="2381"/>
                </a:lnTo>
                <a:lnTo>
                  <a:pt x="588169" y="0"/>
                </a:lnTo>
                <a:lnTo>
                  <a:pt x="635794" y="7143"/>
                </a:lnTo>
                <a:lnTo>
                  <a:pt x="681037" y="26193"/>
                </a:lnTo>
                <a:lnTo>
                  <a:pt x="726281" y="50006"/>
                </a:lnTo>
                <a:lnTo>
                  <a:pt x="766762" y="78581"/>
                </a:lnTo>
                <a:lnTo>
                  <a:pt x="812006" y="121443"/>
                </a:lnTo>
                <a:lnTo>
                  <a:pt x="890587" y="209550"/>
                </a:lnTo>
                <a:lnTo>
                  <a:pt x="919162" y="247650"/>
                </a:lnTo>
                <a:lnTo>
                  <a:pt x="940594" y="273843"/>
                </a:lnTo>
                <a:lnTo>
                  <a:pt x="952500" y="302418"/>
                </a:lnTo>
                <a:lnTo>
                  <a:pt x="954881" y="328612"/>
                </a:lnTo>
                <a:lnTo>
                  <a:pt x="950119" y="357187"/>
                </a:lnTo>
                <a:lnTo>
                  <a:pt x="933450" y="381000"/>
                </a:lnTo>
                <a:lnTo>
                  <a:pt x="883444" y="416718"/>
                </a:lnTo>
                <a:lnTo>
                  <a:pt x="769144" y="478631"/>
                </a:lnTo>
                <a:lnTo>
                  <a:pt x="678656" y="607218"/>
                </a:lnTo>
                <a:lnTo>
                  <a:pt x="576262" y="723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C247B9D-AB7F-48A7-90DA-629231BA044D}"/>
              </a:ext>
            </a:extLst>
          </p:cNvPr>
          <p:cNvSpPr/>
          <p:nvPr/>
        </p:nvSpPr>
        <p:spPr>
          <a:xfrm>
            <a:off x="3646488" y="3775075"/>
            <a:ext cx="319087" cy="2160588"/>
          </a:xfrm>
          <a:custGeom>
            <a:avLst/>
            <a:gdLst>
              <a:gd name="connsiteX0" fmla="*/ 87783 w 318211"/>
              <a:gd name="connsiteY0" fmla="*/ 771754 h 2161642"/>
              <a:gd name="connsiteX1" fmla="*/ 95098 w 318211"/>
              <a:gd name="connsiteY1" fmla="*/ 442570 h 2161642"/>
              <a:gd name="connsiteX2" fmla="*/ 95098 w 318211"/>
              <a:gd name="connsiteY2" fmla="*/ 332842 h 2161642"/>
              <a:gd name="connsiteX3" fmla="*/ 87783 w 318211"/>
              <a:gd name="connsiteY3" fmla="*/ 263347 h 2161642"/>
              <a:gd name="connsiteX4" fmla="*/ 54864 w 318211"/>
              <a:gd name="connsiteY4" fmla="*/ 76810 h 2161642"/>
              <a:gd name="connsiteX5" fmla="*/ 314554 w 318211"/>
              <a:gd name="connsiteY5" fmla="*/ 0 h 2161642"/>
              <a:gd name="connsiteX6" fmla="*/ 318211 w 318211"/>
              <a:gd name="connsiteY6" fmla="*/ 325527 h 2161642"/>
              <a:gd name="connsiteX7" fmla="*/ 314554 w 318211"/>
              <a:gd name="connsiteY7" fmla="*/ 687629 h 2161642"/>
              <a:gd name="connsiteX8" fmla="*/ 318211 w 318211"/>
              <a:gd name="connsiteY8" fmla="*/ 1111911 h 2161642"/>
              <a:gd name="connsiteX9" fmla="*/ 318211 w 318211"/>
              <a:gd name="connsiteY9" fmla="*/ 1367943 h 2161642"/>
              <a:gd name="connsiteX10" fmla="*/ 318211 w 318211"/>
              <a:gd name="connsiteY10" fmla="*/ 1700784 h 2161642"/>
              <a:gd name="connsiteX11" fmla="*/ 314554 w 318211"/>
              <a:gd name="connsiteY11" fmla="*/ 2048256 h 2161642"/>
              <a:gd name="connsiteX12" fmla="*/ 303581 w 318211"/>
              <a:gd name="connsiteY12" fmla="*/ 2081175 h 2161642"/>
              <a:gd name="connsiteX13" fmla="*/ 277978 w 318211"/>
              <a:gd name="connsiteY13" fmla="*/ 2117751 h 2161642"/>
              <a:gd name="connsiteX14" fmla="*/ 241402 w 318211"/>
              <a:gd name="connsiteY14" fmla="*/ 2150669 h 2161642"/>
              <a:gd name="connsiteX15" fmla="*/ 219456 w 318211"/>
              <a:gd name="connsiteY15" fmla="*/ 2161642 h 2161642"/>
              <a:gd name="connsiteX16" fmla="*/ 197511 w 318211"/>
              <a:gd name="connsiteY16" fmla="*/ 2161642 h 2161642"/>
              <a:gd name="connsiteX17" fmla="*/ 153619 w 318211"/>
              <a:gd name="connsiteY17" fmla="*/ 2143354 h 2161642"/>
              <a:gd name="connsiteX18" fmla="*/ 117043 w 318211"/>
              <a:gd name="connsiteY18" fmla="*/ 2117751 h 2161642"/>
              <a:gd name="connsiteX19" fmla="*/ 84125 w 318211"/>
              <a:gd name="connsiteY19" fmla="*/ 2077517 h 2161642"/>
              <a:gd name="connsiteX20" fmla="*/ 40234 w 318211"/>
              <a:gd name="connsiteY20" fmla="*/ 1982419 h 2161642"/>
              <a:gd name="connsiteX21" fmla="*/ 14631 w 318211"/>
              <a:gd name="connsiteY21" fmla="*/ 1920240 h 2161642"/>
              <a:gd name="connsiteX22" fmla="*/ 0 w 318211"/>
              <a:gd name="connsiteY22" fmla="*/ 1876349 h 2161642"/>
              <a:gd name="connsiteX23" fmla="*/ 7315 w 318211"/>
              <a:gd name="connsiteY23" fmla="*/ 1825143 h 2161642"/>
              <a:gd name="connsiteX24" fmla="*/ 36576 w 318211"/>
              <a:gd name="connsiteY24" fmla="*/ 1613002 h 2161642"/>
              <a:gd name="connsiteX25" fmla="*/ 54864 w 318211"/>
              <a:gd name="connsiteY25" fmla="*/ 1375258 h 2161642"/>
              <a:gd name="connsiteX26" fmla="*/ 80467 w 318211"/>
              <a:gd name="connsiteY26" fmla="*/ 1009498 h 2161642"/>
              <a:gd name="connsiteX27" fmla="*/ 87783 w 318211"/>
              <a:gd name="connsiteY27" fmla="*/ 771754 h 2161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18211" h="2161642">
                <a:moveTo>
                  <a:pt x="87783" y="771754"/>
                </a:moveTo>
                <a:lnTo>
                  <a:pt x="95098" y="442570"/>
                </a:lnTo>
                <a:lnTo>
                  <a:pt x="95098" y="332842"/>
                </a:lnTo>
                <a:lnTo>
                  <a:pt x="87783" y="263347"/>
                </a:lnTo>
                <a:lnTo>
                  <a:pt x="54864" y="76810"/>
                </a:lnTo>
                <a:lnTo>
                  <a:pt x="314554" y="0"/>
                </a:lnTo>
                <a:lnTo>
                  <a:pt x="318211" y="325527"/>
                </a:lnTo>
                <a:lnTo>
                  <a:pt x="314554" y="687629"/>
                </a:lnTo>
                <a:lnTo>
                  <a:pt x="318211" y="1111911"/>
                </a:lnTo>
                <a:lnTo>
                  <a:pt x="318211" y="1367943"/>
                </a:lnTo>
                <a:lnTo>
                  <a:pt x="318211" y="1700784"/>
                </a:lnTo>
                <a:lnTo>
                  <a:pt x="314554" y="2048256"/>
                </a:lnTo>
                <a:lnTo>
                  <a:pt x="303581" y="2081175"/>
                </a:lnTo>
                <a:lnTo>
                  <a:pt x="277978" y="2117751"/>
                </a:lnTo>
                <a:lnTo>
                  <a:pt x="241402" y="2150669"/>
                </a:lnTo>
                <a:lnTo>
                  <a:pt x="219456" y="2161642"/>
                </a:lnTo>
                <a:lnTo>
                  <a:pt x="197511" y="2161642"/>
                </a:lnTo>
                <a:lnTo>
                  <a:pt x="153619" y="2143354"/>
                </a:lnTo>
                <a:lnTo>
                  <a:pt x="117043" y="2117751"/>
                </a:lnTo>
                <a:lnTo>
                  <a:pt x="84125" y="2077517"/>
                </a:lnTo>
                <a:lnTo>
                  <a:pt x="40234" y="1982419"/>
                </a:lnTo>
                <a:lnTo>
                  <a:pt x="14631" y="1920240"/>
                </a:lnTo>
                <a:lnTo>
                  <a:pt x="0" y="1876349"/>
                </a:lnTo>
                <a:lnTo>
                  <a:pt x="7315" y="1825143"/>
                </a:lnTo>
                <a:lnTo>
                  <a:pt x="36576" y="1613002"/>
                </a:lnTo>
                <a:lnTo>
                  <a:pt x="54864" y="1375258"/>
                </a:lnTo>
                <a:lnTo>
                  <a:pt x="80467" y="1009498"/>
                </a:lnTo>
                <a:lnTo>
                  <a:pt x="87783" y="77175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DF55ED0-991E-4165-9EA8-0BC1F0878490}"/>
              </a:ext>
            </a:extLst>
          </p:cNvPr>
          <p:cNvSpPr/>
          <p:nvPr/>
        </p:nvSpPr>
        <p:spPr>
          <a:xfrm>
            <a:off x="4932363" y="1619250"/>
            <a:ext cx="2182812" cy="1084263"/>
          </a:xfrm>
          <a:custGeom>
            <a:avLst/>
            <a:gdLst>
              <a:gd name="connsiteX0" fmla="*/ 642937 w 2183606"/>
              <a:gd name="connsiteY0" fmla="*/ 342900 h 1083469"/>
              <a:gd name="connsiteX1" fmla="*/ 85725 w 2183606"/>
              <a:gd name="connsiteY1" fmla="*/ 388144 h 1083469"/>
              <a:gd name="connsiteX2" fmla="*/ 0 w 2183606"/>
              <a:gd name="connsiteY2" fmla="*/ 233363 h 1083469"/>
              <a:gd name="connsiteX3" fmla="*/ 195262 w 2183606"/>
              <a:gd name="connsiteY3" fmla="*/ 221456 h 1083469"/>
              <a:gd name="connsiteX4" fmla="*/ 581025 w 2183606"/>
              <a:gd name="connsiteY4" fmla="*/ 195263 h 1083469"/>
              <a:gd name="connsiteX5" fmla="*/ 933450 w 2183606"/>
              <a:gd name="connsiteY5" fmla="*/ 159544 h 1083469"/>
              <a:gd name="connsiteX6" fmla="*/ 1176337 w 2183606"/>
              <a:gd name="connsiteY6" fmla="*/ 128588 h 1083469"/>
              <a:gd name="connsiteX7" fmla="*/ 1438275 w 2183606"/>
              <a:gd name="connsiteY7" fmla="*/ 92869 h 1083469"/>
              <a:gd name="connsiteX8" fmla="*/ 1676400 w 2183606"/>
              <a:gd name="connsiteY8" fmla="*/ 54769 h 1083469"/>
              <a:gd name="connsiteX9" fmla="*/ 1733550 w 2183606"/>
              <a:gd name="connsiteY9" fmla="*/ 45244 h 1083469"/>
              <a:gd name="connsiteX10" fmla="*/ 1774031 w 2183606"/>
              <a:gd name="connsiteY10" fmla="*/ 33338 h 1083469"/>
              <a:gd name="connsiteX11" fmla="*/ 1843087 w 2183606"/>
              <a:gd name="connsiteY11" fmla="*/ 0 h 1083469"/>
              <a:gd name="connsiteX12" fmla="*/ 1859756 w 2183606"/>
              <a:gd name="connsiteY12" fmla="*/ 2381 h 1083469"/>
              <a:gd name="connsiteX13" fmla="*/ 1943100 w 2183606"/>
              <a:gd name="connsiteY13" fmla="*/ 42863 h 1083469"/>
              <a:gd name="connsiteX14" fmla="*/ 2033587 w 2183606"/>
              <a:gd name="connsiteY14" fmla="*/ 100013 h 1083469"/>
              <a:gd name="connsiteX15" fmla="*/ 2090737 w 2183606"/>
              <a:gd name="connsiteY15" fmla="*/ 142875 h 1083469"/>
              <a:gd name="connsiteX16" fmla="*/ 2147887 w 2183606"/>
              <a:gd name="connsiteY16" fmla="*/ 190500 h 1083469"/>
              <a:gd name="connsiteX17" fmla="*/ 2169319 w 2183606"/>
              <a:gd name="connsiteY17" fmla="*/ 214313 h 1083469"/>
              <a:gd name="connsiteX18" fmla="*/ 2181225 w 2183606"/>
              <a:gd name="connsiteY18" fmla="*/ 233363 h 1083469"/>
              <a:gd name="connsiteX19" fmla="*/ 2183606 w 2183606"/>
              <a:gd name="connsiteY19" fmla="*/ 257175 h 1083469"/>
              <a:gd name="connsiteX20" fmla="*/ 2176462 w 2183606"/>
              <a:gd name="connsiteY20" fmla="*/ 288131 h 1083469"/>
              <a:gd name="connsiteX21" fmla="*/ 2152650 w 2183606"/>
              <a:gd name="connsiteY21" fmla="*/ 335756 h 1083469"/>
              <a:gd name="connsiteX22" fmla="*/ 2133600 w 2183606"/>
              <a:gd name="connsiteY22" fmla="*/ 359569 h 1083469"/>
              <a:gd name="connsiteX23" fmla="*/ 2071687 w 2183606"/>
              <a:gd name="connsiteY23" fmla="*/ 502444 h 1083469"/>
              <a:gd name="connsiteX24" fmla="*/ 1978819 w 2183606"/>
              <a:gd name="connsiteY24" fmla="*/ 716756 h 1083469"/>
              <a:gd name="connsiteX25" fmla="*/ 1881187 w 2183606"/>
              <a:gd name="connsiteY25" fmla="*/ 938213 h 1083469"/>
              <a:gd name="connsiteX26" fmla="*/ 1847850 w 2183606"/>
              <a:gd name="connsiteY26" fmla="*/ 1021556 h 1083469"/>
              <a:gd name="connsiteX27" fmla="*/ 1826419 w 2183606"/>
              <a:gd name="connsiteY27" fmla="*/ 1045369 h 1083469"/>
              <a:gd name="connsiteX28" fmla="*/ 1797844 w 2183606"/>
              <a:gd name="connsiteY28" fmla="*/ 1059656 h 1083469"/>
              <a:gd name="connsiteX29" fmla="*/ 1766887 w 2183606"/>
              <a:gd name="connsiteY29" fmla="*/ 1073944 h 1083469"/>
              <a:gd name="connsiteX30" fmla="*/ 1733550 w 2183606"/>
              <a:gd name="connsiteY30" fmla="*/ 1083469 h 1083469"/>
              <a:gd name="connsiteX31" fmla="*/ 1702594 w 2183606"/>
              <a:gd name="connsiteY31" fmla="*/ 1083469 h 1083469"/>
              <a:gd name="connsiteX32" fmla="*/ 1676400 w 2183606"/>
              <a:gd name="connsiteY32" fmla="*/ 1071563 h 1083469"/>
              <a:gd name="connsiteX33" fmla="*/ 1654969 w 2183606"/>
              <a:gd name="connsiteY33" fmla="*/ 1054894 h 1083469"/>
              <a:gd name="connsiteX34" fmla="*/ 1638300 w 2183606"/>
              <a:gd name="connsiteY34" fmla="*/ 1031081 h 1083469"/>
              <a:gd name="connsiteX35" fmla="*/ 1635919 w 2183606"/>
              <a:gd name="connsiteY35" fmla="*/ 992981 h 1083469"/>
              <a:gd name="connsiteX36" fmla="*/ 1685925 w 2183606"/>
              <a:gd name="connsiteY36" fmla="*/ 828675 h 1083469"/>
              <a:gd name="connsiteX37" fmla="*/ 1738312 w 2183606"/>
              <a:gd name="connsiteY37" fmla="*/ 590550 h 1083469"/>
              <a:gd name="connsiteX38" fmla="*/ 1788319 w 2183606"/>
              <a:gd name="connsiteY38" fmla="*/ 373856 h 1083469"/>
              <a:gd name="connsiteX39" fmla="*/ 1802606 w 2183606"/>
              <a:gd name="connsiteY39" fmla="*/ 278606 h 1083469"/>
              <a:gd name="connsiteX40" fmla="*/ 1793081 w 2183606"/>
              <a:gd name="connsiteY40" fmla="*/ 266700 h 1083469"/>
              <a:gd name="connsiteX41" fmla="*/ 1735931 w 2183606"/>
              <a:gd name="connsiteY41" fmla="*/ 247650 h 1083469"/>
              <a:gd name="connsiteX42" fmla="*/ 1681162 w 2183606"/>
              <a:gd name="connsiteY42" fmla="*/ 240506 h 1083469"/>
              <a:gd name="connsiteX43" fmla="*/ 1593056 w 2183606"/>
              <a:gd name="connsiteY43" fmla="*/ 242888 h 1083469"/>
              <a:gd name="connsiteX44" fmla="*/ 1393031 w 2183606"/>
              <a:gd name="connsiteY44" fmla="*/ 264319 h 1083469"/>
              <a:gd name="connsiteX45" fmla="*/ 1009650 w 2183606"/>
              <a:gd name="connsiteY45" fmla="*/ 302419 h 1083469"/>
              <a:gd name="connsiteX46" fmla="*/ 642937 w 2183606"/>
              <a:gd name="connsiteY46" fmla="*/ 342900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183606" h="1083469">
                <a:moveTo>
                  <a:pt x="642937" y="342900"/>
                </a:moveTo>
                <a:lnTo>
                  <a:pt x="85725" y="388144"/>
                </a:lnTo>
                <a:lnTo>
                  <a:pt x="0" y="233363"/>
                </a:lnTo>
                <a:lnTo>
                  <a:pt x="195262" y="221456"/>
                </a:lnTo>
                <a:lnTo>
                  <a:pt x="581025" y="195263"/>
                </a:lnTo>
                <a:lnTo>
                  <a:pt x="933450" y="159544"/>
                </a:lnTo>
                <a:lnTo>
                  <a:pt x="1176337" y="128588"/>
                </a:lnTo>
                <a:lnTo>
                  <a:pt x="1438275" y="92869"/>
                </a:lnTo>
                <a:lnTo>
                  <a:pt x="1676400" y="54769"/>
                </a:lnTo>
                <a:lnTo>
                  <a:pt x="1733550" y="45244"/>
                </a:lnTo>
                <a:lnTo>
                  <a:pt x="1774031" y="33338"/>
                </a:lnTo>
                <a:lnTo>
                  <a:pt x="1843087" y="0"/>
                </a:lnTo>
                <a:lnTo>
                  <a:pt x="1859756" y="2381"/>
                </a:lnTo>
                <a:lnTo>
                  <a:pt x="1943100" y="42863"/>
                </a:lnTo>
                <a:lnTo>
                  <a:pt x="2033587" y="100013"/>
                </a:lnTo>
                <a:lnTo>
                  <a:pt x="2090737" y="142875"/>
                </a:lnTo>
                <a:lnTo>
                  <a:pt x="2147887" y="190500"/>
                </a:lnTo>
                <a:lnTo>
                  <a:pt x="2169319" y="214313"/>
                </a:lnTo>
                <a:lnTo>
                  <a:pt x="2181225" y="233363"/>
                </a:lnTo>
                <a:lnTo>
                  <a:pt x="2183606" y="257175"/>
                </a:lnTo>
                <a:lnTo>
                  <a:pt x="2176462" y="288131"/>
                </a:lnTo>
                <a:lnTo>
                  <a:pt x="2152650" y="335756"/>
                </a:lnTo>
                <a:lnTo>
                  <a:pt x="2133600" y="359569"/>
                </a:lnTo>
                <a:lnTo>
                  <a:pt x="2071687" y="502444"/>
                </a:lnTo>
                <a:lnTo>
                  <a:pt x="1978819" y="716756"/>
                </a:lnTo>
                <a:lnTo>
                  <a:pt x="1881187" y="938213"/>
                </a:lnTo>
                <a:lnTo>
                  <a:pt x="1847850" y="1021556"/>
                </a:lnTo>
                <a:lnTo>
                  <a:pt x="1826419" y="1045369"/>
                </a:lnTo>
                <a:lnTo>
                  <a:pt x="1797844" y="1059656"/>
                </a:lnTo>
                <a:lnTo>
                  <a:pt x="1766887" y="1073944"/>
                </a:lnTo>
                <a:lnTo>
                  <a:pt x="1733550" y="1083469"/>
                </a:lnTo>
                <a:lnTo>
                  <a:pt x="1702594" y="1083469"/>
                </a:lnTo>
                <a:lnTo>
                  <a:pt x="1676400" y="1071563"/>
                </a:lnTo>
                <a:lnTo>
                  <a:pt x="1654969" y="1054894"/>
                </a:lnTo>
                <a:lnTo>
                  <a:pt x="1638300" y="1031081"/>
                </a:lnTo>
                <a:lnTo>
                  <a:pt x="1635919" y="992981"/>
                </a:lnTo>
                <a:lnTo>
                  <a:pt x="1685925" y="828675"/>
                </a:lnTo>
                <a:lnTo>
                  <a:pt x="1738312" y="590550"/>
                </a:lnTo>
                <a:lnTo>
                  <a:pt x="1788319" y="373856"/>
                </a:lnTo>
                <a:lnTo>
                  <a:pt x="1802606" y="278606"/>
                </a:lnTo>
                <a:lnTo>
                  <a:pt x="1793081" y="266700"/>
                </a:lnTo>
                <a:lnTo>
                  <a:pt x="1735931" y="247650"/>
                </a:lnTo>
                <a:lnTo>
                  <a:pt x="1681162" y="240506"/>
                </a:lnTo>
                <a:lnTo>
                  <a:pt x="1593056" y="242888"/>
                </a:lnTo>
                <a:lnTo>
                  <a:pt x="1393031" y="264319"/>
                </a:lnTo>
                <a:lnTo>
                  <a:pt x="1009650" y="302419"/>
                </a:lnTo>
                <a:lnTo>
                  <a:pt x="642937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CD69E07-D564-4739-A517-733D09F0803B}"/>
              </a:ext>
            </a:extLst>
          </p:cNvPr>
          <p:cNvSpPr/>
          <p:nvPr/>
        </p:nvSpPr>
        <p:spPr>
          <a:xfrm>
            <a:off x="5114925" y="2424113"/>
            <a:ext cx="1560513" cy="327025"/>
          </a:xfrm>
          <a:custGeom>
            <a:avLst/>
            <a:gdLst>
              <a:gd name="connsiteX0" fmla="*/ 652463 w 1559719"/>
              <a:gd name="connsiteY0" fmla="*/ 269081 h 326231"/>
              <a:gd name="connsiteX1" fmla="*/ 323850 w 1559719"/>
              <a:gd name="connsiteY1" fmla="*/ 304800 h 326231"/>
              <a:gd name="connsiteX2" fmla="*/ 61913 w 1559719"/>
              <a:gd name="connsiteY2" fmla="*/ 326231 h 326231"/>
              <a:gd name="connsiteX3" fmla="*/ 0 w 1559719"/>
              <a:gd name="connsiteY3" fmla="*/ 159543 h 326231"/>
              <a:gd name="connsiteX4" fmla="*/ 278606 w 1559719"/>
              <a:gd name="connsiteY4" fmla="*/ 138112 h 326231"/>
              <a:gd name="connsiteX5" fmla="*/ 661988 w 1559719"/>
              <a:gd name="connsiteY5" fmla="*/ 102393 h 326231"/>
              <a:gd name="connsiteX6" fmla="*/ 985838 w 1559719"/>
              <a:gd name="connsiteY6" fmla="*/ 66675 h 326231"/>
              <a:gd name="connsiteX7" fmla="*/ 1228725 w 1559719"/>
              <a:gd name="connsiteY7" fmla="*/ 33337 h 326231"/>
              <a:gd name="connsiteX8" fmla="*/ 1373981 w 1559719"/>
              <a:gd name="connsiteY8" fmla="*/ 9525 h 326231"/>
              <a:gd name="connsiteX9" fmla="*/ 1559719 w 1559719"/>
              <a:gd name="connsiteY9" fmla="*/ 0 h 326231"/>
              <a:gd name="connsiteX10" fmla="*/ 1533525 w 1559719"/>
              <a:gd name="connsiteY10" fmla="*/ 211931 h 326231"/>
              <a:gd name="connsiteX11" fmla="*/ 1431131 w 1559719"/>
              <a:gd name="connsiteY11" fmla="*/ 200025 h 326231"/>
              <a:gd name="connsiteX12" fmla="*/ 1347788 w 1559719"/>
              <a:gd name="connsiteY12" fmla="*/ 192881 h 326231"/>
              <a:gd name="connsiteX13" fmla="*/ 1264444 w 1559719"/>
              <a:gd name="connsiteY13" fmla="*/ 192881 h 326231"/>
              <a:gd name="connsiteX14" fmla="*/ 1181100 w 1559719"/>
              <a:gd name="connsiteY14" fmla="*/ 204787 h 326231"/>
              <a:gd name="connsiteX15" fmla="*/ 926306 w 1559719"/>
              <a:gd name="connsiteY15" fmla="*/ 235743 h 326231"/>
              <a:gd name="connsiteX16" fmla="*/ 652463 w 1559719"/>
              <a:gd name="connsiteY16" fmla="*/ 269081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59719" h="326231">
                <a:moveTo>
                  <a:pt x="652463" y="269081"/>
                </a:moveTo>
                <a:lnTo>
                  <a:pt x="323850" y="304800"/>
                </a:lnTo>
                <a:lnTo>
                  <a:pt x="61913" y="326231"/>
                </a:lnTo>
                <a:lnTo>
                  <a:pt x="0" y="159543"/>
                </a:lnTo>
                <a:lnTo>
                  <a:pt x="278606" y="138112"/>
                </a:lnTo>
                <a:lnTo>
                  <a:pt x="661988" y="102393"/>
                </a:lnTo>
                <a:lnTo>
                  <a:pt x="985838" y="66675"/>
                </a:lnTo>
                <a:lnTo>
                  <a:pt x="1228725" y="33337"/>
                </a:lnTo>
                <a:lnTo>
                  <a:pt x="1373981" y="9525"/>
                </a:lnTo>
                <a:lnTo>
                  <a:pt x="1559719" y="0"/>
                </a:lnTo>
                <a:lnTo>
                  <a:pt x="1533525" y="211931"/>
                </a:lnTo>
                <a:lnTo>
                  <a:pt x="1431131" y="200025"/>
                </a:lnTo>
                <a:lnTo>
                  <a:pt x="1347788" y="192881"/>
                </a:lnTo>
                <a:lnTo>
                  <a:pt x="1264444" y="192881"/>
                </a:lnTo>
                <a:lnTo>
                  <a:pt x="1181100" y="204787"/>
                </a:lnTo>
                <a:lnTo>
                  <a:pt x="926306" y="235743"/>
                </a:lnTo>
                <a:lnTo>
                  <a:pt x="652463" y="269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2CDE05F-CD1C-4860-943A-3C710E8E7C1B}"/>
              </a:ext>
            </a:extLst>
          </p:cNvPr>
          <p:cNvSpPr/>
          <p:nvPr/>
        </p:nvSpPr>
        <p:spPr>
          <a:xfrm rot="16200000">
            <a:off x="4541838" y="3667125"/>
            <a:ext cx="3024187" cy="1757363"/>
          </a:xfrm>
          <a:custGeom>
            <a:avLst/>
            <a:gdLst>
              <a:gd name="connsiteX0" fmla="*/ 1647073 w 3023000"/>
              <a:gd name="connsiteY0" fmla="*/ 1655727 h 1756686"/>
              <a:gd name="connsiteX1" fmla="*/ 1223046 w 3023000"/>
              <a:gd name="connsiteY1" fmla="*/ 1661496 h 1756686"/>
              <a:gd name="connsiteX2" fmla="*/ 1035550 w 3023000"/>
              <a:gd name="connsiteY2" fmla="*/ 1667265 h 1756686"/>
              <a:gd name="connsiteX3" fmla="*/ 813441 w 3023000"/>
              <a:gd name="connsiteY3" fmla="*/ 1675919 h 1756686"/>
              <a:gd name="connsiteX4" fmla="*/ 597100 w 3023000"/>
              <a:gd name="connsiteY4" fmla="*/ 1687457 h 1756686"/>
              <a:gd name="connsiteX5" fmla="*/ 530755 w 3023000"/>
              <a:gd name="connsiteY5" fmla="*/ 1693226 h 1756686"/>
              <a:gd name="connsiteX6" fmla="*/ 478834 w 3023000"/>
              <a:gd name="connsiteY6" fmla="*/ 1690342 h 1756686"/>
              <a:gd name="connsiteX7" fmla="*/ 389413 w 3023000"/>
              <a:gd name="connsiteY7" fmla="*/ 1675919 h 1756686"/>
              <a:gd name="connsiteX8" fmla="*/ 236532 w 3023000"/>
              <a:gd name="connsiteY8" fmla="*/ 1635535 h 1756686"/>
              <a:gd name="connsiteX9" fmla="*/ 77882 w 3023000"/>
              <a:gd name="connsiteY9" fmla="*/ 1586498 h 1756686"/>
              <a:gd name="connsiteX10" fmla="*/ 43268 w 3023000"/>
              <a:gd name="connsiteY10" fmla="*/ 1569191 h 1756686"/>
              <a:gd name="connsiteX11" fmla="*/ 17307 w 3023000"/>
              <a:gd name="connsiteY11" fmla="*/ 1546115 h 1756686"/>
              <a:gd name="connsiteX12" fmla="*/ 0 w 3023000"/>
              <a:gd name="connsiteY12" fmla="*/ 1520154 h 1756686"/>
              <a:gd name="connsiteX13" fmla="*/ 0 w 3023000"/>
              <a:gd name="connsiteY13" fmla="*/ 1499962 h 1756686"/>
              <a:gd name="connsiteX14" fmla="*/ 5769 w 3023000"/>
              <a:gd name="connsiteY14" fmla="*/ 1476886 h 1756686"/>
              <a:gd name="connsiteX15" fmla="*/ 31730 w 3023000"/>
              <a:gd name="connsiteY15" fmla="*/ 1453809 h 1756686"/>
              <a:gd name="connsiteX16" fmla="*/ 98074 w 3023000"/>
              <a:gd name="connsiteY16" fmla="*/ 1410541 h 1756686"/>
              <a:gd name="connsiteX17" fmla="*/ 155765 w 3023000"/>
              <a:gd name="connsiteY17" fmla="*/ 1361504 h 1756686"/>
              <a:gd name="connsiteX18" fmla="*/ 556716 w 3023000"/>
              <a:gd name="connsiteY18" fmla="*/ 1378811 h 1756686"/>
              <a:gd name="connsiteX19" fmla="*/ 568254 w 3023000"/>
              <a:gd name="connsiteY19" fmla="*/ 1390349 h 1756686"/>
              <a:gd name="connsiteX20" fmla="*/ 591331 w 3023000"/>
              <a:gd name="connsiteY20" fmla="*/ 1399003 h 1756686"/>
              <a:gd name="connsiteX21" fmla="*/ 767288 w 3023000"/>
              <a:gd name="connsiteY21" fmla="*/ 1399003 h 1756686"/>
              <a:gd name="connsiteX22" fmla="*/ 1217277 w 3023000"/>
              <a:gd name="connsiteY22" fmla="*/ 1399003 h 1756686"/>
              <a:gd name="connsiteX23" fmla="*/ 1566306 w 3023000"/>
              <a:gd name="connsiteY23" fmla="*/ 1399003 h 1756686"/>
              <a:gd name="connsiteX24" fmla="*/ 1710533 w 3023000"/>
              <a:gd name="connsiteY24" fmla="*/ 1399003 h 1756686"/>
              <a:gd name="connsiteX25" fmla="*/ 2154753 w 3023000"/>
              <a:gd name="connsiteY25" fmla="*/ 1401888 h 1756686"/>
              <a:gd name="connsiteX26" fmla="*/ 2437438 w 3023000"/>
              <a:gd name="connsiteY26" fmla="*/ 1399003 h 1756686"/>
              <a:gd name="connsiteX27" fmla="*/ 2691278 w 3023000"/>
              <a:gd name="connsiteY27" fmla="*/ 1399003 h 1756686"/>
              <a:gd name="connsiteX28" fmla="*/ 2748969 w 3023000"/>
              <a:gd name="connsiteY28" fmla="*/ 1396118 h 1756686"/>
              <a:gd name="connsiteX29" fmla="*/ 2774930 w 3023000"/>
              <a:gd name="connsiteY29" fmla="*/ 1387465 h 1756686"/>
              <a:gd name="connsiteX30" fmla="*/ 2780699 w 3023000"/>
              <a:gd name="connsiteY30" fmla="*/ 1375927 h 1756686"/>
              <a:gd name="connsiteX31" fmla="*/ 2786468 w 3023000"/>
              <a:gd name="connsiteY31" fmla="*/ 1341312 h 1756686"/>
              <a:gd name="connsiteX32" fmla="*/ 2769160 w 3023000"/>
              <a:gd name="connsiteY32" fmla="*/ 1208623 h 1756686"/>
              <a:gd name="connsiteX33" fmla="*/ 2717239 w 3023000"/>
              <a:gd name="connsiteY33" fmla="*/ 871132 h 1756686"/>
              <a:gd name="connsiteX34" fmla="*/ 2682624 w 3023000"/>
              <a:gd name="connsiteY34" fmla="*/ 651906 h 1756686"/>
              <a:gd name="connsiteX35" fmla="*/ 2659548 w 3023000"/>
              <a:gd name="connsiteY35" fmla="*/ 478834 h 1756686"/>
              <a:gd name="connsiteX36" fmla="*/ 2639356 w 3023000"/>
              <a:gd name="connsiteY36" fmla="*/ 323069 h 1756686"/>
              <a:gd name="connsiteX37" fmla="*/ 2624933 w 3023000"/>
              <a:gd name="connsiteY37" fmla="*/ 178841 h 1756686"/>
              <a:gd name="connsiteX38" fmla="*/ 2622049 w 3023000"/>
              <a:gd name="connsiteY38" fmla="*/ 37499 h 1756686"/>
              <a:gd name="connsiteX39" fmla="*/ 2780699 w 3023000"/>
              <a:gd name="connsiteY39" fmla="*/ 0 h 1756686"/>
              <a:gd name="connsiteX40" fmla="*/ 2795121 w 3023000"/>
              <a:gd name="connsiteY40" fmla="*/ 210571 h 1756686"/>
              <a:gd name="connsiteX41" fmla="*/ 2812429 w 3023000"/>
              <a:gd name="connsiteY41" fmla="*/ 346145 h 1756686"/>
              <a:gd name="connsiteX42" fmla="*/ 2838389 w 3023000"/>
              <a:gd name="connsiteY42" fmla="*/ 530756 h 1756686"/>
              <a:gd name="connsiteX43" fmla="*/ 2867235 w 3023000"/>
              <a:gd name="connsiteY43" fmla="*/ 709597 h 1756686"/>
              <a:gd name="connsiteX44" fmla="*/ 2907618 w 3023000"/>
              <a:gd name="connsiteY44" fmla="*/ 946130 h 1756686"/>
              <a:gd name="connsiteX45" fmla="*/ 2936464 w 3023000"/>
              <a:gd name="connsiteY45" fmla="*/ 1110549 h 1756686"/>
              <a:gd name="connsiteX46" fmla="*/ 2953771 w 3023000"/>
              <a:gd name="connsiteY46" fmla="*/ 1214392 h 1756686"/>
              <a:gd name="connsiteX47" fmla="*/ 2968194 w 3023000"/>
              <a:gd name="connsiteY47" fmla="*/ 1263429 h 1756686"/>
              <a:gd name="connsiteX48" fmla="*/ 3002808 w 3023000"/>
              <a:gd name="connsiteY48" fmla="*/ 1344197 h 1756686"/>
              <a:gd name="connsiteX49" fmla="*/ 3017231 w 3023000"/>
              <a:gd name="connsiteY49" fmla="*/ 1378811 h 1756686"/>
              <a:gd name="connsiteX50" fmla="*/ 3023000 w 3023000"/>
              <a:gd name="connsiteY50" fmla="*/ 1404772 h 1756686"/>
              <a:gd name="connsiteX51" fmla="*/ 3011462 w 3023000"/>
              <a:gd name="connsiteY51" fmla="*/ 1459578 h 1756686"/>
              <a:gd name="connsiteX52" fmla="*/ 2973963 w 3023000"/>
              <a:gd name="connsiteY52" fmla="*/ 1540346 h 1756686"/>
              <a:gd name="connsiteX53" fmla="*/ 2913388 w 3023000"/>
              <a:gd name="connsiteY53" fmla="*/ 1618228 h 1756686"/>
              <a:gd name="connsiteX54" fmla="*/ 2849928 w 3023000"/>
              <a:gd name="connsiteY54" fmla="*/ 1687457 h 1756686"/>
              <a:gd name="connsiteX55" fmla="*/ 2812429 w 3023000"/>
              <a:gd name="connsiteY55" fmla="*/ 1727841 h 1756686"/>
              <a:gd name="connsiteX56" fmla="*/ 2774930 w 3023000"/>
              <a:gd name="connsiteY56" fmla="*/ 1748033 h 1756686"/>
              <a:gd name="connsiteX57" fmla="*/ 2737430 w 3023000"/>
              <a:gd name="connsiteY57" fmla="*/ 1756686 h 1756686"/>
              <a:gd name="connsiteX58" fmla="*/ 2711470 w 3023000"/>
              <a:gd name="connsiteY58" fmla="*/ 1756686 h 1756686"/>
              <a:gd name="connsiteX59" fmla="*/ 2653779 w 3023000"/>
              <a:gd name="connsiteY59" fmla="*/ 1727841 h 1756686"/>
              <a:gd name="connsiteX60" fmla="*/ 2593203 w 3023000"/>
              <a:gd name="connsiteY60" fmla="*/ 1701880 h 1756686"/>
              <a:gd name="connsiteX61" fmla="*/ 2552820 w 3023000"/>
              <a:gd name="connsiteY61" fmla="*/ 1693226 h 1756686"/>
              <a:gd name="connsiteX62" fmla="*/ 2431669 w 3023000"/>
              <a:gd name="connsiteY62" fmla="*/ 1684573 h 1756686"/>
              <a:gd name="connsiteX63" fmla="*/ 2004757 w 3023000"/>
              <a:gd name="connsiteY63" fmla="*/ 1664381 h 1756686"/>
              <a:gd name="connsiteX64" fmla="*/ 1647073 w 3023000"/>
              <a:gd name="connsiteY64" fmla="*/ 1655727 h 175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23000" h="1756686">
                <a:moveTo>
                  <a:pt x="1647073" y="1655727"/>
                </a:moveTo>
                <a:lnTo>
                  <a:pt x="1223046" y="1661496"/>
                </a:lnTo>
                <a:lnTo>
                  <a:pt x="1035550" y="1667265"/>
                </a:lnTo>
                <a:lnTo>
                  <a:pt x="813441" y="1675919"/>
                </a:lnTo>
                <a:lnTo>
                  <a:pt x="597100" y="1687457"/>
                </a:lnTo>
                <a:lnTo>
                  <a:pt x="530755" y="1693226"/>
                </a:lnTo>
                <a:lnTo>
                  <a:pt x="478834" y="1690342"/>
                </a:lnTo>
                <a:lnTo>
                  <a:pt x="389413" y="1675919"/>
                </a:lnTo>
                <a:lnTo>
                  <a:pt x="236532" y="1635535"/>
                </a:lnTo>
                <a:lnTo>
                  <a:pt x="77882" y="1586498"/>
                </a:lnTo>
                <a:lnTo>
                  <a:pt x="43268" y="1569191"/>
                </a:lnTo>
                <a:lnTo>
                  <a:pt x="17307" y="1546115"/>
                </a:lnTo>
                <a:lnTo>
                  <a:pt x="0" y="1520154"/>
                </a:lnTo>
                <a:lnTo>
                  <a:pt x="0" y="1499962"/>
                </a:lnTo>
                <a:lnTo>
                  <a:pt x="5769" y="1476886"/>
                </a:lnTo>
                <a:lnTo>
                  <a:pt x="31730" y="1453809"/>
                </a:lnTo>
                <a:lnTo>
                  <a:pt x="98074" y="1410541"/>
                </a:lnTo>
                <a:lnTo>
                  <a:pt x="155765" y="1361504"/>
                </a:lnTo>
                <a:lnTo>
                  <a:pt x="556716" y="1378811"/>
                </a:lnTo>
                <a:lnTo>
                  <a:pt x="568254" y="1390349"/>
                </a:lnTo>
                <a:lnTo>
                  <a:pt x="591331" y="1399003"/>
                </a:lnTo>
                <a:lnTo>
                  <a:pt x="767288" y="1399003"/>
                </a:lnTo>
                <a:lnTo>
                  <a:pt x="1217277" y="1399003"/>
                </a:lnTo>
                <a:lnTo>
                  <a:pt x="1566306" y="1399003"/>
                </a:lnTo>
                <a:lnTo>
                  <a:pt x="1710533" y="1399003"/>
                </a:lnTo>
                <a:lnTo>
                  <a:pt x="2154753" y="1401888"/>
                </a:lnTo>
                <a:lnTo>
                  <a:pt x="2437438" y="1399003"/>
                </a:lnTo>
                <a:lnTo>
                  <a:pt x="2691278" y="1399003"/>
                </a:lnTo>
                <a:lnTo>
                  <a:pt x="2748969" y="1396118"/>
                </a:lnTo>
                <a:lnTo>
                  <a:pt x="2774930" y="1387465"/>
                </a:lnTo>
                <a:lnTo>
                  <a:pt x="2780699" y="1375927"/>
                </a:lnTo>
                <a:lnTo>
                  <a:pt x="2786468" y="1341312"/>
                </a:lnTo>
                <a:lnTo>
                  <a:pt x="2769160" y="1208623"/>
                </a:lnTo>
                <a:lnTo>
                  <a:pt x="2717239" y="871132"/>
                </a:lnTo>
                <a:lnTo>
                  <a:pt x="2682624" y="651906"/>
                </a:lnTo>
                <a:lnTo>
                  <a:pt x="2659548" y="478834"/>
                </a:lnTo>
                <a:lnTo>
                  <a:pt x="2639356" y="323069"/>
                </a:lnTo>
                <a:lnTo>
                  <a:pt x="2624933" y="178841"/>
                </a:lnTo>
                <a:cubicBezTo>
                  <a:pt x="2623972" y="131727"/>
                  <a:pt x="2623010" y="84613"/>
                  <a:pt x="2622049" y="37499"/>
                </a:cubicBezTo>
                <a:lnTo>
                  <a:pt x="2780699" y="0"/>
                </a:lnTo>
                <a:lnTo>
                  <a:pt x="2795121" y="210571"/>
                </a:lnTo>
                <a:lnTo>
                  <a:pt x="2812429" y="346145"/>
                </a:lnTo>
                <a:lnTo>
                  <a:pt x="2838389" y="530756"/>
                </a:lnTo>
                <a:lnTo>
                  <a:pt x="2867235" y="709597"/>
                </a:lnTo>
                <a:lnTo>
                  <a:pt x="2907618" y="946130"/>
                </a:lnTo>
                <a:lnTo>
                  <a:pt x="2936464" y="1110549"/>
                </a:lnTo>
                <a:lnTo>
                  <a:pt x="2953771" y="1214392"/>
                </a:lnTo>
                <a:lnTo>
                  <a:pt x="2968194" y="1263429"/>
                </a:lnTo>
                <a:lnTo>
                  <a:pt x="3002808" y="1344197"/>
                </a:lnTo>
                <a:lnTo>
                  <a:pt x="3017231" y="1378811"/>
                </a:lnTo>
                <a:lnTo>
                  <a:pt x="3023000" y="1404772"/>
                </a:lnTo>
                <a:lnTo>
                  <a:pt x="3011462" y="1459578"/>
                </a:lnTo>
                <a:lnTo>
                  <a:pt x="2973963" y="1540346"/>
                </a:lnTo>
                <a:lnTo>
                  <a:pt x="2913388" y="1618228"/>
                </a:lnTo>
                <a:lnTo>
                  <a:pt x="2849928" y="1687457"/>
                </a:lnTo>
                <a:lnTo>
                  <a:pt x="2812429" y="1727841"/>
                </a:lnTo>
                <a:lnTo>
                  <a:pt x="2774930" y="1748033"/>
                </a:lnTo>
                <a:lnTo>
                  <a:pt x="2737430" y="1756686"/>
                </a:lnTo>
                <a:lnTo>
                  <a:pt x="2711470" y="1756686"/>
                </a:lnTo>
                <a:lnTo>
                  <a:pt x="2653779" y="1727841"/>
                </a:lnTo>
                <a:lnTo>
                  <a:pt x="2593203" y="1701880"/>
                </a:lnTo>
                <a:lnTo>
                  <a:pt x="2552820" y="1693226"/>
                </a:lnTo>
                <a:lnTo>
                  <a:pt x="2431669" y="1684573"/>
                </a:lnTo>
                <a:lnTo>
                  <a:pt x="2004757" y="1664381"/>
                </a:lnTo>
                <a:lnTo>
                  <a:pt x="1647073" y="165572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945FB45-4C8F-4FE1-BCA1-02D11054FDDC}"/>
              </a:ext>
            </a:extLst>
          </p:cNvPr>
          <p:cNvSpPr/>
          <p:nvPr/>
        </p:nvSpPr>
        <p:spPr>
          <a:xfrm>
            <a:off x="5938838" y="5341938"/>
            <a:ext cx="657225" cy="592137"/>
          </a:xfrm>
          <a:custGeom>
            <a:avLst/>
            <a:gdLst>
              <a:gd name="connsiteX0" fmla="*/ 254793 w 657225"/>
              <a:gd name="connsiteY0" fmla="*/ 73819 h 592931"/>
              <a:gd name="connsiteX1" fmla="*/ 466725 w 657225"/>
              <a:gd name="connsiteY1" fmla="*/ 145256 h 592931"/>
              <a:gd name="connsiteX2" fmla="*/ 531018 w 657225"/>
              <a:gd name="connsiteY2" fmla="*/ 164306 h 592931"/>
              <a:gd name="connsiteX3" fmla="*/ 557212 w 657225"/>
              <a:gd name="connsiteY3" fmla="*/ 169069 h 592931"/>
              <a:gd name="connsiteX4" fmla="*/ 576262 w 657225"/>
              <a:gd name="connsiteY4" fmla="*/ 169069 h 592931"/>
              <a:gd name="connsiteX5" fmla="*/ 607218 w 657225"/>
              <a:gd name="connsiteY5" fmla="*/ 164306 h 592931"/>
              <a:gd name="connsiteX6" fmla="*/ 657225 w 657225"/>
              <a:gd name="connsiteY6" fmla="*/ 130969 h 592931"/>
              <a:gd name="connsiteX7" fmla="*/ 645318 w 657225"/>
              <a:gd name="connsiteY7" fmla="*/ 592931 h 592931"/>
              <a:gd name="connsiteX8" fmla="*/ 597693 w 657225"/>
              <a:gd name="connsiteY8" fmla="*/ 559594 h 592931"/>
              <a:gd name="connsiteX9" fmla="*/ 502443 w 657225"/>
              <a:gd name="connsiteY9" fmla="*/ 461962 h 592931"/>
              <a:gd name="connsiteX10" fmla="*/ 440531 w 657225"/>
              <a:gd name="connsiteY10" fmla="*/ 404812 h 592931"/>
              <a:gd name="connsiteX11" fmla="*/ 319087 w 657225"/>
              <a:gd name="connsiteY11" fmla="*/ 304800 h 592931"/>
              <a:gd name="connsiteX12" fmla="*/ 171450 w 657225"/>
              <a:gd name="connsiteY12" fmla="*/ 190500 h 592931"/>
              <a:gd name="connsiteX13" fmla="*/ 52387 w 657225"/>
              <a:gd name="connsiteY13" fmla="*/ 90487 h 592931"/>
              <a:gd name="connsiteX14" fmla="*/ 11906 w 657225"/>
              <a:gd name="connsiteY14" fmla="*/ 57150 h 592931"/>
              <a:gd name="connsiteX15" fmla="*/ 0 w 657225"/>
              <a:gd name="connsiteY15" fmla="*/ 35719 h 592931"/>
              <a:gd name="connsiteX16" fmla="*/ 0 w 657225"/>
              <a:gd name="connsiteY16" fmla="*/ 16669 h 592931"/>
              <a:gd name="connsiteX17" fmla="*/ 9525 w 657225"/>
              <a:gd name="connsiteY17" fmla="*/ 4762 h 592931"/>
              <a:gd name="connsiteX18" fmla="*/ 28575 w 657225"/>
              <a:gd name="connsiteY18" fmla="*/ 0 h 592931"/>
              <a:gd name="connsiteX19" fmla="*/ 61912 w 657225"/>
              <a:gd name="connsiteY19" fmla="*/ 9525 h 592931"/>
              <a:gd name="connsiteX20" fmla="*/ 254793 w 657225"/>
              <a:gd name="connsiteY20" fmla="*/ 73819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57225" h="592931">
                <a:moveTo>
                  <a:pt x="254793" y="73819"/>
                </a:moveTo>
                <a:lnTo>
                  <a:pt x="466725" y="145256"/>
                </a:lnTo>
                <a:lnTo>
                  <a:pt x="531018" y="164306"/>
                </a:lnTo>
                <a:lnTo>
                  <a:pt x="557212" y="169069"/>
                </a:lnTo>
                <a:lnTo>
                  <a:pt x="576262" y="169069"/>
                </a:lnTo>
                <a:lnTo>
                  <a:pt x="607218" y="164306"/>
                </a:lnTo>
                <a:lnTo>
                  <a:pt x="657225" y="130969"/>
                </a:lnTo>
                <a:lnTo>
                  <a:pt x="645318" y="592931"/>
                </a:lnTo>
                <a:lnTo>
                  <a:pt x="597693" y="559594"/>
                </a:lnTo>
                <a:lnTo>
                  <a:pt x="502443" y="461962"/>
                </a:lnTo>
                <a:lnTo>
                  <a:pt x="440531" y="404812"/>
                </a:lnTo>
                <a:lnTo>
                  <a:pt x="319087" y="304800"/>
                </a:lnTo>
                <a:lnTo>
                  <a:pt x="171450" y="190500"/>
                </a:lnTo>
                <a:lnTo>
                  <a:pt x="52387" y="90487"/>
                </a:lnTo>
                <a:lnTo>
                  <a:pt x="11906" y="57150"/>
                </a:lnTo>
                <a:lnTo>
                  <a:pt x="0" y="35719"/>
                </a:lnTo>
                <a:lnTo>
                  <a:pt x="0" y="16669"/>
                </a:lnTo>
                <a:lnTo>
                  <a:pt x="9525" y="4762"/>
                </a:lnTo>
                <a:lnTo>
                  <a:pt x="28575" y="0"/>
                </a:lnTo>
                <a:lnTo>
                  <a:pt x="61912" y="9525"/>
                </a:lnTo>
                <a:lnTo>
                  <a:pt x="254793" y="738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6028583-197D-440B-A043-B7BAD5567500}"/>
              </a:ext>
            </a:extLst>
          </p:cNvPr>
          <p:cNvSpPr/>
          <p:nvPr/>
        </p:nvSpPr>
        <p:spPr>
          <a:xfrm>
            <a:off x="5200650" y="3719513"/>
            <a:ext cx="1436688" cy="327025"/>
          </a:xfrm>
          <a:custGeom>
            <a:avLst/>
            <a:gdLst>
              <a:gd name="connsiteX0" fmla="*/ 650081 w 1435894"/>
              <a:gd name="connsiteY0" fmla="*/ 247650 h 326231"/>
              <a:gd name="connsiteX1" fmla="*/ 261938 w 1435894"/>
              <a:gd name="connsiteY1" fmla="*/ 295275 h 326231"/>
              <a:gd name="connsiteX2" fmla="*/ 7144 w 1435894"/>
              <a:gd name="connsiteY2" fmla="*/ 326231 h 326231"/>
              <a:gd name="connsiteX3" fmla="*/ 0 w 1435894"/>
              <a:gd name="connsiteY3" fmla="*/ 164306 h 326231"/>
              <a:gd name="connsiteX4" fmla="*/ 397669 w 1435894"/>
              <a:gd name="connsiteY4" fmla="*/ 121443 h 326231"/>
              <a:gd name="connsiteX5" fmla="*/ 807244 w 1435894"/>
              <a:gd name="connsiteY5" fmla="*/ 69056 h 326231"/>
              <a:gd name="connsiteX6" fmla="*/ 1178719 w 1435894"/>
              <a:gd name="connsiteY6" fmla="*/ 16668 h 326231"/>
              <a:gd name="connsiteX7" fmla="*/ 1257300 w 1435894"/>
              <a:gd name="connsiteY7" fmla="*/ 4762 h 326231"/>
              <a:gd name="connsiteX8" fmla="*/ 1293019 w 1435894"/>
              <a:gd name="connsiteY8" fmla="*/ 0 h 326231"/>
              <a:gd name="connsiteX9" fmla="*/ 1323975 w 1435894"/>
              <a:gd name="connsiteY9" fmla="*/ 2381 h 326231"/>
              <a:gd name="connsiteX10" fmla="*/ 1366838 w 1435894"/>
              <a:gd name="connsiteY10" fmla="*/ 14287 h 326231"/>
              <a:gd name="connsiteX11" fmla="*/ 1435894 w 1435894"/>
              <a:gd name="connsiteY11" fmla="*/ 42862 h 326231"/>
              <a:gd name="connsiteX12" fmla="*/ 1433513 w 1435894"/>
              <a:gd name="connsiteY12" fmla="*/ 195262 h 326231"/>
              <a:gd name="connsiteX13" fmla="*/ 1338263 w 1435894"/>
              <a:gd name="connsiteY13" fmla="*/ 171450 h 326231"/>
              <a:gd name="connsiteX14" fmla="*/ 1295400 w 1435894"/>
              <a:gd name="connsiteY14" fmla="*/ 169068 h 326231"/>
              <a:gd name="connsiteX15" fmla="*/ 1245394 w 1435894"/>
              <a:gd name="connsiteY15" fmla="*/ 171450 h 326231"/>
              <a:gd name="connsiteX16" fmla="*/ 1181100 w 1435894"/>
              <a:gd name="connsiteY16" fmla="*/ 185737 h 326231"/>
              <a:gd name="connsiteX17" fmla="*/ 650081 w 1435894"/>
              <a:gd name="connsiteY17" fmla="*/ 247650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35894" h="326231">
                <a:moveTo>
                  <a:pt x="650081" y="247650"/>
                </a:moveTo>
                <a:lnTo>
                  <a:pt x="261938" y="295275"/>
                </a:lnTo>
                <a:lnTo>
                  <a:pt x="7144" y="326231"/>
                </a:lnTo>
                <a:lnTo>
                  <a:pt x="0" y="164306"/>
                </a:lnTo>
                <a:lnTo>
                  <a:pt x="397669" y="121443"/>
                </a:lnTo>
                <a:lnTo>
                  <a:pt x="807244" y="69056"/>
                </a:lnTo>
                <a:lnTo>
                  <a:pt x="1178719" y="16668"/>
                </a:lnTo>
                <a:lnTo>
                  <a:pt x="1257300" y="4762"/>
                </a:lnTo>
                <a:lnTo>
                  <a:pt x="1293019" y="0"/>
                </a:lnTo>
                <a:lnTo>
                  <a:pt x="1323975" y="2381"/>
                </a:lnTo>
                <a:lnTo>
                  <a:pt x="1366838" y="14287"/>
                </a:lnTo>
                <a:lnTo>
                  <a:pt x="1435894" y="42862"/>
                </a:lnTo>
                <a:cubicBezTo>
                  <a:pt x="1435100" y="93662"/>
                  <a:pt x="1434307" y="144462"/>
                  <a:pt x="1433513" y="195262"/>
                </a:cubicBezTo>
                <a:lnTo>
                  <a:pt x="1338263" y="171450"/>
                </a:lnTo>
                <a:lnTo>
                  <a:pt x="1295400" y="169068"/>
                </a:lnTo>
                <a:lnTo>
                  <a:pt x="1245394" y="171450"/>
                </a:lnTo>
                <a:lnTo>
                  <a:pt x="1181100" y="185737"/>
                </a:lnTo>
                <a:lnTo>
                  <a:pt x="650081" y="2476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343709F-5B9F-4B7E-A0CA-64DCCD9FB7E6}"/>
              </a:ext>
            </a:extLst>
          </p:cNvPr>
          <p:cNvSpPr/>
          <p:nvPr/>
        </p:nvSpPr>
        <p:spPr>
          <a:xfrm>
            <a:off x="5195888" y="4322763"/>
            <a:ext cx="1452562" cy="320675"/>
          </a:xfrm>
          <a:custGeom>
            <a:avLst/>
            <a:gdLst>
              <a:gd name="connsiteX0" fmla="*/ 666750 w 1452562"/>
              <a:gd name="connsiteY0" fmla="*/ 245269 h 321469"/>
              <a:gd name="connsiteX1" fmla="*/ 395287 w 1452562"/>
              <a:gd name="connsiteY1" fmla="*/ 283369 h 321469"/>
              <a:gd name="connsiteX2" fmla="*/ 254793 w 1452562"/>
              <a:gd name="connsiteY2" fmla="*/ 302419 h 321469"/>
              <a:gd name="connsiteX3" fmla="*/ 0 w 1452562"/>
              <a:gd name="connsiteY3" fmla="*/ 321469 h 321469"/>
              <a:gd name="connsiteX4" fmla="*/ 0 w 1452562"/>
              <a:gd name="connsiteY4" fmla="*/ 161925 h 321469"/>
              <a:gd name="connsiteX5" fmla="*/ 123825 w 1452562"/>
              <a:gd name="connsiteY5" fmla="*/ 157162 h 321469"/>
              <a:gd name="connsiteX6" fmla="*/ 216693 w 1452562"/>
              <a:gd name="connsiteY6" fmla="*/ 147637 h 321469"/>
              <a:gd name="connsiteX7" fmla="*/ 454818 w 1452562"/>
              <a:gd name="connsiteY7" fmla="*/ 116681 h 321469"/>
              <a:gd name="connsiteX8" fmla="*/ 790575 w 1452562"/>
              <a:gd name="connsiteY8" fmla="*/ 69056 h 321469"/>
              <a:gd name="connsiteX9" fmla="*/ 1112043 w 1452562"/>
              <a:gd name="connsiteY9" fmla="*/ 23812 h 321469"/>
              <a:gd name="connsiteX10" fmla="*/ 1235868 w 1452562"/>
              <a:gd name="connsiteY10" fmla="*/ 2381 h 321469"/>
              <a:gd name="connsiteX11" fmla="*/ 1271587 w 1452562"/>
              <a:gd name="connsiteY11" fmla="*/ 0 h 321469"/>
              <a:gd name="connsiteX12" fmla="*/ 1335881 w 1452562"/>
              <a:gd name="connsiteY12" fmla="*/ 9525 h 321469"/>
              <a:gd name="connsiteX13" fmla="*/ 1450181 w 1452562"/>
              <a:gd name="connsiteY13" fmla="*/ 33337 h 321469"/>
              <a:gd name="connsiteX14" fmla="*/ 1452562 w 1452562"/>
              <a:gd name="connsiteY14" fmla="*/ 192881 h 321469"/>
              <a:gd name="connsiteX15" fmla="*/ 1321593 w 1452562"/>
              <a:gd name="connsiteY15" fmla="*/ 169069 h 321469"/>
              <a:gd name="connsiteX16" fmla="*/ 1285875 w 1452562"/>
              <a:gd name="connsiteY16" fmla="*/ 166687 h 321469"/>
              <a:gd name="connsiteX17" fmla="*/ 1212056 w 1452562"/>
              <a:gd name="connsiteY17" fmla="*/ 171450 h 321469"/>
              <a:gd name="connsiteX18" fmla="*/ 1066800 w 1452562"/>
              <a:gd name="connsiteY18" fmla="*/ 185737 h 321469"/>
              <a:gd name="connsiteX19" fmla="*/ 878681 w 1452562"/>
              <a:gd name="connsiteY19" fmla="*/ 216694 h 321469"/>
              <a:gd name="connsiteX20" fmla="*/ 666750 w 1452562"/>
              <a:gd name="connsiteY20" fmla="*/ 245269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2562" h="321469">
                <a:moveTo>
                  <a:pt x="666750" y="245269"/>
                </a:moveTo>
                <a:lnTo>
                  <a:pt x="395287" y="283369"/>
                </a:lnTo>
                <a:lnTo>
                  <a:pt x="254793" y="302419"/>
                </a:lnTo>
                <a:lnTo>
                  <a:pt x="0" y="321469"/>
                </a:lnTo>
                <a:lnTo>
                  <a:pt x="0" y="161925"/>
                </a:lnTo>
                <a:lnTo>
                  <a:pt x="123825" y="157162"/>
                </a:lnTo>
                <a:lnTo>
                  <a:pt x="216693" y="147637"/>
                </a:lnTo>
                <a:lnTo>
                  <a:pt x="454818" y="116681"/>
                </a:lnTo>
                <a:lnTo>
                  <a:pt x="790575" y="69056"/>
                </a:lnTo>
                <a:lnTo>
                  <a:pt x="1112043" y="23812"/>
                </a:lnTo>
                <a:lnTo>
                  <a:pt x="1235868" y="2381"/>
                </a:lnTo>
                <a:lnTo>
                  <a:pt x="1271587" y="0"/>
                </a:lnTo>
                <a:lnTo>
                  <a:pt x="1335881" y="9525"/>
                </a:lnTo>
                <a:lnTo>
                  <a:pt x="1450181" y="33337"/>
                </a:lnTo>
                <a:cubicBezTo>
                  <a:pt x="1450975" y="86518"/>
                  <a:pt x="1451768" y="139700"/>
                  <a:pt x="1452562" y="192881"/>
                </a:cubicBezTo>
                <a:lnTo>
                  <a:pt x="1321593" y="169069"/>
                </a:lnTo>
                <a:lnTo>
                  <a:pt x="1285875" y="166687"/>
                </a:lnTo>
                <a:lnTo>
                  <a:pt x="1212056" y="171450"/>
                </a:lnTo>
                <a:lnTo>
                  <a:pt x="1066800" y="185737"/>
                </a:lnTo>
                <a:lnTo>
                  <a:pt x="878681" y="216694"/>
                </a:lnTo>
                <a:lnTo>
                  <a:pt x="666750" y="2452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EF889A-F350-49F8-88CB-47F292F58D19}"/>
              </a:ext>
            </a:extLst>
          </p:cNvPr>
          <p:cNvGrpSpPr>
            <a:grpSpLocks/>
          </p:cNvGrpSpPr>
          <p:nvPr/>
        </p:nvGrpSpPr>
        <p:grpSpPr bwMode="auto">
          <a:xfrm>
            <a:off x="2579688" y="1524000"/>
            <a:ext cx="4535487" cy="4533900"/>
            <a:chOff x="2732088" y="1676400"/>
            <a:chExt cx="4535487" cy="4533900"/>
          </a:xfrm>
        </p:grpSpPr>
        <p:sp>
          <p:nvSpPr>
            <p:cNvPr id="42" name="フリーフォーム 6">
              <a:extLst>
                <a:ext uri="{FF2B5EF4-FFF2-40B4-BE49-F238E27FC236}">
                  <a16:creationId xmlns:a16="http://schemas.microsoft.com/office/drawing/2014/main" id="{49527CC9-1B69-4FD5-9A8A-CEB474B27596}"/>
                </a:ext>
              </a:extLst>
            </p:cNvPr>
            <p:cNvSpPr/>
            <p:nvPr/>
          </p:nvSpPr>
          <p:spPr>
            <a:xfrm>
              <a:off x="3190875" y="1676400"/>
              <a:ext cx="1017588" cy="1328738"/>
            </a:xfrm>
            <a:custGeom>
              <a:avLst/>
              <a:gdLst>
                <a:gd name="connsiteX0" fmla="*/ 719138 w 1016794"/>
                <a:gd name="connsiteY0" fmla="*/ 657225 h 1328738"/>
                <a:gd name="connsiteX1" fmla="*/ 540544 w 1016794"/>
                <a:gd name="connsiteY1" fmla="*/ 852488 h 1328738"/>
                <a:gd name="connsiteX2" fmla="*/ 371475 w 1016794"/>
                <a:gd name="connsiteY2" fmla="*/ 1035844 h 1328738"/>
                <a:gd name="connsiteX3" fmla="*/ 269081 w 1016794"/>
                <a:gd name="connsiteY3" fmla="*/ 1150144 h 1328738"/>
                <a:gd name="connsiteX4" fmla="*/ 171450 w 1016794"/>
                <a:gd name="connsiteY4" fmla="*/ 1254919 h 1328738"/>
                <a:gd name="connsiteX5" fmla="*/ 97631 w 1016794"/>
                <a:gd name="connsiteY5" fmla="*/ 1328738 h 1328738"/>
                <a:gd name="connsiteX6" fmla="*/ 0 w 1016794"/>
                <a:gd name="connsiteY6" fmla="*/ 1252538 h 1328738"/>
                <a:gd name="connsiteX7" fmla="*/ 47625 w 1016794"/>
                <a:gd name="connsiteY7" fmla="*/ 1183481 h 1328738"/>
                <a:gd name="connsiteX8" fmla="*/ 102394 w 1016794"/>
                <a:gd name="connsiteY8" fmla="*/ 1114425 h 1328738"/>
                <a:gd name="connsiteX9" fmla="*/ 238125 w 1016794"/>
                <a:gd name="connsiteY9" fmla="*/ 942975 h 1328738"/>
                <a:gd name="connsiteX10" fmla="*/ 328613 w 1016794"/>
                <a:gd name="connsiteY10" fmla="*/ 814388 h 1328738"/>
                <a:gd name="connsiteX11" fmla="*/ 459581 w 1016794"/>
                <a:gd name="connsiteY11" fmla="*/ 626269 h 1328738"/>
                <a:gd name="connsiteX12" fmla="*/ 533400 w 1016794"/>
                <a:gd name="connsiteY12" fmla="*/ 509588 h 1328738"/>
                <a:gd name="connsiteX13" fmla="*/ 628650 w 1016794"/>
                <a:gd name="connsiteY13" fmla="*/ 369094 h 1328738"/>
                <a:gd name="connsiteX14" fmla="*/ 666750 w 1016794"/>
                <a:gd name="connsiteY14" fmla="*/ 314325 h 1328738"/>
                <a:gd name="connsiteX15" fmla="*/ 697706 w 1016794"/>
                <a:gd name="connsiteY15" fmla="*/ 266700 h 1328738"/>
                <a:gd name="connsiteX16" fmla="*/ 704850 w 1016794"/>
                <a:gd name="connsiteY16" fmla="*/ 238125 h 1328738"/>
                <a:gd name="connsiteX17" fmla="*/ 704850 w 1016794"/>
                <a:gd name="connsiteY17" fmla="*/ 209550 h 1328738"/>
                <a:gd name="connsiteX18" fmla="*/ 700088 w 1016794"/>
                <a:gd name="connsiteY18" fmla="*/ 183356 h 1328738"/>
                <a:gd name="connsiteX19" fmla="*/ 678656 w 1016794"/>
                <a:gd name="connsiteY19" fmla="*/ 145256 h 1328738"/>
                <a:gd name="connsiteX20" fmla="*/ 626269 w 1016794"/>
                <a:gd name="connsiteY20" fmla="*/ 92869 h 1328738"/>
                <a:gd name="connsiteX21" fmla="*/ 597694 w 1016794"/>
                <a:gd name="connsiteY21" fmla="*/ 64294 h 1328738"/>
                <a:gd name="connsiteX22" fmla="*/ 590550 w 1016794"/>
                <a:gd name="connsiteY22" fmla="*/ 52388 h 1328738"/>
                <a:gd name="connsiteX23" fmla="*/ 583406 w 1016794"/>
                <a:gd name="connsiteY23" fmla="*/ 30956 h 1328738"/>
                <a:gd name="connsiteX24" fmla="*/ 585788 w 1016794"/>
                <a:gd name="connsiteY24" fmla="*/ 14288 h 1328738"/>
                <a:gd name="connsiteX25" fmla="*/ 595313 w 1016794"/>
                <a:gd name="connsiteY25" fmla="*/ 2381 h 1328738"/>
                <a:gd name="connsiteX26" fmla="*/ 611981 w 1016794"/>
                <a:gd name="connsiteY26" fmla="*/ 0 h 1328738"/>
                <a:gd name="connsiteX27" fmla="*/ 635794 w 1016794"/>
                <a:gd name="connsiteY27" fmla="*/ 7144 h 1328738"/>
                <a:gd name="connsiteX28" fmla="*/ 714375 w 1016794"/>
                <a:gd name="connsiteY28" fmla="*/ 54769 h 1328738"/>
                <a:gd name="connsiteX29" fmla="*/ 816769 w 1016794"/>
                <a:gd name="connsiteY29" fmla="*/ 116681 h 1328738"/>
                <a:gd name="connsiteX30" fmla="*/ 881063 w 1016794"/>
                <a:gd name="connsiteY30" fmla="*/ 159544 h 1328738"/>
                <a:gd name="connsiteX31" fmla="*/ 933450 w 1016794"/>
                <a:gd name="connsiteY31" fmla="*/ 200025 h 1328738"/>
                <a:gd name="connsiteX32" fmla="*/ 981075 w 1016794"/>
                <a:gd name="connsiteY32" fmla="*/ 242888 h 1328738"/>
                <a:gd name="connsiteX33" fmla="*/ 1002506 w 1016794"/>
                <a:gd name="connsiteY33" fmla="*/ 271463 h 1328738"/>
                <a:gd name="connsiteX34" fmla="*/ 1014413 w 1016794"/>
                <a:gd name="connsiteY34" fmla="*/ 297656 h 1328738"/>
                <a:gd name="connsiteX35" fmla="*/ 1016794 w 1016794"/>
                <a:gd name="connsiteY35" fmla="*/ 314325 h 1328738"/>
                <a:gd name="connsiteX36" fmla="*/ 1009650 w 1016794"/>
                <a:gd name="connsiteY36" fmla="*/ 342900 h 1328738"/>
                <a:gd name="connsiteX37" fmla="*/ 985838 w 1016794"/>
                <a:gd name="connsiteY37" fmla="*/ 373856 h 1328738"/>
                <a:gd name="connsiteX38" fmla="*/ 919163 w 1016794"/>
                <a:gd name="connsiteY38" fmla="*/ 433388 h 1328738"/>
                <a:gd name="connsiteX39" fmla="*/ 719138 w 1016794"/>
                <a:gd name="connsiteY39" fmla="*/ 65722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6794" h="1328738">
                  <a:moveTo>
                    <a:pt x="719138" y="657225"/>
                  </a:moveTo>
                  <a:lnTo>
                    <a:pt x="540544" y="852488"/>
                  </a:lnTo>
                  <a:lnTo>
                    <a:pt x="371475" y="1035844"/>
                  </a:lnTo>
                  <a:lnTo>
                    <a:pt x="269081" y="1150144"/>
                  </a:lnTo>
                  <a:lnTo>
                    <a:pt x="171450" y="1254919"/>
                  </a:lnTo>
                  <a:lnTo>
                    <a:pt x="97631" y="1328738"/>
                  </a:lnTo>
                  <a:lnTo>
                    <a:pt x="0" y="1252538"/>
                  </a:lnTo>
                  <a:lnTo>
                    <a:pt x="47625" y="1183481"/>
                  </a:lnTo>
                  <a:lnTo>
                    <a:pt x="102394" y="1114425"/>
                  </a:lnTo>
                  <a:lnTo>
                    <a:pt x="238125" y="942975"/>
                  </a:lnTo>
                  <a:lnTo>
                    <a:pt x="328613" y="814388"/>
                  </a:lnTo>
                  <a:lnTo>
                    <a:pt x="459581" y="626269"/>
                  </a:lnTo>
                  <a:lnTo>
                    <a:pt x="533400" y="509588"/>
                  </a:lnTo>
                  <a:lnTo>
                    <a:pt x="628650" y="369094"/>
                  </a:lnTo>
                  <a:lnTo>
                    <a:pt x="666750" y="314325"/>
                  </a:lnTo>
                  <a:lnTo>
                    <a:pt x="697706" y="266700"/>
                  </a:lnTo>
                  <a:lnTo>
                    <a:pt x="704850" y="238125"/>
                  </a:lnTo>
                  <a:lnTo>
                    <a:pt x="704850" y="209550"/>
                  </a:lnTo>
                  <a:lnTo>
                    <a:pt x="700088" y="183356"/>
                  </a:lnTo>
                  <a:lnTo>
                    <a:pt x="678656" y="145256"/>
                  </a:lnTo>
                  <a:lnTo>
                    <a:pt x="626269" y="92869"/>
                  </a:lnTo>
                  <a:lnTo>
                    <a:pt x="597694" y="64294"/>
                  </a:lnTo>
                  <a:lnTo>
                    <a:pt x="590550" y="52388"/>
                  </a:lnTo>
                  <a:lnTo>
                    <a:pt x="583406" y="30956"/>
                  </a:lnTo>
                  <a:lnTo>
                    <a:pt x="585788" y="14288"/>
                  </a:lnTo>
                  <a:lnTo>
                    <a:pt x="595313" y="2381"/>
                  </a:lnTo>
                  <a:lnTo>
                    <a:pt x="611981" y="0"/>
                  </a:lnTo>
                  <a:lnTo>
                    <a:pt x="635794" y="7144"/>
                  </a:lnTo>
                  <a:lnTo>
                    <a:pt x="714375" y="54769"/>
                  </a:lnTo>
                  <a:lnTo>
                    <a:pt x="816769" y="116681"/>
                  </a:lnTo>
                  <a:lnTo>
                    <a:pt x="881063" y="159544"/>
                  </a:lnTo>
                  <a:lnTo>
                    <a:pt x="933450" y="200025"/>
                  </a:lnTo>
                  <a:lnTo>
                    <a:pt x="981075" y="242888"/>
                  </a:lnTo>
                  <a:lnTo>
                    <a:pt x="1002506" y="271463"/>
                  </a:lnTo>
                  <a:lnTo>
                    <a:pt x="1014413" y="297656"/>
                  </a:lnTo>
                  <a:lnTo>
                    <a:pt x="1016794" y="314325"/>
                  </a:lnTo>
                  <a:lnTo>
                    <a:pt x="1009650" y="342900"/>
                  </a:lnTo>
                  <a:lnTo>
                    <a:pt x="985838" y="373856"/>
                  </a:lnTo>
                  <a:lnTo>
                    <a:pt x="919163" y="433388"/>
                  </a:lnTo>
                  <a:lnTo>
                    <a:pt x="719138" y="657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6CB1C1E5-B57D-42CC-B490-BCA9755DFAFF}"/>
                </a:ext>
              </a:extLst>
            </p:cNvPr>
            <p:cNvSpPr/>
            <p:nvPr/>
          </p:nvSpPr>
          <p:spPr>
            <a:xfrm>
              <a:off x="4346575" y="4276725"/>
              <a:ext cx="525463" cy="973138"/>
            </a:xfrm>
            <a:custGeom>
              <a:avLst/>
              <a:gdLst>
                <a:gd name="connsiteX0" fmla="*/ 245269 w 526257"/>
                <a:gd name="connsiteY0" fmla="*/ 704850 h 973931"/>
                <a:gd name="connsiteX1" fmla="*/ 135732 w 526257"/>
                <a:gd name="connsiteY1" fmla="*/ 383381 h 973931"/>
                <a:gd name="connsiteX2" fmla="*/ 66675 w 526257"/>
                <a:gd name="connsiteY2" fmla="*/ 202406 h 973931"/>
                <a:gd name="connsiteX3" fmla="*/ 16669 w 526257"/>
                <a:gd name="connsiteY3" fmla="*/ 71438 h 973931"/>
                <a:gd name="connsiteX4" fmla="*/ 4763 w 526257"/>
                <a:gd name="connsiteY4" fmla="*/ 42863 h 973931"/>
                <a:gd name="connsiteX5" fmla="*/ 0 w 526257"/>
                <a:gd name="connsiteY5" fmla="*/ 26194 h 973931"/>
                <a:gd name="connsiteX6" fmla="*/ 2382 w 526257"/>
                <a:gd name="connsiteY6" fmla="*/ 11906 h 973931"/>
                <a:gd name="connsiteX7" fmla="*/ 9525 w 526257"/>
                <a:gd name="connsiteY7" fmla="*/ 0 h 973931"/>
                <a:gd name="connsiteX8" fmla="*/ 26194 w 526257"/>
                <a:gd name="connsiteY8" fmla="*/ 0 h 973931"/>
                <a:gd name="connsiteX9" fmla="*/ 47625 w 526257"/>
                <a:gd name="connsiteY9" fmla="*/ 4763 h 973931"/>
                <a:gd name="connsiteX10" fmla="*/ 71438 w 526257"/>
                <a:gd name="connsiteY10" fmla="*/ 26194 h 973931"/>
                <a:gd name="connsiteX11" fmla="*/ 173832 w 526257"/>
                <a:gd name="connsiteY11" fmla="*/ 154781 h 973931"/>
                <a:gd name="connsiteX12" fmla="*/ 290513 w 526257"/>
                <a:gd name="connsiteY12" fmla="*/ 290513 h 973931"/>
                <a:gd name="connsiteX13" fmla="*/ 354807 w 526257"/>
                <a:gd name="connsiteY13" fmla="*/ 366713 h 973931"/>
                <a:gd name="connsiteX14" fmla="*/ 414338 w 526257"/>
                <a:gd name="connsiteY14" fmla="*/ 438150 h 973931"/>
                <a:gd name="connsiteX15" fmla="*/ 438150 w 526257"/>
                <a:gd name="connsiteY15" fmla="*/ 469106 h 973931"/>
                <a:gd name="connsiteX16" fmla="*/ 464344 w 526257"/>
                <a:gd name="connsiteY16" fmla="*/ 509588 h 973931"/>
                <a:gd name="connsiteX17" fmla="*/ 488157 w 526257"/>
                <a:gd name="connsiteY17" fmla="*/ 559594 h 973931"/>
                <a:gd name="connsiteX18" fmla="*/ 502444 w 526257"/>
                <a:gd name="connsiteY18" fmla="*/ 604838 h 973931"/>
                <a:gd name="connsiteX19" fmla="*/ 519113 w 526257"/>
                <a:gd name="connsiteY19" fmla="*/ 657225 h 973931"/>
                <a:gd name="connsiteX20" fmla="*/ 523875 w 526257"/>
                <a:gd name="connsiteY20" fmla="*/ 709613 h 973931"/>
                <a:gd name="connsiteX21" fmla="*/ 526257 w 526257"/>
                <a:gd name="connsiteY21" fmla="*/ 764381 h 973931"/>
                <a:gd name="connsiteX22" fmla="*/ 516732 w 526257"/>
                <a:gd name="connsiteY22" fmla="*/ 828675 h 973931"/>
                <a:gd name="connsiteX23" fmla="*/ 507207 w 526257"/>
                <a:gd name="connsiteY23" fmla="*/ 859631 h 973931"/>
                <a:gd name="connsiteX24" fmla="*/ 490538 w 526257"/>
                <a:gd name="connsiteY24" fmla="*/ 900113 h 973931"/>
                <a:gd name="connsiteX25" fmla="*/ 471488 w 526257"/>
                <a:gd name="connsiteY25" fmla="*/ 926306 h 973931"/>
                <a:gd name="connsiteX26" fmla="*/ 440532 w 526257"/>
                <a:gd name="connsiteY26" fmla="*/ 954881 h 973931"/>
                <a:gd name="connsiteX27" fmla="*/ 414338 w 526257"/>
                <a:gd name="connsiteY27" fmla="*/ 969169 h 973931"/>
                <a:gd name="connsiteX28" fmla="*/ 395288 w 526257"/>
                <a:gd name="connsiteY28" fmla="*/ 973931 h 973931"/>
                <a:gd name="connsiteX29" fmla="*/ 369094 w 526257"/>
                <a:gd name="connsiteY29" fmla="*/ 969169 h 973931"/>
                <a:gd name="connsiteX30" fmla="*/ 347663 w 526257"/>
                <a:gd name="connsiteY30" fmla="*/ 959644 h 973931"/>
                <a:gd name="connsiteX31" fmla="*/ 319088 w 526257"/>
                <a:gd name="connsiteY31" fmla="*/ 933450 h 973931"/>
                <a:gd name="connsiteX32" fmla="*/ 307182 w 526257"/>
                <a:gd name="connsiteY32" fmla="*/ 904875 h 973931"/>
                <a:gd name="connsiteX33" fmla="*/ 278607 w 526257"/>
                <a:gd name="connsiteY33" fmla="*/ 814388 h 973931"/>
                <a:gd name="connsiteX34" fmla="*/ 245269 w 526257"/>
                <a:gd name="connsiteY34" fmla="*/ 70485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6257" h="973931">
                  <a:moveTo>
                    <a:pt x="245269" y="704850"/>
                  </a:moveTo>
                  <a:lnTo>
                    <a:pt x="135732" y="383381"/>
                  </a:lnTo>
                  <a:lnTo>
                    <a:pt x="66675" y="202406"/>
                  </a:lnTo>
                  <a:lnTo>
                    <a:pt x="16669" y="71438"/>
                  </a:lnTo>
                  <a:lnTo>
                    <a:pt x="4763" y="42863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71438" y="26194"/>
                  </a:lnTo>
                  <a:lnTo>
                    <a:pt x="173832" y="154781"/>
                  </a:lnTo>
                  <a:lnTo>
                    <a:pt x="290513" y="290513"/>
                  </a:lnTo>
                  <a:lnTo>
                    <a:pt x="354807" y="366713"/>
                  </a:lnTo>
                  <a:lnTo>
                    <a:pt x="414338" y="438150"/>
                  </a:lnTo>
                  <a:lnTo>
                    <a:pt x="438150" y="469106"/>
                  </a:lnTo>
                  <a:lnTo>
                    <a:pt x="464344" y="509588"/>
                  </a:lnTo>
                  <a:lnTo>
                    <a:pt x="488157" y="559594"/>
                  </a:lnTo>
                  <a:lnTo>
                    <a:pt x="502444" y="604838"/>
                  </a:lnTo>
                  <a:lnTo>
                    <a:pt x="519113" y="657225"/>
                  </a:lnTo>
                  <a:lnTo>
                    <a:pt x="523875" y="709613"/>
                  </a:lnTo>
                  <a:lnTo>
                    <a:pt x="526257" y="764381"/>
                  </a:lnTo>
                  <a:lnTo>
                    <a:pt x="516732" y="828675"/>
                  </a:lnTo>
                  <a:lnTo>
                    <a:pt x="507207" y="859631"/>
                  </a:lnTo>
                  <a:lnTo>
                    <a:pt x="490538" y="900113"/>
                  </a:lnTo>
                  <a:lnTo>
                    <a:pt x="471488" y="926306"/>
                  </a:lnTo>
                  <a:lnTo>
                    <a:pt x="440532" y="954881"/>
                  </a:lnTo>
                  <a:lnTo>
                    <a:pt x="414338" y="969169"/>
                  </a:lnTo>
                  <a:lnTo>
                    <a:pt x="395288" y="973931"/>
                  </a:lnTo>
                  <a:lnTo>
                    <a:pt x="369094" y="969169"/>
                  </a:lnTo>
                  <a:lnTo>
                    <a:pt x="347663" y="959644"/>
                  </a:lnTo>
                  <a:lnTo>
                    <a:pt x="319088" y="933450"/>
                  </a:lnTo>
                  <a:lnTo>
                    <a:pt x="307182" y="904875"/>
                  </a:lnTo>
                  <a:lnTo>
                    <a:pt x="278607" y="814388"/>
                  </a:lnTo>
                  <a:lnTo>
                    <a:pt x="245269" y="704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">
              <a:extLst>
                <a:ext uri="{FF2B5EF4-FFF2-40B4-BE49-F238E27FC236}">
                  <a16:creationId xmlns:a16="http://schemas.microsoft.com/office/drawing/2014/main" id="{C8AD2DBB-091B-488A-80BF-5ED724446E66}"/>
                </a:ext>
              </a:extLst>
            </p:cNvPr>
            <p:cNvSpPr/>
            <p:nvPr/>
          </p:nvSpPr>
          <p:spPr>
            <a:xfrm>
              <a:off x="4870450" y="1924050"/>
              <a:ext cx="530225" cy="1128713"/>
            </a:xfrm>
            <a:custGeom>
              <a:avLst/>
              <a:gdLst>
                <a:gd name="connsiteX0" fmla="*/ 211932 w 531019"/>
                <a:gd name="connsiteY0" fmla="*/ 621506 h 1128713"/>
                <a:gd name="connsiteX1" fmla="*/ 169069 w 531019"/>
                <a:gd name="connsiteY1" fmla="*/ 378619 h 1128713"/>
                <a:gd name="connsiteX2" fmla="*/ 140494 w 531019"/>
                <a:gd name="connsiteY2" fmla="*/ 261938 h 1128713"/>
                <a:gd name="connsiteX3" fmla="*/ 133350 w 531019"/>
                <a:gd name="connsiteY3" fmla="*/ 242888 h 1128713"/>
                <a:gd name="connsiteX4" fmla="*/ 114300 w 531019"/>
                <a:gd name="connsiteY4" fmla="*/ 204788 h 1128713"/>
                <a:gd name="connsiteX5" fmla="*/ 73819 w 531019"/>
                <a:gd name="connsiteY5" fmla="*/ 152400 h 1128713"/>
                <a:gd name="connsiteX6" fmla="*/ 19050 w 531019"/>
                <a:gd name="connsiteY6" fmla="*/ 95250 h 1128713"/>
                <a:gd name="connsiteX7" fmla="*/ 9525 w 531019"/>
                <a:gd name="connsiteY7" fmla="*/ 80963 h 1128713"/>
                <a:gd name="connsiteX8" fmla="*/ 0 w 531019"/>
                <a:gd name="connsiteY8" fmla="*/ 64294 h 1128713"/>
                <a:gd name="connsiteX9" fmla="*/ 0 w 531019"/>
                <a:gd name="connsiteY9" fmla="*/ 38100 h 1128713"/>
                <a:gd name="connsiteX10" fmla="*/ 11907 w 531019"/>
                <a:gd name="connsiteY10" fmla="*/ 16669 h 1128713"/>
                <a:gd name="connsiteX11" fmla="*/ 28575 w 531019"/>
                <a:gd name="connsiteY11" fmla="*/ 7144 h 1128713"/>
                <a:gd name="connsiteX12" fmla="*/ 59532 w 531019"/>
                <a:gd name="connsiteY12" fmla="*/ 0 h 1128713"/>
                <a:gd name="connsiteX13" fmla="*/ 114300 w 531019"/>
                <a:gd name="connsiteY13" fmla="*/ 7144 h 1128713"/>
                <a:gd name="connsiteX14" fmla="*/ 176213 w 531019"/>
                <a:gd name="connsiteY14" fmla="*/ 26194 h 1128713"/>
                <a:gd name="connsiteX15" fmla="*/ 269082 w 531019"/>
                <a:gd name="connsiteY15" fmla="*/ 61913 h 1128713"/>
                <a:gd name="connsiteX16" fmla="*/ 340519 w 531019"/>
                <a:gd name="connsiteY16" fmla="*/ 97631 h 1128713"/>
                <a:gd name="connsiteX17" fmla="*/ 357188 w 531019"/>
                <a:gd name="connsiteY17" fmla="*/ 207169 h 1128713"/>
                <a:gd name="connsiteX18" fmla="*/ 404813 w 531019"/>
                <a:gd name="connsiteY18" fmla="*/ 454819 h 1128713"/>
                <a:gd name="connsiteX19" fmla="*/ 440532 w 531019"/>
                <a:gd name="connsiteY19" fmla="*/ 650081 h 1128713"/>
                <a:gd name="connsiteX20" fmla="*/ 481013 w 531019"/>
                <a:gd name="connsiteY20" fmla="*/ 833438 h 1128713"/>
                <a:gd name="connsiteX21" fmla="*/ 531019 w 531019"/>
                <a:gd name="connsiteY21" fmla="*/ 945356 h 1128713"/>
                <a:gd name="connsiteX22" fmla="*/ 488157 w 531019"/>
                <a:gd name="connsiteY22" fmla="*/ 1028700 h 1128713"/>
                <a:gd name="connsiteX23" fmla="*/ 445294 w 531019"/>
                <a:gd name="connsiteY23" fmla="*/ 1092994 h 1128713"/>
                <a:gd name="connsiteX24" fmla="*/ 409575 w 531019"/>
                <a:gd name="connsiteY24" fmla="*/ 1126331 h 1128713"/>
                <a:gd name="connsiteX25" fmla="*/ 397669 w 531019"/>
                <a:gd name="connsiteY25" fmla="*/ 1128713 h 1128713"/>
                <a:gd name="connsiteX26" fmla="*/ 369094 w 531019"/>
                <a:gd name="connsiteY26" fmla="*/ 1114425 h 1128713"/>
                <a:gd name="connsiteX27" fmla="*/ 316707 w 531019"/>
                <a:gd name="connsiteY27" fmla="*/ 1076325 h 1128713"/>
                <a:gd name="connsiteX28" fmla="*/ 290513 w 531019"/>
                <a:gd name="connsiteY28" fmla="*/ 1047750 h 1128713"/>
                <a:gd name="connsiteX29" fmla="*/ 266700 w 531019"/>
                <a:gd name="connsiteY29" fmla="*/ 1007269 h 1128713"/>
                <a:gd name="connsiteX30" fmla="*/ 250032 w 531019"/>
                <a:gd name="connsiteY30" fmla="*/ 959644 h 1128713"/>
                <a:gd name="connsiteX31" fmla="*/ 250032 w 531019"/>
                <a:gd name="connsiteY31" fmla="*/ 883444 h 1128713"/>
                <a:gd name="connsiteX32" fmla="*/ 240507 w 531019"/>
                <a:gd name="connsiteY32" fmla="*/ 790575 h 1128713"/>
                <a:gd name="connsiteX33" fmla="*/ 211932 w 531019"/>
                <a:gd name="connsiteY33" fmla="*/ 621506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1019" h="1128713">
                  <a:moveTo>
                    <a:pt x="211932" y="621506"/>
                  </a:moveTo>
                  <a:lnTo>
                    <a:pt x="169069" y="378619"/>
                  </a:lnTo>
                  <a:lnTo>
                    <a:pt x="140494" y="261938"/>
                  </a:lnTo>
                  <a:lnTo>
                    <a:pt x="133350" y="242888"/>
                  </a:lnTo>
                  <a:lnTo>
                    <a:pt x="114300" y="204788"/>
                  </a:lnTo>
                  <a:lnTo>
                    <a:pt x="73819" y="152400"/>
                  </a:lnTo>
                  <a:lnTo>
                    <a:pt x="19050" y="95250"/>
                  </a:lnTo>
                  <a:lnTo>
                    <a:pt x="9525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11907" y="16669"/>
                  </a:lnTo>
                  <a:lnTo>
                    <a:pt x="28575" y="7144"/>
                  </a:lnTo>
                  <a:lnTo>
                    <a:pt x="59532" y="0"/>
                  </a:lnTo>
                  <a:lnTo>
                    <a:pt x="114300" y="7144"/>
                  </a:lnTo>
                  <a:lnTo>
                    <a:pt x="176213" y="26194"/>
                  </a:lnTo>
                  <a:lnTo>
                    <a:pt x="269082" y="61913"/>
                  </a:lnTo>
                  <a:lnTo>
                    <a:pt x="340519" y="97631"/>
                  </a:lnTo>
                  <a:lnTo>
                    <a:pt x="357188" y="207169"/>
                  </a:lnTo>
                  <a:lnTo>
                    <a:pt x="404813" y="454819"/>
                  </a:lnTo>
                  <a:lnTo>
                    <a:pt x="440532" y="650081"/>
                  </a:lnTo>
                  <a:lnTo>
                    <a:pt x="481013" y="833438"/>
                  </a:lnTo>
                  <a:lnTo>
                    <a:pt x="531019" y="945356"/>
                  </a:lnTo>
                  <a:lnTo>
                    <a:pt x="488157" y="1028700"/>
                  </a:lnTo>
                  <a:lnTo>
                    <a:pt x="445294" y="1092994"/>
                  </a:lnTo>
                  <a:lnTo>
                    <a:pt x="409575" y="1126331"/>
                  </a:lnTo>
                  <a:lnTo>
                    <a:pt x="397669" y="1128713"/>
                  </a:lnTo>
                  <a:lnTo>
                    <a:pt x="369094" y="1114425"/>
                  </a:lnTo>
                  <a:lnTo>
                    <a:pt x="316707" y="1076325"/>
                  </a:lnTo>
                  <a:lnTo>
                    <a:pt x="290513" y="1047750"/>
                  </a:lnTo>
                  <a:lnTo>
                    <a:pt x="266700" y="1007269"/>
                  </a:lnTo>
                  <a:lnTo>
                    <a:pt x="250032" y="959644"/>
                  </a:lnTo>
                  <a:lnTo>
                    <a:pt x="250032" y="883444"/>
                  </a:lnTo>
                  <a:lnTo>
                    <a:pt x="240507" y="790575"/>
                  </a:lnTo>
                  <a:lnTo>
                    <a:pt x="211932" y="621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3D1E1B34-B02D-4FFD-97AA-5A132E0C602A}"/>
                </a:ext>
              </a:extLst>
            </p:cNvPr>
            <p:cNvSpPr/>
            <p:nvPr/>
          </p:nvSpPr>
          <p:spPr>
            <a:xfrm rot="16200000">
              <a:off x="3929063" y="4487863"/>
              <a:ext cx="2640012" cy="373062"/>
            </a:xfrm>
            <a:custGeom>
              <a:avLst/>
              <a:gdLst>
                <a:gd name="connsiteX0" fmla="*/ 1590806 w 2640487"/>
                <a:gd name="connsiteY0" fmla="*/ 370770 h 373275"/>
                <a:gd name="connsiteX1" fmla="*/ 1342790 w 2640487"/>
                <a:gd name="connsiteY1" fmla="*/ 373275 h 373275"/>
                <a:gd name="connsiteX2" fmla="*/ 1205004 w 2640487"/>
                <a:gd name="connsiteY2" fmla="*/ 368265 h 373275"/>
                <a:gd name="connsiteX3" fmla="*/ 921916 w 2640487"/>
                <a:gd name="connsiteY3" fmla="*/ 370770 h 373275"/>
                <a:gd name="connsiteX4" fmla="*/ 724004 w 2640487"/>
                <a:gd name="connsiteY4" fmla="*/ 368265 h 373275"/>
                <a:gd name="connsiteX5" fmla="*/ 573692 w 2640487"/>
                <a:gd name="connsiteY5" fmla="*/ 360749 h 373275"/>
                <a:gd name="connsiteX6" fmla="*/ 428390 w 2640487"/>
                <a:gd name="connsiteY6" fmla="*/ 355739 h 373275"/>
                <a:gd name="connsiteX7" fmla="*/ 243005 w 2640487"/>
                <a:gd name="connsiteY7" fmla="*/ 340708 h 373275"/>
                <a:gd name="connsiteX8" fmla="*/ 137786 w 2640487"/>
                <a:gd name="connsiteY8" fmla="*/ 330687 h 373275"/>
                <a:gd name="connsiteX9" fmla="*/ 100208 w 2640487"/>
                <a:gd name="connsiteY9" fmla="*/ 323171 h 373275"/>
                <a:gd name="connsiteX10" fmla="*/ 67641 w 2640487"/>
                <a:gd name="connsiteY10" fmla="*/ 310645 h 373275"/>
                <a:gd name="connsiteX11" fmla="*/ 35073 w 2640487"/>
                <a:gd name="connsiteY11" fmla="*/ 293109 h 373275"/>
                <a:gd name="connsiteX12" fmla="*/ 17536 w 2640487"/>
                <a:gd name="connsiteY12" fmla="*/ 278077 h 373275"/>
                <a:gd name="connsiteX13" fmla="*/ 2505 w 2640487"/>
                <a:gd name="connsiteY13" fmla="*/ 258036 h 373275"/>
                <a:gd name="connsiteX14" fmla="*/ 0 w 2640487"/>
                <a:gd name="connsiteY14" fmla="*/ 222963 h 373275"/>
                <a:gd name="connsiteX15" fmla="*/ 10021 w 2640487"/>
                <a:gd name="connsiteY15" fmla="*/ 187890 h 373275"/>
                <a:gd name="connsiteX16" fmla="*/ 27557 w 2640487"/>
                <a:gd name="connsiteY16" fmla="*/ 162838 h 373275"/>
                <a:gd name="connsiteX17" fmla="*/ 47599 w 2640487"/>
                <a:gd name="connsiteY17" fmla="*/ 142796 h 373275"/>
                <a:gd name="connsiteX18" fmla="*/ 80167 w 2640487"/>
                <a:gd name="connsiteY18" fmla="*/ 127765 h 373275"/>
                <a:gd name="connsiteX19" fmla="*/ 157828 w 2640487"/>
                <a:gd name="connsiteY19" fmla="*/ 100208 h 373275"/>
                <a:gd name="connsiteX20" fmla="*/ 240500 w 2640487"/>
                <a:gd name="connsiteY20" fmla="*/ 72651 h 373275"/>
                <a:gd name="connsiteX21" fmla="*/ 398328 w 2640487"/>
                <a:gd name="connsiteY21" fmla="*/ 32567 h 373275"/>
                <a:gd name="connsiteX22" fmla="*/ 428390 w 2640487"/>
                <a:gd name="connsiteY22" fmla="*/ 45093 h 373275"/>
                <a:gd name="connsiteX23" fmla="*/ 470979 w 2640487"/>
                <a:gd name="connsiteY23" fmla="*/ 60125 h 373275"/>
                <a:gd name="connsiteX24" fmla="*/ 533609 w 2640487"/>
                <a:gd name="connsiteY24" fmla="*/ 77661 h 373275"/>
                <a:gd name="connsiteX25" fmla="*/ 611270 w 2640487"/>
                <a:gd name="connsiteY25" fmla="*/ 92692 h 373275"/>
                <a:gd name="connsiteX26" fmla="*/ 708973 w 2640487"/>
                <a:gd name="connsiteY26" fmla="*/ 105218 h 373275"/>
                <a:gd name="connsiteX27" fmla="*/ 854275 w 2640487"/>
                <a:gd name="connsiteY27" fmla="*/ 120250 h 373275"/>
                <a:gd name="connsiteX28" fmla="*/ 1129848 w 2640487"/>
                <a:gd name="connsiteY28" fmla="*/ 132776 h 373275"/>
                <a:gd name="connsiteX29" fmla="*/ 1410431 w 2640487"/>
                <a:gd name="connsiteY29" fmla="*/ 140291 h 373275"/>
                <a:gd name="connsiteX30" fmla="*/ 1826295 w 2640487"/>
                <a:gd name="connsiteY30" fmla="*/ 145302 h 373275"/>
                <a:gd name="connsiteX31" fmla="*/ 2116899 w 2640487"/>
                <a:gd name="connsiteY31" fmla="*/ 147807 h 373275"/>
                <a:gd name="connsiteX32" fmla="*/ 2269716 w 2640487"/>
                <a:gd name="connsiteY32" fmla="*/ 147807 h 373275"/>
                <a:gd name="connsiteX33" fmla="*/ 2347378 w 2640487"/>
                <a:gd name="connsiteY33" fmla="*/ 135281 h 373275"/>
                <a:gd name="connsiteX34" fmla="*/ 2437565 w 2640487"/>
                <a:gd name="connsiteY34" fmla="*/ 105218 h 373275"/>
                <a:gd name="connsiteX35" fmla="*/ 2512721 w 2640487"/>
                <a:gd name="connsiteY35" fmla="*/ 67640 h 373275"/>
                <a:gd name="connsiteX36" fmla="*/ 2572846 w 2640487"/>
                <a:gd name="connsiteY36" fmla="*/ 22546 h 373275"/>
                <a:gd name="connsiteX37" fmla="*/ 2592888 w 2640487"/>
                <a:gd name="connsiteY37" fmla="*/ 7515 h 373275"/>
                <a:gd name="connsiteX38" fmla="*/ 2610424 w 2640487"/>
                <a:gd name="connsiteY38" fmla="*/ 0 h 373275"/>
                <a:gd name="connsiteX39" fmla="*/ 2622950 w 2640487"/>
                <a:gd name="connsiteY39" fmla="*/ 0 h 373275"/>
                <a:gd name="connsiteX40" fmla="*/ 2635476 w 2640487"/>
                <a:gd name="connsiteY40" fmla="*/ 2505 h 373275"/>
                <a:gd name="connsiteX41" fmla="*/ 2637981 w 2640487"/>
                <a:gd name="connsiteY41" fmla="*/ 7515 h 373275"/>
                <a:gd name="connsiteX42" fmla="*/ 2640487 w 2640487"/>
                <a:gd name="connsiteY42" fmla="*/ 27557 h 373275"/>
                <a:gd name="connsiteX43" fmla="*/ 2615435 w 2640487"/>
                <a:gd name="connsiteY43" fmla="*/ 140291 h 373275"/>
                <a:gd name="connsiteX44" fmla="*/ 2585372 w 2640487"/>
                <a:gd name="connsiteY44" fmla="*/ 243005 h 373275"/>
                <a:gd name="connsiteX45" fmla="*/ 2552804 w 2640487"/>
                <a:gd name="connsiteY45" fmla="*/ 345718 h 373275"/>
                <a:gd name="connsiteX46" fmla="*/ 2430049 w 2640487"/>
                <a:gd name="connsiteY46" fmla="*/ 350728 h 373275"/>
                <a:gd name="connsiteX47" fmla="*/ 2287253 w 2640487"/>
                <a:gd name="connsiteY47" fmla="*/ 363254 h 373275"/>
                <a:gd name="connsiteX48" fmla="*/ 2111888 w 2640487"/>
                <a:gd name="connsiteY48" fmla="*/ 368265 h 373275"/>
                <a:gd name="connsiteX49" fmla="*/ 1590806 w 2640487"/>
                <a:gd name="connsiteY49" fmla="*/ 370770 h 3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40487" h="373275">
                  <a:moveTo>
                    <a:pt x="1590806" y="370770"/>
                  </a:moveTo>
                  <a:lnTo>
                    <a:pt x="1342790" y="373275"/>
                  </a:lnTo>
                  <a:lnTo>
                    <a:pt x="1205004" y="368265"/>
                  </a:lnTo>
                  <a:lnTo>
                    <a:pt x="921916" y="370770"/>
                  </a:lnTo>
                  <a:lnTo>
                    <a:pt x="724004" y="368265"/>
                  </a:lnTo>
                  <a:lnTo>
                    <a:pt x="573692" y="360749"/>
                  </a:lnTo>
                  <a:lnTo>
                    <a:pt x="428390" y="355739"/>
                  </a:lnTo>
                  <a:lnTo>
                    <a:pt x="243005" y="340708"/>
                  </a:lnTo>
                  <a:lnTo>
                    <a:pt x="137786" y="330687"/>
                  </a:lnTo>
                  <a:lnTo>
                    <a:pt x="100208" y="323171"/>
                  </a:lnTo>
                  <a:lnTo>
                    <a:pt x="67641" y="310645"/>
                  </a:lnTo>
                  <a:lnTo>
                    <a:pt x="35073" y="293109"/>
                  </a:lnTo>
                  <a:lnTo>
                    <a:pt x="17536" y="278077"/>
                  </a:lnTo>
                  <a:lnTo>
                    <a:pt x="2505" y="258036"/>
                  </a:lnTo>
                  <a:lnTo>
                    <a:pt x="0" y="222963"/>
                  </a:lnTo>
                  <a:lnTo>
                    <a:pt x="10021" y="187890"/>
                  </a:lnTo>
                  <a:lnTo>
                    <a:pt x="27557" y="162838"/>
                  </a:lnTo>
                  <a:lnTo>
                    <a:pt x="47599" y="142796"/>
                  </a:lnTo>
                  <a:lnTo>
                    <a:pt x="80167" y="127765"/>
                  </a:lnTo>
                  <a:lnTo>
                    <a:pt x="157828" y="100208"/>
                  </a:lnTo>
                  <a:lnTo>
                    <a:pt x="240500" y="72651"/>
                  </a:lnTo>
                  <a:lnTo>
                    <a:pt x="398328" y="32567"/>
                  </a:lnTo>
                  <a:lnTo>
                    <a:pt x="428390" y="45093"/>
                  </a:lnTo>
                  <a:lnTo>
                    <a:pt x="470979" y="60125"/>
                  </a:lnTo>
                  <a:lnTo>
                    <a:pt x="533609" y="77661"/>
                  </a:lnTo>
                  <a:lnTo>
                    <a:pt x="611270" y="92692"/>
                  </a:lnTo>
                  <a:lnTo>
                    <a:pt x="708973" y="105218"/>
                  </a:lnTo>
                  <a:lnTo>
                    <a:pt x="854275" y="120250"/>
                  </a:lnTo>
                  <a:lnTo>
                    <a:pt x="1129848" y="132776"/>
                  </a:lnTo>
                  <a:lnTo>
                    <a:pt x="1410431" y="140291"/>
                  </a:lnTo>
                  <a:lnTo>
                    <a:pt x="1826295" y="145302"/>
                  </a:lnTo>
                  <a:lnTo>
                    <a:pt x="2116899" y="147807"/>
                  </a:lnTo>
                  <a:lnTo>
                    <a:pt x="2269716" y="147807"/>
                  </a:lnTo>
                  <a:lnTo>
                    <a:pt x="2347378" y="135281"/>
                  </a:lnTo>
                  <a:lnTo>
                    <a:pt x="2437565" y="105218"/>
                  </a:lnTo>
                  <a:lnTo>
                    <a:pt x="2512721" y="67640"/>
                  </a:lnTo>
                  <a:lnTo>
                    <a:pt x="2572846" y="22546"/>
                  </a:lnTo>
                  <a:lnTo>
                    <a:pt x="2592888" y="7515"/>
                  </a:lnTo>
                  <a:lnTo>
                    <a:pt x="2610424" y="0"/>
                  </a:lnTo>
                  <a:lnTo>
                    <a:pt x="2622950" y="0"/>
                  </a:lnTo>
                  <a:lnTo>
                    <a:pt x="2635476" y="2505"/>
                  </a:lnTo>
                  <a:lnTo>
                    <a:pt x="2637981" y="7515"/>
                  </a:lnTo>
                  <a:lnTo>
                    <a:pt x="2640487" y="27557"/>
                  </a:lnTo>
                  <a:lnTo>
                    <a:pt x="2615435" y="140291"/>
                  </a:lnTo>
                  <a:lnTo>
                    <a:pt x="2585372" y="243005"/>
                  </a:lnTo>
                  <a:lnTo>
                    <a:pt x="2552804" y="345718"/>
                  </a:lnTo>
                  <a:lnTo>
                    <a:pt x="2430049" y="350728"/>
                  </a:lnTo>
                  <a:lnTo>
                    <a:pt x="2287253" y="363254"/>
                  </a:lnTo>
                  <a:lnTo>
                    <a:pt x="2111888" y="368265"/>
                  </a:lnTo>
                  <a:lnTo>
                    <a:pt x="1590806" y="37077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">
              <a:extLst>
                <a:ext uri="{FF2B5EF4-FFF2-40B4-BE49-F238E27FC236}">
                  <a16:creationId xmlns:a16="http://schemas.microsoft.com/office/drawing/2014/main" id="{0FE8C8FA-BF0B-49D3-B463-C90507CB4462}"/>
                </a:ext>
              </a:extLst>
            </p:cNvPr>
            <p:cNvSpPr/>
            <p:nvPr/>
          </p:nvSpPr>
          <p:spPr>
            <a:xfrm>
              <a:off x="3152775" y="2849563"/>
              <a:ext cx="766763" cy="488950"/>
            </a:xfrm>
            <a:custGeom>
              <a:avLst/>
              <a:gdLst>
                <a:gd name="connsiteX0" fmla="*/ 438150 w 766763"/>
                <a:gd name="connsiteY0" fmla="*/ 383382 h 488157"/>
                <a:gd name="connsiteX1" fmla="*/ 280988 w 766763"/>
                <a:gd name="connsiteY1" fmla="*/ 311944 h 488157"/>
                <a:gd name="connsiteX2" fmla="*/ 183356 w 766763"/>
                <a:gd name="connsiteY2" fmla="*/ 264319 h 488157"/>
                <a:gd name="connsiteX3" fmla="*/ 135731 w 766763"/>
                <a:gd name="connsiteY3" fmla="*/ 250032 h 488157"/>
                <a:gd name="connsiteX4" fmla="*/ 61913 w 766763"/>
                <a:gd name="connsiteY4" fmla="*/ 226219 h 488157"/>
                <a:gd name="connsiteX5" fmla="*/ 26194 w 766763"/>
                <a:gd name="connsiteY5" fmla="*/ 211932 h 488157"/>
                <a:gd name="connsiteX6" fmla="*/ 9525 w 766763"/>
                <a:gd name="connsiteY6" fmla="*/ 197644 h 488157"/>
                <a:gd name="connsiteX7" fmla="*/ 0 w 766763"/>
                <a:gd name="connsiteY7" fmla="*/ 180975 h 488157"/>
                <a:gd name="connsiteX8" fmla="*/ 0 w 766763"/>
                <a:gd name="connsiteY8" fmla="*/ 152400 h 488157"/>
                <a:gd name="connsiteX9" fmla="*/ 9525 w 766763"/>
                <a:gd name="connsiteY9" fmla="*/ 114300 h 488157"/>
                <a:gd name="connsiteX10" fmla="*/ 23813 w 766763"/>
                <a:gd name="connsiteY10" fmla="*/ 83344 h 488157"/>
                <a:gd name="connsiteX11" fmla="*/ 104775 w 766763"/>
                <a:gd name="connsiteY11" fmla="*/ 0 h 488157"/>
                <a:gd name="connsiteX12" fmla="*/ 219075 w 766763"/>
                <a:gd name="connsiteY12" fmla="*/ 59532 h 488157"/>
                <a:gd name="connsiteX13" fmla="*/ 340519 w 766763"/>
                <a:gd name="connsiteY13" fmla="*/ 126207 h 488157"/>
                <a:gd name="connsiteX14" fmla="*/ 454819 w 766763"/>
                <a:gd name="connsiteY14" fmla="*/ 192882 h 488157"/>
                <a:gd name="connsiteX15" fmla="*/ 576263 w 766763"/>
                <a:gd name="connsiteY15" fmla="*/ 264319 h 488157"/>
                <a:gd name="connsiteX16" fmla="*/ 766763 w 766763"/>
                <a:gd name="connsiteY16" fmla="*/ 385763 h 488157"/>
                <a:gd name="connsiteX17" fmla="*/ 676275 w 766763"/>
                <a:gd name="connsiteY17" fmla="*/ 488157 h 488157"/>
                <a:gd name="connsiteX18" fmla="*/ 438150 w 766763"/>
                <a:gd name="connsiteY18" fmla="*/ 383382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6763" h="488157">
                  <a:moveTo>
                    <a:pt x="438150" y="383382"/>
                  </a:moveTo>
                  <a:lnTo>
                    <a:pt x="280988" y="311944"/>
                  </a:lnTo>
                  <a:lnTo>
                    <a:pt x="183356" y="264319"/>
                  </a:lnTo>
                  <a:lnTo>
                    <a:pt x="135731" y="250032"/>
                  </a:lnTo>
                  <a:lnTo>
                    <a:pt x="61913" y="226219"/>
                  </a:lnTo>
                  <a:lnTo>
                    <a:pt x="26194" y="211932"/>
                  </a:lnTo>
                  <a:lnTo>
                    <a:pt x="9525" y="197644"/>
                  </a:lnTo>
                  <a:lnTo>
                    <a:pt x="0" y="180975"/>
                  </a:lnTo>
                  <a:lnTo>
                    <a:pt x="0" y="152400"/>
                  </a:lnTo>
                  <a:lnTo>
                    <a:pt x="9525" y="114300"/>
                  </a:lnTo>
                  <a:lnTo>
                    <a:pt x="23813" y="83344"/>
                  </a:lnTo>
                  <a:lnTo>
                    <a:pt x="104775" y="0"/>
                  </a:lnTo>
                  <a:lnTo>
                    <a:pt x="219075" y="59532"/>
                  </a:lnTo>
                  <a:lnTo>
                    <a:pt x="340519" y="126207"/>
                  </a:lnTo>
                  <a:lnTo>
                    <a:pt x="454819" y="192882"/>
                  </a:lnTo>
                  <a:lnTo>
                    <a:pt x="576263" y="264319"/>
                  </a:lnTo>
                  <a:lnTo>
                    <a:pt x="766763" y="385763"/>
                  </a:lnTo>
                  <a:lnTo>
                    <a:pt x="676275" y="4881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EF6446A7-48DE-4643-8848-3D605BD46E77}"/>
                </a:ext>
              </a:extLst>
            </p:cNvPr>
            <p:cNvSpPr/>
            <p:nvPr/>
          </p:nvSpPr>
          <p:spPr>
            <a:xfrm>
              <a:off x="3082925" y="2298700"/>
              <a:ext cx="1597025" cy="1774825"/>
            </a:xfrm>
            <a:custGeom>
              <a:avLst/>
              <a:gdLst>
                <a:gd name="connsiteX0" fmla="*/ 1044575 w 1597025"/>
                <a:gd name="connsiteY0" fmla="*/ 923925 h 1774825"/>
                <a:gd name="connsiteX1" fmla="*/ 796925 w 1597025"/>
                <a:gd name="connsiteY1" fmla="*/ 1181100 h 1774825"/>
                <a:gd name="connsiteX2" fmla="*/ 615950 w 1597025"/>
                <a:gd name="connsiteY2" fmla="*/ 1362075 h 1774825"/>
                <a:gd name="connsiteX3" fmla="*/ 438150 w 1597025"/>
                <a:gd name="connsiteY3" fmla="*/ 1533525 h 1774825"/>
                <a:gd name="connsiteX4" fmla="*/ 161925 w 1597025"/>
                <a:gd name="connsiteY4" fmla="*/ 1774825 h 1774825"/>
                <a:gd name="connsiteX5" fmla="*/ 0 w 1597025"/>
                <a:gd name="connsiteY5" fmla="*/ 1752600 h 1774825"/>
                <a:gd name="connsiteX6" fmla="*/ 47625 w 1597025"/>
                <a:gd name="connsiteY6" fmla="*/ 1689100 h 1774825"/>
                <a:gd name="connsiteX7" fmla="*/ 120650 w 1597025"/>
                <a:gd name="connsiteY7" fmla="*/ 1625600 h 1774825"/>
                <a:gd name="connsiteX8" fmla="*/ 241300 w 1597025"/>
                <a:gd name="connsiteY8" fmla="*/ 1501775 h 1774825"/>
                <a:gd name="connsiteX9" fmla="*/ 390525 w 1597025"/>
                <a:gd name="connsiteY9" fmla="*/ 1349375 h 1774825"/>
                <a:gd name="connsiteX10" fmla="*/ 504825 w 1597025"/>
                <a:gd name="connsiteY10" fmla="*/ 1222375 h 1774825"/>
                <a:gd name="connsiteX11" fmla="*/ 609600 w 1597025"/>
                <a:gd name="connsiteY11" fmla="*/ 1111250 h 1774825"/>
                <a:gd name="connsiteX12" fmla="*/ 708025 w 1597025"/>
                <a:gd name="connsiteY12" fmla="*/ 1009650 h 1774825"/>
                <a:gd name="connsiteX13" fmla="*/ 774700 w 1597025"/>
                <a:gd name="connsiteY13" fmla="*/ 917575 h 1774825"/>
                <a:gd name="connsiteX14" fmla="*/ 869950 w 1597025"/>
                <a:gd name="connsiteY14" fmla="*/ 809625 h 1774825"/>
                <a:gd name="connsiteX15" fmla="*/ 1019175 w 1597025"/>
                <a:gd name="connsiteY15" fmla="*/ 638175 h 1774825"/>
                <a:gd name="connsiteX16" fmla="*/ 1120775 w 1597025"/>
                <a:gd name="connsiteY16" fmla="*/ 520700 h 1774825"/>
                <a:gd name="connsiteX17" fmla="*/ 1222375 w 1597025"/>
                <a:gd name="connsiteY17" fmla="*/ 393700 h 1774825"/>
                <a:gd name="connsiteX18" fmla="*/ 1244600 w 1597025"/>
                <a:gd name="connsiteY18" fmla="*/ 358775 h 1774825"/>
                <a:gd name="connsiteX19" fmla="*/ 1266825 w 1597025"/>
                <a:gd name="connsiteY19" fmla="*/ 314325 h 1774825"/>
                <a:gd name="connsiteX20" fmla="*/ 1276350 w 1597025"/>
                <a:gd name="connsiteY20" fmla="*/ 269875 h 1774825"/>
                <a:gd name="connsiteX21" fmla="*/ 1276350 w 1597025"/>
                <a:gd name="connsiteY21" fmla="*/ 244475 h 1774825"/>
                <a:gd name="connsiteX22" fmla="*/ 1276350 w 1597025"/>
                <a:gd name="connsiteY22" fmla="*/ 212725 h 1774825"/>
                <a:gd name="connsiteX23" fmla="*/ 1270000 w 1597025"/>
                <a:gd name="connsiteY23" fmla="*/ 174625 h 1774825"/>
                <a:gd name="connsiteX24" fmla="*/ 1244600 w 1597025"/>
                <a:gd name="connsiteY24" fmla="*/ 120650 h 1774825"/>
                <a:gd name="connsiteX25" fmla="*/ 1219200 w 1597025"/>
                <a:gd name="connsiteY25" fmla="*/ 69850 h 1774825"/>
                <a:gd name="connsiteX26" fmla="*/ 1209675 w 1597025"/>
                <a:gd name="connsiteY26" fmla="*/ 41275 h 1774825"/>
                <a:gd name="connsiteX27" fmla="*/ 1209675 w 1597025"/>
                <a:gd name="connsiteY27" fmla="*/ 22225 h 1774825"/>
                <a:gd name="connsiteX28" fmla="*/ 1216025 w 1597025"/>
                <a:gd name="connsiteY28" fmla="*/ 6350 h 1774825"/>
                <a:gd name="connsiteX29" fmla="*/ 1235075 w 1597025"/>
                <a:gd name="connsiteY29" fmla="*/ 0 h 1774825"/>
                <a:gd name="connsiteX30" fmla="*/ 1270000 w 1597025"/>
                <a:gd name="connsiteY30" fmla="*/ 3175 h 1774825"/>
                <a:gd name="connsiteX31" fmla="*/ 1301750 w 1597025"/>
                <a:gd name="connsiteY31" fmla="*/ 22225 h 1774825"/>
                <a:gd name="connsiteX32" fmla="*/ 1387475 w 1597025"/>
                <a:gd name="connsiteY32" fmla="*/ 92075 h 1774825"/>
                <a:gd name="connsiteX33" fmla="*/ 1438275 w 1597025"/>
                <a:gd name="connsiteY33" fmla="*/ 133350 h 1774825"/>
                <a:gd name="connsiteX34" fmla="*/ 1489075 w 1597025"/>
                <a:gd name="connsiteY34" fmla="*/ 187325 h 1774825"/>
                <a:gd name="connsiteX35" fmla="*/ 1524000 w 1597025"/>
                <a:gd name="connsiteY35" fmla="*/ 231775 h 1774825"/>
                <a:gd name="connsiteX36" fmla="*/ 1555750 w 1597025"/>
                <a:gd name="connsiteY36" fmla="*/ 279400 h 1774825"/>
                <a:gd name="connsiteX37" fmla="*/ 1581150 w 1597025"/>
                <a:gd name="connsiteY37" fmla="*/ 317500 h 1774825"/>
                <a:gd name="connsiteX38" fmla="*/ 1597025 w 1597025"/>
                <a:gd name="connsiteY38" fmla="*/ 358775 h 1774825"/>
                <a:gd name="connsiteX39" fmla="*/ 1597025 w 1597025"/>
                <a:gd name="connsiteY39" fmla="*/ 393700 h 1774825"/>
                <a:gd name="connsiteX40" fmla="*/ 1581150 w 1597025"/>
                <a:gd name="connsiteY40" fmla="*/ 431800 h 1774825"/>
                <a:gd name="connsiteX41" fmla="*/ 1552575 w 1597025"/>
                <a:gd name="connsiteY41" fmla="*/ 460375 h 1774825"/>
                <a:gd name="connsiteX42" fmla="*/ 1489075 w 1597025"/>
                <a:gd name="connsiteY42" fmla="*/ 495300 h 1774825"/>
                <a:gd name="connsiteX43" fmla="*/ 1435100 w 1597025"/>
                <a:gd name="connsiteY43" fmla="*/ 542925 h 1774825"/>
                <a:gd name="connsiteX44" fmla="*/ 1346200 w 1597025"/>
                <a:gd name="connsiteY44" fmla="*/ 619125 h 1774825"/>
                <a:gd name="connsiteX45" fmla="*/ 1250950 w 1597025"/>
                <a:gd name="connsiteY45" fmla="*/ 708025 h 1774825"/>
                <a:gd name="connsiteX46" fmla="*/ 1146175 w 1597025"/>
                <a:gd name="connsiteY46" fmla="*/ 819150 h 1774825"/>
                <a:gd name="connsiteX47" fmla="*/ 1044575 w 1597025"/>
                <a:gd name="connsiteY47" fmla="*/ 923925 h 177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97025" h="1774825">
                  <a:moveTo>
                    <a:pt x="1044575" y="923925"/>
                  </a:moveTo>
                  <a:lnTo>
                    <a:pt x="796925" y="1181100"/>
                  </a:lnTo>
                  <a:lnTo>
                    <a:pt x="615950" y="1362075"/>
                  </a:lnTo>
                  <a:lnTo>
                    <a:pt x="438150" y="1533525"/>
                  </a:lnTo>
                  <a:lnTo>
                    <a:pt x="161925" y="1774825"/>
                  </a:lnTo>
                  <a:lnTo>
                    <a:pt x="0" y="1752600"/>
                  </a:lnTo>
                  <a:lnTo>
                    <a:pt x="47625" y="1689100"/>
                  </a:lnTo>
                  <a:lnTo>
                    <a:pt x="120650" y="1625600"/>
                  </a:lnTo>
                  <a:lnTo>
                    <a:pt x="241300" y="1501775"/>
                  </a:lnTo>
                  <a:lnTo>
                    <a:pt x="390525" y="1349375"/>
                  </a:lnTo>
                  <a:lnTo>
                    <a:pt x="504825" y="1222375"/>
                  </a:lnTo>
                  <a:lnTo>
                    <a:pt x="609600" y="1111250"/>
                  </a:lnTo>
                  <a:lnTo>
                    <a:pt x="708025" y="1009650"/>
                  </a:lnTo>
                  <a:lnTo>
                    <a:pt x="774700" y="917575"/>
                  </a:lnTo>
                  <a:lnTo>
                    <a:pt x="869950" y="809625"/>
                  </a:lnTo>
                  <a:lnTo>
                    <a:pt x="1019175" y="638175"/>
                  </a:lnTo>
                  <a:lnTo>
                    <a:pt x="1120775" y="520700"/>
                  </a:lnTo>
                  <a:lnTo>
                    <a:pt x="1222375" y="393700"/>
                  </a:lnTo>
                  <a:lnTo>
                    <a:pt x="1244600" y="358775"/>
                  </a:lnTo>
                  <a:lnTo>
                    <a:pt x="1266825" y="314325"/>
                  </a:lnTo>
                  <a:lnTo>
                    <a:pt x="1276350" y="269875"/>
                  </a:lnTo>
                  <a:lnTo>
                    <a:pt x="1276350" y="244475"/>
                  </a:lnTo>
                  <a:lnTo>
                    <a:pt x="1276350" y="212725"/>
                  </a:lnTo>
                  <a:lnTo>
                    <a:pt x="1270000" y="174625"/>
                  </a:lnTo>
                  <a:lnTo>
                    <a:pt x="1244600" y="120650"/>
                  </a:lnTo>
                  <a:lnTo>
                    <a:pt x="1219200" y="69850"/>
                  </a:lnTo>
                  <a:lnTo>
                    <a:pt x="1209675" y="41275"/>
                  </a:lnTo>
                  <a:lnTo>
                    <a:pt x="1209675" y="22225"/>
                  </a:lnTo>
                  <a:lnTo>
                    <a:pt x="1216025" y="6350"/>
                  </a:lnTo>
                  <a:lnTo>
                    <a:pt x="1235075" y="0"/>
                  </a:lnTo>
                  <a:lnTo>
                    <a:pt x="1270000" y="3175"/>
                  </a:lnTo>
                  <a:lnTo>
                    <a:pt x="1301750" y="22225"/>
                  </a:lnTo>
                  <a:lnTo>
                    <a:pt x="1387475" y="92075"/>
                  </a:lnTo>
                  <a:lnTo>
                    <a:pt x="1438275" y="133350"/>
                  </a:lnTo>
                  <a:lnTo>
                    <a:pt x="1489075" y="187325"/>
                  </a:lnTo>
                  <a:lnTo>
                    <a:pt x="1524000" y="231775"/>
                  </a:lnTo>
                  <a:lnTo>
                    <a:pt x="1555750" y="279400"/>
                  </a:lnTo>
                  <a:lnTo>
                    <a:pt x="1581150" y="317500"/>
                  </a:lnTo>
                  <a:lnTo>
                    <a:pt x="1597025" y="358775"/>
                  </a:lnTo>
                  <a:lnTo>
                    <a:pt x="1597025" y="393700"/>
                  </a:lnTo>
                  <a:lnTo>
                    <a:pt x="1581150" y="431800"/>
                  </a:lnTo>
                  <a:lnTo>
                    <a:pt x="1552575" y="460375"/>
                  </a:lnTo>
                  <a:lnTo>
                    <a:pt x="1489075" y="495300"/>
                  </a:lnTo>
                  <a:lnTo>
                    <a:pt x="1435100" y="542925"/>
                  </a:lnTo>
                  <a:lnTo>
                    <a:pt x="1346200" y="619125"/>
                  </a:lnTo>
                  <a:lnTo>
                    <a:pt x="1250950" y="708025"/>
                  </a:lnTo>
                  <a:lnTo>
                    <a:pt x="1146175" y="819150"/>
                  </a:lnTo>
                  <a:lnTo>
                    <a:pt x="1044575" y="923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29FBA96A-256D-407B-8C63-14F5E16665E1}"/>
                </a:ext>
              </a:extLst>
            </p:cNvPr>
            <p:cNvSpPr/>
            <p:nvPr/>
          </p:nvSpPr>
          <p:spPr>
            <a:xfrm>
              <a:off x="3074988" y="3716338"/>
              <a:ext cx="1539875" cy="587375"/>
            </a:xfrm>
            <a:custGeom>
              <a:avLst/>
              <a:gdLst>
                <a:gd name="connsiteX0" fmla="*/ 1195387 w 1540669"/>
                <a:gd name="connsiteY0" fmla="*/ 240507 h 585788"/>
                <a:gd name="connsiteX1" fmla="*/ 1019175 w 1540669"/>
                <a:gd name="connsiteY1" fmla="*/ 297657 h 585788"/>
                <a:gd name="connsiteX2" fmla="*/ 819150 w 1540669"/>
                <a:gd name="connsiteY2" fmla="*/ 352425 h 585788"/>
                <a:gd name="connsiteX3" fmla="*/ 621506 w 1540669"/>
                <a:gd name="connsiteY3" fmla="*/ 411957 h 585788"/>
                <a:gd name="connsiteX4" fmla="*/ 442912 w 1540669"/>
                <a:gd name="connsiteY4" fmla="*/ 473869 h 585788"/>
                <a:gd name="connsiteX5" fmla="*/ 335756 w 1540669"/>
                <a:gd name="connsiteY5" fmla="*/ 516732 h 585788"/>
                <a:gd name="connsiteX6" fmla="*/ 245269 w 1540669"/>
                <a:gd name="connsiteY6" fmla="*/ 561975 h 585788"/>
                <a:gd name="connsiteX7" fmla="*/ 211931 w 1540669"/>
                <a:gd name="connsiteY7" fmla="*/ 583407 h 585788"/>
                <a:gd name="connsiteX8" fmla="*/ 197644 w 1540669"/>
                <a:gd name="connsiteY8" fmla="*/ 585788 h 585788"/>
                <a:gd name="connsiteX9" fmla="*/ 176212 w 1540669"/>
                <a:gd name="connsiteY9" fmla="*/ 581025 h 585788"/>
                <a:gd name="connsiteX10" fmla="*/ 130969 w 1540669"/>
                <a:gd name="connsiteY10" fmla="*/ 552450 h 585788"/>
                <a:gd name="connsiteX11" fmla="*/ 69056 w 1540669"/>
                <a:gd name="connsiteY11" fmla="*/ 495300 h 585788"/>
                <a:gd name="connsiteX12" fmla="*/ 16669 w 1540669"/>
                <a:gd name="connsiteY12" fmla="*/ 433388 h 585788"/>
                <a:gd name="connsiteX13" fmla="*/ 4762 w 1540669"/>
                <a:gd name="connsiteY13" fmla="*/ 411957 h 585788"/>
                <a:gd name="connsiteX14" fmla="*/ 2381 w 1540669"/>
                <a:gd name="connsiteY14" fmla="*/ 397669 h 585788"/>
                <a:gd name="connsiteX15" fmla="*/ 2381 w 1540669"/>
                <a:gd name="connsiteY15" fmla="*/ 376238 h 585788"/>
                <a:gd name="connsiteX16" fmla="*/ 0 w 1540669"/>
                <a:gd name="connsiteY16" fmla="*/ 357188 h 585788"/>
                <a:gd name="connsiteX17" fmla="*/ 7144 w 1540669"/>
                <a:gd name="connsiteY17" fmla="*/ 326232 h 585788"/>
                <a:gd name="connsiteX18" fmla="*/ 26194 w 1540669"/>
                <a:gd name="connsiteY18" fmla="*/ 297657 h 585788"/>
                <a:gd name="connsiteX19" fmla="*/ 54769 w 1540669"/>
                <a:gd name="connsiteY19" fmla="*/ 273844 h 585788"/>
                <a:gd name="connsiteX20" fmla="*/ 297656 w 1540669"/>
                <a:gd name="connsiteY20" fmla="*/ 266700 h 585788"/>
                <a:gd name="connsiteX21" fmla="*/ 469106 w 1540669"/>
                <a:gd name="connsiteY21" fmla="*/ 240507 h 585788"/>
                <a:gd name="connsiteX22" fmla="*/ 735806 w 1540669"/>
                <a:gd name="connsiteY22" fmla="*/ 188119 h 585788"/>
                <a:gd name="connsiteX23" fmla="*/ 914400 w 1540669"/>
                <a:gd name="connsiteY23" fmla="*/ 145257 h 585788"/>
                <a:gd name="connsiteX24" fmla="*/ 1123950 w 1540669"/>
                <a:gd name="connsiteY24" fmla="*/ 95250 h 585788"/>
                <a:gd name="connsiteX25" fmla="*/ 1476375 w 1540669"/>
                <a:gd name="connsiteY25" fmla="*/ 0 h 585788"/>
                <a:gd name="connsiteX26" fmla="*/ 1540669 w 1540669"/>
                <a:gd name="connsiteY26" fmla="*/ 128588 h 585788"/>
                <a:gd name="connsiteX27" fmla="*/ 1195387 w 1540669"/>
                <a:gd name="connsiteY27" fmla="*/ 240507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0669" h="585788">
                  <a:moveTo>
                    <a:pt x="1195387" y="240507"/>
                  </a:moveTo>
                  <a:lnTo>
                    <a:pt x="1019175" y="297657"/>
                  </a:lnTo>
                  <a:lnTo>
                    <a:pt x="819150" y="352425"/>
                  </a:lnTo>
                  <a:lnTo>
                    <a:pt x="621506" y="411957"/>
                  </a:lnTo>
                  <a:lnTo>
                    <a:pt x="442912" y="473869"/>
                  </a:lnTo>
                  <a:lnTo>
                    <a:pt x="335756" y="516732"/>
                  </a:lnTo>
                  <a:lnTo>
                    <a:pt x="245269" y="561975"/>
                  </a:lnTo>
                  <a:lnTo>
                    <a:pt x="211931" y="583407"/>
                  </a:lnTo>
                  <a:lnTo>
                    <a:pt x="197644" y="585788"/>
                  </a:lnTo>
                  <a:lnTo>
                    <a:pt x="176212" y="581025"/>
                  </a:lnTo>
                  <a:lnTo>
                    <a:pt x="130969" y="552450"/>
                  </a:lnTo>
                  <a:lnTo>
                    <a:pt x="69056" y="495300"/>
                  </a:lnTo>
                  <a:lnTo>
                    <a:pt x="16669" y="433388"/>
                  </a:lnTo>
                  <a:lnTo>
                    <a:pt x="4762" y="411957"/>
                  </a:lnTo>
                  <a:lnTo>
                    <a:pt x="2381" y="397669"/>
                  </a:lnTo>
                  <a:lnTo>
                    <a:pt x="2381" y="376238"/>
                  </a:lnTo>
                  <a:lnTo>
                    <a:pt x="0" y="357188"/>
                  </a:lnTo>
                  <a:lnTo>
                    <a:pt x="7144" y="326232"/>
                  </a:lnTo>
                  <a:lnTo>
                    <a:pt x="26194" y="297657"/>
                  </a:lnTo>
                  <a:lnTo>
                    <a:pt x="54769" y="273844"/>
                  </a:lnTo>
                  <a:lnTo>
                    <a:pt x="297656" y="266700"/>
                  </a:lnTo>
                  <a:lnTo>
                    <a:pt x="469106" y="240507"/>
                  </a:lnTo>
                  <a:lnTo>
                    <a:pt x="735806" y="188119"/>
                  </a:lnTo>
                  <a:lnTo>
                    <a:pt x="914400" y="145257"/>
                  </a:lnTo>
                  <a:lnTo>
                    <a:pt x="1123950" y="95250"/>
                  </a:lnTo>
                  <a:lnTo>
                    <a:pt x="1476375" y="0"/>
                  </a:lnTo>
                  <a:lnTo>
                    <a:pt x="1540669" y="128588"/>
                  </a:lnTo>
                  <a:lnTo>
                    <a:pt x="1195387" y="2405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">
              <a:extLst>
                <a:ext uri="{FF2B5EF4-FFF2-40B4-BE49-F238E27FC236}">
                  <a16:creationId xmlns:a16="http://schemas.microsoft.com/office/drawing/2014/main" id="{3E3AAB93-939F-4785-91AF-D100DF0B82A7}"/>
                </a:ext>
              </a:extLst>
            </p:cNvPr>
            <p:cNvSpPr/>
            <p:nvPr/>
          </p:nvSpPr>
          <p:spPr>
            <a:xfrm>
              <a:off x="4305300" y="3386138"/>
              <a:ext cx="571500" cy="844550"/>
            </a:xfrm>
            <a:custGeom>
              <a:avLst/>
              <a:gdLst>
                <a:gd name="connsiteX0" fmla="*/ 300038 w 571500"/>
                <a:gd name="connsiteY0" fmla="*/ 638175 h 845343"/>
                <a:gd name="connsiteX1" fmla="*/ 223838 w 571500"/>
                <a:gd name="connsiteY1" fmla="*/ 478631 h 845343"/>
                <a:gd name="connsiteX2" fmla="*/ 166688 w 571500"/>
                <a:gd name="connsiteY2" fmla="*/ 352425 h 845343"/>
                <a:gd name="connsiteX3" fmla="*/ 121444 w 571500"/>
                <a:gd name="connsiteY3" fmla="*/ 269081 h 845343"/>
                <a:gd name="connsiteX4" fmla="*/ 76200 w 571500"/>
                <a:gd name="connsiteY4" fmla="*/ 188118 h 845343"/>
                <a:gd name="connsiteX5" fmla="*/ 30956 w 571500"/>
                <a:gd name="connsiteY5" fmla="*/ 107156 h 845343"/>
                <a:gd name="connsiteX6" fmla="*/ 7144 w 571500"/>
                <a:gd name="connsiteY6" fmla="*/ 59531 h 845343"/>
                <a:gd name="connsiteX7" fmla="*/ 0 w 571500"/>
                <a:gd name="connsiteY7" fmla="*/ 33337 h 845343"/>
                <a:gd name="connsiteX8" fmla="*/ 0 w 571500"/>
                <a:gd name="connsiteY8" fmla="*/ 19050 h 845343"/>
                <a:gd name="connsiteX9" fmla="*/ 2381 w 571500"/>
                <a:gd name="connsiteY9" fmla="*/ 4762 h 845343"/>
                <a:gd name="connsiteX10" fmla="*/ 9525 w 571500"/>
                <a:gd name="connsiteY10" fmla="*/ 0 h 845343"/>
                <a:gd name="connsiteX11" fmla="*/ 30956 w 571500"/>
                <a:gd name="connsiteY11" fmla="*/ 2381 h 845343"/>
                <a:gd name="connsiteX12" fmla="*/ 66675 w 571500"/>
                <a:gd name="connsiteY12" fmla="*/ 21431 h 845343"/>
                <a:gd name="connsiteX13" fmla="*/ 145256 w 571500"/>
                <a:gd name="connsiteY13" fmla="*/ 92868 h 845343"/>
                <a:gd name="connsiteX14" fmla="*/ 261938 w 571500"/>
                <a:gd name="connsiteY14" fmla="*/ 190500 h 845343"/>
                <a:gd name="connsiteX15" fmla="*/ 361950 w 571500"/>
                <a:gd name="connsiteY15" fmla="*/ 273843 h 845343"/>
                <a:gd name="connsiteX16" fmla="*/ 523875 w 571500"/>
                <a:gd name="connsiteY16" fmla="*/ 414337 h 845343"/>
                <a:gd name="connsiteX17" fmla="*/ 538163 w 571500"/>
                <a:gd name="connsiteY17" fmla="*/ 440531 h 845343"/>
                <a:gd name="connsiteX18" fmla="*/ 552450 w 571500"/>
                <a:gd name="connsiteY18" fmla="*/ 495300 h 845343"/>
                <a:gd name="connsiteX19" fmla="*/ 561975 w 571500"/>
                <a:gd name="connsiteY19" fmla="*/ 559593 h 845343"/>
                <a:gd name="connsiteX20" fmla="*/ 566738 w 571500"/>
                <a:gd name="connsiteY20" fmla="*/ 621506 h 845343"/>
                <a:gd name="connsiteX21" fmla="*/ 569119 w 571500"/>
                <a:gd name="connsiteY21" fmla="*/ 676275 h 845343"/>
                <a:gd name="connsiteX22" fmla="*/ 571500 w 571500"/>
                <a:gd name="connsiteY22" fmla="*/ 726281 h 845343"/>
                <a:gd name="connsiteX23" fmla="*/ 566738 w 571500"/>
                <a:gd name="connsiteY23" fmla="*/ 771525 h 845343"/>
                <a:gd name="connsiteX24" fmla="*/ 554831 w 571500"/>
                <a:gd name="connsiteY24" fmla="*/ 819150 h 845343"/>
                <a:gd name="connsiteX25" fmla="*/ 538163 w 571500"/>
                <a:gd name="connsiteY25" fmla="*/ 840581 h 845343"/>
                <a:gd name="connsiteX26" fmla="*/ 519113 w 571500"/>
                <a:gd name="connsiteY26" fmla="*/ 845343 h 845343"/>
                <a:gd name="connsiteX27" fmla="*/ 492919 w 571500"/>
                <a:gd name="connsiteY27" fmla="*/ 842962 h 845343"/>
                <a:gd name="connsiteX28" fmla="*/ 450056 w 571500"/>
                <a:gd name="connsiteY28" fmla="*/ 828675 h 845343"/>
                <a:gd name="connsiteX29" fmla="*/ 414338 w 571500"/>
                <a:gd name="connsiteY29" fmla="*/ 804862 h 845343"/>
                <a:gd name="connsiteX30" fmla="*/ 385763 w 571500"/>
                <a:gd name="connsiteY30" fmla="*/ 776287 h 845343"/>
                <a:gd name="connsiteX31" fmla="*/ 359569 w 571500"/>
                <a:gd name="connsiteY31" fmla="*/ 735806 h 845343"/>
                <a:gd name="connsiteX32" fmla="*/ 300038 w 571500"/>
                <a:gd name="connsiteY32" fmla="*/ 638175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1500" h="845343">
                  <a:moveTo>
                    <a:pt x="300038" y="638175"/>
                  </a:moveTo>
                  <a:lnTo>
                    <a:pt x="223838" y="478631"/>
                  </a:lnTo>
                  <a:lnTo>
                    <a:pt x="166688" y="352425"/>
                  </a:lnTo>
                  <a:lnTo>
                    <a:pt x="121444" y="269081"/>
                  </a:lnTo>
                  <a:lnTo>
                    <a:pt x="76200" y="188118"/>
                  </a:lnTo>
                  <a:lnTo>
                    <a:pt x="30956" y="107156"/>
                  </a:lnTo>
                  <a:lnTo>
                    <a:pt x="7144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66675" y="21431"/>
                  </a:lnTo>
                  <a:lnTo>
                    <a:pt x="145256" y="92868"/>
                  </a:lnTo>
                  <a:lnTo>
                    <a:pt x="261938" y="190500"/>
                  </a:lnTo>
                  <a:lnTo>
                    <a:pt x="361950" y="273843"/>
                  </a:lnTo>
                  <a:lnTo>
                    <a:pt x="523875" y="414337"/>
                  </a:lnTo>
                  <a:lnTo>
                    <a:pt x="538163" y="440531"/>
                  </a:lnTo>
                  <a:lnTo>
                    <a:pt x="552450" y="495300"/>
                  </a:lnTo>
                  <a:lnTo>
                    <a:pt x="561975" y="559593"/>
                  </a:lnTo>
                  <a:lnTo>
                    <a:pt x="566738" y="621506"/>
                  </a:lnTo>
                  <a:cubicBezTo>
                    <a:pt x="567532" y="639762"/>
                    <a:pt x="568325" y="658019"/>
                    <a:pt x="569119" y="676275"/>
                  </a:cubicBezTo>
                  <a:lnTo>
                    <a:pt x="571500" y="726281"/>
                  </a:lnTo>
                  <a:lnTo>
                    <a:pt x="566738" y="771525"/>
                  </a:lnTo>
                  <a:lnTo>
                    <a:pt x="554831" y="819150"/>
                  </a:lnTo>
                  <a:lnTo>
                    <a:pt x="538163" y="840581"/>
                  </a:lnTo>
                  <a:lnTo>
                    <a:pt x="519113" y="845343"/>
                  </a:lnTo>
                  <a:lnTo>
                    <a:pt x="492919" y="842962"/>
                  </a:lnTo>
                  <a:lnTo>
                    <a:pt x="450056" y="828675"/>
                  </a:lnTo>
                  <a:lnTo>
                    <a:pt x="414338" y="804862"/>
                  </a:lnTo>
                  <a:lnTo>
                    <a:pt x="385763" y="776287"/>
                  </a:lnTo>
                  <a:lnTo>
                    <a:pt x="359569" y="735806"/>
                  </a:lnTo>
                  <a:lnTo>
                    <a:pt x="300038" y="638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F4C46693-A8BB-4832-BF05-6A7E7B199F9E}"/>
                </a:ext>
              </a:extLst>
            </p:cNvPr>
            <p:cNvSpPr/>
            <p:nvPr/>
          </p:nvSpPr>
          <p:spPr>
            <a:xfrm>
              <a:off x="2732088" y="4471988"/>
              <a:ext cx="954087" cy="1223962"/>
            </a:xfrm>
            <a:custGeom>
              <a:avLst/>
              <a:gdLst>
                <a:gd name="connsiteX0" fmla="*/ 576262 w 954881"/>
                <a:gd name="connsiteY0" fmla="*/ 723900 h 1223962"/>
                <a:gd name="connsiteX1" fmla="*/ 433387 w 954881"/>
                <a:gd name="connsiteY1" fmla="*/ 883443 h 1223962"/>
                <a:gd name="connsiteX2" fmla="*/ 311944 w 954881"/>
                <a:gd name="connsiteY2" fmla="*/ 1002506 h 1223962"/>
                <a:gd name="connsiteX3" fmla="*/ 214312 w 954881"/>
                <a:gd name="connsiteY3" fmla="*/ 1090612 h 1223962"/>
                <a:gd name="connsiteX4" fmla="*/ 116681 w 954881"/>
                <a:gd name="connsiteY4" fmla="*/ 1171575 h 1223962"/>
                <a:gd name="connsiteX5" fmla="*/ 71437 w 954881"/>
                <a:gd name="connsiteY5" fmla="*/ 1209675 h 1223962"/>
                <a:gd name="connsiteX6" fmla="*/ 45244 w 954881"/>
                <a:gd name="connsiteY6" fmla="*/ 1221581 h 1223962"/>
                <a:gd name="connsiteX7" fmla="*/ 23812 w 954881"/>
                <a:gd name="connsiteY7" fmla="*/ 1223962 h 1223962"/>
                <a:gd name="connsiteX8" fmla="*/ 7144 w 954881"/>
                <a:gd name="connsiteY8" fmla="*/ 1219200 h 1223962"/>
                <a:gd name="connsiteX9" fmla="*/ 0 w 954881"/>
                <a:gd name="connsiteY9" fmla="*/ 1204912 h 1223962"/>
                <a:gd name="connsiteX10" fmla="*/ 9525 w 954881"/>
                <a:gd name="connsiteY10" fmla="*/ 1181100 h 1223962"/>
                <a:gd name="connsiteX11" fmla="*/ 85725 w 954881"/>
                <a:gd name="connsiteY11" fmla="*/ 1083468 h 1223962"/>
                <a:gd name="connsiteX12" fmla="*/ 185737 w 954881"/>
                <a:gd name="connsiteY12" fmla="*/ 945356 h 1223962"/>
                <a:gd name="connsiteX13" fmla="*/ 283369 w 954881"/>
                <a:gd name="connsiteY13" fmla="*/ 804862 h 1223962"/>
                <a:gd name="connsiteX14" fmla="*/ 373856 w 954881"/>
                <a:gd name="connsiteY14" fmla="*/ 669131 h 1223962"/>
                <a:gd name="connsiteX15" fmla="*/ 466725 w 954881"/>
                <a:gd name="connsiteY15" fmla="*/ 526256 h 1223962"/>
                <a:gd name="connsiteX16" fmla="*/ 528637 w 954881"/>
                <a:gd name="connsiteY16" fmla="*/ 423862 h 1223962"/>
                <a:gd name="connsiteX17" fmla="*/ 590550 w 954881"/>
                <a:gd name="connsiteY17" fmla="*/ 323850 h 1223962"/>
                <a:gd name="connsiteX18" fmla="*/ 609600 w 954881"/>
                <a:gd name="connsiteY18" fmla="*/ 288131 h 1223962"/>
                <a:gd name="connsiteX19" fmla="*/ 623887 w 954881"/>
                <a:gd name="connsiteY19" fmla="*/ 247650 h 1223962"/>
                <a:gd name="connsiteX20" fmla="*/ 628650 w 954881"/>
                <a:gd name="connsiteY20" fmla="*/ 211931 h 1223962"/>
                <a:gd name="connsiteX21" fmla="*/ 628650 w 954881"/>
                <a:gd name="connsiteY21" fmla="*/ 185737 h 1223962"/>
                <a:gd name="connsiteX22" fmla="*/ 621506 w 954881"/>
                <a:gd name="connsiteY22" fmla="*/ 159543 h 1223962"/>
                <a:gd name="connsiteX23" fmla="*/ 592931 w 954881"/>
                <a:gd name="connsiteY23" fmla="*/ 130968 h 1223962"/>
                <a:gd name="connsiteX24" fmla="*/ 557212 w 954881"/>
                <a:gd name="connsiteY24" fmla="*/ 90487 h 1223962"/>
                <a:gd name="connsiteX25" fmla="*/ 538162 w 954881"/>
                <a:gd name="connsiteY25" fmla="*/ 61912 h 1223962"/>
                <a:gd name="connsiteX26" fmla="*/ 528637 w 954881"/>
                <a:gd name="connsiteY26" fmla="*/ 40481 h 1223962"/>
                <a:gd name="connsiteX27" fmla="*/ 526256 w 954881"/>
                <a:gd name="connsiteY27" fmla="*/ 23812 h 1223962"/>
                <a:gd name="connsiteX28" fmla="*/ 531019 w 954881"/>
                <a:gd name="connsiteY28" fmla="*/ 9525 h 1223962"/>
                <a:gd name="connsiteX29" fmla="*/ 545306 w 954881"/>
                <a:gd name="connsiteY29" fmla="*/ 2381 h 1223962"/>
                <a:gd name="connsiteX30" fmla="*/ 588169 w 954881"/>
                <a:gd name="connsiteY30" fmla="*/ 0 h 1223962"/>
                <a:gd name="connsiteX31" fmla="*/ 635794 w 954881"/>
                <a:gd name="connsiteY31" fmla="*/ 7143 h 1223962"/>
                <a:gd name="connsiteX32" fmla="*/ 681037 w 954881"/>
                <a:gd name="connsiteY32" fmla="*/ 26193 h 1223962"/>
                <a:gd name="connsiteX33" fmla="*/ 726281 w 954881"/>
                <a:gd name="connsiteY33" fmla="*/ 50006 h 1223962"/>
                <a:gd name="connsiteX34" fmla="*/ 766762 w 954881"/>
                <a:gd name="connsiteY34" fmla="*/ 78581 h 1223962"/>
                <a:gd name="connsiteX35" fmla="*/ 812006 w 954881"/>
                <a:gd name="connsiteY35" fmla="*/ 121443 h 1223962"/>
                <a:gd name="connsiteX36" fmla="*/ 890587 w 954881"/>
                <a:gd name="connsiteY36" fmla="*/ 209550 h 1223962"/>
                <a:gd name="connsiteX37" fmla="*/ 919162 w 954881"/>
                <a:gd name="connsiteY37" fmla="*/ 247650 h 1223962"/>
                <a:gd name="connsiteX38" fmla="*/ 940594 w 954881"/>
                <a:gd name="connsiteY38" fmla="*/ 273843 h 1223962"/>
                <a:gd name="connsiteX39" fmla="*/ 952500 w 954881"/>
                <a:gd name="connsiteY39" fmla="*/ 302418 h 1223962"/>
                <a:gd name="connsiteX40" fmla="*/ 954881 w 954881"/>
                <a:gd name="connsiteY40" fmla="*/ 328612 h 1223962"/>
                <a:gd name="connsiteX41" fmla="*/ 950119 w 954881"/>
                <a:gd name="connsiteY41" fmla="*/ 357187 h 1223962"/>
                <a:gd name="connsiteX42" fmla="*/ 933450 w 954881"/>
                <a:gd name="connsiteY42" fmla="*/ 381000 h 1223962"/>
                <a:gd name="connsiteX43" fmla="*/ 883444 w 954881"/>
                <a:gd name="connsiteY43" fmla="*/ 416718 h 1223962"/>
                <a:gd name="connsiteX44" fmla="*/ 769144 w 954881"/>
                <a:gd name="connsiteY44" fmla="*/ 478631 h 1223962"/>
                <a:gd name="connsiteX45" fmla="*/ 678656 w 954881"/>
                <a:gd name="connsiteY45" fmla="*/ 607218 h 1223962"/>
                <a:gd name="connsiteX46" fmla="*/ 576262 w 954881"/>
                <a:gd name="connsiteY46" fmla="*/ 723900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54881" h="1223962">
                  <a:moveTo>
                    <a:pt x="576262" y="723900"/>
                  </a:moveTo>
                  <a:lnTo>
                    <a:pt x="433387" y="883443"/>
                  </a:lnTo>
                  <a:lnTo>
                    <a:pt x="311944" y="1002506"/>
                  </a:lnTo>
                  <a:lnTo>
                    <a:pt x="214312" y="1090612"/>
                  </a:lnTo>
                  <a:lnTo>
                    <a:pt x="116681" y="1171575"/>
                  </a:lnTo>
                  <a:lnTo>
                    <a:pt x="71437" y="1209675"/>
                  </a:lnTo>
                  <a:lnTo>
                    <a:pt x="45244" y="1221581"/>
                  </a:lnTo>
                  <a:lnTo>
                    <a:pt x="23812" y="1223962"/>
                  </a:lnTo>
                  <a:lnTo>
                    <a:pt x="7144" y="1219200"/>
                  </a:lnTo>
                  <a:lnTo>
                    <a:pt x="0" y="1204912"/>
                  </a:lnTo>
                  <a:lnTo>
                    <a:pt x="9525" y="1181100"/>
                  </a:lnTo>
                  <a:lnTo>
                    <a:pt x="85725" y="1083468"/>
                  </a:lnTo>
                  <a:lnTo>
                    <a:pt x="185737" y="945356"/>
                  </a:lnTo>
                  <a:lnTo>
                    <a:pt x="283369" y="804862"/>
                  </a:lnTo>
                  <a:lnTo>
                    <a:pt x="373856" y="669131"/>
                  </a:lnTo>
                  <a:lnTo>
                    <a:pt x="466725" y="526256"/>
                  </a:lnTo>
                  <a:lnTo>
                    <a:pt x="528637" y="423862"/>
                  </a:lnTo>
                  <a:lnTo>
                    <a:pt x="590550" y="323850"/>
                  </a:lnTo>
                  <a:lnTo>
                    <a:pt x="609600" y="288131"/>
                  </a:lnTo>
                  <a:lnTo>
                    <a:pt x="623887" y="247650"/>
                  </a:lnTo>
                  <a:lnTo>
                    <a:pt x="628650" y="211931"/>
                  </a:lnTo>
                  <a:lnTo>
                    <a:pt x="628650" y="185737"/>
                  </a:lnTo>
                  <a:lnTo>
                    <a:pt x="621506" y="159543"/>
                  </a:lnTo>
                  <a:lnTo>
                    <a:pt x="592931" y="130968"/>
                  </a:lnTo>
                  <a:lnTo>
                    <a:pt x="557212" y="90487"/>
                  </a:lnTo>
                  <a:lnTo>
                    <a:pt x="538162" y="61912"/>
                  </a:lnTo>
                  <a:lnTo>
                    <a:pt x="528637" y="40481"/>
                  </a:lnTo>
                  <a:lnTo>
                    <a:pt x="526256" y="23812"/>
                  </a:lnTo>
                  <a:lnTo>
                    <a:pt x="531019" y="9525"/>
                  </a:lnTo>
                  <a:lnTo>
                    <a:pt x="545306" y="2381"/>
                  </a:lnTo>
                  <a:lnTo>
                    <a:pt x="588169" y="0"/>
                  </a:lnTo>
                  <a:lnTo>
                    <a:pt x="635794" y="7143"/>
                  </a:lnTo>
                  <a:lnTo>
                    <a:pt x="681037" y="26193"/>
                  </a:lnTo>
                  <a:lnTo>
                    <a:pt x="726281" y="50006"/>
                  </a:lnTo>
                  <a:lnTo>
                    <a:pt x="766762" y="78581"/>
                  </a:lnTo>
                  <a:lnTo>
                    <a:pt x="812006" y="121443"/>
                  </a:lnTo>
                  <a:lnTo>
                    <a:pt x="890587" y="209550"/>
                  </a:lnTo>
                  <a:lnTo>
                    <a:pt x="919162" y="247650"/>
                  </a:lnTo>
                  <a:lnTo>
                    <a:pt x="940594" y="273843"/>
                  </a:lnTo>
                  <a:lnTo>
                    <a:pt x="952500" y="302418"/>
                  </a:lnTo>
                  <a:lnTo>
                    <a:pt x="954881" y="328612"/>
                  </a:lnTo>
                  <a:lnTo>
                    <a:pt x="950119" y="357187"/>
                  </a:lnTo>
                  <a:lnTo>
                    <a:pt x="933450" y="381000"/>
                  </a:lnTo>
                  <a:lnTo>
                    <a:pt x="883444" y="416718"/>
                  </a:lnTo>
                  <a:lnTo>
                    <a:pt x="769144" y="478631"/>
                  </a:lnTo>
                  <a:lnTo>
                    <a:pt x="678656" y="607218"/>
                  </a:lnTo>
                  <a:lnTo>
                    <a:pt x="576262" y="723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8EE3A64B-7A3C-4C89-BAAD-AAA12287FDC6}"/>
                </a:ext>
              </a:extLst>
            </p:cNvPr>
            <p:cNvSpPr/>
            <p:nvPr/>
          </p:nvSpPr>
          <p:spPr>
            <a:xfrm>
              <a:off x="3798888" y="3927475"/>
              <a:ext cx="319087" cy="2160588"/>
            </a:xfrm>
            <a:custGeom>
              <a:avLst/>
              <a:gdLst>
                <a:gd name="connsiteX0" fmla="*/ 87783 w 318211"/>
                <a:gd name="connsiteY0" fmla="*/ 771754 h 2161642"/>
                <a:gd name="connsiteX1" fmla="*/ 95098 w 318211"/>
                <a:gd name="connsiteY1" fmla="*/ 442570 h 2161642"/>
                <a:gd name="connsiteX2" fmla="*/ 95098 w 318211"/>
                <a:gd name="connsiteY2" fmla="*/ 332842 h 2161642"/>
                <a:gd name="connsiteX3" fmla="*/ 87783 w 318211"/>
                <a:gd name="connsiteY3" fmla="*/ 263347 h 2161642"/>
                <a:gd name="connsiteX4" fmla="*/ 54864 w 318211"/>
                <a:gd name="connsiteY4" fmla="*/ 76810 h 2161642"/>
                <a:gd name="connsiteX5" fmla="*/ 314554 w 318211"/>
                <a:gd name="connsiteY5" fmla="*/ 0 h 2161642"/>
                <a:gd name="connsiteX6" fmla="*/ 318211 w 318211"/>
                <a:gd name="connsiteY6" fmla="*/ 325527 h 2161642"/>
                <a:gd name="connsiteX7" fmla="*/ 314554 w 318211"/>
                <a:gd name="connsiteY7" fmla="*/ 687629 h 2161642"/>
                <a:gd name="connsiteX8" fmla="*/ 318211 w 318211"/>
                <a:gd name="connsiteY8" fmla="*/ 1111911 h 2161642"/>
                <a:gd name="connsiteX9" fmla="*/ 318211 w 318211"/>
                <a:gd name="connsiteY9" fmla="*/ 1367943 h 2161642"/>
                <a:gd name="connsiteX10" fmla="*/ 318211 w 318211"/>
                <a:gd name="connsiteY10" fmla="*/ 1700784 h 2161642"/>
                <a:gd name="connsiteX11" fmla="*/ 314554 w 318211"/>
                <a:gd name="connsiteY11" fmla="*/ 2048256 h 2161642"/>
                <a:gd name="connsiteX12" fmla="*/ 303581 w 318211"/>
                <a:gd name="connsiteY12" fmla="*/ 2081175 h 2161642"/>
                <a:gd name="connsiteX13" fmla="*/ 277978 w 318211"/>
                <a:gd name="connsiteY13" fmla="*/ 2117751 h 2161642"/>
                <a:gd name="connsiteX14" fmla="*/ 241402 w 318211"/>
                <a:gd name="connsiteY14" fmla="*/ 2150669 h 2161642"/>
                <a:gd name="connsiteX15" fmla="*/ 219456 w 318211"/>
                <a:gd name="connsiteY15" fmla="*/ 2161642 h 2161642"/>
                <a:gd name="connsiteX16" fmla="*/ 197511 w 318211"/>
                <a:gd name="connsiteY16" fmla="*/ 2161642 h 2161642"/>
                <a:gd name="connsiteX17" fmla="*/ 153619 w 318211"/>
                <a:gd name="connsiteY17" fmla="*/ 2143354 h 2161642"/>
                <a:gd name="connsiteX18" fmla="*/ 117043 w 318211"/>
                <a:gd name="connsiteY18" fmla="*/ 2117751 h 2161642"/>
                <a:gd name="connsiteX19" fmla="*/ 84125 w 318211"/>
                <a:gd name="connsiteY19" fmla="*/ 2077517 h 2161642"/>
                <a:gd name="connsiteX20" fmla="*/ 40234 w 318211"/>
                <a:gd name="connsiteY20" fmla="*/ 1982419 h 2161642"/>
                <a:gd name="connsiteX21" fmla="*/ 14631 w 318211"/>
                <a:gd name="connsiteY21" fmla="*/ 1920240 h 2161642"/>
                <a:gd name="connsiteX22" fmla="*/ 0 w 318211"/>
                <a:gd name="connsiteY22" fmla="*/ 1876349 h 2161642"/>
                <a:gd name="connsiteX23" fmla="*/ 7315 w 318211"/>
                <a:gd name="connsiteY23" fmla="*/ 1825143 h 2161642"/>
                <a:gd name="connsiteX24" fmla="*/ 36576 w 318211"/>
                <a:gd name="connsiteY24" fmla="*/ 1613002 h 2161642"/>
                <a:gd name="connsiteX25" fmla="*/ 54864 w 318211"/>
                <a:gd name="connsiteY25" fmla="*/ 1375258 h 2161642"/>
                <a:gd name="connsiteX26" fmla="*/ 80467 w 318211"/>
                <a:gd name="connsiteY26" fmla="*/ 1009498 h 2161642"/>
                <a:gd name="connsiteX27" fmla="*/ 87783 w 318211"/>
                <a:gd name="connsiteY27" fmla="*/ 771754 h 216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8211" h="2161642">
                  <a:moveTo>
                    <a:pt x="87783" y="771754"/>
                  </a:moveTo>
                  <a:lnTo>
                    <a:pt x="95098" y="442570"/>
                  </a:lnTo>
                  <a:lnTo>
                    <a:pt x="95098" y="332842"/>
                  </a:lnTo>
                  <a:lnTo>
                    <a:pt x="87783" y="263347"/>
                  </a:lnTo>
                  <a:lnTo>
                    <a:pt x="54864" y="76810"/>
                  </a:lnTo>
                  <a:lnTo>
                    <a:pt x="314554" y="0"/>
                  </a:lnTo>
                  <a:lnTo>
                    <a:pt x="318211" y="325527"/>
                  </a:lnTo>
                  <a:lnTo>
                    <a:pt x="314554" y="687629"/>
                  </a:lnTo>
                  <a:lnTo>
                    <a:pt x="318211" y="1111911"/>
                  </a:lnTo>
                  <a:lnTo>
                    <a:pt x="318211" y="1367943"/>
                  </a:lnTo>
                  <a:lnTo>
                    <a:pt x="318211" y="1700784"/>
                  </a:lnTo>
                  <a:lnTo>
                    <a:pt x="314554" y="2048256"/>
                  </a:lnTo>
                  <a:lnTo>
                    <a:pt x="303581" y="2081175"/>
                  </a:lnTo>
                  <a:lnTo>
                    <a:pt x="277978" y="2117751"/>
                  </a:lnTo>
                  <a:lnTo>
                    <a:pt x="241402" y="2150669"/>
                  </a:lnTo>
                  <a:lnTo>
                    <a:pt x="219456" y="2161642"/>
                  </a:lnTo>
                  <a:lnTo>
                    <a:pt x="197511" y="2161642"/>
                  </a:lnTo>
                  <a:lnTo>
                    <a:pt x="153619" y="2143354"/>
                  </a:lnTo>
                  <a:lnTo>
                    <a:pt x="117043" y="2117751"/>
                  </a:lnTo>
                  <a:lnTo>
                    <a:pt x="84125" y="2077517"/>
                  </a:lnTo>
                  <a:lnTo>
                    <a:pt x="40234" y="1982419"/>
                  </a:lnTo>
                  <a:lnTo>
                    <a:pt x="14631" y="1920240"/>
                  </a:lnTo>
                  <a:lnTo>
                    <a:pt x="0" y="1876349"/>
                  </a:lnTo>
                  <a:lnTo>
                    <a:pt x="7315" y="1825143"/>
                  </a:lnTo>
                  <a:lnTo>
                    <a:pt x="36576" y="1613002"/>
                  </a:lnTo>
                  <a:lnTo>
                    <a:pt x="54864" y="1375258"/>
                  </a:lnTo>
                  <a:lnTo>
                    <a:pt x="80467" y="1009498"/>
                  </a:lnTo>
                  <a:lnTo>
                    <a:pt x="87783" y="77175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240DDFF5-30F7-4861-86B9-0550FACD770B}"/>
                </a:ext>
              </a:extLst>
            </p:cNvPr>
            <p:cNvSpPr/>
            <p:nvPr/>
          </p:nvSpPr>
          <p:spPr>
            <a:xfrm>
              <a:off x="5084763" y="1771650"/>
              <a:ext cx="2182812" cy="1084263"/>
            </a:xfrm>
            <a:custGeom>
              <a:avLst/>
              <a:gdLst>
                <a:gd name="connsiteX0" fmla="*/ 642937 w 2183606"/>
                <a:gd name="connsiteY0" fmla="*/ 342900 h 1083469"/>
                <a:gd name="connsiteX1" fmla="*/ 85725 w 2183606"/>
                <a:gd name="connsiteY1" fmla="*/ 388144 h 1083469"/>
                <a:gd name="connsiteX2" fmla="*/ 0 w 2183606"/>
                <a:gd name="connsiteY2" fmla="*/ 233363 h 1083469"/>
                <a:gd name="connsiteX3" fmla="*/ 195262 w 2183606"/>
                <a:gd name="connsiteY3" fmla="*/ 221456 h 1083469"/>
                <a:gd name="connsiteX4" fmla="*/ 581025 w 2183606"/>
                <a:gd name="connsiteY4" fmla="*/ 195263 h 1083469"/>
                <a:gd name="connsiteX5" fmla="*/ 933450 w 2183606"/>
                <a:gd name="connsiteY5" fmla="*/ 159544 h 1083469"/>
                <a:gd name="connsiteX6" fmla="*/ 1176337 w 2183606"/>
                <a:gd name="connsiteY6" fmla="*/ 128588 h 1083469"/>
                <a:gd name="connsiteX7" fmla="*/ 1438275 w 2183606"/>
                <a:gd name="connsiteY7" fmla="*/ 92869 h 1083469"/>
                <a:gd name="connsiteX8" fmla="*/ 1676400 w 2183606"/>
                <a:gd name="connsiteY8" fmla="*/ 54769 h 1083469"/>
                <a:gd name="connsiteX9" fmla="*/ 1733550 w 2183606"/>
                <a:gd name="connsiteY9" fmla="*/ 45244 h 1083469"/>
                <a:gd name="connsiteX10" fmla="*/ 1774031 w 2183606"/>
                <a:gd name="connsiteY10" fmla="*/ 33338 h 1083469"/>
                <a:gd name="connsiteX11" fmla="*/ 1843087 w 2183606"/>
                <a:gd name="connsiteY11" fmla="*/ 0 h 1083469"/>
                <a:gd name="connsiteX12" fmla="*/ 1859756 w 2183606"/>
                <a:gd name="connsiteY12" fmla="*/ 2381 h 1083469"/>
                <a:gd name="connsiteX13" fmla="*/ 1943100 w 2183606"/>
                <a:gd name="connsiteY13" fmla="*/ 42863 h 1083469"/>
                <a:gd name="connsiteX14" fmla="*/ 2033587 w 2183606"/>
                <a:gd name="connsiteY14" fmla="*/ 100013 h 1083469"/>
                <a:gd name="connsiteX15" fmla="*/ 2090737 w 2183606"/>
                <a:gd name="connsiteY15" fmla="*/ 142875 h 1083469"/>
                <a:gd name="connsiteX16" fmla="*/ 2147887 w 2183606"/>
                <a:gd name="connsiteY16" fmla="*/ 190500 h 1083469"/>
                <a:gd name="connsiteX17" fmla="*/ 2169319 w 2183606"/>
                <a:gd name="connsiteY17" fmla="*/ 214313 h 1083469"/>
                <a:gd name="connsiteX18" fmla="*/ 2181225 w 2183606"/>
                <a:gd name="connsiteY18" fmla="*/ 233363 h 1083469"/>
                <a:gd name="connsiteX19" fmla="*/ 2183606 w 2183606"/>
                <a:gd name="connsiteY19" fmla="*/ 257175 h 1083469"/>
                <a:gd name="connsiteX20" fmla="*/ 2176462 w 2183606"/>
                <a:gd name="connsiteY20" fmla="*/ 288131 h 1083469"/>
                <a:gd name="connsiteX21" fmla="*/ 2152650 w 2183606"/>
                <a:gd name="connsiteY21" fmla="*/ 335756 h 1083469"/>
                <a:gd name="connsiteX22" fmla="*/ 2133600 w 2183606"/>
                <a:gd name="connsiteY22" fmla="*/ 359569 h 1083469"/>
                <a:gd name="connsiteX23" fmla="*/ 2071687 w 2183606"/>
                <a:gd name="connsiteY23" fmla="*/ 502444 h 1083469"/>
                <a:gd name="connsiteX24" fmla="*/ 1978819 w 2183606"/>
                <a:gd name="connsiteY24" fmla="*/ 716756 h 1083469"/>
                <a:gd name="connsiteX25" fmla="*/ 1881187 w 2183606"/>
                <a:gd name="connsiteY25" fmla="*/ 938213 h 1083469"/>
                <a:gd name="connsiteX26" fmla="*/ 1847850 w 2183606"/>
                <a:gd name="connsiteY26" fmla="*/ 1021556 h 1083469"/>
                <a:gd name="connsiteX27" fmla="*/ 1826419 w 2183606"/>
                <a:gd name="connsiteY27" fmla="*/ 1045369 h 1083469"/>
                <a:gd name="connsiteX28" fmla="*/ 1797844 w 2183606"/>
                <a:gd name="connsiteY28" fmla="*/ 1059656 h 1083469"/>
                <a:gd name="connsiteX29" fmla="*/ 1766887 w 2183606"/>
                <a:gd name="connsiteY29" fmla="*/ 1073944 h 1083469"/>
                <a:gd name="connsiteX30" fmla="*/ 1733550 w 2183606"/>
                <a:gd name="connsiteY30" fmla="*/ 1083469 h 1083469"/>
                <a:gd name="connsiteX31" fmla="*/ 1702594 w 2183606"/>
                <a:gd name="connsiteY31" fmla="*/ 1083469 h 1083469"/>
                <a:gd name="connsiteX32" fmla="*/ 1676400 w 2183606"/>
                <a:gd name="connsiteY32" fmla="*/ 1071563 h 1083469"/>
                <a:gd name="connsiteX33" fmla="*/ 1654969 w 2183606"/>
                <a:gd name="connsiteY33" fmla="*/ 1054894 h 1083469"/>
                <a:gd name="connsiteX34" fmla="*/ 1638300 w 2183606"/>
                <a:gd name="connsiteY34" fmla="*/ 1031081 h 1083469"/>
                <a:gd name="connsiteX35" fmla="*/ 1635919 w 2183606"/>
                <a:gd name="connsiteY35" fmla="*/ 992981 h 1083469"/>
                <a:gd name="connsiteX36" fmla="*/ 1685925 w 2183606"/>
                <a:gd name="connsiteY36" fmla="*/ 828675 h 1083469"/>
                <a:gd name="connsiteX37" fmla="*/ 1738312 w 2183606"/>
                <a:gd name="connsiteY37" fmla="*/ 590550 h 1083469"/>
                <a:gd name="connsiteX38" fmla="*/ 1788319 w 2183606"/>
                <a:gd name="connsiteY38" fmla="*/ 373856 h 1083469"/>
                <a:gd name="connsiteX39" fmla="*/ 1802606 w 2183606"/>
                <a:gd name="connsiteY39" fmla="*/ 278606 h 1083469"/>
                <a:gd name="connsiteX40" fmla="*/ 1793081 w 2183606"/>
                <a:gd name="connsiteY40" fmla="*/ 266700 h 1083469"/>
                <a:gd name="connsiteX41" fmla="*/ 1735931 w 2183606"/>
                <a:gd name="connsiteY41" fmla="*/ 247650 h 1083469"/>
                <a:gd name="connsiteX42" fmla="*/ 1681162 w 2183606"/>
                <a:gd name="connsiteY42" fmla="*/ 240506 h 1083469"/>
                <a:gd name="connsiteX43" fmla="*/ 1593056 w 2183606"/>
                <a:gd name="connsiteY43" fmla="*/ 242888 h 1083469"/>
                <a:gd name="connsiteX44" fmla="*/ 1393031 w 2183606"/>
                <a:gd name="connsiteY44" fmla="*/ 264319 h 1083469"/>
                <a:gd name="connsiteX45" fmla="*/ 1009650 w 2183606"/>
                <a:gd name="connsiteY45" fmla="*/ 302419 h 1083469"/>
                <a:gd name="connsiteX46" fmla="*/ 642937 w 2183606"/>
                <a:gd name="connsiteY46" fmla="*/ 342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83606" h="1083469">
                  <a:moveTo>
                    <a:pt x="642937" y="342900"/>
                  </a:moveTo>
                  <a:lnTo>
                    <a:pt x="85725" y="388144"/>
                  </a:lnTo>
                  <a:lnTo>
                    <a:pt x="0" y="233363"/>
                  </a:lnTo>
                  <a:lnTo>
                    <a:pt x="195262" y="221456"/>
                  </a:lnTo>
                  <a:lnTo>
                    <a:pt x="581025" y="195263"/>
                  </a:lnTo>
                  <a:lnTo>
                    <a:pt x="933450" y="159544"/>
                  </a:lnTo>
                  <a:lnTo>
                    <a:pt x="1176337" y="128588"/>
                  </a:lnTo>
                  <a:lnTo>
                    <a:pt x="1438275" y="92869"/>
                  </a:lnTo>
                  <a:lnTo>
                    <a:pt x="1676400" y="54769"/>
                  </a:lnTo>
                  <a:lnTo>
                    <a:pt x="1733550" y="45244"/>
                  </a:lnTo>
                  <a:lnTo>
                    <a:pt x="1774031" y="33338"/>
                  </a:lnTo>
                  <a:lnTo>
                    <a:pt x="1843087" y="0"/>
                  </a:lnTo>
                  <a:lnTo>
                    <a:pt x="1859756" y="2381"/>
                  </a:lnTo>
                  <a:lnTo>
                    <a:pt x="1943100" y="42863"/>
                  </a:lnTo>
                  <a:lnTo>
                    <a:pt x="2033587" y="100013"/>
                  </a:lnTo>
                  <a:lnTo>
                    <a:pt x="2090737" y="142875"/>
                  </a:lnTo>
                  <a:lnTo>
                    <a:pt x="2147887" y="190500"/>
                  </a:lnTo>
                  <a:lnTo>
                    <a:pt x="2169319" y="214313"/>
                  </a:lnTo>
                  <a:lnTo>
                    <a:pt x="2181225" y="233363"/>
                  </a:lnTo>
                  <a:lnTo>
                    <a:pt x="2183606" y="257175"/>
                  </a:lnTo>
                  <a:lnTo>
                    <a:pt x="2176462" y="288131"/>
                  </a:lnTo>
                  <a:lnTo>
                    <a:pt x="2152650" y="335756"/>
                  </a:lnTo>
                  <a:lnTo>
                    <a:pt x="2133600" y="359569"/>
                  </a:lnTo>
                  <a:lnTo>
                    <a:pt x="2071687" y="502444"/>
                  </a:lnTo>
                  <a:lnTo>
                    <a:pt x="1978819" y="716756"/>
                  </a:lnTo>
                  <a:lnTo>
                    <a:pt x="1881187" y="938213"/>
                  </a:lnTo>
                  <a:lnTo>
                    <a:pt x="1847850" y="1021556"/>
                  </a:lnTo>
                  <a:lnTo>
                    <a:pt x="1826419" y="1045369"/>
                  </a:lnTo>
                  <a:lnTo>
                    <a:pt x="1797844" y="1059656"/>
                  </a:lnTo>
                  <a:lnTo>
                    <a:pt x="1766887" y="1073944"/>
                  </a:lnTo>
                  <a:lnTo>
                    <a:pt x="1733550" y="1083469"/>
                  </a:lnTo>
                  <a:lnTo>
                    <a:pt x="1702594" y="1083469"/>
                  </a:lnTo>
                  <a:lnTo>
                    <a:pt x="1676400" y="1071563"/>
                  </a:lnTo>
                  <a:lnTo>
                    <a:pt x="1654969" y="1054894"/>
                  </a:lnTo>
                  <a:lnTo>
                    <a:pt x="1638300" y="1031081"/>
                  </a:lnTo>
                  <a:lnTo>
                    <a:pt x="1635919" y="992981"/>
                  </a:lnTo>
                  <a:lnTo>
                    <a:pt x="1685925" y="828675"/>
                  </a:lnTo>
                  <a:lnTo>
                    <a:pt x="1738312" y="590550"/>
                  </a:lnTo>
                  <a:lnTo>
                    <a:pt x="1788319" y="373856"/>
                  </a:lnTo>
                  <a:lnTo>
                    <a:pt x="1802606" y="278606"/>
                  </a:lnTo>
                  <a:lnTo>
                    <a:pt x="1793081" y="266700"/>
                  </a:lnTo>
                  <a:lnTo>
                    <a:pt x="1735931" y="247650"/>
                  </a:lnTo>
                  <a:lnTo>
                    <a:pt x="1681162" y="240506"/>
                  </a:lnTo>
                  <a:lnTo>
                    <a:pt x="1593056" y="242888"/>
                  </a:lnTo>
                  <a:lnTo>
                    <a:pt x="1393031" y="264319"/>
                  </a:lnTo>
                  <a:lnTo>
                    <a:pt x="1009650" y="302419"/>
                  </a:lnTo>
                  <a:lnTo>
                    <a:pt x="642937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FF62E4A6-F1F5-4EAC-BFBA-9BF2D29EA383}"/>
                </a:ext>
              </a:extLst>
            </p:cNvPr>
            <p:cNvSpPr/>
            <p:nvPr/>
          </p:nvSpPr>
          <p:spPr>
            <a:xfrm>
              <a:off x="5267325" y="2576513"/>
              <a:ext cx="1560513" cy="327025"/>
            </a:xfrm>
            <a:custGeom>
              <a:avLst/>
              <a:gdLst>
                <a:gd name="connsiteX0" fmla="*/ 652463 w 1559719"/>
                <a:gd name="connsiteY0" fmla="*/ 269081 h 326231"/>
                <a:gd name="connsiteX1" fmla="*/ 323850 w 1559719"/>
                <a:gd name="connsiteY1" fmla="*/ 304800 h 326231"/>
                <a:gd name="connsiteX2" fmla="*/ 61913 w 1559719"/>
                <a:gd name="connsiteY2" fmla="*/ 326231 h 326231"/>
                <a:gd name="connsiteX3" fmla="*/ 0 w 1559719"/>
                <a:gd name="connsiteY3" fmla="*/ 159543 h 326231"/>
                <a:gd name="connsiteX4" fmla="*/ 278606 w 1559719"/>
                <a:gd name="connsiteY4" fmla="*/ 138112 h 326231"/>
                <a:gd name="connsiteX5" fmla="*/ 661988 w 1559719"/>
                <a:gd name="connsiteY5" fmla="*/ 102393 h 326231"/>
                <a:gd name="connsiteX6" fmla="*/ 985838 w 1559719"/>
                <a:gd name="connsiteY6" fmla="*/ 66675 h 326231"/>
                <a:gd name="connsiteX7" fmla="*/ 1228725 w 1559719"/>
                <a:gd name="connsiteY7" fmla="*/ 33337 h 326231"/>
                <a:gd name="connsiteX8" fmla="*/ 1373981 w 1559719"/>
                <a:gd name="connsiteY8" fmla="*/ 9525 h 326231"/>
                <a:gd name="connsiteX9" fmla="*/ 1559719 w 1559719"/>
                <a:gd name="connsiteY9" fmla="*/ 0 h 326231"/>
                <a:gd name="connsiteX10" fmla="*/ 1533525 w 1559719"/>
                <a:gd name="connsiteY10" fmla="*/ 211931 h 326231"/>
                <a:gd name="connsiteX11" fmla="*/ 1431131 w 1559719"/>
                <a:gd name="connsiteY11" fmla="*/ 200025 h 326231"/>
                <a:gd name="connsiteX12" fmla="*/ 1347788 w 1559719"/>
                <a:gd name="connsiteY12" fmla="*/ 192881 h 326231"/>
                <a:gd name="connsiteX13" fmla="*/ 1264444 w 1559719"/>
                <a:gd name="connsiteY13" fmla="*/ 192881 h 326231"/>
                <a:gd name="connsiteX14" fmla="*/ 1181100 w 1559719"/>
                <a:gd name="connsiteY14" fmla="*/ 204787 h 326231"/>
                <a:gd name="connsiteX15" fmla="*/ 926306 w 1559719"/>
                <a:gd name="connsiteY15" fmla="*/ 235743 h 326231"/>
                <a:gd name="connsiteX16" fmla="*/ 652463 w 1559719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9719" h="326231">
                  <a:moveTo>
                    <a:pt x="652463" y="269081"/>
                  </a:moveTo>
                  <a:lnTo>
                    <a:pt x="323850" y="304800"/>
                  </a:lnTo>
                  <a:lnTo>
                    <a:pt x="61913" y="326231"/>
                  </a:lnTo>
                  <a:lnTo>
                    <a:pt x="0" y="159543"/>
                  </a:lnTo>
                  <a:lnTo>
                    <a:pt x="278606" y="138112"/>
                  </a:lnTo>
                  <a:lnTo>
                    <a:pt x="661988" y="102393"/>
                  </a:lnTo>
                  <a:lnTo>
                    <a:pt x="985838" y="66675"/>
                  </a:lnTo>
                  <a:lnTo>
                    <a:pt x="1228725" y="33337"/>
                  </a:lnTo>
                  <a:lnTo>
                    <a:pt x="1373981" y="9525"/>
                  </a:lnTo>
                  <a:lnTo>
                    <a:pt x="1559719" y="0"/>
                  </a:lnTo>
                  <a:lnTo>
                    <a:pt x="1533525" y="211931"/>
                  </a:lnTo>
                  <a:lnTo>
                    <a:pt x="1431131" y="200025"/>
                  </a:lnTo>
                  <a:lnTo>
                    <a:pt x="1347788" y="192881"/>
                  </a:lnTo>
                  <a:lnTo>
                    <a:pt x="1264444" y="192881"/>
                  </a:lnTo>
                  <a:lnTo>
                    <a:pt x="1181100" y="204787"/>
                  </a:lnTo>
                  <a:lnTo>
                    <a:pt x="926306" y="235743"/>
                  </a:lnTo>
                  <a:lnTo>
                    <a:pt x="652463" y="269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16A8433A-C25C-4EA1-9525-EEDFB2FC577E}"/>
                </a:ext>
              </a:extLst>
            </p:cNvPr>
            <p:cNvSpPr/>
            <p:nvPr/>
          </p:nvSpPr>
          <p:spPr>
            <a:xfrm rot="16200000">
              <a:off x="4694238" y="3819525"/>
              <a:ext cx="3024187" cy="1757363"/>
            </a:xfrm>
            <a:custGeom>
              <a:avLst/>
              <a:gdLst>
                <a:gd name="connsiteX0" fmla="*/ 1647073 w 3023000"/>
                <a:gd name="connsiteY0" fmla="*/ 1655727 h 1756686"/>
                <a:gd name="connsiteX1" fmla="*/ 1223046 w 3023000"/>
                <a:gd name="connsiteY1" fmla="*/ 1661496 h 1756686"/>
                <a:gd name="connsiteX2" fmla="*/ 1035550 w 3023000"/>
                <a:gd name="connsiteY2" fmla="*/ 1667265 h 1756686"/>
                <a:gd name="connsiteX3" fmla="*/ 813441 w 3023000"/>
                <a:gd name="connsiteY3" fmla="*/ 1675919 h 1756686"/>
                <a:gd name="connsiteX4" fmla="*/ 597100 w 3023000"/>
                <a:gd name="connsiteY4" fmla="*/ 1687457 h 1756686"/>
                <a:gd name="connsiteX5" fmla="*/ 530755 w 3023000"/>
                <a:gd name="connsiteY5" fmla="*/ 1693226 h 1756686"/>
                <a:gd name="connsiteX6" fmla="*/ 478834 w 3023000"/>
                <a:gd name="connsiteY6" fmla="*/ 1690342 h 1756686"/>
                <a:gd name="connsiteX7" fmla="*/ 389413 w 3023000"/>
                <a:gd name="connsiteY7" fmla="*/ 1675919 h 1756686"/>
                <a:gd name="connsiteX8" fmla="*/ 236532 w 3023000"/>
                <a:gd name="connsiteY8" fmla="*/ 1635535 h 1756686"/>
                <a:gd name="connsiteX9" fmla="*/ 77882 w 3023000"/>
                <a:gd name="connsiteY9" fmla="*/ 1586498 h 1756686"/>
                <a:gd name="connsiteX10" fmla="*/ 43268 w 3023000"/>
                <a:gd name="connsiteY10" fmla="*/ 1569191 h 1756686"/>
                <a:gd name="connsiteX11" fmla="*/ 17307 w 3023000"/>
                <a:gd name="connsiteY11" fmla="*/ 1546115 h 1756686"/>
                <a:gd name="connsiteX12" fmla="*/ 0 w 3023000"/>
                <a:gd name="connsiteY12" fmla="*/ 1520154 h 1756686"/>
                <a:gd name="connsiteX13" fmla="*/ 0 w 3023000"/>
                <a:gd name="connsiteY13" fmla="*/ 1499962 h 1756686"/>
                <a:gd name="connsiteX14" fmla="*/ 5769 w 3023000"/>
                <a:gd name="connsiteY14" fmla="*/ 1476886 h 1756686"/>
                <a:gd name="connsiteX15" fmla="*/ 31730 w 3023000"/>
                <a:gd name="connsiteY15" fmla="*/ 1453809 h 1756686"/>
                <a:gd name="connsiteX16" fmla="*/ 98074 w 3023000"/>
                <a:gd name="connsiteY16" fmla="*/ 1410541 h 1756686"/>
                <a:gd name="connsiteX17" fmla="*/ 155765 w 3023000"/>
                <a:gd name="connsiteY17" fmla="*/ 1361504 h 1756686"/>
                <a:gd name="connsiteX18" fmla="*/ 556716 w 3023000"/>
                <a:gd name="connsiteY18" fmla="*/ 1378811 h 1756686"/>
                <a:gd name="connsiteX19" fmla="*/ 568254 w 3023000"/>
                <a:gd name="connsiteY19" fmla="*/ 1390349 h 1756686"/>
                <a:gd name="connsiteX20" fmla="*/ 591331 w 3023000"/>
                <a:gd name="connsiteY20" fmla="*/ 1399003 h 1756686"/>
                <a:gd name="connsiteX21" fmla="*/ 767288 w 3023000"/>
                <a:gd name="connsiteY21" fmla="*/ 1399003 h 1756686"/>
                <a:gd name="connsiteX22" fmla="*/ 1217277 w 3023000"/>
                <a:gd name="connsiteY22" fmla="*/ 1399003 h 1756686"/>
                <a:gd name="connsiteX23" fmla="*/ 1566306 w 3023000"/>
                <a:gd name="connsiteY23" fmla="*/ 1399003 h 1756686"/>
                <a:gd name="connsiteX24" fmla="*/ 1710533 w 3023000"/>
                <a:gd name="connsiteY24" fmla="*/ 1399003 h 1756686"/>
                <a:gd name="connsiteX25" fmla="*/ 2154753 w 3023000"/>
                <a:gd name="connsiteY25" fmla="*/ 1401888 h 1756686"/>
                <a:gd name="connsiteX26" fmla="*/ 2437438 w 3023000"/>
                <a:gd name="connsiteY26" fmla="*/ 1399003 h 1756686"/>
                <a:gd name="connsiteX27" fmla="*/ 2691278 w 3023000"/>
                <a:gd name="connsiteY27" fmla="*/ 1399003 h 1756686"/>
                <a:gd name="connsiteX28" fmla="*/ 2748969 w 3023000"/>
                <a:gd name="connsiteY28" fmla="*/ 1396118 h 1756686"/>
                <a:gd name="connsiteX29" fmla="*/ 2774930 w 3023000"/>
                <a:gd name="connsiteY29" fmla="*/ 1387465 h 1756686"/>
                <a:gd name="connsiteX30" fmla="*/ 2780699 w 3023000"/>
                <a:gd name="connsiteY30" fmla="*/ 1375927 h 1756686"/>
                <a:gd name="connsiteX31" fmla="*/ 2786468 w 3023000"/>
                <a:gd name="connsiteY31" fmla="*/ 1341312 h 1756686"/>
                <a:gd name="connsiteX32" fmla="*/ 2769160 w 3023000"/>
                <a:gd name="connsiteY32" fmla="*/ 1208623 h 1756686"/>
                <a:gd name="connsiteX33" fmla="*/ 2717239 w 3023000"/>
                <a:gd name="connsiteY33" fmla="*/ 871132 h 1756686"/>
                <a:gd name="connsiteX34" fmla="*/ 2682624 w 3023000"/>
                <a:gd name="connsiteY34" fmla="*/ 651906 h 1756686"/>
                <a:gd name="connsiteX35" fmla="*/ 2659548 w 3023000"/>
                <a:gd name="connsiteY35" fmla="*/ 478834 h 1756686"/>
                <a:gd name="connsiteX36" fmla="*/ 2639356 w 3023000"/>
                <a:gd name="connsiteY36" fmla="*/ 323069 h 1756686"/>
                <a:gd name="connsiteX37" fmla="*/ 2624933 w 3023000"/>
                <a:gd name="connsiteY37" fmla="*/ 178841 h 1756686"/>
                <a:gd name="connsiteX38" fmla="*/ 2622049 w 3023000"/>
                <a:gd name="connsiteY38" fmla="*/ 37499 h 1756686"/>
                <a:gd name="connsiteX39" fmla="*/ 2780699 w 3023000"/>
                <a:gd name="connsiteY39" fmla="*/ 0 h 1756686"/>
                <a:gd name="connsiteX40" fmla="*/ 2795121 w 3023000"/>
                <a:gd name="connsiteY40" fmla="*/ 210571 h 1756686"/>
                <a:gd name="connsiteX41" fmla="*/ 2812429 w 3023000"/>
                <a:gd name="connsiteY41" fmla="*/ 346145 h 1756686"/>
                <a:gd name="connsiteX42" fmla="*/ 2838389 w 3023000"/>
                <a:gd name="connsiteY42" fmla="*/ 530756 h 1756686"/>
                <a:gd name="connsiteX43" fmla="*/ 2867235 w 3023000"/>
                <a:gd name="connsiteY43" fmla="*/ 709597 h 1756686"/>
                <a:gd name="connsiteX44" fmla="*/ 2907618 w 3023000"/>
                <a:gd name="connsiteY44" fmla="*/ 946130 h 1756686"/>
                <a:gd name="connsiteX45" fmla="*/ 2936464 w 3023000"/>
                <a:gd name="connsiteY45" fmla="*/ 1110549 h 1756686"/>
                <a:gd name="connsiteX46" fmla="*/ 2953771 w 3023000"/>
                <a:gd name="connsiteY46" fmla="*/ 1214392 h 1756686"/>
                <a:gd name="connsiteX47" fmla="*/ 2968194 w 3023000"/>
                <a:gd name="connsiteY47" fmla="*/ 1263429 h 1756686"/>
                <a:gd name="connsiteX48" fmla="*/ 3002808 w 3023000"/>
                <a:gd name="connsiteY48" fmla="*/ 1344197 h 1756686"/>
                <a:gd name="connsiteX49" fmla="*/ 3017231 w 3023000"/>
                <a:gd name="connsiteY49" fmla="*/ 1378811 h 1756686"/>
                <a:gd name="connsiteX50" fmla="*/ 3023000 w 3023000"/>
                <a:gd name="connsiteY50" fmla="*/ 1404772 h 1756686"/>
                <a:gd name="connsiteX51" fmla="*/ 3011462 w 3023000"/>
                <a:gd name="connsiteY51" fmla="*/ 1459578 h 1756686"/>
                <a:gd name="connsiteX52" fmla="*/ 2973963 w 3023000"/>
                <a:gd name="connsiteY52" fmla="*/ 1540346 h 1756686"/>
                <a:gd name="connsiteX53" fmla="*/ 2913388 w 3023000"/>
                <a:gd name="connsiteY53" fmla="*/ 1618228 h 1756686"/>
                <a:gd name="connsiteX54" fmla="*/ 2849928 w 3023000"/>
                <a:gd name="connsiteY54" fmla="*/ 1687457 h 1756686"/>
                <a:gd name="connsiteX55" fmla="*/ 2812429 w 3023000"/>
                <a:gd name="connsiteY55" fmla="*/ 1727841 h 1756686"/>
                <a:gd name="connsiteX56" fmla="*/ 2774930 w 3023000"/>
                <a:gd name="connsiteY56" fmla="*/ 1748033 h 1756686"/>
                <a:gd name="connsiteX57" fmla="*/ 2737430 w 3023000"/>
                <a:gd name="connsiteY57" fmla="*/ 1756686 h 1756686"/>
                <a:gd name="connsiteX58" fmla="*/ 2711470 w 3023000"/>
                <a:gd name="connsiteY58" fmla="*/ 1756686 h 1756686"/>
                <a:gd name="connsiteX59" fmla="*/ 2653779 w 3023000"/>
                <a:gd name="connsiteY59" fmla="*/ 1727841 h 1756686"/>
                <a:gd name="connsiteX60" fmla="*/ 2593203 w 3023000"/>
                <a:gd name="connsiteY60" fmla="*/ 1701880 h 1756686"/>
                <a:gd name="connsiteX61" fmla="*/ 2552820 w 3023000"/>
                <a:gd name="connsiteY61" fmla="*/ 1693226 h 1756686"/>
                <a:gd name="connsiteX62" fmla="*/ 2431669 w 3023000"/>
                <a:gd name="connsiteY62" fmla="*/ 1684573 h 1756686"/>
                <a:gd name="connsiteX63" fmla="*/ 2004757 w 3023000"/>
                <a:gd name="connsiteY63" fmla="*/ 1664381 h 1756686"/>
                <a:gd name="connsiteX64" fmla="*/ 1647073 w 3023000"/>
                <a:gd name="connsiteY64" fmla="*/ 1655727 h 17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3000" h="1756686">
                  <a:moveTo>
                    <a:pt x="1647073" y="1655727"/>
                  </a:moveTo>
                  <a:lnTo>
                    <a:pt x="1223046" y="1661496"/>
                  </a:lnTo>
                  <a:lnTo>
                    <a:pt x="1035550" y="1667265"/>
                  </a:lnTo>
                  <a:lnTo>
                    <a:pt x="813441" y="1675919"/>
                  </a:lnTo>
                  <a:lnTo>
                    <a:pt x="597100" y="1687457"/>
                  </a:lnTo>
                  <a:lnTo>
                    <a:pt x="530755" y="1693226"/>
                  </a:lnTo>
                  <a:lnTo>
                    <a:pt x="478834" y="1690342"/>
                  </a:lnTo>
                  <a:lnTo>
                    <a:pt x="389413" y="1675919"/>
                  </a:lnTo>
                  <a:lnTo>
                    <a:pt x="236532" y="1635535"/>
                  </a:lnTo>
                  <a:lnTo>
                    <a:pt x="77882" y="1586498"/>
                  </a:lnTo>
                  <a:lnTo>
                    <a:pt x="43268" y="1569191"/>
                  </a:lnTo>
                  <a:lnTo>
                    <a:pt x="17307" y="1546115"/>
                  </a:lnTo>
                  <a:lnTo>
                    <a:pt x="0" y="1520154"/>
                  </a:lnTo>
                  <a:lnTo>
                    <a:pt x="0" y="1499962"/>
                  </a:lnTo>
                  <a:lnTo>
                    <a:pt x="5769" y="1476886"/>
                  </a:lnTo>
                  <a:lnTo>
                    <a:pt x="31730" y="1453809"/>
                  </a:lnTo>
                  <a:lnTo>
                    <a:pt x="98074" y="1410541"/>
                  </a:lnTo>
                  <a:lnTo>
                    <a:pt x="155765" y="1361504"/>
                  </a:lnTo>
                  <a:lnTo>
                    <a:pt x="556716" y="1378811"/>
                  </a:lnTo>
                  <a:lnTo>
                    <a:pt x="568254" y="1390349"/>
                  </a:lnTo>
                  <a:lnTo>
                    <a:pt x="591331" y="1399003"/>
                  </a:lnTo>
                  <a:lnTo>
                    <a:pt x="767288" y="1399003"/>
                  </a:lnTo>
                  <a:lnTo>
                    <a:pt x="1217277" y="1399003"/>
                  </a:lnTo>
                  <a:lnTo>
                    <a:pt x="1566306" y="1399003"/>
                  </a:lnTo>
                  <a:lnTo>
                    <a:pt x="1710533" y="1399003"/>
                  </a:lnTo>
                  <a:lnTo>
                    <a:pt x="2154753" y="1401888"/>
                  </a:lnTo>
                  <a:lnTo>
                    <a:pt x="2437438" y="1399003"/>
                  </a:lnTo>
                  <a:lnTo>
                    <a:pt x="2691278" y="1399003"/>
                  </a:lnTo>
                  <a:lnTo>
                    <a:pt x="2748969" y="1396118"/>
                  </a:lnTo>
                  <a:lnTo>
                    <a:pt x="2774930" y="1387465"/>
                  </a:lnTo>
                  <a:lnTo>
                    <a:pt x="2780699" y="1375927"/>
                  </a:lnTo>
                  <a:lnTo>
                    <a:pt x="2786468" y="1341312"/>
                  </a:lnTo>
                  <a:lnTo>
                    <a:pt x="2769160" y="1208623"/>
                  </a:lnTo>
                  <a:lnTo>
                    <a:pt x="2717239" y="871132"/>
                  </a:lnTo>
                  <a:lnTo>
                    <a:pt x="2682624" y="651906"/>
                  </a:lnTo>
                  <a:lnTo>
                    <a:pt x="2659548" y="478834"/>
                  </a:lnTo>
                  <a:lnTo>
                    <a:pt x="2639356" y="323069"/>
                  </a:lnTo>
                  <a:lnTo>
                    <a:pt x="2624933" y="178841"/>
                  </a:lnTo>
                  <a:cubicBezTo>
                    <a:pt x="2623972" y="131727"/>
                    <a:pt x="2623010" y="84613"/>
                    <a:pt x="2622049" y="37499"/>
                  </a:cubicBezTo>
                  <a:lnTo>
                    <a:pt x="2780699" y="0"/>
                  </a:lnTo>
                  <a:lnTo>
                    <a:pt x="2795121" y="210571"/>
                  </a:lnTo>
                  <a:lnTo>
                    <a:pt x="2812429" y="346145"/>
                  </a:lnTo>
                  <a:lnTo>
                    <a:pt x="2838389" y="530756"/>
                  </a:lnTo>
                  <a:lnTo>
                    <a:pt x="2867235" y="709597"/>
                  </a:lnTo>
                  <a:lnTo>
                    <a:pt x="2907618" y="946130"/>
                  </a:lnTo>
                  <a:lnTo>
                    <a:pt x="2936464" y="1110549"/>
                  </a:lnTo>
                  <a:lnTo>
                    <a:pt x="2953771" y="1214392"/>
                  </a:lnTo>
                  <a:lnTo>
                    <a:pt x="2968194" y="1263429"/>
                  </a:lnTo>
                  <a:lnTo>
                    <a:pt x="3002808" y="1344197"/>
                  </a:lnTo>
                  <a:lnTo>
                    <a:pt x="3017231" y="1378811"/>
                  </a:lnTo>
                  <a:lnTo>
                    <a:pt x="3023000" y="1404772"/>
                  </a:lnTo>
                  <a:lnTo>
                    <a:pt x="3011462" y="1459578"/>
                  </a:lnTo>
                  <a:lnTo>
                    <a:pt x="2973963" y="1540346"/>
                  </a:lnTo>
                  <a:lnTo>
                    <a:pt x="2913388" y="1618228"/>
                  </a:lnTo>
                  <a:lnTo>
                    <a:pt x="2849928" y="1687457"/>
                  </a:lnTo>
                  <a:lnTo>
                    <a:pt x="2812429" y="1727841"/>
                  </a:lnTo>
                  <a:lnTo>
                    <a:pt x="2774930" y="1748033"/>
                  </a:lnTo>
                  <a:lnTo>
                    <a:pt x="2737430" y="1756686"/>
                  </a:lnTo>
                  <a:lnTo>
                    <a:pt x="2711470" y="1756686"/>
                  </a:lnTo>
                  <a:lnTo>
                    <a:pt x="2653779" y="1727841"/>
                  </a:lnTo>
                  <a:lnTo>
                    <a:pt x="2593203" y="1701880"/>
                  </a:lnTo>
                  <a:lnTo>
                    <a:pt x="2552820" y="1693226"/>
                  </a:lnTo>
                  <a:lnTo>
                    <a:pt x="2431669" y="1684573"/>
                  </a:lnTo>
                  <a:lnTo>
                    <a:pt x="2004757" y="1664381"/>
                  </a:lnTo>
                  <a:lnTo>
                    <a:pt x="1647073" y="165572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CCEECD2C-F021-4934-9B58-0753FD6B02F5}"/>
                </a:ext>
              </a:extLst>
            </p:cNvPr>
            <p:cNvSpPr/>
            <p:nvPr/>
          </p:nvSpPr>
          <p:spPr>
            <a:xfrm>
              <a:off x="6091238" y="5494338"/>
              <a:ext cx="657225" cy="592137"/>
            </a:xfrm>
            <a:custGeom>
              <a:avLst/>
              <a:gdLst>
                <a:gd name="connsiteX0" fmla="*/ 254793 w 657225"/>
                <a:gd name="connsiteY0" fmla="*/ 73819 h 592931"/>
                <a:gd name="connsiteX1" fmla="*/ 466725 w 657225"/>
                <a:gd name="connsiteY1" fmla="*/ 145256 h 592931"/>
                <a:gd name="connsiteX2" fmla="*/ 531018 w 657225"/>
                <a:gd name="connsiteY2" fmla="*/ 164306 h 592931"/>
                <a:gd name="connsiteX3" fmla="*/ 557212 w 657225"/>
                <a:gd name="connsiteY3" fmla="*/ 169069 h 592931"/>
                <a:gd name="connsiteX4" fmla="*/ 576262 w 657225"/>
                <a:gd name="connsiteY4" fmla="*/ 169069 h 592931"/>
                <a:gd name="connsiteX5" fmla="*/ 607218 w 657225"/>
                <a:gd name="connsiteY5" fmla="*/ 164306 h 592931"/>
                <a:gd name="connsiteX6" fmla="*/ 657225 w 657225"/>
                <a:gd name="connsiteY6" fmla="*/ 130969 h 592931"/>
                <a:gd name="connsiteX7" fmla="*/ 645318 w 657225"/>
                <a:gd name="connsiteY7" fmla="*/ 592931 h 592931"/>
                <a:gd name="connsiteX8" fmla="*/ 597693 w 657225"/>
                <a:gd name="connsiteY8" fmla="*/ 559594 h 592931"/>
                <a:gd name="connsiteX9" fmla="*/ 502443 w 657225"/>
                <a:gd name="connsiteY9" fmla="*/ 461962 h 592931"/>
                <a:gd name="connsiteX10" fmla="*/ 440531 w 657225"/>
                <a:gd name="connsiteY10" fmla="*/ 404812 h 592931"/>
                <a:gd name="connsiteX11" fmla="*/ 319087 w 657225"/>
                <a:gd name="connsiteY11" fmla="*/ 304800 h 592931"/>
                <a:gd name="connsiteX12" fmla="*/ 171450 w 657225"/>
                <a:gd name="connsiteY12" fmla="*/ 190500 h 592931"/>
                <a:gd name="connsiteX13" fmla="*/ 52387 w 657225"/>
                <a:gd name="connsiteY13" fmla="*/ 90487 h 592931"/>
                <a:gd name="connsiteX14" fmla="*/ 11906 w 657225"/>
                <a:gd name="connsiteY14" fmla="*/ 57150 h 592931"/>
                <a:gd name="connsiteX15" fmla="*/ 0 w 657225"/>
                <a:gd name="connsiteY15" fmla="*/ 35719 h 592931"/>
                <a:gd name="connsiteX16" fmla="*/ 0 w 657225"/>
                <a:gd name="connsiteY16" fmla="*/ 16669 h 592931"/>
                <a:gd name="connsiteX17" fmla="*/ 9525 w 657225"/>
                <a:gd name="connsiteY17" fmla="*/ 4762 h 592931"/>
                <a:gd name="connsiteX18" fmla="*/ 28575 w 657225"/>
                <a:gd name="connsiteY18" fmla="*/ 0 h 592931"/>
                <a:gd name="connsiteX19" fmla="*/ 61912 w 657225"/>
                <a:gd name="connsiteY19" fmla="*/ 9525 h 592931"/>
                <a:gd name="connsiteX20" fmla="*/ 254793 w 657225"/>
                <a:gd name="connsiteY20" fmla="*/ 73819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225" h="592931">
                  <a:moveTo>
                    <a:pt x="254793" y="73819"/>
                  </a:moveTo>
                  <a:lnTo>
                    <a:pt x="466725" y="145256"/>
                  </a:lnTo>
                  <a:lnTo>
                    <a:pt x="531018" y="164306"/>
                  </a:lnTo>
                  <a:lnTo>
                    <a:pt x="557212" y="169069"/>
                  </a:lnTo>
                  <a:lnTo>
                    <a:pt x="576262" y="169069"/>
                  </a:lnTo>
                  <a:lnTo>
                    <a:pt x="607218" y="164306"/>
                  </a:lnTo>
                  <a:lnTo>
                    <a:pt x="657225" y="130969"/>
                  </a:lnTo>
                  <a:lnTo>
                    <a:pt x="645318" y="592931"/>
                  </a:lnTo>
                  <a:lnTo>
                    <a:pt x="597693" y="559594"/>
                  </a:lnTo>
                  <a:lnTo>
                    <a:pt x="502443" y="461962"/>
                  </a:lnTo>
                  <a:lnTo>
                    <a:pt x="440531" y="404812"/>
                  </a:lnTo>
                  <a:lnTo>
                    <a:pt x="319087" y="304800"/>
                  </a:lnTo>
                  <a:lnTo>
                    <a:pt x="171450" y="190500"/>
                  </a:lnTo>
                  <a:lnTo>
                    <a:pt x="52387" y="90487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61912" y="9525"/>
                  </a:lnTo>
                  <a:lnTo>
                    <a:pt x="254793" y="738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2">
              <a:extLst>
                <a:ext uri="{FF2B5EF4-FFF2-40B4-BE49-F238E27FC236}">
                  <a16:creationId xmlns:a16="http://schemas.microsoft.com/office/drawing/2014/main" id="{DF2EE7E8-8047-4ADB-B7EF-DC06C32DA614}"/>
                </a:ext>
              </a:extLst>
            </p:cNvPr>
            <p:cNvSpPr/>
            <p:nvPr/>
          </p:nvSpPr>
          <p:spPr>
            <a:xfrm>
              <a:off x="5353050" y="3871913"/>
              <a:ext cx="1436688" cy="327025"/>
            </a:xfrm>
            <a:custGeom>
              <a:avLst/>
              <a:gdLst>
                <a:gd name="connsiteX0" fmla="*/ 650081 w 1435894"/>
                <a:gd name="connsiteY0" fmla="*/ 247650 h 326231"/>
                <a:gd name="connsiteX1" fmla="*/ 261938 w 1435894"/>
                <a:gd name="connsiteY1" fmla="*/ 295275 h 326231"/>
                <a:gd name="connsiteX2" fmla="*/ 7144 w 1435894"/>
                <a:gd name="connsiteY2" fmla="*/ 326231 h 326231"/>
                <a:gd name="connsiteX3" fmla="*/ 0 w 1435894"/>
                <a:gd name="connsiteY3" fmla="*/ 164306 h 326231"/>
                <a:gd name="connsiteX4" fmla="*/ 397669 w 1435894"/>
                <a:gd name="connsiteY4" fmla="*/ 121443 h 326231"/>
                <a:gd name="connsiteX5" fmla="*/ 807244 w 1435894"/>
                <a:gd name="connsiteY5" fmla="*/ 69056 h 326231"/>
                <a:gd name="connsiteX6" fmla="*/ 1178719 w 1435894"/>
                <a:gd name="connsiteY6" fmla="*/ 16668 h 326231"/>
                <a:gd name="connsiteX7" fmla="*/ 1257300 w 1435894"/>
                <a:gd name="connsiteY7" fmla="*/ 4762 h 326231"/>
                <a:gd name="connsiteX8" fmla="*/ 1293019 w 1435894"/>
                <a:gd name="connsiteY8" fmla="*/ 0 h 326231"/>
                <a:gd name="connsiteX9" fmla="*/ 1323975 w 1435894"/>
                <a:gd name="connsiteY9" fmla="*/ 2381 h 326231"/>
                <a:gd name="connsiteX10" fmla="*/ 1366838 w 1435894"/>
                <a:gd name="connsiteY10" fmla="*/ 14287 h 326231"/>
                <a:gd name="connsiteX11" fmla="*/ 1435894 w 1435894"/>
                <a:gd name="connsiteY11" fmla="*/ 42862 h 326231"/>
                <a:gd name="connsiteX12" fmla="*/ 1433513 w 1435894"/>
                <a:gd name="connsiteY12" fmla="*/ 195262 h 326231"/>
                <a:gd name="connsiteX13" fmla="*/ 1338263 w 1435894"/>
                <a:gd name="connsiteY13" fmla="*/ 171450 h 326231"/>
                <a:gd name="connsiteX14" fmla="*/ 1295400 w 1435894"/>
                <a:gd name="connsiteY14" fmla="*/ 169068 h 326231"/>
                <a:gd name="connsiteX15" fmla="*/ 1245394 w 1435894"/>
                <a:gd name="connsiteY15" fmla="*/ 171450 h 326231"/>
                <a:gd name="connsiteX16" fmla="*/ 1181100 w 1435894"/>
                <a:gd name="connsiteY16" fmla="*/ 185737 h 326231"/>
                <a:gd name="connsiteX17" fmla="*/ 650081 w 1435894"/>
                <a:gd name="connsiteY17" fmla="*/ 2476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5894" h="326231">
                  <a:moveTo>
                    <a:pt x="650081" y="247650"/>
                  </a:moveTo>
                  <a:lnTo>
                    <a:pt x="261938" y="295275"/>
                  </a:lnTo>
                  <a:lnTo>
                    <a:pt x="7144" y="326231"/>
                  </a:lnTo>
                  <a:lnTo>
                    <a:pt x="0" y="164306"/>
                  </a:lnTo>
                  <a:lnTo>
                    <a:pt x="397669" y="121443"/>
                  </a:lnTo>
                  <a:lnTo>
                    <a:pt x="807244" y="69056"/>
                  </a:lnTo>
                  <a:lnTo>
                    <a:pt x="1178719" y="16668"/>
                  </a:lnTo>
                  <a:lnTo>
                    <a:pt x="1257300" y="4762"/>
                  </a:lnTo>
                  <a:lnTo>
                    <a:pt x="1293019" y="0"/>
                  </a:lnTo>
                  <a:lnTo>
                    <a:pt x="1323975" y="2381"/>
                  </a:lnTo>
                  <a:lnTo>
                    <a:pt x="1366838" y="14287"/>
                  </a:lnTo>
                  <a:lnTo>
                    <a:pt x="1435894" y="42862"/>
                  </a:lnTo>
                  <a:cubicBezTo>
                    <a:pt x="1435100" y="93662"/>
                    <a:pt x="1434307" y="144462"/>
                    <a:pt x="1433513" y="195262"/>
                  </a:cubicBezTo>
                  <a:lnTo>
                    <a:pt x="1338263" y="171450"/>
                  </a:lnTo>
                  <a:lnTo>
                    <a:pt x="1295400" y="169068"/>
                  </a:lnTo>
                  <a:lnTo>
                    <a:pt x="1245394" y="171450"/>
                  </a:lnTo>
                  <a:lnTo>
                    <a:pt x="1181100" y="185737"/>
                  </a:lnTo>
                  <a:lnTo>
                    <a:pt x="650081" y="2476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3">
              <a:extLst>
                <a:ext uri="{FF2B5EF4-FFF2-40B4-BE49-F238E27FC236}">
                  <a16:creationId xmlns:a16="http://schemas.microsoft.com/office/drawing/2014/main" id="{B3B2854D-4DCC-4E5C-AA11-79E90A9288EB}"/>
                </a:ext>
              </a:extLst>
            </p:cNvPr>
            <p:cNvSpPr/>
            <p:nvPr/>
          </p:nvSpPr>
          <p:spPr>
            <a:xfrm>
              <a:off x="5348288" y="4475163"/>
              <a:ext cx="1452562" cy="320675"/>
            </a:xfrm>
            <a:custGeom>
              <a:avLst/>
              <a:gdLst>
                <a:gd name="connsiteX0" fmla="*/ 666750 w 1452562"/>
                <a:gd name="connsiteY0" fmla="*/ 245269 h 321469"/>
                <a:gd name="connsiteX1" fmla="*/ 395287 w 1452562"/>
                <a:gd name="connsiteY1" fmla="*/ 283369 h 321469"/>
                <a:gd name="connsiteX2" fmla="*/ 254793 w 1452562"/>
                <a:gd name="connsiteY2" fmla="*/ 302419 h 321469"/>
                <a:gd name="connsiteX3" fmla="*/ 0 w 1452562"/>
                <a:gd name="connsiteY3" fmla="*/ 321469 h 321469"/>
                <a:gd name="connsiteX4" fmla="*/ 0 w 1452562"/>
                <a:gd name="connsiteY4" fmla="*/ 161925 h 321469"/>
                <a:gd name="connsiteX5" fmla="*/ 123825 w 1452562"/>
                <a:gd name="connsiteY5" fmla="*/ 157162 h 321469"/>
                <a:gd name="connsiteX6" fmla="*/ 216693 w 1452562"/>
                <a:gd name="connsiteY6" fmla="*/ 147637 h 321469"/>
                <a:gd name="connsiteX7" fmla="*/ 454818 w 1452562"/>
                <a:gd name="connsiteY7" fmla="*/ 116681 h 321469"/>
                <a:gd name="connsiteX8" fmla="*/ 790575 w 1452562"/>
                <a:gd name="connsiteY8" fmla="*/ 69056 h 321469"/>
                <a:gd name="connsiteX9" fmla="*/ 1112043 w 1452562"/>
                <a:gd name="connsiteY9" fmla="*/ 23812 h 321469"/>
                <a:gd name="connsiteX10" fmla="*/ 1235868 w 1452562"/>
                <a:gd name="connsiteY10" fmla="*/ 2381 h 321469"/>
                <a:gd name="connsiteX11" fmla="*/ 1271587 w 1452562"/>
                <a:gd name="connsiteY11" fmla="*/ 0 h 321469"/>
                <a:gd name="connsiteX12" fmla="*/ 1335881 w 1452562"/>
                <a:gd name="connsiteY12" fmla="*/ 9525 h 321469"/>
                <a:gd name="connsiteX13" fmla="*/ 1450181 w 1452562"/>
                <a:gd name="connsiteY13" fmla="*/ 33337 h 321469"/>
                <a:gd name="connsiteX14" fmla="*/ 1452562 w 1452562"/>
                <a:gd name="connsiteY14" fmla="*/ 192881 h 321469"/>
                <a:gd name="connsiteX15" fmla="*/ 1321593 w 1452562"/>
                <a:gd name="connsiteY15" fmla="*/ 169069 h 321469"/>
                <a:gd name="connsiteX16" fmla="*/ 1285875 w 1452562"/>
                <a:gd name="connsiteY16" fmla="*/ 166687 h 321469"/>
                <a:gd name="connsiteX17" fmla="*/ 1212056 w 1452562"/>
                <a:gd name="connsiteY17" fmla="*/ 171450 h 321469"/>
                <a:gd name="connsiteX18" fmla="*/ 1066800 w 1452562"/>
                <a:gd name="connsiteY18" fmla="*/ 185737 h 321469"/>
                <a:gd name="connsiteX19" fmla="*/ 878681 w 1452562"/>
                <a:gd name="connsiteY19" fmla="*/ 216694 h 321469"/>
                <a:gd name="connsiteX20" fmla="*/ 666750 w 1452562"/>
                <a:gd name="connsiteY20" fmla="*/ 245269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21469">
                  <a:moveTo>
                    <a:pt x="666750" y="245269"/>
                  </a:moveTo>
                  <a:lnTo>
                    <a:pt x="395287" y="283369"/>
                  </a:lnTo>
                  <a:lnTo>
                    <a:pt x="254793" y="302419"/>
                  </a:lnTo>
                  <a:lnTo>
                    <a:pt x="0" y="321469"/>
                  </a:lnTo>
                  <a:lnTo>
                    <a:pt x="0" y="161925"/>
                  </a:lnTo>
                  <a:lnTo>
                    <a:pt x="123825" y="157162"/>
                  </a:lnTo>
                  <a:lnTo>
                    <a:pt x="216693" y="147637"/>
                  </a:lnTo>
                  <a:lnTo>
                    <a:pt x="454818" y="116681"/>
                  </a:lnTo>
                  <a:lnTo>
                    <a:pt x="790575" y="69056"/>
                  </a:lnTo>
                  <a:lnTo>
                    <a:pt x="1112043" y="23812"/>
                  </a:lnTo>
                  <a:lnTo>
                    <a:pt x="1235868" y="2381"/>
                  </a:lnTo>
                  <a:lnTo>
                    <a:pt x="1271587" y="0"/>
                  </a:lnTo>
                  <a:lnTo>
                    <a:pt x="1335881" y="9525"/>
                  </a:lnTo>
                  <a:lnTo>
                    <a:pt x="1450181" y="33337"/>
                  </a:lnTo>
                  <a:cubicBezTo>
                    <a:pt x="1450975" y="86518"/>
                    <a:pt x="1451768" y="139700"/>
                    <a:pt x="1452562" y="192881"/>
                  </a:cubicBezTo>
                  <a:lnTo>
                    <a:pt x="1321593" y="169069"/>
                  </a:lnTo>
                  <a:lnTo>
                    <a:pt x="1285875" y="166687"/>
                  </a:lnTo>
                  <a:lnTo>
                    <a:pt x="1212056" y="171450"/>
                  </a:lnTo>
                  <a:lnTo>
                    <a:pt x="1066800" y="185737"/>
                  </a:lnTo>
                  <a:lnTo>
                    <a:pt x="878681" y="216694"/>
                  </a:lnTo>
                  <a:lnTo>
                    <a:pt x="666750" y="2452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8850F1AE-2340-4D0C-9A4B-48D73D9436BE}"/>
              </a:ext>
            </a:extLst>
          </p:cNvPr>
          <p:cNvGrpSpPr>
            <a:grpSpLocks/>
          </p:cNvGrpSpPr>
          <p:nvPr/>
        </p:nvGrpSpPr>
        <p:grpSpPr bwMode="auto">
          <a:xfrm>
            <a:off x="2587625" y="1508125"/>
            <a:ext cx="4535488" cy="4533900"/>
            <a:chOff x="2579688" y="1524000"/>
            <a:chExt cx="4535487" cy="4533900"/>
          </a:xfrm>
        </p:grpSpPr>
        <p:sp>
          <p:nvSpPr>
            <p:cNvPr id="59" name="フリーフォーム 6">
              <a:extLst>
                <a:ext uri="{FF2B5EF4-FFF2-40B4-BE49-F238E27FC236}">
                  <a16:creationId xmlns:a16="http://schemas.microsoft.com/office/drawing/2014/main" id="{E77DFBE8-209D-4F44-B0D6-F60F8A5A8A86}"/>
                </a:ext>
              </a:extLst>
            </p:cNvPr>
            <p:cNvSpPr/>
            <p:nvPr/>
          </p:nvSpPr>
          <p:spPr>
            <a:xfrm>
              <a:off x="3038476" y="1524000"/>
              <a:ext cx="1017587" cy="1328738"/>
            </a:xfrm>
            <a:custGeom>
              <a:avLst/>
              <a:gdLst>
                <a:gd name="connsiteX0" fmla="*/ 719138 w 1016794"/>
                <a:gd name="connsiteY0" fmla="*/ 657225 h 1328738"/>
                <a:gd name="connsiteX1" fmla="*/ 540544 w 1016794"/>
                <a:gd name="connsiteY1" fmla="*/ 852488 h 1328738"/>
                <a:gd name="connsiteX2" fmla="*/ 371475 w 1016794"/>
                <a:gd name="connsiteY2" fmla="*/ 1035844 h 1328738"/>
                <a:gd name="connsiteX3" fmla="*/ 269081 w 1016794"/>
                <a:gd name="connsiteY3" fmla="*/ 1150144 h 1328738"/>
                <a:gd name="connsiteX4" fmla="*/ 171450 w 1016794"/>
                <a:gd name="connsiteY4" fmla="*/ 1254919 h 1328738"/>
                <a:gd name="connsiteX5" fmla="*/ 97631 w 1016794"/>
                <a:gd name="connsiteY5" fmla="*/ 1328738 h 1328738"/>
                <a:gd name="connsiteX6" fmla="*/ 0 w 1016794"/>
                <a:gd name="connsiteY6" fmla="*/ 1252538 h 1328738"/>
                <a:gd name="connsiteX7" fmla="*/ 47625 w 1016794"/>
                <a:gd name="connsiteY7" fmla="*/ 1183481 h 1328738"/>
                <a:gd name="connsiteX8" fmla="*/ 102394 w 1016794"/>
                <a:gd name="connsiteY8" fmla="*/ 1114425 h 1328738"/>
                <a:gd name="connsiteX9" fmla="*/ 238125 w 1016794"/>
                <a:gd name="connsiteY9" fmla="*/ 942975 h 1328738"/>
                <a:gd name="connsiteX10" fmla="*/ 328613 w 1016794"/>
                <a:gd name="connsiteY10" fmla="*/ 814388 h 1328738"/>
                <a:gd name="connsiteX11" fmla="*/ 459581 w 1016794"/>
                <a:gd name="connsiteY11" fmla="*/ 626269 h 1328738"/>
                <a:gd name="connsiteX12" fmla="*/ 533400 w 1016794"/>
                <a:gd name="connsiteY12" fmla="*/ 509588 h 1328738"/>
                <a:gd name="connsiteX13" fmla="*/ 628650 w 1016794"/>
                <a:gd name="connsiteY13" fmla="*/ 369094 h 1328738"/>
                <a:gd name="connsiteX14" fmla="*/ 666750 w 1016794"/>
                <a:gd name="connsiteY14" fmla="*/ 314325 h 1328738"/>
                <a:gd name="connsiteX15" fmla="*/ 697706 w 1016794"/>
                <a:gd name="connsiteY15" fmla="*/ 266700 h 1328738"/>
                <a:gd name="connsiteX16" fmla="*/ 704850 w 1016794"/>
                <a:gd name="connsiteY16" fmla="*/ 238125 h 1328738"/>
                <a:gd name="connsiteX17" fmla="*/ 704850 w 1016794"/>
                <a:gd name="connsiteY17" fmla="*/ 209550 h 1328738"/>
                <a:gd name="connsiteX18" fmla="*/ 700088 w 1016794"/>
                <a:gd name="connsiteY18" fmla="*/ 183356 h 1328738"/>
                <a:gd name="connsiteX19" fmla="*/ 678656 w 1016794"/>
                <a:gd name="connsiteY19" fmla="*/ 145256 h 1328738"/>
                <a:gd name="connsiteX20" fmla="*/ 626269 w 1016794"/>
                <a:gd name="connsiteY20" fmla="*/ 92869 h 1328738"/>
                <a:gd name="connsiteX21" fmla="*/ 597694 w 1016794"/>
                <a:gd name="connsiteY21" fmla="*/ 64294 h 1328738"/>
                <a:gd name="connsiteX22" fmla="*/ 590550 w 1016794"/>
                <a:gd name="connsiteY22" fmla="*/ 52388 h 1328738"/>
                <a:gd name="connsiteX23" fmla="*/ 583406 w 1016794"/>
                <a:gd name="connsiteY23" fmla="*/ 30956 h 1328738"/>
                <a:gd name="connsiteX24" fmla="*/ 585788 w 1016794"/>
                <a:gd name="connsiteY24" fmla="*/ 14288 h 1328738"/>
                <a:gd name="connsiteX25" fmla="*/ 595313 w 1016794"/>
                <a:gd name="connsiteY25" fmla="*/ 2381 h 1328738"/>
                <a:gd name="connsiteX26" fmla="*/ 611981 w 1016794"/>
                <a:gd name="connsiteY26" fmla="*/ 0 h 1328738"/>
                <a:gd name="connsiteX27" fmla="*/ 635794 w 1016794"/>
                <a:gd name="connsiteY27" fmla="*/ 7144 h 1328738"/>
                <a:gd name="connsiteX28" fmla="*/ 714375 w 1016794"/>
                <a:gd name="connsiteY28" fmla="*/ 54769 h 1328738"/>
                <a:gd name="connsiteX29" fmla="*/ 816769 w 1016794"/>
                <a:gd name="connsiteY29" fmla="*/ 116681 h 1328738"/>
                <a:gd name="connsiteX30" fmla="*/ 881063 w 1016794"/>
                <a:gd name="connsiteY30" fmla="*/ 159544 h 1328738"/>
                <a:gd name="connsiteX31" fmla="*/ 933450 w 1016794"/>
                <a:gd name="connsiteY31" fmla="*/ 200025 h 1328738"/>
                <a:gd name="connsiteX32" fmla="*/ 981075 w 1016794"/>
                <a:gd name="connsiteY32" fmla="*/ 242888 h 1328738"/>
                <a:gd name="connsiteX33" fmla="*/ 1002506 w 1016794"/>
                <a:gd name="connsiteY33" fmla="*/ 271463 h 1328738"/>
                <a:gd name="connsiteX34" fmla="*/ 1014413 w 1016794"/>
                <a:gd name="connsiteY34" fmla="*/ 297656 h 1328738"/>
                <a:gd name="connsiteX35" fmla="*/ 1016794 w 1016794"/>
                <a:gd name="connsiteY35" fmla="*/ 314325 h 1328738"/>
                <a:gd name="connsiteX36" fmla="*/ 1009650 w 1016794"/>
                <a:gd name="connsiteY36" fmla="*/ 342900 h 1328738"/>
                <a:gd name="connsiteX37" fmla="*/ 985838 w 1016794"/>
                <a:gd name="connsiteY37" fmla="*/ 373856 h 1328738"/>
                <a:gd name="connsiteX38" fmla="*/ 919163 w 1016794"/>
                <a:gd name="connsiteY38" fmla="*/ 433388 h 1328738"/>
                <a:gd name="connsiteX39" fmla="*/ 719138 w 1016794"/>
                <a:gd name="connsiteY39" fmla="*/ 65722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6794" h="1328738">
                  <a:moveTo>
                    <a:pt x="719138" y="657225"/>
                  </a:moveTo>
                  <a:lnTo>
                    <a:pt x="540544" y="852488"/>
                  </a:lnTo>
                  <a:lnTo>
                    <a:pt x="371475" y="1035844"/>
                  </a:lnTo>
                  <a:lnTo>
                    <a:pt x="269081" y="1150144"/>
                  </a:lnTo>
                  <a:lnTo>
                    <a:pt x="171450" y="1254919"/>
                  </a:lnTo>
                  <a:lnTo>
                    <a:pt x="97631" y="1328738"/>
                  </a:lnTo>
                  <a:lnTo>
                    <a:pt x="0" y="1252538"/>
                  </a:lnTo>
                  <a:lnTo>
                    <a:pt x="47625" y="1183481"/>
                  </a:lnTo>
                  <a:lnTo>
                    <a:pt x="102394" y="1114425"/>
                  </a:lnTo>
                  <a:lnTo>
                    <a:pt x="238125" y="942975"/>
                  </a:lnTo>
                  <a:lnTo>
                    <a:pt x="328613" y="814388"/>
                  </a:lnTo>
                  <a:lnTo>
                    <a:pt x="459581" y="626269"/>
                  </a:lnTo>
                  <a:lnTo>
                    <a:pt x="533400" y="509588"/>
                  </a:lnTo>
                  <a:lnTo>
                    <a:pt x="628650" y="369094"/>
                  </a:lnTo>
                  <a:lnTo>
                    <a:pt x="666750" y="314325"/>
                  </a:lnTo>
                  <a:lnTo>
                    <a:pt x="697706" y="266700"/>
                  </a:lnTo>
                  <a:lnTo>
                    <a:pt x="704850" y="238125"/>
                  </a:lnTo>
                  <a:lnTo>
                    <a:pt x="704850" y="209550"/>
                  </a:lnTo>
                  <a:lnTo>
                    <a:pt x="700088" y="183356"/>
                  </a:lnTo>
                  <a:lnTo>
                    <a:pt x="678656" y="145256"/>
                  </a:lnTo>
                  <a:lnTo>
                    <a:pt x="626269" y="92869"/>
                  </a:lnTo>
                  <a:lnTo>
                    <a:pt x="597694" y="64294"/>
                  </a:lnTo>
                  <a:lnTo>
                    <a:pt x="590550" y="52388"/>
                  </a:lnTo>
                  <a:lnTo>
                    <a:pt x="583406" y="30956"/>
                  </a:lnTo>
                  <a:lnTo>
                    <a:pt x="585788" y="14288"/>
                  </a:lnTo>
                  <a:lnTo>
                    <a:pt x="595313" y="2381"/>
                  </a:lnTo>
                  <a:lnTo>
                    <a:pt x="611981" y="0"/>
                  </a:lnTo>
                  <a:lnTo>
                    <a:pt x="635794" y="7144"/>
                  </a:lnTo>
                  <a:lnTo>
                    <a:pt x="714375" y="54769"/>
                  </a:lnTo>
                  <a:lnTo>
                    <a:pt x="816769" y="116681"/>
                  </a:lnTo>
                  <a:lnTo>
                    <a:pt x="881063" y="159544"/>
                  </a:lnTo>
                  <a:lnTo>
                    <a:pt x="933450" y="200025"/>
                  </a:lnTo>
                  <a:lnTo>
                    <a:pt x="981075" y="242888"/>
                  </a:lnTo>
                  <a:lnTo>
                    <a:pt x="1002506" y="271463"/>
                  </a:lnTo>
                  <a:lnTo>
                    <a:pt x="1014413" y="297656"/>
                  </a:lnTo>
                  <a:lnTo>
                    <a:pt x="1016794" y="314325"/>
                  </a:lnTo>
                  <a:lnTo>
                    <a:pt x="1009650" y="342900"/>
                  </a:lnTo>
                  <a:lnTo>
                    <a:pt x="985838" y="373856"/>
                  </a:lnTo>
                  <a:lnTo>
                    <a:pt x="919163" y="433388"/>
                  </a:lnTo>
                  <a:lnTo>
                    <a:pt x="71913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2">
              <a:extLst>
                <a:ext uri="{FF2B5EF4-FFF2-40B4-BE49-F238E27FC236}">
                  <a16:creationId xmlns:a16="http://schemas.microsoft.com/office/drawing/2014/main" id="{5BD48BAA-DE24-40D7-A8AE-C7F1FBD2E122}"/>
                </a:ext>
              </a:extLst>
            </p:cNvPr>
            <p:cNvSpPr/>
            <p:nvPr/>
          </p:nvSpPr>
          <p:spPr>
            <a:xfrm>
              <a:off x="4194176" y="4124325"/>
              <a:ext cx="525462" cy="973138"/>
            </a:xfrm>
            <a:custGeom>
              <a:avLst/>
              <a:gdLst>
                <a:gd name="connsiteX0" fmla="*/ 245269 w 526257"/>
                <a:gd name="connsiteY0" fmla="*/ 704850 h 973931"/>
                <a:gd name="connsiteX1" fmla="*/ 135732 w 526257"/>
                <a:gd name="connsiteY1" fmla="*/ 383381 h 973931"/>
                <a:gd name="connsiteX2" fmla="*/ 66675 w 526257"/>
                <a:gd name="connsiteY2" fmla="*/ 202406 h 973931"/>
                <a:gd name="connsiteX3" fmla="*/ 16669 w 526257"/>
                <a:gd name="connsiteY3" fmla="*/ 71438 h 973931"/>
                <a:gd name="connsiteX4" fmla="*/ 4763 w 526257"/>
                <a:gd name="connsiteY4" fmla="*/ 42863 h 973931"/>
                <a:gd name="connsiteX5" fmla="*/ 0 w 526257"/>
                <a:gd name="connsiteY5" fmla="*/ 26194 h 973931"/>
                <a:gd name="connsiteX6" fmla="*/ 2382 w 526257"/>
                <a:gd name="connsiteY6" fmla="*/ 11906 h 973931"/>
                <a:gd name="connsiteX7" fmla="*/ 9525 w 526257"/>
                <a:gd name="connsiteY7" fmla="*/ 0 h 973931"/>
                <a:gd name="connsiteX8" fmla="*/ 26194 w 526257"/>
                <a:gd name="connsiteY8" fmla="*/ 0 h 973931"/>
                <a:gd name="connsiteX9" fmla="*/ 47625 w 526257"/>
                <a:gd name="connsiteY9" fmla="*/ 4763 h 973931"/>
                <a:gd name="connsiteX10" fmla="*/ 71438 w 526257"/>
                <a:gd name="connsiteY10" fmla="*/ 26194 h 973931"/>
                <a:gd name="connsiteX11" fmla="*/ 173832 w 526257"/>
                <a:gd name="connsiteY11" fmla="*/ 154781 h 973931"/>
                <a:gd name="connsiteX12" fmla="*/ 290513 w 526257"/>
                <a:gd name="connsiteY12" fmla="*/ 290513 h 973931"/>
                <a:gd name="connsiteX13" fmla="*/ 354807 w 526257"/>
                <a:gd name="connsiteY13" fmla="*/ 366713 h 973931"/>
                <a:gd name="connsiteX14" fmla="*/ 414338 w 526257"/>
                <a:gd name="connsiteY14" fmla="*/ 438150 h 973931"/>
                <a:gd name="connsiteX15" fmla="*/ 438150 w 526257"/>
                <a:gd name="connsiteY15" fmla="*/ 469106 h 973931"/>
                <a:gd name="connsiteX16" fmla="*/ 464344 w 526257"/>
                <a:gd name="connsiteY16" fmla="*/ 509588 h 973931"/>
                <a:gd name="connsiteX17" fmla="*/ 488157 w 526257"/>
                <a:gd name="connsiteY17" fmla="*/ 559594 h 973931"/>
                <a:gd name="connsiteX18" fmla="*/ 502444 w 526257"/>
                <a:gd name="connsiteY18" fmla="*/ 604838 h 973931"/>
                <a:gd name="connsiteX19" fmla="*/ 519113 w 526257"/>
                <a:gd name="connsiteY19" fmla="*/ 657225 h 973931"/>
                <a:gd name="connsiteX20" fmla="*/ 523875 w 526257"/>
                <a:gd name="connsiteY20" fmla="*/ 709613 h 973931"/>
                <a:gd name="connsiteX21" fmla="*/ 526257 w 526257"/>
                <a:gd name="connsiteY21" fmla="*/ 764381 h 973931"/>
                <a:gd name="connsiteX22" fmla="*/ 516732 w 526257"/>
                <a:gd name="connsiteY22" fmla="*/ 828675 h 973931"/>
                <a:gd name="connsiteX23" fmla="*/ 507207 w 526257"/>
                <a:gd name="connsiteY23" fmla="*/ 859631 h 973931"/>
                <a:gd name="connsiteX24" fmla="*/ 490538 w 526257"/>
                <a:gd name="connsiteY24" fmla="*/ 900113 h 973931"/>
                <a:gd name="connsiteX25" fmla="*/ 471488 w 526257"/>
                <a:gd name="connsiteY25" fmla="*/ 926306 h 973931"/>
                <a:gd name="connsiteX26" fmla="*/ 440532 w 526257"/>
                <a:gd name="connsiteY26" fmla="*/ 954881 h 973931"/>
                <a:gd name="connsiteX27" fmla="*/ 414338 w 526257"/>
                <a:gd name="connsiteY27" fmla="*/ 969169 h 973931"/>
                <a:gd name="connsiteX28" fmla="*/ 395288 w 526257"/>
                <a:gd name="connsiteY28" fmla="*/ 973931 h 973931"/>
                <a:gd name="connsiteX29" fmla="*/ 369094 w 526257"/>
                <a:gd name="connsiteY29" fmla="*/ 969169 h 973931"/>
                <a:gd name="connsiteX30" fmla="*/ 347663 w 526257"/>
                <a:gd name="connsiteY30" fmla="*/ 959644 h 973931"/>
                <a:gd name="connsiteX31" fmla="*/ 319088 w 526257"/>
                <a:gd name="connsiteY31" fmla="*/ 933450 h 973931"/>
                <a:gd name="connsiteX32" fmla="*/ 307182 w 526257"/>
                <a:gd name="connsiteY32" fmla="*/ 904875 h 973931"/>
                <a:gd name="connsiteX33" fmla="*/ 278607 w 526257"/>
                <a:gd name="connsiteY33" fmla="*/ 814388 h 973931"/>
                <a:gd name="connsiteX34" fmla="*/ 245269 w 526257"/>
                <a:gd name="connsiteY34" fmla="*/ 70485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6257" h="973931">
                  <a:moveTo>
                    <a:pt x="245269" y="704850"/>
                  </a:moveTo>
                  <a:lnTo>
                    <a:pt x="135732" y="383381"/>
                  </a:lnTo>
                  <a:lnTo>
                    <a:pt x="66675" y="202406"/>
                  </a:lnTo>
                  <a:lnTo>
                    <a:pt x="16669" y="71438"/>
                  </a:lnTo>
                  <a:lnTo>
                    <a:pt x="4763" y="42863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71438" y="26194"/>
                  </a:lnTo>
                  <a:lnTo>
                    <a:pt x="173832" y="154781"/>
                  </a:lnTo>
                  <a:lnTo>
                    <a:pt x="290513" y="290513"/>
                  </a:lnTo>
                  <a:lnTo>
                    <a:pt x="354807" y="366713"/>
                  </a:lnTo>
                  <a:lnTo>
                    <a:pt x="414338" y="438150"/>
                  </a:lnTo>
                  <a:lnTo>
                    <a:pt x="438150" y="469106"/>
                  </a:lnTo>
                  <a:lnTo>
                    <a:pt x="464344" y="509588"/>
                  </a:lnTo>
                  <a:lnTo>
                    <a:pt x="488157" y="559594"/>
                  </a:lnTo>
                  <a:lnTo>
                    <a:pt x="502444" y="604838"/>
                  </a:lnTo>
                  <a:lnTo>
                    <a:pt x="519113" y="657225"/>
                  </a:lnTo>
                  <a:lnTo>
                    <a:pt x="523875" y="709613"/>
                  </a:lnTo>
                  <a:lnTo>
                    <a:pt x="526257" y="764381"/>
                  </a:lnTo>
                  <a:lnTo>
                    <a:pt x="516732" y="828675"/>
                  </a:lnTo>
                  <a:lnTo>
                    <a:pt x="507207" y="859631"/>
                  </a:lnTo>
                  <a:lnTo>
                    <a:pt x="490538" y="900113"/>
                  </a:lnTo>
                  <a:lnTo>
                    <a:pt x="471488" y="926306"/>
                  </a:lnTo>
                  <a:lnTo>
                    <a:pt x="440532" y="954881"/>
                  </a:lnTo>
                  <a:lnTo>
                    <a:pt x="414338" y="969169"/>
                  </a:lnTo>
                  <a:lnTo>
                    <a:pt x="395288" y="973931"/>
                  </a:lnTo>
                  <a:lnTo>
                    <a:pt x="369094" y="969169"/>
                  </a:lnTo>
                  <a:lnTo>
                    <a:pt x="347663" y="959644"/>
                  </a:lnTo>
                  <a:lnTo>
                    <a:pt x="319088" y="933450"/>
                  </a:lnTo>
                  <a:lnTo>
                    <a:pt x="307182" y="904875"/>
                  </a:lnTo>
                  <a:lnTo>
                    <a:pt x="278607" y="814388"/>
                  </a:lnTo>
                  <a:lnTo>
                    <a:pt x="2452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B10A56EA-2636-4B73-AB82-7302202472E8}"/>
                </a:ext>
              </a:extLst>
            </p:cNvPr>
            <p:cNvSpPr/>
            <p:nvPr/>
          </p:nvSpPr>
          <p:spPr>
            <a:xfrm>
              <a:off x="4718051" y="1771650"/>
              <a:ext cx="530225" cy="1128713"/>
            </a:xfrm>
            <a:custGeom>
              <a:avLst/>
              <a:gdLst>
                <a:gd name="connsiteX0" fmla="*/ 211932 w 531019"/>
                <a:gd name="connsiteY0" fmla="*/ 621506 h 1128713"/>
                <a:gd name="connsiteX1" fmla="*/ 169069 w 531019"/>
                <a:gd name="connsiteY1" fmla="*/ 378619 h 1128713"/>
                <a:gd name="connsiteX2" fmla="*/ 140494 w 531019"/>
                <a:gd name="connsiteY2" fmla="*/ 261938 h 1128713"/>
                <a:gd name="connsiteX3" fmla="*/ 133350 w 531019"/>
                <a:gd name="connsiteY3" fmla="*/ 242888 h 1128713"/>
                <a:gd name="connsiteX4" fmla="*/ 114300 w 531019"/>
                <a:gd name="connsiteY4" fmla="*/ 204788 h 1128713"/>
                <a:gd name="connsiteX5" fmla="*/ 73819 w 531019"/>
                <a:gd name="connsiteY5" fmla="*/ 152400 h 1128713"/>
                <a:gd name="connsiteX6" fmla="*/ 19050 w 531019"/>
                <a:gd name="connsiteY6" fmla="*/ 95250 h 1128713"/>
                <a:gd name="connsiteX7" fmla="*/ 9525 w 531019"/>
                <a:gd name="connsiteY7" fmla="*/ 80963 h 1128713"/>
                <a:gd name="connsiteX8" fmla="*/ 0 w 531019"/>
                <a:gd name="connsiteY8" fmla="*/ 64294 h 1128713"/>
                <a:gd name="connsiteX9" fmla="*/ 0 w 531019"/>
                <a:gd name="connsiteY9" fmla="*/ 38100 h 1128713"/>
                <a:gd name="connsiteX10" fmla="*/ 11907 w 531019"/>
                <a:gd name="connsiteY10" fmla="*/ 16669 h 1128713"/>
                <a:gd name="connsiteX11" fmla="*/ 28575 w 531019"/>
                <a:gd name="connsiteY11" fmla="*/ 7144 h 1128713"/>
                <a:gd name="connsiteX12" fmla="*/ 59532 w 531019"/>
                <a:gd name="connsiteY12" fmla="*/ 0 h 1128713"/>
                <a:gd name="connsiteX13" fmla="*/ 114300 w 531019"/>
                <a:gd name="connsiteY13" fmla="*/ 7144 h 1128713"/>
                <a:gd name="connsiteX14" fmla="*/ 176213 w 531019"/>
                <a:gd name="connsiteY14" fmla="*/ 26194 h 1128713"/>
                <a:gd name="connsiteX15" fmla="*/ 269082 w 531019"/>
                <a:gd name="connsiteY15" fmla="*/ 61913 h 1128713"/>
                <a:gd name="connsiteX16" fmla="*/ 340519 w 531019"/>
                <a:gd name="connsiteY16" fmla="*/ 97631 h 1128713"/>
                <a:gd name="connsiteX17" fmla="*/ 357188 w 531019"/>
                <a:gd name="connsiteY17" fmla="*/ 207169 h 1128713"/>
                <a:gd name="connsiteX18" fmla="*/ 404813 w 531019"/>
                <a:gd name="connsiteY18" fmla="*/ 454819 h 1128713"/>
                <a:gd name="connsiteX19" fmla="*/ 440532 w 531019"/>
                <a:gd name="connsiteY19" fmla="*/ 650081 h 1128713"/>
                <a:gd name="connsiteX20" fmla="*/ 481013 w 531019"/>
                <a:gd name="connsiteY20" fmla="*/ 833438 h 1128713"/>
                <a:gd name="connsiteX21" fmla="*/ 531019 w 531019"/>
                <a:gd name="connsiteY21" fmla="*/ 945356 h 1128713"/>
                <a:gd name="connsiteX22" fmla="*/ 488157 w 531019"/>
                <a:gd name="connsiteY22" fmla="*/ 1028700 h 1128713"/>
                <a:gd name="connsiteX23" fmla="*/ 445294 w 531019"/>
                <a:gd name="connsiteY23" fmla="*/ 1092994 h 1128713"/>
                <a:gd name="connsiteX24" fmla="*/ 409575 w 531019"/>
                <a:gd name="connsiteY24" fmla="*/ 1126331 h 1128713"/>
                <a:gd name="connsiteX25" fmla="*/ 397669 w 531019"/>
                <a:gd name="connsiteY25" fmla="*/ 1128713 h 1128713"/>
                <a:gd name="connsiteX26" fmla="*/ 369094 w 531019"/>
                <a:gd name="connsiteY26" fmla="*/ 1114425 h 1128713"/>
                <a:gd name="connsiteX27" fmla="*/ 316707 w 531019"/>
                <a:gd name="connsiteY27" fmla="*/ 1076325 h 1128713"/>
                <a:gd name="connsiteX28" fmla="*/ 290513 w 531019"/>
                <a:gd name="connsiteY28" fmla="*/ 1047750 h 1128713"/>
                <a:gd name="connsiteX29" fmla="*/ 266700 w 531019"/>
                <a:gd name="connsiteY29" fmla="*/ 1007269 h 1128713"/>
                <a:gd name="connsiteX30" fmla="*/ 250032 w 531019"/>
                <a:gd name="connsiteY30" fmla="*/ 959644 h 1128713"/>
                <a:gd name="connsiteX31" fmla="*/ 250032 w 531019"/>
                <a:gd name="connsiteY31" fmla="*/ 883444 h 1128713"/>
                <a:gd name="connsiteX32" fmla="*/ 240507 w 531019"/>
                <a:gd name="connsiteY32" fmla="*/ 790575 h 1128713"/>
                <a:gd name="connsiteX33" fmla="*/ 211932 w 531019"/>
                <a:gd name="connsiteY33" fmla="*/ 621506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1019" h="1128713">
                  <a:moveTo>
                    <a:pt x="211932" y="621506"/>
                  </a:moveTo>
                  <a:lnTo>
                    <a:pt x="169069" y="378619"/>
                  </a:lnTo>
                  <a:lnTo>
                    <a:pt x="140494" y="261938"/>
                  </a:lnTo>
                  <a:lnTo>
                    <a:pt x="133350" y="242888"/>
                  </a:lnTo>
                  <a:lnTo>
                    <a:pt x="114300" y="204788"/>
                  </a:lnTo>
                  <a:lnTo>
                    <a:pt x="73819" y="152400"/>
                  </a:lnTo>
                  <a:lnTo>
                    <a:pt x="19050" y="95250"/>
                  </a:lnTo>
                  <a:lnTo>
                    <a:pt x="9525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11907" y="16669"/>
                  </a:lnTo>
                  <a:lnTo>
                    <a:pt x="28575" y="7144"/>
                  </a:lnTo>
                  <a:lnTo>
                    <a:pt x="59532" y="0"/>
                  </a:lnTo>
                  <a:lnTo>
                    <a:pt x="114300" y="7144"/>
                  </a:lnTo>
                  <a:lnTo>
                    <a:pt x="176213" y="26194"/>
                  </a:lnTo>
                  <a:lnTo>
                    <a:pt x="269082" y="61913"/>
                  </a:lnTo>
                  <a:lnTo>
                    <a:pt x="340519" y="97631"/>
                  </a:lnTo>
                  <a:lnTo>
                    <a:pt x="357188" y="207169"/>
                  </a:lnTo>
                  <a:lnTo>
                    <a:pt x="404813" y="454819"/>
                  </a:lnTo>
                  <a:lnTo>
                    <a:pt x="440532" y="650081"/>
                  </a:lnTo>
                  <a:lnTo>
                    <a:pt x="481013" y="833438"/>
                  </a:lnTo>
                  <a:lnTo>
                    <a:pt x="531019" y="945356"/>
                  </a:lnTo>
                  <a:lnTo>
                    <a:pt x="488157" y="1028700"/>
                  </a:lnTo>
                  <a:lnTo>
                    <a:pt x="445294" y="1092994"/>
                  </a:lnTo>
                  <a:lnTo>
                    <a:pt x="409575" y="1126331"/>
                  </a:lnTo>
                  <a:lnTo>
                    <a:pt x="397669" y="1128713"/>
                  </a:lnTo>
                  <a:lnTo>
                    <a:pt x="369094" y="1114425"/>
                  </a:lnTo>
                  <a:lnTo>
                    <a:pt x="316707" y="1076325"/>
                  </a:lnTo>
                  <a:lnTo>
                    <a:pt x="290513" y="1047750"/>
                  </a:lnTo>
                  <a:lnTo>
                    <a:pt x="266700" y="1007269"/>
                  </a:lnTo>
                  <a:lnTo>
                    <a:pt x="250032" y="959644"/>
                  </a:lnTo>
                  <a:lnTo>
                    <a:pt x="250032" y="883444"/>
                  </a:lnTo>
                  <a:lnTo>
                    <a:pt x="240507" y="790575"/>
                  </a:lnTo>
                  <a:lnTo>
                    <a:pt x="211932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5">
              <a:extLst>
                <a:ext uri="{FF2B5EF4-FFF2-40B4-BE49-F238E27FC236}">
                  <a16:creationId xmlns:a16="http://schemas.microsoft.com/office/drawing/2014/main" id="{BB0D555E-5377-4EF6-BA70-75E6011DA17D}"/>
                </a:ext>
              </a:extLst>
            </p:cNvPr>
            <p:cNvSpPr/>
            <p:nvPr/>
          </p:nvSpPr>
          <p:spPr>
            <a:xfrm rot="16200000">
              <a:off x="3776663" y="4335462"/>
              <a:ext cx="2640012" cy="373063"/>
            </a:xfrm>
            <a:custGeom>
              <a:avLst/>
              <a:gdLst>
                <a:gd name="connsiteX0" fmla="*/ 1590806 w 2640487"/>
                <a:gd name="connsiteY0" fmla="*/ 370770 h 373275"/>
                <a:gd name="connsiteX1" fmla="*/ 1342790 w 2640487"/>
                <a:gd name="connsiteY1" fmla="*/ 373275 h 373275"/>
                <a:gd name="connsiteX2" fmla="*/ 1205004 w 2640487"/>
                <a:gd name="connsiteY2" fmla="*/ 368265 h 373275"/>
                <a:gd name="connsiteX3" fmla="*/ 921916 w 2640487"/>
                <a:gd name="connsiteY3" fmla="*/ 370770 h 373275"/>
                <a:gd name="connsiteX4" fmla="*/ 724004 w 2640487"/>
                <a:gd name="connsiteY4" fmla="*/ 368265 h 373275"/>
                <a:gd name="connsiteX5" fmla="*/ 573692 w 2640487"/>
                <a:gd name="connsiteY5" fmla="*/ 360749 h 373275"/>
                <a:gd name="connsiteX6" fmla="*/ 428390 w 2640487"/>
                <a:gd name="connsiteY6" fmla="*/ 355739 h 373275"/>
                <a:gd name="connsiteX7" fmla="*/ 243005 w 2640487"/>
                <a:gd name="connsiteY7" fmla="*/ 340708 h 373275"/>
                <a:gd name="connsiteX8" fmla="*/ 137786 w 2640487"/>
                <a:gd name="connsiteY8" fmla="*/ 330687 h 373275"/>
                <a:gd name="connsiteX9" fmla="*/ 100208 w 2640487"/>
                <a:gd name="connsiteY9" fmla="*/ 323171 h 373275"/>
                <a:gd name="connsiteX10" fmla="*/ 67641 w 2640487"/>
                <a:gd name="connsiteY10" fmla="*/ 310645 h 373275"/>
                <a:gd name="connsiteX11" fmla="*/ 35073 w 2640487"/>
                <a:gd name="connsiteY11" fmla="*/ 293109 h 373275"/>
                <a:gd name="connsiteX12" fmla="*/ 17536 w 2640487"/>
                <a:gd name="connsiteY12" fmla="*/ 278077 h 373275"/>
                <a:gd name="connsiteX13" fmla="*/ 2505 w 2640487"/>
                <a:gd name="connsiteY13" fmla="*/ 258036 h 373275"/>
                <a:gd name="connsiteX14" fmla="*/ 0 w 2640487"/>
                <a:gd name="connsiteY14" fmla="*/ 222963 h 373275"/>
                <a:gd name="connsiteX15" fmla="*/ 10021 w 2640487"/>
                <a:gd name="connsiteY15" fmla="*/ 187890 h 373275"/>
                <a:gd name="connsiteX16" fmla="*/ 27557 w 2640487"/>
                <a:gd name="connsiteY16" fmla="*/ 162838 h 373275"/>
                <a:gd name="connsiteX17" fmla="*/ 47599 w 2640487"/>
                <a:gd name="connsiteY17" fmla="*/ 142796 h 373275"/>
                <a:gd name="connsiteX18" fmla="*/ 80167 w 2640487"/>
                <a:gd name="connsiteY18" fmla="*/ 127765 h 373275"/>
                <a:gd name="connsiteX19" fmla="*/ 157828 w 2640487"/>
                <a:gd name="connsiteY19" fmla="*/ 100208 h 373275"/>
                <a:gd name="connsiteX20" fmla="*/ 240500 w 2640487"/>
                <a:gd name="connsiteY20" fmla="*/ 72651 h 373275"/>
                <a:gd name="connsiteX21" fmla="*/ 398328 w 2640487"/>
                <a:gd name="connsiteY21" fmla="*/ 32567 h 373275"/>
                <a:gd name="connsiteX22" fmla="*/ 428390 w 2640487"/>
                <a:gd name="connsiteY22" fmla="*/ 45093 h 373275"/>
                <a:gd name="connsiteX23" fmla="*/ 470979 w 2640487"/>
                <a:gd name="connsiteY23" fmla="*/ 60125 h 373275"/>
                <a:gd name="connsiteX24" fmla="*/ 533609 w 2640487"/>
                <a:gd name="connsiteY24" fmla="*/ 77661 h 373275"/>
                <a:gd name="connsiteX25" fmla="*/ 611270 w 2640487"/>
                <a:gd name="connsiteY25" fmla="*/ 92692 h 373275"/>
                <a:gd name="connsiteX26" fmla="*/ 708973 w 2640487"/>
                <a:gd name="connsiteY26" fmla="*/ 105218 h 373275"/>
                <a:gd name="connsiteX27" fmla="*/ 854275 w 2640487"/>
                <a:gd name="connsiteY27" fmla="*/ 120250 h 373275"/>
                <a:gd name="connsiteX28" fmla="*/ 1129848 w 2640487"/>
                <a:gd name="connsiteY28" fmla="*/ 132776 h 373275"/>
                <a:gd name="connsiteX29" fmla="*/ 1410431 w 2640487"/>
                <a:gd name="connsiteY29" fmla="*/ 140291 h 373275"/>
                <a:gd name="connsiteX30" fmla="*/ 1826295 w 2640487"/>
                <a:gd name="connsiteY30" fmla="*/ 145302 h 373275"/>
                <a:gd name="connsiteX31" fmla="*/ 2116899 w 2640487"/>
                <a:gd name="connsiteY31" fmla="*/ 147807 h 373275"/>
                <a:gd name="connsiteX32" fmla="*/ 2269716 w 2640487"/>
                <a:gd name="connsiteY32" fmla="*/ 147807 h 373275"/>
                <a:gd name="connsiteX33" fmla="*/ 2347378 w 2640487"/>
                <a:gd name="connsiteY33" fmla="*/ 135281 h 373275"/>
                <a:gd name="connsiteX34" fmla="*/ 2437565 w 2640487"/>
                <a:gd name="connsiteY34" fmla="*/ 105218 h 373275"/>
                <a:gd name="connsiteX35" fmla="*/ 2512721 w 2640487"/>
                <a:gd name="connsiteY35" fmla="*/ 67640 h 373275"/>
                <a:gd name="connsiteX36" fmla="*/ 2572846 w 2640487"/>
                <a:gd name="connsiteY36" fmla="*/ 22546 h 373275"/>
                <a:gd name="connsiteX37" fmla="*/ 2592888 w 2640487"/>
                <a:gd name="connsiteY37" fmla="*/ 7515 h 373275"/>
                <a:gd name="connsiteX38" fmla="*/ 2610424 w 2640487"/>
                <a:gd name="connsiteY38" fmla="*/ 0 h 373275"/>
                <a:gd name="connsiteX39" fmla="*/ 2622950 w 2640487"/>
                <a:gd name="connsiteY39" fmla="*/ 0 h 373275"/>
                <a:gd name="connsiteX40" fmla="*/ 2635476 w 2640487"/>
                <a:gd name="connsiteY40" fmla="*/ 2505 h 373275"/>
                <a:gd name="connsiteX41" fmla="*/ 2637981 w 2640487"/>
                <a:gd name="connsiteY41" fmla="*/ 7515 h 373275"/>
                <a:gd name="connsiteX42" fmla="*/ 2640487 w 2640487"/>
                <a:gd name="connsiteY42" fmla="*/ 27557 h 373275"/>
                <a:gd name="connsiteX43" fmla="*/ 2615435 w 2640487"/>
                <a:gd name="connsiteY43" fmla="*/ 140291 h 373275"/>
                <a:gd name="connsiteX44" fmla="*/ 2585372 w 2640487"/>
                <a:gd name="connsiteY44" fmla="*/ 243005 h 373275"/>
                <a:gd name="connsiteX45" fmla="*/ 2552804 w 2640487"/>
                <a:gd name="connsiteY45" fmla="*/ 345718 h 373275"/>
                <a:gd name="connsiteX46" fmla="*/ 2430049 w 2640487"/>
                <a:gd name="connsiteY46" fmla="*/ 350728 h 373275"/>
                <a:gd name="connsiteX47" fmla="*/ 2287253 w 2640487"/>
                <a:gd name="connsiteY47" fmla="*/ 363254 h 373275"/>
                <a:gd name="connsiteX48" fmla="*/ 2111888 w 2640487"/>
                <a:gd name="connsiteY48" fmla="*/ 368265 h 373275"/>
                <a:gd name="connsiteX49" fmla="*/ 1590806 w 2640487"/>
                <a:gd name="connsiteY49" fmla="*/ 370770 h 3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40487" h="373275">
                  <a:moveTo>
                    <a:pt x="1590806" y="370770"/>
                  </a:moveTo>
                  <a:lnTo>
                    <a:pt x="1342790" y="373275"/>
                  </a:lnTo>
                  <a:lnTo>
                    <a:pt x="1205004" y="368265"/>
                  </a:lnTo>
                  <a:lnTo>
                    <a:pt x="921916" y="370770"/>
                  </a:lnTo>
                  <a:lnTo>
                    <a:pt x="724004" y="368265"/>
                  </a:lnTo>
                  <a:lnTo>
                    <a:pt x="573692" y="360749"/>
                  </a:lnTo>
                  <a:lnTo>
                    <a:pt x="428390" y="355739"/>
                  </a:lnTo>
                  <a:lnTo>
                    <a:pt x="243005" y="340708"/>
                  </a:lnTo>
                  <a:lnTo>
                    <a:pt x="137786" y="330687"/>
                  </a:lnTo>
                  <a:lnTo>
                    <a:pt x="100208" y="323171"/>
                  </a:lnTo>
                  <a:lnTo>
                    <a:pt x="67641" y="310645"/>
                  </a:lnTo>
                  <a:lnTo>
                    <a:pt x="35073" y="293109"/>
                  </a:lnTo>
                  <a:lnTo>
                    <a:pt x="17536" y="278077"/>
                  </a:lnTo>
                  <a:lnTo>
                    <a:pt x="2505" y="258036"/>
                  </a:lnTo>
                  <a:lnTo>
                    <a:pt x="0" y="222963"/>
                  </a:lnTo>
                  <a:lnTo>
                    <a:pt x="10021" y="187890"/>
                  </a:lnTo>
                  <a:lnTo>
                    <a:pt x="27557" y="162838"/>
                  </a:lnTo>
                  <a:lnTo>
                    <a:pt x="47599" y="142796"/>
                  </a:lnTo>
                  <a:lnTo>
                    <a:pt x="80167" y="127765"/>
                  </a:lnTo>
                  <a:lnTo>
                    <a:pt x="157828" y="100208"/>
                  </a:lnTo>
                  <a:lnTo>
                    <a:pt x="240500" y="72651"/>
                  </a:lnTo>
                  <a:lnTo>
                    <a:pt x="398328" y="32567"/>
                  </a:lnTo>
                  <a:lnTo>
                    <a:pt x="428390" y="45093"/>
                  </a:lnTo>
                  <a:lnTo>
                    <a:pt x="470979" y="60125"/>
                  </a:lnTo>
                  <a:lnTo>
                    <a:pt x="533609" y="77661"/>
                  </a:lnTo>
                  <a:lnTo>
                    <a:pt x="611270" y="92692"/>
                  </a:lnTo>
                  <a:lnTo>
                    <a:pt x="708973" y="105218"/>
                  </a:lnTo>
                  <a:lnTo>
                    <a:pt x="854275" y="120250"/>
                  </a:lnTo>
                  <a:lnTo>
                    <a:pt x="1129848" y="132776"/>
                  </a:lnTo>
                  <a:lnTo>
                    <a:pt x="1410431" y="140291"/>
                  </a:lnTo>
                  <a:lnTo>
                    <a:pt x="1826295" y="145302"/>
                  </a:lnTo>
                  <a:lnTo>
                    <a:pt x="2116899" y="147807"/>
                  </a:lnTo>
                  <a:lnTo>
                    <a:pt x="2269716" y="147807"/>
                  </a:lnTo>
                  <a:lnTo>
                    <a:pt x="2347378" y="135281"/>
                  </a:lnTo>
                  <a:lnTo>
                    <a:pt x="2437565" y="105218"/>
                  </a:lnTo>
                  <a:lnTo>
                    <a:pt x="2512721" y="67640"/>
                  </a:lnTo>
                  <a:lnTo>
                    <a:pt x="2572846" y="22546"/>
                  </a:lnTo>
                  <a:lnTo>
                    <a:pt x="2592888" y="7515"/>
                  </a:lnTo>
                  <a:lnTo>
                    <a:pt x="2610424" y="0"/>
                  </a:lnTo>
                  <a:lnTo>
                    <a:pt x="2622950" y="0"/>
                  </a:lnTo>
                  <a:lnTo>
                    <a:pt x="2635476" y="2505"/>
                  </a:lnTo>
                  <a:lnTo>
                    <a:pt x="2637981" y="7515"/>
                  </a:lnTo>
                  <a:lnTo>
                    <a:pt x="2640487" y="27557"/>
                  </a:lnTo>
                  <a:lnTo>
                    <a:pt x="2615435" y="140291"/>
                  </a:lnTo>
                  <a:lnTo>
                    <a:pt x="2585372" y="243005"/>
                  </a:lnTo>
                  <a:lnTo>
                    <a:pt x="2552804" y="345718"/>
                  </a:lnTo>
                  <a:lnTo>
                    <a:pt x="2430049" y="350728"/>
                  </a:lnTo>
                  <a:lnTo>
                    <a:pt x="2287253" y="363254"/>
                  </a:lnTo>
                  <a:lnTo>
                    <a:pt x="2111888" y="368265"/>
                  </a:lnTo>
                  <a:lnTo>
                    <a:pt x="1590806" y="370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7">
              <a:extLst>
                <a:ext uri="{FF2B5EF4-FFF2-40B4-BE49-F238E27FC236}">
                  <a16:creationId xmlns:a16="http://schemas.microsoft.com/office/drawing/2014/main" id="{8BD6C188-C603-463E-836B-62CAE0B8343E}"/>
                </a:ext>
              </a:extLst>
            </p:cNvPr>
            <p:cNvSpPr/>
            <p:nvPr/>
          </p:nvSpPr>
          <p:spPr>
            <a:xfrm>
              <a:off x="3000376" y="2697163"/>
              <a:ext cx="766762" cy="488950"/>
            </a:xfrm>
            <a:custGeom>
              <a:avLst/>
              <a:gdLst>
                <a:gd name="connsiteX0" fmla="*/ 438150 w 766763"/>
                <a:gd name="connsiteY0" fmla="*/ 383382 h 488157"/>
                <a:gd name="connsiteX1" fmla="*/ 280988 w 766763"/>
                <a:gd name="connsiteY1" fmla="*/ 311944 h 488157"/>
                <a:gd name="connsiteX2" fmla="*/ 183356 w 766763"/>
                <a:gd name="connsiteY2" fmla="*/ 264319 h 488157"/>
                <a:gd name="connsiteX3" fmla="*/ 135731 w 766763"/>
                <a:gd name="connsiteY3" fmla="*/ 250032 h 488157"/>
                <a:gd name="connsiteX4" fmla="*/ 61913 w 766763"/>
                <a:gd name="connsiteY4" fmla="*/ 226219 h 488157"/>
                <a:gd name="connsiteX5" fmla="*/ 26194 w 766763"/>
                <a:gd name="connsiteY5" fmla="*/ 211932 h 488157"/>
                <a:gd name="connsiteX6" fmla="*/ 9525 w 766763"/>
                <a:gd name="connsiteY6" fmla="*/ 197644 h 488157"/>
                <a:gd name="connsiteX7" fmla="*/ 0 w 766763"/>
                <a:gd name="connsiteY7" fmla="*/ 180975 h 488157"/>
                <a:gd name="connsiteX8" fmla="*/ 0 w 766763"/>
                <a:gd name="connsiteY8" fmla="*/ 152400 h 488157"/>
                <a:gd name="connsiteX9" fmla="*/ 9525 w 766763"/>
                <a:gd name="connsiteY9" fmla="*/ 114300 h 488157"/>
                <a:gd name="connsiteX10" fmla="*/ 23813 w 766763"/>
                <a:gd name="connsiteY10" fmla="*/ 83344 h 488157"/>
                <a:gd name="connsiteX11" fmla="*/ 104775 w 766763"/>
                <a:gd name="connsiteY11" fmla="*/ 0 h 488157"/>
                <a:gd name="connsiteX12" fmla="*/ 219075 w 766763"/>
                <a:gd name="connsiteY12" fmla="*/ 59532 h 488157"/>
                <a:gd name="connsiteX13" fmla="*/ 340519 w 766763"/>
                <a:gd name="connsiteY13" fmla="*/ 126207 h 488157"/>
                <a:gd name="connsiteX14" fmla="*/ 454819 w 766763"/>
                <a:gd name="connsiteY14" fmla="*/ 192882 h 488157"/>
                <a:gd name="connsiteX15" fmla="*/ 576263 w 766763"/>
                <a:gd name="connsiteY15" fmla="*/ 264319 h 488157"/>
                <a:gd name="connsiteX16" fmla="*/ 766763 w 766763"/>
                <a:gd name="connsiteY16" fmla="*/ 385763 h 488157"/>
                <a:gd name="connsiteX17" fmla="*/ 676275 w 766763"/>
                <a:gd name="connsiteY17" fmla="*/ 488157 h 488157"/>
                <a:gd name="connsiteX18" fmla="*/ 438150 w 766763"/>
                <a:gd name="connsiteY18" fmla="*/ 383382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6763" h="488157">
                  <a:moveTo>
                    <a:pt x="438150" y="383382"/>
                  </a:moveTo>
                  <a:lnTo>
                    <a:pt x="280988" y="311944"/>
                  </a:lnTo>
                  <a:lnTo>
                    <a:pt x="183356" y="264319"/>
                  </a:lnTo>
                  <a:lnTo>
                    <a:pt x="135731" y="250032"/>
                  </a:lnTo>
                  <a:lnTo>
                    <a:pt x="61913" y="226219"/>
                  </a:lnTo>
                  <a:lnTo>
                    <a:pt x="26194" y="211932"/>
                  </a:lnTo>
                  <a:lnTo>
                    <a:pt x="9525" y="197644"/>
                  </a:lnTo>
                  <a:lnTo>
                    <a:pt x="0" y="180975"/>
                  </a:lnTo>
                  <a:lnTo>
                    <a:pt x="0" y="152400"/>
                  </a:lnTo>
                  <a:lnTo>
                    <a:pt x="9525" y="114300"/>
                  </a:lnTo>
                  <a:lnTo>
                    <a:pt x="23813" y="83344"/>
                  </a:lnTo>
                  <a:lnTo>
                    <a:pt x="104775" y="0"/>
                  </a:lnTo>
                  <a:lnTo>
                    <a:pt x="219075" y="59532"/>
                  </a:lnTo>
                  <a:lnTo>
                    <a:pt x="340519" y="126207"/>
                  </a:lnTo>
                  <a:lnTo>
                    <a:pt x="454819" y="192882"/>
                  </a:lnTo>
                  <a:lnTo>
                    <a:pt x="576263" y="264319"/>
                  </a:lnTo>
                  <a:lnTo>
                    <a:pt x="766763" y="385763"/>
                  </a:lnTo>
                  <a:lnTo>
                    <a:pt x="676275" y="4881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8">
              <a:extLst>
                <a:ext uri="{FF2B5EF4-FFF2-40B4-BE49-F238E27FC236}">
                  <a16:creationId xmlns:a16="http://schemas.microsoft.com/office/drawing/2014/main" id="{F1EC47E1-5B9B-4917-9949-BEC34CB9545C}"/>
                </a:ext>
              </a:extLst>
            </p:cNvPr>
            <p:cNvSpPr/>
            <p:nvPr/>
          </p:nvSpPr>
          <p:spPr>
            <a:xfrm>
              <a:off x="2930526" y="2146300"/>
              <a:ext cx="1597025" cy="1774825"/>
            </a:xfrm>
            <a:custGeom>
              <a:avLst/>
              <a:gdLst>
                <a:gd name="connsiteX0" fmla="*/ 1044575 w 1597025"/>
                <a:gd name="connsiteY0" fmla="*/ 923925 h 1774825"/>
                <a:gd name="connsiteX1" fmla="*/ 796925 w 1597025"/>
                <a:gd name="connsiteY1" fmla="*/ 1181100 h 1774825"/>
                <a:gd name="connsiteX2" fmla="*/ 615950 w 1597025"/>
                <a:gd name="connsiteY2" fmla="*/ 1362075 h 1774825"/>
                <a:gd name="connsiteX3" fmla="*/ 438150 w 1597025"/>
                <a:gd name="connsiteY3" fmla="*/ 1533525 h 1774825"/>
                <a:gd name="connsiteX4" fmla="*/ 161925 w 1597025"/>
                <a:gd name="connsiteY4" fmla="*/ 1774825 h 1774825"/>
                <a:gd name="connsiteX5" fmla="*/ 0 w 1597025"/>
                <a:gd name="connsiteY5" fmla="*/ 1752600 h 1774825"/>
                <a:gd name="connsiteX6" fmla="*/ 47625 w 1597025"/>
                <a:gd name="connsiteY6" fmla="*/ 1689100 h 1774825"/>
                <a:gd name="connsiteX7" fmla="*/ 120650 w 1597025"/>
                <a:gd name="connsiteY7" fmla="*/ 1625600 h 1774825"/>
                <a:gd name="connsiteX8" fmla="*/ 241300 w 1597025"/>
                <a:gd name="connsiteY8" fmla="*/ 1501775 h 1774825"/>
                <a:gd name="connsiteX9" fmla="*/ 390525 w 1597025"/>
                <a:gd name="connsiteY9" fmla="*/ 1349375 h 1774825"/>
                <a:gd name="connsiteX10" fmla="*/ 504825 w 1597025"/>
                <a:gd name="connsiteY10" fmla="*/ 1222375 h 1774825"/>
                <a:gd name="connsiteX11" fmla="*/ 609600 w 1597025"/>
                <a:gd name="connsiteY11" fmla="*/ 1111250 h 1774825"/>
                <a:gd name="connsiteX12" fmla="*/ 708025 w 1597025"/>
                <a:gd name="connsiteY12" fmla="*/ 1009650 h 1774825"/>
                <a:gd name="connsiteX13" fmla="*/ 774700 w 1597025"/>
                <a:gd name="connsiteY13" fmla="*/ 917575 h 1774825"/>
                <a:gd name="connsiteX14" fmla="*/ 869950 w 1597025"/>
                <a:gd name="connsiteY14" fmla="*/ 809625 h 1774825"/>
                <a:gd name="connsiteX15" fmla="*/ 1019175 w 1597025"/>
                <a:gd name="connsiteY15" fmla="*/ 638175 h 1774825"/>
                <a:gd name="connsiteX16" fmla="*/ 1120775 w 1597025"/>
                <a:gd name="connsiteY16" fmla="*/ 520700 h 1774825"/>
                <a:gd name="connsiteX17" fmla="*/ 1222375 w 1597025"/>
                <a:gd name="connsiteY17" fmla="*/ 393700 h 1774825"/>
                <a:gd name="connsiteX18" fmla="*/ 1244600 w 1597025"/>
                <a:gd name="connsiteY18" fmla="*/ 358775 h 1774825"/>
                <a:gd name="connsiteX19" fmla="*/ 1266825 w 1597025"/>
                <a:gd name="connsiteY19" fmla="*/ 314325 h 1774825"/>
                <a:gd name="connsiteX20" fmla="*/ 1276350 w 1597025"/>
                <a:gd name="connsiteY20" fmla="*/ 269875 h 1774825"/>
                <a:gd name="connsiteX21" fmla="*/ 1276350 w 1597025"/>
                <a:gd name="connsiteY21" fmla="*/ 244475 h 1774825"/>
                <a:gd name="connsiteX22" fmla="*/ 1276350 w 1597025"/>
                <a:gd name="connsiteY22" fmla="*/ 212725 h 1774825"/>
                <a:gd name="connsiteX23" fmla="*/ 1270000 w 1597025"/>
                <a:gd name="connsiteY23" fmla="*/ 174625 h 1774825"/>
                <a:gd name="connsiteX24" fmla="*/ 1244600 w 1597025"/>
                <a:gd name="connsiteY24" fmla="*/ 120650 h 1774825"/>
                <a:gd name="connsiteX25" fmla="*/ 1219200 w 1597025"/>
                <a:gd name="connsiteY25" fmla="*/ 69850 h 1774825"/>
                <a:gd name="connsiteX26" fmla="*/ 1209675 w 1597025"/>
                <a:gd name="connsiteY26" fmla="*/ 41275 h 1774825"/>
                <a:gd name="connsiteX27" fmla="*/ 1209675 w 1597025"/>
                <a:gd name="connsiteY27" fmla="*/ 22225 h 1774825"/>
                <a:gd name="connsiteX28" fmla="*/ 1216025 w 1597025"/>
                <a:gd name="connsiteY28" fmla="*/ 6350 h 1774825"/>
                <a:gd name="connsiteX29" fmla="*/ 1235075 w 1597025"/>
                <a:gd name="connsiteY29" fmla="*/ 0 h 1774825"/>
                <a:gd name="connsiteX30" fmla="*/ 1270000 w 1597025"/>
                <a:gd name="connsiteY30" fmla="*/ 3175 h 1774825"/>
                <a:gd name="connsiteX31" fmla="*/ 1301750 w 1597025"/>
                <a:gd name="connsiteY31" fmla="*/ 22225 h 1774825"/>
                <a:gd name="connsiteX32" fmla="*/ 1387475 w 1597025"/>
                <a:gd name="connsiteY32" fmla="*/ 92075 h 1774825"/>
                <a:gd name="connsiteX33" fmla="*/ 1438275 w 1597025"/>
                <a:gd name="connsiteY33" fmla="*/ 133350 h 1774825"/>
                <a:gd name="connsiteX34" fmla="*/ 1489075 w 1597025"/>
                <a:gd name="connsiteY34" fmla="*/ 187325 h 1774825"/>
                <a:gd name="connsiteX35" fmla="*/ 1524000 w 1597025"/>
                <a:gd name="connsiteY35" fmla="*/ 231775 h 1774825"/>
                <a:gd name="connsiteX36" fmla="*/ 1555750 w 1597025"/>
                <a:gd name="connsiteY36" fmla="*/ 279400 h 1774825"/>
                <a:gd name="connsiteX37" fmla="*/ 1581150 w 1597025"/>
                <a:gd name="connsiteY37" fmla="*/ 317500 h 1774825"/>
                <a:gd name="connsiteX38" fmla="*/ 1597025 w 1597025"/>
                <a:gd name="connsiteY38" fmla="*/ 358775 h 1774825"/>
                <a:gd name="connsiteX39" fmla="*/ 1597025 w 1597025"/>
                <a:gd name="connsiteY39" fmla="*/ 393700 h 1774825"/>
                <a:gd name="connsiteX40" fmla="*/ 1581150 w 1597025"/>
                <a:gd name="connsiteY40" fmla="*/ 431800 h 1774825"/>
                <a:gd name="connsiteX41" fmla="*/ 1552575 w 1597025"/>
                <a:gd name="connsiteY41" fmla="*/ 460375 h 1774825"/>
                <a:gd name="connsiteX42" fmla="*/ 1489075 w 1597025"/>
                <a:gd name="connsiteY42" fmla="*/ 495300 h 1774825"/>
                <a:gd name="connsiteX43" fmla="*/ 1435100 w 1597025"/>
                <a:gd name="connsiteY43" fmla="*/ 542925 h 1774825"/>
                <a:gd name="connsiteX44" fmla="*/ 1346200 w 1597025"/>
                <a:gd name="connsiteY44" fmla="*/ 619125 h 1774825"/>
                <a:gd name="connsiteX45" fmla="*/ 1250950 w 1597025"/>
                <a:gd name="connsiteY45" fmla="*/ 708025 h 1774825"/>
                <a:gd name="connsiteX46" fmla="*/ 1146175 w 1597025"/>
                <a:gd name="connsiteY46" fmla="*/ 819150 h 1774825"/>
                <a:gd name="connsiteX47" fmla="*/ 1044575 w 1597025"/>
                <a:gd name="connsiteY47" fmla="*/ 923925 h 177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97025" h="1774825">
                  <a:moveTo>
                    <a:pt x="1044575" y="923925"/>
                  </a:moveTo>
                  <a:lnTo>
                    <a:pt x="796925" y="1181100"/>
                  </a:lnTo>
                  <a:lnTo>
                    <a:pt x="615950" y="1362075"/>
                  </a:lnTo>
                  <a:lnTo>
                    <a:pt x="438150" y="1533525"/>
                  </a:lnTo>
                  <a:lnTo>
                    <a:pt x="161925" y="1774825"/>
                  </a:lnTo>
                  <a:lnTo>
                    <a:pt x="0" y="1752600"/>
                  </a:lnTo>
                  <a:lnTo>
                    <a:pt x="47625" y="1689100"/>
                  </a:lnTo>
                  <a:lnTo>
                    <a:pt x="120650" y="1625600"/>
                  </a:lnTo>
                  <a:lnTo>
                    <a:pt x="241300" y="1501775"/>
                  </a:lnTo>
                  <a:lnTo>
                    <a:pt x="390525" y="1349375"/>
                  </a:lnTo>
                  <a:lnTo>
                    <a:pt x="504825" y="1222375"/>
                  </a:lnTo>
                  <a:lnTo>
                    <a:pt x="609600" y="1111250"/>
                  </a:lnTo>
                  <a:lnTo>
                    <a:pt x="708025" y="1009650"/>
                  </a:lnTo>
                  <a:lnTo>
                    <a:pt x="774700" y="917575"/>
                  </a:lnTo>
                  <a:lnTo>
                    <a:pt x="869950" y="809625"/>
                  </a:lnTo>
                  <a:lnTo>
                    <a:pt x="1019175" y="638175"/>
                  </a:lnTo>
                  <a:lnTo>
                    <a:pt x="1120775" y="520700"/>
                  </a:lnTo>
                  <a:lnTo>
                    <a:pt x="1222375" y="393700"/>
                  </a:lnTo>
                  <a:lnTo>
                    <a:pt x="1244600" y="358775"/>
                  </a:lnTo>
                  <a:lnTo>
                    <a:pt x="1266825" y="314325"/>
                  </a:lnTo>
                  <a:lnTo>
                    <a:pt x="1276350" y="269875"/>
                  </a:lnTo>
                  <a:lnTo>
                    <a:pt x="1276350" y="244475"/>
                  </a:lnTo>
                  <a:lnTo>
                    <a:pt x="1276350" y="212725"/>
                  </a:lnTo>
                  <a:lnTo>
                    <a:pt x="1270000" y="174625"/>
                  </a:lnTo>
                  <a:lnTo>
                    <a:pt x="1244600" y="120650"/>
                  </a:lnTo>
                  <a:lnTo>
                    <a:pt x="1219200" y="69850"/>
                  </a:lnTo>
                  <a:lnTo>
                    <a:pt x="1209675" y="41275"/>
                  </a:lnTo>
                  <a:lnTo>
                    <a:pt x="1209675" y="22225"/>
                  </a:lnTo>
                  <a:lnTo>
                    <a:pt x="1216025" y="6350"/>
                  </a:lnTo>
                  <a:lnTo>
                    <a:pt x="1235075" y="0"/>
                  </a:lnTo>
                  <a:lnTo>
                    <a:pt x="1270000" y="3175"/>
                  </a:lnTo>
                  <a:lnTo>
                    <a:pt x="1301750" y="22225"/>
                  </a:lnTo>
                  <a:lnTo>
                    <a:pt x="1387475" y="92075"/>
                  </a:lnTo>
                  <a:lnTo>
                    <a:pt x="1438275" y="133350"/>
                  </a:lnTo>
                  <a:lnTo>
                    <a:pt x="1489075" y="187325"/>
                  </a:lnTo>
                  <a:lnTo>
                    <a:pt x="1524000" y="231775"/>
                  </a:lnTo>
                  <a:lnTo>
                    <a:pt x="1555750" y="279400"/>
                  </a:lnTo>
                  <a:lnTo>
                    <a:pt x="1581150" y="317500"/>
                  </a:lnTo>
                  <a:lnTo>
                    <a:pt x="1597025" y="358775"/>
                  </a:lnTo>
                  <a:lnTo>
                    <a:pt x="1597025" y="393700"/>
                  </a:lnTo>
                  <a:lnTo>
                    <a:pt x="1581150" y="431800"/>
                  </a:lnTo>
                  <a:lnTo>
                    <a:pt x="1552575" y="460375"/>
                  </a:lnTo>
                  <a:lnTo>
                    <a:pt x="1489075" y="495300"/>
                  </a:lnTo>
                  <a:lnTo>
                    <a:pt x="1435100" y="542925"/>
                  </a:lnTo>
                  <a:lnTo>
                    <a:pt x="1346200" y="619125"/>
                  </a:lnTo>
                  <a:lnTo>
                    <a:pt x="1250950" y="708025"/>
                  </a:lnTo>
                  <a:lnTo>
                    <a:pt x="1146175" y="819150"/>
                  </a:lnTo>
                  <a:lnTo>
                    <a:pt x="1044575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9">
              <a:extLst>
                <a:ext uri="{FF2B5EF4-FFF2-40B4-BE49-F238E27FC236}">
                  <a16:creationId xmlns:a16="http://schemas.microsoft.com/office/drawing/2014/main" id="{334084B5-6CD8-4F3C-92D8-2C548FDFB82B}"/>
                </a:ext>
              </a:extLst>
            </p:cNvPr>
            <p:cNvSpPr/>
            <p:nvPr/>
          </p:nvSpPr>
          <p:spPr>
            <a:xfrm>
              <a:off x="2922588" y="3563938"/>
              <a:ext cx="1539875" cy="587375"/>
            </a:xfrm>
            <a:custGeom>
              <a:avLst/>
              <a:gdLst>
                <a:gd name="connsiteX0" fmla="*/ 1195387 w 1540669"/>
                <a:gd name="connsiteY0" fmla="*/ 240507 h 585788"/>
                <a:gd name="connsiteX1" fmla="*/ 1019175 w 1540669"/>
                <a:gd name="connsiteY1" fmla="*/ 297657 h 585788"/>
                <a:gd name="connsiteX2" fmla="*/ 819150 w 1540669"/>
                <a:gd name="connsiteY2" fmla="*/ 352425 h 585788"/>
                <a:gd name="connsiteX3" fmla="*/ 621506 w 1540669"/>
                <a:gd name="connsiteY3" fmla="*/ 411957 h 585788"/>
                <a:gd name="connsiteX4" fmla="*/ 442912 w 1540669"/>
                <a:gd name="connsiteY4" fmla="*/ 473869 h 585788"/>
                <a:gd name="connsiteX5" fmla="*/ 335756 w 1540669"/>
                <a:gd name="connsiteY5" fmla="*/ 516732 h 585788"/>
                <a:gd name="connsiteX6" fmla="*/ 245269 w 1540669"/>
                <a:gd name="connsiteY6" fmla="*/ 561975 h 585788"/>
                <a:gd name="connsiteX7" fmla="*/ 211931 w 1540669"/>
                <a:gd name="connsiteY7" fmla="*/ 583407 h 585788"/>
                <a:gd name="connsiteX8" fmla="*/ 197644 w 1540669"/>
                <a:gd name="connsiteY8" fmla="*/ 585788 h 585788"/>
                <a:gd name="connsiteX9" fmla="*/ 176212 w 1540669"/>
                <a:gd name="connsiteY9" fmla="*/ 581025 h 585788"/>
                <a:gd name="connsiteX10" fmla="*/ 130969 w 1540669"/>
                <a:gd name="connsiteY10" fmla="*/ 552450 h 585788"/>
                <a:gd name="connsiteX11" fmla="*/ 69056 w 1540669"/>
                <a:gd name="connsiteY11" fmla="*/ 495300 h 585788"/>
                <a:gd name="connsiteX12" fmla="*/ 16669 w 1540669"/>
                <a:gd name="connsiteY12" fmla="*/ 433388 h 585788"/>
                <a:gd name="connsiteX13" fmla="*/ 4762 w 1540669"/>
                <a:gd name="connsiteY13" fmla="*/ 411957 h 585788"/>
                <a:gd name="connsiteX14" fmla="*/ 2381 w 1540669"/>
                <a:gd name="connsiteY14" fmla="*/ 397669 h 585788"/>
                <a:gd name="connsiteX15" fmla="*/ 2381 w 1540669"/>
                <a:gd name="connsiteY15" fmla="*/ 376238 h 585788"/>
                <a:gd name="connsiteX16" fmla="*/ 0 w 1540669"/>
                <a:gd name="connsiteY16" fmla="*/ 357188 h 585788"/>
                <a:gd name="connsiteX17" fmla="*/ 7144 w 1540669"/>
                <a:gd name="connsiteY17" fmla="*/ 326232 h 585788"/>
                <a:gd name="connsiteX18" fmla="*/ 26194 w 1540669"/>
                <a:gd name="connsiteY18" fmla="*/ 297657 h 585788"/>
                <a:gd name="connsiteX19" fmla="*/ 54769 w 1540669"/>
                <a:gd name="connsiteY19" fmla="*/ 273844 h 585788"/>
                <a:gd name="connsiteX20" fmla="*/ 297656 w 1540669"/>
                <a:gd name="connsiteY20" fmla="*/ 266700 h 585788"/>
                <a:gd name="connsiteX21" fmla="*/ 469106 w 1540669"/>
                <a:gd name="connsiteY21" fmla="*/ 240507 h 585788"/>
                <a:gd name="connsiteX22" fmla="*/ 735806 w 1540669"/>
                <a:gd name="connsiteY22" fmla="*/ 188119 h 585788"/>
                <a:gd name="connsiteX23" fmla="*/ 914400 w 1540669"/>
                <a:gd name="connsiteY23" fmla="*/ 145257 h 585788"/>
                <a:gd name="connsiteX24" fmla="*/ 1123950 w 1540669"/>
                <a:gd name="connsiteY24" fmla="*/ 95250 h 585788"/>
                <a:gd name="connsiteX25" fmla="*/ 1476375 w 1540669"/>
                <a:gd name="connsiteY25" fmla="*/ 0 h 585788"/>
                <a:gd name="connsiteX26" fmla="*/ 1540669 w 1540669"/>
                <a:gd name="connsiteY26" fmla="*/ 128588 h 585788"/>
                <a:gd name="connsiteX27" fmla="*/ 1195387 w 1540669"/>
                <a:gd name="connsiteY27" fmla="*/ 240507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0669" h="585788">
                  <a:moveTo>
                    <a:pt x="1195387" y="240507"/>
                  </a:moveTo>
                  <a:lnTo>
                    <a:pt x="1019175" y="297657"/>
                  </a:lnTo>
                  <a:lnTo>
                    <a:pt x="819150" y="352425"/>
                  </a:lnTo>
                  <a:lnTo>
                    <a:pt x="621506" y="411957"/>
                  </a:lnTo>
                  <a:lnTo>
                    <a:pt x="442912" y="473869"/>
                  </a:lnTo>
                  <a:lnTo>
                    <a:pt x="335756" y="516732"/>
                  </a:lnTo>
                  <a:lnTo>
                    <a:pt x="245269" y="561975"/>
                  </a:lnTo>
                  <a:lnTo>
                    <a:pt x="211931" y="583407"/>
                  </a:lnTo>
                  <a:lnTo>
                    <a:pt x="197644" y="585788"/>
                  </a:lnTo>
                  <a:lnTo>
                    <a:pt x="176212" y="581025"/>
                  </a:lnTo>
                  <a:lnTo>
                    <a:pt x="130969" y="552450"/>
                  </a:lnTo>
                  <a:lnTo>
                    <a:pt x="69056" y="495300"/>
                  </a:lnTo>
                  <a:lnTo>
                    <a:pt x="16669" y="433388"/>
                  </a:lnTo>
                  <a:lnTo>
                    <a:pt x="4762" y="411957"/>
                  </a:lnTo>
                  <a:lnTo>
                    <a:pt x="2381" y="397669"/>
                  </a:lnTo>
                  <a:lnTo>
                    <a:pt x="2381" y="376238"/>
                  </a:lnTo>
                  <a:lnTo>
                    <a:pt x="0" y="357188"/>
                  </a:lnTo>
                  <a:lnTo>
                    <a:pt x="7144" y="326232"/>
                  </a:lnTo>
                  <a:lnTo>
                    <a:pt x="26194" y="297657"/>
                  </a:lnTo>
                  <a:lnTo>
                    <a:pt x="54769" y="273844"/>
                  </a:lnTo>
                  <a:lnTo>
                    <a:pt x="297656" y="266700"/>
                  </a:lnTo>
                  <a:lnTo>
                    <a:pt x="469106" y="240507"/>
                  </a:lnTo>
                  <a:lnTo>
                    <a:pt x="735806" y="188119"/>
                  </a:lnTo>
                  <a:lnTo>
                    <a:pt x="914400" y="145257"/>
                  </a:lnTo>
                  <a:lnTo>
                    <a:pt x="1123950" y="95250"/>
                  </a:lnTo>
                  <a:lnTo>
                    <a:pt x="1476375" y="0"/>
                  </a:lnTo>
                  <a:lnTo>
                    <a:pt x="1540669" y="128588"/>
                  </a:lnTo>
                  <a:lnTo>
                    <a:pt x="1195387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0">
              <a:extLst>
                <a:ext uri="{FF2B5EF4-FFF2-40B4-BE49-F238E27FC236}">
                  <a16:creationId xmlns:a16="http://schemas.microsoft.com/office/drawing/2014/main" id="{FAF1A19C-9988-41BD-B5F3-3525DFAE3E75}"/>
                </a:ext>
              </a:extLst>
            </p:cNvPr>
            <p:cNvSpPr/>
            <p:nvPr/>
          </p:nvSpPr>
          <p:spPr>
            <a:xfrm>
              <a:off x="4152901" y="3233738"/>
              <a:ext cx="571500" cy="844550"/>
            </a:xfrm>
            <a:custGeom>
              <a:avLst/>
              <a:gdLst>
                <a:gd name="connsiteX0" fmla="*/ 300038 w 571500"/>
                <a:gd name="connsiteY0" fmla="*/ 638175 h 845343"/>
                <a:gd name="connsiteX1" fmla="*/ 223838 w 571500"/>
                <a:gd name="connsiteY1" fmla="*/ 478631 h 845343"/>
                <a:gd name="connsiteX2" fmla="*/ 166688 w 571500"/>
                <a:gd name="connsiteY2" fmla="*/ 352425 h 845343"/>
                <a:gd name="connsiteX3" fmla="*/ 121444 w 571500"/>
                <a:gd name="connsiteY3" fmla="*/ 269081 h 845343"/>
                <a:gd name="connsiteX4" fmla="*/ 76200 w 571500"/>
                <a:gd name="connsiteY4" fmla="*/ 188118 h 845343"/>
                <a:gd name="connsiteX5" fmla="*/ 30956 w 571500"/>
                <a:gd name="connsiteY5" fmla="*/ 107156 h 845343"/>
                <a:gd name="connsiteX6" fmla="*/ 7144 w 571500"/>
                <a:gd name="connsiteY6" fmla="*/ 59531 h 845343"/>
                <a:gd name="connsiteX7" fmla="*/ 0 w 571500"/>
                <a:gd name="connsiteY7" fmla="*/ 33337 h 845343"/>
                <a:gd name="connsiteX8" fmla="*/ 0 w 571500"/>
                <a:gd name="connsiteY8" fmla="*/ 19050 h 845343"/>
                <a:gd name="connsiteX9" fmla="*/ 2381 w 571500"/>
                <a:gd name="connsiteY9" fmla="*/ 4762 h 845343"/>
                <a:gd name="connsiteX10" fmla="*/ 9525 w 571500"/>
                <a:gd name="connsiteY10" fmla="*/ 0 h 845343"/>
                <a:gd name="connsiteX11" fmla="*/ 30956 w 571500"/>
                <a:gd name="connsiteY11" fmla="*/ 2381 h 845343"/>
                <a:gd name="connsiteX12" fmla="*/ 66675 w 571500"/>
                <a:gd name="connsiteY12" fmla="*/ 21431 h 845343"/>
                <a:gd name="connsiteX13" fmla="*/ 145256 w 571500"/>
                <a:gd name="connsiteY13" fmla="*/ 92868 h 845343"/>
                <a:gd name="connsiteX14" fmla="*/ 261938 w 571500"/>
                <a:gd name="connsiteY14" fmla="*/ 190500 h 845343"/>
                <a:gd name="connsiteX15" fmla="*/ 361950 w 571500"/>
                <a:gd name="connsiteY15" fmla="*/ 273843 h 845343"/>
                <a:gd name="connsiteX16" fmla="*/ 523875 w 571500"/>
                <a:gd name="connsiteY16" fmla="*/ 414337 h 845343"/>
                <a:gd name="connsiteX17" fmla="*/ 538163 w 571500"/>
                <a:gd name="connsiteY17" fmla="*/ 440531 h 845343"/>
                <a:gd name="connsiteX18" fmla="*/ 552450 w 571500"/>
                <a:gd name="connsiteY18" fmla="*/ 495300 h 845343"/>
                <a:gd name="connsiteX19" fmla="*/ 561975 w 571500"/>
                <a:gd name="connsiteY19" fmla="*/ 559593 h 845343"/>
                <a:gd name="connsiteX20" fmla="*/ 566738 w 571500"/>
                <a:gd name="connsiteY20" fmla="*/ 621506 h 845343"/>
                <a:gd name="connsiteX21" fmla="*/ 569119 w 571500"/>
                <a:gd name="connsiteY21" fmla="*/ 676275 h 845343"/>
                <a:gd name="connsiteX22" fmla="*/ 571500 w 571500"/>
                <a:gd name="connsiteY22" fmla="*/ 726281 h 845343"/>
                <a:gd name="connsiteX23" fmla="*/ 566738 w 571500"/>
                <a:gd name="connsiteY23" fmla="*/ 771525 h 845343"/>
                <a:gd name="connsiteX24" fmla="*/ 554831 w 571500"/>
                <a:gd name="connsiteY24" fmla="*/ 819150 h 845343"/>
                <a:gd name="connsiteX25" fmla="*/ 538163 w 571500"/>
                <a:gd name="connsiteY25" fmla="*/ 840581 h 845343"/>
                <a:gd name="connsiteX26" fmla="*/ 519113 w 571500"/>
                <a:gd name="connsiteY26" fmla="*/ 845343 h 845343"/>
                <a:gd name="connsiteX27" fmla="*/ 492919 w 571500"/>
                <a:gd name="connsiteY27" fmla="*/ 842962 h 845343"/>
                <a:gd name="connsiteX28" fmla="*/ 450056 w 571500"/>
                <a:gd name="connsiteY28" fmla="*/ 828675 h 845343"/>
                <a:gd name="connsiteX29" fmla="*/ 414338 w 571500"/>
                <a:gd name="connsiteY29" fmla="*/ 804862 h 845343"/>
                <a:gd name="connsiteX30" fmla="*/ 385763 w 571500"/>
                <a:gd name="connsiteY30" fmla="*/ 776287 h 845343"/>
                <a:gd name="connsiteX31" fmla="*/ 359569 w 571500"/>
                <a:gd name="connsiteY31" fmla="*/ 735806 h 845343"/>
                <a:gd name="connsiteX32" fmla="*/ 300038 w 571500"/>
                <a:gd name="connsiteY32" fmla="*/ 638175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1500" h="845343">
                  <a:moveTo>
                    <a:pt x="300038" y="638175"/>
                  </a:moveTo>
                  <a:lnTo>
                    <a:pt x="223838" y="478631"/>
                  </a:lnTo>
                  <a:lnTo>
                    <a:pt x="166688" y="352425"/>
                  </a:lnTo>
                  <a:lnTo>
                    <a:pt x="121444" y="269081"/>
                  </a:lnTo>
                  <a:lnTo>
                    <a:pt x="76200" y="188118"/>
                  </a:lnTo>
                  <a:lnTo>
                    <a:pt x="30956" y="107156"/>
                  </a:lnTo>
                  <a:lnTo>
                    <a:pt x="7144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66675" y="21431"/>
                  </a:lnTo>
                  <a:lnTo>
                    <a:pt x="145256" y="92868"/>
                  </a:lnTo>
                  <a:lnTo>
                    <a:pt x="261938" y="190500"/>
                  </a:lnTo>
                  <a:lnTo>
                    <a:pt x="361950" y="273843"/>
                  </a:lnTo>
                  <a:lnTo>
                    <a:pt x="523875" y="414337"/>
                  </a:lnTo>
                  <a:lnTo>
                    <a:pt x="538163" y="440531"/>
                  </a:lnTo>
                  <a:lnTo>
                    <a:pt x="552450" y="495300"/>
                  </a:lnTo>
                  <a:lnTo>
                    <a:pt x="561975" y="559593"/>
                  </a:lnTo>
                  <a:lnTo>
                    <a:pt x="566738" y="621506"/>
                  </a:lnTo>
                  <a:cubicBezTo>
                    <a:pt x="567532" y="639762"/>
                    <a:pt x="568325" y="658019"/>
                    <a:pt x="569119" y="676275"/>
                  </a:cubicBezTo>
                  <a:lnTo>
                    <a:pt x="571500" y="726281"/>
                  </a:lnTo>
                  <a:lnTo>
                    <a:pt x="566738" y="771525"/>
                  </a:lnTo>
                  <a:lnTo>
                    <a:pt x="554831" y="819150"/>
                  </a:lnTo>
                  <a:lnTo>
                    <a:pt x="538163" y="840581"/>
                  </a:lnTo>
                  <a:lnTo>
                    <a:pt x="519113" y="845343"/>
                  </a:lnTo>
                  <a:lnTo>
                    <a:pt x="492919" y="842962"/>
                  </a:lnTo>
                  <a:lnTo>
                    <a:pt x="450056" y="828675"/>
                  </a:lnTo>
                  <a:lnTo>
                    <a:pt x="414338" y="804862"/>
                  </a:lnTo>
                  <a:lnTo>
                    <a:pt x="385763" y="776287"/>
                  </a:lnTo>
                  <a:lnTo>
                    <a:pt x="359569" y="735806"/>
                  </a:lnTo>
                  <a:lnTo>
                    <a:pt x="300038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1">
              <a:extLst>
                <a:ext uri="{FF2B5EF4-FFF2-40B4-BE49-F238E27FC236}">
                  <a16:creationId xmlns:a16="http://schemas.microsoft.com/office/drawing/2014/main" id="{05433574-CEB4-4926-A905-11C7EF2D9BAE}"/>
                </a:ext>
              </a:extLst>
            </p:cNvPr>
            <p:cNvSpPr/>
            <p:nvPr/>
          </p:nvSpPr>
          <p:spPr>
            <a:xfrm>
              <a:off x="2579688" y="4319588"/>
              <a:ext cx="954088" cy="1223962"/>
            </a:xfrm>
            <a:custGeom>
              <a:avLst/>
              <a:gdLst>
                <a:gd name="connsiteX0" fmla="*/ 576262 w 954881"/>
                <a:gd name="connsiteY0" fmla="*/ 723900 h 1223962"/>
                <a:gd name="connsiteX1" fmla="*/ 433387 w 954881"/>
                <a:gd name="connsiteY1" fmla="*/ 883443 h 1223962"/>
                <a:gd name="connsiteX2" fmla="*/ 311944 w 954881"/>
                <a:gd name="connsiteY2" fmla="*/ 1002506 h 1223962"/>
                <a:gd name="connsiteX3" fmla="*/ 214312 w 954881"/>
                <a:gd name="connsiteY3" fmla="*/ 1090612 h 1223962"/>
                <a:gd name="connsiteX4" fmla="*/ 116681 w 954881"/>
                <a:gd name="connsiteY4" fmla="*/ 1171575 h 1223962"/>
                <a:gd name="connsiteX5" fmla="*/ 71437 w 954881"/>
                <a:gd name="connsiteY5" fmla="*/ 1209675 h 1223962"/>
                <a:gd name="connsiteX6" fmla="*/ 45244 w 954881"/>
                <a:gd name="connsiteY6" fmla="*/ 1221581 h 1223962"/>
                <a:gd name="connsiteX7" fmla="*/ 23812 w 954881"/>
                <a:gd name="connsiteY7" fmla="*/ 1223962 h 1223962"/>
                <a:gd name="connsiteX8" fmla="*/ 7144 w 954881"/>
                <a:gd name="connsiteY8" fmla="*/ 1219200 h 1223962"/>
                <a:gd name="connsiteX9" fmla="*/ 0 w 954881"/>
                <a:gd name="connsiteY9" fmla="*/ 1204912 h 1223962"/>
                <a:gd name="connsiteX10" fmla="*/ 9525 w 954881"/>
                <a:gd name="connsiteY10" fmla="*/ 1181100 h 1223962"/>
                <a:gd name="connsiteX11" fmla="*/ 85725 w 954881"/>
                <a:gd name="connsiteY11" fmla="*/ 1083468 h 1223962"/>
                <a:gd name="connsiteX12" fmla="*/ 185737 w 954881"/>
                <a:gd name="connsiteY12" fmla="*/ 945356 h 1223962"/>
                <a:gd name="connsiteX13" fmla="*/ 283369 w 954881"/>
                <a:gd name="connsiteY13" fmla="*/ 804862 h 1223962"/>
                <a:gd name="connsiteX14" fmla="*/ 373856 w 954881"/>
                <a:gd name="connsiteY14" fmla="*/ 669131 h 1223962"/>
                <a:gd name="connsiteX15" fmla="*/ 466725 w 954881"/>
                <a:gd name="connsiteY15" fmla="*/ 526256 h 1223962"/>
                <a:gd name="connsiteX16" fmla="*/ 528637 w 954881"/>
                <a:gd name="connsiteY16" fmla="*/ 423862 h 1223962"/>
                <a:gd name="connsiteX17" fmla="*/ 590550 w 954881"/>
                <a:gd name="connsiteY17" fmla="*/ 323850 h 1223962"/>
                <a:gd name="connsiteX18" fmla="*/ 609600 w 954881"/>
                <a:gd name="connsiteY18" fmla="*/ 288131 h 1223962"/>
                <a:gd name="connsiteX19" fmla="*/ 623887 w 954881"/>
                <a:gd name="connsiteY19" fmla="*/ 247650 h 1223962"/>
                <a:gd name="connsiteX20" fmla="*/ 628650 w 954881"/>
                <a:gd name="connsiteY20" fmla="*/ 211931 h 1223962"/>
                <a:gd name="connsiteX21" fmla="*/ 628650 w 954881"/>
                <a:gd name="connsiteY21" fmla="*/ 185737 h 1223962"/>
                <a:gd name="connsiteX22" fmla="*/ 621506 w 954881"/>
                <a:gd name="connsiteY22" fmla="*/ 159543 h 1223962"/>
                <a:gd name="connsiteX23" fmla="*/ 592931 w 954881"/>
                <a:gd name="connsiteY23" fmla="*/ 130968 h 1223962"/>
                <a:gd name="connsiteX24" fmla="*/ 557212 w 954881"/>
                <a:gd name="connsiteY24" fmla="*/ 90487 h 1223962"/>
                <a:gd name="connsiteX25" fmla="*/ 538162 w 954881"/>
                <a:gd name="connsiteY25" fmla="*/ 61912 h 1223962"/>
                <a:gd name="connsiteX26" fmla="*/ 528637 w 954881"/>
                <a:gd name="connsiteY26" fmla="*/ 40481 h 1223962"/>
                <a:gd name="connsiteX27" fmla="*/ 526256 w 954881"/>
                <a:gd name="connsiteY27" fmla="*/ 23812 h 1223962"/>
                <a:gd name="connsiteX28" fmla="*/ 531019 w 954881"/>
                <a:gd name="connsiteY28" fmla="*/ 9525 h 1223962"/>
                <a:gd name="connsiteX29" fmla="*/ 545306 w 954881"/>
                <a:gd name="connsiteY29" fmla="*/ 2381 h 1223962"/>
                <a:gd name="connsiteX30" fmla="*/ 588169 w 954881"/>
                <a:gd name="connsiteY30" fmla="*/ 0 h 1223962"/>
                <a:gd name="connsiteX31" fmla="*/ 635794 w 954881"/>
                <a:gd name="connsiteY31" fmla="*/ 7143 h 1223962"/>
                <a:gd name="connsiteX32" fmla="*/ 681037 w 954881"/>
                <a:gd name="connsiteY32" fmla="*/ 26193 h 1223962"/>
                <a:gd name="connsiteX33" fmla="*/ 726281 w 954881"/>
                <a:gd name="connsiteY33" fmla="*/ 50006 h 1223962"/>
                <a:gd name="connsiteX34" fmla="*/ 766762 w 954881"/>
                <a:gd name="connsiteY34" fmla="*/ 78581 h 1223962"/>
                <a:gd name="connsiteX35" fmla="*/ 812006 w 954881"/>
                <a:gd name="connsiteY35" fmla="*/ 121443 h 1223962"/>
                <a:gd name="connsiteX36" fmla="*/ 890587 w 954881"/>
                <a:gd name="connsiteY36" fmla="*/ 209550 h 1223962"/>
                <a:gd name="connsiteX37" fmla="*/ 919162 w 954881"/>
                <a:gd name="connsiteY37" fmla="*/ 247650 h 1223962"/>
                <a:gd name="connsiteX38" fmla="*/ 940594 w 954881"/>
                <a:gd name="connsiteY38" fmla="*/ 273843 h 1223962"/>
                <a:gd name="connsiteX39" fmla="*/ 952500 w 954881"/>
                <a:gd name="connsiteY39" fmla="*/ 302418 h 1223962"/>
                <a:gd name="connsiteX40" fmla="*/ 954881 w 954881"/>
                <a:gd name="connsiteY40" fmla="*/ 328612 h 1223962"/>
                <a:gd name="connsiteX41" fmla="*/ 950119 w 954881"/>
                <a:gd name="connsiteY41" fmla="*/ 357187 h 1223962"/>
                <a:gd name="connsiteX42" fmla="*/ 933450 w 954881"/>
                <a:gd name="connsiteY42" fmla="*/ 381000 h 1223962"/>
                <a:gd name="connsiteX43" fmla="*/ 883444 w 954881"/>
                <a:gd name="connsiteY43" fmla="*/ 416718 h 1223962"/>
                <a:gd name="connsiteX44" fmla="*/ 769144 w 954881"/>
                <a:gd name="connsiteY44" fmla="*/ 478631 h 1223962"/>
                <a:gd name="connsiteX45" fmla="*/ 678656 w 954881"/>
                <a:gd name="connsiteY45" fmla="*/ 607218 h 1223962"/>
                <a:gd name="connsiteX46" fmla="*/ 576262 w 954881"/>
                <a:gd name="connsiteY46" fmla="*/ 723900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54881" h="1223962">
                  <a:moveTo>
                    <a:pt x="576262" y="723900"/>
                  </a:moveTo>
                  <a:lnTo>
                    <a:pt x="433387" y="883443"/>
                  </a:lnTo>
                  <a:lnTo>
                    <a:pt x="311944" y="1002506"/>
                  </a:lnTo>
                  <a:lnTo>
                    <a:pt x="214312" y="1090612"/>
                  </a:lnTo>
                  <a:lnTo>
                    <a:pt x="116681" y="1171575"/>
                  </a:lnTo>
                  <a:lnTo>
                    <a:pt x="71437" y="1209675"/>
                  </a:lnTo>
                  <a:lnTo>
                    <a:pt x="45244" y="1221581"/>
                  </a:lnTo>
                  <a:lnTo>
                    <a:pt x="23812" y="1223962"/>
                  </a:lnTo>
                  <a:lnTo>
                    <a:pt x="7144" y="1219200"/>
                  </a:lnTo>
                  <a:lnTo>
                    <a:pt x="0" y="1204912"/>
                  </a:lnTo>
                  <a:lnTo>
                    <a:pt x="9525" y="1181100"/>
                  </a:lnTo>
                  <a:lnTo>
                    <a:pt x="85725" y="1083468"/>
                  </a:lnTo>
                  <a:lnTo>
                    <a:pt x="185737" y="945356"/>
                  </a:lnTo>
                  <a:lnTo>
                    <a:pt x="283369" y="804862"/>
                  </a:lnTo>
                  <a:lnTo>
                    <a:pt x="373856" y="669131"/>
                  </a:lnTo>
                  <a:lnTo>
                    <a:pt x="466725" y="526256"/>
                  </a:lnTo>
                  <a:lnTo>
                    <a:pt x="528637" y="423862"/>
                  </a:lnTo>
                  <a:lnTo>
                    <a:pt x="590550" y="323850"/>
                  </a:lnTo>
                  <a:lnTo>
                    <a:pt x="609600" y="288131"/>
                  </a:lnTo>
                  <a:lnTo>
                    <a:pt x="623887" y="247650"/>
                  </a:lnTo>
                  <a:lnTo>
                    <a:pt x="628650" y="211931"/>
                  </a:lnTo>
                  <a:lnTo>
                    <a:pt x="628650" y="185737"/>
                  </a:lnTo>
                  <a:lnTo>
                    <a:pt x="621506" y="159543"/>
                  </a:lnTo>
                  <a:lnTo>
                    <a:pt x="592931" y="130968"/>
                  </a:lnTo>
                  <a:lnTo>
                    <a:pt x="557212" y="90487"/>
                  </a:lnTo>
                  <a:lnTo>
                    <a:pt x="538162" y="61912"/>
                  </a:lnTo>
                  <a:lnTo>
                    <a:pt x="528637" y="40481"/>
                  </a:lnTo>
                  <a:lnTo>
                    <a:pt x="526256" y="23812"/>
                  </a:lnTo>
                  <a:lnTo>
                    <a:pt x="531019" y="9525"/>
                  </a:lnTo>
                  <a:lnTo>
                    <a:pt x="545306" y="2381"/>
                  </a:lnTo>
                  <a:lnTo>
                    <a:pt x="588169" y="0"/>
                  </a:lnTo>
                  <a:lnTo>
                    <a:pt x="635794" y="7143"/>
                  </a:lnTo>
                  <a:lnTo>
                    <a:pt x="681037" y="26193"/>
                  </a:lnTo>
                  <a:lnTo>
                    <a:pt x="726281" y="50006"/>
                  </a:lnTo>
                  <a:lnTo>
                    <a:pt x="766762" y="78581"/>
                  </a:lnTo>
                  <a:lnTo>
                    <a:pt x="812006" y="121443"/>
                  </a:lnTo>
                  <a:lnTo>
                    <a:pt x="890587" y="209550"/>
                  </a:lnTo>
                  <a:lnTo>
                    <a:pt x="919162" y="247650"/>
                  </a:lnTo>
                  <a:lnTo>
                    <a:pt x="940594" y="273843"/>
                  </a:lnTo>
                  <a:lnTo>
                    <a:pt x="952500" y="302418"/>
                  </a:lnTo>
                  <a:lnTo>
                    <a:pt x="954881" y="328612"/>
                  </a:lnTo>
                  <a:lnTo>
                    <a:pt x="950119" y="357187"/>
                  </a:lnTo>
                  <a:lnTo>
                    <a:pt x="933450" y="381000"/>
                  </a:lnTo>
                  <a:lnTo>
                    <a:pt x="883444" y="416718"/>
                  </a:lnTo>
                  <a:lnTo>
                    <a:pt x="769144" y="478631"/>
                  </a:lnTo>
                  <a:lnTo>
                    <a:pt x="678656" y="607218"/>
                  </a:lnTo>
                  <a:lnTo>
                    <a:pt x="576262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3">
              <a:extLst>
                <a:ext uri="{FF2B5EF4-FFF2-40B4-BE49-F238E27FC236}">
                  <a16:creationId xmlns:a16="http://schemas.microsoft.com/office/drawing/2014/main" id="{B4740677-4E7C-4311-AA36-3136795CC0ED}"/>
                </a:ext>
              </a:extLst>
            </p:cNvPr>
            <p:cNvSpPr/>
            <p:nvPr/>
          </p:nvSpPr>
          <p:spPr>
            <a:xfrm>
              <a:off x="3646488" y="3775075"/>
              <a:ext cx="319088" cy="2160588"/>
            </a:xfrm>
            <a:custGeom>
              <a:avLst/>
              <a:gdLst>
                <a:gd name="connsiteX0" fmla="*/ 87783 w 318211"/>
                <a:gd name="connsiteY0" fmla="*/ 771754 h 2161642"/>
                <a:gd name="connsiteX1" fmla="*/ 95098 w 318211"/>
                <a:gd name="connsiteY1" fmla="*/ 442570 h 2161642"/>
                <a:gd name="connsiteX2" fmla="*/ 95098 w 318211"/>
                <a:gd name="connsiteY2" fmla="*/ 332842 h 2161642"/>
                <a:gd name="connsiteX3" fmla="*/ 87783 w 318211"/>
                <a:gd name="connsiteY3" fmla="*/ 263347 h 2161642"/>
                <a:gd name="connsiteX4" fmla="*/ 54864 w 318211"/>
                <a:gd name="connsiteY4" fmla="*/ 76810 h 2161642"/>
                <a:gd name="connsiteX5" fmla="*/ 314554 w 318211"/>
                <a:gd name="connsiteY5" fmla="*/ 0 h 2161642"/>
                <a:gd name="connsiteX6" fmla="*/ 318211 w 318211"/>
                <a:gd name="connsiteY6" fmla="*/ 325527 h 2161642"/>
                <a:gd name="connsiteX7" fmla="*/ 314554 w 318211"/>
                <a:gd name="connsiteY7" fmla="*/ 687629 h 2161642"/>
                <a:gd name="connsiteX8" fmla="*/ 318211 w 318211"/>
                <a:gd name="connsiteY8" fmla="*/ 1111911 h 2161642"/>
                <a:gd name="connsiteX9" fmla="*/ 318211 w 318211"/>
                <a:gd name="connsiteY9" fmla="*/ 1367943 h 2161642"/>
                <a:gd name="connsiteX10" fmla="*/ 318211 w 318211"/>
                <a:gd name="connsiteY10" fmla="*/ 1700784 h 2161642"/>
                <a:gd name="connsiteX11" fmla="*/ 314554 w 318211"/>
                <a:gd name="connsiteY11" fmla="*/ 2048256 h 2161642"/>
                <a:gd name="connsiteX12" fmla="*/ 303581 w 318211"/>
                <a:gd name="connsiteY12" fmla="*/ 2081175 h 2161642"/>
                <a:gd name="connsiteX13" fmla="*/ 277978 w 318211"/>
                <a:gd name="connsiteY13" fmla="*/ 2117751 h 2161642"/>
                <a:gd name="connsiteX14" fmla="*/ 241402 w 318211"/>
                <a:gd name="connsiteY14" fmla="*/ 2150669 h 2161642"/>
                <a:gd name="connsiteX15" fmla="*/ 219456 w 318211"/>
                <a:gd name="connsiteY15" fmla="*/ 2161642 h 2161642"/>
                <a:gd name="connsiteX16" fmla="*/ 197511 w 318211"/>
                <a:gd name="connsiteY16" fmla="*/ 2161642 h 2161642"/>
                <a:gd name="connsiteX17" fmla="*/ 153619 w 318211"/>
                <a:gd name="connsiteY17" fmla="*/ 2143354 h 2161642"/>
                <a:gd name="connsiteX18" fmla="*/ 117043 w 318211"/>
                <a:gd name="connsiteY18" fmla="*/ 2117751 h 2161642"/>
                <a:gd name="connsiteX19" fmla="*/ 84125 w 318211"/>
                <a:gd name="connsiteY19" fmla="*/ 2077517 h 2161642"/>
                <a:gd name="connsiteX20" fmla="*/ 40234 w 318211"/>
                <a:gd name="connsiteY20" fmla="*/ 1982419 h 2161642"/>
                <a:gd name="connsiteX21" fmla="*/ 14631 w 318211"/>
                <a:gd name="connsiteY21" fmla="*/ 1920240 h 2161642"/>
                <a:gd name="connsiteX22" fmla="*/ 0 w 318211"/>
                <a:gd name="connsiteY22" fmla="*/ 1876349 h 2161642"/>
                <a:gd name="connsiteX23" fmla="*/ 7315 w 318211"/>
                <a:gd name="connsiteY23" fmla="*/ 1825143 h 2161642"/>
                <a:gd name="connsiteX24" fmla="*/ 36576 w 318211"/>
                <a:gd name="connsiteY24" fmla="*/ 1613002 h 2161642"/>
                <a:gd name="connsiteX25" fmla="*/ 54864 w 318211"/>
                <a:gd name="connsiteY25" fmla="*/ 1375258 h 2161642"/>
                <a:gd name="connsiteX26" fmla="*/ 80467 w 318211"/>
                <a:gd name="connsiteY26" fmla="*/ 1009498 h 2161642"/>
                <a:gd name="connsiteX27" fmla="*/ 87783 w 318211"/>
                <a:gd name="connsiteY27" fmla="*/ 771754 h 216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8211" h="2161642">
                  <a:moveTo>
                    <a:pt x="87783" y="771754"/>
                  </a:moveTo>
                  <a:lnTo>
                    <a:pt x="95098" y="442570"/>
                  </a:lnTo>
                  <a:lnTo>
                    <a:pt x="95098" y="332842"/>
                  </a:lnTo>
                  <a:lnTo>
                    <a:pt x="87783" y="263347"/>
                  </a:lnTo>
                  <a:lnTo>
                    <a:pt x="54864" y="76810"/>
                  </a:lnTo>
                  <a:lnTo>
                    <a:pt x="314554" y="0"/>
                  </a:lnTo>
                  <a:lnTo>
                    <a:pt x="318211" y="325527"/>
                  </a:lnTo>
                  <a:lnTo>
                    <a:pt x="314554" y="687629"/>
                  </a:lnTo>
                  <a:lnTo>
                    <a:pt x="318211" y="1111911"/>
                  </a:lnTo>
                  <a:lnTo>
                    <a:pt x="318211" y="1367943"/>
                  </a:lnTo>
                  <a:lnTo>
                    <a:pt x="318211" y="1700784"/>
                  </a:lnTo>
                  <a:lnTo>
                    <a:pt x="314554" y="2048256"/>
                  </a:lnTo>
                  <a:lnTo>
                    <a:pt x="303581" y="2081175"/>
                  </a:lnTo>
                  <a:lnTo>
                    <a:pt x="277978" y="2117751"/>
                  </a:lnTo>
                  <a:lnTo>
                    <a:pt x="241402" y="2150669"/>
                  </a:lnTo>
                  <a:lnTo>
                    <a:pt x="219456" y="2161642"/>
                  </a:lnTo>
                  <a:lnTo>
                    <a:pt x="197511" y="2161642"/>
                  </a:lnTo>
                  <a:lnTo>
                    <a:pt x="153619" y="2143354"/>
                  </a:lnTo>
                  <a:lnTo>
                    <a:pt x="117043" y="2117751"/>
                  </a:lnTo>
                  <a:lnTo>
                    <a:pt x="84125" y="2077517"/>
                  </a:lnTo>
                  <a:lnTo>
                    <a:pt x="40234" y="1982419"/>
                  </a:lnTo>
                  <a:lnTo>
                    <a:pt x="14631" y="1920240"/>
                  </a:lnTo>
                  <a:lnTo>
                    <a:pt x="0" y="1876349"/>
                  </a:lnTo>
                  <a:lnTo>
                    <a:pt x="7315" y="1825143"/>
                  </a:lnTo>
                  <a:lnTo>
                    <a:pt x="36576" y="1613002"/>
                  </a:lnTo>
                  <a:lnTo>
                    <a:pt x="54864" y="1375258"/>
                  </a:lnTo>
                  <a:lnTo>
                    <a:pt x="80467" y="1009498"/>
                  </a:lnTo>
                  <a:lnTo>
                    <a:pt x="87783" y="771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9">
              <a:extLst>
                <a:ext uri="{FF2B5EF4-FFF2-40B4-BE49-F238E27FC236}">
                  <a16:creationId xmlns:a16="http://schemas.microsoft.com/office/drawing/2014/main" id="{3FC81261-4F1D-4C2D-8AAB-D7F3AE77CE2C}"/>
                </a:ext>
              </a:extLst>
            </p:cNvPr>
            <p:cNvSpPr/>
            <p:nvPr/>
          </p:nvSpPr>
          <p:spPr>
            <a:xfrm>
              <a:off x="4932362" y="1619250"/>
              <a:ext cx="2182813" cy="1084263"/>
            </a:xfrm>
            <a:custGeom>
              <a:avLst/>
              <a:gdLst>
                <a:gd name="connsiteX0" fmla="*/ 642937 w 2183606"/>
                <a:gd name="connsiteY0" fmla="*/ 342900 h 1083469"/>
                <a:gd name="connsiteX1" fmla="*/ 85725 w 2183606"/>
                <a:gd name="connsiteY1" fmla="*/ 388144 h 1083469"/>
                <a:gd name="connsiteX2" fmla="*/ 0 w 2183606"/>
                <a:gd name="connsiteY2" fmla="*/ 233363 h 1083469"/>
                <a:gd name="connsiteX3" fmla="*/ 195262 w 2183606"/>
                <a:gd name="connsiteY3" fmla="*/ 221456 h 1083469"/>
                <a:gd name="connsiteX4" fmla="*/ 581025 w 2183606"/>
                <a:gd name="connsiteY4" fmla="*/ 195263 h 1083469"/>
                <a:gd name="connsiteX5" fmla="*/ 933450 w 2183606"/>
                <a:gd name="connsiteY5" fmla="*/ 159544 h 1083469"/>
                <a:gd name="connsiteX6" fmla="*/ 1176337 w 2183606"/>
                <a:gd name="connsiteY6" fmla="*/ 128588 h 1083469"/>
                <a:gd name="connsiteX7" fmla="*/ 1438275 w 2183606"/>
                <a:gd name="connsiteY7" fmla="*/ 92869 h 1083469"/>
                <a:gd name="connsiteX8" fmla="*/ 1676400 w 2183606"/>
                <a:gd name="connsiteY8" fmla="*/ 54769 h 1083469"/>
                <a:gd name="connsiteX9" fmla="*/ 1733550 w 2183606"/>
                <a:gd name="connsiteY9" fmla="*/ 45244 h 1083469"/>
                <a:gd name="connsiteX10" fmla="*/ 1774031 w 2183606"/>
                <a:gd name="connsiteY10" fmla="*/ 33338 h 1083469"/>
                <a:gd name="connsiteX11" fmla="*/ 1843087 w 2183606"/>
                <a:gd name="connsiteY11" fmla="*/ 0 h 1083469"/>
                <a:gd name="connsiteX12" fmla="*/ 1859756 w 2183606"/>
                <a:gd name="connsiteY12" fmla="*/ 2381 h 1083469"/>
                <a:gd name="connsiteX13" fmla="*/ 1943100 w 2183606"/>
                <a:gd name="connsiteY13" fmla="*/ 42863 h 1083469"/>
                <a:gd name="connsiteX14" fmla="*/ 2033587 w 2183606"/>
                <a:gd name="connsiteY14" fmla="*/ 100013 h 1083469"/>
                <a:gd name="connsiteX15" fmla="*/ 2090737 w 2183606"/>
                <a:gd name="connsiteY15" fmla="*/ 142875 h 1083469"/>
                <a:gd name="connsiteX16" fmla="*/ 2147887 w 2183606"/>
                <a:gd name="connsiteY16" fmla="*/ 190500 h 1083469"/>
                <a:gd name="connsiteX17" fmla="*/ 2169319 w 2183606"/>
                <a:gd name="connsiteY17" fmla="*/ 214313 h 1083469"/>
                <a:gd name="connsiteX18" fmla="*/ 2181225 w 2183606"/>
                <a:gd name="connsiteY18" fmla="*/ 233363 h 1083469"/>
                <a:gd name="connsiteX19" fmla="*/ 2183606 w 2183606"/>
                <a:gd name="connsiteY19" fmla="*/ 257175 h 1083469"/>
                <a:gd name="connsiteX20" fmla="*/ 2176462 w 2183606"/>
                <a:gd name="connsiteY20" fmla="*/ 288131 h 1083469"/>
                <a:gd name="connsiteX21" fmla="*/ 2152650 w 2183606"/>
                <a:gd name="connsiteY21" fmla="*/ 335756 h 1083469"/>
                <a:gd name="connsiteX22" fmla="*/ 2133600 w 2183606"/>
                <a:gd name="connsiteY22" fmla="*/ 359569 h 1083469"/>
                <a:gd name="connsiteX23" fmla="*/ 2071687 w 2183606"/>
                <a:gd name="connsiteY23" fmla="*/ 502444 h 1083469"/>
                <a:gd name="connsiteX24" fmla="*/ 1978819 w 2183606"/>
                <a:gd name="connsiteY24" fmla="*/ 716756 h 1083469"/>
                <a:gd name="connsiteX25" fmla="*/ 1881187 w 2183606"/>
                <a:gd name="connsiteY25" fmla="*/ 938213 h 1083469"/>
                <a:gd name="connsiteX26" fmla="*/ 1847850 w 2183606"/>
                <a:gd name="connsiteY26" fmla="*/ 1021556 h 1083469"/>
                <a:gd name="connsiteX27" fmla="*/ 1826419 w 2183606"/>
                <a:gd name="connsiteY27" fmla="*/ 1045369 h 1083469"/>
                <a:gd name="connsiteX28" fmla="*/ 1797844 w 2183606"/>
                <a:gd name="connsiteY28" fmla="*/ 1059656 h 1083469"/>
                <a:gd name="connsiteX29" fmla="*/ 1766887 w 2183606"/>
                <a:gd name="connsiteY29" fmla="*/ 1073944 h 1083469"/>
                <a:gd name="connsiteX30" fmla="*/ 1733550 w 2183606"/>
                <a:gd name="connsiteY30" fmla="*/ 1083469 h 1083469"/>
                <a:gd name="connsiteX31" fmla="*/ 1702594 w 2183606"/>
                <a:gd name="connsiteY31" fmla="*/ 1083469 h 1083469"/>
                <a:gd name="connsiteX32" fmla="*/ 1676400 w 2183606"/>
                <a:gd name="connsiteY32" fmla="*/ 1071563 h 1083469"/>
                <a:gd name="connsiteX33" fmla="*/ 1654969 w 2183606"/>
                <a:gd name="connsiteY33" fmla="*/ 1054894 h 1083469"/>
                <a:gd name="connsiteX34" fmla="*/ 1638300 w 2183606"/>
                <a:gd name="connsiteY34" fmla="*/ 1031081 h 1083469"/>
                <a:gd name="connsiteX35" fmla="*/ 1635919 w 2183606"/>
                <a:gd name="connsiteY35" fmla="*/ 992981 h 1083469"/>
                <a:gd name="connsiteX36" fmla="*/ 1685925 w 2183606"/>
                <a:gd name="connsiteY36" fmla="*/ 828675 h 1083469"/>
                <a:gd name="connsiteX37" fmla="*/ 1738312 w 2183606"/>
                <a:gd name="connsiteY37" fmla="*/ 590550 h 1083469"/>
                <a:gd name="connsiteX38" fmla="*/ 1788319 w 2183606"/>
                <a:gd name="connsiteY38" fmla="*/ 373856 h 1083469"/>
                <a:gd name="connsiteX39" fmla="*/ 1802606 w 2183606"/>
                <a:gd name="connsiteY39" fmla="*/ 278606 h 1083469"/>
                <a:gd name="connsiteX40" fmla="*/ 1793081 w 2183606"/>
                <a:gd name="connsiteY40" fmla="*/ 266700 h 1083469"/>
                <a:gd name="connsiteX41" fmla="*/ 1735931 w 2183606"/>
                <a:gd name="connsiteY41" fmla="*/ 247650 h 1083469"/>
                <a:gd name="connsiteX42" fmla="*/ 1681162 w 2183606"/>
                <a:gd name="connsiteY42" fmla="*/ 240506 h 1083469"/>
                <a:gd name="connsiteX43" fmla="*/ 1593056 w 2183606"/>
                <a:gd name="connsiteY43" fmla="*/ 242888 h 1083469"/>
                <a:gd name="connsiteX44" fmla="*/ 1393031 w 2183606"/>
                <a:gd name="connsiteY44" fmla="*/ 264319 h 1083469"/>
                <a:gd name="connsiteX45" fmla="*/ 1009650 w 2183606"/>
                <a:gd name="connsiteY45" fmla="*/ 302419 h 1083469"/>
                <a:gd name="connsiteX46" fmla="*/ 642937 w 2183606"/>
                <a:gd name="connsiteY46" fmla="*/ 342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83606" h="1083469">
                  <a:moveTo>
                    <a:pt x="642937" y="342900"/>
                  </a:moveTo>
                  <a:lnTo>
                    <a:pt x="85725" y="388144"/>
                  </a:lnTo>
                  <a:lnTo>
                    <a:pt x="0" y="233363"/>
                  </a:lnTo>
                  <a:lnTo>
                    <a:pt x="195262" y="221456"/>
                  </a:lnTo>
                  <a:lnTo>
                    <a:pt x="581025" y="195263"/>
                  </a:lnTo>
                  <a:lnTo>
                    <a:pt x="933450" y="159544"/>
                  </a:lnTo>
                  <a:lnTo>
                    <a:pt x="1176337" y="128588"/>
                  </a:lnTo>
                  <a:lnTo>
                    <a:pt x="1438275" y="92869"/>
                  </a:lnTo>
                  <a:lnTo>
                    <a:pt x="1676400" y="54769"/>
                  </a:lnTo>
                  <a:lnTo>
                    <a:pt x="1733550" y="45244"/>
                  </a:lnTo>
                  <a:lnTo>
                    <a:pt x="1774031" y="33338"/>
                  </a:lnTo>
                  <a:lnTo>
                    <a:pt x="1843087" y="0"/>
                  </a:lnTo>
                  <a:lnTo>
                    <a:pt x="1859756" y="2381"/>
                  </a:lnTo>
                  <a:lnTo>
                    <a:pt x="1943100" y="42863"/>
                  </a:lnTo>
                  <a:lnTo>
                    <a:pt x="2033587" y="100013"/>
                  </a:lnTo>
                  <a:lnTo>
                    <a:pt x="2090737" y="142875"/>
                  </a:lnTo>
                  <a:lnTo>
                    <a:pt x="2147887" y="190500"/>
                  </a:lnTo>
                  <a:lnTo>
                    <a:pt x="2169319" y="214313"/>
                  </a:lnTo>
                  <a:lnTo>
                    <a:pt x="2181225" y="233363"/>
                  </a:lnTo>
                  <a:lnTo>
                    <a:pt x="2183606" y="257175"/>
                  </a:lnTo>
                  <a:lnTo>
                    <a:pt x="2176462" y="288131"/>
                  </a:lnTo>
                  <a:lnTo>
                    <a:pt x="2152650" y="335756"/>
                  </a:lnTo>
                  <a:lnTo>
                    <a:pt x="2133600" y="359569"/>
                  </a:lnTo>
                  <a:lnTo>
                    <a:pt x="2071687" y="502444"/>
                  </a:lnTo>
                  <a:lnTo>
                    <a:pt x="1978819" y="716756"/>
                  </a:lnTo>
                  <a:lnTo>
                    <a:pt x="1881187" y="938213"/>
                  </a:lnTo>
                  <a:lnTo>
                    <a:pt x="1847850" y="1021556"/>
                  </a:lnTo>
                  <a:lnTo>
                    <a:pt x="1826419" y="1045369"/>
                  </a:lnTo>
                  <a:lnTo>
                    <a:pt x="1797844" y="1059656"/>
                  </a:lnTo>
                  <a:lnTo>
                    <a:pt x="1766887" y="1073944"/>
                  </a:lnTo>
                  <a:lnTo>
                    <a:pt x="1733550" y="1083469"/>
                  </a:lnTo>
                  <a:lnTo>
                    <a:pt x="1702594" y="1083469"/>
                  </a:lnTo>
                  <a:lnTo>
                    <a:pt x="1676400" y="1071563"/>
                  </a:lnTo>
                  <a:lnTo>
                    <a:pt x="1654969" y="1054894"/>
                  </a:lnTo>
                  <a:lnTo>
                    <a:pt x="1638300" y="1031081"/>
                  </a:lnTo>
                  <a:lnTo>
                    <a:pt x="1635919" y="992981"/>
                  </a:lnTo>
                  <a:lnTo>
                    <a:pt x="1685925" y="828675"/>
                  </a:lnTo>
                  <a:lnTo>
                    <a:pt x="1738312" y="590550"/>
                  </a:lnTo>
                  <a:lnTo>
                    <a:pt x="1788319" y="373856"/>
                  </a:lnTo>
                  <a:lnTo>
                    <a:pt x="1802606" y="278606"/>
                  </a:lnTo>
                  <a:lnTo>
                    <a:pt x="1793081" y="266700"/>
                  </a:lnTo>
                  <a:lnTo>
                    <a:pt x="1735931" y="247650"/>
                  </a:lnTo>
                  <a:lnTo>
                    <a:pt x="1681162" y="240506"/>
                  </a:lnTo>
                  <a:lnTo>
                    <a:pt x="1593056" y="242888"/>
                  </a:lnTo>
                  <a:lnTo>
                    <a:pt x="1393031" y="264319"/>
                  </a:lnTo>
                  <a:lnTo>
                    <a:pt x="1009650" y="302419"/>
                  </a:lnTo>
                  <a:lnTo>
                    <a:pt x="64293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1">
              <a:extLst>
                <a:ext uri="{FF2B5EF4-FFF2-40B4-BE49-F238E27FC236}">
                  <a16:creationId xmlns:a16="http://schemas.microsoft.com/office/drawing/2014/main" id="{AF4D856D-20F7-4C05-88EF-ADD9D55D329B}"/>
                </a:ext>
              </a:extLst>
            </p:cNvPr>
            <p:cNvSpPr/>
            <p:nvPr/>
          </p:nvSpPr>
          <p:spPr>
            <a:xfrm>
              <a:off x="5114925" y="2424113"/>
              <a:ext cx="1560512" cy="327025"/>
            </a:xfrm>
            <a:custGeom>
              <a:avLst/>
              <a:gdLst>
                <a:gd name="connsiteX0" fmla="*/ 652463 w 1559719"/>
                <a:gd name="connsiteY0" fmla="*/ 269081 h 326231"/>
                <a:gd name="connsiteX1" fmla="*/ 323850 w 1559719"/>
                <a:gd name="connsiteY1" fmla="*/ 304800 h 326231"/>
                <a:gd name="connsiteX2" fmla="*/ 61913 w 1559719"/>
                <a:gd name="connsiteY2" fmla="*/ 326231 h 326231"/>
                <a:gd name="connsiteX3" fmla="*/ 0 w 1559719"/>
                <a:gd name="connsiteY3" fmla="*/ 159543 h 326231"/>
                <a:gd name="connsiteX4" fmla="*/ 278606 w 1559719"/>
                <a:gd name="connsiteY4" fmla="*/ 138112 h 326231"/>
                <a:gd name="connsiteX5" fmla="*/ 661988 w 1559719"/>
                <a:gd name="connsiteY5" fmla="*/ 102393 h 326231"/>
                <a:gd name="connsiteX6" fmla="*/ 985838 w 1559719"/>
                <a:gd name="connsiteY6" fmla="*/ 66675 h 326231"/>
                <a:gd name="connsiteX7" fmla="*/ 1228725 w 1559719"/>
                <a:gd name="connsiteY7" fmla="*/ 33337 h 326231"/>
                <a:gd name="connsiteX8" fmla="*/ 1373981 w 1559719"/>
                <a:gd name="connsiteY8" fmla="*/ 9525 h 326231"/>
                <a:gd name="connsiteX9" fmla="*/ 1559719 w 1559719"/>
                <a:gd name="connsiteY9" fmla="*/ 0 h 326231"/>
                <a:gd name="connsiteX10" fmla="*/ 1533525 w 1559719"/>
                <a:gd name="connsiteY10" fmla="*/ 211931 h 326231"/>
                <a:gd name="connsiteX11" fmla="*/ 1431131 w 1559719"/>
                <a:gd name="connsiteY11" fmla="*/ 200025 h 326231"/>
                <a:gd name="connsiteX12" fmla="*/ 1347788 w 1559719"/>
                <a:gd name="connsiteY12" fmla="*/ 192881 h 326231"/>
                <a:gd name="connsiteX13" fmla="*/ 1264444 w 1559719"/>
                <a:gd name="connsiteY13" fmla="*/ 192881 h 326231"/>
                <a:gd name="connsiteX14" fmla="*/ 1181100 w 1559719"/>
                <a:gd name="connsiteY14" fmla="*/ 204787 h 326231"/>
                <a:gd name="connsiteX15" fmla="*/ 926306 w 1559719"/>
                <a:gd name="connsiteY15" fmla="*/ 235743 h 326231"/>
                <a:gd name="connsiteX16" fmla="*/ 652463 w 1559719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9719" h="326231">
                  <a:moveTo>
                    <a:pt x="652463" y="269081"/>
                  </a:moveTo>
                  <a:lnTo>
                    <a:pt x="323850" y="304800"/>
                  </a:lnTo>
                  <a:lnTo>
                    <a:pt x="61913" y="326231"/>
                  </a:lnTo>
                  <a:lnTo>
                    <a:pt x="0" y="159543"/>
                  </a:lnTo>
                  <a:lnTo>
                    <a:pt x="278606" y="138112"/>
                  </a:lnTo>
                  <a:lnTo>
                    <a:pt x="661988" y="102393"/>
                  </a:lnTo>
                  <a:lnTo>
                    <a:pt x="985838" y="66675"/>
                  </a:lnTo>
                  <a:lnTo>
                    <a:pt x="1228725" y="33337"/>
                  </a:lnTo>
                  <a:lnTo>
                    <a:pt x="1373981" y="9525"/>
                  </a:lnTo>
                  <a:lnTo>
                    <a:pt x="1559719" y="0"/>
                  </a:lnTo>
                  <a:lnTo>
                    <a:pt x="1533525" y="211931"/>
                  </a:lnTo>
                  <a:lnTo>
                    <a:pt x="1431131" y="200025"/>
                  </a:lnTo>
                  <a:lnTo>
                    <a:pt x="1347788" y="192881"/>
                  </a:lnTo>
                  <a:lnTo>
                    <a:pt x="1264444" y="192881"/>
                  </a:lnTo>
                  <a:lnTo>
                    <a:pt x="1181100" y="204787"/>
                  </a:lnTo>
                  <a:lnTo>
                    <a:pt x="926306" y="235743"/>
                  </a:lnTo>
                  <a:lnTo>
                    <a:pt x="652463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6">
              <a:extLst>
                <a:ext uri="{FF2B5EF4-FFF2-40B4-BE49-F238E27FC236}">
                  <a16:creationId xmlns:a16="http://schemas.microsoft.com/office/drawing/2014/main" id="{3E262F61-3EF4-4B44-B033-960CD2091D02}"/>
                </a:ext>
              </a:extLst>
            </p:cNvPr>
            <p:cNvSpPr/>
            <p:nvPr/>
          </p:nvSpPr>
          <p:spPr>
            <a:xfrm rot="16200000">
              <a:off x="4541837" y="3667126"/>
              <a:ext cx="3024187" cy="1757362"/>
            </a:xfrm>
            <a:custGeom>
              <a:avLst/>
              <a:gdLst>
                <a:gd name="connsiteX0" fmla="*/ 1647073 w 3023000"/>
                <a:gd name="connsiteY0" fmla="*/ 1655727 h 1756686"/>
                <a:gd name="connsiteX1" fmla="*/ 1223046 w 3023000"/>
                <a:gd name="connsiteY1" fmla="*/ 1661496 h 1756686"/>
                <a:gd name="connsiteX2" fmla="*/ 1035550 w 3023000"/>
                <a:gd name="connsiteY2" fmla="*/ 1667265 h 1756686"/>
                <a:gd name="connsiteX3" fmla="*/ 813441 w 3023000"/>
                <a:gd name="connsiteY3" fmla="*/ 1675919 h 1756686"/>
                <a:gd name="connsiteX4" fmla="*/ 597100 w 3023000"/>
                <a:gd name="connsiteY4" fmla="*/ 1687457 h 1756686"/>
                <a:gd name="connsiteX5" fmla="*/ 530755 w 3023000"/>
                <a:gd name="connsiteY5" fmla="*/ 1693226 h 1756686"/>
                <a:gd name="connsiteX6" fmla="*/ 478834 w 3023000"/>
                <a:gd name="connsiteY6" fmla="*/ 1690342 h 1756686"/>
                <a:gd name="connsiteX7" fmla="*/ 389413 w 3023000"/>
                <a:gd name="connsiteY7" fmla="*/ 1675919 h 1756686"/>
                <a:gd name="connsiteX8" fmla="*/ 236532 w 3023000"/>
                <a:gd name="connsiteY8" fmla="*/ 1635535 h 1756686"/>
                <a:gd name="connsiteX9" fmla="*/ 77882 w 3023000"/>
                <a:gd name="connsiteY9" fmla="*/ 1586498 h 1756686"/>
                <a:gd name="connsiteX10" fmla="*/ 43268 w 3023000"/>
                <a:gd name="connsiteY10" fmla="*/ 1569191 h 1756686"/>
                <a:gd name="connsiteX11" fmla="*/ 17307 w 3023000"/>
                <a:gd name="connsiteY11" fmla="*/ 1546115 h 1756686"/>
                <a:gd name="connsiteX12" fmla="*/ 0 w 3023000"/>
                <a:gd name="connsiteY12" fmla="*/ 1520154 h 1756686"/>
                <a:gd name="connsiteX13" fmla="*/ 0 w 3023000"/>
                <a:gd name="connsiteY13" fmla="*/ 1499962 h 1756686"/>
                <a:gd name="connsiteX14" fmla="*/ 5769 w 3023000"/>
                <a:gd name="connsiteY14" fmla="*/ 1476886 h 1756686"/>
                <a:gd name="connsiteX15" fmla="*/ 31730 w 3023000"/>
                <a:gd name="connsiteY15" fmla="*/ 1453809 h 1756686"/>
                <a:gd name="connsiteX16" fmla="*/ 98074 w 3023000"/>
                <a:gd name="connsiteY16" fmla="*/ 1410541 h 1756686"/>
                <a:gd name="connsiteX17" fmla="*/ 155765 w 3023000"/>
                <a:gd name="connsiteY17" fmla="*/ 1361504 h 1756686"/>
                <a:gd name="connsiteX18" fmla="*/ 556716 w 3023000"/>
                <a:gd name="connsiteY18" fmla="*/ 1378811 h 1756686"/>
                <a:gd name="connsiteX19" fmla="*/ 568254 w 3023000"/>
                <a:gd name="connsiteY19" fmla="*/ 1390349 h 1756686"/>
                <a:gd name="connsiteX20" fmla="*/ 591331 w 3023000"/>
                <a:gd name="connsiteY20" fmla="*/ 1399003 h 1756686"/>
                <a:gd name="connsiteX21" fmla="*/ 767288 w 3023000"/>
                <a:gd name="connsiteY21" fmla="*/ 1399003 h 1756686"/>
                <a:gd name="connsiteX22" fmla="*/ 1217277 w 3023000"/>
                <a:gd name="connsiteY22" fmla="*/ 1399003 h 1756686"/>
                <a:gd name="connsiteX23" fmla="*/ 1566306 w 3023000"/>
                <a:gd name="connsiteY23" fmla="*/ 1399003 h 1756686"/>
                <a:gd name="connsiteX24" fmla="*/ 1710533 w 3023000"/>
                <a:gd name="connsiteY24" fmla="*/ 1399003 h 1756686"/>
                <a:gd name="connsiteX25" fmla="*/ 2154753 w 3023000"/>
                <a:gd name="connsiteY25" fmla="*/ 1401888 h 1756686"/>
                <a:gd name="connsiteX26" fmla="*/ 2437438 w 3023000"/>
                <a:gd name="connsiteY26" fmla="*/ 1399003 h 1756686"/>
                <a:gd name="connsiteX27" fmla="*/ 2691278 w 3023000"/>
                <a:gd name="connsiteY27" fmla="*/ 1399003 h 1756686"/>
                <a:gd name="connsiteX28" fmla="*/ 2748969 w 3023000"/>
                <a:gd name="connsiteY28" fmla="*/ 1396118 h 1756686"/>
                <a:gd name="connsiteX29" fmla="*/ 2774930 w 3023000"/>
                <a:gd name="connsiteY29" fmla="*/ 1387465 h 1756686"/>
                <a:gd name="connsiteX30" fmla="*/ 2780699 w 3023000"/>
                <a:gd name="connsiteY30" fmla="*/ 1375927 h 1756686"/>
                <a:gd name="connsiteX31" fmla="*/ 2786468 w 3023000"/>
                <a:gd name="connsiteY31" fmla="*/ 1341312 h 1756686"/>
                <a:gd name="connsiteX32" fmla="*/ 2769160 w 3023000"/>
                <a:gd name="connsiteY32" fmla="*/ 1208623 h 1756686"/>
                <a:gd name="connsiteX33" fmla="*/ 2717239 w 3023000"/>
                <a:gd name="connsiteY33" fmla="*/ 871132 h 1756686"/>
                <a:gd name="connsiteX34" fmla="*/ 2682624 w 3023000"/>
                <a:gd name="connsiteY34" fmla="*/ 651906 h 1756686"/>
                <a:gd name="connsiteX35" fmla="*/ 2659548 w 3023000"/>
                <a:gd name="connsiteY35" fmla="*/ 478834 h 1756686"/>
                <a:gd name="connsiteX36" fmla="*/ 2639356 w 3023000"/>
                <a:gd name="connsiteY36" fmla="*/ 323069 h 1756686"/>
                <a:gd name="connsiteX37" fmla="*/ 2624933 w 3023000"/>
                <a:gd name="connsiteY37" fmla="*/ 178841 h 1756686"/>
                <a:gd name="connsiteX38" fmla="*/ 2622049 w 3023000"/>
                <a:gd name="connsiteY38" fmla="*/ 37499 h 1756686"/>
                <a:gd name="connsiteX39" fmla="*/ 2780699 w 3023000"/>
                <a:gd name="connsiteY39" fmla="*/ 0 h 1756686"/>
                <a:gd name="connsiteX40" fmla="*/ 2795121 w 3023000"/>
                <a:gd name="connsiteY40" fmla="*/ 210571 h 1756686"/>
                <a:gd name="connsiteX41" fmla="*/ 2812429 w 3023000"/>
                <a:gd name="connsiteY41" fmla="*/ 346145 h 1756686"/>
                <a:gd name="connsiteX42" fmla="*/ 2838389 w 3023000"/>
                <a:gd name="connsiteY42" fmla="*/ 530756 h 1756686"/>
                <a:gd name="connsiteX43" fmla="*/ 2867235 w 3023000"/>
                <a:gd name="connsiteY43" fmla="*/ 709597 h 1756686"/>
                <a:gd name="connsiteX44" fmla="*/ 2907618 w 3023000"/>
                <a:gd name="connsiteY44" fmla="*/ 946130 h 1756686"/>
                <a:gd name="connsiteX45" fmla="*/ 2936464 w 3023000"/>
                <a:gd name="connsiteY45" fmla="*/ 1110549 h 1756686"/>
                <a:gd name="connsiteX46" fmla="*/ 2953771 w 3023000"/>
                <a:gd name="connsiteY46" fmla="*/ 1214392 h 1756686"/>
                <a:gd name="connsiteX47" fmla="*/ 2968194 w 3023000"/>
                <a:gd name="connsiteY47" fmla="*/ 1263429 h 1756686"/>
                <a:gd name="connsiteX48" fmla="*/ 3002808 w 3023000"/>
                <a:gd name="connsiteY48" fmla="*/ 1344197 h 1756686"/>
                <a:gd name="connsiteX49" fmla="*/ 3017231 w 3023000"/>
                <a:gd name="connsiteY49" fmla="*/ 1378811 h 1756686"/>
                <a:gd name="connsiteX50" fmla="*/ 3023000 w 3023000"/>
                <a:gd name="connsiteY50" fmla="*/ 1404772 h 1756686"/>
                <a:gd name="connsiteX51" fmla="*/ 3011462 w 3023000"/>
                <a:gd name="connsiteY51" fmla="*/ 1459578 h 1756686"/>
                <a:gd name="connsiteX52" fmla="*/ 2973963 w 3023000"/>
                <a:gd name="connsiteY52" fmla="*/ 1540346 h 1756686"/>
                <a:gd name="connsiteX53" fmla="*/ 2913388 w 3023000"/>
                <a:gd name="connsiteY53" fmla="*/ 1618228 h 1756686"/>
                <a:gd name="connsiteX54" fmla="*/ 2849928 w 3023000"/>
                <a:gd name="connsiteY54" fmla="*/ 1687457 h 1756686"/>
                <a:gd name="connsiteX55" fmla="*/ 2812429 w 3023000"/>
                <a:gd name="connsiteY55" fmla="*/ 1727841 h 1756686"/>
                <a:gd name="connsiteX56" fmla="*/ 2774930 w 3023000"/>
                <a:gd name="connsiteY56" fmla="*/ 1748033 h 1756686"/>
                <a:gd name="connsiteX57" fmla="*/ 2737430 w 3023000"/>
                <a:gd name="connsiteY57" fmla="*/ 1756686 h 1756686"/>
                <a:gd name="connsiteX58" fmla="*/ 2711470 w 3023000"/>
                <a:gd name="connsiteY58" fmla="*/ 1756686 h 1756686"/>
                <a:gd name="connsiteX59" fmla="*/ 2653779 w 3023000"/>
                <a:gd name="connsiteY59" fmla="*/ 1727841 h 1756686"/>
                <a:gd name="connsiteX60" fmla="*/ 2593203 w 3023000"/>
                <a:gd name="connsiteY60" fmla="*/ 1701880 h 1756686"/>
                <a:gd name="connsiteX61" fmla="*/ 2552820 w 3023000"/>
                <a:gd name="connsiteY61" fmla="*/ 1693226 h 1756686"/>
                <a:gd name="connsiteX62" fmla="*/ 2431669 w 3023000"/>
                <a:gd name="connsiteY62" fmla="*/ 1684573 h 1756686"/>
                <a:gd name="connsiteX63" fmla="*/ 2004757 w 3023000"/>
                <a:gd name="connsiteY63" fmla="*/ 1664381 h 1756686"/>
                <a:gd name="connsiteX64" fmla="*/ 1647073 w 3023000"/>
                <a:gd name="connsiteY64" fmla="*/ 1655727 h 17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3000" h="1756686">
                  <a:moveTo>
                    <a:pt x="1647073" y="1655727"/>
                  </a:moveTo>
                  <a:lnTo>
                    <a:pt x="1223046" y="1661496"/>
                  </a:lnTo>
                  <a:lnTo>
                    <a:pt x="1035550" y="1667265"/>
                  </a:lnTo>
                  <a:lnTo>
                    <a:pt x="813441" y="1675919"/>
                  </a:lnTo>
                  <a:lnTo>
                    <a:pt x="597100" y="1687457"/>
                  </a:lnTo>
                  <a:lnTo>
                    <a:pt x="530755" y="1693226"/>
                  </a:lnTo>
                  <a:lnTo>
                    <a:pt x="478834" y="1690342"/>
                  </a:lnTo>
                  <a:lnTo>
                    <a:pt x="389413" y="1675919"/>
                  </a:lnTo>
                  <a:lnTo>
                    <a:pt x="236532" y="1635535"/>
                  </a:lnTo>
                  <a:lnTo>
                    <a:pt x="77882" y="1586498"/>
                  </a:lnTo>
                  <a:lnTo>
                    <a:pt x="43268" y="1569191"/>
                  </a:lnTo>
                  <a:lnTo>
                    <a:pt x="17307" y="1546115"/>
                  </a:lnTo>
                  <a:lnTo>
                    <a:pt x="0" y="1520154"/>
                  </a:lnTo>
                  <a:lnTo>
                    <a:pt x="0" y="1499962"/>
                  </a:lnTo>
                  <a:lnTo>
                    <a:pt x="5769" y="1476886"/>
                  </a:lnTo>
                  <a:lnTo>
                    <a:pt x="31730" y="1453809"/>
                  </a:lnTo>
                  <a:lnTo>
                    <a:pt x="98074" y="1410541"/>
                  </a:lnTo>
                  <a:lnTo>
                    <a:pt x="155765" y="1361504"/>
                  </a:lnTo>
                  <a:lnTo>
                    <a:pt x="556716" y="1378811"/>
                  </a:lnTo>
                  <a:lnTo>
                    <a:pt x="568254" y="1390349"/>
                  </a:lnTo>
                  <a:lnTo>
                    <a:pt x="591331" y="1399003"/>
                  </a:lnTo>
                  <a:lnTo>
                    <a:pt x="767288" y="1399003"/>
                  </a:lnTo>
                  <a:lnTo>
                    <a:pt x="1217277" y="1399003"/>
                  </a:lnTo>
                  <a:lnTo>
                    <a:pt x="1566306" y="1399003"/>
                  </a:lnTo>
                  <a:lnTo>
                    <a:pt x="1710533" y="1399003"/>
                  </a:lnTo>
                  <a:lnTo>
                    <a:pt x="2154753" y="1401888"/>
                  </a:lnTo>
                  <a:lnTo>
                    <a:pt x="2437438" y="1399003"/>
                  </a:lnTo>
                  <a:lnTo>
                    <a:pt x="2691278" y="1399003"/>
                  </a:lnTo>
                  <a:lnTo>
                    <a:pt x="2748969" y="1396118"/>
                  </a:lnTo>
                  <a:lnTo>
                    <a:pt x="2774930" y="1387465"/>
                  </a:lnTo>
                  <a:lnTo>
                    <a:pt x="2780699" y="1375927"/>
                  </a:lnTo>
                  <a:lnTo>
                    <a:pt x="2786468" y="1341312"/>
                  </a:lnTo>
                  <a:lnTo>
                    <a:pt x="2769160" y="1208623"/>
                  </a:lnTo>
                  <a:lnTo>
                    <a:pt x="2717239" y="871132"/>
                  </a:lnTo>
                  <a:lnTo>
                    <a:pt x="2682624" y="651906"/>
                  </a:lnTo>
                  <a:lnTo>
                    <a:pt x="2659548" y="478834"/>
                  </a:lnTo>
                  <a:lnTo>
                    <a:pt x="2639356" y="323069"/>
                  </a:lnTo>
                  <a:lnTo>
                    <a:pt x="2624933" y="178841"/>
                  </a:lnTo>
                  <a:cubicBezTo>
                    <a:pt x="2623972" y="131727"/>
                    <a:pt x="2623010" y="84613"/>
                    <a:pt x="2622049" y="37499"/>
                  </a:cubicBezTo>
                  <a:lnTo>
                    <a:pt x="2780699" y="0"/>
                  </a:lnTo>
                  <a:lnTo>
                    <a:pt x="2795121" y="210571"/>
                  </a:lnTo>
                  <a:lnTo>
                    <a:pt x="2812429" y="346145"/>
                  </a:lnTo>
                  <a:lnTo>
                    <a:pt x="2838389" y="530756"/>
                  </a:lnTo>
                  <a:lnTo>
                    <a:pt x="2867235" y="709597"/>
                  </a:lnTo>
                  <a:lnTo>
                    <a:pt x="2907618" y="946130"/>
                  </a:lnTo>
                  <a:lnTo>
                    <a:pt x="2936464" y="1110549"/>
                  </a:lnTo>
                  <a:lnTo>
                    <a:pt x="2953771" y="1214392"/>
                  </a:lnTo>
                  <a:lnTo>
                    <a:pt x="2968194" y="1263429"/>
                  </a:lnTo>
                  <a:lnTo>
                    <a:pt x="3002808" y="1344197"/>
                  </a:lnTo>
                  <a:lnTo>
                    <a:pt x="3017231" y="1378811"/>
                  </a:lnTo>
                  <a:lnTo>
                    <a:pt x="3023000" y="1404772"/>
                  </a:lnTo>
                  <a:lnTo>
                    <a:pt x="3011462" y="1459578"/>
                  </a:lnTo>
                  <a:lnTo>
                    <a:pt x="2973963" y="1540346"/>
                  </a:lnTo>
                  <a:lnTo>
                    <a:pt x="2913388" y="1618228"/>
                  </a:lnTo>
                  <a:lnTo>
                    <a:pt x="2849928" y="1687457"/>
                  </a:lnTo>
                  <a:lnTo>
                    <a:pt x="2812429" y="1727841"/>
                  </a:lnTo>
                  <a:lnTo>
                    <a:pt x="2774930" y="1748033"/>
                  </a:lnTo>
                  <a:lnTo>
                    <a:pt x="2737430" y="1756686"/>
                  </a:lnTo>
                  <a:lnTo>
                    <a:pt x="2711470" y="1756686"/>
                  </a:lnTo>
                  <a:lnTo>
                    <a:pt x="2653779" y="1727841"/>
                  </a:lnTo>
                  <a:lnTo>
                    <a:pt x="2593203" y="1701880"/>
                  </a:lnTo>
                  <a:lnTo>
                    <a:pt x="2552820" y="1693226"/>
                  </a:lnTo>
                  <a:lnTo>
                    <a:pt x="2431669" y="1684573"/>
                  </a:lnTo>
                  <a:lnTo>
                    <a:pt x="2004757" y="1664381"/>
                  </a:lnTo>
                  <a:lnTo>
                    <a:pt x="1647073" y="1655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8">
              <a:extLst>
                <a:ext uri="{FF2B5EF4-FFF2-40B4-BE49-F238E27FC236}">
                  <a16:creationId xmlns:a16="http://schemas.microsoft.com/office/drawing/2014/main" id="{D5EED0D2-BDFD-4D69-950E-65F75E6200B6}"/>
                </a:ext>
              </a:extLst>
            </p:cNvPr>
            <p:cNvSpPr/>
            <p:nvPr/>
          </p:nvSpPr>
          <p:spPr>
            <a:xfrm>
              <a:off x="5938837" y="5341938"/>
              <a:ext cx="657225" cy="592137"/>
            </a:xfrm>
            <a:custGeom>
              <a:avLst/>
              <a:gdLst>
                <a:gd name="connsiteX0" fmla="*/ 254793 w 657225"/>
                <a:gd name="connsiteY0" fmla="*/ 73819 h 592931"/>
                <a:gd name="connsiteX1" fmla="*/ 466725 w 657225"/>
                <a:gd name="connsiteY1" fmla="*/ 145256 h 592931"/>
                <a:gd name="connsiteX2" fmla="*/ 531018 w 657225"/>
                <a:gd name="connsiteY2" fmla="*/ 164306 h 592931"/>
                <a:gd name="connsiteX3" fmla="*/ 557212 w 657225"/>
                <a:gd name="connsiteY3" fmla="*/ 169069 h 592931"/>
                <a:gd name="connsiteX4" fmla="*/ 576262 w 657225"/>
                <a:gd name="connsiteY4" fmla="*/ 169069 h 592931"/>
                <a:gd name="connsiteX5" fmla="*/ 607218 w 657225"/>
                <a:gd name="connsiteY5" fmla="*/ 164306 h 592931"/>
                <a:gd name="connsiteX6" fmla="*/ 657225 w 657225"/>
                <a:gd name="connsiteY6" fmla="*/ 130969 h 592931"/>
                <a:gd name="connsiteX7" fmla="*/ 645318 w 657225"/>
                <a:gd name="connsiteY7" fmla="*/ 592931 h 592931"/>
                <a:gd name="connsiteX8" fmla="*/ 597693 w 657225"/>
                <a:gd name="connsiteY8" fmla="*/ 559594 h 592931"/>
                <a:gd name="connsiteX9" fmla="*/ 502443 w 657225"/>
                <a:gd name="connsiteY9" fmla="*/ 461962 h 592931"/>
                <a:gd name="connsiteX10" fmla="*/ 440531 w 657225"/>
                <a:gd name="connsiteY10" fmla="*/ 404812 h 592931"/>
                <a:gd name="connsiteX11" fmla="*/ 319087 w 657225"/>
                <a:gd name="connsiteY11" fmla="*/ 304800 h 592931"/>
                <a:gd name="connsiteX12" fmla="*/ 171450 w 657225"/>
                <a:gd name="connsiteY12" fmla="*/ 190500 h 592931"/>
                <a:gd name="connsiteX13" fmla="*/ 52387 w 657225"/>
                <a:gd name="connsiteY13" fmla="*/ 90487 h 592931"/>
                <a:gd name="connsiteX14" fmla="*/ 11906 w 657225"/>
                <a:gd name="connsiteY14" fmla="*/ 57150 h 592931"/>
                <a:gd name="connsiteX15" fmla="*/ 0 w 657225"/>
                <a:gd name="connsiteY15" fmla="*/ 35719 h 592931"/>
                <a:gd name="connsiteX16" fmla="*/ 0 w 657225"/>
                <a:gd name="connsiteY16" fmla="*/ 16669 h 592931"/>
                <a:gd name="connsiteX17" fmla="*/ 9525 w 657225"/>
                <a:gd name="connsiteY17" fmla="*/ 4762 h 592931"/>
                <a:gd name="connsiteX18" fmla="*/ 28575 w 657225"/>
                <a:gd name="connsiteY18" fmla="*/ 0 h 592931"/>
                <a:gd name="connsiteX19" fmla="*/ 61912 w 657225"/>
                <a:gd name="connsiteY19" fmla="*/ 9525 h 592931"/>
                <a:gd name="connsiteX20" fmla="*/ 254793 w 657225"/>
                <a:gd name="connsiteY20" fmla="*/ 73819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225" h="592931">
                  <a:moveTo>
                    <a:pt x="254793" y="73819"/>
                  </a:moveTo>
                  <a:lnTo>
                    <a:pt x="466725" y="145256"/>
                  </a:lnTo>
                  <a:lnTo>
                    <a:pt x="531018" y="164306"/>
                  </a:lnTo>
                  <a:lnTo>
                    <a:pt x="557212" y="169069"/>
                  </a:lnTo>
                  <a:lnTo>
                    <a:pt x="576262" y="169069"/>
                  </a:lnTo>
                  <a:lnTo>
                    <a:pt x="607218" y="164306"/>
                  </a:lnTo>
                  <a:lnTo>
                    <a:pt x="657225" y="130969"/>
                  </a:lnTo>
                  <a:lnTo>
                    <a:pt x="645318" y="592931"/>
                  </a:lnTo>
                  <a:lnTo>
                    <a:pt x="597693" y="559594"/>
                  </a:lnTo>
                  <a:lnTo>
                    <a:pt x="502443" y="461962"/>
                  </a:lnTo>
                  <a:lnTo>
                    <a:pt x="440531" y="404812"/>
                  </a:lnTo>
                  <a:lnTo>
                    <a:pt x="319087" y="304800"/>
                  </a:lnTo>
                  <a:lnTo>
                    <a:pt x="171450" y="190500"/>
                  </a:lnTo>
                  <a:lnTo>
                    <a:pt x="52387" y="90487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61912" y="9525"/>
                  </a:lnTo>
                  <a:lnTo>
                    <a:pt x="25479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2">
              <a:extLst>
                <a:ext uri="{FF2B5EF4-FFF2-40B4-BE49-F238E27FC236}">
                  <a16:creationId xmlns:a16="http://schemas.microsoft.com/office/drawing/2014/main" id="{E1C32819-10AA-4B5A-A61C-154546BE8D55}"/>
                </a:ext>
              </a:extLst>
            </p:cNvPr>
            <p:cNvSpPr/>
            <p:nvPr/>
          </p:nvSpPr>
          <p:spPr>
            <a:xfrm>
              <a:off x="5200650" y="3719513"/>
              <a:ext cx="1436687" cy="327025"/>
            </a:xfrm>
            <a:custGeom>
              <a:avLst/>
              <a:gdLst>
                <a:gd name="connsiteX0" fmla="*/ 650081 w 1435894"/>
                <a:gd name="connsiteY0" fmla="*/ 247650 h 326231"/>
                <a:gd name="connsiteX1" fmla="*/ 261938 w 1435894"/>
                <a:gd name="connsiteY1" fmla="*/ 295275 h 326231"/>
                <a:gd name="connsiteX2" fmla="*/ 7144 w 1435894"/>
                <a:gd name="connsiteY2" fmla="*/ 326231 h 326231"/>
                <a:gd name="connsiteX3" fmla="*/ 0 w 1435894"/>
                <a:gd name="connsiteY3" fmla="*/ 164306 h 326231"/>
                <a:gd name="connsiteX4" fmla="*/ 397669 w 1435894"/>
                <a:gd name="connsiteY4" fmla="*/ 121443 h 326231"/>
                <a:gd name="connsiteX5" fmla="*/ 807244 w 1435894"/>
                <a:gd name="connsiteY5" fmla="*/ 69056 h 326231"/>
                <a:gd name="connsiteX6" fmla="*/ 1178719 w 1435894"/>
                <a:gd name="connsiteY6" fmla="*/ 16668 h 326231"/>
                <a:gd name="connsiteX7" fmla="*/ 1257300 w 1435894"/>
                <a:gd name="connsiteY7" fmla="*/ 4762 h 326231"/>
                <a:gd name="connsiteX8" fmla="*/ 1293019 w 1435894"/>
                <a:gd name="connsiteY8" fmla="*/ 0 h 326231"/>
                <a:gd name="connsiteX9" fmla="*/ 1323975 w 1435894"/>
                <a:gd name="connsiteY9" fmla="*/ 2381 h 326231"/>
                <a:gd name="connsiteX10" fmla="*/ 1366838 w 1435894"/>
                <a:gd name="connsiteY10" fmla="*/ 14287 h 326231"/>
                <a:gd name="connsiteX11" fmla="*/ 1435894 w 1435894"/>
                <a:gd name="connsiteY11" fmla="*/ 42862 h 326231"/>
                <a:gd name="connsiteX12" fmla="*/ 1433513 w 1435894"/>
                <a:gd name="connsiteY12" fmla="*/ 195262 h 326231"/>
                <a:gd name="connsiteX13" fmla="*/ 1338263 w 1435894"/>
                <a:gd name="connsiteY13" fmla="*/ 171450 h 326231"/>
                <a:gd name="connsiteX14" fmla="*/ 1295400 w 1435894"/>
                <a:gd name="connsiteY14" fmla="*/ 169068 h 326231"/>
                <a:gd name="connsiteX15" fmla="*/ 1245394 w 1435894"/>
                <a:gd name="connsiteY15" fmla="*/ 171450 h 326231"/>
                <a:gd name="connsiteX16" fmla="*/ 1181100 w 1435894"/>
                <a:gd name="connsiteY16" fmla="*/ 185737 h 326231"/>
                <a:gd name="connsiteX17" fmla="*/ 650081 w 1435894"/>
                <a:gd name="connsiteY17" fmla="*/ 2476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5894" h="326231">
                  <a:moveTo>
                    <a:pt x="650081" y="247650"/>
                  </a:moveTo>
                  <a:lnTo>
                    <a:pt x="261938" y="295275"/>
                  </a:lnTo>
                  <a:lnTo>
                    <a:pt x="7144" y="326231"/>
                  </a:lnTo>
                  <a:lnTo>
                    <a:pt x="0" y="164306"/>
                  </a:lnTo>
                  <a:lnTo>
                    <a:pt x="397669" y="121443"/>
                  </a:lnTo>
                  <a:lnTo>
                    <a:pt x="807244" y="69056"/>
                  </a:lnTo>
                  <a:lnTo>
                    <a:pt x="1178719" y="16668"/>
                  </a:lnTo>
                  <a:lnTo>
                    <a:pt x="1257300" y="4762"/>
                  </a:lnTo>
                  <a:lnTo>
                    <a:pt x="1293019" y="0"/>
                  </a:lnTo>
                  <a:lnTo>
                    <a:pt x="1323975" y="2381"/>
                  </a:lnTo>
                  <a:lnTo>
                    <a:pt x="1366838" y="14287"/>
                  </a:lnTo>
                  <a:lnTo>
                    <a:pt x="1435894" y="42862"/>
                  </a:lnTo>
                  <a:cubicBezTo>
                    <a:pt x="1435100" y="93662"/>
                    <a:pt x="1434307" y="144462"/>
                    <a:pt x="1433513" y="195262"/>
                  </a:cubicBezTo>
                  <a:lnTo>
                    <a:pt x="1338263" y="171450"/>
                  </a:lnTo>
                  <a:lnTo>
                    <a:pt x="1295400" y="169068"/>
                  </a:lnTo>
                  <a:lnTo>
                    <a:pt x="1245394" y="171450"/>
                  </a:lnTo>
                  <a:lnTo>
                    <a:pt x="1181100" y="185737"/>
                  </a:lnTo>
                  <a:lnTo>
                    <a:pt x="650081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23">
              <a:extLst>
                <a:ext uri="{FF2B5EF4-FFF2-40B4-BE49-F238E27FC236}">
                  <a16:creationId xmlns:a16="http://schemas.microsoft.com/office/drawing/2014/main" id="{4501919D-B7E9-4465-94CD-C9993373AAA2}"/>
                </a:ext>
              </a:extLst>
            </p:cNvPr>
            <p:cNvSpPr/>
            <p:nvPr/>
          </p:nvSpPr>
          <p:spPr>
            <a:xfrm>
              <a:off x="5195887" y="4322763"/>
              <a:ext cx="1452563" cy="320675"/>
            </a:xfrm>
            <a:custGeom>
              <a:avLst/>
              <a:gdLst>
                <a:gd name="connsiteX0" fmla="*/ 666750 w 1452562"/>
                <a:gd name="connsiteY0" fmla="*/ 245269 h 321469"/>
                <a:gd name="connsiteX1" fmla="*/ 395287 w 1452562"/>
                <a:gd name="connsiteY1" fmla="*/ 283369 h 321469"/>
                <a:gd name="connsiteX2" fmla="*/ 254793 w 1452562"/>
                <a:gd name="connsiteY2" fmla="*/ 302419 h 321469"/>
                <a:gd name="connsiteX3" fmla="*/ 0 w 1452562"/>
                <a:gd name="connsiteY3" fmla="*/ 321469 h 321469"/>
                <a:gd name="connsiteX4" fmla="*/ 0 w 1452562"/>
                <a:gd name="connsiteY4" fmla="*/ 161925 h 321469"/>
                <a:gd name="connsiteX5" fmla="*/ 123825 w 1452562"/>
                <a:gd name="connsiteY5" fmla="*/ 157162 h 321469"/>
                <a:gd name="connsiteX6" fmla="*/ 216693 w 1452562"/>
                <a:gd name="connsiteY6" fmla="*/ 147637 h 321469"/>
                <a:gd name="connsiteX7" fmla="*/ 454818 w 1452562"/>
                <a:gd name="connsiteY7" fmla="*/ 116681 h 321469"/>
                <a:gd name="connsiteX8" fmla="*/ 790575 w 1452562"/>
                <a:gd name="connsiteY8" fmla="*/ 69056 h 321469"/>
                <a:gd name="connsiteX9" fmla="*/ 1112043 w 1452562"/>
                <a:gd name="connsiteY9" fmla="*/ 23812 h 321469"/>
                <a:gd name="connsiteX10" fmla="*/ 1235868 w 1452562"/>
                <a:gd name="connsiteY10" fmla="*/ 2381 h 321469"/>
                <a:gd name="connsiteX11" fmla="*/ 1271587 w 1452562"/>
                <a:gd name="connsiteY11" fmla="*/ 0 h 321469"/>
                <a:gd name="connsiteX12" fmla="*/ 1335881 w 1452562"/>
                <a:gd name="connsiteY12" fmla="*/ 9525 h 321469"/>
                <a:gd name="connsiteX13" fmla="*/ 1450181 w 1452562"/>
                <a:gd name="connsiteY13" fmla="*/ 33337 h 321469"/>
                <a:gd name="connsiteX14" fmla="*/ 1452562 w 1452562"/>
                <a:gd name="connsiteY14" fmla="*/ 192881 h 321469"/>
                <a:gd name="connsiteX15" fmla="*/ 1321593 w 1452562"/>
                <a:gd name="connsiteY15" fmla="*/ 169069 h 321469"/>
                <a:gd name="connsiteX16" fmla="*/ 1285875 w 1452562"/>
                <a:gd name="connsiteY16" fmla="*/ 166687 h 321469"/>
                <a:gd name="connsiteX17" fmla="*/ 1212056 w 1452562"/>
                <a:gd name="connsiteY17" fmla="*/ 171450 h 321469"/>
                <a:gd name="connsiteX18" fmla="*/ 1066800 w 1452562"/>
                <a:gd name="connsiteY18" fmla="*/ 185737 h 321469"/>
                <a:gd name="connsiteX19" fmla="*/ 878681 w 1452562"/>
                <a:gd name="connsiteY19" fmla="*/ 216694 h 321469"/>
                <a:gd name="connsiteX20" fmla="*/ 666750 w 1452562"/>
                <a:gd name="connsiteY20" fmla="*/ 245269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21469">
                  <a:moveTo>
                    <a:pt x="666750" y="245269"/>
                  </a:moveTo>
                  <a:lnTo>
                    <a:pt x="395287" y="283369"/>
                  </a:lnTo>
                  <a:lnTo>
                    <a:pt x="254793" y="302419"/>
                  </a:lnTo>
                  <a:lnTo>
                    <a:pt x="0" y="321469"/>
                  </a:lnTo>
                  <a:lnTo>
                    <a:pt x="0" y="161925"/>
                  </a:lnTo>
                  <a:lnTo>
                    <a:pt x="123825" y="157162"/>
                  </a:lnTo>
                  <a:lnTo>
                    <a:pt x="216693" y="147637"/>
                  </a:lnTo>
                  <a:lnTo>
                    <a:pt x="454818" y="116681"/>
                  </a:lnTo>
                  <a:lnTo>
                    <a:pt x="790575" y="69056"/>
                  </a:lnTo>
                  <a:lnTo>
                    <a:pt x="1112043" y="23812"/>
                  </a:lnTo>
                  <a:lnTo>
                    <a:pt x="1235868" y="2381"/>
                  </a:lnTo>
                  <a:lnTo>
                    <a:pt x="1271587" y="0"/>
                  </a:lnTo>
                  <a:lnTo>
                    <a:pt x="1335881" y="9525"/>
                  </a:lnTo>
                  <a:lnTo>
                    <a:pt x="1450181" y="33337"/>
                  </a:lnTo>
                  <a:cubicBezTo>
                    <a:pt x="1450975" y="86518"/>
                    <a:pt x="1451768" y="139700"/>
                    <a:pt x="1452562" y="192881"/>
                  </a:cubicBezTo>
                  <a:lnTo>
                    <a:pt x="1321593" y="169069"/>
                  </a:lnTo>
                  <a:lnTo>
                    <a:pt x="1285875" y="166687"/>
                  </a:lnTo>
                  <a:lnTo>
                    <a:pt x="1212056" y="171450"/>
                  </a:lnTo>
                  <a:lnTo>
                    <a:pt x="1066800" y="185737"/>
                  </a:lnTo>
                  <a:lnTo>
                    <a:pt x="878681" y="216694"/>
                  </a:lnTo>
                  <a:lnTo>
                    <a:pt x="6667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45390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4242" name="グループ化 1">
            <a:extLst>
              <a:ext uri="{FF2B5EF4-FFF2-40B4-BE49-F238E27FC236}">
                <a16:creationId xmlns:a16="http://schemas.microsoft.com/office/drawing/2014/main" id="{3696C767-D3F1-47C1-A4A8-F8A96B4CB009}"/>
              </a:ext>
            </a:extLst>
          </p:cNvPr>
          <p:cNvGrpSpPr>
            <a:grpSpLocks/>
          </p:cNvGrpSpPr>
          <p:nvPr/>
        </p:nvGrpSpPr>
        <p:grpSpPr bwMode="auto">
          <a:xfrm>
            <a:off x="2579688" y="1524000"/>
            <a:ext cx="4535487" cy="4533900"/>
            <a:chOff x="2579688" y="1524000"/>
            <a:chExt cx="4535487" cy="45339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E598E6C-ED80-4644-A7D6-6CE1EDA9B2D1}"/>
                </a:ext>
              </a:extLst>
            </p:cNvPr>
            <p:cNvSpPr/>
            <p:nvPr/>
          </p:nvSpPr>
          <p:spPr>
            <a:xfrm>
              <a:off x="3038475" y="1524000"/>
              <a:ext cx="1017588" cy="1328738"/>
            </a:xfrm>
            <a:custGeom>
              <a:avLst/>
              <a:gdLst>
                <a:gd name="connsiteX0" fmla="*/ 719138 w 1016794"/>
                <a:gd name="connsiteY0" fmla="*/ 657225 h 1328738"/>
                <a:gd name="connsiteX1" fmla="*/ 540544 w 1016794"/>
                <a:gd name="connsiteY1" fmla="*/ 852488 h 1328738"/>
                <a:gd name="connsiteX2" fmla="*/ 371475 w 1016794"/>
                <a:gd name="connsiteY2" fmla="*/ 1035844 h 1328738"/>
                <a:gd name="connsiteX3" fmla="*/ 269081 w 1016794"/>
                <a:gd name="connsiteY3" fmla="*/ 1150144 h 1328738"/>
                <a:gd name="connsiteX4" fmla="*/ 171450 w 1016794"/>
                <a:gd name="connsiteY4" fmla="*/ 1254919 h 1328738"/>
                <a:gd name="connsiteX5" fmla="*/ 97631 w 1016794"/>
                <a:gd name="connsiteY5" fmla="*/ 1328738 h 1328738"/>
                <a:gd name="connsiteX6" fmla="*/ 0 w 1016794"/>
                <a:gd name="connsiteY6" fmla="*/ 1252538 h 1328738"/>
                <a:gd name="connsiteX7" fmla="*/ 47625 w 1016794"/>
                <a:gd name="connsiteY7" fmla="*/ 1183481 h 1328738"/>
                <a:gd name="connsiteX8" fmla="*/ 102394 w 1016794"/>
                <a:gd name="connsiteY8" fmla="*/ 1114425 h 1328738"/>
                <a:gd name="connsiteX9" fmla="*/ 238125 w 1016794"/>
                <a:gd name="connsiteY9" fmla="*/ 942975 h 1328738"/>
                <a:gd name="connsiteX10" fmla="*/ 328613 w 1016794"/>
                <a:gd name="connsiteY10" fmla="*/ 814388 h 1328738"/>
                <a:gd name="connsiteX11" fmla="*/ 459581 w 1016794"/>
                <a:gd name="connsiteY11" fmla="*/ 626269 h 1328738"/>
                <a:gd name="connsiteX12" fmla="*/ 533400 w 1016794"/>
                <a:gd name="connsiteY12" fmla="*/ 509588 h 1328738"/>
                <a:gd name="connsiteX13" fmla="*/ 628650 w 1016794"/>
                <a:gd name="connsiteY13" fmla="*/ 369094 h 1328738"/>
                <a:gd name="connsiteX14" fmla="*/ 666750 w 1016794"/>
                <a:gd name="connsiteY14" fmla="*/ 314325 h 1328738"/>
                <a:gd name="connsiteX15" fmla="*/ 697706 w 1016794"/>
                <a:gd name="connsiteY15" fmla="*/ 266700 h 1328738"/>
                <a:gd name="connsiteX16" fmla="*/ 704850 w 1016794"/>
                <a:gd name="connsiteY16" fmla="*/ 238125 h 1328738"/>
                <a:gd name="connsiteX17" fmla="*/ 704850 w 1016794"/>
                <a:gd name="connsiteY17" fmla="*/ 209550 h 1328738"/>
                <a:gd name="connsiteX18" fmla="*/ 700088 w 1016794"/>
                <a:gd name="connsiteY18" fmla="*/ 183356 h 1328738"/>
                <a:gd name="connsiteX19" fmla="*/ 678656 w 1016794"/>
                <a:gd name="connsiteY19" fmla="*/ 145256 h 1328738"/>
                <a:gd name="connsiteX20" fmla="*/ 626269 w 1016794"/>
                <a:gd name="connsiteY20" fmla="*/ 92869 h 1328738"/>
                <a:gd name="connsiteX21" fmla="*/ 597694 w 1016794"/>
                <a:gd name="connsiteY21" fmla="*/ 64294 h 1328738"/>
                <a:gd name="connsiteX22" fmla="*/ 590550 w 1016794"/>
                <a:gd name="connsiteY22" fmla="*/ 52388 h 1328738"/>
                <a:gd name="connsiteX23" fmla="*/ 583406 w 1016794"/>
                <a:gd name="connsiteY23" fmla="*/ 30956 h 1328738"/>
                <a:gd name="connsiteX24" fmla="*/ 585788 w 1016794"/>
                <a:gd name="connsiteY24" fmla="*/ 14288 h 1328738"/>
                <a:gd name="connsiteX25" fmla="*/ 595313 w 1016794"/>
                <a:gd name="connsiteY25" fmla="*/ 2381 h 1328738"/>
                <a:gd name="connsiteX26" fmla="*/ 611981 w 1016794"/>
                <a:gd name="connsiteY26" fmla="*/ 0 h 1328738"/>
                <a:gd name="connsiteX27" fmla="*/ 635794 w 1016794"/>
                <a:gd name="connsiteY27" fmla="*/ 7144 h 1328738"/>
                <a:gd name="connsiteX28" fmla="*/ 714375 w 1016794"/>
                <a:gd name="connsiteY28" fmla="*/ 54769 h 1328738"/>
                <a:gd name="connsiteX29" fmla="*/ 816769 w 1016794"/>
                <a:gd name="connsiteY29" fmla="*/ 116681 h 1328738"/>
                <a:gd name="connsiteX30" fmla="*/ 881063 w 1016794"/>
                <a:gd name="connsiteY30" fmla="*/ 159544 h 1328738"/>
                <a:gd name="connsiteX31" fmla="*/ 933450 w 1016794"/>
                <a:gd name="connsiteY31" fmla="*/ 200025 h 1328738"/>
                <a:gd name="connsiteX32" fmla="*/ 981075 w 1016794"/>
                <a:gd name="connsiteY32" fmla="*/ 242888 h 1328738"/>
                <a:gd name="connsiteX33" fmla="*/ 1002506 w 1016794"/>
                <a:gd name="connsiteY33" fmla="*/ 271463 h 1328738"/>
                <a:gd name="connsiteX34" fmla="*/ 1014413 w 1016794"/>
                <a:gd name="connsiteY34" fmla="*/ 297656 h 1328738"/>
                <a:gd name="connsiteX35" fmla="*/ 1016794 w 1016794"/>
                <a:gd name="connsiteY35" fmla="*/ 314325 h 1328738"/>
                <a:gd name="connsiteX36" fmla="*/ 1009650 w 1016794"/>
                <a:gd name="connsiteY36" fmla="*/ 342900 h 1328738"/>
                <a:gd name="connsiteX37" fmla="*/ 985838 w 1016794"/>
                <a:gd name="connsiteY37" fmla="*/ 373856 h 1328738"/>
                <a:gd name="connsiteX38" fmla="*/ 919163 w 1016794"/>
                <a:gd name="connsiteY38" fmla="*/ 433388 h 1328738"/>
                <a:gd name="connsiteX39" fmla="*/ 719138 w 1016794"/>
                <a:gd name="connsiteY39" fmla="*/ 657225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16794" h="1328738">
                  <a:moveTo>
                    <a:pt x="719138" y="657225"/>
                  </a:moveTo>
                  <a:lnTo>
                    <a:pt x="540544" y="852488"/>
                  </a:lnTo>
                  <a:lnTo>
                    <a:pt x="371475" y="1035844"/>
                  </a:lnTo>
                  <a:lnTo>
                    <a:pt x="269081" y="1150144"/>
                  </a:lnTo>
                  <a:lnTo>
                    <a:pt x="171450" y="1254919"/>
                  </a:lnTo>
                  <a:lnTo>
                    <a:pt x="97631" y="1328738"/>
                  </a:lnTo>
                  <a:lnTo>
                    <a:pt x="0" y="1252538"/>
                  </a:lnTo>
                  <a:lnTo>
                    <a:pt x="47625" y="1183481"/>
                  </a:lnTo>
                  <a:lnTo>
                    <a:pt x="102394" y="1114425"/>
                  </a:lnTo>
                  <a:lnTo>
                    <a:pt x="238125" y="942975"/>
                  </a:lnTo>
                  <a:lnTo>
                    <a:pt x="328613" y="814388"/>
                  </a:lnTo>
                  <a:lnTo>
                    <a:pt x="459581" y="626269"/>
                  </a:lnTo>
                  <a:lnTo>
                    <a:pt x="533400" y="509588"/>
                  </a:lnTo>
                  <a:lnTo>
                    <a:pt x="628650" y="369094"/>
                  </a:lnTo>
                  <a:lnTo>
                    <a:pt x="666750" y="314325"/>
                  </a:lnTo>
                  <a:lnTo>
                    <a:pt x="697706" y="266700"/>
                  </a:lnTo>
                  <a:lnTo>
                    <a:pt x="704850" y="238125"/>
                  </a:lnTo>
                  <a:lnTo>
                    <a:pt x="704850" y="209550"/>
                  </a:lnTo>
                  <a:lnTo>
                    <a:pt x="700088" y="183356"/>
                  </a:lnTo>
                  <a:lnTo>
                    <a:pt x="678656" y="145256"/>
                  </a:lnTo>
                  <a:lnTo>
                    <a:pt x="626269" y="92869"/>
                  </a:lnTo>
                  <a:lnTo>
                    <a:pt x="597694" y="64294"/>
                  </a:lnTo>
                  <a:lnTo>
                    <a:pt x="590550" y="52388"/>
                  </a:lnTo>
                  <a:lnTo>
                    <a:pt x="583406" y="30956"/>
                  </a:lnTo>
                  <a:lnTo>
                    <a:pt x="585788" y="14288"/>
                  </a:lnTo>
                  <a:lnTo>
                    <a:pt x="595313" y="2381"/>
                  </a:lnTo>
                  <a:lnTo>
                    <a:pt x="611981" y="0"/>
                  </a:lnTo>
                  <a:lnTo>
                    <a:pt x="635794" y="7144"/>
                  </a:lnTo>
                  <a:lnTo>
                    <a:pt x="714375" y="54769"/>
                  </a:lnTo>
                  <a:lnTo>
                    <a:pt x="816769" y="116681"/>
                  </a:lnTo>
                  <a:lnTo>
                    <a:pt x="881063" y="159544"/>
                  </a:lnTo>
                  <a:lnTo>
                    <a:pt x="933450" y="200025"/>
                  </a:lnTo>
                  <a:lnTo>
                    <a:pt x="981075" y="242888"/>
                  </a:lnTo>
                  <a:lnTo>
                    <a:pt x="1002506" y="271463"/>
                  </a:lnTo>
                  <a:lnTo>
                    <a:pt x="1014413" y="297656"/>
                  </a:lnTo>
                  <a:lnTo>
                    <a:pt x="1016794" y="314325"/>
                  </a:lnTo>
                  <a:lnTo>
                    <a:pt x="1009650" y="342900"/>
                  </a:lnTo>
                  <a:lnTo>
                    <a:pt x="985838" y="373856"/>
                  </a:lnTo>
                  <a:lnTo>
                    <a:pt x="919163" y="433388"/>
                  </a:lnTo>
                  <a:lnTo>
                    <a:pt x="71913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B85DF4CB-72E9-47A4-91CC-972A984264BC}"/>
                </a:ext>
              </a:extLst>
            </p:cNvPr>
            <p:cNvSpPr/>
            <p:nvPr/>
          </p:nvSpPr>
          <p:spPr>
            <a:xfrm>
              <a:off x="4194175" y="4124325"/>
              <a:ext cx="525463" cy="973138"/>
            </a:xfrm>
            <a:custGeom>
              <a:avLst/>
              <a:gdLst>
                <a:gd name="connsiteX0" fmla="*/ 245269 w 526257"/>
                <a:gd name="connsiteY0" fmla="*/ 704850 h 973931"/>
                <a:gd name="connsiteX1" fmla="*/ 135732 w 526257"/>
                <a:gd name="connsiteY1" fmla="*/ 383381 h 973931"/>
                <a:gd name="connsiteX2" fmla="*/ 66675 w 526257"/>
                <a:gd name="connsiteY2" fmla="*/ 202406 h 973931"/>
                <a:gd name="connsiteX3" fmla="*/ 16669 w 526257"/>
                <a:gd name="connsiteY3" fmla="*/ 71438 h 973931"/>
                <a:gd name="connsiteX4" fmla="*/ 4763 w 526257"/>
                <a:gd name="connsiteY4" fmla="*/ 42863 h 973931"/>
                <a:gd name="connsiteX5" fmla="*/ 0 w 526257"/>
                <a:gd name="connsiteY5" fmla="*/ 26194 h 973931"/>
                <a:gd name="connsiteX6" fmla="*/ 2382 w 526257"/>
                <a:gd name="connsiteY6" fmla="*/ 11906 h 973931"/>
                <a:gd name="connsiteX7" fmla="*/ 9525 w 526257"/>
                <a:gd name="connsiteY7" fmla="*/ 0 h 973931"/>
                <a:gd name="connsiteX8" fmla="*/ 26194 w 526257"/>
                <a:gd name="connsiteY8" fmla="*/ 0 h 973931"/>
                <a:gd name="connsiteX9" fmla="*/ 47625 w 526257"/>
                <a:gd name="connsiteY9" fmla="*/ 4763 h 973931"/>
                <a:gd name="connsiteX10" fmla="*/ 71438 w 526257"/>
                <a:gd name="connsiteY10" fmla="*/ 26194 h 973931"/>
                <a:gd name="connsiteX11" fmla="*/ 173832 w 526257"/>
                <a:gd name="connsiteY11" fmla="*/ 154781 h 973931"/>
                <a:gd name="connsiteX12" fmla="*/ 290513 w 526257"/>
                <a:gd name="connsiteY12" fmla="*/ 290513 h 973931"/>
                <a:gd name="connsiteX13" fmla="*/ 354807 w 526257"/>
                <a:gd name="connsiteY13" fmla="*/ 366713 h 973931"/>
                <a:gd name="connsiteX14" fmla="*/ 414338 w 526257"/>
                <a:gd name="connsiteY14" fmla="*/ 438150 h 973931"/>
                <a:gd name="connsiteX15" fmla="*/ 438150 w 526257"/>
                <a:gd name="connsiteY15" fmla="*/ 469106 h 973931"/>
                <a:gd name="connsiteX16" fmla="*/ 464344 w 526257"/>
                <a:gd name="connsiteY16" fmla="*/ 509588 h 973931"/>
                <a:gd name="connsiteX17" fmla="*/ 488157 w 526257"/>
                <a:gd name="connsiteY17" fmla="*/ 559594 h 973931"/>
                <a:gd name="connsiteX18" fmla="*/ 502444 w 526257"/>
                <a:gd name="connsiteY18" fmla="*/ 604838 h 973931"/>
                <a:gd name="connsiteX19" fmla="*/ 519113 w 526257"/>
                <a:gd name="connsiteY19" fmla="*/ 657225 h 973931"/>
                <a:gd name="connsiteX20" fmla="*/ 523875 w 526257"/>
                <a:gd name="connsiteY20" fmla="*/ 709613 h 973931"/>
                <a:gd name="connsiteX21" fmla="*/ 526257 w 526257"/>
                <a:gd name="connsiteY21" fmla="*/ 764381 h 973931"/>
                <a:gd name="connsiteX22" fmla="*/ 516732 w 526257"/>
                <a:gd name="connsiteY22" fmla="*/ 828675 h 973931"/>
                <a:gd name="connsiteX23" fmla="*/ 507207 w 526257"/>
                <a:gd name="connsiteY23" fmla="*/ 859631 h 973931"/>
                <a:gd name="connsiteX24" fmla="*/ 490538 w 526257"/>
                <a:gd name="connsiteY24" fmla="*/ 900113 h 973931"/>
                <a:gd name="connsiteX25" fmla="*/ 471488 w 526257"/>
                <a:gd name="connsiteY25" fmla="*/ 926306 h 973931"/>
                <a:gd name="connsiteX26" fmla="*/ 440532 w 526257"/>
                <a:gd name="connsiteY26" fmla="*/ 954881 h 973931"/>
                <a:gd name="connsiteX27" fmla="*/ 414338 w 526257"/>
                <a:gd name="connsiteY27" fmla="*/ 969169 h 973931"/>
                <a:gd name="connsiteX28" fmla="*/ 395288 w 526257"/>
                <a:gd name="connsiteY28" fmla="*/ 973931 h 973931"/>
                <a:gd name="connsiteX29" fmla="*/ 369094 w 526257"/>
                <a:gd name="connsiteY29" fmla="*/ 969169 h 973931"/>
                <a:gd name="connsiteX30" fmla="*/ 347663 w 526257"/>
                <a:gd name="connsiteY30" fmla="*/ 959644 h 973931"/>
                <a:gd name="connsiteX31" fmla="*/ 319088 w 526257"/>
                <a:gd name="connsiteY31" fmla="*/ 933450 h 973931"/>
                <a:gd name="connsiteX32" fmla="*/ 307182 w 526257"/>
                <a:gd name="connsiteY32" fmla="*/ 904875 h 973931"/>
                <a:gd name="connsiteX33" fmla="*/ 278607 w 526257"/>
                <a:gd name="connsiteY33" fmla="*/ 814388 h 973931"/>
                <a:gd name="connsiteX34" fmla="*/ 245269 w 526257"/>
                <a:gd name="connsiteY34" fmla="*/ 704850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26257" h="973931">
                  <a:moveTo>
                    <a:pt x="245269" y="704850"/>
                  </a:moveTo>
                  <a:lnTo>
                    <a:pt x="135732" y="383381"/>
                  </a:lnTo>
                  <a:lnTo>
                    <a:pt x="66675" y="202406"/>
                  </a:lnTo>
                  <a:lnTo>
                    <a:pt x="16669" y="71438"/>
                  </a:lnTo>
                  <a:lnTo>
                    <a:pt x="4763" y="42863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71438" y="26194"/>
                  </a:lnTo>
                  <a:lnTo>
                    <a:pt x="173832" y="154781"/>
                  </a:lnTo>
                  <a:lnTo>
                    <a:pt x="290513" y="290513"/>
                  </a:lnTo>
                  <a:lnTo>
                    <a:pt x="354807" y="366713"/>
                  </a:lnTo>
                  <a:lnTo>
                    <a:pt x="414338" y="438150"/>
                  </a:lnTo>
                  <a:lnTo>
                    <a:pt x="438150" y="469106"/>
                  </a:lnTo>
                  <a:lnTo>
                    <a:pt x="464344" y="509588"/>
                  </a:lnTo>
                  <a:lnTo>
                    <a:pt x="488157" y="559594"/>
                  </a:lnTo>
                  <a:lnTo>
                    <a:pt x="502444" y="604838"/>
                  </a:lnTo>
                  <a:lnTo>
                    <a:pt x="519113" y="657225"/>
                  </a:lnTo>
                  <a:lnTo>
                    <a:pt x="523875" y="709613"/>
                  </a:lnTo>
                  <a:lnTo>
                    <a:pt x="526257" y="764381"/>
                  </a:lnTo>
                  <a:lnTo>
                    <a:pt x="516732" y="828675"/>
                  </a:lnTo>
                  <a:lnTo>
                    <a:pt x="507207" y="859631"/>
                  </a:lnTo>
                  <a:lnTo>
                    <a:pt x="490538" y="900113"/>
                  </a:lnTo>
                  <a:lnTo>
                    <a:pt x="471488" y="926306"/>
                  </a:lnTo>
                  <a:lnTo>
                    <a:pt x="440532" y="954881"/>
                  </a:lnTo>
                  <a:lnTo>
                    <a:pt x="414338" y="969169"/>
                  </a:lnTo>
                  <a:lnTo>
                    <a:pt x="395288" y="973931"/>
                  </a:lnTo>
                  <a:lnTo>
                    <a:pt x="369094" y="969169"/>
                  </a:lnTo>
                  <a:lnTo>
                    <a:pt x="347663" y="959644"/>
                  </a:lnTo>
                  <a:lnTo>
                    <a:pt x="319088" y="933450"/>
                  </a:lnTo>
                  <a:lnTo>
                    <a:pt x="307182" y="904875"/>
                  </a:lnTo>
                  <a:lnTo>
                    <a:pt x="278607" y="814388"/>
                  </a:lnTo>
                  <a:lnTo>
                    <a:pt x="2452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90B6958-F64E-4B84-9EDE-B09EA64D602B}"/>
                </a:ext>
              </a:extLst>
            </p:cNvPr>
            <p:cNvSpPr/>
            <p:nvPr/>
          </p:nvSpPr>
          <p:spPr>
            <a:xfrm>
              <a:off x="4718050" y="1771650"/>
              <a:ext cx="530225" cy="1128713"/>
            </a:xfrm>
            <a:custGeom>
              <a:avLst/>
              <a:gdLst>
                <a:gd name="connsiteX0" fmla="*/ 211932 w 531019"/>
                <a:gd name="connsiteY0" fmla="*/ 621506 h 1128713"/>
                <a:gd name="connsiteX1" fmla="*/ 169069 w 531019"/>
                <a:gd name="connsiteY1" fmla="*/ 378619 h 1128713"/>
                <a:gd name="connsiteX2" fmla="*/ 140494 w 531019"/>
                <a:gd name="connsiteY2" fmla="*/ 261938 h 1128713"/>
                <a:gd name="connsiteX3" fmla="*/ 133350 w 531019"/>
                <a:gd name="connsiteY3" fmla="*/ 242888 h 1128713"/>
                <a:gd name="connsiteX4" fmla="*/ 114300 w 531019"/>
                <a:gd name="connsiteY4" fmla="*/ 204788 h 1128713"/>
                <a:gd name="connsiteX5" fmla="*/ 73819 w 531019"/>
                <a:gd name="connsiteY5" fmla="*/ 152400 h 1128713"/>
                <a:gd name="connsiteX6" fmla="*/ 19050 w 531019"/>
                <a:gd name="connsiteY6" fmla="*/ 95250 h 1128713"/>
                <a:gd name="connsiteX7" fmla="*/ 9525 w 531019"/>
                <a:gd name="connsiteY7" fmla="*/ 80963 h 1128713"/>
                <a:gd name="connsiteX8" fmla="*/ 0 w 531019"/>
                <a:gd name="connsiteY8" fmla="*/ 64294 h 1128713"/>
                <a:gd name="connsiteX9" fmla="*/ 0 w 531019"/>
                <a:gd name="connsiteY9" fmla="*/ 38100 h 1128713"/>
                <a:gd name="connsiteX10" fmla="*/ 11907 w 531019"/>
                <a:gd name="connsiteY10" fmla="*/ 16669 h 1128713"/>
                <a:gd name="connsiteX11" fmla="*/ 28575 w 531019"/>
                <a:gd name="connsiteY11" fmla="*/ 7144 h 1128713"/>
                <a:gd name="connsiteX12" fmla="*/ 59532 w 531019"/>
                <a:gd name="connsiteY12" fmla="*/ 0 h 1128713"/>
                <a:gd name="connsiteX13" fmla="*/ 114300 w 531019"/>
                <a:gd name="connsiteY13" fmla="*/ 7144 h 1128713"/>
                <a:gd name="connsiteX14" fmla="*/ 176213 w 531019"/>
                <a:gd name="connsiteY14" fmla="*/ 26194 h 1128713"/>
                <a:gd name="connsiteX15" fmla="*/ 269082 w 531019"/>
                <a:gd name="connsiteY15" fmla="*/ 61913 h 1128713"/>
                <a:gd name="connsiteX16" fmla="*/ 340519 w 531019"/>
                <a:gd name="connsiteY16" fmla="*/ 97631 h 1128713"/>
                <a:gd name="connsiteX17" fmla="*/ 357188 w 531019"/>
                <a:gd name="connsiteY17" fmla="*/ 207169 h 1128713"/>
                <a:gd name="connsiteX18" fmla="*/ 404813 w 531019"/>
                <a:gd name="connsiteY18" fmla="*/ 454819 h 1128713"/>
                <a:gd name="connsiteX19" fmla="*/ 440532 w 531019"/>
                <a:gd name="connsiteY19" fmla="*/ 650081 h 1128713"/>
                <a:gd name="connsiteX20" fmla="*/ 481013 w 531019"/>
                <a:gd name="connsiteY20" fmla="*/ 833438 h 1128713"/>
                <a:gd name="connsiteX21" fmla="*/ 531019 w 531019"/>
                <a:gd name="connsiteY21" fmla="*/ 945356 h 1128713"/>
                <a:gd name="connsiteX22" fmla="*/ 488157 w 531019"/>
                <a:gd name="connsiteY22" fmla="*/ 1028700 h 1128713"/>
                <a:gd name="connsiteX23" fmla="*/ 445294 w 531019"/>
                <a:gd name="connsiteY23" fmla="*/ 1092994 h 1128713"/>
                <a:gd name="connsiteX24" fmla="*/ 409575 w 531019"/>
                <a:gd name="connsiteY24" fmla="*/ 1126331 h 1128713"/>
                <a:gd name="connsiteX25" fmla="*/ 397669 w 531019"/>
                <a:gd name="connsiteY25" fmla="*/ 1128713 h 1128713"/>
                <a:gd name="connsiteX26" fmla="*/ 369094 w 531019"/>
                <a:gd name="connsiteY26" fmla="*/ 1114425 h 1128713"/>
                <a:gd name="connsiteX27" fmla="*/ 316707 w 531019"/>
                <a:gd name="connsiteY27" fmla="*/ 1076325 h 1128713"/>
                <a:gd name="connsiteX28" fmla="*/ 290513 w 531019"/>
                <a:gd name="connsiteY28" fmla="*/ 1047750 h 1128713"/>
                <a:gd name="connsiteX29" fmla="*/ 266700 w 531019"/>
                <a:gd name="connsiteY29" fmla="*/ 1007269 h 1128713"/>
                <a:gd name="connsiteX30" fmla="*/ 250032 w 531019"/>
                <a:gd name="connsiteY30" fmla="*/ 959644 h 1128713"/>
                <a:gd name="connsiteX31" fmla="*/ 250032 w 531019"/>
                <a:gd name="connsiteY31" fmla="*/ 883444 h 1128713"/>
                <a:gd name="connsiteX32" fmla="*/ 240507 w 531019"/>
                <a:gd name="connsiteY32" fmla="*/ 790575 h 1128713"/>
                <a:gd name="connsiteX33" fmla="*/ 211932 w 531019"/>
                <a:gd name="connsiteY33" fmla="*/ 621506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31019" h="1128713">
                  <a:moveTo>
                    <a:pt x="211932" y="621506"/>
                  </a:moveTo>
                  <a:lnTo>
                    <a:pt x="169069" y="378619"/>
                  </a:lnTo>
                  <a:lnTo>
                    <a:pt x="140494" y="261938"/>
                  </a:lnTo>
                  <a:lnTo>
                    <a:pt x="133350" y="242888"/>
                  </a:lnTo>
                  <a:lnTo>
                    <a:pt x="114300" y="204788"/>
                  </a:lnTo>
                  <a:lnTo>
                    <a:pt x="73819" y="152400"/>
                  </a:lnTo>
                  <a:lnTo>
                    <a:pt x="19050" y="95250"/>
                  </a:lnTo>
                  <a:lnTo>
                    <a:pt x="9525" y="80963"/>
                  </a:lnTo>
                  <a:lnTo>
                    <a:pt x="0" y="64294"/>
                  </a:lnTo>
                  <a:lnTo>
                    <a:pt x="0" y="38100"/>
                  </a:lnTo>
                  <a:lnTo>
                    <a:pt x="11907" y="16669"/>
                  </a:lnTo>
                  <a:lnTo>
                    <a:pt x="28575" y="7144"/>
                  </a:lnTo>
                  <a:lnTo>
                    <a:pt x="59532" y="0"/>
                  </a:lnTo>
                  <a:lnTo>
                    <a:pt x="114300" y="7144"/>
                  </a:lnTo>
                  <a:lnTo>
                    <a:pt x="176213" y="26194"/>
                  </a:lnTo>
                  <a:lnTo>
                    <a:pt x="269082" y="61913"/>
                  </a:lnTo>
                  <a:lnTo>
                    <a:pt x="340519" y="97631"/>
                  </a:lnTo>
                  <a:lnTo>
                    <a:pt x="357188" y="207169"/>
                  </a:lnTo>
                  <a:lnTo>
                    <a:pt x="404813" y="454819"/>
                  </a:lnTo>
                  <a:lnTo>
                    <a:pt x="440532" y="650081"/>
                  </a:lnTo>
                  <a:lnTo>
                    <a:pt x="481013" y="833438"/>
                  </a:lnTo>
                  <a:lnTo>
                    <a:pt x="531019" y="945356"/>
                  </a:lnTo>
                  <a:lnTo>
                    <a:pt x="488157" y="1028700"/>
                  </a:lnTo>
                  <a:lnTo>
                    <a:pt x="445294" y="1092994"/>
                  </a:lnTo>
                  <a:lnTo>
                    <a:pt x="409575" y="1126331"/>
                  </a:lnTo>
                  <a:lnTo>
                    <a:pt x="397669" y="1128713"/>
                  </a:lnTo>
                  <a:lnTo>
                    <a:pt x="369094" y="1114425"/>
                  </a:lnTo>
                  <a:lnTo>
                    <a:pt x="316707" y="1076325"/>
                  </a:lnTo>
                  <a:lnTo>
                    <a:pt x="290513" y="1047750"/>
                  </a:lnTo>
                  <a:lnTo>
                    <a:pt x="266700" y="1007269"/>
                  </a:lnTo>
                  <a:lnTo>
                    <a:pt x="250032" y="959644"/>
                  </a:lnTo>
                  <a:lnTo>
                    <a:pt x="250032" y="883444"/>
                  </a:lnTo>
                  <a:lnTo>
                    <a:pt x="240507" y="790575"/>
                  </a:lnTo>
                  <a:lnTo>
                    <a:pt x="211932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EF3908F-8028-41E4-B98B-08DC8D52FBD1}"/>
                </a:ext>
              </a:extLst>
            </p:cNvPr>
            <p:cNvSpPr/>
            <p:nvPr/>
          </p:nvSpPr>
          <p:spPr>
            <a:xfrm rot="16200000">
              <a:off x="3776663" y="4335463"/>
              <a:ext cx="2640012" cy="373062"/>
            </a:xfrm>
            <a:custGeom>
              <a:avLst/>
              <a:gdLst>
                <a:gd name="connsiteX0" fmla="*/ 1590806 w 2640487"/>
                <a:gd name="connsiteY0" fmla="*/ 370770 h 373275"/>
                <a:gd name="connsiteX1" fmla="*/ 1342790 w 2640487"/>
                <a:gd name="connsiteY1" fmla="*/ 373275 h 373275"/>
                <a:gd name="connsiteX2" fmla="*/ 1205004 w 2640487"/>
                <a:gd name="connsiteY2" fmla="*/ 368265 h 373275"/>
                <a:gd name="connsiteX3" fmla="*/ 921916 w 2640487"/>
                <a:gd name="connsiteY3" fmla="*/ 370770 h 373275"/>
                <a:gd name="connsiteX4" fmla="*/ 724004 w 2640487"/>
                <a:gd name="connsiteY4" fmla="*/ 368265 h 373275"/>
                <a:gd name="connsiteX5" fmla="*/ 573692 w 2640487"/>
                <a:gd name="connsiteY5" fmla="*/ 360749 h 373275"/>
                <a:gd name="connsiteX6" fmla="*/ 428390 w 2640487"/>
                <a:gd name="connsiteY6" fmla="*/ 355739 h 373275"/>
                <a:gd name="connsiteX7" fmla="*/ 243005 w 2640487"/>
                <a:gd name="connsiteY7" fmla="*/ 340708 h 373275"/>
                <a:gd name="connsiteX8" fmla="*/ 137786 w 2640487"/>
                <a:gd name="connsiteY8" fmla="*/ 330687 h 373275"/>
                <a:gd name="connsiteX9" fmla="*/ 100208 w 2640487"/>
                <a:gd name="connsiteY9" fmla="*/ 323171 h 373275"/>
                <a:gd name="connsiteX10" fmla="*/ 67641 w 2640487"/>
                <a:gd name="connsiteY10" fmla="*/ 310645 h 373275"/>
                <a:gd name="connsiteX11" fmla="*/ 35073 w 2640487"/>
                <a:gd name="connsiteY11" fmla="*/ 293109 h 373275"/>
                <a:gd name="connsiteX12" fmla="*/ 17536 w 2640487"/>
                <a:gd name="connsiteY12" fmla="*/ 278077 h 373275"/>
                <a:gd name="connsiteX13" fmla="*/ 2505 w 2640487"/>
                <a:gd name="connsiteY13" fmla="*/ 258036 h 373275"/>
                <a:gd name="connsiteX14" fmla="*/ 0 w 2640487"/>
                <a:gd name="connsiteY14" fmla="*/ 222963 h 373275"/>
                <a:gd name="connsiteX15" fmla="*/ 10021 w 2640487"/>
                <a:gd name="connsiteY15" fmla="*/ 187890 h 373275"/>
                <a:gd name="connsiteX16" fmla="*/ 27557 w 2640487"/>
                <a:gd name="connsiteY16" fmla="*/ 162838 h 373275"/>
                <a:gd name="connsiteX17" fmla="*/ 47599 w 2640487"/>
                <a:gd name="connsiteY17" fmla="*/ 142796 h 373275"/>
                <a:gd name="connsiteX18" fmla="*/ 80167 w 2640487"/>
                <a:gd name="connsiteY18" fmla="*/ 127765 h 373275"/>
                <a:gd name="connsiteX19" fmla="*/ 157828 w 2640487"/>
                <a:gd name="connsiteY19" fmla="*/ 100208 h 373275"/>
                <a:gd name="connsiteX20" fmla="*/ 240500 w 2640487"/>
                <a:gd name="connsiteY20" fmla="*/ 72651 h 373275"/>
                <a:gd name="connsiteX21" fmla="*/ 398328 w 2640487"/>
                <a:gd name="connsiteY21" fmla="*/ 32567 h 373275"/>
                <a:gd name="connsiteX22" fmla="*/ 428390 w 2640487"/>
                <a:gd name="connsiteY22" fmla="*/ 45093 h 373275"/>
                <a:gd name="connsiteX23" fmla="*/ 470979 w 2640487"/>
                <a:gd name="connsiteY23" fmla="*/ 60125 h 373275"/>
                <a:gd name="connsiteX24" fmla="*/ 533609 w 2640487"/>
                <a:gd name="connsiteY24" fmla="*/ 77661 h 373275"/>
                <a:gd name="connsiteX25" fmla="*/ 611270 w 2640487"/>
                <a:gd name="connsiteY25" fmla="*/ 92692 h 373275"/>
                <a:gd name="connsiteX26" fmla="*/ 708973 w 2640487"/>
                <a:gd name="connsiteY26" fmla="*/ 105218 h 373275"/>
                <a:gd name="connsiteX27" fmla="*/ 854275 w 2640487"/>
                <a:gd name="connsiteY27" fmla="*/ 120250 h 373275"/>
                <a:gd name="connsiteX28" fmla="*/ 1129848 w 2640487"/>
                <a:gd name="connsiteY28" fmla="*/ 132776 h 373275"/>
                <a:gd name="connsiteX29" fmla="*/ 1410431 w 2640487"/>
                <a:gd name="connsiteY29" fmla="*/ 140291 h 373275"/>
                <a:gd name="connsiteX30" fmla="*/ 1826295 w 2640487"/>
                <a:gd name="connsiteY30" fmla="*/ 145302 h 373275"/>
                <a:gd name="connsiteX31" fmla="*/ 2116899 w 2640487"/>
                <a:gd name="connsiteY31" fmla="*/ 147807 h 373275"/>
                <a:gd name="connsiteX32" fmla="*/ 2269716 w 2640487"/>
                <a:gd name="connsiteY32" fmla="*/ 147807 h 373275"/>
                <a:gd name="connsiteX33" fmla="*/ 2347378 w 2640487"/>
                <a:gd name="connsiteY33" fmla="*/ 135281 h 373275"/>
                <a:gd name="connsiteX34" fmla="*/ 2437565 w 2640487"/>
                <a:gd name="connsiteY34" fmla="*/ 105218 h 373275"/>
                <a:gd name="connsiteX35" fmla="*/ 2512721 w 2640487"/>
                <a:gd name="connsiteY35" fmla="*/ 67640 h 373275"/>
                <a:gd name="connsiteX36" fmla="*/ 2572846 w 2640487"/>
                <a:gd name="connsiteY36" fmla="*/ 22546 h 373275"/>
                <a:gd name="connsiteX37" fmla="*/ 2592888 w 2640487"/>
                <a:gd name="connsiteY37" fmla="*/ 7515 h 373275"/>
                <a:gd name="connsiteX38" fmla="*/ 2610424 w 2640487"/>
                <a:gd name="connsiteY38" fmla="*/ 0 h 373275"/>
                <a:gd name="connsiteX39" fmla="*/ 2622950 w 2640487"/>
                <a:gd name="connsiteY39" fmla="*/ 0 h 373275"/>
                <a:gd name="connsiteX40" fmla="*/ 2635476 w 2640487"/>
                <a:gd name="connsiteY40" fmla="*/ 2505 h 373275"/>
                <a:gd name="connsiteX41" fmla="*/ 2637981 w 2640487"/>
                <a:gd name="connsiteY41" fmla="*/ 7515 h 373275"/>
                <a:gd name="connsiteX42" fmla="*/ 2640487 w 2640487"/>
                <a:gd name="connsiteY42" fmla="*/ 27557 h 373275"/>
                <a:gd name="connsiteX43" fmla="*/ 2615435 w 2640487"/>
                <a:gd name="connsiteY43" fmla="*/ 140291 h 373275"/>
                <a:gd name="connsiteX44" fmla="*/ 2585372 w 2640487"/>
                <a:gd name="connsiteY44" fmla="*/ 243005 h 373275"/>
                <a:gd name="connsiteX45" fmla="*/ 2552804 w 2640487"/>
                <a:gd name="connsiteY45" fmla="*/ 345718 h 373275"/>
                <a:gd name="connsiteX46" fmla="*/ 2430049 w 2640487"/>
                <a:gd name="connsiteY46" fmla="*/ 350728 h 373275"/>
                <a:gd name="connsiteX47" fmla="*/ 2287253 w 2640487"/>
                <a:gd name="connsiteY47" fmla="*/ 363254 h 373275"/>
                <a:gd name="connsiteX48" fmla="*/ 2111888 w 2640487"/>
                <a:gd name="connsiteY48" fmla="*/ 368265 h 373275"/>
                <a:gd name="connsiteX49" fmla="*/ 1590806 w 2640487"/>
                <a:gd name="connsiteY49" fmla="*/ 370770 h 37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40487" h="373275">
                  <a:moveTo>
                    <a:pt x="1590806" y="370770"/>
                  </a:moveTo>
                  <a:lnTo>
                    <a:pt x="1342790" y="373275"/>
                  </a:lnTo>
                  <a:lnTo>
                    <a:pt x="1205004" y="368265"/>
                  </a:lnTo>
                  <a:lnTo>
                    <a:pt x="921916" y="370770"/>
                  </a:lnTo>
                  <a:lnTo>
                    <a:pt x="724004" y="368265"/>
                  </a:lnTo>
                  <a:lnTo>
                    <a:pt x="573692" y="360749"/>
                  </a:lnTo>
                  <a:lnTo>
                    <a:pt x="428390" y="355739"/>
                  </a:lnTo>
                  <a:lnTo>
                    <a:pt x="243005" y="340708"/>
                  </a:lnTo>
                  <a:lnTo>
                    <a:pt x="137786" y="330687"/>
                  </a:lnTo>
                  <a:lnTo>
                    <a:pt x="100208" y="323171"/>
                  </a:lnTo>
                  <a:lnTo>
                    <a:pt x="67641" y="310645"/>
                  </a:lnTo>
                  <a:lnTo>
                    <a:pt x="35073" y="293109"/>
                  </a:lnTo>
                  <a:lnTo>
                    <a:pt x="17536" y="278077"/>
                  </a:lnTo>
                  <a:lnTo>
                    <a:pt x="2505" y="258036"/>
                  </a:lnTo>
                  <a:lnTo>
                    <a:pt x="0" y="222963"/>
                  </a:lnTo>
                  <a:lnTo>
                    <a:pt x="10021" y="187890"/>
                  </a:lnTo>
                  <a:lnTo>
                    <a:pt x="27557" y="162838"/>
                  </a:lnTo>
                  <a:lnTo>
                    <a:pt x="47599" y="142796"/>
                  </a:lnTo>
                  <a:lnTo>
                    <a:pt x="80167" y="127765"/>
                  </a:lnTo>
                  <a:lnTo>
                    <a:pt x="157828" y="100208"/>
                  </a:lnTo>
                  <a:lnTo>
                    <a:pt x="240500" y="72651"/>
                  </a:lnTo>
                  <a:lnTo>
                    <a:pt x="398328" y="32567"/>
                  </a:lnTo>
                  <a:lnTo>
                    <a:pt x="428390" y="45093"/>
                  </a:lnTo>
                  <a:lnTo>
                    <a:pt x="470979" y="60125"/>
                  </a:lnTo>
                  <a:lnTo>
                    <a:pt x="533609" y="77661"/>
                  </a:lnTo>
                  <a:lnTo>
                    <a:pt x="611270" y="92692"/>
                  </a:lnTo>
                  <a:lnTo>
                    <a:pt x="708973" y="105218"/>
                  </a:lnTo>
                  <a:lnTo>
                    <a:pt x="854275" y="120250"/>
                  </a:lnTo>
                  <a:lnTo>
                    <a:pt x="1129848" y="132776"/>
                  </a:lnTo>
                  <a:lnTo>
                    <a:pt x="1410431" y="140291"/>
                  </a:lnTo>
                  <a:lnTo>
                    <a:pt x="1826295" y="145302"/>
                  </a:lnTo>
                  <a:lnTo>
                    <a:pt x="2116899" y="147807"/>
                  </a:lnTo>
                  <a:lnTo>
                    <a:pt x="2269716" y="147807"/>
                  </a:lnTo>
                  <a:lnTo>
                    <a:pt x="2347378" y="135281"/>
                  </a:lnTo>
                  <a:lnTo>
                    <a:pt x="2437565" y="105218"/>
                  </a:lnTo>
                  <a:lnTo>
                    <a:pt x="2512721" y="67640"/>
                  </a:lnTo>
                  <a:lnTo>
                    <a:pt x="2572846" y="22546"/>
                  </a:lnTo>
                  <a:lnTo>
                    <a:pt x="2592888" y="7515"/>
                  </a:lnTo>
                  <a:lnTo>
                    <a:pt x="2610424" y="0"/>
                  </a:lnTo>
                  <a:lnTo>
                    <a:pt x="2622950" y="0"/>
                  </a:lnTo>
                  <a:lnTo>
                    <a:pt x="2635476" y="2505"/>
                  </a:lnTo>
                  <a:lnTo>
                    <a:pt x="2637981" y="7515"/>
                  </a:lnTo>
                  <a:lnTo>
                    <a:pt x="2640487" y="27557"/>
                  </a:lnTo>
                  <a:lnTo>
                    <a:pt x="2615435" y="140291"/>
                  </a:lnTo>
                  <a:lnTo>
                    <a:pt x="2585372" y="243005"/>
                  </a:lnTo>
                  <a:lnTo>
                    <a:pt x="2552804" y="345718"/>
                  </a:lnTo>
                  <a:lnTo>
                    <a:pt x="2430049" y="350728"/>
                  </a:lnTo>
                  <a:lnTo>
                    <a:pt x="2287253" y="363254"/>
                  </a:lnTo>
                  <a:lnTo>
                    <a:pt x="2111888" y="368265"/>
                  </a:lnTo>
                  <a:lnTo>
                    <a:pt x="1590806" y="370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EC1C52A-96C6-48CF-BE17-7198F0049B7C}"/>
                </a:ext>
              </a:extLst>
            </p:cNvPr>
            <p:cNvSpPr/>
            <p:nvPr/>
          </p:nvSpPr>
          <p:spPr>
            <a:xfrm>
              <a:off x="3000375" y="2697163"/>
              <a:ext cx="766763" cy="488950"/>
            </a:xfrm>
            <a:custGeom>
              <a:avLst/>
              <a:gdLst>
                <a:gd name="connsiteX0" fmla="*/ 438150 w 766763"/>
                <a:gd name="connsiteY0" fmla="*/ 383382 h 488157"/>
                <a:gd name="connsiteX1" fmla="*/ 280988 w 766763"/>
                <a:gd name="connsiteY1" fmla="*/ 311944 h 488157"/>
                <a:gd name="connsiteX2" fmla="*/ 183356 w 766763"/>
                <a:gd name="connsiteY2" fmla="*/ 264319 h 488157"/>
                <a:gd name="connsiteX3" fmla="*/ 135731 w 766763"/>
                <a:gd name="connsiteY3" fmla="*/ 250032 h 488157"/>
                <a:gd name="connsiteX4" fmla="*/ 61913 w 766763"/>
                <a:gd name="connsiteY4" fmla="*/ 226219 h 488157"/>
                <a:gd name="connsiteX5" fmla="*/ 26194 w 766763"/>
                <a:gd name="connsiteY5" fmla="*/ 211932 h 488157"/>
                <a:gd name="connsiteX6" fmla="*/ 9525 w 766763"/>
                <a:gd name="connsiteY6" fmla="*/ 197644 h 488157"/>
                <a:gd name="connsiteX7" fmla="*/ 0 w 766763"/>
                <a:gd name="connsiteY7" fmla="*/ 180975 h 488157"/>
                <a:gd name="connsiteX8" fmla="*/ 0 w 766763"/>
                <a:gd name="connsiteY8" fmla="*/ 152400 h 488157"/>
                <a:gd name="connsiteX9" fmla="*/ 9525 w 766763"/>
                <a:gd name="connsiteY9" fmla="*/ 114300 h 488157"/>
                <a:gd name="connsiteX10" fmla="*/ 23813 w 766763"/>
                <a:gd name="connsiteY10" fmla="*/ 83344 h 488157"/>
                <a:gd name="connsiteX11" fmla="*/ 104775 w 766763"/>
                <a:gd name="connsiteY11" fmla="*/ 0 h 488157"/>
                <a:gd name="connsiteX12" fmla="*/ 219075 w 766763"/>
                <a:gd name="connsiteY12" fmla="*/ 59532 h 488157"/>
                <a:gd name="connsiteX13" fmla="*/ 340519 w 766763"/>
                <a:gd name="connsiteY13" fmla="*/ 126207 h 488157"/>
                <a:gd name="connsiteX14" fmla="*/ 454819 w 766763"/>
                <a:gd name="connsiteY14" fmla="*/ 192882 h 488157"/>
                <a:gd name="connsiteX15" fmla="*/ 576263 w 766763"/>
                <a:gd name="connsiteY15" fmla="*/ 264319 h 488157"/>
                <a:gd name="connsiteX16" fmla="*/ 766763 w 766763"/>
                <a:gd name="connsiteY16" fmla="*/ 385763 h 488157"/>
                <a:gd name="connsiteX17" fmla="*/ 676275 w 766763"/>
                <a:gd name="connsiteY17" fmla="*/ 488157 h 488157"/>
                <a:gd name="connsiteX18" fmla="*/ 438150 w 766763"/>
                <a:gd name="connsiteY18" fmla="*/ 383382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66763" h="488157">
                  <a:moveTo>
                    <a:pt x="438150" y="383382"/>
                  </a:moveTo>
                  <a:lnTo>
                    <a:pt x="280988" y="311944"/>
                  </a:lnTo>
                  <a:lnTo>
                    <a:pt x="183356" y="264319"/>
                  </a:lnTo>
                  <a:lnTo>
                    <a:pt x="135731" y="250032"/>
                  </a:lnTo>
                  <a:lnTo>
                    <a:pt x="61913" y="226219"/>
                  </a:lnTo>
                  <a:lnTo>
                    <a:pt x="26194" y="211932"/>
                  </a:lnTo>
                  <a:lnTo>
                    <a:pt x="9525" y="197644"/>
                  </a:lnTo>
                  <a:lnTo>
                    <a:pt x="0" y="180975"/>
                  </a:lnTo>
                  <a:lnTo>
                    <a:pt x="0" y="152400"/>
                  </a:lnTo>
                  <a:lnTo>
                    <a:pt x="9525" y="114300"/>
                  </a:lnTo>
                  <a:lnTo>
                    <a:pt x="23813" y="83344"/>
                  </a:lnTo>
                  <a:lnTo>
                    <a:pt x="104775" y="0"/>
                  </a:lnTo>
                  <a:lnTo>
                    <a:pt x="219075" y="59532"/>
                  </a:lnTo>
                  <a:lnTo>
                    <a:pt x="340519" y="126207"/>
                  </a:lnTo>
                  <a:lnTo>
                    <a:pt x="454819" y="192882"/>
                  </a:lnTo>
                  <a:lnTo>
                    <a:pt x="576263" y="264319"/>
                  </a:lnTo>
                  <a:lnTo>
                    <a:pt x="766763" y="385763"/>
                  </a:lnTo>
                  <a:lnTo>
                    <a:pt x="676275" y="488157"/>
                  </a:lnTo>
                  <a:lnTo>
                    <a:pt x="438150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829608C-8AB7-49F2-9354-005C6DD2B6B9}"/>
                </a:ext>
              </a:extLst>
            </p:cNvPr>
            <p:cNvSpPr/>
            <p:nvPr/>
          </p:nvSpPr>
          <p:spPr>
            <a:xfrm>
              <a:off x="2930525" y="2146300"/>
              <a:ext cx="1597025" cy="1774825"/>
            </a:xfrm>
            <a:custGeom>
              <a:avLst/>
              <a:gdLst>
                <a:gd name="connsiteX0" fmla="*/ 1044575 w 1597025"/>
                <a:gd name="connsiteY0" fmla="*/ 923925 h 1774825"/>
                <a:gd name="connsiteX1" fmla="*/ 796925 w 1597025"/>
                <a:gd name="connsiteY1" fmla="*/ 1181100 h 1774825"/>
                <a:gd name="connsiteX2" fmla="*/ 615950 w 1597025"/>
                <a:gd name="connsiteY2" fmla="*/ 1362075 h 1774825"/>
                <a:gd name="connsiteX3" fmla="*/ 438150 w 1597025"/>
                <a:gd name="connsiteY3" fmla="*/ 1533525 h 1774825"/>
                <a:gd name="connsiteX4" fmla="*/ 161925 w 1597025"/>
                <a:gd name="connsiteY4" fmla="*/ 1774825 h 1774825"/>
                <a:gd name="connsiteX5" fmla="*/ 0 w 1597025"/>
                <a:gd name="connsiteY5" fmla="*/ 1752600 h 1774825"/>
                <a:gd name="connsiteX6" fmla="*/ 47625 w 1597025"/>
                <a:gd name="connsiteY6" fmla="*/ 1689100 h 1774825"/>
                <a:gd name="connsiteX7" fmla="*/ 120650 w 1597025"/>
                <a:gd name="connsiteY7" fmla="*/ 1625600 h 1774825"/>
                <a:gd name="connsiteX8" fmla="*/ 241300 w 1597025"/>
                <a:gd name="connsiteY8" fmla="*/ 1501775 h 1774825"/>
                <a:gd name="connsiteX9" fmla="*/ 390525 w 1597025"/>
                <a:gd name="connsiteY9" fmla="*/ 1349375 h 1774825"/>
                <a:gd name="connsiteX10" fmla="*/ 504825 w 1597025"/>
                <a:gd name="connsiteY10" fmla="*/ 1222375 h 1774825"/>
                <a:gd name="connsiteX11" fmla="*/ 609600 w 1597025"/>
                <a:gd name="connsiteY11" fmla="*/ 1111250 h 1774825"/>
                <a:gd name="connsiteX12" fmla="*/ 708025 w 1597025"/>
                <a:gd name="connsiteY12" fmla="*/ 1009650 h 1774825"/>
                <a:gd name="connsiteX13" fmla="*/ 774700 w 1597025"/>
                <a:gd name="connsiteY13" fmla="*/ 917575 h 1774825"/>
                <a:gd name="connsiteX14" fmla="*/ 869950 w 1597025"/>
                <a:gd name="connsiteY14" fmla="*/ 809625 h 1774825"/>
                <a:gd name="connsiteX15" fmla="*/ 1019175 w 1597025"/>
                <a:gd name="connsiteY15" fmla="*/ 638175 h 1774825"/>
                <a:gd name="connsiteX16" fmla="*/ 1120775 w 1597025"/>
                <a:gd name="connsiteY16" fmla="*/ 520700 h 1774825"/>
                <a:gd name="connsiteX17" fmla="*/ 1222375 w 1597025"/>
                <a:gd name="connsiteY17" fmla="*/ 393700 h 1774825"/>
                <a:gd name="connsiteX18" fmla="*/ 1244600 w 1597025"/>
                <a:gd name="connsiteY18" fmla="*/ 358775 h 1774825"/>
                <a:gd name="connsiteX19" fmla="*/ 1266825 w 1597025"/>
                <a:gd name="connsiteY19" fmla="*/ 314325 h 1774825"/>
                <a:gd name="connsiteX20" fmla="*/ 1276350 w 1597025"/>
                <a:gd name="connsiteY20" fmla="*/ 269875 h 1774825"/>
                <a:gd name="connsiteX21" fmla="*/ 1276350 w 1597025"/>
                <a:gd name="connsiteY21" fmla="*/ 244475 h 1774825"/>
                <a:gd name="connsiteX22" fmla="*/ 1276350 w 1597025"/>
                <a:gd name="connsiteY22" fmla="*/ 212725 h 1774825"/>
                <a:gd name="connsiteX23" fmla="*/ 1270000 w 1597025"/>
                <a:gd name="connsiteY23" fmla="*/ 174625 h 1774825"/>
                <a:gd name="connsiteX24" fmla="*/ 1244600 w 1597025"/>
                <a:gd name="connsiteY24" fmla="*/ 120650 h 1774825"/>
                <a:gd name="connsiteX25" fmla="*/ 1219200 w 1597025"/>
                <a:gd name="connsiteY25" fmla="*/ 69850 h 1774825"/>
                <a:gd name="connsiteX26" fmla="*/ 1209675 w 1597025"/>
                <a:gd name="connsiteY26" fmla="*/ 41275 h 1774825"/>
                <a:gd name="connsiteX27" fmla="*/ 1209675 w 1597025"/>
                <a:gd name="connsiteY27" fmla="*/ 22225 h 1774825"/>
                <a:gd name="connsiteX28" fmla="*/ 1216025 w 1597025"/>
                <a:gd name="connsiteY28" fmla="*/ 6350 h 1774825"/>
                <a:gd name="connsiteX29" fmla="*/ 1235075 w 1597025"/>
                <a:gd name="connsiteY29" fmla="*/ 0 h 1774825"/>
                <a:gd name="connsiteX30" fmla="*/ 1270000 w 1597025"/>
                <a:gd name="connsiteY30" fmla="*/ 3175 h 1774825"/>
                <a:gd name="connsiteX31" fmla="*/ 1301750 w 1597025"/>
                <a:gd name="connsiteY31" fmla="*/ 22225 h 1774825"/>
                <a:gd name="connsiteX32" fmla="*/ 1387475 w 1597025"/>
                <a:gd name="connsiteY32" fmla="*/ 92075 h 1774825"/>
                <a:gd name="connsiteX33" fmla="*/ 1438275 w 1597025"/>
                <a:gd name="connsiteY33" fmla="*/ 133350 h 1774825"/>
                <a:gd name="connsiteX34" fmla="*/ 1489075 w 1597025"/>
                <a:gd name="connsiteY34" fmla="*/ 187325 h 1774825"/>
                <a:gd name="connsiteX35" fmla="*/ 1524000 w 1597025"/>
                <a:gd name="connsiteY35" fmla="*/ 231775 h 1774825"/>
                <a:gd name="connsiteX36" fmla="*/ 1555750 w 1597025"/>
                <a:gd name="connsiteY36" fmla="*/ 279400 h 1774825"/>
                <a:gd name="connsiteX37" fmla="*/ 1581150 w 1597025"/>
                <a:gd name="connsiteY37" fmla="*/ 317500 h 1774825"/>
                <a:gd name="connsiteX38" fmla="*/ 1597025 w 1597025"/>
                <a:gd name="connsiteY38" fmla="*/ 358775 h 1774825"/>
                <a:gd name="connsiteX39" fmla="*/ 1597025 w 1597025"/>
                <a:gd name="connsiteY39" fmla="*/ 393700 h 1774825"/>
                <a:gd name="connsiteX40" fmla="*/ 1581150 w 1597025"/>
                <a:gd name="connsiteY40" fmla="*/ 431800 h 1774825"/>
                <a:gd name="connsiteX41" fmla="*/ 1552575 w 1597025"/>
                <a:gd name="connsiteY41" fmla="*/ 460375 h 1774825"/>
                <a:gd name="connsiteX42" fmla="*/ 1489075 w 1597025"/>
                <a:gd name="connsiteY42" fmla="*/ 495300 h 1774825"/>
                <a:gd name="connsiteX43" fmla="*/ 1435100 w 1597025"/>
                <a:gd name="connsiteY43" fmla="*/ 542925 h 1774825"/>
                <a:gd name="connsiteX44" fmla="*/ 1346200 w 1597025"/>
                <a:gd name="connsiteY44" fmla="*/ 619125 h 1774825"/>
                <a:gd name="connsiteX45" fmla="*/ 1250950 w 1597025"/>
                <a:gd name="connsiteY45" fmla="*/ 708025 h 1774825"/>
                <a:gd name="connsiteX46" fmla="*/ 1146175 w 1597025"/>
                <a:gd name="connsiteY46" fmla="*/ 819150 h 1774825"/>
                <a:gd name="connsiteX47" fmla="*/ 1044575 w 1597025"/>
                <a:gd name="connsiteY47" fmla="*/ 923925 h 177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97025" h="1774825">
                  <a:moveTo>
                    <a:pt x="1044575" y="923925"/>
                  </a:moveTo>
                  <a:lnTo>
                    <a:pt x="796925" y="1181100"/>
                  </a:lnTo>
                  <a:lnTo>
                    <a:pt x="615950" y="1362075"/>
                  </a:lnTo>
                  <a:lnTo>
                    <a:pt x="438150" y="1533525"/>
                  </a:lnTo>
                  <a:lnTo>
                    <a:pt x="161925" y="1774825"/>
                  </a:lnTo>
                  <a:lnTo>
                    <a:pt x="0" y="1752600"/>
                  </a:lnTo>
                  <a:lnTo>
                    <a:pt x="47625" y="1689100"/>
                  </a:lnTo>
                  <a:lnTo>
                    <a:pt x="120650" y="1625600"/>
                  </a:lnTo>
                  <a:lnTo>
                    <a:pt x="241300" y="1501775"/>
                  </a:lnTo>
                  <a:lnTo>
                    <a:pt x="390525" y="1349375"/>
                  </a:lnTo>
                  <a:lnTo>
                    <a:pt x="504825" y="1222375"/>
                  </a:lnTo>
                  <a:lnTo>
                    <a:pt x="609600" y="1111250"/>
                  </a:lnTo>
                  <a:lnTo>
                    <a:pt x="708025" y="1009650"/>
                  </a:lnTo>
                  <a:lnTo>
                    <a:pt x="774700" y="917575"/>
                  </a:lnTo>
                  <a:lnTo>
                    <a:pt x="869950" y="809625"/>
                  </a:lnTo>
                  <a:lnTo>
                    <a:pt x="1019175" y="638175"/>
                  </a:lnTo>
                  <a:lnTo>
                    <a:pt x="1120775" y="520700"/>
                  </a:lnTo>
                  <a:lnTo>
                    <a:pt x="1222375" y="393700"/>
                  </a:lnTo>
                  <a:lnTo>
                    <a:pt x="1244600" y="358775"/>
                  </a:lnTo>
                  <a:lnTo>
                    <a:pt x="1266825" y="314325"/>
                  </a:lnTo>
                  <a:lnTo>
                    <a:pt x="1276350" y="269875"/>
                  </a:lnTo>
                  <a:lnTo>
                    <a:pt x="1276350" y="244475"/>
                  </a:lnTo>
                  <a:lnTo>
                    <a:pt x="1276350" y="212725"/>
                  </a:lnTo>
                  <a:lnTo>
                    <a:pt x="1270000" y="174625"/>
                  </a:lnTo>
                  <a:lnTo>
                    <a:pt x="1244600" y="120650"/>
                  </a:lnTo>
                  <a:lnTo>
                    <a:pt x="1219200" y="69850"/>
                  </a:lnTo>
                  <a:lnTo>
                    <a:pt x="1209675" y="41275"/>
                  </a:lnTo>
                  <a:lnTo>
                    <a:pt x="1209675" y="22225"/>
                  </a:lnTo>
                  <a:lnTo>
                    <a:pt x="1216025" y="6350"/>
                  </a:lnTo>
                  <a:lnTo>
                    <a:pt x="1235075" y="0"/>
                  </a:lnTo>
                  <a:lnTo>
                    <a:pt x="1270000" y="3175"/>
                  </a:lnTo>
                  <a:lnTo>
                    <a:pt x="1301750" y="22225"/>
                  </a:lnTo>
                  <a:lnTo>
                    <a:pt x="1387475" y="92075"/>
                  </a:lnTo>
                  <a:lnTo>
                    <a:pt x="1438275" y="133350"/>
                  </a:lnTo>
                  <a:lnTo>
                    <a:pt x="1489075" y="187325"/>
                  </a:lnTo>
                  <a:lnTo>
                    <a:pt x="1524000" y="231775"/>
                  </a:lnTo>
                  <a:lnTo>
                    <a:pt x="1555750" y="279400"/>
                  </a:lnTo>
                  <a:lnTo>
                    <a:pt x="1581150" y="317500"/>
                  </a:lnTo>
                  <a:lnTo>
                    <a:pt x="1597025" y="358775"/>
                  </a:lnTo>
                  <a:lnTo>
                    <a:pt x="1597025" y="393700"/>
                  </a:lnTo>
                  <a:lnTo>
                    <a:pt x="1581150" y="431800"/>
                  </a:lnTo>
                  <a:lnTo>
                    <a:pt x="1552575" y="460375"/>
                  </a:lnTo>
                  <a:lnTo>
                    <a:pt x="1489075" y="495300"/>
                  </a:lnTo>
                  <a:lnTo>
                    <a:pt x="1435100" y="542925"/>
                  </a:lnTo>
                  <a:lnTo>
                    <a:pt x="1346200" y="619125"/>
                  </a:lnTo>
                  <a:lnTo>
                    <a:pt x="1250950" y="708025"/>
                  </a:lnTo>
                  <a:lnTo>
                    <a:pt x="1146175" y="819150"/>
                  </a:lnTo>
                  <a:lnTo>
                    <a:pt x="1044575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0769E36-57A2-4B7F-A83A-634093EF3DD6}"/>
                </a:ext>
              </a:extLst>
            </p:cNvPr>
            <p:cNvSpPr/>
            <p:nvPr/>
          </p:nvSpPr>
          <p:spPr>
            <a:xfrm>
              <a:off x="2922588" y="3563938"/>
              <a:ext cx="1539875" cy="587375"/>
            </a:xfrm>
            <a:custGeom>
              <a:avLst/>
              <a:gdLst>
                <a:gd name="connsiteX0" fmla="*/ 1195387 w 1540669"/>
                <a:gd name="connsiteY0" fmla="*/ 240507 h 585788"/>
                <a:gd name="connsiteX1" fmla="*/ 1019175 w 1540669"/>
                <a:gd name="connsiteY1" fmla="*/ 297657 h 585788"/>
                <a:gd name="connsiteX2" fmla="*/ 819150 w 1540669"/>
                <a:gd name="connsiteY2" fmla="*/ 352425 h 585788"/>
                <a:gd name="connsiteX3" fmla="*/ 621506 w 1540669"/>
                <a:gd name="connsiteY3" fmla="*/ 411957 h 585788"/>
                <a:gd name="connsiteX4" fmla="*/ 442912 w 1540669"/>
                <a:gd name="connsiteY4" fmla="*/ 473869 h 585788"/>
                <a:gd name="connsiteX5" fmla="*/ 335756 w 1540669"/>
                <a:gd name="connsiteY5" fmla="*/ 516732 h 585788"/>
                <a:gd name="connsiteX6" fmla="*/ 245269 w 1540669"/>
                <a:gd name="connsiteY6" fmla="*/ 561975 h 585788"/>
                <a:gd name="connsiteX7" fmla="*/ 211931 w 1540669"/>
                <a:gd name="connsiteY7" fmla="*/ 583407 h 585788"/>
                <a:gd name="connsiteX8" fmla="*/ 197644 w 1540669"/>
                <a:gd name="connsiteY8" fmla="*/ 585788 h 585788"/>
                <a:gd name="connsiteX9" fmla="*/ 176212 w 1540669"/>
                <a:gd name="connsiteY9" fmla="*/ 581025 h 585788"/>
                <a:gd name="connsiteX10" fmla="*/ 130969 w 1540669"/>
                <a:gd name="connsiteY10" fmla="*/ 552450 h 585788"/>
                <a:gd name="connsiteX11" fmla="*/ 69056 w 1540669"/>
                <a:gd name="connsiteY11" fmla="*/ 495300 h 585788"/>
                <a:gd name="connsiteX12" fmla="*/ 16669 w 1540669"/>
                <a:gd name="connsiteY12" fmla="*/ 433388 h 585788"/>
                <a:gd name="connsiteX13" fmla="*/ 4762 w 1540669"/>
                <a:gd name="connsiteY13" fmla="*/ 411957 h 585788"/>
                <a:gd name="connsiteX14" fmla="*/ 2381 w 1540669"/>
                <a:gd name="connsiteY14" fmla="*/ 397669 h 585788"/>
                <a:gd name="connsiteX15" fmla="*/ 2381 w 1540669"/>
                <a:gd name="connsiteY15" fmla="*/ 376238 h 585788"/>
                <a:gd name="connsiteX16" fmla="*/ 0 w 1540669"/>
                <a:gd name="connsiteY16" fmla="*/ 357188 h 585788"/>
                <a:gd name="connsiteX17" fmla="*/ 7144 w 1540669"/>
                <a:gd name="connsiteY17" fmla="*/ 326232 h 585788"/>
                <a:gd name="connsiteX18" fmla="*/ 26194 w 1540669"/>
                <a:gd name="connsiteY18" fmla="*/ 297657 h 585788"/>
                <a:gd name="connsiteX19" fmla="*/ 54769 w 1540669"/>
                <a:gd name="connsiteY19" fmla="*/ 273844 h 585788"/>
                <a:gd name="connsiteX20" fmla="*/ 297656 w 1540669"/>
                <a:gd name="connsiteY20" fmla="*/ 266700 h 585788"/>
                <a:gd name="connsiteX21" fmla="*/ 469106 w 1540669"/>
                <a:gd name="connsiteY21" fmla="*/ 240507 h 585788"/>
                <a:gd name="connsiteX22" fmla="*/ 735806 w 1540669"/>
                <a:gd name="connsiteY22" fmla="*/ 188119 h 585788"/>
                <a:gd name="connsiteX23" fmla="*/ 914400 w 1540669"/>
                <a:gd name="connsiteY23" fmla="*/ 145257 h 585788"/>
                <a:gd name="connsiteX24" fmla="*/ 1123950 w 1540669"/>
                <a:gd name="connsiteY24" fmla="*/ 95250 h 585788"/>
                <a:gd name="connsiteX25" fmla="*/ 1476375 w 1540669"/>
                <a:gd name="connsiteY25" fmla="*/ 0 h 585788"/>
                <a:gd name="connsiteX26" fmla="*/ 1540669 w 1540669"/>
                <a:gd name="connsiteY26" fmla="*/ 128588 h 585788"/>
                <a:gd name="connsiteX27" fmla="*/ 1195387 w 1540669"/>
                <a:gd name="connsiteY27" fmla="*/ 240507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40669" h="585788">
                  <a:moveTo>
                    <a:pt x="1195387" y="240507"/>
                  </a:moveTo>
                  <a:lnTo>
                    <a:pt x="1019175" y="297657"/>
                  </a:lnTo>
                  <a:lnTo>
                    <a:pt x="819150" y="352425"/>
                  </a:lnTo>
                  <a:lnTo>
                    <a:pt x="621506" y="411957"/>
                  </a:lnTo>
                  <a:lnTo>
                    <a:pt x="442912" y="473869"/>
                  </a:lnTo>
                  <a:lnTo>
                    <a:pt x="335756" y="516732"/>
                  </a:lnTo>
                  <a:lnTo>
                    <a:pt x="245269" y="561975"/>
                  </a:lnTo>
                  <a:lnTo>
                    <a:pt x="211931" y="583407"/>
                  </a:lnTo>
                  <a:lnTo>
                    <a:pt x="197644" y="585788"/>
                  </a:lnTo>
                  <a:lnTo>
                    <a:pt x="176212" y="581025"/>
                  </a:lnTo>
                  <a:lnTo>
                    <a:pt x="130969" y="552450"/>
                  </a:lnTo>
                  <a:lnTo>
                    <a:pt x="69056" y="495300"/>
                  </a:lnTo>
                  <a:lnTo>
                    <a:pt x="16669" y="433388"/>
                  </a:lnTo>
                  <a:lnTo>
                    <a:pt x="4762" y="411957"/>
                  </a:lnTo>
                  <a:lnTo>
                    <a:pt x="2381" y="397669"/>
                  </a:lnTo>
                  <a:lnTo>
                    <a:pt x="2381" y="376238"/>
                  </a:lnTo>
                  <a:lnTo>
                    <a:pt x="0" y="357188"/>
                  </a:lnTo>
                  <a:lnTo>
                    <a:pt x="7144" y="326232"/>
                  </a:lnTo>
                  <a:lnTo>
                    <a:pt x="26194" y="297657"/>
                  </a:lnTo>
                  <a:lnTo>
                    <a:pt x="54769" y="273844"/>
                  </a:lnTo>
                  <a:lnTo>
                    <a:pt x="297656" y="266700"/>
                  </a:lnTo>
                  <a:lnTo>
                    <a:pt x="469106" y="240507"/>
                  </a:lnTo>
                  <a:lnTo>
                    <a:pt x="735806" y="188119"/>
                  </a:lnTo>
                  <a:lnTo>
                    <a:pt x="914400" y="145257"/>
                  </a:lnTo>
                  <a:lnTo>
                    <a:pt x="1123950" y="95250"/>
                  </a:lnTo>
                  <a:lnTo>
                    <a:pt x="1476375" y="0"/>
                  </a:lnTo>
                  <a:lnTo>
                    <a:pt x="1540669" y="128588"/>
                  </a:lnTo>
                  <a:lnTo>
                    <a:pt x="1195387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E45138E-F7C8-4C55-A7B1-AA96F11EF01C}"/>
                </a:ext>
              </a:extLst>
            </p:cNvPr>
            <p:cNvSpPr/>
            <p:nvPr/>
          </p:nvSpPr>
          <p:spPr>
            <a:xfrm>
              <a:off x="4152900" y="3233738"/>
              <a:ext cx="571500" cy="844550"/>
            </a:xfrm>
            <a:custGeom>
              <a:avLst/>
              <a:gdLst>
                <a:gd name="connsiteX0" fmla="*/ 300038 w 571500"/>
                <a:gd name="connsiteY0" fmla="*/ 638175 h 845343"/>
                <a:gd name="connsiteX1" fmla="*/ 223838 w 571500"/>
                <a:gd name="connsiteY1" fmla="*/ 478631 h 845343"/>
                <a:gd name="connsiteX2" fmla="*/ 166688 w 571500"/>
                <a:gd name="connsiteY2" fmla="*/ 352425 h 845343"/>
                <a:gd name="connsiteX3" fmla="*/ 121444 w 571500"/>
                <a:gd name="connsiteY3" fmla="*/ 269081 h 845343"/>
                <a:gd name="connsiteX4" fmla="*/ 76200 w 571500"/>
                <a:gd name="connsiteY4" fmla="*/ 188118 h 845343"/>
                <a:gd name="connsiteX5" fmla="*/ 30956 w 571500"/>
                <a:gd name="connsiteY5" fmla="*/ 107156 h 845343"/>
                <a:gd name="connsiteX6" fmla="*/ 7144 w 571500"/>
                <a:gd name="connsiteY6" fmla="*/ 59531 h 845343"/>
                <a:gd name="connsiteX7" fmla="*/ 0 w 571500"/>
                <a:gd name="connsiteY7" fmla="*/ 33337 h 845343"/>
                <a:gd name="connsiteX8" fmla="*/ 0 w 571500"/>
                <a:gd name="connsiteY8" fmla="*/ 19050 h 845343"/>
                <a:gd name="connsiteX9" fmla="*/ 2381 w 571500"/>
                <a:gd name="connsiteY9" fmla="*/ 4762 h 845343"/>
                <a:gd name="connsiteX10" fmla="*/ 9525 w 571500"/>
                <a:gd name="connsiteY10" fmla="*/ 0 h 845343"/>
                <a:gd name="connsiteX11" fmla="*/ 30956 w 571500"/>
                <a:gd name="connsiteY11" fmla="*/ 2381 h 845343"/>
                <a:gd name="connsiteX12" fmla="*/ 66675 w 571500"/>
                <a:gd name="connsiteY12" fmla="*/ 21431 h 845343"/>
                <a:gd name="connsiteX13" fmla="*/ 145256 w 571500"/>
                <a:gd name="connsiteY13" fmla="*/ 92868 h 845343"/>
                <a:gd name="connsiteX14" fmla="*/ 261938 w 571500"/>
                <a:gd name="connsiteY14" fmla="*/ 190500 h 845343"/>
                <a:gd name="connsiteX15" fmla="*/ 361950 w 571500"/>
                <a:gd name="connsiteY15" fmla="*/ 273843 h 845343"/>
                <a:gd name="connsiteX16" fmla="*/ 523875 w 571500"/>
                <a:gd name="connsiteY16" fmla="*/ 414337 h 845343"/>
                <a:gd name="connsiteX17" fmla="*/ 538163 w 571500"/>
                <a:gd name="connsiteY17" fmla="*/ 440531 h 845343"/>
                <a:gd name="connsiteX18" fmla="*/ 552450 w 571500"/>
                <a:gd name="connsiteY18" fmla="*/ 495300 h 845343"/>
                <a:gd name="connsiteX19" fmla="*/ 561975 w 571500"/>
                <a:gd name="connsiteY19" fmla="*/ 559593 h 845343"/>
                <a:gd name="connsiteX20" fmla="*/ 566738 w 571500"/>
                <a:gd name="connsiteY20" fmla="*/ 621506 h 845343"/>
                <a:gd name="connsiteX21" fmla="*/ 569119 w 571500"/>
                <a:gd name="connsiteY21" fmla="*/ 676275 h 845343"/>
                <a:gd name="connsiteX22" fmla="*/ 571500 w 571500"/>
                <a:gd name="connsiteY22" fmla="*/ 726281 h 845343"/>
                <a:gd name="connsiteX23" fmla="*/ 566738 w 571500"/>
                <a:gd name="connsiteY23" fmla="*/ 771525 h 845343"/>
                <a:gd name="connsiteX24" fmla="*/ 554831 w 571500"/>
                <a:gd name="connsiteY24" fmla="*/ 819150 h 845343"/>
                <a:gd name="connsiteX25" fmla="*/ 538163 w 571500"/>
                <a:gd name="connsiteY25" fmla="*/ 840581 h 845343"/>
                <a:gd name="connsiteX26" fmla="*/ 519113 w 571500"/>
                <a:gd name="connsiteY26" fmla="*/ 845343 h 845343"/>
                <a:gd name="connsiteX27" fmla="*/ 492919 w 571500"/>
                <a:gd name="connsiteY27" fmla="*/ 842962 h 845343"/>
                <a:gd name="connsiteX28" fmla="*/ 450056 w 571500"/>
                <a:gd name="connsiteY28" fmla="*/ 828675 h 845343"/>
                <a:gd name="connsiteX29" fmla="*/ 414338 w 571500"/>
                <a:gd name="connsiteY29" fmla="*/ 804862 h 845343"/>
                <a:gd name="connsiteX30" fmla="*/ 385763 w 571500"/>
                <a:gd name="connsiteY30" fmla="*/ 776287 h 845343"/>
                <a:gd name="connsiteX31" fmla="*/ 359569 w 571500"/>
                <a:gd name="connsiteY31" fmla="*/ 735806 h 845343"/>
                <a:gd name="connsiteX32" fmla="*/ 300038 w 571500"/>
                <a:gd name="connsiteY32" fmla="*/ 638175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71500" h="845343">
                  <a:moveTo>
                    <a:pt x="300038" y="638175"/>
                  </a:moveTo>
                  <a:lnTo>
                    <a:pt x="223838" y="478631"/>
                  </a:lnTo>
                  <a:lnTo>
                    <a:pt x="166688" y="352425"/>
                  </a:lnTo>
                  <a:lnTo>
                    <a:pt x="121444" y="269081"/>
                  </a:lnTo>
                  <a:lnTo>
                    <a:pt x="76200" y="188118"/>
                  </a:lnTo>
                  <a:lnTo>
                    <a:pt x="30956" y="107156"/>
                  </a:lnTo>
                  <a:lnTo>
                    <a:pt x="7144" y="59531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30956" y="2381"/>
                  </a:lnTo>
                  <a:lnTo>
                    <a:pt x="66675" y="21431"/>
                  </a:lnTo>
                  <a:lnTo>
                    <a:pt x="145256" y="92868"/>
                  </a:lnTo>
                  <a:lnTo>
                    <a:pt x="261938" y="190500"/>
                  </a:lnTo>
                  <a:lnTo>
                    <a:pt x="361950" y="273843"/>
                  </a:lnTo>
                  <a:lnTo>
                    <a:pt x="523875" y="414337"/>
                  </a:lnTo>
                  <a:lnTo>
                    <a:pt x="538163" y="440531"/>
                  </a:lnTo>
                  <a:lnTo>
                    <a:pt x="552450" y="495300"/>
                  </a:lnTo>
                  <a:lnTo>
                    <a:pt x="561975" y="559593"/>
                  </a:lnTo>
                  <a:lnTo>
                    <a:pt x="566738" y="621506"/>
                  </a:lnTo>
                  <a:cubicBezTo>
                    <a:pt x="567532" y="639762"/>
                    <a:pt x="568325" y="658019"/>
                    <a:pt x="569119" y="676275"/>
                  </a:cubicBezTo>
                  <a:lnTo>
                    <a:pt x="571500" y="726281"/>
                  </a:lnTo>
                  <a:lnTo>
                    <a:pt x="566738" y="771525"/>
                  </a:lnTo>
                  <a:lnTo>
                    <a:pt x="554831" y="819150"/>
                  </a:lnTo>
                  <a:lnTo>
                    <a:pt x="538163" y="840581"/>
                  </a:lnTo>
                  <a:lnTo>
                    <a:pt x="519113" y="845343"/>
                  </a:lnTo>
                  <a:lnTo>
                    <a:pt x="492919" y="842962"/>
                  </a:lnTo>
                  <a:lnTo>
                    <a:pt x="450056" y="828675"/>
                  </a:lnTo>
                  <a:lnTo>
                    <a:pt x="414338" y="804862"/>
                  </a:lnTo>
                  <a:lnTo>
                    <a:pt x="385763" y="776287"/>
                  </a:lnTo>
                  <a:lnTo>
                    <a:pt x="359569" y="735806"/>
                  </a:lnTo>
                  <a:lnTo>
                    <a:pt x="300038" y="638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D7DEA21-A416-4215-9EDB-9954080E7009}"/>
                </a:ext>
              </a:extLst>
            </p:cNvPr>
            <p:cNvSpPr/>
            <p:nvPr/>
          </p:nvSpPr>
          <p:spPr>
            <a:xfrm>
              <a:off x="2579688" y="4319588"/>
              <a:ext cx="954087" cy="1223962"/>
            </a:xfrm>
            <a:custGeom>
              <a:avLst/>
              <a:gdLst>
                <a:gd name="connsiteX0" fmla="*/ 576262 w 954881"/>
                <a:gd name="connsiteY0" fmla="*/ 723900 h 1223962"/>
                <a:gd name="connsiteX1" fmla="*/ 433387 w 954881"/>
                <a:gd name="connsiteY1" fmla="*/ 883443 h 1223962"/>
                <a:gd name="connsiteX2" fmla="*/ 311944 w 954881"/>
                <a:gd name="connsiteY2" fmla="*/ 1002506 h 1223962"/>
                <a:gd name="connsiteX3" fmla="*/ 214312 w 954881"/>
                <a:gd name="connsiteY3" fmla="*/ 1090612 h 1223962"/>
                <a:gd name="connsiteX4" fmla="*/ 116681 w 954881"/>
                <a:gd name="connsiteY4" fmla="*/ 1171575 h 1223962"/>
                <a:gd name="connsiteX5" fmla="*/ 71437 w 954881"/>
                <a:gd name="connsiteY5" fmla="*/ 1209675 h 1223962"/>
                <a:gd name="connsiteX6" fmla="*/ 45244 w 954881"/>
                <a:gd name="connsiteY6" fmla="*/ 1221581 h 1223962"/>
                <a:gd name="connsiteX7" fmla="*/ 23812 w 954881"/>
                <a:gd name="connsiteY7" fmla="*/ 1223962 h 1223962"/>
                <a:gd name="connsiteX8" fmla="*/ 7144 w 954881"/>
                <a:gd name="connsiteY8" fmla="*/ 1219200 h 1223962"/>
                <a:gd name="connsiteX9" fmla="*/ 0 w 954881"/>
                <a:gd name="connsiteY9" fmla="*/ 1204912 h 1223962"/>
                <a:gd name="connsiteX10" fmla="*/ 9525 w 954881"/>
                <a:gd name="connsiteY10" fmla="*/ 1181100 h 1223962"/>
                <a:gd name="connsiteX11" fmla="*/ 85725 w 954881"/>
                <a:gd name="connsiteY11" fmla="*/ 1083468 h 1223962"/>
                <a:gd name="connsiteX12" fmla="*/ 185737 w 954881"/>
                <a:gd name="connsiteY12" fmla="*/ 945356 h 1223962"/>
                <a:gd name="connsiteX13" fmla="*/ 283369 w 954881"/>
                <a:gd name="connsiteY13" fmla="*/ 804862 h 1223962"/>
                <a:gd name="connsiteX14" fmla="*/ 373856 w 954881"/>
                <a:gd name="connsiteY14" fmla="*/ 669131 h 1223962"/>
                <a:gd name="connsiteX15" fmla="*/ 466725 w 954881"/>
                <a:gd name="connsiteY15" fmla="*/ 526256 h 1223962"/>
                <a:gd name="connsiteX16" fmla="*/ 528637 w 954881"/>
                <a:gd name="connsiteY16" fmla="*/ 423862 h 1223962"/>
                <a:gd name="connsiteX17" fmla="*/ 590550 w 954881"/>
                <a:gd name="connsiteY17" fmla="*/ 323850 h 1223962"/>
                <a:gd name="connsiteX18" fmla="*/ 609600 w 954881"/>
                <a:gd name="connsiteY18" fmla="*/ 288131 h 1223962"/>
                <a:gd name="connsiteX19" fmla="*/ 623887 w 954881"/>
                <a:gd name="connsiteY19" fmla="*/ 247650 h 1223962"/>
                <a:gd name="connsiteX20" fmla="*/ 628650 w 954881"/>
                <a:gd name="connsiteY20" fmla="*/ 211931 h 1223962"/>
                <a:gd name="connsiteX21" fmla="*/ 628650 w 954881"/>
                <a:gd name="connsiteY21" fmla="*/ 185737 h 1223962"/>
                <a:gd name="connsiteX22" fmla="*/ 621506 w 954881"/>
                <a:gd name="connsiteY22" fmla="*/ 159543 h 1223962"/>
                <a:gd name="connsiteX23" fmla="*/ 592931 w 954881"/>
                <a:gd name="connsiteY23" fmla="*/ 130968 h 1223962"/>
                <a:gd name="connsiteX24" fmla="*/ 557212 w 954881"/>
                <a:gd name="connsiteY24" fmla="*/ 90487 h 1223962"/>
                <a:gd name="connsiteX25" fmla="*/ 538162 w 954881"/>
                <a:gd name="connsiteY25" fmla="*/ 61912 h 1223962"/>
                <a:gd name="connsiteX26" fmla="*/ 528637 w 954881"/>
                <a:gd name="connsiteY26" fmla="*/ 40481 h 1223962"/>
                <a:gd name="connsiteX27" fmla="*/ 526256 w 954881"/>
                <a:gd name="connsiteY27" fmla="*/ 23812 h 1223962"/>
                <a:gd name="connsiteX28" fmla="*/ 531019 w 954881"/>
                <a:gd name="connsiteY28" fmla="*/ 9525 h 1223962"/>
                <a:gd name="connsiteX29" fmla="*/ 545306 w 954881"/>
                <a:gd name="connsiteY29" fmla="*/ 2381 h 1223962"/>
                <a:gd name="connsiteX30" fmla="*/ 588169 w 954881"/>
                <a:gd name="connsiteY30" fmla="*/ 0 h 1223962"/>
                <a:gd name="connsiteX31" fmla="*/ 635794 w 954881"/>
                <a:gd name="connsiteY31" fmla="*/ 7143 h 1223962"/>
                <a:gd name="connsiteX32" fmla="*/ 681037 w 954881"/>
                <a:gd name="connsiteY32" fmla="*/ 26193 h 1223962"/>
                <a:gd name="connsiteX33" fmla="*/ 726281 w 954881"/>
                <a:gd name="connsiteY33" fmla="*/ 50006 h 1223962"/>
                <a:gd name="connsiteX34" fmla="*/ 766762 w 954881"/>
                <a:gd name="connsiteY34" fmla="*/ 78581 h 1223962"/>
                <a:gd name="connsiteX35" fmla="*/ 812006 w 954881"/>
                <a:gd name="connsiteY35" fmla="*/ 121443 h 1223962"/>
                <a:gd name="connsiteX36" fmla="*/ 890587 w 954881"/>
                <a:gd name="connsiteY36" fmla="*/ 209550 h 1223962"/>
                <a:gd name="connsiteX37" fmla="*/ 919162 w 954881"/>
                <a:gd name="connsiteY37" fmla="*/ 247650 h 1223962"/>
                <a:gd name="connsiteX38" fmla="*/ 940594 w 954881"/>
                <a:gd name="connsiteY38" fmla="*/ 273843 h 1223962"/>
                <a:gd name="connsiteX39" fmla="*/ 952500 w 954881"/>
                <a:gd name="connsiteY39" fmla="*/ 302418 h 1223962"/>
                <a:gd name="connsiteX40" fmla="*/ 954881 w 954881"/>
                <a:gd name="connsiteY40" fmla="*/ 328612 h 1223962"/>
                <a:gd name="connsiteX41" fmla="*/ 950119 w 954881"/>
                <a:gd name="connsiteY41" fmla="*/ 357187 h 1223962"/>
                <a:gd name="connsiteX42" fmla="*/ 933450 w 954881"/>
                <a:gd name="connsiteY42" fmla="*/ 381000 h 1223962"/>
                <a:gd name="connsiteX43" fmla="*/ 883444 w 954881"/>
                <a:gd name="connsiteY43" fmla="*/ 416718 h 1223962"/>
                <a:gd name="connsiteX44" fmla="*/ 769144 w 954881"/>
                <a:gd name="connsiteY44" fmla="*/ 478631 h 1223962"/>
                <a:gd name="connsiteX45" fmla="*/ 678656 w 954881"/>
                <a:gd name="connsiteY45" fmla="*/ 607218 h 1223962"/>
                <a:gd name="connsiteX46" fmla="*/ 576262 w 954881"/>
                <a:gd name="connsiteY46" fmla="*/ 723900 h 1223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54881" h="1223962">
                  <a:moveTo>
                    <a:pt x="576262" y="723900"/>
                  </a:moveTo>
                  <a:lnTo>
                    <a:pt x="433387" y="883443"/>
                  </a:lnTo>
                  <a:lnTo>
                    <a:pt x="311944" y="1002506"/>
                  </a:lnTo>
                  <a:lnTo>
                    <a:pt x="214312" y="1090612"/>
                  </a:lnTo>
                  <a:lnTo>
                    <a:pt x="116681" y="1171575"/>
                  </a:lnTo>
                  <a:lnTo>
                    <a:pt x="71437" y="1209675"/>
                  </a:lnTo>
                  <a:lnTo>
                    <a:pt x="45244" y="1221581"/>
                  </a:lnTo>
                  <a:lnTo>
                    <a:pt x="23812" y="1223962"/>
                  </a:lnTo>
                  <a:lnTo>
                    <a:pt x="7144" y="1219200"/>
                  </a:lnTo>
                  <a:lnTo>
                    <a:pt x="0" y="1204912"/>
                  </a:lnTo>
                  <a:lnTo>
                    <a:pt x="9525" y="1181100"/>
                  </a:lnTo>
                  <a:lnTo>
                    <a:pt x="85725" y="1083468"/>
                  </a:lnTo>
                  <a:lnTo>
                    <a:pt x="185737" y="945356"/>
                  </a:lnTo>
                  <a:lnTo>
                    <a:pt x="283369" y="804862"/>
                  </a:lnTo>
                  <a:lnTo>
                    <a:pt x="373856" y="669131"/>
                  </a:lnTo>
                  <a:lnTo>
                    <a:pt x="466725" y="526256"/>
                  </a:lnTo>
                  <a:lnTo>
                    <a:pt x="528637" y="423862"/>
                  </a:lnTo>
                  <a:lnTo>
                    <a:pt x="590550" y="323850"/>
                  </a:lnTo>
                  <a:lnTo>
                    <a:pt x="609600" y="288131"/>
                  </a:lnTo>
                  <a:lnTo>
                    <a:pt x="623887" y="247650"/>
                  </a:lnTo>
                  <a:lnTo>
                    <a:pt x="628650" y="211931"/>
                  </a:lnTo>
                  <a:lnTo>
                    <a:pt x="628650" y="185737"/>
                  </a:lnTo>
                  <a:lnTo>
                    <a:pt x="621506" y="159543"/>
                  </a:lnTo>
                  <a:lnTo>
                    <a:pt x="592931" y="130968"/>
                  </a:lnTo>
                  <a:lnTo>
                    <a:pt x="557212" y="90487"/>
                  </a:lnTo>
                  <a:lnTo>
                    <a:pt x="538162" y="61912"/>
                  </a:lnTo>
                  <a:lnTo>
                    <a:pt x="528637" y="40481"/>
                  </a:lnTo>
                  <a:lnTo>
                    <a:pt x="526256" y="23812"/>
                  </a:lnTo>
                  <a:lnTo>
                    <a:pt x="531019" y="9525"/>
                  </a:lnTo>
                  <a:lnTo>
                    <a:pt x="545306" y="2381"/>
                  </a:lnTo>
                  <a:lnTo>
                    <a:pt x="588169" y="0"/>
                  </a:lnTo>
                  <a:lnTo>
                    <a:pt x="635794" y="7143"/>
                  </a:lnTo>
                  <a:lnTo>
                    <a:pt x="681037" y="26193"/>
                  </a:lnTo>
                  <a:lnTo>
                    <a:pt x="726281" y="50006"/>
                  </a:lnTo>
                  <a:lnTo>
                    <a:pt x="766762" y="78581"/>
                  </a:lnTo>
                  <a:lnTo>
                    <a:pt x="812006" y="121443"/>
                  </a:lnTo>
                  <a:lnTo>
                    <a:pt x="890587" y="209550"/>
                  </a:lnTo>
                  <a:lnTo>
                    <a:pt x="919162" y="247650"/>
                  </a:lnTo>
                  <a:lnTo>
                    <a:pt x="940594" y="273843"/>
                  </a:lnTo>
                  <a:lnTo>
                    <a:pt x="952500" y="302418"/>
                  </a:lnTo>
                  <a:lnTo>
                    <a:pt x="954881" y="328612"/>
                  </a:lnTo>
                  <a:lnTo>
                    <a:pt x="950119" y="357187"/>
                  </a:lnTo>
                  <a:lnTo>
                    <a:pt x="933450" y="381000"/>
                  </a:lnTo>
                  <a:lnTo>
                    <a:pt x="883444" y="416718"/>
                  </a:lnTo>
                  <a:lnTo>
                    <a:pt x="769144" y="478631"/>
                  </a:lnTo>
                  <a:lnTo>
                    <a:pt x="678656" y="607218"/>
                  </a:lnTo>
                  <a:lnTo>
                    <a:pt x="576262" y="723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1E62B60-265E-45E7-BF7F-08AE0E2E2050}"/>
                </a:ext>
              </a:extLst>
            </p:cNvPr>
            <p:cNvSpPr/>
            <p:nvPr/>
          </p:nvSpPr>
          <p:spPr>
            <a:xfrm>
              <a:off x="3646488" y="3775075"/>
              <a:ext cx="319087" cy="2160588"/>
            </a:xfrm>
            <a:custGeom>
              <a:avLst/>
              <a:gdLst>
                <a:gd name="connsiteX0" fmla="*/ 87783 w 318211"/>
                <a:gd name="connsiteY0" fmla="*/ 771754 h 2161642"/>
                <a:gd name="connsiteX1" fmla="*/ 95098 w 318211"/>
                <a:gd name="connsiteY1" fmla="*/ 442570 h 2161642"/>
                <a:gd name="connsiteX2" fmla="*/ 95098 w 318211"/>
                <a:gd name="connsiteY2" fmla="*/ 332842 h 2161642"/>
                <a:gd name="connsiteX3" fmla="*/ 87783 w 318211"/>
                <a:gd name="connsiteY3" fmla="*/ 263347 h 2161642"/>
                <a:gd name="connsiteX4" fmla="*/ 54864 w 318211"/>
                <a:gd name="connsiteY4" fmla="*/ 76810 h 2161642"/>
                <a:gd name="connsiteX5" fmla="*/ 314554 w 318211"/>
                <a:gd name="connsiteY5" fmla="*/ 0 h 2161642"/>
                <a:gd name="connsiteX6" fmla="*/ 318211 w 318211"/>
                <a:gd name="connsiteY6" fmla="*/ 325527 h 2161642"/>
                <a:gd name="connsiteX7" fmla="*/ 314554 w 318211"/>
                <a:gd name="connsiteY7" fmla="*/ 687629 h 2161642"/>
                <a:gd name="connsiteX8" fmla="*/ 318211 w 318211"/>
                <a:gd name="connsiteY8" fmla="*/ 1111911 h 2161642"/>
                <a:gd name="connsiteX9" fmla="*/ 318211 w 318211"/>
                <a:gd name="connsiteY9" fmla="*/ 1367943 h 2161642"/>
                <a:gd name="connsiteX10" fmla="*/ 318211 w 318211"/>
                <a:gd name="connsiteY10" fmla="*/ 1700784 h 2161642"/>
                <a:gd name="connsiteX11" fmla="*/ 314554 w 318211"/>
                <a:gd name="connsiteY11" fmla="*/ 2048256 h 2161642"/>
                <a:gd name="connsiteX12" fmla="*/ 303581 w 318211"/>
                <a:gd name="connsiteY12" fmla="*/ 2081175 h 2161642"/>
                <a:gd name="connsiteX13" fmla="*/ 277978 w 318211"/>
                <a:gd name="connsiteY13" fmla="*/ 2117751 h 2161642"/>
                <a:gd name="connsiteX14" fmla="*/ 241402 w 318211"/>
                <a:gd name="connsiteY14" fmla="*/ 2150669 h 2161642"/>
                <a:gd name="connsiteX15" fmla="*/ 219456 w 318211"/>
                <a:gd name="connsiteY15" fmla="*/ 2161642 h 2161642"/>
                <a:gd name="connsiteX16" fmla="*/ 197511 w 318211"/>
                <a:gd name="connsiteY16" fmla="*/ 2161642 h 2161642"/>
                <a:gd name="connsiteX17" fmla="*/ 153619 w 318211"/>
                <a:gd name="connsiteY17" fmla="*/ 2143354 h 2161642"/>
                <a:gd name="connsiteX18" fmla="*/ 117043 w 318211"/>
                <a:gd name="connsiteY18" fmla="*/ 2117751 h 2161642"/>
                <a:gd name="connsiteX19" fmla="*/ 84125 w 318211"/>
                <a:gd name="connsiteY19" fmla="*/ 2077517 h 2161642"/>
                <a:gd name="connsiteX20" fmla="*/ 40234 w 318211"/>
                <a:gd name="connsiteY20" fmla="*/ 1982419 h 2161642"/>
                <a:gd name="connsiteX21" fmla="*/ 14631 w 318211"/>
                <a:gd name="connsiteY21" fmla="*/ 1920240 h 2161642"/>
                <a:gd name="connsiteX22" fmla="*/ 0 w 318211"/>
                <a:gd name="connsiteY22" fmla="*/ 1876349 h 2161642"/>
                <a:gd name="connsiteX23" fmla="*/ 7315 w 318211"/>
                <a:gd name="connsiteY23" fmla="*/ 1825143 h 2161642"/>
                <a:gd name="connsiteX24" fmla="*/ 36576 w 318211"/>
                <a:gd name="connsiteY24" fmla="*/ 1613002 h 2161642"/>
                <a:gd name="connsiteX25" fmla="*/ 54864 w 318211"/>
                <a:gd name="connsiteY25" fmla="*/ 1375258 h 2161642"/>
                <a:gd name="connsiteX26" fmla="*/ 80467 w 318211"/>
                <a:gd name="connsiteY26" fmla="*/ 1009498 h 2161642"/>
                <a:gd name="connsiteX27" fmla="*/ 87783 w 318211"/>
                <a:gd name="connsiteY27" fmla="*/ 771754 h 216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8211" h="2161642">
                  <a:moveTo>
                    <a:pt x="87783" y="771754"/>
                  </a:moveTo>
                  <a:lnTo>
                    <a:pt x="95098" y="442570"/>
                  </a:lnTo>
                  <a:lnTo>
                    <a:pt x="95098" y="332842"/>
                  </a:lnTo>
                  <a:lnTo>
                    <a:pt x="87783" y="263347"/>
                  </a:lnTo>
                  <a:lnTo>
                    <a:pt x="54864" y="76810"/>
                  </a:lnTo>
                  <a:lnTo>
                    <a:pt x="314554" y="0"/>
                  </a:lnTo>
                  <a:lnTo>
                    <a:pt x="318211" y="325527"/>
                  </a:lnTo>
                  <a:lnTo>
                    <a:pt x="314554" y="687629"/>
                  </a:lnTo>
                  <a:lnTo>
                    <a:pt x="318211" y="1111911"/>
                  </a:lnTo>
                  <a:lnTo>
                    <a:pt x="318211" y="1367943"/>
                  </a:lnTo>
                  <a:lnTo>
                    <a:pt x="318211" y="1700784"/>
                  </a:lnTo>
                  <a:lnTo>
                    <a:pt x="314554" y="2048256"/>
                  </a:lnTo>
                  <a:lnTo>
                    <a:pt x="303581" y="2081175"/>
                  </a:lnTo>
                  <a:lnTo>
                    <a:pt x="277978" y="2117751"/>
                  </a:lnTo>
                  <a:lnTo>
                    <a:pt x="241402" y="2150669"/>
                  </a:lnTo>
                  <a:lnTo>
                    <a:pt x="219456" y="2161642"/>
                  </a:lnTo>
                  <a:lnTo>
                    <a:pt x="197511" y="2161642"/>
                  </a:lnTo>
                  <a:lnTo>
                    <a:pt x="153619" y="2143354"/>
                  </a:lnTo>
                  <a:lnTo>
                    <a:pt x="117043" y="2117751"/>
                  </a:lnTo>
                  <a:lnTo>
                    <a:pt x="84125" y="2077517"/>
                  </a:lnTo>
                  <a:lnTo>
                    <a:pt x="40234" y="1982419"/>
                  </a:lnTo>
                  <a:lnTo>
                    <a:pt x="14631" y="1920240"/>
                  </a:lnTo>
                  <a:lnTo>
                    <a:pt x="0" y="1876349"/>
                  </a:lnTo>
                  <a:lnTo>
                    <a:pt x="7315" y="1825143"/>
                  </a:lnTo>
                  <a:lnTo>
                    <a:pt x="36576" y="1613002"/>
                  </a:lnTo>
                  <a:lnTo>
                    <a:pt x="54864" y="1375258"/>
                  </a:lnTo>
                  <a:lnTo>
                    <a:pt x="80467" y="1009498"/>
                  </a:lnTo>
                  <a:lnTo>
                    <a:pt x="87783" y="771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382AC27-26B3-46C3-B2FC-68D3B51F4574}"/>
                </a:ext>
              </a:extLst>
            </p:cNvPr>
            <p:cNvSpPr/>
            <p:nvPr/>
          </p:nvSpPr>
          <p:spPr>
            <a:xfrm>
              <a:off x="4932363" y="1619250"/>
              <a:ext cx="2182812" cy="1084263"/>
            </a:xfrm>
            <a:custGeom>
              <a:avLst/>
              <a:gdLst>
                <a:gd name="connsiteX0" fmla="*/ 642937 w 2183606"/>
                <a:gd name="connsiteY0" fmla="*/ 342900 h 1083469"/>
                <a:gd name="connsiteX1" fmla="*/ 85725 w 2183606"/>
                <a:gd name="connsiteY1" fmla="*/ 388144 h 1083469"/>
                <a:gd name="connsiteX2" fmla="*/ 0 w 2183606"/>
                <a:gd name="connsiteY2" fmla="*/ 233363 h 1083469"/>
                <a:gd name="connsiteX3" fmla="*/ 195262 w 2183606"/>
                <a:gd name="connsiteY3" fmla="*/ 221456 h 1083469"/>
                <a:gd name="connsiteX4" fmla="*/ 581025 w 2183606"/>
                <a:gd name="connsiteY4" fmla="*/ 195263 h 1083469"/>
                <a:gd name="connsiteX5" fmla="*/ 933450 w 2183606"/>
                <a:gd name="connsiteY5" fmla="*/ 159544 h 1083469"/>
                <a:gd name="connsiteX6" fmla="*/ 1176337 w 2183606"/>
                <a:gd name="connsiteY6" fmla="*/ 128588 h 1083469"/>
                <a:gd name="connsiteX7" fmla="*/ 1438275 w 2183606"/>
                <a:gd name="connsiteY7" fmla="*/ 92869 h 1083469"/>
                <a:gd name="connsiteX8" fmla="*/ 1676400 w 2183606"/>
                <a:gd name="connsiteY8" fmla="*/ 54769 h 1083469"/>
                <a:gd name="connsiteX9" fmla="*/ 1733550 w 2183606"/>
                <a:gd name="connsiteY9" fmla="*/ 45244 h 1083469"/>
                <a:gd name="connsiteX10" fmla="*/ 1774031 w 2183606"/>
                <a:gd name="connsiteY10" fmla="*/ 33338 h 1083469"/>
                <a:gd name="connsiteX11" fmla="*/ 1843087 w 2183606"/>
                <a:gd name="connsiteY11" fmla="*/ 0 h 1083469"/>
                <a:gd name="connsiteX12" fmla="*/ 1859756 w 2183606"/>
                <a:gd name="connsiteY12" fmla="*/ 2381 h 1083469"/>
                <a:gd name="connsiteX13" fmla="*/ 1943100 w 2183606"/>
                <a:gd name="connsiteY13" fmla="*/ 42863 h 1083469"/>
                <a:gd name="connsiteX14" fmla="*/ 2033587 w 2183606"/>
                <a:gd name="connsiteY14" fmla="*/ 100013 h 1083469"/>
                <a:gd name="connsiteX15" fmla="*/ 2090737 w 2183606"/>
                <a:gd name="connsiteY15" fmla="*/ 142875 h 1083469"/>
                <a:gd name="connsiteX16" fmla="*/ 2147887 w 2183606"/>
                <a:gd name="connsiteY16" fmla="*/ 190500 h 1083469"/>
                <a:gd name="connsiteX17" fmla="*/ 2169319 w 2183606"/>
                <a:gd name="connsiteY17" fmla="*/ 214313 h 1083469"/>
                <a:gd name="connsiteX18" fmla="*/ 2181225 w 2183606"/>
                <a:gd name="connsiteY18" fmla="*/ 233363 h 1083469"/>
                <a:gd name="connsiteX19" fmla="*/ 2183606 w 2183606"/>
                <a:gd name="connsiteY19" fmla="*/ 257175 h 1083469"/>
                <a:gd name="connsiteX20" fmla="*/ 2176462 w 2183606"/>
                <a:gd name="connsiteY20" fmla="*/ 288131 h 1083469"/>
                <a:gd name="connsiteX21" fmla="*/ 2152650 w 2183606"/>
                <a:gd name="connsiteY21" fmla="*/ 335756 h 1083469"/>
                <a:gd name="connsiteX22" fmla="*/ 2133600 w 2183606"/>
                <a:gd name="connsiteY22" fmla="*/ 359569 h 1083469"/>
                <a:gd name="connsiteX23" fmla="*/ 2071687 w 2183606"/>
                <a:gd name="connsiteY23" fmla="*/ 502444 h 1083469"/>
                <a:gd name="connsiteX24" fmla="*/ 1978819 w 2183606"/>
                <a:gd name="connsiteY24" fmla="*/ 716756 h 1083469"/>
                <a:gd name="connsiteX25" fmla="*/ 1881187 w 2183606"/>
                <a:gd name="connsiteY25" fmla="*/ 938213 h 1083469"/>
                <a:gd name="connsiteX26" fmla="*/ 1847850 w 2183606"/>
                <a:gd name="connsiteY26" fmla="*/ 1021556 h 1083469"/>
                <a:gd name="connsiteX27" fmla="*/ 1826419 w 2183606"/>
                <a:gd name="connsiteY27" fmla="*/ 1045369 h 1083469"/>
                <a:gd name="connsiteX28" fmla="*/ 1797844 w 2183606"/>
                <a:gd name="connsiteY28" fmla="*/ 1059656 h 1083469"/>
                <a:gd name="connsiteX29" fmla="*/ 1766887 w 2183606"/>
                <a:gd name="connsiteY29" fmla="*/ 1073944 h 1083469"/>
                <a:gd name="connsiteX30" fmla="*/ 1733550 w 2183606"/>
                <a:gd name="connsiteY30" fmla="*/ 1083469 h 1083469"/>
                <a:gd name="connsiteX31" fmla="*/ 1702594 w 2183606"/>
                <a:gd name="connsiteY31" fmla="*/ 1083469 h 1083469"/>
                <a:gd name="connsiteX32" fmla="*/ 1676400 w 2183606"/>
                <a:gd name="connsiteY32" fmla="*/ 1071563 h 1083469"/>
                <a:gd name="connsiteX33" fmla="*/ 1654969 w 2183606"/>
                <a:gd name="connsiteY33" fmla="*/ 1054894 h 1083469"/>
                <a:gd name="connsiteX34" fmla="*/ 1638300 w 2183606"/>
                <a:gd name="connsiteY34" fmla="*/ 1031081 h 1083469"/>
                <a:gd name="connsiteX35" fmla="*/ 1635919 w 2183606"/>
                <a:gd name="connsiteY35" fmla="*/ 992981 h 1083469"/>
                <a:gd name="connsiteX36" fmla="*/ 1685925 w 2183606"/>
                <a:gd name="connsiteY36" fmla="*/ 828675 h 1083469"/>
                <a:gd name="connsiteX37" fmla="*/ 1738312 w 2183606"/>
                <a:gd name="connsiteY37" fmla="*/ 590550 h 1083469"/>
                <a:gd name="connsiteX38" fmla="*/ 1788319 w 2183606"/>
                <a:gd name="connsiteY38" fmla="*/ 373856 h 1083469"/>
                <a:gd name="connsiteX39" fmla="*/ 1802606 w 2183606"/>
                <a:gd name="connsiteY39" fmla="*/ 278606 h 1083469"/>
                <a:gd name="connsiteX40" fmla="*/ 1793081 w 2183606"/>
                <a:gd name="connsiteY40" fmla="*/ 266700 h 1083469"/>
                <a:gd name="connsiteX41" fmla="*/ 1735931 w 2183606"/>
                <a:gd name="connsiteY41" fmla="*/ 247650 h 1083469"/>
                <a:gd name="connsiteX42" fmla="*/ 1681162 w 2183606"/>
                <a:gd name="connsiteY42" fmla="*/ 240506 h 1083469"/>
                <a:gd name="connsiteX43" fmla="*/ 1593056 w 2183606"/>
                <a:gd name="connsiteY43" fmla="*/ 242888 h 1083469"/>
                <a:gd name="connsiteX44" fmla="*/ 1393031 w 2183606"/>
                <a:gd name="connsiteY44" fmla="*/ 264319 h 1083469"/>
                <a:gd name="connsiteX45" fmla="*/ 1009650 w 2183606"/>
                <a:gd name="connsiteY45" fmla="*/ 302419 h 1083469"/>
                <a:gd name="connsiteX46" fmla="*/ 642937 w 2183606"/>
                <a:gd name="connsiteY46" fmla="*/ 342900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183606" h="1083469">
                  <a:moveTo>
                    <a:pt x="642937" y="342900"/>
                  </a:moveTo>
                  <a:lnTo>
                    <a:pt x="85725" y="388144"/>
                  </a:lnTo>
                  <a:lnTo>
                    <a:pt x="0" y="233363"/>
                  </a:lnTo>
                  <a:lnTo>
                    <a:pt x="195262" y="221456"/>
                  </a:lnTo>
                  <a:lnTo>
                    <a:pt x="581025" y="195263"/>
                  </a:lnTo>
                  <a:lnTo>
                    <a:pt x="933450" y="159544"/>
                  </a:lnTo>
                  <a:lnTo>
                    <a:pt x="1176337" y="128588"/>
                  </a:lnTo>
                  <a:lnTo>
                    <a:pt x="1438275" y="92869"/>
                  </a:lnTo>
                  <a:lnTo>
                    <a:pt x="1676400" y="54769"/>
                  </a:lnTo>
                  <a:lnTo>
                    <a:pt x="1733550" y="45244"/>
                  </a:lnTo>
                  <a:lnTo>
                    <a:pt x="1774031" y="33338"/>
                  </a:lnTo>
                  <a:lnTo>
                    <a:pt x="1843087" y="0"/>
                  </a:lnTo>
                  <a:lnTo>
                    <a:pt x="1859756" y="2381"/>
                  </a:lnTo>
                  <a:lnTo>
                    <a:pt x="1943100" y="42863"/>
                  </a:lnTo>
                  <a:lnTo>
                    <a:pt x="2033587" y="100013"/>
                  </a:lnTo>
                  <a:lnTo>
                    <a:pt x="2090737" y="142875"/>
                  </a:lnTo>
                  <a:lnTo>
                    <a:pt x="2147887" y="190500"/>
                  </a:lnTo>
                  <a:lnTo>
                    <a:pt x="2169319" y="214313"/>
                  </a:lnTo>
                  <a:lnTo>
                    <a:pt x="2181225" y="233363"/>
                  </a:lnTo>
                  <a:lnTo>
                    <a:pt x="2183606" y="257175"/>
                  </a:lnTo>
                  <a:lnTo>
                    <a:pt x="2176462" y="288131"/>
                  </a:lnTo>
                  <a:lnTo>
                    <a:pt x="2152650" y="335756"/>
                  </a:lnTo>
                  <a:lnTo>
                    <a:pt x="2133600" y="359569"/>
                  </a:lnTo>
                  <a:lnTo>
                    <a:pt x="2071687" y="502444"/>
                  </a:lnTo>
                  <a:lnTo>
                    <a:pt x="1978819" y="716756"/>
                  </a:lnTo>
                  <a:lnTo>
                    <a:pt x="1881187" y="938213"/>
                  </a:lnTo>
                  <a:lnTo>
                    <a:pt x="1847850" y="1021556"/>
                  </a:lnTo>
                  <a:lnTo>
                    <a:pt x="1826419" y="1045369"/>
                  </a:lnTo>
                  <a:lnTo>
                    <a:pt x="1797844" y="1059656"/>
                  </a:lnTo>
                  <a:lnTo>
                    <a:pt x="1766887" y="1073944"/>
                  </a:lnTo>
                  <a:lnTo>
                    <a:pt x="1733550" y="1083469"/>
                  </a:lnTo>
                  <a:lnTo>
                    <a:pt x="1702594" y="1083469"/>
                  </a:lnTo>
                  <a:lnTo>
                    <a:pt x="1676400" y="1071563"/>
                  </a:lnTo>
                  <a:lnTo>
                    <a:pt x="1654969" y="1054894"/>
                  </a:lnTo>
                  <a:lnTo>
                    <a:pt x="1638300" y="1031081"/>
                  </a:lnTo>
                  <a:lnTo>
                    <a:pt x="1635919" y="992981"/>
                  </a:lnTo>
                  <a:lnTo>
                    <a:pt x="1685925" y="828675"/>
                  </a:lnTo>
                  <a:lnTo>
                    <a:pt x="1738312" y="590550"/>
                  </a:lnTo>
                  <a:lnTo>
                    <a:pt x="1788319" y="373856"/>
                  </a:lnTo>
                  <a:lnTo>
                    <a:pt x="1802606" y="278606"/>
                  </a:lnTo>
                  <a:lnTo>
                    <a:pt x="1793081" y="266700"/>
                  </a:lnTo>
                  <a:lnTo>
                    <a:pt x="1735931" y="247650"/>
                  </a:lnTo>
                  <a:lnTo>
                    <a:pt x="1681162" y="240506"/>
                  </a:lnTo>
                  <a:lnTo>
                    <a:pt x="1593056" y="242888"/>
                  </a:lnTo>
                  <a:lnTo>
                    <a:pt x="1393031" y="264319"/>
                  </a:lnTo>
                  <a:lnTo>
                    <a:pt x="1009650" y="302419"/>
                  </a:lnTo>
                  <a:lnTo>
                    <a:pt x="64293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40220B9-B177-4824-B5D9-DBD54AFFF205}"/>
                </a:ext>
              </a:extLst>
            </p:cNvPr>
            <p:cNvSpPr/>
            <p:nvPr/>
          </p:nvSpPr>
          <p:spPr>
            <a:xfrm>
              <a:off x="5114925" y="2424113"/>
              <a:ext cx="1560513" cy="327025"/>
            </a:xfrm>
            <a:custGeom>
              <a:avLst/>
              <a:gdLst>
                <a:gd name="connsiteX0" fmla="*/ 652463 w 1559719"/>
                <a:gd name="connsiteY0" fmla="*/ 269081 h 326231"/>
                <a:gd name="connsiteX1" fmla="*/ 323850 w 1559719"/>
                <a:gd name="connsiteY1" fmla="*/ 304800 h 326231"/>
                <a:gd name="connsiteX2" fmla="*/ 61913 w 1559719"/>
                <a:gd name="connsiteY2" fmla="*/ 326231 h 326231"/>
                <a:gd name="connsiteX3" fmla="*/ 0 w 1559719"/>
                <a:gd name="connsiteY3" fmla="*/ 159543 h 326231"/>
                <a:gd name="connsiteX4" fmla="*/ 278606 w 1559719"/>
                <a:gd name="connsiteY4" fmla="*/ 138112 h 326231"/>
                <a:gd name="connsiteX5" fmla="*/ 661988 w 1559719"/>
                <a:gd name="connsiteY5" fmla="*/ 102393 h 326231"/>
                <a:gd name="connsiteX6" fmla="*/ 985838 w 1559719"/>
                <a:gd name="connsiteY6" fmla="*/ 66675 h 326231"/>
                <a:gd name="connsiteX7" fmla="*/ 1228725 w 1559719"/>
                <a:gd name="connsiteY7" fmla="*/ 33337 h 326231"/>
                <a:gd name="connsiteX8" fmla="*/ 1373981 w 1559719"/>
                <a:gd name="connsiteY8" fmla="*/ 9525 h 326231"/>
                <a:gd name="connsiteX9" fmla="*/ 1559719 w 1559719"/>
                <a:gd name="connsiteY9" fmla="*/ 0 h 326231"/>
                <a:gd name="connsiteX10" fmla="*/ 1533525 w 1559719"/>
                <a:gd name="connsiteY10" fmla="*/ 211931 h 326231"/>
                <a:gd name="connsiteX11" fmla="*/ 1431131 w 1559719"/>
                <a:gd name="connsiteY11" fmla="*/ 200025 h 326231"/>
                <a:gd name="connsiteX12" fmla="*/ 1347788 w 1559719"/>
                <a:gd name="connsiteY12" fmla="*/ 192881 h 326231"/>
                <a:gd name="connsiteX13" fmla="*/ 1264444 w 1559719"/>
                <a:gd name="connsiteY13" fmla="*/ 192881 h 326231"/>
                <a:gd name="connsiteX14" fmla="*/ 1181100 w 1559719"/>
                <a:gd name="connsiteY14" fmla="*/ 204787 h 326231"/>
                <a:gd name="connsiteX15" fmla="*/ 926306 w 1559719"/>
                <a:gd name="connsiteY15" fmla="*/ 235743 h 326231"/>
                <a:gd name="connsiteX16" fmla="*/ 652463 w 1559719"/>
                <a:gd name="connsiteY16" fmla="*/ 269081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9719" h="326231">
                  <a:moveTo>
                    <a:pt x="652463" y="269081"/>
                  </a:moveTo>
                  <a:lnTo>
                    <a:pt x="323850" y="304800"/>
                  </a:lnTo>
                  <a:lnTo>
                    <a:pt x="61913" y="326231"/>
                  </a:lnTo>
                  <a:lnTo>
                    <a:pt x="0" y="159543"/>
                  </a:lnTo>
                  <a:lnTo>
                    <a:pt x="278606" y="138112"/>
                  </a:lnTo>
                  <a:lnTo>
                    <a:pt x="661988" y="102393"/>
                  </a:lnTo>
                  <a:lnTo>
                    <a:pt x="985838" y="66675"/>
                  </a:lnTo>
                  <a:lnTo>
                    <a:pt x="1228725" y="33337"/>
                  </a:lnTo>
                  <a:lnTo>
                    <a:pt x="1373981" y="9525"/>
                  </a:lnTo>
                  <a:lnTo>
                    <a:pt x="1559719" y="0"/>
                  </a:lnTo>
                  <a:lnTo>
                    <a:pt x="1533525" y="211931"/>
                  </a:lnTo>
                  <a:lnTo>
                    <a:pt x="1431131" y="200025"/>
                  </a:lnTo>
                  <a:lnTo>
                    <a:pt x="1347788" y="192881"/>
                  </a:lnTo>
                  <a:lnTo>
                    <a:pt x="1264444" y="192881"/>
                  </a:lnTo>
                  <a:lnTo>
                    <a:pt x="1181100" y="204787"/>
                  </a:lnTo>
                  <a:lnTo>
                    <a:pt x="926306" y="235743"/>
                  </a:lnTo>
                  <a:lnTo>
                    <a:pt x="652463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CC259F46-F4A7-48E6-A527-7B8F001FA040}"/>
                </a:ext>
              </a:extLst>
            </p:cNvPr>
            <p:cNvSpPr/>
            <p:nvPr/>
          </p:nvSpPr>
          <p:spPr>
            <a:xfrm rot="16200000">
              <a:off x="4541838" y="3667125"/>
              <a:ext cx="3024187" cy="1757363"/>
            </a:xfrm>
            <a:custGeom>
              <a:avLst/>
              <a:gdLst>
                <a:gd name="connsiteX0" fmla="*/ 1647073 w 3023000"/>
                <a:gd name="connsiteY0" fmla="*/ 1655727 h 1756686"/>
                <a:gd name="connsiteX1" fmla="*/ 1223046 w 3023000"/>
                <a:gd name="connsiteY1" fmla="*/ 1661496 h 1756686"/>
                <a:gd name="connsiteX2" fmla="*/ 1035550 w 3023000"/>
                <a:gd name="connsiteY2" fmla="*/ 1667265 h 1756686"/>
                <a:gd name="connsiteX3" fmla="*/ 813441 w 3023000"/>
                <a:gd name="connsiteY3" fmla="*/ 1675919 h 1756686"/>
                <a:gd name="connsiteX4" fmla="*/ 597100 w 3023000"/>
                <a:gd name="connsiteY4" fmla="*/ 1687457 h 1756686"/>
                <a:gd name="connsiteX5" fmla="*/ 530755 w 3023000"/>
                <a:gd name="connsiteY5" fmla="*/ 1693226 h 1756686"/>
                <a:gd name="connsiteX6" fmla="*/ 478834 w 3023000"/>
                <a:gd name="connsiteY6" fmla="*/ 1690342 h 1756686"/>
                <a:gd name="connsiteX7" fmla="*/ 389413 w 3023000"/>
                <a:gd name="connsiteY7" fmla="*/ 1675919 h 1756686"/>
                <a:gd name="connsiteX8" fmla="*/ 236532 w 3023000"/>
                <a:gd name="connsiteY8" fmla="*/ 1635535 h 1756686"/>
                <a:gd name="connsiteX9" fmla="*/ 77882 w 3023000"/>
                <a:gd name="connsiteY9" fmla="*/ 1586498 h 1756686"/>
                <a:gd name="connsiteX10" fmla="*/ 43268 w 3023000"/>
                <a:gd name="connsiteY10" fmla="*/ 1569191 h 1756686"/>
                <a:gd name="connsiteX11" fmla="*/ 17307 w 3023000"/>
                <a:gd name="connsiteY11" fmla="*/ 1546115 h 1756686"/>
                <a:gd name="connsiteX12" fmla="*/ 0 w 3023000"/>
                <a:gd name="connsiteY12" fmla="*/ 1520154 h 1756686"/>
                <a:gd name="connsiteX13" fmla="*/ 0 w 3023000"/>
                <a:gd name="connsiteY13" fmla="*/ 1499962 h 1756686"/>
                <a:gd name="connsiteX14" fmla="*/ 5769 w 3023000"/>
                <a:gd name="connsiteY14" fmla="*/ 1476886 h 1756686"/>
                <a:gd name="connsiteX15" fmla="*/ 31730 w 3023000"/>
                <a:gd name="connsiteY15" fmla="*/ 1453809 h 1756686"/>
                <a:gd name="connsiteX16" fmla="*/ 98074 w 3023000"/>
                <a:gd name="connsiteY16" fmla="*/ 1410541 h 1756686"/>
                <a:gd name="connsiteX17" fmla="*/ 155765 w 3023000"/>
                <a:gd name="connsiteY17" fmla="*/ 1361504 h 1756686"/>
                <a:gd name="connsiteX18" fmla="*/ 556716 w 3023000"/>
                <a:gd name="connsiteY18" fmla="*/ 1378811 h 1756686"/>
                <a:gd name="connsiteX19" fmla="*/ 568254 w 3023000"/>
                <a:gd name="connsiteY19" fmla="*/ 1390349 h 1756686"/>
                <a:gd name="connsiteX20" fmla="*/ 591331 w 3023000"/>
                <a:gd name="connsiteY20" fmla="*/ 1399003 h 1756686"/>
                <a:gd name="connsiteX21" fmla="*/ 767288 w 3023000"/>
                <a:gd name="connsiteY21" fmla="*/ 1399003 h 1756686"/>
                <a:gd name="connsiteX22" fmla="*/ 1217277 w 3023000"/>
                <a:gd name="connsiteY22" fmla="*/ 1399003 h 1756686"/>
                <a:gd name="connsiteX23" fmla="*/ 1566306 w 3023000"/>
                <a:gd name="connsiteY23" fmla="*/ 1399003 h 1756686"/>
                <a:gd name="connsiteX24" fmla="*/ 1710533 w 3023000"/>
                <a:gd name="connsiteY24" fmla="*/ 1399003 h 1756686"/>
                <a:gd name="connsiteX25" fmla="*/ 2154753 w 3023000"/>
                <a:gd name="connsiteY25" fmla="*/ 1401888 h 1756686"/>
                <a:gd name="connsiteX26" fmla="*/ 2437438 w 3023000"/>
                <a:gd name="connsiteY26" fmla="*/ 1399003 h 1756686"/>
                <a:gd name="connsiteX27" fmla="*/ 2691278 w 3023000"/>
                <a:gd name="connsiteY27" fmla="*/ 1399003 h 1756686"/>
                <a:gd name="connsiteX28" fmla="*/ 2748969 w 3023000"/>
                <a:gd name="connsiteY28" fmla="*/ 1396118 h 1756686"/>
                <a:gd name="connsiteX29" fmla="*/ 2774930 w 3023000"/>
                <a:gd name="connsiteY29" fmla="*/ 1387465 h 1756686"/>
                <a:gd name="connsiteX30" fmla="*/ 2780699 w 3023000"/>
                <a:gd name="connsiteY30" fmla="*/ 1375927 h 1756686"/>
                <a:gd name="connsiteX31" fmla="*/ 2786468 w 3023000"/>
                <a:gd name="connsiteY31" fmla="*/ 1341312 h 1756686"/>
                <a:gd name="connsiteX32" fmla="*/ 2769160 w 3023000"/>
                <a:gd name="connsiteY32" fmla="*/ 1208623 h 1756686"/>
                <a:gd name="connsiteX33" fmla="*/ 2717239 w 3023000"/>
                <a:gd name="connsiteY33" fmla="*/ 871132 h 1756686"/>
                <a:gd name="connsiteX34" fmla="*/ 2682624 w 3023000"/>
                <a:gd name="connsiteY34" fmla="*/ 651906 h 1756686"/>
                <a:gd name="connsiteX35" fmla="*/ 2659548 w 3023000"/>
                <a:gd name="connsiteY35" fmla="*/ 478834 h 1756686"/>
                <a:gd name="connsiteX36" fmla="*/ 2639356 w 3023000"/>
                <a:gd name="connsiteY36" fmla="*/ 323069 h 1756686"/>
                <a:gd name="connsiteX37" fmla="*/ 2624933 w 3023000"/>
                <a:gd name="connsiteY37" fmla="*/ 178841 h 1756686"/>
                <a:gd name="connsiteX38" fmla="*/ 2622049 w 3023000"/>
                <a:gd name="connsiteY38" fmla="*/ 37499 h 1756686"/>
                <a:gd name="connsiteX39" fmla="*/ 2780699 w 3023000"/>
                <a:gd name="connsiteY39" fmla="*/ 0 h 1756686"/>
                <a:gd name="connsiteX40" fmla="*/ 2795121 w 3023000"/>
                <a:gd name="connsiteY40" fmla="*/ 210571 h 1756686"/>
                <a:gd name="connsiteX41" fmla="*/ 2812429 w 3023000"/>
                <a:gd name="connsiteY41" fmla="*/ 346145 h 1756686"/>
                <a:gd name="connsiteX42" fmla="*/ 2838389 w 3023000"/>
                <a:gd name="connsiteY42" fmla="*/ 530756 h 1756686"/>
                <a:gd name="connsiteX43" fmla="*/ 2867235 w 3023000"/>
                <a:gd name="connsiteY43" fmla="*/ 709597 h 1756686"/>
                <a:gd name="connsiteX44" fmla="*/ 2907618 w 3023000"/>
                <a:gd name="connsiteY44" fmla="*/ 946130 h 1756686"/>
                <a:gd name="connsiteX45" fmla="*/ 2936464 w 3023000"/>
                <a:gd name="connsiteY45" fmla="*/ 1110549 h 1756686"/>
                <a:gd name="connsiteX46" fmla="*/ 2953771 w 3023000"/>
                <a:gd name="connsiteY46" fmla="*/ 1214392 h 1756686"/>
                <a:gd name="connsiteX47" fmla="*/ 2968194 w 3023000"/>
                <a:gd name="connsiteY47" fmla="*/ 1263429 h 1756686"/>
                <a:gd name="connsiteX48" fmla="*/ 3002808 w 3023000"/>
                <a:gd name="connsiteY48" fmla="*/ 1344197 h 1756686"/>
                <a:gd name="connsiteX49" fmla="*/ 3017231 w 3023000"/>
                <a:gd name="connsiteY49" fmla="*/ 1378811 h 1756686"/>
                <a:gd name="connsiteX50" fmla="*/ 3023000 w 3023000"/>
                <a:gd name="connsiteY50" fmla="*/ 1404772 h 1756686"/>
                <a:gd name="connsiteX51" fmla="*/ 3011462 w 3023000"/>
                <a:gd name="connsiteY51" fmla="*/ 1459578 h 1756686"/>
                <a:gd name="connsiteX52" fmla="*/ 2973963 w 3023000"/>
                <a:gd name="connsiteY52" fmla="*/ 1540346 h 1756686"/>
                <a:gd name="connsiteX53" fmla="*/ 2913388 w 3023000"/>
                <a:gd name="connsiteY53" fmla="*/ 1618228 h 1756686"/>
                <a:gd name="connsiteX54" fmla="*/ 2849928 w 3023000"/>
                <a:gd name="connsiteY54" fmla="*/ 1687457 h 1756686"/>
                <a:gd name="connsiteX55" fmla="*/ 2812429 w 3023000"/>
                <a:gd name="connsiteY55" fmla="*/ 1727841 h 1756686"/>
                <a:gd name="connsiteX56" fmla="*/ 2774930 w 3023000"/>
                <a:gd name="connsiteY56" fmla="*/ 1748033 h 1756686"/>
                <a:gd name="connsiteX57" fmla="*/ 2737430 w 3023000"/>
                <a:gd name="connsiteY57" fmla="*/ 1756686 h 1756686"/>
                <a:gd name="connsiteX58" fmla="*/ 2711470 w 3023000"/>
                <a:gd name="connsiteY58" fmla="*/ 1756686 h 1756686"/>
                <a:gd name="connsiteX59" fmla="*/ 2653779 w 3023000"/>
                <a:gd name="connsiteY59" fmla="*/ 1727841 h 1756686"/>
                <a:gd name="connsiteX60" fmla="*/ 2593203 w 3023000"/>
                <a:gd name="connsiteY60" fmla="*/ 1701880 h 1756686"/>
                <a:gd name="connsiteX61" fmla="*/ 2552820 w 3023000"/>
                <a:gd name="connsiteY61" fmla="*/ 1693226 h 1756686"/>
                <a:gd name="connsiteX62" fmla="*/ 2431669 w 3023000"/>
                <a:gd name="connsiteY62" fmla="*/ 1684573 h 1756686"/>
                <a:gd name="connsiteX63" fmla="*/ 2004757 w 3023000"/>
                <a:gd name="connsiteY63" fmla="*/ 1664381 h 1756686"/>
                <a:gd name="connsiteX64" fmla="*/ 1647073 w 3023000"/>
                <a:gd name="connsiteY64" fmla="*/ 1655727 h 1756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3000" h="1756686">
                  <a:moveTo>
                    <a:pt x="1647073" y="1655727"/>
                  </a:moveTo>
                  <a:lnTo>
                    <a:pt x="1223046" y="1661496"/>
                  </a:lnTo>
                  <a:lnTo>
                    <a:pt x="1035550" y="1667265"/>
                  </a:lnTo>
                  <a:lnTo>
                    <a:pt x="813441" y="1675919"/>
                  </a:lnTo>
                  <a:lnTo>
                    <a:pt x="597100" y="1687457"/>
                  </a:lnTo>
                  <a:lnTo>
                    <a:pt x="530755" y="1693226"/>
                  </a:lnTo>
                  <a:lnTo>
                    <a:pt x="478834" y="1690342"/>
                  </a:lnTo>
                  <a:lnTo>
                    <a:pt x="389413" y="1675919"/>
                  </a:lnTo>
                  <a:lnTo>
                    <a:pt x="236532" y="1635535"/>
                  </a:lnTo>
                  <a:lnTo>
                    <a:pt x="77882" y="1586498"/>
                  </a:lnTo>
                  <a:lnTo>
                    <a:pt x="43268" y="1569191"/>
                  </a:lnTo>
                  <a:lnTo>
                    <a:pt x="17307" y="1546115"/>
                  </a:lnTo>
                  <a:lnTo>
                    <a:pt x="0" y="1520154"/>
                  </a:lnTo>
                  <a:lnTo>
                    <a:pt x="0" y="1499962"/>
                  </a:lnTo>
                  <a:lnTo>
                    <a:pt x="5769" y="1476886"/>
                  </a:lnTo>
                  <a:lnTo>
                    <a:pt x="31730" y="1453809"/>
                  </a:lnTo>
                  <a:lnTo>
                    <a:pt x="98074" y="1410541"/>
                  </a:lnTo>
                  <a:lnTo>
                    <a:pt x="155765" y="1361504"/>
                  </a:lnTo>
                  <a:lnTo>
                    <a:pt x="556716" y="1378811"/>
                  </a:lnTo>
                  <a:lnTo>
                    <a:pt x="568254" y="1390349"/>
                  </a:lnTo>
                  <a:lnTo>
                    <a:pt x="591331" y="1399003"/>
                  </a:lnTo>
                  <a:lnTo>
                    <a:pt x="767288" y="1399003"/>
                  </a:lnTo>
                  <a:lnTo>
                    <a:pt x="1217277" y="1399003"/>
                  </a:lnTo>
                  <a:lnTo>
                    <a:pt x="1566306" y="1399003"/>
                  </a:lnTo>
                  <a:lnTo>
                    <a:pt x="1710533" y="1399003"/>
                  </a:lnTo>
                  <a:lnTo>
                    <a:pt x="2154753" y="1401888"/>
                  </a:lnTo>
                  <a:lnTo>
                    <a:pt x="2437438" y="1399003"/>
                  </a:lnTo>
                  <a:lnTo>
                    <a:pt x="2691278" y="1399003"/>
                  </a:lnTo>
                  <a:lnTo>
                    <a:pt x="2748969" y="1396118"/>
                  </a:lnTo>
                  <a:lnTo>
                    <a:pt x="2774930" y="1387465"/>
                  </a:lnTo>
                  <a:lnTo>
                    <a:pt x="2780699" y="1375927"/>
                  </a:lnTo>
                  <a:lnTo>
                    <a:pt x="2786468" y="1341312"/>
                  </a:lnTo>
                  <a:lnTo>
                    <a:pt x="2769160" y="1208623"/>
                  </a:lnTo>
                  <a:lnTo>
                    <a:pt x="2717239" y="871132"/>
                  </a:lnTo>
                  <a:lnTo>
                    <a:pt x="2682624" y="651906"/>
                  </a:lnTo>
                  <a:lnTo>
                    <a:pt x="2659548" y="478834"/>
                  </a:lnTo>
                  <a:lnTo>
                    <a:pt x="2639356" y="323069"/>
                  </a:lnTo>
                  <a:lnTo>
                    <a:pt x="2624933" y="178841"/>
                  </a:lnTo>
                  <a:cubicBezTo>
                    <a:pt x="2623972" y="131727"/>
                    <a:pt x="2623010" y="84613"/>
                    <a:pt x="2622049" y="37499"/>
                  </a:cubicBezTo>
                  <a:lnTo>
                    <a:pt x="2780699" y="0"/>
                  </a:lnTo>
                  <a:lnTo>
                    <a:pt x="2795121" y="210571"/>
                  </a:lnTo>
                  <a:lnTo>
                    <a:pt x="2812429" y="346145"/>
                  </a:lnTo>
                  <a:lnTo>
                    <a:pt x="2838389" y="530756"/>
                  </a:lnTo>
                  <a:lnTo>
                    <a:pt x="2867235" y="709597"/>
                  </a:lnTo>
                  <a:lnTo>
                    <a:pt x="2907618" y="946130"/>
                  </a:lnTo>
                  <a:lnTo>
                    <a:pt x="2936464" y="1110549"/>
                  </a:lnTo>
                  <a:lnTo>
                    <a:pt x="2953771" y="1214392"/>
                  </a:lnTo>
                  <a:lnTo>
                    <a:pt x="2968194" y="1263429"/>
                  </a:lnTo>
                  <a:lnTo>
                    <a:pt x="3002808" y="1344197"/>
                  </a:lnTo>
                  <a:lnTo>
                    <a:pt x="3017231" y="1378811"/>
                  </a:lnTo>
                  <a:lnTo>
                    <a:pt x="3023000" y="1404772"/>
                  </a:lnTo>
                  <a:lnTo>
                    <a:pt x="3011462" y="1459578"/>
                  </a:lnTo>
                  <a:lnTo>
                    <a:pt x="2973963" y="1540346"/>
                  </a:lnTo>
                  <a:lnTo>
                    <a:pt x="2913388" y="1618228"/>
                  </a:lnTo>
                  <a:lnTo>
                    <a:pt x="2849928" y="1687457"/>
                  </a:lnTo>
                  <a:lnTo>
                    <a:pt x="2812429" y="1727841"/>
                  </a:lnTo>
                  <a:lnTo>
                    <a:pt x="2774930" y="1748033"/>
                  </a:lnTo>
                  <a:lnTo>
                    <a:pt x="2737430" y="1756686"/>
                  </a:lnTo>
                  <a:lnTo>
                    <a:pt x="2711470" y="1756686"/>
                  </a:lnTo>
                  <a:lnTo>
                    <a:pt x="2653779" y="1727841"/>
                  </a:lnTo>
                  <a:lnTo>
                    <a:pt x="2593203" y="1701880"/>
                  </a:lnTo>
                  <a:lnTo>
                    <a:pt x="2552820" y="1693226"/>
                  </a:lnTo>
                  <a:lnTo>
                    <a:pt x="2431669" y="1684573"/>
                  </a:lnTo>
                  <a:lnTo>
                    <a:pt x="2004757" y="1664381"/>
                  </a:lnTo>
                  <a:lnTo>
                    <a:pt x="1647073" y="165572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9F1956D8-15F1-4E90-9AC6-E4048E46A6C8}"/>
                </a:ext>
              </a:extLst>
            </p:cNvPr>
            <p:cNvSpPr/>
            <p:nvPr/>
          </p:nvSpPr>
          <p:spPr>
            <a:xfrm>
              <a:off x="5938838" y="5341938"/>
              <a:ext cx="657225" cy="592137"/>
            </a:xfrm>
            <a:custGeom>
              <a:avLst/>
              <a:gdLst>
                <a:gd name="connsiteX0" fmla="*/ 254793 w 657225"/>
                <a:gd name="connsiteY0" fmla="*/ 73819 h 592931"/>
                <a:gd name="connsiteX1" fmla="*/ 466725 w 657225"/>
                <a:gd name="connsiteY1" fmla="*/ 145256 h 592931"/>
                <a:gd name="connsiteX2" fmla="*/ 531018 w 657225"/>
                <a:gd name="connsiteY2" fmla="*/ 164306 h 592931"/>
                <a:gd name="connsiteX3" fmla="*/ 557212 w 657225"/>
                <a:gd name="connsiteY3" fmla="*/ 169069 h 592931"/>
                <a:gd name="connsiteX4" fmla="*/ 576262 w 657225"/>
                <a:gd name="connsiteY4" fmla="*/ 169069 h 592931"/>
                <a:gd name="connsiteX5" fmla="*/ 607218 w 657225"/>
                <a:gd name="connsiteY5" fmla="*/ 164306 h 592931"/>
                <a:gd name="connsiteX6" fmla="*/ 657225 w 657225"/>
                <a:gd name="connsiteY6" fmla="*/ 130969 h 592931"/>
                <a:gd name="connsiteX7" fmla="*/ 645318 w 657225"/>
                <a:gd name="connsiteY7" fmla="*/ 592931 h 592931"/>
                <a:gd name="connsiteX8" fmla="*/ 597693 w 657225"/>
                <a:gd name="connsiteY8" fmla="*/ 559594 h 592931"/>
                <a:gd name="connsiteX9" fmla="*/ 502443 w 657225"/>
                <a:gd name="connsiteY9" fmla="*/ 461962 h 592931"/>
                <a:gd name="connsiteX10" fmla="*/ 440531 w 657225"/>
                <a:gd name="connsiteY10" fmla="*/ 404812 h 592931"/>
                <a:gd name="connsiteX11" fmla="*/ 319087 w 657225"/>
                <a:gd name="connsiteY11" fmla="*/ 304800 h 592931"/>
                <a:gd name="connsiteX12" fmla="*/ 171450 w 657225"/>
                <a:gd name="connsiteY12" fmla="*/ 190500 h 592931"/>
                <a:gd name="connsiteX13" fmla="*/ 52387 w 657225"/>
                <a:gd name="connsiteY13" fmla="*/ 90487 h 592931"/>
                <a:gd name="connsiteX14" fmla="*/ 11906 w 657225"/>
                <a:gd name="connsiteY14" fmla="*/ 57150 h 592931"/>
                <a:gd name="connsiteX15" fmla="*/ 0 w 657225"/>
                <a:gd name="connsiteY15" fmla="*/ 35719 h 592931"/>
                <a:gd name="connsiteX16" fmla="*/ 0 w 657225"/>
                <a:gd name="connsiteY16" fmla="*/ 16669 h 592931"/>
                <a:gd name="connsiteX17" fmla="*/ 9525 w 657225"/>
                <a:gd name="connsiteY17" fmla="*/ 4762 h 592931"/>
                <a:gd name="connsiteX18" fmla="*/ 28575 w 657225"/>
                <a:gd name="connsiteY18" fmla="*/ 0 h 592931"/>
                <a:gd name="connsiteX19" fmla="*/ 61912 w 657225"/>
                <a:gd name="connsiteY19" fmla="*/ 9525 h 592931"/>
                <a:gd name="connsiteX20" fmla="*/ 254793 w 657225"/>
                <a:gd name="connsiteY20" fmla="*/ 73819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225" h="592931">
                  <a:moveTo>
                    <a:pt x="254793" y="73819"/>
                  </a:moveTo>
                  <a:lnTo>
                    <a:pt x="466725" y="145256"/>
                  </a:lnTo>
                  <a:lnTo>
                    <a:pt x="531018" y="164306"/>
                  </a:lnTo>
                  <a:lnTo>
                    <a:pt x="557212" y="169069"/>
                  </a:lnTo>
                  <a:lnTo>
                    <a:pt x="576262" y="169069"/>
                  </a:lnTo>
                  <a:lnTo>
                    <a:pt x="607218" y="164306"/>
                  </a:lnTo>
                  <a:lnTo>
                    <a:pt x="657225" y="130969"/>
                  </a:lnTo>
                  <a:lnTo>
                    <a:pt x="645318" y="592931"/>
                  </a:lnTo>
                  <a:lnTo>
                    <a:pt x="597693" y="559594"/>
                  </a:lnTo>
                  <a:lnTo>
                    <a:pt x="502443" y="461962"/>
                  </a:lnTo>
                  <a:lnTo>
                    <a:pt x="440531" y="404812"/>
                  </a:lnTo>
                  <a:lnTo>
                    <a:pt x="319087" y="304800"/>
                  </a:lnTo>
                  <a:lnTo>
                    <a:pt x="171450" y="190500"/>
                  </a:lnTo>
                  <a:lnTo>
                    <a:pt x="52387" y="90487"/>
                  </a:lnTo>
                  <a:lnTo>
                    <a:pt x="11906" y="57150"/>
                  </a:lnTo>
                  <a:lnTo>
                    <a:pt x="0" y="35719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8575" y="0"/>
                  </a:lnTo>
                  <a:lnTo>
                    <a:pt x="61912" y="9525"/>
                  </a:lnTo>
                  <a:lnTo>
                    <a:pt x="254793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06F3294-27FC-4BA9-A315-7BD3EED95EA5}"/>
                </a:ext>
              </a:extLst>
            </p:cNvPr>
            <p:cNvSpPr/>
            <p:nvPr/>
          </p:nvSpPr>
          <p:spPr>
            <a:xfrm>
              <a:off x="5200650" y="3719513"/>
              <a:ext cx="1436688" cy="327025"/>
            </a:xfrm>
            <a:custGeom>
              <a:avLst/>
              <a:gdLst>
                <a:gd name="connsiteX0" fmla="*/ 650081 w 1435894"/>
                <a:gd name="connsiteY0" fmla="*/ 247650 h 326231"/>
                <a:gd name="connsiteX1" fmla="*/ 261938 w 1435894"/>
                <a:gd name="connsiteY1" fmla="*/ 295275 h 326231"/>
                <a:gd name="connsiteX2" fmla="*/ 7144 w 1435894"/>
                <a:gd name="connsiteY2" fmla="*/ 326231 h 326231"/>
                <a:gd name="connsiteX3" fmla="*/ 0 w 1435894"/>
                <a:gd name="connsiteY3" fmla="*/ 164306 h 326231"/>
                <a:gd name="connsiteX4" fmla="*/ 397669 w 1435894"/>
                <a:gd name="connsiteY4" fmla="*/ 121443 h 326231"/>
                <a:gd name="connsiteX5" fmla="*/ 807244 w 1435894"/>
                <a:gd name="connsiteY5" fmla="*/ 69056 h 326231"/>
                <a:gd name="connsiteX6" fmla="*/ 1178719 w 1435894"/>
                <a:gd name="connsiteY6" fmla="*/ 16668 h 326231"/>
                <a:gd name="connsiteX7" fmla="*/ 1257300 w 1435894"/>
                <a:gd name="connsiteY7" fmla="*/ 4762 h 326231"/>
                <a:gd name="connsiteX8" fmla="*/ 1293019 w 1435894"/>
                <a:gd name="connsiteY8" fmla="*/ 0 h 326231"/>
                <a:gd name="connsiteX9" fmla="*/ 1323975 w 1435894"/>
                <a:gd name="connsiteY9" fmla="*/ 2381 h 326231"/>
                <a:gd name="connsiteX10" fmla="*/ 1366838 w 1435894"/>
                <a:gd name="connsiteY10" fmla="*/ 14287 h 326231"/>
                <a:gd name="connsiteX11" fmla="*/ 1435894 w 1435894"/>
                <a:gd name="connsiteY11" fmla="*/ 42862 h 326231"/>
                <a:gd name="connsiteX12" fmla="*/ 1433513 w 1435894"/>
                <a:gd name="connsiteY12" fmla="*/ 195262 h 326231"/>
                <a:gd name="connsiteX13" fmla="*/ 1338263 w 1435894"/>
                <a:gd name="connsiteY13" fmla="*/ 171450 h 326231"/>
                <a:gd name="connsiteX14" fmla="*/ 1295400 w 1435894"/>
                <a:gd name="connsiteY14" fmla="*/ 169068 h 326231"/>
                <a:gd name="connsiteX15" fmla="*/ 1245394 w 1435894"/>
                <a:gd name="connsiteY15" fmla="*/ 171450 h 326231"/>
                <a:gd name="connsiteX16" fmla="*/ 1181100 w 1435894"/>
                <a:gd name="connsiteY16" fmla="*/ 185737 h 326231"/>
                <a:gd name="connsiteX17" fmla="*/ 650081 w 1435894"/>
                <a:gd name="connsiteY17" fmla="*/ 2476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35894" h="326231">
                  <a:moveTo>
                    <a:pt x="650081" y="247650"/>
                  </a:moveTo>
                  <a:lnTo>
                    <a:pt x="261938" y="295275"/>
                  </a:lnTo>
                  <a:lnTo>
                    <a:pt x="7144" y="326231"/>
                  </a:lnTo>
                  <a:lnTo>
                    <a:pt x="0" y="164306"/>
                  </a:lnTo>
                  <a:lnTo>
                    <a:pt x="397669" y="121443"/>
                  </a:lnTo>
                  <a:lnTo>
                    <a:pt x="807244" y="69056"/>
                  </a:lnTo>
                  <a:lnTo>
                    <a:pt x="1178719" y="16668"/>
                  </a:lnTo>
                  <a:lnTo>
                    <a:pt x="1257300" y="4762"/>
                  </a:lnTo>
                  <a:lnTo>
                    <a:pt x="1293019" y="0"/>
                  </a:lnTo>
                  <a:lnTo>
                    <a:pt x="1323975" y="2381"/>
                  </a:lnTo>
                  <a:lnTo>
                    <a:pt x="1366838" y="14287"/>
                  </a:lnTo>
                  <a:lnTo>
                    <a:pt x="1435894" y="42862"/>
                  </a:lnTo>
                  <a:cubicBezTo>
                    <a:pt x="1435100" y="93662"/>
                    <a:pt x="1434307" y="144462"/>
                    <a:pt x="1433513" y="195262"/>
                  </a:cubicBezTo>
                  <a:lnTo>
                    <a:pt x="1338263" y="171450"/>
                  </a:lnTo>
                  <a:lnTo>
                    <a:pt x="1295400" y="169068"/>
                  </a:lnTo>
                  <a:lnTo>
                    <a:pt x="1245394" y="171450"/>
                  </a:lnTo>
                  <a:lnTo>
                    <a:pt x="1181100" y="185737"/>
                  </a:lnTo>
                  <a:lnTo>
                    <a:pt x="650081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60B9C9D9-E593-4E67-8B08-D693877E772F}"/>
                </a:ext>
              </a:extLst>
            </p:cNvPr>
            <p:cNvSpPr/>
            <p:nvPr/>
          </p:nvSpPr>
          <p:spPr>
            <a:xfrm>
              <a:off x="5195888" y="4322763"/>
              <a:ext cx="1452562" cy="320675"/>
            </a:xfrm>
            <a:custGeom>
              <a:avLst/>
              <a:gdLst>
                <a:gd name="connsiteX0" fmla="*/ 666750 w 1452562"/>
                <a:gd name="connsiteY0" fmla="*/ 245269 h 321469"/>
                <a:gd name="connsiteX1" fmla="*/ 395287 w 1452562"/>
                <a:gd name="connsiteY1" fmla="*/ 283369 h 321469"/>
                <a:gd name="connsiteX2" fmla="*/ 254793 w 1452562"/>
                <a:gd name="connsiteY2" fmla="*/ 302419 h 321469"/>
                <a:gd name="connsiteX3" fmla="*/ 0 w 1452562"/>
                <a:gd name="connsiteY3" fmla="*/ 321469 h 321469"/>
                <a:gd name="connsiteX4" fmla="*/ 0 w 1452562"/>
                <a:gd name="connsiteY4" fmla="*/ 161925 h 321469"/>
                <a:gd name="connsiteX5" fmla="*/ 123825 w 1452562"/>
                <a:gd name="connsiteY5" fmla="*/ 157162 h 321469"/>
                <a:gd name="connsiteX6" fmla="*/ 216693 w 1452562"/>
                <a:gd name="connsiteY6" fmla="*/ 147637 h 321469"/>
                <a:gd name="connsiteX7" fmla="*/ 454818 w 1452562"/>
                <a:gd name="connsiteY7" fmla="*/ 116681 h 321469"/>
                <a:gd name="connsiteX8" fmla="*/ 790575 w 1452562"/>
                <a:gd name="connsiteY8" fmla="*/ 69056 h 321469"/>
                <a:gd name="connsiteX9" fmla="*/ 1112043 w 1452562"/>
                <a:gd name="connsiteY9" fmla="*/ 23812 h 321469"/>
                <a:gd name="connsiteX10" fmla="*/ 1235868 w 1452562"/>
                <a:gd name="connsiteY10" fmla="*/ 2381 h 321469"/>
                <a:gd name="connsiteX11" fmla="*/ 1271587 w 1452562"/>
                <a:gd name="connsiteY11" fmla="*/ 0 h 321469"/>
                <a:gd name="connsiteX12" fmla="*/ 1335881 w 1452562"/>
                <a:gd name="connsiteY12" fmla="*/ 9525 h 321469"/>
                <a:gd name="connsiteX13" fmla="*/ 1450181 w 1452562"/>
                <a:gd name="connsiteY13" fmla="*/ 33337 h 321469"/>
                <a:gd name="connsiteX14" fmla="*/ 1452562 w 1452562"/>
                <a:gd name="connsiteY14" fmla="*/ 192881 h 321469"/>
                <a:gd name="connsiteX15" fmla="*/ 1321593 w 1452562"/>
                <a:gd name="connsiteY15" fmla="*/ 169069 h 321469"/>
                <a:gd name="connsiteX16" fmla="*/ 1285875 w 1452562"/>
                <a:gd name="connsiteY16" fmla="*/ 166687 h 321469"/>
                <a:gd name="connsiteX17" fmla="*/ 1212056 w 1452562"/>
                <a:gd name="connsiteY17" fmla="*/ 171450 h 321469"/>
                <a:gd name="connsiteX18" fmla="*/ 1066800 w 1452562"/>
                <a:gd name="connsiteY18" fmla="*/ 185737 h 321469"/>
                <a:gd name="connsiteX19" fmla="*/ 878681 w 1452562"/>
                <a:gd name="connsiteY19" fmla="*/ 216694 h 321469"/>
                <a:gd name="connsiteX20" fmla="*/ 666750 w 1452562"/>
                <a:gd name="connsiteY20" fmla="*/ 245269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2562" h="321469">
                  <a:moveTo>
                    <a:pt x="666750" y="245269"/>
                  </a:moveTo>
                  <a:lnTo>
                    <a:pt x="395287" y="283369"/>
                  </a:lnTo>
                  <a:lnTo>
                    <a:pt x="254793" y="302419"/>
                  </a:lnTo>
                  <a:lnTo>
                    <a:pt x="0" y="321469"/>
                  </a:lnTo>
                  <a:lnTo>
                    <a:pt x="0" y="161925"/>
                  </a:lnTo>
                  <a:lnTo>
                    <a:pt x="123825" y="157162"/>
                  </a:lnTo>
                  <a:lnTo>
                    <a:pt x="216693" y="147637"/>
                  </a:lnTo>
                  <a:lnTo>
                    <a:pt x="454818" y="116681"/>
                  </a:lnTo>
                  <a:lnTo>
                    <a:pt x="790575" y="69056"/>
                  </a:lnTo>
                  <a:lnTo>
                    <a:pt x="1112043" y="23812"/>
                  </a:lnTo>
                  <a:lnTo>
                    <a:pt x="1235868" y="2381"/>
                  </a:lnTo>
                  <a:lnTo>
                    <a:pt x="1271587" y="0"/>
                  </a:lnTo>
                  <a:lnTo>
                    <a:pt x="1335881" y="9525"/>
                  </a:lnTo>
                  <a:lnTo>
                    <a:pt x="1450181" y="33337"/>
                  </a:lnTo>
                  <a:cubicBezTo>
                    <a:pt x="1450975" y="86518"/>
                    <a:pt x="1451768" y="139700"/>
                    <a:pt x="1452562" y="192881"/>
                  </a:cubicBezTo>
                  <a:lnTo>
                    <a:pt x="1321593" y="169069"/>
                  </a:lnTo>
                  <a:lnTo>
                    <a:pt x="1285875" y="166687"/>
                  </a:lnTo>
                  <a:lnTo>
                    <a:pt x="1212056" y="171450"/>
                  </a:lnTo>
                  <a:lnTo>
                    <a:pt x="1066800" y="185737"/>
                  </a:lnTo>
                  <a:lnTo>
                    <a:pt x="878681" y="216694"/>
                  </a:lnTo>
                  <a:lnTo>
                    <a:pt x="666750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010499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A50DBF9D-6A87-482F-9FCD-0C8CFA2D4331}"/>
              </a:ext>
            </a:extLst>
          </p:cNvPr>
          <p:cNvSpPr/>
          <p:nvPr/>
        </p:nvSpPr>
        <p:spPr>
          <a:xfrm>
            <a:off x="2498725" y="1568450"/>
            <a:ext cx="1489075" cy="2498725"/>
          </a:xfrm>
          <a:custGeom>
            <a:avLst/>
            <a:gdLst>
              <a:gd name="connsiteX0" fmla="*/ 828675 w 1489075"/>
              <a:gd name="connsiteY0" fmla="*/ 1111250 h 2498725"/>
              <a:gd name="connsiteX1" fmla="*/ 857250 w 1489075"/>
              <a:gd name="connsiteY1" fmla="*/ 1060450 h 2498725"/>
              <a:gd name="connsiteX2" fmla="*/ 892175 w 1489075"/>
              <a:gd name="connsiteY2" fmla="*/ 987425 h 2498725"/>
              <a:gd name="connsiteX3" fmla="*/ 949325 w 1489075"/>
              <a:gd name="connsiteY3" fmla="*/ 860425 h 2498725"/>
              <a:gd name="connsiteX4" fmla="*/ 1000125 w 1489075"/>
              <a:gd name="connsiteY4" fmla="*/ 749300 h 2498725"/>
              <a:gd name="connsiteX5" fmla="*/ 1041400 w 1489075"/>
              <a:gd name="connsiteY5" fmla="*/ 641350 h 2498725"/>
              <a:gd name="connsiteX6" fmla="*/ 1069975 w 1489075"/>
              <a:gd name="connsiteY6" fmla="*/ 568325 h 2498725"/>
              <a:gd name="connsiteX7" fmla="*/ 1092200 w 1489075"/>
              <a:gd name="connsiteY7" fmla="*/ 501650 h 2498725"/>
              <a:gd name="connsiteX8" fmla="*/ 1111250 w 1489075"/>
              <a:gd name="connsiteY8" fmla="*/ 441325 h 2498725"/>
              <a:gd name="connsiteX9" fmla="*/ 1130300 w 1489075"/>
              <a:gd name="connsiteY9" fmla="*/ 371475 h 2498725"/>
              <a:gd name="connsiteX10" fmla="*/ 1146175 w 1489075"/>
              <a:gd name="connsiteY10" fmla="*/ 304800 h 2498725"/>
              <a:gd name="connsiteX11" fmla="*/ 1152525 w 1489075"/>
              <a:gd name="connsiteY11" fmla="*/ 244475 h 2498725"/>
              <a:gd name="connsiteX12" fmla="*/ 1146175 w 1489075"/>
              <a:gd name="connsiteY12" fmla="*/ 219075 h 2498725"/>
              <a:gd name="connsiteX13" fmla="*/ 1114425 w 1489075"/>
              <a:gd name="connsiteY13" fmla="*/ 168275 h 2498725"/>
              <a:gd name="connsiteX14" fmla="*/ 1079500 w 1489075"/>
              <a:gd name="connsiteY14" fmla="*/ 117475 h 2498725"/>
              <a:gd name="connsiteX15" fmla="*/ 1041400 w 1489075"/>
              <a:gd name="connsiteY15" fmla="*/ 76200 h 2498725"/>
              <a:gd name="connsiteX16" fmla="*/ 1019175 w 1489075"/>
              <a:gd name="connsiteY16" fmla="*/ 50800 h 2498725"/>
              <a:gd name="connsiteX17" fmla="*/ 1009650 w 1489075"/>
              <a:gd name="connsiteY17" fmla="*/ 31750 h 2498725"/>
              <a:gd name="connsiteX18" fmla="*/ 1006475 w 1489075"/>
              <a:gd name="connsiteY18" fmla="*/ 15875 h 2498725"/>
              <a:gd name="connsiteX19" fmla="*/ 1012825 w 1489075"/>
              <a:gd name="connsiteY19" fmla="*/ 3175 h 2498725"/>
              <a:gd name="connsiteX20" fmla="*/ 1038225 w 1489075"/>
              <a:gd name="connsiteY20" fmla="*/ 0 h 2498725"/>
              <a:gd name="connsiteX21" fmla="*/ 1079500 w 1489075"/>
              <a:gd name="connsiteY21" fmla="*/ 9525 h 2498725"/>
              <a:gd name="connsiteX22" fmla="*/ 1158875 w 1489075"/>
              <a:gd name="connsiteY22" fmla="*/ 34925 h 2498725"/>
              <a:gd name="connsiteX23" fmla="*/ 1212850 w 1489075"/>
              <a:gd name="connsiteY23" fmla="*/ 53975 h 2498725"/>
              <a:gd name="connsiteX24" fmla="*/ 1289050 w 1489075"/>
              <a:gd name="connsiteY24" fmla="*/ 85725 h 2498725"/>
              <a:gd name="connsiteX25" fmla="*/ 1343025 w 1489075"/>
              <a:gd name="connsiteY25" fmla="*/ 114300 h 2498725"/>
              <a:gd name="connsiteX26" fmla="*/ 1390650 w 1489075"/>
              <a:gd name="connsiteY26" fmla="*/ 146050 h 2498725"/>
              <a:gd name="connsiteX27" fmla="*/ 1422400 w 1489075"/>
              <a:gd name="connsiteY27" fmla="*/ 174625 h 2498725"/>
              <a:gd name="connsiteX28" fmla="*/ 1454150 w 1489075"/>
              <a:gd name="connsiteY28" fmla="*/ 209550 h 2498725"/>
              <a:gd name="connsiteX29" fmla="*/ 1470025 w 1489075"/>
              <a:gd name="connsiteY29" fmla="*/ 238125 h 2498725"/>
              <a:gd name="connsiteX30" fmla="*/ 1482725 w 1489075"/>
              <a:gd name="connsiteY30" fmla="*/ 269875 h 2498725"/>
              <a:gd name="connsiteX31" fmla="*/ 1489075 w 1489075"/>
              <a:gd name="connsiteY31" fmla="*/ 301625 h 2498725"/>
              <a:gd name="connsiteX32" fmla="*/ 1485900 w 1489075"/>
              <a:gd name="connsiteY32" fmla="*/ 330200 h 2498725"/>
              <a:gd name="connsiteX33" fmla="*/ 1476375 w 1489075"/>
              <a:gd name="connsiteY33" fmla="*/ 358775 h 2498725"/>
              <a:gd name="connsiteX34" fmla="*/ 1457325 w 1489075"/>
              <a:gd name="connsiteY34" fmla="*/ 384175 h 2498725"/>
              <a:gd name="connsiteX35" fmla="*/ 1422400 w 1489075"/>
              <a:gd name="connsiteY35" fmla="*/ 428625 h 2498725"/>
              <a:gd name="connsiteX36" fmla="*/ 1400175 w 1489075"/>
              <a:gd name="connsiteY36" fmla="*/ 450850 h 2498725"/>
              <a:gd name="connsiteX37" fmla="*/ 1368425 w 1489075"/>
              <a:gd name="connsiteY37" fmla="*/ 514350 h 2498725"/>
              <a:gd name="connsiteX38" fmla="*/ 1301750 w 1489075"/>
              <a:gd name="connsiteY38" fmla="*/ 641350 h 2498725"/>
              <a:gd name="connsiteX39" fmla="*/ 1241425 w 1489075"/>
              <a:gd name="connsiteY39" fmla="*/ 755650 h 2498725"/>
              <a:gd name="connsiteX40" fmla="*/ 1174750 w 1489075"/>
              <a:gd name="connsiteY40" fmla="*/ 879475 h 2498725"/>
              <a:gd name="connsiteX41" fmla="*/ 1063625 w 1489075"/>
              <a:gd name="connsiteY41" fmla="*/ 1082675 h 2498725"/>
              <a:gd name="connsiteX42" fmla="*/ 977900 w 1489075"/>
              <a:gd name="connsiteY42" fmla="*/ 1228725 h 2498725"/>
              <a:gd name="connsiteX43" fmla="*/ 911225 w 1489075"/>
              <a:gd name="connsiteY43" fmla="*/ 1330325 h 2498725"/>
              <a:gd name="connsiteX44" fmla="*/ 755650 w 1489075"/>
              <a:gd name="connsiteY44" fmla="*/ 1587500 h 2498725"/>
              <a:gd name="connsiteX45" fmla="*/ 590550 w 1489075"/>
              <a:gd name="connsiteY45" fmla="*/ 1828800 h 2498725"/>
              <a:gd name="connsiteX46" fmla="*/ 454025 w 1489075"/>
              <a:gd name="connsiteY46" fmla="*/ 2009775 h 2498725"/>
              <a:gd name="connsiteX47" fmla="*/ 346075 w 1489075"/>
              <a:gd name="connsiteY47" fmla="*/ 2149475 h 2498725"/>
              <a:gd name="connsiteX48" fmla="*/ 234950 w 1489075"/>
              <a:gd name="connsiteY48" fmla="*/ 2282825 h 2498725"/>
              <a:gd name="connsiteX49" fmla="*/ 73025 w 1489075"/>
              <a:gd name="connsiteY49" fmla="*/ 2470150 h 2498725"/>
              <a:gd name="connsiteX50" fmla="*/ 47625 w 1489075"/>
              <a:gd name="connsiteY50" fmla="*/ 2492375 h 2498725"/>
              <a:gd name="connsiteX51" fmla="*/ 31750 w 1489075"/>
              <a:gd name="connsiteY51" fmla="*/ 2495550 h 2498725"/>
              <a:gd name="connsiteX52" fmla="*/ 19050 w 1489075"/>
              <a:gd name="connsiteY52" fmla="*/ 2498725 h 2498725"/>
              <a:gd name="connsiteX53" fmla="*/ 0 w 1489075"/>
              <a:gd name="connsiteY53" fmla="*/ 2492375 h 2498725"/>
              <a:gd name="connsiteX54" fmla="*/ 3175 w 1489075"/>
              <a:gd name="connsiteY54" fmla="*/ 2473325 h 2498725"/>
              <a:gd name="connsiteX55" fmla="*/ 15875 w 1489075"/>
              <a:gd name="connsiteY55" fmla="*/ 2441575 h 2498725"/>
              <a:gd name="connsiteX56" fmla="*/ 73025 w 1489075"/>
              <a:gd name="connsiteY56" fmla="*/ 2349500 h 2498725"/>
              <a:gd name="connsiteX57" fmla="*/ 155575 w 1489075"/>
              <a:gd name="connsiteY57" fmla="*/ 2219325 h 2498725"/>
              <a:gd name="connsiteX58" fmla="*/ 247650 w 1489075"/>
              <a:gd name="connsiteY58" fmla="*/ 2070100 h 2498725"/>
              <a:gd name="connsiteX59" fmla="*/ 361950 w 1489075"/>
              <a:gd name="connsiteY59" fmla="*/ 1889125 h 2498725"/>
              <a:gd name="connsiteX60" fmla="*/ 431800 w 1489075"/>
              <a:gd name="connsiteY60" fmla="*/ 1774825 h 2498725"/>
              <a:gd name="connsiteX61" fmla="*/ 533400 w 1489075"/>
              <a:gd name="connsiteY61" fmla="*/ 1612900 h 2498725"/>
              <a:gd name="connsiteX62" fmla="*/ 622300 w 1489075"/>
              <a:gd name="connsiteY62" fmla="*/ 1460500 h 2498725"/>
              <a:gd name="connsiteX63" fmla="*/ 714375 w 1489075"/>
              <a:gd name="connsiteY63" fmla="*/ 1308100 h 2498725"/>
              <a:gd name="connsiteX64" fmla="*/ 828675 w 1489075"/>
              <a:gd name="connsiteY64" fmla="*/ 1111250 h 249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489075" h="2498725">
                <a:moveTo>
                  <a:pt x="828675" y="1111250"/>
                </a:moveTo>
                <a:lnTo>
                  <a:pt x="857250" y="1060450"/>
                </a:lnTo>
                <a:lnTo>
                  <a:pt x="892175" y="987425"/>
                </a:lnTo>
                <a:lnTo>
                  <a:pt x="949325" y="860425"/>
                </a:lnTo>
                <a:lnTo>
                  <a:pt x="1000125" y="749300"/>
                </a:lnTo>
                <a:lnTo>
                  <a:pt x="1041400" y="641350"/>
                </a:lnTo>
                <a:lnTo>
                  <a:pt x="1069975" y="568325"/>
                </a:lnTo>
                <a:lnTo>
                  <a:pt x="1092200" y="501650"/>
                </a:lnTo>
                <a:lnTo>
                  <a:pt x="1111250" y="441325"/>
                </a:lnTo>
                <a:lnTo>
                  <a:pt x="1130300" y="371475"/>
                </a:lnTo>
                <a:lnTo>
                  <a:pt x="1146175" y="304800"/>
                </a:lnTo>
                <a:lnTo>
                  <a:pt x="1152525" y="244475"/>
                </a:lnTo>
                <a:lnTo>
                  <a:pt x="1146175" y="219075"/>
                </a:lnTo>
                <a:lnTo>
                  <a:pt x="1114425" y="168275"/>
                </a:lnTo>
                <a:lnTo>
                  <a:pt x="1079500" y="117475"/>
                </a:lnTo>
                <a:lnTo>
                  <a:pt x="1041400" y="76200"/>
                </a:lnTo>
                <a:lnTo>
                  <a:pt x="1019175" y="50800"/>
                </a:lnTo>
                <a:lnTo>
                  <a:pt x="1009650" y="31750"/>
                </a:lnTo>
                <a:lnTo>
                  <a:pt x="1006475" y="15875"/>
                </a:lnTo>
                <a:lnTo>
                  <a:pt x="1012825" y="3175"/>
                </a:lnTo>
                <a:lnTo>
                  <a:pt x="1038225" y="0"/>
                </a:lnTo>
                <a:lnTo>
                  <a:pt x="1079500" y="9525"/>
                </a:lnTo>
                <a:lnTo>
                  <a:pt x="1158875" y="34925"/>
                </a:lnTo>
                <a:lnTo>
                  <a:pt x="1212850" y="53975"/>
                </a:lnTo>
                <a:lnTo>
                  <a:pt x="1289050" y="85725"/>
                </a:lnTo>
                <a:lnTo>
                  <a:pt x="1343025" y="114300"/>
                </a:lnTo>
                <a:lnTo>
                  <a:pt x="1390650" y="146050"/>
                </a:lnTo>
                <a:lnTo>
                  <a:pt x="1422400" y="174625"/>
                </a:lnTo>
                <a:lnTo>
                  <a:pt x="1454150" y="209550"/>
                </a:lnTo>
                <a:lnTo>
                  <a:pt x="1470025" y="238125"/>
                </a:lnTo>
                <a:lnTo>
                  <a:pt x="1482725" y="269875"/>
                </a:lnTo>
                <a:lnTo>
                  <a:pt x="1489075" y="301625"/>
                </a:lnTo>
                <a:lnTo>
                  <a:pt x="1485900" y="330200"/>
                </a:lnTo>
                <a:lnTo>
                  <a:pt x="1476375" y="358775"/>
                </a:lnTo>
                <a:lnTo>
                  <a:pt x="1457325" y="384175"/>
                </a:lnTo>
                <a:lnTo>
                  <a:pt x="1422400" y="428625"/>
                </a:lnTo>
                <a:lnTo>
                  <a:pt x="1400175" y="450850"/>
                </a:lnTo>
                <a:lnTo>
                  <a:pt x="1368425" y="514350"/>
                </a:lnTo>
                <a:lnTo>
                  <a:pt x="1301750" y="641350"/>
                </a:lnTo>
                <a:lnTo>
                  <a:pt x="1241425" y="755650"/>
                </a:lnTo>
                <a:lnTo>
                  <a:pt x="1174750" y="879475"/>
                </a:lnTo>
                <a:lnTo>
                  <a:pt x="1063625" y="1082675"/>
                </a:lnTo>
                <a:lnTo>
                  <a:pt x="977900" y="1228725"/>
                </a:lnTo>
                <a:lnTo>
                  <a:pt x="911225" y="1330325"/>
                </a:lnTo>
                <a:lnTo>
                  <a:pt x="755650" y="1587500"/>
                </a:lnTo>
                <a:lnTo>
                  <a:pt x="590550" y="1828800"/>
                </a:lnTo>
                <a:lnTo>
                  <a:pt x="454025" y="2009775"/>
                </a:lnTo>
                <a:lnTo>
                  <a:pt x="346075" y="2149475"/>
                </a:lnTo>
                <a:lnTo>
                  <a:pt x="234950" y="2282825"/>
                </a:lnTo>
                <a:lnTo>
                  <a:pt x="73025" y="2470150"/>
                </a:lnTo>
                <a:lnTo>
                  <a:pt x="47625" y="2492375"/>
                </a:lnTo>
                <a:lnTo>
                  <a:pt x="31750" y="2495550"/>
                </a:lnTo>
                <a:lnTo>
                  <a:pt x="19050" y="2498725"/>
                </a:lnTo>
                <a:lnTo>
                  <a:pt x="0" y="2492375"/>
                </a:lnTo>
                <a:lnTo>
                  <a:pt x="3175" y="2473325"/>
                </a:lnTo>
                <a:lnTo>
                  <a:pt x="15875" y="2441575"/>
                </a:lnTo>
                <a:lnTo>
                  <a:pt x="73025" y="2349500"/>
                </a:lnTo>
                <a:lnTo>
                  <a:pt x="155575" y="2219325"/>
                </a:lnTo>
                <a:lnTo>
                  <a:pt x="247650" y="2070100"/>
                </a:lnTo>
                <a:lnTo>
                  <a:pt x="361950" y="1889125"/>
                </a:lnTo>
                <a:lnTo>
                  <a:pt x="431800" y="1774825"/>
                </a:lnTo>
                <a:lnTo>
                  <a:pt x="533400" y="1612900"/>
                </a:lnTo>
                <a:lnTo>
                  <a:pt x="622300" y="1460500"/>
                </a:lnTo>
                <a:lnTo>
                  <a:pt x="714375" y="1308100"/>
                </a:lnTo>
                <a:lnTo>
                  <a:pt x="828675" y="1111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24B22D1-3E41-4523-8686-EA5CFA8F1A42}"/>
              </a:ext>
            </a:extLst>
          </p:cNvPr>
          <p:cNvSpPr/>
          <p:nvPr/>
        </p:nvSpPr>
        <p:spPr>
          <a:xfrm>
            <a:off x="4200525" y="1957388"/>
            <a:ext cx="2343150" cy="520700"/>
          </a:xfrm>
          <a:custGeom>
            <a:avLst/>
            <a:gdLst>
              <a:gd name="connsiteX0" fmla="*/ 921544 w 2343150"/>
              <a:gd name="connsiteY0" fmla="*/ 392906 h 521493"/>
              <a:gd name="connsiteX1" fmla="*/ 1021556 w 2343150"/>
              <a:gd name="connsiteY1" fmla="*/ 381000 h 521493"/>
              <a:gd name="connsiteX2" fmla="*/ 1062038 w 2343150"/>
              <a:gd name="connsiteY2" fmla="*/ 378618 h 521493"/>
              <a:gd name="connsiteX3" fmla="*/ 1293019 w 2343150"/>
              <a:gd name="connsiteY3" fmla="*/ 359568 h 521493"/>
              <a:gd name="connsiteX4" fmla="*/ 1371600 w 2343150"/>
              <a:gd name="connsiteY4" fmla="*/ 342900 h 521493"/>
              <a:gd name="connsiteX5" fmla="*/ 1490663 w 2343150"/>
              <a:gd name="connsiteY5" fmla="*/ 319087 h 521493"/>
              <a:gd name="connsiteX6" fmla="*/ 1635919 w 2343150"/>
              <a:gd name="connsiteY6" fmla="*/ 292893 h 521493"/>
              <a:gd name="connsiteX7" fmla="*/ 1707356 w 2343150"/>
              <a:gd name="connsiteY7" fmla="*/ 283368 h 521493"/>
              <a:gd name="connsiteX8" fmla="*/ 1859756 w 2343150"/>
              <a:gd name="connsiteY8" fmla="*/ 273843 h 521493"/>
              <a:gd name="connsiteX9" fmla="*/ 2026444 w 2343150"/>
              <a:gd name="connsiteY9" fmla="*/ 269081 h 521493"/>
              <a:gd name="connsiteX10" fmla="*/ 2188369 w 2343150"/>
              <a:gd name="connsiteY10" fmla="*/ 266700 h 521493"/>
              <a:gd name="connsiteX11" fmla="*/ 2252663 w 2343150"/>
              <a:gd name="connsiteY11" fmla="*/ 266700 h 521493"/>
              <a:gd name="connsiteX12" fmla="*/ 2274094 w 2343150"/>
              <a:gd name="connsiteY12" fmla="*/ 259556 h 521493"/>
              <a:gd name="connsiteX13" fmla="*/ 2305050 w 2343150"/>
              <a:gd name="connsiteY13" fmla="*/ 245268 h 521493"/>
              <a:gd name="connsiteX14" fmla="*/ 2328863 w 2343150"/>
              <a:gd name="connsiteY14" fmla="*/ 226218 h 521493"/>
              <a:gd name="connsiteX15" fmla="*/ 2340769 w 2343150"/>
              <a:gd name="connsiteY15" fmla="*/ 207168 h 521493"/>
              <a:gd name="connsiteX16" fmla="*/ 2343150 w 2343150"/>
              <a:gd name="connsiteY16" fmla="*/ 192881 h 521493"/>
              <a:gd name="connsiteX17" fmla="*/ 2343150 w 2343150"/>
              <a:gd name="connsiteY17" fmla="*/ 173831 h 521493"/>
              <a:gd name="connsiteX18" fmla="*/ 2331244 w 2343150"/>
              <a:gd name="connsiteY18" fmla="*/ 152400 h 521493"/>
              <a:gd name="connsiteX19" fmla="*/ 2314575 w 2343150"/>
              <a:gd name="connsiteY19" fmla="*/ 121443 h 521493"/>
              <a:gd name="connsiteX20" fmla="*/ 2288381 w 2343150"/>
              <a:gd name="connsiteY20" fmla="*/ 92868 h 521493"/>
              <a:gd name="connsiteX21" fmla="*/ 2255044 w 2343150"/>
              <a:gd name="connsiteY21" fmla="*/ 71437 h 521493"/>
              <a:gd name="connsiteX22" fmla="*/ 2216944 w 2343150"/>
              <a:gd name="connsiteY22" fmla="*/ 52387 h 521493"/>
              <a:gd name="connsiteX23" fmla="*/ 2171700 w 2343150"/>
              <a:gd name="connsiteY23" fmla="*/ 35718 h 521493"/>
              <a:gd name="connsiteX24" fmla="*/ 2090738 w 2343150"/>
              <a:gd name="connsiteY24" fmla="*/ 11906 h 521493"/>
              <a:gd name="connsiteX25" fmla="*/ 2033588 w 2343150"/>
              <a:gd name="connsiteY25" fmla="*/ 0 h 521493"/>
              <a:gd name="connsiteX26" fmla="*/ 1957388 w 2343150"/>
              <a:gd name="connsiteY26" fmla="*/ 21431 h 521493"/>
              <a:gd name="connsiteX27" fmla="*/ 1654969 w 2343150"/>
              <a:gd name="connsiteY27" fmla="*/ 88106 h 521493"/>
              <a:gd name="connsiteX28" fmla="*/ 1407319 w 2343150"/>
              <a:gd name="connsiteY28" fmla="*/ 135731 h 521493"/>
              <a:gd name="connsiteX29" fmla="*/ 1273969 w 2343150"/>
              <a:gd name="connsiteY29" fmla="*/ 157162 h 521493"/>
              <a:gd name="connsiteX30" fmla="*/ 1057275 w 2343150"/>
              <a:gd name="connsiteY30" fmla="*/ 197643 h 521493"/>
              <a:gd name="connsiteX31" fmla="*/ 833438 w 2343150"/>
              <a:gd name="connsiteY31" fmla="*/ 228600 h 521493"/>
              <a:gd name="connsiteX32" fmla="*/ 685800 w 2343150"/>
              <a:gd name="connsiteY32" fmla="*/ 245268 h 521493"/>
              <a:gd name="connsiteX33" fmla="*/ 590550 w 2343150"/>
              <a:gd name="connsiteY33" fmla="*/ 257175 h 521493"/>
              <a:gd name="connsiteX34" fmla="*/ 488156 w 2343150"/>
              <a:gd name="connsiteY34" fmla="*/ 266700 h 521493"/>
              <a:gd name="connsiteX35" fmla="*/ 433388 w 2343150"/>
              <a:gd name="connsiteY35" fmla="*/ 269081 h 521493"/>
              <a:gd name="connsiteX36" fmla="*/ 388144 w 2343150"/>
              <a:gd name="connsiteY36" fmla="*/ 269081 h 521493"/>
              <a:gd name="connsiteX37" fmla="*/ 342900 w 2343150"/>
              <a:gd name="connsiteY37" fmla="*/ 266700 h 521493"/>
              <a:gd name="connsiteX38" fmla="*/ 290513 w 2343150"/>
              <a:gd name="connsiteY38" fmla="*/ 259556 h 521493"/>
              <a:gd name="connsiteX39" fmla="*/ 230981 w 2343150"/>
              <a:gd name="connsiteY39" fmla="*/ 247650 h 521493"/>
              <a:gd name="connsiteX40" fmla="*/ 169069 w 2343150"/>
              <a:gd name="connsiteY40" fmla="*/ 230981 h 521493"/>
              <a:gd name="connsiteX41" fmla="*/ 121444 w 2343150"/>
              <a:gd name="connsiteY41" fmla="*/ 207168 h 521493"/>
              <a:gd name="connsiteX42" fmla="*/ 95250 w 2343150"/>
              <a:gd name="connsiteY42" fmla="*/ 190500 h 521493"/>
              <a:gd name="connsiteX43" fmla="*/ 59531 w 2343150"/>
              <a:gd name="connsiteY43" fmla="*/ 161925 h 521493"/>
              <a:gd name="connsiteX44" fmla="*/ 35719 w 2343150"/>
              <a:gd name="connsiteY44" fmla="*/ 150018 h 521493"/>
              <a:gd name="connsiteX45" fmla="*/ 16669 w 2343150"/>
              <a:gd name="connsiteY45" fmla="*/ 147637 h 521493"/>
              <a:gd name="connsiteX46" fmla="*/ 4763 w 2343150"/>
              <a:gd name="connsiteY46" fmla="*/ 154781 h 521493"/>
              <a:gd name="connsiteX47" fmla="*/ 0 w 2343150"/>
              <a:gd name="connsiteY47" fmla="*/ 171450 h 521493"/>
              <a:gd name="connsiteX48" fmla="*/ 9525 w 2343150"/>
              <a:gd name="connsiteY48" fmla="*/ 200025 h 521493"/>
              <a:gd name="connsiteX49" fmla="*/ 38100 w 2343150"/>
              <a:gd name="connsiteY49" fmla="*/ 242887 h 521493"/>
              <a:gd name="connsiteX50" fmla="*/ 100013 w 2343150"/>
              <a:gd name="connsiteY50" fmla="*/ 323850 h 521493"/>
              <a:gd name="connsiteX51" fmla="*/ 171450 w 2343150"/>
              <a:gd name="connsiteY51" fmla="*/ 416718 h 521493"/>
              <a:gd name="connsiteX52" fmla="*/ 204788 w 2343150"/>
              <a:gd name="connsiteY52" fmla="*/ 459581 h 521493"/>
              <a:gd name="connsiteX53" fmla="*/ 228600 w 2343150"/>
              <a:gd name="connsiteY53" fmla="*/ 483393 h 521493"/>
              <a:gd name="connsiteX54" fmla="*/ 242888 w 2343150"/>
              <a:gd name="connsiteY54" fmla="*/ 495300 h 521493"/>
              <a:gd name="connsiteX55" fmla="*/ 264319 w 2343150"/>
              <a:gd name="connsiteY55" fmla="*/ 507206 h 521493"/>
              <a:gd name="connsiteX56" fmla="*/ 285750 w 2343150"/>
              <a:gd name="connsiteY56" fmla="*/ 516731 h 521493"/>
              <a:gd name="connsiteX57" fmla="*/ 302419 w 2343150"/>
              <a:gd name="connsiteY57" fmla="*/ 519112 h 521493"/>
              <a:gd name="connsiteX58" fmla="*/ 335756 w 2343150"/>
              <a:gd name="connsiteY58" fmla="*/ 521493 h 521493"/>
              <a:gd name="connsiteX59" fmla="*/ 378619 w 2343150"/>
              <a:gd name="connsiteY59" fmla="*/ 511968 h 521493"/>
              <a:gd name="connsiteX60" fmla="*/ 411956 w 2343150"/>
              <a:gd name="connsiteY60" fmla="*/ 500062 h 521493"/>
              <a:gd name="connsiteX61" fmla="*/ 431006 w 2343150"/>
              <a:gd name="connsiteY61" fmla="*/ 492918 h 521493"/>
              <a:gd name="connsiteX62" fmla="*/ 490538 w 2343150"/>
              <a:gd name="connsiteY62" fmla="*/ 476250 h 521493"/>
              <a:gd name="connsiteX63" fmla="*/ 619125 w 2343150"/>
              <a:gd name="connsiteY63" fmla="*/ 447675 h 521493"/>
              <a:gd name="connsiteX64" fmla="*/ 714375 w 2343150"/>
              <a:gd name="connsiteY64" fmla="*/ 426243 h 521493"/>
              <a:gd name="connsiteX65" fmla="*/ 845344 w 2343150"/>
              <a:gd name="connsiteY65" fmla="*/ 402431 h 521493"/>
              <a:gd name="connsiteX66" fmla="*/ 921544 w 2343150"/>
              <a:gd name="connsiteY66" fmla="*/ 392906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343150" h="521493">
                <a:moveTo>
                  <a:pt x="921544" y="392906"/>
                </a:moveTo>
                <a:lnTo>
                  <a:pt x="1021556" y="381000"/>
                </a:lnTo>
                <a:lnTo>
                  <a:pt x="1062038" y="378618"/>
                </a:lnTo>
                <a:lnTo>
                  <a:pt x="1293019" y="359568"/>
                </a:lnTo>
                <a:lnTo>
                  <a:pt x="1371600" y="342900"/>
                </a:lnTo>
                <a:lnTo>
                  <a:pt x="1490663" y="319087"/>
                </a:lnTo>
                <a:lnTo>
                  <a:pt x="1635919" y="292893"/>
                </a:lnTo>
                <a:lnTo>
                  <a:pt x="1707356" y="283368"/>
                </a:lnTo>
                <a:lnTo>
                  <a:pt x="1859756" y="273843"/>
                </a:lnTo>
                <a:lnTo>
                  <a:pt x="2026444" y="269081"/>
                </a:lnTo>
                <a:lnTo>
                  <a:pt x="2188369" y="266700"/>
                </a:lnTo>
                <a:lnTo>
                  <a:pt x="2252663" y="266700"/>
                </a:lnTo>
                <a:lnTo>
                  <a:pt x="2274094" y="259556"/>
                </a:lnTo>
                <a:lnTo>
                  <a:pt x="2305050" y="245268"/>
                </a:lnTo>
                <a:lnTo>
                  <a:pt x="2328863" y="226218"/>
                </a:lnTo>
                <a:lnTo>
                  <a:pt x="2340769" y="207168"/>
                </a:lnTo>
                <a:lnTo>
                  <a:pt x="2343150" y="192881"/>
                </a:lnTo>
                <a:lnTo>
                  <a:pt x="2343150" y="173831"/>
                </a:lnTo>
                <a:lnTo>
                  <a:pt x="2331244" y="152400"/>
                </a:lnTo>
                <a:lnTo>
                  <a:pt x="2314575" y="121443"/>
                </a:lnTo>
                <a:lnTo>
                  <a:pt x="2288381" y="92868"/>
                </a:lnTo>
                <a:lnTo>
                  <a:pt x="2255044" y="71437"/>
                </a:lnTo>
                <a:lnTo>
                  <a:pt x="2216944" y="52387"/>
                </a:lnTo>
                <a:lnTo>
                  <a:pt x="2171700" y="35718"/>
                </a:lnTo>
                <a:lnTo>
                  <a:pt x="2090738" y="11906"/>
                </a:lnTo>
                <a:lnTo>
                  <a:pt x="2033588" y="0"/>
                </a:lnTo>
                <a:lnTo>
                  <a:pt x="1957388" y="21431"/>
                </a:lnTo>
                <a:lnTo>
                  <a:pt x="1654969" y="88106"/>
                </a:lnTo>
                <a:lnTo>
                  <a:pt x="1407319" y="135731"/>
                </a:lnTo>
                <a:lnTo>
                  <a:pt x="1273969" y="157162"/>
                </a:lnTo>
                <a:lnTo>
                  <a:pt x="1057275" y="197643"/>
                </a:lnTo>
                <a:lnTo>
                  <a:pt x="833438" y="228600"/>
                </a:lnTo>
                <a:lnTo>
                  <a:pt x="685800" y="245268"/>
                </a:lnTo>
                <a:lnTo>
                  <a:pt x="590550" y="257175"/>
                </a:lnTo>
                <a:lnTo>
                  <a:pt x="488156" y="266700"/>
                </a:lnTo>
                <a:lnTo>
                  <a:pt x="433388" y="269081"/>
                </a:lnTo>
                <a:lnTo>
                  <a:pt x="388144" y="269081"/>
                </a:lnTo>
                <a:lnTo>
                  <a:pt x="342900" y="266700"/>
                </a:lnTo>
                <a:lnTo>
                  <a:pt x="290513" y="259556"/>
                </a:lnTo>
                <a:lnTo>
                  <a:pt x="230981" y="247650"/>
                </a:lnTo>
                <a:lnTo>
                  <a:pt x="169069" y="230981"/>
                </a:lnTo>
                <a:lnTo>
                  <a:pt x="121444" y="207168"/>
                </a:lnTo>
                <a:lnTo>
                  <a:pt x="95250" y="190500"/>
                </a:lnTo>
                <a:lnTo>
                  <a:pt x="59531" y="161925"/>
                </a:lnTo>
                <a:lnTo>
                  <a:pt x="35719" y="150018"/>
                </a:lnTo>
                <a:lnTo>
                  <a:pt x="16669" y="147637"/>
                </a:lnTo>
                <a:lnTo>
                  <a:pt x="4763" y="154781"/>
                </a:lnTo>
                <a:lnTo>
                  <a:pt x="0" y="171450"/>
                </a:lnTo>
                <a:lnTo>
                  <a:pt x="9525" y="200025"/>
                </a:lnTo>
                <a:lnTo>
                  <a:pt x="38100" y="242887"/>
                </a:lnTo>
                <a:lnTo>
                  <a:pt x="100013" y="323850"/>
                </a:lnTo>
                <a:lnTo>
                  <a:pt x="171450" y="416718"/>
                </a:lnTo>
                <a:lnTo>
                  <a:pt x="204788" y="459581"/>
                </a:lnTo>
                <a:lnTo>
                  <a:pt x="228600" y="483393"/>
                </a:lnTo>
                <a:lnTo>
                  <a:pt x="242888" y="495300"/>
                </a:lnTo>
                <a:lnTo>
                  <a:pt x="264319" y="507206"/>
                </a:lnTo>
                <a:lnTo>
                  <a:pt x="285750" y="516731"/>
                </a:lnTo>
                <a:lnTo>
                  <a:pt x="302419" y="519112"/>
                </a:lnTo>
                <a:lnTo>
                  <a:pt x="335756" y="521493"/>
                </a:lnTo>
                <a:lnTo>
                  <a:pt x="378619" y="511968"/>
                </a:lnTo>
                <a:lnTo>
                  <a:pt x="411956" y="500062"/>
                </a:lnTo>
                <a:lnTo>
                  <a:pt x="431006" y="492918"/>
                </a:lnTo>
                <a:lnTo>
                  <a:pt x="490538" y="476250"/>
                </a:lnTo>
                <a:lnTo>
                  <a:pt x="619125" y="447675"/>
                </a:lnTo>
                <a:lnTo>
                  <a:pt x="714375" y="426243"/>
                </a:lnTo>
                <a:lnTo>
                  <a:pt x="845344" y="402431"/>
                </a:lnTo>
                <a:lnTo>
                  <a:pt x="921544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63962E8-3821-40DB-B5EE-C5536DE19FC5}"/>
              </a:ext>
            </a:extLst>
          </p:cNvPr>
          <p:cNvSpPr/>
          <p:nvPr/>
        </p:nvSpPr>
        <p:spPr>
          <a:xfrm>
            <a:off x="3160713" y="2835275"/>
            <a:ext cx="381000" cy="3100388"/>
          </a:xfrm>
          <a:custGeom>
            <a:avLst/>
            <a:gdLst>
              <a:gd name="connsiteX0" fmla="*/ 377687 w 381663"/>
              <a:gd name="connsiteY0" fmla="*/ 930303 h 3101009"/>
              <a:gd name="connsiteX1" fmla="*/ 377687 w 381663"/>
              <a:gd name="connsiteY1" fmla="*/ 671885 h 3101009"/>
              <a:gd name="connsiteX2" fmla="*/ 381663 w 381663"/>
              <a:gd name="connsiteY2" fmla="*/ 473103 h 3101009"/>
              <a:gd name="connsiteX3" fmla="*/ 381663 w 381663"/>
              <a:gd name="connsiteY3" fmla="*/ 286247 h 3101009"/>
              <a:gd name="connsiteX4" fmla="*/ 381663 w 381663"/>
              <a:gd name="connsiteY4" fmla="*/ 206734 h 3101009"/>
              <a:gd name="connsiteX5" fmla="*/ 381663 w 381663"/>
              <a:gd name="connsiteY5" fmla="*/ 182880 h 3101009"/>
              <a:gd name="connsiteX6" fmla="*/ 369736 w 381663"/>
              <a:gd name="connsiteY6" fmla="*/ 159026 h 3101009"/>
              <a:gd name="connsiteX7" fmla="*/ 341907 w 381663"/>
              <a:gd name="connsiteY7" fmla="*/ 119270 h 3101009"/>
              <a:gd name="connsiteX8" fmla="*/ 314077 w 381663"/>
              <a:gd name="connsiteY8" fmla="*/ 83489 h 3101009"/>
              <a:gd name="connsiteX9" fmla="*/ 282272 w 381663"/>
              <a:gd name="connsiteY9" fmla="*/ 47708 h 3101009"/>
              <a:gd name="connsiteX10" fmla="*/ 230588 w 381663"/>
              <a:gd name="connsiteY10" fmla="*/ 0 h 3101009"/>
              <a:gd name="connsiteX11" fmla="*/ 103367 w 381663"/>
              <a:gd name="connsiteY11" fmla="*/ 226612 h 3101009"/>
              <a:gd name="connsiteX12" fmla="*/ 143124 w 381663"/>
              <a:gd name="connsiteY12" fmla="*/ 278296 h 3101009"/>
              <a:gd name="connsiteX13" fmla="*/ 159027 w 381663"/>
              <a:gd name="connsiteY13" fmla="*/ 314077 h 3101009"/>
              <a:gd name="connsiteX14" fmla="*/ 174929 w 381663"/>
              <a:gd name="connsiteY14" fmla="*/ 357809 h 3101009"/>
              <a:gd name="connsiteX15" fmla="*/ 178905 w 381663"/>
              <a:gd name="connsiteY15" fmla="*/ 409492 h 3101009"/>
              <a:gd name="connsiteX16" fmla="*/ 178905 w 381663"/>
              <a:gd name="connsiteY16" fmla="*/ 580445 h 3101009"/>
              <a:gd name="connsiteX17" fmla="*/ 174929 w 381663"/>
              <a:gd name="connsiteY17" fmla="*/ 822960 h 3101009"/>
              <a:gd name="connsiteX18" fmla="*/ 163002 w 381663"/>
              <a:gd name="connsiteY18" fmla="*/ 1053548 h 3101009"/>
              <a:gd name="connsiteX19" fmla="*/ 139148 w 381663"/>
              <a:gd name="connsiteY19" fmla="*/ 1315941 h 3101009"/>
              <a:gd name="connsiteX20" fmla="*/ 99392 w 381663"/>
              <a:gd name="connsiteY20" fmla="*/ 1717482 h 3101009"/>
              <a:gd name="connsiteX21" fmla="*/ 63611 w 381663"/>
              <a:gd name="connsiteY21" fmla="*/ 2111071 h 3101009"/>
              <a:gd name="connsiteX22" fmla="*/ 39757 w 381663"/>
              <a:gd name="connsiteY22" fmla="*/ 2369489 h 3101009"/>
              <a:gd name="connsiteX23" fmla="*/ 19879 w 381663"/>
              <a:gd name="connsiteY23" fmla="*/ 2532490 h 3101009"/>
              <a:gd name="connsiteX24" fmla="*/ 0 w 381663"/>
              <a:gd name="connsiteY24" fmla="*/ 2623930 h 3101009"/>
              <a:gd name="connsiteX25" fmla="*/ 0 w 381663"/>
              <a:gd name="connsiteY25" fmla="*/ 2651760 h 3101009"/>
              <a:gd name="connsiteX26" fmla="*/ 7952 w 381663"/>
              <a:gd name="connsiteY26" fmla="*/ 2739224 h 3101009"/>
              <a:gd name="connsiteX27" fmla="*/ 31806 w 381663"/>
              <a:gd name="connsiteY27" fmla="*/ 2854518 h 3101009"/>
              <a:gd name="connsiteX28" fmla="*/ 59635 w 381663"/>
              <a:gd name="connsiteY28" fmla="*/ 2949934 h 3101009"/>
              <a:gd name="connsiteX29" fmla="*/ 75538 w 381663"/>
              <a:gd name="connsiteY29" fmla="*/ 3001617 h 3101009"/>
              <a:gd name="connsiteX30" fmla="*/ 91440 w 381663"/>
              <a:gd name="connsiteY30" fmla="*/ 3037398 h 3101009"/>
              <a:gd name="connsiteX31" fmla="*/ 111319 w 381663"/>
              <a:gd name="connsiteY31" fmla="*/ 3069203 h 3101009"/>
              <a:gd name="connsiteX32" fmla="*/ 131197 w 381663"/>
              <a:gd name="connsiteY32" fmla="*/ 3089082 h 3101009"/>
              <a:gd name="connsiteX33" fmla="*/ 151075 w 381663"/>
              <a:gd name="connsiteY33" fmla="*/ 3101009 h 3101009"/>
              <a:gd name="connsiteX34" fmla="*/ 170954 w 381663"/>
              <a:gd name="connsiteY34" fmla="*/ 3101009 h 3101009"/>
              <a:gd name="connsiteX35" fmla="*/ 194807 w 381663"/>
              <a:gd name="connsiteY35" fmla="*/ 3093057 h 3101009"/>
              <a:gd name="connsiteX36" fmla="*/ 226613 w 381663"/>
              <a:gd name="connsiteY36" fmla="*/ 3073179 h 3101009"/>
              <a:gd name="connsiteX37" fmla="*/ 254442 w 381663"/>
              <a:gd name="connsiteY37" fmla="*/ 3037398 h 3101009"/>
              <a:gd name="connsiteX38" fmla="*/ 270345 w 381663"/>
              <a:gd name="connsiteY38" fmla="*/ 3001617 h 3101009"/>
              <a:gd name="connsiteX39" fmla="*/ 290223 w 381663"/>
              <a:gd name="connsiteY39" fmla="*/ 2945958 h 3101009"/>
              <a:gd name="connsiteX40" fmla="*/ 310101 w 381663"/>
              <a:gd name="connsiteY40" fmla="*/ 2854518 h 3101009"/>
              <a:gd name="connsiteX41" fmla="*/ 326004 w 381663"/>
              <a:gd name="connsiteY41" fmla="*/ 2743200 h 3101009"/>
              <a:gd name="connsiteX42" fmla="*/ 333955 w 381663"/>
              <a:gd name="connsiteY42" fmla="*/ 2683565 h 3101009"/>
              <a:gd name="connsiteX43" fmla="*/ 337931 w 381663"/>
              <a:gd name="connsiteY43" fmla="*/ 2572247 h 3101009"/>
              <a:gd name="connsiteX44" fmla="*/ 345882 w 381663"/>
              <a:gd name="connsiteY44" fmla="*/ 2146852 h 3101009"/>
              <a:gd name="connsiteX45" fmla="*/ 361785 w 381663"/>
              <a:gd name="connsiteY45" fmla="*/ 1610139 h 3101009"/>
              <a:gd name="connsiteX46" fmla="*/ 377687 w 381663"/>
              <a:gd name="connsiteY46" fmla="*/ 930303 h 3101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81663" h="3101009">
                <a:moveTo>
                  <a:pt x="377687" y="930303"/>
                </a:moveTo>
                <a:lnTo>
                  <a:pt x="377687" y="671885"/>
                </a:lnTo>
                <a:cubicBezTo>
                  <a:pt x="379012" y="605624"/>
                  <a:pt x="380338" y="539364"/>
                  <a:pt x="381663" y="473103"/>
                </a:cubicBezTo>
                <a:lnTo>
                  <a:pt x="381663" y="286247"/>
                </a:lnTo>
                <a:lnTo>
                  <a:pt x="381663" y="206734"/>
                </a:lnTo>
                <a:lnTo>
                  <a:pt x="381663" y="182880"/>
                </a:lnTo>
                <a:lnTo>
                  <a:pt x="369736" y="159026"/>
                </a:lnTo>
                <a:lnTo>
                  <a:pt x="341907" y="119270"/>
                </a:lnTo>
                <a:lnTo>
                  <a:pt x="314077" y="83489"/>
                </a:lnTo>
                <a:lnTo>
                  <a:pt x="282272" y="47708"/>
                </a:lnTo>
                <a:lnTo>
                  <a:pt x="230588" y="0"/>
                </a:lnTo>
                <a:lnTo>
                  <a:pt x="103367" y="226612"/>
                </a:lnTo>
                <a:lnTo>
                  <a:pt x="143124" y="278296"/>
                </a:lnTo>
                <a:lnTo>
                  <a:pt x="159027" y="314077"/>
                </a:lnTo>
                <a:lnTo>
                  <a:pt x="174929" y="357809"/>
                </a:lnTo>
                <a:lnTo>
                  <a:pt x="178905" y="409492"/>
                </a:lnTo>
                <a:lnTo>
                  <a:pt x="178905" y="580445"/>
                </a:lnTo>
                <a:cubicBezTo>
                  <a:pt x="177580" y="661283"/>
                  <a:pt x="176254" y="742122"/>
                  <a:pt x="174929" y="822960"/>
                </a:cubicBezTo>
                <a:lnTo>
                  <a:pt x="163002" y="1053548"/>
                </a:lnTo>
                <a:lnTo>
                  <a:pt x="139148" y="1315941"/>
                </a:lnTo>
                <a:lnTo>
                  <a:pt x="99392" y="1717482"/>
                </a:lnTo>
                <a:lnTo>
                  <a:pt x="63611" y="2111071"/>
                </a:lnTo>
                <a:lnTo>
                  <a:pt x="39757" y="2369489"/>
                </a:lnTo>
                <a:lnTo>
                  <a:pt x="19879" y="2532490"/>
                </a:lnTo>
                <a:lnTo>
                  <a:pt x="0" y="2623930"/>
                </a:lnTo>
                <a:lnTo>
                  <a:pt x="0" y="2651760"/>
                </a:lnTo>
                <a:lnTo>
                  <a:pt x="7952" y="2739224"/>
                </a:lnTo>
                <a:lnTo>
                  <a:pt x="31806" y="2854518"/>
                </a:lnTo>
                <a:lnTo>
                  <a:pt x="59635" y="2949934"/>
                </a:lnTo>
                <a:lnTo>
                  <a:pt x="75538" y="3001617"/>
                </a:lnTo>
                <a:lnTo>
                  <a:pt x="91440" y="3037398"/>
                </a:lnTo>
                <a:lnTo>
                  <a:pt x="111319" y="3069203"/>
                </a:lnTo>
                <a:lnTo>
                  <a:pt x="131197" y="3089082"/>
                </a:lnTo>
                <a:lnTo>
                  <a:pt x="151075" y="3101009"/>
                </a:lnTo>
                <a:lnTo>
                  <a:pt x="170954" y="3101009"/>
                </a:lnTo>
                <a:lnTo>
                  <a:pt x="194807" y="3093057"/>
                </a:lnTo>
                <a:lnTo>
                  <a:pt x="226613" y="3073179"/>
                </a:lnTo>
                <a:lnTo>
                  <a:pt x="254442" y="3037398"/>
                </a:lnTo>
                <a:lnTo>
                  <a:pt x="270345" y="3001617"/>
                </a:lnTo>
                <a:lnTo>
                  <a:pt x="290223" y="2945958"/>
                </a:lnTo>
                <a:lnTo>
                  <a:pt x="310101" y="2854518"/>
                </a:lnTo>
                <a:lnTo>
                  <a:pt x="326004" y="2743200"/>
                </a:lnTo>
                <a:lnTo>
                  <a:pt x="333955" y="2683565"/>
                </a:lnTo>
                <a:lnTo>
                  <a:pt x="337931" y="2572247"/>
                </a:lnTo>
                <a:lnTo>
                  <a:pt x="345882" y="2146852"/>
                </a:lnTo>
                <a:lnTo>
                  <a:pt x="361785" y="1610139"/>
                </a:lnTo>
                <a:lnTo>
                  <a:pt x="377687" y="9303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D936BE8-7D7E-4834-A46B-9F33D3EC4B10}"/>
              </a:ext>
            </a:extLst>
          </p:cNvPr>
          <p:cNvSpPr/>
          <p:nvPr/>
        </p:nvSpPr>
        <p:spPr>
          <a:xfrm>
            <a:off x="4976813" y="1395413"/>
            <a:ext cx="601662" cy="2133600"/>
          </a:xfrm>
          <a:custGeom>
            <a:avLst/>
            <a:gdLst>
              <a:gd name="connsiteX0" fmla="*/ 258536 w 601436"/>
              <a:gd name="connsiteY0" fmla="*/ 1077686 h 2133600"/>
              <a:gd name="connsiteX1" fmla="*/ 258536 w 601436"/>
              <a:gd name="connsiteY1" fmla="*/ 685800 h 2133600"/>
              <a:gd name="connsiteX2" fmla="*/ 255814 w 601436"/>
              <a:gd name="connsiteY2" fmla="*/ 604157 h 2133600"/>
              <a:gd name="connsiteX3" fmla="*/ 253093 w 601436"/>
              <a:gd name="connsiteY3" fmla="*/ 514350 h 2133600"/>
              <a:gd name="connsiteX4" fmla="*/ 247650 w 601436"/>
              <a:gd name="connsiteY4" fmla="*/ 429986 h 2133600"/>
              <a:gd name="connsiteX5" fmla="*/ 239486 w 601436"/>
              <a:gd name="connsiteY5" fmla="*/ 348343 h 2133600"/>
              <a:gd name="connsiteX6" fmla="*/ 231321 w 601436"/>
              <a:gd name="connsiteY6" fmla="*/ 307521 h 2133600"/>
              <a:gd name="connsiteX7" fmla="*/ 223157 w 601436"/>
              <a:gd name="connsiteY7" fmla="*/ 277586 h 2133600"/>
              <a:gd name="connsiteX8" fmla="*/ 212271 w 601436"/>
              <a:gd name="connsiteY8" fmla="*/ 242207 h 2133600"/>
              <a:gd name="connsiteX9" fmla="*/ 195943 w 601436"/>
              <a:gd name="connsiteY9" fmla="*/ 206828 h 2133600"/>
              <a:gd name="connsiteX10" fmla="*/ 176893 w 601436"/>
              <a:gd name="connsiteY10" fmla="*/ 176893 h 2133600"/>
              <a:gd name="connsiteX11" fmla="*/ 152400 w 601436"/>
              <a:gd name="connsiteY11" fmla="*/ 149678 h 2133600"/>
              <a:gd name="connsiteX12" fmla="*/ 119743 w 601436"/>
              <a:gd name="connsiteY12" fmla="*/ 119743 h 2133600"/>
              <a:gd name="connsiteX13" fmla="*/ 89807 w 601436"/>
              <a:gd name="connsiteY13" fmla="*/ 95250 h 2133600"/>
              <a:gd name="connsiteX14" fmla="*/ 54428 w 601436"/>
              <a:gd name="connsiteY14" fmla="*/ 70757 h 2133600"/>
              <a:gd name="connsiteX15" fmla="*/ 21771 w 601436"/>
              <a:gd name="connsiteY15" fmla="*/ 51707 h 2133600"/>
              <a:gd name="connsiteX16" fmla="*/ 8164 w 601436"/>
              <a:gd name="connsiteY16" fmla="*/ 43543 h 2133600"/>
              <a:gd name="connsiteX17" fmla="*/ 0 w 601436"/>
              <a:gd name="connsiteY17" fmla="*/ 21771 h 2133600"/>
              <a:gd name="connsiteX18" fmla="*/ 2721 w 601436"/>
              <a:gd name="connsiteY18" fmla="*/ 8164 h 2133600"/>
              <a:gd name="connsiteX19" fmla="*/ 16328 w 601436"/>
              <a:gd name="connsiteY19" fmla="*/ 0 h 2133600"/>
              <a:gd name="connsiteX20" fmla="*/ 46264 w 601436"/>
              <a:gd name="connsiteY20" fmla="*/ 2721 h 2133600"/>
              <a:gd name="connsiteX21" fmla="*/ 103414 w 601436"/>
              <a:gd name="connsiteY21" fmla="*/ 8164 h 2133600"/>
              <a:gd name="connsiteX22" fmla="*/ 157843 w 601436"/>
              <a:gd name="connsiteY22" fmla="*/ 13607 h 2133600"/>
              <a:gd name="connsiteX23" fmla="*/ 228600 w 601436"/>
              <a:gd name="connsiteY23" fmla="*/ 27214 h 2133600"/>
              <a:gd name="connsiteX24" fmla="*/ 329293 w 601436"/>
              <a:gd name="connsiteY24" fmla="*/ 57150 h 2133600"/>
              <a:gd name="connsiteX25" fmla="*/ 378278 w 601436"/>
              <a:gd name="connsiteY25" fmla="*/ 73478 h 2133600"/>
              <a:gd name="connsiteX26" fmla="*/ 449036 w 601436"/>
              <a:gd name="connsiteY26" fmla="*/ 108857 h 2133600"/>
              <a:gd name="connsiteX27" fmla="*/ 514350 w 601436"/>
              <a:gd name="connsiteY27" fmla="*/ 152400 h 2133600"/>
              <a:gd name="connsiteX28" fmla="*/ 552450 w 601436"/>
              <a:gd name="connsiteY28" fmla="*/ 182336 h 2133600"/>
              <a:gd name="connsiteX29" fmla="*/ 582386 w 601436"/>
              <a:gd name="connsiteY29" fmla="*/ 209550 h 2133600"/>
              <a:gd name="connsiteX30" fmla="*/ 595993 w 601436"/>
              <a:gd name="connsiteY30" fmla="*/ 236764 h 2133600"/>
              <a:gd name="connsiteX31" fmla="*/ 598714 w 601436"/>
              <a:gd name="connsiteY31" fmla="*/ 250371 h 2133600"/>
              <a:gd name="connsiteX32" fmla="*/ 601436 w 601436"/>
              <a:gd name="connsiteY32" fmla="*/ 277586 h 2133600"/>
              <a:gd name="connsiteX33" fmla="*/ 595993 w 601436"/>
              <a:gd name="connsiteY33" fmla="*/ 315686 h 2133600"/>
              <a:gd name="connsiteX34" fmla="*/ 585107 w 601436"/>
              <a:gd name="connsiteY34" fmla="*/ 356507 h 2133600"/>
              <a:gd name="connsiteX35" fmla="*/ 563336 w 601436"/>
              <a:gd name="connsiteY35" fmla="*/ 405493 h 2133600"/>
              <a:gd name="connsiteX36" fmla="*/ 549728 w 601436"/>
              <a:gd name="connsiteY36" fmla="*/ 429986 h 2133600"/>
              <a:gd name="connsiteX37" fmla="*/ 538843 w 601436"/>
              <a:gd name="connsiteY37" fmla="*/ 498021 h 2133600"/>
              <a:gd name="connsiteX38" fmla="*/ 530678 w 601436"/>
              <a:gd name="connsiteY38" fmla="*/ 579664 h 2133600"/>
              <a:gd name="connsiteX39" fmla="*/ 525236 w 601436"/>
              <a:gd name="connsiteY39" fmla="*/ 672193 h 2133600"/>
              <a:gd name="connsiteX40" fmla="*/ 527957 w 601436"/>
              <a:gd name="connsiteY40" fmla="*/ 737507 h 2133600"/>
              <a:gd name="connsiteX41" fmla="*/ 527957 w 601436"/>
              <a:gd name="connsiteY41" fmla="*/ 914400 h 2133600"/>
              <a:gd name="connsiteX42" fmla="*/ 500743 w 601436"/>
              <a:gd name="connsiteY42" fmla="*/ 1379764 h 2133600"/>
              <a:gd name="connsiteX43" fmla="*/ 503464 w 601436"/>
              <a:gd name="connsiteY43" fmla="*/ 1529443 h 2133600"/>
              <a:gd name="connsiteX44" fmla="*/ 489857 w 601436"/>
              <a:gd name="connsiteY44" fmla="*/ 1875064 h 2133600"/>
              <a:gd name="connsiteX45" fmla="*/ 478971 w 601436"/>
              <a:gd name="connsiteY45" fmla="*/ 2106386 h 2133600"/>
              <a:gd name="connsiteX46" fmla="*/ 258536 w 601436"/>
              <a:gd name="connsiteY46" fmla="*/ 2133600 h 2133600"/>
              <a:gd name="connsiteX47" fmla="*/ 258536 w 601436"/>
              <a:gd name="connsiteY47" fmla="*/ 1899557 h 2133600"/>
              <a:gd name="connsiteX48" fmla="*/ 258536 w 601436"/>
              <a:gd name="connsiteY48" fmla="*/ 1692728 h 2133600"/>
              <a:gd name="connsiteX49" fmla="*/ 258536 w 601436"/>
              <a:gd name="connsiteY49" fmla="*/ 1077686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01436" h="2133600">
                <a:moveTo>
                  <a:pt x="258536" y="1077686"/>
                </a:moveTo>
                <a:lnTo>
                  <a:pt x="258536" y="685800"/>
                </a:lnTo>
                <a:cubicBezTo>
                  <a:pt x="257629" y="658586"/>
                  <a:pt x="256721" y="631371"/>
                  <a:pt x="255814" y="604157"/>
                </a:cubicBezTo>
                <a:lnTo>
                  <a:pt x="253093" y="514350"/>
                </a:lnTo>
                <a:lnTo>
                  <a:pt x="247650" y="429986"/>
                </a:lnTo>
                <a:lnTo>
                  <a:pt x="239486" y="348343"/>
                </a:lnTo>
                <a:lnTo>
                  <a:pt x="231321" y="307521"/>
                </a:lnTo>
                <a:lnTo>
                  <a:pt x="223157" y="277586"/>
                </a:lnTo>
                <a:lnTo>
                  <a:pt x="212271" y="242207"/>
                </a:lnTo>
                <a:lnTo>
                  <a:pt x="195943" y="206828"/>
                </a:lnTo>
                <a:lnTo>
                  <a:pt x="176893" y="176893"/>
                </a:lnTo>
                <a:lnTo>
                  <a:pt x="152400" y="149678"/>
                </a:lnTo>
                <a:lnTo>
                  <a:pt x="119743" y="119743"/>
                </a:lnTo>
                <a:lnTo>
                  <a:pt x="89807" y="95250"/>
                </a:lnTo>
                <a:lnTo>
                  <a:pt x="54428" y="70757"/>
                </a:lnTo>
                <a:lnTo>
                  <a:pt x="21771" y="51707"/>
                </a:lnTo>
                <a:lnTo>
                  <a:pt x="8164" y="43543"/>
                </a:lnTo>
                <a:lnTo>
                  <a:pt x="0" y="21771"/>
                </a:lnTo>
                <a:lnTo>
                  <a:pt x="2721" y="8164"/>
                </a:lnTo>
                <a:lnTo>
                  <a:pt x="16328" y="0"/>
                </a:lnTo>
                <a:lnTo>
                  <a:pt x="46264" y="2721"/>
                </a:lnTo>
                <a:lnTo>
                  <a:pt x="103414" y="8164"/>
                </a:lnTo>
                <a:lnTo>
                  <a:pt x="157843" y="13607"/>
                </a:lnTo>
                <a:lnTo>
                  <a:pt x="228600" y="27214"/>
                </a:lnTo>
                <a:lnTo>
                  <a:pt x="329293" y="57150"/>
                </a:lnTo>
                <a:lnTo>
                  <a:pt x="378278" y="73478"/>
                </a:lnTo>
                <a:lnTo>
                  <a:pt x="449036" y="108857"/>
                </a:lnTo>
                <a:lnTo>
                  <a:pt x="514350" y="152400"/>
                </a:lnTo>
                <a:lnTo>
                  <a:pt x="552450" y="182336"/>
                </a:lnTo>
                <a:lnTo>
                  <a:pt x="582386" y="209550"/>
                </a:lnTo>
                <a:lnTo>
                  <a:pt x="595993" y="236764"/>
                </a:lnTo>
                <a:lnTo>
                  <a:pt x="598714" y="250371"/>
                </a:lnTo>
                <a:lnTo>
                  <a:pt x="601436" y="277586"/>
                </a:lnTo>
                <a:lnTo>
                  <a:pt x="595993" y="315686"/>
                </a:lnTo>
                <a:lnTo>
                  <a:pt x="585107" y="356507"/>
                </a:lnTo>
                <a:lnTo>
                  <a:pt x="563336" y="405493"/>
                </a:lnTo>
                <a:lnTo>
                  <a:pt x="549728" y="429986"/>
                </a:lnTo>
                <a:lnTo>
                  <a:pt x="538843" y="498021"/>
                </a:lnTo>
                <a:lnTo>
                  <a:pt x="530678" y="579664"/>
                </a:lnTo>
                <a:lnTo>
                  <a:pt x="525236" y="672193"/>
                </a:lnTo>
                <a:lnTo>
                  <a:pt x="527957" y="737507"/>
                </a:lnTo>
                <a:lnTo>
                  <a:pt x="527957" y="914400"/>
                </a:lnTo>
                <a:lnTo>
                  <a:pt x="500743" y="1379764"/>
                </a:lnTo>
                <a:lnTo>
                  <a:pt x="503464" y="1529443"/>
                </a:lnTo>
                <a:lnTo>
                  <a:pt x="489857" y="1875064"/>
                </a:lnTo>
                <a:lnTo>
                  <a:pt x="478971" y="2106386"/>
                </a:lnTo>
                <a:lnTo>
                  <a:pt x="258536" y="2133600"/>
                </a:lnTo>
                <a:lnTo>
                  <a:pt x="258536" y="1899557"/>
                </a:lnTo>
                <a:lnTo>
                  <a:pt x="258536" y="1692728"/>
                </a:lnTo>
                <a:lnTo>
                  <a:pt x="258536" y="10776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9EEC15D-01A3-4F4E-8E71-A7E16B5E6423}"/>
              </a:ext>
            </a:extLst>
          </p:cNvPr>
          <p:cNvSpPr/>
          <p:nvPr/>
        </p:nvSpPr>
        <p:spPr>
          <a:xfrm>
            <a:off x="4268788" y="2605088"/>
            <a:ext cx="2133600" cy="482600"/>
          </a:xfrm>
          <a:custGeom>
            <a:avLst/>
            <a:gdLst>
              <a:gd name="connsiteX0" fmla="*/ 814388 w 2133600"/>
              <a:gd name="connsiteY0" fmla="*/ 200025 h 483393"/>
              <a:gd name="connsiteX1" fmla="*/ 597694 w 2133600"/>
              <a:gd name="connsiteY1" fmla="*/ 230981 h 483393"/>
              <a:gd name="connsiteX2" fmla="*/ 431007 w 2133600"/>
              <a:gd name="connsiteY2" fmla="*/ 254793 h 483393"/>
              <a:gd name="connsiteX3" fmla="*/ 357188 w 2133600"/>
              <a:gd name="connsiteY3" fmla="*/ 264318 h 483393"/>
              <a:gd name="connsiteX4" fmla="*/ 304800 w 2133600"/>
              <a:gd name="connsiteY4" fmla="*/ 269081 h 483393"/>
              <a:gd name="connsiteX5" fmla="*/ 261938 w 2133600"/>
              <a:gd name="connsiteY5" fmla="*/ 273843 h 483393"/>
              <a:gd name="connsiteX6" fmla="*/ 211932 w 2133600"/>
              <a:gd name="connsiteY6" fmla="*/ 271462 h 483393"/>
              <a:gd name="connsiteX7" fmla="*/ 173832 w 2133600"/>
              <a:gd name="connsiteY7" fmla="*/ 264318 h 483393"/>
              <a:gd name="connsiteX8" fmla="*/ 128588 w 2133600"/>
              <a:gd name="connsiteY8" fmla="*/ 254793 h 483393"/>
              <a:gd name="connsiteX9" fmla="*/ 90488 w 2133600"/>
              <a:gd name="connsiteY9" fmla="*/ 240506 h 483393"/>
              <a:gd name="connsiteX10" fmla="*/ 57150 w 2133600"/>
              <a:gd name="connsiteY10" fmla="*/ 223837 h 483393"/>
              <a:gd name="connsiteX11" fmla="*/ 33338 w 2133600"/>
              <a:gd name="connsiteY11" fmla="*/ 209550 h 483393"/>
              <a:gd name="connsiteX12" fmla="*/ 16669 w 2133600"/>
              <a:gd name="connsiteY12" fmla="*/ 207168 h 483393"/>
              <a:gd name="connsiteX13" fmla="*/ 2382 w 2133600"/>
              <a:gd name="connsiteY13" fmla="*/ 214312 h 483393"/>
              <a:gd name="connsiteX14" fmla="*/ 0 w 2133600"/>
              <a:gd name="connsiteY14" fmla="*/ 235743 h 483393"/>
              <a:gd name="connsiteX15" fmla="*/ 9525 w 2133600"/>
              <a:gd name="connsiteY15" fmla="*/ 269081 h 483393"/>
              <a:gd name="connsiteX16" fmla="*/ 47625 w 2133600"/>
              <a:gd name="connsiteY16" fmla="*/ 316706 h 483393"/>
              <a:gd name="connsiteX17" fmla="*/ 78582 w 2133600"/>
              <a:gd name="connsiteY17" fmla="*/ 350043 h 483393"/>
              <a:gd name="connsiteX18" fmla="*/ 128588 w 2133600"/>
              <a:gd name="connsiteY18" fmla="*/ 390525 h 483393"/>
              <a:gd name="connsiteX19" fmla="*/ 169069 w 2133600"/>
              <a:gd name="connsiteY19" fmla="*/ 416718 h 483393"/>
              <a:gd name="connsiteX20" fmla="*/ 197644 w 2133600"/>
              <a:gd name="connsiteY20" fmla="*/ 433387 h 483393"/>
              <a:gd name="connsiteX21" fmla="*/ 238125 w 2133600"/>
              <a:gd name="connsiteY21" fmla="*/ 452437 h 483393"/>
              <a:gd name="connsiteX22" fmla="*/ 266700 w 2133600"/>
              <a:gd name="connsiteY22" fmla="*/ 464343 h 483393"/>
              <a:gd name="connsiteX23" fmla="*/ 307182 w 2133600"/>
              <a:gd name="connsiteY23" fmla="*/ 478631 h 483393"/>
              <a:gd name="connsiteX24" fmla="*/ 342900 w 2133600"/>
              <a:gd name="connsiteY24" fmla="*/ 483393 h 483393"/>
              <a:gd name="connsiteX25" fmla="*/ 373857 w 2133600"/>
              <a:gd name="connsiteY25" fmla="*/ 481012 h 483393"/>
              <a:gd name="connsiteX26" fmla="*/ 404813 w 2133600"/>
              <a:gd name="connsiteY26" fmla="*/ 476250 h 483393"/>
              <a:gd name="connsiteX27" fmla="*/ 438150 w 2133600"/>
              <a:gd name="connsiteY27" fmla="*/ 466725 h 483393"/>
              <a:gd name="connsiteX28" fmla="*/ 478632 w 2133600"/>
              <a:gd name="connsiteY28" fmla="*/ 445293 h 483393"/>
              <a:gd name="connsiteX29" fmla="*/ 509588 w 2133600"/>
              <a:gd name="connsiteY29" fmla="*/ 428625 h 483393"/>
              <a:gd name="connsiteX30" fmla="*/ 561975 w 2133600"/>
              <a:gd name="connsiteY30" fmla="*/ 419100 h 483393"/>
              <a:gd name="connsiteX31" fmla="*/ 733425 w 2133600"/>
              <a:gd name="connsiteY31" fmla="*/ 395287 h 483393"/>
              <a:gd name="connsiteX32" fmla="*/ 885825 w 2133600"/>
              <a:gd name="connsiteY32" fmla="*/ 369093 h 483393"/>
              <a:gd name="connsiteX33" fmla="*/ 997744 w 2133600"/>
              <a:gd name="connsiteY33" fmla="*/ 350043 h 483393"/>
              <a:gd name="connsiteX34" fmla="*/ 1190625 w 2133600"/>
              <a:gd name="connsiteY34" fmla="*/ 338137 h 483393"/>
              <a:gd name="connsiteX35" fmla="*/ 1373982 w 2133600"/>
              <a:gd name="connsiteY35" fmla="*/ 309562 h 483393"/>
              <a:gd name="connsiteX36" fmla="*/ 1564482 w 2133600"/>
              <a:gd name="connsiteY36" fmla="*/ 280987 h 483393"/>
              <a:gd name="connsiteX37" fmla="*/ 1733550 w 2133600"/>
              <a:gd name="connsiteY37" fmla="*/ 254793 h 483393"/>
              <a:gd name="connsiteX38" fmla="*/ 1821657 w 2133600"/>
              <a:gd name="connsiteY38" fmla="*/ 242887 h 483393"/>
              <a:gd name="connsiteX39" fmla="*/ 1866900 w 2133600"/>
              <a:gd name="connsiteY39" fmla="*/ 245268 h 483393"/>
              <a:gd name="connsiteX40" fmla="*/ 1950244 w 2133600"/>
              <a:gd name="connsiteY40" fmla="*/ 238125 h 483393"/>
              <a:gd name="connsiteX41" fmla="*/ 2040732 w 2133600"/>
              <a:gd name="connsiteY41" fmla="*/ 226218 h 483393"/>
              <a:gd name="connsiteX42" fmla="*/ 2097882 w 2133600"/>
              <a:gd name="connsiteY42" fmla="*/ 216693 h 483393"/>
              <a:gd name="connsiteX43" fmla="*/ 2116932 w 2133600"/>
              <a:gd name="connsiteY43" fmla="*/ 207168 h 483393"/>
              <a:gd name="connsiteX44" fmla="*/ 2126457 w 2133600"/>
              <a:gd name="connsiteY44" fmla="*/ 195262 h 483393"/>
              <a:gd name="connsiteX45" fmla="*/ 2131219 w 2133600"/>
              <a:gd name="connsiteY45" fmla="*/ 178593 h 483393"/>
              <a:gd name="connsiteX46" fmla="*/ 2133600 w 2133600"/>
              <a:gd name="connsiteY46" fmla="*/ 152400 h 483393"/>
              <a:gd name="connsiteX47" fmla="*/ 2128838 w 2133600"/>
              <a:gd name="connsiteY47" fmla="*/ 133350 h 483393"/>
              <a:gd name="connsiteX48" fmla="*/ 2121694 w 2133600"/>
              <a:gd name="connsiteY48" fmla="*/ 111918 h 483393"/>
              <a:gd name="connsiteX49" fmla="*/ 2107407 w 2133600"/>
              <a:gd name="connsiteY49" fmla="*/ 92868 h 483393"/>
              <a:gd name="connsiteX50" fmla="*/ 2085975 w 2133600"/>
              <a:gd name="connsiteY50" fmla="*/ 73818 h 483393"/>
              <a:gd name="connsiteX51" fmla="*/ 2062163 w 2133600"/>
              <a:gd name="connsiteY51" fmla="*/ 59531 h 483393"/>
              <a:gd name="connsiteX52" fmla="*/ 2019300 w 2133600"/>
              <a:gd name="connsiteY52" fmla="*/ 40481 h 483393"/>
              <a:gd name="connsiteX53" fmla="*/ 1940719 w 2133600"/>
              <a:gd name="connsiteY53" fmla="*/ 14287 h 483393"/>
              <a:gd name="connsiteX54" fmla="*/ 1874044 w 2133600"/>
              <a:gd name="connsiteY54" fmla="*/ 0 h 483393"/>
              <a:gd name="connsiteX55" fmla="*/ 1857375 w 2133600"/>
              <a:gd name="connsiteY55" fmla="*/ 0 h 483393"/>
              <a:gd name="connsiteX56" fmla="*/ 1802607 w 2133600"/>
              <a:gd name="connsiteY56" fmla="*/ 16668 h 483393"/>
              <a:gd name="connsiteX57" fmla="*/ 1704975 w 2133600"/>
              <a:gd name="connsiteY57" fmla="*/ 54768 h 483393"/>
              <a:gd name="connsiteX58" fmla="*/ 1664494 w 2133600"/>
              <a:gd name="connsiteY58" fmla="*/ 71437 h 483393"/>
              <a:gd name="connsiteX59" fmla="*/ 1514475 w 2133600"/>
              <a:gd name="connsiteY59" fmla="*/ 100012 h 483393"/>
              <a:gd name="connsiteX60" fmla="*/ 1393032 w 2133600"/>
              <a:gd name="connsiteY60" fmla="*/ 116681 h 483393"/>
              <a:gd name="connsiteX61" fmla="*/ 1302544 w 2133600"/>
              <a:gd name="connsiteY61" fmla="*/ 126206 h 483393"/>
              <a:gd name="connsiteX62" fmla="*/ 1212057 w 2133600"/>
              <a:gd name="connsiteY62" fmla="*/ 133350 h 483393"/>
              <a:gd name="connsiteX63" fmla="*/ 978694 w 2133600"/>
              <a:gd name="connsiteY63" fmla="*/ 176212 h 483393"/>
              <a:gd name="connsiteX64" fmla="*/ 814388 w 2133600"/>
              <a:gd name="connsiteY64" fmla="*/ 200025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33600" h="483393">
                <a:moveTo>
                  <a:pt x="814388" y="200025"/>
                </a:moveTo>
                <a:lnTo>
                  <a:pt x="597694" y="230981"/>
                </a:lnTo>
                <a:lnTo>
                  <a:pt x="431007" y="254793"/>
                </a:lnTo>
                <a:lnTo>
                  <a:pt x="357188" y="264318"/>
                </a:lnTo>
                <a:lnTo>
                  <a:pt x="304800" y="269081"/>
                </a:lnTo>
                <a:lnTo>
                  <a:pt x="261938" y="273843"/>
                </a:lnTo>
                <a:lnTo>
                  <a:pt x="211932" y="271462"/>
                </a:lnTo>
                <a:lnTo>
                  <a:pt x="173832" y="264318"/>
                </a:lnTo>
                <a:lnTo>
                  <a:pt x="128588" y="254793"/>
                </a:lnTo>
                <a:lnTo>
                  <a:pt x="90488" y="240506"/>
                </a:lnTo>
                <a:lnTo>
                  <a:pt x="57150" y="223837"/>
                </a:lnTo>
                <a:lnTo>
                  <a:pt x="33338" y="209550"/>
                </a:lnTo>
                <a:lnTo>
                  <a:pt x="16669" y="207168"/>
                </a:lnTo>
                <a:lnTo>
                  <a:pt x="2382" y="214312"/>
                </a:lnTo>
                <a:lnTo>
                  <a:pt x="0" y="235743"/>
                </a:lnTo>
                <a:lnTo>
                  <a:pt x="9525" y="269081"/>
                </a:lnTo>
                <a:lnTo>
                  <a:pt x="47625" y="316706"/>
                </a:lnTo>
                <a:lnTo>
                  <a:pt x="78582" y="350043"/>
                </a:lnTo>
                <a:lnTo>
                  <a:pt x="128588" y="390525"/>
                </a:lnTo>
                <a:lnTo>
                  <a:pt x="169069" y="416718"/>
                </a:lnTo>
                <a:lnTo>
                  <a:pt x="197644" y="433387"/>
                </a:lnTo>
                <a:lnTo>
                  <a:pt x="238125" y="452437"/>
                </a:lnTo>
                <a:lnTo>
                  <a:pt x="266700" y="464343"/>
                </a:lnTo>
                <a:lnTo>
                  <a:pt x="307182" y="478631"/>
                </a:lnTo>
                <a:lnTo>
                  <a:pt x="342900" y="483393"/>
                </a:lnTo>
                <a:lnTo>
                  <a:pt x="373857" y="481012"/>
                </a:lnTo>
                <a:lnTo>
                  <a:pt x="404813" y="476250"/>
                </a:lnTo>
                <a:lnTo>
                  <a:pt x="438150" y="466725"/>
                </a:lnTo>
                <a:lnTo>
                  <a:pt x="478632" y="445293"/>
                </a:lnTo>
                <a:lnTo>
                  <a:pt x="509588" y="428625"/>
                </a:lnTo>
                <a:lnTo>
                  <a:pt x="561975" y="419100"/>
                </a:lnTo>
                <a:lnTo>
                  <a:pt x="733425" y="395287"/>
                </a:lnTo>
                <a:lnTo>
                  <a:pt x="885825" y="369093"/>
                </a:lnTo>
                <a:lnTo>
                  <a:pt x="997744" y="350043"/>
                </a:lnTo>
                <a:lnTo>
                  <a:pt x="1190625" y="338137"/>
                </a:lnTo>
                <a:lnTo>
                  <a:pt x="1373982" y="309562"/>
                </a:lnTo>
                <a:lnTo>
                  <a:pt x="1564482" y="280987"/>
                </a:lnTo>
                <a:lnTo>
                  <a:pt x="1733550" y="254793"/>
                </a:lnTo>
                <a:lnTo>
                  <a:pt x="1821657" y="242887"/>
                </a:lnTo>
                <a:lnTo>
                  <a:pt x="1866900" y="245268"/>
                </a:lnTo>
                <a:lnTo>
                  <a:pt x="1950244" y="238125"/>
                </a:lnTo>
                <a:lnTo>
                  <a:pt x="2040732" y="226218"/>
                </a:lnTo>
                <a:lnTo>
                  <a:pt x="2097882" y="216693"/>
                </a:lnTo>
                <a:lnTo>
                  <a:pt x="2116932" y="207168"/>
                </a:lnTo>
                <a:lnTo>
                  <a:pt x="2126457" y="195262"/>
                </a:lnTo>
                <a:lnTo>
                  <a:pt x="2131219" y="178593"/>
                </a:lnTo>
                <a:lnTo>
                  <a:pt x="2133600" y="152400"/>
                </a:lnTo>
                <a:lnTo>
                  <a:pt x="2128838" y="133350"/>
                </a:lnTo>
                <a:lnTo>
                  <a:pt x="2121694" y="111918"/>
                </a:lnTo>
                <a:lnTo>
                  <a:pt x="2107407" y="92868"/>
                </a:lnTo>
                <a:lnTo>
                  <a:pt x="2085975" y="73818"/>
                </a:lnTo>
                <a:lnTo>
                  <a:pt x="2062163" y="59531"/>
                </a:lnTo>
                <a:lnTo>
                  <a:pt x="2019300" y="40481"/>
                </a:lnTo>
                <a:lnTo>
                  <a:pt x="1940719" y="14287"/>
                </a:lnTo>
                <a:lnTo>
                  <a:pt x="1874044" y="0"/>
                </a:lnTo>
                <a:lnTo>
                  <a:pt x="1857375" y="0"/>
                </a:lnTo>
                <a:lnTo>
                  <a:pt x="1802607" y="16668"/>
                </a:lnTo>
                <a:lnTo>
                  <a:pt x="1704975" y="54768"/>
                </a:lnTo>
                <a:lnTo>
                  <a:pt x="1664494" y="71437"/>
                </a:lnTo>
                <a:lnTo>
                  <a:pt x="1514475" y="100012"/>
                </a:lnTo>
                <a:lnTo>
                  <a:pt x="1393032" y="116681"/>
                </a:lnTo>
                <a:lnTo>
                  <a:pt x="1302544" y="126206"/>
                </a:lnTo>
                <a:lnTo>
                  <a:pt x="1212057" y="133350"/>
                </a:lnTo>
                <a:lnTo>
                  <a:pt x="978694" y="176212"/>
                </a:lnTo>
                <a:lnTo>
                  <a:pt x="814388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A8CBE7CA-C68F-44D2-B640-0031D166666D}"/>
              </a:ext>
            </a:extLst>
          </p:cNvPr>
          <p:cNvSpPr/>
          <p:nvPr/>
        </p:nvSpPr>
        <p:spPr>
          <a:xfrm>
            <a:off x="3749675" y="3233738"/>
            <a:ext cx="3271838" cy="609600"/>
          </a:xfrm>
          <a:custGeom>
            <a:avLst/>
            <a:gdLst>
              <a:gd name="connsiteX0" fmla="*/ 1058635 w 3271157"/>
              <a:gd name="connsiteY0" fmla="*/ 263979 h 609600"/>
              <a:gd name="connsiteX1" fmla="*/ 808264 w 3271157"/>
              <a:gd name="connsiteY1" fmla="*/ 299357 h 609600"/>
              <a:gd name="connsiteX2" fmla="*/ 612321 w 3271157"/>
              <a:gd name="connsiteY2" fmla="*/ 326572 h 609600"/>
              <a:gd name="connsiteX3" fmla="*/ 465364 w 3271157"/>
              <a:gd name="connsiteY3" fmla="*/ 345622 h 609600"/>
              <a:gd name="connsiteX4" fmla="*/ 367392 w 3271157"/>
              <a:gd name="connsiteY4" fmla="*/ 356507 h 609600"/>
              <a:gd name="connsiteX5" fmla="*/ 277585 w 3271157"/>
              <a:gd name="connsiteY5" fmla="*/ 364672 h 609600"/>
              <a:gd name="connsiteX6" fmla="*/ 195942 w 3271157"/>
              <a:gd name="connsiteY6" fmla="*/ 367393 h 609600"/>
              <a:gd name="connsiteX7" fmla="*/ 103414 w 3271157"/>
              <a:gd name="connsiteY7" fmla="*/ 359229 h 609600"/>
              <a:gd name="connsiteX8" fmla="*/ 46264 w 3271157"/>
              <a:gd name="connsiteY8" fmla="*/ 351064 h 609600"/>
              <a:gd name="connsiteX9" fmla="*/ 16328 w 3271157"/>
              <a:gd name="connsiteY9" fmla="*/ 348343 h 609600"/>
              <a:gd name="connsiteX10" fmla="*/ 2721 w 3271157"/>
              <a:gd name="connsiteY10" fmla="*/ 353786 h 609600"/>
              <a:gd name="connsiteX11" fmla="*/ 0 w 3271157"/>
              <a:gd name="connsiteY11" fmla="*/ 372836 h 609600"/>
              <a:gd name="connsiteX12" fmla="*/ 8164 w 3271157"/>
              <a:gd name="connsiteY12" fmla="*/ 391886 h 609600"/>
              <a:gd name="connsiteX13" fmla="*/ 51707 w 3271157"/>
              <a:gd name="connsiteY13" fmla="*/ 427264 h 609600"/>
              <a:gd name="connsiteX14" fmla="*/ 201385 w 3271157"/>
              <a:gd name="connsiteY14" fmla="*/ 517072 h 609600"/>
              <a:gd name="connsiteX15" fmla="*/ 293914 w 3271157"/>
              <a:gd name="connsiteY15" fmla="*/ 563336 h 609600"/>
              <a:gd name="connsiteX16" fmla="*/ 326571 w 3271157"/>
              <a:gd name="connsiteY16" fmla="*/ 579664 h 609600"/>
              <a:gd name="connsiteX17" fmla="*/ 353785 w 3271157"/>
              <a:gd name="connsiteY17" fmla="*/ 595993 h 609600"/>
              <a:gd name="connsiteX18" fmla="*/ 381000 w 3271157"/>
              <a:gd name="connsiteY18" fmla="*/ 604157 h 609600"/>
              <a:gd name="connsiteX19" fmla="*/ 419100 w 3271157"/>
              <a:gd name="connsiteY19" fmla="*/ 609600 h 609600"/>
              <a:gd name="connsiteX20" fmla="*/ 470807 w 3271157"/>
              <a:gd name="connsiteY20" fmla="*/ 601436 h 609600"/>
              <a:gd name="connsiteX21" fmla="*/ 533400 w 3271157"/>
              <a:gd name="connsiteY21" fmla="*/ 582386 h 609600"/>
              <a:gd name="connsiteX22" fmla="*/ 587828 w 3271157"/>
              <a:gd name="connsiteY22" fmla="*/ 555172 h 609600"/>
              <a:gd name="connsiteX23" fmla="*/ 696685 w 3271157"/>
              <a:gd name="connsiteY23" fmla="*/ 522514 h 609600"/>
              <a:gd name="connsiteX24" fmla="*/ 884464 w 3271157"/>
              <a:gd name="connsiteY24" fmla="*/ 476250 h 609600"/>
              <a:gd name="connsiteX25" fmla="*/ 1053192 w 3271157"/>
              <a:gd name="connsiteY25" fmla="*/ 443593 h 609600"/>
              <a:gd name="connsiteX26" fmla="*/ 1191985 w 3271157"/>
              <a:gd name="connsiteY26" fmla="*/ 416379 h 609600"/>
              <a:gd name="connsiteX27" fmla="*/ 1363435 w 3271157"/>
              <a:gd name="connsiteY27" fmla="*/ 375557 h 609600"/>
              <a:gd name="connsiteX28" fmla="*/ 1586592 w 3271157"/>
              <a:gd name="connsiteY28" fmla="*/ 353786 h 609600"/>
              <a:gd name="connsiteX29" fmla="*/ 1864178 w 3271157"/>
              <a:gd name="connsiteY29" fmla="*/ 323850 h 609600"/>
              <a:gd name="connsiteX30" fmla="*/ 2155371 w 3271157"/>
              <a:gd name="connsiteY30" fmla="*/ 299357 h 609600"/>
              <a:gd name="connsiteX31" fmla="*/ 2310492 w 3271157"/>
              <a:gd name="connsiteY31" fmla="*/ 288472 h 609600"/>
              <a:gd name="connsiteX32" fmla="*/ 2411185 w 3271157"/>
              <a:gd name="connsiteY32" fmla="*/ 285750 h 609600"/>
              <a:gd name="connsiteX33" fmla="*/ 2569028 w 3271157"/>
              <a:gd name="connsiteY33" fmla="*/ 285750 h 609600"/>
              <a:gd name="connsiteX34" fmla="*/ 2835728 w 3271157"/>
              <a:gd name="connsiteY34" fmla="*/ 285750 h 609600"/>
              <a:gd name="connsiteX35" fmla="*/ 3050721 w 3271157"/>
              <a:gd name="connsiteY35" fmla="*/ 285750 h 609600"/>
              <a:gd name="connsiteX36" fmla="*/ 3159578 w 3271157"/>
              <a:gd name="connsiteY36" fmla="*/ 285750 h 609600"/>
              <a:gd name="connsiteX37" fmla="*/ 3203121 w 3271157"/>
              <a:gd name="connsiteY37" fmla="*/ 283029 h 609600"/>
              <a:gd name="connsiteX38" fmla="*/ 3227614 w 3271157"/>
              <a:gd name="connsiteY38" fmla="*/ 274864 h 609600"/>
              <a:gd name="connsiteX39" fmla="*/ 3249385 w 3271157"/>
              <a:gd name="connsiteY39" fmla="*/ 258536 h 609600"/>
              <a:gd name="connsiteX40" fmla="*/ 3265714 w 3271157"/>
              <a:gd name="connsiteY40" fmla="*/ 236764 h 609600"/>
              <a:gd name="connsiteX41" fmla="*/ 3271157 w 3271157"/>
              <a:gd name="connsiteY41" fmla="*/ 209550 h 609600"/>
              <a:gd name="connsiteX42" fmla="*/ 3271157 w 3271157"/>
              <a:gd name="connsiteY42" fmla="*/ 182336 h 609600"/>
              <a:gd name="connsiteX43" fmla="*/ 3262992 w 3271157"/>
              <a:gd name="connsiteY43" fmla="*/ 157843 h 609600"/>
              <a:gd name="connsiteX44" fmla="*/ 3249385 w 3271157"/>
              <a:gd name="connsiteY44" fmla="*/ 138793 h 609600"/>
              <a:gd name="connsiteX45" fmla="*/ 3233057 w 3271157"/>
              <a:gd name="connsiteY45" fmla="*/ 125186 h 609600"/>
              <a:gd name="connsiteX46" fmla="*/ 3200400 w 3271157"/>
              <a:gd name="connsiteY46" fmla="*/ 103414 h 609600"/>
              <a:gd name="connsiteX47" fmla="*/ 3145971 w 3271157"/>
              <a:gd name="connsiteY47" fmla="*/ 76200 h 609600"/>
              <a:gd name="connsiteX48" fmla="*/ 3075214 w 3271157"/>
              <a:gd name="connsiteY48" fmla="*/ 51707 h 609600"/>
              <a:gd name="connsiteX49" fmla="*/ 3004457 w 3271157"/>
              <a:gd name="connsiteY49" fmla="*/ 29936 h 609600"/>
              <a:gd name="connsiteX50" fmla="*/ 2936421 w 3271157"/>
              <a:gd name="connsiteY50" fmla="*/ 16329 h 609600"/>
              <a:gd name="connsiteX51" fmla="*/ 2857500 w 3271157"/>
              <a:gd name="connsiteY51" fmla="*/ 0 h 609600"/>
              <a:gd name="connsiteX52" fmla="*/ 2824842 w 3271157"/>
              <a:gd name="connsiteY52" fmla="*/ 0 h 609600"/>
              <a:gd name="connsiteX53" fmla="*/ 2770414 w 3271157"/>
              <a:gd name="connsiteY53" fmla="*/ 13607 h 609600"/>
              <a:gd name="connsiteX54" fmla="*/ 2598964 w 3271157"/>
              <a:gd name="connsiteY54" fmla="*/ 59872 h 609600"/>
              <a:gd name="connsiteX55" fmla="*/ 2520042 w 3271157"/>
              <a:gd name="connsiteY55" fmla="*/ 84364 h 609600"/>
              <a:gd name="connsiteX56" fmla="*/ 2468335 w 3271157"/>
              <a:gd name="connsiteY56" fmla="*/ 89807 h 609600"/>
              <a:gd name="connsiteX57" fmla="*/ 2247900 w 3271157"/>
              <a:gd name="connsiteY57" fmla="*/ 103414 h 609600"/>
              <a:gd name="connsiteX58" fmla="*/ 2071007 w 3271157"/>
              <a:gd name="connsiteY58" fmla="*/ 117022 h 609600"/>
              <a:gd name="connsiteX59" fmla="*/ 1891392 w 3271157"/>
              <a:gd name="connsiteY59" fmla="*/ 133350 h 609600"/>
              <a:gd name="connsiteX60" fmla="*/ 1698171 w 3271157"/>
              <a:gd name="connsiteY60" fmla="*/ 155122 h 609600"/>
              <a:gd name="connsiteX61" fmla="*/ 1472292 w 3271157"/>
              <a:gd name="connsiteY61" fmla="*/ 201386 h 609600"/>
              <a:gd name="connsiteX62" fmla="*/ 1260021 w 3271157"/>
              <a:gd name="connsiteY62" fmla="*/ 234043 h 609600"/>
              <a:gd name="connsiteX63" fmla="*/ 1058635 w 3271157"/>
              <a:gd name="connsiteY63" fmla="*/ 263979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271157" h="609600">
                <a:moveTo>
                  <a:pt x="1058635" y="263979"/>
                </a:moveTo>
                <a:lnTo>
                  <a:pt x="808264" y="299357"/>
                </a:lnTo>
                <a:lnTo>
                  <a:pt x="612321" y="326572"/>
                </a:lnTo>
                <a:lnTo>
                  <a:pt x="465364" y="345622"/>
                </a:lnTo>
                <a:lnTo>
                  <a:pt x="367392" y="356507"/>
                </a:lnTo>
                <a:lnTo>
                  <a:pt x="277585" y="364672"/>
                </a:lnTo>
                <a:lnTo>
                  <a:pt x="195942" y="367393"/>
                </a:lnTo>
                <a:lnTo>
                  <a:pt x="103414" y="359229"/>
                </a:lnTo>
                <a:lnTo>
                  <a:pt x="46264" y="351064"/>
                </a:lnTo>
                <a:lnTo>
                  <a:pt x="16328" y="348343"/>
                </a:lnTo>
                <a:lnTo>
                  <a:pt x="2721" y="353786"/>
                </a:lnTo>
                <a:lnTo>
                  <a:pt x="0" y="372836"/>
                </a:lnTo>
                <a:lnTo>
                  <a:pt x="8164" y="391886"/>
                </a:lnTo>
                <a:lnTo>
                  <a:pt x="51707" y="427264"/>
                </a:lnTo>
                <a:lnTo>
                  <a:pt x="201385" y="517072"/>
                </a:lnTo>
                <a:lnTo>
                  <a:pt x="293914" y="563336"/>
                </a:lnTo>
                <a:lnTo>
                  <a:pt x="326571" y="579664"/>
                </a:lnTo>
                <a:lnTo>
                  <a:pt x="353785" y="595993"/>
                </a:lnTo>
                <a:lnTo>
                  <a:pt x="381000" y="604157"/>
                </a:lnTo>
                <a:lnTo>
                  <a:pt x="419100" y="609600"/>
                </a:lnTo>
                <a:lnTo>
                  <a:pt x="470807" y="601436"/>
                </a:lnTo>
                <a:lnTo>
                  <a:pt x="533400" y="582386"/>
                </a:lnTo>
                <a:lnTo>
                  <a:pt x="587828" y="555172"/>
                </a:lnTo>
                <a:lnTo>
                  <a:pt x="696685" y="522514"/>
                </a:lnTo>
                <a:lnTo>
                  <a:pt x="884464" y="476250"/>
                </a:lnTo>
                <a:lnTo>
                  <a:pt x="1053192" y="443593"/>
                </a:lnTo>
                <a:lnTo>
                  <a:pt x="1191985" y="416379"/>
                </a:lnTo>
                <a:lnTo>
                  <a:pt x="1363435" y="375557"/>
                </a:lnTo>
                <a:lnTo>
                  <a:pt x="1586592" y="353786"/>
                </a:lnTo>
                <a:lnTo>
                  <a:pt x="1864178" y="323850"/>
                </a:lnTo>
                <a:lnTo>
                  <a:pt x="2155371" y="299357"/>
                </a:lnTo>
                <a:lnTo>
                  <a:pt x="2310492" y="288472"/>
                </a:lnTo>
                <a:lnTo>
                  <a:pt x="2411185" y="285750"/>
                </a:lnTo>
                <a:lnTo>
                  <a:pt x="2569028" y="285750"/>
                </a:lnTo>
                <a:lnTo>
                  <a:pt x="2835728" y="285750"/>
                </a:lnTo>
                <a:lnTo>
                  <a:pt x="3050721" y="285750"/>
                </a:lnTo>
                <a:lnTo>
                  <a:pt x="3159578" y="285750"/>
                </a:lnTo>
                <a:lnTo>
                  <a:pt x="3203121" y="283029"/>
                </a:lnTo>
                <a:lnTo>
                  <a:pt x="3227614" y="274864"/>
                </a:lnTo>
                <a:lnTo>
                  <a:pt x="3249385" y="258536"/>
                </a:lnTo>
                <a:lnTo>
                  <a:pt x="3265714" y="236764"/>
                </a:lnTo>
                <a:lnTo>
                  <a:pt x="3271157" y="209550"/>
                </a:lnTo>
                <a:lnTo>
                  <a:pt x="3271157" y="182336"/>
                </a:lnTo>
                <a:lnTo>
                  <a:pt x="3262992" y="157843"/>
                </a:lnTo>
                <a:lnTo>
                  <a:pt x="3249385" y="138793"/>
                </a:lnTo>
                <a:lnTo>
                  <a:pt x="3233057" y="125186"/>
                </a:lnTo>
                <a:lnTo>
                  <a:pt x="3200400" y="103414"/>
                </a:lnTo>
                <a:lnTo>
                  <a:pt x="3145971" y="76200"/>
                </a:lnTo>
                <a:lnTo>
                  <a:pt x="3075214" y="51707"/>
                </a:lnTo>
                <a:lnTo>
                  <a:pt x="3004457" y="29936"/>
                </a:lnTo>
                <a:lnTo>
                  <a:pt x="2936421" y="16329"/>
                </a:lnTo>
                <a:lnTo>
                  <a:pt x="2857500" y="0"/>
                </a:lnTo>
                <a:lnTo>
                  <a:pt x="2824842" y="0"/>
                </a:lnTo>
                <a:lnTo>
                  <a:pt x="2770414" y="13607"/>
                </a:lnTo>
                <a:lnTo>
                  <a:pt x="2598964" y="59872"/>
                </a:lnTo>
                <a:lnTo>
                  <a:pt x="2520042" y="84364"/>
                </a:lnTo>
                <a:lnTo>
                  <a:pt x="2468335" y="89807"/>
                </a:lnTo>
                <a:lnTo>
                  <a:pt x="2247900" y="103414"/>
                </a:lnTo>
                <a:lnTo>
                  <a:pt x="2071007" y="117022"/>
                </a:lnTo>
                <a:lnTo>
                  <a:pt x="1891392" y="133350"/>
                </a:lnTo>
                <a:lnTo>
                  <a:pt x="1698171" y="155122"/>
                </a:lnTo>
                <a:lnTo>
                  <a:pt x="1472292" y="201386"/>
                </a:lnTo>
                <a:lnTo>
                  <a:pt x="1260021" y="234043"/>
                </a:lnTo>
                <a:lnTo>
                  <a:pt x="1058635" y="2639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E78AF2F3-1D61-4475-8C36-462023F7B013}"/>
              </a:ext>
            </a:extLst>
          </p:cNvPr>
          <p:cNvSpPr/>
          <p:nvPr/>
        </p:nvSpPr>
        <p:spPr>
          <a:xfrm>
            <a:off x="3656013" y="3571875"/>
            <a:ext cx="1628775" cy="1633538"/>
          </a:xfrm>
          <a:custGeom>
            <a:avLst/>
            <a:gdLst>
              <a:gd name="connsiteX0" fmla="*/ 904875 w 1628775"/>
              <a:gd name="connsiteY0" fmla="*/ 707231 h 1633538"/>
              <a:gd name="connsiteX1" fmla="*/ 964406 w 1628775"/>
              <a:gd name="connsiteY1" fmla="*/ 633413 h 1633538"/>
              <a:gd name="connsiteX2" fmla="*/ 1031081 w 1628775"/>
              <a:gd name="connsiteY2" fmla="*/ 550069 h 1633538"/>
              <a:gd name="connsiteX3" fmla="*/ 1092994 w 1628775"/>
              <a:gd name="connsiteY3" fmla="*/ 466725 h 1633538"/>
              <a:gd name="connsiteX4" fmla="*/ 1152525 w 1628775"/>
              <a:gd name="connsiteY4" fmla="*/ 381000 h 1633538"/>
              <a:gd name="connsiteX5" fmla="*/ 1207294 w 1628775"/>
              <a:gd name="connsiteY5" fmla="*/ 295275 h 1633538"/>
              <a:gd name="connsiteX6" fmla="*/ 1245394 w 1628775"/>
              <a:gd name="connsiteY6" fmla="*/ 233363 h 1633538"/>
              <a:gd name="connsiteX7" fmla="*/ 1264444 w 1628775"/>
              <a:gd name="connsiteY7" fmla="*/ 197644 h 1633538"/>
              <a:gd name="connsiteX8" fmla="*/ 1273969 w 1628775"/>
              <a:gd name="connsiteY8" fmla="*/ 173831 h 1633538"/>
              <a:gd name="connsiteX9" fmla="*/ 1278731 w 1628775"/>
              <a:gd name="connsiteY9" fmla="*/ 157163 h 1633538"/>
              <a:gd name="connsiteX10" fmla="*/ 1278731 w 1628775"/>
              <a:gd name="connsiteY10" fmla="*/ 135731 h 1633538"/>
              <a:gd name="connsiteX11" fmla="*/ 1273969 w 1628775"/>
              <a:gd name="connsiteY11" fmla="*/ 100013 h 1633538"/>
              <a:gd name="connsiteX12" fmla="*/ 1247775 w 1628775"/>
              <a:gd name="connsiteY12" fmla="*/ 19050 h 1633538"/>
              <a:gd name="connsiteX13" fmla="*/ 1447800 w 1628775"/>
              <a:gd name="connsiteY13" fmla="*/ 0 h 1633538"/>
              <a:gd name="connsiteX14" fmla="*/ 1519237 w 1628775"/>
              <a:gd name="connsiteY14" fmla="*/ 88106 h 1633538"/>
              <a:gd name="connsiteX15" fmla="*/ 1557337 w 1628775"/>
              <a:gd name="connsiteY15" fmla="*/ 128588 h 1633538"/>
              <a:gd name="connsiteX16" fmla="*/ 1581150 w 1628775"/>
              <a:gd name="connsiteY16" fmla="*/ 159544 h 1633538"/>
              <a:gd name="connsiteX17" fmla="*/ 1609725 w 1628775"/>
              <a:gd name="connsiteY17" fmla="*/ 195263 h 1633538"/>
              <a:gd name="connsiteX18" fmla="*/ 1619250 w 1628775"/>
              <a:gd name="connsiteY18" fmla="*/ 204788 h 1633538"/>
              <a:gd name="connsiteX19" fmla="*/ 1628775 w 1628775"/>
              <a:gd name="connsiteY19" fmla="*/ 226219 h 1633538"/>
              <a:gd name="connsiteX20" fmla="*/ 1628775 w 1628775"/>
              <a:gd name="connsiteY20" fmla="*/ 247650 h 1633538"/>
              <a:gd name="connsiteX21" fmla="*/ 1621631 w 1628775"/>
              <a:gd name="connsiteY21" fmla="*/ 271463 h 1633538"/>
              <a:gd name="connsiteX22" fmla="*/ 1602581 w 1628775"/>
              <a:gd name="connsiteY22" fmla="*/ 295275 h 1633538"/>
              <a:gd name="connsiteX23" fmla="*/ 1574006 w 1628775"/>
              <a:gd name="connsiteY23" fmla="*/ 316706 h 1633538"/>
              <a:gd name="connsiteX24" fmla="*/ 1547812 w 1628775"/>
              <a:gd name="connsiteY24" fmla="*/ 338138 h 1633538"/>
              <a:gd name="connsiteX25" fmla="*/ 1438275 w 1628775"/>
              <a:gd name="connsiteY25" fmla="*/ 461963 h 1633538"/>
              <a:gd name="connsiteX26" fmla="*/ 1271587 w 1628775"/>
              <a:gd name="connsiteY26" fmla="*/ 647700 h 1633538"/>
              <a:gd name="connsiteX27" fmla="*/ 1162050 w 1628775"/>
              <a:gd name="connsiteY27" fmla="*/ 771525 h 1633538"/>
              <a:gd name="connsiteX28" fmla="*/ 981075 w 1628775"/>
              <a:gd name="connsiteY28" fmla="*/ 947738 h 1633538"/>
              <a:gd name="connsiteX29" fmla="*/ 862012 w 1628775"/>
              <a:gd name="connsiteY29" fmla="*/ 1057275 h 1633538"/>
              <a:gd name="connsiteX30" fmla="*/ 657225 w 1628775"/>
              <a:gd name="connsiteY30" fmla="*/ 1223963 h 1633538"/>
              <a:gd name="connsiteX31" fmla="*/ 542925 w 1628775"/>
              <a:gd name="connsiteY31" fmla="*/ 1314450 h 1633538"/>
              <a:gd name="connsiteX32" fmla="*/ 364331 w 1628775"/>
              <a:gd name="connsiteY32" fmla="*/ 1435894 h 1633538"/>
              <a:gd name="connsiteX33" fmla="*/ 226219 w 1628775"/>
              <a:gd name="connsiteY33" fmla="*/ 1526381 h 1633538"/>
              <a:gd name="connsiteX34" fmla="*/ 64294 w 1628775"/>
              <a:gd name="connsiteY34" fmla="*/ 1621631 h 1633538"/>
              <a:gd name="connsiteX35" fmla="*/ 28575 w 1628775"/>
              <a:gd name="connsiteY35" fmla="*/ 1633538 h 1633538"/>
              <a:gd name="connsiteX36" fmla="*/ 11906 w 1628775"/>
              <a:gd name="connsiteY36" fmla="*/ 1633538 h 1633538"/>
              <a:gd name="connsiteX37" fmla="*/ 0 w 1628775"/>
              <a:gd name="connsiteY37" fmla="*/ 1624013 h 1633538"/>
              <a:gd name="connsiteX38" fmla="*/ 4762 w 1628775"/>
              <a:gd name="connsiteY38" fmla="*/ 1604963 h 1633538"/>
              <a:gd name="connsiteX39" fmla="*/ 11906 w 1628775"/>
              <a:gd name="connsiteY39" fmla="*/ 1583531 h 1633538"/>
              <a:gd name="connsiteX40" fmla="*/ 38100 w 1628775"/>
              <a:gd name="connsiteY40" fmla="*/ 1559719 h 1633538"/>
              <a:gd name="connsiteX41" fmla="*/ 150019 w 1628775"/>
              <a:gd name="connsiteY41" fmla="*/ 1464469 h 1633538"/>
              <a:gd name="connsiteX42" fmla="*/ 340519 w 1628775"/>
              <a:gd name="connsiteY42" fmla="*/ 1290638 h 1633538"/>
              <a:gd name="connsiteX43" fmla="*/ 485775 w 1628775"/>
              <a:gd name="connsiteY43" fmla="*/ 1152525 h 1633538"/>
              <a:gd name="connsiteX44" fmla="*/ 604837 w 1628775"/>
              <a:gd name="connsiteY44" fmla="*/ 1035844 h 1633538"/>
              <a:gd name="connsiteX45" fmla="*/ 754856 w 1628775"/>
              <a:gd name="connsiteY45" fmla="*/ 878681 h 1633538"/>
              <a:gd name="connsiteX46" fmla="*/ 904875 w 1628775"/>
              <a:gd name="connsiteY46" fmla="*/ 707231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28775" h="1633538">
                <a:moveTo>
                  <a:pt x="904875" y="707231"/>
                </a:moveTo>
                <a:lnTo>
                  <a:pt x="964406" y="633413"/>
                </a:lnTo>
                <a:lnTo>
                  <a:pt x="1031081" y="550069"/>
                </a:lnTo>
                <a:lnTo>
                  <a:pt x="1092994" y="466725"/>
                </a:lnTo>
                <a:lnTo>
                  <a:pt x="1152525" y="381000"/>
                </a:lnTo>
                <a:lnTo>
                  <a:pt x="1207294" y="295275"/>
                </a:lnTo>
                <a:lnTo>
                  <a:pt x="1245394" y="233363"/>
                </a:lnTo>
                <a:lnTo>
                  <a:pt x="1264444" y="197644"/>
                </a:lnTo>
                <a:lnTo>
                  <a:pt x="1273969" y="173831"/>
                </a:lnTo>
                <a:lnTo>
                  <a:pt x="1278731" y="157163"/>
                </a:lnTo>
                <a:lnTo>
                  <a:pt x="1278731" y="135731"/>
                </a:lnTo>
                <a:lnTo>
                  <a:pt x="1273969" y="100013"/>
                </a:lnTo>
                <a:lnTo>
                  <a:pt x="1247775" y="19050"/>
                </a:lnTo>
                <a:lnTo>
                  <a:pt x="1447800" y="0"/>
                </a:lnTo>
                <a:lnTo>
                  <a:pt x="1519237" y="88106"/>
                </a:lnTo>
                <a:lnTo>
                  <a:pt x="1557337" y="128588"/>
                </a:lnTo>
                <a:lnTo>
                  <a:pt x="1581150" y="159544"/>
                </a:lnTo>
                <a:lnTo>
                  <a:pt x="1609725" y="195263"/>
                </a:lnTo>
                <a:lnTo>
                  <a:pt x="1619250" y="204788"/>
                </a:lnTo>
                <a:lnTo>
                  <a:pt x="1628775" y="226219"/>
                </a:lnTo>
                <a:lnTo>
                  <a:pt x="1628775" y="247650"/>
                </a:lnTo>
                <a:lnTo>
                  <a:pt x="1621631" y="271463"/>
                </a:lnTo>
                <a:lnTo>
                  <a:pt x="1602581" y="295275"/>
                </a:lnTo>
                <a:lnTo>
                  <a:pt x="1574006" y="316706"/>
                </a:lnTo>
                <a:lnTo>
                  <a:pt x="1547812" y="338138"/>
                </a:lnTo>
                <a:lnTo>
                  <a:pt x="1438275" y="461963"/>
                </a:lnTo>
                <a:lnTo>
                  <a:pt x="1271587" y="647700"/>
                </a:lnTo>
                <a:lnTo>
                  <a:pt x="1162050" y="771525"/>
                </a:lnTo>
                <a:lnTo>
                  <a:pt x="981075" y="947738"/>
                </a:lnTo>
                <a:lnTo>
                  <a:pt x="862012" y="1057275"/>
                </a:lnTo>
                <a:lnTo>
                  <a:pt x="657225" y="1223963"/>
                </a:lnTo>
                <a:lnTo>
                  <a:pt x="542925" y="1314450"/>
                </a:lnTo>
                <a:lnTo>
                  <a:pt x="364331" y="1435894"/>
                </a:lnTo>
                <a:lnTo>
                  <a:pt x="226219" y="1526381"/>
                </a:lnTo>
                <a:lnTo>
                  <a:pt x="64294" y="1621631"/>
                </a:lnTo>
                <a:lnTo>
                  <a:pt x="28575" y="1633538"/>
                </a:lnTo>
                <a:lnTo>
                  <a:pt x="11906" y="1633538"/>
                </a:lnTo>
                <a:lnTo>
                  <a:pt x="0" y="1624013"/>
                </a:lnTo>
                <a:lnTo>
                  <a:pt x="4762" y="1604963"/>
                </a:lnTo>
                <a:lnTo>
                  <a:pt x="11906" y="1583531"/>
                </a:lnTo>
                <a:lnTo>
                  <a:pt x="38100" y="1559719"/>
                </a:lnTo>
                <a:lnTo>
                  <a:pt x="150019" y="1464469"/>
                </a:lnTo>
                <a:lnTo>
                  <a:pt x="340519" y="1290638"/>
                </a:lnTo>
                <a:lnTo>
                  <a:pt x="485775" y="1152525"/>
                </a:lnTo>
                <a:lnTo>
                  <a:pt x="604837" y="1035844"/>
                </a:lnTo>
                <a:lnTo>
                  <a:pt x="754856" y="878681"/>
                </a:lnTo>
                <a:lnTo>
                  <a:pt x="904875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C67BC49-9BF6-4985-A1E1-FF0B17547A05}"/>
              </a:ext>
            </a:extLst>
          </p:cNvPr>
          <p:cNvSpPr/>
          <p:nvPr/>
        </p:nvSpPr>
        <p:spPr>
          <a:xfrm>
            <a:off x="4543425" y="4305300"/>
            <a:ext cx="381000" cy="1673225"/>
          </a:xfrm>
          <a:custGeom>
            <a:avLst/>
            <a:gdLst>
              <a:gd name="connsiteX0" fmla="*/ 365125 w 381000"/>
              <a:gd name="connsiteY0" fmla="*/ 520700 h 1673225"/>
              <a:gd name="connsiteX1" fmla="*/ 342900 w 381000"/>
              <a:gd name="connsiteY1" fmla="*/ 996950 h 1673225"/>
              <a:gd name="connsiteX2" fmla="*/ 323850 w 381000"/>
              <a:gd name="connsiteY2" fmla="*/ 1365250 h 1673225"/>
              <a:gd name="connsiteX3" fmla="*/ 314325 w 381000"/>
              <a:gd name="connsiteY3" fmla="*/ 1565275 h 1673225"/>
              <a:gd name="connsiteX4" fmla="*/ 282575 w 381000"/>
              <a:gd name="connsiteY4" fmla="*/ 1609725 h 1673225"/>
              <a:gd name="connsiteX5" fmla="*/ 266700 w 381000"/>
              <a:gd name="connsiteY5" fmla="*/ 1638300 h 1673225"/>
              <a:gd name="connsiteX6" fmla="*/ 254000 w 381000"/>
              <a:gd name="connsiteY6" fmla="*/ 1663700 h 1673225"/>
              <a:gd name="connsiteX7" fmla="*/ 234950 w 381000"/>
              <a:gd name="connsiteY7" fmla="*/ 1673225 h 1673225"/>
              <a:gd name="connsiteX8" fmla="*/ 206375 w 381000"/>
              <a:gd name="connsiteY8" fmla="*/ 1673225 h 1673225"/>
              <a:gd name="connsiteX9" fmla="*/ 171450 w 381000"/>
              <a:gd name="connsiteY9" fmla="*/ 1660525 h 1673225"/>
              <a:gd name="connsiteX10" fmla="*/ 127000 w 381000"/>
              <a:gd name="connsiteY10" fmla="*/ 1638300 h 1673225"/>
              <a:gd name="connsiteX11" fmla="*/ 85725 w 381000"/>
              <a:gd name="connsiteY11" fmla="*/ 1600200 h 1673225"/>
              <a:gd name="connsiteX12" fmla="*/ 47625 w 381000"/>
              <a:gd name="connsiteY12" fmla="*/ 1562100 h 1673225"/>
              <a:gd name="connsiteX13" fmla="*/ 19050 w 381000"/>
              <a:gd name="connsiteY13" fmla="*/ 1508125 h 1673225"/>
              <a:gd name="connsiteX14" fmla="*/ 6350 w 381000"/>
              <a:gd name="connsiteY14" fmla="*/ 1466850 h 1673225"/>
              <a:gd name="connsiteX15" fmla="*/ 0 w 381000"/>
              <a:gd name="connsiteY15" fmla="*/ 1416050 h 1673225"/>
              <a:gd name="connsiteX16" fmla="*/ 9525 w 381000"/>
              <a:gd name="connsiteY16" fmla="*/ 1339850 h 1673225"/>
              <a:gd name="connsiteX17" fmla="*/ 31750 w 381000"/>
              <a:gd name="connsiteY17" fmla="*/ 1263650 h 1673225"/>
              <a:gd name="connsiteX18" fmla="*/ 60325 w 381000"/>
              <a:gd name="connsiteY18" fmla="*/ 1193800 h 1673225"/>
              <a:gd name="connsiteX19" fmla="*/ 73025 w 381000"/>
              <a:gd name="connsiteY19" fmla="*/ 1162050 h 1673225"/>
              <a:gd name="connsiteX20" fmla="*/ 88900 w 381000"/>
              <a:gd name="connsiteY20" fmla="*/ 1069975 h 1673225"/>
              <a:gd name="connsiteX21" fmla="*/ 127000 w 381000"/>
              <a:gd name="connsiteY21" fmla="*/ 860425 h 1673225"/>
              <a:gd name="connsiteX22" fmla="*/ 177800 w 381000"/>
              <a:gd name="connsiteY22" fmla="*/ 600075 h 1673225"/>
              <a:gd name="connsiteX23" fmla="*/ 177800 w 381000"/>
              <a:gd name="connsiteY23" fmla="*/ 352425 h 1673225"/>
              <a:gd name="connsiteX24" fmla="*/ 177800 w 381000"/>
              <a:gd name="connsiteY24" fmla="*/ 241300 h 1673225"/>
              <a:gd name="connsiteX25" fmla="*/ 146050 w 381000"/>
              <a:gd name="connsiteY25" fmla="*/ 187325 h 1673225"/>
              <a:gd name="connsiteX26" fmla="*/ 101600 w 381000"/>
              <a:gd name="connsiteY26" fmla="*/ 133350 h 1673225"/>
              <a:gd name="connsiteX27" fmla="*/ 279400 w 381000"/>
              <a:gd name="connsiteY27" fmla="*/ 0 h 1673225"/>
              <a:gd name="connsiteX28" fmla="*/ 320675 w 381000"/>
              <a:gd name="connsiteY28" fmla="*/ 57150 h 1673225"/>
              <a:gd name="connsiteX29" fmla="*/ 361950 w 381000"/>
              <a:gd name="connsiteY29" fmla="*/ 130175 h 1673225"/>
              <a:gd name="connsiteX30" fmla="*/ 377825 w 381000"/>
              <a:gd name="connsiteY30" fmla="*/ 180975 h 1673225"/>
              <a:gd name="connsiteX31" fmla="*/ 381000 w 381000"/>
              <a:gd name="connsiteY31" fmla="*/ 215900 h 1673225"/>
              <a:gd name="connsiteX32" fmla="*/ 377825 w 381000"/>
              <a:gd name="connsiteY32" fmla="*/ 263525 h 1673225"/>
              <a:gd name="connsiteX33" fmla="*/ 365125 w 381000"/>
              <a:gd name="connsiteY33" fmla="*/ 520700 h 167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81000" h="1673225">
                <a:moveTo>
                  <a:pt x="365125" y="520700"/>
                </a:moveTo>
                <a:lnTo>
                  <a:pt x="342900" y="996950"/>
                </a:lnTo>
                <a:lnTo>
                  <a:pt x="323850" y="1365250"/>
                </a:lnTo>
                <a:lnTo>
                  <a:pt x="314325" y="1565275"/>
                </a:lnTo>
                <a:lnTo>
                  <a:pt x="282575" y="1609725"/>
                </a:lnTo>
                <a:lnTo>
                  <a:pt x="266700" y="1638300"/>
                </a:lnTo>
                <a:lnTo>
                  <a:pt x="254000" y="1663700"/>
                </a:lnTo>
                <a:lnTo>
                  <a:pt x="234950" y="1673225"/>
                </a:lnTo>
                <a:lnTo>
                  <a:pt x="206375" y="1673225"/>
                </a:lnTo>
                <a:lnTo>
                  <a:pt x="171450" y="1660525"/>
                </a:lnTo>
                <a:lnTo>
                  <a:pt x="127000" y="1638300"/>
                </a:lnTo>
                <a:lnTo>
                  <a:pt x="85725" y="1600200"/>
                </a:lnTo>
                <a:lnTo>
                  <a:pt x="47625" y="1562100"/>
                </a:lnTo>
                <a:lnTo>
                  <a:pt x="19050" y="1508125"/>
                </a:lnTo>
                <a:lnTo>
                  <a:pt x="6350" y="1466850"/>
                </a:lnTo>
                <a:lnTo>
                  <a:pt x="0" y="1416050"/>
                </a:lnTo>
                <a:lnTo>
                  <a:pt x="9525" y="1339850"/>
                </a:lnTo>
                <a:lnTo>
                  <a:pt x="31750" y="1263650"/>
                </a:lnTo>
                <a:lnTo>
                  <a:pt x="60325" y="1193800"/>
                </a:lnTo>
                <a:lnTo>
                  <a:pt x="73025" y="1162050"/>
                </a:lnTo>
                <a:lnTo>
                  <a:pt x="88900" y="1069975"/>
                </a:lnTo>
                <a:lnTo>
                  <a:pt x="127000" y="860425"/>
                </a:lnTo>
                <a:lnTo>
                  <a:pt x="177800" y="600075"/>
                </a:lnTo>
                <a:lnTo>
                  <a:pt x="177800" y="352425"/>
                </a:lnTo>
                <a:lnTo>
                  <a:pt x="177800" y="241300"/>
                </a:lnTo>
                <a:lnTo>
                  <a:pt x="146050" y="187325"/>
                </a:lnTo>
                <a:lnTo>
                  <a:pt x="101600" y="133350"/>
                </a:lnTo>
                <a:lnTo>
                  <a:pt x="279400" y="0"/>
                </a:lnTo>
                <a:lnTo>
                  <a:pt x="320675" y="57150"/>
                </a:lnTo>
                <a:lnTo>
                  <a:pt x="361950" y="130175"/>
                </a:lnTo>
                <a:lnTo>
                  <a:pt x="377825" y="180975"/>
                </a:lnTo>
                <a:lnTo>
                  <a:pt x="381000" y="215900"/>
                </a:lnTo>
                <a:lnTo>
                  <a:pt x="377825" y="263525"/>
                </a:lnTo>
                <a:lnTo>
                  <a:pt x="365125" y="520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74A1542C-FD38-4E65-947F-C9DE355D1167}"/>
              </a:ext>
            </a:extLst>
          </p:cNvPr>
          <p:cNvSpPr/>
          <p:nvPr/>
        </p:nvSpPr>
        <p:spPr>
          <a:xfrm>
            <a:off x="4833938" y="5029200"/>
            <a:ext cx="889000" cy="862013"/>
          </a:xfrm>
          <a:custGeom>
            <a:avLst/>
            <a:gdLst>
              <a:gd name="connsiteX0" fmla="*/ 61912 w 888206"/>
              <a:gd name="connsiteY0" fmla="*/ 785813 h 862013"/>
              <a:gd name="connsiteX1" fmla="*/ 23812 w 888206"/>
              <a:gd name="connsiteY1" fmla="*/ 840581 h 862013"/>
              <a:gd name="connsiteX2" fmla="*/ 0 w 888206"/>
              <a:gd name="connsiteY2" fmla="*/ 862013 h 862013"/>
              <a:gd name="connsiteX3" fmla="*/ 7143 w 888206"/>
              <a:gd name="connsiteY3" fmla="*/ 464344 h 862013"/>
              <a:gd name="connsiteX4" fmla="*/ 42862 w 888206"/>
              <a:gd name="connsiteY4" fmla="*/ 454819 h 862013"/>
              <a:gd name="connsiteX5" fmla="*/ 95250 w 888206"/>
              <a:gd name="connsiteY5" fmla="*/ 426244 h 862013"/>
              <a:gd name="connsiteX6" fmla="*/ 247650 w 888206"/>
              <a:gd name="connsiteY6" fmla="*/ 338138 h 862013"/>
              <a:gd name="connsiteX7" fmla="*/ 488156 w 888206"/>
              <a:gd name="connsiteY7" fmla="*/ 204788 h 862013"/>
              <a:gd name="connsiteX8" fmla="*/ 716756 w 888206"/>
              <a:gd name="connsiteY8" fmla="*/ 69056 h 862013"/>
              <a:gd name="connsiteX9" fmla="*/ 845343 w 888206"/>
              <a:gd name="connsiteY9" fmla="*/ 2381 h 862013"/>
              <a:gd name="connsiteX10" fmla="*/ 866775 w 888206"/>
              <a:gd name="connsiteY10" fmla="*/ 0 h 862013"/>
              <a:gd name="connsiteX11" fmla="*/ 885825 w 888206"/>
              <a:gd name="connsiteY11" fmla="*/ 2381 h 862013"/>
              <a:gd name="connsiteX12" fmla="*/ 888206 w 888206"/>
              <a:gd name="connsiteY12" fmla="*/ 21431 h 862013"/>
              <a:gd name="connsiteX13" fmla="*/ 871537 w 888206"/>
              <a:gd name="connsiteY13" fmla="*/ 50006 h 862013"/>
              <a:gd name="connsiteX14" fmla="*/ 845343 w 888206"/>
              <a:gd name="connsiteY14" fmla="*/ 73819 h 862013"/>
              <a:gd name="connsiteX15" fmla="*/ 769143 w 888206"/>
              <a:gd name="connsiteY15" fmla="*/ 133350 h 862013"/>
              <a:gd name="connsiteX16" fmla="*/ 659606 w 888206"/>
              <a:gd name="connsiteY16" fmla="*/ 226219 h 862013"/>
              <a:gd name="connsiteX17" fmla="*/ 519112 w 888206"/>
              <a:gd name="connsiteY17" fmla="*/ 342900 h 862013"/>
              <a:gd name="connsiteX18" fmla="*/ 402431 w 888206"/>
              <a:gd name="connsiteY18" fmla="*/ 442913 h 862013"/>
              <a:gd name="connsiteX19" fmla="*/ 230981 w 888206"/>
              <a:gd name="connsiteY19" fmla="*/ 592931 h 862013"/>
              <a:gd name="connsiteX20" fmla="*/ 138112 w 888206"/>
              <a:gd name="connsiteY20" fmla="*/ 690563 h 862013"/>
              <a:gd name="connsiteX21" fmla="*/ 61912 w 888206"/>
              <a:gd name="connsiteY21" fmla="*/ 785813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88206" h="862013">
                <a:moveTo>
                  <a:pt x="61912" y="785813"/>
                </a:moveTo>
                <a:lnTo>
                  <a:pt x="23812" y="840581"/>
                </a:lnTo>
                <a:lnTo>
                  <a:pt x="0" y="862013"/>
                </a:lnTo>
                <a:lnTo>
                  <a:pt x="7143" y="464344"/>
                </a:lnTo>
                <a:lnTo>
                  <a:pt x="42862" y="454819"/>
                </a:lnTo>
                <a:lnTo>
                  <a:pt x="95250" y="426244"/>
                </a:lnTo>
                <a:lnTo>
                  <a:pt x="247650" y="338138"/>
                </a:lnTo>
                <a:lnTo>
                  <a:pt x="488156" y="204788"/>
                </a:lnTo>
                <a:lnTo>
                  <a:pt x="716756" y="69056"/>
                </a:lnTo>
                <a:lnTo>
                  <a:pt x="845343" y="2381"/>
                </a:lnTo>
                <a:lnTo>
                  <a:pt x="866775" y="0"/>
                </a:lnTo>
                <a:lnTo>
                  <a:pt x="885825" y="2381"/>
                </a:lnTo>
                <a:lnTo>
                  <a:pt x="888206" y="21431"/>
                </a:lnTo>
                <a:lnTo>
                  <a:pt x="871537" y="50006"/>
                </a:lnTo>
                <a:lnTo>
                  <a:pt x="845343" y="73819"/>
                </a:lnTo>
                <a:lnTo>
                  <a:pt x="769143" y="133350"/>
                </a:lnTo>
                <a:lnTo>
                  <a:pt x="659606" y="226219"/>
                </a:lnTo>
                <a:lnTo>
                  <a:pt x="519112" y="342900"/>
                </a:lnTo>
                <a:lnTo>
                  <a:pt x="402431" y="442913"/>
                </a:lnTo>
                <a:lnTo>
                  <a:pt x="230981" y="592931"/>
                </a:lnTo>
                <a:lnTo>
                  <a:pt x="138112" y="690563"/>
                </a:lnTo>
                <a:lnTo>
                  <a:pt x="61912" y="785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B6ECFC8-B47F-41C7-A3FC-B3CF552D72F4}"/>
              </a:ext>
            </a:extLst>
          </p:cNvPr>
          <p:cNvSpPr/>
          <p:nvPr/>
        </p:nvSpPr>
        <p:spPr>
          <a:xfrm>
            <a:off x="5634038" y="3767138"/>
            <a:ext cx="920750" cy="720725"/>
          </a:xfrm>
          <a:custGeom>
            <a:avLst/>
            <a:gdLst>
              <a:gd name="connsiteX0" fmla="*/ 376237 w 921543"/>
              <a:gd name="connsiteY0" fmla="*/ 333375 h 721518"/>
              <a:gd name="connsiteX1" fmla="*/ 428625 w 921543"/>
              <a:gd name="connsiteY1" fmla="*/ 290512 h 721518"/>
              <a:gd name="connsiteX2" fmla="*/ 469106 w 921543"/>
              <a:gd name="connsiteY2" fmla="*/ 252412 h 721518"/>
              <a:gd name="connsiteX3" fmla="*/ 514350 w 921543"/>
              <a:gd name="connsiteY3" fmla="*/ 200025 h 721518"/>
              <a:gd name="connsiteX4" fmla="*/ 550068 w 921543"/>
              <a:gd name="connsiteY4" fmla="*/ 147637 h 721518"/>
              <a:gd name="connsiteX5" fmla="*/ 559593 w 921543"/>
              <a:gd name="connsiteY5" fmla="*/ 133350 h 721518"/>
              <a:gd name="connsiteX6" fmla="*/ 559593 w 921543"/>
              <a:gd name="connsiteY6" fmla="*/ 119062 h 721518"/>
              <a:gd name="connsiteX7" fmla="*/ 545306 w 921543"/>
              <a:gd name="connsiteY7" fmla="*/ 92868 h 721518"/>
              <a:gd name="connsiteX8" fmla="*/ 523875 w 921543"/>
              <a:gd name="connsiteY8" fmla="*/ 69056 h 721518"/>
              <a:gd name="connsiteX9" fmla="*/ 500062 w 921543"/>
              <a:gd name="connsiteY9" fmla="*/ 52387 h 721518"/>
              <a:gd name="connsiteX10" fmla="*/ 485775 w 921543"/>
              <a:gd name="connsiteY10" fmla="*/ 47625 h 721518"/>
              <a:gd name="connsiteX11" fmla="*/ 471487 w 921543"/>
              <a:gd name="connsiteY11" fmla="*/ 38100 h 721518"/>
              <a:gd name="connsiteX12" fmla="*/ 466725 w 921543"/>
              <a:gd name="connsiteY12" fmla="*/ 23812 h 721518"/>
              <a:gd name="connsiteX13" fmla="*/ 478631 w 921543"/>
              <a:gd name="connsiteY13" fmla="*/ 7143 h 721518"/>
              <a:gd name="connsiteX14" fmla="*/ 500062 w 921543"/>
              <a:gd name="connsiteY14" fmla="*/ 0 h 721518"/>
              <a:gd name="connsiteX15" fmla="*/ 521493 w 921543"/>
              <a:gd name="connsiteY15" fmla="*/ 0 h 721518"/>
              <a:gd name="connsiteX16" fmla="*/ 552450 w 921543"/>
              <a:gd name="connsiteY16" fmla="*/ 4762 h 721518"/>
              <a:gd name="connsiteX17" fmla="*/ 614362 w 921543"/>
              <a:gd name="connsiteY17" fmla="*/ 26193 h 721518"/>
              <a:gd name="connsiteX18" fmla="*/ 659606 w 921543"/>
              <a:gd name="connsiteY18" fmla="*/ 45243 h 721518"/>
              <a:gd name="connsiteX19" fmla="*/ 709612 w 921543"/>
              <a:gd name="connsiteY19" fmla="*/ 73818 h 721518"/>
              <a:gd name="connsiteX20" fmla="*/ 759618 w 921543"/>
              <a:gd name="connsiteY20" fmla="*/ 107156 h 721518"/>
              <a:gd name="connsiteX21" fmla="*/ 809625 w 921543"/>
              <a:gd name="connsiteY21" fmla="*/ 147637 h 721518"/>
              <a:gd name="connsiteX22" fmla="*/ 854868 w 921543"/>
              <a:gd name="connsiteY22" fmla="*/ 192881 h 721518"/>
              <a:gd name="connsiteX23" fmla="*/ 900112 w 921543"/>
              <a:gd name="connsiteY23" fmla="*/ 238125 h 721518"/>
              <a:gd name="connsiteX24" fmla="*/ 916781 w 921543"/>
              <a:gd name="connsiteY24" fmla="*/ 259556 h 721518"/>
              <a:gd name="connsiteX25" fmla="*/ 921543 w 921543"/>
              <a:gd name="connsiteY25" fmla="*/ 273843 h 721518"/>
              <a:gd name="connsiteX26" fmla="*/ 919162 w 921543"/>
              <a:gd name="connsiteY26" fmla="*/ 302418 h 721518"/>
              <a:gd name="connsiteX27" fmla="*/ 912018 w 921543"/>
              <a:gd name="connsiteY27" fmla="*/ 321468 h 721518"/>
              <a:gd name="connsiteX28" fmla="*/ 895350 w 921543"/>
              <a:gd name="connsiteY28" fmla="*/ 340518 h 721518"/>
              <a:gd name="connsiteX29" fmla="*/ 864393 w 921543"/>
              <a:gd name="connsiteY29" fmla="*/ 350043 h 721518"/>
              <a:gd name="connsiteX30" fmla="*/ 838200 w 921543"/>
              <a:gd name="connsiteY30" fmla="*/ 354806 h 721518"/>
              <a:gd name="connsiteX31" fmla="*/ 807243 w 921543"/>
              <a:gd name="connsiteY31" fmla="*/ 357187 h 721518"/>
              <a:gd name="connsiteX32" fmla="*/ 721518 w 921543"/>
              <a:gd name="connsiteY32" fmla="*/ 397668 h 721518"/>
              <a:gd name="connsiteX33" fmla="*/ 507206 w 921543"/>
              <a:gd name="connsiteY33" fmla="*/ 502443 h 721518"/>
              <a:gd name="connsiteX34" fmla="*/ 283368 w 921543"/>
              <a:gd name="connsiteY34" fmla="*/ 609600 h 721518"/>
              <a:gd name="connsiteX35" fmla="*/ 133350 w 921543"/>
              <a:gd name="connsiteY35" fmla="*/ 678656 h 721518"/>
              <a:gd name="connsiteX36" fmla="*/ 35718 w 921543"/>
              <a:gd name="connsiteY36" fmla="*/ 721518 h 721518"/>
              <a:gd name="connsiteX37" fmla="*/ 0 w 921543"/>
              <a:gd name="connsiteY37" fmla="*/ 673893 h 721518"/>
              <a:gd name="connsiteX38" fmla="*/ 64293 w 921543"/>
              <a:gd name="connsiteY38" fmla="*/ 609600 h 721518"/>
              <a:gd name="connsiteX39" fmla="*/ 204787 w 921543"/>
              <a:gd name="connsiteY39" fmla="*/ 488156 h 721518"/>
              <a:gd name="connsiteX40" fmla="*/ 302418 w 921543"/>
              <a:gd name="connsiteY40" fmla="*/ 402431 h 721518"/>
              <a:gd name="connsiteX41" fmla="*/ 376237 w 921543"/>
              <a:gd name="connsiteY41" fmla="*/ 333375 h 721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21543" h="721518">
                <a:moveTo>
                  <a:pt x="376237" y="333375"/>
                </a:moveTo>
                <a:lnTo>
                  <a:pt x="428625" y="290512"/>
                </a:lnTo>
                <a:lnTo>
                  <a:pt x="469106" y="252412"/>
                </a:lnTo>
                <a:lnTo>
                  <a:pt x="514350" y="200025"/>
                </a:lnTo>
                <a:lnTo>
                  <a:pt x="550068" y="147637"/>
                </a:lnTo>
                <a:lnTo>
                  <a:pt x="559593" y="133350"/>
                </a:lnTo>
                <a:lnTo>
                  <a:pt x="559593" y="119062"/>
                </a:lnTo>
                <a:lnTo>
                  <a:pt x="545306" y="92868"/>
                </a:lnTo>
                <a:lnTo>
                  <a:pt x="523875" y="69056"/>
                </a:lnTo>
                <a:lnTo>
                  <a:pt x="500062" y="52387"/>
                </a:lnTo>
                <a:lnTo>
                  <a:pt x="485775" y="47625"/>
                </a:lnTo>
                <a:lnTo>
                  <a:pt x="471487" y="38100"/>
                </a:lnTo>
                <a:lnTo>
                  <a:pt x="466725" y="23812"/>
                </a:lnTo>
                <a:lnTo>
                  <a:pt x="478631" y="7143"/>
                </a:lnTo>
                <a:lnTo>
                  <a:pt x="500062" y="0"/>
                </a:lnTo>
                <a:lnTo>
                  <a:pt x="521493" y="0"/>
                </a:lnTo>
                <a:lnTo>
                  <a:pt x="552450" y="4762"/>
                </a:lnTo>
                <a:lnTo>
                  <a:pt x="614362" y="26193"/>
                </a:lnTo>
                <a:lnTo>
                  <a:pt x="659606" y="45243"/>
                </a:lnTo>
                <a:lnTo>
                  <a:pt x="709612" y="73818"/>
                </a:lnTo>
                <a:lnTo>
                  <a:pt x="759618" y="107156"/>
                </a:lnTo>
                <a:lnTo>
                  <a:pt x="809625" y="147637"/>
                </a:lnTo>
                <a:lnTo>
                  <a:pt x="854868" y="192881"/>
                </a:lnTo>
                <a:lnTo>
                  <a:pt x="900112" y="238125"/>
                </a:lnTo>
                <a:lnTo>
                  <a:pt x="916781" y="259556"/>
                </a:lnTo>
                <a:lnTo>
                  <a:pt x="921543" y="273843"/>
                </a:lnTo>
                <a:lnTo>
                  <a:pt x="919162" y="302418"/>
                </a:lnTo>
                <a:lnTo>
                  <a:pt x="912018" y="321468"/>
                </a:lnTo>
                <a:lnTo>
                  <a:pt x="895350" y="340518"/>
                </a:lnTo>
                <a:lnTo>
                  <a:pt x="864393" y="350043"/>
                </a:lnTo>
                <a:lnTo>
                  <a:pt x="838200" y="354806"/>
                </a:lnTo>
                <a:lnTo>
                  <a:pt x="807243" y="357187"/>
                </a:lnTo>
                <a:lnTo>
                  <a:pt x="721518" y="397668"/>
                </a:lnTo>
                <a:lnTo>
                  <a:pt x="507206" y="502443"/>
                </a:lnTo>
                <a:lnTo>
                  <a:pt x="283368" y="609600"/>
                </a:lnTo>
                <a:lnTo>
                  <a:pt x="133350" y="678656"/>
                </a:lnTo>
                <a:lnTo>
                  <a:pt x="35718" y="721518"/>
                </a:lnTo>
                <a:lnTo>
                  <a:pt x="0" y="673893"/>
                </a:lnTo>
                <a:lnTo>
                  <a:pt x="64293" y="609600"/>
                </a:lnTo>
                <a:lnTo>
                  <a:pt x="204787" y="488156"/>
                </a:lnTo>
                <a:lnTo>
                  <a:pt x="302418" y="402431"/>
                </a:lnTo>
                <a:lnTo>
                  <a:pt x="376237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BE819A81-8075-42CC-8977-D69FE482E23A}"/>
              </a:ext>
            </a:extLst>
          </p:cNvPr>
          <p:cNvSpPr/>
          <p:nvPr/>
        </p:nvSpPr>
        <p:spPr>
          <a:xfrm>
            <a:off x="5310188" y="4086225"/>
            <a:ext cx="2143125" cy="1800225"/>
          </a:xfrm>
          <a:custGeom>
            <a:avLst/>
            <a:gdLst>
              <a:gd name="connsiteX0" fmla="*/ 569118 w 2143125"/>
              <a:gd name="connsiteY0" fmla="*/ 785813 h 1800225"/>
              <a:gd name="connsiteX1" fmla="*/ 404812 w 2143125"/>
              <a:gd name="connsiteY1" fmla="*/ 571500 h 1800225"/>
              <a:gd name="connsiteX2" fmla="*/ 261937 w 2143125"/>
              <a:gd name="connsiteY2" fmla="*/ 383381 h 1800225"/>
              <a:gd name="connsiteX3" fmla="*/ 135731 w 2143125"/>
              <a:gd name="connsiteY3" fmla="*/ 216694 h 1800225"/>
              <a:gd name="connsiteX4" fmla="*/ 57150 w 2143125"/>
              <a:gd name="connsiteY4" fmla="*/ 114300 h 1800225"/>
              <a:gd name="connsiteX5" fmla="*/ 19050 w 2143125"/>
              <a:gd name="connsiteY5" fmla="*/ 66675 h 1800225"/>
              <a:gd name="connsiteX6" fmla="*/ 4762 w 2143125"/>
              <a:gd name="connsiteY6" fmla="*/ 45244 h 1800225"/>
              <a:gd name="connsiteX7" fmla="*/ 0 w 2143125"/>
              <a:gd name="connsiteY7" fmla="*/ 21431 h 1800225"/>
              <a:gd name="connsiteX8" fmla="*/ 0 w 2143125"/>
              <a:gd name="connsiteY8" fmla="*/ 9525 h 1800225"/>
              <a:gd name="connsiteX9" fmla="*/ 11906 w 2143125"/>
              <a:gd name="connsiteY9" fmla="*/ 0 h 1800225"/>
              <a:gd name="connsiteX10" fmla="*/ 23812 w 2143125"/>
              <a:gd name="connsiteY10" fmla="*/ 0 h 1800225"/>
              <a:gd name="connsiteX11" fmla="*/ 47625 w 2143125"/>
              <a:gd name="connsiteY11" fmla="*/ 7144 h 1800225"/>
              <a:gd name="connsiteX12" fmla="*/ 73818 w 2143125"/>
              <a:gd name="connsiteY12" fmla="*/ 23813 h 1800225"/>
              <a:gd name="connsiteX13" fmla="*/ 147637 w 2143125"/>
              <a:gd name="connsiteY13" fmla="*/ 85725 h 1800225"/>
              <a:gd name="connsiteX14" fmla="*/ 257175 w 2143125"/>
              <a:gd name="connsiteY14" fmla="*/ 188119 h 1800225"/>
              <a:gd name="connsiteX15" fmla="*/ 381000 w 2143125"/>
              <a:gd name="connsiteY15" fmla="*/ 307181 h 1800225"/>
              <a:gd name="connsiteX16" fmla="*/ 497681 w 2143125"/>
              <a:gd name="connsiteY16" fmla="*/ 431006 h 1800225"/>
              <a:gd name="connsiteX17" fmla="*/ 640556 w 2143125"/>
              <a:gd name="connsiteY17" fmla="*/ 583406 h 1800225"/>
              <a:gd name="connsiteX18" fmla="*/ 771525 w 2143125"/>
              <a:gd name="connsiteY18" fmla="*/ 716756 h 1800225"/>
              <a:gd name="connsiteX19" fmla="*/ 926306 w 2143125"/>
              <a:gd name="connsiteY19" fmla="*/ 866775 h 1800225"/>
              <a:gd name="connsiteX20" fmla="*/ 1097756 w 2143125"/>
              <a:gd name="connsiteY20" fmla="*/ 1021556 h 1800225"/>
              <a:gd name="connsiteX21" fmla="*/ 1290637 w 2143125"/>
              <a:gd name="connsiteY21" fmla="*/ 1183481 h 1800225"/>
              <a:gd name="connsiteX22" fmla="*/ 1450181 w 2143125"/>
              <a:gd name="connsiteY22" fmla="*/ 1304925 h 1800225"/>
              <a:gd name="connsiteX23" fmla="*/ 1576387 w 2143125"/>
              <a:gd name="connsiteY23" fmla="*/ 1397794 h 1800225"/>
              <a:gd name="connsiteX24" fmla="*/ 1714500 w 2143125"/>
              <a:gd name="connsiteY24" fmla="*/ 1490663 h 1800225"/>
              <a:gd name="connsiteX25" fmla="*/ 1847850 w 2143125"/>
              <a:gd name="connsiteY25" fmla="*/ 1574006 h 1800225"/>
              <a:gd name="connsiteX26" fmla="*/ 2014537 w 2143125"/>
              <a:gd name="connsiteY26" fmla="*/ 1669256 h 1800225"/>
              <a:gd name="connsiteX27" fmla="*/ 2093118 w 2143125"/>
              <a:gd name="connsiteY27" fmla="*/ 1712119 h 1800225"/>
              <a:gd name="connsiteX28" fmla="*/ 2100262 w 2143125"/>
              <a:gd name="connsiteY28" fmla="*/ 1716881 h 1800225"/>
              <a:gd name="connsiteX29" fmla="*/ 2126456 w 2143125"/>
              <a:gd name="connsiteY29" fmla="*/ 1738313 h 1800225"/>
              <a:gd name="connsiteX30" fmla="*/ 2140743 w 2143125"/>
              <a:gd name="connsiteY30" fmla="*/ 1757363 h 1800225"/>
              <a:gd name="connsiteX31" fmla="*/ 2143125 w 2143125"/>
              <a:gd name="connsiteY31" fmla="*/ 1766888 h 1800225"/>
              <a:gd name="connsiteX32" fmla="*/ 2140743 w 2143125"/>
              <a:gd name="connsiteY32" fmla="*/ 1781175 h 1800225"/>
              <a:gd name="connsiteX33" fmla="*/ 2131218 w 2143125"/>
              <a:gd name="connsiteY33" fmla="*/ 1793081 h 1800225"/>
              <a:gd name="connsiteX34" fmla="*/ 2107406 w 2143125"/>
              <a:gd name="connsiteY34" fmla="*/ 1800225 h 1800225"/>
              <a:gd name="connsiteX35" fmla="*/ 2031206 w 2143125"/>
              <a:gd name="connsiteY35" fmla="*/ 1800225 h 1800225"/>
              <a:gd name="connsiteX36" fmla="*/ 1895475 w 2143125"/>
              <a:gd name="connsiteY36" fmla="*/ 1797844 h 1800225"/>
              <a:gd name="connsiteX37" fmla="*/ 1743075 w 2143125"/>
              <a:gd name="connsiteY37" fmla="*/ 1790700 h 1800225"/>
              <a:gd name="connsiteX38" fmla="*/ 1633537 w 2143125"/>
              <a:gd name="connsiteY38" fmla="*/ 1781175 h 1800225"/>
              <a:gd name="connsiteX39" fmla="*/ 1507331 w 2143125"/>
              <a:gd name="connsiteY39" fmla="*/ 1764506 h 1800225"/>
              <a:gd name="connsiteX40" fmla="*/ 1423987 w 2143125"/>
              <a:gd name="connsiteY40" fmla="*/ 1750219 h 1800225"/>
              <a:gd name="connsiteX41" fmla="*/ 1331118 w 2143125"/>
              <a:gd name="connsiteY41" fmla="*/ 1724025 h 1800225"/>
              <a:gd name="connsiteX42" fmla="*/ 1300162 w 2143125"/>
              <a:gd name="connsiteY42" fmla="*/ 1712119 h 1800225"/>
              <a:gd name="connsiteX43" fmla="*/ 1273968 w 2143125"/>
              <a:gd name="connsiteY43" fmla="*/ 1697831 h 1800225"/>
              <a:gd name="connsiteX44" fmla="*/ 1250156 w 2143125"/>
              <a:gd name="connsiteY44" fmla="*/ 1674019 h 1800225"/>
              <a:gd name="connsiteX45" fmla="*/ 1166812 w 2143125"/>
              <a:gd name="connsiteY45" fmla="*/ 1569244 h 1800225"/>
              <a:gd name="connsiteX46" fmla="*/ 1071562 w 2143125"/>
              <a:gd name="connsiteY46" fmla="*/ 1440656 h 1800225"/>
              <a:gd name="connsiteX47" fmla="*/ 938212 w 2143125"/>
              <a:gd name="connsiteY47" fmla="*/ 1269206 h 1800225"/>
              <a:gd name="connsiteX48" fmla="*/ 812006 w 2143125"/>
              <a:gd name="connsiteY48" fmla="*/ 1102519 h 1800225"/>
              <a:gd name="connsiteX49" fmla="*/ 619125 w 2143125"/>
              <a:gd name="connsiteY49" fmla="*/ 854869 h 1800225"/>
              <a:gd name="connsiteX50" fmla="*/ 569118 w 2143125"/>
              <a:gd name="connsiteY50" fmla="*/ 785813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43125" h="1800225">
                <a:moveTo>
                  <a:pt x="569118" y="785813"/>
                </a:moveTo>
                <a:lnTo>
                  <a:pt x="404812" y="571500"/>
                </a:lnTo>
                <a:lnTo>
                  <a:pt x="261937" y="383381"/>
                </a:lnTo>
                <a:lnTo>
                  <a:pt x="135731" y="216694"/>
                </a:lnTo>
                <a:lnTo>
                  <a:pt x="57150" y="114300"/>
                </a:lnTo>
                <a:lnTo>
                  <a:pt x="19050" y="66675"/>
                </a:lnTo>
                <a:lnTo>
                  <a:pt x="4762" y="45244"/>
                </a:lnTo>
                <a:lnTo>
                  <a:pt x="0" y="21431"/>
                </a:lnTo>
                <a:lnTo>
                  <a:pt x="0" y="9525"/>
                </a:lnTo>
                <a:lnTo>
                  <a:pt x="11906" y="0"/>
                </a:lnTo>
                <a:lnTo>
                  <a:pt x="23812" y="0"/>
                </a:lnTo>
                <a:lnTo>
                  <a:pt x="47625" y="7144"/>
                </a:lnTo>
                <a:lnTo>
                  <a:pt x="73818" y="23813"/>
                </a:lnTo>
                <a:lnTo>
                  <a:pt x="147637" y="85725"/>
                </a:lnTo>
                <a:lnTo>
                  <a:pt x="257175" y="188119"/>
                </a:lnTo>
                <a:lnTo>
                  <a:pt x="381000" y="307181"/>
                </a:lnTo>
                <a:lnTo>
                  <a:pt x="497681" y="431006"/>
                </a:lnTo>
                <a:lnTo>
                  <a:pt x="640556" y="583406"/>
                </a:lnTo>
                <a:lnTo>
                  <a:pt x="771525" y="716756"/>
                </a:lnTo>
                <a:lnTo>
                  <a:pt x="926306" y="866775"/>
                </a:lnTo>
                <a:lnTo>
                  <a:pt x="1097756" y="1021556"/>
                </a:lnTo>
                <a:lnTo>
                  <a:pt x="1290637" y="1183481"/>
                </a:lnTo>
                <a:lnTo>
                  <a:pt x="1450181" y="1304925"/>
                </a:lnTo>
                <a:lnTo>
                  <a:pt x="1576387" y="1397794"/>
                </a:lnTo>
                <a:lnTo>
                  <a:pt x="1714500" y="1490663"/>
                </a:lnTo>
                <a:lnTo>
                  <a:pt x="1847850" y="1574006"/>
                </a:lnTo>
                <a:lnTo>
                  <a:pt x="2014537" y="1669256"/>
                </a:lnTo>
                <a:lnTo>
                  <a:pt x="2093118" y="1712119"/>
                </a:lnTo>
                <a:lnTo>
                  <a:pt x="2100262" y="1716881"/>
                </a:lnTo>
                <a:lnTo>
                  <a:pt x="2126456" y="1738313"/>
                </a:lnTo>
                <a:lnTo>
                  <a:pt x="2140743" y="1757363"/>
                </a:lnTo>
                <a:lnTo>
                  <a:pt x="2143125" y="1766888"/>
                </a:lnTo>
                <a:lnTo>
                  <a:pt x="2140743" y="1781175"/>
                </a:lnTo>
                <a:lnTo>
                  <a:pt x="2131218" y="1793081"/>
                </a:lnTo>
                <a:lnTo>
                  <a:pt x="2107406" y="1800225"/>
                </a:lnTo>
                <a:lnTo>
                  <a:pt x="2031206" y="1800225"/>
                </a:lnTo>
                <a:lnTo>
                  <a:pt x="1895475" y="1797844"/>
                </a:lnTo>
                <a:lnTo>
                  <a:pt x="1743075" y="1790700"/>
                </a:lnTo>
                <a:lnTo>
                  <a:pt x="1633537" y="1781175"/>
                </a:lnTo>
                <a:lnTo>
                  <a:pt x="1507331" y="1764506"/>
                </a:lnTo>
                <a:lnTo>
                  <a:pt x="1423987" y="1750219"/>
                </a:lnTo>
                <a:lnTo>
                  <a:pt x="1331118" y="1724025"/>
                </a:lnTo>
                <a:lnTo>
                  <a:pt x="1300162" y="1712119"/>
                </a:lnTo>
                <a:lnTo>
                  <a:pt x="1273968" y="1697831"/>
                </a:lnTo>
                <a:lnTo>
                  <a:pt x="1250156" y="1674019"/>
                </a:lnTo>
                <a:lnTo>
                  <a:pt x="1166812" y="1569244"/>
                </a:lnTo>
                <a:lnTo>
                  <a:pt x="1071562" y="1440656"/>
                </a:lnTo>
                <a:lnTo>
                  <a:pt x="938212" y="1269206"/>
                </a:lnTo>
                <a:lnTo>
                  <a:pt x="812006" y="1102519"/>
                </a:lnTo>
                <a:lnTo>
                  <a:pt x="619125" y="854869"/>
                </a:lnTo>
                <a:lnTo>
                  <a:pt x="569118" y="7858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1A38842-5496-4C5C-BD24-1D359B7ECB3C}"/>
              </a:ext>
            </a:extLst>
          </p:cNvPr>
          <p:cNvGrpSpPr>
            <a:grpSpLocks/>
          </p:cNvGrpSpPr>
          <p:nvPr/>
        </p:nvGrpSpPr>
        <p:grpSpPr bwMode="auto">
          <a:xfrm>
            <a:off x="2500313" y="1408113"/>
            <a:ext cx="4954587" cy="4583112"/>
            <a:chOff x="2651125" y="1547813"/>
            <a:chExt cx="4954588" cy="4583112"/>
          </a:xfrm>
        </p:grpSpPr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0B3F09EF-2918-4AFA-9ABE-9900A6577949}"/>
                </a:ext>
              </a:extLst>
            </p:cNvPr>
            <p:cNvSpPr/>
            <p:nvPr/>
          </p:nvSpPr>
          <p:spPr>
            <a:xfrm>
              <a:off x="2651125" y="1720850"/>
              <a:ext cx="1489075" cy="2498725"/>
            </a:xfrm>
            <a:custGeom>
              <a:avLst/>
              <a:gdLst>
                <a:gd name="connsiteX0" fmla="*/ 828675 w 1489075"/>
                <a:gd name="connsiteY0" fmla="*/ 1111250 h 2498725"/>
                <a:gd name="connsiteX1" fmla="*/ 857250 w 1489075"/>
                <a:gd name="connsiteY1" fmla="*/ 1060450 h 2498725"/>
                <a:gd name="connsiteX2" fmla="*/ 892175 w 1489075"/>
                <a:gd name="connsiteY2" fmla="*/ 987425 h 2498725"/>
                <a:gd name="connsiteX3" fmla="*/ 949325 w 1489075"/>
                <a:gd name="connsiteY3" fmla="*/ 860425 h 2498725"/>
                <a:gd name="connsiteX4" fmla="*/ 1000125 w 1489075"/>
                <a:gd name="connsiteY4" fmla="*/ 749300 h 2498725"/>
                <a:gd name="connsiteX5" fmla="*/ 1041400 w 1489075"/>
                <a:gd name="connsiteY5" fmla="*/ 641350 h 2498725"/>
                <a:gd name="connsiteX6" fmla="*/ 1069975 w 1489075"/>
                <a:gd name="connsiteY6" fmla="*/ 568325 h 2498725"/>
                <a:gd name="connsiteX7" fmla="*/ 1092200 w 1489075"/>
                <a:gd name="connsiteY7" fmla="*/ 501650 h 2498725"/>
                <a:gd name="connsiteX8" fmla="*/ 1111250 w 1489075"/>
                <a:gd name="connsiteY8" fmla="*/ 441325 h 2498725"/>
                <a:gd name="connsiteX9" fmla="*/ 1130300 w 1489075"/>
                <a:gd name="connsiteY9" fmla="*/ 371475 h 2498725"/>
                <a:gd name="connsiteX10" fmla="*/ 1146175 w 1489075"/>
                <a:gd name="connsiteY10" fmla="*/ 304800 h 2498725"/>
                <a:gd name="connsiteX11" fmla="*/ 1152525 w 1489075"/>
                <a:gd name="connsiteY11" fmla="*/ 244475 h 2498725"/>
                <a:gd name="connsiteX12" fmla="*/ 1146175 w 1489075"/>
                <a:gd name="connsiteY12" fmla="*/ 219075 h 2498725"/>
                <a:gd name="connsiteX13" fmla="*/ 1114425 w 1489075"/>
                <a:gd name="connsiteY13" fmla="*/ 168275 h 2498725"/>
                <a:gd name="connsiteX14" fmla="*/ 1079500 w 1489075"/>
                <a:gd name="connsiteY14" fmla="*/ 117475 h 2498725"/>
                <a:gd name="connsiteX15" fmla="*/ 1041400 w 1489075"/>
                <a:gd name="connsiteY15" fmla="*/ 76200 h 2498725"/>
                <a:gd name="connsiteX16" fmla="*/ 1019175 w 1489075"/>
                <a:gd name="connsiteY16" fmla="*/ 50800 h 2498725"/>
                <a:gd name="connsiteX17" fmla="*/ 1009650 w 1489075"/>
                <a:gd name="connsiteY17" fmla="*/ 31750 h 2498725"/>
                <a:gd name="connsiteX18" fmla="*/ 1006475 w 1489075"/>
                <a:gd name="connsiteY18" fmla="*/ 15875 h 2498725"/>
                <a:gd name="connsiteX19" fmla="*/ 1012825 w 1489075"/>
                <a:gd name="connsiteY19" fmla="*/ 3175 h 2498725"/>
                <a:gd name="connsiteX20" fmla="*/ 1038225 w 1489075"/>
                <a:gd name="connsiteY20" fmla="*/ 0 h 2498725"/>
                <a:gd name="connsiteX21" fmla="*/ 1079500 w 1489075"/>
                <a:gd name="connsiteY21" fmla="*/ 9525 h 2498725"/>
                <a:gd name="connsiteX22" fmla="*/ 1158875 w 1489075"/>
                <a:gd name="connsiteY22" fmla="*/ 34925 h 2498725"/>
                <a:gd name="connsiteX23" fmla="*/ 1212850 w 1489075"/>
                <a:gd name="connsiteY23" fmla="*/ 53975 h 2498725"/>
                <a:gd name="connsiteX24" fmla="*/ 1289050 w 1489075"/>
                <a:gd name="connsiteY24" fmla="*/ 85725 h 2498725"/>
                <a:gd name="connsiteX25" fmla="*/ 1343025 w 1489075"/>
                <a:gd name="connsiteY25" fmla="*/ 114300 h 2498725"/>
                <a:gd name="connsiteX26" fmla="*/ 1390650 w 1489075"/>
                <a:gd name="connsiteY26" fmla="*/ 146050 h 2498725"/>
                <a:gd name="connsiteX27" fmla="*/ 1422400 w 1489075"/>
                <a:gd name="connsiteY27" fmla="*/ 174625 h 2498725"/>
                <a:gd name="connsiteX28" fmla="*/ 1454150 w 1489075"/>
                <a:gd name="connsiteY28" fmla="*/ 209550 h 2498725"/>
                <a:gd name="connsiteX29" fmla="*/ 1470025 w 1489075"/>
                <a:gd name="connsiteY29" fmla="*/ 238125 h 2498725"/>
                <a:gd name="connsiteX30" fmla="*/ 1482725 w 1489075"/>
                <a:gd name="connsiteY30" fmla="*/ 269875 h 2498725"/>
                <a:gd name="connsiteX31" fmla="*/ 1489075 w 1489075"/>
                <a:gd name="connsiteY31" fmla="*/ 301625 h 2498725"/>
                <a:gd name="connsiteX32" fmla="*/ 1485900 w 1489075"/>
                <a:gd name="connsiteY32" fmla="*/ 330200 h 2498725"/>
                <a:gd name="connsiteX33" fmla="*/ 1476375 w 1489075"/>
                <a:gd name="connsiteY33" fmla="*/ 358775 h 2498725"/>
                <a:gd name="connsiteX34" fmla="*/ 1457325 w 1489075"/>
                <a:gd name="connsiteY34" fmla="*/ 384175 h 2498725"/>
                <a:gd name="connsiteX35" fmla="*/ 1422400 w 1489075"/>
                <a:gd name="connsiteY35" fmla="*/ 428625 h 2498725"/>
                <a:gd name="connsiteX36" fmla="*/ 1400175 w 1489075"/>
                <a:gd name="connsiteY36" fmla="*/ 450850 h 2498725"/>
                <a:gd name="connsiteX37" fmla="*/ 1368425 w 1489075"/>
                <a:gd name="connsiteY37" fmla="*/ 514350 h 2498725"/>
                <a:gd name="connsiteX38" fmla="*/ 1301750 w 1489075"/>
                <a:gd name="connsiteY38" fmla="*/ 641350 h 2498725"/>
                <a:gd name="connsiteX39" fmla="*/ 1241425 w 1489075"/>
                <a:gd name="connsiteY39" fmla="*/ 755650 h 2498725"/>
                <a:gd name="connsiteX40" fmla="*/ 1174750 w 1489075"/>
                <a:gd name="connsiteY40" fmla="*/ 879475 h 2498725"/>
                <a:gd name="connsiteX41" fmla="*/ 1063625 w 1489075"/>
                <a:gd name="connsiteY41" fmla="*/ 1082675 h 2498725"/>
                <a:gd name="connsiteX42" fmla="*/ 977900 w 1489075"/>
                <a:gd name="connsiteY42" fmla="*/ 1228725 h 2498725"/>
                <a:gd name="connsiteX43" fmla="*/ 911225 w 1489075"/>
                <a:gd name="connsiteY43" fmla="*/ 1330325 h 2498725"/>
                <a:gd name="connsiteX44" fmla="*/ 755650 w 1489075"/>
                <a:gd name="connsiteY44" fmla="*/ 1587500 h 2498725"/>
                <a:gd name="connsiteX45" fmla="*/ 590550 w 1489075"/>
                <a:gd name="connsiteY45" fmla="*/ 1828800 h 2498725"/>
                <a:gd name="connsiteX46" fmla="*/ 454025 w 1489075"/>
                <a:gd name="connsiteY46" fmla="*/ 2009775 h 2498725"/>
                <a:gd name="connsiteX47" fmla="*/ 346075 w 1489075"/>
                <a:gd name="connsiteY47" fmla="*/ 2149475 h 2498725"/>
                <a:gd name="connsiteX48" fmla="*/ 234950 w 1489075"/>
                <a:gd name="connsiteY48" fmla="*/ 2282825 h 2498725"/>
                <a:gd name="connsiteX49" fmla="*/ 73025 w 1489075"/>
                <a:gd name="connsiteY49" fmla="*/ 2470150 h 2498725"/>
                <a:gd name="connsiteX50" fmla="*/ 47625 w 1489075"/>
                <a:gd name="connsiteY50" fmla="*/ 2492375 h 2498725"/>
                <a:gd name="connsiteX51" fmla="*/ 31750 w 1489075"/>
                <a:gd name="connsiteY51" fmla="*/ 2495550 h 2498725"/>
                <a:gd name="connsiteX52" fmla="*/ 19050 w 1489075"/>
                <a:gd name="connsiteY52" fmla="*/ 2498725 h 2498725"/>
                <a:gd name="connsiteX53" fmla="*/ 0 w 1489075"/>
                <a:gd name="connsiteY53" fmla="*/ 2492375 h 2498725"/>
                <a:gd name="connsiteX54" fmla="*/ 3175 w 1489075"/>
                <a:gd name="connsiteY54" fmla="*/ 2473325 h 2498725"/>
                <a:gd name="connsiteX55" fmla="*/ 15875 w 1489075"/>
                <a:gd name="connsiteY55" fmla="*/ 2441575 h 2498725"/>
                <a:gd name="connsiteX56" fmla="*/ 73025 w 1489075"/>
                <a:gd name="connsiteY56" fmla="*/ 2349500 h 2498725"/>
                <a:gd name="connsiteX57" fmla="*/ 155575 w 1489075"/>
                <a:gd name="connsiteY57" fmla="*/ 2219325 h 2498725"/>
                <a:gd name="connsiteX58" fmla="*/ 247650 w 1489075"/>
                <a:gd name="connsiteY58" fmla="*/ 2070100 h 2498725"/>
                <a:gd name="connsiteX59" fmla="*/ 361950 w 1489075"/>
                <a:gd name="connsiteY59" fmla="*/ 1889125 h 2498725"/>
                <a:gd name="connsiteX60" fmla="*/ 431800 w 1489075"/>
                <a:gd name="connsiteY60" fmla="*/ 1774825 h 2498725"/>
                <a:gd name="connsiteX61" fmla="*/ 533400 w 1489075"/>
                <a:gd name="connsiteY61" fmla="*/ 1612900 h 2498725"/>
                <a:gd name="connsiteX62" fmla="*/ 622300 w 1489075"/>
                <a:gd name="connsiteY62" fmla="*/ 1460500 h 2498725"/>
                <a:gd name="connsiteX63" fmla="*/ 714375 w 1489075"/>
                <a:gd name="connsiteY63" fmla="*/ 1308100 h 2498725"/>
                <a:gd name="connsiteX64" fmla="*/ 828675 w 1489075"/>
                <a:gd name="connsiteY64" fmla="*/ 1111250 h 24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489075" h="2498725">
                  <a:moveTo>
                    <a:pt x="828675" y="1111250"/>
                  </a:moveTo>
                  <a:lnTo>
                    <a:pt x="857250" y="1060450"/>
                  </a:lnTo>
                  <a:lnTo>
                    <a:pt x="892175" y="987425"/>
                  </a:lnTo>
                  <a:lnTo>
                    <a:pt x="949325" y="860425"/>
                  </a:lnTo>
                  <a:lnTo>
                    <a:pt x="1000125" y="749300"/>
                  </a:lnTo>
                  <a:lnTo>
                    <a:pt x="1041400" y="641350"/>
                  </a:lnTo>
                  <a:lnTo>
                    <a:pt x="1069975" y="568325"/>
                  </a:lnTo>
                  <a:lnTo>
                    <a:pt x="1092200" y="501650"/>
                  </a:lnTo>
                  <a:lnTo>
                    <a:pt x="1111250" y="441325"/>
                  </a:lnTo>
                  <a:lnTo>
                    <a:pt x="1130300" y="371475"/>
                  </a:lnTo>
                  <a:lnTo>
                    <a:pt x="1146175" y="304800"/>
                  </a:lnTo>
                  <a:lnTo>
                    <a:pt x="1152525" y="244475"/>
                  </a:lnTo>
                  <a:lnTo>
                    <a:pt x="1146175" y="219075"/>
                  </a:lnTo>
                  <a:lnTo>
                    <a:pt x="1114425" y="168275"/>
                  </a:lnTo>
                  <a:lnTo>
                    <a:pt x="1079500" y="117475"/>
                  </a:lnTo>
                  <a:lnTo>
                    <a:pt x="1041400" y="76200"/>
                  </a:lnTo>
                  <a:lnTo>
                    <a:pt x="1019175" y="50800"/>
                  </a:lnTo>
                  <a:lnTo>
                    <a:pt x="1009650" y="31750"/>
                  </a:lnTo>
                  <a:lnTo>
                    <a:pt x="1006475" y="15875"/>
                  </a:lnTo>
                  <a:lnTo>
                    <a:pt x="1012825" y="3175"/>
                  </a:lnTo>
                  <a:lnTo>
                    <a:pt x="1038225" y="0"/>
                  </a:lnTo>
                  <a:lnTo>
                    <a:pt x="1079500" y="9525"/>
                  </a:lnTo>
                  <a:lnTo>
                    <a:pt x="1158875" y="34925"/>
                  </a:lnTo>
                  <a:lnTo>
                    <a:pt x="1212850" y="53975"/>
                  </a:lnTo>
                  <a:lnTo>
                    <a:pt x="1289050" y="85725"/>
                  </a:lnTo>
                  <a:lnTo>
                    <a:pt x="1343025" y="114300"/>
                  </a:lnTo>
                  <a:lnTo>
                    <a:pt x="1390650" y="146050"/>
                  </a:lnTo>
                  <a:lnTo>
                    <a:pt x="1422400" y="174625"/>
                  </a:lnTo>
                  <a:lnTo>
                    <a:pt x="1454150" y="209550"/>
                  </a:lnTo>
                  <a:lnTo>
                    <a:pt x="1470025" y="238125"/>
                  </a:lnTo>
                  <a:lnTo>
                    <a:pt x="1482725" y="269875"/>
                  </a:lnTo>
                  <a:lnTo>
                    <a:pt x="1489075" y="301625"/>
                  </a:lnTo>
                  <a:lnTo>
                    <a:pt x="1485900" y="330200"/>
                  </a:lnTo>
                  <a:lnTo>
                    <a:pt x="1476375" y="358775"/>
                  </a:lnTo>
                  <a:lnTo>
                    <a:pt x="1457325" y="384175"/>
                  </a:lnTo>
                  <a:lnTo>
                    <a:pt x="1422400" y="428625"/>
                  </a:lnTo>
                  <a:lnTo>
                    <a:pt x="1400175" y="450850"/>
                  </a:lnTo>
                  <a:lnTo>
                    <a:pt x="1368425" y="514350"/>
                  </a:lnTo>
                  <a:lnTo>
                    <a:pt x="1301750" y="641350"/>
                  </a:lnTo>
                  <a:lnTo>
                    <a:pt x="1241425" y="755650"/>
                  </a:lnTo>
                  <a:lnTo>
                    <a:pt x="1174750" y="879475"/>
                  </a:lnTo>
                  <a:lnTo>
                    <a:pt x="1063625" y="1082675"/>
                  </a:lnTo>
                  <a:lnTo>
                    <a:pt x="977900" y="1228725"/>
                  </a:lnTo>
                  <a:lnTo>
                    <a:pt x="911225" y="1330325"/>
                  </a:lnTo>
                  <a:lnTo>
                    <a:pt x="755650" y="1587500"/>
                  </a:lnTo>
                  <a:lnTo>
                    <a:pt x="590550" y="1828800"/>
                  </a:lnTo>
                  <a:lnTo>
                    <a:pt x="454025" y="2009775"/>
                  </a:lnTo>
                  <a:lnTo>
                    <a:pt x="346075" y="2149475"/>
                  </a:lnTo>
                  <a:lnTo>
                    <a:pt x="234950" y="2282825"/>
                  </a:lnTo>
                  <a:lnTo>
                    <a:pt x="73025" y="2470150"/>
                  </a:lnTo>
                  <a:lnTo>
                    <a:pt x="47625" y="2492375"/>
                  </a:lnTo>
                  <a:lnTo>
                    <a:pt x="31750" y="2495550"/>
                  </a:lnTo>
                  <a:lnTo>
                    <a:pt x="19050" y="2498725"/>
                  </a:lnTo>
                  <a:lnTo>
                    <a:pt x="0" y="2492375"/>
                  </a:lnTo>
                  <a:lnTo>
                    <a:pt x="3175" y="2473325"/>
                  </a:lnTo>
                  <a:lnTo>
                    <a:pt x="15875" y="2441575"/>
                  </a:lnTo>
                  <a:lnTo>
                    <a:pt x="73025" y="2349500"/>
                  </a:lnTo>
                  <a:lnTo>
                    <a:pt x="155575" y="2219325"/>
                  </a:lnTo>
                  <a:lnTo>
                    <a:pt x="247650" y="2070100"/>
                  </a:lnTo>
                  <a:lnTo>
                    <a:pt x="361950" y="1889125"/>
                  </a:lnTo>
                  <a:lnTo>
                    <a:pt x="431800" y="1774825"/>
                  </a:lnTo>
                  <a:lnTo>
                    <a:pt x="533400" y="1612900"/>
                  </a:lnTo>
                  <a:lnTo>
                    <a:pt x="622300" y="1460500"/>
                  </a:lnTo>
                  <a:lnTo>
                    <a:pt x="714375" y="1308100"/>
                  </a:lnTo>
                  <a:lnTo>
                    <a:pt x="828675" y="1111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1D6DD5EE-44BE-4B65-AF40-3E965C9B5DCB}"/>
                </a:ext>
              </a:extLst>
            </p:cNvPr>
            <p:cNvSpPr/>
            <p:nvPr/>
          </p:nvSpPr>
          <p:spPr>
            <a:xfrm>
              <a:off x="4352925" y="2109788"/>
              <a:ext cx="2343150" cy="520700"/>
            </a:xfrm>
            <a:custGeom>
              <a:avLst/>
              <a:gdLst>
                <a:gd name="connsiteX0" fmla="*/ 921544 w 2343150"/>
                <a:gd name="connsiteY0" fmla="*/ 392906 h 521493"/>
                <a:gd name="connsiteX1" fmla="*/ 1021556 w 2343150"/>
                <a:gd name="connsiteY1" fmla="*/ 381000 h 521493"/>
                <a:gd name="connsiteX2" fmla="*/ 1062038 w 2343150"/>
                <a:gd name="connsiteY2" fmla="*/ 378618 h 521493"/>
                <a:gd name="connsiteX3" fmla="*/ 1293019 w 2343150"/>
                <a:gd name="connsiteY3" fmla="*/ 359568 h 521493"/>
                <a:gd name="connsiteX4" fmla="*/ 1371600 w 2343150"/>
                <a:gd name="connsiteY4" fmla="*/ 342900 h 521493"/>
                <a:gd name="connsiteX5" fmla="*/ 1490663 w 2343150"/>
                <a:gd name="connsiteY5" fmla="*/ 319087 h 521493"/>
                <a:gd name="connsiteX6" fmla="*/ 1635919 w 2343150"/>
                <a:gd name="connsiteY6" fmla="*/ 292893 h 521493"/>
                <a:gd name="connsiteX7" fmla="*/ 1707356 w 2343150"/>
                <a:gd name="connsiteY7" fmla="*/ 283368 h 521493"/>
                <a:gd name="connsiteX8" fmla="*/ 1859756 w 2343150"/>
                <a:gd name="connsiteY8" fmla="*/ 273843 h 521493"/>
                <a:gd name="connsiteX9" fmla="*/ 2026444 w 2343150"/>
                <a:gd name="connsiteY9" fmla="*/ 269081 h 521493"/>
                <a:gd name="connsiteX10" fmla="*/ 2188369 w 2343150"/>
                <a:gd name="connsiteY10" fmla="*/ 266700 h 521493"/>
                <a:gd name="connsiteX11" fmla="*/ 2252663 w 2343150"/>
                <a:gd name="connsiteY11" fmla="*/ 266700 h 521493"/>
                <a:gd name="connsiteX12" fmla="*/ 2274094 w 2343150"/>
                <a:gd name="connsiteY12" fmla="*/ 259556 h 521493"/>
                <a:gd name="connsiteX13" fmla="*/ 2305050 w 2343150"/>
                <a:gd name="connsiteY13" fmla="*/ 245268 h 521493"/>
                <a:gd name="connsiteX14" fmla="*/ 2328863 w 2343150"/>
                <a:gd name="connsiteY14" fmla="*/ 226218 h 521493"/>
                <a:gd name="connsiteX15" fmla="*/ 2340769 w 2343150"/>
                <a:gd name="connsiteY15" fmla="*/ 207168 h 521493"/>
                <a:gd name="connsiteX16" fmla="*/ 2343150 w 2343150"/>
                <a:gd name="connsiteY16" fmla="*/ 192881 h 521493"/>
                <a:gd name="connsiteX17" fmla="*/ 2343150 w 2343150"/>
                <a:gd name="connsiteY17" fmla="*/ 173831 h 521493"/>
                <a:gd name="connsiteX18" fmla="*/ 2331244 w 2343150"/>
                <a:gd name="connsiteY18" fmla="*/ 152400 h 521493"/>
                <a:gd name="connsiteX19" fmla="*/ 2314575 w 2343150"/>
                <a:gd name="connsiteY19" fmla="*/ 121443 h 521493"/>
                <a:gd name="connsiteX20" fmla="*/ 2288381 w 2343150"/>
                <a:gd name="connsiteY20" fmla="*/ 92868 h 521493"/>
                <a:gd name="connsiteX21" fmla="*/ 2255044 w 2343150"/>
                <a:gd name="connsiteY21" fmla="*/ 71437 h 521493"/>
                <a:gd name="connsiteX22" fmla="*/ 2216944 w 2343150"/>
                <a:gd name="connsiteY22" fmla="*/ 52387 h 521493"/>
                <a:gd name="connsiteX23" fmla="*/ 2171700 w 2343150"/>
                <a:gd name="connsiteY23" fmla="*/ 35718 h 521493"/>
                <a:gd name="connsiteX24" fmla="*/ 2090738 w 2343150"/>
                <a:gd name="connsiteY24" fmla="*/ 11906 h 521493"/>
                <a:gd name="connsiteX25" fmla="*/ 2033588 w 2343150"/>
                <a:gd name="connsiteY25" fmla="*/ 0 h 521493"/>
                <a:gd name="connsiteX26" fmla="*/ 1957388 w 2343150"/>
                <a:gd name="connsiteY26" fmla="*/ 21431 h 521493"/>
                <a:gd name="connsiteX27" fmla="*/ 1654969 w 2343150"/>
                <a:gd name="connsiteY27" fmla="*/ 88106 h 521493"/>
                <a:gd name="connsiteX28" fmla="*/ 1407319 w 2343150"/>
                <a:gd name="connsiteY28" fmla="*/ 135731 h 521493"/>
                <a:gd name="connsiteX29" fmla="*/ 1273969 w 2343150"/>
                <a:gd name="connsiteY29" fmla="*/ 157162 h 521493"/>
                <a:gd name="connsiteX30" fmla="*/ 1057275 w 2343150"/>
                <a:gd name="connsiteY30" fmla="*/ 197643 h 521493"/>
                <a:gd name="connsiteX31" fmla="*/ 833438 w 2343150"/>
                <a:gd name="connsiteY31" fmla="*/ 228600 h 521493"/>
                <a:gd name="connsiteX32" fmla="*/ 685800 w 2343150"/>
                <a:gd name="connsiteY32" fmla="*/ 245268 h 521493"/>
                <a:gd name="connsiteX33" fmla="*/ 590550 w 2343150"/>
                <a:gd name="connsiteY33" fmla="*/ 257175 h 521493"/>
                <a:gd name="connsiteX34" fmla="*/ 488156 w 2343150"/>
                <a:gd name="connsiteY34" fmla="*/ 266700 h 521493"/>
                <a:gd name="connsiteX35" fmla="*/ 433388 w 2343150"/>
                <a:gd name="connsiteY35" fmla="*/ 269081 h 521493"/>
                <a:gd name="connsiteX36" fmla="*/ 388144 w 2343150"/>
                <a:gd name="connsiteY36" fmla="*/ 269081 h 521493"/>
                <a:gd name="connsiteX37" fmla="*/ 342900 w 2343150"/>
                <a:gd name="connsiteY37" fmla="*/ 266700 h 521493"/>
                <a:gd name="connsiteX38" fmla="*/ 290513 w 2343150"/>
                <a:gd name="connsiteY38" fmla="*/ 259556 h 521493"/>
                <a:gd name="connsiteX39" fmla="*/ 230981 w 2343150"/>
                <a:gd name="connsiteY39" fmla="*/ 247650 h 521493"/>
                <a:gd name="connsiteX40" fmla="*/ 169069 w 2343150"/>
                <a:gd name="connsiteY40" fmla="*/ 230981 h 521493"/>
                <a:gd name="connsiteX41" fmla="*/ 121444 w 2343150"/>
                <a:gd name="connsiteY41" fmla="*/ 207168 h 521493"/>
                <a:gd name="connsiteX42" fmla="*/ 95250 w 2343150"/>
                <a:gd name="connsiteY42" fmla="*/ 190500 h 521493"/>
                <a:gd name="connsiteX43" fmla="*/ 59531 w 2343150"/>
                <a:gd name="connsiteY43" fmla="*/ 161925 h 521493"/>
                <a:gd name="connsiteX44" fmla="*/ 35719 w 2343150"/>
                <a:gd name="connsiteY44" fmla="*/ 150018 h 521493"/>
                <a:gd name="connsiteX45" fmla="*/ 16669 w 2343150"/>
                <a:gd name="connsiteY45" fmla="*/ 147637 h 521493"/>
                <a:gd name="connsiteX46" fmla="*/ 4763 w 2343150"/>
                <a:gd name="connsiteY46" fmla="*/ 154781 h 521493"/>
                <a:gd name="connsiteX47" fmla="*/ 0 w 2343150"/>
                <a:gd name="connsiteY47" fmla="*/ 171450 h 521493"/>
                <a:gd name="connsiteX48" fmla="*/ 9525 w 2343150"/>
                <a:gd name="connsiteY48" fmla="*/ 200025 h 521493"/>
                <a:gd name="connsiteX49" fmla="*/ 38100 w 2343150"/>
                <a:gd name="connsiteY49" fmla="*/ 242887 h 521493"/>
                <a:gd name="connsiteX50" fmla="*/ 100013 w 2343150"/>
                <a:gd name="connsiteY50" fmla="*/ 323850 h 521493"/>
                <a:gd name="connsiteX51" fmla="*/ 171450 w 2343150"/>
                <a:gd name="connsiteY51" fmla="*/ 416718 h 521493"/>
                <a:gd name="connsiteX52" fmla="*/ 204788 w 2343150"/>
                <a:gd name="connsiteY52" fmla="*/ 459581 h 521493"/>
                <a:gd name="connsiteX53" fmla="*/ 228600 w 2343150"/>
                <a:gd name="connsiteY53" fmla="*/ 483393 h 521493"/>
                <a:gd name="connsiteX54" fmla="*/ 242888 w 2343150"/>
                <a:gd name="connsiteY54" fmla="*/ 495300 h 521493"/>
                <a:gd name="connsiteX55" fmla="*/ 264319 w 2343150"/>
                <a:gd name="connsiteY55" fmla="*/ 507206 h 521493"/>
                <a:gd name="connsiteX56" fmla="*/ 285750 w 2343150"/>
                <a:gd name="connsiteY56" fmla="*/ 516731 h 521493"/>
                <a:gd name="connsiteX57" fmla="*/ 302419 w 2343150"/>
                <a:gd name="connsiteY57" fmla="*/ 519112 h 521493"/>
                <a:gd name="connsiteX58" fmla="*/ 335756 w 2343150"/>
                <a:gd name="connsiteY58" fmla="*/ 521493 h 521493"/>
                <a:gd name="connsiteX59" fmla="*/ 378619 w 2343150"/>
                <a:gd name="connsiteY59" fmla="*/ 511968 h 521493"/>
                <a:gd name="connsiteX60" fmla="*/ 411956 w 2343150"/>
                <a:gd name="connsiteY60" fmla="*/ 500062 h 521493"/>
                <a:gd name="connsiteX61" fmla="*/ 431006 w 2343150"/>
                <a:gd name="connsiteY61" fmla="*/ 492918 h 521493"/>
                <a:gd name="connsiteX62" fmla="*/ 490538 w 2343150"/>
                <a:gd name="connsiteY62" fmla="*/ 476250 h 521493"/>
                <a:gd name="connsiteX63" fmla="*/ 619125 w 2343150"/>
                <a:gd name="connsiteY63" fmla="*/ 447675 h 521493"/>
                <a:gd name="connsiteX64" fmla="*/ 714375 w 2343150"/>
                <a:gd name="connsiteY64" fmla="*/ 426243 h 521493"/>
                <a:gd name="connsiteX65" fmla="*/ 845344 w 2343150"/>
                <a:gd name="connsiteY65" fmla="*/ 402431 h 521493"/>
                <a:gd name="connsiteX66" fmla="*/ 921544 w 2343150"/>
                <a:gd name="connsiteY66" fmla="*/ 3929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43150" h="521493">
                  <a:moveTo>
                    <a:pt x="921544" y="392906"/>
                  </a:moveTo>
                  <a:lnTo>
                    <a:pt x="1021556" y="381000"/>
                  </a:lnTo>
                  <a:lnTo>
                    <a:pt x="1062038" y="378618"/>
                  </a:lnTo>
                  <a:lnTo>
                    <a:pt x="1293019" y="359568"/>
                  </a:lnTo>
                  <a:lnTo>
                    <a:pt x="1371600" y="342900"/>
                  </a:lnTo>
                  <a:lnTo>
                    <a:pt x="1490663" y="319087"/>
                  </a:lnTo>
                  <a:lnTo>
                    <a:pt x="1635919" y="292893"/>
                  </a:lnTo>
                  <a:lnTo>
                    <a:pt x="1707356" y="283368"/>
                  </a:lnTo>
                  <a:lnTo>
                    <a:pt x="1859756" y="273843"/>
                  </a:lnTo>
                  <a:lnTo>
                    <a:pt x="2026444" y="269081"/>
                  </a:lnTo>
                  <a:lnTo>
                    <a:pt x="2188369" y="266700"/>
                  </a:lnTo>
                  <a:lnTo>
                    <a:pt x="2252663" y="266700"/>
                  </a:lnTo>
                  <a:lnTo>
                    <a:pt x="2274094" y="259556"/>
                  </a:lnTo>
                  <a:lnTo>
                    <a:pt x="2305050" y="245268"/>
                  </a:lnTo>
                  <a:lnTo>
                    <a:pt x="2328863" y="226218"/>
                  </a:lnTo>
                  <a:lnTo>
                    <a:pt x="2340769" y="207168"/>
                  </a:lnTo>
                  <a:lnTo>
                    <a:pt x="2343150" y="192881"/>
                  </a:lnTo>
                  <a:lnTo>
                    <a:pt x="2343150" y="173831"/>
                  </a:lnTo>
                  <a:lnTo>
                    <a:pt x="2331244" y="152400"/>
                  </a:lnTo>
                  <a:lnTo>
                    <a:pt x="2314575" y="121443"/>
                  </a:lnTo>
                  <a:lnTo>
                    <a:pt x="2288381" y="92868"/>
                  </a:lnTo>
                  <a:lnTo>
                    <a:pt x="2255044" y="71437"/>
                  </a:lnTo>
                  <a:lnTo>
                    <a:pt x="2216944" y="52387"/>
                  </a:lnTo>
                  <a:lnTo>
                    <a:pt x="2171700" y="35718"/>
                  </a:lnTo>
                  <a:lnTo>
                    <a:pt x="2090738" y="11906"/>
                  </a:lnTo>
                  <a:lnTo>
                    <a:pt x="2033588" y="0"/>
                  </a:lnTo>
                  <a:lnTo>
                    <a:pt x="1957388" y="21431"/>
                  </a:lnTo>
                  <a:lnTo>
                    <a:pt x="1654969" y="88106"/>
                  </a:lnTo>
                  <a:lnTo>
                    <a:pt x="1407319" y="135731"/>
                  </a:lnTo>
                  <a:lnTo>
                    <a:pt x="1273969" y="157162"/>
                  </a:lnTo>
                  <a:lnTo>
                    <a:pt x="1057275" y="197643"/>
                  </a:lnTo>
                  <a:lnTo>
                    <a:pt x="833438" y="228600"/>
                  </a:lnTo>
                  <a:lnTo>
                    <a:pt x="685800" y="245268"/>
                  </a:lnTo>
                  <a:lnTo>
                    <a:pt x="590550" y="257175"/>
                  </a:lnTo>
                  <a:lnTo>
                    <a:pt x="488156" y="266700"/>
                  </a:lnTo>
                  <a:lnTo>
                    <a:pt x="433388" y="269081"/>
                  </a:lnTo>
                  <a:lnTo>
                    <a:pt x="388144" y="269081"/>
                  </a:lnTo>
                  <a:lnTo>
                    <a:pt x="342900" y="266700"/>
                  </a:lnTo>
                  <a:lnTo>
                    <a:pt x="290513" y="259556"/>
                  </a:lnTo>
                  <a:lnTo>
                    <a:pt x="230981" y="247650"/>
                  </a:lnTo>
                  <a:lnTo>
                    <a:pt x="169069" y="230981"/>
                  </a:lnTo>
                  <a:lnTo>
                    <a:pt x="121444" y="207168"/>
                  </a:lnTo>
                  <a:lnTo>
                    <a:pt x="95250" y="190500"/>
                  </a:lnTo>
                  <a:lnTo>
                    <a:pt x="59531" y="161925"/>
                  </a:lnTo>
                  <a:lnTo>
                    <a:pt x="35719" y="150018"/>
                  </a:lnTo>
                  <a:lnTo>
                    <a:pt x="16669" y="147637"/>
                  </a:lnTo>
                  <a:lnTo>
                    <a:pt x="4763" y="154781"/>
                  </a:lnTo>
                  <a:lnTo>
                    <a:pt x="0" y="171450"/>
                  </a:lnTo>
                  <a:lnTo>
                    <a:pt x="9525" y="200025"/>
                  </a:lnTo>
                  <a:lnTo>
                    <a:pt x="38100" y="242887"/>
                  </a:lnTo>
                  <a:lnTo>
                    <a:pt x="100013" y="323850"/>
                  </a:lnTo>
                  <a:lnTo>
                    <a:pt x="171450" y="416718"/>
                  </a:lnTo>
                  <a:lnTo>
                    <a:pt x="204788" y="459581"/>
                  </a:lnTo>
                  <a:lnTo>
                    <a:pt x="228600" y="483393"/>
                  </a:lnTo>
                  <a:lnTo>
                    <a:pt x="242888" y="495300"/>
                  </a:lnTo>
                  <a:lnTo>
                    <a:pt x="264319" y="507206"/>
                  </a:lnTo>
                  <a:lnTo>
                    <a:pt x="285750" y="516731"/>
                  </a:lnTo>
                  <a:lnTo>
                    <a:pt x="302419" y="519112"/>
                  </a:lnTo>
                  <a:lnTo>
                    <a:pt x="335756" y="521493"/>
                  </a:lnTo>
                  <a:lnTo>
                    <a:pt x="378619" y="511968"/>
                  </a:lnTo>
                  <a:lnTo>
                    <a:pt x="411956" y="500062"/>
                  </a:lnTo>
                  <a:lnTo>
                    <a:pt x="431006" y="492918"/>
                  </a:lnTo>
                  <a:lnTo>
                    <a:pt x="490538" y="476250"/>
                  </a:lnTo>
                  <a:lnTo>
                    <a:pt x="619125" y="447675"/>
                  </a:lnTo>
                  <a:lnTo>
                    <a:pt x="714375" y="426243"/>
                  </a:lnTo>
                  <a:lnTo>
                    <a:pt x="845344" y="402431"/>
                  </a:lnTo>
                  <a:lnTo>
                    <a:pt x="921544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0044498B-463D-4A36-B6A9-5FBB63988183}"/>
                </a:ext>
              </a:extLst>
            </p:cNvPr>
            <p:cNvSpPr/>
            <p:nvPr/>
          </p:nvSpPr>
          <p:spPr>
            <a:xfrm>
              <a:off x="3313112" y="2987675"/>
              <a:ext cx="381000" cy="3100388"/>
            </a:xfrm>
            <a:custGeom>
              <a:avLst/>
              <a:gdLst>
                <a:gd name="connsiteX0" fmla="*/ 377687 w 381663"/>
                <a:gd name="connsiteY0" fmla="*/ 930303 h 3101009"/>
                <a:gd name="connsiteX1" fmla="*/ 377687 w 381663"/>
                <a:gd name="connsiteY1" fmla="*/ 671885 h 3101009"/>
                <a:gd name="connsiteX2" fmla="*/ 381663 w 381663"/>
                <a:gd name="connsiteY2" fmla="*/ 473103 h 3101009"/>
                <a:gd name="connsiteX3" fmla="*/ 381663 w 381663"/>
                <a:gd name="connsiteY3" fmla="*/ 286247 h 3101009"/>
                <a:gd name="connsiteX4" fmla="*/ 381663 w 381663"/>
                <a:gd name="connsiteY4" fmla="*/ 206734 h 3101009"/>
                <a:gd name="connsiteX5" fmla="*/ 381663 w 381663"/>
                <a:gd name="connsiteY5" fmla="*/ 182880 h 3101009"/>
                <a:gd name="connsiteX6" fmla="*/ 369736 w 381663"/>
                <a:gd name="connsiteY6" fmla="*/ 159026 h 3101009"/>
                <a:gd name="connsiteX7" fmla="*/ 341907 w 381663"/>
                <a:gd name="connsiteY7" fmla="*/ 119270 h 3101009"/>
                <a:gd name="connsiteX8" fmla="*/ 314077 w 381663"/>
                <a:gd name="connsiteY8" fmla="*/ 83489 h 3101009"/>
                <a:gd name="connsiteX9" fmla="*/ 282272 w 381663"/>
                <a:gd name="connsiteY9" fmla="*/ 47708 h 3101009"/>
                <a:gd name="connsiteX10" fmla="*/ 230588 w 381663"/>
                <a:gd name="connsiteY10" fmla="*/ 0 h 3101009"/>
                <a:gd name="connsiteX11" fmla="*/ 103367 w 381663"/>
                <a:gd name="connsiteY11" fmla="*/ 226612 h 3101009"/>
                <a:gd name="connsiteX12" fmla="*/ 143124 w 381663"/>
                <a:gd name="connsiteY12" fmla="*/ 278296 h 3101009"/>
                <a:gd name="connsiteX13" fmla="*/ 159027 w 381663"/>
                <a:gd name="connsiteY13" fmla="*/ 314077 h 3101009"/>
                <a:gd name="connsiteX14" fmla="*/ 174929 w 381663"/>
                <a:gd name="connsiteY14" fmla="*/ 357809 h 3101009"/>
                <a:gd name="connsiteX15" fmla="*/ 178905 w 381663"/>
                <a:gd name="connsiteY15" fmla="*/ 409492 h 3101009"/>
                <a:gd name="connsiteX16" fmla="*/ 178905 w 381663"/>
                <a:gd name="connsiteY16" fmla="*/ 580445 h 3101009"/>
                <a:gd name="connsiteX17" fmla="*/ 174929 w 381663"/>
                <a:gd name="connsiteY17" fmla="*/ 822960 h 3101009"/>
                <a:gd name="connsiteX18" fmla="*/ 163002 w 381663"/>
                <a:gd name="connsiteY18" fmla="*/ 1053548 h 3101009"/>
                <a:gd name="connsiteX19" fmla="*/ 139148 w 381663"/>
                <a:gd name="connsiteY19" fmla="*/ 1315941 h 3101009"/>
                <a:gd name="connsiteX20" fmla="*/ 99392 w 381663"/>
                <a:gd name="connsiteY20" fmla="*/ 1717482 h 3101009"/>
                <a:gd name="connsiteX21" fmla="*/ 63611 w 381663"/>
                <a:gd name="connsiteY21" fmla="*/ 2111071 h 3101009"/>
                <a:gd name="connsiteX22" fmla="*/ 39757 w 381663"/>
                <a:gd name="connsiteY22" fmla="*/ 2369489 h 3101009"/>
                <a:gd name="connsiteX23" fmla="*/ 19879 w 381663"/>
                <a:gd name="connsiteY23" fmla="*/ 2532490 h 3101009"/>
                <a:gd name="connsiteX24" fmla="*/ 0 w 381663"/>
                <a:gd name="connsiteY24" fmla="*/ 2623930 h 3101009"/>
                <a:gd name="connsiteX25" fmla="*/ 0 w 381663"/>
                <a:gd name="connsiteY25" fmla="*/ 2651760 h 3101009"/>
                <a:gd name="connsiteX26" fmla="*/ 7952 w 381663"/>
                <a:gd name="connsiteY26" fmla="*/ 2739224 h 3101009"/>
                <a:gd name="connsiteX27" fmla="*/ 31806 w 381663"/>
                <a:gd name="connsiteY27" fmla="*/ 2854518 h 3101009"/>
                <a:gd name="connsiteX28" fmla="*/ 59635 w 381663"/>
                <a:gd name="connsiteY28" fmla="*/ 2949934 h 3101009"/>
                <a:gd name="connsiteX29" fmla="*/ 75538 w 381663"/>
                <a:gd name="connsiteY29" fmla="*/ 3001617 h 3101009"/>
                <a:gd name="connsiteX30" fmla="*/ 91440 w 381663"/>
                <a:gd name="connsiteY30" fmla="*/ 3037398 h 3101009"/>
                <a:gd name="connsiteX31" fmla="*/ 111319 w 381663"/>
                <a:gd name="connsiteY31" fmla="*/ 3069203 h 3101009"/>
                <a:gd name="connsiteX32" fmla="*/ 131197 w 381663"/>
                <a:gd name="connsiteY32" fmla="*/ 3089082 h 3101009"/>
                <a:gd name="connsiteX33" fmla="*/ 151075 w 381663"/>
                <a:gd name="connsiteY33" fmla="*/ 3101009 h 3101009"/>
                <a:gd name="connsiteX34" fmla="*/ 170954 w 381663"/>
                <a:gd name="connsiteY34" fmla="*/ 3101009 h 3101009"/>
                <a:gd name="connsiteX35" fmla="*/ 194807 w 381663"/>
                <a:gd name="connsiteY35" fmla="*/ 3093057 h 3101009"/>
                <a:gd name="connsiteX36" fmla="*/ 226613 w 381663"/>
                <a:gd name="connsiteY36" fmla="*/ 3073179 h 3101009"/>
                <a:gd name="connsiteX37" fmla="*/ 254442 w 381663"/>
                <a:gd name="connsiteY37" fmla="*/ 3037398 h 3101009"/>
                <a:gd name="connsiteX38" fmla="*/ 270345 w 381663"/>
                <a:gd name="connsiteY38" fmla="*/ 3001617 h 3101009"/>
                <a:gd name="connsiteX39" fmla="*/ 290223 w 381663"/>
                <a:gd name="connsiteY39" fmla="*/ 2945958 h 3101009"/>
                <a:gd name="connsiteX40" fmla="*/ 310101 w 381663"/>
                <a:gd name="connsiteY40" fmla="*/ 2854518 h 3101009"/>
                <a:gd name="connsiteX41" fmla="*/ 326004 w 381663"/>
                <a:gd name="connsiteY41" fmla="*/ 2743200 h 3101009"/>
                <a:gd name="connsiteX42" fmla="*/ 333955 w 381663"/>
                <a:gd name="connsiteY42" fmla="*/ 2683565 h 3101009"/>
                <a:gd name="connsiteX43" fmla="*/ 337931 w 381663"/>
                <a:gd name="connsiteY43" fmla="*/ 2572247 h 3101009"/>
                <a:gd name="connsiteX44" fmla="*/ 345882 w 381663"/>
                <a:gd name="connsiteY44" fmla="*/ 2146852 h 3101009"/>
                <a:gd name="connsiteX45" fmla="*/ 361785 w 381663"/>
                <a:gd name="connsiteY45" fmla="*/ 1610139 h 3101009"/>
                <a:gd name="connsiteX46" fmla="*/ 377687 w 381663"/>
                <a:gd name="connsiteY46" fmla="*/ 930303 h 310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1663" h="3101009">
                  <a:moveTo>
                    <a:pt x="377687" y="930303"/>
                  </a:moveTo>
                  <a:lnTo>
                    <a:pt x="377687" y="671885"/>
                  </a:lnTo>
                  <a:cubicBezTo>
                    <a:pt x="379012" y="605624"/>
                    <a:pt x="380338" y="539364"/>
                    <a:pt x="381663" y="473103"/>
                  </a:cubicBezTo>
                  <a:lnTo>
                    <a:pt x="381663" y="286247"/>
                  </a:lnTo>
                  <a:lnTo>
                    <a:pt x="381663" y="206734"/>
                  </a:lnTo>
                  <a:lnTo>
                    <a:pt x="381663" y="182880"/>
                  </a:lnTo>
                  <a:lnTo>
                    <a:pt x="369736" y="159026"/>
                  </a:lnTo>
                  <a:lnTo>
                    <a:pt x="341907" y="119270"/>
                  </a:lnTo>
                  <a:lnTo>
                    <a:pt x="314077" y="83489"/>
                  </a:lnTo>
                  <a:lnTo>
                    <a:pt x="282272" y="47708"/>
                  </a:lnTo>
                  <a:lnTo>
                    <a:pt x="230588" y="0"/>
                  </a:lnTo>
                  <a:lnTo>
                    <a:pt x="103367" y="226612"/>
                  </a:lnTo>
                  <a:lnTo>
                    <a:pt x="143124" y="278296"/>
                  </a:lnTo>
                  <a:lnTo>
                    <a:pt x="159027" y="314077"/>
                  </a:lnTo>
                  <a:lnTo>
                    <a:pt x="174929" y="357809"/>
                  </a:lnTo>
                  <a:lnTo>
                    <a:pt x="178905" y="409492"/>
                  </a:lnTo>
                  <a:lnTo>
                    <a:pt x="178905" y="580445"/>
                  </a:lnTo>
                  <a:cubicBezTo>
                    <a:pt x="177580" y="661283"/>
                    <a:pt x="176254" y="742122"/>
                    <a:pt x="174929" y="822960"/>
                  </a:cubicBezTo>
                  <a:lnTo>
                    <a:pt x="163002" y="1053548"/>
                  </a:lnTo>
                  <a:lnTo>
                    <a:pt x="139148" y="1315941"/>
                  </a:lnTo>
                  <a:lnTo>
                    <a:pt x="99392" y="1717482"/>
                  </a:lnTo>
                  <a:lnTo>
                    <a:pt x="63611" y="2111071"/>
                  </a:lnTo>
                  <a:lnTo>
                    <a:pt x="39757" y="2369489"/>
                  </a:lnTo>
                  <a:lnTo>
                    <a:pt x="19879" y="2532490"/>
                  </a:lnTo>
                  <a:lnTo>
                    <a:pt x="0" y="2623930"/>
                  </a:lnTo>
                  <a:lnTo>
                    <a:pt x="0" y="2651760"/>
                  </a:lnTo>
                  <a:lnTo>
                    <a:pt x="7952" y="2739224"/>
                  </a:lnTo>
                  <a:lnTo>
                    <a:pt x="31806" y="2854518"/>
                  </a:lnTo>
                  <a:lnTo>
                    <a:pt x="59635" y="2949934"/>
                  </a:lnTo>
                  <a:lnTo>
                    <a:pt x="75538" y="3001617"/>
                  </a:lnTo>
                  <a:lnTo>
                    <a:pt x="91440" y="3037398"/>
                  </a:lnTo>
                  <a:lnTo>
                    <a:pt x="111319" y="3069203"/>
                  </a:lnTo>
                  <a:lnTo>
                    <a:pt x="131197" y="3089082"/>
                  </a:lnTo>
                  <a:lnTo>
                    <a:pt x="151075" y="3101009"/>
                  </a:lnTo>
                  <a:lnTo>
                    <a:pt x="170954" y="3101009"/>
                  </a:lnTo>
                  <a:lnTo>
                    <a:pt x="194807" y="3093057"/>
                  </a:lnTo>
                  <a:lnTo>
                    <a:pt x="226613" y="3073179"/>
                  </a:lnTo>
                  <a:lnTo>
                    <a:pt x="254442" y="3037398"/>
                  </a:lnTo>
                  <a:lnTo>
                    <a:pt x="270345" y="3001617"/>
                  </a:lnTo>
                  <a:lnTo>
                    <a:pt x="290223" y="2945958"/>
                  </a:lnTo>
                  <a:lnTo>
                    <a:pt x="310101" y="2854518"/>
                  </a:lnTo>
                  <a:lnTo>
                    <a:pt x="326004" y="2743200"/>
                  </a:lnTo>
                  <a:lnTo>
                    <a:pt x="333955" y="2683565"/>
                  </a:lnTo>
                  <a:lnTo>
                    <a:pt x="337931" y="2572247"/>
                  </a:lnTo>
                  <a:lnTo>
                    <a:pt x="345882" y="2146852"/>
                  </a:lnTo>
                  <a:lnTo>
                    <a:pt x="361785" y="1610139"/>
                  </a:lnTo>
                  <a:lnTo>
                    <a:pt x="377687" y="9303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7">
              <a:extLst>
                <a:ext uri="{FF2B5EF4-FFF2-40B4-BE49-F238E27FC236}">
                  <a16:creationId xmlns:a16="http://schemas.microsoft.com/office/drawing/2014/main" id="{DF554B8B-BC65-43BE-9F4A-850FE13EA987}"/>
                </a:ext>
              </a:extLst>
            </p:cNvPr>
            <p:cNvSpPr/>
            <p:nvPr/>
          </p:nvSpPr>
          <p:spPr>
            <a:xfrm>
              <a:off x="5129213" y="1547813"/>
              <a:ext cx="601663" cy="2133600"/>
            </a:xfrm>
            <a:custGeom>
              <a:avLst/>
              <a:gdLst>
                <a:gd name="connsiteX0" fmla="*/ 258536 w 601436"/>
                <a:gd name="connsiteY0" fmla="*/ 1077686 h 2133600"/>
                <a:gd name="connsiteX1" fmla="*/ 258536 w 601436"/>
                <a:gd name="connsiteY1" fmla="*/ 685800 h 2133600"/>
                <a:gd name="connsiteX2" fmla="*/ 255814 w 601436"/>
                <a:gd name="connsiteY2" fmla="*/ 604157 h 2133600"/>
                <a:gd name="connsiteX3" fmla="*/ 253093 w 601436"/>
                <a:gd name="connsiteY3" fmla="*/ 514350 h 2133600"/>
                <a:gd name="connsiteX4" fmla="*/ 247650 w 601436"/>
                <a:gd name="connsiteY4" fmla="*/ 429986 h 2133600"/>
                <a:gd name="connsiteX5" fmla="*/ 239486 w 601436"/>
                <a:gd name="connsiteY5" fmla="*/ 348343 h 2133600"/>
                <a:gd name="connsiteX6" fmla="*/ 231321 w 601436"/>
                <a:gd name="connsiteY6" fmla="*/ 307521 h 2133600"/>
                <a:gd name="connsiteX7" fmla="*/ 223157 w 601436"/>
                <a:gd name="connsiteY7" fmla="*/ 277586 h 2133600"/>
                <a:gd name="connsiteX8" fmla="*/ 212271 w 601436"/>
                <a:gd name="connsiteY8" fmla="*/ 242207 h 2133600"/>
                <a:gd name="connsiteX9" fmla="*/ 195943 w 601436"/>
                <a:gd name="connsiteY9" fmla="*/ 206828 h 2133600"/>
                <a:gd name="connsiteX10" fmla="*/ 176893 w 601436"/>
                <a:gd name="connsiteY10" fmla="*/ 176893 h 2133600"/>
                <a:gd name="connsiteX11" fmla="*/ 152400 w 601436"/>
                <a:gd name="connsiteY11" fmla="*/ 149678 h 2133600"/>
                <a:gd name="connsiteX12" fmla="*/ 119743 w 601436"/>
                <a:gd name="connsiteY12" fmla="*/ 119743 h 2133600"/>
                <a:gd name="connsiteX13" fmla="*/ 89807 w 601436"/>
                <a:gd name="connsiteY13" fmla="*/ 95250 h 2133600"/>
                <a:gd name="connsiteX14" fmla="*/ 54428 w 601436"/>
                <a:gd name="connsiteY14" fmla="*/ 70757 h 2133600"/>
                <a:gd name="connsiteX15" fmla="*/ 21771 w 601436"/>
                <a:gd name="connsiteY15" fmla="*/ 51707 h 2133600"/>
                <a:gd name="connsiteX16" fmla="*/ 8164 w 601436"/>
                <a:gd name="connsiteY16" fmla="*/ 43543 h 2133600"/>
                <a:gd name="connsiteX17" fmla="*/ 0 w 601436"/>
                <a:gd name="connsiteY17" fmla="*/ 21771 h 2133600"/>
                <a:gd name="connsiteX18" fmla="*/ 2721 w 601436"/>
                <a:gd name="connsiteY18" fmla="*/ 8164 h 2133600"/>
                <a:gd name="connsiteX19" fmla="*/ 16328 w 601436"/>
                <a:gd name="connsiteY19" fmla="*/ 0 h 2133600"/>
                <a:gd name="connsiteX20" fmla="*/ 46264 w 601436"/>
                <a:gd name="connsiteY20" fmla="*/ 2721 h 2133600"/>
                <a:gd name="connsiteX21" fmla="*/ 103414 w 601436"/>
                <a:gd name="connsiteY21" fmla="*/ 8164 h 2133600"/>
                <a:gd name="connsiteX22" fmla="*/ 157843 w 601436"/>
                <a:gd name="connsiteY22" fmla="*/ 13607 h 2133600"/>
                <a:gd name="connsiteX23" fmla="*/ 228600 w 601436"/>
                <a:gd name="connsiteY23" fmla="*/ 27214 h 2133600"/>
                <a:gd name="connsiteX24" fmla="*/ 329293 w 601436"/>
                <a:gd name="connsiteY24" fmla="*/ 57150 h 2133600"/>
                <a:gd name="connsiteX25" fmla="*/ 378278 w 601436"/>
                <a:gd name="connsiteY25" fmla="*/ 73478 h 2133600"/>
                <a:gd name="connsiteX26" fmla="*/ 449036 w 601436"/>
                <a:gd name="connsiteY26" fmla="*/ 108857 h 2133600"/>
                <a:gd name="connsiteX27" fmla="*/ 514350 w 601436"/>
                <a:gd name="connsiteY27" fmla="*/ 152400 h 2133600"/>
                <a:gd name="connsiteX28" fmla="*/ 552450 w 601436"/>
                <a:gd name="connsiteY28" fmla="*/ 182336 h 2133600"/>
                <a:gd name="connsiteX29" fmla="*/ 582386 w 601436"/>
                <a:gd name="connsiteY29" fmla="*/ 209550 h 2133600"/>
                <a:gd name="connsiteX30" fmla="*/ 595993 w 601436"/>
                <a:gd name="connsiteY30" fmla="*/ 236764 h 2133600"/>
                <a:gd name="connsiteX31" fmla="*/ 598714 w 601436"/>
                <a:gd name="connsiteY31" fmla="*/ 250371 h 2133600"/>
                <a:gd name="connsiteX32" fmla="*/ 601436 w 601436"/>
                <a:gd name="connsiteY32" fmla="*/ 277586 h 2133600"/>
                <a:gd name="connsiteX33" fmla="*/ 595993 w 601436"/>
                <a:gd name="connsiteY33" fmla="*/ 315686 h 2133600"/>
                <a:gd name="connsiteX34" fmla="*/ 585107 w 601436"/>
                <a:gd name="connsiteY34" fmla="*/ 356507 h 2133600"/>
                <a:gd name="connsiteX35" fmla="*/ 563336 w 601436"/>
                <a:gd name="connsiteY35" fmla="*/ 405493 h 2133600"/>
                <a:gd name="connsiteX36" fmla="*/ 549728 w 601436"/>
                <a:gd name="connsiteY36" fmla="*/ 429986 h 2133600"/>
                <a:gd name="connsiteX37" fmla="*/ 538843 w 601436"/>
                <a:gd name="connsiteY37" fmla="*/ 498021 h 2133600"/>
                <a:gd name="connsiteX38" fmla="*/ 530678 w 601436"/>
                <a:gd name="connsiteY38" fmla="*/ 579664 h 2133600"/>
                <a:gd name="connsiteX39" fmla="*/ 525236 w 601436"/>
                <a:gd name="connsiteY39" fmla="*/ 672193 h 2133600"/>
                <a:gd name="connsiteX40" fmla="*/ 527957 w 601436"/>
                <a:gd name="connsiteY40" fmla="*/ 737507 h 2133600"/>
                <a:gd name="connsiteX41" fmla="*/ 527957 w 601436"/>
                <a:gd name="connsiteY41" fmla="*/ 914400 h 2133600"/>
                <a:gd name="connsiteX42" fmla="*/ 500743 w 601436"/>
                <a:gd name="connsiteY42" fmla="*/ 1379764 h 2133600"/>
                <a:gd name="connsiteX43" fmla="*/ 503464 w 601436"/>
                <a:gd name="connsiteY43" fmla="*/ 1529443 h 2133600"/>
                <a:gd name="connsiteX44" fmla="*/ 489857 w 601436"/>
                <a:gd name="connsiteY44" fmla="*/ 1875064 h 2133600"/>
                <a:gd name="connsiteX45" fmla="*/ 478971 w 601436"/>
                <a:gd name="connsiteY45" fmla="*/ 2106386 h 2133600"/>
                <a:gd name="connsiteX46" fmla="*/ 258536 w 601436"/>
                <a:gd name="connsiteY46" fmla="*/ 2133600 h 2133600"/>
                <a:gd name="connsiteX47" fmla="*/ 258536 w 601436"/>
                <a:gd name="connsiteY47" fmla="*/ 1899557 h 2133600"/>
                <a:gd name="connsiteX48" fmla="*/ 258536 w 601436"/>
                <a:gd name="connsiteY48" fmla="*/ 1692728 h 2133600"/>
                <a:gd name="connsiteX49" fmla="*/ 258536 w 601436"/>
                <a:gd name="connsiteY49" fmla="*/ 107768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1436" h="2133600">
                  <a:moveTo>
                    <a:pt x="258536" y="1077686"/>
                  </a:moveTo>
                  <a:lnTo>
                    <a:pt x="258536" y="685800"/>
                  </a:lnTo>
                  <a:cubicBezTo>
                    <a:pt x="257629" y="658586"/>
                    <a:pt x="256721" y="631371"/>
                    <a:pt x="255814" y="604157"/>
                  </a:cubicBezTo>
                  <a:lnTo>
                    <a:pt x="253093" y="514350"/>
                  </a:lnTo>
                  <a:lnTo>
                    <a:pt x="247650" y="429986"/>
                  </a:lnTo>
                  <a:lnTo>
                    <a:pt x="239486" y="348343"/>
                  </a:lnTo>
                  <a:lnTo>
                    <a:pt x="231321" y="307521"/>
                  </a:lnTo>
                  <a:lnTo>
                    <a:pt x="223157" y="277586"/>
                  </a:lnTo>
                  <a:lnTo>
                    <a:pt x="212271" y="242207"/>
                  </a:lnTo>
                  <a:lnTo>
                    <a:pt x="195943" y="206828"/>
                  </a:lnTo>
                  <a:lnTo>
                    <a:pt x="176893" y="176893"/>
                  </a:lnTo>
                  <a:lnTo>
                    <a:pt x="152400" y="149678"/>
                  </a:lnTo>
                  <a:lnTo>
                    <a:pt x="119743" y="119743"/>
                  </a:lnTo>
                  <a:lnTo>
                    <a:pt x="89807" y="95250"/>
                  </a:lnTo>
                  <a:lnTo>
                    <a:pt x="54428" y="70757"/>
                  </a:lnTo>
                  <a:lnTo>
                    <a:pt x="21771" y="51707"/>
                  </a:lnTo>
                  <a:lnTo>
                    <a:pt x="8164" y="43543"/>
                  </a:lnTo>
                  <a:lnTo>
                    <a:pt x="0" y="21771"/>
                  </a:lnTo>
                  <a:lnTo>
                    <a:pt x="2721" y="8164"/>
                  </a:lnTo>
                  <a:lnTo>
                    <a:pt x="16328" y="0"/>
                  </a:lnTo>
                  <a:lnTo>
                    <a:pt x="46264" y="2721"/>
                  </a:lnTo>
                  <a:lnTo>
                    <a:pt x="103414" y="8164"/>
                  </a:lnTo>
                  <a:lnTo>
                    <a:pt x="157843" y="13607"/>
                  </a:lnTo>
                  <a:lnTo>
                    <a:pt x="228600" y="27214"/>
                  </a:lnTo>
                  <a:lnTo>
                    <a:pt x="329293" y="57150"/>
                  </a:lnTo>
                  <a:lnTo>
                    <a:pt x="378278" y="73478"/>
                  </a:lnTo>
                  <a:lnTo>
                    <a:pt x="449036" y="108857"/>
                  </a:lnTo>
                  <a:lnTo>
                    <a:pt x="514350" y="152400"/>
                  </a:lnTo>
                  <a:lnTo>
                    <a:pt x="552450" y="182336"/>
                  </a:lnTo>
                  <a:lnTo>
                    <a:pt x="582386" y="209550"/>
                  </a:lnTo>
                  <a:lnTo>
                    <a:pt x="595993" y="236764"/>
                  </a:lnTo>
                  <a:lnTo>
                    <a:pt x="598714" y="250371"/>
                  </a:lnTo>
                  <a:lnTo>
                    <a:pt x="601436" y="277586"/>
                  </a:lnTo>
                  <a:lnTo>
                    <a:pt x="595993" y="315686"/>
                  </a:lnTo>
                  <a:lnTo>
                    <a:pt x="585107" y="356507"/>
                  </a:lnTo>
                  <a:lnTo>
                    <a:pt x="563336" y="405493"/>
                  </a:lnTo>
                  <a:lnTo>
                    <a:pt x="549728" y="429986"/>
                  </a:lnTo>
                  <a:lnTo>
                    <a:pt x="538843" y="498021"/>
                  </a:lnTo>
                  <a:lnTo>
                    <a:pt x="530678" y="579664"/>
                  </a:lnTo>
                  <a:lnTo>
                    <a:pt x="525236" y="672193"/>
                  </a:lnTo>
                  <a:lnTo>
                    <a:pt x="527957" y="737507"/>
                  </a:lnTo>
                  <a:lnTo>
                    <a:pt x="527957" y="914400"/>
                  </a:lnTo>
                  <a:lnTo>
                    <a:pt x="500743" y="1379764"/>
                  </a:lnTo>
                  <a:lnTo>
                    <a:pt x="503464" y="1529443"/>
                  </a:lnTo>
                  <a:lnTo>
                    <a:pt x="489857" y="1875064"/>
                  </a:lnTo>
                  <a:lnTo>
                    <a:pt x="478971" y="2106386"/>
                  </a:lnTo>
                  <a:lnTo>
                    <a:pt x="258536" y="2133600"/>
                  </a:lnTo>
                  <a:lnTo>
                    <a:pt x="258536" y="1899557"/>
                  </a:lnTo>
                  <a:lnTo>
                    <a:pt x="258536" y="1692728"/>
                  </a:lnTo>
                  <a:lnTo>
                    <a:pt x="258536" y="10776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6">
              <a:extLst>
                <a:ext uri="{FF2B5EF4-FFF2-40B4-BE49-F238E27FC236}">
                  <a16:creationId xmlns:a16="http://schemas.microsoft.com/office/drawing/2014/main" id="{884F4A1F-CCC7-46B0-B3C0-F0F86512ED0D}"/>
                </a:ext>
              </a:extLst>
            </p:cNvPr>
            <p:cNvSpPr/>
            <p:nvPr/>
          </p:nvSpPr>
          <p:spPr>
            <a:xfrm>
              <a:off x="4421187" y="2757488"/>
              <a:ext cx="2133600" cy="482600"/>
            </a:xfrm>
            <a:custGeom>
              <a:avLst/>
              <a:gdLst>
                <a:gd name="connsiteX0" fmla="*/ 814388 w 2133600"/>
                <a:gd name="connsiteY0" fmla="*/ 200025 h 483393"/>
                <a:gd name="connsiteX1" fmla="*/ 597694 w 2133600"/>
                <a:gd name="connsiteY1" fmla="*/ 230981 h 483393"/>
                <a:gd name="connsiteX2" fmla="*/ 431007 w 2133600"/>
                <a:gd name="connsiteY2" fmla="*/ 254793 h 483393"/>
                <a:gd name="connsiteX3" fmla="*/ 357188 w 2133600"/>
                <a:gd name="connsiteY3" fmla="*/ 264318 h 483393"/>
                <a:gd name="connsiteX4" fmla="*/ 304800 w 2133600"/>
                <a:gd name="connsiteY4" fmla="*/ 269081 h 483393"/>
                <a:gd name="connsiteX5" fmla="*/ 261938 w 2133600"/>
                <a:gd name="connsiteY5" fmla="*/ 273843 h 483393"/>
                <a:gd name="connsiteX6" fmla="*/ 211932 w 2133600"/>
                <a:gd name="connsiteY6" fmla="*/ 271462 h 483393"/>
                <a:gd name="connsiteX7" fmla="*/ 173832 w 2133600"/>
                <a:gd name="connsiteY7" fmla="*/ 264318 h 483393"/>
                <a:gd name="connsiteX8" fmla="*/ 128588 w 2133600"/>
                <a:gd name="connsiteY8" fmla="*/ 254793 h 483393"/>
                <a:gd name="connsiteX9" fmla="*/ 90488 w 2133600"/>
                <a:gd name="connsiteY9" fmla="*/ 240506 h 483393"/>
                <a:gd name="connsiteX10" fmla="*/ 57150 w 2133600"/>
                <a:gd name="connsiteY10" fmla="*/ 223837 h 483393"/>
                <a:gd name="connsiteX11" fmla="*/ 33338 w 2133600"/>
                <a:gd name="connsiteY11" fmla="*/ 209550 h 483393"/>
                <a:gd name="connsiteX12" fmla="*/ 16669 w 2133600"/>
                <a:gd name="connsiteY12" fmla="*/ 207168 h 483393"/>
                <a:gd name="connsiteX13" fmla="*/ 2382 w 2133600"/>
                <a:gd name="connsiteY13" fmla="*/ 214312 h 483393"/>
                <a:gd name="connsiteX14" fmla="*/ 0 w 2133600"/>
                <a:gd name="connsiteY14" fmla="*/ 235743 h 483393"/>
                <a:gd name="connsiteX15" fmla="*/ 9525 w 2133600"/>
                <a:gd name="connsiteY15" fmla="*/ 269081 h 483393"/>
                <a:gd name="connsiteX16" fmla="*/ 47625 w 2133600"/>
                <a:gd name="connsiteY16" fmla="*/ 316706 h 483393"/>
                <a:gd name="connsiteX17" fmla="*/ 78582 w 2133600"/>
                <a:gd name="connsiteY17" fmla="*/ 350043 h 483393"/>
                <a:gd name="connsiteX18" fmla="*/ 128588 w 2133600"/>
                <a:gd name="connsiteY18" fmla="*/ 390525 h 483393"/>
                <a:gd name="connsiteX19" fmla="*/ 169069 w 2133600"/>
                <a:gd name="connsiteY19" fmla="*/ 416718 h 483393"/>
                <a:gd name="connsiteX20" fmla="*/ 197644 w 2133600"/>
                <a:gd name="connsiteY20" fmla="*/ 433387 h 483393"/>
                <a:gd name="connsiteX21" fmla="*/ 238125 w 2133600"/>
                <a:gd name="connsiteY21" fmla="*/ 452437 h 483393"/>
                <a:gd name="connsiteX22" fmla="*/ 266700 w 2133600"/>
                <a:gd name="connsiteY22" fmla="*/ 464343 h 483393"/>
                <a:gd name="connsiteX23" fmla="*/ 307182 w 2133600"/>
                <a:gd name="connsiteY23" fmla="*/ 478631 h 483393"/>
                <a:gd name="connsiteX24" fmla="*/ 342900 w 2133600"/>
                <a:gd name="connsiteY24" fmla="*/ 483393 h 483393"/>
                <a:gd name="connsiteX25" fmla="*/ 373857 w 2133600"/>
                <a:gd name="connsiteY25" fmla="*/ 481012 h 483393"/>
                <a:gd name="connsiteX26" fmla="*/ 404813 w 2133600"/>
                <a:gd name="connsiteY26" fmla="*/ 476250 h 483393"/>
                <a:gd name="connsiteX27" fmla="*/ 438150 w 2133600"/>
                <a:gd name="connsiteY27" fmla="*/ 466725 h 483393"/>
                <a:gd name="connsiteX28" fmla="*/ 478632 w 2133600"/>
                <a:gd name="connsiteY28" fmla="*/ 445293 h 483393"/>
                <a:gd name="connsiteX29" fmla="*/ 509588 w 2133600"/>
                <a:gd name="connsiteY29" fmla="*/ 428625 h 483393"/>
                <a:gd name="connsiteX30" fmla="*/ 561975 w 2133600"/>
                <a:gd name="connsiteY30" fmla="*/ 419100 h 483393"/>
                <a:gd name="connsiteX31" fmla="*/ 733425 w 2133600"/>
                <a:gd name="connsiteY31" fmla="*/ 395287 h 483393"/>
                <a:gd name="connsiteX32" fmla="*/ 885825 w 2133600"/>
                <a:gd name="connsiteY32" fmla="*/ 369093 h 483393"/>
                <a:gd name="connsiteX33" fmla="*/ 997744 w 2133600"/>
                <a:gd name="connsiteY33" fmla="*/ 350043 h 483393"/>
                <a:gd name="connsiteX34" fmla="*/ 1190625 w 2133600"/>
                <a:gd name="connsiteY34" fmla="*/ 338137 h 483393"/>
                <a:gd name="connsiteX35" fmla="*/ 1373982 w 2133600"/>
                <a:gd name="connsiteY35" fmla="*/ 309562 h 483393"/>
                <a:gd name="connsiteX36" fmla="*/ 1564482 w 2133600"/>
                <a:gd name="connsiteY36" fmla="*/ 280987 h 483393"/>
                <a:gd name="connsiteX37" fmla="*/ 1733550 w 2133600"/>
                <a:gd name="connsiteY37" fmla="*/ 254793 h 483393"/>
                <a:gd name="connsiteX38" fmla="*/ 1821657 w 2133600"/>
                <a:gd name="connsiteY38" fmla="*/ 242887 h 483393"/>
                <a:gd name="connsiteX39" fmla="*/ 1866900 w 2133600"/>
                <a:gd name="connsiteY39" fmla="*/ 245268 h 483393"/>
                <a:gd name="connsiteX40" fmla="*/ 1950244 w 2133600"/>
                <a:gd name="connsiteY40" fmla="*/ 238125 h 483393"/>
                <a:gd name="connsiteX41" fmla="*/ 2040732 w 2133600"/>
                <a:gd name="connsiteY41" fmla="*/ 226218 h 483393"/>
                <a:gd name="connsiteX42" fmla="*/ 2097882 w 2133600"/>
                <a:gd name="connsiteY42" fmla="*/ 216693 h 483393"/>
                <a:gd name="connsiteX43" fmla="*/ 2116932 w 2133600"/>
                <a:gd name="connsiteY43" fmla="*/ 207168 h 483393"/>
                <a:gd name="connsiteX44" fmla="*/ 2126457 w 2133600"/>
                <a:gd name="connsiteY44" fmla="*/ 195262 h 483393"/>
                <a:gd name="connsiteX45" fmla="*/ 2131219 w 2133600"/>
                <a:gd name="connsiteY45" fmla="*/ 178593 h 483393"/>
                <a:gd name="connsiteX46" fmla="*/ 2133600 w 2133600"/>
                <a:gd name="connsiteY46" fmla="*/ 152400 h 483393"/>
                <a:gd name="connsiteX47" fmla="*/ 2128838 w 2133600"/>
                <a:gd name="connsiteY47" fmla="*/ 133350 h 483393"/>
                <a:gd name="connsiteX48" fmla="*/ 2121694 w 2133600"/>
                <a:gd name="connsiteY48" fmla="*/ 111918 h 483393"/>
                <a:gd name="connsiteX49" fmla="*/ 2107407 w 2133600"/>
                <a:gd name="connsiteY49" fmla="*/ 92868 h 483393"/>
                <a:gd name="connsiteX50" fmla="*/ 2085975 w 2133600"/>
                <a:gd name="connsiteY50" fmla="*/ 73818 h 483393"/>
                <a:gd name="connsiteX51" fmla="*/ 2062163 w 2133600"/>
                <a:gd name="connsiteY51" fmla="*/ 59531 h 483393"/>
                <a:gd name="connsiteX52" fmla="*/ 2019300 w 2133600"/>
                <a:gd name="connsiteY52" fmla="*/ 40481 h 483393"/>
                <a:gd name="connsiteX53" fmla="*/ 1940719 w 2133600"/>
                <a:gd name="connsiteY53" fmla="*/ 14287 h 483393"/>
                <a:gd name="connsiteX54" fmla="*/ 1874044 w 2133600"/>
                <a:gd name="connsiteY54" fmla="*/ 0 h 483393"/>
                <a:gd name="connsiteX55" fmla="*/ 1857375 w 2133600"/>
                <a:gd name="connsiteY55" fmla="*/ 0 h 483393"/>
                <a:gd name="connsiteX56" fmla="*/ 1802607 w 2133600"/>
                <a:gd name="connsiteY56" fmla="*/ 16668 h 483393"/>
                <a:gd name="connsiteX57" fmla="*/ 1704975 w 2133600"/>
                <a:gd name="connsiteY57" fmla="*/ 54768 h 483393"/>
                <a:gd name="connsiteX58" fmla="*/ 1664494 w 2133600"/>
                <a:gd name="connsiteY58" fmla="*/ 71437 h 483393"/>
                <a:gd name="connsiteX59" fmla="*/ 1514475 w 2133600"/>
                <a:gd name="connsiteY59" fmla="*/ 100012 h 483393"/>
                <a:gd name="connsiteX60" fmla="*/ 1393032 w 2133600"/>
                <a:gd name="connsiteY60" fmla="*/ 116681 h 483393"/>
                <a:gd name="connsiteX61" fmla="*/ 1302544 w 2133600"/>
                <a:gd name="connsiteY61" fmla="*/ 126206 h 483393"/>
                <a:gd name="connsiteX62" fmla="*/ 1212057 w 2133600"/>
                <a:gd name="connsiteY62" fmla="*/ 133350 h 483393"/>
                <a:gd name="connsiteX63" fmla="*/ 978694 w 2133600"/>
                <a:gd name="connsiteY63" fmla="*/ 176212 h 483393"/>
                <a:gd name="connsiteX64" fmla="*/ 814388 w 2133600"/>
                <a:gd name="connsiteY64" fmla="*/ 200025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33600" h="483393">
                  <a:moveTo>
                    <a:pt x="814388" y="200025"/>
                  </a:moveTo>
                  <a:lnTo>
                    <a:pt x="597694" y="230981"/>
                  </a:lnTo>
                  <a:lnTo>
                    <a:pt x="431007" y="254793"/>
                  </a:lnTo>
                  <a:lnTo>
                    <a:pt x="357188" y="264318"/>
                  </a:lnTo>
                  <a:lnTo>
                    <a:pt x="304800" y="269081"/>
                  </a:lnTo>
                  <a:lnTo>
                    <a:pt x="261938" y="273843"/>
                  </a:lnTo>
                  <a:lnTo>
                    <a:pt x="211932" y="271462"/>
                  </a:lnTo>
                  <a:lnTo>
                    <a:pt x="173832" y="264318"/>
                  </a:lnTo>
                  <a:lnTo>
                    <a:pt x="128588" y="254793"/>
                  </a:lnTo>
                  <a:lnTo>
                    <a:pt x="90488" y="240506"/>
                  </a:lnTo>
                  <a:lnTo>
                    <a:pt x="57150" y="223837"/>
                  </a:lnTo>
                  <a:lnTo>
                    <a:pt x="33338" y="209550"/>
                  </a:lnTo>
                  <a:lnTo>
                    <a:pt x="16669" y="207168"/>
                  </a:lnTo>
                  <a:lnTo>
                    <a:pt x="2382" y="214312"/>
                  </a:lnTo>
                  <a:lnTo>
                    <a:pt x="0" y="235743"/>
                  </a:lnTo>
                  <a:lnTo>
                    <a:pt x="9525" y="269081"/>
                  </a:lnTo>
                  <a:lnTo>
                    <a:pt x="47625" y="316706"/>
                  </a:lnTo>
                  <a:lnTo>
                    <a:pt x="78582" y="350043"/>
                  </a:lnTo>
                  <a:lnTo>
                    <a:pt x="128588" y="390525"/>
                  </a:lnTo>
                  <a:lnTo>
                    <a:pt x="169069" y="416718"/>
                  </a:lnTo>
                  <a:lnTo>
                    <a:pt x="197644" y="433387"/>
                  </a:lnTo>
                  <a:lnTo>
                    <a:pt x="238125" y="452437"/>
                  </a:lnTo>
                  <a:lnTo>
                    <a:pt x="266700" y="464343"/>
                  </a:lnTo>
                  <a:lnTo>
                    <a:pt x="307182" y="478631"/>
                  </a:lnTo>
                  <a:lnTo>
                    <a:pt x="342900" y="483393"/>
                  </a:lnTo>
                  <a:lnTo>
                    <a:pt x="373857" y="481012"/>
                  </a:lnTo>
                  <a:lnTo>
                    <a:pt x="404813" y="476250"/>
                  </a:lnTo>
                  <a:lnTo>
                    <a:pt x="438150" y="466725"/>
                  </a:lnTo>
                  <a:lnTo>
                    <a:pt x="478632" y="445293"/>
                  </a:lnTo>
                  <a:lnTo>
                    <a:pt x="509588" y="428625"/>
                  </a:lnTo>
                  <a:lnTo>
                    <a:pt x="561975" y="419100"/>
                  </a:lnTo>
                  <a:lnTo>
                    <a:pt x="733425" y="395287"/>
                  </a:lnTo>
                  <a:lnTo>
                    <a:pt x="885825" y="369093"/>
                  </a:lnTo>
                  <a:lnTo>
                    <a:pt x="997744" y="350043"/>
                  </a:lnTo>
                  <a:lnTo>
                    <a:pt x="1190625" y="338137"/>
                  </a:lnTo>
                  <a:lnTo>
                    <a:pt x="1373982" y="309562"/>
                  </a:lnTo>
                  <a:lnTo>
                    <a:pt x="1564482" y="280987"/>
                  </a:lnTo>
                  <a:lnTo>
                    <a:pt x="1733550" y="254793"/>
                  </a:lnTo>
                  <a:lnTo>
                    <a:pt x="1821657" y="242887"/>
                  </a:lnTo>
                  <a:lnTo>
                    <a:pt x="1866900" y="245268"/>
                  </a:lnTo>
                  <a:lnTo>
                    <a:pt x="1950244" y="238125"/>
                  </a:lnTo>
                  <a:lnTo>
                    <a:pt x="2040732" y="226218"/>
                  </a:lnTo>
                  <a:lnTo>
                    <a:pt x="2097882" y="216693"/>
                  </a:lnTo>
                  <a:lnTo>
                    <a:pt x="2116932" y="207168"/>
                  </a:lnTo>
                  <a:lnTo>
                    <a:pt x="2126457" y="195262"/>
                  </a:lnTo>
                  <a:lnTo>
                    <a:pt x="2131219" y="178593"/>
                  </a:lnTo>
                  <a:lnTo>
                    <a:pt x="2133600" y="152400"/>
                  </a:lnTo>
                  <a:lnTo>
                    <a:pt x="2128838" y="133350"/>
                  </a:lnTo>
                  <a:lnTo>
                    <a:pt x="2121694" y="111918"/>
                  </a:lnTo>
                  <a:lnTo>
                    <a:pt x="2107407" y="92868"/>
                  </a:lnTo>
                  <a:lnTo>
                    <a:pt x="2085975" y="73818"/>
                  </a:lnTo>
                  <a:lnTo>
                    <a:pt x="2062163" y="59531"/>
                  </a:lnTo>
                  <a:lnTo>
                    <a:pt x="2019300" y="40481"/>
                  </a:lnTo>
                  <a:lnTo>
                    <a:pt x="1940719" y="14287"/>
                  </a:lnTo>
                  <a:lnTo>
                    <a:pt x="1874044" y="0"/>
                  </a:lnTo>
                  <a:lnTo>
                    <a:pt x="1857375" y="0"/>
                  </a:lnTo>
                  <a:lnTo>
                    <a:pt x="1802607" y="16668"/>
                  </a:lnTo>
                  <a:lnTo>
                    <a:pt x="1704975" y="54768"/>
                  </a:lnTo>
                  <a:lnTo>
                    <a:pt x="1664494" y="71437"/>
                  </a:lnTo>
                  <a:lnTo>
                    <a:pt x="1514475" y="100012"/>
                  </a:lnTo>
                  <a:lnTo>
                    <a:pt x="1393032" y="116681"/>
                  </a:lnTo>
                  <a:lnTo>
                    <a:pt x="1302544" y="126206"/>
                  </a:lnTo>
                  <a:lnTo>
                    <a:pt x="1212057" y="133350"/>
                  </a:lnTo>
                  <a:lnTo>
                    <a:pt x="978694" y="176212"/>
                  </a:lnTo>
                  <a:lnTo>
                    <a:pt x="814388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9">
              <a:extLst>
                <a:ext uri="{FF2B5EF4-FFF2-40B4-BE49-F238E27FC236}">
                  <a16:creationId xmlns:a16="http://schemas.microsoft.com/office/drawing/2014/main" id="{80BE0176-566B-4EFD-A4AE-2922C3E60330}"/>
                </a:ext>
              </a:extLst>
            </p:cNvPr>
            <p:cNvSpPr/>
            <p:nvPr/>
          </p:nvSpPr>
          <p:spPr>
            <a:xfrm>
              <a:off x="3902075" y="3386138"/>
              <a:ext cx="3271838" cy="609600"/>
            </a:xfrm>
            <a:custGeom>
              <a:avLst/>
              <a:gdLst>
                <a:gd name="connsiteX0" fmla="*/ 1058635 w 3271157"/>
                <a:gd name="connsiteY0" fmla="*/ 263979 h 609600"/>
                <a:gd name="connsiteX1" fmla="*/ 808264 w 3271157"/>
                <a:gd name="connsiteY1" fmla="*/ 299357 h 609600"/>
                <a:gd name="connsiteX2" fmla="*/ 612321 w 3271157"/>
                <a:gd name="connsiteY2" fmla="*/ 326572 h 609600"/>
                <a:gd name="connsiteX3" fmla="*/ 465364 w 3271157"/>
                <a:gd name="connsiteY3" fmla="*/ 345622 h 609600"/>
                <a:gd name="connsiteX4" fmla="*/ 367392 w 3271157"/>
                <a:gd name="connsiteY4" fmla="*/ 356507 h 609600"/>
                <a:gd name="connsiteX5" fmla="*/ 277585 w 3271157"/>
                <a:gd name="connsiteY5" fmla="*/ 364672 h 609600"/>
                <a:gd name="connsiteX6" fmla="*/ 195942 w 3271157"/>
                <a:gd name="connsiteY6" fmla="*/ 367393 h 609600"/>
                <a:gd name="connsiteX7" fmla="*/ 103414 w 3271157"/>
                <a:gd name="connsiteY7" fmla="*/ 359229 h 609600"/>
                <a:gd name="connsiteX8" fmla="*/ 46264 w 3271157"/>
                <a:gd name="connsiteY8" fmla="*/ 351064 h 609600"/>
                <a:gd name="connsiteX9" fmla="*/ 16328 w 3271157"/>
                <a:gd name="connsiteY9" fmla="*/ 348343 h 609600"/>
                <a:gd name="connsiteX10" fmla="*/ 2721 w 3271157"/>
                <a:gd name="connsiteY10" fmla="*/ 353786 h 609600"/>
                <a:gd name="connsiteX11" fmla="*/ 0 w 3271157"/>
                <a:gd name="connsiteY11" fmla="*/ 372836 h 609600"/>
                <a:gd name="connsiteX12" fmla="*/ 8164 w 3271157"/>
                <a:gd name="connsiteY12" fmla="*/ 391886 h 609600"/>
                <a:gd name="connsiteX13" fmla="*/ 51707 w 3271157"/>
                <a:gd name="connsiteY13" fmla="*/ 427264 h 609600"/>
                <a:gd name="connsiteX14" fmla="*/ 201385 w 3271157"/>
                <a:gd name="connsiteY14" fmla="*/ 517072 h 609600"/>
                <a:gd name="connsiteX15" fmla="*/ 293914 w 3271157"/>
                <a:gd name="connsiteY15" fmla="*/ 563336 h 609600"/>
                <a:gd name="connsiteX16" fmla="*/ 326571 w 3271157"/>
                <a:gd name="connsiteY16" fmla="*/ 579664 h 609600"/>
                <a:gd name="connsiteX17" fmla="*/ 353785 w 3271157"/>
                <a:gd name="connsiteY17" fmla="*/ 595993 h 609600"/>
                <a:gd name="connsiteX18" fmla="*/ 381000 w 3271157"/>
                <a:gd name="connsiteY18" fmla="*/ 604157 h 609600"/>
                <a:gd name="connsiteX19" fmla="*/ 419100 w 3271157"/>
                <a:gd name="connsiteY19" fmla="*/ 609600 h 609600"/>
                <a:gd name="connsiteX20" fmla="*/ 470807 w 3271157"/>
                <a:gd name="connsiteY20" fmla="*/ 601436 h 609600"/>
                <a:gd name="connsiteX21" fmla="*/ 533400 w 3271157"/>
                <a:gd name="connsiteY21" fmla="*/ 582386 h 609600"/>
                <a:gd name="connsiteX22" fmla="*/ 587828 w 3271157"/>
                <a:gd name="connsiteY22" fmla="*/ 555172 h 609600"/>
                <a:gd name="connsiteX23" fmla="*/ 696685 w 3271157"/>
                <a:gd name="connsiteY23" fmla="*/ 522514 h 609600"/>
                <a:gd name="connsiteX24" fmla="*/ 884464 w 3271157"/>
                <a:gd name="connsiteY24" fmla="*/ 476250 h 609600"/>
                <a:gd name="connsiteX25" fmla="*/ 1053192 w 3271157"/>
                <a:gd name="connsiteY25" fmla="*/ 443593 h 609600"/>
                <a:gd name="connsiteX26" fmla="*/ 1191985 w 3271157"/>
                <a:gd name="connsiteY26" fmla="*/ 416379 h 609600"/>
                <a:gd name="connsiteX27" fmla="*/ 1363435 w 3271157"/>
                <a:gd name="connsiteY27" fmla="*/ 375557 h 609600"/>
                <a:gd name="connsiteX28" fmla="*/ 1586592 w 3271157"/>
                <a:gd name="connsiteY28" fmla="*/ 353786 h 609600"/>
                <a:gd name="connsiteX29" fmla="*/ 1864178 w 3271157"/>
                <a:gd name="connsiteY29" fmla="*/ 323850 h 609600"/>
                <a:gd name="connsiteX30" fmla="*/ 2155371 w 3271157"/>
                <a:gd name="connsiteY30" fmla="*/ 299357 h 609600"/>
                <a:gd name="connsiteX31" fmla="*/ 2310492 w 3271157"/>
                <a:gd name="connsiteY31" fmla="*/ 288472 h 609600"/>
                <a:gd name="connsiteX32" fmla="*/ 2411185 w 3271157"/>
                <a:gd name="connsiteY32" fmla="*/ 285750 h 609600"/>
                <a:gd name="connsiteX33" fmla="*/ 2569028 w 3271157"/>
                <a:gd name="connsiteY33" fmla="*/ 285750 h 609600"/>
                <a:gd name="connsiteX34" fmla="*/ 2835728 w 3271157"/>
                <a:gd name="connsiteY34" fmla="*/ 285750 h 609600"/>
                <a:gd name="connsiteX35" fmla="*/ 3050721 w 3271157"/>
                <a:gd name="connsiteY35" fmla="*/ 285750 h 609600"/>
                <a:gd name="connsiteX36" fmla="*/ 3159578 w 3271157"/>
                <a:gd name="connsiteY36" fmla="*/ 285750 h 609600"/>
                <a:gd name="connsiteX37" fmla="*/ 3203121 w 3271157"/>
                <a:gd name="connsiteY37" fmla="*/ 283029 h 609600"/>
                <a:gd name="connsiteX38" fmla="*/ 3227614 w 3271157"/>
                <a:gd name="connsiteY38" fmla="*/ 274864 h 609600"/>
                <a:gd name="connsiteX39" fmla="*/ 3249385 w 3271157"/>
                <a:gd name="connsiteY39" fmla="*/ 258536 h 609600"/>
                <a:gd name="connsiteX40" fmla="*/ 3265714 w 3271157"/>
                <a:gd name="connsiteY40" fmla="*/ 236764 h 609600"/>
                <a:gd name="connsiteX41" fmla="*/ 3271157 w 3271157"/>
                <a:gd name="connsiteY41" fmla="*/ 209550 h 609600"/>
                <a:gd name="connsiteX42" fmla="*/ 3271157 w 3271157"/>
                <a:gd name="connsiteY42" fmla="*/ 182336 h 609600"/>
                <a:gd name="connsiteX43" fmla="*/ 3262992 w 3271157"/>
                <a:gd name="connsiteY43" fmla="*/ 157843 h 609600"/>
                <a:gd name="connsiteX44" fmla="*/ 3249385 w 3271157"/>
                <a:gd name="connsiteY44" fmla="*/ 138793 h 609600"/>
                <a:gd name="connsiteX45" fmla="*/ 3233057 w 3271157"/>
                <a:gd name="connsiteY45" fmla="*/ 125186 h 609600"/>
                <a:gd name="connsiteX46" fmla="*/ 3200400 w 3271157"/>
                <a:gd name="connsiteY46" fmla="*/ 103414 h 609600"/>
                <a:gd name="connsiteX47" fmla="*/ 3145971 w 3271157"/>
                <a:gd name="connsiteY47" fmla="*/ 76200 h 609600"/>
                <a:gd name="connsiteX48" fmla="*/ 3075214 w 3271157"/>
                <a:gd name="connsiteY48" fmla="*/ 51707 h 609600"/>
                <a:gd name="connsiteX49" fmla="*/ 3004457 w 3271157"/>
                <a:gd name="connsiteY49" fmla="*/ 29936 h 609600"/>
                <a:gd name="connsiteX50" fmla="*/ 2936421 w 3271157"/>
                <a:gd name="connsiteY50" fmla="*/ 16329 h 609600"/>
                <a:gd name="connsiteX51" fmla="*/ 2857500 w 3271157"/>
                <a:gd name="connsiteY51" fmla="*/ 0 h 609600"/>
                <a:gd name="connsiteX52" fmla="*/ 2824842 w 3271157"/>
                <a:gd name="connsiteY52" fmla="*/ 0 h 609600"/>
                <a:gd name="connsiteX53" fmla="*/ 2770414 w 3271157"/>
                <a:gd name="connsiteY53" fmla="*/ 13607 h 609600"/>
                <a:gd name="connsiteX54" fmla="*/ 2598964 w 3271157"/>
                <a:gd name="connsiteY54" fmla="*/ 59872 h 609600"/>
                <a:gd name="connsiteX55" fmla="*/ 2520042 w 3271157"/>
                <a:gd name="connsiteY55" fmla="*/ 84364 h 609600"/>
                <a:gd name="connsiteX56" fmla="*/ 2468335 w 3271157"/>
                <a:gd name="connsiteY56" fmla="*/ 89807 h 609600"/>
                <a:gd name="connsiteX57" fmla="*/ 2247900 w 3271157"/>
                <a:gd name="connsiteY57" fmla="*/ 103414 h 609600"/>
                <a:gd name="connsiteX58" fmla="*/ 2071007 w 3271157"/>
                <a:gd name="connsiteY58" fmla="*/ 117022 h 609600"/>
                <a:gd name="connsiteX59" fmla="*/ 1891392 w 3271157"/>
                <a:gd name="connsiteY59" fmla="*/ 133350 h 609600"/>
                <a:gd name="connsiteX60" fmla="*/ 1698171 w 3271157"/>
                <a:gd name="connsiteY60" fmla="*/ 155122 h 609600"/>
                <a:gd name="connsiteX61" fmla="*/ 1472292 w 3271157"/>
                <a:gd name="connsiteY61" fmla="*/ 201386 h 609600"/>
                <a:gd name="connsiteX62" fmla="*/ 1260021 w 3271157"/>
                <a:gd name="connsiteY62" fmla="*/ 234043 h 609600"/>
                <a:gd name="connsiteX63" fmla="*/ 1058635 w 3271157"/>
                <a:gd name="connsiteY63" fmla="*/ 263979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1157" h="609600">
                  <a:moveTo>
                    <a:pt x="1058635" y="263979"/>
                  </a:moveTo>
                  <a:lnTo>
                    <a:pt x="808264" y="299357"/>
                  </a:lnTo>
                  <a:lnTo>
                    <a:pt x="612321" y="326572"/>
                  </a:lnTo>
                  <a:lnTo>
                    <a:pt x="465364" y="345622"/>
                  </a:lnTo>
                  <a:lnTo>
                    <a:pt x="367392" y="356507"/>
                  </a:lnTo>
                  <a:lnTo>
                    <a:pt x="277585" y="364672"/>
                  </a:lnTo>
                  <a:lnTo>
                    <a:pt x="195942" y="367393"/>
                  </a:lnTo>
                  <a:lnTo>
                    <a:pt x="103414" y="359229"/>
                  </a:lnTo>
                  <a:lnTo>
                    <a:pt x="46264" y="351064"/>
                  </a:lnTo>
                  <a:lnTo>
                    <a:pt x="16328" y="348343"/>
                  </a:lnTo>
                  <a:lnTo>
                    <a:pt x="2721" y="353786"/>
                  </a:lnTo>
                  <a:lnTo>
                    <a:pt x="0" y="372836"/>
                  </a:lnTo>
                  <a:lnTo>
                    <a:pt x="8164" y="391886"/>
                  </a:lnTo>
                  <a:lnTo>
                    <a:pt x="51707" y="427264"/>
                  </a:lnTo>
                  <a:lnTo>
                    <a:pt x="201385" y="517072"/>
                  </a:lnTo>
                  <a:lnTo>
                    <a:pt x="293914" y="563336"/>
                  </a:lnTo>
                  <a:lnTo>
                    <a:pt x="326571" y="579664"/>
                  </a:lnTo>
                  <a:lnTo>
                    <a:pt x="353785" y="595993"/>
                  </a:lnTo>
                  <a:lnTo>
                    <a:pt x="381000" y="604157"/>
                  </a:lnTo>
                  <a:lnTo>
                    <a:pt x="419100" y="609600"/>
                  </a:lnTo>
                  <a:lnTo>
                    <a:pt x="470807" y="601436"/>
                  </a:lnTo>
                  <a:lnTo>
                    <a:pt x="533400" y="582386"/>
                  </a:lnTo>
                  <a:lnTo>
                    <a:pt x="587828" y="555172"/>
                  </a:lnTo>
                  <a:lnTo>
                    <a:pt x="696685" y="522514"/>
                  </a:lnTo>
                  <a:lnTo>
                    <a:pt x="884464" y="476250"/>
                  </a:lnTo>
                  <a:lnTo>
                    <a:pt x="1053192" y="443593"/>
                  </a:lnTo>
                  <a:lnTo>
                    <a:pt x="1191985" y="416379"/>
                  </a:lnTo>
                  <a:lnTo>
                    <a:pt x="1363435" y="375557"/>
                  </a:lnTo>
                  <a:lnTo>
                    <a:pt x="1586592" y="353786"/>
                  </a:lnTo>
                  <a:lnTo>
                    <a:pt x="1864178" y="323850"/>
                  </a:lnTo>
                  <a:lnTo>
                    <a:pt x="2155371" y="299357"/>
                  </a:lnTo>
                  <a:lnTo>
                    <a:pt x="2310492" y="288472"/>
                  </a:lnTo>
                  <a:lnTo>
                    <a:pt x="2411185" y="285750"/>
                  </a:lnTo>
                  <a:lnTo>
                    <a:pt x="2569028" y="285750"/>
                  </a:lnTo>
                  <a:lnTo>
                    <a:pt x="2835728" y="285750"/>
                  </a:lnTo>
                  <a:lnTo>
                    <a:pt x="3050721" y="285750"/>
                  </a:lnTo>
                  <a:lnTo>
                    <a:pt x="3159578" y="285750"/>
                  </a:lnTo>
                  <a:lnTo>
                    <a:pt x="3203121" y="283029"/>
                  </a:lnTo>
                  <a:lnTo>
                    <a:pt x="3227614" y="274864"/>
                  </a:lnTo>
                  <a:lnTo>
                    <a:pt x="3249385" y="258536"/>
                  </a:lnTo>
                  <a:lnTo>
                    <a:pt x="3265714" y="236764"/>
                  </a:lnTo>
                  <a:lnTo>
                    <a:pt x="3271157" y="209550"/>
                  </a:lnTo>
                  <a:lnTo>
                    <a:pt x="3271157" y="182336"/>
                  </a:lnTo>
                  <a:lnTo>
                    <a:pt x="3262992" y="157843"/>
                  </a:lnTo>
                  <a:lnTo>
                    <a:pt x="3249385" y="138793"/>
                  </a:lnTo>
                  <a:lnTo>
                    <a:pt x="3233057" y="125186"/>
                  </a:lnTo>
                  <a:lnTo>
                    <a:pt x="3200400" y="103414"/>
                  </a:lnTo>
                  <a:lnTo>
                    <a:pt x="3145971" y="76200"/>
                  </a:lnTo>
                  <a:lnTo>
                    <a:pt x="3075214" y="51707"/>
                  </a:lnTo>
                  <a:lnTo>
                    <a:pt x="3004457" y="29936"/>
                  </a:lnTo>
                  <a:lnTo>
                    <a:pt x="2936421" y="16329"/>
                  </a:lnTo>
                  <a:lnTo>
                    <a:pt x="2857500" y="0"/>
                  </a:lnTo>
                  <a:lnTo>
                    <a:pt x="2824842" y="0"/>
                  </a:lnTo>
                  <a:lnTo>
                    <a:pt x="2770414" y="13607"/>
                  </a:lnTo>
                  <a:lnTo>
                    <a:pt x="2598964" y="59872"/>
                  </a:lnTo>
                  <a:lnTo>
                    <a:pt x="2520042" y="84364"/>
                  </a:lnTo>
                  <a:lnTo>
                    <a:pt x="2468335" y="89807"/>
                  </a:lnTo>
                  <a:lnTo>
                    <a:pt x="2247900" y="103414"/>
                  </a:lnTo>
                  <a:lnTo>
                    <a:pt x="2071007" y="117022"/>
                  </a:lnTo>
                  <a:lnTo>
                    <a:pt x="1891392" y="133350"/>
                  </a:lnTo>
                  <a:lnTo>
                    <a:pt x="1698171" y="155122"/>
                  </a:lnTo>
                  <a:lnTo>
                    <a:pt x="1472292" y="201386"/>
                  </a:lnTo>
                  <a:lnTo>
                    <a:pt x="1260021" y="234043"/>
                  </a:lnTo>
                  <a:lnTo>
                    <a:pt x="1058635" y="2639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0">
              <a:extLst>
                <a:ext uri="{FF2B5EF4-FFF2-40B4-BE49-F238E27FC236}">
                  <a16:creationId xmlns:a16="http://schemas.microsoft.com/office/drawing/2014/main" id="{F46CAD87-7DFA-4672-B5D8-66DA8AA10525}"/>
                </a:ext>
              </a:extLst>
            </p:cNvPr>
            <p:cNvSpPr/>
            <p:nvPr/>
          </p:nvSpPr>
          <p:spPr>
            <a:xfrm>
              <a:off x="3808412" y="3724275"/>
              <a:ext cx="1628775" cy="1633538"/>
            </a:xfrm>
            <a:custGeom>
              <a:avLst/>
              <a:gdLst>
                <a:gd name="connsiteX0" fmla="*/ 904875 w 1628775"/>
                <a:gd name="connsiteY0" fmla="*/ 707231 h 1633538"/>
                <a:gd name="connsiteX1" fmla="*/ 964406 w 1628775"/>
                <a:gd name="connsiteY1" fmla="*/ 633413 h 1633538"/>
                <a:gd name="connsiteX2" fmla="*/ 1031081 w 1628775"/>
                <a:gd name="connsiteY2" fmla="*/ 550069 h 1633538"/>
                <a:gd name="connsiteX3" fmla="*/ 1092994 w 1628775"/>
                <a:gd name="connsiteY3" fmla="*/ 466725 h 1633538"/>
                <a:gd name="connsiteX4" fmla="*/ 1152525 w 1628775"/>
                <a:gd name="connsiteY4" fmla="*/ 381000 h 1633538"/>
                <a:gd name="connsiteX5" fmla="*/ 1207294 w 1628775"/>
                <a:gd name="connsiteY5" fmla="*/ 295275 h 1633538"/>
                <a:gd name="connsiteX6" fmla="*/ 1245394 w 1628775"/>
                <a:gd name="connsiteY6" fmla="*/ 233363 h 1633538"/>
                <a:gd name="connsiteX7" fmla="*/ 1264444 w 1628775"/>
                <a:gd name="connsiteY7" fmla="*/ 197644 h 1633538"/>
                <a:gd name="connsiteX8" fmla="*/ 1273969 w 1628775"/>
                <a:gd name="connsiteY8" fmla="*/ 173831 h 1633538"/>
                <a:gd name="connsiteX9" fmla="*/ 1278731 w 1628775"/>
                <a:gd name="connsiteY9" fmla="*/ 157163 h 1633538"/>
                <a:gd name="connsiteX10" fmla="*/ 1278731 w 1628775"/>
                <a:gd name="connsiteY10" fmla="*/ 135731 h 1633538"/>
                <a:gd name="connsiteX11" fmla="*/ 1273969 w 1628775"/>
                <a:gd name="connsiteY11" fmla="*/ 100013 h 1633538"/>
                <a:gd name="connsiteX12" fmla="*/ 1247775 w 1628775"/>
                <a:gd name="connsiteY12" fmla="*/ 19050 h 1633538"/>
                <a:gd name="connsiteX13" fmla="*/ 1447800 w 1628775"/>
                <a:gd name="connsiteY13" fmla="*/ 0 h 1633538"/>
                <a:gd name="connsiteX14" fmla="*/ 1519237 w 1628775"/>
                <a:gd name="connsiteY14" fmla="*/ 88106 h 1633538"/>
                <a:gd name="connsiteX15" fmla="*/ 1557337 w 1628775"/>
                <a:gd name="connsiteY15" fmla="*/ 128588 h 1633538"/>
                <a:gd name="connsiteX16" fmla="*/ 1581150 w 1628775"/>
                <a:gd name="connsiteY16" fmla="*/ 159544 h 1633538"/>
                <a:gd name="connsiteX17" fmla="*/ 1609725 w 1628775"/>
                <a:gd name="connsiteY17" fmla="*/ 195263 h 1633538"/>
                <a:gd name="connsiteX18" fmla="*/ 1619250 w 1628775"/>
                <a:gd name="connsiteY18" fmla="*/ 204788 h 1633538"/>
                <a:gd name="connsiteX19" fmla="*/ 1628775 w 1628775"/>
                <a:gd name="connsiteY19" fmla="*/ 226219 h 1633538"/>
                <a:gd name="connsiteX20" fmla="*/ 1628775 w 1628775"/>
                <a:gd name="connsiteY20" fmla="*/ 247650 h 1633538"/>
                <a:gd name="connsiteX21" fmla="*/ 1621631 w 1628775"/>
                <a:gd name="connsiteY21" fmla="*/ 271463 h 1633538"/>
                <a:gd name="connsiteX22" fmla="*/ 1602581 w 1628775"/>
                <a:gd name="connsiteY22" fmla="*/ 295275 h 1633538"/>
                <a:gd name="connsiteX23" fmla="*/ 1574006 w 1628775"/>
                <a:gd name="connsiteY23" fmla="*/ 316706 h 1633538"/>
                <a:gd name="connsiteX24" fmla="*/ 1547812 w 1628775"/>
                <a:gd name="connsiteY24" fmla="*/ 338138 h 1633538"/>
                <a:gd name="connsiteX25" fmla="*/ 1438275 w 1628775"/>
                <a:gd name="connsiteY25" fmla="*/ 461963 h 1633538"/>
                <a:gd name="connsiteX26" fmla="*/ 1271587 w 1628775"/>
                <a:gd name="connsiteY26" fmla="*/ 647700 h 1633538"/>
                <a:gd name="connsiteX27" fmla="*/ 1162050 w 1628775"/>
                <a:gd name="connsiteY27" fmla="*/ 771525 h 1633538"/>
                <a:gd name="connsiteX28" fmla="*/ 981075 w 1628775"/>
                <a:gd name="connsiteY28" fmla="*/ 947738 h 1633538"/>
                <a:gd name="connsiteX29" fmla="*/ 862012 w 1628775"/>
                <a:gd name="connsiteY29" fmla="*/ 1057275 h 1633538"/>
                <a:gd name="connsiteX30" fmla="*/ 657225 w 1628775"/>
                <a:gd name="connsiteY30" fmla="*/ 1223963 h 1633538"/>
                <a:gd name="connsiteX31" fmla="*/ 542925 w 1628775"/>
                <a:gd name="connsiteY31" fmla="*/ 1314450 h 1633538"/>
                <a:gd name="connsiteX32" fmla="*/ 364331 w 1628775"/>
                <a:gd name="connsiteY32" fmla="*/ 1435894 h 1633538"/>
                <a:gd name="connsiteX33" fmla="*/ 226219 w 1628775"/>
                <a:gd name="connsiteY33" fmla="*/ 1526381 h 1633538"/>
                <a:gd name="connsiteX34" fmla="*/ 64294 w 1628775"/>
                <a:gd name="connsiteY34" fmla="*/ 1621631 h 1633538"/>
                <a:gd name="connsiteX35" fmla="*/ 28575 w 1628775"/>
                <a:gd name="connsiteY35" fmla="*/ 1633538 h 1633538"/>
                <a:gd name="connsiteX36" fmla="*/ 11906 w 1628775"/>
                <a:gd name="connsiteY36" fmla="*/ 1633538 h 1633538"/>
                <a:gd name="connsiteX37" fmla="*/ 0 w 1628775"/>
                <a:gd name="connsiteY37" fmla="*/ 1624013 h 1633538"/>
                <a:gd name="connsiteX38" fmla="*/ 4762 w 1628775"/>
                <a:gd name="connsiteY38" fmla="*/ 1604963 h 1633538"/>
                <a:gd name="connsiteX39" fmla="*/ 11906 w 1628775"/>
                <a:gd name="connsiteY39" fmla="*/ 1583531 h 1633538"/>
                <a:gd name="connsiteX40" fmla="*/ 38100 w 1628775"/>
                <a:gd name="connsiteY40" fmla="*/ 1559719 h 1633538"/>
                <a:gd name="connsiteX41" fmla="*/ 150019 w 1628775"/>
                <a:gd name="connsiteY41" fmla="*/ 1464469 h 1633538"/>
                <a:gd name="connsiteX42" fmla="*/ 340519 w 1628775"/>
                <a:gd name="connsiteY42" fmla="*/ 1290638 h 1633538"/>
                <a:gd name="connsiteX43" fmla="*/ 485775 w 1628775"/>
                <a:gd name="connsiteY43" fmla="*/ 1152525 h 1633538"/>
                <a:gd name="connsiteX44" fmla="*/ 604837 w 1628775"/>
                <a:gd name="connsiteY44" fmla="*/ 1035844 h 1633538"/>
                <a:gd name="connsiteX45" fmla="*/ 754856 w 1628775"/>
                <a:gd name="connsiteY45" fmla="*/ 878681 h 1633538"/>
                <a:gd name="connsiteX46" fmla="*/ 904875 w 1628775"/>
                <a:gd name="connsiteY46" fmla="*/ 707231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633538">
                  <a:moveTo>
                    <a:pt x="904875" y="707231"/>
                  </a:moveTo>
                  <a:lnTo>
                    <a:pt x="964406" y="633413"/>
                  </a:lnTo>
                  <a:lnTo>
                    <a:pt x="1031081" y="550069"/>
                  </a:lnTo>
                  <a:lnTo>
                    <a:pt x="1092994" y="466725"/>
                  </a:lnTo>
                  <a:lnTo>
                    <a:pt x="1152525" y="381000"/>
                  </a:lnTo>
                  <a:lnTo>
                    <a:pt x="1207294" y="295275"/>
                  </a:lnTo>
                  <a:lnTo>
                    <a:pt x="1245394" y="233363"/>
                  </a:lnTo>
                  <a:lnTo>
                    <a:pt x="1264444" y="197644"/>
                  </a:lnTo>
                  <a:lnTo>
                    <a:pt x="1273969" y="173831"/>
                  </a:lnTo>
                  <a:lnTo>
                    <a:pt x="1278731" y="157163"/>
                  </a:lnTo>
                  <a:lnTo>
                    <a:pt x="1278731" y="135731"/>
                  </a:lnTo>
                  <a:lnTo>
                    <a:pt x="1273969" y="100013"/>
                  </a:lnTo>
                  <a:lnTo>
                    <a:pt x="1247775" y="19050"/>
                  </a:lnTo>
                  <a:lnTo>
                    <a:pt x="1447800" y="0"/>
                  </a:lnTo>
                  <a:lnTo>
                    <a:pt x="1519237" y="88106"/>
                  </a:lnTo>
                  <a:lnTo>
                    <a:pt x="1557337" y="128588"/>
                  </a:lnTo>
                  <a:lnTo>
                    <a:pt x="1581150" y="159544"/>
                  </a:lnTo>
                  <a:lnTo>
                    <a:pt x="1609725" y="195263"/>
                  </a:lnTo>
                  <a:lnTo>
                    <a:pt x="1619250" y="204788"/>
                  </a:lnTo>
                  <a:lnTo>
                    <a:pt x="1628775" y="226219"/>
                  </a:lnTo>
                  <a:lnTo>
                    <a:pt x="1628775" y="247650"/>
                  </a:lnTo>
                  <a:lnTo>
                    <a:pt x="1621631" y="271463"/>
                  </a:lnTo>
                  <a:lnTo>
                    <a:pt x="1602581" y="295275"/>
                  </a:lnTo>
                  <a:lnTo>
                    <a:pt x="1574006" y="316706"/>
                  </a:lnTo>
                  <a:lnTo>
                    <a:pt x="1547812" y="338138"/>
                  </a:lnTo>
                  <a:lnTo>
                    <a:pt x="1438275" y="461963"/>
                  </a:lnTo>
                  <a:lnTo>
                    <a:pt x="1271587" y="647700"/>
                  </a:lnTo>
                  <a:lnTo>
                    <a:pt x="1162050" y="771525"/>
                  </a:lnTo>
                  <a:lnTo>
                    <a:pt x="981075" y="947738"/>
                  </a:lnTo>
                  <a:lnTo>
                    <a:pt x="862012" y="1057275"/>
                  </a:lnTo>
                  <a:lnTo>
                    <a:pt x="657225" y="1223963"/>
                  </a:lnTo>
                  <a:lnTo>
                    <a:pt x="542925" y="1314450"/>
                  </a:lnTo>
                  <a:lnTo>
                    <a:pt x="364331" y="1435894"/>
                  </a:lnTo>
                  <a:lnTo>
                    <a:pt x="226219" y="1526381"/>
                  </a:lnTo>
                  <a:lnTo>
                    <a:pt x="64294" y="1621631"/>
                  </a:lnTo>
                  <a:lnTo>
                    <a:pt x="28575" y="1633538"/>
                  </a:lnTo>
                  <a:lnTo>
                    <a:pt x="11906" y="1633538"/>
                  </a:lnTo>
                  <a:lnTo>
                    <a:pt x="0" y="1624013"/>
                  </a:lnTo>
                  <a:lnTo>
                    <a:pt x="4762" y="1604963"/>
                  </a:lnTo>
                  <a:lnTo>
                    <a:pt x="11906" y="1583531"/>
                  </a:lnTo>
                  <a:lnTo>
                    <a:pt x="38100" y="1559719"/>
                  </a:lnTo>
                  <a:lnTo>
                    <a:pt x="150019" y="1464469"/>
                  </a:lnTo>
                  <a:lnTo>
                    <a:pt x="340519" y="1290638"/>
                  </a:lnTo>
                  <a:lnTo>
                    <a:pt x="485775" y="1152525"/>
                  </a:lnTo>
                  <a:lnTo>
                    <a:pt x="604837" y="1035844"/>
                  </a:lnTo>
                  <a:lnTo>
                    <a:pt x="754856" y="878681"/>
                  </a:lnTo>
                  <a:lnTo>
                    <a:pt x="904875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">
              <a:extLst>
                <a:ext uri="{FF2B5EF4-FFF2-40B4-BE49-F238E27FC236}">
                  <a16:creationId xmlns:a16="http://schemas.microsoft.com/office/drawing/2014/main" id="{7505EA83-ADD8-4BDD-874C-EF4B2CA6A907}"/>
                </a:ext>
              </a:extLst>
            </p:cNvPr>
            <p:cNvSpPr/>
            <p:nvPr/>
          </p:nvSpPr>
          <p:spPr>
            <a:xfrm>
              <a:off x="4695825" y="4457700"/>
              <a:ext cx="381000" cy="1673225"/>
            </a:xfrm>
            <a:custGeom>
              <a:avLst/>
              <a:gdLst>
                <a:gd name="connsiteX0" fmla="*/ 365125 w 381000"/>
                <a:gd name="connsiteY0" fmla="*/ 520700 h 1673225"/>
                <a:gd name="connsiteX1" fmla="*/ 342900 w 381000"/>
                <a:gd name="connsiteY1" fmla="*/ 996950 h 1673225"/>
                <a:gd name="connsiteX2" fmla="*/ 323850 w 381000"/>
                <a:gd name="connsiteY2" fmla="*/ 1365250 h 1673225"/>
                <a:gd name="connsiteX3" fmla="*/ 314325 w 381000"/>
                <a:gd name="connsiteY3" fmla="*/ 1565275 h 1673225"/>
                <a:gd name="connsiteX4" fmla="*/ 282575 w 381000"/>
                <a:gd name="connsiteY4" fmla="*/ 1609725 h 1673225"/>
                <a:gd name="connsiteX5" fmla="*/ 266700 w 381000"/>
                <a:gd name="connsiteY5" fmla="*/ 1638300 h 1673225"/>
                <a:gd name="connsiteX6" fmla="*/ 254000 w 381000"/>
                <a:gd name="connsiteY6" fmla="*/ 1663700 h 1673225"/>
                <a:gd name="connsiteX7" fmla="*/ 234950 w 381000"/>
                <a:gd name="connsiteY7" fmla="*/ 1673225 h 1673225"/>
                <a:gd name="connsiteX8" fmla="*/ 206375 w 381000"/>
                <a:gd name="connsiteY8" fmla="*/ 1673225 h 1673225"/>
                <a:gd name="connsiteX9" fmla="*/ 171450 w 381000"/>
                <a:gd name="connsiteY9" fmla="*/ 1660525 h 1673225"/>
                <a:gd name="connsiteX10" fmla="*/ 127000 w 381000"/>
                <a:gd name="connsiteY10" fmla="*/ 1638300 h 1673225"/>
                <a:gd name="connsiteX11" fmla="*/ 85725 w 381000"/>
                <a:gd name="connsiteY11" fmla="*/ 1600200 h 1673225"/>
                <a:gd name="connsiteX12" fmla="*/ 47625 w 381000"/>
                <a:gd name="connsiteY12" fmla="*/ 1562100 h 1673225"/>
                <a:gd name="connsiteX13" fmla="*/ 19050 w 381000"/>
                <a:gd name="connsiteY13" fmla="*/ 1508125 h 1673225"/>
                <a:gd name="connsiteX14" fmla="*/ 6350 w 381000"/>
                <a:gd name="connsiteY14" fmla="*/ 1466850 h 1673225"/>
                <a:gd name="connsiteX15" fmla="*/ 0 w 381000"/>
                <a:gd name="connsiteY15" fmla="*/ 1416050 h 1673225"/>
                <a:gd name="connsiteX16" fmla="*/ 9525 w 381000"/>
                <a:gd name="connsiteY16" fmla="*/ 1339850 h 1673225"/>
                <a:gd name="connsiteX17" fmla="*/ 31750 w 381000"/>
                <a:gd name="connsiteY17" fmla="*/ 1263650 h 1673225"/>
                <a:gd name="connsiteX18" fmla="*/ 60325 w 381000"/>
                <a:gd name="connsiteY18" fmla="*/ 1193800 h 1673225"/>
                <a:gd name="connsiteX19" fmla="*/ 73025 w 381000"/>
                <a:gd name="connsiteY19" fmla="*/ 1162050 h 1673225"/>
                <a:gd name="connsiteX20" fmla="*/ 88900 w 381000"/>
                <a:gd name="connsiteY20" fmla="*/ 1069975 h 1673225"/>
                <a:gd name="connsiteX21" fmla="*/ 127000 w 381000"/>
                <a:gd name="connsiteY21" fmla="*/ 860425 h 1673225"/>
                <a:gd name="connsiteX22" fmla="*/ 177800 w 381000"/>
                <a:gd name="connsiteY22" fmla="*/ 600075 h 1673225"/>
                <a:gd name="connsiteX23" fmla="*/ 177800 w 381000"/>
                <a:gd name="connsiteY23" fmla="*/ 352425 h 1673225"/>
                <a:gd name="connsiteX24" fmla="*/ 177800 w 381000"/>
                <a:gd name="connsiteY24" fmla="*/ 241300 h 1673225"/>
                <a:gd name="connsiteX25" fmla="*/ 146050 w 381000"/>
                <a:gd name="connsiteY25" fmla="*/ 187325 h 1673225"/>
                <a:gd name="connsiteX26" fmla="*/ 101600 w 381000"/>
                <a:gd name="connsiteY26" fmla="*/ 133350 h 1673225"/>
                <a:gd name="connsiteX27" fmla="*/ 279400 w 381000"/>
                <a:gd name="connsiteY27" fmla="*/ 0 h 1673225"/>
                <a:gd name="connsiteX28" fmla="*/ 320675 w 381000"/>
                <a:gd name="connsiteY28" fmla="*/ 57150 h 1673225"/>
                <a:gd name="connsiteX29" fmla="*/ 361950 w 381000"/>
                <a:gd name="connsiteY29" fmla="*/ 130175 h 1673225"/>
                <a:gd name="connsiteX30" fmla="*/ 377825 w 381000"/>
                <a:gd name="connsiteY30" fmla="*/ 180975 h 1673225"/>
                <a:gd name="connsiteX31" fmla="*/ 381000 w 381000"/>
                <a:gd name="connsiteY31" fmla="*/ 215900 h 1673225"/>
                <a:gd name="connsiteX32" fmla="*/ 377825 w 381000"/>
                <a:gd name="connsiteY32" fmla="*/ 263525 h 1673225"/>
                <a:gd name="connsiteX33" fmla="*/ 365125 w 381000"/>
                <a:gd name="connsiteY33" fmla="*/ 520700 h 167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673225">
                  <a:moveTo>
                    <a:pt x="365125" y="520700"/>
                  </a:moveTo>
                  <a:lnTo>
                    <a:pt x="342900" y="996950"/>
                  </a:lnTo>
                  <a:lnTo>
                    <a:pt x="323850" y="1365250"/>
                  </a:lnTo>
                  <a:lnTo>
                    <a:pt x="314325" y="1565275"/>
                  </a:lnTo>
                  <a:lnTo>
                    <a:pt x="282575" y="1609725"/>
                  </a:lnTo>
                  <a:lnTo>
                    <a:pt x="266700" y="1638300"/>
                  </a:lnTo>
                  <a:lnTo>
                    <a:pt x="254000" y="1663700"/>
                  </a:lnTo>
                  <a:lnTo>
                    <a:pt x="234950" y="1673225"/>
                  </a:lnTo>
                  <a:lnTo>
                    <a:pt x="206375" y="1673225"/>
                  </a:lnTo>
                  <a:lnTo>
                    <a:pt x="171450" y="1660525"/>
                  </a:lnTo>
                  <a:lnTo>
                    <a:pt x="127000" y="1638300"/>
                  </a:lnTo>
                  <a:lnTo>
                    <a:pt x="85725" y="1600200"/>
                  </a:lnTo>
                  <a:lnTo>
                    <a:pt x="47625" y="1562100"/>
                  </a:lnTo>
                  <a:lnTo>
                    <a:pt x="19050" y="1508125"/>
                  </a:lnTo>
                  <a:lnTo>
                    <a:pt x="6350" y="1466850"/>
                  </a:lnTo>
                  <a:lnTo>
                    <a:pt x="0" y="1416050"/>
                  </a:lnTo>
                  <a:lnTo>
                    <a:pt x="9525" y="1339850"/>
                  </a:lnTo>
                  <a:lnTo>
                    <a:pt x="31750" y="1263650"/>
                  </a:lnTo>
                  <a:lnTo>
                    <a:pt x="60325" y="1193800"/>
                  </a:lnTo>
                  <a:lnTo>
                    <a:pt x="73025" y="1162050"/>
                  </a:lnTo>
                  <a:lnTo>
                    <a:pt x="88900" y="1069975"/>
                  </a:lnTo>
                  <a:lnTo>
                    <a:pt x="127000" y="860425"/>
                  </a:lnTo>
                  <a:lnTo>
                    <a:pt x="177800" y="600075"/>
                  </a:lnTo>
                  <a:lnTo>
                    <a:pt x="177800" y="352425"/>
                  </a:lnTo>
                  <a:lnTo>
                    <a:pt x="177800" y="241300"/>
                  </a:lnTo>
                  <a:lnTo>
                    <a:pt x="146050" y="187325"/>
                  </a:lnTo>
                  <a:lnTo>
                    <a:pt x="101600" y="133350"/>
                  </a:lnTo>
                  <a:lnTo>
                    <a:pt x="279400" y="0"/>
                  </a:lnTo>
                  <a:lnTo>
                    <a:pt x="320675" y="57150"/>
                  </a:lnTo>
                  <a:lnTo>
                    <a:pt x="361950" y="130175"/>
                  </a:lnTo>
                  <a:lnTo>
                    <a:pt x="377825" y="180975"/>
                  </a:lnTo>
                  <a:lnTo>
                    <a:pt x="381000" y="215900"/>
                  </a:lnTo>
                  <a:lnTo>
                    <a:pt x="377825" y="263525"/>
                  </a:lnTo>
                  <a:lnTo>
                    <a:pt x="365125" y="520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">
              <a:extLst>
                <a:ext uri="{FF2B5EF4-FFF2-40B4-BE49-F238E27FC236}">
                  <a16:creationId xmlns:a16="http://schemas.microsoft.com/office/drawing/2014/main" id="{65D1F55F-A0EF-4222-B98E-0C6F016476ED}"/>
                </a:ext>
              </a:extLst>
            </p:cNvPr>
            <p:cNvSpPr/>
            <p:nvPr/>
          </p:nvSpPr>
          <p:spPr>
            <a:xfrm>
              <a:off x="4986337" y="5181600"/>
              <a:ext cx="889000" cy="862013"/>
            </a:xfrm>
            <a:custGeom>
              <a:avLst/>
              <a:gdLst>
                <a:gd name="connsiteX0" fmla="*/ 61912 w 888206"/>
                <a:gd name="connsiteY0" fmla="*/ 785813 h 862013"/>
                <a:gd name="connsiteX1" fmla="*/ 23812 w 888206"/>
                <a:gd name="connsiteY1" fmla="*/ 840581 h 862013"/>
                <a:gd name="connsiteX2" fmla="*/ 0 w 888206"/>
                <a:gd name="connsiteY2" fmla="*/ 862013 h 862013"/>
                <a:gd name="connsiteX3" fmla="*/ 7143 w 888206"/>
                <a:gd name="connsiteY3" fmla="*/ 464344 h 862013"/>
                <a:gd name="connsiteX4" fmla="*/ 42862 w 888206"/>
                <a:gd name="connsiteY4" fmla="*/ 454819 h 862013"/>
                <a:gd name="connsiteX5" fmla="*/ 95250 w 888206"/>
                <a:gd name="connsiteY5" fmla="*/ 426244 h 862013"/>
                <a:gd name="connsiteX6" fmla="*/ 247650 w 888206"/>
                <a:gd name="connsiteY6" fmla="*/ 338138 h 862013"/>
                <a:gd name="connsiteX7" fmla="*/ 488156 w 888206"/>
                <a:gd name="connsiteY7" fmla="*/ 204788 h 862013"/>
                <a:gd name="connsiteX8" fmla="*/ 716756 w 888206"/>
                <a:gd name="connsiteY8" fmla="*/ 69056 h 862013"/>
                <a:gd name="connsiteX9" fmla="*/ 845343 w 888206"/>
                <a:gd name="connsiteY9" fmla="*/ 2381 h 862013"/>
                <a:gd name="connsiteX10" fmla="*/ 866775 w 888206"/>
                <a:gd name="connsiteY10" fmla="*/ 0 h 862013"/>
                <a:gd name="connsiteX11" fmla="*/ 885825 w 888206"/>
                <a:gd name="connsiteY11" fmla="*/ 2381 h 862013"/>
                <a:gd name="connsiteX12" fmla="*/ 888206 w 888206"/>
                <a:gd name="connsiteY12" fmla="*/ 21431 h 862013"/>
                <a:gd name="connsiteX13" fmla="*/ 871537 w 888206"/>
                <a:gd name="connsiteY13" fmla="*/ 50006 h 862013"/>
                <a:gd name="connsiteX14" fmla="*/ 845343 w 888206"/>
                <a:gd name="connsiteY14" fmla="*/ 73819 h 862013"/>
                <a:gd name="connsiteX15" fmla="*/ 769143 w 888206"/>
                <a:gd name="connsiteY15" fmla="*/ 133350 h 862013"/>
                <a:gd name="connsiteX16" fmla="*/ 659606 w 888206"/>
                <a:gd name="connsiteY16" fmla="*/ 226219 h 862013"/>
                <a:gd name="connsiteX17" fmla="*/ 519112 w 888206"/>
                <a:gd name="connsiteY17" fmla="*/ 342900 h 862013"/>
                <a:gd name="connsiteX18" fmla="*/ 402431 w 888206"/>
                <a:gd name="connsiteY18" fmla="*/ 442913 h 862013"/>
                <a:gd name="connsiteX19" fmla="*/ 230981 w 888206"/>
                <a:gd name="connsiteY19" fmla="*/ 592931 h 862013"/>
                <a:gd name="connsiteX20" fmla="*/ 138112 w 888206"/>
                <a:gd name="connsiteY20" fmla="*/ 690563 h 862013"/>
                <a:gd name="connsiteX21" fmla="*/ 61912 w 888206"/>
                <a:gd name="connsiteY21" fmla="*/ 78581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8206" h="862013">
                  <a:moveTo>
                    <a:pt x="61912" y="785813"/>
                  </a:moveTo>
                  <a:lnTo>
                    <a:pt x="23812" y="840581"/>
                  </a:lnTo>
                  <a:lnTo>
                    <a:pt x="0" y="862013"/>
                  </a:lnTo>
                  <a:lnTo>
                    <a:pt x="7143" y="464344"/>
                  </a:lnTo>
                  <a:lnTo>
                    <a:pt x="42862" y="454819"/>
                  </a:lnTo>
                  <a:lnTo>
                    <a:pt x="95250" y="426244"/>
                  </a:lnTo>
                  <a:lnTo>
                    <a:pt x="247650" y="338138"/>
                  </a:lnTo>
                  <a:lnTo>
                    <a:pt x="488156" y="204788"/>
                  </a:lnTo>
                  <a:lnTo>
                    <a:pt x="716756" y="69056"/>
                  </a:lnTo>
                  <a:lnTo>
                    <a:pt x="845343" y="2381"/>
                  </a:lnTo>
                  <a:lnTo>
                    <a:pt x="866775" y="0"/>
                  </a:lnTo>
                  <a:lnTo>
                    <a:pt x="885825" y="2381"/>
                  </a:lnTo>
                  <a:lnTo>
                    <a:pt x="888206" y="21431"/>
                  </a:lnTo>
                  <a:lnTo>
                    <a:pt x="871537" y="50006"/>
                  </a:lnTo>
                  <a:lnTo>
                    <a:pt x="845343" y="73819"/>
                  </a:lnTo>
                  <a:lnTo>
                    <a:pt x="769143" y="133350"/>
                  </a:lnTo>
                  <a:lnTo>
                    <a:pt x="659606" y="226219"/>
                  </a:lnTo>
                  <a:lnTo>
                    <a:pt x="519112" y="342900"/>
                  </a:lnTo>
                  <a:lnTo>
                    <a:pt x="402431" y="442913"/>
                  </a:lnTo>
                  <a:lnTo>
                    <a:pt x="230981" y="592931"/>
                  </a:lnTo>
                  <a:lnTo>
                    <a:pt x="138112" y="690563"/>
                  </a:lnTo>
                  <a:lnTo>
                    <a:pt x="61912" y="785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3">
              <a:extLst>
                <a:ext uri="{FF2B5EF4-FFF2-40B4-BE49-F238E27FC236}">
                  <a16:creationId xmlns:a16="http://schemas.microsoft.com/office/drawing/2014/main" id="{EE22648C-F45F-45F9-BEAE-299AD45DBCF7}"/>
                </a:ext>
              </a:extLst>
            </p:cNvPr>
            <p:cNvSpPr/>
            <p:nvPr/>
          </p:nvSpPr>
          <p:spPr>
            <a:xfrm>
              <a:off x="5786438" y="3919538"/>
              <a:ext cx="920750" cy="720725"/>
            </a:xfrm>
            <a:custGeom>
              <a:avLst/>
              <a:gdLst>
                <a:gd name="connsiteX0" fmla="*/ 376237 w 921543"/>
                <a:gd name="connsiteY0" fmla="*/ 333375 h 721518"/>
                <a:gd name="connsiteX1" fmla="*/ 428625 w 921543"/>
                <a:gd name="connsiteY1" fmla="*/ 290512 h 721518"/>
                <a:gd name="connsiteX2" fmla="*/ 469106 w 921543"/>
                <a:gd name="connsiteY2" fmla="*/ 252412 h 721518"/>
                <a:gd name="connsiteX3" fmla="*/ 514350 w 921543"/>
                <a:gd name="connsiteY3" fmla="*/ 200025 h 721518"/>
                <a:gd name="connsiteX4" fmla="*/ 550068 w 921543"/>
                <a:gd name="connsiteY4" fmla="*/ 147637 h 721518"/>
                <a:gd name="connsiteX5" fmla="*/ 559593 w 921543"/>
                <a:gd name="connsiteY5" fmla="*/ 133350 h 721518"/>
                <a:gd name="connsiteX6" fmla="*/ 559593 w 921543"/>
                <a:gd name="connsiteY6" fmla="*/ 119062 h 721518"/>
                <a:gd name="connsiteX7" fmla="*/ 545306 w 921543"/>
                <a:gd name="connsiteY7" fmla="*/ 92868 h 721518"/>
                <a:gd name="connsiteX8" fmla="*/ 523875 w 921543"/>
                <a:gd name="connsiteY8" fmla="*/ 69056 h 721518"/>
                <a:gd name="connsiteX9" fmla="*/ 500062 w 921543"/>
                <a:gd name="connsiteY9" fmla="*/ 52387 h 721518"/>
                <a:gd name="connsiteX10" fmla="*/ 485775 w 921543"/>
                <a:gd name="connsiteY10" fmla="*/ 47625 h 721518"/>
                <a:gd name="connsiteX11" fmla="*/ 471487 w 921543"/>
                <a:gd name="connsiteY11" fmla="*/ 38100 h 721518"/>
                <a:gd name="connsiteX12" fmla="*/ 466725 w 921543"/>
                <a:gd name="connsiteY12" fmla="*/ 23812 h 721518"/>
                <a:gd name="connsiteX13" fmla="*/ 478631 w 921543"/>
                <a:gd name="connsiteY13" fmla="*/ 7143 h 721518"/>
                <a:gd name="connsiteX14" fmla="*/ 500062 w 921543"/>
                <a:gd name="connsiteY14" fmla="*/ 0 h 721518"/>
                <a:gd name="connsiteX15" fmla="*/ 521493 w 921543"/>
                <a:gd name="connsiteY15" fmla="*/ 0 h 721518"/>
                <a:gd name="connsiteX16" fmla="*/ 552450 w 921543"/>
                <a:gd name="connsiteY16" fmla="*/ 4762 h 721518"/>
                <a:gd name="connsiteX17" fmla="*/ 614362 w 921543"/>
                <a:gd name="connsiteY17" fmla="*/ 26193 h 721518"/>
                <a:gd name="connsiteX18" fmla="*/ 659606 w 921543"/>
                <a:gd name="connsiteY18" fmla="*/ 45243 h 721518"/>
                <a:gd name="connsiteX19" fmla="*/ 709612 w 921543"/>
                <a:gd name="connsiteY19" fmla="*/ 73818 h 721518"/>
                <a:gd name="connsiteX20" fmla="*/ 759618 w 921543"/>
                <a:gd name="connsiteY20" fmla="*/ 107156 h 721518"/>
                <a:gd name="connsiteX21" fmla="*/ 809625 w 921543"/>
                <a:gd name="connsiteY21" fmla="*/ 147637 h 721518"/>
                <a:gd name="connsiteX22" fmla="*/ 854868 w 921543"/>
                <a:gd name="connsiteY22" fmla="*/ 192881 h 721518"/>
                <a:gd name="connsiteX23" fmla="*/ 900112 w 921543"/>
                <a:gd name="connsiteY23" fmla="*/ 238125 h 721518"/>
                <a:gd name="connsiteX24" fmla="*/ 916781 w 921543"/>
                <a:gd name="connsiteY24" fmla="*/ 259556 h 721518"/>
                <a:gd name="connsiteX25" fmla="*/ 921543 w 921543"/>
                <a:gd name="connsiteY25" fmla="*/ 273843 h 721518"/>
                <a:gd name="connsiteX26" fmla="*/ 919162 w 921543"/>
                <a:gd name="connsiteY26" fmla="*/ 302418 h 721518"/>
                <a:gd name="connsiteX27" fmla="*/ 912018 w 921543"/>
                <a:gd name="connsiteY27" fmla="*/ 321468 h 721518"/>
                <a:gd name="connsiteX28" fmla="*/ 895350 w 921543"/>
                <a:gd name="connsiteY28" fmla="*/ 340518 h 721518"/>
                <a:gd name="connsiteX29" fmla="*/ 864393 w 921543"/>
                <a:gd name="connsiteY29" fmla="*/ 350043 h 721518"/>
                <a:gd name="connsiteX30" fmla="*/ 838200 w 921543"/>
                <a:gd name="connsiteY30" fmla="*/ 354806 h 721518"/>
                <a:gd name="connsiteX31" fmla="*/ 807243 w 921543"/>
                <a:gd name="connsiteY31" fmla="*/ 357187 h 721518"/>
                <a:gd name="connsiteX32" fmla="*/ 721518 w 921543"/>
                <a:gd name="connsiteY32" fmla="*/ 397668 h 721518"/>
                <a:gd name="connsiteX33" fmla="*/ 507206 w 921543"/>
                <a:gd name="connsiteY33" fmla="*/ 502443 h 721518"/>
                <a:gd name="connsiteX34" fmla="*/ 283368 w 921543"/>
                <a:gd name="connsiteY34" fmla="*/ 609600 h 721518"/>
                <a:gd name="connsiteX35" fmla="*/ 133350 w 921543"/>
                <a:gd name="connsiteY35" fmla="*/ 678656 h 721518"/>
                <a:gd name="connsiteX36" fmla="*/ 35718 w 921543"/>
                <a:gd name="connsiteY36" fmla="*/ 721518 h 721518"/>
                <a:gd name="connsiteX37" fmla="*/ 0 w 921543"/>
                <a:gd name="connsiteY37" fmla="*/ 673893 h 721518"/>
                <a:gd name="connsiteX38" fmla="*/ 64293 w 921543"/>
                <a:gd name="connsiteY38" fmla="*/ 609600 h 721518"/>
                <a:gd name="connsiteX39" fmla="*/ 204787 w 921543"/>
                <a:gd name="connsiteY39" fmla="*/ 488156 h 721518"/>
                <a:gd name="connsiteX40" fmla="*/ 302418 w 921543"/>
                <a:gd name="connsiteY40" fmla="*/ 402431 h 721518"/>
                <a:gd name="connsiteX41" fmla="*/ 376237 w 921543"/>
                <a:gd name="connsiteY41" fmla="*/ 333375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21543" h="721518">
                  <a:moveTo>
                    <a:pt x="376237" y="333375"/>
                  </a:moveTo>
                  <a:lnTo>
                    <a:pt x="428625" y="290512"/>
                  </a:lnTo>
                  <a:lnTo>
                    <a:pt x="469106" y="252412"/>
                  </a:lnTo>
                  <a:lnTo>
                    <a:pt x="514350" y="200025"/>
                  </a:lnTo>
                  <a:lnTo>
                    <a:pt x="550068" y="147637"/>
                  </a:lnTo>
                  <a:lnTo>
                    <a:pt x="559593" y="133350"/>
                  </a:lnTo>
                  <a:lnTo>
                    <a:pt x="559593" y="119062"/>
                  </a:lnTo>
                  <a:lnTo>
                    <a:pt x="545306" y="92868"/>
                  </a:lnTo>
                  <a:lnTo>
                    <a:pt x="523875" y="69056"/>
                  </a:lnTo>
                  <a:lnTo>
                    <a:pt x="500062" y="52387"/>
                  </a:lnTo>
                  <a:lnTo>
                    <a:pt x="485775" y="47625"/>
                  </a:lnTo>
                  <a:lnTo>
                    <a:pt x="471487" y="38100"/>
                  </a:lnTo>
                  <a:lnTo>
                    <a:pt x="466725" y="23812"/>
                  </a:lnTo>
                  <a:lnTo>
                    <a:pt x="478631" y="7143"/>
                  </a:lnTo>
                  <a:lnTo>
                    <a:pt x="500062" y="0"/>
                  </a:lnTo>
                  <a:lnTo>
                    <a:pt x="521493" y="0"/>
                  </a:lnTo>
                  <a:lnTo>
                    <a:pt x="552450" y="4762"/>
                  </a:lnTo>
                  <a:lnTo>
                    <a:pt x="614362" y="26193"/>
                  </a:lnTo>
                  <a:lnTo>
                    <a:pt x="659606" y="45243"/>
                  </a:lnTo>
                  <a:lnTo>
                    <a:pt x="709612" y="73818"/>
                  </a:lnTo>
                  <a:lnTo>
                    <a:pt x="759618" y="107156"/>
                  </a:lnTo>
                  <a:lnTo>
                    <a:pt x="809625" y="147637"/>
                  </a:lnTo>
                  <a:lnTo>
                    <a:pt x="854868" y="192881"/>
                  </a:lnTo>
                  <a:lnTo>
                    <a:pt x="900112" y="238125"/>
                  </a:lnTo>
                  <a:lnTo>
                    <a:pt x="916781" y="259556"/>
                  </a:lnTo>
                  <a:lnTo>
                    <a:pt x="921543" y="273843"/>
                  </a:lnTo>
                  <a:lnTo>
                    <a:pt x="919162" y="302418"/>
                  </a:lnTo>
                  <a:lnTo>
                    <a:pt x="912018" y="321468"/>
                  </a:lnTo>
                  <a:lnTo>
                    <a:pt x="895350" y="340518"/>
                  </a:lnTo>
                  <a:lnTo>
                    <a:pt x="864393" y="350043"/>
                  </a:lnTo>
                  <a:lnTo>
                    <a:pt x="838200" y="354806"/>
                  </a:lnTo>
                  <a:lnTo>
                    <a:pt x="807243" y="357187"/>
                  </a:lnTo>
                  <a:lnTo>
                    <a:pt x="721518" y="397668"/>
                  </a:lnTo>
                  <a:lnTo>
                    <a:pt x="507206" y="502443"/>
                  </a:lnTo>
                  <a:lnTo>
                    <a:pt x="283368" y="609600"/>
                  </a:lnTo>
                  <a:lnTo>
                    <a:pt x="133350" y="678656"/>
                  </a:lnTo>
                  <a:lnTo>
                    <a:pt x="35718" y="721518"/>
                  </a:lnTo>
                  <a:lnTo>
                    <a:pt x="0" y="673893"/>
                  </a:lnTo>
                  <a:lnTo>
                    <a:pt x="64293" y="609600"/>
                  </a:lnTo>
                  <a:lnTo>
                    <a:pt x="204787" y="488156"/>
                  </a:lnTo>
                  <a:lnTo>
                    <a:pt x="302418" y="402431"/>
                  </a:lnTo>
                  <a:lnTo>
                    <a:pt x="376237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4">
              <a:extLst>
                <a:ext uri="{FF2B5EF4-FFF2-40B4-BE49-F238E27FC236}">
                  <a16:creationId xmlns:a16="http://schemas.microsoft.com/office/drawing/2014/main" id="{50711C8C-86A0-40F1-9C88-CC9306B47CEA}"/>
                </a:ext>
              </a:extLst>
            </p:cNvPr>
            <p:cNvSpPr/>
            <p:nvPr/>
          </p:nvSpPr>
          <p:spPr>
            <a:xfrm>
              <a:off x="5462588" y="4238625"/>
              <a:ext cx="2143125" cy="1800225"/>
            </a:xfrm>
            <a:custGeom>
              <a:avLst/>
              <a:gdLst>
                <a:gd name="connsiteX0" fmla="*/ 569118 w 2143125"/>
                <a:gd name="connsiteY0" fmla="*/ 785813 h 1800225"/>
                <a:gd name="connsiteX1" fmla="*/ 404812 w 2143125"/>
                <a:gd name="connsiteY1" fmla="*/ 571500 h 1800225"/>
                <a:gd name="connsiteX2" fmla="*/ 261937 w 2143125"/>
                <a:gd name="connsiteY2" fmla="*/ 383381 h 1800225"/>
                <a:gd name="connsiteX3" fmla="*/ 135731 w 2143125"/>
                <a:gd name="connsiteY3" fmla="*/ 216694 h 1800225"/>
                <a:gd name="connsiteX4" fmla="*/ 57150 w 2143125"/>
                <a:gd name="connsiteY4" fmla="*/ 114300 h 1800225"/>
                <a:gd name="connsiteX5" fmla="*/ 19050 w 2143125"/>
                <a:gd name="connsiteY5" fmla="*/ 66675 h 1800225"/>
                <a:gd name="connsiteX6" fmla="*/ 4762 w 2143125"/>
                <a:gd name="connsiteY6" fmla="*/ 45244 h 1800225"/>
                <a:gd name="connsiteX7" fmla="*/ 0 w 2143125"/>
                <a:gd name="connsiteY7" fmla="*/ 21431 h 1800225"/>
                <a:gd name="connsiteX8" fmla="*/ 0 w 2143125"/>
                <a:gd name="connsiteY8" fmla="*/ 9525 h 1800225"/>
                <a:gd name="connsiteX9" fmla="*/ 11906 w 2143125"/>
                <a:gd name="connsiteY9" fmla="*/ 0 h 1800225"/>
                <a:gd name="connsiteX10" fmla="*/ 23812 w 2143125"/>
                <a:gd name="connsiteY10" fmla="*/ 0 h 1800225"/>
                <a:gd name="connsiteX11" fmla="*/ 47625 w 2143125"/>
                <a:gd name="connsiteY11" fmla="*/ 7144 h 1800225"/>
                <a:gd name="connsiteX12" fmla="*/ 73818 w 2143125"/>
                <a:gd name="connsiteY12" fmla="*/ 23813 h 1800225"/>
                <a:gd name="connsiteX13" fmla="*/ 147637 w 2143125"/>
                <a:gd name="connsiteY13" fmla="*/ 85725 h 1800225"/>
                <a:gd name="connsiteX14" fmla="*/ 257175 w 2143125"/>
                <a:gd name="connsiteY14" fmla="*/ 188119 h 1800225"/>
                <a:gd name="connsiteX15" fmla="*/ 381000 w 2143125"/>
                <a:gd name="connsiteY15" fmla="*/ 307181 h 1800225"/>
                <a:gd name="connsiteX16" fmla="*/ 497681 w 2143125"/>
                <a:gd name="connsiteY16" fmla="*/ 431006 h 1800225"/>
                <a:gd name="connsiteX17" fmla="*/ 640556 w 2143125"/>
                <a:gd name="connsiteY17" fmla="*/ 583406 h 1800225"/>
                <a:gd name="connsiteX18" fmla="*/ 771525 w 2143125"/>
                <a:gd name="connsiteY18" fmla="*/ 716756 h 1800225"/>
                <a:gd name="connsiteX19" fmla="*/ 926306 w 2143125"/>
                <a:gd name="connsiteY19" fmla="*/ 866775 h 1800225"/>
                <a:gd name="connsiteX20" fmla="*/ 1097756 w 2143125"/>
                <a:gd name="connsiteY20" fmla="*/ 1021556 h 1800225"/>
                <a:gd name="connsiteX21" fmla="*/ 1290637 w 2143125"/>
                <a:gd name="connsiteY21" fmla="*/ 1183481 h 1800225"/>
                <a:gd name="connsiteX22" fmla="*/ 1450181 w 2143125"/>
                <a:gd name="connsiteY22" fmla="*/ 1304925 h 1800225"/>
                <a:gd name="connsiteX23" fmla="*/ 1576387 w 2143125"/>
                <a:gd name="connsiteY23" fmla="*/ 1397794 h 1800225"/>
                <a:gd name="connsiteX24" fmla="*/ 1714500 w 2143125"/>
                <a:gd name="connsiteY24" fmla="*/ 1490663 h 1800225"/>
                <a:gd name="connsiteX25" fmla="*/ 1847850 w 2143125"/>
                <a:gd name="connsiteY25" fmla="*/ 1574006 h 1800225"/>
                <a:gd name="connsiteX26" fmla="*/ 2014537 w 2143125"/>
                <a:gd name="connsiteY26" fmla="*/ 1669256 h 1800225"/>
                <a:gd name="connsiteX27" fmla="*/ 2093118 w 2143125"/>
                <a:gd name="connsiteY27" fmla="*/ 1712119 h 1800225"/>
                <a:gd name="connsiteX28" fmla="*/ 2100262 w 2143125"/>
                <a:gd name="connsiteY28" fmla="*/ 1716881 h 1800225"/>
                <a:gd name="connsiteX29" fmla="*/ 2126456 w 2143125"/>
                <a:gd name="connsiteY29" fmla="*/ 1738313 h 1800225"/>
                <a:gd name="connsiteX30" fmla="*/ 2140743 w 2143125"/>
                <a:gd name="connsiteY30" fmla="*/ 1757363 h 1800225"/>
                <a:gd name="connsiteX31" fmla="*/ 2143125 w 2143125"/>
                <a:gd name="connsiteY31" fmla="*/ 1766888 h 1800225"/>
                <a:gd name="connsiteX32" fmla="*/ 2140743 w 2143125"/>
                <a:gd name="connsiteY32" fmla="*/ 1781175 h 1800225"/>
                <a:gd name="connsiteX33" fmla="*/ 2131218 w 2143125"/>
                <a:gd name="connsiteY33" fmla="*/ 1793081 h 1800225"/>
                <a:gd name="connsiteX34" fmla="*/ 2107406 w 2143125"/>
                <a:gd name="connsiteY34" fmla="*/ 1800225 h 1800225"/>
                <a:gd name="connsiteX35" fmla="*/ 2031206 w 2143125"/>
                <a:gd name="connsiteY35" fmla="*/ 1800225 h 1800225"/>
                <a:gd name="connsiteX36" fmla="*/ 1895475 w 2143125"/>
                <a:gd name="connsiteY36" fmla="*/ 1797844 h 1800225"/>
                <a:gd name="connsiteX37" fmla="*/ 1743075 w 2143125"/>
                <a:gd name="connsiteY37" fmla="*/ 1790700 h 1800225"/>
                <a:gd name="connsiteX38" fmla="*/ 1633537 w 2143125"/>
                <a:gd name="connsiteY38" fmla="*/ 1781175 h 1800225"/>
                <a:gd name="connsiteX39" fmla="*/ 1507331 w 2143125"/>
                <a:gd name="connsiteY39" fmla="*/ 1764506 h 1800225"/>
                <a:gd name="connsiteX40" fmla="*/ 1423987 w 2143125"/>
                <a:gd name="connsiteY40" fmla="*/ 1750219 h 1800225"/>
                <a:gd name="connsiteX41" fmla="*/ 1331118 w 2143125"/>
                <a:gd name="connsiteY41" fmla="*/ 1724025 h 1800225"/>
                <a:gd name="connsiteX42" fmla="*/ 1300162 w 2143125"/>
                <a:gd name="connsiteY42" fmla="*/ 1712119 h 1800225"/>
                <a:gd name="connsiteX43" fmla="*/ 1273968 w 2143125"/>
                <a:gd name="connsiteY43" fmla="*/ 1697831 h 1800225"/>
                <a:gd name="connsiteX44" fmla="*/ 1250156 w 2143125"/>
                <a:gd name="connsiteY44" fmla="*/ 1674019 h 1800225"/>
                <a:gd name="connsiteX45" fmla="*/ 1166812 w 2143125"/>
                <a:gd name="connsiteY45" fmla="*/ 1569244 h 1800225"/>
                <a:gd name="connsiteX46" fmla="*/ 1071562 w 2143125"/>
                <a:gd name="connsiteY46" fmla="*/ 1440656 h 1800225"/>
                <a:gd name="connsiteX47" fmla="*/ 938212 w 2143125"/>
                <a:gd name="connsiteY47" fmla="*/ 1269206 h 1800225"/>
                <a:gd name="connsiteX48" fmla="*/ 812006 w 2143125"/>
                <a:gd name="connsiteY48" fmla="*/ 1102519 h 1800225"/>
                <a:gd name="connsiteX49" fmla="*/ 619125 w 2143125"/>
                <a:gd name="connsiteY49" fmla="*/ 854869 h 1800225"/>
                <a:gd name="connsiteX50" fmla="*/ 569118 w 2143125"/>
                <a:gd name="connsiteY50" fmla="*/ 785813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3125" h="1800225">
                  <a:moveTo>
                    <a:pt x="569118" y="785813"/>
                  </a:moveTo>
                  <a:lnTo>
                    <a:pt x="404812" y="571500"/>
                  </a:lnTo>
                  <a:lnTo>
                    <a:pt x="261937" y="383381"/>
                  </a:lnTo>
                  <a:lnTo>
                    <a:pt x="135731" y="216694"/>
                  </a:lnTo>
                  <a:lnTo>
                    <a:pt x="57150" y="114300"/>
                  </a:lnTo>
                  <a:lnTo>
                    <a:pt x="19050" y="66675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73818" y="23813"/>
                  </a:lnTo>
                  <a:lnTo>
                    <a:pt x="147637" y="85725"/>
                  </a:lnTo>
                  <a:lnTo>
                    <a:pt x="257175" y="188119"/>
                  </a:lnTo>
                  <a:lnTo>
                    <a:pt x="381000" y="307181"/>
                  </a:lnTo>
                  <a:lnTo>
                    <a:pt x="497681" y="431006"/>
                  </a:lnTo>
                  <a:lnTo>
                    <a:pt x="640556" y="583406"/>
                  </a:lnTo>
                  <a:lnTo>
                    <a:pt x="771525" y="716756"/>
                  </a:lnTo>
                  <a:lnTo>
                    <a:pt x="926306" y="866775"/>
                  </a:lnTo>
                  <a:lnTo>
                    <a:pt x="1097756" y="1021556"/>
                  </a:lnTo>
                  <a:lnTo>
                    <a:pt x="1290637" y="1183481"/>
                  </a:lnTo>
                  <a:lnTo>
                    <a:pt x="1450181" y="1304925"/>
                  </a:lnTo>
                  <a:lnTo>
                    <a:pt x="1576387" y="1397794"/>
                  </a:lnTo>
                  <a:lnTo>
                    <a:pt x="1714500" y="1490663"/>
                  </a:lnTo>
                  <a:lnTo>
                    <a:pt x="1847850" y="1574006"/>
                  </a:lnTo>
                  <a:lnTo>
                    <a:pt x="2014537" y="1669256"/>
                  </a:lnTo>
                  <a:lnTo>
                    <a:pt x="2093118" y="1712119"/>
                  </a:lnTo>
                  <a:lnTo>
                    <a:pt x="2100262" y="1716881"/>
                  </a:lnTo>
                  <a:lnTo>
                    <a:pt x="2126456" y="1738313"/>
                  </a:lnTo>
                  <a:lnTo>
                    <a:pt x="2140743" y="1757363"/>
                  </a:lnTo>
                  <a:lnTo>
                    <a:pt x="2143125" y="1766888"/>
                  </a:lnTo>
                  <a:lnTo>
                    <a:pt x="2140743" y="1781175"/>
                  </a:lnTo>
                  <a:lnTo>
                    <a:pt x="2131218" y="1793081"/>
                  </a:lnTo>
                  <a:lnTo>
                    <a:pt x="2107406" y="1800225"/>
                  </a:lnTo>
                  <a:lnTo>
                    <a:pt x="2031206" y="1800225"/>
                  </a:lnTo>
                  <a:lnTo>
                    <a:pt x="1895475" y="1797844"/>
                  </a:lnTo>
                  <a:lnTo>
                    <a:pt x="1743075" y="1790700"/>
                  </a:lnTo>
                  <a:lnTo>
                    <a:pt x="1633537" y="1781175"/>
                  </a:lnTo>
                  <a:lnTo>
                    <a:pt x="1507331" y="1764506"/>
                  </a:lnTo>
                  <a:lnTo>
                    <a:pt x="1423987" y="1750219"/>
                  </a:lnTo>
                  <a:lnTo>
                    <a:pt x="1331118" y="1724025"/>
                  </a:lnTo>
                  <a:lnTo>
                    <a:pt x="1300162" y="1712119"/>
                  </a:lnTo>
                  <a:lnTo>
                    <a:pt x="1273968" y="1697831"/>
                  </a:lnTo>
                  <a:lnTo>
                    <a:pt x="1250156" y="1674019"/>
                  </a:lnTo>
                  <a:lnTo>
                    <a:pt x="1166812" y="1569244"/>
                  </a:lnTo>
                  <a:lnTo>
                    <a:pt x="1071562" y="1440656"/>
                  </a:lnTo>
                  <a:lnTo>
                    <a:pt x="938212" y="1269206"/>
                  </a:lnTo>
                  <a:lnTo>
                    <a:pt x="812006" y="1102519"/>
                  </a:lnTo>
                  <a:lnTo>
                    <a:pt x="619125" y="854869"/>
                  </a:lnTo>
                  <a:lnTo>
                    <a:pt x="569118" y="7858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FCB04008-DAE5-4B00-A723-AEAFAD880521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95413"/>
            <a:ext cx="4954588" cy="4583112"/>
            <a:chOff x="2498725" y="1395413"/>
            <a:chExt cx="4954588" cy="4583112"/>
          </a:xfrm>
        </p:grpSpPr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9C34465A-589A-4122-AC1C-D7EB25488B7B}"/>
                </a:ext>
              </a:extLst>
            </p:cNvPr>
            <p:cNvSpPr/>
            <p:nvPr/>
          </p:nvSpPr>
          <p:spPr>
            <a:xfrm>
              <a:off x="2498725" y="1568450"/>
              <a:ext cx="1489075" cy="2498725"/>
            </a:xfrm>
            <a:custGeom>
              <a:avLst/>
              <a:gdLst>
                <a:gd name="connsiteX0" fmla="*/ 828675 w 1489075"/>
                <a:gd name="connsiteY0" fmla="*/ 1111250 h 2498725"/>
                <a:gd name="connsiteX1" fmla="*/ 857250 w 1489075"/>
                <a:gd name="connsiteY1" fmla="*/ 1060450 h 2498725"/>
                <a:gd name="connsiteX2" fmla="*/ 892175 w 1489075"/>
                <a:gd name="connsiteY2" fmla="*/ 987425 h 2498725"/>
                <a:gd name="connsiteX3" fmla="*/ 949325 w 1489075"/>
                <a:gd name="connsiteY3" fmla="*/ 860425 h 2498725"/>
                <a:gd name="connsiteX4" fmla="*/ 1000125 w 1489075"/>
                <a:gd name="connsiteY4" fmla="*/ 749300 h 2498725"/>
                <a:gd name="connsiteX5" fmla="*/ 1041400 w 1489075"/>
                <a:gd name="connsiteY5" fmla="*/ 641350 h 2498725"/>
                <a:gd name="connsiteX6" fmla="*/ 1069975 w 1489075"/>
                <a:gd name="connsiteY6" fmla="*/ 568325 h 2498725"/>
                <a:gd name="connsiteX7" fmla="*/ 1092200 w 1489075"/>
                <a:gd name="connsiteY7" fmla="*/ 501650 h 2498725"/>
                <a:gd name="connsiteX8" fmla="*/ 1111250 w 1489075"/>
                <a:gd name="connsiteY8" fmla="*/ 441325 h 2498725"/>
                <a:gd name="connsiteX9" fmla="*/ 1130300 w 1489075"/>
                <a:gd name="connsiteY9" fmla="*/ 371475 h 2498725"/>
                <a:gd name="connsiteX10" fmla="*/ 1146175 w 1489075"/>
                <a:gd name="connsiteY10" fmla="*/ 304800 h 2498725"/>
                <a:gd name="connsiteX11" fmla="*/ 1152525 w 1489075"/>
                <a:gd name="connsiteY11" fmla="*/ 244475 h 2498725"/>
                <a:gd name="connsiteX12" fmla="*/ 1146175 w 1489075"/>
                <a:gd name="connsiteY12" fmla="*/ 219075 h 2498725"/>
                <a:gd name="connsiteX13" fmla="*/ 1114425 w 1489075"/>
                <a:gd name="connsiteY13" fmla="*/ 168275 h 2498725"/>
                <a:gd name="connsiteX14" fmla="*/ 1079500 w 1489075"/>
                <a:gd name="connsiteY14" fmla="*/ 117475 h 2498725"/>
                <a:gd name="connsiteX15" fmla="*/ 1041400 w 1489075"/>
                <a:gd name="connsiteY15" fmla="*/ 76200 h 2498725"/>
                <a:gd name="connsiteX16" fmla="*/ 1019175 w 1489075"/>
                <a:gd name="connsiteY16" fmla="*/ 50800 h 2498725"/>
                <a:gd name="connsiteX17" fmla="*/ 1009650 w 1489075"/>
                <a:gd name="connsiteY17" fmla="*/ 31750 h 2498725"/>
                <a:gd name="connsiteX18" fmla="*/ 1006475 w 1489075"/>
                <a:gd name="connsiteY18" fmla="*/ 15875 h 2498725"/>
                <a:gd name="connsiteX19" fmla="*/ 1012825 w 1489075"/>
                <a:gd name="connsiteY19" fmla="*/ 3175 h 2498725"/>
                <a:gd name="connsiteX20" fmla="*/ 1038225 w 1489075"/>
                <a:gd name="connsiteY20" fmla="*/ 0 h 2498725"/>
                <a:gd name="connsiteX21" fmla="*/ 1079500 w 1489075"/>
                <a:gd name="connsiteY21" fmla="*/ 9525 h 2498725"/>
                <a:gd name="connsiteX22" fmla="*/ 1158875 w 1489075"/>
                <a:gd name="connsiteY22" fmla="*/ 34925 h 2498725"/>
                <a:gd name="connsiteX23" fmla="*/ 1212850 w 1489075"/>
                <a:gd name="connsiteY23" fmla="*/ 53975 h 2498725"/>
                <a:gd name="connsiteX24" fmla="*/ 1289050 w 1489075"/>
                <a:gd name="connsiteY24" fmla="*/ 85725 h 2498725"/>
                <a:gd name="connsiteX25" fmla="*/ 1343025 w 1489075"/>
                <a:gd name="connsiteY25" fmla="*/ 114300 h 2498725"/>
                <a:gd name="connsiteX26" fmla="*/ 1390650 w 1489075"/>
                <a:gd name="connsiteY26" fmla="*/ 146050 h 2498725"/>
                <a:gd name="connsiteX27" fmla="*/ 1422400 w 1489075"/>
                <a:gd name="connsiteY27" fmla="*/ 174625 h 2498725"/>
                <a:gd name="connsiteX28" fmla="*/ 1454150 w 1489075"/>
                <a:gd name="connsiteY28" fmla="*/ 209550 h 2498725"/>
                <a:gd name="connsiteX29" fmla="*/ 1470025 w 1489075"/>
                <a:gd name="connsiteY29" fmla="*/ 238125 h 2498725"/>
                <a:gd name="connsiteX30" fmla="*/ 1482725 w 1489075"/>
                <a:gd name="connsiteY30" fmla="*/ 269875 h 2498725"/>
                <a:gd name="connsiteX31" fmla="*/ 1489075 w 1489075"/>
                <a:gd name="connsiteY31" fmla="*/ 301625 h 2498725"/>
                <a:gd name="connsiteX32" fmla="*/ 1485900 w 1489075"/>
                <a:gd name="connsiteY32" fmla="*/ 330200 h 2498725"/>
                <a:gd name="connsiteX33" fmla="*/ 1476375 w 1489075"/>
                <a:gd name="connsiteY33" fmla="*/ 358775 h 2498725"/>
                <a:gd name="connsiteX34" fmla="*/ 1457325 w 1489075"/>
                <a:gd name="connsiteY34" fmla="*/ 384175 h 2498725"/>
                <a:gd name="connsiteX35" fmla="*/ 1422400 w 1489075"/>
                <a:gd name="connsiteY35" fmla="*/ 428625 h 2498725"/>
                <a:gd name="connsiteX36" fmla="*/ 1400175 w 1489075"/>
                <a:gd name="connsiteY36" fmla="*/ 450850 h 2498725"/>
                <a:gd name="connsiteX37" fmla="*/ 1368425 w 1489075"/>
                <a:gd name="connsiteY37" fmla="*/ 514350 h 2498725"/>
                <a:gd name="connsiteX38" fmla="*/ 1301750 w 1489075"/>
                <a:gd name="connsiteY38" fmla="*/ 641350 h 2498725"/>
                <a:gd name="connsiteX39" fmla="*/ 1241425 w 1489075"/>
                <a:gd name="connsiteY39" fmla="*/ 755650 h 2498725"/>
                <a:gd name="connsiteX40" fmla="*/ 1174750 w 1489075"/>
                <a:gd name="connsiteY40" fmla="*/ 879475 h 2498725"/>
                <a:gd name="connsiteX41" fmla="*/ 1063625 w 1489075"/>
                <a:gd name="connsiteY41" fmla="*/ 1082675 h 2498725"/>
                <a:gd name="connsiteX42" fmla="*/ 977900 w 1489075"/>
                <a:gd name="connsiteY42" fmla="*/ 1228725 h 2498725"/>
                <a:gd name="connsiteX43" fmla="*/ 911225 w 1489075"/>
                <a:gd name="connsiteY43" fmla="*/ 1330325 h 2498725"/>
                <a:gd name="connsiteX44" fmla="*/ 755650 w 1489075"/>
                <a:gd name="connsiteY44" fmla="*/ 1587500 h 2498725"/>
                <a:gd name="connsiteX45" fmla="*/ 590550 w 1489075"/>
                <a:gd name="connsiteY45" fmla="*/ 1828800 h 2498725"/>
                <a:gd name="connsiteX46" fmla="*/ 454025 w 1489075"/>
                <a:gd name="connsiteY46" fmla="*/ 2009775 h 2498725"/>
                <a:gd name="connsiteX47" fmla="*/ 346075 w 1489075"/>
                <a:gd name="connsiteY47" fmla="*/ 2149475 h 2498725"/>
                <a:gd name="connsiteX48" fmla="*/ 234950 w 1489075"/>
                <a:gd name="connsiteY48" fmla="*/ 2282825 h 2498725"/>
                <a:gd name="connsiteX49" fmla="*/ 73025 w 1489075"/>
                <a:gd name="connsiteY49" fmla="*/ 2470150 h 2498725"/>
                <a:gd name="connsiteX50" fmla="*/ 47625 w 1489075"/>
                <a:gd name="connsiteY50" fmla="*/ 2492375 h 2498725"/>
                <a:gd name="connsiteX51" fmla="*/ 31750 w 1489075"/>
                <a:gd name="connsiteY51" fmla="*/ 2495550 h 2498725"/>
                <a:gd name="connsiteX52" fmla="*/ 19050 w 1489075"/>
                <a:gd name="connsiteY52" fmla="*/ 2498725 h 2498725"/>
                <a:gd name="connsiteX53" fmla="*/ 0 w 1489075"/>
                <a:gd name="connsiteY53" fmla="*/ 2492375 h 2498725"/>
                <a:gd name="connsiteX54" fmla="*/ 3175 w 1489075"/>
                <a:gd name="connsiteY54" fmla="*/ 2473325 h 2498725"/>
                <a:gd name="connsiteX55" fmla="*/ 15875 w 1489075"/>
                <a:gd name="connsiteY55" fmla="*/ 2441575 h 2498725"/>
                <a:gd name="connsiteX56" fmla="*/ 73025 w 1489075"/>
                <a:gd name="connsiteY56" fmla="*/ 2349500 h 2498725"/>
                <a:gd name="connsiteX57" fmla="*/ 155575 w 1489075"/>
                <a:gd name="connsiteY57" fmla="*/ 2219325 h 2498725"/>
                <a:gd name="connsiteX58" fmla="*/ 247650 w 1489075"/>
                <a:gd name="connsiteY58" fmla="*/ 2070100 h 2498725"/>
                <a:gd name="connsiteX59" fmla="*/ 361950 w 1489075"/>
                <a:gd name="connsiteY59" fmla="*/ 1889125 h 2498725"/>
                <a:gd name="connsiteX60" fmla="*/ 431800 w 1489075"/>
                <a:gd name="connsiteY60" fmla="*/ 1774825 h 2498725"/>
                <a:gd name="connsiteX61" fmla="*/ 533400 w 1489075"/>
                <a:gd name="connsiteY61" fmla="*/ 1612900 h 2498725"/>
                <a:gd name="connsiteX62" fmla="*/ 622300 w 1489075"/>
                <a:gd name="connsiteY62" fmla="*/ 1460500 h 2498725"/>
                <a:gd name="connsiteX63" fmla="*/ 714375 w 1489075"/>
                <a:gd name="connsiteY63" fmla="*/ 1308100 h 2498725"/>
                <a:gd name="connsiteX64" fmla="*/ 828675 w 1489075"/>
                <a:gd name="connsiteY64" fmla="*/ 1111250 h 24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489075" h="2498725">
                  <a:moveTo>
                    <a:pt x="828675" y="1111250"/>
                  </a:moveTo>
                  <a:lnTo>
                    <a:pt x="857250" y="1060450"/>
                  </a:lnTo>
                  <a:lnTo>
                    <a:pt x="892175" y="987425"/>
                  </a:lnTo>
                  <a:lnTo>
                    <a:pt x="949325" y="860425"/>
                  </a:lnTo>
                  <a:lnTo>
                    <a:pt x="1000125" y="749300"/>
                  </a:lnTo>
                  <a:lnTo>
                    <a:pt x="1041400" y="641350"/>
                  </a:lnTo>
                  <a:lnTo>
                    <a:pt x="1069975" y="568325"/>
                  </a:lnTo>
                  <a:lnTo>
                    <a:pt x="1092200" y="501650"/>
                  </a:lnTo>
                  <a:lnTo>
                    <a:pt x="1111250" y="441325"/>
                  </a:lnTo>
                  <a:lnTo>
                    <a:pt x="1130300" y="371475"/>
                  </a:lnTo>
                  <a:lnTo>
                    <a:pt x="1146175" y="304800"/>
                  </a:lnTo>
                  <a:lnTo>
                    <a:pt x="1152525" y="244475"/>
                  </a:lnTo>
                  <a:lnTo>
                    <a:pt x="1146175" y="219075"/>
                  </a:lnTo>
                  <a:lnTo>
                    <a:pt x="1114425" y="168275"/>
                  </a:lnTo>
                  <a:lnTo>
                    <a:pt x="1079500" y="117475"/>
                  </a:lnTo>
                  <a:lnTo>
                    <a:pt x="1041400" y="76200"/>
                  </a:lnTo>
                  <a:lnTo>
                    <a:pt x="1019175" y="50800"/>
                  </a:lnTo>
                  <a:lnTo>
                    <a:pt x="1009650" y="31750"/>
                  </a:lnTo>
                  <a:lnTo>
                    <a:pt x="1006475" y="15875"/>
                  </a:lnTo>
                  <a:lnTo>
                    <a:pt x="1012825" y="3175"/>
                  </a:lnTo>
                  <a:lnTo>
                    <a:pt x="1038225" y="0"/>
                  </a:lnTo>
                  <a:lnTo>
                    <a:pt x="1079500" y="9525"/>
                  </a:lnTo>
                  <a:lnTo>
                    <a:pt x="1158875" y="34925"/>
                  </a:lnTo>
                  <a:lnTo>
                    <a:pt x="1212850" y="53975"/>
                  </a:lnTo>
                  <a:lnTo>
                    <a:pt x="1289050" y="85725"/>
                  </a:lnTo>
                  <a:lnTo>
                    <a:pt x="1343025" y="114300"/>
                  </a:lnTo>
                  <a:lnTo>
                    <a:pt x="1390650" y="146050"/>
                  </a:lnTo>
                  <a:lnTo>
                    <a:pt x="1422400" y="174625"/>
                  </a:lnTo>
                  <a:lnTo>
                    <a:pt x="1454150" y="209550"/>
                  </a:lnTo>
                  <a:lnTo>
                    <a:pt x="1470025" y="238125"/>
                  </a:lnTo>
                  <a:lnTo>
                    <a:pt x="1482725" y="269875"/>
                  </a:lnTo>
                  <a:lnTo>
                    <a:pt x="1489075" y="301625"/>
                  </a:lnTo>
                  <a:lnTo>
                    <a:pt x="1485900" y="330200"/>
                  </a:lnTo>
                  <a:lnTo>
                    <a:pt x="1476375" y="358775"/>
                  </a:lnTo>
                  <a:lnTo>
                    <a:pt x="1457325" y="384175"/>
                  </a:lnTo>
                  <a:lnTo>
                    <a:pt x="1422400" y="428625"/>
                  </a:lnTo>
                  <a:lnTo>
                    <a:pt x="1400175" y="450850"/>
                  </a:lnTo>
                  <a:lnTo>
                    <a:pt x="1368425" y="514350"/>
                  </a:lnTo>
                  <a:lnTo>
                    <a:pt x="1301750" y="641350"/>
                  </a:lnTo>
                  <a:lnTo>
                    <a:pt x="1241425" y="755650"/>
                  </a:lnTo>
                  <a:lnTo>
                    <a:pt x="1174750" y="879475"/>
                  </a:lnTo>
                  <a:lnTo>
                    <a:pt x="1063625" y="1082675"/>
                  </a:lnTo>
                  <a:lnTo>
                    <a:pt x="977900" y="1228725"/>
                  </a:lnTo>
                  <a:lnTo>
                    <a:pt x="911225" y="1330325"/>
                  </a:lnTo>
                  <a:lnTo>
                    <a:pt x="755650" y="1587500"/>
                  </a:lnTo>
                  <a:lnTo>
                    <a:pt x="590550" y="1828800"/>
                  </a:lnTo>
                  <a:lnTo>
                    <a:pt x="454025" y="2009775"/>
                  </a:lnTo>
                  <a:lnTo>
                    <a:pt x="346075" y="2149475"/>
                  </a:lnTo>
                  <a:lnTo>
                    <a:pt x="234950" y="2282825"/>
                  </a:lnTo>
                  <a:lnTo>
                    <a:pt x="73025" y="2470150"/>
                  </a:lnTo>
                  <a:lnTo>
                    <a:pt x="47625" y="2492375"/>
                  </a:lnTo>
                  <a:lnTo>
                    <a:pt x="31750" y="2495550"/>
                  </a:lnTo>
                  <a:lnTo>
                    <a:pt x="19050" y="2498725"/>
                  </a:lnTo>
                  <a:lnTo>
                    <a:pt x="0" y="2492375"/>
                  </a:lnTo>
                  <a:lnTo>
                    <a:pt x="3175" y="2473325"/>
                  </a:lnTo>
                  <a:lnTo>
                    <a:pt x="15875" y="2441575"/>
                  </a:lnTo>
                  <a:lnTo>
                    <a:pt x="73025" y="2349500"/>
                  </a:lnTo>
                  <a:lnTo>
                    <a:pt x="155575" y="2219325"/>
                  </a:lnTo>
                  <a:lnTo>
                    <a:pt x="247650" y="2070100"/>
                  </a:lnTo>
                  <a:lnTo>
                    <a:pt x="361950" y="1889125"/>
                  </a:lnTo>
                  <a:lnTo>
                    <a:pt x="431800" y="1774825"/>
                  </a:lnTo>
                  <a:lnTo>
                    <a:pt x="533400" y="1612900"/>
                  </a:lnTo>
                  <a:lnTo>
                    <a:pt x="622300" y="1460500"/>
                  </a:lnTo>
                  <a:lnTo>
                    <a:pt x="714375" y="1308100"/>
                  </a:lnTo>
                  <a:lnTo>
                    <a:pt x="828675" y="1111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EC3CB302-5AD5-4298-9716-2DAEF1715E0F}"/>
                </a:ext>
              </a:extLst>
            </p:cNvPr>
            <p:cNvSpPr/>
            <p:nvPr/>
          </p:nvSpPr>
          <p:spPr>
            <a:xfrm>
              <a:off x="4200525" y="1957388"/>
              <a:ext cx="2343150" cy="520700"/>
            </a:xfrm>
            <a:custGeom>
              <a:avLst/>
              <a:gdLst>
                <a:gd name="connsiteX0" fmla="*/ 921544 w 2343150"/>
                <a:gd name="connsiteY0" fmla="*/ 392906 h 521493"/>
                <a:gd name="connsiteX1" fmla="*/ 1021556 w 2343150"/>
                <a:gd name="connsiteY1" fmla="*/ 381000 h 521493"/>
                <a:gd name="connsiteX2" fmla="*/ 1062038 w 2343150"/>
                <a:gd name="connsiteY2" fmla="*/ 378618 h 521493"/>
                <a:gd name="connsiteX3" fmla="*/ 1293019 w 2343150"/>
                <a:gd name="connsiteY3" fmla="*/ 359568 h 521493"/>
                <a:gd name="connsiteX4" fmla="*/ 1371600 w 2343150"/>
                <a:gd name="connsiteY4" fmla="*/ 342900 h 521493"/>
                <a:gd name="connsiteX5" fmla="*/ 1490663 w 2343150"/>
                <a:gd name="connsiteY5" fmla="*/ 319087 h 521493"/>
                <a:gd name="connsiteX6" fmla="*/ 1635919 w 2343150"/>
                <a:gd name="connsiteY6" fmla="*/ 292893 h 521493"/>
                <a:gd name="connsiteX7" fmla="*/ 1707356 w 2343150"/>
                <a:gd name="connsiteY7" fmla="*/ 283368 h 521493"/>
                <a:gd name="connsiteX8" fmla="*/ 1859756 w 2343150"/>
                <a:gd name="connsiteY8" fmla="*/ 273843 h 521493"/>
                <a:gd name="connsiteX9" fmla="*/ 2026444 w 2343150"/>
                <a:gd name="connsiteY9" fmla="*/ 269081 h 521493"/>
                <a:gd name="connsiteX10" fmla="*/ 2188369 w 2343150"/>
                <a:gd name="connsiteY10" fmla="*/ 266700 h 521493"/>
                <a:gd name="connsiteX11" fmla="*/ 2252663 w 2343150"/>
                <a:gd name="connsiteY11" fmla="*/ 266700 h 521493"/>
                <a:gd name="connsiteX12" fmla="*/ 2274094 w 2343150"/>
                <a:gd name="connsiteY12" fmla="*/ 259556 h 521493"/>
                <a:gd name="connsiteX13" fmla="*/ 2305050 w 2343150"/>
                <a:gd name="connsiteY13" fmla="*/ 245268 h 521493"/>
                <a:gd name="connsiteX14" fmla="*/ 2328863 w 2343150"/>
                <a:gd name="connsiteY14" fmla="*/ 226218 h 521493"/>
                <a:gd name="connsiteX15" fmla="*/ 2340769 w 2343150"/>
                <a:gd name="connsiteY15" fmla="*/ 207168 h 521493"/>
                <a:gd name="connsiteX16" fmla="*/ 2343150 w 2343150"/>
                <a:gd name="connsiteY16" fmla="*/ 192881 h 521493"/>
                <a:gd name="connsiteX17" fmla="*/ 2343150 w 2343150"/>
                <a:gd name="connsiteY17" fmla="*/ 173831 h 521493"/>
                <a:gd name="connsiteX18" fmla="*/ 2331244 w 2343150"/>
                <a:gd name="connsiteY18" fmla="*/ 152400 h 521493"/>
                <a:gd name="connsiteX19" fmla="*/ 2314575 w 2343150"/>
                <a:gd name="connsiteY19" fmla="*/ 121443 h 521493"/>
                <a:gd name="connsiteX20" fmla="*/ 2288381 w 2343150"/>
                <a:gd name="connsiteY20" fmla="*/ 92868 h 521493"/>
                <a:gd name="connsiteX21" fmla="*/ 2255044 w 2343150"/>
                <a:gd name="connsiteY21" fmla="*/ 71437 h 521493"/>
                <a:gd name="connsiteX22" fmla="*/ 2216944 w 2343150"/>
                <a:gd name="connsiteY22" fmla="*/ 52387 h 521493"/>
                <a:gd name="connsiteX23" fmla="*/ 2171700 w 2343150"/>
                <a:gd name="connsiteY23" fmla="*/ 35718 h 521493"/>
                <a:gd name="connsiteX24" fmla="*/ 2090738 w 2343150"/>
                <a:gd name="connsiteY24" fmla="*/ 11906 h 521493"/>
                <a:gd name="connsiteX25" fmla="*/ 2033588 w 2343150"/>
                <a:gd name="connsiteY25" fmla="*/ 0 h 521493"/>
                <a:gd name="connsiteX26" fmla="*/ 1957388 w 2343150"/>
                <a:gd name="connsiteY26" fmla="*/ 21431 h 521493"/>
                <a:gd name="connsiteX27" fmla="*/ 1654969 w 2343150"/>
                <a:gd name="connsiteY27" fmla="*/ 88106 h 521493"/>
                <a:gd name="connsiteX28" fmla="*/ 1407319 w 2343150"/>
                <a:gd name="connsiteY28" fmla="*/ 135731 h 521493"/>
                <a:gd name="connsiteX29" fmla="*/ 1273969 w 2343150"/>
                <a:gd name="connsiteY29" fmla="*/ 157162 h 521493"/>
                <a:gd name="connsiteX30" fmla="*/ 1057275 w 2343150"/>
                <a:gd name="connsiteY30" fmla="*/ 197643 h 521493"/>
                <a:gd name="connsiteX31" fmla="*/ 833438 w 2343150"/>
                <a:gd name="connsiteY31" fmla="*/ 228600 h 521493"/>
                <a:gd name="connsiteX32" fmla="*/ 685800 w 2343150"/>
                <a:gd name="connsiteY32" fmla="*/ 245268 h 521493"/>
                <a:gd name="connsiteX33" fmla="*/ 590550 w 2343150"/>
                <a:gd name="connsiteY33" fmla="*/ 257175 h 521493"/>
                <a:gd name="connsiteX34" fmla="*/ 488156 w 2343150"/>
                <a:gd name="connsiteY34" fmla="*/ 266700 h 521493"/>
                <a:gd name="connsiteX35" fmla="*/ 433388 w 2343150"/>
                <a:gd name="connsiteY35" fmla="*/ 269081 h 521493"/>
                <a:gd name="connsiteX36" fmla="*/ 388144 w 2343150"/>
                <a:gd name="connsiteY36" fmla="*/ 269081 h 521493"/>
                <a:gd name="connsiteX37" fmla="*/ 342900 w 2343150"/>
                <a:gd name="connsiteY37" fmla="*/ 266700 h 521493"/>
                <a:gd name="connsiteX38" fmla="*/ 290513 w 2343150"/>
                <a:gd name="connsiteY38" fmla="*/ 259556 h 521493"/>
                <a:gd name="connsiteX39" fmla="*/ 230981 w 2343150"/>
                <a:gd name="connsiteY39" fmla="*/ 247650 h 521493"/>
                <a:gd name="connsiteX40" fmla="*/ 169069 w 2343150"/>
                <a:gd name="connsiteY40" fmla="*/ 230981 h 521493"/>
                <a:gd name="connsiteX41" fmla="*/ 121444 w 2343150"/>
                <a:gd name="connsiteY41" fmla="*/ 207168 h 521493"/>
                <a:gd name="connsiteX42" fmla="*/ 95250 w 2343150"/>
                <a:gd name="connsiteY42" fmla="*/ 190500 h 521493"/>
                <a:gd name="connsiteX43" fmla="*/ 59531 w 2343150"/>
                <a:gd name="connsiteY43" fmla="*/ 161925 h 521493"/>
                <a:gd name="connsiteX44" fmla="*/ 35719 w 2343150"/>
                <a:gd name="connsiteY44" fmla="*/ 150018 h 521493"/>
                <a:gd name="connsiteX45" fmla="*/ 16669 w 2343150"/>
                <a:gd name="connsiteY45" fmla="*/ 147637 h 521493"/>
                <a:gd name="connsiteX46" fmla="*/ 4763 w 2343150"/>
                <a:gd name="connsiteY46" fmla="*/ 154781 h 521493"/>
                <a:gd name="connsiteX47" fmla="*/ 0 w 2343150"/>
                <a:gd name="connsiteY47" fmla="*/ 171450 h 521493"/>
                <a:gd name="connsiteX48" fmla="*/ 9525 w 2343150"/>
                <a:gd name="connsiteY48" fmla="*/ 200025 h 521493"/>
                <a:gd name="connsiteX49" fmla="*/ 38100 w 2343150"/>
                <a:gd name="connsiteY49" fmla="*/ 242887 h 521493"/>
                <a:gd name="connsiteX50" fmla="*/ 100013 w 2343150"/>
                <a:gd name="connsiteY50" fmla="*/ 323850 h 521493"/>
                <a:gd name="connsiteX51" fmla="*/ 171450 w 2343150"/>
                <a:gd name="connsiteY51" fmla="*/ 416718 h 521493"/>
                <a:gd name="connsiteX52" fmla="*/ 204788 w 2343150"/>
                <a:gd name="connsiteY52" fmla="*/ 459581 h 521493"/>
                <a:gd name="connsiteX53" fmla="*/ 228600 w 2343150"/>
                <a:gd name="connsiteY53" fmla="*/ 483393 h 521493"/>
                <a:gd name="connsiteX54" fmla="*/ 242888 w 2343150"/>
                <a:gd name="connsiteY54" fmla="*/ 495300 h 521493"/>
                <a:gd name="connsiteX55" fmla="*/ 264319 w 2343150"/>
                <a:gd name="connsiteY55" fmla="*/ 507206 h 521493"/>
                <a:gd name="connsiteX56" fmla="*/ 285750 w 2343150"/>
                <a:gd name="connsiteY56" fmla="*/ 516731 h 521493"/>
                <a:gd name="connsiteX57" fmla="*/ 302419 w 2343150"/>
                <a:gd name="connsiteY57" fmla="*/ 519112 h 521493"/>
                <a:gd name="connsiteX58" fmla="*/ 335756 w 2343150"/>
                <a:gd name="connsiteY58" fmla="*/ 521493 h 521493"/>
                <a:gd name="connsiteX59" fmla="*/ 378619 w 2343150"/>
                <a:gd name="connsiteY59" fmla="*/ 511968 h 521493"/>
                <a:gd name="connsiteX60" fmla="*/ 411956 w 2343150"/>
                <a:gd name="connsiteY60" fmla="*/ 500062 h 521493"/>
                <a:gd name="connsiteX61" fmla="*/ 431006 w 2343150"/>
                <a:gd name="connsiteY61" fmla="*/ 492918 h 521493"/>
                <a:gd name="connsiteX62" fmla="*/ 490538 w 2343150"/>
                <a:gd name="connsiteY62" fmla="*/ 476250 h 521493"/>
                <a:gd name="connsiteX63" fmla="*/ 619125 w 2343150"/>
                <a:gd name="connsiteY63" fmla="*/ 447675 h 521493"/>
                <a:gd name="connsiteX64" fmla="*/ 714375 w 2343150"/>
                <a:gd name="connsiteY64" fmla="*/ 426243 h 521493"/>
                <a:gd name="connsiteX65" fmla="*/ 845344 w 2343150"/>
                <a:gd name="connsiteY65" fmla="*/ 402431 h 521493"/>
                <a:gd name="connsiteX66" fmla="*/ 921544 w 2343150"/>
                <a:gd name="connsiteY66" fmla="*/ 3929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43150" h="521493">
                  <a:moveTo>
                    <a:pt x="921544" y="392906"/>
                  </a:moveTo>
                  <a:lnTo>
                    <a:pt x="1021556" y="381000"/>
                  </a:lnTo>
                  <a:lnTo>
                    <a:pt x="1062038" y="378618"/>
                  </a:lnTo>
                  <a:lnTo>
                    <a:pt x="1293019" y="359568"/>
                  </a:lnTo>
                  <a:lnTo>
                    <a:pt x="1371600" y="342900"/>
                  </a:lnTo>
                  <a:lnTo>
                    <a:pt x="1490663" y="319087"/>
                  </a:lnTo>
                  <a:lnTo>
                    <a:pt x="1635919" y="292893"/>
                  </a:lnTo>
                  <a:lnTo>
                    <a:pt x="1707356" y="283368"/>
                  </a:lnTo>
                  <a:lnTo>
                    <a:pt x="1859756" y="273843"/>
                  </a:lnTo>
                  <a:lnTo>
                    <a:pt x="2026444" y="269081"/>
                  </a:lnTo>
                  <a:lnTo>
                    <a:pt x="2188369" y="266700"/>
                  </a:lnTo>
                  <a:lnTo>
                    <a:pt x="2252663" y="266700"/>
                  </a:lnTo>
                  <a:lnTo>
                    <a:pt x="2274094" y="259556"/>
                  </a:lnTo>
                  <a:lnTo>
                    <a:pt x="2305050" y="245268"/>
                  </a:lnTo>
                  <a:lnTo>
                    <a:pt x="2328863" y="226218"/>
                  </a:lnTo>
                  <a:lnTo>
                    <a:pt x="2340769" y="207168"/>
                  </a:lnTo>
                  <a:lnTo>
                    <a:pt x="2343150" y="192881"/>
                  </a:lnTo>
                  <a:lnTo>
                    <a:pt x="2343150" y="173831"/>
                  </a:lnTo>
                  <a:lnTo>
                    <a:pt x="2331244" y="152400"/>
                  </a:lnTo>
                  <a:lnTo>
                    <a:pt x="2314575" y="121443"/>
                  </a:lnTo>
                  <a:lnTo>
                    <a:pt x="2288381" y="92868"/>
                  </a:lnTo>
                  <a:lnTo>
                    <a:pt x="2255044" y="71437"/>
                  </a:lnTo>
                  <a:lnTo>
                    <a:pt x="2216944" y="52387"/>
                  </a:lnTo>
                  <a:lnTo>
                    <a:pt x="2171700" y="35718"/>
                  </a:lnTo>
                  <a:lnTo>
                    <a:pt x="2090738" y="11906"/>
                  </a:lnTo>
                  <a:lnTo>
                    <a:pt x="2033588" y="0"/>
                  </a:lnTo>
                  <a:lnTo>
                    <a:pt x="1957388" y="21431"/>
                  </a:lnTo>
                  <a:lnTo>
                    <a:pt x="1654969" y="88106"/>
                  </a:lnTo>
                  <a:lnTo>
                    <a:pt x="1407319" y="135731"/>
                  </a:lnTo>
                  <a:lnTo>
                    <a:pt x="1273969" y="157162"/>
                  </a:lnTo>
                  <a:lnTo>
                    <a:pt x="1057275" y="197643"/>
                  </a:lnTo>
                  <a:lnTo>
                    <a:pt x="833438" y="228600"/>
                  </a:lnTo>
                  <a:lnTo>
                    <a:pt x="685800" y="245268"/>
                  </a:lnTo>
                  <a:lnTo>
                    <a:pt x="590550" y="257175"/>
                  </a:lnTo>
                  <a:lnTo>
                    <a:pt x="488156" y="266700"/>
                  </a:lnTo>
                  <a:lnTo>
                    <a:pt x="433388" y="269081"/>
                  </a:lnTo>
                  <a:lnTo>
                    <a:pt x="388144" y="269081"/>
                  </a:lnTo>
                  <a:lnTo>
                    <a:pt x="342900" y="266700"/>
                  </a:lnTo>
                  <a:lnTo>
                    <a:pt x="290513" y="259556"/>
                  </a:lnTo>
                  <a:lnTo>
                    <a:pt x="230981" y="247650"/>
                  </a:lnTo>
                  <a:lnTo>
                    <a:pt x="169069" y="230981"/>
                  </a:lnTo>
                  <a:lnTo>
                    <a:pt x="121444" y="207168"/>
                  </a:lnTo>
                  <a:lnTo>
                    <a:pt x="95250" y="190500"/>
                  </a:lnTo>
                  <a:lnTo>
                    <a:pt x="59531" y="161925"/>
                  </a:lnTo>
                  <a:lnTo>
                    <a:pt x="35719" y="150018"/>
                  </a:lnTo>
                  <a:lnTo>
                    <a:pt x="16669" y="147637"/>
                  </a:lnTo>
                  <a:lnTo>
                    <a:pt x="4763" y="154781"/>
                  </a:lnTo>
                  <a:lnTo>
                    <a:pt x="0" y="171450"/>
                  </a:lnTo>
                  <a:lnTo>
                    <a:pt x="9525" y="200025"/>
                  </a:lnTo>
                  <a:lnTo>
                    <a:pt x="38100" y="242887"/>
                  </a:lnTo>
                  <a:lnTo>
                    <a:pt x="100013" y="323850"/>
                  </a:lnTo>
                  <a:lnTo>
                    <a:pt x="171450" y="416718"/>
                  </a:lnTo>
                  <a:lnTo>
                    <a:pt x="204788" y="459581"/>
                  </a:lnTo>
                  <a:lnTo>
                    <a:pt x="228600" y="483393"/>
                  </a:lnTo>
                  <a:lnTo>
                    <a:pt x="242888" y="495300"/>
                  </a:lnTo>
                  <a:lnTo>
                    <a:pt x="264319" y="507206"/>
                  </a:lnTo>
                  <a:lnTo>
                    <a:pt x="285750" y="516731"/>
                  </a:lnTo>
                  <a:lnTo>
                    <a:pt x="302419" y="519112"/>
                  </a:lnTo>
                  <a:lnTo>
                    <a:pt x="335756" y="521493"/>
                  </a:lnTo>
                  <a:lnTo>
                    <a:pt x="378619" y="511968"/>
                  </a:lnTo>
                  <a:lnTo>
                    <a:pt x="411956" y="500062"/>
                  </a:lnTo>
                  <a:lnTo>
                    <a:pt x="431006" y="492918"/>
                  </a:lnTo>
                  <a:lnTo>
                    <a:pt x="490538" y="476250"/>
                  </a:lnTo>
                  <a:lnTo>
                    <a:pt x="619125" y="447675"/>
                  </a:lnTo>
                  <a:lnTo>
                    <a:pt x="714375" y="426243"/>
                  </a:lnTo>
                  <a:lnTo>
                    <a:pt x="845344" y="402431"/>
                  </a:lnTo>
                  <a:lnTo>
                    <a:pt x="921544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2CC84F38-1A5A-4AFC-AACC-7C8DC788E7C7}"/>
                </a:ext>
              </a:extLst>
            </p:cNvPr>
            <p:cNvSpPr/>
            <p:nvPr/>
          </p:nvSpPr>
          <p:spPr>
            <a:xfrm>
              <a:off x="3160713" y="2835275"/>
              <a:ext cx="381000" cy="3100388"/>
            </a:xfrm>
            <a:custGeom>
              <a:avLst/>
              <a:gdLst>
                <a:gd name="connsiteX0" fmla="*/ 377687 w 381663"/>
                <a:gd name="connsiteY0" fmla="*/ 930303 h 3101009"/>
                <a:gd name="connsiteX1" fmla="*/ 377687 w 381663"/>
                <a:gd name="connsiteY1" fmla="*/ 671885 h 3101009"/>
                <a:gd name="connsiteX2" fmla="*/ 381663 w 381663"/>
                <a:gd name="connsiteY2" fmla="*/ 473103 h 3101009"/>
                <a:gd name="connsiteX3" fmla="*/ 381663 w 381663"/>
                <a:gd name="connsiteY3" fmla="*/ 286247 h 3101009"/>
                <a:gd name="connsiteX4" fmla="*/ 381663 w 381663"/>
                <a:gd name="connsiteY4" fmla="*/ 206734 h 3101009"/>
                <a:gd name="connsiteX5" fmla="*/ 381663 w 381663"/>
                <a:gd name="connsiteY5" fmla="*/ 182880 h 3101009"/>
                <a:gd name="connsiteX6" fmla="*/ 369736 w 381663"/>
                <a:gd name="connsiteY6" fmla="*/ 159026 h 3101009"/>
                <a:gd name="connsiteX7" fmla="*/ 341907 w 381663"/>
                <a:gd name="connsiteY7" fmla="*/ 119270 h 3101009"/>
                <a:gd name="connsiteX8" fmla="*/ 314077 w 381663"/>
                <a:gd name="connsiteY8" fmla="*/ 83489 h 3101009"/>
                <a:gd name="connsiteX9" fmla="*/ 282272 w 381663"/>
                <a:gd name="connsiteY9" fmla="*/ 47708 h 3101009"/>
                <a:gd name="connsiteX10" fmla="*/ 230588 w 381663"/>
                <a:gd name="connsiteY10" fmla="*/ 0 h 3101009"/>
                <a:gd name="connsiteX11" fmla="*/ 103367 w 381663"/>
                <a:gd name="connsiteY11" fmla="*/ 226612 h 3101009"/>
                <a:gd name="connsiteX12" fmla="*/ 143124 w 381663"/>
                <a:gd name="connsiteY12" fmla="*/ 278296 h 3101009"/>
                <a:gd name="connsiteX13" fmla="*/ 159027 w 381663"/>
                <a:gd name="connsiteY13" fmla="*/ 314077 h 3101009"/>
                <a:gd name="connsiteX14" fmla="*/ 174929 w 381663"/>
                <a:gd name="connsiteY14" fmla="*/ 357809 h 3101009"/>
                <a:gd name="connsiteX15" fmla="*/ 178905 w 381663"/>
                <a:gd name="connsiteY15" fmla="*/ 409492 h 3101009"/>
                <a:gd name="connsiteX16" fmla="*/ 178905 w 381663"/>
                <a:gd name="connsiteY16" fmla="*/ 580445 h 3101009"/>
                <a:gd name="connsiteX17" fmla="*/ 174929 w 381663"/>
                <a:gd name="connsiteY17" fmla="*/ 822960 h 3101009"/>
                <a:gd name="connsiteX18" fmla="*/ 163002 w 381663"/>
                <a:gd name="connsiteY18" fmla="*/ 1053548 h 3101009"/>
                <a:gd name="connsiteX19" fmla="*/ 139148 w 381663"/>
                <a:gd name="connsiteY19" fmla="*/ 1315941 h 3101009"/>
                <a:gd name="connsiteX20" fmla="*/ 99392 w 381663"/>
                <a:gd name="connsiteY20" fmla="*/ 1717482 h 3101009"/>
                <a:gd name="connsiteX21" fmla="*/ 63611 w 381663"/>
                <a:gd name="connsiteY21" fmla="*/ 2111071 h 3101009"/>
                <a:gd name="connsiteX22" fmla="*/ 39757 w 381663"/>
                <a:gd name="connsiteY22" fmla="*/ 2369489 h 3101009"/>
                <a:gd name="connsiteX23" fmla="*/ 19879 w 381663"/>
                <a:gd name="connsiteY23" fmla="*/ 2532490 h 3101009"/>
                <a:gd name="connsiteX24" fmla="*/ 0 w 381663"/>
                <a:gd name="connsiteY24" fmla="*/ 2623930 h 3101009"/>
                <a:gd name="connsiteX25" fmla="*/ 0 w 381663"/>
                <a:gd name="connsiteY25" fmla="*/ 2651760 h 3101009"/>
                <a:gd name="connsiteX26" fmla="*/ 7952 w 381663"/>
                <a:gd name="connsiteY26" fmla="*/ 2739224 h 3101009"/>
                <a:gd name="connsiteX27" fmla="*/ 31806 w 381663"/>
                <a:gd name="connsiteY27" fmla="*/ 2854518 h 3101009"/>
                <a:gd name="connsiteX28" fmla="*/ 59635 w 381663"/>
                <a:gd name="connsiteY28" fmla="*/ 2949934 h 3101009"/>
                <a:gd name="connsiteX29" fmla="*/ 75538 w 381663"/>
                <a:gd name="connsiteY29" fmla="*/ 3001617 h 3101009"/>
                <a:gd name="connsiteX30" fmla="*/ 91440 w 381663"/>
                <a:gd name="connsiteY30" fmla="*/ 3037398 h 3101009"/>
                <a:gd name="connsiteX31" fmla="*/ 111319 w 381663"/>
                <a:gd name="connsiteY31" fmla="*/ 3069203 h 3101009"/>
                <a:gd name="connsiteX32" fmla="*/ 131197 w 381663"/>
                <a:gd name="connsiteY32" fmla="*/ 3089082 h 3101009"/>
                <a:gd name="connsiteX33" fmla="*/ 151075 w 381663"/>
                <a:gd name="connsiteY33" fmla="*/ 3101009 h 3101009"/>
                <a:gd name="connsiteX34" fmla="*/ 170954 w 381663"/>
                <a:gd name="connsiteY34" fmla="*/ 3101009 h 3101009"/>
                <a:gd name="connsiteX35" fmla="*/ 194807 w 381663"/>
                <a:gd name="connsiteY35" fmla="*/ 3093057 h 3101009"/>
                <a:gd name="connsiteX36" fmla="*/ 226613 w 381663"/>
                <a:gd name="connsiteY36" fmla="*/ 3073179 h 3101009"/>
                <a:gd name="connsiteX37" fmla="*/ 254442 w 381663"/>
                <a:gd name="connsiteY37" fmla="*/ 3037398 h 3101009"/>
                <a:gd name="connsiteX38" fmla="*/ 270345 w 381663"/>
                <a:gd name="connsiteY38" fmla="*/ 3001617 h 3101009"/>
                <a:gd name="connsiteX39" fmla="*/ 290223 w 381663"/>
                <a:gd name="connsiteY39" fmla="*/ 2945958 h 3101009"/>
                <a:gd name="connsiteX40" fmla="*/ 310101 w 381663"/>
                <a:gd name="connsiteY40" fmla="*/ 2854518 h 3101009"/>
                <a:gd name="connsiteX41" fmla="*/ 326004 w 381663"/>
                <a:gd name="connsiteY41" fmla="*/ 2743200 h 3101009"/>
                <a:gd name="connsiteX42" fmla="*/ 333955 w 381663"/>
                <a:gd name="connsiteY42" fmla="*/ 2683565 h 3101009"/>
                <a:gd name="connsiteX43" fmla="*/ 337931 w 381663"/>
                <a:gd name="connsiteY43" fmla="*/ 2572247 h 3101009"/>
                <a:gd name="connsiteX44" fmla="*/ 345882 w 381663"/>
                <a:gd name="connsiteY44" fmla="*/ 2146852 h 3101009"/>
                <a:gd name="connsiteX45" fmla="*/ 361785 w 381663"/>
                <a:gd name="connsiteY45" fmla="*/ 1610139 h 3101009"/>
                <a:gd name="connsiteX46" fmla="*/ 377687 w 381663"/>
                <a:gd name="connsiteY46" fmla="*/ 930303 h 310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1663" h="3101009">
                  <a:moveTo>
                    <a:pt x="377687" y="930303"/>
                  </a:moveTo>
                  <a:lnTo>
                    <a:pt x="377687" y="671885"/>
                  </a:lnTo>
                  <a:cubicBezTo>
                    <a:pt x="379012" y="605624"/>
                    <a:pt x="380338" y="539364"/>
                    <a:pt x="381663" y="473103"/>
                  </a:cubicBezTo>
                  <a:lnTo>
                    <a:pt x="381663" y="286247"/>
                  </a:lnTo>
                  <a:lnTo>
                    <a:pt x="381663" y="206734"/>
                  </a:lnTo>
                  <a:lnTo>
                    <a:pt x="381663" y="182880"/>
                  </a:lnTo>
                  <a:lnTo>
                    <a:pt x="369736" y="159026"/>
                  </a:lnTo>
                  <a:lnTo>
                    <a:pt x="341907" y="119270"/>
                  </a:lnTo>
                  <a:lnTo>
                    <a:pt x="314077" y="83489"/>
                  </a:lnTo>
                  <a:lnTo>
                    <a:pt x="282272" y="47708"/>
                  </a:lnTo>
                  <a:lnTo>
                    <a:pt x="230588" y="0"/>
                  </a:lnTo>
                  <a:lnTo>
                    <a:pt x="103367" y="226612"/>
                  </a:lnTo>
                  <a:lnTo>
                    <a:pt x="143124" y="278296"/>
                  </a:lnTo>
                  <a:lnTo>
                    <a:pt x="159027" y="314077"/>
                  </a:lnTo>
                  <a:lnTo>
                    <a:pt x="174929" y="357809"/>
                  </a:lnTo>
                  <a:lnTo>
                    <a:pt x="178905" y="409492"/>
                  </a:lnTo>
                  <a:lnTo>
                    <a:pt x="178905" y="580445"/>
                  </a:lnTo>
                  <a:cubicBezTo>
                    <a:pt x="177580" y="661283"/>
                    <a:pt x="176254" y="742122"/>
                    <a:pt x="174929" y="822960"/>
                  </a:cubicBezTo>
                  <a:lnTo>
                    <a:pt x="163002" y="1053548"/>
                  </a:lnTo>
                  <a:lnTo>
                    <a:pt x="139148" y="1315941"/>
                  </a:lnTo>
                  <a:lnTo>
                    <a:pt x="99392" y="1717482"/>
                  </a:lnTo>
                  <a:lnTo>
                    <a:pt x="63611" y="2111071"/>
                  </a:lnTo>
                  <a:lnTo>
                    <a:pt x="39757" y="2369489"/>
                  </a:lnTo>
                  <a:lnTo>
                    <a:pt x="19879" y="2532490"/>
                  </a:lnTo>
                  <a:lnTo>
                    <a:pt x="0" y="2623930"/>
                  </a:lnTo>
                  <a:lnTo>
                    <a:pt x="0" y="2651760"/>
                  </a:lnTo>
                  <a:lnTo>
                    <a:pt x="7952" y="2739224"/>
                  </a:lnTo>
                  <a:lnTo>
                    <a:pt x="31806" y="2854518"/>
                  </a:lnTo>
                  <a:lnTo>
                    <a:pt x="59635" y="2949934"/>
                  </a:lnTo>
                  <a:lnTo>
                    <a:pt x="75538" y="3001617"/>
                  </a:lnTo>
                  <a:lnTo>
                    <a:pt x="91440" y="3037398"/>
                  </a:lnTo>
                  <a:lnTo>
                    <a:pt x="111319" y="3069203"/>
                  </a:lnTo>
                  <a:lnTo>
                    <a:pt x="131197" y="3089082"/>
                  </a:lnTo>
                  <a:lnTo>
                    <a:pt x="151075" y="3101009"/>
                  </a:lnTo>
                  <a:lnTo>
                    <a:pt x="170954" y="3101009"/>
                  </a:lnTo>
                  <a:lnTo>
                    <a:pt x="194807" y="3093057"/>
                  </a:lnTo>
                  <a:lnTo>
                    <a:pt x="226613" y="3073179"/>
                  </a:lnTo>
                  <a:lnTo>
                    <a:pt x="254442" y="3037398"/>
                  </a:lnTo>
                  <a:lnTo>
                    <a:pt x="270345" y="3001617"/>
                  </a:lnTo>
                  <a:lnTo>
                    <a:pt x="290223" y="2945958"/>
                  </a:lnTo>
                  <a:lnTo>
                    <a:pt x="310101" y="2854518"/>
                  </a:lnTo>
                  <a:lnTo>
                    <a:pt x="326004" y="2743200"/>
                  </a:lnTo>
                  <a:lnTo>
                    <a:pt x="333955" y="2683565"/>
                  </a:lnTo>
                  <a:lnTo>
                    <a:pt x="337931" y="2572247"/>
                  </a:lnTo>
                  <a:lnTo>
                    <a:pt x="345882" y="2146852"/>
                  </a:lnTo>
                  <a:lnTo>
                    <a:pt x="361785" y="1610139"/>
                  </a:lnTo>
                  <a:lnTo>
                    <a:pt x="377687" y="930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64D86243-600B-4CE7-BBE9-E562AF2571FA}"/>
                </a:ext>
              </a:extLst>
            </p:cNvPr>
            <p:cNvSpPr/>
            <p:nvPr/>
          </p:nvSpPr>
          <p:spPr>
            <a:xfrm>
              <a:off x="4976813" y="1395413"/>
              <a:ext cx="601662" cy="2133600"/>
            </a:xfrm>
            <a:custGeom>
              <a:avLst/>
              <a:gdLst>
                <a:gd name="connsiteX0" fmla="*/ 258536 w 601436"/>
                <a:gd name="connsiteY0" fmla="*/ 1077686 h 2133600"/>
                <a:gd name="connsiteX1" fmla="*/ 258536 w 601436"/>
                <a:gd name="connsiteY1" fmla="*/ 685800 h 2133600"/>
                <a:gd name="connsiteX2" fmla="*/ 255814 w 601436"/>
                <a:gd name="connsiteY2" fmla="*/ 604157 h 2133600"/>
                <a:gd name="connsiteX3" fmla="*/ 253093 w 601436"/>
                <a:gd name="connsiteY3" fmla="*/ 514350 h 2133600"/>
                <a:gd name="connsiteX4" fmla="*/ 247650 w 601436"/>
                <a:gd name="connsiteY4" fmla="*/ 429986 h 2133600"/>
                <a:gd name="connsiteX5" fmla="*/ 239486 w 601436"/>
                <a:gd name="connsiteY5" fmla="*/ 348343 h 2133600"/>
                <a:gd name="connsiteX6" fmla="*/ 231321 w 601436"/>
                <a:gd name="connsiteY6" fmla="*/ 307521 h 2133600"/>
                <a:gd name="connsiteX7" fmla="*/ 223157 w 601436"/>
                <a:gd name="connsiteY7" fmla="*/ 277586 h 2133600"/>
                <a:gd name="connsiteX8" fmla="*/ 212271 w 601436"/>
                <a:gd name="connsiteY8" fmla="*/ 242207 h 2133600"/>
                <a:gd name="connsiteX9" fmla="*/ 195943 w 601436"/>
                <a:gd name="connsiteY9" fmla="*/ 206828 h 2133600"/>
                <a:gd name="connsiteX10" fmla="*/ 176893 w 601436"/>
                <a:gd name="connsiteY10" fmla="*/ 176893 h 2133600"/>
                <a:gd name="connsiteX11" fmla="*/ 152400 w 601436"/>
                <a:gd name="connsiteY11" fmla="*/ 149678 h 2133600"/>
                <a:gd name="connsiteX12" fmla="*/ 119743 w 601436"/>
                <a:gd name="connsiteY12" fmla="*/ 119743 h 2133600"/>
                <a:gd name="connsiteX13" fmla="*/ 89807 w 601436"/>
                <a:gd name="connsiteY13" fmla="*/ 95250 h 2133600"/>
                <a:gd name="connsiteX14" fmla="*/ 54428 w 601436"/>
                <a:gd name="connsiteY14" fmla="*/ 70757 h 2133600"/>
                <a:gd name="connsiteX15" fmla="*/ 21771 w 601436"/>
                <a:gd name="connsiteY15" fmla="*/ 51707 h 2133600"/>
                <a:gd name="connsiteX16" fmla="*/ 8164 w 601436"/>
                <a:gd name="connsiteY16" fmla="*/ 43543 h 2133600"/>
                <a:gd name="connsiteX17" fmla="*/ 0 w 601436"/>
                <a:gd name="connsiteY17" fmla="*/ 21771 h 2133600"/>
                <a:gd name="connsiteX18" fmla="*/ 2721 w 601436"/>
                <a:gd name="connsiteY18" fmla="*/ 8164 h 2133600"/>
                <a:gd name="connsiteX19" fmla="*/ 16328 w 601436"/>
                <a:gd name="connsiteY19" fmla="*/ 0 h 2133600"/>
                <a:gd name="connsiteX20" fmla="*/ 46264 w 601436"/>
                <a:gd name="connsiteY20" fmla="*/ 2721 h 2133600"/>
                <a:gd name="connsiteX21" fmla="*/ 103414 w 601436"/>
                <a:gd name="connsiteY21" fmla="*/ 8164 h 2133600"/>
                <a:gd name="connsiteX22" fmla="*/ 157843 w 601436"/>
                <a:gd name="connsiteY22" fmla="*/ 13607 h 2133600"/>
                <a:gd name="connsiteX23" fmla="*/ 228600 w 601436"/>
                <a:gd name="connsiteY23" fmla="*/ 27214 h 2133600"/>
                <a:gd name="connsiteX24" fmla="*/ 329293 w 601436"/>
                <a:gd name="connsiteY24" fmla="*/ 57150 h 2133600"/>
                <a:gd name="connsiteX25" fmla="*/ 378278 w 601436"/>
                <a:gd name="connsiteY25" fmla="*/ 73478 h 2133600"/>
                <a:gd name="connsiteX26" fmla="*/ 449036 w 601436"/>
                <a:gd name="connsiteY26" fmla="*/ 108857 h 2133600"/>
                <a:gd name="connsiteX27" fmla="*/ 514350 w 601436"/>
                <a:gd name="connsiteY27" fmla="*/ 152400 h 2133600"/>
                <a:gd name="connsiteX28" fmla="*/ 552450 w 601436"/>
                <a:gd name="connsiteY28" fmla="*/ 182336 h 2133600"/>
                <a:gd name="connsiteX29" fmla="*/ 582386 w 601436"/>
                <a:gd name="connsiteY29" fmla="*/ 209550 h 2133600"/>
                <a:gd name="connsiteX30" fmla="*/ 595993 w 601436"/>
                <a:gd name="connsiteY30" fmla="*/ 236764 h 2133600"/>
                <a:gd name="connsiteX31" fmla="*/ 598714 w 601436"/>
                <a:gd name="connsiteY31" fmla="*/ 250371 h 2133600"/>
                <a:gd name="connsiteX32" fmla="*/ 601436 w 601436"/>
                <a:gd name="connsiteY32" fmla="*/ 277586 h 2133600"/>
                <a:gd name="connsiteX33" fmla="*/ 595993 w 601436"/>
                <a:gd name="connsiteY33" fmla="*/ 315686 h 2133600"/>
                <a:gd name="connsiteX34" fmla="*/ 585107 w 601436"/>
                <a:gd name="connsiteY34" fmla="*/ 356507 h 2133600"/>
                <a:gd name="connsiteX35" fmla="*/ 563336 w 601436"/>
                <a:gd name="connsiteY35" fmla="*/ 405493 h 2133600"/>
                <a:gd name="connsiteX36" fmla="*/ 549728 w 601436"/>
                <a:gd name="connsiteY36" fmla="*/ 429986 h 2133600"/>
                <a:gd name="connsiteX37" fmla="*/ 538843 w 601436"/>
                <a:gd name="connsiteY37" fmla="*/ 498021 h 2133600"/>
                <a:gd name="connsiteX38" fmla="*/ 530678 w 601436"/>
                <a:gd name="connsiteY38" fmla="*/ 579664 h 2133600"/>
                <a:gd name="connsiteX39" fmla="*/ 525236 w 601436"/>
                <a:gd name="connsiteY39" fmla="*/ 672193 h 2133600"/>
                <a:gd name="connsiteX40" fmla="*/ 527957 w 601436"/>
                <a:gd name="connsiteY40" fmla="*/ 737507 h 2133600"/>
                <a:gd name="connsiteX41" fmla="*/ 527957 w 601436"/>
                <a:gd name="connsiteY41" fmla="*/ 914400 h 2133600"/>
                <a:gd name="connsiteX42" fmla="*/ 500743 w 601436"/>
                <a:gd name="connsiteY42" fmla="*/ 1379764 h 2133600"/>
                <a:gd name="connsiteX43" fmla="*/ 503464 w 601436"/>
                <a:gd name="connsiteY43" fmla="*/ 1529443 h 2133600"/>
                <a:gd name="connsiteX44" fmla="*/ 489857 w 601436"/>
                <a:gd name="connsiteY44" fmla="*/ 1875064 h 2133600"/>
                <a:gd name="connsiteX45" fmla="*/ 478971 w 601436"/>
                <a:gd name="connsiteY45" fmla="*/ 2106386 h 2133600"/>
                <a:gd name="connsiteX46" fmla="*/ 258536 w 601436"/>
                <a:gd name="connsiteY46" fmla="*/ 2133600 h 2133600"/>
                <a:gd name="connsiteX47" fmla="*/ 258536 w 601436"/>
                <a:gd name="connsiteY47" fmla="*/ 1899557 h 2133600"/>
                <a:gd name="connsiteX48" fmla="*/ 258536 w 601436"/>
                <a:gd name="connsiteY48" fmla="*/ 1692728 h 2133600"/>
                <a:gd name="connsiteX49" fmla="*/ 258536 w 601436"/>
                <a:gd name="connsiteY49" fmla="*/ 107768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1436" h="2133600">
                  <a:moveTo>
                    <a:pt x="258536" y="1077686"/>
                  </a:moveTo>
                  <a:lnTo>
                    <a:pt x="258536" y="685800"/>
                  </a:lnTo>
                  <a:cubicBezTo>
                    <a:pt x="257629" y="658586"/>
                    <a:pt x="256721" y="631371"/>
                    <a:pt x="255814" y="604157"/>
                  </a:cubicBezTo>
                  <a:lnTo>
                    <a:pt x="253093" y="514350"/>
                  </a:lnTo>
                  <a:lnTo>
                    <a:pt x="247650" y="429986"/>
                  </a:lnTo>
                  <a:lnTo>
                    <a:pt x="239486" y="348343"/>
                  </a:lnTo>
                  <a:lnTo>
                    <a:pt x="231321" y="307521"/>
                  </a:lnTo>
                  <a:lnTo>
                    <a:pt x="223157" y="277586"/>
                  </a:lnTo>
                  <a:lnTo>
                    <a:pt x="212271" y="242207"/>
                  </a:lnTo>
                  <a:lnTo>
                    <a:pt x="195943" y="206828"/>
                  </a:lnTo>
                  <a:lnTo>
                    <a:pt x="176893" y="176893"/>
                  </a:lnTo>
                  <a:lnTo>
                    <a:pt x="152400" y="149678"/>
                  </a:lnTo>
                  <a:lnTo>
                    <a:pt x="119743" y="119743"/>
                  </a:lnTo>
                  <a:lnTo>
                    <a:pt x="89807" y="95250"/>
                  </a:lnTo>
                  <a:lnTo>
                    <a:pt x="54428" y="70757"/>
                  </a:lnTo>
                  <a:lnTo>
                    <a:pt x="21771" y="51707"/>
                  </a:lnTo>
                  <a:lnTo>
                    <a:pt x="8164" y="43543"/>
                  </a:lnTo>
                  <a:lnTo>
                    <a:pt x="0" y="21771"/>
                  </a:lnTo>
                  <a:lnTo>
                    <a:pt x="2721" y="8164"/>
                  </a:lnTo>
                  <a:lnTo>
                    <a:pt x="16328" y="0"/>
                  </a:lnTo>
                  <a:lnTo>
                    <a:pt x="46264" y="2721"/>
                  </a:lnTo>
                  <a:lnTo>
                    <a:pt x="103414" y="8164"/>
                  </a:lnTo>
                  <a:lnTo>
                    <a:pt x="157843" y="13607"/>
                  </a:lnTo>
                  <a:lnTo>
                    <a:pt x="228600" y="27214"/>
                  </a:lnTo>
                  <a:lnTo>
                    <a:pt x="329293" y="57150"/>
                  </a:lnTo>
                  <a:lnTo>
                    <a:pt x="378278" y="73478"/>
                  </a:lnTo>
                  <a:lnTo>
                    <a:pt x="449036" y="108857"/>
                  </a:lnTo>
                  <a:lnTo>
                    <a:pt x="514350" y="152400"/>
                  </a:lnTo>
                  <a:lnTo>
                    <a:pt x="552450" y="182336"/>
                  </a:lnTo>
                  <a:lnTo>
                    <a:pt x="582386" y="209550"/>
                  </a:lnTo>
                  <a:lnTo>
                    <a:pt x="595993" y="236764"/>
                  </a:lnTo>
                  <a:lnTo>
                    <a:pt x="598714" y="250371"/>
                  </a:lnTo>
                  <a:lnTo>
                    <a:pt x="601436" y="277586"/>
                  </a:lnTo>
                  <a:lnTo>
                    <a:pt x="595993" y="315686"/>
                  </a:lnTo>
                  <a:lnTo>
                    <a:pt x="585107" y="356507"/>
                  </a:lnTo>
                  <a:lnTo>
                    <a:pt x="563336" y="405493"/>
                  </a:lnTo>
                  <a:lnTo>
                    <a:pt x="549728" y="429986"/>
                  </a:lnTo>
                  <a:lnTo>
                    <a:pt x="538843" y="498021"/>
                  </a:lnTo>
                  <a:lnTo>
                    <a:pt x="530678" y="579664"/>
                  </a:lnTo>
                  <a:lnTo>
                    <a:pt x="525236" y="672193"/>
                  </a:lnTo>
                  <a:lnTo>
                    <a:pt x="527957" y="737507"/>
                  </a:lnTo>
                  <a:lnTo>
                    <a:pt x="527957" y="914400"/>
                  </a:lnTo>
                  <a:lnTo>
                    <a:pt x="500743" y="1379764"/>
                  </a:lnTo>
                  <a:lnTo>
                    <a:pt x="503464" y="1529443"/>
                  </a:lnTo>
                  <a:lnTo>
                    <a:pt x="489857" y="1875064"/>
                  </a:lnTo>
                  <a:lnTo>
                    <a:pt x="478971" y="2106386"/>
                  </a:lnTo>
                  <a:lnTo>
                    <a:pt x="258536" y="2133600"/>
                  </a:lnTo>
                  <a:lnTo>
                    <a:pt x="258536" y="1899557"/>
                  </a:lnTo>
                  <a:lnTo>
                    <a:pt x="258536" y="1692728"/>
                  </a:lnTo>
                  <a:lnTo>
                    <a:pt x="258536" y="1077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863B4CA1-78DC-4E08-A4A6-ED7D6985DA15}"/>
                </a:ext>
              </a:extLst>
            </p:cNvPr>
            <p:cNvSpPr/>
            <p:nvPr/>
          </p:nvSpPr>
          <p:spPr>
            <a:xfrm>
              <a:off x="4268788" y="2605088"/>
              <a:ext cx="2133600" cy="482600"/>
            </a:xfrm>
            <a:custGeom>
              <a:avLst/>
              <a:gdLst>
                <a:gd name="connsiteX0" fmla="*/ 814388 w 2133600"/>
                <a:gd name="connsiteY0" fmla="*/ 200025 h 483393"/>
                <a:gd name="connsiteX1" fmla="*/ 597694 w 2133600"/>
                <a:gd name="connsiteY1" fmla="*/ 230981 h 483393"/>
                <a:gd name="connsiteX2" fmla="*/ 431007 w 2133600"/>
                <a:gd name="connsiteY2" fmla="*/ 254793 h 483393"/>
                <a:gd name="connsiteX3" fmla="*/ 357188 w 2133600"/>
                <a:gd name="connsiteY3" fmla="*/ 264318 h 483393"/>
                <a:gd name="connsiteX4" fmla="*/ 304800 w 2133600"/>
                <a:gd name="connsiteY4" fmla="*/ 269081 h 483393"/>
                <a:gd name="connsiteX5" fmla="*/ 261938 w 2133600"/>
                <a:gd name="connsiteY5" fmla="*/ 273843 h 483393"/>
                <a:gd name="connsiteX6" fmla="*/ 211932 w 2133600"/>
                <a:gd name="connsiteY6" fmla="*/ 271462 h 483393"/>
                <a:gd name="connsiteX7" fmla="*/ 173832 w 2133600"/>
                <a:gd name="connsiteY7" fmla="*/ 264318 h 483393"/>
                <a:gd name="connsiteX8" fmla="*/ 128588 w 2133600"/>
                <a:gd name="connsiteY8" fmla="*/ 254793 h 483393"/>
                <a:gd name="connsiteX9" fmla="*/ 90488 w 2133600"/>
                <a:gd name="connsiteY9" fmla="*/ 240506 h 483393"/>
                <a:gd name="connsiteX10" fmla="*/ 57150 w 2133600"/>
                <a:gd name="connsiteY10" fmla="*/ 223837 h 483393"/>
                <a:gd name="connsiteX11" fmla="*/ 33338 w 2133600"/>
                <a:gd name="connsiteY11" fmla="*/ 209550 h 483393"/>
                <a:gd name="connsiteX12" fmla="*/ 16669 w 2133600"/>
                <a:gd name="connsiteY12" fmla="*/ 207168 h 483393"/>
                <a:gd name="connsiteX13" fmla="*/ 2382 w 2133600"/>
                <a:gd name="connsiteY13" fmla="*/ 214312 h 483393"/>
                <a:gd name="connsiteX14" fmla="*/ 0 w 2133600"/>
                <a:gd name="connsiteY14" fmla="*/ 235743 h 483393"/>
                <a:gd name="connsiteX15" fmla="*/ 9525 w 2133600"/>
                <a:gd name="connsiteY15" fmla="*/ 269081 h 483393"/>
                <a:gd name="connsiteX16" fmla="*/ 47625 w 2133600"/>
                <a:gd name="connsiteY16" fmla="*/ 316706 h 483393"/>
                <a:gd name="connsiteX17" fmla="*/ 78582 w 2133600"/>
                <a:gd name="connsiteY17" fmla="*/ 350043 h 483393"/>
                <a:gd name="connsiteX18" fmla="*/ 128588 w 2133600"/>
                <a:gd name="connsiteY18" fmla="*/ 390525 h 483393"/>
                <a:gd name="connsiteX19" fmla="*/ 169069 w 2133600"/>
                <a:gd name="connsiteY19" fmla="*/ 416718 h 483393"/>
                <a:gd name="connsiteX20" fmla="*/ 197644 w 2133600"/>
                <a:gd name="connsiteY20" fmla="*/ 433387 h 483393"/>
                <a:gd name="connsiteX21" fmla="*/ 238125 w 2133600"/>
                <a:gd name="connsiteY21" fmla="*/ 452437 h 483393"/>
                <a:gd name="connsiteX22" fmla="*/ 266700 w 2133600"/>
                <a:gd name="connsiteY22" fmla="*/ 464343 h 483393"/>
                <a:gd name="connsiteX23" fmla="*/ 307182 w 2133600"/>
                <a:gd name="connsiteY23" fmla="*/ 478631 h 483393"/>
                <a:gd name="connsiteX24" fmla="*/ 342900 w 2133600"/>
                <a:gd name="connsiteY24" fmla="*/ 483393 h 483393"/>
                <a:gd name="connsiteX25" fmla="*/ 373857 w 2133600"/>
                <a:gd name="connsiteY25" fmla="*/ 481012 h 483393"/>
                <a:gd name="connsiteX26" fmla="*/ 404813 w 2133600"/>
                <a:gd name="connsiteY26" fmla="*/ 476250 h 483393"/>
                <a:gd name="connsiteX27" fmla="*/ 438150 w 2133600"/>
                <a:gd name="connsiteY27" fmla="*/ 466725 h 483393"/>
                <a:gd name="connsiteX28" fmla="*/ 478632 w 2133600"/>
                <a:gd name="connsiteY28" fmla="*/ 445293 h 483393"/>
                <a:gd name="connsiteX29" fmla="*/ 509588 w 2133600"/>
                <a:gd name="connsiteY29" fmla="*/ 428625 h 483393"/>
                <a:gd name="connsiteX30" fmla="*/ 561975 w 2133600"/>
                <a:gd name="connsiteY30" fmla="*/ 419100 h 483393"/>
                <a:gd name="connsiteX31" fmla="*/ 733425 w 2133600"/>
                <a:gd name="connsiteY31" fmla="*/ 395287 h 483393"/>
                <a:gd name="connsiteX32" fmla="*/ 885825 w 2133600"/>
                <a:gd name="connsiteY32" fmla="*/ 369093 h 483393"/>
                <a:gd name="connsiteX33" fmla="*/ 997744 w 2133600"/>
                <a:gd name="connsiteY33" fmla="*/ 350043 h 483393"/>
                <a:gd name="connsiteX34" fmla="*/ 1190625 w 2133600"/>
                <a:gd name="connsiteY34" fmla="*/ 338137 h 483393"/>
                <a:gd name="connsiteX35" fmla="*/ 1373982 w 2133600"/>
                <a:gd name="connsiteY35" fmla="*/ 309562 h 483393"/>
                <a:gd name="connsiteX36" fmla="*/ 1564482 w 2133600"/>
                <a:gd name="connsiteY36" fmla="*/ 280987 h 483393"/>
                <a:gd name="connsiteX37" fmla="*/ 1733550 w 2133600"/>
                <a:gd name="connsiteY37" fmla="*/ 254793 h 483393"/>
                <a:gd name="connsiteX38" fmla="*/ 1821657 w 2133600"/>
                <a:gd name="connsiteY38" fmla="*/ 242887 h 483393"/>
                <a:gd name="connsiteX39" fmla="*/ 1866900 w 2133600"/>
                <a:gd name="connsiteY39" fmla="*/ 245268 h 483393"/>
                <a:gd name="connsiteX40" fmla="*/ 1950244 w 2133600"/>
                <a:gd name="connsiteY40" fmla="*/ 238125 h 483393"/>
                <a:gd name="connsiteX41" fmla="*/ 2040732 w 2133600"/>
                <a:gd name="connsiteY41" fmla="*/ 226218 h 483393"/>
                <a:gd name="connsiteX42" fmla="*/ 2097882 w 2133600"/>
                <a:gd name="connsiteY42" fmla="*/ 216693 h 483393"/>
                <a:gd name="connsiteX43" fmla="*/ 2116932 w 2133600"/>
                <a:gd name="connsiteY43" fmla="*/ 207168 h 483393"/>
                <a:gd name="connsiteX44" fmla="*/ 2126457 w 2133600"/>
                <a:gd name="connsiteY44" fmla="*/ 195262 h 483393"/>
                <a:gd name="connsiteX45" fmla="*/ 2131219 w 2133600"/>
                <a:gd name="connsiteY45" fmla="*/ 178593 h 483393"/>
                <a:gd name="connsiteX46" fmla="*/ 2133600 w 2133600"/>
                <a:gd name="connsiteY46" fmla="*/ 152400 h 483393"/>
                <a:gd name="connsiteX47" fmla="*/ 2128838 w 2133600"/>
                <a:gd name="connsiteY47" fmla="*/ 133350 h 483393"/>
                <a:gd name="connsiteX48" fmla="*/ 2121694 w 2133600"/>
                <a:gd name="connsiteY48" fmla="*/ 111918 h 483393"/>
                <a:gd name="connsiteX49" fmla="*/ 2107407 w 2133600"/>
                <a:gd name="connsiteY49" fmla="*/ 92868 h 483393"/>
                <a:gd name="connsiteX50" fmla="*/ 2085975 w 2133600"/>
                <a:gd name="connsiteY50" fmla="*/ 73818 h 483393"/>
                <a:gd name="connsiteX51" fmla="*/ 2062163 w 2133600"/>
                <a:gd name="connsiteY51" fmla="*/ 59531 h 483393"/>
                <a:gd name="connsiteX52" fmla="*/ 2019300 w 2133600"/>
                <a:gd name="connsiteY52" fmla="*/ 40481 h 483393"/>
                <a:gd name="connsiteX53" fmla="*/ 1940719 w 2133600"/>
                <a:gd name="connsiteY53" fmla="*/ 14287 h 483393"/>
                <a:gd name="connsiteX54" fmla="*/ 1874044 w 2133600"/>
                <a:gd name="connsiteY54" fmla="*/ 0 h 483393"/>
                <a:gd name="connsiteX55" fmla="*/ 1857375 w 2133600"/>
                <a:gd name="connsiteY55" fmla="*/ 0 h 483393"/>
                <a:gd name="connsiteX56" fmla="*/ 1802607 w 2133600"/>
                <a:gd name="connsiteY56" fmla="*/ 16668 h 483393"/>
                <a:gd name="connsiteX57" fmla="*/ 1704975 w 2133600"/>
                <a:gd name="connsiteY57" fmla="*/ 54768 h 483393"/>
                <a:gd name="connsiteX58" fmla="*/ 1664494 w 2133600"/>
                <a:gd name="connsiteY58" fmla="*/ 71437 h 483393"/>
                <a:gd name="connsiteX59" fmla="*/ 1514475 w 2133600"/>
                <a:gd name="connsiteY59" fmla="*/ 100012 h 483393"/>
                <a:gd name="connsiteX60" fmla="*/ 1393032 w 2133600"/>
                <a:gd name="connsiteY60" fmla="*/ 116681 h 483393"/>
                <a:gd name="connsiteX61" fmla="*/ 1302544 w 2133600"/>
                <a:gd name="connsiteY61" fmla="*/ 126206 h 483393"/>
                <a:gd name="connsiteX62" fmla="*/ 1212057 w 2133600"/>
                <a:gd name="connsiteY62" fmla="*/ 133350 h 483393"/>
                <a:gd name="connsiteX63" fmla="*/ 978694 w 2133600"/>
                <a:gd name="connsiteY63" fmla="*/ 176212 h 483393"/>
                <a:gd name="connsiteX64" fmla="*/ 814388 w 2133600"/>
                <a:gd name="connsiteY64" fmla="*/ 200025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33600" h="483393">
                  <a:moveTo>
                    <a:pt x="814388" y="200025"/>
                  </a:moveTo>
                  <a:lnTo>
                    <a:pt x="597694" y="230981"/>
                  </a:lnTo>
                  <a:lnTo>
                    <a:pt x="431007" y="254793"/>
                  </a:lnTo>
                  <a:lnTo>
                    <a:pt x="357188" y="264318"/>
                  </a:lnTo>
                  <a:lnTo>
                    <a:pt x="304800" y="269081"/>
                  </a:lnTo>
                  <a:lnTo>
                    <a:pt x="261938" y="273843"/>
                  </a:lnTo>
                  <a:lnTo>
                    <a:pt x="211932" y="271462"/>
                  </a:lnTo>
                  <a:lnTo>
                    <a:pt x="173832" y="264318"/>
                  </a:lnTo>
                  <a:lnTo>
                    <a:pt x="128588" y="254793"/>
                  </a:lnTo>
                  <a:lnTo>
                    <a:pt x="90488" y="240506"/>
                  </a:lnTo>
                  <a:lnTo>
                    <a:pt x="57150" y="223837"/>
                  </a:lnTo>
                  <a:lnTo>
                    <a:pt x="33338" y="209550"/>
                  </a:lnTo>
                  <a:lnTo>
                    <a:pt x="16669" y="207168"/>
                  </a:lnTo>
                  <a:lnTo>
                    <a:pt x="2382" y="214312"/>
                  </a:lnTo>
                  <a:lnTo>
                    <a:pt x="0" y="235743"/>
                  </a:lnTo>
                  <a:lnTo>
                    <a:pt x="9525" y="269081"/>
                  </a:lnTo>
                  <a:lnTo>
                    <a:pt x="47625" y="316706"/>
                  </a:lnTo>
                  <a:lnTo>
                    <a:pt x="78582" y="350043"/>
                  </a:lnTo>
                  <a:lnTo>
                    <a:pt x="128588" y="390525"/>
                  </a:lnTo>
                  <a:lnTo>
                    <a:pt x="169069" y="416718"/>
                  </a:lnTo>
                  <a:lnTo>
                    <a:pt x="197644" y="433387"/>
                  </a:lnTo>
                  <a:lnTo>
                    <a:pt x="238125" y="452437"/>
                  </a:lnTo>
                  <a:lnTo>
                    <a:pt x="266700" y="464343"/>
                  </a:lnTo>
                  <a:lnTo>
                    <a:pt x="307182" y="478631"/>
                  </a:lnTo>
                  <a:lnTo>
                    <a:pt x="342900" y="483393"/>
                  </a:lnTo>
                  <a:lnTo>
                    <a:pt x="373857" y="481012"/>
                  </a:lnTo>
                  <a:lnTo>
                    <a:pt x="404813" y="476250"/>
                  </a:lnTo>
                  <a:lnTo>
                    <a:pt x="438150" y="466725"/>
                  </a:lnTo>
                  <a:lnTo>
                    <a:pt x="478632" y="445293"/>
                  </a:lnTo>
                  <a:lnTo>
                    <a:pt x="509588" y="428625"/>
                  </a:lnTo>
                  <a:lnTo>
                    <a:pt x="561975" y="419100"/>
                  </a:lnTo>
                  <a:lnTo>
                    <a:pt x="733425" y="395287"/>
                  </a:lnTo>
                  <a:lnTo>
                    <a:pt x="885825" y="369093"/>
                  </a:lnTo>
                  <a:lnTo>
                    <a:pt x="997744" y="350043"/>
                  </a:lnTo>
                  <a:lnTo>
                    <a:pt x="1190625" y="338137"/>
                  </a:lnTo>
                  <a:lnTo>
                    <a:pt x="1373982" y="309562"/>
                  </a:lnTo>
                  <a:lnTo>
                    <a:pt x="1564482" y="280987"/>
                  </a:lnTo>
                  <a:lnTo>
                    <a:pt x="1733550" y="254793"/>
                  </a:lnTo>
                  <a:lnTo>
                    <a:pt x="1821657" y="242887"/>
                  </a:lnTo>
                  <a:lnTo>
                    <a:pt x="1866900" y="245268"/>
                  </a:lnTo>
                  <a:lnTo>
                    <a:pt x="1950244" y="238125"/>
                  </a:lnTo>
                  <a:lnTo>
                    <a:pt x="2040732" y="226218"/>
                  </a:lnTo>
                  <a:lnTo>
                    <a:pt x="2097882" y="216693"/>
                  </a:lnTo>
                  <a:lnTo>
                    <a:pt x="2116932" y="207168"/>
                  </a:lnTo>
                  <a:lnTo>
                    <a:pt x="2126457" y="195262"/>
                  </a:lnTo>
                  <a:lnTo>
                    <a:pt x="2131219" y="178593"/>
                  </a:lnTo>
                  <a:lnTo>
                    <a:pt x="2133600" y="152400"/>
                  </a:lnTo>
                  <a:lnTo>
                    <a:pt x="2128838" y="133350"/>
                  </a:lnTo>
                  <a:lnTo>
                    <a:pt x="2121694" y="111918"/>
                  </a:lnTo>
                  <a:lnTo>
                    <a:pt x="2107407" y="92868"/>
                  </a:lnTo>
                  <a:lnTo>
                    <a:pt x="2085975" y="73818"/>
                  </a:lnTo>
                  <a:lnTo>
                    <a:pt x="2062163" y="59531"/>
                  </a:lnTo>
                  <a:lnTo>
                    <a:pt x="2019300" y="40481"/>
                  </a:lnTo>
                  <a:lnTo>
                    <a:pt x="1940719" y="14287"/>
                  </a:lnTo>
                  <a:lnTo>
                    <a:pt x="1874044" y="0"/>
                  </a:lnTo>
                  <a:lnTo>
                    <a:pt x="1857375" y="0"/>
                  </a:lnTo>
                  <a:lnTo>
                    <a:pt x="1802607" y="16668"/>
                  </a:lnTo>
                  <a:lnTo>
                    <a:pt x="1704975" y="54768"/>
                  </a:lnTo>
                  <a:lnTo>
                    <a:pt x="1664494" y="71437"/>
                  </a:lnTo>
                  <a:lnTo>
                    <a:pt x="1514475" y="100012"/>
                  </a:lnTo>
                  <a:lnTo>
                    <a:pt x="1393032" y="116681"/>
                  </a:lnTo>
                  <a:lnTo>
                    <a:pt x="1302544" y="126206"/>
                  </a:lnTo>
                  <a:lnTo>
                    <a:pt x="1212057" y="133350"/>
                  </a:lnTo>
                  <a:lnTo>
                    <a:pt x="978694" y="176212"/>
                  </a:lnTo>
                  <a:lnTo>
                    <a:pt x="8143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63784D2B-8E79-416D-AD63-F922E35BD5B8}"/>
                </a:ext>
              </a:extLst>
            </p:cNvPr>
            <p:cNvSpPr/>
            <p:nvPr/>
          </p:nvSpPr>
          <p:spPr>
            <a:xfrm>
              <a:off x="3749675" y="3233738"/>
              <a:ext cx="3271838" cy="609600"/>
            </a:xfrm>
            <a:custGeom>
              <a:avLst/>
              <a:gdLst>
                <a:gd name="connsiteX0" fmla="*/ 1058635 w 3271157"/>
                <a:gd name="connsiteY0" fmla="*/ 263979 h 609600"/>
                <a:gd name="connsiteX1" fmla="*/ 808264 w 3271157"/>
                <a:gd name="connsiteY1" fmla="*/ 299357 h 609600"/>
                <a:gd name="connsiteX2" fmla="*/ 612321 w 3271157"/>
                <a:gd name="connsiteY2" fmla="*/ 326572 h 609600"/>
                <a:gd name="connsiteX3" fmla="*/ 465364 w 3271157"/>
                <a:gd name="connsiteY3" fmla="*/ 345622 h 609600"/>
                <a:gd name="connsiteX4" fmla="*/ 367392 w 3271157"/>
                <a:gd name="connsiteY4" fmla="*/ 356507 h 609600"/>
                <a:gd name="connsiteX5" fmla="*/ 277585 w 3271157"/>
                <a:gd name="connsiteY5" fmla="*/ 364672 h 609600"/>
                <a:gd name="connsiteX6" fmla="*/ 195942 w 3271157"/>
                <a:gd name="connsiteY6" fmla="*/ 367393 h 609600"/>
                <a:gd name="connsiteX7" fmla="*/ 103414 w 3271157"/>
                <a:gd name="connsiteY7" fmla="*/ 359229 h 609600"/>
                <a:gd name="connsiteX8" fmla="*/ 46264 w 3271157"/>
                <a:gd name="connsiteY8" fmla="*/ 351064 h 609600"/>
                <a:gd name="connsiteX9" fmla="*/ 16328 w 3271157"/>
                <a:gd name="connsiteY9" fmla="*/ 348343 h 609600"/>
                <a:gd name="connsiteX10" fmla="*/ 2721 w 3271157"/>
                <a:gd name="connsiteY10" fmla="*/ 353786 h 609600"/>
                <a:gd name="connsiteX11" fmla="*/ 0 w 3271157"/>
                <a:gd name="connsiteY11" fmla="*/ 372836 h 609600"/>
                <a:gd name="connsiteX12" fmla="*/ 8164 w 3271157"/>
                <a:gd name="connsiteY12" fmla="*/ 391886 h 609600"/>
                <a:gd name="connsiteX13" fmla="*/ 51707 w 3271157"/>
                <a:gd name="connsiteY13" fmla="*/ 427264 h 609600"/>
                <a:gd name="connsiteX14" fmla="*/ 201385 w 3271157"/>
                <a:gd name="connsiteY14" fmla="*/ 517072 h 609600"/>
                <a:gd name="connsiteX15" fmla="*/ 293914 w 3271157"/>
                <a:gd name="connsiteY15" fmla="*/ 563336 h 609600"/>
                <a:gd name="connsiteX16" fmla="*/ 326571 w 3271157"/>
                <a:gd name="connsiteY16" fmla="*/ 579664 h 609600"/>
                <a:gd name="connsiteX17" fmla="*/ 353785 w 3271157"/>
                <a:gd name="connsiteY17" fmla="*/ 595993 h 609600"/>
                <a:gd name="connsiteX18" fmla="*/ 381000 w 3271157"/>
                <a:gd name="connsiteY18" fmla="*/ 604157 h 609600"/>
                <a:gd name="connsiteX19" fmla="*/ 419100 w 3271157"/>
                <a:gd name="connsiteY19" fmla="*/ 609600 h 609600"/>
                <a:gd name="connsiteX20" fmla="*/ 470807 w 3271157"/>
                <a:gd name="connsiteY20" fmla="*/ 601436 h 609600"/>
                <a:gd name="connsiteX21" fmla="*/ 533400 w 3271157"/>
                <a:gd name="connsiteY21" fmla="*/ 582386 h 609600"/>
                <a:gd name="connsiteX22" fmla="*/ 587828 w 3271157"/>
                <a:gd name="connsiteY22" fmla="*/ 555172 h 609600"/>
                <a:gd name="connsiteX23" fmla="*/ 696685 w 3271157"/>
                <a:gd name="connsiteY23" fmla="*/ 522514 h 609600"/>
                <a:gd name="connsiteX24" fmla="*/ 884464 w 3271157"/>
                <a:gd name="connsiteY24" fmla="*/ 476250 h 609600"/>
                <a:gd name="connsiteX25" fmla="*/ 1053192 w 3271157"/>
                <a:gd name="connsiteY25" fmla="*/ 443593 h 609600"/>
                <a:gd name="connsiteX26" fmla="*/ 1191985 w 3271157"/>
                <a:gd name="connsiteY26" fmla="*/ 416379 h 609600"/>
                <a:gd name="connsiteX27" fmla="*/ 1363435 w 3271157"/>
                <a:gd name="connsiteY27" fmla="*/ 375557 h 609600"/>
                <a:gd name="connsiteX28" fmla="*/ 1586592 w 3271157"/>
                <a:gd name="connsiteY28" fmla="*/ 353786 h 609600"/>
                <a:gd name="connsiteX29" fmla="*/ 1864178 w 3271157"/>
                <a:gd name="connsiteY29" fmla="*/ 323850 h 609600"/>
                <a:gd name="connsiteX30" fmla="*/ 2155371 w 3271157"/>
                <a:gd name="connsiteY30" fmla="*/ 299357 h 609600"/>
                <a:gd name="connsiteX31" fmla="*/ 2310492 w 3271157"/>
                <a:gd name="connsiteY31" fmla="*/ 288472 h 609600"/>
                <a:gd name="connsiteX32" fmla="*/ 2411185 w 3271157"/>
                <a:gd name="connsiteY32" fmla="*/ 285750 h 609600"/>
                <a:gd name="connsiteX33" fmla="*/ 2569028 w 3271157"/>
                <a:gd name="connsiteY33" fmla="*/ 285750 h 609600"/>
                <a:gd name="connsiteX34" fmla="*/ 2835728 w 3271157"/>
                <a:gd name="connsiteY34" fmla="*/ 285750 h 609600"/>
                <a:gd name="connsiteX35" fmla="*/ 3050721 w 3271157"/>
                <a:gd name="connsiteY35" fmla="*/ 285750 h 609600"/>
                <a:gd name="connsiteX36" fmla="*/ 3159578 w 3271157"/>
                <a:gd name="connsiteY36" fmla="*/ 285750 h 609600"/>
                <a:gd name="connsiteX37" fmla="*/ 3203121 w 3271157"/>
                <a:gd name="connsiteY37" fmla="*/ 283029 h 609600"/>
                <a:gd name="connsiteX38" fmla="*/ 3227614 w 3271157"/>
                <a:gd name="connsiteY38" fmla="*/ 274864 h 609600"/>
                <a:gd name="connsiteX39" fmla="*/ 3249385 w 3271157"/>
                <a:gd name="connsiteY39" fmla="*/ 258536 h 609600"/>
                <a:gd name="connsiteX40" fmla="*/ 3265714 w 3271157"/>
                <a:gd name="connsiteY40" fmla="*/ 236764 h 609600"/>
                <a:gd name="connsiteX41" fmla="*/ 3271157 w 3271157"/>
                <a:gd name="connsiteY41" fmla="*/ 209550 h 609600"/>
                <a:gd name="connsiteX42" fmla="*/ 3271157 w 3271157"/>
                <a:gd name="connsiteY42" fmla="*/ 182336 h 609600"/>
                <a:gd name="connsiteX43" fmla="*/ 3262992 w 3271157"/>
                <a:gd name="connsiteY43" fmla="*/ 157843 h 609600"/>
                <a:gd name="connsiteX44" fmla="*/ 3249385 w 3271157"/>
                <a:gd name="connsiteY44" fmla="*/ 138793 h 609600"/>
                <a:gd name="connsiteX45" fmla="*/ 3233057 w 3271157"/>
                <a:gd name="connsiteY45" fmla="*/ 125186 h 609600"/>
                <a:gd name="connsiteX46" fmla="*/ 3200400 w 3271157"/>
                <a:gd name="connsiteY46" fmla="*/ 103414 h 609600"/>
                <a:gd name="connsiteX47" fmla="*/ 3145971 w 3271157"/>
                <a:gd name="connsiteY47" fmla="*/ 76200 h 609600"/>
                <a:gd name="connsiteX48" fmla="*/ 3075214 w 3271157"/>
                <a:gd name="connsiteY48" fmla="*/ 51707 h 609600"/>
                <a:gd name="connsiteX49" fmla="*/ 3004457 w 3271157"/>
                <a:gd name="connsiteY49" fmla="*/ 29936 h 609600"/>
                <a:gd name="connsiteX50" fmla="*/ 2936421 w 3271157"/>
                <a:gd name="connsiteY50" fmla="*/ 16329 h 609600"/>
                <a:gd name="connsiteX51" fmla="*/ 2857500 w 3271157"/>
                <a:gd name="connsiteY51" fmla="*/ 0 h 609600"/>
                <a:gd name="connsiteX52" fmla="*/ 2824842 w 3271157"/>
                <a:gd name="connsiteY52" fmla="*/ 0 h 609600"/>
                <a:gd name="connsiteX53" fmla="*/ 2770414 w 3271157"/>
                <a:gd name="connsiteY53" fmla="*/ 13607 h 609600"/>
                <a:gd name="connsiteX54" fmla="*/ 2598964 w 3271157"/>
                <a:gd name="connsiteY54" fmla="*/ 59872 h 609600"/>
                <a:gd name="connsiteX55" fmla="*/ 2520042 w 3271157"/>
                <a:gd name="connsiteY55" fmla="*/ 84364 h 609600"/>
                <a:gd name="connsiteX56" fmla="*/ 2468335 w 3271157"/>
                <a:gd name="connsiteY56" fmla="*/ 89807 h 609600"/>
                <a:gd name="connsiteX57" fmla="*/ 2247900 w 3271157"/>
                <a:gd name="connsiteY57" fmla="*/ 103414 h 609600"/>
                <a:gd name="connsiteX58" fmla="*/ 2071007 w 3271157"/>
                <a:gd name="connsiteY58" fmla="*/ 117022 h 609600"/>
                <a:gd name="connsiteX59" fmla="*/ 1891392 w 3271157"/>
                <a:gd name="connsiteY59" fmla="*/ 133350 h 609600"/>
                <a:gd name="connsiteX60" fmla="*/ 1698171 w 3271157"/>
                <a:gd name="connsiteY60" fmla="*/ 155122 h 609600"/>
                <a:gd name="connsiteX61" fmla="*/ 1472292 w 3271157"/>
                <a:gd name="connsiteY61" fmla="*/ 201386 h 609600"/>
                <a:gd name="connsiteX62" fmla="*/ 1260021 w 3271157"/>
                <a:gd name="connsiteY62" fmla="*/ 234043 h 609600"/>
                <a:gd name="connsiteX63" fmla="*/ 1058635 w 3271157"/>
                <a:gd name="connsiteY63" fmla="*/ 263979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1157" h="609600">
                  <a:moveTo>
                    <a:pt x="1058635" y="263979"/>
                  </a:moveTo>
                  <a:lnTo>
                    <a:pt x="808264" y="299357"/>
                  </a:lnTo>
                  <a:lnTo>
                    <a:pt x="612321" y="326572"/>
                  </a:lnTo>
                  <a:lnTo>
                    <a:pt x="465364" y="345622"/>
                  </a:lnTo>
                  <a:lnTo>
                    <a:pt x="367392" y="356507"/>
                  </a:lnTo>
                  <a:lnTo>
                    <a:pt x="277585" y="364672"/>
                  </a:lnTo>
                  <a:lnTo>
                    <a:pt x="195942" y="367393"/>
                  </a:lnTo>
                  <a:lnTo>
                    <a:pt x="103414" y="359229"/>
                  </a:lnTo>
                  <a:lnTo>
                    <a:pt x="46264" y="351064"/>
                  </a:lnTo>
                  <a:lnTo>
                    <a:pt x="16328" y="348343"/>
                  </a:lnTo>
                  <a:lnTo>
                    <a:pt x="2721" y="353786"/>
                  </a:lnTo>
                  <a:lnTo>
                    <a:pt x="0" y="372836"/>
                  </a:lnTo>
                  <a:lnTo>
                    <a:pt x="8164" y="391886"/>
                  </a:lnTo>
                  <a:lnTo>
                    <a:pt x="51707" y="427264"/>
                  </a:lnTo>
                  <a:lnTo>
                    <a:pt x="201385" y="517072"/>
                  </a:lnTo>
                  <a:lnTo>
                    <a:pt x="293914" y="563336"/>
                  </a:lnTo>
                  <a:lnTo>
                    <a:pt x="326571" y="579664"/>
                  </a:lnTo>
                  <a:lnTo>
                    <a:pt x="353785" y="595993"/>
                  </a:lnTo>
                  <a:lnTo>
                    <a:pt x="381000" y="604157"/>
                  </a:lnTo>
                  <a:lnTo>
                    <a:pt x="419100" y="609600"/>
                  </a:lnTo>
                  <a:lnTo>
                    <a:pt x="470807" y="601436"/>
                  </a:lnTo>
                  <a:lnTo>
                    <a:pt x="533400" y="582386"/>
                  </a:lnTo>
                  <a:lnTo>
                    <a:pt x="587828" y="555172"/>
                  </a:lnTo>
                  <a:lnTo>
                    <a:pt x="696685" y="522514"/>
                  </a:lnTo>
                  <a:lnTo>
                    <a:pt x="884464" y="476250"/>
                  </a:lnTo>
                  <a:lnTo>
                    <a:pt x="1053192" y="443593"/>
                  </a:lnTo>
                  <a:lnTo>
                    <a:pt x="1191985" y="416379"/>
                  </a:lnTo>
                  <a:lnTo>
                    <a:pt x="1363435" y="375557"/>
                  </a:lnTo>
                  <a:lnTo>
                    <a:pt x="1586592" y="353786"/>
                  </a:lnTo>
                  <a:lnTo>
                    <a:pt x="1864178" y="323850"/>
                  </a:lnTo>
                  <a:lnTo>
                    <a:pt x="2155371" y="299357"/>
                  </a:lnTo>
                  <a:lnTo>
                    <a:pt x="2310492" y="288472"/>
                  </a:lnTo>
                  <a:lnTo>
                    <a:pt x="2411185" y="285750"/>
                  </a:lnTo>
                  <a:lnTo>
                    <a:pt x="2569028" y="285750"/>
                  </a:lnTo>
                  <a:lnTo>
                    <a:pt x="2835728" y="285750"/>
                  </a:lnTo>
                  <a:lnTo>
                    <a:pt x="3050721" y="285750"/>
                  </a:lnTo>
                  <a:lnTo>
                    <a:pt x="3159578" y="285750"/>
                  </a:lnTo>
                  <a:lnTo>
                    <a:pt x="3203121" y="283029"/>
                  </a:lnTo>
                  <a:lnTo>
                    <a:pt x="3227614" y="274864"/>
                  </a:lnTo>
                  <a:lnTo>
                    <a:pt x="3249385" y="258536"/>
                  </a:lnTo>
                  <a:lnTo>
                    <a:pt x="3265714" y="236764"/>
                  </a:lnTo>
                  <a:lnTo>
                    <a:pt x="3271157" y="209550"/>
                  </a:lnTo>
                  <a:lnTo>
                    <a:pt x="3271157" y="182336"/>
                  </a:lnTo>
                  <a:lnTo>
                    <a:pt x="3262992" y="157843"/>
                  </a:lnTo>
                  <a:lnTo>
                    <a:pt x="3249385" y="138793"/>
                  </a:lnTo>
                  <a:lnTo>
                    <a:pt x="3233057" y="125186"/>
                  </a:lnTo>
                  <a:lnTo>
                    <a:pt x="3200400" y="103414"/>
                  </a:lnTo>
                  <a:lnTo>
                    <a:pt x="3145971" y="76200"/>
                  </a:lnTo>
                  <a:lnTo>
                    <a:pt x="3075214" y="51707"/>
                  </a:lnTo>
                  <a:lnTo>
                    <a:pt x="3004457" y="29936"/>
                  </a:lnTo>
                  <a:lnTo>
                    <a:pt x="2936421" y="16329"/>
                  </a:lnTo>
                  <a:lnTo>
                    <a:pt x="2857500" y="0"/>
                  </a:lnTo>
                  <a:lnTo>
                    <a:pt x="2824842" y="0"/>
                  </a:lnTo>
                  <a:lnTo>
                    <a:pt x="2770414" y="13607"/>
                  </a:lnTo>
                  <a:lnTo>
                    <a:pt x="2598964" y="59872"/>
                  </a:lnTo>
                  <a:lnTo>
                    <a:pt x="2520042" y="84364"/>
                  </a:lnTo>
                  <a:lnTo>
                    <a:pt x="2468335" y="89807"/>
                  </a:lnTo>
                  <a:lnTo>
                    <a:pt x="2247900" y="103414"/>
                  </a:lnTo>
                  <a:lnTo>
                    <a:pt x="2071007" y="117022"/>
                  </a:lnTo>
                  <a:lnTo>
                    <a:pt x="1891392" y="133350"/>
                  </a:lnTo>
                  <a:lnTo>
                    <a:pt x="1698171" y="155122"/>
                  </a:lnTo>
                  <a:lnTo>
                    <a:pt x="1472292" y="201386"/>
                  </a:lnTo>
                  <a:lnTo>
                    <a:pt x="1260021" y="234043"/>
                  </a:lnTo>
                  <a:lnTo>
                    <a:pt x="1058635" y="263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5B52C48B-B4F8-4BF7-8479-1337FD5FC73B}"/>
                </a:ext>
              </a:extLst>
            </p:cNvPr>
            <p:cNvSpPr/>
            <p:nvPr/>
          </p:nvSpPr>
          <p:spPr>
            <a:xfrm>
              <a:off x="3656013" y="3571875"/>
              <a:ext cx="1628775" cy="1633538"/>
            </a:xfrm>
            <a:custGeom>
              <a:avLst/>
              <a:gdLst>
                <a:gd name="connsiteX0" fmla="*/ 904875 w 1628775"/>
                <a:gd name="connsiteY0" fmla="*/ 707231 h 1633538"/>
                <a:gd name="connsiteX1" fmla="*/ 964406 w 1628775"/>
                <a:gd name="connsiteY1" fmla="*/ 633413 h 1633538"/>
                <a:gd name="connsiteX2" fmla="*/ 1031081 w 1628775"/>
                <a:gd name="connsiteY2" fmla="*/ 550069 h 1633538"/>
                <a:gd name="connsiteX3" fmla="*/ 1092994 w 1628775"/>
                <a:gd name="connsiteY3" fmla="*/ 466725 h 1633538"/>
                <a:gd name="connsiteX4" fmla="*/ 1152525 w 1628775"/>
                <a:gd name="connsiteY4" fmla="*/ 381000 h 1633538"/>
                <a:gd name="connsiteX5" fmla="*/ 1207294 w 1628775"/>
                <a:gd name="connsiteY5" fmla="*/ 295275 h 1633538"/>
                <a:gd name="connsiteX6" fmla="*/ 1245394 w 1628775"/>
                <a:gd name="connsiteY6" fmla="*/ 233363 h 1633538"/>
                <a:gd name="connsiteX7" fmla="*/ 1264444 w 1628775"/>
                <a:gd name="connsiteY7" fmla="*/ 197644 h 1633538"/>
                <a:gd name="connsiteX8" fmla="*/ 1273969 w 1628775"/>
                <a:gd name="connsiteY8" fmla="*/ 173831 h 1633538"/>
                <a:gd name="connsiteX9" fmla="*/ 1278731 w 1628775"/>
                <a:gd name="connsiteY9" fmla="*/ 157163 h 1633538"/>
                <a:gd name="connsiteX10" fmla="*/ 1278731 w 1628775"/>
                <a:gd name="connsiteY10" fmla="*/ 135731 h 1633538"/>
                <a:gd name="connsiteX11" fmla="*/ 1273969 w 1628775"/>
                <a:gd name="connsiteY11" fmla="*/ 100013 h 1633538"/>
                <a:gd name="connsiteX12" fmla="*/ 1247775 w 1628775"/>
                <a:gd name="connsiteY12" fmla="*/ 19050 h 1633538"/>
                <a:gd name="connsiteX13" fmla="*/ 1447800 w 1628775"/>
                <a:gd name="connsiteY13" fmla="*/ 0 h 1633538"/>
                <a:gd name="connsiteX14" fmla="*/ 1519237 w 1628775"/>
                <a:gd name="connsiteY14" fmla="*/ 88106 h 1633538"/>
                <a:gd name="connsiteX15" fmla="*/ 1557337 w 1628775"/>
                <a:gd name="connsiteY15" fmla="*/ 128588 h 1633538"/>
                <a:gd name="connsiteX16" fmla="*/ 1581150 w 1628775"/>
                <a:gd name="connsiteY16" fmla="*/ 159544 h 1633538"/>
                <a:gd name="connsiteX17" fmla="*/ 1609725 w 1628775"/>
                <a:gd name="connsiteY17" fmla="*/ 195263 h 1633538"/>
                <a:gd name="connsiteX18" fmla="*/ 1619250 w 1628775"/>
                <a:gd name="connsiteY18" fmla="*/ 204788 h 1633538"/>
                <a:gd name="connsiteX19" fmla="*/ 1628775 w 1628775"/>
                <a:gd name="connsiteY19" fmla="*/ 226219 h 1633538"/>
                <a:gd name="connsiteX20" fmla="*/ 1628775 w 1628775"/>
                <a:gd name="connsiteY20" fmla="*/ 247650 h 1633538"/>
                <a:gd name="connsiteX21" fmla="*/ 1621631 w 1628775"/>
                <a:gd name="connsiteY21" fmla="*/ 271463 h 1633538"/>
                <a:gd name="connsiteX22" fmla="*/ 1602581 w 1628775"/>
                <a:gd name="connsiteY22" fmla="*/ 295275 h 1633538"/>
                <a:gd name="connsiteX23" fmla="*/ 1574006 w 1628775"/>
                <a:gd name="connsiteY23" fmla="*/ 316706 h 1633538"/>
                <a:gd name="connsiteX24" fmla="*/ 1547812 w 1628775"/>
                <a:gd name="connsiteY24" fmla="*/ 338138 h 1633538"/>
                <a:gd name="connsiteX25" fmla="*/ 1438275 w 1628775"/>
                <a:gd name="connsiteY25" fmla="*/ 461963 h 1633538"/>
                <a:gd name="connsiteX26" fmla="*/ 1271587 w 1628775"/>
                <a:gd name="connsiteY26" fmla="*/ 647700 h 1633538"/>
                <a:gd name="connsiteX27" fmla="*/ 1162050 w 1628775"/>
                <a:gd name="connsiteY27" fmla="*/ 771525 h 1633538"/>
                <a:gd name="connsiteX28" fmla="*/ 981075 w 1628775"/>
                <a:gd name="connsiteY28" fmla="*/ 947738 h 1633538"/>
                <a:gd name="connsiteX29" fmla="*/ 862012 w 1628775"/>
                <a:gd name="connsiteY29" fmla="*/ 1057275 h 1633538"/>
                <a:gd name="connsiteX30" fmla="*/ 657225 w 1628775"/>
                <a:gd name="connsiteY30" fmla="*/ 1223963 h 1633538"/>
                <a:gd name="connsiteX31" fmla="*/ 542925 w 1628775"/>
                <a:gd name="connsiteY31" fmla="*/ 1314450 h 1633538"/>
                <a:gd name="connsiteX32" fmla="*/ 364331 w 1628775"/>
                <a:gd name="connsiteY32" fmla="*/ 1435894 h 1633538"/>
                <a:gd name="connsiteX33" fmla="*/ 226219 w 1628775"/>
                <a:gd name="connsiteY33" fmla="*/ 1526381 h 1633538"/>
                <a:gd name="connsiteX34" fmla="*/ 64294 w 1628775"/>
                <a:gd name="connsiteY34" fmla="*/ 1621631 h 1633538"/>
                <a:gd name="connsiteX35" fmla="*/ 28575 w 1628775"/>
                <a:gd name="connsiteY35" fmla="*/ 1633538 h 1633538"/>
                <a:gd name="connsiteX36" fmla="*/ 11906 w 1628775"/>
                <a:gd name="connsiteY36" fmla="*/ 1633538 h 1633538"/>
                <a:gd name="connsiteX37" fmla="*/ 0 w 1628775"/>
                <a:gd name="connsiteY37" fmla="*/ 1624013 h 1633538"/>
                <a:gd name="connsiteX38" fmla="*/ 4762 w 1628775"/>
                <a:gd name="connsiteY38" fmla="*/ 1604963 h 1633538"/>
                <a:gd name="connsiteX39" fmla="*/ 11906 w 1628775"/>
                <a:gd name="connsiteY39" fmla="*/ 1583531 h 1633538"/>
                <a:gd name="connsiteX40" fmla="*/ 38100 w 1628775"/>
                <a:gd name="connsiteY40" fmla="*/ 1559719 h 1633538"/>
                <a:gd name="connsiteX41" fmla="*/ 150019 w 1628775"/>
                <a:gd name="connsiteY41" fmla="*/ 1464469 h 1633538"/>
                <a:gd name="connsiteX42" fmla="*/ 340519 w 1628775"/>
                <a:gd name="connsiteY42" fmla="*/ 1290638 h 1633538"/>
                <a:gd name="connsiteX43" fmla="*/ 485775 w 1628775"/>
                <a:gd name="connsiteY43" fmla="*/ 1152525 h 1633538"/>
                <a:gd name="connsiteX44" fmla="*/ 604837 w 1628775"/>
                <a:gd name="connsiteY44" fmla="*/ 1035844 h 1633538"/>
                <a:gd name="connsiteX45" fmla="*/ 754856 w 1628775"/>
                <a:gd name="connsiteY45" fmla="*/ 878681 h 1633538"/>
                <a:gd name="connsiteX46" fmla="*/ 904875 w 1628775"/>
                <a:gd name="connsiteY46" fmla="*/ 707231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633538">
                  <a:moveTo>
                    <a:pt x="904875" y="707231"/>
                  </a:moveTo>
                  <a:lnTo>
                    <a:pt x="964406" y="633413"/>
                  </a:lnTo>
                  <a:lnTo>
                    <a:pt x="1031081" y="550069"/>
                  </a:lnTo>
                  <a:lnTo>
                    <a:pt x="1092994" y="466725"/>
                  </a:lnTo>
                  <a:lnTo>
                    <a:pt x="1152525" y="381000"/>
                  </a:lnTo>
                  <a:lnTo>
                    <a:pt x="1207294" y="295275"/>
                  </a:lnTo>
                  <a:lnTo>
                    <a:pt x="1245394" y="233363"/>
                  </a:lnTo>
                  <a:lnTo>
                    <a:pt x="1264444" y="197644"/>
                  </a:lnTo>
                  <a:lnTo>
                    <a:pt x="1273969" y="173831"/>
                  </a:lnTo>
                  <a:lnTo>
                    <a:pt x="1278731" y="157163"/>
                  </a:lnTo>
                  <a:lnTo>
                    <a:pt x="1278731" y="135731"/>
                  </a:lnTo>
                  <a:lnTo>
                    <a:pt x="1273969" y="100013"/>
                  </a:lnTo>
                  <a:lnTo>
                    <a:pt x="1247775" y="19050"/>
                  </a:lnTo>
                  <a:lnTo>
                    <a:pt x="1447800" y="0"/>
                  </a:lnTo>
                  <a:lnTo>
                    <a:pt x="1519237" y="88106"/>
                  </a:lnTo>
                  <a:lnTo>
                    <a:pt x="1557337" y="128588"/>
                  </a:lnTo>
                  <a:lnTo>
                    <a:pt x="1581150" y="159544"/>
                  </a:lnTo>
                  <a:lnTo>
                    <a:pt x="1609725" y="195263"/>
                  </a:lnTo>
                  <a:lnTo>
                    <a:pt x="1619250" y="204788"/>
                  </a:lnTo>
                  <a:lnTo>
                    <a:pt x="1628775" y="226219"/>
                  </a:lnTo>
                  <a:lnTo>
                    <a:pt x="1628775" y="247650"/>
                  </a:lnTo>
                  <a:lnTo>
                    <a:pt x="1621631" y="271463"/>
                  </a:lnTo>
                  <a:lnTo>
                    <a:pt x="1602581" y="295275"/>
                  </a:lnTo>
                  <a:lnTo>
                    <a:pt x="1574006" y="316706"/>
                  </a:lnTo>
                  <a:lnTo>
                    <a:pt x="1547812" y="338138"/>
                  </a:lnTo>
                  <a:lnTo>
                    <a:pt x="1438275" y="461963"/>
                  </a:lnTo>
                  <a:lnTo>
                    <a:pt x="1271587" y="647700"/>
                  </a:lnTo>
                  <a:lnTo>
                    <a:pt x="1162050" y="771525"/>
                  </a:lnTo>
                  <a:lnTo>
                    <a:pt x="981075" y="947738"/>
                  </a:lnTo>
                  <a:lnTo>
                    <a:pt x="862012" y="1057275"/>
                  </a:lnTo>
                  <a:lnTo>
                    <a:pt x="657225" y="1223963"/>
                  </a:lnTo>
                  <a:lnTo>
                    <a:pt x="542925" y="1314450"/>
                  </a:lnTo>
                  <a:lnTo>
                    <a:pt x="364331" y="1435894"/>
                  </a:lnTo>
                  <a:lnTo>
                    <a:pt x="226219" y="1526381"/>
                  </a:lnTo>
                  <a:lnTo>
                    <a:pt x="64294" y="1621631"/>
                  </a:lnTo>
                  <a:lnTo>
                    <a:pt x="28575" y="1633538"/>
                  </a:lnTo>
                  <a:lnTo>
                    <a:pt x="11906" y="1633538"/>
                  </a:lnTo>
                  <a:lnTo>
                    <a:pt x="0" y="1624013"/>
                  </a:lnTo>
                  <a:lnTo>
                    <a:pt x="4762" y="1604963"/>
                  </a:lnTo>
                  <a:lnTo>
                    <a:pt x="11906" y="1583531"/>
                  </a:lnTo>
                  <a:lnTo>
                    <a:pt x="38100" y="1559719"/>
                  </a:lnTo>
                  <a:lnTo>
                    <a:pt x="150019" y="1464469"/>
                  </a:lnTo>
                  <a:lnTo>
                    <a:pt x="340519" y="1290638"/>
                  </a:lnTo>
                  <a:lnTo>
                    <a:pt x="485775" y="1152525"/>
                  </a:lnTo>
                  <a:lnTo>
                    <a:pt x="604837" y="1035844"/>
                  </a:lnTo>
                  <a:lnTo>
                    <a:pt x="754856" y="878681"/>
                  </a:lnTo>
                  <a:lnTo>
                    <a:pt x="904875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5">
              <a:extLst>
                <a:ext uri="{FF2B5EF4-FFF2-40B4-BE49-F238E27FC236}">
                  <a16:creationId xmlns:a16="http://schemas.microsoft.com/office/drawing/2014/main" id="{DDEEA13B-7F2E-43E2-8AD0-6D34007958BB}"/>
                </a:ext>
              </a:extLst>
            </p:cNvPr>
            <p:cNvSpPr/>
            <p:nvPr/>
          </p:nvSpPr>
          <p:spPr>
            <a:xfrm>
              <a:off x="4543425" y="4305300"/>
              <a:ext cx="381000" cy="1673225"/>
            </a:xfrm>
            <a:custGeom>
              <a:avLst/>
              <a:gdLst>
                <a:gd name="connsiteX0" fmla="*/ 365125 w 381000"/>
                <a:gd name="connsiteY0" fmla="*/ 520700 h 1673225"/>
                <a:gd name="connsiteX1" fmla="*/ 342900 w 381000"/>
                <a:gd name="connsiteY1" fmla="*/ 996950 h 1673225"/>
                <a:gd name="connsiteX2" fmla="*/ 323850 w 381000"/>
                <a:gd name="connsiteY2" fmla="*/ 1365250 h 1673225"/>
                <a:gd name="connsiteX3" fmla="*/ 314325 w 381000"/>
                <a:gd name="connsiteY3" fmla="*/ 1565275 h 1673225"/>
                <a:gd name="connsiteX4" fmla="*/ 282575 w 381000"/>
                <a:gd name="connsiteY4" fmla="*/ 1609725 h 1673225"/>
                <a:gd name="connsiteX5" fmla="*/ 266700 w 381000"/>
                <a:gd name="connsiteY5" fmla="*/ 1638300 h 1673225"/>
                <a:gd name="connsiteX6" fmla="*/ 254000 w 381000"/>
                <a:gd name="connsiteY6" fmla="*/ 1663700 h 1673225"/>
                <a:gd name="connsiteX7" fmla="*/ 234950 w 381000"/>
                <a:gd name="connsiteY7" fmla="*/ 1673225 h 1673225"/>
                <a:gd name="connsiteX8" fmla="*/ 206375 w 381000"/>
                <a:gd name="connsiteY8" fmla="*/ 1673225 h 1673225"/>
                <a:gd name="connsiteX9" fmla="*/ 171450 w 381000"/>
                <a:gd name="connsiteY9" fmla="*/ 1660525 h 1673225"/>
                <a:gd name="connsiteX10" fmla="*/ 127000 w 381000"/>
                <a:gd name="connsiteY10" fmla="*/ 1638300 h 1673225"/>
                <a:gd name="connsiteX11" fmla="*/ 85725 w 381000"/>
                <a:gd name="connsiteY11" fmla="*/ 1600200 h 1673225"/>
                <a:gd name="connsiteX12" fmla="*/ 47625 w 381000"/>
                <a:gd name="connsiteY12" fmla="*/ 1562100 h 1673225"/>
                <a:gd name="connsiteX13" fmla="*/ 19050 w 381000"/>
                <a:gd name="connsiteY13" fmla="*/ 1508125 h 1673225"/>
                <a:gd name="connsiteX14" fmla="*/ 6350 w 381000"/>
                <a:gd name="connsiteY14" fmla="*/ 1466850 h 1673225"/>
                <a:gd name="connsiteX15" fmla="*/ 0 w 381000"/>
                <a:gd name="connsiteY15" fmla="*/ 1416050 h 1673225"/>
                <a:gd name="connsiteX16" fmla="*/ 9525 w 381000"/>
                <a:gd name="connsiteY16" fmla="*/ 1339850 h 1673225"/>
                <a:gd name="connsiteX17" fmla="*/ 31750 w 381000"/>
                <a:gd name="connsiteY17" fmla="*/ 1263650 h 1673225"/>
                <a:gd name="connsiteX18" fmla="*/ 60325 w 381000"/>
                <a:gd name="connsiteY18" fmla="*/ 1193800 h 1673225"/>
                <a:gd name="connsiteX19" fmla="*/ 73025 w 381000"/>
                <a:gd name="connsiteY19" fmla="*/ 1162050 h 1673225"/>
                <a:gd name="connsiteX20" fmla="*/ 88900 w 381000"/>
                <a:gd name="connsiteY20" fmla="*/ 1069975 h 1673225"/>
                <a:gd name="connsiteX21" fmla="*/ 127000 w 381000"/>
                <a:gd name="connsiteY21" fmla="*/ 860425 h 1673225"/>
                <a:gd name="connsiteX22" fmla="*/ 177800 w 381000"/>
                <a:gd name="connsiteY22" fmla="*/ 600075 h 1673225"/>
                <a:gd name="connsiteX23" fmla="*/ 177800 w 381000"/>
                <a:gd name="connsiteY23" fmla="*/ 352425 h 1673225"/>
                <a:gd name="connsiteX24" fmla="*/ 177800 w 381000"/>
                <a:gd name="connsiteY24" fmla="*/ 241300 h 1673225"/>
                <a:gd name="connsiteX25" fmla="*/ 146050 w 381000"/>
                <a:gd name="connsiteY25" fmla="*/ 187325 h 1673225"/>
                <a:gd name="connsiteX26" fmla="*/ 101600 w 381000"/>
                <a:gd name="connsiteY26" fmla="*/ 133350 h 1673225"/>
                <a:gd name="connsiteX27" fmla="*/ 279400 w 381000"/>
                <a:gd name="connsiteY27" fmla="*/ 0 h 1673225"/>
                <a:gd name="connsiteX28" fmla="*/ 320675 w 381000"/>
                <a:gd name="connsiteY28" fmla="*/ 57150 h 1673225"/>
                <a:gd name="connsiteX29" fmla="*/ 361950 w 381000"/>
                <a:gd name="connsiteY29" fmla="*/ 130175 h 1673225"/>
                <a:gd name="connsiteX30" fmla="*/ 377825 w 381000"/>
                <a:gd name="connsiteY30" fmla="*/ 180975 h 1673225"/>
                <a:gd name="connsiteX31" fmla="*/ 381000 w 381000"/>
                <a:gd name="connsiteY31" fmla="*/ 215900 h 1673225"/>
                <a:gd name="connsiteX32" fmla="*/ 377825 w 381000"/>
                <a:gd name="connsiteY32" fmla="*/ 263525 h 1673225"/>
                <a:gd name="connsiteX33" fmla="*/ 365125 w 381000"/>
                <a:gd name="connsiteY33" fmla="*/ 520700 h 167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673225">
                  <a:moveTo>
                    <a:pt x="365125" y="520700"/>
                  </a:moveTo>
                  <a:lnTo>
                    <a:pt x="342900" y="996950"/>
                  </a:lnTo>
                  <a:lnTo>
                    <a:pt x="323850" y="1365250"/>
                  </a:lnTo>
                  <a:lnTo>
                    <a:pt x="314325" y="1565275"/>
                  </a:lnTo>
                  <a:lnTo>
                    <a:pt x="282575" y="1609725"/>
                  </a:lnTo>
                  <a:lnTo>
                    <a:pt x="266700" y="1638300"/>
                  </a:lnTo>
                  <a:lnTo>
                    <a:pt x="254000" y="1663700"/>
                  </a:lnTo>
                  <a:lnTo>
                    <a:pt x="234950" y="1673225"/>
                  </a:lnTo>
                  <a:lnTo>
                    <a:pt x="206375" y="1673225"/>
                  </a:lnTo>
                  <a:lnTo>
                    <a:pt x="171450" y="1660525"/>
                  </a:lnTo>
                  <a:lnTo>
                    <a:pt x="127000" y="1638300"/>
                  </a:lnTo>
                  <a:lnTo>
                    <a:pt x="85725" y="1600200"/>
                  </a:lnTo>
                  <a:lnTo>
                    <a:pt x="47625" y="1562100"/>
                  </a:lnTo>
                  <a:lnTo>
                    <a:pt x="19050" y="1508125"/>
                  </a:lnTo>
                  <a:lnTo>
                    <a:pt x="6350" y="1466850"/>
                  </a:lnTo>
                  <a:lnTo>
                    <a:pt x="0" y="1416050"/>
                  </a:lnTo>
                  <a:lnTo>
                    <a:pt x="9525" y="1339850"/>
                  </a:lnTo>
                  <a:lnTo>
                    <a:pt x="31750" y="1263650"/>
                  </a:lnTo>
                  <a:lnTo>
                    <a:pt x="60325" y="1193800"/>
                  </a:lnTo>
                  <a:lnTo>
                    <a:pt x="73025" y="1162050"/>
                  </a:lnTo>
                  <a:lnTo>
                    <a:pt x="88900" y="1069975"/>
                  </a:lnTo>
                  <a:lnTo>
                    <a:pt x="127000" y="860425"/>
                  </a:lnTo>
                  <a:lnTo>
                    <a:pt x="177800" y="600075"/>
                  </a:lnTo>
                  <a:lnTo>
                    <a:pt x="177800" y="352425"/>
                  </a:lnTo>
                  <a:lnTo>
                    <a:pt x="177800" y="241300"/>
                  </a:lnTo>
                  <a:lnTo>
                    <a:pt x="146050" y="187325"/>
                  </a:lnTo>
                  <a:lnTo>
                    <a:pt x="101600" y="133350"/>
                  </a:lnTo>
                  <a:lnTo>
                    <a:pt x="279400" y="0"/>
                  </a:lnTo>
                  <a:lnTo>
                    <a:pt x="320675" y="57150"/>
                  </a:lnTo>
                  <a:lnTo>
                    <a:pt x="361950" y="130175"/>
                  </a:lnTo>
                  <a:lnTo>
                    <a:pt x="377825" y="180975"/>
                  </a:lnTo>
                  <a:lnTo>
                    <a:pt x="381000" y="215900"/>
                  </a:lnTo>
                  <a:lnTo>
                    <a:pt x="377825" y="263525"/>
                  </a:lnTo>
                  <a:lnTo>
                    <a:pt x="365125" y="520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6">
              <a:extLst>
                <a:ext uri="{FF2B5EF4-FFF2-40B4-BE49-F238E27FC236}">
                  <a16:creationId xmlns:a16="http://schemas.microsoft.com/office/drawing/2014/main" id="{37CFEDC3-83E7-4E4B-BED9-859219EA1D0D}"/>
                </a:ext>
              </a:extLst>
            </p:cNvPr>
            <p:cNvSpPr/>
            <p:nvPr/>
          </p:nvSpPr>
          <p:spPr>
            <a:xfrm>
              <a:off x="4833938" y="5029200"/>
              <a:ext cx="889000" cy="862013"/>
            </a:xfrm>
            <a:custGeom>
              <a:avLst/>
              <a:gdLst>
                <a:gd name="connsiteX0" fmla="*/ 61912 w 888206"/>
                <a:gd name="connsiteY0" fmla="*/ 785813 h 862013"/>
                <a:gd name="connsiteX1" fmla="*/ 23812 w 888206"/>
                <a:gd name="connsiteY1" fmla="*/ 840581 h 862013"/>
                <a:gd name="connsiteX2" fmla="*/ 0 w 888206"/>
                <a:gd name="connsiteY2" fmla="*/ 862013 h 862013"/>
                <a:gd name="connsiteX3" fmla="*/ 7143 w 888206"/>
                <a:gd name="connsiteY3" fmla="*/ 464344 h 862013"/>
                <a:gd name="connsiteX4" fmla="*/ 42862 w 888206"/>
                <a:gd name="connsiteY4" fmla="*/ 454819 h 862013"/>
                <a:gd name="connsiteX5" fmla="*/ 95250 w 888206"/>
                <a:gd name="connsiteY5" fmla="*/ 426244 h 862013"/>
                <a:gd name="connsiteX6" fmla="*/ 247650 w 888206"/>
                <a:gd name="connsiteY6" fmla="*/ 338138 h 862013"/>
                <a:gd name="connsiteX7" fmla="*/ 488156 w 888206"/>
                <a:gd name="connsiteY7" fmla="*/ 204788 h 862013"/>
                <a:gd name="connsiteX8" fmla="*/ 716756 w 888206"/>
                <a:gd name="connsiteY8" fmla="*/ 69056 h 862013"/>
                <a:gd name="connsiteX9" fmla="*/ 845343 w 888206"/>
                <a:gd name="connsiteY9" fmla="*/ 2381 h 862013"/>
                <a:gd name="connsiteX10" fmla="*/ 866775 w 888206"/>
                <a:gd name="connsiteY10" fmla="*/ 0 h 862013"/>
                <a:gd name="connsiteX11" fmla="*/ 885825 w 888206"/>
                <a:gd name="connsiteY11" fmla="*/ 2381 h 862013"/>
                <a:gd name="connsiteX12" fmla="*/ 888206 w 888206"/>
                <a:gd name="connsiteY12" fmla="*/ 21431 h 862013"/>
                <a:gd name="connsiteX13" fmla="*/ 871537 w 888206"/>
                <a:gd name="connsiteY13" fmla="*/ 50006 h 862013"/>
                <a:gd name="connsiteX14" fmla="*/ 845343 w 888206"/>
                <a:gd name="connsiteY14" fmla="*/ 73819 h 862013"/>
                <a:gd name="connsiteX15" fmla="*/ 769143 w 888206"/>
                <a:gd name="connsiteY15" fmla="*/ 133350 h 862013"/>
                <a:gd name="connsiteX16" fmla="*/ 659606 w 888206"/>
                <a:gd name="connsiteY16" fmla="*/ 226219 h 862013"/>
                <a:gd name="connsiteX17" fmla="*/ 519112 w 888206"/>
                <a:gd name="connsiteY17" fmla="*/ 342900 h 862013"/>
                <a:gd name="connsiteX18" fmla="*/ 402431 w 888206"/>
                <a:gd name="connsiteY18" fmla="*/ 442913 h 862013"/>
                <a:gd name="connsiteX19" fmla="*/ 230981 w 888206"/>
                <a:gd name="connsiteY19" fmla="*/ 592931 h 862013"/>
                <a:gd name="connsiteX20" fmla="*/ 138112 w 888206"/>
                <a:gd name="connsiteY20" fmla="*/ 690563 h 862013"/>
                <a:gd name="connsiteX21" fmla="*/ 61912 w 888206"/>
                <a:gd name="connsiteY21" fmla="*/ 78581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8206" h="862013">
                  <a:moveTo>
                    <a:pt x="61912" y="785813"/>
                  </a:moveTo>
                  <a:lnTo>
                    <a:pt x="23812" y="840581"/>
                  </a:lnTo>
                  <a:lnTo>
                    <a:pt x="0" y="862013"/>
                  </a:lnTo>
                  <a:lnTo>
                    <a:pt x="7143" y="464344"/>
                  </a:lnTo>
                  <a:lnTo>
                    <a:pt x="42862" y="454819"/>
                  </a:lnTo>
                  <a:lnTo>
                    <a:pt x="95250" y="426244"/>
                  </a:lnTo>
                  <a:lnTo>
                    <a:pt x="247650" y="338138"/>
                  </a:lnTo>
                  <a:lnTo>
                    <a:pt x="488156" y="204788"/>
                  </a:lnTo>
                  <a:lnTo>
                    <a:pt x="716756" y="69056"/>
                  </a:lnTo>
                  <a:lnTo>
                    <a:pt x="845343" y="2381"/>
                  </a:lnTo>
                  <a:lnTo>
                    <a:pt x="866775" y="0"/>
                  </a:lnTo>
                  <a:lnTo>
                    <a:pt x="885825" y="2381"/>
                  </a:lnTo>
                  <a:lnTo>
                    <a:pt x="888206" y="21431"/>
                  </a:lnTo>
                  <a:lnTo>
                    <a:pt x="871537" y="50006"/>
                  </a:lnTo>
                  <a:lnTo>
                    <a:pt x="845343" y="73819"/>
                  </a:lnTo>
                  <a:lnTo>
                    <a:pt x="769143" y="133350"/>
                  </a:lnTo>
                  <a:lnTo>
                    <a:pt x="659606" y="226219"/>
                  </a:lnTo>
                  <a:lnTo>
                    <a:pt x="519112" y="342900"/>
                  </a:lnTo>
                  <a:lnTo>
                    <a:pt x="402431" y="442913"/>
                  </a:lnTo>
                  <a:lnTo>
                    <a:pt x="230981" y="592931"/>
                  </a:lnTo>
                  <a:lnTo>
                    <a:pt x="138112" y="690563"/>
                  </a:lnTo>
                  <a:lnTo>
                    <a:pt x="61912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3">
              <a:extLst>
                <a:ext uri="{FF2B5EF4-FFF2-40B4-BE49-F238E27FC236}">
                  <a16:creationId xmlns:a16="http://schemas.microsoft.com/office/drawing/2014/main" id="{CC67793E-45F1-4F02-9A03-AF62CC1B97B2}"/>
                </a:ext>
              </a:extLst>
            </p:cNvPr>
            <p:cNvSpPr/>
            <p:nvPr/>
          </p:nvSpPr>
          <p:spPr>
            <a:xfrm>
              <a:off x="5634038" y="3767138"/>
              <a:ext cx="920750" cy="720725"/>
            </a:xfrm>
            <a:custGeom>
              <a:avLst/>
              <a:gdLst>
                <a:gd name="connsiteX0" fmla="*/ 376237 w 921543"/>
                <a:gd name="connsiteY0" fmla="*/ 333375 h 721518"/>
                <a:gd name="connsiteX1" fmla="*/ 428625 w 921543"/>
                <a:gd name="connsiteY1" fmla="*/ 290512 h 721518"/>
                <a:gd name="connsiteX2" fmla="*/ 469106 w 921543"/>
                <a:gd name="connsiteY2" fmla="*/ 252412 h 721518"/>
                <a:gd name="connsiteX3" fmla="*/ 514350 w 921543"/>
                <a:gd name="connsiteY3" fmla="*/ 200025 h 721518"/>
                <a:gd name="connsiteX4" fmla="*/ 550068 w 921543"/>
                <a:gd name="connsiteY4" fmla="*/ 147637 h 721518"/>
                <a:gd name="connsiteX5" fmla="*/ 559593 w 921543"/>
                <a:gd name="connsiteY5" fmla="*/ 133350 h 721518"/>
                <a:gd name="connsiteX6" fmla="*/ 559593 w 921543"/>
                <a:gd name="connsiteY6" fmla="*/ 119062 h 721518"/>
                <a:gd name="connsiteX7" fmla="*/ 545306 w 921543"/>
                <a:gd name="connsiteY7" fmla="*/ 92868 h 721518"/>
                <a:gd name="connsiteX8" fmla="*/ 523875 w 921543"/>
                <a:gd name="connsiteY8" fmla="*/ 69056 h 721518"/>
                <a:gd name="connsiteX9" fmla="*/ 500062 w 921543"/>
                <a:gd name="connsiteY9" fmla="*/ 52387 h 721518"/>
                <a:gd name="connsiteX10" fmla="*/ 485775 w 921543"/>
                <a:gd name="connsiteY10" fmla="*/ 47625 h 721518"/>
                <a:gd name="connsiteX11" fmla="*/ 471487 w 921543"/>
                <a:gd name="connsiteY11" fmla="*/ 38100 h 721518"/>
                <a:gd name="connsiteX12" fmla="*/ 466725 w 921543"/>
                <a:gd name="connsiteY12" fmla="*/ 23812 h 721518"/>
                <a:gd name="connsiteX13" fmla="*/ 478631 w 921543"/>
                <a:gd name="connsiteY13" fmla="*/ 7143 h 721518"/>
                <a:gd name="connsiteX14" fmla="*/ 500062 w 921543"/>
                <a:gd name="connsiteY14" fmla="*/ 0 h 721518"/>
                <a:gd name="connsiteX15" fmla="*/ 521493 w 921543"/>
                <a:gd name="connsiteY15" fmla="*/ 0 h 721518"/>
                <a:gd name="connsiteX16" fmla="*/ 552450 w 921543"/>
                <a:gd name="connsiteY16" fmla="*/ 4762 h 721518"/>
                <a:gd name="connsiteX17" fmla="*/ 614362 w 921543"/>
                <a:gd name="connsiteY17" fmla="*/ 26193 h 721518"/>
                <a:gd name="connsiteX18" fmla="*/ 659606 w 921543"/>
                <a:gd name="connsiteY18" fmla="*/ 45243 h 721518"/>
                <a:gd name="connsiteX19" fmla="*/ 709612 w 921543"/>
                <a:gd name="connsiteY19" fmla="*/ 73818 h 721518"/>
                <a:gd name="connsiteX20" fmla="*/ 759618 w 921543"/>
                <a:gd name="connsiteY20" fmla="*/ 107156 h 721518"/>
                <a:gd name="connsiteX21" fmla="*/ 809625 w 921543"/>
                <a:gd name="connsiteY21" fmla="*/ 147637 h 721518"/>
                <a:gd name="connsiteX22" fmla="*/ 854868 w 921543"/>
                <a:gd name="connsiteY22" fmla="*/ 192881 h 721518"/>
                <a:gd name="connsiteX23" fmla="*/ 900112 w 921543"/>
                <a:gd name="connsiteY23" fmla="*/ 238125 h 721518"/>
                <a:gd name="connsiteX24" fmla="*/ 916781 w 921543"/>
                <a:gd name="connsiteY24" fmla="*/ 259556 h 721518"/>
                <a:gd name="connsiteX25" fmla="*/ 921543 w 921543"/>
                <a:gd name="connsiteY25" fmla="*/ 273843 h 721518"/>
                <a:gd name="connsiteX26" fmla="*/ 919162 w 921543"/>
                <a:gd name="connsiteY26" fmla="*/ 302418 h 721518"/>
                <a:gd name="connsiteX27" fmla="*/ 912018 w 921543"/>
                <a:gd name="connsiteY27" fmla="*/ 321468 h 721518"/>
                <a:gd name="connsiteX28" fmla="*/ 895350 w 921543"/>
                <a:gd name="connsiteY28" fmla="*/ 340518 h 721518"/>
                <a:gd name="connsiteX29" fmla="*/ 864393 w 921543"/>
                <a:gd name="connsiteY29" fmla="*/ 350043 h 721518"/>
                <a:gd name="connsiteX30" fmla="*/ 838200 w 921543"/>
                <a:gd name="connsiteY30" fmla="*/ 354806 h 721518"/>
                <a:gd name="connsiteX31" fmla="*/ 807243 w 921543"/>
                <a:gd name="connsiteY31" fmla="*/ 357187 h 721518"/>
                <a:gd name="connsiteX32" fmla="*/ 721518 w 921543"/>
                <a:gd name="connsiteY32" fmla="*/ 397668 h 721518"/>
                <a:gd name="connsiteX33" fmla="*/ 507206 w 921543"/>
                <a:gd name="connsiteY33" fmla="*/ 502443 h 721518"/>
                <a:gd name="connsiteX34" fmla="*/ 283368 w 921543"/>
                <a:gd name="connsiteY34" fmla="*/ 609600 h 721518"/>
                <a:gd name="connsiteX35" fmla="*/ 133350 w 921543"/>
                <a:gd name="connsiteY35" fmla="*/ 678656 h 721518"/>
                <a:gd name="connsiteX36" fmla="*/ 35718 w 921543"/>
                <a:gd name="connsiteY36" fmla="*/ 721518 h 721518"/>
                <a:gd name="connsiteX37" fmla="*/ 0 w 921543"/>
                <a:gd name="connsiteY37" fmla="*/ 673893 h 721518"/>
                <a:gd name="connsiteX38" fmla="*/ 64293 w 921543"/>
                <a:gd name="connsiteY38" fmla="*/ 609600 h 721518"/>
                <a:gd name="connsiteX39" fmla="*/ 204787 w 921543"/>
                <a:gd name="connsiteY39" fmla="*/ 488156 h 721518"/>
                <a:gd name="connsiteX40" fmla="*/ 302418 w 921543"/>
                <a:gd name="connsiteY40" fmla="*/ 402431 h 721518"/>
                <a:gd name="connsiteX41" fmla="*/ 376237 w 921543"/>
                <a:gd name="connsiteY41" fmla="*/ 333375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21543" h="721518">
                  <a:moveTo>
                    <a:pt x="376237" y="333375"/>
                  </a:moveTo>
                  <a:lnTo>
                    <a:pt x="428625" y="290512"/>
                  </a:lnTo>
                  <a:lnTo>
                    <a:pt x="469106" y="252412"/>
                  </a:lnTo>
                  <a:lnTo>
                    <a:pt x="514350" y="200025"/>
                  </a:lnTo>
                  <a:lnTo>
                    <a:pt x="550068" y="147637"/>
                  </a:lnTo>
                  <a:lnTo>
                    <a:pt x="559593" y="133350"/>
                  </a:lnTo>
                  <a:lnTo>
                    <a:pt x="559593" y="119062"/>
                  </a:lnTo>
                  <a:lnTo>
                    <a:pt x="545306" y="92868"/>
                  </a:lnTo>
                  <a:lnTo>
                    <a:pt x="523875" y="69056"/>
                  </a:lnTo>
                  <a:lnTo>
                    <a:pt x="500062" y="52387"/>
                  </a:lnTo>
                  <a:lnTo>
                    <a:pt x="485775" y="47625"/>
                  </a:lnTo>
                  <a:lnTo>
                    <a:pt x="471487" y="38100"/>
                  </a:lnTo>
                  <a:lnTo>
                    <a:pt x="466725" y="23812"/>
                  </a:lnTo>
                  <a:lnTo>
                    <a:pt x="478631" y="7143"/>
                  </a:lnTo>
                  <a:lnTo>
                    <a:pt x="500062" y="0"/>
                  </a:lnTo>
                  <a:lnTo>
                    <a:pt x="521493" y="0"/>
                  </a:lnTo>
                  <a:lnTo>
                    <a:pt x="552450" y="4762"/>
                  </a:lnTo>
                  <a:lnTo>
                    <a:pt x="614362" y="26193"/>
                  </a:lnTo>
                  <a:lnTo>
                    <a:pt x="659606" y="45243"/>
                  </a:lnTo>
                  <a:lnTo>
                    <a:pt x="709612" y="73818"/>
                  </a:lnTo>
                  <a:lnTo>
                    <a:pt x="759618" y="107156"/>
                  </a:lnTo>
                  <a:lnTo>
                    <a:pt x="809625" y="147637"/>
                  </a:lnTo>
                  <a:lnTo>
                    <a:pt x="854868" y="192881"/>
                  </a:lnTo>
                  <a:lnTo>
                    <a:pt x="900112" y="238125"/>
                  </a:lnTo>
                  <a:lnTo>
                    <a:pt x="916781" y="259556"/>
                  </a:lnTo>
                  <a:lnTo>
                    <a:pt x="921543" y="273843"/>
                  </a:lnTo>
                  <a:lnTo>
                    <a:pt x="919162" y="302418"/>
                  </a:lnTo>
                  <a:lnTo>
                    <a:pt x="912018" y="321468"/>
                  </a:lnTo>
                  <a:lnTo>
                    <a:pt x="895350" y="340518"/>
                  </a:lnTo>
                  <a:lnTo>
                    <a:pt x="864393" y="350043"/>
                  </a:lnTo>
                  <a:lnTo>
                    <a:pt x="838200" y="354806"/>
                  </a:lnTo>
                  <a:lnTo>
                    <a:pt x="807243" y="357187"/>
                  </a:lnTo>
                  <a:lnTo>
                    <a:pt x="721518" y="397668"/>
                  </a:lnTo>
                  <a:lnTo>
                    <a:pt x="507206" y="502443"/>
                  </a:lnTo>
                  <a:lnTo>
                    <a:pt x="283368" y="609600"/>
                  </a:lnTo>
                  <a:lnTo>
                    <a:pt x="133350" y="678656"/>
                  </a:lnTo>
                  <a:lnTo>
                    <a:pt x="35718" y="721518"/>
                  </a:lnTo>
                  <a:lnTo>
                    <a:pt x="0" y="673893"/>
                  </a:lnTo>
                  <a:lnTo>
                    <a:pt x="64293" y="609600"/>
                  </a:lnTo>
                  <a:lnTo>
                    <a:pt x="204787" y="488156"/>
                  </a:lnTo>
                  <a:lnTo>
                    <a:pt x="302418" y="402431"/>
                  </a:lnTo>
                  <a:lnTo>
                    <a:pt x="376237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4">
              <a:extLst>
                <a:ext uri="{FF2B5EF4-FFF2-40B4-BE49-F238E27FC236}">
                  <a16:creationId xmlns:a16="http://schemas.microsoft.com/office/drawing/2014/main" id="{3AEF2E7A-CD48-4CA0-A0D9-0FFF8DB911BC}"/>
                </a:ext>
              </a:extLst>
            </p:cNvPr>
            <p:cNvSpPr/>
            <p:nvPr/>
          </p:nvSpPr>
          <p:spPr>
            <a:xfrm>
              <a:off x="5310188" y="4086225"/>
              <a:ext cx="2143125" cy="1800225"/>
            </a:xfrm>
            <a:custGeom>
              <a:avLst/>
              <a:gdLst>
                <a:gd name="connsiteX0" fmla="*/ 569118 w 2143125"/>
                <a:gd name="connsiteY0" fmla="*/ 785813 h 1800225"/>
                <a:gd name="connsiteX1" fmla="*/ 404812 w 2143125"/>
                <a:gd name="connsiteY1" fmla="*/ 571500 h 1800225"/>
                <a:gd name="connsiteX2" fmla="*/ 261937 w 2143125"/>
                <a:gd name="connsiteY2" fmla="*/ 383381 h 1800225"/>
                <a:gd name="connsiteX3" fmla="*/ 135731 w 2143125"/>
                <a:gd name="connsiteY3" fmla="*/ 216694 h 1800225"/>
                <a:gd name="connsiteX4" fmla="*/ 57150 w 2143125"/>
                <a:gd name="connsiteY4" fmla="*/ 114300 h 1800225"/>
                <a:gd name="connsiteX5" fmla="*/ 19050 w 2143125"/>
                <a:gd name="connsiteY5" fmla="*/ 66675 h 1800225"/>
                <a:gd name="connsiteX6" fmla="*/ 4762 w 2143125"/>
                <a:gd name="connsiteY6" fmla="*/ 45244 h 1800225"/>
                <a:gd name="connsiteX7" fmla="*/ 0 w 2143125"/>
                <a:gd name="connsiteY7" fmla="*/ 21431 h 1800225"/>
                <a:gd name="connsiteX8" fmla="*/ 0 w 2143125"/>
                <a:gd name="connsiteY8" fmla="*/ 9525 h 1800225"/>
                <a:gd name="connsiteX9" fmla="*/ 11906 w 2143125"/>
                <a:gd name="connsiteY9" fmla="*/ 0 h 1800225"/>
                <a:gd name="connsiteX10" fmla="*/ 23812 w 2143125"/>
                <a:gd name="connsiteY10" fmla="*/ 0 h 1800225"/>
                <a:gd name="connsiteX11" fmla="*/ 47625 w 2143125"/>
                <a:gd name="connsiteY11" fmla="*/ 7144 h 1800225"/>
                <a:gd name="connsiteX12" fmla="*/ 73818 w 2143125"/>
                <a:gd name="connsiteY12" fmla="*/ 23813 h 1800225"/>
                <a:gd name="connsiteX13" fmla="*/ 147637 w 2143125"/>
                <a:gd name="connsiteY13" fmla="*/ 85725 h 1800225"/>
                <a:gd name="connsiteX14" fmla="*/ 257175 w 2143125"/>
                <a:gd name="connsiteY14" fmla="*/ 188119 h 1800225"/>
                <a:gd name="connsiteX15" fmla="*/ 381000 w 2143125"/>
                <a:gd name="connsiteY15" fmla="*/ 307181 h 1800225"/>
                <a:gd name="connsiteX16" fmla="*/ 497681 w 2143125"/>
                <a:gd name="connsiteY16" fmla="*/ 431006 h 1800225"/>
                <a:gd name="connsiteX17" fmla="*/ 640556 w 2143125"/>
                <a:gd name="connsiteY17" fmla="*/ 583406 h 1800225"/>
                <a:gd name="connsiteX18" fmla="*/ 771525 w 2143125"/>
                <a:gd name="connsiteY18" fmla="*/ 716756 h 1800225"/>
                <a:gd name="connsiteX19" fmla="*/ 926306 w 2143125"/>
                <a:gd name="connsiteY19" fmla="*/ 866775 h 1800225"/>
                <a:gd name="connsiteX20" fmla="*/ 1097756 w 2143125"/>
                <a:gd name="connsiteY20" fmla="*/ 1021556 h 1800225"/>
                <a:gd name="connsiteX21" fmla="*/ 1290637 w 2143125"/>
                <a:gd name="connsiteY21" fmla="*/ 1183481 h 1800225"/>
                <a:gd name="connsiteX22" fmla="*/ 1450181 w 2143125"/>
                <a:gd name="connsiteY22" fmla="*/ 1304925 h 1800225"/>
                <a:gd name="connsiteX23" fmla="*/ 1576387 w 2143125"/>
                <a:gd name="connsiteY23" fmla="*/ 1397794 h 1800225"/>
                <a:gd name="connsiteX24" fmla="*/ 1714500 w 2143125"/>
                <a:gd name="connsiteY24" fmla="*/ 1490663 h 1800225"/>
                <a:gd name="connsiteX25" fmla="*/ 1847850 w 2143125"/>
                <a:gd name="connsiteY25" fmla="*/ 1574006 h 1800225"/>
                <a:gd name="connsiteX26" fmla="*/ 2014537 w 2143125"/>
                <a:gd name="connsiteY26" fmla="*/ 1669256 h 1800225"/>
                <a:gd name="connsiteX27" fmla="*/ 2093118 w 2143125"/>
                <a:gd name="connsiteY27" fmla="*/ 1712119 h 1800225"/>
                <a:gd name="connsiteX28" fmla="*/ 2100262 w 2143125"/>
                <a:gd name="connsiteY28" fmla="*/ 1716881 h 1800225"/>
                <a:gd name="connsiteX29" fmla="*/ 2126456 w 2143125"/>
                <a:gd name="connsiteY29" fmla="*/ 1738313 h 1800225"/>
                <a:gd name="connsiteX30" fmla="*/ 2140743 w 2143125"/>
                <a:gd name="connsiteY30" fmla="*/ 1757363 h 1800225"/>
                <a:gd name="connsiteX31" fmla="*/ 2143125 w 2143125"/>
                <a:gd name="connsiteY31" fmla="*/ 1766888 h 1800225"/>
                <a:gd name="connsiteX32" fmla="*/ 2140743 w 2143125"/>
                <a:gd name="connsiteY32" fmla="*/ 1781175 h 1800225"/>
                <a:gd name="connsiteX33" fmla="*/ 2131218 w 2143125"/>
                <a:gd name="connsiteY33" fmla="*/ 1793081 h 1800225"/>
                <a:gd name="connsiteX34" fmla="*/ 2107406 w 2143125"/>
                <a:gd name="connsiteY34" fmla="*/ 1800225 h 1800225"/>
                <a:gd name="connsiteX35" fmla="*/ 2031206 w 2143125"/>
                <a:gd name="connsiteY35" fmla="*/ 1800225 h 1800225"/>
                <a:gd name="connsiteX36" fmla="*/ 1895475 w 2143125"/>
                <a:gd name="connsiteY36" fmla="*/ 1797844 h 1800225"/>
                <a:gd name="connsiteX37" fmla="*/ 1743075 w 2143125"/>
                <a:gd name="connsiteY37" fmla="*/ 1790700 h 1800225"/>
                <a:gd name="connsiteX38" fmla="*/ 1633537 w 2143125"/>
                <a:gd name="connsiteY38" fmla="*/ 1781175 h 1800225"/>
                <a:gd name="connsiteX39" fmla="*/ 1507331 w 2143125"/>
                <a:gd name="connsiteY39" fmla="*/ 1764506 h 1800225"/>
                <a:gd name="connsiteX40" fmla="*/ 1423987 w 2143125"/>
                <a:gd name="connsiteY40" fmla="*/ 1750219 h 1800225"/>
                <a:gd name="connsiteX41" fmla="*/ 1331118 w 2143125"/>
                <a:gd name="connsiteY41" fmla="*/ 1724025 h 1800225"/>
                <a:gd name="connsiteX42" fmla="*/ 1300162 w 2143125"/>
                <a:gd name="connsiteY42" fmla="*/ 1712119 h 1800225"/>
                <a:gd name="connsiteX43" fmla="*/ 1273968 w 2143125"/>
                <a:gd name="connsiteY43" fmla="*/ 1697831 h 1800225"/>
                <a:gd name="connsiteX44" fmla="*/ 1250156 w 2143125"/>
                <a:gd name="connsiteY44" fmla="*/ 1674019 h 1800225"/>
                <a:gd name="connsiteX45" fmla="*/ 1166812 w 2143125"/>
                <a:gd name="connsiteY45" fmla="*/ 1569244 h 1800225"/>
                <a:gd name="connsiteX46" fmla="*/ 1071562 w 2143125"/>
                <a:gd name="connsiteY46" fmla="*/ 1440656 h 1800225"/>
                <a:gd name="connsiteX47" fmla="*/ 938212 w 2143125"/>
                <a:gd name="connsiteY47" fmla="*/ 1269206 h 1800225"/>
                <a:gd name="connsiteX48" fmla="*/ 812006 w 2143125"/>
                <a:gd name="connsiteY48" fmla="*/ 1102519 h 1800225"/>
                <a:gd name="connsiteX49" fmla="*/ 619125 w 2143125"/>
                <a:gd name="connsiteY49" fmla="*/ 854869 h 1800225"/>
                <a:gd name="connsiteX50" fmla="*/ 569118 w 2143125"/>
                <a:gd name="connsiteY50" fmla="*/ 785813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3125" h="1800225">
                  <a:moveTo>
                    <a:pt x="569118" y="785813"/>
                  </a:moveTo>
                  <a:lnTo>
                    <a:pt x="404812" y="571500"/>
                  </a:lnTo>
                  <a:lnTo>
                    <a:pt x="261937" y="383381"/>
                  </a:lnTo>
                  <a:lnTo>
                    <a:pt x="135731" y="216694"/>
                  </a:lnTo>
                  <a:lnTo>
                    <a:pt x="57150" y="114300"/>
                  </a:lnTo>
                  <a:lnTo>
                    <a:pt x="19050" y="66675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73818" y="23813"/>
                  </a:lnTo>
                  <a:lnTo>
                    <a:pt x="147637" y="85725"/>
                  </a:lnTo>
                  <a:lnTo>
                    <a:pt x="257175" y="188119"/>
                  </a:lnTo>
                  <a:lnTo>
                    <a:pt x="381000" y="307181"/>
                  </a:lnTo>
                  <a:lnTo>
                    <a:pt x="497681" y="431006"/>
                  </a:lnTo>
                  <a:lnTo>
                    <a:pt x="640556" y="583406"/>
                  </a:lnTo>
                  <a:lnTo>
                    <a:pt x="771525" y="716756"/>
                  </a:lnTo>
                  <a:lnTo>
                    <a:pt x="926306" y="866775"/>
                  </a:lnTo>
                  <a:lnTo>
                    <a:pt x="1097756" y="1021556"/>
                  </a:lnTo>
                  <a:lnTo>
                    <a:pt x="1290637" y="1183481"/>
                  </a:lnTo>
                  <a:lnTo>
                    <a:pt x="1450181" y="1304925"/>
                  </a:lnTo>
                  <a:lnTo>
                    <a:pt x="1576387" y="1397794"/>
                  </a:lnTo>
                  <a:lnTo>
                    <a:pt x="1714500" y="1490663"/>
                  </a:lnTo>
                  <a:lnTo>
                    <a:pt x="1847850" y="1574006"/>
                  </a:lnTo>
                  <a:lnTo>
                    <a:pt x="2014537" y="1669256"/>
                  </a:lnTo>
                  <a:lnTo>
                    <a:pt x="2093118" y="1712119"/>
                  </a:lnTo>
                  <a:lnTo>
                    <a:pt x="2100262" y="1716881"/>
                  </a:lnTo>
                  <a:lnTo>
                    <a:pt x="2126456" y="1738313"/>
                  </a:lnTo>
                  <a:lnTo>
                    <a:pt x="2140743" y="1757363"/>
                  </a:lnTo>
                  <a:lnTo>
                    <a:pt x="2143125" y="1766888"/>
                  </a:lnTo>
                  <a:lnTo>
                    <a:pt x="2140743" y="1781175"/>
                  </a:lnTo>
                  <a:lnTo>
                    <a:pt x="2131218" y="1793081"/>
                  </a:lnTo>
                  <a:lnTo>
                    <a:pt x="2107406" y="1800225"/>
                  </a:lnTo>
                  <a:lnTo>
                    <a:pt x="2031206" y="1800225"/>
                  </a:lnTo>
                  <a:lnTo>
                    <a:pt x="1895475" y="1797844"/>
                  </a:lnTo>
                  <a:lnTo>
                    <a:pt x="1743075" y="1790700"/>
                  </a:lnTo>
                  <a:lnTo>
                    <a:pt x="1633537" y="1781175"/>
                  </a:lnTo>
                  <a:lnTo>
                    <a:pt x="1507331" y="1764506"/>
                  </a:lnTo>
                  <a:lnTo>
                    <a:pt x="1423987" y="1750219"/>
                  </a:lnTo>
                  <a:lnTo>
                    <a:pt x="1331118" y="1724025"/>
                  </a:lnTo>
                  <a:lnTo>
                    <a:pt x="1300162" y="1712119"/>
                  </a:lnTo>
                  <a:lnTo>
                    <a:pt x="1273968" y="1697831"/>
                  </a:lnTo>
                  <a:lnTo>
                    <a:pt x="1250156" y="1674019"/>
                  </a:lnTo>
                  <a:lnTo>
                    <a:pt x="1166812" y="1569244"/>
                  </a:lnTo>
                  <a:lnTo>
                    <a:pt x="1071562" y="1440656"/>
                  </a:lnTo>
                  <a:lnTo>
                    <a:pt x="938212" y="1269206"/>
                  </a:lnTo>
                  <a:lnTo>
                    <a:pt x="812006" y="1102519"/>
                  </a:lnTo>
                  <a:lnTo>
                    <a:pt x="619125" y="854869"/>
                  </a:lnTo>
                  <a:lnTo>
                    <a:pt x="569118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923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3986" name="グループ化 1">
            <a:extLst>
              <a:ext uri="{FF2B5EF4-FFF2-40B4-BE49-F238E27FC236}">
                <a16:creationId xmlns:a16="http://schemas.microsoft.com/office/drawing/2014/main" id="{97527C25-A737-43C5-AC7A-859CEB6F96C8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331913"/>
            <a:ext cx="4513263" cy="4803775"/>
            <a:chOff x="2644775" y="1331913"/>
            <a:chExt cx="4513263" cy="4803775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6E3ABF30-2F08-4380-9D76-8D15801AB256}"/>
                </a:ext>
              </a:extLst>
            </p:cNvPr>
            <p:cNvSpPr/>
            <p:nvPr/>
          </p:nvSpPr>
          <p:spPr>
            <a:xfrm>
              <a:off x="3875088" y="1500188"/>
              <a:ext cx="714375" cy="679450"/>
            </a:xfrm>
            <a:custGeom>
              <a:avLst/>
              <a:gdLst>
                <a:gd name="connsiteX0" fmla="*/ 302419 w 714375"/>
                <a:gd name="connsiteY0" fmla="*/ 378618 h 678656"/>
                <a:gd name="connsiteX1" fmla="*/ 233362 w 714375"/>
                <a:gd name="connsiteY1" fmla="*/ 295275 h 678656"/>
                <a:gd name="connsiteX2" fmla="*/ 173831 w 714375"/>
                <a:gd name="connsiteY2" fmla="*/ 226218 h 678656"/>
                <a:gd name="connsiteX3" fmla="*/ 116681 w 714375"/>
                <a:gd name="connsiteY3" fmla="*/ 159543 h 678656"/>
                <a:gd name="connsiteX4" fmla="*/ 45244 w 714375"/>
                <a:gd name="connsiteY4" fmla="*/ 83343 h 678656"/>
                <a:gd name="connsiteX5" fmla="*/ 14287 w 714375"/>
                <a:gd name="connsiteY5" fmla="*/ 47625 h 678656"/>
                <a:gd name="connsiteX6" fmla="*/ 4762 w 714375"/>
                <a:gd name="connsiteY6" fmla="*/ 35718 h 678656"/>
                <a:gd name="connsiteX7" fmla="*/ 0 w 714375"/>
                <a:gd name="connsiteY7" fmla="*/ 26193 h 678656"/>
                <a:gd name="connsiteX8" fmla="*/ 2381 w 714375"/>
                <a:gd name="connsiteY8" fmla="*/ 14287 h 678656"/>
                <a:gd name="connsiteX9" fmla="*/ 7144 w 714375"/>
                <a:gd name="connsiteY9" fmla="*/ 2381 h 678656"/>
                <a:gd name="connsiteX10" fmla="*/ 19050 w 714375"/>
                <a:gd name="connsiteY10" fmla="*/ 0 h 678656"/>
                <a:gd name="connsiteX11" fmla="*/ 42862 w 714375"/>
                <a:gd name="connsiteY11" fmla="*/ 7143 h 678656"/>
                <a:gd name="connsiteX12" fmla="*/ 102394 w 714375"/>
                <a:gd name="connsiteY12" fmla="*/ 35718 h 678656"/>
                <a:gd name="connsiteX13" fmla="*/ 235744 w 714375"/>
                <a:gd name="connsiteY13" fmla="*/ 102393 h 678656"/>
                <a:gd name="connsiteX14" fmla="*/ 390525 w 714375"/>
                <a:gd name="connsiteY14" fmla="*/ 176212 h 678656"/>
                <a:gd name="connsiteX15" fmla="*/ 550069 w 714375"/>
                <a:gd name="connsiteY15" fmla="*/ 250031 h 678656"/>
                <a:gd name="connsiteX16" fmla="*/ 561975 w 714375"/>
                <a:gd name="connsiteY16" fmla="*/ 257175 h 678656"/>
                <a:gd name="connsiteX17" fmla="*/ 573881 w 714375"/>
                <a:gd name="connsiteY17" fmla="*/ 273843 h 678656"/>
                <a:gd name="connsiteX18" fmla="*/ 600075 w 714375"/>
                <a:gd name="connsiteY18" fmla="*/ 316706 h 678656"/>
                <a:gd name="connsiteX19" fmla="*/ 645319 w 714375"/>
                <a:gd name="connsiteY19" fmla="*/ 397668 h 678656"/>
                <a:gd name="connsiteX20" fmla="*/ 676275 w 714375"/>
                <a:gd name="connsiteY20" fmla="*/ 471487 h 678656"/>
                <a:gd name="connsiteX21" fmla="*/ 709612 w 714375"/>
                <a:gd name="connsiteY21" fmla="*/ 578643 h 678656"/>
                <a:gd name="connsiteX22" fmla="*/ 714375 w 714375"/>
                <a:gd name="connsiteY22" fmla="*/ 602456 h 678656"/>
                <a:gd name="connsiteX23" fmla="*/ 714375 w 714375"/>
                <a:gd name="connsiteY23" fmla="*/ 614362 h 678656"/>
                <a:gd name="connsiteX24" fmla="*/ 707231 w 714375"/>
                <a:gd name="connsiteY24" fmla="*/ 635793 h 678656"/>
                <a:gd name="connsiteX25" fmla="*/ 688181 w 714375"/>
                <a:gd name="connsiteY25" fmla="*/ 657225 h 678656"/>
                <a:gd name="connsiteX26" fmla="*/ 669131 w 714375"/>
                <a:gd name="connsiteY26" fmla="*/ 671512 h 678656"/>
                <a:gd name="connsiteX27" fmla="*/ 654844 w 714375"/>
                <a:gd name="connsiteY27" fmla="*/ 676275 h 678656"/>
                <a:gd name="connsiteX28" fmla="*/ 628650 w 714375"/>
                <a:gd name="connsiteY28" fmla="*/ 678656 h 678656"/>
                <a:gd name="connsiteX29" fmla="*/ 607219 w 714375"/>
                <a:gd name="connsiteY29" fmla="*/ 676275 h 678656"/>
                <a:gd name="connsiteX30" fmla="*/ 578644 w 714375"/>
                <a:gd name="connsiteY30" fmla="*/ 671512 h 678656"/>
                <a:gd name="connsiteX31" fmla="*/ 528637 w 714375"/>
                <a:gd name="connsiteY31" fmla="*/ 647700 h 678656"/>
                <a:gd name="connsiteX32" fmla="*/ 485775 w 714375"/>
                <a:gd name="connsiteY32" fmla="*/ 611981 h 678656"/>
                <a:gd name="connsiteX33" fmla="*/ 442912 w 714375"/>
                <a:gd name="connsiteY33" fmla="*/ 561975 h 678656"/>
                <a:gd name="connsiteX34" fmla="*/ 385762 w 714375"/>
                <a:gd name="connsiteY34" fmla="*/ 488156 h 678656"/>
                <a:gd name="connsiteX35" fmla="*/ 302419 w 714375"/>
                <a:gd name="connsiteY35" fmla="*/ 378618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4375" h="678656">
                  <a:moveTo>
                    <a:pt x="302419" y="378618"/>
                  </a:moveTo>
                  <a:lnTo>
                    <a:pt x="233362" y="295275"/>
                  </a:lnTo>
                  <a:lnTo>
                    <a:pt x="173831" y="226218"/>
                  </a:lnTo>
                  <a:lnTo>
                    <a:pt x="116681" y="159543"/>
                  </a:lnTo>
                  <a:lnTo>
                    <a:pt x="45244" y="83343"/>
                  </a:lnTo>
                  <a:lnTo>
                    <a:pt x="14287" y="47625"/>
                  </a:lnTo>
                  <a:lnTo>
                    <a:pt x="4762" y="35718"/>
                  </a:lnTo>
                  <a:lnTo>
                    <a:pt x="0" y="26193"/>
                  </a:lnTo>
                  <a:lnTo>
                    <a:pt x="2381" y="14287"/>
                  </a:lnTo>
                  <a:lnTo>
                    <a:pt x="7144" y="2381"/>
                  </a:lnTo>
                  <a:lnTo>
                    <a:pt x="19050" y="0"/>
                  </a:lnTo>
                  <a:lnTo>
                    <a:pt x="42862" y="7143"/>
                  </a:lnTo>
                  <a:lnTo>
                    <a:pt x="102394" y="35718"/>
                  </a:lnTo>
                  <a:lnTo>
                    <a:pt x="235744" y="102393"/>
                  </a:lnTo>
                  <a:lnTo>
                    <a:pt x="390525" y="176212"/>
                  </a:lnTo>
                  <a:lnTo>
                    <a:pt x="550069" y="250031"/>
                  </a:lnTo>
                  <a:lnTo>
                    <a:pt x="561975" y="257175"/>
                  </a:lnTo>
                  <a:lnTo>
                    <a:pt x="573881" y="273843"/>
                  </a:lnTo>
                  <a:lnTo>
                    <a:pt x="600075" y="316706"/>
                  </a:lnTo>
                  <a:lnTo>
                    <a:pt x="645319" y="397668"/>
                  </a:lnTo>
                  <a:lnTo>
                    <a:pt x="676275" y="471487"/>
                  </a:lnTo>
                  <a:lnTo>
                    <a:pt x="709612" y="578643"/>
                  </a:lnTo>
                  <a:lnTo>
                    <a:pt x="714375" y="602456"/>
                  </a:lnTo>
                  <a:lnTo>
                    <a:pt x="714375" y="614362"/>
                  </a:lnTo>
                  <a:lnTo>
                    <a:pt x="707231" y="635793"/>
                  </a:lnTo>
                  <a:lnTo>
                    <a:pt x="688181" y="657225"/>
                  </a:lnTo>
                  <a:lnTo>
                    <a:pt x="669131" y="671512"/>
                  </a:lnTo>
                  <a:lnTo>
                    <a:pt x="654844" y="676275"/>
                  </a:lnTo>
                  <a:lnTo>
                    <a:pt x="628650" y="678656"/>
                  </a:lnTo>
                  <a:lnTo>
                    <a:pt x="607219" y="676275"/>
                  </a:lnTo>
                  <a:lnTo>
                    <a:pt x="578644" y="671512"/>
                  </a:lnTo>
                  <a:lnTo>
                    <a:pt x="528637" y="647700"/>
                  </a:lnTo>
                  <a:lnTo>
                    <a:pt x="485775" y="611981"/>
                  </a:lnTo>
                  <a:lnTo>
                    <a:pt x="442912" y="561975"/>
                  </a:lnTo>
                  <a:lnTo>
                    <a:pt x="385762" y="488156"/>
                  </a:lnTo>
                  <a:lnTo>
                    <a:pt x="302419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EE6A632-DD55-45DE-BB4F-D98B3FEAC3C0}"/>
                </a:ext>
              </a:extLst>
            </p:cNvPr>
            <p:cNvSpPr/>
            <p:nvPr/>
          </p:nvSpPr>
          <p:spPr>
            <a:xfrm>
              <a:off x="5000625" y="1331913"/>
              <a:ext cx="957263" cy="973137"/>
            </a:xfrm>
            <a:custGeom>
              <a:avLst/>
              <a:gdLst>
                <a:gd name="connsiteX0" fmla="*/ 483394 w 957263"/>
                <a:gd name="connsiteY0" fmla="*/ 273844 h 973931"/>
                <a:gd name="connsiteX1" fmla="*/ 419100 w 957263"/>
                <a:gd name="connsiteY1" fmla="*/ 373856 h 973931"/>
                <a:gd name="connsiteX2" fmla="*/ 307181 w 957263"/>
                <a:gd name="connsiteY2" fmla="*/ 538162 h 973931"/>
                <a:gd name="connsiteX3" fmla="*/ 188119 w 957263"/>
                <a:gd name="connsiteY3" fmla="*/ 709612 h 973931"/>
                <a:gd name="connsiteX4" fmla="*/ 0 w 957263"/>
                <a:gd name="connsiteY4" fmla="*/ 973931 h 973931"/>
                <a:gd name="connsiteX5" fmla="*/ 59531 w 957263"/>
                <a:gd name="connsiteY5" fmla="*/ 969169 h 973931"/>
                <a:gd name="connsiteX6" fmla="*/ 266700 w 957263"/>
                <a:gd name="connsiteY6" fmla="*/ 804862 h 973931"/>
                <a:gd name="connsiteX7" fmla="*/ 404813 w 957263"/>
                <a:gd name="connsiteY7" fmla="*/ 695325 h 973931"/>
                <a:gd name="connsiteX8" fmla="*/ 533400 w 957263"/>
                <a:gd name="connsiteY8" fmla="*/ 583406 h 973931"/>
                <a:gd name="connsiteX9" fmla="*/ 647700 w 957263"/>
                <a:gd name="connsiteY9" fmla="*/ 478631 h 973931"/>
                <a:gd name="connsiteX10" fmla="*/ 695325 w 957263"/>
                <a:gd name="connsiteY10" fmla="*/ 431006 h 973931"/>
                <a:gd name="connsiteX11" fmla="*/ 745331 w 957263"/>
                <a:gd name="connsiteY11" fmla="*/ 388144 h 973931"/>
                <a:gd name="connsiteX12" fmla="*/ 773906 w 957263"/>
                <a:gd name="connsiteY12" fmla="*/ 366712 h 973931"/>
                <a:gd name="connsiteX13" fmla="*/ 807244 w 957263"/>
                <a:gd name="connsiteY13" fmla="*/ 342900 h 973931"/>
                <a:gd name="connsiteX14" fmla="*/ 835819 w 957263"/>
                <a:gd name="connsiteY14" fmla="*/ 328612 h 973931"/>
                <a:gd name="connsiteX15" fmla="*/ 866775 w 957263"/>
                <a:gd name="connsiteY15" fmla="*/ 316706 h 973931"/>
                <a:gd name="connsiteX16" fmla="*/ 902494 w 957263"/>
                <a:gd name="connsiteY16" fmla="*/ 309562 h 973931"/>
                <a:gd name="connsiteX17" fmla="*/ 909638 w 957263"/>
                <a:gd name="connsiteY17" fmla="*/ 307181 h 973931"/>
                <a:gd name="connsiteX18" fmla="*/ 931069 w 957263"/>
                <a:gd name="connsiteY18" fmla="*/ 290512 h 973931"/>
                <a:gd name="connsiteX19" fmla="*/ 950119 w 957263"/>
                <a:gd name="connsiteY19" fmla="*/ 269081 h 973931"/>
                <a:gd name="connsiteX20" fmla="*/ 954881 w 957263"/>
                <a:gd name="connsiteY20" fmla="*/ 252412 h 973931"/>
                <a:gd name="connsiteX21" fmla="*/ 957263 w 957263"/>
                <a:gd name="connsiteY21" fmla="*/ 235744 h 973931"/>
                <a:gd name="connsiteX22" fmla="*/ 952500 w 957263"/>
                <a:gd name="connsiteY22" fmla="*/ 221456 h 973931"/>
                <a:gd name="connsiteX23" fmla="*/ 935831 w 957263"/>
                <a:gd name="connsiteY23" fmla="*/ 204787 h 973931"/>
                <a:gd name="connsiteX24" fmla="*/ 883444 w 957263"/>
                <a:gd name="connsiteY24" fmla="*/ 159544 h 973931"/>
                <a:gd name="connsiteX25" fmla="*/ 831056 w 957263"/>
                <a:gd name="connsiteY25" fmla="*/ 121444 h 973931"/>
                <a:gd name="connsiteX26" fmla="*/ 757238 w 957263"/>
                <a:gd name="connsiteY26" fmla="*/ 78581 h 973931"/>
                <a:gd name="connsiteX27" fmla="*/ 690563 w 957263"/>
                <a:gd name="connsiteY27" fmla="*/ 50006 h 973931"/>
                <a:gd name="connsiteX28" fmla="*/ 616744 w 957263"/>
                <a:gd name="connsiteY28" fmla="*/ 26194 h 973931"/>
                <a:gd name="connsiteX29" fmla="*/ 538163 w 957263"/>
                <a:gd name="connsiteY29" fmla="*/ 7144 h 973931"/>
                <a:gd name="connsiteX30" fmla="*/ 500063 w 957263"/>
                <a:gd name="connsiteY30" fmla="*/ 0 h 973931"/>
                <a:gd name="connsiteX31" fmla="*/ 478631 w 957263"/>
                <a:gd name="connsiteY31" fmla="*/ 4762 h 973931"/>
                <a:gd name="connsiteX32" fmla="*/ 461963 w 957263"/>
                <a:gd name="connsiteY32" fmla="*/ 14287 h 973931"/>
                <a:gd name="connsiteX33" fmla="*/ 452438 w 957263"/>
                <a:gd name="connsiteY33" fmla="*/ 23812 h 973931"/>
                <a:gd name="connsiteX34" fmla="*/ 452438 w 957263"/>
                <a:gd name="connsiteY34" fmla="*/ 40481 h 973931"/>
                <a:gd name="connsiteX35" fmla="*/ 464344 w 957263"/>
                <a:gd name="connsiteY35" fmla="*/ 54769 h 973931"/>
                <a:gd name="connsiteX36" fmla="*/ 488156 w 957263"/>
                <a:gd name="connsiteY36" fmla="*/ 69056 h 973931"/>
                <a:gd name="connsiteX37" fmla="*/ 511969 w 957263"/>
                <a:gd name="connsiteY37" fmla="*/ 85725 h 973931"/>
                <a:gd name="connsiteX38" fmla="*/ 528638 w 957263"/>
                <a:gd name="connsiteY38" fmla="*/ 102394 h 973931"/>
                <a:gd name="connsiteX39" fmla="*/ 535781 w 957263"/>
                <a:gd name="connsiteY39" fmla="*/ 116681 h 973931"/>
                <a:gd name="connsiteX40" fmla="*/ 540544 w 957263"/>
                <a:gd name="connsiteY40" fmla="*/ 135731 h 973931"/>
                <a:gd name="connsiteX41" fmla="*/ 540544 w 957263"/>
                <a:gd name="connsiteY41" fmla="*/ 161925 h 973931"/>
                <a:gd name="connsiteX42" fmla="*/ 528638 w 957263"/>
                <a:gd name="connsiteY42" fmla="*/ 190500 h 973931"/>
                <a:gd name="connsiteX43" fmla="*/ 483394 w 957263"/>
                <a:gd name="connsiteY43" fmla="*/ 273844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57263" h="973931">
                  <a:moveTo>
                    <a:pt x="483394" y="273844"/>
                  </a:moveTo>
                  <a:lnTo>
                    <a:pt x="419100" y="373856"/>
                  </a:lnTo>
                  <a:lnTo>
                    <a:pt x="307181" y="538162"/>
                  </a:lnTo>
                  <a:lnTo>
                    <a:pt x="188119" y="709612"/>
                  </a:lnTo>
                  <a:lnTo>
                    <a:pt x="0" y="973931"/>
                  </a:lnTo>
                  <a:lnTo>
                    <a:pt x="59531" y="969169"/>
                  </a:lnTo>
                  <a:lnTo>
                    <a:pt x="266700" y="804862"/>
                  </a:lnTo>
                  <a:lnTo>
                    <a:pt x="404813" y="695325"/>
                  </a:lnTo>
                  <a:lnTo>
                    <a:pt x="533400" y="583406"/>
                  </a:lnTo>
                  <a:lnTo>
                    <a:pt x="647700" y="478631"/>
                  </a:lnTo>
                  <a:lnTo>
                    <a:pt x="695325" y="431006"/>
                  </a:lnTo>
                  <a:lnTo>
                    <a:pt x="745331" y="388144"/>
                  </a:lnTo>
                  <a:lnTo>
                    <a:pt x="773906" y="366712"/>
                  </a:lnTo>
                  <a:lnTo>
                    <a:pt x="807244" y="342900"/>
                  </a:lnTo>
                  <a:lnTo>
                    <a:pt x="835819" y="328612"/>
                  </a:lnTo>
                  <a:lnTo>
                    <a:pt x="866775" y="316706"/>
                  </a:lnTo>
                  <a:lnTo>
                    <a:pt x="902494" y="309562"/>
                  </a:lnTo>
                  <a:lnTo>
                    <a:pt x="909638" y="307181"/>
                  </a:lnTo>
                  <a:lnTo>
                    <a:pt x="931069" y="290512"/>
                  </a:lnTo>
                  <a:lnTo>
                    <a:pt x="950119" y="269081"/>
                  </a:lnTo>
                  <a:lnTo>
                    <a:pt x="954881" y="252412"/>
                  </a:lnTo>
                  <a:lnTo>
                    <a:pt x="957263" y="235744"/>
                  </a:lnTo>
                  <a:lnTo>
                    <a:pt x="952500" y="221456"/>
                  </a:lnTo>
                  <a:lnTo>
                    <a:pt x="935831" y="204787"/>
                  </a:lnTo>
                  <a:lnTo>
                    <a:pt x="883444" y="159544"/>
                  </a:lnTo>
                  <a:lnTo>
                    <a:pt x="831056" y="121444"/>
                  </a:lnTo>
                  <a:lnTo>
                    <a:pt x="757238" y="78581"/>
                  </a:lnTo>
                  <a:lnTo>
                    <a:pt x="690563" y="50006"/>
                  </a:lnTo>
                  <a:lnTo>
                    <a:pt x="616744" y="26194"/>
                  </a:lnTo>
                  <a:lnTo>
                    <a:pt x="538163" y="7144"/>
                  </a:lnTo>
                  <a:lnTo>
                    <a:pt x="500063" y="0"/>
                  </a:lnTo>
                  <a:lnTo>
                    <a:pt x="478631" y="4762"/>
                  </a:lnTo>
                  <a:lnTo>
                    <a:pt x="461963" y="14287"/>
                  </a:lnTo>
                  <a:lnTo>
                    <a:pt x="452438" y="23812"/>
                  </a:lnTo>
                  <a:lnTo>
                    <a:pt x="452438" y="40481"/>
                  </a:lnTo>
                  <a:lnTo>
                    <a:pt x="464344" y="54769"/>
                  </a:lnTo>
                  <a:lnTo>
                    <a:pt x="488156" y="69056"/>
                  </a:lnTo>
                  <a:lnTo>
                    <a:pt x="511969" y="85725"/>
                  </a:lnTo>
                  <a:lnTo>
                    <a:pt x="528638" y="102394"/>
                  </a:lnTo>
                  <a:lnTo>
                    <a:pt x="535781" y="116681"/>
                  </a:lnTo>
                  <a:lnTo>
                    <a:pt x="540544" y="135731"/>
                  </a:lnTo>
                  <a:lnTo>
                    <a:pt x="540544" y="161925"/>
                  </a:lnTo>
                  <a:lnTo>
                    <a:pt x="528638" y="190500"/>
                  </a:lnTo>
                  <a:lnTo>
                    <a:pt x="483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6ADB2F32-E345-4E58-BBD0-3B75A1CCCDCE}"/>
                </a:ext>
              </a:extLst>
            </p:cNvPr>
            <p:cNvSpPr/>
            <p:nvPr/>
          </p:nvSpPr>
          <p:spPr>
            <a:xfrm>
              <a:off x="3490913" y="2046288"/>
              <a:ext cx="2841625" cy="534987"/>
            </a:xfrm>
            <a:custGeom>
              <a:avLst/>
              <a:gdLst>
                <a:gd name="connsiteX0" fmla="*/ 2131218 w 2840831"/>
                <a:gd name="connsiteY0" fmla="*/ 295275 h 535781"/>
                <a:gd name="connsiteX1" fmla="*/ 1976437 w 2840831"/>
                <a:gd name="connsiteY1" fmla="*/ 304800 h 535781"/>
                <a:gd name="connsiteX2" fmla="*/ 1826418 w 2840831"/>
                <a:gd name="connsiteY2" fmla="*/ 314325 h 535781"/>
                <a:gd name="connsiteX3" fmla="*/ 1681162 w 2840831"/>
                <a:gd name="connsiteY3" fmla="*/ 323850 h 535781"/>
                <a:gd name="connsiteX4" fmla="*/ 1473993 w 2840831"/>
                <a:gd name="connsiteY4" fmla="*/ 335756 h 535781"/>
                <a:gd name="connsiteX5" fmla="*/ 1247775 w 2840831"/>
                <a:gd name="connsiteY5" fmla="*/ 376237 h 535781"/>
                <a:gd name="connsiteX6" fmla="*/ 1135856 w 2840831"/>
                <a:gd name="connsiteY6" fmla="*/ 392906 h 535781"/>
                <a:gd name="connsiteX7" fmla="*/ 1004887 w 2840831"/>
                <a:gd name="connsiteY7" fmla="*/ 411956 h 535781"/>
                <a:gd name="connsiteX8" fmla="*/ 862012 w 2840831"/>
                <a:gd name="connsiteY8" fmla="*/ 435769 h 535781"/>
                <a:gd name="connsiteX9" fmla="*/ 704850 w 2840831"/>
                <a:gd name="connsiteY9" fmla="*/ 464344 h 535781"/>
                <a:gd name="connsiteX10" fmla="*/ 566737 w 2840831"/>
                <a:gd name="connsiteY10" fmla="*/ 488156 h 535781"/>
                <a:gd name="connsiteX11" fmla="*/ 507206 w 2840831"/>
                <a:gd name="connsiteY11" fmla="*/ 509587 h 535781"/>
                <a:gd name="connsiteX12" fmla="*/ 433387 w 2840831"/>
                <a:gd name="connsiteY12" fmla="*/ 533400 h 535781"/>
                <a:gd name="connsiteX13" fmla="*/ 411956 w 2840831"/>
                <a:gd name="connsiteY13" fmla="*/ 535781 h 535781"/>
                <a:gd name="connsiteX14" fmla="*/ 371475 w 2840831"/>
                <a:gd name="connsiteY14" fmla="*/ 533400 h 535781"/>
                <a:gd name="connsiteX15" fmla="*/ 338137 w 2840831"/>
                <a:gd name="connsiteY15" fmla="*/ 526256 h 535781"/>
                <a:gd name="connsiteX16" fmla="*/ 292893 w 2840831"/>
                <a:gd name="connsiteY16" fmla="*/ 509587 h 535781"/>
                <a:gd name="connsiteX17" fmla="*/ 259556 w 2840831"/>
                <a:gd name="connsiteY17" fmla="*/ 490537 h 535781"/>
                <a:gd name="connsiteX18" fmla="*/ 228600 w 2840831"/>
                <a:gd name="connsiteY18" fmla="*/ 469106 h 535781"/>
                <a:gd name="connsiteX19" fmla="*/ 190500 w 2840831"/>
                <a:gd name="connsiteY19" fmla="*/ 438150 h 535781"/>
                <a:gd name="connsiteX20" fmla="*/ 150018 w 2840831"/>
                <a:gd name="connsiteY20" fmla="*/ 397669 h 535781"/>
                <a:gd name="connsiteX21" fmla="*/ 109537 w 2840831"/>
                <a:gd name="connsiteY21" fmla="*/ 350044 h 535781"/>
                <a:gd name="connsiteX22" fmla="*/ 66675 w 2840831"/>
                <a:gd name="connsiteY22" fmla="*/ 297656 h 535781"/>
                <a:gd name="connsiteX23" fmla="*/ 14287 w 2840831"/>
                <a:gd name="connsiteY23" fmla="*/ 223837 h 535781"/>
                <a:gd name="connsiteX24" fmla="*/ 0 w 2840831"/>
                <a:gd name="connsiteY24" fmla="*/ 190500 h 535781"/>
                <a:gd name="connsiteX25" fmla="*/ 2381 w 2840831"/>
                <a:gd name="connsiteY25" fmla="*/ 178594 h 535781"/>
                <a:gd name="connsiteX26" fmla="*/ 9525 w 2840831"/>
                <a:gd name="connsiteY26" fmla="*/ 171450 h 535781"/>
                <a:gd name="connsiteX27" fmla="*/ 19050 w 2840831"/>
                <a:gd name="connsiteY27" fmla="*/ 171450 h 535781"/>
                <a:gd name="connsiteX28" fmla="*/ 40481 w 2840831"/>
                <a:gd name="connsiteY28" fmla="*/ 176212 h 535781"/>
                <a:gd name="connsiteX29" fmla="*/ 64293 w 2840831"/>
                <a:gd name="connsiteY29" fmla="*/ 190500 h 535781"/>
                <a:gd name="connsiteX30" fmla="*/ 140493 w 2840831"/>
                <a:gd name="connsiteY30" fmla="*/ 233362 h 535781"/>
                <a:gd name="connsiteX31" fmla="*/ 204787 w 2840831"/>
                <a:gd name="connsiteY31" fmla="*/ 269081 h 535781"/>
                <a:gd name="connsiteX32" fmla="*/ 245268 w 2840831"/>
                <a:gd name="connsiteY32" fmla="*/ 285750 h 535781"/>
                <a:gd name="connsiteX33" fmla="*/ 288131 w 2840831"/>
                <a:gd name="connsiteY33" fmla="*/ 300037 h 535781"/>
                <a:gd name="connsiteX34" fmla="*/ 330993 w 2840831"/>
                <a:gd name="connsiteY34" fmla="*/ 311944 h 535781"/>
                <a:gd name="connsiteX35" fmla="*/ 383381 w 2840831"/>
                <a:gd name="connsiteY35" fmla="*/ 311944 h 535781"/>
                <a:gd name="connsiteX36" fmla="*/ 445293 w 2840831"/>
                <a:gd name="connsiteY36" fmla="*/ 304800 h 535781"/>
                <a:gd name="connsiteX37" fmla="*/ 619125 w 2840831"/>
                <a:gd name="connsiteY37" fmla="*/ 283369 h 535781"/>
                <a:gd name="connsiteX38" fmla="*/ 852487 w 2840831"/>
                <a:gd name="connsiteY38" fmla="*/ 257175 h 535781"/>
                <a:gd name="connsiteX39" fmla="*/ 1131093 w 2840831"/>
                <a:gd name="connsiteY39" fmla="*/ 226219 h 535781"/>
                <a:gd name="connsiteX40" fmla="*/ 1443037 w 2840831"/>
                <a:gd name="connsiteY40" fmla="*/ 190500 h 535781"/>
                <a:gd name="connsiteX41" fmla="*/ 1578768 w 2840831"/>
                <a:gd name="connsiteY41" fmla="*/ 178594 h 535781"/>
                <a:gd name="connsiteX42" fmla="*/ 1674018 w 2840831"/>
                <a:gd name="connsiteY42" fmla="*/ 157162 h 535781"/>
                <a:gd name="connsiteX43" fmla="*/ 1933575 w 2840831"/>
                <a:gd name="connsiteY43" fmla="*/ 135731 h 535781"/>
                <a:gd name="connsiteX44" fmla="*/ 2133600 w 2840831"/>
                <a:gd name="connsiteY44" fmla="*/ 107156 h 535781"/>
                <a:gd name="connsiteX45" fmla="*/ 2240756 w 2840831"/>
                <a:gd name="connsiteY45" fmla="*/ 88106 h 535781"/>
                <a:gd name="connsiteX46" fmla="*/ 2347912 w 2840831"/>
                <a:gd name="connsiteY46" fmla="*/ 50006 h 535781"/>
                <a:gd name="connsiteX47" fmla="*/ 2478881 w 2840831"/>
                <a:gd name="connsiteY47" fmla="*/ 0 h 535781"/>
                <a:gd name="connsiteX48" fmla="*/ 2497931 w 2840831"/>
                <a:gd name="connsiteY48" fmla="*/ 2381 h 535781"/>
                <a:gd name="connsiteX49" fmla="*/ 2564606 w 2840831"/>
                <a:gd name="connsiteY49" fmla="*/ 16669 h 535781"/>
                <a:gd name="connsiteX50" fmla="*/ 2626518 w 2840831"/>
                <a:gd name="connsiteY50" fmla="*/ 35719 h 535781"/>
                <a:gd name="connsiteX51" fmla="*/ 2719387 w 2840831"/>
                <a:gd name="connsiteY51" fmla="*/ 73819 h 535781"/>
                <a:gd name="connsiteX52" fmla="*/ 2757487 w 2840831"/>
                <a:gd name="connsiteY52" fmla="*/ 92869 h 535781"/>
                <a:gd name="connsiteX53" fmla="*/ 2797968 w 2840831"/>
                <a:gd name="connsiteY53" fmla="*/ 119062 h 535781"/>
                <a:gd name="connsiteX54" fmla="*/ 2821781 w 2840831"/>
                <a:gd name="connsiteY54" fmla="*/ 135731 h 535781"/>
                <a:gd name="connsiteX55" fmla="*/ 2833687 w 2840831"/>
                <a:gd name="connsiteY55" fmla="*/ 147637 h 535781"/>
                <a:gd name="connsiteX56" fmla="*/ 2840831 w 2840831"/>
                <a:gd name="connsiteY56" fmla="*/ 161925 h 535781"/>
                <a:gd name="connsiteX57" fmla="*/ 2840831 w 2840831"/>
                <a:gd name="connsiteY57" fmla="*/ 178594 h 535781"/>
                <a:gd name="connsiteX58" fmla="*/ 2833687 w 2840831"/>
                <a:gd name="connsiteY58" fmla="*/ 197644 h 535781"/>
                <a:gd name="connsiteX59" fmla="*/ 2812256 w 2840831"/>
                <a:gd name="connsiteY59" fmla="*/ 216694 h 535781"/>
                <a:gd name="connsiteX60" fmla="*/ 2764631 w 2840831"/>
                <a:gd name="connsiteY60" fmla="*/ 242887 h 535781"/>
                <a:gd name="connsiteX61" fmla="*/ 2709862 w 2840831"/>
                <a:gd name="connsiteY61" fmla="*/ 254794 h 535781"/>
                <a:gd name="connsiteX62" fmla="*/ 2643187 w 2840831"/>
                <a:gd name="connsiteY62" fmla="*/ 266700 h 535781"/>
                <a:gd name="connsiteX63" fmla="*/ 2502693 w 2840831"/>
                <a:gd name="connsiteY63" fmla="*/ 273844 h 535781"/>
                <a:gd name="connsiteX64" fmla="*/ 2314575 w 2840831"/>
                <a:gd name="connsiteY64" fmla="*/ 285750 h 535781"/>
                <a:gd name="connsiteX65" fmla="*/ 2131218 w 2840831"/>
                <a:gd name="connsiteY65" fmla="*/ 295275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40831" h="535781">
                  <a:moveTo>
                    <a:pt x="2131218" y="295275"/>
                  </a:moveTo>
                  <a:lnTo>
                    <a:pt x="1976437" y="304800"/>
                  </a:lnTo>
                  <a:lnTo>
                    <a:pt x="1826418" y="314325"/>
                  </a:lnTo>
                  <a:lnTo>
                    <a:pt x="1681162" y="323850"/>
                  </a:lnTo>
                  <a:lnTo>
                    <a:pt x="1473993" y="335756"/>
                  </a:lnTo>
                  <a:lnTo>
                    <a:pt x="1247775" y="376237"/>
                  </a:lnTo>
                  <a:lnTo>
                    <a:pt x="1135856" y="392906"/>
                  </a:lnTo>
                  <a:lnTo>
                    <a:pt x="1004887" y="411956"/>
                  </a:lnTo>
                  <a:lnTo>
                    <a:pt x="862012" y="435769"/>
                  </a:lnTo>
                  <a:lnTo>
                    <a:pt x="704850" y="464344"/>
                  </a:lnTo>
                  <a:lnTo>
                    <a:pt x="566737" y="488156"/>
                  </a:lnTo>
                  <a:lnTo>
                    <a:pt x="507206" y="509587"/>
                  </a:lnTo>
                  <a:lnTo>
                    <a:pt x="433387" y="533400"/>
                  </a:lnTo>
                  <a:lnTo>
                    <a:pt x="411956" y="535781"/>
                  </a:lnTo>
                  <a:lnTo>
                    <a:pt x="371475" y="533400"/>
                  </a:lnTo>
                  <a:lnTo>
                    <a:pt x="338137" y="526256"/>
                  </a:lnTo>
                  <a:lnTo>
                    <a:pt x="292893" y="509587"/>
                  </a:lnTo>
                  <a:lnTo>
                    <a:pt x="259556" y="490537"/>
                  </a:lnTo>
                  <a:lnTo>
                    <a:pt x="228600" y="469106"/>
                  </a:lnTo>
                  <a:lnTo>
                    <a:pt x="190500" y="438150"/>
                  </a:lnTo>
                  <a:lnTo>
                    <a:pt x="150018" y="397669"/>
                  </a:lnTo>
                  <a:lnTo>
                    <a:pt x="109537" y="350044"/>
                  </a:lnTo>
                  <a:lnTo>
                    <a:pt x="66675" y="297656"/>
                  </a:lnTo>
                  <a:lnTo>
                    <a:pt x="14287" y="223837"/>
                  </a:lnTo>
                  <a:lnTo>
                    <a:pt x="0" y="190500"/>
                  </a:lnTo>
                  <a:lnTo>
                    <a:pt x="2381" y="178594"/>
                  </a:lnTo>
                  <a:lnTo>
                    <a:pt x="9525" y="171450"/>
                  </a:lnTo>
                  <a:lnTo>
                    <a:pt x="19050" y="171450"/>
                  </a:lnTo>
                  <a:lnTo>
                    <a:pt x="40481" y="176212"/>
                  </a:lnTo>
                  <a:lnTo>
                    <a:pt x="64293" y="190500"/>
                  </a:lnTo>
                  <a:lnTo>
                    <a:pt x="140493" y="233362"/>
                  </a:lnTo>
                  <a:lnTo>
                    <a:pt x="204787" y="269081"/>
                  </a:lnTo>
                  <a:lnTo>
                    <a:pt x="245268" y="285750"/>
                  </a:lnTo>
                  <a:lnTo>
                    <a:pt x="288131" y="300037"/>
                  </a:lnTo>
                  <a:lnTo>
                    <a:pt x="330993" y="311944"/>
                  </a:lnTo>
                  <a:lnTo>
                    <a:pt x="383381" y="311944"/>
                  </a:lnTo>
                  <a:lnTo>
                    <a:pt x="445293" y="304800"/>
                  </a:lnTo>
                  <a:lnTo>
                    <a:pt x="619125" y="283369"/>
                  </a:lnTo>
                  <a:lnTo>
                    <a:pt x="852487" y="257175"/>
                  </a:lnTo>
                  <a:lnTo>
                    <a:pt x="1131093" y="226219"/>
                  </a:lnTo>
                  <a:lnTo>
                    <a:pt x="1443037" y="190500"/>
                  </a:lnTo>
                  <a:lnTo>
                    <a:pt x="1578768" y="178594"/>
                  </a:lnTo>
                  <a:lnTo>
                    <a:pt x="1674018" y="157162"/>
                  </a:lnTo>
                  <a:lnTo>
                    <a:pt x="1933575" y="135731"/>
                  </a:lnTo>
                  <a:lnTo>
                    <a:pt x="2133600" y="107156"/>
                  </a:lnTo>
                  <a:lnTo>
                    <a:pt x="2240756" y="88106"/>
                  </a:lnTo>
                  <a:lnTo>
                    <a:pt x="2347912" y="50006"/>
                  </a:lnTo>
                  <a:lnTo>
                    <a:pt x="2478881" y="0"/>
                  </a:lnTo>
                  <a:lnTo>
                    <a:pt x="2497931" y="2381"/>
                  </a:lnTo>
                  <a:lnTo>
                    <a:pt x="2564606" y="16669"/>
                  </a:lnTo>
                  <a:lnTo>
                    <a:pt x="2626518" y="35719"/>
                  </a:lnTo>
                  <a:lnTo>
                    <a:pt x="2719387" y="73819"/>
                  </a:lnTo>
                  <a:lnTo>
                    <a:pt x="2757487" y="92869"/>
                  </a:lnTo>
                  <a:lnTo>
                    <a:pt x="2797968" y="119062"/>
                  </a:lnTo>
                  <a:lnTo>
                    <a:pt x="2821781" y="135731"/>
                  </a:lnTo>
                  <a:lnTo>
                    <a:pt x="2833687" y="147637"/>
                  </a:lnTo>
                  <a:lnTo>
                    <a:pt x="2840831" y="161925"/>
                  </a:lnTo>
                  <a:lnTo>
                    <a:pt x="2840831" y="178594"/>
                  </a:lnTo>
                  <a:lnTo>
                    <a:pt x="2833687" y="197644"/>
                  </a:lnTo>
                  <a:lnTo>
                    <a:pt x="2812256" y="216694"/>
                  </a:lnTo>
                  <a:lnTo>
                    <a:pt x="2764631" y="242887"/>
                  </a:lnTo>
                  <a:lnTo>
                    <a:pt x="2709862" y="254794"/>
                  </a:lnTo>
                  <a:lnTo>
                    <a:pt x="2643187" y="266700"/>
                  </a:lnTo>
                  <a:lnTo>
                    <a:pt x="2502693" y="273844"/>
                  </a:lnTo>
                  <a:lnTo>
                    <a:pt x="2314575" y="285750"/>
                  </a:lnTo>
                  <a:lnTo>
                    <a:pt x="2131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592D3FAF-BEEC-4566-AA78-CC646909A276}"/>
                </a:ext>
              </a:extLst>
            </p:cNvPr>
            <p:cNvSpPr/>
            <p:nvPr/>
          </p:nvSpPr>
          <p:spPr>
            <a:xfrm>
              <a:off x="3582988" y="2627313"/>
              <a:ext cx="2613025" cy="466725"/>
            </a:xfrm>
            <a:custGeom>
              <a:avLst/>
              <a:gdLst>
                <a:gd name="connsiteX0" fmla="*/ 2009775 w 2612232"/>
                <a:gd name="connsiteY0" fmla="*/ 52387 h 466725"/>
                <a:gd name="connsiteX1" fmla="*/ 1883569 w 2612232"/>
                <a:gd name="connsiteY1" fmla="*/ 69056 h 466725"/>
                <a:gd name="connsiteX2" fmla="*/ 1759744 w 2612232"/>
                <a:gd name="connsiteY2" fmla="*/ 83344 h 466725"/>
                <a:gd name="connsiteX3" fmla="*/ 1600200 w 2612232"/>
                <a:gd name="connsiteY3" fmla="*/ 100012 h 466725"/>
                <a:gd name="connsiteX4" fmla="*/ 1433513 w 2612232"/>
                <a:gd name="connsiteY4" fmla="*/ 114300 h 466725"/>
                <a:gd name="connsiteX5" fmla="*/ 1219200 w 2612232"/>
                <a:gd name="connsiteY5" fmla="*/ 154781 h 466725"/>
                <a:gd name="connsiteX6" fmla="*/ 1073944 w 2612232"/>
                <a:gd name="connsiteY6" fmla="*/ 173831 h 466725"/>
                <a:gd name="connsiteX7" fmla="*/ 845344 w 2612232"/>
                <a:gd name="connsiteY7" fmla="*/ 204787 h 466725"/>
                <a:gd name="connsiteX8" fmla="*/ 683419 w 2612232"/>
                <a:gd name="connsiteY8" fmla="*/ 226219 h 466725"/>
                <a:gd name="connsiteX9" fmla="*/ 488157 w 2612232"/>
                <a:gd name="connsiteY9" fmla="*/ 252412 h 466725"/>
                <a:gd name="connsiteX10" fmla="*/ 411957 w 2612232"/>
                <a:gd name="connsiteY10" fmla="*/ 264319 h 466725"/>
                <a:gd name="connsiteX11" fmla="*/ 378619 w 2612232"/>
                <a:gd name="connsiteY11" fmla="*/ 269081 h 466725"/>
                <a:gd name="connsiteX12" fmla="*/ 316707 w 2612232"/>
                <a:gd name="connsiteY12" fmla="*/ 264319 h 466725"/>
                <a:gd name="connsiteX13" fmla="*/ 250032 w 2612232"/>
                <a:gd name="connsiteY13" fmla="*/ 252412 h 466725"/>
                <a:gd name="connsiteX14" fmla="*/ 185738 w 2612232"/>
                <a:gd name="connsiteY14" fmla="*/ 235744 h 466725"/>
                <a:gd name="connsiteX15" fmla="*/ 111919 w 2612232"/>
                <a:gd name="connsiteY15" fmla="*/ 209550 h 466725"/>
                <a:gd name="connsiteX16" fmla="*/ 57150 w 2612232"/>
                <a:gd name="connsiteY16" fmla="*/ 183356 h 466725"/>
                <a:gd name="connsiteX17" fmla="*/ 30957 w 2612232"/>
                <a:gd name="connsiteY17" fmla="*/ 173831 h 466725"/>
                <a:gd name="connsiteX18" fmla="*/ 14288 w 2612232"/>
                <a:gd name="connsiteY18" fmla="*/ 173831 h 466725"/>
                <a:gd name="connsiteX19" fmla="*/ 7144 w 2612232"/>
                <a:gd name="connsiteY19" fmla="*/ 178594 h 466725"/>
                <a:gd name="connsiteX20" fmla="*/ 0 w 2612232"/>
                <a:gd name="connsiteY20" fmla="*/ 188119 h 466725"/>
                <a:gd name="connsiteX21" fmla="*/ 0 w 2612232"/>
                <a:gd name="connsiteY21" fmla="*/ 195262 h 466725"/>
                <a:gd name="connsiteX22" fmla="*/ 11907 w 2612232"/>
                <a:gd name="connsiteY22" fmla="*/ 216694 h 466725"/>
                <a:gd name="connsiteX23" fmla="*/ 61913 w 2612232"/>
                <a:gd name="connsiteY23" fmla="*/ 280987 h 466725"/>
                <a:gd name="connsiteX24" fmla="*/ 114300 w 2612232"/>
                <a:gd name="connsiteY24" fmla="*/ 335756 h 466725"/>
                <a:gd name="connsiteX25" fmla="*/ 171450 w 2612232"/>
                <a:gd name="connsiteY25" fmla="*/ 381000 h 466725"/>
                <a:gd name="connsiteX26" fmla="*/ 211932 w 2612232"/>
                <a:gd name="connsiteY26" fmla="*/ 407194 h 466725"/>
                <a:gd name="connsiteX27" fmla="*/ 254794 w 2612232"/>
                <a:gd name="connsiteY27" fmla="*/ 431006 h 466725"/>
                <a:gd name="connsiteX28" fmla="*/ 302419 w 2612232"/>
                <a:gd name="connsiteY28" fmla="*/ 450056 h 466725"/>
                <a:gd name="connsiteX29" fmla="*/ 352425 w 2612232"/>
                <a:gd name="connsiteY29" fmla="*/ 464344 h 466725"/>
                <a:gd name="connsiteX30" fmla="*/ 388144 w 2612232"/>
                <a:gd name="connsiteY30" fmla="*/ 464344 h 466725"/>
                <a:gd name="connsiteX31" fmla="*/ 464344 w 2612232"/>
                <a:gd name="connsiteY31" fmla="*/ 466725 h 466725"/>
                <a:gd name="connsiteX32" fmla="*/ 569119 w 2612232"/>
                <a:gd name="connsiteY32" fmla="*/ 442912 h 466725"/>
                <a:gd name="connsiteX33" fmla="*/ 745332 w 2612232"/>
                <a:gd name="connsiteY33" fmla="*/ 402431 h 466725"/>
                <a:gd name="connsiteX34" fmla="*/ 931069 w 2612232"/>
                <a:gd name="connsiteY34" fmla="*/ 361950 h 466725"/>
                <a:gd name="connsiteX35" fmla="*/ 1085850 w 2612232"/>
                <a:gd name="connsiteY35" fmla="*/ 333375 h 466725"/>
                <a:gd name="connsiteX36" fmla="*/ 1228725 w 2612232"/>
                <a:gd name="connsiteY36" fmla="*/ 309562 h 466725"/>
                <a:gd name="connsiteX37" fmla="*/ 1428750 w 2612232"/>
                <a:gd name="connsiteY37" fmla="*/ 290512 h 466725"/>
                <a:gd name="connsiteX38" fmla="*/ 1612107 w 2612232"/>
                <a:gd name="connsiteY38" fmla="*/ 266700 h 466725"/>
                <a:gd name="connsiteX39" fmla="*/ 1738313 w 2612232"/>
                <a:gd name="connsiteY39" fmla="*/ 252412 h 466725"/>
                <a:gd name="connsiteX40" fmla="*/ 1843088 w 2612232"/>
                <a:gd name="connsiteY40" fmla="*/ 247650 h 466725"/>
                <a:gd name="connsiteX41" fmla="*/ 1962150 w 2612232"/>
                <a:gd name="connsiteY41" fmla="*/ 245269 h 466725"/>
                <a:gd name="connsiteX42" fmla="*/ 2150269 w 2612232"/>
                <a:gd name="connsiteY42" fmla="*/ 247650 h 466725"/>
                <a:gd name="connsiteX43" fmla="*/ 2347913 w 2612232"/>
                <a:gd name="connsiteY43" fmla="*/ 254794 h 466725"/>
                <a:gd name="connsiteX44" fmla="*/ 2497932 w 2612232"/>
                <a:gd name="connsiteY44" fmla="*/ 266700 h 466725"/>
                <a:gd name="connsiteX45" fmla="*/ 2547938 w 2612232"/>
                <a:gd name="connsiteY45" fmla="*/ 264319 h 466725"/>
                <a:gd name="connsiteX46" fmla="*/ 2586038 w 2612232"/>
                <a:gd name="connsiteY46" fmla="*/ 254794 h 466725"/>
                <a:gd name="connsiteX47" fmla="*/ 2605088 w 2612232"/>
                <a:gd name="connsiteY47" fmla="*/ 247650 h 466725"/>
                <a:gd name="connsiteX48" fmla="*/ 2612232 w 2612232"/>
                <a:gd name="connsiteY48" fmla="*/ 235744 h 466725"/>
                <a:gd name="connsiteX49" fmla="*/ 2612232 w 2612232"/>
                <a:gd name="connsiteY49" fmla="*/ 221456 h 466725"/>
                <a:gd name="connsiteX50" fmla="*/ 2605088 w 2612232"/>
                <a:gd name="connsiteY50" fmla="*/ 202406 h 466725"/>
                <a:gd name="connsiteX51" fmla="*/ 2576513 w 2612232"/>
                <a:gd name="connsiteY51" fmla="*/ 164306 h 466725"/>
                <a:gd name="connsiteX52" fmla="*/ 2559844 w 2612232"/>
                <a:gd name="connsiteY52" fmla="*/ 142875 h 466725"/>
                <a:gd name="connsiteX53" fmla="*/ 2531269 w 2612232"/>
                <a:gd name="connsiteY53" fmla="*/ 111919 h 466725"/>
                <a:gd name="connsiteX54" fmla="*/ 2490788 w 2612232"/>
                <a:gd name="connsiteY54" fmla="*/ 78581 h 466725"/>
                <a:gd name="connsiteX55" fmla="*/ 2450307 w 2612232"/>
                <a:gd name="connsiteY55" fmla="*/ 57150 h 466725"/>
                <a:gd name="connsiteX56" fmla="*/ 2409825 w 2612232"/>
                <a:gd name="connsiteY56" fmla="*/ 40481 h 466725"/>
                <a:gd name="connsiteX57" fmla="*/ 2352675 w 2612232"/>
                <a:gd name="connsiteY57" fmla="*/ 21431 h 466725"/>
                <a:gd name="connsiteX58" fmla="*/ 2286000 w 2612232"/>
                <a:gd name="connsiteY58" fmla="*/ 9525 h 466725"/>
                <a:gd name="connsiteX59" fmla="*/ 2224088 w 2612232"/>
                <a:gd name="connsiteY59" fmla="*/ 0 h 466725"/>
                <a:gd name="connsiteX60" fmla="*/ 2205038 w 2612232"/>
                <a:gd name="connsiteY60" fmla="*/ 0 h 466725"/>
                <a:gd name="connsiteX61" fmla="*/ 2155032 w 2612232"/>
                <a:gd name="connsiteY61" fmla="*/ 19050 h 466725"/>
                <a:gd name="connsiteX62" fmla="*/ 2081213 w 2612232"/>
                <a:gd name="connsiteY62" fmla="*/ 45244 h 466725"/>
                <a:gd name="connsiteX63" fmla="*/ 2009775 w 2612232"/>
                <a:gd name="connsiteY63" fmla="*/ 52387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12232" h="466725">
                  <a:moveTo>
                    <a:pt x="2009775" y="52387"/>
                  </a:moveTo>
                  <a:lnTo>
                    <a:pt x="1883569" y="69056"/>
                  </a:lnTo>
                  <a:lnTo>
                    <a:pt x="1759744" y="83344"/>
                  </a:lnTo>
                  <a:lnTo>
                    <a:pt x="1600200" y="100012"/>
                  </a:lnTo>
                  <a:lnTo>
                    <a:pt x="1433513" y="114300"/>
                  </a:lnTo>
                  <a:lnTo>
                    <a:pt x="1219200" y="154781"/>
                  </a:lnTo>
                  <a:lnTo>
                    <a:pt x="1073944" y="173831"/>
                  </a:lnTo>
                  <a:lnTo>
                    <a:pt x="845344" y="204787"/>
                  </a:lnTo>
                  <a:lnTo>
                    <a:pt x="683419" y="226219"/>
                  </a:lnTo>
                  <a:lnTo>
                    <a:pt x="488157" y="252412"/>
                  </a:lnTo>
                  <a:lnTo>
                    <a:pt x="411957" y="264319"/>
                  </a:lnTo>
                  <a:lnTo>
                    <a:pt x="378619" y="269081"/>
                  </a:lnTo>
                  <a:lnTo>
                    <a:pt x="316707" y="264319"/>
                  </a:lnTo>
                  <a:lnTo>
                    <a:pt x="250032" y="252412"/>
                  </a:lnTo>
                  <a:lnTo>
                    <a:pt x="185738" y="235744"/>
                  </a:lnTo>
                  <a:lnTo>
                    <a:pt x="111919" y="209550"/>
                  </a:lnTo>
                  <a:lnTo>
                    <a:pt x="57150" y="183356"/>
                  </a:lnTo>
                  <a:lnTo>
                    <a:pt x="30957" y="173831"/>
                  </a:lnTo>
                  <a:lnTo>
                    <a:pt x="14288" y="173831"/>
                  </a:lnTo>
                  <a:lnTo>
                    <a:pt x="7144" y="178594"/>
                  </a:lnTo>
                  <a:lnTo>
                    <a:pt x="0" y="188119"/>
                  </a:lnTo>
                  <a:lnTo>
                    <a:pt x="0" y="195262"/>
                  </a:lnTo>
                  <a:lnTo>
                    <a:pt x="11907" y="216694"/>
                  </a:lnTo>
                  <a:lnTo>
                    <a:pt x="61913" y="280987"/>
                  </a:lnTo>
                  <a:lnTo>
                    <a:pt x="114300" y="335756"/>
                  </a:lnTo>
                  <a:lnTo>
                    <a:pt x="171450" y="381000"/>
                  </a:lnTo>
                  <a:lnTo>
                    <a:pt x="211932" y="407194"/>
                  </a:lnTo>
                  <a:lnTo>
                    <a:pt x="254794" y="431006"/>
                  </a:lnTo>
                  <a:lnTo>
                    <a:pt x="302419" y="450056"/>
                  </a:lnTo>
                  <a:lnTo>
                    <a:pt x="352425" y="464344"/>
                  </a:lnTo>
                  <a:lnTo>
                    <a:pt x="388144" y="464344"/>
                  </a:lnTo>
                  <a:lnTo>
                    <a:pt x="464344" y="466725"/>
                  </a:lnTo>
                  <a:lnTo>
                    <a:pt x="569119" y="442912"/>
                  </a:lnTo>
                  <a:lnTo>
                    <a:pt x="745332" y="402431"/>
                  </a:lnTo>
                  <a:lnTo>
                    <a:pt x="931069" y="361950"/>
                  </a:lnTo>
                  <a:lnTo>
                    <a:pt x="1085850" y="333375"/>
                  </a:lnTo>
                  <a:lnTo>
                    <a:pt x="1228725" y="309562"/>
                  </a:lnTo>
                  <a:lnTo>
                    <a:pt x="1428750" y="290512"/>
                  </a:lnTo>
                  <a:lnTo>
                    <a:pt x="1612107" y="266700"/>
                  </a:lnTo>
                  <a:lnTo>
                    <a:pt x="1738313" y="252412"/>
                  </a:lnTo>
                  <a:lnTo>
                    <a:pt x="1843088" y="247650"/>
                  </a:lnTo>
                  <a:lnTo>
                    <a:pt x="1962150" y="245269"/>
                  </a:lnTo>
                  <a:lnTo>
                    <a:pt x="2150269" y="247650"/>
                  </a:lnTo>
                  <a:lnTo>
                    <a:pt x="2347913" y="254794"/>
                  </a:lnTo>
                  <a:lnTo>
                    <a:pt x="2497932" y="266700"/>
                  </a:lnTo>
                  <a:lnTo>
                    <a:pt x="2547938" y="264319"/>
                  </a:lnTo>
                  <a:lnTo>
                    <a:pt x="2586038" y="254794"/>
                  </a:lnTo>
                  <a:lnTo>
                    <a:pt x="2605088" y="247650"/>
                  </a:lnTo>
                  <a:lnTo>
                    <a:pt x="2612232" y="235744"/>
                  </a:lnTo>
                  <a:lnTo>
                    <a:pt x="2612232" y="221456"/>
                  </a:lnTo>
                  <a:lnTo>
                    <a:pt x="2605088" y="202406"/>
                  </a:lnTo>
                  <a:lnTo>
                    <a:pt x="2576513" y="164306"/>
                  </a:lnTo>
                  <a:lnTo>
                    <a:pt x="2559844" y="142875"/>
                  </a:lnTo>
                  <a:lnTo>
                    <a:pt x="2531269" y="111919"/>
                  </a:lnTo>
                  <a:lnTo>
                    <a:pt x="2490788" y="78581"/>
                  </a:lnTo>
                  <a:lnTo>
                    <a:pt x="2450307" y="57150"/>
                  </a:lnTo>
                  <a:lnTo>
                    <a:pt x="2409825" y="40481"/>
                  </a:lnTo>
                  <a:lnTo>
                    <a:pt x="2352675" y="21431"/>
                  </a:lnTo>
                  <a:lnTo>
                    <a:pt x="2286000" y="9525"/>
                  </a:lnTo>
                  <a:lnTo>
                    <a:pt x="2224088" y="0"/>
                  </a:lnTo>
                  <a:lnTo>
                    <a:pt x="2205038" y="0"/>
                  </a:lnTo>
                  <a:lnTo>
                    <a:pt x="2155032" y="19050"/>
                  </a:lnTo>
                  <a:lnTo>
                    <a:pt x="2081213" y="45244"/>
                  </a:lnTo>
                  <a:lnTo>
                    <a:pt x="2009775" y="5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C3BC78A2-3972-4D0F-A11B-8246F10C9F5B}"/>
                </a:ext>
              </a:extLst>
            </p:cNvPr>
            <p:cNvSpPr/>
            <p:nvPr/>
          </p:nvSpPr>
          <p:spPr>
            <a:xfrm>
              <a:off x="3500438" y="3230563"/>
              <a:ext cx="2809875" cy="504825"/>
            </a:xfrm>
            <a:custGeom>
              <a:avLst/>
              <a:gdLst>
                <a:gd name="connsiteX0" fmla="*/ 2295525 w 2809875"/>
                <a:gd name="connsiteY0" fmla="*/ 35719 h 504825"/>
                <a:gd name="connsiteX1" fmla="*/ 2166937 w 2809875"/>
                <a:gd name="connsiteY1" fmla="*/ 52388 h 504825"/>
                <a:gd name="connsiteX2" fmla="*/ 2062162 w 2809875"/>
                <a:gd name="connsiteY2" fmla="*/ 64294 h 504825"/>
                <a:gd name="connsiteX3" fmla="*/ 1947862 w 2809875"/>
                <a:gd name="connsiteY3" fmla="*/ 76200 h 504825"/>
                <a:gd name="connsiteX4" fmla="*/ 1790700 w 2809875"/>
                <a:gd name="connsiteY4" fmla="*/ 90488 h 504825"/>
                <a:gd name="connsiteX5" fmla="*/ 1669256 w 2809875"/>
                <a:gd name="connsiteY5" fmla="*/ 100013 h 504825"/>
                <a:gd name="connsiteX6" fmla="*/ 1512093 w 2809875"/>
                <a:gd name="connsiteY6" fmla="*/ 109538 h 504825"/>
                <a:gd name="connsiteX7" fmla="*/ 1314450 w 2809875"/>
                <a:gd name="connsiteY7" fmla="*/ 150019 h 504825"/>
                <a:gd name="connsiteX8" fmla="*/ 1104900 w 2809875"/>
                <a:gd name="connsiteY8" fmla="*/ 180975 h 504825"/>
                <a:gd name="connsiteX9" fmla="*/ 895350 w 2809875"/>
                <a:gd name="connsiteY9" fmla="*/ 209550 h 504825"/>
                <a:gd name="connsiteX10" fmla="*/ 726281 w 2809875"/>
                <a:gd name="connsiteY10" fmla="*/ 233363 h 504825"/>
                <a:gd name="connsiteX11" fmla="*/ 571500 w 2809875"/>
                <a:gd name="connsiteY11" fmla="*/ 252413 h 504825"/>
                <a:gd name="connsiteX12" fmla="*/ 504825 w 2809875"/>
                <a:gd name="connsiteY12" fmla="*/ 261938 h 504825"/>
                <a:gd name="connsiteX13" fmla="*/ 466725 w 2809875"/>
                <a:gd name="connsiteY13" fmla="*/ 266700 h 504825"/>
                <a:gd name="connsiteX14" fmla="*/ 388143 w 2809875"/>
                <a:gd name="connsiteY14" fmla="*/ 269082 h 504825"/>
                <a:gd name="connsiteX15" fmla="*/ 323850 w 2809875"/>
                <a:gd name="connsiteY15" fmla="*/ 264319 h 504825"/>
                <a:gd name="connsiteX16" fmla="*/ 250031 w 2809875"/>
                <a:gd name="connsiteY16" fmla="*/ 254794 h 504825"/>
                <a:gd name="connsiteX17" fmla="*/ 185737 w 2809875"/>
                <a:gd name="connsiteY17" fmla="*/ 240507 h 504825"/>
                <a:gd name="connsiteX18" fmla="*/ 119062 w 2809875"/>
                <a:gd name="connsiteY18" fmla="*/ 223838 h 504825"/>
                <a:gd name="connsiteX19" fmla="*/ 42862 w 2809875"/>
                <a:gd name="connsiteY19" fmla="*/ 200025 h 504825"/>
                <a:gd name="connsiteX20" fmla="*/ 16668 w 2809875"/>
                <a:gd name="connsiteY20" fmla="*/ 195263 h 504825"/>
                <a:gd name="connsiteX21" fmla="*/ 2381 w 2809875"/>
                <a:gd name="connsiteY21" fmla="*/ 197644 h 504825"/>
                <a:gd name="connsiteX22" fmla="*/ 0 w 2809875"/>
                <a:gd name="connsiteY22" fmla="*/ 200025 h 504825"/>
                <a:gd name="connsiteX23" fmla="*/ 0 w 2809875"/>
                <a:gd name="connsiteY23" fmla="*/ 211932 h 504825"/>
                <a:gd name="connsiteX24" fmla="*/ 14287 w 2809875"/>
                <a:gd name="connsiteY24" fmla="*/ 238125 h 504825"/>
                <a:gd name="connsiteX25" fmla="*/ 54768 w 2809875"/>
                <a:gd name="connsiteY25" fmla="*/ 283369 h 504825"/>
                <a:gd name="connsiteX26" fmla="*/ 109537 w 2809875"/>
                <a:gd name="connsiteY26" fmla="*/ 333375 h 504825"/>
                <a:gd name="connsiteX27" fmla="*/ 164306 w 2809875"/>
                <a:gd name="connsiteY27" fmla="*/ 376238 h 504825"/>
                <a:gd name="connsiteX28" fmla="*/ 207168 w 2809875"/>
                <a:gd name="connsiteY28" fmla="*/ 404813 h 504825"/>
                <a:gd name="connsiteX29" fmla="*/ 259556 w 2809875"/>
                <a:gd name="connsiteY29" fmla="*/ 438150 h 504825"/>
                <a:gd name="connsiteX30" fmla="*/ 330993 w 2809875"/>
                <a:gd name="connsiteY30" fmla="*/ 478632 h 504825"/>
                <a:gd name="connsiteX31" fmla="*/ 383381 w 2809875"/>
                <a:gd name="connsiteY31" fmla="*/ 504825 h 504825"/>
                <a:gd name="connsiteX32" fmla="*/ 500062 w 2809875"/>
                <a:gd name="connsiteY32" fmla="*/ 461963 h 504825"/>
                <a:gd name="connsiteX33" fmla="*/ 592931 w 2809875"/>
                <a:gd name="connsiteY33" fmla="*/ 421482 h 504825"/>
                <a:gd name="connsiteX34" fmla="*/ 683418 w 2809875"/>
                <a:gd name="connsiteY34" fmla="*/ 409575 h 504825"/>
                <a:gd name="connsiteX35" fmla="*/ 876300 w 2809875"/>
                <a:gd name="connsiteY35" fmla="*/ 381000 h 504825"/>
                <a:gd name="connsiteX36" fmla="*/ 1076325 w 2809875"/>
                <a:gd name="connsiteY36" fmla="*/ 347663 h 504825"/>
                <a:gd name="connsiteX37" fmla="*/ 1250156 w 2809875"/>
                <a:gd name="connsiteY37" fmla="*/ 316707 h 504825"/>
                <a:gd name="connsiteX38" fmla="*/ 1309687 w 2809875"/>
                <a:gd name="connsiteY38" fmla="*/ 307182 h 504825"/>
                <a:gd name="connsiteX39" fmla="*/ 1514475 w 2809875"/>
                <a:gd name="connsiteY39" fmla="*/ 266700 h 504825"/>
                <a:gd name="connsiteX40" fmla="*/ 1650206 w 2809875"/>
                <a:gd name="connsiteY40" fmla="*/ 261938 h 504825"/>
                <a:gd name="connsiteX41" fmla="*/ 1764506 w 2809875"/>
                <a:gd name="connsiteY41" fmla="*/ 261938 h 504825"/>
                <a:gd name="connsiteX42" fmla="*/ 1919287 w 2809875"/>
                <a:gd name="connsiteY42" fmla="*/ 254794 h 504825"/>
                <a:gd name="connsiteX43" fmla="*/ 2074068 w 2809875"/>
                <a:gd name="connsiteY43" fmla="*/ 245269 h 504825"/>
                <a:gd name="connsiteX44" fmla="*/ 2219325 w 2809875"/>
                <a:gd name="connsiteY44" fmla="*/ 240507 h 504825"/>
                <a:gd name="connsiteX45" fmla="*/ 2428875 w 2809875"/>
                <a:gd name="connsiteY45" fmla="*/ 240507 h 504825"/>
                <a:gd name="connsiteX46" fmla="*/ 2557462 w 2809875"/>
                <a:gd name="connsiteY46" fmla="*/ 247650 h 504825"/>
                <a:gd name="connsiteX47" fmla="*/ 2655093 w 2809875"/>
                <a:gd name="connsiteY47" fmla="*/ 257175 h 504825"/>
                <a:gd name="connsiteX48" fmla="*/ 2738437 w 2809875"/>
                <a:gd name="connsiteY48" fmla="*/ 264319 h 504825"/>
                <a:gd name="connsiteX49" fmla="*/ 2767012 w 2809875"/>
                <a:gd name="connsiteY49" fmla="*/ 259557 h 504825"/>
                <a:gd name="connsiteX50" fmla="*/ 2788443 w 2809875"/>
                <a:gd name="connsiteY50" fmla="*/ 252413 h 504825"/>
                <a:gd name="connsiteX51" fmla="*/ 2802731 w 2809875"/>
                <a:gd name="connsiteY51" fmla="*/ 238125 h 504825"/>
                <a:gd name="connsiteX52" fmla="*/ 2807493 w 2809875"/>
                <a:gd name="connsiteY52" fmla="*/ 230982 h 504825"/>
                <a:gd name="connsiteX53" fmla="*/ 2809875 w 2809875"/>
                <a:gd name="connsiteY53" fmla="*/ 216694 h 504825"/>
                <a:gd name="connsiteX54" fmla="*/ 2805112 w 2809875"/>
                <a:gd name="connsiteY54" fmla="*/ 197644 h 504825"/>
                <a:gd name="connsiteX55" fmla="*/ 2797968 w 2809875"/>
                <a:gd name="connsiteY55" fmla="*/ 173832 h 504825"/>
                <a:gd name="connsiteX56" fmla="*/ 2788443 w 2809875"/>
                <a:gd name="connsiteY56" fmla="*/ 157163 h 504825"/>
                <a:gd name="connsiteX57" fmla="*/ 2757487 w 2809875"/>
                <a:gd name="connsiteY57" fmla="*/ 133350 h 504825"/>
                <a:gd name="connsiteX58" fmla="*/ 2638425 w 2809875"/>
                <a:gd name="connsiteY58" fmla="*/ 57150 h 504825"/>
                <a:gd name="connsiteX59" fmla="*/ 2536031 w 2809875"/>
                <a:gd name="connsiteY59" fmla="*/ 4763 h 504825"/>
                <a:gd name="connsiteX60" fmla="*/ 2514600 w 2809875"/>
                <a:gd name="connsiteY60" fmla="*/ 0 h 504825"/>
                <a:gd name="connsiteX61" fmla="*/ 2457450 w 2809875"/>
                <a:gd name="connsiteY61" fmla="*/ 11907 h 504825"/>
                <a:gd name="connsiteX62" fmla="*/ 2295525 w 2809875"/>
                <a:gd name="connsiteY62" fmla="*/ 3571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09875" h="504825">
                  <a:moveTo>
                    <a:pt x="2295525" y="35719"/>
                  </a:moveTo>
                  <a:lnTo>
                    <a:pt x="2166937" y="52388"/>
                  </a:lnTo>
                  <a:lnTo>
                    <a:pt x="2062162" y="64294"/>
                  </a:lnTo>
                  <a:lnTo>
                    <a:pt x="1947862" y="76200"/>
                  </a:lnTo>
                  <a:lnTo>
                    <a:pt x="1790700" y="90488"/>
                  </a:lnTo>
                  <a:lnTo>
                    <a:pt x="1669256" y="100013"/>
                  </a:lnTo>
                  <a:lnTo>
                    <a:pt x="1512093" y="109538"/>
                  </a:lnTo>
                  <a:lnTo>
                    <a:pt x="1314450" y="150019"/>
                  </a:lnTo>
                  <a:lnTo>
                    <a:pt x="1104900" y="180975"/>
                  </a:lnTo>
                  <a:lnTo>
                    <a:pt x="895350" y="209550"/>
                  </a:lnTo>
                  <a:lnTo>
                    <a:pt x="726281" y="233363"/>
                  </a:lnTo>
                  <a:lnTo>
                    <a:pt x="571500" y="252413"/>
                  </a:lnTo>
                  <a:lnTo>
                    <a:pt x="504825" y="261938"/>
                  </a:lnTo>
                  <a:lnTo>
                    <a:pt x="466725" y="266700"/>
                  </a:lnTo>
                  <a:lnTo>
                    <a:pt x="388143" y="269082"/>
                  </a:lnTo>
                  <a:lnTo>
                    <a:pt x="323850" y="264319"/>
                  </a:lnTo>
                  <a:lnTo>
                    <a:pt x="250031" y="254794"/>
                  </a:lnTo>
                  <a:lnTo>
                    <a:pt x="185737" y="240507"/>
                  </a:lnTo>
                  <a:lnTo>
                    <a:pt x="119062" y="223838"/>
                  </a:lnTo>
                  <a:lnTo>
                    <a:pt x="42862" y="200025"/>
                  </a:lnTo>
                  <a:lnTo>
                    <a:pt x="16668" y="195263"/>
                  </a:lnTo>
                  <a:lnTo>
                    <a:pt x="2381" y="197644"/>
                  </a:lnTo>
                  <a:lnTo>
                    <a:pt x="0" y="200025"/>
                  </a:lnTo>
                  <a:lnTo>
                    <a:pt x="0" y="211932"/>
                  </a:lnTo>
                  <a:lnTo>
                    <a:pt x="14287" y="238125"/>
                  </a:lnTo>
                  <a:lnTo>
                    <a:pt x="54768" y="283369"/>
                  </a:lnTo>
                  <a:lnTo>
                    <a:pt x="109537" y="333375"/>
                  </a:lnTo>
                  <a:lnTo>
                    <a:pt x="164306" y="376238"/>
                  </a:lnTo>
                  <a:lnTo>
                    <a:pt x="207168" y="404813"/>
                  </a:lnTo>
                  <a:lnTo>
                    <a:pt x="259556" y="438150"/>
                  </a:lnTo>
                  <a:lnTo>
                    <a:pt x="330993" y="478632"/>
                  </a:lnTo>
                  <a:lnTo>
                    <a:pt x="383381" y="504825"/>
                  </a:lnTo>
                  <a:lnTo>
                    <a:pt x="500062" y="461963"/>
                  </a:lnTo>
                  <a:lnTo>
                    <a:pt x="592931" y="421482"/>
                  </a:lnTo>
                  <a:lnTo>
                    <a:pt x="683418" y="409575"/>
                  </a:lnTo>
                  <a:lnTo>
                    <a:pt x="876300" y="381000"/>
                  </a:lnTo>
                  <a:lnTo>
                    <a:pt x="1076325" y="347663"/>
                  </a:lnTo>
                  <a:lnTo>
                    <a:pt x="1250156" y="316707"/>
                  </a:lnTo>
                  <a:lnTo>
                    <a:pt x="1309687" y="307182"/>
                  </a:lnTo>
                  <a:lnTo>
                    <a:pt x="1514475" y="266700"/>
                  </a:lnTo>
                  <a:lnTo>
                    <a:pt x="1650206" y="261938"/>
                  </a:lnTo>
                  <a:lnTo>
                    <a:pt x="1764506" y="261938"/>
                  </a:lnTo>
                  <a:lnTo>
                    <a:pt x="1919287" y="254794"/>
                  </a:lnTo>
                  <a:lnTo>
                    <a:pt x="2074068" y="245269"/>
                  </a:lnTo>
                  <a:lnTo>
                    <a:pt x="2219325" y="240507"/>
                  </a:lnTo>
                  <a:lnTo>
                    <a:pt x="2428875" y="240507"/>
                  </a:lnTo>
                  <a:lnTo>
                    <a:pt x="2557462" y="247650"/>
                  </a:lnTo>
                  <a:lnTo>
                    <a:pt x="2655093" y="257175"/>
                  </a:lnTo>
                  <a:lnTo>
                    <a:pt x="2738437" y="264319"/>
                  </a:lnTo>
                  <a:lnTo>
                    <a:pt x="2767012" y="259557"/>
                  </a:lnTo>
                  <a:lnTo>
                    <a:pt x="2788443" y="252413"/>
                  </a:lnTo>
                  <a:lnTo>
                    <a:pt x="2802731" y="238125"/>
                  </a:lnTo>
                  <a:lnTo>
                    <a:pt x="2807493" y="230982"/>
                  </a:lnTo>
                  <a:lnTo>
                    <a:pt x="2809875" y="216694"/>
                  </a:lnTo>
                  <a:lnTo>
                    <a:pt x="2805112" y="197644"/>
                  </a:lnTo>
                  <a:lnTo>
                    <a:pt x="2797968" y="173832"/>
                  </a:lnTo>
                  <a:lnTo>
                    <a:pt x="2788443" y="157163"/>
                  </a:lnTo>
                  <a:lnTo>
                    <a:pt x="2757487" y="133350"/>
                  </a:lnTo>
                  <a:lnTo>
                    <a:pt x="2638425" y="57150"/>
                  </a:lnTo>
                  <a:lnTo>
                    <a:pt x="2536031" y="4763"/>
                  </a:lnTo>
                  <a:lnTo>
                    <a:pt x="2514600" y="0"/>
                  </a:lnTo>
                  <a:lnTo>
                    <a:pt x="2457450" y="11907"/>
                  </a:lnTo>
                  <a:lnTo>
                    <a:pt x="2295525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E47511A7-54A2-4456-BE2D-CBAC3B4D77BD}"/>
                </a:ext>
              </a:extLst>
            </p:cNvPr>
            <p:cNvSpPr/>
            <p:nvPr/>
          </p:nvSpPr>
          <p:spPr>
            <a:xfrm>
              <a:off x="4692650" y="2324100"/>
              <a:ext cx="342900" cy="1897063"/>
            </a:xfrm>
            <a:custGeom>
              <a:avLst/>
              <a:gdLst>
                <a:gd name="connsiteX0" fmla="*/ 97880 w 342578"/>
                <a:gd name="connsiteY0" fmla="*/ 736671 h 1898346"/>
                <a:gd name="connsiteX1" fmla="*/ 97880 w 342578"/>
                <a:gd name="connsiteY1" fmla="*/ 1079249 h 1898346"/>
                <a:gd name="connsiteX2" fmla="*/ 97880 w 342578"/>
                <a:gd name="connsiteY2" fmla="*/ 1414100 h 1898346"/>
                <a:gd name="connsiteX3" fmla="*/ 97880 w 342578"/>
                <a:gd name="connsiteY3" fmla="*/ 1875164 h 1898346"/>
                <a:gd name="connsiteX4" fmla="*/ 97880 w 342578"/>
                <a:gd name="connsiteY4" fmla="*/ 1898346 h 1898346"/>
                <a:gd name="connsiteX5" fmla="*/ 321972 w 342578"/>
                <a:gd name="connsiteY5" fmla="*/ 1882891 h 1898346"/>
                <a:gd name="connsiteX6" fmla="*/ 324548 w 342578"/>
                <a:gd name="connsiteY6" fmla="*/ 1707738 h 1898346"/>
                <a:gd name="connsiteX7" fmla="*/ 329700 w 342578"/>
                <a:gd name="connsiteY7" fmla="*/ 1504252 h 1898346"/>
                <a:gd name="connsiteX8" fmla="*/ 337427 w 342578"/>
                <a:gd name="connsiteY8" fmla="*/ 1349706 h 1898346"/>
                <a:gd name="connsiteX9" fmla="*/ 342578 w 342578"/>
                <a:gd name="connsiteY9" fmla="*/ 1164250 h 1898346"/>
                <a:gd name="connsiteX10" fmla="*/ 342578 w 342578"/>
                <a:gd name="connsiteY10" fmla="*/ 1022582 h 1898346"/>
                <a:gd name="connsiteX11" fmla="*/ 342578 w 342578"/>
                <a:gd name="connsiteY11" fmla="*/ 808793 h 1898346"/>
                <a:gd name="connsiteX12" fmla="*/ 340003 w 342578"/>
                <a:gd name="connsiteY12" fmla="*/ 576973 h 1898346"/>
                <a:gd name="connsiteX13" fmla="*/ 340003 w 342578"/>
                <a:gd name="connsiteY13" fmla="*/ 427578 h 1898346"/>
                <a:gd name="connsiteX14" fmla="*/ 340003 w 342578"/>
                <a:gd name="connsiteY14" fmla="*/ 342578 h 1898346"/>
                <a:gd name="connsiteX15" fmla="*/ 340003 w 342578"/>
                <a:gd name="connsiteY15" fmla="*/ 283335 h 1898346"/>
                <a:gd name="connsiteX16" fmla="*/ 340003 w 342578"/>
                <a:gd name="connsiteY16" fmla="*/ 231819 h 1898346"/>
                <a:gd name="connsiteX17" fmla="*/ 340003 w 342578"/>
                <a:gd name="connsiteY17" fmla="*/ 200910 h 1898346"/>
                <a:gd name="connsiteX18" fmla="*/ 337427 w 342578"/>
                <a:gd name="connsiteY18" fmla="*/ 175152 h 1898346"/>
                <a:gd name="connsiteX19" fmla="*/ 332275 w 342578"/>
                <a:gd name="connsiteY19" fmla="*/ 141667 h 1898346"/>
                <a:gd name="connsiteX20" fmla="*/ 324548 w 342578"/>
                <a:gd name="connsiteY20" fmla="*/ 110758 h 1898346"/>
                <a:gd name="connsiteX21" fmla="*/ 311669 w 342578"/>
                <a:gd name="connsiteY21" fmla="*/ 77273 h 1898346"/>
                <a:gd name="connsiteX22" fmla="*/ 278184 w 342578"/>
                <a:gd name="connsiteY22" fmla="*/ 0 h 1898346"/>
                <a:gd name="connsiteX23" fmla="*/ 0 w 342578"/>
                <a:gd name="connsiteY23" fmla="*/ 51515 h 1898346"/>
                <a:gd name="connsiteX24" fmla="*/ 48940 w 342578"/>
                <a:gd name="connsiteY24" fmla="*/ 115910 h 1898346"/>
                <a:gd name="connsiteX25" fmla="*/ 66971 w 342578"/>
                <a:gd name="connsiteY25" fmla="*/ 146819 h 1898346"/>
                <a:gd name="connsiteX26" fmla="*/ 79849 w 342578"/>
                <a:gd name="connsiteY26" fmla="*/ 180304 h 1898346"/>
                <a:gd name="connsiteX27" fmla="*/ 87577 w 342578"/>
                <a:gd name="connsiteY27" fmla="*/ 206062 h 1898346"/>
                <a:gd name="connsiteX28" fmla="*/ 92728 w 342578"/>
                <a:gd name="connsiteY28" fmla="*/ 252426 h 1898346"/>
                <a:gd name="connsiteX29" fmla="*/ 95304 w 342578"/>
                <a:gd name="connsiteY29" fmla="*/ 301365 h 1898346"/>
                <a:gd name="connsiteX30" fmla="*/ 95304 w 342578"/>
                <a:gd name="connsiteY30" fmla="*/ 414699 h 1898346"/>
                <a:gd name="connsiteX31" fmla="*/ 97880 w 342578"/>
                <a:gd name="connsiteY31" fmla="*/ 736671 h 1898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42578" h="1898346">
                  <a:moveTo>
                    <a:pt x="97880" y="736671"/>
                  </a:moveTo>
                  <a:lnTo>
                    <a:pt x="97880" y="1079249"/>
                  </a:lnTo>
                  <a:lnTo>
                    <a:pt x="97880" y="1414100"/>
                  </a:lnTo>
                  <a:lnTo>
                    <a:pt x="97880" y="1875164"/>
                  </a:lnTo>
                  <a:lnTo>
                    <a:pt x="97880" y="1898346"/>
                  </a:lnTo>
                  <a:lnTo>
                    <a:pt x="321972" y="1882891"/>
                  </a:lnTo>
                  <a:cubicBezTo>
                    <a:pt x="322831" y="1824507"/>
                    <a:pt x="323689" y="1766122"/>
                    <a:pt x="324548" y="1707738"/>
                  </a:cubicBezTo>
                  <a:lnTo>
                    <a:pt x="329700" y="1504252"/>
                  </a:lnTo>
                  <a:lnTo>
                    <a:pt x="337427" y="1349706"/>
                  </a:lnTo>
                  <a:lnTo>
                    <a:pt x="342578" y="1164250"/>
                  </a:lnTo>
                  <a:lnTo>
                    <a:pt x="342578" y="1022582"/>
                  </a:lnTo>
                  <a:lnTo>
                    <a:pt x="342578" y="808793"/>
                  </a:lnTo>
                  <a:cubicBezTo>
                    <a:pt x="341720" y="731520"/>
                    <a:pt x="340861" y="654246"/>
                    <a:pt x="340003" y="576973"/>
                  </a:cubicBezTo>
                  <a:lnTo>
                    <a:pt x="340003" y="427578"/>
                  </a:lnTo>
                  <a:lnTo>
                    <a:pt x="340003" y="342578"/>
                  </a:lnTo>
                  <a:lnTo>
                    <a:pt x="340003" y="283335"/>
                  </a:lnTo>
                  <a:lnTo>
                    <a:pt x="340003" y="231819"/>
                  </a:lnTo>
                  <a:lnTo>
                    <a:pt x="340003" y="200910"/>
                  </a:lnTo>
                  <a:lnTo>
                    <a:pt x="337427" y="175152"/>
                  </a:lnTo>
                  <a:lnTo>
                    <a:pt x="332275" y="141667"/>
                  </a:lnTo>
                  <a:lnTo>
                    <a:pt x="324548" y="110758"/>
                  </a:lnTo>
                  <a:lnTo>
                    <a:pt x="311669" y="77273"/>
                  </a:lnTo>
                  <a:lnTo>
                    <a:pt x="278184" y="0"/>
                  </a:lnTo>
                  <a:lnTo>
                    <a:pt x="0" y="51515"/>
                  </a:lnTo>
                  <a:lnTo>
                    <a:pt x="48940" y="115910"/>
                  </a:lnTo>
                  <a:lnTo>
                    <a:pt x="66971" y="146819"/>
                  </a:lnTo>
                  <a:lnTo>
                    <a:pt x="79849" y="180304"/>
                  </a:lnTo>
                  <a:lnTo>
                    <a:pt x="87577" y="206062"/>
                  </a:lnTo>
                  <a:lnTo>
                    <a:pt x="92728" y="252426"/>
                  </a:lnTo>
                  <a:lnTo>
                    <a:pt x="95304" y="301365"/>
                  </a:lnTo>
                  <a:lnTo>
                    <a:pt x="95304" y="414699"/>
                  </a:lnTo>
                  <a:cubicBezTo>
                    <a:pt x="96163" y="510003"/>
                    <a:pt x="97021" y="605306"/>
                    <a:pt x="97880" y="73667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9F65C595-CEDB-4D65-949F-2EF564D1A5EB}"/>
                </a:ext>
              </a:extLst>
            </p:cNvPr>
            <p:cNvSpPr/>
            <p:nvPr/>
          </p:nvSpPr>
          <p:spPr>
            <a:xfrm>
              <a:off x="3846513" y="3643313"/>
              <a:ext cx="496887" cy="546100"/>
            </a:xfrm>
            <a:custGeom>
              <a:avLst/>
              <a:gdLst>
                <a:gd name="connsiteX0" fmla="*/ 221456 w 497681"/>
                <a:gd name="connsiteY0" fmla="*/ 366712 h 545306"/>
                <a:gd name="connsiteX1" fmla="*/ 183356 w 497681"/>
                <a:gd name="connsiteY1" fmla="*/ 321468 h 545306"/>
                <a:gd name="connsiteX2" fmla="*/ 154781 w 497681"/>
                <a:gd name="connsiteY2" fmla="*/ 278606 h 545306"/>
                <a:gd name="connsiteX3" fmla="*/ 121444 w 497681"/>
                <a:gd name="connsiteY3" fmla="*/ 221456 h 545306"/>
                <a:gd name="connsiteX4" fmla="*/ 78581 w 497681"/>
                <a:gd name="connsiteY4" fmla="*/ 147637 h 545306"/>
                <a:gd name="connsiteX5" fmla="*/ 54769 w 497681"/>
                <a:gd name="connsiteY5" fmla="*/ 111918 h 545306"/>
                <a:gd name="connsiteX6" fmla="*/ 0 w 497681"/>
                <a:gd name="connsiteY6" fmla="*/ 35718 h 545306"/>
                <a:gd name="connsiteX7" fmla="*/ 140494 w 497681"/>
                <a:gd name="connsiteY7" fmla="*/ 0 h 545306"/>
                <a:gd name="connsiteX8" fmla="*/ 142875 w 497681"/>
                <a:gd name="connsiteY8" fmla="*/ 83343 h 545306"/>
                <a:gd name="connsiteX9" fmla="*/ 145256 w 497681"/>
                <a:gd name="connsiteY9" fmla="*/ 97631 h 545306"/>
                <a:gd name="connsiteX10" fmla="*/ 154781 w 497681"/>
                <a:gd name="connsiteY10" fmla="*/ 109537 h 545306"/>
                <a:gd name="connsiteX11" fmla="*/ 254794 w 497681"/>
                <a:gd name="connsiteY11" fmla="*/ 166687 h 545306"/>
                <a:gd name="connsiteX12" fmla="*/ 381000 w 497681"/>
                <a:gd name="connsiteY12" fmla="*/ 240506 h 545306"/>
                <a:gd name="connsiteX13" fmla="*/ 438150 w 497681"/>
                <a:gd name="connsiteY13" fmla="*/ 285750 h 545306"/>
                <a:gd name="connsiteX14" fmla="*/ 464344 w 497681"/>
                <a:gd name="connsiteY14" fmla="*/ 309562 h 545306"/>
                <a:gd name="connsiteX15" fmla="*/ 476250 w 497681"/>
                <a:gd name="connsiteY15" fmla="*/ 326231 h 545306"/>
                <a:gd name="connsiteX16" fmla="*/ 488156 w 497681"/>
                <a:gd name="connsiteY16" fmla="*/ 357187 h 545306"/>
                <a:gd name="connsiteX17" fmla="*/ 495300 w 497681"/>
                <a:gd name="connsiteY17" fmla="*/ 385762 h 545306"/>
                <a:gd name="connsiteX18" fmla="*/ 497681 w 497681"/>
                <a:gd name="connsiteY18" fmla="*/ 428625 h 545306"/>
                <a:gd name="connsiteX19" fmla="*/ 492919 w 497681"/>
                <a:gd name="connsiteY19" fmla="*/ 454818 h 545306"/>
                <a:gd name="connsiteX20" fmla="*/ 481012 w 497681"/>
                <a:gd name="connsiteY20" fmla="*/ 485775 h 545306"/>
                <a:gd name="connsiteX21" fmla="*/ 469106 w 497681"/>
                <a:gd name="connsiteY21" fmla="*/ 511968 h 545306"/>
                <a:gd name="connsiteX22" fmla="*/ 454819 w 497681"/>
                <a:gd name="connsiteY22" fmla="*/ 531018 h 545306"/>
                <a:gd name="connsiteX23" fmla="*/ 431006 w 497681"/>
                <a:gd name="connsiteY23" fmla="*/ 542925 h 545306"/>
                <a:gd name="connsiteX24" fmla="*/ 411956 w 497681"/>
                <a:gd name="connsiteY24" fmla="*/ 545306 h 545306"/>
                <a:gd name="connsiteX25" fmla="*/ 388144 w 497681"/>
                <a:gd name="connsiteY25" fmla="*/ 535781 h 545306"/>
                <a:gd name="connsiteX26" fmla="*/ 350044 w 497681"/>
                <a:gd name="connsiteY26" fmla="*/ 509587 h 545306"/>
                <a:gd name="connsiteX27" fmla="*/ 307181 w 497681"/>
                <a:gd name="connsiteY27" fmla="*/ 469106 h 545306"/>
                <a:gd name="connsiteX28" fmla="*/ 252412 w 497681"/>
                <a:gd name="connsiteY28" fmla="*/ 411956 h 545306"/>
                <a:gd name="connsiteX29" fmla="*/ 221456 w 497681"/>
                <a:gd name="connsiteY29" fmla="*/ 3667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7681" h="545306">
                  <a:moveTo>
                    <a:pt x="221456" y="366712"/>
                  </a:moveTo>
                  <a:lnTo>
                    <a:pt x="183356" y="321468"/>
                  </a:lnTo>
                  <a:lnTo>
                    <a:pt x="154781" y="278606"/>
                  </a:lnTo>
                  <a:lnTo>
                    <a:pt x="121444" y="221456"/>
                  </a:lnTo>
                  <a:lnTo>
                    <a:pt x="78581" y="147637"/>
                  </a:lnTo>
                  <a:lnTo>
                    <a:pt x="54769" y="111918"/>
                  </a:lnTo>
                  <a:lnTo>
                    <a:pt x="0" y="35718"/>
                  </a:lnTo>
                  <a:lnTo>
                    <a:pt x="140494" y="0"/>
                  </a:lnTo>
                  <a:cubicBezTo>
                    <a:pt x="141288" y="27781"/>
                    <a:pt x="142081" y="55562"/>
                    <a:pt x="142875" y="83343"/>
                  </a:cubicBezTo>
                  <a:lnTo>
                    <a:pt x="145256" y="97631"/>
                  </a:lnTo>
                  <a:lnTo>
                    <a:pt x="154781" y="109537"/>
                  </a:lnTo>
                  <a:lnTo>
                    <a:pt x="254794" y="166687"/>
                  </a:lnTo>
                  <a:lnTo>
                    <a:pt x="381000" y="240506"/>
                  </a:lnTo>
                  <a:lnTo>
                    <a:pt x="438150" y="285750"/>
                  </a:lnTo>
                  <a:lnTo>
                    <a:pt x="464344" y="309562"/>
                  </a:lnTo>
                  <a:lnTo>
                    <a:pt x="476250" y="326231"/>
                  </a:lnTo>
                  <a:lnTo>
                    <a:pt x="488156" y="357187"/>
                  </a:lnTo>
                  <a:lnTo>
                    <a:pt x="495300" y="385762"/>
                  </a:lnTo>
                  <a:lnTo>
                    <a:pt x="497681" y="428625"/>
                  </a:lnTo>
                  <a:lnTo>
                    <a:pt x="492919" y="454818"/>
                  </a:lnTo>
                  <a:lnTo>
                    <a:pt x="481012" y="485775"/>
                  </a:lnTo>
                  <a:lnTo>
                    <a:pt x="469106" y="511968"/>
                  </a:lnTo>
                  <a:lnTo>
                    <a:pt x="454819" y="531018"/>
                  </a:lnTo>
                  <a:lnTo>
                    <a:pt x="431006" y="542925"/>
                  </a:lnTo>
                  <a:lnTo>
                    <a:pt x="411956" y="545306"/>
                  </a:lnTo>
                  <a:lnTo>
                    <a:pt x="388144" y="535781"/>
                  </a:lnTo>
                  <a:lnTo>
                    <a:pt x="350044" y="509587"/>
                  </a:lnTo>
                  <a:lnTo>
                    <a:pt x="307181" y="469106"/>
                  </a:lnTo>
                  <a:lnTo>
                    <a:pt x="252412" y="411956"/>
                  </a:lnTo>
                  <a:lnTo>
                    <a:pt x="221456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757A05E6-E95C-48A4-AD20-15906D23AEA6}"/>
                </a:ext>
              </a:extLst>
            </p:cNvPr>
            <p:cNvSpPr/>
            <p:nvPr/>
          </p:nvSpPr>
          <p:spPr>
            <a:xfrm>
              <a:off x="5268913" y="3436938"/>
              <a:ext cx="695325" cy="736600"/>
            </a:xfrm>
            <a:custGeom>
              <a:avLst/>
              <a:gdLst>
                <a:gd name="connsiteX0" fmla="*/ 290513 w 695325"/>
                <a:gd name="connsiteY0" fmla="*/ 271462 h 738187"/>
                <a:gd name="connsiteX1" fmla="*/ 261938 w 695325"/>
                <a:gd name="connsiteY1" fmla="*/ 330994 h 738187"/>
                <a:gd name="connsiteX2" fmla="*/ 238125 w 695325"/>
                <a:gd name="connsiteY2" fmla="*/ 376237 h 738187"/>
                <a:gd name="connsiteX3" fmla="*/ 204788 w 695325"/>
                <a:gd name="connsiteY3" fmla="*/ 438150 h 738187"/>
                <a:gd name="connsiteX4" fmla="*/ 169069 w 695325"/>
                <a:gd name="connsiteY4" fmla="*/ 497681 h 738187"/>
                <a:gd name="connsiteX5" fmla="*/ 102394 w 695325"/>
                <a:gd name="connsiteY5" fmla="*/ 595312 h 738187"/>
                <a:gd name="connsiteX6" fmla="*/ 0 w 695325"/>
                <a:gd name="connsiteY6" fmla="*/ 738187 h 738187"/>
                <a:gd name="connsiteX7" fmla="*/ 111919 w 695325"/>
                <a:gd name="connsiteY7" fmla="*/ 733425 h 738187"/>
                <a:gd name="connsiteX8" fmla="*/ 242888 w 695325"/>
                <a:gd name="connsiteY8" fmla="*/ 628650 h 738187"/>
                <a:gd name="connsiteX9" fmla="*/ 300038 w 695325"/>
                <a:gd name="connsiteY9" fmla="*/ 566737 h 738187"/>
                <a:gd name="connsiteX10" fmla="*/ 359569 w 695325"/>
                <a:gd name="connsiteY10" fmla="*/ 500062 h 738187"/>
                <a:gd name="connsiteX11" fmla="*/ 409575 w 695325"/>
                <a:gd name="connsiteY11" fmla="*/ 447675 h 738187"/>
                <a:gd name="connsiteX12" fmla="*/ 452438 w 695325"/>
                <a:gd name="connsiteY12" fmla="*/ 404812 h 738187"/>
                <a:gd name="connsiteX13" fmla="*/ 492919 w 695325"/>
                <a:gd name="connsiteY13" fmla="*/ 364331 h 738187"/>
                <a:gd name="connsiteX14" fmla="*/ 531019 w 695325"/>
                <a:gd name="connsiteY14" fmla="*/ 328612 h 738187"/>
                <a:gd name="connsiteX15" fmla="*/ 583407 w 695325"/>
                <a:gd name="connsiteY15" fmla="*/ 285750 h 738187"/>
                <a:gd name="connsiteX16" fmla="*/ 614363 w 695325"/>
                <a:gd name="connsiteY16" fmla="*/ 266700 h 738187"/>
                <a:gd name="connsiteX17" fmla="*/ 635794 w 695325"/>
                <a:gd name="connsiteY17" fmla="*/ 257175 h 738187"/>
                <a:gd name="connsiteX18" fmla="*/ 659607 w 695325"/>
                <a:gd name="connsiteY18" fmla="*/ 247650 h 738187"/>
                <a:gd name="connsiteX19" fmla="*/ 681038 w 695325"/>
                <a:gd name="connsiteY19" fmla="*/ 230981 h 738187"/>
                <a:gd name="connsiteX20" fmla="*/ 692944 w 695325"/>
                <a:gd name="connsiteY20" fmla="*/ 211931 h 738187"/>
                <a:gd name="connsiteX21" fmla="*/ 695325 w 695325"/>
                <a:gd name="connsiteY21" fmla="*/ 195262 h 738187"/>
                <a:gd name="connsiteX22" fmla="*/ 690563 w 695325"/>
                <a:gd name="connsiteY22" fmla="*/ 180975 h 738187"/>
                <a:gd name="connsiteX23" fmla="*/ 666750 w 695325"/>
                <a:gd name="connsiteY23" fmla="*/ 159544 h 738187"/>
                <a:gd name="connsiteX24" fmla="*/ 614363 w 695325"/>
                <a:gd name="connsiteY24" fmla="*/ 121444 h 738187"/>
                <a:gd name="connsiteX25" fmla="*/ 540544 w 695325"/>
                <a:gd name="connsiteY25" fmla="*/ 73819 h 738187"/>
                <a:gd name="connsiteX26" fmla="*/ 466725 w 695325"/>
                <a:gd name="connsiteY26" fmla="*/ 45244 h 738187"/>
                <a:gd name="connsiteX27" fmla="*/ 414338 w 695325"/>
                <a:gd name="connsiteY27" fmla="*/ 14287 h 738187"/>
                <a:gd name="connsiteX28" fmla="*/ 390525 w 695325"/>
                <a:gd name="connsiteY28" fmla="*/ 0 h 738187"/>
                <a:gd name="connsiteX29" fmla="*/ 309563 w 695325"/>
                <a:gd name="connsiteY29" fmla="*/ 0 h 738187"/>
                <a:gd name="connsiteX30" fmla="*/ 335757 w 695325"/>
                <a:gd name="connsiteY30" fmla="*/ 52387 h 738187"/>
                <a:gd name="connsiteX31" fmla="*/ 340519 w 695325"/>
                <a:gd name="connsiteY31" fmla="*/ 76200 h 738187"/>
                <a:gd name="connsiteX32" fmla="*/ 340519 w 695325"/>
                <a:gd name="connsiteY32" fmla="*/ 107156 h 738187"/>
                <a:gd name="connsiteX33" fmla="*/ 335757 w 695325"/>
                <a:gd name="connsiteY33" fmla="*/ 138112 h 738187"/>
                <a:gd name="connsiteX34" fmla="*/ 323850 w 695325"/>
                <a:gd name="connsiteY34" fmla="*/ 183356 h 738187"/>
                <a:gd name="connsiteX35" fmla="*/ 290513 w 695325"/>
                <a:gd name="connsiteY35" fmla="*/ 271462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95325" h="738187">
                  <a:moveTo>
                    <a:pt x="290513" y="271462"/>
                  </a:moveTo>
                  <a:lnTo>
                    <a:pt x="261938" y="330994"/>
                  </a:lnTo>
                  <a:lnTo>
                    <a:pt x="238125" y="376237"/>
                  </a:lnTo>
                  <a:lnTo>
                    <a:pt x="204788" y="438150"/>
                  </a:lnTo>
                  <a:lnTo>
                    <a:pt x="169069" y="497681"/>
                  </a:lnTo>
                  <a:lnTo>
                    <a:pt x="102394" y="595312"/>
                  </a:lnTo>
                  <a:lnTo>
                    <a:pt x="0" y="738187"/>
                  </a:lnTo>
                  <a:lnTo>
                    <a:pt x="111919" y="733425"/>
                  </a:lnTo>
                  <a:lnTo>
                    <a:pt x="242888" y="628650"/>
                  </a:lnTo>
                  <a:lnTo>
                    <a:pt x="300038" y="566737"/>
                  </a:lnTo>
                  <a:lnTo>
                    <a:pt x="359569" y="500062"/>
                  </a:lnTo>
                  <a:lnTo>
                    <a:pt x="409575" y="447675"/>
                  </a:lnTo>
                  <a:lnTo>
                    <a:pt x="452438" y="404812"/>
                  </a:lnTo>
                  <a:lnTo>
                    <a:pt x="492919" y="364331"/>
                  </a:lnTo>
                  <a:lnTo>
                    <a:pt x="531019" y="328612"/>
                  </a:lnTo>
                  <a:lnTo>
                    <a:pt x="583407" y="285750"/>
                  </a:lnTo>
                  <a:lnTo>
                    <a:pt x="614363" y="266700"/>
                  </a:lnTo>
                  <a:lnTo>
                    <a:pt x="635794" y="257175"/>
                  </a:lnTo>
                  <a:lnTo>
                    <a:pt x="659607" y="247650"/>
                  </a:lnTo>
                  <a:lnTo>
                    <a:pt x="681038" y="230981"/>
                  </a:lnTo>
                  <a:lnTo>
                    <a:pt x="692944" y="211931"/>
                  </a:lnTo>
                  <a:lnTo>
                    <a:pt x="695325" y="195262"/>
                  </a:lnTo>
                  <a:lnTo>
                    <a:pt x="690563" y="180975"/>
                  </a:lnTo>
                  <a:lnTo>
                    <a:pt x="666750" y="159544"/>
                  </a:lnTo>
                  <a:lnTo>
                    <a:pt x="614363" y="121444"/>
                  </a:lnTo>
                  <a:lnTo>
                    <a:pt x="540544" y="73819"/>
                  </a:lnTo>
                  <a:lnTo>
                    <a:pt x="466725" y="45244"/>
                  </a:lnTo>
                  <a:lnTo>
                    <a:pt x="414338" y="14287"/>
                  </a:lnTo>
                  <a:lnTo>
                    <a:pt x="390525" y="0"/>
                  </a:lnTo>
                  <a:lnTo>
                    <a:pt x="309563" y="0"/>
                  </a:lnTo>
                  <a:lnTo>
                    <a:pt x="335757" y="52387"/>
                  </a:lnTo>
                  <a:lnTo>
                    <a:pt x="340519" y="76200"/>
                  </a:lnTo>
                  <a:lnTo>
                    <a:pt x="340519" y="107156"/>
                  </a:lnTo>
                  <a:lnTo>
                    <a:pt x="335757" y="138112"/>
                  </a:lnTo>
                  <a:lnTo>
                    <a:pt x="323850" y="183356"/>
                  </a:lnTo>
                  <a:lnTo>
                    <a:pt x="29051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8C974BF0-6E71-431C-B2BB-D119CA350B94}"/>
                </a:ext>
              </a:extLst>
            </p:cNvPr>
            <p:cNvSpPr/>
            <p:nvPr/>
          </p:nvSpPr>
          <p:spPr>
            <a:xfrm>
              <a:off x="2644775" y="3986213"/>
              <a:ext cx="4513263" cy="577850"/>
            </a:xfrm>
            <a:custGeom>
              <a:avLst/>
              <a:gdLst>
                <a:gd name="connsiteX0" fmla="*/ 2984601 w 4513478"/>
                <a:gd name="connsiteY0" fmla="*/ 274320 h 577901"/>
                <a:gd name="connsiteX1" fmla="*/ 2713939 w 4513478"/>
                <a:gd name="connsiteY1" fmla="*/ 288950 h 577901"/>
                <a:gd name="connsiteX2" fmla="*/ 2454249 w 4513478"/>
                <a:gd name="connsiteY2" fmla="*/ 303581 h 577901"/>
                <a:gd name="connsiteX3" fmla="*/ 2253081 w 4513478"/>
                <a:gd name="connsiteY3" fmla="*/ 314554 h 577901"/>
                <a:gd name="connsiteX4" fmla="*/ 2055571 w 4513478"/>
                <a:gd name="connsiteY4" fmla="*/ 329184 h 577901"/>
                <a:gd name="connsiteX5" fmla="*/ 1876349 w 4513478"/>
                <a:gd name="connsiteY5" fmla="*/ 343814 h 577901"/>
                <a:gd name="connsiteX6" fmla="*/ 1737360 w 4513478"/>
                <a:gd name="connsiteY6" fmla="*/ 354787 h 577901"/>
                <a:gd name="connsiteX7" fmla="*/ 1580083 w 4513478"/>
                <a:gd name="connsiteY7" fmla="*/ 373075 h 577901"/>
                <a:gd name="connsiteX8" fmla="*/ 1426464 w 4513478"/>
                <a:gd name="connsiteY8" fmla="*/ 391363 h 577901"/>
                <a:gd name="connsiteX9" fmla="*/ 1239926 w 4513478"/>
                <a:gd name="connsiteY9" fmla="*/ 420624 h 577901"/>
                <a:gd name="connsiteX10" fmla="*/ 1053389 w 4513478"/>
                <a:gd name="connsiteY10" fmla="*/ 453542 h 577901"/>
                <a:gd name="connsiteX11" fmla="*/ 892454 w 4513478"/>
                <a:gd name="connsiteY11" fmla="*/ 486461 h 577901"/>
                <a:gd name="connsiteX12" fmla="*/ 749808 w 4513478"/>
                <a:gd name="connsiteY12" fmla="*/ 519379 h 577901"/>
                <a:gd name="connsiteX13" fmla="*/ 618134 w 4513478"/>
                <a:gd name="connsiteY13" fmla="*/ 552298 h 577901"/>
                <a:gd name="connsiteX14" fmla="*/ 581558 w 4513478"/>
                <a:gd name="connsiteY14" fmla="*/ 563270 h 577901"/>
                <a:gd name="connsiteX15" fmla="*/ 530352 w 4513478"/>
                <a:gd name="connsiteY15" fmla="*/ 574243 h 577901"/>
                <a:gd name="connsiteX16" fmla="*/ 501091 w 4513478"/>
                <a:gd name="connsiteY16" fmla="*/ 577901 h 577901"/>
                <a:gd name="connsiteX17" fmla="*/ 446227 w 4513478"/>
                <a:gd name="connsiteY17" fmla="*/ 577901 h 577901"/>
                <a:gd name="connsiteX18" fmla="*/ 365760 w 4513478"/>
                <a:gd name="connsiteY18" fmla="*/ 559613 h 577901"/>
                <a:gd name="connsiteX19" fmla="*/ 288950 w 4513478"/>
                <a:gd name="connsiteY19" fmla="*/ 523037 h 577901"/>
                <a:gd name="connsiteX20" fmla="*/ 190195 w 4513478"/>
                <a:gd name="connsiteY20" fmla="*/ 457200 h 577901"/>
                <a:gd name="connsiteX21" fmla="*/ 102413 w 4513478"/>
                <a:gd name="connsiteY21" fmla="*/ 391363 h 577901"/>
                <a:gd name="connsiteX22" fmla="*/ 43891 w 4513478"/>
                <a:gd name="connsiteY22" fmla="*/ 336499 h 577901"/>
                <a:gd name="connsiteX23" fmla="*/ 10973 w 4513478"/>
                <a:gd name="connsiteY23" fmla="*/ 296266 h 577901"/>
                <a:gd name="connsiteX24" fmla="*/ 0 w 4513478"/>
                <a:gd name="connsiteY24" fmla="*/ 277978 h 577901"/>
                <a:gd name="connsiteX25" fmla="*/ 7315 w 4513478"/>
                <a:gd name="connsiteY25" fmla="*/ 267005 h 577901"/>
                <a:gd name="connsiteX26" fmla="*/ 29261 w 4513478"/>
                <a:gd name="connsiteY26" fmla="*/ 270662 h 577901"/>
                <a:gd name="connsiteX27" fmla="*/ 117043 w 4513478"/>
                <a:gd name="connsiteY27" fmla="*/ 296266 h 577901"/>
                <a:gd name="connsiteX28" fmla="*/ 223113 w 4513478"/>
                <a:gd name="connsiteY28" fmla="*/ 321869 h 577901"/>
                <a:gd name="connsiteX29" fmla="*/ 310896 w 4513478"/>
                <a:gd name="connsiteY29" fmla="*/ 340157 h 577901"/>
                <a:gd name="connsiteX30" fmla="*/ 398678 w 4513478"/>
                <a:gd name="connsiteY30" fmla="*/ 347472 h 577901"/>
                <a:gd name="connsiteX31" fmla="*/ 490118 w 4513478"/>
                <a:gd name="connsiteY31" fmla="*/ 340157 h 577901"/>
                <a:gd name="connsiteX32" fmla="*/ 566928 w 4513478"/>
                <a:gd name="connsiteY32" fmla="*/ 329184 h 577901"/>
                <a:gd name="connsiteX33" fmla="*/ 819302 w 4513478"/>
                <a:gd name="connsiteY33" fmla="*/ 303581 h 577901"/>
                <a:gd name="connsiteX34" fmla="*/ 1148486 w 4513478"/>
                <a:gd name="connsiteY34" fmla="*/ 267005 h 577901"/>
                <a:gd name="connsiteX35" fmla="*/ 1521561 w 4513478"/>
                <a:gd name="connsiteY35" fmla="*/ 226771 h 577901"/>
                <a:gd name="connsiteX36" fmla="*/ 1766621 w 4513478"/>
                <a:gd name="connsiteY36" fmla="*/ 197510 h 577901"/>
                <a:gd name="connsiteX37" fmla="*/ 2084832 w 4513478"/>
                <a:gd name="connsiteY37" fmla="*/ 160934 h 577901"/>
                <a:gd name="connsiteX38" fmla="*/ 2168957 w 4513478"/>
                <a:gd name="connsiteY38" fmla="*/ 149962 h 577901"/>
                <a:gd name="connsiteX39" fmla="*/ 2388413 w 4513478"/>
                <a:gd name="connsiteY39" fmla="*/ 131674 h 577901"/>
                <a:gd name="connsiteX40" fmla="*/ 2629814 w 4513478"/>
                <a:gd name="connsiteY40" fmla="*/ 117043 h 577901"/>
                <a:gd name="connsiteX41" fmla="*/ 2702966 w 4513478"/>
                <a:gd name="connsiteY41" fmla="*/ 109728 h 577901"/>
                <a:gd name="connsiteX42" fmla="*/ 2827325 w 4513478"/>
                <a:gd name="connsiteY42" fmla="*/ 84125 h 577901"/>
                <a:gd name="connsiteX43" fmla="*/ 3054096 w 4513478"/>
                <a:gd name="connsiteY43" fmla="*/ 84125 h 577901"/>
                <a:gd name="connsiteX44" fmla="*/ 3207715 w 4513478"/>
                <a:gd name="connsiteY44" fmla="*/ 84125 h 577901"/>
                <a:gd name="connsiteX45" fmla="*/ 3368649 w 4513478"/>
                <a:gd name="connsiteY45" fmla="*/ 80467 h 577901"/>
                <a:gd name="connsiteX46" fmla="*/ 3580790 w 4513478"/>
                <a:gd name="connsiteY46" fmla="*/ 73152 h 577901"/>
                <a:gd name="connsiteX47" fmla="*/ 3708806 w 4513478"/>
                <a:gd name="connsiteY47" fmla="*/ 65837 h 577901"/>
                <a:gd name="connsiteX48" fmla="*/ 3803904 w 4513478"/>
                <a:gd name="connsiteY48" fmla="*/ 54864 h 577901"/>
                <a:gd name="connsiteX49" fmla="*/ 4005072 w 4513478"/>
                <a:gd name="connsiteY49" fmla="*/ 21946 h 577901"/>
                <a:gd name="connsiteX50" fmla="*/ 4125773 w 4513478"/>
                <a:gd name="connsiteY50" fmla="*/ 0 h 577901"/>
                <a:gd name="connsiteX51" fmla="*/ 4140403 w 4513478"/>
                <a:gd name="connsiteY51" fmla="*/ 3658 h 577901"/>
                <a:gd name="connsiteX52" fmla="*/ 4213555 w 4513478"/>
                <a:gd name="connsiteY52" fmla="*/ 29261 h 577901"/>
                <a:gd name="connsiteX53" fmla="*/ 4319625 w 4513478"/>
                <a:gd name="connsiteY53" fmla="*/ 69494 h 577901"/>
                <a:gd name="connsiteX54" fmla="*/ 4381805 w 4513478"/>
                <a:gd name="connsiteY54" fmla="*/ 98755 h 577901"/>
                <a:gd name="connsiteX55" fmla="*/ 4443984 w 4513478"/>
                <a:gd name="connsiteY55" fmla="*/ 131674 h 577901"/>
                <a:gd name="connsiteX56" fmla="*/ 4469587 w 4513478"/>
                <a:gd name="connsiteY56" fmla="*/ 146304 h 577901"/>
                <a:gd name="connsiteX57" fmla="*/ 4498848 w 4513478"/>
                <a:gd name="connsiteY57" fmla="*/ 168250 h 577901"/>
                <a:gd name="connsiteX58" fmla="*/ 4509821 w 4513478"/>
                <a:gd name="connsiteY58" fmla="*/ 186538 h 577901"/>
                <a:gd name="connsiteX59" fmla="*/ 4513478 w 4513478"/>
                <a:gd name="connsiteY59" fmla="*/ 197510 h 577901"/>
                <a:gd name="connsiteX60" fmla="*/ 4509821 w 4513478"/>
                <a:gd name="connsiteY60" fmla="*/ 215798 h 577901"/>
                <a:gd name="connsiteX61" fmla="*/ 4491533 w 4513478"/>
                <a:gd name="connsiteY61" fmla="*/ 237744 h 577901"/>
                <a:gd name="connsiteX62" fmla="*/ 4462272 w 4513478"/>
                <a:gd name="connsiteY62" fmla="*/ 256032 h 577901"/>
                <a:gd name="connsiteX63" fmla="*/ 4407408 w 4513478"/>
                <a:gd name="connsiteY63" fmla="*/ 270662 h 577901"/>
                <a:gd name="connsiteX64" fmla="*/ 4326941 w 4513478"/>
                <a:gd name="connsiteY64" fmla="*/ 281635 h 577901"/>
                <a:gd name="connsiteX65" fmla="*/ 4253789 w 4513478"/>
                <a:gd name="connsiteY65" fmla="*/ 281635 h 577901"/>
                <a:gd name="connsiteX66" fmla="*/ 4125773 w 4513478"/>
                <a:gd name="connsiteY66" fmla="*/ 277978 h 577901"/>
                <a:gd name="connsiteX67" fmla="*/ 4034333 w 4513478"/>
                <a:gd name="connsiteY67" fmla="*/ 267005 h 577901"/>
                <a:gd name="connsiteX68" fmla="*/ 3891686 w 4513478"/>
                <a:gd name="connsiteY68" fmla="*/ 267005 h 577901"/>
                <a:gd name="connsiteX69" fmla="*/ 3694176 w 4513478"/>
                <a:gd name="connsiteY69" fmla="*/ 267005 h 577901"/>
                <a:gd name="connsiteX70" fmla="*/ 3394253 w 4513478"/>
                <a:gd name="connsiteY70" fmla="*/ 267005 h 577901"/>
                <a:gd name="connsiteX71" fmla="*/ 3152851 w 4513478"/>
                <a:gd name="connsiteY71" fmla="*/ 270662 h 577901"/>
                <a:gd name="connsiteX72" fmla="*/ 2984601 w 4513478"/>
                <a:gd name="connsiteY72" fmla="*/ 274320 h 577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513478" h="577901">
                  <a:moveTo>
                    <a:pt x="2984601" y="274320"/>
                  </a:moveTo>
                  <a:lnTo>
                    <a:pt x="2713939" y="288950"/>
                  </a:lnTo>
                  <a:lnTo>
                    <a:pt x="2454249" y="303581"/>
                  </a:lnTo>
                  <a:lnTo>
                    <a:pt x="2253081" y="314554"/>
                  </a:lnTo>
                  <a:lnTo>
                    <a:pt x="2055571" y="329184"/>
                  </a:lnTo>
                  <a:lnTo>
                    <a:pt x="1876349" y="343814"/>
                  </a:lnTo>
                  <a:lnTo>
                    <a:pt x="1737360" y="354787"/>
                  </a:lnTo>
                  <a:lnTo>
                    <a:pt x="1580083" y="373075"/>
                  </a:lnTo>
                  <a:lnTo>
                    <a:pt x="1426464" y="391363"/>
                  </a:lnTo>
                  <a:lnTo>
                    <a:pt x="1239926" y="420624"/>
                  </a:lnTo>
                  <a:lnTo>
                    <a:pt x="1053389" y="453542"/>
                  </a:lnTo>
                  <a:lnTo>
                    <a:pt x="892454" y="486461"/>
                  </a:lnTo>
                  <a:lnTo>
                    <a:pt x="749808" y="519379"/>
                  </a:lnTo>
                  <a:lnTo>
                    <a:pt x="618134" y="552298"/>
                  </a:lnTo>
                  <a:lnTo>
                    <a:pt x="581558" y="563270"/>
                  </a:lnTo>
                  <a:lnTo>
                    <a:pt x="530352" y="574243"/>
                  </a:lnTo>
                  <a:lnTo>
                    <a:pt x="501091" y="577901"/>
                  </a:lnTo>
                  <a:lnTo>
                    <a:pt x="446227" y="577901"/>
                  </a:lnTo>
                  <a:lnTo>
                    <a:pt x="365760" y="559613"/>
                  </a:lnTo>
                  <a:lnTo>
                    <a:pt x="288950" y="523037"/>
                  </a:lnTo>
                  <a:lnTo>
                    <a:pt x="190195" y="457200"/>
                  </a:lnTo>
                  <a:lnTo>
                    <a:pt x="102413" y="391363"/>
                  </a:lnTo>
                  <a:lnTo>
                    <a:pt x="43891" y="336499"/>
                  </a:lnTo>
                  <a:lnTo>
                    <a:pt x="10973" y="296266"/>
                  </a:lnTo>
                  <a:lnTo>
                    <a:pt x="0" y="277978"/>
                  </a:lnTo>
                  <a:lnTo>
                    <a:pt x="7315" y="267005"/>
                  </a:lnTo>
                  <a:lnTo>
                    <a:pt x="29261" y="270662"/>
                  </a:lnTo>
                  <a:lnTo>
                    <a:pt x="117043" y="296266"/>
                  </a:lnTo>
                  <a:lnTo>
                    <a:pt x="223113" y="321869"/>
                  </a:lnTo>
                  <a:lnTo>
                    <a:pt x="310896" y="340157"/>
                  </a:lnTo>
                  <a:lnTo>
                    <a:pt x="398678" y="347472"/>
                  </a:lnTo>
                  <a:lnTo>
                    <a:pt x="490118" y="340157"/>
                  </a:lnTo>
                  <a:lnTo>
                    <a:pt x="566928" y="329184"/>
                  </a:lnTo>
                  <a:lnTo>
                    <a:pt x="819302" y="303581"/>
                  </a:lnTo>
                  <a:lnTo>
                    <a:pt x="1148486" y="267005"/>
                  </a:lnTo>
                  <a:lnTo>
                    <a:pt x="1521561" y="226771"/>
                  </a:lnTo>
                  <a:lnTo>
                    <a:pt x="1766621" y="197510"/>
                  </a:lnTo>
                  <a:lnTo>
                    <a:pt x="2084832" y="160934"/>
                  </a:lnTo>
                  <a:lnTo>
                    <a:pt x="2168957" y="149962"/>
                  </a:lnTo>
                  <a:lnTo>
                    <a:pt x="2388413" y="131674"/>
                  </a:lnTo>
                  <a:lnTo>
                    <a:pt x="2629814" y="117043"/>
                  </a:lnTo>
                  <a:lnTo>
                    <a:pt x="2702966" y="109728"/>
                  </a:lnTo>
                  <a:lnTo>
                    <a:pt x="2827325" y="84125"/>
                  </a:lnTo>
                  <a:lnTo>
                    <a:pt x="3054096" y="84125"/>
                  </a:lnTo>
                  <a:lnTo>
                    <a:pt x="3207715" y="84125"/>
                  </a:lnTo>
                  <a:lnTo>
                    <a:pt x="3368649" y="80467"/>
                  </a:lnTo>
                  <a:lnTo>
                    <a:pt x="3580790" y="73152"/>
                  </a:lnTo>
                  <a:lnTo>
                    <a:pt x="3708806" y="65837"/>
                  </a:lnTo>
                  <a:lnTo>
                    <a:pt x="3803904" y="54864"/>
                  </a:lnTo>
                  <a:lnTo>
                    <a:pt x="4005072" y="21946"/>
                  </a:lnTo>
                  <a:lnTo>
                    <a:pt x="4125773" y="0"/>
                  </a:lnTo>
                  <a:lnTo>
                    <a:pt x="4140403" y="3658"/>
                  </a:lnTo>
                  <a:lnTo>
                    <a:pt x="4213555" y="29261"/>
                  </a:lnTo>
                  <a:lnTo>
                    <a:pt x="4319625" y="69494"/>
                  </a:lnTo>
                  <a:lnTo>
                    <a:pt x="4381805" y="98755"/>
                  </a:lnTo>
                  <a:lnTo>
                    <a:pt x="4443984" y="131674"/>
                  </a:lnTo>
                  <a:lnTo>
                    <a:pt x="4469587" y="146304"/>
                  </a:lnTo>
                  <a:lnTo>
                    <a:pt x="4498848" y="168250"/>
                  </a:lnTo>
                  <a:lnTo>
                    <a:pt x="4509821" y="186538"/>
                  </a:lnTo>
                  <a:lnTo>
                    <a:pt x="4513478" y="197510"/>
                  </a:lnTo>
                  <a:lnTo>
                    <a:pt x="4509821" y="215798"/>
                  </a:lnTo>
                  <a:lnTo>
                    <a:pt x="4491533" y="237744"/>
                  </a:lnTo>
                  <a:lnTo>
                    <a:pt x="4462272" y="256032"/>
                  </a:lnTo>
                  <a:lnTo>
                    <a:pt x="4407408" y="270662"/>
                  </a:lnTo>
                  <a:lnTo>
                    <a:pt x="4326941" y="281635"/>
                  </a:lnTo>
                  <a:lnTo>
                    <a:pt x="4253789" y="281635"/>
                  </a:lnTo>
                  <a:lnTo>
                    <a:pt x="4125773" y="277978"/>
                  </a:lnTo>
                  <a:lnTo>
                    <a:pt x="4034333" y="267005"/>
                  </a:lnTo>
                  <a:lnTo>
                    <a:pt x="3891686" y="267005"/>
                  </a:lnTo>
                  <a:lnTo>
                    <a:pt x="3694176" y="267005"/>
                  </a:lnTo>
                  <a:lnTo>
                    <a:pt x="3394253" y="267005"/>
                  </a:lnTo>
                  <a:lnTo>
                    <a:pt x="3152851" y="270662"/>
                  </a:lnTo>
                  <a:lnTo>
                    <a:pt x="2984601" y="274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593DAF1E-F49C-44D7-8780-B70D9C17DEEA}"/>
                </a:ext>
              </a:extLst>
            </p:cNvPr>
            <p:cNvSpPr/>
            <p:nvPr/>
          </p:nvSpPr>
          <p:spPr>
            <a:xfrm>
              <a:off x="3657600" y="4797425"/>
              <a:ext cx="619125" cy="1338263"/>
            </a:xfrm>
            <a:custGeom>
              <a:avLst/>
              <a:gdLst>
                <a:gd name="connsiteX0" fmla="*/ 473868 w 619125"/>
                <a:gd name="connsiteY0" fmla="*/ 533400 h 1338263"/>
                <a:gd name="connsiteX1" fmla="*/ 440531 w 619125"/>
                <a:gd name="connsiteY1" fmla="*/ 404813 h 1338263"/>
                <a:gd name="connsiteX2" fmla="*/ 409575 w 619125"/>
                <a:gd name="connsiteY2" fmla="*/ 290513 h 1338263"/>
                <a:gd name="connsiteX3" fmla="*/ 383381 w 619125"/>
                <a:gd name="connsiteY3" fmla="*/ 200025 h 1338263"/>
                <a:gd name="connsiteX4" fmla="*/ 345281 w 619125"/>
                <a:gd name="connsiteY4" fmla="*/ 66675 h 1338263"/>
                <a:gd name="connsiteX5" fmla="*/ 288131 w 619125"/>
                <a:gd name="connsiteY5" fmla="*/ 47625 h 1338263"/>
                <a:gd name="connsiteX6" fmla="*/ 219075 w 619125"/>
                <a:gd name="connsiteY6" fmla="*/ 26194 h 1338263"/>
                <a:gd name="connsiteX7" fmla="*/ 161925 w 619125"/>
                <a:gd name="connsiteY7" fmla="*/ 11906 h 1338263"/>
                <a:gd name="connsiteX8" fmla="*/ 107156 w 619125"/>
                <a:gd name="connsiteY8" fmla="*/ 4763 h 1338263"/>
                <a:gd name="connsiteX9" fmla="*/ 42862 w 619125"/>
                <a:gd name="connsiteY9" fmla="*/ 0 h 1338263"/>
                <a:gd name="connsiteX10" fmla="*/ 14287 w 619125"/>
                <a:gd name="connsiteY10" fmla="*/ 2381 h 1338263"/>
                <a:gd name="connsiteX11" fmla="*/ 4762 w 619125"/>
                <a:gd name="connsiteY11" fmla="*/ 4763 h 1338263"/>
                <a:gd name="connsiteX12" fmla="*/ 0 w 619125"/>
                <a:gd name="connsiteY12" fmla="*/ 16669 h 1338263"/>
                <a:gd name="connsiteX13" fmla="*/ 2381 w 619125"/>
                <a:gd name="connsiteY13" fmla="*/ 30956 h 1338263"/>
                <a:gd name="connsiteX14" fmla="*/ 16668 w 619125"/>
                <a:gd name="connsiteY14" fmla="*/ 50006 h 1338263"/>
                <a:gd name="connsiteX15" fmla="*/ 59531 w 619125"/>
                <a:gd name="connsiteY15" fmla="*/ 85725 h 1338263"/>
                <a:gd name="connsiteX16" fmla="*/ 88106 w 619125"/>
                <a:gd name="connsiteY16" fmla="*/ 109538 h 1338263"/>
                <a:gd name="connsiteX17" fmla="*/ 121443 w 619125"/>
                <a:gd name="connsiteY17" fmla="*/ 145256 h 1338263"/>
                <a:gd name="connsiteX18" fmla="*/ 138112 w 619125"/>
                <a:gd name="connsiteY18" fmla="*/ 164306 h 1338263"/>
                <a:gd name="connsiteX19" fmla="*/ 157162 w 619125"/>
                <a:gd name="connsiteY19" fmla="*/ 190500 h 1338263"/>
                <a:gd name="connsiteX20" fmla="*/ 173831 w 619125"/>
                <a:gd name="connsiteY20" fmla="*/ 223838 h 1338263"/>
                <a:gd name="connsiteX21" fmla="*/ 183356 w 619125"/>
                <a:gd name="connsiteY21" fmla="*/ 254794 h 1338263"/>
                <a:gd name="connsiteX22" fmla="*/ 188118 w 619125"/>
                <a:gd name="connsiteY22" fmla="*/ 300038 h 1338263"/>
                <a:gd name="connsiteX23" fmla="*/ 202406 w 619125"/>
                <a:gd name="connsiteY23" fmla="*/ 366713 h 1338263"/>
                <a:gd name="connsiteX24" fmla="*/ 226218 w 619125"/>
                <a:gd name="connsiteY24" fmla="*/ 461963 h 1338263"/>
                <a:gd name="connsiteX25" fmla="*/ 245268 w 619125"/>
                <a:gd name="connsiteY25" fmla="*/ 550069 h 1338263"/>
                <a:gd name="connsiteX26" fmla="*/ 269081 w 619125"/>
                <a:gd name="connsiteY26" fmla="*/ 669131 h 1338263"/>
                <a:gd name="connsiteX27" fmla="*/ 283368 w 619125"/>
                <a:gd name="connsiteY27" fmla="*/ 762000 h 1338263"/>
                <a:gd name="connsiteX28" fmla="*/ 292893 w 619125"/>
                <a:gd name="connsiteY28" fmla="*/ 845344 h 1338263"/>
                <a:gd name="connsiteX29" fmla="*/ 300037 w 619125"/>
                <a:gd name="connsiteY29" fmla="*/ 964406 h 1338263"/>
                <a:gd name="connsiteX30" fmla="*/ 302418 w 619125"/>
                <a:gd name="connsiteY30" fmla="*/ 1000125 h 1338263"/>
                <a:gd name="connsiteX31" fmla="*/ 338137 w 619125"/>
                <a:gd name="connsiteY31" fmla="*/ 1066800 h 1338263"/>
                <a:gd name="connsiteX32" fmla="*/ 364331 w 619125"/>
                <a:gd name="connsiteY32" fmla="*/ 1107281 h 1338263"/>
                <a:gd name="connsiteX33" fmla="*/ 390525 w 619125"/>
                <a:gd name="connsiteY33" fmla="*/ 1147763 h 1338263"/>
                <a:gd name="connsiteX34" fmla="*/ 428625 w 619125"/>
                <a:gd name="connsiteY34" fmla="*/ 1197769 h 1338263"/>
                <a:gd name="connsiteX35" fmla="*/ 459581 w 619125"/>
                <a:gd name="connsiteY35" fmla="*/ 1235869 h 1338263"/>
                <a:gd name="connsiteX36" fmla="*/ 500062 w 619125"/>
                <a:gd name="connsiteY36" fmla="*/ 1283494 h 1338263"/>
                <a:gd name="connsiteX37" fmla="*/ 538162 w 619125"/>
                <a:gd name="connsiteY37" fmla="*/ 1319213 h 1338263"/>
                <a:gd name="connsiteX38" fmla="*/ 566737 w 619125"/>
                <a:gd name="connsiteY38" fmla="*/ 1338263 h 1338263"/>
                <a:gd name="connsiteX39" fmla="*/ 576262 w 619125"/>
                <a:gd name="connsiteY39" fmla="*/ 1338263 h 1338263"/>
                <a:gd name="connsiteX40" fmla="*/ 590550 w 619125"/>
                <a:gd name="connsiteY40" fmla="*/ 1331119 h 1338263"/>
                <a:gd name="connsiteX41" fmla="*/ 602456 w 619125"/>
                <a:gd name="connsiteY41" fmla="*/ 1316831 h 1338263"/>
                <a:gd name="connsiteX42" fmla="*/ 611981 w 619125"/>
                <a:gd name="connsiteY42" fmla="*/ 1295400 h 1338263"/>
                <a:gd name="connsiteX43" fmla="*/ 616743 w 619125"/>
                <a:gd name="connsiteY43" fmla="*/ 1264444 h 1338263"/>
                <a:gd name="connsiteX44" fmla="*/ 619125 w 619125"/>
                <a:gd name="connsiteY44" fmla="*/ 1216819 h 1338263"/>
                <a:gd name="connsiteX45" fmla="*/ 616743 w 619125"/>
                <a:gd name="connsiteY45" fmla="*/ 1157288 h 1338263"/>
                <a:gd name="connsiteX46" fmla="*/ 611981 w 619125"/>
                <a:gd name="connsiteY46" fmla="*/ 1071563 h 1338263"/>
                <a:gd name="connsiteX47" fmla="*/ 573881 w 619125"/>
                <a:gd name="connsiteY47" fmla="*/ 952500 h 1338263"/>
                <a:gd name="connsiteX48" fmla="*/ 550068 w 619125"/>
                <a:gd name="connsiteY48" fmla="*/ 852488 h 1338263"/>
                <a:gd name="connsiteX49" fmla="*/ 473868 w 619125"/>
                <a:gd name="connsiteY49" fmla="*/ 533400 h 133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19125" h="1338263">
                  <a:moveTo>
                    <a:pt x="473868" y="533400"/>
                  </a:moveTo>
                  <a:lnTo>
                    <a:pt x="440531" y="404813"/>
                  </a:lnTo>
                  <a:lnTo>
                    <a:pt x="409575" y="290513"/>
                  </a:lnTo>
                  <a:lnTo>
                    <a:pt x="383381" y="200025"/>
                  </a:lnTo>
                  <a:lnTo>
                    <a:pt x="345281" y="66675"/>
                  </a:lnTo>
                  <a:lnTo>
                    <a:pt x="288131" y="47625"/>
                  </a:lnTo>
                  <a:lnTo>
                    <a:pt x="219075" y="26194"/>
                  </a:lnTo>
                  <a:lnTo>
                    <a:pt x="161925" y="11906"/>
                  </a:lnTo>
                  <a:lnTo>
                    <a:pt x="107156" y="4763"/>
                  </a:lnTo>
                  <a:lnTo>
                    <a:pt x="42862" y="0"/>
                  </a:lnTo>
                  <a:lnTo>
                    <a:pt x="14287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0956"/>
                  </a:lnTo>
                  <a:lnTo>
                    <a:pt x="16668" y="50006"/>
                  </a:lnTo>
                  <a:lnTo>
                    <a:pt x="59531" y="85725"/>
                  </a:lnTo>
                  <a:lnTo>
                    <a:pt x="88106" y="109538"/>
                  </a:lnTo>
                  <a:lnTo>
                    <a:pt x="121443" y="145256"/>
                  </a:lnTo>
                  <a:lnTo>
                    <a:pt x="138112" y="164306"/>
                  </a:lnTo>
                  <a:lnTo>
                    <a:pt x="157162" y="190500"/>
                  </a:lnTo>
                  <a:lnTo>
                    <a:pt x="173831" y="223838"/>
                  </a:lnTo>
                  <a:lnTo>
                    <a:pt x="183356" y="254794"/>
                  </a:lnTo>
                  <a:lnTo>
                    <a:pt x="188118" y="300038"/>
                  </a:lnTo>
                  <a:lnTo>
                    <a:pt x="202406" y="366713"/>
                  </a:lnTo>
                  <a:lnTo>
                    <a:pt x="226218" y="461963"/>
                  </a:lnTo>
                  <a:lnTo>
                    <a:pt x="245268" y="550069"/>
                  </a:lnTo>
                  <a:lnTo>
                    <a:pt x="269081" y="669131"/>
                  </a:lnTo>
                  <a:lnTo>
                    <a:pt x="283368" y="762000"/>
                  </a:lnTo>
                  <a:lnTo>
                    <a:pt x="292893" y="845344"/>
                  </a:lnTo>
                  <a:lnTo>
                    <a:pt x="300037" y="964406"/>
                  </a:lnTo>
                  <a:lnTo>
                    <a:pt x="302418" y="1000125"/>
                  </a:lnTo>
                  <a:lnTo>
                    <a:pt x="338137" y="1066800"/>
                  </a:lnTo>
                  <a:lnTo>
                    <a:pt x="364331" y="1107281"/>
                  </a:lnTo>
                  <a:lnTo>
                    <a:pt x="390525" y="1147763"/>
                  </a:lnTo>
                  <a:lnTo>
                    <a:pt x="428625" y="1197769"/>
                  </a:lnTo>
                  <a:lnTo>
                    <a:pt x="459581" y="1235869"/>
                  </a:lnTo>
                  <a:lnTo>
                    <a:pt x="500062" y="1283494"/>
                  </a:lnTo>
                  <a:lnTo>
                    <a:pt x="538162" y="1319213"/>
                  </a:lnTo>
                  <a:lnTo>
                    <a:pt x="566737" y="1338263"/>
                  </a:lnTo>
                  <a:lnTo>
                    <a:pt x="576262" y="1338263"/>
                  </a:lnTo>
                  <a:lnTo>
                    <a:pt x="590550" y="1331119"/>
                  </a:lnTo>
                  <a:lnTo>
                    <a:pt x="602456" y="1316831"/>
                  </a:lnTo>
                  <a:lnTo>
                    <a:pt x="611981" y="1295400"/>
                  </a:lnTo>
                  <a:lnTo>
                    <a:pt x="616743" y="1264444"/>
                  </a:lnTo>
                  <a:lnTo>
                    <a:pt x="619125" y="1216819"/>
                  </a:lnTo>
                  <a:lnTo>
                    <a:pt x="616743" y="1157288"/>
                  </a:lnTo>
                  <a:lnTo>
                    <a:pt x="611981" y="1071563"/>
                  </a:lnTo>
                  <a:lnTo>
                    <a:pt x="573881" y="952500"/>
                  </a:lnTo>
                  <a:lnTo>
                    <a:pt x="550068" y="852488"/>
                  </a:lnTo>
                  <a:lnTo>
                    <a:pt x="473868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91AE074E-4DEE-4A4D-89B4-2F9D62B3773C}"/>
                </a:ext>
              </a:extLst>
            </p:cNvPr>
            <p:cNvSpPr/>
            <p:nvPr/>
          </p:nvSpPr>
          <p:spPr>
            <a:xfrm>
              <a:off x="3935413" y="4637088"/>
              <a:ext cx="2330450" cy="1377950"/>
            </a:xfrm>
            <a:custGeom>
              <a:avLst/>
              <a:gdLst>
                <a:gd name="connsiteX0" fmla="*/ 1376363 w 2328863"/>
                <a:gd name="connsiteY0" fmla="*/ 271462 h 1378744"/>
                <a:gd name="connsiteX1" fmla="*/ 1178719 w 2328863"/>
                <a:gd name="connsiteY1" fmla="*/ 290512 h 1378744"/>
                <a:gd name="connsiteX2" fmla="*/ 1009650 w 2328863"/>
                <a:gd name="connsiteY2" fmla="*/ 304800 h 1378744"/>
                <a:gd name="connsiteX3" fmla="*/ 838200 w 2328863"/>
                <a:gd name="connsiteY3" fmla="*/ 319087 h 1378744"/>
                <a:gd name="connsiteX4" fmla="*/ 685800 w 2328863"/>
                <a:gd name="connsiteY4" fmla="*/ 333375 h 1378744"/>
                <a:gd name="connsiteX5" fmla="*/ 495300 w 2328863"/>
                <a:gd name="connsiteY5" fmla="*/ 350044 h 1378744"/>
                <a:gd name="connsiteX6" fmla="*/ 321469 w 2328863"/>
                <a:gd name="connsiteY6" fmla="*/ 361950 h 1378744"/>
                <a:gd name="connsiteX7" fmla="*/ 152400 w 2328863"/>
                <a:gd name="connsiteY7" fmla="*/ 376237 h 1378744"/>
                <a:gd name="connsiteX8" fmla="*/ 28575 w 2328863"/>
                <a:gd name="connsiteY8" fmla="*/ 385762 h 1378744"/>
                <a:gd name="connsiteX9" fmla="*/ 0 w 2328863"/>
                <a:gd name="connsiteY9" fmla="*/ 223837 h 1378744"/>
                <a:gd name="connsiteX10" fmla="*/ 173832 w 2328863"/>
                <a:gd name="connsiteY10" fmla="*/ 214312 h 1378744"/>
                <a:gd name="connsiteX11" fmla="*/ 440532 w 2328863"/>
                <a:gd name="connsiteY11" fmla="*/ 188119 h 1378744"/>
                <a:gd name="connsiteX12" fmla="*/ 788194 w 2328863"/>
                <a:gd name="connsiteY12" fmla="*/ 154781 h 1378744"/>
                <a:gd name="connsiteX13" fmla="*/ 1123950 w 2328863"/>
                <a:gd name="connsiteY13" fmla="*/ 123825 h 1378744"/>
                <a:gd name="connsiteX14" fmla="*/ 1364457 w 2328863"/>
                <a:gd name="connsiteY14" fmla="*/ 100012 h 1378744"/>
                <a:gd name="connsiteX15" fmla="*/ 1635919 w 2328863"/>
                <a:gd name="connsiteY15" fmla="*/ 73819 h 1378744"/>
                <a:gd name="connsiteX16" fmla="*/ 1800225 w 2328863"/>
                <a:gd name="connsiteY16" fmla="*/ 57150 h 1378744"/>
                <a:gd name="connsiteX17" fmla="*/ 1947863 w 2328863"/>
                <a:gd name="connsiteY17" fmla="*/ 42862 h 1378744"/>
                <a:gd name="connsiteX18" fmla="*/ 1983582 w 2328863"/>
                <a:gd name="connsiteY18" fmla="*/ 33337 h 1378744"/>
                <a:gd name="connsiteX19" fmla="*/ 2045494 w 2328863"/>
                <a:gd name="connsiteY19" fmla="*/ 14287 h 1378744"/>
                <a:gd name="connsiteX20" fmla="*/ 2100263 w 2328863"/>
                <a:gd name="connsiteY20" fmla="*/ 0 h 1378744"/>
                <a:gd name="connsiteX21" fmla="*/ 2107407 w 2328863"/>
                <a:gd name="connsiteY21" fmla="*/ 0 h 1378744"/>
                <a:gd name="connsiteX22" fmla="*/ 2131219 w 2328863"/>
                <a:gd name="connsiteY22" fmla="*/ 16669 h 1378744"/>
                <a:gd name="connsiteX23" fmla="*/ 2193132 w 2328863"/>
                <a:gd name="connsiteY23" fmla="*/ 64294 h 1378744"/>
                <a:gd name="connsiteX24" fmla="*/ 2245519 w 2328863"/>
                <a:gd name="connsiteY24" fmla="*/ 111919 h 1378744"/>
                <a:gd name="connsiteX25" fmla="*/ 2283619 w 2328863"/>
                <a:gd name="connsiteY25" fmla="*/ 150019 h 1378744"/>
                <a:gd name="connsiteX26" fmla="*/ 2302669 w 2328863"/>
                <a:gd name="connsiteY26" fmla="*/ 173831 h 1378744"/>
                <a:gd name="connsiteX27" fmla="*/ 2319338 w 2328863"/>
                <a:gd name="connsiteY27" fmla="*/ 202406 h 1378744"/>
                <a:gd name="connsiteX28" fmla="*/ 2328863 w 2328863"/>
                <a:gd name="connsiteY28" fmla="*/ 230981 h 1378744"/>
                <a:gd name="connsiteX29" fmla="*/ 2328863 w 2328863"/>
                <a:gd name="connsiteY29" fmla="*/ 247650 h 1378744"/>
                <a:gd name="connsiteX30" fmla="*/ 2321719 w 2328863"/>
                <a:gd name="connsiteY30" fmla="*/ 264319 h 1378744"/>
                <a:gd name="connsiteX31" fmla="*/ 2295525 w 2328863"/>
                <a:gd name="connsiteY31" fmla="*/ 295275 h 1378744"/>
                <a:gd name="connsiteX32" fmla="*/ 2271713 w 2328863"/>
                <a:gd name="connsiteY32" fmla="*/ 319087 h 1378744"/>
                <a:gd name="connsiteX33" fmla="*/ 2240757 w 2328863"/>
                <a:gd name="connsiteY33" fmla="*/ 361950 h 1378744"/>
                <a:gd name="connsiteX34" fmla="*/ 2224088 w 2328863"/>
                <a:gd name="connsiteY34" fmla="*/ 397669 h 1378744"/>
                <a:gd name="connsiteX35" fmla="*/ 2193132 w 2328863"/>
                <a:gd name="connsiteY35" fmla="*/ 500062 h 1378744"/>
                <a:gd name="connsiteX36" fmla="*/ 2133600 w 2328863"/>
                <a:gd name="connsiteY36" fmla="*/ 716756 h 1378744"/>
                <a:gd name="connsiteX37" fmla="*/ 2062163 w 2328863"/>
                <a:gd name="connsiteY37" fmla="*/ 959644 h 1378744"/>
                <a:gd name="connsiteX38" fmla="*/ 2009775 w 2328863"/>
                <a:gd name="connsiteY38" fmla="*/ 1119187 h 1378744"/>
                <a:gd name="connsiteX39" fmla="*/ 1957388 w 2328863"/>
                <a:gd name="connsiteY39" fmla="*/ 1266825 h 1378744"/>
                <a:gd name="connsiteX40" fmla="*/ 1945482 w 2328863"/>
                <a:gd name="connsiteY40" fmla="*/ 1293019 h 1378744"/>
                <a:gd name="connsiteX41" fmla="*/ 1928813 w 2328863"/>
                <a:gd name="connsiteY41" fmla="*/ 1319212 h 1378744"/>
                <a:gd name="connsiteX42" fmla="*/ 1897857 w 2328863"/>
                <a:gd name="connsiteY42" fmla="*/ 1347787 h 1378744"/>
                <a:gd name="connsiteX43" fmla="*/ 1871663 w 2328863"/>
                <a:gd name="connsiteY43" fmla="*/ 1366837 h 1378744"/>
                <a:gd name="connsiteX44" fmla="*/ 1845469 w 2328863"/>
                <a:gd name="connsiteY44" fmla="*/ 1376362 h 1378744"/>
                <a:gd name="connsiteX45" fmla="*/ 1828800 w 2328863"/>
                <a:gd name="connsiteY45" fmla="*/ 1378744 h 1378744"/>
                <a:gd name="connsiteX46" fmla="*/ 1802607 w 2328863"/>
                <a:gd name="connsiteY46" fmla="*/ 1371600 h 1378744"/>
                <a:gd name="connsiteX47" fmla="*/ 1778794 w 2328863"/>
                <a:gd name="connsiteY47" fmla="*/ 1354931 h 1378744"/>
                <a:gd name="connsiteX48" fmla="*/ 1762125 w 2328863"/>
                <a:gd name="connsiteY48" fmla="*/ 1338262 h 1378744"/>
                <a:gd name="connsiteX49" fmla="*/ 1750219 w 2328863"/>
                <a:gd name="connsiteY49" fmla="*/ 1321594 h 1378744"/>
                <a:gd name="connsiteX50" fmla="*/ 1745457 w 2328863"/>
                <a:gd name="connsiteY50" fmla="*/ 1304925 h 1378744"/>
                <a:gd name="connsiteX51" fmla="*/ 1764507 w 2328863"/>
                <a:gd name="connsiteY51" fmla="*/ 1050131 h 1378744"/>
                <a:gd name="connsiteX52" fmla="*/ 1800225 w 2328863"/>
                <a:gd name="connsiteY52" fmla="*/ 947737 h 1378744"/>
                <a:gd name="connsiteX53" fmla="*/ 1835944 w 2328863"/>
                <a:gd name="connsiteY53" fmla="*/ 842962 h 1378744"/>
                <a:gd name="connsiteX54" fmla="*/ 1857375 w 2328863"/>
                <a:gd name="connsiteY54" fmla="*/ 773906 h 1378744"/>
                <a:gd name="connsiteX55" fmla="*/ 1876425 w 2328863"/>
                <a:gd name="connsiteY55" fmla="*/ 702469 h 1378744"/>
                <a:gd name="connsiteX56" fmla="*/ 1885950 w 2328863"/>
                <a:gd name="connsiteY56" fmla="*/ 671512 h 1378744"/>
                <a:gd name="connsiteX57" fmla="*/ 1905000 w 2328863"/>
                <a:gd name="connsiteY57" fmla="*/ 590550 h 1378744"/>
                <a:gd name="connsiteX58" fmla="*/ 1921669 w 2328863"/>
                <a:gd name="connsiteY58" fmla="*/ 509587 h 1378744"/>
                <a:gd name="connsiteX59" fmla="*/ 1933575 w 2328863"/>
                <a:gd name="connsiteY59" fmla="*/ 431006 h 1378744"/>
                <a:gd name="connsiteX60" fmla="*/ 1943100 w 2328863"/>
                <a:gd name="connsiteY60" fmla="*/ 354806 h 1378744"/>
                <a:gd name="connsiteX61" fmla="*/ 1947863 w 2328863"/>
                <a:gd name="connsiteY61" fmla="*/ 292894 h 1378744"/>
                <a:gd name="connsiteX62" fmla="*/ 1947863 w 2328863"/>
                <a:gd name="connsiteY62" fmla="*/ 259556 h 1378744"/>
                <a:gd name="connsiteX63" fmla="*/ 1943100 w 2328863"/>
                <a:gd name="connsiteY63" fmla="*/ 247650 h 1378744"/>
                <a:gd name="connsiteX64" fmla="*/ 1935957 w 2328863"/>
                <a:gd name="connsiteY64" fmla="*/ 235744 h 1378744"/>
                <a:gd name="connsiteX65" fmla="*/ 1921669 w 2328863"/>
                <a:gd name="connsiteY65" fmla="*/ 228600 h 1378744"/>
                <a:gd name="connsiteX66" fmla="*/ 1900238 w 2328863"/>
                <a:gd name="connsiteY66" fmla="*/ 223837 h 1378744"/>
                <a:gd name="connsiteX67" fmla="*/ 1866900 w 2328863"/>
                <a:gd name="connsiteY67" fmla="*/ 223837 h 1378744"/>
                <a:gd name="connsiteX68" fmla="*/ 1745457 w 2328863"/>
                <a:gd name="connsiteY68" fmla="*/ 235744 h 1378744"/>
                <a:gd name="connsiteX69" fmla="*/ 1376363 w 2328863"/>
                <a:gd name="connsiteY69" fmla="*/ 271462 h 1378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8863" h="1378744">
                  <a:moveTo>
                    <a:pt x="1376363" y="271462"/>
                  </a:moveTo>
                  <a:lnTo>
                    <a:pt x="1178719" y="290512"/>
                  </a:lnTo>
                  <a:lnTo>
                    <a:pt x="1009650" y="304800"/>
                  </a:lnTo>
                  <a:lnTo>
                    <a:pt x="838200" y="319087"/>
                  </a:lnTo>
                  <a:lnTo>
                    <a:pt x="685800" y="333375"/>
                  </a:lnTo>
                  <a:lnTo>
                    <a:pt x="495300" y="350044"/>
                  </a:lnTo>
                  <a:lnTo>
                    <a:pt x="321469" y="361950"/>
                  </a:lnTo>
                  <a:lnTo>
                    <a:pt x="152400" y="376237"/>
                  </a:lnTo>
                  <a:lnTo>
                    <a:pt x="28575" y="385762"/>
                  </a:lnTo>
                  <a:lnTo>
                    <a:pt x="0" y="223837"/>
                  </a:lnTo>
                  <a:lnTo>
                    <a:pt x="173832" y="214312"/>
                  </a:lnTo>
                  <a:lnTo>
                    <a:pt x="440532" y="188119"/>
                  </a:lnTo>
                  <a:lnTo>
                    <a:pt x="788194" y="154781"/>
                  </a:lnTo>
                  <a:lnTo>
                    <a:pt x="1123950" y="123825"/>
                  </a:lnTo>
                  <a:lnTo>
                    <a:pt x="1364457" y="100012"/>
                  </a:lnTo>
                  <a:lnTo>
                    <a:pt x="1635919" y="73819"/>
                  </a:lnTo>
                  <a:lnTo>
                    <a:pt x="1800225" y="57150"/>
                  </a:lnTo>
                  <a:lnTo>
                    <a:pt x="1947863" y="42862"/>
                  </a:lnTo>
                  <a:lnTo>
                    <a:pt x="1983582" y="33337"/>
                  </a:lnTo>
                  <a:lnTo>
                    <a:pt x="2045494" y="14287"/>
                  </a:lnTo>
                  <a:lnTo>
                    <a:pt x="2100263" y="0"/>
                  </a:lnTo>
                  <a:lnTo>
                    <a:pt x="2107407" y="0"/>
                  </a:lnTo>
                  <a:lnTo>
                    <a:pt x="2131219" y="16669"/>
                  </a:lnTo>
                  <a:lnTo>
                    <a:pt x="2193132" y="64294"/>
                  </a:lnTo>
                  <a:lnTo>
                    <a:pt x="2245519" y="111919"/>
                  </a:lnTo>
                  <a:lnTo>
                    <a:pt x="2283619" y="150019"/>
                  </a:lnTo>
                  <a:lnTo>
                    <a:pt x="2302669" y="173831"/>
                  </a:lnTo>
                  <a:lnTo>
                    <a:pt x="2319338" y="202406"/>
                  </a:lnTo>
                  <a:lnTo>
                    <a:pt x="2328863" y="230981"/>
                  </a:lnTo>
                  <a:lnTo>
                    <a:pt x="2328863" y="247650"/>
                  </a:lnTo>
                  <a:lnTo>
                    <a:pt x="2321719" y="264319"/>
                  </a:lnTo>
                  <a:lnTo>
                    <a:pt x="2295525" y="295275"/>
                  </a:lnTo>
                  <a:lnTo>
                    <a:pt x="2271713" y="319087"/>
                  </a:lnTo>
                  <a:lnTo>
                    <a:pt x="2240757" y="361950"/>
                  </a:lnTo>
                  <a:lnTo>
                    <a:pt x="2224088" y="397669"/>
                  </a:lnTo>
                  <a:lnTo>
                    <a:pt x="2193132" y="500062"/>
                  </a:lnTo>
                  <a:lnTo>
                    <a:pt x="2133600" y="716756"/>
                  </a:lnTo>
                  <a:lnTo>
                    <a:pt x="2062163" y="959644"/>
                  </a:lnTo>
                  <a:lnTo>
                    <a:pt x="2009775" y="1119187"/>
                  </a:lnTo>
                  <a:lnTo>
                    <a:pt x="1957388" y="1266825"/>
                  </a:lnTo>
                  <a:lnTo>
                    <a:pt x="1945482" y="1293019"/>
                  </a:lnTo>
                  <a:lnTo>
                    <a:pt x="1928813" y="1319212"/>
                  </a:lnTo>
                  <a:lnTo>
                    <a:pt x="1897857" y="1347787"/>
                  </a:lnTo>
                  <a:lnTo>
                    <a:pt x="1871663" y="1366837"/>
                  </a:lnTo>
                  <a:lnTo>
                    <a:pt x="1845469" y="1376362"/>
                  </a:lnTo>
                  <a:lnTo>
                    <a:pt x="1828800" y="1378744"/>
                  </a:lnTo>
                  <a:lnTo>
                    <a:pt x="1802607" y="1371600"/>
                  </a:lnTo>
                  <a:lnTo>
                    <a:pt x="1778794" y="1354931"/>
                  </a:lnTo>
                  <a:lnTo>
                    <a:pt x="1762125" y="1338262"/>
                  </a:lnTo>
                  <a:lnTo>
                    <a:pt x="1750219" y="1321594"/>
                  </a:lnTo>
                  <a:lnTo>
                    <a:pt x="1745457" y="1304925"/>
                  </a:lnTo>
                  <a:lnTo>
                    <a:pt x="1764507" y="1050131"/>
                  </a:lnTo>
                  <a:lnTo>
                    <a:pt x="1800225" y="947737"/>
                  </a:lnTo>
                  <a:lnTo>
                    <a:pt x="1835944" y="842962"/>
                  </a:lnTo>
                  <a:lnTo>
                    <a:pt x="1857375" y="773906"/>
                  </a:lnTo>
                  <a:lnTo>
                    <a:pt x="1876425" y="702469"/>
                  </a:lnTo>
                  <a:lnTo>
                    <a:pt x="1885950" y="671512"/>
                  </a:lnTo>
                  <a:lnTo>
                    <a:pt x="1905000" y="590550"/>
                  </a:lnTo>
                  <a:lnTo>
                    <a:pt x="1921669" y="509587"/>
                  </a:lnTo>
                  <a:lnTo>
                    <a:pt x="1933575" y="431006"/>
                  </a:lnTo>
                  <a:lnTo>
                    <a:pt x="1943100" y="354806"/>
                  </a:lnTo>
                  <a:lnTo>
                    <a:pt x="1947863" y="292894"/>
                  </a:lnTo>
                  <a:lnTo>
                    <a:pt x="1947863" y="259556"/>
                  </a:lnTo>
                  <a:lnTo>
                    <a:pt x="1943100" y="247650"/>
                  </a:lnTo>
                  <a:lnTo>
                    <a:pt x="1935957" y="235744"/>
                  </a:lnTo>
                  <a:lnTo>
                    <a:pt x="1921669" y="228600"/>
                  </a:lnTo>
                  <a:lnTo>
                    <a:pt x="1900238" y="223837"/>
                  </a:lnTo>
                  <a:lnTo>
                    <a:pt x="1866900" y="223837"/>
                  </a:lnTo>
                  <a:lnTo>
                    <a:pt x="1745457" y="235744"/>
                  </a:lnTo>
                  <a:lnTo>
                    <a:pt x="1376363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74DDBCCC-3715-49D3-95A7-F5756461EA1E}"/>
                </a:ext>
              </a:extLst>
            </p:cNvPr>
            <p:cNvSpPr/>
            <p:nvPr/>
          </p:nvSpPr>
          <p:spPr>
            <a:xfrm>
              <a:off x="4144963" y="5591175"/>
              <a:ext cx="1627187" cy="419100"/>
            </a:xfrm>
            <a:custGeom>
              <a:avLst/>
              <a:gdLst>
                <a:gd name="connsiteX0" fmla="*/ 1195388 w 1626394"/>
                <a:gd name="connsiteY0" fmla="*/ 40481 h 419100"/>
                <a:gd name="connsiteX1" fmla="*/ 1045369 w 1626394"/>
                <a:gd name="connsiteY1" fmla="*/ 64294 h 419100"/>
                <a:gd name="connsiteX2" fmla="*/ 947738 w 1626394"/>
                <a:gd name="connsiteY2" fmla="*/ 78581 h 419100"/>
                <a:gd name="connsiteX3" fmla="*/ 831057 w 1626394"/>
                <a:gd name="connsiteY3" fmla="*/ 95250 h 419100"/>
                <a:gd name="connsiteX4" fmla="*/ 700088 w 1626394"/>
                <a:gd name="connsiteY4" fmla="*/ 111919 h 419100"/>
                <a:gd name="connsiteX5" fmla="*/ 569119 w 1626394"/>
                <a:gd name="connsiteY5" fmla="*/ 126206 h 419100"/>
                <a:gd name="connsiteX6" fmla="*/ 416719 w 1626394"/>
                <a:gd name="connsiteY6" fmla="*/ 142875 h 419100"/>
                <a:gd name="connsiteX7" fmla="*/ 297657 w 1626394"/>
                <a:gd name="connsiteY7" fmla="*/ 152400 h 419100"/>
                <a:gd name="connsiteX8" fmla="*/ 197644 w 1626394"/>
                <a:gd name="connsiteY8" fmla="*/ 159544 h 419100"/>
                <a:gd name="connsiteX9" fmla="*/ 107157 w 1626394"/>
                <a:gd name="connsiteY9" fmla="*/ 140494 h 419100"/>
                <a:gd name="connsiteX10" fmla="*/ 0 w 1626394"/>
                <a:gd name="connsiteY10" fmla="*/ 119063 h 419100"/>
                <a:gd name="connsiteX11" fmla="*/ 35719 w 1626394"/>
                <a:gd name="connsiteY11" fmla="*/ 280988 h 419100"/>
                <a:gd name="connsiteX12" fmla="*/ 219075 w 1626394"/>
                <a:gd name="connsiteY12" fmla="*/ 311944 h 419100"/>
                <a:gd name="connsiteX13" fmla="*/ 247650 w 1626394"/>
                <a:gd name="connsiteY13" fmla="*/ 316706 h 419100"/>
                <a:gd name="connsiteX14" fmla="*/ 376238 w 1626394"/>
                <a:gd name="connsiteY14" fmla="*/ 304800 h 419100"/>
                <a:gd name="connsiteX15" fmla="*/ 616744 w 1626394"/>
                <a:gd name="connsiteY15" fmla="*/ 280988 h 419100"/>
                <a:gd name="connsiteX16" fmla="*/ 890588 w 1626394"/>
                <a:gd name="connsiteY16" fmla="*/ 252413 h 419100"/>
                <a:gd name="connsiteX17" fmla="*/ 1123950 w 1626394"/>
                <a:gd name="connsiteY17" fmla="*/ 226219 h 419100"/>
                <a:gd name="connsiteX18" fmla="*/ 1319213 w 1626394"/>
                <a:gd name="connsiteY18" fmla="*/ 204788 h 419100"/>
                <a:gd name="connsiteX19" fmla="*/ 1371600 w 1626394"/>
                <a:gd name="connsiteY19" fmla="*/ 202406 h 419100"/>
                <a:gd name="connsiteX20" fmla="*/ 1404938 w 1626394"/>
                <a:gd name="connsiteY20" fmla="*/ 207169 h 419100"/>
                <a:gd name="connsiteX21" fmla="*/ 1433513 w 1626394"/>
                <a:gd name="connsiteY21" fmla="*/ 216694 h 419100"/>
                <a:gd name="connsiteX22" fmla="*/ 1457325 w 1626394"/>
                <a:gd name="connsiteY22" fmla="*/ 228600 h 419100"/>
                <a:gd name="connsiteX23" fmla="*/ 1473994 w 1626394"/>
                <a:gd name="connsiteY23" fmla="*/ 242888 h 419100"/>
                <a:gd name="connsiteX24" fmla="*/ 1493044 w 1626394"/>
                <a:gd name="connsiteY24" fmla="*/ 264319 h 419100"/>
                <a:gd name="connsiteX25" fmla="*/ 1512094 w 1626394"/>
                <a:gd name="connsiteY25" fmla="*/ 292894 h 419100"/>
                <a:gd name="connsiteX26" fmla="*/ 1524000 w 1626394"/>
                <a:gd name="connsiteY26" fmla="*/ 319088 h 419100"/>
                <a:gd name="connsiteX27" fmla="*/ 1535907 w 1626394"/>
                <a:gd name="connsiteY27" fmla="*/ 350044 h 419100"/>
                <a:gd name="connsiteX28" fmla="*/ 1557338 w 1626394"/>
                <a:gd name="connsiteY28" fmla="*/ 381000 h 419100"/>
                <a:gd name="connsiteX29" fmla="*/ 1590675 w 1626394"/>
                <a:gd name="connsiteY29" fmla="*/ 409575 h 419100"/>
                <a:gd name="connsiteX30" fmla="*/ 1626394 w 1626394"/>
                <a:gd name="connsiteY30" fmla="*/ 419100 h 419100"/>
                <a:gd name="connsiteX31" fmla="*/ 1614488 w 1626394"/>
                <a:gd name="connsiteY31" fmla="*/ 135731 h 419100"/>
                <a:gd name="connsiteX32" fmla="*/ 1545432 w 1626394"/>
                <a:gd name="connsiteY32" fmla="*/ 50006 h 419100"/>
                <a:gd name="connsiteX33" fmla="*/ 1514475 w 1626394"/>
                <a:gd name="connsiteY33" fmla="*/ 23813 h 419100"/>
                <a:gd name="connsiteX34" fmla="*/ 1476375 w 1626394"/>
                <a:gd name="connsiteY34" fmla="*/ 4763 h 419100"/>
                <a:gd name="connsiteX35" fmla="*/ 1450182 w 1626394"/>
                <a:gd name="connsiteY35" fmla="*/ 0 h 419100"/>
                <a:gd name="connsiteX36" fmla="*/ 1402557 w 1626394"/>
                <a:gd name="connsiteY36" fmla="*/ 4763 h 419100"/>
                <a:gd name="connsiteX37" fmla="*/ 1335882 w 1626394"/>
                <a:gd name="connsiteY37" fmla="*/ 16669 h 419100"/>
                <a:gd name="connsiteX38" fmla="*/ 1195388 w 1626394"/>
                <a:gd name="connsiteY38" fmla="*/ 40481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26394" h="419100">
                  <a:moveTo>
                    <a:pt x="1195388" y="40481"/>
                  </a:moveTo>
                  <a:lnTo>
                    <a:pt x="1045369" y="64294"/>
                  </a:lnTo>
                  <a:lnTo>
                    <a:pt x="947738" y="78581"/>
                  </a:lnTo>
                  <a:lnTo>
                    <a:pt x="831057" y="95250"/>
                  </a:lnTo>
                  <a:lnTo>
                    <a:pt x="700088" y="111919"/>
                  </a:lnTo>
                  <a:lnTo>
                    <a:pt x="569119" y="126206"/>
                  </a:lnTo>
                  <a:lnTo>
                    <a:pt x="416719" y="142875"/>
                  </a:lnTo>
                  <a:lnTo>
                    <a:pt x="297657" y="152400"/>
                  </a:lnTo>
                  <a:lnTo>
                    <a:pt x="197644" y="159544"/>
                  </a:lnTo>
                  <a:lnTo>
                    <a:pt x="107157" y="140494"/>
                  </a:lnTo>
                  <a:lnTo>
                    <a:pt x="0" y="119063"/>
                  </a:lnTo>
                  <a:lnTo>
                    <a:pt x="35719" y="280988"/>
                  </a:lnTo>
                  <a:lnTo>
                    <a:pt x="219075" y="311944"/>
                  </a:lnTo>
                  <a:lnTo>
                    <a:pt x="247650" y="316706"/>
                  </a:lnTo>
                  <a:lnTo>
                    <a:pt x="376238" y="304800"/>
                  </a:lnTo>
                  <a:lnTo>
                    <a:pt x="616744" y="280988"/>
                  </a:lnTo>
                  <a:lnTo>
                    <a:pt x="890588" y="252413"/>
                  </a:lnTo>
                  <a:lnTo>
                    <a:pt x="1123950" y="226219"/>
                  </a:lnTo>
                  <a:lnTo>
                    <a:pt x="1319213" y="204788"/>
                  </a:lnTo>
                  <a:lnTo>
                    <a:pt x="1371600" y="202406"/>
                  </a:lnTo>
                  <a:lnTo>
                    <a:pt x="1404938" y="207169"/>
                  </a:lnTo>
                  <a:lnTo>
                    <a:pt x="1433513" y="216694"/>
                  </a:lnTo>
                  <a:lnTo>
                    <a:pt x="1457325" y="228600"/>
                  </a:lnTo>
                  <a:lnTo>
                    <a:pt x="1473994" y="242888"/>
                  </a:lnTo>
                  <a:lnTo>
                    <a:pt x="1493044" y="264319"/>
                  </a:lnTo>
                  <a:lnTo>
                    <a:pt x="1512094" y="292894"/>
                  </a:lnTo>
                  <a:lnTo>
                    <a:pt x="1524000" y="319088"/>
                  </a:lnTo>
                  <a:lnTo>
                    <a:pt x="1535907" y="350044"/>
                  </a:lnTo>
                  <a:lnTo>
                    <a:pt x="1557338" y="381000"/>
                  </a:lnTo>
                  <a:lnTo>
                    <a:pt x="1590675" y="409575"/>
                  </a:lnTo>
                  <a:lnTo>
                    <a:pt x="1626394" y="419100"/>
                  </a:lnTo>
                  <a:lnTo>
                    <a:pt x="1614488" y="135731"/>
                  </a:lnTo>
                  <a:lnTo>
                    <a:pt x="1545432" y="50006"/>
                  </a:lnTo>
                  <a:lnTo>
                    <a:pt x="1514475" y="23813"/>
                  </a:lnTo>
                  <a:lnTo>
                    <a:pt x="1476375" y="4763"/>
                  </a:lnTo>
                  <a:lnTo>
                    <a:pt x="1450182" y="0"/>
                  </a:lnTo>
                  <a:lnTo>
                    <a:pt x="1402557" y="4763"/>
                  </a:lnTo>
                  <a:lnTo>
                    <a:pt x="1335882" y="16669"/>
                  </a:lnTo>
                  <a:lnTo>
                    <a:pt x="1195388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830176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8786" name="グループ化 1">
            <a:extLst>
              <a:ext uri="{FF2B5EF4-FFF2-40B4-BE49-F238E27FC236}">
                <a16:creationId xmlns:a16="http://schemas.microsoft.com/office/drawing/2014/main" id="{241C619B-86E3-40BB-BF7C-8B5E98694F2A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95413"/>
            <a:ext cx="4954588" cy="4583112"/>
            <a:chOff x="2498725" y="1395413"/>
            <a:chExt cx="4954588" cy="4583112"/>
          </a:xfrm>
        </p:grpSpPr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FB4CE24B-A792-4631-AE14-DB254D8C97FB}"/>
                </a:ext>
              </a:extLst>
            </p:cNvPr>
            <p:cNvSpPr/>
            <p:nvPr/>
          </p:nvSpPr>
          <p:spPr>
            <a:xfrm>
              <a:off x="2498725" y="1568450"/>
              <a:ext cx="1489075" cy="2498725"/>
            </a:xfrm>
            <a:custGeom>
              <a:avLst/>
              <a:gdLst>
                <a:gd name="connsiteX0" fmla="*/ 828675 w 1489075"/>
                <a:gd name="connsiteY0" fmla="*/ 1111250 h 2498725"/>
                <a:gd name="connsiteX1" fmla="*/ 857250 w 1489075"/>
                <a:gd name="connsiteY1" fmla="*/ 1060450 h 2498725"/>
                <a:gd name="connsiteX2" fmla="*/ 892175 w 1489075"/>
                <a:gd name="connsiteY2" fmla="*/ 987425 h 2498725"/>
                <a:gd name="connsiteX3" fmla="*/ 949325 w 1489075"/>
                <a:gd name="connsiteY3" fmla="*/ 860425 h 2498725"/>
                <a:gd name="connsiteX4" fmla="*/ 1000125 w 1489075"/>
                <a:gd name="connsiteY4" fmla="*/ 749300 h 2498725"/>
                <a:gd name="connsiteX5" fmla="*/ 1041400 w 1489075"/>
                <a:gd name="connsiteY5" fmla="*/ 641350 h 2498725"/>
                <a:gd name="connsiteX6" fmla="*/ 1069975 w 1489075"/>
                <a:gd name="connsiteY6" fmla="*/ 568325 h 2498725"/>
                <a:gd name="connsiteX7" fmla="*/ 1092200 w 1489075"/>
                <a:gd name="connsiteY7" fmla="*/ 501650 h 2498725"/>
                <a:gd name="connsiteX8" fmla="*/ 1111250 w 1489075"/>
                <a:gd name="connsiteY8" fmla="*/ 441325 h 2498725"/>
                <a:gd name="connsiteX9" fmla="*/ 1130300 w 1489075"/>
                <a:gd name="connsiteY9" fmla="*/ 371475 h 2498725"/>
                <a:gd name="connsiteX10" fmla="*/ 1146175 w 1489075"/>
                <a:gd name="connsiteY10" fmla="*/ 304800 h 2498725"/>
                <a:gd name="connsiteX11" fmla="*/ 1152525 w 1489075"/>
                <a:gd name="connsiteY11" fmla="*/ 244475 h 2498725"/>
                <a:gd name="connsiteX12" fmla="*/ 1146175 w 1489075"/>
                <a:gd name="connsiteY12" fmla="*/ 219075 h 2498725"/>
                <a:gd name="connsiteX13" fmla="*/ 1114425 w 1489075"/>
                <a:gd name="connsiteY13" fmla="*/ 168275 h 2498725"/>
                <a:gd name="connsiteX14" fmla="*/ 1079500 w 1489075"/>
                <a:gd name="connsiteY14" fmla="*/ 117475 h 2498725"/>
                <a:gd name="connsiteX15" fmla="*/ 1041400 w 1489075"/>
                <a:gd name="connsiteY15" fmla="*/ 76200 h 2498725"/>
                <a:gd name="connsiteX16" fmla="*/ 1019175 w 1489075"/>
                <a:gd name="connsiteY16" fmla="*/ 50800 h 2498725"/>
                <a:gd name="connsiteX17" fmla="*/ 1009650 w 1489075"/>
                <a:gd name="connsiteY17" fmla="*/ 31750 h 2498725"/>
                <a:gd name="connsiteX18" fmla="*/ 1006475 w 1489075"/>
                <a:gd name="connsiteY18" fmla="*/ 15875 h 2498725"/>
                <a:gd name="connsiteX19" fmla="*/ 1012825 w 1489075"/>
                <a:gd name="connsiteY19" fmla="*/ 3175 h 2498725"/>
                <a:gd name="connsiteX20" fmla="*/ 1038225 w 1489075"/>
                <a:gd name="connsiteY20" fmla="*/ 0 h 2498725"/>
                <a:gd name="connsiteX21" fmla="*/ 1079500 w 1489075"/>
                <a:gd name="connsiteY21" fmla="*/ 9525 h 2498725"/>
                <a:gd name="connsiteX22" fmla="*/ 1158875 w 1489075"/>
                <a:gd name="connsiteY22" fmla="*/ 34925 h 2498725"/>
                <a:gd name="connsiteX23" fmla="*/ 1212850 w 1489075"/>
                <a:gd name="connsiteY23" fmla="*/ 53975 h 2498725"/>
                <a:gd name="connsiteX24" fmla="*/ 1289050 w 1489075"/>
                <a:gd name="connsiteY24" fmla="*/ 85725 h 2498725"/>
                <a:gd name="connsiteX25" fmla="*/ 1343025 w 1489075"/>
                <a:gd name="connsiteY25" fmla="*/ 114300 h 2498725"/>
                <a:gd name="connsiteX26" fmla="*/ 1390650 w 1489075"/>
                <a:gd name="connsiteY26" fmla="*/ 146050 h 2498725"/>
                <a:gd name="connsiteX27" fmla="*/ 1422400 w 1489075"/>
                <a:gd name="connsiteY27" fmla="*/ 174625 h 2498725"/>
                <a:gd name="connsiteX28" fmla="*/ 1454150 w 1489075"/>
                <a:gd name="connsiteY28" fmla="*/ 209550 h 2498725"/>
                <a:gd name="connsiteX29" fmla="*/ 1470025 w 1489075"/>
                <a:gd name="connsiteY29" fmla="*/ 238125 h 2498725"/>
                <a:gd name="connsiteX30" fmla="*/ 1482725 w 1489075"/>
                <a:gd name="connsiteY30" fmla="*/ 269875 h 2498725"/>
                <a:gd name="connsiteX31" fmla="*/ 1489075 w 1489075"/>
                <a:gd name="connsiteY31" fmla="*/ 301625 h 2498725"/>
                <a:gd name="connsiteX32" fmla="*/ 1485900 w 1489075"/>
                <a:gd name="connsiteY32" fmla="*/ 330200 h 2498725"/>
                <a:gd name="connsiteX33" fmla="*/ 1476375 w 1489075"/>
                <a:gd name="connsiteY33" fmla="*/ 358775 h 2498725"/>
                <a:gd name="connsiteX34" fmla="*/ 1457325 w 1489075"/>
                <a:gd name="connsiteY34" fmla="*/ 384175 h 2498725"/>
                <a:gd name="connsiteX35" fmla="*/ 1422400 w 1489075"/>
                <a:gd name="connsiteY35" fmla="*/ 428625 h 2498725"/>
                <a:gd name="connsiteX36" fmla="*/ 1400175 w 1489075"/>
                <a:gd name="connsiteY36" fmla="*/ 450850 h 2498725"/>
                <a:gd name="connsiteX37" fmla="*/ 1368425 w 1489075"/>
                <a:gd name="connsiteY37" fmla="*/ 514350 h 2498725"/>
                <a:gd name="connsiteX38" fmla="*/ 1301750 w 1489075"/>
                <a:gd name="connsiteY38" fmla="*/ 641350 h 2498725"/>
                <a:gd name="connsiteX39" fmla="*/ 1241425 w 1489075"/>
                <a:gd name="connsiteY39" fmla="*/ 755650 h 2498725"/>
                <a:gd name="connsiteX40" fmla="*/ 1174750 w 1489075"/>
                <a:gd name="connsiteY40" fmla="*/ 879475 h 2498725"/>
                <a:gd name="connsiteX41" fmla="*/ 1063625 w 1489075"/>
                <a:gd name="connsiteY41" fmla="*/ 1082675 h 2498725"/>
                <a:gd name="connsiteX42" fmla="*/ 977900 w 1489075"/>
                <a:gd name="connsiteY42" fmla="*/ 1228725 h 2498725"/>
                <a:gd name="connsiteX43" fmla="*/ 911225 w 1489075"/>
                <a:gd name="connsiteY43" fmla="*/ 1330325 h 2498725"/>
                <a:gd name="connsiteX44" fmla="*/ 755650 w 1489075"/>
                <a:gd name="connsiteY44" fmla="*/ 1587500 h 2498725"/>
                <a:gd name="connsiteX45" fmla="*/ 590550 w 1489075"/>
                <a:gd name="connsiteY45" fmla="*/ 1828800 h 2498725"/>
                <a:gd name="connsiteX46" fmla="*/ 454025 w 1489075"/>
                <a:gd name="connsiteY46" fmla="*/ 2009775 h 2498725"/>
                <a:gd name="connsiteX47" fmla="*/ 346075 w 1489075"/>
                <a:gd name="connsiteY47" fmla="*/ 2149475 h 2498725"/>
                <a:gd name="connsiteX48" fmla="*/ 234950 w 1489075"/>
                <a:gd name="connsiteY48" fmla="*/ 2282825 h 2498725"/>
                <a:gd name="connsiteX49" fmla="*/ 73025 w 1489075"/>
                <a:gd name="connsiteY49" fmla="*/ 2470150 h 2498725"/>
                <a:gd name="connsiteX50" fmla="*/ 47625 w 1489075"/>
                <a:gd name="connsiteY50" fmla="*/ 2492375 h 2498725"/>
                <a:gd name="connsiteX51" fmla="*/ 31750 w 1489075"/>
                <a:gd name="connsiteY51" fmla="*/ 2495550 h 2498725"/>
                <a:gd name="connsiteX52" fmla="*/ 19050 w 1489075"/>
                <a:gd name="connsiteY52" fmla="*/ 2498725 h 2498725"/>
                <a:gd name="connsiteX53" fmla="*/ 0 w 1489075"/>
                <a:gd name="connsiteY53" fmla="*/ 2492375 h 2498725"/>
                <a:gd name="connsiteX54" fmla="*/ 3175 w 1489075"/>
                <a:gd name="connsiteY54" fmla="*/ 2473325 h 2498725"/>
                <a:gd name="connsiteX55" fmla="*/ 15875 w 1489075"/>
                <a:gd name="connsiteY55" fmla="*/ 2441575 h 2498725"/>
                <a:gd name="connsiteX56" fmla="*/ 73025 w 1489075"/>
                <a:gd name="connsiteY56" fmla="*/ 2349500 h 2498725"/>
                <a:gd name="connsiteX57" fmla="*/ 155575 w 1489075"/>
                <a:gd name="connsiteY57" fmla="*/ 2219325 h 2498725"/>
                <a:gd name="connsiteX58" fmla="*/ 247650 w 1489075"/>
                <a:gd name="connsiteY58" fmla="*/ 2070100 h 2498725"/>
                <a:gd name="connsiteX59" fmla="*/ 361950 w 1489075"/>
                <a:gd name="connsiteY59" fmla="*/ 1889125 h 2498725"/>
                <a:gd name="connsiteX60" fmla="*/ 431800 w 1489075"/>
                <a:gd name="connsiteY60" fmla="*/ 1774825 h 2498725"/>
                <a:gd name="connsiteX61" fmla="*/ 533400 w 1489075"/>
                <a:gd name="connsiteY61" fmla="*/ 1612900 h 2498725"/>
                <a:gd name="connsiteX62" fmla="*/ 622300 w 1489075"/>
                <a:gd name="connsiteY62" fmla="*/ 1460500 h 2498725"/>
                <a:gd name="connsiteX63" fmla="*/ 714375 w 1489075"/>
                <a:gd name="connsiteY63" fmla="*/ 1308100 h 2498725"/>
                <a:gd name="connsiteX64" fmla="*/ 828675 w 1489075"/>
                <a:gd name="connsiteY64" fmla="*/ 1111250 h 249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489075" h="2498725">
                  <a:moveTo>
                    <a:pt x="828675" y="1111250"/>
                  </a:moveTo>
                  <a:lnTo>
                    <a:pt x="857250" y="1060450"/>
                  </a:lnTo>
                  <a:lnTo>
                    <a:pt x="892175" y="987425"/>
                  </a:lnTo>
                  <a:lnTo>
                    <a:pt x="949325" y="860425"/>
                  </a:lnTo>
                  <a:lnTo>
                    <a:pt x="1000125" y="749300"/>
                  </a:lnTo>
                  <a:lnTo>
                    <a:pt x="1041400" y="641350"/>
                  </a:lnTo>
                  <a:lnTo>
                    <a:pt x="1069975" y="568325"/>
                  </a:lnTo>
                  <a:lnTo>
                    <a:pt x="1092200" y="501650"/>
                  </a:lnTo>
                  <a:lnTo>
                    <a:pt x="1111250" y="441325"/>
                  </a:lnTo>
                  <a:lnTo>
                    <a:pt x="1130300" y="371475"/>
                  </a:lnTo>
                  <a:lnTo>
                    <a:pt x="1146175" y="304800"/>
                  </a:lnTo>
                  <a:lnTo>
                    <a:pt x="1152525" y="244475"/>
                  </a:lnTo>
                  <a:lnTo>
                    <a:pt x="1146175" y="219075"/>
                  </a:lnTo>
                  <a:lnTo>
                    <a:pt x="1114425" y="168275"/>
                  </a:lnTo>
                  <a:lnTo>
                    <a:pt x="1079500" y="117475"/>
                  </a:lnTo>
                  <a:lnTo>
                    <a:pt x="1041400" y="76200"/>
                  </a:lnTo>
                  <a:lnTo>
                    <a:pt x="1019175" y="50800"/>
                  </a:lnTo>
                  <a:lnTo>
                    <a:pt x="1009650" y="31750"/>
                  </a:lnTo>
                  <a:lnTo>
                    <a:pt x="1006475" y="15875"/>
                  </a:lnTo>
                  <a:lnTo>
                    <a:pt x="1012825" y="3175"/>
                  </a:lnTo>
                  <a:lnTo>
                    <a:pt x="1038225" y="0"/>
                  </a:lnTo>
                  <a:lnTo>
                    <a:pt x="1079500" y="9525"/>
                  </a:lnTo>
                  <a:lnTo>
                    <a:pt x="1158875" y="34925"/>
                  </a:lnTo>
                  <a:lnTo>
                    <a:pt x="1212850" y="53975"/>
                  </a:lnTo>
                  <a:lnTo>
                    <a:pt x="1289050" y="85725"/>
                  </a:lnTo>
                  <a:lnTo>
                    <a:pt x="1343025" y="114300"/>
                  </a:lnTo>
                  <a:lnTo>
                    <a:pt x="1390650" y="146050"/>
                  </a:lnTo>
                  <a:lnTo>
                    <a:pt x="1422400" y="174625"/>
                  </a:lnTo>
                  <a:lnTo>
                    <a:pt x="1454150" y="209550"/>
                  </a:lnTo>
                  <a:lnTo>
                    <a:pt x="1470025" y="238125"/>
                  </a:lnTo>
                  <a:lnTo>
                    <a:pt x="1482725" y="269875"/>
                  </a:lnTo>
                  <a:lnTo>
                    <a:pt x="1489075" y="301625"/>
                  </a:lnTo>
                  <a:lnTo>
                    <a:pt x="1485900" y="330200"/>
                  </a:lnTo>
                  <a:lnTo>
                    <a:pt x="1476375" y="358775"/>
                  </a:lnTo>
                  <a:lnTo>
                    <a:pt x="1457325" y="384175"/>
                  </a:lnTo>
                  <a:lnTo>
                    <a:pt x="1422400" y="428625"/>
                  </a:lnTo>
                  <a:lnTo>
                    <a:pt x="1400175" y="450850"/>
                  </a:lnTo>
                  <a:lnTo>
                    <a:pt x="1368425" y="514350"/>
                  </a:lnTo>
                  <a:lnTo>
                    <a:pt x="1301750" y="641350"/>
                  </a:lnTo>
                  <a:lnTo>
                    <a:pt x="1241425" y="755650"/>
                  </a:lnTo>
                  <a:lnTo>
                    <a:pt x="1174750" y="879475"/>
                  </a:lnTo>
                  <a:lnTo>
                    <a:pt x="1063625" y="1082675"/>
                  </a:lnTo>
                  <a:lnTo>
                    <a:pt x="977900" y="1228725"/>
                  </a:lnTo>
                  <a:lnTo>
                    <a:pt x="911225" y="1330325"/>
                  </a:lnTo>
                  <a:lnTo>
                    <a:pt x="755650" y="1587500"/>
                  </a:lnTo>
                  <a:lnTo>
                    <a:pt x="590550" y="1828800"/>
                  </a:lnTo>
                  <a:lnTo>
                    <a:pt x="454025" y="2009775"/>
                  </a:lnTo>
                  <a:lnTo>
                    <a:pt x="346075" y="2149475"/>
                  </a:lnTo>
                  <a:lnTo>
                    <a:pt x="234950" y="2282825"/>
                  </a:lnTo>
                  <a:lnTo>
                    <a:pt x="73025" y="2470150"/>
                  </a:lnTo>
                  <a:lnTo>
                    <a:pt x="47625" y="2492375"/>
                  </a:lnTo>
                  <a:lnTo>
                    <a:pt x="31750" y="2495550"/>
                  </a:lnTo>
                  <a:lnTo>
                    <a:pt x="19050" y="2498725"/>
                  </a:lnTo>
                  <a:lnTo>
                    <a:pt x="0" y="2492375"/>
                  </a:lnTo>
                  <a:lnTo>
                    <a:pt x="3175" y="2473325"/>
                  </a:lnTo>
                  <a:lnTo>
                    <a:pt x="15875" y="2441575"/>
                  </a:lnTo>
                  <a:lnTo>
                    <a:pt x="73025" y="2349500"/>
                  </a:lnTo>
                  <a:lnTo>
                    <a:pt x="155575" y="2219325"/>
                  </a:lnTo>
                  <a:lnTo>
                    <a:pt x="247650" y="2070100"/>
                  </a:lnTo>
                  <a:lnTo>
                    <a:pt x="361950" y="1889125"/>
                  </a:lnTo>
                  <a:lnTo>
                    <a:pt x="431800" y="1774825"/>
                  </a:lnTo>
                  <a:lnTo>
                    <a:pt x="533400" y="1612900"/>
                  </a:lnTo>
                  <a:lnTo>
                    <a:pt x="622300" y="1460500"/>
                  </a:lnTo>
                  <a:lnTo>
                    <a:pt x="714375" y="1308100"/>
                  </a:lnTo>
                  <a:lnTo>
                    <a:pt x="828675" y="1111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86C6EE2-3FAE-4F35-8D69-973885C440F1}"/>
                </a:ext>
              </a:extLst>
            </p:cNvPr>
            <p:cNvSpPr/>
            <p:nvPr/>
          </p:nvSpPr>
          <p:spPr>
            <a:xfrm>
              <a:off x="4200525" y="1957388"/>
              <a:ext cx="2343150" cy="520700"/>
            </a:xfrm>
            <a:custGeom>
              <a:avLst/>
              <a:gdLst>
                <a:gd name="connsiteX0" fmla="*/ 921544 w 2343150"/>
                <a:gd name="connsiteY0" fmla="*/ 392906 h 521493"/>
                <a:gd name="connsiteX1" fmla="*/ 1021556 w 2343150"/>
                <a:gd name="connsiteY1" fmla="*/ 381000 h 521493"/>
                <a:gd name="connsiteX2" fmla="*/ 1062038 w 2343150"/>
                <a:gd name="connsiteY2" fmla="*/ 378618 h 521493"/>
                <a:gd name="connsiteX3" fmla="*/ 1293019 w 2343150"/>
                <a:gd name="connsiteY3" fmla="*/ 359568 h 521493"/>
                <a:gd name="connsiteX4" fmla="*/ 1371600 w 2343150"/>
                <a:gd name="connsiteY4" fmla="*/ 342900 h 521493"/>
                <a:gd name="connsiteX5" fmla="*/ 1490663 w 2343150"/>
                <a:gd name="connsiteY5" fmla="*/ 319087 h 521493"/>
                <a:gd name="connsiteX6" fmla="*/ 1635919 w 2343150"/>
                <a:gd name="connsiteY6" fmla="*/ 292893 h 521493"/>
                <a:gd name="connsiteX7" fmla="*/ 1707356 w 2343150"/>
                <a:gd name="connsiteY7" fmla="*/ 283368 h 521493"/>
                <a:gd name="connsiteX8" fmla="*/ 1859756 w 2343150"/>
                <a:gd name="connsiteY8" fmla="*/ 273843 h 521493"/>
                <a:gd name="connsiteX9" fmla="*/ 2026444 w 2343150"/>
                <a:gd name="connsiteY9" fmla="*/ 269081 h 521493"/>
                <a:gd name="connsiteX10" fmla="*/ 2188369 w 2343150"/>
                <a:gd name="connsiteY10" fmla="*/ 266700 h 521493"/>
                <a:gd name="connsiteX11" fmla="*/ 2252663 w 2343150"/>
                <a:gd name="connsiteY11" fmla="*/ 266700 h 521493"/>
                <a:gd name="connsiteX12" fmla="*/ 2274094 w 2343150"/>
                <a:gd name="connsiteY12" fmla="*/ 259556 h 521493"/>
                <a:gd name="connsiteX13" fmla="*/ 2305050 w 2343150"/>
                <a:gd name="connsiteY13" fmla="*/ 245268 h 521493"/>
                <a:gd name="connsiteX14" fmla="*/ 2328863 w 2343150"/>
                <a:gd name="connsiteY14" fmla="*/ 226218 h 521493"/>
                <a:gd name="connsiteX15" fmla="*/ 2340769 w 2343150"/>
                <a:gd name="connsiteY15" fmla="*/ 207168 h 521493"/>
                <a:gd name="connsiteX16" fmla="*/ 2343150 w 2343150"/>
                <a:gd name="connsiteY16" fmla="*/ 192881 h 521493"/>
                <a:gd name="connsiteX17" fmla="*/ 2343150 w 2343150"/>
                <a:gd name="connsiteY17" fmla="*/ 173831 h 521493"/>
                <a:gd name="connsiteX18" fmla="*/ 2331244 w 2343150"/>
                <a:gd name="connsiteY18" fmla="*/ 152400 h 521493"/>
                <a:gd name="connsiteX19" fmla="*/ 2314575 w 2343150"/>
                <a:gd name="connsiteY19" fmla="*/ 121443 h 521493"/>
                <a:gd name="connsiteX20" fmla="*/ 2288381 w 2343150"/>
                <a:gd name="connsiteY20" fmla="*/ 92868 h 521493"/>
                <a:gd name="connsiteX21" fmla="*/ 2255044 w 2343150"/>
                <a:gd name="connsiteY21" fmla="*/ 71437 h 521493"/>
                <a:gd name="connsiteX22" fmla="*/ 2216944 w 2343150"/>
                <a:gd name="connsiteY22" fmla="*/ 52387 h 521493"/>
                <a:gd name="connsiteX23" fmla="*/ 2171700 w 2343150"/>
                <a:gd name="connsiteY23" fmla="*/ 35718 h 521493"/>
                <a:gd name="connsiteX24" fmla="*/ 2090738 w 2343150"/>
                <a:gd name="connsiteY24" fmla="*/ 11906 h 521493"/>
                <a:gd name="connsiteX25" fmla="*/ 2033588 w 2343150"/>
                <a:gd name="connsiteY25" fmla="*/ 0 h 521493"/>
                <a:gd name="connsiteX26" fmla="*/ 1957388 w 2343150"/>
                <a:gd name="connsiteY26" fmla="*/ 21431 h 521493"/>
                <a:gd name="connsiteX27" fmla="*/ 1654969 w 2343150"/>
                <a:gd name="connsiteY27" fmla="*/ 88106 h 521493"/>
                <a:gd name="connsiteX28" fmla="*/ 1407319 w 2343150"/>
                <a:gd name="connsiteY28" fmla="*/ 135731 h 521493"/>
                <a:gd name="connsiteX29" fmla="*/ 1273969 w 2343150"/>
                <a:gd name="connsiteY29" fmla="*/ 157162 h 521493"/>
                <a:gd name="connsiteX30" fmla="*/ 1057275 w 2343150"/>
                <a:gd name="connsiteY30" fmla="*/ 197643 h 521493"/>
                <a:gd name="connsiteX31" fmla="*/ 833438 w 2343150"/>
                <a:gd name="connsiteY31" fmla="*/ 228600 h 521493"/>
                <a:gd name="connsiteX32" fmla="*/ 685800 w 2343150"/>
                <a:gd name="connsiteY32" fmla="*/ 245268 h 521493"/>
                <a:gd name="connsiteX33" fmla="*/ 590550 w 2343150"/>
                <a:gd name="connsiteY33" fmla="*/ 257175 h 521493"/>
                <a:gd name="connsiteX34" fmla="*/ 488156 w 2343150"/>
                <a:gd name="connsiteY34" fmla="*/ 266700 h 521493"/>
                <a:gd name="connsiteX35" fmla="*/ 433388 w 2343150"/>
                <a:gd name="connsiteY35" fmla="*/ 269081 h 521493"/>
                <a:gd name="connsiteX36" fmla="*/ 388144 w 2343150"/>
                <a:gd name="connsiteY36" fmla="*/ 269081 h 521493"/>
                <a:gd name="connsiteX37" fmla="*/ 342900 w 2343150"/>
                <a:gd name="connsiteY37" fmla="*/ 266700 h 521493"/>
                <a:gd name="connsiteX38" fmla="*/ 290513 w 2343150"/>
                <a:gd name="connsiteY38" fmla="*/ 259556 h 521493"/>
                <a:gd name="connsiteX39" fmla="*/ 230981 w 2343150"/>
                <a:gd name="connsiteY39" fmla="*/ 247650 h 521493"/>
                <a:gd name="connsiteX40" fmla="*/ 169069 w 2343150"/>
                <a:gd name="connsiteY40" fmla="*/ 230981 h 521493"/>
                <a:gd name="connsiteX41" fmla="*/ 121444 w 2343150"/>
                <a:gd name="connsiteY41" fmla="*/ 207168 h 521493"/>
                <a:gd name="connsiteX42" fmla="*/ 95250 w 2343150"/>
                <a:gd name="connsiteY42" fmla="*/ 190500 h 521493"/>
                <a:gd name="connsiteX43" fmla="*/ 59531 w 2343150"/>
                <a:gd name="connsiteY43" fmla="*/ 161925 h 521493"/>
                <a:gd name="connsiteX44" fmla="*/ 35719 w 2343150"/>
                <a:gd name="connsiteY44" fmla="*/ 150018 h 521493"/>
                <a:gd name="connsiteX45" fmla="*/ 16669 w 2343150"/>
                <a:gd name="connsiteY45" fmla="*/ 147637 h 521493"/>
                <a:gd name="connsiteX46" fmla="*/ 4763 w 2343150"/>
                <a:gd name="connsiteY46" fmla="*/ 154781 h 521493"/>
                <a:gd name="connsiteX47" fmla="*/ 0 w 2343150"/>
                <a:gd name="connsiteY47" fmla="*/ 171450 h 521493"/>
                <a:gd name="connsiteX48" fmla="*/ 9525 w 2343150"/>
                <a:gd name="connsiteY48" fmla="*/ 200025 h 521493"/>
                <a:gd name="connsiteX49" fmla="*/ 38100 w 2343150"/>
                <a:gd name="connsiteY49" fmla="*/ 242887 h 521493"/>
                <a:gd name="connsiteX50" fmla="*/ 100013 w 2343150"/>
                <a:gd name="connsiteY50" fmla="*/ 323850 h 521493"/>
                <a:gd name="connsiteX51" fmla="*/ 171450 w 2343150"/>
                <a:gd name="connsiteY51" fmla="*/ 416718 h 521493"/>
                <a:gd name="connsiteX52" fmla="*/ 204788 w 2343150"/>
                <a:gd name="connsiteY52" fmla="*/ 459581 h 521493"/>
                <a:gd name="connsiteX53" fmla="*/ 228600 w 2343150"/>
                <a:gd name="connsiteY53" fmla="*/ 483393 h 521493"/>
                <a:gd name="connsiteX54" fmla="*/ 242888 w 2343150"/>
                <a:gd name="connsiteY54" fmla="*/ 495300 h 521493"/>
                <a:gd name="connsiteX55" fmla="*/ 264319 w 2343150"/>
                <a:gd name="connsiteY55" fmla="*/ 507206 h 521493"/>
                <a:gd name="connsiteX56" fmla="*/ 285750 w 2343150"/>
                <a:gd name="connsiteY56" fmla="*/ 516731 h 521493"/>
                <a:gd name="connsiteX57" fmla="*/ 302419 w 2343150"/>
                <a:gd name="connsiteY57" fmla="*/ 519112 h 521493"/>
                <a:gd name="connsiteX58" fmla="*/ 335756 w 2343150"/>
                <a:gd name="connsiteY58" fmla="*/ 521493 h 521493"/>
                <a:gd name="connsiteX59" fmla="*/ 378619 w 2343150"/>
                <a:gd name="connsiteY59" fmla="*/ 511968 h 521493"/>
                <a:gd name="connsiteX60" fmla="*/ 411956 w 2343150"/>
                <a:gd name="connsiteY60" fmla="*/ 500062 h 521493"/>
                <a:gd name="connsiteX61" fmla="*/ 431006 w 2343150"/>
                <a:gd name="connsiteY61" fmla="*/ 492918 h 521493"/>
                <a:gd name="connsiteX62" fmla="*/ 490538 w 2343150"/>
                <a:gd name="connsiteY62" fmla="*/ 476250 h 521493"/>
                <a:gd name="connsiteX63" fmla="*/ 619125 w 2343150"/>
                <a:gd name="connsiteY63" fmla="*/ 447675 h 521493"/>
                <a:gd name="connsiteX64" fmla="*/ 714375 w 2343150"/>
                <a:gd name="connsiteY64" fmla="*/ 426243 h 521493"/>
                <a:gd name="connsiteX65" fmla="*/ 845344 w 2343150"/>
                <a:gd name="connsiteY65" fmla="*/ 402431 h 521493"/>
                <a:gd name="connsiteX66" fmla="*/ 921544 w 2343150"/>
                <a:gd name="connsiteY66" fmla="*/ 3929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43150" h="521493">
                  <a:moveTo>
                    <a:pt x="921544" y="392906"/>
                  </a:moveTo>
                  <a:lnTo>
                    <a:pt x="1021556" y="381000"/>
                  </a:lnTo>
                  <a:lnTo>
                    <a:pt x="1062038" y="378618"/>
                  </a:lnTo>
                  <a:lnTo>
                    <a:pt x="1293019" y="359568"/>
                  </a:lnTo>
                  <a:lnTo>
                    <a:pt x="1371600" y="342900"/>
                  </a:lnTo>
                  <a:lnTo>
                    <a:pt x="1490663" y="319087"/>
                  </a:lnTo>
                  <a:lnTo>
                    <a:pt x="1635919" y="292893"/>
                  </a:lnTo>
                  <a:lnTo>
                    <a:pt x="1707356" y="283368"/>
                  </a:lnTo>
                  <a:lnTo>
                    <a:pt x="1859756" y="273843"/>
                  </a:lnTo>
                  <a:lnTo>
                    <a:pt x="2026444" y="269081"/>
                  </a:lnTo>
                  <a:lnTo>
                    <a:pt x="2188369" y="266700"/>
                  </a:lnTo>
                  <a:lnTo>
                    <a:pt x="2252663" y="266700"/>
                  </a:lnTo>
                  <a:lnTo>
                    <a:pt x="2274094" y="259556"/>
                  </a:lnTo>
                  <a:lnTo>
                    <a:pt x="2305050" y="245268"/>
                  </a:lnTo>
                  <a:lnTo>
                    <a:pt x="2328863" y="226218"/>
                  </a:lnTo>
                  <a:lnTo>
                    <a:pt x="2340769" y="207168"/>
                  </a:lnTo>
                  <a:lnTo>
                    <a:pt x="2343150" y="192881"/>
                  </a:lnTo>
                  <a:lnTo>
                    <a:pt x="2343150" y="173831"/>
                  </a:lnTo>
                  <a:lnTo>
                    <a:pt x="2331244" y="152400"/>
                  </a:lnTo>
                  <a:lnTo>
                    <a:pt x="2314575" y="121443"/>
                  </a:lnTo>
                  <a:lnTo>
                    <a:pt x="2288381" y="92868"/>
                  </a:lnTo>
                  <a:lnTo>
                    <a:pt x="2255044" y="71437"/>
                  </a:lnTo>
                  <a:lnTo>
                    <a:pt x="2216944" y="52387"/>
                  </a:lnTo>
                  <a:lnTo>
                    <a:pt x="2171700" y="35718"/>
                  </a:lnTo>
                  <a:lnTo>
                    <a:pt x="2090738" y="11906"/>
                  </a:lnTo>
                  <a:lnTo>
                    <a:pt x="2033588" y="0"/>
                  </a:lnTo>
                  <a:lnTo>
                    <a:pt x="1957388" y="21431"/>
                  </a:lnTo>
                  <a:lnTo>
                    <a:pt x="1654969" y="88106"/>
                  </a:lnTo>
                  <a:lnTo>
                    <a:pt x="1407319" y="135731"/>
                  </a:lnTo>
                  <a:lnTo>
                    <a:pt x="1273969" y="157162"/>
                  </a:lnTo>
                  <a:lnTo>
                    <a:pt x="1057275" y="197643"/>
                  </a:lnTo>
                  <a:lnTo>
                    <a:pt x="833438" y="228600"/>
                  </a:lnTo>
                  <a:lnTo>
                    <a:pt x="685800" y="245268"/>
                  </a:lnTo>
                  <a:lnTo>
                    <a:pt x="590550" y="257175"/>
                  </a:lnTo>
                  <a:lnTo>
                    <a:pt x="488156" y="266700"/>
                  </a:lnTo>
                  <a:lnTo>
                    <a:pt x="433388" y="269081"/>
                  </a:lnTo>
                  <a:lnTo>
                    <a:pt x="388144" y="269081"/>
                  </a:lnTo>
                  <a:lnTo>
                    <a:pt x="342900" y="266700"/>
                  </a:lnTo>
                  <a:lnTo>
                    <a:pt x="290513" y="259556"/>
                  </a:lnTo>
                  <a:lnTo>
                    <a:pt x="230981" y="247650"/>
                  </a:lnTo>
                  <a:lnTo>
                    <a:pt x="169069" y="230981"/>
                  </a:lnTo>
                  <a:lnTo>
                    <a:pt x="121444" y="207168"/>
                  </a:lnTo>
                  <a:lnTo>
                    <a:pt x="95250" y="190500"/>
                  </a:lnTo>
                  <a:lnTo>
                    <a:pt x="59531" y="161925"/>
                  </a:lnTo>
                  <a:lnTo>
                    <a:pt x="35719" y="150018"/>
                  </a:lnTo>
                  <a:lnTo>
                    <a:pt x="16669" y="147637"/>
                  </a:lnTo>
                  <a:lnTo>
                    <a:pt x="4763" y="154781"/>
                  </a:lnTo>
                  <a:lnTo>
                    <a:pt x="0" y="171450"/>
                  </a:lnTo>
                  <a:lnTo>
                    <a:pt x="9525" y="200025"/>
                  </a:lnTo>
                  <a:lnTo>
                    <a:pt x="38100" y="242887"/>
                  </a:lnTo>
                  <a:lnTo>
                    <a:pt x="100013" y="323850"/>
                  </a:lnTo>
                  <a:lnTo>
                    <a:pt x="171450" y="416718"/>
                  </a:lnTo>
                  <a:lnTo>
                    <a:pt x="204788" y="459581"/>
                  </a:lnTo>
                  <a:lnTo>
                    <a:pt x="228600" y="483393"/>
                  </a:lnTo>
                  <a:lnTo>
                    <a:pt x="242888" y="495300"/>
                  </a:lnTo>
                  <a:lnTo>
                    <a:pt x="264319" y="507206"/>
                  </a:lnTo>
                  <a:lnTo>
                    <a:pt x="285750" y="516731"/>
                  </a:lnTo>
                  <a:lnTo>
                    <a:pt x="302419" y="519112"/>
                  </a:lnTo>
                  <a:lnTo>
                    <a:pt x="335756" y="521493"/>
                  </a:lnTo>
                  <a:lnTo>
                    <a:pt x="378619" y="511968"/>
                  </a:lnTo>
                  <a:lnTo>
                    <a:pt x="411956" y="500062"/>
                  </a:lnTo>
                  <a:lnTo>
                    <a:pt x="431006" y="492918"/>
                  </a:lnTo>
                  <a:lnTo>
                    <a:pt x="490538" y="476250"/>
                  </a:lnTo>
                  <a:lnTo>
                    <a:pt x="619125" y="447675"/>
                  </a:lnTo>
                  <a:lnTo>
                    <a:pt x="714375" y="426243"/>
                  </a:lnTo>
                  <a:lnTo>
                    <a:pt x="845344" y="402431"/>
                  </a:lnTo>
                  <a:lnTo>
                    <a:pt x="921544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72D7E4C-F49E-4EEA-BE55-1846AD349149}"/>
                </a:ext>
              </a:extLst>
            </p:cNvPr>
            <p:cNvSpPr/>
            <p:nvPr/>
          </p:nvSpPr>
          <p:spPr>
            <a:xfrm>
              <a:off x="3160713" y="2835275"/>
              <a:ext cx="381000" cy="3100388"/>
            </a:xfrm>
            <a:custGeom>
              <a:avLst/>
              <a:gdLst>
                <a:gd name="connsiteX0" fmla="*/ 377687 w 381663"/>
                <a:gd name="connsiteY0" fmla="*/ 930303 h 3101009"/>
                <a:gd name="connsiteX1" fmla="*/ 377687 w 381663"/>
                <a:gd name="connsiteY1" fmla="*/ 671885 h 3101009"/>
                <a:gd name="connsiteX2" fmla="*/ 381663 w 381663"/>
                <a:gd name="connsiteY2" fmla="*/ 473103 h 3101009"/>
                <a:gd name="connsiteX3" fmla="*/ 381663 w 381663"/>
                <a:gd name="connsiteY3" fmla="*/ 286247 h 3101009"/>
                <a:gd name="connsiteX4" fmla="*/ 381663 w 381663"/>
                <a:gd name="connsiteY4" fmla="*/ 206734 h 3101009"/>
                <a:gd name="connsiteX5" fmla="*/ 381663 w 381663"/>
                <a:gd name="connsiteY5" fmla="*/ 182880 h 3101009"/>
                <a:gd name="connsiteX6" fmla="*/ 369736 w 381663"/>
                <a:gd name="connsiteY6" fmla="*/ 159026 h 3101009"/>
                <a:gd name="connsiteX7" fmla="*/ 341907 w 381663"/>
                <a:gd name="connsiteY7" fmla="*/ 119270 h 3101009"/>
                <a:gd name="connsiteX8" fmla="*/ 314077 w 381663"/>
                <a:gd name="connsiteY8" fmla="*/ 83489 h 3101009"/>
                <a:gd name="connsiteX9" fmla="*/ 282272 w 381663"/>
                <a:gd name="connsiteY9" fmla="*/ 47708 h 3101009"/>
                <a:gd name="connsiteX10" fmla="*/ 230588 w 381663"/>
                <a:gd name="connsiteY10" fmla="*/ 0 h 3101009"/>
                <a:gd name="connsiteX11" fmla="*/ 103367 w 381663"/>
                <a:gd name="connsiteY11" fmla="*/ 226612 h 3101009"/>
                <a:gd name="connsiteX12" fmla="*/ 143124 w 381663"/>
                <a:gd name="connsiteY12" fmla="*/ 278296 h 3101009"/>
                <a:gd name="connsiteX13" fmla="*/ 159027 w 381663"/>
                <a:gd name="connsiteY13" fmla="*/ 314077 h 3101009"/>
                <a:gd name="connsiteX14" fmla="*/ 174929 w 381663"/>
                <a:gd name="connsiteY14" fmla="*/ 357809 h 3101009"/>
                <a:gd name="connsiteX15" fmla="*/ 178905 w 381663"/>
                <a:gd name="connsiteY15" fmla="*/ 409492 h 3101009"/>
                <a:gd name="connsiteX16" fmla="*/ 178905 w 381663"/>
                <a:gd name="connsiteY16" fmla="*/ 580445 h 3101009"/>
                <a:gd name="connsiteX17" fmla="*/ 174929 w 381663"/>
                <a:gd name="connsiteY17" fmla="*/ 822960 h 3101009"/>
                <a:gd name="connsiteX18" fmla="*/ 163002 w 381663"/>
                <a:gd name="connsiteY18" fmla="*/ 1053548 h 3101009"/>
                <a:gd name="connsiteX19" fmla="*/ 139148 w 381663"/>
                <a:gd name="connsiteY19" fmla="*/ 1315941 h 3101009"/>
                <a:gd name="connsiteX20" fmla="*/ 99392 w 381663"/>
                <a:gd name="connsiteY20" fmla="*/ 1717482 h 3101009"/>
                <a:gd name="connsiteX21" fmla="*/ 63611 w 381663"/>
                <a:gd name="connsiteY21" fmla="*/ 2111071 h 3101009"/>
                <a:gd name="connsiteX22" fmla="*/ 39757 w 381663"/>
                <a:gd name="connsiteY22" fmla="*/ 2369489 h 3101009"/>
                <a:gd name="connsiteX23" fmla="*/ 19879 w 381663"/>
                <a:gd name="connsiteY23" fmla="*/ 2532490 h 3101009"/>
                <a:gd name="connsiteX24" fmla="*/ 0 w 381663"/>
                <a:gd name="connsiteY24" fmla="*/ 2623930 h 3101009"/>
                <a:gd name="connsiteX25" fmla="*/ 0 w 381663"/>
                <a:gd name="connsiteY25" fmla="*/ 2651760 h 3101009"/>
                <a:gd name="connsiteX26" fmla="*/ 7952 w 381663"/>
                <a:gd name="connsiteY26" fmla="*/ 2739224 h 3101009"/>
                <a:gd name="connsiteX27" fmla="*/ 31806 w 381663"/>
                <a:gd name="connsiteY27" fmla="*/ 2854518 h 3101009"/>
                <a:gd name="connsiteX28" fmla="*/ 59635 w 381663"/>
                <a:gd name="connsiteY28" fmla="*/ 2949934 h 3101009"/>
                <a:gd name="connsiteX29" fmla="*/ 75538 w 381663"/>
                <a:gd name="connsiteY29" fmla="*/ 3001617 h 3101009"/>
                <a:gd name="connsiteX30" fmla="*/ 91440 w 381663"/>
                <a:gd name="connsiteY30" fmla="*/ 3037398 h 3101009"/>
                <a:gd name="connsiteX31" fmla="*/ 111319 w 381663"/>
                <a:gd name="connsiteY31" fmla="*/ 3069203 h 3101009"/>
                <a:gd name="connsiteX32" fmla="*/ 131197 w 381663"/>
                <a:gd name="connsiteY32" fmla="*/ 3089082 h 3101009"/>
                <a:gd name="connsiteX33" fmla="*/ 151075 w 381663"/>
                <a:gd name="connsiteY33" fmla="*/ 3101009 h 3101009"/>
                <a:gd name="connsiteX34" fmla="*/ 170954 w 381663"/>
                <a:gd name="connsiteY34" fmla="*/ 3101009 h 3101009"/>
                <a:gd name="connsiteX35" fmla="*/ 194807 w 381663"/>
                <a:gd name="connsiteY35" fmla="*/ 3093057 h 3101009"/>
                <a:gd name="connsiteX36" fmla="*/ 226613 w 381663"/>
                <a:gd name="connsiteY36" fmla="*/ 3073179 h 3101009"/>
                <a:gd name="connsiteX37" fmla="*/ 254442 w 381663"/>
                <a:gd name="connsiteY37" fmla="*/ 3037398 h 3101009"/>
                <a:gd name="connsiteX38" fmla="*/ 270345 w 381663"/>
                <a:gd name="connsiteY38" fmla="*/ 3001617 h 3101009"/>
                <a:gd name="connsiteX39" fmla="*/ 290223 w 381663"/>
                <a:gd name="connsiteY39" fmla="*/ 2945958 h 3101009"/>
                <a:gd name="connsiteX40" fmla="*/ 310101 w 381663"/>
                <a:gd name="connsiteY40" fmla="*/ 2854518 h 3101009"/>
                <a:gd name="connsiteX41" fmla="*/ 326004 w 381663"/>
                <a:gd name="connsiteY41" fmla="*/ 2743200 h 3101009"/>
                <a:gd name="connsiteX42" fmla="*/ 333955 w 381663"/>
                <a:gd name="connsiteY42" fmla="*/ 2683565 h 3101009"/>
                <a:gd name="connsiteX43" fmla="*/ 337931 w 381663"/>
                <a:gd name="connsiteY43" fmla="*/ 2572247 h 3101009"/>
                <a:gd name="connsiteX44" fmla="*/ 345882 w 381663"/>
                <a:gd name="connsiteY44" fmla="*/ 2146852 h 3101009"/>
                <a:gd name="connsiteX45" fmla="*/ 361785 w 381663"/>
                <a:gd name="connsiteY45" fmla="*/ 1610139 h 3101009"/>
                <a:gd name="connsiteX46" fmla="*/ 377687 w 381663"/>
                <a:gd name="connsiteY46" fmla="*/ 930303 h 310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81663" h="3101009">
                  <a:moveTo>
                    <a:pt x="377687" y="930303"/>
                  </a:moveTo>
                  <a:lnTo>
                    <a:pt x="377687" y="671885"/>
                  </a:lnTo>
                  <a:cubicBezTo>
                    <a:pt x="379012" y="605624"/>
                    <a:pt x="380338" y="539364"/>
                    <a:pt x="381663" y="473103"/>
                  </a:cubicBezTo>
                  <a:lnTo>
                    <a:pt x="381663" y="286247"/>
                  </a:lnTo>
                  <a:lnTo>
                    <a:pt x="381663" y="206734"/>
                  </a:lnTo>
                  <a:lnTo>
                    <a:pt x="381663" y="182880"/>
                  </a:lnTo>
                  <a:lnTo>
                    <a:pt x="369736" y="159026"/>
                  </a:lnTo>
                  <a:lnTo>
                    <a:pt x="341907" y="119270"/>
                  </a:lnTo>
                  <a:lnTo>
                    <a:pt x="314077" y="83489"/>
                  </a:lnTo>
                  <a:lnTo>
                    <a:pt x="282272" y="47708"/>
                  </a:lnTo>
                  <a:lnTo>
                    <a:pt x="230588" y="0"/>
                  </a:lnTo>
                  <a:lnTo>
                    <a:pt x="103367" y="226612"/>
                  </a:lnTo>
                  <a:lnTo>
                    <a:pt x="143124" y="278296"/>
                  </a:lnTo>
                  <a:lnTo>
                    <a:pt x="159027" y="314077"/>
                  </a:lnTo>
                  <a:lnTo>
                    <a:pt x="174929" y="357809"/>
                  </a:lnTo>
                  <a:lnTo>
                    <a:pt x="178905" y="409492"/>
                  </a:lnTo>
                  <a:lnTo>
                    <a:pt x="178905" y="580445"/>
                  </a:lnTo>
                  <a:cubicBezTo>
                    <a:pt x="177580" y="661283"/>
                    <a:pt x="176254" y="742122"/>
                    <a:pt x="174929" y="822960"/>
                  </a:cubicBezTo>
                  <a:lnTo>
                    <a:pt x="163002" y="1053548"/>
                  </a:lnTo>
                  <a:lnTo>
                    <a:pt x="139148" y="1315941"/>
                  </a:lnTo>
                  <a:lnTo>
                    <a:pt x="99392" y="1717482"/>
                  </a:lnTo>
                  <a:lnTo>
                    <a:pt x="63611" y="2111071"/>
                  </a:lnTo>
                  <a:lnTo>
                    <a:pt x="39757" y="2369489"/>
                  </a:lnTo>
                  <a:lnTo>
                    <a:pt x="19879" y="2532490"/>
                  </a:lnTo>
                  <a:lnTo>
                    <a:pt x="0" y="2623930"/>
                  </a:lnTo>
                  <a:lnTo>
                    <a:pt x="0" y="2651760"/>
                  </a:lnTo>
                  <a:lnTo>
                    <a:pt x="7952" y="2739224"/>
                  </a:lnTo>
                  <a:lnTo>
                    <a:pt x="31806" y="2854518"/>
                  </a:lnTo>
                  <a:lnTo>
                    <a:pt x="59635" y="2949934"/>
                  </a:lnTo>
                  <a:lnTo>
                    <a:pt x="75538" y="3001617"/>
                  </a:lnTo>
                  <a:lnTo>
                    <a:pt x="91440" y="3037398"/>
                  </a:lnTo>
                  <a:lnTo>
                    <a:pt x="111319" y="3069203"/>
                  </a:lnTo>
                  <a:lnTo>
                    <a:pt x="131197" y="3089082"/>
                  </a:lnTo>
                  <a:lnTo>
                    <a:pt x="151075" y="3101009"/>
                  </a:lnTo>
                  <a:lnTo>
                    <a:pt x="170954" y="3101009"/>
                  </a:lnTo>
                  <a:lnTo>
                    <a:pt x="194807" y="3093057"/>
                  </a:lnTo>
                  <a:lnTo>
                    <a:pt x="226613" y="3073179"/>
                  </a:lnTo>
                  <a:lnTo>
                    <a:pt x="254442" y="3037398"/>
                  </a:lnTo>
                  <a:lnTo>
                    <a:pt x="270345" y="3001617"/>
                  </a:lnTo>
                  <a:lnTo>
                    <a:pt x="290223" y="2945958"/>
                  </a:lnTo>
                  <a:lnTo>
                    <a:pt x="310101" y="2854518"/>
                  </a:lnTo>
                  <a:lnTo>
                    <a:pt x="326004" y="2743200"/>
                  </a:lnTo>
                  <a:lnTo>
                    <a:pt x="333955" y="2683565"/>
                  </a:lnTo>
                  <a:lnTo>
                    <a:pt x="337931" y="2572247"/>
                  </a:lnTo>
                  <a:lnTo>
                    <a:pt x="345882" y="2146852"/>
                  </a:lnTo>
                  <a:lnTo>
                    <a:pt x="361785" y="1610139"/>
                  </a:lnTo>
                  <a:lnTo>
                    <a:pt x="377687" y="9303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B8DBD2D1-2910-4906-8576-7826F3C427C5}"/>
                </a:ext>
              </a:extLst>
            </p:cNvPr>
            <p:cNvSpPr/>
            <p:nvPr/>
          </p:nvSpPr>
          <p:spPr>
            <a:xfrm>
              <a:off x="4976813" y="1395413"/>
              <a:ext cx="601662" cy="2133600"/>
            </a:xfrm>
            <a:custGeom>
              <a:avLst/>
              <a:gdLst>
                <a:gd name="connsiteX0" fmla="*/ 258536 w 601436"/>
                <a:gd name="connsiteY0" fmla="*/ 1077686 h 2133600"/>
                <a:gd name="connsiteX1" fmla="*/ 258536 w 601436"/>
                <a:gd name="connsiteY1" fmla="*/ 685800 h 2133600"/>
                <a:gd name="connsiteX2" fmla="*/ 255814 w 601436"/>
                <a:gd name="connsiteY2" fmla="*/ 604157 h 2133600"/>
                <a:gd name="connsiteX3" fmla="*/ 253093 w 601436"/>
                <a:gd name="connsiteY3" fmla="*/ 514350 h 2133600"/>
                <a:gd name="connsiteX4" fmla="*/ 247650 w 601436"/>
                <a:gd name="connsiteY4" fmla="*/ 429986 h 2133600"/>
                <a:gd name="connsiteX5" fmla="*/ 239486 w 601436"/>
                <a:gd name="connsiteY5" fmla="*/ 348343 h 2133600"/>
                <a:gd name="connsiteX6" fmla="*/ 231321 w 601436"/>
                <a:gd name="connsiteY6" fmla="*/ 307521 h 2133600"/>
                <a:gd name="connsiteX7" fmla="*/ 223157 w 601436"/>
                <a:gd name="connsiteY7" fmla="*/ 277586 h 2133600"/>
                <a:gd name="connsiteX8" fmla="*/ 212271 w 601436"/>
                <a:gd name="connsiteY8" fmla="*/ 242207 h 2133600"/>
                <a:gd name="connsiteX9" fmla="*/ 195943 w 601436"/>
                <a:gd name="connsiteY9" fmla="*/ 206828 h 2133600"/>
                <a:gd name="connsiteX10" fmla="*/ 176893 w 601436"/>
                <a:gd name="connsiteY10" fmla="*/ 176893 h 2133600"/>
                <a:gd name="connsiteX11" fmla="*/ 152400 w 601436"/>
                <a:gd name="connsiteY11" fmla="*/ 149678 h 2133600"/>
                <a:gd name="connsiteX12" fmla="*/ 119743 w 601436"/>
                <a:gd name="connsiteY12" fmla="*/ 119743 h 2133600"/>
                <a:gd name="connsiteX13" fmla="*/ 89807 w 601436"/>
                <a:gd name="connsiteY13" fmla="*/ 95250 h 2133600"/>
                <a:gd name="connsiteX14" fmla="*/ 54428 w 601436"/>
                <a:gd name="connsiteY14" fmla="*/ 70757 h 2133600"/>
                <a:gd name="connsiteX15" fmla="*/ 21771 w 601436"/>
                <a:gd name="connsiteY15" fmla="*/ 51707 h 2133600"/>
                <a:gd name="connsiteX16" fmla="*/ 8164 w 601436"/>
                <a:gd name="connsiteY16" fmla="*/ 43543 h 2133600"/>
                <a:gd name="connsiteX17" fmla="*/ 0 w 601436"/>
                <a:gd name="connsiteY17" fmla="*/ 21771 h 2133600"/>
                <a:gd name="connsiteX18" fmla="*/ 2721 w 601436"/>
                <a:gd name="connsiteY18" fmla="*/ 8164 h 2133600"/>
                <a:gd name="connsiteX19" fmla="*/ 16328 w 601436"/>
                <a:gd name="connsiteY19" fmla="*/ 0 h 2133600"/>
                <a:gd name="connsiteX20" fmla="*/ 46264 w 601436"/>
                <a:gd name="connsiteY20" fmla="*/ 2721 h 2133600"/>
                <a:gd name="connsiteX21" fmla="*/ 103414 w 601436"/>
                <a:gd name="connsiteY21" fmla="*/ 8164 h 2133600"/>
                <a:gd name="connsiteX22" fmla="*/ 157843 w 601436"/>
                <a:gd name="connsiteY22" fmla="*/ 13607 h 2133600"/>
                <a:gd name="connsiteX23" fmla="*/ 228600 w 601436"/>
                <a:gd name="connsiteY23" fmla="*/ 27214 h 2133600"/>
                <a:gd name="connsiteX24" fmla="*/ 329293 w 601436"/>
                <a:gd name="connsiteY24" fmla="*/ 57150 h 2133600"/>
                <a:gd name="connsiteX25" fmla="*/ 378278 w 601436"/>
                <a:gd name="connsiteY25" fmla="*/ 73478 h 2133600"/>
                <a:gd name="connsiteX26" fmla="*/ 449036 w 601436"/>
                <a:gd name="connsiteY26" fmla="*/ 108857 h 2133600"/>
                <a:gd name="connsiteX27" fmla="*/ 514350 w 601436"/>
                <a:gd name="connsiteY27" fmla="*/ 152400 h 2133600"/>
                <a:gd name="connsiteX28" fmla="*/ 552450 w 601436"/>
                <a:gd name="connsiteY28" fmla="*/ 182336 h 2133600"/>
                <a:gd name="connsiteX29" fmla="*/ 582386 w 601436"/>
                <a:gd name="connsiteY29" fmla="*/ 209550 h 2133600"/>
                <a:gd name="connsiteX30" fmla="*/ 595993 w 601436"/>
                <a:gd name="connsiteY30" fmla="*/ 236764 h 2133600"/>
                <a:gd name="connsiteX31" fmla="*/ 598714 w 601436"/>
                <a:gd name="connsiteY31" fmla="*/ 250371 h 2133600"/>
                <a:gd name="connsiteX32" fmla="*/ 601436 w 601436"/>
                <a:gd name="connsiteY32" fmla="*/ 277586 h 2133600"/>
                <a:gd name="connsiteX33" fmla="*/ 595993 w 601436"/>
                <a:gd name="connsiteY33" fmla="*/ 315686 h 2133600"/>
                <a:gd name="connsiteX34" fmla="*/ 585107 w 601436"/>
                <a:gd name="connsiteY34" fmla="*/ 356507 h 2133600"/>
                <a:gd name="connsiteX35" fmla="*/ 563336 w 601436"/>
                <a:gd name="connsiteY35" fmla="*/ 405493 h 2133600"/>
                <a:gd name="connsiteX36" fmla="*/ 549728 w 601436"/>
                <a:gd name="connsiteY36" fmla="*/ 429986 h 2133600"/>
                <a:gd name="connsiteX37" fmla="*/ 538843 w 601436"/>
                <a:gd name="connsiteY37" fmla="*/ 498021 h 2133600"/>
                <a:gd name="connsiteX38" fmla="*/ 530678 w 601436"/>
                <a:gd name="connsiteY38" fmla="*/ 579664 h 2133600"/>
                <a:gd name="connsiteX39" fmla="*/ 525236 w 601436"/>
                <a:gd name="connsiteY39" fmla="*/ 672193 h 2133600"/>
                <a:gd name="connsiteX40" fmla="*/ 527957 w 601436"/>
                <a:gd name="connsiteY40" fmla="*/ 737507 h 2133600"/>
                <a:gd name="connsiteX41" fmla="*/ 527957 w 601436"/>
                <a:gd name="connsiteY41" fmla="*/ 914400 h 2133600"/>
                <a:gd name="connsiteX42" fmla="*/ 500743 w 601436"/>
                <a:gd name="connsiteY42" fmla="*/ 1379764 h 2133600"/>
                <a:gd name="connsiteX43" fmla="*/ 503464 w 601436"/>
                <a:gd name="connsiteY43" fmla="*/ 1529443 h 2133600"/>
                <a:gd name="connsiteX44" fmla="*/ 489857 w 601436"/>
                <a:gd name="connsiteY44" fmla="*/ 1875064 h 2133600"/>
                <a:gd name="connsiteX45" fmla="*/ 478971 w 601436"/>
                <a:gd name="connsiteY45" fmla="*/ 2106386 h 2133600"/>
                <a:gd name="connsiteX46" fmla="*/ 258536 w 601436"/>
                <a:gd name="connsiteY46" fmla="*/ 2133600 h 2133600"/>
                <a:gd name="connsiteX47" fmla="*/ 258536 w 601436"/>
                <a:gd name="connsiteY47" fmla="*/ 1899557 h 2133600"/>
                <a:gd name="connsiteX48" fmla="*/ 258536 w 601436"/>
                <a:gd name="connsiteY48" fmla="*/ 1692728 h 2133600"/>
                <a:gd name="connsiteX49" fmla="*/ 258536 w 601436"/>
                <a:gd name="connsiteY49" fmla="*/ 1077686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1436" h="2133600">
                  <a:moveTo>
                    <a:pt x="258536" y="1077686"/>
                  </a:moveTo>
                  <a:lnTo>
                    <a:pt x="258536" y="685800"/>
                  </a:lnTo>
                  <a:cubicBezTo>
                    <a:pt x="257629" y="658586"/>
                    <a:pt x="256721" y="631371"/>
                    <a:pt x="255814" y="604157"/>
                  </a:cubicBezTo>
                  <a:lnTo>
                    <a:pt x="253093" y="514350"/>
                  </a:lnTo>
                  <a:lnTo>
                    <a:pt x="247650" y="429986"/>
                  </a:lnTo>
                  <a:lnTo>
                    <a:pt x="239486" y="348343"/>
                  </a:lnTo>
                  <a:lnTo>
                    <a:pt x="231321" y="307521"/>
                  </a:lnTo>
                  <a:lnTo>
                    <a:pt x="223157" y="277586"/>
                  </a:lnTo>
                  <a:lnTo>
                    <a:pt x="212271" y="242207"/>
                  </a:lnTo>
                  <a:lnTo>
                    <a:pt x="195943" y="206828"/>
                  </a:lnTo>
                  <a:lnTo>
                    <a:pt x="176893" y="176893"/>
                  </a:lnTo>
                  <a:lnTo>
                    <a:pt x="152400" y="149678"/>
                  </a:lnTo>
                  <a:lnTo>
                    <a:pt x="119743" y="119743"/>
                  </a:lnTo>
                  <a:lnTo>
                    <a:pt x="89807" y="95250"/>
                  </a:lnTo>
                  <a:lnTo>
                    <a:pt x="54428" y="70757"/>
                  </a:lnTo>
                  <a:lnTo>
                    <a:pt x="21771" y="51707"/>
                  </a:lnTo>
                  <a:lnTo>
                    <a:pt x="8164" y="43543"/>
                  </a:lnTo>
                  <a:lnTo>
                    <a:pt x="0" y="21771"/>
                  </a:lnTo>
                  <a:lnTo>
                    <a:pt x="2721" y="8164"/>
                  </a:lnTo>
                  <a:lnTo>
                    <a:pt x="16328" y="0"/>
                  </a:lnTo>
                  <a:lnTo>
                    <a:pt x="46264" y="2721"/>
                  </a:lnTo>
                  <a:lnTo>
                    <a:pt x="103414" y="8164"/>
                  </a:lnTo>
                  <a:lnTo>
                    <a:pt x="157843" y="13607"/>
                  </a:lnTo>
                  <a:lnTo>
                    <a:pt x="228600" y="27214"/>
                  </a:lnTo>
                  <a:lnTo>
                    <a:pt x="329293" y="57150"/>
                  </a:lnTo>
                  <a:lnTo>
                    <a:pt x="378278" y="73478"/>
                  </a:lnTo>
                  <a:lnTo>
                    <a:pt x="449036" y="108857"/>
                  </a:lnTo>
                  <a:lnTo>
                    <a:pt x="514350" y="152400"/>
                  </a:lnTo>
                  <a:lnTo>
                    <a:pt x="552450" y="182336"/>
                  </a:lnTo>
                  <a:lnTo>
                    <a:pt x="582386" y="209550"/>
                  </a:lnTo>
                  <a:lnTo>
                    <a:pt x="595993" y="236764"/>
                  </a:lnTo>
                  <a:lnTo>
                    <a:pt x="598714" y="250371"/>
                  </a:lnTo>
                  <a:lnTo>
                    <a:pt x="601436" y="277586"/>
                  </a:lnTo>
                  <a:lnTo>
                    <a:pt x="595993" y="315686"/>
                  </a:lnTo>
                  <a:lnTo>
                    <a:pt x="585107" y="356507"/>
                  </a:lnTo>
                  <a:lnTo>
                    <a:pt x="563336" y="405493"/>
                  </a:lnTo>
                  <a:lnTo>
                    <a:pt x="549728" y="429986"/>
                  </a:lnTo>
                  <a:lnTo>
                    <a:pt x="538843" y="498021"/>
                  </a:lnTo>
                  <a:lnTo>
                    <a:pt x="530678" y="579664"/>
                  </a:lnTo>
                  <a:lnTo>
                    <a:pt x="525236" y="672193"/>
                  </a:lnTo>
                  <a:lnTo>
                    <a:pt x="527957" y="737507"/>
                  </a:lnTo>
                  <a:lnTo>
                    <a:pt x="527957" y="914400"/>
                  </a:lnTo>
                  <a:lnTo>
                    <a:pt x="500743" y="1379764"/>
                  </a:lnTo>
                  <a:lnTo>
                    <a:pt x="503464" y="1529443"/>
                  </a:lnTo>
                  <a:lnTo>
                    <a:pt x="489857" y="1875064"/>
                  </a:lnTo>
                  <a:lnTo>
                    <a:pt x="478971" y="2106386"/>
                  </a:lnTo>
                  <a:lnTo>
                    <a:pt x="258536" y="2133600"/>
                  </a:lnTo>
                  <a:lnTo>
                    <a:pt x="258536" y="1899557"/>
                  </a:lnTo>
                  <a:lnTo>
                    <a:pt x="258536" y="1692728"/>
                  </a:lnTo>
                  <a:lnTo>
                    <a:pt x="258536" y="10776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99D3DAF6-8E4A-4E36-98B0-5CD00640F8F7}"/>
                </a:ext>
              </a:extLst>
            </p:cNvPr>
            <p:cNvSpPr/>
            <p:nvPr/>
          </p:nvSpPr>
          <p:spPr>
            <a:xfrm>
              <a:off x="4268788" y="2605088"/>
              <a:ext cx="2133600" cy="482600"/>
            </a:xfrm>
            <a:custGeom>
              <a:avLst/>
              <a:gdLst>
                <a:gd name="connsiteX0" fmla="*/ 814388 w 2133600"/>
                <a:gd name="connsiteY0" fmla="*/ 200025 h 483393"/>
                <a:gd name="connsiteX1" fmla="*/ 597694 w 2133600"/>
                <a:gd name="connsiteY1" fmla="*/ 230981 h 483393"/>
                <a:gd name="connsiteX2" fmla="*/ 431007 w 2133600"/>
                <a:gd name="connsiteY2" fmla="*/ 254793 h 483393"/>
                <a:gd name="connsiteX3" fmla="*/ 357188 w 2133600"/>
                <a:gd name="connsiteY3" fmla="*/ 264318 h 483393"/>
                <a:gd name="connsiteX4" fmla="*/ 304800 w 2133600"/>
                <a:gd name="connsiteY4" fmla="*/ 269081 h 483393"/>
                <a:gd name="connsiteX5" fmla="*/ 261938 w 2133600"/>
                <a:gd name="connsiteY5" fmla="*/ 273843 h 483393"/>
                <a:gd name="connsiteX6" fmla="*/ 211932 w 2133600"/>
                <a:gd name="connsiteY6" fmla="*/ 271462 h 483393"/>
                <a:gd name="connsiteX7" fmla="*/ 173832 w 2133600"/>
                <a:gd name="connsiteY7" fmla="*/ 264318 h 483393"/>
                <a:gd name="connsiteX8" fmla="*/ 128588 w 2133600"/>
                <a:gd name="connsiteY8" fmla="*/ 254793 h 483393"/>
                <a:gd name="connsiteX9" fmla="*/ 90488 w 2133600"/>
                <a:gd name="connsiteY9" fmla="*/ 240506 h 483393"/>
                <a:gd name="connsiteX10" fmla="*/ 57150 w 2133600"/>
                <a:gd name="connsiteY10" fmla="*/ 223837 h 483393"/>
                <a:gd name="connsiteX11" fmla="*/ 33338 w 2133600"/>
                <a:gd name="connsiteY11" fmla="*/ 209550 h 483393"/>
                <a:gd name="connsiteX12" fmla="*/ 16669 w 2133600"/>
                <a:gd name="connsiteY12" fmla="*/ 207168 h 483393"/>
                <a:gd name="connsiteX13" fmla="*/ 2382 w 2133600"/>
                <a:gd name="connsiteY13" fmla="*/ 214312 h 483393"/>
                <a:gd name="connsiteX14" fmla="*/ 0 w 2133600"/>
                <a:gd name="connsiteY14" fmla="*/ 235743 h 483393"/>
                <a:gd name="connsiteX15" fmla="*/ 9525 w 2133600"/>
                <a:gd name="connsiteY15" fmla="*/ 269081 h 483393"/>
                <a:gd name="connsiteX16" fmla="*/ 47625 w 2133600"/>
                <a:gd name="connsiteY16" fmla="*/ 316706 h 483393"/>
                <a:gd name="connsiteX17" fmla="*/ 78582 w 2133600"/>
                <a:gd name="connsiteY17" fmla="*/ 350043 h 483393"/>
                <a:gd name="connsiteX18" fmla="*/ 128588 w 2133600"/>
                <a:gd name="connsiteY18" fmla="*/ 390525 h 483393"/>
                <a:gd name="connsiteX19" fmla="*/ 169069 w 2133600"/>
                <a:gd name="connsiteY19" fmla="*/ 416718 h 483393"/>
                <a:gd name="connsiteX20" fmla="*/ 197644 w 2133600"/>
                <a:gd name="connsiteY20" fmla="*/ 433387 h 483393"/>
                <a:gd name="connsiteX21" fmla="*/ 238125 w 2133600"/>
                <a:gd name="connsiteY21" fmla="*/ 452437 h 483393"/>
                <a:gd name="connsiteX22" fmla="*/ 266700 w 2133600"/>
                <a:gd name="connsiteY22" fmla="*/ 464343 h 483393"/>
                <a:gd name="connsiteX23" fmla="*/ 307182 w 2133600"/>
                <a:gd name="connsiteY23" fmla="*/ 478631 h 483393"/>
                <a:gd name="connsiteX24" fmla="*/ 342900 w 2133600"/>
                <a:gd name="connsiteY24" fmla="*/ 483393 h 483393"/>
                <a:gd name="connsiteX25" fmla="*/ 373857 w 2133600"/>
                <a:gd name="connsiteY25" fmla="*/ 481012 h 483393"/>
                <a:gd name="connsiteX26" fmla="*/ 404813 w 2133600"/>
                <a:gd name="connsiteY26" fmla="*/ 476250 h 483393"/>
                <a:gd name="connsiteX27" fmla="*/ 438150 w 2133600"/>
                <a:gd name="connsiteY27" fmla="*/ 466725 h 483393"/>
                <a:gd name="connsiteX28" fmla="*/ 478632 w 2133600"/>
                <a:gd name="connsiteY28" fmla="*/ 445293 h 483393"/>
                <a:gd name="connsiteX29" fmla="*/ 509588 w 2133600"/>
                <a:gd name="connsiteY29" fmla="*/ 428625 h 483393"/>
                <a:gd name="connsiteX30" fmla="*/ 561975 w 2133600"/>
                <a:gd name="connsiteY30" fmla="*/ 419100 h 483393"/>
                <a:gd name="connsiteX31" fmla="*/ 733425 w 2133600"/>
                <a:gd name="connsiteY31" fmla="*/ 395287 h 483393"/>
                <a:gd name="connsiteX32" fmla="*/ 885825 w 2133600"/>
                <a:gd name="connsiteY32" fmla="*/ 369093 h 483393"/>
                <a:gd name="connsiteX33" fmla="*/ 997744 w 2133600"/>
                <a:gd name="connsiteY33" fmla="*/ 350043 h 483393"/>
                <a:gd name="connsiteX34" fmla="*/ 1190625 w 2133600"/>
                <a:gd name="connsiteY34" fmla="*/ 338137 h 483393"/>
                <a:gd name="connsiteX35" fmla="*/ 1373982 w 2133600"/>
                <a:gd name="connsiteY35" fmla="*/ 309562 h 483393"/>
                <a:gd name="connsiteX36" fmla="*/ 1564482 w 2133600"/>
                <a:gd name="connsiteY36" fmla="*/ 280987 h 483393"/>
                <a:gd name="connsiteX37" fmla="*/ 1733550 w 2133600"/>
                <a:gd name="connsiteY37" fmla="*/ 254793 h 483393"/>
                <a:gd name="connsiteX38" fmla="*/ 1821657 w 2133600"/>
                <a:gd name="connsiteY38" fmla="*/ 242887 h 483393"/>
                <a:gd name="connsiteX39" fmla="*/ 1866900 w 2133600"/>
                <a:gd name="connsiteY39" fmla="*/ 245268 h 483393"/>
                <a:gd name="connsiteX40" fmla="*/ 1950244 w 2133600"/>
                <a:gd name="connsiteY40" fmla="*/ 238125 h 483393"/>
                <a:gd name="connsiteX41" fmla="*/ 2040732 w 2133600"/>
                <a:gd name="connsiteY41" fmla="*/ 226218 h 483393"/>
                <a:gd name="connsiteX42" fmla="*/ 2097882 w 2133600"/>
                <a:gd name="connsiteY42" fmla="*/ 216693 h 483393"/>
                <a:gd name="connsiteX43" fmla="*/ 2116932 w 2133600"/>
                <a:gd name="connsiteY43" fmla="*/ 207168 h 483393"/>
                <a:gd name="connsiteX44" fmla="*/ 2126457 w 2133600"/>
                <a:gd name="connsiteY44" fmla="*/ 195262 h 483393"/>
                <a:gd name="connsiteX45" fmla="*/ 2131219 w 2133600"/>
                <a:gd name="connsiteY45" fmla="*/ 178593 h 483393"/>
                <a:gd name="connsiteX46" fmla="*/ 2133600 w 2133600"/>
                <a:gd name="connsiteY46" fmla="*/ 152400 h 483393"/>
                <a:gd name="connsiteX47" fmla="*/ 2128838 w 2133600"/>
                <a:gd name="connsiteY47" fmla="*/ 133350 h 483393"/>
                <a:gd name="connsiteX48" fmla="*/ 2121694 w 2133600"/>
                <a:gd name="connsiteY48" fmla="*/ 111918 h 483393"/>
                <a:gd name="connsiteX49" fmla="*/ 2107407 w 2133600"/>
                <a:gd name="connsiteY49" fmla="*/ 92868 h 483393"/>
                <a:gd name="connsiteX50" fmla="*/ 2085975 w 2133600"/>
                <a:gd name="connsiteY50" fmla="*/ 73818 h 483393"/>
                <a:gd name="connsiteX51" fmla="*/ 2062163 w 2133600"/>
                <a:gd name="connsiteY51" fmla="*/ 59531 h 483393"/>
                <a:gd name="connsiteX52" fmla="*/ 2019300 w 2133600"/>
                <a:gd name="connsiteY52" fmla="*/ 40481 h 483393"/>
                <a:gd name="connsiteX53" fmla="*/ 1940719 w 2133600"/>
                <a:gd name="connsiteY53" fmla="*/ 14287 h 483393"/>
                <a:gd name="connsiteX54" fmla="*/ 1874044 w 2133600"/>
                <a:gd name="connsiteY54" fmla="*/ 0 h 483393"/>
                <a:gd name="connsiteX55" fmla="*/ 1857375 w 2133600"/>
                <a:gd name="connsiteY55" fmla="*/ 0 h 483393"/>
                <a:gd name="connsiteX56" fmla="*/ 1802607 w 2133600"/>
                <a:gd name="connsiteY56" fmla="*/ 16668 h 483393"/>
                <a:gd name="connsiteX57" fmla="*/ 1704975 w 2133600"/>
                <a:gd name="connsiteY57" fmla="*/ 54768 h 483393"/>
                <a:gd name="connsiteX58" fmla="*/ 1664494 w 2133600"/>
                <a:gd name="connsiteY58" fmla="*/ 71437 h 483393"/>
                <a:gd name="connsiteX59" fmla="*/ 1514475 w 2133600"/>
                <a:gd name="connsiteY59" fmla="*/ 100012 h 483393"/>
                <a:gd name="connsiteX60" fmla="*/ 1393032 w 2133600"/>
                <a:gd name="connsiteY60" fmla="*/ 116681 h 483393"/>
                <a:gd name="connsiteX61" fmla="*/ 1302544 w 2133600"/>
                <a:gd name="connsiteY61" fmla="*/ 126206 h 483393"/>
                <a:gd name="connsiteX62" fmla="*/ 1212057 w 2133600"/>
                <a:gd name="connsiteY62" fmla="*/ 133350 h 483393"/>
                <a:gd name="connsiteX63" fmla="*/ 978694 w 2133600"/>
                <a:gd name="connsiteY63" fmla="*/ 176212 h 483393"/>
                <a:gd name="connsiteX64" fmla="*/ 814388 w 2133600"/>
                <a:gd name="connsiteY64" fmla="*/ 200025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33600" h="483393">
                  <a:moveTo>
                    <a:pt x="814388" y="200025"/>
                  </a:moveTo>
                  <a:lnTo>
                    <a:pt x="597694" y="230981"/>
                  </a:lnTo>
                  <a:lnTo>
                    <a:pt x="431007" y="254793"/>
                  </a:lnTo>
                  <a:lnTo>
                    <a:pt x="357188" y="264318"/>
                  </a:lnTo>
                  <a:lnTo>
                    <a:pt x="304800" y="269081"/>
                  </a:lnTo>
                  <a:lnTo>
                    <a:pt x="261938" y="273843"/>
                  </a:lnTo>
                  <a:lnTo>
                    <a:pt x="211932" y="271462"/>
                  </a:lnTo>
                  <a:lnTo>
                    <a:pt x="173832" y="264318"/>
                  </a:lnTo>
                  <a:lnTo>
                    <a:pt x="128588" y="254793"/>
                  </a:lnTo>
                  <a:lnTo>
                    <a:pt x="90488" y="240506"/>
                  </a:lnTo>
                  <a:lnTo>
                    <a:pt x="57150" y="223837"/>
                  </a:lnTo>
                  <a:lnTo>
                    <a:pt x="33338" y="209550"/>
                  </a:lnTo>
                  <a:lnTo>
                    <a:pt x="16669" y="207168"/>
                  </a:lnTo>
                  <a:lnTo>
                    <a:pt x="2382" y="214312"/>
                  </a:lnTo>
                  <a:lnTo>
                    <a:pt x="0" y="235743"/>
                  </a:lnTo>
                  <a:lnTo>
                    <a:pt x="9525" y="269081"/>
                  </a:lnTo>
                  <a:lnTo>
                    <a:pt x="47625" y="316706"/>
                  </a:lnTo>
                  <a:lnTo>
                    <a:pt x="78582" y="350043"/>
                  </a:lnTo>
                  <a:lnTo>
                    <a:pt x="128588" y="390525"/>
                  </a:lnTo>
                  <a:lnTo>
                    <a:pt x="169069" y="416718"/>
                  </a:lnTo>
                  <a:lnTo>
                    <a:pt x="197644" y="433387"/>
                  </a:lnTo>
                  <a:lnTo>
                    <a:pt x="238125" y="452437"/>
                  </a:lnTo>
                  <a:lnTo>
                    <a:pt x="266700" y="464343"/>
                  </a:lnTo>
                  <a:lnTo>
                    <a:pt x="307182" y="478631"/>
                  </a:lnTo>
                  <a:lnTo>
                    <a:pt x="342900" y="483393"/>
                  </a:lnTo>
                  <a:lnTo>
                    <a:pt x="373857" y="481012"/>
                  </a:lnTo>
                  <a:lnTo>
                    <a:pt x="404813" y="476250"/>
                  </a:lnTo>
                  <a:lnTo>
                    <a:pt x="438150" y="466725"/>
                  </a:lnTo>
                  <a:lnTo>
                    <a:pt x="478632" y="445293"/>
                  </a:lnTo>
                  <a:lnTo>
                    <a:pt x="509588" y="428625"/>
                  </a:lnTo>
                  <a:lnTo>
                    <a:pt x="561975" y="419100"/>
                  </a:lnTo>
                  <a:lnTo>
                    <a:pt x="733425" y="395287"/>
                  </a:lnTo>
                  <a:lnTo>
                    <a:pt x="885825" y="369093"/>
                  </a:lnTo>
                  <a:lnTo>
                    <a:pt x="997744" y="350043"/>
                  </a:lnTo>
                  <a:lnTo>
                    <a:pt x="1190625" y="338137"/>
                  </a:lnTo>
                  <a:lnTo>
                    <a:pt x="1373982" y="309562"/>
                  </a:lnTo>
                  <a:lnTo>
                    <a:pt x="1564482" y="280987"/>
                  </a:lnTo>
                  <a:lnTo>
                    <a:pt x="1733550" y="254793"/>
                  </a:lnTo>
                  <a:lnTo>
                    <a:pt x="1821657" y="242887"/>
                  </a:lnTo>
                  <a:lnTo>
                    <a:pt x="1866900" y="245268"/>
                  </a:lnTo>
                  <a:lnTo>
                    <a:pt x="1950244" y="238125"/>
                  </a:lnTo>
                  <a:lnTo>
                    <a:pt x="2040732" y="226218"/>
                  </a:lnTo>
                  <a:lnTo>
                    <a:pt x="2097882" y="216693"/>
                  </a:lnTo>
                  <a:lnTo>
                    <a:pt x="2116932" y="207168"/>
                  </a:lnTo>
                  <a:lnTo>
                    <a:pt x="2126457" y="195262"/>
                  </a:lnTo>
                  <a:lnTo>
                    <a:pt x="2131219" y="178593"/>
                  </a:lnTo>
                  <a:lnTo>
                    <a:pt x="2133600" y="152400"/>
                  </a:lnTo>
                  <a:lnTo>
                    <a:pt x="2128838" y="133350"/>
                  </a:lnTo>
                  <a:lnTo>
                    <a:pt x="2121694" y="111918"/>
                  </a:lnTo>
                  <a:lnTo>
                    <a:pt x="2107407" y="92868"/>
                  </a:lnTo>
                  <a:lnTo>
                    <a:pt x="2085975" y="73818"/>
                  </a:lnTo>
                  <a:lnTo>
                    <a:pt x="2062163" y="59531"/>
                  </a:lnTo>
                  <a:lnTo>
                    <a:pt x="2019300" y="40481"/>
                  </a:lnTo>
                  <a:lnTo>
                    <a:pt x="1940719" y="14287"/>
                  </a:lnTo>
                  <a:lnTo>
                    <a:pt x="1874044" y="0"/>
                  </a:lnTo>
                  <a:lnTo>
                    <a:pt x="1857375" y="0"/>
                  </a:lnTo>
                  <a:lnTo>
                    <a:pt x="1802607" y="16668"/>
                  </a:lnTo>
                  <a:lnTo>
                    <a:pt x="1704975" y="54768"/>
                  </a:lnTo>
                  <a:lnTo>
                    <a:pt x="1664494" y="71437"/>
                  </a:lnTo>
                  <a:lnTo>
                    <a:pt x="1514475" y="100012"/>
                  </a:lnTo>
                  <a:lnTo>
                    <a:pt x="1393032" y="116681"/>
                  </a:lnTo>
                  <a:lnTo>
                    <a:pt x="1302544" y="126206"/>
                  </a:lnTo>
                  <a:lnTo>
                    <a:pt x="1212057" y="133350"/>
                  </a:lnTo>
                  <a:lnTo>
                    <a:pt x="978694" y="176212"/>
                  </a:lnTo>
                  <a:lnTo>
                    <a:pt x="8143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0C80456-9989-4F61-AAC4-0C8C73968B28}"/>
                </a:ext>
              </a:extLst>
            </p:cNvPr>
            <p:cNvSpPr/>
            <p:nvPr/>
          </p:nvSpPr>
          <p:spPr>
            <a:xfrm>
              <a:off x="3749675" y="3233738"/>
              <a:ext cx="3271838" cy="609600"/>
            </a:xfrm>
            <a:custGeom>
              <a:avLst/>
              <a:gdLst>
                <a:gd name="connsiteX0" fmla="*/ 1058635 w 3271157"/>
                <a:gd name="connsiteY0" fmla="*/ 263979 h 609600"/>
                <a:gd name="connsiteX1" fmla="*/ 808264 w 3271157"/>
                <a:gd name="connsiteY1" fmla="*/ 299357 h 609600"/>
                <a:gd name="connsiteX2" fmla="*/ 612321 w 3271157"/>
                <a:gd name="connsiteY2" fmla="*/ 326572 h 609600"/>
                <a:gd name="connsiteX3" fmla="*/ 465364 w 3271157"/>
                <a:gd name="connsiteY3" fmla="*/ 345622 h 609600"/>
                <a:gd name="connsiteX4" fmla="*/ 367392 w 3271157"/>
                <a:gd name="connsiteY4" fmla="*/ 356507 h 609600"/>
                <a:gd name="connsiteX5" fmla="*/ 277585 w 3271157"/>
                <a:gd name="connsiteY5" fmla="*/ 364672 h 609600"/>
                <a:gd name="connsiteX6" fmla="*/ 195942 w 3271157"/>
                <a:gd name="connsiteY6" fmla="*/ 367393 h 609600"/>
                <a:gd name="connsiteX7" fmla="*/ 103414 w 3271157"/>
                <a:gd name="connsiteY7" fmla="*/ 359229 h 609600"/>
                <a:gd name="connsiteX8" fmla="*/ 46264 w 3271157"/>
                <a:gd name="connsiteY8" fmla="*/ 351064 h 609600"/>
                <a:gd name="connsiteX9" fmla="*/ 16328 w 3271157"/>
                <a:gd name="connsiteY9" fmla="*/ 348343 h 609600"/>
                <a:gd name="connsiteX10" fmla="*/ 2721 w 3271157"/>
                <a:gd name="connsiteY10" fmla="*/ 353786 h 609600"/>
                <a:gd name="connsiteX11" fmla="*/ 0 w 3271157"/>
                <a:gd name="connsiteY11" fmla="*/ 372836 h 609600"/>
                <a:gd name="connsiteX12" fmla="*/ 8164 w 3271157"/>
                <a:gd name="connsiteY12" fmla="*/ 391886 h 609600"/>
                <a:gd name="connsiteX13" fmla="*/ 51707 w 3271157"/>
                <a:gd name="connsiteY13" fmla="*/ 427264 h 609600"/>
                <a:gd name="connsiteX14" fmla="*/ 201385 w 3271157"/>
                <a:gd name="connsiteY14" fmla="*/ 517072 h 609600"/>
                <a:gd name="connsiteX15" fmla="*/ 293914 w 3271157"/>
                <a:gd name="connsiteY15" fmla="*/ 563336 h 609600"/>
                <a:gd name="connsiteX16" fmla="*/ 326571 w 3271157"/>
                <a:gd name="connsiteY16" fmla="*/ 579664 h 609600"/>
                <a:gd name="connsiteX17" fmla="*/ 353785 w 3271157"/>
                <a:gd name="connsiteY17" fmla="*/ 595993 h 609600"/>
                <a:gd name="connsiteX18" fmla="*/ 381000 w 3271157"/>
                <a:gd name="connsiteY18" fmla="*/ 604157 h 609600"/>
                <a:gd name="connsiteX19" fmla="*/ 419100 w 3271157"/>
                <a:gd name="connsiteY19" fmla="*/ 609600 h 609600"/>
                <a:gd name="connsiteX20" fmla="*/ 470807 w 3271157"/>
                <a:gd name="connsiteY20" fmla="*/ 601436 h 609600"/>
                <a:gd name="connsiteX21" fmla="*/ 533400 w 3271157"/>
                <a:gd name="connsiteY21" fmla="*/ 582386 h 609600"/>
                <a:gd name="connsiteX22" fmla="*/ 587828 w 3271157"/>
                <a:gd name="connsiteY22" fmla="*/ 555172 h 609600"/>
                <a:gd name="connsiteX23" fmla="*/ 696685 w 3271157"/>
                <a:gd name="connsiteY23" fmla="*/ 522514 h 609600"/>
                <a:gd name="connsiteX24" fmla="*/ 884464 w 3271157"/>
                <a:gd name="connsiteY24" fmla="*/ 476250 h 609600"/>
                <a:gd name="connsiteX25" fmla="*/ 1053192 w 3271157"/>
                <a:gd name="connsiteY25" fmla="*/ 443593 h 609600"/>
                <a:gd name="connsiteX26" fmla="*/ 1191985 w 3271157"/>
                <a:gd name="connsiteY26" fmla="*/ 416379 h 609600"/>
                <a:gd name="connsiteX27" fmla="*/ 1363435 w 3271157"/>
                <a:gd name="connsiteY27" fmla="*/ 375557 h 609600"/>
                <a:gd name="connsiteX28" fmla="*/ 1586592 w 3271157"/>
                <a:gd name="connsiteY28" fmla="*/ 353786 h 609600"/>
                <a:gd name="connsiteX29" fmla="*/ 1864178 w 3271157"/>
                <a:gd name="connsiteY29" fmla="*/ 323850 h 609600"/>
                <a:gd name="connsiteX30" fmla="*/ 2155371 w 3271157"/>
                <a:gd name="connsiteY30" fmla="*/ 299357 h 609600"/>
                <a:gd name="connsiteX31" fmla="*/ 2310492 w 3271157"/>
                <a:gd name="connsiteY31" fmla="*/ 288472 h 609600"/>
                <a:gd name="connsiteX32" fmla="*/ 2411185 w 3271157"/>
                <a:gd name="connsiteY32" fmla="*/ 285750 h 609600"/>
                <a:gd name="connsiteX33" fmla="*/ 2569028 w 3271157"/>
                <a:gd name="connsiteY33" fmla="*/ 285750 h 609600"/>
                <a:gd name="connsiteX34" fmla="*/ 2835728 w 3271157"/>
                <a:gd name="connsiteY34" fmla="*/ 285750 h 609600"/>
                <a:gd name="connsiteX35" fmla="*/ 3050721 w 3271157"/>
                <a:gd name="connsiteY35" fmla="*/ 285750 h 609600"/>
                <a:gd name="connsiteX36" fmla="*/ 3159578 w 3271157"/>
                <a:gd name="connsiteY36" fmla="*/ 285750 h 609600"/>
                <a:gd name="connsiteX37" fmla="*/ 3203121 w 3271157"/>
                <a:gd name="connsiteY37" fmla="*/ 283029 h 609600"/>
                <a:gd name="connsiteX38" fmla="*/ 3227614 w 3271157"/>
                <a:gd name="connsiteY38" fmla="*/ 274864 h 609600"/>
                <a:gd name="connsiteX39" fmla="*/ 3249385 w 3271157"/>
                <a:gd name="connsiteY39" fmla="*/ 258536 h 609600"/>
                <a:gd name="connsiteX40" fmla="*/ 3265714 w 3271157"/>
                <a:gd name="connsiteY40" fmla="*/ 236764 h 609600"/>
                <a:gd name="connsiteX41" fmla="*/ 3271157 w 3271157"/>
                <a:gd name="connsiteY41" fmla="*/ 209550 h 609600"/>
                <a:gd name="connsiteX42" fmla="*/ 3271157 w 3271157"/>
                <a:gd name="connsiteY42" fmla="*/ 182336 h 609600"/>
                <a:gd name="connsiteX43" fmla="*/ 3262992 w 3271157"/>
                <a:gd name="connsiteY43" fmla="*/ 157843 h 609600"/>
                <a:gd name="connsiteX44" fmla="*/ 3249385 w 3271157"/>
                <a:gd name="connsiteY44" fmla="*/ 138793 h 609600"/>
                <a:gd name="connsiteX45" fmla="*/ 3233057 w 3271157"/>
                <a:gd name="connsiteY45" fmla="*/ 125186 h 609600"/>
                <a:gd name="connsiteX46" fmla="*/ 3200400 w 3271157"/>
                <a:gd name="connsiteY46" fmla="*/ 103414 h 609600"/>
                <a:gd name="connsiteX47" fmla="*/ 3145971 w 3271157"/>
                <a:gd name="connsiteY47" fmla="*/ 76200 h 609600"/>
                <a:gd name="connsiteX48" fmla="*/ 3075214 w 3271157"/>
                <a:gd name="connsiteY48" fmla="*/ 51707 h 609600"/>
                <a:gd name="connsiteX49" fmla="*/ 3004457 w 3271157"/>
                <a:gd name="connsiteY49" fmla="*/ 29936 h 609600"/>
                <a:gd name="connsiteX50" fmla="*/ 2936421 w 3271157"/>
                <a:gd name="connsiteY50" fmla="*/ 16329 h 609600"/>
                <a:gd name="connsiteX51" fmla="*/ 2857500 w 3271157"/>
                <a:gd name="connsiteY51" fmla="*/ 0 h 609600"/>
                <a:gd name="connsiteX52" fmla="*/ 2824842 w 3271157"/>
                <a:gd name="connsiteY52" fmla="*/ 0 h 609600"/>
                <a:gd name="connsiteX53" fmla="*/ 2770414 w 3271157"/>
                <a:gd name="connsiteY53" fmla="*/ 13607 h 609600"/>
                <a:gd name="connsiteX54" fmla="*/ 2598964 w 3271157"/>
                <a:gd name="connsiteY54" fmla="*/ 59872 h 609600"/>
                <a:gd name="connsiteX55" fmla="*/ 2520042 w 3271157"/>
                <a:gd name="connsiteY55" fmla="*/ 84364 h 609600"/>
                <a:gd name="connsiteX56" fmla="*/ 2468335 w 3271157"/>
                <a:gd name="connsiteY56" fmla="*/ 89807 h 609600"/>
                <a:gd name="connsiteX57" fmla="*/ 2247900 w 3271157"/>
                <a:gd name="connsiteY57" fmla="*/ 103414 h 609600"/>
                <a:gd name="connsiteX58" fmla="*/ 2071007 w 3271157"/>
                <a:gd name="connsiteY58" fmla="*/ 117022 h 609600"/>
                <a:gd name="connsiteX59" fmla="*/ 1891392 w 3271157"/>
                <a:gd name="connsiteY59" fmla="*/ 133350 h 609600"/>
                <a:gd name="connsiteX60" fmla="*/ 1698171 w 3271157"/>
                <a:gd name="connsiteY60" fmla="*/ 155122 h 609600"/>
                <a:gd name="connsiteX61" fmla="*/ 1472292 w 3271157"/>
                <a:gd name="connsiteY61" fmla="*/ 201386 h 609600"/>
                <a:gd name="connsiteX62" fmla="*/ 1260021 w 3271157"/>
                <a:gd name="connsiteY62" fmla="*/ 234043 h 609600"/>
                <a:gd name="connsiteX63" fmla="*/ 1058635 w 3271157"/>
                <a:gd name="connsiteY63" fmla="*/ 263979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1157" h="609600">
                  <a:moveTo>
                    <a:pt x="1058635" y="263979"/>
                  </a:moveTo>
                  <a:lnTo>
                    <a:pt x="808264" y="299357"/>
                  </a:lnTo>
                  <a:lnTo>
                    <a:pt x="612321" y="326572"/>
                  </a:lnTo>
                  <a:lnTo>
                    <a:pt x="465364" y="345622"/>
                  </a:lnTo>
                  <a:lnTo>
                    <a:pt x="367392" y="356507"/>
                  </a:lnTo>
                  <a:lnTo>
                    <a:pt x="277585" y="364672"/>
                  </a:lnTo>
                  <a:lnTo>
                    <a:pt x="195942" y="367393"/>
                  </a:lnTo>
                  <a:lnTo>
                    <a:pt x="103414" y="359229"/>
                  </a:lnTo>
                  <a:lnTo>
                    <a:pt x="46264" y="351064"/>
                  </a:lnTo>
                  <a:lnTo>
                    <a:pt x="16328" y="348343"/>
                  </a:lnTo>
                  <a:lnTo>
                    <a:pt x="2721" y="353786"/>
                  </a:lnTo>
                  <a:lnTo>
                    <a:pt x="0" y="372836"/>
                  </a:lnTo>
                  <a:lnTo>
                    <a:pt x="8164" y="391886"/>
                  </a:lnTo>
                  <a:lnTo>
                    <a:pt x="51707" y="427264"/>
                  </a:lnTo>
                  <a:lnTo>
                    <a:pt x="201385" y="517072"/>
                  </a:lnTo>
                  <a:lnTo>
                    <a:pt x="293914" y="563336"/>
                  </a:lnTo>
                  <a:lnTo>
                    <a:pt x="326571" y="579664"/>
                  </a:lnTo>
                  <a:lnTo>
                    <a:pt x="353785" y="595993"/>
                  </a:lnTo>
                  <a:lnTo>
                    <a:pt x="381000" y="604157"/>
                  </a:lnTo>
                  <a:lnTo>
                    <a:pt x="419100" y="609600"/>
                  </a:lnTo>
                  <a:lnTo>
                    <a:pt x="470807" y="601436"/>
                  </a:lnTo>
                  <a:lnTo>
                    <a:pt x="533400" y="582386"/>
                  </a:lnTo>
                  <a:lnTo>
                    <a:pt x="587828" y="555172"/>
                  </a:lnTo>
                  <a:lnTo>
                    <a:pt x="696685" y="522514"/>
                  </a:lnTo>
                  <a:lnTo>
                    <a:pt x="884464" y="476250"/>
                  </a:lnTo>
                  <a:lnTo>
                    <a:pt x="1053192" y="443593"/>
                  </a:lnTo>
                  <a:lnTo>
                    <a:pt x="1191985" y="416379"/>
                  </a:lnTo>
                  <a:lnTo>
                    <a:pt x="1363435" y="375557"/>
                  </a:lnTo>
                  <a:lnTo>
                    <a:pt x="1586592" y="353786"/>
                  </a:lnTo>
                  <a:lnTo>
                    <a:pt x="1864178" y="323850"/>
                  </a:lnTo>
                  <a:lnTo>
                    <a:pt x="2155371" y="299357"/>
                  </a:lnTo>
                  <a:lnTo>
                    <a:pt x="2310492" y="288472"/>
                  </a:lnTo>
                  <a:lnTo>
                    <a:pt x="2411185" y="285750"/>
                  </a:lnTo>
                  <a:lnTo>
                    <a:pt x="2569028" y="285750"/>
                  </a:lnTo>
                  <a:lnTo>
                    <a:pt x="2835728" y="285750"/>
                  </a:lnTo>
                  <a:lnTo>
                    <a:pt x="3050721" y="285750"/>
                  </a:lnTo>
                  <a:lnTo>
                    <a:pt x="3159578" y="285750"/>
                  </a:lnTo>
                  <a:lnTo>
                    <a:pt x="3203121" y="283029"/>
                  </a:lnTo>
                  <a:lnTo>
                    <a:pt x="3227614" y="274864"/>
                  </a:lnTo>
                  <a:lnTo>
                    <a:pt x="3249385" y="258536"/>
                  </a:lnTo>
                  <a:lnTo>
                    <a:pt x="3265714" y="236764"/>
                  </a:lnTo>
                  <a:lnTo>
                    <a:pt x="3271157" y="209550"/>
                  </a:lnTo>
                  <a:lnTo>
                    <a:pt x="3271157" y="182336"/>
                  </a:lnTo>
                  <a:lnTo>
                    <a:pt x="3262992" y="157843"/>
                  </a:lnTo>
                  <a:lnTo>
                    <a:pt x="3249385" y="138793"/>
                  </a:lnTo>
                  <a:lnTo>
                    <a:pt x="3233057" y="125186"/>
                  </a:lnTo>
                  <a:lnTo>
                    <a:pt x="3200400" y="103414"/>
                  </a:lnTo>
                  <a:lnTo>
                    <a:pt x="3145971" y="76200"/>
                  </a:lnTo>
                  <a:lnTo>
                    <a:pt x="3075214" y="51707"/>
                  </a:lnTo>
                  <a:lnTo>
                    <a:pt x="3004457" y="29936"/>
                  </a:lnTo>
                  <a:lnTo>
                    <a:pt x="2936421" y="16329"/>
                  </a:lnTo>
                  <a:lnTo>
                    <a:pt x="2857500" y="0"/>
                  </a:lnTo>
                  <a:lnTo>
                    <a:pt x="2824842" y="0"/>
                  </a:lnTo>
                  <a:lnTo>
                    <a:pt x="2770414" y="13607"/>
                  </a:lnTo>
                  <a:lnTo>
                    <a:pt x="2598964" y="59872"/>
                  </a:lnTo>
                  <a:lnTo>
                    <a:pt x="2520042" y="84364"/>
                  </a:lnTo>
                  <a:lnTo>
                    <a:pt x="2468335" y="89807"/>
                  </a:lnTo>
                  <a:lnTo>
                    <a:pt x="2247900" y="103414"/>
                  </a:lnTo>
                  <a:lnTo>
                    <a:pt x="2071007" y="117022"/>
                  </a:lnTo>
                  <a:lnTo>
                    <a:pt x="1891392" y="133350"/>
                  </a:lnTo>
                  <a:lnTo>
                    <a:pt x="1698171" y="155122"/>
                  </a:lnTo>
                  <a:lnTo>
                    <a:pt x="1472292" y="201386"/>
                  </a:lnTo>
                  <a:lnTo>
                    <a:pt x="1260021" y="234043"/>
                  </a:lnTo>
                  <a:lnTo>
                    <a:pt x="1058635" y="263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E6005AD-AEB8-4280-9395-1678B2D0DE02}"/>
                </a:ext>
              </a:extLst>
            </p:cNvPr>
            <p:cNvSpPr/>
            <p:nvPr/>
          </p:nvSpPr>
          <p:spPr>
            <a:xfrm>
              <a:off x="3656013" y="3571875"/>
              <a:ext cx="1628775" cy="1633538"/>
            </a:xfrm>
            <a:custGeom>
              <a:avLst/>
              <a:gdLst>
                <a:gd name="connsiteX0" fmla="*/ 904875 w 1628775"/>
                <a:gd name="connsiteY0" fmla="*/ 707231 h 1633538"/>
                <a:gd name="connsiteX1" fmla="*/ 964406 w 1628775"/>
                <a:gd name="connsiteY1" fmla="*/ 633413 h 1633538"/>
                <a:gd name="connsiteX2" fmla="*/ 1031081 w 1628775"/>
                <a:gd name="connsiteY2" fmla="*/ 550069 h 1633538"/>
                <a:gd name="connsiteX3" fmla="*/ 1092994 w 1628775"/>
                <a:gd name="connsiteY3" fmla="*/ 466725 h 1633538"/>
                <a:gd name="connsiteX4" fmla="*/ 1152525 w 1628775"/>
                <a:gd name="connsiteY4" fmla="*/ 381000 h 1633538"/>
                <a:gd name="connsiteX5" fmla="*/ 1207294 w 1628775"/>
                <a:gd name="connsiteY5" fmla="*/ 295275 h 1633538"/>
                <a:gd name="connsiteX6" fmla="*/ 1245394 w 1628775"/>
                <a:gd name="connsiteY6" fmla="*/ 233363 h 1633538"/>
                <a:gd name="connsiteX7" fmla="*/ 1264444 w 1628775"/>
                <a:gd name="connsiteY7" fmla="*/ 197644 h 1633538"/>
                <a:gd name="connsiteX8" fmla="*/ 1273969 w 1628775"/>
                <a:gd name="connsiteY8" fmla="*/ 173831 h 1633538"/>
                <a:gd name="connsiteX9" fmla="*/ 1278731 w 1628775"/>
                <a:gd name="connsiteY9" fmla="*/ 157163 h 1633538"/>
                <a:gd name="connsiteX10" fmla="*/ 1278731 w 1628775"/>
                <a:gd name="connsiteY10" fmla="*/ 135731 h 1633538"/>
                <a:gd name="connsiteX11" fmla="*/ 1273969 w 1628775"/>
                <a:gd name="connsiteY11" fmla="*/ 100013 h 1633538"/>
                <a:gd name="connsiteX12" fmla="*/ 1247775 w 1628775"/>
                <a:gd name="connsiteY12" fmla="*/ 19050 h 1633538"/>
                <a:gd name="connsiteX13" fmla="*/ 1447800 w 1628775"/>
                <a:gd name="connsiteY13" fmla="*/ 0 h 1633538"/>
                <a:gd name="connsiteX14" fmla="*/ 1519237 w 1628775"/>
                <a:gd name="connsiteY14" fmla="*/ 88106 h 1633538"/>
                <a:gd name="connsiteX15" fmla="*/ 1557337 w 1628775"/>
                <a:gd name="connsiteY15" fmla="*/ 128588 h 1633538"/>
                <a:gd name="connsiteX16" fmla="*/ 1581150 w 1628775"/>
                <a:gd name="connsiteY16" fmla="*/ 159544 h 1633538"/>
                <a:gd name="connsiteX17" fmla="*/ 1609725 w 1628775"/>
                <a:gd name="connsiteY17" fmla="*/ 195263 h 1633538"/>
                <a:gd name="connsiteX18" fmla="*/ 1619250 w 1628775"/>
                <a:gd name="connsiteY18" fmla="*/ 204788 h 1633538"/>
                <a:gd name="connsiteX19" fmla="*/ 1628775 w 1628775"/>
                <a:gd name="connsiteY19" fmla="*/ 226219 h 1633538"/>
                <a:gd name="connsiteX20" fmla="*/ 1628775 w 1628775"/>
                <a:gd name="connsiteY20" fmla="*/ 247650 h 1633538"/>
                <a:gd name="connsiteX21" fmla="*/ 1621631 w 1628775"/>
                <a:gd name="connsiteY21" fmla="*/ 271463 h 1633538"/>
                <a:gd name="connsiteX22" fmla="*/ 1602581 w 1628775"/>
                <a:gd name="connsiteY22" fmla="*/ 295275 h 1633538"/>
                <a:gd name="connsiteX23" fmla="*/ 1574006 w 1628775"/>
                <a:gd name="connsiteY23" fmla="*/ 316706 h 1633538"/>
                <a:gd name="connsiteX24" fmla="*/ 1547812 w 1628775"/>
                <a:gd name="connsiteY24" fmla="*/ 338138 h 1633538"/>
                <a:gd name="connsiteX25" fmla="*/ 1438275 w 1628775"/>
                <a:gd name="connsiteY25" fmla="*/ 461963 h 1633538"/>
                <a:gd name="connsiteX26" fmla="*/ 1271587 w 1628775"/>
                <a:gd name="connsiteY26" fmla="*/ 647700 h 1633538"/>
                <a:gd name="connsiteX27" fmla="*/ 1162050 w 1628775"/>
                <a:gd name="connsiteY27" fmla="*/ 771525 h 1633538"/>
                <a:gd name="connsiteX28" fmla="*/ 981075 w 1628775"/>
                <a:gd name="connsiteY28" fmla="*/ 947738 h 1633538"/>
                <a:gd name="connsiteX29" fmla="*/ 862012 w 1628775"/>
                <a:gd name="connsiteY29" fmla="*/ 1057275 h 1633538"/>
                <a:gd name="connsiteX30" fmla="*/ 657225 w 1628775"/>
                <a:gd name="connsiteY30" fmla="*/ 1223963 h 1633538"/>
                <a:gd name="connsiteX31" fmla="*/ 542925 w 1628775"/>
                <a:gd name="connsiteY31" fmla="*/ 1314450 h 1633538"/>
                <a:gd name="connsiteX32" fmla="*/ 364331 w 1628775"/>
                <a:gd name="connsiteY32" fmla="*/ 1435894 h 1633538"/>
                <a:gd name="connsiteX33" fmla="*/ 226219 w 1628775"/>
                <a:gd name="connsiteY33" fmla="*/ 1526381 h 1633538"/>
                <a:gd name="connsiteX34" fmla="*/ 64294 w 1628775"/>
                <a:gd name="connsiteY34" fmla="*/ 1621631 h 1633538"/>
                <a:gd name="connsiteX35" fmla="*/ 28575 w 1628775"/>
                <a:gd name="connsiteY35" fmla="*/ 1633538 h 1633538"/>
                <a:gd name="connsiteX36" fmla="*/ 11906 w 1628775"/>
                <a:gd name="connsiteY36" fmla="*/ 1633538 h 1633538"/>
                <a:gd name="connsiteX37" fmla="*/ 0 w 1628775"/>
                <a:gd name="connsiteY37" fmla="*/ 1624013 h 1633538"/>
                <a:gd name="connsiteX38" fmla="*/ 4762 w 1628775"/>
                <a:gd name="connsiteY38" fmla="*/ 1604963 h 1633538"/>
                <a:gd name="connsiteX39" fmla="*/ 11906 w 1628775"/>
                <a:gd name="connsiteY39" fmla="*/ 1583531 h 1633538"/>
                <a:gd name="connsiteX40" fmla="*/ 38100 w 1628775"/>
                <a:gd name="connsiteY40" fmla="*/ 1559719 h 1633538"/>
                <a:gd name="connsiteX41" fmla="*/ 150019 w 1628775"/>
                <a:gd name="connsiteY41" fmla="*/ 1464469 h 1633538"/>
                <a:gd name="connsiteX42" fmla="*/ 340519 w 1628775"/>
                <a:gd name="connsiteY42" fmla="*/ 1290638 h 1633538"/>
                <a:gd name="connsiteX43" fmla="*/ 485775 w 1628775"/>
                <a:gd name="connsiteY43" fmla="*/ 1152525 h 1633538"/>
                <a:gd name="connsiteX44" fmla="*/ 604837 w 1628775"/>
                <a:gd name="connsiteY44" fmla="*/ 1035844 h 1633538"/>
                <a:gd name="connsiteX45" fmla="*/ 754856 w 1628775"/>
                <a:gd name="connsiteY45" fmla="*/ 878681 h 1633538"/>
                <a:gd name="connsiteX46" fmla="*/ 904875 w 1628775"/>
                <a:gd name="connsiteY46" fmla="*/ 707231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633538">
                  <a:moveTo>
                    <a:pt x="904875" y="707231"/>
                  </a:moveTo>
                  <a:lnTo>
                    <a:pt x="964406" y="633413"/>
                  </a:lnTo>
                  <a:lnTo>
                    <a:pt x="1031081" y="550069"/>
                  </a:lnTo>
                  <a:lnTo>
                    <a:pt x="1092994" y="466725"/>
                  </a:lnTo>
                  <a:lnTo>
                    <a:pt x="1152525" y="381000"/>
                  </a:lnTo>
                  <a:lnTo>
                    <a:pt x="1207294" y="295275"/>
                  </a:lnTo>
                  <a:lnTo>
                    <a:pt x="1245394" y="233363"/>
                  </a:lnTo>
                  <a:lnTo>
                    <a:pt x="1264444" y="197644"/>
                  </a:lnTo>
                  <a:lnTo>
                    <a:pt x="1273969" y="173831"/>
                  </a:lnTo>
                  <a:lnTo>
                    <a:pt x="1278731" y="157163"/>
                  </a:lnTo>
                  <a:lnTo>
                    <a:pt x="1278731" y="135731"/>
                  </a:lnTo>
                  <a:lnTo>
                    <a:pt x="1273969" y="100013"/>
                  </a:lnTo>
                  <a:lnTo>
                    <a:pt x="1247775" y="19050"/>
                  </a:lnTo>
                  <a:lnTo>
                    <a:pt x="1447800" y="0"/>
                  </a:lnTo>
                  <a:lnTo>
                    <a:pt x="1519237" y="88106"/>
                  </a:lnTo>
                  <a:lnTo>
                    <a:pt x="1557337" y="128588"/>
                  </a:lnTo>
                  <a:lnTo>
                    <a:pt x="1581150" y="159544"/>
                  </a:lnTo>
                  <a:lnTo>
                    <a:pt x="1609725" y="195263"/>
                  </a:lnTo>
                  <a:lnTo>
                    <a:pt x="1619250" y="204788"/>
                  </a:lnTo>
                  <a:lnTo>
                    <a:pt x="1628775" y="226219"/>
                  </a:lnTo>
                  <a:lnTo>
                    <a:pt x="1628775" y="247650"/>
                  </a:lnTo>
                  <a:lnTo>
                    <a:pt x="1621631" y="271463"/>
                  </a:lnTo>
                  <a:lnTo>
                    <a:pt x="1602581" y="295275"/>
                  </a:lnTo>
                  <a:lnTo>
                    <a:pt x="1574006" y="316706"/>
                  </a:lnTo>
                  <a:lnTo>
                    <a:pt x="1547812" y="338138"/>
                  </a:lnTo>
                  <a:lnTo>
                    <a:pt x="1438275" y="461963"/>
                  </a:lnTo>
                  <a:lnTo>
                    <a:pt x="1271587" y="647700"/>
                  </a:lnTo>
                  <a:lnTo>
                    <a:pt x="1162050" y="771525"/>
                  </a:lnTo>
                  <a:lnTo>
                    <a:pt x="981075" y="947738"/>
                  </a:lnTo>
                  <a:lnTo>
                    <a:pt x="862012" y="1057275"/>
                  </a:lnTo>
                  <a:lnTo>
                    <a:pt x="657225" y="1223963"/>
                  </a:lnTo>
                  <a:lnTo>
                    <a:pt x="542925" y="1314450"/>
                  </a:lnTo>
                  <a:lnTo>
                    <a:pt x="364331" y="1435894"/>
                  </a:lnTo>
                  <a:lnTo>
                    <a:pt x="226219" y="1526381"/>
                  </a:lnTo>
                  <a:lnTo>
                    <a:pt x="64294" y="1621631"/>
                  </a:lnTo>
                  <a:lnTo>
                    <a:pt x="28575" y="1633538"/>
                  </a:lnTo>
                  <a:lnTo>
                    <a:pt x="11906" y="1633538"/>
                  </a:lnTo>
                  <a:lnTo>
                    <a:pt x="0" y="1624013"/>
                  </a:lnTo>
                  <a:lnTo>
                    <a:pt x="4762" y="1604963"/>
                  </a:lnTo>
                  <a:lnTo>
                    <a:pt x="11906" y="1583531"/>
                  </a:lnTo>
                  <a:lnTo>
                    <a:pt x="38100" y="1559719"/>
                  </a:lnTo>
                  <a:lnTo>
                    <a:pt x="150019" y="1464469"/>
                  </a:lnTo>
                  <a:lnTo>
                    <a:pt x="340519" y="1290638"/>
                  </a:lnTo>
                  <a:lnTo>
                    <a:pt x="485775" y="1152525"/>
                  </a:lnTo>
                  <a:lnTo>
                    <a:pt x="604837" y="1035844"/>
                  </a:lnTo>
                  <a:lnTo>
                    <a:pt x="754856" y="878681"/>
                  </a:lnTo>
                  <a:lnTo>
                    <a:pt x="904875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772C043E-8CF5-4FF4-9A16-F84A00AC3CE1}"/>
                </a:ext>
              </a:extLst>
            </p:cNvPr>
            <p:cNvSpPr/>
            <p:nvPr/>
          </p:nvSpPr>
          <p:spPr>
            <a:xfrm>
              <a:off x="4543425" y="4305300"/>
              <a:ext cx="381000" cy="1673225"/>
            </a:xfrm>
            <a:custGeom>
              <a:avLst/>
              <a:gdLst>
                <a:gd name="connsiteX0" fmla="*/ 365125 w 381000"/>
                <a:gd name="connsiteY0" fmla="*/ 520700 h 1673225"/>
                <a:gd name="connsiteX1" fmla="*/ 342900 w 381000"/>
                <a:gd name="connsiteY1" fmla="*/ 996950 h 1673225"/>
                <a:gd name="connsiteX2" fmla="*/ 323850 w 381000"/>
                <a:gd name="connsiteY2" fmla="*/ 1365250 h 1673225"/>
                <a:gd name="connsiteX3" fmla="*/ 314325 w 381000"/>
                <a:gd name="connsiteY3" fmla="*/ 1565275 h 1673225"/>
                <a:gd name="connsiteX4" fmla="*/ 282575 w 381000"/>
                <a:gd name="connsiteY4" fmla="*/ 1609725 h 1673225"/>
                <a:gd name="connsiteX5" fmla="*/ 266700 w 381000"/>
                <a:gd name="connsiteY5" fmla="*/ 1638300 h 1673225"/>
                <a:gd name="connsiteX6" fmla="*/ 254000 w 381000"/>
                <a:gd name="connsiteY6" fmla="*/ 1663700 h 1673225"/>
                <a:gd name="connsiteX7" fmla="*/ 234950 w 381000"/>
                <a:gd name="connsiteY7" fmla="*/ 1673225 h 1673225"/>
                <a:gd name="connsiteX8" fmla="*/ 206375 w 381000"/>
                <a:gd name="connsiteY8" fmla="*/ 1673225 h 1673225"/>
                <a:gd name="connsiteX9" fmla="*/ 171450 w 381000"/>
                <a:gd name="connsiteY9" fmla="*/ 1660525 h 1673225"/>
                <a:gd name="connsiteX10" fmla="*/ 127000 w 381000"/>
                <a:gd name="connsiteY10" fmla="*/ 1638300 h 1673225"/>
                <a:gd name="connsiteX11" fmla="*/ 85725 w 381000"/>
                <a:gd name="connsiteY11" fmla="*/ 1600200 h 1673225"/>
                <a:gd name="connsiteX12" fmla="*/ 47625 w 381000"/>
                <a:gd name="connsiteY12" fmla="*/ 1562100 h 1673225"/>
                <a:gd name="connsiteX13" fmla="*/ 19050 w 381000"/>
                <a:gd name="connsiteY13" fmla="*/ 1508125 h 1673225"/>
                <a:gd name="connsiteX14" fmla="*/ 6350 w 381000"/>
                <a:gd name="connsiteY14" fmla="*/ 1466850 h 1673225"/>
                <a:gd name="connsiteX15" fmla="*/ 0 w 381000"/>
                <a:gd name="connsiteY15" fmla="*/ 1416050 h 1673225"/>
                <a:gd name="connsiteX16" fmla="*/ 9525 w 381000"/>
                <a:gd name="connsiteY16" fmla="*/ 1339850 h 1673225"/>
                <a:gd name="connsiteX17" fmla="*/ 31750 w 381000"/>
                <a:gd name="connsiteY17" fmla="*/ 1263650 h 1673225"/>
                <a:gd name="connsiteX18" fmla="*/ 60325 w 381000"/>
                <a:gd name="connsiteY18" fmla="*/ 1193800 h 1673225"/>
                <a:gd name="connsiteX19" fmla="*/ 73025 w 381000"/>
                <a:gd name="connsiteY19" fmla="*/ 1162050 h 1673225"/>
                <a:gd name="connsiteX20" fmla="*/ 88900 w 381000"/>
                <a:gd name="connsiteY20" fmla="*/ 1069975 h 1673225"/>
                <a:gd name="connsiteX21" fmla="*/ 127000 w 381000"/>
                <a:gd name="connsiteY21" fmla="*/ 860425 h 1673225"/>
                <a:gd name="connsiteX22" fmla="*/ 177800 w 381000"/>
                <a:gd name="connsiteY22" fmla="*/ 600075 h 1673225"/>
                <a:gd name="connsiteX23" fmla="*/ 177800 w 381000"/>
                <a:gd name="connsiteY23" fmla="*/ 352425 h 1673225"/>
                <a:gd name="connsiteX24" fmla="*/ 177800 w 381000"/>
                <a:gd name="connsiteY24" fmla="*/ 241300 h 1673225"/>
                <a:gd name="connsiteX25" fmla="*/ 146050 w 381000"/>
                <a:gd name="connsiteY25" fmla="*/ 187325 h 1673225"/>
                <a:gd name="connsiteX26" fmla="*/ 101600 w 381000"/>
                <a:gd name="connsiteY26" fmla="*/ 133350 h 1673225"/>
                <a:gd name="connsiteX27" fmla="*/ 279400 w 381000"/>
                <a:gd name="connsiteY27" fmla="*/ 0 h 1673225"/>
                <a:gd name="connsiteX28" fmla="*/ 320675 w 381000"/>
                <a:gd name="connsiteY28" fmla="*/ 57150 h 1673225"/>
                <a:gd name="connsiteX29" fmla="*/ 361950 w 381000"/>
                <a:gd name="connsiteY29" fmla="*/ 130175 h 1673225"/>
                <a:gd name="connsiteX30" fmla="*/ 377825 w 381000"/>
                <a:gd name="connsiteY30" fmla="*/ 180975 h 1673225"/>
                <a:gd name="connsiteX31" fmla="*/ 381000 w 381000"/>
                <a:gd name="connsiteY31" fmla="*/ 215900 h 1673225"/>
                <a:gd name="connsiteX32" fmla="*/ 377825 w 381000"/>
                <a:gd name="connsiteY32" fmla="*/ 263525 h 1673225"/>
                <a:gd name="connsiteX33" fmla="*/ 365125 w 381000"/>
                <a:gd name="connsiteY33" fmla="*/ 520700 h 167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81000" h="1673225">
                  <a:moveTo>
                    <a:pt x="365125" y="520700"/>
                  </a:moveTo>
                  <a:lnTo>
                    <a:pt x="342900" y="996950"/>
                  </a:lnTo>
                  <a:lnTo>
                    <a:pt x="323850" y="1365250"/>
                  </a:lnTo>
                  <a:lnTo>
                    <a:pt x="314325" y="1565275"/>
                  </a:lnTo>
                  <a:lnTo>
                    <a:pt x="282575" y="1609725"/>
                  </a:lnTo>
                  <a:lnTo>
                    <a:pt x="266700" y="1638300"/>
                  </a:lnTo>
                  <a:lnTo>
                    <a:pt x="254000" y="1663700"/>
                  </a:lnTo>
                  <a:lnTo>
                    <a:pt x="234950" y="1673225"/>
                  </a:lnTo>
                  <a:lnTo>
                    <a:pt x="206375" y="1673225"/>
                  </a:lnTo>
                  <a:lnTo>
                    <a:pt x="171450" y="1660525"/>
                  </a:lnTo>
                  <a:lnTo>
                    <a:pt x="127000" y="1638300"/>
                  </a:lnTo>
                  <a:lnTo>
                    <a:pt x="85725" y="1600200"/>
                  </a:lnTo>
                  <a:lnTo>
                    <a:pt x="47625" y="1562100"/>
                  </a:lnTo>
                  <a:lnTo>
                    <a:pt x="19050" y="1508125"/>
                  </a:lnTo>
                  <a:lnTo>
                    <a:pt x="6350" y="1466850"/>
                  </a:lnTo>
                  <a:lnTo>
                    <a:pt x="0" y="1416050"/>
                  </a:lnTo>
                  <a:lnTo>
                    <a:pt x="9525" y="1339850"/>
                  </a:lnTo>
                  <a:lnTo>
                    <a:pt x="31750" y="1263650"/>
                  </a:lnTo>
                  <a:lnTo>
                    <a:pt x="60325" y="1193800"/>
                  </a:lnTo>
                  <a:lnTo>
                    <a:pt x="73025" y="1162050"/>
                  </a:lnTo>
                  <a:lnTo>
                    <a:pt x="88900" y="1069975"/>
                  </a:lnTo>
                  <a:lnTo>
                    <a:pt x="127000" y="860425"/>
                  </a:lnTo>
                  <a:lnTo>
                    <a:pt x="177800" y="600075"/>
                  </a:lnTo>
                  <a:lnTo>
                    <a:pt x="177800" y="352425"/>
                  </a:lnTo>
                  <a:lnTo>
                    <a:pt x="177800" y="241300"/>
                  </a:lnTo>
                  <a:lnTo>
                    <a:pt x="146050" y="187325"/>
                  </a:lnTo>
                  <a:lnTo>
                    <a:pt x="101600" y="133350"/>
                  </a:lnTo>
                  <a:lnTo>
                    <a:pt x="279400" y="0"/>
                  </a:lnTo>
                  <a:lnTo>
                    <a:pt x="320675" y="57150"/>
                  </a:lnTo>
                  <a:lnTo>
                    <a:pt x="361950" y="130175"/>
                  </a:lnTo>
                  <a:lnTo>
                    <a:pt x="377825" y="180975"/>
                  </a:lnTo>
                  <a:lnTo>
                    <a:pt x="381000" y="215900"/>
                  </a:lnTo>
                  <a:lnTo>
                    <a:pt x="377825" y="263525"/>
                  </a:lnTo>
                  <a:lnTo>
                    <a:pt x="365125" y="520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5B6A7530-FBBB-4B72-AAD4-8AB95633B555}"/>
                </a:ext>
              </a:extLst>
            </p:cNvPr>
            <p:cNvSpPr/>
            <p:nvPr/>
          </p:nvSpPr>
          <p:spPr>
            <a:xfrm>
              <a:off x="4833938" y="5029200"/>
              <a:ext cx="889000" cy="862013"/>
            </a:xfrm>
            <a:custGeom>
              <a:avLst/>
              <a:gdLst>
                <a:gd name="connsiteX0" fmla="*/ 61912 w 888206"/>
                <a:gd name="connsiteY0" fmla="*/ 785813 h 862013"/>
                <a:gd name="connsiteX1" fmla="*/ 23812 w 888206"/>
                <a:gd name="connsiteY1" fmla="*/ 840581 h 862013"/>
                <a:gd name="connsiteX2" fmla="*/ 0 w 888206"/>
                <a:gd name="connsiteY2" fmla="*/ 862013 h 862013"/>
                <a:gd name="connsiteX3" fmla="*/ 7143 w 888206"/>
                <a:gd name="connsiteY3" fmla="*/ 464344 h 862013"/>
                <a:gd name="connsiteX4" fmla="*/ 42862 w 888206"/>
                <a:gd name="connsiteY4" fmla="*/ 454819 h 862013"/>
                <a:gd name="connsiteX5" fmla="*/ 95250 w 888206"/>
                <a:gd name="connsiteY5" fmla="*/ 426244 h 862013"/>
                <a:gd name="connsiteX6" fmla="*/ 247650 w 888206"/>
                <a:gd name="connsiteY6" fmla="*/ 338138 h 862013"/>
                <a:gd name="connsiteX7" fmla="*/ 488156 w 888206"/>
                <a:gd name="connsiteY7" fmla="*/ 204788 h 862013"/>
                <a:gd name="connsiteX8" fmla="*/ 716756 w 888206"/>
                <a:gd name="connsiteY8" fmla="*/ 69056 h 862013"/>
                <a:gd name="connsiteX9" fmla="*/ 845343 w 888206"/>
                <a:gd name="connsiteY9" fmla="*/ 2381 h 862013"/>
                <a:gd name="connsiteX10" fmla="*/ 866775 w 888206"/>
                <a:gd name="connsiteY10" fmla="*/ 0 h 862013"/>
                <a:gd name="connsiteX11" fmla="*/ 885825 w 888206"/>
                <a:gd name="connsiteY11" fmla="*/ 2381 h 862013"/>
                <a:gd name="connsiteX12" fmla="*/ 888206 w 888206"/>
                <a:gd name="connsiteY12" fmla="*/ 21431 h 862013"/>
                <a:gd name="connsiteX13" fmla="*/ 871537 w 888206"/>
                <a:gd name="connsiteY13" fmla="*/ 50006 h 862013"/>
                <a:gd name="connsiteX14" fmla="*/ 845343 w 888206"/>
                <a:gd name="connsiteY14" fmla="*/ 73819 h 862013"/>
                <a:gd name="connsiteX15" fmla="*/ 769143 w 888206"/>
                <a:gd name="connsiteY15" fmla="*/ 133350 h 862013"/>
                <a:gd name="connsiteX16" fmla="*/ 659606 w 888206"/>
                <a:gd name="connsiteY16" fmla="*/ 226219 h 862013"/>
                <a:gd name="connsiteX17" fmla="*/ 519112 w 888206"/>
                <a:gd name="connsiteY17" fmla="*/ 342900 h 862013"/>
                <a:gd name="connsiteX18" fmla="*/ 402431 w 888206"/>
                <a:gd name="connsiteY18" fmla="*/ 442913 h 862013"/>
                <a:gd name="connsiteX19" fmla="*/ 230981 w 888206"/>
                <a:gd name="connsiteY19" fmla="*/ 592931 h 862013"/>
                <a:gd name="connsiteX20" fmla="*/ 138112 w 888206"/>
                <a:gd name="connsiteY20" fmla="*/ 690563 h 862013"/>
                <a:gd name="connsiteX21" fmla="*/ 61912 w 888206"/>
                <a:gd name="connsiteY21" fmla="*/ 785813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88206" h="862013">
                  <a:moveTo>
                    <a:pt x="61912" y="785813"/>
                  </a:moveTo>
                  <a:lnTo>
                    <a:pt x="23812" y="840581"/>
                  </a:lnTo>
                  <a:lnTo>
                    <a:pt x="0" y="862013"/>
                  </a:lnTo>
                  <a:lnTo>
                    <a:pt x="7143" y="464344"/>
                  </a:lnTo>
                  <a:lnTo>
                    <a:pt x="42862" y="454819"/>
                  </a:lnTo>
                  <a:lnTo>
                    <a:pt x="95250" y="426244"/>
                  </a:lnTo>
                  <a:lnTo>
                    <a:pt x="247650" y="338138"/>
                  </a:lnTo>
                  <a:lnTo>
                    <a:pt x="488156" y="204788"/>
                  </a:lnTo>
                  <a:lnTo>
                    <a:pt x="716756" y="69056"/>
                  </a:lnTo>
                  <a:lnTo>
                    <a:pt x="845343" y="2381"/>
                  </a:lnTo>
                  <a:lnTo>
                    <a:pt x="866775" y="0"/>
                  </a:lnTo>
                  <a:lnTo>
                    <a:pt x="885825" y="2381"/>
                  </a:lnTo>
                  <a:lnTo>
                    <a:pt x="888206" y="21431"/>
                  </a:lnTo>
                  <a:lnTo>
                    <a:pt x="871537" y="50006"/>
                  </a:lnTo>
                  <a:lnTo>
                    <a:pt x="845343" y="73819"/>
                  </a:lnTo>
                  <a:lnTo>
                    <a:pt x="769143" y="133350"/>
                  </a:lnTo>
                  <a:lnTo>
                    <a:pt x="659606" y="226219"/>
                  </a:lnTo>
                  <a:lnTo>
                    <a:pt x="519112" y="342900"/>
                  </a:lnTo>
                  <a:lnTo>
                    <a:pt x="402431" y="442913"/>
                  </a:lnTo>
                  <a:lnTo>
                    <a:pt x="230981" y="592931"/>
                  </a:lnTo>
                  <a:lnTo>
                    <a:pt x="138112" y="690563"/>
                  </a:lnTo>
                  <a:lnTo>
                    <a:pt x="61912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AE4334DF-964F-44C1-AE75-B362EAEDB3D4}"/>
                </a:ext>
              </a:extLst>
            </p:cNvPr>
            <p:cNvSpPr/>
            <p:nvPr/>
          </p:nvSpPr>
          <p:spPr>
            <a:xfrm>
              <a:off x="5634038" y="3767138"/>
              <a:ext cx="920750" cy="720725"/>
            </a:xfrm>
            <a:custGeom>
              <a:avLst/>
              <a:gdLst>
                <a:gd name="connsiteX0" fmla="*/ 376237 w 921543"/>
                <a:gd name="connsiteY0" fmla="*/ 333375 h 721518"/>
                <a:gd name="connsiteX1" fmla="*/ 428625 w 921543"/>
                <a:gd name="connsiteY1" fmla="*/ 290512 h 721518"/>
                <a:gd name="connsiteX2" fmla="*/ 469106 w 921543"/>
                <a:gd name="connsiteY2" fmla="*/ 252412 h 721518"/>
                <a:gd name="connsiteX3" fmla="*/ 514350 w 921543"/>
                <a:gd name="connsiteY3" fmla="*/ 200025 h 721518"/>
                <a:gd name="connsiteX4" fmla="*/ 550068 w 921543"/>
                <a:gd name="connsiteY4" fmla="*/ 147637 h 721518"/>
                <a:gd name="connsiteX5" fmla="*/ 559593 w 921543"/>
                <a:gd name="connsiteY5" fmla="*/ 133350 h 721518"/>
                <a:gd name="connsiteX6" fmla="*/ 559593 w 921543"/>
                <a:gd name="connsiteY6" fmla="*/ 119062 h 721518"/>
                <a:gd name="connsiteX7" fmla="*/ 545306 w 921543"/>
                <a:gd name="connsiteY7" fmla="*/ 92868 h 721518"/>
                <a:gd name="connsiteX8" fmla="*/ 523875 w 921543"/>
                <a:gd name="connsiteY8" fmla="*/ 69056 h 721518"/>
                <a:gd name="connsiteX9" fmla="*/ 500062 w 921543"/>
                <a:gd name="connsiteY9" fmla="*/ 52387 h 721518"/>
                <a:gd name="connsiteX10" fmla="*/ 485775 w 921543"/>
                <a:gd name="connsiteY10" fmla="*/ 47625 h 721518"/>
                <a:gd name="connsiteX11" fmla="*/ 471487 w 921543"/>
                <a:gd name="connsiteY11" fmla="*/ 38100 h 721518"/>
                <a:gd name="connsiteX12" fmla="*/ 466725 w 921543"/>
                <a:gd name="connsiteY12" fmla="*/ 23812 h 721518"/>
                <a:gd name="connsiteX13" fmla="*/ 478631 w 921543"/>
                <a:gd name="connsiteY13" fmla="*/ 7143 h 721518"/>
                <a:gd name="connsiteX14" fmla="*/ 500062 w 921543"/>
                <a:gd name="connsiteY14" fmla="*/ 0 h 721518"/>
                <a:gd name="connsiteX15" fmla="*/ 521493 w 921543"/>
                <a:gd name="connsiteY15" fmla="*/ 0 h 721518"/>
                <a:gd name="connsiteX16" fmla="*/ 552450 w 921543"/>
                <a:gd name="connsiteY16" fmla="*/ 4762 h 721518"/>
                <a:gd name="connsiteX17" fmla="*/ 614362 w 921543"/>
                <a:gd name="connsiteY17" fmla="*/ 26193 h 721518"/>
                <a:gd name="connsiteX18" fmla="*/ 659606 w 921543"/>
                <a:gd name="connsiteY18" fmla="*/ 45243 h 721518"/>
                <a:gd name="connsiteX19" fmla="*/ 709612 w 921543"/>
                <a:gd name="connsiteY19" fmla="*/ 73818 h 721518"/>
                <a:gd name="connsiteX20" fmla="*/ 759618 w 921543"/>
                <a:gd name="connsiteY20" fmla="*/ 107156 h 721518"/>
                <a:gd name="connsiteX21" fmla="*/ 809625 w 921543"/>
                <a:gd name="connsiteY21" fmla="*/ 147637 h 721518"/>
                <a:gd name="connsiteX22" fmla="*/ 854868 w 921543"/>
                <a:gd name="connsiteY22" fmla="*/ 192881 h 721518"/>
                <a:gd name="connsiteX23" fmla="*/ 900112 w 921543"/>
                <a:gd name="connsiteY23" fmla="*/ 238125 h 721518"/>
                <a:gd name="connsiteX24" fmla="*/ 916781 w 921543"/>
                <a:gd name="connsiteY24" fmla="*/ 259556 h 721518"/>
                <a:gd name="connsiteX25" fmla="*/ 921543 w 921543"/>
                <a:gd name="connsiteY25" fmla="*/ 273843 h 721518"/>
                <a:gd name="connsiteX26" fmla="*/ 919162 w 921543"/>
                <a:gd name="connsiteY26" fmla="*/ 302418 h 721518"/>
                <a:gd name="connsiteX27" fmla="*/ 912018 w 921543"/>
                <a:gd name="connsiteY27" fmla="*/ 321468 h 721518"/>
                <a:gd name="connsiteX28" fmla="*/ 895350 w 921543"/>
                <a:gd name="connsiteY28" fmla="*/ 340518 h 721518"/>
                <a:gd name="connsiteX29" fmla="*/ 864393 w 921543"/>
                <a:gd name="connsiteY29" fmla="*/ 350043 h 721518"/>
                <a:gd name="connsiteX30" fmla="*/ 838200 w 921543"/>
                <a:gd name="connsiteY30" fmla="*/ 354806 h 721518"/>
                <a:gd name="connsiteX31" fmla="*/ 807243 w 921543"/>
                <a:gd name="connsiteY31" fmla="*/ 357187 h 721518"/>
                <a:gd name="connsiteX32" fmla="*/ 721518 w 921543"/>
                <a:gd name="connsiteY32" fmla="*/ 397668 h 721518"/>
                <a:gd name="connsiteX33" fmla="*/ 507206 w 921543"/>
                <a:gd name="connsiteY33" fmla="*/ 502443 h 721518"/>
                <a:gd name="connsiteX34" fmla="*/ 283368 w 921543"/>
                <a:gd name="connsiteY34" fmla="*/ 609600 h 721518"/>
                <a:gd name="connsiteX35" fmla="*/ 133350 w 921543"/>
                <a:gd name="connsiteY35" fmla="*/ 678656 h 721518"/>
                <a:gd name="connsiteX36" fmla="*/ 35718 w 921543"/>
                <a:gd name="connsiteY36" fmla="*/ 721518 h 721518"/>
                <a:gd name="connsiteX37" fmla="*/ 0 w 921543"/>
                <a:gd name="connsiteY37" fmla="*/ 673893 h 721518"/>
                <a:gd name="connsiteX38" fmla="*/ 64293 w 921543"/>
                <a:gd name="connsiteY38" fmla="*/ 609600 h 721518"/>
                <a:gd name="connsiteX39" fmla="*/ 204787 w 921543"/>
                <a:gd name="connsiteY39" fmla="*/ 488156 h 721518"/>
                <a:gd name="connsiteX40" fmla="*/ 302418 w 921543"/>
                <a:gd name="connsiteY40" fmla="*/ 402431 h 721518"/>
                <a:gd name="connsiteX41" fmla="*/ 376237 w 921543"/>
                <a:gd name="connsiteY41" fmla="*/ 333375 h 72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21543" h="721518">
                  <a:moveTo>
                    <a:pt x="376237" y="333375"/>
                  </a:moveTo>
                  <a:lnTo>
                    <a:pt x="428625" y="290512"/>
                  </a:lnTo>
                  <a:lnTo>
                    <a:pt x="469106" y="252412"/>
                  </a:lnTo>
                  <a:lnTo>
                    <a:pt x="514350" y="200025"/>
                  </a:lnTo>
                  <a:lnTo>
                    <a:pt x="550068" y="147637"/>
                  </a:lnTo>
                  <a:lnTo>
                    <a:pt x="559593" y="133350"/>
                  </a:lnTo>
                  <a:lnTo>
                    <a:pt x="559593" y="119062"/>
                  </a:lnTo>
                  <a:lnTo>
                    <a:pt x="545306" y="92868"/>
                  </a:lnTo>
                  <a:lnTo>
                    <a:pt x="523875" y="69056"/>
                  </a:lnTo>
                  <a:lnTo>
                    <a:pt x="500062" y="52387"/>
                  </a:lnTo>
                  <a:lnTo>
                    <a:pt x="485775" y="47625"/>
                  </a:lnTo>
                  <a:lnTo>
                    <a:pt x="471487" y="38100"/>
                  </a:lnTo>
                  <a:lnTo>
                    <a:pt x="466725" y="23812"/>
                  </a:lnTo>
                  <a:lnTo>
                    <a:pt x="478631" y="7143"/>
                  </a:lnTo>
                  <a:lnTo>
                    <a:pt x="500062" y="0"/>
                  </a:lnTo>
                  <a:lnTo>
                    <a:pt x="521493" y="0"/>
                  </a:lnTo>
                  <a:lnTo>
                    <a:pt x="552450" y="4762"/>
                  </a:lnTo>
                  <a:lnTo>
                    <a:pt x="614362" y="26193"/>
                  </a:lnTo>
                  <a:lnTo>
                    <a:pt x="659606" y="45243"/>
                  </a:lnTo>
                  <a:lnTo>
                    <a:pt x="709612" y="73818"/>
                  </a:lnTo>
                  <a:lnTo>
                    <a:pt x="759618" y="107156"/>
                  </a:lnTo>
                  <a:lnTo>
                    <a:pt x="809625" y="147637"/>
                  </a:lnTo>
                  <a:lnTo>
                    <a:pt x="854868" y="192881"/>
                  </a:lnTo>
                  <a:lnTo>
                    <a:pt x="900112" y="238125"/>
                  </a:lnTo>
                  <a:lnTo>
                    <a:pt x="916781" y="259556"/>
                  </a:lnTo>
                  <a:lnTo>
                    <a:pt x="921543" y="273843"/>
                  </a:lnTo>
                  <a:lnTo>
                    <a:pt x="919162" y="302418"/>
                  </a:lnTo>
                  <a:lnTo>
                    <a:pt x="912018" y="321468"/>
                  </a:lnTo>
                  <a:lnTo>
                    <a:pt x="895350" y="340518"/>
                  </a:lnTo>
                  <a:lnTo>
                    <a:pt x="864393" y="350043"/>
                  </a:lnTo>
                  <a:lnTo>
                    <a:pt x="838200" y="354806"/>
                  </a:lnTo>
                  <a:lnTo>
                    <a:pt x="807243" y="357187"/>
                  </a:lnTo>
                  <a:lnTo>
                    <a:pt x="721518" y="397668"/>
                  </a:lnTo>
                  <a:lnTo>
                    <a:pt x="507206" y="502443"/>
                  </a:lnTo>
                  <a:lnTo>
                    <a:pt x="283368" y="609600"/>
                  </a:lnTo>
                  <a:lnTo>
                    <a:pt x="133350" y="678656"/>
                  </a:lnTo>
                  <a:lnTo>
                    <a:pt x="35718" y="721518"/>
                  </a:lnTo>
                  <a:lnTo>
                    <a:pt x="0" y="673893"/>
                  </a:lnTo>
                  <a:lnTo>
                    <a:pt x="64293" y="609600"/>
                  </a:lnTo>
                  <a:lnTo>
                    <a:pt x="204787" y="488156"/>
                  </a:lnTo>
                  <a:lnTo>
                    <a:pt x="302418" y="402431"/>
                  </a:lnTo>
                  <a:lnTo>
                    <a:pt x="376237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0FA2B49F-9B90-4331-9D3F-BDF3239564DA}"/>
                </a:ext>
              </a:extLst>
            </p:cNvPr>
            <p:cNvSpPr/>
            <p:nvPr/>
          </p:nvSpPr>
          <p:spPr>
            <a:xfrm>
              <a:off x="5310188" y="4086225"/>
              <a:ext cx="2143125" cy="1800225"/>
            </a:xfrm>
            <a:custGeom>
              <a:avLst/>
              <a:gdLst>
                <a:gd name="connsiteX0" fmla="*/ 569118 w 2143125"/>
                <a:gd name="connsiteY0" fmla="*/ 785813 h 1800225"/>
                <a:gd name="connsiteX1" fmla="*/ 404812 w 2143125"/>
                <a:gd name="connsiteY1" fmla="*/ 571500 h 1800225"/>
                <a:gd name="connsiteX2" fmla="*/ 261937 w 2143125"/>
                <a:gd name="connsiteY2" fmla="*/ 383381 h 1800225"/>
                <a:gd name="connsiteX3" fmla="*/ 135731 w 2143125"/>
                <a:gd name="connsiteY3" fmla="*/ 216694 h 1800225"/>
                <a:gd name="connsiteX4" fmla="*/ 57150 w 2143125"/>
                <a:gd name="connsiteY4" fmla="*/ 114300 h 1800225"/>
                <a:gd name="connsiteX5" fmla="*/ 19050 w 2143125"/>
                <a:gd name="connsiteY5" fmla="*/ 66675 h 1800225"/>
                <a:gd name="connsiteX6" fmla="*/ 4762 w 2143125"/>
                <a:gd name="connsiteY6" fmla="*/ 45244 h 1800225"/>
                <a:gd name="connsiteX7" fmla="*/ 0 w 2143125"/>
                <a:gd name="connsiteY7" fmla="*/ 21431 h 1800225"/>
                <a:gd name="connsiteX8" fmla="*/ 0 w 2143125"/>
                <a:gd name="connsiteY8" fmla="*/ 9525 h 1800225"/>
                <a:gd name="connsiteX9" fmla="*/ 11906 w 2143125"/>
                <a:gd name="connsiteY9" fmla="*/ 0 h 1800225"/>
                <a:gd name="connsiteX10" fmla="*/ 23812 w 2143125"/>
                <a:gd name="connsiteY10" fmla="*/ 0 h 1800225"/>
                <a:gd name="connsiteX11" fmla="*/ 47625 w 2143125"/>
                <a:gd name="connsiteY11" fmla="*/ 7144 h 1800225"/>
                <a:gd name="connsiteX12" fmla="*/ 73818 w 2143125"/>
                <a:gd name="connsiteY12" fmla="*/ 23813 h 1800225"/>
                <a:gd name="connsiteX13" fmla="*/ 147637 w 2143125"/>
                <a:gd name="connsiteY13" fmla="*/ 85725 h 1800225"/>
                <a:gd name="connsiteX14" fmla="*/ 257175 w 2143125"/>
                <a:gd name="connsiteY14" fmla="*/ 188119 h 1800225"/>
                <a:gd name="connsiteX15" fmla="*/ 381000 w 2143125"/>
                <a:gd name="connsiteY15" fmla="*/ 307181 h 1800225"/>
                <a:gd name="connsiteX16" fmla="*/ 497681 w 2143125"/>
                <a:gd name="connsiteY16" fmla="*/ 431006 h 1800225"/>
                <a:gd name="connsiteX17" fmla="*/ 640556 w 2143125"/>
                <a:gd name="connsiteY17" fmla="*/ 583406 h 1800225"/>
                <a:gd name="connsiteX18" fmla="*/ 771525 w 2143125"/>
                <a:gd name="connsiteY18" fmla="*/ 716756 h 1800225"/>
                <a:gd name="connsiteX19" fmla="*/ 926306 w 2143125"/>
                <a:gd name="connsiteY19" fmla="*/ 866775 h 1800225"/>
                <a:gd name="connsiteX20" fmla="*/ 1097756 w 2143125"/>
                <a:gd name="connsiteY20" fmla="*/ 1021556 h 1800225"/>
                <a:gd name="connsiteX21" fmla="*/ 1290637 w 2143125"/>
                <a:gd name="connsiteY21" fmla="*/ 1183481 h 1800225"/>
                <a:gd name="connsiteX22" fmla="*/ 1450181 w 2143125"/>
                <a:gd name="connsiteY22" fmla="*/ 1304925 h 1800225"/>
                <a:gd name="connsiteX23" fmla="*/ 1576387 w 2143125"/>
                <a:gd name="connsiteY23" fmla="*/ 1397794 h 1800225"/>
                <a:gd name="connsiteX24" fmla="*/ 1714500 w 2143125"/>
                <a:gd name="connsiteY24" fmla="*/ 1490663 h 1800225"/>
                <a:gd name="connsiteX25" fmla="*/ 1847850 w 2143125"/>
                <a:gd name="connsiteY25" fmla="*/ 1574006 h 1800225"/>
                <a:gd name="connsiteX26" fmla="*/ 2014537 w 2143125"/>
                <a:gd name="connsiteY26" fmla="*/ 1669256 h 1800225"/>
                <a:gd name="connsiteX27" fmla="*/ 2093118 w 2143125"/>
                <a:gd name="connsiteY27" fmla="*/ 1712119 h 1800225"/>
                <a:gd name="connsiteX28" fmla="*/ 2100262 w 2143125"/>
                <a:gd name="connsiteY28" fmla="*/ 1716881 h 1800225"/>
                <a:gd name="connsiteX29" fmla="*/ 2126456 w 2143125"/>
                <a:gd name="connsiteY29" fmla="*/ 1738313 h 1800225"/>
                <a:gd name="connsiteX30" fmla="*/ 2140743 w 2143125"/>
                <a:gd name="connsiteY30" fmla="*/ 1757363 h 1800225"/>
                <a:gd name="connsiteX31" fmla="*/ 2143125 w 2143125"/>
                <a:gd name="connsiteY31" fmla="*/ 1766888 h 1800225"/>
                <a:gd name="connsiteX32" fmla="*/ 2140743 w 2143125"/>
                <a:gd name="connsiteY32" fmla="*/ 1781175 h 1800225"/>
                <a:gd name="connsiteX33" fmla="*/ 2131218 w 2143125"/>
                <a:gd name="connsiteY33" fmla="*/ 1793081 h 1800225"/>
                <a:gd name="connsiteX34" fmla="*/ 2107406 w 2143125"/>
                <a:gd name="connsiteY34" fmla="*/ 1800225 h 1800225"/>
                <a:gd name="connsiteX35" fmla="*/ 2031206 w 2143125"/>
                <a:gd name="connsiteY35" fmla="*/ 1800225 h 1800225"/>
                <a:gd name="connsiteX36" fmla="*/ 1895475 w 2143125"/>
                <a:gd name="connsiteY36" fmla="*/ 1797844 h 1800225"/>
                <a:gd name="connsiteX37" fmla="*/ 1743075 w 2143125"/>
                <a:gd name="connsiteY37" fmla="*/ 1790700 h 1800225"/>
                <a:gd name="connsiteX38" fmla="*/ 1633537 w 2143125"/>
                <a:gd name="connsiteY38" fmla="*/ 1781175 h 1800225"/>
                <a:gd name="connsiteX39" fmla="*/ 1507331 w 2143125"/>
                <a:gd name="connsiteY39" fmla="*/ 1764506 h 1800225"/>
                <a:gd name="connsiteX40" fmla="*/ 1423987 w 2143125"/>
                <a:gd name="connsiteY40" fmla="*/ 1750219 h 1800225"/>
                <a:gd name="connsiteX41" fmla="*/ 1331118 w 2143125"/>
                <a:gd name="connsiteY41" fmla="*/ 1724025 h 1800225"/>
                <a:gd name="connsiteX42" fmla="*/ 1300162 w 2143125"/>
                <a:gd name="connsiteY42" fmla="*/ 1712119 h 1800225"/>
                <a:gd name="connsiteX43" fmla="*/ 1273968 w 2143125"/>
                <a:gd name="connsiteY43" fmla="*/ 1697831 h 1800225"/>
                <a:gd name="connsiteX44" fmla="*/ 1250156 w 2143125"/>
                <a:gd name="connsiteY44" fmla="*/ 1674019 h 1800225"/>
                <a:gd name="connsiteX45" fmla="*/ 1166812 w 2143125"/>
                <a:gd name="connsiteY45" fmla="*/ 1569244 h 1800225"/>
                <a:gd name="connsiteX46" fmla="*/ 1071562 w 2143125"/>
                <a:gd name="connsiteY46" fmla="*/ 1440656 h 1800225"/>
                <a:gd name="connsiteX47" fmla="*/ 938212 w 2143125"/>
                <a:gd name="connsiteY47" fmla="*/ 1269206 h 1800225"/>
                <a:gd name="connsiteX48" fmla="*/ 812006 w 2143125"/>
                <a:gd name="connsiteY48" fmla="*/ 1102519 h 1800225"/>
                <a:gd name="connsiteX49" fmla="*/ 619125 w 2143125"/>
                <a:gd name="connsiteY49" fmla="*/ 854869 h 1800225"/>
                <a:gd name="connsiteX50" fmla="*/ 569118 w 2143125"/>
                <a:gd name="connsiteY50" fmla="*/ 785813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3125" h="1800225">
                  <a:moveTo>
                    <a:pt x="569118" y="785813"/>
                  </a:moveTo>
                  <a:lnTo>
                    <a:pt x="404812" y="571500"/>
                  </a:lnTo>
                  <a:lnTo>
                    <a:pt x="261937" y="383381"/>
                  </a:lnTo>
                  <a:lnTo>
                    <a:pt x="135731" y="216694"/>
                  </a:lnTo>
                  <a:lnTo>
                    <a:pt x="57150" y="114300"/>
                  </a:lnTo>
                  <a:lnTo>
                    <a:pt x="19050" y="66675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7625" y="7144"/>
                  </a:lnTo>
                  <a:lnTo>
                    <a:pt x="73818" y="23813"/>
                  </a:lnTo>
                  <a:lnTo>
                    <a:pt x="147637" y="85725"/>
                  </a:lnTo>
                  <a:lnTo>
                    <a:pt x="257175" y="188119"/>
                  </a:lnTo>
                  <a:lnTo>
                    <a:pt x="381000" y="307181"/>
                  </a:lnTo>
                  <a:lnTo>
                    <a:pt x="497681" y="431006"/>
                  </a:lnTo>
                  <a:lnTo>
                    <a:pt x="640556" y="583406"/>
                  </a:lnTo>
                  <a:lnTo>
                    <a:pt x="771525" y="716756"/>
                  </a:lnTo>
                  <a:lnTo>
                    <a:pt x="926306" y="866775"/>
                  </a:lnTo>
                  <a:lnTo>
                    <a:pt x="1097756" y="1021556"/>
                  </a:lnTo>
                  <a:lnTo>
                    <a:pt x="1290637" y="1183481"/>
                  </a:lnTo>
                  <a:lnTo>
                    <a:pt x="1450181" y="1304925"/>
                  </a:lnTo>
                  <a:lnTo>
                    <a:pt x="1576387" y="1397794"/>
                  </a:lnTo>
                  <a:lnTo>
                    <a:pt x="1714500" y="1490663"/>
                  </a:lnTo>
                  <a:lnTo>
                    <a:pt x="1847850" y="1574006"/>
                  </a:lnTo>
                  <a:lnTo>
                    <a:pt x="2014537" y="1669256"/>
                  </a:lnTo>
                  <a:lnTo>
                    <a:pt x="2093118" y="1712119"/>
                  </a:lnTo>
                  <a:lnTo>
                    <a:pt x="2100262" y="1716881"/>
                  </a:lnTo>
                  <a:lnTo>
                    <a:pt x="2126456" y="1738313"/>
                  </a:lnTo>
                  <a:lnTo>
                    <a:pt x="2140743" y="1757363"/>
                  </a:lnTo>
                  <a:lnTo>
                    <a:pt x="2143125" y="1766888"/>
                  </a:lnTo>
                  <a:lnTo>
                    <a:pt x="2140743" y="1781175"/>
                  </a:lnTo>
                  <a:lnTo>
                    <a:pt x="2131218" y="1793081"/>
                  </a:lnTo>
                  <a:lnTo>
                    <a:pt x="2107406" y="1800225"/>
                  </a:lnTo>
                  <a:lnTo>
                    <a:pt x="2031206" y="1800225"/>
                  </a:lnTo>
                  <a:lnTo>
                    <a:pt x="1895475" y="1797844"/>
                  </a:lnTo>
                  <a:lnTo>
                    <a:pt x="1743075" y="1790700"/>
                  </a:lnTo>
                  <a:lnTo>
                    <a:pt x="1633537" y="1781175"/>
                  </a:lnTo>
                  <a:lnTo>
                    <a:pt x="1507331" y="1764506"/>
                  </a:lnTo>
                  <a:lnTo>
                    <a:pt x="1423987" y="1750219"/>
                  </a:lnTo>
                  <a:lnTo>
                    <a:pt x="1331118" y="1724025"/>
                  </a:lnTo>
                  <a:lnTo>
                    <a:pt x="1300162" y="1712119"/>
                  </a:lnTo>
                  <a:lnTo>
                    <a:pt x="1273968" y="1697831"/>
                  </a:lnTo>
                  <a:lnTo>
                    <a:pt x="1250156" y="1674019"/>
                  </a:lnTo>
                  <a:lnTo>
                    <a:pt x="1166812" y="1569244"/>
                  </a:lnTo>
                  <a:lnTo>
                    <a:pt x="1071562" y="1440656"/>
                  </a:lnTo>
                  <a:lnTo>
                    <a:pt x="938212" y="1269206"/>
                  </a:lnTo>
                  <a:lnTo>
                    <a:pt x="812006" y="1102519"/>
                  </a:lnTo>
                  <a:lnTo>
                    <a:pt x="619125" y="854869"/>
                  </a:lnTo>
                  <a:lnTo>
                    <a:pt x="569118" y="785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072824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502BA33-0967-4CE8-81CE-3D202131EE0B}"/>
              </a:ext>
            </a:extLst>
          </p:cNvPr>
          <p:cNvSpPr/>
          <p:nvPr/>
        </p:nvSpPr>
        <p:spPr>
          <a:xfrm>
            <a:off x="2562225" y="2468563"/>
            <a:ext cx="1824038" cy="536575"/>
          </a:xfrm>
          <a:custGeom>
            <a:avLst/>
            <a:gdLst>
              <a:gd name="connsiteX0" fmla="*/ 1352550 w 1824038"/>
              <a:gd name="connsiteY0" fmla="*/ 300038 h 535782"/>
              <a:gd name="connsiteX1" fmla="*/ 1169194 w 1824038"/>
              <a:gd name="connsiteY1" fmla="*/ 342900 h 535782"/>
              <a:gd name="connsiteX2" fmla="*/ 981075 w 1824038"/>
              <a:gd name="connsiteY2" fmla="*/ 373857 h 535782"/>
              <a:gd name="connsiteX3" fmla="*/ 778669 w 1824038"/>
              <a:gd name="connsiteY3" fmla="*/ 428625 h 535782"/>
              <a:gd name="connsiteX4" fmla="*/ 550069 w 1824038"/>
              <a:gd name="connsiteY4" fmla="*/ 488157 h 535782"/>
              <a:gd name="connsiteX5" fmla="*/ 416719 w 1824038"/>
              <a:gd name="connsiteY5" fmla="*/ 516732 h 535782"/>
              <a:gd name="connsiteX6" fmla="*/ 300038 w 1824038"/>
              <a:gd name="connsiteY6" fmla="*/ 535782 h 535782"/>
              <a:gd name="connsiteX7" fmla="*/ 269081 w 1824038"/>
              <a:gd name="connsiteY7" fmla="*/ 535782 h 535782"/>
              <a:gd name="connsiteX8" fmla="*/ 242888 w 1824038"/>
              <a:gd name="connsiteY8" fmla="*/ 531019 h 535782"/>
              <a:gd name="connsiteX9" fmla="*/ 200025 w 1824038"/>
              <a:gd name="connsiteY9" fmla="*/ 514350 h 535782"/>
              <a:gd name="connsiteX10" fmla="*/ 161925 w 1824038"/>
              <a:gd name="connsiteY10" fmla="*/ 490538 h 535782"/>
              <a:gd name="connsiteX11" fmla="*/ 130969 w 1824038"/>
              <a:gd name="connsiteY11" fmla="*/ 469107 h 535782"/>
              <a:gd name="connsiteX12" fmla="*/ 85725 w 1824038"/>
              <a:gd name="connsiteY12" fmla="*/ 431007 h 535782"/>
              <a:gd name="connsiteX13" fmla="*/ 40481 w 1824038"/>
              <a:gd name="connsiteY13" fmla="*/ 378619 h 535782"/>
              <a:gd name="connsiteX14" fmla="*/ 11906 w 1824038"/>
              <a:gd name="connsiteY14" fmla="*/ 340519 h 535782"/>
              <a:gd name="connsiteX15" fmla="*/ 0 w 1824038"/>
              <a:gd name="connsiteY15" fmla="*/ 321469 h 535782"/>
              <a:gd name="connsiteX16" fmla="*/ 0 w 1824038"/>
              <a:gd name="connsiteY16" fmla="*/ 309563 h 535782"/>
              <a:gd name="connsiteX17" fmla="*/ 4763 w 1824038"/>
              <a:gd name="connsiteY17" fmla="*/ 297657 h 535782"/>
              <a:gd name="connsiteX18" fmla="*/ 16669 w 1824038"/>
              <a:gd name="connsiteY18" fmla="*/ 290513 h 535782"/>
              <a:gd name="connsiteX19" fmla="*/ 42863 w 1824038"/>
              <a:gd name="connsiteY19" fmla="*/ 295275 h 535782"/>
              <a:gd name="connsiteX20" fmla="*/ 100013 w 1824038"/>
              <a:gd name="connsiteY20" fmla="*/ 311944 h 535782"/>
              <a:gd name="connsiteX21" fmla="*/ 147638 w 1824038"/>
              <a:gd name="connsiteY21" fmla="*/ 323850 h 535782"/>
              <a:gd name="connsiteX22" fmla="*/ 233363 w 1824038"/>
              <a:gd name="connsiteY22" fmla="*/ 335757 h 535782"/>
              <a:gd name="connsiteX23" fmla="*/ 269081 w 1824038"/>
              <a:gd name="connsiteY23" fmla="*/ 335757 h 535782"/>
              <a:gd name="connsiteX24" fmla="*/ 321469 w 1824038"/>
              <a:gd name="connsiteY24" fmla="*/ 333375 h 535782"/>
              <a:gd name="connsiteX25" fmla="*/ 402431 w 1824038"/>
              <a:gd name="connsiteY25" fmla="*/ 321469 h 535782"/>
              <a:gd name="connsiteX26" fmla="*/ 581025 w 1824038"/>
              <a:gd name="connsiteY26" fmla="*/ 290513 h 535782"/>
              <a:gd name="connsiteX27" fmla="*/ 802481 w 1824038"/>
              <a:gd name="connsiteY27" fmla="*/ 245269 h 535782"/>
              <a:gd name="connsiteX28" fmla="*/ 1023938 w 1824038"/>
              <a:gd name="connsiteY28" fmla="*/ 197644 h 535782"/>
              <a:gd name="connsiteX29" fmla="*/ 1173956 w 1824038"/>
              <a:gd name="connsiteY29" fmla="*/ 140494 h 535782"/>
              <a:gd name="connsiteX30" fmla="*/ 1266825 w 1824038"/>
              <a:gd name="connsiteY30" fmla="*/ 121444 h 535782"/>
              <a:gd name="connsiteX31" fmla="*/ 1359694 w 1824038"/>
              <a:gd name="connsiteY31" fmla="*/ 100013 h 535782"/>
              <a:gd name="connsiteX32" fmla="*/ 1428750 w 1824038"/>
              <a:gd name="connsiteY32" fmla="*/ 78582 h 535782"/>
              <a:gd name="connsiteX33" fmla="*/ 1481138 w 1824038"/>
              <a:gd name="connsiteY33" fmla="*/ 59532 h 535782"/>
              <a:gd name="connsiteX34" fmla="*/ 1519238 w 1824038"/>
              <a:gd name="connsiteY34" fmla="*/ 40482 h 535782"/>
              <a:gd name="connsiteX35" fmla="*/ 1564481 w 1824038"/>
              <a:gd name="connsiteY35" fmla="*/ 11907 h 535782"/>
              <a:gd name="connsiteX36" fmla="*/ 1581150 w 1824038"/>
              <a:gd name="connsiteY36" fmla="*/ 0 h 535782"/>
              <a:gd name="connsiteX37" fmla="*/ 1631156 w 1824038"/>
              <a:gd name="connsiteY37" fmla="*/ 11907 h 535782"/>
              <a:gd name="connsiteX38" fmla="*/ 1685925 w 1824038"/>
              <a:gd name="connsiteY38" fmla="*/ 33338 h 535782"/>
              <a:gd name="connsiteX39" fmla="*/ 1733550 w 1824038"/>
              <a:gd name="connsiteY39" fmla="*/ 54769 h 535782"/>
              <a:gd name="connsiteX40" fmla="*/ 1764506 w 1824038"/>
              <a:gd name="connsiteY40" fmla="*/ 73819 h 535782"/>
              <a:gd name="connsiteX41" fmla="*/ 1795463 w 1824038"/>
              <a:gd name="connsiteY41" fmla="*/ 92869 h 535782"/>
              <a:gd name="connsiteX42" fmla="*/ 1809750 w 1824038"/>
              <a:gd name="connsiteY42" fmla="*/ 109538 h 535782"/>
              <a:gd name="connsiteX43" fmla="*/ 1819275 w 1824038"/>
              <a:gd name="connsiteY43" fmla="*/ 130969 h 535782"/>
              <a:gd name="connsiteX44" fmla="*/ 1824038 w 1824038"/>
              <a:gd name="connsiteY44" fmla="*/ 152400 h 535782"/>
              <a:gd name="connsiteX45" fmla="*/ 1821656 w 1824038"/>
              <a:gd name="connsiteY45" fmla="*/ 173832 h 535782"/>
              <a:gd name="connsiteX46" fmla="*/ 1809750 w 1824038"/>
              <a:gd name="connsiteY46" fmla="*/ 185738 h 535782"/>
              <a:gd name="connsiteX47" fmla="*/ 1724025 w 1824038"/>
              <a:gd name="connsiteY47" fmla="*/ 216694 h 535782"/>
              <a:gd name="connsiteX48" fmla="*/ 1597819 w 1824038"/>
              <a:gd name="connsiteY48" fmla="*/ 245269 h 535782"/>
              <a:gd name="connsiteX49" fmla="*/ 1352550 w 1824038"/>
              <a:gd name="connsiteY49" fmla="*/ 300038 h 535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24038" h="535782">
                <a:moveTo>
                  <a:pt x="1352550" y="300038"/>
                </a:moveTo>
                <a:lnTo>
                  <a:pt x="1169194" y="342900"/>
                </a:lnTo>
                <a:lnTo>
                  <a:pt x="981075" y="373857"/>
                </a:lnTo>
                <a:lnTo>
                  <a:pt x="778669" y="428625"/>
                </a:lnTo>
                <a:lnTo>
                  <a:pt x="550069" y="488157"/>
                </a:lnTo>
                <a:lnTo>
                  <a:pt x="416719" y="516732"/>
                </a:lnTo>
                <a:lnTo>
                  <a:pt x="300038" y="535782"/>
                </a:lnTo>
                <a:lnTo>
                  <a:pt x="269081" y="535782"/>
                </a:lnTo>
                <a:lnTo>
                  <a:pt x="242888" y="531019"/>
                </a:lnTo>
                <a:lnTo>
                  <a:pt x="200025" y="514350"/>
                </a:lnTo>
                <a:lnTo>
                  <a:pt x="161925" y="490538"/>
                </a:lnTo>
                <a:lnTo>
                  <a:pt x="130969" y="469107"/>
                </a:lnTo>
                <a:lnTo>
                  <a:pt x="85725" y="431007"/>
                </a:lnTo>
                <a:lnTo>
                  <a:pt x="40481" y="378619"/>
                </a:lnTo>
                <a:lnTo>
                  <a:pt x="11906" y="340519"/>
                </a:lnTo>
                <a:lnTo>
                  <a:pt x="0" y="321469"/>
                </a:lnTo>
                <a:lnTo>
                  <a:pt x="0" y="309563"/>
                </a:lnTo>
                <a:lnTo>
                  <a:pt x="4763" y="297657"/>
                </a:lnTo>
                <a:lnTo>
                  <a:pt x="16669" y="290513"/>
                </a:lnTo>
                <a:lnTo>
                  <a:pt x="42863" y="295275"/>
                </a:lnTo>
                <a:lnTo>
                  <a:pt x="100013" y="311944"/>
                </a:lnTo>
                <a:lnTo>
                  <a:pt x="147638" y="323850"/>
                </a:lnTo>
                <a:lnTo>
                  <a:pt x="233363" y="335757"/>
                </a:lnTo>
                <a:lnTo>
                  <a:pt x="269081" y="335757"/>
                </a:lnTo>
                <a:lnTo>
                  <a:pt x="321469" y="333375"/>
                </a:lnTo>
                <a:lnTo>
                  <a:pt x="402431" y="321469"/>
                </a:lnTo>
                <a:lnTo>
                  <a:pt x="581025" y="290513"/>
                </a:lnTo>
                <a:lnTo>
                  <a:pt x="802481" y="245269"/>
                </a:lnTo>
                <a:lnTo>
                  <a:pt x="1023938" y="197644"/>
                </a:lnTo>
                <a:lnTo>
                  <a:pt x="1173956" y="140494"/>
                </a:lnTo>
                <a:lnTo>
                  <a:pt x="1266825" y="121444"/>
                </a:lnTo>
                <a:lnTo>
                  <a:pt x="1359694" y="100013"/>
                </a:lnTo>
                <a:lnTo>
                  <a:pt x="1428750" y="78582"/>
                </a:lnTo>
                <a:lnTo>
                  <a:pt x="1481138" y="59532"/>
                </a:lnTo>
                <a:lnTo>
                  <a:pt x="1519238" y="40482"/>
                </a:lnTo>
                <a:lnTo>
                  <a:pt x="1564481" y="11907"/>
                </a:lnTo>
                <a:lnTo>
                  <a:pt x="1581150" y="0"/>
                </a:lnTo>
                <a:lnTo>
                  <a:pt x="1631156" y="11907"/>
                </a:lnTo>
                <a:lnTo>
                  <a:pt x="1685925" y="33338"/>
                </a:lnTo>
                <a:lnTo>
                  <a:pt x="1733550" y="54769"/>
                </a:lnTo>
                <a:lnTo>
                  <a:pt x="1764506" y="73819"/>
                </a:lnTo>
                <a:lnTo>
                  <a:pt x="1795463" y="92869"/>
                </a:lnTo>
                <a:lnTo>
                  <a:pt x="1809750" y="109538"/>
                </a:lnTo>
                <a:lnTo>
                  <a:pt x="1819275" y="130969"/>
                </a:lnTo>
                <a:lnTo>
                  <a:pt x="1824038" y="152400"/>
                </a:lnTo>
                <a:lnTo>
                  <a:pt x="1821656" y="173832"/>
                </a:lnTo>
                <a:lnTo>
                  <a:pt x="1809750" y="185738"/>
                </a:lnTo>
                <a:lnTo>
                  <a:pt x="1724025" y="216694"/>
                </a:lnTo>
                <a:lnTo>
                  <a:pt x="1597819" y="245269"/>
                </a:lnTo>
                <a:lnTo>
                  <a:pt x="1352550" y="3000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10ABF1F-8F4F-474D-98FA-A1D2440BDFA8}"/>
              </a:ext>
            </a:extLst>
          </p:cNvPr>
          <p:cNvSpPr/>
          <p:nvPr/>
        </p:nvSpPr>
        <p:spPr>
          <a:xfrm>
            <a:off x="4191000" y="1954213"/>
            <a:ext cx="917575" cy="1346200"/>
          </a:xfrm>
          <a:custGeom>
            <a:avLst/>
            <a:gdLst>
              <a:gd name="connsiteX0" fmla="*/ 490538 w 916781"/>
              <a:gd name="connsiteY0" fmla="*/ 852488 h 1345407"/>
              <a:gd name="connsiteX1" fmla="*/ 307181 w 916781"/>
              <a:gd name="connsiteY1" fmla="*/ 1069182 h 1345407"/>
              <a:gd name="connsiteX2" fmla="*/ 145256 w 916781"/>
              <a:gd name="connsiteY2" fmla="*/ 1243013 h 1345407"/>
              <a:gd name="connsiteX3" fmla="*/ 40481 w 916781"/>
              <a:gd name="connsiteY3" fmla="*/ 1340644 h 1345407"/>
              <a:gd name="connsiteX4" fmla="*/ 21431 w 916781"/>
              <a:gd name="connsiteY4" fmla="*/ 1345407 h 1345407"/>
              <a:gd name="connsiteX5" fmla="*/ 4763 w 916781"/>
              <a:gd name="connsiteY5" fmla="*/ 1338263 h 1345407"/>
              <a:gd name="connsiteX6" fmla="*/ 0 w 916781"/>
              <a:gd name="connsiteY6" fmla="*/ 1321594 h 1345407"/>
              <a:gd name="connsiteX7" fmla="*/ 4763 w 916781"/>
              <a:gd name="connsiteY7" fmla="*/ 1297782 h 1345407"/>
              <a:gd name="connsiteX8" fmla="*/ 116681 w 916781"/>
              <a:gd name="connsiteY8" fmla="*/ 1121569 h 1345407"/>
              <a:gd name="connsiteX9" fmla="*/ 219075 w 916781"/>
              <a:gd name="connsiteY9" fmla="*/ 957263 h 1345407"/>
              <a:gd name="connsiteX10" fmla="*/ 302419 w 916781"/>
              <a:gd name="connsiteY10" fmla="*/ 816769 h 1345407"/>
              <a:gd name="connsiteX11" fmla="*/ 381000 w 916781"/>
              <a:gd name="connsiteY11" fmla="*/ 683419 h 1345407"/>
              <a:gd name="connsiteX12" fmla="*/ 461963 w 916781"/>
              <a:gd name="connsiteY12" fmla="*/ 547688 h 1345407"/>
              <a:gd name="connsiteX13" fmla="*/ 502444 w 916781"/>
              <a:gd name="connsiteY13" fmla="*/ 452438 h 1345407"/>
              <a:gd name="connsiteX14" fmla="*/ 559594 w 916781"/>
              <a:gd name="connsiteY14" fmla="*/ 290513 h 1345407"/>
              <a:gd name="connsiteX15" fmla="*/ 578644 w 916781"/>
              <a:gd name="connsiteY15" fmla="*/ 219075 h 1345407"/>
              <a:gd name="connsiteX16" fmla="*/ 573881 w 916781"/>
              <a:gd name="connsiteY16" fmla="*/ 190500 h 1345407"/>
              <a:gd name="connsiteX17" fmla="*/ 552450 w 916781"/>
              <a:gd name="connsiteY17" fmla="*/ 161925 h 1345407"/>
              <a:gd name="connsiteX18" fmla="*/ 521494 w 916781"/>
              <a:gd name="connsiteY18" fmla="*/ 128588 h 1345407"/>
              <a:gd name="connsiteX19" fmla="*/ 481013 w 916781"/>
              <a:gd name="connsiteY19" fmla="*/ 95250 h 1345407"/>
              <a:gd name="connsiteX20" fmla="*/ 447675 w 916781"/>
              <a:gd name="connsiteY20" fmla="*/ 71438 h 1345407"/>
              <a:gd name="connsiteX21" fmla="*/ 428625 w 916781"/>
              <a:gd name="connsiteY21" fmla="*/ 57150 h 1345407"/>
              <a:gd name="connsiteX22" fmla="*/ 419100 w 916781"/>
              <a:gd name="connsiteY22" fmla="*/ 40482 h 1345407"/>
              <a:gd name="connsiteX23" fmla="*/ 421481 w 916781"/>
              <a:gd name="connsiteY23" fmla="*/ 23813 h 1345407"/>
              <a:gd name="connsiteX24" fmla="*/ 435769 w 916781"/>
              <a:gd name="connsiteY24" fmla="*/ 9525 h 1345407"/>
              <a:gd name="connsiteX25" fmla="*/ 481013 w 916781"/>
              <a:gd name="connsiteY25" fmla="*/ 2382 h 1345407"/>
              <a:gd name="connsiteX26" fmla="*/ 569119 w 916781"/>
              <a:gd name="connsiteY26" fmla="*/ 0 h 1345407"/>
              <a:gd name="connsiteX27" fmla="*/ 602456 w 916781"/>
              <a:gd name="connsiteY27" fmla="*/ 2382 h 1345407"/>
              <a:gd name="connsiteX28" fmla="*/ 650081 w 916781"/>
              <a:gd name="connsiteY28" fmla="*/ 11907 h 1345407"/>
              <a:gd name="connsiteX29" fmla="*/ 711994 w 916781"/>
              <a:gd name="connsiteY29" fmla="*/ 33338 h 1345407"/>
              <a:gd name="connsiteX30" fmla="*/ 776288 w 916781"/>
              <a:gd name="connsiteY30" fmla="*/ 59532 h 1345407"/>
              <a:gd name="connsiteX31" fmla="*/ 828675 w 916781"/>
              <a:gd name="connsiteY31" fmla="*/ 90488 h 1345407"/>
              <a:gd name="connsiteX32" fmla="*/ 885825 w 916781"/>
              <a:gd name="connsiteY32" fmla="*/ 128588 h 1345407"/>
              <a:gd name="connsiteX33" fmla="*/ 904875 w 916781"/>
              <a:gd name="connsiteY33" fmla="*/ 147638 h 1345407"/>
              <a:gd name="connsiteX34" fmla="*/ 914400 w 916781"/>
              <a:gd name="connsiteY34" fmla="*/ 164307 h 1345407"/>
              <a:gd name="connsiteX35" fmla="*/ 916781 w 916781"/>
              <a:gd name="connsiteY35" fmla="*/ 188119 h 1345407"/>
              <a:gd name="connsiteX36" fmla="*/ 909638 w 916781"/>
              <a:gd name="connsiteY36" fmla="*/ 221457 h 1345407"/>
              <a:gd name="connsiteX37" fmla="*/ 895350 w 916781"/>
              <a:gd name="connsiteY37" fmla="*/ 247650 h 1345407"/>
              <a:gd name="connsiteX38" fmla="*/ 847725 w 916781"/>
              <a:gd name="connsiteY38" fmla="*/ 288132 h 1345407"/>
              <a:gd name="connsiteX39" fmla="*/ 764381 w 916781"/>
              <a:gd name="connsiteY39" fmla="*/ 438150 h 1345407"/>
              <a:gd name="connsiteX40" fmla="*/ 676275 w 916781"/>
              <a:gd name="connsiteY40" fmla="*/ 592932 h 1345407"/>
              <a:gd name="connsiteX41" fmla="*/ 611981 w 916781"/>
              <a:gd name="connsiteY41" fmla="*/ 697707 h 1345407"/>
              <a:gd name="connsiteX42" fmla="*/ 490538 w 916781"/>
              <a:gd name="connsiteY42" fmla="*/ 852488 h 1345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916781" h="1345407">
                <a:moveTo>
                  <a:pt x="490538" y="852488"/>
                </a:moveTo>
                <a:lnTo>
                  <a:pt x="307181" y="1069182"/>
                </a:lnTo>
                <a:lnTo>
                  <a:pt x="145256" y="1243013"/>
                </a:lnTo>
                <a:lnTo>
                  <a:pt x="40481" y="1340644"/>
                </a:lnTo>
                <a:lnTo>
                  <a:pt x="21431" y="1345407"/>
                </a:lnTo>
                <a:lnTo>
                  <a:pt x="4763" y="1338263"/>
                </a:lnTo>
                <a:lnTo>
                  <a:pt x="0" y="1321594"/>
                </a:lnTo>
                <a:lnTo>
                  <a:pt x="4763" y="1297782"/>
                </a:lnTo>
                <a:lnTo>
                  <a:pt x="116681" y="1121569"/>
                </a:lnTo>
                <a:lnTo>
                  <a:pt x="219075" y="957263"/>
                </a:lnTo>
                <a:lnTo>
                  <a:pt x="302419" y="816769"/>
                </a:lnTo>
                <a:lnTo>
                  <a:pt x="381000" y="683419"/>
                </a:lnTo>
                <a:lnTo>
                  <a:pt x="461963" y="547688"/>
                </a:lnTo>
                <a:lnTo>
                  <a:pt x="502444" y="452438"/>
                </a:lnTo>
                <a:lnTo>
                  <a:pt x="559594" y="290513"/>
                </a:lnTo>
                <a:lnTo>
                  <a:pt x="578644" y="219075"/>
                </a:lnTo>
                <a:lnTo>
                  <a:pt x="573881" y="190500"/>
                </a:lnTo>
                <a:lnTo>
                  <a:pt x="552450" y="161925"/>
                </a:lnTo>
                <a:lnTo>
                  <a:pt x="521494" y="128588"/>
                </a:lnTo>
                <a:lnTo>
                  <a:pt x="481013" y="95250"/>
                </a:lnTo>
                <a:lnTo>
                  <a:pt x="447675" y="71438"/>
                </a:lnTo>
                <a:lnTo>
                  <a:pt x="428625" y="57150"/>
                </a:lnTo>
                <a:lnTo>
                  <a:pt x="419100" y="40482"/>
                </a:lnTo>
                <a:lnTo>
                  <a:pt x="421481" y="23813"/>
                </a:lnTo>
                <a:lnTo>
                  <a:pt x="435769" y="9525"/>
                </a:lnTo>
                <a:lnTo>
                  <a:pt x="481013" y="2382"/>
                </a:lnTo>
                <a:lnTo>
                  <a:pt x="569119" y="0"/>
                </a:lnTo>
                <a:lnTo>
                  <a:pt x="602456" y="2382"/>
                </a:lnTo>
                <a:lnTo>
                  <a:pt x="650081" y="11907"/>
                </a:lnTo>
                <a:lnTo>
                  <a:pt x="711994" y="33338"/>
                </a:lnTo>
                <a:lnTo>
                  <a:pt x="776288" y="59532"/>
                </a:lnTo>
                <a:lnTo>
                  <a:pt x="828675" y="90488"/>
                </a:lnTo>
                <a:lnTo>
                  <a:pt x="885825" y="128588"/>
                </a:lnTo>
                <a:lnTo>
                  <a:pt x="904875" y="147638"/>
                </a:lnTo>
                <a:lnTo>
                  <a:pt x="914400" y="164307"/>
                </a:lnTo>
                <a:lnTo>
                  <a:pt x="916781" y="188119"/>
                </a:lnTo>
                <a:lnTo>
                  <a:pt x="909638" y="221457"/>
                </a:lnTo>
                <a:lnTo>
                  <a:pt x="895350" y="247650"/>
                </a:lnTo>
                <a:lnTo>
                  <a:pt x="847725" y="288132"/>
                </a:lnTo>
                <a:lnTo>
                  <a:pt x="764381" y="438150"/>
                </a:lnTo>
                <a:lnTo>
                  <a:pt x="676275" y="592932"/>
                </a:lnTo>
                <a:lnTo>
                  <a:pt x="611981" y="697707"/>
                </a:lnTo>
                <a:lnTo>
                  <a:pt x="490538" y="852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ED50ED1-60D3-4AAB-804C-48D6A75315D7}"/>
              </a:ext>
            </a:extLst>
          </p:cNvPr>
          <p:cNvSpPr/>
          <p:nvPr/>
        </p:nvSpPr>
        <p:spPr>
          <a:xfrm rot="16200000">
            <a:off x="1371600" y="3505200"/>
            <a:ext cx="4443413" cy="538163"/>
          </a:xfrm>
          <a:custGeom>
            <a:avLst/>
            <a:gdLst>
              <a:gd name="connsiteX0" fmla="*/ 2908702 w 4443736"/>
              <a:gd name="connsiteY0" fmla="*/ 434444 h 537882"/>
              <a:gd name="connsiteX1" fmla="*/ 2643899 w 4443736"/>
              <a:gd name="connsiteY1" fmla="*/ 438581 h 537882"/>
              <a:gd name="connsiteX2" fmla="*/ 2565285 w 4443736"/>
              <a:gd name="connsiteY2" fmla="*/ 434444 h 537882"/>
              <a:gd name="connsiteX3" fmla="*/ 2259106 w 4443736"/>
              <a:gd name="connsiteY3" fmla="*/ 434444 h 537882"/>
              <a:gd name="connsiteX4" fmla="*/ 1853625 w 4443736"/>
              <a:gd name="connsiteY4" fmla="*/ 438581 h 537882"/>
              <a:gd name="connsiteX5" fmla="*/ 1332293 w 4443736"/>
              <a:gd name="connsiteY5" fmla="*/ 438581 h 537882"/>
              <a:gd name="connsiteX6" fmla="*/ 719935 w 4443736"/>
              <a:gd name="connsiteY6" fmla="*/ 438581 h 537882"/>
              <a:gd name="connsiteX7" fmla="*/ 161365 w 4443736"/>
              <a:gd name="connsiteY7" fmla="*/ 438581 h 537882"/>
              <a:gd name="connsiteX8" fmla="*/ 128264 w 4443736"/>
              <a:gd name="connsiteY8" fmla="*/ 430306 h 537882"/>
              <a:gd name="connsiteX9" fmla="*/ 82751 w 4443736"/>
              <a:gd name="connsiteY9" fmla="*/ 417893 h 537882"/>
              <a:gd name="connsiteX10" fmla="*/ 33100 w 4443736"/>
              <a:gd name="connsiteY10" fmla="*/ 393068 h 537882"/>
              <a:gd name="connsiteX11" fmla="*/ 8275 w 4443736"/>
              <a:gd name="connsiteY11" fmla="*/ 364105 h 537882"/>
              <a:gd name="connsiteX12" fmla="*/ 0 w 4443736"/>
              <a:gd name="connsiteY12" fmla="*/ 331005 h 537882"/>
              <a:gd name="connsiteX13" fmla="*/ 8275 w 4443736"/>
              <a:gd name="connsiteY13" fmla="*/ 293767 h 537882"/>
              <a:gd name="connsiteX14" fmla="*/ 28963 w 4443736"/>
              <a:gd name="connsiteY14" fmla="*/ 264804 h 537882"/>
              <a:gd name="connsiteX15" fmla="*/ 70338 w 4443736"/>
              <a:gd name="connsiteY15" fmla="*/ 227566 h 537882"/>
              <a:gd name="connsiteX16" fmla="*/ 124127 w 4443736"/>
              <a:gd name="connsiteY16" fmla="*/ 198603 h 537882"/>
              <a:gd name="connsiteX17" fmla="*/ 190328 w 4443736"/>
              <a:gd name="connsiteY17" fmla="*/ 173777 h 537882"/>
              <a:gd name="connsiteX18" fmla="*/ 264804 w 4443736"/>
              <a:gd name="connsiteY18" fmla="*/ 157227 h 537882"/>
              <a:gd name="connsiteX19" fmla="*/ 380655 w 4443736"/>
              <a:gd name="connsiteY19" fmla="*/ 148952 h 537882"/>
              <a:gd name="connsiteX20" fmla="*/ 471681 w 4443736"/>
              <a:gd name="connsiteY20" fmla="*/ 165502 h 537882"/>
              <a:gd name="connsiteX21" fmla="*/ 554432 w 4443736"/>
              <a:gd name="connsiteY21" fmla="*/ 173777 h 537882"/>
              <a:gd name="connsiteX22" fmla="*/ 761310 w 4443736"/>
              <a:gd name="connsiteY22" fmla="*/ 194465 h 537882"/>
              <a:gd name="connsiteX23" fmla="*/ 1046802 w 4443736"/>
              <a:gd name="connsiteY23" fmla="*/ 211015 h 537882"/>
              <a:gd name="connsiteX24" fmla="*/ 1369531 w 4443736"/>
              <a:gd name="connsiteY24" fmla="*/ 219291 h 537882"/>
              <a:gd name="connsiteX25" fmla="*/ 1890863 w 4443736"/>
              <a:gd name="connsiteY25" fmla="*/ 231703 h 537882"/>
              <a:gd name="connsiteX26" fmla="*/ 2693549 w 4443736"/>
              <a:gd name="connsiteY26" fmla="*/ 239978 h 537882"/>
              <a:gd name="connsiteX27" fmla="*/ 3297632 w 4443736"/>
              <a:gd name="connsiteY27" fmla="*/ 235841 h 537882"/>
              <a:gd name="connsiteX28" fmla="*/ 3533473 w 4443736"/>
              <a:gd name="connsiteY28" fmla="*/ 239978 h 537882"/>
              <a:gd name="connsiteX29" fmla="*/ 3802414 w 4443736"/>
              <a:gd name="connsiteY29" fmla="*/ 239978 h 537882"/>
              <a:gd name="connsiteX30" fmla="*/ 4183070 w 4443736"/>
              <a:gd name="connsiteY30" fmla="*/ 239978 h 537882"/>
              <a:gd name="connsiteX31" fmla="*/ 4228583 w 4443736"/>
              <a:gd name="connsiteY31" fmla="*/ 227566 h 537882"/>
              <a:gd name="connsiteX32" fmla="*/ 4269958 w 4443736"/>
              <a:gd name="connsiteY32" fmla="*/ 202740 h 537882"/>
              <a:gd name="connsiteX33" fmla="*/ 4311334 w 4443736"/>
              <a:gd name="connsiteY33" fmla="*/ 161365 h 537882"/>
              <a:gd name="connsiteX34" fmla="*/ 4344434 w 4443736"/>
              <a:gd name="connsiteY34" fmla="*/ 103439 h 537882"/>
              <a:gd name="connsiteX35" fmla="*/ 4377535 w 4443736"/>
              <a:gd name="connsiteY35" fmla="*/ 45513 h 537882"/>
              <a:gd name="connsiteX36" fmla="*/ 4394085 w 4443736"/>
              <a:gd name="connsiteY36" fmla="*/ 20688 h 537882"/>
              <a:gd name="connsiteX37" fmla="*/ 4406498 w 4443736"/>
              <a:gd name="connsiteY37" fmla="*/ 4138 h 537882"/>
              <a:gd name="connsiteX38" fmla="*/ 4418910 w 4443736"/>
              <a:gd name="connsiteY38" fmla="*/ 0 h 537882"/>
              <a:gd name="connsiteX39" fmla="*/ 4439598 w 4443736"/>
              <a:gd name="connsiteY39" fmla="*/ 8275 h 537882"/>
              <a:gd name="connsiteX40" fmla="*/ 4443736 w 4443736"/>
              <a:gd name="connsiteY40" fmla="*/ 33101 h 537882"/>
              <a:gd name="connsiteX41" fmla="*/ 4439598 w 4443736"/>
              <a:gd name="connsiteY41" fmla="*/ 91026 h 537882"/>
              <a:gd name="connsiteX42" fmla="*/ 4423048 w 4443736"/>
              <a:gd name="connsiteY42" fmla="*/ 177915 h 537882"/>
              <a:gd name="connsiteX43" fmla="*/ 4394085 w 4443736"/>
              <a:gd name="connsiteY43" fmla="*/ 293767 h 537882"/>
              <a:gd name="connsiteX44" fmla="*/ 4360985 w 4443736"/>
              <a:gd name="connsiteY44" fmla="*/ 405481 h 537882"/>
              <a:gd name="connsiteX45" fmla="*/ 4332022 w 4443736"/>
              <a:gd name="connsiteY45" fmla="*/ 475819 h 537882"/>
              <a:gd name="connsiteX46" fmla="*/ 4286508 w 4443736"/>
              <a:gd name="connsiteY46" fmla="*/ 533745 h 537882"/>
              <a:gd name="connsiteX47" fmla="*/ 4257546 w 4443736"/>
              <a:gd name="connsiteY47" fmla="*/ 537882 h 537882"/>
              <a:gd name="connsiteX48" fmla="*/ 4187207 w 4443736"/>
              <a:gd name="connsiteY48" fmla="*/ 517195 h 537882"/>
              <a:gd name="connsiteX49" fmla="*/ 4121006 w 4443736"/>
              <a:gd name="connsiteY49" fmla="*/ 492369 h 537882"/>
              <a:gd name="connsiteX50" fmla="*/ 4071356 w 4443736"/>
              <a:gd name="connsiteY50" fmla="*/ 475819 h 537882"/>
              <a:gd name="connsiteX51" fmla="*/ 3823102 w 4443736"/>
              <a:gd name="connsiteY51" fmla="*/ 446856 h 537882"/>
              <a:gd name="connsiteX52" fmla="*/ 3645187 w 4443736"/>
              <a:gd name="connsiteY52" fmla="*/ 434444 h 537882"/>
              <a:gd name="connsiteX53" fmla="*/ 3388659 w 4443736"/>
              <a:gd name="connsiteY53" fmla="*/ 438581 h 537882"/>
              <a:gd name="connsiteX54" fmla="*/ 3194194 w 4443736"/>
              <a:gd name="connsiteY54" fmla="*/ 434444 h 537882"/>
              <a:gd name="connsiteX55" fmla="*/ 2908702 w 4443736"/>
              <a:gd name="connsiteY55" fmla="*/ 434444 h 537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443736" h="537882">
                <a:moveTo>
                  <a:pt x="2908702" y="434444"/>
                </a:moveTo>
                <a:lnTo>
                  <a:pt x="2643899" y="438581"/>
                </a:lnTo>
                <a:lnTo>
                  <a:pt x="2565285" y="434444"/>
                </a:lnTo>
                <a:lnTo>
                  <a:pt x="2259106" y="434444"/>
                </a:lnTo>
                <a:lnTo>
                  <a:pt x="1853625" y="438581"/>
                </a:lnTo>
                <a:lnTo>
                  <a:pt x="1332293" y="438581"/>
                </a:lnTo>
                <a:lnTo>
                  <a:pt x="719935" y="438581"/>
                </a:lnTo>
                <a:lnTo>
                  <a:pt x="161365" y="438581"/>
                </a:lnTo>
                <a:lnTo>
                  <a:pt x="128264" y="430306"/>
                </a:lnTo>
                <a:lnTo>
                  <a:pt x="82751" y="417893"/>
                </a:lnTo>
                <a:lnTo>
                  <a:pt x="33100" y="393068"/>
                </a:lnTo>
                <a:lnTo>
                  <a:pt x="8275" y="364105"/>
                </a:lnTo>
                <a:lnTo>
                  <a:pt x="0" y="331005"/>
                </a:lnTo>
                <a:lnTo>
                  <a:pt x="8275" y="293767"/>
                </a:lnTo>
                <a:lnTo>
                  <a:pt x="28963" y="264804"/>
                </a:lnTo>
                <a:lnTo>
                  <a:pt x="70338" y="227566"/>
                </a:lnTo>
                <a:lnTo>
                  <a:pt x="124127" y="198603"/>
                </a:lnTo>
                <a:lnTo>
                  <a:pt x="190328" y="173777"/>
                </a:lnTo>
                <a:lnTo>
                  <a:pt x="264804" y="157227"/>
                </a:lnTo>
                <a:lnTo>
                  <a:pt x="380655" y="148952"/>
                </a:lnTo>
                <a:lnTo>
                  <a:pt x="471681" y="165502"/>
                </a:lnTo>
                <a:lnTo>
                  <a:pt x="554432" y="173777"/>
                </a:lnTo>
                <a:lnTo>
                  <a:pt x="761310" y="194465"/>
                </a:lnTo>
                <a:lnTo>
                  <a:pt x="1046802" y="211015"/>
                </a:lnTo>
                <a:lnTo>
                  <a:pt x="1369531" y="219291"/>
                </a:lnTo>
                <a:lnTo>
                  <a:pt x="1890863" y="231703"/>
                </a:lnTo>
                <a:lnTo>
                  <a:pt x="2693549" y="239978"/>
                </a:lnTo>
                <a:lnTo>
                  <a:pt x="3297632" y="235841"/>
                </a:lnTo>
                <a:lnTo>
                  <a:pt x="3533473" y="239978"/>
                </a:lnTo>
                <a:lnTo>
                  <a:pt x="3802414" y="239978"/>
                </a:lnTo>
                <a:lnTo>
                  <a:pt x="4183070" y="239978"/>
                </a:lnTo>
                <a:lnTo>
                  <a:pt x="4228583" y="227566"/>
                </a:lnTo>
                <a:lnTo>
                  <a:pt x="4269958" y="202740"/>
                </a:lnTo>
                <a:lnTo>
                  <a:pt x="4311334" y="161365"/>
                </a:lnTo>
                <a:lnTo>
                  <a:pt x="4344434" y="103439"/>
                </a:lnTo>
                <a:lnTo>
                  <a:pt x="4377535" y="45513"/>
                </a:lnTo>
                <a:lnTo>
                  <a:pt x="4394085" y="20688"/>
                </a:lnTo>
                <a:lnTo>
                  <a:pt x="4406498" y="4138"/>
                </a:lnTo>
                <a:lnTo>
                  <a:pt x="4418910" y="0"/>
                </a:lnTo>
                <a:lnTo>
                  <a:pt x="4439598" y="8275"/>
                </a:lnTo>
                <a:lnTo>
                  <a:pt x="4443736" y="33101"/>
                </a:lnTo>
                <a:lnTo>
                  <a:pt x="4439598" y="91026"/>
                </a:lnTo>
                <a:lnTo>
                  <a:pt x="4423048" y="177915"/>
                </a:lnTo>
                <a:lnTo>
                  <a:pt x="4394085" y="293767"/>
                </a:lnTo>
                <a:lnTo>
                  <a:pt x="4360985" y="405481"/>
                </a:lnTo>
                <a:lnTo>
                  <a:pt x="4332022" y="475819"/>
                </a:lnTo>
                <a:lnTo>
                  <a:pt x="4286508" y="533745"/>
                </a:lnTo>
                <a:lnTo>
                  <a:pt x="4257546" y="537882"/>
                </a:lnTo>
                <a:lnTo>
                  <a:pt x="4187207" y="517195"/>
                </a:lnTo>
                <a:lnTo>
                  <a:pt x="4121006" y="492369"/>
                </a:lnTo>
                <a:lnTo>
                  <a:pt x="4071356" y="475819"/>
                </a:lnTo>
                <a:lnTo>
                  <a:pt x="3823102" y="446856"/>
                </a:lnTo>
                <a:lnTo>
                  <a:pt x="3645187" y="434444"/>
                </a:lnTo>
                <a:lnTo>
                  <a:pt x="3388659" y="438581"/>
                </a:lnTo>
                <a:cubicBezTo>
                  <a:pt x="3192816" y="430247"/>
                  <a:pt x="3194194" y="365426"/>
                  <a:pt x="3194194" y="434444"/>
                </a:cubicBezTo>
                <a:lnTo>
                  <a:pt x="2908702" y="434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3444F03-AAE3-4EE5-B1FE-FAB9417C2A7F}"/>
              </a:ext>
            </a:extLst>
          </p:cNvPr>
          <p:cNvSpPr/>
          <p:nvPr/>
        </p:nvSpPr>
        <p:spPr>
          <a:xfrm rot="16200000">
            <a:off x="2049463" y="3227388"/>
            <a:ext cx="1998662" cy="1135062"/>
          </a:xfrm>
          <a:custGeom>
            <a:avLst/>
            <a:gdLst>
              <a:gd name="connsiteX0" fmla="*/ 762000 w 1997869"/>
              <a:gd name="connsiteY0" fmla="*/ 645570 h 1133726"/>
              <a:gd name="connsiteX1" fmla="*/ 535782 w 1997869"/>
              <a:gd name="connsiteY1" fmla="*/ 481263 h 1133726"/>
              <a:gd name="connsiteX2" fmla="*/ 350044 w 1997869"/>
              <a:gd name="connsiteY2" fmla="*/ 331245 h 1133726"/>
              <a:gd name="connsiteX3" fmla="*/ 192882 w 1997869"/>
              <a:gd name="connsiteY3" fmla="*/ 202657 h 1133726"/>
              <a:gd name="connsiteX4" fmla="*/ 66675 w 1997869"/>
              <a:gd name="connsiteY4" fmla="*/ 93120 h 1133726"/>
              <a:gd name="connsiteX5" fmla="*/ 21432 w 1997869"/>
              <a:gd name="connsiteY5" fmla="*/ 55020 h 1133726"/>
              <a:gd name="connsiteX6" fmla="*/ 2382 w 1997869"/>
              <a:gd name="connsiteY6" fmla="*/ 31207 h 1133726"/>
              <a:gd name="connsiteX7" fmla="*/ 0 w 1997869"/>
              <a:gd name="connsiteY7" fmla="*/ 16920 h 1133726"/>
              <a:gd name="connsiteX8" fmla="*/ 4763 w 1997869"/>
              <a:gd name="connsiteY8" fmla="*/ 5013 h 1133726"/>
              <a:gd name="connsiteX9" fmla="*/ 21432 w 1997869"/>
              <a:gd name="connsiteY9" fmla="*/ 251 h 1133726"/>
              <a:gd name="connsiteX10" fmla="*/ 45244 w 1997869"/>
              <a:gd name="connsiteY10" fmla="*/ 5013 h 1133726"/>
              <a:gd name="connsiteX11" fmla="*/ 85725 w 1997869"/>
              <a:gd name="connsiteY11" fmla="*/ 31207 h 1133726"/>
              <a:gd name="connsiteX12" fmla="*/ 214313 w 1997869"/>
              <a:gd name="connsiteY12" fmla="*/ 116932 h 1133726"/>
              <a:gd name="connsiteX13" fmla="*/ 381000 w 1997869"/>
              <a:gd name="connsiteY13" fmla="*/ 224088 h 1133726"/>
              <a:gd name="connsiteX14" fmla="*/ 538163 w 1997869"/>
              <a:gd name="connsiteY14" fmla="*/ 324101 h 1133726"/>
              <a:gd name="connsiteX15" fmla="*/ 714375 w 1997869"/>
              <a:gd name="connsiteY15" fmla="*/ 433638 h 1133726"/>
              <a:gd name="connsiteX16" fmla="*/ 842963 w 1997869"/>
              <a:gd name="connsiteY16" fmla="*/ 512220 h 1133726"/>
              <a:gd name="connsiteX17" fmla="*/ 971550 w 1997869"/>
              <a:gd name="connsiteY17" fmla="*/ 593182 h 1133726"/>
              <a:gd name="connsiteX18" fmla="*/ 1121569 w 1997869"/>
              <a:gd name="connsiteY18" fmla="*/ 674145 h 1133726"/>
              <a:gd name="connsiteX19" fmla="*/ 1238250 w 1997869"/>
              <a:gd name="connsiteY19" fmla="*/ 728913 h 1133726"/>
              <a:gd name="connsiteX20" fmla="*/ 1414463 w 1997869"/>
              <a:gd name="connsiteY20" fmla="*/ 814638 h 1133726"/>
              <a:gd name="connsiteX21" fmla="*/ 1595438 w 1997869"/>
              <a:gd name="connsiteY21" fmla="*/ 893220 h 1133726"/>
              <a:gd name="connsiteX22" fmla="*/ 1774032 w 1997869"/>
              <a:gd name="connsiteY22" fmla="*/ 967038 h 1133726"/>
              <a:gd name="connsiteX23" fmla="*/ 1990725 w 1997869"/>
              <a:gd name="connsiteY23" fmla="*/ 1052763 h 1133726"/>
              <a:gd name="connsiteX24" fmla="*/ 1997869 w 1997869"/>
              <a:gd name="connsiteY24" fmla="*/ 1133726 h 1133726"/>
              <a:gd name="connsiteX25" fmla="*/ 1493044 w 1997869"/>
              <a:gd name="connsiteY25" fmla="*/ 1117057 h 1133726"/>
              <a:gd name="connsiteX26" fmla="*/ 1366838 w 1997869"/>
              <a:gd name="connsiteY26" fmla="*/ 1043238 h 1133726"/>
              <a:gd name="connsiteX27" fmla="*/ 1126332 w 1997869"/>
              <a:gd name="connsiteY27" fmla="*/ 886076 h 1133726"/>
              <a:gd name="connsiteX28" fmla="*/ 907257 w 1997869"/>
              <a:gd name="connsiteY28" fmla="*/ 743201 h 1133726"/>
              <a:gd name="connsiteX29" fmla="*/ 762000 w 1997869"/>
              <a:gd name="connsiteY29" fmla="*/ 645570 h 1133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97869" h="1133726">
                <a:moveTo>
                  <a:pt x="762000" y="645570"/>
                </a:moveTo>
                <a:lnTo>
                  <a:pt x="535782" y="481263"/>
                </a:lnTo>
                <a:lnTo>
                  <a:pt x="350044" y="331245"/>
                </a:lnTo>
                <a:lnTo>
                  <a:pt x="192882" y="202657"/>
                </a:lnTo>
                <a:lnTo>
                  <a:pt x="66675" y="93120"/>
                </a:lnTo>
                <a:lnTo>
                  <a:pt x="21432" y="55020"/>
                </a:lnTo>
                <a:lnTo>
                  <a:pt x="2382" y="31207"/>
                </a:lnTo>
                <a:lnTo>
                  <a:pt x="0" y="16920"/>
                </a:lnTo>
                <a:lnTo>
                  <a:pt x="4763" y="5013"/>
                </a:lnTo>
                <a:cubicBezTo>
                  <a:pt x="19803" y="0"/>
                  <a:pt x="14030" y="251"/>
                  <a:pt x="21432" y="251"/>
                </a:cubicBezTo>
                <a:lnTo>
                  <a:pt x="45244" y="5013"/>
                </a:lnTo>
                <a:lnTo>
                  <a:pt x="85725" y="31207"/>
                </a:lnTo>
                <a:lnTo>
                  <a:pt x="214313" y="116932"/>
                </a:lnTo>
                <a:lnTo>
                  <a:pt x="381000" y="224088"/>
                </a:lnTo>
                <a:lnTo>
                  <a:pt x="538163" y="324101"/>
                </a:lnTo>
                <a:lnTo>
                  <a:pt x="714375" y="433638"/>
                </a:lnTo>
                <a:lnTo>
                  <a:pt x="842963" y="512220"/>
                </a:lnTo>
                <a:lnTo>
                  <a:pt x="971550" y="593182"/>
                </a:lnTo>
                <a:lnTo>
                  <a:pt x="1121569" y="674145"/>
                </a:lnTo>
                <a:lnTo>
                  <a:pt x="1238250" y="728913"/>
                </a:lnTo>
                <a:lnTo>
                  <a:pt x="1414463" y="814638"/>
                </a:lnTo>
                <a:lnTo>
                  <a:pt x="1595438" y="893220"/>
                </a:lnTo>
                <a:lnTo>
                  <a:pt x="1774032" y="967038"/>
                </a:lnTo>
                <a:lnTo>
                  <a:pt x="1990725" y="1052763"/>
                </a:lnTo>
                <a:lnTo>
                  <a:pt x="1997869" y="1133726"/>
                </a:lnTo>
                <a:lnTo>
                  <a:pt x="1493044" y="1117057"/>
                </a:lnTo>
                <a:lnTo>
                  <a:pt x="1366838" y="1043238"/>
                </a:lnTo>
                <a:lnTo>
                  <a:pt x="1126332" y="886076"/>
                </a:lnTo>
                <a:lnTo>
                  <a:pt x="907257" y="743201"/>
                </a:lnTo>
                <a:lnTo>
                  <a:pt x="762000" y="64557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BD7A39F1-ADFF-4705-830B-EDEA3EE5FBB1}"/>
              </a:ext>
            </a:extLst>
          </p:cNvPr>
          <p:cNvSpPr/>
          <p:nvPr/>
        </p:nvSpPr>
        <p:spPr>
          <a:xfrm>
            <a:off x="3694113" y="3305175"/>
            <a:ext cx="566737" cy="544513"/>
          </a:xfrm>
          <a:custGeom>
            <a:avLst/>
            <a:gdLst>
              <a:gd name="connsiteX0" fmla="*/ 290512 w 566737"/>
              <a:gd name="connsiteY0" fmla="*/ 364331 h 545306"/>
              <a:gd name="connsiteX1" fmla="*/ 188119 w 566737"/>
              <a:gd name="connsiteY1" fmla="*/ 254794 h 545306"/>
              <a:gd name="connsiteX2" fmla="*/ 102394 w 566737"/>
              <a:gd name="connsiteY2" fmla="*/ 164306 h 545306"/>
              <a:gd name="connsiteX3" fmla="*/ 2381 w 566737"/>
              <a:gd name="connsiteY3" fmla="*/ 76200 h 545306"/>
              <a:gd name="connsiteX4" fmla="*/ 0 w 566737"/>
              <a:gd name="connsiteY4" fmla="*/ 0 h 545306"/>
              <a:gd name="connsiteX5" fmla="*/ 128587 w 566737"/>
              <a:gd name="connsiteY5" fmla="*/ 52388 h 545306"/>
              <a:gd name="connsiteX6" fmla="*/ 247650 w 566737"/>
              <a:gd name="connsiteY6" fmla="*/ 97631 h 545306"/>
              <a:gd name="connsiteX7" fmla="*/ 388144 w 566737"/>
              <a:gd name="connsiteY7" fmla="*/ 147638 h 545306"/>
              <a:gd name="connsiteX8" fmla="*/ 447675 w 566737"/>
              <a:gd name="connsiteY8" fmla="*/ 166688 h 545306"/>
              <a:gd name="connsiteX9" fmla="*/ 464344 w 566737"/>
              <a:gd name="connsiteY9" fmla="*/ 176213 h 545306"/>
              <a:gd name="connsiteX10" fmla="*/ 497681 w 566737"/>
              <a:gd name="connsiteY10" fmla="*/ 223838 h 545306"/>
              <a:gd name="connsiteX11" fmla="*/ 519112 w 566737"/>
              <a:gd name="connsiteY11" fmla="*/ 257175 h 545306"/>
              <a:gd name="connsiteX12" fmla="*/ 538162 w 566737"/>
              <a:gd name="connsiteY12" fmla="*/ 297656 h 545306"/>
              <a:gd name="connsiteX13" fmla="*/ 552450 w 566737"/>
              <a:gd name="connsiteY13" fmla="*/ 333375 h 545306"/>
              <a:gd name="connsiteX14" fmla="*/ 561975 w 566737"/>
              <a:gd name="connsiteY14" fmla="*/ 383381 h 545306"/>
              <a:gd name="connsiteX15" fmla="*/ 566737 w 566737"/>
              <a:gd name="connsiteY15" fmla="*/ 450056 h 545306"/>
              <a:gd name="connsiteX16" fmla="*/ 566737 w 566737"/>
              <a:gd name="connsiteY16" fmla="*/ 497681 h 545306"/>
              <a:gd name="connsiteX17" fmla="*/ 559594 w 566737"/>
              <a:gd name="connsiteY17" fmla="*/ 523875 h 545306"/>
              <a:gd name="connsiteX18" fmla="*/ 547687 w 566737"/>
              <a:gd name="connsiteY18" fmla="*/ 535781 h 545306"/>
              <a:gd name="connsiteX19" fmla="*/ 531019 w 566737"/>
              <a:gd name="connsiteY19" fmla="*/ 542925 h 545306"/>
              <a:gd name="connsiteX20" fmla="*/ 509587 w 566737"/>
              <a:gd name="connsiteY20" fmla="*/ 545306 h 545306"/>
              <a:gd name="connsiteX21" fmla="*/ 481012 w 566737"/>
              <a:gd name="connsiteY21" fmla="*/ 542925 h 545306"/>
              <a:gd name="connsiteX22" fmla="*/ 461962 w 566737"/>
              <a:gd name="connsiteY22" fmla="*/ 535781 h 545306"/>
              <a:gd name="connsiteX23" fmla="*/ 435769 w 566737"/>
              <a:gd name="connsiteY23" fmla="*/ 516731 h 545306"/>
              <a:gd name="connsiteX24" fmla="*/ 383381 w 566737"/>
              <a:gd name="connsiteY24" fmla="*/ 466725 h 545306"/>
              <a:gd name="connsiteX25" fmla="*/ 290512 w 566737"/>
              <a:gd name="connsiteY25" fmla="*/ 364331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66737" h="545306">
                <a:moveTo>
                  <a:pt x="290512" y="364331"/>
                </a:moveTo>
                <a:lnTo>
                  <a:pt x="188119" y="254794"/>
                </a:lnTo>
                <a:lnTo>
                  <a:pt x="102394" y="164306"/>
                </a:lnTo>
                <a:lnTo>
                  <a:pt x="2381" y="76200"/>
                </a:lnTo>
                <a:cubicBezTo>
                  <a:pt x="1587" y="50800"/>
                  <a:pt x="794" y="25400"/>
                  <a:pt x="0" y="0"/>
                </a:cubicBezTo>
                <a:lnTo>
                  <a:pt x="128587" y="52388"/>
                </a:lnTo>
                <a:lnTo>
                  <a:pt x="247650" y="97631"/>
                </a:lnTo>
                <a:lnTo>
                  <a:pt x="388144" y="147638"/>
                </a:lnTo>
                <a:lnTo>
                  <a:pt x="447675" y="166688"/>
                </a:lnTo>
                <a:lnTo>
                  <a:pt x="464344" y="176213"/>
                </a:lnTo>
                <a:lnTo>
                  <a:pt x="497681" y="223838"/>
                </a:lnTo>
                <a:lnTo>
                  <a:pt x="519112" y="257175"/>
                </a:lnTo>
                <a:lnTo>
                  <a:pt x="538162" y="297656"/>
                </a:lnTo>
                <a:lnTo>
                  <a:pt x="552450" y="333375"/>
                </a:lnTo>
                <a:lnTo>
                  <a:pt x="561975" y="383381"/>
                </a:lnTo>
                <a:lnTo>
                  <a:pt x="566737" y="450056"/>
                </a:lnTo>
                <a:lnTo>
                  <a:pt x="566737" y="497681"/>
                </a:lnTo>
                <a:lnTo>
                  <a:pt x="559594" y="523875"/>
                </a:lnTo>
                <a:lnTo>
                  <a:pt x="547687" y="535781"/>
                </a:lnTo>
                <a:lnTo>
                  <a:pt x="531019" y="542925"/>
                </a:lnTo>
                <a:lnTo>
                  <a:pt x="509587" y="545306"/>
                </a:lnTo>
                <a:lnTo>
                  <a:pt x="481012" y="542925"/>
                </a:lnTo>
                <a:lnTo>
                  <a:pt x="461962" y="535781"/>
                </a:lnTo>
                <a:lnTo>
                  <a:pt x="435769" y="516731"/>
                </a:lnTo>
                <a:lnTo>
                  <a:pt x="383381" y="466725"/>
                </a:lnTo>
                <a:lnTo>
                  <a:pt x="290512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CE20E41-6EBC-48C7-A93A-B86B0723DFB7}"/>
              </a:ext>
            </a:extLst>
          </p:cNvPr>
          <p:cNvSpPr/>
          <p:nvPr/>
        </p:nvSpPr>
        <p:spPr>
          <a:xfrm>
            <a:off x="4737100" y="2360613"/>
            <a:ext cx="1919288" cy="401637"/>
          </a:xfrm>
          <a:custGeom>
            <a:avLst/>
            <a:gdLst>
              <a:gd name="connsiteX0" fmla="*/ 1243013 w 1919288"/>
              <a:gd name="connsiteY0" fmla="*/ 319087 h 402431"/>
              <a:gd name="connsiteX1" fmla="*/ 983457 w 1919288"/>
              <a:gd name="connsiteY1" fmla="*/ 359569 h 402431"/>
              <a:gd name="connsiteX2" fmla="*/ 809625 w 1919288"/>
              <a:gd name="connsiteY2" fmla="*/ 378619 h 402431"/>
              <a:gd name="connsiteX3" fmla="*/ 638175 w 1919288"/>
              <a:gd name="connsiteY3" fmla="*/ 388144 h 402431"/>
              <a:gd name="connsiteX4" fmla="*/ 454819 w 1919288"/>
              <a:gd name="connsiteY4" fmla="*/ 395287 h 402431"/>
              <a:gd name="connsiteX5" fmla="*/ 309563 w 1919288"/>
              <a:gd name="connsiteY5" fmla="*/ 402431 h 402431"/>
              <a:gd name="connsiteX6" fmla="*/ 261938 w 1919288"/>
              <a:gd name="connsiteY6" fmla="*/ 402431 h 402431"/>
              <a:gd name="connsiteX7" fmla="*/ 223838 w 1919288"/>
              <a:gd name="connsiteY7" fmla="*/ 397669 h 402431"/>
              <a:gd name="connsiteX8" fmla="*/ 180975 w 1919288"/>
              <a:gd name="connsiteY8" fmla="*/ 388144 h 402431"/>
              <a:gd name="connsiteX9" fmla="*/ 145257 w 1919288"/>
              <a:gd name="connsiteY9" fmla="*/ 371475 h 402431"/>
              <a:gd name="connsiteX10" fmla="*/ 107157 w 1919288"/>
              <a:gd name="connsiteY10" fmla="*/ 350044 h 402431"/>
              <a:gd name="connsiteX11" fmla="*/ 0 w 1919288"/>
              <a:gd name="connsiteY11" fmla="*/ 271462 h 402431"/>
              <a:gd name="connsiteX12" fmla="*/ 97632 w 1919288"/>
              <a:gd name="connsiteY12" fmla="*/ 128587 h 402431"/>
              <a:gd name="connsiteX13" fmla="*/ 161925 w 1919288"/>
              <a:gd name="connsiteY13" fmla="*/ 202406 h 402431"/>
              <a:gd name="connsiteX14" fmla="*/ 188119 w 1919288"/>
              <a:gd name="connsiteY14" fmla="*/ 223837 h 402431"/>
              <a:gd name="connsiteX15" fmla="*/ 214313 w 1919288"/>
              <a:gd name="connsiteY15" fmla="*/ 235744 h 402431"/>
              <a:gd name="connsiteX16" fmla="*/ 247650 w 1919288"/>
              <a:gd name="connsiteY16" fmla="*/ 245269 h 402431"/>
              <a:gd name="connsiteX17" fmla="*/ 288132 w 1919288"/>
              <a:gd name="connsiteY17" fmla="*/ 247650 h 402431"/>
              <a:gd name="connsiteX18" fmla="*/ 338138 w 1919288"/>
              <a:gd name="connsiteY18" fmla="*/ 250031 h 402431"/>
              <a:gd name="connsiteX19" fmla="*/ 416719 w 1919288"/>
              <a:gd name="connsiteY19" fmla="*/ 240506 h 402431"/>
              <a:gd name="connsiteX20" fmla="*/ 645319 w 1919288"/>
              <a:gd name="connsiteY20" fmla="*/ 214312 h 402431"/>
              <a:gd name="connsiteX21" fmla="*/ 814388 w 1919288"/>
              <a:gd name="connsiteY21" fmla="*/ 195262 h 402431"/>
              <a:gd name="connsiteX22" fmla="*/ 985838 w 1919288"/>
              <a:gd name="connsiteY22" fmla="*/ 159544 h 402431"/>
              <a:gd name="connsiteX23" fmla="*/ 1138238 w 1919288"/>
              <a:gd name="connsiteY23" fmla="*/ 135731 h 402431"/>
              <a:gd name="connsiteX24" fmla="*/ 1366838 w 1919288"/>
              <a:gd name="connsiteY24" fmla="*/ 97631 h 402431"/>
              <a:gd name="connsiteX25" fmla="*/ 1397794 w 1919288"/>
              <a:gd name="connsiteY25" fmla="*/ 85725 h 402431"/>
              <a:gd name="connsiteX26" fmla="*/ 1433513 w 1919288"/>
              <a:gd name="connsiteY26" fmla="*/ 61912 h 402431"/>
              <a:gd name="connsiteX27" fmla="*/ 1483519 w 1919288"/>
              <a:gd name="connsiteY27" fmla="*/ 35719 h 402431"/>
              <a:gd name="connsiteX28" fmla="*/ 1566863 w 1919288"/>
              <a:gd name="connsiteY28" fmla="*/ 0 h 402431"/>
              <a:gd name="connsiteX29" fmla="*/ 1588294 w 1919288"/>
              <a:gd name="connsiteY29" fmla="*/ 0 h 402431"/>
              <a:gd name="connsiteX30" fmla="*/ 1638300 w 1919288"/>
              <a:gd name="connsiteY30" fmla="*/ 4762 h 402431"/>
              <a:gd name="connsiteX31" fmla="*/ 1693069 w 1919288"/>
              <a:gd name="connsiteY31" fmla="*/ 19050 h 402431"/>
              <a:gd name="connsiteX32" fmla="*/ 1762125 w 1919288"/>
              <a:gd name="connsiteY32" fmla="*/ 50006 h 402431"/>
              <a:gd name="connsiteX33" fmla="*/ 1814513 w 1919288"/>
              <a:gd name="connsiteY33" fmla="*/ 76200 h 402431"/>
              <a:gd name="connsiteX34" fmla="*/ 1866900 w 1919288"/>
              <a:gd name="connsiteY34" fmla="*/ 104775 h 402431"/>
              <a:gd name="connsiteX35" fmla="*/ 1900238 w 1919288"/>
              <a:gd name="connsiteY35" fmla="*/ 126206 h 402431"/>
              <a:gd name="connsiteX36" fmla="*/ 1914525 w 1919288"/>
              <a:gd name="connsiteY36" fmla="*/ 138112 h 402431"/>
              <a:gd name="connsiteX37" fmla="*/ 1919288 w 1919288"/>
              <a:gd name="connsiteY37" fmla="*/ 147637 h 402431"/>
              <a:gd name="connsiteX38" fmla="*/ 1914525 w 1919288"/>
              <a:gd name="connsiteY38" fmla="*/ 169069 h 402431"/>
              <a:gd name="connsiteX39" fmla="*/ 1897857 w 1919288"/>
              <a:gd name="connsiteY39" fmla="*/ 188119 h 402431"/>
              <a:gd name="connsiteX40" fmla="*/ 1857375 w 1919288"/>
              <a:gd name="connsiteY40" fmla="*/ 216694 h 402431"/>
              <a:gd name="connsiteX41" fmla="*/ 1816894 w 1919288"/>
              <a:gd name="connsiteY41" fmla="*/ 226219 h 402431"/>
              <a:gd name="connsiteX42" fmla="*/ 1645444 w 1919288"/>
              <a:gd name="connsiteY42" fmla="*/ 254794 h 402431"/>
              <a:gd name="connsiteX43" fmla="*/ 1243013 w 1919288"/>
              <a:gd name="connsiteY43" fmla="*/ 319087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919288" h="402431">
                <a:moveTo>
                  <a:pt x="1243013" y="319087"/>
                </a:moveTo>
                <a:lnTo>
                  <a:pt x="983457" y="359569"/>
                </a:lnTo>
                <a:lnTo>
                  <a:pt x="809625" y="378619"/>
                </a:lnTo>
                <a:lnTo>
                  <a:pt x="638175" y="388144"/>
                </a:lnTo>
                <a:lnTo>
                  <a:pt x="454819" y="395287"/>
                </a:lnTo>
                <a:lnTo>
                  <a:pt x="309563" y="402431"/>
                </a:lnTo>
                <a:lnTo>
                  <a:pt x="261938" y="402431"/>
                </a:lnTo>
                <a:lnTo>
                  <a:pt x="223838" y="397669"/>
                </a:lnTo>
                <a:lnTo>
                  <a:pt x="180975" y="388144"/>
                </a:lnTo>
                <a:lnTo>
                  <a:pt x="145257" y="371475"/>
                </a:lnTo>
                <a:lnTo>
                  <a:pt x="107157" y="350044"/>
                </a:lnTo>
                <a:lnTo>
                  <a:pt x="0" y="271462"/>
                </a:lnTo>
                <a:lnTo>
                  <a:pt x="97632" y="128587"/>
                </a:lnTo>
                <a:lnTo>
                  <a:pt x="161925" y="202406"/>
                </a:lnTo>
                <a:lnTo>
                  <a:pt x="188119" y="223837"/>
                </a:lnTo>
                <a:lnTo>
                  <a:pt x="214313" y="235744"/>
                </a:lnTo>
                <a:lnTo>
                  <a:pt x="247650" y="245269"/>
                </a:lnTo>
                <a:lnTo>
                  <a:pt x="288132" y="247650"/>
                </a:lnTo>
                <a:lnTo>
                  <a:pt x="338138" y="250031"/>
                </a:lnTo>
                <a:lnTo>
                  <a:pt x="416719" y="240506"/>
                </a:lnTo>
                <a:lnTo>
                  <a:pt x="645319" y="214312"/>
                </a:lnTo>
                <a:lnTo>
                  <a:pt x="814388" y="195262"/>
                </a:lnTo>
                <a:lnTo>
                  <a:pt x="985838" y="159544"/>
                </a:lnTo>
                <a:lnTo>
                  <a:pt x="1138238" y="135731"/>
                </a:lnTo>
                <a:lnTo>
                  <a:pt x="1366838" y="97631"/>
                </a:lnTo>
                <a:lnTo>
                  <a:pt x="1397794" y="85725"/>
                </a:lnTo>
                <a:lnTo>
                  <a:pt x="1433513" y="61912"/>
                </a:lnTo>
                <a:lnTo>
                  <a:pt x="1483519" y="35719"/>
                </a:lnTo>
                <a:lnTo>
                  <a:pt x="1566863" y="0"/>
                </a:lnTo>
                <a:lnTo>
                  <a:pt x="1588294" y="0"/>
                </a:lnTo>
                <a:lnTo>
                  <a:pt x="1638300" y="4762"/>
                </a:lnTo>
                <a:lnTo>
                  <a:pt x="1693069" y="19050"/>
                </a:lnTo>
                <a:lnTo>
                  <a:pt x="1762125" y="50006"/>
                </a:lnTo>
                <a:lnTo>
                  <a:pt x="1814513" y="76200"/>
                </a:lnTo>
                <a:lnTo>
                  <a:pt x="1866900" y="104775"/>
                </a:lnTo>
                <a:lnTo>
                  <a:pt x="1900238" y="126206"/>
                </a:lnTo>
                <a:lnTo>
                  <a:pt x="1914525" y="138112"/>
                </a:lnTo>
                <a:lnTo>
                  <a:pt x="1919288" y="147637"/>
                </a:lnTo>
                <a:lnTo>
                  <a:pt x="1914525" y="169069"/>
                </a:lnTo>
                <a:lnTo>
                  <a:pt x="1897857" y="188119"/>
                </a:lnTo>
                <a:lnTo>
                  <a:pt x="1857375" y="216694"/>
                </a:lnTo>
                <a:lnTo>
                  <a:pt x="1816894" y="226219"/>
                </a:lnTo>
                <a:lnTo>
                  <a:pt x="1645444" y="254794"/>
                </a:lnTo>
                <a:lnTo>
                  <a:pt x="1243013" y="319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B21B929-5F1D-4882-9BCF-3E3166FF5CAE}"/>
              </a:ext>
            </a:extLst>
          </p:cNvPr>
          <p:cNvSpPr/>
          <p:nvPr/>
        </p:nvSpPr>
        <p:spPr>
          <a:xfrm>
            <a:off x="4273550" y="3141663"/>
            <a:ext cx="2743200" cy="515937"/>
          </a:xfrm>
          <a:custGeom>
            <a:avLst/>
            <a:gdLst>
              <a:gd name="connsiteX0" fmla="*/ 2011680 w 2743200"/>
              <a:gd name="connsiteY0" fmla="*/ 310645 h 516072"/>
              <a:gd name="connsiteX1" fmla="*/ 1488092 w 2743200"/>
              <a:gd name="connsiteY1" fmla="*/ 355739 h 516072"/>
              <a:gd name="connsiteX2" fmla="*/ 1079743 w 2743200"/>
              <a:gd name="connsiteY2" fmla="*/ 423379 h 516072"/>
              <a:gd name="connsiteX3" fmla="*/ 829223 w 2743200"/>
              <a:gd name="connsiteY3" fmla="*/ 443421 h 516072"/>
              <a:gd name="connsiteX4" fmla="*/ 533608 w 2743200"/>
              <a:gd name="connsiteY4" fmla="*/ 468473 h 516072"/>
              <a:gd name="connsiteX5" fmla="*/ 468473 w 2743200"/>
              <a:gd name="connsiteY5" fmla="*/ 486010 h 516072"/>
              <a:gd name="connsiteX6" fmla="*/ 410853 w 2743200"/>
              <a:gd name="connsiteY6" fmla="*/ 501041 h 516072"/>
              <a:gd name="connsiteX7" fmla="*/ 368265 w 2743200"/>
              <a:gd name="connsiteY7" fmla="*/ 511062 h 516072"/>
              <a:gd name="connsiteX8" fmla="*/ 325676 w 2743200"/>
              <a:gd name="connsiteY8" fmla="*/ 516072 h 516072"/>
              <a:gd name="connsiteX9" fmla="*/ 293109 w 2743200"/>
              <a:gd name="connsiteY9" fmla="*/ 513567 h 516072"/>
              <a:gd name="connsiteX10" fmla="*/ 268057 w 2743200"/>
              <a:gd name="connsiteY10" fmla="*/ 508556 h 516072"/>
              <a:gd name="connsiteX11" fmla="*/ 232984 w 2743200"/>
              <a:gd name="connsiteY11" fmla="*/ 496030 h 516072"/>
              <a:gd name="connsiteX12" fmla="*/ 172859 w 2743200"/>
              <a:gd name="connsiteY12" fmla="*/ 458452 h 516072"/>
              <a:gd name="connsiteX13" fmla="*/ 107723 w 2743200"/>
              <a:gd name="connsiteY13" fmla="*/ 400833 h 516072"/>
              <a:gd name="connsiteX14" fmla="*/ 60124 w 2743200"/>
              <a:gd name="connsiteY14" fmla="*/ 353234 h 516072"/>
              <a:gd name="connsiteX15" fmla="*/ 20041 w 2743200"/>
              <a:gd name="connsiteY15" fmla="*/ 313150 h 516072"/>
              <a:gd name="connsiteX16" fmla="*/ 5010 w 2743200"/>
              <a:gd name="connsiteY16" fmla="*/ 295614 h 516072"/>
              <a:gd name="connsiteX17" fmla="*/ 0 w 2743200"/>
              <a:gd name="connsiteY17" fmla="*/ 278077 h 516072"/>
              <a:gd name="connsiteX18" fmla="*/ 5010 w 2743200"/>
              <a:gd name="connsiteY18" fmla="*/ 263046 h 516072"/>
              <a:gd name="connsiteX19" fmla="*/ 17536 w 2743200"/>
              <a:gd name="connsiteY19" fmla="*/ 250520 h 516072"/>
              <a:gd name="connsiteX20" fmla="*/ 32567 w 2743200"/>
              <a:gd name="connsiteY20" fmla="*/ 248015 h 516072"/>
              <a:gd name="connsiteX21" fmla="*/ 87682 w 2743200"/>
              <a:gd name="connsiteY21" fmla="*/ 260541 h 516072"/>
              <a:gd name="connsiteX22" fmla="*/ 200416 w 2743200"/>
              <a:gd name="connsiteY22" fmla="*/ 278077 h 516072"/>
              <a:gd name="connsiteX23" fmla="*/ 295614 w 2743200"/>
              <a:gd name="connsiteY23" fmla="*/ 285593 h 516072"/>
              <a:gd name="connsiteX24" fmla="*/ 390812 w 2743200"/>
              <a:gd name="connsiteY24" fmla="*/ 290604 h 516072"/>
              <a:gd name="connsiteX25" fmla="*/ 478494 w 2743200"/>
              <a:gd name="connsiteY25" fmla="*/ 290604 h 516072"/>
              <a:gd name="connsiteX26" fmla="*/ 573692 w 2743200"/>
              <a:gd name="connsiteY26" fmla="*/ 280583 h 516072"/>
              <a:gd name="connsiteX27" fmla="*/ 854275 w 2743200"/>
              <a:gd name="connsiteY27" fmla="*/ 250520 h 516072"/>
              <a:gd name="connsiteX28" fmla="*/ 1139868 w 2743200"/>
              <a:gd name="connsiteY28" fmla="*/ 212942 h 516072"/>
              <a:gd name="connsiteX29" fmla="*/ 1280160 w 2743200"/>
              <a:gd name="connsiteY29" fmla="*/ 197911 h 516072"/>
              <a:gd name="connsiteX30" fmla="*/ 1448008 w 2743200"/>
              <a:gd name="connsiteY30" fmla="*/ 157828 h 516072"/>
              <a:gd name="connsiteX31" fmla="*/ 1573269 w 2743200"/>
              <a:gd name="connsiteY31" fmla="*/ 152817 h 516072"/>
              <a:gd name="connsiteX32" fmla="*/ 1633394 w 2743200"/>
              <a:gd name="connsiteY32" fmla="*/ 147807 h 516072"/>
              <a:gd name="connsiteX33" fmla="*/ 1713560 w 2743200"/>
              <a:gd name="connsiteY33" fmla="*/ 140291 h 516072"/>
              <a:gd name="connsiteX34" fmla="*/ 1831305 w 2743200"/>
              <a:gd name="connsiteY34" fmla="*/ 127765 h 516072"/>
              <a:gd name="connsiteX35" fmla="*/ 1954060 w 2743200"/>
              <a:gd name="connsiteY35" fmla="*/ 110229 h 516072"/>
              <a:gd name="connsiteX36" fmla="*/ 2136940 w 2743200"/>
              <a:gd name="connsiteY36" fmla="*/ 82671 h 516072"/>
              <a:gd name="connsiteX37" fmla="*/ 2182034 w 2743200"/>
              <a:gd name="connsiteY37" fmla="*/ 72651 h 516072"/>
              <a:gd name="connsiteX38" fmla="*/ 2212096 w 2743200"/>
              <a:gd name="connsiteY38" fmla="*/ 62630 h 516072"/>
              <a:gd name="connsiteX39" fmla="*/ 2259695 w 2743200"/>
              <a:gd name="connsiteY39" fmla="*/ 40083 h 516072"/>
              <a:gd name="connsiteX40" fmla="*/ 2322325 w 2743200"/>
              <a:gd name="connsiteY40" fmla="*/ 0 h 516072"/>
              <a:gd name="connsiteX41" fmla="*/ 2364914 w 2743200"/>
              <a:gd name="connsiteY41" fmla="*/ 7515 h 516072"/>
              <a:gd name="connsiteX42" fmla="*/ 2457606 w 2743200"/>
              <a:gd name="connsiteY42" fmla="*/ 35073 h 516072"/>
              <a:gd name="connsiteX43" fmla="*/ 2530257 w 2743200"/>
              <a:gd name="connsiteY43" fmla="*/ 60125 h 516072"/>
              <a:gd name="connsiteX44" fmla="*/ 2582866 w 2743200"/>
              <a:gd name="connsiteY44" fmla="*/ 82671 h 516072"/>
              <a:gd name="connsiteX45" fmla="*/ 2620444 w 2743200"/>
              <a:gd name="connsiteY45" fmla="*/ 102713 h 516072"/>
              <a:gd name="connsiteX46" fmla="*/ 2665538 w 2743200"/>
              <a:gd name="connsiteY46" fmla="*/ 127765 h 516072"/>
              <a:gd name="connsiteX47" fmla="*/ 2700611 w 2743200"/>
              <a:gd name="connsiteY47" fmla="*/ 155322 h 516072"/>
              <a:gd name="connsiteX48" fmla="*/ 2723158 w 2743200"/>
              <a:gd name="connsiteY48" fmla="*/ 172859 h 516072"/>
              <a:gd name="connsiteX49" fmla="*/ 2738189 w 2743200"/>
              <a:gd name="connsiteY49" fmla="*/ 192900 h 516072"/>
              <a:gd name="connsiteX50" fmla="*/ 2743200 w 2743200"/>
              <a:gd name="connsiteY50" fmla="*/ 210437 h 516072"/>
              <a:gd name="connsiteX51" fmla="*/ 2738189 w 2743200"/>
              <a:gd name="connsiteY51" fmla="*/ 235489 h 516072"/>
              <a:gd name="connsiteX52" fmla="*/ 2725663 w 2743200"/>
              <a:gd name="connsiteY52" fmla="*/ 260541 h 516072"/>
              <a:gd name="connsiteX53" fmla="*/ 2695601 w 2743200"/>
              <a:gd name="connsiteY53" fmla="*/ 285593 h 516072"/>
              <a:gd name="connsiteX54" fmla="*/ 2670549 w 2743200"/>
              <a:gd name="connsiteY54" fmla="*/ 293109 h 516072"/>
              <a:gd name="connsiteX55" fmla="*/ 2545288 w 2743200"/>
              <a:gd name="connsiteY55" fmla="*/ 293109 h 516072"/>
              <a:gd name="connsiteX56" fmla="*/ 2344872 w 2743200"/>
              <a:gd name="connsiteY56" fmla="*/ 298119 h 516072"/>
              <a:gd name="connsiteX57" fmla="*/ 2011680 w 2743200"/>
              <a:gd name="connsiteY57" fmla="*/ 310645 h 516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43200" h="516072">
                <a:moveTo>
                  <a:pt x="2011680" y="310645"/>
                </a:moveTo>
                <a:lnTo>
                  <a:pt x="1488092" y="355739"/>
                </a:lnTo>
                <a:lnTo>
                  <a:pt x="1079743" y="423379"/>
                </a:lnTo>
                <a:lnTo>
                  <a:pt x="829223" y="443421"/>
                </a:lnTo>
                <a:lnTo>
                  <a:pt x="533608" y="468473"/>
                </a:lnTo>
                <a:lnTo>
                  <a:pt x="468473" y="486010"/>
                </a:lnTo>
                <a:lnTo>
                  <a:pt x="410853" y="501041"/>
                </a:lnTo>
                <a:lnTo>
                  <a:pt x="368265" y="511062"/>
                </a:lnTo>
                <a:lnTo>
                  <a:pt x="325676" y="516072"/>
                </a:lnTo>
                <a:lnTo>
                  <a:pt x="293109" y="513567"/>
                </a:lnTo>
                <a:lnTo>
                  <a:pt x="268057" y="508556"/>
                </a:lnTo>
                <a:lnTo>
                  <a:pt x="232984" y="496030"/>
                </a:lnTo>
                <a:lnTo>
                  <a:pt x="172859" y="458452"/>
                </a:lnTo>
                <a:lnTo>
                  <a:pt x="107723" y="400833"/>
                </a:lnTo>
                <a:lnTo>
                  <a:pt x="60124" y="353234"/>
                </a:lnTo>
                <a:lnTo>
                  <a:pt x="20041" y="313150"/>
                </a:lnTo>
                <a:lnTo>
                  <a:pt x="5010" y="295614"/>
                </a:lnTo>
                <a:lnTo>
                  <a:pt x="0" y="278077"/>
                </a:lnTo>
                <a:lnTo>
                  <a:pt x="5010" y="263046"/>
                </a:lnTo>
                <a:lnTo>
                  <a:pt x="17536" y="250520"/>
                </a:lnTo>
                <a:lnTo>
                  <a:pt x="32567" y="248015"/>
                </a:lnTo>
                <a:lnTo>
                  <a:pt x="87682" y="260541"/>
                </a:lnTo>
                <a:lnTo>
                  <a:pt x="200416" y="278077"/>
                </a:lnTo>
                <a:lnTo>
                  <a:pt x="295614" y="285593"/>
                </a:lnTo>
                <a:lnTo>
                  <a:pt x="390812" y="290604"/>
                </a:lnTo>
                <a:lnTo>
                  <a:pt x="478494" y="290604"/>
                </a:lnTo>
                <a:lnTo>
                  <a:pt x="573692" y="280583"/>
                </a:lnTo>
                <a:lnTo>
                  <a:pt x="854275" y="250520"/>
                </a:lnTo>
                <a:lnTo>
                  <a:pt x="1139868" y="212942"/>
                </a:lnTo>
                <a:cubicBezTo>
                  <a:pt x="1186622" y="207842"/>
                  <a:pt x="1233128" y="197911"/>
                  <a:pt x="1280160" y="197911"/>
                </a:cubicBezTo>
                <a:lnTo>
                  <a:pt x="1448008" y="157828"/>
                </a:lnTo>
                <a:lnTo>
                  <a:pt x="1573269" y="152817"/>
                </a:lnTo>
                <a:lnTo>
                  <a:pt x="1633394" y="147807"/>
                </a:lnTo>
                <a:lnTo>
                  <a:pt x="1713560" y="140291"/>
                </a:lnTo>
                <a:lnTo>
                  <a:pt x="1831305" y="127765"/>
                </a:lnTo>
                <a:lnTo>
                  <a:pt x="1954060" y="110229"/>
                </a:lnTo>
                <a:lnTo>
                  <a:pt x="2136940" y="82671"/>
                </a:lnTo>
                <a:lnTo>
                  <a:pt x="2182034" y="72651"/>
                </a:lnTo>
                <a:lnTo>
                  <a:pt x="2212096" y="62630"/>
                </a:lnTo>
                <a:lnTo>
                  <a:pt x="2259695" y="40083"/>
                </a:lnTo>
                <a:lnTo>
                  <a:pt x="2322325" y="0"/>
                </a:lnTo>
                <a:lnTo>
                  <a:pt x="2364914" y="7515"/>
                </a:lnTo>
                <a:lnTo>
                  <a:pt x="2457606" y="35073"/>
                </a:lnTo>
                <a:lnTo>
                  <a:pt x="2530257" y="60125"/>
                </a:lnTo>
                <a:lnTo>
                  <a:pt x="2582866" y="82671"/>
                </a:lnTo>
                <a:lnTo>
                  <a:pt x="2620444" y="102713"/>
                </a:lnTo>
                <a:lnTo>
                  <a:pt x="2665538" y="127765"/>
                </a:lnTo>
                <a:lnTo>
                  <a:pt x="2700611" y="155322"/>
                </a:lnTo>
                <a:lnTo>
                  <a:pt x="2723158" y="172859"/>
                </a:lnTo>
                <a:lnTo>
                  <a:pt x="2738189" y="192900"/>
                </a:lnTo>
                <a:lnTo>
                  <a:pt x="2743200" y="210437"/>
                </a:lnTo>
                <a:lnTo>
                  <a:pt x="2738189" y="235489"/>
                </a:lnTo>
                <a:lnTo>
                  <a:pt x="2725663" y="260541"/>
                </a:lnTo>
                <a:lnTo>
                  <a:pt x="2695601" y="285593"/>
                </a:lnTo>
                <a:lnTo>
                  <a:pt x="2670549" y="293109"/>
                </a:lnTo>
                <a:lnTo>
                  <a:pt x="2545288" y="293109"/>
                </a:lnTo>
                <a:lnTo>
                  <a:pt x="2344872" y="298119"/>
                </a:lnTo>
                <a:lnTo>
                  <a:pt x="2011680" y="31064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FB3E10D-55DE-4B54-AADC-CB57D9339760}"/>
              </a:ext>
            </a:extLst>
          </p:cNvPr>
          <p:cNvSpPr/>
          <p:nvPr/>
        </p:nvSpPr>
        <p:spPr>
          <a:xfrm rot="16200000">
            <a:off x="3246437" y="3422651"/>
            <a:ext cx="4575175" cy="571500"/>
          </a:xfrm>
          <a:custGeom>
            <a:avLst/>
            <a:gdLst>
              <a:gd name="connsiteX0" fmla="*/ 2995591 w 4576137"/>
              <a:gd name="connsiteY0" fmla="*/ 496507 h 570983"/>
              <a:gd name="connsiteX1" fmla="*/ 2656311 w 4576137"/>
              <a:gd name="connsiteY1" fmla="*/ 504782 h 570983"/>
              <a:gd name="connsiteX2" fmla="*/ 2424608 w 4576137"/>
              <a:gd name="connsiteY2" fmla="*/ 496507 h 570983"/>
              <a:gd name="connsiteX3" fmla="*/ 2184630 w 4576137"/>
              <a:gd name="connsiteY3" fmla="*/ 500644 h 570983"/>
              <a:gd name="connsiteX4" fmla="*/ 1737774 w 4576137"/>
              <a:gd name="connsiteY4" fmla="*/ 504782 h 570983"/>
              <a:gd name="connsiteX5" fmla="*/ 1746049 w 4576137"/>
              <a:gd name="connsiteY5" fmla="*/ 504782 h 570983"/>
              <a:gd name="connsiteX6" fmla="*/ 1187479 w 4576137"/>
              <a:gd name="connsiteY6" fmla="*/ 500644 h 570983"/>
              <a:gd name="connsiteX7" fmla="*/ 926813 w 4576137"/>
              <a:gd name="connsiteY7" fmla="*/ 504782 h 570983"/>
              <a:gd name="connsiteX8" fmla="*/ 765448 w 4576137"/>
              <a:gd name="connsiteY8" fmla="*/ 504782 h 570983"/>
              <a:gd name="connsiteX9" fmla="*/ 562708 w 4576137"/>
              <a:gd name="connsiteY9" fmla="*/ 513057 h 570983"/>
              <a:gd name="connsiteX10" fmla="*/ 347555 w 4576137"/>
              <a:gd name="connsiteY10" fmla="*/ 525470 h 570983"/>
              <a:gd name="connsiteX11" fmla="*/ 268941 w 4576137"/>
              <a:gd name="connsiteY11" fmla="*/ 517194 h 570983"/>
              <a:gd name="connsiteX12" fmla="*/ 182052 w 4576137"/>
              <a:gd name="connsiteY12" fmla="*/ 504782 h 570983"/>
              <a:gd name="connsiteX13" fmla="*/ 99301 w 4576137"/>
              <a:gd name="connsiteY13" fmla="*/ 488232 h 570983"/>
              <a:gd name="connsiteX14" fmla="*/ 45513 w 4576137"/>
              <a:gd name="connsiteY14" fmla="*/ 471681 h 570983"/>
              <a:gd name="connsiteX15" fmla="*/ 20688 w 4576137"/>
              <a:gd name="connsiteY15" fmla="*/ 450994 h 570983"/>
              <a:gd name="connsiteX16" fmla="*/ 4137 w 4576137"/>
              <a:gd name="connsiteY16" fmla="*/ 430306 h 570983"/>
              <a:gd name="connsiteX17" fmla="*/ 0 w 4576137"/>
              <a:gd name="connsiteY17" fmla="*/ 409618 h 570983"/>
              <a:gd name="connsiteX18" fmla="*/ 8275 w 4576137"/>
              <a:gd name="connsiteY18" fmla="*/ 380655 h 570983"/>
              <a:gd name="connsiteX19" fmla="*/ 37238 w 4576137"/>
              <a:gd name="connsiteY19" fmla="*/ 351692 h 570983"/>
              <a:gd name="connsiteX20" fmla="*/ 107576 w 4576137"/>
              <a:gd name="connsiteY20" fmla="*/ 318592 h 570983"/>
              <a:gd name="connsiteX21" fmla="*/ 169640 w 4576137"/>
              <a:gd name="connsiteY21" fmla="*/ 297904 h 570983"/>
              <a:gd name="connsiteX22" fmla="*/ 235841 w 4576137"/>
              <a:gd name="connsiteY22" fmla="*/ 277216 h 570983"/>
              <a:gd name="connsiteX23" fmla="*/ 318592 w 4576137"/>
              <a:gd name="connsiteY23" fmla="*/ 252391 h 570983"/>
              <a:gd name="connsiteX24" fmla="*/ 409618 w 4576137"/>
              <a:gd name="connsiteY24" fmla="*/ 231703 h 570983"/>
              <a:gd name="connsiteX25" fmla="*/ 546157 w 4576137"/>
              <a:gd name="connsiteY25" fmla="*/ 215153 h 570983"/>
              <a:gd name="connsiteX26" fmla="*/ 583395 w 4576137"/>
              <a:gd name="connsiteY26" fmla="*/ 215153 h 570983"/>
              <a:gd name="connsiteX27" fmla="*/ 662009 w 4576137"/>
              <a:gd name="connsiteY27" fmla="*/ 227565 h 570983"/>
              <a:gd name="connsiteX28" fmla="*/ 761310 w 4576137"/>
              <a:gd name="connsiteY28" fmla="*/ 244116 h 570983"/>
              <a:gd name="connsiteX29" fmla="*/ 877162 w 4576137"/>
              <a:gd name="connsiteY29" fmla="*/ 260666 h 570983"/>
              <a:gd name="connsiteX30" fmla="*/ 997151 w 4576137"/>
              <a:gd name="connsiteY30" fmla="*/ 273079 h 570983"/>
              <a:gd name="connsiteX31" fmla="*/ 1084040 w 4576137"/>
              <a:gd name="connsiteY31" fmla="*/ 281354 h 570983"/>
              <a:gd name="connsiteX32" fmla="*/ 1274367 w 4576137"/>
              <a:gd name="connsiteY32" fmla="*/ 281354 h 570983"/>
              <a:gd name="connsiteX33" fmla="*/ 1708811 w 4576137"/>
              <a:gd name="connsiteY33" fmla="*/ 281354 h 570983"/>
              <a:gd name="connsiteX34" fmla="*/ 2254968 w 4576137"/>
              <a:gd name="connsiteY34" fmla="*/ 277216 h 570983"/>
              <a:gd name="connsiteX35" fmla="*/ 2631486 w 4576137"/>
              <a:gd name="connsiteY35" fmla="*/ 277216 h 570983"/>
              <a:gd name="connsiteX36" fmla="*/ 3272807 w 4576137"/>
              <a:gd name="connsiteY36" fmla="*/ 277216 h 570983"/>
              <a:gd name="connsiteX37" fmla="*/ 3413484 w 4576137"/>
              <a:gd name="connsiteY37" fmla="*/ 277216 h 570983"/>
              <a:gd name="connsiteX38" fmla="*/ 3972054 w 4576137"/>
              <a:gd name="connsiteY38" fmla="*/ 277216 h 570983"/>
              <a:gd name="connsiteX39" fmla="*/ 4228583 w 4576137"/>
              <a:gd name="connsiteY39" fmla="*/ 277216 h 570983"/>
              <a:gd name="connsiteX40" fmla="*/ 4290646 w 4576137"/>
              <a:gd name="connsiteY40" fmla="*/ 273079 h 570983"/>
              <a:gd name="connsiteX41" fmla="*/ 4332022 w 4576137"/>
              <a:gd name="connsiteY41" fmla="*/ 260666 h 570983"/>
              <a:gd name="connsiteX42" fmla="*/ 4373397 w 4576137"/>
              <a:gd name="connsiteY42" fmla="*/ 235841 h 570983"/>
              <a:gd name="connsiteX43" fmla="*/ 4406498 w 4576137"/>
              <a:gd name="connsiteY43" fmla="*/ 206878 h 570983"/>
              <a:gd name="connsiteX44" fmla="*/ 4435461 w 4576137"/>
              <a:gd name="connsiteY44" fmla="*/ 165502 h 570983"/>
              <a:gd name="connsiteX45" fmla="*/ 4447873 w 4576137"/>
              <a:gd name="connsiteY45" fmla="*/ 128264 h 570983"/>
              <a:gd name="connsiteX46" fmla="*/ 4460286 w 4576137"/>
              <a:gd name="connsiteY46" fmla="*/ 70338 h 570983"/>
              <a:gd name="connsiteX47" fmla="*/ 4464423 w 4576137"/>
              <a:gd name="connsiteY47" fmla="*/ 33100 h 570983"/>
              <a:gd name="connsiteX48" fmla="*/ 4468561 w 4576137"/>
              <a:gd name="connsiteY48" fmla="*/ 16550 h 570983"/>
              <a:gd name="connsiteX49" fmla="*/ 4485111 w 4576137"/>
              <a:gd name="connsiteY49" fmla="*/ 0 h 570983"/>
              <a:gd name="connsiteX50" fmla="*/ 4497524 w 4576137"/>
              <a:gd name="connsiteY50" fmla="*/ 0 h 570983"/>
              <a:gd name="connsiteX51" fmla="*/ 4518212 w 4576137"/>
              <a:gd name="connsiteY51" fmla="*/ 12413 h 570983"/>
              <a:gd name="connsiteX52" fmla="*/ 4538899 w 4576137"/>
              <a:gd name="connsiteY52" fmla="*/ 41375 h 570983"/>
              <a:gd name="connsiteX53" fmla="*/ 4559587 w 4576137"/>
              <a:gd name="connsiteY53" fmla="*/ 99301 h 570983"/>
              <a:gd name="connsiteX54" fmla="*/ 4567862 w 4576137"/>
              <a:gd name="connsiteY54" fmla="*/ 140677 h 570983"/>
              <a:gd name="connsiteX55" fmla="*/ 4576137 w 4576137"/>
              <a:gd name="connsiteY55" fmla="*/ 190327 h 570983"/>
              <a:gd name="connsiteX56" fmla="*/ 4567862 w 4576137"/>
              <a:gd name="connsiteY56" fmla="*/ 244116 h 570983"/>
              <a:gd name="connsiteX57" fmla="*/ 4538899 w 4576137"/>
              <a:gd name="connsiteY57" fmla="*/ 359967 h 570983"/>
              <a:gd name="connsiteX58" fmla="*/ 4501661 w 4576137"/>
              <a:gd name="connsiteY58" fmla="*/ 455131 h 570983"/>
              <a:gd name="connsiteX59" fmla="*/ 4460286 w 4576137"/>
              <a:gd name="connsiteY59" fmla="*/ 525470 h 570983"/>
              <a:gd name="connsiteX60" fmla="*/ 4418910 w 4576137"/>
              <a:gd name="connsiteY60" fmla="*/ 566845 h 570983"/>
              <a:gd name="connsiteX61" fmla="*/ 4402360 w 4576137"/>
              <a:gd name="connsiteY61" fmla="*/ 570983 h 570983"/>
              <a:gd name="connsiteX62" fmla="*/ 4365122 w 4576137"/>
              <a:gd name="connsiteY62" fmla="*/ 554432 h 570983"/>
              <a:gd name="connsiteX63" fmla="*/ 4311334 w 4576137"/>
              <a:gd name="connsiteY63" fmla="*/ 529607 h 570983"/>
              <a:gd name="connsiteX64" fmla="*/ 4236858 w 4576137"/>
              <a:gd name="connsiteY64" fmla="*/ 508919 h 570983"/>
              <a:gd name="connsiteX65" fmla="*/ 4108594 w 4576137"/>
              <a:gd name="connsiteY65" fmla="*/ 500644 h 570983"/>
              <a:gd name="connsiteX66" fmla="*/ 3831377 w 4576137"/>
              <a:gd name="connsiteY66" fmla="*/ 500644 h 570983"/>
              <a:gd name="connsiteX67" fmla="*/ 3450722 w 4576137"/>
              <a:gd name="connsiteY67" fmla="*/ 500644 h 570983"/>
              <a:gd name="connsiteX68" fmla="*/ 3289357 w 4576137"/>
              <a:gd name="connsiteY68" fmla="*/ 500644 h 570983"/>
              <a:gd name="connsiteX69" fmla="*/ 2995591 w 4576137"/>
              <a:gd name="connsiteY69" fmla="*/ 496507 h 570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576137" h="570983">
                <a:moveTo>
                  <a:pt x="2995591" y="496507"/>
                </a:moveTo>
                <a:lnTo>
                  <a:pt x="2656311" y="504782"/>
                </a:lnTo>
                <a:lnTo>
                  <a:pt x="2424608" y="496507"/>
                </a:lnTo>
                <a:lnTo>
                  <a:pt x="2184630" y="500644"/>
                </a:lnTo>
                <a:lnTo>
                  <a:pt x="1737774" y="504782"/>
                </a:lnTo>
                <a:lnTo>
                  <a:pt x="1746049" y="504782"/>
                </a:lnTo>
                <a:lnTo>
                  <a:pt x="1187479" y="500644"/>
                </a:lnTo>
                <a:lnTo>
                  <a:pt x="926813" y="504782"/>
                </a:lnTo>
                <a:lnTo>
                  <a:pt x="765448" y="504782"/>
                </a:lnTo>
                <a:lnTo>
                  <a:pt x="562708" y="513057"/>
                </a:lnTo>
                <a:lnTo>
                  <a:pt x="347555" y="525470"/>
                </a:lnTo>
                <a:lnTo>
                  <a:pt x="268941" y="517194"/>
                </a:lnTo>
                <a:lnTo>
                  <a:pt x="182052" y="504782"/>
                </a:lnTo>
                <a:lnTo>
                  <a:pt x="99301" y="488232"/>
                </a:lnTo>
                <a:lnTo>
                  <a:pt x="45513" y="471681"/>
                </a:lnTo>
                <a:lnTo>
                  <a:pt x="20688" y="450994"/>
                </a:lnTo>
                <a:lnTo>
                  <a:pt x="4137" y="430306"/>
                </a:lnTo>
                <a:lnTo>
                  <a:pt x="0" y="409618"/>
                </a:lnTo>
                <a:lnTo>
                  <a:pt x="8275" y="380655"/>
                </a:lnTo>
                <a:lnTo>
                  <a:pt x="37238" y="351692"/>
                </a:lnTo>
                <a:lnTo>
                  <a:pt x="107576" y="318592"/>
                </a:lnTo>
                <a:lnTo>
                  <a:pt x="169640" y="297904"/>
                </a:lnTo>
                <a:lnTo>
                  <a:pt x="235841" y="277216"/>
                </a:lnTo>
                <a:lnTo>
                  <a:pt x="318592" y="252391"/>
                </a:lnTo>
                <a:lnTo>
                  <a:pt x="409618" y="231703"/>
                </a:lnTo>
                <a:lnTo>
                  <a:pt x="546157" y="215153"/>
                </a:lnTo>
                <a:lnTo>
                  <a:pt x="583395" y="215153"/>
                </a:lnTo>
                <a:lnTo>
                  <a:pt x="662009" y="227565"/>
                </a:lnTo>
                <a:lnTo>
                  <a:pt x="761310" y="244116"/>
                </a:lnTo>
                <a:lnTo>
                  <a:pt x="877162" y="260666"/>
                </a:lnTo>
                <a:lnTo>
                  <a:pt x="997151" y="273079"/>
                </a:lnTo>
                <a:lnTo>
                  <a:pt x="1084040" y="281354"/>
                </a:lnTo>
                <a:lnTo>
                  <a:pt x="1274367" y="281354"/>
                </a:lnTo>
                <a:lnTo>
                  <a:pt x="1708811" y="281354"/>
                </a:lnTo>
                <a:lnTo>
                  <a:pt x="2254968" y="277216"/>
                </a:lnTo>
                <a:lnTo>
                  <a:pt x="2631486" y="277216"/>
                </a:lnTo>
                <a:lnTo>
                  <a:pt x="3272807" y="277216"/>
                </a:lnTo>
                <a:lnTo>
                  <a:pt x="3413484" y="277216"/>
                </a:lnTo>
                <a:lnTo>
                  <a:pt x="3972054" y="277216"/>
                </a:lnTo>
                <a:lnTo>
                  <a:pt x="4228583" y="277216"/>
                </a:lnTo>
                <a:lnTo>
                  <a:pt x="4290646" y="273079"/>
                </a:lnTo>
                <a:lnTo>
                  <a:pt x="4332022" y="260666"/>
                </a:lnTo>
                <a:lnTo>
                  <a:pt x="4373397" y="235841"/>
                </a:lnTo>
                <a:lnTo>
                  <a:pt x="4406498" y="206878"/>
                </a:lnTo>
                <a:lnTo>
                  <a:pt x="4435461" y="165502"/>
                </a:lnTo>
                <a:lnTo>
                  <a:pt x="4447873" y="128264"/>
                </a:lnTo>
                <a:lnTo>
                  <a:pt x="4460286" y="70338"/>
                </a:lnTo>
                <a:lnTo>
                  <a:pt x="4464423" y="33100"/>
                </a:lnTo>
                <a:lnTo>
                  <a:pt x="4468561" y="16550"/>
                </a:lnTo>
                <a:lnTo>
                  <a:pt x="4485111" y="0"/>
                </a:lnTo>
                <a:lnTo>
                  <a:pt x="4497524" y="0"/>
                </a:lnTo>
                <a:lnTo>
                  <a:pt x="4518212" y="12413"/>
                </a:lnTo>
                <a:lnTo>
                  <a:pt x="4538899" y="41375"/>
                </a:lnTo>
                <a:lnTo>
                  <a:pt x="4559587" y="99301"/>
                </a:lnTo>
                <a:lnTo>
                  <a:pt x="4567862" y="140677"/>
                </a:lnTo>
                <a:lnTo>
                  <a:pt x="4576137" y="190327"/>
                </a:lnTo>
                <a:lnTo>
                  <a:pt x="4567862" y="244116"/>
                </a:lnTo>
                <a:lnTo>
                  <a:pt x="4538899" y="359967"/>
                </a:lnTo>
                <a:lnTo>
                  <a:pt x="4501661" y="455131"/>
                </a:lnTo>
                <a:lnTo>
                  <a:pt x="4460286" y="525470"/>
                </a:lnTo>
                <a:lnTo>
                  <a:pt x="4418910" y="566845"/>
                </a:lnTo>
                <a:lnTo>
                  <a:pt x="4402360" y="570983"/>
                </a:lnTo>
                <a:lnTo>
                  <a:pt x="4365122" y="554432"/>
                </a:lnTo>
                <a:lnTo>
                  <a:pt x="4311334" y="529607"/>
                </a:lnTo>
                <a:lnTo>
                  <a:pt x="4236858" y="508919"/>
                </a:lnTo>
                <a:lnTo>
                  <a:pt x="4108594" y="500644"/>
                </a:lnTo>
                <a:lnTo>
                  <a:pt x="3831377" y="500644"/>
                </a:lnTo>
                <a:lnTo>
                  <a:pt x="3450722" y="500644"/>
                </a:lnTo>
                <a:lnTo>
                  <a:pt x="3289357" y="500644"/>
                </a:lnTo>
                <a:lnTo>
                  <a:pt x="2995591" y="4965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E85BEDD-9885-4E95-873D-04E8F25FAA69}"/>
              </a:ext>
            </a:extLst>
          </p:cNvPr>
          <p:cNvSpPr/>
          <p:nvPr/>
        </p:nvSpPr>
        <p:spPr>
          <a:xfrm>
            <a:off x="4013200" y="3448050"/>
            <a:ext cx="1581150" cy="1831975"/>
          </a:xfrm>
          <a:custGeom>
            <a:avLst/>
            <a:gdLst>
              <a:gd name="connsiteX0" fmla="*/ 984250 w 1581150"/>
              <a:gd name="connsiteY0" fmla="*/ 996950 h 1831975"/>
              <a:gd name="connsiteX1" fmla="*/ 746125 w 1581150"/>
              <a:gd name="connsiteY1" fmla="*/ 1244600 h 1831975"/>
              <a:gd name="connsiteX2" fmla="*/ 581025 w 1581150"/>
              <a:gd name="connsiteY2" fmla="*/ 1400175 h 1831975"/>
              <a:gd name="connsiteX3" fmla="*/ 419100 w 1581150"/>
              <a:gd name="connsiteY3" fmla="*/ 1539875 h 1831975"/>
              <a:gd name="connsiteX4" fmla="*/ 292100 w 1581150"/>
              <a:gd name="connsiteY4" fmla="*/ 1641475 h 1831975"/>
              <a:gd name="connsiteX5" fmla="*/ 171450 w 1581150"/>
              <a:gd name="connsiteY5" fmla="*/ 1733550 h 1831975"/>
              <a:gd name="connsiteX6" fmla="*/ 53975 w 1581150"/>
              <a:gd name="connsiteY6" fmla="*/ 1819275 h 1831975"/>
              <a:gd name="connsiteX7" fmla="*/ 25400 w 1581150"/>
              <a:gd name="connsiteY7" fmla="*/ 1831975 h 1831975"/>
              <a:gd name="connsiteX8" fmla="*/ 6350 w 1581150"/>
              <a:gd name="connsiteY8" fmla="*/ 1825625 h 1831975"/>
              <a:gd name="connsiteX9" fmla="*/ 0 w 1581150"/>
              <a:gd name="connsiteY9" fmla="*/ 1809750 h 1831975"/>
              <a:gd name="connsiteX10" fmla="*/ 3175 w 1581150"/>
              <a:gd name="connsiteY10" fmla="*/ 1787525 h 1831975"/>
              <a:gd name="connsiteX11" fmla="*/ 28575 w 1581150"/>
              <a:gd name="connsiteY11" fmla="*/ 1755775 h 1831975"/>
              <a:gd name="connsiteX12" fmla="*/ 120650 w 1581150"/>
              <a:gd name="connsiteY12" fmla="*/ 1670050 h 1831975"/>
              <a:gd name="connsiteX13" fmla="*/ 206375 w 1581150"/>
              <a:gd name="connsiteY13" fmla="*/ 1584325 h 1831975"/>
              <a:gd name="connsiteX14" fmla="*/ 317500 w 1581150"/>
              <a:gd name="connsiteY14" fmla="*/ 1470025 h 1831975"/>
              <a:gd name="connsiteX15" fmla="*/ 438150 w 1581150"/>
              <a:gd name="connsiteY15" fmla="*/ 1339850 h 1831975"/>
              <a:gd name="connsiteX16" fmla="*/ 539750 w 1581150"/>
              <a:gd name="connsiteY16" fmla="*/ 1231900 h 1831975"/>
              <a:gd name="connsiteX17" fmla="*/ 673100 w 1581150"/>
              <a:gd name="connsiteY17" fmla="*/ 1079500 h 1831975"/>
              <a:gd name="connsiteX18" fmla="*/ 771525 w 1581150"/>
              <a:gd name="connsiteY18" fmla="*/ 962025 h 1831975"/>
              <a:gd name="connsiteX19" fmla="*/ 914400 w 1581150"/>
              <a:gd name="connsiteY19" fmla="*/ 774700 h 1831975"/>
              <a:gd name="connsiteX20" fmla="*/ 1025525 w 1581150"/>
              <a:gd name="connsiteY20" fmla="*/ 622300 h 1831975"/>
              <a:gd name="connsiteX21" fmla="*/ 1104900 w 1581150"/>
              <a:gd name="connsiteY21" fmla="*/ 504825 h 1831975"/>
              <a:gd name="connsiteX22" fmla="*/ 1193800 w 1581150"/>
              <a:gd name="connsiteY22" fmla="*/ 349250 h 1831975"/>
              <a:gd name="connsiteX23" fmla="*/ 1254125 w 1581150"/>
              <a:gd name="connsiteY23" fmla="*/ 241300 h 1831975"/>
              <a:gd name="connsiteX24" fmla="*/ 1333500 w 1581150"/>
              <a:gd name="connsiteY24" fmla="*/ 63500 h 1831975"/>
              <a:gd name="connsiteX25" fmla="*/ 1581150 w 1581150"/>
              <a:gd name="connsiteY25" fmla="*/ 0 h 1831975"/>
              <a:gd name="connsiteX26" fmla="*/ 1562100 w 1581150"/>
              <a:gd name="connsiteY26" fmla="*/ 219075 h 1831975"/>
              <a:gd name="connsiteX27" fmla="*/ 1460500 w 1581150"/>
              <a:gd name="connsiteY27" fmla="*/ 374650 h 1831975"/>
              <a:gd name="connsiteX28" fmla="*/ 1333500 w 1581150"/>
              <a:gd name="connsiteY28" fmla="*/ 558800 h 1831975"/>
              <a:gd name="connsiteX29" fmla="*/ 1228725 w 1581150"/>
              <a:gd name="connsiteY29" fmla="*/ 701675 h 1831975"/>
              <a:gd name="connsiteX30" fmla="*/ 1127125 w 1581150"/>
              <a:gd name="connsiteY30" fmla="*/ 835025 h 1831975"/>
              <a:gd name="connsiteX31" fmla="*/ 984250 w 1581150"/>
              <a:gd name="connsiteY31" fmla="*/ 996950 h 183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581150" h="1831975">
                <a:moveTo>
                  <a:pt x="984250" y="996950"/>
                </a:moveTo>
                <a:lnTo>
                  <a:pt x="746125" y="1244600"/>
                </a:lnTo>
                <a:lnTo>
                  <a:pt x="581025" y="1400175"/>
                </a:lnTo>
                <a:lnTo>
                  <a:pt x="419100" y="1539875"/>
                </a:lnTo>
                <a:lnTo>
                  <a:pt x="292100" y="1641475"/>
                </a:lnTo>
                <a:lnTo>
                  <a:pt x="171450" y="1733550"/>
                </a:lnTo>
                <a:lnTo>
                  <a:pt x="53975" y="1819275"/>
                </a:lnTo>
                <a:lnTo>
                  <a:pt x="25400" y="1831975"/>
                </a:lnTo>
                <a:lnTo>
                  <a:pt x="6350" y="1825625"/>
                </a:lnTo>
                <a:lnTo>
                  <a:pt x="0" y="1809750"/>
                </a:lnTo>
                <a:lnTo>
                  <a:pt x="3175" y="1787525"/>
                </a:lnTo>
                <a:lnTo>
                  <a:pt x="28575" y="1755775"/>
                </a:lnTo>
                <a:lnTo>
                  <a:pt x="120650" y="1670050"/>
                </a:lnTo>
                <a:lnTo>
                  <a:pt x="206375" y="1584325"/>
                </a:lnTo>
                <a:lnTo>
                  <a:pt x="317500" y="1470025"/>
                </a:lnTo>
                <a:lnTo>
                  <a:pt x="438150" y="1339850"/>
                </a:lnTo>
                <a:lnTo>
                  <a:pt x="539750" y="1231900"/>
                </a:lnTo>
                <a:lnTo>
                  <a:pt x="673100" y="1079500"/>
                </a:lnTo>
                <a:lnTo>
                  <a:pt x="771525" y="962025"/>
                </a:lnTo>
                <a:lnTo>
                  <a:pt x="914400" y="774700"/>
                </a:lnTo>
                <a:lnTo>
                  <a:pt x="1025525" y="622300"/>
                </a:lnTo>
                <a:lnTo>
                  <a:pt x="1104900" y="504825"/>
                </a:lnTo>
                <a:lnTo>
                  <a:pt x="1193800" y="349250"/>
                </a:lnTo>
                <a:lnTo>
                  <a:pt x="1254125" y="241300"/>
                </a:lnTo>
                <a:lnTo>
                  <a:pt x="1333500" y="63500"/>
                </a:lnTo>
                <a:lnTo>
                  <a:pt x="1581150" y="0"/>
                </a:lnTo>
                <a:lnTo>
                  <a:pt x="1562100" y="219075"/>
                </a:lnTo>
                <a:lnTo>
                  <a:pt x="1460500" y="374650"/>
                </a:lnTo>
                <a:lnTo>
                  <a:pt x="1333500" y="558800"/>
                </a:lnTo>
                <a:lnTo>
                  <a:pt x="1228725" y="701675"/>
                </a:lnTo>
                <a:lnTo>
                  <a:pt x="1127125" y="835025"/>
                </a:lnTo>
                <a:lnTo>
                  <a:pt x="984250" y="9969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3B8D7DA-9266-4514-A6CB-DBDB4D2D9483}"/>
              </a:ext>
            </a:extLst>
          </p:cNvPr>
          <p:cNvSpPr/>
          <p:nvPr/>
        </p:nvSpPr>
        <p:spPr>
          <a:xfrm>
            <a:off x="5645150" y="3400425"/>
            <a:ext cx="1819275" cy="1927225"/>
          </a:xfrm>
          <a:custGeom>
            <a:avLst/>
            <a:gdLst>
              <a:gd name="connsiteX0" fmla="*/ 593725 w 1819275"/>
              <a:gd name="connsiteY0" fmla="*/ 1174750 h 1927225"/>
              <a:gd name="connsiteX1" fmla="*/ 387350 w 1819275"/>
              <a:gd name="connsiteY1" fmla="*/ 762000 h 1927225"/>
              <a:gd name="connsiteX2" fmla="*/ 225425 w 1819275"/>
              <a:gd name="connsiteY2" fmla="*/ 431800 h 1927225"/>
              <a:gd name="connsiteX3" fmla="*/ 111125 w 1819275"/>
              <a:gd name="connsiteY3" fmla="*/ 209550 h 1927225"/>
              <a:gd name="connsiteX4" fmla="*/ 0 w 1819275"/>
              <a:gd name="connsiteY4" fmla="*/ 41275 h 1927225"/>
              <a:gd name="connsiteX5" fmla="*/ 101600 w 1819275"/>
              <a:gd name="connsiteY5" fmla="*/ 0 h 1927225"/>
              <a:gd name="connsiteX6" fmla="*/ 187325 w 1819275"/>
              <a:gd name="connsiteY6" fmla="*/ 161925 h 1927225"/>
              <a:gd name="connsiteX7" fmla="*/ 314325 w 1819275"/>
              <a:gd name="connsiteY7" fmla="*/ 365125 h 1927225"/>
              <a:gd name="connsiteX8" fmla="*/ 419100 w 1819275"/>
              <a:gd name="connsiteY8" fmla="*/ 523875 h 1927225"/>
              <a:gd name="connsiteX9" fmla="*/ 485775 w 1819275"/>
              <a:gd name="connsiteY9" fmla="*/ 625475 h 1927225"/>
              <a:gd name="connsiteX10" fmla="*/ 555625 w 1819275"/>
              <a:gd name="connsiteY10" fmla="*/ 727075 h 1927225"/>
              <a:gd name="connsiteX11" fmla="*/ 644525 w 1819275"/>
              <a:gd name="connsiteY11" fmla="*/ 847725 h 1927225"/>
              <a:gd name="connsiteX12" fmla="*/ 723900 w 1819275"/>
              <a:gd name="connsiteY12" fmla="*/ 952500 h 1927225"/>
              <a:gd name="connsiteX13" fmla="*/ 844550 w 1819275"/>
              <a:gd name="connsiteY13" fmla="*/ 1098550 h 1927225"/>
              <a:gd name="connsiteX14" fmla="*/ 974725 w 1819275"/>
              <a:gd name="connsiteY14" fmla="*/ 1235075 h 1927225"/>
              <a:gd name="connsiteX15" fmla="*/ 1089025 w 1819275"/>
              <a:gd name="connsiteY15" fmla="*/ 1343025 h 1927225"/>
              <a:gd name="connsiteX16" fmla="*/ 1187450 w 1819275"/>
              <a:gd name="connsiteY16" fmla="*/ 1438275 h 1927225"/>
              <a:gd name="connsiteX17" fmla="*/ 1292225 w 1819275"/>
              <a:gd name="connsiteY17" fmla="*/ 1524000 h 1927225"/>
              <a:gd name="connsiteX18" fmla="*/ 1377950 w 1819275"/>
              <a:gd name="connsiteY18" fmla="*/ 1590675 h 1927225"/>
              <a:gd name="connsiteX19" fmla="*/ 1476375 w 1819275"/>
              <a:gd name="connsiteY19" fmla="*/ 1654175 h 1927225"/>
              <a:gd name="connsiteX20" fmla="*/ 1616075 w 1819275"/>
              <a:gd name="connsiteY20" fmla="*/ 1736725 h 1927225"/>
              <a:gd name="connsiteX21" fmla="*/ 1755775 w 1819275"/>
              <a:gd name="connsiteY21" fmla="*/ 1803400 h 1927225"/>
              <a:gd name="connsiteX22" fmla="*/ 1784350 w 1819275"/>
              <a:gd name="connsiteY22" fmla="*/ 1816100 h 1927225"/>
              <a:gd name="connsiteX23" fmla="*/ 1803400 w 1819275"/>
              <a:gd name="connsiteY23" fmla="*/ 1831975 h 1927225"/>
              <a:gd name="connsiteX24" fmla="*/ 1819275 w 1819275"/>
              <a:gd name="connsiteY24" fmla="*/ 1854200 h 1927225"/>
              <a:gd name="connsiteX25" fmla="*/ 1819275 w 1819275"/>
              <a:gd name="connsiteY25" fmla="*/ 1873250 h 1927225"/>
              <a:gd name="connsiteX26" fmla="*/ 1809750 w 1819275"/>
              <a:gd name="connsiteY26" fmla="*/ 1892300 h 1927225"/>
              <a:gd name="connsiteX27" fmla="*/ 1790700 w 1819275"/>
              <a:gd name="connsiteY27" fmla="*/ 1901825 h 1927225"/>
              <a:gd name="connsiteX28" fmla="*/ 1647825 w 1819275"/>
              <a:gd name="connsiteY28" fmla="*/ 1911350 h 1927225"/>
              <a:gd name="connsiteX29" fmla="*/ 1495425 w 1819275"/>
              <a:gd name="connsiteY29" fmla="*/ 1920875 h 1927225"/>
              <a:gd name="connsiteX30" fmla="*/ 1254125 w 1819275"/>
              <a:gd name="connsiteY30" fmla="*/ 1927225 h 1927225"/>
              <a:gd name="connsiteX31" fmla="*/ 1181100 w 1819275"/>
              <a:gd name="connsiteY31" fmla="*/ 1927225 h 1927225"/>
              <a:gd name="connsiteX32" fmla="*/ 1133475 w 1819275"/>
              <a:gd name="connsiteY32" fmla="*/ 1920875 h 1927225"/>
              <a:gd name="connsiteX33" fmla="*/ 1101725 w 1819275"/>
              <a:gd name="connsiteY33" fmla="*/ 1908175 h 1927225"/>
              <a:gd name="connsiteX34" fmla="*/ 1066800 w 1819275"/>
              <a:gd name="connsiteY34" fmla="*/ 1885950 h 1927225"/>
              <a:gd name="connsiteX35" fmla="*/ 1031875 w 1819275"/>
              <a:gd name="connsiteY35" fmla="*/ 1854200 h 1927225"/>
              <a:gd name="connsiteX36" fmla="*/ 993775 w 1819275"/>
              <a:gd name="connsiteY36" fmla="*/ 1800225 h 1927225"/>
              <a:gd name="connsiteX37" fmla="*/ 914400 w 1819275"/>
              <a:gd name="connsiteY37" fmla="*/ 1692275 h 1927225"/>
              <a:gd name="connsiteX38" fmla="*/ 809625 w 1819275"/>
              <a:gd name="connsiteY38" fmla="*/ 1536700 h 1927225"/>
              <a:gd name="connsiteX39" fmla="*/ 692150 w 1819275"/>
              <a:gd name="connsiteY39" fmla="*/ 1352550 h 1927225"/>
              <a:gd name="connsiteX40" fmla="*/ 593725 w 1819275"/>
              <a:gd name="connsiteY40" fmla="*/ 1174750 h 192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19275" h="1927225">
                <a:moveTo>
                  <a:pt x="593725" y="1174750"/>
                </a:moveTo>
                <a:lnTo>
                  <a:pt x="387350" y="762000"/>
                </a:lnTo>
                <a:lnTo>
                  <a:pt x="225425" y="431800"/>
                </a:lnTo>
                <a:lnTo>
                  <a:pt x="111125" y="209550"/>
                </a:lnTo>
                <a:lnTo>
                  <a:pt x="0" y="41275"/>
                </a:lnTo>
                <a:lnTo>
                  <a:pt x="101600" y="0"/>
                </a:lnTo>
                <a:lnTo>
                  <a:pt x="187325" y="161925"/>
                </a:lnTo>
                <a:lnTo>
                  <a:pt x="314325" y="365125"/>
                </a:lnTo>
                <a:lnTo>
                  <a:pt x="419100" y="523875"/>
                </a:lnTo>
                <a:lnTo>
                  <a:pt x="485775" y="625475"/>
                </a:lnTo>
                <a:lnTo>
                  <a:pt x="555625" y="727075"/>
                </a:lnTo>
                <a:lnTo>
                  <a:pt x="644525" y="847725"/>
                </a:lnTo>
                <a:lnTo>
                  <a:pt x="723900" y="952500"/>
                </a:lnTo>
                <a:lnTo>
                  <a:pt x="844550" y="1098550"/>
                </a:lnTo>
                <a:lnTo>
                  <a:pt x="974725" y="1235075"/>
                </a:lnTo>
                <a:lnTo>
                  <a:pt x="1089025" y="1343025"/>
                </a:lnTo>
                <a:lnTo>
                  <a:pt x="1187450" y="1438275"/>
                </a:lnTo>
                <a:lnTo>
                  <a:pt x="1292225" y="1524000"/>
                </a:lnTo>
                <a:lnTo>
                  <a:pt x="1377950" y="1590675"/>
                </a:lnTo>
                <a:lnTo>
                  <a:pt x="1476375" y="1654175"/>
                </a:lnTo>
                <a:lnTo>
                  <a:pt x="1616075" y="1736725"/>
                </a:lnTo>
                <a:lnTo>
                  <a:pt x="1755775" y="1803400"/>
                </a:lnTo>
                <a:lnTo>
                  <a:pt x="1784350" y="1816100"/>
                </a:lnTo>
                <a:lnTo>
                  <a:pt x="1803400" y="1831975"/>
                </a:lnTo>
                <a:lnTo>
                  <a:pt x="1819275" y="1854200"/>
                </a:lnTo>
                <a:lnTo>
                  <a:pt x="1819275" y="1873250"/>
                </a:lnTo>
                <a:lnTo>
                  <a:pt x="1809750" y="1892300"/>
                </a:lnTo>
                <a:lnTo>
                  <a:pt x="1790700" y="1901825"/>
                </a:lnTo>
                <a:lnTo>
                  <a:pt x="1647825" y="1911350"/>
                </a:lnTo>
                <a:lnTo>
                  <a:pt x="1495425" y="1920875"/>
                </a:lnTo>
                <a:lnTo>
                  <a:pt x="1254125" y="1927225"/>
                </a:lnTo>
                <a:lnTo>
                  <a:pt x="1181100" y="1927225"/>
                </a:lnTo>
                <a:lnTo>
                  <a:pt x="1133475" y="1920875"/>
                </a:lnTo>
                <a:lnTo>
                  <a:pt x="1101725" y="1908175"/>
                </a:lnTo>
                <a:lnTo>
                  <a:pt x="1066800" y="1885950"/>
                </a:lnTo>
                <a:lnTo>
                  <a:pt x="1031875" y="1854200"/>
                </a:lnTo>
                <a:lnTo>
                  <a:pt x="993775" y="1800225"/>
                </a:lnTo>
                <a:lnTo>
                  <a:pt x="914400" y="1692275"/>
                </a:lnTo>
                <a:lnTo>
                  <a:pt x="809625" y="1536700"/>
                </a:lnTo>
                <a:lnTo>
                  <a:pt x="692150" y="1352550"/>
                </a:lnTo>
                <a:lnTo>
                  <a:pt x="593725" y="1174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4C91E4-3BCB-4D0C-85B2-78DE87569F3B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20813"/>
            <a:ext cx="4983162" cy="4575175"/>
            <a:chOff x="2633663" y="1573213"/>
            <a:chExt cx="4983162" cy="4575175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CA282D8D-79AF-4D54-ADB8-547DF5B39923}"/>
                </a:ext>
              </a:extLst>
            </p:cNvPr>
            <p:cNvSpPr/>
            <p:nvPr/>
          </p:nvSpPr>
          <p:spPr>
            <a:xfrm>
              <a:off x="2714625" y="2620963"/>
              <a:ext cx="1824038" cy="536575"/>
            </a:xfrm>
            <a:custGeom>
              <a:avLst/>
              <a:gdLst>
                <a:gd name="connsiteX0" fmla="*/ 1352550 w 1824038"/>
                <a:gd name="connsiteY0" fmla="*/ 300038 h 535782"/>
                <a:gd name="connsiteX1" fmla="*/ 1169194 w 1824038"/>
                <a:gd name="connsiteY1" fmla="*/ 342900 h 535782"/>
                <a:gd name="connsiteX2" fmla="*/ 981075 w 1824038"/>
                <a:gd name="connsiteY2" fmla="*/ 373857 h 535782"/>
                <a:gd name="connsiteX3" fmla="*/ 778669 w 1824038"/>
                <a:gd name="connsiteY3" fmla="*/ 428625 h 535782"/>
                <a:gd name="connsiteX4" fmla="*/ 550069 w 1824038"/>
                <a:gd name="connsiteY4" fmla="*/ 488157 h 535782"/>
                <a:gd name="connsiteX5" fmla="*/ 416719 w 1824038"/>
                <a:gd name="connsiteY5" fmla="*/ 516732 h 535782"/>
                <a:gd name="connsiteX6" fmla="*/ 300038 w 1824038"/>
                <a:gd name="connsiteY6" fmla="*/ 535782 h 535782"/>
                <a:gd name="connsiteX7" fmla="*/ 269081 w 1824038"/>
                <a:gd name="connsiteY7" fmla="*/ 535782 h 535782"/>
                <a:gd name="connsiteX8" fmla="*/ 242888 w 1824038"/>
                <a:gd name="connsiteY8" fmla="*/ 531019 h 535782"/>
                <a:gd name="connsiteX9" fmla="*/ 200025 w 1824038"/>
                <a:gd name="connsiteY9" fmla="*/ 514350 h 535782"/>
                <a:gd name="connsiteX10" fmla="*/ 161925 w 1824038"/>
                <a:gd name="connsiteY10" fmla="*/ 490538 h 535782"/>
                <a:gd name="connsiteX11" fmla="*/ 130969 w 1824038"/>
                <a:gd name="connsiteY11" fmla="*/ 469107 h 535782"/>
                <a:gd name="connsiteX12" fmla="*/ 85725 w 1824038"/>
                <a:gd name="connsiteY12" fmla="*/ 431007 h 535782"/>
                <a:gd name="connsiteX13" fmla="*/ 40481 w 1824038"/>
                <a:gd name="connsiteY13" fmla="*/ 378619 h 535782"/>
                <a:gd name="connsiteX14" fmla="*/ 11906 w 1824038"/>
                <a:gd name="connsiteY14" fmla="*/ 340519 h 535782"/>
                <a:gd name="connsiteX15" fmla="*/ 0 w 1824038"/>
                <a:gd name="connsiteY15" fmla="*/ 321469 h 535782"/>
                <a:gd name="connsiteX16" fmla="*/ 0 w 1824038"/>
                <a:gd name="connsiteY16" fmla="*/ 309563 h 535782"/>
                <a:gd name="connsiteX17" fmla="*/ 4763 w 1824038"/>
                <a:gd name="connsiteY17" fmla="*/ 297657 h 535782"/>
                <a:gd name="connsiteX18" fmla="*/ 16669 w 1824038"/>
                <a:gd name="connsiteY18" fmla="*/ 290513 h 535782"/>
                <a:gd name="connsiteX19" fmla="*/ 42863 w 1824038"/>
                <a:gd name="connsiteY19" fmla="*/ 295275 h 535782"/>
                <a:gd name="connsiteX20" fmla="*/ 100013 w 1824038"/>
                <a:gd name="connsiteY20" fmla="*/ 311944 h 535782"/>
                <a:gd name="connsiteX21" fmla="*/ 147638 w 1824038"/>
                <a:gd name="connsiteY21" fmla="*/ 323850 h 535782"/>
                <a:gd name="connsiteX22" fmla="*/ 233363 w 1824038"/>
                <a:gd name="connsiteY22" fmla="*/ 335757 h 535782"/>
                <a:gd name="connsiteX23" fmla="*/ 269081 w 1824038"/>
                <a:gd name="connsiteY23" fmla="*/ 335757 h 535782"/>
                <a:gd name="connsiteX24" fmla="*/ 321469 w 1824038"/>
                <a:gd name="connsiteY24" fmla="*/ 333375 h 535782"/>
                <a:gd name="connsiteX25" fmla="*/ 402431 w 1824038"/>
                <a:gd name="connsiteY25" fmla="*/ 321469 h 535782"/>
                <a:gd name="connsiteX26" fmla="*/ 581025 w 1824038"/>
                <a:gd name="connsiteY26" fmla="*/ 290513 h 535782"/>
                <a:gd name="connsiteX27" fmla="*/ 802481 w 1824038"/>
                <a:gd name="connsiteY27" fmla="*/ 245269 h 535782"/>
                <a:gd name="connsiteX28" fmla="*/ 1023938 w 1824038"/>
                <a:gd name="connsiteY28" fmla="*/ 197644 h 535782"/>
                <a:gd name="connsiteX29" fmla="*/ 1173956 w 1824038"/>
                <a:gd name="connsiteY29" fmla="*/ 140494 h 535782"/>
                <a:gd name="connsiteX30" fmla="*/ 1266825 w 1824038"/>
                <a:gd name="connsiteY30" fmla="*/ 121444 h 535782"/>
                <a:gd name="connsiteX31" fmla="*/ 1359694 w 1824038"/>
                <a:gd name="connsiteY31" fmla="*/ 100013 h 535782"/>
                <a:gd name="connsiteX32" fmla="*/ 1428750 w 1824038"/>
                <a:gd name="connsiteY32" fmla="*/ 78582 h 535782"/>
                <a:gd name="connsiteX33" fmla="*/ 1481138 w 1824038"/>
                <a:gd name="connsiteY33" fmla="*/ 59532 h 535782"/>
                <a:gd name="connsiteX34" fmla="*/ 1519238 w 1824038"/>
                <a:gd name="connsiteY34" fmla="*/ 40482 h 535782"/>
                <a:gd name="connsiteX35" fmla="*/ 1564481 w 1824038"/>
                <a:gd name="connsiteY35" fmla="*/ 11907 h 535782"/>
                <a:gd name="connsiteX36" fmla="*/ 1581150 w 1824038"/>
                <a:gd name="connsiteY36" fmla="*/ 0 h 535782"/>
                <a:gd name="connsiteX37" fmla="*/ 1631156 w 1824038"/>
                <a:gd name="connsiteY37" fmla="*/ 11907 h 535782"/>
                <a:gd name="connsiteX38" fmla="*/ 1685925 w 1824038"/>
                <a:gd name="connsiteY38" fmla="*/ 33338 h 535782"/>
                <a:gd name="connsiteX39" fmla="*/ 1733550 w 1824038"/>
                <a:gd name="connsiteY39" fmla="*/ 54769 h 535782"/>
                <a:gd name="connsiteX40" fmla="*/ 1764506 w 1824038"/>
                <a:gd name="connsiteY40" fmla="*/ 73819 h 535782"/>
                <a:gd name="connsiteX41" fmla="*/ 1795463 w 1824038"/>
                <a:gd name="connsiteY41" fmla="*/ 92869 h 535782"/>
                <a:gd name="connsiteX42" fmla="*/ 1809750 w 1824038"/>
                <a:gd name="connsiteY42" fmla="*/ 109538 h 535782"/>
                <a:gd name="connsiteX43" fmla="*/ 1819275 w 1824038"/>
                <a:gd name="connsiteY43" fmla="*/ 130969 h 535782"/>
                <a:gd name="connsiteX44" fmla="*/ 1824038 w 1824038"/>
                <a:gd name="connsiteY44" fmla="*/ 152400 h 535782"/>
                <a:gd name="connsiteX45" fmla="*/ 1821656 w 1824038"/>
                <a:gd name="connsiteY45" fmla="*/ 173832 h 535782"/>
                <a:gd name="connsiteX46" fmla="*/ 1809750 w 1824038"/>
                <a:gd name="connsiteY46" fmla="*/ 185738 h 535782"/>
                <a:gd name="connsiteX47" fmla="*/ 1724025 w 1824038"/>
                <a:gd name="connsiteY47" fmla="*/ 216694 h 535782"/>
                <a:gd name="connsiteX48" fmla="*/ 1597819 w 1824038"/>
                <a:gd name="connsiteY48" fmla="*/ 245269 h 535782"/>
                <a:gd name="connsiteX49" fmla="*/ 1352550 w 1824038"/>
                <a:gd name="connsiteY49" fmla="*/ 3000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24038" h="535782">
                  <a:moveTo>
                    <a:pt x="1352550" y="300038"/>
                  </a:moveTo>
                  <a:lnTo>
                    <a:pt x="1169194" y="342900"/>
                  </a:lnTo>
                  <a:lnTo>
                    <a:pt x="981075" y="373857"/>
                  </a:lnTo>
                  <a:lnTo>
                    <a:pt x="778669" y="428625"/>
                  </a:lnTo>
                  <a:lnTo>
                    <a:pt x="550069" y="488157"/>
                  </a:lnTo>
                  <a:lnTo>
                    <a:pt x="416719" y="516732"/>
                  </a:lnTo>
                  <a:lnTo>
                    <a:pt x="300038" y="535782"/>
                  </a:lnTo>
                  <a:lnTo>
                    <a:pt x="269081" y="535782"/>
                  </a:lnTo>
                  <a:lnTo>
                    <a:pt x="242888" y="531019"/>
                  </a:lnTo>
                  <a:lnTo>
                    <a:pt x="200025" y="514350"/>
                  </a:lnTo>
                  <a:lnTo>
                    <a:pt x="161925" y="490538"/>
                  </a:lnTo>
                  <a:lnTo>
                    <a:pt x="130969" y="469107"/>
                  </a:lnTo>
                  <a:lnTo>
                    <a:pt x="85725" y="431007"/>
                  </a:lnTo>
                  <a:lnTo>
                    <a:pt x="40481" y="378619"/>
                  </a:lnTo>
                  <a:lnTo>
                    <a:pt x="11906" y="340519"/>
                  </a:lnTo>
                  <a:lnTo>
                    <a:pt x="0" y="321469"/>
                  </a:lnTo>
                  <a:lnTo>
                    <a:pt x="0" y="309563"/>
                  </a:lnTo>
                  <a:lnTo>
                    <a:pt x="4763" y="297657"/>
                  </a:lnTo>
                  <a:lnTo>
                    <a:pt x="16669" y="290513"/>
                  </a:lnTo>
                  <a:lnTo>
                    <a:pt x="42863" y="295275"/>
                  </a:lnTo>
                  <a:lnTo>
                    <a:pt x="100013" y="311944"/>
                  </a:lnTo>
                  <a:lnTo>
                    <a:pt x="147638" y="323850"/>
                  </a:lnTo>
                  <a:lnTo>
                    <a:pt x="233363" y="335757"/>
                  </a:lnTo>
                  <a:lnTo>
                    <a:pt x="269081" y="335757"/>
                  </a:lnTo>
                  <a:lnTo>
                    <a:pt x="321469" y="333375"/>
                  </a:lnTo>
                  <a:lnTo>
                    <a:pt x="402431" y="321469"/>
                  </a:lnTo>
                  <a:lnTo>
                    <a:pt x="581025" y="290513"/>
                  </a:lnTo>
                  <a:lnTo>
                    <a:pt x="802481" y="245269"/>
                  </a:lnTo>
                  <a:lnTo>
                    <a:pt x="1023938" y="197644"/>
                  </a:lnTo>
                  <a:lnTo>
                    <a:pt x="1173956" y="140494"/>
                  </a:lnTo>
                  <a:lnTo>
                    <a:pt x="1266825" y="121444"/>
                  </a:lnTo>
                  <a:lnTo>
                    <a:pt x="1359694" y="100013"/>
                  </a:lnTo>
                  <a:lnTo>
                    <a:pt x="1428750" y="78582"/>
                  </a:lnTo>
                  <a:lnTo>
                    <a:pt x="1481138" y="59532"/>
                  </a:lnTo>
                  <a:lnTo>
                    <a:pt x="1519238" y="40482"/>
                  </a:lnTo>
                  <a:lnTo>
                    <a:pt x="1564481" y="11907"/>
                  </a:lnTo>
                  <a:lnTo>
                    <a:pt x="1581150" y="0"/>
                  </a:lnTo>
                  <a:lnTo>
                    <a:pt x="1631156" y="11907"/>
                  </a:lnTo>
                  <a:lnTo>
                    <a:pt x="1685925" y="33338"/>
                  </a:lnTo>
                  <a:lnTo>
                    <a:pt x="1733550" y="54769"/>
                  </a:lnTo>
                  <a:lnTo>
                    <a:pt x="1764506" y="73819"/>
                  </a:lnTo>
                  <a:lnTo>
                    <a:pt x="1795463" y="92869"/>
                  </a:lnTo>
                  <a:lnTo>
                    <a:pt x="1809750" y="109538"/>
                  </a:lnTo>
                  <a:lnTo>
                    <a:pt x="1819275" y="130969"/>
                  </a:lnTo>
                  <a:lnTo>
                    <a:pt x="1824038" y="152400"/>
                  </a:lnTo>
                  <a:lnTo>
                    <a:pt x="1821656" y="173832"/>
                  </a:lnTo>
                  <a:lnTo>
                    <a:pt x="1809750" y="185738"/>
                  </a:lnTo>
                  <a:lnTo>
                    <a:pt x="1724025" y="216694"/>
                  </a:lnTo>
                  <a:lnTo>
                    <a:pt x="1597819" y="245269"/>
                  </a:lnTo>
                  <a:lnTo>
                    <a:pt x="1352550" y="3000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D5B2C2FA-E0D4-4CFF-8E29-18671C47C355}"/>
                </a:ext>
              </a:extLst>
            </p:cNvPr>
            <p:cNvSpPr/>
            <p:nvPr/>
          </p:nvSpPr>
          <p:spPr>
            <a:xfrm>
              <a:off x="4343400" y="2106613"/>
              <a:ext cx="917575" cy="1346200"/>
            </a:xfrm>
            <a:custGeom>
              <a:avLst/>
              <a:gdLst>
                <a:gd name="connsiteX0" fmla="*/ 490538 w 916781"/>
                <a:gd name="connsiteY0" fmla="*/ 852488 h 1345407"/>
                <a:gd name="connsiteX1" fmla="*/ 307181 w 916781"/>
                <a:gd name="connsiteY1" fmla="*/ 1069182 h 1345407"/>
                <a:gd name="connsiteX2" fmla="*/ 145256 w 916781"/>
                <a:gd name="connsiteY2" fmla="*/ 1243013 h 1345407"/>
                <a:gd name="connsiteX3" fmla="*/ 40481 w 916781"/>
                <a:gd name="connsiteY3" fmla="*/ 1340644 h 1345407"/>
                <a:gd name="connsiteX4" fmla="*/ 21431 w 916781"/>
                <a:gd name="connsiteY4" fmla="*/ 1345407 h 1345407"/>
                <a:gd name="connsiteX5" fmla="*/ 4763 w 916781"/>
                <a:gd name="connsiteY5" fmla="*/ 1338263 h 1345407"/>
                <a:gd name="connsiteX6" fmla="*/ 0 w 916781"/>
                <a:gd name="connsiteY6" fmla="*/ 1321594 h 1345407"/>
                <a:gd name="connsiteX7" fmla="*/ 4763 w 916781"/>
                <a:gd name="connsiteY7" fmla="*/ 1297782 h 1345407"/>
                <a:gd name="connsiteX8" fmla="*/ 116681 w 916781"/>
                <a:gd name="connsiteY8" fmla="*/ 1121569 h 1345407"/>
                <a:gd name="connsiteX9" fmla="*/ 219075 w 916781"/>
                <a:gd name="connsiteY9" fmla="*/ 957263 h 1345407"/>
                <a:gd name="connsiteX10" fmla="*/ 302419 w 916781"/>
                <a:gd name="connsiteY10" fmla="*/ 816769 h 1345407"/>
                <a:gd name="connsiteX11" fmla="*/ 381000 w 916781"/>
                <a:gd name="connsiteY11" fmla="*/ 683419 h 1345407"/>
                <a:gd name="connsiteX12" fmla="*/ 461963 w 916781"/>
                <a:gd name="connsiteY12" fmla="*/ 547688 h 1345407"/>
                <a:gd name="connsiteX13" fmla="*/ 502444 w 916781"/>
                <a:gd name="connsiteY13" fmla="*/ 452438 h 1345407"/>
                <a:gd name="connsiteX14" fmla="*/ 559594 w 916781"/>
                <a:gd name="connsiteY14" fmla="*/ 290513 h 1345407"/>
                <a:gd name="connsiteX15" fmla="*/ 578644 w 916781"/>
                <a:gd name="connsiteY15" fmla="*/ 219075 h 1345407"/>
                <a:gd name="connsiteX16" fmla="*/ 573881 w 916781"/>
                <a:gd name="connsiteY16" fmla="*/ 190500 h 1345407"/>
                <a:gd name="connsiteX17" fmla="*/ 552450 w 916781"/>
                <a:gd name="connsiteY17" fmla="*/ 161925 h 1345407"/>
                <a:gd name="connsiteX18" fmla="*/ 521494 w 916781"/>
                <a:gd name="connsiteY18" fmla="*/ 128588 h 1345407"/>
                <a:gd name="connsiteX19" fmla="*/ 481013 w 916781"/>
                <a:gd name="connsiteY19" fmla="*/ 95250 h 1345407"/>
                <a:gd name="connsiteX20" fmla="*/ 447675 w 916781"/>
                <a:gd name="connsiteY20" fmla="*/ 71438 h 1345407"/>
                <a:gd name="connsiteX21" fmla="*/ 428625 w 916781"/>
                <a:gd name="connsiteY21" fmla="*/ 57150 h 1345407"/>
                <a:gd name="connsiteX22" fmla="*/ 419100 w 916781"/>
                <a:gd name="connsiteY22" fmla="*/ 40482 h 1345407"/>
                <a:gd name="connsiteX23" fmla="*/ 421481 w 916781"/>
                <a:gd name="connsiteY23" fmla="*/ 23813 h 1345407"/>
                <a:gd name="connsiteX24" fmla="*/ 435769 w 916781"/>
                <a:gd name="connsiteY24" fmla="*/ 9525 h 1345407"/>
                <a:gd name="connsiteX25" fmla="*/ 481013 w 916781"/>
                <a:gd name="connsiteY25" fmla="*/ 2382 h 1345407"/>
                <a:gd name="connsiteX26" fmla="*/ 569119 w 916781"/>
                <a:gd name="connsiteY26" fmla="*/ 0 h 1345407"/>
                <a:gd name="connsiteX27" fmla="*/ 602456 w 916781"/>
                <a:gd name="connsiteY27" fmla="*/ 2382 h 1345407"/>
                <a:gd name="connsiteX28" fmla="*/ 650081 w 916781"/>
                <a:gd name="connsiteY28" fmla="*/ 11907 h 1345407"/>
                <a:gd name="connsiteX29" fmla="*/ 711994 w 916781"/>
                <a:gd name="connsiteY29" fmla="*/ 33338 h 1345407"/>
                <a:gd name="connsiteX30" fmla="*/ 776288 w 916781"/>
                <a:gd name="connsiteY30" fmla="*/ 59532 h 1345407"/>
                <a:gd name="connsiteX31" fmla="*/ 828675 w 916781"/>
                <a:gd name="connsiteY31" fmla="*/ 90488 h 1345407"/>
                <a:gd name="connsiteX32" fmla="*/ 885825 w 916781"/>
                <a:gd name="connsiteY32" fmla="*/ 128588 h 1345407"/>
                <a:gd name="connsiteX33" fmla="*/ 904875 w 916781"/>
                <a:gd name="connsiteY33" fmla="*/ 147638 h 1345407"/>
                <a:gd name="connsiteX34" fmla="*/ 914400 w 916781"/>
                <a:gd name="connsiteY34" fmla="*/ 164307 h 1345407"/>
                <a:gd name="connsiteX35" fmla="*/ 916781 w 916781"/>
                <a:gd name="connsiteY35" fmla="*/ 188119 h 1345407"/>
                <a:gd name="connsiteX36" fmla="*/ 909638 w 916781"/>
                <a:gd name="connsiteY36" fmla="*/ 221457 h 1345407"/>
                <a:gd name="connsiteX37" fmla="*/ 895350 w 916781"/>
                <a:gd name="connsiteY37" fmla="*/ 247650 h 1345407"/>
                <a:gd name="connsiteX38" fmla="*/ 847725 w 916781"/>
                <a:gd name="connsiteY38" fmla="*/ 288132 h 1345407"/>
                <a:gd name="connsiteX39" fmla="*/ 764381 w 916781"/>
                <a:gd name="connsiteY39" fmla="*/ 438150 h 1345407"/>
                <a:gd name="connsiteX40" fmla="*/ 676275 w 916781"/>
                <a:gd name="connsiteY40" fmla="*/ 592932 h 1345407"/>
                <a:gd name="connsiteX41" fmla="*/ 611981 w 916781"/>
                <a:gd name="connsiteY41" fmla="*/ 697707 h 1345407"/>
                <a:gd name="connsiteX42" fmla="*/ 490538 w 916781"/>
                <a:gd name="connsiteY42" fmla="*/ 852488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16781" h="1345407">
                  <a:moveTo>
                    <a:pt x="490538" y="852488"/>
                  </a:moveTo>
                  <a:lnTo>
                    <a:pt x="307181" y="1069182"/>
                  </a:lnTo>
                  <a:lnTo>
                    <a:pt x="145256" y="1243013"/>
                  </a:lnTo>
                  <a:lnTo>
                    <a:pt x="40481" y="1340644"/>
                  </a:lnTo>
                  <a:lnTo>
                    <a:pt x="21431" y="1345407"/>
                  </a:lnTo>
                  <a:lnTo>
                    <a:pt x="4763" y="1338263"/>
                  </a:lnTo>
                  <a:lnTo>
                    <a:pt x="0" y="1321594"/>
                  </a:lnTo>
                  <a:lnTo>
                    <a:pt x="4763" y="1297782"/>
                  </a:lnTo>
                  <a:lnTo>
                    <a:pt x="116681" y="1121569"/>
                  </a:lnTo>
                  <a:lnTo>
                    <a:pt x="219075" y="957263"/>
                  </a:lnTo>
                  <a:lnTo>
                    <a:pt x="302419" y="816769"/>
                  </a:lnTo>
                  <a:lnTo>
                    <a:pt x="381000" y="683419"/>
                  </a:lnTo>
                  <a:lnTo>
                    <a:pt x="461963" y="547688"/>
                  </a:lnTo>
                  <a:lnTo>
                    <a:pt x="502444" y="452438"/>
                  </a:lnTo>
                  <a:lnTo>
                    <a:pt x="559594" y="290513"/>
                  </a:lnTo>
                  <a:lnTo>
                    <a:pt x="578644" y="219075"/>
                  </a:lnTo>
                  <a:lnTo>
                    <a:pt x="573881" y="190500"/>
                  </a:lnTo>
                  <a:lnTo>
                    <a:pt x="552450" y="161925"/>
                  </a:lnTo>
                  <a:lnTo>
                    <a:pt x="521494" y="128588"/>
                  </a:lnTo>
                  <a:lnTo>
                    <a:pt x="481013" y="95250"/>
                  </a:lnTo>
                  <a:lnTo>
                    <a:pt x="447675" y="71438"/>
                  </a:lnTo>
                  <a:lnTo>
                    <a:pt x="428625" y="57150"/>
                  </a:lnTo>
                  <a:lnTo>
                    <a:pt x="419100" y="40482"/>
                  </a:lnTo>
                  <a:lnTo>
                    <a:pt x="421481" y="23813"/>
                  </a:lnTo>
                  <a:lnTo>
                    <a:pt x="435769" y="9525"/>
                  </a:lnTo>
                  <a:lnTo>
                    <a:pt x="481013" y="2382"/>
                  </a:lnTo>
                  <a:lnTo>
                    <a:pt x="569119" y="0"/>
                  </a:lnTo>
                  <a:lnTo>
                    <a:pt x="602456" y="2382"/>
                  </a:lnTo>
                  <a:lnTo>
                    <a:pt x="650081" y="11907"/>
                  </a:lnTo>
                  <a:lnTo>
                    <a:pt x="711994" y="33338"/>
                  </a:lnTo>
                  <a:lnTo>
                    <a:pt x="776288" y="59532"/>
                  </a:lnTo>
                  <a:lnTo>
                    <a:pt x="828675" y="90488"/>
                  </a:lnTo>
                  <a:lnTo>
                    <a:pt x="885825" y="128588"/>
                  </a:lnTo>
                  <a:lnTo>
                    <a:pt x="904875" y="147638"/>
                  </a:lnTo>
                  <a:lnTo>
                    <a:pt x="914400" y="164307"/>
                  </a:lnTo>
                  <a:lnTo>
                    <a:pt x="916781" y="188119"/>
                  </a:lnTo>
                  <a:lnTo>
                    <a:pt x="909638" y="221457"/>
                  </a:lnTo>
                  <a:lnTo>
                    <a:pt x="895350" y="247650"/>
                  </a:lnTo>
                  <a:lnTo>
                    <a:pt x="847725" y="288132"/>
                  </a:lnTo>
                  <a:lnTo>
                    <a:pt x="764381" y="438150"/>
                  </a:lnTo>
                  <a:lnTo>
                    <a:pt x="676275" y="592932"/>
                  </a:lnTo>
                  <a:lnTo>
                    <a:pt x="611981" y="697707"/>
                  </a:lnTo>
                  <a:lnTo>
                    <a:pt x="490538" y="852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5AB31ABE-3ADD-4E16-AAAF-500582E54B33}"/>
                </a:ext>
              </a:extLst>
            </p:cNvPr>
            <p:cNvSpPr/>
            <p:nvPr/>
          </p:nvSpPr>
          <p:spPr>
            <a:xfrm rot="16200000">
              <a:off x="1524000" y="3657600"/>
              <a:ext cx="4443413" cy="538163"/>
            </a:xfrm>
            <a:custGeom>
              <a:avLst/>
              <a:gdLst>
                <a:gd name="connsiteX0" fmla="*/ 2908702 w 4443736"/>
                <a:gd name="connsiteY0" fmla="*/ 434444 h 537882"/>
                <a:gd name="connsiteX1" fmla="*/ 2643899 w 4443736"/>
                <a:gd name="connsiteY1" fmla="*/ 438581 h 537882"/>
                <a:gd name="connsiteX2" fmla="*/ 2565285 w 4443736"/>
                <a:gd name="connsiteY2" fmla="*/ 434444 h 537882"/>
                <a:gd name="connsiteX3" fmla="*/ 2259106 w 4443736"/>
                <a:gd name="connsiteY3" fmla="*/ 434444 h 537882"/>
                <a:gd name="connsiteX4" fmla="*/ 1853625 w 4443736"/>
                <a:gd name="connsiteY4" fmla="*/ 438581 h 537882"/>
                <a:gd name="connsiteX5" fmla="*/ 1332293 w 4443736"/>
                <a:gd name="connsiteY5" fmla="*/ 438581 h 537882"/>
                <a:gd name="connsiteX6" fmla="*/ 719935 w 4443736"/>
                <a:gd name="connsiteY6" fmla="*/ 438581 h 537882"/>
                <a:gd name="connsiteX7" fmla="*/ 161365 w 4443736"/>
                <a:gd name="connsiteY7" fmla="*/ 438581 h 537882"/>
                <a:gd name="connsiteX8" fmla="*/ 128264 w 4443736"/>
                <a:gd name="connsiteY8" fmla="*/ 430306 h 537882"/>
                <a:gd name="connsiteX9" fmla="*/ 82751 w 4443736"/>
                <a:gd name="connsiteY9" fmla="*/ 417893 h 537882"/>
                <a:gd name="connsiteX10" fmla="*/ 33100 w 4443736"/>
                <a:gd name="connsiteY10" fmla="*/ 393068 h 537882"/>
                <a:gd name="connsiteX11" fmla="*/ 8275 w 4443736"/>
                <a:gd name="connsiteY11" fmla="*/ 364105 h 537882"/>
                <a:gd name="connsiteX12" fmla="*/ 0 w 4443736"/>
                <a:gd name="connsiteY12" fmla="*/ 331005 h 537882"/>
                <a:gd name="connsiteX13" fmla="*/ 8275 w 4443736"/>
                <a:gd name="connsiteY13" fmla="*/ 293767 h 537882"/>
                <a:gd name="connsiteX14" fmla="*/ 28963 w 4443736"/>
                <a:gd name="connsiteY14" fmla="*/ 264804 h 537882"/>
                <a:gd name="connsiteX15" fmla="*/ 70338 w 4443736"/>
                <a:gd name="connsiteY15" fmla="*/ 227566 h 537882"/>
                <a:gd name="connsiteX16" fmla="*/ 124127 w 4443736"/>
                <a:gd name="connsiteY16" fmla="*/ 198603 h 537882"/>
                <a:gd name="connsiteX17" fmla="*/ 190328 w 4443736"/>
                <a:gd name="connsiteY17" fmla="*/ 173777 h 537882"/>
                <a:gd name="connsiteX18" fmla="*/ 264804 w 4443736"/>
                <a:gd name="connsiteY18" fmla="*/ 157227 h 537882"/>
                <a:gd name="connsiteX19" fmla="*/ 380655 w 4443736"/>
                <a:gd name="connsiteY19" fmla="*/ 148952 h 537882"/>
                <a:gd name="connsiteX20" fmla="*/ 471681 w 4443736"/>
                <a:gd name="connsiteY20" fmla="*/ 165502 h 537882"/>
                <a:gd name="connsiteX21" fmla="*/ 554432 w 4443736"/>
                <a:gd name="connsiteY21" fmla="*/ 173777 h 537882"/>
                <a:gd name="connsiteX22" fmla="*/ 761310 w 4443736"/>
                <a:gd name="connsiteY22" fmla="*/ 194465 h 537882"/>
                <a:gd name="connsiteX23" fmla="*/ 1046802 w 4443736"/>
                <a:gd name="connsiteY23" fmla="*/ 211015 h 537882"/>
                <a:gd name="connsiteX24" fmla="*/ 1369531 w 4443736"/>
                <a:gd name="connsiteY24" fmla="*/ 219291 h 537882"/>
                <a:gd name="connsiteX25" fmla="*/ 1890863 w 4443736"/>
                <a:gd name="connsiteY25" fmla="*/ 231703 h 537882"/>
                <a:gd name="connsiteX26" fmla="*/ 2693549 w 4443736"/>
                <a:gd name="connsiteY26" fmla="*/ 239978 h 537882"/>
                <a:gd name="connsiteX27" fmla="*/ 3297632 w 4443736"/>
                <a:gd name="connsiteY27" fmla="*/ 235841 h 537882"/>
                <a:gd name="connsiteX28" fmla="*/ 3533473 w 4443736"/>
                <a:gd name="connsiteY28" fmla="*/ 239978 h 537882"/>
                <a:gd name="connsiteX29" fmla="*/ 3802414 w 4443736"/>
                <a:gd name="connsiteY29" fmla="*/ 239978 h 537882"/>
                <a:gd name="connsiteX30" fmla="*/ 4183070 w 4443736"/>
                <a:gd name="connsiteY30" fmla="*/ 239978 h 537882"/>
                <a:gd name="connsiteX31" fmla="*/ 4228583 w 4443736"/>
                <a:gd name="connsiteY31" fmla="*/ 227566 h 537882"/>
                <a:gd name="connsiteX32" fmla="*/ 4269958 w 4443736"/>
                <a:gd name="connsiteY32" fmla="*/ 202740 h 537882"/>
                <a:gd name="connsiteX33" fmla="*/ 4311334 w 4443736"/>
                <a:gd name="connsiteY33" fmla="*/ 161365 h 537882"/>
                <a:gd name="connsiteX34" fmla="*/ 4344434 w 4443736"/>
                <a:gd name="connsiteY34" fmla="*/ 103439 h 537882"/>
                <a:gd name="connsiteX35" fmla="*/ 4377535 w 4443736"/>
                <a:gd name="connsiteY35" fmla="*/ 45513 h 537882"/>
                <a:gd name="connsiteX36" fmla="*/ 4394085 w 4443736"/>
                <a:gd name="connsiteY36" fmla="*/ 20688 h 537882"/>
                <a:gd name="connsiteX37" fmla="*/ 4406498 w 4443736"/>
                <a:gd name="connsiteY37" fmla="*/ 4138 h 537882"/>
                <a:gd name="connsiteX38" fmla="*/ 4418910 w 4443736"/>
                <a:gd name="connsiteY38" fmla="*/ 0 h 537882"/>
                <a:gd name="connsiteX39" fmla="*/ 4439598 w 4443736"/>
                <a:gd name="connsiteY39" fmla="*/ 8275 h 537882"/>
                <a:gd name="connsiteX40" fmla="*/ 4443736 w 4443736"/>
                <a:gd name="connsiteY40" fmla="*/ 33101 h 537882"/>
                <a:gd name="connsiteX41" fmla="*/ 4439598 w 4443736"/>
                <a:gd name="connsiteY41" fmla="*/ 91026 h 537882"/>
                <a:gd name="connsiteX42" fmla="*/ 4423048 w 4443736"/>
                <a:gd name="connsiteY42" fmla="*/ 177915 h 537882"/>
                <a:gd name="connsiteX43" fmla="*/ 4394085 w 4443736"/>
                <a:gd name="connsiteY43" fmla="*/ 293767 h 537882"/>
                <a:gd name="connsiteX44" fmla="*/ 4360985 w 4443736"/>
                <a:gd name="connsiteY44" fmla="*/ 405481 h 537882"/>
                <a:gd name="connsiteX45" fmla="*/ 4332022 w 4443736"/>
                <a:gd name="connsiteY45" fmla="*/ 475819 h 537882"/>
                <a:gd name="connsiteX46" fmla="*/ 4286508 w 4443736"/>
                <a:gd name="connsiteY46" fmla="*/ 533745 h 537882"/>
                <a:gd name="connsiteX47" fmla="*/ 4257546 w 4443736"/>
                <a:gd name="connsiteY47" fmla="*/ 537882 h 537882"/>
                <a:gd name="connsiteX48" fmla="*/ 4187207 w 4443736"/>
                <a:gd name="connsiteY48" fmla="*/ 517195 h 537882"/>
                <a:gd name="connsiteX49" fmla="*/ 4121006 w 4443736"/>
                <a:gd name="connsiteY49" fmla="*/ 492369 h 537882"/>
                <a:gd name="connsiteX50" fmla="*/ 4071356 w 4443736"/>
                <a:gd name="connsiteY50" fmla="*/ 475819 h 537882"/>
                <a:gd name="connsiteX51" fmla="*/ 3823102 w 4443736"/>
                <a:gd name="connsiteY51" fmla="*/ 446856 h 537882"/>
                <a:gd name="connsiteX52" fmla="*/ 3645187 w 4443736"/>
                <a:gd name="connsiteY52" fmla="*/ 434444 h 537882"/>
                <a:gd name="connsiteX53" fmla="*/ 3388659 w 4443736"/>
                <a:gd name="connsiteY53" fmla="*/ 438581 h 537882"/>
                <a:gd name="connsiteX54" fmla="*/ 3194194 w 4443736"/>
                <a:gd name="connsiteY54" fmla="*/ 434444 h 537882"/>
                <a:gd name="connsiteX55" fmla="*/ 2908702 w 4443736"/>
                <a:gd name="connsiteY55" fmla="*/ 434444 h 5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43736" h="537882">
                  <a:moveTo>
                    <a:pt x="2908702" y="434444"/>
                  </a:moveTo>
                  <a:lnTo>
                    <a:pt x="2643899" y="438581"/>
                  </a:lnTo>
                  <a:lnTo>
                    <a:pt x="2565285" y="434444"/>
                  </a:lnTo>
                  <a:lnTo>
                    <a:pt x="2259106" y="434444"/>
                  </a:lnTo>
                  <a:lnTo>
                    <a:pt x="1853625" y="438581"/>
                  </a:lnTo>
                  <a:lnTo>
                    <a:pt x="1332293" y="438581"/>
                  </a:lnTo>
                  <a:lnTo>
                    <a:pt x="719935" y="438581"/>
                  </a:lnTo>
                  <a:lnTo>
                    <a:pt x="161365" y="438581"/>
                  </a:lnTo>
                  <a:lnTo>
                    <a:pt x="128264" y="430306"/>
                  </a:lnTo>
                  <a:lnTo>
                    <a:pt x="82751" y="417893"/>
                  </a:lnTo>
                  <a:lnTo>
                    <a:pt x="33100" y="393068"/>
                  </a:lnTo>
                  <a:lnTo>
                    <a:pt x="8275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28963" y="264804"/>
                  </a:lnTo>
                  <a:lnTo>
                    <a:pt x="70338" y="227566"/>
                  </a:lnTo>
                  <a:lnTo>
                    <a:pt x="124127" y="198603"/>
                  </a:lnTo>
                  <a:lnTo>
                    <a:pt x="190328" y="173777"/>
                  </a:lnTo>
                  <a:lnTo>
                    <a:pt x="264804" y="157227"/>
                  </a:lnTo>
                  <a:lnTo>
                    <a:pt x="380655" y="148952"/>
                  </a:lnTo>
                  <a:lnTo>
                    <a:pt x="471681" y="165502"/>
                  </a:lnTo>
                  <a:lnTo>
                    <a:pt x="554432" y="173777"/>
                  </a:lnTo>
                  <a:lnTo>
                    <a:pt x="761310" y="194465"/>
                  </a:lnTo>
                  <a:lnTo>
                    <a:pt x="1046802" y="211015"/>
                  </a:lnTo>
                  <a:lnTo>
                    <a:pt x="1369531" y="219291"/>
                  </a:lnTo>
                  <a:lnTo>
                    <a:pt x="1890863" y="231703"/>
                  </a:lnTo>
                  <a:lnTo>
                    <a:pt x="2693549" y="239978"/>
                  </a:lnTo>
                  <a:lnTo>
                    <a:pt x="3297632" y="235841"/>
                  </a:lnTo>
                  <a:lnTo>
                    <a:pt x="3533473" y="239978"/>
                  </a:lnTo>
                  <a:lnTo>
                    <a:pt x="3802414" y="239978"/>
                  </a:lnTo>
                  <a:lnTo>
                    <a:pt x="4183070" y="239978"/>
                  </a:lnTo>
                  <a:lnTo>
                    <a:pt x="4228583" y="227566"/>
                  </a:lnTo>
                  <a:lnTo>
                    <a:pt x="4269958" y="202740"/>
                  </a:lnTo>
                  <a:lnTo>
                    <a:pt x="4311334" y="161365"/>
                  </a:lnTo>
                  <a:lnTo>
                    <a:pt x="4344434" y="103439"/>
                  </a:lnTo>
                  <a:lnTo>
                    <a:pt x="4377535" y="45513"/>
                  </a:lnTo>
                  <a:lnTo>
                    <a:pt x="4394085" y="20688"/>
                  </a:lnTo>
                  <a:lnTo>
                    <a:pt x="4406498" y="4138"/>
                  </a:lnTo>
                  <a:lnTo>
                    <a:pt x="4418910" y="0"/>
                  </a:lnTo>
                  <a:lnTo>
                    <a:pt x="4439598" y="8275"/>
                  </a:lnTo>
                  <a:lnTo>
                    <a:pt x="4443736" y="33101"/>
                  </a:lnTo>
                  <a:lnTo>
                    <a:pt x="4439598" y="91026"/>
                  </a:lnTo>
                  <a:lnTo>
                    <a:pt x="4423048" y="177915"/>
                  </a:lnTo>
                  <a:lnTo>
                    <a:pt x="4394085" y="293767"/>
                  </a:lnTo>
                  <a:lnTo>
                    <a:pt x="4360985" y="405481"/>
                  </a:lnTo>
                  <a:lnTo>
                    <a:pt x="4332022" y="475819"/>
                  </a:lnTo>
                  <a:lnTo>
                    <a:pt x="4286508" y="533745"/>
                  </a:lnTo>
                  <a:lnTo>
                    <a:pt x="4257546" y="537882"/>
                  </a:lnTo>
                  <a:lnTo>
                    <a:pt x="4187207" y="517195"/>
                  </a:lnTo>
                  <a:lnTo>
                    <a:pt x="4121006" y="492369"/>
                  </a:lnTo>
                  <a:lnTo>
                    <a:pt x="4071356" y="475819"/>
                  </a:lnTo>
                  <a:lnTo>
                    <a:pt x="3823102" y="446856"/>
                  </a:lnTo>
                  <a:lnTo>
                    <a:pt x="3645187" y="434444"/>
                  </a:lnTo>
                  <a:lnTo>
                    <a:pt x="3388659" y="438581"/>
                  </a:lnTo>
                  <a:cubicBezTo>
                    <a:pt x="3192816" y="430247"/>
                    <a:pt x="3194194" y="365426"/>
                    <a:pt x="3194194" y="434444"/>
                  </a:cubicBezTo>
                  <a:lnTo>
                    <a:pt x="2908702" y="434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6C099AD8-EC9B-4E1D-9B66-DAD043E2DF41}"/>
                </a:ext>
              </a:extLst>
            </p:cNvPr>
            <p:cNvSpPr/>
            <p:nvPr/>
          </p:nvSpPr>
          <p:spPr>
            <a:xfrm rot="16200000">
              <a:off x="2201863" y="3379788"/>
              <a:ext cx="1998662" cy="1135062"/>
            </a:xfrm>
            <a:custGeom>
              <a:avLst/>
              <a:gdLst>
                <a:gd name="connsiteX0" fmla="*/ 762000 w 1997869"/>
                <a:gd name="connsiteY0" fmla="*/ 645570 h 1133726"/>
                <a:gd name="connsiteX1" fmla="*/ 535782 w 1997869"/>
                <a:gd name="connsiteY1" fmla="*/ 481263 h 1133726"/>
                <a:gd name="connsiteX2" fmla="*/ 350044 w 1997869"/>
                <a:gd name="connsiteY2" fmla="*/ 331245 h 1133726"/>
                <a:gd name="connsiteX3" fmla="*/ 192882 w 1997869"/>
                <a:gd name="connsiteY3" fmla="*/ 202657 h 1133726"/>
                <a:gd name="connsiteX4" fmla="*/ 66675 w 1997869"/>
                <a:gd name="connsiteY4" fmla="*/ 93120 h 1133726"/>
                <a:gd name="connsiteX5" fmla="*/ 21432 w 1997869"/>
                <a:gd name="connsiteY5" fmla="*/ 55020 h 1133726"/>
                <a:gd name="connsiteX6" fmla="*/ 2382 w 1997869"/>
                <a:gd name="connsiteY6" fmla="*/ 31207 h 1133726"/>
                <a:gd name="connsiteX7" fmla="*/ 0 w 1997869"/>
                <a:gd name="connsiteY7" fmla="*/ 16920 h 1133726"/>
                <a:gd name="connsiteX8" fmla="*/ 4763 w 1997869"/>
                <a:gd name="connsiteY8" fmla="*/ 5013 h 1133726"/>
                <a:gd name="connsiteX9" fmla="*/ 21432 w 1997869"/>
                <a:gd name="connsiteY9" fmla="*/ 251 h 1133726"/>
                <a:gd name="connsiteX10" fmla="*/ 45244 w 1997869"/>
                <a:gd name="connsiteY10" fmla="*/ 5013 h 1133726"/>
                <a:gd name="connsiteX11" fmla="*/ 85725 w 1997869"/>
                <a:gd name="connsiteY11" fmla="*/ 31207 h 1133726"/>
                <a:gd name="connsiteX12" fmla="*/ 214313 w 1997869"/>
                <a:gd name="connsiteY12" fmla="*/ 116932 h 1133726"/>
                <a:gd name="connsiteX13" fmla="*/ 381000 w 1997869"/>
                <a:gd name="connsiteY13" fmla="*/ 224088 h 1133726"/>
                <a:gd name="connsiteX14" fmla="*/ 538163 w 1997869"/>
                <a:gd name="connsiteY14" fmla="*/ 324101 h 1133726"/>
                <a:gd name="connsiteX15" fmla="*/ 714375 w 1997869"/>
                <a:gd name="connsiteY15" fmla="*/ 433638 h 1133726"/>
                <a:gd name="connsiteX16" fmla="*/ 842963 w 1997869"/>
                <a:gd name="connsiteY16" fmla="*/ 512220 h 1133726"/>
                <a:gd name="connsiteX17" fmla="*/ 971550 w 1997869"/>
                <a:gd name="connsiteY17" fmla="*/ 593182 h 1133726"/>
                <a:gd name="connsiteX18" fmla="*/ 1121569 w 1997869"/>
                <a:gd name="connsiteY18" fmla="*/ 674145 h 1133726"/>
                <a:gd name="connsiteX19" fmla="*/ 1238250 w 1997869"/>
                <a:gd name="connsiteY19" fmla="*/ 728913 h 1133726"/>
                <a:gd name="connsiteX20" fmla="*/ 1414463 w 1997869"/>
                <a:gd name="connsiteY20" fmla="*/ 814638 h 1133726"/>
                <a:gd name="connsiteX21" fmla="*/ 1595438 w 1997869"/>
                <a:gd name="connsiteY21" fmla="*/ 893220 h 1133726"/>
                <a:gd name="connsiteX22" fmla="*/ 1774032 w 1997869"/>
                <a:gd name="connsiteY22" fmla="*/ 967038 h 1133726"/>
                <a:gd name="connsiteX23" fmla="*/ 1990725 w 1997869"/>
                <a:gd name="connsiteY23" fmla="*/ 1052763 h 1133726"/>
                <a:gd name="connsiteX24" fmla="*/ 1997869 w 1997869"/>
                <a:gd name="connsiteY24" fmla="*/ 1133726 h 1133726"/>
                <a:gd name="connsiteX25" fmla="*/ 1493044 w 1997869"/>
                <a:gd name="connsiteY25" fmla="*/ 1117057 h 1133726"/>
                <a:gd name="connsiteX26" fmla="*/ 1366838 w 1997869"/>
                <a:gd name="connsiteY26" fmla="*/ 1043238 h 1133726"/>
                <a:gd name="connsiteX27" fmla="*/ 1126332 w 1997869"/>
                <a:gd name="connsiteY27" fmla="*/ 886076 h 1133726"/>
                <a:gd name="connsiteX28" fmla="*/ 907257 w 1997869"/>
                <a:gd name="connsiteY28" fmla="*/ 743201 h 1133726"/>
                <a:gd name="connsiteX29" fmla="*/ 762000 w 1997869"/>
                <a:gd name="connsiteY29" fmla="*/ 645570 h 113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97869" h="1133726">
                  <a:moveTo>
                    <a:pt x="762000" y="645570"/>
                  </a:moveTo>
                  <a:lnTo>
                    <a:pt x="535782" y="481263"/>
                  </a:lnTo>
                  <a:lnTo>
                    <a:pt x="350044" y="331245"/>
                  </a:lnTo>
                  <a:lnTo>
                    <a:pt x="192882" y="202657"/>
                  </a:lnTo>
                  <a:lnTo>
                    <a:pt x="66675" y="93120"/>
                  </a:lnTo>
                  <a:lnTo>
                    <a:pt x="21432" y="55020"/>
                  </a:lnTo>
                  <a:lnTo>
                    <a:pt x="2382" y="31207"/>
                  </a:lnTo>
                  <a:lnTo>
                    <a:pt x="0" y="16920"/>
                  </a:lnTo>
                  <a:lnTo>
                    <a:pt x="4763" y="5013"/>
                  </a:lnTo>
                  <a:cubicBezTo>
                    <a:pt x="19803" y="0"/>
                    <a:pt x="14030" y="251"/>
                    <a:pt x="21432" y="251"/>
                  </a:cubicBezTo>
                  <a:lnTo>
                    <a:pt x="45244" y="5013"/>
                  </a:lnTo>
                  <a:lnTo>
                    <a:pt x="85725" y="31207"/>
                  </a:lnTo>
                  <a:lnTo>
                    <a:pt x="214313" y="116932"/>
                  </a:lnTo>
                  <a:lnTo>
                    <a:pt x="381000" y="224088"/>
                  </a:lnTo>
                  <a:lnTo>
                    <a:pt x="538163" y="324101"/>
                  </a:lnTo>
                  <a:lnTo>
                    <a:pt x="714375" y="433638"/>
                  </a:lnTo>
                  <a:lnTo>
                    <a:pt x="842963" y="512220"/>
                  </a:lnTo>
                  <a:lnTo>
                    <a:pt x="971550" y="593182"/>
                  </a:lnTo>
                  <a:lnTo>
                    <a:pt x="1121569" y="674145"/>
                  </a:lnTo>
                  <a:lnTo>
                    <a:pt x="1238250" y="728913"/>
                  </a:lnTo>
                  <a:lnTo>
                    <a:pt x="1414463" y="814638"/>
                  </a:lnTo>
                  <a:lnTo>
                    <a:pt x="1595438" y="893220"/>
                  </a:lnTo>
                  <a:lnTo>
                    <a:pt x="1774032" y="967038"/>
                  </a:lnTo>
                  <a:lnTo>
                    <a:pt x="1990725" y="1052763"/>
                  </a:lnTo>
                  <a:lnTo>
                    <a:pt x="1997869" y="1133726"/>
                  </a:lnTo>
                  <a:lnTo>
                    <a:pt x="1493044" y="1117057"/>
                  </a:lnTo>
                  <a:lnTo>
                    <a:pt x="1366838" y="1043238"/>
                  </a:lnTo>
                  <a:lnTo>
                    <a:pt x="1126332" y="886076"/>
                  </a:lnTo>
                  <a:lnTo>
                    <a:pt x="907257" y="743201"/>
                  </a:lnTo>
                  <a:lnTo>
                    <a:pt x="762000" y="64557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3E26719D-F369-410B-A6F2-DA306F2F8A9F}"/>
                </a:ext>
              </a:extLst>
            </p:cNvPr>
            <p:cNvSpPr/>
            <p:nvPr/>
          </p:nvSpPr>
          <p:spPr>
            <a:xfrm>
              <a:off x="3846513" y="3457575"/>
              <a:ext cx="566737" cy="544513"/>
            </a:xfrm>
            <a:custGeom>
              <a:avLst/>
              <a:gdLst>
                <a:gd name="connsiteX0" fmla="*/ 290512 w 566737"/>
                <a:gd name="connsiteY0" fmla="*/ 364331 h 545306"/>
                <a:gd name="connsiteX1" fmla="*/ 188119 w 566737"/>
                <a:gd name="connsiteY1" fmla="*/ 254794 h 545306"/>
                <a:gd name="connsiteX2" fmla="*/ 102394 w 566737"/>
                <a:gd name="connsiteY2" fmla="*/ 164306 h 545306"/>
                <a:gd name="connsiteX3" fmla="*/ 2381 w 566737"/>
                <a:gd name="connsiteY3" fmla="*/ 76200 h 545306"/>
                <a:gd name="connsiteX4" fmla="*/ 0 w 566737"/>
                <a:gd name="connsiteY4" fmla="*/ 0 h 545306"/>
                <a:gd name="connsiteX5" fmla="*/ 128587 w 566737"/>
                <a:gd name="connsiteY5" fmla="*/ 52388 h 545306"/>
                <a:gd name="connsiteX6" fmla="*/ 247650 w 566737"/>
                <a:gd name="connsiteY6" fmla="*/ 97631 h 545306"/>
                <a:gd name="connsiteX7" fmla="*/ 388144 w 566737"/>
                <a:gd name="connsiteY7" fmla="*/ 147638 h 545306"/>
                <a:gd name="connsiteX8" fmla="*/ 447675 w 566737"/>
                <a:gd name="connsiteY8" fmla="*/ 166688 h 545306"/>
                <a:gd name="connsiteX9" fmla="*/ 464344 w 566737"/>
                <a:gd name="connsiteY9" fmla="*/ 176213 h 545306"/>
                <a:gd name="connsiteX10" fmla="*/ 497681 w 566737"/>
                <a:gd name="connsiteY10" fmla="*/ 223838 h 545306"/>
                <a:gd name="connsiteX11" fmla="*/ 519112 w 566737"/>
                <a:gd name="connsiteY11" fmla="*/ 257175 h 545306"/>
                <a:gd name="connsiteX12" fmla="*/ 538162 w 566737"/>
                <a:gd name="connsiteY12" fmla="*/ 297656 h 545306"/>
                <a:gd name="connsiteX13" fmla="*/ 552450 w 566737"/>
                <a:gd name="connsiteY13" fmla="*/ 333375 h 545306"/>
                <a:gd name="connsiteX14" fmla="*/ 561975 w 566737"/>
                <a:gd name="connsiteY14" fmla="*/ 383381 h 545306"/>
                <a:gd name="connsiteX15" fmla="*/ 566737 w 566737"/>
                <a:gd name="connsiteY15" fmla="*/ 450056 h 545306"/>
                <a:gd name="connsiteX16" fmla="*/ 566737 w 566737"/>
                <a:gd name="connsiteY16" fmla="*/ 497681 h 545306"/>
                <a:gd name="connsiteX17" fmla="*/ 559594 w 566737"/>
                <a:gd name="connsiteY17" fmla="*/ 523875 h 545306"/>
                <a:gd name="connsiteX18" fmla="*/ 547687 w 566737"/>
                <a:gd name="connsiteY18" fmla="*/ 535781 h 545306"/>
                <a:gd name="connsiteX19" fmla="*/ 531019 w 566737"/>
                <a:gd name="connsiteY19" fmla="*/ 542925 h 545306"/>
                <a:gd name="connsiteX20" fmla="*/ 509587 w 566737"/>
                <a:gd name="connsiteY20" fmla="*/ 545306 h 545306"/>
                <a:gd name="connsiteX21" fmla="*/ 481012 w 566737"/>
                <a:gd name="connsiteY21" fmla="*/ 542925 h 545306"/>
                <a:gd name="connsiteX22" fmla="*/ 461962 w 566737"/>
                <a:gd name="connsiteY22" fmla="*/ 535781 h 545306"/>
                <a:gd name="connsiteX23" fmla="*/ 435769 w 566737"/>
                <a:gd name="connsiteY23" fmla="*/ 516731 h 545306"/>
                <a:gd name="connsiteX24" fmla="*/ 383381 w 566737"/>
                <a:gd name="connsiteY24" fmla="*/ 466725 h 545306"/>
                <a:gd name="connsiteX25" fmla="*/ 290512 w 566737"/>
                <a:gd name="connsiteY25" fmla="*/ 364331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737" h="545306">
                  <a:moveTo>
                    <a:pt x="290512" y="364331"/>
                  </a:moveTo>
                  <a:lnTo>
                    <a:pt x="188119" y="254794"/>
                  </a:lnTo>
                  <a:lnTo>
                    <a:pt x="102394" y="164306"/>
                  </a:lnTo>
                  <a:lnTo>
                    <a:pt x="2381" y="76200"/>
                  </a:lnTo>
                  <a:cubicBezTo>
                    <a:pt x="1587" y="50800"/>
                    <a:pt x="794" y="25400"/>
                    <a:pt x="0" y="0"/>
                  </a:cubicBezTo>
                  <a:lnTo>
                    <a:pt x="128587" y="52388"/>
                  </a:lnTo>
                  <a:lnTo>
                    <a:pt x="247650" y="97631"/>
                  </a:lnTo>
                  <a:lnTo>
                    <a:pt x="388144" y="147638"/>
                  </a:lnTo>
                  <a:lnTo>
                    <a:pt x="447675" y="166688"/>
                  </a:lnTo>
                  <a:lnTo>
                    <a:pt x="464344" y="176213"/>
                  </a:lnTo>
                  <a:lnTo>
                    <a:pt x="497681" y="223838"/>
                  </a:lnTo>
                  <a:lnTo>
                    <a:pt x="519112" y="257175"/>
                  </a:lnTo>
                  <a:lnTo>
                    <a:pt x="538162" y="297656"/>
                  </a:lnTo>
                  <a:lnTo>
                    <a:pt x="552450" y="333375"/>
                  </a:lnTo>
                  <a:lnTo>
                    <a:pt x="561975" y="383381"/>
                  </a:lnTo>
                  <a:lnTo>
                    <a:pt x="566737" y="450056"/>
                  </a:lnTo>
                  <a:lnTo>
                    <a:pt x="566737" y="497681"/>
                  </a:lnTo>
                  <a:lnTo>
                    <a:pt x="559594" y="523875"/>
                  </a:lnTo>
                  <a:lnTo>
                    <a:pt x="547687" y="535781"/>
                  </a:lnTo>
                  <a:lnTo>
                    <a:pt x="531019" y="542925"/>
                  </a:lnTo>
                  <a:lnTo>
                    <a:pt x="509587" y="545306"/>
                  </a:lnTo>
                  <a:lnTo>
                    <a:pt x="481012" y="542925"/>
                  </a:lnTo>
                  <a:lnTo>
                    <a:pt x="461962" y="535781"/>
                  </a:lnTo>
                  <a:lnTo>
                    <a:pt x="435769" y="516731"/>
                  </a:lnTo>
                  <a:lnTo>
                    <a:pt x="383381" y="466725"/>
                  </a:lnTo>
                  <a:lnTo>
                    <a:pt x="290512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281DB676-DC3D-46CD-8DD8-07D802AE1008}"/>
                </a:ext>
              </a:extLst>
            </p:cNvPr>
            <p:cNvSpPr/>
            <p:nvPr/>
          </p:nvSpPr>
          <p:spPr>
            <a:xfrm>
              <a:off x="4889500" y="2513013"/>
              <a:ext cx="1919288" cy="401637"/>
            </a:xfrm>
            <a:custGeom>
              <a:avLst/>
              <a:gdLst>
                <a:gd name="connsiteX0" fmla="*/ 1243013 w 1919288"/>
                <a:gd name="connsiteY0" fmla="*/ 319087 h 402431"/>
                <a:gd name="connsiteX1" fmla="*/ 983457 w 1919288"/>
                <a:gd name="connsiteY1" fmla="*/ 359569 h 402431"/>
                <a:gd name="connsiteX2" fmla="*/ 809625 w 1919288"/>
                <a:gd name="connsiteY2" fmla="*/ 378619 h 402431"/>
                <a:gd name="connsiteX3" fmla="*/ 638175 w 1919288"/>
                <a:gd name="connsiteY3" fmla="*/ 388144 h 402431"/>
                <a:gd name="connsiteX4" fmla="*/ 454819 w 1919288"/>
                <a:gd name="connsiteY4" fmla="*/ 395287 h 402431"/>
                <a:gd name="connsiteX5" fmla="*/ 309563 w 1919288"/>
                <a:gd name="connsiteY5" fmla="*/ 402431 h 402431"/>
                <a:gd name="connsiteX6" fmla="*/ 261938 w 1919288"/>
                <a:gd name="connsiteY6" fmla="*/ 402431 h 402431"/>
                <a:gd name="connsiteX7" fmla="*/ 223838 w 1919288"/>
                <a:gd name="connsiteY7" fmla="*/ 397669 h 402431"/>
                <a:gd name="connsiteX8" fmla="*/ 180975 w 1919288"/>
                <a:gd name="connsiteY8" fmla="*/ 388144 h 402431"/>
                <a:gd name="connsiteX9" fmla="*/ 145257 w 1919288"/>
                <a:gd name="connsiteY9" fmla="*/ 371475 h 402431"/>
                <a:gd name="connsiteX10" fmla="*/ 107157 w 1919288"/>
                <a:gd name="connsiteY10" fmla="*/ 350044 h 402431"/>
                <a:gd name="connsiteX11" fmla="*/ 0 w 1919288"/>
                <a:gd name="connsiteY11" fmla="*/ 271462 h 402431"/>
                <a:gd name="connsiteX12" fmla="*/ 97632 w 1919288"/>
                <a:gd name="connsiteY12" fmla="*/ 128587 h 402431"/>
                <a:gd name="connsiteX13" fmla="*/ 161925 w 1919288"/>
                <a:gd name="connsiteY13" fmla="*/ 202406 h 402431"/>
                <a:gd name="connsiteX14" fmla="*/ 188119 w 1919288"/>
                <a:gd name="connsiteY14" fmla="*/ 223837 h 402431"/>
                <a:gd name="connsiteX15" fmla="*/ 214313 w 1919288"/>
                <a:gd name="connsiteY15" fmla="*/ 235744 h 402431"/>
                <a:gd name="connsiteX16" fmla="*/ 247650 w 1919288"/>
                <a:gd name="connsiteY16" fmla="*/ 245269 h 402431"/>
                <a:gd name="connsiteX17" fmla="*/ 288132 w 1919288"/>
                <a:gd name="connsiteY17" fmla="*/ 247650 h 402431"/>
                <a:gd name="connsiteX18" fmla="*/ 338138 w 1919288"/>
                <a:gd name="connsiteY18" fmla="*/ 250031 h 402431"/>
                <a:gd name="connsiteX19" fmla="*/ 416719 w 1919288"/>
                <a:gd name="connsiteY19" fmla="*/ 240506 h 402431"/>
                <a:gd name="connsiteX20" fmla="*/ 645319 w 1919288"/>
                <a:gd name="connsiteY20" fmla="*/ 214312 h 402431"/>
                <a:gd name="connsiteX21" fmla="*/ 814388 w 1919288"/>
                <a:gd name="connsiteY21" fmla="*/ 195262 h 402431"/>
                <a:gd name="connsiteX22" fmla="*/ 985838 w 1919288"/>
                <a:gd name="connsiteY22" fmla="*/ 159544 h 402431"/>
                <a:gd name="connsiteX23" fmla="*/ 1138238 w 1919288"/>
                <a:gd name="connsiteY23" fmla="*/ 135731 h 402431"/>
                <a:gd name="connsiteX24" fmla="*/ 1366838 w 1919288"/>
                <a:gd name="connsiteY24" fmla="*/ 97631 h 402431"/>
                <a:gd name="connsiteX25" fmla="*/ 1397794 w 1919288"/>
                <a:gd name="connsiteY25" fmla="*/ 85725 h 402431"/>
                <a:gd name="connsiteX26" fmla="*/ 1433513 w 1919288"/>
                <a:gd name="connsiteY26" fmla="*/ 61912 h 402431"/>
                <a:gd name="connsiteX27" fmla="*/ 1483519 w 1919288"/>
                <a:gd name="connsiteY27" fmla="*/ 35719 h 402431"/>
                <a:gd name="connsiteX28" fmla="*/ 1566863 w 1919288"/>
                <a:gd name="connsiteY28" fmla="*/ 0 h 402431"/>
                <a:gd name="connsiteX29" fmla="*/ 1588294 w 1919288"/>
                <a:gd name="connsiteY29" fmla="*/ 0 h 402431"/>
                <a:gd name="connsiteX30" fmla="*/ 1638300 w 1919288"/>
                <a:gd name="connsiteY30" fmla="*/ 4762 h 402431"/>
                <a:gd name="connsiteX31" fmla="*/ 1693069 w 1919288"/>
                <a:gd name="connsiteY31" fmla="*/ 19050 h 402431"/>
                <a:gd name="connsiteX32" fmla="*/ 1762125 w 1919288"/>
                <a:gd name="connsiteY32" fmla="*/ 50006 h 402431"/>
                <a:gd name="connsiteX33" fmla="*/ 1814513 w 1919288"/>
                <a:gd name="connsiteY33" fmla="*/ 76200 h 402431"/>
                <a:gd name="connsiteX34" fmla="*/ 1866900 w 1919288"/>
                <a:gd name="connsiteY34" fmla="*/ 104775 h 402431"/>
                <a:gd name="connsiteX35" fmla="*/ 1900238 w 1919288"/>
                <a:gd name="connsiteY35" fmla="*/ 126206 h 402431"/>
                <a:gd name="connsiteX36" fmla="*/ 1914525 w 1919288"/>
                <a:gd name="connsiteY36" fmla="*/ 138112 h 402431"/>
                <a:gd name="connsiteX37" fmla="*/ 1919288 w 1919288"/>
                <a:gd name="connsiteY37" fmla="*/ 147637 h 402431"/>
                <a:gd name="connsiteX38" fmla="*/ 1914525 w 1919288"/>
                <a:gd name="connsiteY38" fmla="*/ 169069 h 402431"/>
                <a:gd name="connsiteX39" fmla="*/ 1897857 w 1919288"/>
                <a:gd name="connsiteY39" fmla="*/ 188119 h 402431"/>
                <a:gd name="connsiteX40" fmla="*/ 1857375 w 1919288"/>
                <a:gd name="connsiteY40" fmla="*/ 216694 h 402431"/>
                <a:gd name="connsiteX41" fmla="*/ 1816894 w 1919288"/>
                <a:gd name="connsiteY41" fmla="*/ 226219 h 402431"/>
                <a:gd name="connsiteX42" fmla="*/ 1645444 w 1919288"/>
                <a:gd name="connsiteY42" fmla="*/ 254794 h 402431"/>
                <a:gd name="connsiteX43" fmla="*/ 1243013 w 1919288"/>
                <a:gd name="connsiteY43" fmla="*/ 3190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19288" h="402431">
                  <a:moveTo>
                    <a:pt x="1243013" y="319087"/>
                  </a:moveTo>
                  <a:lnTo>
                    <a:pt x="983457" y="359569"/>
                  </a:lnTo>
                  <a:lnTo>
                    <a:pt x="809625" y="378619"/>
                  </a:lnTo>
                  <a:lnTo>
                    <a:pt x="638175" y="388144"/>
                  </a:lnTo>
                  <a:lnTo>
                    <a:pt x="454819" y="395287"/>
                  </a:lnTo>
                  <a:lnTo>
                    <a:pt x="309563" y="402431"/>
                  </a:lnTo>
                  <a:lnTo>
                    <a:pt x="261938" y="402431"/>
                  </a:lnTo>
                  <a:lnTo>
                    <a:pt x="223838" y="397669"/>
                  </a:lnTo>
                  <a:lnTo>
                    <a:pt x="180975" y="388144"/>
                  </a:lnTo>
                  <a:lnTo>
                    <a:pt x="145257" y="371475"/>
                  </a:lnTo>
                  <a:lnTo>
                    <a:pt x="107157" y="350044"/>
                  </a:lnTo>
                  <a:lnTo>
                    <a:pt x="0" y="271462"/>
                  </a:lnTo>
                  <a:lnTo>
                    <a:pt x="97632" y="128587"/>
                  </a:lnTo>
                  <a:lnTo>
                    <a:pt x="161925" y="202406"/>
                  </a:lnTo>
                  <a:lnTo>
                    <a:pt x="188119" y="223837"/>
                  </a:lnTo>
                  <a:lnTo>
                    <a:pt x="214313" y="235744"/>
                  </a:lnTo>
                  <a:lnTo>
                    <a:pt x="247650" y="245269"/>
                  </a:lnTo>
                  <a:lnTo>
                    <a:pt x="288132" y="247650"/>
                  </a:lnTo>
                  <a:lnTo>
                    <a:pt x="338138" y="250031"/>
                  </a:lnTo>
                  <a:lnTo>
                    <a:pt x="416719" y="240506"/>
                  </a:lnTo>
                  <a:lnTo>
                    <a:pt x="645319" y="214312"/>
                  </a:lnTo>
                  <a:lnTo>
                    <a:pt x="814388" y="195262"/>
                  </a:lnTo>
                  <a:lnTo>
                    <a:pt x="985838" y="159544"/>
                  </a:lnTo>
                  <a:lnTo>
                    <a:pt x="1138238" y="135731"/>
                  </a:lnTo>
                  <a:lnTo>
                    <a:pt x="1366838" y="97631"/>
                  </a:lnTo>
                  <a:lnTo>
                    <a:pt x="1397794" y="85725"/>
                  </a:lnTo>
                  <a:lnTo>
                    <a:pt x="1433513" y="61912"/>
                  </a:lnTo>
                  <a:lnTo>
                    <a:pt x="1483519" y="35719"/>
                  </a:lnTo>
                  <a:lnTo>
                    <a:pt x="1566863" y="0"/>
                  </a:lnTo>
                  <a:lnTo>
                    <a:pt x="1588294" y="0"/>
                  </a:lnTo>
                  <a:lnTo>
                    <a:pt x="1638300" y="4762"/>
                  </a:lnTo>
                  <a:lnTo>
                    <a:pt x="1693069" y="19050"/>
                  </a:lnTo>
                  <a:lnTo>
                    <a:pt x="1762125" y="50006"/>
                  </a:lnTo>
                  <a:lnTo>
                    <a:pt x="1814513" y="76200"/>
                  </a:lnTo>
                  <a:lnTo>
                    <a:pt x="1866900" y="104775"/>
                  </a:lnTo>
                  <a:lnTo>
                    <a:pt x="1900238" y="126206"/>
                  </a:lnTo>
                  <a:lnTo>
                    <a:pt x="1914525" y="138112"/>
                  </a:lnTo>
                  <a:lnTo>
                    <a:pt x="1919288" y="147637"/>
                  </a:lnTo>
                  <a:lnTo>
                    <a:pt x="1914525" y="169069"/>
                  </a:lnTo>
                  <a:lnTo>
                    <a:pt x="1897857" y="188119"/>
                  </a:lnTo>
                  <a:lnTo>
                    <a:pt x="1857375" y="216694"/>
                  </a:lnTo>
                  <a:lnTo>
                    <a:pt x="1816894" y="226219"/>
                  </a:lnTo>
                  <a:lnTo>
                    <a:pt x="1645444" y="254794"/>
                  </a:lnTo>
                  <a:lnTo>
                    <a:pt x="1243013" y="319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DE9975C9-F26A-449D-A7BF-BF67A7E8B886}"/>
                </a:ext>
              </a:extLst>
            </p:cNvPr>
            <p:cNvSpPr/>
            <p:nvPr/>
          </p:nvSpPr>
          <p:spPr>
            <a:xfrm>
              <a:off x="4425950" y="3294063"/>
              <a:ext cx="2743200" cy="515937"/>
            </a:xfrm>
            <a:custGeom>
              <a:avLst/>
              <a:gdLst>
                <a:gd name="connsiteX0" fmla="*/ 2011680 w 2743200"/>
                <a:gd name="connsiteY0" fmla="*/ 310645 h 516072"/>
                <a:gd name="connsiteX1" fmla="*/ 1488092 w 2743200"/>
                <a:gd name="connsiteY1" fmla="*/ 355739 h 516072"/>
                <a:gd name="connsiteX2" fmla="*/ 1079743 w 2743200"/>
                <a:gd name="connsiteY2" fmla="*/ 423379 h 516072"/>
                <a:gd name="connsiteX3" fmla="*/ 829223 w 2743200"/>
                <a:gd name="connsiteY3" fmla="*/ 443421 h 516072"/>
                <a:gd name="connsiteX4" fmla="*/ 533608 w 2743200"/>
                <a:gd name="connsiteY4" fmla="*/ 468473 h 516072"/>
                <a:gd name="connsiteX5" fmla="*/ 468473 w 2743200"/>
                <a:gd name="connsiteY5" fmla="*/ 486010 h 516072"/>
                <a:gd name="connsiteX6" fmla="*/ 410853 w 2743200"/>
                <a:gd name="connsiteY6" fmla="*/ 501041 h 516072"/>
                <a:gd name="connsiteX7" fmla="*/ 368265 w 2743200"/>
                <a:gd name="connsiteY7" fmla="*/ 511062 h 516072"/>
                <a:gd name="connsiteX8" fmla="*/ 325676 w 2743200"/>
                <a:gd name="connsiteY8" fmla="*/ 516072 h 516072"/>
                <a:gd name="connsiteX9" fmla="*/ 293109 w 2743200"/>
                <a:gd name="connsiteY9" fmla="*/ 513567 h 516072"/>
                <a:gd name="connsiteX10" fmla="*/ 268057 w 2743200"/>
                <a:gd name="connsiteY10" fmla="*/ 508556 h 516072"/>
                <a:gd name="connsiteX11" fmla="*/ 232984 w 2743200"/>
                <a:gd name="connsiteY11" fmla="*/ 496030 h 516072"/>
                <a:gd name="connsiteX12" fmla="*/ 172859 w 2743200"/>
                <a:gd name="connsiteY12" fmla="*/ 458452 h 516072"/>
                <a:gd name="connsiteX13" fmla="*/ 107723 w 2743200"/>
                <a:gd name="connsiteY13" fmla="*/ 400833 h 516072"/>
                <a:gd name="connsiteX14" fmla="*/ 60124 w 2743200"/>
                <a:gd name="connsiteY14" fmla="*/ 353234 h 516072"/>
                <a:gd name="connsiteX15" fmla="*/ 20041 w 2743200"/>
                <a:gd name="connsiteY15" fmla="*/ 313150 h 516072"/>
                <a:gd name="connsiteX16" fmla="*/ 5010 w 2743200"/>
                <a:gd name="connsiteY16" fmla="*/ 295614 h 516072"/>
                <a:gd name="connsiteX17" fmla="*/ 0 w 2743200"/>
                <a:gd name="connsiteY17" fmla="*/ 278077 h 516072"/>
                <a:gd name="connsiteX18" fmla="*/ 5010 w 2743200"/>
                <a:gd name="connsiteY18" fmla="*/ 263046 h 516072"/>
                <a:gd name="connsiteX19" fmla="*/ 17536 w 2743200"/>
                <a:gd name="connsiteY19" fmla="*/ 250520 h 516072"/>
                <a:gd name="connsiteX20" fmla="*/ 32567 w 2743200"/>
                <a:gd name="connsiteY20" fmla="*/ 248015 h 516072"/>
                <a:gd name="connsiteX21" fmla="*/ 87682 w 2743200"/>
                <a:gd name="connsiteY21" fmla="*/ 260541 h 516072"/>
                <a:gd name="connsiteX22" fmla="*/ 200416 w 2743200"/>
                <a:gd name="connsiteY22" fmla="*/ 278077 h 516072"/>
                <a:gd name="connsiteX23" fmla="*/ 295614 w 2743200"/>
                <a:gd name="connsiteY23" fmla="*/ 285593 h 516072"/>
                <a:gd name="connsiteX24" fmla="*/ 390812 w 2743200"/>
                <a:gd name="connsiteY24" fmla="*/ 290604 h 516072"/>
                <a:gd name="connsiteX25" fmla="*/ 478494 w 2743200"/>
                <a:gd name="connsiteY25" fmla="*/ 290604 h 516072"/>
                <a:gd name="connsiteX26" fmla="*/ 573692 w 2743200"/>
                <a:gd name="connsiteY26" fmla="*/ 280583 h 516072"/>
                <a:gd name="connsiteX27" fmla="*/ 854275 w 2743200"/>
                <a:gd name="connsiteY27" fmla="*/ 250520 h 516072"/>
                <a:gd name="connsiteX28" fmla="*/ 1139868 w 2743200"/>
                <a:gd name="connsiteY28" fmla="*/ 212942 h 516072"/>
                <a:gd name="connsiteX29" fmla="*/ 1280160 w 2743200"/>
                <a:gd name="connsiteY29" fmla="*/ 197911 h 516072"/>
                <a:gd name="connsiteX30" fmla="*/ 1448008 w 2743200"/>
                <a:gd name="connsiteY30" fmla="*/ 157828 h 516072"/>
                <a:gd name="connsiteX31" fmla="*/ 1573269 w 2743200"/>
                <a:gd name="connsiteY31" fmla="*/ 152817 h 516072"/>
                <a:gd name="connsiteX32" fmla="*/ 1633394 w 2743200"/>
                <a:gd name="connsiteY32" fmla="*/ 147807 h 516072"/>
                <a:gd name="connsiteX33" fmla="*/ 1713560 w 2743200"/>
                <a:gd name="connsiteY33" fmla="*/ 140291 h 516072"/>
                <a:gd name="connsiteX34" fmla="*/ 1831305 w 2743200"/>
                <a:gd name="connsiteY34" fmla="*/ 127765 h 516072"/>
                <a:gd name="connsiteX35" fmla="*/ 1954060 w 2743200"/>
                <a:gd name="connsiteY35" fmla="*/ 110229 h 516072"/>
                <a:gd name="connsiteX36" fmla="*/ 2136940 w 2743200"/>
                <a:gd name="connsiteY36" fmla="*/ 82671 h 516072"/>
                <a:gd name="connsiteX37" fmla="*/ 2182034 w 2743200"/>
                <a:gd name="connsiteY37" fmla="*/ 72651 h 516072"/>
                <a:gd name="connsiteX38" fmla="*/ 2212096 w 2743200"/>
                <a:gd name="connsiteY38" fmla="*/ 62630 h 516072"/>
                <a:gd name="connsiteX39" fmla="*/ 2259695 w 2743200"/>
                <a:gd name="connsiteY39" fmla="*/ 40083 h 516072"/>
                <a:gd name="connsiteX40" fmla="*/ 2322325 w 2743200"/>
                <a:gd name="connsiteY40" fmla="*/ 0 h 516072"/>
                <a:gd name="connsiteX41" fmla="*/ 2364914 w 2743200"/>
                <a:gd name="connsiteY41" fmla="*/ 7515 h 516072"/>
                <a:gd name="connsiteX42" fmla="*/ 2457606 w 2743200"/>
                <a:gd name="connsiteY42" fmla="*/ 35073 h 516072"/>
                <a:gd name="connsiteX43" fmla="*/ 2530257 w 2743200"/>
                <a:gd name="connsiteY43" fmla="*/ 60125 h 516072"/>
                <a:gd name="connsiteX44" fmla="*/ 2582866 w 2743200"/>
                <a:gd name="connsiteY44" fmla="*/ 82671 h 516072"/>
                <a:gd name="connsiteX45" fmla="*/ 2620444 w 2743200"/>
                <a:gd name="connsiteY45" fmla="*/ 102713 h 516072"/>
                <a:gd name="connsiteX46" fmla="*/ 2665538 w 2743200"/>
                <a:gd name="connsiteY46" fmla="*/ 127765 h 516072"/>
                <a:gd name="connsiteX47" fmla="*/ 2700611 w 2743200"/>
                <a:gd name="connsiteY47" fmla="*/ 155322 h 516072"/>
                <a:gd name="connsiteX48" fmla="*/ 2723158 w 2743200"/>
                <a:gd name="connsiteY48" fmla="*/ 172859 h 516072"/>
                <a:gd name="connsiteX49" fmla="*/ 2738189 w 2743200"/>
                <a:gd name="connsiteY49" fmla="*/ 192900 h 516072"/>
                <a:gd name="connsiteX50" fmla="*/ 2743200 w 2743200"/>
                <a:gd name="connsiteY50" fmla="*/ 210437 h 516072"/>
                <a:gd name="connsiteX51" fmla="*/ 2738189 w 2743200"/>
                <a:gd name="connsiteY51" fmla="*/ 235489 h 516072"/>
                <a:gd name="connsiteX52" fmla="*/ 2725663 w 2743200"/>
                <a:gd name="connsiteY52" fmla="*/ 260541 h 516072"/>
                <a:gd name="connsiteX53" fmla="*/ 2695601 w 2743200"/>
                <a:gd name="connsiteY53" fmla="*/ 285593 h 516072"/>
                <a:gd name="connsiteX54" fmla="*/ 2670549 w 2743200"/>
                <a:gd name="connsiteY54" fmla="*/ 293109 h 516072"/>
                <a:gd name="connsiteX55" fmla="*/ 2545288 w 2743200"/>
                <a:gd name="connsiteY55" fmla="*/ 293109 h 516072"/>
                <a:gd name="connsiteX56" fmla="*/ 2344872 w 2743200"/>
                <a:gd name="connsiteY56" fmla="*/ 298119 h 516072"/>
                <a:gd name="connsiteX57" fmla="*/ 2011680 w 2743200"/>
                <a:gd name="connsiteY57" fmla="*/ 310645 h 5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3200" h="516072">
                  <a:moveTo>
                    <a:pt x="2011680" y="310645"/>
                  </a:moveTo>
                  <a:lnTo>
                    <a:pt x="1488092" y="355739"/>
                  </a:lnTo>
                  <a:lnTo>
                    <a:pt x="1079743" y="423379"/>
                  </a:lnTo>
                  <a:lnTo>
                    <a:pt x="829223" y="443421"/>
                  </a:lnTo>
                  <a:lnTo>
                    <a:pt x="533608" y="468473"/>
                  </a:lnTo>
                  <a:lnTo>
                    <a:pt x="468473" y="486010"/>
                  </a:lnTo>
                  <a:lnTo>
                    <a:pt x="410853" y="501041"/>
                  </a:lnTo>
                  <a:lnTo>
                    <a:pt x="368265" y="511062"/>
                  </a:lnTo>
                  <a:lnTo>
                    <a:pt x="325676" y="516072"/>
                  </a:lnTo>
                  <a:lnTo>
                    <a:pt x="293109" y="513567"/>
                  </a:lnTo>
                  <a:lnTo>
                    <a:pt x="268057" y="508556"/>
                  </a:lnTo>
                  <a:lnTo>
                    <a:pt x="232984" y="496030"/>
                  </a:lnTo>
                  <a:lnTo>
                    <a:pt x="172859" y="458452"/>
                  </a:lnTo>
                  <a:lnTo>
                    <a:pt x="107723" y="400833"/>
                  </a:lnTo>
                  <a:lnTo>
                    <a:pt x="60124" y="353234"/>
                  </a:lnTo>
                  <a:lnTo>
                    <a:pt x="20041" y="313150"/>
                  </a:lnTo>
                  <a:lnTo>
                    <a:pt x="5010" y="295614"/>
                  </a:lnTo>
                  <a:lnTo>
                    <a:pt x="0" y="278077"/>
                  </a:lnTo>
                  <a:lnTo>
                    <a:pt x="5010" y="263046"/>
                  </a:lnTo>
                  <a:lnTo>
                    <a:pt x="17536" y="250520"/>
                  </a:lnTo>
                  <a:lnTo>
                    <a:pt x="32567" y="248015"/>
                  </a:lnTo>
                  <a:lnTo>
                    <a:pt x="87682" y="260541"/>
                  </a:lnTo>
                  <a:lnTo>
                    <a:pt x="200416" y="278077"/>
                  </a:lnTo>
                  <a:lnTo>
                    <a:pt x="295614" y="285593"/>
                  </a:lnTo>
                  <a:lnTo>
                    <a:pt x="390812" y="290604"/>
                  </a:lnTo>
                  <a:lnTo>
                    <a:pt x="478494" y="290604"/>
                  </a:lnTo>
                  <a:lnTo>
                    <a:pt x="573692" y="280583"/>
                  </a:lnTo>
                  <a:lnTo>
                    <a:pt x="854275" y="250520"/>
                  </a:lnTo>
                  <a:lnTo>
                    <a:pt x="1139868" y="212942"/>
                  </a:lnTo>
                  <a:cubicBezTo>
                    <a:pt x="1186622" y="207842"/>
                    <a:pt x="1233128" y="197911"/>
                    <a:pt x="1280160" y="197911"/>
                  </a:cubicBezTo>
                  <a:lnTo>
                    <a:pt x="1448008" y="157828"/>
                  </a:lnTo>
                  <a:lnTo>
                    <a:pt x="1573269" y="152817"/>
                  </a:lnTo>
                  <a:lnTo>
                    <a:pt x="1633394" y="147807"/>
                  </a:lnTo>
                  <a:lnTo>
                    <a:pt x="1713560" y="140291"/>
                  </a:lnTo>
                  <a:lnTo>
                    <a:pt x="1831305" y="127765"/>
                  </a:lnTo>
                  <a:lnTo>
                    <a:pt x="1954060" y="110229"/>
                  </a:lnTo>
                  <a:lnTo>
                    <a:pt x="2136940" y="82671"/>
                  </a:lnTo>
                  <a:lnTo>
                    <a:pt x="2182034" y="72651"/>
                  </a:lnTo>
                  <a:lnTo>
                    <a:pt x="2212096" y="62630"/>
                  </a:lnTo>
                  <a:lnTo>
                    <a:pt x="2259695" y="40083"/>
                  </a:lnTo>
                  <a:lnTo>
                    <a:pt x="2322325" y="0"/>
                  </a:lnTo>
                  <a:lnTo>
                    <a:pt x="2364914" y="7515"/>
                  </a:lnTo>
                  <a:lnTo>
                    <a:pt x="2457606" y="35073"/>
                  </a:lnTo>
                  <a:lnTo>
                    <a:pt x="2530257" y="60125"/>
                  </a:lnTo>
                  <a:lnTo>
                    <a:pt x="2582866" y="82671"/>
                  </a:lnTo>
                  <a:lnTo>
                    <a:pt x="2620444" y="102713"/>
                  </a:lnTo>
                  <a:lnTo>
                    <a:pt x="2665538" y="127765"/>
                  </a:lnTo>
                  <a:lnTo>
                    <a:pt x="2700611" y="155322"/>
                  </a:lnTo>
                  <a:lnTo>
                    <a:pt x="2723158" y="172859"/>
                  </a:lnTo>
                  <a:lnTo>
                    <a:pt x="2738189" y="192900"/>
                  </a:lnTo>
                  <a:lnTo>
                    <a:pt x="2743200" y="210437"/>
                  </a:lnTo>
                  <a:lnTo>
                    <a:pt x="2738189" y="235489"/>
                  </a:lnTo>
                  <a:lnTo>
                    <a:pt x="2725663" y="260541"/>
                  </a:lnTo>
                  <a:lnTo>
                    <a:pt x="2695601" y="285593"/>
                  </a:lnTo>
                  <a:lnTo>
                    <a:pt x="2670549" y="293109"/>
                  </a:lnTo>
                  <a:lnTo>
                    <a:pt x="2545288" y="293109"/>
                  </a:lnTo>
                  <a:lnTo>
                    <a:pt x="2344872" y="298119"/>
                  </a:lnTo>
                  <a:lnTo>
                    <a:pt x="2011680" y="31064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AFCD13DD-8A27-4DE6-885C-075F84476C1B}"/>
                </a:ext>
              </a:extLst>
            </p:cNvPr>
            <p:cNvSpPr/>
            <p:nvPr/>
          </p:nvSpPr>
          <p:spPr>
            <a:xfrm rot="16200000">
              <a:off x="3398837" y="3575051"/>
              <a:ext cx="4575175" cy="571500"/>
            </a:xfrm>
            <a:custGeom>
              <a:avLst/>
              <a:gdLst>
                <a:gd name="connsiteX0" fmla="*/ 2995591 w 4576137"/>
                <a:gd name="connsiteY0" fmla="*/ 496507 h 570983"/>
                <a:gd name="connsiteX1" fmla="*/ 2656311 w 4576137"/>
                <a:gd name="connsiteY1" fmla="*/ 504782 h 570983"/>
                <a:gd name="connsiteX2" fmla="*/ 2424608 w 4576137"/>
                <a:gd name="connsiteY2" fmla="*/ 496507 h 570983"/>
                <a:gd name="connsiteX3" fmla="*/ 2184630 w 4576137"/>
                <a:gd name="connsiteY3" fmla="*/ 500644 h 570983"/>
                <a:gd name="connsiteX4" fmla="*/ 1737774 w 4576137"/>
                <a:gd name="connsiteY4" fmla="*/ 504782 h 570983"/>
                <a:gd name="connsiteX5" fmla="*/ 1746049 w 4576137"/>
                <a:gd name="connsiteY5" fmla="*/ 504782 h 570983"/>
                <a:gd name="connsiteX6" fmla="*/ 1187479 w 4576137"/>
                <a:gd name="connsiteY6" fmla="*/ 500644 h 570983"/>
                <a:gd name="connsiteX7" fmla="*/ 926813 w 4576137"/>
                <a:gd name="connsiteY7" fmla="*/ 504782 h 570983"/>
                <a:gd name="connsiteX8" fmla="*/ 765448 w 4576137"/>
                <a:gd name="connsiteY8" fmla="*/ 504782 h 570983"/>
                <a:gd name="connsiteX9" fmla="*/ 562708 w 4576137"/>
                <a:gd name="connsiteY9" fmla="*/ 513057 h 570983"/>
                <a:gd name="connsiteX10" fmla="*/ 347555 w 4576137"/>
                <a:gd name="connsiteY10" fmla="*/ 525470 h 570983"/>
                <a:gd name="connsiteX11" fmla="*/ 268941 w 4576137"/>
                <a:gd name="connsiteY11" fmla="*/ 517194 h 570983"/>
                <a:gd name="connsiteX12" fmla="*/ 182052 w 4576137"/>
                <a:gd name="connsiteY12" fmla="*/ 504782 h 570983"/>
                <a:gd name="connsiteX13" fmla="*/ 99301 w 4576137"/>
                <a:gd name="connsiteY13" fmla="*/ 488232 h 570983"/>
                <a:gd name="connsiteX14" fmla="*/ 45513 w 4576137"/>
                <a:gd name="connsiteY14" fmla="*/ 471681 h 570983"/>
                <a:gd name="connsiteX15" fmla="*/ 20688 w 4576137"/>
                <a:gd name="connsiteY15" fmla="*/ 450994 h 570983"/>
                <a:gd name="connsiteX16" fmla="*/ 4137 w 4576137"/>
                <a:gd name="connsiteY16" fmla="*/ 430306 h 570983"/>
                <a:gd name="connsiteX17" fmla="*/ 0 w 4576137"/>
                <a:gd name="connsiteY17" fmla="*/ 409618 h 570983"/>
                <a:gd name="connsiteX18" fmla="*/ 8275 w 4576137"/>
                <a:gd name="connsiteY18" fmla="*/ 380655 h 570983"/>
                <a:gd name="connsiteX19" fmla="*/ 37238 w 4576137"/>
                <a:gd name="connsiteY19" fmla="*/ 351692 h 570983"/>
                <a:gd name="connsiteX20" fmla="*/ 107576 w 4576137"/>
                <a:gd name="connsiteY20" fmla="*/ 318592 h 570983"/>
                <a:gd name="connsiteX21" fmla="*/ 169640 w 4576137"/>
                <a:gd name="connsiteY21" fmla="*/ 297904 h 570983"/>
                <a:gd name="connsiteX22" fmla="*/ 235841 w 4576137"/>
                <a:gd name="connsiteY22" fmla="*/ 277216 h 570983"/>
                <a:gd name="connsiteX23" fmla="*/ 318592 w 4576137"/>
                <a:gd name="connsiteY23" fmla="*/ 252391 h 570983"/>
                <a:gd name="connsiteX24" fmla="*/ 409618 w 4576137"/>
                <a:gd name="connsiteY24" fmla="*/ 231703 h 570983"/>
                <a:gd name="connsiteX25" fmla="*/ 546157 w 4576137"/>
                <a:gd name="connsiteY25" fmla="*/ 215153 h 570983"/>
                <a:gd name="connsiteX26" fmla="*/ 583395 w 4576137"/>
                <a:gd name="connsiteY26" fmla="*/ 215153 h 570983"/>
                <a:gd name="connsiteX27" fmla="*/ 662009 w 4576137"/>
                <a:gd name="connsiteY27" fmla="*/ 227565 h 570983"/>
                <a:gd name="connsiteX28" fmla="*/ 761310 w 4576137"/>
                <a:gd name="connsiteY28" fmla="*/ 244116 h 570983"/>
                <a:gd name="connsiteX29" fmla="*/ 877162 w 4576137"/>
                <a:gd name="connsiteY29" fmla="*/ 260666 h 570983"/>
                <a:gd name="connsiteX30" fmla="*/ 997151 w 4576137"/>
                <a:gd name="connsiteY30" fmla="*/ 273079 h 570983"/>
                <a:gd name="connsiteX31" fmla="*/ 1084040 w 4576137"/>
                <a:gd name="connsiteY31" fmla="*/ 281354 h 570983"/>
                <a:gd name="connsiteX32" fmla="*/ 1274367 w 4576137"/>
                <a:gd name="connsiteY32" fmla="*/ 281354 h 570983"/>
                <a:gd name="connsiteX33" fmla="*/ 1708811 w 4576137"/>
                <a:gd name="connsiteY33" fmla="*/ 281354 h 570983"/>
                <a:gd name="connsiteX34" fmla="*/ 2254968 w 4576137"/>
                <a:gd name="connsiteY34" fmla="*/ 277216 h 570983"/>
                <a:gd name="connsiteX35" fmla="*/ 2631486 w 4576137"/>
                <a:gd name="connsiteY35" fmla="*/ 277216 h 570983"/>
                <a:gd name="connsiteX36" fmla="*/ 3272807 w 4576137"/>
                <a:gd name="connsiteY36" fmla="*/ 277216 h 570983"/>
                <a:gd name="connsiteX37" fmla="*/ 3413484 w 4576137"/>
                <a:gd name="connsiteY37" fmla="*/ 277216 h 570983"/>
                <a:gd name="connsiteX38" fmla="*/ 3972054 w 4576137"/>
                <a:gd name="connsiteY38" fmla="*/ 277216 h 570983"/>
                <a:gd name="connsiteX39" fmla="*/ 4228583 w 4576137"/>
                <a:gd name="connsiteY39" fmla="*/ 277216 h 570983"/>
                <a:gd name="connsiteX40" fmla="*/ 4290646 w 4576137"/>
                <a:gd name="connsiteY40" fmla="*/ 273079 h 570983"/>
                <a:gd name="connsiteX41" fmla="*/ 4332022 w 4576137"/>
                <a:gd name="connsiteY41" fmla="*/ 260666 h 570983"/>
                <a:gd name="connsiteX42" fmla="*/ 4373397 w 4576137"/>
                <a:gd name="connsiteY42" fmla="*/ 235841 h 570983"/>
                <a:gd name="connsiteX43" fmla="*/ 4406498 w 4576137"/>
                <a:gd name="connsiteY43" fmla="*/ 206878 h 570983"/>
                <a:gd name="connsiteX44" fmla="*/ 4435461 w 4576137"/>
                <a:gd name="connsiteY44" fmla="*/ 165502 h 570983"/>
                <a:gd name="connsiteX45" fmla="*/ 4447873 w 4576137"/>
                <a:gd name="connsiteY45" fmla="*/ 128264 h 570983"/>
                <a:gd name="connsiteX46" fmla="*/ 4460286 w 4576137"/>
                <a:gd name="connsiteY46" fmla="*/ 70338 h 570983"/>
                <a:gd name="connsiteX47" fmla="*/ 4464423 w 4576137"/>
                <a:gd name="connsiteY47" fmla="*/ 33100 h 570983"/>
                <a:gd name="connsiteX48" fmla="*/ 4468561 w 4576137"/>
                <a:gd name="connsiteY48" fmla="*/ 16550 h 570983"/>
                <a:gd name="connsiteX49" fmla="*/ 4485111 w 4576137"/>
                <a:gd name="connsiteY49" fmla="*/ 0 h 570983"/>
                <a:gd name="connsiteX50" fmla="*/ 4497524 w 4576137"/>
                <a:gd name="connsiteY50" fmla="*/ 0 h 570983"/>
                <a:gd name="connsiteX51" fmla="*/ 4518212 w 4576137"/>
                <a:gd name="connsiteY51" fmla="*/ 12413 h 570983"/>
                <a:gd name="connsiteX52" fmla="*/ 4538899 w 4576137"/>
                <a:gd name="connsiteY52" fmla="*/ 41375 h 570983"/>
                <a:gd name="connsiteX53" fmla="*/ 4559587 w 4576137"/>
                <a:gd name="connsiteY53" fmla="*/ 99301 h 570983"/>
                <a:gd name="connsiteX54" fmla="*/ 4567862 w 4576137"/>
                <a:gd name="connsiteY54" fmla="*/ 140677 h 570983"/>
                <a:gd name="connsiteX55" fmla="*/ 4576137 w 4576137"/>
                <a:gd name="connsiteY55" fmla="*/ 190327 h 570983"/>
                <a:gd name="connsiteX56" fmla="*/ 4567862 w 4576137"/>
                <a:gd name="connsiteY56" fmla="*/ 244116 h 570983"/>
                <a:gd name="connsiteX57" fmla="*/ 4538899 w 4576137"/>
                <a:gd name="connsiteY57" fmla="*/ 359967 h 570983"/>
                <a:gd name="connsiteX58" fmla="*/ 4501661 w 4576137"/>
                <a:gd name="connsiteY58" fmla="*/ 455131 h 570983"/>
                <a:gd name="connsiteX59" fmla="*/ 4460286 w 4576137"/>
                <a:gd name="connsiteY59" fmla="*/ 525470 h 570983"/>
                <a:gd name="connsiteX60" fmla="*/ 4418910 w 4576137"/>
                <a:gd name="connsiteY60" fmla="*/ 566845 h 570983"/>
                <a:gd name="connsiteX61" fmla="*/ 4402360 w 4576137"/>
                <a:gd name="connsiteY61" fmla="*/ 570983 h 570983"/>
                <a:gd name="connsiteX62" fmla="*/ 4365122 w 4576137"/>
                <a:gd name="connsiteY62" fmla="*/ 554432 h 570983"/>
                <a:gd name="connsiteX63" fmla="*/ 4311334 w 4576137"/>
                <a:gd name="connsiteY63" fmla="*/ 529607 h 570983"/>
                <a:gd name="connsiteX64" fmla="*/ 4236858 w 4576137"/>
                <a:gd name="connsiteY64" fmla="*/ 508919 h 570983"/>
                <a:gd name="connsiteX65" fmla="*/ 4108594 w 4576137"/>
                <a:gd name="connsiteY65" fmla="*/ 500644 h 570983"/>
                <a:gd name="connsiteX66" fmla="*/ 3831377 w 4576137"/>
                <a:gd name="connsiteY66" fmla="*/ 500644 h 570983"/>
                <a:gd name="connsiteX67" fmla="*/ 3450722 w 4576137"/>
                <a:gd name="connsiteY67" fmla="*/ 500644 h 570983"/>
                <a:gd name="connsiteX68" fmla="*/ 3289357 w 4576137"/>
                <a:gd name="connsiteY68" fmla="*/ 500644 h 570983"/>
                <a:gd name="connsiteX69" fmla="*/ 2995591 w 4576137"/>
                <a:gd name="connsiteY69" fmla="*/ 496507 h 57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76137" h="570983">
                  <a:moveTo>
                    <a:pt x="2995591" y="496507"/>
                  </a:moveTo>
                  <a:lnTo>
                    <a:pt x="2656311" y="504782"/>
                  </a:lnTo>
                  <a:lnTo>
                    <a:pt x="2424608" y="496507"/>
                  </a:lnTo>
                  <a:lnTo>
                    <a:pt x="2184630" y="500644"/>
                  </a:lnTo>
                  <a:lnTo>
                    <a:pt x="1737774" y="504782"/>
                  </a:lnTo>
                  <a:lnTo>
                    <a:pt x="1746049" y="504782"/>
                  </a:lnTo>
                  <a:lnTo>
                    <a:pt x="1187479" y="500644"/>
                  </a:lnTo>
                  <a:lnTo>
                    <a:pt x="926813" y="504782"/>
                  </a:lnTo>
                  <a:lnTo>
                    <a:pt x="765448" y="504782"/>
                  </a:lnTo>
                  <a:lnTo>
                    <a:pt x="562708" y="513057"/>
                  </a:lnTo>
                  <a:lnTo>
                    <a:pt x="347555" y="525470"/>
                  </a:lnTo>
                  <a:lnTo>
                    <a:pt x="268941" y="517194"/>
                  </a:lnTo>
                  <a:lnTo>
                    <a:pt x="182052" y="504782"/>
                  </a:lnTo>
                  <a:lnTo>
                    <a:pt x="99301" y="488232"/>
                  </a:lnTo>
                  <a:lnTo>
                    <a:pt x="45513" y="471681"/>
                  </a:lnTo>
                  <a:lnTo>
                    <a:pt x="20688" y="450994"/>
                  </a:lnTo>
                  <a:lnTo>
                    <a:pt x="4137" y="430306"/>
                  </a:lnTo>
                  <a:lnTo>
                    <a:pt x="0" y="409618"/>
                  </a:lnTo>
                  <a:lnTo>
                    <a:pt x="8275" y="380655"/>
                  </a:lnTo>
                  <a:lnTo>
                    <a:pt x="37238" y="351692"/>
                  </a:lnTo>
                  <a:lnTo>
                    <a:pt x="107576" y="318592"/>
                  </a:lnTo>
                  <a:lnTo>
                    <a:pt x="169640" y="297904"/>
                  </a:lnTo>
                  <a:lnTo>
                    <a:pt x="235841" y="277216"/>
                  </a:lnTo>
                  <a:lnTo>
                    <a:pt x="318592" y="252391"/>
                  </a:lnTo>
                  <a:lnTo>
                    <a:pt x="409618" y="231703"/>
                  </a:lnTo>
                  <a:lnTo>
                    <a:pt x="546157" y="215153"/>
                  </a:lnTo>
                  <a:lnTo>
                    <a:pt x="583395" y="215153"/>
                  </a:lnTo>
                  <a:lnTo>
                    <a:pt x="662009" y="227565"/>
                  </a:lnTo>
                  <a:lnTo>
                    <a:pt x="761310" y="244116"/>
                  </a:lnTo>
                  <a:lnTo>
                    <a:pt x="877162" y="260666"/>
                  </a:lnTo>
                  <a:lnTo>
                    <a:pt x="997151" y="273079"/>
                  </a:lnTo>
                  <a:lnTo>
                    <a:pt x="1084040" y="281354"/>
                  </a:lnTo>
                  <a:lnTo>
                    <a:pt x="1274367" y="281354"/>
                  </a:lnTo>
                  <a:lnTo>
                    <a:pt x="1708811" y="281354"/>
                  </a:lnTo>
                  <a:lnTo>
                    <a:pt x="2254968" y="277216"/>
                  </a:lnTo>
                  <a:lnTo>
                    <a:pt x="2631486" y="277216"/>
                  </a:lnTo>
                  <a:lnTo>
                    <a:pt x="3272807" y="277216"/>
                  </a:lnTo>
                  <a:lnTo>
                    <a:pt x="3413484" y="277216"/>
                  </a:lnTo>
                  <a:lnTo>
                    <a:pt x="3972054" y="277216"/>
                  </a:lnTo>
                  <a:lnTo>
                    <a:pt x="4228583" y="277216"/>
                  </a:lnTo>
                  <a:lnTo>
                    <a:pt x="4290646" y="273079"/>
                  </a:lnTo>
                  <a:lnTo>
                    <a:pt x="4332022" y="260666"/>
                  </a:lnTo>
                  <a:lnTo>
                    <a:pt x="4373397" y="235841"/>
                  </a:lnTo>
                  <a:lnTo>
                    <a:pt x="4406498" y="206878"/>
                  </a:lnTo>
                  <a:lnTo>
                    <a:pt x="4435461" y="165502"/>
                  </a:lnTo>
                  <a:lnTo>
                    <a:pt x="4447873" y="128264"/>
                  </a:lnTo>
                  <a:lnTo>
                    <a:pt x="4460286" y="70338"/>
                  </a:lnTo>
                  <a:lnTo>
                    <a:pt x="4464423" y="33100"/>
                  </a:lnTo>
                  <a:lnTo>
                    <a:pt x="4468561" y="16550"/>
                  </a:lnTo>
                  <a:lnTo>
                    <a:pt x="4485111" y="0"/>
                  </a:lnTo>
                  <a:lnTo>
                    <a:pt x="4497524" y="0"/>
                  </a:lnTo>
                  <a:lnTo>
                    <a:pt x="4518212" y="12413"/>
                  </a:lnTo>
                  <a:lnTo>
                    <a:pt x="4538899" y="41375"/>
                  </a:lnTo>
                  <a:lnTo>
                    <a:pt x="4559587" y="99301"/>
                  </a:lnTo>
                  <a:lnTo>
                    <a:pt x="4567862" y="140677"/>
                  </a:lnTo>
                  <a:lnTo>
                    <a:pt x="4576137" y="190327"/>
                  </a:lnTo>
                  <a:lnTo>
                    <a:pt x="4567862" y="244116"/>
                  </a:lnTo>
                  <a:lnTo>
                    <a:pt x="4538899" y="359967"/>
                  </a:lnTo>
                  <a:lnTo>
                    <a:pt x="4501661" y="455131"/>
                  </a:lnTo>
                  <a:lnTo>
                    <a:pt x="4460286" y="525470"/>
                  </a:lnTo>
                  <a:lnTo>
                    <a:pt x="4418910" y="566845"/>
                  </a:lnTo>
                  <a:lnTo>
                    <a:pt x="4402360" y="570983"/>
                  </a:lnTo>
                  <a:lnTo>
                    <a:pt x="4365122" y="554432"/>
                  </a:lnTo>
                  <a:lnTo>
                    <a:pt x="4311334" y="529607"/>
                  </a:lnTo>
                  <a:lnTo>
                    <a:pt x="4236858" y="508919"/>
                  </a:lnTo>
                  <a:lnTo>
                    <a:pt x="4108594" y="500644"/>
                  </a:lnTo>
                  <a:lnTo>
                    <a:pt x="3831377" y="500644"/>
                  </a:lnTo>
                  <a:lnTo>
                    <a:pt x="3450722" y="500644"/>
                  </a:lnTo>
                  <a:lnTo>
                    <a:pt x="3289357" y="500644"/>
                  </a:lnTo>
                  <a:lnTo>
                    <a:pt x="2995591" y="4965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EC69D199-316C-4E94-A2E9-1DFDF388A967}"/>
                </a:ext>
              </a:extLst>
            </p:cNvPr>
            <p:cNvSpPr/>
            <p:nvPr/>
          </p:nvSpPr>
          <p:spPr>
            <a:xfrm>
              <a:off x="4165600" y="3600450"/>
              <a:ext cx="1581150" cy="1831975"/>
            </a:xfrm>
            <a:custGeom>
              <a:avLst/>
              <a:gdLst>
                <a:gd name="connsiteX0" fmla="*/ 984250 w 1581150"/>
                <a:gd name="connsiteY0" fmla="*/ 996950 h 1831975"/>
                <a:gd name="connsiteX1" fmla="*/ 746125 w 1581150"/>
                <a:gd name="connsiteY1" fmla="*/ 1244600 h 1831975"/>
                <a:gd name="connsiteX2" fmla="*/ 581025 w 1581150"/>
                <a:gd name="connsiteY2" fmla="*/ 1400175 h 1831975"/>
                <a:gd name="connsiteX3" fmla="*/ 419100 w 1581150"/>
                <a:gd name="connsiteY3" fmla="*/ 1539875 h 1831975"/>
                <a:gd name="connsiteX4" fmla="*/ 292100 w 1581150"/>
                <a:gd name="connsiteY4" fmla="*/ 1641475 h 1831975"/>
                <a:gd name="connsiteX5" fmla="*/ 171450 w 1581150"/>
                <a:gd name="connsiteY5" fmla="*/ 1733550 h 1831975"/>
                <a:gd name="connsiteX6" fmla="*/ 53975 w 1581150"/>
                <a:gd name="connsiteY6" fmla="*/ 1819275 h 1831975"/>
                <a:gd name="connsiteX7" fmla="*/ 25400 w 1581150"/>
                <a:gd name="connsiteY7" fmla="*/ 1831975 h 1831975"/>
                <a:gd name="connsiteX8" fmla="*/ 6350 w 1581150"/>
                <a:gd name="connsiteY8" fmla="*/ 1825625 h 1831975"/>
                <a:gd name="connsiteX9" fmla="*/ 0 w 1581150"/>
                <a:gd name="connsiteY9" fmla="*/ 1809750 h 1831975"/>
                <a:gd name="connsiteX10" fmla="*/ 3175 w 1581150"/>
                <a:gd name="connsiteY10" fmla="*/ 1787525 h 1831975"/>
                <a:gd name="connsiteX11" fmla="*/ 28575 w 1581150"/>
                <a:gd name="connsiteY11" fmla="*/ 1755775 h 1831975"/>
                <a:gd name="connsiteX12" fmla="*/ 120650 w 1581150"/>
                <a:gd name="connsiteY12" fmla="*/ 1670050 h 1831975"/>
                <a:gd name="connsiteX13" fmla="*/ 206375 w 1581150"/>
                <a:gd name="connsiteY13" fmla="*/ 1584325 h 1831975"/>
                <a:gd name="connsiteX14" fmla="*/ 317500 w 1581150"/>
                <a:gd name="connsiteY14" fmla="*/ 1470025 h 1831975"/>
                <a:gd name="connsiteX15" fmla="*/ 438150 w 1581150"/>
                <a:gd name="connsiteY15" fmla="*/ 1339850 h 1831975"/>
                <a:gd name="connsiteX16" fmla="*/ 539750 w 1581150"/>
                <a:gd name="connsiteY16" fmla="*/ 1231900 h 1831975"/>
                <a:gd name="connsiteX17" fmla="*/ 673100 w 1581150"/>
                <a:gd name="connsiteY17" fmla="*/ 1079500 h 1831975"/>
                <a:gd name="connsiteX18" fmla="*/ 771525 w 1581150"/>
                <a:gd name="connsiteY18" fmla="*/ 962025 h 1831975"/>
                <a:gd name="connsiteX19" fmla="*/ 914400 w 1581150"/>
                <a:gd name="connsiteY19" fmla="*/ 774700 h 1831975"/>
                <a:gd name="connsiteX20" fmla="*/ 1025525 w 1581150"/>
                <a:gd name="connsiteY20" fmla="*/ 622300 h 1831975"/>
                <a:gd name="connsiteX21" fmla="*/ 1104900 w 1581150"/>
                <a:gd name="connsiteY21" fmla="*/ 504825 h 1831975"/>
                <a:gd name="connsiteX22" fmla="*/ 1193800 w 1581150"/>
                <a:gd name="connsiteY22" fmla="*/ 349250 h 1831975"/>
                <a:gd name="connsiteX23" fmla="*/ 1254125 w 1581150"/>
                <a:gd name="connsiteY23" fmla="*/ 241300 h 1831975"/>
                <a:gd name="connsiteX24" fmla="*/ 1333500 w 1581150"/>
                <a:gd name="connsiteY24" fmla="*/ 63500 h 1831975"/>
                <a:gd name="connsiteX25" fmla="*/ 1581150 w 1581150"/>
                <a:gd name="connsiteY25" fmla="*/ 0 h 1831975"/>
                <a:gd name="connsiteX26" fmla="*/ 1562100 w 1581150"/>
                <a:gd name="connsiteY26" fmla="*/ 219075 h 1831975"/>
                <a:gd name="connsiteX27" fmla="*/ 1460500 w 1581150"/>
                <a:gd name="connsiteY27" fmla="*/ 374650 h 1831975"/>
                <a:gd name="connsiteX28" fmla="*/ 1333500 w 1581150"/>
                <a:gd name="connsiteY28" fmla="*/ 558800 h 1831975"/>
                <a:gd name="connsiteX29" fmla="*/ 1228725 w 1581150"/>
                <a:gd name="connsiteY29" fmla="*/ 701675 h 1831975"/>
                <a:gd name="connsiteX30" fmla="*/ 1127125 w 1581150"/>
                <a:gd name="connsiteY30" fmla="*/ 835025 h 1831975"/>
                <a:gd name="connsiteX31" fmla="*/ 984250 w 1581150"/>
                <a:gd name="connsiteY31" fmla="*/ 99695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1831975">
                  <a:moveTo>
                    <a:pt x="984250" y="996950"/>
                  </a:moveTo>
                  <a:lnTo>
                    <a:pt x="746125" y="1244600"/>
                  </a:lnTo>
                  <a:lnTo>
                    <a:pt x="581025" y="1400175"/>
                  </a:lnTo>
                  <a:lnTo>
                    <a:pt x="419100" y="1539875"/>
                  </a:lnTo>
                  <a:lnTo>
                    <a:pt x="292100" y="1641475"/>
                  </a:lnTo>
                  <a:lnTo>
                    <a:pt x="171450" y="1733550"/>
                  </a:lnTo>
                  <a:lnTo>
                    <a:pt x="53975" y="1819275"/>
                  </a:lnTo>
                  <a:lnTo>
                    <a:pt x="25400" y="1831975"/>
                  </a:lnTo>
                  <a:lnTo>
                    <a:pt x="6350" y="1825625"/>
                  </a:lnTo>
                  <a:lnTo>
                    <a:pt x="0" y="1809750"/>
                  </a:lnTo>
                  <a:lnTo>
                    <a:pt x="3175" y="1787525"/>
                  </a:lnTo>
                  <a:lnTo>
                    <a:pt x="28575" y="1755775"/>
                  </a:lnTo>
                  <a:lnTo>
                    <a:pt x="120650" y="1670050"/>
                  </a:lnTo>
                  <a:lnTo>
                    <a:pt x="206375" y="1584325"/>
                  </a:lnTo>
                  <a:lnTo>
                    <a:pt x="317500" y="1470025"/>
                  </a:lnTo>
                  <a:lnTo>
                    <a:pt x="438150" y="1339850"/>
                  </a:lnTo>
                  <a:lnTo>
                    <a:pt x="539750" y="1231900"/>
                  </a:lnTo>
                  <a:lnTo>
                    <a:pt x="673100" y="1079500"/>
                  </a:lnTo>
                  <a:lnTo>
                    <a:pt x="771525" y="962025"/>
                  </a:lnTo>
                  <a:lnTo>
                    <a:pt x="914400" y="774700"/>
                  </a:lnTo>
                  <a:lnTo>
                    <a:pt x="1025525" y="622300"/>
                  </a:lnTo>
                  <a:lnTo>
                    <a:pt x="1104900" y="504825"/>
                  </a:lnTo>
                  <a:lnTo>
                    <a:pt x="1193800" y="349250"/>
                  </a:lnTo>
                  <a:lnTo>
                    <a:pt x="1254125" y="241300"/>
                  </a:lnTo>
                  <a:lnTo>
                    <a:pt x="1333500" y="63500"/>
                  </a:lnTo>
                  <a:lnTo>
                    <a:pt x="1581150" y="0"/>
                  </a:lnTo>
                  <a:lnTo>
                    <a:pt x="1562100" y="219075"/>
                  </a:lnTo>
                  <a:lnTo>
                    <a:pt x="1460500" y="374650"/>
                  </a:lnTo>
                  <a:lnTo>
                    <a:pt x="1333500" y="558800"/>
                  </a:lnTo>
                  <a:lnTo>
                    <a:pt x="1228725" y="701675"/>
                  </a:lnTo>
                  <a:lnTo>
                    <a:pt x="1127125" y="835025"/>
                  </a:lnTo>
                  <a:lnTo>
                    <a:pt x="984250" y="9969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0DC82C08-EE57-4354-8B48-FE3F393CB465}"/>
                </a:ext>
              </a:extLst>
            </p:cNvPr>
            <p:cNvSpPr/>
            <p:nvPr/>
          </p:nvSpPr>
          <p:spPr>
            <a:xfrm>
              <a:off x="5797550" y="3552825"/>
              <a:ext cx="1819275" cy="1927225"/>
            </a:xfrm>
            <a:custGeom>
              <a:avLst/>
              <a:gdLst>
                <a:gd name="connsiteX0" fmla="*/ 593725 w 1819275"/>
                <a:gd name="connsiteY0" fmla="*/ 1174750 h 1927225"/>
                <a:gd name="connsiteX1" fmla="*/ 387350 w 1819275"/>
                <a:gd name="connsiteY1" fmla="*/ 762000 h 1927225"/>
                <a:gd name="connsiteX2" fmla="*/ 225425 w 1819275"/>
                <a:gd name="connsiteY2" fmla="*/ 431800 h 1927225"/>
                <a:gd name="connsiteX3" fmla="*/ 111125 w 1819275"/>
                <a:gd name="connsiteY3" fmla="*/ 209550 h 1927225"/>
                <a:gd name="connsiteX4" fmla="*/ 0 w 1819275"/>
                <a:gd name="connsiteY4" fmla="*/ 41275 h 1927225"/>
                <a:gd name="connsiteX5" fmla="*/ 101600 w 1819275"/>
                <a:gd name="connsiteY5" fmla="*/ 0 h 1927225"/>
                <a:gd name="connsiteX6" fmla="*/ 187325 w 1819275"/>
                <a:gd name="connsiteY6" fmla="*/ 161925 h 1927225"/>
                <a:gd name="connsiteX7" fmla="*/ 314325 w 1819275"/>
                <a:gd name="connsiteY7" fmla="*/ 365125 h 1927225"/>
                <a:gd name="connsiteX8" fmla="*/ 419100 w 1819275"/>
                <a:gd name="connsiteY8" fmla="*/ 523875 h 1927225"/>
                <a:gd name="connsiteX9" fmla="*/ 485775 w 1819275"/>
                <a:gd name="connsiteY9" fmla="*/ 625475 h 1927225"/>
                <a:gd name="connsiteX10" fmla="*/ 555625 w 1819275"/>
                <a:gd name="connsiteY10" fmla="*/ 727075 h 1927225"/>
                <a:gd name="connsiteX11" fmla="*/ 644525 w 1819275"/>
                <a:gd name="connsiteY11" fmla="*/ 847725 h 1927225"/>
                <a:gd name="connsiteX12" fmla="*/ 723900 w 1819275"/>
                <a:gd name="connsiteY12" fmla="*/ 952500 h 1927225"/>
                <a:gd name="connsiteX13" fmla="*/ 844550 w 1819275"/>
                <a:gd name="connsiteY13" fmla="*/ 1098550 h 1927225"/>
                <a:gd name="connsiteX14" fmla="*/ 974725 w 1819275"/>
                <a:gd name="connsiteY14" fmla="*/ 1235075 h 1927225"/>
                <a:gd name="connsiteX15" fmla="*/ 1089025 w 1819275"/>
                <a:gd name="connsiteY15" fmla="*/ 1343025 h 1927225"/>
                <a:gd name="connsiteX16" fmla="*/ 1187450 w 1819275"/>
                <a:gd name="connsiteY16" fmla="*/ 1438275 h 1927225"/>
                <a:gd name="connsiteX17" fmla="*/ 1292225 w 1819275"/>
                <a:gd name="connsiteY17" fmla="*/ 1524000 h 1927225"/>
                <a:gd name="connsiteX18" fmla="*/ 1377950 w 1819275"/>
                <a:gd name="connsiteY18" fmla="*/ 1590675 h 1927225"/>
                <a:gd name="connsiteX19" fmla="*/ 1476375 w 1819275"/>
                <a:gd name="connsiteY19" fmla="*/ 1654175 h 1927225"/>
                <a:gd name="connsiteX20" fmla="*/ 1616075 w 1819275"/>
                <a:gd name="connsiteY20" fmla="*/ 1736725 h 1927225"/>
                <a:gd name="connsiteX21" fmla="*/ 1755775 w 1819275"/>
                <a:gd name="connsiteY21" fmla="*/ 1803400 h 1927225"/>
                <a:gd name="connsiteX22" fmla="*/ 1784350 w 1819275"/>
                <a:gd name="connsiteY22" fmla="*/ 1816100 h 1927225"/>
                <a:gd name="connsiteX23" fmla="*/ 1803400 w 1819275"/>
                <a:gd name="connsiteY23" fmla="*/ 1831975 h 1927225"/>
                <a:gd name="connsiteX24" fmla="*/ 1819275 w 1819275"/>
                <a:gd name="connsiteY24" fmla="*/ 1854200 h 1927225"/>
                <a:gd name="connsiteX25" fmla="*/ 1819275 w 1819275"/>
                <a:gd name="connsiteY25" fmla="*/ 1873250 h 1927225"/>
                <a:gd name="connsiteX26" fmla="*/ 1809750 w 1819275"/>
                <a:gd name="connsiteY26" fmla="*/ 1892300 h 1927225"/>
                <a:gd name="connsiteX27" fmla="*/ 1790700 w 1819275"/>
                <a:gd name="connsiteY27" fmla="*/ 1901825 h 1927225"/>
                <a:gd name="connsiteX28" fmla="*/ 1647825 w 1819275"/>
                <a:gd name="connsiteY28" fmla="*/ 1911350 h 1927225"/>
                <a:gd name="connsiteX29" fmla="*/ 1495425 w 1819275"/>
                <a:gd name="connsiteY29" fmla="*/ 1920875 h 1927225"/>
                <a:gd name="connsiteX30" fmla="*/ 1254125 w 1819275"/>
                <a:gd name="connsiteY30" fmla="*/ 1927225 h 1927225"/>
                <a:gd name="connsiteX31" fmla="*/ 1181100 w 1819275"/>
                <a:gd name="connsiteY31" fmla="*/ 1927225 h 1927225"/>
                <a:gd name="connsiteX32" fmla="*/ 1133475 w 1819275"/>
                <a:gd name="connsiteY32" fmla="*/ 1920875 h 1927225"/>
                <a:gd name="connsiteX33" fmla="*/ 1101725 w 1819275"/>
                <a:gd name="connsiteY33" fmla="*/ 1908175 h 1927225"/>
                <a:gd name="connsiteX34" fmla="*/ 1066800 w 1819275"/>
                <a:gd name="connsiteY34" fmla="*/ 1885950 h 1927225"/>
                <a:gd name="connsiteX35" fmla="*/ 1031875 w 1819275"/>
                <a:gd name="connsiteY35" fmla="*/ 1854200 h 1927225"/>
                <a:gd name="connsiteX36" fmla="*/ 993775 w 1819275"/>
                <a:gd name="connsiteY36" fmla="*/ 1800225 h 1927225"/>
                <a:gd name="connsiteX37" fmla="*/ 914400 w 1819275"/>
                <a:gd name="connsiteY37" fmla="*/ 1692275 h 1927225"/>
                <a:gd name="connsiteX38" fmla="*/ 809625 w 1819275"/>
                <a:gd name="connsiteY38" fmla="*/ 1536700 h 1927225"/>
                <a:gd name="connsiteX39" fmla="*/ 692150 w 1819275"/>
                <a:gd name="connsiteY39" fmla="*/ 1352550 h 1927225"/>
                <a:gd name="connsiteX40" fmla="*/ 593725 w 1819275"/>
                <a:gd name="connsiteY40" fmla="*/ 1174750 h 192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19275" h="1927225">
                  <a:moveTo>
                    <a:pt x="593725" y="1174750"/>
                  </a:moveTo>
                  <a:lnTo>
                    <a:pt x="387350" y="762000"/>
                  </a:lnTo>
                  <a:lnTo>
                    <a:pt x="225425" y="431800"/>
                  </a:lnTo>
                  <a:lnTo>
                    <a:pt x="111125" y="209550"/>
                  </a:lnTo>
                  <a:lnTo>
                    <a:pt x="0" y="41275"/>
                  </a:lnTo>
                  <a:lnTo>
                    <a:pt x="101600" y="0"/>
                  </a:lnTo>
                  <a:lnTo>
                    <a:pt x="187325" y="161925"/>
                  </a:lnTo>
                  <a:lnTo>
                    <a:pt x="314325" y="365125"/>
                  </a:lnTo>
                  <a:lnTo>
                    <a:pt x="419100" y="523875"/>
                  </a:lnTo>
                  <a:lnTo>
                    <a:pt x="485775" y="625475"/>
                  </a:lnTo>
                  <a:lnTo>
                    <a:pt x="555625" y="727075"/>
                  </a:lnTo>
                  <a:lnTo>
                    <a:pt x="644525" y="847725"/>
                  </a:lnTo>
                  <a:lnTo>
                    <a:pt x="723900" y="952500"/>
                  </a:lnTo>
                  <a:lnTo>
                    <a:pt x="844550" y="1098550"/>
                  </a:lnTo>
                  <a:lnTo>
                    <a:pt x="974725" y="1235075"/>
                  </a:lnTo>
                  <a:lnTo>
                    <a:pt x="1089025" y="1343025"/>
                  </a:lnTo>
                  <a:lnTo>
                    <a:pt x="1187450" y="1438275"/>
                  </a:lnTo>
                  <a:lnTo>
                    <a:pt x="1292225" y="1524000"/>
                  </a:lnTo>
                  <a:lnTo>
                    <a:pt x="1377950" y="1590675"/>
                  </a:lnTo>
                  <a:lnTo>
                    <a:pt x="1476375" y="1654175"/>
                  </a:lnTo>
                  <a:lnTo>
                    <a:pt x="1616075" y="1736725"/>
                  </a:lnTo>
                  <a:lnTo>
                    <a:pt x="1755775" y="1803400"/>
                  </a:lnTo>
                  <a:lnTo>
                    <a:pt x="1784350" y="1816100"/>
                  </a:lnTo>
                  <a:lnTo>
                    <a:pt x="1803400" y="1831975"/>
                  </a:lnTo>
                  <a:lnTo>
                    <a:pt x="1819275" y="1854200"/>
                  </a:lnTo>
                  <a:lnTo>
                    <a:pt x="1819275" y="1873250"/>
                  </a:lnTo>
                  <a:lnTo>
                    <a:pt x="1809750" y="1892300"/>
                  </a:lnTo>
                  <a:lnTo>
                    <a:pt x="1790700" y="1901825"/>
                  </a:lnTo>
                  <a:lnTo>
                    <a:pt x="1647825" y="1911350"/>
                  </a:lnTo>
                  <a:lnTo>
                    <a:pt x="1495425" y="1920875"/>
                  </a:lnTo>
                  <a:lnTo>
                    <a:pt x="1254125" y="1927225"/>
                  </a:lnTo>
                  <a:lnTo>
                    <a:pt x="1181100" y="1927225"/>
                  </a:lnTo>
                  <a:lnTo>
                    <a:pt x="1133475" y="1920875"/>
                  </a:lnTo>
                  <a:lnTo>
                    <a:pt x="1101725" y="1908175"/>
                  </a:lnTo>
                  <a:lnTo>
                    <a:pt x="1066800" y="1885950"/>
                  </a:lnTo>
                  <a:lnTo>
                    <a:pt x="1031875" y="1854200"/>
                  </a:lnTo>
                  <a:lnTo>
                    <a:pt x="993775" y="1800225"/>
                  </a:lnTo>
                  <a:lnTo>
                    <a:pt x="914400" y="1692275"/>
                  </a:lnTo>
                  <a:lnTo>
                    <a:pt x="809625" y="1536700"/>
                  </a:lnTo>
                  <a:lnTo>
                    <a:pt x="692150" y="1352550"/>
                  </a:lnTo>
                  <a:lnTo>
                    <a:pt x="593725" y="1174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A99AF528-EEFE-4708-87C5-392486C77374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06525"/>
            <a:ext cx="4983162" cy="4575175"/>
            <a:chOff x="2481263" y="1420813"/>
            <a:chExt cx="4983162" cy="457517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5839BEE3-FA16-4EDB-AB10-4BAD5172F47A}"/>
                </a:ext>
              </a:extLst>
            </p:cNvPr>
            <p:cNvSpPr/>
            <p:nvPr/>
          </p:nvSpPr>
          <p:spPr>
            <a:xfrm>
              <a:off x="2562225" y="2468563"/>
              <a:ext cx="1824038" cy="536575"/>
            </a:xfrm>
            <a:custGeom>
              <a:avLst/>
              <a:gdLst>
                <a:gd name="connsiteX0" fmla="*/ 1352550 w 1824038"/>
                <a:gd name="connsiteY0" fmla="*/ 300038 h 535782"/>
                <a:gd name="connsiteX1" fmla="*/ 1169194 w 1824038"/>
                <a:gd name="connsiteY1" fmla="*/ 342900 h 535782"/>
                <a:gd name="connsiteX2" fmla="*/ 981075 w 1824038"/>
                <a:gd name="connsiteY2" fmla="*/ 373857 h 535782"/>
                <a:gd name="connsiteX3" fmla="*/ 778669 w 1824038"/>
                <a:gd name="connsiteY3" fmla="*/ 428625 h 535782"/>
                <a:gd name="connsiteX4" fmla="*/ 550069 w 1824038"/>
                <a:gd name="connsiteY4" fmla="*/ 488157 h 535782"/>
                <a:gd name="connsiteX5" fmla="*/ 416719 w 1824038"/>
                <a:gd name="connsiteY5" fmla="*/ 516732 h 535782"/>
                <a:gd name="connsiteX6" fmla="*/ 300038 w 1824038"/>
                <a:gd name="connsiteY6" fmla="*/ 535782 h 535782"/>
                <a:gd name="connsiteX7" fmla="*/ 269081 w 1824038"/>
                <a:gd name="connsiteY7" fmla="*/ 535782 h 535782"/>
                <a:gd name="connsiteX8" fmla="*/ 242888 w 1824038"/>
                <a:gd name="connsiteY8" fmla="*/ 531019 h 535782"/>
                <a:gd name="connsiteX9" fmla="*/ 200025 w 1824038"/>
                <a:gd name="connsiteY9" fmla="*/ 514350 h 535782"/>
                <a:gd name="connsiteX10" fmla="*/ 161925 w 1824038"/>
                <a:gd name="connsiteY10" fmla="*/ 490538 h 535782"/>
                <a:gd name="connsiteX11" fmla="*/ 130969 w 1824038"/>
                <a:gd name="connsiteY11" fmla="*/ 469107 h 535782"/>
                <a:gd name="connsiteX12" fmla="*/ 85725 w 1824038"/>
                <a:gd name="connsiteY12" fmla="*/ 431007 h 535782"/>
                <a:gd name="connsiteX13" fmla="*/ 40481 w 1824038"/>
                <a:gd name="connsiteY13" fmla="*/ 378619 h 535782"/>
                <a:gd name="connsiteX14" fmla="*/ 11906 w 1824038"/>
                <a:gd name="connsiteY14" fmla="*/ 340519 h 535782"/>
                <a:gd name="connsiteX15" fmla="*/ 0 w 1824038"/>
                <a:gd name="connsiteY15" fmla="*/ 321469 h 535782"/>
                <a:gd name="connsiteX16" fmla="*/ 0 w 1824038"/>
                <a:gd name="connsiteY16" fmla="*/ 309563 h 535782"/>
                <a:gd name="connsiteX17" fmla="*/ 4763 w 1824038"/>
                <a:gd name="connsiteY17" fmla="*/ 297657 h 535782"/>
                <a:gd name="connsiteX18" fmla="*/ 16669 w 1824038"/>
                <a:gd name="connsiteY18" fmla="*/ 290513 h 535782"/>
                <a:gd name="connsiteX19" fmla="*/ 42863 w 1824038"/>
                <a:gd name="connsiteY19" fmla="*/ 295275 h 535782"/>
                <a:gd name="connsiteX20" fmla="*/ 100013 w 1824038"/>
                <a:gd name="connsiteY20" fmla="*/ 311944 h 535782"/>
                <a:gd name="connsiteX21" fmla="*/ 147638 w 1824038"/>
                <a:gd name="connsiteY21" fmla="*/ 323850 h 535782"/>
                <a:gd name="connsiteX22" fmla="*/ 233363 w 1824038"/>
                <a:gd name="connsiteY22" fmla="*/ 335757 h 535782"/>
                <a:gd name="connsiteX23" fmla="*/ 269081 w 1824038"/>
                <a:gd name="connsiteY23" fmla="*/ 335757 h 535782"/>
                <a:gd name="connsiteX24" fmla="*/ 321469 w 1824038"/>
                <a:gd name="connsiteY24" fmla="*/ 333375 h 535782"/>
                <a:gd name="connsiteX25" fmla="*/ 402431 w 1824038"/>
                <a:gd name="connsiteY25" fmla="*/ 321469 h 535782"/>
                <a:gd name="connsiteX26" fmla="*/ 581025 w 1824038"/>
                <a:gd name="connsiteY26" fmla="*/ 290513 h 535782"/>
                <a:gd name="connsiteX27" fmla="*/ 802481 w 1824038"/>
                <a:gd name="connsiteY27" fmla="*/ 245269 h 535782"/>
                <a:gd name="connsiteX28" fmla="*/ 1023938 w 1824038"/>
                <a:gd name="connsiteY28" fmla="*/ 197644 h 535782"/>
                <a:gd name="connsiteX29" fmla="*/ 1173956 w 1824038"/>
                <a:gd name="connsiteY29" fmla="*/ 140494 h 535782"/>
                <a:gd name="connsiteX30" fmla="*/ 1266825 w 1824038"/>
                <a:gd name="connsiteY30" fmla="*/ 121444 h 535782"/>
                <a:gd name="connsiteX31" fmla="*/ 1359694 w 1824038"/>
                <a:gd name="connsiteY31" fmla="*/ 100013 h 535782"/>
                <a:gd name="connsiteX32" fmla="*/ 1428750 w 1824038"/>
                <a:gd name="connsiteY32" fmla="*/ 78582 h 535782"/>
                <a:gd name="connsiteX33" fmla="*/ 1481138 w 1824038"/>
                <a:gd name="connsiteY33" fmla="*/ 59532 h 535782"/>
                <a:gd name="connsiteX34" fmla="*/ 1519238 w 1824038"/>
                <a:gd name="connsiteY34" fmla="*/ 40482 h 535782"/>
                <a:gd name="connsiteX35" fmla="*/ 1564481 w 1824038"/>
                <a:gd name="connsiteY35" fmla="*/ 11907 h 535782"/>
                <a:gd name="connsiteX36" fmla="*/ 1581150 w 1824038"/>
                <a:gd name="connsiteY36" fmla="*/ 0 h 535782"/>
                <a:gd name="connsiteX37" fmla="*/ 1631156 w 1824038"/>
                <a:gd name="connsiteY37" fmla="*/ 11907 h 535782"/>
                <a:gd name="connsiteX38" fmla="*/ 1685925 w 1824038"/>
                <a:gd name="connsiteY38" fmla="*/ 33338 h 535782"/>
                <a:gd name="connsiteX39" fmla="*/ 1733550 w 1824038"/>
                <a:gd name="connsiteY39" fmla="*/ 54769 h 535782"/>
                <a:gd name="connsiteX40" fmla="*/ 1764506 w 1824038"/>
                <a:gd name="connsiteY40" fmla="*/ 73819 h 535782"/>
                <a:gd name="connsiteX41" fmla="*/ 1795463 w 1824038"/>
                <a:gd name="connsiteY41" fmla="*/ 92869 h 535782"/>
                <a:gd name="connsiteX42" fmla="*/ 1809750 w 1824038"/>
                <a:gd name="connsiteY42" fmla="*/ 109538 h 535782"/>
                <a:gd name="connsiteX43" fmla="*/ 1819275 w 1824038"/>
                <a:gd name="connsiteY43" fmla="*/ 130969 h 535782"/>
                <a:gd name="connsiteX44" fmla="*/ 1824038 w 1824038"/>
                <a:gd name="connsiteY44" fmla="*/ 152400 h 535782"/>
                <a:gd name="connsiteX45" fmla="*/ 1821656 w 1824038"/>
                <a:gd name="connsiteY45" fmla="*/ 173832 h 535782"/>
                <a:gd name="connsiteX46" fmla="*/ 1809750 w 1824038"/>
                <a:gd name="connsiteY46" fmla="*/ 185738 h 535782"/>
                <a:gd name="connsiteX47" fmla="*/ 1724025 w 1824038"/>
                <a:gd name="connsiteY47" fmla="*/ 216694 h 535782"/>
                <a:gd name="connsiteX48" fmla="*/ 1597819 w 1824038"/>
                <a:gd name="connsiteY48" fmla="*/ 245269 h 535782"/>
                <a:gd name="connsiteX49" fmla="*/ 1352550 w 1824038"/>
                <a:gd name="connsiteY49" fmla="*/ 3000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24038" h="535782">
                  <a:moveTo>
                    <a:pt x="1352550" y="300038"/>
                  </a:moveTo>
                  <a:lnTo>
                    <a:pt x="1169194" y="342900"/>
                  </a:lnTo>
                  <a:lnTo>
                    <a:pt x="981075" y="373857"/>
                  </a:lnTo>
                  <a:lnTo>
                    <a:pt x="778669" y="428625"/>
                  </a:lnTo>
                  <a:lnTo>
                    <a:pt x="550069" y="488157"/>
                  </a:lnTo>
                  <a:lnTo>
                    <a:pt x="416719" y="516732"/>
                  </a:lnTo>
                  <a:lnTo>
                    <a:pt x="300038" y="535782"/>
                  </a:lnTo>
                  <a:lnTo>
                    <a:pt x="269081" y="535782"/>
                  </a:lnTo>
                  <a:lnTo>
                    <a:pt x="242888" y="531019"/>
                  </a:lnTo>
                  <a:lnTo>
                    <a:pt x="200025" y="514350"/>
                  </a:lnTo>
                  <a:lnTo>
                    <a:pt x="161925" y="490538"/>
                  </a:lnTo>
                  <a:lnTo>
                    <a:pt x="130969" y="469107"/>
                  </a:lnTo>
                  <a:lnTo>
                    <a:pt x="85725" y="431007"/>
                  </a:lnTo>
                  <a:lnTo>
                    <a:pt x="40481" y="378619"/>
                  </a:lnTo>
                  <a:lnTo>
                    <a:pt x="11906" y="340519"/>
                  </a:lnTo>
                  <a:lnTo>
                    <a:pt x="0" y="321469"/>
                  </a:lnTo>
                  <a:lnTo>
                    <a:pt x="0" y="309563"/>
                  </a:lnTo>
                  <a:lnTo>
                    <a:pt x="4763" y="297657"/>
                  </a:lnTo>
                  <a:lnTo>
                    <a:pt x="16669" y="290513"/>
                  </a:lnTo>
                  <a:lnTo>
                    <a:pt x="42863" y="295275"/>
                  </a:lnTo>
                  <a:lnTo>
                    <a:pt x="100013" y="311944"/>
                  </a:lnTo>
                  <a:lnTo>
                    <a:pt x="147638" y="323850"/>
                  </a:lnTo>
                  <a:lnTo>
                    <a:pt x="233363" y="335757"/>
                  </a:lnTo>
                  <a:lnTo>
                    <a:pt x="269081" y="335757"/>
                  </a:lnTo>
                  <a:lnTo>
                    <a:pt x="321469" y="333375"/>
                  </a:lnTo>
                  <a:lnTo>
                    <a:pt x="402431" y="321469"/>
                  </a:lnTo>
                  <a:lnTo>
                    <a:pt x="581025" y="290513"/>
                  </a:lnTo>
                  <a:lnTo>
                    <a:pt x="802481" y="245269"/>
                  </a:lnTo>
                  <a:lnTo>
                    <a:pt x="1023938" y="197644"/>
                  </a:lnTo>
                  <a:lnTo>
                    <a:pt x="1173956" y="140494"/>
                  </a:lnTo>
                  <a:lnTo>
                    <a:pt x="1266825" y="121444"/>
                  </a:lnTo>
                  <a:lnTo>
                    <a:pt x="1359694" y="100013"/>
                  </a:lnTo>
                  <a:lnTo>
                    <a:pt x="1428750" y="78582"/>
                  </a:lnTo>
                  <a:lnTo>
                    <a:pt x="1481138" y="59532"/>
                  </a:lnTo>
                  <a:lnTo>
                    <a:pt x="1519238" y="40482"/>
                  </a:lnTo>
                  <a:lnTo>
                    <a:pt x="1564481" y="11907"/>
                  </a:lnTo>
                  <a:lnTo>
                    <a:pt x="1581150" y="0"/>
                  </a:lnTo>
                  <a:lnTo>
                    <a:pt x="1631156" y="11907"/>
                  </a:lnTo>
                  <a:lnTo>
                    <a:pt x="1685925" y="33338"/>
                  </a:lnTo>
                  <a:lnTo>
                    <a:pt x="1733550" y="54769"/>
                  </a:lnTo>
                  <a:lnTo>
                    <a:pt x="1764506" y="73819"/>
                  </a:lnTo>
                  <a:lnTo>
                    <a:pt x="1795463" y="92869"/>
                  </a:lnTo>
                  <a:lnTo>
                    <a:pt x="1809750" y="109538"/>
                  </a:lnTo>
                  <a:lnTo>
                    <a:pt x="1819275" y="130969"/>
                  </a:lnTo>
                  <a:lnTo>
                    <a:pt x="1824038" y="152400"/>
                  </a:lnTo>
                  <a:lnTo>
                    <a:pt x="1821656" y="173832"/>
                  </a:lnTo>
                  <a:lnTo>
                    <a:pt x="1809750" y="185738"/>
                  </a:lnTo>
                  <a:lnTo>
                    <a:pt x="1724025" y="216694"/>
                  </a:lnTo>
                  <a:lnTo>
                    <a:pt x="1597819" y="245269"/>
                  </a:lnTo>
                  <a:lnTo>
                    <a:pt x="135255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1BD82B34-B01B-4C84-AD9B-42071D2F4C8B}"/>
                </a:ext>
              </a:extLst>
            </p:cNvPr>
            <p:cNvSpPr/>
            <p:nvPr/>
          </p:nvSpPr>
          <p:spPr>
            <a:xfrm>
              <a:off x="4191000" y="1954213"/>
              <a:ext cx="917575" cy="1346200"/>
            </a:xfrm>
            <a:custGeom>
              <a:avLst/>
              <a:gdLst>
                <a:gd name="connsiteX0" fmla="*/ 490538 w 916781"/>
                <a:gd name="connsiteY0" fmla="*/ 852488 h 1345407"/>
                <a:gd name="connsiteX1" fmla="*/ 307181 w 916781"/>
                <a:gd name="connsiteY1" fmla="*/ 1069182 h 1345407"/>
                <a:gd name="connsiteX2" fmla="*/ 145256 w 916781"/>
                <a:gd name="connsiteY2" fmla="*/ 1243013 h 1345407"/>
                <a:gd name="connsiteX3" fmla="*/ 40481 w 916781"/>
                <a:gd name="connsiteY3" fmla="*/ 1340644 h 1345407"/>
                <a:gd name="connsiteX4" fmla="*/ 21431 w 916781"/>
                <a:gd name="connsiteY4" fmla="*/ 1345407 h 1345407"/>
                <a:gd name="connsiteX5" fmla="*/ 4763 w 916781"/>
                <a:gd name="connsiteY5" fmla="*/ 1338263 h 1345407"/>
                <a:gd name="connsiteX6" fmla="*/ 0 w 916781"/>
                <a:gd name="connsiteY6" fmla="*/ 1321594 h 1345407"/>
                <a:gd name="connsiteX7" fmla="*/ 4763 w 916781"/>
                <a:gd name="connsiteY7" fmla="*/ 1297782 h 1345407"/>
                <a:gd name="connsiteX8" fmla="*/ 116681 w 916781"/>
                <a:gd name="connsiteY8" fmla="*/ 1121569 h 1345407"/>
                <a:gd name="connsiteX9" fmla="*/ 219075 w 916781"/>
                <a:gd name="connsiteY9" fmla="*/ 957263 h 1345407"/>
                <a:gd name="connsiteX10" fmla="*/ 302419 w 916781"/>
                <a:gd name="connsiteY10" fmla="*/ 816769 h 1345407"/>
                <a:gd name="connsiteX11" fmla="*/ 381000 w 916781"/>
                <a:gd name="connsiteY11" fmla="*/ 683419 h 1345407"/>
                <a:gd name="connsiteX12" fmla="*/ 461963 w 916781"/>
                <a:gd name="connsiteY12" fmla="*/ 547688 h 1345407"/>
                <a:gd name="connsiteX13" fmla="*/ 502444 w 916781"/>
                <a:gd name="connsiteY13" fmla="*/ 452438 h 1345407"/>
                <a:gd name="connsiteX14" fmla="*/ 559594 w 916781"/>
                <a:gd name="connsiteY14" fmla="*/ 290513 h 1345407"/>
                <a:gd name="connsiteX15" fmla="*/ 578644 w 916781"/>
                <a:gd name="connsiteY15" fmla="*/ 219075 h 1345407"/>
                <a:gd name="connsiteX16" fmla="*/ 573881 w 916781"/>
                <a:gd name="connsiteY16" fmla="*/ 190500 h 1345407"/>
                <a:gd name="connsiteX17" fmla="*/ 552450 w 916781"/>
                <a:gd name="connsiteY17" fmla="*/ 161925 h 1345407"/>
                <a:gd name="connsiteX18" fmla="*/ 521494 w 916781"/>
                <a:gd name="connsiteY18" fmla="*/ 128588 h 1345407"/>
                <a:gd name="connsiteX19" fmla="*/ 481013 w 916781"/>
                <a:gd name="connsiteY19" fmla="*/ 95250 h 1345407"/>
                <a:gd name="connsiteX20" fmla="*/ 447675 w 916781"/>
                <a:gd name="connsiteY20" fmla="*/ 71438 h 1345407"/>
                <a:gd name="connsiteX21" fmla="*/ 428625 w 916781"/>
                <a:gd name="connsiteY21" fmla="*/ 57150 h 1345407"/>
                <a:gd name="connsiteX22" fmla="*/ 419100 w 916781"/>
                <a:gd name="connsiteY22" fmla="*/ 40482 h 1345407"/>
                <a:gd name="connsiteX23" fmla="*/ 421481 w 916781"/>
                <a:gd name="connsiteY23" fmla="*/ 23813 h 1345407"/>
                <a:gd name="connsiteX24" fmla="*/ 435769 w 916781"/>
                <a:gd name="connsiteY24" fmla="*/ 9525 h 1345407"/>
                <a:gd name="connsiteX25" fmla="*/ 481013 w 916781"/>
                <a:gd name="connsiteY25" fmla="*/ 2382 h 1345407"/>
                <a:gd name="connsiteX26" fmla="*/ 569119 w 916781"/>
                <a:gd name="connsiteY26" fmla="*/ 0 h 1345407"/>
                <a:gd name="connsiteX27" fmla="*/ 602456 w 916781"/>
                <a:gd name="connsiteY27" fmla="*/ 2382 h 1345407"/>
                <a:gd name="connsiteX28" fmla="*/ 650081 w 916781"/>
                <a:gd name="connsiteY28" fmla="*/ 11907 h 1345407"/>
                <a:gd name="connsiteX29" fmla="*/ 711994 w 916781"/>
                <a:gd name="connsiteY29" fmla="*/ 33338 h 1345407"/>
                <a:gd name="connsiteX30" fmla="*/ 776288 w 916781"/>
                <a:gd name="connsiteY30" fmla="*/ 59532 h 1345407"/>
                <a:gd name="connsiteX31" fmla="*/ 828675 w 916781"/>
                <a:gd name="connsiteY31" fmla="*/ 90488 h 1345407"/>
                <a:gd name="connsiteX32" fmla="*/ 885825 w 916781"/>
                <a:gd name="connsiteY32" fmla="*/ 128588 h 1345407"/>
                <a:gd name="connsiteX33" fmla="*/ 904875 w 916781"/>
                <a:gd name="connsiteY33" fmla="*/ 147638 h 1345407"/>
                <a:gd name="connsiteX34" fmla="*/ 914400 w 916781"/>
                <a:gd name="connsiteY34" fmla="*/ 164307 h 1345407"/>
                <a:gd name="connsiteX35" fmla="*/ 916781 w 916781"/>
                <a:gd name="connsiteY35" fmla="*/ 188119 h 1345407"/>
                <a:gd name="connsiteX36" fmla="*/ 909638 w 916781"/>
                <a:gd name="connsiteY36" fmla="*/ 221457 h 1345407"/>
                <a:gd name="connsiteX37" fmla="*/ 895350 w 916781"/>
                <a:gd name="connsiteY37" fmla="*/ 247650 h 1345407"/>
                <a:gd name="connsiteX38" fmla="*/ 847725 w 916781"/>
                <a:gd name="connsiteY38" fmla="*/ 288132 h 1345407"/>
                <a:gd name="connsiteX39" fmla="*/ 764381 w 916781"/>
                <a:gd name="connsiteY39" fmla="*/ 438150 h 1345407"/>
                <a:gd name="connsiteX40" fmla="*/ 676275 w 916781"/>
                <a:gd name="connsiteY40" fmla="*/ 592932 h 1345407"/>
                <a:gd name="connsiteX41" fmla="*/ 611981 w 916781"/>
                <a:gd name="connsiteY41" fmla="*/ 697707 h 1345407"/>
                <a:gd name="connsiteX42" fmla="*/ 490538 w 916781"/>
                <a:gd name="connsiteY42" fmla="*/ 852488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16781" h="1345407">
                  <a:moveTo>
                    <a:pt x="490538" y="852488"/>
                  </a:moveTo>
                  <a:lnTo>
                    <a:pt x="307181" y="1069182"/>
                  </a:lnTo>
                  <a:lnTo>
                    <a:pt x="145256" y="1243013"/>
                  </a:lnTo>
                  <a:lnTo>
                    <a:pt x="40481" y="1340644"/>
                  </a:lnTo>
                  <a:lnTo>
                    <a:pt x="21431" y="1345407"/>
                  </a:lnTo>
                  <a:lnTo>
                    <a:pt x="4763" y="1338263"/>
                  </a:lnTo>
                  <a:lnTo>
                    <a:pt x="0" y="1321594"/>
                  </a:lnTo>
                  <a:lnTo>
                    <a:pt x="4763" y="1297782"/>
                  </a:lnTo>
                  <a:lnTo>
                    <a:pt x="116681" y="1121569"/>
                  </a:lnTo>
                  <a:lnTo>
                    <a:pt x="219075" y="957263"/>
                  </a:lnTo>
                  <a:lnTo>
                    <a:pt x="302419" y="816769"/>
                  </a:lnTo>
                  <a:lnTo>
                    <a:pt x="381000" y="683419"/>
                  </a:lnTo>
                  <a:lnTo>
                    <a:pt x="461963" y="547688"/>
                  </a:lnTo>
                  <a:lnTo>
                    <a:pt x="502444" y="452438"/>
                  </a:lnTo>
                  <a:lnTo>
                    <a:pt x="559594" y="290513"/>
                  </a:lnTo>
                  <a:lnTo>
                    <a:pt x="578644" y="219075"/>
                  </a:lnTo>
                  <a:lnTo>
                    <a:pt x="573881" y="190500"/>
                  </a:lnTo>
                  <a:lnTo>
                    <a:pt x="552450" y="161925"/>
                  </a:lnTo>
                  <a:lnTo>
                    <a:pt x="521494" y="128588"/>
                  </a:lnTo>
                  <a:lnTo>
                    <a:pt x="481013" y="95250"/>
                  </a:lnTo>
                  <a:lnTo>
                    <a:pt x="447675" y="71438"/>
                  </a:lnTo>
                  <a:lnTo>
                    <a:pt x="428625" y="57150"/>
                  </a:lnTo>
                  <a:lnTo>
                    <a:pt x="419100" y="40482"/>
                  </a:lnTo>
                  <a:lnTo>
                    <a:pt x="421481" y="23813"/>
                  </a:lnTo>
                  <a:lnTo>
                    <a:pt x="435769" y="9525"/>
                  </a:lnTo>
                  <a:lnTo>
                    <a:pt x="481013" y="2382"/>
                  </a:lnTo>
                  <a:lnTo>
                    <a:pt x="569119" y="0"/>
                  </a:lnTo>
                  <a:lnTo>
                    <a:pt x="602456" y="2382"/>
                  </a:lnTo>
                  <a:lnTo>
                    <a:pt x="650081" y="11907"/>
                  </a:lnTo>
                  <a:lnTo>
                    <a:pt x="711994" y="33338"/>
                  </a:lnTo>
                  <a:lnTo>
                    <a:pt x="776288" y="59532"/>
                  </a:lnTo>
                  <a:lnTo>
                    <a:pt x="828675" y="90488"/>
                  </a:lnTo>
                  <a:lnTo>
                    <a:pt x="885825" y="128588"/>
                  </a:lnTo>
                  <a:lnTo>
                    <a:pt x="904875" y="147638"/>
                  </a:lnTo>
                  <a:lnTo>
                    <a:pt x="914400" y="164307"/>
                  </a:lnTo>
                  <a:lnTo>
                    <a:pt x="916781" y="188119"/>
                  </a:lnTo>
                  <a:lnTo>
                    <a:pt x="909638" y="221457"/>
                  </a:lnTo>
                  <a:lnTo>
                    <a:pt x="895350" y="247650"/>
                  </a:lnTo>
                  <a:lnTo>
                    <a:pt x="847725" y="288132"/>
                  </a:lnTo>
                  <a:lnTo>
                    <a:pt x="764381" y="438150"/>
                  </a:lnTo>
                  <a:lnTo>
                    <a:pt x="676275" y="592932"/>
                  </a:lnTo>
                  <a:lnTo>
                    <a:pt x="611981" y="697707"/>
                  </a:lnTo>
                  <a:lnTo>
                    <a:pt x="490538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EA172AA5-5352-435A-BE22-98693CB11A53}"/>
                </a:ext>
              </a:extLst>
            </p:cNvPr>
            <p:cNvSpPr/>
            <p:nvPr/>
          </p:nvSpPr>
          <p:spPr>
            <a:xfrm rot="16200000">
              <a:off x="1371601" y="3505200"/>
              <a:ext cx="4443412" cy="538163"/>
            </a:xfrm>
            <a:custGeom>
              <a:avLst/>
              <a:gdLst>
                <a:gd name="connsiteX0" fmla="*/ 2908702 w 4443736"/>
                <a:gd name="connsiteY0" fmla="*/ 434444 h 537882"/>
                <a:gd name="connsiteX1" fmla="*/ 2643899 w 4443736"/>
                <a:gd name="connsiteY1" fmla="*/ 438581 h 537882"/>
                <a:gd name="connsiteX2" fmla="*/ 2565285 w 4443736"/>
                <a:gd name="connsiteY2" fmla="*/ 434444 h 537882"/>
                <a:gd name="connsiteX3" fmla="*/ 2259106 w 4443736"/>
                <a:gd name="connsiteY3" fmla="*/ 434444 h 537882"/>
                <a:gd name="connsiteX4" fmla="*/ 1853625 w 4443736"/>
                <a:gd name="connsiteY4" fmla="*/ 438581 h 537882"/>
                <a:gd name="connsiteX5" fmla="*/ 1332293 w 4443736"/>
                <a:gd name="connsiteY5" fmla="*/ 438581 h 537882"/>
                <a:gd name="connsiteX6" fmla="*/ 719935 w 4443736"/>
                <a:gd name="connsiteY6" fmla="*/ 438581 h 537882"/>
                <a:gd name="connsiteX7" fmla="*/ 161365 w 4443736"/>
                <a:gd name="connsiteY7" fmla="*/ 438581 h 537882"/>
                <a:gd name="connsiteX8" fmla="*/ 128264 w 4443736"/>
                <a:gd name="connsiteY8" fmla="*/ 430306 h 537882"/>
                <a:gd name="connsiteX9" fmla="*/ 82751 w 4443736"/>
                <a:gd name="connsiteY9" fmla="*/ 417893 h 537882"/>
                <a:gd name="connsiteX10" fmla="*/ 33100 w 4443736"/>
                <a:gd name="connsiteY10" fmla="*/ 393068 h 537882"/>
                <a:gd name="connsiteX11" fmla="*/ 8275 w 4443736"/>
                <a:gd name="connsiteY11" fmla="*/ 364105 h 537882"/>
                <a:gd name="connsiteX12" fmla="*/ 0 w 4443736"/>
                <a:gd name="connsiteY12" fmla="*/ 331005 h 537882"/>
                <a:gd name="connsiteX13" fmla="*/ 8275 w 4443736"/>
                <a:gd name="connsiteY13" fmla="*/ 293767 h 537882"/>
                <a:gd name="connsiteX14" fmla="*/ 28963 w 4443736"/>
                <a:gd name="connsiteY14" fmla="*/ 264804 h 537882"/>
                <a:gd name="connsiteX15" fmla="*/ 70338 w 4443736"/>
                <a:gd name="connsiteY15" fmla="*/ 227566 h 537882"/>
                <a:gd name="connsiteX16" fmla="*/ 124127 w 4443736"/>
                <a:gd name="connsiteY16" fmla="*/ 198603 h 537882"/>
                <a:gd name="connsiteX17" fmla="*/ 190328 w 4443736"/>
                <a:gd name="connsiteY17" fmla="*/ 173777 h 537882"/>
                <a:gd name="connsiteX18" fmla="*/ 264804 w 4443736"/>
                <a:gd name="connsiteY18" fmla="*/ 157227 h 537882"/>
                <a:gd name="connsiteX19" fmla="*/ 380655 w 4443736"/>
                <a:gd name="connsiteY19" fmla="*/ 148952 h 537882"/>
                <a:gd name="connsiteX20" fmla="*/ 471681 w 4443736"/>
                <a:gd name="connsiteY20" fmla="*/ 165502 h 537882"/>
                <a:gd name="connsiteX21" fmla="*/ 554432 w 4443736"/>
                <a:gd name="connsiteY21" fmla="*/ 173777 h 537882"/>
                <a:gd name="connsiteX22" fmla="*/ 761310 w 4443736"/>
                <a:gd name="connsiteY22" fmla="*/ 194465 h 537882"/>
                <a:gd name="connsiteX23" fmla="*/ 1046802 w 4443736"/>
                <a:gd name="connsiteY23" fmla="*/ 211015 h 537882"/>
                <a:gd name="connsiteX24" fmla="*/ 1369531 w 4443736"/>
                <a:gd name="connsiteY24" fmla="*/ 219291 h 537882"/>
                <a:gd name="connsiteX25" fmla="*/ 1890863 w 4443736"/>
                <a:gd name="connsiteY25" fmla="*/ 231703 h 537882"/>
                <a:gd name="connsiteX26" fmla="*/ 2693549 w 4443736"/>
                <a:gd name="connsiteY26" fmla="*/ 239978 h 537882"/>
                <a:gd name="connsiteX27" fmla="*/ 3297632 w 4443736"/>
                <a:gd name="connsiteY27" fmla="*/ 235841 h 537882"/>
                <a:gd name="connsiteX28" fmla="*/ 3533473 w 4443736"/>
                <a:gd name="connsiteY28" fmla="*/ 239978 h 537882"/>
                <a:gd name="connsiteX29" fmla="*/ 3802414 w 4443736"/>
                <a:gd name="connsiteY29" fmla="*/ 239978 h 537882"/>
                <a:gd name="connsiteX30" fmla="*/ 4183070 w 4443736"/>
                <a:gd name="connsiteY30" fmla="*/ 239978 h 537882"/>
                <a:gd name="connsiteX31" fmla="*/ 4228583 w 4443736"/>
                <a:gd name="connsiteY31" fmla="*/ 227566 h 537882"/>
                <a:gd name="connsiteX32" fmla="*/ 4269958 w 4443736"/>
                <a:gd name="connsiteY32" fmla="*/ 202740 h 537882"/>
                <a:gd name="connsiteX33" fmla="*/ 4311334 w 4443736"/>
                <a:gd name="connsiteY33" fmla="*/ 161365 h 537882"/>
                <a:gd name="connsiteX34" fmla="*/ 4344434 w 4443736"/>
                <a:gd name="connsiteY34" fmla="*/ 103439 h 537882"/>
                <a:gd name="connsiteX35" fmla="*/ 4377535 w 4443736"/>
                <a:gd name="connsiteY35" fmla="*/ 45513 h 537882"/>
                <a:gd name="connsiteX36" fmla="*/ 4394085 w 4443736"/>
                <a:gd name="connsiteY36" fmla="*/ 20688 h 537882"/>
                <a:gd name="connsiteX37" fmla="*/ 4406498 w 4443736"/>
                <a:gd name="connsiteY37" fmla="*/ 4138 h 537882"/>
                <a:gd name="connsiteX38" fmla="*/ 4418910 w 4443736"/>
                <a:gd name="connsiteY38" fmla="*/ 0 h 537882"/>
                <a:gd name="connsiteX39" fmla="*/ 4439598 w 4443736"/>
                <a:gd name="connsiteY39" fmla="*/ 8275 h 537882"/>
                <a:gd name="connsiteX40" fmla="*/ 4443736 w 4443736"/>
                <a:gd name="connsiteY40" fmla="*/ 33101 h 537882"/>
                <a:gd name="connsiteX41" fmla="*/ 4439598 w 4443736"/>
                <a:gd name="connsiteY41" fmla="*/ 91026 h 537882"/>
                <a:gd name="connsiteX42" fmla="*/ 4423048 w 4443736"/>
                <a:gd name="connsiteY42" fmla="*/ 177915 h 537882"/>
                <a:gd name="connsiteX43" fmla="*/ 4394085 w 4443736"/>
                <a:gd name="connsiteY43" fmla="*/ 293767 h 537882"/>
                <a:gd name="connsiteX44" fmla="*/ 4360985 w 4443736"/>
                <a:gd name="connsiteY44" fmla="*/ 405481 h 537882"/>
                <a:gd name="connsiteX45" fmla="*/ 4332022 w 4443736"/>
                <a:gd name="connsiteY45" fmla="*/ 475819 h 537882"/>
                <a:gd name="connsiteX46" fmla="*/ 4286508 w 4443736"/>
                <a:gd name="connsiteY46" fmla="*/ 533745 h 537882"/>
                <a:gd name="connsiteX47" fmla="*/ 4257546 w 4443736"/>
                <a:gd name="connsiteY47" fmla="*/ 537882 h 537882"/>
                <a:gd name="connsiteX48" fmla="*/ 4187207 w 4443736"/>
                <a:gd name="connsiteY48" fmla="*/ 517195 h 537882"/>
                <a:gd name="connsiteX49" fmla="*/ 4121006 w 4443736"/>
                <a:gd name="connsiteY49" fmla="*/ 492369 h 537882"/>
                <a:gd name="connsiteX50" fmla="*/ 4071356 w 4443736"/>
                <a:gd name="connsiteY50" fmla="*/ 475819 h 537882"/>
                <a:gd name="connsiteX51" fmla="*/ 3823102 w 4443736"/>
                <a:gd name="connsiteY51" fmla="*/ 446856 h 537882"/>
                <a:gd name="connsiteX52" fmla="*/ 3645187 w 4443736"/>
                <a:gd name="connsiteY52" fmla="*/ 434444 h 537882"/>
                <a:gd name="connsiteX53" fmla="*/ 3388659 w 4443736"/>
                <a:gd name="connsiteY53" fmla="*/ 438581 h 537882"/>
                <a:gd name="connsiteX54" fmla="*/ 3194194 w 4443736"/>
                <a:gd name="connsiteY54" fmla="*/ 434444 h 537882"/>
                <a:gd name="connsiteX55" fmla="*/ 2908702 w 4443736"/>
                <a:gd name="connsiteY55" fmla="*/ 434444 h 5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43736" h="537882">
                  <a:moveTo>
                    <a:pt x="2908702" y="434444"/>
                  </a:moveTo>
                  <a:lnTo>
                    <a:pt x="2643899" y="438581"/>
                  </a:lnTo>
                  <a:lnTo>
                    <a:pt x="2565285" y="434444"/>
                  </a:lnTo>
                  <a:lnTo>
                    <a:pt x="2259106" y="434444"/>
                  </a:lnTo>
                  <a:lnTo>
                    <a:pt x="1853625" y="438581"/>
                  </a:lnTo>
                  <a:lnTo>
                    <a:pt x="1332293" y="438581"/>
                  </a:lnTo>
                  <a:lnTo>
                    <a:pt x="719935" y="438581"/>
                  </a:lnTo>
                  <a:lnTo>
                    <a:pt x="161365" y="438581"/>
                  </a:lnTo>
                  <a:lnTo>
                    <a:pt x="128264" y="430306"/>
                  </a:lnTo>
                  <a:lnTo>
                    <a:pt x="82751" y="417893"/>
                  </a:lnTo>
                  <a:lnTo>
                    <a:pt x="33100" y="393068"/>
                  </a:lnTo>
                  <a:lnTo>
                    <a:pt x="8275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28963" y="264804"/>
                  </a:lnTo>
                  <a:lnTo>
                    <a:pt x="70338" y="227566"/>
                  </a:lnTo>
                  <a:lnTo>
                    <a:pt x="124127" y="198603"/>
                  </a:lnTo>
                  <a:lnTo>
                    <a:pt x="190328" y="173777"/>
                  </a:lnTo>
                  <a:lnTo>
                    <a:pt x="264804" y="157227"/>
                  </a:lnTo>
                  <a:lnTo>
                    <a:pt x="380655" y="148952"/>
                  </a:lnTo>
                  <a:lnTo>
                    <a:pt x="471681" y="165502"/>
                  </a:lnTo>
                  <a:lnTo>
                    <a:pt x="554432" y="173777"/>
                  </a:lnTo>
                  <a:lnTo>
                    <a:pt x="761310" y="194465"/>
                  </a:lnTo>
                  <a:lnTo>
                    <a:pt x="1046802" y="211015"/>
                  </a:lnTo>
                  <a:lnTo>
                    <a:pt x="1369531" y="219291"/>
                  </a:lnTo>
                  <a:lnTo>
                    <a:pt x="1890863" y="231703"/>
                  </a:lnTo>
                  <a:lnTo>
                    <a:pt x="2693549" y="239978"/>
                  </a:lnTo>
                  <a:lnTo>
                    <a:pt x="3297632" y="235841"/>
                  </a:lnTo>
                  <a:lnTo>
                    <a:pt x="3533473" y="239978"/>
                  </a:lnTo>
                  <a:lnTo>
                    <a:pt x="3802414" y="239978"/>
                  </a:lnTo>
                  <a:lnTo>
                    <a:pt x="4183070" y="239978"/>
                  </a:lnTo>
                  <a:lnTo>
                    <a:pt x="4228583" y="227566"/>
                  </a:lnTo>
                  <a:lnTo>
                    <a:pt x="4269958" y="202740"/>
                  </a:lnTo>
                  <a:lnTo>
                    <a:pt x="4311334" y="161365"/>
                  </a:lnTo>
                  <a:lnTo>
                    <a:pt x="4344434" y="103439"/>
                  </a:lnTo>
                  <a:lnTo>
                    <a:pt x="4377535" y="45513"/>
                  </a:lnTo>
                  <a:lnTo>
                    <a:pt x="4394085" y="20688"/>
                  </a:lnTo>
                  <a:lnTo>
                    <a:pt x="4406498" y="4138"/>
                  </a:lnTo>
                  <a:lnTo>
                    <a:pt x="4418910" y="0"/>
                  </a:lnTo>
                  <a:lnTo>
                    <a:pt x="4439598" y="8275"/>
                  </a:lnTo>
                  <a:lnTo>
                    <a:pt x="4443736" y="33101"/>
                  </a:lnTo>
                  <a:lnTo>
                    <a:pt x="4439598" y="91026"/>
                  </a:lnTo>
                  <a:lnTo>
                    <a:pt x="4423048" y="177915"/>
                  </a:lnTo>
                  <a:lnTo>
                    <a:pt x="4394085" y="293767"/>
                  </a:lnTo>
                  <a:lnTo>
                    <a:pt x="4360985" y="405481"/>
                  </a:lnTo>
                  <a:lnTo>
                    <a:pt x="4332022" y="475819"/>
                  </a:lnTo>
                  <a:lnTo>
                    <a:pt x="4286508" y="533745"/>
                  </a:lnTo>
                  <a:lnTo>
                    <a:pt x="4257546" y="537882"/>
                  </a:lnTo>
                  <a:lnTo>
                    <a:pt x="4187207" y="517195"/>
                  </a:lnTo>
                  <a:lnTo>
                    <a:pt x="4121006" y="492369"/>
                  </a:lnTo>
                  <a:lnTo>
                    <a:pt x="4071356" y="475819"/>
                  </a:lnTo>
                  <a:lnTo>
                    <a:pt x="3823102" y="446856"/>
                  </a:lnTo>
                  <a:lnTo>
                    <a:pt x="3645187" y="434444"/>
                  </a:lnTo>
                  <a:lnTo>
                    <a:pt x="3388659" y="438581"/>
                  </a:lnTo>
                  <a:cubicBezTo>
                    <a:pt x="3192816" y="430247"/>
                    <a:pt x="3194194" y="365426"/>
                    <a:pt x="3194194" y="434444"/>
                  </a:cubicBezTo>
                  <a:lnTo>
                    <a:pt x="2908702" y="434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2B9136AF-DB3E-4187-99EB-DFE322DB761C}"/>
                </a:ext>
              </a:extLst>
            </p:cNvPr>
            <p:cNvSpPr/>
            <p:nvPr/>
          </p:nvSpPr>
          <p:spPr>
            <a:xfrm rot="16200000">
              <a:off x="2049462" y="3227389"/>
              <a:ext cx="1998663" cy="1135062"/>
            </a:xfrm>
            <a:custGeom>
              <a:avLst/>
              <a:gdLst>
                <a:gd name="connsiteX0" fmla="*/ 762000 w 1997869"/>
                <a:gd name="connsiteY0" fmla="*/ 645570 h 1133726"/>
                <a:gd name="connsiteX1" fmla="*/ 535782 w 1997869"/>
                <a:gd name="connsiteY1" fmla="*/ 481263 h 1133726"/>
                <a:gd name="connsiteX2" fmla="*/ 350044 w 1997869"/>
                <a:gd name="connsiteY2" fmla="*/ 331245 h 1133726"/>
                <a:gd name="connsiteX3" fmla="*/ 192882 w 1997869"/>
                <a:gd name="connsiteY3" fmla="*/ 202657 h 1133726"/>
                <a:gd name="connsiteX4" fmla="*/ 66675 w 1997869"/>
                <a:gd name="connsiteY4" fmla="*/ 93120 h 1133726"/>
                <a:gd name="connsiteX5" fmla="*/ 21432 w 1997869"/>
                <a:gd name="connsiteY5" fmla="*/ 55020 h 1133726"/>
                <a:gd name="connsiteX6" fmla="*/ 2382 w 1997869"/>
                <a:gd name="connsiteY6" fmla="*/ 31207 h 1133726"/>
                <a:gd name="connsiteX7" fmla="*/ 0 w 1997869"/>
                <a:gd name="connsiteY7" fmla="*/ 16920 h 1133726"/>
                <a:gd name="connsiteX8" fmla="*/ 4763 w 1997869"/>
                <a:gd name="connsiteY8" fmla="*/ 5013 h 1133726"/>
                <a:gd name="connsiteX9" fmla="*/ 21432 w 1997869"/>
                <a:gd name="connsiteY9" fmla="*/ 251 h 1133726"/>
                <a:gd name="connsiteX10" fmla="*/ 45244 w 1997869"/>
                <a:gd name="connsiteY10" fmla="*/ 5013 h 1133726"/>
                <a:gd name="connsiteX11" fmla="*/ 85725 w 1997869"/>
                <a:gd name="connsiteY11" fmla="*/ 31207 h 1133726"/>
                <a:gd name="connsiteX12" fmla="*/ 214313 w 1997869"/>
                <a:gd name="connsiteY12" fmla="*/ 116932 h 1133726"/>
                <a:gd name="connsiteX13" fmla="*/ 381000 w 1997869"/>
                <a:gd name="connsiteY13" fmla="*/ 224088 h 1133726"/>
                <a:gd name="connsiteX14" fmla="*/ 538163 w 1997869"/>
                <a:gd name="connsiteY14" fmla="*/ 324101 h 1133726"/>
                <a:gd name="connsiteX15" fmla="*/ 714375 w 1997869"/>
                <a:gd name="connsiteY15" fmla="*/ 433638 h 1133726"/>
                <a:gd name="connsiteX16" fmla="*/ 842963 w 1997869"/>
                <a:gd name="connsiteY16" fmla="*/ 512220 h 1133726"/>
                <a:gd name="connsiteX17" fmla="*/ 971550 w 1997869"/>
                <a:gd name="connsiteY17" fmla="*/ 593182 h 1133726"/>
                <a:gd name="connsiteX18" fmla="*/ 1121569 w 1997869"/>
                <a:gd name="connsiteY18" fmla="*/ 674145 h 1133726"/>
                <a:gd name="connsiteX19" fmla="*/ 1238250 w 1997869"/>
                <a:gd name="connsiteY19" fmla="*/ 728913 h 1133726"/>
                <a:gd name="connsiteX20" fmla="*/ 1414463 w 1997869"/>
                <a:gd name="connsiteY20" fmla="*/ 814638 h 1133726"/>
                <a:gd name="connsiteX21" fmla="*/ 1595438 w 1997869"/>
                <a:gd name="connsiteY21" fmla="*/ 893220 h 1133726"/>
                <a:gd name="connsiteX22" fmla="*/ 1774032 w 1997869"/>
                <a:gd name="connsiteY22" fmla="*/ 967038 h 1133726"/>
                <a:gd name="connsiteX23" fmla="*/ 1990725 w 1997869"/>
                <a:gd name="connsiteY23" fmla="*/ 1052763 h 1133726"/>
                <a:gd name="connsiteX24" fmla="*/ 1997869 w 1997869"/>
                <a:gd name="connsiteY24" fmla="*/ 1133726 h 1133726"/>
                <a:gd name="connsiteX25" fmla="*/ 1493044 w 1997869"/>
                <a:gd name="connsiteY25" fmla="*/ 1117057 h 1133726"/>
                <a:gd name="connsiteX26" fmla="*/ 1366838 w 1997869"/>
                <a:gd name="connsiteY26" fmla="*/ 1043238 h 1133726"/>
                <a:gd name="connsiteX27" fmla="*/ 1126332 w 1997869"/>
                <a:gd name="connsiteY27" fmla="*/ 886076 h 1133726"/>
                <a:gd name="connsiteX28" fmla="*/ 907257 w 1997869"/>
                <a:gd name="connsiteY28" fmla="*/ 743201 h 1133726"/>
                <a:gd name="connsiteX29" fmla="*/ 762000 w 1997869"/>
                <a:gd name="connsiteY29" fmla="*/ 645570 h 113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97869" h="1133726">
                  <a:moveTo>
                    <a:pt x="762000" y="645570"/>
                  </a:moveTo>
                  <a:lnTo>
                    <a:pt x="535782" y="481263"/>
                  </a:lnTo>
                  <a:lnTo>
                    <a:pt x="350044" y="331245"/>
                  </a:lnTo>
                  <a:lnTo>
                    <a:pt x="192882" y="202657"/>
                  </a:lnTo>
                  <a:lnTo>
                    <a:pt x="66675" y="93120"/>
                  </a:lnTo>
                  <a:lnTo>
                    <a:pt x="21432" y="55020"/>
                  </a:lnTo>
                  <a:lnTo>
                    <a:pt x="2382" y="31207"/>
                  </a:lnTo>
                  <a:lnTo>
                    <a:pt x="0" y="16920"/>
                  </a:lnTo>
                  <a:lnTo>
                    <a:pt x="4763" y="5013"/>
                  </a:lnTo>
                  <a:cubicBezTo>
                    <a:pt x="19803" y="0"/>
                    <a:pt x="14030" y="251"/>
                    <a:pt x="21432" y="251"/>
                  </a:cubicBezTo>
                  <a:lnTo>
                    <a:pt x="45244" y="5013"/>
                  </a:lnTo>
                  <a:lnTo>
                    <a:pt x="85725" y="31207"/>
                  </a:lnTo>
                  <a:lnTo>
                    <a:pt x="214313" y="116932"/>
                  </a:lnTo>
                  <a:lnTo>
                    <a:pt x="381000" y="224088"/>
                  </a:lnTo>
                  <a:lnTo>
                    <a:pt x="538163" y="324101"/>
                  </a:lnTo>
                  <a:lnTo>
                    <a:pt x="714375" y="433638"/>
                  </a:lnTo>
                  <a:lnTo>
                    <a:pt x="842963" y="512220"/>
                  </a:lnTo>
                  <a:lnTo>
                    <a:pt x="971550" y="593182"/>
                  </a:lnTo>
                  <a:lnTo>
                    <a:pt x="1121569" y="674145"/>
                  </a:lnTo>
                  <a:lnTo>
                    <a:pt x="1238250" y="728913"/>
                  </a:lnTo>
                  <a:lnTo>
                    <a:pt x="1414463" y="814638"/>
                  </a:lnTo>
                  <a:lnTo>
                    <a:pt x="1595438" y="893220"/>
                  </a:lnTo>
                  <a:lnTo>
                    <a:pt x="1774032" y="967038"/>
                  </a:lnTo>
                  <a:lnTo>
                    <a:pt x="1990725" y="1052763"/>
                  </a:lnTo>
                  <a:lnTo>
                    <a:pt x="1997869" y="1133726"/>
                  </a:lnTo>
                  <a:lnTo>
                    <a:pt x="1493044" y="1117057"/>
                  </a:lnTo>
                  <a:lnTo>
                    <a:pt x="1366838" y="1043238"/>
                  </a:lnTo>
                  <a:lnTo>
                    <a:pt x="1126332" y="886076"/>
                  </a:lnTo>
                  <a:lnTo>
                    <a:pt x="907257" y="743201"/>
                  </a:lnTo>
                  <a:lnTo>
                    <a:pt x="762000" y="6455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0900874C-4A63-49E3-BF34-F4952DC42A32}"/>
                </a:ext>
              </a:extLst>
            </p:cNvPr>
            <p:cNvSpPr/>
            <p:nvPr/>
          </p:nvSpPr>
          <p:spPr>
            <a:xfrm>
              <a:off x="3694113" y="3305176"/>
              <a:ext cx="566737" cy="544512"/>
            </a:xfrm>
            <a:custGeom>
              <a:avLst/>
              <a:gdLst>
                <a:gd name="connsiteX0" fmla="*/ 290512 w 566737"/>
                <a:gd name="connsiteY0" fmla="*/ 364331 h 545306"/>
                <a:gd name="connsiteX1" fmla="*/ 188119 w 566737"/>
                <a:gd name="connsiteY1" fmla="*/ 254794 h 545306"/>
                <a:gd name="connsiteX2" fmla="*/ 102394 w 566737"/>
                <a:gd name="connsiteY2" fmla="*/ 164306 h 545306"/>
                <a:gd name="connsiteX3" fmla="*/ 2381 w 566737"/>
                <a:gd name="connsiteY3" fmla="*/ 76200 h 545306"/>
                <a:gd name="connsiteX4" fmla="*/ 0 w 566737"/>
                <a:gd name="connsiteY4" fmla="*/ 0 h 545306"/>
                <a:gd name="connsiteX5" fmla="*/ 128587 w 566737"/>
                <a:gd name="connsiteY5" fmla="*/ 52388 h 545306"/>
                <a:gd name="connsiteX6" fmla="*/ 247650 w 566737"/>
                <a:gd name="connsiteY6" fmla="*/ 97631 h 545306"/>
                <a:gd name="connsiteX7" fmla="*/ 388144 w 566737"/>
                <a:gd name="connsiteY7" fmla="*/ 147638 h 545306"/>
                <a:gd name="connsiteX8" fmla="*/ 447675 w 566737"/>
                <a:gd name="connsiteY8" fmla="*/ 166688 h 545306"/>
                <a:gd name="connsiteX9" fmla="*/ 464344 w 566737"/>
                <a:gd name="connsiteY9" fmla="*/ 176213 h 545306"/>
                <a:gd name="connsiteX10" fmla="*/ 497681 w 566737"/>
                <a:gd name="connsiteY10" fmla="*/ 223838 h 545306"/>
                <a:gd name="connsiteX11" fmla="*/ 519112 w 566737"/>
                <a:gd name="connsiteY11" fmla="*/ 257175 h 545306"/>
                <a:gd name="connsiteX12" fmla="*/ 538162 w 566737"/>
                <a:gd name="connsiteY12" fmla="*/ 297656 h 545306"/>
                <a:gd name="connsiteX13" fmla="*/ 552450 w 566737"/>
                <a:gd name="connsiteY13" fmla="*/ 333375 h 545306"/>
                <a:gd name="connsiteX14" fmla="*/ 561975 w 566737"/>
                <a:gd name="connsiteY14" fmla="*/ 383381 h 545306"/>
                <a:gd name="connsiteX15" fmla="*/ 566737 w 566737"/>
                <a:gd name="connsiteY15" fmla="*/ 450056 h 545306"/>
                <a:gd name="connsiteX16" fmla="*/ 566737 w 566737"/>
                <a:gd name="connsiteY16" fmla="*/ 497681 h 545306"/>
                <a:gd name="connsiteX17" fmla="*/ 559594 w 566737"/>
                <a:gd name="connsiteY17" fmla="*/ 523875 h 545306"/>
                <a:gd name="connsiteX18" fmla="*/ 547687 w 566737"/>
                <a:gd name="connsiteY18" fmla="*/ 535781 h 545306"/>
                <a:gd name="connsiteX19" fmla="*/ 531019 w 566737"/>
                <a:gd name="connsiteY19" fmla="*/ 542925 h 545306"/>
                <a:gd name="connsiteX20" fmla="*/ 509587 w 566737"/>
                <a:gd name="connsiteY20" fmla="*/ 545306 h 545306"/>
                <a:gd name="connsiteX21" fmla="*/ 481012 w 566737"/>
                <a:gd name="connsiteY21" fmla="*/ 542925 h 545306"/>
                <a:gd name="connsiteX22" fmla="*/ 461962 w 566737"/>
                <a:gd name="connsiteY22" fmla="*/ 535781 h 545306"/>
                <a:gd name="connsiteX23" fmla="*/ 435769 w 566737"/>
                <a:gd name="connsiteY23" fmla="*/ 516731 h 545306"/>
                <a:gd name="connsiteX24" fmla="*/ 383381 w 566737"/>
                <a:gd name="connsiteY24" fmla="*/ 466725 h 545306"/>
                <a:gd name="connsiteX25" fmla="*/ 290512 w 566737"/>
                <a:gd name="connsiteY25" fmla="*/ 364331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737" h="545306">
                  <a:moveTo>
                    <a:pt x="290512" y="364331"/>
                  </a:moveTo>
                  <a:lnTo>
                    <a:pt x="188119" y="254794"/>
                  </a:lnTo>
                  <a:lnTo>
                    <a:pt x="102394" y="164306"/>
                  </a:lnTo>
                  <a:lnTo>
                    <a:pt x="2381" y="76200"/>
                  </a:lnTo>
                  <a:cubicBezTo>
                    <a:pt x="1587" y="50800"/>
                    <a:pt x="794" y="25400"/>
                    <a:pt x="0" y="0"/>
                  </a:cubicBezTo>
                  <a:lnTo>
                    <a:pt x="128587" y="52388"/>
                  </a:lnTo>
                  <a:lnTo>
                    <a:pt x="247650" y="97631"/>
                  </a:lnTo>
                  <a:lnTo>
                    <a:pt x="388144" y="147638"/>
                  </a:lnTo>
                  <a:lnTo>
                    <a:pt x="447675" y="166688"/>
                  </a:lnTo>
                  <a:lnTo>
                    <a:pt x="464344" y="176213"/>
                  </a:lnTo>
                  <a:lnTo>
                    <a:pt x="497681" y="223838"/>
                  </a:lnTo>
                  <a:lnTo>
                    <a:pt x="519112" y="257175"/>
                  </a:lnTo>
                  <a:lnTo>
                    <a:pt x="538162" y="297656"/>
                  </a:lnTo>
                  <a:lnTo>
                    <a:pt x="552450" y="333375"/>
                  </a:lnTo>
                  <a:lnTo>
                    <a:pt x="561975" y="383381"/>
                  </a:lnTo>
                  <a:lnTo>
                    <a:pt x="566737" y="450056"/>
                  </a:lnTo>
                  <a:lnTo>
                    <a:pt x="566737" y="497681"/>
                  </a:lnTo>
                  <a:lnTo>
                    <a:pt x="559594" y="523875"/>
                  </a:lnTo>
                  <a:lnTo>
                    <a:pt x="547687" y="535781"/>
                  </a:lnTo>
                  <a:lnTo>
                    <a:pt x="531019" y="542925"/>
                  </a:lnTo>
                  <a:lnTo>
                    <a:pt x="509587" y="545306"/>
                  </a:lnTo>
                  <a:lnTo>
                    <a:pt x="481012" y="542925"/>
                  </a:lnTo>
                  <a:lnTo>
                    <a:pt x="461962" y="535781"/>
                  </a:lnTo>
                  <a:lnTo>
                    <a:pt x="435769" y="516731"/>
                  </a:lnTo>
                  <a:lnTo>
                    <a:pt x="383381" y="466725"/>
                  </a:lnTo>
                  <a:lnTo>
                    <a:pt x="29051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832BD67D-7E15-405D-8D1E-E8EBC48BA35B}"/>
                </a:ext>
              </a:extLst>
            </p:cNvPr>
            <p:cNvSpPr/>
            <p:nvPr/>
          </p:nvSpPr>
          <p:spPr>
            <a:xfrm>
              <a:off x="4737100" y="2360613"/>
              <a:ext cx="1919288" cy="401638"/>
            </a:xfrm>
            <a:custGeom>
              <a:avLst/>
              <a:gdLst>
                <a:gd name="connsiteX0" fmla="*/ 1243013 w 1919288"/>
                <a:gd name="connsiteY0" fmla="*/ 319087 h 402431"/>
                <a:gd name="connsiteX1" fmla="*/ 983457 w 1919288"/>
                <a:gd name="connsiteY1" fmla="*/ 359569 h 402431"/>
                <a:gd name="connsiteX2" fmla="*/ 809625 w 1919288"/>
                <a:gd name="connsiteY2" fmla="*/ 378619 h 402431"/>
                <a:gd name="connsiteX3" fmla="*/ 638175 w 1919288"/>
                <a:gd name="connsiteY3" fmla="*/ 388144 h 402431"/>
                <a:gd name="connsiteX4" fmla="*/ 454819 w 1919288"/>
                <a:gd name="connsiteY4" fmla="*/ 395287 h 402431"/>
                <a:gd name="connsiteX5" fmla="*/ 309563 w 1919288"/>
                <a:gd name="connsiteY5" fmla="*/ 402431 h 402431"/>
                <a:gd name="connsiteX6" fmla="*/ 261938 w 1919288"/>
                <a:gd name="connsiteY6" fmla="*/ 402431 h 402431"/>
                <a:gd name="connsiteX7" fmla="*/ 223838 w 1919288"/>
                <a:gd name="connsiteY7" fmla="*/ 397669 h 402431"/>
                <a:gd name="connsiteX8" fmla="*/ 180975 w 1919288"/>
                <a:gd name="connsiteY8" fmla="*/ 388144 h 402431"/>
                <a:gd name="connsiteX9" fmla="*/ 145257 w 1919288"/>
                <a:gd name="connsiteY9" fmla="*/ 371475 h 402431"/>
                <a:gd name="connsiteX10" fmla="*/ 107157 w 1919288"/>
                <a:gd name="connsiteY10" fmla="*/ 350044 h 402431"/>
                <a:gd name="connsiteX11" fmla="*/ 0 w 1919288"/>
                <a:gd name="connsiteY11" fmla="*/ 271462 h 402431"/>
                <a:gd name="connsiteX12" fmla="*/ 97632 w 1919288"/>
                <a:gd name="connsiteY12" fmla="*/ 128587 h 402431"/>
                <a:gd name="connsiteX13" fmla="*/ 161925 w 1919288"/>
                <a:gd name="connsiteY13" fmla="*/ 202406 h 402431"/>
                <a:gd name="connsiteX14" fmla="*/ 188119 w 1919288"/>
                <a:gd name="connsiteY14" fmla="*/ 223837 h 402431"/>
                <a:gd name="connsiteX15" fmla="*/ 214313 w 1919288"/>
                <a:gd name="connsiteY15" fmla="*/ 235744 h 402431"/>
                <a:gd name="connsiteX16" fmla="*/ 247650 w 1919288"/>
                <a:gd name="connsiteY16" fmla="*/ 245269 h 402431"/>
                <a:gd name="connsiteX17" fmla="*/ 288132 w 1919288"/>
                <a:gd name="connsiteY17" fmla="*/ 247650 h 402431"/>
                <a:gd name="connsiteX18" fmla="*/ 338138 w 1919288"/>
                <a:gd name="connsiteY18" fmla="*/ 250031 h 402431"/>
                <a:gd name="connsiteX19" fmla="*/ 416719 w 1919288"/>
                <a:gd name="connsiteY19" fmla="*/ 240506 h 402431"/>
                <a:gd name="connsiteX20" fmla="*/ 645319 w 1919288"/>
                <a:gd name="connsiteY20" fmla="*/ 214312 h 402431"/>
                <a:gd name="connsiteX21" fmla="*/ 814388 w 1919288"/>
                <a:gd name="connsiteY21" fmla="*/ 195262 h 402431"/>
                <a:gd name="connsiteX22" fmla="*/ 985838 w 1919288"/>
                <a:gd name="connsiteY22" fmla="*/ 159544 h 402431"/>
                <a:gd name="connsiteX23" fmla="*/ 1138238 w 1919288"/>
                <a:gd name="connsiteY23" fmla="*/ 135731 h 402431"/>
                <a:gd name="connsiteX24" fmla="*/ 1366838 w 1919288"/>
                <a:gd name="connsiteY24" fmla="*/ 97631 h 402431"/>
                <a:gd name="connsiteX25" fmla="*/ 1397794 w 1919288"/>
                <a:gd name="connsiteY25" fmla="*/ 85725 h 402431"/>
                <a:gd name="connsiteX26" fmla="*/ 1433513 w 1919288"/>
                <a:gd name="connsiteY26" fmla="*/ 61912 h 402431"/>
                <a:gd name="connsiteX27" fmla="*/ 1483519 w 1919288"/>
                <a:gd name="connsiteY27" fmla="*/ 35719 h 402431"/>
                <a:gd name="connsiteX28" fmla="*/ 1566863 w 1919288"/>
                <a:gd name="connsiteY28" fmla="*/ 0 h 402431"/>
                <a:gd name="connsiteX29" fmla="*/ 1588294 w 1919288"/>
                <a:gd name="connsiteY29" fmla="*/ 0 h 402431"/>
                <a:gd name="connsiteX30" fmla="*/ 1638300 w 1919288"/>
                <a:gd name="connsiteY30" fmla="*/ 4762 h 402431"/>
                <a:gd name="connsiteX31" fmla="*/ 1693069 w 1919288"/>
                <a:gd name="connsiteY31" fmla="*/ 19050 h 402431"/>
                <a:gd name="connsiteX32" fmla="*/ 1762125 w 1919288"/>
                <a:gd name="connsiteY32" fmla="*/ 50006 h 402431"/>
                <a:gd name="connsiteX33" fmla="*/ 1814513 w 1919288"/>
                <a:gd name="connsiteY33" fmla="*/ 76200 h 402431"/>
                <a:gd name="connsiteX34" fmla="*/ 1866900 w 1919288"/>
                <a:gd name="connsiteY34" fmla="*/ 104775 h 402431"/>
                <a:gd name="connsiteX35" fmla="*/ 1900238 w 1919288"/>
                <a:gd name="connsiteY35" fmla="*/ 126206 h 402431"/>
                <a:gd name="connsiteX36" fmla="*/ 1914525 w 1919288"/>
                <a:gd name="connsiteY36" fmla="*/ 138112 h 402431"/>
                <a:gd name="connsiteX37" fmla="*/ 1919288 w 1919288"/>
                <a:gd name="connsiteY37" fmla="*/ 147637 h 402431"/>
                <a:gd name="connsiteX38" fmla="*/ 1914525 w 1919288"/>
                <a:gd name="connsiteY38" fmla="*/ 169069 h 402431"/>
                <a:gd name="connsiteX39" fmla="*/ 1897857 w 1919288"/>
                <a:gd name="connsiteY39" fmla="*/ 188119 h 402431"/>
                <a:gd name="connsiteX40" fmla="*/ 1857375 w 1919288"/>
                <a:gd name="connsiteY40" fmla="*/ 216694 h 402431"/>
                <a:gd name="connsiteX41" fmla="*/ 1816894 w 1919288"/>
                <a:gd name="connsiteY41" fmla="*/ 226219 h 402431"/>
                <a:gd name="connsiteX42" fmla="*/ 1645444 w 1919288"/>
                <a:gd name="connsiteY42" fmla="*/ 254794 h 402431"/>
                <a:gd name="connsiteX43" fmla="*/ 1243013 w 1919288"/>
                <a:gd name="connsiteY43" fmla="*/ 3190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19288" h="402431">
                  <a:moveTo>
                    <a:pt x="1243013" y="319087"/>
                  </a:moveTo>
                  <a:lnTo>
                    <a:pt x="983457" y="359569"/>
                  </a:lnTo>
                  <a:lnTo>
                    <a:pt x="809625" y="378619"/>
                  </a:lnTo>
                  <a:lnTo>
                    <a:pt x="638175" y="388144"/>
                  </a:lnTo>
                  <a:lnTo>
                    <a:pt x="454819" y="395287"/>
                  </a:lnTo>
                  <a:lnTo>
                    <a:pt x="309563" y="402431"/>
                  </a:lnTo>
                  <a:lnTo>
                    <a:pt x="261938" y="402431"/>
                  </a:lnTo>
                  <a:lnTo>
                    <a:pt x="223838" y="397669"/>
                  </a:lnTo>
                  <a:lnTo>
                    <a:pt x="180975" y="388144"/>
                  </a:lnTo>
                  <a:lnTo>
                    <a:pt x="145257" y="371475"/>
                  </a:lnTo>
                  <a:lnTo>
                    <a:pt x="107157" y="350044"/>
                  </a:lnTo>
                  <a:lnTo>
                    <a:pt x="0" y="271462"/>
                  </a:lnTo>
                  <a:lnTo>
                    <a:pt x="97632" y="128587"/>
                  </a:lnTo>
                  <a:lnTo>
                    <a:pt x="161925" y="202406"/>
                  </a:lnTo>
                  <a:lnTo>
                    <a:pt x="188119" y="223837"/>
                  </a:lnTo>
                  <a:lnTo>
                    <a:pt x="214313" y="235744"/>
                  </a:lnTo>
                  <a:lnTo>
                    <a:pt x="247650" y="245269"/>
                  </a:lnTo>
                  <a:lnTo>
                    <a:pt x="288132" y="247650"/>
                  </a:lnTo>
                  <a:lnTo>
                    <a:pt x="338138" y="250031"/>
                  </a:lnTo>
                  <a:lnTo>
                    <a:pt x="416719" y="240506"/>
                  </a:lnTo>
                  <a:lnTo>
                    <a:pt x="645319" y="214312"/>
                  </a:lnTo>
                  <a:lnTo>
                    <a:pt x="814388" y="195262"/>
                  </a:lnTo>
                  <a:lnTo>
                    <a:pt x="985838" y="159544"/>
                  </a:lnTo>
                  <a:lnTo>
                    <a:pt x="1138238" y="135731"/>
                  </a:lnTo>
                  <a:lnTo>
                    <a:pt x="1366838" y="97631"/>
                  </a:lnTo>
                  <a:lnTo>
                    <a:pt x="1397794" y="85725"/>
                  </a:lnTo>
                  <a:lnTo>
                    <a:pt x="1433513" y="61912"/>
                  </a:lnTo>
                  <a:lnTo>
                    <a:pt x="1483519" y="35719"/>
                  </a:lnTo>
                  <a:lnTo>
                    <a:pt x="1566863" y="0"/>
                  </a:lnTo>
                  <a:lnTo>
                    <a:pt x="1588294" y="0"/>
                  </a:lnTo>
                  <a:lnTo>
                    <a:pt x="1638300" y="4762"/>
                  </a:lnTo>
                  <a:lnTo>
                    <a:pt x="1693069" y="19050"/>
                  </a:lnTo>
                  <a:lnTo>
                    <a:pt x="1762125" y="50006"/>
                  </a:lnTo>
                  <a:lnTo>
                    <a:pt x="1814513" y="76200"/>
                  </a:lnTo>
                  <a:lnTo>
                    <a:pt x="1866900" y="104775"/>
                  </a:lnTo>
                  <a:lnTo>
                    <a:pt x="1900238" y="126206"/>
                  </a:lnTo>
                  <a:lnTo>
                    <a:pt x="1914525" y="138112"/>
                  </a:lnTo>
                  <a:lnTo>
                    <a:pt x="1919288" y="147637"/>
                  </a:lnTo>
                  <a:lnTo>
                    <a:pt x="1914525" y="169069"/>
                  </a:lnTo>
                  <a:lnTo>
                    <a:pt x="1897857" y="188119"/>
                  </a:lnTo>
                  <a:lnTo>
                    <a:pt x="1857375" y="216694"/>
                  </a:lnTo>
                  <a:lnTo>
                    <a:pt x="1816894" y="226219"/>
                  </a:lnTo>
                  <a:lnTo>
                    <a:pt x="1645444" y="254794"/>
                  </a:lnTo>
                  <a:lnTo>
                    <a:pt x="1243013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72FB327F-126B-4B0E-9FE8-075FCFCBAABD}"/>
                </a:ext>
              </a:extLst>
            </p:cNvPr>
            <p:cNvSpPr/>
            <p:nvPr/>
          </p:nvSpPr>
          <p:spPr>
            <a:xfrm>
              <a:off x="4273550" y="3141663"/>
              <a:ext cx="2743200" cy="515938"/>
            </a:xfrm>
            <a:custGeom>
              <a:avLst/>
              <a:gdLst>
                <a:gd name="connsiteX0" fmla="*/ 2011680 w 2743200"/>
                <a:gd name="connsiteY0" fmla="*/ 310645 h 516072"/>
                <a:gd name="connsiteX1" fmla="*/ 1488092 w 2743200"/>
                <a:gd name="connsiteY1" fmla="*/ 355739 h 516072"/>
                <a:gd name="connsiteX2" fmla="*/ 1079743 w 2743200"/>
                <a:gd name="connsiteY2" fmla="*/ 423379 h 516072"/>
                <a:gd name="connsiteX3" fmla="*/ 829223 w 2743200"/>
                <a:gd name="connsiteY3" fmla="*/ 443421 h 516072"/>
                <a:gd name="connsiteX4" fmla="*/ 533608 w 2743200"/>
                <a:gd name="connsiteY4" fmla="*/ 468473 h 516072"/>
                <a:gd name="connsiteX5" fmla="*/ 468473 w 2743200"/>
                <a:gd name="connsiteY5" fmla="*/ 486010 h 516072"/>
                <a:gd name="connsiteX6" fmla="*/ 410853 w 2743200"/>
                <a:gd name="connsiteY6" fmla="*/ 501041 h 516072"/>
                <a:gd name="connsiteX7" fmla="*/ 368265 w 2743200"/>
                <a:gd name="connsiteY7" fmla="*/ 511062 h 516072"/>
                <a:gd name="connsiteX8" fmla="*/ 325676 w 2743200"/>
                <a:gd name="connsiteY8" fmla="*/ 516072 h 516072"/>
                <a:gd name="connsiteX9" fmla="*/ 293109 w 2743200"/>
                <a:gd name="connsiteY9" fmla="*/ 513567 h 516072"/>
                <a:gd name="connsiteX10" fmla="*/ 268057 w 2743200"/>
                <a:gd name="connsiteY10" fmla="*/ 508556 h 516072"/>
                <a:gd name="connsiteX11" fmla="*/ 232984 w 2743200"/>
                <a:gd name="connsiteY11" fmla="*/ 496030 h 516072"/>
                <a:gd name="connsiteX12" fmla="*/ 172859 w 2743200"/>
                <a:gd name="connsiteY12" fmla="*/ 458452 h 516072"/>
                <a:gd name="connsiteX13" fmla="*/ 107723 w 2743200"/>
                <a:gd name="connsiteY13" fmla="*/ 400833 h 516072"/>
                <a:gd name="connsiteX14" fmla="*/ 60124 w 2743200"/>
                <a:gd name="connsiteY14" fmla="*/ 353234 h 516072"/>
                <a:gd name="connsiteX15" fmla="*/ 20041 w 2743200"/>
                <a:gd name="connsiteY15" fmla="*/ 313150 h 516072"/>
                <a:gd name="connsiteX16" fmla="*/ 5010 w 2743200"/>
                <a:gd name="connsiteY16" fmla="*/ 295614 h 516072"/>
                <a:gd name="connsiteX17" fmla="*/ 0 w 2743200"/>
                <a:gd name="connsiteY17" fmla="*/ 278077 h 516072"/>
                <a:gd name="connsiteX18" fmla="*/ 5010 w 2743200"/>
                <a:gd name="connsiteY18" fmla="*/ 263046 h 516072"/>
                <a:gd name="connsiteX19" fmla="*/ 17536 w 2743200"/>
                <a:gd name="connsiteY19" fmla="*/ 250520 h 516072"/>
                <a:gd name="connsiteX20" fmla="*/ 32567 w 2743200"/>
                <a:gd name="connsiteY20" fmla="*/ 248015 h 516072"/>
                <a:gd name="connsiteX21" fmla="*/ 87682 w 2743200"/>
                <a:gd name="connsiteY21" fmla="*/ 260541 h 516072"/>
                <a:gd name="connsiteX22" fmla="*/ 200416 w 2743200"/>
                <a:gd name="connsiteY22" fmla="*/ 278077 h 516072"/>
                <a:gd name="connsiteX23" fmla="*/ 295614 w 2743200"/>
                <a:gd name="connsiteY23" fmla="*/ 285593 h 516072"/>
                <a:gd name="connsiteX24" fmla="*/ 390812 w 2743200"/>
                <a:gd name="connsiteY24" fmla="*/ 290604 h 516072"/>
                <a:gd name="connsiteX25" fmla="*/ 478494 w 2743200"/>
                <a:gd name="connsiteY25" fmla="*/ 290604 h 516072"/>
                <a:gd name="connsiteX26" fmla="*/ 573692 w 2743200"/>
                <a:gd name="connsiteY26" fmla="*/ 280583 h 516072"/>
                <a:gd name="connsiteX27" fmla="*/ 854275 w 2743200"/>
                <a:gd name="connsiteY27" fmla="*/ 250520 h 516072"/>
                <a:gd name="connsiteX28" fmla="*/ 1139868 w 2743200"/>
                <a:gd name="connsiteY28" fmla="*/ 212942 h 516072"/>
                <a:gd name="connsiteX29" fmla="*/ 1280160 w 2743200"/>
                <a:gd name="connsiteY29" fmla="*/ 197911 h 516072"/>
                <a:gd name="connsiteX30" fmla="*/ 1448008 w 2743200"/>
                <a:gd name="connsiteY30" fmla="*/ 157828 h 516072"/>
                <a:gd name="connsiteX31" fmla="*/ 1573269 w 2743200"/>
                <a:gd name="connsiteY31" fmla="*/ 152817 h 516072"/>
                <a:gd name="connsiteX32" fmla="*/ 1633394 w 2743200"/>
                <a:gd name="connsiteY32" fmla="*/ 147807 h 516072"/>
                <a:gd name="connsiteX33" fmla="*/ 1713560 w 2743200"/>
                <a:gd name="connsiteY33" fmla="*/ 140291 h 516072"/>
                <a:gd name="connsiteX34" fmla="*/ 1831305 w 2743200"/>
                <a:gd name="connsiteY34" fmla="*/ 127765 h 516072"/>
                <a:gd name="connsiteX35" fmla="*/ 1954060 w 2743200"/>
                <a:gd name="connsiteY35" fmla="*/ 110229 h 516072"/>
                <a:gd name="connsiteX36" fmla="*/ 2136940 w 2743200"/>
                <a:gd name="connsiteY36" fmla="*/ 82671 h 516072"/>
                <a:gd name="connsiteX37" fmla="*/ 2182034 w 2743200"/>
                <a:gd name="connsiteY37" fmla="*/ 72651 h 516072"/>
                <a:gd name="connsiteX38" fmla="*/ 2212096 w 2743200"/>
                <a:gd name="connsiteY38" fmla="*/ 62630 h 516072"/>
                <a:gd name="connsiteX39" fmla="*/ 2259695 w 2743200"/>
                <a:gd name="connsiteY39" fmla="*/ 40083 h 516072"/>
                <a:gd name="connsiteX40" fmla="*/ 2322325 w 2743200"/>
                <a:gd name="connsiteY40" fmla="*/ 0 h 516072"/>
                <a:gd name="connsiteX41" fmla="*/ 2364914 w 2743200"/>
                <a:gd name="connsiteY41" fmla="*/ 7515 h 516072"/>
                <a:gd name="connsiteX42" fmla="*/ 2457606 w 2743200"/>
                <a:gd name="connsiteY42" fmla="*/ 35073 h 516072"/>
                <a:gd name="connsiteX43" fmla="*/ 2530257 w 2743200"/>
                <a:gd name="connsiteY43" fmla="*/ 60125 h 516072"/>
                <a:gd name="connsiteX44" fmla="*/ 2582866 w 2743200"/>
                <a:gd name="connsiteY44" fmla="*/ 82671 h 516072"/>
                <a:gd name="connsiteX45" fmla="*/ 2620444 w 2743200"/>
                <a:gd name="connsiteY45" fmla="*/ 102713 h 516072"/>
                <a:gd name="connsiteX46" fmla="*/ 2665538 w 2743200"/>
                <a:gd name="connsiteY46" fmla="*/ 127765 h 516072"/>
                <a:gd name="connsiteX47" fmla="*/ 2700611 w 2743200"/>
                <a:gd name="connsiteY47" fmla="*/ 155322 h 516072"/>
                <a:gd name="connsiteX48" fmla="*/ 2723158 w 2743200"/>
                <a:gd name="connsiteY48" fmla="*/ 172859 h 516072"/>
                <a:gd name="connsiteX49" fmla="*/ 2738189 w 2743200"/>
                <a:gd name="connsiteY49" fmla="*/ 192900 h 516072"/>
                <a:gd name="connsiteX50" fmla="*/ 2743200 w 2743200"/>
                <a:gd name="connsiteY50" fmla="*/ 210437 h 516072"/>
                <a:gd name="connsiteX51" fmla="*/ 2738189 w 2743200"/>
                <a:gd name="connsiteY51" fmla="*/ 235489 h 516072"/>
                <a:gd name="connsiteX52" fmla="*/ 2725663 w 2743200"/>
                <a:gd name="connsiteY52" fmla="*/ 260541 h 516072"/>
                <a:gd name="connsiteX53" fmla="*/ 2695601 w 2743200"/>
                <a:gd name="connsiteY53" fmla="*/ 285593 h 516072"/>
                <a:gd name="connsiteX54" fmla="*/ 2670549 w 2743200"/>
                <a:gd name="connsiteY54" fmla="*/ 293109 h 516072"/>
                <a:gd name="connsiteX55" fmla="*/ 2545288 w 2743200"/>
                <a:gd name="connsiteY55" fmla="*/ 293109 h 516072"/>
                <a:gd name="connsiteX56" fmla="*/ 2344872 w 2743200"/>
                <a:gd name="connsiteY56" fmla="*/ 298119 h 516072"/>
                <a:gd name="connsiteX57" fmla="*/ 2011680 w 2743200"/>
                <a:gd name="connsiteY57" fmla="*/ 310645 h 5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3200" h="516072">
                  <a:moveTo>
                    <a:pt x="2011680" y="310645"/>
                  </a:moveTo>
                  <a:lnTo>
                    <a:pt x="1488092" y="355739"/>
                  </a:lnTo>
                  <a:lnTo>
                    <a:pt x="1079743" y="423379"/>
                  </a:lnTo>
                  <a:lnTo>
                    <a:pt x="829223" y="443421"/>
                  </a:lnTo>
                  <a:lnTo>
                    <a:pt x="533608" y="468473"/>
                  </a:lnTo>
                  <a:lnTo>
                    <a:pt x="468473" y="486010"/>
                  </a:lnTo>
                  <a:lnTo>
                    <a:pt x="410853" y="501041"/>
                  </a:lnTo>
                  <a:lnTo>
                    <a:pt x="368265" y="511062"/>
                  </a:lnTo>
                  <a:lnTo>
                    <a:pt x="325676" y="516072"/>
                  </a:lnTo>
                  <a:lnTo>
                    <a:pt x="293109" y="513567"/>
                  </a:lnTo>
                  <a:lnTo>
                    <a:pt x="268057" y="508556"/>
                  </a:lnTo>
                  <a:lnTo>
                    <a:pt x="232984" y="496030"/>
                  </a:lnTo>
                  <a:lnTo>
                    <a:pt x="172859" y="458452"/>
                  </a:lnTo>
                  <a:lnTo>
                    <a:pt x="107723" y="400833"/>
                  </a:lnTo>
                  <a:lnTo>
                    <a:pt x="60124" y="353234"/>
                  </a:lnTo>
                  <a:lnTo>
                    <a:pt x="20041" y="313150"/>
                  </a:lnTo>
                  <a:lnTo>
                    <a:pt x="5010" y="295614"/>
                  </a:lnTo>
                  <a:lnTo>
                    <a:pt x="0" y="278077"/>
                  </a:lnTo>
                  <a:lnTo>
                    <a:pt x="5010" y="263046"/>
                  </a:lnTo>
                  <a:lnTo>
                    <a:pt x="17536" y="250520"/>
                  </a:lnTo>
                  <a:lnTo>
                    <a:pt x="32567" y="248015"/>
                  </a:lnTo>
                  <a:lnTo>
                    <a:pt x="87682" y="260541"/>
                  </a:lnTo>
                  <a:lnTo>
                    <a:pt x="200416" y="278077"/>
                  </a:lnTo>
                  <a:lnTo>
                    <a:pt x="295614" y="285593"/>
                  </a:lnTo>
                  <a:lnTo>
                    <a:pt x="390812" y="290604"/>
                  </a:lnTo>
                  <a:lnTo>
                    <a:pt x="478494" y="290604"/>
                  </a:lnTo>
                  <a:lnTo>
                    <a:pt x="573692" y="280583"/>
                  </a:lnTo>
                  <a:lnTo>
                    <a:pt x="854275" y="250520"/>
                  </a:lnTo>
                  <a:lnTo>
                    <a:pt x="1139868" y="212942"/>
                  </a:lnTo>
                  <a:cubicBezTo>
                    <a:pt x="1186622" y="207842"/>
                    <a:pt x="1233128" y="197911"/>
                    <a:pt x="1280160" y="197911"/>
                  </a:cubicBezTo>
                  <a:lnTo>
                    <a:pt x="1448008" y="157828"/>
                  </a:lnTo>
                  <a:lnTo>
                    <a:pt x="1573269" y="152817"/>
                  </a:lnTo>
                  <a:lnTo>
                    <a:pt x="1633394" y="147807"/>
                  </a:lnTo>
                  <a:lnTo>
                    <a:pt x="1713560" y="140291"/>
                  </a:lnTo>
                  <a:lnTo>
                    <a:pt x="1831305" y="127765"/>
                  </a:lnTo>
                  <a:lnTo>
                    <a:pt x="1954060" y="110229"/>
                  </a:lnTo>
                  <a:lnTo>
                    <a:pt x="2136940" y="82671"/>
                  </a:lnTo>
                  <a:lnTo>
                    <a:pt x="2182034" y="72651"/>
                  </a:lnTo>
                  <a:lnTo>
                    <a:pt x="2212096" y="62630"/>
                  </a:lnTo>
                  <a:lnTo>
                    <a:pt x="2259695" y="40083"/>
                  </a:lnTo>
                  <a:lnTo>
                    <a:pt x="2322325" y="0"/>
                  </a:lnTo>
                  <a:lnTo>
                    <a:pt x="2364914" y="7515"/>
                  </a:lnTo>
                  <a:lnTo>
                    <a:pt x="2457606" y="35073"/>
                  </a:lnTo>
                  <a:lnTo>
                    <a:pt x="2530257" y="60125"/>
                  </a:lnTo>
                  <a:lnTo>
                    <a:pt x="2582866" y="82671"/>
                  </a:lnTo>
                  <a:lnTo>
                    <a:pt x="2620444" y="102713"/>
                  </a:lnTo>
                  <a:lnTo>
                    <a:pt x="2665538" y="127765"/>
                  </a:lnTo>
                  <a:lnTo>
                    <a:pt x="2700611" y="155322"/>
                  </a:lnTo>
                  <a:lnTo>
                    <a:pt x="2723158" y="172859"/>
                  </a:lnTo>
                  <a:lnTo>
                    <a:pt x="2738189" y="192900"/>
                  </a:lnTo>
                  <a:lnTo>
                    <a:pt x="2743200" y="210437"/>
                  </a:lnTo>
                  <a:lnTo>
                    <a:pt x="2738189" y="235489"/>
                  </a:lnTo>
                  <a:lnTo>
                    <a:pt x="2725663" y="260541"/>
                  </a:lnTo>
                  <a:lnTo>
                    <a:pt x="2695601" y="285593"/>
                  </a:lnTo>
                  <a:lnTo>
                    <a:pt x="2670549" y="293109"/>
                  </a:lnTo>
                  <a:lnTo>
                    <a:pt x="2545288" y="293109"/>
                  </a:lnTo>
                  <a:lnTo>
                    <a:pt x="2344872" y="298119"/>
                  </a:lnTo>
                  <a:lnTo>
                    <a:pt x="2011680" y="310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6242FDCF-6F33-4160-96DE-31C5B7D32551}"/>
                </a:ext>
              </a:extLst>
            </p:cNvPr>
            <p:cNvSpPr/>
            <p:nvPr/>
          </p:nvSpPr>
          <p:spPr>
            <a:xfrm rot="16200000">
              <a:off x="3246437" y="3422651"/>
              <a:ext cx="4575175" cy="571500"/>
            </a:xfrm>
            <a:custGeom>
              <a:avLst/>
              <a:gdLst>
                <a:gd name="connsiteX0" fmla="*/ 2995591 w 4576137"/>
                <a:gd name="connsiteY0" fmla="*/ 496507 h 570983"/>
                <a:gd name="connsiteX1" fmla="*/ 2656311 w 4576137"/>
                <a:gd name="connsiteY1" fmla="*/ 504782 h 570983"/>
                <a:gd name="connsiteX2" fmla="*/ 2424608 w 4576137"/>
                <a:gd name="connsiteY2" fmla="*/ 496507 h 570983"/>
                <a:gd name="connsiteX3" fmla="*/ 2184630 w 4576137"/>
                <a:gd name="connsiteY3" fmla="*/ 500644 h 570983"/>
                <a:gd name="connsiteX4" fmla="*/ 1737774 w 4576137"/>
                <a:gd name="connsiteY4" fmla="*/ 504782 h 570983"/>
                <a:gd name="connsiteX5" fmla="*/ 1746049 w 4576137"/>
                <a:gd name="connsiteY5" fmla="*/ 504782 h 570983"/>
                <a:gd name="connsiteX6" fmla="*/ 1187479 w 4576137"/>
                <a:gd name="connsiteY6" fmla="*/ 500644 h 570983"/>
                <a:gd name="connsiteX7" fmla="*/ 926813 w 4576137"/>
                <a:gd name="connsiteY7" fmla="*/ 504782 h 570983"/>
                <a:gd name="connsiteX8" fmla="*/ 765448 w 4576137"/>
                <a:gd name="connsiteY8" fmla="*/ 504782 h 570983"/>
                <a:gd name="connsiteX9" fmla="*/ 562708 w 4576137"/>
                <a:gd name="connsiteY9" fmla="*/ 513057 h 570983"/>
                <a:gd name="connsiteX10" fmla="*/ 347555 w 4576137"/>
                <a:gd name="connsiteY10" fmla="*/ 525470 h 570983"/>
                <a:gd name="connsiteX11" fmla="*/ 268941 w 4576137"/>
                <a:gd name="connsiteY11" fmla="*/ 517194 h 570983"/>
                <a:gd name="connsiteX12" fmla="*/ 182052 w 4576137"/>
                <a:gd name="connsiteY12" fmla="*/ 504782 h 570983"/>
                <a:gd name="connsiteX13" fmla="*/ 99301 w 4576137"/>
                <a:gd name="connsiteY13" fmla="*/ 488232 h 570983"/>
                <a:gd name="connsiteX14" fmla="*/ 45513 w 4576137"/>
                <a:gd name="connsiteY14" fmla="*/ 471681 h 570983"/>
                <a:gd name="connsiteX15" fmla="*/ 20688 w 4576137"/>
                <a:gd name="connsiteY15" fmla="*/ 450994 h 570983"/>
                <a:gd name="connsiteX16" fmla="*/ 4137 w 4576137"/>
                <a:gd name="connsiteY16" fmla="*/ 430306 h 570983"/>
                <a:gd name="connsiteX17" fmla="*/ 0 w 4576137"/>
                <a:gd name="connsiteY17" fmla="*/ 409618 h 570983"/>
                <a:gd name="connsiteX18" fmla="*/ 8275 w 4576137"/>
                <a:gd name="connsiteY18" fmla="*/ 380655 h 570983"/>
                <a:gd name="connsiteX19" fmla="*/ 37238 w 4576137"/>
                <a:gd name="connsiteY19" fmla="*/ 351692 h 570983"/>
                <a:gd name="connsiteX20" fmla="*/ 107576 w 4576137"/>
                <a:gd name="connsiteY20" fmla="*/ 318592 h 570983"/>
                <a:gd name="connsiteX21" fmla="*/ 169640 w 4576137"/>
                <a:gd name="connsiteY21" fmla="*/ 297904 h 570983"/>
                <a:gd name="connsiteX22" fmla="*/ 235841 w 4576137"/>
                <a:gd name="connsiteY22" fmla="*/ 277216 h 570983"/>
                <a:gd name="connsiteX23" fmla="*/ 318592 w 4576137"/>
                <a:gd name="connsiteY23" fmla="*/ 252391 h 570983"/>
                <a:gd name="connsiteX24" fmla="*/ 409618 w 4576137"/>
                <a:gd name="connsiteY24" fmla="*/ 231703 h 570983"/>
                <a:gd name="connsiteX25" fmla="*/ 546157 w 4576137"/>
                <a:gd name="connsiteY25" fmla="*/ 215153 h 570983"/>
                <a:gd name="connsiteX26" fmla="*/ 583395 w 4576137"/>
                <a:gd name="connsiteY26" fmla="*/ 215153 h 570983"/>
                <a:gd name="connsiteX27" fmla="*/ 662009 w 4576137"/>
                <a:gd name="connsiteY27" fmla="*/ 227565 h 570983"/>
                <a:gd name="connsiteX28" fmla="*/ 761310 w 4576137"/>
                <a:gd name="connsiteY28" fmla="*/ 244116 h 570983"/>
                <a:gd name="connsiteX29" fmla="*/ 877162 w 4576137"/>
                <a:gd name="connsiteY29" fmla="*/ 260666 h 570983"/>
                <a:gd name="connsiteX30" fmla="*/ 997151 w 4576137"/>
                <a:gd name="connsiteY30" fmla="*/ 273079 h 570983"/>
                <a:gd name="connsiteX31" fmla="*/ 1084040 w 4576137"/>
                <a:gd name="connsiteY31" fmla="*/ 281354 h 570983"/>
                <a:gd name="connsiteX32" fmla="*/ 1274367 w 4576137"/>
                <a:gd name="connsiteY32" fmla="*/ 281354 h 570983"/>
                <a:gd name="connsiteX33" fmla="*/ 1708811 w 4576137"/>
                <a:gd name="connsiteY33" fmla="*/ 281354 h 570983"/>
                <a:gd name="connsiteX34" fmla="*/ 2254968 w 4576137"/>
                <a:gd name="connsiteY34" fmla="*/ 277216 h 570983"/>
                <a:gd name="connsiteX35" fmla="*/ 2631486 w 4576137"/>
                <a:gd name="connsiteY35" fmla="*/ 277216 h 570983"/>
                <a:gd name="connsiteX36" fmla="*/ 3272807 w 4576137"/>
                <a:gd name="connsiteY36" fmla="*/ 277216 h 570983"/>
                <a:gd name="connsiteX37" fmla="*/ 3413484 w 4576137"/>
                <a:gd name="connsiteY37" fmla="*/ 277216 h 570983"/>
                <a:gd name="connsiteX38" fmla="*/ 3972054 w 4576137"/>
                <a:gd name="connsiteY38" fmla="*/ 277216 h 570983"/>
                <a:gd name="connsiteX39" fmla="*/ 4228583 w 4576137"/>
                <a:gd name="connsiteY39" fmla="*/ 277216 h 570983"/>
                <a:gd name="connsiteX40" fmla="*/ 4290646 w 4576137"/>
                <a:gd name="connsiteY40" fmla="*/ 273079 h 570983"/>
                <a:gd name="connsiteX41" fmla="*/ 4332022 w 4576137"/>
                <a:gd name="connsiteY41" fmla="*/ 260666 h 570983"/>
                <a:gd name="connsiteX42" fmla="*/ 4373397 w 4576137"/>
                <a:gd name="connsiteY42" fmla="*/ 235841 h 570983"/>
                <a:gd name="connsiteX43" fmla="*/ 4406498 w 4576137"/>
                <a:gd name="connsiteY43" fmla="*/ 206878 h 570983"/>
                <a:gd name="connsiteX44" fmla="*/ 4435461 w 4576137"/>
                <a:gd name="connsiteY44" fmla="*/ 165502 h 570983"/>
                <a:gd name="connsiteX45" fmla="*/ 4447873 w 4576137"/>
                <a:gd name="connsiteY45" fmla="*/ 128264 h 570983"/>
                <a:gd name="connsiteX46" fmla="*/ 4460286 w 4576137"/>
                <a:gd name="connsiteY46" fmla="*/ 70338 h 570983"/>
                <a:gd name="connsiteX47" fmla="*/ 4464423 w 4576137"/>
                <a:gd name="connsiteY47" fmla="*/ 33100 h 570983"/>
                <a:gd name="connsiteX48" fmla="*/ 4468561 w 4576137"/>
                <a:gd name="connsiteY48" fmla="*/ 16550 h 570983"/>
                <a:gd name="connsiteX49" fmla="*/ 4485111 w 4576137"/>
                <a:gd name="connsiteY49" fmla="*/ 0 h 570983"/>
                <a:gd name="connsiteX50" fmla="*/ 4497524 w 4576137"/>
                <a:gd name="connsiteY50" fmla="*/ 0 h 570983"/>
                <a:gd name="connsiteX51" fmla="*/ 4518212 w 4576137"/>
                <a:gd name="connsiteY51" fmla="*/ 12413 h 570983"/>
                <a:gd name="connsiteX52" fmla="*/ 4538899 w 4576137"/>
                <a:gd name="connsiteY52" fmla="*/ 41375 h 570983"/>
                <a:gd name="connsiteX53" fmla="*/ 4559587 w 4576137"/>
                <a:gd name="connsiteY53" fmla="*/ 99301 h 570983"/>
                <a:gd name="connsiteX54" fmla="*/ 4567862 w 4576137"/>
                <a:gd name="connsiteY54" fmla="*/ 140677 h 570983"/>
                <a:gd name="connsiteX55" fmla="*/ 4576137 w 4576137"/>
                <a:gd name="connsiteY55" fmla="*/ 190327 h 570983"/>
                <a:gd name="connsiteX56" fmla="*/ 4567862 w 4576137"/>
                <a:gd name="connsiteY56" fmla="*/ 244116 h 570983"/>
                <a:gd name="connsiteX57" fmla="*/ 4538899 w 4576137"/>
                <a:gd name="connsiteY57" fmla="*/ 359967 h 570983"/>
                <a:gd name="connsiteX58" fmla="*/ 4501661 w 4576137"/>
                <a:gd name="connsiteY58" fmla="*/ 455131 h 570983"/>
                <a:gd name="connsiteX59" fmla="*/ 4460286 w 4576137"/>
                <a:gd name="connsiteY59" fmla="*/ 525470 h 570983"/>
                <a:gd name="connsiteX60" fmla="*/ 4418910 w 4576137"/>
                <a:gd name="connsiteY60" fmla="*/ 566845 h 570983"/>
                <a:gd name="connsiteX61" fmla="*/ 4402360 w 4576137"/>
                <a:gd name="connsiteY61" fmla="*/ 570983 h 570983"/>
                <a:gd name="connsiteX62" fmla="*/ 4365122 w 4576137"/>
                <a:gd name="connsiteY62" fmla="*/ 554432 h 570983"/>
                <a:gd name="connsiteX63" fmla="*/ 4311334 w 4576137"/>
                <a:gd name="connsiteY63" fmla="*/ 529607 h 570983"/>
                <a:gd name="connsiteX64" fmla="*/ 4236858 w 4576137"/>
                <a:gd name="connsiteY64" fmla="*/ 508919 h 570983"/>
                <a:gd name="connsiteX65" fmla="*/ 4108594 w 4576137"/>
                <a:gd name="connsiteY65" fmla="*/ 500644 h 570983"/>
                <a:gd name="connsiteX66" fmla="*/ 3831377 w 4576137"/>
                <a:gd name="connsiteY66" fmla="*/ 500644 h 570983"/>
                <a:gd name="connsiteX67" fmla="*/ 3450722 w 4576137"/>
                <a:gd name="connsiteY67" fmla="*/ 500644 h 570983"/>
                <a:gd name="connsiteX68" fmla="*/ 3289357 w 4576137"/>
                <a:gd name="connsiteY68" fmla="*/ 500644 h 570983"/>
                <a:gd name="connsiteX69" fmla="*/ 2995591 w 4576137"/>
                <a:gd name="connsiteY69" fmla="*/ 496507 h 57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76137" h="570983">
                  <a:moveTo>
                    <a:pt x="2995591" y="496507"/>
                  </a:moveTo>
                  <a:lnTo>
                    <a:pt x="2656311" y="504782"/>
                  </a:lnTo>
                  <a:lnTo>
                    <a:pt x="2424608" y="496507"/>
                  </a:lnTo>
                  <a:lnTo>
                    <a:pt x="2184630" y="500644"/>
                  </a:lnTo>
                  <a:lnTo>
                    <a:pt x="1737774" y="504782"/>
                  </a:lnTo>
                  <a:lnTo>
                    <a:pt x="1746049" y="504782"/>
                  </a:lnTo>
                  <a:lnTo>
                    <a:pt x="1187479" y="500644"/>
                  </a:lnTo>
                  <a:lnTo>
                    <a:pt x="926813" y="504782"/>
                  </a:lnTo>
                  <a:lnTo>
                    <a:pt x="765448" y="504782"/>
                  </a:lnTo>
                  <a:lnTo>
                    <a:pt x="562708" y="513057"/>
                  </a:lnTo>
                  <a:lnTo>
                    <a:pt x="347555" y="525470"/>
                  </a:lnTo>
                  <a:lnTo>
                    <a:pt x="268941" y="517194"/>
                  </a:lnTo>
                  <a:lnTo>
                    <a:pt x="182052" y="504782"/>
                  </a:lnTo>
                  <a:lnTo>
                    <a:pt x="99301" y="488232"/>
                  </a:lnTo>
                  <a:lnTo>
                    <a:pt x="45513" y="471681"/>
                  </a:lnTo>
                  <a:lnTo>
                    <a:pt x="20688" y="450994"/>
                  </a:lnTo>
                  <a:lnTo>
                    <a:pt x="4137" y="430306"/>
                  </a:lnTo>
                  <a:lnTo>
                    <a:pt x="0" y="409618"/>
                  </a:lnTo>
                  <a:lnTo>
                    <a:pt x="8275" y="380655"/>
                  </a:lnTo>
                  <a:lnTo>
                    <a:pt x="37238" y="351692"/>
                  </a:lnTo>
                  <a:lnTo>
                    <a:pt x="107576" y="318592"/>
                  </a:lnTo>
                  <a:lnTo>
                    <a:pt x="169640" y="297904"/>
                  </a:lnTo>
                  <a:lnTo>
                    <a:pt x="235841" y="277216"/>
                  </a:lnTo>
                  <a:lnTo>
                    <a:pt x="318592" y="252391"/>
                  </a:lnTo>
                  <a:lnTo>
                    <a:pt x="409618" y="231703"/>
                  </a:lnTo>
                  <a:lnTo>
                    <a:pt x="546157" y="215153"/>
                  </a:lnTo>
                  <a:lnTo>
                    <a:pt x="583395" y="215153"/>
                  </a:lnTo>
                  <a:lnTo>
                    <a:pt x="662009" y="227565"/>
                  </a:lnTo>
                  <a:lnTo>
                    <a:pt x="761310" y="244116"/>
                  </a:lnTo>
                  <a:lnTo>
                    <a:pt x="877162" y="260666"/>
                  </a:lnTo>
                  <a:lnTo>
                    <a:pt x="997151" y="273079"/>
                  </a:lnTo>
                  <a:lnTo>
                    <a:pt x="1084040" y="281354"/>
                  </a:lnTo>
                  <a:lnTo>
                    <a:pt x="1274367" y="281354"/>
                  </a:lnTo>
                  <a:lnTo>
                    <a:pt x="1708811" y="281354"/>
                  </a:lnTo>
                  <a:lnTo>
                    <a:pt x="2254968" y="277216"/>
                  </a:lnTo>
                  <a:lnTo>
                    <a:pt x="2631486" y="277216"/>
                  </a:lnTo>
                  <a:lnTo>
                    <a:pt x="3272807" y="277216"/>
                  </a:lnTo>
                  <a:lnTo>
                    <a:pt x="3413484" y="277216"/>
                  </a:lnTo>
                  <a:lnTo>
                    <a:pt x="3972054" y="277216"/>
                  </a:lnTo>
                  <a:lnTo>
                    <a:pt x="4228583" y="277216"/>
                  </a:lnTo>
                  <a:lnTo>
                    <a:pt x="4290646" y="273079"/>
                  </a:lnTo>
                  <a:lnTo>
                    <a:pt x="4332022" y="260666"/>
                  </a:lnTo>
                  <a:lnTo>
                    <a:pt x="4373397" y="235841"/>
                  </a:lnTo>
                  <a:lnTo>
                    <a:pt x="4406498" y="206878"/>
                  </a:lnTo>
                  <a:lnTo>
                    <a:pt x="4435461" y="165502"/>
                  </a:lnTo>
                  <a:lnTo>
                    <a:pt x="4447873" y="128264"/>
                  </a:lnTo>
                  <a:lnTo>
                    <a:pt x="4460286" y="70338"/>
                  </a:lnTo>
                  <a:lnTo>
                    <a:pt x="4464423" y="33100"/>
                  </a:lnTo>
                  <a:lnTo>
                    <a:pt x="4468561" y="16550"/>
                  </a:lnTo>
                  <a:lnTo>
                    <a:pt x="4485111" y="0"/>
                  </a:lnTo>
                  <a:lnTo>
                    <a:pt x="4497524" y="0"/>
                  </a:lnTo>
                  <a:lnTo>
                    <a:pt x="4518212" y="12413"/>
                  </a:lnTo>
                  <a:lnTo>
                    <a:pt x="4538899" y="41375"/>
                  </a:lnTo>
                  <a:lnTo>
                    <a:pt x="4559587" y="99301"/>
                  </a:lnTo>
                  <a:lnTo>
                    <a:pt x="4567862" y="140677"/>
                  </a:lnTo>
                  <a:lnTo>
                    <a:pt x="4576137" y="190327"/>
                  </a:lnTo>
                  <a:lnTo>
                    <a:pt x="4567862" y="244116"/>
                  </a:lnTo>
                  <a:lnTo>
                    <a:pt x="4538899" y="359967"/>
                  </a:lnTo>
                  <a:lnTo>
                    <a:pt x="4501661" y="455131"/>
                  </a:lnTo>
                  <a:lnTo>
                    <a:pt x="4460286" y="525470"/>
                  </a:lnTo>
                  <a:lnTo>
                    <a:pt x="4418910" y="566845"/>
                  </a:lnTo>
                  <a:lnTo>
                    <a:pt x="4402360" y="570983"/>
                  </a:lnTo>
                  <a:lnTo>
                    <a:pt x="4365122" y="554432"/>
                  </a:lnTo>
                  <a:lnTo>
                    <a:pt x="4311334" y="529607"/>
                  </a:lnTo>
                  <a:lnTo>
                    <a:pt x="4236858" y="508919"/>
                  </a:lnTo>
                  <a:lnTo>
                    <a:pt x="4108594" y="500644"/>
                  </a:lnTo>
                  <a:lnTo>
                    <a:pt x="3831377" y="500644"/>
                  </a:lnTo>
                  <a:lnTo>
                    <a:pt x="3450722" y="500644"/>
                  </a:lnTo>
                  <a:lnTo>
                    <a:pt x="3289357" y="500644"/>
                  </a:lnTo>
                  <a:lnTo>
                    <a:pt x="2995591" y="496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">
              <a:extLst>
                <a:ext uri="{FF2B5EF4-FFF2-40B4-BE49-F238E27FC236}">
                  <a16:creationId xmlns:a16="http://schemas.microsoft.com/office/drawing/2014/main" id="{912E7EE2-CFAD-475E-88B2-CDF6474BD387}"/>
                </a:ext>
              </a:extLst>
            </p:cNvPr>
            <p:cNvSpPr/>
            <p:nvPr/>
          </p:nvSpPr>
          <p:spPr>
            <a:xfrm>
              <a:off x="4013200" y="3448051"/>
              <a:ext cx="1581150" cy="1831975"/>
            </a:xfrm>
            <a:custGeom>
              <a:avLst/>
              <a:gdLst>
                <a:gd name="connsiteX0" fmla="*/ 984250 w 1581150"/>
                <a:gd name="connsiteY0" fmla="*/ 996950 h 1831975"/>
                <a:gd name="connsiteX1" fmla="*/ 746125 w 1581150"/>
                <a:gd name="connsiteY1" fmla="*/ 1244600 h 1831975"/>
                <a:gd name="connsiteX2" fmla="*/ 581025 w 1581150"/>
                <a:gd name="connsiteY2" fmla="*/ 1400175 h 1831975"/>
                <a:gd name="connsiteX3" fmla="*/ 419100 w 1581150"/>
                <a:gd name="connsiteY3" fmla="*/ 1539875 h 1831975"/>
                <a:gd name="connsiteX4" fmla="*/ 292100 w 1581150"/>
                <a:gd name="connsiteY4" fmla="*/ 1641475 h 1831975"/>
                <a:gd name="connsiteX5" fmla="*/ 171450 w 1581150"/>
                <a:gd name="connsiteY5" fmla="*/ 1733550 h 1831975"/>
                <a:gd name="connsiteX6" fmla="*/ 53975 w 1581150"/>
                <a:gd name="connsiteY6" fmla="*/ 1819275 h 1831975"/>
                <a:gd name="connsiteX7" fmla="*/ 25400 w 1581150"/>
                <a:gd name="connsiteY7" fmla="*/ 1831975 h 1831975"/>
                <a:gd name="connsiteX8" fmla="*/ 6350 w 1581150"/>
                <a:gd name="connsiteY8" fmla="*/ 1825625 h 1831975"/>
                <a:gd name="connsiteX9" fmla="*/ 0 w 1581150"/>
                <a:gd name="connsiteY9" fmla="*/ 1809750 h 1831975"/>
                <a:gd name="connsiteX10" fmla="*/ 3175 w 1581150"/>
                <a:gd name="connsiteY10" fmla="*/ 1787525 h 1831975"/>
                <a:gd name="connsiteX11" fmla="*/ 28575 w 1581150"/>
                <a:gd name="connsiteY11" fmla="*/ 1755775 h 1831975"/>
                <a:gd name="connsiteX12" fmla="*/ 120650 w 1581150"/>
                <a:gd name="connsiteY12" fmla="*/ 1670050 h 1831975"/>
                <a:gd name="connsiteX13" fmla="*/ 206375 w 1581150"/>
                <a:gd name="connsiteY13" fmla="*/ 1584325 h 1831975"/>
                <a:gd name="connsiteX14" fmla="*/ 317500 w 1581150"/>
                <a:gd name="connsiteY14" fmla="*/ 1470025 h 1831975"/>
                <a:gd name="connsiteX15" fmla="*/ 438150 w 1581150"/>
                <a:gd name="connsiteY15" fmla="*/ 1339850 h 1831975"/>
                <a:gd name="connsiteX16" fmla="*/ 539750 w 1581150"/>
                <a:gd name="connsiteY16" fmla="*/ 1231900 h 1831975"/>
                <a:gd name="connsiteX17" fmla="*/ 673100 w 1581150"/>
                <a:gd name="connsiteY17" fmla="*/ 1079500 h 1831975"/>
                <a:gd name="connsiteX18" fmla="*/ 771525 w 1581150"/>
                <a:gd name="connsiteY18" fmla="*/ 962025 h 1831975"/>
                <a:gd name="connsiteX19" fmla="*/ 914400 w 1581150"/>
                <a:gd name="connsiteY19" fmla="*/ 774700 h 1831975"/>
                <a:gd name="connsiteX20" fmla="*/ 1025525 w 1581150"/>
                <a:gd name="connsiteY20" fmla="*/ 622300 h 1831975"/>
                <a:gd name="connsiteX21" fmla="*/ 1104900 w 1581150"/>
                <a:gd name="connsiteY21" fmla="*/ 504825 h 1831975"/>
                <a:gd name="connsiteX22" fmla="*/ 1193800 w 1581150"/>
                <a:gd name="connsiteY22" fmla="*/ 349250 h 1831975"/>
                <a:gd name="connsiteX23" fmla="*/ 1254125 w 1581150"/>
                <a:gd name="connsiteY23" fmla="*/ 241300 h 1831975"/>
                <a:gd name="connsiteX24" fmla="*/ 1333500 w 1581150"/>
                <a:gd name="connsiteY24" fmla="*/ 63500 h 1831975"/>
                <a:gd name="connsiteX25" fmla="*/ 1581150 w 1581150"/>
                <a:gd name="connsiteY25" fmla="*/ 0 h 1831975"/>
                <a:gd name="connsiteX26" fmla="*/ 1562100 w 1581150"/>
                <a:gd name="connsiteY26" fmla="*/ 219075 h 1831975"/>
                <a:gd name="connsiteX27" fmla="*/ 1460500 w 1581150"/>
                <a:gd name="connsiteY27" fmla="*/ 374650 h 1831975"/>
                <a:gd name="connsiteX28" fmla="*/ 1333500 w 1581150"/>
                <a:gd name="connsiteY28" fmla="*/ 558800 h 1831975"/>
                <a:gd name="connsiteX29" fmla="*/ 1228725 w 1581150"/>
                <a:gd name="connsiteY29" fmla="*/ 701675 h 1831975"/>
                <a:gd name="connsiteX30" fmla="*/ 1127125 w 1581150"/>
                <a:gd name="connsiteY30" fmla="*/ 835025 h 1831975"/>
                <a:gd name="connsiteX31" fmla="*/ 984250 w 1581150"/>
                <a:gd name="connsiteY31" fmla="*/ 99695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1831975">
                  <a:moveTo>
                    <a:pt x="984250" y="996950"/>
                  </a:moveTo>
                  <a:lnTo>
                    <a:pt x="746125" y="1244600"/>
                  </a:lnTo>
                  <a:lnTo>
                    <a:pt x="581025" y="1400175"/>
                  </a:lnTo>
                  <a:lnTo>
                    <a:pt x="419100" y="1539875"/>
                  </a:lnTo>
                  <a:lnTo>
                    <a:pt x="292100" y="1641475"/>
                  </a:lnTo>
                  <a:lnTo>
                    <a:pt x="171450" y="1733550"/>
                  </a:lnTo>
                  <a:lnTo>
                    <a:pt x="53975" y="1819275"/>
                  </a:lnTo>
                  <a:lnTo>
                    <a:pt x="25400" y="1831975"/>
                  </a:lnTo>
                  <a:lnTo>
                    <a:pt x="6350" y="1825625"/>
                  </a:lnTo>
                  <a:lnTo>
                    <a:pt x="0" y="1809750"/>
                  </a:lnTo>
                  <a:lnTo>
                    <a:pt x="3175" y="1787525"/>
                  </a:lnTo>
                  <a:lnTo>
                    <a:pt x="28575" y="1755775"/>
                  </a:lnTo>
                  <a:lnTo>
                    <a:pt x="120650" y="1670050"/>
                  </a:lnTo>
                  <a:lnTo>
                    <a:pt x="206375" y="1584325"/>
                  </a:lnTo>
                  <a:lnTo>
                    <a:pt x="317500" y="1470025"/>
                  </a:lnTo>
                  <a:lnTo>
                    <a:pt x="438150" y="1339850"/>
                  </a:lnTo>
                  <a:lnTo>
                    <a:pt x="539750" y="1231900"/>
                  </a:lnTo>
                  <a:lnTo>
                    <a:pt x="673100" y="1079500"/>
                  </a:lnTo>
                  <a:lnTo>
                    <a:pt x="771525" y="962025"/>
                  </a:lnTo>
                  <a:lnTo>
                    <a:pt x="914400" y="774700"/>
                  </a:lnTo>
                  <a:lnTo>
                    <a:pt x="1025525" y="622300"/>
                  </a:lnTo>
                  <a:lnTo>
                    <a:pt x="1104900" y="504825"/>
                  </a:lnTo>
                  <a:lnTo>
                    <a:pt x="1193800" y="349250"/>
                  </a:lnTo>
                  <a:lnTo>
                    <a:pt x="1254125" y="241300"/>
                  </a:lnTo>
                  <a:lnTo>
                    <a:pt x="1333500" y="63500"/>
                  </a:lnTo>
                  <a:lnTo>
                    <a:pt x="1581150" y="0"/>
                  </a:lnTo>
                  <a:lnTo>
                    <a:pt x="1562100" y="219075"/>
                  </a:lnTo>
                  <a:lnTo>
                    <a:pt x="1460500" y="374650"/>
                  </a:lnTo>
                  <a:lnTo>
                    <a:pt x="1333500" y="558800"/>
                  </a:lnTo>
                  <a:lnTo>
                    <a:pt x="1228725" y="701675"/>
                  </a:lnTo>
                  <a:lnTo>
                    <a:pt x="1127125" y="835025"/>
                  </a:lnTo>
                  <a:lnTo>
                    <a:pt x="984250" y="996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54D7AB4C-E4FF-419F-8E69-AE5E5B4D8286}"/>
                </a:ext>
              </a:extLst>
            </p:cNvPr>
            <p:cNvSpPr/>
            <p:nvPr/>
          </p:nvSpPr>
          <p:spPr>
            <a:xfrm>
              <a:off x="5645150" y="3400426"/>
              <a:ext cx="1819275" cy="1927225"/>
            </a:xfrm>
            <a:custGeom>
              <a:avLst/>
              <a:gdLst>
                <a:gd name="connsiteX0" fmla="*/ 593725 w 1819275"/>
                <a:gd name="connsiteY0" fmla="*/ 1174750 h 1927225"/>
                <a:gd name="connsiteX1" fmla="*/ 387350 w 1819275"/>
                <a:gd name="connsiteY1" fmla="*/ 762000 h 1927225"/>
                <a:gd name="connsiteX2" fmla="*/ 225425 w 1819275"/>
                <a:gd name="connsiteY2" fmla="*/ 431800 h 1927225"/>
                <a:gd name="connsiteX3" fmla="*/ 111125 w 1819275"/>
                <a:gd name="connsiteY3" fmla="*/ 209550 h 1927225"/>
                <a:gd name="connsiteX4" fmla="*/ 0 w 1819275"/>
                <a:gd name="connsiteY4" fmla="*/ 41275 h 1927225"/>
                <a:gd name="connsiteX5" fmla="*/ 101600 w 1819275"/>
                <a:gd name="connsiteY5" fmla="*/ 0 h 1927225"/>
                <a:gd name="connsiteX6" fmla="*/ 187325 w 1819275"/>
                <a:gd name="connsiteY6" fmla="*/ 161925 h 1927225"/>
                <a:gd name="connsiteX7" fmla="*/ 314325 w 1819275"/>
                <a:gd name="connsiteY7" fmla="*/ 365125 h 1927225"/>
                <a:gd name="connsiteX8" fmla="*/ 419100 w 1819275"/>
                <a:gd name="connsiteY8" fmla="*/ 523875 h 1927225"/>
                <a:gd name="connsiteX9" fmla="*/ 485775 w 1819275"/>
                <a:gd name="connsiteY9" fmla="*/ 625475 h 1927225"/>
                <a:gd name="connsiteX10" fmla="*/ 555625 w 1819275"/>
                <a:gd name="connsiteY10" fmla="*/ 727075 h 1927225"/>
                <a:gd name="connsiteX11" fmla="*/ 644525 w 1819275"/>
                <a:gd name="connsiteY11" fmla="*/ 847725 h 1927225"/>
                <a:gd name="connsiteX12" fmla="*/ 723900 w 1819275"/>
                <a:gd name="connsiteY12" fmla="*/ 952500 h 1927225"/>
                <a:gd name="connsiteX13" fmla="*/ 844550 w 1819275"/>
                <a:gd name="connsiteY13" fmla="*/ 1098550 h 1927225"/>
                <a:gd name="connsiteX14" fmla="*/ 974725 w 1819275"/>
                <a:gd name="connsiteY14" fmla="*/ 1235075 h 1927225"/>
                <a:gd name="connsiteX15" fmla="*/ 1089025 w 1819275"/>
                <a:gd name="connsiteY15" fmla="*/ 1343025 h 1927225"/>
                <a:gd name="connsiteX16" fmla="*/ 1187450 w 1819275"/>
                <a:gd name="connsiteY16" fmla="*/ 1438275 h 1927225"/>
                <a:gd name="connsiteX17" fmla="*/ 1292225 w 1819275"/>
                <a:gd name="connsiteY17" fmla="*/ 1524000 h 1927225"/>
                <a:gd name="connsiteX18" fmla="*/ 1377950 w 1819275"/>
                <a:gd name="connsiteY18" fmla="*/ 1590675 h 1927225"/>
                <a:gd name="connsiteX19" fmla="*/ 1476375 w 1819275"/>
                <a:gd name="connsiteY19" fmla="*/ 1654175 h 1927225"/>
                <a:gd name="connsiteX20" fmla="*/ 1616075 w 1819275"/>
                <a:gd name="connsiteY20" fmla="*/ 1736725 h 1927225"/>
                <a:gd name="connsiteX21" fmla="*/ 1755775 w 1819275"/>
                <a:gd name="connsiteY21" fmla="*/ 1803400 h 1927225"/>
                <a:gd name="connsiteX22" fmla="*/ 1784350 w 1819275"/>
                <a:gd name="connsiteY22" fmla="*/ 1816100 h 1927225"/>
                <a:gd name="connsiteX23" fmla="*/ 1803400 w 1819275"/>
                <a:gd name="connsiteY23" fmla="*/ 1831975 h 1927225"/>
                <a:gd name="connsiteX24" fmla="*/ 1819275 w 1819275"/>
                <a:gd name="connsiteY24" fmla="*/ 1854200 h 1927225"/>
                <a:gd name="connsiteX25" fmla="*/ 1819275 w 1819275"/>
                <a:gd name="connsiteY25" fmla="*/ 1873250 h 1927225"/>
                <a:gd name="connsiteX26" fmla="*/ 1809750 w 1819275"/>
                <a:gd name="connsiteY26" fmla="*/ 1892300 h 1927225"/>
                <a:gd name="connsiteX27" fmla="*/ 1790700 w 1819275"/>
                <a:gd name="connsiteY27" fmla="*/ 1901825 h 1927225"/>
                <a:gd name="connsiteX28" fmla="*/ 1647825 w 1819275"/>
                <a:gd name="connsiteY28" fmla="*/ 1911350 h 1927225"/>
                <a:gd name="connsiteX29" fmla="*/ 1495425 w 1819275"/>
                <a:gd name="connsiteY29" fmla="*/ 1920875 h 1927225"/>
                <a:gd name="connsiteX30" fmla="*/ 1254125 w 1819275"/>
                <a:gd name="connsiteY30" fmla="*/ 1927225 h 1927225"/>
                <a:gd name="connsiteX31" fmla="*/ 1181100 w 1819275"/>
                <a:gd name="connsiteY31" fmla="*/ 1927225 h 1927225"/>
                <a:gd name="connsiteX32" fmla="*/ 1133475 w 1819275"/>
                <a:gd name="connsiteY32" fmla="*/ 1920875 h 1927225"/>
                <a:gd name="connsiteX33" fmla="*/ 1101725 w 1819275"/>
                <a:gd name="connsiteY33" fmla="*/ 1908175 h 1927225"/>
                <a:gd name="connsiteX34" fmla="*/ 1066800 w 1819275"/>
                <a:gd name="connsiteY34" fmla="*/ 1885950 h 1927225"/>
                <a:gd name="connsiteX35" fmla="*/ 1031875 w 1819275"/>
                <a:gd name="connsiteY35" fmla="*/ 1854200 h 1927225"/>
                <a:gd name="connsiteX36" fmla="*/ 993775 w 1819275"/>
                <a:gd name="connsiteY36" fmla="*/ 1800225 h 1927225"/>
                <a:gd name="connsiteX37" fmla="*/ 914400 w 1819275"/>
                <a:gd name="connsiteY37" fmla="*/ 1692275 h 1927225"/>
                <a:gd name="connsiteX38" fmla="*/ 809625 w 1819275"/>
                <a:gd name="connsiteY38" fmla="*/ 1536700 h 1927225"/>
                <a:gd name="connsiteX39" fmla="*/ 692150 w 1819275"/>
                <a:gd name="connsiteY39" fmla="*/ 1352550 h 1927225"/>
                <a:gd name="connsiteX40" fmla="*/ 593725 w 1819275"/>
                <a:gd name="connsiteY40" fmla="*/ 1174750 h 192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19275" h="1927225">
                  <a:moveTo>
                    <a:pt x="593725" y="1174750"/>
                  </a:moveTo>
                  <a:lnTo>
                    <a:pt x="387350" y="762000"/>
                  </a:lnTo>
                  <a:lnTo>
                    <a:pt x="225425" y="431800"/>
                  </a:lnTo>
                  <a:lnTo>
                    <a:pt x="111125" y="209550"/>
                  </a:lnTo>
                  <a:lnTo>
                    <a:pt x="0" y="41275"/>
                  </a:lnTo>
                  <a:lnTo>
                    <a:pt x="101600" y="0"/>
                  </a:lnTo>
                  <a:lnTo>
                    <a:pt x="187325" y="161925"/>
                  </a:lnTo>
                  <a:lnTo>
                    <a:pt x="314325" y="365125"/>
                  </a:lnTo>
                  <a:lnTo>
                    <a:pt x="419100" y="523875"/>
                  </a:lnTo>
                  <a:lnTo>
                    <a:pt x="485775" y="625475"/>
                  </a:lnTo>
                  <a:lnTo>
                    <a:pt x="555625" y="727075"/>
                  </a:lnTo>
                  <a:lnTo>
                    <a:pt x="644525" y="847725"/>
                  </a:lnTo>
                  <a:lnTo>
                    <a:pt x="723900" y="952500"/>
                  </a:lnTo>
                  <a:lnTo>
                    <a:pt x="844550" y="1098550"/>
                  </a:lnTo>
                  <a:lnTo>
                    <a:pt x="974725" y="1235075"/>
                  </a:lnTo>
                  <a:lnTo>
                    <a:pt x="1089025" y="1343025"/>
                  </a:lnTo>
                  <a:lnTo>
                    <a:pt x="1187450" y="1438275"/>
                  </a:lnTo>
                  <a:lnTo>
                    <a:pt x="1292225" y="1524000"/>
                  </a:lnTo>
                  <a:lnTo>
                    <a:pt x="1377950" y="1590675"/>
                  </a:lnTo>
                  <a:lnTo>
                    <a:pt x="1476375" y="1654175"/>
                  </a:lnTo>
                  <a:lnTo>
                    <a:pt x="1616075" y="1736725"/>
                  </a:lnTo>
                  <a:lnTo>
                    <a:pt x="1755775" y="1803400"/>
                  </a:lnTo>
                  <a:lnTo>
                    <a:pt x="1784350" y="1816100"/>
                  </a:lnTo>
                  <a:lnTo>
                    <a:pt x="1803400" y="1831975"/>
                  </a:lnTo>
                  <a:lnTo>
                    <a:pt x="1819275" y="1854200"/>
                  </a:lnTo>
                  <a:lnTo>
                    <a:pt x="1819275" y="1873250"/>
                  </a:lnTo>
                  <a:lnTo>
                    <a:pt x="1809750" y="1892300"/>
                  </a:lnTo>
                  <a:lnTo>
                    <a:pt x="1790700" y="1901825"/>
                  </a:lnTo>
                  <a:lnTo>
                    <a:pt x="1647825" y="1911350"/>
                  </a:lnTo>
                  <a:lnTo>
                    <a:pt x="1495425" y="1920875"/>
                  </a:lnTo>
                  <a:lnTo>
                    <a:pt x="1254125" y="1927225"/>
                  </a:lnTo>
                  <a:lnTo>
                    <a:pt x="1181100" y="1927225"/>
                  </a:lnTo>
                  <a:lnTo>
                    <a:pt x="1133475" y="1920875"/>
                  </a:lnTo>
                  <a:lnTo>
                    <a:pt x="1101725" y="1908175"/>
                  </a:lnTo>
                  <a:lnTo>
                    <a:pt x="1066800" y="1885950"/>
                  </a:lnTo>
                  <a:lnTo>
                    <a:pt x="1031875" y="1854200"/>
                  </a:lnTo>
                  <a:lnTo>
                    <a:pt x="993775" y="1800225"/>
                  </a:lnTo>
                  <a:lnTo>
                    <a:pt x="914400" y="1692275"/>
                  </a:lnTo>
                  <a:lnTo>
                    <a:pt x="809625" y="1536700"/>
                  </a:lnTo>
                  <a:lnTo>
                    <a:pt x="692150" y="1352550"/>
                  </a:lnTo>
                  <a:lnTo>
                    <a:pt x="593725" y="1174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60572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70" name="グループ化 1">
            <a:extLst>
              <a:ext uri="{FF2B5EF4-FFF2-40B4-BE49-F238E27FC236}">
                <a16:creationId xmlns:a16="http://schemas.microsoft.com/office/drawing/2014/main" id="{AFA91D80-F527-4E96-86B8-0991291C1C54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20813"/>
            <a:ext cx="4983162" cy="4575175"/>
            <a:chOff x="2481263" y="1420813"/>
            <a:chExt cx="4983162" cy="4575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84B7D1D-FD43-419B-9ECB-9A45366C5D70}"/>
                </a:ext>
              </a:extLst>
            </p:cNvPr>
            <p:cNvSpPr/>
            <p:nvPr/>
          </p:nvSpPr>
          <p:spPr>
            <a:xfrm>
              <a:off x="2562225" y="2468563"/>
              <a:ext cx="1824038" cy="536575"/>
            </a:xfrm>
            <a:custGeom>
              <a:avLst/>
              <a:gdLst>
                <a:gd name="connsiteX0" fmla="*/ 1352550 w 1824038"/>
                <a:gd name="connsiteY0" fmla="*/ 300038 h 535782"/>
                <a:gd name="connsiteX1" fmla="*/ 1169194 w 1824038"/>
                <a:gd name="connsiteY1" fmla="*/ 342900 h 535782"/>
                <a:gd name="connsiteX2" fmla="*/ 981075 w 1824038"/>
                <a:gd name="connsiteY2" fmla="*/ 373857 h 535782"/>
                <a:gd name="connsiteX3" fmla="*/ 778669 w 1824038"/>
                <a:gd name="connsiteY3" fmla="*/ 428625 h 535782"/>
                <a:gd name="connsiteX4" fmla="*/ 550069 w 1824038"/>
                <a:gd name="connsiteY4" fmla="*/ 488157 h 535782"/>
                <a:gd name="connsiteX5" fmla="*/ 416719 w 1824038"/>
                <a:gd name="connsiteY5" fmla="*/ 516732 h 535782"/>
                <a:gd name="connsiteX6" fmla="*/ 300038 w 1824038"/>
                <a:gd name="connsiteY6" fmla="*/ 535782 h 535782"/>
                <a:gd name="connsiteX7" fmla="*/ 269081 w 1824038"/>
                <a:gd name="connsiteY7" fmla="*/ 535782 h 535782"/>
                <a:gd name="connsiteX8" fmla="*/ 242888 w 1824038"/>
                <a:gd name="connsiteY8" fmla="*/ 531019 h 535782"/>
                <a:gd name="connsiteX9" fmla="*/ 200025 w 1824038"/>
                <a:gd name="connsiteY9" fmla="*/ 514350 h 535782"/>
                <a:gd name="connsiteX10" fmla="*/ 161925 w 1824038"/>
                <a:gd name="connsiteY10" fmla="*/ 490538 h 535782"/>
                <a:gd name="connsiteX11" fmla="*/ 130969 w 1824038"/>
                <a:gd name="connsiteY11" fmla="*/ 469107 h 535782"/>
                <a:gd name="connsiteX12" fmla="*/ 85725 w 1824038"/>
                <a:gd name="connsiteY12" fmla="*/ 431007 h 535782"/>
                <a:gd name="connsiteX13" fmla="*/ 40481 w 1824038"/>
                <a:gd name="connsiteY13" fmla="*/ 378619 h 535782"/>
                <a:gd name="connsiteX14" fmla="*/ 11906 w 1824038"/>
                <a:gd name="connsiteY14" fmla="*/ 340519 h 535782"/>
                <a:gd name="connsiteX15" fmla="*/ 0 w 1824038"/>
                <a:gd name="connsiteY15" fmla="*/ 321469 h 535782"/>
                <a:gd name="connsiteX16" fmla="*/ 0 w 1824038"/>
                <a:gd name="connsiteY16" fmla="*/ 309563 h 535782"/>
                <a:gd name="connsiteX17" fmla="*/ 4763 w 1824038"/>
                <a:gd name="connsiteY17" fmla="*/ 297657 h 535782"/>
                <a:gd name="connsiteX18" fmla="*/ 16669 w 1824038"/>
                <a:gd name="connsiteY18" fmla="*/ 290513 h 535782"/>
                <a:gd name="connsiteX19" fmla="*/ 42863 w 1824038"/>
                <a:gd name="connsiteY19" fmla="*/ 295275 h 535782"/>
                <a:gd name="connsiteX20" fmla="*/ 100013 w 1824038"/>
                <a:gd name="connsiteY20" fmla="*/ 311944 h 535782"/>
                <a:gd name="connsiteX21" fmla="*/ 147638 w 1824038"/>
                <a:gd name="connsiteY21" fmla="*/ 323850 h 535782"/>
                <a:gd name="connsiteX22" fmla="*/ 233363 w 1824038"/>
                <a:gd name="connsiteY22" fmla="*/ 335757 h 535782"/>
                <a:gd name="connsiteX23" fmla="*/ 269081 w 1824038"/>
                <a:gd name="connsiteY23" fmla="*/ 335757 h 535782"/>
                <a:gd name="connsiteX24" fmla="*/ 321469 w 1824038"/>
                <a:gd name="connsiteY24" fmla="*/ 333375 h 535782"/>
                <a:gd name="connsiteX25" fmla="*/ 402431 w 1824038"/>
                <a:gd name="connsiteY25" fmla="*/ 321469 h 535782"/>
                <a:gd name="connsiteX26" fmla="*/ 581025 w 1824038"/>
                <a:gd name="connsiteY26" fmla="*/ 290513 h 535782"/>
                <a:gd name="connsiteX27" fmla="*/ 802481 w 1824038"/>
                <a:gd name="connsiteY27" fmla="*/ 245269 h 535782"/>
                <a:gd name="connsiteX28" fmla="*/ 1023938 w 1824038"/>
                <a:gd name="connsiteY28" fmla="*/ 197644 h 535782"/>
                <a:gd name="connsiteX29" fmla="*/ 1173956 w 1824038"/>
                <a:gd name="connsiteY29" fmla="*/ 140494 h 535782"/>
                <a:gd name="connsiteX30" fmla="*/ 1266825 w 1824038"/>
                <a:gd name="connsiteY30" fmla="*/ 121444 h 535782"/>
                <a:gd name="connsiteX31" fmla="*/ 1359694 w 1824038"/>
                <a:gd name="connsiteY31" fmla="*/ 100013 h 535782"/>
                <a:gd name="connsiteX32" fmla="*/ 1428750 w 1824038"/>
                <a:gd name="connsiteY32" fmla="*/ 78582 h 535782"/>
                <a:gd name="connsiteX33" fmla="*/ 1481138 w 1824038"/>
                <a:gd name="connsiteY33" fmla="*/ 59532 h 535782"/>
                <a:gd name="connsiteX34" fmla="*/ 1519238 w 1824038"/>
                <a:gd name="connsiteY34" fmla="*/ 40482 h 535782"/>
                <a:gd name="connsiteX35" fmla="*/ 1564481 w 1824038"/>
                <a:gd name="connsiteY35" fmla="*/ 11907 h 535782"/>
                <a:gd name="connsiteX36" fmla="*/ 1581150 w 1824038"/>
                <a:gd name="connsiteY36" fmla="*/ 0 h 535782"/>
                <a:gd name="connsiteX37" fmla="*/ 1631156 w 1824038"/>
                <a:gd name="connsiteY37" fmla="*/ 11907 h 535782"/>
                <a:gd name="connsiteX38" fmla="*/ 1685925 w 1824038"/>
                <a:gd name="connsiteY38" fmla="*/ 33338 h 535782"/>
                <a:gd name="connsiteX39" fmla="*/ 1733550 w 1824038"/>
                <a:gd name="connsiteY39" fmla="*/ 54769 h 535782"/>
                <a:gd name="connsiteX40" fmla="*/ 1764506 w 1824038"/>
                <a:gd name="connsiteY40" fmla="*/ 73819 h 535782"/>
                <a:gd name="connsiteX41" fmla="*/ 1795463 w 1824038"/>
                <a:gd name="connsiteY41" fmla="*/ 92869 h 535782"/>
                <a:gd name="connsiteX42" fmla="*/ 1809750 w 1824038"/>
                <a:gd name="connsiteY42" fmla="*/ 109538 h 535782"/>
                <a:gd name="connsiteX43" fmla="*/ 1819275 w 1824038"/>
                <a:gd name="connsiteY43" fmla="*/ 130969 h 535782"/>
                <a:gd name="connsiteX44" fmla="*/ 1824038 w 1824038"/>
                <a:gd name="connsiteY44" fmla="*/ 152400 h 535782"/>
                <a:gd name="connsiteX45" fmla="*/ 1821656 w 1824038"/>
                <a:gd name="connsiteY45" fmla="*/ 173832 h 535782"/>
                <a:gd name="connsiteX46" fmla="*/ 1809750 w 1824038"/>
                <a:gd name="connsiteY46" fmla="*/ 185738 h 535782"/>
                <a:gd name="connsiteX47" fmla="*/ 1724025 w 1824038"/>
                <a:gd name="connsiteY47" fmla="*/ 216694 h 535782"/>
                <a:gd name="connsiteX48" fmla="*/ 1597819 w 1824038"/>
                <a:gd name="connsiteY48" fmla="*/ 245269 h 535782"/>
                <a:gd name="connsiteX49" fmla="*/ 1352550 w 1824038"/>
                <a:gd name="connsiteY49" fmla="*/ 300038 h 535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24038" h="535782">
                  <a:moveTo>
                    <a:pt x="1352550" y="300038"/>
                  </a:moveTo>
                  <a:lnTo>
                    <a:pt x="1169194" y="342900"/>
                  </a:lnTo>
                  <a:lnTo>
                    <a:pt x="981075" y="373857"/>
                  </a:lnTo>
                  <a:lnTo>
                    <a:pt x="778669" y="428625"/>
                  </a:lnTo>
                  <a:lnTo>
                    <a:pt x="550069" y="488157"/>
                  </a:lnTo>
                  <a:lnTo>
                    <a:pt x="416719" y="516732"/>
                  </a:lnTo>
                  <a:lnTo>
                    <a:pt x="300038" y="535782"/>
                  </a:lnTo>
                  <a:lnTo>
                    <a:pt x="269081" y="535782"/>
                  </a:lnTo>
                  <a:lnTo>
                    <a:pt x="242888" y="531019"/>
                  </a:lnTo>
                  <a:lnTo>
                    <a:pt x="200025" y="514350"/>
                  </a:lnTo>
                  <a:lnTo>
                    <a:pt x="161925" y="490538"/>
                  </a:lnTo>
                  <a:lnTo>
                    <a:pt x="130969" y="469107"/>
                  </a:lnTo>
                  <a:lnTo>
                    <a:pt x="85725" y="431007"/>
                  </a:lnTo>
                  <a:lnTo>
                    <a:pt x="40481" y="378619"/>
                  </a:lnTo>
                  <a:lnTo>
                    <a:pt x="11906" y="340519"/>
                  </a:lnTo>
                  <a:lnTo>
                    <a:pt x="0" y="321469"/>
                  </a:lnTo>
                  <a:lnTo>
                    <a:pt x="0" y="309563"/>
                  </a:lnTo>
                  <a:lnTo>
                    <a:pt x="4763" y="297657"/>
                  </a:lnTo>
                  <a:lnTo>
                    <a:pt x="16669" y="290513"/>
                  </a:lnTo>
                  <a:lnTo>
                    <a:pt x="42863" y="295275"/>
                  </a:lnTo>
                  <a:lnTo>
                    <a:pt x="100013" y="311944"/>
                  </a:lnTo>
                  <a:lnTo>
                    <a:pt x="147638" y="323850"/>
                  </a:lnTo>
                  <a:lnTo>
                    <a:pt x="233363" y="335757"/>
                  </a:lnTo>
                  <a:lnTo>
                    <a:pt x="269081" y="335757"/>
                  </a:lnTo>
                  <a:lnTo>
                    <a:pt x="321469" y="333375"/>
                  </a:lnTo>
                  <a:lnTo>
                    <a:pt x="402431" y="321469"/>
                  </a:lnTo>
                  <a:lnTo>
                    <a:pt x="581025" y="290513"/>
                  </a:lnTo>
                  <a:lnTo>
                    <a:pt x="802481" y="245269"/>
                  </a:lnTo>
                  <a:lnTo>
                    <a:pt x="1023938" y="197644"/>
                  </a:lnTo>
                  <a:lnTo>
                    <a:pt x="1173956" y="140494"/>
                  </a:lnTo>
                  <a:lnTo>
                    <a:pt x="1266825" y="121444"/>
                  </a:lnTo>
                  <a:lnTo>
                    <a:pt x="1359694" y="100013"/>
                  </a:lnTo>
                  <a:lnTo>
                    <a:pt x="1428750" y="78582"/>
                  </a:lnTo>
                  <a:lnTo>
                    <a:pt x="1481138" y="59532"/>
                  </a:lnTo>
                  <a:lnTo>
                    <a:pt x="1519238" y="40482"/>
                  </a:lnTo>
                  <a:lnTo>
                    <a:pt x="1564481" y="11907"/>
                  </a:lnTo>
                  <a:lnTo>
                    <a:pt x="1581150" y="0"/>
                  </a:lnTo>
                  <a:lnTo>
                    <a:pt x="1631156" y="11907"/>
                  </a:lnTo>
                  <a:lnTo>
                    <a:pt x="1685925" y="33338"/>
                  </a:lnTo>
                  <a:lnTo>
                    <a:pt x="1733550" y="54769"/>
                  </a:lnTo>
                  <a:lnTo>
                    <a:pt x="1764506" y="73819"/>
                  </a:lnTo>
                  <a:lnTo>
                    <a:pt x="1795463" y="92869"/>
                  </a:lnTo>
                  <a:lnTo>
                    <a:pt x="1809750" y="109538"/>
                  </a:lnTo>
                  <a:lnTo>
                    <a:pt x="1819275" y="130969"/>
                  </a:lnTo>
                  <a:lnTo>
                    <a:pt x="1824038" y="152400"/>
                  </a:lnTo>
                  <a:lnTo>
                    <a:pt x="1821656" y="173832"/>
                  </a:lnTo>
                  <a:lnTo>
                    <a:pt x="1809750" y="185738"/>
                  </a:lnTo>
                  <a:lnTo>
                    <a:pt x="1724025" y="216694"/>
                  </a:lnTo>
                  <a:lnTo>
                    <a:pt x="1597819" y="245269"/>
                  </a:lnTo>
                  <a:lnTo>
                    <a:pt x="1352550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AF7C032-0823-4604-BBC0-0A61688C1190}"/>
                </a:ext>
              </a:extLst>
            </p:cNvPr>
            <p:cNvSpPr/>
            <p:nvPr/>
          </p:nvSpPr>
          <p:spPr>
            <a:xfrm>
              <a:off x="4191000" y="1954213"/>
              <a:ext cx="917575" cy="1346200"/>
            </a:xfrm>
            <a:custGeom>
              <a:avLst/>
              <a:gdLst>
                <a:gd name="connsiteX0" fmla="*/ 490538 w 916781"/>
                <a:gd name="connsiteY0" fmla="*/ 852488 h 1345407"/>
                <a:gd name="connsiteX1" fmla="*/ 307181 w 916781"/>
                <a:gd name="connsiteY1" fmla="*/ 1069182 h 1345407"/>
                <a:gd name="connsiteX2" fmla="*/ 145256 w 916781"/>
                <a:gd name="connsiteY2" fmla="*/ 1243013 h 1345407"/>
                <a:gd name="connsiteX3" fmla="*/ 40481 w 916781"/>
                <a:gd name="connsiteY3" fmla="*/ 1340644 h 1345407"/>
                <a:gd name="connsiteX4" fmla="*/ 21431 w 916781"/>
                <a:gd name="connsiteY4" fmla="*/ 1345407 h 1345407"/>
                <a:gd name="connsiteX5" fmla="*/ 4763 w 916781"/>
                <a:gd name="connsiteY5" fmla="*/ 1338263 h 1345407"/>
                <a:gd name="connsiteX6" fmla="*/ 0 w 916781"/>
                <a:gd name="connsiteY6" fmla="*/ 1321594 h 1345407"/>
                <a:gd name="connsiteX7" fmla="*/ 4763 w 916781"/>
                <a:gd name="connsiteY7" fmla="*/ 1297782 h 1345407"/>
                <a:gd name="connsiteX8" fmla="*/ 116681 w 916781"/>
                <a:gd name="connsiteY8" fmla="*/ 1121569 h 1345407"/>
                <a:gd name="connsiteX9" fmla="*/ 219075 w 916781"/>
                <a:gd name="connsiteY9" fmla="*/ 957263 h 1345407"/>
                <a:gd name="connsiteX10" fmla="*/ 302419 w 916781"/>
                <a:gd name="connsiteY10" fmla="*/ 816769 h 1345407"/>
                <a:gd name="connsiteX11" fmla="*/ 381000 w 916781"/>
                <a:gd name="connsiteY11" fmla="*/ 683419 h 1345407"/>
                <a:gd name="connsiteX12" fmla="*/ 461963 w 916781"/>
                <a:gd name="connsiteY12" fmla="*/ 547688 h 1345407"/>
                <a:gd name="connsiteX13" fmla="*/ 502444 w 916781"/>
                <a:gd name="connsiteY13" fmla="*/ 452438 h 1345407"/>
                <a:gd name="connsiteX14" fmla="*/ 559594 w 916781"/>
                <a:gd name="connsiteY14" fmla="*/ 290513 h 1345407"/>
                <a:gd name="connsiteX15" fmla="*/ 578644 w 916781"/>
                <a:gd name="connsiteY15" fmla="*/ 219075 h 1345407"/>
                <a:gd name="connsiteX16" fmla="*/ 573881 w 916781"/>
                <a:gd name="connsiteY16" fmla="*/ 190500 h 1345407"/>
                <a:gd name="connsiteX17" fmla="*/ 552450 w 916781"/>
                <a:gd name="connsiteY17" fmla="*/ 161925 h 1345407"/>
                <a:gd name="connsiteX18" fmla="*/ 521494 w 916781"/>
                <a:gd name="connsiteY18" fmla="*/ 128588 h 1345407"/>
                <a:gd name="connsiteX19" fmla="*/ 481013 w 916781"/>
                <a:gd name="connsiteY19" fmla="*/ 95250 h 1345407"/>
                <a:gd name="connsiteX20" fmla="*/ 447675 w 916781"/>
                <a:gd name="connsiteY20" fmla="*/ 71438 h 1345407"/>
                <a:gd name="connsiteX21" fmla="*/ 428625 w 916781"/>
                <a:gd name="connsiteY21" fmla="*/ 57150 h 1345407"/>
                <a:gd name="connsiteX22" fmla="*/ 419100 w 916781"/>
                <a:gd name="connsiteY22" fmla="*/ 40482 h 1345407"/>
                <a:gd name="connsiteX23" fmla="*/ 421481 w 916781"/>
                <a:gd name="connsiteY23" fmla="*/ 23813 h 1345407"/>
                <a:gd name="connsiteX24" fmla="*/ 435769 w 916781"/>
                <a:gd name="connsiteY24" fmla="*/ 9525 h 1345407"/>
                <a:gd name="connsiteX25" fmla="*/ 481013 w 916781"/>
                <a:gd name="connsiteY25" fmla="*/ 2382 h 1345407"/>
                <a:gd name="connsiteX26" fmla="*/ 569119 w 916781"/>
                <a:gd name="connsiteY26" fmla="*/ 0 h 1345407"/>
                <a:gd name="connsiteX27" fmla="*/ 602456 w 916781"/>
                <a:gd name="connsiteY27" fmla="*/ 2382 h 1345407"/>
                <a:gd name="connsiteX28" fmla="*/ 650081 w 916781"/>
                <a:gd name="connsiteY28" fmla="*/ 11907 h 1345407"/>
                <a:gd name="connsiteX29" fmla="*/ 711994 w 916781"/>
                <a:gd name="connsiteY29" fmla="*/ 33338 h 1345407"/>
                <a:gd name="connsiteX30" fmla="*/ 776288 w 916781"/>
                <a:gd name="connsiteY30" fmla="*/ 59532 h 1345407"/>
                <a:gd name="connsiteX31" fmla="*/ 828675 w 916781"/>
                <a:gd name="connsiteY31" fmla="*/ 90488 h 1345407"/>
                <a:gd name="connsiteX32" fmla="*/ 885825 w 916781"/>
                <a:gd name="connsiteY32" fmla="*/ 128588 h 1345407"/>
                <a:gd name="connsiteX33" fmla="*/ 904875 w 916781"/>
                <a:gd name="connsiteY33" fmla="*/ 147638 h 1345407"/>
                <a:gd name="connsiteX34" fmla="*/ 914400 w 916781"/>
                <a:gd name="connsiteY34" fmla="*/ 164307 h 1345407"/>
                <a:gd name="connsiteX35" fmla="*/ 916781 w 916781"/>
                <a:gd name="connsiteY35" fmla="*/ 188119 h 1345407"/>
                <a:gd name="connsiteX36" fmla="*/ 909638 w 916781"/>
                <a:gd name="connsiteY36" fmla="*/ 221457 h 1345407"/>
                <a:gd name="connsiteX37" fmla="*/ 895350 w 916781"/>
                <a:gd name="connsiteY37" fmla="*/ 247650 h 1345407"/>
                <a:gd name="connsiteX38" fmla="*/ 847725 w 916781"/>
                <a:gd name="connsiteY38" fmla="*/ 288132 h 1345407"/>
                <a:gd name="connsiteX39" fmla="*/ 764381 w 916781"/>
                <a:gd name="connsiteY39" fmla="*/ 438150 h 1345407"/>
                <a:gd name="connsiteX40" fmla="*/ 676275 w 916781"/>
                <a:gd name="connsiteY40" fmla="*/ 592932 h 1345407"/>
                <a:gd name="connsiteX41" fmla="*/ 611981 w 916781"/>
                <a:gd name="connsiteY41" fmla="*/ 697707 h 1345407"/>
                <a:gd name="connsiteX42" fmla="*/ 490538 w 916781"/>
                <a:gd name="connsiteY42" fmla="*/ 852488 h 134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16781" h="1345407">
                  <a:moveTo>
                    <a:pt x="490538" y="852488"/>
                  </a:moveTo>
                  <a:lnTo>
                    <a:pt x="307181" y="1069182"/>
                  </a:lnTo>
                  <a:lnTo>
                    <a:pt x="145256" y="1243013"/>
                  </a:lnTo>
                  <a:lnTo>
                    <a:pt x="40481" y="1340644"/>
                  </a:lnTo>
                  <a:lnTo>
                    <a:pt x="21431" y="1345407"/>
                  </a:lnTo>
                  <a:lnTo>
                    <a:pt x="4763" y="1338263"/>
                  </a:lnTo>
                  <a:lnTo>
                    <a:pt x="0" y="1321594"/>
                  </a:lnTo>
                  <a:lnTo>
                    <a:pt x="4763" y="1297782"/>
                  </a:lnTo>
                  <a:lnTo>
                    <a:pt x="116681" y="1121569"/>
                  </a:lnTo>
                  <a:lnTo>
                    <a:pt x="219075" y="957263"/>
                  </a:lnTo>
                  <a:lnTo>
                    <a:pt x="302419" y="816769"/>
                  </a:lnTo>
                  <a:lnTo>
                    <a:pt x="381000" y="683419"/>
                  </a:lnTo>
                  <a:lnTo>
                    <a:pt x="461963" y="547688"/>
                  </a:lnTo>
                  <a:lnTo>
                    <a:pt x="502444" y="452438"/>
                  </a:lnTo>
                  <a:lnTo>
                    <a:pt x="559594" y="290513"/>
                  </a:lnTo>
                  <a:lnTo>
                    <a:pt x="578644" y="219075"/>
                  </a:lnTo>
                  <a:lnTo>
                    <a:pt x="573881" y="190500"/>
                  </a:lnTo>
                  <a:lnTo>
                    <a:pt x="552450" y="161925"/>
                  </a:lnTo>
                  <a:lnTo>
                    <a:pt x="521494" y="128588"/>
                  </a:lnTo>
                  <a:lnTo>
                    <a:pt x="481013" y="95250"/>
                  </a:lnTo>
                  <a:lnTo>
                    <a:pt x="447675" y="71438"/>
                  </a:lnTo>
                  <a:lnTo>
                    <a:pt x="428625" y="57150"/>
                  </a:lnTo>
                  <a:lnTo>
                    <a:pt x="419100" y="40482"/>
                  </a:lnTo>
                  <a:lnTo>
                    <a:pt x="421481" y="23813"/>
                  </a:lnTo>
                  <a:lnTo>
                    <a:pt x="435769" y="9525"/>
                  </a:lnTo>
                  <a:lnTo>
                    <a:pt x="481013" y="2382"/>
                  </a:lnTo>
                  <a:lnTo>
                    <a:pt x="569119" y="0"/>
                  </a:lnTo>
                  <a:lnTo>
                    <a:pt x="602456" y="2382"/>
                  </a:lnTo>
                  <a:lnTo>
                    <a:pt x="650081" y="11907"/>
                  </a:lnTo>
                  <a:lnTo>
                    <a:pt x="711994" y="33338"/>
                  </a:lnTo>
                  <a:lnTo>
                    <a:pt x="776288" y="59532"/>
                  </a:lnTo>
                  <a:lnTo>
                    <a:pt x="828675" y="90488"/>
                  </a:lnTo>
                  <a:lnTo>
                    <a:pt x="885825" y="128588"/>
                  </a:lnTo>
                  <a:lnTo>
                    <a:pt x="904875" y="147638"/>
                  </a:lnTo>
                  <a:lnTo>
                    <a:pt x="914400" y="164307"/>
                  </a:lnTo>
                  <a:lnTo>
                    <a:pt x="916781" y="188119"/>
                  </a:lnTo>
                  <a:lnTo>
                    <a:pt x="909638" y="221457"/>
                  </a:lnTo>
                  <a:lnTo>
                    <a:pt x="895350" y="247650"/>
                  </a:lnTo>
                  <a:lnTo>
                    <a:pt x="847725" y="288132"/>
                  </a:lnTo>
                  <a:lnTo>
                    <a:pt x="764381" y="438150"/>
                  </a:lnTo>
                  <a:lnTo>
                    <a:pt x="676275" y="592932"/>
                  </a:lnTo>
                  <a:lnTo>
                    <a:pt x="611981" y="697707"/>
                  </a:lnTo>
                  <a:lnTo>
                    <a:pt x="490538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66BD6C7-1476-43FC-A185-24FD7C0FDD29}"/>
                </a:ext>
              </a:extLst>
            </p:cNvPr>
            <p:cNvSpPr/>
            <p:nvPr/>
          </p:nvSpPr>
          <p:spPr>
            <a:xfrm rot="16200000">
              <a:off x="1371600" y="3505200"/>
              <a:ext cx="4443413" cy="538163"/>
            </a:xfrm>
            <a:custGeom>
              <a:avLst/>
              <a:gdLst>
                <a:gd name="connsiteX0" fmla="*/ 2908702 w 4443736"/>
                <a:gd name="connsiteY0" fmla="*/ 434444 h 537882"/>
                <a:gd name="connsiteX1" fmla="*/ 2643899 w 4443736"/>
                <a:gd name="connsiteY1" fmla="*/ 438581 h 537882"/>
                <a:gd name="connsiteX2" fmla="*/ 2565285 w 4443736"/>
                <a:gd name="connsiteY2" fmla="*/ 434444 h 537882"/>
                <a:gd name="connsiteX3" fmla="*/ 2259106 w 4443736"/>
                <a:gd name="connsiteY3" fmla="*/ 434444 h 537882"/>
                <a:gd name="connsiteX4" fmla="*/ 1853625 w 4443736"/>
                <a:gd name="connsiteY4" fmla="*/ 438581 h 537882"/>
                <a:gd name="connsiteX5" fmla="*/ 1332293 w 4443736"/>
                <a:gd name="connsiteY5" fmla="*/ 438581 h 537882"/>
                <a:gd name="connsiteX6" fmla="*/ 719935 w 4443736"/>
                <a:gd name="connsiteY6" fmla="*/ 438581 h 537882"/>
                <a:gd name="connsiteX7" fmla="*/ 161365 w 4443736"/>
                <a:gd name="connsiteY7" fmla="*/ 438581 h 537882"/>
                <a:gd name="connsiteX8" fmla="*/ 128264 w 4443736"/>
                <a:gd name="connsiteY8" fmla="*/ 430306 h 537882"/>
                <a:gd name="connsiteX9" fmla="*/ 82751 w 4443736"/>
                <a:gd name="connsiteY9" fmla="*/ 417893 h 537882"/>
                <a:gd name="connsiteX10" fmla="*/ 33100 w 4443736"/>
                <a:gd name="connsiteY10" fmla="*/ 393068 h 537882"/>
                <a:gd name="connsiteX11" fmla="*/ 8275 w 4443736"/>
                <a:gd name="connsiteY11" fmla="*/ 364105 h 537882"/>
                <a:gd name="connsiteX12" fmla="*/ 0 w 4443736"/>
                <a:gd name="connsiteY12" fmla="*/ 331005 h 537882"/>
                <a:gd name="connsiteX13" fmla="*/ 8275 w 4443736"/>
                <a:gd name="connsiteY13" fmla="*/ 293767 h 537882"/>
                <a:gd name="connsiteX14" fmla="*/ 28963 w 4443736"/>
                <a:gd name="connsiteY14" fmla="*/ 264804 h 537882"/>
                <a:gd name="connsiteX15" fmla="*/ 70338 w 4443736"/>
                <a:gd name="connsiteY15" fmla="*/ 227566 h 537882"/>
                <a:gd name="connsiteX16" fmla="*/ 124127 w 4443736"/>
                <a:gd name="connsiteY16" fmla="*/ 198603 h 537882"/>
                <a:gd name="connsiteX17" fmla="*/ 190328 w 4443736"/>
                <a:gd name="connsiteY17" fmla="*/ 173777 h 537882"/>
                <a:gd name="connsiteX18" fmla="*/ 264804 w 4443736"/>
                <a:gd name="connsiteY18" fmla="*/ 157227 h 537882"/>
                <a:gd name="connsiteX19" fmla="*/ 380655 w 4443736"/>
                <a:gd name="connsiteY19" fmla="*/ 148952 h 537882"/>
                <a:gd name="connsiteX20" fmla="*/ 471681 w 4443736"/>
                <a:gd name="connsiteY20" fmla="*/ 165502 h 537882"/>
                <a:gd name="connsiteX21" fmla="*/ 554432 w 4443736"/>
                <a:gd name="connsiteY21" fmla="*/ 173777 h 537882"/>
                <a:gd name="connsiteX22" fmla="*/ 761310 w 4443736"/>
                <a:gd name="connsiteY22" fmla="*/ 194465 h 537882"/>
                <a:gd name="connsiteX23" fmla="*/ 1046802 w 4443736"/>
                <a:gd name="connsiteY23" fmla="*/ 211015 h 537882"/>
                <a:gd name="connsiteX24" fmla="*/ 1369531 w 4443736"/>
                <a:gd name="connsiteY24" fmla="*/ 219291 h 537882"/>
                <a:gd name="connsiteX25" fmla="*/ 1890863 w 4443736"/>
                <a:gd name="connsiteY25" fmla="*/ 231703 h 537882"/>
                <a:gd name="connsiteX26" fmla="*/ 2693549 w 4443736"/>
                <a:gd name="connsiteY26" fmla="*/ 239978 h 537882"/>
                <a:gd name="connsiteX27" fmla="*/ 3297632 w 4443736"/>
                <a:gd name="connsiteY27" fmla="*/ 235841 h 537882"/>
                <a:gd name="connsiteX28" fmla="*/ 3533473 w 4443736"/>
                <a:gd name="connsiteY28" fmla="*/ 239978 h 537882"/>
                <a:gd name="connsiteX29" fmla="*/ 3802414 w 4443736"/>
                <a:gd name="connsiteY29" fmla="*/ 239978 h 537882"/>
                <a:gd name="connsiteX30" fmla="*/ 4183070 w 4443736"/>
                <a:gd name="connsiteY30" fmla="*/ 239978 h 537882"/>
                <a:gd name="connsiteX31" fmla="*/ 4228583 w 4443736"/>
                <a:gd name="connsiteY31" fmla="*/ 227566 h 537882"/>
                <a:gd name="connsiteX32" fmla="*/ 4269958 w 4443736"/>
                <a:gd name="connsiteY32" fmla="*/ 202740 h 537882"/>
                <a:gd name="connsiteX33" fmla="*/ 4311334 w 4443736"/>
                <a:gd name="connsiteY33" fmla="*/ 161365 h 537882"/>
                <a:gd name="connsiteX34" fmla="*/ 4344434 w 4443736"/>
                <a:gd name="connsiteY34" fmla="*/ 103439 h 537882"/>
                <a:gd name="connsiteX35" fmla="*/ 4377535 w 4443736"/>
                <a:gd name="connsiteY35" fmla="*/ 45513 h 537882"/>
                <a:gd name="connsiteX36" fmla="*/ 4394085 w 4443736"/>
                <a:gd name="connsiteY36" fmla="*/ 20688 h 537882"/>
                <a:gd name="connsiteX37" fmla="*/ 4406498 w 4443736"/>
                <a:gd name="connsiteY37" fmla="*/ 4138 h 537882"/>
                <a:gd name="connsiteX38" fmla="*/ 4418910 w 4443736"/>
                <a:gd name="connsiteY38" fmla="*/ 0 h 537882"/>
                <a:gd name="connsiteX39" fmla="*/ 4439598 w 4443736"/>
                <a:gd name="connsiteY39" fmla="*/ 8275 h 537882"/>
                <a:gd name="connsiteX40" fmla="*/ 4443736 w 4443736"/>
                <a:gd name="connsiteY40" fmla="*/ 33101 h 537882"/>
                <a:gd name="connsiteX41" fmla="*/ 4439598 w 4443736"/>
                <a:gd name="connsiteY41" fmla="*/ 91026 h 537882"/>
                <a:gd name="connsiteX42" fmla="*/ 4423048 w 4443736"/>
                <a:gd name="connsiteY42" fmla="*/ 177915 h 537882"/>
                <a:gd name="connsiteX43" fmla="*/ 4394085 w 4443736"/>
                <a:gd name="connsiteY43" fmla="*/ 293767 h 537882"/>
                <a:gd name="connsiteX44" fmla="*/ 4360985 w 4443736"/>
                <a:gd name="connsiteY44" fmla="*/ 405481 h 537882"/>
                <a:gd name="connsiteX45" fmla="*/ 4332022 w 4443736"/>
                <a:gd name="connsiteY45" fmla="*/ 475819 h 537882"/>
                <a:gd name="connsiteX46" fmla="*/ 4286508 w 4443736"/>
                <a:gd name="connsiteY46" fmla="*/ 533745 h 537882"/>
                <a:gd name="connsiteX47" fmla="*/ 4257546 w 4443736"/>
                <a:gd name="connsiteY47" fmla="*/ 537882 h 537882"/>
                <a:gd name="connsiteX48" fmla="*/ 4187207 w 4443736"/>
                <a:gd name="connsiteY48" fmla="*/ 517195 h 537882"/>
                <a:gd name="connsiteX49" fmla="*/ 4121006 w 4443736"/>
                <a:gd name="connsiteY49" fmla="*/ 492369 h 537882"/>
                <a:gd name="connsiteX50" fmla="*/ 4071356 w 4443736"/>
                <a:gd name="connsiteY50" fmla="*/ 475819 h 537882"/>
                <a:gd name="connsiteX51" fmla="*/ 3823102 w 4443736"/>
                <a:gd name="connsiteY51" fmla="*/ 446856 h 537882"/>
                <a:gd name="connsiteX52" fmla="*/ 3645187 w 4443736"/>
                <a:gd name="connsiteY52" fmla="*/ 434444 h 537882"/>
                <a:gd name="connsiteX53" fmla="*/ 3388659 w 4443736"/>
                <a:gd name="connsiteY53" fmla="*/ 438581 h 537882"/>
                <a:gd name="connsiteX54" fmla="*/ 3194194 w 4443736"/>
                <a:gd name="connsiteY54" fmla="*/ 434444 h 537882"/>
                <a:gd name="connsiteX55" fmla="*/ 2908702 w 4443736"/>
                <a:gd name="connsiteY55" fmla="*/ 434444 h 537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443736" h="537882">
                  <a:moveTo>
                    <a:pt x="2908702" y="434444"/>
                  </a:moveTo>
                  <a:lnTo>
                    <a:pt x="2643899" y="438581"/>
                  </a:lnTo>
                  <a:lnTo>
                    <a:pt x="2565285" y="434444"/>
                  </a:lnTo>
                  <a:lnTo>
                    <a:pt x="2259106" y="434444"/>
                  </a:lnTo>
                  <a:lnTo>
                    <a:pt x="1853625" y="438581"/>
                  </a:lnTo>
                  <a:lnTo>
                    <a:pt x="1332293" y="438581"/>
                  </a:lnTo>
                  <a:lnTo>
                    <a:pt x="719935" y="438581"/>
                  </a:lnTo>
                  <a:lnTo>
                    <a:pt x="161365" y="438581"/>
                  </a:lnTo>
                  <a:lnTo>
                    <a:pt x="128264" y="430306"/>
                  </a:lnTo>
                  <a:lnTo>
                    <a:pt x="82751" y="417893"/>
                  </a:lnTo>
                  <a:lnTo>
                    <a:pt x="33100" y="393068"/>
                  </a:lnTo>
                  <a:lnTo>
                    <a:pt x="8275" y="364105"/>
                  </a:lnTo>
                  <a:lnTo>
                    <a:pt x="0" y="331005"/>
                  </a:lnTo>
                  <a:lnTo>
                    <a:pt x="8275" y="293767"/>
                  </a:lnTo>
                  <a:lnTo>
                    <a:pt x="28963" y="264804"/>
                  </a:lnTo>
                  <a:lnTo>
                    <a:pt x="70338" y="227566"/>
                  </a:lnTo>
                  <a:lnTo>
                    <a:pt x="124127" y="198603"/>
                  </a:lnTo>
                  <a:lnTo>
                    <a:pt x="190328" y="173777"/>
                  </a:lnTo>
                  <a:lnTo>
                    <a:pt x="264804" y="157227"/>
                  </a:lnTo>
                  <a:lnTo>
                    <a:pt x="380655" y="148952"/>
                  </a:lnTo>
                  <a:lnTo>
                    <a:pt x="471681" y="165502"/>
                  </a:lnTo>
                  <a:lnTo>
                    <a:pt x="554432" y="173777"/>
                  </a:lnTo>
                  <a:lnTo>
                    <a:pt x="761310" y="194465"/>
                  </a:lnTo>
                  <a:lnTo>
                    <a:pt x="1046802" y="211015"/>
                  </a:lnTo>
                  <a:lnTo>
                    <a:pt x="1369531" y="219291"/>
                  </a:lnTo>
                  <a:lnTo>
                    <a:pt x="1890863" y="231703"/>
                  </a:lnTo>
                  <a:lnTo>
                    <a:pt x="2693549" y="239978"/>
                  </a:lnTo>
                  <a:lnTo>
                    <a:pt x="3297632" y="235841"/>
                  </a:lnTo>
                  <a:lnTo>
                    <a:pt x="3533473" y="239978"/>
                  </a:lnTo>
                  <a:lnTo>
                    <a:pt x="3802414" y="239978"/>
                  </a:lnTo>
                  <a:lnTo>
                    <a:pt x="4183070" y="239978"/>
                  </a:lnTo>
                  <a:lnTo>
                    <a:pt x="4228583" y="227566"/>
                  </a:lnTo>
                  <a:lnTo>
                    <a:pt x="4269958" y="202740"/>
                  </a:lnTo>
                  <a:lnTo>
                    <a:pt x="4311334" y="161365"/>
                  </a:lnTo>
                  <a:lnTo>
                    <a:pt x="4344434" y="103439"/>
                  </a:lnTo>
                  <a:lnTo>
                    <a:pt x="4377535" y="45513"/>
                  </a:lnTo>
                  <a:lnTo>
                    <a:pt x="4394085" y="20688"/>
                  </a:lnTo>
                  <a:lnTo>
                    <a:pt x="4406498" y="4138"/>
                  </a:lnTo>
                  <a:lnTo>
                    <a:pt x="4418910" y="0"/>
                  </a:lnTo>
                  <a:lnTo>
                    <a:pt x="4439598" y="8275"/>
                  </a:lnTo>
                  <a:lnTo>
                    <a:pt x="4443736" y="33101"/>
                  </a:lnTo>
                  <a:lnTo>
                    <a:pt x="4439598" y="91026"/>
                  </a:lnTo>
                  <a:lnTo>
                    <a:pt x="4423048" y="177915"/>
                  </a:lnTo>
                  <a:lnTo>
                    <a:pt x="4394085" y="293767"/>
                  </a:lnTo>
                  <a:lnTo>
                    <a:pt x="4360985" y="405481"/>
                  </a:lnTo>
                  <a:lnTo>
                    <a:pt x="4332022" y="475819"/>
                  </a:lnTo>
                  <a:lnTo>
                    <a:pt x="4286508" y="533745"/>
                  </a:lnTo>
                  <a:lnTo>
                    <a:pt x="4257546" y="537882"/>
                  </a:lnTo>
                  <a:lnTo>
                    <a:pt x="4187207" y="517195"/>
                  </a:lnTo>
                  <a:lnTo>
                    <a:pt x="4121006" y="492369"/>
                  </a:lnTo>
                  <a:lnTo>
                    <a:pt x="4071356" y="475819"/>
                  </a:lnTo>
                  <a:lnTo>
                    <a:pt x="3823102" y="446856"/>
                  </a:lnTo>
                  <a:lnTo>
                    <a:pt x="3645187" y="434444"/>
                  </a:lnTo>
                  <a:lnTo>
                    <a:pt x="3388659" y="438581"/>
                  </a:lnTo>
                  <a:cubicBezTo>
                    <a:pt x="3192816" y="430247"/>
                    <a:pt x="3194194" y="365426"/>
                    <a:pt x="3194194" y="434444"/>
                  </a:cubicBezTo>
                  <a:lnTo>
                    <a:pt x="2908702" y="434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8C36688-7E3B-4DC2-8F18-DE4F9980934B}"/>
                </a:ext>
              </a:extLst>
            </p:cNvPr>
            <p:cNvSpPr/>
            <p:nvPr/>
          </p:nvSpPr>
          <p:spPr>
            <a:xfrm rot="16200000">
              <a:off x="2049463" y="3227388"/>
              <a:ext cx="1998662" cy="1135062"/>
            </a:xfrm>
            <a:custGeom>
              <a:avLst/>
              <a:gdLst>
                <a:gd name="connsiteX0" fmla="*/ 762000 w 1997869"/>
                <a:gd name="connsiteY0" fmla="*/ 645570 h 1133726"/>
                <a:gd name="connsiteX1" fmla="*/ 535782 w 1997869"/>
                <a:gd name="connsiteY1" fmla="*/ 481263 h 1133726"/>
                <a:gd name="connsiteX2" fmla="*/ 350044 w 1997869"/>
                <a:gd name="connsiteY2" fmla="*/ 331245 h 1133726"/>
                <a:gd name="connsiteX3" fmla="*/ 192882 w 1997869"/>
                <a:gd name="connsiteY3" fmla="*/ 202657 h 1133726"/>
                <a:gd name="connsiteX4" fmla="*/ 66675 w 1997869"/>
                <a:gd name="connsiteY4" fmla="*/ 93120 h 1133726"/>
                <a:gd name="connsiteX5" fmla="*/ 21432 w 1997869"/>
                <a:gd name="connsiteY5" fmla="*/ 55020 h 1133726"/>
                <a:gd name="connsiteX6" fmla="*/ 2382 w 1997869"/>
                <a:gd name="connsiteY6" fmla="*/ 31207 h 1133726"/>
                <a:gd name="connsiteX7" fmla="*/ 0 w 1997869"/>
                <a:gd name="connsiteY7" fmla="*/ 16920 h 1133726"/>
                <a:gd name="connsiteX8" fmla="*/ 4763 w 1997869"/>
                <a:gd name="connsiteY8" fmla="*/ 5013 h 1133726"/>
                <a:gd name="connsiteX9" fmla="*/ 21432 w 1997869"/>
                <a:gd name="connsiteY9" fmla="*/ 251 h 1133726"/>
                <a:gd name="connsiteX10" fmla="*/ 45244 w 1997869"/>
                <a:gd name="connsiteY10" fmla="*/ 5013 h 1133726"/>
                <a:gd name="connsiteX11" fmla="*/ 85725 w 1997869"/>
                <a:gd name="connsiteY11" fmla="*/ 31207 h 1133726"/>
                <a:gd name="connsiteX12" fmla="*/ 214313 w 1997869"/>
                <a:gd name="connsiteY12" fmla="*/ 116932 h 1133726"/>
                <a:gd name="connsiteX13" fmla="*/ 381000 w 1997869"/>
                <a:gd name="connsiteY13" fmla="*/ 224088 h 1133726"/>
                <a:gd name="connsiteX14" fmla="*/ 538163 w 1997869"/>
                <a:gd name="connsiteY14" fmla="*/ 324101 h 1133726"/>
                <a:gd name="connsiteX15" fmla="*/ 714375 w 1997869"/>
                <a:gd name="connsiteY15" fmla="*/ 433638 h 1133726"/>
                <a:gd name="connsiteX16" fmla="*/ 842963 w 1997869"/>
                <a:gd name="connsiteY16" fmla="*/ 512220 h 1133726"/>
                <a:gd name="connsiteX17" fmla="*/ 971550 w 1997869"/>
                <a:gd name="connsiteY17" fmla="*/ 593182 h 1133726"/>
                <a:gd name="connsiteX18" fmla="*/ 1121569 w 1997869"/>
                <a:gd name="connsiteY18" fmla="*/ 674145 h 1133726"/>
                <a:gd name="connsiteX19" fmla="*/ 1238250 w 1997869"/>
                <a:gd name="connsiteY19" fmla="*/ 728913 h 1133726"/>
                <a:gd name="connsiteX20" fmla="*/ 1414463 w 1997869"/>
                <a:gd name="connsiteY20" fmla="*/ 814638 h 1133726"/>
                <a:gd name="connsiteX21" fmla="*/ 1595438 w 1997869"/>
                <a:gd name="connsiteY21" fmla="*/ 893220 h 1133726"/>
                <a:gd name="connsiteX22" fmla="*/ 1774032 w 1997869"/>
                <a:gd name="connsiteY22" fmla="*/ 967038 h 1133726"/>
                <a:gd name="connsiteX23" fmla="*/ 1990725 w 1997869"/>
                <a:gd name="connsiteY23" fmla="*/ 1052763 h 1133726"/>
                <a:gd name="connsiteX24" fmla="*/ 1997869 w 1997869"/>
                <a:gd name="connsiteY24" fmla="*/ 1133726 h 1133726"/>
                <a:gd name="connsiteX25" fmla="*/ 1493044 w 1997869"/>
                <a:gd name="connsiteY25" fmla="*/ 1117057 h 1133726"/>
                <a:gd name="connsiteX26" fmla="*/ 1366838 w 1997869"/>
                <a:gd name="connsiteY26" fmla="*/ 1043238 h 1133726"/>
                <a:gd name="connsiteX27" fmla="*/ 1126332 w 1997869"/>
                <a:gd name="connsiteY27" fmla="*/ 886076 h 1133726"/>
                <a:gd name="connsiteX28" fmla="*/ 907257 w 1997869"/>
                <a:gd name="connsiteY28" fmla="*/ 743201 h 1133726"/>
                <a:gd name="connsiteX29" fmla="*/ 762000 w 1997869"/>
                <a:gd name="connsiteY29" fmla="*/ 645570 h 113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97869" h="1133726">
                  <a:moveTo>
                    <a:pt x="762000" y="645570"/>
                  </a:moveTo>
                  <a:lnTo>
                    <a:pt x="535782" y="481263"/>
                  </a:lnTo>
                  <a:lnTo>
                    <a:pt x="350044" y="331245"/>
                  </a:lnTo>
                  <a:lnTo>
                    <a:pt x="192882" y="202657"/>
                  </a:lnTo>
                  <a:lnTo>
                    <a:pt x="66675" y="93120"/>
                  </a:lnTo>
                  <a:lnTo>
                    <a:pt x="21432" y="55020"/>
                  </a:lnTo>
                  <a:lnTo>
                    <a:pt x="2382" y="31207"/>
                  </a:lnTo>
                  <a:lnTo>
                    <a:pt x="0" y="16920"/>
                  </a:lnTo>
                  <a:lnTo>
                    <a:pt x="4763" y="5013"/>
                  </a:lnTo>
                  <a:cubicBezTo>
                    <a:pt x="19803" y="0"/>
                    <a:pt x="14030" y="251"/>
                    <a:pt x="21432" y="251"/>
                  </a:cubicBezTo>
                  <a:lnTo>
                    <a:pt x="45244" y="5013"/>
                  </a:lnTo>
                  <a:lnTo>
                    <a:pt x="85725" y="31207"/>
                  </a:lnTo>
                  <a:lnTo>
                    <a:pt x="214313" y="116932"/>
                  </a:lnTo>
                  <a:lnTo>
                    <a:pt x="381000" y="224088"/>
                  </a:lnTo>
                  <a:lnTo>
                    <a:pt x="538163" y="324101"/>
                  </a:lnTo>
                  <a:lnTo>
                    <a:pt x="714375" y="433638"/>
                  </a:lnTo>
                  <a:lnTo>
                    <a:pt x="842963" y="512220"/>
                  </a:lnTo>
                  <a:lnTo>
                    <a:pt x="971550" y="593182"/>
                  </a:lnTo>
                  <a:lnTo>
                    <a:pt x="1121569" y="674145"/>
                  </a:lnTo>
                  <a:lnTo>
                    <a:pt x="1238250" y="728913"/>
                  </a:lnTo>
                  <a:lnTo>
                    <a:pt x="1414463" y="814638"/>
                  </a:lnTo>
                  <a:lnTo>
                    <a:pt x="1595438" y="893220"/>
                  </a:lnTo>
                  <a:lnTo>
                    <a:pt x="1774032" y="967038"/>
                  </a:lnTo>
                  <a:lnTo>
                    <a:pt x="1990725" y="1052763"/>
                  </a:lnTo>
                  <a:lnTo>
                    <a:pt x="1997869" y="1133726"/>
                  </a:lnTo>
                  <a:lnTo>
                    <a:pt x="1493044" y="1117057"/>
                  </a:lnTo>
                  <a:lnTo>
                    <a:pt x="1366838" y="1043238"/>
                  </a:lnTo>
                  <a:lnTo>
                    <a:pt x="1126332" y="886076"/>
                  </a:lnTo>
                  <a:lnTo>
                    <a:pt x="907257" y="743201"/>
                  </a:lnTo>
                  <a:lnTo>
                    <a:pt x="762000" y="6455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ABE6650-1D5B-4BF2-9A7D-DA985470A3C6}"/>
                </a:ext>
              </a:extLst>
            </p:cNvPr>
            <p:cNvSpPr/>
            <p:nvPr/>
          </p:nvSpPr>
          <p:spPr>
            <a:xfrm>
              <a:off x="3694113" y="3305175"/>
              <a:ext cx="566737" cy="544513"/>
            </a:xfrm>
            <a:custGeom>
              <a:avLst/>
              <a:gdLst>
                <a:gd name="connsiteX0" fmla="*/ 290512 w 566737"/>
                <a:gd name="connsiteY0" fmla="*/ 364331 h 545306"/>
                <a:gd name="connsiteX1" fmla="*/ 188119 w 566737"/>
                <a:gd name="connsiteY1" fmla="*/ 254794 h 545306"/>
                <a:gd name="connsiteX2" fmla="*/ 102394 w 566737"/>
                <a:gd name="connsiteY2" fmla="*/ 164306 h 545306"/>
                <a:gd name="connsiteX3" fmla="*/ 2381 w 566737"/>
                <a:gd name="connsiteY3" fmla="*/ 76200 h 545306"/>
                <a:gd name="connsiteX4" fmla="*/ 0 w 566737"/>
                <a:gd name="connsiteY4" fmla="*/ 0 h 545306"/>
                <a:gd name="connsiteX5" fmla="*/ 128587 w 566737"/>
                <a:gd name="connsiteY5" fmla="*/ 52388 h 545306"/>
                <a:gd name="connsiteX6" fmla="*/ 247650 w 566737"/>
                <a:gd name="connsiteY6" fmla="*/ 97631 h 545306"/>
                <a:gd name="connsiteX7" fmla="*/ 388144 w 566737"/>
                <a:gd name="connsiteY7" fmla="*/ 147638 h 545306"/>
                <a:gd name="connsiteX8" fmla="*/ 447675 w 566737"/>
                <a:gd name="connsiteY8" fmla="*/ 166688 h 545306"/>
                <a:gd name="connsiteX9" fmla="*/ 464344 w 566737"/>
                <a:gd name="connsiteY9" fmla="*/ 176213 h 545306"/>
                <a:gd name="connsiteX10" fmla="*/ 497681 w 566737"/>
                <a:gd name="connsiteY10" fmla="*/ 223838 h 545306"/>
                <a:gd name="connsiteX11" fmla="*/ 519112 w 566737"/>
                <a:gd name="connsiteY11" fmla="*/ 257175 h 545306"/>
                <a:gd name="connsiteX12" fmla="*/ 538162 w 566737"/>
                <a:gd name="connsiteY12" fmla="*/ 297656 h 545306"/>
                <a:gd name="connsiteX13" fmla="*/ 552450 w 566737"/>
                <a:gd name="connsiteY13" fmla="*/ 333375 h 545306"/>
                <a:gd name="connsiteX14" fmla="*/ 561975 w 566737"/>
                <a:gd name="connsiteY14" fmla="*/ 383381 h 545306"/>
                <a:gd name="connsiteX15" fmla="*/ 566737 w 566737"/>
                <a:gd name="connsiteY15" fmla="*/ 450056 h 545306"/>
                <a:gd name="connsiteX16" fmla="*/ 566737 w 566737"/>
                <a:gd name="connsiteY16" fmla="*/ 497681 h 545306"/>
                <a:gd name="connsiteX17" fmla="*/ 559594 w 566737"/>
                <a:gd name="connsiteY17" fmla="*/ 523875 h 545306"/>
                <a:gd name="connsiteX18" fmla="*/ 547687 w 566737"/>
                <a:gd name="connsiteY18" fmla="*/ 535781 h 545306"/>
                <a:gd name="connsiteX19" fmla="*/ 531019 w 566737"/>
                <a:gd name="connsiteY19" fmla="*/ 542925 h 545306"/>
                <a:gd name="connsiteX20" fmla="*/ 509587 w 566737"/>
                <a:gd name="connsiteY20" fmla="*/ 545306 h 545306"/>
                <a:gd name="connsiteX21" fmla="*/ 481012 w 566737"/>
                <a:gd name="connsiteY21" fmla="*/ 542925 h 545306"/>
                <a:gd name="connsiteX22" fmla="*/ 461962 w 566737"/>
                <a:gd name="connsiteY22" fmla="*/ 535781 h 545306"/>
                <a:gd name="connsiteX23" fmla="*/ 435769 w 566737"/>
                <a:gd name="connsiteY23" fmla="*/ 516731 h 545306"/>
                <a:gd name="connsiteX24" fmla="*/ 383381 w 566737"/>
                <a:gd name="connsiteY24" fmla="*/ 466725 h 545306"/>
                <a:gd name="connsiteX25" fmla="*/ 290512 w 566737"/>
                <a:gd name="connsiteY25" fmla="*/ 364331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66737" h="545306">
                  <a:moveTo>
                    <a:pt x="290512" y="364331"/>
                  </a:moveTo>
                  <a:lnTo>
                    <a:pt x="188119" y="254794"/>
                  </a:lnTo>
                  <a:lnTo>
                    <a:pt x="102394" y="164306"/>
                  </a:lnTo>
                  <a:lnTo>
                    <a:pt x="2381" y="76200"/>
                  </a:lnTo>
                  <a:cubicBezTo>
                    <a:pt x="1587" y="50800"/>
                    <a:pt x="794" y="25400"/>
                    <a:pt x="0" y="0"/>
                  </a:cubicBezTo>
                  <a:lnTo>
                    <a:pt x="128587" y="52388"/>
                  </a:lnTo>
                  <a:lnTo>
                    <a:pt x="247650" y="97631"/>
                  </a:lnTo>
                  <a:lnTo>
                    <a:pt x="388144" y="147638"/>
                  </a:lnTo>
                  <a:lnTo>
                    <a:pt x="447675" y="166688"/>
                  </a:lnTo>
                  <a:lnTo>
                    <a:pt x="464344" y="176213"/>
                  </a:lnTo>
                  <a:lnTo>
                    <a:pt x="497681" y="223838"/>
                  </a:lnTo>
                  <a:lnTo>
                    <a:pt x="519112" y="257175"/>
                  </a:lnTo>
                  <a:lnTo>
                    <a:pt x="538162" y="297656"/>
                  </a:lnTo>
                  <a:lnTo>
                    <a:pt x="552450" y="333375"/>
                  </a:lnTo>
                  <a:lnTo>
                    <a:pt x="561975" y="383381"/>
                  </a:lnTo>
                  <a:lnTo>
                    <a:pt x="566737" y="450056"/>
                  </a:lnTo>
                  <a:lnTo>
                    <a:pt x="566737" y="497681"/>
                  </a:lnTo>
                  <a:lnTo>
                    <a:pt x="559594" y="523875"/>
                  </a:lnTo>
                  <a:lnTo>
                    <a:pt x="547687" y="535781"/>
                  </a:lnTo>
                  <a:lnTo>
                    <a:pt x="531019" y="542925"/>
                  </a:lnTo>
                  <a:lnTo>
                    <a:pt x="509587" y="545306"/>
                  </a:lnTo>
                  <a:lnTo>
                    <a:pt x="481012" y="542925"/>
                  </a:lnTo>
                  <a:lnTo>
                    <a:pt x="461962" y="535781"/>
                  </a:lnTo>
                  <a:lnTo>
                    <a:pt x="435769" y="516731"/>
                  </a:lnTo>
                  <a:lnTo>
                    <a:pt x="383381" y="466725"/>
                  </a:lnTo>
                  <a:lnTo>
                    <a:pt x="290512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BACA5CB-B566-429A-812C-85B059E06C0A}"/>
                </a:ext>
              </a:extLst>
            </p:cNvPr>
            <p:cNvSpPr/>
            <p:nvPr/>
          </p:nvSpPr>
          <p:spPr>
            <a:xfrm>
              <a:off x="4737100" y="2360613"/>
              <a:ext cx="1919288" cy="401637"/>
            </a:xfrm>
            <a:custGeom>
              <a:avLst/>
              <a:gdLst>
                <a:gd name="connsiteX0" fmla="*/ 1243013 w 1919288"/>
                <a:gd name="connsiteY0" fmla="*/ 319087 h 402431"/>
                <a:gd name="connsiteX1" fmla="*/ 983457 w 1919288"/>
                <a:gd name="connsiteY1" fmla="*/ 359569 h 402431"/>
                <a:gd name="connsiteX2" fmla="*/ 809625 w 1919288"/>
                <a:gd name="connsiteY2" fmla="*/ 378619 h 402431"/>
                <a:gd name="connsiteX3" fmla="*/ 638175 w 1919288"/>
                <a:gd name="connsiteY3" fmla="*/ 388144 h 402431"/>
                <a:gd name="connsiteX4" fmla="*/ 454819 w 1919288"/>
                <a:gd name="connsiteY4" fmla="*/ 395287 h 402431"/>
                <a:gd name="connsiteX5" fmla="*/ 309563 w 1919288"/>
                <a:gd name="connsiteY5" fmla="*/ 402431 h 402431"/>
                <a:gd name="connsiteX6" fmla="*/ 261938 w 1919288"/>
                <a:gd name="connsiteY6" fmla="*/ 402431 h 402431"/>
                <a:gd name="connsiteX7" fmla="*/ 223838 w 1919288"/>
                <a:gd name="connsiteY7" fmla="*/ 397669 h 402431"/>
                <a:gd name="connsiteX8" fmla="*/ 180975 w 1919288"/>
                <a:gd name="connsiteY8" fmla="*/ 388144 h 402431"/>
                <a:gd name="connsiteX9" fmla="*/ 145257 w 1919288"/>
                <a:gd name="connsiteY9" fmla="*/ 371475 h 402431"/>
                <a:gd name="connsiteX10" fmla="*/ 107157 w 1919288"/>
                <a:gd name="connsiteY10" fmla="*/ 350044 h 402431"/>
                <a:gd name="connsiteX11" fmla="*/ 0 w 1919288"/>
                <a:gd name="connsiteY11" fmla="*/ 271462 h 402431"/>
                <a:gd name="connsiteX12" fmla="*/ 97632 w 1919288"/>
                <a:gd name="connsiteY12" fmla="*/ 128587 h 402431"/>
                <a:gd name="connsiteX13" fmla="*/ 161925 w 1919288"/>
                <a:gd name="connsiteY13" fmla="*/ 202406 h 402431"/>
                <a:gd name="connsiteX14" fmla="*/ 188119 w 1919288"/>
                <a:gd name="connsiteY14" fmla="*/ 223837 h 402431"/>
                <a:gd name="connsiteX15" fmla="*/ 214313 w 1919288"/>
                <a:gd name="connsiteY15" fmla="*/ 235744 h 402431"/>
                <a:gd name="connsiteX16" fmla="*/ 247650 w 1919288"/>
                <a:gd name="connsiteY16" fmla="*/ 245269 h 402431"/>
                <a:gd name="connsiteX17" fmla="*/ 288132 w 1919288"/>
                <a:gd name="connsiteY17" fmla="*/ 247650 h 402431"/>
                <a:gd name="connsiteX18" fmla="*/ 338138 w 1919288"/>
                <a:gd name="connsiteY18" fmla="*/ 250031 h 402431"/>
                <a:gd name="connsiteX19" fmla="*/ 416719 w 1919288"/>
                <a:gd name="connsiteY19" fmla="*/ 240506 h 402431"/>
                <a:gd name="connsiteX20" fmla="*/ 645319 w 1919288"/>
                <a:gd name="connsiteY20" fmla="*/ 214312 h 402431"/>
                <a:gd name="connsiteX21" fmla="*/ 814388 w 1919288"/>
                <a:gd name="connsiteY21" fmla="*/ 195262 h 402431"/>
                <a:gd name="connsiteX22" fmla="*/ 985838 w 1919288"/>
                <a:gd name="connsiteY22" fmla="*/ 159544 h 402431"/>
                <a:gd name="connsiteX23" fmla="*/ 1138238 w 1919288"/>
                <a:gd name="connsiteY23" fmla="*/ 135731 h 402431"/>
                <a:gd name="connsiteX24" fmla="*/ 1366838 w 1919288"/>
                <a:gd name="connsiteY24" fmla="*/ 97631 h 402431"/>
                <a:gd name="connsiteX25" fmla="*/ 1397794 w 1919288"/>
                <a:gd name="connsiteY25" fmla="*/ 85725 h 402431"/>
                <a:gd name="connsiteX26" fmla="*/ 1433513 w 1919288"/>
                <a:gd name="connsiteY26" fmla="*/ 61912 h 402431"/>
                <a:gd name="connsiteX27" fmla="*/ 1483519 w 1919288"/>
                <a:gd name="connsiteY27" fmla="*/ 35719 h 402431"/>
                <a:gd name="connsiteX28" fmla="*/ 1566863 w 1919288"/>
                <a:gd name="connsiteY28" fmla="*/ 0 h 402431"/>
                <a:gd name="connsiteX29" fmla="*/ 1588294 w 1919288"/>
                <a:gd name="connsiteY29" fmla="*/ 0 h 402431"/>
                <a:gd name="connsiteX30" fmla="*/ 1638300 w 1919288"/>
                <a:gd name="connsiteY30" fmla="*/ 4762 h 402431"/>
                <a:gd name="connsiteX31" fmla="*/ 1693069 w 1919288"/>
                <a:gd name="connsiteY31" fmla="*/ 19050 h 402431"/>
                <a:gd name="connsiteX32" fmla="*/ 1762125 w 1919288"/>
                <a:gd name="connsiteY32" fmla="*/ 50006 h 402431"/>
                <a:gd name="connsiteX33" fmla="*/ 1814513 w 1919288"/>
                <a:gd name="connsiteY33" fmla="*/ 76200 h 402431"/>
                <a:gd name="connsiteX34" fmla="*/ 1866900 w 1919288"/>
                <a:gd name="connsiteY34" fmla="*/ 104775 h 402431"/>
                <a:gd name="connsiteX35" fmla="*/ 1900238 w 1919288"/>
                <a:gd name="connsiteY35" fmla="*/ 126206 h 402431"/>
                <a:gd name="connsiteX36" fmla="*/ 1914525 w 1919288"/>
                <a:gd name="connsiteY36" fmla="*/ 138112 h 402431"/>
                <a:gd name="connsiteX37" fmla="*/ 1919288 w 1919288"/>
                <a:gd name="connsiteY37" fmla="*/ 147637 h 402431"/>
                <a:gd name="connsiteX38" fmla="*/ 1914525 w 1919288"/>
                <a:gd name="connsiteY38" fmla="*/ 169069 h 402431"/>
                <a:gd name="connsiteX39" fmla="*/ 1897857 w 1919288"/>
                <a:gd name="connsiteY39" fmla="*/ 188119 h 402431"/>
                <a:gd name="connsiteX40" fmla="*/ 1857375 w 1919288"/>
                <a:gd name="connsiteY40" fmla="*/ 216694 h 402431"/>
                <a:gd name="connsiteX41" fmla="*/ 1816894 w 1919288"/>
                <a:gd name="connsiteY41" fmla="*/ 226219 h 402431"/>
                <a:gd name="connsiteX42" fmla="*/ 1645444 w 1919288"/>
                <a:gd name="connsiteY42" fmla="*/ 254794 h 402431"/>
                <a:gd name="connsiteX43" fmla="*/ 1243013 w 1919288"/>
                <a:gd name="connsiteY43" fmla="*/ 3190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919288" h="402431">
                  <a:moveTo>
                    <a:pt x="1243013" y="319087"/>
                  </a:moveTo>
                  <a:lnTo>
                    <a:pt x="983457" y="359569"/>
                  </a:lnTo>
                  <a:lnTo>
                    <a:pt x="809625" y="378619"/>
                  </a:lnTo>
                  <a:lnTo>
                    <a:pt x="638175" y="388144"/>
                  </a:lnTo>
                  <a:lnTo>
                    <a:pt x="454819" y="395287"/>
                  </a:lnTo>
                  <a:lnTo>
                    <a:pt x="309563" y="402431"/>
                  </a:lnTo>
                  <a:lnTo>
                    <a:pt x="261938" y="402431"/>
                  </a:lnTo>
                  <a:lnTo>
                    <a:pt x="223838" y="397669"/>
                  </a:lnTo>
                  <a:lnTo>
                    <a:pt x="180975" y="388144"/>
                  </a:lnTo>
                  <a:lnTo>
                    <a:pt x="145257" y="371475"/>
                  </a:lnTo>
                  <a:lnTo>
                    <a:pt x="107157" y="350044"/>
                  </a:lnTo>
                  <a:lnTo>
                    <a:pt x="0" y="271462"/>
                  </a:lnTo>
                  <a:lnTo>
                    <a:pt x="97632" y="128587"/>
                  </a:lnTo>
                  <a:lnTo>
                    <a:pt x="161925" y="202406"/>
                  </a:lnTo>
                  <a:lnTo>
                    <a:pt x="188119" y="223837"/>
                  </a:lnTo>
                  <a:lnTo>
                    <a:pt x="214313" y="235744"/>
                  </a:lnTo>
                  <a:lnTo>
                    <a:pt x="247650" y="245269"/>
                  </a:lnTo>
                  <a:lnTo>
                    <a:pt x="288132" y="247650"/>
                  </a:lnTo>
                  <a:lnTo>
                    <a:pt x="338138" y="250031"/>
                  </a:lnTo>
                  <a:lnTo>
                    <a:pt x="416719" y="240506"/>
                  </a:lnTo>
                  <a:lnTo>
                    <a:pt x="645319" y="214312"/>
                  </a:lnTo>
                  <a:lnTo>
                    <a:pt x="814388" y="195262"/>
                  </a:lnTo>
                  <a:lnTo>
                    <a:pt x="985838" y="159544"/>
                  </a:lnTo>
                  <a:lnTo>
                    <a:pt x="1138238" y="135731"/>
                  </a:lnTo>
                  <a:lnTo>
                    <a:pt x="1366838" y="97631"/>
                  </a:lnTo>
                  <a:lnTo>
                    <a:pt x="1397794" y="85725"/>
                  </a:lnTo>
                  <a:lnTo>
                    <a:pt x="1433513" y="61912"/>
                  </a:lnTo>
                  <a:lnTo>
                    <a:pt x="1483519" y="35719"/>
                  </a:lnTo>
                  <a:lnTo>
                    <a:pt x="1566863" y="0"/>
                  </a:lnTo>
                  <a:lnTo>
                    <a:pt x="1588294" y="0"/>
                  </a:lnTo>
                  <a:lnTo>
                    <a:pt x="1638300" y="4762"/>
                  </a:lnTo>
                  <a:lnTo>
                    <a:pt x="1693069" y="19050"/>
                  </a:lnTo>
                  <a:lnTo>
                    <a:pt x="1762125" y="50006"/>
                  </a:lnTo>
                  <a:lnTo>
                    <a:pt x="1814513" y="76200"/>
                  </a:lnTo>
                  <a:lnTo>
                    <a:pt x="1866900" y="104775"/>
                  </a:lnTo>
                  <a:lnTo>
                    <a:pt x="1900238" y="126206"/>
                  </a:lnTo>
                  <a:lnTo>
                    <a:pt x="1914525" y="138112"/>
                  </a:lnTo>
                  <a:lnTo>
                    <a:pt x="1919288" y="147637"/>
                  </a:lnTo>
                  <a:lnTo>
                    <a:pt x="1914525" y="169069"/>
                  </a:lnTo>
                  <a:lnTo>
                    <a:pt x="1897857" y="188119"/>
                  </a:lnTo>
                  <a:lnTo>
                    <a:pt x="1857375" y="216694"/>
                  </a:lnTo>
                  <a:lnTo>
                    <a:pt x="1816894" y="226219"/>
                  </a:lnTo>
                  <a:lnTo>
                    <a:pt x="1645444" y="254794"/>
                  </a:lnTo>
                  <a:lnTo>
                    <a:pt x="1243013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E34A94B-E558-448D-AF35-FFFE2F3A2FDC}"/>
                </a:ext>
              </a:extLst>
            </p:cNvPr>
            <p:cNvSpPr/>
            <p:nvPr/>
          </p:nvSpPr>
          <p:spPr>
            <a:xfrm>
              <a:off x="4273550" y="3141663"/>
              <a:ext cx="2743200" cy="515937"/>
            </a:xfrm>
            <a:custGeom>
              <a:avLst/>
              <a:gdLst>
                <a:gd name="connsiteX0" fmla="*/ 2011680 w 2743200"/>
                <a:gd name="connsiteY0" fmla="*/ 310645 h 516072"/>
                <a:gd name="connsiteX1" fmla="*/ 1488092 w 2743200"/>
                <a:gd name="connsiteY1" fmla="*/ 355739 h 516072"/>
                <a:gd name="connsiteX2" fmla="*/ 1079743 w 2743200"/>
                <a:gd name="connsiteY2" fmla="*/ 423379 h 516072"/>
                <a:gd name="connsiteX3" fmla="*/ 829223 w 2743200"/>
                <a:gd name="connsiteY3" fmla="*/ 443421 h 516072"/>
                <a:gd name="connsiteX4" fmla="*/ 533608 w 2743200"/>
                <a:gd name="connsiteY4" fmla="*/ 468473 h 516072"/>
                <a:gd name="connsiteX5" fmla="*/ 468473 w 2743200"/>
                <a:gd name="connsiteY5" fmla="*/ 486010 h 516072"/>
                <a:gd name="connsiteX6" fmla="*/ 410853 w 2743200"/>
                <a:gd name="connsiteY6" fmla="*/ 501041 h 516072"/>
                <a:gd name="connsiteX7" fmla="*/ 368265 w 2743200"/>
                <a:gd name="connsiteY7" fmla="*/ 511062 h 516072"/>
                <a:gd name="connsiteX8" fmla="*/ 325676 w 2743200"/>
                <a:gd name="connsiteY8" fmla="*/ 516072 h 516072"/>
                <a:gd name="connsiteX9" fmla="*/ 293109 w 2743200"/>
                <a:gd name="connsiteY9" fmla="*/ 513567 h 516072"/>
                <a:gd name="connsiteX10" fmla="*/ 268057 w 2743200"/>
                <a:gd name="connsiteY10" fmla="*/ 508556 h 516072"/>
                <a:gd name="connsiteX11" fmla="*/ 232984 w 2743200"/>
                <a:gd name="connsiteY11" fmla="*/ 496030 h 516072"/>
                <a:gd name="connsiteX12" fmla="*/ 172859 w 2743200"/>
                <a:gd name="connsiteY12" fmla="*/ 458452 h 516072"/>
                <a:gd name="connsiteX13" fmla="*/ 107723 w 2743200"/>
                <a:gd name="connsiteY13" fmla="*/ 400833 h 516072"/>
                <a:gd name="connsiteX14" fmla="*/ 60124 w 2743200"/>
                <a:gd name="connsiteY14" fmla="*/ 353234 h 516072"/>
                <a:gd name="connsiteX15" fmla="*/ 20041 w 2743200"/>
                <a:gd name="connsiteY15" fmla="*/ 313150 h 516072"/>
                <a:gd name="connsiteX16" fmla="*/ 5010 w 2743200"/>
                <a:gd name="connsiteY16" fmla="*/ 295614 h 516072"/>
                <a:gd name="connsiteX17" fmla="*/ 0 w 2743200"/>
                <a:gd name="connsiteY17" fmla="*/ 278077 h 516072"/>
                <a:gd name="connsiteX18" fmla="*/ 5010 w 2743200"/>
                <a:gd name="connsiteY18" fmla="*/ 263046 h 516072"/>
                <a:gd name="connsiteX19" fmla="*/ 17536 w 2743200"/>
                <a:gd name="connsiteY19" fmla="*/ 250520 h 516072"/>
                <a:gd name="connsiteX20" fmla="*/ 32567 w 2743200"/>
                <a:gd name="connsiteY20" fmla="*/ 248015 h 516072"/>
                <a:gd name="connsiteX21" fmla="*/ 87682 w 2743200"/>
                <a:gd name="connsiteY21" fmla="*/ 260541 h 516072"/>
                <a:gd name="connsiteX22" fmla="*/ 200416 w 2743200"/>
                <a:gd name="connsiteY22" fmla="*/ 278077 h 516072"/>
                <a:gd name="connsiteX23" fmla="*/ 295614 w 2743200"/>
                <a:gd name="connsiteY23" fmla="*/ 285593 h 516072"/>
                <a:gd name="connsiteX24" fmla="*/ 390812 w 2743200"/>
                <a:gd name="connsiteY24" fmla="*/ 290604 h 516072"/>
                <a:gd name="connsiteX25" fmla="*/ 478494 w 2743200"/>
                <a:gd name="connsiteY25" fmla="*/ 290604 h 516072"/>
                <a:gd name="connsiteX26" fmla="*/ 573692 w 2743200"/>
                <a:gd name="connsiteY26" fmla="*/ 280583 h 516072"/>
                <a:gd name="connsiteX27" fmla="*/ 854275 w 2743200"/>
                <a:gd name="connsiteY27" fmla="*/ 250520 h 516072"/>
                <a:gd name="connsiteX28" fmla="*/ 1139868 w 2743200"/>
                <a:gd name="connsiteY28" fmla="*/ 212942 h 516072"/>
                <a:gd name="connsiteX29" fmla="*/ 1280160 w 2743200"/>
                <a:gd name="connsiteY29" fmla="*/ 197911 h 516072"/>
                <a:gd name="connsiteX30" fmla="*/ 1448008 w 2743200"/>
                <a:gd name="connsiteY30" fmla="*/ 157828 h 516072"/>
                <a:gd name="connsiteX31" fmla="*/ 1573269 w 2743200"/>
                <a:gd name="connsiteY31" fmla="*/ 152817 h 516072"/>
                <a:gd name="connsiteX32" fmla="*/ 1633394 w 2743200"/>
                <a:gd name="connsiteY32" fmla="*/ 147807 h 516072"/>
                <a:gd name="connsiteX33" fmla="*/ 1713560 w 2743200"/>
                <a:gd name="connsiteY33" fmla="*/ 140291 h 516072"/>
                <a:gd name="connsiteX34" fmla="*/ 1831305 w 2743200"/>
                <a:gd name="connsiteY34" fmla="*/ 127765 h 516072"/>
                <a:gd name="connsiteX35" fmla="*/ 1954060 w 2743200"/>
                <a:gd name="connsiteY35" fmla="*/ 110229 h 516072"/>
                <a:gd name="connsiteX36" fmla="*/ 2136940 w 2743200"/>
                <a:gd name="connsiteY36" fmla="*/ 82671 h 516072"/>
                <a:gd name="connsiteX37" fmla="*/ 2182034 w 2743200"/>
                <a:gd name="connsiteY37" fmla="*/ 72651 h 516072"/>
                <a:gd name="connsiteX38" fmla="*/ 2212096 w 2743200"/>
                <a:gd name="connsiteY38" fmla="*/ 62630 h 516072"/>
                <a:gd name="connsiteX39" fmla="*/ 2259695 w 2743200"/>
                <a:gd name="connsiteY39" fmla="*/ 40083 h 516072"/>
                <a:gd name="connsiteX40" fmla="*/ 2322325 w 2743200"/>
                <a:gd name="connsiteY40" fmla="*/ 0 h 516072"/>
                <a:gd name="connsiteX41" fmla="*/ 2364914 w 2743200"/>
                <a:gd name="connsiteY41" fmla="*/ 7515 h 516072"/>
                <a:gd name="connsiteX42" fmla="*/ 2457606 w 2743200"/>
                <a:gd name="connsiteY42" fmla="*/ 35073 h 516072"/>
                <a:gd name="connsiteX43" fmla="*/ 2530257 w 2743200"/>
                <a:gd name="connsiteY43" fmla="*/ 60125 h 516072"/>
                <a:gd name="connsiteX44" fmla="*/ 2582866 w 2743200"/>
                <a:gd name="connsiteY44" fmla="*/ 82671 h 516072"/>
                <a:gd name="connsiteX45" fmla="*/ 2620444 w 2743200"/>
                <a:gd name="connsiteY45" fmla="*/ 102713 h 516072"/>
                <a:gd name="connsiteX46" fmla="*/ 2665538 w 2743200"/>
                <a:gd name="connsiteY46" fmla="*/ 127765 h 516072"/>
                <a:gd name="connsiteX47" fmla="*/ 2700611 w 2743200"/>
                <a:gd name="connsiteY47" fmla="*/ 155322 h 516072"/>
                <a:gd name="connsiteX48" fmla="*/ 2723158 w 2743200"/>
                <a:gd name="connsiteY48" fmla="*/ 172859 h 516072"/>
                <a:gd name="connsiteX49" fmla="*/ 2738189 w 2743200"/>
                <a:gd name="connsiteY49" fmla="*/ 192900 h 516072"/>
                <a:gd name="connsiteX50" fmla="*/ 2743200 w 2743200"/>
                <a:gd name="connsiteY50" fmla="*/ 210437 h 516072"/>
                <a:gd name="connsiteX51" fmla="*/ 2738189 w 2743200"/>
                <a:gd name="connsiteY51" fmla="*/ 235489 h 516072"/>
                <a:gd name="connsiteX52" fmla="*/ 2725663 w 2743200"/>
                <a:gd name="connsiteY52" fmla="*/ 260541 h 516072"/>
                <a:gd name="connsiteX53" fmla="*/ 2695601 w 2743200"/>
                <a:gd name="connsiteY53" fmla="*/ 285593 h 516072"/>
                <a:gd name="connsiteX54" fmla="*/ 2670549 w 2743200"/>
                <a:gd name="connsiteY54" fmla="*/ 293109 h 516072"/>
                <a:gd name="connsiteX55" fmla="*/ 2545288 w 2743200"/>
                <a:gd name="connsiteY55" fmla="*/ 293109 h 516072"/>
                <a:gd name="connsiteX56" fmla="*/ 2344872 w 2743200"/>
                <a:gd name="connsiteY56" fmla="*/ 298119 h 516072"/>
                <a:gd name="connsiteX57" fmla="*/ 2011680 w 2743200"/>
                <a:gd name="connsiteY57" fmla="*/ 310645 h 51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3200" h="516072">
                  <a:moveTo>
                    <a:pt x="2011680" y="310645"/>
                  </a:moveTo>
                  <a:lnTo>
                    <a:pt x="1488092" y="355739"/>
                  </a:lnTo>
                  <a:lnTo>
                    <a:pt x="1079743" y="423379"/>
                  </a:lnTo>
                  <a:lnTo>
                    <a:pt x="829223" y="443421"/>
                  </a:lnTo>
                  <a:lnTo>
                    <a:pt x="533608" y="468473"/>
                  </a:lnTo>
                  <a:lnTo>
                    <a:pt x="468473" y="486010"/>
                  </a:lnTo>
                  <a:lnTo>
                    <a:pt x="410853" y="501041"/>
                  </a:lnTo>
                  <a:lnTo>
                    <a:pt x="368265" y="511062"/>
                  </a:lnTo>
                  <a:lnTo>
                    <a:pt x="325676" y="516072"/>
                  </a:lnTo>
                  <a:lnTo>
                    <a:pt x="293109" y="513567"/>
                  </a:lnTo>
                  <a:lnTo>
                    <a:pt x="268057" y="508556"/>
                  </a:lnTo>
                  <a:lnTo>
                    <a:pt x="232984" y="496030"/>
                  </a:lnTo>
                  <a:lnTo>
                    <a:pt x="172859" y="458452"/>
                  </a:lnTo>
                  <a:lnTo>
                    <a:pt x="107723" y="400833"/>
                  </a:lnTo>
                  <a:lnTo>
                    <a:pt x="60124" y="353234"/>
                  </a:lnTo>
                  <a:lnTo>
                    <a:pt x="20041" y="313150"/>
                  </a:lnTo>
                  <a:lnTo>
                    <a:pt x="5010" y="295614"/>
                  </a:lnTo>
                  <a:lnTo>
                    <a:pt x="0" y="278077"/>
                  </a:lnTo>
                  <a:lnTo>
                    <a:pt x="5010" y="263046"/>
                  </a:lnTo>
                  <a:lnTo>
                    <a:pt x="17536" y="250520"/>
                  </a:lnTo>
                  <a:lnTo>
                    <a:pt x="32567" y="248015"/>
                  </a:lnTo>
                  <a:lnTo>
                    <a:pt x="87682" y="260541"/>
                  </a:lnTo>
                  <a:lnTo>
                    <a:pt x="200416" y="278077"/>
                  </a:lnTo>
                  <a:lnTo>
                    <a:pt x="295614" y="285593"/>
                  </a:lnTo>
                  <a:lnTo>
                    <a:pt x="390812" y="290604"/>
                  </a:lnTo>
                  <a:lnTo>
                    <a:pt x="478494" y="290604"/>
                  </a:lnTo>
                  <a:lnTo>
                    <a:pt x="573692" y="280583"/>
                  </a:lnTo>
                  <a:lnTo>
                    <a:pt x="854275" y="250520"/>
                  </a:lnTo>
                  <a:lnTo>
                    <a:pt x="1139868" y="212942"/>
                  </a:lnTo>
                  <a:cubicBezTo>
                    <a:pt x="1186622" y="207842"/>
                    <a:pt x="1233128" y="197911"/>
                    <a:pt x="1280160" y="197911"/>
                  </a:cubicBezTo>
                  <a:lnTo>
                    <a:pt x="1448008" y="157828"/>
                  </a:lnTo>
                  <a:lnTo>
                    <a:pt x="1573269" y="152817"/>
                  </a:lnTo>
                  <a:lnTo>
                    <a:pt x="1633394" y="147807"/>
                  </a:lnTo>
                  <a:lnTo>
                    <a:pt x="1713560" y="140291"/>
                  </a:lnTo>
                  <a:lnTo>
                    <a:pt x="1831305" y="127765"/>
                  </a:lnTo>
                  <a:lnTo>
                    <a:pt x="1954060" y="110229"/>
                  </a:lnTo>
                  <a:lnTo>
                    <a:pt x="2136940" y="82671"/>
                  </a:lnTo>
                  <a:lnTo>
                    <a:pt x="2182034" y="72651"/>
                  </a:lnTo>
                  <a:lnTo>
                    <a:pt x="2212096" y="62630"/>
                  </a:lnTo>
                  <a:lnTo>
                    <a:pt x="2259695" y="40083"/>
                  </a:lnTo>
                  <a:lnTo>
                    <a:pt x="2322325" y="0"/>
                  </a:lnTo>
                  <a:lnTo>
                    <a:pt x="2364914" y="7515"/>
                  </a:lnTo>
                  <a:lnTo>
                    <a:pt x="2457606" y="35073"/>
                  </a:lnTo>
                  <a:lnTo>
                    <a:pt x="2530257" y="60125"/>
                  </a:lnTo>
                  <a:lnTo>
                    <a:pt x="2582866" y="82671"/>
                  </a:lnTo>
                  <a:lnTo>
                    <a:pt x="2620444" y="102713"/>
                  </a:lnTo>
                  <a:lnTo>
                    <a:pt x="2665538" y="127765"/>
                  </a:lnTo>
                  <a:lnTo>
                    <a:pt x="2700611" y="155322"/>
                  </a:lnTo>
                  <a:lnTo>
                    <a:pt x="2723158" y="172859"/>
                  </a:lnTo>
                  <a:lnTo>
                    <a:pt x="2738189" y="192900"/>
                  </a:lnTo>
                  <a:lnTo>
                    <a:pt x="2743200" y="210437"/>
                  </a:lnTo>
                  <a:lnTo>
                    <a:pt x="2738189" y="235489"/>
                  </a:lnTo>
                  <a:lnTo>
                    <a:pt x="2725663" y="260541"/>
                  </a:lnTo>
                  <a:lnTo>
                    <a:pt x="2695601" y="285593"/>
                  </a:lnTo>
                  <a:lnTo>
                    <a:pt x="2670549" y="293109"/>
                  </a:lnTo>
                  <a:lnTo>
                    <a:pt x="2545288" y="293109"/>
                  </a:lnTo>
                  <a:lnTo>
                    <a:pt x="2344872" y="298119"/>
                  </a:lnTo>
                  <a:lnTo>
                    <a:pt x="2011680" y="310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C08CECB-38B8-49CF-BA86-72D13EC4147C}"/>
                </a:ext>
              </a:extLst>
            </p:cNvPr>
            <p:cNvSpPr/>
            <p:nvPr/>
          </p:nvSpPr>
          <p:spPr>
            <a:xfrm rot="16200000">
              <a:off x="3246437" y="3422651"/>
              <a:ext cx="4575175" cy="571500"/>
            </a:xfrm>
            <a:custGeom>
              <a:avLst/>
              <a:gdLst>
                <a:gd name="connsiteX0" fmla="*/ 2995591 w 4576137"/>
                <a:gd name="connsiteY0" fmla="*/ 496507 h 570983"/>
                <a:gd name="connsiteX1" fmla="*/ 2656311 w 4576137"/>
                <a:gd name="connsiteY1" fmla="*/ 504782 h 570983"/>
                <a:gd name="connsiteX2" fmla="*/ 2424608 w 4576137"/>
                <a:gd name="connsiteY2" fmla="*/ 496507 h 570983"/>
                <a:gd name="connsiteX3" fmla="*/ 2184630 w 4576137"/>
                <a:gd name="connsiteY3" fmla="*/ 500644 h 570983"/>
                <a:gd name="connsiteX4" fmla="*/ 1737774 w 4576137"/>
                <a:gd name="connsiteY4" fmla="*/ 504782 h 570983"/>
                <a:gd name="connsiteX5" fmla="*/ 1746049 w 4576137"/>
                <a:gd name="connsiteY5" fmla="*/ 504782 h 570983"/>
                <a:gd name="connsiteX6" fmla="*/ 1187479 w 4576137"/>
                <a:gd name="connsiteY6" fmla="*/ 500644 h 570983"/>
                <a:gd name="connsiteX7" fmla="*/ 926813 w 4576137"/>
                <a:gd name="connsiteY7" fmla="*/ 504782 h 570983"/>
                <a:gd name="connsiteX8" fmla="*/ 765448 w 4576137"/>
                <a:gd name="connsiteY8" fmla="*/ 504782 h 570983"/>
                <a:gd name="connsiteX9" fmla="*/ 562708 w 4576137"/>
                <a:gd name="connsiteY9" fmla="*/ 513057 h 570983"/>
                <a:gd name="connsiteX10" fmla="*/ 347555 w 4576137"/>
                <a:gd name="connsiteY10" fmla="*/ 525470 h 570983"/>
                <a:gd name="connsiteX11" fmla="*/ 268941 w 4576137"/>
                <a:gd name="connsiteY11" fmla="*/ 517194 h 570983"/>
                <a:gd name="connsiteX12" fmla="*/ 182052 w 4576137"/>
                <a:gd name="connsiteY12" fmla="*/ 504782 h 570983"/>
                <a:gd name="connsiteX13" fmla="*/ 99301 w 4576137"/>
                <a:gd name="connsiteY13" fmla="*/ 488232 h 570983"/>
                <a:gd name="connsiteX14" fmla="*/ 45513 w 4576137"/>
                <a:gd name="connsiteY14" fmla="*/ 471681 h 570983"/>
                <a:gd name="connsiteX15" fmla="*/ 20688 w 4576137"/>
                <a:gd name="connsiteY15" fmla="*/ 450994 h 570983"/>
                <a:gd name="connsiteX16" fmla="*/ 4137 w 4576137"/>
                <a:gd name="connsiteY16" fmla="*/ 430306 h 570983"/>
                <a:gd name="connsiteX17" fmla="*/ 0 w 4576137"/>
                <a:gd name="connsiteY17" fmla="*/ 409618 h 570983"/>
                <a:gd name="connsiteX18" fmla="*/ 8275 w 4576137"/>
                <a:gd name="connsiteY18" fmla="*/ 380655 h 570983"/>
                <a:gd name="connsiteX19" fmla="*/ 37238 w 4576137"/>
                <a:gd name="connsiteY19" fmla="*/ 351692 h 570983"/>
                <a:gd name="connsiteX20" fmla="*/ 107576 w 4576137"/>
                <a:gd name="connsiteY20" fmla="*/ 318592 h 570983"/>
                <a:gd name="connsiteX21" fmla="*/ 169640 w 4576137"/>
                <a:gd name="connsiteY21" fmla="*/ 297904 h 570983"/>
                <a:gd name="connsiteX22" fmla="*/ 235841 w 4576137"/>
                <a:gd name="connsiteY22" fmla="*/ 277216 h 570983"/>
                <a:gd name="connsiteX23" fmla="*/ 318592 w 4576137"/>
                <a:gd name="connsiteY23" fmla="*/ 252391 h 570983"/>
                <a:gd name="connsiteX24" fmla="*/ 409618 w 4576137"/>
                <a:gd name="connsiteY24" fmla="*/ 231703 h 570983"/>
                <a:gd name="connsiteX25" fmla="*/ 546157 w 4576137"/>
                <a:gd name="connsiteY25" fmla="*/ 215153 h 570983"/>
                <a:gd name="connsiteX26" fmla="*/ 583395 w 4576137"/>
                <a:gd name="connsiteY26" fmla="*/ 215153 h 570983"/>
                <a:gd name="connsiteX27" fmla="*/ 662009 w 4576137"/>
                <a:gd name="connsiteY27" fmla="*/ 227565 h 570983"/>
                <a:gd name="connsiteX28" fmla="*/ 761310 w 4576137"/>
                <a:gd name="connsiteY28" fmla="*/ 244116 h 570983"/>
                <a:gd name="connsiteX29" fmla="*/ 877162 w 4576137"/>
                <a:gd name="connsiteY29" fmla="*/ 260666 h 570983"/>
                <a:gd name="connsiteX30" fmla="*/ 997151 w 4576137"/>
                <a:gd name="connsiteY30" fmla="*/ 273079 h 570983"/>
                <a:gd name="connsiteX31" fmla="*/ 1084040 w 4576137"/>
                <a:gd name="connsiteY31" fmla="*/ 281354 h 570983"/>
                <a:gd name="connsiteX32" fmla="*/ 1274367 w 4576137"/>
                <a:gd name="connsiteY32" fmla="*/ 281354 h 570983"/>
                <a:gd name="connsiteX33" fmla="*/ 1708811 w 4576137"/>
                <a:gd name="connsiteY33" fmla="*/ 281354 h 570983"/>
                <a:gd name="connsiteX34" fmla="*/ 2254968 w 4576137"/>
                <a:gd name="connsiteY34" fmla="*/ 277216 h 570983"/>
                <a:gd name="connsiteX35" fmla="*/ 2631486 w 4576137"/>
                <a:gd name="connsiteY35" fmla="*/ 277216 h 570983"/>
                <a:gd name="connsiteX36" fmla="*/ 3272807 w 4576137"/>
                <a:gd name="connsiteY36" fmla="*/ 277216 h 570983"/>
                <a:gd name="connsiteX37" fmla="*/ 3413484 w 4576137"/>
                <a:gd name="connsiteY37" fmla="*/ 277216 h 570983"/>
                <a:gd name="connsiteX38" fmla="*/ 3972054 w 4576137"/>
                <a:gd name="connsiteY38" fmla="*/ 277216 h 570983"/>
                <a:gd name="connsiteX39" fmla="*/ 4228583 w 4576137"/>
                <a:gd name="connsiteY39" fmla="*/ 277216 h 570983"/>
                <a:gd name="connsiteX40" fmla="*/ 4290646 w 4576137"/>
                <a:gd name="connsiteY40" fmla="*/ 273079 h 570983"/>
                <a:gd name="connsiteX41" fmla="*/ 4332022 w 4576137"/>
                <a:gd name="connsiteY41" fmla="*/ 260666 h 570983"/>
                <a:gd name="connsiteX42" fmla="*/ 4373397 w 4576137"/>
                <a:gd name="connsiteY42" fmla="*/ 235841 h 570983"/>
                <a:gd name="connsiteX43" fmla="*/ 4406498 w 4576137"/>
                <a:gd name="connsiteY43" fmla="*/ 206878 h 570983"/>
                <a:gd name="connsiteX44" fmla="*/ 4435461 w 4576137"/>
                <a:gd name="connsiteY44" fmla="*/ 165502 h 570983"/>
                <a:gd name="connsiteX45" fmla="*/ 4447873 w 4576137"/>
                <a:gd name="connsiteY45" fmla="*/ 128264 h 570983"/>
                <a:gd name="connsiteX46" fmla="*/ 4460286 w 4576137"/>
                <a:gd name="connsiteY46" fmla="*/ 70338 h 570983"/>
                <a:gd name="connsiteX47" fmla="*/ 4464423 w 4576137"/>
                <a:gd name="connsiteY47" fmla="*/ 33100 h 570983"/>
                <a:gd name="connsiteX48" fmla="*/ 4468561 w 4576137"/>
                <a:gd name="connsiteY48" fmla="*/ 16550 h 570983"/>
                <a:gd name="connsiteX49" fmla="*/ 4485111 w 4576137"/>
                <a:gd name="connsiteY49" fmla="*/ 0 h 570983"/>
                <a:gd name="connsiteX50" fmla="*/ 4497524 w 4576137"/>
                <a:gd name="connsiteY50" fmla="*/ 0 h 570983"/>
                <a:gd name="connsiteX51" fmla="*/ 4518212 w 4576137"/>
                <a:gd name="connsiteY51" fmla="*/ 12413 h 570983"/>
                <a:gd name="connsiteX52" fmla="*/ 4538899 w 4576137"/>
                <a:gd name="connsiteY52" fmla="*/ 41375 h 570983"/>
                <a:gd name="connsiteX53" fmla="*/ 4559587 w 4576137"/>
                <a:gd name="connsiteY53" fmla="*/ 99301 h 570983"/>
                <a:gd name="connsiteX54" fmla="*/ 4567862 w 4576137"/>
                <a:gd name="connsiteY54" fmla="*/ 140677 h 570983"/>
                <a:gd name="connsiteX55" fmla="*/ 4576137 w 4576137"/>
                <a:gd name="connsiteY55" fmla="*/ 190327 h 570983"/>
                <a:gd name="connsiteX56" fmla="*/ 4567862 w 4576137"/>
                <a:gd name="connsiteY56" fmla="*/ 244116 h 570983"/>
                <a:gd name="connsiteX57" fmla="*/ 4538899 w 4576137"/>
                <a:gd name="connsiteY57" fmla="*/ 359967 h 570983"/>
                <a:gd name="connsiteX58" fmla="*/ 4501661 w 4576137"/>
                <a:gd name="connsiteY58" fmla="*/ 455131 h 570983"/>
                <a:gd name="connsiteX59" fmla="*/ 4460286 w 4576137"/>
                <a:gd name="connsiteY59" fmla="*/ 525470 h 570983"/>
                <a:gd name="connsiteX60" fmla="*/ 4418910 w 4576137"/>
                <a:gd name="connsiteY60" fmla="*/ 566845 h 570983"/>
                <a:gd name="connsiteX61" fmla="*/ 4402360 w 4576137"/>
                <a:gd name="connsiteY61" fmla="*/ 570983 h 570983"/>
                <a:gd name="connsiteX62" fmla="*/ 4365122 w 4576137"/>
                <a:gd name="connsiteY62" fmla="*/ 554432 h 570983"/>
                <a:gd name="connsiteX63" fmla="*/ 4311334 w 4576137"/>
                <a:gd name="connsiteY63" fmla="*/ 529607 h 570983"/>
                <a:gd name="connsiteX64" fmla="*/ 4236858 w 4576137"/>
                <a:gd name="connsiteY64" fmla="*/ 508919 h 570983"/>
                <a:gd name="connsiteX65" fmla="*/ 4108594 w 4576137"/>
                <a:gd name="connsiteY65" fmla="*/ 500644 h 570983"/>
                <a:gd name="connsiteX66" fmla="*/ 3831377 w 4576137"/>
                <a:gd name="connsiteY66" fmla="*/ 500644 h 570983"/>
                <a:gd name="connsiteX67" fmla="*/ 3450722 w 4576137"/>
                <a:gd name="connsiteY67" fmla="*/ 500644 h 570983"/>
                <a:gd name="connsiteX68" fmla="*/ 3289357 w 4576137"/>
                <a:gd name="connsiteY68" fmla="*/ 500644 h 570983"/>
                <a:gd name="connsiteX69" fmla="*/ 2995591 w 4576137"/>
                <a:gd name="connsiteY69" fmla="*/ 496507 h 570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76137" h="570983">
                  <a:moveTo>
                    <a:pt x="2995591" y="496507"/>
                  </a:moveTo>
                  <a:lnTo>
                    <a:pt x="2656311" y="504782"/>
                  </a:lnTo>
                  <a:lnTo>
                    <a:pt x="2424608" y="496507"/>
                  </a:lnTo>
                  <a:lnTo>
                    <a:pt x="2184630" y="500644"/>
                  </a:lnTo>
                  <a:lnTo>
                    <a:pt x="1737774" y="504782"/>
                  </a:lnTo>
                  <a:lnTo>
                    <a:pt x="1746049" y="504782"/>
                  </a:lnTo>
                  <a:lnTo>
                    <a:pt x="1187479" y="500644"/>
                  </a:lnTo>
                  <a:lnTo>
                    <a:pt x="926813" y="504782"/>
                  </a:lnTo>
                  <a:lnTo>
                    <a:pt x="765448" y="504782"/>
                  </a:lnTo>
                  <a:lnTo>
                    <a:pt x="562708" y="513057"/>
                  </a:lnTo>
                  <a:lnTo>
                    <a:pt x="347555" y="525470"/>
                  </a:lnTo>
                  <a:lnTo>
                    <a:pt x="268941" y="517194"/>
                  </a:lnTo>
                  <a:lnTo>
                    <a:pt x="182052" y="504782"/>
                  </a:lnTo>
                  <a:lnTo>
                    <a:pt x="99301" y="488232"/>
                  </a:lnTo>
                  <a:lnTo>
                    <a:pt x="45513" y="471681"/>
                  </a:lnTo>
                  <a:lnTo>
                    <a:pt x="20688" y="450994"/>
                  </a:lnTo>
                  <a:lnTo>
                    <a:pt x="4137" y="430306"/>
                  </a:lnTo>
                  <a:lnTo>
                    <a:pt x="0" y="409618"/>
                  </a:lnTo>
                  <a:lnTo>
                    <a:pt x="8275" y="380655"/>
                  </a:lnTo>
                  <a:lnTo>
                    <a:pt x="37238" y="351692"/>
                  </a:lnTo>
                  <a:lnTo>
                    <a:pt x="107576" y="318592"/>
                  </a:lnTo>
                  <a:lnTo>
                    <a:pt x="169640" y="297904"/>
                  </a:lnTo>
                  <a:lnTo>
                    <a:pt x="235841" y="277216"/>
                  </a:lnTo>
                  <a:lnTo>
                    <a:pt x="318592" y="252391"/>
                  </a:lnTo>
                  <a:lnTo>
                    <a:pt x="409618" y="231703"/>
                  </a:lnTo>
                  <a:lnTo>
                    <a:pt x="546157" y="215153"/>
                  </a:lnTo>
                  <a:lnTo>
                    <a:pt x="583395" y="215153"/>
                  </a:lnTo>
                  <a:lnTo>
                    <a:pt x="662009" y="227565"/>
                  </a:lnTo>
                  <a:lnTo>
                    <a:pt x="761310" y="244116"/>
                  </a:lnTo>
                  <a:lnTo>
                    <a:pt x="877162" y="260666"/>
                  </a:lnTo>
                  <a:lnTo>
                    <a:pt x="997151" y="273079"/>
                  </a:lnTo>
                  <a:lnTo>
                    <a:pt x="1084040" y="281354"/>
                  </a:lnTo>
                  <a:lnTo>
                    <a:pt x="1274367" y="281354"/>
                  </a:lnTo>
                  <a:lnTo>
                    <a:pt x="1708811" y="281354"/>
                  </a:lnTo>
                  <a:lnTo>
                    <a:pt x="2254968" y="277216"/>
                  </a:lnTo>
                  <a:lnTo>
                    <a:pt x="2631486" y="277216"/>
                  </a:lnTo>
                  <a:lnTo>
                    <a:pt x="3272807" y="277216"/>
                  </a:lnTo>
                  <a:lnTo>
                    <a:pt x="3413484" y="277216"/>
                  </a:lnTo>
                  <a:lnTo>
                    <a:pt x="3972054" y="277216"/>
                  </a:lnTo>
                  <a:lnTo>
                    <a:pt x="4228583" y="277216"/>
                  </a:lnTo>
                  <a:lnTo>
                    <a:pt x="4290646" y="273079"/>
                  </a:lnTo>
                  <a:lnTo>
                    <a:pt x="4332022" y="260666"/>
                  </a:lnTo>
                  <a:lnTo>
                    <a:pt x="4373397" y="235841"/>
                  </a:lnTo>
                  <a:lnTo>
                    <a:pt x="4406498" y="206878"/>
                  </a:lnTo>
                  <a:lnTo>
                    <a:pt x="4435461" y="165502"/>
                  </a:lnTo>
                  <a:lnTo>
                    <a:pt x="4447873" y="128264"/>
                  </a:lnTo>
                  <a:lnTo>
                    <a:pt x="4460286" y="70338"/>
                  </a:lnTo>
                  <a:lnTo>
                    <a:pt x="4464423" y="33100"/>
                  </a:lnTo>
                  <a:lnTo>
                    <a:pt x="4468561" y="16550"/>
                  </a:lnTo>
                  <a:lnTo>
                    <a:pt x="4485111" y="0"/>
                  </a:lnTo>
                  <a:lnTo>
                    <a:pt x="4497524" y="0"/>
                  </a:lnTo>
                  <a:lnTo>
                    <a:pt x="4518212" y="12413"/>
                  </a:lnTo>
                  <a:lnTo>
                    <a:pt x="4538899" y="41375"/>
                  </a:lnTo>
                  <a:lnTo>
                    <a:pt x="4559587" y="99301"/>
                  </a:lnTo>
                  <a:lnTo>
                    <a:pt x="4567862" y="140677"/>
                  </a:lnTo>
                  <a:lnTo>
                    <a:pt x="4576137" y="190327"/>
                  </a:lnTo>
                  <a:lnTo>
                    <a:pt x="4567862" y="244116"/>
                  </a:lnTo>
                  <a:lnTo>
                    <a:pt x="4538899" y="359967"/>
                  </a:lnTo>
                  <a:lnTo>
                    <a:pt x="4501661" y="455131"/>
                  </a:lnTo>
                  <a:lnTo>
                    <a:pt x="4460286" y="525470"/>
                  </a:lnTo>
                  <a:lnTo>
                    <a:pt x="4418910" y="566845"/>
                  </a:lnTo>
                  <a:lnTo>
                    <a:pt x="4402360" y="570983"/>
                  </a:lnTo>
                  <a:lnTo>
                    <a:pt x="4365122" y="554432"/>
                  </a:lnTo>
                  <a:lnTo>
                    <a:pt x="4311334" y="529607"/>
                  </a:lnTo>
                  <a:lnTo>
                    <a:pt x="4236858" y="508919"/>
                  </a:lnTo>
                  <a:lnTo>
                    <a:pt x="4108594" y="500644"/>
                  </a:lnTo>
                  <a:lnTo>
                    <a:pt x="3831377" y="500644"/>
                  </a:lnTo>
                  <a:lnTo>
                    <a:pt x="3450722" y="500644"/>
                  </a:lnTo>
                  <a:lnTo>
                    <a:pt x="3289357" y="500644"/>
                  </a:lnTo>
                  <a:lnTo>
                    <a:pt x="2995591" y="496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B7469AB-1300-42F8-AAAF-BF5EA56C1BA8}"/>
                </a:ext>
              </a:extLst>
            </p:cNvPr>
            <p:cNvSpPr/>
            <p:nvPr/>
          </p:nvSpPr>
          <p:spPr>
            <a:xfrm>
              <a:off x="4013200" y="3448050"/>
              <a:ext cx="1581150" cy="1831975"/>
            </a:xfrm>
            <a:custGeom>
              <a:avLst/>
              <a:gdLst>
                <a:gd name="connsiteX0" fmla="*/ 984250 w 1581150"/>
                <a:gd name="connsiteY0" fmla="*/ 996950 h 1831975"/>
                <a:gd name="connsiteX1" fmla="*/ 746125 w 1581150"/>
                <a:gd name="connsiteY1" fmla="*/ 1244600 h 1831975"/>
                <a:gd name="connsiteX2" fmla="*/ 581025 w 1581150"/>
                <a:gd name="connsiteY2" fmla="*/ 1400175 h 1831975"/>
                <a:gd name="connsiteX3" fmla="*/ 419100 w 1581150"/>
                <a:gd name="connsiteY3" fmla="*/ 1539875 h 1831975"/>
                <a:gd name="connsiteX4" fmla="*/ 292100 w 1581150"/>
                <a:gd name="connsiteY4" fmla="*/ 1641475 h 1831975"/>
                <a:gd name="connsiteX5" fmla="*/ 171450 w 1581150"/>
                <a:gd name="connsiteY5" fmla="*/ 1733550 h 1831975"/>
                <a:gd name="connsiteX6" fmla="*/ 53975 w 1581150"/>
                <a:gd name="connsiteY6" fmla="*/ 1819275 h 1831975"/>
                <a:gd name="connsiteX7" fmla="*/ 25400 w 1581150"/>
                <a:gd name="connsiteY7" fmla="*/ 1831975 h 1831975"/>
                <a:gd name="connsiteX8" fmla="*/ 6350 w 1581150"/>
                <a:gd name="connsiteY8" fmla="*/ 1825625 h 1831975"/>
                <a:gd name="connsiteX9" fmla="*/ 0 w 1581150"/>
                <a:gd name="connsiteY9" fmla="*/ 1809750 h 1831975"/>
                <a:gd name="connsiteX10" fmla="*/ 3175 w 1581150"/>
                <a:gd name="connsiteY10" fmla="*/ 1787525 h 1831975"/>
                <a:gd name="connsiteX11" fmla="*/ 28575 w 1581150"/>
                <a:gd name="connsiteY11" fmla="*/ 1755775 h 1831975"/>
                <a:gd name="connsiteX12" fmla="*/ 120650 w 1581150"/>
                <a:gd name="connsiteY12" fmla="*/ 1670050 h 1831975"/>
                <a:gd name="connsiteX13" fmla="*/ 206375 w 1581150"/>
                <a:gd name="connsiteY13" fmla="*/ 1584325 h 1831975"/>
                <a:gd name="connsiteX14" fmla="*/ 317500 w 1581150"/>
                <a:gd name="connsiteY14" fmla="*/ 1470025 h 1831975"/>
                <a:gd name="connsiteX15" fmla="*/ 438150 w 1581150"/>
                <a:gd name="connsiteY15" fmla="*/ 1339850 h 1831975"/>
                <a:gd name="connsiteX16" fmla="*/ 539750 w 1581150"/>
                <a:gd name="connsiteY16" fmla="*/ 1231900 h 1831975"/>
                <a:gd name="connsiteX17" fmla="*/ 673100 w 1581150"/>
                <a:gd name="connsiteY17" fmla="*/ 1079500 h 1831975"/>
                <a:gd name="connsiteX18" fmla="*/ 771525 w 1581150"/>
                <a:gd name="connsiteY18" fmla="*/ 962025 h 1831975"/>
                <a:gd name="connsiteX19" fmla="*/ 914400 w 1581150"/>
                <a:gd name="connsiteY19" fmla="*/ 774700 h 1831975"/>
                <a:gd name="connsiteX20" fmla="*/ 1025525 w 1581150"/>
                <a:gd name="connsiteY20" fmla="*/ 622300 h 1831975"/>
                <a:gd name="connsiteX21" fmla="*/ 1104900 w 1581150"/>
                <a:gd name="connsiteY21" fmla="*/ 504825 h 1831975"/>
                <a:gd name="connsiteX22" fmla="*/ 1193800 w 1581150"/>
                <a:gd name="connsiteY22" fmla="*/ 349250 h 1831975"/>
                <a:gd name="connsiteX23" fmla="*/ 1254125 w 1581150"/>
                <a:gd name="connsiteY23" fmla="*/ 241300 h 1831975"/>
                <a:gd name="connsiteX24" fmla="*/ 1333500 w 1581150"/>
                <a:gd name="connsiteY24" fmla="*/ 63500 h 1831975"/>
                <a:gd name="connsiteX25" fmla="*/ 1581150 w 1581150"/>
                <a:gd name="connsiteY25" fmla="*/ 0 h 1831975"/>
                <a:gd name="connsiteX26" fmla="*/ 1562100 w 1581150"/>
                <a:gd name="connsiteY26" fmla="*/ 219075 h 1831975"/>
                <a:gd name="connsiteX27" fmla="*/ 1460500 w 1581150"/>
                <a:gd name="connsiteY27" fmla="*/ 374650 h 1831975"/>
                <a:gd name="connsiteX28" fmla="*/ 1333500 w 1581150"/>
                <a:gd name="connsiteY28" fmla="*/ 558800 h 1831975"/>
                <a:gd name="connsiteX29" fmla="*/ 1228725 w 1581150"/>
                <a:gd name="connsiteY29" fmla="*/ 701675 h 1831975"/>
                <a:gd name="connsiteX30" fmla="*/ 1127125 w 1581150"/>
                <a:gd name="connsiteY30" fmla="*/ 835025 h 1831975"/>
                <a:gd name="connsiteX31" fmla="*/ 984250 w 1581150"/>
                <a:gd name="connsiteY31" fmla="*/ 996950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1831975">
                  <a:moveTo>
                    <a:pt x="984250" y="996950"/>
                  </a:moveTo>
                  <a:lnTo>
                    <a:pt x="746125" y="1244600"/>
                  </a:lnTo>
                  <a:lnTo>
                    <a:pt x="581025" y="1400175"/>
                  </a:lnTo>
                  <a:lnTo>
                    <a:pt x="419100" y="1539875"/>
                  </a:lnTo>
                  <a:lnTo>
                    <a:pt x="292100" y="1641475"/>
                  </a:lnTo>
                  <a:lnTo>
                    <a:pt x="171450" y="1733550"/>
                  </a:lnTo>
                  <a:lnTo>
                    <a:pt x="53975" y="1819275"/>
                  </a:lnTo>
                  <a:lnTo>
                    <a:pt x="25400" y="1831975"/>
                  </a:lnTo>
                  <a:lnTo>
                    <a:pt x="6350" y="1825625"/>
                  </a:lnTo>
                  <a:lnTo>
                    <a:pt x="0" y="1809750"/>
                  </a:lnTo>
                  <a:lnTo>
                    <a:pt x="3175" y="1787525"/>
                  </a:lnTo>
                  <a:lnTo>
                    <a:pt x="28575" y="1755775"/>
                  </a:lnTo>
                  <a:lnTo>
                    <a:pt x="120650" y="1670050"/>
                  </a:lnTo>
                  <a:lnTo>
                    <a:pt x="206375" y="1584325"/>
                  </a:lnTo>
                  <a:lnTo>
                    <a:pt x="317500" y="1470025"/>
                  </a:lnTo>
                  <a:lnTo>
                    <a:pt x="438150" y="1339850"/>
                  </a:lnTo>
                  <a:lnTo>
                    <a:pt x="539750" y="1231900"/>
                  </a:lnTo>
                  <a:lnTo>
                    <a:pt x="673100" y="1079500"/>
                  </a:lnTo>
                  <a:lnTo>
                    <a:pt x="771525" y="962025"/>
                  </a:lnTo>
                  <a:lnTo>
                    <a:pt x="914400" y="774700"/>
                  </a:lnTo>
                  <a:lnTo>
                    <a:pt x="1025525" y="622300"/>
                  </a:lnTo>
                  <a:lnTo>
                    <a:pt x="1104900" y="504825"/>
                  </a:lnTo>
                  <a:lnTo>
                    <a:pt x="1193800" y="349250"/>
                  </a:lnTo>
                  <a:lnTo>
                    <a:pt x="1254125" y="241300"/>
                  </a:lnTo>
                  <a:lnTo>
                    <a:pt x="1333500" y="63500"/>
                  </a:lnTo>
                  <a:lnTo>
                    <a:pt x="1581150" y="0"/>
                  </a:lnTo>
                  <a:lnTo>
                    <a:pt x="1562100" y="219075"/>
                  </a:lnTo>
                  <a:lnTo>
                    <a:pt x="1460500" y="374650"/>
                  </a:lnTo>
                  <a:lnTo>
                    <a:pt x="1333500" y="558800"/>
                  </a:lnTo>
                  <a:lnTo>
                    <a:pt x="1228725" y="701675"/>
                  </a:lnTo>
                  <a:lnTo>
                    <a:pt x="1127125" y="835025"/>
                  </a:lnTo>
                  <a:lnTo>
                    <a:pt x="984250" y="996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E5F235C-D84C-4FE0-A24F-B533083BAB78}"/>
                </a:ext>
              </a:extLst>
            </p:cNvPr>
            <p:cNvSpPr/>
            <p:nvPr/>
          </p:nvSpPr>
          <p:spPr>
            <a:xfrm>
              <a:off x="5645150" y="3400425"/>
              <a:ext cx="1819275" cy="1927225"/>
            </a:xfrm>
            <a:custGeom>
              <a:avLst/>
              <a:gdLst>
                <a:gd name="connsiteX0" fmla="*/ 593725 w 1819275"/>
                <a:gd name="connsiteY0" fmla="*/ 1174750 h 1927225"/>
                <a:gd name="connsiteX1" fmla="*/ 387350 w 1819275"/>
                <a:gd name="connsiteY1" fmla="*/ 762000 h 1927225"/>
                <a:gd name="connsiteX2" fmla="*/ 225425 w 1819275"/>
                <a:gd name="connsiteY2" fmla="*/ 431800 h 1927225"/>
                <a:gd name="connsiteX3" fmla="*/ 111125 w 1819275"/>
                <a:gd name="connsiteY3" fmla="*/ 209550 h 1927225"/>
                <a:gd name="connsiteX4" fmla="*/ 0 w 1819275"/>
                <a:gd name="connsiteY4" fmla="*/ 41275 h 1927225"/>
                <a:gd name="connsiteX5" fmla="*/ 101600 w 1819275"/>
                <a:gd name="connsiteY5" fmla="*/ 0 h 1927225"/>
                <a:gd name="connsiteX6" fmla="*/ 187325 w 1819275"/>
                <a:gd name="connsiteY6" fmla="*/ 161925 h 1927225"/>
                <a:gd name="connsiteX7" fmla="*/ 314325 w 1819275"/>
                <a:gd name="connsiteY7" fmla="*/ 365125 h 1927225"/>
                <a:gd name="connsiteX8" fmla="*/ 419100 w 1819275"/>
                <a:gd name="connsiteY8" fmla="*/ 523875 h 1927225"/>
                <a:gd name="connsiteX9" fmla="*/ 485775 w 1819275"/>
                <a:gd name="connsiteY9" fmla="*/ 625475 h 1927225"/>
                <a:gd name="connsiteX10" fmla="*/ 555625 w 1819275"/>
                <a:gd name="connsiteY10" fmla="*/ 727075 h 1927225"/>
                <a:gd name="connsiteX11" fmla="*/ 644525 w 1819275"/>
                <a:gd name="connsiteY11" fmla="*/ 847725 h 1927225"/>
                <a:gd name="connsiteX12" fmla="*/ 723900 w 1819275"/>
                <a:gd name="connsiteY12" fmla="*/ 952500 h 1927225"/>
                <a:gd name="connsiteX13" fmla="*/ 844550 w 1819275"/>
                <a:gd name="connsiteY13" fmla="*/ 1098550 h 1927225"/>
                <a:gd name="connsiteX14" fmla="*/ 974725 w 1819275"/>
                <a:gd name="connsiteY14" fmla="*/ 1235075 h 1927225"/>
                <a:gd name="connsiteX15" fmla="*/ 1089025 w 1819275"/>
                <a:gd name="connsiteY15" fmla="*/ 1343025 h 1927225"/>
                <a:gd name="connsiteX16" fmla="*/ 1187450 w 1819275"/>
                <a:gd name="connsiteY16" fmla="*/ 1438275 h 1927225"/>
                <a:gd name="connsiteX17" fmla="*/ 1292225 w 1819275"/>
                <a:gd name="connsiteY17" fmla="*/ 1524000 h 1927225"/>
                <a:gd name="connsiteX18" fmla="*/ 1377950 w 1819275"/>
                <a:gd name="connsiteY18" fmla="*/ 1590675 h 1927225"/>
                <a:gd name="connsiteX19" fmla="*/ 1476375 w 1819275"/>
                <a:gd name="connsiteY19" fmla="*/ 1654175 h 1927225"/>
                <a:gd name="connsiteX20" fmla="*/ 1616075 w 1819275"/>
                <a:gd name="connsiteY20" fmla="*/ 1736725 h 1927225"/>
                <a:gd name="connsiteX21" fmla="*/ 1755775 w 1819275"/>
                <a:gd name="connsiteY21" fmla="*/ 1803400 h 1927225"/>
                <a:gd name="connsiteX22" fmla="*/ 1784350 w 1819275"/>
                <a:gd name="connsiteY22" fmla="*/ 1816100 h 1927225"/>
                <a:gd name="connsiteX23" fmla="*/ 1803400 w 1819275"/>
                <a:gd name="connsiteY23" fmla="*/ 1831975 h 1927225"/>
                <a:gd name="connsiteX24" fmla="*/ 1819275 w 1819275"/>
                <a:gd name="connsiteY24" fmla="*/ 1854200 h 1927225"/>
                <a:gd name="connsiteX25" fmla="*/ 1819275 w 1819275"/>
                <a:gd name="connsiteY25" fmla="*/ 1873250 h 1927225"/>
                <a:gd name="connsiteX26" fmla="*/ 1809750 w 1819275"/>
                <a:gd name="connsiteY26" fmla="*/ 1892300 h 1927225"/>
                <a:gd name="connsiteX27" fmla="*/ 1790700 w 1819275"/>
                <a:gd name="connsiteY27" fmla="*/ 1901825 h 1927225"/>
                <a:gd name="connsiteX28" fmla="*/ 1647825 w 1819275"/>
                <a:gd name="connsiteY28" fmla="*/ 1911350 h 1927225"/>
                <a:gd name="connsiteX29" fmla="*/ 1495425 w 1819275"/>
                <a:gd name="connsiteY29" fmla="*/ 1920875 h 1927225"/>
                <a:gd name="connsiteX30" fmla="*/ 1254125 w 1819275"/>
                <a:gd name="connsiteY30" fmla="*/ 1927225 h 1927225"/>
                <a:gd name="connsiteX31" fmla="*/ 1181100 w 1819275"/>
                <a:gd name="connsiteY31" fmla="*/ 1927225 h 1927225"/>
                <a:gd name="connsiteX32" fmla="*/ 1133475 w 1819275"/>
                <a:gd name="connsiteY32" fmla="*/ 1920875 h 1927225"/>
                <a:gd name="connsiteX33" fmla="*/ 1101725 w 1819275"/>
                <a:gd name="connsiteY33" fmla="*/ 1908175 h 1927225"/>
                <a:gd name="connsiteX34" fmla="*/ 1066800 w 1819275"/>
                <a:gd name="connsiteY34" fmla="*/ 1885950 h 1927225"/>
                <a:gd name="connsiteX35" fmla="*/ 1031875 w 1819275"/>
                <a:gd name="connsiteY35" fmla="*/ 1854200 h 1927225"/>
                <a:gd name="connsiteX36" fmla="*/ 993775 w 1819275"/>
                <a:gd name="connsiteY36" fmla="*/ 1800225 h 1927225"/>
                <a:gd name="connsiteX37" fmla="*/ 914400 w 1819275"/>
                <a:gd name="connsiteY37" fmla="*/ 1692275 h 1927225"/>
                <a:gd name="connsiteX38" fmla="*/ 809625 w 1819275"/>
                <a:gd name="connsiteY38" fmla="*/ 1536700 h 1927225"/>
                <a:gd name="connsiteX39" fmla="*/ 692150 w 1819275"/>
                <a:gd name="connsiteY39" fmla="*/ 1352550 h 1927225"/>
                <a:gd name="connsiteX40" fmla="*/ 593725 w 1819275"/>
                <a:gd name="connsiteY40" fmla="*/ 1174750 h 192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19275" h="1927225">
                  <a:moveTo>
                    <a:pt x="593725" y="1174750"/>
                  </a:moveTo>
                  <a:lnTo>
                    <a:pt x="387350" y="762000"/>
                  </a:lnTo>
                  <a:lnTo>
                    <a:pt x="225425" y="431800"/>
                  </a:lnTo>
                  <a:lnTo>
                    <a:pt x="111125" y="209550"/>
                  </a:lnTo>
                  <a:lnTo>
                    <a:pt x="0" y="41275"/>
                  </a:lnTo>
                  <a:lnTo>
                    <a:pt x="101600" y="0"/>
                  </a:lnTo>
                  <a:lnTo>
                    <a:pt x="187325" y="161925"/>
                  </a:lnTo>
                  <a:lnTo>
                    <a:pt x="314325" y="365125"/>
                  </a:lnTo>
                  <a:lnTo>
                    <a:pt x="419100" y="523875"/>
                  </a:lnTo>
                  <a:lnTo>
                    <a:pt x="485775" y="625475"/>
                  </a:lnTo>
                  <a:lnTo>
                    <a:pt x="555625" y="727075"/>
                  </a:lnTo>
                  <a:lnTo>
                    <a:pt x="644525" y="847725"/>
                  </a:lnTo>
                  <a:lnTo>
                    <a:pt x="723900" y="952500"/>
                  </a:lnTo>
                  <a:lnTo>
                    <a:pt x="844550" y="1098550"/>
                  </a:lnTo>
                  <a:lnTo>
                    <a:pt x="974725" y="1235075"/>
                  </a:lnTo>
                  <a:lnTo>
                    <a:pt x="1089025" y="1343025"/>
                  </a:lnTo>
                  <a:lnTo>
                    <a:pt x="1187450" y="1438275"/>
                  </a:lnTo>
                  <a:lnTo>
                    <a:pt x="1292225" y="1524000"/>
                  </a:lnTo>
                  <a:lnTo>
                    <a:pt x="1377950" y="1590675"/>
                  </a:lnTo>
                  <a:lnTo>
                    <a:pt x="1476375" y="1654175"/>
                  </a:lnTo>
                  <a:lnTo>
                    <a:pt x="1616075" y="1736725"/>
                  </a:lnTo>
                  <a:lnTo>
                    <a:pt x="1755775" y="1803400"/>
                  </a:lnTo>
                  <a:lnTo>
                    <a:pt x="1784350" y="1816100"/>
                  </a:lnTo>
                  <a:lnTo>
                    <a:pt x="1803400" y="1831975"/>
                  </a:lnTo>
                  <a:lnTo>
                    <a:pt x="1819275" y="1854200"/>
                  </a:lnTo>
                  <a:lnTo>
                    <a:pt x="1819275" y="1873250"/>
                  </a:lnTo>
                  <a:lnTo>
                    <a:pt x="1809750" y="1892300"/>
                  </a:lnTo>
                  <a:lnTo>
                    <a:pt x="1790700" y="1901825"/>
                  </a:lnTo>
                  <a:lnTo>
                    <a:pt x="1647825" y="1911350"/>
                  </a:lnTo>
                  <a:lnTo>
                    <a:pt x="1495425" y="1920875"/>
                  </a:lnTo>
                  <a:lnTo>
                    <a:pt x="1254125" y="1927225"/>
                  </a:lnTo>
                  <a:lnTo>
                    <a:pt x="1181100" y="1927225"/>
                  </a:lnTo>
                  <a:lnTo>
                    <a:pt x="1133475" y="1920875"/>
                  </a:lnTo>
                  <a:lnTo>
                    <a:pt x="1101725" y="1908175"/>
                  </a:lnTo>
                  <a:lnTo>
                    <a:pt x="1066800" y="1885950"/>
                  </a:lnTo>
                  <a:lnTo>
                    <a:pt x="1031875" y="1854200"/>
                  </a:lnTo>
                  <a:lnTo>
                    <a:pt x="993775" y="1800225"/>
                  </a:lnTo>
                  <a:lnTo>
                    <a:pt x="914400" y="1692275"/>
                  </a:lnTo>
                  <a:lnTo>
                    <a:pt x="809625" y="1536700"/>
                  </a:lnTo>
                  <a:lnTo>
                    <a:pt x="692150" y="1352550"/>
                  </a:lnTo>
                  <a:lnTo>
                    <a:pt x="593725" y="1174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2871385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A95B0E24-36A1-4AA7-91ED-7EC2DF8EC4F5}"/>
              </a:ext>
            </a:extLst>
          </p:cNvPr>
          <p:cNvSpPr/>
          <p:nvPr/>
        </p:nvSpPr>
        <p:spPr>
          <a:xfrm>
            <a:off x="3676650" y="1531938"/>
            <a:ext cx="466725" cy="1571625"/>
          </a:xfrm>
          <a:custGeom>
            <a:avLst/>
            <a:gdLst>
              <a:gd name="connsiteX0" fmla="*/ 464344 w 466725"/>
              <a:gd name="connsiteY0" fmla="*/ 866775 h 1571625"/>
              <a:gd name="connsiteX1" fmla="*/ 466725 w 466725"/>
              <a:gd name="connsiteY1" fmla="*/ 1550194 h 1571625"/>
              <a:gd name="connsiteX2" fmla="*/ 238125 w 466725"/>
              <a:gd name="connsiteY2" fmla="*/ 1571625 h 1571625"/>
              <a:gd name="connsiteX3" fmla="*/ 242888 w 466725"/>
              <a:gd name="connsiteY3" fmla="*/ 1364456 h 1571625"/>
              <a:gd name="connsiteX4" fmla="*/ 242888 w 466725"/>
              <a:gd name="connsiteY4" fmla="*/ 1088231 h 1571625"/>
              <a:gd name="connsiteX5" fmla="*/ 242888 w 466725"/>
              <a:gd name="connsiteY5" fmla="*/ 792956 h 1571625"/>
              <a:gd name="connsiteX6" fmla="*/ 240506 w 466725"/>
              <a:gd name="connsiteY6" fmla="*/ 642937 h 1571625"/>
              <a:gd name="connsiteX7" fmla="*/ 240506 w 466725"/>
              <a:gd name="connsiteY7" fmla="*/ 564356 h 1571625"/>
              <a:gd name="connsiteX8" fmla="*/ 240506 w 466725"/>
              <a:gd name="connsiteY8" fmla="*/ 497681 h 1571625"/>
              <a:gd name="connsiteX9" fmla="*/ 238125 w 466725"/>
              <a:gd name="connsiteY9" fmla="*/ 457200 h 1571625"/>
              <a:gd name="connsiteX10" fmla="*/ 235744 w 466725"/>
              <a:gd name="connsiteY10" fmla="*/ 411956 h 1571625"/>
              <a:gd name="connsiteX11" fmla="*/ 230981 w 466725"/>
              <a:gd name="connsiteY11" fmla="*/ 373856 h 1571625"/>
              <a:gd name="connsiteX12" fmla="*/ 223838 w 466725"/>
              <a:gd name="connsiteY12" fmla="*/ 338137 h 1571625"/>
              <a:gd name="connsiteX13" fmla="*/ 214313 w 466725"/>
              <a:gd name="connsiteY13" fmla="*/ 295275 h 1571625"/>
              <a:gd name="connsiteX14" fmla="*/ 202406 w 466725"/>
              <a:gd name="connsiteY14" fmla="*/ 261937 h 1571625"/>
              <a:gd name="connsiteX15" fmla="*/ 188119 w 466725"/>
              <a:gd name="connsiteY15" fmla="*/ 223837 h 1571625"/>
              <a:gd name="connsiteX16" fmla="*/ 169069 w 466725"/>
              <a:gd name="connsiteY16" fmla="*/ 192881 h 1571625"/>
              <a:gd name="connsiteX17" fmla="*/ 147638 w 466725"/>
              <a:gd name="connsiteY17" fmla="*/ 161925 h 1571625"/>
              <a:gd name="connsiteX18" fmla="*/ 128588 w 466725"/>
              <a:gd name="connsiteY18" fmla="*/ 140494 h 1571625"/>
              <a:gd name="connsiteX19" fmla="*/ 109538 w 466725"/>
              <a:gd name="connsiteY19" fmla="*/ 126206 h 1571625"/>
              <a:gd name="connsiteX20" fmla="*/ 78581 w 466725"/>
              <a:gd name="connsiteY20" fmla="*/ 104775 h 1571625"/>
              <a:gd name="connsiteX21" fmla="*/ 33338 w 466725"/>
              <a:gd name="connsiteY21" fmla="*/ 71437 h 1571625"/>
              <a:gd name="connsiteX22" fmla="*/ 7144 w 466725"/>
              <a:gd name="connsiteY22" fmla="*/ 47625 h 1571625"/>
              <a:gd name="connsiteX23" fmla="*/ 0 w 466725"/>
              <a:gd name="connsiteY23" fmla="*/ 33337 h 1571625"/>
              <a:gd name="connsiteX24" fmla="*/ 0 w 466725"/>
              <a:gd name="connsiteY24" fmla="*/ 23812 h 1571625"/>
              <a:gd name="connsiteX25" fmla="*/ 9525 w 466725"/>
              <a:gd name="connsiteY25" fmla="*/ 11906 h 1571625"/>
              <a:gd name="connsiteX26" fmla="*/ 35719 w 466725"/>
              <a:gd name="connsiteY26" fmla="*/ 2381 h 1571625"/>
              <a:gd name="connsiteX27" fmla="*/ 80963 w 466725"/>
              <a:gd name="connsiteY27" fmla="*/ 0 h 1571625"/>
              <a:gd name="connsiteX28" fmla="*/ 140494 w 466725"/>
              <a:gd name="connsiteY28" fmla="*/ 4762 h 1571625"/>
              <a:gd name="connsiteX29" fmla="*/ 211931 w 466725"/>
              <a:gd name="connsiteY29" fmla="*/ 19050 h 1571625"/>
              <a:gd name="connsiteX30" fmla="*/ 271463 w 466725"/>
              <a:gd name="connsiteY30" fmla="*/ 40481 h 1571625"/>
              <a:gd name="connsiteX31" fmla="*/ 342900 w 466725"/>
              <a:gd name="connsiteY31" fmla="*/ 71437 h 1571625"/>
              <a:gd name="connsiteX32" fmla="*/ 407194 w 466725"/>
              <a:gd name="connsiteY32" fmla="*/ 102394 h 1571625"/>
              <a:gd name="connsiteX33" fmla="*/ 423863 w 466725"/>
              <a:gd name="connsiteY33" fmla="*/ 111919 h 1571625"/>
              <a:gd name="connsiteX34" fmla="*/ 450056 w 466725"/>
              <a:gd name="connsiteY34" fmla="*/ 304800 h 1571625"/>
              <a:gd name="connsiteX35" fmla="*/ 464344 w 466725"/>
              <a:gd name="connsiteY35" fmla="*/ 407194 h 1571625"/>
              <a:gd name="connsiteX36" fmla="*/ 466725 w 466725"/>
              <a:gd name="connsiteY36" fmla="*/ 502444 h 1571625"/>
              <a:gd name="connsiteX37" fmla="*/ 464344 w 466725"/>
              <a:gd name="connsiteY37" fmla="*/ 866775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66725" h="1571625">
                <a:moveTo>
                  <a:pt x="464344" y="866775"/>
                </a:moveTo>
                <a:cubicBezTo>
                  <a:pt x="465138" y="1094581"/>
                  <a:pt x="465931" y="1322388"/>
                  <a:pt x="466725" y="1550194"/>
                </a:cubicBezTo>
                <a:lnTo>
                  <a:pt x="238125" y="1571625"/>
                </a:lnTo>
                <a:lnTo>
                  <a:pt x="242888" y="1364456"/>
                </a:lnTo>
                <a:lnTo>
                  <a:pt x="242888" y="1088231"/>
                </a:lnTo>
                <a:lnTo>
                  <a:pt x="242888" y="792956"/>
                </a:lnTo>
                <a:lnTo>
                  <a:pt x="240506" y="642937"/>
                </a:lnTo>
                <a:lnTo>
                  <a:pt x="240506" y="564356"/>
                </a:lnTo>
                <a:lnTo>
                  <a:pt x="240506" y="497681"/>
                </a:lnTo>
                <a:lnTo>
                  <a:pt x="238125" y="457200"/>
                </a:lnTo>
                <a:lnTo>
                  <a:pt x="235744" y="411956"/>
                </a:lnTo>
                <a:lnTo>
                  <a:pt x="230981" y="373856"/>
                </a:lnTo>
                <a:lnTo>
                  <a:pt x="223838" y="338137"/>
                </a:lnTo>
                <a:lnTo>
                  <a:pt x="214313" y="295275"/>
                </a:lnTo>
                <a:lnTo>
                  <a:pt x="202406" y="261937"/>
                </a:lnTo>
                <a:lnTo>
                  <a:pt x="188119" y="223837"/>
                </a:lnTo>
                <a:lnTo>
                  <a:pt x="169069" y="192881"/>
                </a:lnTo>
                <a:lnTo>
                  <a:pt x="147638" y="161925"/>
                </a:lnTo>
                <a:lnTo>
                  <a:pt x="128588" y="140494"/>
                </a:lnTo>
                <a:lnTo>
                  <a:pt x="109538" y="126206"/>
                </a:lnTo>
                <a:lnTo>
                  <a:pt x="78581" y="104775"/>
                </a:lnTo>
                <a:lnTo>
                  <a:pt x="33338" y="71437"/>
                </a:lnTo>
                <a:lnTo>
                  <a:pt x="7144" y="47625"/>
                </a:lnTo>
                <a:lnTo>
                  <a:pt x="0" y="33337"/>
                </a:lnTo>
                <a:lnTo>
                  <a:pt x="0" y="23812"/>
                </a:lnTo>
                <a:lnTo>
                  <a:pt x="9525" y="11906"/>
                </a:lnTo>
                <a:lnTo>
                  <a:pt x="35719" y="2381"/>
                </a:lnTo>
                <a:lnTo>
                  <a:pt x="80963" y="0"/>
                </a:lnTo>
                <a:lnTo>
                  <a:pt x="140494" y="4762"/>
                </a:lnTo>
                <a:lnTo>
                  <a:pt x="211931" y="19050"/>
                </a:lnTo>
                <a:lnTo>
                  <a:pt x="271463" y="40481"/>
                </a:lnTo>
                <a:lnTo>
                  <a:pt x="342900" y="71437"/>
                </a:lnTo>
                <a:lnTo>
                  <a:pt x="407194" y="102394"/>
                </a:lnTo>
                <a:lnTo>
                  <a:pt x="423863" y="111919"/>
                </a:lnTo>
                <a:lnTo>
                  <a:pt x="450056" y="304800"/>
                </a:lnTo>
                <a:lnTo>
                  <a:pt x="464344" y="407194"/>
                </a:lnTo>
                <a:cubicBezTo>
                  <a:pt x="465138" y="438944"/>
                  <a:pt x="465931" y="470694"/>
                  <a:pt x="466725" y="502444"/>
                </a:cubicBezTo>
                <a:cubicBezTo>
                  <a:pt x="465931" y="616744"/>
                  <a:pt x="465138" y="731044"/>
                  <a:pt x="464344" y="8667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4EAD6954-54BE-4101-BBDF-89189C0C2D04}"/>
              </a:ext>
            </a:extLst>
          </p:cNvPr>
          <p:cNvSpPr/>
          <p:nvPr/>
        </p:nvSpPr>
        <p:spPr>
          <a:xfrm>
            <a:off x="2719388" y="2716213"/>
            <a:ext cx="442912" cy="1246187"/>
          </a:xfrm>
          <a:custGeom>
            <a:avLst/>
            <a:gdLst>
              <a:gd name="connsiteX0" fmla="*/ 431006 w 442912"/>
              <a:gd name="connsiteY0" fmla="*/ 621507 h 1245394"/>
              <a:gd name="connsiteX1" fmla="*/ 409575 w 442912"/>
              <a:gd name="connsiteY1" fmla="*/ 723900 h 1245394"/>
              <a:gd name="connsiteX2" fmla="*/ 385762 w 442912"/>
              <a:gd name="connsiteY2" fmla="*/ 819150 h 1245394"/>
              <a:gd name="connsiteX3" fmla="*/ 350043 w 442912"/>
              <a:gd name="connsiteY3" fmla="*/ 912019 h 1245394"/>
              <a:gd name="connsiteX4" fmla="*/ 323850 w 442912"/>
              <a:gd name="connsiteY4" fmla="*/ 978694 h 1245394"/>
              <a:gd name="connsiteX5" fmla="*/ 278606 w 442912"/>
              <a:gd name="connsiteY5" fmla="*/ 1069182 h 1245394"/>
              <a:gd name="connsiteX6" fmla="*/ 230981 w 442912"/>
              <a:gd name="connsiteY6" fmla="*/ 1147763 h 1245394"/>
              <a:gd name="connsiteX7" fmla="*/ 200025 w 442912"/>
              <a:gd name="connsiteY7" fmla="*/ 1195388 h 1245394"/>
              <a:gd name="connsiteX8" fmla="*/ 183356 w 442912"/>
              <a:gd name="connsiteY8" fmla="*/ 1214438 h 1245394"/>
              <a:gd name="connsiteX9" fmla="*/ 147637 w 442912"/>
              <a:gd name="connsiteY9" fmla="*/ 1235869 h 1245394"/>
              <a:gd name="connsiteX10" fmla="*/ 119062 w 442912"/>
              <a:gd name="connsiteY10" fmla="*/ 1243013 h 1245394"/>
              <a:gd name="connsiteX11" fmla="*/ 104775 w 442912"/>
              <a:gd name="connsiteY11" fmla="*/ 1245394 h 1245394"/>
              <a:gd name="connsiteX12" fmla="*/ 76200 w 442912"/>
              <a:gd name="connsiteY12" fmla="*/ 1235869 h 1245394"/>
              <a:gd name="connsiteX13" fmla="*/ 57150 w 442912"/>
              <a:gd name="connsiteY13" fmla="*/ 1219200 h 1245394"/>
              <a:gd name="connsiteX14" fmla="*/ 42862 w 442912"/>
              <a:gd name="connsiteY14" fmla="*/ 1190625 h 1245394"/>
              <a:gd name="connsiteX15" fmla="*/ 28575 w 442912"/>
              <a:gd name="connsiteY15" fmla="*/ 1152525 h 1245394"/>
              <a:gd name="connsiteX16" fmla="*/ 11906 w 442912"/>
              <a:gd name="connsiteY16" fmla="*/ 1081088 h 1245394"/>
              <a:gd name="connsiteX17" fmla="*/ 2381 w 442912"/>
              <a:gd name="connsiteY17" fmla="*/ 1016794 h 1245394"/>
              <a:gd name="connsiteX18" fmla="*/ 0 w 442912"/>
              <a:gd name="connsiteY18" fmla="*/ 969169 h 1245394"/>
              <a:gd name="connsiteX19" fmla="*/ 4762 w 442912"/>
              <a:gd name="connsiteY19" fmla="*/ 926307 h 1245394"/>
              <a:gd name="connsiteX20" fmla="*/ 14287 w 442912"/>
              <a:gd name="connsiteY20" fmla="*/ 892969 h 1245394"/>
              <a:gd name="connsiteX21" fmla="*/ 50006 w 442912"/>
              <a:gd name="connsiteY21" fmla="*/ 854869 h 1245394"/>
              <a:gd name="connsiteX22" fmla="*/ 109537 w 442912"/>
              <a:gd name="connsiteY22" fmla="*/ 776288 h 1245394"/>
              <a:gd name="connsiteX23" fmla="*/ 157162 w 442912"/>
              <a:gd name="connsiteY23" fmla="*/ 707232 h 1245394"/>
              <a:gd name="connsiteX24" fmla="*/ 202406 w 442912"/>
              <a:gd name="connsiteY24" fmla="*/ 626269 h 1245394"/>
              <a:gd name="connsiteX25" fmla="*/ 235743 w 442912"/>
              <a:gd name="connsiteY25" fmla="*/ 545307 h 1245394"/>
              <a:gd name="connsiteX26" fmla="*/ 257175 w 442912"/>
              <a:gd name="connsiteY26" fmla="*/ 478632 h 1245394"/>
              <a:gd name="connsiteX27" fmla="*/ 273843 w 442912"/>
              <a:gd name="connsiteY27" fmla="*/ 416719 h 1245394"/>
              <a:gd name="connsiteX28" fmla="*/ 288131 w 442912"/>
              <a:gd name="connsiteY28" fmla="*/ 328613 h 1245394"/>
              <a:gd name="connsiteX29" fmla="*/ 295275 w 442912"/>
              <a:gd name="connsiteY29" fmla="*/ 257175 h 1245394"/>
              <a:gd name="connsiteX30" fmla="*/ 295275 w 442912"/>
              <a:gd name="connsiteY30" fmla="*/ 195263 h 1245394"/>
              <a:gd name="connsiteX31" fmla="*/ 292893 w 442912"/>
              <a:gd name="connsiteY31" fmla="*/ 145257 h 1245394"/>
              <a:gd name="connsiteX32" fmla="*/ 285750 w 442912"/>
              <a:gd name="connsiteY32" fmla="*/ 76200 h 1245394"/>
              <a:gd name="connsiteX33" fmla="*/ 283368 w 442912"/>
              <a:gd name="connsiteY33" fmla="*/ 38100 h 1245394"/>
              <a:gd name="connsiteX34" fmla="*/ 283368 w 442912"/>
              <a:gd name="connsiteY34" fmla="*/ 16669 h 1245394"/>
              <a:gd name="connsiteX35" fmla="*/ 288131 w 442912"/>
              <a:gd name="connsiteY35" fmla="*/ 0 h 1245394"/>
              <a:gd name="connsiteX36" fmla="*/ 302418 w 442912"/>
              <a:gd name="connsiteY36" fmla="*/ 0 h 1245394"/>
              <a:gd name="connsiteX37" fmla="*/ 321468 w 442912"/>
              <a:gd name="connsiteY37" fmla="*/ 7144 h 1245394"/>
              <a:gd name="connsiteX38" fmla="*/ 340518 w 442912"/>
              <a:gd name="connsiteY38" fmla="*/ 26194 h 1245394"/>
              <a:gd name="connsiteX39" fmla="*/ 359568 w 442912"/>
              <a:gd name="connsiteY39" fmla="*/ 54769 h 1245394"/>
              <a:gd name="connsiteX40" fmla="*/ 381000 w 442912"/>
              <a:gd name="connsiteY40" fmla="*/ 104775 h 1245394"/>
              <a:gd name="connsiteX41" fmla="*/ 397668 w 442912"/>
              <a:gd name="connsiteY41" fmla="*/ 152400 h 1245394"/>
              <a:gd name="connsiteX42" fmla="*/ 414337 w 442912"/>
              <a:gd name="connsiteY42" fmla="*/ 219075 h 1245394"/>
              <a:gd name="connsiteX43" fmla="*/ 426243 w 442912"/>
              <a:gd name="connsiteY43" fmla="*/ 278607 h 1245394"/>
              <a:gd name="connsiteX44" fmla="*/ 442912 w 442912"/>
              <a:gd name="connsiteY44" fmla="*/ 400050 h 1245394"/>
              <a:gd name="connsiteX45" fmla="*/ 442912 w 442912"/>
              <a:gd name="connsiteY45" fmla="*/ 426244 h 1245394"/>
              <a:gd name="connsiteX46" fmla="*/ 442912 w 442912"/>
              <a:gd name="connsiteY46" fmla="*/ 552450 h 1245394"/>
              <a:gd name="connsiteX47" fmla="*/ 431006 w 442912"/>
              <a:gd name="connsiteY47" fmla="*/ 621507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2912" h="1245394">
                <a:moveTo>
                  <a:pt x="431006" y="621507"/>
                </a:moveTo>
                <a:lnTo>
                  <a:pt x="409575" y="723900"/>
                </a:lnTo>
                <a:lnTo>
                  <a:pt x="385762" y="819150"/>
                </a:lnTo>
                <a:lnTo>
                  <a:pt x="350043" y="912019"/>
                </a:lnTo>
                <a:lnTo>
                  <a:pt x="323850" y="978694"/>
                </a:lnTo>
                <a:lnTo>
                  <a:pt x="278606" y="1069182"/>
                </a:lnTo>
                <a:lnTo>
                  <a:pt x="230981" y="1147763"/>
                </a:lnTo>
                <a:lnTo>
                  <a:pt x="200025" y="1195388"/>
                </a:lnTo>
                <a:lnTo>
                  <a:pt x="183356" y="1214438"/>
                </a:lnTo>
                <a:lnTo>
                  <a:pt x="147637" y="1235869"/>
                </a:lnTo>
                <a:lnTo>
                  <a:pt x="119062" y="1243013"/>
                </a:lnTo>
                <a:lnTo>
                  <a:pt x="104775" y="1245394"/>
                </a:lnTo>
                <a:lnTo>
                  <a:pt x="76200" y="1235869"/>
                </a:lnTo>
                <a:lnTo>
                  <a:pt x="57150" y="1219200"/>
                </a:lnTo>
                <a:lnTo>
                  <a:pt x="42862" y="1190625"/>
                </a:lnTo>
                <a:lnTo>
                  <a:pt x="28575" y="1152525"/>
                </a:lnTo>
                <a:lnTo>
                  <a:pt x="11906" y="1081088"/>
                </a:lnTo>
                <a:lnTo>
                  <a:pt x="2381" y="1016794"/>
                </a:lnTo>
                <a:lnTo>
                  <a:pt x="0" y="969169"/>
                </a:lnTo>
                <a:lnTo>
                  <a:pt x="4762" y="926307"/>
                </a:lnTo>
                <a:lnTo>
                  <a:pt x="14287" y="892969"/>
                </a:lnTo>
                <a:lnTo>
                  <a:pt x="50006" y="854869"/>
                </a:lnTo>
                <a:lnTo>
                  <a:pt x="109537" y="776288"/>
                </a:lnTo>
                <a:lnTo>
                  <a:pt x="157162" y="707232"/>
                </a:lnTo>
                <a:lnTo>
                  <a:pt x="202406" y="626269"/>
                </a:lnTo>
                <a:lnTo>
                  <a:pt x="235743" y="545307"/>
                </a:lnTo>
                <a:lnTo>
                  <a:pt x="257175" y="478632"/>
                </a:lnTo>
                <a:lnTo>
                  <a:pt x="273843" y="416719"/>
                </a:lnTo>
                <a:lnTo>
                  <a:pt x="288131" y="328613"/>
                </a:lnTo>
                <a:lnTo>
                  <a:pt x="295275" y="257175"/>
                </a:lnTo>
                <a:lnTo>
                  <a:pt x="295275" y="195263"/>
                </a:lnTo>
                <a:lnTo>
                  <a:pt x="292893" y="145257"/>
                </a:lnTo>
                <a:lnTo>
                  <a:pt x="285750" y="76200"/>
                </a:lnTo>
                <a:lnTo>
                  <a:pt x="283368" y="38100"/>
                </a:lnTo>
                <a:lnTo>
                  <a:pt x="283368" y="16669"/>
                </a:lnTo>
                <a:lnTo>
                  <a:pt x="288131" y="0"/>
                </a:lnTo>
                <a:lnTo>
                  <a:pt x="302418" y="0"/>
                </a:lnTo>
                <a:lnTo>
                  <a:pt x="321468" y="7144"/>
                </a:lnTo>
                <a:lnTo>
                  <a:pt x="340518" y="26194"/>
                </a:lnTo>
                <a:lnTo>
                  <a:pt x="359568" y="54769"/>
                </a:lnTo>
                <a:lnTo>
                  <a:pt x="381000" y="104775"/>
                </a:lnTo>
                <a:lnTo>
                  <a:pt x="397668" y="152400"/>
                </a:lnTo>
                <a:lnTo>
                  <a:pt x="414337" y="219075"/>
                </a:lnTo>
                <a:lnTo>
                  <a:pt x="426243" y="278607"/>
                </a:lnTo>
                <a:lnTo>
                  <a:pt x="442912" y="400050"/>
                </a:lnTo>
                <a:lnTo>
                  <a:pt x="442912" y="426244"/>
                </a:lnTo>
                <a:lnTo>
                  <a:pt x="442912" y="552450"/>
                </a:lnTo>
                <a:lnTo>
                  <a:pt x="431006" y="6215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0264E5FE-15AD-4FAC-AB02-6270EC0D6737}"/>
              </a:ext>
            </a:extLst>
          </p:cNvPr>
          <p:cNvSpPr/>
          <p:nvPr/>
        </p:nvSpPr>
        <p:spPr>
          <a:xfrm>
            <a:off x="3987800" y="3389313"/>
            <a:ext cx="401638" cy="2800350"/>
          </a:xfrm>
          <a:custGeom>
            <a:avLst/>
            <a:gdLst>
              <a:gd name="connsiteX0" fmla="*/ 175708 w 401619"/>
              <a:gd name="connsiteY0" fmla="*/ 1151068 h 2800574"/>
              <a:gd name="connsiteX1" fmla="*/ 175708 w 401619"/>
              <a:gd name="connsiteY1" fmla="*/ 842682 h 2800574"/>
              <a:gd name="connsiteX2" fmla="*/ 175708 w 401619"/>
              <a:gd name="connsiteY2" fmla="*/ 562983 h 2800574"/>
              <a:gd name="connsiteX3" fmla="*/ 175708 w 401619"/>
              <a:gd name="connsiteY3" fmla="*/ 347830 h 2800574"/>
              <a:gd name="connsiteX4" fmla="*/ 175708 w 401619"/>
              <a:gd name="connsiteY4" fmla="*/ 304800 h 2800574"/>
              <a:gd name="connsiteX5" fmla="*/ 168537 w 401619"/>
              <a:gd name="connsiteY5" fmla="*/ 268941 h 2800574"/>
              <a:gd name="connsiteX6" fmla="*/ 157779 w 401619"/>
              <a:gd name="connsiteY6" fmla="*/ 229496 h 2800574"/>
              <a:gd name="connsiteX7" fmla="*/ 139850 w 401619"/>
              <a:gd name="connsiteY7" fmla="*/ 190052 h 2800574"/>
              <a:gd name="connsiteX8" fmla="*/ 114748 w 401619"/>
              <a:gd name="connsiteY8" fmla="*/ 150607 h 2800574"/>
              <a:gd name="connsiteX9" fmla="*/ 78890 w 401619"/>
              <a:gd name="connsiteY9" fmla="*/ 103990 h 2800574"/>
              <a:gd name="connsiteX10" fmla="*/ 50203 w 401619"/>
              <a:gd name="connsiteY10" fmla="*/ 71717 h 2800574"/>
              <a:gd name="connsiteX11" fmla="*/ 10758 w 401619"/>
              <a:gd name="connsiteY11" fmla="*/ 39445 h 2800574"/>
              <a:gd name="connsiteX12" fmla="*/ 0 w 401619"/>
              <a:gd name="connsiteY12" fmla="*/ 21515 h 2800574"/>
              <a:gd name="connsiteX13" fmla="*/ 3586 w 401619"/>
              <a:gd name="connsiteY13" fmla="*/ 7172 h 2800574"/>
              <a:gd name="connsiteX14" fmla="*/ 14344 w 401619"/>
              <a:gd name="connsiteY14" fmla="*/ 3586 h 2800574"/>
              <a:gd name="connsiteX15" fmla="*/ 57374 w 401619"/>
              <a:gd name="connsiteY15" fmla="*/ 0 h 2800574"/>
              <a:gd name="connsiteX16" fmla="*/ 132678 w 401619"/>
              <a:gd name="connsiteY16" fmla="*/ 10757 h 2800574"/>
              <a:gd name="connsiteX17" fmla="*/ 229497 w 401619"/>
              <a:gd name="connsiteY17" fmla="*/ 43030 h 2800574"/>
              <a:gd name="connsiteX18" fmla="*/ 294043 w 401619"/>
              <a:gd name="connsiteY18" fmla="*/ 71717 h 2800574"/>
              <a:gd name="connsiteX19" fmla="*/ 369346 w 401619"/>
              <a:gd name="connsiteY19" fmla="*/ 121920 h 2800574"/>
              <a:gd name="connsiteX20" fmla="*/ 401619 w 401619"/>
              <a:gd name="connsiteY20" fmla="*/ 290456 h 2800574"/>
              <a:gd name="connsiteX21" fmla="*/ 394447 w 401619"/>
              <a:gd name="connsiteY21" fmla="*/ 498437 h 2800574"/>
              <a:gd name="connsiteX22" fmla="*/ 376518 w 401619"/>
              <a:gd name="connsiteY22" fmla="*/ 828339 h 2800574"/>
              <a:gd name="connsiteX23" fmla="*/ 380104 w 401619"/>
              <a:gd name="connsiteY23" fmla="*/ 1129553 h 2800574"/>
              <a:gd name="connsiteX24" fmla="*/ 380104 w 401619"/>
              <a:gd name="connsiteY24" fmla="*/ 1520414 h 2800574"/>
              <a:gd name="connsiteX25" fmla="*/ 380104 w 401619"/>
              <a:gd name="connsiteY25" fmla="*/ 1868245 h 2800574"/>
              <a:gd name="connsiteX26" fmla="*/ 380104 w 401619"/>
              <a:gd name="connsiteY26" fmla="*/ 2251934 h 2800574"/>
              <a:gd name="connsiteX27" fmla="*/ 369346 w 401619"/>
              <a:gd name="connsiteY27" fmla="*/ 2510117 h 2800574"/>
              <a:gd name="connsiteX28" fmla="*/ 358588 w 401619"/>
              <a:gd name="connsiteY28" fmla="*/ 2639209 h 2800574"/>
              <a:gd name="connsiteX29" fmla="*/ 344245 w 401619"/>
              <a:gd name="connsiteY29" fmla="*/ 2685826 h 2800574"/>
              <a:gd name="connsiteX30" fmla="*/ 319144 w 401619"/>
              <a:gd name="connsiteY30" fmla="*/ 2743200 h 2800574"/>
              <a:gd name="connsiteX31" fmla="*/ 294043 w 401619"/>
              <a:gd name="connsiteY31" fmla="*/ 2771887 h 2800574"/>
              <a:gd name="connsiteX32" fmla="*/ 265355 w 401619"/>
              <a:gd name="connsiteY32" fmla="*/ 2796988 h 2800574"/>
              <a:gd name="connsiteX33" fmla="*/ 240254 w 401619"/>
              <a:gd name="connsiteY33" fmla="*/ 2800574 h 2800574"/>
              <a:gd name="connsiteX34" fmla="*/ 207981 w 401619"/>
              <a:gd name="connsiteY34" fmla="*/ 2789816 h 2800574"/>
              <a:gd name="connsiteX35" fmla="*/ 179294 w 401619"/>
              <a:gd name="connsiteY35" fmla="*/ 2761129 h 2800574"/>
              <a:gd name="connsiteX36" fmla="*/ 157779 w 401619"/>
              <a:gd name="connsiteY36" fmla="*/ 2728856 h 2800574"/>
              <a:gd name="connsiteX37" fmla="*/ 129092 w 401619"/>
              <a:gd name="connsiteY37" fmla="*/ 2639209 h 2800574"/>
              <a:gd name="connsiteX38" fmla="*/ 103991 w 401619"/>
              <a:gd name="connsiteY38" fmla="*/ 2538805 h 2800574"/>
              <a:gd name="connsiteX39" fmla="*/ 93233 w 401619"/>
              <a:gd name="connsiteY39" fmla="*/ 2456329 h 2800574"/>
              <a:gd name="connsiteX40" fmla="*/ 89647 w 401619"/>
              <a:gd name="connsiteY40" fmla="*/ 2370268 h 2800574"/>
              <a:gd name="connsiteX41" fmla="*/ 89647 w 401619"/>
              <a:gd name="connsiteY41" fmla="*/ 2337995 h 2800574"/>
              <a:gd name="connsiteX42" fmla="*/ 100405 w 401619"/>
              <a:gd name="connsiteY42" fmla="*/ 2309308 h 2800574"/>
              <a:gd name="connsiteX43" fmla="*/ 125506 w 401619"/>
              <a:gd name="connsiteY43" fmla="*/ 2241176 h 2800574"/>
              <a:gd name="connsiteX44" fmla="*/ 139850 w 401619"/>
              <a:gd name="connsiteY44" fmla="*/ 2162287 h 2800574"/>
              <a:gd name="connsiteX45" fmla="*/ 154193 w 401619"/>
              <a:gd name="connsiteY45" fmla="*/ 2083397 h 2800574"/>
              <a:gd name="connsiteX46" fmla="*/ 164951 w 401619"/>
              <a:gd name="connsiteY46" fmla="*/ 1982993 h 2800574"/>
              <a:gd name="connsiteX47" fmla="*/ 172123 w 401619"/>
              <a:gd name="connsiteY47" fmla="*/ 1853901 h 2800574"/>
              <a:gd name="connsiteX48" fmla="*/ 179294 w 401619"/>
              <a:gd name="connsiteY48" fmla="*/ 1624405 h 2800574"/>
              <a:gd name="connsiteX49" fmla="*/ 175708 w 401619"/>
              <a:gd name="connsiteY49" fmla="*/ 1151068 h 280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01619" h="2800574">
                <a:moveTo>
                  <a:pt x="175708" y="1151068"/>
                </a:moveTo>
                <a:lnTo>
                  <a:pt x="175708" y="842682"/>
                </a:lnTo>
                <a:lnTo>
                  <a:pt x="175708" y="562983"/>
                </a:lnTo>
                <a:lnTo>
                  <a:pt x="175708" y="347830"/>
                </a:lnTo>
                <a:lnTo>
                  <a:pt x="175708" y="304800"/>
                </a:lnTo>
                <a:lnTo>
                  <a:pt x="168537" y="268941"/>
                </a:lnTo>
                <a:lnTo>
                  <a:pt x="157779" y="229496"/>
                </a:lnTo>
                <a:lnTo>
                  <a:pt x="139850" y="190052"/>
                </a:lnTo>
                <a:lnTo>
                  <a:pt x="114748" y="150607"/>
                </a:lnTo>
                <a:lnTo>
                  <a:pt x="78890" y="103990"/>
                </a:lnTo>
                <a:lnTo>
                  <a:pt x="50203" y="71717"/>
                </a:lnTo>
                <a:lnTo>
                  <a:pt x="10758" y="39445"/>
                </a:lnTo>
                <a:lnTo>
                  <a:pt x="0" y="21515"/>
                </a:lnTo>
                <a:lnTo>
                  <a:pt x="3586" y="7172"/>
                </a:lnTo>
                <a:lnTo>
                  <a:pt x="14344" y="3586"/>
                </a:lnTo>
                <a:lnTo>
                  <a:pt x="57374" y="0"/>
                </a:lnTo>
                <a:lnTo>
                  <a:pt x="132678" y="10757"/>
                </a:lnTo>
                <a:lnTo>
                  <a:pt x="229497" y="43030"/>
                </a:lnTo>
                <a:lnTo>
                  <a:pt x="294043" y="71717"/>
                </a:lnTo>
                <a:lnTo>
                  <a:pt x="369346" y="121920"/>
                </a:lnTo>
                <a:lnTo>
                  <a:pt x="401619" y="290456"/>
                </a:lnTo>
                <a:lnTo>
                  <a:pt x="394447" y="498437"/>
                </a:lnTo>
                <a:lnTo>
                  <a:pt x="376518" y="828339"/>
                </a:lnTo>
                <a:cubicBezTo>
                  <a:pt x="377713" y="928744"/>
                  <a:pt x="378909" y="1029148"/>
                  <a:pt x="380104" y="1129553"/>
                </a:cubicBezTo>
                <a:lnTo>
                  <a:pt x="380104" y="1520414"/>
                </a:lnTo>
                <a:lnTo>
                  <a:pt x="380104" y="1868245"/>
                </a:lnTo>
                <a:lnTo>
                  <a:pt x="380104" y="2251934"/>
                </a:lnTo>
                <a:lnTo>
                  <a:pt x="369346" y="2510117"/>
                </a:lnTo>
                <a:lnTo>
                  <a:pt x="358588" y="2639209"/>
                </a:lnTo>
                <a:lnTo>
                  <a:pt x="344245" y="2685826"/>
                </a:lnTo>
                <a:lnTo>
                  <a:pt x="319144" y="2743200"/>
                </a:lnTo>
                <a:lnTo>
                  <a:pt x="294043" y="2771887"/>
                </a:lnTo>
                <a:lnTo>
                  <a:pt x="265355" y="2796988"/>
                </a:lnTo>
                <a:lnTo>
                  <a:pt x="240254" y="2800574"/>
                </a:lnTo>
                <a:lnTo>
                  <a:pt x="207981" y="2789816"/>
                </a:lnTo>
                <a:lnTo>
                  <a:pt x="179294" y="2761129"/>
                </a:lnTo>
                <a:lnTo>
                  <a:pt x="157779" y="2728856"/>
                </a:lnTo>
                <a:lnTo>
                  <a:pt x="129092" y="2639209"/>
                </a:lnTo>
                <a:lnTo>
                  <a:pt x="103991" y="2538805"/>
                </a:lnTo>
                <a:lnTo>
                  <a:pt x="93233" y="2456329"/>
                </a:lnTo>
                <a:lnTo>
                  <a:pt x="89647" y="2370268"/>
                </a:lnTo>
                <a:lnTo>
                  <a:pt x="89647" y="2337995"/>
                </a:lnTo>
                <a:lnTo>
                  <a:pt x="100405" y="2309308"/>
                </a:lnTo>
                <a:lnTo>
                  <a:pt x="125506" y="2241176"/>
                </a:lnTo>
                <a:lnTo>
                  <a:pt x="139850" y="2162287"/>
                </a:lnTo>
                <a:lnTo>
                  <a:pt x="154193" y="2083397"/>
                </a:lnTo>
                <a:lnTo>
                  <a:pt x="164951" y="1982993"/>
                </a:lnTo>
                <a:lnTo>
                  <a:pt x="172123" y="1853901"/>
                </a:lnTo>
                <a:lnTo>
                  <a:pt x="179294" y="1624405"/>
                </a:lnTo>
                <a:cubicBezTo>
                  <a:pt x="178099" y="1480970"/>
                  <a:pt x="176903" y="1337534"/>
                  <a:pt x="175708" y="115106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57DFE004-411A-4BF9-AFA8-1627D5D6C187}"/>
              </a:ext>
            </a:extLst>
          </p:cNvPr>
          <p:cNvSpPr/>
          <p:nvPr/>
        </p:nvSpPr>
        <p:spPr>
          <a:xfrm>
            <a:off x="3990975" y="1398588"/>
            <a:ext cx="2192338" cy="1539875"/>
          </a:xfrm>
          <a:custGeom>
            <a:avLst/>
            <a:gdLst>
              <a:gd name="connsiteX0" fmla="*/ 1073944 w 2193131"/>
              <a:gd name="connsiteY0" fmla="*/ 140494 h 1540669"/>
              <a:gd name="connsiteX1" fmla="*/ 783431 w 2193131"/>
              <a:gd name="connsiteY1" fmla="*/ 183356 h 1540669"/>
              <a:gd name="connsiteX2" fmla="*/ 571500 w 2193131"/>
              <a:gd name="connsiteY2" fmla="*/ 214312 h 1540669"/>
              <a:gd name="connsiteX3" fmla="*/ 500063 w 2193131"/>
              <a:gd name="connsiteY3" fmla="*/ 223837 h 1540669"/>
              <a:gd name="connsiteX4" fmla="*/ 390525 w 2193131"/>
              <a:gd name="connsiteY4" fmla="*/ 235744 h 1540669"/>
              <a:gd name="connsiteX5" fmla="*/ 261938 w 2193131"/>
              <a:gd name="connsiteY5" fmla="*/ 242887 h 1540669"/>
              <a:gd name="connsiteX6" fmla="*/ 0 w 2193131"/>
              <a:gd name="connsiteY6" fmla="*/ 247650 h 1540669"/>
              <a:gd name="connsiteX7" fmla="*/ 54769 w 2193131"/>
              <a:gd name="connsiteY7" fmla="*/ 428625 h 1540669"/>
              <a:gd name="connsiteX8" fmla="*/ 157163 w 2193131"/>
              <a:gd name="connsiteY8" fmla="*/ 423862 h 1540669"/>
              <a:gd name="connsiteX9" fmla="*/ 219075 w 2193131"/>
              <a:gd name="connsiteY9" fmla="*/ 416719 h 1540669"/>
              <a:gd name="connsiteX10" fmla="*/ 276225 w 2193131"/>
              <a:gd name="connsiteY10" fmla="*/ 404812 h 1540669"/>
              <a:gd name="connsiteX11" fmla="*/ 478631 w 2193131"/>
              <a:gd name="connsiteY11" fmla="*/ 378619 h 1540669"/>
              <a:gd name="connsiteX12" fmla="*/ 778669 w 2193131"/>
              <a:gd name="connsiteY12" fmla="*/ 338137 h 1540669"/>
              <a:gd name="connsiteX13" fmla="*/ 1095375 w 2193131"/>
              <a:gd name="connsiteY13" fmla="*/ 295275 h 1540669"/>
              <a:gd name="connsiteX14" fmla="*/ 1366838 w 2193131"/>
              <a:gd name="connsiteY14" fmla="*/ 254794 h 1540669"/>
              <a:gd name="connsiteX15" fmla="*/ 1516856 w 2193131"/>
              <a:gd name="connsiteY15" fmla="*/ 233362 h 1540669"/>
              <a:gd name="connsiteX16" fmla="*/ 1612106 w 2193131"/>
              <a:gd name="connsiteY16" fmla="*/ 226219 h 1540669"/>
              <a:gd name="connsiteX17" fmla="*/ 1702594 w 2193131"/>
              <a:gd name="connsiteY17" fmla="*/ 223837 h 1540669"/>
              <a:gd name="connsiteX18" fmla="*/ 1740694 w 2193131"/>
              <a:gd name="connsiteY18" fmla="*/ 228600 h 1540669"/>
              <a:gd name="connsiteX19" fmla="*/ 1766888 w 2193131"/>
              <a:gd name="connsiteY19" fmla="*/ 238125 h 1540669"/>
              <a:gd name="connsiteX20" fmla="*/ 1795463 w 2193131"/>
              <a:gd name="connsiteY20" fmla="*/ 259556 h 1540669"/>
              <a:gd name="connsiteX21" fmla="*/ 1814513 w 2193131"/>
              <a:gd name="connsiteY21" fmla="*/ 280987 h 1540669"/>
              <a:gd name="connsiteX22" fmla="*/ 1828800 w 2193131"/>
              <a:gd name="connsiteY22" fmla="*/ 307181 h 1540669"/>
              <a:gd name="connsiteX23" fmla="*/ 1845469 w 2193131"/>
              <a:gd name="connsiteY23" fmla="*/ 359569 h 1540669"/>
              <a:gd name="connsiteX24" fmla="*/ 1847850 w 2193131"/>
              <a:gd name="connsiteY24" fmla="*/ 447675 h 1540669"/>
              <a:gd name="connsiteX25" fmla="*/ 1847850 w 2193131"/>
              <a:gd name="connsiteY25" fmla="*/ 711994 h 1540669"/>
              <a:gd name="connsiteX26" fmla="*/ 1828800 w 2193131"/>
              <a:gd name="connsiteY26" fmla="*/ 823912 h 1540669"/>
              <a:gd name="connsiteX27" fmla="*/ 1816894 w 2193131"/>
              <a:gd name="connsiteY27" fmla="*/ 1040606 h 1540669"/>
              <a:gd name="connsiteX28" fmla="*/ 1804988 w 2193131"/>
              <a:gd name="connsiteY28" fmla="*/ 1323975 h 1540669"/>
              <a:gd name="connsiteX29" fmla="*/ 1804988 w 2193131"/>
              <a:gd name="connsiteY29" fmla="*/ 1540669 h 1540669"/>
              <a:gd name="connsiteX30" fmla="*/ 2019300 w 2193131"/>
              <a:gd name="connsiteY30" fmla="*/ 1528762 h 1540669"/>
              <a:gd name="connsiteX31" fmla="*/ 2031206 w 2193131"/>
              <a:gd name="connsiteY31" fmla="*/ 1359694 h 1540669"/>
              <a:gd name="connsiteX32" fmla="*/ 2043113 w 2193131"/>
              <a:gd name="connsiteY32" fmla="*/ 1166812 h 1540669"/>
              <a:gd name="connsiteX33" fmla="*/ 2057400 w 2193131"/>
              <a:gd name="connsiteY33" fmla="*/ 997744 h 1540669"/>
              <a:gd name="connsiteX34" fmla="*/ 2078831 w 2193131"/>
              <a:gd name="connsiteY34" fmla="*/ 769144 h 1540669"/>
              <a:gd name="connsiteX35" fmla="*/ 2097881 w 2193131"/>
              <a:gd name="connsiteY35" fmla="*/ 583406 h 1540669"/>
              <a:gd name="connsiteX36" fmla="*/ 2119313 w 2193131"/>
              <a:gd name="connsiteY36" fmla="*/ 400050 h 1540669"/>
              <a:gd name="connsiteX37" fmla="*/ 2124075 w 2193131"/>
              <a:gd name="connsiteY37" fmla="*/ 378619 h 1540669"/>
              <a:gd name="connsiteX38" fmla="*/ 2140744 w 2193131"/>
              <a:gd name="connsiteY38" fmla="*/ 354806 h 1540669"/>
              <a:gd name="connsiteX39" fmla="*/ 2162175 w 2193131"/>
              <a:gd name="connsiteY39" fmla="*/ 333375 h 1540669"/>
              <a:gd name="connsiteX40" fmla="*/ 2178844 w 2193131"/>
              <a:gd name="connsiteY40" fmla="*/ 314325 h 1540669"/>
              <a:gd name="connsiteX41" fmla="*/ 2190750 w 2193131"/>
              <a:gd name="connsiteY41" fmla="*/ 290512 h 1540669"/>
              <a:gd name="connsiteX42" fmla="*/ 2193131 w 2193131"/>
              <a:gd name="connsiteY42" fmla="*/ 261937 h 1540669"/>
              <a:gd name="connsiteX43" fmla="*/ 2190750 w 2193131"/>
              <a:gd name="connsiteY43" fmla="*/ 245269 h 1540669"/>
              <a:gd name="connsiteX44" fmla="*/ 2183606 w 2193131"/>
              <a:gd name="connsiteY44" fmla="*/ 221456 h 1540669"/>
              <a:gd name="connsiteX45" fmla="*/ 2169319 w 2193131"/>
              <a:gd name="connsiteY45" fmla="*/ 197644 h 1540669"/>
              <a:gd name="connsiteX46" fmla="*/ 2135981 w 2193131"/>
              <a:gd name="connsiteY46" fmla="*/ 166687 h 1540669"/>
              <a:gd name="connsiteX47" fmla="*/ 2078831 w 2193131"/>
              <a:gd name="connsiteY47" fmla="*/ 123825 h 1540669"/>
              <a:gd name="connsiteX48" fmla="*/ 1997869 w 2193131"/>
              <a:gd name="connsiteY48" fmla="*/ 76200 h 1540669"/>
              <a:gd name="connsiteX49" fmla="*/ 1876425 w 2193131"/>
              <a:gd name="connsiteY49" fmla="*/ 16669 h 1540669"/>
              <a:gd name="connsiteX50" fmla="*/ 1833563 w 2193131"/>
              <a:gd name="connsiteY50" fmla="*/ 0 h 1540669"/>
              <a:gd name="connsiteX51" fmla="*/ 1816894 w 2193131"/>
              <a:gd name="connsiteY51" fmla="*/ 0 h 1540669"/>
              <a:gd name="connsiteX52" fmla="*/ 1781175 w 2193131"/>
              <a:gd name="connsiteY52" fmla="*/ 7144 h 1540669"/>
              <a:gd name="connsiteX53" fmla="*/ 1731169 w 2193131"/>
              <a:gd name="connsiteY53" fmla="*/ 21431 h 1540669"/>
              <a:gd name="connsiteX54" fmla="*/ 1669256 w 2193131"/>
              <a:gd name="connsiteY54" fmla="*/ 42862 h 1540669"/>
              <a:gd name="connsiteX55" fmla="*/ 1628775 w 2193131"/>
              <a:gd name="connsiteY55" fmla="*/ 52387 h 1540669"/>
              <a:gd name="connsiteX56" fmla="*/ 1409700 w 2193131"/>
              <a:gd name="connsiteY56" fmla="*/ 85725 h 1540669"/>
              <a:gd name="connsiteX57" fmla="*/ 1073944 w 2193131"/>
              <a:gd name="connsiteY57" fmla="*/ 140494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193131" h="1540669">
                <a:moveTo>
                  <a:pt x="1073944" y="140494"/>
                </a:moveTo>
                <a:lnTo>
                  <a:pt x="783431" y="183356"/>
                </a:lnTo>
                <a:lnTo>
                  <a:pt x="571500" y="214312"/>
                </a:lnTo>
                <a:lnTo>
                  <a:pt x="500063" y="223837"/>
                </a:lnTo>
                <a:lnTo>
                  <a:pt x="390525" y="235744"/>
                </a:lnTo>
                <a:lnTo>
                  <a:pt x="261938" y="242887"/>
                </a:lnTo>
                <a:lnTo>
                  <a:pt x="0" y="247650"/>
                </a:lnTo>
                <a:lnTo>
                  <a:pt x="54769" y="428625"/>
                </a:lnTo>
                <a:lnTo>
                  <a:pt x="157163" y="423862"/>
                </a:lnTo>
                <a:lnTo>
                  <a:pt x="219075" y="416719"/>
                </a:lnTo>
                <a:lnTo>
                  <a:pt x="276225" y="404812"/>
                </a:lnTo>
                <a:lnTo>
                  <a:pt x="478631" y="378619"/>
                </a:lnTo>
                <a:lnTo>
                  <a:pt x="778669" y="338137"/>
                </a:lnTo>
                <a:lnTo>
                  <a:pt x="1095375" y="295275"/>
                </a:lnTo>
                <a:lnTo>
                  <a:pt x="1366838" y="254794"/>
                </a:lnTo>
                <a:lnTo>
                  <a:pt x="1516856" y="233362"/>
                </a:lnTo>
                <a:lnTo>
                  <a:pt x="1612106" y="226219"/>
                </a:lnTo>
                <a:lnTo>
                  <a:pt x="1702594" y="223837"/>
                </a:lnTo>
                <a:lnTo>
                  <a:pt x="1740694" y="228600"/>
                </a:lnTo>
                <a:lnTo>
                  <a:pt x="1766888" y="238125"/>
                </a:lnTo>
                <a:lnTo>
                  <a:pt x="1795463" y="259556"/>
                </a:lnTo>
                <a:lnTo>
                  <a:pt x="1814513" y="280987"/>
                </a:lnTo>
                <a:lnTo>
                  <a:pt x="1828800" y="307181"/>
                </a:lnTo>
                <a:lnTo>
                  <a:pt x="1845469" y="359569"/>
                </a:lnTo>
                <a:cubicBezTo>
                  <a:pt x="1846263" y="388938"/>
                  <a:pt x="1847056" y="418306"/>
                  <a:pt x="1847850" y="447675"/>
                </a:cubicBezTo>
                <a:lnTo>
                  <a:pt x="1847850" y="711994"/>
                </a:lnTo>
                <a:lnTo>
                  <a:pt x="1828800" y="823912"/>
                </a:lnTo>
                <a:lnTo>
                  <a:pt x="1816894" y="1040606"/>
                </a:lnTo>
                <a:lnTo>
                  <a:pt x="1804988" y="1323975"/>
                </a:lnTo>
                <a:lnTo>
                  <a:pt x="1804988" y="1540669"/>
                </a:lnTo>
                <a:lnTo>
                  <a:pt x="2019300" y="1528762"/>
                </a:lnTo>
                <a:lnTo>
                  <a:pt x="2031206" y="1359694"/>
                </a:lnTo>
                <a:lnTo>
                  <a:pt x="2043113" y="1166812"/>
                </a:lnTo>
                <a:lnTo>
                  <a:pt x="2057400" y="997744"/>
                </a:lnTo>
                <a:lnTo>
                  <a:pt x="2078831" y="769144"/>
                </a:lnTo>
                <a:lnTo>
                  <a:pt x="2097881" y="583406"/>
                </a:lnTo>
                <a:lnTo>
                  <a:pt x="2119313" y="400050"/>
                </a:lnTo>
                <a:lnTo>
                  <a:pt x="2124075" y="378619"/>
                </a:lnTo>
                <a:lnTo>
                  <a:pt x="2140744" y="354806"/>
                </a:lnTo>
                <a:lnTo>
                  <a:pt x="2162175" y="333375"/>
                </a:lnTo>
                <a:lnTo>
                  <a:pt x="2178844" y="314325"/>
                </a:lnTo>
                <a:lnTo>
                  <a:pt x="2190750" y="290512"/>
                </a:lnTo>
                <a:lnTo>
                  <a:pt x="2193131" y="261937"/>
                </a:lnTo>
                <a:lnTo>
                  <a:pt x="2190750" y="245269"/>
                </a:lnTo>
                <a:lnTo>
                  <a:pt x="2183606" y="221456"/>
                </a:lnTo>
                <a:lnTo>
                  <a:pt x="2169319" y="197644"/>
                </a:lnTo>
                <a:lnTo>
                  <a:pt x="2135981" y="166687"/>
                </a:lnTo>
                <a:lnTo>
                  <a:pt x="2078831" y="123825"/>
                </a:lnTo>
                <a:lnTo>
                  <a:pt x="1997869" y="76200"/>
                </a:lnTo>
                <a:lnTo>
                  <a:pt x="1876425" y="16669"/>
                </a:lnTo>
                <a:lnTo>
                  <a:pt x="1833563" y="0"/>
                </a:lnTo>
                <a:lnTo>
                  <a:pt x="1816894" y="0"/>
                </a:lnTo>
                <a:lnTo>
                  <a:pt x="1781175" y="7144"/>
                </a:lnTo>
                <a:lnTo>
                  <a:pt x="1731169" y="21431"/>
                </a:lnTo>
                <a:lnTo>
                  <a:pt x="1669256" y="42862"/>
                </a:lnTo>
                <a:lnTo>
                  <a:pt x="1628775" y="52387"/>
                </a:lnTo>
                <a:lnTo>
                  <a:pt x="1409700" y="85725"/>
                </a:lnTo>
                <a:lnTo>
                  <a:pt x="1073944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829A24BD-4032-4292-A441-C09CAAEB3CF2}"/>
              </a:ext>
            </a:extLst>
          </p:cNvPr>
          <p:cNvSpPr/>
          <p:nvPr/>
        </p:nvSpPr>
        <p:spPr>
          <a:xfrm>
            <a:off x="4752975" y="2062163"/>
            <a:ext cx="373063" cy="947737"/>
          </a:xfrm>
          <a:custGeom>
            <a:avLst/>
            <a:gdLst>
              <a:gd name="connsiteX0" fmla="*/ 147638 w 373856"/>
              <a:gd name="connsiteY0" fmla="*/ 576262 h 947737"/>
              <a:gd name="connsiteX1" fmla="*/ 147638 w 373856"/>
              <a:gd name="connsiteY1" fmla="*/ 947737 h 947737"/>
              <a:gd name="connsiteX2" fmla="*/ 345281 w 373856"/>
              <a:gd name="connsiteY2" fmla="*/ 926306 h 947737"/>
              <a:gd name="connsiteX3" fmla="*/ 347663 w 373856"/>
              <a:gd name="connsiteY3" fmla="*/ 759618 h 947737"/>
              <a:gd name="connsiteX4" fmla="*/ 350044 w 373856"/>
              <a:gd name="connsiteY4" fmla="*/ 616743 h 947737"/>
              <a:gd name="connsiteX5" fmla="*/ 354806 w 373856"/>
              <a:gd name="connsiteY5" fmla="*/ 511968 h 947737"/>
              <a:gd name="connsiteX6" fmla="*/ 357188 w 373856"/>
              <a:gd name="connsiteY6" fmla="*/ 428625 h 947737"/>
              <a:gd name="connsiteX7" fmla="*/ 364331 w 373856"/>
              <a:gd name="connsiteY7" fmla="*/ 330993 h 947737"/>
              <a:gd name="connsiteX8" fmla="*/ 373856 w 373856"/>
              <a:gd name="connsiteY8" fmla="*/ 250031 h 947737"/>
              <a:gd name="connsiteX9" fmla="*/ 347663 w 373856"/>
              <a:gd name="connsiteY9" fmla="*/ 116681 h 947737"/>
              <a:gd name="connsiteX10" fmla="*/ 297656 w 373856"/>
              <a:gd name="connsiteY10" fmla="*/ 95250 h 947737"/>
              <a:gd name="connsiteX11" fmla="*/ 204788 w 373856"/>
              <a:gd name="connsiteY11" fmla="*/ 59531 h 947737"/>
              <a:gd name="connsiteX12" fmla="*/ 128588 w 373856"/>
              <a:gd name="connsiteY12" fmla="*/ 30956 h 947737"/>
              <a:gd name="connsiteX13" fmla="*/ 76200 w 373856"/>
              <a:gd name="connsiteY13" fmla="*/ 11906 h 947737"/>
              <a:gd name="connsiteX14" fmla="*/ 47625 w 373856"/>
              <a:gd name="connsiteY14" fmla="*/ 2381 h 947737"/>
              <a:gd name="connsiteX15" fmla="*/ 33338 w 373856"/>
              <a:gd name="connsiteY15" fmla="*/ 0 h 947737"/>
              <a:gd name="connsiteX16" fmla="*/ 19050 w 373856"/>
              <a:gd name="connsiteY16" fmla="*/ 0 h 947737"/>
              <a:gd name="connsiteX17" fmla="*/ 7144 w 373856"/>
              <a:gd name="connsiteY17" fmla="*/ 0 h 947737"/>
              <a:gd name="connsiteX18" fmla="*/ 2381 w 373856"/>
              <a:gd name="connsiteY18" fmla="*/ 4762 h 947737"/>
              <a:gd name="connsiteX19" fmla="*/ 0 w 373856"/>
              <a:gd name="connsiteY19" fmla="*/ 11906 h 947737"/>
              <a:gd name="connsiteX20" fmla="*/ 4763 w 373856"/>
              <a:gd name="connsiteY20" fmla="*/ 33337 h 947737"/>
              <a:gd name="connsiteX21" fmla="*/ 26194 w 373856"/>
              <a:gd name="connsiteY21" fmla="*/ 64293 h 947737"/>
              <a:gd name="connsiteX22" fmla="*/ 59531 w 373856"/>
              <a:gd name="connsiteY22" fmla="*/ 109537 h 947737"/>
              <a:gd name="connsiteX23" fmla="*/ 88106 w 373856"/>
              <a:gd name="connsiteY23" fmla="*/ 157162 h 947737"/>
              <a:gd name="connsiteX24" fmla="*/ 109538 w 373856"/>
              <a:gd name="connsiteY24" fmla="*/ 209550 h 947737"/>
              <a:gd name="connsiteX25" fmla="*/ 121444 w 373856"/>
              <a:gd name="connsiteY25" fmla="*/ 245268 h 947737"/>
              <a:gd name="connsiteX26" fmla="*/ 133350 w 373856"/>
              <a:gd name="connsiteY26" fmla="*/ 292893 h 947737"/>
              <a:gd name="connsiteX27" fmla="*/ 140494 w 373856"/>
              <a:gd name="connsiteY27" fmla="*/ 333375 h 947737"/>
              <a:gd name="connsiteX28" fmla="*/ 147638 w 373856"/>
              <a:gd name="connsiteY28" fmla="*/ 388143 h 947737"/>
              <a:gd name="connsiteX29" fmla="*/ 147638 w 373856"/>
              <a:gd name="connsiteY29" fmla="*/ 576262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73856" h="947737">
                <a:moveTo>
                  <a:pt x="147638" y="576262"/>
                </a:moveTo>
                <a:lnTo>
                  <a:pt x="147638" y="947737"/>
                </a:lnTo>
                <a:lnTo>
                  <a:pt x="345281" y="926306"/>
                </a:lnTo>
                <a:lnTo>
                  <a:pt x="347663" y="759618"/>
                </a:lnTo>
                <a:cubicBezTo>
                  <a:pt x="348457" y="711993"/>
                  <a:pt x="349250" y="664368"/>
                  <a:pt x="350044" y="616743"/>
                </a:cubicBezTo>
                <a:lnTo>
                  <a:pt x="354806" y="511968"/>
                </a:lnTo>
                <a:lnTo>
                  <a:pt x="357188" y="428625"/>
                </a:lnTo>
                <a:lnTo>
                  <a:pt x="364331" y="330993"/>
                </a:lnTo>
                <a:lnTo>
                  <a:pt x="373856" y="250031"/>
                </a:lnTo>
                <a:lnTo>
                  <a:pt x="347663" y="116681"/>
                </a:lnTo>
                <a:lnTo>
                  <a:pt x="297656" y="95250"/>
                </a:lnTo>
                <a:lnTo>
                  <a:pt x="204788" y="59531"/>
                </a:lnTo>
                <a:lnTo>
                  <a:pt x="128588" y="30956"/>
                </a:lnTo>
                <a:lnTo>
                  <a:pt x="76200" y="11906"/>
                </a:lnTo>
                <a:lnTo>
                  <a:pt x="47625" y="2381"/>
                </a:lnTo>
                <a:lnTo>
                  <a:pt x="33338" y="0"/>
                </a:lnTo>
                <a:lnTo>
                  <a:pt x="19050" y="0"/>
                </a:lnTo>
                <a:lnTo>
                  <a:pt x="7144" y="0"/>
                </a:lnTo>
                <a:lnTo>
                  <a:pt x="2381" y="4762"/>
                </a:lnTo>
                <a:lnTo>
                  <a:pt x="0" y="11906"/>
                </a:lnTo>
                <a:lnTo>
                  <a:pt x="4763" y="33337"/>
                </a:lnTo>
                <a:lnTo>
                  <a:pt x="26194" y="64293"/>
                </a:lnTo>
                <a:lnTo>
                  <a:pt x="59531" y="109537"/>
                </a:lnTo>
                <a:lnTo>
                  <a:pt x="88106" y="157162"/>
                </a:lnTo>
                <a:lnTo>
                  <a:pt x="109538" y="209550"/>
                </a:lnTo>
                <a:lnTo>
                  <a:pt x="121444" y="245268"/>
                </a:lnTo>
                <a:lnTo>
                  <a:pt x="133350" y="292893"/>
                </a:lnTo>
                <a:lnTo>
                  <a:pt x="140494" y="333375"/>
                </a:lnTo>
                <a:lnTo>
                  <a:pt x="147638" y="388143"/>
                </a:lnTo>
                <a:lnTo>
                  <a:pt x="147638" y="576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E92AC806-53B0-4278-A8C6-0E3C6DF73899}"/>
              </a:ext>
            </a:extLst>
          </p:cNvPr>
          <p:cNvSpPr/>
          <p:nvPr/>
        </p:nvSpPr>
        <p:spPr>
          <a:xfrm>
            <a:off x="5005388" y="2084388"/>
            <a:ext cx="909637" cy="260350"/>
          </a:xfrm>
          <a:custGeom>
            <a:avLst/>
            <a:gdLst>
              <a:gd name="connsiteX0" fmla="*/ 583406 w 909637"/>
              <a:gd name="connsiteY0" fmla="*/ 188119 h 261937"/>
              <a:gd name="connsiteX1" fmla="*/ 326231 w 909637"/>
              <a:gd name="connsiteY1" fmla="*/ 221456 h 261937"/>
              <a:gd name="connsiteX2" fmla="*/ 197643 w 909637"/>
              <a:gd name="connsiteY2" fmla="*/ 240506 h 261937"/>
              <a:gd name="connsiteX3" fmla="*/ 52387 w 909637"/>
              <a:gd name="connsiteY3" fmla="*/ 261937 h 261937"/>
              <a:gd name="connsiteX4" fmla="*/ 0 w 909637"/>
              <a:gd name="connsiteY4" fmla="*/ 97631 h 261937"/>
              <a:gd name="connsiteX5" fmla="*/ 138112 w 909637"/>
              <a:gd name="connsiteY5" fmla="*/ 90487 h 261937"/>
              <a:gd name="connsiteX6" fmla="*/ 330993 w 909637"/>
              <a:gd name="connsiteY6" fmla="*/ 64294 h 261937"/>
              <a:gd name="connsiteX7" fmla="*/ 526256 w 909637"/>
              <a:gd name="connsiteY7" fmla="*/ 40481 h 261937"/>
              <a:gd name="connsiteX8" fmla="*/ 750093 w 909637"/>
              <a:gd name="connsiteY8" fmla="*/ 14287 h 261937"/>
              <a:gd name="connsiteX9" fmla="*/ 909637 w 909637"/>
              <a:gd name="connsiteY9" fmla="*/ 0 h 261937"/>
              <a:gd name="connsiteX10" fmla="*/ 902493 w 909637"/>
              <a:gd name="connsiteY10" fmla="*/ 157162 h 261937"/>
              <a:gd name="connsiteX11" fmla="*/ 707231 w 909637"/>
              <a:gd name="connsiteY11" fmla="*/ 173831 h 261937"/>
              <a:gd name="connsiteX12" fmla="*/ 583406 w 909637"/>
              <a:gd name="connsiteY12" fmla="*/ 188119 h 26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9637" h="261937">
                <a:moveTo>
                  <a:pt x="583406" y="188119"/>
                </a:moveTo>
                <a:lnTo>
                  <a:pt x="326231" y="221456"/>
                </a:lnTo>
                <a:lnTo>
                  <a:pt x="197643" y="240506"/>
                </a:lnTo>
                <a:lnTo>
                  <a:pt x="52387" y="261937"/>
                </a:lnTo>
                <a:lnTo>
                  <a:pt x="0" y="97631"/>
                </a:lnTo>
                <a:lnTo>
                  <a:pt x="138112" y="90487"/>
                </a:lnTo>
                <a:lnTo>
                  <a:pt x="330993" y="64294"/>
                </a:lnTo>
                <a:lnTo>
                  <a:pt x="526256" y="40481"/>
                </a:lnTo>
                <a:lnTo>
                  <a:pt x="750093" y="14287"/>
                </a:lnTo>
                <a:lnTo>
                  <a:pt x="909637" y="0"/>
                </a:lnTo>
                <a:lnTo>
                  <a:pt x="902493" y="157162"/>
                </a:lnTo>
                <a:lnTo>
                  <a:pt x="707231" y="173831"/>
                </a:lnTo>
                <a:lnTo>
                  <a:pt x="583406" y="188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DF8FDFAB-ABB1-424B-A3B9-021B0638FBA3}"/>
              </a:ext>
            </a:extLst>
          </p:cNvPr>
          <p:cNvSpPr/>
          <p:nvPr/>
        </p:nvSpPr>
        <p:spPr>
          <a:xfrm>
            <a:off x="3097213" y="2794000"/>
            <a:ext cx="4187825" cy="488950"/>
          </a:xfrm>
          <a:custGeom>
            <a:avLst/>
            <a:gdLst>
              <a:gd name="connsiteX0" fmla="*/ 982385 w 4187884"/>
              <a:gd name="connsiteY0" fmla="*/ 377317 h 489493"/>
              <a:gd name="connsiteX1" fmla="*/ 645858 w 4187884"/>
              <a:gd name="connsiteY1" fmla="*/ 411310 h 489493"/>
              <a:gd name="connsiteX2" fmla="*/ 401112 w 4187884"/>
              <a:gd name="connsiteY2" fmla="*/ 438504 h 489493"/>
              <a:gd name="connsiteX3" fmla="*/ 0 w 4187884"/>
              <a:gd name="connsiteY3" fmla="*/ 489493 h 489493"/>
              <a:gd name="connsiteX4" fmla="*/ 3399 w 4187884"/>
              <a:gd name="connsiteY4" fmla="*/ 329728 h 489493"/>
              <a:gd name="connsiteX5" fmla="*/ 244746 w 4187884"/>
              <a:gd name="connsiteY5" fmla="*/ 299134 h 489493"/>
              <a:gd name="connsiteX6" fmla="*/ 533683 w 4187884"/>
              <a:gd name="connsiteY6" fmla="*/ 261743 h 489493"/>
              <a:gd name="connsiteX7" fmla="*/ 836217 w 4187884"/>
              <a:gd name="connsiteY7" fmla="*/ 231149 h 489493"/>
              <a:gd name="connsiteX8" fmla="*/ 1165945 w 4187884"/>
              <a:gd name="connsiteY8" fmla="*/ 197157 h 489493"/>
              <a:gd name="connsiteX9" fmla="*/ 1465079 w 4187884"/>
              <a:gd name="connsiteY9" fmla="*/ 159765 h 489493"/>
              <a:gd name="connsiteX10" fmla="*/ 1838997 w 4187884"/>
              <a:gd name="connsiteY10" fmla="*/ 115575 h 489493"/>
              <a:gd name="connsiteX11" fmla="*/ 1988565 w 4187884"/>
              <a:gd name="connsiteY11" fmla="*/ 101978 h 489493"/>
              <a:gd name="connsiteX12" fmla="*/ 2212916 w 4187884"/>
              <a:gd name="connsiteY12" fmla="*/ 88381 h 489493"/>
              <a:gd name="connsiteX13" fmla="*/ 2515449 w 4187884"/>
              <a:gd name="connsiteY13" fmla="*/ 67985 h 489493"/>
              <a:gd name="connsiteX14" fmla="*/ 2722804 w 4187884"/>
              <a:gd name="connsiteY14" fmla="*/ 50989 h 489493"/>
              <a:gd name="connsiteX15" fmla="*/ 2906364 w 4187884"/>
              <a:gd name="connsiteY15" fmla="*/ 33992 h 489493"/>
              <a:gd name="connsiteX16" fmla="*/ 3100122 w 4187884"/>
              <a:gd name="connsiteY16" fmla="*/ 30593 h 489493"/>
              <a:gd name="connsiteX17" fmla="*/ 3365264 w 4187884"/>
              <a:gd name="connsiteY17" fmla="*/ 23795 h 489493"/>
              <a:gd name="connsiteX18" fmla="*/ 3610010 w 4187884"/>
              <a:gd name="connsiteY18" fmla="*/ 10198 h 489493"/>
              <a:gd name="connsiteX19" fmla="*/ 3654200 w 4187884"/>
              <a:gd name="connsiteY19" fmla="*/ 0 h 489493"/>
              <a:gd name="connsiteX20" fmla="*/ 3677995 w 4187884"/>
              <a:gd name="connsiteY20" fmla="*/ 0 h 489493"/>
              <a:gd name="connsiteX21" fmla="*/ 3705189 w 4187884"/>
              <a:gd name="connsiteY21" fmla="*/ 6798 h 489493"/>
              <a:gd name="connsiteX22" fmla="*/ 3742581 w 4187884"/>
              <a:gd name="connsiteY22" fmla="*/ 20395 h 489493"/>
              <a:gd name="connsiteX23" fmla="*/ 3803768 w 4187884"/>
              <a:gd name="connsiteY23" fmla="*/ 50989 h 489493"/>
              <a:gd name="connsiteX24" fmla="*/ 3868354 w 4187884"/>
              <a:gd name="connsiteY24" fmla="*/ 91780 h 489493"/>
              <a:gd name="connsiteX25" fmla="*/ 3960134 w 4187884"/>
              <a:gd name="connsiteY25" fmla="*/ 159765 h 489493"/>
              <a:gd name="connsiteX26" fmla="*/ 4075708 w 4187884"/>
              <a:gd name="connsiteY26" fmla="*/ 254944 h 489493"/>
              <a:gd name="connsiteX27" fmla="*/ 4160690 w 4187884"/>
              <a:gd name="connsiteY27" fmla="*/ 333127 h 489493"/>
              <a:gd name="connsiteX28" fmla="*/ 4174287 w 4187884"/>
              <a:gd name="connsiteY28" fmla="*/ 346724 h 489493"/>
              <a:gd name="connsiteX29" fmla="*/ 4184484 w 4187884"/>
              <a:gd name="connsiteY29" fmla="*/ 363720 h 489493"/>
              <a:gd name="connsiteX30" fmla="*/ 4187884 w 4187884"/>
              <a:gd name="connsiteY30" fmla="*/ 377317 h 489493"/>
              <a:gd name="connsiteX31" fmla="*/ 4187884 w 4187884"/>
              <a:gd name="connsiteY31" fmla="*/ 397713 h 489493"/>
              <a:gd name="connsiteX32" fmla="*/ 4181085 w 4187884"/>
              <a:gd name="connsiteY32" fmla="*/ 424907 h 489493"/>
              <a:gd name="connsiteX33" fmla="*/ 4167488 w 4187884"/>
              <a:gd name="connsiteY33" fmla="*/ 438504 h 489493"/>
              <a:gd name="connsiteX34" fmla="*/ 4133496 w 4187884"/>
              <a:gd name="connsiteY34" fmla="*/ 452101 h 489493"/>
              <a:gd name="connsiteX35" fmla="*/ 4079107 w 4187884"/>
              <a:gd name="connsiteY35" fmla="*/ 455500 h 489493"/>
              <a:gd name="connsiteX36" fmla="*/ 3593014 w 4187884"/>
              <a:gd name="connsiteY36" fmla="*/ 210754 h 489493"/>
              <a:gd name="connsiteX37" fmla="*/ 3531827 w 4187884"/>
              <a:gd name="connsiteY37" fmla="*/ 190358 h 489493"/>
              <a:gd name="connsiteX38" fmla="*/ 3440047 w 4187884"/>
              <a:gd name="connsiteY38" fmla="*/ 190358 h 489493"/>
              <a:gd name="connsiteX39" fmla="*/ 3134114 w 4187884"/>
              <a:gd name="connsiteY39" fmla="*/ 203955 h 489493"/>
              <a:gd name="connsiteX40" fmla="*/ 2716006 w 4187884"/>
              <a:gd name="connsiteY40" fmla="*/ 227750 h 489493"/>
              <a:gd name="connsiteX41" fmla="*/ 2399875 w 4187884"/>
              <a:gd name="connsiteY41" fmla="*/ 248146 h 489493"/>
              <a:gd name="connsiteX42" fmla="*/ 1957971 w 4187884"/>
              <a:gd name="connsiteY42" fmla="*/ 282138 h 489493"/>
              <a:gd name="connsiteX43" fmla="*/ 1478676 w 4187884"/>
              <a:gd name="connsiteY43" fmla="*/ 322929 h 489493"/>
              <a:gd name="connsiteX44" fmla="*/ 982385 w 4187884"/>
              <a:gd name="connsiteY44" fmla="*/ 377317 h 48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187884" h="489493">
                <a:moveTo>
                  <a:pt x="982385" y="377317"/>
                </a:moveTo>
                <a:lnTo>
                  <a:pt x="645858" y="411310"/>
                </a:lnTo>
                <a:lnTo>
                  <a:pt x="401112" y="438504"/>
                </a:lnTo>
                <a:lnTo>
                  <a:pt x="0" y="489493"/>
                </a:lnTo>
                <a:lnTo>
                  <a:pt x="3399" y="329728"/>
                </a:lnTo>
                <a:lnTo>
                  <a:pt x="244746" y="299134"/>
                </a:lnTo>
                <a:lnTo>
                  <a:pt x="533683" y="261743"/>
                </a:lnTo>
                <a:lnTo>
                  <a:pt x="836217" y="231149"/>
                </a:lnTo>
                <a:lnTo>
                  <a:pt x="1165945" y="197157"/>
                </a:lnTo>
                <a:lnTo>
                  <a:pt x="1465079" y="159765"/>
                </a:lnTo>
                <a:lnTo>
                  <a:pt x="1838997" y="115575"/>
                </a:lnTo>
                <a:lnTo>
                  <a:pt x="1988565" y="101978"/>
                </a:lnTo>
                <a:lnTo>
                  <a:pt x="2212916" y="88381"/>
                </a:lnTo>
                <a:lnTo>
                  <a:pt x="2515449" y="67985"/>
                </a:lnTo>
                <a:lnTo>
                  <a:pt x="2722804" y="50989"/>
                </a:lnTo>
                <a:lnTo>
                  <a:pt x="2906364" y="33992"/>
                </a:lnTo>
                <a:lnTo>
                  <a:pt x="3100122" y="30593"/>
                </a:lnTo>
                <a:lnTo>
                  <a:pt x="3365264" y="23795"/>
                </a:lnTo>
                <a:lnTo>
                  <a:pt x="3610010" y="10198"/>
                </a:lnTo>
                <a:lnTo>
                  <a:pt x="3654200" y="0"/>
                </a:lnTo>
                <a:lnTo>
                  <a:pt x="3677995" y="0"/>
                </a:lnTo>
                <a:lnTo>
                  <a:pt x="3705189" y="6798"/>
                </a:lnTo>
                <a:lnTo>
                  <a:pt x="3742581" y="20395"/>
                </a:lnTo>
                <a:lnTo>
                  <a:pt x="3803768" y="50989"/>
                </a:lnTo>
                <a:lnTo>
                  <a:pt x="3868354" y="91780"/>
                </a:lnTo>
                <a:lnTo>
                  <a:pt x="3960134" y="159765"/>
                </a:lnTo>
                <a:lnTo>
                  <a:pt x="4075708" y="254944"/>
                </a:lnTo>
                <a:lnTo>
                  <a:pt x="4160690" y="333127"/>
                </a:lnTo>
                <a:lnTo>
                  <a:pt x="4174287" y="346724"/>
                </a:lnTo>
                <a:lnTo>
                  <a:pt x="4184484" y="363720"/>
                </a:lnTo>
                <a:lnTo>
                  <a:pt x="4187884" y="377317"/>
                </a:lnTo>
                <a:lnTo>
                  <a:pt x="4187884" y="397713"/>
                </a:lnTo>
                <a:lnTo>
                  <a:pt x="4181085" y="424907"/>
                </a:lnTo>
                <a:lnTo>
                  <a:pt x="4167488" y="438504"/>
                </a:lnTo>
                <a:lnTo>
                  <a:pt x="4133496" y="452101"/>
                </a:lnTo>
                <a:lnTo>
                  <a:pt x="4079107" y="455500"/>
                </a:lnTo>
                <a:lnTo>
                  <a:pt x="3593014" y="210754"/>
                </a:lnTo>
                <a:lnTo>
                  <a:pt x="3531827" y="190358"/>
                </a:lnTo>
                <a:lnTo>
                  <a:pt x="3440047" y="190358"/>
                </a:lnTo>
                <a:lnTo>
                  <a:pt x="3134114" y="203955"/>
                </a:lnTo>
                <a:lnTo>
                  <a:pt x="2716006" y="227750"/>
                </a:lnTo>
                <a:lnTo>
                  <a:pt x="2399875" y="248146"/>
                </a:lnTo>
                <a:lnTo>
                  <a:pt x="1957971" y="282138"/>
                </a:lnTo>
                <a:lnTo>
                  <a:pt x="1478676" y="322929"/>
                </a:lnTo>
                <a:lnTo>
                  <a:pt x="982385" y="37731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5D2CABD4-9669-4607-A38F-18B2C0625054}"/>
              </a:ext>
            </a:extLst>
          </p:cNvPr>
          <p:cNvSpPr/>
          <p:nvPr/>
        </p:nvSpPr>
        <p:spPr>
          <a:xfrm>
            <a:off x="6361113" y="2982913"/>
            <a:ext cx="914400" cy="657225"/>
          </a:xfrm>
          <a:custGeom>
            <a:avLst/>
            <a:gdLst>
              <a:gd name="connsiteX0" fmla="*/ 271462 w 914400"/>
              <a:gd name="connsiteY0" fmla="*/ 226219 h 657225"/>
              <a:gd name="connsiteX1" fmla="*/ 173831 w 914400"/>
              <a:gd name="connsiteY1" fmla="*/ 369094 h 657225"/>
              <a:gd name="connsiteX2" fmla="*/ 78581 w 914400"/>
              <a:gd name="connsiteY2" fmla="*/ 504825 h 657225"/>
              <a:gd name="connsiteX3" fmla="*/ 19050 w 914400"/>
              <a:gd name="connsiteY3" fmla="*/ 595313 h 657225"/>
              <a:gd name="connsiteX4" fmla="*/ 7144 w 914400"/>
              <a:gd name="connsiteY4" fmla="*/ 621507 h 657225"/>
              <a:gd name="connsiteX5" fmla="*/ 0 w 914400"/>
              <a:gd name="connsiteY5" fmla="*/ 640557 h 657225"/>
              <a:gd name="connsiteX6" fmla="*/ 2381 w 914400"/>
              <a:gd name="connsiteY6" fmla="*/ 652463 h 657225"/>
              <a:gd name="connsiteX7" fmla="*/ 7144 w 914400"/>
              <a:gd name="connsiteY7" fmla="*/ 657225 h 657225"/>
              <a:gd name="connsiteX8" fmla="*/ 30956 w 914400"/>
              <a:gd name="connsiteY8" fmla="*/ 657225 h 657225"/>
              <a:gd name="connsiteX9" fmla="*/ 61912 w 914400"/>
              <a:gd name="connsiteY9" fmla="*/ 645319 h 657225"/>
              <a:gd name="connsiteX10" fmla="*/ 166687 w 914400"/>
              <a:gd name="connsiteY10" fmla="*/ 569119 h 657225"/>
              <a:gd name="connsiteX11" fmla="*/ 276225 w 914400"/>
              <a:gd name="connsiteY11" fmla="*/ 495300 h 657225"/>
              <a:gd name="connsiteX12" fmla="*/ 390525 w 914400"/>
              <a:gd name="connsiteY12" fmla="*/ 414338 h 657225"/>
              <a:gd name="connsiteX13" fmla="*/ 502444 w 914400"/>
              <a:gd name="connsiteY13" fmla="*/ 338138 h 657225"/>
              <a:gd name="connsiteX14" fmla="*/ 547687 w 914400"/>
              <a:gd name="connsiteY14" fmla="*/ 316707 h 657225"/>
              <a:gd name="connsiteX15" fmla="*/ 602456 w 914400"/>
              <a:gd name="connsiteY15" fmla="*/ 300038 h 657225"/>
              <a:gd name="connsiteX16" fmla="*/ 681037 w 914400"/>
              <a:gd name="connsiteY16" fmla="*/ 280988 h 657225"/>
              <a:gd name="connsiteX17" fmla="*/ 740569 w 914400"/>
              <a:gd name="connsiteY17" fmla="*/ 269082 h 657225"/>
              <a:gd name="connsiteX18" fmla="*/ 769144 w 914400"/>
              <a:gd name="connsiteY18" fmla="*/ 269082 h 657225"/>
              <a:gd name="connsiteX19" fmla="*/ 812006 w 914400"/>
              <a:gd name="connsiteY19" fmla="*/ 266700 h 657225"/>
              <a:gd name="connsiteX20" fmla="*/ 881062 w 914400"/>
              <a:gd name="connsiteY20" fmla="*/ 254794 h 657225"/>
              <a:gd name="connsiteX21" fmla="*/ 914400 w 914400"/>
              <a:gd name="connsiteY21" fmla="*/ 233363 h 657225"/>
              <a:gd name="connsiteX22" fmla="*/ 285750 w 914400"/>
              <a:gd name="connsiteY22" fmla="*/ 0 h 657225"/>
              <a:gd name="connsiteX23" fmla="*/ 333375 w 914400"/>
              <a:gd name="connsiteY23" fmla="*/ 26194 h 657225"/>
              <a:gd name="connsiteX24" fmla="*/ 342900 w 914400"/>
              <a:gd name="connsiteY24" fmla="*/ 42863 h 657225"/>
              <a:gd name="connsiteX25" fmla="*/ 347662 w 914400"/>
              <a:gd name="connsiteY25" fmla="*/ 54769 h 657225"/>
              <a:gd name="connsiteX26" fmla="*/ 347662 w 914400"/>
              <a:gd name="connsiteY26" fmla="*/ 73819 h 657225"/>
              <a:gd name="connsiteX27" fmla="*/ 338137 w 914400"/>
              <a:gd name="connsiteY27" fmla="*/ 109538 h 657225"/>
              <a:gd name="connsiteX28" fmla="*/ 319087 w 914400"/>
              <a:gd name="connsiteY28" fmla="*/ 150019 h 657225"/>
              <a:gd name="connsiteX29" fmla="*/ 271462 w 914400"/>
              <a:gd name="connsiteY29" fmla="*/ 226219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14400" h="657225">
                <a:moveTo>
                  <a:pt x="271462" y="226219"/>
                </a:moveTo>
                <a:lnTo>
                  <a:pt x="173831" y="369094"/>
                </a:lnTo>
                <a:lnTo>
                  <a:pt x="78581" y="504825"/>
                </a:lnTo>
                <a:lnTo>
                  <a:pt x="19050" y="595313"/>
                </a:lnTo>
                <a:lnTo>
                  <a:pt x="7144" y="621507"/>
                </a:lnTo>
                <a:lnTo>
                  <a:pt x="0" y="640557"/>
                </a:lnTo>
                <a:lnTo>
                  <a:pt x="2381" y="652463"/>
                </a:lnTo>
                <a:lnTo>
                  <a:pt x="7144" y="657225"/>
                </a:lnTo>
                <a:lnTo>
                  <a:pt x="30956" y="657225"/>
                </a:lnTo>
                <a:lnTo>
                  <a:pt x="61912" y="645319"/>
                </a:lnTo>
                <a:lnTo>
                  <a:pt x="166687" y="569119"/>
                </a:lnTo>
                <a:lnTo>
                  <a:pt x="276225" y="495300"/>
                </a:lnTo>
                <a:lnTo>
                  <a:pt x="390525" y="414338"/>
                </a:lnTo>
                <a:lnTo>
                  <a:pt x="502444" y="338138"/>
                </a:lnTo>
                <a:lnTo>
                  <a:pt x="547687" y="316707"/>
                </a:lnTo>
                <a:lnTo>
                  <a:pt x="602456" y="300038"/>
                </a:lnTo>
                <a:lnTo>
                  <a:pt x="681037" y="280988"/>
                </a:lnTo>
                <a:lnTo>
                  <a:pt x="740569" y="269082"/>
                </a:lnTo>
                <a:lnTo>
                  <a:pt x="769144" y="269082"/>
                </a:lnTo>
                <a:lnTo>
                  <a:pt x="812006" y="266700"/>
                </a:lnTo>
                <a:lnTo>
                  <a:pt x="881062" y="254794"/>
                </a:lnTo>
                <a:lnTo>
                  <a:pt x="914400" y="233363"/>
                </a:lnTo>
                <a:lnTo>
                  <a:pt x="285750" y="0"/>
                </a:lnTo>
                <a:lnTo>
                  <a:pt x="333375" y="26194"/>
                </a:lnTo>
                <a:lnTo>
                  <a:pt x="342900" y="42863"/>
                </a:lnTo>
                <a:lnTo>
                  <a:pt x="347662" y="54769"/>
                </a:lnTo>
                <a:lnTo>
                  <a:pt x="347662" y="73819"/>
                </a:lnTo>
                <a:lnTo>
                  <a:pt x="338137" y="109538"/>
                </a:lnTo>
                <a:lnTo>
                  <a:pt x="319087" y="150019"/>
                </a:lnTo>
                <a:lnTo>
                  <a:pt x="271462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087B85E4-4996-47CA-BAD8-563523A81F1D}"/>
              </a:ext>
            </a:extLst>
          </p:cNvPr>
          <p:cNvSpPr/>
          <p:nvPr/>
        </p:nvSpPr>
        <p:spPr>
          <a:xfrm>
            <a:off x="4284663" y="3317875"/>
            <a:ext cx="1692275" cy="2913063"/>
          </a:xfrm>
          <a:custGeom>
            <a:avLst/>
            <a:gdLst>
              <a:gd name="connsiteX0" fmla="*/ 671052 w 1692378"/>
              <a:gd name="connsiteY0" fmla="*/ 117987 h 2912807"/>
              <a:gd name="connsiteX1" fmla="*/ 269159 w 1692378"/>
              <a:gd name="connsiteY1" fmla="*/ 173294 h 2912807"/>
              <a:gd name="connsiteX2" fmla="*/ 0 w 1692378"/>
              <a:gd name="connsiteY2" fmla="*/ 210165 h 2912807"/>
              <a:gd name="connsiteX3" fmla="*/ 47933 w 1692378"/>
              <a:gd name="connsiteY3" fmla="*/ 383458 h 2912807"/>
              <a:gd name="connsiteX4" fmla="*/ 258097 w 1692378"/>
              <a:gd name="connsiteY4" fmla="*/ 353961 h 2912807"/>
              <a:gd name="connsiteX5" fmla="*/ 486697 w 1692378"/>
              <a:gd name="connsiteY5" fmla="*/ 317090 h 2912807"/>
              <a:gd name="connsiteX6" fmla="*/ 811162 w 1692378"/>
              <a:gd name="connsiteY6" fmla="*/ 272845 h 2912807"/>
              <a:gd name="connsiteX7" fmla="*/ 1117191 w 1692378"/>
              <a:gd name="connsiteY7" fmla="*/ 235974 h 2912807"/>
              <a:gd name="connsiteX8" fmla="*/ 1257300 w 1692378"/>
              <a:gd name="connsiteY8" fmla="*/ 221226 h 2912807"/>
              <a:gd name="connsiteX9" fmla="*/ 1301546 w 1692378"/>
              <a:gd name="connsiteY9" fmla="*/ 224913 h 2912807"/>
              <a:gd name="connsiteX10" fmla="*/ 1323668 w 1692378"/>
              <a:gd name="connsiteY10" fmla="*/ 235974 h 2912807"/>
              <a:gd name="connsiteX11" fmla="*/ 1338417 w 1692378"/>
              <a:gd name="connsiteY11" fmla="*/ 247036 h 2912807"/>
              <a:gd name="connsiteX12" fmla="*/ 1349478 w 1692378"/>
              <a:gd name="connsiteY12" fmla="*/ 261784 h 2912807"/>
              <a:gd name="connsiteX13" fmla="*/ 1360539 w 1692378"/>
              <a:gd name="connsiteY13" fmla="*/ 283907 h 2912807"/>
              <a:gd name="connsiteX14" fmla="*/ 1371600 w 1692378"/>
              <a:gd name="connsiteY14" fmla="*/ 317090 h 2912807"/>
              <a:gd name="connsiteX15" fmla="*/ 1375288 w 1692378"/>
              <a:gd name="connsiteY15" fmla="*/ 368710 h 2912807"/>
              <a:gd name="connsiteX16" fmla="*/ 1367913 w 1692378"/>
              <a:gd name="connsiteY16" fmla="*/ 508819 h 2912807"/>
              <a:gd name="connsiteX17" fmla="*/ 1353165 w 1692378"/>
              <a:gd name="connsiteY17" fmla="*/ 726358 h 2912807"/>
              <a:gd name="connsiteX18" fmla="*/ 1353165 w 1692378"/>
              <a:gd name="connsiteY18" fmla="*/ 995516 h 2912807"/>
              <a:gd name="connsiteX19" fmla="*/ 1353165 w 1692378"/>
              <a:gd name="connsiteY19" fmla="*/ 1412158 h 2912807"/>
              <a:gd name="connsiteX20" fmla="*/ 1353165 w 1692378"/>
              <a:gd name="connsiteY20" fmla="*/ 1677629 h 2912807"/>
              <a:gd name="connsiteX21" fmla="*/ 1353165 w 1692378"/>
              <a:gd name="connsiteY21" fmla="*/ 2138516 h 2912807"/>
              <a:gd name="connsiteX22" fmla="*/ 1353165 w 1692378"/>
              <a:gd name="connsiteY22" fmla="*/ 2348681 h 2912807"/>
              <a:gd name="connsiteX23" fmla="*/ 1375288 w 1692378"/>
              <a:gd name="connsiteY23" fmla="*/ 2850126 h 2912807"/>
              <a:gd name="connsiteX24" fmla="*/ 1408471 w 1692378"/>
              <a:gd name="connsiteY24" fmla="*/ 2894371 h 2912807"/>
              <a:gd name="connsiteX25" fmla="*/ 1430594 w 1692378"/>
              <a:gd name="connsiteY25" fmla="*/ 2909119 h 2912807"/>
              <a:gd name="connsiteX26" fmla="*/ 1441655 w 1692378"/>
              <a:gd name="connsiteY26" fmla="*/ 2912807 h 2912807"/>
              <a:gd name="connsiteX27" fmla="*/ 1467465 w 1692378"/>
              <a:gd name="connsiteY27" fmla="*/ 2905432 h 2912807"/>
              <a:gd name="connsiteX28" fmla="*/ 1496962 w 1692378"/>
              <a:gd name="connsiteY28" fmla="*/ 2883310 h 2912807"/>
              <a:gd name="connsiteX29" fmla="*/ 1526459 w 1692378"/>
              <a:gd name="connsiteY29" fmla="*/ 2846439 h 2912807"/>
              <a:gd name="connsiteX30" fmla="*/ 1559642 w 1692378"/>
              <a:gd name="connsiteY30" fmla="*/ 2787445 h 2912807"/>
              <a:gd name="connsiteX31" fmla="*/ 1574391 w 1692378"/>
              <a:gd name="connsiteY31" fmla="*/ 2746887 h 2912807"/>
              <a:gd name="connsiteX32" fmla="*/ 1589139 w 1692378"/>
              <a:gd name="connsiteY32" fmla="*/ 2698955 h 2912807"/>
              <a:gd name="connsiteX33" fmla="*/ 1603888 w 1692378"/>
              <a:gd name="connsiteY33" fmla="*/ 2632587 h 2912807"/>
              <a:gd name="connsiteX34" fmla="*/ 1618636 w 1692378"/>
              <a:gd name="connsiteY34" fmla="*/ 2558845 h 2912807"/>
              <a:gd name="connsiteX35" fmla="*/ 1622323 w 1692378"/>
              <a:gd name="connsiteY35" fmla="*/ 2499852 h 2912807"/>
              <a:gd name="connsiteX36" fmla="*/ 1611262 w 1692378"/>
              <a:gd name="connsiteY36" fmla="*/ 2440858 h 2912807"/>
              <a:gd name="connsiteX37" fmla="*/ 1592826 w 1692378"/>
              <a:gd name="connsiteY37" fmla="*/ 2315497 h 2912807"/>
              <a:gd name="connsiteX38" fmla="*/ 1578078 w 1692378"/>
              <a:gd name="connsiteY38" fmla="*/ 2120081 h 2912807"/>
              <a:gd name="connsiteX39" fmla="*/ 1578078 w 1692378"/>
              <a:gd name="connsiteY39" fmla="*/ 1898855 h 2912807"/>
              <a:gd name="connsiteX40" fmla="*/ 1578078 w 1692378"/>
              <a:gd name="connsiteY40" fmla="*/ 1592826 h 2912807"/>
              <a:gd name="connsiteX41" fmla="*/ 1578078 w 1692378"/>
              <a:gd name="connsiteY41" fmla="*/ 1238865 h 2912807"/>
              <a:gd name="connsiteX42" fmla="*/ 1578078 w 1692378"/>
              <a:gd name="connsiteY42" fmla="*/ 1002890 h 2912807"/>
              <a:gd name="connsiteX43" fmla="*/ 1578078 w 1692378"/>
              <a:gd name="connsiteY43" fmla="*/ 818536 h 2912807"/>
              <a:gd name="connsiteX44" fmla="*/ 1578078 w 1692378"/>
              <a:gd name="connsiteY44" fmla="*/ 663678 h 2912807"/>
              <a:gd name="connsiteX45" fmla="*/ 1578078 w 1692378"/>
              <a:gd name="connsiteY45" fmla="*/ 589936 h 2912807"/>
              <a:gd name="connsiteX46" fmla="*/ 1585452 w 1692378"/>
              <a:gd name="connsiteY46" fmla="*/ 508819 h 2912807"/>
              <a:gd name="connsiteX47" fmla="*/ 1600200 w 1692378"/>
              <a:gd name="connsiteY47" fmla="*/ 438765 h 2912807"/>
              <a:gd name="connsiteX48" fmla="*/ 1622323 w 1692378"/>
              <a:gd name="connsiteY48" fmla="*/ 376084 h 2912807"/>
              <a:gd name="connsiteX49" fmla="*/ 1644446 w 1692378"/>
              <a:gd name="connsiteY49" fmla="*/ 339213 h 2912807"/>
              <a:gd name="connsiteX50" fmla="*/ 1666568 w 1692378"/>
              <a:gd name="connsiteY50" fmla="*/ 313403 h 2912807"/>
              <a:gd name="connsiteX51" fmla="*/ 1685004 w 1692378"/>
              <a:gd name="connsiteY51" fmla="*/ 287594 h 2912807"/>
              <a:gd name="connsiteX52" fmla="*/ 1688691 w 1692378"/>
              <a:gd name="connsiteY52" fmla="*/ 272845 h 2912807"/>
              <a:gd name="connsiteX53" fmla="*/ 1692378 w 1692378"/>
              <a:gd name="connsiteY53" fmla="*/ 254410 h 2912807"/>
              <a:gd name="connsiteX54" fmla="*/ 1685004 w 1692378"/>
              <a:gd name="connsiteY54" fmla="*/ 224913 h 2912807"/>
              <a:gd name="connsiteX55" fmla="*/ 1662881 w 1692378"/>
              <a:gd name="connsiteY55" fmla="*/ 191729 h 2912807"/>
              <a:gd name="connsiteX56" fmla="*/ 1611262 w 1692378"/>
              <a:gd name="connsiteY56" fmla="*/ 147484 h 2912807"/>
              <a:gd name="connsiteX57" fmla="*/ 1530146 w 1692378"/>
              <a:gd name="connsiteY57" fmla="*/ 88490 h 2912807"/>
              <a:gd name="connsiteX58" fmla="*/ 1415846 w 1692378"/>
              <a:gd name="connsiteY58" fmla="*/ 18436 h 2912807"/>
              <a:gd name="connsiteX59" fmla="*/ 1378975 w 1692378"/>
              <a:gd name="connsiteY59" fmla="*/ 0 h 2912807"/>
              <a:gd name="connsiteX60" fmla="*/ 1349478 w 1692378"/>
              <a:gd name="connsiteY60" fmla="*/ 7374 h 2912807"/>
              <a:gd name="connsiteX61" fmla="*/ 1264675 w 1692378"/>
              <a:gd name="connsiteY61" fmla="*/ 36871 h 2912807"/>
              <a:gd name="connsiteX62" fmla="*/ 1224117 w 1692378"/>
              <a:gd name="connsiteY62" fmla="*/ 44245 h 2912807"/>
              <a:gd name="connsiteX63" fmla="*/ 1154062 w 1692378"/>
              <a:gd name="connsiteY63" fmla="*/ 47932 h 2912807"/>
              <a:gd name="connsiteX64" fmla="*/ 1061884 w 1692378"/>
              <a:gd name="connsiteY64" fmla="*/ 66368 h 2912807"/>
              <a:gd name="connsiteX65" fmla="*/ 671052 w 1692378"/>
              <a:gd name="connsiteY65" fmla="*/ 117987 h 2912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92378" h="2912807">
                <a:moveTo>
                  <a:pt x="671052" y="117987"/>
                </a:moveTo>
                <a:lnTo>
                  <a:pt x="269159" y="173294"/>
                </a:lnTo>
                <a:lnTo>
                  <a:pt x="0" y="210165"/>
                </a:lnTo>
                <a:lnTo>
                  <a:pt x="47933" y="383458"/>
                </a:lnTo>
                <a:lnTo>
                  <a:pt x="258097" y="353961"/>
                </a:lnTo>
                <a:lnTo>
                  <a:pt x="486697" y="317090"/>
                </a:lnTo>
                <a:lnTo>
                  <a:pt x="811162" y="272845"/>
                </a:lnTo>
                <a:lnTo>
                  <a:pt x="1117191" y="235974"/>
                </a:lnTo>
                <a:lnTo>
                  <a:pt x="1257300" y="221226"/>
                </a:lnTo>
                <a:lnTo>
                  <a:pt x="1301546" y="224913"/>
                </a:lnTo>
                <a:lnTo>
                  <a:pt x="1323668" y="235974"/>
                </a:lnTo>
                <a:lnTo>
                  <a:pt x="1338417" y="247036"/>
                </a:lnTo>
                <a:lnTo>
                  <a:pt x="1349478" y="261784"/>
                </a:lnTo>
                <a:lnTo>
                  <a:pt x="1360539" y="283907"/>
                </a:lnTo>
                <a:lnTo>
                  <a:pt x="1371600" y="317090"/>
                </a:lnTo>
                <a:lnTo>
                  <a:pt x="1375288" y="368710"/>
                </a:lnTo>
                <a:lnTo>
                  <a:pt x="1367913" y="508819"/>
                </a:lnTo>
                <a:lnTo>
                  <a:pt x="1353165" y="726358"/>
                </a:lnTo>
                <a:lnTo>
                  <a:pt x="1353165" y="995516"/>
                </a:lnTo>
                <a:lnTo>
                  <a:pt x="1353165" y="1412158"/>
                </a:lnTo>
                <a:lnTo>
                  <a:pt x="1353165" y="1677629"/>
                </a:lnTo>
                <a:lnTo>
                  <a:pt x="1353165" y="2138516"/>
                </a:lnTo>
                <a:lnTo>
                  <a:pt x="1353165" y="2348681"/>
                </a:lnTo>
                <a:lnTo>
                  <a:pt x="1375288" y="2850126"/>
                </a:lnTo>
                <a:lnTo>
                  <a:pt x="1408471" y="2894371"/>
                </a:lnTo>
                <a:lnTo>
                  <a:pt x="1430594" y="2909119"/>
                </a:lnTo>
                <a:lnTo>
                  <a:pt x="1441655" y="2912807"/>
                </a:lnTo>
                <a:lnTo>
                  <a:pt x="1467465" y="2905432"/>
                </a:lnTo>
                <a:lnTo>
                  <a:pt x="1496962" y="2883310"/>
                </a:lnTo>
                <a:lnTo>
                  <a:pt x="1526459" y="2846439"/>
                </a:lnTo>
                <a:lnTo>
                  <a:pt x="1559642" y="2787445"/>
                </a:lnTo>
                <a:lnTo>
                  <a:pt x="1574391" y="2746887"/>
                </a:lnTo>
                <a:lnTo>
                  <a:pt x="1589139" y="2698955"/>
                </a:lnTo>
                <a:lnTo>
                  <a:pt x="1603888" y="2632587"/>
                </a:lnTo>
                <a:lnTo>
                  <a:pt x="1618636" y="2558845"/>
                </a:lnTo>
                <a:lnTo>
                  <a:pt x="1622323" y="2499852"/>
                </a:lnTo>
                <a:lnTo>
                  <a:pt x="1611262" y="2440858"/>
                </a:lnTo>
                <a:lnTo>
                  <a:pt x="1592826" y="2315497"/>
                </a:lnTo>
                <a:lnTo>
                  <a:pt x="1578078" y="2120081"/>
                </a:lnTo>
                <a:lnTo>
                  <a:pt x="1578078" y="1898855"/>
                </a:lnTo>
                <a:lnTo>
                  <a:pt x="1578078" y="1592826"/>
                </a:lnTo>
                <a:lnTo>
                  <a:pt x="1578078" y="1238865"/>
                </a:lnTo>
                <a:lnTo>
                  <a:pt x="1578078" y="1002890"/>
                </a:lnTo>
                <a:lnTo>
                  <a:pt x="1578078" y="818536"/>
                </a:lnTo>
                <a:lnTo>
                  <a:pt x="1578078" y="663678"/>
                </a:lnTo>
                <a:lnTo>
                  <a:pt x="1578078" y="589936"/>
                </a:lnTo>
                <a:lnTo>
                  <a:pt x="1585452" y="508819"/>
                </a:lnTo>
                <a:lnTo>
                  <a:pt x="1600200" y="438765"/>
                </a:lnTo>
                <a:lnTo>
                  <a:pt x="1622323" y="376084"/>
                </a:lnTo>
                <a:lnTo>
                  <a:pt x="1644446" y="339213"/>
                </a:lnTo>
                <a:lnTo>
                  <a:pt x="1666568" y="313403"/>
                </a:lnTo>
                <a:lnTo>
                  <a:pt x="1685004" y="287594"/>
                </a:lnTo>
                <a:lnTo>
                  <a:pt x="1688691" y="272845"/>
                </a:lnTo>
                <a:lnTo>
                  <a:pt x="1692378" y="254410"/>
                </a:lnTo>
                <a:lnTo>
                  <a:pt x="1685004" y="224913"/>
                </a:lnTo>
                <a:lnTo>
                  <a:pt x="1662881" y="191729"/>
                </a:lnTo>
                <a:lnTo>
                  <a:pt x="1611262" y="147484"/>
                </a:lnTo>
                <a:lnTo>
                  <a:pt x="1530146" y="88490"/>
                </a:lnTo>
                <a:lnTo>
                  <a:pt x="1415846" y="18436"/>
                </a:lnTo>
                <a:lnTo>
                  <a:pt x="1378975" y="0"/>
                </a:lnTo>
                <a:lnTo>
                  <a:pt x="1349478" y="7374"/>
                </a:lnTo>
                <a:lnTo>
                  <a:pt x="1264675" y="36871"/>
                </a:lnTo>
                <a:lnTo>
                  <a:pt x="1224117" y="44245"/>
                </a:lnTo>
                <a:lnTo>
                  <a:pt x="1154062" y="47932"/>
                </a:lnTo>
                <a:lnTo>
                  <a:pt x="1061884" y="66368"/>
                </a:lnTo>
                <a:lnTo>
                  <a:pt x="671052" y="1179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30C1D66F-A249-4351-B58E-44111D3C621A}"/>
              </a:ext>
            </a:extLst>
          </p:cNvPr>
          <p:cNvSpPr/>
          <p:nvPr/>
        </p:nvSpPr>
        <p:spPr>
          <a:xfrm>
            <a:off x="4999038" y="5553075"/>
            <a:ext cx="723900" cy="674688"/>
          </a:xfrm>
          <a:custGeom>
            <a:avLst/>
            <a:gdLst>
              <a:gd name="connsiteX0" fmla="*/ 302419 w 723900"/>
              <a:gd name="connsiteY0" fmla="*/ 178594 h 673894"/>
              <a:gd name="connsiteX1" fmla="*/ 435769 w 723900"/>
              <a:gd name="connsiteY1" fmla="*/ 207169 h 673894"/>
              <a:gd name="connsiteX2" fmla="*/ 519112 w 723900"/>
              <a:gd name="connsiteY2" fmla="*/ 221456 h 673894"/>
              <a:gd name="connsiteX3" fmla="*/ 538162 w 723900"/>
              <a:gd name="connsiteY3" fmla="*/ 221456 h 673894"/>
              <a:gd name="connsiteX4" fmla="*/ 566737 w 723900"/>
              <a:gd name="connsiteY4" fmla="*/ 216694 h 673894"/>
              <a:gd name="connsiteX5" fmla="*/ 592931 w 723900"/>
              <a:gd name="connsiteY5" fmla="*/ 202406 h 673894"/>
              <a:gd name="connsiteX6" fmla="*/ 611981 w 723900"/>
              <a:gd name="connsiteY6" fmla="*/ 185738 h 673894"/>
              <a:gd name="connsiteX7" fmla="*/ 628650 w 723900"/>
              <a:gd name="connsiteY7" fmla="*/ 159544 h 673894"/>
              <a:gd name="connsiteX8" fmla="*/ 635794 w 723900"/>
              <a:gd name="connsiteY8" fmla="*/ 135731 h 673894"/>
              <a:gd name="connsiteX9" fmla="*/ 640556 w 723900"/>
              <a:gd name="connsiteY9" fmla="*/ 109538 h 673894"/>
              <a:gd name="connsiteX10" fmla="*/ 640556 w 723900"/>
              <a:gd name="connsiteY10" fmla="*/ 0 h 673894"/>
              <a:gd name="connsiteX11" fmla="*/ 723900 w 723900"/>
              <a:gd name="connsiteY11" fmla="*/ 673894 h 673894"/>
              <a:gd name="connsiteX12" fmla="*/ 695325 w 723900"/>
              <a:gd name="connsiteY12" fmla="*/ 657225 h 673894"/>
              <a:gd name="connsiteX13" fmla="*/ 654844 w 723900"/>
              <a:gd name="connsiteY13" fmla="*/ 609600 h 673894"/>
              <a:gd name="connsiteX14" fmla="*/ 623887 w 723900"/>
              <a:gd name="connsiteY14" fmla="*/ 569119 h 673894"/>
              <a:gd name="connsiteX15" fmla="*/ 583406 w 723900"/>
              <a:gd name="connsiteY15" fmla="*/ 521494 h 673894"/>
              <a:gd name="connsiteX16" fmla="*/ 545306 w 723900"/>
              <a:gd name="connsiteY16" fmla="*/ 483394 h 673894"/>
              <a:gd name="connsiteX17" fmla="*/ 483394 w 723900"/>
              <a:gd name="connsiteY17" fmla="*/ 426244 h 673894"/>
              <a:gd name="connsiteX18" fmla="*/ 447675 w 723900"/>
              <a:gd name="connsiteY18" fmla="*/ 400050 h 673894"/>
              <a:gd name="connsiteX19" fmla="*/ 381000 w 723900"/>
              <a:gd name="connsiteY19" fmla="*/ 350044 h 673894"/>
              <a:gd name="connsiteX20" fmla="*/ 330994 w 723900"/>
              <a:gd name="connsiteY20" fmla="*/ 316706 h 673894"/>
              <a:gd name="connsiteX21" fmla="*/ 271462 w 723900"/>
              <a:gd name="connsiteY21" fmla="*/ 283369 h 673894"/>
              <a:gd name="connsiteX22" fmla="*/ 200025 w 723900"/>
              <a:gd name="connsiteY22" fmla="*/ 242888 h 673894"/>
              <a:gd name="connsiteX23" fmla="*/ 97631 w 723900"/>
              <a:gd name="connsiteY23" fmla="*/ 192881 h 673894"/>
              <a:gd name="connsiteX24" fmla="*/ 33337 w 723900"/>
              <a:gd name="connsiteY24" fmla="*/ 161925 h 673894"/>
              <a:gd name="connsiteX25" fmla="*/ 9525 w 723900"/>
              <a:gd name="connsiteY25" fmla="*/ 145256 h 673894"/>
              <a:gd name="connsiteX26" fmla="*/ 2381 w 723900"/>
              <a:gd name="connsiteY26" fmla="*/ 130969 h 673894"/>
              <a:gd name="connsiteX27" fmla="*/ 0 w 723900"/>
              <a:gd name="connsiteY27" fmla="*/ 109538 h 673894"/>
              <a:gd name="connsiteX28" fmla="*/ 2381 w 723900"/>
              <a:gd name="connsiteY28" fmla="*/ 100013 h 673894"/>
              <a:gd name="connsiteX29" fmla="*/ 14287 w 723900"/>
              <a:gd name="connsiteY29" fmla="*/ 97631 h 673894"/>
              <a:gd name="connsiteX30" fmla="*/ 42862 w 723900"/>
              <a:gd name="connsiteY30" fmla="*/ 102394 h 673894"/>
              <a:gd name="connsiteX31" fmla="*/ 100012 w 723900"/>
              <a:gd name="connsiteY31" fmla="*/ 121444 h 673894"/>
              <a:gd name="connsiteX32" fmla="*/ 302419 w 723900"/>
              <a:gd name="connsiteY32" fmla="*/ 178594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3900" h="673894">
                <a:moveTo>
                  <a:pt x="302419" y="178594"/>
                </a:moveTo>
                <a:lnTo>
                  <a:pt x="435769" y="207169"/>
                </a:lnTo>
                <a:lnTo>
                  <a:pt x="519112" y="221456"/>
                </a:lnTo>
                <a:lnTo>
                  <a:pt x="538162" y="221456"/>
                </a:lnTo>
                <a:lnTo>
                  <a:pt x="566737" y="216694"/>
                </a:lnTo>
                <a:lnTo>
                  <a:pt x="592931" y="202406"/>
                </a:lnTo>
                <a:lnTo>
                  <a:pt x="611981" y="185738"/>
                </a:lnTo>
                <a:lnTo>
                  <a:pt x="628650" y="159544"/>
                </a:lnTo>
                <a:lnTo>
                  <a:pt x="635794" y="135731"/>
                </a:lnTo>
                <a:lnTo>
                  <a:pt x="640556" y="109538"/>
                </a:lnTo>
                <a:lnTo>
                  <a:pt x="640556" y="0"/>
                </a:lnTo>
                <a:lnTo>
                  <a:pt x="723900" y="673894"/>
                </a:lnTo>
                <a:lnTo>
                  <a:pt x="695325" y="657225"/>
                </a:lnTo>
                <a:lnTo>
                  <a:pt x="654844" y="609600"/>
                </a:lnTo>
                <a:lnTo>
                  <a:pt x="623887" y="569119"/>
                </a:lnTo>
                <a:lnTo>
                  <a:pt x="583406" y="521494"/>
                </a:lnTo>
                <a:lnTo>
                  <a:pt x="545306" y="483394"/>
                </a:lnTo>
                <a:lnTo>
                  <a:pt x="483394" y="426244"/>
                </a:lnTo>
                <a:lnTo>
                  <a:pt x="447675" y="400050"/>
                </a:lnTo>
                <a:lnTo>
                  <a:pt x="381000" y="350044"/>
                </a:lnTo>
                <a:lnTo>
                  <a:pt x="330994" y="316706"/>
                </a:lnTo>
                <a:lnTo>
                  <a:pt x="271462" y="283369"/>
                </a:lnTo>
                <a:lnTo>
                  <a:pt x="200025" y="242888"/>
                </a:lnTo>
                <a:lnTo>
                  <a:pt x="97631" y="192881"/>
                </a:lnTo>
                <a:lnTo>
                  <a:pt x="33337" y="161925"/>
                </a:lnTo>
                <a:cubicBezTo>
                  <a:pt x="10972" y="147015"/>
                  <a:pt x="17976" y="153710"/>
                  <a:pt x="9525" y="145256"/>
                </a:cubicBezTo>
                <a:lnTo>
                  <a:pt x="2381" y="130969"/>
                </a:lnTo>
                <a:lnTo>
                  <a:pt x="0" y="109538"/>
                </a:lnTo>
                <a:lnTo>
                  <a:pt x="2381" y="100013"/>
                </a:lnTo>
                <a:lnTo>
                  <a:pt x="14287" y="97631"/>
                </a:lnTo>
                <a:lnTo>
                  <a:pt x="42862" y="102394"/>
                </a:lnTo>
                <a:lnTo>
                  <a:pt x="100012" y="121444"/>
                </a:lnTo>
                <a:lnTo>
                  <a:pt x="302419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6DC0FE6E-AD27-4A48-A9C0-A6EE642A7CD4}"/>
              </a:ext>
            </a:extLst>
          </p:cNvPr>
          <p:cNvSpPr/>
          <p:nvPr/>
        </p:nvSpPr>
        <p:spPr>
          <a:xfrm>
            <a:off x="4287838" y="4000500"/>
            <a:ext cx="1412875" cy="379413"/>
          </a:xfrm>
          <a:custGeom>
            <a:avLst/>
            <a:gdLst>
              <a:gd name="connsiteX0" fmla="*/ 640557 w 1412082"/>
              <a:gd name="connsiteY0" fmla="*/ 116681 h 378619"/>
              <a:gd name="connsiteX1" fmla="*/ 814388 w 1412082"/>
              <a:gd name="connsiteY1" fmla="*/ 90488 h 378619"/>
              <a:gd name="connsiteX2" fmla="*/ 1069182 w 1412082"/>
              <a:gd name="connsiteY2" fmla="*/ 52388 h 378619"/>
              <a:gd name="connsiteX3" fmla="*/ 1412082 w 1412082"/>
              <a:gd name="connsiteY3" fmla="*/ 0 h 378619"/>
              <a:gd name="connsiteX4" fmla="*/ 1412082 w 1412082"/>
              <a:gd name="connsiteY4" fmla="*/ 204788 h 378619"/>
              <a:gd name="connsiteX5" fmla="*/ 1212057 w 1412082"/>
              <a:gd name="connsiteY5" fmla="*/ 223838 h 378619"/>
              <a:gd name="connsiteX6" fmla="*/ 981075 w 1412082"/>
              <a:gd name="connsiteY6" fmla="*/ 247650 h 378619"/>
              <a:gd name="connsiteX7" fmla="*/ 795338 w 1412082"/>
              <a:gd name="connsiteY7" fmla="*/ 271463 h 378619"/>
              <a:gd name="connsiteX8" fmla="*/ 614363 w 1412082"/>
              <a:gd name="connsiteY8" fmla="*/ 300038 h 378619"/>
              <a:gd name="connsiteX9" fmla="*/ 452438 w 1412082"/>
              <a:gd name="connsiteY9" fmla="*/ 314325 h 378619"/>
              <a:gd name="connsiteX10" fmla="*/ 309563 w 1412082"/>
              <a:gd name="connsiteY10" fmla="*/ 330994 h 378619"/>
              <a:gd name="connsiteX11" fmla="*/ 200025 w 1412082"/>
              <a:gd name="connsiteY11" fmla="*/ 345281 h 378619"/>
              <a:gd name="connsiteX12" fmla="*/ 0 w 1412082"/>
              <a:gd name="connsiteY12" fmla="*/ 378619 h 378619"/>
              <a:gd name="connsiteX13" fmla="*/ 4763 w 1412082"/>
              <a:gd name="connsiteY13" fmla="*/ 190500 h 378619"/>
              <a:gd name="connsiteX14" fmla="*/ 180975 w 1412082"/>
              <a:gd name="connsiteY14" fmla="*/ 176213 h 378619"/>
              <a:gd name="connsiteX15" fmla="*/ 411957 w 1412082"/>
              <a:gd name="connsiteY15" fmla="*/ 147638 h 378619"/>
              <a:gd name="connsiteX16" fmla="*/ 640557 w 1412082"/>
              <a:gd name="connsiteY16" fmla="*/ 116681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12082" h="378619">
                <a:moveTo>
                  <a:pt x="640557" y="116681"/>
                </a:moveTo>
                <a:lnTo>
                  <a:pt x="814388" y="90488"/>
                </a:lnTo>
                <a:lnTo>
                  <a:pt x="1069182" y="52388"/>
                </a:lnTo>
                <a:lnTo>
                  <a:pt x="1412082" y="0"/>
                </a:lnTo>
                <a:lnTo>
                  <a:pt x="1412082" y="204788"/>
                </a:lnTo>
                <a:lnTo>
                  <a:pt x="1212057" y="223838"/>
                </a:lnTo>
                <a:lnTo>
                  <a:pt x="981075" y="247650"/>
                </a:lnTo>
                <a:lnTo>
                  <a:pt x="795338" y="271463"/>
                </a:lnTo>
                <a:lnTo>
                  <a:pt x="614363" y="300038"/>
                </a:lnTo>
                <a:lnTo>
                  <a:pt x="452438" y="314325"/>
                </a:lnTo>
                <a:lnTo>
                  <a:pt x="309563" y="330994"/>
                </a:lnTo>
                <a:lnTo>
                  <a:pt x="200025" y="345281"/>
                </a:lnTo>
                <a:lnTo>
                  <a:pt x="0" y="378619"/>
                </a:lnTo>
                <a:lnTo>
                  <a:pt x="4763" y="190500"/>
                </a:lnTo>
                <a:lnTo>
                  <a:pt x="180975" y="176213"/>
                </a:lnTo>
                <a:lnTo>
                  <a:pt x="411957" y="147638"/>
                </a:lnTo>
                <a:lnTo>
                  <a:pt x="640557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73061F64-6396-4C2F-92B6-7D1F5DD55727}"/>
              </a:ext>
            </a:extLst>
          </p:cNvPr>
          <p:cNvSpPr/>
          <p:nvPr/>
        </p:nvSpPr>
        <p:spPr>
          <a:xfrm>
            <a:off x="4297363" y="4697413"/>
            <a:ext cx="1428750" cy="346075"/>
          </a:xfrm>
          <a:custGeom>
            <a:avLst/>
            <a:gdLst>
              <a:gd name="connsiteX0" fmla="*/ 559594 w 1428750"/>
              <a:gd name="connsiteY0" fmla="*/ 290513 h 345282"/>
              <a:gd name="connsiteX1" fmla="*/ 423863 w 1428750"/>
              <a:gd name="connsiteY1" fmla="*/ 311944 h 345282"/>
              <a:gd name="connsiteX2" fmla="*/ 335757 w 1428750"/>
              <a:gd name="connsiteY2" fmla="*/ 326232 h 345282"/>
              <a:gd name="connsiteX3" fmla="*/ 242888 w 1428750"/>
              <a:gd name="connsiteY3" fmla="*/ 340519 h 345282"/>
              <a:gd name="connsiteX4" fmla="*/ 171450 w 1428750"/>
              <a:gd name="connsiteY4" fmla="*/ 345282 h 345282"/>
              <a:gd name="connsiteX5" fmla="*/ 107157 w 1428750"/>
              <a:gd name="connsiteY5" fmla="*/ 345282 h 345282"/>
              <a:gd name="connsiteX6" fmla="*/ 0 w 1428750"/>
              <a:gd name="connsiteY6" fmla="*/ 333375 h 345282"/>
              <a:gd name="connsiteX7" fmla="*/ 14288 w 1428750"/>
              <a:gd name="connsiteY7" fmla="*/ 180975 h 345282"/>
              <a:gd name="connsiteX8" fmla="*/ 130969 w 1428750"/>
              <a:gd name="connsiteY8" fmla="*/ 180975 h 345282"/>
              <a:gd name="connsiteX9" fmla="*/ 283369 w 1428750"/>
              <a:gd name="connsiteY9" fmla="*/ 161925 h 345282"/>
              <a:gd name="connsiteX10" fmla="*/ 461963 w 1428750"/>
              <a:gd name="connsiteY10" fmla="*/ 130969 h 345282"/>
              <a:gd name="connsiteX11" fmla="*/ 647700 w 1428750"/>
              <a:gd name="connsiteY11" fmla="*/ 92869 h 345282"/>
              <a:gd name="connsiteX12" fmla="*/ 790575 w 1428750"/>
              <a:gd name="connsiteY12" fmla="*/ 66675 h 345282"/>
              <a:gd name="connsiteX13" fmla="*/ 981075 w 1428750"/>
              <a:gd name="connsiteY13" fmla="*/ 40482 h 345282"/>
              <a:gd name="connsiteX14" fmla="*/ 1164432 w 1428750"/>
              <a:gd name="connsiteY14" fmla="*/ 16669 h 345282"/>
              <a:gd name="connsiteX15" fmla="*/ 1428750 w 1428750"/>
              <a:gd name="connsiteY15" fmla="*/ 0 h 345282"/>
              <a:gd name="connsiteX16" fmla="*/ 1421607 w 1428750"/>
              <a:gd name="connsiteY16" fmla="*/ 202407 h 345282"/>
              <a:gd name="connsiteX17" fmla="*/ 1269207 w 1428750"/>
              <a:gd name="connsiteY17" fmla="*/ 204788 h 345282"/>
              <a:gd name="connsiteX18" fmla="*/ 1154907 w 1428750"/>
              <a:gd name="connsiteY18" fmla="*/ 211932 h 345282"/>
              <a:gd name="connsiteX19" fmla="*/ 990600 w 1428750"/>
              <a:gd name="connsiteY19" fmla="*/ 226219 h 345282"/>
              <a:gd name="connsiteX20" fmla="*/ 850107 w 1428750"/>
              <a:gd name="connsiteY20" fmla="*/ 245269 h 345282"/>
              <a:gd name="connsiteX21" fmla="*/ 559594 w 1428750"/>
              <a:gd name="connsiteY21" fmla="*/ 290513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28750" h="345282">
                <a:moveTo>
                  <a:pt x="559594" y="290513"/>
                </a:moveTo>
                <a:lnTo>
                  <a:pt x="423863" y="311944"/>
                </a:lnTo>
                <a:lnTo>
                  <a:pt x="335757" y="326232"/>
                </a:lnTo>
                <a:lnTo>
                  <a:pt x="242888" y="340519"/>
                </a:lnTo>
                <a:lnTo>
                  <a:pt x="171450" y="345282"/>
                </a:lnTo>
                <a:lnTo>
                  <a:pt x="107157" y="345282"/>
                </a:lnTo>
                <a:lnTo>
                  <a:pt x="0" y="333375"/>
                </a:lnTo>
                <a:lnTo>
                  <a:pt x="14288" y="180975"/>
                </a:lnTo>
                <a:lnTo>
                  <a:pt x="130969" y="180975"/>
                </a:lnTo>
                <a:lnTo>
                  <a:pt x="283369" y="161925"/>
                </a:lnTo>
                <a:lnTo>
                  <a:pt x="461963" y="130969"/>
                </a:lnTo>
                <a:lnTo>
                  <a:pt x="647700" y="92869"/>
                </a:lnTo>
                <a:lnTo>
                  <a:pt x="790575" y="66675"/>
                </a:lnTo>
                <a:lnTo>
                  <a:pt x="981075" y="40482"/>
                </a:lnTo>
                <a:lnTo>
                  <a:pt x="1164432" y="16669"/>
                </a:lnTo>
                <a:lnTo>
                  <a:pt x="1428750" y="0"/>
                </a:lnTo>
                <a:lnTo>
                  <a:pt x="1421607" y="202407"/>
                </a:lnTo>
                <a:lnTo>
                  <a:pt x="1269207" y="204788"/>
                </a:lnTo>
                <a:lnTo>
                  <a:pt x="1154907" y="211932"/>
                </a:lnTo>
                <a:lnTo>
                  <a:pt x="990600" y="226219"/>
                </a:lnTo>
                <a:lnTo>
                  <a:pt x="850107" y="245269"/>
                </a:lnTo>
                <a:lnTo>
                  <a:pt x="559594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55B8C21-E4F6-4B4B-BF00-DED73DF9CEEE}"/>
              </a:ext>
            </a:extLst>
          </p:cNvPr>
          <p:cNvGrpSpPr>
            <a:grpSpLocks/>
          </p:cNvGrpSpPr>
          <p:nvPr/>
        </p:nvGrpSpPr>
        <p:grpSpPr bwMode="auto">
          <a:xfrm>
            <a:off x="2709863" y="1377950"/>
            <a:ext cx="4565650" cy="4832350"/>
            <a:chOff x="2871788" y="1550988"/>
            <a:chExt cx="4565650" cy="4832350"/>
          </a:xfrm>
        </p:grpSpPr>
        <p:sp>
          <p:nvSpPr>
            <p:cNvPr id="26" name="フリーフォーム 112">
              <a:extLst>
                <a:ext uri="{FF2B5EF4-FFF2-40B4-BE49-F238E27FC236}">
                  <a16:creationId xmlns:a16="http://schemas.microsoft.com/office/drawing/2014/main" id="{7BB1F828-795A-4EF7-A8D5-43FCBDC33C50}"/>
                </a:ext>
              </a:extLst>
            </p:cNvPr>
            <p:cNvSpPr/>
            <p:nvPr/>
          </p:nvSpPr>
          <p:spPr>
            <a:xfrm>
              <a:off x="3829050" y="1684338"/>
              <a:ext cx="466725" cy="1571625"/>
            </a:xfrm>
            <a:custGeom>
              <a:avLst/>
              <a:gdLst>
                <a:gd name="connsiteX0" fmla="*/ 464344 w 466725"/>
                <a:gd name="connsiteY0" fmla="*/ 866775 h 1571625"/>
                <a:gd name="connsiteX1" fmla="*/ 466725 w 466725"/>
                <a:gd name="connsiteY1" fmla="*/ 1550194 h 1571625"/>
                <a:gd name="connsiteX2" fmla="*/ 238125 w 466725"/>
                <a:gd name="connsiteY2" fmla="*/ 1571625 h 1571625"/>
                <a:gd name="connsiteX3" fmla="*/ 242888 w 466725"/>
                <a:gd name="connsiteY3" fmla="*/ 1364456 h 1571625"/>
                <a:gd name="connsiteX4" fmla="*/ 242888 w 466725"/>
                <a:gd name="connsiteY4" fmla="*/ 1088231 h 1571625"/>
                <a:gd name="connsiteX5" fmla="*/ 242888 w 466725"/>
                <a:gd name="connsiteY5" fmla="*/ 792956 h 1571625"/>
                <a:gd name="connsiteX6" fmla="*/ 240506 w 466725"/>
                <a:gd name="connsiteY6" fmla="*/ 642937 h 1571625"/>
                <a:gd name="connsiteX7" fmla="*/ 240506 w 466725"/>
                <a:gd name="connsiteY7" fmla="*/ 564356 h 1571625"/>
                <a:gd name="connsiteX8" fmla="*/ 240506 w 466725"/>
                <a:gd name="connsiteY8" fmla="*/ 497681 h 1571625"/>
                <a:gd name="connsiteX9" fmla="*/ 238125 w 466725"/>
                <a:gd name="connsiteY9" fmla="*/ 457200 h 1571625"/>
                <a:gd name="connsiteX10" fmla="*/ 235744 w 466725"/>
                <a:gd name="connsiteY10" fmla="*/ 411956 h 1571625"/>
                <a:gd name="connsiteX11" fmla="*/ 230981 w 466725"/>
                <a:gd name="connsiteY11" fmla="*/ 373856 h 1571625"/>
                <a:gd name="connsiteX12" fmla="*/ 223838 w 466725"/>
                <a:gd name="connsiteY12" fmla="*/ 338137 h 1571625"/>
                <a:gd name="connsiteX13" fmla="*/ 214313 w 466725"/>
                <a:gd name="connsiteY13" fmla="*/ 295275 h 1571625"/>
                <a:gd name="connsiteX14" fmla="*/ 202406 w 466725"/>
                <a:gd name="connsiteY14" fmla="*/ 261937 h 1571625"/>
                <a:gd name="connsiteX15" fmla="*/ 188119 w 466725"/>
                <a:gd name="connsiteY15" fmla="*/ 223837 h 1571625"/>
                <a:gd name="connsiteX16" fmla="*/ 169069 w 466725"/>
                <a:gd name="connsiteY16" fmla="*/ 192881 h 1571625"/>
                <a:gd name="connsiteX17" fmla="*/ 147638 w 466725"/>
                <a:gd name="connsiteY17" fmla="*/ 161925 h 1571625"/>
                <a:gd name="connsiteX18" fmla="*/ 128588 w 466725"/>
                <a:gd name="connsiteY18" fmla="*/ 140494 h 1571625"/>
                <a:gd name="connsiteX19" fmla="*/ 109538 w 466725"/>
                <a:gd name="connsiteY19" fmla="*/ 126206 h 1571625"/>
                <a:gd name="connsiteX20" fmla="*/ 78581 w 466725"/>
                <a:gd name="connsiteY20" fmla="*/ 104775 h 1571625"/>
                <a:gd name="connsiteX21" fmla="*/ 33338 w 466725"/>
                <a:gd name="connsiteY21" fmla="*/ 71437 h 1571625"/>
                <a:gd name="connsiteX22" fmla="*/ 7144 w 466725"/>
                <a:gd name="connsiteY22" fmla="*/ 47625 h 1571625"/>
                <a:gd name="connsiteX23" fmla="*/ 0 w 466725"/>
                <a:gd name="connsiteY23" fmla="*/ 33337 h 1571625"/>
                <a:gd name="connsiteX24" fmla="*/ 0 w 466725"/>
                <a:gd name="connsiteY24" fmla="*/ 23812 h 1571625"/>
                <a:gd name="connsiteX25" fmla="*/ 9525 w 466725"/>
                <a:gd name="connsiteY25" fmla="*/ 11906 h 1571625"/>
                <a:gd name="connsiteX26" fmla="*/ 35719 w 466725"/>
                <a:gd name="connsiteY26" fmla="*/ 2381 h 1571625"/>
                <a:gd name="connsiteX27" fmla="*/ 80963 w 466725"/>
                <a:gd name="connsiteY27" fmla="*/ 0 h 1571625"/>
                <a:gd name="connsiteX28" fmla="*/ 140494 w 466725"/>
                <a:gd name="connsiteY28" fmla="*/ 4762 h 1571625"/>
                <a:gd name="connsiteX29" fmla="*/ 211931 w 466725"/>
                <a:gd name="connsiteY29" fmla="*/ 19050 h 1571625"/>
                <a:gd name="connsiteX30" fmla="*/ 271463 w 466725"/>
                <a:gd name="connsiteY30" fmla="*/ 40481 h 1571625"/>
                <a:gd name="connsiteX31" fmla="*/ 342900 w 466725"/>
                <a:gd name="connsiteY31" fmla="*/ 71437 h 1571625"/>
                <a:gd name="connsiteX32" fmla="*/ 407194 w 466725"/>
                <a:gd name="connsiteY32" fmla="*/ 102394 h 1571625"/>
                <a:gd name="connsiteX33" fmla="*/ 423863 w 466725"/>
                <a:gd name="connsiteY33" fmla="*/ 111919 h 1571625"/>
                <a:gd name="connsiteX34" fmla="*/ 450056 w 466725"/>
                <a:gd name="connsiteY34" fmla="*/ 304800 h 1571625"/>
                <a:gd name="connsiteX35" fmla="*/ 464344 w 466725"/>
                <a:gd name="connsiteY35" fmla="*/ 407194 h 1571625"/>
                <a:gd name="connsiteX36" fmla="*/ 466725 w 466725"/>
                <a:gd name="connsiteY36" fmla="*/ 502444 h 1571625"/>
                <a:gd name="connsiteX37" fmla="*/ 464344 w 466725"/>
                <a:gd name="connsiteY37" fmla="*/ 8667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571625">
                  <a:moveTo>
                    <a:pt x="464344" y="866775"/>
                  </a:moveTo>
                  <a:cubicBezTo>
                    <a:pt x="465138" y="1094581"/>
                    <a:pt x="465931" y="1322388"/>
                    <a:pt x="466725" y="1550194"/>
                  </a:cubicBezTo>
                  <a:lnTo>
                    <a:pt x="238125" y="1571625"/>
                  </a:lnTo>
                  <a:lnTo>
                    <a:pt x="242888" y="1364456"/>
                  </a:lnTo>
                  <a:lnTo>
                    <a:pt x="242888" y="1088231"/>
                  </a:lnTo>
                  <a:lnTo>
                    <a:pt x="242888" y="792956"/>
                  </a:lnTo>
                  <a:lnTo>
                    <a:pt x="240506" y="642937"/>
                  </a:lnTo>
                  <a:lnTo>
                    <a:pt x="240506" y="564356"/>
                  </a:lnTo>
                  <a:lnTo>
                    <a:pt x="240506" y="497681"/>
                  </a:lnTo>
                  <a:lnTo>
                    <a:pt x="238125" y="457200"/>
                  </a:lnTo>
                  <a:lnTo>
                    <a:pt x="235744" y="411956"/>
                  </a:lnTo>
                  <a:lnTo>
                    <a:pt x="230981" y="373856"/>
                  </a:lnTo>
                  <a:lnTo>
                    <a:pt x="223838" y="338137"/>
                  </a:lnTo>
                  <a:lnTo>
                    <a:pt x="214313" y="295275"/>
                  </a:lnTo>
                  <a:lnTo>
                    <a:pt x="202406" y="261937"/>
                  </a:lnTo>
                  <a:lnTo>
                    <a:pt x="188119" y="223837"/>
                  </a:lnTo>
                  <a:lnTo>
                    <a:pt x="169069" y="192881"/>
                  </a:lnTo>
                  <a:lnTo>
                    <a:pt x="147638" y="161925"/>
                  </a:lnTo>
                  <a:lnTo>
                    <a:pt x="128588" y="140494"/>
                  </a:lnTo>
                  <a:lnTo>
                    <a:pt x="109538" y="126206"/>
                  </a:lnTo>
                  <a:lnTo>
                    <a:pt x="78581" y="104775"/>
                  </a:lnTo>
                  <a:lnTo>
                    <a:pt x="33338" y="71437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9525" y="11906"/>
                  </a:lnTo>
                  <a:lnTo>
                    <a:pt x="35719" y="2381"/>
                  </a:lnTo>
                  <a:lnTo>
                    <a:pt x="80963" y="0"/>
                  </a:lnTo>
                  <a:lnTo>
                    <a:pt x="140494" y="4762"/>
                  </a:lnTo>
                  <a:lnTo>
                    <a:pt x="211931" y="19050"/>
                  </a:lnTo>
                  <a:lnTo>
                    <a:pt x="271463" y="40481"/>
                  </a:lnTo>
                  <a:lnTo>
                    <a:pt x="342900" y="71437"/>
                  </a:lnTo>
                  <a:lnTo>
                    <a:pt x="407194" y="102394"/>
                  </a:lnTo>
                  <a:lnTo>
                    <a:pt x="423863" y="111919"/>
                  </a:lnTo>
                  <a:lnTo>
                    <a:pt x="450056" y="304800"/>
                  </a:lnTo>
                  <a:lnTo>
                    <a:pt x="464344" y="407194"/>
                  </a:lnTo>
                  <a:cubicBezTo>
                    <a:pt x="465138" y="438944"/>
                    <a:pt x="465931" y="470694"/>
                    <a:pt x="466725" y="502444"/>
                  </a:cubicBezTo>
                  <a:cubicBezTo>
                    <a:pt x="465931" y="616744"/>
                    <a:pt x="465138" y="731044"/>
                    <a:pt x="464344" y="8667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6">
              <a:extLst>
                <a:ext uri="{FF2B5EF4-FFF2-40B4-BE49-F238E27FC236}">
                  <a16:creationId xmlns:a16="http://schemas.microsoft.com/office/drawing/2014/main" id="{297018A0-1DAD-4A1F-9B98-0C954C350DB6}"/>
                </a:ext>
              </a:extLst>
            </p:cNvPr>
            <p:cNvSpPr/>
            <p:nvPr/>
          </p:nvSpPr>
          <p:spPr>
            <a:xfrm>
              <a:off x="2871788" y="2868613"/>
              <a:ext cx="442912" cy="1246188"/>
            </a:xfrm>
            <a:custGeom>
              <a:avLst/>
              <a:gdLst>
                <a:gd name="connsiteX0" fmla="*/ 431006 w 442912"/>
                <a:gd name="connsiteY0" fmla="*/ 621507 h 1245394"/>
                <a:gd name="connsiteX1" fmla="*/ 409575 w 442912"/>
                <a:gd name="connsiteY1" fmla="*/ 723900 h 1245394"/>
                <a:gd name="connsiteX2" fmla="*/ 385762 w 442912"/>
                <a:gd name="connsiteY2" fmla="*/ 819150 h 1245394"/>
                <a:gd name="connsiteX3" fmla="*/ 350043 w 442912"/>
                <a:gd name="connsiteY3" fmla="*/ 912019 h 1245394"/>
                <a:gd name="connsiteX4" fmla="*/ 323850 w 442912"/>
                <a:gd name="connsiteY4" fmla="*/ 978694 h 1245394"/>
                <a:gd name="connsiteX5" fmla="*/ 278606 w 442912"/>
                <a:gd name="connsiteY5" fmla="*/ 1069182 h 1245394"/>
                <a:gd name="connsiteX6" fmla="*/ 230981 w 442912"/>
                <a:gd name="connsiteY6" fmla="*/ 1147763 h 1245394"/>
                <a:gd name="connsiteX7" fmla="*/ 200025 w 442912"/>
                <a:gd name="connsiteY7" fmla="*/ 1195388 h 1245394"/>
                <a:gd name="connsiteX8" fmla="*/ 183356 w 442912"/>
                <a:gd name="connsiteY8" fmla="*/ 1214438 h 1245394"/>
                <a:gd name="connsiteX9" fmla="*/ 147637 w 442912"/>
                <a:gd name="connsiteY9" fmla="*/ 1235869 h 1245394"/>
                <a:gd name="connsiteX10" fmla="*/ 119062 w 442912"/>
                <a:gd name="connsiteY10" fmla="*/ 1243013 h 1245394"/>
                <a:gd name="connsiteX11" fmla="*/ 104775 w 442912"/>
                <a:gd name="connsiteY11" fmla="*/ 1245394 h 1245394"/>
                <a:gd name="connsiteX12" fmla="*/ 76200 w 442912"/>
                <a:gd name="connsiteY12" fmla="*/ 1235869 h 1245394"/>
                <a:gd name="connsiteX13" fmla="*/ 57150 w 442912"/>
                <a:gd name="connsiteY13" fmla="*/ 1219200 h 1245394"/>
                <a:gd name="connsiteX14" fmla="*/ 42862 w 442912"/>
                <a:gd name="connsiteY14" fmla="*/ 1190625 h 1245394"/>
                <a:gd name="connsiteX15" fmla="*/ 28575 w 442912"/>
                <a:gd name="connsiteY15" fmla="*/ 1152525 h 1245394"/>
                <a:gd name="connsiteX16" fmla="*/ 11906 w 442912"/>
                <a:gd name="connsiteY16" fmla="*/ 1081088 h 1245394"/>
                <a:gd name="connsiteX17" fmla="*/ 2381 w 442912"/>
                <a:gd name="connsiteY17" fmla="*/ 1016794 h 1245394"/>
                <a:gd name="connsiteX18" fmla="*/ 0 w 442912"/>
                <a:gd name="connsiteY18" fmla="*/ 969169 h 1245394"/>
                <a:gd name="connsiteX19" fmla="*/ 4762 w 442912"/>
                <a:gd name="connsiteY19" fmla="*/ 926307 h 1245394"/>
                <a:gd name="connsiteX20" fmla="*/ 14287 w 442912"/>
                <a:gd name="connsiteY20" fmla="*/ 892969 h 1245394"/>
                <a:gd name="connsiteX21" fmla="*/ 50006 w 442912"/>
                <a:gd name="connsiteY21" fmla="*/ 854869 h 1245394"/>
                <a:gd name="connsiteX22" fmla="*/ 109537 w 442912"/>
                <a:gd name="connsiteY22" fmla="*/ 776288 h 1245394"/>
                <a:gd name="connsiteX23" fmla="*/ 157162 w 442912"/>
                <a:gd name="connsiteY23" fmla="*/ 707232 h 1245394"/>
                <a:gd name="connsiteX24" fmla="*/ 202406 w 442912"/>
                <a:gd name="connsiteY24" fmla="*/ 626269 h 1245394"/>
                <a:gd name="connsiteX25" fmla="*/ 235743 w 442912"/>
                <a:gd name="connsiteY25" fmla="*/ 545307 h 1245394"/>
                <a:gd name="connsiteX26" fmla="*/ 257175 w 442912"/>
                <a:gd name="connsiteY26" fmla="*/ 478632 h 1245394"/>
                <a:gd name="connsiteX27" fmla="*/ 273843 w 442912"/>
                <a:gd name="connsiteY27" fmla="*/ 416719 h 1245394"/>
                <a:gd name="connsiteX28" fmla="*/ 288131 w 442912"/>
                <a:gd name="connsiteY28" fmla="*/ 328613 h 1245394"/>
                <a:gd name="connsiteX29" fmla="*/ 295275 w 442912"/>
                <a:gd name="connsiteY29" fmla="*/ 257175 h 1245394"/>
                <a:gd name="connsiteX30" fmla="*/ 295275 w 442912"/>
                <a:gd name="connsiteY30" fmla="*/ 195263 h 1245394"/>
                <a:gd name="connsiteX31" fmla="*/ 292893 w 442912"/>
                <a:gd name="connsiteY31" fmla="*/ 145257 h 1245394"/>
                <a:gd name="connsiteX32" fmla="*/ 285750 w 442912"/>
                <a:gd name="connsiteY32" fmla="*/ 76200 h 1245394"/>
                <a:gd name="connsiteX33" fmla="*/ 283368 w 442912"/>
                <a:gd name="connsiteY33" fmla="*/ 38100 h 1245394"/>
                <a:gd name="connsiteX34" fmla="*/ 283368 w 442912"/>
                <a:gd name="connsiteY34" fmla="*/ 16669 h 1245394"/>
                <a:gd name="connsiteX35" fmla="*/ 288131 w 442912"/>
                <a:gd name="connsiteY35" fmla="*/ 0 h 1245394"/>
                <a:gd name="connsiteX36" fmla="*/ 302418 w 442912"/>
                <a:gd name="connsiteY36" fmla="*/ 0 h 1245394"/>
                <a:gd name="connsiteX37" fmla="*/ 321468 w 442912"/>
                <a:gd name="connsiteY37" fmla="*/ 7144 h 1245394"/>
                <a:gd name="connsiteX38" fmla="*/ 340518 w 442912"/>
                <a:gd name="connsiteY38" fmla="*/ 26194 h 1245394"/>
                <a:gd name="connsiteX39" fmla="*/ 359568 w 442912"/>
                <a:gd name="connsiteY39" fmla="*/ 54769 h 1245394"/>
                <a:gd name="connsiteX40" fmla="*/ 381000 w 442912"/>
                <a:gd name="connsiteY40" fmla="*/ 104775 h 1245394"/>
                <a:gd name="connsiteX41" fmla="*/ 397668 w 442912"/>
                <a:gd name="connsiteY41" fmla="*/ 152400 h 1245394"/>
                <a:gd name="connsiteX42" fmla="*/ 414337 w 442912"/>
                <a:gd name="connsiteY42" fmla="*/ 219075 h 1245394"/>
                <a:gd name="connsiteX43" fmla="*/ 426243 w 442912"/>
                <a:gd name="connsiteY43" fmla="*/ 278607 h 1245394"/>
                <a:gd name="connsiteX44" fmla="*/ 442912 w 442912"/>
                <a:gd name="connsiteY44" fmla="*/ 400050 h 1245394"/>
                <a:gd name="connsiteX45" fmla="*/ 442912 w 442912"/>
                <a:gd name="connsiteY45" fmla="*/ 426244 h 1245394"/>
                <a:gd name="connsiteX46" fmla="*/ 442912 w 442912"/>
                <a:gd name="connsiteY46" fmla="*/ 552450 h 1245394"/>
                <a:gd name="connsiteX47" fmla="*/ 431006 w 442912"/>
                <a:gd name="connsiteY47" fmla="*/ 621507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2912" h="1245394">
                  <a:moveTo>
                    <a:pt x="431006" y="621507"/>
                  </a:moveTo>
                  <a:lnTo>
                    <a:pt x="409575" y="723900"/>
                  </a:lnTo>
                  <a:lnTo>
                    <a:pt x="385762" y="819150"/>
                  </a:lnTo>
                  <a:lnTo>
                    <a:pt x="350043" y="912019"/>
                  </a:lnTo>
                  <a:lnTo>
                    <a:pt x="323850" y="978694"/>
                  </a:lnTo>
                  <a:lnTo>
                    <a:pt x="278606" y="1069182"/>
                  </a:lnTo>
                  <a:lnTo>
                    <a:pt x="230981" y="1147763"/>
                  </a:lnTo>
                  <a:lnTo>
                    <a:pt x="200025" y="1195388"/>
                  </a:lnTo>
                  <a:lnTo>
                    <a:pt x="183356" y="1214438"/>
                  </a:lnTo>
                  <a:lnTo>
                    <a:pt x="147637" y="1235869"/>
                  </a:lnTo>
                  <a:lnTo>
                    <a:pt x="119062" y="1243013"/>
                  </a:lnTo>
                  <a:lnTo>
                    <a:pt x="104775" y="1245394"/>
                  </a:lnTo>
                  <a:lnTo>
                    <a:pt x="76200" y="1235869"/>
                  </a:lnTo>
                  <a:lnTo>
                    <a:pt x="57150" y="1219200"/>
                  </a:lnTo>
                  <a:lnTo>
                    <a:pt x="42862" y="1190625"/>
                  </a:lnTo>
                  <a:lnTo>
                    <a:pt x="28575" y="1152525"/>
                  </a:lnTo>
                  <a:lnTo>
                    <a:pt x="11906" y="1081088"/>
                  </a:lnTo>
                  <a:lnTo>
                    <a:pt x="2381" y="1016794"/>
                  </a:lnTo>
                  <a:lnTo>
                    <a:pt x="0" y="969169"/>
                  </a:lnTo>
                  <a:lnTo>
                    <a:pt x="4762" y="926307"/>
                  </a:lnTo>
                  <a:lnTo>
                    <a:pt x="14287" y="892969"/>
                  </a:lnTo>
                  <a:lnTo>
                    <a:pt x="50006" y="854869"/>
                  </a:lnTo>
                  <a:lnTo>
                    <a:pt x="109537" y="776288"/>
                  </a:lnTo>
                  <a:lnTo>
                    <a:pt x="157162" y="707232"/>
                  </a:lnTo>
                  <a:lnTo>
                    <a:pt x="202406" y="626269"/>
                  </a:lnTo>
                  <a:lnTo>
                    <a:pt x="235743" y="545307"/>
                  </a:lnTo>
                  <a:lnTo>
                    <a:pt x="257175" y="478632"/>
                  </a:lnTo>
                  <a:lnTo>
                    <a:pt x="273843" y="416719"/>
                  </a:lnTo>
                  <a:lnTo>
                    <a:pt x="288131" y="328613"/>
                  </a:lnTo>
                  <a:lnTo>
                    <a:pt x="295275" y="257175"/>
                  </a:lnTo>
                  <a:lnTo>
                    <a:pt x="295275" y="195263"/>
                  </a:lnTo>
                  <a:lnTo>
                    <a:pt x="292893" y="145257"/>
                  </a:lnTo>
                  <a:lnTo>
                    <a:pt x="285750" y="76200"/>
                  </a:lnTo>
                  <a:lnTo>
                    <a:pt x="283368" y="38100"/>
                  </a:lnTo>
                  <a:lnTo>
                    <a:pt x="283368" y="16669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21468" y="7144"/>
                  </a:lnTo>
                  <a:lnTo>
                    <a:pt x="340518" y="26194"/>
                  </a:lnTo>
                  <a:lnTo>
                    <a:pt x="359568" y="54769"/>
                  </a:lnTo>
                  <a:lnTo>
                    <a:pt x="381000" y="104775"/>
                  </a:lnTo>
                  <a:lnTo>
                    <a:pt x="397668" y="152400"/>
                  </a:lnTo>
                  <a:lnTo>
                    <a:pt x="414337" y="219075"/>
                  </a:lnTo>
                  <a:lnTo>
                    <a:pt x="426243" y="278607"/>
                  </a:lnTo>
                  <a:lnTo>
                    <a:pt x="442912" y="400050"/>
                  </a:lnTo>
                  <a:lnTo>
                    <a:pt x="442912" y="426244"/>
                  </a:lnTo>
                  <a:lnTo>
                    <a:pt x="442912" y="552450"/>
                  </a:lnTo>
                  <a:lnTo>
                    <a:pt x="431006" y="6215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9">
              <a:extLst>
                <a:ext uri="{FF2B5EF4-FFF2-40B4-BE49-F238E27FC236}">
                  <a16:creationId xmlns:a16="http://schemas.microsoft.com/office/drawing/2014/main" id="{B3523922-D247-4037-A2BB-27BBBA0774E3}"/>
                </a:ext>
              </a:extLst>
            </p:cNvPr>
            <p:cNvSpPr/>
            <p:nvPr/>
          </p:nvSpPr>
          <p:spPr>
            <a:xfrm>
              <a:off x="4140200" y="3541713"/>
              <a:ext cx="401638" cy="2800350"/>
            </a:xfrm>
            <a:custGeom>
              <a:avLst/>
              <a:gdLst>
                <a:gd name="connsiteX0" fmla="*/ 175708 w 401619"/>
                <a:gd name="connsiteY0" fmla="*/ 1151068 h 2800574"/>
                <a:gd name="connsiteX1" fmla="*/ 175708 w 401619"/>
                <a:gd name="connsiteY1" fmla="*/ 842682 h 2800574"/>
                <a:gd name="connsiteX2" fmla="*/ 175708 w 401619"/>
                <a:gd name="connsiteY2" fmla="*/ 562983 h 2800574"/>
                <a:gd name="connsiteX3" fmla="*/ 175708 w 401619"/>
                <a:gd name="connsiteY3" fmla="*/ 347830 h 2800574"/>
                <a:gd name="connsiteX4" fmla="*/ 175708 w 401619"/>
                <a:gd name="connsiteY4" fmla="*/ 304800 h 2800574"/>
                <a:gd name="connsiteX5" fmla="*/ 168537 w 401619"/>
                <a:gd name="connsiteY5" fmla="*/ 268941 h 2800574"/>
                <a:gd name="connsiteX6" fmla="*/ 157779 w 401619"/>
                <a:gd name="connsiteY6" fmla="*/ 229496 h 2800574"/>
                <a:gd name="connsiteX7" fmla="*/ 139850 w 401619"/>
                <a:gd name="connsiteY7" fmla="*/ 190052 h 2800574"/>
                <a:gd name="connsiteX8" fmla="*/ 114748 w 401619"/>
                <a:gd name="connsiteY8" fmla="*/ 150607 h 2800574"/>
                <a:gd name="connsiteX9" fmla="*/ 78890 w 401619"/>
                <a:gd name="connsiteY9" fmla="*/ 103990 h 2800574"/>
                <a:gd name="connsiteX10" fmla="*/ 50203 w 401619"/>
                <a:gd name="connsiteY10" fmla="*/ 71717 h 2800574"/>
                <a:gd name="connsiteX11" fmla="*/ 10758 w 401619"/>
                <a:gd name="connsiteY11" fmla="*/ 39445 h 2800574"/>
                <a:gd name="connsiteX12" fmla="*/ 0 w 401619"/>
                <a:gd name="connsiteY12" fmla="*/ 21515 h 2800574"/>
                <a:gd name="connsiteX13" fmla="*/ 3586 w 401619"/>
                <a:gd name="connsiteY13" fmla="*/ 7172 h 2800574"/>
                <a:gd name="connsiteX14" fmla="*/ 14344 w 401619"/>
                <a:gd name="connsiteY14" fmla="*/ 3586 h 2800574"/>
                <a:gd name="connsiteX15" fmla="*/ 57374 w 401619"/>
                <a:gd name="connsiteY15" fmla="*/ 0 h 2800574"/>
                <a:gd name="connsiteX16" fmla="*/ 132678 w 401619"/>
                <a:gd name="connsiteY16" fmla="*/ 10757 h 2800574"/>
                <a:gd name="connsiteX17" fmla="*/ 229497 w 401619"/>
                <a:gd name="connsiteY17" fmla="*/ 43030 h 2800574"/>
                <a:gd name="connsiteX18" fmla="*/ 294043 w 401619"/>
                <a:gd name="connsiteY18" fmla="*/ 71717 h 2800574"/>
                <a:gd name="connsiteX19" fmla="*/ 369346 w 401619"/>
                <a:gd name="connsiteY19" fmla="*/ 121920 h 2800574"/>
                <a:gd name="connsiteX20" fmla="*/ 401619 w 401619"/>
                <a:gd name="connsiteY20" fmla="*/ 290456 h 2800574"/>
                <a:gd name="connsiteX21" fmla="*/ 394447 w 401619"/>
                <a:gd name="connsiteY21" fmla="*/ 498437 h 2800574"/>
                <a:gd name="connsiteX22" fmla="*/ 376518 w 401619"/>
                <a:gd name="connsiteY22" fmla="*/ 828339 h 2800574"/>
                <a:gd name="connsiteX23" fmla="*/ 380104 w 401619"/>
                <a:gd name="connsiteY23" fmla="*/ 1129553 h 2800574"/>
                <a:gd name="connsiteX24" fmla="*/ 380104 w 401619"/>
                <a:gd name="connsiteY24" fmla="*/ 1520414 h 2800574"/>
                <a:gd name="connsiteX25" fmla="*/ 380104 w 401619"/>
                <a:gd name="connsiteY25" fmla="*/ 1868245 h 2800574"/>
                <a:gd name="connsiteX26" fmla="*/ 380104 w 401619"/>
                <a:gd name="connsiteY26" fmla="*/ 2251934 h 2800574"/>
                <a:gd name="connsiteX27" fmla="*/ 369346 w 401619"/>
                <a:gd name="connsiteY27" fmla="*/ 2510117 h 2800574"/>
                <a:gd name="connsiteX28" fmla="*/ 358588 w 401619"/>
                <a:gd name="connsiteY28" fmla="*/ 2639209 h 2800574"/>
                <a:gd name="connsiteX29" fmla="*/ 344245 w 401619"/>
                <a:gd name="connsiteY29" fmla="*/ 2685826 h 2800574"/>
                <a:gd name="connsiteX30" fmla="*/ 319144 w 401619"/>
                <a:gd name="connsiteY30" fmla="*/ 2743200 h 2800574"/>
                <a:gd name="connsiteX31" fmla="*/ 294043 w 401619"/>
                <a:gd name="connsiteY31" fmla="*/ 2771887 h 2800574"/>
                <a:gd name="connsiteX32" fmla="*/ 265355 w 401619"/>
                <a:gd name="connsiteY32" fmla="*/ 2796988 h 2800574"/>
                <a:gd name="connsiteX33" fmla="*/ 240254 w 401619"/>
                <a:gd name="connsiteY33" fmla="*/ 2800574 h 2800574"/>
                <a:gd name="connsiteX34" fmla="*/ 207981 w 401619"/>
                <a:gd name="connsiteY34" fmla="*/ 2789816 h 2800574"/>
                <a:gd name="connsiteX35" fmla="*/ 179294 w 401619"/>
                <a:gd name="connsiteY35" fmla="*/ 2761129 h 2800574"/>
                <a:gd name="connsiteX36" fmla="*/ 157779 w 401619"/>
                <a:gd name="connsiteY36" fmla="*/ 2728856 h 2800574"/>
                <a:gd name="connsiteX37" fmla="*/ 129092 w 401619"/>
                <a:gd name="connsiteY37" fmla="*/ 2639209 h 2800574"/>
                <a:gd name="connsiteX38" fmla="*/ 103991 w 401619"/>
                <a:gd name="connsiteY38" fmla="*/ 2538805 h 2800574"/>
                <a:gd name="connsiteX39" fmla="*/ 93233 w 401619"/>
                <a:gd name="connsiteY39" fmla="*/ 2456329 h 2800574"/>
                <a:gd name="connsiteX40" fmla="*/ 89647 w 401619"/>
                <a:gd name="connsiteY40" fmla="*/ 2370268 h 2800574"/>
                <a:gd name="connsiteX41" fmla="*/ 89647 w 401619"/>
                <a:gd name="connsiteY41" fmla="*/ 2337995 h 2800574"/>
                <a:gd name="connsiteX42" fmla="*/ 100405 w 401619"/>
                <a:gd name="connsiteY42" fmla="*/ 2309308 h 2800574"/>
                <a:gd name="connsiteX43" fmla="*/ 125506 w 401619"/>
                <a:gd name="connsiteY43" fmla="*/ 2241176 h 2800574"/>
                <a:gd name="connsiteX44" fmla="*/ 139850 w 401619"/>
                <a:gd name="connsiteY44" fmla="*/ 2162287 h 2800574"/>
                <a:gd name="connsiteX45" fmla="*/ 154193 w 401619"/>
                <a:gd name="connsiteY45" fmla="*/ 2083397 h 2800574"/>
                <a:gd name="connsiteX46" fmla="*/ 164951 w 401619"/>
                <a:gd name="connsiteY46" fmla="*/ 1982993 h 2800574"/>
                <a:gd name="connsiteX47" fmla="*/ 172123 w 401619"/>
                <a:gd name="connsiteY47" fmla="*/ 1853901 h 2800574"/>
                <a:gd name="connsiteX48" fmla="*/ 179294 w 401619"/>
                <a:gd name="connsiteY48" fmla="*/ 1624405 h 2800574"/>
                <a:gd name="connsiteX49" fmla="*/ 175708 w 401619"/>
                <a:gd name="connsiteY49" fmla="*/ 1151068 h 280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1619" h="2800574">
                  <a:moveTo>
                    <a:pt x="175708" y="1151068"/>
                  </a:moveTo>
                  <a:lnTo>
                    <a:pt x="175708" y="842682"/>
                  </a:lnTo>
                  <a:lnTo>
                    <a:pt x="175708" y="562983"/>
                  </a:lnTo>
                  <a:lnTo>
                    <a:pt x="175708" y="347830"/>
                  </a:lnTo>
                  <a:lnTo>
                    <a:pt x="175708" y="304800"/>
                  </a:lnTo>
                  <a:lnTo>
                    <a:pt x="168537" y="268941"/>
                  </a:lnTo>
                  <a:lnTo>
                    <a:pt x="157779" y="229496"/>
                  </a:lnTo>
                  <a:lnTo>
                    <a:pt x="139850" y="190052"/>
                  </a:lnTo>
                  <a:lnTo>
                    <a:pt x="114748" y="150607"/>
                  </a:lnTo>
                  <a:lnTo>
                    <a:pt x="78890" y="103990"/>
                  </a:lnTo>
                  <a:lnTo>
                    <a:pt x="50203" y="71717"/>
                  </a:lnTo>
                  <a:lnTo>
                    <a:pt x="10758" y="39445"/>
                  </a:lnTo>
                  <a:lnTo>
                    <a:pt x="0" y="21515"/>
                  </a:lnTo>
                  <a:lnTo>
                    <a:pt x="3586" y="7172"/>
                  </a:lnTo>
                  <a:lnTo>
                    <a:pt x="14344" y="3586"/>
                  </a:lnTo>
                  <a:lnTo>
                    <a:pt x="57374" y="0"/>
                  </a:lnTo>
                  <a:lnTo>
                    <a:pt x="132678" y="10757"/>
                  </a:lnTo>
                  <a:lnTo>
                    <a:pt x="229497" y="43030"/>
                  </a:lnTo>
                  <a:lnTo>
                    <a:pt x="294043" y="71717"/>
                  </a:lnTo>
                  <a:lnTo>
                    <a:pt x="369346" y="121920"/>
                  </a:lnTo>
                  <a:lnTo>
                    <a:pt x="401619" y="290456"/>
                  </a:lnTo>
                  <a:lnTo>
                    <a:pt x="394447" y="498437"/>
                  </a:lnTo>
                  <a:lnTo>
                    <a:pt x="376518" y="828339"/>
                  </a:lnTo>
                  <a:cubicBezTo>
                    <a:pt x="377713" y="928744"/>
                    <a:pt x="378909" y="1029148"/>
                    <a:pt x="380104" y="1129553"/>
                  </a:cubicBezTo>
                  <a:lnTo>
                    <a:pt x="380104" y="1520414"/>
                  </a:lnTo>
                  <a:lnTo>
                    <a:pt x="380104" y="1868245"/>
                  </a:lnTo>
                  <a:lnTo>
                    <a:pt x="380104" y="2251934"/>
                  </a:lnTo>
                  <a:lnTo>
                    <a:pt x="369346" y="2510117"/>
                  </a:lnTo>
                  <a:lnTo>
                    <a:pt x="358588" y="2639209"/>
                  </a:lnTo>
                  <a:lnTo>
                    <a:pt x="344245" y="2685826"/>
                  </a:lnTo>
                  <a:lnTo>
                    <a:pt x="319144" y="2743200"/>
                  </a:lnTo>
                  <a:lnTo>
                    <a:pt x="294043" y="2771887"/>
                  </a:lnTo>
                  <a:lnTo>
                    <a:pt x="265355" y="2796988"/>
                  </a:lnTo>
                  <a:lnTo>
                    <a:pt x="240254" y="2800574"/>
                  </a:lnTo>
                  <a:lnTo>
                    <a:pt x="207981" y="2789816"/>
                  </a:lnTo>
                  <a:lnTo>
                    <a:pt x="179294" y="2761129"/>
                  </a:lnTo>
                  <a:lnTo>
                    <a:pt x="157779" y="2728856"/>
                  </a:lnTo>
                  <a:lnTo>
                    <a:pt x="129092" y="2639209"/>
                  </a:lnTo>
                  <a:lnTo>
                    <a:pt x="103991" y="2538805"/>
                  </a:lnTo>
                  <a:lnTo>
                    <a:pt x="93233" y="2456329"/>
                  </a:lnTo>
                  <a:lnTo>
                    <a:pt x="89647" y="2370268"/>
                  </a:lnTo>
                  <a:lnTo>
                    <a:pt x="89647" y="2337995"/>
                  </a:lnTo>
                  <a:lnTo>
                    <a:pt x="100405" y="2309308"/>
                  </a:lnTo>
                  <a:lnTo>
                    <a:pt x="125506" y="2241176"/>
                  </a:lnTo>
                  <a:lnTo>
                    <a:pt x="139850" y="2162287"/>
                  </a:lnTo>
                  <a:lnTo>
                    <a:pt x="154193" y="2083397"/>
                  </a:lnTo>
                  <a:lnTo>
                    <a:pt x="164951" y="1982993"/>
                  </a:lnTo>
                  <a:lnTo>
                    <a:pt x="172123" y="1853901"/>
                  </a:lnTo>
                  <a:lnTo>
                    <a:pt x="179294" y="1624405"/>
                  </a:lnTo>
                  <a:cubicBezTo>
                    <a:pt x="178099" y="1480970"/>
                    <a:pt x="176903" y="1337534"/>
                    <a:pt x="175708" y="115106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3">
              <a:extLst>
                <a:ext uri="{FF2B5EF4-FFF2-40B4-BE49-F238E27FC236}">
                  <a16:creationId xmlns:a16="http://schemas.microsoft.com/office/drawing/2014/main" id="{038CA3DA-01A9-4E9F-9768-E68DF5001109}"/>
                </a:ext>
              </a:extLst>
            </p:cNvPr>
            <p:cNvSpPr/>
            <p:nvPr/>
          </p:nvSpPr>
          <p:spPr>
            <a:xfrm>
              <a:off x="4143375" y="1550988"/>
              <a:ext cx="2192338" cy="1539875"/>
            </a:xfrm>
            <a:custGeom>
              <a:avLst/>
              <a:gdLst>
                <a:gd name="connsiteX0" fmla="*/ 1073944 w 2193131"/>
                <a:gd name="connsiteY0" fmla="*/ 140494 h 1540669"/>
                <a:gd name="connsiteX1" fmla="*/ 783431 w 2193131"/>
                <a:gd name="connsiteY1" fmla="*/ 183356 h 1540669"/>
                <a:gd name="connsiteX2" fmla="*/ 571500 w 2193131"/>
                <a:gd name="connsiteY2" fmla="*/ 214312 h 1540669"/>
                <a:gd name="connsiteX3" fmla="*/ 500063 w 2193131"/>
                <a:gd name="connsiteY3" fmla="*/ 223837 h 1540669"/>
                <a:gd name="connsiteX4" fmla="*/ 390525 w 2193131"/>
                <a:gd name="connsiteY4" fmla="*/ 235744 h 1540669"/>
                <a:gd name="connsiteX5" fmla="*/ 261938 w 2193131"/>
                <a:gd name="connsiteY5" fmla="*/ 242887 h 1540669"/>
                <a:gd name="connsiteX6" fmla="*/ 0 w 2193131"/>
                <a:gd name="connsiteY6" fmla="*/ 247650 h 1540669"/>
                <a:gd name="connsiteX7" fmla="*/ 54769 w 2193131"/>
                <a:gd name="connsiteY7" fmla="*/ 428625 h 1540669"/>
                <a:gd name="connsiteX8" fmla="*/ 157163 w 2193131"/>
                <a:gd name="connsiteY8" fmla="*/ 423862 h 1540669"/>
                <a:gd name="connsiteX9" fmla="*/ 219075 w 2193131"/>
                <a:gd name="connsiteY9" fmla="*/ 416719 h 1540669"/>
                <a:gd name="connsiteX10" fmla="*/ 276225 w 2193131"/>
                <a:gd name="connsiteY10" fmla="*/ 404812 h 1540669"/>
                <a:gd name="connsiteX11" fmla="*/ 478631 w 2193131"/>
                <a:gd name="connsiteY11" fmla="*/ 378619 h 1540669"/>
                <a:gd name="connsiteX12" fmla="*/ 778669 w 2193131"/>
                <a:gd name="connsiteY12" fmla="*/ 338137 h 1540669"/>
                <a:gd name="connsiteX13" fmla="*/ 1095375 w 2193131"/>
                <a:gd name="connsiteY13" fmla="*/ 295275 h 1540669"/>
                <a:gd name="connsiteX14" fmla="*/ 1366838 w 2193131"/>
                <a:gd name="connsiteY14" fmla="*/ 254794 h 1540669"/>
                <a:gd name="connsiteX15" fmla="*/ 1516856 w 2193131"/>
                <a:gd name="connsiteY15" fmla="*/ 233362 h 1540669"/>
                <a:gd name="connsiteX16" fmla="*/ 1612106 w 2193131"/>
                <a:gd name="connsiteY16" fmla="*/ 226219 h 1540669"/>
                <a:gd name="connsiteX17" fmla="*/ 1702594 w 2193131"/>
                <a:gd name="connsiteY17" fmla="*/ 223837 h 1540669"/>
                <a:gd name="connsiteX18" fmla="*/ 1740694 w 2193131"/>
                <a:gd name="connsiteY18" fmla="*/ 228600 h 1540669"/>
                <a:gd name="connsiteX19" fmla="*/ 1766888 w 2193131"/>
                <a:gd name="connsiteY19" fmla="*/ 238125 h 1540669"/>
                <a:gd name="connsiteX20" fmla="*/ 1795463 w 2193131"/>
                <a:gd name="connsiteY20" fmla="*/ 259556 h 1540669"/>
                <a:gd name="connsiteX21" fmla="*/ 1814513 w 2193131"/>
                <a:gd name="connsiteY21" fmla="*/ 280987 h 1540669"/>
                <a:gd name="connsiteX22" fmla="*/ 1828800 w 2193131"/>
                <a:gd name="connsiteY22" fmla="*/ 307181 h 1540669"/>
                <a:gd name="connsiteX23" fmla="*/ 1845469 w 2193131"/>
                <a:gd name="connsiteY23" fmla="*/ 359569 h 1540669"/>
                <a:gd name="connsiteX24" fmla="*/ 1847850 w 2193131"/>
                <a:gd name="connsiteY24" fmla="*/ 447675 h 1540669"/>
                <a:gd name="connsiteX25" fmla="*/ 1847850 w 2193131"/>
                <a:gd name="connsiteY25" fmla="*/ 711994 h 1540669"/>
                <a:gd name="connsiteX26" fmla="*/ 1828800 w 2193131"/>
                <a:gd name="connsiteY26" fmla="*/ 823912 h 1540669"/>
                <a:gd name="connsiteX27" fmla="*/ 1816894 w 2193131"/>
                <a:gd name="connsiteY27" fmla="*/ 1040606 h 1540669"/>
                <a:gd name="connsiteX28" fmla="*/ 1804988 w 2193131"/>
                <a:gd name="connsiteY28" fmla="*/ 1323975 h 1540669"/>
                <a:gd name="connsiteX29" fmla="*/ 1804988 w 2193131"/>
                <a:gd name="connsiteY29" fmla="*/ 1540669 h 1540669"/>
                <a:gd name="connsiteX30" fmla="*/ 2019300 w 2193131"/>
                <a:gd name="connsiteY30" fmla="*/ 1528762 h 1540669"/>
                <a:gd name="connsiteX31" fmla="*/ 2031206 w 2193131"/>
                <a:gd name="connsiteY31" fmla="*/ 1359694 h 1540669"/>
                <a:gd name="connsiteX32" fmla="*/ 2043113 w 2193131"/>
                <a:gd name="connsiteY32" fmla="*/ 1166812 h 1540669"/>
                <a:gd name="connsiteX33" fmla="*/ 2057400 w 2193131"/>
                <a:gd name="connsiteY33" fmla="*/ 997744 h 1540669"/>
                <a:gd name="connsiteX34" fmla="*/ 2078831 w 2193131"/>
                <a:gd name="connsiteY34" fmla="*/ 769144 h 1540669"/>
                <a:gd name="connsiteX35" fmla="*/ 2097881 w 2193131"/>
                <a:gd name="connsiteY35" fmla="*/ 583406 h 1540669"/>
                <a:gd name="connsiteX36" fmla="*/ 2119313 w 2193131"/>
                <a:gd name="connsiteY36" fmla="*/ 400050 h 1540669"/>
                <a:gd name="connsiteX37" fmla="*/ 2124075 w 2193131"/>
                <a:gd name="connsiteY37" fmla="*/ 378619 h 1540669"/>
                <a:gd name="connsiteX38" fmla="*/ 2140744 w 2193131"/>
                <a:gd name="connsiteY38" fmla="*/ 354806 h 1540669"/>
                <a:gd name="connsiteX39" fmla="*/ 2162175 w 2193131"/>
                <a:gd name="connsiteY39" fmla="*/ 333375 h 1540669"/>
                <a:gd name="connsiteX40" fmla="*/ 2178844 w 2193131"/>
                <a:gd name="connsiteY40" fmla="*/ 314325 h 1540669"/>
                <a:gd name="connsiteX41" fmla="*/ 2190750 w 2193131"/>
                <a:gd name="connsiteY41" fmla="*/ 290512 h 1540669"/>
                <a:gd name="connsiteX42" fmla="*/ 2193131 w 2193131"/>
                <a:gd name="connsiteY42" fmla="*/ 261937 h 1540669"/>
                <a:gd name="connsiteX43" fmla="*/ 2190750 w 2193131"/>
                <a:gd name="connsiteY43" fmla="*/ 245269 h 1540669"/>
                <a:gd name="connsiteX44" fmla="*/ 2183606 w 2193131"/>
                <a:gd name="connsiteY44" fmla="*/ 221456 h 1540669"/>
                <a:gd name="connsiteX45" fmla="*/ 2169319 w 2193131"/>
                <a:gd name="connsiteY45" fmla="*/ 197644 h 1540669"/>
                <a:gd name="connsiteX46" fmla="*/ 2135981 w 2193131"/>
                <a:gd name="connsiteY46" fmla="*/ 166687 h 1540669"/>
                <a:gd name="connsiteX47" fmla="*/ 2078831 w 2193131"/>
                <a:gd name="connsiteY47" fmla="*/ 123825 h 1540669"/>
                <a:gd name="connsiteX48" fmla="*/ 1997869 w 2193131"/>
                <a:gd name="connsiteY48" fmla="*/ 76200 h 1540669"/>
                <a:gd name="connsiteX49" fmla="*/ 1876425 w 2193131"/>
                <a:gd name="connsiteY49" fmla="*/ 16669 h 1540669"/>
                <a:gd name="connsiteX50" fmla="*/ 1833563 w 2193131"/>
                <a:gd name="connsiteY50" fmla="*/ 0 h 1540669"/>
                <a:gd name="connsiteX51" fmla="*/ 1816894 w 2193131"/>
                <a:gd name="connsiteY51" fmla="*/ 0 h 1540669"/>
                <a:gd name="connsiteX52" fmla="*/ 1781175 w 2193131"/>
                <a:gd name="connsiteY52" fmla="*/ 7144 h 1540669"/>
                <a:gd name="connsiteX53" fmla="*/ 1731169 w 2193131"/>
                <a:gd name="connsiteY53" fmla="*/ 21431 h 1540669"/>
                <a:gd name="connsiteX54" fmla="*/ 1669256 w 2193131"/>
                <a:gd name="connsiteY54" fmla="*/ 42862 h 1540669"/>
                <a:gd name="connsiteX55" fmla="*/ 1628775 w 2193131"/>
                <a:gd name="connsiteY55" fmla="*/ 52387 h 1540669"/>
                <a:gd name="connsiteX56" fmla="*/ 1409700 w 2193131"/>
                <a:gd name="connsiteY56" fmla="*/ 85725 h 1540669"/>
                <a:gd name="connsiteX57" fmla="*/ 1073944 w 2193131"/>
                <a:gd name="connsiteY57" fmla="*/ 140494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93131" h="1540669">
                  <a:moveTo>
                    <a:pt x="1073944" y="140494"/>
                  </a:moveTo>
                  <a:lnTo>
                    <a:pt x="783431" y="183356"/>
                  </a:lnTo>
                  <a:lnTo>
                    <a:pt x="571500" y="214312"/>
                  </a:lnTo>
                  <a:lnTo>
                    <a:pt x="500063" y="223837"/>
                  </a:lnTo>
                  <a:lnTo>
                    <a:pt x="390525" y="235744"/>
                  </a:lnTo>
                  <a:lnTo>
                    <a:pt x="261938" y="242887"/>
                  </a:lnTo>
                  <a:lnTo>
                    <a:pt x="0" y="247650"/>
                  </a:lnTo>
                  <a:lnTo>
                    <a:pt x="54769" y="428625"/>
                  </a:lnTo>
                  <a:lnTo>
                    <a:pt x="157163" y="423862"/>
                  </a:lnTo>
                  <a:lnTo>
                    <a:pt x="219075" y="416719"/>
                  </a:lnTo>
                  <a:lnTo>
                    <a:pt x="276225" y="404812"/>
                  </a:lnTo>
                  <a:lnTo>
                    <a:pt x="478631" y="378619"/>
                  </a:lnTo>
                  <a:lnTo>
                    <a:pt x="778669" y="338137"/>
                  </a:lnTo>
                  <a:lnTo>
                    <a:pt x="1095375" y="295275"/>
                  </a:lnTo>
                  <a:lnTo>
                    <a:pt x="1366838" y="254794"/>
                  </a:lnTo>
                  <a:lnTo>
                    <a:pt x="1516856" y="233362"/>
                  </a:lnTo>
                  <a:lnTo>
                    <a:pt x="1612106" y="226219"/>
                  </a:lnTo>
                  <a:lnTo>
                    <a:pt x="1702594" y="223837"/>
                  </a:lnTo>
                  <a:lnTo>
                    <a:pt x="1740694" y="228600"/>
                  </a:lnTo>
                  <a:lnTo>
                    <a:pt x="1766888" y="238125"/>
                  </a:lnTo>
                  <a:lnTo>
                    <a:pt x="1795463" y="259556"/>
                  </a:lnTo>
                  <a:lnTo>
                    <a:pt x="1814513" y="280987"/>
                  </a:lnTo>
                  <a:lnTo>
                    <a:pt x="1828800" y="307181"/>
                  </a:lnTo>
                  <a:lnTo>
                    <a:pt x="1845469" y="359569"/>
                  </a:lnTo>
                  <a:cubicBezTo>
                    <a:pt x="1846263" y="388938"/>
                    <a:pt x="1847056" y="418306"/>
                    <a:pt x="1847850" y="447675"/>
                  </a:cubicBezTo>
                  <a:lnTo>
                    <a:pt x="1847850" y="711994"/>
                  </a:lnTo>
                  <a:lnTo>
                    <a:pt x="1828800" y="823912"/>
                  </a:lnTo>
                  <a:lnTo>
                    <a:pt x="1816894" y="1040606"/>
                  </a:lnTo>
                  <a:lnTo>
                    <a:pt x="1804988" y="1323975"/>
                  </a:lnTo>
                  <a:lnTo>
                    <a:pt x="1804988" y="1540669"/>
                  </a:lnTo>
                  <a:lnTo>
                    <a:pt x="2019300" y="1528762"/>
                  </a:lnTo>
                  <a:lnTo>
                    <a:pt x="2031206" y="1359694"/>
                  </a:lnTo>
                  <a:lnTo>
                    <a:pt x="2043113" y="1166812"/>
                  </a:lnTo>
                  <a:lnTo>
                    <a:pt x="2057400" y="997744"/>
                  </a:lnTo>
                  <a:lnTo>
                    <a:pt x="2078831" y="769144"/>
                  </a:lnTo>
                  <a:lnTo>
                    <a:pt x="2097881" y="583406"/>
                  </a:lnTo>
                  <a:lnTo>
                    <a:pt x="2119313" y="400050"/>
                  </a:lnTo>
                  <a:lnTo>
                    <a:pt x="2124075" y="378619"/>
                  </a:lnTo>
                  <a:lnTo>
                    <a:pt x="2140744" y="354806"/>
                  </a:lnTo>
                  <a:lnTo>
                    <a:pt x="2162175" y="333375"/>
                  </a:lnTo>
                  <a:lnTo>
                    <a:pt x="2178844" y="314325"/>
                  </a:lnTo>
                  <a:lnTo>
                    <a:pt x="2190750" y="290512"/>
                  </a:lnTo>
                  <a:lnTo>
                    <a:pt x="2193131" y="261937"/>
                  </a:lnTo>
                  <a:lnTo>
                    <a:pt x="2190750" y="245269"/>
                  </a:lnTo>
                  <a:lnTo>
                    <a:pt x="2183606" y="221456"/>
                  </a:lnTo>
                  <a:lnTo>
                    <a:pt x="2169319" y="197644"/>
                  </a:lnTo>
                  <a:lnTo>
                    <a:pt x="2135981" y="166687"/>
                  </a:lnTo>
                  <a:lnTo>
                    <a:pt x="2078831" y="123825"/>
                  </a:lnTo>
                  <a:lnTo>
                    <a:pt x="1997869" y="76200"/>
                  </a:lnTo>
                  <a:lnTo>
                    <a:pt x="1876425" y="16669"/>
                  </a:lnTo>
                  <a:lnTo>
                    <a:pt x="1833563" y="0"/>
                  </a:lnTo>
                  <a:lnTo>
                    <a:pt x="1816894" y="0"/>
                  </a:lnTo>
                  <a:lnTo>
                    <a:pt x="1781175" y="7144"/>
                  </a:lnTo>
                  <a:lnTo>
                    <a:pt x="1731169" y="21431"/>
                  </a:lnTo>
                  <a:lnTo>
                    <a:pt x="1669256" y="42862"/>
                  </a:lnTo>
                  <a:lnTo>
                    <a:pt x="1628775" y="52387"/>
                  </a:lnTo>
                  <a:lnTo>
                    <a:pt x="1409700" y="85725"/>
                  </a:lnTo>
                  <a:lnTo>
                    <a:pt x="1073944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4">
              <a:extLst>
                <a:ext uri="{FF2B5EF4-FFF2-40B4-BE49-F238E27FC236}">
                  <a16:creationId xmlns:a16="http://schemas.microsoft.com/office/drawing/2014/main" id="{28CC32DE-EF97-4B48-913E-5A5831B74DA7}"/>
                </a:ext>
              </a:extLst>
            </p:cNvPr>
            <p:cNvSpPr/>
            <p:nvPr/>
          </p:nvSpPr>
          <p:spPr>
            <a:xfrm>
              <a:off x="4905375" y="2214563"/>
              <a:ext cx="373063" cy="947738"/>
            </a:xfrm>
            <a:custGeom>
              <a:avLst/>
              <a:gdLst>
                <a:gd name="connsiteX0" fmla="*/ 147638 w 373856"/>
                <a:gd name="connsiteY0" fmla="*/ 576262 h 947737"/>
                <a:gd name="connsiteX1" fmla="*/ 147638 w 373856"/>
                <a:gd name="connsiteY1" fmla="*/ 947737 h 947737"/>
                <a:gd name="connsiteX2" fmla="*/ 345281 w 373856"/>
                <a:gd name="connsiteY2" fmla="*/ 926306 h 947737"/>
                <a:gd name="connsiteX3" fmla="*/ 347663 w 373856"/>
                <a:gd name="connsiteY3" fmla="*/ 759618 h 947737"/>
                <a:gd name="connsiteX4" fmla="*/ 350044 w 373856"/>
                <a:gd name="connsiteY4" fmla="*/ 616743 h 947737"/>
                <a:gd name="connsiteX5" fmla="*/ 354806 w 373856"/>
                <a:gd name="connsiteY5" fmla="*/ 511968 h 947737"/>
                <a:gd name="connsiteX6" fmla="*/ 357188 w 373856"/>
                <a:gd name="connsiteY6" fmla="*/ 428625 h 947737"/>
                <a:gd name="connsiteX7" fmla="*/ 364331 w 373856"/>
                <a:gd name="connsiteY7" fmla="*/ 330993 h 947737"/>
                <a:gd name="connsiteX8" fmla="*/ 373856 w 373856"/>
                <a:gd name="connsiteY8" fmla="*/ 250031 h 947737"/>
                <a:gd name="connsiteX9" fmla="*/ 347663 w 373856"/>
                <a:gd name="connsiteY9" fmla="*/ 116681 h 947737"/>
                <a:gd name="connsiteX10" fmla="*/ 297656 w 373856"/>
                <a:gd name="connsiteY10" fmla="*/ 95250 h 947737"/>
                <a:gd name="connsiteX11" fmla="*/ 204788 w 373856"/>
                <a:gd name="connsiteY11" fmla="*/ 59531 h 947737"/>
                <a:gd name="connsiteX12" fmla="*/ 128588 w 373856"/>
                <a:gd name="connsiteY12" fmla="*/ 30956 h 947737"/>
                <a:gd name="connsiteX13" fmla="*/ 76200 w 373856"/>
                <a:gd name="connsiteY13" fmla="*/ 11906 h 947737"/>
                <a:gd name="connsiteX14" fmla="*/ 47625 w 373856"/>
                <a:gd name="connsiteY14" fmla="*/ 2381 h 947737"/>
                <a:gd name="connsiteX15" fmla="*/ 33338 w 373856"/>
                <a:gd name="connsiteY15" fmla="*/ 0 h 947737"/>
                <a:gd name="connsiteX16" fmla="*/ 19050 w 373856"/>
                <a:gd name="connsiteY16" fmla="*/ 0 h 947737"/>
                <a:gd name="connsiteX17" fmla="*/ 7144 w 373856"/>
                <a:gd name="connsiteY17" fmla="*/ 0 h 947737"/>
                <a:gd name="connsiteX18" fmla="*/ 2381 w 373856"/>
                <a:gd name="connsiteY18" fmla="*/ 4762 h 947737"/>
                <a:gd name="connsiteX19" fmla="*/ 0 w 373856"/>
                <a:gd name="connsiteY19" fmla="*/ 11906 h 947737"/>
                <a:gd name="connsiteX20" fmla="*/ 4763 w 373856"/>
                <a:gd name="connsiteY20" fmla="*/ 33337 h 947737"/>
                <a:gd name="connsiteX21" fmla="*/ 26194 w 373856"/>
                <a:gd name="connsiteY21" fmla="*/ 64293 h 947737"/>
                <a:gd name="connsiteX22" fmla="*/ 59531 w 373856"/>
                <a:gd name="connsiteY22" fmla="*/ 109537 h 947737"/>
                <a:gd name="connsiteX23" fmla="*/ 88106 w 373856"/>
                <a:gd name="connsiteY23" fmla="*/ 157162 h 947737"/>
                <a:gd name="connsiteX24" fmla="*/ 109538 w 373856"/>
                <a:gd name="connsiteY24" fmla="*/ 209550 h 947737"/>
                <a:gd name="connsiteX25" fmla="*/ 121444 w 373856"/>
                <a:gd name="connsiteY25" fmla="*/ 245268 h 947737"/>
                <a:gd name="connsiteX26" fmla="*/ 133350 w 373856"/>
                <a:gd name="connsiteY26" fmla="*/ 292893 h 947737"/>
                <a:gd name="connsiteX27" fmla="*/ 140494 w 373856"/>
                <a:gd name="connsiteY27" fmla="*/ 333375 h 947737"/>
                <a:gd name="connsiteX28" fmla="*/ 147638 w 373856"/>
                <a:gd name="connsiteY28" fmla="*/ 388143 h 947737"/>
                <a:gd name="connsiteX29" fmla="*/ 147638 w 373856"/>
                <a:gd name="connsiteY29" fmla="*/ 576262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3856" h="947737">
                  <a:moveTo>
                    <a:pt x="147638" y="576262"/>
                  </a:moveTo>
                  <a:lnTo>
                    <a:pt x="147638" y="947737"/>
                  </a:lnTo>
                  <a:lnTo>
                    <a:pt x="345281" y="926306"/>
                  </a:lnTo>
                  <a:lnTo>
                    <a:pt x="347663" y="759618"/>
                  </a:lnTo>
                  <a:cubicBezTo>
                    <a:pt x="348457" y="711993"/>
                    <a:pt x="349250" y="664368"/>
                    <a:pt x="350044" y="616743"/>
                  </a:cubicBezTo>
                  <a:lnTo>
                    <a:pt x="354806" y="511968"/>
                  </a:lnTo>
                  <a:lnTo>
                    <a:pt x="357188" y="428625"/>
                  </a:lnTo>
                  <a:lnTo>
                    <a:pt x="364331" y="330993"/>
                  </a:lnTo>
                  <a:lnTo>
                    <a:pt x="373856" y="250031"/>
                  </a:lnTo>
                  <a:lnTo>
                    <a:pt x="347663" y="116681"/>
                  </a:lnTo>
                  <a:lnTo>
                    <a:pt x="297656" y="95250"/>
                  </a:lnTo>
                  <a:lnTo>
                    <a:pt x="204788" y="59531"/>
                  </a:lnTo>
                  <a:lnTo>
                    <a:pt x="128588" y="30956"/>
                  </a:lnTo>
                  <a:lnTo>
                    <a:pt x="76200" y="11906"/>
                  </a:lnTo>
                  <a:lnTo>
                    <a:pt x="47625" y="2381"/>
                  </a:lnTo>
                  <a:lnTo>
                    <a:pt x="33338" y="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33337"/>
                  </a:lnTo>
                  <a:lnTo>
                    <a:pt x="26194" y="64293"/>
                  </a:lnTo>
                  <a:lnTo>
                    <a:pt x="59531" y="109537"/>
                  </a:lnTo>
                  <a:lnTo>
                    <a:pt x="88106" y="157162"/>
                  </a:lnTo>
                  <a:lnTo>
                    <a:pt x="109538" y="209550"/>
                  </a:lnTo>
                  <a:lnTo>
                    <a:pt x="121444" y="245268"/>
                  </a:lnTo>
                  <a:lnTo>
                    <a:pt x="133350" y="292893"/>
                  </a:lnTo>
                  <a:lnTo>
                    <a:pt x="140494" y="333375"/>
                  </a:lnTo>
                  <a:lnTo>
                    <a:pt x="147638" y="388143"/>
                  </a:lnTo>
                  <a:lnTo>
                    <a:pt x="147638" y="576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5">
              <a:extLst>
                <a:ext uri="{FF2B5EF4-FFF2-40B4-BE49-F238E27FC236}">
                  <a16:creationId xmlns:a16="http://schemas.microsoft.com/office/drawing/2014/main" id="{CD0108BC-1F44-4766-8087-9E0698186E9B}"/>
                </a:ext>
              </a:extLst>
            </p:cNvPr>
            <p:cNvSpPr/>
            <p:nvPr/>
          </p:nvSpPr>
          <p:spPr>
            <a:xfrm>
              <a:off x="5157788" y="2236788"/>
              <a:ext cx="909637" cy="260350"/>
            </a:xfrm>
            <a:custGeom>
              <a:avLst/>
              <a:gdLst>
                <a:gd name="connsiteX0" fmla="*/ 583406 w 909637"/>
                <a:gd name="connsiteY0" fmla="*/ 188119 h 261937"/>
                <a:gd name="connsiteX1" fmla="*/ 326231 w 909637"/>
                <a:gd name="connsiteY1" fmla="*/ 221456 h 261937"/>
                <a:gd name="connsiteX2" fmla="*/ 197643 w 909637"/>
                <a:gd name="connsiteY2" fmla="*/ 240506 h 261937"/>
                <a:gd name="connsiteX3" fmla="*/ 52387 w 909637"/>
                <a:gd name="connsiteY3" fmla="*/ 261937 h 261937"/>
                <a:gd name="connsiteX4" fmla="*/ 0 w 909637"/>
                <a:gd name="connsiteY4" fmla="*/ 97631 h 261937"/>
                <a:gd name="connsiteX5" fmla="*/ 138112 w 909637"/>
                <a:gd name="connsiteY5" fmla="*/ 90487 h 261937"/>
                <a:gd name="connsiteX6" fmla="*/ 330993 w 909637"/>
                <a:gd name="connsiteY6" fmla="*/ 64294 h 261937"/>
                <a:gd name="connsiteX7" fmla="*/ 526256 w 909637"/>
                <a:gd name="connsiteY7" fmla="*/ 40481 h 261937"/>
                <a:gd name="connsiteX8" fmla="*/ 750093 w 909637"/>
                <a:gd name="connsiteY8" fmla="*/ 14287 h 261937"/>
                <a:gd name="connsiteX9" fmla="*/ 909637 w 909637"/>
                <a:gd name="connsiteY9" fmla="*/ 0 h 261937"/>
                <a:gd name="connsiteX10" fmla="*/ 902493 w 909637"/>
                <a:gd name="connsiteY10" fmla="*/ 157162 h 261937"/>
                <a:gd name="connsiteX11" fmla="*/ 707231 w 909637"/>
                <a:gd name="connsiteY11" fmla="*/ 173831 h 261937"/>
                <a:gd name="connsiteX12" fmla="*/ 583406 w 909637"/>
                <a:gd name="connsiteY12" fmla="*/ 188119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9637" h="261937">
                  <a:moveTo>
                    <a:pt x="583406" y="188119"/>
                  </a:moveTo>
                  <a:lnTo>
                    <a:pt x="326231" y="221456"/>
                  </a:lnTo>
                  <a:lnTo>
                    <a:pt x="197643" y="240506"/>
                  </a:lnTo>
                  <a:lnTo>
                    <a:pt x="52387" y="261937"/>
                  </a:lnTo>
                  <a:lnTo>
                    <a:pt x="0" y="97631"/>
                  </a:lnTo>
                  <a:lnTo>
                    <a:pt x="138112" y="90487"/>
                  </a:lnTo>
                  <a:lnTo>
                    <a:pt x="330993" y="64294"/>
                  </a:lnTo>
                  <a:lnTo>
                    <a:pt x="526256" y="40481"/>
                  </a:lnTo>
                  <a:lnTo>
                    <a:pt x="750093" y="14287"/>
                  </a:lnTo>
                  <a:lnTo>
                    <a:pt x="909637" y="0"/>
                  </a:lnTo>
                  <a:lnTo>
                    <a:pt x="902493" y="157162"/>
                  </a:lnTo>
                  <a:lnTo>
                    <a:pt x="707231" y="173831"/>
                  </a:lnTo>
                  <a:lnTo>
                    <a:pt x="583406" y="188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7">
              <a:extLst>
                <a:ext uri="{FF2B5EF4-FFF2-40B4-BE49-F238E27FC236}">
                  <a16:creationId xmlns:a16="http://schemas.microsoft.com/office/drawing/2014/main" id="{6E2CE91A-BA9A-41E7-9B1F-381853CB3913}"/>
                </a:ext>
              </a:extLst>
            </p:cNvPr>
            <p:cNvSpPr/>
            <p:nvPr/>
          </p:nvSpPr>
          <p:spPr>
            <a:xfrm>
              <a:off x="3249613" y="2946401"/>
              <a:ext cx="4187825" cy="488950"/>
            </a:xfrm>
            <a:custGeom>
              <a:avLst/>
              <a:gdLst>
                <a:gd name="connsiteX0" fmla="*/ 982385 w 4187884"/>
                <a:gd name="connsiteY0" fmla="*/ 377317 h 489493"/>
                <a:gd name="connsiteX1" fmla="*/ 645858 w 4187884"/>
                <a:gd name="connsiteY1" fmla="*/ 411310 h 489493"/>
                <a:gd name="connsiteX2" fmla="*/ 401112 w 4187884"/>
                <a:gd name="connsiteY2" fmla="*/ 438504 h 489493"/>
                <a:gd name="connsiteX3" fmla="*/ 0 w 4187884"/>
                <a:gd name="connsiteY3" fmla="*/ 489493 h 489493"/>
                <a:gd name="connsiteX4" fmla="*/ 3399 w 4187884"/>
                <a:gd name="connsiteY4" fmla="*/ 329728 h 489493"/>
                <a:gd name="connsiteX5" fmla="*/ 244746 w 4187884"/>
                <a:gd name="connsiteY5" fmla="*/ 299134 h 489493"/>
                <a:gd name="connsiteX6" fmla="*/ 533683 w 4187884"/>
                <a:gd name="connsiteY6" fmla="*/ 261743 h 489493"/>
                <a:gd name="connsiteX7" fmla="*/ 836217 w 4187884"/>
                <a:gd name="connsiteY7" fmla="*/ 231149 h 489493"/>
                <a:gd name="connsiteX8" fmla="*/ 1165945 w 4187884"/>
                <a:gd name="connsiteY8" fmla="*/ 197157 h 489493"/>
                <a:gd name="connsiteX9" fmla="*/ 1465079 w 4187884"/>
                <a:gd name="connsiteY9" fmla="*/ 159765 h 489493"/>
                <a:gd name="connsiteX10" fmla="*/ 1838997 w 4187884"/>
                <a:gd name="connsiteY10" fmla="*/ 115575 h 489493"/>
                <a:gd name="connsiteX11" fmla="*/ 1988565 w 4187884"/>
                <a:gd name="connsiteY11" fmla="*/ 101978 h 489493"/>
                <a:gd name="connsiteX12" fmla="*/ 2212916 w 4187884"/>
                <a:gd name="connsiteY12" fmla="*/ 88381 h 489493"/>
                <a:gd name="connsiteX13" fmla="*/ 2515449 w 4187884"/>
                <a:gd name="connsiteY13" fmla="*/ 67985 h 489493"/>
                <a:gd name="connsiteX14" fmla="*/ 2722804 w 4187884"/>
                <a:gd name="connsiteY14" fmla="*/ 50989 h 489493"/>
                <a:gd name="connsiteX15" fmla="*/ 2906364 w 4187884"/>
                <a:gd name="connsiteY15" fmla="*/ 33992 h 489493"/>
                <a:gd name="connsiteX16" fmla="*/ 3100122 w 4187884"/>
                <a:gd name="connsiteY16" fmla="*/ 30593 h 489493"/>
                <a:gd name="connsiteX17" fmla="*/ 3365264 w 4187884"/>
                <a:gd name="connsiteY17" fmla="*/ 23795 h 489493"/>
                <a:gd name="connsiteX18" fmla="*/ 3610010 w 4187884"/>
                <a:gd name="connsiteY18" fmla="*/ 10198 h 489493"/>
                <a:gd name="connsiteX19" fmla="*/ 3654200 w 4187884"/>
                <a:gd name="connsiteY19" fmla="*/ 0 h 489493"/>
                <a:gd name="connsiteX20" fmla="*/ 3677995 w 4187884"/>
                <a:gd name="connsiteY20" fmla="*/ 0 h 489493"/>
                <a:gd name="connsiteX21" fmla="*/ 3705189 w 4187884"/>
                <a:gd name="connsiteY21" fmla="*/ 6798 h 489493"/>
                <a:gd name="connsiteX22" fmla="*/ 3742581 w 4187884"/>
                <a:gd name="connsiteY22" fmla="*/ 20395 h 489493"/>
                <a:gd name="connsiteX23" fmla="*/ 3803768 w 4187884"/>
                <a:gd name="connsiteY23" fmla="*/ 50989 h 489493"/>
                <a:gd name="connsiteX24" fmla="*/ 3868354 w 4187884"/>
                <a:gd name="connsiteY24" fmla="*/ 91780 h 489493"/>
                <a:gd name="connsiteX25" fmla="*/ 3960134 w 4187884"/>
                <a:gd name="connsiteY25" fmla="*/ 159765 h 489493"/>
                <a:gd name="connsiteX26" fmla="*/ 4075708 w 4187884"/>
                <a:gd name="connsiteY26" fmla="*/ 254944 h 489493"/>
                <a:gd name="connsiteX27" fmla="*/ 4160690 w 4187884"/>
                <a:gd name="connsiteY27" fmla="*/ 333127 h 489493"/>
                <a:gd name="connsiteX28" fmla="*/ 4174287 w 4187884"/>
                <a:gd name="connsiteY28" fmla="*/ 346724 h 489493"/>
                <a:gd name="connsiteX29" fmla="*/ 4184484 w 4187884"/>
                <a:gd name="connsiteY29" fmla="*/ 363720 h 489493"/>
                <a:gd name="connsiteX30" fmla="*/ 4187884 w 4187884"/>
                <a:gd name="connsiteY30" fmla="*/ 377317 h 489493"/>
                <a:gd name="connsiteX31" fmla="*/ 4187884 w 4187884"/>
                <a:gd name="connsiteY31" fmla="*/ 397713 h 489493"/>
                <a:gd name="connsiteX32" fmla="*/ 4181085 w 4187884"/>
                <a:gd name="connsiteY32" fmla="*/ 424907 h 489493"/>
                <a:gd name="connsiteX33" fmla="*/ 4167488 w 4187884"/>
                <a:gd name="connsiteY33" fmla="*/ 438504 h 489493"/>
                <a:gd name="connsiteX34" fmla="*/ 4133496 w 4187884"/>
                <a:gd name="connsiteY34" fmla="*/ 452101 h 489493"/>
                <a:gd name="connsiteX35" fmla="*/ 4079107 w 4187884"/>
                <a:gd name="connsiteY35" fmla="*/ 455500 h 489493"/>
                <a:gd name="connsiteX36" fmla="*/ 3593014 w 4187884"/>
                <a:gd name="connsiteY36" fmla="*/ 210754 h 489493"/>
                <a:gd name="connsiteX37" fmla="*/ 3531827 w 4187884"/>
                <a:gd name="connsiteY37" fmla="*/ 190358 h 489493"/>
                <a:gd name="connsiteX38" fmla="*/ 3440047 w 4187884"/>
                <a:gd name="connsiteY38" fmla="*/ 190358 h 489493"/>
                <a:gd name="connsiteX39" fmla="*/ 3134114 w 4187884"/>
                <a:gd name="connsiteY39" fmla="*/ 203955 h 489493"/>
                <a:gd name="connsiteX40" fmla="*/ 2716006 w 4187884"/>
                <a:gd name="connsiteY40" fmla="*/ 227750 h 489493"/>
                <a:gd name="connsiteX41" fmla="*/ 2399875 w 4187884"/>
                <a:gd name="connsiteY41" fmla="*/ 248146 h 489493"/>
                <a:gd name="connsiteX42" fmla="*/ 1957971 w 4187884"/>
                <a:gd name="connsiteY42" fmla="*/ 282138 h 489493"/>
                <a:gd name="connsiteX43" fmla="*/ 1478676 w 4187884"/>
                <a:gd name="connsiteY43" fmla="*/ 322929 h 489493"/>
                <a:gd name="connsiteX44" fmla="*/ 982385 w 4187884"/>
                <a:gd name="connsiteY44" fmla="*/ 377317 h 48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187884" h="489493">
                  <a:moveTo>
                    <a:pt x="982385" y="377317"/>
                  </a:moveTo>
                  <a:lnTo>
                    <a:pt x="645858" y="411310"/>
                  </a:lnTo>
                  <a:lnTo>
                    <a:pt x="401112" y="438504"/>
                  </a:lnTo>
                  <a:lnTo>
                    <a:pt x="0" y="489493"/>
                  </a:lnTo>
                  <a:lnTo>
                    <a:pt x="3399" y="329728"/>
                  </a:lnTo>
                  <a:lnTo>
                    <a:pt x="244746" y="299134"/>
                  </a:lnTo>
                  <a:lnTo>
                    <a:pt x="533683" y="261743"/>
                  </a:lnTo>
                  <a:lnTo>
                    <a:pt x="836217" y="231149"/>
                  </a:lnTo>
                  <a:lnTo>
                    <a:pt x="1165945" y="197157"/>
                  </a:lnTo>
                  <a:lnTo>
                    <a:pt x="1465079" y="159765"/>
                  </a:lnTo>
                  <a:lnTo>
                    <a:pt x="1838997" y="115575"/>
                  </a:lnTo>
                  <a:lnTo>
                    <a:pt x="1988565" y="101978"/>
                  </a:lnTo>
                  <a:lnTo>
                    <a:pt x="2212916" y="88381"/>
                  </a:lnTo>
                  <a:lnTo>
                    <a:pt x="2515449" y="67985"/>
                  </a:lnTo>
                  <a:lnTo>
                    <a:pt x="2722804" y="50989"/>
                  </a:lnTo>
                  <a:lnTo>
                    <a:pt x="2906364" y="33992"/>
                  </a:lnTo>
                  <a:lnTo>
                    <a:pt x="3100122" y="30593"/>
                  </a:lnTo>
                  <a:lnTo>
                    <a:pt x="3365264" y="23795"/>
                  </a:lnTo>
                  <a:lnTo>
                    <a:pt x="3610010" y="10198"/>
                  </a:lnTo>
                  <a:lnTo>
                    <a:pt x="3654200" y="0"/>
                  </a:lnTo>
                  <a:lnTo>
                    <a:pt x="3677995" y="0"/>
                  </a:lnTo>
                  <a:lnTo>
                    <a:pt x="3705189" y="6798"/>
                  </a:lnTo>
                  <a:lnTo>
                    <a:pt x="3742581" y="20395"/>
                  </a:lnTo>
                  <a:lnTo>
                    <a:pt x="3803768" y="50989"/>
                  </a:lnTo>
                  <a:lnTo>
                    <a:pt x="3868354" y="91780"/>
                  </a:lnTo>
                  <a:lnTo>
                    <a:pt x="3960134" y="159765"/>
                  </a:lnTo>
                  <a:lnTo>
                    <a:pt x="4075708" y="254944"/>
                  </a:lnTo>
                  <a:lnTo>
                    <a:pt x="4160690" y="333127"/>
                  </a:lnTo>
                  <a:lnTo>
                    <a:pt x="4174287" y="346724"/>
                  </a:lnTo>
                  <a:lnTo>
                    <a:pt x="4184484" y="363720"/>
                  </a:lnTo>
                  <a:lnTo>
                    <a:pt x="4187884" y="377317"/>
                  </a:lnTo>
                  <a:lnTo>
                    <a:pt x="4187884" y="397713"/>
                  </a:lnTo>
                  <a:lnTo>
                    <a:pt x="4181085" y="424907"/>
                  </a:lnTo>
                  <a:lnTo>
                    <a:pt x="4167488" y="438504"/>
                  </a:lnTo>
                  <a:lnTo>
                    <a:pt x="4133496" y="452101"/>
                  </a:lnTo>
                  <a:lnTo>
                    <a:pt x="4079107" y="455500"/>
                  </a:lnTo>
                  <a:lnTo>
                    <a:pt x="3593014" y="210754"/>
                  </a:lnTo>
                  <a:lnTo>
                    <a:pt x="3531827" y="190358"/>
                  </a:lnTo>
                  <a:lnTo>
                    <a:pt x="3440047" y="190358"/>
                  </a:lnTo>
                  <a:lnTo>
                    <a:pt x="3134114" y="203955"/>
                  </a:lnTo>
                  <a:lnTo>
                    <a:pt x="2716006" y="227750"/>
                  </a:lnTo>
                  <a:lnTo>
                    <a:pt x="2399875" y="248146"/>
                  </a:lnTo>
                  <a:lnTo>
                    <a:pt x="1957971" y="282138"/>
                  </a:lnTo>
                  <a:lnTo>
                    <a:pt x="1478676" y="322929"/>
                  </a:lnTo>
                  <a:lnTo>
                    <a:pt x="982385" y="37731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8">
              <a:extLst>
                <a:ext uri="{FF2B5EF4-FFF2-40B4-BE49-F238E27FC236}">
                  <a16:creationId xmlns:a16="http://schemas.microsoft.com/office/drawing/2014/main" id="{29E1B3BD-D61C-40BA-A241-D404A94DAF10}"/>
                </a:ext>
              </a:extLst>
            </p:cNvPr>
            <p:cNvSpPr/>
            <p:nvPr/>
          </p:nvSpPr>
          <p:spPr>
            <a:xfrm>
              <a:off x="6513513" y="3135313"/>
              <a:ext cx="914400" cy="657225"/>
            </a:xfrm>
            <a:custGeom>
              <a:avLst/>
              <a:gdLst>
                <a:gd name="connsiteX0" fmla="*/ 271462 w 914400"/>
                <a:gd name="connsiteY0" fmla="*/ 226219 h 657225"/>
                <a:gd name="connsiteX1" fmla="*/ 173831 w 914400"/>
                <a:gd name="connsiteY1" fmla="*/ 369094 h 657225"/>
                <a:gd name="connsiteX2" fmla="*/ 78581 w 914400"/>
                <a:gd name="connsiteY2" fmla="*/ 504825 h 657225"/>
                <a:gd name="connsiteX3" fmla="*/ 19050 w 914400"/>
                <a:gd name="connsiteY3" fmla="*/ 595313 h 657225"/>
                <a:gd name="connsiteX4" fmla="*/ 7144 w 914400"/>
                <a:gd name="connsiteY4" fmla="*/ 621507 h 657225"/>
                <a:gd name="connsiteX5" fmla="*/ 0 w 914400"/>
                <a:gd name="connsiteY5" fmla="*/ 640557 h 657225"/>
                <a:gd name="connsiteX6" fmla="*/ 2381 w 914400"/>
                <a:gd name="connsiteY6" fmla="*/ 652463 h 657225"/>
                <a:gd name="connsiteX7" fmla="*/ 7144 w 914400"/>
                <a:gd name="connsiteY7" fmla="*/ 657225 h 657225"/>
                <a:gd name="connsiteX8" fmla="*/ 30956 w 914400"/>
                <a:gd name="connsiteY8" fmla="*/ 657225 h 657225"/>
                <a:gd name="connsiteX9" fmla="*/ 61912 w 914400"/>
                <a:gd name="connsiteY9" fmla="*/ 645319 h 657225"/>
                <a:gd name="connsiteX10" fmla="*/ 166687 w 914400"/>
                <a:gd name="connsiteY10" fmla="*/ 569119 h 657225"/>
                <a:gd name="connsiteX11" fmla="*/ 276225 w 914400"/>
                <a:gd name="connsiteY11" fmla="*/ 495300 h 657225"/>
                <a:gd name="connsiteX12" fmla="*/ 390525 w 914400"/>
                <a:gd name="connsiteY12" fmla="*/ 414338 h 657225"/>
                <a:gd name="connsiteX13" fmla="*/ 502444 w 914400"/>
                <a:gd name="connsiteY13" fmla="*/ 338138 h 657225"/>
                <a:gd name="connsiteX14" fmla="*/ 547687 w 914400"/>
                <a:gd name="connsiteY14" fmla="*/ 316707 h 657225"/>
                <a:gd name="connsiteX15" fmla="*/ 602456 w 914400"/>
                <a:gd name="connsiteY15" fmla="*/ 300038 h 657225"/>
                <a:gd name="connsiteX16" fmla="*/ 681037 w 914400"/>
                <a:gd name="connsiteY16" fmla="*/ 280988 h 657225"/>
                <a:gd name="connsiteX17" fmla="*/ 740569 w 914400"/>
                <a:gd name="connsiteY17" fmla="*/ 269082 h 657225"/>
                <a:gd name="connsiteX18" fmla="*/ 769144 w 914400"/>
                <a:gd name="connsiteY18" fmla="*/ 269082 h 657225"/>
                <a:gd name="connsiteX19" fmla="*/ 812006 w 914400"/>
                <a:gd name="connsiteY19" fmla="*/ 266700 h 657225"/>
                <a:gd name="connsiteX20" fmla="*/ 881062 w 914400"/>
                <a:gd name="connsiteY20" fmla="*/ 254794 h 657225"/>
                <a:gd name="connsiteX21" fmla="*/ 914400 w 914400"/>
                <a:gd name="connsiteY21" fmla="*/ 233363 h 657225"/>
                <a:gd name="connsiteX22" fmla="*/ 285750 w 914400"/>
                <a:gd name="connsiteY22" fmla="*/ 0 h 657225"/>
                <a:gd name="connsiteX23" fmla="*/ 333375 w 914400"/>
                <a:gd name="connsiteY23" fmla="*/ 26194 h 657225"/>
                <a:gd name="connsiteX24" fmla="*/ 342900 w 914400"/>
                <a:gd name="connsiteY24" fmla="*/ 42863 h 657225"/>
                <a:gd name="connsiteX25" fmla="*/ 347662 w 914400"/>
                <a:gd name="connsiteY25" fmla="*/ 54769 h 657225"/>
                <a:gd name="connsiteX26" fmla="*/ 347662 w 914400"/>
                <a:gd name="connsiteY26" fmla="*/ 73819 h 657225"/>
                <a:gd name="connsiteX27" fmla="*/ 338137 w 914400"/>
                <a:gd name="connsiteY27" fmla="*/ 109538 h 657225"/>
                <a:gd name="connsiteX28" fmla="*/ 319087 w 914400"/>
                <a:gd name="connsiteY28" fmla="*/ 150019 h 657225"/>
                <a:gd name="connsiteX29" fmla="*/ 271462 w 914400"/>
                <a:gd name="connsiteY29" fmla="*/ 226219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4400" h="657225">
                  <a:moveTo>
                    <a:pt x="271462" y="226219"/>
                  </a:moveTo>
                  <a:lnTo>
                    <a:pt x="173831" y="369094"/>
                  </a:lnTo>
                  <a:lnTo>
                    <a:pt x="78581" y="504825"/>
                  </a:lnTo>
                  <a:lnTo>
                    <a:pt x="19050" y="595313"/>
                  </a:lnTo>
                  <a:lnTo>
                    <a:pt x="7144" y="621507"/>
                  </a:lnTo>
                  <a:lnTo>
                    <a:pt x="0" y="640557"/>
                  </a:lnTo>
                  <a:lnTo>
                    <a:pt x="2381" y="652463"/>
                  </a:lnTo>
                  <a:lnTo>
                    <a:pt x="7144" y="657225"/>
                  </a:lnTo>
                  <a:lnTo>
                    <a:pt x="30956" y="657225"/>
                  </a:lnTo>
                  <a:lnTo>
                    <a:pt x="61912" y="645319"/>
                  </a:lnTo>
                  <a:lnTo>
                    <a:pt x="166687" y="569119"/>
                  </a:lnTo>
                  <a:lnTo>
                    <a:pt x="276225" y="495300"/>
                  </a:lnTo>
                  <a:lnTo>
                    <a:pt x="390525" y="414338"/>
                  </a:lnTo>
                  <a:lnTo>
                    <a:pt x="502444" y="338138"/>
                  </a:lnTo>
                  <a:lnTo>
                    <a:pt x="547687" y="316707"/>
                  </a:lnTo>
                  <a:lnTo>
                    <a:pt x="602456" y="300038"/>
                  </a:lnTo>
                  <a:lnTo>
                    <a:pt x="681037" y="280988"/>
                  </a:lnTo>
                  <a:lnTo>
                    <a:pt x="740569" y="269082"/>
                  </a:lnTo>
                  <a:lnTo>
                    <a:pt x="769144" y="269082"/>
                  </a:lnTo>
                  <a:lnTo>
                    <a:pt x="812006" y="266700"/>
                  </a:lnTo>
                  <a:lnTo>
                    <a:pt x="881062" y="254794"/>
                  </a:lnTo>
                  <a:lnTo>
                    <a:pt x="914400" y="233363"/>
                  </a:lnTo>
                  <a:lnTo>
                    <a:pt x="285750" y="0"/>
                  </a:lnTo>
                  <a:lnTo>
                    <a:pt x="333375" y="26194"/>
                  </a:lnTo>
                  <a:lnTo>
                    <a:pt x="342900" y="42863"/>
                  </a:lnTo>
                  <a:lnTo>
                    <a:pt x="347662" y="54769"/>
                  </a:lnTo>
                  <a:lnTo>
                    <a:pt x="347662" y="73819"/>
                  </a:lnTo>
                  <a:lnTo>
                    <a:pt x="338137" y="109538"/>
                  </a:lnTo>
                  <a:lnTo>
                    <a:pt x="319087" y="150019"/>
                  </a:lnTo>
                  <a:lnTo>
                    <a:pt x="271462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0">
              <a:extLst>
                <a:ext uri="{FF2B5EF4-FFF2-40B4-BE49-F238E27FC236}">
                  <a16:creationId xmlns:a16="http://schemas.microsoft.com/office/drawing/2014/main" id="{FCEC852C-17EC-4680-A0E6-9EA212F70BAE}"/>
                </a:ext>
              </a:extLst>
            </p:cNvPr>
            <p:cNvSpPr/>
            <p:nvPr/>
          </p:nvSpPr>
          <p:spPr>
            <a:xfrm>
              <a:off x="4437063" y="3470276"/>
              <a:ext cx="1692275" cy="2913062"/>
            </a:xfrm>
            <a:custGeom>
              <a:avLst/>
              <a:gdLst>
                <a:gd name="connsiteX0" fmla="*/ 671052 w 1692378"/>
                <a:gd name="connsiteY0" fmla="*/ 117987 h 2912807"/>
                <a:gd name="connsiteX1" fmla="*/ 269159 w 1692378"/>
                <a:gd name="connsiteY1" fmla="*/ 173294 h 2912807"/>
                <a:gd name="connsiteX2" fmla="*/ 0 w 1692378"/>
                <a:gd name="connsiteY2" fmla="*/ 210165 h 2912807"/>
                <a:gd name="connsiteX3" fmla="*/ 47933 w 1692378"/>
                <a:gd name="connsiteY3" fmla="*/ 383458 h 2912807"/>
                <a:gd name="connsiteX4" fmla="*/ 258097 w 1692378"/>
                <a:gd name="connsiteY4" fmla="*/ 353961 h 2912807"/>
                <a:gd name="connsiteX5" fmla="*/ 486697 w 1692378"/>
                <a:gd name="connsiteY5" fmla="*/ 317090 h 2912807"/>
                <a:gd name="connsiteX6" fmla="*/ 811162 w 1692378"/>
                <a:gd name="connsiteY6" fmla="*/ 272845 h 2912807"/>
                <a:gd name="connsiteX7" fmla="*/ 1117191 w 1692378"/>
                <a:gd name="connsiteY7" fmla="*/ 235974 h 2912807"/>
                <a:gd name="connsiteX8" fmla="*/ 1257300 w 1692378"/>
                <a:gd name="connsiteY8" fmla="*/ 221226 h 2912807"/>
                <a:gd name="connsiteX9" fmla="*/ 1301546 w 1692378"/>
                <a:gd name="connsiteY9" fmla="*/ 224913 h 2912807"/>
                <a:gd name="connsiteX10" fmla="*/ 1323668 w 1692378"/>
                <a:gd name="connsiteY10" fmla="*/ 235974 h 2912807"/>
                <a:gd name="connsiteX11" fmla="*/ 1338417 w 1692378"/>
                <a:gd name="connsiteY11" fmla="*/ 247036 h 2912807"/>
                <a:gd name="connsiteX12" fmla="*/ 1349478 w 1692378"/>
                <a:gd name="connsiteY12" fmla="*/ 261784 h 2912807"/>
                <a:gd name="connsiteX13" fmla="*/ 1360539 w 1692378"/>
                <a:gd name="connsiteY13" fmla="*/ 283907 h 2912807"/>
                <a:gd name="connsiteX14" fmla="*/ 1371600 w 1692378"/>
                <a:gd name="connsiteY14" fmla="*/ 317090 h 2912807"/>
                <a:gd name="connsiteX15" fmla="*/ 1375288 w 1692378"/>
                <a:gd name="connsiteY15" fmla="*/ 368710 h 2912807"/>
                <a:gd name="connsiteX16" fmla="*/ 1367913 w 1692378"/>
                <a:gd name="connsiteY16" fmla="*/ 508819 h 2912807"/>
                <a:gd name="connsiteX17" fmla="*/ 1353165 w 1692378"/>
                <a:gd name="connsiteY17" fmla="*/ 726358 h 2912807"/>
                <a:gd name="connsiteX18" fmla="*/ 1353165 w 1692378"/>
                <a:gd name="connsiteY18" fmla="*/ 995516 h 2912807"/>
                <a:gd name="connsiteX19" fmla="*/ 1353165 w 1692378"/>
                <a:gd name="connsiteY19" fmla="*/ 1412158 h 2912807"/>
                <a:gd name="connsiteX20" fmla="*/ 1353165 w 1692378"/>
                <a:gd name="connsiteY20" fmla="*/ 1677629 h 2912807"/>
                <a:gd name="connsiteX21" fmla="*/ 1353165 w 1692378"/>
                <a:gd name="connsiteY21" fmla="*/ 2138516 h 2912807"/>
                <a:gd name="connsiteX22" fmla="*/ 1353165 w 1692378"/>
                <a:gd name="connsiteY22" fmla="*/ 2348681 h 2912807"/>
                <a:gd name="connsiteX23" fmla="*/ 1375288 w 1692378"/>
                <a:gd name="connsiteY23" fmla="*/ 2850126 h 2912807"/>
                <a:gd name="connsiteX24" fmla="*/ 1408471 w 1692378"/>
                <a:gd name="connsiteY24" fmla="*/ 2894371 h 2912807"/>
                <a:gd name="connsiteX25" fmla="*/ 1430594 w 1692378"/>
                <a:gd name="connsiteY25" fmla="*/ 2909119 h 2912807"/>
                <a:gd name="connsiteX26" fmla="*/ 1441655 w 1692378"/>
                <a:gd name="connsiteY26" fmla="*/ 2912807 h 2912807"/>
                <a:gd name="connsiteX27" fmla="*/ 1467465 w 1692378"/>
                <a:gd name="connsiteY27" fmla="*/ 2905432 h 2912807"/>
                <a:gd name="connsiteX28" fmla="*/ 1496962 w 1692378"/>
                <a:gd name="connsiteY28" fmla="*/ 2883310 h 2912807"/>
                <a:gd name="connsiteX29" fmla="*/ 1526459 w 1692378"/>
                <a:gd name="connsiteY29" fmla="*/ 2846439 h 2912807"/>
                <a:gd name="connsiteX30" fmla="*/ 1559642 w 1692378"/>
                <a:gd name="connsiteY30" fmla="*/ 2787445 h 2912807"/>
                <a:gd name="connsiteX31" fmla="*/ 1574391 w 1692378"/>
                <a:gd name="connsiteY31" fmla="*/ 2746887 h 2912807"/>
                <a:gd name="connsiteX32" fmla="*/ 1589139 w 1692378"/>
                <a:gd name="connsiteY32" fmla="*/ 2698955 h 2912807"/>
                <a:gd name="connsiteX33" fmla="*/ 1603888 w 1692378"/>
                <a:gd name="connsiteY33" fmla="*/ 2632587 h 2912807"/>
                <a:gd name="connsiteX34" fmla="*/ 1618636 w 1692378"/>
                <a:gd name="connsiteY34" fmla="*/ 2558845 h 2912807"/>
                <a:gd name="connsiteX35" fmla="*/ 1622323 w 1692378"/>
                <a:gd name="connsiteY35" fmla="*/ 2499852 h 2912807"/>
                <a:gd name="connsiteX36" fmla="*/ 1611262 w 1692378"/>
                <a:gd name="connsiteY36" fmla="*/ 2440858 h 2912807"/>
                <a:gd name="connsiteX37" fmla="*/ 1592826 w 1692378"/>
                <a:gd name="connsiteY37" fmla="*/ 2315497 h 2912807"/>
                <a:gd name="connsiteX38" fmla="*/ 1578078 w 1692378"/>
                <a:gd name="connsiteY38" fmla="*/ 2120081 h 2912807"/>
                <a:gd name="connsiteX39" fmla="*/ 1578078 w 1692378"/>
                <a:gd name="connsiteY39" fmla="*/ 1898855 h 2912807"/>
                <a:gd name="connsiteX40" fmla="*/ 1578078 w 1692378"/>
                <a:gd name="connsiteY40" fmla="*/ 1592826 h 2912807"/>
                <a:gd name="connsiteX41" fmla="*/ 1578078 w 1692378"/>
                <a:gd name="connsiteY41" fmla="*/ 1238865 h 2912807"/>
                <a:gd name="connsiteX42" fmla="*/ 1578078 w 1692378"/>
                <a:gd name="connsiteY42" fmla="*/ 1002890 h 2912807"/>
                <a:gd name="connsiteX43" fmla="*/ 1578078 w 1692378"/>
                <a:gd name="connsiteY43" fmla="*/ 818536 h 2912807"/>
                <a:gd name="connsiteX44" fmla="*/ 1578078 w 1692378"/>
                <a:gd name="connsiteY44" fmla="*/ 663678 h 2912807"/>
                <a:gd name="connsiteX45" fmla="*/ 1578078 w 1692378"/>
                <a:gd name="connsiteY45" fmla="*/ 589936 h 2912807"/>
                <a:gd name="connsiteX46" fmla="*/ 1585452 w 1692378"/>
                <a:gd name="connsiteY46" fmla="*/ 508819 h 2912807"/>
                <a:gd name="connsiteX47" fmla="*/ 1600200 w 1692378"/>
                <a:gd name="connsiteY47" fmla="*/ 438765 h 2912807"/>
                <a:gd name="connsiteX48" fmla="*/ 1622323 w 1692378"/>
                <a:gd name="connsiteY48" fmla="*/ 376084 h 2912807"/>
                <a:gd name="connsiteX49" fmla="*/ 1644446 w 1692378"/>
                <a:gd name="connsiteY49" fmla="*/ 339213 h 2912807"/>
                <a:gd name="connsiteX50" fmla="*/ 1666568 w 1692378"/>
                <a:gd name="connsiteY50" fmla="*/ 313403 h 2912807"/>
                <a:gd name="connsiteX51" fmla="*/ 1685004 w 1692378"/>
                <a:gd name="connsiteY51" fmla="*/ 287594 h 2912807"/>
                <a:gd name="connsiteX52" fmla="*/ 1688691 w 1692378"/>
                <a:gd name="connsiteY52" fmla="*/ 272845 h 2912807"/>
                <a:gd name="connsiteX53" fmla="*/ 1692378 w 1692378"/>
                <a:gd name="connsiteY53" fmla="*/ 254410 h 2912807"/>
                <a:gd name="connsiteX54" fmla="*/ 1685004 w 1692378"/>
                <a:gd name="connsiteY54" fmla="*/ 224913 h 2912807"/>
                <a:gd name="connsiteX55" fmla="*/ 1662881 w 1692378"/>
                <a:gd name="connsiteY55" fmla="*/ 191729 h 2912807"/>
                <a:gd name="connsiteX56" fmla="*/ 1611262 w 1692378"/>
                <a:gd name="connsiteY56" fmla="*/ 147484 h 2912807"/>
                <a:gd name="connsiteX57" fmla="*/ 1530146 w 1692378"/>
                <a:gd name="connsiteY57" fmla="*/ 88490 h 2912807"/>
                <a:gd name="connsiteX58" fmla="*/ 1415846 w 1692378"/>
                <a:gd name="connsiteY58" fmla="*/ 18436 h 2912807"/>
                <a:gd name="connsiteX59" fmla="*/ 1378975 w 1692378"/>
                <a:gd name="connsiteY59" fmla="*/ 0 h 2912807"/>
                <a:gd name="connsiteX60" fmla="*/ 1349478 w 1692378"/>
                <a:gd name="connsiteY60" fmla="*/ 7374 h 2912807"/>
                <a:gd name="connsiteX61" fmla="*/ 1264675 w 1692378"/>
                <a:gd name="connsiteY61" fmla="*/ 36871 h 2912807"/>
                <a:gd name="connsiteX62" fmla="*/ 1224117 w 1692378"/>
                <a:gd name="connsiteY62" fmla="*/ 44245 h 2912807"/>
                <a:gd name="connsiteX63" fmla="*/ 1154062 w 1692378"/>
                <a:gd name="connsiteY63" fmla="*/ 47932 h 2912807"/>
                <a:gd name="connsiteX64" fmla="*/ 1061884 w 1692378"/>
                <a:gd name="connsiteY64" fmla="*/ 66368 h 2912807"/>
                <a:gd name="connsiteX65" fmla="*/ 671052 w 1692378"/>
                <a:gd name="connsiteY65" fmla="*/ 117987 h 29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92378" h="2912807">
                  <a:moveTo>
                    <a:pt x="671052" y="117987"/>
                  </a:moveTo>
                  <a:lnTo>
                    <a:pt x="269159" y="173294"/>
                  </a:lnTo>
                  <a:lnTo>
                    <a:pt x="0" y="210165"/>
                  </a:lnTo>
                  <a:lnTo>
                    <a:pt x="47933" y="383458"/>
                  </a:lnTo>
                  <a:lnTo>
                    <a:pt x="258097" y="353961"/>
                  </a:lnTo>
                  <a:lnTo>
                    <a:pt x="486697" y="317090"/>
                  </a:lnTo>
                  <a:lnTo>
                    <a:pt x="811162" y="272845"/>
                  </a:lnTo>
                  <a:lnTo>
                    <a:pt x="1117191" y="235974"/>
                  </a:lnTo>
                  <a:lnTo>
                    <a:pt x="1257300" y="221226"/>
                  </a:lnTo>
                  <a:lnTo>
                    <a:pt x="1301546" y="224913"/>
                  </a:lnTo>
                  <a:lnTo>
                    <a:pt x="1323668" y="235974"/>
                  </a:lnTo>
                  <a:lnTo>
                    <a:pt x="1338417" y="247036"/>
                  </a:lnTo>
                  <a:lnTo>
                    <a:pt x="1349478" y="261784"/>
                  </a:lnTo>
                  <a:lnTo>
                    <a:pt x="1360539" y="283907"/>
                  </a:lnTo>
                  <a:lnTo>
                    <a:pt x="1371600" y="317090"/>
                  </a:lnTo>
                  <a:lnTo>
                    <a:pt x="1375288" y="368710"/>
                  </a:lnTo>
                  <a:lnTo>
                    <a:pt x="1367913" y="508819"/>
                  </a:lnTo>
                  <a:lnTo>
                    <a:pt x="1353165" y="726358"/>
                  </a:lnTo>
                  <a:lnTo>
                    <a:pt x="1353165" y="995516"/>
                  </a:lnTo>
                  <a:lnTo>
                    <a:pt x="1353165" y="1412158"/>
                  </a:lnTo>
                  <a:lnTo>
                    <a:pt x="1353165" y="1677629"/>
                  </a:lnTo>
                  <a:lnTo>
                    <a:pt x="1353165" y="2138516"/>
                  </a:lnTo>
                  <a:lnTo>
                    <a:pt x="1353165" y="2348681"/>
                  </a:lnTo>
                  <a:lnTo>
                    <a:pt x="1375288" y="2850126"/>
                  </a:lnTo>
                  <a:lnTo>
                    <a:pt x="1408471" y="2894371"/>
                  </a:lnTo>
                  <a:lnTo>
                    <a:pt x="1430594" y="2909119"/>
                  </a:lnTo>
                  <a:lnTo>
                    <a:pt x="1441655" y="2912807"/>
                  </a:lnTo>
                  <a:lnTo>
                    <a:pt x="1467465" y="2905432"/>
                  </a:lnTo>
                  <a:lnTo>
                    <a:pt x="1496962" y="2883310"/>
                  </a:lnTo>
                  <a:lnTo>
                    <a:pt x="1526459" y="2846439"/>
                  </a:lnTo>
                  <a:lnTo>
                    <a:pt x="1559642" y="2787445"/>
                  </a:lnTo>
                  <a:lnTo>
                    <a:pt x="1574391" y="2746887"/>
                  </a:lnTo>
                  <a:lnTo>
                    <a:pt x="1589139" y="2698955"/>
                  </a:lnTo>
                  <a:lnTo>
                    <a:pt x="1603888" y="2632587"/>
                  </a:lnTo>
                  <a:lnTo>
                    <a:pt x="1618636" y="2558845"/>
                  </a:lnTo>
                  <a:lnTo>
                    <a:pt x="1622323" y="2499852"/>
                  </a:lnTo>
                  <a:lnTo>
                    <a:pt x="1611262" y="2440858"/>
                  </a:lnTo>
                  <a:lnTo>
                    <a:pt x="1592826" y="2315497"/>
                  </a:lnTo>
                  <a:lnTo>
                    <a:pt x="1578078" y="2120081"/>
                  </a:lnTo>
                  <a:lnTo>
                    <a:pt x="1578078" y="1898855"/>
                  </a:lnTo>
                  <a:lnTo>
                    <a:pt x="1578078" y="1592826"/>
                  </a:lnTo>
                  <a:lnTo>
                    <a:pt x="1578078" y="1238865"/>
                  </a:lnTo>
                  <a:lnTo>
                    <a:pt x="1578078" y="1002890"/>
                  </a:lnTo>
                  <a:lnTo>
                    <a:pt x="1578078" y="818536"/>
                  </a:lnTo>
                  <a:lnTo>
                    <a:pt x="1578078" y="663678"/>
                  </a:lnTo>
                  <a:lnTo>
                    <a:pt x="1578078" y="589936"/>
                  </a:lnTo>
                  <a:lnTo>
                    <a:pt x="1585452" y="508819"/>
                  </a:lnTo>
                  <a:lnTo>
                    <a:pt x="1600200" y="438765"/>
                  </a:lnTo>
                  <a:lnTo>
                    <a:pt x="1622323" y="376084"/>
                  </a:lnTo>
                  <a:lnTo>
                    <a:pt x="1644446" y="339213"/>
                  </a:lnTo>
                  <a:lnTo>
                    <a:pt x="1666568" y="313403"/>
                  </a:lnTo>
                  <a:lnTo>
                    <a:pt x="1685004" y="287594"/>
                  </a:lnTo>
                  <a:lnTo>
                    <a:pt x="1688691" y="272845"/>
                  </a:lnTo>
                  <a:lnTo>
                    <a:pt x="1692378" y="254410"/>
                  </a:lnTo>
                  <a:lnTo>
                    <a:pt x="1685004" y="224913"/>
                  </a:lnTo>
                  <a:lnTo>
                    <a:pt x="1662881" y="191729"/>
                  </a:lnTo>
                  <a:lnTo>
                    <a:pt x="1611262" y="147484"/>
                  </a:lnTo>
                  <a:lnTo>
                    <a:pt x="1530146" y="88490"/>
                  </a:lnTo>
                  <a:lnTo>
                    <a:pt x="1415846" y="18436"/>
                  </a:lnTo>
                  <a:lnTo>
                    <a:pt x="1378975" y="0"/>
                  </a:lnTo>
                  <a:lnTo>
                    <a:pt x="1349478" y="7374"/>
                  </a:lnTo>
                  <a:lnTo>
                    <a:pt x="1264675" y="36871"/>
                  </a:lnTo>
                  <a:lnTo>
                    <a:pt x="1224117" y="44245"/>
                  </a:lnTo>
                  <a:lnTo>
                    <a:pt x="1154062" y="47932"/>
                  </a:lnTo>
                  <a:lnTo>
                    <a:pt x="1061884" y="66368"/>
                  </a:lnTo>
                  <a:lnTo>
                    <a:pt x="671052" y="1179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1">
              <a:extLst>
                <a:ext uri="{FF2B5EF4-FFF2-40B4-BE49-F238E27FC236}">
                  <a16:creationId xmlns:a16="http://schemas.microsoft.com/office/drawing/2014/main" id="{9F1C427E-1C19-43AD-BCD7-683241AED54F}"/>
                </a:ext>
              </a:extLst>
            </p:cNvPr>
            <p:cNvSpPr/>
            <p:nvPr/>
          </p:nvSpPr>
          <p:spPr>
            <a:xfrm>
              <a:off x="5151438" y="5705476"/>
              <a:ext cx="723900" cy="674687"/>
            </a:xfrm>
            <a:custGeom>
              <a:avLst/>
              <a:gdLst>
                <a:gd name="connsiteX0" fmla="*/ 302419 w 723900"/>
                <a:gd name="connsiteY0" fmla="*/ 178594 h 673894"/>
                <a:gd name="connsiteX1" fmla="*/ 435769 w 723900"/>
                <a:gd name="connsiteY1" fmla="*/ 207169 h 673894"/>
                <a:gd name="connsiteX2" fmla="*/ 519112 w 723900"/>
                <a:gd name="connsiteY2" fmla="*/ 221456 h 673894"/>
                <a:gd name="connsiteX3" fmla="*/ 538162 w 723900"/>
                <a:gd name="connsiteY3" fmla="*/ 221456 h 673894"/>
                <a:gd name="connsiteX4" fmla="*/ 566737 w 723900"/>
                <a:gd name="connsiteY4" fmla="*/ 216694 h 673894"/>
                <a:gd name="connsiteX5" fmla="*/ 592931 w 723900"/>
                <a:gd name="connsiteY5" fmla="*/ 202406 h 673894"/>
                <a:gd name="connsiteX6" fmla="*/ 611981 w 723900"/>
                <a:gd name="connsiteY6" fmla="*/ 185738 h 673894"/>
                <a:gd name="connsiteX7" fmla="*/ 628650 w 723900"/>
                <a:gd name="connsiteY7" fmla="*/ 159544 h 673894"/>
                <a:gd name="connsiteX8" fmla="*/ 635794 w 723900"/>
                <a:gd name="connsiteY8" fmla="*/ 135731 h 673894"/>
                <a:gd name="connsiteX9" fmla="*/ 640556 w 723900"/>
                <a:gd name="connsiteY9" fmla="*/ 109538 h 673894"/>
                <a:gd name="connsiteX10" fmla="*/ 640556 w 723900"/>
                <a:gd name="connsiteY10" fmla="*/ 0 h 673894"/>
                <a:gd name="connsiteX11" fmla="*/ 723900 w 723900"/>
                <a:gd name="connsiteY11" fmla="*/ 673894 h 673894"/>
                <a:gd name="connsiteX12" fmla="*/ 695325 w 723900"/>
                <a:gd name="connsiteY12" fmla="*/ 657225 h 673894"/>
                <a:gd name="connsiteX13" fmla="*/ 654844 w 723900"/>
                <a:gd name="connsiteY13" fmla="*/ 609600 h 673894"/>
                <a:gd name="connsiteX14" fmla="*/ 623887 w 723900"/>
                <a:gd name="connsiteY14" fmla="*/ 569119 h 673894"/>
                <a:gd name="connsiteX15" fmla="*/ 583406 w 723900"/>
                <a:gd name="connsiteY15" fmla="*/ 521494 h 673894"/>
                <a:gd name="connsiteX16" fmla="*/ 545306 w 723900"/>
                <a:gd name="connsiteY16" fmla="*/ 483394 h 673894"/>
                <a:gd name="connsiteX17" fmla="*/ 483394 w 723900"/>
                <a:gd name="connsiteY17" fmla="*/ 426244 h 673894"/>
                <a:gd name="connsiteX18" fmla="*/ 447675 w 723900"/>
                <a:gd name="connsiteY18" fmla="*/ 400050 h 673894"/>
                <a:gd name="connsiteX19" fmla="*/ 381000 w 723900"/>
                <a:gd name="connsiteY19" fmla="*/ 350044 h 673894"/>
                <a:gd name="connsiteX20" fmla="*/ 330994 w 723900"/>
                <a:gd name="connsiteY20" fmla="*/ 316706 h 673894"/>
                <a:gd name="connsiteX21" fmla="*/ 271462 w 723900"/>
                <a:gd name="connsiteY21" fmla="*/ 283369 h 673894"/>
                <a:gd name="connsiteX22" fmla="*/ 200025 w 723900"/>
                <a:gd name="connsiteY22" fmla="*/ 242888 h 673894"/>
                <a:gd name="connsiteX23" fmla="*/ 97631 w 723900"/>
                <a:gd name="connsiteY23" fmla="*/ 192881 h 673894"/>
                <a:gd name="connsiteX24" fmla="*/ 33337 w 723900"/>
                <a:gd name="connsiteY24" fmla="*/ 161925 h 673894"/>
                <a:gd name="connsiteX25" fmla="*/ 9525 w 723900"/>
                <a:gd name="connsiteY25" fmla="*/ 145256 h 673894"/>
                <a:gd name="connsiteX26" fmla="*/ 2381 w 723900"/>
                <a:gd name="connsiteY26" fmla="*/ 130969 h 673894"/>
                <a:gd name="connsiteX27" fmla="*/ 0 w 723900"/>
                <a:gd name="connsiteY27" fmla="*/ 109538 h 673894"/>
                <a:gd name="connsiteX28" fmla="*/ 2381 w 723900"/>
                <a:gd name="connsiteY28" fmla="*/ 100013 h 673894"/>
                <a:gd name="connsiteX29" fmla="*/ 14287 w 723900"/>
                <a:gd name="connsiteY29" fmla="*/ 97631 h 673894"/>
                <a:gd name="connsiteX30" fmla="*/ 42862 w 723900"/>
                <a:gd name="connsiteY30" fmla="*/ 102394 h 673894"/>
                <a:gd name="connsiteX31" fmla="*/ 100012 w 723900"/>
                <a:gd name="connsiteY31" fmla="*/ 121444 h 673894"/>
                <a:gd name="connsiteX32" fmla="*/ 302419 w 723900"/>
                <a:gd name="connsiteY32" fmla="*/ 1785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73894">
                  <a:moveTo>
                    <a:pt x="302419" y="178594"/>
                  </a:moveTo>
                  <a:lnTo>
                    <a:pt x="435769" y="207169"/>
                  </a:lnTo>
                  <a:lnTo>
                    <a:pt x="519112" y="221456"/>
                  </a:lnTo>
                  <a:lnTo>
                    <a:pt x="538162" y="221456"/>
                  </a:lnTo>
                  <a:lnTo>
                    <a:pt x="566737" y="216694"/>
                  </a:lnTo>
                  <a:lnTo>
                    <a:pt x="592931" y="202406"/>
                  </a:lnTo>
                  <a:lnTo>
                    <a:pt x="611981" y="185738"/>
                  </a:lnTo>
                  <a:lnTo>
                    <a:pt x="628650" y="159544"/>
                  </a:lnTo>
                  <a:lnTo>
                    <a:pt x="635794" y="135731"/>
                  </a:lnTo>
                  <a:lnTo>
                    <a:pt x="640556" y="109538"/>
                  </a:lnTo>
                  <a:lnTo>
                    <a:pt x="640556" y="0"/>
                  </a:lnTo>
                  <a:lnTo>
                    <a:pt x="723900" y="673894"/>
                  </a:lnTo>
                  <a:lnTo>
                    <a:pt x="695325" y="657225"/>
                  </a:lnTo>
                  <a:lnTo>
                    <a:pt x="654844" y="609600"/>
                  </a:lnTo>
                  <a:lnTo>
                    <a:pt x="623887" y="569119"/>
                  </a:lnTo>
                  <a:lnTo>
                    <a:pt x="583406" y="521494"/>
                  </a:lnTo>
                  <a:lnTo>
                    <a:pt x="545306" y="483394"/>
                  </a:lnTo>
                  <a:lnTo>
                    <a:pt x="483394" y="426244"/>
                  </a:lnTo>
                  <a:lnTo>
                    <a:pt x="447675" y="400050"/>
                  </a:lnTo>
                  <a:lnTo>
                    <a:pt x="381000" y="350044"/>
                  </a:lnTo>
                  <a:lnTo>
                    <a:pt x="330994" y="316706"/>
                  </a:lnTo>
                  <a:lnTo>
                    <a:pt x="271462" y="283369"/>
                  </a:lnTo>
                  <a:lnTo>
                    <a:pt x="200025" y="242888"/>
                  </a:lnTo>
                  <a:lnTo>
                    <a:pt x="97631" y="192881"/>
                  </a:lnTo>
                  <a:lnTo>
                    <a:pt x="33337" y="161925"/>
                  </a:lnTo>
                  <a:cubicBezTo>
                    <a:pt x="10972" y="147015"/>
                    <a:pt x="17976" y="153710"/>
                    <a:pt x="9525" y="145256"/>
                  </a:cubicBezTo>
                  <a:lnTo>
                    <a:pt x="2381" y="130969"/>
                  </a:lnTo>
                  <a:lnTo>
                    <a:pt x="0" y="109538"/>
                  </a:lnTo>
                  <a:lnTo>
                    <a:pt x="2381" y="100013"/>
                  </a:lnTo>
                  <a:lnTo>
                    <a:pt x="14287" y="97631"/>
                  </a:lnTo>
                  <a:lnTo>
                    <a:pt x="42862" y="102394"/>
                  </a:lnTo>
                  <a:lnTo>
                    <a:pt x="100012" y="121444"/>
                  </a:lnTo>
                  <a:lnTo>
                    <a:pt x="302419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2">
              <a:extLst>
                <a:ext uri="{FF2B5EF4-FFF2-40B4-BE49-F238E27FC236}">
                  <a16:creationId xmlns:a16="http://schemas.microsoft.com/office/drawing/2014/main" id="{D8186E1C-EE33-4441-8C69-EA274B799271}"/>
                </a:ext>
              </a:extLst>
            </p:cNvPr>
            <p:cNvSpPr/>
            <p:nvPr/>
          </p:nvSpPr>
          <p:spPr>
            <a:xfrm>
              <a:off x="4440238" y="4152901"/>
              <a:ext cx="1412875" cy="379412"/>
            </a:xfrm>
            <a:custGeom>
              <a:avLst/>
              <a:gdLst>
                <a:gd name="connsiteX0" fmla="*/ 640557 w 1412082"/>
                <a:gd name="connsiteY0" fmla="*/ 116681 h 378619"/>
                <a:gd name="connsiteX1" fmla="*/ 814388 w 1412082"/>
                <a:gd name="connsiteY1" fmla="*/ 90488 h 378619"/>
                <a:gd name="connsiteX2" fmla="*/ 1069182 w 1412082"/>
                <a:gd name="connsiteY2" fmla="*/ 52388 h 378619"/>
                <a:gd name="connsiteX3" fmla="*/ 1412082 w 1412082"/>
                <a:gd name="connsiteY3" fmla="*/ 0 h 378619"/>
                <a:gd name="connsiteX4" fmla="*/ 1412082 w 1412082"/>
                <a:gd name="connsiteY4" fmla="*/ 204788 h 378619"/>
                <a:gd name="connsiteX5" fmla="*/ 1212057 w 1412082"/>
                <a:gd name="connsiteY5" fmla="*/ 223838 h 378619"/>
                <a:gd name="connsiteX6" fmla="*/ 981075 w 1412082"/>
                <a:gd name="connsiteY6" fmla="*/ 247650 h 378619"/>
                <a:gd name="connsiteX7" fmla="*/ 795338 w 1412082"/>
                <a:gd name="connsiteY7" fmla="*/ 271463 h 378619"/>
                <a:gd name="connsiteX8" fmla="*/ 614363 w 1412082"/>
                <a:gd name="connsiteY8" fmla="*/ 300038 h 378619"/>
                <a:gd name="connsiteX9" fmla="*/ 452438 w 1412082"/>
                <a:gd name="connsiteY9" fmla="*/ 314325 h 378619"/>
                <a:gd name="connsiteX10" fmla="*/ 309563 w 1412082"/>
                <a:gd name="connsiteY10" fmla="*/ 330994 h 378619"/>
                <a:gd name="connsiteX11" fmla="*/ 200025 w 1412082"/>
                <a:gd name="connsiteY11" fmla="*/ 345281 h 378619"/>
                <a:gd name="connsiteX12" fmla="*/ 0 w 1412082"/>
                <a:gd name="connsiteY12" fmla="*/ 378619 h 378619"/>
                <a:gd name="connsiteX13" fmla="*/ 4763 w 1412082"/>
                <a:gd name="connsiteY13" fmla="*/ 190500 h 378619"/>
                <a:gd name="connsiteX14" fmla="*/ 180975 w 1412082"/>
                <a:gd name="connsiteY14" fmla="*/ 176213 h 378619"/>
                <a:gd name="connsiteX15" fmla="*/ 411957 w 1412082"/>
                <a:gd name="connsiteY15" fmla="*/ 147638 h 378619"/>
                <a:gd name="connsiteX16" fmla="*/ 640557 w 1412082"/>
                <a:gd name="connsiteY16" fmla="*/ 116681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082" h="378619">
                  <a:moveTo>
                    <a:pt x="640557" y="116681"/>
                  </a:moveTo>
                  <a:lnTo>
                    <a:pt x="814388" y="90488"/>
                  </a:lnTo>
                  <a:lnTo>
                    <a:pt x="1069182" y="52388"/>
                  </a:lnTo>
                  <a:lnTo>
                    <a:pt x="1412082" y="0"/>
                  </a:lnTo>
                  <a:lnTo>
                    <a:pt x="1412082" y="204788"/>
                  </a:lnTo>
                  <a:lnTo>
                    <a:pt x="1212057" y="223838"/>
                  </a:lnTo>
                  <a:lnTo>
                    <a:pt x="981075" y="247650"/>
                  </a:lnTo>
                  <a:lnTo>
                    <a:pt x="795338" y="271463"/>
                  </a:lnTo>
                  <a:lnTo>
                    <a:pt x="614363" y="300038"/>
                  </a:lnTo>
                  <a:lnTo>
                    <a:pt x="452438" y="314325"/>
                  </a:lnTo>
                  <a:lnTo>
                    <a:pt x="309563" y="330994"/>
                  </a:lnTo>
                  <a:lnTo>
                    <a:pt x="200025" y="345281"/>
                  </a:lnTo>
                  <a:lnTo>
                    <a:pt x="0" y="378619"/>
                  </a:lnTo>
                  <a:lnTo>
                    <a:pt x="4763" y="190500"/>
                  </a:lnTo>
                  <a:lnTo>
                    <a:pt x="180975" y="176213"/>
                  </a:lnTo>
                  <a:lnTo>
                    <a:pt x="411957" y="147638"/>
                  </a:lnTo>
                  <a:lnTo>
                    <a:pt x="640557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3">
              <a:extLst>
                <a:ext uri="{FF2B5EF4-FFF2-40B4-BE49-F238E27FC236}">
                  <a16:creationId xmlns:a16="http://schemas.microsoft.com/office/drawing/2014/main" id="{5929C9FF-F39A-4CC8-B065-EEA9566AA169}"/>
                </a:ext>
              </a:extLst>
            </p:cNvPr>
            <p:cNvSpPr/>
            <p:nvPr/>
          </p:nvSpPr>
          <p:spPr>
            <a:xfrm>
              <a:off x="4449763" y="4849813"/>
              <a:ext cx="1428750" cy="346075"/>
            </a:xfrm>
            <a:custGeom>
              <a:avLst/>
              <a:gdLst>
                <a:gd name="connsiteX0" fmla="*/ 559594 w 1428750"/>
                <a:gd name="connsiteY0" fmla="*/ 290513 h 345282"/>
                <a:gd name="connsiteX1" fmla="*/ 423863 w 1428750"/>
                <a:gd name="connsiteY1" fmla="*/ 311944 h 345282"/>
                <a:gd name="connsiteX2" fmla="*/ 335757 w 1428750"/>
                <a:gd name="connsiteY2" fmla="*/ 326232 h 345282"/>
                <a:gd name="connsiteX3" fmla="*/ 242888 w 1428750"/>
                <a:gd name="connsiteY3" fmla="*/ 340519 h 345282"/>
                <a:gd name="connsiteX4" fmla="*/ 171450 w 1428750"/>
                <a:gd name="connsiteY4" fmla="*/ 345282 h 345282"/>
                <a:gd name="connsiteX5" fmla="*/ 107157 w 1428750"/>
                <a:gd name="connsiteY5" fmla="*/ 345282 h 345282"/>
                <a:gd name="connsiteX6" fmla="*/ 0 w 1428750"/>
                <a:gd name="connsiteY6" fmla="*/ 333375 h 345282"/>
                <a:gd name="connsiteX7" fmla="*/ 14288 w 1428750"/>
                <a:gd name="connsiteY7" fmla="*/ 180975 h 345282"/>
                <a:gd name="connsiteX8" fmla="*/ 130969 w 1428750"/>
                <a:gd name="connsiteY8" fmla="*/ 180975 h 345282"/>
                <a:gd name="connsiteX9" fmla="*/ 283369 w 1428750"/>
                <a:gd name="connsiteY9" fmla="*/ 161925 h 345282"/>
                <a:gd name="connsiteX10" fmla="*/ 461963 w 1428750"/>
                <a:gd name="connsiteY10" fmla="*/ 130969 h 345282"/>
                <a:gd name="connsiteX11" fmla="*/ 647700 w 1428750"/>
                <a:gd name="connsiteY11" fmla="*/ 92869 h 345282"/>
                <a:gd name="connsiteX12" fmla="*/ 790575 w 1428750"/>
                <a:gd name="connsiteY12" fmla="*/ 66675 h 345282"/>
                <a:gd name="connsiteX13" fmla="*/ 981075 w 1428750"/>
                <a:gd name="connsiteY13" fmla="*/ 40482 h 345282"/>
                <a:gd name="connsiteX14" fmla="*/ 1164432 w 1428750"/>
                <a:gd name="connsiteY14" fmla="*/ 16669 h 345282"/>
                <a:gd name="connsiteX15" fmla="*/ 1428750 w 1428750"/>
                <a:gd name="connsiteY15" fmla="*/ 0 h 345282"/>
                <a:gd name="connsiteX16" fmla="*/ 1421607 w 1428750"/>
                <a:gd name="connsiteY16" fmla="*/ 202407 h 345282"/>
                <a:gd name="connsiteX17" fmla="*/ 1269207 w 1428750"/>
                <a:gd name="connsiteY17" fmla="*/ 204788 h 345282"/>
                <a:gd name="connsiteX18" fmla="*/ 1154907 w 1428750"/>
                <a:gd name="connsiteY18" fmla="*/ 211932 h 345282"/>
                <a:gd name="connsiteX19" fmla="*/ 990600 w 1428750"/>
                <a:gd name="connsiteY19" fmla="*/ 226219 h 345282"/>
                <a:gd name="connsiteX20" fmla="*/ 850107 w 1428750"/>
                <a:gd name="connsiteY20" fmla="*/ 245269 h 345282"/>
                <a:gd name="connsiteX21" fmla="*/ 559594 w 1428750"/>
                <a:gd name="connsiteY21" fmla="*/ 290513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8750" h="345282">
                  <a:moveTo>
                    <a:pt x="559594" y="290513"/>
                  </a:moveTo>
                  <a:lnTo>
                    <a:pt x="423863" y="311944"/>
                  </a:lnTo>
                  <a:lnTo>
                    <a:pt x="335757" y="326232"/>
                  </a:lnTo>
                  <a:lnTo>
                    <a:pt x="242888" y="340519"/>
                  </a:lnTo>
                  <a:lnTo>
                    <a:pt x="171450" y="345282"/>
                  </a:lnTo>
                  <a:lnTo>
                    <a:pt x="107157" y="345282"/>
                  </a:lnTo>
                  <a:lnTo>
                    <a:pt x="0" y="333375"/>
                  </a:lnTo>
                  <a:lnTo>
                    <a:pt x="14288" y="180975"/>
                  </a:lnTo>
                  <a:lnTo>
                    <a:pt x="130969" y="180975"/>
                  </a:lnTo>
                  <a:lnTo>
                    <a:pt x="283369" y="161925"/>
                  </a:lnTo>
                  <a:lnTo>
                    <a:pt x="461963" y="130969"/>
                  </a:lnTo>
                  <a:lnTo>
                    <a:pt x="647700" y="92869"/>
                  </a:lnTo>
                  <a:lnTo>
                    <a:pt x="790575" y="66675"/>
                  </a:lnTo>
                  <a:lnTo>
                    <a:pt x="981075" y="40482"/>
                  </a:lnTo>
                  <a:lnTo>
                    <a:pt x="1164432" y="16669"/>
                  </a:lnTo>
                  <a:lnTo>
                    <a:pt x="1428750" y="0"/>
                  </a:lnTo>
                  <a:lnTo>
                    <a:pt x="1421607" y="202407"/>
                  </a:lnTo>
                  <a:lnTo>
                    <a:pt x="1269207" y="204788"/>
                  </a:lnTo>
                  <a:lnTo>
                    <a:pt x="1154907" y="211932"/>
                  </a:lnTo>
                  <a:lnTo>
                    <a:pt x="990600" y="226219"/>
                  </a:lnTo>
                  <a:lnTo>
                    <a:pt x="850107" y="245269"/>
                  </a:lnTo>
                  <a:lnTo>
                    <a:pt x="559594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0425B3A9-0BC3-4154-B13E-7E464BFA6AE3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398588"/>
            <a:ext cx="4565650" cy="4832350"/>
            <a:chOff x="2719388" y="1398588"/>
            <a:chExt cx="4565650" cy="4832350"/>
          </a:xfrm>
        </p:grpSpPr>
        <p:sp>
          <p:nvSpPr>
            <p:cNvPr id="40" name="フリーフォーム 112">
              <a:extLst>
                <a:ext uri="{FF2B5EF4-FFF2-40B4-BE49-F238E27FC236}">
                  <a16:creationId xmlns:a16="http://schemas.microsoft.com/office/drawing/2014/main" id="{1536AA1B-3D0E-40F4-9EEC-B369DC8B8F3F}"/>
                </a:ext>
              </a:extLst>
            </p:cNvPr>
            <p:cNvSpPr/>
            <p:nvPr/>
          </p:nvSpPr>
          <p:spPr>
            <a:xfrm>
              <a:off x="3676650" y="1531938"/>
              <a:ext cx="466725" cy="1571625"/>
            </a:xfrm>
            <a:custGeom>
              <a:avLst/>
              <a:gdLst>
                <a:gd name="connsiteX0" fmla="*/ 464344 w 466725"/>
                <a:gd name="connsiteY0" fmla="*/ 866775 h 1571625"/>
                <a:gd name="connsiteX1" fmla="*/ 466725 w 466725"/>
                <a:gd name="connsiteY1" fmla="*/ 1550194 h 1571625"/>
                <a:gd name="connsiteX2" fmla="*/ 238125 w 466725"/>
                <a:gd name="connsiteY2" fmla="*/ 1571625 h 1571625"/>
                <a:gd name="connsiteX3" fmla="*/ 242888 w 466725"/>
                <a:gd name="connsiteY3" fmla="*/ 1364456 h 1571625"/>
                <a:gd name="connsiteX4" fmla="*/ 242888 w 466725"/>
                <a:gd name="connsiteY4" fmla="*/ 1088231 h 1571625"/>
                <a:gd name="connsiteX5" fmla="*/ 242888 w 466725"/>
                <a:gd name="connsiteY5" fmla="*/ 792956 h 1571625"/>
                <a:gd name="connsiteX6" fmla="*/ 240506 w 466725"/>
                <a:gd name="connsiteY6" fmla="*/ 642937 h 1571625"/>
                <a:gd name="connsiteX7" fmla="*/ 240506 w 466725"/>
                <a:gd name="connsiteY7" fmla="*/ 564356 h 1571625"/>
                <a:gd name="connsiteX8" fmla="*/ 240506 w 466725"/>
                <a:gd name="connsiteY8" fmla="*/ 497681 h 1571625"/>
                <a:gd name="connsiteX9" fmla="*/ 238125 w 466725"/>
                <a:gd name="connsiteY9" fmla="*/ 457200 h 1571625"/>
                <a:gd name="connsiteX10" fmla="*/ 235744 w 466725"/>
                <a:gd name="connsiteY10" fmla="*/ 411956 h 1571625"/>
                <a:gd name="connsiteX11" fmla="*/ 230981 w 466725"/>
                <a:gd name="connsiteY11" fmla="*/ 373856 h 1571625"/>
                <a:gd name="connsiteX12" fmla="*/ 223838 w 466725"/>
                <a:gd name="connsiteY12" fmla="*/ 338137 h 1571625"/>
                <a:gd name="connsiteX13" fmla="*/ 214313 w 466725"/>
                <a:gd name="connsiteY13" fmla="*/ 295275 h 1571625"/>
                <a:gd name="connsiteX14" fmla="*/ 202406 w 466725"/>
                <a:gd name="connsiteY14" fmla="*/ 261937 h 1571625"/>
                <a:gd name="connsiteX15" fmla="*/ 188119 w 466725"/>
                <a:gd name="connsiteY15" fmla="*/ 223837 h 1571625"/>
                <a:gd name="connsiteX16" fmla="*/ 169069 w 466725"/>
                <a:gd name="connsiteY16" fmla="*/ 192881 h 1571625"/>
                <a:gd name="connsiteX17" fmla="*/ 147638 w 466725"/>
                <a:gd name="connsiteY17" fmla="*/ 161925 h 1571625"/>
                <a:gd name="connsiteX18" fmla="*/ 128588 w 466725"/>
                <a:gd name="connsiteY18" fmla="*/ 140494 h 1571625"/>
                <a:gd name="connsiteX19" fmla="*/ 109538 w 466725"/>
                <a:gd name="connsiteY19" fmla="*/ 126206 h 1571625"/>
                <a:gd name="connsiteX20" fmla="*/ 78581 w 466725"/>
                <a:gd name="connsiteY20" fmla="*/ 104775 h 1571625"/>
                <a:gd name="connsiteX21" fmla="*/ 33338 w 466725"/>
                <a:gd name="connsiteY21" fmla="*/ 71437 h 1571625"/>
                <a:gd name="connsiteX22" fmla="*/ 7144 w 466725"/>
                <a:gd name="connsiteY22" fmla="*/ 47625 h 1571625"/>
                <a:gd name="connsiteX23" fmla="*/ 0 w 466725"/>
                <a:gd name="connsiteY23" fmla="*/ 33337 h 1571625"/>
                <a:gd name="connsiteX24" fmla="*/ 0 w 466725"/>
                <a:gd name="connsiteY24" fmla="*/ 23812 h 1571625"/>
                <a:gd name="connsiteX25" fmla="*/ 9525 w 466725"/>
                <a:gd name="connsiteY25" fmla="*/ 11906 h 1571625"/>
                <a:gd name="connsiteX26" fmla="*/ 35719 w 466725"/>
                <a:gd name="connsiteY26" fmla="*/ 2381 h 1571625"/>
                <a:gd name="connsiteX27" fmla="*/ 80963 w 466725"/>
                <a:gd name="connsiteY27" fmla="*/ 0 h 1571625"/>
                <a:gd name="connsiteX28" fmla="*/ 140494 w 466725"/>
                <a:gd name="connsiteY28" fmla="*/ 4762 h 1571625"/>
                <a:gd name="connsiteX29" fmla="*/ 211931 w 466725"/>
                <a:gd name="connsiteY29" fmla="*/ 19050 h 1571625"/>
                <a:gd name="connsiteX30" fmla="*/ 271463 w 466725"/>
                <a:gd name="connsiteY30" fmla="*/ 40481 h 1571625"/>
                <a:gd name="connsiteX31" fmla="*/ 342900 w 466725"/>
                <a:gd name="connsiteY31" fmla="*/ 71437 h 1571625"/>
                <a:gd name="connsiteX32" fmla="*/ 407194 w 466725"/>
                <a:gd name="connsiteY32" fmla="*/ 102394 h 1571625"/>
                <a:gd name="connsiteX33" fmla="*/ 423863 w 466725"/>
                <a:gd name="connsiteY33" fmla="*/ 111919 h 1571625"/>
                <a:gd name="connsiteX34" fmla="*/ 450056 w 466725"/>
                <a:gd name="connsiteY34" fmla="*/ 304800 h 1571625"/>
                <a:gd name="connsiteX35" fmla="*/ 464344 w 466725"/>
                <a:gd name="connsiteY35" fmla="*/ 407194 h 1571625"/>
                <a:gd name="connsiteX36" fmla="*/ 466725 w 466725"/>
                <a:gd name="connsiteY36" fmla="*/ 502444 h 1571625"/>
                <a:gd name="connsiteX37" fmla="*/ 464344 w 466725"/>
                <a:gd name="connsiteY37" fmla="*/ 8667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571625">
                  <a:moveTo>
                    <a:pt x="464344" y="866775"/>
                  </a:moveTo>
                  <a:cubicBezTo>
                    <a:pt x="465138" y="1094581"/>
                    <a:pt x="465931" y="1322388"/>
                    <a:pt x="466725" y="1550194"/>
                  </a:cubicBezTo>
                  <a:lnTo>
                    <a:pt x="238125" y="1571625"/>
                  </a:lnTo>
                  <a:lnTo>
                    <a:pt x="242888" y="1364456"/>
                  </a:lnTo>
                  <a:lnTo>
                    <a:pt x="242888" y="1088231"/>
                  </a:lnTo>
                  <a:lnTo>
                    <a:pt x="242888" y="792956"/>
                  </a:lnTo>
                  <a:lnTo>
                    <a:pt x="240506" y="642937"/>
                  </a:lnTo>
                  <a:lnTo>
                    <a:pt x="240506" y="564356"/>
                  </a:lnTo>
                  <a:lnTo>
                    <a:pt x="240506" y="497681"/>
                  </a:lnTo>
                  <a:lnTo>
                    <a:pt x="238125" y="457200"/>
                  </a:lnTo>
                  <a:lnTo>
                    <a:pt x="235744" y="411956"/>
                  </a:lnTo>
                  <a:lnTo>
                    <a:pt x="230981" y="373856"/>
                  </a:lnTo>
                  <a:lnTo>
                    <a:pt x="223838" y="338137"/>
                  </a:lnTo>
                  <a:lnTo>
                    <a:pt x="214313" y="295275"/>
                  </a:lnTo>
                  <a:lnTo>
                    <a:pt x="202406" y="261937"/>
                  </a:lnTo>
                  <a:lnTo>
                    <a:pt x="188119" y="223837"/>
                  </a:lnTo>
                  <a:lnTo>
                    <a:pt x="169069" y="192881"/>
                  </a:lnTo>
                  <a:lnTo>
                    <a:pt x="147638" y="161925"/>
                  </a:lnTo>
                  <a:lnTo>
                    <a:pt x="128588" y="140494"/>
                  </a:lnTo>
                  <a:lnTo>
                    <a:pt x="109538" y="126206"/>
                  </a:lnTo>
                  <a:lnTo>
                    <a:pt x="78581" y="104775"/>
                  </a:lnTo>
                  <a:lnTo>
                    <a:pt x="33338" y="71437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9525" y="11906"/>
                  </a:lnTo>
                  <a:lnTo>
                    <a:pt x="35719" y="2381"/>
                  </a:lnTo>
                  <a:lnTo>
                    <a:pt x="80963" y="0"/>
                  </a:lnTo>
                  <a:lnTo>
                    <a:pt x="140494" y="4762"/>
                  </a:lnTo>
                  <a:lnTo>
                    <a:pt x="211931" y="19050"/>
                  </a:lnTo>
                  <a:lnTo>
                    <a:pt x="271463" y="40481"/>
                  </a:lnTo>
                  <a:lnTo>
                    <a:pt x="342900" y="71437"/>
                  </a:lnTo>
                  <a:lnTo>
                    <a:pt x="407194" y="102394"/>
                  </a:lnTo>
                  <a:lnTo>
                    <a:pt x="423863" y="111919"/>
                  </a:lnTo>
                  <a:lnTo>
                    <a:pt x="450056" y="304800"/>
                  </a:lnTo>
                  <a:lnTo>
                    <a:pt x="464344" y="407194"/>
                  </a:lnTo>
                  <a:cubicBezTo>
                    <a:pt x="465138" y="438944"/>
                    <a:pt x="465931" y="470694"/>
                    <a:pt x="466725" y="502444"/>
                  </a:cubicBezTo>
                  <a:cubicBezTo>
                    <a:pt x="465931" y="616744"/>
                    <a:pt x="465138" y="731044"/>
                    <a:pt x="464344" y="866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6">
              <a:extLst>
                <a:ext uri="{FF2B5EF4-FFF2-40B4-BE49-F238E27FC236}">
                  <a16:creationId xmlns:a16="http://schemas.microsoft.com/office/drawing/2014/main" id="{7578D534-446E-4DB5-B38D-01DF42CC3745}"/>
                </a:ext>
              </a:extLst>
            </p:cNvPr>
            <p:cNvSpPr/>
            <p:nvPr/>
          </p:nvSpPr>
          <p:spPr>
            <a:xfrm>
              <a:off x="2719388" y="2716213"/>
              <a:ext cx="442912" cy="1246187"/>
            </a:xfrm>
            <a:custGeom>
              <a:avLst/>
              <a:gdLst>
                <a:gd name="connsiteX0" fmla="*/ 431006 w 442912"/>
                <a:gd name="connsiteY0" fmla="*/ 621507 h 1245394"/>
                <a:gd name="connsiteX1" fmla="*/ 409575 w 442912"/>
                <a:gd name="connsiteY1" fmla="*/ 723900 h 1245394"/>
                <a:gd name="connsiteX2" fmla="*/ 385762 w 442912"/>
                <a:gd name="connsiteY2" fmla="*/ 819150 h 1245394"/>
                <a:gd name="connsiteX3" fmla="*/ 350043 w 442912"/>
                <a:gd name="connsiteY3" fmla="*/ 912019 h 1245394"/>
                <a:gd name="connsiteX4" fmla="*/ 323850 w 442912"/>
                <a:gd name="connsiteY4" fmla="*/ 978694 h 1245394"/>
                <a:gd name="connsiteX5" fmla="*/ 278606 w 442912"/>
                <a:gd name="connsiteY5" fmla="*/ 1069182 h 1245394"/>
                <a:gd name="connsiteX6" fmla="*/ 230981 w 442912"/>
                <a:gd name="connsiteY6" fmla="*/ 1147763 h 1245394"/>
                <a:gd name="connsiteX7" fmla="*/ 200025 w 442912"/>
                <a:gd name="connsiteY7" fmla="*/ 1195388 h 1245394"/>
                <a:gd name="connsiteX8" fmla="*/ 183356 w 442912"/>
                <a:gd name="connsiteY8" fmla="*/ 1214438 h 1245394"/>
                <a:gd name="connsiteX9" fmla="*/ 147637 w 442912"/>
                <a:gd name="connsiteY9" fmla="*/ 1235869 h 1245394"/>
                <a:gd name="connsiteX10" fmla="*/ 119062 w 442912"/>
                <a:gd name="connsiteY10" fmla="*/ 1243013 h 1245394"/>
                <a:gd name="connsiteX11" fmla="*/ 104775 w 442912"/>
                <a:gd name="connsiteY11" fmla="*/ 1245394 h 1245394"/>
                <a:gd name="connsiteX12" fmla="*/ 76200 w 442912"/>
                <a:gd name="connsiteY12" fmla="*/ 1235869 h 1245394"/>
                <a:gd name="connsiteX13" fmla="*/ 57150 w 442912"/>
                <a:gd name="connsiteY13" fmla="*/ 1219200 h 1245394"/>
                <a:gd name="connsiteX14" fmla="*/ 42862 w 442912"/>
                <a:gd name="connsiteY14" fmla="*/ 1190625 h 1245394"/>
                <a:gd name="connsiteX15" fmla="*/ 28575 w 442912"/>
                <a:gd name="connsiteY15" fmla="*/ 1152525 h 1245394"/>
                <a:gd name="connsiteX16" fmla="*/ 11906 w 442912"/>
                <a:gd name="connsiteY16" fmla="*/ 1081088 h 1245394"/>
                <a:gd name="connsiteX17" fmla="*/ 2381 w 442912"/>
                <a:gd name="connsiteY17" fmla="*/ 1016794 h 1245394"/>
                <a:gd name="connsiteX18" fmla="*/ 0 w 442912"/>
                <a:gd name="connsiteY18" fmla="*/ 969169 h 1245394"/>
                <a:gd name="connsiteX19" fmla="*/ 4762 w 442912"/>
                <a:gd name="connsiteY19" fmla="*/ 926307 h 1245394"/>
                <a:gd name="connsiteX20" fmla="*/ 14287 w 442912"/>
                <a:gd name="connsiteY20" fmla="*/ 892969 h 1245394"/>
                <a:gd name="connsiteX21" fmla="*/ 50006 w 442912"/>
                <a:gd name="connsiteY21" fmla="*/ 854869 h 1245394"/>
                <a:gd name="connsiteX22" fmla="*/ 109537 w 442912"/>
                <a:gd name="connsiteY22" fmla="*/ 776288 h 1245394"/>
                <a:gd name="connsiteX23" fmla="*/ 157162 w 442912"/>
                <a:gd name="connsiteY23" fmla="*/ 707232 h 1245394"/>
                <a:gd name="connsiteX24" fmla="*/ 202406 w 442912"/>
                <a:gd name="connsiteY24" fmla="*/ 626269 h 1245394"/>
                <a:gd name="connsiteX25" fmla="*/ 235743 w 442912"/>
                <a:gd name="connsiteY25" fmla="*/ 545307 h 1245394"/>
                <a:gd name="connsiteX26" fmla="*/ 257175 w 442912"/>
                <a:gd name="connsiteY26" fmla="*/ 478632 h 1245394"/>
                <a:gd name="connsiteX27" fmla="*/ 273843 w 442912"/>
                <a:gd name="connsiteY27" fmla="*/ 416719 h 1245394"/>
                <a:gd name="connsiteX28" fmla="*/ 288131 w 442912"/>
                <a:gd name="connsiteY28" fmla="*/ 328613 h 1245394"/>
                <a:gd name="connsiteX29" fmla="*/ 295275 w 442912"/>
                <a:gd name="connsiteY29" fmla="*/ 257175 h 1245394"/>
                <a:gd name="connsiteX30" fmla="*/ 295275 w 442912"/>
                <a:gd name="connsiteY30" fmla="*/ 195263 h 1245394"/>
                <a:gd name="connsiteX31" fmla="*/ 292893 w 442912"/>
                <a:gd name="connsiteY31" fmla="*/ 145257 h 1245394"/>
                <a:gd name="connsiteX32" fmla="*/ 285750 w 442912"/>
                <a:gd name="connsiteY32" fmla="*/ 76200 h 1245394"/>
                <a:gd name="connsiteX33" fmla="*/ 283368 w 442912"/>
                <a:gd name="connsiteY33" fmla="*/ 38100 h 1245394"/>
                <a:gd name="connsiteX34" fmla="*/ 283368 w 442912"/>
                <a:gd name="connsiteY34" fmla="*/ 16669 h 1245394"/>
                <a:gd name="connsiteX35" fmla="*/ 288131 w 442912"/>
                <a:gd name="connsiteY35" fmla="*/ 0 h 1245394"/>
                <a:gd name="connsiteX36" fmla="*/ 302418 w 442912"/>
                <a:gd name="connsiteY36" fmla="*/ 0 h 1245394"/>
                <a:gd name="connsiteX37" fmla="*/ 321468 w 442912"/>
                <a:gd name="connsiteY37" fmla="*/ 7144 h 1245394"/>
                <a:gd name="connsiteX38" fmla="*/ 340518 w 442912"/>
                <a:gd name="connsiteY38" fmla="*/ 26194 h 1245394"/>
                <a:gd name="connsiteX39" fmla="*/ 359568 w 442912"/>
                <a:gd name="connsiteY39" fmla="*/ 54769 h 1245394"/>
                <a:gd name="connsiteX40" fmla="*/ 381000 w 442912"/>
                <a:gd name="connsiteY40" fmla="*/ 104775 h 1245394"/>
                <a:gd name="connsiteX41" fmla="*/ 397668 w 442912"/>
                <a:gd name="connsiteY41" fmla="*/ 152400 h 1245394"/>
                <a:gd name="connsiteX42" fmla="*/ 414337 w 442912"/>
                <a:gd name="connsiteY42" fmla="*/ 219075 h 1245394"/>
                <a:gd name="connsiteX43" fmla="*/ 426243 w 442912"/>
                <a:gd name="connsiteY43" fmla="*/ 278607 h 1245394"/>
                <a:gd name="connsiteX44" fmla="*/ 442912 w 442912"/>
                <a:gd name="connsiteY44" fmla="*/ 400050 h 1245394"/>
                <a:gd name="connsiteX45" fmla="*/ 442912 w 442912"/>
                <a:gd name="connsiteY45" fmla="*/ 426244 h 1245394"/>
                <a:gd name="connsiteX46" fmla="*/ 442912 w 442912"/>
                <a:gd name="connsiteY46" fmla="*/ 552450 h 1245394"/>
                <a:gd name="connsiteX47" fmla="*/ 431006 w 442912"/>
                <a:gd name="connsiteY47" fmla="*/ 621507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2912" h="1245394">
                  <a:moveTo>
                    <a:pt x="431006" y="621507"/>
                  </a:moveTo>
                  <a:lnTo>
                    <a:pt x="409575" y="723900"/>
                  </a:lnTo>
                  <a:lnTo>
                    <a:pt x="385762" y="819150"/>
                  </a:lnTo>
                  <a:lnTo>
                    <a:pt x="350043" y="912019"/>
                  </a:lnTo>
                  <a:lnTo>
                    <a:pt x="323850" y="978694"/>
                  </a:lnTo>
                  <a:lnTo>
                    <a:pt x="278606" y="1069182"/>
                  </a:lnTo>
                  <a:lnTo>
                    <a:pt x="230981" y="1147763"/>
                  </a:lnTo>
                  <a:lnTo>
                    <a:pt x="200025" y="1195388"/>
                  </a:lnTo>
                  <a:lnTo>
                    <a:pt x="183356" y="1214438"/>
                  </a:lnTo>
                  <a:lnTo>
                    <a:pt x="147637" y="1235869"/>
                  </a:lnTo>
                  <a:lnTo>
                    <a:pt x="119062" y="1243013"/>
                  </a:lnTo>
                  <a:lnTo>
                    <a:pt x="104775" y="1245394"/>
                  </a:lnTo>
                  <a:lnTo>
                    <a:pt x="76200" y="1235869"/>
                  </a:lnTo>
                  <a:lnTo>
                    <a:pt x="57150" y="1219200"/>
                  </a:lnTo>
                  <a:lnTo>
                    <a:pt x="42862" y="1190625"/>
                  </a:lnTo>
                  <a:lnTo>
                    <a:pt x="28575" y="1152525"/>
                  </a:lnTo>
                  <a:lnTo>
                    <a:pt x="11906" y="1081088"/>
                  </a:lnTo>
                  <a:lnTo>
                    <a:pt x="2381" y="1016794"/>
                  </a:lnTo>
                  <a:lnTo>
                    <a:pt x="0" y="969169"/>
                  </a:lnTo>
                  <a:lnTo>
                    <a:pt x="4762" y="926307"/>
                  </a:lnTo>
                  <a:lnTo>
                    <a:pt x="14287" y="892969"/>
                  </a:lnTo>
                  <a:lnTo>
                    <a:pt x="50006" y="854869"/>
                  </a:lnTo>
                  <a:lnTo>
                    <a:pt x="109537" y="776288"/>
                  </a:lnTo>
                  <a:lnTo>
                    <a:pt x="157162" y="707232"/>
                  </a:lnTo>
                  <a:lnTo>
                    <a:pt x="202406" y="626269"/>
                  </a:lnTo>
                  <a:lnTo>
                    <a:pt x="235743" y="545307"/>
                  </a:lnTo>
                  <a:lnTo>
                    <a:pt x="257175" y="478632"/>
                  </a:lnTo>
                  <a:lnTo>
                    <a:pt x="273843" y="416719"/>
                  </a:lnTo>
                  <a:lnTo>
                    <a:pt x="288131" y="328613"/>
                  </a:lnTo>
                  <a:lnTo>
                    <a:pt x="295275" y="257175"/>
                  </a:lnTo>
                  <a:lnTo>
                    <a:pt x="295275" y="195263"/>
                  </a:lnTo>
                  <a:lnTo>
                    <a:pt x="292893" y="145257"/>
                  </a:lnTo>
                  <a:lnTo>
                    <a:pt x="285750" y="76200"/>
                  </a:lnTo>
                  <a:lnTo>
                    <a:pt x="283368" y="38100"/>
                  </a:lnTo>
                  <a:lnTo>
                    <a:pt x="283368" y="16669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21468" y="7144"/>
                  </a:lnTo>
                  <a:lnTo>
                    <a:pt x="340518" y="26194"/>
                  </a:lnTo>
                  <a:lnTo>
                    <a:pt x="359568" y="54769"/>
                  </a:lnTo>
                  <a:lnTo>
                    <a:pt x="381000" y="104775"/>
                  </a:lnTo>
                  <a:lnTo>
                    <a:pt x="397668" y="152400"/>
                  </a:lnTo>
                  <a:lnTo>
                    <a:pt x="414337" y="219075"/>
                  </a:lnTo>
                  <a:lnTo>
                    <a:pt x="426243" y="278607"/>
                  </a:lnTo>
                  <a:lnTo>
                    <a:pt x="442912" y="400050"/>
                  </a:lnTo>
                  <a:lnTo>
                    <a:pt x="442912" y="426244"/>
                  </a:lnTo>
                  <a:lnTo>
                    <a:pt x="442912" y="552450"/>
                  </a:lnTo>
                  <a:lnTo>
                    <a:pt x="431006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9">
              <a:extLst>
                <a:ext uri="{FF2B5EF4-FFF2-40B4-BE49-F238E27FC236}">
                  <a16:creationId xmlns:a16="http://schemas.microsoft.com/office/drawing/2014/main" id="{D859B93B-8054-41A7-816A-0DEACC678B1E}"/>
                </a:ext>
              </a:extLst>
            </p:cNvPr>
            <p:cNvSpPr/>
            <p:nvPr/>
          </p:nvSpPr>
          <p:spPr>
            <a:xfrm>
              <a:off x="3987800" y="3389313"/>
              <a:ext cx="401638" cy="2800350"/>
            </a:xfrm>
            <a:custGeom>
              <a:avLst/>
              <a:gdLst>
                <a:gd name="connsiteX0" fmla="*/ 175708 w 401619"/>
                <a:gd name="connsiteY0" fmla="*/ 1151068 h 2800574"/>
                <a:gd name="connsiteX1" fmla="*/ 175708 w 401619"/>
                <a:gd name="connsiteY1" fmla="*/ 842682 h 2800574"/>
                <a:gd name="connsiteX2" fmla="*/ 175708 w 401619"/>
                <a:gd name="connsiteY2" fmla="*/ 562983 h 2800574"/>
                <a:gd name="connsiteX3" fmla="*/ 175708 w 401619"/>
                <a:gd name="connsiteY3" fmla="*/ 347830 h 2800574"/>
                <a:gd name="connsiteX4" fmla="*/ 175708 w 401619"/>
                <a:gd name="connsiteY4" fmla="*/ 304800 h 2800574"/>
                <a:gd name="connsiteX5" fmla="*/ 168537 w 401619"/>
                <a:gd name="connsiteY5" fmla="*/ 268941 h 2800574"/>
                <a:gd name="connsiteX6" fmla="*/ 157779 w 401619"/>
                <a:gd name="connsiteY6" fmla="*/ 229496 h 2800574"/>
                <a:gd name="connsiteX7" fmla="*/ 139850 w 401619"/>
                <a:gd name="connsiteY7" fmla="*/ 190052 h 2800574"/>
                <a:gd name="connsiteX8" fmla="*/ 114748 w 401619"/>
                <a:gd name="connsiteY8" fmla="*/ 150607 h 2800574"/>
                <a:gd name="connsiteX9" fmla="*/ 78890 w 401619"/>
                <a:gd name="connsiteY9" fmla="*/ 103990 h 2800574"/>
                <a:gd name="connsiteX10" fmla="*/ 50203 w 401619"/>
                <a:gd name="connsiteY10" fmla="*/ 71717 h 2800574"/>
                <a:gd name="connsiteX11" fmla="*/ 10758 w 401619"/>
                <a:gd name="connsiteY11" fmla="*/ 39445 h 2800574"/>
                <a:gd name="connsiteX12" fmla="*/ 0 w 401619"/>
                <a:gd name="connsiteY12" fmla="*/ 21515 h 2800574"/>
                <a:gd name="connsiteX13" fmla="*/ 3586 w 401619"/>
                <a:gd name="connsiteY13" fmla="*/ 7172 h 2800574"/>
                <a:gd name="connsiteX14" fmla="*/ 14344 w 401619"/>
                <a:gd name="connsiteY14" fmla="*/ 3586 h 2800574"/>
                <a:gd name="connsiteX15" fmla="*/ 57374 w 401619"/>
                <a:gd name="connsiteY15" fmla="*/ 0 h 2800574"/>
                <a:gd name="connsiteX16" fmla="*/ 132678 w 401619"/>
                <a:gd name="connsiteY16" fmla="*/ 10757 h 2800574"/>
                <a:gd name="connsiteX17" fmla="*/ 229497 w 401619"/>
                <a:gd name="connsiteY17" fmla="*/ 43030 h 2800574"/>
                <a:gd name="connsiteX18" fmla="*/ 294043 w 401619"/>
                <a:gd name="connsiteY18" fmla="*/ 71717 h 2800574"/>
                <a:gd name="connsiteX19" fmla="*/ 369346 w 401619"/>
                <a:gd name="connsiteY19" fmla="*/ 121920 h 2800574"/>
                <a:gd name="connsiteX20" fmla="*/ 401619 w 401619"/>
                <a:gd name="connsiteY20" fmla="*/ 290456 h 2800574"/>
                <a:gd name="connsiteX21" fmla="*/ 394447 w 401619"/>
                <a:gd name="connsiteY21" fmla="*/ 498437 h 2800574"/>
                <a:gd name="connsiteX22" fmla="*/ 376518 w 401619"/>
                <a:gd name="connsiteY22" fmla="*/ 828339 h 2800574"/>
                <a:gd name="connsiteX23" fmla="*/ 380104 w 401619"/>
                <a:gd name="connsiteY23" fmla="*/ 1129553 h 2800574"/>
                <a:gd name="connsiteX24" fmla="*/ 380104 w 401619"/>
                <a:gd name="connsiteY24" fmla="*/ 1520414 h 2800574"/>
                <a:gd name="connsiteX25" fmla="*/ 380104 w 401619"/>
                <a:gd name="connsiteY25" fmla="*/ 1868245 h 2800574"/>
                <a:gd name="connsiteX26" fmla="*/ 380104 w 401619"/>
                <a:gd name="connsiteY26" fmla="*/ 2251934 h 2800574"/>
                <a:gd name="connsiteX27" fmla="*/ 369346 w 401619"/>
                <a:gd name="connsiteY27" fmla="*/ 2510117 h 2800574"/>
                <a:gd name="connsiteX28" fmla="*/ 358588 w 401619"/>
                <a:gd name="connsiteY28" fmla="*/ 2639209 h 2800574"/>
                <a:gd name="connsiteX29" fmla="*/ 344245 w 401619"/>
                <a:gd name="connsiteY29" fmla="*/ 2685826 h 2800574"/>
                <a:gd name="connsiteX30" fmla="*/ 319144 w 401619"/>
                <a:gd name="connsiteY30" fmla="*/ 2743200 h 2800574"/>
                <a:gd name="connsiteX31" fmla="*/ 294043 w 401619"/>
                <a:gd name="connsiteY31" fmla="*/ 2771887 h 2800574"/>
                <a:gd name="connsiteX32" fmla="*/ 265355 w 401619"/>
                <a:gd name="connsiteY32" fmla="*/ 2796988 h 2800574"/>
                <a:gd name="connsiteX33" fmla="*/ 240254 w 401619"/>
                <a:gd name="connsiteY33" fmla="*/ 2800574 h 2800574"/>
                <a:gd name="connsiteX34" fmla="*/ 207981 w 401619"/>
                <a:gd name="connsiteY34" fmla="*/ 2789816 h 2800574"/>
                <a:gd name="connsiteX35" fmla="*/ 179294 w 401619"/>
                <a:gd name="connsiteY35" fmla="*/ 2761129 h 2800574"/>
                <a:gd name="connsiteX36" fmla="*/ 157779 w 401619"/>
                <a:gd name="connsiteY36" fmla="*/ 2728856 h 2800574"/>
                <a:gd name="connsiteX37" fmla="*/ 129092 w 401619"/>
                <a:gd name="connsiteY37" fmla="*/ 2639209 h 2800574"/>
                <a:gd name="connsiteX38" fmla="*/ 103991 w 401619"/>
                <a:gd name="connsiteY38" fmla="*/ 2538805 h 2800574"/>
                <a:gd name="connsiteX39" fmla="*/ 93233 w 401619"/>
                <a:gd name="connsiteY39" fmla="*/ 2456329 h 2800574"/>
                <a:gd name="connsiteX40" fmla="*/ 89647 w 401619"/>
                <a:gd name="connsiteY40" fmla="*/ 2370268 h 2800574"/>
                <a:gd name="connsiteX41" fmla="*/ 89647 w 401619"/>
                <a:gd name="connsiteY41" fmla="*/ 2337995 h 2800574"/>
                <a:gd name="connsiteX42" fmla="*/ 100405 w 401619"/>
                <a:gd name="connsiteY42" fmla="*/ 2309308 h 2800574"/>
                <a:gd name="connsiteX43" fmla="*/ 125506 w 401619"/>
                <a:gd name="connsiteY43" fmla="*/ 2241176 h 2800574"/>
                <a:gd name="connsiteX44" fmla="*/ 139850 w 401619"/>
                <a:gd name="connsiteY44" fmla="*/ 2162287 h 2800574"/>
                <a:gd name="connsiteX45" fmla="*/ 154193 w 401619"/>
                <a:gd name="connsiteY45" fmla="*/ 2083397 h 2800574"/>
                <a:gd name="connsiteX46" fmla="*/ 164951 w 401619"/>
                <a:gd name="connsiteY46" fmla="*/ 1982993 h 2800574"/>
                <a:gd name="connsiteX47" fmla="*/ 172123 w 401619"/>
                <a:gd name="connsiteY47" fmla="*/ 1853901 h 2800574"/>
                <a:gd name="connsiteX48" fmla="*/ 179294 w 401619"/>
                <a:gd name="connsiteY48" fmla="*/ 1624405 h 2800574"/>
                <a:gd name="connsiteX49" fmla="*/ 175708 w 401619"/>
                <a:gd name="connsiteY49" fmla="*/ 1151068 h 280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1619" h="2800574">
                  <a:moveTo>
                    <a:pt x="175708" y="1151068"/>
                  </a:moveTo>
                  <a:lnTo>
                    <a:pt x="175708" y="842682"/>
                  </a:lnTo>
                  <a:lnTo>
                    <a:pt x="175708" y="562983"/>
                  </a:lnTo>
                  <a:lnTo>
                    <a:pt x="175708" y="347830"/>
                  </a:lnTo>
                  <a:lnTo>
                    <a:pt x="175708" y="304800"/>
                  </a:lnTo>
                  <a:lnTo>
                    <a:pt x="168537" y="268941"/>
                  </a:lnTo>
                  <a:lnTo>
                    <a:pt x="157779" y="229496"/>
                  </a:lnTo>
                  <a:lnTo>
                    <a:pt x="139850" y="190052"/>
                  </a:lnTo>
                  <a:lnTo>
                    <a:pt x="114748" y="150607"/>
                  </a:lnTo>
                  <a:lnTo>
                    <a:pt x="78890" y="103990"/>
                  </a:lnTo>
                  <a:lnTo>
                    <a:pt x="50203" y="71717"/>
                  </a:lnTo>
                  <a:lnTo>
                    <a:pt x="10758" y="39445"/>
                  </a:lnTo>
                  <a:lnTo>
                    <a:pt x="0" y="21515"/>
                  </a:lnTo>
                  <a:lnTo>
                    <a:pt x="3586" y="7172"/>
                  </a:lnTo>
                  <a:lnTo>
                    <a:pt x="14344" y="3586"/>
                  </a:lnTo>
                  <a:lnTo>
                    <a:pt x="57374" y="0"/>
                  </a:lnTo>
                  <a:lnTo>
                    <a:pt x="132678" y="10757"/>
                  </a:lnTo>
                  <a:lnTo>
                    <a:pt x="229497" y="43030"/>
                  </a:lnTo>
                  <a:lnTo>
                    <a:pt x="294043" y="71717"/>
                  </a:lnTo>
                  <a:lnTo>
                    <a:pt x="369346" y="121920"/>
                  </a:lnTo>
                  <a:lnTo>
                    <a:pt x="401619" y="290456"/>
                  </a:lnTo>
                  <a:lnTo>
                    <a:pt x="394447" y="498437"/>
                  </a:lnTo>
                  <a:lnTo>
                    <a:pt x="376518" y="828339"/>
                  </a:lnTo>
                  <a:cubicBezTo>
                    <a:pt x="377713" y="928744"/>
                    <a:pt x="378909" y="1029148"/>
                    <a:pt x="380104" y="1129553"/>
                  </a:cubicBezTo>
                  <a:lnTo>
                    <a:pt x="380104" y="1520414"/>
                  </a:lnTo>
                  <a:lnTo>
                    <a:pt x="380104" y="1868245"/>
                  </a:lnTo>
                  <a:lnTo>
                    <a:pt x="380104" y="2251934"/>
                  </a:lnTo>
                  <a:lnTo>
                    <a:pt x="369346" y="2510117"/>
                  </a:lnTo>
                  <a:lnTo>
                    <a:pt x="358588" y="2639209"/>
                  </a:lnTo>
                  <a:lnTo>
                    <a:pt x="344245" y="2685826"/>
                  </a:lnTo>
                  <a:lnTo>
                    <a:pt x="319144" y="2743200"/>
                  </a:lnTo>
                  <a:lnTo>
                    <a:pt x="294043" y="2771887"/>
                  </a:lnTo>
                  <a:lnTo>
                    <a:pt x="265355" y="2796988"/>
                  </a:lnTo>
                  <a:lnTo>
                    <a:pt x="240254" y="2800574"/>
                  </a:lnTo>
                  <a:lnTo>
                    <a:pt x="207981" y="2789816"/>
                  </a:lnTo>
                  <a:lnTo>
                    <a:pt x="179294" y="2761129"/>
                  </a:lnTo>
                  <a:lnTo>
                    <a:pt x="157779" y="2728856"/>
                  </a:lnTo>
                  <a:lnTo>
                    <a:pt x="129092" y="2639209"/>
                  </a:lnTo>
                  <a:lnTo>
                    <a:pt x="103991" y="2538805"/>
                  </a:lnTo>
                  <a:lnTo>
                    <a:pt x="93233" y="2456329"/>
                  </a:lnTo>
                  <a:lnTo>
                    <a:pt x="89647" y="2370268"/>
                  </a:lnTo>
                  <a:lnTo>
                    <a:pt x="89647" y="2337995"/>
                  </a:lnTo>
                  <a:lnTo>
                    <a:pt x="100405" y="2309308"/>
                  </a:lnTo>
                  <a:lnTo>
                    <a:pt x="125506" y="2241176"/>
                  </a:lnTo>
                  <a:lnTo>
                    <a:pt x="139850" y="2162287"/>
                  </a:lnTo>
                  <a:lnTo>
                    <a:pt x="154193" y="2083397"/>
                  </a:lnTo>
                  <a:lnTo>
                    <a:pt x="164951" y="1982993"/>
                  </a:lnTo>
                  <a:lnTo>
                    <a:pt x="172123" y="1853901"/>
                  </a:lnTo>
                  <a:lnTo>
                    <a:pt x="179294" y="1624405"/>
                  </a:lnTo>
                  <a:cubicBezTo>
                    <a:pt x="178099" y="1480970"/>
                    <a:pt x="176903" y="1337534"/>
                    <a:pt x="175708" y="11510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3">
              <a:extLst>
                <a:ext uri="{FF2B5EF4-FFF2-40B4-BE49-F238E27FC236}">
                  <a16:creationId xmlns:a16="http://schemas.microsoft.com/office/drawing/2014/main" id="{EB47BFCD-C1B0-4568-98AD-B55DEAFBF6EC}"/>
                </a:ext>
              </a:extLst>
            </p:cNvPr>
            <p:cNvSpPr/>
            <p:nvPr/>
          </p:nvSpPr>
          <p:spPr>
            <a:xfrm>
              <a:off x="3990975" y="1398588"/>
              <a:ext cx="2192338" cy="1539875"/>
            </a:xfrm>
            <a:custGeom>
              <a:avLst/>
              <a:gdLst>
                <a:gd name="connsiteX0" fmla="*/ 1073944 w 2193131"/>
                <a:gd name="connsiteY0" fmla="*/ 140494 h 1540669"/>
                <a:gd name="connsiteX1" fmla="*/ 783431 w 2193131"/>
                <a:gd name="connsiteY1" fmla="*/ 183356 h 1540669"/>
                <a:gd name="connsiteX2" fmla="*/ 571500 w 2193131"/>
                <a:gd name="connsiteY2" fmla="*/ 214312 h 1540669"/>
                <a:gd name="connsiteX3" fmla="*/ 500063 w 2193131"/>
                <a:gd name="connsiteY3" fmla="*/ 223837 h 1540669"/>
                <a:gd name="connsiteX4" fmla="*/ 390525 w 2193131"/>
                <a:gd name="connsiteY4" fmla="*/ 235744 h 1540669"/>
                <a:gd name="connsiteX5" fmla="*/ 261938 w 2193131"/>
                <a:gd name="connsiteY5" fmla="*/ 242887 h 1540669"/>
                <a:gd name="connsiteX6" fmla="*/ 0 w 2193131"/>
                <a:gd name="connsiteY6" fmla="*/ 247650 h 1540669"/>
                <a:gd name="connsiteX7" fmla="*/ 54769 w 2193131"/>
                <a:gd name="connsiteY7" fmla="*/ 428625 h 1540669"/>
                <a:gd name="connsiteX8" fmla="*/ 157163 w 2193131"/>
                <a:gd name="connsiteY8" fmla="*/ 423862 h 1540669"/>
                <a:gd name="connsiteX9" fmla="*/ 219075 w 2193131"/>
                <a:gd name="connsiteY9" fmla="*/ 416719 h 1540669"/>
                <a:gd name="connsiteX10" fmla="*/ 276225 w 2193131"/>
                <a:gd name="connsiteY10" fmla="*/ 404812 h 1540669"/>
                <a:gd name="connsiteX11" fmla="*/ 478631 w 2193131"/>
                <a:gd name="connsiteY11" fmla="*/ 378619 h 1540669"/>
                <a:gd name="connsiteX12" fmla="*/ 778669 w 2193131"/>
                <a:gd name="connsiteY12" fmla="*/ 338137 h 1540669"/>
                <a:gd name="connsiteX13" fmla="*/ 1095375 w 2193131"/>
                <a:gd name="connsiteY13" fmla="*/ 295275 h 1540669"/>
                <a:gd name="connsiteX14" fmla="*/ 1366838 w 2193131"/>
                <a:gd name="connsiteY14" fmla="*/ 254794 h 1540669"/>
                <a:gd name="connsiteX15" fmla="*/ 1516856 w 2193131"/>
                <a:gd name="connsiteY15" fmla="*/ 233362 h 1540669"/>
                <a:gd name="connsiteX16" fmla="*/ 1612106 w 2193131"/>
                <a:gd name="connsiteY16" fmla="*/ 226219 h 1540669"/>
                <a:gd name="connsiteX17" fmla="*/ 1702594 w 2193131"/>
                <a:gd name="connsiteY17" fmla="*/ 223837 h 1540669"/>
                <a:gd name="connsiteX18" fmla="*/ 1740694 w 2193131"/>
                <a:gd name="connsiteY18" fmla="*/ 228600 h 1540669"/>
                <a:gd name="connsiteX19" fmla="*/ 1766888 w 2193131"/>
                <a:gd name="connsiteY19" fmla="*/ 238125 h 1540669"/>
                <a:gd name="connsiteX20" fmla="*/ 1795463 w 2193131"/>
                <a:gd name="connsiteY20" fmla="*/ 259556 h 1540669"/>
                <a:gd name="connsiteX21" fmla="*/ 1814513 w 2193131"/>
                <a:gd name="connsiteY21" fmla="*/ 280987 h 1540669"/>
                <a:gd name="connsiteX22" fmla="*/ 1828800 w 2193131"/>
                <a:gd name="connsiteY22" fmla="*/ 307181 h 1540669"/>
                <a:gd name="connsiteX23" fmla="*/ 1845469 w 2193131"/>
                <a:gd name="connsiteY23" fmla="*/ 359569 h 1540669"/>
                <a:gd name="connsiteX24" fmla="*/ 1847850 w 2193131"/>
                <a:gd name="connsiteY24" fmla="*/ 447675 h 1540669"/>
                <a:gd name="connsiteX25" fmla="*/ 1847850 w 2193131"/>
                <a:gd name="connsiteY25" fmla="*/ 711994 h 1540669"/>
                <a:gd name="connsiteX26" fmla="*/ 1828800 w 2193131"/>
                <a:gd name="connsiteY26" fmla="*/ 823912 h 1540669"/>
                <a:gd name="connsiteX27" fmla="*/ 1816894 w 2193131"/>
                <a:gd name="connsiteY27" fmla="*/ 1040606 h 1540669"/>
                <a:gd name="connsiteX28" fmla="*/ 1804988 w 2193131"/>
                <a:gd name="connsiteY28" fmla="*/ 1323975 h 1540669"/>
                <a:gd name="connsiteX29" fmla="*/ 1804988 w 2193131"/>
                <a:gd name="connsiteY29" fmla="*/ 1540669 h 1540669"/>
                <a:gd name="connsiteX30" fmla="*/ 2019300 w 2193131"/>
                <a:gd name="connsiteY30" fmla="*/ 1528762 h 1540669"/>
                <a:gd name="connsiteX31" fmla="*/ 2031206 w 2193131"/>
                <a:gd name="connsiteY31" fmla="*/ 1359694 h 1540669"/>
                <a:gd name="connsiteX32" fmla="*/ 2043113 w 2193131"/>
                <a:gd name="connsiteY32" fmla="*/ 1166812 h 1540669"/>
                <a:gd name="connsiteX33" fmla="*/ 2057400 w 2193131"/>
                <a:gd name="connsiteY33" fmla="*/ 997744 h 1540669"/>
                <a:gd name="connsiteX34" fmla="*/ 2078831 w 2193131"/>
                <a:gd name="connsiteY34" fmla="*/ 769144 h 1540669"/>
                <a:gd name="connsiteX35" fmla="*/ 2097881 w 2193131"/>
                <a:gd name="connsiteY35" fmla="*/ 583406 h 1540669"/>
                <a:gd name="connsiteX36" fmla="*/ 2119313 w 2193131"/>
                <a:gd name="connsiteY36" fmla="*/ 400050 h 1540669"/>
                <a:gd name="connsiteX37" fmla="*/ 2124075 w 2193131"/>
                <a:gd name="connsiteY37" fmla="*/ 378619 h 1540669"/>
                <a:gd name="connsiteX38" fmla="*/ 2140744 w 2193131"/>
                <a:gd name="connsiteY38" fmla="*/ 354806 h 1540669"/>
                <a:gd name="connsiteX39" fmla="*/ 2162175 w 2193131"/>
                <a:gd name="connsiteY39" fmla="*/ 333375 h 1540669"/>
                <a:gd name="connsiteX40" fmla="*/ 2178844 w 2193131"/>
                <a:gd name="connsiteY40" fmla="*/ 314325 h 1540669"/>
                <a:gd name="connsiteX41" fmla="*/ 2190750 w 2193131"/>
                <a:gd name="connsiteY41" fmla="*/ 290512 h 1540669"/>
                <a:gd name="connsiteX42" fmla="*/ 2193131 w 2193131"/>
                <a:gd name="connsiteY42" fmla="*/ 261937 h 1540669"/>
                <a:gd name="connsiteX43" fmla="*/ 2190750 w 2193131"/>
                <a:gd name="connsiteY43" fmla="*/ 245269 h 1540669"/>
                <a:gd name="connsiteX44" fmla="*/ 2183606 w 2193131"/>
                <a:gd name="connsiteY44" fmla="*/ 221456 h 1540669"/>
                <a:gd name="connsiteX45" fmla="*/ 2169319 w 2193131"/>
                <a:gd name="connsiteY45" fmla="*/ 197644 h 1540669"/>
                <a:gd name="connsiteX46" fmla="*/ 2135981 w 2193131"/>
                <a:gd name="connsiteY46" fmla="*/ 166687 h 1540669"/>
                <a:gd name="connsiteX47" fmla="*/ 2078831 w 2193131"/>
                <a:gd name="connsiteY47" fmla="*/ 123825 h 1540669"/>
                <a:gd name="connsiteX48" fmla="*/ 1997869 w 2193131"/>
                <a:gd name="connsiteY48" fmla="*/ 76200 h 1540669"/>
                <a:gd name="connsiteX49" fmla="*/ 1876425 w 2193131"/>
                <a:gd name="connsiteY49" fmla="*/ 16669 h 1540669"/>
                <a:gd name="connsiteX50" fmla="*/ 1833563 w 2193131"/>
                <a:gd name="connsiteY50" fmla="*/ 0 h 1540669"/>
                <a:gd name="connsiteX51" fmla="*/ 1816894 w 2193131"/>
                <a:gd name="connsiteY51" fmla="*/ 0 h 1540669"/>
                <a:gd name="connsiteX52" fmla="*/ 1781175 w 2193131"/>
                <a:gd name="connsiteY52" fmla="*/ 7144 h 1540669"/>
                <a:gd name="connsiteX53" fmla="*/ 1731169 w 2193131"/>
                <a:gd name="connsiteY53" fmla="*/ 21431 h 1540669"/>
                <a:gd name="connsiteX54" fmla="*/ 1669256 w 2193131"/>
                <a:gd name="connsiteY54" fmla="*/ 42862 h 1540669"/>
                <a:gd name="connsiteX55" fmla="*/ 1628775 w 2193131"/>
                <a:gd name="connsiteY55" fmla="*/ 52387 h 1540669"/>
                <a:gd name="connsiteX56" fmla="*/ 1409700 w 2193131"/>
                <a:gd name="connsiteY56" fmla="*/ 85725 h 1540669"/>
                <a:gd name="connsiteX57" fmla="*/ 1073944 w 2193131"/>
                <a:gd name="connsiteY57" fmla="*/ 140494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93131" h="1540669">
                  <a:moveTo>
                    <a:pt x="1073944" y="140494"/>
                  </a:moveTo>
                  <a:lnTo>
                    <a:pt x="783431" y="183356"/>
                  </a:lnTo>
                  <a:lnTo>
                    <a:pt x="571500" y="214312"/>
                  </a:lnTo>
                  <a:lnTo>
                    <a:pt x="500063" y="223837"/>
                  </a:lnTo>
                  <a:lnTo>
                    <a:pt x="390525" y="235744"/>
                  </a:lnTo>
                  <a:lnTo>
                    <a:pt x="261938" y="242887"/>
                  </a:lnTo>
                  <a:lnTo>
                    <a:pt x="0" y="247650"/>
                  </a:lnTo>
                  <a:lnTo>
                    <a:pt x="54769" y="428625"/>
                  </a:lnTo>
                  <a:lnTo>
                    <a:pt x="157163" y="423862"/>
                  </a:lnTo>
                  <a:lnTo>
                    <a:pt x="219075" y="416719"/>
                  </a:lnTo>
                  <a:lnTo>
                    <a:pt x="276225" y="404812"/>
                  </a:lnTo>
                  <a:lnTo>
                    <a:pt x="478631" y="378619"/>
                  </a:lnTo>
                  <a:lnTo>
                    <a:pt x="778669" y="338137"/>
                  </a:lnTo>
                  <a:lnTo>
                    <a:pt x="1095375" y="295275"/>
                  </a:lnTo>
                  <a:lnTo>
                    <a:pt x="1366838" y="254794"/>
                  </a:lnTo>
                  <a:lnTo>
                    <a:pt x="1516856" y="233362"/>
                  </a:lnTo>
                  <a:lnTo>
                    <a:pt x="1612106" y="226219"/>
                  </a:lnTo>
                  <a:lnTo>
                    <a:pt x="1702594" y="223837"/>
                  </a:lnTo>
                  <a:lnTo>
                    <a:pt x="1740694" y="228600"/>
                  </a:lnTo>
                  <a:lnTo>
                    <a:pt x="1766888" y="238125"/>
                  </a:lnTo>
                  <a:lnTo>
                    <a:pt x="1795463" y="259556"/>
                  </a:lnTo>
                  <a:lnTo>
                    <a:pt x="1814513" y="280987"/>
                  </a:lnTo>
                  <a:lnTo>
                    <a:pt x="1828800" y="307181"/>
                  </a:lnTo>
                  <a:lnTo>
                    <a:pt x="1845469" y="359569"/>
                  </a:lnTo>
                  <a:cubicBezTo>
                    <a:pt x="1846263" y="388938"/>
                    <a:pt x="1847056" y="418306"/>
                    <a:pt x="1847850" y="447675"/>
                  </a:cubicBezTo>
                  <a:lnTo>
                    <a:pt x="1847850" y="711994"/>
                  </a:lnTo>
                  <a:lnTo>
                    <a:pt x="1828800" y="823912"/>
                  </a:lnTo>
                  <a:lnTo>
                    <a:pt x="1816894" y="1040606"/>
                  </a:lnTo>
                  <a:lnTo>
                    <a:pt x="1804988" y="1323975"/>
                  </a:lnTo>
                  <a:lnTo>
                    <a:pt x="1804988" y="1540669"/>
                  </a:lnTo>
                  <a:lnTo>
                    <a:pt x="2019300" y="1528762"/>
                  </a:lnTo>
                  <a:lnTo>
                    <a:pt x="2031206" y="1359694"/>
                  </a:lnTo>
                  <a:lnTo>
                    <a:pt x="2043113" y="1166812"/>
                  </a:lnTo>
                  <a:lnTo>
                    <a:pt x="2057400" y="997744"/>
                  </a:lnTo>
                  <a:lnTo>
                    <a:pt x="2078831" y="769144"/>
                  </a:lnTo>
                  <a:lnTo>
                    <a:pt x="2097881" y="583406"/>
                  </a:lnTo>
                  <a:lnTo>
                    <a:pt x="2119313" y="400050"/>
                  </a:lnTo>
                  <a:lnTo>
                    <a:pt x="2124075" y="378619"/>
                  </a:lnTo>
                  <a:lnTo>
                    <a:pt x="2140744" y="354806"/>
                  </a:lnTo>
                  <a:lnTo>
                    <a:pt x="2162175" y="333375"/>
                  </a:lnTo>
                  <a:lnTo>
                    <a:pt x="2178844" y="314325"/>
                  </a:lnTo>
                  <a:lnTo>
                    <a:pt x="2190750" y="290512"/>
                  </a:lnTo>
                  <a:lnTo>
                    <a:pt x="2193131" y="261937"/>
                  </a:lnTo>
                  <a:lnTo>
                    <a:pt x="2190750" y="245269"/>
                  </a:lnTo>
                  <a:lnTo>
                    <a:pt x="2183606" y="221456"/>
                  </a:lnTo>
                  <a:lnTo>
                    <a:pt x="2169319" y="197644"/>
                  </a:lnTo>
                  <a:lnTo>
                    <a:pt x="2135981" y="166687"/>
                  </a:lnTo>
                  <a:lnTo>
                    <a:pt x="2078831" y="123825"/>
                  </a:lnTo>
                  <a:lnTo>
                    <a:pt x="1997869" y="76200"/>
                  </a:lnTo>
                  <a:lnTo>
                    <a:pt x="1876425" y="16669"/>
                  </a:lnTo>
                  <a:lnTo>
                    <a:pt x="1833563" y="0"/>
                  </a:lnTo>
                  <a:lnTo>
                    <a:pt x="1816894" y="0"/>
                  </a:lnTo>
                  <a:lnTo>
                    <a:pt x="1781175" y="7144"/>
                  </a:lnTo>
                  <a:lnTo>
                    <a:pt x="1731169" y="21431"/>
                  </a:lnTo>
                  <a:lnTo>
                    <a:pt x="1669256" y="42862"/>
                  </a:lnTo>
                  <a:lnTo>
                    <a:pt x="1628775" y="52387"/>
                  </a:lnTo>
                  <a:lnTo>
                    <a:pt x="1409700" y="85725"/>
                  </a:lnTo>
                  <a:lnTo>
                    <a:pt x="10739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4">
              <a:extLst>
                <a:ext uri="{FF2B5EF4-FFF2-40B4-BE49-F238E27FC236}">
                  <a16:creationId xmlns:a16="http://schemas.microsoft.com/office/drawing/2014/main" id="{4E8BF489-F86B-4C59-9BD4-A40633E3CFB8}"/>
                </a:ext>
              </a:extLst>
            </p:cNvPr>
            <p:cNvSpPr/>
            <p:nvPr/>
          </p:nvSpPr>
          <p:spPr>
            <a:xfrm>
              <a:off x="4752975" y="2062163"/>
              <a:ext cx="373063" cy="947737"/>
            </a:xfrm>
            <a:custGeom>
              <a:avLst/>
              <a:gdLst>
                <a:gd name="connsiteX0" fmla="*/ 147638 w 373856"/>
                <a:gd name="connsiteY0" fmla="*/ 576262 h 947737"/>
                <a:gd name="connsiteX1" fmla="*/ 147638 w 373856"/>
                <a:gd name="connsiteY1" fmla="*/ 947737 h 947737"/>
                <a:gd name="connsiteX2" fmla="*/ 345281 w 373856"/>
                <a:gd name="connsiteY2" fmla="*/ 926306 h 947737"/>
                <a:gd name="connsiteX3" fmla="*/ 347663 w 373856"/>
                <a:gd name="connsiteY3" fmla="*/ 759618 h 947737"/>
                <a:gd name="connsiteX4" fmla="*/ 350044 w 373856"/>
                <a:gd name="connsiteY4" fmla="*/ 616743 h 947737"/>
                <a:gd name="connsiteX5" fmla="*/ 354806 w 373856"/>
                <a:gd name="connsiteY5" fmla="*/ 511968 h 947737"/>
                <a:gd name="connsiteX6" fmla="*/ 357188 w 373856"/>
                <a:gd name="connsiteY6" fmla="*/ 428625 h 947737"/>
                <a:gd name="connsiteX7" fmla="*/ 364331 w 373856"/>
                <a:gd name="connsiteY7" fmla="*/ 330993 h 947737"/>
                <a:gd name="connsiteX8" fmla="*/ 373856 w 373856"/>
                <a:gd name="connsiteY8" fmla="*/ 250031 h 947737"/>
                <a:gd name="connsiteX9" fmla="*/ 347663 w 373856"/>
                <a:gd name="connsiteY9" fmla="*/ 116681 h 947737"/>
                <a:gd name="connsiteX10" fmla="*/ 297656 w 373856"/>
                <a:gd name="connsiteY10" fmla="*/ 95250 h 947737"/>
                <a:gd name="connsiteX11" fmla="*/ 204788 w 373856"/>
                <a:gd name="connsiteY11" fmla="*/ 59531 h 947737"/>
                <a:gd name="connsiteX12" fmla="*/ 128588 w 373856"/>
                <a:gd name="connsiteY12" fmla="*/ 30956 h 947737"/>
                <a:gd name="connsiteX13" fmla="*/ 76200 w 373856"/>
                <a:gd name="connsiteY13" fmla="*/ 11906 h 947737"/>
                <a:gd name="connsiteX14" fmla="*/ 47625 w 373856"/>
                <a:gd name="connsiteY14" fmla="*/ 2381 h 947737"/>
                <a:gd name="connsiteX15" fmla="*/ 33338 w 373856"/>
                <a:gd name="connsiteY15" fmla="*/ 0 h 947737"/>
                <a:gd name="connsiteX16" fmla="*/ 19050 w 373856"/>
                <a:gd name="connsiteY16" fmla="*/ 0 h 947737"/>
                <a:gd name="connsiteX17" fmla="*/ 7144 w 373856"/>
                <a:gd name="connsiteY17" fmla="*/ 0 h 947737"/>
                <a:gd name="connsiteX18" fmla="*/ 2381 w 373856"/>
                <a:gd name="connsiteY18" fmla="*/ 4762 h 947737"/>
                <a:gd name="connsiteX19" fmla="*/ 0 w 373856"/>
                <a:gd name="connsiteY19" fmla="*/ 11906 h 947737"/>
                <a:gd name="connsiteX20" fmla="*/ 4763 w 373856"/>
                <a:gd name="connsiteY20" fmla="*/ 33337 h 947737"/>
                <a:gd name="connsiteX21" fmla="*/ 26194 w 373856"/>
                <a:gd name="connsiteY21" fmla="*/ 64293 h 947737"/>
                <a:gd name="connsiteX22" fmla="*/ 59531 w 373856"/>
                <a:gd name="connsiteY22" fmla="*/ 109537 h 947737"/>
                <a:gd name="connsiteX23" fmla="*/ 88106 w 373856"/>
                <a:gd name="connsiteY23" fmla="*/ 157162 h 947737"/>
                <a:gd name="connsiteX24" fmla="*/ 109538 w 373856"/>
                <a:gd name="connsiteY24" fmla="*/ 209550 h 947737"/>
                <a:gd name="connsiteX25" fmla="*/ 121444 w 373856"/>
                <a:gd name="connsiteY25" fmla="*/ 245268 h 947737"/>
                <a:gd name="connsiteX26" fmla="*/ 133350 w 373856"/>
                <a:gd name="connsiteY26" fmla="*/ 292893 h 947737"/>
                <a:gd name="connsiteX27" fmla="*/ 140494 w 373856"/>
                <a:gd name="connsiteY27" fmla="*/ 333375 h 947737"/>
                <a:gd name="connsiteX28" fmla="*/ 147638 w 373856"/>
                <a:gd name="connsiteY28" fmla="*/ 388143 h 947737"/>
                <a:gd name="connsiteX29" fmla="*/ 147638 w 373856"/>
                <a:gd name="connsiteY29" fmla="*/ 576262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3856" h="947737">
                  <a:moveTo>
                    <a:pt x="147638" y="576262"/>
                  </a:moveTo>
                  <a:lnTo>
                    <a:pt x="147638" y="947737"/>
                  </a:lnTo>
                  <a:lnTo>
                    <a:pt x="345281" y="926306"/>
                  </a:lnTo>
                  <a:lnTo>
                    <a:pt x="347663" y="759618"/>
                  </a:lnTo>
                  <a:cubicBezTo>
                    <a:pt x="348457" y="711993"/>
                    <a:pt x="349250" y="664368"/>
                    <a:pt x="350044" y="616743"/>
                  </a:cubicBezTo>
                  <a:lnTo>
                    <a:pt x="354806" y="511968"/>
                  </a:lnTo>
                  <a:lnTo>
                    <a:pt x="357188" y="428625"/>
                  </a:lnTo>
                  <a:lnTo>
                    <a:pt x="364331" y="330993"/>
                  </a:lnTo>
                  <a:lnTo>
                    <a:pt x="373856" y="250031"/>
                  </a:lnTo>
                  <a:lnTo>
                    <a:pt x="347663" y="116681"/>
                  </a:lnTo>
                  <a:lnTo>
                    <a:pt x="297656" y="95250"/>
                  </a:lnTo>
                  <a:lnTo>
                    <a:pt x="204788" y="59531"/>
                  </a:lnTo>
                  <a:lnTo>
                    <a:pt x="128588" y="30956"/>
                  </a:lnTo>
                  <a:lnTo>
                    <a:pt x="76200" y="11906"/>
                  </a:lnTo>
                  <a:lnTo>
                    <a:pt x="47625" y="2381"/>
                  </a:lnTo>
                  <a:lnTo>
                    <a:pt x="33338" y="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33337"/>
                  </a:lnTo>
                  <a:lnTo>
                    <a:pt x="26194" y="64293"/>
                  </a:lnTo>
                  <a:lnTo>
                    <a:pt x="59531" y="109537"/>
                  </a:lnTo>
                  <a:lnTo>
                    <a:pt x="88106" y="157162"/>
                  </a:lnTo>
                  <a:lnTo>
                    <a:pt x="109538" y="209550"/>
                  </a:lnTo>
                  <a:lnTo>
                    <a:pt x="121444" y="245268"/>
                  </a:lnTo>
                  <a:lnTo>
                    <a:pt x="133350" y="292893"/>
                  </a:lnTo>
                  <a:lnTo>
                    <a:pt x="140494" y="333375"/>
                  </a:lnTo>
                  <a:lnTo>
                    <a:pt x="147638" y="388143"/>
                  </a:lnTo>
                  <a:lnTo>
                    <a:pt x="14763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5">
              <a:extLst>
                <a:ext uri="{FF2B5EF4-FFF2-40B4-BE49-F238E27FC236}">
                  <a16:creationId xmlns:a16="http://schemas.microsoft.com/office/drawing/2014/main" id="{26FE7DFC-1818-48EF-BA35-865B6709D4AB}"/>
                </a:ext>
              </a:extLst>
            </p:cNvPr>
            <p:cNvSpPr/>
            <p:nvPr/>
          </p:nvSpPr>
          <p:spPr>
            <a:xfrm>
              <a:off x="5005388" y="2084388"/>
              <a:ext cx="909637" cy="260350"/>
            </a:xfrm>
            <a:custGeom>
              <a:avLst/>
              <a:gdLst>
                <a:gd name="connsiteX0" fmla="*/ 583406 w 909637"/>
                <a:gd name="connsiteY0" fmla="*/ 188119 h 261937"/>
                <a:gd name="connsiteX1" fmla="*/ 326231 w 909637"/>
                <a:gd name="connsiteY1" fmla="*/ 221456 h 261937"/>
                <a:gd name="connsiteX2" fmla="*/ 197643 w 909637"/>
                <a:gd name="connsiteY2" fmla="*/ 240506 h 261937"/>
                <a:gd name="connsiteX3" fmla="*/ 52387 w 909637"/>
                <a:gd name="connsiteY3" fmla="*/ 261937 h 261937"/>
                <a:gd name="connsiteX4" fmla="*/ 0 w 909637"/>
                <a:gd name="connsiteY4" fmla="*/ 97631 h 261937"/>
                <a:gd name="connsiteX5" fmla="*/ 138112 w 909637"/>
                <a:gd name="connsiteY5" fmla="*/ 90487 h 261937"/>
                <a:gd name="connsiteX6" fmla="*/ 330993 w 909637"/>
                <a:gd name="connsiteY6" fmla="*/ 64294 h 261937"/>
                <a:gd name="connsiteX7" fmla="*/ 526256 w 909637"/>
                <a:gd name="connsiteY7" fmla="*/ 40481 h 261937"/>
                <a:gd name="connsiteX8" fmla="*/ 750093 w 909637"/>
                <a:gd name="connsiteY8" fmla="*/ 14287 h 261937"/>
                <a:gd name="connsiteX9" fmla="*/ 909637 w 909637"/>
                <a:gd name="connsiteY9" fmla="*/ 0 h 261937"/>
                <a:gd name="connsiteX10" fmla="*/ 902493 w 909637"/>
                <a:gd name="connsiteY10" fmla="*/ 157162 h 261937"/>
                <a:gd name="connsiteX11" fmla="*/ 707231 w 909637"/>
                <a:gd name="connsiteY11" fmla="*/ 173831 h 261937"/>
                <a:gd name="connsiteX12" fmla="*/ 583406 w 909637"/>
                <a:gd name="connsiteY12" fmla="*/ 188119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9637" h="261937">
                  <a:moveTo>
                    <a:pt x="583406" y="188119"/>
                  </a:moveTo>
                  <a:lnTo>
                    <a:pt x="326231" y="221456"/>
                  </a:lnTo>
                  <a:lnTo>
                    <a:pt x="197643" y="240506"/>
                  </a:lnTo>
                  <a:lnTo>
                    <a:pt x="52387" y="261937"/>
                  </a:lnTo>
                  <a:lnTo>
                    <a:pt x="0" y="97631"/>
                  </a:lnTo>
                  <a:lnTo>
                    <a:pt x="138112" y="90487"/>
                  </a:lnTo>
                  <a:lnTo>
                    <a:pt x="330993" y="64294"/>
                  </a:lnTo>
                  <a:lnTo>
                    <a:pt x="526256" y="40481"/>
                  </a:lnTo>
                  <a:lnTo>
                    <a:pt x="750093" y="14287"/>
                  </a:lnTo>
                  <a:lnTo>
                    <a:pt x="909637" y="0"/>
                  </a:lnTo>
                  <a:lnTo>
                    <a:pt x="902493" y="157162"/>
                  </a:lnTo>
                  <a:lnTo>
                    <a:pt x="707231" y="173831"/>
                  </a:lnTo>
                  <a:lnTo>
                    <a:pt x="583406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7">
              <a:extLst>
                <a:ext uri="{FF2B5EF4-FFF2-40B4-BE49-F238E27FC236}">
                  <a16:creationId xmlns:a16="http://schemas.microsoft.com/office/drawing/2014/main" id="{3C2D999E-2B84-4951-9DF0-677EF436901A}"/>
                </a:ext>
              </a:extLst>
            </p:cNvPr>
            <p:cNvSpPr/>
            <p:nvPr/>
          </p:nvSpPr>
          <p:spPr>
            <a:xfrm>
              <a:off x="3097213" y="2794000"/>
              <a:ext cx="4187825" cy="488950"/>
            </a:xfrm>
            <a:custGeom>
              <a:avLst/>
              <a:gdLst>
                <a:gd name="connsiteX0" fmla="*/ 982385 w 4187884"/>
                <a:gd name="connsiteY0" fmla="*/ 377317 h 489493"/>
                <a:gd name="connsiteX1" fmla="*/ 645858 w 4187884"/>
                <a:gd name="connsiteY1" fmla="*/ 411310 h 489493"/>
                <a:gd name="connsiteX2" fmla="*/ 401112 w 4187884"/>
                <a:gd name="connsiteY2" fmla="*/ 438504 h 489493"/>
                <a:gd name="connsiteX3" fmla="*/ 0 w 4187884"/>
                <a:gd name="connsiteY3" fmla="*/ 489493 h 489493"/>
                <a:gd name="connsiteX4" fmla="*/ 3399 w 4187884"/>
                <a:gd name="connsiteY4" fmla="*/ 329728 h 489493"/>
                <a:gd name="connsiteX5" fmla="*/ 244746 w 4187884"/>
                <a:gd name="connsiteY5" fmla="*/ 299134 h 489493"/>
                <a:gd name="connsiteX6" fmla="*/ 533683 w 4187884"/>
                <a:gd name="connsiteY6" fmla="*/ 261743 h 489493"/>
                <a:gd name="connsiteX7" fmla="*/ 836217 w 4187884"/>
                <a:gd name="connsiteY7" fmla="*/ 231149 h 489493"/>
                <a:gd name="connsiteX8" fmla="*/ 1165945 w 4187884"/>
                <a:gd name="connsiteY8" fmla="*/ 197157 h 489493"/>
                <a:gd name="connsiteX9" fmla="*/ 1465079 w 4187884"/>
                <a:gd name="connsiteY9" fmla="*/ 159765 h 489493"/>
                <a:gd name="connsiteX10" fmla="*/ 1838997 w 4187884"/>
                <a:gd name="connsiteY10" fmla="*/ 115575 h 489493"/>
                <a:gd name="connsiteX11" fmla="*/ 1988565 w 4187884"/>
                <a:gd name="connsiteY11" fmla="*/ 101978 h 489493"/>
                <a:gd name="connsiteX12" fmla="*/ 2212916 w 4187884"/>
                <a:gd name="connsiteY12" fmla="*/ 88381 h 489493"/>
                <a:gd name="connsiteX13" fmla="*/ 2515449 w 4187884"/>
                <a:gd name="connsiteY13" fmla="*/ 67985 h 489493"/>
                <a:gd name="connsiteX14" fmla="*/ 2722804 w 4187884"/>
                <a:gd name="connsiteY14" fmla="*/ 50989 h 489493"/>
                <a:gd name="connsiteX15" fmla="*/ 2906364 w 4187884"/>
                <a:gd name="connsiteY15" fmla="*/ 33992 h 489493"/>
                <a:gd name="connsiteX16" fmla="*/ 3100122 w 4187884"/>
                <a:gd name="connsiteY16" fmla="*/ 30593 h 489493"/>
                <a:gd name="connsiteX17" fmla="*/ 3365264 w 4187884"/>
                <a:gd name="connsiteY17" fmla="*/ 23795 h 489493"/>
                <a:gd name="connsiteX18" fmla="*/ 3610010 w 4187884"/>
                <a:gd name="connsiteY18" fmla="*/ 10198 h 489493"/>
                <a:gd name="connsiteX19" fmla="*/ 3654200 w 4187884"/>
                <a:gd name="connsiteY19" fmla="*/ 0 h 489493"/>
                <a:gd name="connsiteX20" fmla="*/ 3677995 w 4187884"/>
                <a:gd name="connsiteY20" fmla="*/ 0 h 489493"/>
                <a:gd name="connsiteX21" fmla="*/ 3705189 w 4187884"/>
                <a:gd name="connsiteY21" fmla="*/ 6798 h 489493"/>
                <a:gd name="connsiteX22" fmla="*/ 3742581 w 4187884"/>
                <a:gd name="connsiteY22" fmla="*/ 20395 h 489493"/>
                <a:gd name="connsiteX23" fmla="*/ 3803768 w 4187884"/>
                <a:gd name="connsiteY23" fmla="*/ 50989 h 489493"/>
                <a:gd name="connsiteX24" fmla="*/ 3868354 w 4187884"/>
                <a:gd name="connsiteY24" fmla="*/ 91780 h 489493"/>
                <a:gd name="connsiteX25" fmla="*/ 3960134 w 4187884"/>
                <a:gd name="connsiteY25" fmla="*/ 159765 h 489493"/>
                <a:gd name="connsiteX26" fmla="*/ 4075708 w 4187884"/>
                <a:gd name="connsiteY26" fmla="*/ 254944 h 489493"/>
                <a:gd name="connsiteX27" fmla="*/ 4160690 w 4187884"/>
                <a:gd name="connsiteY27" fmla="*/ 333127 h 489493"/>
                <a:gd name="connsiteX28" fmla="*/ 4174287 w 4187884"/>
                <a:gd name="connsiteY28" fmla="*/ 346724 h 489493"/>
                <a:gd name="connsiteX29" fmla="*/ 4184484 w 4187884"/>
                <a:gd name="connsiteY29" fmla="*/ 363720 h 489493"/>
                <a:gd name="connsiteX30" fmla="*/ 4187884 w 4187884"/>
                <a:gd name="connsiteY30" fmla="*/ 377317 h 489493"/>
                <a:gd name="connsiteX31" fmla="*/ 4187884 w 4187884"/>
                <a:gd name="connsiteY31" fmla="*/ 397713 h 489493"/>
                <a:gd name="connsiteX32" fmla="*/ 4181085 w 4187884"/>
                <a:gd name="connsiteY32" fmla="*/ 424907 h 489493"/>
                <a:gd name="connsiteX33" fmla="*/ 4167488 w 4187884"/>
                <a:gd name="connsiteY33" fmla="*/ 438504 h 489493"/>
                <a:gd name="connsiteX34" fmla="*/ 4133496 w 4187884"/>
                <a:gd name="connsiteY34" fmla="*/ 452101 h 489493"/>
                <a:gd name="connsiteX35" fmla="*/ 4079107 w 4187884"/>
                <a:gd name="connsiteY35" fmla="*/ 455500 h 489493"/>
                <a:gd name="connsiteX36" fmla="*/ 3593014 w 4187884"/>
                <a:gd name="connsiteY36" fmla="*/ 210754 h 489493"/>
                <a:gd name="connsiteX37" fmla="*/ 3531827 w 4187884"/>
                <a:gd name="connsiteY37" fmla="*/ 190358 h 489493"/>
                <a:gd name="connsiteX38" fmla="*/ 3440047 w 4187884"/>
                <a:gd name="connsiteY38" fmla="*/ 190358 h 489493"/>
                <a:gd name="connsiteX39" fmla="*/ 3134114 w 4187884"/>
                <a:gd name="connsiteY39" fmla="*/ 203955 h 489493"/>
                <a:gd name="connsiteX40" fmla="*/ 2716006 w 4187884"/>
                <a:gd name="connsiteY40" fmla="*/ 227750 h 489493"/>
                <a:gd name="connsiteX41" fmla="*/ 2399875 w 4187884"/>
                <a:gd name="connsiteY41" fmla="*/ 248146 h 489493"/>
                <a:gd name="connsiteX42" fmla="*/ 1957971 w 4187884"/>
                <a:gd name="connsiteY42" fmla="*/ 282138 h 489493"/>
                <a:gd name="connsiteX43" fmla="*/ 1478676 w 4187884"/>
                <a:gd name="connsiteY43" fmla="*/ 322929 h 489493"/>
                <a:gd name="connsiteX44" fmla="*/ 982385 w 4187884"/>
                <a:gd name="connsiteY44" fmla="*/ 377317 h 48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187884" h="489493">
                  <a:moveTo>
                    <a:pt x="982385" y="377317"/>
                  </a:moveTo>
                  <a:lnTo>
                    <a:pt x="645858" y="411310"/>
                  </a:lnTo>
                  <a:lnTo>
                    <a:pt x="401112" y="438504"/>
                  </a:lnTo>
                  <a:lnTo>
                    <a:pt x="0" y="489493"/>
                  </a:lnTo>
                  <a:lnTo>
                    <a:pt x="3399" y="329728"/>
                  </a:lnTo>
                  <a:lnTo>
                    <a:pt x="244746" y="299134"/>
                  </a:lnTo>
                  <a:lnTo>
                    <a:pt x="533683" y="261743"/>
                  </a:lnTo>
                  <a:lnTo>
                    <a:pt x="836217" y="231149"/>
                  </a:lnTo>
                  <a:lnTo>
                    <a:pt x="1165945" y="197157"/>
                  </a:lnTo>
                  <a:lnTo>
                    <a:pt x="1465079" y="159765"/>
                  </a:lnTo>
                  <a:lnTo>
                    <a:pt x="1838997" y="115575"/>
                  </a:lnTo>
                  <a:lnTo>
                    <a:pt x="1988565" y="101978"/>
                  </a:lnTo>
                  <a:lnTo>
                    <a:pt x="2212916" y="88381"/>
                  </a:lnTo>
                  <a:lnTo>
                    <a:pt x="2515449" y="67985"/>
                  </a:lnTo>
                  <a:lnTo>
                    <a:pt x="2722804" y="50989"/>
                  </a:lnTo>
                  <a:lnTo>
                    <a:pt x="2906364" y="33992"/>
                  </a:lnTo>
                  <a:lnTo>
                    <a:pt x="3100122" y="30593"/>
                  </a:lnTo>
                  <a:lnTo>
                    <a:pt x="3365264" y="23795"/>
                  </a:lnTo>
                  <a:lnTo>
                    <a:pt x="3610010" y="10198"/>
                  </a:lnTo>
                  <a:lnTo>
                    <a:pt x="3654200" y="0"/>
                  </a:lnTo>
                  <a:lnTo>
                    <a:pt x="3677995" y="0"/>
                  </a:lnTo>
                  <a:lnTo>
                    <a:pt x="3705189" y="6798"/>
                  </a:lnTo>
                  <a:lnTo>
                    <a:pt x="3742581" y="20395"/>
                  </a:lnTo>
                  <a:lnTo>
                    <a:pt x="3803768" y="50989"/>
                  </a:lnTo>
                  <a:lnTo>
                    <a:pt x="3868354" y="91780"/>
                  </a:lnTo>
                  <a:lnTo>
                    <a:pt x="3960134" y="159765"/>
                  </a:lnTo>
                  <a:lnTo>
                    <a:pt x="4075708" y="254944"/>
                  </a:lnTo>
                  <a:lnTo>
                    <a:pt x="4160690" y="333127"/>
                  </a:lnTo>
                  <a:lnTo>
                    <a:pt x="4174287" y="346724"/>
                  </a:lnTo>
                  <a:lnTo>
                    <a:pt x="4184484" y="363720"/>
                  </a:lnTo>
                  <a:lnTo>
                    <a:pt x="4187884" y="377317"/>
                  </a:lnTo>
                  <a:lnTo>
                    <a:pt x="4187884" y="397713"/>
                  </a:lnTo>
                  <a:lnTo>
                    <a:pt x="4181085" y="424907"/>
                  </a:lnTo>
                  <a:lnTo>
                    <a:pt x="4167488" y="438504"/>
                  </a:lnTo>
                  <a:lnTo>
                    <a:pt x="4133496" y="452101"/>
                  </a:lnTo>
                  <a:lnTo>
                    <a:pt x="4079107" y="455500"/>
                  </a:lnTo>
                  <a:lnTo>
                    <a:pt x="3593014" y="210754"/>
                  </a:lnTo>
                  <a:lnTo>
                    <a:pt x="3531827" y="190358"/>
                  </a:lnTo>
                  <a:lnTo>
                    <a:pt x="3440047" y="190358"/>
                  </a:lnTo>
                  <a:lnTo>
                    <a:pt x="3134114" y="203955"/>
                  </a:lnTo>
                  <a:lnTo>
                    <a:pt x="2716006" y="227750"/>
                  </a:lnTo>
                  <a:lnTo>
                    <a:pt x="2399875" y="248146"/>
                  </a:lnTo>
                  <a:lnTo>
                    <a:pt x="1957971" y="282138"/>
                  </a:lnTo>
                  <a:lnTo>
                    <a:pt x="1478676" y="322929"/>
                  </a:lnTo>
                  <a:lnTo>
                    <a:pt x="982385" y="377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8">
              <a:extLst>
                <a:ext uri="{FF2B5EF4-FFF2-40B4-BE49-F238E27FC236}">
                  <a16:creationId xmlns:a16="http://schemas.microsoft.com/office/drawing/2014/main" id="{BC8FA7A2-ECEB-40C0-8B23-6BF1542634B3}"/>
                </a:ext>
              </a:extLst>
            </p:cNvPr>
            <p:cNvSpPr/>
            <p:nvPr/>
          </p:nvSpPr>
          <p:spPr>
            <a:xfrm>
              <a:off x="6361113" y="2982913"/>
              <a:ext cx="914400" cy="657225"/>
            </a:xfrm>
            <a:custGeom>
              <a:avLst/>
              <a:gdLst>
                <a:gd name="connsiteX0" fmla="*/ 271462 w 914400"/>
                <a:gd name="connsiteY0" fmla="*/ 226219 h 657225"/>
                <a:gd name="connsiteX1" fmla="*/ 173831 w 914400"/>
                <a:gd name="connsiteY1" fmla="*/ 369094 h 657225"/>
                <a:gd name="connsiteX2" fmla="*/ 78581 w 914400"/>
                <a:gd name="connsiteY2" fmla="*/ 504825 h 657225"/>
                <a:gd name="connsiteX3" fmla="*/ 19050 w 914400"/>
                <a:gd name="connsiteY3" fmla="*/ 595313 h 657225"/>
                <a:gd name="connsiteX4" fmla="*/ 7144 w 914400"/>
                <a:gd name="connsiteY4" fmla="*/ 621507 h 657225"/>
                <a:gd name="connsiteX5" fmla="*/ 0 w 914400"/>
                <a:gd name="connsiteY5" fmla="*/ 640557 h 657225"/>
                <a:gd name="connsiteX6" fmla="*/ 2381 w 914400"/>
                <a:gd name="connsiteY6" fmla="*/ 652463 h 657225"/>
                <a:gd name="connsiteX7" fmla="*/ 7144 w 914400"/>
                <a:gd name="connsiteY7" fmla="*/ 657225 h 657225"/>
                <a:gd name="connsiteX8" fmla="*/ 30956 w 914400"/>
                <a:gd name="connsiteY8" fmla="*/ 657225 h 657225"/>
                <a:gd name="connsiteX9" fmla="*/ 61912 w 914400"/>
                <a:gd name="connsiteY9" fmla="*/ 645319 h 657225"/>
                <a:gd name="connsiteX10" fmla="*/ 166687 w 914400"/>
                <a:gd name="connsiteY10" fmla="*/ 569119 h 657225"/>
                <a:gd name="connsiteX11" fmla="*/ 276225 w 914400"/>
                <a:gd name="connsiteY11" fmla="*/ 495300 h 657225"/>
                <a:gd name="connsiteX12" fmla="*/ 390525 w 914400"/>
                <a:gd name="connsiteY12" fmla="*/ 414338 h 657225"/>
                <a:gd name="connsiteX13" fmla="*/ 502444 w 914400"/>
                <a:gd name="connsiteY13" fmla="*/ 338138 h 657225"/>
                <a:gd name="connsiteX14" fmla="*/ 547687 w 914400"/>
                <a:gd name="connsiteY14" fmla="*/ 316707 h 657225"/>
                <a:gd name="connsiteX15" fmla="*/ 602456 w 914400"/>
                <a:gd name="connsiteY15" fmla="*/ 300038 h 657225"/>
                <a:gd name="connsiteX16" fmla="*/ 681037 w 914400"/>
                <a:gd name="connsiteY16" fmla="*/ 280988 h 657225"/>
                <a:gd name="connsiteX17" fmla="*/ 740569 w 914400"/>
                <a:gd name="connsiteY17" fmla="*/ 269082 h 657225"/>
                <a:gd name="connsiteX18" fmla="*/ 769144 w 914400"/>
                <a:gd name="connsiteY18" fmla="*/ 269082 h 657225"/>
                <a:gd name="connsiteX19" fmla="*/ 812006 w 914400"/>
                <a:gd name="connsiteY19" fmla="*/ 266700 h 657225"/>
                <a:gd name="connsiteX20" fmla="*/ 881062 w 914400"/>
                <a:gd name="connsiteY20" fmla="*/ 254794 h 657225"/>
                <a:gd name="connsiteX21" fmla="*/ 914400 w 914400"/>
                <a:gd name="connsiteY21" fmla="*/ 233363 h 657225"/>
                <a:gd name="connsiteX22" fmla="*/ 285750 w 914400"/>
                <a:gd name="connsiteY22" fmla="*/ 0 h 657225"/>
                <a:gd name="connsiteX23" fmla="*/ 333375 w 914400"/>
                <a:gd name="connsiteY23" fmla="*/ 26194 h 657225"/>
                <a:gd name="connsiteX24" fmla="*/ 342900 w 914400"/>
                <a:gd name="connsiteY24" fmla="*/ 42863 h 657225"/>
                <a:gd name="connsiteX25" fmla="*/ 347662 w 914400"/>
                <a:gd name="connsiteY25" fmla="*/ 54769 h 657225"/>
                <a:gd name="connsiteX26" fmla="*/ 347662 w 914400"/>
                <a:gd name="connsiteY26" fmla="*/ 73819 h 657225"/>
                <a:gd name="connsiteX27" fmla="*/ 338137 w 914400"/>
                <a:gd name="connsiteY27" fmla="*/ 109538 h 657225"/>
                <a:gd name="connsiteX28" fmla="*/ 319087 w 914400"/>
                <a:gd name="connsiteY28" fmla="*/ 150019 h 657225"/>
                <a:gd name="connsiteX29" fmla="*/ 271462 w 914400"/>
                <a:gd name="connsiteY29" fmla="*/ 226219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4400" h="657225">
                  <a:moveTo>
                    <a:pt x="271462" y="226219"/>
                  </a:moveTo>
                  <a:lnTo>
                    <a:pt x="173831" y="369094"/>
                  </a:lnTo>
                  <a:lnTo>
                    <a:pt x="78581" y="504825"/>
                  </a:lnTo>
                  <a:lnTo>
                    <a:pt x="19050" y="595313"/>
                  </a:lnTo>
                  <a:lnTo>
                    <a:pt x="7144" y="621507"/>
                  </a:lnTo>
                  <a:lnTo>
                    <a:pt x="0" y="640557"/>
                  </a:lnTo>
                  <a:lnTo>
                    <a:pt x="2381" y="652463"/>
                  </a:lnTo>
                  <a:lnTo>
                    <a:pt x="7144" y="657225"/>
                  </a:lnTo>
                  <a:lnTo>
                    <a:pt x="30956" y="657225"/>
                  </a:lnTo>
                  <a:lnTo>
                    <a:pt x="61912" y="645319"/>
                  </a:lnTo>
                  <a:lnTo>
                    <a:pt x="166687" y="569119"/>
                  </a:lnTo>
                  <a:lnTo>
                    <a:pt x="276225" y="495300"/>
                  </a:lnTo>
                  <a:lnTo>
                    <a:pt x="390525" y="414338"/>
                  </a:lnTo>
                  <a:lnTo>
                    <a:pt x="502444" y="338138"/>
                  </a:lnTo>
                  <a:lnTo>
                    <a:pt x="547687" y="316707"/>
                  </a:lnTo>
                  <a:lnTo>
                    <a:pt x="602456" y="300038"/>
                  </a:lnTo>
                  <a:lnTo>
                    <a:pt x="681037" y="280988"/>
                  </a:lnTo>
                  <a:lnTo>
                    <a:pt x="740569" y="269082"/>
                  </a:lnTo>
                  <a:lnTo>
                    <a:pt x="769144" y="269082"/>
                  </a:lnTo>
                  <a:lnTo>
                    <a:pt x="812006" y="266700"/>
                  </a:lnTo>
                  <a:lnTo>
                    <a:pt x="881062" y="254794"/>
                  </a:lnTo>
                  <a:lnTo>
                    <a:pt x="914400" y="233363"/>
                  </a:lnTo>
                  <a:lnTo>
                    <a:pt x="285750" y="0"/>
                  </a:lnTo>
                  <a:lnTo>
                    <a:pt x="333375" y="26194"/>
                  </a:lnTo>
                  <a:lnTo>
                    <a:pt x="342900" y="42863"/>
                  </a:lnTo>
                  <a:lnTo>
                    <a:pt x="347662" y="54769"/>
                  </a:lnTo>
                  <a:lnTo>
                    <a:pt x="347662" y="73819"/>
                  </a:lnTo>
                  <a:lnTo>
                    <a:pt x="338137" y="109538"/>
                  </a:lnTo>
                  <a:lnTo>
                    <a:pt x="319087" y="150019"/>
                  </a:lnTo>
                  <a:lnTo>
                    <a:pt x="271462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0">
              <a:extLst>
                <a:ext uri="{FF2B5EF4-FFF2-40B4-BE49-F238E27FC236}">
                  <a16:creationId xmlns:a16="http://schemas.microsoft.com/office/drawing/2014/main" id="{7CBFF40A-49FA-4136-B261-1D2D3609222C}"/>
                </a:ext>
              </a:extLst>
            </p:cNvPr>
            <p:cNvSpPr/>
            <p:nvPr/>
          </p:nvSpPr>
          <p:spPr>
            <a:xfrm>
              <a:off x="4284663" y="3317875"/>
              <a:ext cx="1692275" cy="2913063"/>
            </a:xfrm>
            <a:custGeom>
              <a:avLst/>
              <a:gdLst>
                <a:gd name="connsiteX0" fmla="*/ 671052 w 1692378"/>
                <a:gd name="connsiteY0" fmla="*/ 117987 h 2912807"/>
                <a:gd name="connsiteX1" fmla="*/ 269159 w 1692378"/>
                <a:gd name="connsiteY1" fmla="*/ 173294 h 2912807"/>
                <a:gd name="connsiteX2" fmla="*/ 0 w 1692378"/>
                <a:gd name="connsiteY2" fmla="*/ 210165 h 2912807"/>
                <a:gd name="connsiteX3" fmla="*/ 47933 w 1692378"/>
                <a:gd name="connsiteY3" fmla="*/ 383458 h 2912807"/>
                <a:gd name="connsiteX4" fmla="*/ 258097 w 1692378"/>
                <a:gd name="connsiteY4" fmla="*/ 353961 h 2912807"/>
                <a:gd name="connsiteX5" fmla="*/ 486697 w 1692378"/>
                <a:gd name="connsiteY5" fmla="*/ 317090 h 2912807"/>
                <a:gd name="connsiteX6" fmla="*/ 811162 w 1692378"/>
                <a:gd name="connsiteY6" fmla="*/ 272845 h 2912807"/>
                <a:gd name="connsiteX7" fmla="*/ 1117191 w 1692378"/>
                <a:gd name="connsiteY7" fmla="*/ 235974 h 2912807"/>
                <a:gd name="connsiteX8" fmla="*/ 1257300 w 1692378"/>
                <a:gd name="connsiteY8" fmla="*/ 221226 h 2912807"/>
                <a:gd name="connsiteX9" fmla="*/ 1301546 w 1692378"/>
                <a:gd name="connsiteY9" fmla="*/ 224913 h 2912807"/>
                <a:gd name="connsiteX10" fmla="*/ 1323668 w 1692378"/>
                <a:gd name="connsiteY10" fmla="*/ 235974 h 2912807"/>
                <a:gd name="connsiteX11" fmla="*/ 1338417 w 1692378"/>
                <a:gd name="connsiteY11" fmla="*/ 247036 h 2912807"/>
                <a:gd name="connsiteX12" fmla="*/ 1349478 w 1692378"/>
                <a:gd name="connsiteY12" fmla="*/ 261784 h 2912807"/>
                <a:gd name="connsiteX13" fmla="*/ 1360539 w 1692378"/>
                <a:gd name="connsiteY13" fmla="*/ 283907 h 2912807"/>
                <a:gd name="connsiteX14" fmla="*/ 1371600 w 1692378"/>
                <a:gd name="connsiteY14" fmla="*/ 317090 h 2912807"/>
                <a:gd name="connsiteX15" fmla="*/ 1375288 w 1692378"/>
                <a:gd name="connsiteY15" fmla="*/ 368710 h 2912807"/>
                <a:gd name="connsiteX16" fmla="*/ 1367913 w 1692378"/>
                <a:gd name="connsiteY16" fmla="*/ 508819 h 2912807"/>
                <a:gd name="connsiteX17" fmla="*/ 1353165 w 1692378"/>
                <a:gd name="connsiteY17" fmla="*/ 726358 h 2912807"/>
                <a:gd name="connsiteX18" fmla="*/ 1353165 w 1692378"/>
                <a:gd name="connsiteY18" fmla="*/ 995516 h 2912807"/>
                <a:gd name="connsiteX19" fmla="*/ 1353165 w 1692378"/>
                <a:gd name="connsiteY19" fmla="*/ 1412158 h 2912807"/>
                <a:gd name="connsiteX20" fmla="*/ 1353165 w 1692378"/>
                <a:gd name="connsiteY20" fmla="*/ 1677629 h 2912807"/>
                <a:gd name="connsiteX21" fmla="*/ 1353165 w 1692378"/>
                <a:gd name="connsiteY21" fmla="*/ 2138516 h 2912807"/>
                <a:gd name="connsiteX22" fmla="*/ 1353165 w 1692378"/>
                <a:gd name="connsiteY22" fmla="*/ 2348681 h 2912807"/>
                <a:gd name="connsiteX23" fmla="*/ 1375288 w 1692378"/>
                <a:gd name="connsiteY23" fmla="*/ 2850126 h 2912807"/>
                <a:gd name="connsiteX24" fmla="*/ 1408471 w 1692378"/>
                <a:gd name="connsiteY24" fmla="*/ 2894371 h 2912807"/>
                <a:gd name="connsiteX25" fmla="*/ 1430594 w 1692378"/>
                <a:gd name="connsiteY25" fmla="*/ 2909119 h 2912807"/>
                <a:gd name="connsiteX26" fmla="*/ 1441655 w 1692378"/>
                <a:gd name="connsiteY26" fmla="*/ 2912807 h 2912807"/>
                <a:gd name="connsiteX27" fmla="*/ 1467465 w 1692378"/>
                <a:gd name="connsiteY27" fmla="*/ 2905432 h 2912807"/>
                <a:gd name="connsiteX28" fmla="*/ 1496962 w 1692378"/>
                <a:gd name="connsiteY28" fmla="*/ 2883310 h 2912807"/>
                <a:gd name="connsiteX29" fmla="*/ 1526459 w 1692378"/>
                <a:gd name="connsiteY29" fmla="*/ 2846439 h 2912807"/>
                <a:gd name="connsiteX30" fmla="*/ 1559642 w 1692378"/>
                <a:gd name="connsiteY30" fmla="*/ 2787445 h 2912807"/>
                <a:gd name="connsiteX31" fmla="*/ 1574391 w 1692378"/>
                <a:gd name="connsiteY31" fmla="*/ 2746887 h 2912807"/>
                <a:gd name="connsiteX32" fmla="*/ 1589139 w 1692378"/>
                <a:gd name="connsiteY32" fmla="*/ 2698955 h 2912807"/>
                <a:gd name="connsiteX33" fmla="*/ 1603888 w 1692378"/>
                <a:gd name="connsiteY33" fmla="*/ 2632587 h 2912807"/>
                <a:gd name="connsiteX34" fmla="*/ 1618636 w 1692378"/>
                <a:gd name="connsiteY34" fmla="*/ 2558845 h 2912807"/>
                <a:gd name="connsiteX35" fmla="*/ 1622323 w 1692378"/>
                <a:gd name="connsiteY35" fmla="*/ 2499852 h 2912807"/>
                <a:gd name="connsiteX36" fmla="*/ 1611262 w 1692378"/>
                <a:gd name="connsiteY36" fmla="*/ 2440858 h 2912807"/>
                <a:gd name="connsiteX37" fmla="*/ 1592826 w 1692378"/>
                <a:gd name="connsiteY37" fmla="*/ 2315497 h 2912807"/>
                <a:gd name="connsiteX38" fmla="*/ 1578078 w 1692378"/>
                <a:gd name="connsiteY38" fmla="*/ 2120081 h 2912807"/>
                <a:gd name="connsiteX39" fmla="*/ 1578078 w 1692378"/>
                <a:gd name="connsiteY39" fmla="*/ 1898855 h 2912807"/>
                <a:gd name="connsiteX40" fmla="*/ 1578078 w 1692378"/>
                <a:gd name="connsiteY40" fmla="*/ 1592826 h 2912807"/>
                <a:gd name="connsiteX41" fmla="*/ 1578078 w 1692378"/>
                <a:gd name="connsiteY41" fmla="*/ 1238865 h 2912807"/>
                <a:gd name="connsiteX42" fmla="*/ 1578078 w 1692378"/>
                <a:gd name="connsiteY42" fmla="*/ 1002890 h 2912807"/>
                <a:gd name="connsiteX43" fmla="*/ 1578078 w 1692378"/>
                <a:gd name="connsiteY43" fmla="*/ 818536 h 2912807"/>
                <a:gd name="connsiteX44" fmla="*/ 1578078 w 1692378"/>
                <a:gd name="connsiteY44" fmla="*/ 663678 h 2912807"/>
                <a:gd name="connsiteX45" fmla="*/ 1578078 w 1692378"/>
                <a:gd name="connsiteY45" fmla="*/ 589936 h 2912807"/>
                <a:gd name="connsiteX46" fmla="*/ 1585452 w 1692378"/>
                <a:gd name="connsiteY46" fmla="*/ 508819 h 2912807"/>
                <a:gd name="connsiteX47" fmla="*/ 1600200 w 1692378"/>
                <a:gd name="connsiteY47" fmla="*/ 438765 h 2912807"/>
                <a:gd name="connsiteX48" fmla="*/ 1622323 w 1692378"/>
                <a:gd name="connsiteY48" fmla="*/ 376084 h 2912807"/>
                <a:gd name="connsiteX49" fmla="*/ 1644446 w 1692378"/>
                <a:gd name="connsiteY49" fmla="*/ 339213 h 2912807"/>
                <a:gd name="connsiteX50" fmla="*/ 1666568 w 1692378"/>
                <a:gd name="connsiteY50" fmla="*/ 313403 h 2912807"/>
                <a:gd name="connsiteX51" fmla="*/ 1685004 w 1692378"/>
                <a:gd name="connsiteY51" fmla="*/ 287594 h 2912807"/>
                <a:gd name="connsiteX52" fmla="*/ 1688691 w 1692378"/>
                <a:gd name="connsiteY52" fmla="*/ 272845 h 2912807"/>
                <a:gd name="connsiteX53" fmla="*/ 1692378 w 1692378"/>
                <a:gd name="connsiteY53" fmla="*/ 254410 h 2912807"/>
                <a:gd name="connsiteX54" fmla="*/ 1685004 w 1692378"/>
                <a:gd name="connsiteY54" fmla="*/ 224913 h 2912807"/>
                <a:gd name="connsiteX55" fmla="*/ 1662881 w 1692378"/>
                <a:gd name="connsiteY55" fmla="*/ 191729 h 2912807"/>
                <a:gd name="connsiteX56" fmla="*/ 1611262 w 1692378"/>
                <a:gd name="connsiteY56" fmla="*/ 147484 h 2912807"/>
                <a:gd name="connsiteX57" fmla="*/ 1530146 w 1692378"/>
                <a:gd name="connsiteY57" fmla="*/ 88490 h 2912807"/>
                <a:gd name="connsiteX58" fmla="*/ 1415846 w 1692378"/>
                <a:gd name="connsiteY58" fmla="*/ 18436 h 2912807"/>
                <a:gd name="connsiteX59" fmla="*/ 1378975 w 1692378"/>
                <a:gd name="connsiteY59" fmla="*/ 0 h 2912807"/>
                <a:gd name="connsiteX60" fmla="*/ 1349478 w 1692378"/>
                <a:gd name="connsiteY60" fmla="*/ 7374 h 2912807"/>
                <a:gd name="connsiteX61" fmla="*/ 1264675 w 1692378"/>
                <a:gd name="connsiteY61" fmla="*/ 36871 h 2912807"/>
                <a:gd name="connsiteX62" fmla="*/ 1224117 w 1692378"/>
                <a:gd name="connsiteY62" fmla="*/ 44245 h 2912807"/>
                <a:gd name="connsiteX63" fmla="*/ 1154062 w 1692378"/>
                <a:gd name="connsiteY63" fmla="*/ 47932 h 2912807"/>
                <a:gd name="connsiteX64" fmla="*/ 1061884 w 1692378"/>
                <a:gd name="connsiteY64" fmla="*/ 66368 h 2912807"/>
                <a:gd name="connsiteX65" fmla="*/ 671052 w 1692378"/>
                <a:gd name="connsiteY65" fmla="*/ 117987 h 29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92378" h="2912807">
                  <a:moveTo>
                    <a:pt x="671052" y="117987"/>
                  </a:moveTo>
                  <a:lnTo>
                    <a:pt x="269159" y="173294"/>
                  </a:lnTo>
                  <a:lnTo>
                    <a:pt x="0" y="210165"/>
                  </a:lnTo>
                  <a:lnTo>
                    <a:pt x="47933" y="383458"/>
                  </a:lnTo>
                  <a:lnTo>
                    <a:pt x="258097" y="353961"/>
                  </a:lnTo>
                  <a:lnTo>
                    <a:pt x="486697" y="317090"/>
                  </a:lnTo>
                  <a:lnTo>
                    <a:pt x="811162" y="272845"/>
                  </a:lnTo>
                  <a:lnTo>
                    <a:pt x="1117191" y="235974"/>
                  </a:lnTo>
                  <a:lnTo>
                    <a:pt x="1257300" y="221226"/>
                  </a:lnTo>
                  <a:lnTo>
                    <a:pt x="1301546" y="224913"/>
                  </a:lnTo>
                  <a:lnTo>
                    <a:pt x="1323668" y="235974"/>
                  </a:lnTo>
                  <a:lnTo>
                    <a:pt x="1338417" y="247036"/>
                  </a:lnTo>
                  <a:lnTo>
                    <a:pt x="1349478" y="261784"/>
                  </a:lnTo>
                  <a:lnTo>
                    <a:pt x="1360539" y="283907"/>
                  </a:lnTo>
                  <a:lnTo>
                    <a:pt x="1371600" y="317090"/>
                  </a:lnTo>
                  <a:lnTo>
                    <a:pt x="1375288" y="368710"/>
                  </a:lnTo>
                  <a:lnTo>
                    <a:pt x="1367913" y="508819"/>
                  </a:lnTo>
                  <a:lnTo>
                    <a:pt x="1353165" y="726358"/>
                  </a:lnTo>
                  <a:lnTo>
                    <a:pt x="1353165" y="995516"/>
                  </a:lnTo>
                  <a:lnTo>
                    <a:pt x="1353165" y="1412158"/>
                  </a:lnTo>
                  <a:lnTo>
                    <a:pt x="1353165" y="1677629"/>
                  </a:lnTo>
                  <a:lnTo>
                    <a:pt x="1353165" y="2138516"/>
                  </a:lnTo>
                  <a:lnTo>
                    <a:pt x="1353165" y="2348681"/>
                  </a:lnTo>
                  <a:lnTo>
                    <a:pt x="1375288" y="2850126"/>
                  </a:lnTo>
                  <a:lnTo>
                    <a:pt x="1408471" y="2894371"/>
                  </a:lnTo>
                  <a:lnTo>
                    <a:pt x="1430594" y="2909119"/>
                  </a:lnTo>
                  <a:lnTo>
                    <a:pt x="1441655" y="2912807"/>
                  </a:lnTo>
                  <a:lnTo>
                    <a:pt x="1467465" y="2905432"/>
                  </a:lnTo>
                  <a:lnTo>
                    <a:pt x="1496962" y="2883310"/>
                  </a:lnTo>
                  <a:lnTo>
                    <a:pt x="1526459" y="2846439"/>
                  </a:lnTo>
                  <a:lnTo>
                    <a:pt x="1559642" y="2787445"/>
                  </a:lnTo>
                  <a:lnTo>
                    <a:pt x="1574391" y="2746887"/>
                  </a:lnTo>
                  <a:lnTo>
                    <a:pt x="1589139" y="2698955"/>
                  </a:lnTo>
                  <a:lnTo>
                    <a:pt x="1603888" y="2632587"/>
                  </a:lnTo>
                  <a:lnTo>
                    <a:pt x="1618636" y="2558845"/>
                  </a:lnTo>
                  <a:lnTo>
                    <a:pt x="1622323" y="2499852"/>
                  </a:lnTo>
                  <a:lnTo>
                    <a:pt x="1611262" y="2440858"/>
                  </a:lnTo>
                  <a:lnTo>
                    <a:pt x="1592826" y="2315497"/>
                  </a:lnTo>
                  <a:lnTo>
                    <a:pt x="1578078" y="2120081"/>
                  </a:lnTo>
                  <a:lnTo>
                    <a:pt x="1578078" y="1898855"/>
                  </a:lnTo>
                  <a:lnTo>
                    <a:pt x="1578078" y="1592826"/>
                  </a:lnTo>
                  <a:lnTo>
                    <a:pt x="1578078" y="1238865"/>
                  </a:lnTo>
                  <a:lnTo>
                    <a:pt x="1578078" y="1002890"/>
                  </a:lnTo>
                  <a:lnTo>
                    <a:pt x="1578078" y="818536"/>
                  </a:lnTo>
                  <a:lnTo>
                    <a:pt x="1578078" y="663678"/>
                  </a:lnTo>
                  <a:lnTo>
                    <a:pt x="1578078" y="589936"/>
                  </a:lnTo>
                  <a:lnTo>
                    <a:pt x="1585452" y="508819"/>
                  </a:lnTo>
                  <a:lnTo>
                    <a:pt x="1600200" y="438765"/>
                  </a:lnTo>
                  <a:lnTo>
                    <a:pt x="1622323" y="376084"/>
                  </a:lnTo>
                  <a:lnTo>
                    <a:pt x="1644446" y="339213"/>
                  </a:lnTo>
                  <a:lnTo>
                    <a:pt x="1666568" y="313403"/>
                  </a:lnTo>
                  <a:lnTo>
                    <a:pt x="1685004" y="287594"/>
                  </a:lnTo>
                  <a:lnTo>
                    <a:pt x="1688691" y="272845"/>
                  </a:lnTo>
                  <a:lnTo>
                    <a:pt x="1692378" y="254410"/>
                  </a:lnTo>
                  <a:lnTo>
                    <a:pt x="1685004" y="224913"/>
                  </a:lnTo>
                  <a:lnTo>
                    <a:pt x="1662881" y="191729"/>
                  </a:lnTo>
                  <a:lnTo>
                    <a:pt x="1611262" y="147484"/>
                  </a:lnTo>
                  <a:lnTo>
                    <a:pt x="1530146" y="88490"/>
                  </a:lnTo>
                  <a:lnTo>
                    <a:pt x="1415846" y="18436"/>
                  </a:lnTo>
                  <a:lnTo>
                    <a:pt x="1378975" y="0"/>
                  </a:lnTo>
                  <a:lnTo>
                    <a:pt x="1349478" y="7374"/>
                  </a:lnTo>
                  <a:lnTo>
                    <a:pt x="1264675" y="36871"/>
                  </a:lnTo>
                  <a:lnTo>
                    <a:pt x="1224117" y="44245"/>
                  </a:lnTo>
                  <a:lnTo>
                    <a:pt x="1154062" y="47932"/>
                  </a:lnTo>
                  <a:lnTo>
                    <a:pt x="1061884" y="66368"/>
                  </a:lnTo>
                  <a:lnTo>
                    <a:pt x="671052" y="117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1">
              <a:extLst>
                <a:ext uri="{FF2B5EF4-FFF2-40B4-BE49-F238E27FC236}">
                  <a16:creationId xmlns:a16="http://schemas.microsoft.com/office/drawing/2014/main" id="{D5898F89-CD3E-41A3-8F66-F0DDEAE37BD5}"/>
                </a:ext>
              </a:extLst>
            </p:cNvPr>
            <p:cNvSpPr/>
            <p:nvPr/>
          </p:nvSpPr>
          <p:spPr>
            <a:xfrm>
              <a:off x="4999038" y="5553075"/>
              <a:ext cx="723900" cy="674688"/>
            </a:xfrm>
            <a:custGeom>
              <a:avLst/>
              <a:gdLst>
                <a:gd name="connsiteX0" fmla="*/ 302419 w 723900"/>
                <a:gd name="connsiteY0" fmla="*/ 178594 h 673894"/>
                <a:gd name="connsiteX1" fmla="*/ 435769 w 723900"/>
                <a:gd name="connsiteY1" fmla="*/ 207169 h 673894"/>
                <a:gd name="connsiteX2" fmla="*/ 519112 w 723900"/>
                <a:gd name="connsiteY2" fmla="*/ 221456 h 673894"/>
                <a:gd name="connsiteX3" fmla="*/ 538162 w 723900"/>
                <a:gd name="connsiteY3" fmla="*/ 221456 h 673894"/>
                <a:gd name="connsiteX4" fmla="*/ 566737 w 723900"/>
                <a:gd name="connsiteY4" fmla="*/ 216694 h 673894"/>
                <a:gd name="connsiteX5" fmla="*/ 592931 w 723900"/>
                <a:gd name="connsiteY5" fmla="*/ 202406 h 673894"/>
                <a:gd name="connsiteX6" fmla="*/ 611981 w 723900"/>
                <a:gd name="connsiteY6" fmla="*/ 185738 h 673894"/>
                <a:gd name="connsiteX7" fmla="*/ 628650 w 723900"/>
                <a:gd name="connsiteY7" fmla="*/ 159544 h 673894"/>
                <a:gd name="connsiteX8" fmla="*/ 635794 w 723900"/>
                <a:gd name="connsiteY8" fmla="*/ 135731 h 673894"/>
                <a:gd name="connsiteX9" fmla="*/ 640556 w 723900"/>
                <a:gd name="connsiteY9" fmla="*/ 109538 h 673894"/>
                <a:gd name="connsiteX10" fmla="*/ 640556 w 723900"/>
                <a:gd name="connsiteY10" fmla="*/ 0 h 673894"/>
                <a:gd name="connsiteX11" fmla="*/ 723900 w 723900"/>
                <a:gd name="connsiteY11" fmla="*/ 673894 h 673894"/>
                <a:gd name="connsiteX12" fmla="*/ 695325 w 723900"/>
                <a:gd name="connsiteY12" fmla="*/ 657225 h 673894"/>
                <a:gd name="connsiteX13" fmla="*/ 654844 w 723900"/>
                <a:gd name="connsiteY13" fmla="*/ 609600 h 673894"/>
                <a:gd name="connsiteX14" fmla="*/ 623887 w 723900"/>
                <a:gd name="connsiteY14" fmla="*/ 569119 h 673894"/>
                <a:gd name="connsiteX15" fmla="*/ 583406 w 723900"/>
                <a:gd name="connsiteY15" fmla="*/ 521494 h 673894"/>
                <a:gd name="connsiteX16" fmla="*/ 545306 w 723900"/>
                <a:gd name="connsiteY16" fmla="*/ 483394 h 673894"/>
                <a:gd name="connsiteX17" fmla="*/ 483394 w 723900"/>
                <a:gd name="connsiteY17" fmla="*/ 426244 h 673894"/>
                <a:gd name="connsiteX18" fmla="*/ 447675 w 723900"/>
                <a:gd name="connsiteY18" fmla="*/ 400050 h 673894"/>
                <a:gd name="connsiteX19" fmla="*/ 381000 w 723900"/>
                <a:gd name="connsiteY19" fmla="*/ 350044 h 673894"/>
                <a:gd name="connsiteX20" fmla="*/ 330994 w 723900"/>
                <a:gd name="connsiteY20" fmla="*/ 316706 h 673894"/>
                <a:gd name="connsiteX21" fmla="*/ 271462 w 723900"/>
                <a:gd name="connsiteY21" fmla="*/ 283369 h 673894"/>
                <a:gd name="connsiteX22" fmla="*/ 200025 w 723900"/>
                <a:gd name="connsiteY22" fmla="*/ 242888 h 673894"/>
                <a:gd name="connsiteX23" fmla="*/ 97631 w 723900"/>
                <a:gd name="connsiteY23" fmla="*/ 192881 h 673894"/>
                <a:gd name="connsiteX24" fmla="*/ 33337 w 723900"/>
                <a:gd name="connsiteY24" fmla="*/ 161925 h 673894"/>
                <a:gd name="connsiteX25" fmla="*/ 9525 w 723900"/>
                <a:gd name="connsiteY25" fmla="*/ 145256 h 673894"/>
                <a:gd name="connsiteX26" fmla="*/ 2381 w 723900"/>
                <a:gd name="connsiteY26" fmla="*/ 130969 h 673894"/>
                <a:gd name="connsiteX27" fmla="*/ 0 w 723900"/>
                <a:gd name="connsiteY27" fmla="*/ 109538 h 673894"/>
                <a:gd name="connsiteX28" fmla="*/ 2381 w 723900"/>
                <a:gd name="connsiteY28" fmla="*/ 100013 h 673894"/>
                <a:gd name="connsiteX29" fmla="*/ 14287 w 723900"/>
                <a:gd name="connsiteY29" fmla="*/ 97631 h 673894"/>
                <a:gd name="connsiteX30" fmla="*/ 42862 w 723900"/>
                <a:gd name="connsiteY30" fmla="*/ 102394 h 673894"/>
                <a:gd name="connsiteX31" fmla="*/ 100012 w 723900"/>
                <a:gd name="connsiteY31" fmla="*/ 121444 h 673894"/>
                <a:gd name="connsiteX32" fmla="*/ 302419 w 723900"/>
                <a:gd name="connsiteY32" fmla="*/ 1785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73894">
                  <a:moveTo>
                    <a:pt x="302419" y="178594"/>
                  </a:moveTo>
                  <a:lnTo>
                    <a:pt x="435769" y="207169"/>
                  </a:lnTo>
                  <a:lnTo>
                    <a:pt x="519112" y="221456"/>
                  </a:lnTo>
                  <a:lnTo>
                    <a:pt x="538162" y="221456"/>
                  </a:lnTo>
                  <a:lnTo>
                    <a:pt x="566737" y="216694"/>
                  </a:lnTo>
                  <a:lnTo>
                    <a:pt x="592931" y="202406"/>
                  </a:lnTo>
                  <a:lnTo>
                    <a:pt x="611981" y="185738"/>
                  </a:lnTo>
                  <a:lnTo>
                    <a:pt x="628650" y="159544"/>
                  </a:lnTo>
                  <a:lnTo>
                    <a:pt x="635794" y="135731"/>
                  </a:lnTo>
                  <a:lnTo>
                    <a:pt x="640556" y="109538"/>
                  </a:lnTo>
                  <a:lnTo>
                    <a:pt x="640556" y="0"/>
                  </a:lnTo>
                  <a:lnTo>
                    <a:pt x="723900" y="673894"/>
                  </a:lnTo>
                  <a:lnTo>
                    <a:pt x="695325" y="657225"/>
                  </a:lnTo>
                  <a:lnTo>
                    <a:pt x="654844" y="609600"/>
                  </a:lnTo>
                  <a:lnTo>
                    <a:pt x="623887" y="569119"/>
                  </a:lnTo>
                  <a:lnTo>
                    <a:pt x="583406" y="521494"/>
                  </a:lnTo>
                  <a:lnTo>
                    <a:pt x="545306" y="483394"/>
                  </a:lnTo>
                  <a:lnTo>
                    <a:pt x="483394" y="426244"/>
                  </a:lnTo>
                  <a:lnTo>
                    <a:pt x="447675" y="400050"/>
                  </a:lnTo>
                  <a:lnTo>
                    <a:pt x="381000" y="350044"/>
                  </a:lnTo>
                  <a:lnTo>
                    <a:pt x="330994" y="316706"/>
                  </a:lnTo>
                  <a:lnTo>
                    <a:pt x="271462" y="283369"/>
                  </a:lnTo>
                  <a:lnTo>
                    <a:pt x="200025" y="242888"/>
                  </a:lnTo>
                  <a:lnTo>
                    <a:pt x="97631" y="192881"/>
                  </a:lnTo>
                  <a:lnTo>
                    <a:pt x="33337" y="161925"/>
                  </a:lnTo>
                  <a:cubicBezTo>
                    <a:pt x="10972" y="147015"/>
                    <a:pt x="17976" y="153710"/>
                    <a:pt x="9525" y="145256"/>
                  </a:cubicBezTo>
                  <a:lnTo>
                    <a:pt x="2381" y="130969"/>
                  </a:lnTo>
                  <a:lnTo>
                    <a:pt x="0" y="109538"/>
                  </a:lnTo>
                  <a:lnTo>
                    <a:pt x="2381" y="100013"/>
                  </a:lnTo>
                  <a:lnTo>
                    <a:pt x="14287" y="97631"/>
                  </a:lnTo>
                  <a:lnTo>
                    <a:pt x="42862" y="102394"/>
                  </a:lnTo>
                  <a:lnTo>
                    <a:pt x="100012" y="121444"/>
                  </a:lnTo>
                  <a:lnTo>
                    <a:pt x="3024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2">
              <a:extLst>
                <a:ext uri="{FF2B5EF4-FFF2-40B4-BE49-F238E27FC236}">
                  <a16:creationId xmlns:a16="http://schemas.microsoft.com/office/drawing/2014/main" id="{664ABC0D-D2DF-4CC6-B84A-8F81F17A58D0}"/>
                </a:ext>
              </a:extLst>
            </p:cNvPr>
            <p:cNvSpPr/>
            <p:nvPr/>
          </p:nvSpPr>
          <p:spPr>
            <a:xfrm>
              <a:off x="4287838" y="4000500"/>
              <a:ext cx="1412875" cy="379413"/>
            </a:xfrm>
            <a:custGeom>
              <a:avLst/>
              <a:gdLst>
                <a:gd name="connsiteX0" fmla="*/ 640557 w 1412082"/>
                <a:gd name="connsiteY0" fmla="*/ 116681 h 378619"/>
                <a:gd name="connsiteX1" fmla="*/ 814388 w 1412082"/>
                <a:gd name="connsiteY1" fmla="*/ 90488 h 378619"/>
                <a:gd name="connsiteX2" fmla="*/ 1069182 w 1412082"/>
                <a:gd name="connsiteY2" fmla="*/ 52388 h 378619"/>
                <a:gd name="connsiteX3" fmla="*/ 1412082 w 1412082"/>
                <a:gd name="connsiteY3" fmla="*/ 0 h 378619"/>
                <a:gd name="connsiteX4" fmla="*/ 1412082 w 1412082"/>
                <a:gd name="connsiteY4" fmla="*/ 204788 h 378619"/>
                <a:gd name="connsiteX5" fmla="*/ 1212057 w 1412082"/>
                <a:gd name="connsiteY5" fmla="*/ 223838 h 378619"/>
                <a:gd name="connsiteX6" fmla="*/ 981075 w 1412082"/>
                <a:gd name="connsiteY6" fmla="*/ 247650 h 378619"/>
                <a:gd name="connsiteX7" fmla="*/ 795338 w 1412082"/>
                <a:gd name="connsiteY7" fmla="*/ 271463 h 378619"/>
                <a:gd name="connsiteX8" fmla="*/ 614363 w 1412082"/>
                <a:gd name="connsiteY8" fmla="*/ 300038 h 378619"/>
                <a:gd name="connsiteX9" fmla="*/ 452438 w 1412082"/>
                <a:gd name="connsiteY9" fmla="*/ 314325 h 378619"/>
                <a:gd name="connsiteX10" fmla="*/ 309563 w 1412082"/>
                <a:gd name="connsiteY10" fmla="*/ 330994 h 378619"/>
                <a:gd name="connsiteX11" fmla="*/ 200025 w 1412082"/>
                <a:gd name="connsiteY11" fmla="*/ 345281 h 378619"/>
                <a:gd name="connsiteX12" fmla="*/ 0 w 1412082"/>
                <a:gd name="connsiteY12" fmla="*/ 378619 h 378619"/>
                <a:gd name="connsiteX13" fmla="*/ 4763 w 1412082"/>
                <a:gd name="connsiteY13" fmla="*/ 190500 h 378619"/>
                <a:gd name="connsiteX14" fmla="*/ 180975 w 1412082"/>
                <a:gd name="connsiteY14" fmla="*/ 176213 h 378619"/>
                <a:gd name="connsiteX15" fmla="*/ 411957 w 1412082"/>
                <a:gd name="connsiteY15" fmla="*/ 147638 h 378619"/>
                <a:gd name="connsiteX16" fmla="*/ 640557 w 1412082"/>
                <a:gd name="connsiteY16" fmla="*/ 116681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082" h="378619">
                  <a:moveTo>
                    <a:pt x="640557" y="116681"/>
                  </a:moveTo>
                  <a:lnTo>
                    <a:pt x="814388" y="90488"/>
                  </a:lnTo>
                  <a:lnTo>
                    <a:pt x="1069182" y="52388"/>
                  </a:lnTo>
                  <a:lnTo>
                    <a:pt x="1412082" y="0"/>
                  </a:lnTo>
                  <a:lnTo>
                    <a:pt x="1412082" y="204788"/>
                  </a:lnTo>
                  <a:lnTo>
                    <a:pt x="1212057" y="223838"/>
                  </a:lnTo>
                  <a:lnTo>
                    <a:pt x="981075" y="247650"/>
                  </a:lnTo>
                  <a:lnTo>
                    <a:pt x="795338" y="271463"/>
                  </a:lnTo>
                  <a:lnTo>
                    <a:pt x="614363" y="300038"/>
                  </a:lnTo>
                  <a:lnTo>
                    <a:pt x="452438" y="314325"/>
                  </a:lnTo>
                  <a:lnTo>
                    <a:pt x="309563" y="330994"/>
                  </a:lnTo>
                  <a:lnTo>
                    <a:pt x="200025" y="345281"/>
                  </a:lnTo>
                  <a:lnTo>
                    <a:pt x="0" y="378619"/>
                  </a:lnTo>
                  <a:lnTo>
                    <a:pt x="4763" y="190500"/>
                  </a:lnTo>
                  <a:lnTo>
                    <a:pt x="180975" y="176213"/>
                  </a:lnTo>
                  <a:lnTo>
                    <a:pt x="411957" y="147638"/>
                  </a:lnTo>
                  <a:lnTo>
                    <a:pt x="640557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3">
              <a:extLst>
                <a:ext uri="{FF2B5EF4-FFF2-40B4-BE49-F238E27FC236}">
                  <a16:creationId xmlns:a16="http://schemas.microsoft.com/office/drawing/2014/main" id="{0856331B-8BF1-4ABB-9B7B-06E09F7C8C73}"/>
                </a:ext>
              </a:extLst>
            </p:cNvPr>
            <p:cNvSpPr/>
            <p:nvPr/>
          </p:nvSpPr>
          <p:spPr>
            <a:xfrm>
              <a:off x="4297363" y="4697413"/>
              <a:ext cx="1428750" cy="346075"/>
            </a:xfrm>
            <a:custGeom>
              <a:avLst/>
              <a:gdLst>
                <a:gd name="connsiteX0" fmla="*/ 559594 w 1428750"/>
                <a:gd name="connsiteY0" fmla="*/ 290513 h 345282"/>
                <a:gd name="connsiteX1" fmla="*/ 423863 w 1428750"/>
                <a:gd name="connsiteY1" fmla="*/ 311944 h 345282"/>
                <a:gd name="connsiteX2" fmla="*/ 335757 w 1428750"/>
                <a:gd name="connsiteY2" fmla="*/ 326232 h 345282"/>
                <a:gd name="connsiteX3" fmla="*/ 242888 w 1428750"/>
                <a:gd name="connsiteY3" fmla="*/ 340519 h 345282"/>
                <a:gd name="connsiteX4" fmla="*/ 171450 w 1428750"/>
                <a:gd name="connsiteY4" fmla="*/ 345282 h 345282"/>
                <a:gd name="connsiteX5" fmla="*/ 107157 w 1428750"/>
                <a:gd name="connsiteY5" fmla="*/ 345282 h 345282"/>
                <a:gd name="connsiteX6" fmla="*/ 0 w 1428750"/>
                <a:gd name="connsiteY6" fmla="*/ 333375 h 345282"/>
                <a:gd name="connsiteX7" fmla="*/ 14288 w 1428750"/>
                <a:gd name="connsiteY7" fmla="*/ 180975 h 345282"/>
                <a:gd name="connsiteX8" fmla="*/ 130969 w 1428750"/>
                <a:gd name="connsiteY8" fmla="*/ 180975 h 345282"/>
                <a:gd name="connsiteX9" fmla="*/ 283369 w 1428750"/>
                <a:gd name="connsiteY9" fmla="*/ 161925 h 345282"/>
                <a:gd name="connsiteX10" fmla="*/ 461963 w 1428750"/>
                <a:gd name="connsiteY10" fmla="*/ 130969 h 345282"/>
                <a:gd name="connsiteX11" fmla="*/ 647700 w 1428750"/>
                <a:gd name="connsiteY11" fmla="*/ 92869 h 345282"/>
                <a:gd name="connsiteX12" fmla="*/ 790575 w 1428750"/>
                <a:gd name="connsiteY12" fmla="*/ 66675 h 345282"/>
                <a:gd name="connsiteX13" fmla="*/ 981075 w 1428750"/>
                <a:gd name="connsiteY13" fmla="*/ 40482 h 345282"/>
                <a:gd name="connsiteX14" fmla="*/ 1164432 w 1428750"/>
                <a:gd name="connsiteY14" fmla="*/ 16669 h 345282"/>
                <a:gd name="connsiteX15" fmla="*/ 1428750 w 1428750"/>
                <a:gd name="connsiteY15" fmla="*/ 0 h 345282"/>
                <a:gd name="connsiteX16" fmla="*/ 1421607 w 1428750"/>
                <a:gd name="connsiteY16" fmla="*/ 202407 h 345282"/>
                <a:gd name="connsiteX17" fmla="*/ 1269207 w 1428750"/>
                <a:gd name="connsiteY17" fmla="*/ 204788 h 345282"/>
                <a:gd name="connsiteX18" fmla="*/ 1154907 w 1428750"/>
                <a:gd name="connsiteY18" fmla="*/ 211932 h 345282"/>
                <a:gd name="connsiteX19" fmla="*/ 990600 w 1428750"/>
                <a:gd name="connsiteY19" fmla="*/ 226219 h 345282"/>
                <a:gd name="connsiteX20" fmla="*/ 850107 w 1428750"/>
                <a:gd name="connsiteY20" fmla="*/ 245269 h 345282"/>
                <a:gd name="connsiteX21" fmla="*/ 559594 w 1428750"/>
                <a:gd name="connsiteY21" fmla="*/ 290513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8750" h="345282">
                  <a:moveTo>
                    <a:pt x="559594" y="290513"/>
                  </a:moveTo>
                  <a:lnTo>
                    <a:pt x="423863" y="311944"/>
                  </a:lnTo>
                  <a:lnTo>
                    <a:pt x="335757" y="326232"/>
                  </a:lnTo>
                  <a:lnTo>
                    <a:pt x="242888" y="340519"/>
                  </a:lnTo>
                  <a:lnTo>
                    <a:pt x="171450" y="345282"/>
                  </a:lnTo>
                  <a:lnTo>
                    <a:pt x="107157" y="345282"/>
                  </a:lnTo>
                  <a:lnTo>
                    <a:pt x="0" y="333375"/>
                  </a:lnTo>
                  <a:lnTo>
                    <a:pt x="14288" y="180975"/>
                  </a:lnTo>
                  <a:lnTo>
                    <a:pt x="130969" y="180975"/>
                  </a:lnTo>
                  <a:lnTo>
                    <a:pt x="283369" y="161925"/>
                  </a:lnTo>
                  <a:lnTo>
                    <a:pt x="461963" y="130969"/>
                  </a:lnTo>
                  <a:lnTo>
                    <a:pt x="647700" y="92869"/>
                  </a:lnTo>
                  <a:lnTo>
                    <a:pt x="790575" y="66675"/>
                  </a:lnTo>
                  <a:lnTo>
                    <a:pt x="981075" y="40482"/>
                  </a:lnTo>
                  <a:lnTo>
                    <a:pt x="1164432" y="16669"/>
                  </a:lnTo>
                  <a:lnTo>
                    <a:pt x="1428750" y="0"/>
                  </a:lnTo>
                  <a:lnTo>
                    <a:pt x="1421607" y="202407"/>
                  </a:lnTo>
                  <a:lnTo>
                    <a:pt x="1269207" y="204788"/>
                  </a:lnTo>
                  <a:lnTo>
                    <a:pt x="1154907" y="211932"/>
                  </a:lnTo>
                  <a:lnTo>
                    <a:pt x="990600" y="226219"/>
                  </a:lnTo>
                  <a:lnTo>
                    <a:pt x="850107" y="245269"/>
                  </a:lnTo>
                  <a:lnTo>
                    <a:pt x="559594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0394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490" name="グループ化 1">
            <a:extLst>
              <a:ext uri="{FF2B5EF4-FFF2-40B4-BE49-F238E27FC236}">
                <a16:creationId xmlns:a16="http://schemas.microsoft.com/office/drawing/2014/main" id="{EEF6374D-048C-4613-AC9A-6B89AFBE65C4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398588"/>
            <a:ext cx="4565650" cy="4832350"/>
            <a:chOff x="2719388" y="1398588"/>
            <a:chExt cx="4565650" cy="4832350"/>
          </a:xfrm>
        </p:grpSpPr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6A750AF5-E653-4E06-BB82-77FDB16ACCC5}"/>
                </a:ext>
              </a:extLst>
            </p:cNvPr>
            <p:cNvSpPr/>
            <p:nvPr/>
          </p:nvSpPr>
          <p:spPr>
            <a:xfrm>
              <a:off x="3676650" y="1531938"/>
              <a:ext cx="466725" cy="1571625"/>
            </a:xfrm>
            <a:custGeom>
              <a:avLst/>
              <a:gdLst>
                <a:gd name="connsiteX0" fmla="*/ 464344 w 466725"/>
                <a:gd name="connsiteY0" fmla="*/ 866775 h 1571625"/>
                <a:gd name="connsiteX1" fmla="*/ 466725 w 466725"/>
                <a:gd name="connsiteY1" fmla="*/ 1550194 h 1571625"/>
                <a:gd name="connsiteX2" fmla="*/ 238125 w 466725"/>
                <a:gd name="connsiteY2" fmla="*/ 1571625 h 1571625"/>
                <a:gd name="connsiteX3" fmla="*/ 242888 w 466725"/>
                <a:gd name="connsiteY3" fmla="*/ 1364456 h 1571625"/>
                <a:gd name="connsiteX4" fmla="*/ 242888 w 466725"/>
                <a:gd name="connsiteY4" fmla="*/ 1088231 h 1571625"/>
                <a:gd name="connsiteX5" fmla="*/ 242888 w 466725"/>
                <a:gd name="connsiteY5" fmla="*/ 792956 h 1571625"/>
                <a:gd name="connsiteX6" fmla="*/ 240506 w 466725"/>
                <a:gd name="connsiteY6" fmla="*/ 642937 h 1571625"/>
                <a:gd name="connsiteX7" fmla="*/ 240506 w 466725"/>
                <a:gd name="connsiteY7" fmla="*/ 564356 h 1571625"/>
                <a:gd name="connsiteX8" fmla="*/ 240506 w 466725"/>
                <a:gd name="connsiteY8" fmla="*/ 497681 h 1571625"/>
                <a:gd name="connsiteX9" fmla="*/ 238125 w 466725"/>
                <a:gd name="connsiteY9" fmla="*/ 457200 h 1571625"/>
                <a:gd name="connsiteX10" fmla="*/ 235744 w 466725"/>
                <a:gd name="connsiteY10" fmla="*/ 411956 h 1571625"/>
                <a:gd name="connsiteX11" fmla="*/ 230981 w 466725"/>
                <a:gd name="connsiteY11" fmla="*/ 373856 h 1571625"/>
                <a:gd name="connsiteX12" fmla="*/ 223838 w 466725"/>
                <a:gd name="connsiteY12" fmla="*/ 338137 h 1571625"/>
                <a:gd name="connsiteX13" fmla="*/ 214313 w 466725"/>
                <a:gd name="connsiteY13" fmla="*/ 295275 h 1571625"/>
                <a:gd name="connsiteX14" fmla="*/ 202406 w 466725"/>
                <a:gd name="connsiteY14" fmla="*/ 261937 h 1571625"/>
                <a:gd name="connsiteX15" fmla="*/ 188119 w 466725"/>
                <a:gd name="connsiteY15" fmla="*/ 223837 h 1571625"/>
                <a:gd name="connsiteX16" fmla="*/ 169069 w 466725"/>
                <a:gd name="connsiteY16" fmla="*/ 192881 h 1571625"/>
                <a:gd name="connsiteX17" fmla="*/ 147638 w 466725"/>
                <a:gd name="connsiteY17" fmla="*/ 161925 h 1571625"/>
                <a:gd name="connsiteX18" fmla="*/ 128588 w 466725"/>
                <a:gd name="connsiteY18" fmla="*/ 140494 h 1571625"/>
                <a:gd name="connsiteX19" fmla="*/ 109538 w 466725"/>
                <a:gd name="connsiteY19" fmla="*/ 126206 h 1571625"/>
                <a:gd name="connsiteX20" fmla="*/ 78581 w 466725"/>
                <a:gd name="connsiteY20" fmla="*/ 104775 h 1571625"/>
                <a:gd name="connsiteX21" fmla="*/ 33338 w 466725"/>
                <a:gd name="connsiteY21" fmla="*/ 71437 h 1571625"/>
                <a:gd name="connsiteX22" fmla="*/ 7144 w 466725"/>
                <a:gd name="connsiteY22" fmla="*/ 47625 h 1571625"/>
                <a:gd name="connsiteX23" fmla="*/ 0 w 466725"/>
                <a:gd name="connsiteY23" fmla="*/ 33337 h 1571625"/>
                <a:gd name="connsiteX24" fmla="*/ 0 w 466725"/>
                <a:gd name="connsiteY24" fmla="*/ 23812 h 1571625"/>
                <a:gd name="connsiteX25" fmla="*/ 9525 w 466725"/>
                <a:gd name="connsiteY25" fmla="*/ 11906 h 1571625"/>
                <a:gd name="connsiteX26" fmla="*/ 35719 w 466725"/>
                <a:gd name="connsiteY26" fmla="*/ 2381 h 1571625"/>
                <a:gd name="connsiteX27" fmla="*/ 80963 w 466725"/>
                <a:gd name="connsiteY27" fmla="*/ 0 h 1571625"/>
                <a:gd name="connsiteX28" fmla="*/ 140494 w 466725"/>
                <a:gd name="connsiteY28" fmla="*/ 4762 h 1571625"/>
                <a:gd name="connsiteX29" fmla="*/ 211931 w 466725"/>
                <a:gd name="connsiteY29" fmla="*/ 19050 h 1571625"/>
                <a:gd name="connsiteX30" fmla="*/ 271463 w 466725"/>
                <a:gd name="connsiteY30" fmla="*/ 40481 h 1571625"/>
                <a:gd name="connsiteX31" fmla="*/ 342900 w 466725"/>
                <a:gd name="connsiteY31" fmla="*/ 71437 h 1571625"/>
                <a:gd name="connsiteX32" fmla="*/ 407194 w 466725"/>
                <a:gd name="connsiteY32" fmla="*/ 102394 h 1571625"/>
                <a:gd name="connsiteX33" fmla="*/ 423863 w 466725"/>
                <a:gd name="connsiteY33" fmla="*/ 111919 h 1571625"/>
                <a:gd name="connsiteX34" fmla="*/ 450056 w 466725"/>
                <a:gd name="connsiteY34" fmla="*/ 304800 h 1571625"/>
                <a:gd name="connsiteX35" fmla="*/ 464344 w 466725"/>
                <a:gd name="connsiteY35" fmla="*/ 407194 h 1571625"/>
                <a:gd name="connsiteX36" fmla="*/ 466725 w 466725"/>
                <a:gd name="connsiteY36" fmla="*/ 502444 h 1571625"/>
                <a:gd name="connsiteX37" fmla="*/ 464344 w 466725"/>
                <a:gd name="connsiteY37" fmla="*/ 866775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66725" h="1571625">
                  <a:moveTo>
                    <a:pt x="464344" y="866775"/>
                  </a:moveTo>
                  <a:cubicBezTo>
                    <a:pt x="465138" y="1094581"/>
                    <a:pt x="465931" y="1322388"/>
                    <a:pt x="466725" y="1550194"/>
                  </a:cubicBezTo>
                  <a:lnTo>
                    <a:pt x="238125" y="1571625"/>
                  </a:lnTo>
                  <a:lnTo>
                    <a:pt x="242888" y="1364456"/>
                  </a:lnTo>
                  <a:lnTo>
                    <a:pt x="242888" y="1088231"/>
                  </a:lnTo>
                  <a:lnTo>
                    <a:pt x="242888" y="792956"/>
                  </a:lnTo>
                  <a:lnTo>
                    <a:pt x="240506" y="642937"/>
                  </a:lnTo>
                  <a:lnTo>
                    <a:pt x="240506" y="564356"/>
                  </a:lnTo>
                  <a:lnTo>
                    <a:pt x="240506" y="497681"/>
                  </a:lnTo>
                  <a:lnTo>
                    <a:pt x="238125" y="457200"/>
                  </a:lnTo>
                  <a:lnTo>
                    <a:pt x="235744" y="411956"/>
                  </a:lnTo>
                  <a:lnTo>
                    <a:pt x="230981" y="373856"/>
                  </a:lnTo>
                  <a:lnTo>
                    <a:pt x="223838" y="338137"/>
                  </a:lnTo>
                  <a:lnTo>
                    <a:pt x="214313" y="295275"/>
                  </a:lnTo>
                  <a:lnTo>
                    <a:pt x="202406" y="261937"/>
                  </a:lnTo>
                  <a:lnTo>
                    <a:pt x="188119" y="223837"/>
                  </a:lnTo>
                  <a:lnTo>
                    <a:pt x="169069" y="192881"/>
                  </a:lnTo>
                  <a:lnTo>
                    <a:pt x="147638" y="161925"/>
                  </a:lnTo>
                  <a:lnTo>
                    <a:pt x="128588" y="140494"/>
                  </a:lnTo>
                  <a:lnTo>
                    <a:pt x="109538" y="126206"/>
                  </a:lnTo>
                  <a:lnTo>
                    <a:pt x="78581" y="104775"/>
                  </a:lnTo>
                  <a:lnTo>
                    <a:pt x="33338" y="71437"/>
                  </a:lnTo>
                  <a:lnTo>
                    <a:pt x="7144" y="47625"/>
                  </a:lnTo>
                  <a:lnTo>
                    <a:pt x="0" y="33337"/>
                  </a:lnTo>
                  <a:lnTo>
                    <a:pt x="0" y="23812"/>
                  </a:lnTo>
                  <a:lnTo>
                    <a:pt x="9525" y="11906"/>
                  </a:lnTo>
                  <a:lnTo>
                    <a:pt x="35719" y="2381"/>
                  </a:lnTo>
                  <a:lnTo>
                    <a:pt x="80963" y="0"/>
                  </a:lnTo>
                  <a:lnTo>
                    <a:pt x="140494" y="4762"/>
                  </a:lnTo>
                  <a:lnTo>
                    <a:pt x="211931" y="19050"/>
                  </a:lnTo>
                  <a:lnTo>
                    <a:pt x="271463" y="40481"/>
                  </a:lnTo>
                  <a:lnTo>
                    <a:pt x="342900" y="71437"/>
                  </a:lnTo>
                  <a:lnTo>
                    <a:pt x="407194" y="102394"/>
                  </a:lnTo>
                  <a:lnTo>
                    <a:pt x="423863" y="111919"/>
                  </a:lnTo>
                  <a:lnTo>
                    <a:pt x="450056" y="304800"/>
                  </a:lnTo>
                  <a:lnTo>
                    <a:pt x="464344" y="407194"/>
                  </a:lnTo>
                  <a:cubicBezTo>
                    <a:pt x="465138" y="438944"/>
                    <a:pt x="465931" y="470694"/>
                    <a:pt x="466725" y="502444"/>
                  </a:cubicBezTo>
                  <a:cubicBezTo>
                    <a:pt x="465931" y="616744"/>
                    <a:pt x="465138" y="731044"/>
                    <a:pt x="464344" y="8667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EF5F4090-333D-423C-A675-366CC7CEE948}"/>
                </a:ext>
              </a:extLst>
            </p:cNvPr>
            <p:cNvSpPr/>
            <p:nvPr/>
          </p:nvSpPr>
          <p:spPr>
            <a:xfrm>
              <a:off x="2719388" y="2716213"/>
              <a:ext cx="442912" cy="1246187"/>
            </a:xfrm>
            <a:custGeom>
              <a:avLst/>
              <a:gdLst>
                <a:gd name="connsiteX0" fmla="*/ 431006 w 442912"/>
                <a:gd name="connsiteY0" fmla="*/ 621507 h 1245394"/>
                <a:gd name="connsiteX1" fmla="*/ 409575 w 442912"/>
                <a:gd name="connsiteY1" fmla="*/ 723900 h 1245394"/>
                <a:gd name="connsiteX2" fmla="*/ 385762 w 442912"/>
                <a:gd name="connsiteY2" fmla="*/ 819150 h 1245394"/>
                <a:gd name="connsiteX3" fmla="*/ 350043 w 442912"/>
                <a:gd name="connsiteY3" fmla="*/ 912019 h 1245394"/>
                <a:gd name="connsiteX4" fmla="*/ 323850 w 442912"/>
                <a:gd name="connsiteY4" fmla="*/ 978694 h 1245394"/>
                <a:gd name="connsiteX5" fmla="*/ 278606 w 442912"/>
                <a:gd name="connsiteY5" fmla="*/ 1069182 h 1245394"/>
                <a:gd name="connsiteX6" fmla="*/ 230981 w 442912"/>
                <a:gd name="connsiteY6" fmla="*/ 1147763 h 1245394"/>
                <a:gd name="connsiteX7" fmla="*/ 200025 w 442912"/>
                <a:gd name="connsiteY7" fmla="*/ 1195388 h 1245394"/>
                <a:gd name="connsiteX8" fmla="*/ 183356 w 442912"/>
                <a:gd name="connsiteY8" fmla="*/ 1214438 h 1245394"/>
                <a:gd name="connsiteX9" fmla="*/ 147637 w 442912"/>
                <a:gd name="connsiteY9" fmla="*/ 1235869 h 1245394"/>
                <a:gd name="connsiteX10" fmla="*/ 119062 w 442912"/>
                <a:gd name="connsiteY10" fmla="*/ 1243013 h 1245394"/>
                <a:gd name="connsiteX11" fmla="*/ 104775 w 442912"/>
                <a:gd name="connsiteY11" fmla="*/ 1245394 h 1245394"/>
                <a:gd name="connsiteX12" fmla="*/ 76200 w 442912"/>
                <a:gd name="connsiteY12" fmla="*/ 1235869 h 1245394"/>
                <a:gd name="connsiteX13" fmla="*/ 57150 w 442912"/>
                <a:gd name="connsiteY13" fmla="*/ 1219200 h 1245394"/>
                <a:gd name="connsiteX14" fmla="*/ 42862 w 442912"/>
                <a:gd name="connsiteY14" fmla="*/ 1190625 h 1245394"/>
                <a:gd name="connsiteX15" fmla="*/ 28575 w 442912"/>
                <a:gd name="connsiteY15" fmla="*/ 1152525 h 1245394"/>
                <a:gd name="connsiteX16" fmla="*/ 11906 w 442912"/>
                <a:gd name="connsiteY16" fmla="*/ 1081088 h 1245394"/>
                <a:gd name="connsiteX17" fmla="*/ 2381 w 442912"/>
                <a:gd name="connsiteY17" fmla="*/ 1016794 h 1245394"/>
                <a:gd name="connsiteX18" fmla="*/ 0 w 442912"/>
                <a:gd name="connsiteY18" fmla="*/ 969169 h 1245394"/>
                <a:gd name="connsiteX19" fmla="*/ 4762 w 442912"/>
                <a:gd name="connsiteY19" fmla="*/ 926307 h 1245394"/>
                <a:gd name="connsiteX20" fmla="*/ 14287 w 442912"/>
                <a:gd name="connsiteY20" fmla="*/ 892969 h 1245394"/>
                <a:gd name="connsiteX21" fmla="*/ 50006 w 442912"/>
                <a:gd name="connsiteY21" fmla="*/ 854869 h 1245394"/>
                <a:gd name="connsiteX22" fmla="*/ 109537 w 442912"/>
                <a:gd name="connsiteY22" fmla="*/ 776288 h 1245394"/>
                <a:gd name="connsiteX23" fmla="*/ 157162 w 442912"/>
                <a:gd name="connsiteY23" fmla="*/ 707232 h 1245394"/>
                <a:gd name="connsiteX24" fmla="*/ 202406 w 442912"/>
                <a:gd name="connsiteY24" fmla="*/ 626269 h 1245394"/>
                <a:gd name="connsiteX25" fmla="*/ 235743 w 442912"/>
                <a:gd name="connsiteY25" fmla="*/ 545307 h 1245394"/>
                <a:gd name="connsiteX26" fmla="*/ 257175 w 442912"/>
                <a:gd name="connsiteY26" fmla="*/ 478632 h 1245394"/>
                <a:gd name="connsiteX27" fmla="*/ 273843 w 442912"/>
                <a:gd name="connsiteY27" fmla="*/ 416719 h 1245394"/>
                <a:gd name="connsiteX28" fmla="*/ 288131 w 442912"/>
                <a:gd name="connsiteY28" fmla="*/ 328613 h 1245394"/>
                <a:gd name="connsiteX29" fmla="*/ 295275 w 442912"/>
                <a:gd name="connsiteY29" fmla="*/ 257175 h 1245394"/>
                <a:gd name="connsiteX30" fmla="*/ 295275 w 442912"/>
                <a:gd name="connsiteY30" fmla="*/ 195263 h 1245394"/>
                <a:gd name="connsiteX31" fmla="*/ 292893 w 442912"/>
                <a:gd name="connsiteY31" fmla="*/ 145257 h 1245394"/>
                <a:gd name="connsiteX32" fmla="*/ 285750 w 442912"/>
                <a:gd name="connsiteY32" fmla="*/ 76200 h 1245394"/>
                <a:gd name="connsiteX33" fmla="*/ 283368 w 442912"/>
                <a:gd name="connsiteY33" fmla="*/ 38100 h 1245394"/>
                <a:gd name="connsiteX34" fmla="*/ 283368 w 442912"/>
                <a:gd name="connsiteY34" fmla="*/ 16669 h 1245394"/>
                <a:gd name="connsiteX35" fmla="*/ 288131 w 442912"/>
                <a:gd name="connsiteY35" fmla="*/ 0 h 1245394"/>
                <a:gd name="connsiteX36" fmla="*/ 302418 w 442912"/>
                <a:gd name="connsiteY36" fmla="*/ 0 h 1245394"/>
                <a:gd name="connsiteX37" fmla="*/ 321468 w 442912"/>
                <a:gd name="connsiteY37" fmla="*/ 7144 h 1245394"/>
                <a:gd name="connsiteX38" fmla="*/ 340518 w 442912"/>
                <a:gd name="connsiteY38" fmla="*/ 26194 h 1245394"/>
                <a:gd name="connsiteX39" fmla="*/ 359568 w 442912"/>
                <a:gd name="connsiteY39" fmla="*/ 54769 h 1245394"/>
                <a:gd name="connsiteX40" fmla="*/ 381000 w 442912"/>
                <a:gd name="connsiteY40" fmla="*/ 104775 h 1245394"/>
                <a:gd name="connsiteX41" fmla="*/ 397668 w 442912"/>
                <a:gd name="connsiteY41" fmla="*/ 152400 h 1245394"/>
                <a:gd name="connsiteX42" fmla="*/ 414337 w 442912"/>
                <a:gd name="connsiteY42" fmla="*/ 219075 h 1245394"/>
                <a:gd name="connsiteX43" fmla="*/ 426243 w 442912"/>
                <a:gd name="connsiteY43" fmla="*/ 278607 h 1245394"/>
                <a:gd name="connsiteX44" fmla="*/ 442912 w 442912"/>
                <a:gd name="connsiteY44" fmla="*/ 400050 h 1245394"/>
                <a:gd name="connsiteX45" fmla="*/ 442912 w 442912"/>
                <a:gd name="connsiteY45" fmla="*/ 426244 h 1245394"/>
                <a:gd name="connsiteX46" fmla="*/ 442912 w 442912"/>
                <a:gd name="connsiteY46" fmla="*/ 552450 h 1245394"/>
                <a:gd name="connsiteX47" fmla="*/ 431006 w 442912"/>
                <a:gd name="connsiteY47" fmla="*/ 621507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2912" h="1245394">
                  <a:moveTo>
                    <a:pt x="431006" y="621507"/>
                  </a:moveTo>
                  <a:lnTo>
                    <a:pt x="409575" y="723900"/>
                  </a:lnTo>
                  <a:lnTo>
                    <a:pt x="385762" y="819150"/>
                  </a:lnTo>
                  <a:lnTo>
                    <a:pt x="350043" y="912019"/>
                  </a:lnTo>
                  <a:lnTo>
                    <a:pt x="323850" y="978694"/>
                  </a:lnTo>
                  <a:lnTo>
                    <a:pt x="278606" y="1069182"/>
                  </a:lnTo>
                  <a:lnTo>
                    <a:pt x="230981" y="1147763"/>
                  </a:lnTo>
                  <a:lnTo>
                    <a:pt x="200025" y="1195388"/>
                  </a:lnTo>
                  <a:lnTo>
                    <a:pt x="183356" y="1214438"/>
                  </a:lnTo>
                  <a:lnTo>
                    <a:pt x="147637" y="1235869"/>
                  </a:lnTo>
                  <a:lnTo>
                    <a:pt x="119062" y="1243013"/>
                  </a:lnTo>
                  <a:lnTo>
                    <a:pt x="104775" y="1245394"/>
                  </a:lnTo>
                  <a:lnTo>
                    <a:pt x="76200" y="1235869"/>
                  </a:lnTo>
                  <a:lnTo>
                    <a:pt x="57150" y="1219200"/>
                  </a:lnTo>
                  <a:lnTo>
                    <a:pt x="42862" y="1190625"/>
                  </a:lnTo>
                  <a:lnTo>
                    <a:pt x="28575" y="1152525"/>
                  </a:lnTo>
                  <a:lnTo>
                    <a:pt x="11906" y="1081088"/>
                  </a:lnTo>
                  <a:lnTo>
                    <a:pt x="2381" y="1016794"/>
                  </a:lnTo>
                  <a:lnTo>
                    <a:pt x="0" y="969169"/>
                  </a:lnTo>
                  <a:lnTo>
                    <a:pt x="4762" y="926307"/>
                  </a:lnTo>
                  <a:lnTo>
                    <a:pt x="14287" y="892969"/>
                  </a:lnTo>
                  <a:lnTo>
                    <a:pt x="50006" y="854869"/>
                  </a:lnTo>
                  <a:lnTo>
                    <a:pt x="109537" y="776288"/>
                  </a:lnTo>
                  <a:lnTo>
                    <a:pt x="157162" y="707232"/>
                  </a:lnTo>
                  <a:lnTo>
                    <a:pt x="202406" y="626269"/>
                  </a:lnTo>
                  <a:lnTo>
                    <a:pt x="235743" y="545307"/>
                  </a:lnTo>
                  <a:lnTo>
                    <a:pt x="257175" y="478632"/>
                  </a:lnTo>
                  <a:lnTo>
                    <a:pt x="273843" y="416719"/>
                  </a:lnTo>
                  <a:lnTo>
                    <a:pt x="288131" y="328613"/>
                  </a:lnTo>
                  <a:lnTo>
                    <a:pt x="295275" y="257175"/>
                  </a:lnTo>
                  <a:lnTo>
                    <a:pt x="295275" y="195263"/>
                  </a:lnTo>
                  <a:lnTo>
                    <a:pt x="292893" y="145257"/>
                  </a:lnTo>
                  <a:lnTo>
                    <a:pt x="285750" y="76200"/>
                  </a:lnTo>
                  <a:lnTo>
                    <a:pt x="283368" y="38100"/>
                  </a:lnTo>
                  <a:lnTo>
                    <a:pt x="283368" y="16669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21468" y="7144"/>
                  </a:lnTo>
                  <a:lnTo>
                    <a:pt x="340518" y="26194"/>
                  </a:lnTo>
                  <a:lnTo>
                    <a:pt x="359568" y="54769"/>
                  </a:lnTo>
                  <a:lnTo>
                    <a:pt x="381000" y="104775"/>
                  </a:lnTo>
                  <a:lnTo>
                    <a:pt x="397668" y="152400"/>
                  </a:lnTo>
                  <a:lnTo>
                    <a:pt x="414337" y="219075"/>
                  </a:lnTo>
                  <a:lnTo>
                    <a:pt x="426243" y="278607"/>
                  </a:lnTo>
                  <a:lnTo>
                    <a:pt x="442912" y="400050"/>
                  </a:lnTo>
                  <a:lnTo>
                    <a:pt x="442912" y="426244"/>
                  </a:lnTo>
                  <a:lnTo>
                    <a:pt x="442912" y="552450"/>
                  </a:lnTo>
                  <a:lnTo>
                    <a:pt x="431006" y="621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FA519221-F198-4527-A5CB-CBD221454057}"/>
                </a:ext>
              </a:extLst>
            </p:cNvPr>
            <p:cNvSpPr/>
            <p:nvPr/>
          </p:nvSpPr>
          <p:spPr>
            <a:xfrm>
              <a:off x="3987800" y="3389313"/>
              <a:ext cx="401638" cy="2800350"/>
            </a:xfrm>
            <a:custGeom>
              <a:avLst/>
              <a:gdLst>
                <a:gd name="connsiteX0" fmla="*/ 175708 w 401619"/>
                <a:gd name="connsiteY0" fmla="*/ 1151068 h 2800574"/>
                <a:gd name="connsiteX1" fmla="*/ 175708 w 401619"/>
                <a:gd name="connsiteY1" fmla="*/ 842682 h 2800574"/>
                <a:gd name="connsiteX2" fmla="*/ 175708 w 401619"/>
                <a:gd name="connsiteY2" fmla="*/ 562983 h 2800574"/>
                <a:gd name="connsiteX3" fmla="*/ 175708 w 401619"/>
                <a:gd name="connsiteY3" fmla="*/ 347830 h 2800574"/>
                <a:gd name="connsiteX4" fmla="*/ 175708 w 401619"/>
                <a:gd name="connsiteY4" fmla="*/ 304800 h 2800574"/>
                <a:gd name="connsiteX5" fmla="*/ 168537 w 401619"/>
                <a:gd name="connsiteY5" fmla="*/ 268941 h 2800574"/>
                <a:gd name="connsiteX6" fmla="*/ 157779 w 401619"/>
                <a:gd name="connsiteY6" fmla="*/ 229496 h 2800574"/>
                <a:gd name="connsiteX7" fmla="*/ 139850 w 401619"/>
                <a:gd name="connsiteY7" fmla="*/ 190052 h 2800574"/>
                <a:gd name="connsiteX8" fmla="*/ 114748 w 401619"/>
                <a:gd name="connsiteY8" fmla="*/ 150607 h 2800574"/>
                <a:gd name="connsiteX9" fmla="*/ 78890 w 401619"/>
                <a:gd name="connsiteY9" fmla="*/ 103990 h 2800574"/>
                <a:gd name="connsiteX10" fmla="*/ 50203 w 401619"/>
                <a:gd name="connsiteY10" fmla="*/ 71717 h 2800574"/>
                <a:gd name="connsiteX11" fmla="*/ 10758 w 401619"/>
                <a:gd name="connsiteY11" fmla="*/ 39445 h 2800574"/>
                <a:gd name="connsiteX12" fmla="*/ 0 w 401619"/>
                <a:gd name="connsiteY12" fmla="*/ 21515 h 2800574"/>
                <a:gd name="connsiteX13" fmla="*/ 3586 w 401619"/>
                <a:gd name="connsiteY13" fmla="*/ 7172 h 2800574"/>
                <a:gd name="connsiteX14" fmla="*/ 14344 w 401619"/>
                <a:gd name="connsiteY14" fmla="*/ 3586 h 2800574"/>
                <a:gd name="connsiteX15" fmla="*/ 57374 w 401619"/>
                <a:gd name="connsiteY15" fmla="*/ 0 h 2800574"/>
                <a:gd name="connsiteX16" fmla="*/ 132678 w 401619"/>
                <a:gd name="connsiteY16" fmla="*/ 10757 h 2800574"/>
                <a:gd name="connsiteX17" fmla="*/ 229497 w 401619"/>
                <a:gd name="connsiteY17" fmla="*/ 43030 h 2800574"/>
                <a:gd name="connsiteX18" fmla="*/ 294043 w 401619"/>
                <a:gd name="connsiteY18" fmla="*/ 71717 h 2800574"/>
                <a:gd name="connsiteX19" fmla="*/ 369346 w 401619"/>
                <a:gd name="connsiteY19" fmla="*/ 121920 h 2800574"/>
                <a:gd name="connsiteX20" fmla="*/ 401619 w 401619"/>
                <a:gd name="connsiteY20" fmla="*/ 290456 h 2800574"/>
                <a:gd name="connsiteX21" fmla="*/ 394447 w 401619"/>
                <a:gd name="connsiteY21" fmla="*/ 498437 h 2800574"/>
                <a:gd name="connsiteX22" fmla="*/ 376518 w 401619"/>
                <a:gd name="connsiteY22" fmla="*/ 828339 h 2800574"/>
                <a:gd name="connsiteX23" fmla="*/ 380104 w 401619"/>
                <a:gd name="connsiteY23" fmla="*/ 1129553 h 2800574"/>
                <a:gd name="connsiteX24" fmla="*/ 380104 w 401619"/>
                <a:gd name="connsiteY24" fmla="*/ 1520414 h 2800574"/>
                <a:gd name="connsiteX25" fmla="*/ 380104 w 401619"/>
                <a:gd name="connsiteY25" fmla="*/ 1868245 h 2800574"/>
                <a:gd name="connsiteX26" fmla="*/ 380104 w 401619"/>
                <a:gd name="connsiteY26" fmla="*/ 2251934 h 2800574"/>
                <a:gd name="connsiteX27" fmla="*/ 369346 w 401619"/>
                <a:gd name="connsiteY27" fmla="*/ 2510117 h 2800574"/>
                <a:gd name="connsiteX28" fmla="*/ 358588 w 401619"/>
                <a:gd name="connsiteY28" fmla="*/ 2639209 h 2800574"/>
                <a:gd name="connsiteX29" fmla="*/ 344245 w 401619"/>
                <a:gd name="connsiteY29" fmla="*/ 2685826 h 2800574"/>
                <a:gd name="connsiteX30" fmla="*/ 319144 w 401619"/>
                <a:gd name="connsiteY30" fmla="*/ 2743200 h 2800574"/>
                <a:gd name="connsiteX31" fmla="*/ 294043 w 401619"/>
                <a:gd name="connsiteY31" fmla="*/ 2771887 h 2800574"/>
                <a:gd name="connsiteX32" fmla="*/ 265355 w 401619"/>
                <a:gd name="connsiteY32" fmla="*/ 2796988 h 2800574"/>
                <a:gd name="connsiteX33" fmla="*/ 240254 w 401619"/>
                <a:gd name="connsiteY33" fmla="*/ 2800574 h 2800574"/>
                <a:gd name="connsiteX34" fmla="*/ 207981 w 401619"/>
                <a:gd name="connsiteY34" fmla="*/ 2789816 h 2800574"/>
                <a:gd name="connsiteX35" fmla="*/ 179294 w 401619"/>
                <a:gd name="connsiteY35" fmla="*/ 2761129 h 2800574"/>
                <a:gd name="connsiteX36" fmla="*/ 157779 w 401619"/>
                <a:gd name="connsiteY36" fmla="*/ 2728856 h 2800574"/>
                <a:gd name="connsiteX37" fmla="*/ 129092 w 401619"/>
                <a:gd name="connsiteY37" fmla="*/ 2639209 h 2800574"/>
                <a:gd name="connsiteX38" fmla="*/ 103991 w 401619"/>
                <a:gd name="connsiteY38" fmla="*/ 2538805 h 2800574"/>
                <a:gd name="connsiteX39" fmla="*/ 93233 w 401619"/>
                <a:gd name="connsiteY39" fmla="*/ 2456329 h 2800574"/>
                <a:gd name="connsiteX40" fmla="*/ 89647 w 401619"/>
                <a:gd name="connsiteY40" fmla="*/ 2370268 h 2800574"/>
                <a:gd name="connsiteX41" fmla="*/ 89647 w 401619"/>
                <a:gd name="connsiteY41" fmla="*/ 2337995 h 2800574"/>
                <a:gd name="connsiteX42" fmla="*/ 100405 w 401619"/>
                <a:gd name="connsiteY42" fmla="*/ 2309308 h 2800574"/>
                <a:gd name="connsiteX43" fmla="*/ 125506 w 401619"/>
                <a:gd name="connsiteY43" fmla="*/ 2241176 h 2800574"/>
                <a:gd name="connsiteX44" fmla="*/ 139850 w 401619"/>
                <a:gd name="connsiteY44" fmla="*/ 2162287 h 2800574"/>
                <a:gd name="connsiteX45" fmla="*/ 154193 w 401619"/>
                <a:gd name="connsiteY45" fmla="*/ 2083397 h 2800574"/>
                <a:gd name="connsiteX46" fmla="*/ 164951 w 401619"/>
                <a:gd name="connsiteY46" fmla="*/ 1982993 h 2800574"/>
                <a:gd name="connsiteX47" fmla="*/ 172123 w 401619"/>
                <a:gd name="connsiteY47" fmla="*/ 1853901 h 2800574"/>
                <a:gd name="connsiteX48" fmla="*/ 179294 w 401619"/>
                <a:gd name="connsiteY48" fmla="*/ 1624405 h 2800574"/>
                <a:gd name="connsiteX49" fmla="*/ 175708 w 401619"/>
                <a:gd name="connsiteY49" fmla="*/ 1151068 h 2800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01619" h="2800574">
                  <a:moveTo>
                    <a:pt x="175708" y="1151068"/>
                  </a:moveTo>
                  <a:lnTo>
                    <a:pt x="175708" y="842682"/>
                  </a:lnTo>
                  <a:lnTo>
                    <a:pt x="175708" y="562983"/>
                  </a:lnTo>
                  <a:lnTo>
                    <a:pt x="175708" y="347830"/>
                  </a:lnTo>
                  <a:lnTo>
                    <a:pt x="175708" y="304800"/>
                  </a:lnTo>
                  <a:lnTo>
                    <a:pt x="168537" y="268941"/>
                  </a:lnTo>
                  <a:lnTo>
                    <a:pt x="157779" y="229496"/>
                  </a:lnTo>
                  <a:lnTo>
                    <a:pt x="139850" y="190052"/>
                  </a:lnTo>
                  <a:lnTo>
                    <a:pt x="114748" y="150607"/>
                  </a:lnTo>
                  <a:lnTo>
                    <a:pt x="78890" y="103990"/>
                  </a:lnTo>
                  <a:lnTo>
                    <a:pt x="50203" y="71717"/>
                  </a:lnTo>
                  <a:lnTo>
                    <a:pt x="10758" y="39445"/>
                  </a:lnTo>
                  <a:lnTo>
                    <a:pt x="0" y="21515"/>
                  </a:lnTo>
                  <a:lnTo>
                    <a:pt x="3586" y="7172"/>
                  </a:lnTo>
                  <a:lnTo>
                    <a:pt x="14344" y="3586"/>
                  </a:lnTo>
                  <a:lnTo>
                    <a:pt x="57374" y="0"/>
                  </a:lnTo>
                  <a:lnTo>
                    <a:pt x="132678" y="10757"/>
                  </a:lnTo>
                  <a:lnTo>
                    <a:pt x="229497" y="43030"/>
                  </a:lnTo>
                  <a:lnTo>
                    <a:pt x="294043" y="71717"/>
                  </a:lnTo>
                  <a:lnTo>
                    <a:pt x="369346" y="121920"/>
                  </a:lnTo>
                  <a:lnTo>
                    <a:pt x="401619" y="290456"/>
                  </a:lnTo>
                  <a:lnTo>
                    <a:pt x="394447" y="498437"/>
                  </a:lnTo>
                  <a:lnTo>
                    <a:pt x="376518" y="828339"/>
                  </a:lnTo>
                  <a:cubicBezTo>
                    <a:pt x="377713" y="928744"/>
                    <a:pt x="378909" y="1029148"/>
                    <a:pt x="380104" y="1129553"/>
                  </a:cubicBezTo>
                  <a:lnTo>
                    <a:pt x="380104" y="1520414"/>
                  </a:lnTo>
                  <a:lnTo>
                    <a:pt x="380104" y="1868245"/>
                  </a:lnTo>
                  <a:lnTo>
                    <a:pt x="380104" y="2251934"/>
                  </a:lnTo>
                  <a:lnTo>
                    <a:pt x="369346" y="2510117"/>
                  </a:lnTo>
                  <a:lnTo>
                    <a:pt x="358588" y="2639209"/>
                  </a:lnTo>
                  <a:lnTo>
                    <a:pt x="344245" y="2685826"/>
                  </a:lnTo>
                  <a:lnTo>
                    <a:pt x="319144" y="2743200"/>
                  </a:lnTo>
                  <a:lnTo>
                    <a:pt x="294043" y="2771887"/>
                  </a:lnTo>
                  <a:lnTo>
                    <a:pt x="265355" y="2796988"/>
                  </a:lnTo>
                  <a:lnTo>
                    <a:pt x="240254" y="2800574"/>
                  </a:lnTo>
                  <a:lnTo>
                    <a:pt x="207981" y="2789816"/>
                  </a:lnTo>
                  <a:lnTo>
                    <a:pt x="179294" y="2761129"/>
                  </a:lnTo>
                  <a:lnTo>
                    <a:pt x="157779" y="2728856"/>
                  </a:lnTo>
                  <a:lnTo>
                    <a:pt x="129092" y="2639209"/>
                  </a:lnTo>
                  <a:lnTo>
                    <a:pt x="103991" y="2538805"/>
                  </a:lnTo>
                  <a:lnTo>
                    <a:pt x="93233" y="2456329"/>
                  </a:lnTo>
                  <a:lnTo>
                    <a:pt x="89647" y="2370268"/>
                  </a:lnTo>
                  <a:lnTo>
                    <a:pt x="89647" y="2337995"/>
                  </a:lnTo>
                  <a:lnTo>
                    <a:pt x="100405" y="2309308"/>
                  </a:lnTo>
                  <a:lnTo>
                    <a:pt x="125506" y="2241176"/>
                  </a:lnTo>
                  <a:lnTo>
                    <a:pt x="139850" y="2162287"/>
                  </a:lnTo>
                  <a:lnTo>
                    <a:pt x="154193" y="2083397"/>
                  </a:lnTo>
                  <a:lnTo>
                    <a:pt x="164951" y="1982993"/>
                  </a:lnTo>
                  <a:lnTo>
                    <a:pt x="172123" y="1853901"/>
                  </a:lnTo>
                  <a:lnTo>
                    <a:pt x="179294" y="1624405"/>
                  </a:lnTo>
                  <a:cubicBezTo>
                    <a:pt x="178099" y="1480970"/>
                    <a:pt x="176903" y="1337534"/>
                    <a:pt x="175708" y="11510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4A00AA7A-266B-4038-9CAB-F6250A1A6C6D}"/>
                </a:ext>
              </a:extLst>
            </p:cNvPr>
            <p:cNvSpPr/>
            <p:nvPr/>
          </p:nvSpPr>
          <p:spPr>
            <a:xfrm>
              <a:off x="3990975" y="1398588"/>
              <a:ext cx="2192338" cy="1539875"/>
            </a:xfrm>
            <a:custGeom>
              <a:avLst/>
              <a:gdLst>
                <a:gd name="connsiteX0" fmla="*/ 1073944 w 2193131"/>
                <a:gd name="connsiteY0" fmla="*/ 140494 h 1540669"/>
                <a:gd name="connsiteX1" fmla="*/ 783431 w 2193131"/>
                <a:gd name="connsiteY1" fmla="*/ 183356 h 1540669"/>
                <a:gd name="connsiteX2" fmla="*/ 571500 w 2193131"/>
                <a:gd name="connsiteY2" fmla="*/ 214312 h 1540669"/>
                <a:gd name="connsiteX3" fmla="*/ 500063 w 2193131"/>
                <a:gd name="connsiteY3" fmla="*/ 223837 h 1540669"/>
                <a:gd name="connsiteX4" fmla="*/ 390525 w 2193131"/>
                <a:gd name="connsiteY4" fmla="*/ 235744 h 1540669"/>
                <a:gd name="connsiteX5" fmla="*/ 261938 w 2193131"/>
                <a:gd name="connsiteY5" fmla="*/ 242887 h 1540669"/>
                <a:gd name="connsiteX6" fmla="*/ 0 w 2193131"/>
                <a:gd name="connsiteY6" fmla="*/ 247650 h 1540669"/>
                <a:gd name="connsiteX7" fmla="*/ 54769 w 2193131"/>
                <a:gd name="connsiteY7" fmla="*/ 428625 h 1540669"/>
                <a:gd name="connsiteX8" fmla="*/ 157163 w 2193131"/>
                <a:gd name="connsiteY8" fmla="*/ 423862 h 1540669"/>
                <a:gd name="connsiteX9" fmla="*/ 219075 w 2193131"/>
                <a:gd name="connsiteY9" fmla="*/ 416719 h 1540669"/>
                <a:gd name="connsiteX10" fmla="*/ 276225 w 2193131"/>
                <a:gd name="connsiteY10" fmla="*/ 404812 h 1540669"/>
                <a:gd name="connsiteX11" fmla="*/ 478631 w 2193131"/>
                <a:gd name="connsiteY11" fmla="*/ 378619 h 1540669"/>
                <a:gd name="connsiteX12" fmla="*/ 778669 w 2193131"/>
                <a:gd name="connsiteY12" fmla="*/ 338137 h 1540669"/>
                <a:gd name="connsiteX13" fmla="*/ 1095375 w 2193131"/>
                <a:gd name="connsiteY13" fmla="*/ 295275 h 1540669"/>
                <a:gd name="connsiteX14" fmla="*/ 1366838 w 2193131"/>
                <a:gd name="connsiteY14" fmla="*/ 254794 h 1540669"/>
                <a:gd name="connsiteX15" fmla="*/ 1516856 w 2193131"/>
                <a:gd name="connsiteY15" fmla="*/ 233362 h 1540669"/>
                <a:gd name="connsiteX16" fmla="*/ 1612106 w 2193131"/>
                <a:gd name="connsiteY16" fmla="*/ 226219 h 1540669"/>
                <a:gd name="connsiteX17" fmla="*/ 1702594 w 2193131"/>
                <a:gd name="connsiteY17" fmla="*/ 223837 h 1540669"/>
                <a:gd name="connsiteX18" fmla="*/ 1740694 w 2193131"/>
                <a:gd name="connsiteY18" fmla="*/ 228600 h 1540669"/>
                <a:gd name="connsiteX19" fmla="*/ 1766888 w 2193131"/>
                <a:gd name="connsiteY19" fmla="*/ 238125 h 1540669"/>
                <a:gd name="connsiteX20" fmla="*/ 1795463 w 2193131"/>
                <a:gd name="connsiteY20" fmla="*/ 259556 h 1540669"/>
                <a:gd name="connsiteX21" fmla="*/ 1814513 w 2193131"/>
                <a:gd name="connsiteY21" fmla="*/ 280987 h 1540669"/>
                <a:gd name="connsiteX22" fmla="*/ 1828800 w 2193131"/>
                <a:gd name="connsiteY22" fmla="*/ 307181 h 1540669"/>
                <a:gd name="connsiteX23" fmla="*/ 1845469 w 2193131"/>
                <a:gd name="connsiteY23" fmla="*/ 359569 h 1540669"/>
                <a:gd name="connsiteX24" fmla="*/ 1847850 w 2193131"/>
                <a:gd name="connsiteY24" fmla="*/ 447675 h 1540669"/>
                <a:gd name="connsiteX25" fmla="*/ 1847850 w 2193131"/>
                <a:gd name="connsiteY25" fmla="*/ 711994 h 1540669"/>
                <a:gd name="connsiteX26" fmla="*/ 1828800 w 2193131"/>
                <a:gd name="connsiteY26" fmla="*/ 823912 h 1540669"/>
                <a:gd name="connsiteX27" fmla="*/ 1816894 w 2193131"/>
                <a:gd name="connsiteY27" fmla="*/ 1040606 h 1540669"/>
                <a:gd name="connsiteX28" fmla="*/ 1804988 w 2193131"/>
                <a:gd name="connsiteY28" fmla="*/ 1323975 h 1540669"/>
                <a:gd name="connsiteX29" fmla="*/ 1804988 w 2193131"/>
                <a:gd name="connsiteY29" fmla="*/ 1540669 h 1540669"/>
                <a:gd name="connsiteX30" fmla="*/ 2019300 w 2193131"/>
                <a:gd name="connsiteY30" fmla="*/ 1528762 h 1540669"/>
                <a:gd name="connsiteX31" fmla="*/ 2031206 w 2193131"/>
                <a:gd name="connsiteY31" fmla="*/ 1359694 h 1540669"/>
                <a:gd name="connsiteX32" fmla="*/ 2043113 w 2193131"/>
                <a:gd name="connsiteY32" fmla="*/ 1166812 h 1540669"/>
                <a:gd name="connsiteX33" fmla="*/ 2057400 w 2193131"/>
                <a:gd name="connsiteY33" fmla="*/ 997744 h 1540669"/>
                <a:gd name="connsiteX34" fmla="*/ 2078831 w 2193131"/>
                <a:gd name="connsiteY34" fmla="*/ 769144 h 1540669"/>
                <a:gd name="connsiteX35" fmla="*/ 2097881 w 2193131"/>
                <a:gd name="connsiteY35" fmla="*/ 583406 h 1540669"/>
                <a:gd name="connsiteX36" fmla="*/ 2119313 w 2193131"/>
                <a:gd name="connsiteY36" fmla="*/ 400050 h 1540669"/>
                <a:gd name="connsiteX37" fmla="*/ 2124075 w 2193131"/>
                <a:gd name="connsiteY37" fmla="*/ 378619 h 1540669"/>
                <a:gd name="connsiteX38" fmla="*/ 2140744 w 2193131"/>
                <a:gd name="connsiteY38" fmla="*/ 354806 h 1540669"/>
                <a:gd name="connsiteX39" fmla="*/ 2162175 w 2193131"/>
                <a:gd name="connsiteY39" fmla="*/ 333375 h 1540669"/>
                <a:gd name="connsiteX40" fmla="*/ 2178844 w 2193131"/>
                <a:gd name="connsiteY40" fmla="*/ 314325 h 1540669"/>
                <a:gd name="connsiteX41" fmla="*/ 2190750 w 2193131"/>
                <a:gd name="connsiteY41" fmla="*/ 290512 h 1540669"/>
                <a:gd name="connsiteX42" fmla="*/ 2193131 w 2193131"/>
                <a:gd name="connsiteY42" fmla="*/ 261937 h 1540669"/>
                <a:gd name="connsiteX43" fmla="*/ 2190750 w 2193131"/>
                <a:gd name="connsiteY43" fmla="*/ 245269 h 1540669"/>
                <a:gd name="connsiteX44" fmla="*/ 2183606 w 2193131"/>
                <a:gd name="connsiteY44" fmla="*/ 221456 h 1540669"/>
                <a:gd name="connsiteX45" fmla="*/ 2169319 w 2193131"/>
                <a:gd name="connsiteY45" fmla="*/ 197644 h 1540669"/>
                <a:gd name="connsiteX46" fmla="*/ 2135981 w 2193131"/>
                <a:gd name="connsiteY46" fmla="*/ 166687 h 1540669"/>
                <a:gd name="connsiteX47" fmla="*/ 2078831 w 2193131"/>
                <a:gd name="connsiteY47" fmla="*/ 123825 h 1540669"/>
                <a:gd name="connsiteX48" fmla="*/ 1997869 w 2193131"/>
                <a:gd name="connsiteY48" fmla="*/ 76200 h 1540669"/>
                <a:gd name="connsiteX49" fmla="*/ 1876425 w 2193131"/>
                <a:gd name="connsiteY49" fmla="*/ 16669 h 1540669"/>
                <a:gd name="connsiteX50" fmla="*/ 1833563 w 2193131"/>
                <a:gd name="connsiteY50" fmla="*/ 0 h 1540669"/>
                <a:gd name="connsiteX51" fmla="*/ 1816894 w 2193131"/>
                <a:gd name="connsiteY51" fmla="*/ 0 h 1540669"/>
                <a:gd name="connsiteX52" fmla="*/ 1781175 w 2193131"/>
                <a:gd name="connsiteY52" fmla="*/ 7144 h 1540669"/>
                <a:gd name="connsiteX53" fmla="*/ 1731169 w 2193131"/>
                <a:gd name="connsiteY53" fmla="*/ 21431 h 1540669"/>
                <a:gd name="connsiteX54" fmla="*/ 1669256 w 2193131"/>
                <a:gd name="connsiteY54" fmla="*/ 42862 h 1540669"/>
                <a:gd name="connsiteX55" fmla="*/ 1628775 w 2193131"/>
                <a:gd name="connsiteY55" fmla="*/ 52387 h 1540669"/>
                <a:gd name="connsiteX56" fmla="*/ 1409700 w 2193131"/>
                <a:gd name="connsiteY56" fmla="*/ 85725 h 1540669"/>
                <a:gd name="connsiteX57" fmla="*/ 1073944 w 2193131"/>
                <a:gd name="connsiteY57" fmla="*/ 140494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193131" h="1540669">
                  <a:moveTo>
                    <a:pt x="1073944" y="140494"/>
                  </a:moveTo>
                  <a:lnTo>
                    <a:pt x="783431" y="183356"/>
                  </a:lnTo>
                  <a:lnTo>
                    <a:pt x="571500" y="214312"/>
                  </a:lnTo>
                  <a:lnTo>
                    <a:pt x="500063" y="223837"/>
                  </a:lnTo>
                  <a:lnTo>
                    <a:pt x="390525" y="235744"/>
                  </a:lnTo>
                  <a:lnTo>
                    <a:pt x="261938" y="242887"/>
                  </a:lnTo>
                  <a:lnTo>
                    <a:pt x="0" y="247650"/>
                  </a:lnTo>
                  <a:lnTo>
                    <a:pt x="54769" y="428625"/>
                  </a:lnTo>
                  <a:lnTo>
                    <a:pt x="157163" y="423862"/>
                  </a:lnTo>
                  <a:lnTo>
                    <a:pt x="219075" y="416719"/>
                  </a:lnTo>
                  <a:lnTo>
                    <a:pt x="276225" y="404812"/>
                  </a:lnTo>
                  <a:lnTo>
                    <a:pt x="478631" y="378619"/>
                  </a:lnTo>
                  <a:lnTo>
                    <a:pt x="778669" y="338137"/>
                  </a:lnTo>
                  <a:lnTo>
                    <a:pt x="1095375" y="295275"/>
                  </a:lnTo>
                  <a:lnTo>
                    <a:pt x="1366838" y="254794"/>
                  </a:lnTo>
                  <a:lnTo>
                    <a:pt x="1516856" y="233362"/>
                  </a:lnTo>
                  <a:lnTo>
                    <a:pt x="1612106" y="226219"/>
                  </a:lnTo>
                  <a:lnTo>
                    <a:pt x="1702594" y="223837"/>
                  </a:lnTo>
                  <a:lnTo>
                    <a:pt x="1740694" y="228600"/>
                  </a:lnTo>
                  <a:lnTo>
                    <a:pt x="1766888" y="238125"/>
                  </a:lnTo>
                  <a:lnTo>
                    <a:pt x="1795463" y="259556"/>
                  </a:lnTo>
                  <a:lnTo>
                    <a:pt x="1814513" y="280987"/>
                  </a:lnTo>
                  <a:lnTo>
                    <a:pt x="1828800" y="307181"/>
                  </a:lnTo>
                  <a:lnTo>
                    <a:pt x="1845469" y="359569"/>
                  </a:lnTo>
                  <a:cubicBezTo>
                    <a:pt x="1846263" y="388938"/>
                    <a:pt x="1847056" y="418306"/>
                    <a:pt x="1847850" y="447675"/>
                  </a:cubicBezTo>
                  <a:lnTo>
                    <a:pt x="1847850" y="711994"/>
                  </a:lnTo>
                  <a:lnTo>
                    <a:pt x="1828800" y="823912"/>
                  </a:lnTo>
                  <a:lnTo>
                    <a:pt x="1816894" y="1040606"/>
                  </a:lnTo>
                  <a:lnTo>
                    <a:pt x="1804988" y="1323975"/>
                  </a:lnTo>
                  <a:lnTo>
                    <a:pt x="1804988" y="1540669"/>
                  </a:lnTo>
                  <a:lnTo>
                    <a:pt x="2019300" y="1528762"/>
                  </a:lnTo>
                  <a:lnTo>
                    <a:pt x="2031206" y="1359694"/>
                  </a:lnTo>
                  <a:lnTo>
                    <a:pt x="2043113" y="1166812"/>
                  </a:lnTo>
                  <a:lnTo>
                    <a:pt x="2057400" y="997744"/>
                  </a:lnTo>
                  <a:lnTo>
                    <a:pt x="2078831" y="769144"/>
                  </a:lnTo>
                  <a:lnTo>
                    <a:pt x="2097881" y="583406"/>
                  </a:lnTo>
                  <a:lnTo>
                    <a:pt x="2119313" y="400050"/>
                  </a:lnTo>
                  <a:lnTo>
                    <a:pt x="2124075" y="378619"/>
                  </a:lnTo>
                  <a:lnTo>
                    <a:pt x="2140744" y="354806"/>
                  </a:lnTo>
                  <a:lnTo>
                    <a:pt x="2162175" y="333375"/>
                  </a:lnTo>
                  <a:lnTo>
                    <a:pt x="2178844" y="314325"/>
                  </a:lnTo>
                  <a:lnTo>
                    <a:pt x="2190750" y="290512"/>
                  </a:lnTo>
                  <a:lnTo>
                    <a:pt x="2193131" y="261937"/>
                  </a:lnTo>
                  <a:lnTo>
                    <a:pt x="2190750" y="245269"/>
                  </a:lnTo>
                  <a:lnTo>
                    <a:pt x="2183606" y="221456"/>
                  </a:lnTo>
                  <a:lnTo>
                    <a:pt x="2169319" y="197644"/>
                  </a:lnTo>
                  <a:lnTo>
                    <a:pt x="2135981" y="166687"/>
                  </a:lnTo>
                  <a:lnTo>
                    <a:pt x="2078831" y="123825"/>
                  </a:lnTo>
                  <a:lnTo>
                    <a:pt x="1997869" y="76200"/>
                  </a:lnTo>
                  <a:lnTo>
                    <a:pt x="1876425" y="16669"/>
                  </a:lnTo>
                  <a:lnTo>
                    <a:pt x="1833563" y="0"/>
                  </a:lnTo>
                  <a:lnTo>
                    <a:pt x="1816894" y="0"/>
                  </a:lnTo>
                  <a:lnTo>
                    <a:pt x="1781175" y="7144"/>
                  </a:lnTo>
                  <a:lnTo>
                    <a:pt x="1731169" y="21431"/>
                  </a:lnTo>
                  <a:lnTo>
                    <a:pt x="1669256" y="42862"/>
                  </a:lnTo>
                  <a:lnTo>
                    <a:pt x="1628775" y="52387"/>
                  </a:lnTo>
                  <a:lnTo>
                    <a:pt x="1409700" y="85725"/>
                  </a:lnTo>
                  <a:lnTo>
                    <a:pt x="1073944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196824AD-449E-4625-995C-BAAAB18D8420}"/>
                </a:ext>
              </a:extLst>
            </p:cNvPr>
            <p:cNvSpPr/>
            <p:nvPr/>
          </p:nvSpPr>
          <p:spPr>
            <a:xfrm>
              <a:off x="4752975" y="2062163"/>
              <a:ext cx="373063" cy="947737"/>
            </a:xfrm>
            <a:custGeom>
              <a:avLst/>
              <a:gdLst>
                <a:gd name="connsiteX0" fmla="*/ 147638 w 373856"/>
                <a:gd name="connsiteY0" fmla="*/ 576262 h 947737"/>
                <a:gd name="connsiteX1" fmla="*/ 147638 w 373856"/>
                <a:gd name="connsiteY1" fmla="*/ 947737 h 947737"/>
                <a:gd name="connsiteX2" fmla="*/ 345281 w 373856"/>
                <a:gd name="connsiteY2" fmla="*/ 926306 h 947737"/>
                <a:gd name="connsiteX3" fmla="*/ 347663 w 373856"/>
                <a:gd name="connsiteY3" fmla="*/ 759618 h 947737"/>
                <a:gd name="connsiteX4" fmla="*/ 350044 w 373856"/>
                <a:gd name="connsiteY4" fmla="*/ 616743 h 947737"/>
                <a:gd name="connsiteX5" fmla="*/ 354806 w 373856"/>
                <a:gd name="connsiteY5" fmla="*/ 511968 h 947737"/>
                <a:gd name="connsiteX6" fmla="*/ 357188 w 373856"/>
                <a:gd name="connsiteY6" fmla="*/ 428625 h 947737"/>
                <a:gd name="connsiteX7" fmla="*/ 364331 w 373856"/>
                <a:gd name="connsiteY7" fmla="*/ 330993 h 947737"/>
                <a:gd name="connsiteX8" fmla="*/ 373856 w 373856"/>
                <a:gd name="connsiteY8" fmla="*/ 250031 h 947737"/>
                <a:gd name="connsiteX9" fmla="*/ 347663 w 373856"/>
                <a:gd name="connsiteY9" fmla="*/ 116681 h 947737"/>
                <a:gd name="connsiteX10" fmla="*/ 297656 w 373856"/>
                <a:gd name="connsiteY10" fmla="*/ 95250 h 947737"/>
                <a:gd name="connsiteX11" fmla="*/ 204788 w 373856"/>
                <a:gd name="connsiteY11" fmla="*/ 59531 h 947737"/>
                <a:gd name="connsiteX12" fmla="*/ 128588 w 373856"/>
                <a:gd name="connsiteY12" fmla="*/ 30956 h 947737"/>
                <a:gd name="connsiteX13" fmla="*/ 76200 w 373856"/>
                <a:gd name="connsiteY13" fmla="*/ 11906 h 947737"/>
                <a:gd name="connsiteX14" fmla="*/ 47625 w 373856"/>
                <a:gd name="connsiteY14" fmla="*/ 2381 h 947737"/>
                <a:gd name="connsiteX15" fmla="*/ 33338 w 373856"/>
                <a:gd name="connsiteY15" fmla="*/ 0 h 947737"/>
                <a:gd name="connsiteX16" fmla="*/ 19050 w 373856"/>
                <a:gd name="connsiteY16" fmla="*/ 0 h 947737"/>
                <a:gd name="connsiteX17" fmla="*/ 7144 w 373856"/>
                <a:gd name="connsiteY17" fmla="*/ 0 h 947737"/>
                <a:gd name="connsiteX18" fmla="*/ 2381 w 373856"/>
                <a:gd name="connsiteY18" fmla="*/ 4762 h 947737"/>
                <a:gd name="connsiteX19" fmla="*/ 0 w 373856"/>
                <a:gd name="connsiteY19" fmla="*/ 11906 h 947737"/>
                <a:gd name="connsiteX20" fmla="*/ 4763 w 373856"/>
                <a:gd name="connsiteY20" fmla="*/ 33337 h 947737"/>
                <a:gd name="connsiteX21" fmla="*/ 26194 w 373856"/>
                <a:gd name="connsiteY21" fmla="*/ 64293 h 947737"/>
                <a:gd name="connsiteX22" fmla="*/ 59531 w 373856"/>
                <a:gd name="connsiteY22" fmla="*/ 109537 h 947737"/>
                <a:gd name="connsiteX23" fmla="*/ 88106 w 373856"/>
                <a:gd name="connsiteY23" fmla="*/ 157162 h 947737"/>
                <a:gd name="connsiteX24" fmla="*/ 109538 w 373856"/>
                <a:gd name="connsiteY24" fmla="*/ 209550 h 947737"/>
                <a:gd name="connsiteX25" fmla="*/ 121444 w 373856"/>
                <a:gd name="connsiteY25" fmla="*/ 245268 h 947737"/>
                <a:gd name="connsiteX26" fmla="*/ 133350 w 373856"/>
                <a:gd name="connsiteY26" fmla="*/ 292893 h 947737"/>
                <a:gd name="connsiteX27" fmla="*/ 140494 w 373856"/>
                <a:gd name="connsiteY27" fmla="*/ 333375 h 947737"/>
                <a:gd name="connsiteX28" fmla="*/ 147638 w 373856"/>
                <a:gd name="connsiteY28" fmla="*/ 388143 h 947737"/>
                <a:gd name="connsiteX29" fmla="*/ 147638 w 373856"/>
                <a:gd name="connsiteY29" fmla="*/ 576262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73856" h="947737">
                  <a:moveTo>
                    <a:pt x="147638" y="576262"/>
                  </a:moveTo>
                  <a:lnTo>
                    <a:pt x="147638" y="947737"/>
                  </a:lnTo>
                  <a:lnTo>
                    <a:pt x="345281" y="926306"/>
                  </a:lnTo>
                  <a:lnTo>
                    <a:pt x="347663" y="759618"/>
                  </a:lnTo>
                  <a:cubicBezTo>
                    <a:pt x="348457" y="711993"/>
                    <a:pt x="349250" y="664368"/>
                    <a:pt x="350044" y="616743"/>
                  </a:cubicBezTo>
                  <a:lnTo>
                    <a:pt x="354806" y="511968"/>
                  </a:lnTo>
                  <a:lnTo>
                    <a:pt x="357188" y="428625"/>
                  </a:lnTo>
                  <a:lnTo>
                    <a:pt x="364331" y="330993"/>
                  </a:lnTo>
                  <a:lnTo>
                    <a:pt x="373856" y="250031"/>
                  </a:lnTo>
                  <a:lnTo>
                    <a:pt x="347663" y="116681"/>
                  </a:lnTo>
                  <a:lnTo>
                    <a:pt x="297656" y="95250"/>
                  </a:lnTo>
                  <a:lnTo>
                    <a:pt x="204788" y="59531"/>
                  </a:lnTo>
                  <a:lnTo>
                    <a:pt x="128588" y="30956"/>
                  </a:lnTo>
                  <a:lnTo>
                    <a:pt x="76200" y="11906"/>
                  </a:lnTo>
                  <a:lnTo>
                    <a:pt x="47625" y="2381"/>
                  </a:lnTo>
                  <a:lnTo>
                    <a:pt x="33338" y="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4763" y="33337"/>
                  </a:lnTo>
                  <a:lnTo>
                    <a:pt x="26194" y="64293"/>
                  </a:lnTo>
                  <a:lnTo>
                    <a:pt x="59531" y="109537"/>
                  </a:lnTo>
                  <a:lnTo>
                    <a:pt x="88106" y="157162"/>
                  </a:lnTo>
                  <a:lnTo>
                    <a:pt x="109538" y="209550"/>
                  </a:lnTo>
                  <a:lnTo>
                    <a:pt x="121444" y="245268"/>
                  </a:lnTo>
                  <a:lnTo>
                    <a:pt x="133350" y="292893"/>
                  </a:lnTo>
                  <a:lnTo>
                    <a:pt x="140494" y="333375"/>
                  </a:lnTo>
                  <a:lnTo>
                    <a:pt x="147638" y="388143"/>
                  </a:lnTo>
                  <a:lnTo>
                    <a:pt x="14763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5876DA81-72A6-410A-805C-38CFACD524C8}"/>
                </a:ext>
              </a:extLst>
            </p:cNvPr>
            <p:cNvSpPr/>
            <p:nvPr/>
          </p:nvSpPr>
          <p:spPr>
            <a:xfrm>
              <a:off x="5005388" y="2084388"/>
              <a:ext cx="909637" cy="260350"/>
            </a:xfrm>
            <a:custGeom>
              <a:avLst/>
              <a:gdLst>
                <a:gd name="connsiteX0" fmla="*/ 583406 w 909637"/>
                <a:gd name="connsiteY0" fmla="*/ 188119 h 261937"/>
                <a:gd name="connsiteX1" fmla="*/ 326231 w 909637"/>
                <a:gd name="connsiteY1" fmla="*/ 221456 h 261937"/>
                <a:gd name="connsiteX2" fmla="*/ 197643 w 909637"/>
                <a:gd name="connsiteY2" fmla="*/ 240506 h 261937"/>
                <a:gd name="connsiteX3" fmla="*/ 52387 w 909637"/>
                <a:gd name="connsiteY3" fmla="*/ 261937 h 261937"/>
                <a:gd name="connsiteX4" fmla="*/ 0 w 909637"/>
                <a:gd name="connsiteY4" fmla="*/ 97631 h 261937"/>
                <a:gd name="connsiteX5" fmla="*/ 138112 w 909637"/>
                <a:gd name="connsiteY5" fmla="*/ 90487 h 261937"/>
                <a:gd name="connsiteX6" fmla="*/ 330993 w 909637"/>
                <a:gd name="connsiteY6" fmla="*/ 64294 h 261937"/>
                <a:gd name="connsiteX7" fmla="*/ 526256 w 909637"/>
                <a:gd name="connsiteY7" fmla="*/ 40481 h 261937"/>
                <a:gd name="connsiteX8" fmla="*/ 750093 w 909637"/>
                <a:gd name="connsiteY8" fmla="*/ 14287 h 261937"/>
                <a:gd name="connsiteX9" fmla="*/ 909637 w 909637"/>
                <a:gd name="connsiteY9" fmla="*/ 0 h 261937"/>
                <a:gd name="connsiteX10" fmla="*/ 902493 w 909637"/>
                <a:gd name="connsiteY10" fmla="*/ 157162 h 261937"/>
                <a:gd name="connsiteX11" fmla="*/ 707231 w 909637"/>
                <a:gd name="connsiteY11" fmla="*/ 173831 h 261937"/>
                <a:gd name="connsiteX12" fmla="*/ 583406 w 909637"/>
                <a:gd name="connsiteY12" fmla="*/ 188119 h 26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9637" h="261937">
                  <a:moveTo>
                    <a:pt x="583406" y="188119"/>
                  </a:moveTo>
                  <a:lnTo>
                    <a:pt x="326231" y="221456"/>
                  </a:lnTo>
                  <a:lnTo>
                    <a:pt x="197643" y="240506"/>
                  </a:lnTo>
                  <a:lnTo>
                    <a:pt x="52387" y="261937"/>
                  </a:lnTo>
                  <a:lnTo>
                    <a:pt x="0" y="97631"/>
                  </a:lnTo>
                  <a:lnTo>
                    <a:pt x="138112" y="90487"/>
                  </a:lnTo>
                  <a:lnTo>
                    <a:pt x="330993" y="64294"/>
                  </a:lnTo>
                  <a:lnTo>
                    <a:pt x="526256" y="40481"/>
                  </a:lnTo>
                  <a:lnTo>
                    <a:pt x="750093" y="14287"/>
                  </a:lnTo>
                  <a:lnTo>
                    <a:pt x="909637" y="0"/>
                  </a:lnTo>
                  <a:lnTo>
                    <a:pt x="902493" y="157162"/>
                  </a:lnTo>
                  <a:lnTo>
                    <a:pt x="707231" y="173831"/>
                  </a:lnTo>
                  <a:lnTo>
                    <a:pt x="583406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E68B3107-FC27-4963-98F0-0AF32E9B226B}"/>
                </a:ext>
              </a:extLst>
            </p:cNvPr>
            <p:cNvSpPr/>
            <p:nvPr/>
          </p:nvSpPr>
          <p:spPr>
            <a:xfrm>
              <a:off x="3097213" y="2794000"/>
              <a:ext cx="4187825" cy="488950"/>
            </a:xfrm>
            <a:custGeom>
              <a:avLst/>
              <a:gdLst>
                <a:gd name="connsiteX0" fmla="*/ 982385 w 4187884"/>
                <a:gd name="connsiteY0" fmla="*/ 377317 h 489493"/>
                <a:gd name="connsiteX1" fmla="*/ 645858 w 4187884"/>
                <a:gd name="connsiteY1" fmla="*/ 411310 h 489493"/>
                <a:gd name="connsiteX2" fmla="*/ 401112 w 4187884"/>
                <a:gd name="connsiteY2" fmla="*/ 438504 h 489493"/>
                <a:gd name="connsiteX3" fmla="*/ 0 w 4187884"/>
                <a:gd name="connsiteY3" fmla="*/ 489493 h 489493"/>
                <a:gd name="connsiteX4" fmla="*/ 3399 w 4187884"/>
                <a:gd name="connsiteY4" fmla="*/ 329728 h 489493"/>
                <a:gd name="connsiteX5" fmla="*/ 244746 w 4187884"/>
                <a:gd name="connsiteY5" fmla="*/ 299134 h 489493"/>
                <a:gd name="connsiteX6" fmla="*/ 533683 w 4187884"/>
                <a:gd name="connsiteY6" fmla="*/ 261743 h 489493"/>
                <a:gd name="connsiteX7" fmla="*/ 836217 w 4187884"/>
                <a:gd name="connsiteY7" fmla="*/ 231149 h 489493"/>
                <a:gd name="connsiteX8" fmla="*/ 1165945 w 4187884"/>
                <a:gd name="connsiteY8" fmla="*/ 197157 h 489493"/>
                <a:gd name="connsiteX9" fmla="*/ 1465079 w 4187884"/>
                <a:gd name="connsiteY9" fmla="*/ 159765 h 489493"/>
                <a:gd name="connsiteX10" fmla="*/ 1838997 w 4187884"/>
                <a:gd name="connsiteY10" fmla="*/ 115575 h 489493"/>
                <a:gd name="connsiteX11" fmla="*/ 1988565 w 4187884"/>
                <a:gd name="connsiteY11" fmla="*/ 101978 h 489493"/>
                <a:gd name="connsiteX12" fmla="*/ 2212916 w 4187884"/>
                <a:gd name="connsiteY12" fmla="*/ 88381 h 489493"/>
                <a:gd name="connsiteX13" fmla="*/ 2515449 w 4187884"/>
                <a:gd name="connsiteY13" fmla="*/ 67985 h 489493"/>
                <a:gd name="connsiteX14" fmla="*/ 2722804 w 4187884"/>
                <a:gd name="connsiteY14" fmla="*/ 50989 h 489493"/>
                <a:gd name="connsiteX15" fmla="*/ 2906364 w 4187884"/>
                <a:gd name="connsiteY15" fmla="*/ 33992 h 489493"/>
                <a:gd name="connsiteX16" fmla="*/ 3100122 w 4187884"/>
                <a:gd name="connsiteY16" fmla="*/ 30593 h 489493"/>
                <a:gd name="connsiteX17" fmla="*/ 3365264 w 4187884"/>
                <a:gd name="connsiteY17" fmla="*/ 23795 h 489493"/>
                <a:gd name="connsiteX18" fmla="*/ 3610010 w 4187884"/>
                <a:gd name="connsiteY18" fmla="*/ 10198 h 489493"/>
                <a:gd name="connsiteX19" fmla="*/ 3654200 w 4187884"/>
                <a:gd name="connsiteY19" fmla="*/ 0 h 489493"/>
                <a:gd name="connsiteX20" fmla="*/ 3677995 w 4187884"/>
                <a:gd name="connsiteY20" fmla="*/ 0 h 489493"/>
                <a:gd name="connsiteX21" fmla="*/ 3705189 w 4187884"/>
                <a:gd name="connsiteY21" fmla="*/ 6798 h 489493"/>
                <a:gd name="connsiteX22" fmla="*/ 3742581 w 4187884"/>
                <a:gd name="connsiteY22" fmla="*/ 20395 h 489493"/>
                <a:gd name="connsiteX23" fmla="*/ 3803768 w 4187884"/>
                <a:gd name="connsiteY23" fmla="*/ 50989 h 489493"/>
                <a:gd name="connsiteX24" fmla="*/ 3868354 w 4187884"/>
                <a:gd name="connsiteY24" fmla="*/ 91780 h 489493"/>
                <a:gd name="connsiteX25" fmla="*/ 3960134 w 4187884"/>
                <a:gd name="connsiteY25" fmla="*/ 159765 h 489493"/>
                <a:gd name="connsiteX26" fmla="*/ 4075708 w 4187884"/>
                <a:gd name="connsiteY26" fmla="*/ 254944 h 489493"/>
                <a:gd name="connsiteX27" fmla="*/ 4160690 w 4187884"/>
                <a:gd name="connsiteY27" fmla="*/ 333127 h 489493"/>
                <a:gd name="connsiteX28" fmla="*/ 4174287 w 4187884"/>
                <a:gd name="connsiteY28" fmla="*/ 346724 h 489493"/>
                <a:gd name="connsiteX29" fmla="*/ 4184484 w 4187884"/>
                <a:gd name="connsiteY29" fmla="*/ 363720 h 489493"/>
                <a:gd name="connsiteX30" fmla="*/ 4187884 w 4187884"/>
                <a:gd name="connsiteY30" fmla="*/ 377317 h 489493"/>
                <a:gd name="connsiteX31" fmla="*/ 4187884 w 4187884"/>
                <a:gd name="connsiteY31" fmla="*/ 397713 h 489493"/>
                <a:gd name="connsiteX32" fmla="*/ 4181085 w 4187884"/>
                <a:gd name="connsiteY32" fmla="*/ 424907 h 489493"/>
                <a:gd name="connsiteX33" fmla="*/ 4167488 w 4187884"/>
                <a:gd name="connsiteY33" fmla="*/ 438504 h 489493"/>
                <a:gd name="connsiteX34" fmla="*/ 4133496 w 4187884"/>
                <a:gd name="connsiteY34" fmla="*/ 452101 h 489493"/>
                <a:gd name="connsiteX35" fmla="*/ 4079107 w 4187884"/>
                <a:gd name="connsiteY35" fmla="*/ 455500 h 489493"/>
                <a:gd name="connsiteX36" fmla="*/ 3593014 w 4187884"/>
                <a:gd name="connsiteY36" fmla="*/ 210754 h 489493"/>
                <a:gd name="connsiteX37" fmla="*/ 3531827 w 4187884"/>
                <a:gd name="connsiteY37" fmla="*/ 190358 h 489493"/>
                <a:gd name="connsiteX38" fmla="*/ 3440047 w 4187884"/>
                <a:gd name="connsiteY38" fmla="*/ 190358 h 489493"/>
                <a:gd name="connsiteX39" fmla="*/ 3134114 w 4187884"/>
                <a:gd name="connsiteY39" fmla="*/ 203955 h 489493"/>
                <a:gd name="connsiteX40" fmla="*/ 2716006 w 4187884"/>
                <a:gd name="connsiteY40" fmla="*/ 227750 h 489493"/>
                <a:gd name="connsiteX41" fmla="*/ 2399875 w 4187884"/>
                <a:gd name="connsiteY41" fmla="*/ 248146 h 489493"/>
                <a:gd name="connsiteX42" fmla="*/ 1957971 w 4187884"/>
                <a:gd name="connsiteY42" fmla="*/ 282138 h 489493"/>
                <a:gd name="connsiteX43" fmla="*/ 1478676 w 4187884"/>
                <a:gd name="connsiteY43" fmla="*/ 322929 h 489493"/>
                <a:gd name="connsiteX44" fmla="*/ 982385 w 4187884"/>
                <a:gd name="connsiteY44" fmla="*/ 377317 h 489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187884" h="489493">
                  <a:moveTo>
                    <a:pt x="982385" y="377317"/>
                  </a:moveTo>
                  <a:lnTo>
                    <a:pt x="645858" y="411310"/>
                  </a:lnTo>
                  <a:lnTo>
                    <a:pt x="401112" y="438504"/>
                  </a:lnTo>
                  <a:lnTo>
                    <a:pt x="0" y="489493"/>
                  </a:lnTo>
                  <a:lnTo>
                    <a:pt x="3399" y="329728"/>
                  </a:lnTo>
                  <a:lnTo>
                    <a:pt x="244746" y="299134"/>
                  </a:lnTo>
                  <a:lnTo>
                    <a:pt x="533683" y="261743"/>
                  </a:lnTo>
                  <a:lnTo>
                    <a:pt x="836217" y="231149"/>
                  </a:lnTo>
                  <a:lnTo>
                    <a:pt x="1165945" y="197157"/>
                  </a:lnTo>
                  <a:lnTo>
                    <a:pt x="1465079" y="159765"/>
                  </a:lnTo>
                  <a:lnTo>
                    <a:pt x="1838997" y="115575"/>
                  </a:lnTo>
                  <a:lnTo>
                    <a:pt x="1988565" y="101978"/>
                  </a:lnTo>
                  <a:lnTo>
                    <a:pt x="2212916" y="88381"/>
                  </a:lnTo>
                  <a:lnTo>
                    <a:pt x="2515449" y="67985"/>
                  </a:lnTo>
                  <a:lnTo>
                    <a:pt x="2722804" y="50989"/>
                  </a:lnTo>
                  <a:lnTo>
                    <a:pt x="2906364" y="33992"/>
                  </a:lnTo>
                  <a:lnTo>
                    <a:pt x="3100122" y="30593"/>
                  </a:lnTo>
                  <a:lnTo>
                    <a:pt x="3365264" y="23795"/>
                  </a:lnTo>
                  <a:lnTo>
                    <a:pt x="3610010" y="10198"/>
                  </a:lnTo>
                  <a:lnTo>
                    <a:pt x="3654200" y="0"/>
                  </a:lnTo>
                  <a:lnTo>
                    <a:pt x="3677995" y="0"/>
                  </a:lnTo>
                  <a:lnTo>
                    <a:pt x="3705189" y="6798"/>
                  </a:lnTo>
                  <a:lnTo>
                    <a:pt x="3742581" y="20395"/>
                  </a:lnTo>
                  <a:lnTo>
                    <a:pt x="3803768" y="50989"/>
                  </a:lnTo>
                  <a:lnTo>
                    <a:pt x="3868354" y="91780"/>
                  </a:lnTo>
                  <a:lnTo>
                    <a:pt x="3960134" y="159765"/>
                  </a:lnTo>
                  <a:lnTo>
                    <a:pt x="4075708" y="254944"/>
                  </a:lnTo>
                  <a:lnTo>
                    <a:pt x="4160690" y="333127"/>
                  </a:lnTo>
                  <a:lnTo>
                    <a:pt x="4174287" y="346724"/>
                  </a:lnTo>
                  <a:lnTo>
                    <a:pt x="4184484" y="363720"/>
                  </a:lnTo>
                  <a:lnTo>
                    <a:pt x="4187884" y="377317"/>
                  </a:lnTo>
                  <a:lnTo>
                    <a:pt x="4187884" y="397713"/>
                  </a:lnTo>
                  <a:lnTo>
                    <a:pt x="4181085" y="424907"/>
                  </a:lnTo>
                  <a:lnTo>
                    <a:pt x="4167488" y="438504"/>
                  </a:lnTo>
                  <a:lnTo>
                    <a:pt x="4133496" y="452101"/>
                  </a:lnTo>
                  <a:lnTo>
                    <a:pt x="4079107" y="455500"/>
                  </a:lnTo>
                  <a:lnTo>
                    <a:pt x="3593014" y="210754"/>
                  </a:lnTo>
                  <a:lnTo>
                    <a:pt x="3531827" y="190358"/>
                  </a:lnTo>
                  <a:lnTo>
                    <a:pt x="3440047" y="190358"/>
                  </a:lnTo>
                  <a:lnTo>
                    <a:pt x="3134114" y="203955"/>
                  </a:lnTo>
                  <a:lnTo>
                    <a:pt x="2716006" y="227750"/>
                  </a:lnTo>
                  <a:lnTo>
                    <a:pt x="2399875" y="248146"/>
                  </a:lnTo>
                  <a:lnTo>
                    <a:pt x="1957971" y="282138"/>
                  </a:lnTo>
                  <a:lnTo>
                    <a:pt x="1478676" y="322929"/>
                  </a:lnTo>
                  <a:lnTo>
                    <a:pt x="982385" y="377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C0B3022F-738A-4312-A423-F615091A08E9}"/>
                </a:ext>
              </a:extLst>
            </p:cNvPr>
            <p:cNvSpPr/>
            <p:nvPr/>
          </p:nvSpPr>
          <p:spPr>
            <a:xfrm>
              <a:off x="6361113" y="2982913"/>
              <a:ext cx="914400" cy="657225"/>
            </a:xfrm>
            <a:custGeom>
              <a:avLst/>
              <a:gdLst>
                <a:gd name="connsiteX0" fmla="*/ 271462 w 914400"/>
                <a:gd name="connsiteY0" fmla="*/ 226219 h 657225"/>
                <a:gd name="connsiteX1" fmla="*/ 173831 w 914400"/>
                <a:gd name="connsiteY1" fmla="*/ 369094 h 657225"/>
                <a:gd name="connsiteX2" fmla="*/ 78581 w 914400"/>
                <a:gd name="connsiteY2" fmla="*/ 504825 h 657225"/>
                <a:gd name="connsiteX3" fmla="*/ 19050 w 914400"/>
                <a:gd name="connsiteY3" fmla="*/ 595313 h 657225"/>
                <a:gd name="connsiteX4" fmla="*/ 7144 w 914400"/>
                <a:gd name="connsiteY4" fmla="*/ 621507 h 657225"/>
                <a:gd name="connsiteX5" fmla="*/ 0 w 914400"/>
                <a:gd name="connsiteY5" fmla="*/ 640557 h 657225"/>
                <a:gd name="connsiteX6" fmla="*/ 2381 w 914400"/>
                <a:gd name="connsiteY6" fmla="*/ 652463 h 657225"/>
                <a:gd name="connsiteX7" fmla="*/ 7144 w 914400"/>
                <a:gd name="connsiteY7" fmla="*/ 657225 h 657225"/>
                <a:gd name="connsiteX8" fmla="*/ 30956 w 914400"/>
                <a:gd name="connsiteY8" fmla="*/ 657225 h 657225"/>
                <a:gd name="connsiteX9" fmla="*/ 61912 w 914400"/>
                <a:gd name="connsiteY9" fmla="*/ 645319 h 657225"/>
                <a:gd name="connsiteX10" fmla="*/ 166687 w 914400"/>
                <a:gd name="connsiteY10" fmla="*/ 569119 h 657225"/>
                <a:gd name="connsiteX11" fmla="*/ 276225 w 914400"/>
                <a:gd name="connsiteY11" fmla="*/ 495300 h 657225"/>
                <a:gd name="connsiteX12" fmla="*/ 390525 w 914400"/>
                <a:gd name="connsiteY12" fmla="*/ 414338 h 657225"/>
                <a:gd name="connsiteX13" fmla="*/ 502444 w 914400"/>
                <a:gd name="connsiteY13" fmla="*/ 338138 h 657225"/>
                <a:gd name="connsiteX14" fmla="*/ 547687 w 914400"/>
                <a:gd name="connsiteY14" fmla="*/ 316707 h 657225"/>
                <a:gd name="connsiteX15" fmla="*/ 602456 w 914400"/>
                <a:gd name="connsiteY15" fmla="*/ 300038 h 657225"/>
                <a:gd name="connsiteX16" fmla="*/ 681037 w 914400"/>
                <a:gd name="connsiteY16" fmla="*/ 280988 h 657225"/>
                <a:gd name="connsiteX17" fmla="*/ 740569 w 914400"/>
                <a:gd name="connsiteY17" fmla="*/ 269082 h 657225"/>
                <a:gd name="connsiteX18" fmla="*/ 769144 w 914400"/>
                <a:gd name="connsiteY18" fmla="*/ 269082 h 657225"/>
                <a:gd name="connsiteX19" fmla="*/ 812006 w 914400"/>
                <a:gd name="connsiteY19" fmla="*/ 266700 h 657225"/>
                <a:gd name="connsiteX20" fmla="*/ 881062 w 914400"/>
                <a:gd name="connsiteY20" fmla="*/ 254794 h 657225"/>
                <a:gd name="connsiteX21" fmla="*/ 914400 w 914400"/>
                <a:gd name="connsiteY21" fmla="*/ 233363 h 657225"/>
                <a:gd name="connsiteX22" fmla="*/ 285750 w 914400"/>
                <a:gd name="connsiteY22" fmla="*/ 0 h 657225"/>
                <a:gd name="connsiteX23" fmla="*/ 333375 w 914400"/>
                <a:gd name="connsiteY23" fmla="*/ 26194 h 657225"/>
                <a:gd name="connsiteX24" fmla="*/ 342900 w 914400"/>
                <a:gd name="connsiteY24" fmla="*/ 42863 h 657225"/>
                <a:gd name="connsiteX25" fmla="*/ 347662 w 914400"/>
                <a:gd name="connsiteY25" fmla="*/ 54769 h 657225"/>
                <a:gd name="connsiteX26" fmla="*/ 347662 w 914400"/>
                <a:gd name="connsiteY26" fmla="*/ 73819 h 657225"/>
                <a:gd name="connsiteX27" fmla="*/ 338137 w 914400"/>
                <a:gd name="connsiteY27" fmla="*/ 109538 h 657225"/>
                <a:gd name="connsiteX28" fmla="*/ 319087 w 914400"/>
                <a:gd name="connsiteY28" fmla="*/ 150019 h 657225"/>
                <a:gd name="connsiteX29" fmla="*/ 271462 w 914400"/>
                <a:gd name="connsiteY29" fmla="*/ 226219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14400" h="657225">
                  <a:moveTo>
                    <a:pt x="271462" y="226219"/>
                  </a:moveTo>
                  <a:lnTo>
                    <a:pt x="173831" y="369094"/>
                  </a:lnTo>
                  <a:lnTo>
                    <a:pt x="78581" y="504825"/>
                  </a:lnTo>
                  <a:lnTo>
                    <a:pt x="19050" y="595313"/>
                  </a:lnTo>
                  <a:lnTo>
                    <a:pt x="7144" y="621507"/>
                  </a:lnTo>
                  <a:lnTo>
                    <a:pt x="0" y="640557"/>
                  </a:lnTo>
                  <a:lnTo>
                    <a:pt x="2381" y="652463"/>
                  </a:lnTo>
                  <a:lnTo>
                    <a:pt x="7144" y="657225"/>
                  </a:lnTo>
                  <a:lnTo>
                    <a:pt x="30956" y="657225"/>
                  </a:lnTo>
                  <a:lnTo>
                    <a:pt x="61912" y="645319"/>
                  </a:lnTo>
                  <a:lnTo>
                    <a:pt x="166687" y="569119"/>
                  </a:lnTo>
                  <a:lnTo>
                    <a:pt x="276225" y="495300"/>
                  </a:lnTo>
                  <a:lnTo>
                    <a:pt x="390525" y="414338"/>
                  </a:lnTo>
                  <a:lnTo>
                    <a:pt x="502444" y="338138"/>
                  </a:lnTo>
                  <a:lnTo>
                    <a:pt x="547687" y="316707"/>
                  </a:lnTo>
                  <a:lnTo>
                    <a:pt x="602456" y="300038"/>
                  </a:lnTo>
                  <a:lnTo>
                    <a:pt x="681037" y="280988"/>
                  </a:lnTo>
                  <a:lnTo>
                    <a:pt x="740569" y="269082"/>
                  </a:lnTo>
                  <a:lnTo>
                    <a:pt x="769144" y="269082"/>
                  </a:lnTo>
                  <a:lnTo>
                    <a:pt x="812006" y="266700"/>
                  </a:lnTo>
                  <a:lnTo>
                    <a:pt x="881062" y="254794"/>
                  </a:lnTo>
                  <a:lnTo>
                    <a:pt x="914400" y="233363"/>
                  </a:lnTo>
                  <a:lnTo>
                    <a:pt x="285750" y="0"/>
                  </a:lnTo>
                  <a:lnTo>
                    <a:pt x="333375" y="26194"/>
                  </a:lnTo>
                  <a:lnTo>
                    <a:pt x="342900" y="42863"/>
                  </a:lnTo>
                  <a:lnTo>
                    <a:pt x="347662" y="54769"/>
                  </a:lnTo>
                  <a:lnTo>
                    <a:pt x="347662" y="73819"/>
                  </a:lnTo>
                  <a:lnTo>
                    <a:pt x="338137" y="109538"/>
                  </a:lnTo>
                  <a:lnTo>
                    <a:pt x="319087" y="150019"/>
                  </a:lnTo>
                  <a:lnTo>
                    <a:pt x="271462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A6C475F4-12F7-487E-84F6-12614DB41C70}"/>
                </a:ext>
              </a:extLst>
            </p:cNvPr>
            <p:cNvSpPr/>
            <p:nvPr/>
          </p:nvSpPr>
          <p:spPr>
            <a:xfrm>
              <a:off x="4284663" y="3317875"/>
              <a:ext cx="1692275" cy="2913063"/>
            </a:xfrm>
            <a:custGeom>
              <a:avLst/>
              <a:gdLst>
                <a:gd name="connsiteX0" fmla="*/ 671052 w 1692378"/>
                <a:gd name="connsiteY0" fmla="*/ 117987 h 2912807"/>
                <a:gd name="connsiteX1" fmla="*/ 269159 w 1692378"/>
                <a:gd name="connsiteY1" fmla="*/ 173294 h 2912807"/>
                <a:gd name="connsiteX2" fmla="*/ 0 w 1692378"/>
                <a:gd name="connsiteY2" fmla="*/ 210165 h 2912807"/>
                <a:gd name="connsiteX3" fmla="*/ 47933 w 1692378"/>
                <a:gd name="connsiteY3" fmla="*/ 383458 h 2912807"/>
                <a:gd name="connsiteX4" fmla="*/ 258097 w 1692378"/>
                <a:gd name="connsiteY4" fmla="*/ 353961 h 2912807"/>
                <a:gd name="connsiteX5" fmla="*/ 486697 w 1692378"/>
                <a:gd name="connsiteY5" fmla="*/ 317090 h 2912807"/>
                <a:gd name="connsiteX6" fmla="*/ 811162 w 1692378"/>
                <a:gd name="connsiteY6" fmla="*/ 272845 h 2912807"/>
                <a:gd name="connsiteX7" fmla="*/ 1117191 w 1692378"/>
                <a:gd name="connsiteY7" fmla="*/ 235974 h 2912807"/>
                <a:gd name="connsiteX8" fmla="*/ 1257300 w 1692378"/>
                <a:gd name="connsiteY8" fmla="*/ 221226 h 2912807"/>
                <a:gd name="connsiteX9" fmla="*/ 1301546 w 1692378"/>
                <a:gd name="connsiteY9" fmla="*/ 224913 h 2912807"/>
                <a:gd name="connsiteX10" fmla="*/ 1323668 w 1692378"/>
                <a:gd name="connsiteY10" fmla="*/ 235974 h 2912807"/>
                <a:gd name="connsiteX11" fmla="*/ 1338417 w 1692378"/>
                <a:gd name="connsiteY11" fmla="*/ 247036 h 2912807"/>
                <a:gd name="connsiteX12" fmla="*/ 1349478 w 1692378"/>
                <a:gd name="connsiteY12" fmla="*/ 261784 h 2912807"/>
                <a:gd name="connsiteX13" fmla="*/ 1360539 w 1692378"/>
                <a:gd name="connsiteY13" fmla="*/ 283907 h 2912807"/>
                <a:gd name="connsiteX14" fmla="*/ 1371600 w 1692378"/>
                <a:gd name="connsiteY14" fmla="*/ 317090 h 2912807"/>
                <a:gd name="connsiteX15" fmla="*/ 1375288 w 1692378"/>
                <a:gd name="connsiteY15" fmla="*/ 368710 h 2912807"/>
                <a:gd name="connsiteX16" fmla="*/ 1367913 w 1692378"/>
                <a:gd name="connsiteY16" fmla="*/ 508819 h 2912807"/>
                <a:gd name="connsiteX17" fmla="*/ 1353165 w 1692378"/>
                <a:gd name="connsiteY17" fmla="*/ 726358 h 2912807"/>
                <a:gd name="connsiteX18" fmla="*/ 1353165 w 1692378"/>
                <a:gd name="connsiteY18" fmla="*/ 995516 h 2912807"/>
                <a:gd name="connsiteX19" fmla="*/ 1353165 w 1692378"/>
                <a:gd name="connsiteY19" fmla="*/ 1412158 h 2912807"/>
                <a:gd name="connsiteX20" fmla="*/ 1353165 w 1692378"/>
                <a:gd name="connsiteY20" fmla="*/ 1677629 h 2912807"/>
                <a:gd name="connsiteX21" fmla="*/ 1353165 w 1692378"/>
                <a:gd name="connsiteY21" fmla="*/ 2138516 h 2912807"/>
                <a:gd name="connsiteX22" fmla="*/ 1353165 w 1692378"/>
                <a:gd name="connsiteY22" fmla="*/ 2348681 h 2912807"/>
                <a:gd name="connsiteX23" fmla="*/ 1375288 w 1692378"/>
                <a:gd name="connsiteY23" fmla="*/ 2850126 h 2912807"/>
                <a:gd name="connsiteX24" fmla="*/ 1408471 w 1692378"/>
                <a:gd name="connsiteY24" fmla="*/ 2894371 h 2912807"/>
                <a:gd name="connsiteX25" fmla="*/ 1430594 w 1692378"/>
                <a:gd name="connsiteY25" fmla="*/ 2909119 h 2912807"/>
                <a:gd name="connsiteX26" fmla="*/ 1441655 w 1692378"/>
                <a:gd name="connsiteY26" fmla="*/ 2912807 h 2912807"/>
                <a:gd name="connsiteX27" fmla="*/ 1467465 w 1692378"/>
                <a:gd name="connsiteY27" fmla="*/ 2905432 h 2912807"/>
                <a:gd name="connsiteX28" fmla="*/ 1496962 w 1692378"/>
                <a:gd name="connsiteY28" fmla="*/ 2883310 h 2912807"/>
                <a:gd name="connsiteX29" fmla="*/ 1526459 w 1692378"/>
                <a:gd name="connsiteY29" fmla="*/ 2846439 h 2912807"/>
                <a:gd name="connsiteX30" fmla="*/ 1559642 w 1692378"/>
                <a:gd name="connsiteY30" fmla="*/ 2787445 h 2912807"/>
                <a:gd name="connsiteX31" fmla="*/ 1574391 w 1692378"/>
                <a:gd name="connsiteY31" fmla="*/ 2746887 h 2912807"/>
                <a:gd name="connsiteX32" fmla="*/ 1589139 w 1692378"/>
                <a:gd name="connsiteY32" fmla="*/ 2698955 h 2912807"/>
                <a:gd name="connsiteX33" fmla="*/ 1603888 w 1692378"/>
                <a:gd name="connsiteY33" fmla="*/ 2632587 h 2912807"/>
                <a:gd name="connsiteX34" fmla="*/ 1618636 w 1692378"/>
                <a:gd name="connsiteY34" fmla="*/ 2558845 h 2912807"/>
                <a:gd name="connsiteX35" fmla="*/ 1622323 w 1692378"/>
                <a:gd name="connsiteY35" fmla="*/ 2499852 h 2912807"/>
                <a:gd name="connsiteX36" fmla="*/ 1611262 w 1692378"/>
                <a:gd name="connsiteY36" fmla="*/ 2440858 h 2912807"/>
                <a:gd name="connsiteX37" fmla="*/ 1592826 w 1692378"/>
                <a:gd name="connsiteY37" fmla="*/ 2315497 h 2912807"/>
                <a:gd name="connsiteX38" fmla="*/ 1578078 w 1692378"/>
                <a:gd name="connsiteY38" fmla="*/ 2120081 h 2912807"/>
                <a:gd name="connsiteX39" fmla="*/ 1578078 w 1692378"/>
                <a:gd name="connsiteY39" fmla="*/ 1898855 h 2912807"/>
                <a:gd name="connsiteX40" fmla="*/ 1578078 w 1692378"/>
                <a:gd name="connsiteY40" fmla="*/ 1592826 h 2912807"/>
                <a:gd name="connsiteX41" fmla="*/ 1578078 w 1692378"/>
                <a:gd name="connsiteY41" fmla="*/ 1238865 h 2912807"/>
                <a:gd name="connsiteX42" fmla="*/ 1578078 w 1692378"/>
                <a:gd name="connsiteY42" fmla="*/ 1002890 h 2912807"/>
                <a:gd name="connsiteX43" fmla="*/ 1578078 w 1692378"/>
                <a:gd name="connsiteY43" fmla="*/ 818536 h 2912807"/>
                <a:gd name="connsiteX44" fmla="*/ 1578078 w 1692378"/>
                <a:gd name="connsiteY44" fmla="*/ 663678 h 2912807"/>
                <a:gd name="connsiteX45" fmla="*/ 1578078 w 1692378"/>
                <a:gd name="connsiteY45" fmla="*/ 589936 h 2912807"/>
                <a:gd name="connsiteX46" fmla="*/ 1585452 w 1692378"/>
                <a:gd name="connsiteY46" fmla="*/ 508819 h 2912807"/>
                <a:gd name="connsiteX47" fmla="*/ 1600200 w 1692378"/>
                <a:gd name="connsiteY47" fmla="*/ 438765 h 2912807"/>
                <a:gd name="connsiteX48" fmla="*/ 1622323 w 1692378"/>
                <a:gd name="connsiteY48" fmla="*/ 376084 h 2912807"/>
                <a:gd name="connsiteX49" fmla="*/ 1644446 w 1692378"/>
                <a:gd name="connsiteY49" fmla="*/ 339213 h 2912807"/>
                <a:gd name="connsiteX50" fmla="*/ 1666568 w 1692378"/>
                <a:gd name="connsiteY50" fmla="*/ 313403 h 2912807"/>
                <a:gd name="connsiteX51" fmla="*/ 1685004 w 1692378"/>
                <a:gd name="connsiteY51" fmla="*/ 287594 h 2912807"/>
                <a:gd name="connsiteX52" fmla="*/ 1688691 w 1692378"/>
                <a:gd name="connsiteY52" fmla="*/ 272845 h 2912807"/>
                <a:gd name="connsiteX53" fmla="*/ 1692378 w 1692378"/>
                <a:gd name="connsiteY53" fmla="*/ 254410 h 2912807"/>
                <a:gd name="connsiteX54" fmla="*/ 1685004 w 1692378"/>
                <a:gd name="connsiteY54" fmla="*/ 224913 h 2912807"/>
                <a:gd name="connsiteX55" fmla="*/ 1662881 w 1692378"/>
                <a:gd name="connsiteY55" fmla="*/ 191729 h 2912807"/>
                <a:gd name="connsiteX56" fmla="*/ 1611262 w 1692378"/>
                <a:gd name="connsiteY56" fmla="*/ 147484 h 2912807"/>
                <a:gd name="connsiteX57" fmla="*/ 1530146 w 1692378"/>
                <a:gd name="connsiteY57" fmla="*/ 88490 h 2912807"/>
                <a:gd name="connsiteX58" fmla="*/ 1415846 w 1692378"/>
                <a:gd name="connsiteY58" fmla="*/ 18436 h 2912807"/>
                <a:gd name="connsiteX59" fmla="*/ 1378975 w 1692378"/>
                <a:gd name="connsiteY59" fmla="*/ 0 h 2912807"/>
                <a:gd name="connsiteX60" fmla="*/ 1349478 w 1692378"/>
                <a:gd name="connsiteY60" fmla="*/ 7374 h 2912807"/>
                <a:gd name="connsiteX61" fmla="*/ 1264675 w 1692378"/>
                <a:gd name="connsiteY61" fmla="*/ 36871 h 2912807"/>
                <a:gd name="connsiteX62" fmla="*/ 1224117 w 1692378"/>
                <a:gd name="connsiteY62" fmla="*/ 44245 h 2912807"/>
                <a:gd name="connsiteX63" fmla="*/ 1154062 w 1692378"/>
                <a:gd name="connsiteY63" fmla="*/ 47932 h 2912807"/>
                <a:gd name="connsiteX64" fmla="*/ 1061884 w 1692378"/>
                <a:gd name="connsiteY64" fmla="*/ 66368 h 2912807"/>
                <a:gd name="connsiteX65" fmla="*/ 671052 w 1692378"/>
                <a:gd name="connsiteY65" fmla="*/ 117987 h 2912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92378" h="2912807">
                  <a:moveTo>
                    <a:pt x="671052" y="117987"/>
                  </a:moveTo>
                  <a:lnTo>
                    <a:pt x="269159" y="173294"/>
                  </a:lnTo>
                  <a:lnTo>
                    <a:pt x="0" y="210165"/>
                  </a:lnTo>
                  <a:lnTo>
                    <a:pt x="47933" y="383458"/>
                  </a:lnTo>
                  <a:lnTo>
                    <a:pt x="258097" y="353961"/>
                  </a:lnTo>
                  <a:lnTo>
                    <a:pt x="486697" y="317090"/>
                  </a:lnTo>
                  <a:lnTo>
                    <a:pt x="811162" y="272845"/>
                  </a:lnTo>
                  <a:lnTo>
                    <a:pt x="1117191" y="235974"/>
                  </a:lnTo>
                  <a:lnTo>
                    <a:pt x="1257300" y="221226"/>
                  </a:lnTo>
                  <a:lnTo>
                    <a:pt x="1301546" y="224913"/>
                  </a:lnTo>
                  <a:lnTo>
                    <a:pt x="1323668" y="235974"/>
                  </a:lnTo>
                  <a:lnTo>
                    <a:pt x="1338417" y="247036"/>
                  </a:lnTo>
                  <a:lnTo>
                    <a:pt x="1349478" y="261784"/>
                  </a:lnTo>
                  <a:lnTo>
                    <a:pt x="1360539" y="283907"/>
                  </a:lnTo>
                  <a:lnTo>
                    <a:pt x="1371600" y="317090"/>
                  </a:lnTo>
                  <a:lnTo>
                    <a:pt x="1375288" y="368710"/>
                  </a:lnTo>
                  <a:lnTo>
                    <a:pt x="1367913" y="508819"/>
                  </a:lnTo>
                  <a:lnTo>
                    <a:pt x="1353165" y="726358"/>
                  </a:lnTo>
                  <a:lnTo>
                    <a:pt x="1353165" y="995516"/>
                  </a:lnTo>
                  <a:lnTo>
                    <a:pt x="1353165" y="1412158"/>
                  </a:lnTo>
                  <a:lnTo>
                    <a:pt x="1353165" y="1677629"/>
                  </a:lnTo>
                  <a:lnTo>
                    <a:pt x="1353165" y="2138516"/>
                  </a:lnTo>
                  <a:lnTo>
                    <a:pt x="1353165" y="2348681"/>
                  </a:lnTo>
                  <a:lnTo>
                    <a:pt x="1375288" y="2850126"/>
                  </a:lnTo>
                  <a:lnTo>
                    <a:pt x="1408471" y="2894371"/>
                  </a:lnTo>
                  <a:lnTo>
                    <a:pt x="1430594" y="2909119"/>
                  </a:lnTo>
                  <a:lnTo>
                    <a:pt x="1441655" y="2912807"/>
                  </a:lnTo>
                  <a:lnTo>
                    <a:pt x="1467465" y="2905432"/>
                  </a:lnTo>
                  <a:lnTo>
                    <a:pt x="1496962" y="2883310"/>
                  </a:lnTo>
                  <a:lnTo>
                    <a:pt x="1526459" y="2846439"/>
                  </a:lnTo>
                  <a:lnTo>
                    <a:pt x="1559642" y="2787445"/>
                  </a:lnTo>
                  <a:lnTo>
                    <a:pt x="1574391" y="2746887"/>
                  </a:lnTo>
                  <a:lnTo>
                    <a:pt x="1589139" y="2698955"/>
                  </a:lnTo>
                  <a:lnTo>
                    <a:pt x="1603888" y="2632587"/>
                  </a:lnTo>
                  <a:lnTo>
                    <a:pt x="1618636" y="2558845"/>
                  </a:lnTo>
                  <a:lnTo>
                    <a:pt x="1622323" y="2499852"/>
                  </a:lnTo>
                  <a:lnTo>
                    <a:pt x="1611262" y="2440858"/>
                  </a:lnTo>
                  <a:lnTo>
                    <a:pt x="1592826" y="2315497"/>
                  </a:lnTo>
                  <a:lnTo>
                    <a:pt x="1578078" y="2120081"/>
                  </a:lnTo>
                  <a:lnTo>
                    <a:pt x="1578078" y="1898855"/>
                  </a:lnTo>
                  <a:lnTo>
                    <a:pt x="1578078" y="1592826"/>
                  </a:lnTo>
                  <a:lnTo>
                    <a:pt x="1578078" y="1238865"/>
                  </a:lnTo>
                  <a:lnTo>
                    <a:pt x="1578078" y="1002890"/>
                  </a:lnTo>
                  <a:lnTo>
                    <a:pt x="1578078" y="818536"/>
                  </a:lnTo>
                  <a:lnTo>
                    <a:pt x="1578078" y="663678"/>
                  </a:lnTo>
                  <a:lnTo>
                    <a:pt x="1578078" y="589936"/>
                  </a:lnTo>
                  <a:lnTo>
                    <a:pt x="1585452" y="508819"/>
                  </a:lnTo>
                  <a:lnTo>
                    <a:pt x="1600200" y="438765"/>
                  </a:lnTo>
                  <a:lnTo>
                    <a:pt x="1622323" y="376084"/>
                  </a:lnTo>
                  <a:lnTo>
                    <a:pt x="1644446" y="339213"/>
                  </a:lnTo>
                  <a:lnTo>
                    <a:pt x="1666568" y="313403"/>
                  </a:lnTo>
                  <a:lnTo>
                    <a:pt x="1685004" y="287594"/>
                  </a:lnTo>
                  <a:lnTo>
                    <a:pt x="1688691" y="272845"/>
                  </a:lnTo>
                  <a:lnTo>
                    <a:pt x="1692378" y="254410"/>
                  </a:lnTo>
                  <a:lnTo>
                    <a:pt x="1685004" y="224913"/>
                  </a:lnTo>
                  <a:lnTo>
                    <a:pt x="1662881" y="191729"/>
                  </a:lnTo>
                  <a:lnTo>
                    <a:pt x="1611262" y="147484"/>
                  </a:lnTo>
                  <a:lnTo>
                    <a:pt x="1530146" y="88490"/>
                  </a:lnTo>
                  <a:lnTo>
                    <a:pt x="1415846" y="18436"/>
                  </a:lnTo>
                  <a:lnTo>
                    <a:pt x="1378975" y="0"/>
                  </a:lnTo>
                  <a:lnTo>
                    <a:pt x="1349478" y="7374"/>
                  </a:lnTo>
                  <a:lnTo>
                    <a:pt x="1264675" y="36871"/>
                  </a:lnTo>
                  <a:lnTo>
                    <a:pt x="1224117" y="44245"/>
                  </a:lnTo>
                  <a:lnTo>
                    <a:pt x="1154062" y="47932"/>
                  </a:lnTo>
                  <a:lnTo>
                    <a:pt x="1061884" y="66368"/>
                  </a:lnTo>
                  <a:lnTo>
                    <a:pt x="671052" y="117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6BBBFF1F-2666-4AC7-858F-2A8FD34F1E86}"/>
                </a:ext>
              </a:extLst>
            </p:cNvPr>
            <p:cNvSpPr/>
            <p:nvPr/>
          </p:nvSpPr>
          <p:spPr>
            <a:xfrm>
              <a:off x="4999038" y="5553075"/>
              <a:ext cx="723900" cy="674688"/>
            </a:xfrm>
            <a:custGeom>
              <a:avLst/>
              <a:gdLst>
                <a:gd name="connsiteX0" fmla="*/ 302419 w 723900"/>
                <a:gd name="connsiteY0" fmla="*/ 178594 h 673894"/>
                <a:gd name="connsiteX1" fmla="*/ 435769 w 723900"/>
                <a:gd name="connsiteY1" fmla="*/ 207169 h 673894"/>
                <a:gd name="connsiteX2" fmla="*/ 519112 w 723900"/>
                <a:gd name="connsiteY2" fmla="*/ 221456 h 673894"/>
                <a:gd name="connsiteX3" fmla="*/ 538162 w 723900"/>
                <a:gd name="connsiteY3" fmla="*/ 221456 h 673894"/>
                <a:gd name="connsiteX4" fmla="*/ 566737 w 723900"/>
                <a:gd name="connsiteY4" fmla="*/ 216694 h 673894"/>
                <a:gd name="connsiteX5" fmla="*/ 592931 w 723900"/>
                <a:gd name="connsiteY5" fmla="*/ 202406 h 673894"/>
                <a:gd name="connsiteX6" fmla="*/ 611981 w 723900"/>
                <a:gd name="connsiteY6" fmla="*/ 185738 h 673894"/>
                <a:gd name="connsiteX7" fmla="*/ 628650 w 723900"/>
                <a:gd name="connsiteY7" fmla="*/ 159544 h 673894"/>
                <a:gd name="connsiteX8" fmla="*/ 635794 w 723900"/>
                <a:gd name="connsiteY8" fmla="*/ 135731 h 673894"/>
                <a:gd name="connsiteX9" fmla="*/ 640556 w 723900"/>
                <a:gd name="connsiteY9" fmla="*/ 109538 h 673894"/>
                <a:gd name="connsiteX10" fmla="*/ 640556 w 723900"/>
                <a:gd name="connsiteY10" fmla="*/ 0 h 673894"/>
                <a:gd name="connsiteX11" fmla="*/ 723900 w 723900"/>
                <a:gd name="connsiteY11" fmla="*/ 673894 h 673894"/>
                <a:gd name="connsiteX12" fmla="*/ 695325 w 723900"/>
                <a:gd name="connsiteY12" fmla="*/ 657225 h 673894"/>
                <a:gd name="connsiteX13" fmla="*/ 654844 w 723900"/>
                <a:gd name="connsiteY13" fmla="*/ 609600 h 673894"/>
                <a:gd name="connsiteX14" fmla="*/ 623887 w 723900"/>
                <a:gd name="connsiteY14" fmla="*/ 569119 h 673894"/>
                <a:gd name="connsiteX15" fmla="*/ 583406 w 723900"/>
                <a:gd name="connsiteY15" fmla="*/ 521494 h 673894"/>
                <a:gd name="connsiteX16" fmla="*/ 545306 w 723900"/>
                <a:gd name="connsiteY16" fmla="*/ 483394 h 673894"/>
                <a:gd name="connsiteX17" fmla="*/ 483394 w 723900"/>
                <a:gd name="connsiteY17" fmla="*/ 426244 h 673894"/>
                <a:gd name="connsiteX18" fmla="*/ 447675 w 723900"/>
                <a:gd name="connsiteY18" fmla="*/ 400050 h 673894"/>
                <a:gd name="connsiteX19" fmla="*/ 381000 w 723900"/>
                <a:gd name="connsiteY19" fmla="*/ 350044 h 673894"/>
                <a:gd name="connsiteX20" fmla="*/ 330994 w 723900"/>
                <a:gd name="connsiteY20" fmla="*/ 316706 h 673894"/>
                <a:gd name="connsiteX21" fmla="*/ 271462 w 723900"/>
                <a:gd name="connsiteY21" fmla="*/ 283369 h 673894"/>
                <a:gd name="connsiteX22" fmla="*/ 200025 w 723900"/>
                <a:gd name="connsiteY22" fmla="*/ 242888 h 673894"/>
                <a:gd name="connsiteX23" fmla="*/ 97631 w 723900"/>
                <a:gd name="connsiteY23" fmla="*/ 192881 h 673894"/>
                <a:gd name="connsiteX24" fmla="*/ 33337 w 723900"/>
                <a:gd name="connsiteY24" fmla="*/ 161925 h 673894"/>
                <a:gd name="connsiteX25" fmla="*/ 9525 w 723900"/>
                <a:gd name="connsiteY25" fmla="*/ 145256 h 673894"/>
                <a:gd name="connsiteX26" fmla="*/ 2381 w 723900"/>
                <a:gd name="connsiteY26" fmla="*/ 130969 h 673894"/>
                <a:gd name="connsiteX27" fmla="*/ 0 w 723900"/>
                <a:gd name="connsiteY27" fmla="*/ 109538 h 673894"/>
                <a:gd name="connsiteX28" fmla="*/ 2381 w 723900"/>
                <a:gd name="connsiteY28" fmla="*/ 100013 h 673894"/>
                <a:gd name="connsiteX29" fmla="*/ 14287 w 723900"/>
                <a:gd name="connsiteY29" fmla="*/ 97631 h 673894"/>
                <a:gd name="connsiteX30" fmla="*/ 42862 w 723900"/>
                <a:gd name="connsiteY30" fmla="*/ 102394 h 673894"/>
                <a:gd name="connsiteX31" fmla="*/ 100012 w 723900"/>
                <a:gd name="connsiteY31" fmla="*/ 121444 h 673894"/>
                <a:gd name="connsiteX32" fmla="*/ 302419 w 723900"/>
                <a:gd name="connsiteY32" fmla="*/ 1785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23900" h="673894">
                  <a:moveTo>
                    <a:pt x="302419" y="178594"/>
                  </a:moveTo>
                  <a:lnTo>
                    <a:pt x="435769" y="207169"/>
                  </a:lnTo>
                  <a:lnTo>
                    <a:pt x="519112" y="221456"/>
                  </a:lnTo>
                  <a:lnTo>
                    <a:pt x="538162" y="221456"/>
                  </a:lnTo>
                  <a:lnTo>
                    <a:pt x="566737" y="216694"/>
                  </a:lnTo>
                  <a:lnTo>
                    <a:pt x="592931" y="202406"/>
                  </a:lnTo>
                  <a:lnTo>
                    <a:pt x="611981" y="185738"/>
                  </a:lnTo>
                  <a:lnTo>
                    <a:pt x="628650" y="159544"/>
                  </a:lnTo>
                  <a:lnTo>
                    <a:pt x="635794" y="135731"/>
                  </a:lnTo>
                  <a:lnTo>
                    <a:pt x="640556" y="109538"/>
                  </a:lnTo>
                  <a:lnTo>
                    <a:pt x="640556" y="0"/>
                  </a:lnTo>
                  <a:lnTo>
                    <a:pt x="723900" y="673894"/>
                  </a:lnTo>
                  <a:lnTo>
                    <a:pt x="695325" y="657225"/>
                  </a:lnTo>
                  <a:lnTo>
                    <a:pt x="654844" y="609600"/>
                  </a:lnTo>
                  <a:lnTo>
                    <a:pt x="623887" y="569119"/>
                  </a:lnTo>
                  <a:lnTo>
                    <a:pt x="583406" y="521494"/>
                  </a:lnTo>
                  <a:lnTo>
                    <a:pt x="545306" y="483394"/>
                  </a:lnTo>
                  <a:lnTo>
                    <a:pt x="483394" y="426244"/>
                  </a:lnTo>
                  <a:lnTo>
                    <a:pt x="447675" y="400050"/>
                  </a:lnTo>
                  <a:lnTo>
                    <a:pt x="381000" y="350044"/>
                  </a:lnTo>
                  <a:lnTo>
                    <a:pt x="330994" y="316706"/>
                  </a:lnTo>
                  <a:lnTo>
                    <a:pt x="271462" y="283369"/>
                  </a:lnTo>
                  <a:lnTo>
                    <a:pt x="200025" y="242888"/>
                  </a:lnTo>
                  <a:lnTo>
                    <a:pt x="97631" y="192881"/>
                  </a:lnTo>
                  <a:lnTo>
                    <a:pt x="33337" y="161925"/>
                  </a:lnTo>
                  <a:cubicBezTo>
                    <a:pt x="10972" y="147015"/>
                    <a:pt x="17976" y="153710"/>
                    <a:pt x="9525" y="145256"/>
                  </a:cubicBezTo>
                  <a:lnTo>
                    <a:pt x="2381" y="130969"/>
                  </a:lnTo>
                  <a:lnTo>
                    <a:pt x="0" y="109538"/>
                  </a:lnTo>
                  <a:lnTo>
                    <a:pt x="2381" y="100013"/>
                  </a:lnTo>
                  <a:lnTo>
                    <a:pt x="14287" y="97631"/>
                  </a:lnTo>
                  <a:lnTo>
                    <a:pt x="42862" y="102394"/>
                  </a:lnTo>
                  <a:lnTo>
                    <a:pt x="100012" y="121444"/>
                  </a:lnTo>
                  <a:lnTo>
                    <a:pt x="302419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389C606C-DA5C-422F-9661-7D6550AB17A0}"/>
                </a:ext>
              </a:extLst>
            </p:cNvPr>
            <p:cNvSpPr/>
            <p:nvPr/>
          </p:nvSpPr>
          <p:spPr>
            <a:xfrm>
              <a:off x="4287838" y="4000500"/>
              <a:ext cx="1412875" cy="379413"/>
            </a:xfrm>
            <a:custGeom>
              <a:avLst/>
              <a:gdLst>
                <a:gd name="connsiteX0" fmla="*/ 640557 w 1412082"/>
                <a:gd name="connsiteY0" fmla="*/ 116681 h 378619"/>
                <a:gd name="connsiteX1" fmla="*/ 814388 w 1412082"/>
                <a:gd name="connsiteY1" fmla="*/ 90488 h 378619"/>
                <a:gd name="connsiteX2" fmla="*/ 1069182 w 1412082"/>
                <a:gd name="connsiteY2" fmla="*/ 52388 h 378619"/>
                <a:gd name="connsiteX3" fmla="*/ 1412082 w 1412082"/>
                <a:gd name="connsiteY3" fmla="*/ 0 h 378619"/>
                <a:gd name="connsiteX4" fmla="*/ 1412082 w 1412082"/>
                <a:gd name="connsiteY4" fmla="*/ 204788 h 378619"/>
                <a:gd name="connsiteX5" fmla="*/ 1212057 w 1412082"/>
                <a:gd name="connsiteY5" fmla="*/ 223838 h 378619"/>
                <a:gd name="connsiteX6" fmla="*/ 981075 w 1412082"/>
                <a:gd name="connsiteY6" fmla="*/ 247650 h 378619"/>
                <a:gd name="connsiteX7" fmla="*/ 795338 w 1412082"/>
                <a:gd name="connsiteY7" fmla="*/ 271463 h 378619"/>
                <a:gd name="connsiteX8" fmla="*/ 614363 w 1412082"/>
                <a:gd name="connsiteY8" fmla="*/ 300038 h 378619"/>
                <a:gd name="connsiteX9" fmla="*/ 452438 w 1412082"/>
                <a:gd name="connsiteY9" fmla="*/ 314325 h 378619"/>
                <a:gd name="connsiteX10" fmla="*/ 309563 w 1412082"/>
                <a:gd name="connsiteY10" fmla="*/ 330994 h 378619"/>
                <a:gd name="connsiteX11" fmla="*/ 200025 w 1412082"/>
                <a:gd name="connsiteY11" fmla="*/ 345281 h 378619"/>
                <a:gd name="connsiteX12" fmla="*/ 0 w 1412082"/>
                <a:gd name="connsiteY12" fmla="*/ 378619 h 378619"/>
                <a:gd name="connsiteX13" fmla="*/ 4763 w 1412082"/>
                <a:gd name="connsiteY13" fmla="*/ 190500 h 378619"/>
                <a:gd name="connsiteX14" fmla="*/ 180975 w 1412082"/>
                <a:gd name="connsiteY14" fmla="*/ 176213 h 378619"/>
                <a:gd name="connsiteX15" fmla="*/ 411957 w 1412082"/>
                <a:gd name="connsiteY15" fmla="*/ 147638 h 378619"/>
                <a:gd name="connsiteX16" fmla="*/ 640557 w 1412082"/>
                <a:gd name="connsiteY16" fmla="*/ 116681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082" h="378619">
                  <a:moveTo>
                    <a:pt x="640557" y="116681"/>
                  </a:moveTo>
                  <a:lnTo>
                    <a:pt x="814388" y="90488"/>
                  </a:lnTo>
                  <a:lnTo>
                    <a:pt x="1069182" y="52388"/>
                  </a:lnTo>
                  <a:lnTo>
                    <a:pt x="1412082" y="0"/>
                  </a:lnTo>
                  <a:lnTo>
                    <a:pt x="1412082" y="204788"/>
                  </a:lnTo>
                  <a:lnTo>
                    <a:pt x="1212057" y="223838"/>
                  </a:lnTo>
                  <a:lnTo>
                    <a:pt x="981075" y="247650"/>
                  </a:lnTo>
                  <a:lnTo>
                    <a:pt x="795338" y="271463"/>
                  </a:lnTo>
                  <a:lnTo>
                    <a:pt x="614363" y="300038"/>
                  </a:lnTo>
                  <a:lnTo>
                    <a:pt x="452438" y="314325"/>
                  </a:lnTo>
                  <a:lnTo>
                    <a:pt x="309563" y="330994"/>
                  </a:lnTo>
                  <a:lnTo>
                    <a:pt x="200025" y="345281"/>
                  </a:lnTo>
                  <a:lnTo>
                    <a:pt x="0" y="378619"/>
                  </a:lnTo>
                  <a:lnTo>
                    <a:pt x="4763" y="190500"/>
                  </a:lnTo>
                  <a:lnTo>
                    <a:pt x="180975" y="176213"/>
                  </a:lnTo>
                  <a:lnTo>
                    <a:pt x="411957" y="147638"/>
                  </a:lnTo>
                  <a:lnTo>
                    <a:pt x="640557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F1B5A76E-393B-41C8-91FD-6E8A657CCDE2}"/>
                </a:ext>
              </a:extLst>
            </p:cNvPr>
            <p:cNvSpPr/>
            <p:nvPr/>
          </p:nvSpPr>
          <p:spPr>
            <a:xfrm>
              <a:off x="4297363" y="4697413"/>
              <a:ext cx="1428750" cy="346075"/>
            </a:xfrm>
            <a:custGeom>
              <a:avLst/>
              <a:gdLst>
                <a:gd name="connsiteX0" fmla="*/ 559594 w 1428750"/>
                <a:gd name="connsiteY0" fmla="*/ 290513 h 345282"/>
                <a:gd name="connsiteX1" fmla="*/ 423863 w 1428750"/>
                <a:gd name="connsiteY1" fmla="*/ 311944 h 345282"/>
                <a:gd name="connsiteX2" fmla="*/ 335757 w 1428750"/>
                <a:gd name="connsiteY2" fmla="*/ 326232 h 345282"/>
                <a:gd name="connsiteX3" fmla="*/ 242888 w 1428750"/>
                <a:gd name="connsiteY3" fmla="*/ 340519 h 345282"/>
                <a:gd name="connsiteX4" fmla="*/ 171450 w 1428750"/>
                <a:gd name="connsiteY4" fmla="*/ 345282 h 345282"/>
                <a:gd name="connsiteX5" fmla="*/ 107157 w 1428750"/>
                <a:gd name="connsiteY5" fmla="*/ 345282 h 345282"/>
                <a:gd name="connsiteX6" fmla="*/ 0 w 1428750"/>
                <a:gd name="connsiteY6" fmla="*/ 333375 h 345282"/>
                <a:gd name="connsiteX7" fmla="*/ 14288 w 1428750"/>
                <a:gd name="connsiteY7" fmla="*/ 180975 h 345282"/>
                <a:gd name="connsiteX8" fmla="*/ 130969 w 1428750"/>
                <a:gd name="connsiteY8" fmla="*/ 180975 h 345282"/>
                <a:gd name="connsiteX9" fmla="*/ 283369 w 1428750"/>
                <a:gd name="connsiteY9" fmla="*/ 161925 h 345282"/>
                <a:gd name="connsiteX10" fmla="*/ 461963 w 1428750"/>
                <a:gd name="connsiteY10" fmla="*/ 130969 h 345282"/>
                <a:gd name="connsiteX11" fmla="*/ 647700 w 1428750"/>
                <a:gd name="connsiteY11" fmla="*/ 92869 h 345282"/>
                <a:gd name="connsiteX12" fmla="*/ 790575 w 1428750"/>
                <a:gd name="connsiteY12" fmla="*/ 66675 h 345282"/>
                <a:gd name="connsiteX13" fmla="*/ 981075 w 1428750"/>
                <a:gd name="connsiteY13" fmla="*/ 40482 h 345282"/>
                <a:gd name="connsiteX14" fmla="*/ 1164432 w 1428750"/>
                <a:gd name="connsiteY14" fmla="*/ 16669 h 345282"/>
                <a:gd name="connsiteX15" fmla="*/ 1428750 w 1428750"/>
                <a:gd name="connsiteY15" fmla="*/ 0 h 345282"/>
                <a:gd name="connsiteX16" fmla="*/ 1421607 w 1428750"/>
                <a:gd name="connsiteY16" fmla="*/ 202407 h 345282"/>
                <a:gd name="connsiteX17" fmla="*/ 1269207 w 1428750"/>
                <a:gd name="connsiteY17" fmla="*/ 204788 h 345282"/>
                <a:gd name="connsiteX18" fmla="*/ 1154907 w 1428750"/>
                <a:gd name="connsiteY18" fmla="*/ 211932 h 345282"/>
                <a:gd name="connsiteX19" fmla="*/ 990600 w 1428750"/>
                <a:gd name="connsiteY19" fmla="*/ 226219 h 345282"/>
                <a:gd name="connsiteX20" fmla="*/ 850107 w 1428750"/>
                <a:gd name="connsiteY20" fmla="*/ 245269 h 345282"/>
                <a:gd name="connsiteX21" fmla="*/ 559594 w 1428750"/>
                <a:gd name="connsiteY21" fmla="*/ 290513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8750" h="345282">
                  <a:moveTo>
                    <a:pt x="559594" y="290513"/>
                  </a:moveTo>
                  <a:lnTo>
                    <a:pt x="423863" y="311944"/>
                  </a:lnTo>
                  <a:lnTo>
                    <a:pt x="335757" y="326232"/>
                  </a:lnTo>
                  <a:lnTo>
                    <a:pt x="242888" y="340519"/>
                  </a:lnTo>
                  <a:lnTo>
                    <a:pt x="171450" y="345282"/>
                  </a:lnTo>
                  <a:lnTo>
                    <a:pt x="107157" y="345282"/>
                  </a:lnTo>
                  <a:lnTo>
                    <a:pt x="0" y="333375"/>
                  </a:lnTo>
                  <a:lnTo>
                    <a:pt x="14288" y="180975"/>
                  </a:lnTo>
                  <a:lnTo>
                    <a:pt x="130969" y="180975"/>
                  </a:lnTo>
                  <a:lnTo>
                    <a:pt x="283369" y="161925"/>
                  </a:lnTo>
                  <a:lnTo>
                    <a:pt x="461963" y="130969"/>
                  </a:lnTo>
                  <a:lnTo>
                    <a:pt x="647700" y="92869"/>
                  </a:lnTo>
                  <a:lnTo>
                    <a:pt x="790575" y="66675"/>
                  </a:lnTo>
                  <a:lnTo>
                    <a:pt x="981075" y="40482"/>
                  </a:lnTo>
                  <a:lnTo>
                    <a:pt x="1164432" y="16669"/>
                  </a:lnTo>
                  <a:lnTo>
                    <a:pt x="1428750" y="0"/>
                  </a:lnTo>
                  <a:lnTo>
                    <a:pt x="1421607" y="202407"/>
                  </a:lnTo>
                  <a:lnTo>
                    <a:pt x="1269207" y="204788"/>
                  </a:lnTo>
                  <a:lnTo>
                    <a:pt x="1154907" y="211932"/>
                  </a:lnTo>
                  <a:lnTo>
                    <a:pt x="990600" y="226219"/>
                  </a:lnTo>
                  <a:lnTo>
                    <a:pt x="850107" y="245269"/>
                  </a:lnTo>
                  <a:lnTo>
                    <a:pt x="559594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2621086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書評を書いて話し合おう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あたらしい漢字：障 装</a:t>
            </a:r>
          </a:p>
        </p:txBody>
      </p:sp>
    </p:spTree>
    <p:extLst>
      <p:ext uri="{BB962C8B-B14F-4D97-AF65-F5344CB8AC3E}">
        <p14:creationId xmlns:p14="http://schemas.microsoft.com/office/powerpoint/2010/main" val="861832326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B20C26A-B926-4320-8F1A-8FDB7C46DAA4}"/>
              </a:ext>
            </a:extLst>
          </p:cNvPr>
          <p:cNvSpPr/>
          <p:nvPr/>
        </p:nvSpPr>
        <p:spPr>
          <a:xfrm>
            <a:off x="3600450" y="1443038"/>
            <a:ext cx="585788" cy="2243137"/>
          </a:xfrm>
          <a:custGeom>
            <a:avLst/>
            <a:gdLst>
              <a:gd name="connsiteX0" fmla="*/ 294223 w 585562"/>
              <a:gd name="connsiteY0" fmla="*/ 790365 h 2244174"/>
              <a:gd name="connsiteX1" fmla="*/ 294223 w 585562"/>
              <a:gd name="connsiteY1" fmla="*/ 1052858 h 2244174"/>
              <a:gd name="connsiteX2" fmla="*/ 297108 w 585562"/>
              <a:gd name="connsiteY2" fmla="*/ 1249007 h 2244174"/>
              <a:gd name="connsiteX3" fmla="*/ 297108 w 585562"/>
              <a:gd name="connsiteY3" fmla="*/ 1387465 h 2244174"/>
              <a:gd name="connsiteX4" fmla="*/ 294223 w 585562"/>
              <a:gd name="connsiteY4" fmla="*/ 1491309 h 2244174"/>
              <a:gd name="connsiteX5" fmla="*/ 294223 w 585562"/>
              <a:gd name="connsiteY5" fmla="*/ 1520154 h 2244174"/>
              <a:gd name="connsiteX6" fmla="*/ 285570 w 585562"/>
              <a:gd name="connsiteY6" fmla="*/ 1572076 h 2244174"/>
              <a:gd name="connsiteX7" fmla="*/ 274032 w 585562"/>
              <a:gd name="connsiteY7" fmla="*/ 1638420 h 2244174"/>
              <a:gd name="connsiteX8" fmla="*/ 259609 w 585562"/>
              <a:gd name="connsiteY8" fmla="*/ 1693227 h 2244174"/>
              <a:gd name="connsiteX9" fmla="*/ 233648 w 585562"/>
              <a:gd name="connsiteY9" fmla="*/ 1768225 h 2244174"/>
              <a:gd name="connsiteX10" fmla="*/ 210572 w 585562"/>
              <a:gd name="connsiteY10" fmla="*/ 1828800 h 2244174"/>
              <a:gd name="connsiteX11" fmla="*/ 210572 w 585562"/>
              <a:gd name="connsiteY11" fmla="*/ 1857646 h 2244174"/>
              <a:gd name="connsiteX12" fmla="*/ 222110 w 585562"/>
              <a:gd name="connsiteY12" fmla="*/ 1923990 h 2244174"/>
              <a:gd name="connsiteX13" fmla="*/ 239417 w 585562"/>
              <a:gd name="connsiteY13" fmla="*/ 2007642 h 2244174"/>
              <a:gd name="connsiteX14" fmla="*/ 268263 w 585562"/>
              <a:gd name="connsiteY14" fmla="*/ 2082640 h 2244174"/>
              <a:gd name="connsiteX15" fmla="*/ 297108 w 585562"/>
              <a:gd name="connsiteY15" fmla="*/ 2131677 h 2244174"/>
              <a:gd name="connsiteX16" fmla="*/ 317300 w 585562"/>
              <a:gd name="connsiteY16" fmla="*/ 2160523 h 2244174"/>
              <a:gd name="connsiteX17" fmla="*/ 343261 w 585562"/>
              <a:gd name="connsiteY17" fmla="*/ 2203791 h 2244174"/>
              <a:gd name="connsiteX18" fmla="*/ 363453 w 585562"/>
              <a:gd name="connsiteY18" fmla="*/ 2226867 h 2244174"/>
              <a:gd name="connsiteX19" fmla="*/ 383644 w 585562"/>
              <a:gd name="connsiteY19" fmla="*/ 2241290 h 2244174"/>
              <a:gd name="connsiteX20" fmla="*/ 403836 w 585562"/>
              <a:gd name="connsiteY20" fmla="*/ 2244174 h 2244174"/>
              <a:gd name="connsiteX21" fmla="*/ 421143 w 585562"/>
              <a:gd name="connsiteY21" fmla="*/ 2238405 h 2244174"/>
              <a:gd name="connsiteX22" fmla="*/ 435566 w 585562"/>
              <a:gd name="connsiteY22" fmla="*/ 2221098 h 2244174"/>
              <a:gd name="connsiteX23" fmla="*/ 455758 w 585562"/>
              <a:gd name="connsiteY23" fmla="*/ 2186484 h 2244174"/>
              <a:gd name="connsiteX24" fmla="*/ 481719 w 585562"/>
              <a:gd name="connsiteY24" fmla="*/ 2117255 h 2244174"/>
              <a:gd name="connsiteX25" fmla="*/ 496141 w 585562"/>
              <a:gd name="connsiteY25" fmla="*/ 2059564 h 2244174"/>
              <a:gd name="connsiteX26" fmla="*/ 496141 w 585562"/>
              <a:gd name="connsiteY26" fmla="*/ 2022065 h 2244174"/>
              <a:gd name="connsiteX27" fmla="*/ 499026 w 585562"/>
              <a:gd name="connsiteY27" fmla="*/ 1860530 h 2244174"/>
              <a:gd name="connsiteX28" fmla="*/ 499026 w 585562"/>
              <a:gd name="connsiteY28" fmla="*/ 1621113 h 2244174"/>
              <a:gd name="connsiteX29" fmla="*/ 499026 w 585562"/>
              <a:gd name="connsiteY29" fmla="*/ 1370158 h 2244174"/>
              <a:gd name="connsiteX30" fmla="*/ 501911 w 585562"/>
              <a:gd name="connsiteY30" fmla="*/ 1182663 h 2244174"/>
              <a:gd name="connsiteX31" fmla="*/ 504795 w 585562"/>
              <a:gd name="connsiteY31" fmla="*/ 1049974 h 2244174"/>
              <a:gd name="connsiteX32" fmla="*/ 510564 w 585562"/>
              <a:gd name="connsiteY32" fmla="*/ 908631 h 2244174"/>
              <a:gd name="connsiteX33" fmla="*/ 524987 w 585562"/>
              <a:gd name="connsiteY33" fmla="*/ 715367 h 2244174"/>
              <a:gd name="connsiteX34" fmla="*/ 539410 w 585562"/>
              <a:gd name="connsiteY34" fmla="*/ 478834 h 2244174"/>
              <a:gd name="connsiteX35" fmla="*/ 542294 w 585562"/>
              <a:gd name="connsiteY35" fmla="*/ 458643 h 2244174"/>
              <a:gd name="connsiteX36" fmla="*/ 556717 w 585562"/>
              <a:gd name="connsiteY36" fmla="*/ 415374 h 2244174"/>
              <a:gd name="connsiteX37" fmla="*/ 582678 w 585562"/>
              <a:gd name="connsiteY37" fmla="*/ 340376 h 2244174"/>
              <a:gd name="connsiteX38" fmla="*/ 585562 w 585562"/>
              <a:gd name="connsiteY38" fmla="*/ 320185 h 2244174"/>
              <a:gd name="connsiteX39" fmla="*/ 585562 w 585562"/>
              <a:gd name="connsiteY39" fmla="*/ 302877 h 2244174"/>
              <a:gd name="connsiteX40" fmla="*/ 582678 w 585562"/>
              <a:gd name="connsiteY40" fmla="*/ 276916 h 2244174"/>
              <a:gd name="connsiteX41" fmla="*/ 571140 w 585562"/>
              <a:gd name="connsiteY41" fmla="*/ 245186 h 2244174"/>
              <a:gd name="connsiteX42" fmla="*/ 556717 w 585562"/>
              <a:gd name="connsiteY42" fmla="*/ 216341 h 2244174"/>
              <a:gd name="connsiteX43" fmla="*/ 530756 w 585562"/>
              <a:gd name="connsiteY43" fmla="*/ 184611 h 2244174"/>
              <a:gd name="connsiteX44" fmla="*/ 501911 w 585562"/>
              <a:gd name="connsiteY44" fmla="*/ 155766 h 2244174"/>
              <a:gd name="connsiteX45" fmla="*/ 475950 w 585562"/>
              <a:gd name="connsiteY45" fmla="*/ 135574 h 2244174"/>
              <a:gd name="connsiteX46" fmla="*/ 452873 w 585562"/>
              <a:gd name="connsiteY46" fmla="*/ 118267 h 2244174"/>
              <a:gd name="connsiteX47" fmla="*/ 409605 w 585562"/>
              <a:gd name="connsiteY47" fmla="*/ 98075 h 2244174"/>
              <a:gd name="connsiteX48" fmla="*/ 354799 w 585562"/>
              <a:gd name="connsiteY48" fmla="*/ 74998 h 2244174"/>
              <a:gd name="connsiteX49" fmla="*/ 268263 w 585562"/>
              <a:gd name="connsiteY49" fmla="*/ 46153 h 2244174"/>
              <a:gd name="connsiteX50" fmla="*/ 190380 w 585562"/>
              <a:gd name="connsiteY50" fmla="*/ 25961 h 2244174"/>
              <a:gd name="connsiteX51" fmla="*/ 86536 w 585562"/>
              <a:gd name="connsiteY51" fmla="*/ 5769 h 2244174"/>
              <a:gd name="connsiteX52" fmla="*/ 51922 w 585562"/>
              <a:gd name="connsiteY52" fmla="*/ 0 h 2244174"/>
              <a:gd name="connsiteX53" fmla="*/ 28846 w 585562"/>
              <a:gd name="connsiteY53" fmla="*/ 0 h 2244174"/>
              <a:gd name="connsiteX54" fmla="*/ 11538 w 585562"/>
              <a:gd name="connsiteY54" fmla="*/ 2885 h 2244174"/>
              <a:gd name="connsiteX55" fmla="*/ 5769 w 585562"/>
              <a:gd name="connsiteY55" fmla="*/ 8654 h 2244174"/>
              <a:gd name="connsiteX56" fmla="*/ 0 w 585562"/>
              <a:gd name="connsiteY56" fmla="*/ 20192 h 2244174"/>
              <a:gd name="connsiteX57" fmla="*/ 5769 w 585562"/>
              <a:gd name="connsiteY57" fmla="*/ 34615 h 2244174"/>
              <a:gd name="connsiteX58" fmla="*/ 20192 w 585562"/>
              <a:gd name="connsiteY58" fmla="*/ 57691 h 2244174"/>
              <a:gd name="connsiteX59" fmla="*/ 43268 w 585562"/>
              <a:gd name="connsiteY59" fmla="*/ 74998 h 2244174"/>
              <a:gd name="connsiteX60" fmla="*/ 115382 w 585562"/>
              <a:gd name="connsiteY60" fmla="*/ 112497 h 2244174"/>
              <a:gd name="connsiteX61" fmla="*/ 178842 w 585562"/>
              <a:gd name="connsiteY61" fmla="*/ 152881 h 2244174"/>
              <a:gd name="connsiteX62" fmla="*/ 210572 w 585562"/>
              <a:gd name="connsiteY62" fmla="*/ 175957 h 2244174"/>
              <a:gd name="connsiteX63" fmla="*/ 242302 w 585562"/>
              <a:gd name="connsiteY63" fmla="*/ 210572 h 2244174"/>
              <a:gd name="connsiteX64" fmla="*/ 265378 w 585562"/>
              <a:gd name="connsiteY64" fmla="*/ 248071 h 2244174"/>
              <a:gd name="connsiteX65" fmla="*/ 274032 w 585562"/>
              <a:gd name="connsiteY65" fmla="*/ 276916 h 2244174"/>
              <a:gd name="connsiteX66" fmla="*/ 282685 w 585562"/>
              <a:gd name="connsiteY66" fmla="*/ 308646 h 2244174"/>
              <a:gd name="connsiteX67" fmla="*/ 291339 w 585562"/>
              <a:gd name="connsiteY67" fmla="*/ 360568 h 2244174"/>
              <a:gd name="connsiteX68" fmla="*/ 294223 w 585562"/>
              <a:gd name="connsiteY68" fmla="*/ 426913 h 2244174"/>
              <a:gd name="connsiteX69" fmla="*/ 294223 w 585562"/>
              <a:gd name="connsiteY69" fmla="*/ 559602 h 2244174"/>
              <a:gd name="connsiteX70" fmla="*/ 294223 w 585562"/>
              <a:gd name="connsiteY70" fmla="*/ 790365 h 2244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585562" h="2244174">
                <a:moveTo>
                  <a:pt x="294223" y="790365"/>
                </a:moveTo>
                <a:lnTo>
                  <a:pt x="294223" y="1052858"/>
                </a:lnTo>
                <a:cubicBezTo>
                  <a:pt x="295185" y="1118241"/>
                  <a:pt x="296146" y="1183624"/>
                  <a:pt x="297108" y="1249007"/>
                </a:cubicBezTo>
                <a:lnTo>
                  <a:pt x="297108" y="1387465"/>
                </a:lnTo>
                <a:cubicBezTo>
                  <a:pt x="296146" y="1422080"/>
                  <a:pt x="295185" y="1456694"/>
                  <a:pt x="294223" y="1491309"/>
                </a:cubicBezTo>
                <a:lnTo>
                  <a:pt x="294223" y="1520154"/>
                </a:lnTo>
                <a:lnTo>
                  <a:pt x="285570" y="1572076"/>
                </a:lnTo>
                <a:lnTo>
                  <a:pt x="274032" y="1638420"/>
                </a:lnTo>
                <a:lnTo>
                  <a:pt x="259609" y="1693227"/>
                </a:lnTo>
                <a:lnTo>
                  <a:pt x="233648" y="1768225"/>
                </a:lnTo>
                <a:lnTo>
                  <a:pt x="210572" y="1828800"/>
                </a:lnTo>
                <a:lnTo>
                  <a:pt x="210572" y="1857646"/>
                </a:lnTo>
                <a:lnTo>
                  <a:pt x="222110" y="1923990"/>
                </a:lnTo>
                <a:lnTo>
                  <a:pt x="239417" y="2007642"/>
                </a:lnTo>
                <a:lnTo>
                  <a:pt x="268263" y="2082640"/>
                </a:lnTo>
                <a:lnTo>
                  <a:pt x="297108" y="2131677"/>
                </a:lnTo>
                <a:lnTo>
                  <a:pt x="317300" y="2160523"/>
                </a:lnTo>
                <a:lnTo>
                  <a:pt x="343261" y="2203791"/>
                </a:lnTo>
                <a:lnTo>
                  <a:pt x="363453" y="2226867"/>
                </a:lnTo>
                <a:lnTo>
                  <a:pt x="383644" y="2241290"/>
                </a:lnTo>
                <a:lnTo>
                  <a:pt x="403836" y="2244174"/>
                </a:lnTo>
                <a:lnTo>
                  <a:pt x="421143" y="2238405"/>
                </a:lnTo>
                <a:lnTo>
                  <a:pt x="435566" y="2221098"/>
                </a:lnTo>
                <a:lnTo>
                  <a:pt x="455758" y="2186484"/>
                </a:lnTo>
                <a:lnTo>
                  <a:pt x="481719" y="2117255"/>
                </a:lnTo>
                <a:lnTo>
                  <a:pt x="496141" y="2059564"/>
                </a:lnTo>
                <a:lnTo>
                  <a:pt x="496141" y="2022065"/>
                </a:lnTo>
                <a:cubicBezTo>
                  <a:pt x="497103" y="1968220"/>
                  <a:pt x="498064" y="1914375"/>
                  <a:pt x="499026" y="1860530"/>
                </a:cubicBezTo>
                <a:lnTo>
                  <a:pt x="499026" y="1621113"/>
                </a:lnTo>
                <a:lnTo>
                  <a:pt x="499026" y="1370158"/>
                </a:lnTo>
                <a:cubicBezTo>
                  <a:pt x="499988" y="1307660"/>
                  <a:pt x="500949" y="1245161"/>
                  <a:pt x="501911" y="1182663"/>
                </a:cubicBezTo>
                <a:cubicBezTo>
                  <a:pt x="502872" y="1138433"/>
                  <a:pt x="503834" y="1094204"/>
                  <a:pt x="504795" y="1049974"/>
                </a:cubicBezTo>
                <a:lnTo>
                  <a:pt x="510564" y="908631"/>
                </a:lnTo>
                <a:lnTo>
                  <a:pt x="524987" y="715367"/>
                </a:lnTo>
                <a:lnTo>
                  <a:pt x="539410" y="478834"/>
                </a:lnTo>
                <a:lnTo>
                  <a:pt x="542294" y="458643"/>
                </a:lnTo>
                <a:lnTo>
                  <a:pt x="556717" y="415374"/>
                </a:lnTo>
                <a:lnTo>
                  <a:pt x="582678" y="340376"/>
                </a:lnTo>
                <a:lnTo>
                  <a:pt x="585562" y="320185"/>
                </a:lnTo>
                <a:lnTo>
                  <a:pt x="585562" y="302877"/>
                </a:lnTo>
                <a:lnTo>
                  <a:pt x="582678" y="276916"/>
                </a:lnTo>
                <a:lnTo>
                  <a:pt x="571140" y="245186"/>
                </a:lnTo>
                <a:lnTo>
                  <a:pt x="556717" y="216341"/>
                </a:lnTo>
                <a:lnTo>
                  <a:pt x="530756" y="184611"/>
                </a:lnTo>
                <a:lnTo>
                  <a:pt x="501911" y="155766"/>
                </a:lnTo>
                <a:lnTo>
                  <a:pt x="475950" y="135574"/>
                </a:lnTo>
                <a:lnTo>
                  <a:pt x="452873" y="118267"/>
                </a:lnTo>
                <a:lnTo>
                  <a:pt x="409605" y="98075"/>
                </a:lnTo>
                <a:lnTo>
                  <a:pt x="354799" y="74998"/>
                </a:lnTo>
                <a:lnTo>
                  <a:pt x="268263" y="46153"/>
                </a:lnTo>
                <a:lnTo>
                  <a:pt x="190380" y="25961"/>
                </a:lnTo>
                <a:lnTo>
                  <a:pt x="86536" y="5769"/>
                </a:lnTo>
                <a:lnTo>
                  <a:pt x="51922" y="0"/>
                </a:lnTo>
                <a:lnTo>
                  <a:pt x="28846" y="0"/>
                </a:lnTo>
                <a:lnTo>
                  <a:pt x="11538" y="2885"/>
                </a:lnTo>
                <a:lnTo>
                  <a:pt x="5769" y="8654"/>
                </a:lnTo>
                <a:lnTo>
                  <a:pt x="0" y="20192"/>
                </a:lnTo>
                <a:lnTo>
                  <a:pt x="5769" y="34615"/>
                </a:lnTo>
                <a:lnTo>
                  <a:pt x="20192" y="57691"/>
                </a:lnTo>
                <a:lnTo>
                  <a:pt x="43268" y="74998"/>
                </a:lnTo>
                <a:lnTo>
                  <a:pt x="115382" y="112497"/>
                </a:lnTo>
                <a:lnTo>
                  <a:pt x="178842" y="152881"/>
                </a:lnTo>
                <a:lnTo>
                  <a:pt x="210572" y="175957"/>
                </a:lnTo>
                <a:lnTo>
                  <a:pt x="242302" y="210572"/>
                </a:lnTo>
                <a:lnTo>
                  <a:pt x="265378" y="248071"/>
                </a:lnTo>
                <a:lnTo>
                  <a:pt x="274032" y="276916"/>
                </a:lnTo>
                <a:lnTo>
                  <a:pt x="282685" y="308646"/>
                </a:lnTo>
                <a:lnTo>
                  <a:pt x="291339" y="360568"/>
                </a:lnTo>
                <a:lnTo>
                  <a:pt x="294223" y="426913"/>
                </a:lnTo>
                <a:lnTo>
                  <a:pt x="294223" y="559602"/>
                </a:lnTo>
                <a:cubicBezTo>
                  <a:pt x="295185" y="627869"/>
                  <a:pt x="294223" y="708156"/>
                  <a:pt x="294223" y="7903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981D769A-4A7C-423A-A41A-A5C8442AA0E8}"/>
              </a:ext>
            </a:extLst>
          </p:cNvPr>
          <p:cNvSpPr/>
          <p:nvPr/>
        </p:nvSpPr>
        <p:spPr>
          <a:xfrm>
            <a:off x="2928938" y="1771650"/>
            <a:ext cx="709612" cy="642938"/>
          </a:xfrm>
          <a:custGeom>
            <a:avLst/>
            <a:gdLst>
              <a:gd name="connsiteX0" fmla="*/ 271462 w 709612"/>
              <a:gd name="connsiteY0" fmla="*/ 97631 h 642938"/>
              <a:gd name="connsiteX1" fmla="*/ 402431 w 709612"/>
              <a:gd name="connsiteY1" fmla="*/ 152400 h 642938"/>
              <a:gd name="connsiteX2" fmla="*/ 561975 w 709612"/>
              <a:gd name="connsiteY2" fmla="*/ 219075 h 642938"/>
              <a:gd name="connsiteX3" fmla="*/ 583406 w 709612"/>
              <a:gd name="connsiteY3" fmla="*/ 226219 h 642938"/>
              <a:gd name="connsiteX4" fmla="*/ 592931 w 709612"/>
              <a:gd name="connsiteY4" fmla="*/ 233363 h 642938"/>
              <a:gd name="connsiteX5" fmla="*/ 616743 w 709612"/>
              <a:gd name="connsiteY5" fmla="*/ 266700 h 642938"/>
              <a:gd name="connsiteX6" fmla="*/ 645318 w 709612"/>
              <a:gd name="connsiteY6" fmla="*/ 309563 h 642938"/>
              <a:gd name="connsiteX7" fmla="*/ 664368 w 709612"/>
              <a:gd name="connsiteY7" fmla="*/ 342900 h 642938"/>
              <a:gd name="connsiteX8" fmla="*/ 678656 w 709612"/>
              <a:gd name="connsiteY8" fmla="*/ 371475 h 642938"/>
              <a:gd name="connsiteX9" fmla="*/ 690562 w 709612"/>
              <a:gd name="connsiteY9" fmla="*/ 400050 h 642938"/>
              <a:gd name="connsiteX10" fmla="*/ 700087 w 709612"/>
              <a:gd name="connsiteY10" fmla="*/ 428625 h 642938"/>
              <a:gd name="connsiteX11" fmla="*/ 704850 w 709612"/>
              <a:gd name="connsiteY11" fmla="*/ 450056 h 642938"/>
              <a:gd name="connsiteX12" fmla="*/ 709612 w 709612"/>
              <a:gd name="connsiteY12" fmla="*/ 476250 h 642938"/>
              <a:gd name="connsiteX13" fmla="*/ 709612 w 709612"/>
              <a:gd name="connsiteY13" fmla="*/ 507206 h 642938"/>
              <a:gd name="connsiteX14" fmla="*/ 704850 w 709612"/>
              <a:gd name="connsiteY14" fmla="*/ 545306 h 642938"/>
              <a:gd name="connsiteX15" fmla="*/ 695325 w 709612"/>
              <a:gd name="connsiteY15" fmla="*/ 581025 h 642938"/>
              <a:gd name="connsiteX16" fmla="*/ 681037 w 709612"/>
              <a:gd name="connsiteY16" fmla="*/ 609600 h 642938"/>
              <a:gd name="connsiteX17" fmla="*/ 666750 w 709612"/>
              <a:gd name="connsiteY17" fmla="*/ 623888 h 642938"/>
              <a:gd name="connsiteX18" fmla="*/ 652462 w 709612"/>
              <a:gd name="connsiteY18" fmla="*/ 633413 h 642938"/>
              <a:gd name="connsiteX19" fmla="*/ 635793 w 709612"/>
              <a:gd name="connsiteY19" fmla="*/ 638175 h 642938"/>
              <a:gd name="connsiteX20" fmla="*/ 614362 w 709612"/>
              <a:gd name="connsiteY20" fmla="*/ 642938 h 642938"/>
              <a:gd name="connsiteX21" fmla="*/ 585787 w 709612"/>
              <a:gd name="connsiteY21" fmla="*/ 642938 h 642938"/>
              <a:gd name="connsiteX22" fmla="*/ 552450 w 709612"/>
              <a:gd name="connsiteY22" fmla="*/ 635794 h 642938"/>
              <a:gd name="connsiteX23" fmla="*/ 538162 w 709612"/>
              <a:gd name="connsiteY23" fmla="*/ 626269 h 642938"/>
              <a:gd name="connsiteX24" fmla="*/ 504825 w 709612"/>
              <a:gd name="connsiteY24" fmla="*/ 590550 h 642938"/>
              <a:gd name="connsiteX25" fmla="*/ 442912 w 709612"/>
              <a:gd name="connsiteY25" fmla="*/ 526256 h 642938"/>
              <a:gd name="connsiteX26" fmla="*/ 347662 w 709612"/>
              <a:gd name="connsiteY26" fmla="*/ 421481 h 642938"/>
              <a:gd name="connsiteX27" fmla="*/ 247650 w 709612"/>
              <a:gd name="connsiteY27" fmla="*/ 311944 h 642938"/>
              <a:gd name="connsiteX28" fmla="*/ 147637 w 709612"/>
              <a:gd name="connsiteY28" fmla="*/ 192881 h 642938"/>
              <a:gd name="connsiteX29" fmla="*/ 66675 w 709612"/>
              <a:gd name="connsiteY29" fmla="*/ 97631 h 642938"/>
              <a:gd name="connsiteX30" fmla="*/ 11906 w 709612"/>
              <a:gd name="connsiteY30" fmla="*/ 35719 h 642938"/>
              <a:gd name="connsiteX31" fmla="*/ 2381 w 709612"/>
              <a:gd name="connsiteY31" fmla="*/ 21431 h 642938"/>
              <a:gd name="connsiteX32" fmla="*/ 0 w 709612"/>
              <a:gd name="connsiteY32" fmla="*/ 9525 h 642938"/>
              <a:gd name="connsiteX33" fmla="*/ 4762 w 709612"/>
              <a:gd name="connsiteY33" fmla="*/ 4763 h 642938"/>
              <a:gd name="connsiteX34" fmla="*/ 9525 w 709612"/>
              <a:gd name="connsiteY34" fmla="*/ 0 h 642938"/>
              <a:gd name="connsiteX35" fmla="*/ 30956 w 709612"/>
              <a:gd name="connsiteY35" fmla="*/ 0 h 642938"/>
              <a:gd name="connsiteX36" fmla="*/ 88106 w 709612"/>
              <a:gd name="connsiteY36" fmla="*/ 21431 h 642938"/>
              <a:gd name="connsiteX37" fmla="*/ 271462 w 709612"/>
              <a:gd name="connsiteY37" fmla="*/ 97631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9612" h="642938">
                <a:moveTo>
                  <a:pt x="271462" y="97631"/>
                </a:moveTo>
                <a:lnTo>
                  <a:pt x="402431" y="152400"/>
                </a:lnTo>
                <a:lnTo>
                  <a:pt x="561975" y="219075"/>
                </a:lnTo>
                <a:lnTo>
                  <a:pt x="583406" y="226219"/>
                </a:lnTo>
                <a:lnTo>
                  <a:pt x="592931" y="233363"/>
                </a:lnTo>
                <a:lnTo>
                  <a:pt x="616743" y="266700"/>
                </a:lnTo>
                <a:lnTo>
                  <a:pt x="645318" y="309563"/>
                </a:lnTo>
                <a:lnTo>
                  <a:pt x="664368" y="342900"/>
                </a:lnTo>
                <a:lnTo>
                  <a:pt x="678656" y="371475"/>
                </a:lnTo>
                <a:lnTo>
                  <a:pt x="690562" y="400050"/>
                </a:lnTo>
                <a:lnTo>
                  <a:pt x="700087" y="428625"/>
                </a:lnTo>
                <a:lnTo>
                  <a:pt x="704850" y="450056"/>
                </a:lnTo>
                <a:lnTo>
                  <a:pt x="709612" y="476250"/>
                </a:lnTo>
                <a:lnTo>
                  <a:pt x="709612" y="507206"/>
                </a:lnTo>
                <a:lnTo>
                  <a:pt x="704850" y="545306"/>
                </a:lnTo>
                <a:lnTo>
                  <a:pt x="695325" y="581025"/>
                </a:lnTo>
                <a:lnTo>
                  <a:pt x="681037" y="609600"/>
                </a:lnTo>
                <a:lnTo>
                  <a:pt x="666750" y="623888"/>
                </a:lnTo>
                <a:lnTo>
                  <a:pt x="652462" y="633413"/>
                </a:lnTo>
                <a:lnTo>
                  <a:pt x="635793" y="638175"/>
                </a:lnTo>
                <a:lnTo>
                  <a:pt x="614362" y="642938"/>
                </a:lnTo>
                <a:lnTo>
                  <a:pt x="585787" y="642938"/>
                </a:lnTo>
                <a:lnTo>
                  <a:pt x="552450" y="635794"/>
                </a:lnTo>
                <a:lnTo>
                  <a:pt x="538162" y="626269"/>
                </a:lnTo>
                <a:lnTo>
                  <a:pt x="504825" y="590550"/>
                </a:lnTo>
                <a:lnTo>
                  <a:pt x="442912" y="526256"/>
                </a:lnTo>
                <a:lnTo>
                  <a:pt x="347662" y="421481"/>
                </a:lnTo>
                <a:lnTo>
                  <a:pt x="247650" y="311944"/>
                </a:lnTo>
                <a:lnTo>
                  <a:pt x="147637" y="192881"/>
                </a:lnTo>
                <a:lnTo>
                  <a:pt x="66675" y="97631"/>
                </a:lnTo>
                <a:lnTo>
                  <a:pt x="11906" y="35719"/>
                </a:lnTo>
                <a:lnTo>
                  <a:pt x="2381" y="21431"/>
                </a:lnTo>
                <a:lnTo>
                  <a:pt x="0" y="9525"/>
                </a:lnTo>
                <a:lnTo>
                  <a:pt x="4762" y="4763"/>
                </a:lnTo>
                <a:lnTo>
                  <a:pt x="9525" y="0"/>
                </a:lnTo>
                <a:lnTo>
                  <a:pt x="30956" y="0"/>
                </a:lnTo>
                <a:lnTo>
                  <a:pt x="88106" y="21431"/>
                </a:lnTo>
                <a:lnTo>
                  <a:pt x="271462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1A45F64-14B8-4F9C-B3CB-E83240A8EC98}"/>
              </a:ext>
            </a:extLst>
          </p:cNvPr>
          <p:cNvSpPr/>
          <p:nvPr/>
        </p:nvSpPr>
        <p:spPr>
          <a:xfrm>
            <a:off x="2713038" y="2638425"/>
            <a:ext cx="1276350" cy="742950"/>
          </a:xfrm>
          <a:custGeom>
            <a:avLst/>
            <a:gdLst>
              <a:gd name="connsiteX0" fmla="*/ 1069181 w 1276350"/>
              <a:gd name="connsiteY0" fmla="*/ 92869 h 742950"/>
              <a:gd name="connsiteX1" fmla="*/ 892969 w 1276350"/>
              <a:gd name="connsiteY1" fmla="*/ 183356 h 742950"/>
              <a:gd name="connsiteX2" fmla="*/ 723900 w 1276350"/>
              <a:gd name="connsiteY2" fmla="*/ 269081 h 742950"/>
              <a:gd name="connsiteX3" fmla="*/ 614362 w 1276350"/>
              <a:gd name="connsiteY3" fmla="*/ 321469 h 742950"/>
              <a:gd name="connsiteX4" fmla="*/ 533400 w 1276350"/>
              <a:gd name="connsiteY4" fmla="*/ 359569 h 742950"/>
              <a:gd name="connsiteX5" fmla="*/ 473869 w 1276350"/>
              <a:gd name="connsiteY5" fmla="*/ 385763 h 742950"/>
              <a:gd name="connsiteX6" fmla="*/ 400050 w 1276350"/>
              <a:gd name="connsiteY6" fmla="*/ 416719 h 742950"/>
              <a:gd name="connsiteX7" fmla="*/ 326231 w 1276350"/>
              <a:gd name="connsiteY7" fmla="*/ 442913 h 742950"/>
              <a:gd name="connsiteX8" fmla="*/ 285750 w 1276350"/>
              <a:gd name="connsiteY8" fmla="*/ 454819 h 742950"/>
              <a:gd name="connsiteX9" fmla="*/ 269081 w 1276350"/>
              <a:gd name="connsiteY9" fmla="*/ 454819 h 742950"/>
              <a:gd name="connsiteX10" fmla="*/ 238125 w 1276350"/>
              <a:gd name="connsiteY10" fmla="*/ 454819 h 742950"/>
              <a:gd name="connsiteX11" fmla="*/ 200025 w 1276350"/>
              <a:gd name="connsiteY11" fmla="*/ 445294 h 742950"/>
              <a:gd name="connsiteX12" fmla="*/ 169069 w 1276350"/>
              <a:gd name="connsiteY12" fmla="*/ 431006 h 742950"/>
              <a:gd name="connsiteX13" fmla="*/ 135731 w 1276350"/>
              <a:gd name="connsiteY13" fmla="*/ 409575 h 742950"/>
              <a:gd name="connsiteX14" fmla="*/ 107156 w 1276350"/>
              <a:gd name="connsiteY14" fmla="*/ 385763 h 742950"/>
              <a:gd name="connsiteX15" fmla="*/ 88106 w 1276350"/>
              <a:gd name="connsiteY15" fmla="*/ 369094 h 742950"/>
              <a:gd name="connsiteX16" fmla="*/ 66675 w 1276350"/>
              <a:gd name="connsiteY16" fmla="*/ 345281 h 742950"/>
              <a:gd name="connsiteX17" fmla="*/ 52387 w 1276350"/>
              <a:gd name="connsiteY17" fmla="*/ 333375 h 742950"/>
              <a:gd name="connsiteX18" fmla="*/ 40481 w 1276350"/>
              <a:gd name="connsiteY18" fmla="*/ 328613 h 742950"/>
              <a:gd name="connsiteX19" fmla="*/ 28575 w 1276350"/>
              <a:gd name="connsiteY19" fmla="*/ 328613 h 742950"/>
              <a:gd name="connsiteX20" fmla="*/ 14287 w 1276350"/>
              <a:gd name="connsiteY20" fmla="*/ 333375 h 742950"/>
              <a:gd name="connsiteX21" fmla="*/ 4762 w 1276350"/>
              <a:gd name="connsiteY21" fmla="*/ 350044 h 742950"/>
              <a:gd name="connsiteX22" fmla="*/ 0 w 1276350"/>
              <a:gd name="connsiteY22" fmla="*/ 371475 h 742950"/>
              <a:gd name="connsiteX23" fmla="*/ 2381 w 1276350"/>
              <a:gd name="connsiteY23" fmla="*/ 397669 h 742950"/>
              <a:gd name="connsiteX24" fmla="*/ 7144 w 1276350"/>
              <a:gd name="connsiteY24" fmla="*/ 423863 h 742950"/>
              <a:gd name="connsiteX25" fmla="*/ 21431 w 1276350"/>
              <a:gd name="connsiteY25" fmla="*/ 459581 h 742950"/>
              <a:gd name="connsiteX26" fmla="*/ 42862 w 1276350"/>
              <a:gd name="connsiteY26" fmla="*/ 490538 h 742950"/>
              <a:gd name="connsiteX27" fmla="*/ 71437 w 1276350"/>
              <a:gd name="connsiteY27" fmla="*/ 523875 h 742950"/>
              <a:gd name="connsiteX28" fmla="*/ 114300 w 1276350"/>
              <a:gd name="connsiteY28" fmla="*/ 573881 h 742950"/>
              <a:gd name="connsiteX29" fmla="*/ 164306 w 1276350"/>
              <a:gd name="connsiteY29" fmla="*/ 623888 h 742950"/>
              <a:gd name="connsiteX30" fmla="*/ 216694 w 1276350"/>
              <a:gd name="connsiteY30" fmla="*/ 669131 h 742950"/>
              <a:gd name="connsiteX31" fmla="*/ 283369 w 1276350"/>
              <a:gd name="connsiteY31" fmla="*/ 716756 h 742950"/>
              <a:gd name="connsiteX32" fmla="*/ 307181 w 1276350"/>
              <a:gd name="connsiteY32" fmla="*/ 733425 h 742950"/>
              <a:gd name="connsiteX33" fmla="*/ 323850 w 1276350"/>
              <a:gd name="connsiteY33" fmla="*/ 740569 h 742950"/>
              <a:gd name="connsiteX34" fmla="*/ 338137 w 1276350"/>
              <a:gd name="connsiteY34" fmla="*/ 742950 h 742950"/>
              <a:gd name="connsiteX35" fmla="*/ 354806 w 1276350"/>
              <a:gd name="connsiteY35" fmla="*/ 742950 h 742950"/>
              <a:gd name="connsiteX36" fmla="*/ 381000 w 1276350"/>
              <a:gd name="connsiteY36" fmla="*/ 740569 h 742950"/>
              <a:gd name="connsiteX37" fmla="*/ 416719 w 1276350"/>
              <a:gd name="connsiteY37" fmla="*/ 728663 h 742950"/>
              <a:gd name="connsiteX38" fmla="*/ 461962 w 1276350"/>
              <a:gd name="connsiteY38" fmla="*/ 695325 h 742950"/>
              <a:gd name="connsiteX39" fmla="*/ 559594 w 1276350"/>
              <a:gd name="connsiteY39" fmla="*/ 619125 h 742950"/>
              <a:gd name="connsiteX40" fmla="*/ 709612 w 1276350"/>
              <a:gd name="connsiteY40" fmla="*/ 504825 h 742950"/>
              <a:gd name="connsiteX41" fmla="*/ 869156 w 1276350"/>
              <a:gd name="connsiteY41" fmla="*/ 383381 h 742950"/>
              <a:gd name="connsiteX42" fmla="*/ 1021556 w 1276350"/>
              <a:gd name="connsiteY42" fmla="*/ 266700 h 742950"/>
              <a:gd name="connsiteX43" fmla="*/ 1152525 w 1276350"/>
              <a:gd name="connsiteY43" fmla="*/ 169069 h 742950"/>
              <a:gd name="connsiteX44" fmla="*/ 1276350 w 1276350"/>
              <a:gd name="connsiteY44" fmla="*/ 80963 h 742950"/>
              <a:gd name="connsiteX45" fmla="*/ 1273969 w 1276350"/>
              <a:gd name="connsiteY45" fmla="*/ 0 h 742950"/>
              <a:gd name="connsiteX46" fmla="*/ 1181100 w 1276350"/>
              <a:gd name="connsiteY46" fmla="*/ 38100 h 742950"/>
              <a:gd name="connsiteX47" fmla="*/ 1069181 w 1276350"/>
              <a:gd name="connsiteY47" fmla="*/ 92869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76350" h="742950">
                <a:moveTo>
                  <a:pt x="1069181" y="92869"/>
                </a:moveTo>
                <a:lnTo>
                  <a:pt x="892969" y="183356"/>
                </a:lnTo>
                <a:lnTo>
                  <a:pt x="723900" y="269081"/>
                </a:lnTo>
                <a:lnTo>
                  <a:pt x="614362" y="321469"/>
                </a:lnTo>
                <a:lnTo>
                  <a:pt x="533400" y="359569"/>
                </a:lnTo>
                <a:lnTo>
                  <a:pt x="473869" y="385763"/>
                </a:lnTo>
                <a:lnTo>
                  <a:pt x="400050" y="416719"/>
                </a:lnTo>
                <a:lnTo>
                  <a:pt x="326231" y="442913"/>
                </a:lnTo>
                <a:lnTo>
                  <a:pt x="285750" y="454819"/>
                </a:lnTo>
                <a:lnTo>
                  <a:pt x="269081" y="454819"/>
                </a:lnTo>
                <a:lnTo>
                  <a:pt x="238125" y="454819"/>
                </a:lnTo>
                <a:lnTo>
                  <a:pt x="200025" y="445294"/>
                </a:lnTo>
                <a:lnTo>
                  <a:pt x="169069" y="431006"/>
                </a:lnTo>
                <a:lnTo>
                  <a:pt x="135731" y="409575"/>
                </a:lnTo>
                <a:lnTo>
                  <a:pt x="107156" y="385763"/>
                </a:lnTo>
                <a:lnTo>
                  <a:pt x="88106" y="369094"/>
                </a:lnTo>
                <a:lnTo>
                  <a:pt x="66675" y="345281"/>
                </a:lnTo>
                <a:lnTo>
                  <a:pt x="52387" y="333375"/>
                </a:lnTo>
                <a:lnTo>
                  <a:pt x="40481" y="328613"/>
                </a:lnTo>
                <a:lnTo>
                  <a:pt x="28575" y="328613"/>
                </a:lnTo>
                <a:lnTo>
                  <a:pt x="14287" y="333375"/>
                </a:lnTo>
                <a:lnTo>
                  <a:pt x="4762" y="350044"/>
                </a:lnTo>
                <a:lnTo>
                  <a:pt x="0" y="371475"/>
                </a:lnTo>
                <a:lnTo>
                  <a:pt x="2381" y="397669"/>
                </a:lnTo>
                <a:lnTo>
                  <a:pt x="7144" y="423863"/>
                </a:lnTo>
                <a:lnTo>
                  <a:pt x="21431" y="459581"/>
                </a:lnTo>
                <a:lnTo>
                  <a:pt x="42862" y="490538"/>
                </a:lnTo>
                <a:lnTo>
                  <a:pt x="71437" y="523875"/>
                </a:lnTo>
                <a:lnTo>
                  <a:pt x="114300" y="573881"/>
                </a:lnTo>
                <a:lnTo>
                  <a:pt x="164306" y="623888"/>
                </a:lnTo>
                <a:lnTo>
                  <a:pt x="216694" y="669131"/>
                </a:lnTo>
                <a:lnTo>
                  <a:pt x="283369" y="716756"/>
                </a:lnTo>
                <a:lnTo>
                  <a:pt x="307181" y="733425"/>
                </a:lnTo>
                <a:lnTo>
                  <a:pt x="323850" y="740569"/>
                </a:lnTo>
                <a:lnTo>
                  <a:pt x="338137" y="742950"/>
                </a:lnTo>
                <a:lnTo>
                  <a:pt x="354806" y="742950"/>
                </a:lnTo>
                <a:lnTo>
                  <a:pt x="381000" y="740569"/>
                </a:lnTo>
                <a:lnTo>
                  <a:pt x="416719" y="728663"/>
                </a:lnTo>
                <a:lnTo>
                  <a:pt x="461962" y="695325"/>
                </a:lnTo>
                <a:lnTo>
                  <a:pt x="559594" y="619125"/>
                </a:lnTo>
                <a:lnTo>
                  <a:pt x="709612" y="504825"/>
                </a:lnTo>
                <a:lnTo>
                  <a:pt x="869156" y="383381"/>
                </a:lnTo>
                <a:lnTo>
                  <a:pt x="1021556" y="266700"/>
                </a:lnTo>
                <a:lnTo>
                  <a:pt x="1152525" y="169069"/>
                </a:lnTo>
                <a:lnTo>
                  <a:pt x="1276350" y="80963"/>
                </a:lnTo>
                <a:cubicBezTo>
                  <a:pt x="1275556" y="53975"/>
                  <a:pt x="1274763" y="26988"/>
                  <a:pt x="1273969" y="0"/>
                </a:cubicBezTo>
                <a:lnTo>
                  <a:pt x="1181100" y="38100"/>
                </a:lnTo>
                <a:lnTo>
                  <a:pt x="1069181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C81DEF7-6C9D-4461-964F-70857A48520E}"/>
              </a:ext>
            </a:extLst>
          </p:cNvPr>
          <p:cNvSpPr/>
          <p:nvPr/>
        </p:nvSpPr>
        <p:spPr>
          <a:xfrm>
            <a:off x="4295775" y="1935163"/>
            <a:ext cx="2608263" cy="511175"/>
          </a:xfrm>
          <a:custGeom>
            <a:avLst/>
            <a:gdLst>
              <a:gd name="connsiteX0" fmla="*/ 1902619 w 2607469"/>
              <a:gd name="connsiteY0" fmla="*/ 78582 h 509588"/>
              <a:gd name="connsiteX1" fmla="*/ 1764506 w 2607469"/>
              <a:gd name="connsiteY1" fmla="*/ 100013 h 509588"/>
              <a:gd name="connsiteX2" fmla="*/ 1628775 w 2607469"/>
              <a:gd name="connsiteY2" fmla="*/ 116682 h 509588"/>
              <a:gd name="connsiteX3" fmla="*/ 1533525 w 2607469"/>
              <a:gd name="connsiteY3" fmla="*/ 126207 h 509588"/>
              <a:gd name="connsiteX4" fmla="*/ 1450181 w 2607469"/>
              <a:gd name="connsiteY4" fmla="*/ 135732 h 509588"/>
              <a:gd name="connsiteX5" fmla="*/ 1188244 w 2607469"/>
              <a:gd name="connsiteY5" fmla="*/ 178594 h 509588"/>
              <a:gd name="connsiteX6" fmla="*/ 1009650 w 2607469"/>
              <a:gd name="connsiteY6" fmla="*/ 204788 h 509588"/>
              <a:gd name="connsiteX7" fmla="*/ 797719 w 2607469"/>
              <a:gd name="connsiteY7" fmla="*/ 235744 h 509588"/>
              <a:gd name="connsiteX8" fmla="*/ 628650 w 2607469"/>
              <a:gd name="connsiteY8" fmla="*/ 259557 h 509588"/>
              <a:gd name="connsiteX9" fmla="*/ 481013 w 2607469"/>
              <a:gd name="connsiteY9" fmla="*/ 283369 h 509588"/>
              <a:gd name="connsiteX10" fmla="*/ 447675 w 2607469"/>
              <a:gd name="connsiteY10" fmla="*/ 288132 h 509588"/>
              <a:gd name="connsiteX11" fmla="*/ 371475 w 2607469"/>
              <a:gd name="connsiteY11" fmla="*/ 288132 h 509588"/>
              <a:gd name="connsiteX12" fmla="*/ 300038 w 2607469"/>
              <a:gd name="connsiteY12" fmla="*/ 285750 h 509588"/>
              <a:gd name="connsiteX13" fmla="*/ 257175 w 2607469"/>
              <a:gd name="connsiteY13" fmla="*/ 278607 h 509588"/>
              <a:gd name="connsiteX14" fmla="*/ 216694 w 2607469"/>
              <a:gd name="connsiteY14" fmla="*/ 264319 h 509588"/>
              <a:gd name="connsiteX15" fmla="*/ 159544 w 2607469"/>
              <a:gd name="connsiteY15" fmla="*/ 238125 h 509588"/>
              <a:gd name="connsiteX16" fmla="*/ 100013 w 2607469"/>
              <a:gd name="connsiteY16" fmla="*/ 207169 h 509588"/>
              <a:gd name="connsiteX17" fmla="*/ 54769 w 2607469"/>
              <a:gd name="connsiteY17" fmla="*/ 180975 h 509588"/>
              <a:gd name="connsiteX18" fmla="*/ 38100 w 2607469"/>
              <a:gd name="connsiteY18" fmla="*/ 176213 h 509588"/>
              <a:gd name="connsiteX19" fmla="*/ 26194 w 2607469"/>
              <a:gd name="connsiteY19" fmla="*/ 178594 h 509588"/>
              <a:gd name="connsiteX20" fmla="*/ 14288 w 2607469"/>
              <a:gd name="connsiteY20" fmla="*/ 180975 h 509588"/>
              <a:gd name="connsiteX21" fmla="*/ 2381 w 2607469"/>
              <a:gd name="connsiteY21" fmla="*/ 185738 h 509588"/>
              <a:gd name="connsiteX22" fmla="*/ 0 w 2607469"/>
              <a:gd name="connsiteY22" fmla="*/ 195263 h 509588"/>
              <a:gd name="connsiteX23" fmla="*/ 0 w 2607469"/>
              <a:gd name="connsiteY23" fmla="*/ 207169 h 509588"/>
              <a:gd name="connsiteX24" fmla="*/ 4763 w 2607469"/>
              <a:gd name="connsiteY24" fmla="*/ 219075 h 509588"/>
              <a:gd name="connsiteX25" fmla="*/ 33338 w 2607469"/>
              <a:gd name="connsiteY25" fmla="*/ 254794 h 509588"/>
              <a:gd name="connsiteX26" fmla="*/ 76200 w 2607469"/>
              <a:gd name="connsiteY26" fmla="*/ 309563 h 509588"/>
              <a:gd name="connsiteX27" fmla="*/ 130969 w 2607469"/>
              <a:gd name="connsiteY27" fmla="*/ 369094 h 509588"/>
              <a:gd name="connsiteX28" fmla="*/ 173831 w 2607469"/>
              <a:gd name="connsiteY28" fmla="*/ 414338 h 509588"/>
              <a:gd name="connsiteX29" fmla="*/ 207169 w 2607469"/>
              <a:gd name="connsiteY29" fmla="*/ 445294 h 509588"/>
              <a:gd name="connsiteX30" fmla="*/ 247650 w 2607469"/>
              <a:gd name="connsiteY30" fmla="*/ 473869 h 509588"/>
              <a:gd name="connsiteX31" fmla="*/ 285750 w 2607469"/>
              <a:gd name="connsiteY31" fmla="*/ 495300 h 509588"/>
              <a:gd name="connsiteX32" fmla="*/ 333375 w 2607469"/>
              <a:gd name="connsiteY32" fmla="*/ 509588 h 509588"/>
              <a:gd name="connsiteX33" fmla="*/ 340519 w 2607469"/>
              <a:gd name="connsiteY33" fmla="*/ 509588 h 509588"/>
              <a:gd name="connsiteX34" fmla="*/ 421481 w 2607469"/>
              <a:gd name="connsiteY34" fmla="*/ 495300 h 509588"/>
              <a:gd name="connsiteX35" fmla="*/ 550069 w 2607469"/>
              <a:gd name="connsiteY35" fmla="*/ 466725 h 509588"/>
              <a:gd name="connsiteX36" fmla="*/ 621506 w 2607469"/>
              <a:gd name="connsiteY36" fmla="*/ 447675 h 509588"/>
              <a:gd name="connsiteX37" fmla="*/ 685800 w 2607469"/>
              <a:gd name="connsiteY37" fmla="*/ 433388 h 509588"/>
              <a:gd name="connsiteX38" fmla="*/ 814388 w 2607469"/>
              <a:gd name="connsiteY38" fmla="*/ 411957 h 509588"/>
              <a:gd name="connsiteX39" fmla="*/ 978694 w 2607469"/>
              <a:gd name="connsiteY39" fmla="*/ 385763 h 509588"/>
              <a:gd name="connsiteX40" fmla="*/ 1100138 w 2607469"/>
              <a:gd name="connsiteY40" fmla="*/ 369094 h 509588"/>
              <a:gd name="connsiteX41" fmla="*/ 1228725 w 2607469"/>
              <a:gd name="connsiteY41" fmla="*/ 352425 h 509588"/>
              <a:gd name="connsiteX42" fmla="*/ 1459706 w 2607469"/>
              <a:gd name="connsiteY42" fmla="*/ 333375 h 509588"/>
              <a:gd name="connsiteX43" fmla="*/ 1628775 w 2607469"/>
              <a:gd name="connsiteY43" fmla="*/ 314325 h 509588"/>
              <a:gd name="connsiteX44" fmla="*/ 1916906 w 2607469"/>
              <a:gd name="connsiteY44" fmla="*/ 285750 h 509588"/>
              <a:gd name="connsiteX45" fmla="*/ 2209800 w 2607469"/>
              <a:gd name="connsiteY45" fmla="*/ 261938 h 509588"/>
              <a:gd name="connsiteX46" fmla="*/ 2419350 w 2607469"/>
              <a:gd name="connsiteY46" fmla="*/ 247650 h 509588"/>
              <a:gd name="connsiteX47" fmla="*/ 2538413 w 2607469"/>
              <a:gd name="connsiteY47" fmla="*/ 242888 h 509588"/>
              <a:gd name="connsiteX48" fmla="*/ 2557463 w 2607469"/>
              <a:gd name="connsiteY48" fmla="*/ 238125 h 509588"/>
              <a:gd name="connsiteX49" fmla="*/ 2583656 w 2607469"/>
              <a:gd name="connsiteY49" fmla="*/ 226219 h 509588"/>
              <a:gd name="connsiteX50" fmla="*/ 2602706 w 2607469"/>
              <a:gd name="connsiteY50" fmla="*/ 209550 h 509588"/>
              <a:gd name="connsiteX51" fmla="*/ 2607469 w 2607469"/>
              <a:gd name="connsiteY51" fmla="*/ 192882 h 509588"/>
              <a:gd name="connsiteX52" fmla="*/ 2607469 w 2607469"/>
              <a:gd name="connsiteY52" fmla="*/ 183357 h 509588"/>
              <a:gd name="connsiteX53" fmla="*/ 2602706 w 2607469"/>
              <a:gd name="connsiteY53" fmla="*/ 166688 h 509588"/>
              <a:gd name="connsiteX54" fmla="*/ 2586038 w 2607469"/>
              <a:gd name="connsiteY54" fmla="*/ 145257 h 509588"/>
              <a:gd name="connsiteX55" fmla="*/ 2557463 w 2607469"/>
              <a:gd name="connsiteY55" fmla="*/ 116682 h 509588"/>
              <a:gd name="connsiteX56" fmla="*/ 2519363 w 2607469"/>
              <a:gd name="connsiteY56" fmla="*/ 88107 h 509588"/>
              <a:gd name="connsiteX57" fmla="*/ 2476500 w 2607469"/>
              <a:gd name="connsiteY57" fmla="*/ 69057 h 509588"/>
              <a:gd name="connsiteX58" fmla="*/ 2433638 w 2607469"/>
              <a:gd name="connsiteY58" fmla="*/ 54769 h 509588"/>
              <a:gd name="connsiteX59" fmla="*/ 2390775 w 2607469"/>
              <a:gd name="connsiteY59" fmla="*/ 45244 h 509588"/>
              <a:gd name="connsiteX60" fmla="*/ 2343150 w 2607469"/>
              <a:gd name="connsiteY60" fmla="*/ 35719 h 509588"/>
              <a:gd name="connsiteX61" fmla="*/ 2240756 w 2607469"/>
              <a:gd name="connsiteY61" fmla="*/ 9525 h 509588"/>
              <a:gd name="connsiteX62" fmla="*/ 2202656 w 2607469"/>
              <a:gd name="connsiteY62" fmla="*/ 0 h 509588"/>
              <a:gd name="connsiteX63" fmla="*/ 2193131 w 2607469"/>
              <a:gd name="connsiteY63" fmla="*/ 0 h 509588"/>
              <a:gd name="connsiteX64" fmla="*/ 2185988 w 2607469"/>
              <a:gd name="connsiteY64" fmla="*/ 0 h 509588"/>
              <a:gd name="connsiteX65" fmla="*/ 2164556 w 2607469"/>
              <a:gd name="connsiteY65" fmla="*/ 11907 h 509588"/>
              <a:gd name="connsiteX66" fmla="*/ 2107406 w 2607469"/>
              <a:gd name="connsiteY66" fmla="*/ 35719 h 509588"/>
              <a:gd name="connsiteX67" fmla="*/ 2031206 w 2607469"/>
              <a:gd name="connsiteY67" fmla="*/ 54769 h 509588"/>
              <a:gd name="connsiteX68" fmla="*/ 1902619 w 2607469"/>
              <a:gd name="connsiteY68" fmla="*/ 78582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607469" h="509588">
                <a:moveTo>
                  <a:pt x="1902619" y="78582"/>
                </a:moveTo>
                <a:lnTo>
                  <a:pt x="1764506" y="100013"/>
                </a:lnTo>
                <a:lnTo>
                  <a:pt x="1628775" y="116682"/>
                </a:lnTo>
                <a:lnTo>
                  <a:pt x="1533525" y="126207"/>
                </a:lnTo>
                <a:lnTo>
                  <a:pt x="1450181" y="135732"/>
                </a:lnTo>
                <a:lnTo>
                  <a:pt x="1188244" y="178594"/>
                </a:lnTo>
                <a:lnTo>
                  <a:pt x="1009650" y="204788"/>
                </a:lnTo>
                <a:lnTo>
                  <a:pt x="797719" y="235744"/>
                </a:lnTo>
                <a:lnTo>
                  <a:pt x="628650" y="259557"/>
                </a:lnTo>
                <a:lnTo>
                  <a:pt x="481013" y="283369"/>
                </a:lnTo>
                <a:lnTo>
                  <a:pt x="447675" y="288132"/>
                </a:lnTo>
                <a:lnTo>
                  <a:pt x="371475" y="288132"/>
                </a:lnTo>
                <a:lnTo>
                  <a:pt x="300038" y="285750"/>
                </a:lnTo>
                <a:lnTo>
                  <a:pt x="257175" y="278607"/>
                </a:lnTo>
                <a:lnTo>
                  <a:pt x="216694" y="264319"/>
                </a:lnTo>
                <a:lnTo>
                  <a:pt x="159544" y="238125"/>
                </a:lnTo>
                <a:lnTo>
                  <a:pt x="100013" y="207169"/>
                </a:lnTo>
                <a:lnTo>
                  <a:pt x="54769" y="180975"/>
                </a:lnTo>
                <a:lnTo>
                  <a:pt x="38100" y="176213"/>
                </a:lnTo>
                <a:lnTo>
                  <a:pt x="26194" y="178594"/>
                </a:lnTo>
                <a:lnTo>
                  <a:pt x="14288" y="180975"/>
                </a:lnTo>
                <a:lnTo>
                  <a:pt x="2381" y="185738"/>
                </a:lnTo>
                <a:lnTo>
                  <a:pt x="0" y="195263"/>
                </a:lnTo>
                <a:lnTo>
                  <a:pt x="0" y="207169"/>
                </a:lnTo>
                <a:lnTo>
                  <a:pt x="4763" y="219075"/>
                </a:lnTo>
                <a:lnTo>
                  <a:pt x="33338" y="254794"/>
                </a:lnTo>
                <a:lnTo>
                  <a:pt x="76200" y="309563"/>
                </a:lnTo>
                <a:lnTo>
                  <a:pt x="130969" y="369094"/>
                </a:lnTo>
                <a:lnTo>
                  <a:pt x="173831" y="414338"/>
                </a:lnTo>
                <a:lnTo>
                  <a:pt x="207169" y="445294"/>
                </a:lnTo>
                <a:lnTo>
                  <a:pt x="247650" y="473869"/>
                </a:lnTo>
                <a:lnTo>
                  <a:pt x="285750" y="495300"/>
                </a:lnTo>
                <a:lnTo>
                  <a:pt x="333375" y="509588"/>
                </a:lnTo>
                <a:lnTo>
                  <a:pt x="340519" y="509588"/>
                </a:lnTo>
                <a:lnTo>
                  <a:pt x="421481" y="495300"/>
                </a:lnTo>
                <a:lnTo>
                  <a:pt x="550069" y="466725"/>
                </a:lnTo>
                <a:lnTo>
                  <a:pt x="621506" y="447675"/>
                </a:lnTo>
                <a:lnTo>
                  <a:pt x="685800" y="433388"/>
                </a:lnTo>
                <a:lnTo>
                  <a:pt x="814388" y="411957"/>
                </a:lnTo>
                <a:lnTo>
                  <a:pt x="978694" y="385763"/>
                </a:lnTo>
                <a:lnTo>
                  <a:pt x="1100138" y="369094"/>
                </a:lnTo>
                <a:lnTo>
                  <a:pt x="1228725" y="352425"/>
                </a:lnTo>
                <a:lnTo>
                  <a:pt x="1459706" y="333375"/>
                </a:lnTo>
                <a:lnTo>
                  <a:pt x="1628775" y="314325"/>
                </a:lnTo>
                <a:lnTo>
                  <a:pt x="1916906" y="285750"/>
                </a:lnTo>
                <a:lnTo>
                  <a:pt x="2209800" y="261938"/>
                </a:lnTo>
                <a:lnTo>
                  <a:pt x="2419350" y="247650"/>
                </a:lnTo>
                <a:lnTo>
                  <a:pt x="2538413" y="242888"/>
                </a:lnTo>
                <a:lnTo>
                  <a:pt x="2557463" y="238125"/>
                </a:lnTo>
                <a:lnTo>
                  <a:pt x="2583656" y="226219"/>
                </a:lnTo>
                <a:lnTo>
                  <a:pt x="2602706" y="209550"/>
                </a:lnTo>
                <a:lnTo>
                  <a:pt x="2607469" y="192882"/>
                </a:lnTo>
                <a:lnTo>
                  <a:pt x="2607469" y="183357"/>
                </a:lnTo>
                <a:lnTo>
                  <a:pt x="2602706" y="166688"/>
                </a:lnTo>
                <a:lnTo>
                  <a:pt x="2586038" y="145257"/>
                </a:lnTo>
                <a:lnTo>
                  <a:pt x="2557463" y="116682"/>
                </a:lnTo>
                <a:lnTo>
                  <a:pt x="2519363" y="88107"/>
                </a:lnTo>
                <a:lnTo>
                  <a:pt x="2476500" y="69057"/>
                </a:lnTo>
                <a:lnTo>
                  <a:pt x="2433638" y="54769"/>
                </a:lnTo>
                <a:lnTo>
                  <a:pt x="2390775" y="45244"/>
                </a:lnTo>
                <a:lnTo>
                  <a:pt x="2343150" y="35719"/>
                </a:lnTo>
                <a:lnTo>
                  <a:pt x="2240756" y="9525"/>
                </a:lnTo>
                <a:lnTo>
                  <a:pt x="2202656" y="0"/>
                </a:lnTo>
                <a:lnTo>
                  <a:pt x="2193131" y="0"/>
                </a:lnTo>
                <a:lnTo>
                  <a:pt x="2185988" y="0"/>
                </a:lnTo>
                <a:lnTo>
                  <a:pt x="2164556" y="11907"/>
                </a:lnTo>
                <a:lnTo>
                  <a:pt x="2107406" y="35719"/>
                </a:lnTo>
                <a:lnTo>
                  <a:pt x="2031206" y="54769"/>
                </a:lnTo>
                <a:lnTo>
                  <a:pt x="1902619" y="785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69CAF2A-F969-4BB2-927D-E796263E29D8}"/>
              </a:ext>
            </a:extLst>
          </p:cNvPr>
          <p:cNvSpPr/>
          <p:nvPr/>
        </p:nvSpPr>
        <p:spPr>
          <a:xfrm>
            <a:off x="5276850" y="1443038"/>
            <a:ext cx="573088" cy="1574800"/>
          </a:xfrm>
          <a:custGeom>
            <a:avLst/>
            <a:gdLst>
              <a:gd name="connsiteX0" fmla="*/ 230981 w 573881"/>
              <a:gd name="connsiteY0" fmla="*/ 942975 h 1574006"/>
              <a:gd name="connsiteX1" fmla="*/ 240506 w 573881"/>
              <a:gd name="connsiteY1" fmla="*/ 1185862 h 1574006"/>
              <a:gd name="connsiteX2" fmla="*/ 247650 w 573881"/>
              <a:gd name="connsiteY2" fmla="*/ 1423987 h 1574006"/>
              <a:gd name="connsiteX3" fmla="*/ 257175 w 573881"/>
              <a:gd name="connsiteY3" fmla="*/ 1574006 h 1574006"/>
              <a:gd name="connsiteX4" fmla="*/ 464344 w 573881"/>
              <a:gd name="connsiteY4" fmla="*/ 1550193 h 1574006"/>
              <a:gd name="connsiteX5" fmla="*/ 473869 w 573881"/>
              <a:gd name="connsiteY5" fmla="*/ 1359693 h 1574006"/>
              <a:gd name="connsiteX6" fmla="*/ 481013 w 573881"/>
              <a:gd name="connsiteY6" fmla="*/ 1212056 h 1574006"/>
              <a:gd name="connsiteX7" fmla="*/ 485775 w 573881"/>
              <a:gd name="connsiteY7" fmla="*/ 1104900 h 1574006"/>
              <a:gd name="connsiteX8" fmla="*/ 488156 w 573881"/>
              <a:gd name="connsiteY8" fmla="*/ 1007268 h 1574006"/>
              <a:gd name="connsiteX9" fmla="*/ 490538 w 573881"/>
              <a:gd name="connsiteY9" fmla="*/ 912018 h 1574006"/>
              <a:gd name="connsiteX10" fmla="*/ 495300 w 573881"/>
              <a:gd name="connsiteY10" fmla="*/ 809625 h 1574006"/>
              <a:gd name="connsiteX11" fmla="*/ 490538 w 573881"/>
              <a:gd name="connsiteY11" fmla="*/ 650081 h 1574006"/>
              <a:gd name="connsiteX12" fmla="*/ 521494 w 573881"/>
              <a:gd name="connsiteY12" fmla="*/ 454818 h 1574006"/>
              <a:gd name="connsiteX13" fmla="*/ 542925 w 573881"/>
              <a:gd name="connsiteY13" fmla="*/ 326231 h 1574006"/>
              <a:gd name="connsiteX14" fmla="*/ 561975 w 573881"/>
              <a:gd name="connsiteY14" fmla="*/ 242887 h 1574006"/>
              <a:gd name="connsiteX15" fmla="*/ 566738 w 573881"/>
              <a:gd name="connsiteY15" fmla="*/ 235743 h 1574006"/>
              <a:gd name="connsiteX16" fmla="*/ 571500 w 573881"/>
              <a:gd name="connsiteY16" fmla="*/ 223837 h 1574006"/>
              <a:gd name="connsiteX17" fmla="*/ 573881 w 573881"/>
              <a:gd name="connsiteY17" fmla="*/ 207168 h 1574006"/>
              <a:gd name="connsiteX18" fmla="*/ 571500 w 573881"/>
              <a:gd name="connsiteY18" fmla="*/ 192881 h 1574006"/>
              <a:gd name="connsiteX19" fmla="*/ 561975 w 573881"/>
              <a:gd name="connsiteY19" fmla="*/ 171450 h 1574006"/>
              <a:gd name="connsiteX20" fmla="*/ 538163 w 573881"/>
              <a:gd name="connsiteY20" fmla="*/ 150018 h 1574006"/>
              <a:gd name="connsiteX21" fmla="*/ 502444 w 573881"/>
              <a:gd name="connsiteY21" fmla="*/ 126206 h 1574006"/>
              <a:gd name="connsiteX22" fmla="*/ 452438 w 573881"/>
              <a:gd name="connsiteY22" fmla="*/ 102393 h 1574006"/>
              <a:gd name="connsiteX23" fmla="*/ 378619 w 573881"/>
              <a:gd name="connsiteY23" fmla="*/ 71437 h 1574006"/>
              <a:gd name="connsiteX24" fmla="*/ 307181 w 573881"/>
              <a:gd name="connsiteY24" fmla="*/ 47625 h 1574006"/>
              <a:gd name="connsiteX25" fmla="*/ 233363 w 573881"/>
              <a:gd name="connsiteY25" fmla="*/ 26193 h 1574006"/>
              <a:gd name="connsiteX26" fmla="*/ 152400 w 573881"/>
              <a:gd name="connsiteY26" fmla="*/ 7143 h 1574006"/>
              <a:gd name="connsiteX27" fmla="*/ 78581 w 573881"/>
              <a:gd name="connsiteY27" fmla="*/ 0 h 1574006"/>
              <a:gd name="connsiteX28" fmla="*/ 40481 w 573881"/>
              <a:gd name="connsiteY28" fmla="*/ 0 h 1574006"/>
              <a:gd name="connsiteX29" fmla="*/ 16669 w 573881"/>
              <a:gd name="connsiteY29" fmla="*/ 0 h 1574006"/>
              <a:gd name="connsiteX30" fmla="*/ 4763 w 573881"/>
              <a:gd name="connsiteY30" fmla="*/ 4762 h 1574006"/>
              <a:gd name="connsiteX31" fmla="*/ 0 w 573881"/>
              <a:gd name="connsiteY31" fmla="*/ 11906 h 1574006"/>
              <a:gd name="connsiteX32" fmla="*/ 0 w 573881"/>
              <a:gd name="connsiteY32" fmla="*/ 23812 h 1574006"/>
              <a:gd name="connsiteX33" fmla="*/ 7144 w 573881"/>
              <a:gd name="connsiteY33" fmla="*/ 42862 h 1574006"/>
              <a:gd name="connsiteX34" fmla="*/ 23813 w 573881"/>
              <a:gd name="connsiteY34" fmla="*/ 61912 h 1574006"/>
              <a:gd name="connsiteX35" fmla="*/ 45244 w 573881"/>
              <a:gd name="connsiteY35" fmla="*/ 76200 h 1574006"/>
              <a:gd name="connsiteX36" fmla="*/ 78581 w 573881"/>
              <a:gd name="connsiteY36" fmla="*/ 95250 h 1574006"/>
              <a:gd name="connsiteX37" fmla="*/ 109538 w 573881"/>
              <a:gd name="connsiteY37" fmla="*/ 116681 h 1574006"/>
              <a:gd name="connsiteX38" fmla="*/ 142875 w 573881"/>
              <a:gd name="connsiteY38" fmla="*/ 142875 h 1574006"/>
              <a:gd name="connsiteX39" fmla="*/ 169069 w 573881"/>
              <a:gd name="connsiteY39" fmla="*/ 166687 h 1574006"/>
              <a:gd name="connsiteX40" fmla="*/ 192881 w 573881"/>
              <a:gd name="connsiteY40" fmla="*/ 195262 h 1574006"/>
              <a:gd name="connsiteX41" fmla="*/ 202406 w 573881"/>
              <a:gd name="connsiteY41" fmla="*/ 216693 h 1574006"/>
              <a:gd name="connsiteX42" fmla="*/ 209550 w 573881"/>
              <a:gd name="connsiteY42" fmla="*/ 252412 h 1574006"/>
              <a:gd name="connsiteX43" fmla="*/ 216694 w 573881"/>
              <a:gd name="connsiteY43" fmla="*/ 314325 h 1574006"/>
              <a:gd name="connsiteX44" fmla="*/ 223838 w 573881"/>
              <a:gd name="connsiteY44" fmla="*/ 397668 h 1574006"/>
              <a:gd name="connsiteX45" fmla="*/ 226219 w 573881"/>
              <a:gd name="connsiteY45" fmla="*/ 519112 h 1574006"/>
              <a:gd name="connsiteX46" fmla="*/ 226219 w 573881"/>
              <a:gd name="connsiteY46" fmla="*/ 692943 h 1574006"/>
              <a:gd name="connsiteX47" fmla="*/ 226219 w 573881"/>
              <a:gd name="connsiteY47" fmla="*/ 835818 h 1574006"/>
              <a:gd name="connsiteX48" fmla="*/ 230981 w 573881"/>
              <a:gd name="connsiteY48" fmla="*/ 942975 h 157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73881" h="1574006">
                <a:moveTo>
                  <a:pt x="230981" y="942975"/>
                </a:moveTo>
                <a:lnTo>
                  <a:pt x="240506" y="1185862"/>
                </a:lnTo>
                <a:lnTo>
                  <a:pt x="247650" y="1423987"/>
                </a:lnTo>
                <a:lnTo>
                  <a:pt x="257175" y="1574006"/>
                </a:lnTo>
                <a:lnTo>
                  <a:pt x="464344" y="1550193"/>
                </a:lnTo>
                <a:lnTo>
                  <a:pt x="473869" y="1359693"/>
                </a:lnTo>
                <a:lnTo>
                  <a:pt x="481013" y="1212056"/>
                </a:lnTo>
                <a:lnTo>
                  <a:pt x="485775" y="1104900"/>
                </a:lnTo>
                <a:cubicBezTo>
                  <a:pt x="486569" y="1072356"/>
                  <a:pt x="487362" y="1039812"/>
                  <a:pt x="488156" y="1007268"/>
                </a:cubicBezTo>
                <a:lnTo>
                  <a:pt x="490538" y="912018"/>
                </a:lnTo>
                <a:lnTo>
                  <a:pt x="495300" y="809625"/>
                </a:lnTo>
                <a:lnTo>
                  <a:pt x="490538" y="650081"/>
                </a:lnTo>
                <a:lnTo>
                  <a:pt x="521494" y="454818"/>
                </a:lnTo>
                <a:lnTo>
                  <a:pt x="542925" y="326231"/>
                </a:lnTo>
                <a:lnTo>
                  <a:pt x="561975" y="242887"/>
                </a:lnTo>
                <a:lnTo>
                  <a:pt x="566738" y="235743"/>
                </a:lnTo>
                <a:lnTo>
                  <a:pt x="571500" y="223837"/>
                </a:lnTo>
                <a:lnTo>
                  <a:pt x="573881" y="207168"/>
                </a:lnTo>
                <a:lnTo>
                  <a:pt x="571500" y="192881"/>
                </a:lnTo>
                <a:lnTo>
                  <a:pt x="561975" y="171450"/>
                </a:lnTo>
                <a:lnTo>
                  <a:pt x="538163" y="150018"/>
                </a:lnTo>
                <a:lnTo>
                  <a:pt x="502444" y="126206"/>
                </a:lnTo>
                <a:lnTo>
                  <a:pt x="452438" y="102393"/>
                </a:lnTo>
                <a:lnTo>
                  <a:pt x="378619" y="71437"/>
                </a:lnTo>
                <a:lnTo>
                  <a:pt x="307181" y="47625"/>
                </a:lnTo>
                <a:lnTo>
                  <a:pt x="233363" y="26193"/>
                </a:lnTo>
                <a:lnTo>
                  <a:pt x="152400" y="7143"/>
                </a:lnTo>
                <a:lnTo>
                  <a:pt x="78581" y="0"/>
                </a:lnTo>
                <a:lnTo>
                  <a:pt x="40481" y="0"/>
                </a:lnTo>
                <a:lnTo>
                  <a:pt x="16669" y="0"/>
                </a:lnTo>
                <a:lnTo>
                  <a:pt x="4763" y="4762"/>
                </a:lnTo>
                <a:lnTo>
                  <a:pt x="0" y="11906"/>
                </a:lnTo>
                <a:lnTo>
                  <a:pt x="0" y="23812"/>
                </a:lnTo>
                <a:lnTo>
                  <a:pt x="7144" y="42862"/>
                </a:lnTo>
                <a:lnTo>
                  <a:pt x="23813" y="61912"/>
                </a:lnTo>
                <a:lnTo>
                  <a:pt x="45244" y="76200"/>
                </a:lnTo>
                <a:lnTo>
                  <a:pt x="78581" y="95250"/>
                </a:lnTo>
                <a:lnTo>
                  <a:pt x="109538" y="116681"/>
                </a:lnTo>
                <a:lnTo>
                  <a:pt x="142875" y="142875"/>
                </a:lnTo>
                <a:lnTo>
                  <a:pt x="169069" y="166687"/>
                </a:lnTo>
                <a:lnTo>
                  <a:pt x="192881" y="195262"/>
                </a:lnTo>
                <a:lnTo>
                  <a:pt x="202406" y="216693"/>
                </a:lnTo>
                <a:lnTo>
                  <a:pt x="209550" y="252412"/>
                </a:lnTo>
                <a:lnTo>
                  <a:pt x="216694" y="314325"/>
                </a:lnTo>
                <a:lnTo>
                  <a:pt x="223838" y="397668"/>
                </a:lnTo>
                <a:cubicBezTo>
                  <a:pt x="224632" y="438149"/>
                  <a:pt x="225425" y="478631"/>
                  <a:pt x="226219" y="519112"/>
                </a:cubicBezTo>
                <a:lnTo>
                  <a:pt x="226219" y="692943"/>
                </a:lnTo>
                <a:lnTo>
                  <a:pt x="226219" y="835818"/>
                </a:lnTo>
                <a:lnTo>
                  <a:pt x="230981" y="942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766A671-FDB8-4506-860D-D52FD7540217}"/>
              </a:ext>
            </a:extLst>
          </p:cNvPr>
          <p:cNvSpPr/>
          <p:nvPr/>
        </p:nvSpPr>
        <p:spPr>
          <a:xfrm>
            <a:off x="4637088" y="2801938"/>
            <a:ext cx="2038350" cy="427037"/>
          </a:xfrm>
          <a:custGeom>
            <a:avLst/>
            <a:gdLst>
              <a:gd name="connsiteX0" fmla="*/ 1454944 w 2038350"/>
              <a:gd name="connsiteY0" fmla="*/ 250032 h 426244"/>
              <a:gd name="connsiteX1" fmla="*/ 1331119 w 2038350"/>
              <a:gd name="connsiteY1" fmla="*/ 252413 h 426244"/>
              <a:gd name="connsiteX2" fmla="*/ 1238250 w 2038350"/>
              <a:gd name="connsiteY2" fmla="*/ 257175 h 426244"/>
              <a:gd name="connsiteX3" fmla="*/ 1164431 w 2038350"/>
              <a:gd name="connsiteY3" fmla="*/ 261938 h 426244"/>
              <a:gd name="connsiteX4" fmla="*/ 1076325 w 2038350"/>
              <a:gd name="connsiteY4" fmla="*/ 269082 h 426244"/>
              <a:gd name="connsiteX5" fmla="*/ 1012031 w 2038350"/>
              <a:gd name="connsiteY5" fmla="*/ 276225 h 426244"/>
              <a:gd name="connsiteX6" fmla="*/ 954881 w 2038350"/>
              <a:gd name="connsiteY6" fmla="*/ 283369 h 426244"/>
              <a:gd name="connsiteX7" fmla="*/ 878681 w 2038350"/>
              <a:gd name="connsiteY7" fmla="*/ 297657 h 426244"/>
              <a:gd name="connsiteX8" fmla="*/ 792956 w 2038350"/>
              <a:gd name="connsiteY8" fmla="*/ 314325 h 426244"/>
              <a:gd name="connsiteX9" fmla="*/ 671512 w 2038350"/>
              <a:gd name="connsiteY9" fmla="*/ 340519 h 426244"/>
              <a:gd name="connsiteX10" fmla="*/ 585787 w 2038350"/>
              <a:gd name="connsiteY10" fmla="*/ 359569 h 426244"/>
              <a:gd name="connsiteX11" fmla="*/ 500062 w 2038350"/>
              <a:gd name="connsiteY11" fmla="*/ 383382 h 426244"/>
              <a:gd name="connsiteX12" fmla="*/ 416719 w 2038350"/>
              <a:gd name="connsiteY12" fmla="*/ 409575 h 426244"/>
              <a:gd name="connsiteX13" fmla="*/ 376237 w 2038350"/>
              <a:gd name="connsiteY13" fmla="*/ 426244 h 426244"/>
              <a:gd name="connsiteX14" fmla="*/ 354806 w 2038350"/>
              <a:gd name="connsiteY14" fmla="*/ 426244 h 426244"/>
              <a:gd name="connsiteX15" fmla="*/ 328612 w 2038350"/>
              <a:gd name="connsiteY15" fmla="*/ 421482 h 426244"/>
              <a:gd name="connsiteX16" fmla="*/ 300037 w 2038350"/>
              <a:gd name="connsiteY16" fmla="*/ 414338 h 426244"/>
              <a:gd name="connsiteX17" fmla="*/ 266700 w 2038350"/>
              <a:gd name="connsiteY17" fmla="*/ 397669 h 426244"/>
              <a:gd name="connsiteX18" fmla="*/ 230981 w 2038350"/>
              <a:gd name="connsiteY18" fmla="*/ 378619 h 426244"/>
              <a:gd name="connsiteX19" fmla="*/ 197644 w 2038350"/>
              <a:gd name="connsiteY19" fmla="*/ 354807 h 426244"/>
              <a:gd name="connsiteX20" fmla="*/ 159544 w 2038350"/>
              <a:gd name="connsiteY20" fmla="*/ 319088 h 426244"/>
              <a:gd name="connsiteX21" fmla="*/ 130969 w 2038350"/>
              <a:gd name="connsiteY21" fmla="*/ 290513 h 426244"/>
              <a:gd name="connsiteX22" fmla="*/ 90487 w 2038350"/>
              <a:gd name="connsiteY22" fmla="*/ 245269 h 426244"/>
              <a:gd name="connsiteX23" fmla="*/ 52387 w 2038350"/>
              <a:gd name="connsiteY23" fmla="*/ 195263 h 426244"/>
              <a:gd name="connsiteX24" fmla="*/ 4762 w 2038350"/>
              <a:gd name="connsiteY24" fmla="*/ 126207 h 426244"/>
              <a:gd name="connsiteX25" fmla="*/ 0 w 2038350"/>
              <a:gd name="connsiteY25" fmla="*/ 111919 h 426244"/>
              <a:gd name="connsiteX26" fmla="*/ 4762 w 2038350"/>
              <a:gd name="connsiteY26" fmla="*/ 100013 h 426244"/>
              <a:gd name="connsiteX27" fmla="*/ 16669 w 2038350"/>
              <a:gd name="connsiteY27" fmla="*/ 92869 h 426244"/>
              <a:gd name="connsiteX28" fmla="*/ 33337 w 2038350"/>
              <a:gd name="connsiteY28" fmla="*/ 90488 h 426244"/>
              <a:gd name="connsiteX29" fmla="*/ 54769 w 2038350"/>
              <a:gd name="connsiteY29" fmla="*/ 97632 h 426244"/>
              <a:gd name="connsiteX30" fmla="*/ 100012 w 2038350"/>
              <a:gd name="connsiteY30" fmla="*/ 119063 h 426244"/>
              <a:gd name="connsiteX31" fmla="*/ 138112 w 2038350"/>
              <a:gd name="connsiteY31" fmla="*/ 135732 h 426244"/>
              <a:gd name="connsiteX32" fmla="*/ 188119 w 2038350"/>
              <a:gd name="connsiteY32" fmla="*/ 152400 h 426244"/>
              <a:gd name="connsiteX33" fmla="*/ 238125 w 2038350"/>
              <a:gd name="connsiteY33" fmla="*/ 164307 h 426244"/>
              <a:gd name="connsiteX34" fmla="*/ 292894 w 2038350"/>
              <a:gd name="connsiteY34" fmla="*/ 173832 h 426244"/>
              <a:gd name="connsiteX35" fmla="*/ 359569 w 2038350"/>
              <a:gd name="connsiteY35" fmla="*/ 180975 h 426244"/>
              <a:gd name="connsiteX36" fmla="*/ 390525 w 2038350"/>
              <a:gd name="connsiteY36" fmla="*/ 180975 h 426244"/>
              <a:gd name="connsiteX37" fmla="*/ 504825 w 2038350"/>
              <a:gd name="connsiteY37" fmla="*/ 164307 h 426244"/>
              <a:gd name="connsiteX38" fmla="*/ 721519 w 2038350"/>
              <a:gd name="connsiteY38" fmla="*/ 135732 h 426244"/>
              <a:gd name="connsiteX39" fmla="*/ 909637 w 2038350"/>
              <a:gd name="connsiteY39" fmla="*/ 111919 h 426244"/>
              <a:gd name="connsiteX40" fmla="*/ 1097756 w 2038350"/>
              <a:gd name="connsiteY40" fmla="*/ 90488 h 426244"/>
              <a:gd name="connsiteX41" fmla="*/ 1202531 w 2038350"/>
              <a:gd name="connsiteY41" fmla="*/ 83344 h 426244"/>
              <a:gd name="connsiteX42" fmla="*/ 1295400 w 2038350"/>
              <a:gd name="connsiteY42" fmla="*/ 73819 h 426244"/>
              <a:gd name="connsiteX43" fmla="*/ 1371600 w 2038350"/>
              <a:gd name="connsiteY43" fmla="*/ 64294 h 426244"/>
              <a:gd name="connsiteX44" fmla="*/ 1421606 w 2038350"/>
              <a:gd name="connsiteY44" fmla="*/ 54769 h 426244"/>
              <a:gd name="connsiteX45" fmla="*/ 1471612 w 2038350"/>
              <a:gd name="connsiteY45" fmla="*/ 42863 h 426244"/>
              <a:gd name="connsiteX46" fmla="*/ 1521619 w 2038350"/>
              <a:gd name="connsiteY46" fmla="*/ 28575 h 426244"/>
              <a:gd name="connsiteX47" fmla="*/ 1564481 w 2038350"/>
              <a:gd name="connsiteY47" fmla="*/ 9525 h 426244"/>
              <a:gd name="connsiteX48" fmla="*/ 1578769 w 2038350"/>
              <a:gd name="connsiteY48" fmla="*/ 2382 h 426244"/>
              <a:gd name="connsiteX49" fmla="*/ 1621631 w 2038350"/>
              <a:gd name="connsiteY49" fmla="*/ 0 h 426244"/>
              <a:gd name="connsiteX50" fmla="*/ 1681162 w 2038350"/>
              <a:gd name="connsiteY50" fmla="*/ 4763 h 426244"/>
              <a:gd name="connsiteX51" fmla="*/ 1764506 w 2038350"/>
              <a:gd name="connsiteY51" fmla="*/ 16669 h 426244"/>
              <a:gd name="connsiteX52" fmla="*/ 1833562 w 2038350"/>
              <a:gd name="connsiteY52" fmla="*/ 33338 h 426244"/>
              <a:gd name="connsiteX53" fmla="*/ 1909762 w 2038350"/>
              <a:gd name="connsiteY53" fmla="*/ 59532 h 426244"/>
              <a:gd name="connsiteX54" fmla="*/ 1981200 w 2038350"/>
              <a:gd name="connsiteY54" fmla="*/ 95250 h 426244"/>
              <a:gd name="connsiteX55" fmla="*/ 2007394 w 2038350"/>
              <a:gd name="connsiteY55" fmla="*/ 114300 h 426244"/>
              <a:gd name="connsiteX56" fmla="*/ 2021681 w 2038350"/>
              <a:gd name="connsiteY56" fmla="*/ 133350 h 426244"/>
              <a:gd name="connsiteX57" fmla="*/ 2033587 w 2038350"/>
              <a:gd name="connsiteY57" fmla="*/ 157163 h 426244"/>
              <a:gd name="connsiteX58" fmla="*/ 2038350 w 2038350"/>
              <a:gd name="connsiteY58" fmla="*/ 178594 h 426244"/>
              <a:gd name="connsiteX59" fmla="*/ 2038350 w 2038350"/>
              <a:gd name="connsiteY59" fmla="*/ 195263 h 426244"/>
              <a:gd name="connsiteX60" fmla="*/ 2031206 w 2038350"/>
              <a:gd name="connsiteY60" fmla="*/ 214313 h 426244"/>
              <a:gd name="connsiteX61" fmla="*/ 2016919 w 2038350"/>
              <a:gd name="connsiteY61" fmla="*/ 228600 h 426244"/>
              <a:gd name="connsiteX62" fmla="*/ 2000250 w 2038350"/>
              <a:gd name="connsiteY62" fmla="*/ 240507 h 426244"/>
              <a:gd name="connsiteX63" fmla="*/ 1957387 w 2038350"/>
              <a:gd name="connsiteY63" fmla="*/ 247650 h 426244"/>
              <a:gd name="connsiteX64" fmla="*/ 1890712 w 2038350"/>
              <a:gd name="connsiteY64" fmla="*/ 247650 h 426244"/>
              <a:gd name="connsiteX65" fmla="*/ 1747837 w 2038350"/>
              <a:gd name="connsiteY65" fmla="*/ 247650 h 426244"/>
              <a:gd name="connsiteX66" fmla="*/ 1569244 w 2038350"/>
              <a:gd name="connsiteY66" fmla="*/ 247650 h 426244"/>
              <a:gd name="connsiteX67" fmla="*/ 1454944 w 2038350"/>
              <a:gd name="connsiteY67" fmla="*/ 250032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038350" h="426244">
                <a:moveTo>
                  <a:pt x="1454944" y="250032"/>
                </a:moveTo>
                <a:lnTo>
                  <a:pt x="1331119" y="252413"/>
                </a:lnTo>
                <a:lnTo>
                  <a:pt x="1238250" y="257175"/>
                </a:lnTo>
                <a:lnTo>
                  <a:pt x="1164431" y="261938"/>
                </a:lnTo>
                <a:lnTo>
                  <a:pt x="1076325" y="269082"/>
                </a:lnTo>
                <a:lnTo>
                  <a:pt x="1012031" y="276225"/>
                </a:lnTo>
                <a:lnTo>
                  <a:pt x="954881" y="283369"/>
                </a:lnTo>
                <a:lnTo>
                  <a:pt x="878681" y="297657"/>
                </a:lnTo>
                <a:lnTo>
                  <a:pt x="792956" y="314325"/>
                </a:lnTo>
                <a:lnTo>
                  <a:pt x="671512" y="340519"/>
                </a:lnTo>
                <a:lnTo>
                  <a:pt x="585787" y="359569"/>
                </a:lnTo>
                <a:lnTo>
                  <a:pt x="500062" y="383382"/>
                </a:lnTo>
                <a:lnTo>
                  <a:pt x="416719" y="409575"/>
                </a:lnTo>
                <a:lnTo>
                  <a:pt x="376237" y="426244"/>
                </a:lnTo>
                <a:lnTo>
                  <a:pt x="354806" y="426244"/>
                </a:lnTo>
                <a:lnTo>
                  <a:pt x="328612" y="421482"/>
                </a:lnTo>
                <a:lnTo>
                  <a:pt x="300037" y="414338"/>
                </a:lnTo>
                <a:lnTo>
                  <a:pt x="266700" y="397669"/>
                </a:lnTo>
                <a:lnTo>
                  <a:pt x="230981" y="378619"/>
                </a:lnTo>
                <a:lnTo>
                  <a:pt x="197644" y="354807"/>
                </a:lnTo>
                <a:lnTo>
                  <a:pt x="159544" y="319088"/>
                </a:lnTo>
                <a:lnTo>
                  <a:pt x="130969" y="290513"/>
                </a:lnTo>
                <a:lnTo>
                  <a:pt x="90487" y="245269"/>
                </a:lnTo>
                <a:lnTo>
                  <a:pt x="52387" y="195263"/>
                </a:lnTo>
                <a:lnTo>
                  <a:pt x="4762" y="126207"/>
                </a:lnTo>
                <a:lnTo>
                  <a:pt x="0" y="111919"/>
                </a:lnTo>
                <a:lnTo>
                  <a:pt x="4762" y="100013"/>
                </a:lnTo>
                <a:lnTo>
                  <a:pt x="16669" y="92869"/>
                </a:lnTo>
                <a:lnTo>
                  <a:pt x="33337" y="90488"/>
                </a:lnTo>
                <a:lnTo>
                  <a:pt x="54769" y="97632"/>
                </a:lnTo>
                <a:lnTo>
                  <a:pt x="100012" y="119063"/>
                </a:lnTo>
                <a:lnTo>
                  <a:pt x="138112" y="135732"/>
                </a:lnTo>
                <a:lnTo>
                  <a:pt x="188119" y="152400"/>
                </a:lnTo>
                <a:lnTo>
                  <a:pt x="238125" y="164307"/>
                </a:lnTo>
                <a:lnTo>
                  <a:pt x="292894" y="173832"/>
                </a:lnTo>
                <a:lnTo>
                  <a:pt x="359569" y="180975"/>
                </a:lnTo>
                <a:lnTo>
                  <a:pt x="390525" y="180975"/>
                </a:lnTo>
                <a:lnTo>
                  <a:pt x="504825" y="164307"/>
                </a:lnTo>
                <a:lnTo>
                  <a:pt x="721519" y="135732"/>
                </a:lnTo>
                <a:lnTo>
                  <a:pt x="909637" y="111919"/>
                </a:lnTo>
                <a:lnTo>
                  <a:pt x="1097756" y="90488"/>
                </a:lnTo>
                <a:lnTo>
                  <a:pt x="1202531" y="83344"/>
                </a:lnTo>
                <a:lnTo>
                  <a:pt x="1295400" y="73819"/>
                </a:lnTo>
                <a:lnTo>
                  <a:pt x="1371600" y="64294"/>
                </a:lnTo>
                <a:lnTo>
                  <a:pt x="1421606" y="54769"/>
                </a:lnTo>
                <a:lnTo>
                  <a:pt x="1471612" y="42863"/>
                </a:lnTo>
                <a:lnTo>
                  <a:pt x="1521619" y="28575"/>
                </a:lnTo>
                <a:lnTo>
                  <a:pt x="1564481" y="9525"/>
                </a:lnTo>
                <a:lnTo>
                  <a:pt x="1578769" y="2382"/>
                </a:lnTo>
                <a:lnTo>
                  <a:pt x="1621631" y="0"/>
                </a:lnTo>
                <a:lnTo>
                  <a:pt x="1681162" y="4763"/>
                </a:lnTo>
                <a:lnTo>
                  <a:pt x="1764506" y="16669"/>
                </a:lnTo>
                <a:lnTo>
                  <a:pt x="1833562" y="33338"/>
                </a:lnTo>
                <a:lnTo>
                  <a:pt x="1909762" y="59532"/>
                </a:lnTo>
                <a:lnTo>
                  <a:pt x="1981200" y="95250"/>
                </a:lnTo>
                <a:lnTo>
                  <a:pt x="2007394" y="114300"/>
                </a:lnTo>
                <a:lnTo>
                  <a:pt x="2021681" y="133350"/>
                </a:lnTo>
                <a:lnTo>
                  <a:pt x="2033587" y="157163"/>
                </a:lnTo>
                <a:lnTo>
                  <a:pt x="2038350" y="178594"/>
                </a:lnTo>
                <a:lnTo>
                  <a:pt x="2038350" y="195263"/>
                </a:lnTo>
                <a:lnTo>
                  <a:pt x="2031206" y="214313"/>
                </a:lnTo>
                <a:lnTo>
                  <a:pt x="2016919" y="228600"/>
                </a:lnTo>
                <a:lnTo>
                  <a:pt x="2000250" y="240507"/>
                </a:lnTo>
                <a:lnTo>
                  <a:pt x="1957387" y="247650"/>
                </a:lnTo>
                <a:lnTo>
                  <a:pt x="1890712" y="247650"/>
                </a:lnTo>
                <a:lnTo>
                  <a:pt x="1747837" y="247650"/>
                </a:lnTo>
                <a:lnTo>
                  <a:pt x="1569244" y="247650"/>
                </a:lnTo>
                <a:lnTo>
                  <a:pt x="1454944" y="250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E02634F-1AF9-4BD8-92AB-8B9CD1CBBA9D}"/>
              </a:ext>
            </a:extLst>
          </p:cNvPr>
          <p:cNvSpPr/>
          <p:nvPr/>
        </p:nvSpPr>
        <p:spPr>
          <a:xfrm>
            <a:off x="4376738" y="3195638"/>
            <a:ext cx="482600" cy="762000"/>
          </a:xfrm>
          <a:custGeom>
            <a:avLst/>
            <a:gdLst>
              <a:gd name="connsiteX0" fmla="*/ 145256 w 483393"/>
              <a:gd name="connsiteY0" fmla="*/ 454818 h 762000"/>
              <a:gd name="connsiteX1" fmla="*/ 142875 w 483393"/>
              <a:gd name="connsiteY1" fmla="*/ 321468 h 762000"/>
              <a:gd name="connsiteX2" fmla="*/ 140493 w 483393"/>
              <a:gd name="connsiteY2" fmla="*/ 285750 h 762000"/>
              <a:gd name="connsiteX3" fmla="*/ 138112 w 483393"/>
              <a:gd name="connsiteY3" fmla="*/ 257175 h 762000"/>
              <a:gd name="connsiteX4" fmla="*/ 133350 w 483393"/>
              <a:gd name="connsiteY4" fmla="*/ 221456 h 762000"/>
              <a:gd name="connsiteX5" fmla="*/ 126206 w 483393"/>
              <a:gd name="connsiteY5" fmla="*/ 195262 h 762000"/>
              <a:gd name="connsiteX6" fmla="*/ 104775 w 483393"/>
              <a:gd name="connsiteY6" fmla="*/ 161925 h 762000"/>
              <a:gd name="connsiteX7" fmla="*/ 80962 w 483393"/>
              <a:gd name="connsiteY7" fmla="*/ 126206 h 762000"/>
              <a:gd name="connsiteX8" fmla="*/ 59531 w 483393"/>
              <a:gd name="connsiteY8" fmla="*/ 97631 h 762000"/>
              <a:gd name="connsiteX9" fmla="*/ 35718 w 483393"/>
              <a:gd name="connsiteY9" fmla="*/ 73818 h 762000"/>
              <a:gd name="connsiteX10" fmla="*/ 21431 w 483393"/>
              <a:gd name="connsiteY10" fmla="*/ 61912 h 762000"/>
              <a:gd name="connsiteX11" fmla="*/ 9525 w 483393"/>
              <a:gd name="connsiteY11" fmla="*/ 50006 h 762000"/>
              <a:gd name="connsiteX12" fmla="*/ 0 w 483393"/>
              <a:gd name="connsiteY12" fmla="*/ 26193 h 762000"/>
              <a:gd name="connsiteX13" fmla="*/ 0 w 483393"/>
              <a:gd name="connsiteY13" fmla="*/ 7143 h 762000"/>
              <a:gd name="connsiteX14" fmla="*/ 2381 w 483393"/>
              <a:gd name="connsiteY14" fmla="*/ 2381 h 762000"/>
              <a:gd name="connsiteX15" fmla="*/ 9525 w 483393"/>
              <a:gd name="connsiteY15" fmla="*/ 0 h 762000"/>
              <a:gd name="connsiteX16" fmla="*/ 30956 w 483393"/>
              <a:gd name="connsiteY16" fmla="*/ 0 h 762000"/>
              <a:gd name="connsiteX17" fmla="*/ 97631 w 483393"/>
              <a:gd name="connsiteY17" fmla="*/ 28575 h 762000"/>
              <a:gd name="connsiteX18" fmla="*/ 245268 w 483393"/>
              <a:gd name="connsiteY18" fmla="*/ 92868 h 762000"/>
              <a:gd name="connsiteX19" fmla="*/ 347662 w 483393"/>
              <a:gd name="connsiteY19" fmla="*/ 145256 h 762000"/>
              <a:gd name="connsiteX20" fmla="*/ 400050 w 483393"/>
              <a:gd name="connsiteY20" fmla="*/ 180975 h 762000"/>
              <a:gd name="connsiteX21" fmla="*/ 433387 w 483393"/>
              <a:gd name="connsiteY21" fmla="*/ 204787 h 762000"/>
              <a:gd name="connsiteX22" fmla="*/ 454818 w 483393"/>
              <a:gd name="connsiteY22" fmla="*/ 226218 h 762000"/>
              <a:gd name="connsiteX23" fmla="*/ 471487 w 483393"/>
              <a:gd name="connsiteY23" fmla="*/ 252412 h 762000"/>
              <a:gd name="connsiteX24" fmla="*/ 481012 w 483393"/>
              <a:gd name="connsiteY24" fmla="*/ 278606 h 762000"/>
              <a:gd name="connsiteX25" fmla="*/ 483393 w 483393"/>
              <a:gd name="connsiteY25" fmla="*/ 300037 h 762000"/>
              <a:gd name="connsiteX26" fmla="*/ 478631 w 483393"/>
              <a:gd name="connsiteY26" fmla="*/ 316706 h 762000"/>
              <a:gd name="connsiteX27" fmla="*/ 469106 w 483393"/>
              <a:gd name="connsiteY27" fmla="*/ 330993 h 762000"/>
              <a:gd name="connsiteX28" fmla="*/ 452437 w 483393"/>
              <a:gd name="connsiteY28" fmla="*/ 345281 h 762000"/>
              <a:gd name="connsiteX29" fmla="*/ 433387 w 483393"/>
              <a:gd name="connsiteY29" fmla="*/ 357187 h 762000"/>
              <a:gd name="connsiteX30" fmla="*/ 414337 w 483393"/>
              <a:gd name="connsiteY30" fmla="*/ 366712 h 762000"/>
              <a:gd name="connsiteX31" fmla="*/ 400050 w 483393"/>
              <a:gd name="connsiteY31" fmla="*/ 383381 h 762000"/>
              <a:gd name="connsiteX32" fmla="*/ 381000 w 483393"/>
              <a:gd name="connsiteY32" fmla="*/ 431006 h 762000"/>
              <a:gd name="connsiteX33" fmla="*/ 369093 w 483393"/>
              <a:gd name="connsiteY33" fmla="*/ 466725 h 762000"/>
              <a:gd name="connsiteX34" fmla="*/ 366712 w 483393"/>
              <a:gd name="connsiteY34" fmla="*/ 516731 h 762000"/>
              <a:gd name="connsiteX35" fmla="*/ 371475 w 483393"/>
              <a:gd name="connsiteY35" fmla="*/ 735806 h 762000"/>
              <a:gd name="connsiteX36" fmla="*/ 142875 w 483393"/>
              <a:gd name="connsiteY36" fmla="*/ 762000 h 762000"/>
              <a:gd name="connsiteX37" fmla="*/ 145256 w 483393"/>
              <a:gd name="connsiteY37" fmla="*/ 454818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3393" h="762000">
                <a:moveTo>
                  <a:pt x="145256" y="454818"/>
                </a:moveTo>
                <a:cubicBezTo>
                  <a:pt x="144462" y="410368"/>
                  <a:pt x="143669" y="365918"/>
                  <a:pt x="142875" y="321468"/>
                </a:cubicBezTo>
                <a:lnTo>
                  <a:pt x="140493" y="285750"/>
                </a:lnTo>
                <a:lnTo>
                  <a:pt x="138112" y="257175"/>
                </a:lnTo>
                <a:lnTo>
                  <a:pt x="133350" y="221456"/>
                </a:lnTo>
                <a:lnTo>
                  <a:pt x="126206" y="195262"/>
                </a:lnTo>
                <a:lnTo>
                  <a:pt x="104775" y="161925"/>
                </a:lnTo>
                <a:lnTo>
                  <a:pt x="80962" y="126206"/>
                </a:lnTo>
                <a:lnTo>
                  <a:pt x="59531" y="97631"/>
                </a:lnTo>
                <a:lnTo>
                  <a:pt x="35718" y="73818"/>
                </a:lnTo>
                <a:lnTo>
                  <a:pt x="21431" y="61912"/>
                </a:lnTo>
                <a:lnTo>
                  <a:pt x="9525" y="50006"/>
                </a:lnTo>
                <a:lnTo>
                  <a:pt x="0" y="26193"/>
                </a:lnTo>
                <a:lnTo>
                  <a:pt x="0" y="7143"/>
                </a:lnTo>
                <a:lnTo>
                  <a:pt x="2381" y="2381"/>
                </a:lnTo>
                <a:lnTo>
                  <a:pt x="9525" y="0"/>
                </a:lnTo>
                <a:lnTo>
                  <a:pt x="30956" y="0"/>
                </a:lnTo>
                <a:lnTo>
                  <a:pt x="97631" y="28575"/>
                </a:lnTo>
                <a:lnTo>
                  <a:pt x="245268" y="92868"/>
                </a:lnTo>
                <a:lnTo>
                  <a:pt x="347662" y="145256"/>
                </a:lnTo>
                <a:lnTo>
                  <a:pt x="400050" y="180975"/>
                </a:lnTo>
                <a:lnTo>
                  <a:pt x="433387" y="204787"/>
                </a:lnTo>
                <a:lnTo>
                  <a:pt x="454818" y="226218"/>
                </a:lnTo>
                <a:lnTo>
                  <a:pt x="471487" y="252412"/>
                </a:lnTo>
                <a:lnTo>
                  <a:pt x="481012" y="278606"/>
                </a:lnTo>
                <a:lnTo>
                  <a:pt x="483393" y="300037"/>
                </a:lnTo>
                <a:lnTo>
                  <a:pt x="478631" y="316706"/>
                </a:lnTo>
                <a:lnTo>
                  <a:pt x="469106" y="330993"/>
                </a:lnTo>
                <a:lnTo>
                  <a:pt x="452437" y="345281"/>
                </a:lnTo>
                <a:lnTo>
                  <a:pt x="433387" y="357187"/>
                </a:lnTo>
                <a:lnTo>
                  <a:pt x="414337" y="366712"/>
                </a:lnTo>
                <a:lnTo>
                  <a:pt x="400050" y="383381"/>
                </a:lnTo>
                <a:lnTo>
                  <a:pt x="381000" y="431006"/>
                </a:lnTo>
                <a:lnTo>
                  <a:pt x="369093" y="466725"/>
                </a:lnTo>
                <a:lnTo>
                  <a:pt x="366712" y="516731"/>
                </a:lnTo>
                <a:lnTo>
                  <a:pt x="371475" y="735806"/>
                </a:lnTo>
                <a:lnTo>
                  <a:pt x="142875" y="762000"/>
                </a:lnTo>
                <a:cubicBezTo>
                  <a:pt x="143669" y="672306"/>
                  <a:pt x="144462" y="582612"/>
                  <a:pt x="145256" y="45481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464DC7E-364B-4F63-8FCB-89ADB9112E70}"/>
              </a:ext>
            </a:extLst>
          </p:cNvPr>
          <p:cNvSpPr/>
          <p:nvPr/>
        </p:nvSpPr>
        <p:spPr>
          <a:xfrm>
            <a:off x="2746375" y="3608388"/>
            <a:ext cx="4122738" cy="701675"/>
          </a:xfrm>
          <a:custGeom>
            <a:avLst/>
            <a:gdLst>
              <a:gd name="connsiteX0" fmla="*/ 2856253 w 4123113"/>
              <a:gd name="connsiteY0" fmla="*/ 142979 h 701594"/>
              <a:gd name="connsiteX1" fmla="*/ 2603546 w 4123113"/>
              <a:gd name="connsiteY1" fmla="*/ 172904 h 701594"/>
              <a:gd name="connsiteX2" fmla="*/ 2347514 w 4123113"/>
              <a:gd name="connsiteY2" fmla="*/ 202830 h 701594"/>
              <a:gd name="connsiteX3" fmla="*/ 2121408 w 4123113"/>
              <a:gd name="connsiteY3" fmla="*/ 229431 h 701594"/>
              <a:gd name="connsiteX4" fmla="*/ 1978429 w 4123113"/>
              <a:gd name="connsiteY4" fmla="*/ 246056 h 701594"/>
              <a:gd name="connsiteX5" fmla="*/ 1778924 w 4123113"/>
              <a:gd name="connsiteY5" fmla="*/ 289283 h 701594"/>
              <a:gd name="connsiteX6" fmla="*/ 1463040 w 4123113"/>
              <a:gd name="connsiteY6" fmla="*/ 329184 h 701594"/>
              <a:gd name="connsiteX7" fmla="*/ 1197033 w 4123113"/>
              <a:gd name="connsiteY7" fmla="*/ 362435 h 701594"/>
              <a:gd name="connsiteX8" fmla="*/ 917725 w 4123113"/>
              <a:gd name="connsiteY8" fmla="*/ 399011 h 701594"/>
              <a:gd name="connsiteX9" fmla="*/ 661693 w 4123113"/>
              <a:gd name="connsiteY9" fmla="*/ 432261 h 701594"/>
              <a:gd name="connsiteX10" fmla="*/ 575241 w 4123113"/>
              <a:gd name="connsiteY10" fmla="*/ 442237 h 701594"/>
              <a:gd name="connsiteX11" fmla="*/ 485463 w 4123113"/>
              <a:gd name="connsiteY11" fmla="*/ 445562 h 701594"/>
              <a:gd name="connsiteX12" fmla="*/ 382386 w 4123113"/>
              <a:gd name="connsiteY12" fmla="*/ 445562 h 701594"/>
              <a:gd name="connsiteX13" fmla="*/ 325859 w 4123113"/>
              <a:gd name="connsiteY13" fmla="*/ 438912 h 701594"/>
              <a:gd name="connsiteX14" fmla="*/ 289283 w 4123113"/>
              <a:gd name="connsiteY14" fmla="*/ 432261 h 701594"/>
              <a:gd name="connsiteX15" fmla="*/ 222781 w 4123113"/>
              <a:gd name="connsiteY15" fmla="*/ 408986 h 701594"/>
              <a:gd name="connsiteX16" fmla="*/ 169580 w 4123113"/>
              <a:gd name="connsiteY16" fmla="*/ 382385 h 701594"/>
              <a:gd name="connsiteX17" fmla="*/ 106403 w 4123113"/>
              <a:gd name="connsiteY17" fmla="*/ 345809 h 701594"/>
              <a:gd name="connsiteX18" fmla="*/ 63177 w 4123113"/>
              <a:gd name="connsiteY18" fmla="*/ 315883 h 701594"/>
              <a:gd name="connsiteX19" fmla="*/ 26601 w 4123113"/>
              <a:gd name="connsiteY19" fmla="*/ 295933 h 701594"/>
              <a:gd name="connsiteX20" fmla="*/ 13300 w 4123113"/>
              <a:gd name="connsiteY20" fmla="*/ 295933 h 701594"/>
              <a:gd name="connsiteX21" fmla="*/ 6650 w 4123113"/>
              <a:gd name="connsiteY21" fmla="*/ 299258 h 701594"/>
              <a:gd name="connsiteX22" fmla="*/ 0 w 4123113"/>
              <a:gd name="connsiteY22" fmla="*/ 325859 h 701594"/>
              <a:gd name="connsiteX23" fmla="*/ 6650 w 4123113"/>
              <a:gd name="connsiteY23" fmla="*/ 365760 h 701594"/>
              <a:gd name="connsiteX24" fmla="*/ 26601 w 4123113"/>
              <a:gd name="connsiteY24" fmla="*/ 399011 h 701594"/>
              <a:gd name="connsiteX25" fmla="*/ 86452 w 4123113"/>
              <a:gd name="connsiteY25" fmla="*/ 468837 h 701594"/>
              <a:gd name="connsiteX26" fmla="*/ 152954 w 4123113"/>
              <a:gd name="connsiteY26" fmla="*/ 532014 h 701594"/>
              <a:gd name="connsiteX27" fmla="*/ 222781 w 4123113"/>
              <a:gd name="connsiteY27" fmla="*/ 595191 h 701594"/>
              <a:gd name="connsiteX28" fmla="*/ 285958 w 4123113"/>
              <a:gd name="connsiteY28" fmla="*/ 638417 h 701594"/>
              <a:gd name="connsiteX29" fmla="*/ 332509 w 4123113"/>
              <a:gd name="connsiteY29" fmla="*/ 671668 h 701594"/>
              <a:gd name="connsiteX30" fmla="*/ 372410 w 4123113"/>
              <a:gd name="connsiteY30" fmla="*/ 691619 h 701594"/>
              <a:gd name="connsiteX31" fmla="*/ 405661 w 4123113"/>
              <a:gd name="connsiteY31" fmla="*/ 698269 h 701594"/>
              <a:gd name="connsiteX32" fmla="*/ 442237 w 4123113"/>
              <a:gd name="connsiteY32" fmla="*/ 701594 h 701594"/>
              <a:gd name="connsiteX33" fmla="*/ 482138 w 4123113"/>
              <a:gd name="connsiteY33" fmla="*/ 701594 h 701594"/>
              <a:gd name="connsiteX34" fmla="*/ 528690 w 4123113"/>
              <a:gd name="connsiteY34" fmla="*/ 694944 h 701594"/>
              <a:gd name="connsiteX35" fmla="*/ 605167 w 4123113"/>
              <a:gd name="connsiteY35" fmla="*/ 674993 h 701594"/>
              <a:gd name="connsiteX36" fmla="*/ 678319 w 4123113"/>
              <a:gd name="connsiteY36" fmla="*/ 651717 h 701594"/>
              <a:gd name="connsiteX37" fmla="*/ 798022 w 4123113"/>
              <a:gd name="connsiteY37" fmla="*/ 621792 h 701594"/>
              <a:gd name="connsiteX38" fmla="*/ 990877 w 4123113"/>
              <a:gd name="connsiteY38" fmla="*/ 575240 h 701594"/>
              <a:gd name="connsiteX39" fmla="*/ 1110580 w 4123113"/>
              <a:gd name="connsiteY39" fmla="*/ 545315 h 701594"/>
              <a:gd name="connsiteX40" fmla="*/ 1270185 w 4123113"/>
              <a:gd name="connsiteY40" fmla="*/ 512064 h 701594"/>
              <a:gd name="connsiteX41" fmla="*/ 1393213 w 4123113"/>
              <a:gd name="connsiteY41" fmla="*/ 485463 h 701594"/>
              <a:gd name="connsiteX42" fmla="*/ 1652570 w 4123113"/>
              <a:gd name="connsiteY42" fmla="*/ 445562 h 701594"/>
              <a:gd name="connsiteX43" fmla="*/ 1938528 w 4123113"/>
              <a:gd name="connsiteY43" fmla="*/ 415636 h 701594"/>
              <a:gd name="connsiteX44" fmla="*/ 2281012 w 4123113"/>
              <a:gd name="connsiteY44" fmla="*/ 379060 h 701594"/>
              <a:gd name="connsiteX45" fmla="*/ 2663398 w 4123113"/>
              <a:gd name="connsiteY45" fmla="*/ 339159 h 701594"/>
              <a:gd name="connsiteX46" fmla="*/ 2819677 w 4123113"/>
              <a:gd name="connsiteY46" fmla="*/ 322533 h 701594"/>
              <a:gd name="connsiteX47" fmla="*/ 3022508 w 4123113"/>
              <a:gd name="connsiteY47" fmla="*/ 305908 h 701594"/>
              <a:gd name="connsiteX48" fmla="*/ 3185437 w 4123113"/>
              <a:gd name="connsiteY48" fmla="*/ 295933 h 701594"/>
              <a:gd name="connsiteX49" fmla="*/ 3361667 w 4123113"/>
              <a:gd name="connsiteY49" fmla="*/ 285957 h 701594"/>
              <a:gd name="connsiteX50" fmla="*/ 3567823 w 4123113"/>
              <a:gd name="connsiteY50" fmla="*/ 282632 h 701594"/>
              <a:gd name="connsiteX51" fmla="*/ 3807229 w 4123113"/>
              <a:gd name="connsiteY51" fmla="*/ 282632 h 701594"/>
              <a:gd name="connsiteX52" fmla="*/ 3980134 w 4123113"/>
              <a:gd name="connsiteY52" fmla="*/ 285957 h 701594"/>
              <a:gd name="connsiteX53" fmla="*/ 4026685 w 4123113"/>
              <a:gd name="connsiteY53" fmla="*/ 289283 h 701594"/>
              <a:gd name="connsiteX54" fmla="*/ 4063261 w 4123113"/>
              <a:gd name="connsiteY54" fmla="*/ 282632 h 701594"/>
              <a:gd name="connsiteX55" fmla="*/ 4093187 w 4123113"/>
              <a:gd name="connsiteY55" fmla="*/ 269332 h 701594"/>
              <a:gd name="connsiteX56" fmla="*/ 4113138 w 4123113"/>
              <a:gd name="connsiteY56" fmla="*/ 256032 h 701594"/>
              <a:gd name="connsiteX57" fmla="*/ 4123113 w 4123113"/>
              <a:gd name="connsiteY57" fmla="*/ 239406 h 701594"/>
              <a:gd name="connsiteX58" fmla="*/ 4123113 w 4123113"/>
              <a:gd name="connsiteY58" fmla="*/ 222781 h 701594"/>
              <a:gd name="connsiteX59" fmla="*/ 4116463 w 4123113"/>
              <a:gd name="connsiteY59" fmla="*/ 196180 h 701594"/>
              <a:gd name="connsiteX60" fmla="*/ 4093187 w 4123113"/>
              <a:gd name="connsiteY60" fmla="*/ 152954 h 701594"/>
              <a:gd name="connsiteX61" fmla="*/ 4079887 w 4123113"/>
              <a:gd name="connsiteY61" fmla="*/ 139653 h 701594"/>
              <a:gd name="connsiteX62" fmla="*/ 4066586 w 4123113"/>
              <a:gd name="connsiteY62" fmla="*/ 129678 h 701594"/>
              <a:gd name="connsiteX63" fmla="*/ 3980134 w 4123113"/>
              <a:gd name="connsiteY63" fmla="*/ 99752 h 701594"/>
              <a:gd name="connsiteX64" fmla="*/ 3860431 w 4123113"/>
              <a:gd name="connsiteY64" fmla="*/ 59851 h 701594"/>
              <a:gd name="connsiteX65" fmla="*/ 3724102 w 4123113"/>
              <a:gd name="connsiteY65" fmla="*/ 23275 h 701594"/>
              <a:gd name="connsiteX66" fmla="*/ 3604399 w 4123113"/>
              <a:gd name="connsiteY66" fmla="*/ 0 h 701594"/>
              <a:gd name="connsiteX67" fmla="*/ 3567823 w 4123113"/>
              <a:gd name="connsiteY67" fmla="*/ 6650 h 701594"/>
              <a:gd name="connsiteX68" fmla="*/ 3438144 w 4123113"/>
              <a:gd name="connsiteY68" fmla="*/ 46551 h 701594"/>
              <a:gd name="connsiteX69" fmla="*/ 3308466 w 4123113"/>
              <a:gd name="connsiteY69" fmla="*/ 89777 h 701594"/>
              <a:gd name="connsiteX70" fmla="*/ 3225338 w 4123113"/>
              <a:gd name="connsiteY70" fmla="*/ 99752 h 701594"/>
              <a:gd name="connsiteX71" fmla="*/ 2856253 w 4123113"/>
              <a:gd name="connsiteY71" fmla="*/ 142979 h 70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123113" h="701594">
                <a:moveTo>
                  <a:pt x="2856253" y="142979"/>
                </a:moveTo>
                <a:lnTo>
                  <a:pt x="2603546" y="172904"/>
                </a:lnTo>
                <a:lnTo>
                  <a:pt x="2347514" y="202830"/>
                </a:lnTo>
                <a:lnTo>
                  <a:pt x="2121408" y="229431"/>
                </a:lnTo>
                <a:lnTo>
                  <a:pt x="1978429" y="246056"/>
                </a:lnTo>
                <a:lnTo>
                  <a:pt x="1778924" y="289283"/>
                </a:lnTo>
                <a:lnTo>
                  <a:pt x="1463040" y="329184"/>
                </a:lnTo>
                <a:lnTo>
                  <a:pt x="1197033" y="362435"/>
                </a:lnTo>
                <a:lnTo>
                  <a:pt x="917725" y="399011"/>
                </a:lnTo>
                <a:lnTo>
                  <a:pt x="661693" y="432261"/>
                </a:lnTo>
                <a:lnTo>
                  <a:pt x="575241" y="442237"/>
                </a:lnTo>
                <a:lnTo>
                  <a:pt x="485463" y="445562"/>
                </a:lnTo>
                <a:lnTo>
                  <a:pt x="382386" y="445562"/>
                </a:lnTo>
                <a:lnTo>
                  <a:pt x="325859" y="438912"/>
                </a:lnTo>
                <a:lnTo>
                  <a:pt x="289283" y="432261"/>
                </a:lnTo>
                <a:lnTo>
                  <a:pt x="222781" y="408986"/>
                </a:lnTo>
                <a:lnTo>
                  <a:pt x="169580" y="382385"/>
                </a:lnTo>
                <a:lnTo>
                  <a:pt x="106403" y="345809"/>
                </a:lnTo>
                <a:lnTo>
                  <a:pt x="63177" y="315883"/>
                </a:lnTo>
                <a:lnTo>
                  <a:pt x="26601" y="295933"/>
                </a:lnTo>
                <a:lnTo>
                  <a:pt x="13300" y="295933"/>
                </a:lnTo>
                <a:lnTo>
                  <a:pt x="6650" y="299258"/>
                </a:lnTo>
                <a:lnTo>
                  <a:pt x="0" y="325859"/>
                </a:lnTo>
                <a:lnTo>
                  <a:pt x="6650" y="365760"/>
                </a:lnTo>
                <a:lnTo>
                  <a:pt x="26601" y="399011"/>
                </a:lnTo>
                <a:lnTo>
                  <a:pt x="86452" y="468837"/>
                </a:lnTo>
                <a:lnTo>
                  <a:pt x="152954" y="532014"/>
                </a:lnTo>
                <a:lnTo>
                  <a:pt x="222781" y="595191"/>
                </a:lnTo>
                <a:lnTo>
                  <a:pt x="285958" y="638417"/>
                </a:lnTo>
                <a:lnTo>
                  <a:pt x="332509" y="671668"/>
                </a:lnTo>
                <a:lnTo>
                  <a:pt x="372410" y="691619"/>
                </a:lnTo>
                <a:lnTo>
                  <a:pt x="405661" y="698269"/>
                </a:lnTo>
                <a:lnTo>
                  <a:pt x="442237" y="701594"/>
                </a:lnTo>
                <a:lnTo>
                  <a:pt x="482138" y="701594"/>
                </a:lnTo>
                <a:lnTo>
                  <a:pt x="528690" y="694944"/>
                </a:lnTo>
                <a:lnTo>
                  <a:pt x="605167" y="674993"/>
                </a:lnTo>
                <a:lnTo>
                  <a:pt x="678319" y="651717"/>
                </a:lnTo>
                <a:lnTo>
                  <a:pt x="798022" y="621792"/>
                </a:lnTo>
                <a:lnTo>
                  <a:pt x="990877" y="575240"/>
                </a:lnTo>
                <a:lnTo>
                  <a:pt x="1110580" y="545315"/>
                </a:lnTo>
                <a:lnTo>
                  <a:pt x="1270185" y="512064"/>
                </a:lnTo>
                <a:lnTo>
                  <a:pt x="1393213" y="485463"/>
                </a:lnTo>
                <a:lnTo>
                  <a:pt x="1652570" y="445562"/>
                </a:lnTo>
                <a:lnTo>
                  <a:pt x="1938528" y="415636"/>
                </a:lnTo>
                <a:lnTo>
                  <a:pt x="2281012" y="379060"/>
                </a:lnTo>
                <a:lnTo>
                  <a:pt x="2663398" y="339159"/>
                </a:lnTo>
                <a:lnTo>
                  <a:pt x="2819677" y="322533"/>
                </a:lnTo>
                <a:lnTo>
                  <a:pt x="3022508" y="305908"/>
                </a:lnTo>
                <a:lnTo>
                  <a:pt x="3185437" y="295933"/>
                </a:lnTo>
                <a:lnTo>
                  <a:pt x="3361667" y="285957"/>
                </a:lnTo>
                <a:lnTo>
                  <a:pt x="3567823" y="282632"/>
                </a:lnTo>
                <a:lnTo>
                  <a:pt x="3807229" y="282632"/>
                </a:lnTo>
                <a:lnTo>
                  <a:pt x="3980134" y="285957"/>
                </a:lnTo>
                <a:lnTo>
                  <a:pt x="4026685" y="289283"/>
                </a:lnTo>
                <a:lnTo>
                  <a:pt x="4063261" y="282632"/>
                </a:lnTo>
                <a:lnTo>
                  <a:pt x="4093187" y="269332"/>
                </a:lnTo>
                <a:lnTo>
                  <a:pt x="4113138" y="256032"/>
                </a:lnTo>
                <a:lnTo>
                  <a:pt x="4123113" y="239406"/>
                </a:lnTo>
                <a:lnTo>
                  <a:pt x="4123113" y="222781"/>
                </a:lnTo>
                <a:lnTo>
                  <a:pt x="4116463" y="196180"/>
                </a:lnTo>
                <a:lnTo>
                  <a:pt x="4093187" y="152954"/>
                </a:lnTo>
                <a:lnTo>
                  <a:pt x="4079887" y="139653"/>
                </a:lnTo>
                <a:lnTo>
                  <a:pt x="4066586" y="129678"/>
                </a:lnTo>
                <a:lnTo>
                  <a:pt x="3980134" y="99752"/>
                </a:lnTo>
                <a:lnTo>
                  <a:pt x="3860431" y="59851"/>
                </a:lnTo>
                <a:lnTo>
                  <a:pt x="3724102" y="23275"/>
                </a:lnTo>
                <a:lnTo>
                  <a:pt x="3604399" y="0"/>
                </a:lnTo>
                <a:lnTo>
                  <a:pt x="3567823" y="6650"/>
                </a:lnTo>
                <a:lnTo>
                  <a:pt x="3438144" y="46551"/>
                </a:lnTo>
                <a:lnTo>
                  <a:pt x="3308466" y="89777"/>
                </a:lnTo>
                <a:lnTo>
                  <a:pt x="3225338" y="99752"/>
                </a:lnTo>
                <a:lnTo>
                  <a:pt x="2856253" y="14297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7AE71A3-D1EA-4DC5-A3A0-8DC917277BFD}"/>
              </a:ext>
            </a:extLst>
          </p:cNvPr>
          <p:cNvSpPr/>
          <p:nvPr/>
        </p:nvSpPr>
        <p:spPr>
          <a:xfrm>
            <a:off x="2655888" y="4002088"/>
            <a:ext cx="1839912" cy="1370012"/>
          </a:xfrm>
          <a:custGeom>
            <a:avLst/>
            <a:gdLst>
              <a:gd name="connsiteX0" fmla="*/ 1383506 w 1840706"/>
              <a:gd name="connsiteY0" fmla="*/ 195263 h 1369219"/>
              <a:gd name="connsiteX1" fmla="*/ 1276350 w 1840706"/>
              <a:gd name="connsiteY1" fmla="*/ 311944 h 1369219"/>
              <a:gd name="connsiteX2" fmla="*/ 1176337 w 1840706"/>
              <a:gd name="connsiteY2" fmla="*/ 411957 h 1369219"/>
              <a:gd name="connsiteX3" fmla="*/ 1071562 w 1840706"/>
              <a:gd name="connsiteY3" fmla="*/ 514350 h 1369219"/>
              <a:gd name="connsiteX4" fmla="*/ 978694 w 1840706"/>
              <a:gd name="connsiteY4" fmla="*/ 597694 h 1369219"/>
              <a:gd name="connsiteX5" fmla="*/ 888206 w 1840706"/>
              <a:gd name="connsiteY5" fmla="*/ 676275 h 1369219"/>
              <a:gd name="connsiteX6" fmla="*/ 802481 w 1840706"/>
              <a:gd name="connsiteY6" fmla="*/ 750094 h 1369219"/>
              <a:gd name="connsiteX7" fmla="*/ 685800 w 1840706"/>
              <a:gd name="connsiteY7" fmla="*/ 842963 h 1369219"/>
              <a:gd name="connsiteX8" fmla="*/ 578644 w 1840706"/>
              <a:gd name="connsiteY8" fmla="*/ 928688 h 1369219"/>
              <a:gd name="connsiteX9" fmla="*/ 459581 w 1840706"/>
              <a:gd name="connsiteY9" fmla="*/ 1016794 h 1369219"/>
              <a:gd name="connsiteX10" fmla="*/ 340519 w 1840706"/>
              <a:gd name="connsiteY10" fmla="*/ 1102519 h 1369219"/>
              <a:gd name="connsiteX11" fmla="*/ 211931 w 1840706"/>
              <a:gd name="connsiteY11" fmla="*/ 1193007 h 1369219"/>
              <a:gd name="connsiteX12" fmla="*/ 47625 w 1840706"/>
              <a:gd name="connsiteY12" fmla="*/ 1302544 h 1369219"/>
              <a:gd name="connsiteX13" fmla="*/ 9525 w 1840706"/>
              <a:gd name="connsiteY13" fmla="*/ 1328738 h 1369219"/>
              <a:gd name="connsiteX14" fmla="*/ 0 w 1840706"/>
              <a:gd name="connsiteY14" fmla="*/ 1345407 h 1369219"/>
              <a:gd name="connsiteX15" fmla="*/ 0 w 1840706"/>
              <a:gd name="connsiteY15" fmla="*/ 1352550 h 1369219"/>
              <a:gd name="connsiteX16" fmla="*/ 0 w 1840706"/>
              <a:gd name="connsiteY16" fmla="*/ 1362075 h 1369219"/>
              <a:gd name="connsiteX17" fmla="*/ 9525 w 1840706"/>
              <a:gd name="connsiteY17" fmla="*/ 1366838 h 1369219"/>
              <a:gd name="connsiteX18" fmla="*/ 23812 w 1840706"/>
              <a:gd name="connsiteY18" fmla="*/ 1369219 h 1369219"/>
              <a:gd name="connsiteX19" fmla="*/ 45244 w 1840706"/>
              <a:gd name="connsiteY19" fmla="*/ 1364457 h 1369219"/>
              <a:gd name="connsiteX20" fmla="*/ 123825 w 1840706"/>
              <a:gd name="connsiteY20" fmla="*/ 1333500 h 1369219"/>
              <a:gd name="connsiteX21" fmla="*/ 259556 w 1840706"/>
              <a:gd name="connsiteY21" fmla="*/ 1273969 h 1369219"/>
              <a:gd name="connsiteX22" fmla="*/ 383381 w 1840706"/>
              <a:gd name="connsiteY22" fmla="*/ 1216819 h 1369219"/>
              <a:gd name="connsiteX23" fmla="*/ 507206 w 1840706"/>
              <a:gd name="connsiteY23" fmla="*/ 1154907 h 1369219"/>
              <a:gd name="connsiteX24" fmla="*/ 664369 w 1840706"/>
              <a:gd name="connsiteY24" fmla="*/ 1066800 h 1369219"/>
              <a:gd name="connsiteX25" fmla="*/ 812006 w 1840706"/>
              <a:gd name="connsiteY25" fmla="*/ 976313 h 1369219"/>
              <a:gd name="connsiteX26" fmla="*/ 952500 w 1840706"/>
              <a:gd name="connsiteY26" fmla="*/ 888207 h 1369219"/>
              <a:gd name="connsiteX27" fmla="*/ 1090612 w 1840706"/>
              <a:gd name="connsiteY27" fmla="*/ 792957 h 1369219"/>
              <a:gd name="connsiteX28" fmla="*/ 1240631 w 1840706"/>
              <a:gd name="connsiteY28" fmla="*/ 683419 h 1369219"/>
              <a:gd name="connsiteX29" fmla="*/ 1459706 w 1840706"/>
              <a:gd name="connsiteY29" fmla="*/ 511969 h 1369219"/>
              <a:gd name="connsiteX30" fmla="*/ 1578769 w 1840706"/>
              <a:gd name="connsiteY30" fmla="*/ 414338 h 1369219"/>
              <a:gd name="connsiteX31" fmla="*/ 1654969 w 1840706"/>
              <a:gd name="connsiteY31" fmla="*/ 347663 h 1369219"/>
              <a:gd name="connsiteX32" fmla="*/ 1726406 w 1840706"/>
              <a:gd name="connsiteY32" fmla="*/ 278607 h 1369219"/>
              <a:gd name="connsiteX33" fmla="*/ 1804987 w 1840706"/>
              <a:gd name="connsiteY33" fmla="*/ 192882 h 1369219"/>
              <a:gd name="connsiteX34" fmla="*/ 1838325 w 1840706"/>
              <a:gd name="connsiteY34" fmla="*/ 150019 h 1369219"/>
              <a:gd name="connsiteX35" fmla="*/ 1840706 w 1840706"/>
              <a:gd name="connsiteY35" fmla="*/ 140494 h 1369219"/>
              <a:gd name="connsiteX36" fmla="*/ 1835944 w 1840706"/>
              <a:gd name="connsiteY36" fmla="*/ 133350 h 1369219"/>
              <a:gd name="connsiteX37" fmla="*/ 1788319 w 1840706"/>
              <a:gd name="connsiteY37" fmla="*/ 85725 h 1369219"/>
              <a:gd name="connsiteX38" fmla="*/ 1764506 w 1840706"/>
              <a:gd name="connsiteY38" fmla="*/ 59532 h 1369219"/>
              <a:gd name="connsiteX39" fmla="*/ 1735931 w 1840706"/>
              <a:gd name="connsiteY39" fmla="*/ 0 h 1369219"/>
              <a:gd name="connsiteX40" fmla="*/ 1509712 w 1840706"/>
              <a:gd name="connsiteY40" fmla="*/ 35719 h 1369219"/>
              <a:gd name="connsiteX41" fmla="*/ 1421606 w 1840706"/>
              <a:gd name="connsiteY41" fmla="*/ 152400 h 1369219"/>
              <a:gd name="connsiteX42" fmla="*/ 1383506 w 1840706"/>
              <a:gd name="connsiteY42" fmla="*/ 195263 h 136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40706" h="1369219">
                <a:moveTo>
                  <a:pt x="1383506" y="195263"/>
                </a:moveTo>
                <a:lnTo>
                  <a:pt x="1276350" y="311944"/>
                </a:lnTo>
                <a:lnTo>
                  <a:pt x="1176337" y="411957"/>
                </a:lnTo>
                <a:lnTo>
                  <a:pt x="1071562" y="514350"/>
                </a:lnTo>
                <a:lnTo>
                  <a:pt x="978694" y="597694"/>
                </a:lnTo>
                <a:lnTo>
                  <a:pt x="888206" y="676275"/>
                </a:lnTo>
                <a:lnTo>
                  <a:pt x="802481" y="750094"/>
                </a:lnTo>
                <a:lnTo>
                  <a:pt x="685800" y="842963"/>
                </a:lnTo>
                <a:lnTo>
                  <a:pt x="578644" y="928688"/>
                </a:lnTo>
                <a:lnTo>
                  <a:pt x="459581" y="1016794"/>
                </a:lnTo>
                <a:lnTo>
                  <a:pt x="340519" y="1102519"/>
                </a:lnTo>
                <a:lnTo>
                  <a:pt x="211931" y="1193007"/>
                </a:lnTo>
                <a:lnTo>
                  <a:pt x="47625" y="1302544"/>
                </a:lnTo>
                <a:lnTo>
                  <a:pt x="9525" y="1328738"/>
                </a:lnTo>
                <a:lnTo>
                  <a:pt x="0" y="1345407"/>
                </a:lnTo>
                <a:lnTo>
                  <a:pt x="0" y="1352550"/>
                </a:lnTo>
                <a:lnTo>
                  <a:pt x="0" y="1362075"/>
                </a:lnTo>
                <a:lnTo>
                  <a:pt x="9525" y="1366838"/>
                </a:lnTo>
                <a:lnTo>
                  <a:pt x="23812" y="1369219"/>
                </a:lnTo>
                <a:lnTo>
                  <a:pt x="45244" y="1364457"/>
                </a:lnTo>
                <a:lnTo>
                  <a:pt x="123825" y="1333500"/>
                </a:lnTo>
                <a:lnTo>
                  <a:pt x="259556" y="1273969"/>
                </a:lnTo>
                <a:lnTo>
                  <a:pt x="383381" y="1216819"/>
                </a:lnTo>
                <a:lnTo>
                  <a:pt x="507206" y="1154907"/>
                </a:lnTo>
                <a:lnTo>
                  <a:pt x="664369" y="1066800"/>
                </a:lnTo>
                <a:lnTo>
                  <a:pt x="812006" y="976313"/>
                </a:lnTo>
                <a:lnTo>
                  <a:pt x="952500" y="888207"/>
                </a:lnTo>
                <a:lnTo>
                  <a:pt x="1090612" y="792957"/>
                </a:lnTo>
                <a:lnTo>
                  <a:pt x="1240631" y="683419"/>
                </a:lnTo>
                <a:lnTo>
                  <a:pt x="1459706" y="511969"/>
                </a:lnTo>
                <a:lnTo>
                  <a:pt x="1578769" y="414338"/>
                </a:lnTo>
                <a:lnTo>
                  <a:pt x="1654969" y="347663"/>
                </a:lnTo>
                <a:lnTo>
                  <a:pt x="1726406" y="278607"/>
                </a:lnTo>
                <a:lnTo>
                  <a:pt x="1804987" y="192882"/>
                </a:lnTo>
                <a:lnTo>
                  <a:pt x="1838325" y="150019"/>
                </a:lnTo>
                <a:lnTo>
                  <a:pt x="1840706" y="140494"/>
                </a:lnTo>
                <a:lnTo>
                  <a:pt x="1835944" y="133350"/>
                </a:lnTo>
                <a:lnTo>
                  <a:pt x="1788319" y="85725"/>
                </a:lnTo>
                <a:lnTo>
                  <a:pt x="1764506" y="59532"/>
                </a:lnTo>
                <a:lnTo>
                  <a:pt x="1735931" y="0"/>
                </a:lnTo>
                <a:lnTo>
                  <a:pt x="1509712" y="35719"/>
                </a:lnTo>
                <a:lnTo>
                  <a:pt x="1421606" y="152400"/>
                </a:lnTo>
                <a:lnTo>
                  <a:pt x="1383506" y="1952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5AA9A04-63C6-410E-9A5C-A7AC69464863}"/>
              </a:ext>
            </a:extLst>
          </p:cNvPr>
          <p:cNvSpPr/>
          <p:nvPr/>
        </p:nvSpPr>
        <p:spPr>
          <a:xfrm>
            <a:off x="3743325" y="4491038"/>
            <a:ext cx="376238" cy="1514475"/>
          </a:xfrm>
          <a:custGeom>
            <a:avLst/>
            <a:gdLst>
              <a:gd name="connsiteX0" fmla="*/ 366713 w 376238"/>
              <a:gd name="connsiteY0" fmla="*/ 342900 h 1514475"/>
              <a:gd name="connsiteX1" fmla="*/ 340519 w 376238"/>
              <a:gd name="connsiteY1" fmla="*/ 692943 h 1514475"/>
              <a:gd name="connsiteX2" fmla="*/ 314325 w 376238"/>
              <a:gd name="connsiteY2" fmla="*/ 1033462 h 1514475"/>
              <a:gd name="connsiteX3" fmla="*/ 307181 w 376238"/>
              <a:gd name="connsiteY3" fmla="*/ 1104900 h 1514475"/>
              <a:gd name="connsiteX4" fmla="*/ 257175 w 376238"/>
              <a:gd name="connsiteY4" fmla="*/ 1414462 h 1514475"/>
              <a:gd name="connsiteX5" fmla="*/ 240506 w 376238"/>
              <a:gd name="connsiteY5" fmla="*/ 1447800 h 1514475"/>
              <a:gd name="connsiteX6" fmla="*/ 214313 w 376238"/>
              <a:gd name="connsiteY6" fmla="*/ 1478756 h 1514475"/>
              <a:gd name="connsiteX7" fmla="*/ 178594 w 376238"/>
              <a:gd name="connsiteY7" fmla="*/ 1504950 h 1514475"/>
              <a:gd name="connsiteX8" fmla="*/ 150019 w 376238"/>
              <a:gd name="connsiteY8" fmla="*/ 1514475 h 1514475"/>
              <a:gd name="connsiteX9" fmla="*/ 135731 w 376238"/>
              <a:gd name="connsiteY9" fmla="*/ 1514475 h 1514475"/>
              <a:gd name="connsiteX10" fmla="*/ 116681 w 376238"/>
              <a:gd name="connsiteY10" fmla="*/ 1509712 h 1514475"/>
              <a:gd name="connsiteX11" fmla="*/ 97631 w 376238"/>
              <a:gd name="connsiteY11" fmla="*/ 1495425 h 1514475"/>
              <a:gd name="connsiteX12" fmla="*/ 85725 w 376238"/>
              <a:gd name="connsiteY12" fmla="*/ 1481137 h 1514475"/>
              <a:gd name="connsiteX13" fmla="*/ 64294 w 376238"/>
              <a:gd name="connsiteY13" fmla="*/ 1445418 h 1514475"/>
              <a:gd name="connsiteX14" fmla="*/ 40481 w 376238"/>
              <a:gd name="connsiteY14" fmla="*/ 1388268 h 1514475"/>
              <a:gd name="connsiteX15" fmla="*/ 23813 w 376238"/>
              <a:gd name="connsiteY15" fmla="*/ 1340643 h 1514475"/>
              <a:gd name="connsiteX16" fmla="*/ 4763 w 376238"/>
              <a:gd name="connsiteY16" fmla="*/ 1266825 h 1514475"/>
              <a:gd name="connsiteX17" fmla="*/ 0 w 376238"/>
              <a:gd name="connsiteY17" fmla="*/ 1221581 h 1514475"/>
              <a:gd name="connsiteX18" fmla="*/ 0 w 376238"/>
              <a:gd name="connsiteY18" fmla="*/ 1207293 h 1514475"/>
              <a:gd name="connsiteX19" fmla="*/ 23813 w 376238"/>
              <a:gd name="connsiteY19" fmla="*/ 1123950 h 1514475"/>
              <a:gd name="connsiteX20" fmla="*/ 52388 w 376238"/>
              <a:gd name="connsiteY20" fmla="*/ 1007268 h 1514475"/>
              <a:gd name="connsiteX21" fmla="*/ 73819 w 376238"/>
              <a:gd name="connsiteY21" fmla="*/ 904875 h 1514475"/>
              <a:gd name="connsiteX22" fmla="*/ 92869 w 376238"/>
              <a:gd name="connsiteY22" fmla="*/ 792956 h 1514475"/>
              <a:gd name="connsiteX23" fmla="*/ 114300 w 376238"/>
              <a:gd name="connsiteY23" fmla="*/ 666750 h 1514475"/>
              <a:gd name="connsiteX24" fmla="*/ 128588 w 376238"/>
              <a:gd name="connsiteY24" fmla="*/ 566737 h 1514475"/>
              <a:gd name="connsiteX25" fmla="*/ 145256 w 376238"/>
              <a:gd name="connsiteY25" fmla="*/ 452437 h 1514475"/>
              <a:gd name="connsiteX26" fmla="*/ 152400 w 376238"/>
              <a:gd name="connsiteY26" fmla="*/ 392906 h 1514475"/>
              <a:gd name="connsiteX27" fmla="*/ 157163 w 376238"/>
              <a:gd name="connsiteY27" fmla="*/ 357187 h 1514475"/>
              <a:gd name="connsiteX28" fmla="*/ 159544 w 376238"/>
              <a:gd name="connsiteY28" fmla="*/ 328612 h 1514475"/>
              <a:gd name="connsiteX29" fmla="*/ 157163 w 376238"/>
              <a:gd name="connsiteY29" fmla="*/ 300037 h 1514475"/>
              <a:gd name="connsiteX30" fmla="*/ 152400 w 376238"/>
              <a:gd name="connsiteY30" fmla="*/ 266700 h 1514475"/>
              <a:gd name="connsiteX31" fmla="*/ 140494 w 376238"/>
              <a:gd name="connsiteY31" fmla="*/ 235743 h 1514475"/>
              <a:gd name="connsiteX32" fmla="*/ 100013 w 376238"/>
              <a:gd name="connsiteY32" fmla="*/ 152400 h 1514475"/>
              <a:gd name="connsiteX33" fmla="*/ 307181 w 376238"/>
              <a:gd name="connsiteY33" fmla="*/ 0 h 1514475"/>
              <a:gd name="connsiteX34" fmla="*/ 347663 w 376238"/>
              <a:gd name="connsiteY34" fmla="*/ 71437 h 1514475"/>
              <a:gd name="connsiteX35" fmla="*/ 359569 w 376238"/>
              <a:gd name="connsiteY35" fmla="*/ 97631 h 1514475"/>
              <a:gd name="connsiteX36" fmla="*/ 366713 w 376238"/>
              <a:gd name="connsiteY36" fmla="*/ 123825 h 1514475"/>
              <a:gd name="connsiteX37" fmla="*/ 373856 w 376238"/>
              <a:gd name="connsiteY37" fmla="*/ 164306 h 1514475"/>
              <a:gd name="connsiteX38" fmla="*/ 376238 w 376238"/>
              <a:gd name="connsiteY38" fmla="*/ 216693 h 1514475"/>
              <a:gd name="connsiteX39" fmla="*/ 366713 w 376238"/>
              <a:gd name="connsiteY39" fmla="*/ 342900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76238" h="1514475">
                <a:moveTo>
                  <a:pt x="366713" y="342900"/>
                </a:moveTo>
                <a:lnTo>
                  <a:pt x="340519" y="692943"/>
                </a:lnTo>
                <a:lnTo>
                  <a:pt x="314325" y="1033462"/>
                </a:lnTo>
                <a:lnTo>
                  <a:pt x="307181" y="1104900"/>
                </a:lnTo>
                <a:lnTo>
                  <a:pt x="257175" y="1414462"/>
                </a:lnTo>
                <a:lnTo>
                  <a:pt x="240506" y="1447800"/>
                </a:lnTo>
                <a:lnTo>
                  <a:pt x="214313" y="1478756"/>
                </a:lnTo>
                <a:lnTo>
                  <a:pt x="178594" y="1504950"/>
                </a:lnTo>
                <a:lnTo>
                  <a:pt x="150019" y="1514475"/>
                </a:lnTo>
                <a:lnTo>
                  <a:pt x="135731" y="1514475"/>
                </a:lnTo>
                <a:lnTo>
                  <a:pt x="116681" y="1509712"/>
                </a:lnTo>
                <a:lnTo>
                  <a:pt x="97631" y="1495425"/>
                </a:lnTo>
                <a:lnTo>
                  <a:pt x="85725" y="1481137"/>
                </a:lnTo>
                <a:lnTo>
                  <a:pt x="64294" y="1445418"/>
                </a:lnTo>
                <a:lnTo>
                  <a:pt x="40481" y="1388268"/>
                </a:lnTo>
                <a:lnTo>
                  <a:pt x="23813" y="1340643"/>
                </a:lnTo>
                <a:lnTo>
                  <a:pt x="4763" y="1266825"/>
                </a:lnTo>
                <a:lnTo>
                  <a:pt x="0" y="1221581"/>
                </a:lnTo>
                <a:lnTo>
                  <a:pt x="0" y="1207293"/>
                </a:lnTo>
                <a:lnTo>
                  <a:pt x="23813" y="1123950"/>
                </a:lnTo>
                <a:lnTo>
                  <a:pt x="52388" y="1007268"/>
                </a:lnTo>
                <a:lnTo>
                  <a:pt x="73819" y="904875"/>
                </a:lnTo>
                <a:lnTo>
                  <a:pt x="92869" y="792956"/>
                </a:lnTo>
                <a:lnTo>
                  <a:pt x="114300" y="666750"/>
                </a:lnTo>
                <a:lnTo>
                  <a:pt x="128588" y="566737"/>
                </a:lnTo>
                <a:lnTo>
                  <a:pt x="145256" y="452437"/>
                </a:lnTo>
                <a:lnTo>
                  <a:pt x="152400" y="392906"/>
                </a:lnTo>
                <a:lnTo>
                  <a:pt x="157163" y="357187"/>
                </a:lnTo>
                <a:lnTo>
                  <a:pt x="159544" y="328612"/>
                </a:lnTo>
                <a:lnTo>
                  <a:pt x="157163" y="300037"/>
                </a:lnTo>
                <a:lnTo>
                  <a:pt x="152400" y="266700"/>
                </a:lnTo>
                <a:lnTo>
                  <a:pt x="140494" y="235743"/>
                </a:lnTo>
                <a:lnTo>
                  <a:pt x="100013" y="152400"/>
                </a:lnTo>
                <a:lnTo>
                  <a:pt x="307181" y="0"/>
                </a:lnTo>
                <a:lnTo>
                  <a:pt x="347663" y="71437"/>
                </a:lnTo>
                <a:lnTo>
                  <a:pt x="359569" y="97631"/>
                </a:lnTo>
                <a:lnTo>
                  <a:pt x="366713" y="123825"/>
                </a:lnTo>
                <a:lnTo>
                  <a:pt x="373856" y="164306"/>
                </a:lnTo>
                <a:lnTo>
                  <a:pt x="376238" y="216693"/>
                </a:lnTo>
                <a:lnTo>
                  <a:pt x="366713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223E5CC-CC9D-432B-B29C-71DC3CE05C3A}"/>
              </a:ext>
            </a:extLst>
          </p:cNvPr>
          <p:cNvSpPr/>
          <p:nvPr/>
        </p:nvSpPr>
        <p:spPr>
          <a:xfrm>
            <a:off x="3922713" y="4962525"/>
            <a:ext cx="1635125" cy="1028700"/>
          </a:xfrm>
          <a:custGeom>
            <a:avLst/>
            <a:gdLst>
              <a:gd name="connsiteX0" fmla="*/ 1383506 w 1635919"/>
              <a:gd name="connsiteY0" fmla="*/ 85725 h 1028700"/>
              <a:gd name="connsiteX1" fmla="*/ 1185862 w 1635919"/>
              <a:gd name="connsiteY1" fmla="*/ 169069 h 1028700"/>
              <a:gd name="connsiteX2" fmla="*/ 990600 w 1635919"/>
              <a:gd name="connsiteY2" fmla="*/ 250031 h 1028700"/>
              <a:gd name="connsiteX3" fmla="*/ 809625 w 1635919"/>
              <a:gd name="connsiteY3" fmla="*/ 326231 h 1028700"/>
              <a:gd name="connsiteX4" fmla="*/ 614362 w 1635919"/>
              <a:gd name="connsiteY4" fmla="*/ 407194 h 1028700"/>
              <a:gd name="connsiteX5" fmla="*/ 428625 w 1635919"/>
              <a:gd name="connsiteY5" fmla="*/ 483394 h 1028700"/>
              <a:gd name="connsiteX6" fmla="*/ 266700 w 1635919"/>
              <a:gd name="connsiteY6" fmla="*/ 552450 h 1028700"/>
              <a:gd name="connsiteX7" fmla="*/ 145256 w 1635919"/>
              <a:gd name="connsiteY7" fmla="*/ 602456 h 1028700"/>
              <a:gd name="connsiteX8" fmla="*/ 33337 w 1635919"/>
              <a:gd name="connsiteY8" fmla="*/ 645319 h 1028700"/>
              <a:gd name="connsiteX9" fmla="*/ 0 w 1635919"/>
              <a:gd name="connsiteY9" fmla="*/ 1028700 h 1028700"/>
              <a:gd name="connsiteX10" fmla="*/ 28575 w 1635919"/>
              <a:gd name="connsiteY10" fmla="*/ 1007269 h 1028700"/>
              <a:gd name="connsiteX11" fmla="*/ 57150 w 1635919"/>
              <a:gd name="connsiteY11" fmla="*/ 981075 h 1028700"/>
              <a:gd name="connsiteX12" fmla="*/ 78581 w 1635919"/>
              <a:gd name="connsiteY12" fmla="*/ 950119 h 1028700"/>
              <a:gd name="connsiteX13" fmla="*/ 119062 w 1635919"/>
              <a:gd name="connsiteY13" fmla="*/ 921544 h 1028700"/>
              <a:gd name="connsiteX14" fmla="*/ 254794 w 1635919"/>
              <a:gd name="connsiteY14" fmla="*/ 840581 h 1028700"/>
              <a:gd name="connsiteX15" fmla="*/ 452437 w 1635919"/>
              <a:gd name="connsiteY15" fmla="*/ 723900 h 1028700"/>
              <a:gd name="connsiteX16" fmla="*/ 607219 w 1635919"/>
              <a:gd name="connsiteY16" fmla="*/ 631031 h 1028700"/>
              <a:gd name="connsiteX17" fmla="*/ 800100 w 1635919"/>
              <a:gd name="connsiteY17" fmla="*/ 516731 h 1028700"/>
              <a:gd name="connsiteX18" fmla="*/ 966787 w 1635919"/>
              <a:gd name="connsiteY18" fmla="*/ 421481 h 1028700"/>
              <a:gd name="connsiteX19" fmla="*/ 1169194 w 1635919"/>
              <a:gd name="connsiteY19" fmla="*/ 302419 h 1028700"/>
              <a:gd name="connsiteX20" fmla="*/ 1335881 w 1635919"/>
              <a:gd name="connsiteY20" fmla="*/ 204788 h 1028700"/>
              <a:gd name="connsiteX21" fmla="*/ 1478756 w 1635919"/>
              <a:gd name="connsiteY21" fmla="*/ 121444 h 1028700"/>
              <a:gd name="connsiteX22" fmla="*/ 1635919 w 1635919"/>
              <a:gd name="connsiteY22" fmla="*/ 30956 h 1028700"/>
              <a:gd name="connsiteX23" fmla="*/ 1604962 w 1635919"/>
              <a:gd name="connsiteY23" fmla="*/ 0 h 1028700"/>
              <a:gd name="connsiteX24" fmla="*/ 1504950 w 1635919"/>
              <a:gd name="connsiteY24" fmla="*/ 33338 h 1028700"/>
              <a:gd name="connsiteX25" fmla="*/ 1383506 w 1635919"/>
              <a:gd name="connsiteY25" fmla="*/ 85725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35919" h="1028700">
                <a:moveTo>
                  <a:pt x="1383506" y="85725"/>
                </a:moveTo>
                <a:lnTo>
                  <a:pt x="1185862" y="169069"/>
                </a:lnTo>
                <a:lnTo>
                  <a:pt x="990600" y="250031"/>
                </a:lnTo>
                <a:lnTo>
                  <a:pt x="809625" y="326231"/>
                </a:lnTo>
                <a:lnTo>
                  <a:pt x="614362" y="407194"/>
                </a:lnTo>
                <a:lnTo>
                  <a:pt x="428625" y="483394"/>
                </a:lnTo>
                <a:lnTo>
                  <a:pt x="266700" y="552450"/>
                </a:lnTo>
                <a:lnTo>
                  <a:pt x="145256" y="602456"/>
                </a:lnTo>
                <a:lnTo>
                  <a:pt x="33337" y="645319"/>
                </a:lnTo>
                <a:lnTo>
                  <a:pt x="0" y="1028700"/>
                </a:lnTo>
                <a:lnTo>
                  <a:pt x="28575" y="1007269"/>
                </a:lnTo>
                <a:lnTo>
                  <a:pt x="57150" y="981075"/>
                </a:lnTo>
                <a:lnTo>
                  <a:pt x="78581" y="950119"/>
                </a:lnTo>
                <a:lnTo>
                  <a:pt x="119062" y="921544"/>
                </a:lnTo>
                <a:lnTo>
                  <a:pt x="254794" y="840581"/>
                </a:lnTo>
                <a:lnTo>
                  <a:pt x="452437" y="723900"/>
                </a:lnTo>
                <a:lnTo>
                  <a:pt x="607219" y="631031"/>
                </a:lnTo>
                <a:lnTo>
                  <a:pt x="800100" y="516731"/>
                </a:lnTo>
                <a:lnTo>
                  <a:pt x="966787" y="421481"/>
                </a:lnTo>
                <a:lnTo>
                  <a:pt x="1169194" y="302419"/>
                </a:lnTo>
                <a:lnTo>
                  <a:pt x="1335881" y="204788"/>
                </a:lnTo>
                <a:lnTo>
                  <a:pt x="1478756" y="121444"/>
                </a:lnTo>
                <a:lnTo>
                  <a:pt x="1635919" y="30956"/>
                </a:lnTo>
                <a:lnTo>
                  <a:pt x="1604962" y="0"/>
                </a:lnTo>
                <a:lnTo>
                  <a:pt x="1504950" y="33338"/>
                </a:lnTo>
                <a:lnTo>
                  <a:pt x="1383506" y="85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1ADF53D-371C-4CE6-A5FE-E3E44D649ABD}"/>
              </a:ext>
            </a:extLst>
          </p:cNvPr>
          <p:cNvSpPr/>
          <p:nvPr/>
        </p:nvSpPr>
        <p:spPr>
          <a:xfrm>
            <a:off x="5076825" y="4010025"/>
            <a:ext cx="1104900" cy="668338"/>
          </a:xfrm>
          <a:custGeom>
            <a:avLst/>
            <a:gdLst>
              <a:gd name="connsiteX0" fmla="*/ 852488 w 1104900"/>
              <a:gd name="connsiteY0" fmla="*/ 416719 h 669131"/>
              <a:gd name="connsiteX1" fmla="*/ 762000 w 1104900"/>
              <a:gd name="connsiteY1" fmla="*/ 450056 h 669131"/>
              <a:gd name="connsiteX2" fmla="*/ 697706 w 1104900"/>
              <a:gd name="connsiteY2" fmla="*/ 473869 h 669131"/>
              <a:gd name="connsiteX3" fmla="*/ 602456 w 1104900"/>
              <a:gd name="connsiteY3" fmla="*/ 507206 h 669131"/>
              <a:gd name="connsiteX4" fmla="*/ 478631 w 1104900"/>
              <a:gd name="connsiteY4" fmla="*/ 545306 h 669131"/>
              <a:gd name="connsiteX5" fmla="*/ 357188 w 1104900"/>
              <a:gd name="connsiteY5" fmla="*/ 583406 h 669131"/>
              <a:gd name="connsiteX6" fmla="*/ 204788 w 1104900"/>
              <a:gd name="connsiteY6" fmla="*/ 628650 h 669131"/>
              <a:gd name="connsiteX7" fmla="*/ 47625 w 1104900"/>
              <a:gd name="connsiteY7" fmla="*/ 669131 h 669131"/>
              <a:gd name="connsiteX8" fmla="*/ 0 w 1104900"/>
              <a:gd name="connsiteY8" fmla="*/ 638175 h 669131"/>
              <a:gd name="connsiteX9" fmla="*/ 83344 w 1104900"/>
              <a:gd name="connsiteY9" fmla="*/ 597694 h 669131"/>
              <a:gd name="connsiteX10" fmla="*/ 190500 w 1104900"/>
              <a:gd name="connsiteY10" fmla="*/ 547688 h 669131"/>
              <a:gd name="connsiteX11" fmla="*/ 285750 w 1104900"/>
              <a:gd name="connsiteY11" fmla="*/ 500063 h 669131"/>
              <a:gd name="connsiteX12" fmla="*/ 361950 w 1104900"/>
              <a:gd name="connsiteY12" fmla="*/ 457200 h 669131"/>
              <a:gd name="connsiteX13" fmla="*/ 402431 w 1104900"/>
              <a:gd name="connsiteY13" fmla="*/ 433388 h 669131"/>
              <a:gd name="connsiteX14" fmla="*/ 454819 w 1104900"/>
              <a:gd name="connsiteY14" fmla="*/ 400050 h 669131"/>
              <a:gd name="connsiteX15" fmla="*/ 502444 w 1104900"/>
              <a:gd name="connsiteY15" fmla="*/ 366713 h 669131"/>
              <a:gd name="connsiteX16" fmla="*/ 535781 w 1104900"/>
              <a:gd name="connsiteY16" fmla="*/ 335756 h 669131"/>
              <a:gd name="connsiteX17" fmla="*/ 576263 w 1104900"/>
              <a:gd name="connsiteY17" fmla="*/ 292894 h 669131"/>
              <a:gd name="connsiteX18" fmla="*/ 607219 w 1104900"/>
              <a:gd name="connsiteY18" fmla="*/ 257175 h 669131"/>
              <a:gd name="connsiteX19" fmla="*/ 626269 w 1104900"/>
              <a:gd name="connsiteY19" fmla="*/ 223838 h 669131"/>
              <a:gd name="connsiteX20" fmla="*/ 628650 w 1104900"/>
              <a:gd name="connsiteY20" fmla="*/ 207169 h 669131"/>
              <a:gd name="connsiteX21" fmla="*/ 628650 w 1104900"/>
              <a:gd name="connsiteY21" fmla="*/ 188119 h 669131"/>
              <a:gd name="connsiteX22" fmla="*/ 623888 w 1104900"/>
              <a:gd name="connsiteY22" fmla="*/ 157163 h 669131"/>
              <a:gd name="connsiteX23" fmla="*/ 616744 w 1104900"/>
              <a:gd name="connsiteY23" fmla="*/ 135731 h 669131"/>
              <a:gd name="connsiteX24" fmla="*/ 607219 w 1104900"/>
              <a:gd name="connsiteY24" fmla="*/ 119063 h 669131"/>
              <a:gd name="connsiteX25" fmla="*/ 592931 w 1104900"/>
              <a:gd name="connsiteY25" fmla="*/ 102394 h 669131"/>
              <a:gd name="connsiteX26" fmla="*/ 576263 w 1104900"/>
              <a:gd name="connsiteY26" fmla="*/ 90488 h 669131"/>
              <a:gd name="connsiteX27" fmla="*/ 552450 w 1104900"/>
              <a:gd name="connsiteY27" fmla="*/ 80963 h 669131"/>
              <a:gd name="connsiteX28" fmla="*/ 528638 w 1104900"/>
              <a:gd name="connsiteY28" fmla="*/ 73819 h 669131"/>
              <a:gd name="connsiteX29" fmla="*/ 514350 w 1104900"/>
              <a:gd name="connsiteY29" fmla="*/ 66675 h 669131"/>
              <a:gd name="connsiteX30" fmla="*/ 497681 w 1104900"/>
              <a:gd name="connsiteY30" fmla="*/ 52388 h 669131"/>
              <a:gd name="connsiteX31" fmla="*/ 488156 w 1104900"/>
              <a:gd name="connsiteY31" fmla="*/ 33338 h 669131"/>
              <a:gd name="connsiteX32" fmla="*/ 488156 w 1104900"/>
              <a:gd name="connsiteY32" fmla="*/ 16669 h 669131"/>
              <a:gd name="connsiteX33" fmla="*/ 492919 w 1104900"/>
              <a:gd name="connsiteY33" fmla="*/ 7144 h 669131"/>
              <a:gd name="connsiteX34" fmla="*/ 514350 w 1104900"/>
              <a:gd name="connsiteY34" fmla="*/ 0 h 669131"/>
              <a:gd name="connsiteX35" fmla="*/ 550069 w 1104900"/>
              <a:gd name="connsiteY35" fmla="*/ 2381 h 669131"/>
              <a:gd name="connsiteX36" fmla="*/ 592931 w 1104900"/>
              <a:gd name="connsiteY36" fmla="*/ 9525 h 669131"/>
              <a:gd name="connsiteX37" fmla="*/ 671513 w 1104900"/>
              <a:gd name="connsiteY37" fmla="*/ 33338 h 669131"/>
              <a:gd name="connsiteX38" fmla="*/ 750094 w 1104900"/>
              <a:gd name="connsiteY38" fmla="*/ 64294 h 669131"/>
              <a:gd name="connsiteX39" fmla="*/ 823913 w 1104900"/>
              <a:gd name="connsiteY39" fmla="*/ 97631 h 669131"/>
              <a:gd name="connsiteX40" fmla="*/ 878681 w 1104900"/>
              <a:gd name="connsiteY40" fmla="*/ 121444 h 669131"/>
              <a:gd name="connsiteX41" fmla="*/ 938213 w 1104900"/>
              <a:gd name="connsiteY41" fmla="*/ 154781 h 669131"/>
              <a:gd name="connsiteX42" fmla="*/ 976313 w 1104900"/>
              <a:gd name="connsiteY42" fmla="*/ 180975 h 669131"/>
              <a:gd name="connsiteX43" fmla="*/ 1009650 w 1104900"/>
              <a:gd name="connsiteY43" fmla="*/ 207169 h 669131"/>
              <a:gd name="connsiteX44" fmla="*/ 1045369 w 1104900"/>
              <a:gd name="connsiteY44" fmla="*/ 242888 h 669131"/>
              <a:gd name="connsiteX45" fmla="*/ 1081088 w 1104900"/>
              <a:gd name="connsiteY45" fmla="*/ 283369 h 669131"/>
              <a:gd name="connsiteX46" fmla="*/ 1097756 w 1104900"/>
              <a:gd name="connsiteY46" fmla="*/ 307181 h 669131"/>
              <a:gd name="connsiteX47" fmla="*/ 1102519 w 1104900"/>
              <a:gd name="connsiteY47" fmla="*/ 321469 h 669131"/>
              <a:gd name="connsiteX48" fmla="*/ 1104900 w 1104900"/>
              <a:gd name="connsiteY48" fmla="*/ 335756 h 669131"/>
              <a:gd name="connsiteX49" fmla="*/ 1100138 w 1104900"/>
              <a:gd name="connsiteY49" fmla="*/ 347663 h 669131"/>
              <a:gd name="connsiteX50" fmla="*/ 1090613 w 1104900"/>
              <a:gd name="connsiteY50" fmla="*/ 357188 h 669131"/>
              <a:gd name="connsiteX51" fmla="*/ 1069181 w 1104900"/>
              <a:gd name="connsiteY51" fmla="*/ 369094 h 669131"/>
              <a:gd name="connsiteX52" fmla="*/ 1033463 w 1104900"/>
              <a:gd name="connsiteY52" fmla="*/ 381000 h 669131"/>
              <a:gd name="connsiteX53" fmla="*/ 983456 w 1104900"/>
              <a:gd name="connsiteY53" fmla="*/ 390525 h 669131"/>
              <a:gd name="connsiteX54" fmla="*/ 931069 w 1104900"/>
              <a:gd name="connsiteY54" fmla="*/ 397669 h 669131"/>
              <a:gd name="connsiteX55" fmla="*/ 852488 w 1104900"/>
              <a:gd name="connsiteY55" fmla="*/ 416719 h 66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04900" h="669131">
                <a:moveTo>
                  <a:pt x="852488" y="416719"/>
                </a:moveTo>
                <a:lnTo>
                  <a:pt x="762000" y="450056"/>
                </a:lnTo>
                <a:lnTo>
                  <a:pt x="697706" y="473869"/>
                </a:lnTo>
                <a:lnTo>
                  <a:pt x="602456" y="507206"/>
                </a:lnTo>
                <a:lnTo>
                  <a:pt x="478631" y="545306"/>
                </a:lnTo>
                <a:lnTo>
                  <a:pt x="357188" y="583406"/>
                </a:lnTo>
                <a:lnTo>
                  <a:pt x="204788" y="628650"/>
                </a:lnTo>
                <a:lnTo>
                  <a:pt x="47625" y="669131"/>
                </a:lnTo>
                <a:lnTo>
                  <a:pt x="0" y="638175"/>
                </a:lnTo>
                <a:lnTo>
                  <a:pt x="83344" y="597694"/>
                </a:lnTo>
                <a:lnTo>
                  <a:pt x="190500" y="547688"/>
                </a:lnTo>
                <a:lnTo>
                  <a:pt x="285750" y="500063"/>
                </a:lnTo>
                <a:lnTo>
                  <a:pt x="361950" y="457200"/>
                </a:lnTo>
                <a:lnTo>
                  <a:pt x="402431" y="433388"/>
                </a:lnTo>
                <a:lnTo>
                  <a:pt x="454819" y="400050"/>
                </a:lnTo>
                <a:lnTo>
                  <a:pt x="502444" y="366713"/>
                </a:lnTo>
                <a:lnTo>
                  <a:pt x="535781" y="335756"/>
                </a:lnTo>
                <a:lnTo>
                  <a:pt x="576263" y="292894"/>
                </a:lnTo>
                <a:lnTo>
                  <a:pt x="607219" y="257175"/>
                </a:lnTo>
                <a:lnTo>
                  <a:pt x="626269" y="223838"/>
                </a:lnTo>
                <a:lnTo>
                  <a:pt x="628650" y="207169"/>
                </a:lnTo>
                <a:lnTo>
                  <a:pt x="628650" y="188119"/>
                </a:lnTo>
                <a:lnTo>
                  <a:pt x="623888" y="157163"/>
                </a:lnTo>
                <a:lnTo>
                  <a:pt x="616744" y="135731"/>
                </a:lnTo>
                <a:lnTo>
                  <a:pt x="607219" y="119063"/>
                </a:lnTo>
                <a:lnTo>
                  <a:pt x="592931" y="102394"/>
                </a:lnTo>
                <a:lnTo>
                  <a:pt x="576263" y="90488"/>
                </a:lnTo>
                <a:lnTo>
                  <a:pt x="552450" y="80963"/>
                </a:lnTo>
                <a:lnTo>
                  <a:pt x="528638" y="73819"/>
                </a:lnTo>
                <a:lnTo>
                  <a:pt x="514350" y="66675"/>
                </a:lnTo>
                <a:lnTo>
                  <a:pt x="497681" y="52388"/>
                </a:lnTo>
                <a:lnTo>
                  <a:pt x="488156" y="33338"/>
                </a:lnTo>
                <a:lnTo>
                  <a:pt x="488156" y="16669"/>
                </a:lnTo>
                <a:lnTo>
                  <a:pt x="492919" y="7144"/>
                </a:lnTo>
                <a:lnTo>
                  <a:pt x="514350" y="0"/>
                </a:lnTo>
                <a:lnTo>
                  <a:pt x="550069" y="2381"/>
                </a:lnTo>
                <a:lnTo>
                  <a:pt x="592931" y="9525"/>
                </a:lnTo>
                <a:lnTo>
                  <a:pt x="671513" y="33338"/>
                </a:lnTo>
                <a:lnTo>
                  <a:pt x="750094" y="64294"/>
                </a:lnTo>
                <a:lnTo>
                  <a:pt x="823913" y="97631"/>
                </a:lnTo>
                <a:lnTo>
                  <a:pt x="878681" y="121444"/>
                </a:lnTo>
                <a:lnTo>
                  <a:pt x="938213" y="154781"/>
                </a:lnTo>
                <a:lnTo>
                  <a:pt x="976313" y="180975"/>
                </a:lnTo>
                <a:lnTo>
                  <a:pt x="1009650" y="207169"/>
                </a:lnTo>
                <a:lnTo>
                  <a:pt x="1045369" y="242888"/>
                </a:lnTo>
                <a:lnTo>
                  <a:pt x="1081088" y="283369"/>
                </a:lnTo>
                <a:lnTo>
                  <a:pt x="1097756" y="307181"/>
                </a:lnTo>
                <a:lnTo>
                  <a:pt x="1102519" y="321469"/>
                </a:lnTo>
                <a:lnTo>
                  <a:pt x="1104900" y="335756"/>
                </a:lnTo>
                <a:lnTo>
                  <a:pt x="1100138" y="347663"/>
                </a:lnTo>
                <a:lnTo>
                  <a:pt x="1090613" y="357188"/>
                </a:lnTo>
                <a:lnTo>
                  <a:pt x="1069181" y="369094"/>
                </a:lnTo>
                <a:lnTo>
                  <a:pt x="1033463" y="381000"/>
                </a:lnTo>
                <a:lnTo>
                  <a:pt x="983456" y="390525"/>
                </a:lnTo>
                <a:lnTo>
                  <a:pt x="931069" y="397669"/>
                </a:lnTo>
                <a:lnTo>
                  <a:pt x="852488" y="416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0E80EBA-252F-4C16-9A93-50DAA45A0EEA}"/>
              </a:ext>
            </a:extLst>
          </p:cNvPr>
          <p:cNvSpPr/>
          <p:nvPr/>
        </p:nvSpPr>
        <p:spPr>
          <a:xfrm>
            <a:off x="4516438" y="4410075"/>
            <a:ext cx="2759075" cy="1382713"/>
          </a:xfrm>
          <a:custGeom>
            <a:avLst/>
            <a:gdLst>
              <a:gd name="connsiteX0" fmla="*/ 1340644 w 2757488"/>
              <a:gd name="connsiteY0" fmla="*/ 640556 h 1383506"/>
              <a:gd name="connsiteX1" fmla="*/ 1254919 w 2757488"/>
              <a:gd name="connsiteY1" fmla="*/ 590550 h 1383506"/>
              <a:gd name="connsiteX2" fmla="*/ 1178719 w 2757488"/>
              <a:gd name="connsiteY2" fmla="*/ 545306 h 1383506"/>
              <a:gd name="connsiteX3" fmla="*/ 1104900 w 2757488"/>
              <a:gd name="connsiteY3" fmla="*/ 500063 h 1383506"/>
              <a:gd name="connsiteX4" fmla="*/ 1033463 w 2757488"/>
              <a:gd name="connsiteY4" fmla="*/ 457200 h 1383506"/>
              <a:gd name="connsiteX5" fmla="*/ 933450 w 2757488"/>
              <a:gd name="connsiteY5" fmla="*/ 395288 h 1383506"/>
              <a:gd name="connsiteX6" fmla="*/ 873919 w 2757488"/>
              <a:gd name="connsiteY6" fmla="*/ 357188 h 1383506"/>
              <a:gd name="connsiteX7" fmla="*/ 797719 w 2757488"/>
              <a:gd name="connsiteY7" fmla="*/ 309563 h 1383506"/>
              <a:gd name="connsiteX8" fmla="*/ 726282 w 2757488"/>
              <a:gd name="connsiteY8" fmla="*/ 264319 h 1383506"/>
              <a:gd name="connsiteX9" fmla="*/ 681038 w 2757488"/>
              <a:gd name="connsiteY9" fmla="*/ 238125 h 1383506"/>
              <a:gd name="connsiteX10" fmla="*/ 633413 w 2757488"/>
              <a:gd name="connsiteY10" fmla="*/ 204788 h 1383506"/>
              <a:gd name="connsiteX11" fmla="*/ 578644 w 2757488"/>
              <a:gd name="connsiteY11" fmla="*/ 171450 h 1383506"/>
              <a:gd name="connsiteX12" fmla="*/ 516732 w 2757488"/>
              <a:gd name="connsiteY12" fmla="*/ 135731 h 1383506"/>
              <a:gd name="connsiteX13" fmla="*/ 476250 w 2757488"/>
              <a:gd name="connsiteY13" fmla="*/ 114300 h 1383506"/>
              <a:gd name="connsiteX14" fmla="*/ 435769 w 2757488"/>
              <a:gd name="connsiteY14" fmla="*/ 95250 h 1383506"/>
              <a:gd name="connsiteX15" fmla="*/ 371475 w 2757488"/>
              <a:gd name="connsiteY15" fmla="*/ 69056 h 1383506"/>
              <a:gd name="connsiteX16" fmla="*/ 316707 w 2757488"/>
              <a:gd name="connsiteY16" fmla="*/ 50006 h 1383506"/>
              <a:gd name="connsiteX17" fmla="*/ 242888 w 2757488"/>
              <a:gd name="connsiteY17" fmla="*/ 28575 h 1383506"/>
              <a:gd name="connsiteX18" fmla="*/ 185738 w 2757488"/>
              <a:gd name="connsiteY18" fmla="*/ 16669 h 1383506"/>
              <a:gd name="connsiteX19" fmla="*/ 119063 w 2757488"/>
              <a:gd name="connsiteY19" fmla="*/ 4763 h 1383506"/>
              <a:gd name="connsiteX20" fmla="*/ 73819 w 2757488"/>
              <a:gd name="connsiteY20" fmla="*/ 0 h 1383506"/>
              <a:gd name="connsiteX21" fmla="*/ 30957 w 2757488"/>
              <a:gd name="connsiteY21" fmla="*/ 7144 h 1383506"/>
              <a:gd name="connsiteX22" fmla="*/ 11907 w 2757488"/>
              <a:gd name="connsiteY22" fmla="*/ 14288 h 1383506"/>
              <a:gd name="connsiteX23" fmla="*/ 0 w 2757488"/>
              <a:gd name="connsiteY23" fmla="*/ 21431 h 1383506"/>
              <a:gd name="connsiteX24" fmla="*/ 0 w 2757488"/>
              <a:gd name="connsiteY24" fmla="*/ 33338 h 1383506"/>
              <a:gd name="connsiteX25" fmla="*/ 9525 w 2757488"/>
              <a:gd name="connsiteY25" fmla="*/ 50006 h 1383506"/>
              <a:gd name="connsiteX26" fmla="*/ 40482 w 2757488"/>
              <a:gd name="connsiteY26" fmla="*/ 66675 h 1383506"/>
              <a:gd name="connsiteX27" fmla="*/ 80963 w 2757488"/>
              <a:gd name="connsiteY27" fmla="*/ 73819 h 1383506"/>
              <a:gd name="connsiteX28" fmla="*/ 147638 w 2757488"/>
              <a:gd name="connsiteY28" fmla="*/ 90488 h 1383506"/>
              <a:gd name="connsiteX29" fmla="*/ 221457 w 2757488"/>
              <a:gd name="connsiteY29" fmla="*/ 114300 h 1383506"/>
              <a:gd name="connsiteX30" fmla="*/ 285750 w 2757488"/>
              <a:gd name="connsiteY30" fmla="*/ 140494 h 1383506"/>
              <a:gd name="connsiteX31" fmla="*/ 340519 w 2757488"/>
              <a:gd name="connsiteY31" fmla="*/ 164306 h 1383506"/>
              <a:gd name="connsiteX32" fmla="*/ 407194 w 2757488"/>
              <a:gd name="connsiteY32" fmla="*/ 197644 h 1383506"/>
              <a:gd name="connsiteX33" fmla="*/ 466725 w 2757488"/>
              <a:gd name="connsiteY33" fmla="*/ 233363 h 1383506"/>
              <a:gd name="connsiteX34" fmla="*/ 569119 w 2757488"/>
              <a:gd name="connsiteY34" fmla="*/ 304800 h 1383506"/>
              <a:gd name="connsiteX35" fmla="*/ 704850 w 2757488"/>
              <a:gd name="connsiteY35" fmla="*/ 409575 h 1383506"/>
              <a:gd name="connsiteX36" fmla="*/ 850107 w 2757488"/>
              <a:gd name="connsiteY36" fmla="*/ 523875 h 1383506"/>
              <a:gd name="connsiteX37" fmla="*/ 940594 w 2757488"/>
              <a:gd name="connsiteY37" fmla="*/ 597694 h 1383506"/>
              <a:gd name="connsiteX38" fmla="*/ 959644 w 2757488"/>
              <a:gd name="connsiteY38" fmla="*/ 621506 h 1383506"/>
              <a:gd name="connsiteX39" fmla="*/ 1104900 w 2757488"/>
              <a:gd name="connsiteY39" fmla="*/ 733425 h 1383506"/>
              <a:gd name="connsiteX40" fmla="*/ 1228725 w 2757488"/>
              <a:gd name="connsiteY40" fmla="*/ 835819 h 1383506"/>
              <a:gd name="connsiteX41" fmla="*/ 1378744 w 2757488"/>
              <a:gd name="connsiteY41" fmla="*/ 964406 h 1383506"/>
              <a:gd name="connsiteX42" fmla="*/ 1521619 w 2757488"/>
              <a:gd name="connsiteY42" fmla="*/ 1092994 h 1383506"/>
              <a:gd name="connsiteX43" fmla="*/ 1690688 w 2757488"/>
              <a:gd name="connsiteY43" fmla="*/ 1243013 h 1383506"/>
              <a:gd name="connsiteX44" fmla="*/ 1745457 w 2757488"/>
              <a:gd name="connsiteY44" fmla="*/ 1295400 h 1383506"/>
              <a:gd name="connsiteX45" fmla="*/ 1778794 w 2757488"/>
              <a:gd name="connsiteY45" fmla="*/ 1323975 h 1383506"/>
              <a:gd name="connsiteX46" fmla="*/ 1807369 w 2757488"/>
              <a:gd name="connsiteY46" fmla="*/ 1343025 h 1383506"/>
              <a:gd name="connsiteX47" fmla="*/ 1854994 w 2757488"/>
              <a:gd name="connsiteY47" fmla="*/ 1364456 h 1383506"/>
              <a:gd name="connsiteX48" fmla="*/ 1902619 w 2757488"/>
              <a:gd name="connsiteY48" fmla="*/ 1378744 h 1383506"/>
              <a:gd name="connsiteX49" fmla="*/ 1959769 w 2757488"/>
              <a:gd name="connsiteY49" fmla="*/ 1383506 h 1383506"/>
              <a:gd name="connsiteX50" fmla="*/ 2014538 w 2757488"/>
              <a:gd name="connsiteY50" fmla="*/ 1383506 h 1383506"/>
              <a:gd name="connsiteX51" fmla="*/ 2185988 w 2757488"/>
              <a:gd name="connsiteY51" fmla="*/ 1366838 h 1383506"/>
              <a:gd name="connsiteX52" fmla="*/ 2450307 w 2757488"/>
              <a:gd name="connsiteY52" fmla="*/ 1340644 h 1383506"/>
              <a:gd name="connsiteX53" fmla="*/ 2697957 w 2757488"/>
              <a:gd name="connsiteY53" fmla="*/ 1319213 h 1383506"/>
              <a:gd name="connsiteX54" fmla="*/ 2728913 w 2757488"/>
              <a:gd name="connsiteY54" fmla="*/ 1309688 h 1383506"/>
              <a:gd name="connsiteX55" fmla="*/ 2752725 w 2757488"/>
              <a:gd name="connsiteY55" fmla="*/ 1295400 h 1383506"/>
              <a:gd name="connsiteX56" fmla="*/ 2757488 w 2757488"/>
              <a:gd name="connsiteY56" fmla="*/ 1283494 h 1383506"/>
              <a:gd name="connsiteX57" fmla="*/ 2757488 w 2757488"/>
              <a:gd name="connsiteY57" fmla="*/ 1276350 h 1383506"/>
              <a:gd name="connsiteX58" fmla="*/ 2750344 w 2757488"/>
              <a:gd name="connsiteY58" fmla="*/ 1264444 h 1383506"/>
              <a:gd name="connsiteX59" fmla="*/ 2721769 w 2757488"/>
              <a:gd name="connsiteY59" fmla="*/ 1254919 h 1383506"/>
              <a:gd name="connsiteX60" fmla="*/ 2647950 w 2757488"/>
              <a:gd name="connsiteY60" fmla="*/ 1240631 h 1383506"/>
              <a:gd name="connsiteX61" fmla="*/ 2578894 w 2757488"/>
              <a:gd name="connsiteY61" fmla="*/ 1223963 h 1383506"/>
              <a:gd name="connsiteX62" fmla="*/ 2497932 w 2757488"/>
              <a:gd name="connsiteY62" fmla="*/ 1200150 h 1383506"/>
              <a:gd name="connsiteX63" fmla="*/ 2395538 w 2757488"/>
              <a:gd name="connsiteY63" fmla="*/ 1169194 h 1383506"/>
              <a:gd name="connsiteX64" fmla="*/ 2276475 w 2757488"/>
              <a:gd name="connsiteY64" fmla="*/ 1126331 h 1383506"/>
              <a:gd name="connsiteX65" fmla="*/ 2190750 w 2757488"/>
              <a:gd name="connsiteY65" fmla="*/ 1092994 h 1383506"/>
              <a:gd name="connsiteX66" fmla="*/ 2047875 w 2757488"/>
              <a:gd name="connsiteY66" fmla="*/ 1033463 h 1383506"/>
              <a:gd name="connsiteX67" fmla="*/ 1950244 w 2757488"/>
              <a:gd name="connsiteY67" fmla="*/ 985838 h 1383506"/>
              <a:gd name="connsiteX68" fmla="*/ 1800225 w 2757488"/>
              <a:gd name="connsiteY68" fmla="*/ 904875 h 1383506"/>
              <a:gd name="connsiteX69" fmla="*/ 1666875 w 2757488"/>
              <a:gd name="connsiteY69" fmla="*/ 831056 h 1383506"/>
              <a:gd name="connsiteX70" fmla="*/ 1464469 w 2757488"/>
              <a:gd name="connsiteY70" fmla="*/ 714375 h 1383506"/>
              <a:gd name="connsiteX71" fmla="*/ 1340644 w 2757488"/>
              <a:gd name="connsiteY71" fmla="*/ 640556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757488" h="1383506">
                <a:moveTo>
                  <a:pt x="1340644" y="640556"/>
                </a:moveTo>
                <a:lnTo>
                  <a:pt x="1254919" y="590550"/>
                </a:lnTo>
                <a:lnTo>
                  <a:pt x="1178719" y="545306"/>
                </a:lnTo>
                <a:lnTo>
                  <a:pt x="1104900" y="500063"/>
                </a:lnTo>
                <a:lnTo>
                  <a:pt x="1033463" y="457200"/>
                </a:lnTo>
                <a:lnTo>
                  <a:pt x="933450" y="395288"/>
                </a:lnTo>
                <a:lnTo>
                  <a:pt x="873919" y="357188"/>
                </a:lnTo>
                <a:lnTo>
                  <a:pt x="797719" y="309563"/>
                </a:lnTo>
                <a:lnTo>
                  <a:pt x="726282" y="264319"/>
                </a:lnTo>
                <a:lnTo>
                  <a:pt x="681038" y="238125"/>
                </a:lnTo>
                <a:lnTo>
                  <a:pt x="633413" y="204788"/>
                </a:lnTo>
                <a:lnTo>
                  <a:pt x="578644" y="171450"/>
                </a:lnTo>
                <a:lnTo>
                  <a:pt x="516732" y="135731"/>
                </a:lnTo>
                <a:lnTo>
                  <a:pt x="476250" y="114300"/>
                </a:lnTo>
                <a:lnTo>
                  <a:pt x="435769" y="95250"/>
                </a:lnTo>
                <a:lnTo>
                  <a:pt x="371475" y="69056"/>
                </a:lnTo>
                <a:lnTo>
                  <a:pt x="316707" y="50006"/>
                </a:lnTo>
                <a:lnTo>
                  <a:pt x="242888" y="28575"/>
                </a:lnTo>
                <a:lnTo>
                  <a:pt x="185738" y="16669"/>
                </a:lnTo>
                <a:lnTo>
                  <a:pt x="119063" y="4763"/>
                </a:lnTo>
                <a:lnTo>
                  <a:pt x="73819" y="0"/>
                </a:lnTo>
                <a:lnTo>
                  <a:pt x="30957" y="7144"/>
                </a:lnTo>
                <a:lnTo>
                  <a:pt x="11907" y="14288"/>
                </a:lnTo>
                <a:lnTo>
                  <a:pt x="0" y="21431"/>
                </a:lnTo>
                <a:lnTo>
                  <a:pt x="0" y="33338"/>
                </a:lnTo>
                <a:lnTo>
                  <a:pt x="9525" y="50006"/>
                </a:lnTo>
                <a:lnTo>
                  <a:pt x="40482" y="66675"/>
                </a:lnTo>
                <a:lnTo>
                  <a:pt x="80963" y="73819"/>
                </a:lnTo>
                <a:lnTo>
                  <a:pt x="147638" y="90488"/>
                </a:lnTo>
                <a:lnTo>
                  <a:pt x="221457" y="114300"/>
                </a:lnTo>
                <a:lnTo>
                  <a:pt x="285750" y="140494"/>
                </a:lnTo>
                <a:lnTo>
                  <a:pt x="340519" y="164306"/>
                </a:lnTo>
                <a:lnTo>
                  <a:pt x="407194" y="197644"/>
                </a:lnTo>
                <a:lnTo>
                  <a:pt x="466725" y="233363"/>
                </a:lnTo>
                <a:lnTo>
                  <a:pt x="569119" y="304800"/>
                </a:lnTo>
                <a:lnTo>
                  <a:pt x="704850" y="409575"/>
                </a:lnTo>
                <a:lnTo>
                  <a:pt x="850107" y="523875"/>
                </a:lnTo>
                <a:lnTo>
                  <a:pt x="940594" y="597694"/>
                </a:lnTo>
                <a:lnTo>
                  <a:pt x="959644" y="621506"/>
                </a:lnTo>
                <a:lnTo>
                  <a:pt x="1104900" y="733425"/>
                </a:lnTo>
                <a:lnTo>
                  <a:pt x="1228725" y="835819"/>
                </a:lnTo>
                <a:lnTo>
                  <a:pt x="1378744" y="964406"/>
                </a:lnTo>
                <a:lnTo>
                  <a:pt x="1521619" y="1092994"/>
                </a:lnTo>
                <a:lnTo>
                  <a:pt x="1690688" y="1243013"/>
                </a:lnTo>
                <a:lnTo>
                  <a:pt x="1745457" y="1295400"/>
                </a:lnTo>
                <a:lnTo>
                  <a:pt x="1778794" y="1323975"/>
                </a:lnTo>
                <a:lnTo>
                  <a:pt x="1807369" y="1343025"/>
                </a:lnTo>
                <a:lnTo>
                  <a:pt x="1854994" y="1364456"/>
                </a:lnTo>
                <a:lnTo>
                  <a:pt x="1902619" y="1378744"/>
                </a:lnTo>
                <a:lnTo>
                  <a:pt x="1959769" y="1383506"/>
                </a:lnTo>
                <a:lnTo>
                  <a:pt x="2014538" y="1383506"/>
                </a:lnTo>
                <a:lnTo>
                  <a:pt x="2185988" y="1366838"/>
                </a:lnTo>
                <a:lnTo>
                  <a:pt x="2450307" y="1340644"/>
                </a:lnTo>
                <a:lnTo>
                  <a:pt x="2697957" y="1319213"/>
                </a:lnTo>
                <a:lnTo>
                  <a:pt x="2728913" y="1309688"/>
                </a:lnTo>
                <a:lnTo>
                  <a:pt x="2752725" y="1295400"/>
                </a:lnTo>
                <a:lnTo>
                  <a:pt x="2757488" y="1283494"/>
                </a:lnTo>
                <a:lnTo>
                  <a:pt x="2757488" y="1276350"/>
                </a:lnTo>
                <a:lnTo>
                  <a:pt x="2750344" y="1264444"/>
                </a:lnTo>
                <a:lnTo>
                  <a:pt x="2721769" y="1254919"/>
                </a:lnTo>
                <a:lnTo>
                  <a:pt x="2647950" y="1240631"/>
                </a:lnTo>
                <a:lnTo>
                  <a:pt x="2578894" y="1223963"/>
                </a:lnTo>
                <a:lnTo>
                  <a:pt x="2497932" y="1200150"/>
                </a:lnTo>
                <a:lnTo>
                  <a:pt x="2395538" y="1169194"/>
                </a:lnTo>
                <a:lnTo>
                  <a:pt x="2276475" y="1126331"/>
                </a:lnTo>
                <a:lnTo>
                  <a:pt x="2190750" y="1092994"/>
                </a:lnTo>
                <a:lnTo>
                  <a:pt x="2047875" y="1033463"/>
                </a:lnTo>
                <a:lnTo>
                  <a:pt x="1950244" y="985838"/>
                </a:lnTo>
                <a:lnTo>
                  <a:pt x="1800225" y="904875"/>
                </a:lnTo>
                <a:lnTo>
                  <a:pt x="1666875" y="831056"/>
                </a:lnTo>
                <a:lnTo>
                  <a:pt x="1464469" y="714375"/>
                </a:lnTo>
                <a:lnTo>
                  <a:pt x="1340644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4C7F3132-7031-4389-AB98-C11996921EE3}"/>
              </a:ext>
            </a:extLst>
          </p:cNvPr>
          <p:cNvGrpSpPr>
            <a:grpSpLocks/>
          </p:cNvGrpSpPr>
          <p:nvPr/>
        </p:nvGrpSpPr>
        <p:grpSpPr bwMode="auto">
          <a:xfrm>
            <a:off x="2643188" y="1443038"/>
            <a:ext cx="4619625" cy="4562475"/>
            <a:chOff x="2808288" y="1595438"/>
            <a:chExt cx="4619625" cy="4562475"/>
          </a:xfrm>
        </p:grpSpPr>
        <p:sp>
          <p:nvSpPr>
            <p:cNvPr id="21" name="フリーフォーム 16">
              <a:extLst>
                <a:ext uri="{FF2B5EF4-FFF2-40B4-BE49-F238E27FC236}">
                  <a16:creationId xmlns:a16="http://schemas.microsoft.com/office/drawing/2014/main" id="{3A963A7F-14C7-4677-B6DD-5E8B6FA4DD80}"/>
                </a:ext>
              </a:extLst>
            </p:cNvPr>
            <p:cNvSpPr/>
            <p:nvPr/>
          </p:nvSpPr>
          <p:spPr>
            <a:xfrm>
              <a:off x="3752850" y="1595438"/>
              <a:ext cx="585788" cy="2243137"/>
            </a:xfrm>
            <a:custGeom>
              <a:avLst/>
              <a:gdLst>
                <a:gd name="connsiteX0" fmla="*/ 294223 w 585562"/>
                <a:gd name="connsiteY0" fmla="*/ 790365 h 2244174"/>
                <a:gd name="connsiteX1" fmla="*/ 294223 w 585562"/>
                <a:gd name="connsiteY1" fmla="*/ 1052858 h 2244174"/>
                <a:gd name="connsiteX2" fmla="*/ 297108 w 585562"/>
                <a:gd name="connsiteY2" fmla="*/ 1249007 h 2244174"/>
                <a:gd name="connsiteX3" fmla="*/ 297108 w 585562"/>
                <a:gd name="connsiteY3" fmla="*/ 1387465 h 2244174"/>
                <a:gd name="connsiteX4" fmla="*/ 294223 w 585562"/>
                <a:gd name="connsiteY4" fmla="*/ 1491309 h 2244174"/>
                <a:gd name="connsiteX5" fmla="*/ 294223 w 585562"/>
                <a:gd name="connsiteY5" fmla="*/ 1520154 h 2244174"/>
                <a:gd name="connsiteX6" fmla="*/ 285570 w 585562"/>
                <a:gd name="connsiteY6" fmla="*/ 1572076 h 2244174"/>
                <a:gd name="connsiteX7" fmla="*/ 274032 w 585562"/>
                <a:gd name="connsiteY7" fmla="*/ 1638420 h 2244174"/>
                <a:gd name="connsiteX8" fmla="*/ 259609 w 585562"/>
                <a:gd name="connsiteY8" fmla="*/ 1693227 h 2244174"/>
                <a:gd name="connsiteX9" fmla="*/ 233648 w 585562"/>
                <a:gd name="connsiteY9" fmla="*/ 1768225 h 2244174"/>
                <a:gd name="connsiteX10" fmla="*/ 210572 w 585562"/>
                <a:gd name="connsiteY10" fmla="*/ 1828800 h 2244174"/>
                <a:gd name="connsiteX11" fmla="*/ 210572 w 585562"/>
                <a:gd name="connsiteY11" fmla="*/ 1857646 h 2244174"/>
                <a:gd name="connsiteX12" fmla="*/ 222110 w 585562"/>
                <a:gd name="connsiteY12" fmla="*/ 1923990 h 2244174"/>
                <a:gd name="connsiteX13" fmla="*/ 239417 w 585562"/>
                <a:gd name="connsiteY13" fmla="*/ 2007642 h 2244174"/>
                <a:gd name="connsiteX14" fmla="*/ 268263 w 585562"/>
                <a:gd name="connsiteY14" fmla="*/ 2082640 h 2244174"/>
                <a:gd name="connsiteX15" fmla="*/ 297108 w 585562"/>
                <a:gd name="connsiteY15" fmla="*/ 2131677 h 2244174"/>
                <a:gd name="connsiteX16" fmla="*/ 317300 w 585562"/>
                <a:gd name="connsiteY16" fmla="*/ 2160523 h 2244174"/>
                <a:gd name="connsiteX17" fmla="*/ 343261 w 585562"/>
                <a:gd name="connsiteY17" fmla="*/ 2203791 h 2244174"/>
                <a:gd name="connsiteX18" fmla="*/ 363453 w 585562"/>
                <a:gd name="connsiteY18" fmla="*/ 2226867 h 2244174"/>
                <a:gd name="connsiteX19" fmla="*/ 383644 w 585562"/>
                <a:gd name="connsiteY19" fmla="*/ 2241290 h 2244174"/>
                <a:gd name="connsiteX20" fmla="*/ 403836 w 585562"/>
                <a:gd name="connsiteY20" fmla="*/ 2244174 h 2244174"/>
                <a:gd name="connsiteX21" fmla="*/ 421143 w 585562"/>
                <a:gd name="connsiteY21" fmla="*/ 2238405 h 2244174"/>
                <a:gd name="connsiteX22" fmla="*/ 435566 w 585562"/>
                <a:gd name="connsiteY22" fmla="*/ 2221098 h 2244174"/>
                <a:gd name="connsiteX23" fmla="*/ 455758 w 585562"/>
                <a:gd name="connsiteY23" fmla="*/ 2186484 h 2244174"/>
                <a:gd name="connsiteX24" fmla="*/ 481719 w 585562"/>
                <a:gd name="connsiteY24" fmla="*/ 2117255 h 2244174"/>
                <a:gd name="connsiteX25" fmla="*/ 496141 w 585562"/>
                <a:gd name="connsiteY25" fmla="*/ 2059564 h 2244174"/>
                <a:gd name="connsiteX26" fmla="*/ 496141 w 585562"/>
                <a:gd name="connsiteY26" fmla="*/ 2022065 h 2244174"/>
                <a:gd name="connsiteX27" fmla="*/ 499026 w 585562"/>
                <a:gd name="connsiteY27" fmla="*/ 1860530 h 2244174"/>
                <a:gd name="connsiteX28" fmla="*/ 499026 w 585562"/>
                <a:gd name="connsiteY28" fmla="*/ 1621113 h 2244174"/>
                <a:gd name="connsiteX29" fmla="*/ 499026 w 585562"/>
                <a:gd name="connsiteY29" fmla="*/ 1370158 h 2244174"/>
                <a:gd name="connsiteX30" fmla="*/ 501911 w 585562"/>
                <a:gd name="connsiteY30" fmla="*/ 1182663 h 2244174"/>
                <a:gd name="connsiteX31" fmla="*/ 504795 w 585562"/>
                <a:gd name="connsiteY31" fmla="*/ 1049974 h 2244174"/>
                <a:gd name="connsiteX32" fmla="*/ 510564 w 585562"/>
                <a:gd name="connsiteY32" fmla="*/ 908631 h 2244174"/>
                <a:gd name="connsiteX33" fmla="*/ 524987 w 585562"/>
                <a:gd name="connsiteY33" fmla="*/ 715367 h 2244174"/>
                <a:gd name="connsiteX34" fmla="*/ 539410 w 585562"/>
                <a:gd name="connsiteY34" fmla="*/ 478834 h 2244174"/>
                <a:gd name="connsiteX35" fmla="*/ 542294 w 585562"/>
                <a:gd name="connsiteY35" fmla="*/ 458643 h 2244174"/>
                <a:gd name="connsiteX36" fmla="*/ 556717 w 585562"/>
                <a:gd name="connsiteY36" fmla="*/ 415374 h 2244174"/>
                <a:gd name="connsiteX37" fmla="*/ 582678 w 585562"/>
                <a:gd name="connsiteY37" fmla="*/ 340376 h 2244174"/>
                <a:gd name="connsiteX38" fmla="*/ 585562 w 585562"/>
                <a:gd name="connsiteY38" fmla="*/ 320185 h 2244174"/>
                <a:gd name="connsiteX39" fmla="*/ 585562 w 585562"/>
                <a:gd name="connsiteY39" fmla="*/ 302877 h 2244174"/>
                <a:gd name="connsiteX40" fmla="*/ 582678 w 585562"/>
                <a:gd name="connsiteY40" fmla="*/ 276916 h 2244174"/>
                <a:gd name="connsiteX41" fmla="*/ 571140 w 585562"/>
                <a:gd name="connsiteY41" fmla="*/ 245186 h 2244174"/>
                <a:gd name="connsiteX42" fmla="*/ 556717 w 585562"/>
                <a:gd name="connsiteY42" fmla="*/ 216341 h 2244174"/>
                <a:gd name="connsiteX43" fmla="*/ 530756 w 585562"/>
                <a:gd name="connsiteY43" fmla="*/ 184611 h 2244174"/>
                <a:gd name="connsiteX44" fmla="*/ 501911 w 585562"/>
                <a:gd name="connsiteY44" fmla="*/ 155766 h 2244174"/>
                <a:gd name="connsiteX45" fmla="*/ 475950 w 585562"/>
                <a:gd name="connsiteY45" fmla="*/ 135574 h 2244174"/>
                <a:gd name="connsiteX46" fmla="*/ 452873 w 585562"/>
                <a:gd name="connsiteY46" fmla="*/ 118267 h 2244174"/>
                <a:gd name="connsiteX47" fmla="*/ 409605 w 585562"/>
                <a:gd name="connsiteY47" fmla="*/ 98075 h 2244174"/>
                <a:gd name="connsiteX48" fmla="*/ 354799 w 585562"/>
                <a:gd name="connsiteY48" fmla="*/ 74998 h 2244174"/>
                <a:gd name="connsiteX49" fmla="*/ 268263 w 585562"/>
                <a:gd name="connsiteY49" fmla="*/ 46153 h 2244174"/>
                <a:gd name="connsiteX50" fmla="*/ 190380 w 585562"/>
                <a:gd name="connsiteY50" fmla="*/ 25961 h 2244174"/>
                <a:gd name="connsiteX51" fmla="*/ 86536 w 585562"/>
                <a:gd name="connsiteY51" fmla="*/ 5769 h 2244174"/>
                <a:gd name="connsiteX52" fmla="*/ 51922 w 585562"/>
                <a:gd name="connsiteY52" fmla="*/ 0 h 2244174"/>
                <a:gd name="connsiteX53" fmla="*/ 28846 w 585562"/>
                <a:gd name="connsiteY53" fmla="*/ 0 h 2244174"/>
                <a:gd name="connsiteX54" fmla="*/ 11538 w 585562"/>
                <a:gd name="connsiteY54" fmla="*/ 2885 h 2244174"/>
                <a:gd name="connsiteX55" fmla="*/ 5769 w 585562"/>
                <a:gd name="connsiteY55" fmla="*/ 8654 h 2244174"/>
                <a:gd name="connsiteX56" fmla="*/ 0 w 585562"/>
                <a:gd name="connsiteY56" fmla="*/ 20192 h 2244174"/>
                <a:gd name="connsiteX57" fmla="*/ 5769 w 585562"/>
                <a:gd name="connsiteY57" fmla="*/ 34615 h 2244174"/>
                <a:gd name="connsiteX58" fmla="*/ 20192 w 585562"/>
                <a:gd name="connsiteY58" fmla="*/ 57691 h 2244174"/>
                <a:gd name="connsiteX59" fmla="*/ 43268 w 585562"/>
                <a:gd name="connsiteY59" fmla="*/ 74998 h 2244174"/>
                <a:gd name="connsiteX60" fmla="*/ 115382 w 585562"/>
                <a:gd name="connsiteY60" fmla="*/ 112497 h 2244174"/>
                <a:gd name="connsiteX61" fmla="*/ 178842 w 585562"/>
                <a:gd name="connsiteY61" fmla="*/ 152881 h 2244174"/>
                <a:gd name="connsiteX62" fmla="*/ 210572 w 585562"/>
                <a:gd name="connsiteY62" fmla="*/ 175957 h 2244174"/>
                <a:gd name="connsiteX63" fmla="*/ 242302 w 585562"/>
                <a:gd name="connsiteY63" fmla="*/ 210572 h 2244174"/>
                <a:gd name="connsiteX64" fmla="*/ 265378 w 585562"/>
                <a:gd name="connsiteY64" fmla="*/ 248071 h 2244174"/>
                <a:gd name="connsiteX65" fmla="*/ 274032 w 585562"/>
                <a:gd name="connsiteY65" fmla="*/ 276916 h 2244174"/>
                <a:gd name="connsiteX66" fmla="*/ 282685 w 585562"/>
                <a:gd name="connsiteY66" fmla="*/ 308646 h 2244174"/>
                <a:gd name="connsiteX67" fmla="*/ 291339 w 585562"/>
                <a:gd name="connsiteY67" fmla="*/ 360568 h 2244174"/>
                <a:gd name="connsiteX68" fmla="*/ 294223 w 585562"/>
                <a:gd name="connsiteY68" fmla="*/ 426913 h 2244174"/>
                <a:gd name="connsiteX69" fmla="*/ 294223 w 585562"/>
                <a:gd name="connsiteY69" fmla="*/ 559602 h 2244174"/>
                <a:gd name="connsiteX70" fmla="*/ 294223 w 585562"/>
                <a:gd name="connsiteY70" fmla="*/ 790365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85562" h="2244174">
                  <a:moveTo>
                    <a:pt x="294223" y="790365"/>
                  </a:moveTo>
                  <a:lnTo>
                    <a:pt x="294223" y="1052858"/>
                  </a:lnTo>
                  <a:cubicBezTo>
                    <a:pt x="295185" y="1118241"/>
                    <a:pt x="296146" y="1183624"/>
                    <a:pt x="297108" y="1249007"/>
                  </a:cubicBezTo>
                  <a:lnTo>
                    <a:pt x="297108" y="1387465"/>
                  </a:lnTo>
                  <a:cubicBezTo>
                    <a:pt x="296146" y="1422080"/>
                    <a:pt x="295185" y="1456694"/>
                    <a:pt x="294223" y="1491309"/>
                  </a:cubicBezTo>
                  <a:lnTo>
                    <a:pt x="294223" y="1520154"/>
                  </a:lnTo>
                  <a:lnTo>
                    <a:pt x="285570" y="1572076"/>
                  </a:lnTo>
                  <a:lnTo>
                    <a:pt x="274032" y="1638420"/>
                  </a:lnTo>
                  <a:lnTo>
                    <a:pt x="259609" y="1693227"/>
                  </a:lnTo>
                  <a:lnTo>
                    <a:pt x="233648" y="1768225"/>
                  </a:lnTo>
                  <a:lnTo>
                    <a:pt x="210572" y="1828800"/>
                  </a:lnTo>
                  <a:lnTo>
                    <a:pt x="210572" y="1857646"/>
                  </a:lnTo>
                  <a:lnTo>
                    <a:pt x="222110" y="1923990"/>
                  </a:lnTo>
                  <a:lnTo>
                    <a:pt x="239417" y="2007642"/>
                  </a:lnTo>
                  <a:lnTo>
                    <a:pt x="268263" y="2082640"/>
                  </a:lnTo>
                  <a:lnTo>
                    <a:pt x="297108" y="2131677"/>
                  </a:lnTo>
                  <a:lnTo>
                    <a:pt x="317300" y="2160523"/>
                  </a:lnTo>
                  <a:lnTo>
                    <a:pt x="343261" y="2203791"/>
                  </a:lnTo>
                  <a:lnTo>
                    <a:pt x="363453" y="2226867"/>
                  </a:lnTo>
                  <a:lnTo>
                    <a:pt x="383644" y="2241290"/>
                  </a:lnTo>
                  <a:lnTo>
                    <a:pt x="403836" y="2244174"/>
                  </a:lnTo>
                  <a:lnTo>
                    <a:pt x="421143" y="2238405"/>
                  </a:lnTo>
                  <a:lnTo>
                    <a:pt x="435566" y="2221098"/>
                  </a:lnTo>
                  <a:lnTo>
                    <a:pt x="455758" y="2186484"/>
                  </a:lnTo>
                  <a:lnTo>
                    <a:pt x="481719" y="2117255"/>
                  </a:lnTo>
                  <a:lnTo>
                    <a:pt x="496141" y="2059564"/>
                  </a:lnTo>
                  <a:lnTo>
                    <a:pt x="496141" y="2022065"/>
                  </a:lnTo>
                  <a:cubicBezTo>
                    <a:pt x="497103" y="1968220"/>
                    <a:pt x="498064" y="1914375"/>
                    <a:pt x="499026" y="1860530"/>
                  </a:cubicBezTo>
                  <a:lnTo>
                    <a:pt x="499026" y="1621113"/>
                  </a:lnTo>
                  <a:lnTo>
                    <a:pt x="499026" y="1370158"/>
                  </a:lnTo>
                  <a:cubicBezTo>
                    <a:pt x="499988" y="1307660"/>
                    <a:pt x="500949" y="1245161"/>
                    <a:pt x="501911" y="1182663"/>
                  </a:cubicBezTo>
                  <a:cubicBezTo>
                    <a:pt x="502872" y="1138433"/>
                    <a:pt x="503834" y="1094204"/>
                    <a:pt x="504795" y="1049974"/>
                  </a:cubicBezTo>
                  <a:lnTo>
                    <a:pt x="510564" y="908631"/>
                  </a:lnTo>
                  <a:lnTo>
                    <a:pt x="524987" y="715367"/>
                  </a:lnTo>
                  <a:lnTo>
                    <a:pt x="539410" y="478834"/>
                  </a:lnTo>
                  <a:lnTo>
                    <a:pt x="542294" y="458643"/>
                  </a:lnTo>
                  <a:lnTo>
                    <a:pt x="556717" y="415374"/>
                  </a:lnTo>
                  <a:lnTo>
                    <a:pt x="582678" y="340376"/>
                  </a:lnTo>
                  <a:lnTo>
                    <a:pt x="585562" y="320185"/>
                  </a:lnTo>
                  <a:lnTo>
                    <a:pt x="585562" y="302877"/>
                  </a:lnTo>
                  <a:lnTo>
                    <a:pt x="582678" y="276916"/>
                  </a:lnTo>
                  <a:lnTo>
                    <a:pt x="571140" y="245186"/>
                  </a:lnTo>
                  <a:lnTo>
                    <a:pt x="556717" y="216341"/>
                  </a:lnTo>
                  <a:lnTo>
                    <a:pt x="530756" y="184611"/>
                  </a:lnTo>
                  <a:lnTo>
                    <a:pt x="501911" y="155766"/>
                  </a:lnTo>
                  <a:lnTo>
                    <a:pt x="475950" y="135574"/>
                  </a:lnTo>
                  <a:lnTo>
                    <a:pt x="452873" y="118267"/>
                  </a:lnTo>
                  <a:lnTo>
                    <a:pt x="409605" y="98075"/>
                  </a:lnTo>
                  <a:lnTo>
                    <a:pt x="354799" y="74998"/>
                  </a:lnTo>
                  <a:lnTo>
                    <a:pt x="268263" y="46153"/>
                  </a:lnTo>
                  <a:lnTo>
                    <a:pt x="190380" y="25961"/>
                  </a:lnTo>
                  <a:lnTo>
                    <a:pt x="86536" y="5769"/>
                  </a:lnTo>
                  <a:lnTo>
                    <a:pt x="51922" y="0"/>
                  </a:lnTo>
                  <a:lnTo>
                    <a:pt x="28846" y="0"/>
                  </a:lnTo>
                  <a:lnTo>
                    <a:pt x="11538" y="2885"/>
                  </a:lnTo>
                  <a:lnTo>
                    <a:pt x="5769" y="8654"/>
                  </a:lnTo>
                  <a:lnTo>
                    <a:pt x="0" y="20192"/>
                  </a:lnTo>
                  <a:lnTo>
                    <a:pt x="5769" y="34615"/>
                  </a:lnTo>
                  <a:lnTo>
                    <a:pt x="20192" y="57691"/>
                  </a:lnTo>
                  <a:lnTo>
                    <a:pt x="43268" y="74998"/>
                  </a:lnTo>
                  <a:lnTo>
                    <a:pt x="115382" y="112497"/>
                  </a:lnTo>
                  <a:lnTo>
                    <a:pt x="178842" y="152881"/>
                  </a:lnTo>
                  <a:lnTo>
                    <a:pt x="210572" y="175957"/>
                  </a:lnTo>
                  <a:lnTo>
                    <a:pt x="242302" y="210572"/>
                  </a:lnTo>
                  <a:lnTo>
                    <a:pt x="265378" y="248071"/>
                  </a:lnTo>
                  <a:lnTo>
                    <a:pt x="274032" y="276916"/>
                  </a:lnTo>
                  <a:lnTo>
                    <a:pt x="282685" y="308646"/>
                  </a:lnTo>
                  <a:lnTo>
                    <a:pt x="291339" y="360568"/>
                  </a:lnTo>
                  <a:lnTo>
                    <a:pt x="294223" y="426913"/>
                  </a:lnTo>
                  <a:lnTo>
                    <a:pt x="294223" y="559602"/>
                  </a:lnTo>
                  <a:cubicBezTo>
                    <a:pt x="295185" y="627869"/>
                    <a:pt x="294223" y="708156"/>
                    <a:pt x="294223" y="79036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">
              <a:extLst>
                <a:ext uri="{FF2B5EF4-FFF2-40B4-BE49-F238E27FC236}">
                  <a16:creationId xmlns:a16="http://schemas.microsoft.com/office/drawing/2014/main" id="{53AA056D-CF7E-4D40-A654-AD7BA6189EBF}"/>
                </a:ext>
              </a:extLst>
            </p:cNvPr>
            <p:cNvSpPr/>
            <p:nvPr/>
          </p:nvSpPr>
          <p:spPr>
            <a:xfrm>
              <a:off x="3081338" y="1924050"/>
              <a:ext cx="709612" cy="642938"/>
            </a:xfrm>
            <a:custGeom>
              <a:avLst/>
              <a:gdLst>
                <a:gd name="connsiteX0" fmla="*/ 271462 w 709612"/>
                <a:gd name="connsiteY0" fmla="*/ 97631 h 642938"/>
                <a:gd name="connsiteX1" fmla="*/ 402431 w 709612"/>
                <a:gd name="connsiteY1" fmla="*/ 152400 h 642938"/>
                <a:gd name="connsiteX2" fmla="*/ 561975 w 709612"/>
                <a:gd name="connsiteY2" fmla="*/ 219075 h 642938"/>
                <a:gd name="connsiteX3" fmla="*/ 583406 w 709612"/>
                <a:gd name="connsiteY3" fmla="*/ 226219 h 642938"/>
                <a:gd name="connsiteX4" fmla="*/ 592931 w 709612"/>
                <a:gd name="connsiteY4" fmla="*/ 233363 h 642938"/>
                <a:gd name="connsiteX5" fmla="*/ 616743 w 709612"/>
                <a:gd name="connsiteY5" fmla="*/ 266700 h 642938"/>
                <a:gd name="connsiteX6" fmla="*/ 645318 w 709612"/>
                <a:gd name="connsiteY6" fmla="*/ 309563 h 642938"/>
                <a:gd name="connsiteX7" fmla="*/ 664368 w 709612"/>
                <a:gd name="connsiteY7" fmla="*/ 342900 h 642938"/>
                <a:gd name="connsiteX8" fmla="*/ 678656 w 709612"/>
                <a:gd name="connsiteY8" fmla="*/ 371475 h 642938"/>
                <a:gd name="connsiteX9" fmla="*/ 690562 w 709612"/>
                <a:gd name="connsiteY9" fmla="*/ 400050 h 642938"/>
                <a:gd name="connsiteX10" fmla="*/ 700087 w 709612"/>
                <a:gd name="connsiteY10" fmla="*/ 428625 h 642938"/>
                <a:gd name="connsiteX11" fmla="*/ 704850 w 709612"/>
                <a:gd name="connsiteY11" fmla="*/ 450056 h 642938"/>
                <a:gd name="connsiteX12" fmla="*/ 709612 w 709612"/>
                <a:gd name="connsiteY12" fmla="*/ 476250 h 642938"/>
                <a:gd name="connsiteX13" fmla="*/ 709612 w 709612"/>
                <a:gd name="connsiteY13" fmla="*/ 507206 h 642938"/>
                <a:gd name="connsiteX14" fmla="*/ 704850 w 709612"/>
                <a:gd name="connsiteY14" fmla="*/ 545306 h 642938"/>
                <a:gd name="connsiteX15" fmla="*/ 695325 w 709612"/>
                <a:gd name="connsiteY15" fmla="*/ 581025 h 642938"/>
                <a:gd name="connsiteX16" fmla="*/ 681037 w 709612"/>
                <a:gd name="connsiteY16" fmla="*/ 609600 h 642938"/>
                <a:gd name="connsiteX17" fmla="*/ 666750 w 709612"/>
                <a:gd name="connsiteY17" fmla="*/ 623888 h 642938"/>
                <a:gd name="connsiteX18" fmla="*/ 652462 w 709612"/>
                <a:gd name="connsiteY18" fmla="*/ 633413 h 642938"/>
                <a:gd name="connsiteX19" fmla="*/ 635793 w 709612"/>
                <a:gd name="connsiteY19" fmla="*/ 638175 h 642938"/>
                <a:gd name="connsiteX20" fmla="*/ 614362 w 709612"/>
                <a:gd name="connsiteY20" fmla="*/ 642938 h 642938"/>
                <a:gd name="connsiteX21" fmla="*/ 585787 w 709612"/>
                <a:gd name="connsiteY21" fmla="*/ 642938 h 642938"/>
                <a:gd name="connsiteX22" fmla="*/ 552450 w 709612"/>
                <a:gd name="connsiteY22" fmla="*/ 635794 h 642938"/>
                <a:gd name="connsiteX23" fmla="*/ 538162 w 709612"/>
                <a:gd name="connsiteY23" fmla="*/ 626269 h 642938"/>
                <a:gd name="connsiteX24" fmla="*/ 504825 w 709612"/>
                <a:gd name="connsiteY24" fmla="*/ 590550 h 642938"/>
                <a:gd name="connsiteX25" fmla="*/ 442912 w 709612"/>
                <a:gd name="connsiteY25" fmla="*/ 526256 h 642938"/>
                <a:gd name="connsiteX26" fmla="*/ 347662 w 709612"/>
                <a:gd name="connsiteY26" fmla="*/ 421481 h 642938"/>
                <a:gd name="connsiteX27" fmla="*/ 247650 w 709612"/>
                <a:gd name="connsiteY27" fmla="*/ 311944 h 642938"/>
                <a:gd name="connsiteX28" fmla="*/ 147637 w 709612"/>
                <a:gd name="connsiteY28" fmla="*/ 192881 h 642938"/>
                <a:gd name="connsiteX29" fmla="*/ 66675 w 709612"/>
                <a:gd name="connsiteY29" fmla="*/ 97631 h 642938"/>
                <a:gd name="connsiteX30" fmla="*/ 11906 w 709612"/>
                <a:gd name="connsiteY30" fmla="*/ 35719 h 642938"/>
                <a:gd name="connsiteX31" fmla="*/ 2381 w 709612"/>
                <a:gd name="connsiteY31" fmla="*/ 21431 h 642938"/>
                <a:gd name="connsiteX32" fmla="*/ 0 w 709612"/>
                <a:gd name="connsiteY32" fmla="*/ 9525 h 642938"/>
                <a:gd name="connsiteX33" fmla="*/ 4762 w 709612"/>
                <a:gd name="connsiteY33" fmla="*/ 4763 h 642938"/>
                <a:gd name="connsiteX34" fmla="*/ 9525 w 709612"/>
                <a:gd name="connsiteY34" fmla="*/ 0 h 642938"/>
                <a:gd name="connsiteX35" fmla="*/ 30956 w 709612"/>
                <a:gd name="connsiteY35" fmla="*/ 0 h 642938"/>
                <a:gd name="connsiteX36" fmla="*/ 88106 w 709612"/>
                <a:gd name="connsiteY36" fmla="*/ 21431 h 642938"/>
                <a:gd name="connsiteX37" fmla="*/ 271462 w 709612"/>
                <a:gd name="connsiteY37" fmla="*/ 97631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2" h="642938">
                  <a:moveTo>
                    <a:pt x="271462" y="97631"/>
                  </a:moveTo>
                  <a:lnTo>
                    <a:pt x="402431" y="152400"/>
                  </a:lnTo>
                  <a:lnTo>
                    <a:pt x="561975" y="219075"/>
                  </a:lnTo>
                  <a:lnTo>
                    <a:pt x="583406" y="226219"/>
                  </a:lnTo>
                  <a:lnTo>
                    <a:pt x="592931" y="233363"/>
                  </a:lnTo>
                  <a:lnTo>
                    <a:pt x="616743" y="266700"/>
                  </a:lnTo>
                  <a:lnTo>
                    <a:pt x="645318" y="309563"/>
                  </a:lnTo>
                  <a:lnTo>
                    <a:pt x="664368" y="342900"/>
                  </a:lnTo>
                  <a:lnTo>
                    <a:pt x="678656" y="371475"/>
                  </a:lnTo>
                  <a:lnTo>
                    <a:pt x="690562" y="400050"/>
                  </a:lnTo>
                  <a:lnTo>
                    <a:pt x="700087" y="428625"/>
                  </a:lnTo>
                  <a:lnTo>
                    <a:pt x="704850" y="450056"/>
                  </a:lnTo>
                  <a:lnTo>
                    <a:pt x="709612" y="476250"/>
                  </a:lnTo>
                  <a:lnTo>
                    <a:pt x="709612" y="507206"/>
                  </a:lnTo>
                  <a:lnTo>
                    <a:pt x="704850" y="545306"/>
                  </a:lnTo>
                  <a:lnTo>
                    <a:pt x="695325" y="581025"/>
                  </a:lnTo>
                  <a:lnTo>
                    <a:pt x="681037" y="609600"/>
                  </a:lnTo>
                  <a:lnTo>
                    <a:pt x="666750" y="623888"/>
                  </a:lnTo>
                  <a:lnTo>
                    <a:pt x="652462" y="633413"/>
                  </a:lnTo>
                  <a:lnTo>
                    <a:pt x="635793" y="638175"/>
                  </a:lnTo>
                  <a:lnTo>
                    <a:pt x="614362" y="642938"/>
                  </a:lnTo>
                  <a:lnTo>
                    <a:pt x="585787" y="642938"/>
                  </a:lnTo>
                  <a:lnTo>
                    <a:pt x="552450" y="635794"/>
                  </a:lnTo>
                  <a:lnTo>
                    <a:pt x="538162" y="626269"/>
                  </a:lnTo>
                  <a:lnTo>
                    <a:pt x="504825" y="590550"/>
                  </a:lnTo>
                  <a:lnTo>
                    <a:pt x="442912" y="526256"/>
                  </a:lnTo>
                  <a:lnTo>
                    <a:pt x="347662" y="421481"/>
                  </a:lnTo>
                  <a:lnTo>
                    <a:pt x="247650" y="311944"/>
                  </a:lnTo>
                  <a:lnTo>
                    <a:pt x="147637" y="192881"/>
                  </a:lnTo>
                  <a:lnTo>
                    <a:pt x="66675" y="97631"/>
                  </a:lnTo>
                  <a:lnTo>
                    <a:pt x="11906" y="35719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4762" y="4763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88106" y="21431"/>
                  </a:lnTo>
                  <a:lnTo>
                    <a:pt x="271462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5">
              <a:extLst>
                <a:ext uri="{FF2B5EF4-FFF2-40B4-BE49-F238E27FC236}">
                  <a16:creationId xmlns:a16="http://schemas.microsoft.com/office/drawing/2014/main" id="{64D010CD-D2BA-4F9A-ACE8-18FF3BFBFA92}"/>
                </a:ext>
              </a:extLst>
            </p:cNvPr>
            <p:cNvSpPr/>
            <p:nvPr/>
          </p:nvSpPr>
          <p:spPr>
            <a:xfrm>
              <a:off x="2865438" y="2790825"/>
              <a:ext cx="1276350" cy="742950"/>
            </a:xfrm>
            <a:custGeom>
              <a:avLst/>
              <a:gdLst>
                <a:gd name="connsiteX0" fmla="*/ 1069181 w 1276350"/>
                <a:gd name="connsiteY0" fmla="*/ 92869 h 742950"/>
                <a:gd name="connsiteX1" fmla="*/ 892969 w 1276350"/>
                <a:gd name="connsiteY1" fmla="*/ 183356 h 742950"/>
                <a:gd name="connsiteX2" fmla="*/ 723900 w 1276350"/>
                <a:gd name="connsiteY2" fmla="*/ 269081 h 742950"/>
                <a:gd name="connsiteX3" fmla="*/ 614362 w 1276350"/>
                <a:gd name="connsiteY3" fmla="*/ 321469 h 742950"/>
                <a:gd name="connsiteX4" fmla="*/ 533400 w 1276350"/>
                <a:gd name="connsiteY4" fmla="*/ 359569 h 742950"/>
                <a:gd name="connsiteX5" fmla="*/ 473869 w 1276350"/>
                <a:gd name="connsiteY5" fmla="*/ 385763 h 742950"/>
                <a:gd name="connsiteX6" fmla="*/ 400050 w 1276350"/>
                <a:gd name="connsiteY6" fmla="*/ 416719 h 742950"/>
                <a:gd name="connsiteX7" fmla="*/ 326231 w 1276350"/>
                <a:gd name="connsiteY7" fmla="*/ 442913 h 742950"/>
                <a:gd name="connsiteX8" fmla="*/ 285750 w 1276350"/>
                <a:gd name="connsiteY8" fmla="*/ 454819 h 742950"/>
                <a:gd name="connsiteX9" fmla="*/ 269081 w 1276350"/>
                <a:gd name="connsiteY9" fmla="*/ 454819 h 742950"/>
                <a:gd name="connsiteX10" fmla="*/ 238125 w 1276350"/>
                <a:gd name="connsiteY10" fmla="*/ 454819 h 742950"/>
                <a:gd name="connsiteX11" fmla="*/ 200025 w 1276350"/>
                <a:gd name="connsiteY11" fmla="*/ 445294 h 742950"/>
                <a:gd name="connsiteX12" fmla="*/ 169069 w 1276350"/>
                <a:gd name="connsiteY12" fmla="*/ 431006 h 742950"/>
                <a:gd name="connsiteX13" fmla="*/ 135731 w 1276350"/>
                <a:gd name="connsiteY13" fmla="*/ 409575 h 742950"/>
                <a:gd name="connsiteX14" fmla="*/ 107156 w 1276350"/>
                <a:gd name="connsiteY14" fmla="*/ 385763 h 742950"/>
                <a:gd name="connsiteX15" fmla="*/ 88106 w 1276350"/>
                <a:gd name="connsiteY15" fmla="*/ 369094 h 742950"/>
                <a:gd name="connsiteX16" fmla="*/ 66675 w 1276350"/>
                <a:gd name="connsiteY16" fmla="*/ 345281 h 742950"/>
                <a:gd name="connsiteX17" fmla="*/ 52387 w 1276350"/>
                <a:gd name="connsiteY17" fmla="*/ 333375 h 742950"/>
                <a:gd name="connsiteX18" fmla="*/ 40481 w 1276350"/>
                <a:gd name="connsiteY18" fmla="*/ 328613 h 742950"/>
                <a:gd name="connsiteX19" fmla="*/ 28575 w 1276350"/>
                <a:gd name="connsiteY19" fmla="*/ 328613 h 742950"/>
                <a:gd name="connsiteX20" fmla="*/ 14287 w 1276350"/>
                <a:gd name="connsiteY20" fmla="*/ 333375 h 742950"/>
                <a:gd name="connsiteX21" fmla="*/ 4762 w 1276350"/>
                <a:gd name="connsiteY21" fmla="*/ 350044 h 742950"/>
                <a:gd name="connsiteX22" fmla="*/ 0 w 1276350"/>
                <a:gd name="connsiteY22" fmla="*/ 371475 h 742950"/>
                <a:gd name="connsiteX23" fmla="*/ 2381 w 1276350"/>
                <a:gd name="connsiteY23" fmla="*/ 397669 h 742950"/>
                <a:gd name="connsiteX24" fmla="*/ 7144 w 1276350"/>
                <a:gd name="connsiteY24" fmla="*/ 423863 h 742950"/>
                <a:gd name="connsiteX25" fmla="*/ 21431 w 1276350"/>
                <a:gd name="connsiteY25" fmla="*/ 459581 h 742950"/>
                <a:gd name="connsiteX26" fmla="*/ 42862 w 1276350"/>
                <a:gd name="connsiteY26" fmla="*/ 490538 h 742950"/>
                <a:gd name="connsiteX27" fmla="*/ 71437 w 1276350"/>
                <a:gd name="connsiteY27" fmla="*/ 523875 h 742950"/>
                <a:gd name="connsiteX28" fmla="*/ 114300 w 1276350"/>
                <a:gd name="connsiteY28" fmla="*/ 573881 h 742950"/>
                <a:gd name="connsiteX29" fmla="*/ 164306 w 1276350"/>
                <a:gd name="connsiteY29" fmla="*/ 623888 h 742950"/>
                <a:gd name="connsiteX30" fmla="*/ 216694 w 1276350"/>
                <a:gd name="connsiteY30" fmla="*/ 669131 h 742950"/>
                <a:gd name="connsiteX31" fmla="*/ 283369 w 1276350"/>
                <a:gd name="connsiteY31" fmla="*/ 716756 h 742950"/>
                <a:gd name="connsiteX32" fmla="*/ 307181 w 1276350"/>
                <a:gd name="connsiteY32" fmla="*/ 733425 h 742950"/>
                <a:gd name="connsiteX33" fmla="*/ 323850 w 1276350"/>
                <a:gd name="connsiteY33" fmla="*/ 740569 h 742950"/>
                <a:gd name="connsiteX34" fmla="*/ 338137 w 1276350"/>
                <a:gd name="connsiteY34" fmla="*/ 742950 h 742950"/>
                <a:gd name="connsiteX35" fmla="*/ 354806 w 1276350"/>
                <a:gd name="connsiteY35" fmla="*/ 742950 h 742950"/>
                <a:gd name="connsiteX36" fmla="*/ 381000 w 1276350"/>
                <a:gd name="connsiteY36" fmla="*/ 740569 h 742950"/>
                <a:gd name="connsiteX37" fmla="*/ 416719 w 1276350"/>
                <a:gd name="connsiteY37" fmla="*/ 728663 h 742950"/>
                <a:gd name="connsiteX38" fmla="*/ 461962 w 1276350"/>
                <a:gd name="connsiteY38" fmla="*/ 695325 h 742950"/>
                <a:gd name="connsiteX39" fmla="*/ 559594 w 1276350"/>
                <a:gd name="connsiteY39" fmla="*/ 619125 h 742950"/>
                <a:gd name="connsiteX40" fmla="*/ 709612 w 1276350"/>
                <a:gd name="connsiteY40" fmla="*/ 504825 h 742950"/>
                <a:gd name="connsiteX41" fmla="*/ 869156 w 1276350"/>
                <a:gd name="connsiteY41" fmla="*/ 383381 h 742950"/>
                <a:gd name="connsiteX42" fmla="*/ 1021556 w 1276350"/>
                <a:gd name="connsiteY42" fmla="*/ 266700 h 742950"/>
                <a:gd name="connsiteX43" fmla="*/ 1152525 w 1276350"/>
                <a:gd name="connsiteY43" fmla="*/ 169069 h 742950"/>
                <a:gd name="connsiteX44" fmla="*/ 1276350 w 1276350"/>
                <a:gd name="connsiteY44" fmla="*/ 80963 h 742950"/>
                <a:gd name="connsiteX45" fmla="*/ 1273969 w 1276350"/>
                <a:gd name="connsiteY45" fmla="*/ 0 h 742950"/>
                <a:gd name="connsiteX46" fmla="*/ 1181100 w 1276350"/>
                <a:gd name="connsiteY46" fmla="*/ 38100 h 742950"/>
                <a:gd name="connsiteX47" fmla="*/ 1069181 w 1276350"/>
                <a:gd name="connsiteY47" fmla="*/ 928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6350" h="742950">
                  <a:moveTo>
                    <a:pt x="1069181" y="92869"/>
                  </a:moveTo>
                  <a:lnTo>
                    <a:pt x="892969" y="183356"/>
                  </a:lnTo>
                  <a:lnTo>
                    <a:pt x="723900" y="269081"/>
                  </a:lnTo>
                  <a:lnTo>
                    <a:pt x="614362" y="321469"/>
                  </a:lnTo>
                  <a:lnTo>
                    <a:pt x="533400" y="359569"/>
                  </a:lnTo>
                  <a:lnTo>
                    <a:pt x="473869" y="385763"/>
                  </a:lnTo>
                  <a:lnTo>
                    <a:pt x="400050" y="416719"/>
                  </a:lnTo>
                  <a:lnTo>
                    <a:pt x="326231" y="442913"/>
                  </a:lnTo>
                  <a:lnTo>
                    <a:pt x="285750" y="454819"/>
                  </a:lnTo>
                  <a:lnTo>
                    <a:pt x="269081" y="454819"/>
                  </a:lnTo>
                  <a:lnTo>
                    <a:pt x="238125" y="454819"/>
                  </a:lnTo>
                  <a:lnTo>
                    <a:pt x="200025" y="445294"/>
                  </a:lnTo>
                  <a:lnTo>
                    <a:pt x="169069" y="431006"/>
                  </a:lnTo>
                  <a:lnTo>
                    <a:pt x="135731" y="409575"/>
                  </a:lnTo>
                  <a:lnTo>
                    <a:pt x="107156" y="385763"/>
                  </a:lnTo>
                  <a:lnTo>
                    <a:pt x="88106" y="369094"/>
                  </a:lnTo>
                  <a:lnTo>
                    <a:pt x="66675" y="345281"/>
                  </a:lnTo>
                  <a:lnTo>
                    <a:pt x="52387" y="333375"/>
                  </a:lnTo>
                  <a:lnTo>
                    <a:pt x="40481" y="328613"/>
                  </a:lnTo>
                  <a:lnTo>
                    <a:pt x="28575" y="328613"/>
                  </a:lnTo>
                  <a:lnTo>
                    <a:pt x="14287" y="333375"/>
                  </a:lnTo>
                  <a:lnTo>
                    <a:pt x="4762" y="350044"/>
                  </a:lnTo>
                  <a:lnTo>
                    <a:pt x="0" y="371475"/>
                  </a:lnTo>
                  <a:lnTo>
                    <a:pt x="2381" y="397669"/>
                  </a:lnTo>
                  <a:lnTo>
                    <a:pt x="7144" y="423863"/>
                  </a:lnTo>
                  <a:lnTo>
                    <a:pt x="21431" y="459581"/>
                  </a:lnTo>
                  <a:lnTo>
                    <a:pt x="42862" y="490538"/>
                  </a:lnTo>
                  <a:lnTo>
                    <a:pt x="71437" y="523875"/>
                  </a:lnTo>
                  <a:lnTo>
                    <a:pt x="114300" y="573881"/>
                  </a:lnTo>
                  <a:lnTo>
                    <a:pt x="164306" y="623888"/>
                  </a:lnTo>
                  <a:lnTo>
                    <a:pt x="216694" y="669131"/>
                  </a:lnTo>
                  <a:lnTo>
                    <a:pt x="283369" y="716756"/>
                  </a:lnTo>
                  <a:lnTo>
                    <a:pt x="307181" y="733425"/>
                  </a:lnTo>
                  <a:lnTo>
                    <a:pt x="323850" y="740569"/>
                  </a:lnTo>
                  <a:lnTo>
                    <a:pt x="338137" y="742950"/>
                  </a:lnTo>
                  <a:lnTo>
                    <a:pt x="354806" y="742950"/>
                  </a:lnTo>
                  <a:lnTo>
                    <a:pt x="381000" y="740569"/>
                  </a:lnTo>
                  <a:lnTo>
                    <a:pt x="416719" y="728663"/>
                  </a:lnTo>
                  <a:lnTo>
                    <a:pt x="461962" y="695325"/>
                  </a:lnTo>
                  <a:lnTo>
                    <a:pt x="559594" y="619125"/>
                  </a:lnTo>
                  <a:lnTo>
                    <a:pt x="709612" y="504825"/>
                  </a:lnTo>
                  <a:lnTo>
                    <a:pt x="869156" y="383381"/>
                  </a:lnTo>
                  <a:lnTo>
                    <a:pt x="1021556" y="266700"/>
                  </a:lnTo>
                  <a:lnTo>
                    <a:pt x="1152525" y="169069"/>
                  </a:lnTo>
                  <a:lnTo>
                    <a:pt x="1276350" y="80963"/>
                  </a:lnTo>
                  <a:cubicBezTo>
                    <a:pt x="1275556" y="53975"/>
                    <a:pt x="1274763" y="26988"/>
                    <a:pt x="1273969" y="0"/>
                  </a:cubicBezTo>
                  <a:lnTo>
                    <a:pt x="1181100" y="38100"/>
                  </a:lnTo>
                  <a:lnTo>
                    <a:pt x="1069181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CAD0A7ED-AEC6-49B3-AE31-1BE288A120DD}"/>
                </a:ext>
              </a:extLst>
            </p:cNvPr>
            <p:cNvSpPr/>
            <p:nvPr/>
          </p:nvSpPr>
          <p:spPr>
            <a:xfrm>
              <a:off x="4448175" y="2087563"/>
              <a:ext cx="2608263" cy="511175"/>
            </a:xfrm>
            <a:custGeom>
              <a:avLst/>
              <a:gdLst>
                <a:gd name="connsiteX0" fmla="*/ 1902619 w 2607469"/>
                <a:gd name="connsiteY0" fmla="*/ 78582 h 509588"/>
                <a:gd name="connsiteX1" fmla="*/ 1764506 w 2607469"/>
                <a:gd name="connsiteY1" fmla="*/ 100013 h 509588"/>
                <a:gd name="connsiteX2" fmla="*/ 1628775 w 2607469"/>
                <a:gd name="connsiteY2" fmla="*/ 116682 h 509588"/>
                <a:gd name="connsiteX3" fmla="*/ 1533525 w 2607469"/>
                <a:gd name="connsiteY3" fmla="*/ 126207 h 509588"/>
                <a:gd name="connsiteX4" fmla="*/ 1450181 w 2607469"/>
                <a:gd name="connsiteY4" fmla="*/ 135732 h 509588"/>
                <a:gd name="connsiteX5" fmla="*/ 1188244 w 2607469"/>
                <a:gd name="connsiteY5" fmla="*/ 178594 h 509588"/>
                <a:gd name="connsiteX6" fmla="*/ 1009650 w 2607469"/>
                <a:gd name="connsiteY6" fmla="*/ 204788 h 509588"/>
                <a:gd name="connsiteX7" fmla="*/ 797719 w 2607469"/>
                <a:gd name="connsiteY7" fmla="*/ 235744 h 509588"/>
                <a:gd name="connsiteX8" fmla="*/ 628650 w 2607469"/>
                <a:gd name="connsiteY8" fmla="*/ 259557 h 509588"/>
                <a:gd name="connsiteX9" fmla="*/ 481013 w 2607469"/>
                <a:gd name="connsiteY9" fmla="*/ 283369 h 509588"/>
                <a:gd name="connsiteX10" fmla="*/ 447675 w 2607469"/>
                <a:gd name="connsiteY10" fmla="*/ 288132 h 509588"/>
                <a:gd name="connsiteX11" fmla="*/ 371475 w 2607469"/>
                <a:gd name="connsiteY11" fmla="*/ 288132 h 509588"/>
                <a:gd name="connsiteX12" fmla="*/ 300038 w 2607469"/>
                <a:gd name="connsiteY12" fmla="*/ 285750 h 509588"/>
                <a:gd name="connsiteX13" fmla="*/ 257175 w 2607469"/>
                <a:gd name="connsiteY13" fmla="*/ 278607 h 509588"/>
                <a:gd name="connsiteX14" fmla="*/ 216694 w 2607469"/>
                <a:gd name="connsiteY14" fmla="*/ 264319 h 509588"/>
                <a:gd name="connsiteX15" fmla="*/ 159544 w 2607469"/>
                <a:gd name="connsiteY15" fmla="*/ 238125 h 509588"/>
                <a:gd name="connsiteX16" fmla="*/ 100013 w 2607469"/>
                <a:gd name="connsiteY16" fmla="*/ 207169 h 509588"/>
                <a:gd name="connsiteX17" fmla="*/ 54769 w 2607469"/>
                <a:gd name="connsiteY17" fmla="*/ 180975 h 509588"/>
                <a:gd name="connsiteX18" fmla="*/ 38100 w 2607469"/>
                <a:gd name="connsiteY18" fmla="*/ 176213 h 509588"/>
                <a:gd name="connsiteX19" fmla="*/ 26194 w 2607469"/>
                <a:gd name="connsiteY19" fmla="*/ 178594 h 509588"/>
                <a:gd name="connsiteX20" fmla="*/ 14288 w 2607469"/>
                <a:gd name="connsiteY20" fmla="*/ 180975 h 509588"/>
                <a:gd name="connsiteX21" fmla="*/ 2381 w 2607469"/>
                <a:gd name="connsiteY21" fmla="*/ 185738 h 509588"/>
                <a:gd name="connsiteX22" fmla="*/ 0 w 2607469"/>
                <a:gd name="connsiteY22" fmla="*/ 195263 h 509588"/>
                <a:gd name="connsiteX23" fmla="*/ 0 w 2607469"/>
                <a:gd name="connsiteY23" fmla="*/ 207169 h 509588"/>
                <a:gd name="connsiteX24" fmla="*/ 4763 w 2607469"/>
                <a:gd name="connsiteY24" fmla="*/ 219075 h 509588"/>
                <a:gd name="connsiteX25" fmla="*/ 33338 w 2607469"/>
                <a:gd name="connsiteY25" fmla="*/ 254794 h 509588"/>
                <a:gd name="connsiteX26" fmla="*/ 76200 w 2607469"/>
                <a:gd name="connsiteY26" fmla="*/ 309563 h 509588"/>
                <a:gd name="connsiteX27" fmla="*/ 130969 w 2607469"/>
                <a:gd name="connsiteY27" fmla="*/ 369094 h 509588"/>
                <a:gd name="connsiteX28" fmla="*/ 173831 w 2607469"/>
                <a:gd name="connsiteY28" fmla="*/ 414338 h 509588"/>
                <a:gd name="connsiteX29" fmla="*/ 207169 w 2607469"/>
                <a:gd name="connsiteY29" fmla="*/ 445294 h 509588"/>
                <a:gd name="connsiteX30" fmla="*/ 247650 w 2607469"/>
                <a:gd name="connsiteY30" fmla="*/ 473869 h 509588"/>
                <a:gd name="connsiteX31" fmla="*/ 285750 w 2607469"/>
                <a:gd name="connsiteY31" fmla="*/ 495300 h 509588"/>
                <a:gd name="connsiteX32" fmla="*/ 333375 w 2607469"/>
                <a:gd name="connsiteY32" fmla="*/ 509588 h 509588"/>
                <a:gd name="connsiteX33" fmla="*/ 340519 w 2607469"/>
                <a:gd name="connsiteY33" fmla="*/ 509588 h 509588"/>
                <a:gd name="connsiteX34" fmla="*/ 421481 w 2607469"/>
                <a:gd name="connsiteY34" fmla="*/ 495300 h 509588"/>
                <a:gd name="connsiteX35" fmla="*/ 550069 w 2607469"/>
                <a:gd name="connsiteY35" fmla="*/ 466725 h 509588"/>
                <a:gd name="connsiteX36" fmla="*/ 621506 w 2607469"/>
                <a:gd name="connsiteY36" fmla="*/ 447675 h 509588"/>
                <a:gd name="connsiteX37" fmla="*/ 685800 w 2607469"/>
                <a:gd name="connsiteY37" fmla="*/ 433388 h 509588"/>
                <a:gd name="connsiteX38" fmla="*/ 814388 w 2607469"/>
                <a:gd name="connsiteY38" fmla="*/ 411957 h 509588"/>
                <a:gd name="connsiteX39" fmla="*/ 978694 w 2607469"/>
                <a:gd name="connsiteY39" fmla="*/ 385763 h 509588"/>
                <a:gd name="connsiteX40" fmla="*/ 1100138 w 2607469"/>
                <a:gd name="connsiteY40" fmla="*/ 369094 h 509588"/>
                <a:gd name="connsiteX41" fmla="*/ 1228725 w 2607469"/>
                <a:gd name="connsiteY41" fmla="*/ 352425 h 509588"/>
                <a:gd name="connsiteX42" fmla="*/ 1459706 w 2607469"/>
                <a:gd name="connsiteY42" fmla="*/ 333375 h 509588"/>
                <a:gd name="connsiteX43" fmla="*/ 1628775 w 2607469"/>
                <a:gd name="connsiteY43" fmla="*/ 314325 h 509588"/>
                <a:gd name="connsiteX44" fmla="*/ 1916906 w 2607469"/>
                <a:gd name="connsiteY44" fmla="*/ 285750 h 509588"/>
                <a:gd name="connsiteX45" fmla="*/ 2209800 w 2607469"/>
                <a:gd name="connsiteY45" fmla="*/ 261938 h 509588"/>
                <a:gd name="connsiteX46" fmla="*/ 2419350 w 2607469"/>
                <a:gd name="connsiteY46" fmla="*/ 247650 h 509588"/>
                <a:gd name="connsiteX47" fmla="*/ 2538413 w 2607469"/>
                <a:gd name="connsiteY47" fmla="*/ 242888 h 509588"/>
                <a:gd name="connsiteX48" fmla="*/ 2557463 w 2607469"/>
                <a:gd name="connsiteY48" fmla="*/ 238125 h 509588"/>
                <a:gd name="connsiteX49" fmla="*/ 2583656 w 2607469"/>
                <a:gd name="connsiteY49" fmla="*/ 226219 h 509588"/>
                <a:gd name="connsiteX50" fmla="*/ 2602706 w 2607469"/>
                <a:gd name="connsiteY50" fmla="*/ 209550 h 509588"/>
                <a:gd name="connsiteX51" fmla="*/ 2607469 w 2607469"/>
                <a:gd name="connsiteY51" fmla="*/ 192882 h 509588"/>
                <a:gd name="connsiteX52" fmla="*/ 2607469 w 2607469"/>
                <a:gd name="connsiteY52" fmla="*/ 183357 h 509588"/>
                <a:gd name="connsiteX53" fmla="*/ 2602706 w 2607469"/>
                <a:gd name="connsiteY53" fmla="*/ 166688 h 509588"/>
                <a:gd name="connsiteX54" fmla="*/ 2586038 w 2607469"/>
                <a:gd name="connsiteY54" fmla="*/ 145257 h 509588"/>
                <a:gd name="connsiteX55" fmla="*/ 2557463 w 2607469"/>
                <a:gd name="connsiteY55" fmla="*/ 116682 h 509588"/>
                <a:gd name="connsiteX56" fmla="*/ 2519363 w 2607469"/>
                <a:gd name="connsiteY56" fmla="*/ 88107 h 509588"/>
                <a:gd name="connsiteX57" fmla="*/ 2476500 w 2607469"/>
                <a:gd name="connsiteY57" fmla="*/ 69057 h 509588"/>
                <a:gd name="connsiteX58" fmla="*/ 2433638 w 2607469"/>
                <a:gd name="connsiteY58" fmla="*/ 54769 h 509588"/>
                <a:gd name="connsiteX59" fmla="*/ 2390775 w 2607469"/>
                <a:gd name="connsiteY59" fmla="*/ 45244 h 509588"/>
                <a:gd name="connsiteX60" fmla="*/ 2343150 w 2607469"/>
                <a:gd name="connsiteY60" fmla="*/ 35719 h 509588"/>
                <a:gd name="connsiteX61" fmla="*/ 2240756 w 2607469"/>
                <a:gd name="connsiteY61" fmla="*/ 9525 h 509588"/>
                <a:gd name="connsiteX62" fmla="*/ 2202656 w 2607469"/>
                <a:gd name="connsiteY62" fmla="*/ 0 h 509588"/>
                <a:gd name="connsiteX63" fmla="*/ 2193131 w 2607469"/>
                <a:gd name="connsiteY63" fmla="*/ 0 h 509588"/>
                <a:gd name="connsiteX64" fmla="*/ 2185988 w 2607469"/>
                <a:gd name="connsiteY64" fmla="*/ 0 h 509588"/>
                <a:gd name="connsiteX65" fmla="*/ 2164556 w 2607469"/>
                <a:gd name="connsiteY65" fmla="*/ 11907 h 509588"/>
                <a:gd name="connsiteX66" fmla="*/ 2107406 w 2607469"/>
                <a:gd name="connsiteY66" fmla="*/ 35719 h 509588"/>
                <a:gd name="connsiteX67" fmla="*/ 2031206 w 2607469"/>
                <a:gd name="connsiteY67" fmla="*/ 54769 h 509588"/>
                <a:gd name="connsiteX68" fmla="*/ 1902619 w 2607469"/>
                <a:gd name="connsiteY68" fmla="*/ 78582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07469" h="509588">
                  <a:moveTo>
                    <a:pt x="1902619" y="78582"/>
                  </a:moveTo>
                  <a:lnTo>
                    <a:pt x="1764506" y="100013"/>
                  </a:lnTo>
                  <a:lnTo>
                    <a:pt x="1628775" y="116682"/>
                  </a:lnTo>
                  <a:lnTo>
                    <a:pt x="1533525" y="126207"/>
                  </a:lnTo>
                  <a:lnTo>
                    <a:pt x="1450181" y="135732"/>
                  </a:lnTo>
                  <a:lnTo>
                    <a:pt x="1188244" y="178594"/>
                  </a:lnTo>
                  <a:lnTo>
                    <a:pt x="1009650" y="204788"/>
                  </a:lnTo>
                  <a:lnTo>
                    <a:pt x="797719" y="235744"/>
                  </a:lnTo>
                  <a:lnTo>
                    <a:pt x="628650" y="259557"/>
                  </a:lnTo>
                  <a:lnTo>
                    <a:pt x="481013" y="283369"/>
                  </a:lnTo>
                  <a:lnTo>
                    <a:pt x="447675" y="288132"/>
                  </a:lnTo>
                  <a:lnTo>
                    <a:pt x="371475" y="288132"/>
                  </a:lnTo>
                  <a:lnTo>
                    <a:pt x="300038" y="285750"/>
                  </a:lnTo>
                  <a:lnTo>
                    <a:pt x="257175" y="278607"/>
                  </a:lnTo>
                  <a:lnTo>
                    <a:pt x="216694" y="264319"/>
                  </a:lnTo>
                  <a:lnTo>
                    <a:pt x="159544" y="238125"/>
                  </a:lnTo>
                  <a:lnTo>
                    <a:pt x="100013" y="207169"/>
                  </a:lnTo>
                  <a:lnTo>
                    <a:pt x="54769" y="180975"/>
                  </a:lnTo>
                  <a:lnTo>
                    <a:pt x="38100" y="176213"/>
                  </a:lnTo>
                  <a:lnTo>
                    <a:pt x="26194" y="178594"/>
                  </a:lnTo>
                  <a:lnTo>
                    <a:pt x="14288" y="180975"/>
                  </a:lnTo>
                  <a:lnTo>
                    <a:pt x="2381" y="185738"/>
                  </a:lnTo>
                  <a:lnTo>
                    <a:pt x="0" y="195263"/>
                  </a:lnTo>
                  <a:lnTo>
                    <a:pt x="0" y="207169"/>
                  </a:lnTo>
                  <a:lnTo>
                    <a:pt x="4763" y="219075"/>
                  </a:lnTo>
                  <a:lnTo>
                    <a:pt x="33338" y="254794"/>
                  </a:lnTo>
                  <a:lnTo>
                    <a:pt x="76200" y="309563"/>
                  </a:lnTo>
                  <a:lnTo>
                    <a:pt x="130969" y="369094"/>
                  </a:lnTo>
                  <a:lnTo>
                    <a:pt x="173831" y="414338"/>
                  </a:lnTo>
                  <a:lnTo>
                    <a:pt x="207169" y="445294"/>
                  </a:lnTo>
                  <a:lnTo>
                    <a:pt x="247650" y="473869"/>
                  </a:lnTo>
                  <a:lnTo>
                    <a:pt x="285750" y="495300"/>
                  </a:lnTo>
                  <a:lnTo>
                    <a:pt x="333375" y="509588"/>
                  </a:lnTo>
                  <a:lnTo>
                    <a:pt x="340519" y="509588"/>
                  </a:lnTo>
                  <a:lnTo>
                    <a:pt x="421481" y="495300"/>
                  </a:lnTo>
                  <a:lnTo>
                    <a:pt x="550069" y="466725"/>
                  </a:lnTo>
                  <a:lnTo>
                    <a:pt x="621506" y="447675"/>
                  </a:lnTo>
                  <a:lnTo>
                    <a:pt x="685800" y="433388"/>
                  </a:lnTo>
                  <a:lnTo>
                    <a:pt x="814388" y="411957"/>
                  </a:lnTo>
                  <a:lnTo>
                    <a:pt x="978694" y="385763"/>
                  </a:lnTo>
                  <a:lnTo>
                    <a:pt x="1100138" y="369094"/>
                  </a:lnTo>
                  <a:lnTo>
                    <a:pt x="1228725" y="352425"/>
                  </a:lnTo>
                  <a:lnTo>
                    <a:pt x="1459706" y="333375"/>
                  </a:lnTo>
                  <a:lnTo>
                    <a:pt x="1628775" y="314325"/>
                  </a:lnTo>
                  <a:lnTo>
                    <a:pt x="1916906" y="285750"/>
                  </a:lnTo>
                  <a:lnTo>
                    <a:pt x="2209800" y="261938"/>
                  </a:lnTo>
                  <a:lnTo>
                    <a:pt x="2419350" y="247650"/>
                  </a:lnTo>
                  <a:lnTo>
                    <a:pt x="2538413" y="242888"/>
                  </a:lnTo>
                  <a:lnTo>
                    <a:pt x="2557463" y="238125"/>
                  </a:lnTo>
                  <a:lnTo>
                    <a:pt x="2583656" y="226219"/>
                  </a:lnTo>
                  <a:lnTo>
                    <a:pt x="2602706" y="209550"/>
                  </a:lnTo>
                  <a:lnTo>
                    <a:pt x="2607469" y="192882"/>
                  </a:lnTo>
                  <a:lnTo>
                    <a:pt x="2607469" y="183357"/>
                  </a:lnTo>
                  <a:lnTo>
                    <a:pt x="2602706" y="166688"/>
                  </a:lnTo>
                  <a:lnTo>
                    <a:pt x="2586038" y="145257"/>
                  </a:lnTo>
                  <a:lnTo>
                    <a:pt x="2557463" y="116682"/>
                  </a:lnTo>
                  <a:lnTo>
                    <a:pt x="2519363" y="88107"/>
                  </a:lnTo>
                  <a:lnTo>
                    <a:pt x="2476500" y="69057"/>
                  </a:lnTo>
                  <a:lnTo>
                    <a:pt x="2433638" y="54769"/>
                  </a:lnTo>
                  <a:lnTo>
                    <a:pt x="2390775" y="45244"/>
                  </a:lnTo>
                  <a:lnTo>
                    <a:pt x="2343150" y="35719"/>
                  </a:lnTo>
                  <a:lnTo>
                    <a:pt x="2240756" y="9525"/>
                  </a:lnTo>
                  <a:lnTo>
                    <a:pt x="2202656" y="0"/>
                  </a:lnTo>
                  <a:lnTo>
                    <a:pt x="2193131" y="0"/>
                  </a:lnTo>
                  <a:lnTo>
                    <a:pt x="2185988" y="0"/>
                  </a:lnTo>
                  <a:lnTo>
                    <a:pt x="2164556" y="11907"/>
                  </a:lnTo>
                  <a:lnTo>
                    <a:pt x="2107406" y="35719"/>
                  </a:lnTo>
                  <a:lnTo>
                    <a:pt x="2031206" y="54769"/>
                  </a:lnTo>
                  <a:lnTo>
                    <a:pt x="1902619" y="785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DC97969A-DE40-489F-A32B-C9CED0243877}"/>
                </a:ext>
              </a:extLst>
            </p:cNvPr>
            <p:cNvSpPr/>
            <p:nvPr/>
          </p:nvSpPr>
          <p:spPr>
            <a:xfrm>
              <a:off x="5429250" y="1595438"/>
              <a:ext cx="573088" cy="1574800"/>
            </a:xfrm>
            <a:custGeom>
              <a:avLst/>
              <a:gdLst>
                <a:gd name="connsiteX0" fmla="*/ 230981 w 573881"/>
                <a:gd name="connsiteY0" fmla="*/ 942975 h 1574006"/>
                <a:gd name="connsiteX1" fmla="*/ 240506 w 573881"/>
                <a:gd name="connsiteY1" fmla="*/ 1185862 h 1574006"/>
                <a:gd name="connsiteX2" fmla="*/ 247650 w 573881"/>
                <a:gd name="connsiteY2" fmla="*/ 1423987 h 1574006"/>
                <a:gd name="connsiteX3" fmla="*/ 257175 w 573881"/>
                <a:gd name="connsiteY3" fmla="*/ 1574006 h 1574006"/>
                <a:gd name="connsiteX4" fmla="*/ 464344 w 573881"/>
                <a:gd name="connsiteY4" fmla="*/ 1550193 h 1574006"/>
                <a:gd name="connsiteX5" fmla="*/ 473869 w 573881"/>
                <a:gd name="connsiteY5" fmla="*/ 1359693 h 1574006"/>
                <a:gd name="connsiteX6" fmla="*/ 481013 w 573881"/>
                <a:gd name="connsiteY6" fmla="*/ 1212056 h 1574006"/>
                <a:gd name="connsiteX7" fmla="*/ 485775 w 573881"/>
                <a:gd name="connsiteY7" fmla="*/ 1104900 h 1574006"/>
                <a:gd name="connsiteX8" fmla="*/ 488156 w 573881"/>
                <a:gd name="connsiteY8" fmla="*/ 1007268 h 1574006"/>
                <a:gd name="connsiteX9" fmla="*/ 490538 w 573881"/>
                <a:gd name="connsiteY9" fmla="*/ 912018 h 1574006"/>
                <a:gd name="connsiteX10" fmla="*/ 495300 w 573881"/>
                <a:gd name="connsiteY10" fmla="*/ 809625 h 1574006"/>
                <a:gd name="connsiteX11" fmla="*/ 490538 w 573881"/>
                <a:gd name="connsiteY11" fmla="*/ 650081 h 1574006"/>
                <a:gd name="connsiteX12" fmla="*/ 521494 w 573881"/>
                <a:gd name="connsiteY12" fmla="*/ 454818 h 1574006"/>
                <a:gd name="connsiteX13" fmla="*/ 542925 w 573881"/>
                <a:gd name="connsiteY13" fmla="*/ 326231 h 1574006"/>
                <a:gd name="connsiteX14" fmla="*/ 561975 w 573881"/>
                <a:gd name="connsiteY14" fmla="*/ 242887 h 1574006"/>
                <a:gd name="connsiteX15" fmla="*/ 566738 w 573881"/>
                <a:gd name="connsiteY15" fmla="*/ 235743 h 1574006"/>
                <a:gd name="connsiteX16" fmla="*/ 571500 w 573881"/>
                <a:gd name="connsiteY16" fmla="*/ 223837 h 1574006"/>
                <a:gd name="connsiteX17" fmla="*/ 573881 w 573881"/>
                <a:gd name="connsiteY17" fmla="*/ 207168 h 1574006"/>
                <a:gd name="connsiteX18" fmla="*/ 571500 w 573881"/>
                <a:gd name="connsiteY18" fmla="*/ 192881 h 1574006"/>
                <a:gd name="connsiteX19" fmla="*/ 561975 w 573881"/>
                <a:gd name="connsiteY19" fmla="*/ 171450 h 1574006"/>
                <a:gd name="connsiteX20" fmla="*/ 538163 w 573881"/>
                <a:gd name="connsiteY20" fmla="*/ 150018 h 1574006"/>
                <a:gd name="connsiteX21" fmla="*/ 502444 w 573881"/>
                <a:gd name="connsiteY21" fmla="*/ 126206 h 1574006"/>
                <a:gd name="connsiteX22" fmla="*/ 452438 w 573881"/>
                <a:gd name="connsiteY22" fmla="*/ 102393 h 1574006"/>
                <a:gd name="connsiteX23" fmla="*/ 378619 w 573881"/>
                <a:gd name="connsiteY23" fmla="*/ 71437 h 1574006"/>
                <a:gd name="connsiteX24" fmla="*/ 307181 w 573881"/>
                <a:gd name="connsiteY24" fmla="*/ 47625 h 1574006"/>
                <a:gd name="connsiteX25" fmla="*/ 233363 w 573881"/>
                <a:gd name="connsiteY25" fmla="*/ 26193 h 1574006"/>
                <a:gd name="connsiteX26" fmla="*/ 152400 w 573881"/>
                <a:gd name="connsiteY26" fmla="*/ 7143 h 1574006"/>
                <a:gd name="connsiteX27" fmla="*/ 78581 w 573881"/>
                <a:gd name="connsiteY27" fmla="*/ 0 h 1574006"/>
                <a:gd name="connsiteX28" fmla="*/ 40481 w 573881"/>
                <a:gd name="connsiteY28" fmla="*/ 0 h 1574006"/>
                <a:gd name="connsiteX29" fmla="*/ 16669 w 573881"/>
                <a:gd name="connsiteY29" fmla="*/ 0 h 1574006"/>
                <a:gd name="connsiteX30" fmla="*/ 4763 w 573881"/>
                <a:gd name="connsiteY30" fmla="*/ 4762 h 1574006"/>
                <a:gd name="connsiteX31" fmla="*/ 0 w 573881"/>
                <a:gd name="connsiteY31" fmla="*/ 11906 h 1574006"/>
                <a:gd name="connsiteX32" fmla="*/ 0 w 573881"/>
                <a:gd name="connsiteY32" fmla="*/ 23812 h 1574006"/>
                <a:gd name="connsiteX33" fmla="*/ 7144 w 573881"/>
                <a:gd name="connsiteY33" fmla="*/ 42862 h 1574006"/>
                <a:gd name="connsiteX34" fmla="*/ 23813 w 573881"/>
                <a:gd name="connsiteY34" fmla="*/ 61912 h 1574006"/>
                <a:gd name="connsiteX35" fmla="*/ 45244 w 573881"/>
                <a:gd name="connsiteY35" fmla="*/ 76200 h 1574006"/>
                <a:gd name="connsiteX36" fmla="*/ 78581 w 573881"/>
                <a:gd name="connsiteY36" fmla="*/ 95250 h 1574006"/>
                <a:gd name="connsiteX37" fmla="*/ 109538 w 573881"/>
                <a:gd name="connsiteY37" fmla="*/ 116681 h 1574006"/>
                <a:gd name="connsiteX38" fmla="*/ 142875 w 573881"/>
                <a:gd name="connsiteY38" fmla="*/ 142875 h 1574006"/>
                <a:gd name="connsiteX39" fmla="*/ 169069 w 573881"/>
                <a:gd name="connsiteY39" fmla="*/ 166687 h 1574006"/>
                <a:gd name="connsiteX40" fmla="*/ 192881 w 573881"/>
                <a:gd name="connsiteY40" fmla="*/ 195262 h 1574006"/>
                <a:gd name="connsiteX41" fmla="*/ 202406 w 573881"/>
                <a:gd name="connsiteY41" fmla="*/ 216693 h 1574006"/>
                <a:gd name="connsiteX42" fmla="*/ 209550 w 573881"/>
                <a:gd name="connsiteY42" fmla="*/ 252412 h 1574006"/>
                <a:gd name="connsiteX43" fmla="*/ 216694 w 573881"/>
                <a:gd name="connsiteY43" fmla="*/ 314325 h 1574006"/>
                <a:gd name="connsiteX44" fmla="*/ 223838 w 573881"/>
                <a:gd name="connsiteY44" fmla="*/ 397668 h 1574006"/>
                <a:gd name="connsiteX45" fmla="*/ 226219 w 573881"/>
                <a:gd name="connsiteY45" fmla="*/ 519112 h 1574006"/>
                <a:gd name="connsiteX46" fmla="*/ 226219 w 573881"/>
                <a:gd name="connsiteY46" fmla="*/ 692943 h 1574006"/>
                <a:gd name="connsiteX47" fmla="*/ 226219 w 573881"/>
                <a:gd name="connsiteY47" fmla="*/ 835818 h 1574006"/>
                <a:gd name="connsiteX48" fmla="*/ 230981 w 573881"/>
                <a:gd name="connsiteY48" fmla="*/ 942975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73881" h="1574006">
                  <a:moveTo>
                    <a:pt x="230981" y="942975"/>
                  </a:moveTo>
                  <a:lnTo>
                    <a:pt x="240506" y="1185862"/>
                  </a:lnTo>
                  <a:lnTo>
                    <a:pt x="247650" y="1423987"/>
                  </a:lnTo>
                  <a:lnTo>
                    <a:pt x="257175" y="1574006"/>
                  </a:lnTo>
                  <a:lnTo>
                    <a:pt x="464344" y="1550193"/>
                  </a:lnTo>
                  <a:lnTo>
                    <a:pt x="473869" y="1359693"/>
                  </a:lnTo>
                  <a:lnTo>
                    <a:pt x="481013" y="1212056"/>
                  </a:lnTo>
                  <a:lnTo>
                    <a:pt x="485775" y="1104900"/>
                  </a:lnTo>
                  <a:cubicBezTo>
                    <a:pt x="486569" y="1072356"/>
                    <a:pt x="487362" y="1039812"/>
                    <a:pt x="488156" y="1007268"/>
                  </a:cubicBezTo>
                  <a:lnTo>
                    <a:pt x="490538" y="912018"/>
                  </a:lnTo>
                  <a:lnTo>
                    <a:pt x="495300" y="809625"/>
                  </a:lnTo>
                  <a:lnTo>
                    <a:pt x="490538" y="650081"/>
                  </a:lnTo>
                  <a:lnTo>
                    <a:pt x="521494" y="454818"/>
                  </a:lnTo>
                  <a:lnTo>
                    <a:pt x="542925" y="326231"/>
                  </a:lnTo>
                  <a:lnTo>
                    <a:pt x="561975" y="242887"/>
                  </a:lnTo>
                  <a:lnTo>
                    <a:pt x="566738" y="235743"/>
                  </a:lnTo>
                  <a:lnTo>
                    <a:pt x="571500" y="223837"/>
                  </a:lnTo>
                  <a:lnTo>
                    <a:pt x="573881" y="207168"/>
                  </a:lnTo>
                  <a:lnTo>
                    <a:pt x="571500" y="192881"/>
                  </a:lnTo>
                  <a:lnTo>
                    <a:pt x="561975" y="171450"/>
                  </a:lnTo>
                  <a:lnTo>
                    <a:pt x="538163" y="150018"/>
                  </a:lnTo>
                  <a:lnTo>
                    <a:pt x="502444" y="126206"/>
                  </a:lnTo>
                  <a:lnTo>
                    <a:pt x="452438" y="102393"/>
                  </a:lnTo>
                  <a:lnTo>
                    <a:pt x="378619" y="71437"/>
                  </a:lnTo>
                  <a:lnTo>
                    <a:pt x="307181" y="47625"/>
                  </a:lnTo>
                  <a:lnTo>
                    <a:pt x="233363" y="26193"/>
                  </a:lnTo>
                  <a:lnTo>
                    <a:pt x="152400" y="7143"/>
                  </a:lnTo>
                  <a:lnTo>
                    <a:pt x="78581" y="0"/>
                  </a:lnTo>
                  <a:lnTo>
                    <a:pt x="40481" y="0"/>
                  </a:lnTo>
                  <a:lnTo>
                    <a:pt x="16669" y="0"/>
                  </a:lnTo>
                  <a:lnTo>
                    <a:pt x="4763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7144" y="42862"/>
                  </a:lnTo>
                  <a:lnTo>
                    <a:pt x="23813" y="61912"/>
                  </a:lnTo>
                  <a:lnTo>
                    <a:pt x="45244" y="76200"/>
                  </a:lnTo>
                  <a:lnTo>
                    <a:pt x="78581" y="95250"/>
                  </a:lnTo>
                  <a:lnTo>
                    <a:pt x="109538" y="116681"/>
                  </a:lnTo>
                  <a:lnTo>
                    <a:pt x="142875" y="142875"/>
                  </a:lnTo>
                  <a:lnTo>
                    <a:pt x="169069" y="166687"/>
                  </a:lnTo>
                  <a:lnTo>
                    <a:pt x="192881" y="195262"/>
                  </a:lnTo>
                  <a:lnTo>
                    <a:pt x="202406" y="216693"/>
                  </a:lnTo>
                  <a:lnTo>
                    <a:pt x="209550" y="252412"/>
                  </a:lnTo>
                  <a:lnTo>
                    <a:pt x="216694" y="314325"/>
                  </a:lnTo>
                  <a:lnTo>
                    <a:pt x="223838" y="397668"/>
                  </a:lnTo>
                  <a:cubicBezTo>
                    <a:pt x="224632" y="438149"/>
                    <a:pt x="225425" y="478631"/>
                    <a:pt x="226219" y="519112"/>
                  </a:cubicBezTo>
                  <a:lnTo>
                    <a:pt x="226219" y="692943"/>
                  </a:lnTo>
                  <a:lnTo>
                    <a:pt x="226219" y="835818"/>
                  </a:lnTo>
                  <a:lnTo>
                    <a:pt x="230981" y="942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2B00354E-446D-496E-9E16-402AE98B6916}"/>
                </a:ext>
              </a:extLst>
            </p:cNvPr>
            <p:cNvSpPr/>
            <p:nvPr/>
          </p:nvSpPr>
          <p:spPr>
            <a:xfrm>
              <a:off x="4789488" y="2954338"/>
              <a:ext cx="2038350" cy="427037"/>
            </a:xfrm>
            <a:custGeom>
              <a:avLst/>
              <a:gdLst>
                <a:gd name="connsiteX0" fmla="*/ 1454944 w 2038350"/>
                <a:gd name="connsiteY0" fmla="*/ 250032 h 426244"/>
                <a:gd name="connsiteX1" fmla="*/ 1331119 w 2038350"/>
                <a:gd name="connsiteY1" fmla="*/ 252413 h 426244"/>
                <a:gd name="connsiteX2" fmla="*/ 1238250 w 2038350"/>
                <a:gd name="connsiteY2" fmla="*/ 257175 h 426244"/>
                <a:gd name="connsiteX3" fmla="*/ 1164431 w 2038350"/>
                <a:gd name="connsiteY3" fmla="*/ 261938 h 426244"/>
                <a:gd name="connsiteX4" fmla="*/ 1076325 w 2038350"/>
                <a:gd name="connsiteY4" fmla="*/ 269082 h 426244"/>
                <a:gd name="connsiteX5" fmla="*/ 1012031 w 2038350"/>
                <a:gd name="connsiteY5" fmla="*/ 276225 h 426244"/>
                <a:gd name="connsiteX6" fmla="*/ 954881 w 2038350"/>
                <a:gd name="connsiteY6" fmla="*/ 283369 h 426244"/>
                <a:gd name="connsiteX7" fmla="*/ 878681 w 2038350"/>
                <a:gd name="connsiteY7" fmla="*/ 297657 h 426244"/>
                <a:gd name="connsiteX8" fmla="*/ 792956 w 2038350"/>
                <a:gd name="connsiteY8" fmla="*/ 314325 h 426244"/>
                <a:gd name="connsiteX9" fmla="*/ 671512 w 2038350"/>
                <a:gd name="connsiteY9" fmla="*/ 340519 h 426244"/>
                <a:gd name="connsiteX10" fmla="*/ 585787 w 2038350"/>
                <a:gd name="connsiteY10" fmla="*/ 359569 h 426244"/>
                <a:gd name="connsiteX11" fmla="*/ 500062 w 2038350"/>
                <a:gd name="connsiteY11" fmla="*/ 383382 h 426244"/>
                <a:gd name="connsiteX12" fmla="*/ 416719 w 2038350"/>
                <a:gd name="connsiteY12" fmla="*/ 409575 h 426244"/>
                <a:gd name="connsiteX13" fmla="*/ 376237 w 2038350"/>
                <a:gd name="connsiteY13" fmla="*/ 426244 h 426244"/>
                <a:gd name="connsiteX14" fmla="*/ 354806 w 2038350"/>
                <a:gd name="connsiteY14" fmla="*/ 426244 h 426244"/>
                <a:gd name="connsiteX15" fmla="*/ 328612 w 2038350"/>
                <a:gd name="connsiteY15" fmla="*/ 421482 h 426244"/>
                <a:gd name="connsiteX16" fmla="*/ 300037 w 2038350"/>
                <a:gd name="connsiteY16" fmla="*/ 414338 h 426244"/>
                <a:gd name="connsiteX17" fmla="*/ 266700 w 2038350"/>
                <a:gd name="connsiteY17" fmla="*/ 397669 h 426244"/>
                <a:gd name="connsiteX18" fmla="*/ 230981 w 2038350"/>
                <a:gd name="connsiteY18" fmla="*/ 378619 h 426244"/>
                <a:gd name="connsiteX19" fmla="*/ 197644 w 2038350"/>
                <a:gd name="connsiteY19" fmla="*/ 354807 h 426244"/>
                <a:gd name="connsiteX20" fmla="*/ 159544 w 2038350"/>
                <a:gd name="connsiteY20" fmla="*/ 319088 h 426244"/>
                <a:gd name="connsiteX21" fmla="*/ 130969 w 2038350"/>
                <a:gd name="connsiteY21" fmla="*/ 290513 h 426244"/>
                <a:gd name="connsiteX22" fmla="*/ 90487 w 2038350"/>
                <a:gd name="connsiteY22" fmla="*/ 245269 h 426244"/>
                <a:gd name="connsiteX23" fmla="*/ 52387 w 2038350"/>
                <a:gd name="connsiteY23" fmla="*/ 195263 h 426244"/>
                <a:gd name="connsiteX24" fmla="*/ 4762 w 2038350"/>
                <a:gd name="connsiteY24" fmla="*/ 126207 h 426244"/>
                <a:gd name="connsiteX25" fmla="*/ 0 w 2038350"/>
                <a:gd name="connsiteY25" fmla="*/ 111919 h 426244"/>
                <a:gd name="connsiteX26" fmla="*/ 4762 w 2038350"/>
                <a:gd name="connsiteY26" fmla="*/ 100013 h 426244"/>
                <a:gd name="connsiteX27" fmla="*/ 16669 w 2038350"/>
                <a:gd name="connsiteY27" fmla="*/ 92869 h 426244"/>
                <a:gd name="connsiteX28" fmla="*/ 33337 w 2038350"/>
                <a:gd name="connsiteY28" fmla="*/ 90488 h 426244"/>
                <a:gd name="connsiteX29" fmla="*/ 54769 w 2038350"/>
                <a:gd name="connsiteY29" fmla="*/ 97632 h 426244"/>
                <a:gd name="connsiteX30" fmla="*/ 100012 w 2038350"/>
                <a:gd name="connsiteY30" fmla="*/ 119063 h 426244"/>
                <a:gd name="connsiteX31" fmla="*/ 138112 w 2038350"/>
                <a:gd name="connsiteY31" fmla="*/ 135732 h 426244"/>
                <a:gd name="connsiteX32" fmla="*/ 188119 w 2038350"/>
                <a:gd name="connsiteY32" fmla="*/ 152400 h 426244"/>
                <a:gd name="connsiteX33" fmla="*/ 238125 w 2038350"/>
                <a:gd name="connsiteY33" fmla="*/ 164307 h 426244"/>
                <a:gd name="connsiteX34" fmla="*/ 292894 w 2038350"/>
                <a:gd name="connsiteY34" fmla="*/ 173832 h 426244"/>
                <a:gd name="connsiteX35" fmla="*/ 359569 w 2038350"/>
                <a:gd name="connsiteY35" fmla="*/ 180975 h 426244"/>
                <a:gd name="connsiteX36" fmla="*/ 390525 w 2038350"/>
                <a:gd name="connsiteY36" fmla="*/ 180975 h 426244"/>
                <a:gd name="connsiteX37" fmla="*/ 504825 w 2038350"/>
                <a:gd name="connsiteY37" fmla="*/ 164307 h 426244"/>
                <a:gd name="connsiteX38" fmla="*/ 721519 w 2038350"/>
                <a:gd name="connsiteY38" fmla="*/ 135732 h 426244"/>
                <a:gd name="connsiteX39" fmla="*/ 909637 w 2038350"/>
                <a:gd name="connsiteY39" fmla="*/ 111919 h 426244"/>
                <a:gd name="connsiteX40" fmla="*/ 1097756 w 2038350"/>
                <a:gd name="connsiteY40" fmla="*/ 90488 h 426244"/>
                <a:gd name="connsiteX41" fmla="*/ 1202531 w 2038350"/>
                <a:gd name="connsiteY41" fmla="*/ 83344 h 426244"/>
                <a:gd name="connsiteX42" fmla="*/ 1295400 w 2038350"/>
                <a:gd name="connsiteY42" fmla="*/ 73819 h 426244"/>
                <a:gd name="connsiteX43" fmla="*/ 1371600 w 2038350"/>
                <a:gd name="connsiteY43" fmla="*/ 64294 h 426244"/>
                <a:gd name="connsiteX44" fmla="*/ 1421606 w 2038350"/>
                <a:gd name="connsiteY44" fmla="*/ 54769 h 426244"/>
                <a:gd name="connsiteX45" fmla="*/ 1471612 w 2038350"/>
                <a:gd name="connsiteY45" fmla="*/ 42863 h 426244"/>
                <a:gd name="connsiteX46" fmla="*/ 1521619 w 2038350"/>
                <a:gd name="connsiteY46" fmla="*/ 28575 h 426244"/>
                <a:gd name="connsiteX47" fmla="*/ 1564481 w 2038350"/>
                <a:gd name="connsiteY47" fmla="*/ 9525 h 426244"/>
                <a:gd name="connsiteX48" fmla="*/ 1578769 w 2038350"/>
                <a:gd name="connsiteY48" fmla="*/ 2382 h 426244"/>
                <a:gd name="connsiteX49" fmla="*/ 1621631 w 2038350"/>
                <a:gd name="connsiteY49" fmla="*/ 0 h 426244"/>
                <a:gd name="connsiteX50" fmla="*/ 1681162 w 2038350"/>
                <a:gd name="connsiteY50" fmla="*/ 4763 h 426244"/>
                <a:gd name="connsiteX51" fmla="*/ 1764506 w 2038350"/>
                <a:gd name="connsiteY51" fmla="*/ 16669 h 426244"/>
                <a:gd name="connsiteX52" fmla="*/ 1833562 w 2038350"/>
                <a:gd name="connsiteY52" fmla="*/ 33338 h 426244"/>
                <a:gd name="connsiteX53" fmla="*/ 1909762 w 2038350"/>
                <a:gd name="connsiteY53" fmla="*/ 59532 h 426244"/>
                <a:gd name="connsiteX54" fmla="*/ 1981200 w 2038350"/>
                <a:gd name="connsiteY54" fmla="*/ 95250 h 426244"/>
                <a:gd name="connsiteX55" fmla="*/ 2007394 w 2038350"/>
                <a:gd name="connsiteY55" fmla="*/ 114300 h 426244"/>
                <a:gd name="connsiteX56" fmla="*/ 2021681 w 2038350"/>
                <a:gd name="connsiteY56" fmla="*/ 133350 h 426244"/>
                <a:gd name="connsiteX57" fmla="*/ 2033587 w 2038350"/>
                <a:gd name="connsiteY57" fmla="*/ 157163 h 426244"/>
                <a:gd name="connsiteX58" fmla="*/ 2038350 w 2038350"/>
                <a:gd name="connsiteY58" fmla="*/ 178594 h 426244"/>
                <a:gd name="connsiteX59" fmla="*/ 2038350 w 2038350"/>
                <a:gd name="connsiteY59" fmla="*/ 195263 h 426244"/>
                <a:gd name="connsiteX60" fmla="*/ 2031206 w 2038350"/>
                <a:gd name="connsiteY60" fmla="*/ 214313 h 426244"/>
                <a:gd name="connsiteX61" fmla="*/ 2016919 w 2038350"/>
                <a:gd name="connsiteY61" fmla="*/ 228600 h 426244"/>
                <a:gd name="connsiteX62" fmla="*/ 2000250 w 2038350"/>
                <a:gd name="connsiteY62" fmla="*/ 240507 h 426244"/>
                <a:gd name="connsiteX63" fmla="*/ 1957387 w 2038350"/>
                <a:gd name="connsiteY63" fmla="*/ 247650 h 426244"/>
                <a:gd name="connsiteX64" fmla="*/ 1890712 w 2038350"/>
                <a:gd name="connsiteY64" fmla="*/ 247650 h 426244"/>
                <a:gd name="connsiteX65" fmla="*/ 1747837 w 2038350"/>
                <a:gd name="connsiteY65" fmla="*/ 247650 h 426244"/>
                <a:gd name="connsiteX66" fmla="*/ 1569244 w 2038350"/>
                <a:gd name="connsiteY66" fmla="*/ 247650 h 426244"/>
                <a:gd name="connsiteX67" fmla="*/ 1454944 w 2038350"/>
                <a:gd name="connsiteY67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38350" h="426244">
                  <a:moveTo>
                    <a:pt x="1454944" y="250032"/>
                  </a:moveTo>
                  <a:lnTo>
                    <a:pt x="1331119" y="252413"/>
                  </a:lnTo>
                  <a:lnTo>
                    <a:pt x="1238250" y="257175"/>
                  </a:lnTo>
                  <a:lnTo>
                    <a:pt x="1164431" y="261938"/>
                  </a:lnTo>
                  <a:lnTo>
                    <a:pt x="1076325" y="269082"/>
                  </a:lnTo>
                  <a:lnTo>
                    <a:pt x="1012031" y="276225"/>
                  </a:lnTo>
                  <a:lnTo>
                    <a:pt x="954881" y="283369"/>
                  </a:lnTo>
                  <a:lnTo>
                    <a:pt x="878681" y="297657"/>
                  </a:lnTo>
                  <a:lnTo>
                    <a:pt x="792956" y="314325"/>
                  </a:lnTo>
                  <a:lnTo>
                    <a:pt x="671512" y="340519"/>
                  </a:lnTo>
                  <a:lnTo>
                    <a:pt x="585787" y="359569"/>
                  </a:lnTo>
                  <a:lnTo>
                    <a:pt x="500062" y="383382"/>
                  </a:lnTo>
                  <a:lnTo>
                    <a:pt x="416719" y="409575"/>
                  </a:lnTo>
                  <a:lnTo>
                    <a:pt x="376237" y="426244"/>
                  </a:lnTo>
                  <a:lnTo>
                    <a:pt x="354806" y="426244"/>
                  </a:lnTo>
                  <a:lnTo>
                    <a:pt x="328612" y="421482"/>
                  </a:lnTo>
                  <a:lnTo>
                    <a:pt x="300037" y="414338"/>
                  </a:lnTo>
                  <a:lnTo>
                    <a:pt x="266700" y="397669"/>
                  </a:lnTo>
                  <a:lnTo>
                    <a:pt x="230981" y="378619"/>
                  </a:lnTo>
                  <a:lnTo>
                    <a:pt x="197644" y="354807"/>
                  </a:lnTo>
                  <a:lnTo>
                    <a:pt x="159544" y="319088"/>
                  </a:lnTo>
                  <a:lnTo>
                    <a:pt x="130969" y="290513"/>
                  </a:lnTo>
                  <a:lnTo>
                    <a:pt x="90487" y="245269"/>
                  </a:lnTo>
                  <a:lnTo>
                    <a:pt x="52387" y="195263"/>
                  </a:lnTo>
                  <a:lnTo>
                    <a:pt x="4762" y="126207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9" y="92869"/>
                  </a:lnTo>
                  <a:lnTo>
                    <a:pt x="33337" y="90488"/>
                  </a:lnTo>
                  <a:lnTo>
                    <a:pt x="54769" y="97632"/>
                  </a:lnTo>
                  <a:lnTo>
                    <a:pt x="100012" y="119063"/>
                  </a:lnTo>
                  <a:lnTo>
                    <a:pt x="138112" y="135732"/>
                  </a:lnTo>
                  <a:lnTo>
                    <a:pt x="188119" y="152400"/>
                  </a:lnTo>
                  <a:lnTo>
                    <a:pt x="238125" y="164307"/>
                  </a:lnTo>
                  <a:lnTo>
                    <a:pt x="292894" y="173832"/>
                  </a:lnTo>
                  <a:lnTo>
                    <a:pt x="359569" y="180975"/>
                  </a:lnTo>
                  <a:lnTo>
                    <a:pt x="390525" y="180975"/>
                  </a:lnTo>
                  <a:lnTo>
                    <a:pt x="504825" y="164307"/>
                  </a:lnTo>
                  <a:lnTo>
                    <a:pt x="721519" y="135732"/>
                  </a:lnTo>
                  <a:lnTo>
                    <a:pt x="909637" y="111919"/>
                  </a:lnTo>
                  <a:lnTo>
                    <a:pt x="1097756" y="90488"/>
                  </a:lnTo>
                  <a:lnTo>
                    <a:pt x="1202531" y="83344"/>
                  </a:lnTo>
                  <a:lnTo>
                    <a:pt x="1295400" y="73819"/>
                  </a:lnTo>
                  <a:lnTo>
                    <a:pt x="1371600" y="64294"/>
                  </a:lnTo>
                  <a:lnTo>
                    <a:pt x="1421606" y="54769"/>
                  </a:lnTo>
                  <a:lnTo>
                    <a:pt x="1471612" y="42863"/>
                  </a:lnTo>
                  <a:lnTo>
                    <a:pt x="1521619" y="28575"/>
                  </a:lnTo>
                  <a:lnTo>
                    <a:pt x="1564481" y="9525"/>
                  </a:lnTo>
                  <a:lnTo>
                    <a:pt x="1578769" y="2382"/>
                  </a:lnTo>
                  <a:lnTo>
                    <a:pt x="1621631" y="0"/>
                  </a:lnTo>
                  <a:lnTo>
                    <a:pt x="1681162" y="4763"/>
                  </a:lnTo>
                  <a:lnTo>
                    <a:pt x="1764506" y="16669"/>
                  </a:lnTo>
                  <a:lnTo>
                    <a:pt x="1833562" y="33338"/>
                  </a:lnTo>
                  <a:lnTo>
                    <a:pt x="1909762" y="59532"/>
                  </a:lnTo>
                  <a:lnTo>
                    <a:pt x="1981200" y="95250"/>
                  </a:lnTo>
                  <a:lnTo>
                    <a:pt x="2007394" y="114300"/>
                  </a:lnTo>
                  <a:lnTo>
                    <a:pt x="2021681" y="133350"/>
                  </a:lnTo>
                  <a:lnTo>
                    <a:pt x="2033587" y="157163"/>
                  </a:lnTo>
                  <a:lnTo>
                    <a:pt x="2038350" y="178594"/>
                  </a:lnTo>
                  <a:lnTo>
                    <a:pt x="2038350" y="195263"/>
                  </a:lnTo>
                  <a:lnTo>
                    <a:pt x="2031206" y="214313"/>
                  </a:lnTo>
                  <a:lnTo>
                    <a:pt x="2016919" y="228600"/>
                  </a:lnTo>
                  <a:lnTo>
                    <a:pt x="2000250" y="240507"/>
                  </a:lnTo>
                  <a:lnTo>
                    <a:pt x="1957387" y="247650"/>
                  </a:lnTo>
                  <a:lnTo>
                    <a:pt x="1890712" y="247650"/>
                  </a:lnTo>
                  <a:lnTo>
                    <a:pt x="1747837" y="247650"/>
                  </a:lnTo>
                  <a:lnTo>
                    <a:pt x="1569244" y="247650"/>
                  </a:lnTo>
                  <a:lnTo>
                    <a:pt x="1454944" y="250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7F000AE0-BF50-401A-9AB6-D15D37E158D4}"/>
                </a:ext>
              </a:extLst>
            </p:cNvPr>
            <p:cNvSpPr/>
            <p:nvPr/>
          </p:nvSpPr>
          <p:spPr>
            <a:xfrm>
              <a:off x="4529138" y="3348038"/>
              <a:ext cx="482600" cy="762000"/>
            </a:xfrm>
            <a:custGeom>
              <a:avLst/>
              <a:gdLst>
                <a:gd name="connsiteX0" fmla="*/ 145256 w 483393"/>
                <a:gd name="connsiteY0" fmla="*/ 454818 h 762000"/>
                <a:gd name="connsiteX1" fmla="*/ 142875 w 483393"/>
                <a:gd name="connsiteY1" fmla="*/ 321468 h 762000"/>
                <a:gd name="connsiteX2" fmla="*/ 140493 w 483393"/>
                <a:gd name="connsiteY2" fmla="*/ 285750 h 762000"/>
                <a:gd name="connsiteX3" fmla="*/ 138112 w 483393"/>
                <a:gd name="connsiteY3" fmla="*/ 257175 h 762000"/>
                <a:gd name="connsiteX4" fmla="*/ 133350 w 483393"/>
                <a:gd name="connsiteY4" fmla="*/ 221456 h 762000"/>
                <a:gd name="connsiteX5" fmla="*/ 126206 w 483393"/>
                <a:gd name="connsiteY5" fmla="*/ 195262 h 762000"/>
                <a:gd name="connsiteX6" fmla="*/ 104775 w 483393"/>
                <a:gd name="connsiteY6" fmla="*/ 161925 h 762000"/>
                <a:gd name="connsiteX7" fmla="*/ 80962 w 483393"/>
                <a:gd name="connsiteY7" fmla="*/ 126206 h 762000"/>
                <a:gd name="connsiteX8" fmla="*/ 59531 w 483393"/>
                <a:gd name="connsiteY8" fmla="*/ 97631 h 762000"/>
                <a:gd name="connsiteX9" fmla="*/ 35718 w 483393"/>
                <a:gd name="connsiteY9" fmla="*/ 73818 h 762000"/>
                <a:gd name="connsiteX10" fmla="*/ 21431 w 483393"/>
                <a:gd name="connsiteY10" fmla="*/ 61912 h 762000"/>
                <a:gd name="connsiteX11" fmla="*/ 9525 w 483393"/>
                <a:gd name="connsiteY11" fmla="*/ 50006 h 762000"/>
                <a:gd name="connsiteX12" fmla="*/ 0 w 483393"/>
                <a:gd name="connsiteY12" fmla="*/ 26193 h 762000"/>
                <a:gd name="connsiteX13" fmla="*/ 0 w 483393"/>
                <a:gd name="connsiteY13" fmla="*/ 7143 h 762000"/>
                <a:gd name="connsiteX14" fmla="*/ 2381 w 483393"/>
                <a:gd name="connsiteY14" fmla="*/ 2381 h 762000"/>
                <a:gd name="connsiteX15" fmla="*/ 9525 w 483393"/>
                <a:gd name="connsiteY15" fmla="*/ 0 h 762000"/>
                <a:gd name="connsiteX16" fmla="*/ 30956 w 483393"/>
                <a:gd name="connsiteY16" fmla="*/ 0 h 762000"/>
                <a:gd name="connsiteX17" fmla="*/ 97631 w 483393"/>
                <a:gd name="connsiteY17" fmla="*/ 28575 h 762000"/>
                <a:gd name="connsiteX18" fmla="*/ 245268 w 483393"/>
                <a:gd name="connsiteY18" fmla="*/ 92868 h 762000"/>
                <a:gd name="connsiteX19" fmla="*/ 347662 w 483393"/>
                <a:gd name="connsiteY19" fmla="*/ 145256 h 762000"/>
                <a:gd name="connsiteX20" fmla="*/ 400050 w 483393"/>
                <a:gd name="connsiteY20" fmla="*/ 180975 h 762000"/>
                <a:gd name="connsiteX21" fmla="*/ 433387 w 483393"/>
                <a:gd name="connsiteY21" fmla="*/ 204787 h 762000"/>
                <a:gd name="connsiteX22" fmla="*/ 454818 w 483393"/>
                <a:gd name="connsiteY22" fmla="*/ 226218 h 762000"/>
                <a:gd name="connsiteX23" fmla="*/ 471487 w 483393"/>
                <a:gd name="connsiteY23" fmla="*/ 252412 h 762000"/>
                <a:gd name="connsiteX24" fmla="*/ 481012 w 483393"/>
                <a:gd name="connsiteY24" fmla="*/ 278606 h 762000"/>
                <a:gd name="connsiteX25" fmla="*/ 483393 w 483393"/>
                <a:gd name="connsiteY25" fmla="*/ 300037 h 762000"/>
                <a:gd name="connsiteX26" fmla="*/ 478631 w 483393"/>
                <a:gd name="connsiteY26" fmla="*/ 316706 h 762000"/>
                <a:gd name="connsiteX27" fmla="*/ 469106 w 483393"/>
                <a:gd name="connsiteY27" fmla="*/ 330993 h 762000"/>
                <a:gd name="connsiteX28" fmla="*/ 452437 w 483393"/>
                <a:gd name="connsiteY28" fmla="*/ 345281 h 762000"/>
                <a:gd name="connsiteX29" fmla="*/ 433387 w 483393"/>
                <a:gd name="connsiteY29" fmla="*/ 357187 h 762000"/>
                <a:gd name="connsiteX30" fmla="*/ 414337 w 483393"/>
                <a:gd name="connsiteY30" fmla="*/ 366712 h 762000"/>
                <a:gd name="connsiteX31" fmla="*/ 400050 w 483393"/>
                <a:gd name="connsiteY31" fmla="*/ 383381 h 762000"/>
                <a:gd name="connsiteX32" fmla="*/ 381000 w 483393"/>
                <a:gd name="connsiteY32" fmla="*/ 431006 h 762000"/>
                <a:gd name="connsiteX33" fmla="*/ 369093 w 483393"/>
                <a:gd name="connsiteY33" fmla="*/ 466725 h 762000"/>
                <a:gd name="connsiteX34" fmla="*/ 366712 w 483393"/>
                <a:gd name="connsiteY34" fmla="*/ 516731 h 762000"/>
                <a:gd name="connsiteX35" fmla="*/ 371475 w 483393"/>
                <a:gd name="connsiteY35" fmla="*/ 735806 h 762000"/>
                <a:gd name="connsiteX36" fmla="*/ 142875 w 483393"/>
                <a:gd name="connsiteY36" fmla="*/ 762000 h 762000"/>
                <a:gd name="connsiteX37" fmla="*/ 145256 w 483393"/>
                <a:gd name="connsiteY37" fmla="*/ 454818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762000">
                  <a:moveTo>
                    <a:pt x="145256" y="454818"/>
                  </a:moveTo>
                  <a:cubicBezTo>
                    <a:pt x="144462" y="410368"/>
                    <a:pt x="143669" y="365918"/>
                    <a:pt x="142875" y="321468"/>
                  </a:cubicBezTo>
                  <a:lnTo>
                    <a:pt x="140493" y="285750"/>
                  </a:lnTo>
                  <a:lnTo>
                    <a:pt x="138112" y="257175"/>
                  </a:lnTo>
                  <a:lnTo>
                    <a:pt x="133350" y="221456"/>
                  </a:lnTo>
                  <a:lnTo>
                    <a:pt x="126206" y="195262"/>
                  </a:lnTo>
                  <a:lnTo>
                    <a:pt x="104775" y="161925"/>
                  </a:lnTo>
                  <a:lnTo>
                    <a:pt x="80962" y="126206"/>
                  </a:lnTo>
                  <a:lnTo>
                    <a:pt x="59531" y="97631"/>
                  </a:lnTo>
                  <a:lnTo>
                    <a:pt x="35718" y="73818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7143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97631" y="28575"/>
                  </a:lnTo>
                  <a:lnTo>
                    <a:pt x="245268" y="92868"/>
                  </a:lnTo>
                  <a:lnTo>
                    <a:pt x="347662" y="145256"/>
                  </a:lnTo>
                  <a:lnTo>
                    <a:pt x="400050" y="180975"/>
                  </a:lnTo>
                  <a:lnTo>
                    <a:pt x="433387" y="204787"/>
                  </a:lnTo>
                  <a:lnTo>
                    <a:pt x="454818" y="226218"/>
                  </a:lnTo>
                  <a:lnTo>
                    <a:pt x="471487" y="252412"/>
                  </a:lnTo>
                  <a:lnTo>
                    <a:pt x="481012" y="278606"/>
                  </a:lnTo>
                  <a:lnTo>
                    <a:pt x="483393" y="300037"/>
                  </a:lnTo>
                  <a:lnTo>
                    <a:pt x="478631" y="316706"/>
                  </a:lnTo>
                  <a:lnTo>
                    <a:pt x="469106" y="330993"/>
                  </a:lnTo>
                  <a:lnTo>
                    <a:pt x="452437" y="345281"/>
                  </a:lnTo>
                  <a:lnTo>
                    <a:pt x="433387" y="357187"/>
                  </a:lnTo>
                  <a:lnTo>
                    <a:pt x="414337" y="366712"/>
                  </a:lnTo>
                  <a:lnTo>
                    <a:pt x="400050" y="383381"/>
                  </a:lnTo>
                  <a:lnTo>
                    <a:pt x="381000" y="431006"/>
                  </a:lnTo>
                  <a:lnTo>
                    <a:pt x="369093" y="466725"/>
                  </a:lnTo>
                  <a:lnTo>
                    <a:pt x="366712" y="516731"/>
                  </a:lnTo>
                  <a:lnTo>
                    <a:pt x="371475" y="735806"/>
                  </a:lnTo>
                  <a:lnTo>
                    <a:pt x="142875" y="762000"/>
                  </a:lnTo>
                  <a:cubicBezTo>
                    <a:pt x="143669" y="672306"/>
                    <a:pt x="144462" y="582612"/>
                    <a:pt x="145256" y="45481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ADB96E5E-23D9-4215-BD37-AD4EAF95679A}"/>
                </a:ext>
              </a:extLst>
            </p:cNvPr>
            <p:cNvSpPr/>
            <p:nvPr/>
          </p:nvSpPr>
          <p:spPr>
            <a:xfrm>
              <a:off x="2898775" y="3760788"/>
              <a:ext cx="4122738" cy="701675"/>
            </a:xfrm>
            <a:custGeom>
              <a:avLst/>
              <a:gdLst>
                <a:gd name="connsiteX0" fmla="*/ 2856253 w 4123113"/>
                <a:gd name="connsiteY0" fmla="*/ 142979 h 701594"/>
                <a:gd name="connsiteX1" fmla="*/ 2603546 w 4123113"/>
                <a:gd name="connsiteY1" fmla="*/ 172904 h 701594"/>
                <a:gd name="connsiteX2" fmla="*/ 2347514 w 4123113"/>
                <a:gd name="connsiteY2" fmla="*/ 202830 h 701594"/>
                <a:gd name="connsiteX3" fmla="*/ 2121408 w 4123113"/>
                <a:gd name="connsiteY3" fmla="*/ 229431 h 701594"/>
                <a:gd name="connsiteX4" fmla="*/ 1978429 w 4123113"/>
                <a:gd name="connsiteY4" fmla="*/ 246056 h 701594"/>
                <a:gd name="connsiteX5" fmla="*/ 1778924 w 4123113"/>
                <a:gd name="connsiteY5" fmla="*/ 289283 h 701594"/>
                <a:gd name="connsiteX6" fmla="*/ 1463040 w 4123113"/>
                <a:gd name="connsiteY6" fmla="*/ 329184 h 701594"/>
                <a:gd name="connsiteX7" fmla="*/ 1197033 w 4123113"/>
                <a:gd name="connsiteY7" fmla="*/ 362435 h 701594"/>
                <a:gd name="connsiteX8" fmla="*/ 917725 w 4123113"/>
                <a:gd name="connsiteY8" fmla="*/ 399011 h 701594"/>
                <a:gd name="connsiteX9" fmla="*/ 661693 w 4123113"/>
                <a:gd name="connsiteY9" fmla="*/ 432261 h 701594"/>
                <a:gd name="connsiteX10" fmla="*/ 575241 w 4123113"/>
                <a:gd name="connsiteY10" fmla="*/ 442237 h 701594"/>
                <a:gd name="connsiteX11" fmla="*/ 485463 w 4123113"/>
                <a:gd name="connsiteY11" fmla="*/ 445562 h 701594"/>
                <a:gd name="connsiteX12" fmla="*/ 382386 w 4123113"/>
                <a:gd name="connsiteY12" fmla="*/ 445562 h 701594"/>
                <a:gd name="connsiteX13" fmla="*/ 325859 w 4123113"/>
                <a:gd name="connsiteY13" fmla="*/ 438912 h 701594"/>
                <a:gd name="connsiteX14" fmla="*/ 289283 w 4123113"/>
                <a:gd name="connsiteY14" fmla="*/ 432261 h 701594"/>
                <a:gd name="connsiteX15" fmla="*/ 222781 w 4123113"/>
                <a:gd name="connsiteY15" fmla="*/ 408986 h 701594"/>
                <a:gd name="connsiteX16" fmla="*/ 169580 w 4123113"/>
                <a:gd name="connsiteY16" fmla="*/ 382385 h 701594"/>
                <a:gd name="connsiteX17" fmla="*/ 106403 w 4123113"/>
                <a:gd name="connsiteY17" fmla="*/ 345809 h 701594"/>
                <a:gd name="connsiteX18" fmla="*/ 63177 w 4123113"/>
                <a:gd name="connsiteY18" fmla="*/ 315883 h 701594"/>
                <a:gd name="connsiteX19" fmla="*/ 26601 w 4123113"/>
                <a:gd name="connsiteY19" fmla="*/ 295933 h 701594"/>
                <a:gd name="connsiteX20" fmla="*/ 13300 w 4123113"/>
                <a:gd name="connsiteY20" fmla="*/ 295933 h 701594"/>
                <a:gd name="connsiteX21" fmla="*/ 6650 w 4123113"/>
                <a:gd name="connsiteY21" fmla="*/ 299258 h 701594"/>
                <a:gd name="connsiteX22" fmla="*/ 0 w 4123113"/>
                <a:gd name="connsiteY22" fmla="*/ 325859 h 701594"/>
                <a:gd name="connsiteX23" fmla="*/ 6650 w 4123113"/>
                <a:gd name="connsiteY23" fmla="*/ 365760 h 701594"/>
                <a:gd name="connsiteX24" fmla="*/ 26601 w 4123113"/>
                <a:gd name="connsiteY24" fmla="*/ 399011 h 701594"/>
                <a:gd name="connsiteX25" fmla="*/ 86452 w 4123113"/>
                <a:gd name="connsiteY25" fmla="*/ 468837 h 701594"/>
                <a:gd name="connsiteX26" fmla="*/ 152954 w 4123113"/>
                <a:gd name="connsiteY26" fmla="*/ 532014 h 701594"/>
                <a:gd name="connsiteX27" fmla="*/ 222781 w 4123113"/>
                <a:gd name="connsiteY27" fmla="*/ 595191 h 701594"/>
                <a:gd name="connsiteX28" fmla="*/ 285958 w 4123113"/>
                <a:gd name="connsiteY28" fmla="*/ 638417 h 701594"/>
                <a:gd name="connsiteX29" fmla="*/ 332509 w 4123113"/>
                <a:gd name="connsiteY29" fmla="*/ 671668 h 701594"/>
                <a:gd name="connsiteX30" fmla="*/ 372410 w 4123113"/>
                <a:gd name="connsiteY30" fmla="*/ 691619 h 701594"/>
                <a:gd name="connsiteX31" fmla="*/ 405661 w 4123113"/>
                <a:gd name="connsiteY31" fmla="*/ 698269 h 701594"/>
                <a:gd name="connsiteX32" fmla="*/ 442237 w 4123113"/>
                <a:gd name="connsiteY32" fmla="*/ 701594 h 701594"/>
                <a:gd name="connsiteX33" fmla="*/ 482138 w 4123113"/>
                <a:gd name="connsiteY33" fmla="*/ 701594 h 701594"/>
                <a:gd name="connsiteX34" fmla="*/ 528690 w 4123113"/>
                <a:gd name="connsiteY34" fmla="*/ 694944 h 701594"/>
                <a:gd name="connsiteX35" fmla="*/ 605167 w 4123113"/>
                <a:gd name="connsiteY35" fmla="*/ 674993 h 701594"/>
                <a:gd name="connsiteX36" fmla="*/ 678319 w 4123113"/>
                <a:gd name="connsiteY36" fmla="*/ 651717 h 701594"/>
                <a:gd name="connsiteX37" fmla="*/ 798022 w 4123113"/>
                <a:gd name="connsiteY37" fmla="*/ 621792 h 701594"/>
                <a:gd name="connsiteX38" fmla="*/ 990877 w 4123113"/>
                <a:gd name="connsiteY38" fmla="*/ 575240 h 701594"/>
                <a:gd name="connsiteX39" fmla="*/ 1110580 w 4123113"/>
                <a:gd name="connsiteY39" fmla="*/ 545315 h 701594"/>
                <a:gd name="connsiteX40" fmla="*/ 1270185 w 4123113"/>
                <a:gd name="connsiteY40" fmla="*/ 512064 h 701594"/>
                <a:gd name="connsiteX41" fmla="*/ 1393213 w 4123113"/>
                <a:gd name="connsiteY41" fmla="*/ 485463 h 701594"/>
                <a:gd name="connsiteX42" fmla="*/ 1652570 w 4123113"/>
                <a:gd name="connsiteY42" fmla="*/ 445562 h 701594"/>
                <a:gd name="connsiteX43" fmla="*/ 1938528 w 4123113"/>
                <a:gd name="connsiteY43" fmla="*/ 415636 h 701594"/>
                <a:gd name="connsiteX44" fmla="*/ 2281012 w 4123113"/>
                <a:gd name="connsiteY44" fmla="*/ 379060 h 701594"/>
                <a:gd name="connsiteX45" fmla="*/ 2663398 w 4123113"/>
                <a:gd name="connsiteY45" fmla="*/ 339159 h 701594"/>
                <a:gd name="connsiteX46" fmla="*/ 2819677 w 4123113"/>
                <a:gd name="connsiteY46" fmla="*/ 322533 h 701594"/>
                <a:gd name="connsiteX47" fmla="*/ 3022508 w 4123113"/>
                <a:gd name="connsiteY47" fmla="*/ 305908 h 701594"/>
                <a:gd name="connsiteX48" fmla="*/ 3185437 w 4123113"/>
                <a:gd name="connsiteY48" fmla="*/ 295933 h 701594"/>
                <a:gd name="connsiteX49" fmla="*/ 3361667 w 4123113"/>
                <a:gd name="connsiteY49" fmla="*/ 285957 h 701594"/>
                <a:gd name="connsiteX50" fmla="*/ 3567823 w 4123113"/>
                <a:gd name="connsiteY50" fmla="*/ 282632 h 701594"/>
                <a:gd name="connsiteX51" fmla="*/ 3807229 w 4123113"/>
                <a:gd name="connsiteY51" fmla="*/ 282632 h 701594"/>
                <a:gd name="connsiteX52" fmla="*/ 3980134 w 4123113"/>
                <a:gd name="connsiteY52" fmla="*/ 285957 h 701594"/>
                <a:gd name="connsiteX53" fmla="*/ 4026685 w 4123113"/>
                <a:gd name="connsiteY53" fmla="*/ 289283 h 701594"/>
                <a:gd name="connsiteX54" fmla="*/ 4063261 w 4123113"/>
                <a:gd name="connsiteY54" fmla="*/ 282632 h 701594"/>
                <a:gd name="connsiteX55" fmla="*/ 4093187 w 4123113"/>
                <a:gd name="connsiteY55" fmla="*/ 269332 h 701594"/>
                <a:gd name="connsiteX56" fmla="*/ 4113138 w 4123113"/>
                <a:gd name="connsiteY56" fmla="*/ 256032 h 701594"/>
                <a:gd name="connsiteX57" fmla="*/ 4123113 w 4123113"/>
                <a:gd name="connsiteY57" fmla="*/ 239406 h 701594"/>
                <a:gd name="connsiteX58" fmla="*/ 4123113 w 4123113"/>
                <a:gd name="connsiteY58" fmla="*/ 222781 h 701594"/>
                <a:gd name="connsiteX59" fmla="*/ 4116463 w 4123113"/>
                <a:gd name="connsiteY59" fmla="*/ 196180 h 701594"/>
                <a:gd name="connsiteX60" fmla="*/ 4093187 w 4123113"/>
                <a:gd name="connsiteY60" fmla="*/ 152954 h 701594"/>
                <a:gd name="connsiteX61" fmla="*/ 4079887 w 4123113"/>
                <a:gd name="connsiteY61" fmla="*/ 139653 h 701594"/>
                <a:gd name="connsiteX62" fmla="*/ 4066586 w 4123113"/>
                <a:gd name="connsiteY62" fmla="*/ 129678 h 701594"/>
                <a:gd name="connsiteX63" fmla="*/ 3980134 w 4123113"/>
                <a:gd name="connsiteY63" fmla="*/ 99752 h 701594"/>
                <a:gd name="connsiteX64" fmla="*/ 3860431 w 4123113"/>
                <a:gd name="connsiteY64" fmla="*/ 59851 h 701594"/>
                <a:gd name="connsiteX65" fmla="*/ 3724102 w 4123113"/>
                <a:gd name="connsiteY65" fmla="*/ 23275 h 701594"/>
                <a:gd name="connsiteX66" fmla="*/ 3604399 w 4123113"/>
                <a:gd name="connsiteY66" fmla="*/ 0 h 701594"/>
                <a:gd name="connsiteX67" fmla="*/ 3567823 w 4123113"/>
                <a:gd name="connsiteY67" fmla="*/ 6650 h 701594"/>
                <a:gd name="connsiteX68" fmla="*/ 3438144 w 4123113"/>
                <a:gd name="connsiteY68" fmla="*/ 46551 h 701594"/>
                <a:gd name="connsiteX69" fmla="*/ 3308466 w 4123113"/>
                <a:gd name="connsiteY69" fmla="*/ 89777 h 701594"/>
                <a:gd name="connsiteX70" fmla="*/ 3225338 w 4123113"/>
                <a:gd name="connsiteY70" fmla="*/ 99752 h 701594"/>
                <a:gd name="connsiteX71" fmla="*/ 2856253 w 4123113"/>
                <a:gd name="connsiteY71" fmla="*/ 142979 h 70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23113" h="701594">
                  <a:moveTo>
                    <a:pt x="2856253" y="142979"/>
                  </a:moveTo>
                  <a:lnTo>
                    <a:pt x="2603546" y="172904"/>
                  </a:lnTo>
                  <a:lnTo>
                    <a:pt x="2347514" y="202830"/>
                  </a:lnTo>
                  <a:lnTo>
                    <a:pt x="2121408" y="229431"/>
                  </a:lnTo>
                  <a:lnTo>
                    <a:pt x="1978429" y="246056"/>
                  </a:lnTo>
                  <a:lnTo>
                    <a:pt x="1778924" y="289283"/>
                  </a:lnTo>
                  <a:lnTo>
                    <a:pt x="1463040" y="329184"/>
                  </a:lnTo>
                  <a:lnTo>
                    <a:pt x="1197033" y="362435"/>
                  </a:lnTo>
                  <a:lnTo>
                    <a:pt x="917725" y="399011"/>
                  </a:lnTo>
                  <a:lnTo>
                    <a:pt x="661693" y="432261"/>
                  </a:lnTo>
                  <a:lnTo>
                    <a:pt x="575241" y="442237"/>
                  </a:lnTo>
                  <a:lnTo>
                    <a:pt x="485463" y="445562"/>
                  </a:lnTo>
                  <a:lnTo>
                    <a:pt x="382386" y="445562"/>
                  </a:lnTo>
                  <a:lnTo>
                    <a:pt x="325859" y="438912"/>
                  </a:lnTo>
                  <a:lnTo>
                    <a:pt x="289283" y="432261"/>
                  </a:lnTo>
                  <a:lnTo>
                    <a:pt x="222781" y="408986"/>
                  </a:lnTo>
                  <a:lnTo>
                    <a:pt x="169580" y="382385"/>
                  </a:lnTo>
                  <a:lnTo>
                    <a:pt x="106403" y="345809"/>
                  </a:lnTo>
                  <a:lnTo>
                    <a:pt x="63177" y="315883"/>
                  </a:lnTo>
                  <a:lnTo>
                    <a:pt x="26601" y="295933"/>
                  </a:lnTo>
                  <a:lnTo>
                    <a:pt x="13300" y="295933"/>
                  </a:lnTo>
                  <a:lnTo>
                    <a:pt x="6650" y="299258"/>
                  </a:lnTo>
                  <a:lnTo>
                    <a:pt x="0" y="325859"/>
                  </a:lnTo>
                  <a:lnTo>
                    <a:pt x="6650" y="365760"/>
                  </a:lnTo>
                  <a:lnTo>
                    <a:pt x="26601" y="399011"/>
                  </a:lnTo>
                  <a:lnTo>
                    <a:pt x="86452" y="468837"/>
                  </a:lnTo>
                  <a:lnTo>
                    <a:pt x="152954" y="532014"/>
                  </a:lnTo>
                  <a:lnTo>
                    <a:pt x="222781" y="595191"/>
                  </a:lnTo>
                  <a:lnTo>
                    <a:pt x="285958" y="638417"/>
                  </a:lnTo>
                  <a:lnTo>
                    <a:pt x="332509" y="671668"/>
                  </a:lnTo>
                  <a:lnTo>
                    <a:pt x="372410" y="691619"/>
                  </a:lnTo>
                  <a:lnTo>
                    <a:pt x="405661" y="698269"/>
                  </a:lnTo>
                  <a:lnTo>
                    <a:pt x="442237" y="701594"/>
                  </a:lnTo>
                  <a:lnTo>
                    <a:pt x="482138" y="701594"/>
                  </a:lnTo>
                  <a:lnTo>
                    <a:pt x="528690" y="694944"/>
                  </a:lnTo>
                  <a:lnTo>
                    <a:pt x="605167" y="674993"/>
                  </a:lnTo>
                  <a:lnTo>
                    <a:pt x="678319" y="651717"/>
                  </a:lnTo>
                  <a:lnTo>
                    <a:pt x="798022" y="621792"/>
                  </a:lnTo>
                  <a:lnTo>
                    <a:pt x="990877" y="575240"/>
                  </a:lnTo>
                  <a:lnTo>
                    <a:pt x="1110580" y="545315"/>
                  </a:lnTo>
                  <a:lnTo>
                    <a:pt x="1270185" y="512064"/>
                  </a:lnTo>
                  <a:lnTo>
                    <a:pt x="1393213" y="485463"/>
                  </a:lnTo>
                  <a:lnTo>
                    <a:pt x="1652570" y="445562"/>
                  </a:lnTo>
                  <a:lnTo>
                    <a:pt x="1938528" y="415636"/>
                  </a:lnTo>
                  <a:lnTo>
                    <a:pt x="2281012" y="379060"/>
                  </a:lnTo>
                  <a:lnTo>
                    <a:pt x="2663398" y="339159"/>
                  </a:lnTo>
                  <a:lnTo>
                    <a:pt x="2819677" y="322533"/>
                  </a:lnTo>
                  <a:lnTo>
                    <a:pt x="3022508" y="305908"/>
                  </a:lnTo>
                  <a:lnTo>
                    <a:pt x="3185437" y="295933"/>
                  </a:lnTo>
                  <a:lnTo>
                    <a:pt x="3361667" y="285957"/>
                  </a:lnTo>
                  <a:lnTo>
                    <a:pt x="3567823" y="282632"/>
                  </a:lnTo>
                  <a:lnTo>
                    <a:pt x="3807229" y="282632"/>
                  </a:lnTo>
                  <a:lnTo>
                    <a:pt x="3980134" y="285957"/>
                  </a:lnTo>
                  <a:lnTo>
                    <a:pt x="4026685" y="289283"/>
                  </a:lnTo>
                  <a:lnTo>
                    <a:pt x="4063261" y="282632"/>
                  </a:lnTo>
                  <a:lnTo>
                    <a:pt x="4093187" y="269332"/>
                  </a:lnTo>
                  <a:lnTo>
                    <a:pt x="4113138" y="256032"/>
                  </a:lnTo>
                  <a:lnTo>
                    <a:pt x="4123113" y="239406"/>
                  </a:lnTo>
                  <a:lnTo>
                    <a:pt x="4123113" y="222781"/>
                  </a:lnTo>
                  <a:lnTo>
                    <a:pt x="4116463" y="196180"/>
                  </a:lnTo>
                  <a:lnTo>
                    <a:pt x="4093187" y="152954"/>
                  </a:lnTo>
                  <a:lnTo>
                    <a:pt x="4079887" y="139653"/>
                  </a:lnTo>
                  <a:lnTo>
                    <a:pt x="4066586" y="129678"/>
                  </a:lnTo>
                  <a:lnTo>
                    <a:pt x="3980134" y="99752"/>
                  </a:lnTo>
                  <a:lnTo>
                    <a:pt x="3860431" y="59851"/>
                  </a:lnTo>
                  <a:lnTo>
                    <a:pt x="3724102" y="23275"/>
                  </a:lnTo>
                  <a:lnTo>
                    <a:pt x="3604399" y="0"/>
                  </a:lnTo>
                  <a:lnTo>
                    <a:pt x="3567823" y="6650"/>
                  </a:lnTo>
                  <a:lnTo>
                    <a:pt x="3438144" y="46551"/>
                  </a:lnTo>
                  <a:lnTo>
                    <a:pt x="3308466" y="89777"/>
                  </a:lnTo>
                  <a:lnTo>
                    <a:pt x="3225338" y="99752"/>
                  </a:lnTo>
                  <a:lnTo>
                    <a:pt x="2856253" y="14297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B2447D9E-1ABF-4522-B4E2-D433E0D9CBA6}"/>
                </a:ext>
              </a:extLst>
            </p:cNvPr>
            <p:cNvSpPr/>
            <p:nvPr/>
          </p:nvSpPr>
          <p:spPr>
            <a:xfrm>
              <a:off x="2808288" y="4154488"/>
              <a:ext cx="1839912" cy="1370012"/>
            </a:xfrm>
            <a:custGeom>
              <a:avLst/>
              <a:gdLst>
                <a:gd name="connsiteX0" fmla="*/ 1383506 w 1840706"/>
                <a:gd name="connsiteY0" fmla="*/ 195263 h 1369219"/>
                <a:gd name="connsiteX1" fmla="*/ 1276350 w 1840706"/>
                <a:gd name="connsiteY1" fmla="*/ 311944 h 1369219"/>
                <a:gd name="connsiteX2" fmla="*/ 1176337 w 1840706"/>
                <a:gd name="connsiteY2" fmla="*/ 411957 h 1369219"/>
                <a:gd name="connsiteX3" fmla="*/ 1071562 w 1840706"/>
                <a:gd name="connsiteY3" fmla="*/ 514350 h 1369219"/>
                <a:gd name="connsiteX4" fmla="*/ 978694 w 1840706"/>
                <a:gd name="connsiteY4" fmla="*/ 597694 h 1369219"/>
                <a:gd name="connsiteX5" fmla="*/ 888206 w 1840706"/>
                <a:gd name="connsiteY5" fmla="*/ 676275 h 1369219"/>
                <a:gd name="connsiteX6" fmla="*/ 802481 w 1840706"/>
                <a:gd name="connsiteY6" fmla="*/ 750094 h 1369219"/>
                <a:gd name="connsiteX7" fmla="*/ 685800 w 1840706"/>
                <a:gd name="connsiteY7" fmla="*/ 842963 h 1369219"/>
                <a:gd name="connsiteX8" fmla="*/ 578644 w 1840706"/>
                <a:gd name="connsiteY8" fmla="*/ 928688 h 1369219"/>
                <a:gd name="connsiteX9" fmla="*/ 459581 w 1840706"/>
                <a:gd name="connsiteY9" fmla="*/ 1016794 h 1369219"/>
                <a:gd name="connsiteX10" fmla="*/ 340519 w 1840706"/>
                <a:gd name="connsiteY10" fmla="*/ 1102519 h 1369219"/>
                <a:gd name="connsiteX11" fmla="*/ 211931 w 1840706"/>
                <a:gd name="connsiteY11" fmla="*/ 1193007 h 1369219"/>
                <a:gd name="connsiteX12" fmla="*/ 47625 w 1840706"/>
                <a:gd name="connsiteY12" fmla="*/ 1302544 h 1369219"/>
                <a:gd name="connsiteX13" fmla="*/ 9525 w 1840706"/>
                <a:gd name="connsiteY13" fmla="*/ 1328738 h 1369219"/>
                <a:gd name="connsiteX14" fmla="*/ 0 w 1840706"/>
                <a:gd name="connsiteY14" fmla="*/ 1345407 h 1369219"/>
                <a:gd name="connsiteX15" fmla="*/ 0 w 1840706"/>
                <a:gd name="connsiteY15" fmla="*/ 1352550 h 1369219"/>
                <a:gd name="connsiteX16" fmla="*/ 0 w 1840706"/>
                <a:gd name="connsiteY16" fmla="*/ 1362075 h 1369219"/>
                <a:gd name="connsiteX17" fmla="*/ 9525 w 1840706"/>
                <a:gd name="connsiteY17" fmla="*/ 1366838 h 1369219"/>
                <a:gd name="connsiteX18" fmla="*/ 23812 w 1840706"/>
                <a:gd name="connsiteY18" fmla="*/ 1369219 h 1369219"/>
                <a:gd name="connsiteX19" fmla="*/ 45244 w 1840706"/>
                <a:gd name="connsiteY19" fmla="*/ 1364457 h 1369219"/>
                <a:gd name="connsiteX20" fmla="*/ 123825 w 1840706"/>
                <a:gd name="connsiteY20" fmla="*/ 1333500 h 1369219"/>
                <a:gd name="connsiteX21" fmla="*/ 259556 w 1840706"/>
                <a:gd name="connsiteY21" fmla="*/ 1273969 h 1369219"/>
                <a:gd name="connsiteX22" fmla="*/ 383381 w 1840706"/>
                <a:gd name="connsiteY22" fmla="*/ 1216819 h 1369219"/>
                <a:gd name="connsiteX23" fmla="*/ 507206 w 1840706"/>
                <a:gd name="connsiteY23" fmla="*/ 1154907 h 1369219"/>
                <a:gd name="connsiteX24" fmla="*/ 664369 w 1840706"/>
                <a:gd name="connsiteY24" fmla="*/ 1066800 h 1369219"/>
                <a:gd name="connsiteX25" fmla="*/ 812006 w 1840706"/>
                <a:gd name="connsiteY25" fmla="*/ 976313 h 1369219"/>
                <a:gd name="connsiteX26" fmla="*/ 952500 w 1840706"/>
                <a:gd name="connsiteY26" fmla="*/ 888207 h 1369219"/>
                <a:gd name="connsiteX27" fmla="*/ 1090612 w 1840706"/>
                <a:gd name="connsiteY27" fmla="*/ 792957 h 1369219"/>
                <a:gd name="connsiteX28" fmla="*/ 1240631 w 1840706"/>
                <a:gd name="connsiteY28" fmla="*/ 683419 h 1369219"/>
                <a:gd name="connsiteX29" fmla="*/ 1459706 w 1840706"/>
                <a:gd name="connsiteY29" fmla="*/ 511969 h 1369219"/>
                <a:gd name="connsiteX30" fmla="*/ 1578769 w 1840706"/>
                <a:gd name="connsiteY30" fmla="*/ 414338 h 1369219"/>
                <a:gd name="connsiteX31" fmla="*/ 1654969 w 1840706"/>
                <a:gd name="connsiteY31" fmla="*/ 347663 h 1369219"/>
                <a:gd name="connsiteX32" fmla="*/ 1726406 w 1840706"/>
                <a:gd name="connsiteY32" fmla="*/ 278607 h 1369219"/>
                <a:gd name="connsiteX33" fmla="*/ 1804987 w 1840706"/>
                <a:gd name="connsiteY33" fmla="*/ 192882 h 1369219"/>
                <a:gd name="connsiteX34" fmla="*/ 1838325 w 1840706"/>
                <a:gd name="connsiteY34" fmla="*/ 150019 h 1369219"/>
                <a:gd name="connsiteX35" fmla="*/ 1840706 w 1840706"/>
                <a:gd name="connsiteY35" fmla="*/ 140494 h 1369219"/>
                <a:gd name="connsiteX36" fmla="*/ 1835944 w 1840706"/>
                <a:gd name="connsiteY36" fmla="*/ 133350 h 1369219"/>
                <a:gd name="connsiteX37" fmla="*/ 1788319 w 1840706"/>
                <a:gd name="connsiteY37" fmla="*/ 85725 h 1369219"/>
                <a:gd name="connsiteX38" fmla="*/ 1764506 w 1840706"/>
                <a:gd name="connsiteY38" fmla="*/ 59532 h 1369219"/>
                <a:gd name="connsiteX39" fmla="*/ 1735931 w 1840706"/>
                <a:gd name="connsiteY39" fmla="*/ 0 h 1369219"/>
                <a:gd name="connsiteX40" fmla="*/ 1509712 w 1840706"/>
                <a:gd name="connsiteY40" fmla="*/ 35719 h 1369219"/>
                <a:gd name="connsiteX41" fmla="*/ 1421606 w 1840706"/>
                <a:gd name="connsiteY41" fmla="*/ 152400 h 1369219"/>
                <a:gd name="connsiteX42" fmla="*/ 1383506 w 1840706"/>
                <a:gd name="connsiteY42" fmla="*/ 195263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0706" h="1369219">
                  <a:moveTo>
                    <a:pt x="1383506" y="195263"/>
                  </a:moveTo>
                  <a:lnTo>
                    <a:pt x="1276350" y="311944"/>
                  </a:lnTo>
                  <a:lnTo>
                    <a:pt x="1176337" y="411957"/>
                  </a:lnTo>
                  <a:lnTo>
                    <a:pt x="1071562" y="514350"/>
                  </a:lnTo>
                  <a:lnTo>
                    <a:pt x="978694" y="597694"/>
                  </a:lnTo>
                  <a:lnTo>
                    <a:pt x="888206" y="676275"/>
                  </a:lnTo>
                  <a:lnTo>
                    <a:pt x="802481" y="750094"/>
                  </a:lnTo>
                  <a:lnTo>
                    <a:pt x="685800" y="842963"/>
                  </a:lnTo>
                  <a:lnTo>
                    <a:pt x="578644" y="928688"/>
                  </a:lnTo>
                  <a:lnTo>
                    <a:pt x="459581" y="1016794"/>
                  </a:lnTo>
                  <a:lnTo>
                    <a:pt x="340519" y="1102519"/>
                  </a:lnTo>
                  <a:lnTo>
                    <a:pt x="211931" y="1193007"/>
                  </a:lnTo>
                  <a:lnTo>
                    <a:pt x="47625" y="1302544"/>
                  </a:lnTo>
                  <a:lnTo>
                    <a:pt x="9525" y="1328738"/>
                  </a:lnTo>
                  <a:lnTo>
                    <a:pt x="0" y="1345407"/>
                  </a:lnTo>
                  <a:lnTo>
                    <a:pt x="0" y="1352550"/>
                  </a:lnTo>
                  <a:lnTo>
                    <a:pt x="0" y="1362075"/>
                  </a:lnTo>
                  <a:lnTo>
                    <a:pt x="9525" y="1366838"/>
                  </a:lnTo>
                  <a:lnTo>
                    <a:pt x="23812" y="1369219"/>
                  </a:lnTo>
                  <a:lnTo>
                    <a:pt x="45244" y="1364457"/>
                  </a:lnTo>
                  <a:lnTo>
                    <a:pt x="123825" y="1333500"/>
                  </a:lnTo>
                  <a:lnTo>
                    <a:pt x="259556" y="1273969"/>
                  </a:lnTo>
                  <a:lnTo>
                    <a:pt x="383381" y="1216819"/>
                  </a:lnTo>
                  <a:lnTo>
                    <a:pt x="507206" y="1154907"/>
                  </a:lnTo>
                  <a:lnTo>
                    <a:pt x="664369" y="1066800"/>
                  </a:lnTo>
                  <a:lnTo>
                    <a:pt x="812006" y="976313"/>
                  </a:lnTo>
                  <a:lnTo>
                    <a:pt x="952500" y="888207"/>
                  </a:lnTo>
                  <a:lnTo>
                    <a:pt x="1090612" y="792957"/>
                  </a:lnTo>
                  <a:lnTo>
                    <a:pt x="1240631" y="683419"/>
                  </a:lnTo>
                  <a:lnTo>
                    <a:pt x="1459706" y="511969"/>
                  </a:lnTo>
                  <a:lnTo>
                    <a:pt x="1578769" y="414338"/>
                  </a:lnTo>
                  <a:lnTo>
                    <a:pt x="1654969" y="347663"/>
                  </a:lnTo>
                  <a:lnTo>
                    <a:pt x="1726406" y="278607"/>
                  </a:lnTo>
                  <a:lnTo>
                    <a:pt x="1804987" y="192882"/>
                  </a:lnTo>
                  <a:lnTo>
                    <a:pt x="1838325" y="150019"/>
                  </a:lnTo>
                  <a:lnTo>
                    <a:pt x="1840706" y="140494"/>
                  </a:lnTo>
                  <a:lnTo>
                    <a:pt x="1835944" y="133350"/>
                  </a:lnTo>
                  <a:lnTo>
                    <a:pt x="1788319" y="85725"/>
                  </a:lnTo>
                  <a:lnTo>
                    <a:pt x="1764506" y="59532"/>
                  </a:lnTo>
                  <a:lnTo>
                    <a:pt x="1735931" y="0"/>
                  </a:lnTo>
                  <a:lnTo>
                    <a:pt x="1509712" y="35719"/>
                  </a:lnTo>
                  <a:lnTo>
                    <a:pt x="1421606" y="152400"/>
                  </a:lnTo>
                  <a:lnTo>
                    <a:pt x="1383506" y="1952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71FC20AB-B91F-4842-A56B-0BA75EC04514}"/>
                </a:ext>
              </a:extLst>
            </p:cNvPr>
            <p:cNvSpPr/>
            <p:nvPr/>
          </p:nvSpPr>
          <p:spPr>
            <a:xfrm>
              <a:off x="3895725" y="4643438"/>
              <a:ext cx="376238" cy="1514475"/>
            </a:xfrm>
            <a:custGeom>
              <a:avLst/>
              <a:gdLst>
                <a:gd name="connsiteX0" fmla="*/ 366713 w 376238"/>
                <a:gd name="connsiteY0" fmla="*/ 342900 h 1514475"/>
                <a:gd name="connsiteX1" fmla="*/ 340519 w 376238"/>
                <a:gd name="connsiteY1" fmla="*/ 692943 h 1514475"/>
                <a:gd name="connsiteX2" fmla="*/ 314325 w 376238"/>
                <a:gd name="connsiteY2" fmla="*/ 1033462 h 1514475"/>
                <a:gd name="connsiteX3" fmla="*/ 307181 w 376238"/>
                <a:gd name="connsiteY3" fmla="*/ 1104900 h 1514475"/>
                <a:gd name="connsiteX4" fmla="*/ 257175 w 376238"/>
                <a:gd name="connsiteY4" fmla="*/ 1414462 h 1514475"/>
                <a:gd name="connsiteX5" fmla="*/ 240506 w 376238"/>
                <a:gd name="connsiteY5" fmla="*/ 1447800 h 1514475"/>
                <a:gd name="connsiteX6" fmla="*/ 214313 w 376238"/>
                <a:gd name="connsiteY6" fmla="*/ 1478756 h 1514475"/>
                <a:gd name="connsiteX7" fmla="*/ 178594 w 376238"/>
                <a:gd name="connsiteY7" fmla="*/ 1504950 h 1514475"/>
                <a:gd name="connsiteX8" fmla="*/ 150019 w 376238"/>
                <a:gd name="connsiteY8" fmla="*/ 1514475 h 1514475"/>
                <a:gd name="connsiteX9" fmla="*/ 135731 w 376238"/>
                <a:gd name="connsiteY9" fmla="*/ 1514475 h 1514475"/>
                <a:gd name="connsiteX10" fmla="*/ 116681 w 376238"/>
                <a:gd name="connsiteY10" fmla="*/ 1509712 h 1514475"/>
                <a:gd name="connsiteX11" fmla="*/ 97631 w 376238"/>
                <a:gd name="connsiteY11" fmla="*/ 1495425 h 1514475"/>
                <a:gd name="connsiteX12" fmla="*/ 85725 w 376238"/>
                <a:gd name="connsiteY12" fmla="*/ 1481137 h 1514475"/>
                <a:gd name="connsiteX13" fmla="*/ 64294 w 376238"/>
                <a:gd name="connsiteY13" fmla="*/ 1445418 h 1514475"/>
                <a:gd name="connsiteX14" fmla="*/ 40481 w 376238"/>
                <a:gd name="connsiteY14" fmla="*/ 1388268 h 1514475"/>
                <a:gd name="connsiteX15" fmla="*/ 23813 w 376238"/>
                <a:gd name="connsiteY15" fmla="*/ 1340643 h 1514475"/>
                <a:gd name="connsiteX16" fmla="*/ 4763 w 376238"/>
                <a:gd name="connsiteY16" fmla="*/ 1266825 h 1514475"/>
                <a:gd name="connsiteX17" fmla="*/ 0 w 376238"/>
                <a:gd name="connsiteY17" fmla="*/ 1221581 h 1514475"/>
                <a:gd name="connsiteX18" fmla="*/ 0 w 376238"/>
                <a:gd name="connsiteY18" fmla="*/ 1207293 h 1514475"/>
                <a:gd name="connsiteX19" fmla="*/ 23813 w 376238"/>
                <a:gd name="connsiteY19" fmla="*/ 1123950 h 1514475"/>
                <a:gd name="connsiteX20" fmla="*/ 52388 w 376238"/>
                <a:gd name="connsiteY20" fmla="*/ 1007268 h 1514475"/>
                <a:gd name="connsiteX21" fmla="*/ 73819 w 376238"/>
                <a:gd name="connsiteY21" fmla="*/ 904875 h 1514475"/>
                <a:gd name="connsiteX22" fmla="*/ 92869 w 376238"/>
                <a:gd name="connsiteY22" fmla="*/ 792956 h 1514475"/>
                <a:gd name="connsiteX23" fmla="*/ 114300 w 376238"/>
                <a:gd name="connsiteY23" fmla="*/ 666750 h 1514475"/>
                <a:gd name="connsiteX24" fmla="*/ 128588 w 376238"/>
                <a:gd name="connsiteY24" fmla="*/ 566737 h 1514475"/>
                <a:gd name="connsiteX25" fmla="*/ 145256 w 376238"/>
                <a:gd name="connsiteY25" fmla="*/ 452437 h 1514475"/>
                <a:gd name="connsiteX26" fmla="*/ 152400 w 376238"/>
                <a:gd name="connsiteY26" fmla="*/ 392906 h 1514475"/>
                <a:gd name="connsiteX27" fmla="*/ 157163 w 376238"/>
                <a:gd name="connsiteY27" fmla="*/ 357187 h 1514475"/>
                <a:gd name="connsiteX28" fmla="*/ 159544 w 376238"/>
                <a:gd name="connsiteY28" fmla="*/ 328612 h 1514475"/>
                <a:gd name="connsiteX29" fmla="*/ 157163 w 376238"/>
                <a:gd name="connsiteY29" fmla="*/ 300037 h 1514475"/>
                <a:gd name="connsiteX30" fmla="*/ 152400 w 376238"/>
                <a:gd name="connsiteY30" fmla="*/ 266700 h 1514475"/>
                <a:gd name="connsiteX31" fmla="*/ 140494 w 376238"/>
                <a:gd name="connsiteY31" fmla="*/ 235743 h 1514475"/>
                <a:gd name="connsiteX32" fmla="*/ 100013 w 376238"/>
                <a:gd name="connsiteY32" fmla="*/ 152400 h 1514475"/>
                <a:gd name="connsiteX33" fmla="*/ 307181 w 376238"/>
                <a:gd name="connsiteY33" fmla="*/ 0 h 1514475"/>
                <a:gd name="connsiteX34" fmla="*/ 347663 w 376238"/>
                <a:gd name="connsiteY34" fmla="*/ 71437 h 1514475"/>
                <a:gd name="connsiteX35" fmla="*/ 359569 w 376238"/>
                <a:gd name="connsiteY35" fmla="*/ 97631 h 1514475"/>
                <a:gd name="connsiteX36" fmla="*/ 366713 w 376238"/>
                <a:gd name="connsiteY36" fmla="*/ 123825 h 1514475"/>
                <a:gd name="connsiteX37" fmla="*/ 373856 w 376238"/>
                <a:gd name="connsiteY37" fmla="*/ 164306 h 1514475"/>
                <a:gd name="connsiteX38" fmla="*/ 376238 w 376238"/>
                <a:gd name="connsiteY38" fmla="*/ 216693 h 1514475"/>
                <a:gd name="connsiteX39" fmla="*/ 366713 w 376238"/>
                <a:gd name="connsiteY39" fmla="*/ 3429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8" h="1514475">
                  <a:moveTo>
                    <a:pt x="366713" y="342900"/>
                  </a:moveTo>
                  <a:lnTo>
                    <a:pt x="340519" y="692943"/>
                  </a:lnTo>
                  <a:lnTo>
                    <a:pt x="314325" y="1033462"/>
                  </a:lnTo>
                  <a:lnTo>
                    <a:pt x="307181" y="1104900"/>
                  </a:lnTo>
                  <a:lnTo>
                    <a:pt x="257175" y="1414462"/>
                  </a:lnTo>
                  <a:lnTo>
                    <a:pt x="240506" y="1447800"/>
                  </a:lnTo>
                  <a:lnTo>
                    <a:pt x="214313" y="1478756"/>
                  </a:lnTo>
                  <a:lnTo>
                    <a:pt x="178594" y="1504950"/>
                  </a:lnTo>
                  <a:lnTo>
                    <a:pt x="150019" y="1514475"/>
                  </a:lnTo>
                  <a:lnTo>
                    <a:pt x="135731" y="1514475"/>
                  </a:lnTo>
                  <a:lnTo>
                    <a:pt x="116681" y="1509712"/>
                  </a:lnTo>
                  <a:lnTo>
                    <a:pt x="97631" y="1495425"/>
                  </a:lnTo>
                  <a:lnTo>
                    <a:pt x="85725" y="1481137"/>
                  </a:lnTo>
                  <a:lnTo>
                    <a:pt x="64294" y="1445418"/>
                  </a:lnTo>
                  <a:lnTo>
                    <a:pt x="40481" y="1388268"/>
                  </a:lnTo>
                  <a:lnTo>
                    <a:pt x="23813" y="1340643"/>
                  </a:lnTo>
                  <a:lnTo>
                    <a:pt x="4763" y="1266825"/>
                  </a:lnTo>
                  <a:lnTo>
                    <a:pt x="0" y="1221581"/>
                  </a:lnTo>
                  <a:lnTo>
                    <a:pt x="0" y="1207293"/>
                  </a:lnTo>
                  <a:lnTo>
                    <a:pt x="23813" y="1123950"/>
                  </a:lnTo>
                  <a:lnTo>
                    <a:pt x="52388" y="1007268"/>
                  </a:lnTo>
                  <a:lnTo>
                    <a:pt x="73819" y="904875"/>
                  </a:lnTo>
                  <a:lnTo>
                    <a:pt x="92869" y="792956"/>
                  </a:lnTo>
                  <a:lnTo>
                    <a:pt x="114300" y="666750"/>
                  </a:lnTo>
                  <a:lnTo>
                    <a:pt x="128588" y="566737"/>
                  </a:lnTo>
                  <a:lnTo>
                    <a:pt x="145256" y="452437"/>
                  </a:lnTo>
                  <a:lnTo>
                    <a:pt x="152400" y="392906"/>
                  </a:lnTo>
                  <a:lnTo>
                    <a:pt x="157163" y="357187"/>
                  </a:lnTo>
                  <a:lnTo>
                    <a:pt x="159544" y="328612"/>
                  </a:lnTo>
                  <a:lnTo>
                    <a:pt x="157163" y="300037"/>
                  </a:lnTo>
                  <a:lnTo>
                    <a:pt x="152400" y="266700"/>
                  </a:lnTo>
                  <a:lnTo>
                    <a:pt x="140494" y="235743"/>
                  </a:lnTo>
                  <a:lnTo>
                    <a:pt x="100013" y="152400"/>
                  </a:lnTo>
                  <a:lnTo>
                    <a:pt x="307181" y="0"/>
                  </a:lnTo>
                  <a:lnTo>
                    <a:pt x="347663" y="71437"/>
                  </a:lnTo>
                  <a:lnTo>
                    <a:pt x="359569" y="97631"/>
                  </a:lnTo>
                  <a:lnTo>
                    <a:pt x="366713" y="123825"/>
                  </a:lnTo>
                  <a:lnTo>
                    <a:pt x="373856" y="164306"/>
                  </a:lnTo>
                  <a:lnTo>
                    <a:pt x="376238" y="216693"/>
                  </a:lnTo>
                  <a:lnTo>
                    <a:pt x="366713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7932E460-2DBA-4E81-9234-0766B7A608D2}"/>
                </a:ext>
              </a:extLst>
            </p:cNvPr>
            <p:cNvSpPr/>
            <p:nvPr/>
          </p:nvSpPr>
          <p:spPr>
            <a:xfrm>
              <a:off x="4075113" y="5114925"/>
              <a:ext cx="1635125" cy="1028700"/>
            </a:xfrm>
            <a:custGeom>
              <a:avLst/>
              <a:gdLst>
                <a:gd name="connsiteX0" fmla="*/ 1383506 w 1635919"/>
                <a:gd name="connsiteY0" fmla="*/ 85725 h 1028700"/>
                <a:gd name="connsiteX1" fmla="*/ 1185862 w 1635919"/>
                <a:gd name="connsiteY1" fmla="*/ 169069 h 1028700"/>
                <a:gd name="connsiteX2" fmla="*/ 990600 w 1635919"/>
                <a:gd name="connsiteY2" fmla="*/ 250031 h 1028700"/>
                <a:gd name="connsiteX3" fmla="*/ 809625 w 1635919"/>
                <a:gd name="connsiteY3" fmla="*/ 326231 h 1028700"/>
                <a:gd name="connsiteX4" fmla="*/ 614362 w 1635919"/>
                <a:gd name="connsiteY4" fmla="*/ 407194 h 1028700"/>
                <a:gd name="connsiteX5" fmla="*/ 428625 w 1635919"/>
                <a:gd name="connsiteY5" fmla="*/ 483394 h 1028700"/>
                <a:gd name="connsiteX6" fmla="*/ 266700 w 1635919"/>
                <a:gd name="connsiteY6" fmla="*/ 552450 h 1028700"/>
                <a:gd name="connsiteX7" fmla="*/ 145256 w 1635919"/>
                <a:gd name="connsiteY7" fmla="*/ 602456 h 1028700"/>
                <a:gd name="connsiteX8" fmla="*/ 33337 w 1635919"/>
                <a:gd name="connsiteY8" fmla="*/ 645319 h 1028700"/>
                <a:gd name="connsiteX9" fmla="*/ 0 w 1635919"/>
                <a:gd name="connsiteY9" fmla="*/ 1028700 h 1028700"/>
                <a:gd name="connsiteX10" fmla="*/ 28575 w 1635919"/>
                <a:gd name="connsiteY10" fmla="*/ 1007269 h 1028700"/>
                <a:gd name="connsiteX11" fmla="*/ 57150 w 1635919"/>
                <a:gd name="connsiteY11" fmla="*/ 981075 h 1028700"/>
                <a:gd name="connsiteX12" fmla="*/ 78581 w 1635919"/>
                <a:gd name="connsiteY12" fmla="*/ 950119 h 1028700"/>
                <a:gd name="connsiteX13" fmla="*/ 119062 w 1635919"/>
                <a:gd name="connsiteY13" fmla="*/ 921544 h 1028700"/>
                <a:gd name="connsiteX14" fmla="*/ 254794 w 1635919"/>
                <a:gd name="connsiteY14" fmla="*/ 840581 h 1028700"/>
                <a:gd name="connsiteX15" fmla="*/ 452437 w 1635919"/>
                <a:gd name="connsiteY15" fmla="*/ 723900 h 1028700"/>
                <a:gd name="connsiteX16" fmla="*/ 607219 w 1635919"/>
                <a:gd name="connsiteY16" fmla="*/ 631031 h 1028700"/>
                <a:gd name="connsiteX17" fmla="*/ 800100 w 1635919"/>
                <a:gd name="connsiteY17" fmla="*/ 516731 h 1028700"/>
                <a:gd name="connsiteX18" fmla="*/ 966787 w 1635919"/>
                <a:gd name="connsiteY18" fmla="*/ 421481 h 1028700"/>
                <a:gd name="connsiteX19" fmla="*/ 1169194 w 1635919"/>
                <a:gd name="connsiteY19" fmla="*/ 302419 h 1028700"/>
                <a:gd name="connsiteX20" fmla="*/ 1335881 w 1635919"/>
                <a:gd name="connsiteY20" fmla="*/ 204788 h 1028700"/>
                <a:gd name="connsiteX21" fmla="*/ 1478756 w 1635919"/>
                <a:gd name="connsiteY21" fmla="*/ 121444 h 1028700"/>
                <a:gd name="connsiteX22" fmla="*/ 1635919 w 1635919"/>
                <a:gd name="connsiteY22" fmla="*/ 30956 h 1028700"/>
                <a:gd name="connsiteX23" fmla="*/ 1604962 w 1635919"/>
                <a:gd name="connsiteY23" fmla="*/ 0 h 1028700"/>
                <a:gd name="connsiteX24" fmla="*/ 1504950 w 1635919"/>
                <a:gd name="connsiteY24" fmla="*/ 33338 h 1028700"/>
                <a:gd name="connsiteX25" fmla="*/ 1383506 w 1635919"/>
                <a:gd name="connsiteY25" fmla="*/ 8572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19" h="1028700">
                  <a:moveTo>
                    <a:pt x="1383506" y="85725"/>
                  </a:moveTo>
                  <a:lnTo>
                    <a:pt x="1185862" y="169069"/>
                  </a:lnTo>
                  <a:lnTo>
                    <a:pt x="990600" y="250031"/>
                  </a:lnTo>
                  <a:lnTo>
                    <a:pt x="809625" y="326231"/>
                  </a:lnTo>
                  <a:lnTo>
                    <a:pt x="614362" y="407194"/>
                  </a:lnTo>
                  <a:lnTo>
                    <a:pt x="428625" y="483394"/>
                  </a:lnTo>
                  <a:lnTo>
                    <a:pt x="266700" y="552450"/>
                  </a:lnTo>
                  <a:lnTo>
                    <a:pt x="145256" y="602456"/>
                  </a:lnTo>
                  <a:lnTo>
                    <a:pt x="33337" y="645319"/>
                  </a:lnTo>
                  <a:lnTo>
                    <a:pt x="0" y="1028700"/>
                  </a:lnTo>
                  <a:lnTo>
                    <a:pt x="28575" y="1007269"/>
                  </a:lnTo>
                  <a:lnTo>
                    <a:pt x="57150" y="981075"/>
                  </a:lnTo>
                  <a:lnTo>
                    <a:pt x="78581" y="950119"/>
                  </a:lnTo>
                  <a:lnTo>
                    <a:pt x="119062" y="921544"/>
                  </a:lnTo>
                  <a:lnTo>
                    <a:pt x="254794" y="840581"/>
                  </a:lnTo>
                  <a:lnTo>
                    <a:pt x="452437" y="723900"/>
                  </a:lnTo>
                  <a:lnTo>
                    <a:pt x="607219" y="631031"/>
                  </a:lnTo>
                  <a:lnTo>
                    <a:pt x="800100" y="516731"/>
                  </a:lnTo>
                  <a:lnTo>
                    <a:pt x="966787" y="421481"/>
                  </a:lnTo>
                  <a:lnTo>
                    <a:pt x="1169194" y="302419"/>
                  </a:lnTo>
                  <a:lnTo>
                    <a:pt x="1335881" y="204788"/>
                  </a:lnTo>
                  <a:lnTo>
                    <a:pt x="1478756" y="121444"/>
                  </a:lnTo>
                  <a:lnTo>
                    <a:pt x="1635919" y="30956"/>
                  </a:lnTo>
                  <a:lnTo>
                    <a:pt x="1604962" y="0"/>
                  </a:lnTo>
                  <a:lnTo>
                    <a:pt x="1504950" y="33338"/>
                  </a:lnTo>
                  <a:lnTo>
                    <a:pt x="1383506" y="85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55EEA17A-CC3C-46D6-8949-7BEE890AF35F}"/>
                </a:ext>
              </a:extLst>
            </p:cNvPr>
            <p:cNvSpPr/>
            <p:nvPr/>
          </p:nvSpPr>
          <p:spPr>
            <a:xfrm>
              <a:off x="5229225" y="4162425"/>
              <a:ext cx="1104900" cy="668338"/>
            </a:xfrm>
            <a:custGeom>
              <a:avLst/>
              <a:gdLst>
                <a:gd name="connsiteX0" fmla="*/ 852488 w 1104900"/>
                <a:gd name="connsiteY0" fmla="*/ 416719 h 669131"/>
                <a:gd name="connsiteX1" fmla="*/ 762000 w 1104900"/>
                <a:gd name="connsiteY1" fmla="*/ 450056 h 669131"/>
                <a:gd name="connsiteX2" fmla="*/ 697706 w 1104900"/>
                <a:gd name="connsiteY2" fmla="*/ 473869 h 669131"/>
                <a:gd name="connsiteX3" fmla="*/ 602456 w 1104900"/>
                <a:gd name="connsiteY3" fmla="*/ 507206 h 669131"/>
                <a:gd name="connsiteX4" fmla="*/ 478631 w 1104900"/>
                <a:gd name="connsiteY4" fmla="*/ 545306 h 669131"/>
                <a:gd name="connsiteX5" fmla="*/ 357188 w 1104900"/>
                <a:gd name="connsiteY5" fmla="*/ 583406 h 669131"/>
                <a:gd name="connsiteX6" fmla="*/ 204788 w 1104900"/>
                <a:gd name="connsiteY6" fmla="*/ 628650 h 669131"/>
                <a:gd name="connsiteX7" fmla="*/ 47625 w 1104900"/>
                <a:gd name="connsiteY7" fmla="*/ 669131 h 669131"/>
                <a:gd name="connsiteX8" fmla="*/ 0 w 1104900"/>
                <a:gd name="connsiteY8" fmla="*/ 638175 h 669131"/>
                <a:gd name="connsiteX9" fmla="*/ 83344 w 1104900"/>
                <a:gd name="connsiteY9" fmla="*/ 597694 h 669131"/>
                <a:gd name="connsiteX10" fmla="*/ 190500 w 1104900"/>
                <a:gd name="connsiteY10" fmla="*/ 547688 h 669131"/>
                <a:gd name="connsiteX11" fmla="*/ 285750 w 1104900"/>
                <a:gd name="connsiteY11" fmla="*/ 500063 h 669131"/>
                <a:gd name="connsiteX12" fmla="*/ 361950 w 1104900"/>
                <a:gd name="connsiteY12" fmla="*/ 457200 h 669131"/>
                <a:gd name="connsiteX13" fmla="*/ 402431 w 1104900"/>
                <a:gd name="connsiteY13" fmla="*/ 433388 h 669131"/>
                <a:gd name="connsiteX14" fmla="*/ 454819 w 1104900"/>
                <a:gd name="connsiteY14" fmla="*/ 400050 h 669131"/>
                <a:gd name="connsiteX15" fmla="*/ 502444 w 1104900"/>
                <a:gd name="connsiteY15" fmla="*/ 366713 h 669131"/>
                <a:gd name="connsiteX16" fmla="*/ 535781 w 1104900"/>
                <a:gd name="connsiteY16" fmla="*/ 335756 h 669131"/>
                <a:gd name="connsiteX17" fmla="*/ 576263 w 1104900"/>
                <a:gd name="connsiteY17" fmla="*/ 292894 h 669131"/>
                <a:gd name="connsiteX18" fmla="*/ 607219 w 1104900"/>
                <a:gd name="connsiteY18" fmla="*/ 257175 h 669131"/>
                <a:gd name="connsiteX19" fmla="*/ 626269 w 1104900"/>
                <a:gd name="connsiteY19" fmla="*/ 223838 h 669131"/>
                <a:gd name="connsiteX20" fmla="*/ 628650 w 1104900"/>
                <a:gd name="connsiteY20" fmla="*/ 207169 h 669131"/>
                <a:gd name="connsiteX21" fmla="*/ 628650 w 1104900"/>
                <a:gd name="connsiteY21" fmla="*/ 188119 h 669131"/>
                <a:gd name="connsiteX22" fmla="*/ 623888 w 1104900"/>
                <a:gd name="connsiteY22" fmla="*/ 157163 h 669131"/>
                <a:gd name="connsiteX23" fmla="*/ 616744 w 1104900"/>
                <a:gd name="connsiteY23" fmla="*/ 135731 h 669131"/>
                <a:gd name="connsiteX24" fmla="*/ 607219 w 1104900"/>
                <a:gd name="connsiteY24" fmla="*/ 119063 h 669131"/>
                <a:gd name="connsiteX25" fmla="*/ 592931 w 1104900"/>
                <a:gd name="connsiteY25" fmla="*/ 102394 h 669131"/>
                <a:gd name="connsiteX26" fmla="*/ 576263 w 1104900"/>
                <a:gd name="connsiteY26" fmla="*/ 90488 h 669131"/>
                <a:gd name="connsiteX27" fmla="*/ 552450 w 1104900"/>
                <a:gd name="connsiteY27" fmla="*/ 80963 h 669131"/>
                <a:gd name="connsiteX28" fmla="*/ 528638 w 1104900"/>
                <a:gd name="connsiteY28" fmla="*/ 73819 h 669131"/>
                <a:gd name="connsiteX29" fmla="*/ 514350 w 1104900"/>
                <a:gd name="connsiteY29" fmla="*/ 66675 h 669131"/>
                <a:gd name="connsiteX30" fmla="*/ 497681 w 1104900"/>
                <a:gd name="connsiteY30" fmla="*/ 52388 h 669131"/>
                <a:gd name="connsiteX31" fmla="*/ 488156 w 1104900"/>
                <a:gd name="connsiteY31" fmla="*/ 33338 h 669131"/>
                <a:gd name="connsiteX32" fmla="*/ 488156 w 1104900"/>
                <a:gd name="connsiteY32" fmla="*/ 16669 h 669131"/>
                <a:gd name="connsiteX33" fmla="*/ 492919 w 1104900"/>
                <a:gd name="connsiteY33" fmla="*/ 7144 h 669131"/>
                <a:gd name="connsiteX34" fmla="*/ 514350 w 1104900"/>
                <a:gd name="connsiteY34" fmla="*/ 0 h 669131"/>
                <a:gd name="connsiteX35" fmla="*/ 550069 w 1104900"/>
                <a:gd name="connsiteY35" fmla="*/ 2381 h 669131"/>
                <a:gd name="connsiteX36" fmla="*/ 592931 w 1104900"/>
                <a:gd name="connsiteY36" fmla="*/ 9525 h 669131"/>
                <a:gd name="connsiteX37" fmla="*/ 671513 w 1104900"/>
                <a:gd name="connsiteY37" fmla="*/ 33338 h 669131"/>
                <a:gd name="connsiteX38" fmla="*/ 750094 w 1104900"/>
                <a:gd name="connsiteY38" fmla="*/ 64294 h 669131"/>
                <a:gd name="connsiteX39" fmla="*/ 823913 w 1104900"/>
                <a:gd name="connsiteY39" fmla="*/ 97631 h 669131"/>
                <a:gd name="connsiteX40" fmla="*/ 878681 w 1104900"/>
                <a:gd name="connsiteY40" fmla="*/ 121444 h 669131"/>
                <a:gd name="connsiteX41" fmla="*/ 938213 w 1104900"/>
                <a:gd name="connsiteY41" fmla="*/ 154781 h 669131"/>
                <a:gd name="connsiteX42" fmla="*/ 976313 w 1104900"/>
                <a:gd name="connsiteY42" fmla="*/ 180975 h 669131"/>
                <a:gd name="connsiteX43" fmla="*/ 1009650 w 1104900"/>
                <a:gd name="connsiteY43" fmla="*/ 207169 h 669131"/>
                <a:gd name="connsiteX44" fmla="*/ 1045369 w 1104900"/>
                <a:gd name="connsiteY44" fmla="*/ 242888 h 669131"/>
                <a:gd name="connsiteX45" fmla="*/ 1081088 w 1104900"/>
                <a:gd name="connsiteY45" fmla="*/ 283369 h 669131"/>
                <a:gd name="connsiteX46" fmla="*/ 1097756 w 1104900"/>
                <a:gd name="connsiteY46" fmla="*/ 307181 h 669131"/>
                <a:gd name="connsiteX47" fmla="*/ 1102519 w 1104900"/>
                <a:gd name="connsiteY47" fmla="*/ 321469 h 669131"/>
                <a:gd name="connsiteX48" fmla="*/ 1104900 w 1104900"/>
                <a:gd name="connsiteY48" fmla="*/ 335756 h 669131"/>
                <a:gd name="connsiteX49" fmla="*/ 1100138 w 1104900"/>
                <a:gd name="connsiteY49" fmla="*/ 347663 h 669131"/>
                <a:gd name="connsiteX50" fmla="*/ 1090613 w 1104900"/>
                <a:gd name="connsiteY50" fmla="*/ 357188 h 669131"/>
                <a:gd name="connsiteX51" fmla="*/ 1069181 w 1104900"/>
                <a:gd name="connsiteY51" fmla="*/ 369094 h 669131"/>
                <a:gd name="connsiteX52" fmla="*/ 1033463 w 1104900"/>
                <a:gd name="connsiteY52" fmla="*/ 381000 h 669131"/>
                <a:gd name="connsiteX53" fmla="*/ 983456 w 1104900"/>
                <a:gd name="connsiteY53" fmla="*/ 390525 h 669131"/>
                <a:gd name="connsiteX54" fmla="*/ 931069 w 1104900"/>
                <a:gd name="connsiteY54" fmla="*/ 397669 h 669131"/>
                <a:gd name="connsiteX55" fmla="*/ 852488 w 1104900"/>
                <a:gd name="connsiteY55" fmla="*/ 416719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04900" h="669131">
                  <a:moveTo>
                    <a:pt x="852488" y="416719"/>
                  </a:moveTo>
                  <a:lnTo>
                    <a:pt x="762000" y="450056"/>
                  </a:lnTo>
                  <a:lnTo>
                    <a:pt x="697706" y="473869"/>
                  </a:lnTo>
                  <a:lnTo>
                    <a:pt x="602456" y="507206"/>
                  </a:lnTo>
                  <a:lnTo>
                    <a:pt x="478631" y="545306"/>
                  </a:lnTo>
                  <a:lnTo>
                    <a:pt x="357188" y="583406"/>
                  </a:lnTo>
                  <a:lnTo>
                    <a:pt x="204788" y="628650"/>
                  </a:lnTo>
                  <a:lnTo>
                    <a:pt x="47625" y="669131"/>
                  </a:lnTo>
                  <a:lnTo>
                    <a:pt x="0" y="638175"/>
                  </a:lnTo>
                  <a:lnTo>
                    <a:pt x="83344" y="597694"/>
                  </a:lnTo>
                  <a:lnTo>
                    <a:pt x="190500" y="547688"/>
                  </a:lnTo>
                  <a:lnTo>
                    <a:pt x="285750" y="500063"/>
                  </a:lnTo>
                  <a:lnTo>
                    <a:pt x="361950" y="457200"/>
                  </a:lnTo>
                  <a:lnTo>
                    <a:pt x="402431" y="433388"/>
                  </a:lnTo>
                  <a:lnTo>
                    <a:pt x="454819" y="400050"/>
                  </a:lnTo>
                  <a:lnTo>
                    <a:pt x="502444" y="366713"/>
                  </a:lnTo>
                  <a:lnTo>
                    <a:pt x="535781" y="335756"/>
                  </a:lnTo>
                  <a:lnTo>
                    <a:pt x="576263" y="292894"/>
                  </a:lnTo>
                  <a:lnTo>
                    <a:pt x="607219" y="257175"/>
                  </a:lnTo>
                  <a:lnTo>
                    <a:pt x="626269" y="223838"/>
                  </a:lnTo>
                  <a:lnTo>
                    <a:pt x="628650" y="207169"/>
                  </a:lnTo>
                  <a:lnTo>
                    <a:pt x="628650" y="188119"/>
                  </a:lnTo>
                  <a:lnTo>
                    <a:pt x="623888" y="157163"/>
                  </a:lnTo>
                  <a:lnTo>
                    <a:pt x="616744" y="135731"/>
                  </a:lnTo>
                  <a:lnTo>
                    <a:pt x="607219" y="119063"/>
                  </a:lnTo>
                  <a:lnTo>
                    <a:pt x="592931" y="102394"/>
                  </a:lnTo>
                  <a:lnTo>
                    <a:pt x="576263" y="90488"/>
                  </a:lnTo>
                  <a:lnTo>
                    <a:pt x="552450" y="80963"/>
                  </a:lnTo>
                  <a:lnTo>
                    <a:pt x="528638" y="73819"/>
                  </a:lnTo>
                  <a:lnTo>
                    <a:pt x="514350" y="66675"/>
                  </a:lnTo>
                  <a:lnTo>
                    <a:pt x="497681" y="52388"/>
                  </a:lnTo>
                  <a:lnTo>
                    <a:pt x="488156" y="33338"/>
                  </a:lnTo>
                  <a:lnTo>
                    <a:pt x="488156" y="16669"/>
                  </a:lnTo>
                  <a:lnTo>
                    <a:pt x="492919" y="7144"/>
                  </a:lnTo>
                  <a:lnTo>
                    <a:pt x="514350" y="0"/>
                  </a:lnTo>
                  <a:lnTo>
                    <a:pt x="550069" y="2381"/>
                  </a:lnTo>
                  <a:lnTo>
                    <a:pt x="592931" y="9525"/>
                  </a:lnTo>
                  <a:lnTo>
                    <a:pt x="671513" y="33338"/>
                  </a:lnTo>
                  <a:lnTo>
                    <a:pt x="750094" y="64294"/>
                  </a:lnTo>
                  <a:lnTo>
                    <a:pt x="823913" y="97631"/>
                  </a:lnTo>
                  <a:lnTo>
                    <a:pt x="878681" y="121444"/>
                  </a:lnTo>
                  <a:lnTo>
                    <a:pt x="938213" y="154781"/>
                  </a:lnTo>
                  <a:lnTo>
                    <a:pt x="976313" y="180975"/>
                  </a:lnTo>
                  <a:lnTo>
                    <a:pt x="1009650" y="207169"/>
                  </a:lnTo>
                  <a:lnTo>
                    <a:pt x="1045369" y="242888"/>
                  </a:lnTo>
                  <a:lnTo>
                    <a:pt x="1081088" y="283369"/>
                  </a:lnTo>
                  <a:lnTo>
                    <a:pt x="1097756" y="307181"/>
                  </a:lnTo>
                  <a:lnTo>
                    <a:pt x="1102519" y="321469"/>
                  </a:lnTo>
                  <a:lnTo>
                    <a:pt x="1104900" y="335756"/>
                  </a:lnTo>
                  <a:lnTo>
                    <a:pt x="1100138" y="347663"/>
                  </a:lnTo>
                  <a:lnTo>
                    <a:pt x="1090613" y="357188"/>
                  </a:lnTo>
                  <a:lnTo>
                    <a:pt x="1069181" y="369094"/>
                  </a:lnTo>
                  <a:lnTo>
                    <a:pt x="1033463" y="381000"/>
                  </a:lnTo>
                  <a:lnTo>
                    <a:pt x="983456" y="390525"/>
                  </a:lnTo>
                  <a:lnTo>
                    <a:pt x="931069" y="397669"/>
                  </a:lnTo>
                  <a:lnTo>
                    <a:pt x="852488" y="416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7">
              <a:extLst>
                <a:ext uri="{FF2B5EF4-FFF2-40B4-BE49-F238E27FC236}">
                  <a16:creationId xmlns:a16="http://schemas.microsoft.com/office/drawing/2014/main" id="{81EDF3AE-82E3-430A-8029-E819B2D22E6C}"/>
                </a:ext>
              </a:extLst>
            </p:cNvPr>
            <p:cNvSpPr/>
            <p:nvPr/>
          </p:nvSpPr>
          <p:spPr>
            <a:xfrm>
              <a:off x="4668838" y="4562475"/>
              <a:ext cx="2759075" cy="1382713"/>
            </a:xfrm>
            <a:custGeom>
              <a:avLst/>
              <a:gdLst>
                <a:gd name="connsiteX0" fmla="*/ 1340644 w 2757488"/>
                <a:gd name="connsiteY0" fmla="*/ 640556 h 1383506"/>
                <a:gd name="connsiteX1" fmla="*/ 1254919 w 2757488"/>
                <a:gd name="connsiteY1" fmla="*/ 590550 h 1383506"/>
                <a:gd name="connsiteX2" fmla="*/ 1178719 w 2757488"/>
                <a:gd name="connsiteY2" fmla="*/ 545306 h 1383506"/>
                <a:gd name="connsiteX3" fmla="*/ 1104900 w 2757488"/>
                <a:gd name="connsiteY3" fmla="*/ 500063 h 1383506"/>
                <a:gd name="connsiteX4" fmla="*/ 1033463 w 2757488"/>
                <a:gd name="connsiteY4" fmla="*/ 457200 h 1383506"/>
                <a:gd name="connsiteX5" fmla="*/ 933450 w 2757488"/>
                <a:gd name="connsiteY5" fmla="*/ 395288 h 1383506"/>
                <a:gd name="connsiteX6" fmla="*/ 873919 w 2757488"/>
                <a:gd name="connsiteY6" fmla="*/ 357188 h 1383506"/>
                <a:gd name="connsiteX7" fmla="*/ 797719 w 2757488"/>
                <a:gd name="connsiteY7" fmla="*/ 309563 h 1383506"/>
                <a:gd name="connsiteX8" fmla="*/ 726282 w 2757488"/>
                <a:gd name="connsiteY8" fmla="*/ 264319 h 1383506"/>
                <a:gd name="connsiteX9" fmla="*/ 681038 w 2757488"/>
                <a:gd name="connsiteY9" fmla="*/ 238125 h 1383506"/>
                <a:gd name="connsiteX10" fmla="*/ 633413 w 2757488"/>
                <a:gd name="connsiteY10" fmla="*/ 204788 h 1383506"/>
                <a:gd name="connsiteX11" fmla="*/ 578644 w 2757488"/>
                <a:gd name="connsiteY11" fmla="*/ 171450 h 1383506"/>
                <a:gd name="connsiteX12" fmla="*/ 516732 w 2757488"/>
                <a:gd name="connsiteY12" fmla="*/ 135731 h 1383506"/>
                <a:gd name="connsiteX13" fmla="*/ 476250 w 2757488"/>
                <a:gd name="connsiteY13" fmla="*/ 114300 h 1383506"/>
                <a:gd name="connsiteX14" fmla="*/ 435769 w 2757488"/>
                <a:gd name="connsiteY14" fmla="*/ 95250 h 1383506"/>
                <a:gd name="connsiteX15" fmla="*/ 371475 w 2757488"/>
                <a:gd name="connsiteY15" fmla="*/ 69056 h 1383506"/>
                <a:gd name="connsiteX16" fmla="*/ 316707 w 2757488"/>
                <a:gd name="connsiteY16" fmla="*/ 50006 h 1383506"/>
                <a:gd name="connsiteX17" fmla="*/ 242888 w 2757488"/>
                <a:gd name="connsiteY17" fmla="*/ 28575 h 1383506"/>
                <a:gd name="connsiteX18" fmla="*/ 185738 w 2757488"/>
                <a:gd name="connsiteY18" fmla="*/ 16669 h 1383506"/>
                <a:gd name="connsiteX19" fmla="*/ 119063 w 2757488"/>
                <a:gd name="connsiteY19" fmla="*/ 4763 h 1383506"/>
                <a:gd name="connsiteX20" fmla="*/ 73819 w 2757488"/>
                <a:gd name="connsiteY20" fmla="*/ 0 h 1383506"/>
                <a:gd name="connsiteX21" fmla="*/ 30957 w 2757488"/>
                <a:gd name="connsiteY21" fmla="*/ 7144 h 1383506"/>
                <a:gd name="connsiteX22" fmla="*/ 11907 w 2757488"/>
                <a:gd name="connsiteY22" fmla="*/ 14288 h 1383506"/>
                <a:gd name="connsiteX23" fmla="*/ 0 w 2757488"/>
                <a:gd name="connsiteY23" fmla="*/ 21431 h 1383506"/>
                <a:gd name="connsiteX24" fmla="*/ 0 w 2757488"/>
                <a:gd name="connsiteY24" fmla="*/ 33338 h 1383506"/>
                <a:gd name="connsiteX25" fmla="*/ 9525 w 2757488"/>
                <a:gd name="connsiteY25" fmla="*/ 50006 h 1383506"/>
                <a:gd name="connsiteX26" fmla="*/ 40482 w 2757488"/>
                <a:gd name="connsiteY26" fmla="*/ 66675 h 1383506"/>
                <a:gd name="connsiteX27" fmla="*/ 80963 w 2757488"/>
                <a:gd name="connsiteY27" fmla="*/ 73819 h 1383506"/>
                <a:gd name="connsiteX28" fmla="*/ 147638 w 2757488"/>
                <a:gd name="connsiteY28" fmla="*/ 90488 h 1383506"/>
                <a:gd name="connsiteX29" fmla="*/ 221457 w 2757488"/>
                <a:gd name="connsiteY29" fmla="*/ 114300 h 1383506"/>
                <a:gd name="connsiteX30" fmla="*/ 285750 w 2757488"/>
                <a:gd name="connsiteY30" fmla="*/ 140494 h 1383506"/>
                <a:gd name="connsiteX31" fmla="*/ 340519 w 2757488"/>
                <a:gd name="connsiteY31" fmla="*/ 164306 h 1383506"/>
                <a:gd name="connsiteX32" fmla="*/ 407194 w 2757488"/>
                <a:gd name="connsiteY32" fmla="*/ 197644 h 1383506"/>
                <a:gd name="connsiteX33" fmla="*/ 466725 w 2757488"/>
                <a:gd name="connsiteY33" fmla="*/ 233363 h 1383506"/>
                <a:gd name="connsiteX34" fmla="*/ 569119 w 2757488"/>
                <a:gd name="connsiteY34" fmla="*/ 304800 h 1383506"/>
                <a:gd name="connsiteX35" fmla="*/ 704850 w 2757488"/>
                <a:gd name="connsiteY35" fmla="*/ 409575 h 1383506"/>
                <a:gd name="connsiteX36" fmla="*/ 850107 w 2757488"/>
                <a:gd name="connsiteY36" fmla="*/ 523875 h 1383506"/>
                <a:gd name="connsiteX37" fmla="*/ 940594 w 2757488"/>
                <a:gd name="connsiteY37" fmla="*/ 597694 h 1383506"/>
                <a:gd name="connsiteX38" fmla="*/ 959644 w 2757488"/>
                <a:gd name="connsiteY38" fmla="*/ 621506 h 1383506"/>
                <a:gd name="connsiteX39" fmla="*/ 1104900 w 2757488"/>
                <a:gd name="connsiteY39" fmla="*/ 733425 h 1383506"/>
                <a:gd name="connsiteX40" fmla="*/ 1228725 w 2757488"/>
                <a:gd name="connsiteY40" fmla="*/ 835819 h 1383506"/>
                <a:gd name="connsiteX41" fmla="*/ 1378744 w 2757488"/>
                <a:gd name="connsiteY41" fmla="*/ 964406 h 1383506"/>
                <a:gd name="connsiteX42" fmla="*/ 1521619 w 2757488"/>
                <a:gd name="connsiteY42" fmla="*/ 1092994 h 1383506"/>
                <a:gd name="connsiteX43" fmla="*/ 1690688 w 2757488"/>
                <a:gd name="connsiteY43" fmla="*/ 1243013 h 1383506"/>
                <a:gd name="connsiteX44" fmla="*/ 1745457 w 2757488"/>
                <a:gd name="connsiteY44" fmla="*/ 1295400 h 1383506"/>
                <a:gd name="connsiteX45" fmla="*/ 1778794 w 2757488"/>
                <a:gd name="connsiteY45" fmla="*/ 1323975 h 1383506"/>
                <a:gd name="connsiteX46" fmla="*/ 1807369 w 2757488"/>
                <a:gd name="connsiteY46" fmla="*/ 1343025 h 1383506"/>
                <a:gd name="connsiteX47" fmla="*/ 1854994 w 2757488"/>
                <a:gd name="connsiteY47" fmla="*/ 1364456 h 1383506"/>
                <a:gd name="connsiteX48" fmla="*/ 1902619 w 2757488"/>
                <a:gd name="connsiteY48" fmla="*/ 1378744 h 1383506"/>
                <a:gd name="connsiteX49" fmla="*/ 1959769 w 2757488"/>
                <a:gd name="connsiteY49" fmla="*/ 1383506 h 1383506"/>
                <a:gd name="connsiteX50" fmla="*/ 2014538 w 2757488"/>
                <a:gd name="connsiteY50" fmla="*/ 1383506 h 1383506"/>
                <a:gd name="connsiteX51" fmla="*/ 2185988 w 2757488"/>
                <a:gd name="connsiteY51" fmla="*/ 1366838 h 1383506"/>
                <a:gd name="connsiteX52" fmla="*/ 2450307 w 2757488"/>
                <a:gd name="connsiteY52" fmla="*/ 1340644 h 1383506"/>
                <a:gd name="connsiteX53" fmla="*/ 2697957 w 2757488"/>
                <a:gd name="connsiteY53" fmla="*/ 1319213 h 1383506"/>
                <a:gd name="connsiteX54" fmla="*/ 2728913 w 2757488"/>
                <a:gd name="connsiteY54" fmla="*/ 1309688 h 1383506"/>
                <a:gd name="connsiteX55" fmla="*/ 2752725 w 2757488"/>
                <a:gd name="connsiteY55" fmla="*/ 1295400 h 1383506"/>
                <a:gd name="connsiteX56" fmla="*/ 2757488 w 2757488"/>
                <a:gd name="connsiteY56" fmla="*/ 1283494 h 1383506"/>
                <a:gd name="connsiteX57" fmla="*/ 2757488 w 2757488"/>
                <a:gd name="connsiteY57" fmla="*/ 1276350 h 1383506"/>
                <a:gd name="connsiteX58" fmla="*/ 2750344 w 2757488"/>
                <a:gd name="connsiteY58" fmla="*/ 1264444 h 1383506"/>
                <a:gd name="connsiteX59" fmla="*/ 2721769 w 2757488"/>
                <a:gd name="connsiteY59" fmla="*/ 1254919 h 1383506"/>
                <a:gd name="connsiteX60" fmla="*/ 2647950 w 2757488"/>
                <a:gd name="connsiteY60" fmla="*/ 1240631 h 1383506"/>
                <a:gd name="connsiteX61" fmla="*/ 2578894 w 2757488"/>
                <a:gd name="connsiteY61" fmla="*/ 1223963 h 1383506"/>
                <a:gd name="connsiteX62" fmla="*/ 2497932 w 2757488"/>
                <a:gd name="connsiteY62" fmla="*/ 1200150 h 1383506"/>
                <a:gd name="connsiteX63" fmla="*/ 2395538 w 2757488"/>
                <a:gd name="connsiteY63" fmla="*/ 1169194 h 1383506"/>
                <a:gd name="connsiteX64" fmla="*/ 2276475 w 2757488"/>
                <a:gd name="connsiteY64" fmla="*/ 1126331 h 1383506"/>
                <a:gd name="connsiteX65" fmla="*/ 2190750 w 2757488"/>
                <a:gd name="connsiteY65" fmla="*/ 1092994 h 1383506"/>
                <a:gd name="connsiteX66" fmla="*/ 2047875 w 2757488"/>
                <a:gd name="connsiteY66" fmla="*/ 1033463 h 1383506"/>
                <a:gd name="connsiteX67" fmla="*/ 1950244 w 2757488"/>
                <a:gd name="connsiteY67" fmla="*/ 985838 h 1383506"/>
                <a:gd name="connsiteX68" fmla="*/ 1800225 w 2757488"/>
                <a:gd name="connsiteY68" fmla="*/ 904875 h 1383506"/>
                <a:gd name="connsiteX69" fmla="*/ 1666875 w 2757488"/>
                <a:gd name="connsiteY69" fmla="*/ 831056 h 1383506"/>
                <a:gd name="connsiteX70" fmla="*/ 1464469 w 2757488"/>
                <a:gd name="connsiteY70" fmla="*/ 714375 h 1383506"/>
                <a:gd name="connsiteX71" fmla="*/ 1340644 w 2757488"/>
                <a:gd name="connsiteY71" fmla="*/ 640556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57488" h="1383506">
                  <a:moveTo>
                    <a:pt x="1340644" y="640556"/>
                  </a:moveTo>
                  <a:lnTo>
                    <a:pt x="1254919" y="590550"/>
                  </a:lnTo>
                  <a:lnTo>
                    <a:pt x="1178719" y="545306"/>
                  </a:lnTo>
                  <a:lnTo>
                    <a:pt x="1104900" y="500063"/>
                  </a:lnTo>
                  <a:lnTo>
                    <a:pt x="1033463" y="457200"/>
                  </a:lnTo>
                  <a:lnTo>
                    <a:pt x="933450" y="395288"/>
                  </a:lnTo>
                  <a:lnTo>
                    <a:pt x="873919" y="357188"/>
                  </a:lnTo>
                  <a:lnTo>
                    <a:pt x="797719" y="309563"/>
                  </a:lnTo>
                  <a:lnTo>
                    <a:pt x="726282" y="264319"/>
                  </a:lnTo>
                  <a:lnTo>
                    <a:pt x="681038" y="238125"/>
                  </a:lnTo>
                  <a:lnTo>
                    <a:pt x="633413" y="204788"/>
                  </a:lnTo>
                  <a:lnTo>
                    <a:pt x="578644" y="171450"/>
                  </a:lnTo>
                  <a:lnTo>
                    <a:pt x="516732" y="135731"/>
                  </a:lnTo>
                  <a:lnTo>
                    <a:pt x="476250" y="114300"/>
                  </a:lnTo>
                  <a:lnTo>
                    <a:pt x="435769" y="95250"/>
                  </a:lnTo>
                  <a:lnTo>
                    <a:pt x="371475" y="69056"/>
                  </a:lnTo>
                  <a:lnTo>
                    <a:pt x="316707" y="50006"/>
                  </a:lnTo>
                  <a:lnTo>
                    <a:pt x="242888" y="28575"/>
                  </a:lnTo>
                  <a:lnTo>
                    <a:pt x="185738" y="16669"/>
                  </a:lnTo>
                  <a:lnTo>
                    <a:pt x="119063" y="4763"/>
                  </a:lnTo>
                  <a:lnTo>
                    <a:pt x="73819" y="0"/>
                  </a:lnTo>
                  <a:lnTo>
                    <a:pt x="30957" y="7144"/>
                  </a:lnTo>
                  <a:lnTo>
                    <a:pt x="11907" y="14288"/>
                  </a:lnTo>
                  <a:lnTo>
                    <a:pt x="0" y="21431"/>
                  </a:lnTo>
                  <a:lnTo>
                    <a:pt x="0" y="33338"/>
                  </a:lnTo>
                  <a:lnTo>
                    <a:pt x="9525" y="50006"/>
                  </a:lnTo>
                  <a:lnTo>
                    <a:pt x="40482" y="66675"/>
                  </a:lnTo>
                  <a:lnTo>
                    <a:pt x="80963" y="73819"/>
                  </a:lnTo>
                  <a:lnTo>
                    <a:pt x="147638" y="90488"/>
                  </a:lnTo>
                  <a:lnTo>
                    <a:pt x="221457" y="114300"/>
                  </a:lnTo>
                  <a:lnTo>
                    <a:pt x="285750" y="140494"/>
                  </a:lnTo>
                  <a:lnTo>
                    <a:pt x="340519" y="164306"/>
                  </a:lnTo>
                  <a:lnTo>
                    <a:pt x="407194" y="197644"/>
                  </a:lnTo>
                  <a:lnTo>
                    <a:pt x="466725" y="233363"/>
                  </a:lnTo>
                  <a:lnTo>
                    <a:pt x="569119" y="304800"/>
                  </a:lnTo>
                  <a:lnTo>
                    <a:pt x="704850" y="409575"/>
                  </a:lnTo>
                  <a:lnTo>
                    <a:pt x="850107" y="523875"/>
                  </a:lnTo>
                  <a:lnTo>
                    <a:pt x="940594" y="597694"/>
                  </a:lnTo>
                  <a:lnTo>
                    <a:pt x="959644" y="621506"/>
                  </a:lnTo>
                  <a:lnTo>
                    <a:pt x="1104900" y="733425"/>
                  </a:lnTo>
                  <a:lnTo>
                    <a:pt x="1228725" y="835819"/>
                  </a:lnTo>
                  <a:lnTo>
                    <a:pt x="1378744" y="964406"/>
                  </a:lnTo>
                  <a:lnTo>
                    <a:pt x="1521619" y="1092994"/>
                  </a:lnTo>
                  <a:lnTo>
                    <a:pt x="1690688" y="1243013"/>
                  </a:lnTo>
                  <a:lnTo>
                    <a:pt x="1745457" y="1295400"/>
                  </a:lnTo>
                  <a:lnTo>
                    <a:pt x="1778794" y="1323975"/>
                  </a:lnTo>
                  <a:lnTo>
                    <a:pt x="1807369" y="1343025"/>
                  </a:lnTo>
                  <a:lnTo>
                    <a:pt x="1854994" y="1364456"/>
                  </a:lnTo>
                  <a:lnTo>
                    <a:pt x="1902619" y="1378744"/>
                  </a:lnTo>
                  <a:lnTo>
                    <a:pt x="1959769" y="1383506"/>
                  </a:lnTo>
                  <a:lnTo>
                    <a:pt x="2014538" y="1383506"/>
                  </a:lnTo>
                  <a:lnTo>
                    <a:pt x="2185988" y="1366838"/>
                  </a:lnTo>
                  <a:lnTo>
                    <a:pt x="2450307" y="1340644"/>
                  </a:lnTo>
                  <a:lnTo>
                    <a:pt x="2697957" y="1319213"/>
                  </a:lnTo>
                  <a:lnTo>
                    <a:pt x="2728913" y="1309688"/>
                  </a:lnTo>
                  <a:lnTo>
                    <a:pt x="2752725" y="1295400"/>
                  </a:lnTo>
                  <a:lnTo>
                    <a:pt x="2757488" y="1283494"/>
                  </a:lnTo>
                  <a:lnTo>
                    <a:pt x="2757488" y="1276350"/>
                  </a:lnTo>
                  <a:lnTo>
                    <a:pt x="2750344" y="1264444"/>
                  </a:lnTo>
                  <a:lnTo>
                    <a:pt x="2721769" y="1254919"/>
                  </a:lnTo>
                  <a:lnTo>
                    <a:pt x="2647950" y="1240631"/>
                  </a:lnTo>
                  <a:lnTo>
                    <a:pt x="2578894" y="1223963"/>
                  </a:lnTo>
                  <a:lnTo>
                    <a:pt x="2497932" y="1200150"/>
                  </a:lnTo>
                  <a:lnTo>
                    <a:pt x="2395538" y="1169194"/>
                  </a:lnTo>
                  <a:lnTo>
                    <a:pt x="2276475" y="1126331"/>
                  </a:lnTo>
                  <a:lnTo>
                    <a:pt x="2190750" y="1092994"/>
                  </a:lnTo>
                  <a:lnTo>
                    <a:pt x="2047875" y="1033463"/>
                  </a:lnTo>
                  <a:lnTo>
                    <a:pt x="1950244" y="985838"/>
                  </a:lnTo>
                  <a:lnTo>
                    <a:pt x="1800225" y="904875"/>
                  </a:lnTo>
                  <a:lnTo>
                    <a:pt x="1666875" y="831056"/>
                  </a:lnTo>
                  <a:lnTo>
                    <a:pt x="1464469" y="714375"/>
                  </a:lnTo>
                  <a:lnTo>
                    <a:pt x="1340644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15B7C627-E7CA-4D5A-A6FE-5D7691FD7018}"/>
              </a:ext>
            </a:extLst>
          </p:cNvPr>
          <p:cNvGrpSpPr>
            <a:grpSpLocks/>
          </p:cNvGrpSpPr>
          <p:nvPr/>
        </p:nvGrpSpPr>
        <p:grpSpPr bwMode="auto">
          <a:xfrm>
            <a:off x="2643188" y="1443038"/>
            <a:ext cx="4632325" cy="4581525"/>
            <a:chOff x="2643187" y="1443038"/>
            <a:chExt cx="4632326" cy="4581776"/>
          </a:xfrm>
        </p:grpSpPr>
        <p:sp>
          <p:nvSpPr>
            <p:cNvPr id="42" name="フリーフォーム 16">
              <a:extLst>
                <a:ext uri="{FF2B5EF4-FFF2-40B4-BE49-F238E27FC236}">
                  <a16:creationId xmlns:a16="http://schemas.microsoft.com/office/drawing/2014/main" id="{CE0F3D57-57DB-413B-BC79-88359B0668C2}"/>
                </a:ext>
              </a:extLst>
            </p:cNvPr>
            <p:cNvSpPr/>
            <p:nvPr/>
          </p:nvSpPr>
          <p:spPr>
            <a:xfrm>
              <a:off x="3600449" y="1443038"/>
              <a:ext cx="585788" cy="2243260"/>
            </a:xfrm>
            <a:custGeom>
              <a:avLst/>
              <a:gdLst>
                <a:gd name="connsiteX0" fmla="*/ 294223 w 585562"/>
                <a:gd name="connsiteY0" fmla="*/ 790365 h 2244174"/>
                <a:gd name="connsiteX1" fmla="*/ 294223 w 585562"/>
                <a:gd name="connsiteY1" fmla="*/ 1052858 h 2244174"/>
                <a:gd name="connsiteX2" fmla="*/ 297108 w 585562"/>
                <a:gd name="connsiteY2" fmla="*/ 1249007 h 2244174"/>
                <a:gd name="connsiteX3" fmla="*/ 297108 w 585562"/>
                <a:gd name="connsiteY3" fmla="*/ 1387465 h 2244174"/>
                <a:gd name="connsiteX4" fmla="*/ 294223 w 585562"/>
                <a:gd name="connsiteY4" fmla="*/ 1491309 h 2244174"/>
                <a:gd name="connsiteX5" fmla="*/ 294223 w 585562"/>
                <a:gd name="connsiteY5" fmla="*/ 1520154 h 2244174"/>
                <a:gd name="connsiteX6" fmla="*/ 285570 w 585562"/>
                <a:gd name="connsiteY6" fmla="*/ 1572076 h 2244174"/>
                <a:gd name="connsiteX7" fmla="*/ 274032 w 585562"/>
                <a:gd name="connsiteY7" fmla="*/ 1638420 h 2244174"/>
                <a:gd name="connsiteX8" fmla="*/ 259609 w 585562"/>
                <a:gd name="connsiteY8" fmla="*/ 1693227 h 2244174"/>
                <a:gd name="connsiteX9" fmla="*/ 233648 w 585562"/>
                <a:gd name="connsiteY9" fmla="*/ 1768225 h 2244174"/>
                <a:gd name="connsiteX10" fmla="*/ 210572 w 585562"/>
                <a:gd name="connsiteY10" fmla="*/ 1828800 h 2244174"/>
                <a:gd name="connsiteX11" fmla="*/ 210572 w 585562"/>
                <a:gd name="connsiteY11" fmla="*/ 1857646 h 2244174"/>
                <a:gd name="connsiteX12" fmla="*/ 222110 w 585562"/>
                <a:gd name="connsiteY12" fmla="*/ 1923990 h 2244174"/>
                <a:gd name="connsiteX13" fmla="*/ 239417 w 585562"/>
                <a:gd name="connsiteY13" fmla="*/ 2007642 h 2244174"/>
                <a:gd name="connsiteX14" fmla="*/ 268263 w 585562"/>
                <a:gd name="connsiteY14" fmla="*/ 2082640 h 2244174"/>
                <a:gd name="connsiteX15" fmla="*/ 297108 w 585562"/>
                <a:gd name="connsiteY15" fmla="*/ 2131677 h 2244174"/>
                <a:gd name="connsiteX16" fmla="*/ 317300 w 585562"/>
                <a:gd name="connsiteY16" fmla="*/ 2160523 h 2244174"/>
                <a:gd name="connsiteX17" fmla="*/ 343261 w 585562"/>
                <a:gd name="connsiteY17" fmla="*/ 2203791 h 2244174"/>
                <a:gd name="connsiteX18" fmla="*/ 363453 w 585562"/>
                <a:gd name="connsiteY18" fmla="*/ 2226867 h 2244174"/>
                <a:gd name="connsiteX19" fmla="*/ 383644 w 585562"/>
                <a:gd name="connsiteY19" fmla="*/ 2241290 h 2244174"/>
                <a:gd name="connsiteX20" fmla="*/ 403836 w 585562"/>
                <a:gd name="connsiteY20" fmla="*/ 2244174 h 2244174"/>
                <a:gd name="connsiteX21" fmla="*/ 421143 w 585562"/>
                <a:gd name="connsiteY21" fmla="*/ 2238405 h 2244174"/>
                <a:gd name="connsiteX22" fmla="*/ 435566 w 585562"/>
                <a:gd name="connsiteY22" fmla="*/ 2221098 h 2244174"/>
                <a:gd name="connsiteX23" fmla="*/ 455758 w 585562"/>
                <a:gd name="connsiteY23" fmla="*/ 2186484 h 2244174"/>
                <a:gd name="connsiteX24" fmla="*/ 481719 w 585562"/>
                <a:gd name="connsiteY24" fmla="*/ 2117255 h 2244174"/>
                <a:gd name="connsiteX25" fmla="*/ 496141 w 585562"/>
                <a:gd name="connsiteY25" fmla="*/ 2059564 h 2244174"/>
                <a:gd name="connsiteX26" fmla="*/ 496141 w 585562"/>
                <a:gd name="connsiteY26" fmla="*/ 2022065 h 2244174"/>
                <a:gd name="connsiteX27" fmla="*/ 499026 w 585562"/>
                <a:gd name="connsiteY27" fmla="*/ 1860530 h 2244174"/>
                <a:gd name="connsiteX28" fmla="*/ 499026 w 585562"/>
                <a:gd name="connsiteY28" fmla="*/ 1621113 h 2244174"/>
                <a:gd name="connsiteX29" fmla="*/ 499026 w 585562"/>
                <a:gd name="connsiteY29" fmla="*/ 1370158 h 2244174"/>
                <a:gd name="connsiteX30" fmla="*/ 501911 w 585562"/>
                <a:gd name="connsiteY30" fmla="*/ 1182663 h 2244174"/>
                <a:gd name="connsiteX31" fmla="*/ 504795 w 585562"/>
                <a:gd name="connsiteY31" fmla="*/ 1049974 h 2244174"/>
                <a:gd name="connsiteX32" fmla="*/ 510564 w 585562"/>
                <a:gd name="connsiteY32" fmla="*/ 908631 h 2244174"/>
                <a:gd name="connsiteX33" fmla="*/ 524987 w 585562"/>
                <a:gd name="connsiteY33" fmla="*/ 715367 h 2244174"/>
                <a:gd name="connsiteX34" fmla="*/ 539410 w 585562"/>
                <a:gd name="connsiteY34" fmla="*/ 478834 h 2244174"/>
                <a:gd name="connsiteX35" fmla="*/ 542294 w 585562"/>
                <a:gd name="connsiteY35" fmla="*/ 458643 h 2244174"/>
                <a:gd name="connsiteX36" fmla="*/ 556717 w 585562"/>
                <a:gd name="connsiteY36" fmla="*/ 415374 h 2244174"/>
                <a:gd name="connsiteX37" fmla="*/ 582678 w 585562"/>
                <a:gd name="connsiteY37" fmla="*/ 340376 h 2244174"/>
                <a:gd name="connsiteX38" fmla="*/ 585562 w 585562"/>
                <a:gd name="connsiteY38" fmla="*/ 320185 h 2244174"/>
                <a:gd name="connsiteX39" fmla="*/ 585562 w 585562"/>
                <a:gd name="connsiteY39" fmla="*/ 302877 h 2244174"/>
                <a:gd name="connsiteX40" fmla="*/ 582678 w 585562"/>
                <a:gd name="connsiteY40" fmla="*/ 276916 h 2244174"/>
                <a:gd name="connsiteX41" fmla="*/ 571140 w 585562"/>
                <a:gd name="connsiteY41" fmla="*/ 245186 h 2244174"/>
                <a:gd name="connsiteX42" fmla="*/ 556717 w 585562"/>
                <a:gd name="connsiteY42" fmla="*/ 216341 h 2244174"/>
                <a:gd name="connsiteX43" fmla="*/ 530756 w 585562"/>
                <a:gd name="connsiteY43" fmla="*/ 184611 h 2244174"/>
                <a:gd name="connsiteX44" fmla="*/ 501911 w 585562"/>
                <a:gd name="connsiteY44" fmla="*/ 155766 h 2244174"/>
                <a:gd name="connsiteX45" fmla="*/ 475950 w 585562"/>
                <a:gd name="connsiteY45" fmla="*/ 135574 h 2244174"/>
                <a:gd name="connsiteX46" fmla="*/ 452873 w 585562"/>
                <a:gd name="connsiteY46" fmla="*/ 118267 h 2244174"/>
                <a:gd name="connsiteX47" fmla="*/ 409605 w 585562"/>
                <a:gd name="connsiteY47" fmla="*/ 98075 h 2244174"/>
                <a:gd name="connsiteX48" fmla="*/ 354799 w 585562"/>
                <a:gd name="connsiteY48" fmla="*/ 74998 h 2244174"/>
                <a:gd name="connsiteX49" fmla="*/ 268263 w 585562"/>
                <a:gd name="connsiteY49" fmla="*/ 46153 h 2244174"/>
                <a:gd name="connsiteX50" fmla="*/ 190380 w 585562"/>
                <a:gd name="connsiteY50" fmla="*/ 25961 h 2244174"/>
                <a:gd name="connsiteX51" fmla="*/ 86536 w 585562"/>
                <a:gd name="connsiteY51" fmla="*/ 5769 h 2244174"/>
                <a:gd name="connsiteX52" fmla="*/ 51922 w 585562"/>
                <a:gd name="connsiteY52" fmla="*/ 0 h 2244174"/>
                <a:gd name="connsiteX53" fmla="*/ 28846 w 585562"/>
                <a:gd name="connsiteY53" fmla="*/ 0 h 2244174"/>
                <a:gd name="connsiteX54" fmla="*/ 11538 w 585562"/>
                <a:gd name="connsiteY54" fmla="*/ 2885 h 2244174"/>
                <a:gd name="connsiteX55" fmla="*/ 5769 w 585562"/>
                <a:gd name="connsiteY55" fmla="*/ 8654 h 2244174"/>
                <a:gd name="connsiteX56" fmla="*/ 0 w 585562"/>
                <a:gd name="connsiteY56" fmla="*/ 20192 h 2244174"/>
                <a:gd name="connsiteX57" fmla="*/ 5769 w 585562"/>
                <a:gd name="connsiteY57" fmla="*/ 34615 h 2244174"/>
                <a:gd name="connsiteX58" fmla="*/ 20192 w 585562"/>
                <a:gd name="connsiteY58" fmla="*/ 57691 h 2244174"/>
                <a:gd name="connsiteX59" fmla="*/ 43268 w 585562"/>
                <a:gd name="connsiteY59" fmla="*/ 74998 h 2244174"/>
                <a:gd name="connsiteX60" fmla="*/ 115382 w 585562"/>
                <a:gd name="connsiteY60" fmla="*/ 112497 h 2244174"/>
                <a:gd name="connsiteX61" fmla="*/ 178842 w 585562"/>
                <a:gd name="connsiteY61" fmla="*/ 152881 h 2244174"/>
                <a:gd name="connsiteX62" fmla="*/ 210572 w 585562"/>
                <a:gd name="connsiteY62" fmla="*/ 175957 h 2244174"/>
                <a:gd name="connsiteX63" fmla="*/ 242302 w 585562"/>
                <a:gd name="connsiteY63" fmla="*/ 210572 h 2244174"/>
                <a:gd name="connsiteX64" fmla="*/ 265378 w 585562"/>
                <a:gd name="connsiteY64" fmla="*/ 248071 h 2244174"/>
                <a:gd name="connsiteX65" fmla="*/ 274032 w 585562"/>
                <a:gd name="connsiteY65" fmla="*/ 276916 h 2244174"/>
                <a:gd name="connsiteX66" fmla="*/ 282685 w 585562"/>
                <a:gd name="connsiteY66" fmla="*/ 308646 h 2244174"/>
                <a:gd name="connsiteX67" fmla="*/ 291339 w 585562"/>
                <a:gd name="connsiteY67" fmla="*/ 360568 h 2244174"/>
                <a:gd name="connsiteX68" fmla="*/ 294223 w 585562"/>
                <a:gd name="connsiteY68" fmla="*/ 426913 h 2244174"/>
                <a:gd name="connsiteX69" fmla="*/ 294223 w 585562"/>
                <a:gd name="connsiteY69" fmla="*/ 559602 h 2244174"/>
                <a:gd name="connsiteX70" fmla="*/ 294223 w 585562"/>
                <a:gd name="connsiteY70" fmla="*/ 790365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85562" h="2244174">
                  <a:moveTo>
                    <a:pt x="294223" y="790365"/>
                  </a:moveTo>
                  <a:lnTo>
                    <a:pt x="294223" y="1052858"/>
                  </a:lnTo>
                  <a:cubicBezTo>
                    <a:pt x="295185" y="1118241"/>
                    <a:pt x="296146" y="1183624"/>
                    <a:pt x="297108" y="1249007"/>
                  </a:cubicBezTo>
                  <a:lnTo>
                    <a:pt x="297108" y="1387465"/>
                  </a:lnTo>
                  <a:cubicBezTo>
                    <a:pt x="296146" y="1422080"/>
                    <a:pt x="295185" y="1456694"/>
                    <a:pt x="294223" y="1491309"/>
                  </a:cubicBezTo>
                  <a:lnTo>
                    <a:pt x="294223" y="1520154"/>
                  </a:lnTo>
                  <a:lnTo>
                    <a:pt x="285570" y="1572076"/>
                  </a:lnTo>
                  <a:lnTo>
                    <a:pt x="274032" y="1638420"/>
                  </a:lnTo>
                  <a:lnTo>
                    <a:pt x="259609" y="1693227"/>
                  </a:lnTo>
                  <a:lnTo>
                    <a:pt x="233648" y="1768225"/>
                  </a:lnTo>
                  <a:lnTo>
                    <a:pt x="210572" y="1828800"/>
                  </a:lnTo>
                  <a:lnTo>
                    <a:pt x="210572" y="1857646"/>
                  </a:lnTo>
                  <a:lnTo>
                    <a:pt x="222110" y="1923990"/>
                  </a:lnTo>
                  <a:lnTo>
                    <a:pt x="239417" y="2007642"/>
                  </a:lnTo>
                  <a:lnTo>
                    <a:pt x="268263" y="2082640"/>
                  </a:lnTo>
                  <a:lnTo>
                    <a:pt x="297108" y="2131677"/>
                  </a:lnTo>
                  <a:lnTo>
                    <a:pt x="317300" y="2160523"/>
                  </a:lnTo>
                  <a:lnTo>
                    <a:pt x="343261" y="2203791"/>
                  </a:lnTo>
                  <a:lnTo>
                    <a:pt x="363453" y="2226867"/>
                  </a:lnTo>
                  <a:lnTo>
                    <a:pt x="383644" y="2241290"/>
                  </a:lnTo>
                  <a:lnTo>
                    <a:pt x="403836" y="2244174"/>
                  </a:lnTo>
                  <a:lnTo>
                    <a:pt x="421143" y="2238405"/>
                  </a:lnTo>
                  <a:lnTo>
                    <a:pt x="435566" y="2221098"/>
                  </a:lnTo>
                  <a:lnTo>
                    <a:pt x="455758" y="2186484"/>
                  </a:lnTo>
                  <a:lnTo>
                    <a:pt x="481719" y="2117255"/>
                  </a:lnTo>
                  <a:lnTo>
                    <a:pt x="496141" y="2059564"/>
                  </a:lnTo>
                  <a:lnTo>
                    <a:pt x="496141" y="2022065"/>
                  </a:lnTo>
                  <a:cubicBezTo>
                    <a:pt x="497103" y="1968220"/>
                    <a:pt x="498064" y="1914375"/>
                    <a:pt x="499026" y="1860530"/>
                  </a:cubicBezTo>
                  <a:lnTo>
                    <a:pt x="499026" y="1621113"/>
                  </a:lnTo>
                  <a:lnTo>
                    <a:pt x="499026" y="1370158"/>
                  </a:lnTo>
                  <a:cubicBezTo>
                    <a:pt x="499988" y="1307660"/>
                    <a:pt x="500949" y="1245161"/>
                    <a:pt x="501911" y="1182663"/>
                  </a:cubicBezTo>
                  <a:cubicBezTo>
                    <a:pt x="502872" y="1138433"/>
                    <a:pt x="503834" y="1094204"/>
                    <a:pt x="504795" y="1049974"/>
                  </a:cubicBezTo>
                  <a:lnTo>
                    <a:pt x="510564" y="908631"/>
                  </a:lnTo>
                  <a:lnTo>
                    <a:pt x="524987" y="715367"/>
                  </a:lnTo>
                  <a:lnTo>
                    <a:pt x="539410" y="478834"/>
                  </a:lnTo>
                  <a:lnTo>
                    <a:pt x="542294" y="458643"/>
                  </a:lnTo>
                  <a:lnTo>
                    <a:pt x="556717" y="415374"/>
                  </a:lnTo>
                  <a:lnTo>
                    <a:pt x="582678" y="340376"/>
                  </a:lnTo>
                  <a:lnTo>
                    <a:pt x="585562" y="320185"/>
                  </a:lnTo>
                  <a:lnTo>
                    <a:pt x="585562" y="302877"/>
                  </a:lnTo>
                  <a:lnTo>
                    <a:pt x="582678" y="276916"/>
                  </a:lnTo>
                  <a:lnTo>
                    <a:pt x="571140" y="245186"/>
                  </a:lnTo>
                  <a:lnTo>
                    <a:pt x="556717" y="216341"/>
                  </a:lnTo>
                  <a:lnTo>
                    <a:pt x="530756" y="184611"/>
                  </a:lnTo>
                  <a:lnTo>
                    <a:pt x="501911" y="155766"/>
                  </a:lnTo>
                  <a:lnTo>
                    <a:pt x="475950" y="135574"/>
                  </a:lnTo>
                  <a:lnTo>
                    <a:pt x="452873" y="118267"/>
                  </a:lnTo>
                  <a:lnTo>
                    <a:pt x="409605" y="98075"/>
                  </a:lnTo>
                  <a:lnTo>
                    <a:pt x="354799" y="74998"/>
                  </a:lnTo>
                  <a:lnTo>
                    <a:pt x="268263" y="46153"/>
                  </a:lnTo>
                  <a:lnTo>
                    <a:pt x="190380" y="25961"/>
                  </a:lnTo>
                  <a:lnTo>
                    <a:pt x="86536" y="5769"/>
                  </a:lnTo>
                  <a:lnTo>
                    <a:pt x="51922" y="0"/>
                  </a:lnTo>
                  <a:lnTo>
                    <a:pt x="28846" y="0"/>
                  </a:lnTo>
                  <a:lnTo>
                    <a:pt x="11538" y="2885"/>
                  </a:lnTo>
                  <a:lnTo>
                    <a:pt x="5769" y="8654"/>
                  </a:lnTo>
                  <a:lnTo>
                    <a:pt x="0" y="20192"/>
                  </a:lnTo>
                  <a:lnTo>
                    <a:pt x="5769" y="34615"/>
                  </a:lnTo>
                  <a:lnTo>
                    <a:pt x="20192" y="57691"/>
                  </a:lnTo>
                  <a:lnTo>
                    <a:pt x="43268" y="74998"/>
                  </a:lnTo>
                  <a:lnTo>
                    <a:pt x="115382" y="112497"/>
                  </a:lnTo>
                  <a:lnTo>
                    <a:pt x="178842" y="152881"/>
                  </a:lnTo>
                  <a:lnTo>
                    <a:pt x="210572" y="175957"/>
                  </a:lnTo>
                  <a:lnTo>
                    <a:pt x="242302" y="210572"/>
                  </a:lnTo>
                  <a:lnTo>
                    <a:pt x="265378" y="248071"/>
                  </a:lnTo>
                  <a:lnTo>
                    <a:pt x="274032" y="276916"/>
                  </a:lnTo>
                  <a:lnTo>
                    <a:pt x="282685" y="308646"/>
                  </a:lnTo>
                  <a:lnTo>
                    <a:pt x="291339" y="360568"/>
                  </a:lnTo>
                  <a:lnTo>
                    <a:pt x="294223" y="426913"/>
                  </a:lnTo>
                  <a:lnTo>
                    <a:pt x="294223" y="559602"/>
                  </a:lnTo>
                  <a:cubicBezTo>
                    <a:pt x="295185" y="627869"/>
                    <a:pt x="294223" y="708156"/>
                    <a:pt x="294223" y="79036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4">
              <a:extLst>
                <a:ext uri="{FF2B5EF4-FFF2-40B4-BE49-F238E27FC236}">
                  <a16:creationId xmlns:a16="http://schemas.microsoft.com/office/drawing/2014/main" id="{65B5CCEE-8849-481F-8831-63CE82D4B232}"/>
                </a:ext>
              </a:extLst>
            </p:cNvPr>
            <p:cNvSpPr/>
            <p:nvPr/>
          </p:nvSpPr>
          <p:spPr>
            <a:xfrm>
              <a:off x="2928937" y="1771668"/>
              <a:ext cx="709612" cy="642973"/>
            </a:xfrm>
            <a:custGeom>
              <a:avLst/>
              <a:gdLst>
                <a:gd name="connsiteX0" fmla="*/ 271462 w 709612"/>
                <a:gd name="connsiteY0" fmla="*/ 97631 h 642938"/>
                <a:gd name="connsiteX1" fmla="*/ 402431 w 709612"/>
                <a:gd name="connsiteY1" fmla="*/ 152400 h 642938"/>
                <a:gd name="connsiteX2" fmla="*/ 561975 w 709612"/>
                <a:gd name="connsiteY2" fmla="*/ 219075 h 642938"/>
                <a:gd name="connsiteX3" fmla="*/ 583406 w 709612"/>
                <a:gd name="connsiteY3" fmla="*/ 226219 h 642938"/>
                <a:gd name="connsiteX4" fmla="*/ 592931 w 709612"/>
                <a:gd name="connsiteY4" fmla="*/ 233363 h 642938"/>
                <a:gd name="connsiteX5" fmla="*/ 616743 w 709612"/>
                <a:gd name="connsiteY5" fmla="*/ 266700 h 642938"/>
                <a:gd name="connsiteX6" fmla="*/ 645318 w 709612"/>
                <a:gd name="connsiteY6" fmla="*/ 309563 h 642938"/>
                <a:gd name="connsiteX7" fmla="*/ 664368 w 709612"/>
                <a:gd name="connsiteY7" fmla="*/ 342900 h 642938"/>
                <a:gd name="connsiteX8" fmla="*/ 678656 w 709612"/>
                <a:gd name="connsiteY8" fmla="*/ 371475 h 642938"/>
                <a:gd name="connsiteX9" fmla="*/ 690562 w 709612"/>
                <a:gd name="connsiteY9" fmla="*/ 400050 h 642938"/>
                <a:gd name="connsiteX10" fmla="*/ 700087 w 709612"/>
                <a:gd name="connsiteY10" fmla="*/ 428625 h 642938"/>
                <a:gd name="connsiteX11" fmla="*/ 704850 w 709612"/>
                <a:gd name="connsiteY11" fmla="*/ 450056 h 642938"/>
                <a:gd name="connsiteX12" fmla="*/ 709612 w 709612"/>
                <a:gd name="connsiteY12" fmla="*/ 476250 h 642938"/>
                <a:gd name="connsiteX13" fmla="*/ 709612 w 709612"/>
                <a:gd name="connsiteY13" fmla="*/ 507206 h 642938"/>
                <a:gd name="connsiteX14" fmla="*/ 704850 w 709612"/>
                <a:gd name="connsiteY14" fmla="*/ 545306 h 642938"/>
                <a:gd name="connsiteX15" fmla="*/ 695325 w 709612"/>
                <a:gd name="connsiteY15" fmla="*/ 581025 h 642938"/>
                <a:gd name="connsiteX16" fmla="*/ 681037 w 709612"/>
                <a:gd name="connsiteY16" fmla="*/ 609600 h 642938"/>
                <a:gd name="connsiteX17" fmla="*/ 666750 w 709612"/>
                <a:gd name="connsiteY17" fmla="*/ 623888 h 642938"/>
                <a:gd name="connsiteX18" fmla="*/ 652462 w 709612"/>
                <a:gd name="connsiteY18" fmla="*/ 633413 h 642938"/>
                <a:gd name="connsiteX19" fmla="*/ 635793 w 709612"/>
                <a:gd name="connsiteY19" fmla="*/ 638175 h 642938"/>
                <a:gd name="connsiteX20" fmla="*/ 614362 w 709612"/>
                <a:gd name="connsiteY20" fmla="*/ 642938 h 642938"/>
                <a:gd name="connsiteX21" fmla="*/ 585787 w 709612"/>
                <a:gd name="connsiteY21" fmla="*/ 642938 h 642938"/>
                <a:gd name="connsiteX22" fmla="*/ 552450 w 709612"/>
                <a:gd name="connsiteY22" fmla="*/ 635794 h 642938"/>
                <a:gd name="connsiteX23" fmla="*/ 538162 w 709612"/>
                <a:gd name="connsiteY23" fmla="*/ 626269 h 642938"/>
                <a:gd name="connsiteX24" fmla="*/ 504825 w 709612"/>
                <a:gd name="connsiteY24" fmla="*/ 590550 h 642938"/>
                <a:gd name="connsiteX25" fmla="*/ 442912 w 709612"/>
                <a:gd name="connsiteY25" fmla="*/ 526256 h 642938"/>
                <a:gd name="connsiteX26" fmla="*/ 347662 w 709612"/>
                <a:gd name="connsiteY26" fmla="*/ 421481 h 642938"/>
                <a:gd name="connsiteX27" fmla="*/ 247650 w 709612"/>
                <a:gd name="connsiteY27" fmla="*/ 311944 h 642938"/>
                <a:gd name="connsiteX28" fmla="*/ 147637 w 709612"/>
                <a:gd name="connsiteY28" fmla="*/ 192881 h 642938"/>
                <a:gd name="connsiteX29" fmla="*/ 66675 w 709612"/>
                <a:gd name="connsiteY29" fmla="*/ 97631 h 642938"/>
                <a:gd name="connsiteX30" fmla="*/ 11906 w 709612"/>
                <a:gd name="connsiteY30" fmla="*/ 35719 h 642938"/>
                <a:gd name="connsiteX31" fmla="*/ 2381 w 709612"/>
                <a:gd name="connsiteY31" fmla="*/ 21431 h 642938"/>
                <a:gd name="connsiteX32" fmla="*/ 0 w 709612"/>
                <a:gd name="connsiteY32" fmla="*/ 9525 h 642938"/>
                <a:gd name="connsiteX33" fmla="*/ 4762 w 709612"/>
                <a:gd name="connsiteY33" fmla="*/ 4763 h 642938"/>
                <a:gd name="connsiteX34" fmla="*/ 9525 w 709612"/>
                <a:gd name="connsiteY34" fmla="*/ 0 h 642938"/>
                <a:gd name="connsiteX35" fmla="*/ 30956 w 709612"/>
                <a:gd name="connsiteY35" fmla="*/ 0 h 642938"/>
                <a:gd name="connsiteX36" fmla="*/ 88106 w 709612"/>
                <a:gd name="connsiteY36" fmla="*/ 21431 h 642938"/>
                <a:gd name="connsiteX37" fmla="*/ 271462 w 709612"/>
                <a:gd name="connsiteY37" fmla="*/ 97631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2" h="642938">
                  <a:moveTo>
                    <a:pt x="271462" y="97631"/>
                  </a:moveTo>
                  <a:lnTo>
                    <a:pt x="402431" y="152400"/>
                  </a:lnTo>
                  <a:lnTo>
                    <a:pt x="561975" y="219075"/>
                  </a:lnTo>
                  <a:lnTo>
                    <a:pt x="583406" y="226219"/>
                  </a:lnTo>
                  <a:lnTo>
                    <a:pt x="592931" y="233363"/>
                  </a:lnTo>
                  <a:lnTo>
                    <a:pt x="616743" y="266700"/>
                  </a:lnTo>
                  <a:lnTo>
                    <a:pt x="645318" y="309563"/>
                  </a:lnTo>
                  <a:lnTo>
                    <a:pt x="664368" y="342900"/>
                  </a:lnTo>
                  <a:lnTo>
                    <a:pt x="678656" y="371475"/>
                  </a:lnTo>
                  <a:lnTo>
                    <a:pt x="690562" y="400050"/>
                  </a:lnTo>
                  <a:lnTo>
                    <a:pt x="700087" y="428625"/>
                  </a:lnTo>
                  <a:lnTo>
                    <a:pt x="704850" y="450056"/>
                  </a:lnTo>
                  <a:lnTo>
                    <a:pt x="709612" y="476250"/>
                  </a:lnTo>
                  <a:lnTo>
                    <a:pt x="709612" y="507206"/>
                  </a:lnTo>
                  <a:lnTo>
                    <a:pt x="704850" y="545306"/>
                  </a:lnTo>
                  <a:lnTo>
                    <a:pt x="695325" y="581025"/>
                  </a:lnTo>
                  <a:lnTo>
                    <a:pt x="681037" y="609600"/>
                  </a:lnTo>
                  <a:lnTo>
                    <a:pt x="666750" y="623888"/>
                  </a:lnTo>
                  <a:lnTo>
                    <a:pt x="652462" y="633413"/>
                  </a:lnTo>
                  <a:lnTo>
                    <a:pt x="635793" y="638175"/>
                  </a:lnTo>
                  <a:lnTo>
                    <a:pt x="614362" y="642938"/>
                  </a:lnTo>
                  <a:lnTo>
                    <a:pt x="585787" y="642938"/>
                  </a:lnTo>
                  <a:lnTo>
                    <a:pt x="552450" y="635794"/>
                  </a:lnTo>
                  <a:lnTo>
                    <a:pt x="538162" y="626269"/>
                  </a:lnTo>
                  <a:lnTo>
                    <a:pt x="504825" y="590550"/>
                  </a:lnTo>
                  <a:lnTo>
                    <a:pt x="442912" y="526256"/>
                  </a:lnTo>
                  <a:lnTo>
                    <a:pt x="347662" y="421481"/>
                  </a:lnTo>
                  <a:lnTo>
                    <a:pt x="247650" y="311944"/>
                  </a:lnTo>
                  <a:lnTo>
                    <a:pt x="147637" y="192881"/>
                  </a:lnTo>
                  <a:lnTo>
                    <a:pt x="66675" y="97631"/>
                  </a:lnTo>
                  <a:lnTo>
                    <a:pt x="11906" y="35719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4762" y="4763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88106" y="21431"/>
                  </a:lnTo>
                  <a:lnTo>
                    <a:pt x="27146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5">
              <a:extLst>
                <a:ext uri="{FF2B5EF4-FFF2-40B4-BE49-F238E27FC236}">
                  <a16:creationId xmlns:a16="http://schemas.microsoft.com/office/drawing/2014/main" id="{E438AE6B-76CE-421A-BEA0-CB7FB0D918FB}"/>
                </a:ext>
              </a:extLst>
            </p:cNvPr>
            <p:cNvSpPr/>
            <p:nvPr/>
          </p:nvSpPr>
          <p:spPr>
            <a:xfrm>
              <a:off x="2713037" y="2638490"/>
              <a:ext cx="1276350" cy="742991"/>
            </a:xfrm>
            <a:custGeom>
              <a:avLst/>
              <a:gdLst>
                <a:gd name="connsiteX0" fmla="*/ 1069181 w 1276350"/>
                <a:gd name="connsiteY0" fmla="*/ 92869 h 742950"/>
                <a:gd name="connsiteX1" fmla="*/ 892969 w 1276350"/>
                <a:gd name="connsiteY1" fmla="*/ 183356 h 742950"/>
                <a:gd name="connsiteX2" fmla="*/ 723900 w 1276350"/>
                <a:gd name="connsiteY2" fmla="*/ 269081 h 742950"/>
                <a:gd name="connsiteX3" fmla="*/ 614362 w 1276350"/>
                <a:gd name="connsiteY3" fmla="*/ 321469 h 742950"/>
                <a:gd name="connsiteX4" fmla="*/ 533400 w 1276350"/>
                <a:gd name="connsiteY4" fmla="*/ 359569 h 742950"/>
                <a:gd name="connsiteX5" fmla="*/ 473869 w 1276350"/>
                <a:gd name="connsiteY5" fmla="*/ 385763 h 742950"/>
                <a:gd name="connsiteX6" fmla="*/ 400050 w 1276350"/>
                <a:gd name="connsiteY6" fmla="*/ 416719 h 742950"/>
                <a:gd name="connsiteX7" fmla="*/ 326231 w 1276350"/>
                <a:gd name="connsiteY7" fmla="*/ 442913 h 742950"/>
                <a:gd name="connsiteX8" fmla="*/ 285750 w 1276350"/>
                <a:gd name="connsiteY8" fmla="*/ 454819 h 742950"/>
                <a:gd name="connsiteX9" fmla="*/ 269081 w 1276350"/>
                <a:gd name="connsiteY9" fmla="*/ 454819 h 742950"/>
                <a:gd name="connsiteX10" fmla="*/ 238125 w 1276350"/>
                <a:gd name="connsiteY10" fmla="*/ 454819 h 742950"/>
                <a:gd name="connsiteX11" fmla="*/ 200025 w 1276350"/>
                <a:gd name="connsiteY11" fmla="*/ 445294 h 742950"/>
                <a:gd name="connsiteX12" fmla="*/ 169069 w 1276350"/>
                <a:gd name="connsiteY12" fmla="*/ 431006 h 742950"/>
                <a:gd name="connsiteX13" fmla="*/ 135731 w 1276350"/>
                <a:gd name="connsiteY13" fmla="*/ 409575 h 742950"/>
                <a:gd name="connsiteX14" fmla="*/ 107156 w 1276350"/>
                <a:gd name="connsiteY14" fmla="*/ 385763 h 742950"/>
                <a:gd name="connsiteX15" fmla="*/ 88106 w 1276350"/>
                <a:gd name="connsiteY15" fmla="*/ 369094 h 742950"/>
                <a:gd name="connsiteX16" fmla="*/ 66675 w 1276350"/>
                <a:gd name="connsiteY16" fmla="*/ 345281 h 742950"/>
                <a:gd name="connsiteX17" fmla="*/ 52387 w 1276350"/>
                <a:gd name="connsiteY17" fmla="*/ 333375 h 742950"/>
                <a:gd name="connsiteX18" fmla="*/ 40481 w 1276350"/>
                <a:gd name="connsiteY18" fmla="*/ 328613 h 742950"/>
                <a:gd name="connsiteX19" fmla="*/ 28575 w 1276350"/>
                <a:gd name="connsiteY19" fmla="*/ 328613 h 742950"/>
                <a:gd name="connsiteX20" fmla="*/ 14287 w 1276350"/>
                <a:gd name="connsiteY20" fmla="*/ 333375 h 742950"/>
                <a:gd name="connsiteX21" fmla="*/ 4762 w 1276350"/>
                <a:gd name="connsiteY21" fmla="*/ 350044 h 742950"/>
                <a:gd name="connsiteX22" fmla="*/ 0 w 1276350"/>
                <a:gd name="connsiteY22" fmla="*/ 371475 h 742950"/>
                <a:gd name="connsiteX23" fmla="*/ 2381 w 1276350"/>
                <a:gd name="connsiteY23" fmla="*/ 397669 h 742950"/>
                <a:gd name="connsiteX24" fmla="*/ 7144 w 1276350"/>
                <a:gd name="connsiteY24" fmla="*/ 423863 h 742950"/>
                <a:gd name="connsiteX25" fmla="*/ 21431 w 1276350"/>
                <a:gd name="connsiteY25" fmla="*/ 459581 h 742950"/>
                <a:gd name="connsiteX26" fmla="*/ 42862 w 1276350"/>
                <a:gd name="connsiteY26" fmla="*/ 490538 h 742950"/>
                <a:gd name="connsiteX27" fmla="*/ 71437 w 1276350"/>
                <a:gd name="connsiteY27" fmla="*/ 523875 h 742950"/>
                <a:gd name="connsiteX28" fmla="*/ 114300 w 1276350"/>
                <a:gd name="connsiteY28" fmla="*/ 573881 h 742950"/>
                <a:gd name="connsiteX29" fmla="*/ 164306 w 1276350"/>
                <a:gd name="connsiteY29" fmla="*/ 623888 h 742950"/>
                <a:gd name="connsiteX30" fmla="*/ 216694 w 1276350"/>
                <a:gd name="connsiteY30" fmla="*/ 669131 h 742950"/>
                <a:gd name="connsiteX31" fmla="*/ 283369 w 1276350"/>
                <a:gd name="connsiteY31" fmla="*/ 716756 h 742950"/>
                <a:gd name="connsiteX32" fmla="*/ 307181 w 1276350"/>
                <a:gd name="connsiteY32" fmla="*/ 733425 h 742950"/>
                <a:gd name="connsiteX33" fmla="*/ 323850 w 1276350"/>
                <a:gd name="connsiteY33" fmla="*/ 740569 h 742950"/>
                <a:gd name="connsiteX34" fmla="*/ 338137 w 1276350"/>
                <a:gd name="connsiteY34" fmla="*/ 742950 h 742950"/>
                <a:gd name="connsiteX35" fmla="*/ 354806 w 1276350"/>
                <a:gd name="connsiteY35" fmla="*/ 742950 h 742950"/>
                <a:gd name="connsiteX36" fmla="*/ 381000 w 1276350"/>
                <a:gd name="connsiteY36" fmla="*/ 740569 h 742950"/>
                <a:gd name="connsiteX37" fmla="*/ 416719 w 1276350"/>
                <a:gd name="connsiteY37" fmla="*/ 728663 h 742950"/>
                <a:gd name="connsiteX38" fmla="*/ 461962 w 1276350"/>
                <a:gd name="connsiteY38" fmla="*/ 695325 h 742950"/>
                <a:gd name="connsiteX39" fmla="*/ 559594 w 1276350"/>
                <a:gd name="connsiteY39" fmla="*/ 619125 h 742950"/>
                <a:gd name="connsiteX40" fmla="*/ 709612 w 1276350"/>
                <a:gd name="connsiteY40" fmla="*/ 504825 h 742950"/>
                <a:gd name="connsiteX41" fmla="*/ 869156 w 1276350"/>
                <a:gd name="connsiteY41" fmla="*/ 383381 h 742950"/>
                <a:gd name="connsiteX42" fmla="*/ 1021556 w 1276350"/>
                <a:gd name="connsiteY42" fmla="*/ 266700 h 742950"/>
                <a:gd name="connsiteX43" fmla="*/ 1152525 w 1276350"/>
                <a:gd name="connsiteY43" fmla="*/ 169069 h 742950"/>
                <a:gd name="connsiteX44" fmla="*/ 1276350 w 1276350"/>
                <a:gd name="connsiteY44" fmla="*/ 80963 h 742950"/>
                <a:gd name="connsiteX45" fmla="*/ 1273969 w 1276350"/>
                <a:gd name="connsiteY45" fmla="*/ 0 h 742950"/>
                <a:gd name="connsiteX46" fmla="*/ 1181100 w 1276350"/>
                <a:gd name="connsiteY46" fmla="*/ 38100 h 742950"/>
                <a:gd name="connsiteX47" fmla="*/ 1069181 w 1276350"/>
                <a:gd name="connsiteY47" fmla="*/ 928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6350" h="742950">
                  <a:moveTo>
                    <a:pt x="1069181" y="92869"/>
                  </a:moveTo>
                  <a:lnTo>
                    <a:pt x="892969" y="183356"/>
                  </a:lnTo>
                  <a:lnTo>
                    <a:pt x="723900" y="269081"/>
                  </a:lnTo>
                  <a:lnTo>
                    <a:pt x="614362" y="321469"/>
                  </a:lnTo>
                  <a:lnTo>
                    <a:pt x="533400" y="359569"/>
                  </a:lnTo>
                  <a:lnTo>
                    <a:pt x="473869" y="385763"/>
                  </a:lnTo>
                  <a:lnTo>
                    <a:pt x="400050" y="416719"/>
                  </a:lnTo>
                  <a:lnTo>
                    <a:pt x="326231" y="442913"/>
                  </a:lnTo>
                  <a:lnTo>
                    <a:pt x="285750" y="454819"/>
                  </a:lnTo>
                  <a:lnTo>
                    <a:pt x="269081" y="454819"/>
                  </a:lnTo>
                  <a:lnTo>
                    <a:pt x="238125" y="454819"/>
                  </a:lnTo>
                  <a:lnTo>
                    <a:pt x="200025" y="445294"/>
                  </a:lnTo>
                  <a:lnTo>
                    <a:pt x="169069" y="431006"/>
                  </a:lnTo>
                  <a:lnTo>
                    <a:pt x="135731" y="409575"/>
                  </a:lnTo>
                  <a:lnTo>
                    <a:pt x="107156" y="385763"/>
                  </a:lnTo>
                  <a:lnTo>
                    <a:pt x="88106" y="369094"/>
                  </a:lnTo>
                  <a:lnTo>
                    <a:pt x="66675" y="345281"/>
                  </a:lnTo>
                  <a:lnTo>
                    <a:pt x="52387" y="333375"/>
                  </a:lnTo>
                  <a:lnTo>
                    <a:pt x="40481" y="328613"/>
                  </a:lnTo>
                  <a:lnTo>
                    <a:pt x="28575" y="328613"/>
                  </a:lnTo>
                  <a:lnTo>
                    <a:pt x="14287" y="333375"/>
                  </a:lnTo>
                  <a:lnTo>
                    <a:pt x="4762" y="350044"/>
                  </a:lnTo>
                  <a:lnTo>
                    <a:pt x="0" y="371475"/>
                  </a:lnTo>
                  <a:lnTo>
                    <a:pt x="2381" y="397669"/>
                  </a:lnTo>
                  <a:lnTo>
                    <a:pt x="7144" y="423863"/>
                  </a:lnTo>
                  <a:lnTo>
                    <a:pt x="21431" y="459581"/>
                  </a:lnTo>
                  <a:lnTo>
                    <a:pt x="42862" y="490538"/>
                  </a:lnTo>
                  <a:lnTo>
                    <a:pt x="71437" y="523875"/>
                  </a:lnTo>
                  <a:lnTo>
                    <a:pt x="114300" y="573881"/>
                  </a:lnTo>
                  <a:lnTo>
                    <a:pt x="164306" y="623888"/>
                  </a:lnTo>
                  <a:lnTo>
                    <a:pt x="216694" y="669131"/>
                  </a:lnTo>
                  <a:lnTo>
                    <a:pt x="283369" y="716756"/>
                  </a:lnTo>
                  <a:lnTo>
                    <a:pt x="307181" y="733425"/>
                  </a:lnTo>
                  <a:lnTo>
                    <a:pt x="323850" y="740569"/>
                  </a:lnTo>
                  <a:lnTo>
                    <a:pt x="338137" y="742950"/>
                  </a:lnTo>
                  <a:lnTo>
                    <a:pt x="354806" y="742950"/>
                  </a:lnTo>
                  <a:lnTo>
                    <a:pt x="381000" y="740569"/>
                  </a:lnTo>
                  <a:lnTo>
                    <a:pt x="416719" y="728663"/>
                  </a:lnTo>
                  <a:lnTo>
                    <a:pt x="461962" y="695325"/>
                  </a:lnTo>
                  <a:lnTo>
                    <a:pt x="559594" y="619125"/>
                  </a:lnTo>
                  <a:lnTo>
                    <a:pt x="709612" y="504825"/>
                  </a:lnTo>
                  <a:lnTo>
                    <a:pt x="869156" y="383381"/>
                  </a:lnTo>
                  <a:lnTo>
                    <a:pt x="1021556" y="266700"/>
                  </a:lnTo>
                  <a:lnTo>
                    <a:pt x="1152525" y="169069"/>
                  </a:lnTo>
                  <a:lnTo>
                    <a:pt x="1276350" y="80963"/>
                  </a:lnTo>
                  <a:cubicBezTo>
                    <a:pt x="1275556" y="53975"/>
                    <a:pt x="1274763" y="26988"/>
                    <a:pt x="1273969" y="0"/>
                  </a:cubicBezTo>
                  <a:lnTo>
                    <a:pt x="1181100" y="38100"/>
                  </a:lnTo>
                  <a:lnTo>
                    <a:pt x="1069181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7">
              <a:extLst>
                <a:ext uri="{FF2B5EF4-FFF2-40B4-BE49-F238E27FC236}">
                  <a16:creationId xmlns:a16="http://schemas.microsoft.com/office/drawing/2014/main" id="{A82A290C-6ADB-4B4E-813C-8EB6D09F6828}"/>
                </a:ext>
              </a:extLst>
            </p:cNvPr>
            <p:cNvSpPr/>
            <p:nvPr/>
          </p:nvSpPr>
          <p:spPr>
            <a:xfrm>
              <a:off x="4295774" y="1935190"/>
              <a:ext cx="2608264" cy="511203"/>
            </a:xfrm>
            <a:custGeom>
              <a:avLst/>
              <a:gdLst>
                <a:gd name="connsiteX0" fmla="*/ 1902619 w 2607469"/>
                <a:gd name="connsiteY0" fmla="*/ 78582 h 509588"/>
                <a:gd name="connsiteX1" fmla="*/ 1764506 w 2607469"/>
                <a:gd name="connsiteY1" fmla="*/ 100013 h 509588"/>
                <a:gd name="connsiteX2" fmla="*/ 1628775 w 2607469"/>
                <a:gd name="connsiteY2" fmla="*/ 116682 h 509588"/>
                <a:gd name="connsiteX3" fmla="*/ 1533525 w 2607469"/>
                <a:gd name="connsiteY3" fmla="*/ 126207 h 509588"/>
                <a:gd name="connsiteX4" fmla="*/ 1450181 w 2607469"/>
                <a:gd name="connsiteY4" fmla="*/ 135732 h 509588"/>
                <a:gd name="connsiteX5" fmla="*/ 1188244 w 2607469"/>
                <a:gd name="connsiteY5" fmla="*/ 178594 h 509588"/>
                <a:gd name="connsiteX6" fmla="*/ 1009650 w 2607469"/>
                <a:gd name="connsiteY6" fmla="*/ 204788 h 509588"/>
                <a:gd name="connsiteX7" fmla="*/ 797719 w 2607469"/>
                <a:gd name="connsiteY7" fmla="*/ 235744 h 509588"/>
                <a:gd name="connsiteX8" fmla="*/ 628650 w 2607469"/>
                <a:gd name="connsiteY8" fmla="*/ 259557 h 509588"/>
                <a:gd name="connsiteX9" fmla="*/ 481013 w 2607469"/>
                <a:gd name="connsiteY9" fmla="*/ 283369 h 509588"/>
                <a:gd name="connsiteX10" fmla="*/ 447675 w 2607469"/>
                <a:gd name="connsiteY10" fmla="*/ 288132 h 509588"/>
                <a:gd name="connsiteX11" fmla="*/ 371475 w 2607469"/>
                <a:gd name="connsiteY11" fmla="*/ 288132 h 509588"/>
                <a:gd name="connsiteX12" fmla="*/ 300038 w 2607469"/>
                <a:gd name="connsiteY12" fmla="*/ 285750 h 509588"/>
                <a:gd name="connsiteX13" fmla="*/ 257175 w 2607469"/>
                <a:gd name="connsiteY13" fmla="*/ 278607 h 509588"/>
                <a:gd name="connsiteX14" fmla="*/ 216694 w 2607469"/>
                <a:gd name="connsiteY14" fmla="*/ 264319 h 509588"/>
                <a:gd name="connsiteX15" fmla="*/ 159544 w 2607469"/>
                <a:gd name="connsiteY15" fmla="*/ 238125 h 509588"/>
                <a:gd name="connsiteX16" fmla="*/ 100013 w 2607469"/>
                <a:gd name="connsiteY16" fmla="*/ 207169 h 509588"/>
                <a:gd name="connsiteX17" fmla="*/ 54769 w 2607469"/>
                <a:gd name="connsiteY17" fmla="*/ 180975 h 509588"/>
                <a:gd name="connsiteX18" fmla="*/ 38100 w 2607469"/>
                <a:gd name="connsiteY18" fmla="*/ 176213 h 509588"/>
                <a:gd name="connsiteX19" fmla="*/ 26194 w 2607469"/>
                <a:gd name="connsiteY19" fmla="*/ 178594 h 509588"/>
                <a:gd name="connsiteX20" fmla="*/ 14288 w 2607469"/>
                <a:gd name="connsiteY20" fmla="*/ 180975 h 509588"/>
                <a:gd name="connsiteX21" fmla="*/ 2381 w 2607469"/>
                <a:gd name="connsiteY21" fmla="*/ 185738 h 509588"/>
                <a:gd name="connsiteX22" fmla="*/ 0 w 2607469"/>
                <a:gd name="connsiteY22" fmla="*/ 195263 h 509588"/>
                <a:gd name="connsiteX23" fmla="*/ 0 w 2607469"/>
                <a:gd name="connsiteY23" fmla="*/ 207169 h 509588"/>
                <a:gd name="connsiteX24" fmla="*/ 4763 w 2607469"/>
                <a:gd name="connsiteY24" fmla="*/ 219075 h 509588"/>
                <a:gd name="connsiteX25" fmla="*/ 33338 w 2607469"/>
                <a:gd name="connsiteY25" fmla="*/ 254794 h 509588"/>
                <a:gd name="connsiteX26" fmla="*/ 76200 w 2607469"/>
                <a:gd name="connsiteY26" fmla="*/ 309563 h 509588"/>
                <a:gd name="connsiteX27" fmla="*/ 130969 w 2607469"/>
                <a:gd name="connsiteY27" fmla="*/ 369094 h 509588"/>
                <a:gd name="connsiteX28" fmla="*/ 173831 w 2607469"/>
                <a:gd name="connsiteY28" fmla="*/ 414338 h 509588"/>
                <a:gd name="connsiteX29" fmla="*/ 207169 w 2607469"/>
                <a:gd name="connsiteY29" fmla="*/ 445294 h 509588"/>
                <a:gd name="connsiteX30" fmla="*/ 247650 w 2607469"/>
                <a:gd name="connsiteY30" fmla="*/ 473869 h 509588"/>
                <a:gd name="connsiteX31" fmla="*/ 285750 w 2607469"/>
                <a:gd name="connsiteY31" fmla="*/ 495300 h 509588"/>
                <a:gd name="connsiteX32" fmla="*/ 333375 w 2607469"/>
                <a:gd name="connsiteY32" fmla="*/ 509588 h 509588"/>
                <a:gd name="connsiteX33" fmla="*/ 340519 w 2607469"/>
                <a:gd name="connsiteY33" fmla="*/ 509588 h 509588"/>
                <a:gd name="connsiteX34" fmla="*/ 421481 w 2607469"/>
                <a:gd name="connsiteY34" fmla="*/ 495300 h 509588"/>
                <a:gd name="connsiteX35" fmla="*/ 550069 w 2607469"/>
                <a:gd name="connsiteY35" fmla="*/ 466725 h 509588"/>
                <a:gd name="connsiteX36" fmla="*/ 621506 w 2607469"/>
                <a:gd name="connsiteY36" fmla="*/ 447675 h 509588"/>
                <a:gd name="connsiteX37" fmla="*/ 685800 w 2607469"/>
                <a:gd name="connsiteY37" fmla="*/ 433388 h 509588"/>
                <a:gd name="connsiteX38" fmla="*/ 814388 w 2607469"/>
                <a:gd name="connsiteY38" fmla="*/ 411957 h 509588"/>
                <a:gd name="connsiteX39" fmla="*/ 978694 w 2607469"/>
                <a:gd name="connsiteY39" fmla="*/ 385763 h 509588"/>
                <a:gd name="connsiteX40" fmla="*/ 1100138 w 2607469"/>
                <a:gd name="connsiteY40" fmla="*/ 369094 h 509588"/>
                <a:gd name="connsiteX41" fmla="*/ 1228725 w 2607469"/>
                <a:gd name="connsiteY41" fmla="*/ 352425 h 509588"/>
                <a:gd name="connsiteX42" fmla="*/ 1459706 w 2607469"/>
                <a:gd name="connsiteY42" fmla="*/ 333375 h 509588"/>
                <a:gd name="connsiteX43" fmla="*/ 1628775 w 2607469"/>
                <a:gd name="connsiteY43" fmla="*/ 314325 h 509588"/>
                <a:gd name="connsiteX44" fmla="*/ 1916906 w 2607469"/>
                <a:gd name="connsiteY44" fmla="*/ 285750 h 509588"/>
                <a:gd name="connsiteX45" fmla="*/ 2209800 w 2607469"/>
                <a:gd name="connsiteY45" fmla="*/ 261938 h 509588"/>
                <a:gd name="connsiteX46" fmla="*/ 2419350 w 2607469"/>
                <a:gd name="connsiteY46" fmla="*/ 247650 h 509588"/>
                <a:gd name="connsiteX47" fmla="*/ 2538413 w 2607469"/>
                <a:gd name="connsiteY47" fmla="*/ 242888 h 509588"/>
                <a:gd name="connsiteX48" fmla="*/ 2557463 w 2607469"/>
                <a:gd name="connsiteY48" fmla="*/ 238125 h 509588"/>
                <a:gd name="connsiteX49" fmla="*/ 2583656 w 2607469"/>
                <a:gd name="connsiteY49" fmla="*/ 226219 h 509588"/>
                <a:gd name="connsiteX50" fmla="*/ 2602706 w 2607469"/>
                <a:gd name="connsiteY50" fmla="*/ 209550 h 509588"/>
                <a:gd name="connsiteX51" fmla="*/ 2607469 w 2607469"/>
                <a:gd name="connsiteY51" fmla="*/ 192882 h 509588"/>
                <a:gd name="connsiteX52" fmla="*/ 2607469 w 2607469"/>
                <a:gd name="connsiteY52" fmla="*/ 183357 h 509588"/>
                <a:gd name="connsiteX53" fmla="*/ 2602706 w 2607469"/>
                <a:gd name="connsiteY53" fmla="*/ 166688 h 509588"/>
                <a:gd name="connsiteX54" fmla="*/ 2586038 w 2607469"/>
                <a:gd name="connsiteY54" fmla="*/ 145257 h 509588"/>
                <a:gd name="connsiteX55" fmla="*/ 2557463 w 2607469"/>
                <a:gd name="connsiteY55" fmla="*/ 116682 h 509588"/>
                <a:gd name="connsiteX56" fmla="*/ 2519363 w 2607469"/>
                <a:gd name="connsiteY56" fmla="*/ 88107 h 509588"/>
                <a:gd name="connsiteX57" fmla="*/ 2476500 w 2607469"/>
                <a:gd name="connsiteY57" fmla="*/ 69057 h 509588"/>
                <a:gd name="connsiteX58" fmla="*/ 2433638 w 2607469"/>
                <a:gd name="connsiteY58" fmla="*/ 54769 h 509588"/>
                <a:gd name="connsiteX59" fmla="*/ 2390775 w 2607469"/>
                <a:gd name="connsiteY59" fmla="*/ 45244 h 509588"/>
                <a:gd name="connsiteX60" fmla="*/ 2343150 w 2607469"/>
                <a:gd name="connsiteY60" fmla="*/ 35719 h 509588"/>
                <a:gd name="connsiteX61" fmla="*/ 2240756 w 2607469"/>
                <a:gd name="connsiteY61" fmla="*/ 9525 h 509588"/>
                <a:gd name="connsiteX62" fmla="*/ 2202656 w 2607469"/>
                <a:gd name="connsiteY62" fmla="*/ 0 h 509588"/>
                <a:gd name="connsiteX63" fmla="*/ 2193131 w 2607469"/>
                <a:gd name="connsiteY63" fmla="*/ 0 h 509588"/>
                <a:gd name="connsiteX64" fmla="*/ 2185988 w 2607469"/>
                <a:gd name="connsiteY64" fmla="*/ 0 h 509588"/>
                <a:gd name="connsiteX65" fmla="*/ 2164556 w 2607469"/>
                <a:gd name="connsiteY65" fmla="*/ 11907 h 509588"/>
                <a:gd name="connsiteX66" fmla="*/ 2107406 w 2607469"/>
                <a:gd name="connsiteY66" fmla="*/ 35719 h 509588"/>
                <a:gd name="connsiteX67" fmla="*/ 2031206 w 2607469"/>
                <a:gd name="connsiteY67" fmla="*/ 54769 h 509588"/>
                <a:gd name="connsiteX68" fmla="*/ 1902619 w 2607469"/>
                <a:gd name="connsiteY68" fmla="*/ 78582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07469" h="509588">
                  <a:moveTo>
                    <a:pt x="1902619" y="78582"/>
                  </a:moveTo>
                  <a:lnTo>
                    <a:pt x="1764506" y="100013"/>
                  </a:lnTo>
                  <a:lnTo>
                    <a:pt x="1628775" y="116682"/>
                  </a:lnTo>
                  <a:lnTo>
                    <a:pt x="1533525" y="126207"/>
                  </a:lnTo>
                  <a:lnTo>
                    <a:pt x="1450181" y="135732"/>
                  </a:lnTo>
                  <a:lnTo>
                    <a:pt x="1188244" y="178594"/>
                  </a:lnTo>
                  <a:lnTo>
                    <a:pt x="1009650" y="204788"/>
                  </a:lnTo>
                  <a:lnTo>
                    <a:pt x="797719" y="235744"/>
                  </a:lnTo>
                  <a:lnTo>
                    <a:pt x="628650" y="259557"/>
                  </a:lnTo>
                  <a:lnTo>
                    <a:pt x="481013" y="283369"/>
                  </a:lnTo>
                  <a:lnTo>
                    <a:pt x="447675" y="288132"/>
                  </a:lnTo>
                  <a:lnTo>
                    <a:pt x="371475" y="288132"/>
                  </a:lnTo>
                  <a:lnTo>
                    <a:pt x="300038" y="285750"/>
                  </a:lnTo>
                  <a:lnTo>
                    <a:pt x="257175" y="278607"/>
                  </a:lnTo>
                  <a:lnTo>
                    <a:pt x="216694" y="264319"/>
                  </a:lnTo>
                  <a:lnTo>
                    <a:pt x="159544" y="238125"/>
                  </a:lnTo>
                  <a:lnTo>
                    <a:pt x="100013" y="207169"/>
                  </a:lnTo>
                  <a:lnTo>
                    <a:pt x="54769" y="180975"/>
                  </a:lnTo>
                  <a:lnTo>
                    <a:pt x="38100" y="176213"/>
                  </a:lnTo>
                  <a:lnTo>
                    <a:pt x="26194" y="178594"/>
                  </a:lnTo>
                  <a:lnTo>
                    <a:pt x="14288" y="180975"/>
                  </a:lnTo>
                  <a:lnTo>
                    <a:pt x="2381" y="185738"/>
                  </a:lnTo>
                  <a:lnTo>
                    <a:pt x="0" y="195263"/>
                  </a:lnTo>
                  <a:lnTo>
                    <a:pt x="0" y="207169"/>
                  </a:lnTo>
                  <a:lnTo>
                    <a:pt x="4763" y="219075"/>
                  </a:lnTo>
                  <a:lnTo>
                    <a:pt x="33338" y="254794"/>
                  </a:lnTo>
                  <a:lnTo>
                    <a:pt x="76200" y="309563"/>
                  </a:lnTo>
                  <a:lnTo>
                    <a:pt x="130969" y="369094"/>
                  </a:lnTo>
                  <a:lnTo>
                    <a:pt x="173831" y="414338"/>
                  </a:lnTo>
                  <a:lnTo>
                    <a:pt x="207169" y="445294"/>
                  </a:lnTo>
                  <a:lnTo>
                    <a:pt x="247650" y="473869"/>
                  </a:lnTo>
                  <a:lnTo>
                    <a:pt x="285750" y="495300"/>
                  </a:lnTo>
                  <a:lnTo>
                    <a:pt x="333375" y="509588"/>
                  </a:lnTo>
                  <a:lnTo>
                    <a:pt x="340519" y="509588"/>
                  </a:lnTo>
                  <a:lnTo>
                    <a:pt x="421481" y="495300"/>
                  </a:lnTo>
                  <a:lnTo>
                    <a:pt x="550069" y="466725"/>
                  </a:lnTo>
                  <a:lnTo>
                    <a:pt x="621506" y="447675"/>
                  </a:lnTo>
                  <a:lnTo>
                    <a:pt x="685800" y="433388"/>
                  </a:lnTo>
                  <a:lnTo>
                    <a:pt x="814388" y="411957"/>
                  </a:lnTo>
                  <a:lnTo>
                    <a:pt x="978694" y="385763"/>
                  </a:lnTo>
                  <a:lnTo>
                    <a:pt x="1100138" y="369094"/>
                  </a:lnTo>
                  <a:lnTo>
                    <a:pt x="1228725" y="352425"/>
                  </a:lnTo>
                  <a:lnTo>
                    <a:pt x="1459706" y="333375"/>
                  </a:lnTo>
                  <a:lnTo>
                    <a:pt x="1628775" y="314325"/>
                  </a:lnTo>
                  <a:lnTo>
                    <a:pt x="1916906" y="285750"/>
                  </a:lnTo>
                  <a:lnTo>
                    <a:pt x="2209800" y="261938"/>
                  </a:lnTo>
                  <a:lnTo>
                    <a:pt x="2419350" y="247650"/>
                  </a:lnTo>
                  <a:lnTo>
                    <a:pt x="2538413" y="242888"/>
                  </a:lnTo>
                  <a:lnTo>
                    <a:pt x="2557463" y="238125"/>
                  </a:lnTo>
                  <a:lnTo>
                    <a:pt x="2583656" y="226219"/>
                  </a:lnTo>
                  <a:lnTo>
                    <a:pt x="2602706" y="209550"/>
                  </a:lnTo>
                  <a:lnTo>
                    <a:pt x="2607469" y="192882"/>
                  </a:lnTo>
                  <a:lnTo>
                    <a:pt x="2607469" y="183357"/>
                  </a:lnTo>
                  <a:lnTo>
                    <a:pt x="2602706" y="166688"/>
                  </a:lnTo>
                  <a:lnTo>
                    <a:pt x="2586038" y="145257"/>
                  </a:lnTo>
                  <a:lnTo>
                    <a:pt x="2557463" y="116682"/>
                  </a:lnTo>
                  <a:lnTo>
                    <a:pt x="2519363" y="88107"/>
                  </a:lnTo>
                  <a:lnTo>
                    <a:pt x="2476500" y="69057"/>
                  </a:lnTo>
                  <a:lnTo>
                    <a:pt x="2433638" y="54769"/>
                  </a:lnTo>
                  <a:lnTo>
                    <a:pt x="2390775" y="45244"/>
                  </a:lnTo>
                  <a:lnTo>
                    <a:pt x="2343150" y="35719"/>
                  </a:lnTo>
                  <a:lnTo>
                    <a:pt x="2240756" y="9525"/>
                  </a:lnTo>
                  <a:lnTo>
                    <a:pt x="2202656" y="0"/>
                  </a:lnTo>
                  <a:lnTo>
                    <a:pt x="2193131" y="0"/>
                  </a:lnTo>
                  <a:lnTo>
                    <a:pt x="2185988" y="0"/>
                  </a:lnTo>
                  <a:lnTo>
                    <a:pt x="2164556" y="11907"/>
                  </a:lnTo>
                  <a:lnTo>
                    <a:pt x="2107406" y="35719"/>
                  </a:lnTo>
                  <a:lnTo>
                    <a:pt x="2031206" y="54769"/>
                  </a:lnTo>
                  <a:lnTo>
                    <a:pt x="1902619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F8A7401B-4C6F-44F9-96D5-29AD64A83F5E}"/>
                </a:ext>
              </a:extLst>
            </p:cNvPr>
            <p:cNvSpPr/>
            <p:nvPr/>
          </p:nvSpPr>
          <p:spPr>
            <a:xfrm>
              <a:off x="5276850" y="1443038"/>
              <a:ext cx="573088" cy="1574886"/>
            </a:xfrm>
            <a:custGeom>
              <a:avLst/>
              <a:gdLst>
                <a:gd name="connsiteX0" fmla="*/ 230981 w 573881"/>
                <a:gd name="connsiteY0" fmla="*/ 942975 h 1574006"/>
                <a:gd name="connsiteX1" fmla="*/ 240506 w 573881"/>
                <a:gd name="connsiteY1" fmla="*/ 1185862 h 1574006"/>
                <a:gd name="connsiteX2" fmla="*/ 247650 w 573881"/>
                <a:gd name="connsiteY2" fmla="*/ 1423987 h 1574006"/>
                <a:gd name="connsiteX3" fmla="*/ 257175 w 573881"/>
                <a:gd name="connsiteY3" fmla="*/ 1574006 h 1574006"/>
                <a:gd name="connsiteX4" fmla="*/ 464344 w 573881"/>
                <a:gd name="connsiteY4" fmla="*/ 1550193 h 1574006"/>
                <a:gd name="connsiteX5" fmla="*/ 473869 w 573881"/>
                <a:gd name="connsiteY5" fmla="*/ 1359693 h 1574006"/>
                <a:gd name="connsiteX6" fmla="*/ 481013 w 573881"/>
                <a:gd name="connsiteY6" fmla="*/ 1212056 h 1574006"/>
                <a:gd name="connsiteX7" fmla="*/ 485775 w 573881"/>
                <a:gd name="connsiteY7" fmla="*/ 1104900 h 1574006"/>
                <a:gd name="connsiteX8" fmla="*/ 488156 w 573881"/>
                <a:gd name="connsiteY8" fmla="*/ 1007268 h 1574006"/>
                <a:gd name="connsiteX9" fmla="*/ 490538 w 573881"/>
                <a:gd name="connsiteY9" fmla="*/ 912018 h 1574006"/>
                <a:gd name="connsiteX10" fmla="*/ 495300 w 573881"/>
                <a:gd name="connsiteY10" fmla="*/ 809625 h 1574006"/>
                <a:gd name="connsiteX11" fmla="*/ 490538 w 573881"/>
                <a:gd name="connsiteY11" fmla="*/ 650081 h 1574006"/>
                <a:gd name="connsiteX12" fmla="*/ 521494 w 573881"/>
                <a:gd name="connsiteY12" fmla="*/ 454818 h 1574006"/>
                <a:gd name="connsiteX13" fmla="*/ 542925 w 573881"/>
                <a:gd name="connsiteY13" fmla="*/ 326231 h 1574006"/>
                <a:gd name="connsiteX14" fmla="*/ 561975 w 573881"/>
                <a:gd name="connsiteY14" fmla="*/ 242887 h 1574006"/>
                <a:gd name="connsiteX15" fmla="*/ 566738 w 573881"/>
                <a:gd name="connsiteY15" fmla="*/ 235743 h 1574006"/>
                <a:gd name="connsiteX16" fmla="*/ 571500 w 573881"/>
                <a:gd name="connsiteY16" fmla="*/ 223837 h 1574006"/>
                <a:gd name="connsiteX17" fmla="*/ 573881 w 573881"/>
                <a:gd name="connsiteY17" fmla="*/ 207168 h 1574006"/>
                <a:gd name="connsiteX18" fmla="*/ 571500 w 573881"/>
                <a:gd name="connsiteY18" fmla="*/ 192881 h 1574006"/>
                <a:gd name="connsiteX19" fmla="*/ 561975 w 573881"/>
                <a:gd name="connsiteY19" fmla="*/ 171450 h 1574006"/>
                <a:gd name="connsiteX20" fmla="*/ 538163 w 573881"/>
                <a:gd name="connsiteY20" fmla="*/ 150018 h 1574006"/>
                <a:gd name="connsiteX21" fmla="*/ 502444 w 573881"/>
                <a:gd name="connsiteY21" fmla="*/ 126206 h 1574006"/>
                <a:gd name="connsiteX22" fmla="*/ 452438 w 573881"/>
                <a:gd name="connsiteY22" fmla="*/ 102393 h 1574006"/>
                <a:gd name="connsiteX23" fmla="*/ 378619 w 573881"/>
                <a:gd name="connsiteY23" fmla="*/ 71437 h 1574006"/>
                <a:gd name="connsiteX24" fmla="*/ 307181 w 573881"/>
                <a:gd name="connsiteY24" fmla="*/ 47625 h 1574006"/>
                <a:gd name="connsiteX25" fmla="*/ 233363 w 573881"/>
                <a:gd name="connsiteY25" fmla="*/ 26193 h 1574006"/>
                <a:gd name="connsiteX26" fmla="*/ 152400 w 573881"/>
                <a:gd name="connsiteY26" fmla="*/ 7143 h 1574006"/>
                <a:gd name="connsiteX27" fmla="*/ 78581 w 573881"/>
                <a:gd name="connsiteY27" fmla="*/ 0 h 1574006"/>
                <a:gd name="connsiteX28" fmla="*/ 40481 w 573881"/>
                <a:gd name="connsiteY28" fmla="*/ 0 h 1574006"/>
                <a:gd name="connsiteX29" fmla="*/ 16669 w 573881"/>
                <a:gd name="connsiteY29" fmla="*/ 0 h 1574006"/>
                <a:gd name="connsiteX30" fmla="*/ 4763 w 573881"/>
                <a:gd name="connsiteY30" fmla="*/ 4762 h 1574006"/>
                <a:gd name="connsiteX31" fmla="*/ 0 w 573881"/>
                <a:gd name="connsiteY31" fmla="*/ 11906 h 1574006"/>
                <a:gd name="connsiteX32" fmla="*/ 0 w 573881"/>
                <a:gd name="connsiteY32" fmla="*/ 23812 h 1574006"/>
                <a:gd name="connsiteX33" fmla="*/ 7144 w 573881"/>
                <a:gd name="connsiteY33" fmla="*/ 42862 h 1574006"/>
                <a:gd name="connsiteX34" fmla="*/ 23813 w 573881"/>
                <a:gd name="connsiteY34" fmla="*/ 61912 h 1574006"/>
                <a:gd name="connsiteX35" fmla="*/ 45244 w 573881"/>
                <a:gd name="connsiteY35" fmla="*/ 76200 h 1574006"/>
                <a:gd name="connsiteX36" fmla="*/ 78581 w 573881"/>
                <a:gd name="connsiteY36" fmla="*/ 95250 h 1574006"/>
                <a:gd name="connsiteX37" fmla="*/ 109538 w 573881"/>
                <a:gd name="connsiteY37" fmla="*/ 116681 h 1574006"/>
                <a:gd name="connsiteX38" fmla="*/ 142875 w 573881"/>
                <a:gd name="connsiteY38" fmla="*/ 142875 h 1574006"/>
                <a:gd name="connsiteX39" fmla="*/ 169069 w 573881"/>
                <a:gd name="connsiteY39" fmla="*/ 166687 h 1574006"/>
                <a:gd name="connsiteX40" fmla="*/ 192881 w 573881"/>
                <a:gd name="connsiteY40" fmla="*/ 195262 h 1574006"/>
                <a:gd name="connsiteX41" fmla="*/ 202406 w 573881"/>
                <a:gd name="connsiteY41" fmla="*/ 216693 h 1574006"/>
                <a:gd name="connsiteX42" fmla="*/ 209550 w 573881"/>
                <a:gd name="connsiteY42" fmla="*/ 252412 h 1574006"/>
                <a:gd name="connsiteX43" fmla="*/ 216694 w 573881"/>
                <a:gd name="connsiteY43" fmla="*/ 314325 h 1574006"/>
                <a:gd name="connsiteX44" fmla="*/ 223838 w 573881"/>
                <a:gd name="connsiteY44" fmla="*/ 397668 h 1574006"/>
                <a:gd name="connsiteX45" fmla="*/ 226219 w 573881"/>
                <a:gd name="connsiteY45" fmla="*/ 519112 h 1574006"/>
                <a:gd name="connsiteX46" fmla="*/ 226219 w 573881"/>
                <a:gd name="connsiteY46" fmla="*/ 692943 h 1574006"/>
                <a:gd name="connsiteX47" fmla="*/ 226219 w 573881"/>
                <a:gd name="connsiteY47" fmla="*/ 835818 h 1574006"/>
                <a:gd name="connsiteX48" fmla="*/ 230981 w 573881"/>
                <a:gd name="connsiteY48" fmla="*/ 942975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73881" h="1574006">
                  <a:moveTo>
                    <a:pt x="230981" y="942975"/>
                  </a:moveTo>
                  <a:lnTo>
                    <a:pt x="240506" y="1185862"/>
                  </a:lnTo>
                  <a:lnTo>
                    <a:pt x="247650" y="1423987"/>
                  </a:lnTo>
                  <a:lnTo>
                    <a:pt x="257175" y="1574006"/>
                  </a:lnTo>
                  <a:lnTo>
                    <a:pt x="464344" y="1550193"/>
                  </a:lnTo>
                  <a:lnTo>
                    <a:pt x="473869" y="1359693"/>
                  </a:lnTo>
                  <a:lnTo>
                    <a:pt x="481013" y="1212056"/>
                  </a:lnTo>
                  <a:lnTo>
                    <a:pt x="485775" y="1104900"/>
                  </a:lnTo>
                  <a:cubicBezTo>
                    <a:pt x="486569" y="1072356"/>
                    <a:pt x="487362" y="1039812"/>
                    <a:pt x="488156" y="1007268"/>
                  </a:cubicBezTo>
                  <a:lnTo>
                    <a:pt x="490538" y="912018"/>
                  </a:lnTo>
                  <a:lnTo>
                    <a:pt x="495300" y="809625"/>
                  </a:lnTo>
                  <a:lnTo>
                    <a:pt x="490538" y="650081"/>
                  </a:lnTo>
                  <a:lnTo>
                    <a:pt x="521494" y="454818"/>
                  </a:lnTo>
                  <a:lnTo>
                    <a:pt x="542925" y="326231"/>
                  </a:lnTo>
                  <a:lnTo>
                    <a:pt x="561975" y="242887"/>
                  </a:lnTo>
                  <a:lnTo>
                    <a:pt x="566738" y="235743"/>
                  </a:lnTo>
                  <a:lnTo>
                    <a:pt x="571500" y="223837"/>
                  </a:lnTo>
                  <a:lnTo>
                    <a:pt x="573881" y="207168"/>
                  </a:lnTo>
                  <a:lnTo>
                    <a:pt x="571500" y="192881"/>
                  </a:lnTo>
                  <a:lnTo>
                    <a:pt x="561975" y="171450"/>
                  </a:lnTo>
                  <a:lnTo>
                    <a:pt x="538163" y="150018"/>
                  </a:lnTo>
                  <a:lnTo>
                    <a:pt x="502444" y="126206"/>
                  </a:lnTo>
                  <a:lnTo>
                    <a:pt x="452438" y="102393"/>
                  </a:lnTo>
                  <a:lnTo>
                    <a:pt x="378619" y="71437"/>
                  </a:lnTo>
                  <a:lnTo>
                    <a:pt x="307181" y="47625"/>
                  </a:lnTo>
                  <a:lnTo>
                    <a:pt x="233363" y="26193"/>
                  </a:lnTo>
                  <a:lnTo>
                    <a:pt x="152400" y="7143"/>
                  </a:lnTo>
                  <a:lnTo>
                    <a:pt x="78581" y="0"/>
                  </a:lnTo>
                  <a:lnTo>
                    <a:pt x="40481" y="0"/>
                  </a:lnTo>
                  <a:lnTo>
                    <a:pt x="16669" y="0"/>
                  </a:lnTo>
                  <a:lnTo>
                    <a:pt x="4763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7144" y="42862"/>
                  </a:lnTo>
                  <a:lnTo>
                    <a:pt x="23813" y="61912"/>
                  </a:lnTo>
                  <a:lnTo>
                    <a:pt x="45244" y="76200"/>
                  </a:lnTo>
                  <a:lnTo>
                    <a:pt x="78581" y="95250"/>
                  </a:lnTo>
                  <a:lnTo>
                    <a:pt x="109538" y="116681"/>
                  </a:lnTo>
                  <a:lnTo>
                    <a:pt x="142875" y="142875"/>
                  </a:lnTo>
                  <a:lnTo>
                    <a:pt x="169069" y="166687"/>
                  </a:lnTo>
                  <a:lnTo>
                    <a:pt x="192881" y="195262"/>
                  </a:lnTo>
                  <a:lnTo>
                    <a:pt x="202406" y="216693"/>
                  </a:lnTo>
                  <a:lnTo>
                    <a:pt x="209550" y="252412"/>
                  </a:lnTo>
                  <a:lnTo>
                    <a:pt x="216694" y="314325"/>
                  </a:lnTo>
                  <a:lnTo>
                    <a:pt x="223838" y="397668"/>
                  </a:lnTo>
                  <a:cubicBezTo>
                    <a:pt x="224632" y="438149"/>
                    <a:pt x="225425" y="478631"/>
                    <a:pt x="226219" y="519112"/>
                  </a:cubicBezTo>
                  <a:lnTo>
                    <a:pt x="226219" y="692943"/>
                  </a:lnTo>
                  <a:lnTo>
                    <a:pt x="226219" y="835818"/>
                  </a:lnTo>
                  <a:lnTo>
                    <a:pt x="230981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C3BBC6AF-371A-434D-8072-57BDF6E98225}"/>
                </a:ext>
              </a:extLst>
            </p:cNvPr>
            <p:cNvSpPr/>
            <p:nvPr/>
          </p:nvSpPr>
          <p:spPr>
            <a:xfrm>
              <a:off x="4637087" y="2802012"/>
              <a:ext cx="2038350" cy="427060"/>
            </a:xfrm>
            <a:custGeom>
              <a:avLst/>
              <a:gdLst>
                <a:gd name="connsiteX0" fmla="*/ 1454944 w 2038350"/>
                <a:gd name="connsiteY0" fmla="*/ 250032 h 426244"/>
                <a:gd name="connsiteX1" fmla="*/ 1331119 w 2038350"/>
                <a:gd name="connsiteY1" fmla="*/ 252413 h 426244"/>
                <a:gd name="connsiteX2" fmla="*/ 1238250 w 2038350"/>
                <a:gd name="connsiteY2" fmla="*/ 257175 h 426244"/>
                <a:gd name="connsiteX3" fmla="*/ 1164431 w 2038350"/>
                <a:gd name="connsiteY3" fmla="*/ 261938 h 426244"/>
                <a:gd name="connsiteX4" fmla="*/ 1076325 w 2038350"/>
                <a:gd name="connsiteY4" fmla="*/ 269082 h 426244"/>
                <a:gd name="connsiteX5" fmla="*/ 1012031 w 2038350"/>
                <a:gd name="connsiteY5" fmla="*/ 276225 h 426244"/>
                <a:gd name="connsiteX6" fmla="*/ 954881 w 2038350"/>
                <a:gd name="connsiteY6" fmla="*/ 283369 h 426244"/>
                <a:gd name="connsiteX7" fmla="*/ 878681 w 2038350"/>
                <a:gd name="connsiteY7" fmla="*/ 297657 h 426244"/>
                <a:gd name="connsiteX8" fmla="*/ 792956 w 2038350"/>
                <a:gd name="connsiteY8" fmla="*/ 314325 h 426244"/>
                <a:gd name="connsiteX9" fmla="*/ 671512 w 2038350"/>
                <a:gd name="connsiteY9" fmla="*/ 340519 h 426244"/>
                <a:gd name="connsiteX10" fmla="*/ 585787 w 2038350"/>
                <a:gd name="connsiteY10" fmla="*/ 359569 h 426244"/>
                <a:gd name="connsiteX11" fmla="*/ 500062 w 2038350"/>
                <a:gd name="connsiteY11" fmla="*/ 383382 h 426244"/>
                <a:gd name="connsiteX12" fmla="*/ 416719 w 2038350"/>
                <a:gd name="connsiteY12" fmla="*/ 409575 h 426244"/>
                <a:gd name="connsiteX13" fmla="*/ 376237 w 2038350"/>
                <a:gd name="connsiteY13" fmla="*/ 426244 h 426244"/>
                <a:gd name="connsiteX14" fmla="*/ 354806 w 2038350"/>
                <a:gd name="connsiteY14" fmla="*/ 426244 h 426244"/>
                <a:gd name="connsiteX15" fmla="*/ 328612 w 2038350"/>
                <a:gd name="connsiteY15" fmla="*/ 421482 h 426244"/>
                <a:gd name="connsiteX16" fmla="*/ 300037 w 2038350"/>
                <a:gd name="connsiteY16" fmla="*/ 414338 h 426244"/>
                <a:gd name="connsiteX17" fmla="*/ 266700 w 2038350"/>
                <a:gd name="connsiteY17" fmla="*/ 397669 h 426244"/>
                <a:gd name="connsiteX18" fmla="*/ 230981 w 2038350"/>
                <a:gd name="connsiteY18" fmla="*/ 378619 h 426244"/>
                <a:gd name="connsiteX19" fmla="*/ 197644 w 2038350"/>
                <a:gd name="connsiteY19" fmla="*/ 354807 h 426244"/>
                <a:gd name="connsiteX20" fmla="*/ 159544 w 2038350"/>
                <a:gd name="connsiteY20" fmla="*/ 319088 h 426244"/>
                <a:gd name="connsiteX21" fmla="*/ 130969 w 2038350"/>
                <a:gd name="connsiteY21" fmla="*/ 290513 h 426244"/>
                <a:gd name="connsiteX22" fmla="*/ 90487 w 2038350"/>
                <a:gd name="connsiteY22" fmla="*/ 245269 h 426244"/>
                <a:gd name="connsiteX23" fmla="*/ 52387 w 2038350"/>
                <a:gd name="connsiteY23" fmla="*/ 195263 h 426244"/>
                <a:gd name="connsiteX24" fmla="*/ 4762 w 2038350"/>
                <a:gd name="connsiteY24" fmla="*/ 126207 h 426244"/>
                <a:gd name="connsiteX25" fmla="*/ 0 w 2038350"/>
                <a:gd name="connsiteY25" fmla="*/ 111919 h 426244"/>
                <a:gd name="connsiteX26" fmla="*/ 4762 w 2038350"/>
                <a:gd name="connsiteY26" fmla="*/ 100013 h 426244"/>
                <a:gd name="connsiteX27" fmla="*/ 16669 w 2038350"/>
                <a:gd name="connsiteY27" fmla="*/ 92869 h 426244"/>
                <a:gd name="connsiteX28" fmla="*/ 33337 w 2038350"/>
                <a:gd name="connsiteY28" fmla="*/ 90488 h 426244"/>
                <a:gd name="connsiteX29" fmla="*/ 54769 w 2038350"/>
                <a:gd name="connsiteY29" fmla="*/ 97632 h 426244"/>
                <a:gd name="connsiteX30" fmla="*/ 100012 w 2038350"/>
                <a:gd name="connsiteY30" fmla="*/ 119063 h 426244"/>
                <a:gd name="connsiteX31" fmla="*/ 138112 w 2038350"/>
                <a:gd name="connsiteY31" fmla="*/ 135732 h 426244"/>
                <a:gd name="connsiteX32" fmla="*/ 188119 w 2038350"/>
                <a:gd name="connsiteY32" fmla="*/ 152400 h 426244"/>
                <a:gd name="connsiteX33" fmla="*/ 238125 w 2038350"/>
                <a:gd name="connsiteY33" fmla="*/ 164307 h 426244"/>
                <a:gd name="connsiteX34" fmla="*/ 292894 w 2038350"/>
                <a:gd name="connsiteY34" fmla="*/ 173832 h 426244"/>
                <a:gd name="connsiteX35" fmla="*/ 359569 w 2038350"/>
                <a:gd name="connsiteY35" fmla="*/ 180975 h 426244"/>
                <a:gd name="connsiteX36" fmla="*/ 390525 w 2038350"/>
                <a:gd name="connsiteY36" fmla="*/ 180975 h 426244"/>
                <a:gd name="connsiteX37" fmla="*/ 504825 w 2038350"/>
                <a:gd name="connsiteY37" fmla="*/ 164307 h 426244"/>
                <a:gd name="connsiteX38" fmla="*/ 721519 w 2038350"/>
                <a:gd name="connsiteY38" fmla="*/ 135732 h 426244"/>
                <a:gd name="connsiteX39" fmla="*/ 909637 w 2038350"/>
                <a:gd name="connsiteY39" fmla="*/ 111919 h 426244"/>
                <a:gd name="connsiteX40" fmla="*/ 1097756 w 2038350"/>
                <a:gd name="connsiteY40" fmla="*/ 90488 h 426244"/>
                <a:gd name="connsiteX41" fmla="*/ 1202531 w 2038350"/>
                <a:gd name="connsiteY41" fmla="*/ 83344 h 426244"/>
                <a:gd name="connsiteX42" fmla="*/ 1295400 w 2038350"/>
                <a:gd name="connsiteY42" fmla="*/ 73819 h 426244"/>
                <a:gd name="connsiteX43" fmla="*/ 1371600 w 2038350"/>
                <a:gd name="connsiteY43" fmla="*/ 64294 h 426244"/>
                <a:gd name="connsiteX44" fmla="*/ 1421606 w 2038350"/>
                <a:gd name="connsiteY44" fmla="*/ 54769 h 426244"/>
                <a:gd name="connsiteX45" fmla="*/ 1471612 w 2038350"/>
                <a:gd name="connsiteY45" fmla="*/ 42863 h 426244"/>
                <a:gd name="connsiteX46" fmla="*/ 1521619 w 2038350"/>
                <a:gd name="connsiteY46" fmla="*/ 28575 h 426244"/>
                <a:gd name="connsiteX47" fmla="*/ 1564481 w 2038350"/>
                <a:gd name="connsiteY47" fmla="*/ 9525 h 426244"/>
                <a:gd name="connsiteX48" fmla="*/ 1578769 w 2038350"/>
                <a:gd name="connsiteY48" fmla="*/ 2382 h 426244"/>
                <a:gd name="connsiteX49" fmla="*/ 1621631 w 2038350"/>
                <a:gd name="connsiteY49" fmla="*/ 0 h 426244"/>
                <a:gd name="connsiteX50" fmla="*/ 1681162 w 2038350"/>
                <a:gd name="connsiteY50" fmla="*/ 4763 h 426244"/>
                <a:gd name="connsiteX51" fmla="*/ 1764506 w 2038350"/>
                <a:gd name="connsiteY51" fmla="*/ 16669 h 426244"/>
                <a:gd name="connsiteX52" fmla="*/ 1833562 w 2038350"/>
                <a:gd name="connsiteY52" fmla="*/ 33338 h 426244"/>
                <a:gd name="connsiteX53" fmla="*/ 1909762 w 2038350"/>
                <a:gd name="connsiteY53" fmla="*/ 59532 h 426244"/>
                <a:gd name="connsiteX54" fmla="*/ 1981200 w 2038350"/>
                <a:gd name="connsiteY54" fmla="*/ 95250 h 426244"/>
                <a:gd name="connsiteX55" fmla="*/ 2007394 w 2038350"/>
                <a:gd name="connsiteY55" fmla="*/ 114300 h 426244"/>
                <a:gd name="connsiteX56" fmla="*/ 2021681 w 2038350"/>
                <a:gd name="connsiteY56" fmla="*/ 133350 h 426244"/>
                <a:gd name="connsiteX57" fmla="*/ 2033587 w 2038350"/>
                <a:gd name="connsiteY57" fmla="*/ 157163 h 426244"/>
                <a:gd name="connsiteX58" fmla="*/ 2038350 w 2038350"/>
                <a:gd name="connsiteY58" fmla="*/ 178594 h 426244"/>
                <a:gd name="connsiteX59" fmla="*/ 2038350 w 2038350"/>
                <a:gd name="connsiteY59" fmla="*/ 195263 h 426244"/>
                <a:gd name="connsiteX60" fmla="*/ 2031206 w 2038350"/>
                <a:gd name="connsiteY60" fmla="*/ 214313 h 426244"/>
                <a:gd name="connsiteX61" fmla="*/ 2016919 w 2038350"/>
                <a:gd name="connsiteY61" fmla="*/ 228600 h 426244"/>
                <a:gd name="connsiteX62" fmla="*/ 2000250 w 2038350"/>
                <a:gd name="connsiteY62" fmla="*/ 240507 h 426244"/>
                <a:gd name="connsiteX63" fmla="*/ 1957387 w 2038350"/>
                <a:gd name="connsiteY63" fmla="*/ 247650 h 426244"/>
                <a:gd name="connsiteX64" fmla="*/ 1890712 w 2038350"/>
                <a:gd name="connsiteY64" fmla="*/ 247650 h 426244"/>
                <a:gd name="connsiteX65" fmla="*/ 1747837 w 2038350"/>
                <a:gd name="connsiteY65" fmla="*/ 247650 h 426244"/>
                <a:gd name="connsiteX66" fmla="*/ 1569244 w 2038350"/>
                <a:gd name="connsiteY66" fmla="*/ 247650 h 426244"/>
                <a:gd name="connsiteX67" fmla="*/ 1454944 w 2038350"/>
                <a:gd name="connsiteY67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38350" h="426244">
                  <a:moveTo>
                    <a:pt x="1454944" y="250032"/>
                  </a:moveTo>
                  <a:lnTo>
                    <a:pt x="1331119" y="252413"/>
                  </a:lnTo>
                  <a:lnTo>
                    <a:pt x="1238250" y="257175"/>
                  </a:lnTo>
                  <a:lnTo>
                    <a:pt x="1164431" y="261938"/>
                  </a:lnTo>
                  <a:lnTo>
                    <a:pt x="1076325" y="269082"/>
                  </a:lnTo>
                  <a:lnTo>
                    <a:pt x="1012031" y="276225"/>
                  </a:lnTo>
                  <a:lnTo>
                    <a:pt x="954881" y="283369"/>
                  </a:lnTo>
                  <a:lnTo>
                    <a:pt x="878681" y="297657"/>
                  </a:lnTo>
                  <a:lnTo>
                    <a:pt x="792956" y="314325"/>
                  </a:lnTo>
                  <a:lnTo>
                    <a:pt x="671512" y="340519"/>
                  </a:lnTo>
                  <a:lnTo>
                    <a:pt x="585787" y="359569"/>
                  </a:lnTo>
                  <a:lnTo>
                    <a:pt x="500062" y="383382"/>
                  </a:lnTo>
                  <a:lnTo>
                    <a:pt x="416719" y="409575"/>
                  </a:lnTo>
                  <a:lnTo>
                    <a:pt x="376237" y="426244"/>
                  </a:lnTo>
                  <a:lnTo>
                    <a:pt x="354806" y="426244"/>
                  </a:lnTo>
                  <a:lnTo>
                    <a:pt x="328612" y="421482"/>
                  </a:lnTo>
                  <a:lnTo>
                    <a:pt x="300037" y="414338"/>
                  </a:lnTo>
                  <a:lnTo>
                    <a:pt x="266700" y="397669"/>
                  </a:lnTo>
                  <a:lnTo>
                    <a:pt x="230981" y="378619"/>
                  </a:lnTo>
                  <a:lnTo>
                    <a:pt x="197644" y="354807"/>
                  </a:lnTo>
                  <a:lnTo>
                    <a:pt x="159544" y="319088"/>
                  </a:lnTo>
                  <a:lnTo>
                    <a:pt x="130969" y="290513"/>
                  </a:lnTo>
                  <a:lnTo>
                    <a:pt x="90487" y="245269"/>
                  </a:lnTo>
                  <a:lnTo>
                    <a:pt x="52387" y="195263"/>
                  </a:lnTo>
                  <a:lnTo>
                    <a:pt x="4762" y="126207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9" y="92869"/>
                  </a:lnTo>
                  <a:lnTo>
                    <a:pt x="33337" y="90488"/>
                  </a:lnTo>
                  <a:lnTo>
                    <a:pt x="54769" y="97632"/>
                  </a:lnTo>
                  <a:lnTo>
                    <a:pt x="100012" y="119063"/>
                  </a:lnTo>
                  <a:lnTo>
                    <a:pt x="138112" y="135732"/>
                  </a:lnTo>
                  <a:lnTo>
                    <a:pt x="188119" y="152400"/>
                  </a:lnTo>
                  <a:lnTo>
                    <a:pt x="238125" y="164307"/>
                  </a:lnTo>
                  <a:lnTo>
                    <a:pt x="292894" y="173832"/>
                  </a:lnTo>
                  <a:lnTo>
                    <a:pt x="359569" y="180975"/>
                  </a:lnTo>
                  <a:lnTo>
                    <a:pt x="390525" y="180975"/>
                  </a:lnTo>
                  <a:lnTo>
                    <a:pt x="504825" y="164307"/>
                  </a:lnTo>
                  <a:lnTo>
                    <a:pt x="721519" y="135732"/>
                  </a:lnTo>
                  <a:lnTo>
                    <a:pt x="909637" y="111919"/>
                  </a:lnTo>
                  <a:lnTo>
                    <a:pt x="1097756" y="90488"/>
                  </a:lnTo>
                  <a:lnTo>
                    <a:pt x="1202531" y="83344"/>
                  </a:lnTo>
                  <a:lnTo>
                    <a:pt x="1295400" y="73819"/>
                  </a:lnTo>
                  <a:lnTo>
                    <a:pt x="1371600" y="64294"/>
                  </a:lnTo>
                  <a:lnTo>
                    <a:pt x="1421606" y="54769"/>
                  </a:lnTo>
                  <a:lnTo>
                    <a:pt x="1471612" y="42863"/>
                  </a:lnTo>
                  <a:lnTo>
                    <a:pt x="1521619" y="28575"/>
                  </a:lnTo>
                  <a:lnTo>
                    <a:pt x="1564481" y="9525"/>
                  </a:lnTo>
                  <a:lnTo>
                    <a:pt x="1578769" y="2382"/>
                  </a:lnTo>
                  <a:lnTo>
                    <a:pt x="1621631" y="0"/>
                  </a:lnTo>
                  <a:lnTo>
                    <a:pt x="1681162" y="4763"/>
                  </a:lnTo>
                  <a:lnTo>
                    <a:pt x="1764506" y="16669"/>
                  </a:lnTo>
                  <a:lnTo>
                    <a:pt x="1833562" y="33338"/>
                  </a:lnTo>
                  <a:lnTo>
                    <a:pt x="1909762" y="59532"/>
                  </a:lnTo>
                  <a:lnTo>
                    <a:pt x="1981200" y="95250"/>
                  </a:lnTo>
                  <a:lnTo>
                    <a:pt x="2007394" y="114300"/>
                  </a:lnTo>
                  <a:lnTo>
                    <a:pt x="2021681" y="133350"/>
                  </a:lnTo>
                  <a:lnTo>
                    <a:pt x="2033587" y="157163"/>
                  </a:lnTo>
                  <a:lnTo>
                    <a:pt x="2038350" y="178594"/>
                  </a:lnTo>
                  <a:lnTo>
                    <a:pt x="2038350" y="195263"/>
                  </a:lnTo>
                  <a:lnTo>
                    <a:pt x="2031206" y="214313"/>
                  </a:lnTo>
                  <a:lnTo>
                    <a:pt x="2016919" y="228600"/>
                  </a:lnTo>
                  <a:lnTo>
                    <a:pt x="2000250" y="240507"/>
                  </a:lnTo>
                  <a:lnTo>
                    <a:pt x="1957387" y="247650"/>
                  </a:lnTo>
                  <a:lnTo>
                    <a:pt x="1890712" y="247650"/>
                  </a:lnTo>
                  <a:lnTo>
                    <a:pt x="1747837" y="247650"/>
                  </a:lnTo>
                  <a:lnTo>
                    <a:pt x="1569244" y="247650"/>
                  </a:lnTo>
                  <a:lnTo>
                    <a:pt x="1454944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87514AE0-1116-4909-9C7D-A587E02148F8}"/>
                </a:ext>
              </a:extLst>
            </p:cNvPr>
            <p:cNvSpPr/>
            <p:nvPr/>
          </p:nvSpPr>
          <p:spPr>
            <a:xfrm>
              <a:off x="4376737" y="3195734"/>
              <a:ext cx="482600" cy="762042"/>
            </a:xfrm>
            <a:custGeom>
              <a:avLst/>
              <a:gdLst>
                <a:gd name="connsiteX0" fmla="*/ 145256 w 483393"/>
                <a:gd name="connsiteY0" fmla="*/ 454818 h 762000"/>
                <a:gd name="connsiteX1" fmla="*/ 142875 w 483393"/>
                <a:gd name="connsiteY1" fmla="*/ 321468 h 762000"/>
                <a:gd name="connsiteX2" fmla="*/ 140493 w 483393"/>
                <a:gd name="connsiteY2" fmla="*/ 285750 h 762000"/>
                <a:gd name="connsiteX3" fmla="*/ 138112 w 483393"/>
                <a:gd name="connsiteY3" fmla="*/ 257175 h 762000"/>
                <a:gd name="connsiteX4" fmla="*/ 133350 w 483393"/>
                <a:gd name="connsiteY4" fmla="*/ 221456 h 762000"/>
                <a:gd name="connsiteX5" fmla="*/ 126206 w 483393"/>
                <a:gd name="connsiteY5" fmla="*/ 195262 h 762000"/>
                <a:gd name="connsiteX6" fmla="*/ 104775 w 483393"/>
                <a:gd name="connsiteY6" fmla="*/ 161925 h 762000"/>
                <a:gd name="connsiteX7" fmla="*/ 80962 w 483393"/>
                <a:gd name="connsiteY7" fmla="*/ 126206 h 762000"/>
                <a:gd name="connsiteX8" fmla="*/ 59531 w 483393"/>
                <a:gd name="connsiteY8" fmla="*/ 97631 h 762000"/>
                <a:gd name="connsiteX9" fmla="*/ 35718 w 483393"/>
                <a:gd name="connsiteY9" fmla="*/ 73818 h 762000"/>
                <a:gd name="connsiteX10" fmla="*/ 21431 w 483393"/>
                <a:gd name="connsiteY10" fmla="*/ 61912 h 762000"/>
                <a:gd name="connsiteX11" fmla="*/ 9525 w 483393"/>
                <a:gd name="connsiteY11" fmla="*/ 50006 h 762000"/>
                <a:gd name="connsiteX12" fmla="*/ 0 w 483393"/>
                <a:gd name="connsiteY12" fmla="*/ 26193 h 762000"/>
                <a:gd name="connsiteX13" fmla="*/ 0 w 483393"/>
                <a:gd name="connsiteY13" fmla="*/ 7143 h 762000"/>
                <a:gd name="connsiteX14" fmla="*/ 2381 w 483393"/>
                <a:gd name="connsiteY14" fmla="*/ 2381 h 762000"/>
                <a:gd name="connsiteX15" fmla="*/ 9525 w 483393"/>
                <a:gd name="connsiteY15" fmla="*/ 0 h 762000"/>
                <a:gd name="connsiteX16" fmla="*/ 30956 w 483393"/>
                <a:gd name="connsiteY16" fmla="*/ 0 h 762000"/>
                <a:gd name="connsiteX17" fmla="*/ 97631 w 483393"/>
                <a:gd name="connsiteY17" fmla="*/ 28575 h 762000"/>
                <a:gd name="connsiteX18" fmla="*/ 245268 w 483393"/>
                <a:gd name="connsiteY18" fmla="*/ 92868 h 762000"/>
                <a:gd name="connsiteX19" fmla="*/ 347662 w 483393"/>
                <a:gd name="connsiteY19" fmla="*/ 145256 h 762000"/>
                <a:gd name="connsiteX20" fmla="*/ 400050 w 483393"/>
                <a:gd name="connsiteY20" fmla="*/ 180975 h 762000"/>
                <a:gd name="connsiteX21" fmla="*/ 433387 w 483393"/>
                <a:gd name="connsiteY21" fmla="*/ 204787 h 762000"/>
                <a:gd name="connsiteX22" fmla="*/ 454818 w 483393"/>
                <a:gd name="connsiteY22" fmla="*/ 226218 h 762000"/>
                <a:gd name="connsiteX23" fmla="*/ 471487 w 483393"/>
                <a:gd name="connsiteY23" fmla="*/ 252412 h 762000"/>
                <a:gd name="connsiteX24" fmla="*/ 481012 w 483393"/>
                <a:gd name="connsiteY24" fmla="*/ 278606 h 762000"/>
                <a:gd name="connsiteX25" fmla="*/ 483393 w 483393"/>
                <a:gd name="connsiteY25" fmla="*/ 300037 h 762000"/>
                <a:gd name="connsiteX26" fmla="*/ 478631 w 483393"/>
                <a:gd name="connsiteY26" fmla="*/ 316706 h 762000"/>
                <a:gd name="connsiteX27" fmla="*/ 469106 w 483393"/>
                <a:gd name="connsiteY27" fmla="*/ 330993 h 762000"/>
                <a:gd name="connsiteX28" fmla="*/ 452437 w 483393"/>
                <a:gd name="connsiteY28" fmla="*/ 345281 h 762000"/>
                <a:gd name="connsiteX29" fmla="*/ 433387 w 483393"/>
                <a:gd name="connsiteY29" fmla="*/ 357187 h 762000"/>
                <a:gd name="connsiteX30" fmla="*/ 414337 w 483393"/>
                <a:gd name="connsiteY30" fmla="*/ 366712 h 762000"/>
                <a:gd name="connsiteX31" fmla="*/ 400050 w 483393"/>
                <a:gd name="connsiteY31" fmla="*/ 383381 h 762000"/>
                <a:gd name="connsiteX32" fmla="*/ 381000 w 483393"/>
                <a:gd name="connsiteY32" fmla="*/ 431006 h 762000"/>
                <a:gd name="connsiteX33" fmla="*/ 369093 w 483393"/>
                <a:gd name="connsiteY33" fmla="*/ 466725 h 762000"/>
                <a:gd name="connsiteX34" fmla="*/ 366712 w 483393"/>
                <a:gd name="connsiteY34" fmla="*/ 516731 h 762000"/>
                <a:gd name="connsiteX35" fmla="*/ 371475 w 483393"/>
                <a:gd name="connsiteY35" fmla="*/ 735806 h 762000"/>
                <a:gd name="connsiteX36" fmla="*/ 142875 w 483393"/>
                <a:gd name="connsiteY36" fmla="*/ 762000 h 762000"/>
                <a:gd name="connsiteX37" fmla="*/ 145256 w 483393"/>
                <a:gd name="connsiteY37" fmla="*/ 454818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762000">
                  <a:moveTo>
                    <a:pt x="145256" y="454818"/>
                  </a:moveTo>
                  <a:cubicBezTo>
                    <a:pt x="144462" y="410368"/>
                    <a:pt x="143669" y="365918"/>
                    <a:pt x="142875" y="321468"/>
                  </a:cubicBezTo>
                  <a:lnTo>
                    <a:pt x="140493" y="285750"/>
                  </a:lnTo>
                  <a:lnTo>
                    <a:pt x="138112" y="257175"/>
                  </a:lnTo>
                  <a:lnTo>
                    <a:pt x="133350" y="221456"/>
                  </a:lnTo>
                  <a:lnTo>
                    <a:pt x="126206" y="195262"/>
                  </a:lnTo>
                  <a:lnTo>
                    <a:pt x="104775" y="161925"/>
                  </a:lnTo>
                  <a:lnTo>
                    <a:pt x="80962" y="126206"/>
                  </a:lnTo>
                  <a:lnTo>
                    <a:pt x="59531" y="97631"/>
                  </a:lnTo>
                  <a:lnTo>
                    <a:pt x="35718" y="73818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7143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97631" y="28575"/>
                  </a:lnTo>
                  <a:lnTo>
                    <a:pt x="245268" y="92868"/>
                  </a:lnTo>
                  <a:lnTo>
                    <a:pt x="347662" y="145256"/>
                  </a:lnTo>
                  <a:lnTo>
                    <a:pt x="400050" y="180975"/>
                  </a:lnTo>
                  <a:lnTo>
                    <a:pt x="433387" y="204787"/>
                  </a:lnTo>
                  <a:lnTo>
                    <a:pt x="454818" y="226218"/>
                  </a:lnTo>
                  <a:lnTo>
                    <a:pt x="471487" y="252412"/>
                  </a:lnTo>
                  <a:lnTo>
                    <a:pt x="481012" y="278606"/>
                  </a:lnTo>
                  <a:lnTo>
                    <a:pt x="483393" y="300037"/>
                  </a:lnTo>
                  <a:lnTo>
                    <a:pt x="478631" y="316706"/>
                  </a:lnTo>
                  <a:lnTo>
                    <a:pt x="469106" y="330993"/>
                  </a:lnTo>
                  <a:lnTo>
                    <a:pt x="452437" y="345281"/>
                  </a:lnTo>
                  <a:lnTo>
                    <a:pt x="433387" y="357187"/>
                  </a:lnTo>
                  <a:lnTo>
                    <a:pt x="414337" y="366712"/>
                  </a:lnTo>
                  <a:lnTo>
                    <a:pt x="400050" y="383381"/>
                  </a:lnTo>
                  <a:lnTo>
                    <a:pt x="381000" y="431006"/>
                  </a:lnTo>
                  <a:lnTo>
                    <a:pt x="369093" y="466725"/>
                  </a:lnTo>
                  <a:lnTo>
                    <a:pt x="366712" y="516731"/>
                  </a:lnTo>
                  <a:lnTo>
                    <a:pt x="371475" y="735806"/>
                  </a:lnTo>
                  <a:lnTo>
                    <a:pt x="142875" y="762000"/>
                  </a:lnTo>
                  <a:cubicBezTo>
                    <a:pt x="143669" y="672306"/>
                    <a:pt x="144462" y="582612"/>
                    <a:pt x="145256" y="4548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E18CA19F-B2B9-4448-939E-85DAEFF9C15A}"/>
                </a:ext>
              </a:extLst>
            </p:cNvPr>
            <p:cNvSpPr/>
            <p:nvPr/>
          </p:nvSpPr>
          <p:spPr>
            <a:xfrm>
              <a:off x="2746374" y="3608507"/>
              <a:ext cx="4122739" cy="701713"/>
            </a:xfrm>
            <a:custGeom>
              <a:avLst/>
              <a:gdLst>
                <a:gd name="connsiteX0" fmla="*/ 2856253 w 4123113"/>
                <a:gd name="connsiteY0" fmla="*/ 142979 h 701594"/>
                <a:gd name="connsiteX1" fmla="*/ 2603546 w 4123113"/>
                <a:gd name="connsiteY1" fmla="*/ 172904 h 701594"/>
                <a:gd name="connsiteX2" fmla="*/ 2347514 w 4123113"/>
                <a:gd name="connsiteY2" fmla="*/ 202830 h 701594"/>
                <a:gd name="connsiteX3" fmla="*/ 2121408 w 4123113"/>
                <a:gd name="connsiteY3" fmla="*/ 229431 h 701594"/>
                <a:gd name="connsiteX4" fmla="*/ 1978429 w 4123113"/>
                <a:gd name="connsiteY4" fmla="*/ 246056 h 701594"/>
                <a:gd name="connsiteX5" fmla="*/ 1778924 w 4123113"/>
                <a:gd name="connsiteY5" fmla="*/ 289283 h 701594"/>
                <a:gd name="connsiteX6" fmla="*/ 1463040 w 4123113"/>
                <a:gd name="connsiteY6" fmla="*/ 329184 h 701594"/>
                <a:gd name="connsiteX7" fmla="*/ 1197033 w 4123113"/>
                <a:gd name="connsiteY7" fmla="*/ 362435 h 701594"/>
                <a:gd name="connsiteX8" fmla="*/ 917725 w 4123113"/>
                <a:gd name="connsiteY8" fmla="*/ 399011 h 701594"/>
                <a:gd name="connsiteX9" fmla="*/ 661693 w 4123113"/>
                <a:gd name="connsiteY9" fmla="*/ 432261 h 701594"/>
                <a:gd name="connsiteX10" fmla="*/ 575241 w 4123113"/>
                <a:gd name="connsiteY10" fmla="*/ 442237 h 701594"/>
                <a:gd name="connsiteX11" fmla="*/ 485463 w 4123113"/>
                <a:gd name="connsiteY11" fmla="*/ 445562 h 701594"/>
                <a:gd name="connsiteX12" fmla="*/ 382386 w 4123113"/>
                <a:gd name="connsiteY12" fmla="*/ 445562 h 701594"/>
                <a:gd name="connsiteX13" fmla="*/ 325859 w 4123113"/>
                <a:gd name="connsiteY13" fmla="*/ 438912 h 701594"/>
                <a:gd name="connsiteX14" fmla="*/ 289283 w 4123113"/>
                <a:gd name="connsiteY14" fmla="*/ 432261 h 701594"/>
                <a:gd name="connsiteX15" fmla="*/ 222781 w 4123113"/>
                <a:gd name="connsiteY15" fmla="*/ 408986 h 701594"/>
                <a:gd name="connsiteX16" fmla="*/ 169580 w 4123113"/>
                <a:gd name="connsiteY16" fmla="*/ 382385 h 701594"/>
                <a:gd name="connsiteX17" fmla="*/ 106403 w 4123113"/>
                <a:gd name="connsiteY17" fmla="*/ 345809 h 701594"/>
                <a:gd name="connsiteX18" fmla="*/ 63177 w 4123113"/>
                <a:gd name="connsiteY18" fmla="*/ 315883 h 701594"/>
                <a:gd name="connsiteX19" fmla="*/ 26601 w 4123113"/>
                <a:gd name="connsiteY19" fmla="*/ 295933 h 701594"/>
                <a:gd name="connsiteX20" fmla="*/ 13300 w 4123113"/>
                <a:gd name="connsiteY20" fmla="*/ 295933 h 701594"/>
                <a:gd name="connsiteX21" fmla="*/ 6650 w 4123113"/>
                <a:gd name="connsiteY21" fmla="*/ 299258 h 701594"/>
                <a:gd name="connsiteX22" fmla="*/ 0 w 4123113"/>
                <a:gd name="connsiteY22" fmla="*/ 325859 h 701594"/>
                <a:gd name="connsiteX23" fmla="*/ 6650 w 4123113"/>
                <a:gd name="connsiteY23" fmla="*/ 365760 h 701594"/>
                <a:gd name="connsiteX24" fmla="*/ 26601 w 4123113"/>
                <a:gd name="connsiteY24" fmla="*/ 399011 h 701594"/>
                <a:gd name="connsiteX25" fmla="*/ 86452 w 4123113"/>
                <a:gd name="connsiteY25" fmla="*/ 468837 h 701594"/>
                <a:gd name="connsiteX26" fmla="*/ 152954 w 4123113"/>
                <a:gd name="connsiteY26" fmla="*/ 532014 h 701594"/>
                <a:gd name="connsiteX27" fmla="*/ 222781 w 4123113"/>
                <a:gd name="connsiteY27" fmla="*/ 595191 h 701594"/>
                <a:gd name="connsiteX28" fmla="*/ 285958 w 4123113"/>
                <a:gd name="connsiteY28" fmla="*/ 638417 h 701594"/>
                <a:gd name="connsiteX29" fmla="*/ 332509 w 4123113"/>
                <a:gd name="connsiteY29" fmla="*/ 671668 h 701594"/>
                <a:gd name="connsiteX30" fmla="*/ 372410 w 4123113"/>
                <a:gd name="connsiteY30" fmla="*/ 691619 h 701594"/>
                <a:gd name="connsiteX31" fmla="*/ 405661 w 4123113"/>
                <a:gd name="connsiteY31" fmla="*/ 698269 h 701594"/>
                <a:gd name="connsiteX32" fmla="*/ 442237 w 4123113"/>
                <a:gd name="connsiteY32" fmla="*/ 701594 h 701594"/>
                <a:gd name="connsiteX33" fmla="*/ 482138 w 4123113"/>
                <a:gd name="connsiteY33" fmla="*/ 701594 h 701594"/>
                <a:gd name="connsiteX34" fmla="*/ 528690 w 4123113"/>
                <a:gd name="connsiteY34" fmla="*/ 694944 h 701594"/>
                <a:gd name="connsiteX35" fmla="*/ 605167 w 4123113"/>
                <a:gd name="connsiteY35" fmla="*/ 674993 h 701594"/>
                <a:gd name="connsiteX36" fmla="*/ 678319 w 4123113"/>
                <a:gd name="connsiteY36" fmla="*/ 651717 h 701594"/>
                <a:gd name="connsiteX37" fmla="*/ 798022 w 4123113"/>
                <a:gd name="connsiteY37" fmla="*/ 621792 h 701594"/>
                <a:gd name="connsiteX38" fmla="*/ 990877 w 4123113"/>
                <a:gd name="connsiteY38" fmla="*/ 575240 h 701594"/>
                <a:gd name="connsiteX39" fmla="*/ 1110580 w 4123113"/>
                <a:gd name="connsiteY39" fmla="*/ 545315 h 701594"/>
                <a:gd name="connsiteX40" fmla="*/ 1270185 w 4123113"/>
                <a:gd name="connsiteY40" fmla="*/ 512064 h 701594"/>
                <a:gd name="connsiteX41" fmla="*/ 1393213 w 4123113"/>
                <a:gd name="connsiteY41" fmla="*/ 485463 h 701594"/>
                <a:gd name="connsiteX42" fmla="*/ 1652570 w 4123113"/>
                <a:gd name="connsiteY42" fmla="*/ 445562 h 701594"/>
                <a:gd name="connsiteX43" fmla="*/ 1938528 w 4123113"/>
                <a:gd name="connsiteY43" fmla="*/ 415636 h 701594"/>
                <a:gd name="connsiteX44" fmla="*/ 2281012 w 4123113"/>
                <a:gd name="connsiteY44" fmla="*/ 379060 h 701594"/>
                <a:gd name="connsiteX45" fmla="*/ 2663398 w 4123113"/>
                <a:gd name="connsiteY45" fmla="*/ 339159 h 701594"/>
                <a:gd name="connsiteX46" fmla="*/ 2819677 w 4123113"/>
                <a:gd name="connsiteY46" fmla="*/ 322533 h 701594"/>
                <a:gd name="connsiteX47" fmla="*/ 3022508 w 4123113"/>
                <a:gd name="connsiteY47" fmla="*/ 305908 h 701594"/>
                <a:gd name="connsiteX48" fmla="*/ 3185437 w 4123113"/>
                <a:gd name="connsiteY48" fmla="*/ 295933 h 701594"/>
                <a:gd name="connsiteX49" fmla="*/ 3361667 w 4123113"/>
                <a:gd name="connsiteY49" fmla="*/ 285957 h 701594"/>
                <a:gd name="connsiteX50" fmla="*/ 3567823 w 4123113"/>
                <a:gd name="connsiteY50" fmla="*/ 282632 h 701594"/>
                <a:gd name="connsiteX51" fmla="*/ 3807229 w 4123113"/>
                <a:gd name="connsiteY51" fmla="*/ 282632 h 701594"/>
                <a:gd name="connsiteX52" fmla="*/ 3980134 w 4123113"/>
                <a:gd name="connsiteY52" fmla="*/ 285957 h 701594"/>
                <a:gd name="connsiteX53" fmla="*/ 4026685 w 4123113"/>
                <a:gd name="connsiteY53" fmla="*/ 289283 h 701594"/>
                <a:gd name="connsiteX54" fmla="*/ 4063261 w 4123113"/>
                <a:gd name="connsiteY54" fmla="*/ 282632 h 701594"/>
                <a:gd name="connsiteX55" fmla="*/ 4093187 w 4123113"/>
                <a:gd name="connsiteY55" fmla="*/ 269332 h 701594"/>
                <a:gd name="connsiteX56" fmla="*/ 4113138 w 4123113"/>
                <a:gd name="connsiteY56" fmla="*/ 256032 h 701594"/>
                <a:gd name="connsiteX57" fmla="*/ 4123113 w 4123113"/>
                <a:gd name="connsiteY57" fmla="*/ 239406 h 701594"/>
                <a:gd name="connsiteX58" fmla="*/ 4123113 w 4123113"/>
                <a:gd name="connsiteY58" fmla="*/ 222781 h 701594"/>
                <a:gd name="connsiteX59" fmla="*/ 4116463 w 4123113"/>
                <a:gd name="connsiteY59" fmla="*/ 196180 h 701594"/>
                <a:gd name="connsiteX60" fmla="*/ 4093187 w 4123113"/>
                <a:gd name="connsiteY60" fmla="*/ 152954 h 701594"/>
                <a:gd name="connsiteX61" fmla="*/ 4079887 w 4123113"/>
                <a:gd name="connsiteY61" fmla="*/ 139653 h 701594"/>
                <a:gd name="connsiteX62" fmla="*/ 4066586 w 4123113"/>
                <a:gd name="connsiteY62" fmla="*/ 129678 h 701594"/>
                <a:gd name="connsiteX63" fmla="*/ 3980134 w 4123113"/>
                <a:gd name="connsiteY63" fmla="*/ 99752 h 701594"/>
                <a:gd name="connsiteX64" fmla="*/ 3860431 w 4123113"/>
                <a:gd name="connsiteY64" fmla="*/ 59851 h 701594"/>
                <a:gd name="connsiteX65" fmla="*/ 3724102 w 4123113"/>
                <a:gd name="connsiteY65" fmla="*/ 23275 h 701594"/>
                <a:gd name="connsiteX66" fmla="*/ 3604399 w 4123113"/>
                <a:gd name="connsiteY66" fmla="*/ 0 h 701594"/>
                <a:gd name="connsiteX67" fmla="*/ 3567823 w 4123113"/>
                <a:gd name="connsiteY67" fmla="*/ 6650 h 701594"/>
                <a:gd name="connsiteX68" fmla="*/ 3438144 w 4123113"/>
                <a:gd name="connsiteY68" fmla="*/ 46551 h 701594"/>
                <a:gd name="connsiteX69" fmla="*/ 3308466 w 4123113"/>
                <a:gd name="connsiteY69" fmla="*/ 89777 h 701594"/>
                <a:gd name="connsiteX70" fmla="*/ 3225338 w 4123113"/>
                <a:gd name="connsiteY70" fmla="*/ 99752 h 701594"/>
                <a:gd name="connsiteX71" fmla="*/ 2856253 w 4123113"/>
                <a:gd name="connsiteY71" fmla="*/ 142979 h 70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23113" h="701594">
                  <a:moveTo>
                    <a:pt x="2856253" y="142979"/>
                  </a:moveTo>
                  <a:lnTo>
                    <a:pt x="2603546" y="172904"/>
                  </a:lnTo>
                  <a:lnTo>
                    <a:pt x="2347514" y="202830"/>
                  </a:lnTo>
                  <a:lnTo>
                    <a:pt x="2121408" y="229431"/>
                  </a:lnTo>
                  <a:lnTo>
                    <a:pt x="1978429" y="246056"/>
                  </a:lnTo>
                  <a:lnTo>
                    <a:pt x="1778924" y="289283"/>
                  </a:lnTo>
                  <a:lnTo>
                    <a:pt x="1463040" y="329184"/>
                  </a:lnTo>
                  <a:lnTo>
                    <a:pt x="1197033" y="362435"/>
                  </a:lnTo>
                  <a:lnTo>
                    <a:pt x="917725" y="399011"/>
                  </a:lnTo>
                  <a:lnTo>
                    <a:pt x="661693" y="432261"/>
                  </a:lnTo>
                  <a:lnTo>
                    <a:pt x="575241" y="442237"/>
                  </a:lnTo>
                  <a:lnTo>
                    <a:pt x="485463" y="445562"/>
                  </a:lnTo>
                  <a:lnTo>
                    <a:pt x="382386" y="445562"/>
                  </a:lnTo>
                  <a:lnTo>
                    <a:pt x="325859" y="438912"/>
                  </a:lnTo>
                  <a:lnTo>
                    <a:pt x="289283" y="432261"/>
                  </a:lnTo>
                  <a:lnTo>
                    <a:pt x="222781" y="408986"/>
                  </a:lnTo>
                  <a:lnTo>
                    <a:pt x="169580" y="382385"/>
                  </a:lnTo>
                  <a:lnTo>
                    <a:pt x="106403" y="345809"/>
                  </a:lnTo>
                  <a:lnTo>
                    <a:pt x="63177" y="315883"/>
                  </a:lnTo>
                  <a:lnTo>
                    <a:pt x="26601" y="295933"/>
                  </a:lnTo>
                  <a:lnTo>
                    <a:pt x="13300" y="295933"/>
                  </a:lnTo>
                  <a:lnTo>
                    <a:pt x="6650" y="299258"/>
                  </a:lnTo>
                  <a:lnTo>
                    <a:pt x="0" y="325859"/>
                  </a:lnTo>
                  <a:lnTo>
                    <a:pt x="6650" y="365760"/>
                  </a:lnTo>
                  <a:lnTo>
                    <a:pt x="26601" y="399011"/>
                  </a:lnTo>
                  <a:lnTo>
                    <a:pt x="86452" y="468837"/>
                  </a:lnTo>
                  <a:lnTo>
                    <a:pt x="152954" y="532014"/>
                  </a:lnTo>
                  <a:lnTo>
                    <a:pt x="222781" y="595191"/>
                  </a:lnTo>
                  <a:lnTo>
                    <a:pt x="285958" y="638417"/>
                  </a:lnTo>
                  <a:lnTo>
                    <a:pt x="332509" y="671668"/>
                  </a:lnTo>
                  <a:lnTo>
                    <a:pt x="372410" y="691619"/>
                  </a:lnTo>
                  <a:lnTo>
                    <a:pt x="405661" y="698269"/>
                  </a:lnTo>
                  <a:lnTo>
                    <a:pt x="442237" y="701594"/>
                  </a:lnTo>
                  <a:lnTo>
                    <a:pt x="482138" y="701594"/>
                  </a:lnTo>
                  <a:lnTo>
                    <a:pt x="528690" y="694944"/>
                  </a:lnTo>
                  <a:lnTo>
                    <a:pt x="605167" y="674993"/>
                  </a:lnTo>
                  <a:lnTo>
                    <a:pt x="678319" y="651717"/>
                  </a:lnTo>
                  <a:lnTo>
                    <a:pt x="798022" y="621792"/>
                  </a:lnTo>
                  <a:lnTo>
                    <a:pt x="990877" y="575240"/>
                  </a:lnTo>
                  <a:lnTo>
                    <a:pt x="1110580" y="545315"/>
                  </a:lnTo>
                  <a:lnTo>
                    <a:pt x="1270185" y="512064"/>
                  </a:lnTo>
                  <a:lnTo>
                    <a:pt x="1393213" y="485463"/>
                  </a:lnTo>
                  <a:lnTo>
                    <a:pt x="1652570" y="445562"/>
                  </a:lnTo>
                  <a:lnTo>
                    <a:pt x="1938528" y="415636"/>
                  </a:lnTo>
                  <a:lnTo>
                    <a:pt x="2281012" y="379060"/>
                  </a:lnTo>
                  <a:lnTo>
                    <a:pt x="2663398" y="339159"/>
                  </a:lnTo>
                  <a:lnTo>
                    <a:pt x="2819677" y="322533"/>
                  </a:lnTo>
                  <a:lnTo>
                    <a:pt x="3022508" y="305908"/>
                  </a:lnTo>
                  <a:lnTo>
                    <a:pt x="3185437" y="295933"/>
                  </a:lnTo>
                  <a:lnTo>
                    <a:pt x="3361667" y="285957"/>
                  </a:lnTo>
                  <a:lnTo>
                    <a:pt x="3567823" y="282632"/>
                  </a:lnTo>
                  <a:lnTo>
                    <a:pt x="3807229" y="282632"/>
                  </a:lnTo>
                  <a:lnTo>
                    <a:pt x="3980134" y="285957"/>
                  </a:lnTo>
                  <a:lnTo>
                    <a:pt x="4026685" y="289283"/>
                  </a:lnTo>
                  <a:lnTo>
                    <a:pt x="4063261" y="282632"/>
                  </a:lnTo>
                  <a:lnTo>
                    <a:pt x="4093187" y="269332"/>
                  </a:lnTo>
                  <a:lnTo>
                    <a:pt x="4113138" y="256032"/>
                  </a:lnTo>
                  <a:lnTo>
                    <a:pt x="4123113" y="239406"/>
                  </a:lnTo>
                  <a:lnTo>
                    <a:pt x="4123113" y="222781"/>
                  </a:lnTo>
                  <a:lnTo>
                    <a:pt x="4116463" y="196180"/>
                  </a:lnTo>
                  <a:lnTo>
                    <a:pt x="4093187" y="152954"/>
                  </a:lnTo>
                  <a:lnTo>
                    <a:pt x="4079887" y="139653"/>
                  </a:lnTo>
                  <a:lnTo>
                    <a:pt x="4066586" y="129678"/>
                  </a:lnTo>
                  <a:lnTo>
                    <a:pt x="3980134" y="99752"/>
                  </a:lnTo>
                  <a:lnTo>
                    <a:pt x="3860431" y="59851"/>
                  </a:lnTo>
                  <a:lnTo>
                    <a:pt x="3724102" y="23275"/>
                  </a:lnTo>
                  <a:lnTo>
                    <a:pt x="3604399" y="0"/>
                  </a:lnTo>
                  <a:lnTo>
                    <a:pt x="3567823" y="6650"/>
                  </a:lnTo>
                  <a:lnTo>
                    <a:pt x="3438144" y="46551"/>
                  </a:lnTo>
                  <a:lnTo>
                    <a:pt x="3308466" y="89777"/>
                  </a:lnTo>
                  <a:lnTo>
                    <a:pt x="3225338" y="99752"/>
                  </a:lnTo>
                  <a:lnTo>
                    <a:pt x="2856253" y="142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8FB72DAB-D48B-4647-BE6B-A8505A1EFC05}"/>
                </a:ext>
              </a:extLst>
            </p:cNvPr>
            <p:cNvSpPr/>
            <p:nvPr/>
          </p:nvSpPr>
          <p:spPr>
            <a:xfrm>
              <a:off x="2655887" y="4002228"/>
              <a:ext cx="1839912" cy="1370087"/>
            </a:xfrm>
            <a:custGeom>
              <a:avLst/>
              <a:gdLst>
                <a:gd name="connsiteX0" fmla="*/ 1383506 w 1840706"/>
                <a:gd name="connsiteY0" fmla="*/ 195263 h 1369219"/>
                <a:gd name="connsiteX1" fmla="*/ 1276350 w 1840706"/>
                <a:gd name="connsiteY1" fmla="*/ 311944 h 1369219"/>
                <a:gd name="connsiteX2" fmla="*/ 1176337 w 1840706"/>
                <a:gd name="connsiteY2" fmla="*/ 411957 h 1369219"/>
                <a:gd name="connsiteX3" fmla="*/ 1071562 w 1840706"/>
                <a:gd name="connsiteY3" fmla="*/ 514350 h 1369219"/>
                <a:gd name="connsiteX4" fmla="*/ 978694 w 1840706"/>
                <a:gd name="connsiteY4" fmla="*/ 597694 h 1369219"/>
                <a:gd name="connsiteX5" fmla="*/ 888206 w 1840706"/>
                <a:gd name="connsiteY5" fmla="*/ 676275 h 1369219"/>
                <a:gd name="connsiteX6" fmla="*/ 802481 w 1840706"/>
                <a:gd name="connsiteY6" fmla="*/ 750094 h 1369219"/>
                <a:gd name="connsiteX7" fmla="*/ 685800 w 1840706"/>
                <a:gd name="connsiteY7" fmla="*/ 842963 h 1369219"/>
                <a:gd name="connsiteX8" fmla="*/ 578644 w 1840706"/>
                <a:gd name="connsiteY8" fmla="*/ 928688 h 1369219"/>
                <a:gd name="connsiteX9" fmla="*/ 459581 w 1840706"/>
                <a:gd name="connsiteY9" fmla="*/ 1016794 h 1369219"/>
                <a:gd name="connsiteX10" fmla="*/ 340519 w 1840706"/>
                <a:gd name="connsiteY10" fmla="*/ 1102519 h 1369219"/>
                <a:gd name="connsiteX11" fmla="*/ 211931 w 1840706"/>
                <a:gd name="connsiteY11" fmla="*/ 1193007 h 1369219"/>
                <a:gd name="connsiteX12" fmla="*/ 47625 w 1840706"/>
                <a:gd name="connsiteY12" fmla="*/ 1302544 h 1369219"/>
                <a:gd name="connsiteX13" fmla="*/ 9525 w 1840706"/>
                <a:gd name="connsiteY13" fmla="*/ 1328738 h 1369219"/>
                <a:gd name="connsiteX14" fmla="*/ 0 w 1840706"/>
                <a:gd name="connsiteY14" fmla="*/ 1345407 h 1369219"/>
                <a:gd name="connsiteX15" fmla="*/ 0 w 1840706"/>
                <a:gd name="connsiteY15" fmla="*/ 1352550 h 1369219"/>
                <a:gd name="connsiteX16" fmla="*/ 0 w 1840706"/>
                <a:gd name="connsiteY16" fmla="*/ 1362075 h 1369219"/>
                <a:gd name="connsiteX17" fmla="*/ 9525 w 1840706"/>
                <a:gd name="connsiteY17" fmla="*/ 1366838 h 1369219"/>
                <a:gd name="connsiteX18" fmla="*/ 23812 w 1840706"/>
                <a:gd name="connsiteY18" fmla="*/ 1369219 h 1369219"/>
                <a:gd name="connsiteX19" fmla="*/ 45244 w 1840706"/>
                <a:gd name="connsiteY19" fmla="*/ 1364457 h 1369219"/>
                <a:gd name="connsiteX20" fmla="*/ 123825 w 1840706"/>
                <a:gd name="connsiteY20" fmla="*/ 1333500 h 1369219"/>
                <a:gd name="connsiteX21" fmla="*/ 259556 w 1840706"/>
                <a:gd name="connsiteY21" fmla="*/ 1273969 h 1369219"/>
                <a:gd name="connsiteX22" fmla="*/ 383381 w 1840706"/>
                <a:gd name="connsiteY22" fmla="*/ 1216819 h 1369219"/>
                <a:gd name="connsiteX23" fmla="*/ 507206 w 1840706"/>
                <a:gd name="connsiteY23" fmla="*/ 1154907 h 1369219"/>
                <a:gd name="connsiteX24" fmla="*/ 664369 w 1840706"/>
                <a:gd name="connsiteY24" fmla="*/ 1066800 h 1369219"/>
                <a:gd name="connsiteX25" fmla="*/ 812006 w 1840706"/>
                <a:gd name="connsiteY25" fmla="*/ 976313 h 1369219"/>
                <a:gd name="connsiteX26" fmla="*/ 952500 w 1840706"/>
                <a:gd name="connsiteY26" fmla="*/ 888207 h 1369219"/>
                <a:gd name="connsiteX27" fmla="*/ 1090612 w 1840706"/>
                <a:gd name="connsiteY27" fmla="*/ 792957 h 1369219"/>
                <a:gd name="connsiteX28" fmla="*/ 1240631 w 1840706"/>
                <a:gd name="connsiteY28" fmla="*/ 683419 h 1369219"/>
                <a:gd name="connsiteX29" fmla="*/ 1459706 w 1840706"/>
                <a:gd name="connsiteY29" fmla="*/ 511969 h 1369219"/>
                <a:gd name="connsiteX30" fmla="*/ 1578769 w 1840706"/>
                <a:gd name="connsiteY30" fmla="*/ 414338 h 1369219"/>
                <a:gd name="connsiteX31" fmla="*/ 1654969 w 1840706"/>
                <a:gd name="connsiteY31" fmla="*/ 347663 h 1369219"/>
                <a:gd name="connsiteX32" fmla="*/ 1726406 w 1840706"/>
                <a:gd name="connsiteY32" fmla="*/ 278607 h 1369219"/>
                <a:gd name="connsiteX33" fmla="*/ 1804987 w 1840706"/>
                <a:gd name="connsiteY33" fmla="*/ 192882 h 1369219"/>
                <a:gd name="connsiteX34" fmla="*/ 1838325 w 1840706"/>
                <a:gd name="connsiteY34" fmla="*/ 150019 h 1369219"/>
                <a:gd name="connsiteX35" fmla="*/ 1840706 w 1840706"/>
                <a:gd name="connsiteY35" fmla="*/ 140494 h 1369219"/>
                <a:gd name="connsiteX36" fmla="*/ 1835944 w 1840706"/>
                <a:gd name="connsiteY36" fmla="*/ 133350 h 1369219"/>
                <a:gd name="connsiteX37" fmla="*/ 1788319 w 1840706"/>
                <a:gd name="connsiteY37" fmla="*/ 85725 h 1369219"/>
                <a:gd name="connsiteX38" fmla="*/ 1764506 w 1840706"/>
                <a:gd name="connsiteY38" fmla="*/ 59532 h 1369219"/>
                <a:gd name="connsiteX39" fmla="*/ 1735931 w 1840706"/>
                <a:gd name="connsiteY39" fmla="*/ 0 h 1369219"/>
                <a:gd name="connsiteX40" fmla="*/ 1509712 w 1840706"/>
                <a:gd name="connsiteY40" fmla="*/ 35719 h 1369219"/>
                <a:gd name="connsiteX41" fmla="*/ 1421606 w 1840706"/>
                <a:gd name="connsiteY41" fmla="*/ 152400 h 1369219"/>
                <a:gd name="connsiteX42" fmla="*/ 1383506 w 1840706"/>
                <a:gd name="connsiteY42" fmla="*/ 195263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0706" h="1369219">
                  <a:moveTo>
                    <a:pt x="1383506" y="195263"/>
                  </a:moveTo>
                  <a:lnTo>
                    <a:pt x="1276350" y="311944"/>
                  </a:lnTo>
                  <a:lnTo>
                    <a:pt x="1176337" y="411957"/>
                  </a:lnTo>
                  <a:lnTo>
                    <a:pt x="1071562" y="514350"/>
                  </a:lnTo>
                  <a:lnTo>
                    <a:pt x="978694" y="597694"/>
                  </a:lnTo>
                  <a:lnTo>
                    <a:pt x="888206" y="676275"/>
                  </a:lnTo>
                  <a:lnTo>
                    <a:pt x="802481" y="750094"/>
                  </a:lnTo>
                  <a:lnTo>
                    <a:pt x="685800" y="842963"/>
                  </a:lnTo>
                  <a:lnTo>
                    <a:pt x="578644" y="928688"/>
                  </a:lnTo>
                  <a:lnTo>
                    <a:pt x="459581" y="1016794"/>
                  </a:lnTo>
                  <a:lnTo>
                    <a:pt x="340519" y="1102519"/>
                  </a:lnTo>
                  <a:lnTo>
                    <a:pt x="211931" y="1193007"/>
                  </a:lnTo>
                  <a:lnTo>
                    <a:pt x="47625" y="1302544"/>
                  </a:lnTo>
                  <a:lnTo>
                    <a:pt x="9525" y="1328738"/>
                  </a:lnTo>
                  <a:lnTo>
                    <a:pt x="0" y="1345407"/>
                  </a:lnTo>
                  <a:lnTo>
                    <a:pt x="0" y="1352550"/>
                  </a:lnTo>
                  <a:lnTo>
                    <a:pt x="0" y="1362075"/>
                  </a:lnTo>
                  <a:lnTo>
                    <a:pt x="9525" y="1366838"/>
                  </a:lnTo>
                  <a:lnTo>
                    <a:pt x="23812" y="1369219"/>
                  </a:lnTo>
                  <a:lnTo>
                    <a:pt x="45244" y="1364457"/>
                  </a:lnTo>
                  <a:lnTo>
                    <a:pt x="123825" y="1333500"/>
                  </a:lnTo>
                  <a:lnTo>
                    <a:pt x="259556" y="1273969"/>
                  </a:lnTo>
                  <a:lnTo>
                    <a:pt x="383381" y="1216819"/>
                  </a:lnTo>
                  <a:lnTo>
                    <a:pt x="507206" y="1154907"/>
                  </a:lnTo>
                  <a:lnTo>
                    <a:pt x="664369" y="1066800"/>
                  </a:lnTo>
                  <a:lnTo>
                    <a:pt x="812006" y="976313"/>
                  </a:lnTo>
                  <a:lnTo>
                    <a:pt x="952500" y="888207"/>
                  </a:lnTo>
                  <a:lnTo>
                    <a:pt x="1090612" y="792957"/>
                  </a:lnTo>
                  <a:lnTo>
                    <a:pt x="1240631" y="683419"/>
                  </a:lnTo>
                  <a:lnTo>
                    <a:pt x="1459706" y="511969"/>
                  </a:lnTo>
                  <a:lnTo>
                    <a:pt x="1578769" y="414338"/>
                  </a:lnTo>
                  <a:lnTo>
                    <a:pt x="1654969" y="347663"/>
                  </a:lnTo>
                  <a:lnTo>
                    <a:pt x="1726406" y="278607"/>
                  </a:lnTo>
                  <a:lnTo>
                    <a:pt x="1804987" y="192882"/>
                  </a:lnTo>
                  <a:lnTo>
                    <a:pt x="1838325" y="150019"/>
                  </a:lnTo>
                  <a:lnTo>
                    <a:pt x="1840706" y="140494"/>
                  </a:lnTo>
                  <a:lnTo>
                    <a:pt x="1835944" y="133350"/>
                  </a:lnTo>
                  <a:lnTo>
                    <a:pt x="1788319" y="85725"/>
                  </a:lnTo>
                  <a:lnTo>
                    <a:pt x="1764506" y="59532"/>
                  </a:lnTo>
                  <a:lnTo>
                    <a:pt x="1735931" y="0"/>
                  </a:lnTo>
                  <a:lnTo>
                    <a:pt x="1509712" y="35719"/>
                  </a:lnTo>
                  <a:lnTo>
                    <a:pt x="1421606" y="152400"/>
                  </a:lnTo>
                  <a:lnTo>
                    <a:pt x="1383506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FE6F2FA8-54AA-4151-8582-52421B1881A9}"/>
                </a:ext>
              </a:extLst>
            </p:cNvPr>
            <p:cNvSpPr/>
            <p:nvPr/>
          </p:nvSpPr>
          <p:spPr>
            <a:xfrm>
              <a:off x="3743324" y="4491205"/>
              <a:ext cx="376238" cy="1514558"/>
            </a:xfrm>
            <a:custGeom>
              <a:avLst/>
              <a:gdLst>
                <a:gd name="connsiteX0" fmla="*/ 366713 w 376238"/>
                <a:gd name="connsiteY0" fmla="*/ 342900 h 1514475"/>
                <a:gd name="connsiteX1" fmla="*/ 340519 w 376238"/>
                <a:gd name="connsiteY1" fmla="*/ 692943 h 1514475"/>
                <a:gd name="connsiteX2" fmla="*/ 314325 w 376238"/>
                <a:gd name="connsiteY2" fmla="*/ 1033462 h 1514475"/>
                <a:gd name="connsiteX3" fmla="*/ 307181 w 376238"/>
                <a:gd name="connsiteY3" fmla="*/ 1104900 h 1514475"/>
                <a:gd name="connsiteX4" fmla="*/ 257175 w 376238"/>
                <a:gd name="connsiteY4" fmla="*/ 1414462 h 1514475"/>
                <a:gd name="connsiteX5" fmla="*/ 240506 w 376238"/>
                <a:gd name="connsiteY5" fmla="*/ 1447800 h 1514475"/>
                <a:gd name="connsiteX6" fmla="*/ 214313 w 376238"/>
                <a:gd name="connsiteY6" fmla="*/ 1478756 h 1514475"/>
                <a:gd name="connsiteX7" fmla="*/ 178594 w 376238"/>
                <a:gd name="connsiteY7" fmla="*/ 1504950 h 1514475"/>
                <a:gd name="connsiteX8" fmla="*/ 150019 w 376238"/>
                <a:gd name="connsiteY8" fmla="*/ 1514475 h 1514475"/>
                <a:gd name="connsiteX9" fmla="*/ 135731 w 376238"/>
                <a:gd name="connsiteY9" fmla="*/ 1514475 h 1514475"/>
                <a:gd name="connsiteX10" fmla="*/ 116681 w 376238"/>
                <a:gd name="connsiteY10" fmla="*/ 1509712 h 1514475"/>
                <a:gd name="connsiteX11" fmla="*/ 97631 w 376238"/>
                <a:gd name="connsiteY11" fmla="*/ 1495425 h 1514475"/>
                <a:gd name="connsiteX12" fmla="*/ 85725 w 376238"/>
                <a:gd name="connsiteY12" fmla="*/ 1481137 h 1514475"/>
                <a:gd name="connsiteX13" fmla="*/ 64294 w 376238"/>
                <a:gd name="connsiteY13" fmla="*/ 1445418 h 1514475"/>
                <a:gd name="connsiteX14" fmla="*/ 40481 w 376238"/>
                <a:gd name="connsiteY14" fmla="*/ 1388268 h 1514475"/>
                <a:gd name="connsiteX15" fmla="*/ 23813 w 376238"/>
                <a:gd name="connsiteY15" fmla="*/ 1340643 h 1514475"/>
                <a:gd name="connsiteX16" fmla="*/ 4763 w 376238"/>
                <a:gd name="connsiteY16" fmla="*/ 1266825 h 1514475"/>
                <a:gd name="connsiteX17" fmla="*/ 0 w 376238"/>
                <a:gd name="connsiteY17" fmla="*/ 1221581 h 1514475"/>
                <a:gd name="connsiteX18" fmla="*/ 0 w 376238"/>
                <a:gd name="connsiteY18" fmla="*/ 1207293 h 1514475"/>
                <a:gd name="connsiteX19" fmla="*/ 23813 w 376238"/>
                <a:gd name="connsiteY19" fmla="*/ 1123950 h 1514475"/>
                <a:gd name="connsiteX20" fmla="*/ 52388 w 376238"/>
                <a:gd name="connsiteY20" fmla="*/ 1007268 h 1514475"/>
                <a:gd name="connsiteX21" fmla="*/ 73819 w 376238"/>
                <a:gd name="connsiteY21" fmla="*/ 904875 h 1514475"/>
                <a:gd name="connsiteX22" fmla="*/ 92869 w 376238"/>
                <a:gd name="connsiteY22" fmla="*/ 792956 h 1514475"/>
                <a:gd name="connsiteX23" fmla="*/ 114300 w 376238"/>
                <a:gd name="connsiteY23" fmla="*/ 666750 h 1514475"/>
                <a:gd name="connsiteX24" fmla="*/ 128588 w 376238"/>
                <a:gd name="connsiteY24" fmla="*/ 566737 h 1514475"/>
                <a:gd name="connsiteX25" fmla="*/ 145256 w 376238"/>
                <a:gd name="connsiteY25" fmla="*/ 452437 h 1514475"/>
                <a:gd name="connsiteX26" fmla="*/ 152400 w 376238"/>
                <a:gd name="connsiteY26" fmla="*/ 392906 h 1514475"/>
                <a:gd name="connsiteX27" fmla="*/ 157163 w 376238"/>
                <a:gd name="connsiteY27" fmla="*/ 357187 h 1514475"/>
                <a:gd name="connsiteX28" fmla="*/ 159544 w 376238"/>
                <a:gd name="connsiteY28" fmla="*/ 328612 h 1514475"/>
                <a:gd name="connsiteX29" fmla="*/ 157163 w 376238"/>
                <a:gd name="connsiteY29" fmla="*/ 300037 h 1514475"/>
                <a:gd name="connsiteX30" fmla="*/ 152400 w 376238"/>
                <a:gd name="connsiteY30" fmla="*/ 266700 h 1514475"/>
                <a:gd name="connsiteX31" fmla="*/ 140494 w 376238"/>
                <a:gd name="connsiteY31" fmla="*/ 235743 h 1514475"/>
                <a:gd name="connsiteX32" fmla="*/ 100013 w 376238"/>
                <a:gd name="connsiteY32" fmla="*/ 152400 h 1514475"/>
                <a:gd name="connsiteX33" fmla="*/ 307181 w 376238"/>
                <a:gd name="connsiteY33" fmla="*/ 0 h 1514475"/>
                <a:gd name="connsiteX34" fmla="*/ 347663 w 376238"/>
                <a:gd name="connsiteY34" fmla="*/ 71437 h 1514475"/>
                <a:gd name="connsiteX35" fmla="*/ 359569 w 376238"/>
                <a:gd name="connsiteY35" fmla="*/ 97631 h 1514475"/>
                <a:gd name="connsiteX36" fmla="*/ 366713 w 376238"/>
                <a:gd name="connsiteY36" fmla="*/ 123825 h 1514475"/>
                <a:gd name="connsiteX37" fmla="*/ 373856 w 376238"/>
                <a:gd name="connsiteY37" fmla="*/ 164306 h 1514475"/>
                <a:gd name="connsiteX38" fmla="*/ 376238 w 376238"/>
                <a:gd name="connsiteY38" fmla="*/ 216693 h 1514475"/>
                <a:gd name="connsiteX39" fmla="*/ 366713 w 376238"/>
                <a:gd name="connsiteY39" fmla="*/ 3429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8" h="1514475">
                  <a:moveTo>
                    <a:pt x="366713" y="342900"/>
                  </a:moveTo>
                  <a:lnTo>
                    <a:pt x="340519" y="692943"/>
                  </a:lnTo>
                  <a:lnTo>
                    <a:pt x="314325" y="1033462"/>
                  </a:lnTo>
                  <a:lnTo>
                    <a:pt x="307181" y="1104900"/>
                  </a:lnTo>
                  <a:lnTo>
                    <a:pt x="257175" y="1414462"/>
                  </a:lnTo>
                  <a:lnTo>
                    <a:pt x="240506" y="1447800"/>
                  </a:lnTo>
                  <a:lnTo>
                    <a:pt x="214313" y="1478756"/>
                  </a:lnTo>
                  <a:lnTo>
                    <a:pt x="178594" y="1504950"/>
                  </a:lnTo>
                  <a:lnTo>
                    <a:pt x="150019" y="1514475"/>
                  </a:lnTo>
                  <a:lnTo>
                    <a:pt x="135731" y="1514475"/>
                  </a:lnTo>
                  <a:lnTo>
                    <a:pt x="116681" y="1509712"/>
                  </a:lnTo>
                  <a:lnTo>
                    <a:pt x="97631" y="1495425"/>
                  </a:lnTo>
                  <a:lnTo>
                    <a:pt x="85725" y="1481137"/>
                  </a:lnTo>
                  <a:lnTo>
                    <a:pt x="64294" y="1445418"/>
                  </a:lnTo>
                  <a:lnTo>
                    <a:pt x="40481" y="1388268"/>
                  </a:lnTo>
                  <a:lnTo>
                    <a:pt x="23813" y="1340643"/>
                  </a:lnTo>
                  <a:lnTo>
                    <a:pt x="4763" y="1266825"/>
                  </a:lnTo>
                  <a:lnTo>
                    <a:pt x="0" y="1221581"/>
                  </a:lnTo>
                  <a:lnTo>
                    <a:pt x="0" y="1207293"/>
                  </a:lnTo>
                  <a:lnTo>
                    <a:pt x="23813" y="1123950"/>
                  </a:lnTo>
                  <a:lnTo>
                    <a:pt x="52388" y="1007268"/>
                  </a:lnTo>
                  <a:lnTo>
                    <a:pt x="73819" y="904875"/>
                  </a:lnTo>
                  <a:lnTo>
                    <a:pt x="92869" y="792956"/>
                  </a:lnTo>
                  <a:lnTo>
                    <a:pt x="114300" y="666750"/>
                  </a:lnTo>
                  <a:lnTo>
                    <a:pt x="128588" y="566737"/>
                  </a:lnTo>
                  <a:lnTo>
                    <a:pt x="145256" y="452437"/>
                  </a:lnTo>
                  <a:lnTo>
                    <a:pt x="152400" y="392906"/>
                  </a:lnTo>
                  <a:lnTo>
                    <a:pt x="157163" y="357187"/>
                  </a:lnTo>
                  <a:lnTo>
                    <a:pt x="159544" y="328612"/>
                  </a:lnTo>
                  <a:lnTo>
                    <a:pt x="157163" y="300037"/>
                  </a:lnTo>
                  <a:lnTo>
                    <a:pt x="152400" y="266700"/>
                  </a:lnTo>
                  <a:lnTo>
                    <a:pt x="140494" y="235743"/>
                  </a:lnTo>
                  <a:lnTo>
                    <a:pt x="100013" y="152400"/>
                  </a:lnTo>
                  <a:lnTo>
                    <a:pt x="307181" y="0"/>
                  </a:lnTo>
                  <a:lnTo>
                    <a:pt x="347663" y="71437"/>
                  </a:lnTo>
                  <a:lnTo>
                    <a:pt x="359569" y="97631"/>
                  </a:lnTo>
                  <a:lnTo>
                    <a:pt x="366713" y="123825"/>
                  </a:lnTo>
                  <a:lnTo>
                    <a:pt x="373856" y="164306"/>
                  </a:lnTo>
                  <a:lnTo>
                    <a:pt x="376238" y="216693"/>
                  </a:lnTo>
                  <a:lnTo>
                    <a:pt x="3667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5">
              <a:extLst>
                <a:ext uri="{FF2B5EF4-FFF2-40B4-BE49-F238E27FC236}">
                  <a16:creationId xmlns:a16="http://schemas.microsoft.com/office/drawing/2014/main" id="{F3CA4F1C-92C6-4AB1-B5E5-78A51D7786A6}"/>
                </a:ext>
              </a:extLst>
            </p:cNvPr>
            <p:cNvSpPr/>
            <p:nvPr/>
          </p:nvSpPr>
          <p:spPr>
            <a:xfrm>
              <a:off x="3922712" y="4962718"/>
              <a:ext cx="1635125" cy="1028756"/>
            </a:xfrm>
            <a:custGeom>
              <a:avLst/>
              <a:gdLst>
                <a:gd name="connsiteX0" fmla="*/ 1383506 w 1635919"/>
                <a:gd name="connsiteY0" fmla="*/ 85725 h 1028700"/>
                <a:gd name="connsiteX1" fmla="*/ 1185862 w 1635919"/>
                <a:gd name="connsiteY1" fmla="*/ 169069 h 1028700"/>
                <a:gd name="connsiteX2" fmla="*/ 990600 w 1635919"/>
                <a:gd name="connsiteY2" fmla="*/ 250031 h 1028700"/>
                <a:gd name="connsiteX3" fmla="*/ 809625 w 1635919"/>
                <a:gd name="connsiteY3" fmla="*/ 326231 h 1028700"/>
                <a:gd name="connsiteX4" fmla="*/ 614362 w 1635919"/>
                <a:gd name="connsiteY4" fmla="*/ 407194 h 1028700"/>
                <a:gd name="connsiteX5" fmla="*/ 428625 w 1635919"/>
                <a:gd name="connsiteY5" fmla="*/ 483394 h 1028700"/>
                <a:gd name="connsiteX6" fmla="*/ 266700 w 1635919"/>
                <a:gd name="connsiteY6" fmla="*/ 552450 h 1028700"/>
                <a:gd name="connsiteX7" fmla="*/ 145256 w 1635919"/>
                <a:gd name="connsiteY7" fmla="*/ 602456 h 1028700"/>
                <a:gd name="connsiteX8" fmla="*/ 33337 w 1635919"/>
                <a:gd name="connsiteY8" fmla="*/ 645319 h 1028700"/>
                <a:gd name="connsiteX9" fmla="*/ 0 w 1635919"/>
                <a:gd name="connsiteY9" fmla="*/ 1028700 h 1028700"/>
                <a:gd name="connsiteX10" fmla="*/ 28575 w 1635919"/>
                <a:gd name="connsiteY10" fmla="*/ 1007269 h 1028700"/>
                <a:gd name="connsiteX11" fmla="*/ 57150 w 1635919"/>
                <a:gd name="connsiteY11" fmla="*/ 981075 h 1028700"/>
                <a:gd name="connsiteX12" fmla="*/ 78581 w 1635919"/>
                <a:gd name="connsiteY12" fmla="*/ 950119 h 1028700"/>
                <a:gd name="connsiteX13" fmla="*/ 119062 w 1635919"/>
                <a:gd name="connsiteY13" fmla="*/ 921544 h 1028700"/>
                <a:gd name="connsiteX14" fmla="*/ 254794 w 1635919"/>
                <a:gd name="connsiteY14" fmla="*/ 840581 h 1028700"/>
                <a:gd name="connsiteX15" fmla="*/ 452437 w 1635919"/>
                <a:gd name="connsiteY15" fmla="*/ 723900 h 1028700"/>
                <a:gd name="connsiteX16" fmla="*/ 607219 w 1635919"/>
                <a:gd name="connsiteY16" fmla="*/ 631031 h 1028700"/>
                <a:gd name="connsiteX17" fmla="*/ 800100 w 1635919"/>
                <a:gd name="connsiteY17" fmla="*/ 516731 h 1028700"/>
                <a:gd name="connsiteX18" fmla="*/ 966787 w 1635919"/>
                <a:gd name="connsiteY18" fmla="*/ 421481 h 1028700"/>
                <a:gd name="connsiteX19" fmla="*/ 1169194 w 1635919"/>
                <a:gd name="connsiteY19" fmla="*/ 302419 h 1028700"/>
                <a:gd name="connsiteX20" fmla="*/ 1335881 w 1635919"/>
                <a:gd name="connsiteY20" fmla="*/ 204788 h 1028700"/>
                <a:gd name="connsiteX21" fmla="*/ 1478756 w 1635919"/>
                <a:gd name="connsiteY21" fmla="*/ 121444 h 1028700"/>
                <a:gd name="connsiteX22" fmla="*/ 1635919 w 1635919"/>
                <a:gd name="connsiteY22" fmla="*/ 30956 h 1028700"/>
                <a:gd name="connsiteX23" fmla="*/ 1604962 w 1635919"/>
                <a:gd name="connsiteY23" fmla="*/ 0 h 1028700"/>
                <a:gd name="connsiteX24" fmla="*/ 1504950 w 1635919"/>
                <a:gd name="connsiteY24" fmla="*/ 33338 h 1028700"/>
                <a:gd name="connsiteX25" fmla="*/ 1383506 w 1635919"/>
                <a:gd name="connsiteY25" fmla="*/ 8572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19" h="1028700">
                  <a:moveTo>
                    <a:pt x="1383506" y="85725"/>
                  </a:moveTo>
                  <a:lnTo>
                    <a:pt x="1185862" y="169069"/>
                  </a:lnTo>
                  <a:lnTo>
                    <a:pt x="990600" y="250031"/>
                  </a:lnTo>
                  <a:lnTo>
                    <a:pt x="809625" y="326231"/>
                  </a:lnTo>
                  <a:lnTo>
                    <a:pt x="614362" y="407194"/>
                  </a:lnTo>
                  <a:lnTo>
                    <a:pt x="428625" y="483394"/>
                  </a:lnTo>
                  <a:lnTo>
                    <a:pt x="266700" y="552450"/>
                  </a:lnTo>
                  <a:lnTo>
                    <a:pt x="145256" y="602456"/>
                  </a:lnTo>
                  <a:lnTo>
                    <a:pt x="33337" y="645319"/>
                  </a:lnTo>
                  <a:lnTo>
                    <a:pt x="0" y="1028700"/>
                  </a:lnTo>
                  <a:lnTo>
                    <a:pt x="28575" y="1007269"/>
                  </a:lnTo>
                  <a:lnTo>
                    <a:pt x="57150" y="981075"/>
                  </a:lnTo>
                  <a:lnTo>
                    <a:pt x="78581" y="950119"/>
                  </a:lnTo>
                  <a:lnTo>
                    <a:pt x="119062" y="921544"/>
                  </a:lnTo>
                  <a:lnTo>
                    <a:pt x="254794" y="840581"/>
                  </a:lnTo>
                  <a:lnTo>
                    <a:pt x="452437" y="723900"/>
                  </a:lnTo>
                  <a:lnTo>
                    <a:pt x="607219" y="631031"/>
                  </a:lnTo>
                  <a:lnTo>
                    <a:pt x="800100" y="516731"/>
                  </a:lnTo>
                  <a:lnTo>
                    <a:pt x="966787" y="421481"/>
                  </a:lnTo>
                  <a:lnTo>
                    <a:pt x="1169194" y="302419"/>
                  </a:lnTo>
                  <a:lnTo>
                    <a:pt x="1335881" y="204788"/>
                  </a:lnTo>
                  <a:lnTo>
                    <a:pt x="1478756" y="121444"/>
                  </a:lnTo>
                  <a:lnTo>
                    <a:pt x="1635919" y="30956"/>
                  </a:lnTo>
                  <a:lnTo>
                    <a:pt x="1604962" y="0"/>
                  </a:lnTo>
                  <a:lnTo>
                    <a:pt x="1504950" y="33338"/>
                  </a:lnTo>
                  <a:lnTo>
                    <a:pt x="1383506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6">
              <a:extLst>
                <a:ext uri="{FF2B5EF4-FFF2-40B4-BE49-F238E27FC236}">
                  <a16:creationId xmlns:a16="http://schemas.microsoft.com/office/drawing/2014/main" id="{EEB43F18-D8B1-4886-B469-013802278123}"/>
                </a:ext>
              </a:extLst>
            </p:cNvPr>
            <p:cNvSpPr/>
            <p:nvPr/>
          </p:nvSpPr>
          <p:spPr>
            <a:xfrm>
              <a:off x="5076825" y="4010166"/>
              <a:ext cx="1104900" cy="668375"/>
            </a:xfrm>
            <a:custGeom>
              <a:avLst/>
              <a:gdLst>
                <a:gd name="connsiteX0" fmla="*/ 852488 w 1104900"/>
                <a:gd name="connsiteY0" fmla="*/ 416719 h 669131"/>
                <a:gd name="connsiteX1" fmla="*/ 762000 w 1104900"/>
                <a:gd name="connsiteY1" fmla="*/ 450056 h 669131"/>
                <a:gd name="connsiteX2" fmla="*/ 697706 w 1104900"/>
                <a:gd name="connsiteY2" fmla="*/ 473869 h 669131"/>
                <a:gd name="connsiteX3" fmla="*/ 602456 w 1104900"/>
                <a:gd name="connsiteY3" fmla="*/ 507206 h 669131"/>
                <a:gd name="connsiteX4" fmla="*/ 478631 w 1104900"/>
                <a:gd name="connsiteY4" fmla="*/ 545306 h 669131"/>
                <a:gd name="connsiteX5" fmla="*/ 357188 w 1104900"/>
                <a:gd name="connsiteY5" fmla="*/ 583406 h 669131"/>
                <a:gd name="connsiteX6" fmla="*/ 204788 w 1104900"/>
                <a:gd name="connsiteY6" fmla="*/ 628650 h 669131"/>
                <a:gd name="connsiteX7" fmla="*/ 47625 w 1104900"/>
                <a:gd name="connsiteY7" fmla="*/ 669131 h 669131"/>
                <a:gd name="connsiteX8" fmla="*/ 0 w 1104900"/>
                <a:gd name="connsiteY8" fmla="*/ 638175 h 669131"/>
                <a:gd name="connsiteX9" fmla="*/ 83344 w 1104900"/>
                <a:gd name="connsiteY9" fmla="*/ 597694 h 669131"/>
                <a:gd name="connsiteX10" fmla="*/ 190500 w 1104900"/>
                <a:gd name="connsiteY10" fmla="*/ 547688 h 669131"/>
                <a:gd name="connsiteX11" fmla="*/ 285750 w 1104900"/>
                <a:gd name="connsiteY11" fmla="*/ 500063 h 669131"/>
                <a:gd name="connsiteX12" fmla="*/ 361950 w 1104900"/>
                <a:gd name="connsiteY12" fmla="*/ 457200 h 669131"/>
                <a:gd name="connsiteX13" fmla="*/ 402431 w 1104900"/>
                <a:gd name="connsiteY13" fmla="*/ 433388 h 669131"/>
                <a:gd name="connsiteX14" fmla="*/ 454819 w 1104900"/>
                <a:gd name="connsiteY14" fmla="*/ 400050 h 669131"/>
                <a:gd name="connsiteX15" fmla="*/ 502444 w 1104900"/>
                <a:gd name="connsiteY15" fmla="*/ 366713 h 669131"/>
                <a:gd name="connsiteX16" fmla="*/ 535781 w 1104900"/>
                <a:gd name="connsiteY16" fmla="*/ 335756 h 669131"/>
                <a:gd name="connsiteX17" fmla="*/ 576263 w 1104900"/>
                <a:gd name="connsiteY17" fmla="*/ 292894 h 669131"/>
                <a:gd name="connsiteX18" fmla="*/ 607219 w 1104900"/>
                <a:gd name="connsiteY18" fmla="*/ 257175 h 669131"/>
                <a:gd name="connsiteX19" fmla="*/ 626269 w 1104900"/>
                <a:gd name="connsiteY19" fmla="*/ 223838 h 669131"/>
                <a:gd name="connsiteX20" fmla="*/ 628650 w 1104900"/>
                <a:gd name="connsiteY20" fmla="*/ 207169 h 669131"/>
                <a:gd name="connsiteX21" fmla="*/ 628650 w 1104900"/>
                <a:gd name="connsiteY21" fmla="*/ 188119 h 669131"/>
                <a:gd name="connsiteX22" fmla="*/ 623888 w 1104900"/>
                <a:gd name="connsiteY22" fmla="*/ 157163 h 669131"/>
                <a:gd name="connsiteX23" fmla="*/ 616744 w 1104900"/>
                <a:gd name="connsiteY23" fmla="*/ 135731 h 669131"/>
                <a:gd name="connsiteX24" fmla="*/ 607219 w 1104900"/>
                <a:gd name="connsiteY24" fmla="*/ 119063 h 669131"/>
                <a:gd name="connsiteX25" fmla="*/ 592931 w 1104900"/>
                <a:gd name="connsiteY25" fmla="*/ 102394 h 669131"/>
                <a:gd name="connsiteX26" fmla="*/ 576263 w 1104900"/>
                <a:gd name="connsiteY26" fmla="*/ 90488 h 669131"/>
                <a:gd name="connsiteX27" fmla="*/ 552450 w 1104900"/>
                <a:gd name="connsiteY27" fmla="*/ 80963 h 669131"/>
                <a:gd name="connsiteX28" fmla="*/ 528638 w 1104900"/>
                <a:gd name="connsiteY28" fmla="*/ 73819 h 669131"/>
                <a:gd name="connsiteX29" fmla="*/ 514350 w 1104900"/>
                <a:gd name="connsiteY29" fmla="*/ 66675 h 669131"/>
                <a:gd name="connsiteX30" fmla="*/ 497681 w 1104900"/>
                <a:gd name="connsiteY30" fmla="*/ 52388 h 669131"/>
                <a:gd name="connsiteX31" fmla="*/ 488156 w 1104900"/>
                <a:gd name="connsiteY31" fmla="*/ 33338 h 669131"/>
                <a:gd name="connsiteX32" fmla="*/ 488156 w 1104900"/>
                <a:gd name="connsiteY32" fmla="*/ 16669 h 669131"/>
                <a:gd name="connsiteX33" fmla="*/ 492919 w 1104900"/>
                <a:gd name="connsiteY33" fmla="*/ 7144 h 669131"/>
                <a:gd name="connsiteX34" fmla="*/ 514350 w 1104900"/>
                <a:gd name="connsiteY34" fmla="*/ 0 h 669131"/>
                <a:gd name="connsiteX35" fmla="*/ 550069 w 1104900"/>
                <a:gd name="connsiteY35" fmla="*/ 2381 h 669131"/>
                <a:gd name="connsiteX36" fmla="*/ 592931 w 1104900"/>
                <a:gd name="connsiteY36" fmla="*/ 9525 h 669131"/>
                <a:gd name="connsiteX37" fmla="*/ 671513 w 1104900"/>
                <a:gd name="connsiteY37" fmla="*/ 33338 h 669131"/>
                <a:gd name="connsiteX38" fmla="*/ 750094 w 1104900"/>
                <a:gd name="connsiteY38" fmla="*/ 64294 h 669131"/>
                <a:gd name="connsiteX39" fmla="*/ 823913 w 1104900"/>
                <a:gd name="connsiteY39" fmla="*/ 97631 h 669131"/>
                <a:gd name="connsiteX40" fmla="*/ 878681 w 1104900"/>
                <a:gd name="connsiteY40" fmla="*/ 121444 h 669131"/>
                <a:gd name="connsiteX41" fmla="*/ 938213 w 1104900"/>
                <a:gd name="connsiteY41" fmla="*/ 154781 h 669131"/>
                <a:gd name="connsiteX42" fmla="*/ 976313 w 1104900"/>
                <a:gd name="connsiteY42" fmla="*/ 180975 h 669131"/>
                <a:gd name="connsiteX43" fmla="*/ 1009650 w 1104900"/>
                <a:gd name="connsiteY43" fmla="*/ 207169 h 669131"/>
                <a:gd name="connsiteX44" fmla="*/ 1045369 w 1104900"/>
                <a:gd name="connsiteY44" fmla="*/ 242888 h 669131"/>
                <a:gd name="connsiteX45" fmla="*/ 1081088 w 1104900"/>
                <a:gd name="connsiteY45" fmla="*/ 283369 h 669131"/>
                <a:gd name="connsiteX46" fmla="*/ 1097756 w 1104900"/>
                <a:gd name="connsiteY46" fmla="*/ 307181 h 669131"/>
                <a:gd name="connsiteX47" fmla="*/ 1102519 w 1104900"/>
                <a:gd name="connsiteY47" fmla="*/ 321469 h 669131"/>
                <a:gd name="connsiteX48" fmla="*/ 1104900 w 1104900"/>
                <a:gd name="connsiteY48" fmla="*/ 335756 h 669131"/>
                <a:gd name="connsiteX49" fmla="*/ 1100138 w 1104900"/>
                <a:gd name="connsiteY49" fmla="*/ 347663 h 669131"/>
                <a:gd name="connsiteX50" fmla="*/ 1090613 w 1104900"/>
                <a:gd name="connsiteY50" fmla="*/ 357188 h 669131"/>
                <a:gd name="connsiteX51" fmla="*/ 1069181 w 1104900"/>
                <a:gd name="connsiteY51" fmla="*/ 369094 h 669131"/>
                <a:gd name="connsiteX52" fmla="*/ 1033463 w 1104900"/>
                <a:gd name="connsiteY52" fmla="*/ 381000 h 669131"/>
                <a:gd name="connsiteX53" fmla="*/ 983456 w 1104900"/>
                <a:gd name="connsiteY53" fmla="*/ 390525 h 669131"/>
                <a:gd name="connsiteX54" fmla="*/ 931069 w 1104900"/>
                <a:gd name="connsiteY54" fmla="*/ 397669 h 669131"/>
                <a:gd name="connsiteX55" fmla="*/ 852488 w 1104900"/>
                <a:gd name="connsiteY55" fmla="*/ 416719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04900" h="669131">
                  <a:moveTo>
                    <a:pt x="852488" y="416719"/>
                  </a:moveTo>
                  <a:lnTo>
                    <a:pt x="762000" y="450056"/>
                  </a:lnTo>
                  <a:lnTo>
                    <a:pt x="697706" y="473869"/>
                  </a:lnTo>
                  <a:lnTo>
                    <a:pt x="602456" y="507206"/>
                  </a:lnTo>
                  <a:lnTo>
                    <a:pt x="478631" y="545306"/>
                  </a:lnTo>
                  <a:lnTo>
                    <a:pt x="357188" y="583406"/>
                  </a:lnTo>
                  <a:lnTo>
                    <a:pt x="204788" y="628650"/>
                  </a:lnTo>
                  <a:lnTo>
                    <a:pt x="47625" y="669131"/>
                  </a:lnTo>
                  <a:lnTo>
                    <a:pt x="0" y="638175"/>
                  </a:lnTo>
                  <a:lnTo>
                    <a:pt x="83344" y="597694"/>
                  </a:lnTo>
                  <a:lnTo>
                    <a:pt x="190500" y="547688"/>
                  </a:lnTo>
                  <a:lnTo>
                    <a:pt x="285750" y="500063"/>
                  </a:lnTo>
                  <a:lnTo>
                    <a:pt x="361950" y="457200"/>
                  </a:lnTo>
                  <a:lnTo>
                    <a:pt x="402431" y="433388"/>
                  </a:lnTo>
                  <a:lnTo>
                    <a:pt x="454819" y="400050"/>
                  </a:lnTo>
                  <a:lnTo>
                    <a:pt x="502444" y="366713"/>
                  </a:lnTo>
                  <a:lnTo>
                    <a:pt x="535781" y="335756"/>
                  </a:lnTo>
                  <a:lnTo>
                    <a:pt x="576263" y="292894"/>
                  </a:lnTo>
                  <a:lnTo>
                    <a:pt x="607219" y="257175"/>
                  </a:lnTo>
                  <a:lnTo>
                    <a:pt x="626269" y="223838"/>
                  </a:lnTo>
                  <a:lnTo>
                    <a:pt x="628650" y="207169"/>
                  </a:lnTo>
                  <a:lnTo>
                    <a:pt x="628650" y="188119"/>
                  </a:lnTo>
                  <a:lnTo>
                    <a:pt x="623888" y="157163"/>
                  </a:lnTo>
                  <a:lnTo>
                    <a:pt x="616744" y="135731"/>
                  </a:lnTo>
                  <a:lnTo>
                    <a:pt x="607219" y="119063"/>
                  </a:lnTo>
                  <a:lnTo>
                    <a:pt x="592931" y="102394"/>
                  </a:lnTo>
                  <a:lnTo>
                    <a:pt x="576263" y="90488"/>
                  </a:lnTo>
                  <a:lnTo>
                    <a:pt x="552450" y="80963"/>
                  </a:lnTo>
                  <a:lnTo>
                    <a:pt x="528638" y="73819"/>
                  </a:lnTo>
                  <a:lnTo>
                    <a:pt x="514350" y="66675"/>
                  </a:lnTo>
                  <a:lnTo>
                    <a:pt x="497681" y="52388"/>
                  </a:lnTo>
                  <a:lnTo>
                    <a:pt x="488156" y="33338"/>
                  </a:lnTo>
                  <a:lnTo>
                    <a:pt x="488156" y="16669"/>
                  </a:lnTo>
                  <a:lnTo>
                    <a:pt x="492919" y="7144"/>
                  </a:lnTo>
                  <a:lnTo>
                    <a:pt x="514350" y="0"/>
                  </a:lnTo>
                  <a:lnTo>
                    <a:pt x="550069" y="2381"/>
                  </a:lnTo>
                  <a:lnTo>
                    <a:pt x="592931" y="9525"/>
                  </a:lnTo>
                  <a:lnTo>
                    <a:pt x="671513" y="33338"/>
                  </a:lnTo>
                  <a:lnTo>
                    <a:pt x="750094" y="64294"/>
                  </a:lnTo>
                  <a:lnTo>
                    <a:pt x="823913" y="97631"/>
                  </a:lnTo>
                  <a:lnTo>
                    <a:pt x="878681" y="121444"/>
                  </a:lnTo>
                  <a:lnTo>
                    <a:pt x="938213" y="154781"/>
                  </a:lnTo>
                  <a:lnTo>
                    <a:pt x="976313" y="180975"/>
                  </a:lnTo>
                  <a:lnTo>
                    <a:pt x="1009650" y="207169"/>
                  </a:lnTo>
                  <a:lnTo>
                    <a:pt x="1045369" y="242888"/>
                  </a:lnTo>
                  <a:lnTo>
                    <a:pt x="1081088" y="283369"/>
                  </a:lnTo>
                  <a:lnTo>
                    <a:pt x="1097756" y="307181"/>
                  </a:lnTo>
                  <a:lnTo>
                    <a:pt x="1102519" y="321469"/>
                  </a:lnTo>
                  <a:lnTo>
                    <a:pt x="1104900" y="335756"/>
                  </a:lnTo>
                  <a:lnTo>
                    <a:pt x="1100138" y="347663"/>
                  </a:lnTo>
                  <a:lnTo>
                    <a:pt x="1090613" y="357188"/>
                  </a:lnTo>
                  <a:lnTo>
                    <a:pt x="1069181" y="369094"/>
                  </a:lnTo>
                  <a:lnTo>
                    <a:pt x="1033463" y="381000"/>
                  </a:lnTo>
                  <a:lnTo>
                    <a:pt x="983456" y="390525"/>
                  </a:lnTo>
                  <a:lnTo>
                    <a:pt x="931069" y="397669"/>
                  </a:lnTo>
                  <a:lnTo>
                    <a:pt x="852488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7">
              <a:extLst>
                <a:ext uri="{FF2B5EF4-FFF2-40B4-BE49-F238E27FC236}">
                  <a16:creationId xmlns:a16="http://schemas.microsoft.com/office/drawing/2014/main" id="{2F362A16-4170-4866-A243-D905F7FE06FC}"/>
                </a:ext>
              </a:extLst>
            </p:cNvPr>
            <p:cNvSpPr/>
            <p:nvPr/>
          </p:nvSpPr>
          <p:spPr>
            <a:xfrm>
              <a:off x="4516437" y="4410238"/>
              <a:ext cx="2759076" cy="1382789"/>
            </a:xfrm>
            <a:custGeom>
              <a:avLst/>
              <a:gdLst>
                <a:gd name="connsiteX0" fmla="*/ 1340644 w 2757488"/>
                <a:gd name="connsiteY0" fmla="*/ 640556 h 1383506"/>
                <a:gd name="connsiteX1" fmla="*/ 1254919 w 2757488"/>
                <a:gd name="connsiteY1" fmla="*/ 590550 h 1383506"/>
                <a:gd name="connsiteX2" fmla="*/ 1178719 w 2757488"/>
                <a:gd name="connsiteY2" fmla="*/ 545306 h 1383506"/>
                <a:gd name="connsiteX3" fmla="*/ 1104900 w 2757488"/>
                <a:gd name="connsiteY3" fmla="*/ 500063 h 1383506"/>
                <a:gd name="connsiteX4" fmla="*/ 1033463 w 2757488"/>
                <a:gd name="connsiteY4" fmla="*/ 457200 h 1383506"/>
                <a:gd name="connsiteX5" fmla="*/ 933450 w 2757488"/>
                <a:gd name="connsiteY5" fmla="*/ 395288 h 1383506"/>
                <a:gd name="connsiteX6" fmla="*/ 873919 w 2757488"/>
                <a:gd name="connsiteY6" fmla="*/ 357188 h 1383506"/>
                <a:gd name="connsiteX7" fmla="*/ 797719 w 2757488"/>
                <a:gd name="connsiteY7" fmla="*/ 309563 h 1383506"/>
                <a:gd name="connsiteX8" fmla="*/ 726282 w 2757488"/>
                <a:gd name="connsiteY8" fmla="*/ 264319 h 1383506"/>
                <a:gd name="connsiteX9" fmla="*/ 681038 w 2757488"/>
                <a:gd name="connsiteY9" fmla="*/ 238125 h 1383506"/>
                <a:gd name="connsiteX10" fmla="*/ 633413 w 2757488"/>
                <a:gd name="connsiteY10" fmla="*/ 204788 h 1383506"/>
                <a:gd name="connsiteX11" fmla="*/ 578644 w 2757488"/>
                <a:gd name="connsiteY11" fmla="*/ 171450 h 1383506"/>
                <a:gd name="connsiteX12" fmla="*/ 516732 w 2757488"/>
                <a:gd name="connsiteY12" fmla="*/ 135731 h 1383506"/>
                <a:gd name="connsiteX13" fmla="*/ 476250 w 2757488"/>
                <a:gd name="connsiteY13" fmla="*/ 114300 h 1383506"/>
                <a:gd name="connsiteX14" fmla="*/ 435769 w 2757488"/>
                <a:gd name="connsiteY14" fmla="*/ 95250 h 1383506"/>
                <a:gd name="connsiteX15" fmla="*/ 371475 w 2757488"/>
                <a:gd name="connsiteY15" fmla="*/ 69056 h 1383506"/>
                <a:gd name="connsiteX16" fmla="*/ 316707 w 2757488"/>
                <a:gd name="connsiteY16" fmla="*/ 50006 h 1383506"/>
                <a:gd name="connsiteX17" fmla="*/ 242888 w 2757488"/>
                <a:gd name="connsiteY17" fmla="*/ 28575 h 1383506"/>
                <a:gd name="connsiteX18" fmla="*/ 185738 w 2757488"/>
                <a:gd name="connsiteY18" fmla="*/ 16669 h 1383506"/>
                <a:gd name="connsiteX19" fmla="*/ 119063 w 2757488"/>
                <a:gd name="connsiteY19" fmla="*/ 4763 h 1383506"/>
                <a:gd name="connsiteX20" fmla="*/ 73819 w 2757488"/>
                <a:gd name="connsiteY20" fmla="*/ 0 h 1383506"/>
                <a:gd name="connsiteX21" fmla="*/ 30957 w 2757488"/>
                <a:gd name="connsiteY21" fmla="*/ 7144 h 1383506"/>
                <a:gd name="connsiteX22" fmla="*/ 11907 w 2757488"/>
                <a:gd name="connsiteY22" fmla="*/ 14288 h 1383506"/>
                <a:gd name="connsiteX23" fmla="*/ 0 w 2757488"/>
                <a:gd name="connsiteY23" fmla="*/ 21431 h 1383506"/>
                <a:gd name="connsiteX24" fmla="*/ 0 w 2757488"/>
                <a:gd name="connsiteY24" fmla="*/ 33338 h 1383506"/>
                <a:gd name="connsiteX25" fmla="*/ 9525 w 2757488"/>
                <a:gd name="connsiteY25" fmla="*/ 50006 h 1383506"/>
                <a:gd name="connsiteX26" fmla="*/ 40482 w 2757488"/>
                <a:gd name="connsiteY26" fmla="*/ 66675 h 1383506"/>
                <a:gd name="connsiteX27" fmla="*/ 80963 w 2757488"/>
                <a:gd name="connsiteY27" fmla="*/ 73819 h 1383506"/>
                <a:gd name="connsiteX28" fmla="*/ 147638 w 2757488"/>
                <a:gd name="connsiteY28" fmla="*/ 90488 h 1383506"/>
                <a:gd name="connsiteX29" fmla="*/ 221457 w 2757488"/>
                <a:gd name="connsiteY29" fmla="*/ 114300 h 1383506"/>
                <a:gd name="connsiteX30" fmla="*/ 285750 w 2757488"/>
                <a:gd name="connsiteY30" fmla="*/ 140494 h 1383506"/>
                <a:gd name="connsiteX31" fmla="*/ 340519 w 2757488"/>
                <a:gd name="connsiteY31" fmla="*/ 164306 h 1383506"/>
                <a:gd name="connsiteX32" fmla="*/ 407194 w 2757488"/>
                <a:gd name="connsiteY32" fmla="*/ 197644 h 1383506"/>
                <a:gd name="connsiteX33" fmla="*/ 466725 w 2757488"/>
                <a:gd name="connsiteY33" fmla="*/ 233363 h 1383506"/>
                <a:gd name="connsiteX34" fmla="*/ 569119 w 2757488"/>
                <a:gd name="connsiteY34" fmla="*/ 304800 h 1383506"/>
                <a:gd name="connsiteX35" fmla="*/ 704850 w 2757488"/>
                <a:gd name="connsiteY35" fmla="*/ 409575 h 1383506"/>
                <a:gd name="connsiteX36" fmla="*/ 850107 w 2757488"/>
                <a:gd name="connsiteY36" fmla="*/ 523875 h 1383506"/>
                <a:gd name="connsiteX37" fmla="*/ 940594 w 2757488"/>
                <a:gd name="connsiteY37" fmla="*/ 597694 h 1383506"/>
                <a:gd name="connsiteX38" fmla="*/ 959644 w 2757488"/>
                <a:gd name="connsiteY38" fmla="*/ 621506 h 1383506"/>
                <a:gd name="connsiteX39" fmla="*/ 1104900 w 2757488"/>
                <a:gd name="connsiteY39" fmla="*/ 733425 h 1383506"/>
                <a:gd name="connsiteX40" fmla="*/ 1228725 w 2757488"/>
                <a:gd name="connsiteY40" fmla="*/ 835819 h 1383506"/>
                <a:gd name="connsiteX41" fmla="*/ 1378744 w 2757488"/>
                <a:gd name="connsiteY41" fmla="*/ 964406 h 1383506"/>
                <a:gd name="connsiteX42" fmla="*/ 1521619 w 2757488"/>
                <a:gd name="connsiteY42" fmla="*/ 1092994 h 1383506"/>
                <a:gd name="connsiteX43" fmla="*/ 1690688 w 2757488"/>
                <a:gd name="connsiteY43" fmla="*/ 1243013 h 1383506"/>
                <a:gd name="connsiteX44" fmla="*/ 1745457 w 2757488"/>
                <a:gd name="connsiteY44" fmla="*/ 1295400 h 1383506"/>
                <a:gd name="connsiteX45" fmla="*/ 1778794 w 2757488"/>
                <a:gd name="connsiteY45" fmla="*/ 1323975 h 1383506"/>
                <a:gd name="connsiteX46" fmla="*/ 1807369 w 2757488"/>
                <a:gd name="connsiteY46" fmla="*/ 1343025 h 1383506"/>
                <a:gd name="connsiteX47" fmla="*/ 1854994 w 2757488"/>
                <a:gd name="connsiteY47" fmla="*/ 1364456 h 1383506"/>
                <a:gd name="connsiteX48" fmla="*/ 1902619 w 2757488"/>
                <a:gd name="connsiteY48" fmla="*/ 1378744 h 1383506"/>
                <a:gd name="connsiteX49" fmla="*/ 1959769 w 2757488"/>
                <a:gd name="connsiteY49" fmla="*/ 1383506 h 1383506"/>
                <a:gd name="connsiteX50" fmla="*/ 2014538 w 2757488"/>
                <a:gd name="connsiteY50" fmla="*/ 1383506 h 1383506"/>
                <a:gd name="connsiteX51" fmla="*/ 2185988 w 2757488"/>
                <a:gd name="connsiteY51" fmla="*/ 1366838 h 1383506"/>
                <a:gd name="connsiteX52" fmla="*/ 2450307 w 2757488"/>
                <a:gd name="connsiteY52" fmla="*/ 1340644 h 1383506"/>
                <a:gd name="connsiteX53" fmla="*/ 2697957 w 2757488"/>
                <a:gd name="connsiteY53" fmla="*/ 1319213 h 1383506"/>
                <a:gd name="connsiteX54" fmla="*/ 2728913 w 2757488"/>
                <a:gd name="connsiteY54" fmla="*/ 1309688 h 1383506"/>
                <a:gd name="connsiteX55" fmla="*/ 2752725 w 2757488"/>
                <a:gd name="connsiteY55" fmla="*/ 1295400 h 1383506"/>
                <a:gd name="connsiteX56" fmla="*/ 2757488 w 2757488"/>
                <a:gd name="connsiteY56" fmla="*/ 1283494 h 1383506"/>
                <a:gd name="connsiteX57" fmla="*/ 2757488 w 2757488"/>
                <a:gd name="connsiteY57" fmla="*/ 1276350 h 1383506"/>
                <a:gd name="connsiteX58" fmla="*/ 2750344 w 2757488"/>
                <a:gd name="connsiteY58" fmla="*/ 1264444 h 1383506"/>
                <a:gd name="connsiteX59" fmla="*/ 2721769 w 2757488"/>
                <a:gd name="connsiteY59" fmla="*/ 1254919 h 1383506"/>
                <a:gd name="connsiteX60" fmla="*/ 2647950 w 2757488"/>
                <a:gd name="connsiteY60" fmla="*/ 1240631 h 1383506"/>
                <a:gd name="connsiteX61" fmla="*/ 2578894 w 2757488"/>
                <a:gd name="connsiteY61" fmla="*/ 1223963 h 1383506"/>
                <a:gd name="connsiteX62" fmla="*/ 2497932 w 2757488"/>
                <a:gd name="connsiteY62" fmla="*/ 1200150 h 1383506"/>
                <a:gd name="connsiteX63" fmla="*/ 2395538 w 2757488"/>
                <a:gd name="connsiteY63" fmla="*/ 1169194 h 1383506"/>
                <a:gd name="connsiteX64" fmla="*/ 2276475 w 2757488"/>
                <a:gd name="connsiteY64" fmla="*/ 1126331 h 1383506"/>
                <a:gd name="connsiteX65" fmla="*/ 2190750 w 2757488"/>
                <a:gd name="connsiteY65" fmla="*/ 1092994 h 1383506"/>
                <a:gd name="connsiteX66" fmla="*/ 2047875 w 2757488"/>
                <a:gd name="connsiteY66" fmla="*/ 1033463 h 1383506"/>
                <a:gd name="connsiteX67" fmla="*/ 1950244 w 2757488"/>
                <a:gd name="connsiteY67" fmla="*/ 985838 h 1383506"/>
                <a:gd name="connsiteX68" fmla="*/ 1800225 w 2757488"/>
                <a:gd name="connsiteY68" fmla="*/ 904875 h 1383506"/>
                <a:gd name="connsiteX69" fmla="*/ 1666875 w 2757488"/>
                <a:gd name="connsiteY69" fmla="*/ 831056 h 1383506"/>
                <a:gd name="connsiteX70" fmla="*/ 1464469 w 2757488"/>
                <a:gd name="connsiteY70" fmla="*/ 714375 h 1383506"/>
                <a:gd name="connsiteX71" fmla="*/ 1340644 w 2757488"/>
                <a:gd name="connsiteY71" fmla="*/ 640556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57488" h="1383506">
                  <a:moveTo>
                    <a:pt x="1340644" y="640556"/>
                  </a:moveTo>
                  <a:lnTo>
                    <a:pt x="1254919" y="590550"/>
                  </a:lnTo>
                  <a:lnTo>
                    <a:pt x="1178719" y="545306"/>
                  </a:lnTo>
                  <a:lnTo>
                    <a:pt x="1104900" y="500063"/>
                  </a:lnTo>
                  <a:lnTo>
                    <a:pt x="1033463" y="457200"/>
                  </a:lnTo>
                  <a:lnTo>
                    <a:pt x="933450" y="395288"/>
                  </a:lnTo>
                  <a:lnTo>
                    <a:pt x="873919" y="357188"/>
                  </a:lnTo>
                  <a:lnTo>
                    <a:pt x="797719" y="309563"/>
                  </a:lnTo>
                  <a:lnTo>
                    <a:pt x="726282" y="264319"/>
                  </a:lnTo>
                  <a:lnTo>
                    <a:pt x="681038" y="238125"/>
                  </a:lnTo>
                  <a:lnTo>
                    <a:pt x="633413" y="204788"/>
                  </a:lnTo>
                  <a:lnTo>
                    <a:pt x="578644" y="171450"/>
                  </a:lnTo>
                  <a:lnTo>
                    <a:pt x="516732" y="135731"/>
                  </a:lnTo>
                  <a:lnTo>
                    <a:pt x="476250" y="114300"/>
                  </a:lnTo>
                  <a:lnTo>
                    <a:pt x="435769" y="95250"/>
                  </a:lnTo>
                  <a:lnTo>
                    <a:pt x="371475" y="69056"/>
                  </a:lnTo>
                  <a:lnTo>
                    <a:pt x="316707" y="50006"/>
                  </a:lnTo>
                  <a:lnTo>
                    <a:pt x="242888" y="28575"/>
                  </a:lnTo>
                  <a:lnTo>
                    <a:pt x="185738" y="16669"/>
                  </a:lnTo>
                  <a:lnTo>
                    <a:pt x="119063" y="4763"/>
                  </a:lnTo>
                  <a:lnTo>
                    <a:pt x="73819" y="0"/>
                  </a:lnTo>
                  <a:lnTo>
                    <a:pt x="30957" y="7144"/>
                  </a:lnTo>
                  <a:lnTo>
                    <a:pt x="11907" y="14288"/>
                  </a:lnTo>
                  <a:lnTo>
                    <a:pt x="0" y="21431"/>
                  </a:lnTo>
                  <a:lnTo>
                    <a:pt x="0" y="33338"/>
                  </a:lnTo>
                  <a:lnTo>
                    <a:pt x="9525" y="50006"/>
                  </a:lnTo>
                  <a:lnTo>
                    <a:pt x="40482" y="66675"/>
                  </a:lnTo>
                  <a:lnTo>
                    <a:pt x="80963" y="73819"/>
                  </a:lnTo>
                  <a:lnTo>
                    <a:pt x="147638" y="90488"/>
                  </a:lnTo>
                  <a:lnTo>
                    <a:pt x="221457" y="114300"/>
                  </a:lnTo>
                  <a:lnTo>
                    <a:pt x="285750" y="140494"/>
                  </a:lnTo>
                  <a:lnTo>
                    <a:pt x="340519" y="164306"/>
                  </a:lnTo>
                  <a:lnTo>
                    <a:pt x="407194" y="197644"/>
                  </a:lnTo>
                  <a:lnTo>
                    <a:pt x="466725" y="233363"/>
                  </a:lnTo>
                  <a:lnTo>
                    <a:pt x="569119" y="304800"/>
                  </a:lnTo>
                  <a:lnTo>
                    <a:pt x="704850" y="409575"/>
                  </a:lnTo>
                  <a:lnTo>
                    <a:pt x="850107" y="523875"/>
                  </a:lnTo>
                  <a:lnTo>
                    <a:pt x="940594" y="597694"/>
                  </a:lnTo>
                  <a:lnTo>
                    <a:pt x="959644" y="621506"/>
                  </a:lnTo>
                  <a:lnTo>
                    <a:pt x="1104900" y="733425"/>
                  </a:lnTo>
                  <a:lnTo>
                    <a:pt x="1228725" y="835819"/>
                  </a:lnTo>
                  <a:lnTo>
                    <a:pt x="1378744" y="964406"/>
                  </a:lnTo>
                  <a:lnTo>
                    <a:pt x="1521619" y="1092994"/>
                  </a:lnTo>
                  <a:lnTo>
                    <a:pt x="1690688" y="1243013"/>
                  </a:lnTo>
                  <a:lnTo>
                    <a:pt x="1745457" y="1295400"/>
                  </a:lnTo>
                  <a:lnTo>
                    <a:pt x="1778794" y="1323975"/>
                  </a:lnTo>
                  <a:lnTo>
                    <a:pt x="1807369" y="1343025"/>
                  </a:lnTo>
                  <a:lnTo>
                    <a:pt x="1854994" y="1364456"/>
                  </a:lnTo>
                  <a:lnTo>
                    <a:pt x="1902619" y="1378744"/>
                  </a:lnTo>
                  <a:lnTo>
                    <a:pt x="1959769" y="1383506"/>
                  </a:lnTo>
                  <a:lnTo>
                    <a:pt x="2014538" y="1383506"/>
                  </a:lnTo>
                  <a:lnTo>
                    <a:pt x="2185988" y="1366838"/>
                  </a:lnTo>
                  <a:lnTo>
                    <a:pt x="2450307" y="1340644"/>
                  </a:lnTo>
                  <a:lnTo>
                    <a:pt x="2697957" y="1319213"/>
                  </a:lnTo>
                  <a:lnTo>
                    <a:pt x="2728913" y="1309688"/>
                  </a:lnTo>
                  <a:lnTo>
                    <a:pt x="2752725" y="1295400"/>
                  </a:lnTo>
                  <a:lnTo>
                    <a:pt x="2757488" y="1283494"/>
                  </a:lnTo>
                  <a:lnTo>
                    <a:pt x="2757488" y="1276350"/>
                  </a:lnTo>
                  <a:lnTo>
                    <a:pt x="2750344" y="1264444"/>
                  </a:lnTo>
                  <a:lnTo>
                    <a:pt x="2721769" y="1254919"/>
                  </a:lnTo>
                  <a:lnTo>
                    <a:pt x="2647950" y="1240631"/>
                  </a:lnTo>
                  <a:lnTo>
                    <a:pt x="2578894" y="1223963"/>
                  </a:lnTo>
                  <a:lnTo>
                    <a:pt x="2497932" y="1200150"/>
                  </a:lnTo>
                  <a:lnTo>
                    <a:pt x="2395538" y="1169194"/>
                  </a:lnTo>
                  <a:lnTo>
                    <a:pt x="2276475" y="1126331"/>
                  </a:lnTo>
                  <a:lnTo>
                    <a:pt x="2190750" y="1092994"/>
                  </a:lnTo>
                  <a:lnTo>
                    <a:pt x="2047875" y="1033463"/>
                  </a:lnTo>
                  <a:lnTo>
                    <a:pt x="1950244" y="985838"/>
                  </a:lnTo>
                  <a:lnTo>
                    <a:pt x="1800225" y="904875"/>
                  </a:lnTo>
                  <a:lnTo>
                    <a:pt x="1666875" y="831056"/>
                  </a:lnTo>
                  <a:lnTo>
                    <a:pt x="1464469" y="714375"/>
                  </a:lnTo>
                  <a:lnTo>
                    <a:pt x="1340644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B3F62738-3C95-4B1A-9C7E-5AEAFC1AF80B}"/>
                </a:ext>
              </a:extLst>
            </p:cNvPr>
            <p:cNvGrpSpPr/>
            <p:nvPr/>
          </p:nvGrpSpPr>
          <p:grpSpPr>
            <a:xfrm>
              <a:off x="2643187" y="1462339"/>
              <a:ext cx="4619625" cy="4562475"/>
              <a:chOff x="2808288" y="1595438"/>
              <a:chExt cx="4619625" cy="4562475"/>
            </a:xfrm>
            <a:solidFill>
              <a:schemeClr val="tx1"/>
            </a:solidFill>
          </p:grpSpPr>
          <p:sp>
            <p:nvSpPr>
              <p:cNvPr id="56" name="フリーフォーム 16">
                <a:extLst>
                  <a:ext uri="{FF2B5EF4-FFF2-40B4-BE49-F238E27FC236}">
                    <a16:creationId xmlns:a16="http://schemas.microsoft.com/office/drawing/2014/main" id="{C1C0EDD1-80C5-4D8E-B79C-5B9C056E0B81}"/>
                  </a:ext>
                </a:extLst>
              </p:cNvPr>
              <p:cNvSpPr/>
              <p:nvPr/>
            </p:nvSpPr>
            <p:spPr>
              <a:xfrm>
                <a:off x="3752850" y="1595438"/>
                <a:ext cx="585788" cy="2243137"/>
              </a:xfrm>
              <a:custGeom>
                <a:avLst/>
                <a:gdLst>
                  <a:gd name="connsiteX0" fmla="*/ 294223 w 585562"/>
                  <a:gd name="connsiteY0" fmla="*/ 790365 h 2244174"/>
                  <a:gd name="connsiteX1" fmla="*/ 294223 w 585562"/>
                  <a:gd name="connsiteY1" fmla="*/ 1052858 h 2244174"/>
                  <a:gd name="connsiteX2" fmla="*/ 297108 w 585562"/>
                  <a:gd name="connsiteY2" fmla="*/ 1249007 h 2244174"/>
                  <a:gd name="connsiteX3" fmla="*/ 297108 w 585562"/>
                  <a:gd name="connsiteY3" fmla="*/ 1387465 h 2244174"/>
                  <a:gd name="connsiteX4" fmla="*/ 294223 w 585562"/>
                  <a:gd name="connsiteY4" fmla="*/ 1491309 h 2244174"/>
                  <a:gd name="connsiteX5" fmla="*/ 294223 w 585562"/>
                  <a:gd name="connsiteY5" fmla="*/ 1520154 h 2244174"/>
                  <a:gd name="connsiteX6" fmla="*/ 285570 w 585562"/>
                  <a:gd name="connsiteY6" fmla="*/ 1572076 h 2244174"/>
                  <a:gd name="connsiteX7" fmla="*/ 274032 w 585562"/>
                  <a:gd name="connsiteY7" fmla="*/ 1638420 h 2244174"/>
                  <a:gd name="connsiteX8" fmla="*/ 259609 w 585562"/>
                  <a:gd name="connsiteY8" fmla="*/ 1693227 h 2244174"/>
                  <a:gd name="connsiteX9" fmla="*/ 233648 w 585562"/>
                  <a:gd name="connsiteY9" fmla="*/ 1768225 h 2244174"/>
                  <a:gd name="connsiteX10" fmla="*/ 210572 w 585562"/>
                  <a:gd name="connsiteY10" fmla="*/ 1828800 h 2244174"/>
                  <a:gd name="connsiteX11" fmla="*/ 210572 w 585562"/>
                  <a:gd name="connsiteY11" fmla="*/ 1857646 h 2244174"/>
                  <a:gd name="connsiteX12" fmla="*/ 222110 w 585562"/>
                  <a:gd name="connsiteY12" fmla="*/ 1923990 h 2244174"/>
                  <a:gd name="connsiteX13" fmla="*/ 239417 w 585562"/>
                  <a:gd name="connsiteY13" fmla="*/ 2007642 h 2244174"/>
                  <a:gd name="connsiteX14" fmla="*/ 268263 w 585562"/>
                  <a:gd name="connsiteY14" fmla="*/ 2082640 h 2244174"/>
                  <a:gd name="connsiteX15" fmla="*/ 297108 w 585562"/>
                  <a:gd name="connsiteY15" fmla="*/ 2131677 h 2244174"/>
                  <a:gd name="connsiteX16" fmla="*/ 317300 w 585562"/>
                  <a:gd name="connsiteY16" fmla="*/ 2160523 h 2244174"/>
                  <a:gd name="connsiteX17" fmla="*/ 343261 w 585562"/>
                  <a:gd name="connsiteY17" fmla="*/ 2203791 h 2244174"/>
                  <a:gd name="connsiteX18" fmla="*/ 363453 w 585562"/>
                  <a:gd name="connsiteY18" fmla="*/ 2226867 h 2244174"/>
                  <a:gd name="connsiteX19" fmla="*/ 383644 w 585562"/>
                  <a:gd name="connsiteY19" fmla="*/ 2241290 h 2244174"/>
                  <a:gd name="connsiteX20" fmla="*/ 403836 w 585562"/>
                  <a:gd name="connsiteY20" fmla="*/ 2244174 h 2244174"/>
                  <a:gd name="connsiteX21" fmla="*/ 421143 w 585562"/>
                  <a:gd name="connsiteY21" fmla="*/ 2238405 h 2244174"/>
                  <a:gd name="connsiteX22" fmla="*/ 435566 w 585562"/>
                  <a:gd name="connsiteY22" fmla="*/ 2221098 h 2244174"/>
                  <a:gd name="connsiteX23" fmla="*/ 455758 w 585562"/>
                  <a:gd name="connsiteY23" fmla="*/ 2186484 h 2244174"/>
                  <a:gd name="connsiteX24" fmla="*/ 481719 w 585562"/>
                  <a:gd name="connsiteY24" fmla="*/ 2117255 h 2244174"/>
                  <a:gd name="connsiteX25" fmla="*/ 496141 w 585562"/>
                  <a:gd name="connsiteY25" fmla="*/ 2059564 h 2244174"/>
                  <a:gd name="connsiteX26" fmla="*/ 496141 w 585562"/>
                  <a:gd name="connsiteY26" fmla="*/ 2022065 h 2244174"/>
                  <a:gd name="connsiteX27" fmla="*/ 499026 w 585562"/>
                  <a:gd name="connsiteY27" fmla="*/ 1860530 h 2244174"/>
                  <a:gd name="connsiteX28" fmla="*/ 499026 w 585562"/>
                  <a:gd name="connsiteY28" fmla="*/ 1621113 h 2244174"/>
                  <a:gd name="connsiteX29" fmla="*/ 499026 w 585562"/>
                  <a:gd name="connsiteY29" fmla="*/ 1370158 h 2244174"/>
                  <a:gd name="connsiteX30" fmla="*/ 501911 w 585562"/>
                  <a:gd name="connsiteY30" fmla="*/ 1182663 h 2244174"/>
                  <a:gd name="connsiteX31" fmla="*/ 504795 w 585562"/>
                  <a:gd name="connsiteY31" fmla="*/ 1049974 h 2244174"/>
                  <a:gd name="connsiteX32" fmla="*/ 510564 w 585562"/>
                  <a:gd name="connsiteY32" fmla="*/ 908631 h 2244174"/>
                  <a:gd name="connsiteX33" fmla="*/ 524987 w 585562"/>
                  <a:gd name="connsiteY33" fmla="*/ 715367 h 2244174"/>
                  <a:gd name="connsiteX34" fmla="*/ 539410 w 585562"/>
                  <a:gd name="connsiteY34" fmla="*/ 478834 h 2244174"/>
                  <a:gd name="connsiteX35" fmla="*/ 542294 w 585562"/>
                  <a:gd name="connsiteY35" fmla="*/ 458643 h 2244174"/>
                  <a:gd name="connsiteX36" fmla="*/ 556717 w 585562"/>
                  <a:gd name="connsiteY36" fmla="*/ 415374 h 2244174"/>
                  <a:gd name="connsiteX37" fmla="*/ 582678 w 585562"/>
                  <a:gd name="connsiteY37" fmla="*/ 340376 h 2244174"/>
                  <a:gd name="connsiteX38" fmla="*/ 585562 w 585562"/>
                  <a:gd name="connsiteY38" fmla="*/ 320185 h 2244174"/>
                  <a:gd name="connsiteX39" fmla="*/ 585562 w 585562"/>
                  <a:gd name="connsiteY39" fmla="*/ 302877 h 2244174"/>
                  <a:gd name="connsiteX40" fmla="*/ 582678 w 585562"/>
                  <a:gd name="connsiteY40" fmla="*/ 276916 h 2244174"/>
                  <a:gd name="connsiteX41" fmla="*/ 571140 w 585562"/>
                  <a:gd name="connsiteY41" fmla="*/ 245186 h 2244174"/>
                  <a:gd name="connsiteX42" fmla="*/ 556717 w 585562"/>
                  <a:gd name="connsiteY42" fmla="*/ 216341 h 2244174"/>
                  <a:gd name="connsiteX43" fmla="*/ 530756 w 585562"/>
                  <a:gd name="connsiteY43" fmla="*/ 184611 h 2244174"/>
                  <a:gd name="connsiteX44" fmla="*/ 501911 w 585562"/>
                  <a:gd name="connsiteY44" fmla="*/ 155766 h 2244174"/>
                  <a:gd name="connsiteX45" fmla="*/ 475950 w 585562"/>
                  <a:gd name="connsiteY45" fmla="*/ 135574 h 2244174"/>
                  <a:gd name="connsiteX46" fmla="*/ 452873 w 585562"/>
                  <a:gd name="connsiteY46" fmla="*/ 118267 h 2244174"/>
                  <a:gd name="connsiteX47" fmla="*/ 409605 w 585562"/>
                  <a:gd name="connsiteY47" fmla="*/ 98075 h 2244174"/>
                  <a:gd name="connsiteX48" fmla="*/ 354799 w 585562"/>
                  <a:gd name="connsiteY48" fmla="*/ 74998 h 2244174"/>
                  <a:gd name="connsiteX49" fmla="*/ 268263 w 585562"/>
                  <a:gd name="connsiteY49" fmla="*/ 46153 h 2244174"/>
                  <a:gd name="connsiteX50" fmla="*/ 190380 w 585562"/>
                  <a:gd name="connsiteY50" fmla="*/ 25961 h 2244174"/>
                  <a:gd name="connsiteX51" fmla="*/ 86536 w 585562"/>
                  <a:gd name="connsiteY51" fmla="*/ 5769 h 2244174"/>
                  <a:gd name="connsiteX52" fmla="*/ 51922 w 585562"/>
                  <a:gd name="connsiteY52" fmla="*/ 0 h 2244174"/>
                  <a:gd name="connsiteX53" fmla="*/ 28846 w 585562"/>
                  <a:gd name="connsiteY53" fmla="*/ 0 h 2244174"/>
                  <a:gd name="connsiteX54" fmla="*/ 11538 w 585562"/>
                  <a:gd name="connsiteY54" fmla="*/ 2885 h 2244174"/>
                  <a:gd name="connsiteX55" fmla="*/ 5769 w 585562"/>
                  <a:gd name="connsiteY55" fmla="*/ 8654 h 2244174"/>
                  <a:gd name="connsiteX56" fmla="*/ 0 w 585562"/>
                  <a:gd name="connsiteY56" fmla="*/ 20192 h 2244174"/>
                  <a:gd name="connsiteX57" fmla="*/ 5769 w 585562"/>
                  <a:gd name="connsiteY57" fmla="*/ 34615 h 2244174"/>
                  <a:gd name="connsiteX58" fmla="*/ 20192 w 585562"/>
                  <a:gd name="connsiteY58" fmla="*/ 57691 h 2244174"/>
                  <a:gd name="connsiteX59" fmla="*/ 43268 w 585562"/>
                  <a:gd name="connsiteY59" fmla="*/ 74998 h 2244174"/>
                  <a:gd name="connsiteX60" fmla="*/ 115382 w 585562"/>
                  <a:gd name="connsiteY60" fmla="*/ 112497 h 2244174"/>
                  <a:gd name="connsiteX61" fmla="*/ 178842 w 585562"/>
                  <a:gd name="connsiteY61" fmla="*/ 152881 h 2244174"/>
                  <a:gd name="connsiteX62" fmla="*/ 210572 w 585562"/>
                  <a:gd name="connsiteY62" fmla="*/ 175957 h 2244174"/>
                  <a:gd name="connsiteX63" fmla="*/ 242302 w 585562"/>
                  <a:gd name="connsiteY63" fmla="*/ 210572 h 2244174"/>
                  <a:gd name="connsiteX64" fmla="*/ 265378 w 585562"/>
                  <a:gd name="connsiteY64" fmla="*/ 248071 h 2244174"/>
                  <a:gd name="connsiteX65" fmla="*/ 274032 w 585562"/>
                  <a:gd name="connsiteY65" fmla="*/ 276916 h 2244174"/>
                  <a:gd name="connsiteX66" fmla="*/ 282685 w 585562"/>
                  <a:gd name="connsiteY66" fmla="*/ 308646 h 2244174"/>
                  <a:gd name="connsiteX67" fmla="*/ 291339 w 585562"/>
                  <a:gd name="connsiteY67" fmla="*/ 360568 h 2244174"/>
                  <a:gd name="connsiteX68" fmla="*/ 294223 w 585562"/>
                  <a:gd name="connsiteY68" fmla="*/ 426913 h 2244174"/>
                  <a:gd name="connsiteX69" fmla="*/ 294223 w 585562"/>
                  <a:gd name="connsiteY69" fmla="*/ 559602 h 2244174"/>
                  <a:gd name="connsiteX70" fmla="*/ 294223 w 585562"/>
                  <a:gd name="connsiteY70" fmla="*/ 790365 h 22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585562" h="2244174">
                    <a:moveTo>
                      <a:pt x="294223" y="790365"/>
                    </a:moveTo>
                    <a:lnTo>
                      <a:pt x="294223" y="1052858"/>
                    </a:lnTo>
                    <a:cubicBezTo>
                      <a:pt x="295185" y="1118241"/>
                      <a:pt x="296146" y="1183624"/>
                      <a:pt x="297108" y="1249007"/>
                    </a:cubicBezTo>
                    <a:lnTo>
                      <a:pt x="297108" y="1387465"/>
                    </a:lnTo>
                    <a:cubicBezTo>
                      <a:pt x="296146" y="1422080"/>
                      <a:pt x="295185" y="1456694"/>
                      <a:pt x="294223" y="1491309"/>
                    </a:cubicBezTo>
                    <a:lnTo>
                      <a:pt x="294223" y="1520154"/>
                    </a:lnTo>
                    <a:lnTo>
                      <a:pt x="285570" y="1572076"/>
                    </a:lnTo>
                    <a:lnTo>
                      <a:pt x="274032" y="1638420"/>
                    </a:lnTo>
                    <a:lnTo>
                      <a:pt x="259609" y="1693227"/>
                    </a:lnTo>
                    <a:lnTo>
                      <a:pt x="233648" y="1768225"/>
                    </a:lnTo>
                    <a:lnTo>
                      <a:pt x="210572" y="1828800"/>
                    </a:lnTo>
                    <a:lnTo>
                      <a:pt x="210572" y="1857646"/>
                    </a:lnTo>
                    <a:lnTo>
                      <a:pt x="222110" y="1923990"/>
                    </a:lnTo>
                    <a:lnTo>
                      <a:pt x="239417" y="2007642"/>
                    </a:lnTo>
                    <a:lnTo>
                      <a:pt x="268263" y="2082640"/>
                    </a:lnTo>
                    <a:lnTo>
                      <a:pt x="297108" y="2131677"/>
                    </a:lnTo>
                    <a:lnTo>
                      <a:pt x="317300" y="2160523"/>
                    </a:lnTo>
                    <a:lnTo>
                      <a:pt x="343261" y="2203791"/>
                    </a:lnTo>
                    <a:lnTo>
                      <a:pt x="363453" y="2226867"/>
                    </a:lnTo>
                    <a:lnTo>
                      <a:pt x="383644" y="2241290"/>
                    </a:lnTo>
                    <a:lnTo>
                      <a:pt x="403836" y="2244174"/>
                    </a:lnTo>
                    <a:lnTo>
                      <a:pt x="421143" y="2238405"/>
                    </a:lnTo>
                    <a:lnTo>
                      <a:pt x="435566" y="2221098"/>
                    </a:lnTo>
                    <a:lnTo>
                      <a:pt x="455758" y="2186484"/>
                    </a:lnTo>
                    <a:lnTo>
                      <a:pt x="481719" y="2117255"/>
                    </a:lnTo>
                    <a:lnTo>
                      <a:pt x="496141" y="2059564"/>
                    </a:lnTo>
                    <a:lnTo>
                      <a:pt x="496141" y="2022065"/>
                    </a:lnTo>
                    <a:cubicBezTo>
                      <a:pt x="497103" y="1968220"/>
                      <a:pt x="498064" y="1914375"/>
                      <a:pt x="499026" y="1860530"/>
                    </a:cubicBezTo>
                    <a:lnTo>
                      <a:pt x="499026" y="1621113"/>
                    </a:lnTo>
                    <a:lnTo>
                      <a:pt x="499026" y="1370158"/>
                    </a:lnTo>
                    <a:cubicBezTo>
                      <a:pt x="499988" y="1307660"/>
                      <a:pt x="500949" y="1245161"/>
                      <a:pt x="501911" y="1182663"/>
                    </a:cubicBezTo>
                    <a:cubicBezTo>
                      <a:pt x="502872" y="1138433"/>
                      <a:pt x="503834" y="1094204"/>
                      <a:pt x="504795" y="1049974"/>
                    </a:cubicBezTo>
                    <a:lnTo>
                      <a:pt x="510564" y="908631"/>
                    </a:lnTo>
                    <a:lnTo>
                      <a:pt x="524987" y="715367"/>
                    </a:lnTo>
                    <a:lnTo>
                      <a:pt x="539410" y="478834"/>
                    </a:lnTo>
                    <a:lnTo>
                      <a:pt x="542294" y="458643"/>
                    </a:lnTo>
                    <a:lnTo>
                      <a:pt x="556717" y="415374"/>
                    </a:lnTo>
                    <a:lnTo>
                      <a:pt x="582678" y="340376"/>
                    </a:lnTo>
                    <a:lnTo>
                      <a:pt x="585562" y="320185"/>
                    </a:lnTo>
                    <a:lnTo>
                      <a:pt x="585562" y="302877"/>
                    </a:lnTo>
                    <a:lnTo>
                      <a:pt x="582678" y="276916"/>
                    </a:lnTo>
                    <a:lnTo>
                      <a:pt x="571140" y="245186"/>
                    </a:lnTo>
                    <a:lnTo>
                      <a:pt x="556717" y="216341"/>
                    </a:lnTo>
                    <a:lnTo>
                      <a:pt x="530756" y="184611"/>
                    </a:lnTo>
                    <a:lnTo>
                      <a:pt x="501911" y="155766"/>
                    </a:lnTo>
                    <a:lnTo>
                      <a:pt x="475950" y="135574"/>
                    </a:lnTo>
                    <a:lnTo>
                      <a:pt x="452873" y="118267"/>
                    </a:lnTo>
                    <a:lnTo>
                      <a:pt x="409605" y="98075"/>
                    </a:lnTo>
                    <a:lnTo>
                      <a:pt x="354799" y="74998"/>
                    </a:lnTo>
                    <a:lnTo>
                      <a:pt x="268263" y="46153"/>
                    </a:lnTo>
                    <a:lnTo>
                      <a:pt x="190380" y="25961"/>
                    </a:lnTo>
                    <a:lnTo>
                      <a:pt x="86536" y="5769"/>
                    </a:lnTo>
                    <a:lnTo>
                      <a:pt x="51922" y="0"/>
                    </a:lnTo>
                    <a:lnTo>
                      <a:pt x="28846" y="0"/>
                    </a:lnTo>
                    <a:lnTo>
                      <a:pt x="11538" y="2885"/>
                    </a:lnTo>
                    <a:lnTo>
                      <a:pt x="5769" y="8654"/>
                    </a:lnTo>
                    <a:lnTo>
                      <a:pt x="0" y="20192"/>
                    </a:lnTo>
                    <a:lnTo>
                      <a:pt x="5769" y="34615"/>
                    </a:lnTo>
                    <a:lnTo>
                      <a:pt x="20192" y="57691"/>
                    </a:lnTo>
                    <a:lnTo>
                      <a:pt x="43268" y="74998"/>
                    </a:lnTo>
                    <a:lnTo>
                      <a:pt x="115382" y="112497"/>
                    </a:lnTo>
                    <a:lnTo>
                      <a:pt x="178842" y="152881"/>
                    </a:lnTo>
                    <a:lnTo>
                      <a:pt x="210572" y="175957"/>
                    </a:lnTo>
                    <a:lnTo>
                      <a:pt x="242302" y="210572"/>
                    </a:lnTo>
                    <a:lnTo>
                      <a:pt x="265378" y="248071"/>
                    </a:lnTo>
                    <a:lnTo>
                      <a:pt x="274032" y="276916"/>
                    </a:lnTo>
                    <a:lnTo>
                      <a:pt x="282685" y="308646"/>
                    </a:lnTo>
                    <a:lnTo>
                      <a:pt x="291339" y="360568"/>
                    </a:lnTo>
                    <a:lnTo>
                      <a:pt x="294223" y="426913"/>
                    </a:lnTo>
                    <a:lnTo>
                      <a:pt x="294223" y="559602"/>
                    </a:lnTo>
                    <a:cubicBezTo>
                      <a:pt x="295185" y="627869"/>
                      <a:pt x="294223" y="708156"/>
                      <a:pt x="294223" y="790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7" name="フリーフォーム 14">
                <a:extLst>
                  <a:ext uri="{FF2B5EF4-FFF2-40B4-BE49-F238E27FC236}">
                    <a16:creationId xmlns:a16="http://schemas.microsoft.com/office/drawing/2014/main" id="{4FE2E26E-9107-4762-9503-5CE5C424CAFE}"/>
                  </a:ext>
                </a:extLst>
              </p:cNvPr>
              <p:cNvSpPr/>
              <p:nvPr/>
            </p:nvSpPr>
            <p:spPr>
              <a:xfrm>
                <a:off x="3081338" y="1924050"/>
                <a:ext cx="709612" cy="642938"/>
              </a:xfrm>
              <a:custGeom>
                <a:avLst/>
                <a:gdLst>
                  <a:gd name="connsiteX0" fmla="*/ 271462 w 709612"/>
                  <a:gd name="connsiteY0" fmla="*/ 97631 h 642938"/>
                  <a:gd name="connsiteX1" fmla="*/ 402431 w 709612"/>
                  <a:gd name="connsiteY1" fmla="*/ 152400 h 642938"/>
                  <a:gd name="connsiteX2" fmla="*/ 561975 w 709612"/>
                  <a:gd name="connsiteY2" fmla="*/ 219075 h 642938"/>
                  <a:gd name="connsiteX3" fmla="*/ 583406 w 709612"/>
                  <a:gd name="connsiteY3" fmla="*/ 226219 h 642938"/>
                  <a:gd name="connsiteX4" fmla="*/ 592931 w 709612"/>
                  <a:gd name="connsiteY4" fmla="*/ 233363 h 642938"/>
                  <a:gd name="connsiteX5" fmla="*/ 616743 w 709612"/>
                  <a:gd name="connsiteY5" fmla="*/ 266700 h 642938"/>
                  <a:gd name="connsiteX6" fmla="*/ 645318 w 709612"/>
                  <a:gd name="connsiteY6" fmla="*/ 309563 h 642938"/>
                  <a:gd name="connsiteX7" fmla="*/ 664368 w 709612"/>
                  <a:gd name="connsiteY7" fmla="*/ 342900 h 642938"/>
                  <a:gd name="connsiteX8" fmla="*/ 678656 w 709612"/>
                  <a:gd name="connsiteY8" fmla="*/ 371475 h 642938"/>
                  <a:gd name="connsiteX9" fmla="*/ 690562 w 709612"/>
                  <a:gd name="connsiteY9" fmla="*/ 400050 h 642938"/>
                  <a:gd name="connsiteX10" fmla="*/ 700087 w 709612"/>
                  <a:gd name="connsiteY10" fmla="*/ 428625 h 642938"/>
                  <a:gd name="connsiteX11" fmla="*/ 704850 w 709612"/>
                  <a:gd name="connsiteY11" fmla="*/ 450056 h 642938"/>
                  <a:gd name="connsiteX12" fmla="*/ 709612 w 709612"/>
                  <a:gd name="connsiteY12" fmla="*/ 476250 h 642938"/>
                  <a:gd name="connsiteX13" fmla="*/ 709612 w 709612"/>
                  <a:gd name="connsiteY13" fmla="*/ 507206 h 642938"/>
                  <a:gd name="connsiteX14" fmla="*/ 704850 w 709612"/>
                  <a:gd name="connsiteY14" fmla="*/ 545306 h 642938"/>
                  <a:gd name="connsiteX15" fmla="*/ 695325 w 709612"/>
                  <a:gd name="connsiteY15" fmla="*/ 581025 h 642938"/>
                  <a:gd name="connsiteX16" fmla="*/ 681037 w 709612"/>
                  <a:gd name="connsiteY16" fmla="*/ 609600 h 642938"/>
                  <a:gd name="connsiteX17" fmla="*/ 666750 w 709612"/>
                  <a:gd name="connsiteY17" fmla="*/ 623888 h 642938"/>
                  <a:gd name="connsiteX18" fmla="*/ 652462 w 709612"/>
                  <a:gd name="connsiteY18" fmla="*/ 633413 h 642938"/>
                  <a:gd name="connsiteX19" fmla="*/ 635793 w 709612"/>
                  <a:gd name="connsiteY19" fmla="*/ 638175 h 642938"/>
                  <a:gd name="connsiteX20" fmla="*/ 614362 w 709612"/>
                  <a:gd name="connsiteY20" fmla="*/ 642938 h 642938"/>
                  <a:gd name="connsiteX21" fmla="*/ 585787 w 709612"/>
                  <a:gd name="connsiteY21" fmla="*/ 642938 h 642938"/>
                  <a:gd name="connsiteX22" fmla="*/ 552450 w 709612"/>
                  <a:gd name="connsiteY22" fmla="*/ 635794 h 642938"/>
                  <a:gd name="connsiteX23" fmla="*/ 538162 w 709612"/>
                  <a:gd name="connsiteY23" fmla="*/ 626269 h 642938"/>
                  <a:gd name="connsiteX24" fmla="*/ 504825 w 709612"/>
                  <a:gd name="connsiteY24" fmla="*/ 590550 h 642938"/>
                  <a:gd name="connsiteX25" fmla="*/ 442912 w 709612"/>
                  <a:gd name="connsiteY25" fmla="*/ 526256 h 642938"/>
                  <a:gd name="connsiteX26" fmla="*/ 347662 w 709612"/>
                  <a:gd name="connsiteY26" fmla="*/ 421481 h 642938"/>
                  <a:gd name="connsiteX27" fmla="*/ 247650 w 709612"/>
                  <a:gd name="connsiteY27" fmla="*/ 311944 h 642938"/>
                  <a:gd name="connsiteX28" fmla="*/ 147637 w 709612"/>
                  <a:gd name="connsiteY28" fmla="*/ 192881 h 642938"/>
                  <a:gd name="connsiteX29" fmla="*/ 66675 w 709612"/>
                  <a:gd name="connsiteY29" fmla="*/ 97631 h 642938"/>
                  <a:gd name="connsiteX30" fmla="*/ 11906 w 709612"/>
                  <a:gd name="connsiteY30" fmla="*/ 35719 h 642938"/>
                  <a:gd name="connsiteX31" fmla="*/ 2381 w 709612"/>
                  <a:gd name="connsiteY31" fmla="*/ 21431 h 642938"/>
                  <a:gd name="connsiteX32" fmla="*/ 0 w 709612"/>
                  <a:gd name="connsiteY32" fmla="*/ 9525 h 642938"/>
                  <a:gd name="connsiteX33" fmla="*/ 4762 w 709612"/>
                  <a:gd name="connsiteY33" fmla="*/ 4763 h 642938"/>
                  <a:gd name="connsiteX34" fmla="*/ 9525 w 709612"/>
                  <a:gd name="connsiteY34" fmla="*/ 0 h 642938"/>
                  <a:gd name="connsiteX35" fmla="*/ 30956 w 709612"/>
                  <a:gd name="connsiteY35" fmla="*/ 0 h 642938"/>
                  <a:gd name="connsiteX36" fmla="*/ 88106 w 709612"/>
                  <a:gd name="connsiteY36" fmla="*/ 21431 h 642938"/>
                  <a:gd name="connsiteX37" fmla="*/ 271462 w 709612"/>
                  <a:gd name="connsiteY37" fmla="*/ 97631 h 642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09612" h="642938">
                    <a:moveTo>
                      <a:pt x="271462" y="97631"/>
                    </a:moveTo>
                    <a:lnTo>
                      <a:pt x="402431" y="152400"/>
                    </a:lnTo>
                    <a:lnTo>
                      <a:pt x="561975" y="219075"/>
                    </a:lnTo>
                    <a:lnTo>
                      <a:pt x="583406" y="226219"/>
                    </a:lnTo>
                    <a:lnTo>
                      <a:pt x="592931" y="233363"/>
                    </a:lnTo>
                    <a:lnTo>
                      <a:pt x="616743" y="266700"/>
                    </a:lnTo>
                    <a:lnTo>
                      <a:pt x="645318" y="309563"/>
                    </a:lnTo>
                    <a:lnTo>
                      <a:pt x="664368" y="342900"/>
                    </a:lnTo>
                    <a:lnTo>
                      <a:pt x="678656" y="371475"/>
                    </a:lnTo>
                    <a:lnTo>
                      <a:pt x="690562" y="400050"/>
                    </a:lnTo>
                    <a:lnTo>
                      <a:pt x="700087" y="428625"/>
                    </a:lnTo>
                    <a:lnTo>
                      <a:pt x="704850" y="450056"/>
                    </a:lnTo>
                    <a:lnTo>
                      <a:pt x="709612" y="476250"/>
                    </a:lnTo>
                    <a:lnTo>
                      <a:pt x="709612" y="507206"/>
                    </a:lnTo>
                    <a:lnTo>
                      <a:pt x="704850" y="545306"/>
                    </a:lnTo>
                    <a:lnTo>
                      <a:pt x="695325" y="581025"/>
                    </a:lnTo>
                    <a:lnTo>
                      <a:pt x="681037" y="609600"/>
                    </a:lnTo>
                    <a:lnTo>
                      <a:pt x="666750" y="623888"/>
                    </a:lnTo>
                    <a:lnTo>
                      <a:pt x="652462" y="633413"/>
                    </a:lnTo>
                    <a:lnTo>
                      <a:pt x="635793" y="638175"/>
                    </a:lnTo>
                    <a:lnTo>
                      <a:pt x="614362" y="642938"/>
                    </a:lnTo>
                    <a:lnTo>
                      <a:pt x="585787" y="642938"/>
                    </a:lnTo>
                    <a:lnTo>
                      <a:pt x="552450" y="635794"/>
                    </a:lnTo>
                    <a:lnTo>
                      <a:pt x="538162" y="626269"/>
                    </a:lnTo>
                    <a:lnTo>
                      <a:pt x="504825" y="590550"/>
                    </a:lnTo>
                    <a:lnTo>
                      <a:pt x="442912" y="526256"/>
                    </a:lnTo>
                    <a:lnTo>
                      <a:pt x="347662" y="421481"/>
                    </a:lnTo>
                    <a:lnTo>
                      <a:pt x="247650" y="311944"/>
                    </a:lnTo>
                    <a:lnTo>
                      <a:pt x="147637" y="192881"/>
                    </a:lnTo>
                    <a:lnTo>
                      <a:pt x="66675" y="97631"/>
                    </a:lnTo>
                    <a:lnTo>
                      <a:pt x="11906" y="35719"/>
                    </a:lnTo>
                    <a:lnTo>
                      <a:pt x="2381" y="21431"/>
                    </a:lnTo>
                    <a:lnTo>
                      <a:pt x="0" y="9525"/>
                    </a:lnTo>
                    <a:lnTo>
                      <a:pt x="4762" y="4763"/>
                    </a:lnTo>
                    <a:lnTo>
                      <a:pt x="9525" y="0"/>
                    </a:lnTo>
                    <a:lnTo>
                      <a:pt x="30956" y="0"/>
                    </a:lnTo>
                    <a:lnTo>
                      <a:pt x="88106" y="21431"/>
                    </a:lnTo>
                    <a:lnTo>
                      <a:pt x="271462" y="976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8" name="フリーフォーム 15">
                <a:extLst>
                  <a:ext uri="{FF2B5EF4-FFF2-40B4-BE49-F238E27FC236}">
                    <a16:creationId xmlns:a16="http://schemas.microsoft.com/office/drawing/2014/main" id="{2B48C2F2-6E23-4955-AA23-730A85AB01A9}"/>
                  </a:ext>
                </a:extLst>
              </p:cNvPr>
              <p:cNvSpPr/>
              <p:nvPr/>
            </p:nvSpPr>
            <p:spPr>
              <a:xfrm>
                <a:off x="2865438" y="2790825"/>
                <a:ext cx="1276350" cy="742950"/>
              </a:xfrm>
              <a:custGeom>
                <a:avLst/>
                <a:gdLst>
                  <a:gd name="connsiteX0" fmla="*/ 1069181 w 1276350"/>
                  <a:gd name="connsiteY0" fmla="*/ 92869 h 742950"/>
                  <a:gd name="connsiteX1" fmla="*/ 892969 w 1276350"/>
                  <a:gd name="connsiteY1" fmla="*/ 183356 h 742950"/>
                  <a:gd name="connsiteX2" fmla="*/ 723900 w 1276350"/>
                  <a:gd name="connsiteY2" fmla="*/ 269081 h 742950"/>
                  <a:gd name="connsiteX3" fmla="*/ 614362 w 1276350"/>
                  <a:gd name="connsiteY3" fmla="*/ 321469 h 742950"/>
                  <a:gd name="connsiteX4" fmla="*/ 533400 w 1276350"/>
                  <a:gd name="connsiteY4" fmla="*/ 359569 h 742950"/>
                  <a:gd name="connsiteX5" fmla="*/ 473869 w 1276350"/>
                  <a:gd name="connsiteY5" fmla="*/ 385763 h 742950"/>
                  <a:gd name="connsiteX6" fmla="*/ 400050 w 1276350"/>
                  <a:gd name="connsiteY6" fmla="*/ 416719 h 742950"/>
                  <a:gd name="connsiteX7" fmla="*/ 326231 w 1276350"/>
                  <a:gd name="connsiteY7" fmla="*/ 442913 h 742950"/>
                  <a:gd name="connsiteX8" fmla="*/ 285750 w 1276350"/>
                  <a:gd name="connsiteY8" fmla="*/ 454819 h 742950"/>
                  <a:gd name="connsiteX9" fmla="*/ 269081 w 1276350"/>
                  <a:gd name="connsiteY9" fmla="*/ 454819 h 742950"/>
                  <a:gd name="connsiteX10" fmla="*/ 238125 w 1276350"/>
                  <a:gd name="connsiteY10" fmla="*/ 454819 h 742950"/>
                  <a:gd name="connsiteX11" fmla="*/ 200025 w 1276350"/>
                  <a:gd name="connsiteY11" fmla="*/ 445294 h 742950"/>
                  <a:gd name="connsiteX12" fmla="*/ 169069 w 1276350"/>
                  <a:gd name="connsiteY12" fmla="*/ 431006 h 742950"/>
                  <a:gd name="connsiteX13" fmla="*/ 135731 w 1276350"/>
                  <a:gd name="connsiteY13" fmla="*/ 409575 h 742950"/>
                  <a:gd name="connsiteX14" fmla="*/ 107156 w 1276350"/>
                  <a:gd name="connsiteY14" fmla="*/ 385763 h 742950"/>
                  <a:gd name="connsiteX15" fmla="*/ 88106 w 1276350"/>
                  <a:gd name="connsiteY15" fmla="*/ 369094 h 742950"/>
                  <a:gd name="connsiteX16" fmla="*/ 66675 w 1276350"/>
                  <a:gd name="connsiteY16" fmla="*/ 345281 h 742950"/>
                  <a:gd name="connsiteX17" fmla="*/ 52387 w 1276350"/>
                  <a:gd name="connsiteY17" fmla="*/ 333375 h 742950"/>
                  <a:gd name="connsiteX18" fmla="*/ 40481 w 1276350"/>
                  <a:gd name="connsiteY18" fmla="*/ 328613 h 742950"/>
                  <a:gd name="connsiteX19" fmla="*/ 28575 w 1276350"/>
                  <a:gd name="connsiteY19" fmla="*/ 328613 h 742950"/>
                  <a:gd name="connsiteX20" fmla="*/ 14287 w 1276350"/>
                  <a:gd name="connsiteY20" fmla="*/ 333375 h 742950"/>
                  <a:gd name="connsiteX21" fmla="*/ 4762 w 1276350"/>
                  <a:gd name="connsiteY21" fmla="*/ 350044 h 742950"/>
                  <a:gd name="connsiteX22" fmla="*/ 0 w 1276350"/>
                  <a:gd name="connsiteY22" fmla="*/ 371475 h 742950"/>
                  <a:gd name="connsiteX23" fmla="*/ 2381 w 1276350"/>
                  <a:gd name="connsiteY23" fmla="*/ 397669 h 742950"/>
                  <a:gd name="connsiteX24" fmla="*/ 7144 w 1276350"/>
                  <a:gd name="connsiteY24" fmla="*/ 423863 h 742950"/>
                  <a:gd name="connsiteX25" fmla="*/ 21431 w 1276350"/>
                  <a:gd name="connsiteY25" fmla="*/ 459581 h 742950"/>
                  <a:gd name="connsiteX26" fmla="*/ 42862 w 1276350"/>
                  <a:gd name="connsiteY26" fmla="*/ 490538 h 742950"/>
                  <a:gd name="connsiteX27" fmla="*/ 71437 w 1276350"/>
                  <a:gd name="connsiteY27" fmla="*/ 523875 h 742950"/>
                  <a:gd name="connsiteX28" fmla="*/ 114300 w 1276350"/>
                  <a:gd name="connsiteY28" fmla="*/ 573881 h 742950"/>
                  <a:gd name="connsiteX29" fmla="*/ 164306 w 1276350"/>
                  <a:gd name="connsiteY29" fmla="*/ 623888 h 742950"/>
                  <a:gd name="connsiteX30" fmla="*/ 216694 w 1276350"/>
                  <a:gd name="connsiteY30" fmla="*/ 669131 h 742950"/>
                  <a:gd name="connsiteX31" fmla="*/ 283369 w 1276350"/>
                  <a:gd name="connsiteY31" fmla="*/ 716756 h 742950"/>
                  <a:gd name="connsiteX32" fmla="*/ 307181 w 1276350"/>
                  <a:gd name="connsiteY32" fmla="*/ 733425 h 742950"/>
                  <a:gd name="connsiteX33" fmla="*/ 323850 w 1276350"/>
                  <a:gd name="connsiteY33" fmla="*/ 740569 h 742950"/>
                  <a:gd name="connsiteX34" fmla="*/ 338137 w 1276350"/>
                  <a:gd name="connsiteY34" fmla="*/ 742950 h 742950"/>
                  <a:gd name="connsiteX35" fmla="*/ 354806 w 1276350"/>
                  <a:gd name="connsiteY35" fmla="*/ 742950 h 742950"/>
                  <a:gd name="connsiteX36" fmla="*/ 381000 w 1276350"/>
                  <a:gd name="connsiteY36" fmla="*/ 740569 h 742950"/>
                  <a:gd name="connsiteX37" fmla="*/ 416719 w 1276350"/>
                  <a:gd name="connsiteY37" fmla="*/ 728663 h 742950"/>
                  <a:gd name="connsiteX38" fmla="*/ 461962 w 1276350"/>
                  <a:gd name="connsiteY38" fmla="*/ 695325 h 742950"/>
                  <a:gd name="connsiteX39" fmla="*/ 559594 w 1276350"/>
                  <a:gd name="connsiteY39" fmla="*/ 619125 h 742950"/>
                  <a:gd name="connsiteX40" fmla="*/ 709612 w 1276350"/>
                  <a:gd name="connsiteY40" fmla="*/ 504825 h 742950"/>
                  <a:gd name="connsiteX41" fmla="*/ 869156 w 1276350"/>
                  <a:gd name="connsiteY41" fmla="*/ 383381 h 742950"/>
                  <a:gd name="connsiteX42" fmla="*/ 1021556 w 1276350"/>
                  <a:gd name="connsiteY42" fmla="*/ 266700 h 742950"/>
                  <a:gd name="connsiteX43" fmla="*/ 1152525 w 1276350"/>
                  <a:gd name="connsiteY43" fmla="*/ 169069 h 742950"/>
                  <a:gd name="connsiteX44" fmla="*/ 1276350 w 1276350"/>
                  <a:gd name="connsiteY44" fmla="*/ 80963 h 742950"/>
                  <a:gd name="connsiteX45" fmla="*/ 1273969 w 1276350"/>
                  <a:gd name="connsiteY45" fmla="*/ 0 h 742950"/>
                  <a:gd name="connsiteX46" fmla="*/ 1181100 w 1276350"/>
                  <a:gd name="connsiteY46" fmla="*/ 38100 h 742950"/>
                  <a:gd name="connsiteX47" fmla="*/ 1069181 w 1276350"/>
                  <a:gd name="connsiteY47" fmla="*/ 92869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276350" h="742950">
                    <a:moveTo>
                      <a:pt x="1069181" y="92869"/>
                    </a:moveTo>
                    <a:lnTo>
                      <a:pt x="892969" y="183356"/>
                    </a:lnTo>
                    <a:lnTo>
                      <a:pt x="723900" y="269081"/>
                    </a:lnTo>
                    <a:lnTo>
                      <a:pt x="614362" y="321469"/>
                    </a:lnTo>
                    <a:lnTo>
                      <a:pt x="533400" y="359569"/>
                    </a:lnTo>
                    <a:lnTo>
                      <a:pt x="473869" y="385763"/>
                    </a:lnTo>
                    <a:lnTo>
                      <a:pt x="400050" y="416719"/>
                    </a:lnTo>
                    <a:lnTo>
                      <a:pt x="326231" y="442913"/>
                    </a:lnTo>
                    <a:lnTo>
                      <a:pt x="285750" y="454819"/>
                    </a:lnTo>
                    <a:lnTo>
                      <a:pt x="269081" y="454819"/>
                    </a:lnTo>
                    <a:lnTo>
                      <a:pt x="238125" y="454819"/>
                    </a:lnTo>
                    <a:lnTo>
                      <a:pt x="200025" y="445294"/>
                    </a:lnTo>
                    <a:lnTo>
                      <a:pt x="169069" y="431006"/>
                    </a:lnTo>
                    <a:lnTo>
                      <a:pt x="135731" y="409575"/>
                    </a:lnTo>
                    <a:lnTo>
                      <a:pt x="107156" y="385763"/>
                    </a:lnTo>
                    <a:lnTo>
                      <a:pt x="88106" y="369094"/>
                    </a:lnTo>
                    <a:lnTo>
                      <a:pt x="66675" y="345281"/>
                    </a:lnTo>
                    <a:lnTo>
                      <a:pt x="52387" y="333375"/>
                    </a:lnTo>
                    <a:lnTo>
                      <a:pt x="40481" y="328613"/>
                    </a:lnTo>
                    <a:lnTo>
                      <a:pt x="28575" y="328613"/>
                    </a:lnTo>
                    <a:lnTo>
                      <a:pt x="14287" y="333375"/>
                    </a:lnTo>
                    <a:lnTo>
                      <a:pt x="4762" y="350044"/>
                    </a:lnTo>
                    <a:lnTo>
                      <a:pt x="0" y="371475"/>
                    </a:lnTo>
                    <a:lnTo>
                      <a:pt x="2381" y="397669"/>
                    </a:lnTo>
                    <a:lnTo>
                      <a:pt x="7144" y="423863"/>
                    </a:lnTo>
                    <a:lnTo>
                      <a:pt x="21431" y="459581"/>
                    </a:lnTo>
                    <a:lnTo>
                      <a:pt x="42862" y="490538"/>
                    </a:lnTo>
                    <a:lnTo>
                      <a:pt x="71437" y="523875"/>
                    </a:lnTo>
                    <a:lnTo>
                      <a:pt x="114300" y="573881"/>
                    </a:lnTo>
                    <a:lnTo>
                      <a:pt x="164306" y="623888"/>
                    </a:lnTo>
                    <a:lnTo>
                      <a:pt x="216694" y="669131"/>
                    </a:lnTo>
                    <a:lnTo>
                      <a:pt x="283369" y="716756"/>
                    </a:lnTo>
                    <a:lnTo>
                      <a:pt x="307181" y="733425"/>
                    </a:lnTo>
                    <a:lnTo>
                      <a:pt x="323850" y="740569"/>
                    </a:lnTo>
                    <a:lnTo>
                      <a:pt x="338137" y="742950"/>
                    </a:lnTo>
                    <a:lnTo>
                      <a:pt x="354806" y="742950"/>
                    </a:lnTo>
                    <a:lnTo>
                      <a:pt x="381000" y="740569"/>
                    </a:lnTo>
                    <a:lnTo>
                      <a:pt x="416719" y="728663"/>
                    </a:lnTo>
                    <a:lnTo>
                      <a:pt x="461962" y="695325"/>
                    </a:lnTo>
                    <a:lnTo>
                      <a:pt x="559594" y="619125"/>
                    </a:lnTo>
                    <a:lnTo>
                      <a:pt x="709612" y="504825"/>
                    </a:lnTo>
                    <a:lnTo>
                      <a:pt x="869156" y="383381"/>
                    </a:lnTo>
                    <a:lnTo>
                      <a:pt x="1021556" y="266700"/>
                    </a:lnTo>
                    <a:lnTo>
                      <a:pt x="1152525" y="169069"/>
                    </a:lnTo>
                    <a:lnTo>
                      <a:pt x="1276350" y="80963"/>
                    </a:lnTo>
                    <a:cubicBezTo>
                      <a:pt x="1275556" y="53975"/>
                      <a:pt x="1274763" y="26988"/>
                      <a:pt x="1273969" y="0"/>
                    </a:cubicBezTo>
                    <a:lnTo>
                      <a:pt x="1181100" y="38100"/>
                    </a:lnTo>
                    <a:lnTo>
                      <a:pt x="1069181" y="9286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9" name="フリーフォーム 17">
                <a:extLst>
                  <a:ext uri="{FF2B5EF4-FFF2-40B4-BE49-F238E27FC236}">
                    <a16:creationId xmlns:a16="http://schemas.microsoft.com/office/drawing/2014/main" id="{9F3EF30D-2122-455F-AE93-80F6972A7723}"/>
                  </a:ext>
                </a:extLst>
              </p:cNvPr>
              <p:cNvSpPr/>
              <p:nvPr/>
            </p:nvSpPr>
            <p:spPr>
              <a:xfrm>
                <a:off x="4448175" y="2087563"/>
                <a:ext cx="2608263" cy="511175"/>
              </a:xfrm>
              <a:custGeom>
                <a:avLst/>
                <a:gdLst>
                  <a:gd name="connsiteX0" fmla="*/ 1902619 w 2607469"/>
                  <a:gd name="connsiteY0" fmla="*/ 78582 h 509588"/>
                  <a:gd name="connsiteX1" fmla="*/ 1764506 w 2607469"/>
                  <a:gd name="connsiteY1" fmla="*/ 100013 h 509588"/>
                  <a:gd name="connsiteX2" fmla="*/ 1628775 w 2607469"/>
                  <a:gd name="connsiteY2" fmla="*/ 116682 h 509588"/>
                  <a:gd name="connsiteX3" fmla="*/ 1533525 w 2607469"/>
                  <a:gd name="connsiteY3" fmla="*/ 126207 h 509588"/>
                  <a:gd name="connsiteX4" fmla="*/ 1450181 w 2607469"/>
                  <a:gd name="connsiteY4" fmla="*/ 135732 h 509588"/>
                  <a:gd name="connsiteX5" fmla="*/ 1188244 w 2607469"/>
                  <a:gd name="connsiteY5" fmla="*/ 178594 h 509588"/>
                  <a:gd name="connsiteX6" fmla="*/ 1009650 w 2607469"/>
                  <a:gd name="connsiteY6" fmla="*/ 204788 h 509588"/>
                  <a:gd name="connsiteX7" fmla="*/ 797719 w 2607469"/>
                  <a:gd name="connsiteY7" fmla="*/ 235744 h 509588"/>
                  <a:gd name="connsiteX8" fmla="*/ 628650 w 2607469"/>
                  <a:gd name="connsiteY8" fmla="*/ 259557 h 509588"/>
                  <a:gd name="connsiteX9" fmla="*/ 481013 w 2607469"/>
                  <a:gd name="connsiteY9" fmla="*/ 283369 h 509588"/>
                  <a:gd name="connsiteX10" fmla="*/ 447675 w 2607469"/>
                  <a:gd name="connsiteY10" fmla="*/ 288132 h 509588"/>
                  <a:gd name="connsiteX11" fmla="*/ 371475 w 2607469"/>
                  <a:gd name="connsiteY11" fmla="*/ 288132 h 509588"/>
                  <a:gd name="connsiteX12" fmla="*/ 300038 w 2607469"/>
                  <a:gd name="connsiteY12" fmla="*/ 285750 h 509588"/>
                  <a:gd name="connsiteX13" fmla="*/ 257175 w 2607469"/>
                  <a:gd name="connsiteY13" fmla="*/ 278607 h 509588"/>
                  <a:gd name="connsiteX14" fmla="*/ 216694 w 2607469"/>
                  <a:gd name="connsiteY14" fmla="*/ 264319 h 509588"/>
                  <a:gd name="connsiteX15" fmla="*/ 159544 w 2607469"/>
                  <a:gd name="connsiteY15" fmla="*/ 238125 h 509588"/>
                  <a:gd name="connsiteX16" fmla="*/ 100013 w 2607469"/>
                  <a:gd name="connsiteY16" fmla="*/ 207169 h 509588"/>
                  <a:gd name="connsiteX17" fmla="*/ 54769 w 2607469"/>
                  <a:gd name="connsiteY17" fmla="*/ 180975 h 509588"/>
                  <a:gd name="connsiteX18" fmla="*/ 38100 w 2607469"/>
                  <a:gd name="connsiteY18" fmla="*/ 176213 h 509588"/>
                  <a:gd name="connsiteX19" fmla="*/ 26194 w 2607469"/>
                  <a:gd name="connsiteY19" fmla="*/ 178594 h 509588"/>
                  <a:gd name="connsiteX20" fmla="*/ 14288 w 2607469"/>
                  <a:gd name="connsiteY20" fmla="*/ 180975 h 509588"/>
                  <a:gd name="connsiteX21" fmla="*/ 2381 w 2607469"/>
                  <a:gd name="connsiteY21" fmla="*/ 185738 h 509588"/>
                  <a:gd name="connsiteX22" fmla="*/ 0 w 2607469"/>
                  <a:gd name="connsiteY22" fmla="*/ 195263 h 509588"/>
                  <a:gd name="connsiteX23" fmla="*/ 0 w 2607469"/>
                  <a:gd name="connsiteY23" fmla="*/ 207169 h 509588"/>
                  <a:gd name="connsiteX24" fmla="*/ 4763 w 2607469"/>
                  <a:gd name="connsiteY24" fmla="*/ 219075 h 509588"/>
                  <a:gd name="connsiteX25" fmla="*/ 33338 w 2607469"/>
                  <a:gd name="connsiteY25" fmla="*/ 254794 h 509588"/>
                  <a:gd name="connsiteX26" fmla="*/ 76200 w 2607469"/>
                  <a:gd name="connsiteY26" fmla="*/ 309563 h 509588"/>
                  <a:gd name="connsiteX27" fmla="*/ 130969 w 2607469"/>
                  <a:gd name="connsiteY27" fmla="*/ 369094 h 509588"/>
                  <a:gd name="connsiteX28" fmla="*/ 173831 w 2607469"/>
                  <a:gd name="connsiteY28" fmla="*/ 414338 h 509588"/>
                  <a:gd name="connsiteX29" fmla="*/ 207169 w 2607469"/>
                  <a:gd name="connsiteY29" fmla="*/ 445294 h 509588"/>
                  <a:gd name="connsiteX30" fmla="*/ 247650 w 2607469"/>
                  <a:gd name="connsiteY30" fmla="*/ 473869 h 509588"/>
                  <a:gd name="connsiteX31" fmla="*/ 285750 w 2607469"/>
                  <a:gd name="connsiteY31" fmla="*/ 495300 h 509588"/>
                  <a:gd name="connsiteX32" fmla="*/ 333375 w 2607469"/>
                  <a:gd name="connsiteY32" fmla="*/ 509588 h 509588"/>
                  <a:gd name="connsiteX33" fmla="*/ 340519 w 2607469"/>
                  <a:gd name="connsiteY33" fmla="*/ 509588 h 509588"/>
                  <a:gd name="connsiteX34" fmla="*/ 421481 w 2607469"/>
                  <a:gd name="connsiteY34" fmla="*/ 495300 h 509588"/>
                  <a:gd name="connsiteX35" fmla="*/ 550069 w 2607469"/>
                  <a:gd name="connsiteY35" fmla="*/ 466725 h 509588"/>
                  <a:gd name="connsiteX36" fmla="*/ 621506 w 2607469"/>
                  <a:gd name="connsiteY36" fmla="*/ 447675 h 509588"/>
                  <a:gd name="connsiteX37" fmla="*/ 685800 w 2607469"/>
                  <a:gd name="connsiteY37" fmla="*/ 433388 h 509588"/>
                  <a:gd name="connsiteX38" fmla="*/ 814388 w 2607469"/>
                  <a:gd name="connsiteY38" fmla="*/ 411957 h 509588"/>
                  <a:gd name="connsiteX39" fmla="*/ 978694 w 2607469"/>
                  <a:gd name="connsiteY39" fmla="*/ 385763 h 509588"/>
                  <a:gd name="connsiteX40" fmla="*/ 1100138 w 2607469"/>
                  <a:gd name="connsiteY40" fmla="*/ 369094 h 509588"/>
                  <a:gd name="connsiteX41" fmla="*/ 1228725 w 2607469"/>
                  <a:gd name="connsiteY41" fmla="*/ 352425 h 509588"/>
                  <a:gd name="connsiteX42" fmla="*/ 1459706 w 2607469"/>
                  <a:gd name="connsiteY42" fmla="*/ 333375 h 509588"/>
                  <a:gd name="connsiteX43" fmla="*/ 1628775 w 2607469"/>
                  <a:gd name="connsiteY43" fmla="*/ 314325 h 509588"/>
                  <a:gd name="connsiteX44" fmla="*/ 1916906 w 2607469"/>
                  <a:gd name="connsiteY44" fmla="*/ 285750 h 509588"/>
                  <a:gd name="connsiteX45" fmla="*/ 2209800 w 2607469"/>
                  <a:gd name="connsiteY45" fmla="*/ 261938 h 509588"/>
                  <a:gd name="connsiteX46" fmla="*/ 2419350 w 2607469"/>
                  <a:gd name="connsiteY46" fmla="*/ 247650 h 509588"/>
                  <a:gd name="connsiteX47" fmla="*/ 2538413 w 2607469"/>
                  <a:gd name="connsiteY47" fmla="*/ 242888 h 509588"/>
                  <a:gd name="connsiteX48" fmla="*/ 2557463 w 2607469"/>
                  <a:gd name="connsiteY48" fmla="*/ 238125 h 509588"/>
                  <a:gd name="connsiteX49" fmla="*/ 2583656 w 2607469"/>
                  <a:gd name="connsiteY49" fmla="*/ 226219 h 509588"/>
                  <a:gd name="connsiteX50" fmla="*/ 2602706 w 2607469"/>
                  <a:gd name="connsiteY50" fmla="*/ 209550 h 509588"/>
                  <a:gd name="connsiteX51" fmla="*/ 2607469 w 2607469"/>
                  <a:gd name="connsiteY51" fmla="*/ 192882 h 509588"/>
                  <a:gd name="connsiteX52" fmla="*/ 2607469 w 2607469"/>
                  <a:gd name="connsiteY52" fmla="*/ 183357 h 509588"/>
                  <a:gd name="connsiteX53" fmla="*/ 2602706 w 2607469"/>
                  <a:gd name="connsiteY53" fmla="*/ 166688 h 509588"/>
                  <a:gd name="connsiteX54" fmla="*/ 2586038 w 2607469"/>
                  <a:gd name="connsiteY54" fmla="*/ 145257 h 509588"/>
                  <a:gd name="connsiteX55" fmla="*/ 2557463 w 2607469"/>
                  <a:gd name="connsiteY55" fmla="*/ 116682 h 509588"/>
                  <a:gd name="connsiteX56" fmla="*/ 2519363 w 2607469"/>
                  <a:gd name="connsiteY56" fmla="*/ 88107 h 509588"/>
                  <a:gd name="connsiteX57" fmla="*/ 2476500 w 2607469"/>
                  <a:gd name="connsiteY57" fmla="*/ 69057 h 509588"/>
                  <a:gd name="connsiteX58" fmla="*/ 2433638 w 2607469"/>
                  <a:gd name="connsiteY58" fmla="*/ 54769 h 509588"/>
                  <a:gd name="connsiteX59" fmla="*/ 2390775 w 2607469"/>
                  <a:gd name="connsiteY59" fmla="*/ 45244 h 509588"/>
                  <a:gd name="connsiteX60" fmla="*/ 2343150 w 2607469"/>
                  <a:gd name="connsiteY60" fmla="*/ 35719 h 509588"/>
                  <a:gd name="connsiteX61" fmla="*/ 2240756 w 2607469"/>
                  <a:gd name="connsiteY61" fmla="*/ 9525 h 509588"/>
                  <a:gd name="connsiteX62" fmla="*/ 2202656 w 2607469"/>
                  <a:gd name="connsiteY62" fmla="*/ 0 h 509588"/>
                  <a:gd name="connsiteX63" fmla="*/ 2193131 w 2607469"/>
                  <a:gd name="connsiteY63" fmla="*/ 0 h 509588"/>
                  <a:gd name="connsiteX64" fmla="*/ 2185988 w 2607469"/>
                  <a:gd name="connsiteY64" fmla="*/ 0 h 509588"/>
                  <a:gd name="connsiteX65" fmla="*/ 2164556 w 2607469"/>
                  <a:gd name="connsiteY65" fmla="*/ 11907 h 509588"/>
                  <a:gd name="connsiteX66" fmla="*/ 2107406 w 2607469"/>
                  <a:gd name="connsiteY66" fmla="*/ 35719 h 509588"/>
                  <a:gd name="connsiteX67" fmla="*/ 2031206 w 2607469"/>
                  <a:gd name="connsiteY67" fmla="*/ 54769 h 509588"/>
                  <a:gd name="connsiteX68" fmla="*/ 1902619 w 2607469"/>
                  <a:gd name="connsiteY68" fmla="*/ 78582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607469" h="509588">
                    <a:moveTo>
                      <a:pt x="1902619" y="78582"/>
                    </a:moveTo>
                    <a:lnTo>
                      <a:pt x="1764506" y="100013"/>
                    </a:lnTo>
                    <a:lnTo>
                      <a:pt x="1628775" y="116682"/>
                    </a:lnTo>
                    <a:lnTo>
                      <a:pt x="1533525" y="126207"/>
                    </a:lnTo>
                    <a:lnTo>
                      <a:pt x="1450181" y="135732"/>
                    </a:lnTo>
                    <a:lnTo>
                      <a:pt x="1188244" y="178594"/>
                    </a:lnTo>
                    <a:lnTo>
                      <a:pt x="1009650" y="204788"/>
                    </a:lnTo>
                    <a:lnTo>
                      <a:pt x="797719" y="235744"/>
                    </a:lnTo>
                    <a:lnTo>
                      <a:pt x="628650" y="259557"/>
                    </a:lnTo>
                    <a:lnTo>
                      <a:pt x="481013" y="283369"/>
                    </a:lnTo>
                    <a:lnTo>
                      <a:pt x="447675" y="288132"/>
                    </a:lnTo>
                    <a:lnTo>
                      <a:pt x="371475" y="288132"/>
                    </a:lnTo>
                    <a:lnTo>
                      <a:pt x="300038" y="285750"/>
                    </a:lnTo>
                    <a:lnTo>
                      <a:pt x="257175" y="278607"/>
                    </a:lnTo>
                    <a:lnTo>
                      <a:pt x="216694" y="264319"/>
                    </a:lnTo>
                    <a:lnTo>
                      <a:pt x="159544" y="238125"/>
                    </a:lnTo>
                    <a:lnTo>
                      <a:pt x="100013" y="207169"/>
                    </a:lnTo>
                    <a:lnTo>
                      <a:pt x="54769" y="180975"/>
                    </a:lnTo>
                    <a:lnTo>
                      <a:pt x="38100" y="176213"/>
                    </a:lnTo>
                    <a:lnTo>
                      <a:pt x="26194" y="178594"/>
                    </a:lnTo>
                    <a:lnTo>
                      <a:pt x="14288" y="180975"/>
                    </a:lnTo>
                    <a:lnTo>
                      <a:pt x="2381" y="185738"/>
                    </a:lnTo>
                    <a:lnTo>
                      <a:pt x="0" y="195263"/>
                    </a:lnTo>
                    <a:lnTo>
                      <a:pt x="0" y="207169"/>
                    </a:lnTo>
                    <a:lnTo>
                      <a:pt x="4763" y="219075"/>
                    </a:lnTo>
                    <a:lnTo>
                      <a:pt x="33338" y="254794"/>
                    </a:lnTo>
                    <a:lnTo>
                      <a:pt x="76200" y="309563"/>
                    </a:lnTo>
                    <a:lnTo>
                      <a:pt x="130969" y="369094"/>
                    </a:lnTo>
                    <a:lnTo>
                      <a:pt x="173831" y="414338"/>
                    </a:lnTo>
                    <a:lnTo>
                      <a:pt x="207169" y="445294"/>
                    </a:lnTo>
                    <a:lnTo>
                      <a:pt x="247650" y="473869"/>
                    </a:lnTo>
                    <a:lnTo>
                      <a:pt x="285750" y="495300"/>
                    </a:lnTo>
                    <a:lnTo>
                      <a:pt x="333375" y="509588"/>
                    </a:lnTo>
                    <a:lnTo>
                      <a:pt x="340519" y="509588"/>
                    </a:lnTo>
                    <a:lnTo>
                      <a:pt x="421481" y="495300"/>
                    </a:lnTo>
                    <a:lnTo>
                      <a:pt x="550069" y="466725"/>
                    </a:lnTo>
                    <a:lnTo>
                      <a:pt x="621506" y="447675"/>
                    </a:lnTo>
                    <a:lnTo>
                      <a:pt x="685800" y="433388"/>
                    </a:lnTo>
                    <a:lnTo>
                      <a:pt x="814388" y="411957"/>
                    </a:lnTo>
                    <a:lnTo>
                      <a:pt x="978694" y="385763"/>
                    </a:lnTo>
                    <a:lnTo>
                      <a:pt x="1100138" y="369094"/>
                    </a:lnTo>
                    <a:lnTo>
                      <a:pt x="1228725" y="352425"/>
                    </a:lnTo>
                    <a:lnTo>
                      <a:pt x="1459706" y="333375"/>
                    </a:lnTo>
                    <a:lnTo>
                      <a:pt x="1628775" y="314325"/>
                    </a:lnTo>
                    <a:lnTo>
                      <a:pt x="1916906" y="285750"/>
                    </a:lnTo>
                    <a:lnTo>
                      <a:pt x="2209800" y="261938"/>
                    </a:lnTo>
                    <a:lnTo>
                      <a:pt x="2419350" y="247650"/>
                    </a:lnTo>
                    <a:lnTo>
                      <a:pt x="2538413" y="242888"/>
                    </a:lnTo>
                    <a:lnTo>
                      <a:pt x="2557463" y="238125"/>
                    </a:lnTo>
                    <a:lnTo>
                      <a:pt x="2583656" y="226219"/>
                    </a:lnTo>
                    <a:lnTo>
                      <a:pt x="2602706" y="209550"/>
                    </a:lnTo>
                    <a:lnTo>
                      <a:pt x="2607469" y="192882"/>
                    </a:lnTo>
                    <a:lnTo>
                      <a:pt x="2607469" y="183357"/>
                    </a:lnTo>
                    <a:lnTo>
                      <a:pt x="2602706" y="166688"/>
                    </a:lnTo>
                    <a:lnTo>
                      <a:pt x="2586038" y="145257"/>
                    </a:lnTo>
                    <a:lnTo>
                      <a:pt x="2557463" y="116682"/>
                    </a:lnTo>
                    <a:lnTo>
                      <a:pt x="2519363" y="88107"/>
                    </a:lnTo>
                    <a:lnTo>
                      <a:pt x="2476500" y="69057"/>
                    </a:lnTo>
                    <a:lnTo>
                      <a:pt x="2433638" y="54769"/>
                    </a:lnTo>
                    <a:lnTo>
                      <a:pt x="2390775" y="45244"/>
                    </a:lnTo>
                    <a:lnTo>
                      <a:pt x="2343150" y="35719"/>
                    </a:lnTo>
                    <a:lnTo>
                      <a:pt x="2240756" y="9525"/>
                    </a:lnTo>
                    <a:lnTo>
                      <a:pt x="2202656" y="0"/>
                    </a:lnTo>
                    <a:lnTo>
                      <a:pt x="2193131" y="0"/>
                    </a:lnTo>
                    <a:lnTo>
                      <a:pt x="2185988" y="0"/>
                    </a:lnTo>
                    <a:lnTo>
                      <a:pt x="2164556" y="11907"/>
                    </a:lnTo>
                    <a:lnTo>
                      <a:pt x="2107406" y="35719"/>
                    </a:lnTo>
                    <a:lnTo>
                      <a:pt x="2031206" y="54769"/>
                    </a:lnTo>
                    <a:lnTo>
                      <a:pt x="1902619" y="785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0" name="フリーフォーム 18">
                <a:extLst>
                  <a:ext uri="{FF2B5EF4-FFF2-40B4-BE49-F238E27FC236}">
                    <a16:creationId xmlns:a16="http://schemas.microsoft.com/office/drawing/2014/main" id="{B0CA769B-718D-4E2F-B8D6-B1CBD2DB0A8F}"/>
                  </a:ext>
                </a:extLst>
              </p:cNvPr>
              <p:cNvSpPr/>
              <p:nvPr/>
            </p:nvSpPr>
            <p:spPr>
              <a:xfrm>
                <a:off x="5429250" y="1595438"/>
                <a:ext cx="573088" cy="1574800"/>
              </a:xfrm>
              <a:custGeom>
                <a:avLst/>
                <a:gdLst>
                  <a:gd name="connsiteX0" fmla="*/ 230981 w 573881"/>
                  <a:gd name="connsiteY0" fmla="*/ 942975 h 1574006"/>
                  <a:gd name="connsiteX1" fmla="*/ 240506 w 573881"/>
                  <a:gd name="connsiteY1" fmla="*/ 1185862 h 1574006"/>
                  <a:gd name="connsiteX2" fmla="*/ 247650 w 573881"/>
                  <a:gd name="connsiteY2" fmla="*/ 1423987 h 1574006"/>
                  <a:gd name="connsiteX3" fmla="*/ 257175 w 573881"/>
                  <a:gd name="connsiteY3" fmla="*/ 1574006 h 1574006"/>
                  <a:gd name="connsiteX4" fmla="*/ 464344 w 573881"/>
                  <a:gd name="connsiteY4" fmla="*/ 1550193 h 1574006"/>
                  <a:gd name="connsiteX5" fmla="*/ 473869 w 573881"/>
                  <a:gd name="connsiteY5" fmla="*/ 1359693 h 1574006"/>
                  <a:gd name="connsiteX6" fmla="*/ 481013 w 573881"/>
                  <a:gd name="connsiteY6" fmla="*/ 1212056 h 1574006"/>
                  <a:gd name="connsiteX7" fmla="*/ 485775 w 573881"/>
                  <a:gd name="connsiteY7" fmla="*/ 1104900 h 1574006"/>
                  <a:gd name="connsiteX8" fmla="*/ 488156 w 573881"/>
                  <a:gd name="connsiteY8" fmla="*/ 1007268 h 1574006"/>
                  <a:gd name="connsiteX9" fmla="*/ 490538 w 573881"/>
                  <a:gd name="connsiteY9" fmla="*/ 912018 h 1574006"/>
                  <a:gd name="connsiteX10" fmla="*/ 495300 w 573881"/>
                  <a:gd name="connsiteY10" fmla="*/ 809625 h 1574006"/>
                  <a:gd name="connsiteX11" fmla="*/ 490538 w 573881"/>
                  <a:gd name="connsiteY11" fmla="*/ 650081 h 1574006"/>
                  <a:gd name="connsiteX12" fmla="*/ 521494 w 573881"/>
                  <a:gd name="connsiteY12" fmla="*/ 454818 h 1574006"/>
                  <a:gd name="connsiteX13" fmla="*/ 542925 w 573881"/>
                  <a:gd name="connsiteY13" fmla="*/ 326231 h 1574006"/>
                  <a:gd name="connsiteX14" fmla="*/ 561975 w 573881"/>
                  <a:gd name="connsiteY14" fmla="*/ 242887 h 1574006"/>
                  <a:gd name="connsiteX15" fmla="*/ 566738 w 573881"/>
                  <a:gd name="connsiteY15" fmla="*/ 235743 h 1574006"/>
                  <a:gd name="connsiteX16" fmla="*/ 571500 w 573881"/>
                  <a:gd name="connsiteY16" fmla="*/ 223837 h 1574006"/>
                  <a:gd name="connsiteX17" fmla="*/ 573881 w 573881"/>
                  <a:gd name="connsiteY17" fmla="*/ 207168 h 1574006"/>
                  <a:gd name="connsiteX18" fmla="*/ 571500 w 573881"/>
                  <a:gd name="connsiteY18" fmla="*/ 192881 h 1574006"/>
                  <a:gd name="connsiteX19" fmla="*/ 561975 w 573881"/>
                  <a:gd name="connsiteY19" fmla="*/ 171450 h 1574006"/>
                  <a:gd name="connsiteX20" fmla="*/ 538163 w 573881"/>
                  <a:gd name="connsiteY20" fmla="*/ 150018 h 1574006"/>
                  <a:gd name="connsiteX21" fmla="*/ 502444 w 573881"/>
                  <a:gd name="connsiteY21" fmla="*/ 126206 h 1574006"/>
                  <a:gd name="connsiteX22" fmla="*/ 452438 w 573881"/>
                  <a:gd name="connsiteY22" fmla="*/ 102393 h 1574006"/>
                  <a:gd name="connsiteX23" fmla="*/ 378619 w 573881"/>
                  <a:gd name="connsiteY23" fmla="*/ 71437 h 1574006"/>
                  <a:gd name="connsiteX24" fmla="*/ 307181 w 573881"/>
                  <a:gd name="connsiteY24" fmla="*/ 47625 h 1574006"/>
                  <a:gd name="connsiteX25" fmla="*/ 233363 w 573881"/>
                  <a:gd name="connsiteY25" fmla="*/ 26193 h 1574006"/>
                  <a:gd name="connsiteX26" fmla="*/ 152400 w 573881"/>
                  <a:gd name="connsiteY26" fmla="*/ 7143 h 1574006"/>
                  <a:gd name="connsiteX27" fmla="*/ 78581 w 573881"/>
                  <a:gd name="connsiteY27" fmla="*/ 0 h 1574006"/>
                  <a:gd name="connsiteX28" fmla="*/ 40481 w 573881"/>
                  <a:gd name="connsiteY28" fmla="*/ 0 h 1574006"/>
                  <a:gd name="connsiteX29" fmla="*/ 16669 w 573881"/>
                  <a:gd name="connsiteY29" fmla="*/ 0 h 1574006"/>
                  <a:gd name="connsiteX30" fmla="*/ 4763 w 573881"/>
                  <a:gd name="connsiteY30" fmla="*/ 4762 h 1574006"/>
                  <a:gd name="connsiteX31" fmla="*/ 0 w 573881"/>
                  <a:gd name="connsiteY31" fmla="*/ 11906 h 1574006"/>
                  <a:gd name="connsiteX32" fmla="*/ 0 w 573881"/>
                  <a:gd name="connsiteY32" fmla="*/ 23812 h 1574006"/>
                  <a:gd name="connsiteX33" fmla="*/ 7144 w 573881"/>
                  <a:gd name="connsiteY33" fmla="*/ 42862 h 1574006"/>
                  <a:gd name="connsiteX34" fmla="*/ 23813 w 573881"/>
                  <a:gd name="connsiteY34" fmla="*/ 61912 h 1574006"/>
                  <a:gd name="connsiteX35" fmla="*/ 45244 w 573881"/>
                  <a:gd name="connsiteY35" fmla="*/ 76200 h 1574006"/>
                  <a:gd name="connsiteX36" fmla="*/ 78581 w 573881"/>
                  <a:gd name="connsiteY36" fmla="*/ 95250 h 1574006"/>
                  <a:gd name="connsiteX37" fmla="*/ 109538 w 573881"/>
                  <a:gd name="connsiteY37" fmla="*/ 116681 h 1574006"/>
                  <a:gd name="connsiteX38" fmla="*/ 142875 w 573881"/>
                  <a:gd name="connsiteY38" fmla="*/ 142875 h 1574006"/>
                  <a:gd name="connsiteX39" fmla="*/ 169069 w 573881"/>
                  <a:gd name="connsiteY39" fmla="*/ 166687 h 1574006"/>
                  <a:gd name="connsiteX40" fmla="*/ 192881 w 573881"/>
                  <a:gd name="connsiteY40" fmla="*/ 195262 h 1574006"/>
                  <a:gd name="connsiteX41" fmla="*/ 202406 w 573881"/>
                  <a:gd name="connsiteY41" fmla="*/ 216693 h 1574006"/>
                  <a:gd name="connsiteX42" fmla="*/ 209550 w 573881"/>
                  <a:gd name="connsiteY42" fmla="*/ 252412 h 1574006"/>
                  <a:gd name="connsiteX43" fmla="*/ 216694 w 573881"/>
                  <a:gd name="connsiteY43" fmla="*/ 314325 h 1574006"/>
                  <a:gd name="connsiteX44" fmla="*/ 223838 w 573881"/>
                  <a:gd name="connsiteY44" fmla="*/ 397668 h 1574006"/>
                  <a:gd name="connsiteX45" fmla="*/ 226219 w 573881"/>
                  <a:gd name="connsiteY45" fmla="*/ 519112 h 1574006"/>
                  <a:gd name="connsiteX46" fmla="*/ 226219 w 573881"/>
                  <a:gd name="connsiteY46" fmla="*/ 692943 h 1574006"/>
                  <a:gd name="connsiteX47" fmla="*/ 226219 w 573881"/>
                  <a:gd name="connsiteY47" fmla="*/ 835818 h 1574006"/>
                  <a:gd name="connsiteX48" fmla="*/ 230981 w 573881"/>
                  <a:gd name="connsiteY48" fmla="*/ 942975 h 157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73881" h="1574006">
                    <a:moveTo>
                      <a:pt x="230981" y="942975"/>
                    </a:moveTo>
                    <a:lnTo>
                      <a:pt x="240506" y="1185862"/>
                    </a:lnTo>
                    <a:lnTo>
                      <a:pt x="247650" y="1423987"/>
                    </a:lnTo>
                    <a:lnTo>
                      <a:pt x="257175" y="1574006"/>
                    </a:lnTo>
                    <a:lnTo>
                      <a:pt x="464344" y="1550193"/>
                    </a:lnTo>
                    <a:lnTo>
                      <a:pt x="473869" y="1359693"/>
                    </a:lnTo>
                    <a:lnTo>
                      <a:pt x="481013" y="1212056"/>
                    </a:lnTo>
                    <a:lnTo>
                      <a:pt x="485775" y="1104900"/>
                    </a:lnTo>
                    <a:cubicBezTo>
                      <a:pt x="486569" y="1072356"/>
                      <a:pt x="487362" y="1039812"/>
                      <a:pt x="488156" y="1007268"/>
                    </a:cubicBezTo>
                    <a:lnTo>
                      <a:pt x="490538" y="912018"/>
                    </a:lnTo>
                    <a:lnTo>
                      <a:pt x="495300" y="809625"/>
                    </a:lnTo>
                    <a:lnTo>
                      <a:pt x="490538" y="650081"/>
                    </a:lnTo>
                    <a:lnTo>
                      <a:pt x="521494" y="454818"/>
                    </a:lnTo>
                    <a:lnTo>
                      <a:pt x="542925" y="326231"/>
                    </a:lnTo>
                    <a:lnTo>
                      <a:pt x="561975" y="242887"/>
                    </a:lnTo>
                    <a:lnTo>
                      <a:pt x="566738" y="235743"/>
                    </a:lnTo>
                    <a:lnTo>
                      <a:pt x="571500" y="223837"/>
                    </a:lnTo>
                    <a:lnTo>
                      <a:pt x="573881" y="207168"/>
                    </a:lnTo>
                    <a:lnTo>
                      <a:pt x="571500" y="192881"/>
                    </a:lnTo>
                    <a:lnTo>
                      <a:pt x="561975" y="171450"/>
                    </a:lnTo>
                    <a:lnTo>
                      <a:pt x="538163" y="150018"/>
                    </a:lnTo>
                    <a:lnTo>
                      <a:pt x="502444" y="126206"/>
                    </a:lnTo>
                    <a:lnTo>
                      <a:pt x="452438" y="102393"/>
                    </a:lnTo>
                    <a:lnTo>
                      <a:pt x="378619" y="71437"/>
                    </a:lnTo>
                    <a:lnTo>
                      <a:pt x="307181" y="47625"/>
                    </a:lnTo>
                    <a:lnTo>
                      <a:pt x="233363" y="26193"/>
                    </a:lnTo>
                    <a:lnTo>
                      <a:pt x="152400" y="7143"/>
                    </a:lnTo>
                    <a:lnTo>
                      <a:pt x="78581" y="0"/>
                    </a:lnTo>
                    <a:lnTo>
                      <a:pt x="40481" y="0"/>
                    </a:lnTo>
                    <a:lnTo>
                      <a:pt x="16669" y="0"/>
                    </a:lnTo>
                    <a:lnTo>
                      <a:pt x="4763" y="4762"/>
                    </a:lnTo>
                    <a:lnTo>
                      <a:pt x="0" y="11906"/>
                    </a:lnTo>
                    <a:lnTo>
                      <a:pt x="0" y="23812"/>
                    </a:lnTo>
                    <a:lnTo>
                      <a:pt x="7144" y="42862"/>
                    </a:lnTo>
                    <a:lnTo>
                      <a:pt x="23813" y="61912"/>
                    </a:lnTo>
                    <a:lnTo>
                      <a:pt x="45244" y="76200"/>
                    </a:lnTo>
                    <a:lnTo>
                      <a:pt x="78581" y="95250"/>
                    </a:lnTo>
                    <a:lnTo>
                      <a:pt x="109538" y="116681"/>
                    </a:lnTo>
                    <a:lnTo>
                      <a:pt x="142875" y="142875"/>
                    </a:lnTo>
                    <a:lnTo>
                      <a:pt x="169069" y="166687"/>
                    </a:lnTo>
                    <a:lnTo>
                      <a:pt x="192881" y="195262"/>
                    </a:lnTo>
                    <a:lnTo>
                      <a:pt x="202406" y="216693"/>
                    </a:lnTo>
                    <a:lnTo>
                      <a:pt x="209550" y="252412"/>
                    </a:lnTo>
                    <a:lnTo>
                      <a:pt x="216694" y="314325"/>
                    </a:lnTo>
                    <a:lnTo>
                      <a:pt x="223838" y="397668"/>
                    </a:lnTo>
                    <a:cubicBezTo>
                      <a:pt x="224632" y="438149"/>
                      <a:pt x="225425" y="478631"/>
                      <a:pt x="226219" y="519112"/>
                    </a:cubicBezTo>
                    <a:lnTo>
                      <a:pt x="226219" y="692943"/>
                    </a:lnTo>
                    <a:lnTo>
                      <a:pt x="226219" y="835818"/>
                    </a:lnTo>
                    <a:lnTo>
                      <a:pt x="230981" y="9429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1" name="フリーフォーム 19">
                <a:extLst>
                  <a:ext uri="{FF2B5EF4-FFF2-40B4-BE49-F238E27FC236}">
                    <a16:creationId xmlns:a16="http://schemas.microsoft.com/office/drawing/2014/main" id="{A97F0862-275F-4FC8-8F39-FF3AEBB51196}"/>
                  </a:ext>
                </a:extLst>
              </p:cNvPr>
              <p:cNvSpPr/>
              <p:nvPr/>
            </p:nvSpPr>
            <p:spPr>
              <a:xfrm>
                <a:off x="4789488" y="2954338"/>
                <a:ext cx="2038350" cy="427037"/>
              </a:xfrm>
              <a:custGeom>
                <a:avLst/>
                <a:gdLst>
                  <a:gd name="connsiteX0" fmla="*/ 1454944 w 2038350"/>
                  <a:gd name="connsiteY0" fmla="*/ 250032 h 426244"/>
                  <a:gd name="connsiteX1" fmla="*/ 1331119 w 2038350"/>
                  <a:gd name="connsiteY1" fmla="*/ 252413 h 426244"/>
                  <a:gd name="connsiteX2" fmla="*/ 1238250 w 2038350"/>
                  <a:gd name="connsiteY2" fmla="*/ 257175 h 426244"/>
                  <a:gd name="connsiteX3" fmla="*/ 1164431 w 2038350"/>
                  <a:gd name="connsiteY3" fmla="*/ 261938 h 426244"/>
                  <a:gd name="connsiteX4" fmla="*/ 1076325 w 2038350"/>
                  <a:gd name="connsiteY4" fmla="*/ 269082 h 426244"/>
                  <a:gd name="connsiteX5" fmla="*/ 1012031 w 2038350"/>
                  <a:gd name="connsiteY5" fmla="*/ 276225 h 426244"/>
                  <a:gd name="connsiteX6" fmla="*/ 954881 w 2038350"/>
                  <a:gd name="connsiteY6" fmla="*/ 283369 h 426244"/>
                  <a:gd name="connsiteX7" fmla="*/ 878681 w 2038350"/>
                  <a:gd name="connsiteY7" fmla="*/ 297657 h 426244"/>
                  <a:gd name="connsiteX8" fmla="*/ 792956 w 2038350"/>
                  <a:gd name="connsiteY8" fmla="*/ 314325 h 426244"/>
                  <a:gd name="connsiteX9" fmla="*/ 671512 w 2038350"/>
                  <a:gd name="connsiteY9" fmla="*/ 340519 h 426244"/>
                  <a:gd name="connsiteX10" fmla="*/ 585787 w 2038350"/>
                  <a:gd name="connsiteY10" fmla="*/ 359569 h 426244"/>
                  <a:gd name="connsiteX11" fmla="*/ 500062 w 2038350"/>
                  <a:gd name="connsiteY11" fmla="*/ 383382 h 426244"/>
                  <a:gd name="connsiteX12" fmla="*/ 416719 w 2038350"/>
                  <a:gd name="connsiteY12" fmla="*/ 409575 h 426244"/>
                  <a:gd name="connsiteX13" fmla="*/ 376237 w 2038350"/>
                  <a:gd name="connsiteY13" fmla="*/ 426244 h 426244"/>
                  <a:gd name="connsiteX14" fmla="*/ 354806 w 2038350"/>
                  <a:gd name="connsiteY14" fmla="*/ 426244 h 426244"/>
                  <a:gd name="connsiteX15" fmla="*/ 328612 w 2038350"/>
                  <a:gd name="connsiteY15" fmla="*/ 421482 h 426244"/>
                  <a:gd name="connsiteX16" fmla="*/ 300037 w 2038350"/>
                  <a:gd name="connsiteY16" fmla="*/ 414338 h 426244"/>
                  <a:gd name="connsiteX17" fmla="*/ 266700 w 2038350"/>
                  <a:gd name="connsiteY17" fmla="*/ 397669 h 426244"/>
                  <a:gd name="connsiteX18" fmla="*/ 230981 w 2038350"/>
                  <a:gd name="connsiteY18" fmla="*/ 378619 h 426244"/>
                  <a:gd name="connsiteX19" fmla="*/ 197644 w 2038350"/>
                  <a:gd name="connsiteY19" fmla="*/ 354807 h 426244"/>
                  <a:gd name="connsiteX20" fmla="*/ 159544 w 2038350"/>
                  <a:gd name="connsiteY20" fmla="*/ 319088 h 426244"/>
                  <a:gd name="connsiteX21" fmla="*/ 130969 w 2038350"/>
                  <a:gd name="connsiteY21" fmla="*/ 290513 h 426244"/>
                  <a:gd name="connsiteX22" fmla="*/ 90487 w 2038350"/>
                  <a:gd name="connsiteY22" fmla="*/ 245269 h 426244"/>
                  <a:gd name="connsiteX23" fmla="*/ 52387 w 2038350"/>
                  <a:gd name="connsiteY23" fmla="*/ 195263 h 426244"/>
                  <a:gd name="connsiteX24" fmla="*/ 4762 w 2038350"/>
                  <a:gd name="connsiteY24" fmla="*/ 126207 h 426244"/>
                  <a:gd name="connsiteX25" fmla="*/ 0 w 2038350"/>
                  <a:gd name="connsiteY25" fmla="*/ 111919 h 426244"/>
                  <a:gd name="connsiteX26" fmla="*/ 4762 w 2038350"/>
                  <a:gd name="connsiteY26" fmla="*/ 100013 h 426244"/>
                  <a:gd name="connsiteX27" fmla="*/ 16669 w 2038350"/>
                  <a:gd name="connsiteY27" fmla="*/ 92869 h 426244"/>
                  <a:gd name="connsiteX28" fmla="*/ 33337 w 2038350"/>
                  <a:gd name="connsiteY28" fmla="*/ 90488 h 426244"/>
                  <a:gd name="connsiteX29" fmla="*/ 54769 w 2038350"/>
                  <a:gd name="connsiteY29" fmla="*/ 97632 h 426244"/>
                  <a:gd name="connsiteX30" fmla="*/ 100012 w 2038350"/>
                  <a:gd name="connsiteY30" fmla="*/ 119063 h 426244"/>
                  <a:gd name="connsiteX31" fmla="*/ 138112 w 2038350"/>
                  <a:gd name="connsiteY31" fmla="*/ 135732 h 426244"/>
                  <a:gd name="connsiteX32" fmla="*/ 188119 w 2038350"/>
                  <a:gd name="connsiteY32" fmla="*/ 152400 h 426244"/>
                  <a:gd name="connsiteX33" fmla="*/ 238125 w 2038350"/>
                  <a:gd name="connsiteY33" fmla="*/ 164307 h 426244"/>
                  <a:gd name="connsiteX34" fmla="*/ 292894 w 2038350"/>
                  <a:gd name="connsiteY34" fmla="*/ 173832 h 426244"/>
                  <a:gd name="connsiteX35" fmla="*/ 359569 w 2038350"/>
                  <a:gd name="connsiteY35" fmla="*/ 180975 h 426244"/>
                  <a:gd name="connsiteX36" fmla="*/ 390525 w 2038350"/>
                  <a:gd name="connsiteY36" fmla="*/ 180975 h 426244"/>
                  <a:gd name="connsiteX37" fmla="*/ 504825 w 2038350"/>
                  <a:gd name="connsiteY37" fmla="*/ 164307 h 426244"/>
                  <a:gd name="connsiteX38" fmla="*/ 721519 w 2038350"/>
                  <a:gd name="connsiteY38" fmla="*/ 135732 h 426244"/>
                  <a:gd name="connsiteX39" fmla="*/ 909637 w 2038350"/>
                  <a:gd name="connsiteY39" fmla="*/ 111919 h 426244"/>
                  <a:gd name="connsiteX40" fmla="*/ 1097756 w 2038350"/>
                  <a:gd name="connsiteY40" fmla="*/ 90488 h 426244"/>
                  <a:gd name="connsiteX41" fmla="*/ 1202531 w 2038350"/>
                  <a:gd name="connsiteY41" fmla="*/ 83344 h 426244"/>
                  <a:gd name="connsiteX42" fmla="*/ 1295400 w 2038350"/>
                  <a:gd name="connsiteY42" fmla="*/ 73819 h 426244"/>
                  <a:gd name="connsiteX43" fmla="*/ 1371600 w 2038350"/>
                  <a:gd name="connsiteY43" fmla="*/ 64294 h 426244"/>
                  <a:gd name="connsiteX44" fmla="*/ 1421606 w 2038350"/>
                  <a:gd name="connsiteY44" fmla="*/ 54769 h 426244"/>
                  <a:gd name="connsiteX45" fmla="*/ 1471612 w 2038350"/>
                  <a:gd name="connsiteY45" fmla="*/ 42863 h 426244"/>
                  <a:gd name="connsiteX46" fmla="*/ 1521619 w 2038350"/>
                  <a:gd name="connsiteY46" fmla="*/ 28575 h 426244"/>
                  <a:gd name="connsiteX47" fmla="*/ 1564481 w 2038350"/>
                  <a:gd name="connsiteY47" fmla="*/ 9525 h 426244"/>
                  <a:gd name="connsiteX48" fmla="*/ 1578769 w 2038350"/>
                  <a:gd name="connsiteY48" fmla="*/ 2382 h 426244"/>
                  <a:gd name="connsiteX49" fmla="*/ 1621631 w 2038350"/>
                  <a:gd name="connsiteY49" fmla="*/ 0 h 426244"/>
                  <a:gd name="connsiteX50" fmla="*/ 1681162 w 2038350"/>
                  <a:gd name="connsiteY50" fmla="*/ 4763 h 426244"/>
                  <a:gd name="connsiteX51" fmla="*/ 1764506 w 2038350"/>
                  <a:gd name="connsiteY51" fmla="*/ 16669 h 426244"/>
                  <a:gd name="connsiteX52" fmla="*/ 1833562 w 2038350"/>
                  <a:gd name="connsiteY52" fmla="*/ 33338 h 426244"/>
                  <a:gd name="connsiteX53" fmla="*/ 1909762 w 2038350"/>
                  <a:gd name="connsiteY53" fmla="*/ 59532 h 426244"/>
                  <a:gd name="connsiteX54" fmla="*/ 1981200 w 2038350"/>
                  <a:gd name="connsiteY54" fmla="*/ 95250 h 426244"/>
                  <a:gd name="connsiteX55" fmla="*/ 2007394 w 2038350"/>
                  <a:gd name="connsiteY55" fmla="*/ 114300 h 426244"/>
                  <a:gd name="connsiteX56" fmla="*/ 2021681 w 2038350"/>
                  <a:gd name="connsiteY56" fmla="*/ 133350 h 426244"/>
                  <a:gd name="connsiteX57" fmla="*/ 2033587 w 2038350"/>
                  <a:gd name="connsiteY57" fmla="*/ 157163 h 426244"/>
                  <a:gd name="connsiteX58" fmla="*/ 2038350 w 2038350"/>
                  <a:gd name="connsiteY58" fmla="*/ 178594 h 426244"/>
                  <a:gd name="connsiteX59" fmla="*/ 2038350 w 2038350"/>
                  <a:gd name="connsiteY59" fmla="*/ 195263 h 426244"/>
                  <a:gd name="connsiteX60" fmla="*/ 2031206 w 2038350"/>
                  <a:gd name="connsiteY60" fmla="*/ 214313 h 426244"/>
                  <a:gd name="connsiteX61" fmla="*/ 2016919 w 2038350"/>
                  <a:gd name="connsiteY61" fmla="*/ 228600 h 426244"/>
                  <a:gd name="connsiteX62" fmla="*/ 2000250 w 2038350"/>
                  <a:gd name="connsiteY62" fmla="*/ 240507 h 426244"/>
                  <a:gd name="connsiteX63" fmla="*/ 1957387 w 2038350"/>
                  <a:gd name="connsiteY63" fmla="*/ 247650 h 426244"/>
                  <a:gd name="connsiteX64" fmla="*/ 1890712 w 2038350"/>
                  <a:gd name="connsiteY64" fmla="*/ 247650 h 426244"/>
                  <a:gd name="connsiteX65" fmla="*/ 1747837 w 2038350"/>
                  <a:gd name="connsiteY65" fmla="*/ 247650 h 426244"/>
                  <a:gd name="connsiteX66" fmla="*/ 1569244 w 2038350"/>
                  <a:gd name="connsiteY66" fmla="*/ 247650 h 426244"/>
                  <a:gd name="connsiteX67" fmla="*/ 1454944 w 2038350"/>
                  <a:gd name="connsiteY67" fmla="*/ 250032 h 4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038350" h="426244">
                    <a:moveTo>
                      <a:pt x="1454944" y="250032"/>
                    </a:moveTo>
                    <a:lnTo>
                      <a:pt x="1331119" y="252413"/>
                    </a:lnTo>
                    <a:lnTo>
                      <a:pt x="1238250" y="257175"/>
                    </a:lnTo>
                    <a:lnTo>
                      <a:pt x="1164431" y="261938"/>
                    </a:lnTo>
                    <a:lnTo>
                      <a:pt x="1076325" y="269082"/>
                    </a:lnTo>
                    <a:lnTo>
                      <a:pt x="1012031" y="276225"/>
                    </a:lnTo>
                    <a:lnTo>
                      <a:pt x="954881" y="283369"/>
                    </a:lnTo>
                    <a:lnTo>
                      <a:pt x="878681" y="297657"/>
                    </a:lnTo>
                    <a:lnTo>
                      <a:pt x="792956" y="314325"/>
                    </a:lnTo>
                    <a:lnTo>
                      <a:pt x="671512" y="340519"/>
                    </a:lnTo>
                    <a:lnTo>
                      <a:pt x="585787" y="359569"/>
                    </a:lnTo>
                    <a:lnTo>
                      <a:pt x="500062" y="383382"/>
                    </a:lnTo>
                    <a:lnTo>
                      <a:pt x="416719" y="409575"/>
                    </a:lnTo>
                    <a:lnTo>
                      <a:pt x="376237" y="426244"/>
                    </a:lnTo>
                    <a:lnTo>
                      <a:pt x="354806" y="426244"/>
                    </a:lnTo>
                    <a:lnTo>
                      <a:pt x="328612" y="421482"/>
                    </a:lnTo>
                    <a:lnTo>
                      <a:pt x="300037" y="414338"/>
                    </a:lnTo>
                    <a:lnTo>
                      <a:pt x="266700" y="397669"/>
                    </a:lnTo>
                    <a:lnTo>
                      <a:pt x="230981" y="378619"/>
                    </a:lnTo>
                    <a:lnTo>
                      <a:pt x="197644" y="354807"/>
                    </a:lnTo>
                    <a:lnTo>
                      <a:pt x="159544" y="319088"/>
                    </a:lnTo>
                    <a:lnTo>
                      <a:pt x="130969" y="290513"/>
                    </a:lnTo>
                    <a:lnTo>
                      <a:pt x="90487" y="245269"/>
                    </a:lnTo>
                    <a:lnTo>
                      <a:pt x="52387" y="195263"/>
                    </a:lnTo>
                    <a:lnTo>
                      <a:pt x="4762" y="126207"/>
                    </a:lnTo>
                    <a:lnTo>
                      <a:pt x="0" y="111919"/>
                    </a:lnTo>
                    <a:lnTo>
                      <a:pt x="4762" y="100013"/>
                    </a:lnTo>
                    <a:lnTo>
                      <a:pt x="16669" y="92869"/>
                    </a:lnTo>
                    <a:lnTo>
                      <a:pt x="33337" y="90488"/>
                    </a:lnTo>
                    <a:lnTo>
                      <a:pt x="54769" y="97632"/>
                    </a:lnTo>
                    <a:lnTo>
                      <a:pt x="100012" y="119063"/>
                    </a:lnTo>
                    <a:lnTo>
                      <a:pt x="138112" y="135732"/>
                    </a:lnTo>
                    <a:lnTo>
                      <a:pt x="188119" y="152400"/>
                    </a:lnTo>
                    <a:lnTo>
                      <a:pt x="238125" y="164307"/>
                    </a:lnTo>
                    <a:lnTo>
                      <a:pt x="292894" y="173832"/>
                    </a:lnTo>
                    <a:lnTo>
                      <a:pt x="359569" y="180975"/>
                    </a:lnTo>
                    <a:lnTo>
                      <a:pt x="390525" y="180975"/>
                    </a:lnTo>
                    <a:lnTo>
                      <a:pt x="504825" y="164307"/>
                    </a:lnTo>
                    <a:lnTo>
                      <a:pt x="721519" y="135732"/>
                    </a:lnTo>
                    <a:lnTo>
                      <a:pt x="909637" y="111919"/>
                    </a:lnTo>
                    <a:lnTo>
                      <a:pt x="1097756" y="90488"/>
                    </a:lnTo>
                    <a:lnTo>
                      <a:pt x="1202531" y="83344"/>
                    </a:lnTo>
                    <a:lnTo>
                      <a:pt x="1295400" y="73819"/>
                    </a:lnTo>
                    <a:lnTo>
                      <a:pt x="1371600" y="64294"/>
                    </a:lnTo>
                    <a:lnTo>
                      <a:pt x="1421606" y="54769"/>
                    </a:lnTo>
                    <a:lnTo>
                      <a:pt x="1471612" y="42863"/>
                    </a:lnTo>
                    <a:lnTo>
                      <a:pt x="1521619" y="28575"/>
                    </a:lnTo>
                    <a:lnTo>
                      <a:pt x="1564481" y="9525"/>
                    </a:lnTo>
                    <a:lnTo>
                      <a:pt x="1578769" y="2382"/>
                    </a:lnTo>
                    <a:lnTo>
                      <a:pt x="1621631" y="0"/>
                    </a:lnTo>
                    <a:lnTo>
                      <a:pt x="1681162" y="4763"/>
                    </a:lnTo>
                    <a:lnTo>
                      <a:pt x="1764506" y="16669"/>
                    </a:lnTo>
                    <a:lnTo>
                      <a:pt x="1833562" y="33338"/>
                    </a:lnTo>
                    <a:lnTo>
                      <a:pt x="1909762" y="59532"/>
                    </a:lnTo>
                    <a:lnTo>
                      <a:pt x="1981200" y="95250"/>
                    </a:lnTo>
                    <a:lnTo>
                      <a:pt x="2007394" y="114300"/>
                    </a:lnTo>
                    <a:lnTo>
                      <a:pt x="2021681" y="133350"/>
                    </a:lnTo>
                    <a:lnTo>
                      <a:pt x="2033587" y="157163"/>
                    </a:lnTo>
                    <a:lnTo>
                      <a:pt x="2038350" y="178594"/>
                    </a:lnTo>
                    <a:lnTo>
                      <a:pt x="2038350" y="195263"/>
                    </a:lnTo>
                    <a:lnTo>
                      <a:pt x="2031206" y="214313"/>
                    </a:lnTo>
                    <a:lnTo>
                      <a:pt x="2016919" y="228600"/>
                    </a:lnTo>
                    <a:lnTo>
                      <a:pt x="2000250" y="240507"/>
                    </a:lnTo>
                    <a:lnTo>
                      <a:pt x="1957387" y="247650"/>
                    </a:lnTo>
                    <a:lnTo>
                      <a:pt x="1890712" y="247650"/>
                    </a:lnTo>
                    <a:lnTo>
                      <a:pt x="1747837" y="247650"/>
                    </a:lnTo>
                    <a:lnTo>
                      <a:pt x="1569244" y="247650"/>
                    </a:lnTo>
                    <a:lnTo>
                      <a:pt x="1454944" y="2500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2" name="フリーフォーム 21">
                <a:extLst>
                  <a:ext uri="{FF2B5EF4-FFF2-40B4-BE49-F238E27FC236}">
                    <a16:creationId xmlns:a16="http://schemas.microsoft.com/office/drawing/2014/main" id="{3FF12DCB-4D83-4F7D-8947-5130639CF723}"/>
                  </a:ext>
                </a:extLst>
              </p:cNvPr>
              <p:cNvSpPr/>
              <p:nvPr/>
            </p:nvSpPr>
            <p:spPr>
              <a:xfrm>
                <a:off x="4529138" y="3348038"/>
                <a:ext cx="482600" cy="762000"/>
              </a:xfrm>
              <a:custGeom>
                <a:avLst/>
                <a:gdLst>
                  <a:gd name="connsiteX0" fmla="*/ 145256 w 483393"/>
                  <a:gd name="connsiteY0" fmla="*/ 454818 h 762000"/>
                  <a:gd name="connsiteX1" fmla="*/ 142875 w 483393"/>
                  <a:gd name="connsiteY1" fmla="*/ 321468 h 762000"/>
                  <a:gd name="connsiteX2" fmla="*/ 140493 w 483393"/>
                  <a:gd name="connsiteY2" fmla="*/ 285750 h 762000"/>
                  <a:gd name="connsiteX3" fmla="*/ 138112 w 483393"/>
                  <a:gd name="connsiteY3" fmla="*/ 257175 h 762000"/>
                  <a:gd name="connsiteX4" fmla="*/ 133350 w 483393"/>
                  <a:gd name="connsiteY4" fmla="*/ 221456 h 762000"/>
                  <a:gd name="connsiteX5" fmla="*/ 126206 w 483393"/>
                  <a:gd name="connsiteY5" fmla="*/ 195262 h 762000"/>
                  <a:gd name="connsiteX6" fmla="*/ 104775 w 483393"/>
                  <a:gd name="connsiteY6" fmla="*/ 161925 h 762000"/>
                  <a:gd name="connsiteX7" fmla="*/ 80962 w 483393"/>
                  <a:gd name="connsiteY7" fmla="*/ 126206 h 762000"/>
                  <a:gd name="connsiteX8" fmla="*/ 59531 w 483393"/>
                  <a:gd name="connsiteY8" fmla="*/ 97631 h 762000"/>
                  <a:gd name="connsiteX9" fmla="*/ 35718 w 483393"/>
                  <a:gd name="connsiteY9" fmla="*/ 73818 h 762000"/>
                  <a:gd name="connsiteX10" fmla="*/ 21431 w 483393"/>
                  <a:gd name="connsiteY10" fmla="*/ 61912 h 762000"/>
                  <a:gd name="connsiteX11" fmla="*/ 9525 w 483393"/>
                  <a:gd name="connsiteY11" fmla="*/ 50006 h 762000"/>
                  <a:gd name="connsiteX12" fmla="*/ 0 w 483393"/>
                  <a:gd name="connsiteY12" fmla="*/ 26193 h 762000"/>
                  <a:gd name="connsiteX13" fmla="*/ 0 w 483393"/>
                  <a:gd name="connsiteY13" fmla="*/ 7143 h 762000"/>
                  <a:gd name="connsiteX14" fmla="*/ 2381 w 483393"/>
                  <a:gd name="connsiteY14" fmla="*/ 2381 h 762000"/>
                  <a:gd name="connsiteX15" fmla="*/ 9525 w 483393"/>
                  <a:gd name="connsiteY15" fmla="*/ 0 h 762000"/>
                  <a:gd name="connsiteX16" fmla="*/ 30956 w 483393"/>
                  <a:gd name="connsiteY16" fmla="*/ 0 h 762000"/>
                  <a:gd name="connsiteX17" fmla="*/ 97631 w 483393"/>
                  <a:gd name="connsiteY17" fmla="*/ 28575 h 762000"/>
                  <a:gd name="connsiteX18" fmla="*/ 245268 w 483393"/>
                  <a:gd name="connsiteY18" fmla="*/ 92868 h 762000"/>
                  <a:gd name="connsiteX19" fmla="*/ 347662 w 483393"/>
                  <a:gd name="connsiteY19" fmla="*/ 145256 h 762000"/>
                  <a:gd name="connsiteX20" fmla="*/ 400050 w 483393"/>
                  <a:gd name="connsiteY20" fmla="*/ 180975 h 762000"/>
                  <a:gd name="connsiteX21" fmla="*/ 433387 w 483393"/>
                  <a:gd name="connsiteY21" fmla="*/ 204787 h 762000"/>
                  <a:gd name="connsiteX22" fmla="*/ 454818 w 483393"/>
                  <a:gd name="connsiteY22" fmla="*/ 226218 h 762000"/>
                  <a:gd name="connsiteX23" fmla="*/ 471487 w 483393"/>
                  <a:gd name="connsiteY23" fmla="*/ 252412 h 762000"/>
                  <a:gd name="connsiteX24" fmla="*/ 481012 w 483393"/>
                  <a:gd name="connsiteY24" fmla="*/ 278606 h 762000"/>
                  <a:gd name="connsiteX25" fmla="*/ 483393 w 483393"/>
                  <a:gd name="connsiteY25" fmla="*/ 300037 h 762000"/>
                  <a:gd name="connsiteX26" fmla="*/ 478631 w 483393"/>
                  <a:gd name="connsiteY26" fmla="*/ 316706 h 762000"/>
                  <a:gd name="connsiteX27" fmla="*/ 469106 w 483393"/>
                  <a:gd name="connsiteY27" fmla="*/ 330993 h 762000"/>
                  <a:gd name="connsiteX28" fmla="*/ 452437 w 483393"/>
                  <a:gd name="connsiteY28" fmla="*/ 345281 h 762000"/>
                  <a:gd name="connsiteX29" fmla="*/ 433387 w 483393"/>
                  <a:gd name="connsiteY29" fmla="*/ 357187 h 762000"/>
                  <a:gd name="connsiteX30" fmla="*/ 414337 w 483393"/>
                  <a:gd name="connsiteY30" fmla="*/ 366712 h 762000"/>
                  <a:gd name="connsiteX31" fmla="*/ 400050 w 483393"/>
                  <a:gd name="connsiteY31" fmla="*/ 383381 h 762000"/>
                  <a:gd name="connsiteX32" fmla="*/ 381000 w 483393"/>
                  <a:gd name="connsiteY32" fmla="*/ 431006 h 762000"/>
                  <a:gd name="connsiteX33" fmla="*/ 369093 w 483393"/>
                  <a:gd name="connsiteY33" fmla="*/ 466725 h 762000"/>
                  <a:gd name="connsiteX34" fmla="*/ 366712 w 483393"/>
                  <a:gd name="connsiteY34" fmla="*/ 516731 h 762000"/>
                  <a:gd name="connsiteX35" fmla="*/ 371475 w 483393"/>
                  <a:gd name="connsiteY35" fmla="*/ 735806 h 762000"/>
                  <a:gd name="connsiteX36" fmla="*/ 142875 w 483393"/>
                  <a:gd name="connsiteY36" fmla="*/ 762000 h 762000"/>
                  <a:gd name="connsiteX37" fmla="*/ 145256 w 483393"/>
                  <a:gd name="connsiteY37" fmla="*/ 45481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83393" h="762000">
                    <a:moveTo>
                      <a:pt x="145256" y="454818"/>
                    </a:moveTo>
                    <a:cubicBezTo>
                      <a:pt x="144462" y="410368"/>
                      <a:pt x="143669" y="365918"/>
                      <a:pt x="142875" y="321468"/>
                    </a:cubicBezTo>
                    <a:lnTo>
                      <a:pt x="140493" y="285750"/>
                    </a:lnTo>
                    <a:lnTo>
                      <a:pt x="138112" y="257175"/>
                    </a:lnTo>
                    <a:lnTo>
                      <a:pt x="133350" y="221456"/>
                    </a:lnTo>
                    <a:lnTo>
                      <a:pt x="126206" y="195262"/>
                    </a:lnTo>
                    <a:lnTo>
                      <a:pt x="104775" y="161925"/>
                    </a:lnTo>
                    <a:lnTo>
                      <a:pt x="80962" y="126206"/>
                    </a:lnTo>
                    <a:lnTo>
                      <a:pt x="59531" y="97631"/>
                    </a:lnTo>
                    <a:lnTo>
                      <a:pt x="35718" y="73818"/>
                    </a:lnTo>
                    <a:lnTo>
                      <a:pt x="21431" y="61912"/>
                    </a:lnTo>
                    <a:lnTo>
                      <a:pt x="9525" y="50006"/>
                    </a:lnTo>
                    <a:lnTo>
                      <a:pt x="0" y="26193"/>
                    </a:lnTo>
                    <a:lnTo>
                      <a:pt x="0" y="7143"/>
                    </a:lnTo>
                    <a:lnTo>
                      <a:pt x="2381" y="2381"/>
                    </a:lnTo>
                    <a:lnTo>
                      <a:pt x="9525" y="0"/>
                    </a:lnTo>
                    <a:lnTo>
                      <a:pt x="30956" y="0"/>
                    </a:lnTo>
                    <a:lnTo>
                      <a:pt x="97631" y="28575"/>
                    </a:lnTo>
                    <a:lnTo>
                      <a:pt x="245268" y="92868"/>
                    </a:lnTo>
                    <a:lnTo>
                      <a:pt x="347662" y="145256"/>
                    </a:lnTo>
                    <a:lnTo>
                      <a:pt x="400050" y="180975"/>
                    </a:lnTo>
                    <a:lnTo>
                      <a:pt x="433387" y="204787"/>
                    </a:lnTo>
                    <a:lnTo>
                      <a:pt x="454818" y="226218"/>
                    </a:lnTo>
                    <a:lnTo>
                      <a:pt x="471487" y="252412"/>
                    </a:lnTo>
                    <a:lnTo>
                      <a:pt x="481012" y="278606"/>
                    </a:lnTo>
                    <a:lnTo>
                      <a:pt x="483393" y="300037"/>
                    </a:lnTo>
                    <a:lnTo>
                      <a:pt x="478631" y="316706"/>
                    </a:lnTo>
                    <a:lnTo>
                      <a:pt x="469106" y="330993"/>
                    </a:lnTo>
                    <a:lnTo>
                      <a:pt x="452437" y="345281"/>
                    </a:lnTo>
                    <a:lnTo>
                      <a:pt x="433387" y="357187"/>
                    </a:lnTo>
                    <a:lnTo>
                      <a:pt x="414337" y="366712"/>
                    </a:lnTo>
                    <a:lnTo>
                      <a:pt x="400050" y="383381"/>
                    </a:lnTo>
                    <a:lnTo>
                      <a:pt x="381000" y="431006"/>
                    </a:lnTo>
                    <a:lnTo>
                      <a:pt x="369093" y="466725"/>
                    </a:lnTo>
                    <a:lnTo>
                      <a:pt x="366712" y="516731"/>
                    </a:lnTo>
                    <a:lnTo>
                      <a:pt x="371475" y="735806"/>
                    </a:lnTo>
                    <a:lnTo>
                      <a:pt x="142875" y="762000"/>
                    </a:lnTo>
                    <a:cubicBezTo>
                      <a:pt x="143669" y="672306"/>
                      <a:pt x="144462" y="582612"/>
                      <a:pt x="145256" y="454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3" name="フリーフォーム 22">
                <a:extLst>
                  <a:ext uri="{FF2B5EF4-FFF2-40B4-BE49-F238E27FC236}">
                    <a16:creationId xmlns:a16="http://schemas.microsoft.com/office/drawing/2014/main" id="{EFD40957-CA58-4ED0-8774-75D2564F9A29}"/>
                  </a:ext>
                </a:extLst>
              </p:cNvPr>
              <p:cNvSpPr/>
              <p:nvPr/>
            </p:nvSpPr>
            <p:spPr>
              <a:xfrm>
                <a:off x="2898775" y="3760788"/>
                <a:ext cx="4122738" cy="701675"/>
              </a:xfrm>
              <a:custGeom>
                <a:avLst/>
                <a:gdLst>
                  <a:gd name="connsiteX0" fmla="*/ 2856253 w 4123113"/>
                  <a:gd name="connsiteY0" fmla="*/ 142979 h 701594"/>
                  <a:gd name="connsiteX1" fmla="*/ 2603546 w 4123113"/>
                  <a:gd name="connsiteY1" fmla="*/ 172904 h 701594"/>
                  <a:gd name="connsiteX2" fmla="*/ 2347514 w 4123113"/>
                  <a:gd name="connsiteY2" fmla="*/ 202830 h 701594"/>
                  <a:gd name="connsiteX3" fmla="*/ 2121408 w 4123113"/>
                  <a:gd name="connsiteY3" fmla="*/ 229431 h 701594"/>
                  <a:gd name="connsiteX4" fmla="*/ 1978429 w 4123113"/>
                  <a:gd name="connsiteY4" fmla="*/ 246056 h 701594"/>
                  <a:gd name="connsiteX5" fmla="*/ 1778924 w 4123113"/>
                  <a:gd name="connsiteY5" fmla="*/ 289283 h 701594"/>
                  <a:gd name="connsiteX6" fmla="*/ 1463040 w 4123113"/>
                  <a:gd name="connsiteY6" fmla="*/ 329184 h 701594"/>
                  <a:gd name="connsiteX7" fmla="*/ 1197033 w 4123113"/>
                  <a:gd name="connsiteY7" fmla="*/ 362435 h 701594"/>
                  <a:gd name="connsiteX8" fmla="*/ 917725 w 4123113"/>
                  <a:gd name="connsiteY8" fmla="*/ 399011 h 701594"/>
                  <a:gd name="connsiteX9" fmla="*/ 661693 w 4123113"/>
                  <a:gd name="connsiteY9" fmla="*/ 432261 h 701594"/>
                  <a:gd name="connsiteX10" fmla="*/ 575241 w 4123113"/>
                  <a:gd name="connsiteY10" fmla="*/ 442237 h 701594"/>
                  <a:gd name="connsiteX11" fmla="*/ 485463 w 4123113"/>
                  <a:gd name="connsiteY11" fmla="*/ 445562 h 701594"/>
                  <a:gd name="connsiteX12" fmla="*/ 382386 w 4123113"/>
                  <a:gd name="connsiteY12" fmla="*/ 445562 h 701594"/>
                  <a:gd name="connsiteX13" fmla="*/ 325859 w 4123113"/>
                  <a:gd name="connsiteY13" fmla="*/ 438912 h 701594"/>
                  <a:gd name="connsiteX14" fmla="*/ 289283 w 4123113"/>
                  <a:gd name="connsiteY14" fmla="*/ 432261 h 701594"/>
                  <a:gd name="connsiteX15" fmla="*/ 222781 w 4123113"/>
                  <a:gd name="connsiteY15" fmla="*/ 408986 h 701594"/>
                  <a:gd name="connsiteX16" fmla="*/ 169580 w 4123113"/>
                  <a:gd name="connsiteY16" fmla="*/ 382385 h 701594"/>
                  <a:gd name="connsiteX17" fmla="*/ 106403 w 4123113"/>
                  <a:gd name="connsiteY17" fmla="*/ 345809 h 701594"/>
                  <a:gd name="connsiteX18" fmla="*/ 63177 w 4123113"/>
                  <a:gd name="connsiteY18" fmla="*/ 315883 h 701594"/>
                  <a:gd name="connsiteX19" fmla="*/ 26601 w 4123113"/>
                  <a:gd name="connsiteY19" fmla="*/ 295933 h 701594"/>
                  <a:gd name="connsiteX20" fmla="*/ 13300 w 4123113"/>
                  <a:gd name="connsiteY20" fmla="*/ 295933 h 701594"/>
                  <a:gd name="connsiteX21" fmla="*/ 6650 w 4123113"/>
                  <a:gd name="connsiteY21" fmla="*/ 299258 h 701594"/>
                  <a:gd name="connsiteX22" fmla="*/ 0 w 4123113"/>
                  <a:gd name="connsiteY22" fmla="*/ 325859 h 701594"/>
                  <a:gd name="connsiteX23" fmla="*/ 6650 w 4123113"/>
                  <a:gd name="connsiteY23" fmla="*/ 365760 h 701594"/>
                  <a:gd name="connsiteX24" fmla="*/ 26601 w 4123113"/>
                  <a:gd name="connsiteY24" fmla="*/ 399011 h 701594"/>
                  <a:gd name="connsiteX25" fmla="*/ 86452 w 4123113"/>
                  <a:gd name="connsiteY25" fmla="*/ 468837 h 701594"/>
                  <a:gd name="connsiteX26" fmla="*/ 152954 w 4123113"/>
                  <a:gd name="connsiteY26" fmla="*/ 532014 h 701594"/>
                  <a:gd name="connsiteX27" fmla="*/ 222781 w 4123113"/>
                  <a:gd name="connsiteY27" fmla="*/ 595191 h 701594"/>
                  <a:gd name="connsiteX28" fmla="*/ 285958 w 4123113"/>
                  <a:gd name="connsiteY28" fmla="*/ 638417 h 701594"/>
                  <a:gd name="connsiteX29" fmla="*/ 332509 w 4123113"/>
                  <a:gd name="connsiteY29" fmla="*/ 671668 h 701594"/>
                  <a:gd name="connsiteX30" fmla="*/ 372410 w 4123113"/>
                  <a:gd name="connsiteY30" fmla="*/ 691619 h 701594"/>
                  <a:gd name="connsiteX31" fmla="*/ 405661 w 4123113"/>
                  <a:gd name="connsiteY31" fmla="*/ 698269 h 701594"/>
                  <a:gd name="connsiteX32" fmla="*/ 442237 w 4123113"/>
                  <a:gd name="connsiteY32" fmla="*/ 701594 h 701594"/>
                  <a:gd name="connsiteX33" fmla="*/ 482138 w 4123113"/>
                  <a:gd name="connsiteY33" fmla="*/ 701594 h 701594"/>
                  <a:gd name="connsiteX34" fmla="*/ 528690 w 4123113"/>
                  <a:gd name="connsiteY34" fmla="*/ 694944 h 701594"/>
                  <a:gd name="connsiteX35" fmla="*/ 605167 w 4123113"/>
                  <a:gd name="connsiteY35" fmla="*/ 674993 h 701594"/>
                  <a:gd name="connsiteX36" fmla="*/ 678319 w 4123113"/>
                  <a:gd name="connsiteY36" fmla="*/ 651717 h 701594"/>
                  <a:gd name="connsiteX37" fmla="*/ 798022 w 4123113"/>
                  <a:gd name="connsiteY37" fmla="*/ 621792 h 701594"/>
                  <a:gd name="connsiteX38" fmla="*/ 990877 w 4123113"/>
                  <a:gd name="connsiteY38" fmla="*/ 575240 h 701594"/>
                  <a:gd name="connsiteX39" fmla="*/ 1110580 w 4123113"/>
                  <a:gd name="connsiteY39" fmla="*/ 545315 h 701594"/>
                  <a:gd name="connsiteX40" fmla="*/ 1270185 w 4123113"/>
                  <a:gd name="connsiteY40" fmla="*/ 512064 h 701594"/>
                  <a:gd name="connsiteX41" fmla="*/ 1393213 w 4123113"/>
                  <a:gd name="connsiteY41" fmla="*/ 485463 h 701594"/>
                  <a:gd name="connsiteX42" fmla="*/ 1652570 w 4123113"/>
                  <a:gd name="connsiteY42" fmla="*/ 445562 h 701594"/>
                  <a:gd name="connsiteX43" fmla="*/ 1938528 w 4123113"/>
                  <a:gd name="connsiteY43" fmla="*/ 415636 h 701594"/>
                  <a:gd name="connsiteX44" fmla="*/ 2281012 w 4123113"/>
                  <a:gd name="connsiteY44" fmla="*/ 379060 h 701594"/>
                  <a:gd name="connsiteX45" fmla="*/ 2663398 w 4123113"/>
                  <a:gd name="connsiteY45" fmla="*/ 339159 h 701594"/>
                  <a:gd name="connsiteX46" fmla="*/ 2819677 w 4123113"/>
                  <a:gd name="connsiteY46" fmla="*/ 322533 h 701594"/>
                  <a:gd name="connsiteX47" fmla="*/ 3022508 w 4123113"/>
                  <a:gd name="connsiteY47" fmla="*/ 305908 h 701594"/>
                  <a:gd name="connsiteX48" fmla="*/ 3185437 w 4123113"/>
                  <a:gd name="connsiteY48" fmla="*/ 295933 h 701594"/>
                  <a:gd name="connsiteX49" fmla="*/ 3361667 w 4123113"/>
                  <a:gd name="connsiteY49" fmla="*/ 285957 h 701594"/>
                  <a:gd name="connsiteX50" fmla="*/ 3567823 w 4123113"/>
                  <a:gd name="connsiteY50" fmla="*/ 282632 h 701594"/>
                  <a:gd name="connsiteX51" fmla="*/ 3807229 w 4123113"/>
                  <a:gd name="connsiteY51" fmla="*/ 282632 h 701594"/>
                  <a:gd name="connsiteX52" fmla="*/ 3980134 w 4123113"/>
                  <a:gd name="connsiteY52" fmla="*/ 285957 h 701594"/>
                  <a:gd name="connsiteX53" fmla="*/ 4026685 w 4123113"/>
                  <a:gd name="connsiteY53" fmla="*/ 289283 h 701594"/>
                  <a:gd name="connsiteX54" fmla="*/ 4063261 w 4123113"/>
                  <a:gd name="connsiteY54" fmla="*/ 282632 h 701594"/>
                  <a:gd name="connsiteX55" fmla="*/ 4093187 w 4123113"/>
                  <a:gd name="connsiteY55" fmla="*/ 269332 h 701594"/>
                  <a:gd name="connsiteX56" fmla="*/ 4113138 w 4123113"/>
                  <a:gd name="connsiteY56" fmla="*/ 256032 h 701594"/>
                  <a:gd name="connsiteX57" fmla="*/ 4123113 w 4123113"/>
                  <a:gd name="connsiteY57" fmla="*/ 239406 h 701594"/>
                  <a:gd name="connsiteX58" fmla="*/ 4123113 w 4123113"/>
                  <a:gd name="connsiteY58" fmla="*/ 222781 h 701594"/>
                  <a:gd name="connsiteX59" fmla="*/ 4116463 w 4123113"/>
                  <a:gd name="connsiteY59" fmla="*/ 196180 h 701594"/>
                  <a:gd name="connsiteX60" fmla="*/ 4093187 w 4123113"/>
                  <a:gd name="connsiteY60" fmla="*/ 152954 h 701594"/>
                  <a:gd name="connsiteX61" fmla="*/ 4079887 w 4123113"/>
                  <a:gd name="connsiteY61" fmla="*/ 139653 h 701594"/>
                  <a:gd name="connsiteX62" fmla="*/ 4066586 w 4123113"/>
                  <a:gd name="connsiteY62" fmla="*/ 129678 h 701594"/>
                  <a:gd name="connsiteX63" fmla="*/ 3980134 w 4123113"/>
                  <a:gd name="connsiteY63" fmla="*/ 99752 h 701594"/>
                  <a:gd name="connsiteX64" fmla="*/ 3860431 w 4123113"/>
                  <a:gd name="connsiteY64" fmla="*/ 59851 h 701594"/>
                  <a:gd name="connsiteX65" fmla="*/ 3724102 w 4123113"/>
                  <a:gd name="connsiteY65" fmla="*/ 23275 h 701594"/>
                  <a:gd name="connsiteX66" fmla="*/ 3604399 w 4123113"/>
                  <a:gd name="connsiteY66" fmla="*/ 0 h 701594"/>
                  <a:gd name="connsiteX67" fmla="*/ 3567823 w 4123113"/>
                  <a:gd name="connsiteY67" fmla="*/ 6650 h 701594"/>
                  <a:gd name="connsiteX68" fmla="*/ 3438144 w 4123113"/>
                  <a:gd name="connsiteY68" fmla="*/ 46551 h 701594"/>
                  <a:gd name="connsiteX69" fmla="*/ 3308466 w 4123113"/>
                  <a:gd name="connsiteY69" fmla="*/ 89777 h 701594"/>
                  <a:gd name="connsiteX70" fmla="*/ 3225338 w 4123113"/>
                  <a:gd name="connsiteY70" fmla="*/ 99752 h 701594"/>
                  <a:gd name="connsiteX71" fmla="*/ 2856253 w 4123113"/>
                  <a:gd name="connsiteY71" fmla="*/ 142979 h 701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123113" h="701594">
                    <a:moveTo>
                      <a:pt x="2856253" y="142979"/>
                    </a:moveTo>
                    <a:lnTo>
                      <a:pt x="2603546" y="172904"/>
                    </a:lnTo>
                    <a:lnTo>
                      <a:pt x="2347514" y="202830"/>
                    </a:lnTo>
                    <a:lnTo>
                      <a:pt x="2121408" y="229431"/>
                    </a:lnTo>
                    <a:lnTo>
                      <a:pt x="1978429" y="246056"/>
                    </a:lnTo>
                    <a:lnTo>
                      <a:pt x="1778924" y="289283"/>
                    </a:lnTo>
                    <a:lnTo>
                      <a:pt x="1463040" y="329184"/>
                    </a:lnTo>
                    <a:lnTo>
                      <a:pt x="1197033" y="362435"/>
                    </a:lnTo>
                    <a:lnTo>
                      <a:pt x="917725" y="399011"/>
                    </a:lnTo>
                    <a:lnTo>
                      <a:pt x="661693" y="432261"/>
                    </a:lnTo>
                    <a:lnTo>
                      <a:pt x="575241" y="442237"/>
                    </a:lnTo>
                    <a:lnTo>
                      <a:pt x="485463" y="445562"/>
                    </a:lnTo>
                    <a:lnTo>
                      <a:pt x="382386" y="445562"/>
                    </a:lnTo>
                    <a:lnTo>
                      <a:pt x="325859" y="438912"/>
                    </a:lnTo>
                    <a:lnTo>
                      <a:pt x="289283" y="432261"/>
                    </a:lnTo>
                    <a:lnTo>
                      <a:pt x="222781" y="408986"/>
                    </a:lnTo>
                    <a:lnTo>
                      <a:pt x="169580" y="382385"/>
                    </a:lnTo>
                    <a:lnTo>
                      <a:pt x="106403" y="345809"/>
                    </a:lnTo>
                    <a:lnTo>
                      <a:pt x="63177" y="315883"/>
                    </a:lnTo>
                    <a:lnTo>
                      <a:pt x="26601" y="295933"/>
                    </a:lnTo>
                    <a:lnTo>
                      <a:pt x="13300" y="295933"/>
                    </a:lnTo>
                    <a:lnTo>
                      <a:pt x="6650" y="299258"/>
                    </a:lnTo>
                    <a:lnTo>
                      <a:pt x="0" y="325859"/>
                    </a:lnTo>
                    <a:lnTo>
                      <a:pt x="6650" y="365760"/>
                    </a:lnTo>
                    <a:lnTo>
                      <a:pt x="26601" y="399011"/>
                    </a:lnTo>
                    <a:lnTo>
                      <a:pt x="86452" y="468837"/>
                    </a:lnTo>
                    <a:lnTo>
                      <a:pt x="152954" y="532014"/>
                    </a:lnTo>
                    <a:lnTo>
                      <a:pt x="222781" y="595191"/>
                    </a:lnTo>
                    <a:lnTo>
                      <a:pt x="285958" y="638417"/>
                    </a:lnTo>
                    <a:lnTo>
                      <a:pt x="332509" y="671668"/>
                    </a:lnTo>
                    <a:lnTo>
                      <a:pt x="372410" y="691619"/>
                    </a:lnTo>
                    <a:lnTo>
                      <a:pt x="405661" y="698269"/>
                    </a:lnTo>
                    <a:lnTo>
                      <a:pt x="442237" y="701594"/>
                    </a:lnTo>
                    <a:lnTo>
                      <a:pt x="482138" y="701594"/>
                    </a:lnTo>
                    <a:lnTo>
                      <a:pt x="528690" y="694944"/>
                    </a:lnTo>
                    <a:lnTo>
                      <a:pt x="605167" y="674993"/>
                    </a:lnTo>
                    <a:lnTo>
                      <a:pt x="678319" y="651717"/>
                    </a:lnTo>
                    <a:lnTo>
                      <a:pt x="798022" y="621792"/>
                    </a:lnTo>
                    <a:lnTo>
                      <a:pt x="990877" y="575240"/>
                    </a:lnTo>
                    <a:lnTo>
                      <a:pt x="1110580" y="545315"/>
                    </a:lnTo>
                    <a:lnTo>
                      <a:pt x="1270185" y="512064"/>
                    </a:lnTo>
                    <a:lnTo>
                      <a:pt x="1393213" y="485463"/>
                    </a:lnTo>
                    <a:lnTo>
                      <a:pt x="1652570" y="445562"/>
                    </a:lnTo>
                    <a:lnTo>
                      <a:pt x="1938528" y="415636"/>
                    </a:lnTo>
                    <a:lnTo>
                      <a:pt x="2281012" y="379060"/>
                    </a:lnTo>
                    <a:lnTo>
                      <a:pt x="2663398" y="339159"/>
                    </a:lnTo>
                    <a:lnTo>
                      <a:pt x="2819677" y="322533"/>
                    </a:lnTo>
                    <a:lnTo>
                      <a:pt x="3022508" y="305908"/>
                    </a:lnTo>
                    <a:lnTo>
                      <a:pt x="3185437" y="295933"/>
                    </a:lnTo>
                    <a:lnTo>
                      <a:pt x="3361667" y="285957"/>
                    </a:lnTo>
                    <a:lnTo>
                      <a:pt x="3567823" y="282632"/>
                    </a:lnTo>
                    <a:lnTo>
                      <a:pt x="3807229" y="282632"/>
                    </a:lnTo>
                    <a:lnTo>
                      <a:pt x="3980134" y="285957"/>
                    </a:lnTo>
                    <a:lnTo>
                      <a:pt x="4026685" y="289283"/>
                    </a:lnTo>
                    <a:lnTo>
                      <a:pt x="4063261" y="282632"/>
                    </a:lnTo>
                    <a:lnTo>
                      <a:pt x="4093187" y="269332"/>
                    </a:lnTo>
                    <a:lnTo>
                      <a:pt x="4113138" y="256032"/>
                    </a:lnTo>
                    <a:lnTo>
                      <a:pt x="4123113" y="239406"/>
                    </a:lnTo>
                    <a:lnTo>
                      <a:pt x="4123113" y="222781"/>
                    </a:lnTo>
                    <a:lnTo>
                      <a:pt x="4116463" y="196180"/>
                    </a:lnTo>
                    <a:lnTo>
                      <a:pt x="4093187" y="152954"/>
                    </a:lnTo>
                    <a:lnTo>
                      <a:pt x="4079887" y="139653"/>
                    </a:lnTo>
                    <a:lnTo>
                      <a:pt x="4066586" y="129678"/>
                    </a:lnTo>
                    <a:lnTo>
                      <a:pt x="3980134" y="99752"/>
                    </a:lnTo>
                    <a:lnTo>
                      <a:pt x="3860431" y="59851"/>
                    </a:lnTo>
                    <a:lnTo>
                      <a:pt x="3724102" y="23275"/>
                    </a:lnTo>
                    <a:lnTo>
                      <a:pt x="3604399" y="0"/>
                    </a:lnTo>
                    <a:lnTo>
                      <a:pt x="3567823" y="6650"/>
                    </a:lnTo>
                    <a:lnTo>
                      <a:pt x="3438144" y="46551"/>
                    </a:lnTo>
                    <a:lnTo>
                      <a:pt x="3308466" y="89777"/>
                    </a:lnTo>
                    <a:lnTo>
                      <a:pt x="3225338" y="99752"/>
                    </a:lnTo>
                    <a:lnTo>
                      <a:pt x="2856253" y="14297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4" name="フリーフォーム 23">
                <a:extLst>
                  <a:ext uri="{FF2B5EF4-FFF2-40B4-BE49-F238E27FC236}">
                    <a16:creationId xmlns:a16="http://schemas.microsoft.com/office/drawing/2014/main" id="{0450F9FA-8AEC-4BAC-87C0-3FECA6588174}"/>
                  </a:ext>
                </a:extLst>
              </p:cNvPr>
              <p:cNvSpPr/>
              <p:nvPr/>
            </p:nvSpPr>
            <p:spPr>
              <a:xfrm>
                <a:off x="2808288" y="4154488"/>
                <a:ext cx="1839912" cy="1370012"/>
              </a:xfrm>
              <a:custGeom>
                <a:avLst/>
                <a:gdLst>
                  <a:gd name="connsiteX0" fmla="*/ 1383506 w 1840706"/>
                  <a:gd name="connsiteY0" fmla="*/ 195263 h 1369219"/>
                  <a:gd name="connsiteX1" fmla="*/ 1276350 w 1840706"/>
                  <a:gd name="connsiteY1" fmla="*/ 311944 h 1369219"/>
                  <a:gd name="connsiteX2" fmla="*/ 1176337 w 1840706"/>
                  <a:gd name="connsiteY2" fmla="*/ 411957 h 1369219"/>
                  <a:gd name="connsiteX3" fmla="*/ 1071562 w 1840706"/>
                  <a:gd name="connsiteY3" fmla="*/ 514350 h 1369219"/>
                  <a:gd name="connsiteX4" fmla="*/ 978694 w 1840706"/>
                  <a:gd name="connsiteY4" fmla="*/ 597694 h 1369219"/>
                  <a:gd name="connsiteX5" fmla="*/ 888206 w 1840706"/>
                  <a:gd name="connsiteY5" fmla="*/ 676275 h 1369219"/>
                  <a:gd name="connsiteX6" fmla="*/ 802481 w 1840706"/>
                  <a:gd name="connsiteY6" fmla="*/ 750094 h 1369219"/>
                  <a:gd name="connsiteX7" fmla="*/ 685800 w 1840706"/>
                  <a:gd name="connsiteY7" fmla="*/ 842963 h 1369219"/>
                  <a:gd name="connsiteX8" fmla="*/ 578644 w 1840706"/>
                  <a:gd name="connsiteY8" fmla="*/ 928688 h 1369219"/>
                  <a:gd name="connsiteX9" fmla="*/ 459581 w 1840706"/>
                  <a:gd name="connsiteY9" fmla="*/ 1016794 h 1369219"/>
                  <a:gd name="connsiteX10" fmla="*/ 340519 w 1840706"/>
                  <a:gd name="connsiteY10" fmla="*/ 1102519 h 1369219"/>
                  <a:gd name="connsiteX11" fmla="*/ 211931 w 1840706"/>
                  <a:gd name="connsiteY11" fmla="*/ 1193007 h 1369219"/>
                  <a:gd name="connsiteX12" fmla="*/ 47625 w 1840706"/>
                  <a:gd name="connsiteY12" fmla="*/ 1302544 h 1369219"/>
                  <a:gd name="connsiteX13" fmla="*/ 9525 w 1840706"/>
                  <a:gd name="connsiteY13" fmla="*/ 1328738 h 1369219"/>
                  <a:gd name="connsiteX14" fmla="*/ 0 w 1840706"/>
                  <a:gd name="connsiteY14" fmla="*/ 1345407 h 1369219"/>
                  <a:gd name="connsiteX15" fmla="*/ 0 w 1840706"/>
                  <a:gd name="connsiteY15" fmla="*/ 1352550 h 1369219"/>
                  <a:gd name="connsiteX16" fmla="*/ 0 w 1840706"/>
                  <a:gd name="connsiteY16" fmla="*/ 1362075 h 1369219"/>
                  <a:gd name="connsiteX17" fmla="*/ 9525 w 1840706"/>
                  <a:gd name="connsiteY17" fmla="*/ 1366838 h 1369219"/>
                  <a:gd name="connsiteX18" fmla="*/ 23812 w 1840706"/>
                  <a:gd name="connsiteY18" fmla="*/ 1369219 h 1369219"/>
                  <a:gd name="connsiteX19" fmla="*/ 45244 w 1840706"/>
                  <a:gd name="connsiteY19" fmla="*/ 1364457 h 1369219"/>
                  <a:gd name="connsiteX20" fmla="*/ 123825 w 1840706"/>
                  <a:gd name="connsiteY20" fmla="*/ 1333500 h 1369219"/>
                  <a:gd name="connsiteX21" fmla="*/ 259556 w 1840706"/>
                  <a:gd name="connsiteY21" fmla="*/ 1273969 h 1369219"/>
                  <a:gd name="connsiteX22" fmla="*/ 383381 w 1840706"/>
                  <a:gd name="connsiteY22" fmla="*/ 1216819 h 1369219"/>
                  <a:gd name="connsiteX23" fmla="*/ 507206 w 1840706"/>
                  <a:gd name="connsiteY23" fmla="*/ 1154907 h 1369219"/>
                  <a:gd name="connsiteX24" fmla="*/ 664369 w 1840706"/>
                  <a:gd name="connsiteY24" fmla="*/ 1066800 h 1369219"/>
                  <a:gd name="connsiteX25" fmla="*/ 812006 w 1840706"/>
                  <a:gd name="connsiteY25" fmla="*/ 976313 h 1369219"/>
                  <a:gd name="connsiteX26" fmla="*/ 952500 w 1840706"/>
                  <a:gd name="connsiteY26" fmla="*/ 888207 h 1369219"/>
                  <a:gd name="connsiteX27" fmla="*/ 1090612 w 1840706"/>
                  <a:gd name="connsiteY27" fmla="*/ 792957 h 1369219"/>
                  <a:gd name="connsiteX28" fmla="*/ 1240631 w 1840706"/>
                  <a:gd name="connsiteY28" fmla="*/ 683419 h 1369219"/>
                  <a:gd name="connsiteX29" fmla="*/ 1459706 w 1840706"/>
                  <a:gd name="connsiteY29" fmla="*/ 511969 h 1369219"/>
                  <a:gd name="connsiteX30" fmla="*/ 1578769 w 1840706"/>
                  <a:gd name="connsiteY30" fmla="*/ 414338 h 1369219"/>
                  <a:gd name="connsiteX31" fmla="*/ 1654969 w 1840706"/>
                  <a:gd name="connsiteY31" fmla="*/ 347663 h 1369219"/>
                  <a:gd name="connsiteX32" fmla="*/ 1726406 w 1840706"/>
                  <a:gd name="connsiteY32" fmla="*/ 278607 h 1369219"/>
                  <a:gd name="connsiteX33" fmla="*/ 1804987 w 1840706"/>
                  <a:gd name="connsiteY33" fmla="*/ 192882 h 1369219"/>
                  <a:gd name="connsiteX34" fmla="*/ 1838325 w 1840706"/>
                  <a:gd name="connsiteY34" fmla="*/ 150019 h 1369219"/>
                  <a:gd name="connsiteX35" fmla="*/ 1840706 w 1840706"/>
                  <a:gd name="connsiteY35" fmla="*/ 140494 h 1369219"/>
                  <a:gd name="connsiteX36" fmla="*/ 1835944 w 1840706"/>
                  <a:gd name="connsiteY36" fmla="*/ 133350 h 1369219"/>
                  <a:gd name="connsiteX37" fmla="*/ 1788319 w 1840706"/>
                  <a:gd name="connsiteY37" fmla="*/ 85725 h 1369219"/>
                  <a:gd name="connsiteX38" fmla="*/ 1764506 w 1840706"/>
                  <a:gd name="connsiteY38" fmla="*/ 59532 h 1369219"/>
                  <a:gd name="connsiteX39" fmla="*/ 1735931 w 1840706"/>
                  <a:gd name="connsiteY39" fmla="*/ 0 h 1369219"/>
                  <a:gd name="connsiteX40" fmla="*/ 1509712 w 1840706"/>
                  <a:gd name="connsiteY40" fmla="*/ 35719 h 1369219"/>
                  <a:gd name="connsiteX41" fmla="*/ 1421606 w 1840706"/>
                  <a:gd name="connsiteY41" fmla="*/ 152400 h 1369219"/>
                  <a:gd name="connsiteX42" fmla="*/ 1383506 w 1840706"/>
                  <a:gd name="connsiteY42" fmla="*/ 195263 h 1369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40706" h="1369219">
                    <a:moveTo>
                      <a:pt x="1383506" y="195263"/>
                    </a:moveTo>
                    <a:lnTo>
                      <a:pt x="1276350" y="311944"/>
                    </a:lnTo>
                    <a:lnTo>
                      <a:pt x="1176337" y="411957"/>
                    </a:lnTo>
                    <a:lnTo>
                      <a:pt x="1071562" y="514350"/>
                    </a:lnTo>
                    <a:lnTo>
                      <a:pt x="978694" y="597694"/>
                    </a:lnTo>
                    <a:lnTo>
                      <a:pt x="888206" y="676275"/>
                    </a:lnTo>
                    <a:lnTo>
                      <a:pt x="802481" y="750094"/>
                    </a:lnTo>
                    <a:lnTo>
                      <a:pt x="685800" y="842963"/>
                    </a:lnTo>
                    <a:lnTo>
                      <a:pt x="578644" y="928688"/>
                    </a:lnTo>
                    <a:lnTo>
                      <a:pt x="459581" y="1016794"/>
                    </a:lnTo>
                    <a:lnTo>
                      <a:pt x="340519" y="1102519"/>
                    </a:lnTo>
                    <a:lnTo>
                      <a:pt x="211931" y="1193007"/>
                    </a:lnTo>
                    <a:lnTo>
                      <a:pt x="47625" y="1302544"/>
                    </a:lnTo>
                    <a:lnTo>
                      <a:pt x="9525" y="1328738"/>
                    </a:lnTo>
                    <a:lnTo>
                      <a:pt x="0" y="1345407"/>
                    </a:lnTo>
                    <a:lnTo>
                      <a:pt x="0" y="1352550"/>
                    </a:lnTo>
                    <a:lnTo>
                      <a:pt x="0" y="1362075"/>
                    </a:lnTo>
                    <a:lnTo>
                      <a:pt x="9525" y="1366838"/>
                    </a:lnTo>
                    <a:lnTo>
                      <a:pt x="23812" y="1369219"/>
                    </a:lnTo>
                    <a:lnTo>
                      <a:pt x="45244" y="1364457"/>
                    </a:lnTo>
                    <a:lnTo>
                      <a:pt x="123825" y="1333500"/>
                    </a:lnTo>
                    <a:lnTo>
                      <a:pt x="259556" y="1273969"/>
                    </a:lnTo>
                    <a:lnTo>
                      <a:pt x="383381" y="1216819"/>
                    </a:lnTo>
                    <a:lnTo>
                      <a:pt x="507206" y="1154907"/>
                    </a:lnTo>
                    <a:lnTo>
                      <a:pt x="664369" y="1066800"/>
                    </a:lnTo>
                    <a:lnTo>
                      <a:pt x="812006" y="976313"/>
                    </a:lnTo>
                    <a:lnTo>
                      <a:pt x="952500" y="888207"/>
                    </a:lnTo>
                    <a:lnTo>
                      <a:pt x="1090612" y="792957"/>
                    </a:lnTo>
                    <a:lnTo>
                      <a:pt x="1240631" y="683419"/>
                    </a:lnTo>
                    <a:lnTo>
                      <a:pt x="1459706" y="511969"/>
                    </a:lnTo>
                    <a:lnTo>
                      <a:pt x="1578769" y="414338"/>
                    </a:lnTo>
                    <a:lnTo>
                      <a:pt x="1654969" y="347663"/>
                    </a:lnTo>
                    <a:lnTo>
                      <a:pt x="1726406" y="278607"/>
                    </a:lnTo>
                    <a:lnTo>
                      <a:pt x="1804987" y="192882"/>
                    </a:lnTo>
                    <a:lnTo>
                      <a:pt x="1838325" y="150019"/>
                    </a:lnTo>
                    <a:lnTo>
                      <a:pt x="1840706" y="140494"/>
                    </a:lnTo>
                    <a:lnTo>
                      <a:pt x="1835944" y="133350"/>
                    </a:lnTo>
                    <a:lnTo>
                      <a:pt x="1788319" y="85725"/>
                    </a:lnTo>
                    <a:lnTo>
                      <a:pt x="1764506" y="59532"/>
                    </a:lnTo>
                    <a:lnTo>
                      <a:pt x="1735931" y="0"/>
                    </a:lnTo>
                    <a:lnTo>
                      <a:pt x="1509712" y="35719"/>
                    </a:lnTo>
                    <a:lnTo>
                      <a:pt x="1421606" y="152400"/>
                    </a:lnTo>
                    <a:lnTo>
                      <a:pt x="1383506" y="1952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5" name="フリーフォーム 24">
                <a:extLst>
                  <a:ext uri="{FF2B5EF4-FFF2-40B4-BE49-F238E27FC236}">
                    <a16:creationId xmlns:a16="http://schemas.microsoft.com/office/drawing/2014/main" id="{0A939D4B-3284-4459-9CA4-3940A133B38F}"/>
                  </a:ext>
                </a:extLst>
              </p:cNvPr>
              <p:cNvSpPr/>
              <p:nvPr/>
            </p:nvSpPr>
            <p:spPr>
              <a:xfrm>
                <a:off x="3895725" y="4643438"/>
                <a:ext cx="376238" cy="1514475"/>
              </a:xfrm>
              <a:custGeom>
                <a:avLst/>
                <a:gdLst>
                  <a:gd name="connsiteX0" fmla="*/ 366713 w 376238"/>
                  <a:gd name="connsiteY0" fmla="*/ 342900 h 1514475"/>
                  <a:gd name="connsiteX1" fmla="*/ 340519 w 376238"/>
                  <a:gd name="connsiteY1" fmla="*/ 692943 h 1514475"/>
                  <a:gd name="connsiteX2" fmla="*/ 314325 w 376238"/>
                  <a:gd name="connsiteY2" fmla="*/ 1033462 h 1514475"/>
                  <a:gd name="connsiteX3" fmla="*/ 307181 w 376238"/>
                  <a:gd name="connsiteY3" fmla="*/ 1104900 h 1514475"/>
                  <a:gd name="connsiteX4" fmla="*/ 257175 w 376238"/>
                  <a:gd name="connsiteY4" fmla="*/ 1414462 h 1514475"/>
                  <a:gd name="connsiteX5" fmla="*/ 240506 w 376238"/>
                  <a:gd name="connsiteY5" fmla="*/ 1447800 h 1514475"/>
                  <a:gd name="connsiteX6" fmla="*/ 214313 w 376238"/>
                  <a:gd name="connsiteY6" fmla="*/ 1478756 h 1514475"/>
                  <a:gd name="connsiteX7" fmla="*/ 178594 w 376238"/>
                  <a:gd name="connsiteY7" fmla="*/ 1504950 h 1514475"/>
                  <a:gd name="connsiteX8" fmla="*/ 150019 w 376238"/>
                  <a:gd name="connsiteY8" fmla="*/ 1514475 h 1514475"/>
                  <a:gd name="connsiteX9" fmla="*/ 135731 w 376238"/>
                  <a:gd name="connsiteY9" fmla="*/ 1514475 h 1514475"/>
                  <a:gd name="connsiteX10" fmla="*/ 116681 w 376238"/>
                  <a:gd name="connsiteY10" fmla="*/ 1509712 h 1514475"/>
                  <a:gd name="connsiteX11" fmla="*/ 97631 w 376238"/>
                  <a:gd name="connsiteY11" fmla="*/ 1495425 h 1514475"/>
                  <a:gd name="connsiteX12" fmla="*/ 85725 w 376238"/>
                  <a:gd name="connsiteY12" fmla="*/ 1481137 h 1514475"/>
                  <a:gd name="connsiteX13" fmla="*/ 64294 w 376238"/>
                  <a:gd name="connsiteY13" fmla="*/ 1445418 h 1514475"/>
                  <a:gd name="connsiteX14" fmla="*/ 40481 w 376238"/>
                  <a:gd name="connsiteY14" fmla="*/ 1388268 h 1514475"/>
                  <a:gd name="connsiteX15" fmla="*/ 23813 w 376238"/>
                  <a:gd name="connsiteY15" fmla="*/ 1340643 h 1514475"/>
                  <a:gd name="connsiteX16" fmla="*/ 4763 w 376238"/>
                  <a:gd name="connsiteY16" fmla="*/ 1266825 h 1514475"/>
                  <a:gd name="connsiteX17" fmla="*/ 0 w 376238"/>
                  <a:gd name="connsiteY17" fmla="*/ 1221581 h 1514475"/>
                  <a:gd name="connsiteX18" fmla="*/ 0 w 376238"/>
                  <a:gd name="connsiteY18" fmla="*/ 1207293 h 1514475"/>
                  <a:gd name="connsiteX19" fmla="*/ 23813 w 376238"/>
                  <a:gd name="connsiteY19" fmla="*/ 1123950 h 1514475"/>
                  <a:gd name="connsiteX20" fmla="*/ 52388 w 376238"/>
                  <a:gd name="connsiteY20" fmla="*/ 1007268 h 1514475"/>
                  <a:gd name="connsiteX21" fmla="*/ 73819 w 376238"/>
                  <a:gd name="connsiteY21" fmla="*/ 904875 h 1514475"/>
                  <a:gd name="connsiteX22" fmla="*/ 92869 w 376238"/>
                  <a:gd name="connsiteY22" fmla="*/ 792956 h 1514475"/>
                  <a:gd name="connsiteX23" fmla="*/ 114300 w 376238"/>
                  <a:gd name="connsiteY23" fmla="*/ 666750 h 1514475"/>
                  <a:gd name="connsiteX24" fmla="*/ 128588 w 376238"/>
                  <a:gd name="connsiteY24" fmla="*/ 566737 h 1514475"/>
                  <a:gd name="connsiteX25" fmla="*/ 145256 w 376238"/>
                  <a:gd name="connsiteY25" fmla="*/ 452437 h 1514475"/>
                  <a:gd name="connsiteX26" fmla="*/ 152400 w 376238"/>
                  <a:gd name="connsiteY26" fmla="*/ 392906 h 1514475"/>
                  <a:gd name="connsiteX27" fmla="*/ 157163 w 376238"/>
                  <a:gd name="connsiteY27" fmla="*/ 357187 h 1514475"/>
                  <a:gd name="connsiteX28" fmla="*/ 159544 w 376238"/>
                  <a:gd name="connsiteY28" fmla="*/ 328612 h 1514475"/>
                  <a:gd name="connsiteX29" fmla="*/ 157163 w 376238"/>
                  <a:gd name="connsiteY29" fmla="*/ 300037 h 1514475"/>
                  <a:gd name="connsiteX30" fmla="*/ 152400 w 376238"/>
                  <a:gd name="connsiteY30" fmla="*/ 266700 h 1514475"/>
                  <a:gd name="connsiteX31" fmla="*/ 140494 w 376238"/>
                  <a:gd name="connsiteY31" fmla="*/ 235743 h 1514475"/>
                  <a:gd name="connsiteX32" fmla="*/ 100013 w 376238"/>
                  <a:gd name="connsiteY32" fmla="*/ 152400 h 1514475"/>
                  <a:gd name="connsiteX33" fmla="*/ 307181 w 376238"/>
                  <a:gd name="connsiteY33" fmla="*/ 0 h 1514475"/>
                  <a:gd name="connsiteX34" fmla="*/ 347663 w 376238"/>
                  <a:gd name="connsiteY34" fmla="*/ 71437 h 1514475"/>
                  <a:gd name="connsiteX35" fmla="*/ 359569 w 376238"/>
                  <a:gd name="connsiteY35" fmla="*/ 97631 h 1514475"/>
                  <a:gd name="connsiteX36" fmla="*/ 366713 w 376238"/>
                  <a:gd name="connsiteY36" fmla="*/ 123825 h 1514475"/>
                  <a:gd name="connsiteX37" fmla="*/ 373856 w 376238"/>
                  <a:gd name="connsiteY37" fmla="*/ 164306 h 1514475"/>
                  <a:gd name="connsiteX38" fmla="*/ 376238 w 376238"/>
                  <a:gd name="connsiteY38" fmla="*/ 216693 h 1514475"/>
                  <a:gd name="connsiteX39" fmla="*/ 366713 w 376238"/>
                  <a:gd name="connsiteY39" fmla="*/ 342900 h 151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76238" h="1514475">
                    <a:moveTo>
                      <a:pt x="366713" y="342900"/>
                    </a:moveTo>
                    <a:lnTo>
                      <a:pt x="340519" y="692943"/>
                    </a:lnTo>
                    <a:lnTo>
                      <a:pt x="314325" y="1033462"/>
                    </a:lnTo>
                    <a:lnTo>
                      <a:pt x="307181" y="1104900"/>
                    </a:lnTo>
                    <a:lnTo>
                      <a:pt x="257175" y="1414462"/>
                    </a:lnTo>
                    <a:lnTo>
                      <a:pt x="240506" y="1447800"/>
                    </a:lnTo>
                    <a:lnTo>
                      <a:pt x="214313" y="1478756"/>
                    </a:lnTo>
                    <a:lnTo>
                      <a:pt x="178594" y="1504950"/>
                    </a:lnTo>
                    <a:lnTo>
                      <a:pt x="150019" y="1514475"/>
                    </a:lnTo>
                    <a:lnTo>
                      <a:pt x="135731" y="1514475"/>
                    </a:lnTo>
                    <a:lnTo>
                      <a:pt x="116681" y="1509712"/>
                    </a:lnTo>
                    <a:lnTo>
                      <a:pt x="97631" y="1495425"/>
                    </a:lnTo>
                    <a:lnTo>
                      <a:pt x="85725" y="1481137"/>
                    </a:lnTo>
                    <a:lnTo>
                      <a:pt x="64294" y="1445418"/>
                    </a:lnTo>
                    <a:lnTo>
                      <a:pt x="40481" y="1388268"/>
                    </a:lnTo>
                    <a:lnTo>
                      <a:pt x="23813" y="1340643"/>
                    </a:lnTo>
                    <a:lnTo>
                      <a:pt x="4763" y="1266825"/>
                    </a:lnTo>
                    <a:lnTo>
                      <a:pt x="0" y="1221581"/>
                    </a:lnTo>
                    <a:lnTo>
                      <a:pt x="0" y="1207293"/>
                    </a:lnTo>
                    <a:lnTo>
                      <a:pt x="23813" y="1123950"/>
                    </a:lnTo>
                    <a:lnTo>
                      <a:pt x="52388" y="1007268"/>
                    </a:lnTo>
                    <a:lnTo>
                      <a:pt x="73819" y="904875"/>
                    </a:lnTo>
                    <a:lnTo>
                      <a:pt x="92869" y="792956"/>
                    </a:lnTo>
                    <a:lnTo>
                      <a:pt x="114300" y="666750"/>
                    </a:lnTo>
                    <a:lnTo>
                      <a:pt x="128588" y="566737"/>
                    </a:lnTo>
                    <a:lnTo>
                      <a:pt x="145256" y="452437"/>
                    </a:lnTo>
                    <a:lnTo>
                      <a:pt x="152400" y="392906"/>
                    </a:lnTo>
                    <a:lnTo>
                      <a:pt x="157163" y="357187"/>
                    </a:lnTo>
                    <a:lnTo>
                      <a:pt x="159544" y="328612"/>
                    </a:lnTo>
                    <a:lnTo>
                      <a:pt x="157163" y="300037"/>
                    </a:lnTo>
                    <a:lnTo>
                      <a:pt x="152400" y="266700"/>
                    </a:lnTo>
                    <a:lnTo>
                      <a:pt x="140494" y="235743"/>
                    </a:lnTo>
                    <a:lnTo>
                      <a:pt x="100013" y="152400"/>
                    </a:lnTo>
                    <a:lnTo>
                      <a:pt x="307181" y="0"/>
                    </a:lnTo>
                    <a:lnTo>
                      <a:pt x="347663" y="71437"/>
                    </a:lnTo>
                    <a:lnTo>
                      <a:pt x="359569" y="97631"/>
                    </a:lnTo>
                    <a:lnTo>
                      <a:pt x="366713" y="123825"/>
                    </a:lnTo>
                    <a:lnTo>
                      <a:pt x="373856" y="164306"/>
                    </a:lnTo>
                    <a:lnTo>
                      <a:pt x="376238" y="216693"/>
                    </a:lnTo>
                    <a:lnTo>
                      <a:pt x="366713" y="3429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6" name="フリーフォーム 25">
                <a:extLst>
                  <a:ext uri="{FF2B5EF4-FFF2-40B4-BE49-F238E27FC236}">
                    <a16:creationId xmlns:a16="http://schemas.microsoft.com/office/drawing/2014/main" id="{DD0B4BFE-DC07-4146-B4F2-8555EF900EF5}"/>
                  </a:ext>
                </a:extLst>
              </p:cNvPr>
              <p:cNvSpPr/>
              <p:nvPr/>
            </p:nvSpPr>
            <p:spPr>
              <a:xfrm>
                <a:off x="4075113" y="5114925"/>
                <a:ext cx="1635125" cy="1028700"/>
              </a:xfrm>
              <a:custGeom>
                <a:avLst/>
                <a:gdLst>
                  <a:gd name="connsiteX0" fmla="*/ 1383506 w 1635919"/>
                  <a:gd name="connsiteY0" fmla="*/ 85725 h 1028700"/>
                  <a:gd name="connsiteX1" fmla="*/ 1185862 w 1635919"/>
                  <a:gd name="connsiteY1" fmla="*/ 169069 h 1028700"/>
                  <a:gd name="connsiteX2" fmla="*/ 990600 w 1635919"/>
                  <a:gd name="connsiteY2" fmla="*/ 250031 h 1028700"/>
                  <a:gd name="connsiteX3" fmla="*/ 809625 w 1635919"/>
                  <a:gd name="connsiteY3" fmla="*/ 326231 h 1028700"/>
                  <a:gd name="connsiteX4" fmla="*/ 614362 w 1635919"/>
                  <a:gd name="connsiteY4" fmla="*/ 407194 h 1028700"/>
                  <a:gd name="connsiteX5" fmla="*/ 428625 w 1635919"/>
                  <a:gd name="connsiteY5" fmla="*/ 483394 h 1028700"/>
                  <a:gd name="connsiteX6" fmla="*/ 266700 w 1635919"/>
                  <a:gd name="connsiteY6" fmla="*/ 552450 h 1028700"/>
                  <a:gd name="connsiteX7" fmla="*/ 145256 w 1635919"/>
                  <a:gd name="connsiteY7" fmla="*/ 602456 h 1028700"/>
                  <a:gd name="connsiteX8" fmla="*/ 33337 w 1635919"/>
                  <a:gd name="connsiteY8" fmla="*/ 645319 h 1028700"/>
                  <a:gd name="connsiteX9" fmla="*/ 0 w 1635919"/>
                  <a:gd name="connsiteY9" fmla="*/ 1028700 h 1028700"/>
                  <a:gd name="connsiteX10" fmla="*/ 28575 w 1635919"/>
                  <a:gd name="connsiteY10" fmla="*/ 1007269 h 1028700"/>
                  <a:gd name="connsiteX11" fmla="*/ 57150 w 1635919"/>
                  <a:gd name="connsiteY11" fmla="*/ 981075 h 1028700"/>
                  <a:gd name="connsiteX12" fmla="*/ 78581 w 1635919"/>
                  <a:gd name="connsiteY12" fmla="*/ 950119 h 1028700"/>
                  <a:gd name="connsiteX13" fmla="*/ 119062 w 1635919"/>
                  <a:gd name="connsiteY13" fmla="*/ 921544 h 1028700"/>
                  <a:gd name="connsiteX14" fmla="*/ 254794 w 1635919"/>
                  <a:gd name="connsiteY14" fmla="*/ 840581 h 1028700"/>
                  <a:gd name="connsiteX15" fmla="*/ 452437 w 1635919"/>
                  <a:gd name="connsiteY15" fmla="*/ 723900 h 1028700"/>
                  <a:gd name="connsiteX16" fmla="*/ 607219 w 1635919"/>
                  <a:gd name="connsiteY16" fmla="*/ 631031 h 1028700"/>
                  <a:gd name="connsiteX17" fmla="*/ 800100 w 1635919"/>
                  <a:gd name="connsiteY17" fmla="*/ 516731 h 1028700"/>
                  <a:gd name="connsiteX18" fmla="*/ 966787 w 1635919"/>
                  <a:gd name="connsiteY18" fmla="*/ 421481 h 1028700"/>
                  <a:gd name="connsiteX19" fmla="*/ 1169194 w 1635919"/>
                  <a:gd name="connsiteY19" fmla="*/ 302419 h 1028700"/>
                  <a:gd name="connsiteX20" fmla="*/ 1335881 w 1635919"/>
                  <a:gd name="connsiteY20" fmla="*/ 204788 h 1028700"/>
                  <a:gd name="connsiteX21" fmla="*/ 1478756 w 1635919"/>
                  <a:gd name="connsiteY21" fmla="*/ 121444 h 1028700"/>
                  <a:gd name="connsiteX22" fmla="*/ 1635919 w 1635919"/>
                  <a:gd name="connsiteY22" fmla="*/ 30956 h 1028700"/>
                  <a:gd name="connsiteX23" fmla="*/ 1604962 w 1635919"/>
                  <a:gd name="connsiteY23" fmla="*/ 0 h 1028700"/>
                  <a:gd name="connsiteX24" fmla="*/ 1504950 w 1635919"/>
                  <a:gd name="connsiteY24" fmla="*/ 33338 h 1028700"/>
                  <a:gd name="connsiteX25" fmla="*/ 1383506 w 1635919"/>
                  <a:gd name="connsiteY25" fmla="*/ 85725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635919" h="1028700">
                    <a:moveTo>
                      <a:pt x="1383506" y="85725"/>
                    </a:moveTo>
                    <a:lnTo>
                      <a:pt x="1185862" y="169069"/>
                    </a:lnTo>
                    <a:lnTo>
                      <a:pt x="990600" y="250031"/>
                    </a:lnTo>
                    <a:lnTo>
                      <a:pt x="809625" y="326231"/>
                    </a:lnTo>
                    <a:lnTo>
                      <a:pt x="614362" y="407194"/>
                    </a:lnTo>
                    <a:lnTo>
                      <a:pt x="428625" y="483394"/>
                    </a:lnTo>
                    <a:lnTo>
                      <a:pt x="266700" y="552450"/>
                    </a:lnTo>
                    <a:lnTo>
                      <a:pt x="145256" y="602456"/>
                    </a:lnTo>
                    <a:lnTo>
                      <a:pt x="33337" y="645319"/>
                    </a:lnTo>
                    <a:lnTo>
                      <a:pt x="0" y="1028700"/>
                    </a:lnTo>
                    <a:lnTo>
                      <a:pt x="28575" y="1007269"/>
                    </a:lnTo>
                    <a:lnTo>
                      <a:pt x="57150" y="981075"/>
                    </a:lnTo>
                    <a:lnTo>
                      <a:pt x="78581" y="950119"/>
                    </a:lnTo>
                    <a:lnTo>
                      <a:pt x="119062" y="921544"/>
                    </a:lnTo>
                    <a:lnTo>
                      <a:pt x="254794" y="840581"/>
                    </a:lnTo>
                    <a:lnTo>
                      <a:pt x="452437" y="723900"/>
                    </a:lnTo>
                    <a:lnTo>
                      <a:pt x="607219" y="631031"/>
                    </a:lnTo>
                    <a:lnTo>
                      <a:pt x="800100" y="516731"/>
                    </a:lnTo>
                    <a:lnTo>
                      <a:pt x="966787" y="421481"/>
                    </a:lnTo>
                    <a:lnTo>
                      <a:pt x="1169194" y="302419"/>
                    </a:lnTo>
                    <a:lnTo>
                      <a:pt x="1335881" y="204788"/>
                    </a:lnTo>
                    <a:lnTo>
                      <a:pt x="1478756" y="121444"/>
                    </a:lnTo>
                    <a:lnTo>
                      <a:pt x="1635919" y="30956"/>
                    </a:lnTo>
                    <a:lnTo>
                      <a:pt x="1604962" y="0"/>
                    </a:lnTo>
                    <a:lnTo>
                      <a:pt x="1504950" y="33338"/>
                    </a:lnTo>
                    <a:lnTo>
                      <a:pt x="1383506" y="857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7" name="フリーフォーム 26">
                <a:extLst>
                  <a:ext uri="{FF2B5EF4-FFF2-40B4-BE49-F238E27FC236}">
                    <a16:creationId xmlns:a16="http://schemas.microsoft.com/office/drawing/2014/main" id="{E2D1DC43-5C26-448F-B637-60104FB2DDF5}"/>
                  </a:ext>
                </a:extLst>
              </p:cNvPr>
              <p:cNvSpPr/>
              <p:nvPr/>
            </p:nvSpPr>
            <p:spPr>
              <a:xfrm>
                <a:off x="5229225" y="4162425"/>
                <a:ext cx="1104900" cy="668338"/>
              </a:xfrm>
              <a:custGeom>
                <a:avLst/>
                <a:gdLst>
                  <a:gd name="connsiteX0" fmla="*/ 852488 w 1104900"/>
                  <a:gd name="connsiteY0" fmla="*/ 416719 h 669131"/>
                  <a:gd name="connsiteX1" fmla="*/ 762000 w 1104900"/>
                  <a:gd name="connsiteY1" fmla="*/ 450056 h 669131"/>
                  <a:gd name="connsiteX2" fmla="*/ 697706 w 1104900"/>
                  <a:gd name="connsiteY2" fmla="*/ 473869 h 669131"/>
                  <a:gd name="connsiteX3" fmla="*/ 602456 w 1104900"/>
                  <a:gd name="connsiteY3" fmla="*/ 507206 h 669131"/>
                  <a:gd name="connsiteX4" fmla="*/ 478631 w 1104900"/>
                  <a:gd name="connsiteY4" fmla="*/ 545306 h 669131"/>
                  <a:gd name="connsiteX5" fmla="*/ 357188 w 1104900"/>
                  <a:gd name="connsiteY5" fmla="*/ 583406 h 669131"/>
                  <a:gd name="connsiteX6" fmla="*/ 204788 w 1104900"/>
                  <a:gd name="connsiteY6" fmla="*/ 628650 h 669131"/>
                  <a:gd name="connsiteX7" fmla="*/ 47625 w 1104900"/>
                  <a:gd name="connsiteY7" fmla="*/ 669131 h 669131"/>
                  <a:gd name="connsiteX8" fmla="*/ 0 w 1104900"/>
                  <a:gd name="connsiteY8" fmla="*/ 638175 h 669131"/>
                  <a:gd name="connsiteX9" fmla="*/ 83344 w 1104900"/>
                  <a:gd name="connsiteY9" fmla="*/ 597694 h 669131"/>
                  <a:gd name="connsiteX10" fmla="*/ 190500 w 1104900"/>
                  <a:gd name="connsiteY10" fmla="*/ 547688 h 669131"/>
                  <a:gd name="connsiteX11" fmla="*/ 285750 w 1104900"/>
                  <a:gd name="connsiteY11" fmla="*/ 500063 h 669131"/>
                  <a:gd name="connsiteX12" fmla="*/ 361950 w 1104900"/>
                  <a:gd name="connsiteY12" fmla="*/ 457200 h 669131"/>
                  <a:gd name="connsiteX13" fmla="*/ 402431 w 1104900"/>
                  <a:gd name="connsiteY13" fmla="*/ 433388 h 669131"/>
                  <a:gd name="connsiteX14" fmla="*/ 454819 w 1104900"/>
                  <a:gd name="connsiteY14" fmla="*/ 400050 h 669131"/>
                  <a:gd name="connsiteX15" fmla="*/ 502444 w 1104900"/>
                  <a:gd name="connsiteY15" fmla="*/ 366713 h 669131"/>
                  <a:gd name="connsiteX16" fmla="*/ 535781 w 1104900"/>
                  <a:gd name="connsiteY16" fmla="*/ 335756 h 669131"/>
                  <a:gd name="connsiteX17" fmla="*/ 576263 w 1104900"/>
                  <a:gd name="connsiteY17" fmla="*/ 292894 h 669131"/>
                  <a:gd name="connsiteX18" fmla="*/ 607219 w 1104900"/>
                  <a:gd name="connsiteY18" fmla="*/ 257175 h 669131"/>
                  <a:gd name="connsiteX19" fmla="*/ 626269 w 1104900"/>
                  <a:gd name="connsiteY19" fmla="*/ 223838 h 669131"/>
                  <a:gd name="connsiteX20" fmla="*/ 628650 w 1104900"/>
                  <a:gd name="connsiteY20" fmla="*/ 207169 h 669131"/>
                  <a:gd name="connsiteX21" fmla="*/ 628650 w 1104900"/>
                  <a:gd name="connsiteY21" fmla="*/ 188119 h 669131"/>
                  <a:gd name="connsiteX22" fmla="*/ 623888 w 1104900"/>
                  <a:gd name="connsiteY22" fmla="*/ 157163 h 669131"/>
                  <a:gd name="connsiteX23" fmla="*/ 616744 w 1104900"/>
                  <a:gd name="connsiteY23" fmla="*/ 135731 h 669131"/>
                  <a:gd name="connsiteX24" fmla="*/ 607219 w 1104900"/>
                  <a:gd name="connsiteY24" fmla="*/ 119063 h 669131"/>
                  <a:gd name="connsiteX25" fmla="*/ 592931 w 1104900"/>
                  <a:gd name="connsiteY25" fmla="*/ 102394 h 669131"/>
                  <a:gd name="connsiteX26" fmla="*/ 576263 w 1104900"/>
                  <a:gd name="connsiteY26" fmla="*/ 90488 h 669131"/>
                  <a:gd name="connsiteX27" fmla="*/ 552450 w 1104900"/>
                  <a:gd name="connsiteY27" fmla="*/ 80963 h 669131"/>
                  <a:gd name="connsiteX28" fmla="*/ 528638 w 1104900"/>
                  <a:gd name="connsiteY28" fmla="*/ 73819 h 669131"/>
                  <a:gd name="connsiteX29" fmla="*/ 514350 w 1104900"/>
                  <a:gd name="connsiteY29" fmla="*/ 66675 h 669131"/>
                  <a:gd name="connsiteX30" fmla="*/ 497681 w 1104900"/>
                  <a:gd name="connsiteY30" fmla="*/ 52388 h 669131"/>
                  <a:gd name="connsiteX31" fmla="*/ 488156 w 1104900"/>
                  <a:gd name="connsiteY31" fmla="*/ 33338 h 669131"/>
                  <a:gd name="connsiteX32" fmla="*/ 488156 w 1104900"/>
                  <a:gd name="connsiteY32" fmla="*/ 16669 h 669131"/>
                  <a:gd name="connsiteX33" fmla="*/ 492919 w 1104900"/>
                  <a:gd name="connsiteY33" fmla="*/ 7144 h 669131"/>
                  <a:gd name="connsiteX34" fmla="*/ 514350 w 1104900"/>
                  <a:gd name="connsiteY34" fmla="*/ 0 h 669131"/>
                  <a:gd name="connsiteX35" fmla="*/ 550069 w 1104900"/>
                  <a:gd name="connsiteY35" fmla="*/ 2381 h 669131"/>
                  <a:gd name="connsiteX36" fmla="*/ 592931 w 1104900"/>
                  <a:gd name="connsiteY36" fmla="*/ 9525 h 669131"/>
                  <a:gd name="connsiteX37" fmla="*/ 671513 w 1104900"/>
                  <a:gd name="connsiteY37" fmla="*/ 33338 h 669131"/>
                  <a:gd name="connsiteX38" fmla="*/ 750094 w 1104900"/>
                  <a:gd name="connsiteY38" fmla="*/ 64294 h 669131"/>
                  <a:gd name="connsiteX39" fmla="*/ 823913 w 1104900"/>
                  <a:gd name="connsiteY39" fmla="*/ 97631 h 669131"/>
                  <a:gd name="connsiteX40" fmla="*/ 878681 w 1104900"/>
                  <a:gd name="connsiteY40" fmla="*/ 121444 h 669131"/>
                  <a:gd name="connsiteX41" fmla="*/ 938213 w 1104900"/>
                  <a:gd name="connsiteY41" fmla="*/ 154781 h 669131"/>
                  <a:gd name="connsiteX42" fmla="*/ 976313 w 1104900"/>
                  <a:gd name="connsiteY42" fmla="*/ 180975 h 669131"/>
                  <a:gd name="connsiteX43" fmla="*/ 1009650 w 1104900"/>
                  <a:gd name="connsiteY43" fmla="*/ 207169 h 669131"/>
                  <a:gd name="connsiteX44" fmla="*/ 1045369 w 1104900"/>
                  <a:gd name="connsiteY44" fmla="*/ 242888 h 669131"/>
                  <a:gd name="connsiteX45" fmla="*/ 1081088 w 1104900"/>
                  <a:gd name="connsiteY45" fmla="*/ 283369 h 669131"/>
                  <a:gd name="connsiteX46" fmla="*/ 1097756 w 1104900"/>
                  <a:gd name="connsiteY46" fmla="*/ 307181 h 669131"/>
                  <a:gd name="connsiteX47" fmla="*/ 1102519 w 1104900"/>
                  <a:gd name="connsiteY47" fmla="*/ 321469 h 669131"/>
                  <a:gd name="connsiteX48" fmla="*/ 1104900 w 1104900"/>
                  <a:gd name="connsiteY48" fmla="*/ 335756 h 669131"/>
                  <a:gd name="connsiteX49" fmla="*/ 1100138 w 1104900"/>
                  <a:gd name="connsiteY49" fmla="*/ 347663 h 669131"/>
                  <a:gd name="connsiteX50" fmla="*/ 1090613 w 1104900"/>
                  <a:gd name="connsiteY50" fmla="*/ 357188 h 669131"/>
                  <a:gd name="connsiteX51" fmla="*/ 1069181 w 1104900"/>
                  <a:gd name="connsiteY51" fmla="*/ 369094 h 669131"/>
                  <a:gd name="connsiteX52" fmla="*/ 1033463 w 1104900"/>
                  <a:gd name="connsiteY52" fmla="*/ 381000 h 669131"/>
                  <a:gd name="connsiteX53" fmla="*/ 983456 w 1104900"/>
                  <a:gd name="connsiteY53" fmla="*/ 390525 h 669131"/>
                  <a:gd name="connsiteX54" fmla="*/ 931069 w 1104900"/>
                  <a:gd name="connsiteY54" fmla="*/ 397669 h 669131"/>
                  <a:gd name="connsiteX55" fmla="*/ 852488 w 1104900"/>
                  <a:gd name="connsiteY55" fmla="*/ 416719 h 669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104900" h="669131">
                    <a:moveTo>
                      <a:pt x="852488" y="416719"/>
                    </a:moveTo>
                    <a:lnTo>
                      <a:pt x="762000" y="450056"/>
                    </a:lnTo>
                    <a:lnTo>
                      <a:pt x="697706" y="473869"/>
                    </a:lnTo>
                    <a:lnTo>
                      <a:pt x="602456" y="507206"/>
                    </a:lnTo>
                    <a:lnTo>
                      <a:pt x="478631" y="545306"/>
                    </a:lnTo>
                    <a:lnTo>
                      <a:pt x="357188" y="583406"/>
                    </a:lnTo>
                    <a:lnTo>
                      <a:pt x="204788" y="628650"/>
                    </a:lnTo>
                    <a:lnTo>
                      <a:pt x="47625" y="669131"/>
                    </a:lnTo>
                    <a:lnTo>
                      <a:pt x="0" y="638175"/>
                    </a:lnTo>
                    <a:lnTo>
                      <a:pt x="83344" y="597694"/>
                    </a:lnTo>
                    <a:lnTo>
                      <a:pt x="190500" y="547688"/>
                    </a:lnTo>
                    <a:lnTo>
                      <a:pt x="285750" y="500063"/>
                    </a:lnTo>
                    <a:lnTo>
                      <a:pt x="361950" y="457200"/>
                    </a:lnTo>
                    <a:lnTo>
                      <a:pt x="402431" y="433388"/>
                    </a:lnTo>
                    <a:lnTo>
                      <a:pt x="454819" y="400050"/>
                    </a:lnTo>
                    <a:lnTo>
                      <a:pt x="502444" y="366713"/>
                    </a:lnTo>
                    <a:lnTo>
                      <a:pt x="535781" y="335756"/>
                    </a:lnTo>
                    <a:lnTo>
                      <a:pt x="576263" y="292894"/>
                    </a:lnTo>
                    <a:lnTo>
                      <a:pt x="607219" y="257175"/>
                    </a:lnTo>
                    <a:lnTo>
                      <a:pt x="626269" y="223838"/>
                    </a:lnTo>
                    <a:lnTo>
                      <a:pt x="628650" y="207169"/>
                    </a:lnTo>
                    <a:lnTo>
                      <a:pt x="628650" y="188119"/>
                    </a:lnTo>
                    <a:lnTo>
                      <a:pt x="623888" y="157163"/>
                    </a:lnTo>
                    <a:lnTo>
                      <a:pt x="616744" y="135731"/>
                    </a:lnTo>
                    <a:lnTo>
                      <a:pt x="607219" y="119063"/>
                    </a:lnTo>
                    <a:lnTo>
                      <a:pt x="592931" y="102394"/>
                    </a:lnTo>
                    <a:lnTo>
                      <a:pt x="576263" y="90488"/>
                    </a:lnTo>
                    <a:lnTo>
                      <a:pt x="552450" y="80963"/>
                    </a:lnTo>
                    <a:lnTo>
                      <a:pt x="528638" y="73819"/>
                    </a:lnTo>
                    <a:lnTo>
                      <a:pt x="514350" y="66675"/>
                    </a:lnTo>
                    <a:lnTo>
                      <a:pt x="497681" y="52388"/>
                    </a:lnTo>
                    <a:lnTo>
                      <a:pt x="488156" y="33338"/>
                    </a:lnTo>
                    <a:lnTo>
                      <a:pt x="488156" y="16669"/>
                    </a:lnTo>
                    <a:lnTo>
                      <a:pt x="492919" y="7144"/>
                    </a:lnTo>
                    <a:lnTo>
                      <a:pt x="514350" y="0"/>
                    </a:lnTo>
                    <a:lnTo>
                      <a:pt x="550069" y="2381"/>
                    </a:lnTo>
                    <a:lnTo>
                      <a:pt x="592931" y="9525"/>
                    </a:lnTo>
                    <a:lnTo>
                      <a:pt x="671513" y="33338"/>
                    </a:lnTo>
                    <a:lnTo>
                      <a:pt x="750094" y="64294"/>
                    </a:lnTo>
                    <a:lnTo>
                      <a:pt x="823913" y="97631"/>
                    </a:lnTo>
                    <a:lnTo>
                      <a:pt x="878681" y="121444"/>
                    </a:lnTo>
                    <a:lnTo>
                      <a:pt x="938213" y="154781"/>
                    </a:lnTo>
                    <a:lnTo>
                      <a:pt x="976313" y="180975"/>
                    </a:lnTo>
                    <a:lnTo>
                      <a:pt x="1009650" y="207169"/>
                    </a:lnTo>
                    <a:lnTo>
                      <a:pt x="1045369" y="242888"/>
                    </a:lnTo>
                    <a:lnTo>
                      <a:pt x="1081088" y="283369"/>
                    </a:lnTo>
                    <a:lnTo>
                      <a:pt x="1097756" y="307181"/>
                    </a:lnTo>
                    <a:lnTo>
                      <a:pt x="1102519" y="321469"/>
                    </a:lnTo>
                    <a:lnTo>
                      <a:pt x="1104900" y="335756"/>
                    </a:lnTo>
                    <a:lnTo>
                      <a:pt x="1100138" y="347663"/>
                    </a:lnTo>
                    <a:lnTo>
                      <a:pt x="1090613" y="357188"/>
                    </a:lnTo>
                    <a:lnTo>
                      <a:pt x="1069181" y="369094"/>
                    </a:lnTo>
                    <a:lnTo>
                      <a:pt x="1033463" y="381000"/>
                    </a:lnTo>
                    <a:lnTo>
                      <a:pt x="983456" y="390525"/>
                    </a:lnTo>
                    <a:lnTo>
                      <a:pt x="931069" y="397669"/>
                    </a:lnTo>
                    <a:lnTo>
                      <a:pt x="852488" y="4167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68" name="フリーフォーム 27">
                <a:extLst>
                  <a:ext uri="{FF2B5EF4-FFF2-40B4-BE49-F238E27FC236}">
                    <a16:creationId xmlns:a16="http://schemas.microsoft.com/office/drawing/2014/main" id="{E87C981C-8AE9-4AE2-A30E-FA3AF29F0969}"/>
                  </a:ext>
                </a:extLst>
              </p:cNvPr>
              <p:cNvSpPr/>
              <p:nvPr/>
            </p:nvSpPr>
            <p:spPr>
              <a:xfrm>
                <a:off x="4668838" y="4562475"/>
                <a:ext cx="2759075" cy="1382713"/>
              </a:xfrm>
              <a:custGeom>
                <a:avLst/>
                <a:gdLst>
                  <a:gd name="connsiteX0" fmla="*/ 1340644 w 2757488"/>
                  <a:gd name="connsiteY0" fmla="*/ 640556 h 1383506"/>
                  <a:gd name="connsiteX1" fmla="*/ 1254919 w 2757488"/>
                  <a:gd name="connsiteY1" fmla="*/ 590550 h 1383506"/>
                  <a:gd name="connsiteX2" fmla="*/ 1178719 w 2757488"/>
                  <a:gd name="connsiteY2" fmla="*/ 545306 h 1383506"/>
                  <a:gd name="connsiteX3" fmla="*/ 1104900 w 2757488"/>
                  <a:gd name="connsiteY3" fmla="*/ 500063 h 1383506"/>
                  <a:gd name="connsiteX4" fmla="*/ 1033463 w 2757488"/>
                  <a:gd name="connsiteY4" fmla="*/ 457200 h 1383506"/>
                  <a:gd name="connsiteX5" fmla="*/ 933450 w 2757488"/>
                  <a:gd name="connsiteY5" fmla="*/ 395288 h 1383506"/>
                  <a:gd name="connsiteX6" fmla="*/ 873919 w 2757488"/>
                  <a:gd name="connsiteY6" fmla="*/ 357188 h 1383506"/>
                  <a:gd name="connsiteX7" fmla="*/ 797719 w 2757488"/>
                  <a:gd name="connsiteY7" fmla="*/ 309563 h 1383506"/>
                  <a:gd name="connsiteX8" fmla="*/ 726282 w 2757488"/>
                  <a:gd name="connsiteY8" fmla="*/ 264319 h 1383506"/>
                  <a:gd name="connsiteX9" fmla="*/ 681038 w 2757488"/>
                  <a:gd name="connsiteY9" fmla="*/ 238125 h 1383506"/>
                  <a:gd name="connsiteX10" fmla="*/ 633413 w 2757488"/>
                  <a:gd name="connsiteY10" fmla="*/ 204788 h 1383506"/>
                  <a:gd name="connsiteX11" fmla="*/ 578644 w 2757488"/>
                  <a:gd name="connsiteY11" fmla="*/ 171450 h 1383506"/>
                  <a:gd name="connsiteX12" fmla="*/ 516732 w 2757488"/>
                  <a:gd name="connsiteY12" fmla="*/ 135731 h 1383506"/>
                  <a:gd name="connsiteX13" fmla="*/ 476250 w 2757488"/>
                  <a:gd name="connsiteY13" fmla="*/ 114300 h 1383506"/>
                  <a:gd name="connsiteX14" fmla="*/ 435769 w 2757488"/>
                  <a:gd name="connsiteY14" fmla="*/ 95250 h 1383506"/>
                  <a:gd name="connsiteX15" fmla="*/ 371475 w 2757488"/>
                  <a:gd name="connsiteY15" fmla="*/ 69056 h 1383506"/>
                  <a:gd name="connsiteX16" fmla="*/ 316707 w 2757488"/>
                  <a:gd name="connsiteY16" fmla="*/ 50006 h 1383506"/>
                  <a:gd name="connsiteX17" fmla="*/ 242888 w 2757488"/>
                  <a:gd name="connsiteY17" fmla="*/ 28575 h 1383506"/>
                  <a:gd name="connsiteX18" fmla="*/ 185738 w 2757488"/>
                  <a:gd name="connsiteY18" fmla="*/ 16669 h 1383506"/>
                  <a:gd name="connsiteX19" fmla="*/ 119063 w 2757488"/>
                  <a:gd name="connsiteY19" fmla="*/ 4763 h 1383506"/>
                  <a:gd name="connsiteX20" fmla="*/ 73819 w 2757488"/>
                  <a:gd name="connsiteY20" fmla="*/ 0 h 1383506"/>
                  <a:gd name="connsiteX21" fmla="*/ 30957 w 2757488"/>
                  <a:gd name="connsiteY21" fmla="*/ 7144 h 1383506"/>
                  <a:gd name="connsiteX22" fmla="*/ 11907 w 2757488"/>
                  <a:gd name="connsiteY22" fmla="*/ 14288 h 1383506"/>
                  <a:gd name="connsiteX23" fmla="*/ 0 w 2757488"/>
                  <a:gd name="connsiteY23" fmla="*/ 21431 h 1383506"/>
                  <a:gd name="connsiteX24" fmla="*/ 0 w 2757488"/>
                  <a:gd name="connsiteY24" fmla="*/ 33338 h 1383506"/>
                  <a:gd name="connsiteX25" fmla="*/ 9525 w 2757488"/>
                  <a:gd name="connsiteY25" fmla="*/ 50006 h 1383506"/>
                  <a:gd name="connsiteX26" fmla="*/ 40482 w 2757488"/>
                  <a:gd name="connsiteY26" fmla="*/ 66675 h 1383506"/>
                  <a:gd name="connsiteX27" fmla="*/ 80963 w 2757488"/>
                  <a:gd name="connsiteY27" fmla="*/ 73819 h 1383506"/>
                  <a:gd name="connsiteX28" fmla="*/ 147638 w 2757488"/>
                  <a:gd name="connsiteY28" fmla="*/ 90488 h 1383506"/>
                  <a:gd name="connsiteX29" fmla="*/ 221457 w 2757488"/>
                  <a:gd name="connsiteY29" fmla="*/ 114300 h 1383506"/>
                  <a:gd name="connsiteX30" fmla="*/ 285750 w 2757488"/>
                  <a:gd name="connsiteY30" fmla="*/ 140494 h 1383506"/>
                  <a:gd name="connsiteX31" fmla="*/ 340519 w 2757488"/>
                  <a:gd name="connsiteY31" fmla="*/ 164306 h 1383506"/>
                  <a:gd name="connsiteX32" fmla="*/ 407194 w 2757488"/>
                  <a:gd name="connsiteY32" fmla="*/ 197644 h 1383506"/>
                  <a:gd name="connsiteX33" fmla="*/ 466725 w 2757488"/>
                  <a:gd name="connsiteY33" fmla="*/ 233363 h 1383506"/>
                  <a:gd name="connsiteX34" fmla="*/ 569119 w 2757488"/>
                  <a:gd name="connsiteY34" fmla="*/ 304800 h 1383506"/>
                  <a:gd name="connsiteX35" fmla="*/ 704850 w 2757488"/>
                  <a:gd name="connsiteY35" fmla="*/ 409575 h 1383506"/>
                  <a:gd name="connsiteX36" fmla="*/ 850107 w 2757488"/>
                  <a:gd name="connsiteY36" fmla="*/ 523875 h 1383506"/>
                  <a:gd name="connsiteX37" fmla="*/ 940594 w 2757488"/>
                  <a:gd name="connsiteY37" fmla="*/ 597694 h 1383506"/>
                  <a:gd name="connsiteX38" fmla="*/ 959644 w 2757488"/>
                  <a:gd name="connsiteY38" fmla="*/ 621506 h 1383506"/>
                  <a:gd name="connsiteX39" fmla="*/ 1104900 w 2757488"/>
                  <a:gd name="connsiteY39" fmla="*/ 733425 h 1383506"/>
                  <a:gd name="connsiteX40" fmla="*/ 1228725 w 2757488"/>
                  <a:gd name="connsiteY40" fmla="*/ 835819 h 1383506"/>
                  <a:gd name="connsiteX41" fmla="*/ 1378744 w 2757488"/>
                  <a:gd name="connsiteY41" fmla="*/ 964406 h 1383506"/>
                  <a:gd name="connsiteX42" fmla="*/ 1521619 w 2757488"/>
                  <a:gd name="connsiteY42" fmla="*/ 1092994 h 1383506"/>
                  <a:gd name="connsiteX43" fmla="*/ 1690688 w 2757488"/>
                  <a:gd name="connsiteY43" fmla="*/ 1243013 h 1383506"/>
                  <a:gd name="connsiteX44" fmla="*/ 1745457 w 2757488"/>
                  <a:gd name="connsiteY44" fmla="*/ 1295400 h 1383506"/>
                  <a:gd name="connsiteX45" fmla="*/ 1778794 w 2757488"/>
                  <a:gd name="connsiteY45" fmla="*/ 1323975 h 1383506"/>
                  <a:gd name="connsiteX46" fmla="*/ 1807369 w 2757488"/>
                  <a:gd name="connsiteY46" fmla="*/ 1343025 h 1383506"/>
                  <a:gd name="connsiteX47" fmla="*/ 1854994 w 2757488"/>
                  <a:gd name="connsiteY47" fmla="*/ 1364456 h 1383506"/>
                  <a:gd name="connsiteX48" fmla="*/ 1902619 w 2757488"/>
                  <a:gd name="connsiteY48" fmla="*/ 1378744 h 1383506"/>
                  <a:gd name="connsiteX49" fmla="*/ 1959769 w 2757488"/>
                  <a:gd name="connsiteY49" fmla="*/ 1383506 h 1383506"/>
                  <a:gd name="connsiteX50" fmla="*/ 2014538 w 2757488"/>
                  <a:gd name="connsiteY50" fmla="*/ 1383506 h 1383506"/>
                  <a:gd name="connsiteX51" fmla="*/ 2185988 w 2757488"/>
                  <a:gd name="connsiteY51" fmla="*/ 1366838 h 1383506"/>
                  <a:gd name="connsiteX52" fmla="*/ 2450307 w 2757488"/>
                  <a:gd name="connsiteY52" fmla="*/ 1340644 h 1383506"/>
                  <a:gd name="connsiteX53" fmla="*/ 2697957 w 2757488"/>
                  <a:gd name="connsiteY53" fmla="*/ 1319213 h 1383506"/>
                  <a:gd name="connsiteX54" fmla="*/ 2728913 w 2757488"/>
                  <a:gd name="connsiteY54" fmla="*/ 1309688 h 1383506"/>
                  <a:gd name="connsiteX55" fmla="*/ 2752725 w 2757488"/>
                  <a:gd name="connsiteY55" fmla="*/ 1295400 h 1383506"/>
                  <a:gd name="connsiteX56" fmla="*/ 2757488 w 2757488"/>
                  <a:gd name="connsiteY56" fmla="*/ 1283494 h 1383506"/>
                  <a:gd name="connsiteX57" fmla="*/ 2757488 w 2757488"/>
                  <a:gd name="connsiteY57" fmla="*/ 1276350 h 1383506"/>
                  <a:gd name="connsiteX58" fmla="*/ 2750344 w 2757488"/>
                  <a:gd name="connsiteY58" fmla="*/ 1264444 h 1383506"/>
                  <a:gd name="connsiteX59" fmla="*/ 2721769 w 2757488"/>
                  <a:gd name="connsiteY59" fmla="*/ 1254919 h 1383506"/>
                  <a:gd name="connsiteX60" fmla="*/ 2647950 w 2757488"/>
                  <a:gd name="connsiteY60" fmla="*/ 1240631 h 1383506"/>
                  <a:gd name="connsiteX61" fmla="*/ 2578894 w 2757488"/>
                  <a:gd name="connsiteY61" fmla="*/ 1223963 h 1383506"/>
                  <a:gd name="connsiteX62" fmla="*/ 2497932 w 2757488"/>
                  <a:gd name="connsiteY62" fmla="*/ 1200150 h 1383506"/>
                  <a:gd name="connsiteX63" fmla="*/ 2395538 w 2757488"/>
                  <a:gd name="connsiteY63" fmla="*/ 1169194 h 1383506"/>
                  <a:gd name="connsiteX64" fmla="*/ 2276475 w 2757488"/>
                  <a:gd name="connsiteY64" fmla="*/ 1126331 h 1383506"/>
                  <a:gd name="connsiteX65" fmla="*/ 2190750 w 2757488"/>
                  <a:gd name="connsiteY65" fmla="*/ 1092994 h 1383506"/>
                  <a:gd name="connsiteX66" fmla="*/ 2047875 w 2757488"/>
                  <a:gd name="connsiteY66" fmla="*/ 1033463 h 1383506"/>
                  <a:gd name="connsiteX67" fmla="*/ 1950244 w 2757488"/>
                  <a:gd name="connsiteY67" fmla="*/ 985838 h 1383506"/>
                  <a:gd name="connsiteX68" fmla="*/ 1800225 w 2757488"/>
                  <a:gd name="connsiteY68" fmla="*/ 904875 h 1383506"/>
                  <a:gd name="connsiteX69" fmla="*/ 1666875 w 2757488"/>
                  <a:gd name="connsiteY69" fmla="*/ 831056 h 1383506"/>
                  <a:gd name="connsiteX70" fmla="*/ 1464469 w 2757488"/>
                  <a:gd name="connsiteY70" fmla="*/ 714375 h 1383506"/>
                  <a:gd name="connsiteX71" fmla="*/ 1340644 w 2757488"/>
                  <a:gd name="connsiteY71" fmla="*/ 640556 h 138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757488" h="1383506">
                    <a:moveTo>
                      <a:pt x="1340644" y="640556"/>
                    </a:moveTo>
                    <a:lnTo>
                      <a:pt x="1254919" y="590550"/>
                    </a:lnTo>
                    <a:lnTo>
                      <a:pt x="1178719" y="545306"/>
                    </a:lnTo>
                    <a:lnTo>
                      <a:pt x="1104900" y="500063"/>
                    </a:lnTo>
                    <a:lnTo>
                      <a:pt x="1033463" y="457200"/>
                    </a:lnTo>
                    <a:lnTo>
                      <a:pt x="933450" y="395288"/>
                    </a:lnTo>
                    <a:lnTo>
                      <a:pt x="873919" y="357188"/>
                    </a:lnTo>
                    <a:lnTo>
                      <a:pt x="797719" y="309563"/>
                    </a:lnTo>
                    <a:lnTo>
                      <a:pt x="726282" y="264319"/>
                    </a:lnTo>
                    <a:lnTo>
                      <a:pt x="681038" y="238125"/>
                    </a:lnTo>
                    <a:lnTo>
                      <a:pt x="633413" y="204788"/>
                    </a:lnTo>
                    <a:lnTo>
                      <a:pt x="578644" y="171450"/>
                    </a:lnTo>
                    <a:lnTo>
                      <a:pt x="516732" y="135731"/>
                    </a:lnTo>
                    <a:lnTo>
                      <a:pt x="476250" y="114300"/>
                    </a:lnTo>
                    <a:lnTo>
                      <a:pt x="435769" y="95250"/>
                    </a:lnTo>
                    <a:lnTo>
                      <a:pt x="371475" y="69056"/>
                    </a:lnTo>
                    <a:lnTo>
                      <a:pt x="316707" y="50006"/>
                    </a:lnTo>
                    <a:lnTo>
                      <a:pt x="242888" y="28575"/>
                    </a:lnTo>
                    <a:lnTo>
                      <a:pt x="185738" y="16669"/>
                    </a:lnTo>
                    <a:lnTo>
                      <a:pt x="119063" y="4763"/>
                    </a:lnTo>
                    <a:lnTo>
                      <a:pt x="73819" y="0"/>
                    </a:lnTo>
                    <a:lnTo>
                      <a:pt x="30957" y="7144"/>
                    </a:lnTo>
                    <a:lnTo>
                      <a:pt x="11907" y="14288"/>
                    </a:lnTo>
                    <a:lnTo>
                      <a:pt x="0" y="21431"/>
                    </a:lnTo>
                    <a:lnTo>
                      <a:pt x="0" y="33338"/>
                    </a:lnTo>
                    <a:lnTo>
                      <a:pt x="9525" y="50006"/>
                    </a:lnTo>
                    <a:lnTo>
                      <a:pt x="40482" y="66675"/>
                    </a:lnTo>
                    <a:lnTo>
                      <a:pt x="80963" y="73819"/>
                    </a:lnTo>
                    <a:lnTo>
                      <a:pt x="147638" y="90488"/>
                    </a:lnTo>
                    <a:lnTo>
                      <a:pt x="221457" y="114300"/>
                    </a:lnTo>
                    <a:lnTo>
                      <a:pt x="285750" y="140494"/>
                    </a:lnTo>
                    <a:lnTo>
                      <a:pt x="340519" y="164306"/>
                    </a:lnTo>
                    <a:lnTo>
                      <a:pt x="407194" y="197644"/>
                    </a:lnTo>
                    <a:lnTo>
                      <a:pt x="466725" y="233363"/>
                    </a:lnTo>
                    <a:lnTo>
                      <a:pt x="569119" y="304800"/>
                    </a:lnTo>
                    <a:lnTo>
                      <a:pt x="704850" y="409575"/>
                    </a:lnTo>
                    <a:lnTo>
                      <a:pt x="850107" y="523875"/>
                    </a:lnTo>
                    <a:lnTo>
                      <a:pt x="940594" y="597694"/>
                    </a:lnTo>
                    <a:lnTo>
                      <a:pt x="959644" y="621506"/>
                    </a:lnTo>
                    <a:lnTo>
                      <a:pt x="1104900" y="733425"/>
                    </a:lnTo>
                    <a:lnTo>
                      <a:pt x="1228725" y="835819"/>
                    </a:lnTo>
                    <a:lnTo>
                      <a:pt x="1378744" y="964406"/>
                    </a:lnTo>
                    <a:lnTo>
                      <a:pt x="1521619" y="1092994"/>
                    </a:lnTo>
                    <a:lnTo>
                      <a:pt x="1690688" y="1243013"/>
                    </a:lnTo>
                    <a:lnTo>
                      <a:pt x="1745457" y="1295400"/>
                    </a:lnTo>
                    <a:lnTo>
                      <a:pt x="1778794" y="1323975"/>
                    </a:lnTo>
                    <a:lnTo>
                      <a:pt x="1807369" y="1343025"/>
                    </a:lnTo>
                    <a:lnTo>
                      <a:pt x="1854994" y="1364456"/>
                    </a:lnTo>
                    <a:lnTo>
                      <a:pt x="1902619" y="1378744"/>
                    </a:lnTo>
                    <a:lnTo>
                      <a:pt x="1959769" y="1383506"/>
                    </a:lnTo>
                    <a:lnTo>
                      <a:pt x="2014538" y="1383506"/>
                    </a:lnTo>
                    <a:lnTo>
                      <a:pt x="2185988" y="1366838"/>
                    </a:lnTo>
                    <a:lnTo>
                      <a:pt x="2450307" y="1340644"/>
                    </a:lnTo>
                    <a:lnTo>
                      <a:pt x="2697957" y="1319213"/>
                    </a:lnTo>
                    <a:lnTo>
                      <a:pt x="2728913" y="1309688"/>
                    </a:lnTo>
                    <a:lnTo>
                      <a:pt x="2752725" y="1295400"/>
                    </a:lnTo>
                    <a:lnTo>
                      <a:pt x="2757488" y="1283494"/>
                    </a:lnTo>
                    <a:lnTo>
                      <a:pt x="2757488" y="1276350"/>
                    </a:lnTo>
                    <a:lnTo>
                      <a:pt x="2750344" y="1264444"/>
                    </a:lnTo>
                    <a:lnTo>
                      <a:pt x="2721769" y="1254919"/>
                    </a:lnTo>
                    <a:lnTo>
                      <a:pt x="2647950" y="1240631"/>
                    </a:lnTo>
                    <a:lnTo>
                      <a:pt x="2578894" y="1223963"/>
                    </a:lnTo>
                    <a:lnTo>
                      <a:pt x="2497932" y="1200150"/>
                    </a:lnTo>
                    <a:lnTo>
                      <a:pt x="2395538" y="1169194"/>
                    </a:lnTo>
                    <a:lnTo>
                      <a:pt x="2276475" y="1126331"/>
                    </a:lnTo>
                    <a:lnTo>
                      <a:pt x="2190750" y="1092994"/>
                    </a:lnTo>
                    <a:lnTo>
                      <a:pt x="2047875" y="1033463"/>
                    </a:lnTo>
                    <a:lnTo>
                      <a:pt x="1950244" y="985838"/>
                    </a:lnTo>
                    <a:lnTo>
                      <a:pt x="1800225" y="904875"/>
                    </a:lnTo>
                    <a:lnTo>
                      <a:pt x="1666875" y="831056"/>
                    </a:lnTo>
                    <a:lnTo>
                      <a:pt x="1464469" y="714375"/>
                    </a:lnTo>
                    <a:lnTo>
                      <a:pt x="1340644" y="6405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8543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6866" name="グループ化 2">
            <a:extLst>
              <a:ext uri="{FF2B5EF4-FFF2-40B4-BE49-F238E27FC236}">
                <a16:creationId xmlns:a16="http://schemas.microsoft.com/office/drawing/2014/main" id="{950C7BDE-75A1-48E9-9384-6ED701B2C830}"/>
              </a:ext>
            </a:extLst>
          </p:cNvPr>
          <p:cNvGrpSpPr>
            <a:grpSpLocks/>
          </p:cNvGrpSpPr>
          <p:nvPr/>
        </p:nvGrpSpPr>
        <p:grpSpPr bwMode="auto">
          <a:xfrm>
            <a:off x="2643188" y="1443038"/>
            <a:ext cx="4632325" cy="4581525"/>
            <a:chOff x="2643187" y="1443038"/>
            <a:chExt cx="4632326" cy="4581776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8DA53E91-0D26-4EA5-A893-75584F11795C}"/>
                </a:ext>
              </a:extLst>
            </p:cNvPr>
            <p:cNvSpPr/>
            <p:nvPr/>
          </p:nvSpPr>
          <p:spPr>
            <a:xfrm>
              <a:off x="3600449" y="1443038"/>
              <a:ext cx="585788" cy="2243260"/>
            </a:xfrm>
            <a:custGeom>
              <a:avLst/>
              <a:gdLst>
                <a:gd name="connsiteX0" fmla="*/ 294223 w 585562"/>
                <a:gd name="connsiteY0" fmla="*/ 790365 h 2244174"/>
                <a:gd name="connsiteX1" fmla="*/ 294223 w 585562"/>
                <a:gd name="connsiteY1" fmla="*/ 1052858 h 2244174"/>
                <a:gd name="connsiteX2" fmla="*/ 297108 w 585562"/>
                <a:gd name="connsiteY2" fmla="*/ 1249007 h 2244174"/>
                <a:gd name="connsiteX3" fmla="*/ 297108 w 585562"/>
                <a:gd name="connsiteY3" fmla="*/ 1387465 h 2244174"/>
                <a:gd name="connsiteX4" fmla="*/ 294223 w 585562"/>
                <a:gd name="connsiteY4" fmla="*/ 1491309 h 2244174"/>
                <a:gd name="connsiteX5" fmla="*/ 294223 w 585562"/>
                <a:gd name="connsiteY5" fmla="*/ 1520154 h 2244174"/>
                <a:gd name="connsiteX6" fmla="*/ 285570 w 585562"/>
                <a:gd name="connsiteY6" fmla="*/ 1572076 h 2244174"/>
                <a:gd name="connsiteX7" fmla="*/ 274032 w 585562"/>
                <a:gd name="connsiteY7" fmla="*/ 1638420 h 2244174"/>
                <a:gd name="connsiteX8" fmla="*/ 259609 w 585562"/>
                <a:gd name="connsiteY8" fmla="*/ 1693227 h 2244174"/>
                <a:gd name="connsiteX9" fmla="*/ 233648 w 585562"/>
                <a:gd name="connsiteY9" fmla="*/ 1768225 h 2244174"/>
                <a:gd name="connsiteX10" fmla="*/ 210572 w 585562"/>
                <a:gd name="connsiteY10" fmla="*/ 1828800 h 2244174"/>
                <a:gd name="connsiteX11" fmla="*/ 210572 w 585562"/>
                <a:gd name="connsiteY11" fmla="*/ 1857646 h 2244174"/>
                <a:gd name="connsiteX12" fmla="*/ 222110 w 585562"/>
                <a:gd name="connsiteY12" fmla="*/ 1923990 h 2244174"/>
                <a:gd name="connsiteX13" fmla="*/ 239417 w 585562"/>
                <a:gd name="connsiteY13" fmla="*/ 2007642 h 2244174"/>
                <a:gd name="connsiteX14" fmla="*/ 268263 w 585562"/>
                <a:gd name="connsiteY14" fmla="*/ 2082640 h 2244174"/>
                <a:gd name="connsiteX15" fmla="*/ 297108 w 585562"/>
                <a:gd name="connsiteY15" fmla="*/ 2131677 h 2244174"/>
                <a:gd name="connsiteX16" fmla="*/ 317300 w 585562"/>
                <a:gd name="connsiteY16" fmla="*/ 2160523 h 2244174"/>
                <a:gd name="connsiteX17" fmla="*/ 343261 w 585562"/>
                <a:gd name="connsiteY17" fmla="*/ 2203791 h 2244174"/>
                <a:gd name="connsiteX18" fmla="*/ 363453 w 585562"/>
                <a:gd name="connsiteY18" fmla="*/ 2226867 h 2244174"/>
                <a:gd name="connsiteX19" fmla="*/ 383644 w 585562"/>
                <a:gd name="connsiteY19" fmla="*/ 2241290 h 2244174"/>
                <a:gd name="connsiteX20" fmla="*/ 403836 w 585562"/>
                <a:gd name="connsiteY20" fmla="*/ 2244174 h 2244174"/>
                <a:gd name="connsiteX21" fmla="*/ 421143 w 585562"/>
                <a:gd name="connsiteY21" fmla="*/ 2238405 h 2244174"/>
                <a:gd name="connsiteX22" fmla="*/ 435566 w 585562"/>
                <a:gd name="connsiteY22" fmla="*/ 2221098 h 2244174"/>
                <a:gd name="connsiteX23" fmla="*/ 455758 w 585562"/>
                <a:gd name="connsiteY23" fmla="*/ 2186484 h 2244174"/>
                <a:gd name="connsiteX24" fmla="*/ 481719 w 585562"/>
                <a:gd name="connsiteY24" fmla="*/ 2117255 h 2244174"/>
                <a:gd name="connsiteX25" fmla="*/ 496141 w 585562"/>
                <a:gd name="connsiteY25" fmla="*/ 2059564 h 2244174"/>
                <a:gd name="connsiteX26" fmla="*/ 496141 w 585562"/>
                <a:gd name="connsiteY26" fmla="*/ 2022065 h 2244174"/>
                <a:gd name="connsiteX27" fmla="*/ 499026 w 585562"/>
                <a:gd name="connsiteY27" fmla="*/ 1860530 h 2244174"/>
                <a:gd name="connsiteX28" fmla="*/ 499026 w 585562"/>
                <a:gd name="connsiteY28" fmla="*/ 1621113 h 2244174"/>
                <a:gd name="connsiteX29" fmla="*/ 499026 w 585562"/>
                <a:gd name="connsiteY29" fmla="*/ 1370158 h 2244174"/>
                <a:gd name="connsiteX30" fmla="*/ 501911 w 585562"/>
                <a:gd name="connsiteY30" fmla="*/ 1182663 h 2244174"/>
                <a:gd name="connsiteX31" fmla="*/ 504795 w 585562"/>
                <a:gd name="connsiteY31" fmla="*/ 1049974 h 2244174"/>
                <a:gd name="connsiteX32" fmla="*/ 510564 w 585562"/>
                <a:gd name="connsiteY32" fmla="*/ 908631 h 2244174"/>
                <a:gd name="connsiteX33" fmla="*/ 524987 w 585562"/>
                <a:gd name="connsiteY33" fmla="*/ 715367 h 2244174"/>
                <a:gd name="connsiteX34" fmla="*/ 539410 w 585562"/>
                <a:gd name="connsiteY34" fmla="*/ 478834 h 2244174"/>
                <a:gd name="connsiteX35" fmla="*/ 542294 w 585562"/>
                <a:gd name="connsiteY35" fmla="*/ 458643 h 2244174"/>
                <a:gd name="connsiteX36" fmla="*/ 556717 w 585562"/>
                <a:gd name="connsiteY36" fmla="*/ 415374 h 2244174"/>
                <a:gd name="connsiteX37" fmla="*/ 582678 w 585562"/>
                <a:gd name="connsiteY37" fmla="*/ 340376 h 2244174"/>
                <a:gd name="connsiteX38" fmla="*/ 585562 w 585562"/>
                <a:gd name="connsiteY38" fmla="*/ 320185 h 2244174"/>
                <a:gd name="connsiteX39" fmla="*/ 585562 w 585562"/>
                <a:gd name="connsiteY39" fmla="*/ 302877 h 2244174"/>
                <a:gd name="connsiteX40" fmla="*/ 582678 w 585562"/>
                <a:gd name="connsiteY40" fmla="*/ 276916 h 2244174"/>
                <a:gd name="connsiteX41" fmla="*/ 571140 w 585562"/>
                <a:gd name="connsiteY41" fmla="*/ 245186 h 2244174"/>
                <a:gd name="connsiteX42" fmla="*/ 556717 w 585562"/>
                <a:gd name="connsiteY42" fmla="*/ 216341 h 2244174"/>
                <a:gd name="connsiteX43" fmla="*/ 530756 w 585562"/>
                <a:gd name="connsiteY43" fmla="*/ 184611 h 2244174"/>
                <a:gd name="connsiteX44" fmla="*/ 501911 w 585562"/>
                <a:gd name="connsiteY44" fmla="*/ 155766 h 2244174"/>
                <a:gd name="connsiteX45" fmla="*/ 475950 w 585562"/>
                <a:gd name="connsiteY45" fmla="*/ 135574 h 2244174"/>
                <a:gd name="connsiteX46" fmla="*/ 452873 w 585562"/>
                <a:gd name="connsiteY46" fmla="*/ 118267 h 2244174"/>
                <a:gd name="connsiteX47" fmla="*/ 409605 w 585562"/>
                <a:gd name="connsiteY47" fmla="*/ 98075 h 2244174"/>
                <a:gd name="connsiteX48" fmla="*/ 354799 w 585562"/>
                <a:gd name="connsiteY48" fmla="*/ 74998 h 2244174"/>
                <a:gd name="connsiteX49" fmla="*/ 268263 w 585562"/>
                <a:gd name="connsiteY49" fmla="*/ 46153 h 2244174"/>
                <a:gd name="connsiteX50" fmla="*/ 190380 w 585562"/>
                <a:gd name="connsiteY50" fmla="*/ 25961 h 2244174"/>
                <a:gd name="connsiteX51" fmla="*/ 86536 w 585562"/>
                <a:gd name="connsiteY51" fmla="*/ 5769 h 2244174"/>
                <a:gd name="connsiteX52" fmla="*/ 51922 w 585562"/>
                <a:gd name="connsiteY52" fmla="*/ 0 h 2244174"/>
                <a:gd name="connsiteX53" fmla="*/ 28846 w 585562"/>
                <a:gd name="connsiteY53" fmla="*/ 0 h 2244174"/>
                <a:gd name="connsiteX54" fmla="*/ 11538 w 585562"/>
                <a:gd name="connsiteY54" fmla="*/ 2885 h 2244174"/>
                <a:gd name="connsiteX55" fmla="*/ 5769 w 585562"/>
                <a:gd name="connsiteY55" fmla="*/ 8654 h 2244174"/>
                <a:gd name="connsiteX56" fmla="*/ 0 w 585562"/>
                <a:gd name="connsiteY56" fmla="*/ 20192 h 2244174"/>
                <a:gd name="connsiteX57" fmla="*/ 5769 w 585562"/>
                <a:gd name="connsiteY57" fmla="*/ 34615 h 2244174"/>
                <a:gd name="connsiteX58" fmla="*/ 20192 w 585562"/>
                <a:gd name="connsiteY58" fmla="*/ 57691 h 2244174"/>
                <a:gd name="connsiteX59" fmla="*/ 43268 w 585562"/>
                <a:gd name="connsiteY59" fmla="*/ 74998 h 2244174"/>
                <a:gd name="connsiteX60" fmla="*/ 115382 w 585562"/>
                <a:gd name="connsiteY60" fmla="*/ 112497 h 2244174"/>
                <a:gd name="connsiteX61" fmla="*/ 178842 w 585562"/>
                <a:gd name="connsiteY61" fmla="*/ 152881 h 2244174"/>
                <a:gd name="connsiteX62" fmla="*/ 210572 w 585562"/>
                <a:gd name="connsiteY62" fmla="*/ 175957 h 2244174"/>
                <a:gd name="connsiteX63" fmla="*/ 242302 w 585562"/>
                <a:gd name="connsiteY63" fmla="*/ 210572 h 2244174"/>
                <a:gd name="connsiteX64" fmla="*/ 265378 w 585562"/>
                <a:gd name="connsiteY64" fmla="*/ 248071 h 2244174"/>
                <a:gd name="connsiteX65" fmla="*/ 274032 w 585562"/>
                <a:gd name="connsiteY65" fmla="*/ 276916 h 2244174"/>
                <a:gd name="connsiteX66" fmla="*/ 282685 w 585562"/>
                <a:gd name="connsiteY66" fmla="*/ 308646 h 2244174"/>
                <a:gd name="connsiteX67" fmla="*/ 291339 w 585562"/>
                <a:gd name="connsiteY67" fmla="*/ 360568 h 2244174"/>
                <a:gd name="connsiteX68" fmla="*/ 294223 w 585562"/>
                <a:gd name="connsiteY68" fmla="*/ 426913 h 2244174"/>
                <a:gd name="connsiteX69" fmla="*/ 294223 w 585562"/>
                <a:gd name="connsiteY69" fmla="*/ 559602 h 2244174"/>
                <a:gd name="connsiteX70" fmla="*/ 294223 w 585562"/>
                <a:gd name="connsiteY70" fmla="*/ 790365 h 2244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85562" h="2244174">
                  <a:moveTo>
                    <a:pt x="294223" y="790365"/>
                  </a:moveTo>
                  <a:lnTo>
                    <a:pt x="294223" y="1052858"/>
                  </a:lnTo>
                  <a:cubicBezTo>
                    <a:pt x="295185" y="1118241"/>
                    <a:pt x="296146" y="1183624"/>
                    <a:pt x="297108" y="1249007"/>
                  </a:cubicBezTo>
                  <a:lnTo>
                    <a:pt x="297108" y="1387465"/>
                  </a:lnTo>
                  <a:cubicBezTo>
                    <a:pt x="296146" y="1422080"/>
                    <a:pt x="295185" y="1456694"/>
                    <a:pt x="294223" y="1491309"/>
                  </a:cubicBezTo>
                  <a:lnTo>
                    <a:pt x="294223" y="1520154"/>
                  </a:lnTo>
                  <a:lnTo>
                    <a:pt x="285570" y="1572076"/>
                  </a:lnTo>
                  <a:lnTo>
                    <a:pt x="274032" y="1638420"/>
                  </a:lnTo>
                  <a:lnTo>
                    <a:pt x="259609" y="1693227"/>
                  </a:lnTo>
                  <a:lnTo>
                    <a:pt x="233648" y="1768225"/>
                  </a:lnTo>
                  <a:lnTo>
                    <a:pt x="210572" y="1828800"/>
                  </a:lnTo>
                  <a:lnTo>
                    <a:pt x="210572" y="1857646"/>
                  </a:lnTo>
                  <a:lnTo>
                    <a:pt x="222110" y="1923990"/>
                  </a:lnTo>
                  <a:lnTo>
                    <a:pt x="239417" y="2007642"/>
                  </a:lnTo>
                  <a:lnTo>
                    <a:pt x="268263" y="2082640"/>
                  </a:lnTo>
                  <a:lnTo>
                    <a:pt x="297108" y="2131677"/>
                  </a:lnTo>
                  <a:lnTo>
                    <a:pt x="317300" y="2160523"/>
                  </a:lnTo>
                  <a:lnTo>
                    <a:pt x="343261" y="2203791"/>
                  </a:lnTo>
                  <a:lnTo>
                    <a:pt x="363453" y="2226867"/>
                  </a:lnTo>
                  <a:lnTo>
                    <a:pt x="383644" y="2241290"/>
                  </a:lnTo>
                  <a:lnTo>
                    <a:pt x="403836" y="2244174"/>
                  </a:lnTo>
                  <a:lnTo>
                    <a:pt x="421143" y="2238405"/>
                  </a:lnTo>
                  <a:lnTo>
                    <a:pt x="435566" y="2221098"/>
                  </a:lnTo>
                  <a:lnTo>
                    <a:pt x="455758" y="2186484"/>
                  </a:lnTo>
                  <a:lnTo>
                    <a:pt x="481719" y="2117255"/>
                  </a:lnTo>
                  <a:lnTo>
                    <a:pt x="496141" y="2059564"/>
                  </a:lnTo>
                  <a:lnTo>
                    <a:pt x="496141" y="2022065"/>
                  </a:lnTo>
                  <a:cubicBezTo>
                    <a:pt x="497103" y="1968220"/>
                    <a:pt x="498064" y="1914375"/>
                    <a:pt x="499026" y="1860530"/>
                  </a:cubicBezTo>
                  <a:lnTo>
                    <a:pt x="499026" y="1621113"/>
                  </a:lnTo>
                  <a:lnTo>
                    <a:pt x="499026" y="1370158"/>
                  </a:lnTo>
                  <a:cubicBezTo>
                    <a:pt x="499988" y="1307660"/>
                    <a:pt x="500949" y="1245161"/>
                    <a:pt x="501911" y="1182663"/>
                  </a:cubicBezTo>
                  <a:cubicBezTo>
                    <a:pt x="502872" y="1138433"/>
                    <a:pt x="503834" y="1094204"/>
                    <a:pt x="504795" y="1049974"/>
                  </a:cubicBezTo>
                  <a:lnTo>
                    <a:pt x="510564" y="908631"/>
                  </a:lnTo>
                  <a:lnTo>
                    <a:pt x="524987" y="715367"/>
                  </a:lnTo>
                  <a:lnTo>
                    <a:pt x="539410" y="478834"/>
                  </a:lnTo>
                  <a:lnTo>
                    <a:pt x="542294" y="458643"/>
                  </a:lnTo>
                  <a:lnTo>
                    <a:pt x="556717" y="415374"/>
                  </a:lnTo>
                  <a:lnTo>
                    <a:pt x="582678" y="340376"/>
                  </a:lnTo>
                  <a:lnTo>
                    <a:pt x="585562" y="320185"/>
                  </a:lnTo>
                  <a:lnTo>
                    <a:pt x="585562" y="302877"/>
                  </a:lnTo>
                  <a:lnTo>
                    <a:pt x="582678" y="276916"/>
                  </a:lnTo>
                  <a:lnTo>
                    <a:pt x="571140" y="245186"/>
                  </a:lnTo>
                  <a:lnTo>
                    <a:pt x="556717" y="216341"/>
                  </a:lnTo>
                  <a:lnTo>
                    <a:pt x="530756" y="184611"/>
                  </a:lnTo>
                  <a:lnTo>
                    <a:pt x="501911" y="155766"/>
                  </a:lnTo>
                  <a:lnTo>
                    <a:pt x="475950" y="135574"/>
                  </a:lnTo>
                  <a:lnTo>
                    <a:pt x="452873" y="118267"/>
                  </a:lnTo>
                  <a:lnTo>
                    <a:pt x="409605" y="98075"/>
                  </a:lnTo>
                  <a:lnTo>
                    <a:pt x="354799" y="74998"/>
                  </a:lnTo>
                  <a:lnTo>
                    <a:pt x="268263" y="46153"/>
                  </a:lnTo>
                  <a:lnTo>
                    <a:pt x="190380" y="25961"/>
                  </a:lnTo>
                  <a:lnTo>
                    <a:pt x="86536" y="5769"/>
                  </a:lnTo>
                  <a:lnTo>
                    <a:pt x="51922" y="0"/>
                  </a:lnTo>
                  <a:lnTo>
                    <a:pt x="28846" y="0"/>
                  </a:lnTo>
                  <a:lnTo>
                    <a:pt x="11538" y="2885"/>
                  </a:lnTo>
                  <a:lnTo>
                    <a:pt x="5769" y="8654"/>
                  </a:lnTo>
                  <a:lnTo>
                    <a:pt x="0" y="20192"/>
                  </a:lnTo>
                  <a:lnTo>
                    <a:pt x="5769" y="34615"/>
                  </a:lnTo>
                  <a:lnTo>
                    <a:pt x="20192" y="57691"/>
                  </a:lnTo>
                  <a:lnTo>
                    <a:pt x="43268" y="74998"/>
                  </a:lnTo>
                  <a:lnTo>
                    <a:pt x="115382" y="112497"/>
                  </a:lnTo>
                  <a:lnTo>
                    <a:pt x="178842" y="152881"/>
                  </a:lnTo>
                  <a:lnTo>
                    <a:pt x="210572" y="175957"/>
                  </a:lnTo>
                  <a:lnTo>
                    <a:pt x="242302" y="210572"/>
                  </a:lnTo>
                  <a:lnTo>
                    <a:pt x="265378" y="248071"/>
                  </a:lnTo>
                  <a:lnTo>
                    <a:pt x="274032" y="276916"/>
                  </a:lnTo>
                  <a:lnTo>
                    <a:pt x="282685" y="308646"/>
                  </a:lnTo>
                  <a:lnTo>
                    <a:pt x="291339" y="360568"/>
                  </a:lnTo>
                  <a:lnTo>
                    <a:pt x="294223" y="426913"/>
                  </a:lnTo>
                  <a:lnTo>
                    <a:pt x="294223" y="559602"/>
                  </a:lnTo>
                  <a:cubicBezTo>
                    <a:pt x="295185" y="627869"/>
                    <a:pt x="294223" y="708156"/>
                    <a:pt x="294223" y="79036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97485843-0B82-4E39-AC3B-5E20201FA3F5}"/>
                </a:ext>
              </a:extLst>
            </p:cNvPr>
            <p:cNvSpPr/>
            <p:nvPr/>
          </p:nvSpPr>
          <p:spPr>
            <a:xfrm>
              <a:off x="2928937" y="1771668"/>
              <a:ext cx="709612" cy="642973"/>
            </a:xfrm>
            <a:custGeom>
              <a:avLst/>
              <a:gdLst>
                <a:gd name="connsiteX0" fmla="*/ 271462 w 709612"/>
                <a:gd name="connsiteY0" fmla="*/ 97631 h 642938"/>
                <a:gd name="connsiteX1" fmla="*/ 402431 w 709612"/>
                <a:gd name="connsiteY1" fmla="*/ 152400 h 642938"/>
                <a:gd name="connsiteX2" fmla="*/ 561975 w 709612"/>
                <a:gd name="connsiteY2" fmla="*/ 219075 h 642938"/>
                <a:gd name="connsiteX3" fmla="*/ 583406 w 709612"/>
                <a:gd name="connsiteY3" fmla="*/ 226219 h 642938"/>
                <a:gd name="connsiteX4" fmla="*/ 592931 w 709612"/>
                <a:gd name="connsiteY4" fmla="*/ 233363 h 642938"/>
                <a:gd name="connsiteX5" fmla="*/ 616743 w 709612"/>
                <a:gd name="connsiteY5" fmla="*/ 266700 h 642938"/>
                <a:gd name="connsiteX6" fmla="*/ 645318 w 709612"/>
                <a:gd name="connsiteY6" fmla="*/ 309563 h 642938"/>
                <a:gd name="connsiteX7" fmla="*/ 664368 w 709612"/>
                <a:gd name="connsiteY7" fmla="*/ 342900 h 642938"/>
                <a:gd name="connsiteX8" fmla="*/ 678656 w 709612"/>
                <a:gd name="connsiteY8" fmla="*/ 371475 h 642938"/>
                <a:gd name="connsiteX9" fmla="*/ 690562 w 709612"/>
                <a:gd name="connsiteY9" fmla="*/ 400050 h 642938"/>
                <a:gd name="connsiteX10" fmla="*/ 700087 w 709612"/>
                <a:gd name="connsiteY10" fmla="*/ 428625 h 642938"/>
                <a:gd name="connsiteX11" fmla="*/ 704850 w 709612"/>
                <a:gd name="connsiteY11" fmla="*/ 450056 h 642938"/>
                <a:gd name="connsiteX12" fmla="*/ 709612 w 709612"/>
                <a:gd name="connsiteY12" fmla="*/ 476250 h 642938"/>
                <a:gd name="connsiteX13" fmla="*/ 709612 w 709612"/>
                <a:gd name="connsiteY13" fmla="*/ 507206 h 642938"/>
                <a:gd name="connsiteX14" fmla="*/ 704850 w 709612"/>
                <a:gd name="connsiteY14" fmla="*/ 545306 h 642938"/>
                <a:gd name="connsiteX15" fmla="*/ 695325 w 709612"/>
                <a:gd name="connsiteY15" fmla="*/ 581025 h 642938"/>
                <a:gd name="connsiteX16" fmla="*/ 681037 w 709612"/>
                <a:gd name="connsiteY16" fmla="*/ 609600 h 642938"/>
                <a:gd name="connsiteX17" fmla="*/ 666750 w 709612"/>
                <a:gd name="connsiteY17" fmla="*/ 623888 h 642938"/>
                <a:gd name="connsiteX18" fmla="*/ 652462 w 709612"/>
                <a:gd name="connsiteY18" fmla="*/ 633413 h 642938"/>
                <a:gd name="connsiteX19" fmla="*/ 635793 w 709612"/>
                <a:gd name="connsiteY19" fmla="*/ 638175 h 642938"/>
                <a:gd name="connsiteX20" fmla="*/ 614362 w 709612"/>
                <a:gd name="connsiteY20" fmla="*/ 642938 h 642938"/>
                <a:gd name="connsiteX21" fmla="*/ 585787 w 709612"/>
                <a:gd name="connsiteY21" fmla="*/ 642938 h 642938"/>
                <a:gd name="connsiteX22" fmla="*/ 552450 w 709612"/>
                <a:gd name="connsiteY22" fmla="*/ 635794 h 642938"/>
                <a:gd name="connsiteX23" fmla="*/ 538162 w 709612"/>
                <a:gd name="connsiteY23" fmla="*/ 626269 h 642938"/>
                <a:gd name="connsiteX24" fmla="*/ 504825 w 709612"/>
                <a:gd name="connsiteY24" fmla="*/ 590550 h 642938"/>
                <a:gd name="connsiteX25" fmla="*/ 442912 w 709612"/>
                <a:gd name="connsiteY25" fmla="*/ 526256 h 642938"/>
                <a:gd name="connsiteX26" fmla="*/ 347662 w 709612"/>
                <a:gd name="connsiteY26" fmla="*/ 421481 h 642938"/>
                <a:gd name="connsiteX27" fmla="*/ 247650 w 709612"/>
                <a:gd name="connsiteY27" fmla="*/ 311944 h 642938"/>
                <a:gd name="connsiteX28" fmla="*/ 147637 w 709612"/>
                <a:gd name="connsiteY28" fmla="*/ 192881 h 642938"/>
                <a:gd name="connsiteX29" fmla="*/ 66675 w 709612"/>
                <a:gd name="connsiteY29" fmla="*/ 97631 h 642938"/>
                <a:gd name="connsiteX30" fmla="*/ 11906 w 709612"/>
                <a:gd name="connsiteY30" fmla="*/ 35719 h 642938"/>
                <a:gd name="connsiteX31" fmla="*/ 2381 w 709612"/>
                <a:gd name="connsiteY31" fmla="*/ 21431 h 642938"/>
                <a:gd name="connsiteX32" fmla="*/ 0 w 709612"/>
                <a:gd name="connsiteY32" fmla="*/ 9525 h 642938"/>
                <a:gd name="connsiteX33" fmla="*/ 4762 w 709612"/>
                <a:gd name="connsiteY33" fmla="*/ 4763 h 642938"/>
                <a:gd name="connsiteX34" fmla="*/ 9525 w 709612"/>
                <a:gd name="connsiteY34" fmla="*/ 0 h 642938"/>
                <a:gd name="connsiteX35" fmla="*/ 30956 w 709612"/>
                <a:gd name="connsiteY35" fmla="*/ 0 h 642938"/>
                <a:gd name="connsiteX36" fmla="*/ 88106 w 709612"/>
                <a:gd name="connsiteY36" fmla="*/ 21431 h 642938"/>
                <a:gd name="connsiteX37" fmla="*/ 271462 w 709612"/>
                <a:gd name="connsiteY37" fmla="*/ 97631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09612" h="642938">
                  <a:moveTo>
                    <a:pt x="271462" y="97631"/>
                  </a:moveTo>
                  <a:lnTo>
                    <a:pt x="402431" y="152400"/>
                  </a:lnTo>
                  <a:lnTo>
                    <a:pt x="561975" y="219075"/>
                  </a:lnTo>
                  <a:lnTo>
                    <a:pt x="583406" y="226219"/>
                  </a:lnTo>
                  <a:lnTo>
                    <a:pt x="592931" y="233363"/>
                  </a:lnTo>
                  <a:lnTo>
                    <a:pt x="616743" y="266700"/>
                  </a:lnTo>
                  <a:lnTo>
                    <a:pt x="645318" y="309563"/>
                  </a:lnTo>
                  <a:lnTo>
                    <a:pt x="664368" y="342900"/>
                  </a:lnTo>
                  <a:lnTo>
                    <a:pt x="678656" y="371475"/>
                  </a:lnTo>
                  <a:lnTo>
                    <a:pt x="690562" y="400050"/>
                  </a:lnTo>
                  <a:lnTo>
                    <a:pt x="700087" y="428625"/>
                  </a:lnTo>
                  <a:lnTo>
                    <a:pt x="704850" y="450056"/>
                  </a:lnTo>
                  <a:lnTo>
                    <a:pt x="709612" y="476250"/>
                  </a:lnTo>
                  <a:lnTo>
                    <a:pt x="709612" y="507206"/>
                  </a:lnTo>
                  <a:lnTo>
                    <a:pt x="704850" y="545306"/>
                  </a:lnTo>
                  <a:lnTo>
                    <a:pt x="695325" y="581025"/>
                  </a:lnTo>
                  <a:lnTo>
                    <a:pt x="681037" y="609600"/>
                  </a:lnTo>
                  <a:lnTo>
                    <a:pt x="666750" y="623888"/>
                  </a:lnTo>
                  <a:lnTo>
                    <a:pt x="652462" y="633413"/>
                  </a:lnTo>
                  <a:lnTo>
                    <a:pt x="635793" y="638175"/>
                  </a:lnTo>
                  <a:lnTo>
                    <a:pt x="614362" y="642938"/>
                  </a:lnTo>
                  <a:lnTo>
                    <a:pt x="585787" y="642938"/>
                  </a:lnTo>
                  <a:lnTo>
                    <a:pt x="552450" y="635794"/>
                  </a:lnTo>
                  <a:lnTo>
                    <a:pt x="538162" y="626269"/>
                  </a:lnTo>
                  <a:lnTo>
                    <a:pt x="504825" y="590550"/>
                  </a:lnTo>
                  <a:lnTo>
                    <a:pt x="442912" y="526256"/>
                  </a:lnTo>
                  <a:lnTo>
                    <a:pt x="347662" y="421481"/>
                  </a:lnTo>
                  <a:lnTo>
                    <a:pt x="247650" y="311944"/>
                  </a:lnTo>
                  <a:lnTo>
                    <a:pt x="147637" y="192881"/>
                  </a:lnTo>
                  <a:lnTo>
                    <a:pt x="66675" y="97631"/>
                  </a:lnTo>
                  <a:lnTo>
                    <a:pt x="11906" y="35719"/>
                  </a:lnTo>
                  <a:lnTo>
                    <a:pt x="2381" y="21431"/>
                  </a:lnTo>
                  <a:lnTo>
                    <a:pt x="0" y="9525"/>
                  </a:lnTo>
                  <a:lnTo>
                    <a:pt x="4762" y="4763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88106" y="21431"/>
                  </a:lnTo>
                  <a:lnTo>
                    <a:pt x="27146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D3EFEB4A-0A9D-4610-A933-EB14E9541718}"/>
                </a:ext>
              </a:extLst>
            </p:cNvPr>
            <p:cNvSpPr/>
            <p:nvPr/>
          </p:nvSpPr>
          <p:spPr>
            <a:xfrm>
              <a:off x="2713037" y="2638490"/>
              <a:ext cx="1276350" cy="742991"/>
            </a:xfrm>
            <a:custGeom>
              <a:avLst/>
              <a:gdLst>
                <a:gd name="connsiteX0" fmla="*/ 1069181 w 1276350"/>
                <a:gd name="connsiteY0" fmla="*/ 92869 h 742950"/>
                <a:gd name="connsiteX1" fmla="*/ 892969 w 1276350"/>
                <a:gd name="connsiteY1" fmla="*/ 183356 h 742950"/>
                <a:gd name="connsiteX2" fmla="*/ 723900 w 1276350"/>
                <a:gd name="connsiteY2" fmla="*/ 269081 h 742950"/>
                <a:gd name="connsiteX3" fmla="*/ 614362 w 1276350"/>
                <a:gd name="connsiteY3" fmla="*/ 321469 h 742950"/>
                <a:gd name="connsiteX4" fmla="*/ 533400 w 1276350"/>
                <a:gd name="connsiteY4" fmla="*/ 359569 h 742950"/>
                <a:gd name="connsiteX5" fmla="*/ 473869 w 1276350"/>
                <a:gd name="connsiteY5" fmla="*/ 385763 h 742950"/>
                <a:gd name="connsiteX6" fmla="*/ 400050 w 1276350"/>
                <a:gd name="connsiteY6" fmla="*/ 416719 h 742950"/>
                <a:gd name="connsiteX7" fmla="*/ 326231 w 1276350"/>
                <a:gd name="connsiteY7" fmla="*/ 442913 h 742950"/>
                <a:gd name="connsiteX8" fmla="*/ 285750 w 1276350"/>
                <a:gd name="connsiteY8" fmla="*/ 454819 h 742950"/>
                <a:gd name="connsiteX9" fmla="*/ 269081 w 1276350"/>
                <a:gd name="connsiteY9" fmla="*/ 454819 h 742950"/>
                <a:gd name="connsiteX10" fmla="*/ 238125 w 1276350"/>
                <a:gd name="connsiteY10" fmla="*/ 454819 h 742950"/>
                <a:gd name="connsiteX11" fmla="*/ 200025 w 1276350"/>
                <a:gd name="connsiteY11" fmla="*/ 445294 h 742950"/>
                <a:gd name="connsiteX12" fmla="*/ 169069 w 1276350"/>
                <a:gd name="connsiteY12" fmla="*/ 431006 h 742950"/>
                <a:gd name="connsiteX13" fmla="*/ 135731 w 1276350"/>
                <a:gd name="connsiteY13" fmla="*/ 409575 h 742950"/>
                <a:gd name="connsiteX14" fmla="*/ 107156 w 1276350"/>
                <a:gd name="connsiteY14" fmla="*/ 385763 h 742950"/>
                <a:gd name="connsiteX15" fmla="*/ 88106 w 1276350"/>
                <a:gd name="connsiteY15" fmla="*/ 369094 h 742950"/>
                <a:gd name="connsiteX16" fmla="*/ 66675 w 1276350"/>
                <a:gd name="connsiteY16" fmla="*/ 345281 h 742950"/>
                <a:gd name="connsiteX17" fmla="*/ 52387 w 1276350"/>
                <a:gd name="connsiteY17" fmla="*/ 333375 h 742950"/>
                <a:gd name="connsiteX18" fmla="*/ 40481 w 1276350"/>
                <a:gd name="connsiteY18" fmla="*/ 328613 h 742950"/>
                <a:gd name="connsiteX19" fmla="*/ 28575 w 1276350"/>
                <a:gd name="connsiteY19" fmla="*/ 328613 h 742950"/>
                <a:gd name="connsiteX20" fmla="*/ 14287 w 1276350"/>
                <a:gd name="connsiteY20" fmla="*/ 333375 h 742950"/>
                <a:gd name="connsiteX21" fmla="*/ 4762 w 1276350"/>
                <a:gd name="connsiteY21" fmla="*/ 350044 h 742950"/>
                <a:gd name="connsiteX22" fmla="*/ 0 w 1276350"/>
                <a:gd name="connsiteY22" fmla="*/ 371475 h 742950"/>
                <a:gd name="connsiteX23" fmla="*/ 2381 w 1276350"/>
                <a:gd name="connsiteY23" fmla="*/ 397669 h 742950"/>
                <a:gd name="connsiteX24" fmla="*/ 7144 w 1276350"/>
                <a:gd name="connsiteY24" fmla="*/ 423863 h 742950"/>
                <a:gd name="connsiteX25" fmla="*/ 21431 w 1276350"/>
                <a:gd name="connsiteY25" fmla="*/ 459581 h 742950"/>
                <a:gd name="connsiteX26" fmla="*/ 42862 w 1276350"/>
                <a:gd name="connsiteY26" fmla="*/ 490538 h 742950"/>
                <a:gd name="connsiteX27" fmla="*/ 71437 w 1276350"/>
                <a:gd name="connsiteY27" fmla="*/ 523875 h 742950"/>
                <a:gd name="connsiteX28" fmla="*/ 114300 w 1276350"/>
                <a:gd name="connsiteY28" fmla="*/ 573881 h 742950"/>
                <a:gd name="connsiteX29" fmla="*/ 164306 w 1276350"/>
                <a:gd name="connsiteY29" fmla="*/ 623888 h 742950"/>
                <a:gd name="connsiteX30" fmla="*/ 216694 w 1276350"/>
                <a:gd name="connsiteY30" fmla="*/ 669131 h 742950"/>
                <a:gd name="connsiteX31" fmla="*/ 283369 w 1276350"/>
                <a:gd name="connsiteY31" fmla="*/ 716756 h 742950"/>
                <a:gd name="connsiteX32" fmla="*/ 307181 w 1276350"/>
                <a:gd name="connsiteY32" fmla="*/ 733425 h 742950"/>
                <a:gd name="connsiteX33" fmla="*/ 323850 w 1276350"/>
                <a:gd name="connsiteY33" fmla="*/ 740569 h 742950"/>
                <a:gd name="connsiteX34" fmla="*/ 338137 w 1276350"/>
                <a:gd name="connsiteY34" fmla="*/ 742950 h 742950"/>
                <a:gd name="connsiteX35" fmla="*/ 354806 w 1276350"/>
                <a:gd name="connsiteY35" fmla="*/ 742950 h 742950"/>
                <a:gd name="connsiteX36" fmla="*/ 381000 w 1276350"/>
                <a:gd name="connsiteY36" fmla="*/ 740569 h 742950"/>
                <a:gd name="connsiteX37" fmla="*/ 416719 w 1276350"/>
                <a:gd name="connsiteY37" fmla="*/ 728663 h 742950"/>
                <a:gd name="connsiteX38" fmla="*/ 461962 w 1276350"/>
                <a:gd name="connsiteY38" fmla="*/ 695325 h 742950"/>
                <a:gd name="connsiteX39" fmla="*/ 559594 w 1276350"/>
                <a:gd name="connsiteY39" fmla="*/ 619125 h 742950"/>
                <a:gd name="connsiteX40" fmla="*/ 709612 w 1276350"/>
                <a:gd name="connsiteY40" fmla="*/ 504825 h 742950"/>
                <a:gd name="connsiteX41" fmla="*/ 869156 w 1276350"/>
                <a:gd name="connsiteY41" fmla="*/ 383381 h 742950"/>
                <a:gd name="connsiteX42" fmla="*/ 1021556 w 1276350"/>
                <a:gd name="connsiteY42" fmla="*/ 266700 h 742950"/>
                <a:gd name="connsiteX43" fmla="*/ 1152525 w 1276350"/>
                <a:gd name="connsiteY43" fmla="*/ 169069 h 742950"/>
                <a:gd name="connsiteX44" fmla="*/ 1276350 w 1276350"/>
                <a:gd name="connsiteY44" fmla="*/ 80963 h 742950"/>
                <a:gd name="connsiteX45" fmla="*/ 1273969 w 1276350"/>
                <a:gd name="connsiteY45" fmla="*/ 0 h 742950"/>
                <a:gd name="connsiteX46" fmla="*/ 1181100 w 1276350"/>
                <a:gd name="connsiteY46" fmla="*/ 38100 h 742950"/>
                <a:gd name="connsiteX47" fmla="*/ 1069181 w 1276350"/>
                <a:gd name="connsiteY47" fmla="*/ 92869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6350" h="742950">
                  <a:moveTo>
                    <a:pt x="1069181" y="92869"/>
                  </a:moveTo>
                  <a:lnTo>
                    <a:pt x="892969" y="183356"/>
                  </a:lnTo>
                  <a:lnTo>
                    <a:pt x="723900" y="269081"/>
                  </a:lnTo>
                  <a:lnTo>
                    <a:pt x="614362" y="321469"/>
                  </a:lnTo>
                  <a:lnTo>
                    <a:pt x="533400" y="359569"/>
                  </a:lnTo>
                  <a:lnTo>
                    <a:pt x="473869" y="385763"/>
                  </a:lnTo>
                  <a:lnTo>
                    <a:pt x="400050" y="416719"/>
                  </a:lnTo>
                  <a:lnTo>
                    <a:pt x="326231" y="442913"/>
                  </a:lnTo>
                  <a:lnTo>
                    <a:pt x="285750" y="454819"/>
                  </a:lnTo>
                  <a:lnTo>
                    <a:pt x="269081" y="454819"/>
                  </a:lnTo>
                  <a:lnTo>
                    <a:pt x="238125" y="454819"/>
                  </a:lnTo>
                  <a:lnTo>
                    <a:pt x="200025" y="445294"/>
                  </a:lnTo>
                  <a:lnTo>
                    <a:pt x="169069" y="431006"/>
                  </a:lnTo>
                  <a:lnTo>
                    <a:pt x="135731" y="409575"/>
                  </a:lnTo>
                  <a:lnTo>
                    <a:pt x="107156" y="385763"/>
                  </a:lnTo>
                  <a:lnTo>
                    <a:pt x="88106" y="369094"/>
                  </a:lnTo>
                  <a:lnTo>
                    <a:pt x="66675" y="345281"/>
                  </a:lnTo>
                  <a:lnTo>
                    <a:pt x="52387" y="333375"/>
                  </a:lnTo>
                  <a:lnTo>
                    <a:pt x="40481" y="328613"/>
                  </a:lnTo>
                  <a:lnTo>
                    <a:pt x="28575" y="328613"/>
                  </a:lnTo>
                  <a:lnTo>
                    <a:pt x="14287" y="333375"/>
                  </a:lnTo>
                  <a:lnTo>
                    <a:pt x="4762" y="350044"/>
                  </a:lnTo>
                  <a:lnTo>
                    <a:pt x="0" y="371475"/>
                  </a:lnTo>
                  <a:lnTo>
                    <a:pt x="2381" y="397669"/>
                  </a:lnTo>
                  <a:lnTo>
                    <a:pt x="7144" y="423863"/>
                  </a:lnTo>
                  <a:lnTo>
                    <a:pt x="21431" y="459581"/>
                  </a:lnTo>
                  <a:lnTo>
                    <a:pt x="42862" y="490538"/>
                  </a:lnTo>
                  <a:lnTo>
                    <a:pt x="71437" y="523875"/>
                  </a:lnTo>
                  <a:lnTo>
                    <a:pt x="114300" y="573881"/>
                  </a:lnTo>
                  <a:lnTo>
                    <a:pt x="164306" y="623888"/>
                  </a:lnTo>
                  <a:lnTo>
                    <a:pt x="216694" y="669131"/>
                  </a:lnTo>
                  <a:lnTo>
                    <a:pt x="283369" y="716756"/>
                  </a:lnTo>
                  <a:lnTo>
                    <a:pt x="307181" y="733425"/>
                  </a:lnTo>
                  <a:lnTo>
                    <a:pt x="323850" y="740569"/>
                  </a:lnTo>
                  <a:lnTo>
                    <a:pt x="338137" y="742950"/>
                  </a:lnTo>
                  <a:lnTo>
                    <a:pt x="354806" y="742950"/>
                  </a:lnTo>
                  <a:lnTo>
                    <a:pt x="381000" y="740569"/>
                  </a:lnTo>
                  <a:lnTo>
                    <a:pt x="416719" y="728663"/>
                  </a:lnTo>
                  <a:lnTo>
                    <a:pt x="461962" y="695325"/>
                  </a:lnTo>
                  <a:lnTo>
                    <a:pt x="559594" y="619125"/>
                  </a:lnTo>
                  <a:lnTo>
                    <a:pt x="709612" y="504825"/>
                  </a:lnTo>
                  <a:lnTo>
                    <a:pt x="869156" y="383381"/>
                  </a:lnTo>
                  <a:lnTo>
                    <a:pt x="1021556" y="266700"/>
                  </a:lnTo>
                  <a:lnTo>
                    <a:pt x="1152525" y="169069"/>
                  </a:lnTo>
                  <a:lnTo>
                    <a:pt x="1276350" y="80963"/>
                  </a:lnTo>
                  <a:cubicBezTo>
                    <a:pt x="1275556" y="53975"/>
                    <a:pt x="1274763" y="26988"/>
                    <a:pt x="1273969" y="0"/>
                  </a:cubicBezTo>
                  <a:lnTo>
                    <a:pt x="1181100" y="38100"/>
                  </a:lnTo>
                  <a:lnTo>
                    <a:pt x="1069181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F5DF21B-8A66-4CCB-BB39-E553786789A1}"/>
                </a:ext>
              </a:extLst>
            </p:cNvPr>
            <p:cNvSpPr/>
            <p:nvPr/>
          </p:nvSpPr>
          <p:spPr>
            <a:xfrm>
              <a:off x="4295774" y="1935190"/>
              <a:ext cx="2608264" cy="511203"/>
            </a:xfrm>
            <a:custGeom>
              <a:avLst/>
              <a:gdLst>
                <a:gd name="connsiteX0" fmla="*/ 1902619 w 2607469"/>
                <a:gd name="connsiteY0" fmla="*/ 78582 h 509588"/>
                <a:gd name="connsiteX1" fmla="*/ 1764506 w 2607469"/>
                <a:gd name="connsiteY1" fmla="*/ 100013 h 509588"/>
                <a:gd name="connsiteX2" fmla="*/ 1628775 w 2607469"/>
                <a:gd name="connsiteY2" fmla="*/ 116682 h 509588"/>
                <a:gd name="connsiteX3" fmla="*/ 1533525 w 2607469"/>
                <a:gd name="connsiteY3" fmla="*/ 126207 h 509588"/>
                <a:gd name="connsiteX4" fmla="*/ 1450181 w 2607469"/>
                <a:gd name="connsiteY4" fmla="*/ 135732 h 509588"/>
                <a:gd name="connsiteX5" fmla="*/ 1188244 w 2607469"/>
                <a:gd name="connsiteY5" fmla="*/ 178594 h 509588"/>
                <a:gd name="connsiteX6" fmla="*/ 1009650 w 2607469"/>
                <a:gd name="connsiteY6" fmla="*/ 204788 h 509588"/>
                <a:gd name="connsiteX7" fmla="*/ 797719 w 2607469"/>
                <a:gd name="connsiteY7" fmla="*/ 235744 h 509588"/>
                <a:gd name="connsiteX8" fmla="*/ 628650 w 2607469"/>
                <a:gd name="connsiteY8" fmla="*/ 259557 h 509588"/>
                <a:gd name="connsiteX9" fmla="*/ 481013 w 2607469"/>
                <a:gd name="connsiteY9" fmla="*/ 283369 h 509588"/>
                <a:gd name="connsiteX10" fmla="*/ 447675 w 2607469"/>
                <a:gd name="connsiteY10" fmla="*/ 288132 h 509588"/>
                <a:gd name="connsiteX11" fmla="*/ 371475 w 2607469"/>
                <a:gd name="connsiteY11" fmla="*/ 288132 h 509588"/>
                <a:gd name="connsiteX12" fmla="*/ 300038 w 2607469"/>
                <a:gd name="connsiteY12" fmla="*/ 285750 h 509588"/>
                <a:gd name="connsiteX13" fmla="*/ 257175 w 2607469"/>
                <a:gd name="connsiteY13" fmla="*/ 278607 h 509588"/>
                <a:gd name="connsiteX14" fmla="*/ 216694 w 2607469"/>
                <a:gd name="connsiteY14" fmla="*/ 264319 h 509588"/>
                <a:gd name="connsiteX15" fmla="*/ 159544 w 2607469"/>
                <a:gd name="connsiteY15" fmla="*/ 238125 h 509588"/>
                <a:gd name="connsiteX16" fmla="*/ 100013 w 2607469"/>
                <a:gd name="connsiteY16" fmla="*/ 207169 h 509588"/>
                <a:gd name="connsiteX17" fmla="*/ 54769 w 2607469"/>
                <a:gd name="connsiteY17" fmla="*/ 180975 h 509588"/>
                <a:gd name="connsiteX18" fmla="*/ 38100 w 2607469"/>
                <a:gd name="connsiteY18" fmla="*/ 176213 h 509588"/>
                <a:gd name="connsiteX19" fmla="*/ 26194 w 2607469"/>
                <a:gd name="connsiteY19" fmla="*/ 178594 h 509588"/>
                <a:gd name="connsiteX20" fmla="*/ 14288 w 2607469"/>
                <a:gd name="connsiteY20" fmla="*/ 180975 h 509588"/>
                <a:gd name="connsiteX21" fmla="*/ 2381 w 2607469"/>
                <a:gd name="connsiteY21" fmla="*/ 185738 h 509588"/>
                <a:gd name="connsiteX22" fmla="*/ 0 w 2607469"/>
                <a:gd name="connsiteY22" fmla="*/ 195263 h 509588"/>
                <a:gd name="connsiteX23" fmla="*/ 0 w 2607469"/>
                <a:gd name="connsiteY23" fmla="*/ 207169 h 509588"/>
                <a:gd name="connsiteX24" fmla="*/ 4763 w 2607469"/>
                <a:gd name="connsiteY24" fmla="*/ 219075 h 509588"/>
                <a:gd name="connsiteX25" fmla="*/ 33338 w 2607469"/>
                <a:gd name="connsiteY25" fmla="*/ 254794 h 509588"/>
                <a:gd name="connsiteX26" fmla="*/ 76200 w 2607469"/>
                <a:gd name="connsiteY26" fmla="*/ 309563 h 509588"/>
                <a:gd name="connsiteX27" fmla="*/ 130969 w 2607469"/>
                <a:gd name="connsiteY27" fmla="*/ 369094 h 509588"/>
                <a:gd name="connsiteX28" fmla="*/ 173831 w 2607469"/>
                <a:gd name="connsiteY28" fmla="*/ 414338 h 509588"/>
                <a:gd name="connsiteX29" fmla="*/ 207169 w 2607469"/>
                <a:gd name="connsiteY29" fmla="*/ 445294 h 509588"/>
                <a:gd name="connsiteX30" fmla="*/ 247650 w 2607469"/>
                <a:gd name="connsiteY30" fmla="*/ 473869 h 509588"/>
                <a:gd name="connsiteX31" fmla="*/ 285750 w 2607469"/>
                <a:gd name="connsiteY31" fmla="*/ 495300 h 509588"/>
                <a:gd name="connsiteX32" fmla="*/ 333375 w 2607469"/>
                <a:gd name="connsiteY32" fmla="*/ 509588 h 509588"/>
                <a:gd name="connsiteX33" fmla="*/ 340519 w 2607469"/>
                <a:gd name="connsiteY33" fmla="*/ 509588 h 509588"/>
                <a:gd name="connsiteX34" fmla="*/ 421481 w 2607469"/>
                <a:gd name="connsiteY34" fmla="*/ 495300 h 509588"/>
                <a:gd name="connsiteX35" fmla="*/ 550069 w 2607469"/>
                <a:gd name="connsiteY35" fmla="*/ 466725 h 509588"/>
                <a:gd name="connsiteX36" fmla="*/ 621506 w 2607469"/>
                <a:gd name="connsiteY36" fmla="*/ 447675 h 509588"/>
                <a:gd name="connsiteX37" fmla="*/ 685800 w 2607469"/>
                <a:gd name="connsiteY37" fmla="*/ 433388 h 509588"/>
                <a:gd name="connsiteX38" fmla="*/ 814388 w 2607469"/>
                <a:gd name="connsiteY38" fmla="*/ 411957 h 509588"/>
                <a:gd name="connsiteX39" fmla="*/ 978694 w 2607469"/>
                <a:gd name="connsiteY39" fmla="*/ 385763 h 509588"/>
                <a:gd name="connsiteX40" fmla="*/ 1100138 w 2607469"/>
                <a:gd name="connsiteY40" fmla="*/ 369094 h 509588"/>
                <a:gd name="connsiteX41" fmla="*/ 1228725 w 2607469"/>
                <a:gd name="connsiteY41" fmla="*/ 352425 h 509588"/>
                <a:gd name="connsiteX42" fmla="*/ 1459706 w 2607469"/>
                <a:gd name="connsiteY42" fmla="*/ 333375 h 509588"/>
                <a:gd name="connsiteX43" fmla="*/ 1628775 w 2607469"/>
                <a:gd name="connsiteY43" fmla="*/ 314325 h 509588"/>
                <a:gd name="connsiteX44" fmla="*/ 1916906 w 2607469"/>
                <a:gd name="connsiteY44" fmla="*/ 285750 h 509588"/>
                <a:gd name="connsiteX45" fmla="*/ 2209800 w 2607469"/>
                <a:gd name="connsiteY45" fmla="*/ 261938 h 509588"/>
                <a:gd name="connsiteX46" fmla="*/ 2419350 w 2607469"/>
                <a:gd name="connsiteY46" fmla="*/ 247650 h 509588"/>
                <a:gd name="connsiteX47" fmla="*/ 2538413 w 2607469"/>
                <a:gd name="connsiteY47" fmla="*/ 242888 h 509588"/>
                <a:gd name="connsiteX48" fmla="*/ 2557463 w 2607469"/>
                <a:gd name="connsiteY48" fmla="*/ 238125 h 509588"/>
                <a:gd name="connsiteX49" fmla="*/ 2583656 w 2607469"/>
                <a:gd name="connsiteY49" fmla="*/ 226219 h 509588"/>
                <a:gd name="connsiteX50" fmla="*/ 2602706 w 2607469"/>
                <a:gd name="connsiteY50" fmla="*/ 209550 h 509588"/>
                <a:gd name="connsiteX51" fmla="*/ 2607469 w 2607469"/>
                <a:gd name="connsiteY51" fmla="*/ 192882 h 509588"/>
                <a:gd name="connsiteX52" fmla="*/ 2607469 w 2607469"/>
                <a:gd name="connsiteY52" fmla="*/ 183357 h 509588"/>
                <a:gd name="connsiteX53" fmla="*/ 2602706 w 2607469"/>
                <a:gd name="connsiteY53" fmla="*/ 166688 h 509588"/>
                <a:gd name="connsiteX54" fmla="*/ 2586038 w 2607469"/>
                <a:gd name="connsiteY54" fmla="*/ 145257 h 509588"/>
                <a:gd name="connsiteX55" fmla="*/ 2557463 w 2607469"/>
                <a:gd name="connsiteY55" fmla="*/ 116682 h 509588"/>
                <a:gd name="connsiteX56" fmla="*/ 2519363 w 2607469"/>
                <a:gd name="connsiteY56" fmla="*/ 88107 h 509588"/>
                <a:gd name="connsiteX57" fmla="*/ 2476500 w 2607469"/>
                <a:gd name="connsiteY57" fmla="*/ 69057 h 509588"/>
                <a:gd name="connsiteX58" fmla="*/ 2433638 w 2607469"/>
                <a:gd name="connsiteY58" fmla="*/ 54769 h 509588"/>
                <a:gd name="connsiteX59" fmla="*/ 2390775 w 2607469"/>
                <a:gd name="connsiteY59" fmla="*/ 45244 h 509588"/>
                <a:gd name="connsiteX60" fmla="*/ 2343150 w 2607469"/>
                <a:gd name="connsiteY60" fmla="*/ 35719 h 509588"/>
                <a:gd name="connsiteX61" fmla="*/ 2240756 w 2607469"/>
                <a:gd name="connsiteY61" fmla="*/ 9525 h 509588"/>
                <a:gd name="connsiteX62" fmla="*/ 2202656 w 2607469"/>
                <a:gd name="connsiteY62" fmla="*/ 0 h 509588"/>
                <a:gd name="connsiteX63" fmla="*/ 2193131 w 2607469"/>
                <a:gd name="connsiteY63" fmla="*/ 0 h 509588"/>
                <a:gd name="connsiteX64" fmla="*/ 2185988 w 2607469"/>
                <a:gd name="connsiteY64" fmla="*/ 0 h 509588"/>
                <a:gd name="connsiteX65" fmla="*/ 2164556 w 2607469"/>
                <a:gd name="connsiteY65" fmla="*/ 11907 h 509588"/>
                <a:gd name="connsiteX66" fmla="*/ 2107406 w 2607469"/>
                <a:gd name="connsiteY66" fmla="*/ 35719 h 509588"/>
                <a:gd name="connsiteX67" fmla="*/ 2031206 w 2607469"/>
                <a:gd name="connsiteY67" fmla="*/ 54769 h 509588"/>
                <a:gd name="connsiteX68" fmla="*/ 1902619 w 2607469"/>
                <a:gd name="connsiteY68" fmla="*/ 78582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607469" h="509588">
                  <a:moveTo>
                    <a:pt x="1902619" y="78582"/>
                  </a:moveTo>
                  <a:lnTo>
                    <a:pt x="1764506" y="100013"/>
                  </a:lnTo>
                  <a:lnTo>
                    <a:pt x="1628775" y="116682"/>
                  </a:lnTo>
                  <a:lnTo>
                    <a:pt x="1533525" y="126207"/>
                  </a:lnTo>
                  <a:lnTo>
                    <a:pt x="1450181" y="135732"/>
                  </a:lnTo>
                  <a:lnTo>
                    <a:pt x="1188244" y="178594"/>
                  </a:lnTo>
                  <a:lnTo>
                    <a:pt x="1009650" y="204788"/>
                  </a:lnTo>
                  <a:lnTo>
                    <a:pt x="797719" y="235744"/>
                  </a:lnTo>
                  <a:lnTo>
                    <a:pt x="628650" y="259557"/>
                  </a:lnTo>
                  <a:lnTo>
                    <a:pt x="481013" y="283369"/>
                  </a:lnTo>
                  <a:lnTo>
                    <a:pt x="447675" y="288132"/>
                  </a:lnTo>
                  <a:lnTo>
                    <a:pt x="371475" y="288132"/>
                  </a:lnTo>
                  <a:lnTo>
                    <a:pt x="300038" y="285750"/>
                  </a:lnTo>
                  <a:lnTo>
                    <a:pt x="257175" y="278607"/>
                  </a:lnTo>
                  <a:lnTo>
                    <a:pt x="216694" y="264319"/>
                  </a:lnTo>
                  <a:lnTo>
                    <a:pt x="159544" y="238125"/>
                  </a:lnTo>
                  <a:lnTo>
                    <a:pt x="100013" y="207169"/>
                  </a:lnTo>
                  <a:lnTo>
                    <a:pt x="54769" y="180975"/>
                  </a:lnTo>
                  <a:lnTo>
                    <a:pt x="38100" y="176213"/>
                  </a:lnTo>
                  <a:lnTo>
                    <a:pt x="26194" y="178594"/>
                  </a:lnTo>
                  <a:lnTo>
                    <a:pt x="14288" y="180975"/>
                  </a:lnTo>
                  <a:lnTo>
                    <a:pt x="2381" y="185738"/>
                  </a:lnTo>
                  <a:lnTo>
                    <a:pt x="0" y="195263"/>
                  </a:lnTo>
                  <a:lnTo>
                    <a:pt x="0" y="207169"/>
                  </a:lnTo>
                  <a:lnTo>
                    <a:pt x="4763" y="219075"/>
                  </a:lnTo>
                  <a:lnTo>
                    <a:pt x="33338" y="254794"/>
                  </a:lnTo>
                  <a:lnTo>
                    <a:pt x="76200" y="309563"/>
                  </a:lnTo>
                  <a:lnTo>
                    <a:pt x="130969" y="369094"/>
                  </a:lnTo>
                  <a:lnTo>
                    <a:pt x="173831" y="414338"/>
                  </a:lnTo>
                  <a:lnTo>
                    <a:pt x="207169" y="445294"/>
                  </a:lnTo>
                  <a:lnTo>
                    <a:pt x="247650" y="473869"/>
                  </a:lnTo>
                  <a:lnTo>
                    <a:pt x="285750" y="495300"/>
                  </a:lnTo>
                  <a:lnTo>
                    <a:pt x="333375" y="509588"/>
                  </a:lnTo>
                  <a:lnTo>
                    <a:pt x="340519" y="509588"/>
                  </a:lnTo>
                  <a:lnTo>
                    <a:pt x="421481" y="495300"/>
                  </a:lnTo>
                  <a:lnTo>
                    <a:pt x="550069" y="466725"/>
                  </a:lnTo>
                  <a:lnTo>
                    <a:pt x="621506" y="447675"/>
                  </a:lnTo>
                  <a:lnTo>
                    <a:pt x="685800" y="433388"/>
                  </a:lnTo>
                  <a:lnTo>
                    <a:pt x="814388" y="411957"/>
                  </a:lnTo>
                  <a:lnTo>
                    <a:pt x="978694" y="385763"/>
                  </a:lnTo>
                  <a:lnTo>
                    <a:pt x="1100138" y="369094"/>
                  </a:lnTo>
                  <a:lnTo>
                    <a:pt x="1228725" y="352425"/>
                  </a:lnTo>
                  <a:lnTo>
                    <a:pt x="1459706" y="333375"/>
                  </a:lnTo>
                  <a:lnTo>
                    <a:pt x="1628775" y="314325"/>
                  </a:lnTo>
                  <a:lnTo>
                    <a:pt x="1916906" y="285750"/>
                  </a:lnTo>
                  <a:lnTo>
                    <a:pt x="2209800" y="261938"/>
                  </a:lnTo>
                  <a:lnTo>
                    <a:pt x="2419350" y="247650"/>
                  </a:lnTo>
                  <a:lnTo>
                    <a:pt x="2538413" y="242888"/>
                  </a:lnTo>
                  <a:lnTo>
                    <a:pt x="2557463" y="238125"/>
                  </a:lnTo>
                  <a:lnTo>
                    <a:pt x="2583656" y="226219"/>
                  </a:lnTo>
                  <a:lnTo>
                    <a:pt x="2602706" y="209550"/>
                  </a:lnTo>
                  <a:lnTo>
                    <a:pt x="2607469" y="192882"/>
                  </a:lnTo>
                  <a:lnTo>
                    <a:pt x="2607469" y="183357"/>
                  </a:lnTo>
                  <a:lnTo>
                    <a:pt x="2602706" y="166688"/>
                  </a:lnTo>
                  <a:lnTo>
                    <a:pt x="2586038" y="145257"/>
                  </a:lnTo>
                  <a:lnTo>
                    <a:pt x="2557463" y="116682"/>
                  </a:lnTo>
                  <a:lnTo>
                    <a:pt x="2519363" y="88107"/>
                  </a:lnTo>
                  <a:lnTo>
                    <a:pt x="2476500" y="69057"/>
                  </a:lnTo>
                  <a:lnTo>
                    <a:pt x="2433638" y="54769"/>
                  </a:lnTo>
                  <a:lnTo>
                    <a:pt x="2390775" y="45244"/>
                  </a:lnTo>
                  <a:lnTo>
                    <a:pt x="2343150" y="35719"/>
                  </a:lnTo>
                  <a:lnTo>
                    <a:pt x="2240756" y="9525"/>
                  </a:lnTo>
                  <a:lnTo>
                    <a:pt x="2202656" y="0"/>
                  </a:lnTo>
                  <a:lnTo>
                    <a:pt x="2193131" y="0"/>
                  </a:lnTo>
                  <a:lnTo>
                    <a:pt x="2185988" y="0"/>
                  </a:lnTo>
                  <a:lnTo>
                    <a:pt x="2164556" y="11907"/>
                  </a:lnTo>
                  <a:lnTo>
                    <a:pt x="2107406" y="35719"/>
                  </a:lnTo>
                  <a:lnTo>
                    <a:pt x="2031206" y="54769"/>
                  </a:lnTo>
                  <a:lnTo>
                    <a:pt x="1902619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940248E-6BB1-426C-9024-19392A0292E0}"/>
                </a:ext>
              </a:extLst>
            </p:cNvPr>
            <p:cNvSpPr/>
            <p:nvPr/>
          </p:nvSpPr>
          <p:spPr>
            <a:xfrm>
              <a:off x="5276850" y="1443038"/>
              <a:ext cx="573088" cy="1574886"/>
            </a:xfrm>
            <a:custGeom>
              <a:avLst/>
              <a:gdLst>
                <a:gd name="connsiteX0" fmla="*/ 230981 w 573881"/>
                <a:gd name="connsiteY0" fmla="*/ 942975 h 1574006"/>
                <a:gd name="connsiteX1" fmla="*/ 240506 w 573881"/>
                <a:gd name="connsiteY1" fmla="*/ 1185862 h 1574006"/>
                <a:gd name="connsiteX2" fmla="*/ 247650 w 573881"/>
                <a:gd name="connsiteY2" fmla="*/ 1423987 h 1574006"/>
                <a:gd name="connsiteX3" fmla="*/ 257175 w 573881"/>
                <a:gd name="connsiteY3" fmla="*/ 1574006 h 1574006"/>
                <a:gd name="connsiteX4" fmla="*/ 464344 w 573881"/>
                <a:gd name="connsiteY4" fmla="*/ 1550193 h 1574006"/>
                <a:gd name="connsiteX5" fmla="*/ 473869 w 573881"/>
                <a:gd name="connsiteY5" fmla="*/ 1359693 h 1574006"/>
                <a:gd name="connsiteX6" fmla="*/ 481013 w 573881"/>
                <a:gd name="connsiteY6" fmla="*/ 1212056 h 1574006"/>
                <a:gd name="connsiteX7" fmla="*/ 485775 w 573881"/>
                <a:gd name="connsiteY7" fmla="*/ 1104900 h 1574006"/>
                <a:gd name="connsiteX8" fmla="*/ 488156 w 573881"/>
                <a:gd name="connsiteY8" fmla="*/ 1007268 h 1574006"/>
                <a:gd name="connsiteX9" fmla="*/ 490538 w 573881"/>
                <a:gd name="connsiteY9" fmla="*/ 912018 h 1574006"/>
                <a:gd name="connsiteX10" fmla="*/ 495300 w 573881"/>
                <a:gd name="connsiteY10" fmla="*/ 809625 h 1574006"/>
                <a:gd name="connsiteX11" fmla="*/ 490538 w 573881"/>
                <a:gd name="connsiteY11" fmla="*/ 650081 h 1574006"/>
                <a:gd name="connsiteX12" fmla="*/ 521494 w 573881"/>
                <a:gd name="connsiteY12" fmla="*/ 454818 h 1574006"/>
                <a:gd name="connsiteX13" fmla="*/ 542925 w 573881"/>
                <a:gd name="connsiteY13" fmla="*/ 326231 h 1574006"/>
                <a:gd name="connsiteX14" fmla="*/ 561975 w 573881"/>
                <a:gd name="connsiteY14" fmla="*/ 242887 h 1574006"/>
                <a:gd name="connsiteX15" fmla="*/ 566738 w 573881"/>
                <a:gd name="connsiteY15" fmla="*/ 235743 h 1574006"/>
                <a:gd name="connsiteX16" fmla="*/ 571500 w 573881"/>
                <a:gd name="connsiteY16" fmla="*/ 223837 h 1574006"/>
                <a:gd name="connsiteX17" fmla="*/ 573881 w 573881"/>
                <a:gd name="connsiteY17" fmla="*/ 207168 h 1574006"/>
                <a:gd name="connsiteX18" fmla="*/ 571500 w 573881"/>
                <a:gd name="connsiteY18" fmla="*/ 192881 h 1574006"/>
                <a:gd name="connsiteX19" fmla="*/ 561975 w 573881"/>
                <a:gd name="connsiteY19" fmla="*/ 171450 h 1574006"/>
                <a:gd name="connsiteX20" fmla="*/ 538163 w 573881"/>
                <a:gd name="connsiteY20" fmla="*/ 150018 h 1574006"/>
                <a:gd name="connsiteX21" fmla="*/ 502444 w 573881"/>
                <a:gd name="connsiteY21" fmla="*/ 126206 h 1574006"/>
                <a:gd name="connsiteX22" fmla="*/ 452438 w 573881"/>
                <a:gd name="connsiteY22" fmla="*/ 102393 h 1574006"/>
                <a:gd name="connsiteX23" fmla="*/ 378619 w 573881"/>
                <a:gd name="connsiteY23" fmla="*/ 71437 h 1574006"/>
                <a:gd name="connsiteX24" fmla="*/ 307181 w 573881"/>
                <a:gd name="connsiteY24" fmla="*/ 47625 h 1574006"/>
                <a:gd name="connsiteX25" fmla="*/ 233363 w 573881"/>
                <a:gd name="connsiteY25" fmla="*/ 26193 h 1574006"/>
                <a:gd name="connsiteX26" fmla="*/ 152400 w 573881"/>
                <a:gd name="connsiteY26" fmla="*/ 7143 h 1574006"/>
                <a:gd name="connsiteX27" fmla="*/ 78581 w 573881"/>
                <a:gd name="connsiteY27" fmla="*/ 0 h 1574006"/>
                <a:gd name="connsiteX28" fmla="*/ 40481 w 573881"/>
                <a:gd name="connsiteY28" fmla="*/ 0 h 1574006"/>
                <a:gd name="connsiteX29" fmla="*/ 16669 w 573881"/>
                <a:gd name="connsiteY29" fmla="*/ 0 h 1574006"/>
                <a:gd name="connsiteX30" fmla="*/ 4763 w 573881"/>
                <a:gd name="connsiteY30" fmla="*/ 4762 h 1574006"/>
                <a:gd name="connsiteX31" fmla="*/ 0 w 573881"/>
                <a:gd name="connsiteY31" fmla="*/ 11906 h 1574006"/>
                <a:gd name="connsiteX32" fmla="*/ 0 w 573881"/>
                <a:gd name="connsiteY32" fmla="*/ 23812 h 1574006"/>
                <a:gd name="connsiteX33" fmla="*/ 7144 w 573881"/>
                <a:gd name="connsiteY33" fmla="*/ 42862 h 1574006"/>
                <a:gd name="connsiteX34" fmla="*/ 23813 w 573881"/>
                <a:gd name="connsiteY34" fmla="*/ 61912 h 1574006"/>
                <a:gd name="connsiteX35" fmla="*/ 45244 w 573881"/>
                <a:gd name="connsiteY35" fmla="*/ 76200 h 1574006"/>
                <a:gd name="connsiteX36" fmla="*/ 78581 w 573881"/>
                <a:gd name="connsiteY36" fmla="*/ 95250 h 1574006"/>
                <a:gd name="connsiteX37" fmla="*/ 109538 w 573881"/>
                <a:gd name="connsiteY37" fmla="*/ 116681 h 1574006"/>
                <a:gd name="connsiteX38" fmla="*/ 142875 w 573881"/>
                <a:gd name="connsiteY38" fmla="*/ 142875 h 1574006"/>
                <a:gd name="connsiteX39" fmla="*/ 169069 w 573881"/>
                <a:gd name="connsiteY39" fmla="*/ 166687 h 1574006"/>
                <a:gd name="connsiteX40" fmla="*/ 192881 w 573881"/>
                <a:gd name="connsiteY40" fmla="*/ 195262 h 1574006"/>
                <a:gd name="connsiteX41" fmla="*/ 202406 w 573881"/>
                <a:gd name="connsiteY41" fmla="*/ 216693 h 1574006"/>
                <a:gd name="connsiteX42" fmla="*/ 209550 w 573881"/>
                <a:gd name="connsiteY42" fmla="*/ 252412 h 1574006"/>
                <a:gd name="connsiteX43" fmla="*/ 216694 w 573881"/>
                <a:gd name="connsiteY43" fmla="*/ 314325 h 1574006"/>
                <a:gd name="connsiteX44" fmla="*/ 223838 w 573881"/>
                <a:gd name="connsiteY44" fmla="*/ 397668 h 1574006"/>
                <a:gd name="connsiteX45" fmla="*/ 226219 w 573881"/>
                <a:gd name="connsiteY45" fmla="*/ 519112 h 1574006"/>
                <a:gd name="connsiteX46" fmla="*/ 226219 w 573881"/>
                <a:gd name="connsiteY46" fmla="*/ 692943 h 1574006"/>
                <a:gd name="connsiteX47" fmla="*/ 226219 w 573881"/>
                <a:gd name="connsiteY47" fmla="*/ 835818 h 1574006"/>
                <a:gd name="connsiteX48" fmla="*/ 230981 w 573881"/>
                <a:gd name="connsiteY48" fmla="*/ 942975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73881" h="1574006">
                  <a:moveTo>
                    <a:pt x="230981" y="942975"/>
                  </a:moveTo>
                  <a:lnTo>
                    <a:pt x="240506" y="1185862"/>
                  </a:lnTo>
                  <a:lnTo>
                    <a:pt x="247650" y="1423987"/>
                  </a:lnTo>
                  <a:lnTo>
                    <a:pt x="257175" y="1574006"/>
                  </a:lnTo>
                  <a:lnTo>
                    <a:pt x="464344" y="1550193"/>
                  </a:lnTo>
                  <a:lnTo>
                    <a:pt x="473869" y="1359693"/>
                  </a:lnTo>
                  <a:lnTo>
                    <a:pt x="481013" y="1212056"/>
                  </a:lnTo>
                  <a:lnTo>
                    <a:pt x="485775" y="1104900"/>
                  </a:lnTo>
                  <a:cubicBezTo>
                    <a:pt x="486569" y="1072356"/>
                    <a:pt x="487362" y="1039812"/>
                    <a:pt x="488156" y="1007268"/>
                  </a:cubicBezTo>
                  <a:lnTo>
                    <a:pt x="490538" y="912018"/>
                  </a:lnTo>
                  <a:lnTo>
                    <a:pt x="495300" y="809625"/>
                  </a:lnTo>
                  <a:lnTo>
                    <a:pt x="490538" y="650081"/>
                  </a:lnTo>
                  <a:lnTo>
                    <a:pt x="521494" y="454818"/>
                  </a:lnTo>
                  <a:lnTo>
                    <a:pt x="542925" y="326231"/>
                  </a:lnTo>
                  <a:lnTo>
                    <a:pt x="561975" y="242887"/>
                  </a:lnTo>
                  <a:lnTo>
                    <a:pt x="566738" y="235743"/>
                  </a:lnTo>
                  <a:lnTo>
                    <a:pt x="571500" y="223837"/>
                  </a:lnTo>
                  <a:lnTo>
                    <a:pt x="573881" y="207168"/>
                  </a:lnTo>
                  <a:lnTo>
                    <a:pt x="571500" y="192881"/>
                  </a:lnTo>
                  <a:lnTo>
                    <a:pt x="561975" y="171450"/>
                  </a:lnTo>
                  <a:lnTo>
                    <a:pt x="538163" y="150018"/>
                  </a:lnTo>
                  <a:lnTo>
                    <a:pt x="502444" y="126206"/>
                  </a:lnTo>
                  <a:lnTo>
                    <a:pt x="452438" y="102393"/>
                  </a:lnTo>
                  <a:lnTo>
                    <a:pt x="378619" y="71437"/>
                  </a:lnTo>
                  <a:lnTo>
                    <a:pt x="307181" y="47625"/>
                  </a:lnTo>
                  <a:lnTo>
                    <a:pt x="233363" y="26193"/>
                  </a:lnTo>
                  <a:lnTo>
                    <a:pt x="152400" y="7143"/>
                  </a:lnTo>
                  <a:lnTo>
                    <a:pt x="78581" y="0"/>
                  </a:lnTo>
                  <a:lnTo>
                    <a:pt x="40481" y="0"/>
                  </a:lnTo>
                  <a:lnTo>
                    <a:pt x="16669" y="0"/>
                  </a:lnTo>
                  <a:lnTo>
                    <a:pt x="4763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7144" y="42862"/>
                  </a:lnTo>
                  <a:lnTo>
                    <a:pt x="23813" y="61912"/>
                  </a:lnTo>
                  <a:lnTo>
                    <a:pt x="45244" y="76200"/>
                  </a:lnTo>
                  <a:lnTo>
                    <a:pt x="78581" y="95250"/>
                  </a:lnTo>
                  <a:lnTo>
                    <a:pt x="109538" y="116681"/>
                  </a:lnTo>
                  <a:lnTo>
                    <a:pt x="142875" y="142875"/>
                  </a:lnTo>
                  <a:lnTo>
                    <a:pt x="169069" y="166687"/>
                  </a:lnTo>
                  <a:lnTo>
                    <a:pt x="192881" y="195262"/>
                  </a:lnTo>
                  <a:lnTo>
                    <a:pt x="202406" y="216693"/>
                  </a:lnTo>
                  <a:lnTo>
                    <a:pt x="209550" y="252412"/>
                  </a:lnTo>
                  <a:lnTo>
                    <a:pt x="216694" y="314325"/>
                  </a:lnTo>
                  <a:lnTo>
                    <a:pt x="223838" y="397668"/>
                  </a:lnTo>
                  <a:cubicBezTo>
                    <a:pt x="224632" y="438149"/>
                    <a:pt x="225425" y="478631"/>
                    <a:pt x="226219" y="519112"/>
                  </a:cubicBezTo>
                  <a:lnTo>
                    <a:pt x="226219" y="692943"/>
                  </a:lnTo>
                  <a:lnTo>
                    <a:pt x="226219" y="835818"/>
                  </a:lnTo>
                  <a:lnTo>
                    <a:pt x="230981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9C636D2-5E10-4016-B7BA-F5D13DDB0FDD}"/>
                </a:ext>
              </a:extLst>
            </p:cNvPr>
            <p:cNvSpPr/>
            <p:nvPr/>
          </p:nvSpPr>
          <p:spPr>
            <a:xfrm>
              <a:off x="4637087" y="2802012"/>
              <a:ext cx="2038350" cy="427060"/>
            </a:xfrm>
            <a:custGeom>
              <a:avLst/>
              <a:gdLst>
                <a:gd name="connsiteX0" fmla="*/ 1454944 w 2038350"/>
                <a:gd name="connsiteY0" fmla="*/ 250032 h 426244"/>
                <a:gd name="connsiteX1" fmla="*/ 1331119 w 2038350"/>
                <a:gd name="connsiteY1" fmla="*/ 252413 h 426244"/>
                <a:gd name="connsiteX2" fmla="*/ 1238250 w 2038350"/>
                <a:gd name="connsiteY2" fmla="*/ 257175 h 426244"/>
                <a:gd name="connsiteX3" fmla="*/ 1164431 w 2038350"/>
                <a:gd name="connsiteY3" fmla="*/ 261938 h 426244"/>
                <a:gd name="connsiteX4" fmla="*/ 1076325 w 2038350"/>
                <a:gd name="connsiteY4" fmla="*/ 269082 h 426244"/>
                <a:gd name="connsiteX5" fmla="*/ 1012031 w 2038350"/>
                <a:gd name="connsiteY5" fmla="*/ 276225 h 426244"/>
                <a:gd name="connsiteX6" fmla="*/ 954881 w 2038350"/>
                <a:gd name="connsiteY6" fmla="*/ 283369 h 426244"/>
                <a:gd name="connsiteX7" fmla="*/ 878681 w 2038350"/>
                <a:gd name="connsiteY7" fmla="*/ 297657 h 426244"/>
                <a:gd name="connsiteX8" fmla="*/ 792956 w 2038350"/>
                <a:gd name="connsiteY8" fmla="*/ 314325 h 426244"/>
                <a:gd name="connsiteX9" fmla="*/ 671512 w 2038350"/>
                <a:gd name="connsiteY9" fmla="*/ 340519 h 426244"/>
                <a:gd name="connsiteX10" fmla="*/ 585787 w 2038350"/>
                <a:gd name="connsiteY10" fmla="*/ 359569 h 426244"/>
                <a:gd name="connsiteX11" fmla="*/ 500062 w 2038350"/>
                <a:gd name="connsiteY11" fmla="*/ 383382 h 426244"/>
                <a:gd name="connsiteX12" fmla="*/ 416719 w 2038350"/>
                <a:gd name="connsiteY12" fmla="*/ 409575 h 426244"/>
                <a:gd name="connsiteX13" fmla="*/ 376237 w 2038350"/>
                <a:gd name="connsiteY13" fmla="*/ 426244 h 426244"/>
                <a:gd name="connsiteX14" fmla="*/ 354806 w 2038350"/>
                <a:gd name="connsiteY14" fmla="*/ 426244 h 426244"/>
                <a:gd name="connsiteX15" fmla="*/ 328612 w 2038350"/>
                <a:gd name="connsiteY15" fmla="*/ 421482 h 426244"/>
                <a:gd name="connsiteX16" fmla="*/ 300037 w 2038350"/>
                <a:gd name="connsiteY16" fmla="*/ 414338 h 426244"/>
                <a:gd name="connsiteX17" fmla="*/ 266700 w 2038350"/>
                <a:gd name="connsiteY17" fmla="*/ 397669 h 426244"/>
                <a:gd name="connsiteX18" fmla="*/ 230981 w 2038350"/>
                <a:gd name="connsiteY18" fmla="*/ 378619 h 426244"/>
                <a:gd name="connsiteX19" fmla="*/ 197644 w 2038350"/>
                <a:gd name="connsiteY19" fmla="*/ 354807 h 426244"/>
                <a:gd name="connsiteX20" fmla="*/ 159544 w 2038350"/>
                <a:gd name="connsiteY20" fmla="*/ 319088 h 426244"/>
                <a:gd name="connsiteX21" fmla="*/ 130969 w 2038350"/>
                <a:gd name="connsiteY21" fmla="*/ 290513 h 426244"/>
                <a:gd name="connsiteX22" fmla="*/ 90487 w 2038350"/>
                <a:gd name="connsiteY22" fmla="*/ 245269 h 426244"/>
                <a:gd name="connsiteX23" fmla="*/ 52387 w 2038350"/>
                <a:gd name="connsiteY23" fmla="*/ 195263 h 426244"/>
                <a:gd name="connsiteX24" fmla="*/ 4762 w 2038350"/>
                <a:gd name="connsiteY24" fmla="*/ 126207 h 426244"/>
                <a:gd name="connsiteX25" fmla="*/ 0 w 2038350"/>
                <a:gd name="connsiteY25" fmla="*/ 111919 h 426244"/>
                <a:gd name="connsiteX26" fmla="*/ 4762 w 2038350"/>
                <a:gd name="connsiteY26" fmla="*/ 100013 h 426244"/>
                <a:gd name="connsiteX27" fmla="*/ 16669 w 2038350"/>
                <a:gd name="connsiteY27" fmla="*/ 92869 h 426244"/>
                <a:gd name="connsiteX28" fmla="*/ 33337 w 2038350"/>
                <a:gd name="connsiteY28" fmla="*/ 90488 h 426244"/>
                <a:gd name="connsiteX29" fmla="*/ 54769 w 2038350"/>
                <a:gd name="connsiteY29" fmla="*/ 97632 h 426244"/>
                <a:gd name="connsiteX30" fmla="*/ 100012 w 2038350"/>
                <a:gd name="connsiteY30" fmla="*/ 119063 h 426244"/>
                <a:gd name="connsiteX31" fmla="*/ 138112 w 2038350"/>
                <a:gd name="connsiteY31" fmla="*/ 135732 h 426244"/>
                <a:gd name="connsiteX32" fmla="*/ 188119 w 2038350"/>
                <a:gd name="connsiteY32" fmla="*/ 152400 h 426244"/>
                <a:gd name="connsiteX33" fmla="*/ 238125 w 2038350"/>
                <a:gd name="connsiteY33" fmla="*/ 164307 h 426244"/>
                <a:gd name="connsiteX34" fmla="*/ 292894 w 2038350"/>
                <a:gd name="connsiteY34" fmla="*/ 173832 h 426244"/>
                <a:gd name="connsiteX35" fmla="*/ 359569 w 2038350"/>
                <a:gd name="connsiteY35" fmla="*/ 180975 h 426244"/>
                <a:gd name="connsiteX36" fmla="*/ 390525 w 2038350"/>
                <a:gd name="connsiteY36" fmla="*/ 180975 h 426244"/>
                <a:gd name="connsiteX37" fmla="*/ 504825 w 2038350"/>
                <a:gd name="connsiteY37" fmla="*/ 164307 h 426244"/>
                <a:gd name="connsiteX38" fmla="*/ 721519 w 2038350"/>
                <a:gd name="connsiteY38" fmla="*/ 135732 h 426244"/>
                <a:gd name="connsiteX39" fmla="*/ 909637 w 2038350"/>
                <a:gd name="connsiteY39" fmla="*/ 111919 h 426244"/>
                <a:gd name="connsiteX40" fmla="*/ 1097756 w 2038350"/>
                <a:gd name="connsiteY40" fmla="*/ 90488 h 426244"/>
                <a:gd name="connsiteX41" fmla="*/ 1202531 w 2038350"/>
                <a:gd name="connsiteY41" fmla="*/ 83344 h 426244"/>
                <a:gd name="connsiteX42" fmla="*/ 1295400 w 2038350"/>
                <a:gd name="connsiteY42" fmla="*/ 73819 h 426244"/>
                <a:gd name="connsiteX43" fmla="*/ 1371600 w 2038350"/>
                <a:gd name="connsiteY43" fmla="*/ 64294 h 426244"/>
                <a:gd name="connsiteX44" fmla="*/ 1421606 w 2038350"/>
                <a:gd name="connsiteY44" fmla="*/ 54769 h 426244"/>
                <a:gd name="connsiteX45" fmla="*/ 1471612 w 2038350"/>
                <a:gd name="connsiteY45" fmla="*/ 42863 h 426244"/>
                <a:gd name="connsiteX46" fmla="*/ 1521619 w 2038350"/>
                <a:gd name="connsiteY46" fmla="*/ 28575 h 426244"/>
                <a:gd name="connsiteX47" fmla="*/ 1564481 w 2038350"/>
                <a:gd name="connsiteY47" fmla="*/ 9525 h 426244"/>
                <a:gd name="connsiteX48" fmla="*/ 1578769 w 2038350"/>
                <a:gd name="connsiteY48" fmla="*/ 2382 h 426244"/>
                <a:gd name="connsiteX49" fmla="*/ 1621631 w 2038350"/>
                <a:gd name="connsiteY49" fmla="*/ 0 h 426244"/>
                <a:gd name="connsiteX50" fmla="*/ 1681162 w 2038350"/>
                <a:gd name="connsiteY50" fmla="*/ 4763 h 426244"/>
                <a:gd name="connsiteX51" fmla="*/ 1764506 w 2038350"/>
                <a:gd name="connsiteY51" fmla="*/ 16669 h 426244"/>
                <a:gd name="connsiteX52" fmla="*/ 1833562 w 2038350"/>
                <a:gd name="connsiteY52" fmla="*/ 33338 h 426244"/>
                <a:gd name="connsiteX53" fmla="*/ 1909762 w 2038350"/>
                <a:gd name="connsiteY53" fmla="*/ 59532 h 426244"/>
                <a:gd name="connsiteX54" fmla="*/ 1981200 w 2038350"/>
                <a:gd name="connsiteY54" fmla="*/ 95250 h 426244"/>
                <a:gd name="connsiteX55" fmla="*/ 2007394 w 2038350"/>
                <a:gd name="connsiteY55" fmla="*/ 114300 h 426244"/>
                <a:gd name="connsiteX56" fmla="*/ 2021681 w 2038350"/>
                <a:gd name="connsiteY56" fmla="*/ 133350 h 426244"/>
                <a:gd name="connsiteX57" fmla="*/ 2033587 w 2038350"/>
                <a:gd name="connsiteY57" fmla="*/ 157163 h 426244"/>
                <a:gd name="connsiteX58" fmla="*/ 2038350 w 2038350"/>
                <a:gd name="connsiteY58" fmla="*/ 178594 h 426244"/>
                <a:gd name="connsiteX59" fmla="*/ 2038350 w 2038350"/>
                <a:gd name="connsiteY59" fmla="*/ 195263 h 426244"/>
                <a:gd name="connsiteX60" fmla="*/ 2031206 w 2038350"/>
                <a:gd name="connsiteY60" fmla="*/ 214313 h 426244"/>
                <a:gd name="connsiteX61" fmla="*/ 2016919 w 2038350"/>
                <a:gd name="connsiteY61" fmla="*/ 228600 h 426244"/>
                <a:gd name="connsiteX62" fmla="*/ 2000250 w 2038350"/>
                <a:gd name="connsiteY62" fmla="*/ 240507 h 426244"/>
                <a:gd name="connsiteX63" fmla="*/ 1957387 w 2038350"/>
                <a:gd name="connsiteY63" fmla="*/ 247650 h 426244"/>
                <a:gd name="connsiteX64" fmla="*/ 1890712 w 2038350"/>
                <a:gd name="connsiteY64" fmla="*/ 247650 h 426244"/>
                <a:gd name="connsiteX65" fmla="*/ 1747837 w 2038350"/>
                <a:gd name="connsiteY65" fmla="*/ 247650 h 426244"/>
                <a:gd name="connsiteX66" fmla="*/ 1569244 w 2038350"/>
                <a:gd name="connsiteY66" fmla="*/ 247650 h 426244"/>
                <a:gd name="connsiteX67" fmla="*/ 1454944 w 2038350"/>
                <a:gd name="connsiteY67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38350" h="426244">
                  <a:moveTo>
                    <a:pt x="1454944" y="250032"/>
                  </a:moveTo>
                  <a:lnTo>
                    <a:pt x="1331119" y="252413"/>
                  </a:lnTo>
                  <a:lnTo>
                    <a:pt x="1238250" y="257175"/>
                  </a:lnTo>
                  <a:lnTo>
                    <a:pt x="1164431" y="261938"/>
                  </a:lnTo>
                  <a:lnTo>
                    <a:pt x="1076325" y="269082"/>
                  </a:lnTo>
                  <a:lnTo>
                    <a:pt x="1012031" y="276225"/>
                  </a:lnTo>
                  <a:lnTo>
                    <a:pt x="954881" y="283369"/>
                  </a:lnTo>
                  <a:lnTo>
                    <a:pt x="878681" y="297657"/>
                  </a:lnTo>
                  <a:lnTo>
                    <a:pt x="792956" y="314325"/>
                  </a:lnTo>
                  <a:lnTo>
                    <a:pt x="671512" y="340519"/>
                  </a:lnTo>
                  <a:lnTo>
                    <a:pt x="585787" y="359569"/>
                  </a:lnTo>
                  <a:lnTo>
                    <a:pt x="500062" y="383382"/>
                  </a:lnTo>
                  <a:lnTo>
                    <a:pt x="416719" y="409575"/>
                  </a:lnTo>
                  <a:lnTo>
                    <a:pt x="376237" y="426244"/>
                  </a:lnTo>
                  <a:lnTo>
                    <a:pt x="354806" y="426244"/>
                  </a:lnTo>
                  <a:lnTo>
                    <a:pt x="328612" y="421482"/>
                  </a:lnTo>
                  <a:lnTo>
                    <a:pt x="300037" y="414338"/>
                  </a:lnTo>
                  <a:lnTo>
                    <a:pt x="266700" y="397669"/>
                  </a:lnTo>
                  <a:lnTo>
                    <a:pt x="230981" y="378619"/>
                  </a:lnTo>
                  <a:lnTo>
                    <a:pt x="197644" y="354807"/>
                  </a:lnTo>
                  <a:lnTo>
                    <a:pt x="159544" y="319088"/>
                  </a:lnTo>
                  <a:lnTo>
                    <a:pt x="130969" y="290513"/>
                  </a:lnTo>
                  <a:lnTo>
                    <a:pt x="90487" y="245269"/>
                  </a:lnTo>
                  <a:lnTo>
                    <a:pt x="52387" y="195263"/>
                  </a:lnTo>
                  <a:lnTo>
                    <a:pt x="4762" y="126207"/>
                  </a:lnTo>
                  <a:lnTo>
                    <a:pt x="0" y="111919"/>
                  </a:lnTo>
                  <a:lnTo>
                    <a:pt x="4762" y="100013"/>
                  </a:lnTo>
                  <a:lnTo>
                    <a:pt x="16669" y="92869"/>
                  </a:lnTo>
                  <a:lnTo>
                    <a:pt x="33337" y="90488"/>
                  </a:lnTo>
                  <a:lnTo>
                    <a:pt x="54769" y="97632"/>
                  </a:lnTo>
                  <a:lnTo>
                    <a:pt x="100012" y="119063"/>
                  </a:lnTo>
                  <a:lnTo>
                    <a:pt x="138112" y="135732"/>
                  </a:lnTo>
                  <a:lnTo>
                    <a:pt x="188119" y="152400"/>
                  </a:lnTo>
                  <a:lnTo>
                    <a:pt x="238125" y="164307"/>
                  </a:lnTo>
                  <a:lnTo>
                    <a:pt x="292894" y="173832"/>
                  </a:lnTo>
                  <a:lnTo>
                    <a:pt x="359569" y="180975"/>
                  </a:lnTo>
                  <a:lnTo>
                    <a:pt x="390525" y="180975"/>
                  </a:lnTo>
                  <a:lnTo>
                    <a:pt x="504825" y="164307"/>
                  </a:lnTo>
                  <a:lnTo>
                    <a:pt x="721519" y="135732"/>
                  </a:lnTo>
                  <a:lnTo>
                    <a:pt x="909637" y="111919"/>
                  </a:lnTo>
                  <a:lnTo>
                    <a:pt x="1097756" y="90488"/>
                  </a:lnTo>
                  <a:lnTo>
                    <a:pt x="1202531" y="83344"/>
                  </a:lnTo>
                  <a:lnTo>
                    <a:pt x="1295400" y="73819"/>
                  </a:lnTo>
                  <a:lnTo>
                    <a:pt x="1371600" y="64294"/>
                  </a:lnTo>
                  <a:lnTo>
                    <a:pt x="1421606" y="54769"/>
                  </a:lnTo>
                  <a:lnTo>
                    <a:pt x="1471612" y="42863"/>
                  </a:lnTo>
                  <a:lnTo>
                    <a:pt x="1521619" y="28575"/>
                  </a:lnTo>
                  <a:lnTo>
                    <a:pt x="1564481" y="9525"/>
                  </a:lnTo>
                  <a:lnTo>
                    <a:pt x="1578769" y="2382"/>
                  </a:lnTo>
                  <a:lnTo>
                    <a:pt x="1621631" y="0"/>
                  </a:lnTo>
                  <a:lnTo>
                    <a:pt x="1681162" y="4763"/>
                  </a:lnTo>
                  <a:lnTo>
                    <a:pt x="1764506" y="16669"/>
                  </a:lnTo>
                  <a:lnTo>
                    <a:pt x="1833562" y="33338"/>
                  </a:lnTo>
                  <a:lnTo>
                    <a:pt x="1909762" y="59532"/>
                  </a:lnTo>
                  <a:lnTo>
                    <a:pt x="1981200" y="95250"/>
                  </a:lnTo>
                  <a:lnTo>
                    <a:pt x="2007394" y="114300"/>
                  </a:lnTo>
                  <a:lnTo>
                    <a:pt x="2021681" y="133350"/>
                  </a:lnTo>
                  <a:lnTo>
                    <a:pt x="2033587" y="157163"/>
                  </a:lnTo>
                  <a:lnTo>
                    <a:pt x="2038350" y="178594"/>
                  </a:lnTo>
                  <a:lnTo>
                    <a:pt x="2038350" y="195263"/>
                  </a:lnTo>
                  <a:lnTo>
                    <a:pt x="2031206" y="214313"/>
                  </a:lnTo>
                  <a:lnTo>
                    <a:pt x="2016919" y="228600"/>
                  </a:lnTo>
                  <a:lnTo>
                    <a:pt x="2000250" y="240507"/>
                  </a:lnTo>
                  <a:lnTo>
                    <a:pt x="1957387" y="247650"/>
                  </a:lnTo>
                  <a:lnTo>
                    <a:pt x="1890712" y="247650"/>
                  </a:lnTo>
                  <a:lnTo>
                    <a:pt x="1747837" y="247650"/>
                  </a:lnTo>
                  <a:lnTo>
                    <a:pt x="1569244" y="247650"/>
                  </a:lnTo>
                  <a:lnTo>
                    <a:pt x="1454944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5918F28-5227-4E4B-B601-2ED76BD14638}"/>
                </a:ext>
              </a:extLst>
            </p:cNvPr>
            <p:cNvSpPr/>
            <p:nvPr/>
          </p:nvSpPr>
          <p:spPr>
            <a:xfrm>
              <a:off x="4376737" y="3195734"/>
              <a:ext cx="482600" cy="762042"/>
            </a:xfrm>
            <a:custGeom>
              <a:avLst/>
              <a:gdLst>
                <a:gd name="connsiteX0" fmla="*/ 145256 w 483393"/>
                <a:gd name="connsiteY0" fmla="*/ 454818 h 762000"/>
                <a:gd name="connsiteX1" fmla="*/ 142875 w 483393"/>
                <a:gd name="connsiteY1" fmla="*/ 321468 h 762000"/>
                <a:gd name="connsiteX2" fmla="*/ 140493 w 483393"/>
                <a:gd name="connsiteY2" fmla="*/ 285750 h 762000"/>
                <a:gd name="connsiteX3" fmla="*/ 138112 w 483393"/>
                <a:gd name="connsiteY3" fmla="*/ 257175 h 762000"/>
                <a:gd name="connsiteX4" fmla="*/ 133350 w 483393"/>
                <a:gd name="connsiteY4" fmla="*/ 221456 h 762000"/>
                <a:gd name="connsiteX5" fmla="*/ 126206 w 483393"/>
                <a:gd name="connsiteY5" fmla="*/ 195262 h 762000"/>
                <a:gd name="connsiteX6" fmla="*/ 104775 w 483393"/>
                <a:gd name="connsiteY6" fmla="*/ 161925 h 762000"/>
                <a:gd name="connsiteX7" fmla="*/ 80962 w 483393"/>
                <a:gd name="connsiteY7" fmla="*/ 126206 h 762000"/>
                <a:gd name="connsiteX8" fmla="*/ 59531 w 483393"/>
                <a:gd name="connsiteY8" fmla="*/ 97631 h 762000"/>
                <a:gd name="connsiteX9" fmla="*/ 35718 w 483393"/>
                <a:gd name="connsiteY9" fmla="*/ 73818 h 762000"/>
                <a:gd name="connsiteX10" fmla="*/ 21431 w 483393"/>
                <a:gd name="connsiteY10" fmla="*/ 61912 h 762000"/>
                <a:gd name="connsiteX11" fmla="*/ 9525 w 483393"/>
                <a:gd name="connsiteY11" fmla="*/ 50006 h 762000"/>
                <a:gd name="connsiteX12" fmla="*/ 0 w 483393"/>
                <a:gd name="connsiteY12" fmla="*/ 26193 h 762000"/>
                <a:gd name="connsiteX13" fmla="*/ 0 w 483393"/>
                <a:gd name="connsiteY13" fmla="*/ 7143 h 762000"/>
                <a:gd name="connsiteX14" fmla="*/ 2381 w 483393"/>
                <a:gd name="connsiteY14" fmla="*/ 2381 h 762000"/>
                <a:gd name="connsiteX15" fmla="*/ 9525 w 483393"/>
                <a:gd name="connsiteY15" fmla="*/ 0 h 762000"/>
                <a:gd name="connsiteX16" fmla="*/ 30956 w 483393"/>
                <a:gd name="connsiteY16" fmla="*/ 0 h 762000"/>
                <a:gd name="connsiteX17" fmla="*/ 97631 w 483393"/>
                <a:gd name="connsiteY17" fmla="*/ 28575 h 762000"/>
                <a:gd name="connsiteX18" fmla="*/ 245268 w 483393"/>
                <a:gd name="connsiteY18" fmla="*/ 92868 h 762000"/>
                <a:gd name="connsiteX19" fmla="*/ 347662 w 483393"/>
                <a:gd name="connsiteY19" fmla="*/ 145256 h 762000"/>
                <a:gd name="connsiteX20" fmla="*/ 400050 w 483393"/>
                <a:gd name="connsiteY20" fmla="*/ 180975 h 762000"/>
                <a:gd name="connsiteX21" fmla="*/ 433387 w 483393"/>
                <a:gd name="connsiteY21" fmla="*/ 204787 h 762000"/>
                <a:gd name="connsiteX22" fmla="*/ 454818 w 483393"/>
                <a:gd name="connsiteY22" fmla="*/ 226218 h 762000"/>
                <a:gd name="connsiteX23" fmla="*/ 471487 w 483393"/>
                <a:gd name="connsiteY23" fmla="*/ 252412 h 762000"/>
                <a:gd name="connsiteX24" fmla="*/ 481012 w 483393"/>
                <a:gd name="connsiteY24" fmla="*/ 278606 h 762000"/>
                <a:gd name="connsiteX25" fmla="*/ 483393 w 483393"/>
                <a:gd name="connsiteY25" fmla="*/ 300037 h 762000"/>
                <a:gd name="connsiteX26" fmla="*/ 478631 w 483393"/>
                <a:gd name="connsiteY26" fmla="*/ 316706 h 762000"/>
                <a:gd name="connsiteX27" fmla="*/ 469106 w 483393"/>
                <a:gd name="connsiteY27" fmla="*/ 330993 h 762000"/>
                <a:gd name="connsiteX28" fmla="*/ 452437 w 483393"/>
                <a:gd name="connsiteY28" fmla="*/ 345281 h 762000"/>
                <a:gd name="connsiteX29" fmla="*/ 433387 w 483393"/>
                <a:gd name="connsiteY29" fmla="*/ 357187 h 762000"/>
                <a:gd name="connsiteX30" fmla="*/ 414337 w 483393"/>
                <a:gd name="connsiteY30" fmla="*/ 366712 h 762000"/>
                <a:gd name="connsiteX31" fmla="*/ 400050 w 483393"/>
                <a:gd name="connsiteY31" fmla="*/ 383381 h 762000"/>
                <a:gd name="connsiteX32" fmla="*/ 381000 w 483393"/>
                <a:gd name="connsiteY32" fmla="*/ 431006 h 762000"/>
                <a:gd name="connsiteX33" fmla="*/ 369093 w 483393"/>
                <a:gd name="connsiteY33" fmla="*/ 466725 h 762000"/>
                <a:gd name="connsiteX34" fmla="*/ 366712 w 483393"/>
                <a:gd name="connsiteY34" fmla="*/ 516731 h 762000"/>
                <a:gd name="connsiteX35" fmla="*/ 371475 w 483393"/>
                <a:gd name="connsiteY35" fmla="*/ 735806 h 762000"/>
                <a:gd name="connsiteX36" fmla="*/ 142875 w 483393"/>
                <a:gd name="connsiteY36" fmla="*/ 762000 h 762000"/>
                <a:gd name="connsiteX37" fmla="*/ 145256 w 483393"/>
                <a:gd name="connsiteY37" fmla="*/ 454818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3" h="762000">
                  <a:moveTo>
                    <a:pt x="145256" y="454818"/>
                  </a:moveTo>
                  <a:cubicBezTo>
                    <a:pt x="144462" y="410368"/>
                    <a:pt x="143669" y="365918"/>
                    <a:pt x="142875" y="321468"/>
                  </a:cubicBezTo>
                  <a:lnTo>
                    <a:pt x="140493" y="285750"/>
                  </a:lnTo>
                  <a:lnTo>
                    <a:pt x="138112" y="257175"/>
                  </a:lnTo>
                  <a:lnTo>
                    <a:pt x="133350" y="221456"/>
                  </a:lnTo>
                  <a:lnTo>
                    <a:pt x="126206" y="195262"/>
                  </a:lnTo>
                  <a:lnTo>
                    <a:pt x="104775" y="161925"/>
                  </a:lnTo>
                  <a:lnTo>
                    <a:pt x="80962" y="126206"/>
                  </a:lnTo>
                  <a:lnTo>
                    <a:pt x="59531" y="97631"/>
                  </a:lnTo>
                  <a:lnTo>
                    <a:pt x="35718" y="73818"/>
                  </a:lnTo>
                  <a:lnTo>
                    <a:pt x="21431" y="61912"/>
                  </a:lnTo>
                  <a:lnTo>
                    <a:pt x="9525" y="50006"/>
                  </a:lnTo>
                  <a:lnTo>
                    <a:pt x="0" y="26193"/>
                  </a:lnTo>
                  <a:lnTo>
                    <a:pt x="0" y="7143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30956" y="0"/>
                  </a:lnTo>
                  <a:lnTo>
                    <a:pt x="97631" y="28575"/>
                  </a:lnTo>
                  <a:lnTo>
                    <a:pt x="245268" y="92868"/>
                  </a:lnTo>
                  <a:lnTo>
                    <a:pt x="347662" y="145256"/>
                  </a:lnTo>
                  <a:lnTo>
                    <a:pt x="400050" y="180975"/>
                  </a:lnTo>
                  <a:lnTo>
                    <a:pt x="433387" y="204787"/>
                  </a:lnTo>
                  <a:lnTo>
                    <a:pt x="454818" y="226218"/>
                  </a:lnTo>
                  <a:lnTo>
                    <a:pt x="471487" y="252412"/>
                  </a:lnTo>
                  <a:lnTo>
                    <a:pt x="481012" y="278606"/>
                  </a:lnTo>
                  <a:lnTo>
                    <a:pt x="483393" y="300037"/>
                  </a:lnTo>
                  <a:lnTo>
                    <a:pt x="478631" y="316706"/>
                  </a:lnTo>
                  <a:lnTo>
                    <a:pt x="469106" y="330993"/>
                  </a:lnTo>
                  <a:lnTo>
                    <a:pt x="452437" y="345281"/>
                  </a:lnTo>
                  <a:lnTo>
                    <a:pt x="433387" y="357187"/>
                  </a:lnTo>
                  <a:lnTo>
                    <a:pt x="414337" y="366712"/>
                  </a:lnTo>
                  <a:lnTo>
                    <a:pt x="400050" y="383381"/>
                  </a:lnTo>
                  <a:lnTo>
                    <a:pt x="381000" y="431006"/>
                  </a:lnTo>
                  <a:lnTo>
                    <a:pt x="369093" y="466725"/>
                  </a:lnTo>
                  <a:lnTo>
                    <a:pt x="366712" y="516731"/>
                  </a:lnTo>
                  <a:lnTo>
                    <a:pt x="371475" y="735806"/>
                  </a:lnTo>
                  <a:lnTo>
                    <a:pt x="142875" y="762000"/>
                  </a:lnTo>
                  <a:cubicBezTo>
                    <a:pt x="143669" y="672306"/>
                    <a:pt x="144462" y="582612"/>
                    <a:pt x="145256" y="4548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D9BBE2C2-DF6A-45FC-BE2D-191C24DDA075}"/>
                </a:ext>
              </a:extLst>
            </p:cNvPr>
            <p:cNvSpPr/>
            <p:nvPr/>
          </p:nvSpPr>
          <p:spPr>
            <a:xfrm>
              <a:off x="2746374" y="3608507"/>
              <a:ext cx="4122739" cy="701713"/>
            </a:xfrm>
            <a:custGeom>
              <a:avLst/>
              <a:gdLst>
                <a:gd name="connsiteX0" fmla="*/ 2856253 w 4123113"/>
                <a:gd name="connsiteY0" fmla="*/ 142979 h 701594"/>
                <a:gd name="connsiteX1" fmla="*/ 2603546 w 4123113"/>
                <a:gd name="connsiteY1" fmla="*/ 172904 h 701594"/>
                <a:gd name="connsiteX2" fmla="*/ 2347514 w 4123113"/>
                <a:gd name="connsiteY2" fmla="*/ 202830 h 701594"/>
                <a:gd name="connsiteX3" fmla="*/ 2121408 w 4123113"/>
                <a:gd name="connsiteY3" fmla="*/ 229431 h 701594"/>
                <a:gd name="connsiteX4" fmla="*/ 1978429 w 4123113"/>
                <a:gd name="connsiteY4" fmla="*/ 246056 h 701594"/>
                <a:gd name="connsiteX5" fmla="*/ 1778924 w 4123113"/>
                <a:gd name="connsiteY5" fmla="*/ 289283 h 701594"/>
                <a:gd name="connsiteX6" fmla="*/ 1463040 w 4123113"/>
                <a:gd name="connsiteY6" fmla="*/ 329184 h 701594"/>
                <a:gd name="connsiteX7" fmla="*/ 1197033 w 4123113"/>
                <a:gd name="connsiteY7" fmla="*/ 362435 h 701594"/>
                <a:gd name="connsiteX8" fmla="*/ 917725 w 4123113"/>
                <a:gd name="connsiteY8" fmla="*/ 399011 h 701594"/>
                <a:gd name="connsiteX9" fmla="*/ 661693 w 4123113"/>
                <a:gd name="connsiteY9" fmla="*/ 432261 h 701594"/>
                <a:gd name="connsiteX10" fmla="*/ 575241 w 4123113"/>
                <a:gd name="connsiteY10" fmla="*/ 442237 h 701594"/>
                <a:gd name="connsiteX11" fmla="*/ 485463 w 4123113"/>
                <a:gd name="connsiteY11" fmla="*/ 445562 h 701594"/>
                <a:gd name="connsiteX12" fmla="*/ 382386 w 4123113"/>
                <a:gd name="connsiteY12" fmla="*/ 445562 h 701594"/>
                <a:gd name="connsiteX13" fmla="*/ 325859 w 4123113"/>
                <a:gd name="connsiteY13" fmla="*/ 438912 h 701594"/>
                <a:gd name="connsiteX14" fmla="*/ 289283 w 4123113"/>
                <a:gd name="connsiteY14" fmla="*/ 432261 h 701594"/>
                <a:gd name="connsiteX15" fmla="*/ 222781 w 4123113"/>
                <a:gd name="connsiteY15" fmla="*/ 408986 h 701594"/>
                <a:gd name="connsiteX16" fmla="*/ 169580 w 4123113"/>
                <a:gd name="connsiteY16" fmla="*/ 382385 h 701594"/>
                <a:gd name="connsiteX17" fmla="*/ 106403 w 4123113"/>
                <a:gd name="connsiteY17" fmla="*/ 345809 h 701594"/>
                <a:gd name="connsiteX18" fmla="*/ 63177 w 4123113"/>
                <a:gd name="connsiteY18" fmla="*/ 315883 h 701594"/>
                <a:gd name="connsiteX19" fmla="*/ 26601 w 4123113"/>
                <a:gd name="connsiteY19" fmla="*/ 295933 h 701594"/>
                <a:gd name="connsiteX20" fmla="*/ 13300 w 4123113"/>
                <a:gd name="connsiteY20" fmla="*/ 295933 h 701594"/>
                <a:gd name="connsiteX21" fmla="*/ 6650 w 4123113"/>
                <a:gd name="connsiteY21" fmla="*/ 299258 h 701594"/>
                <a:gd name="connsiteX22" fmla="*/ 0 w 4123113"/>
                <a:gd name="connsiteY22" fmla="*/ 325859 h 701594"/>
                <a:gd name="connsiteX23" fmla="*/ 6650 w 4123113"/>
                <a:gd name="connsiteY23" fmla="*/ 365760 h 701594"/>
                <a:gd name="connsiteX24" fmla="*/ 26601 w 4123113"/>
                <a:gd name="connsiteY24" fmla="*/ 399011 h 701594"/>
                <a:gd name="connsiteX25" fmla="*/ 86452 w 4123113"/>
                <a:gd name="connsiteY25" fmla="*/ 468837 h 701594"/>
                <a:gd name="connsiteX26" fmla="*/ 152954 w 4123113"/>
                <a:gd name="connsiteY26" fmla="*/ 532014 h 701594"/>
                <a:gd name="connsiteX27" fmla="*/ 222781 w 4123113"/>
                <a:gd name="connsiteY27" fmla="*/ 595191 h 701594"/>
                <a:gd name="connsiteX28" fmla="*/ 285958 w 4123113"/>
                <a:gd name="connsiteY28" fmla="*/ 638417 h 701594"/>
                <a:gd name="connsiteX29" fmla="*/ 332509 w 4123113"/>
                <a:gd name="connsiteY29" fmla="*/ 671668 h 701594"/>
                <a:gd name="connsiteX30" fmla="*/ 372410 w 4123113"/>
                <a:gd name="connsiteY30" fmla="*/ 691619 h 701594"/>
                <a:gd name="connsiteX31" fmla="*/ 405661 w 4123113"/>
                <a:gd name="connsiteY31" fmla="*/ 698269 h 701594"/>
                <a:gd name="connsiteX32" fmla="*/ 442237 w 4123113"/>
                <a:gd name="connsiteY32" fmla="*/ 701594 h 701594"/>
                <a:gd name="connsiteX33" fmla="*/ 482138 w 4123113"/>
                <a:gd name="connsiteY33" fmla="*/ 701594 h 701594"/>
                <a:gd name="connsiteX34" fmla="*/ 528690 w 4123113"/>
                <a:gd name="connsiteY34" fmla="*/ 694944 h 701594"/>
                <a:gd name="connsiteX35" fmla="*/ 605167 w 4123113"/>
                <a:gd name="connsiteY35" fmla="*/ 674993 h 701594"/>
                <a:gd name="connsiteX36" fmla="*/ 678319 w 4123113"/>
                <a:gd name="connsiteY36" fmla="*/ 651717 h 701594"/>
                <a:gd name="connsiteX37" fmla="*/ 798022 w 4123113"/>
                <a:gd name="connsiteY37" fmla="*/ 621792 h 701594"/>
                <a:gd name="connsiteX38" fmla="*/ 990877 w 4123113"/>
                <a:gd name="connsiteY38" fmla="*/ 575240 h 701594"/>
                <a:gd name="connsiteX39" fmla="*/ 1110580 w 4123113"/>
                <a:gd name="connsiteY39" fmla="*/ 545315 h 701594"/>
                <a:gd name="connsiteX40" fmla="*/ 1270185 w 4123113"/>
                <a:gd name="connsiteY40" fmla="*/ 512064 h 701594"/>
                <a:gd name="connsiteX41" fmla="*/ 1393213 w 4123113"/>
                <a:gd name="connsiteY41" fmla="*/ 485463 h 701594"/>
                <a:gd name="connsiteX42" fmla="*/ 1652570 w 4123113"/>
                <a:gd name="connsiteY42" fmla="*/ 445562 h 701594"/>
                <a:gd name="connsiteX43" fmla="*/ 1938528 w 4123113"/>
                <a:gd name="connsiteY43" fmla="*/ 415636 h 701594"/>
                <a:gd name="connsiteX44" fmla="*/ 2281012 w 4123113"/>
                <a:gd name="connsiteY44" fmla="*/ 379060 h 701594"/>
                <a:gd name="connsiteX45" fmla="*/ 2663398 w 4123113"/>
                <a:gd name="connsiteY45" fmla="*/ 339159 h 701594"/>
                <a:gd name="connsiteX46" fmla="*/ 2819677 w 4123113"/>
                <a:gd name="connsiteY46" fmla="*/ 322533 h 701594"/>
                <a:gd name="connsiteX47" fmla="*/ 3022508 w 4123113"/>
                <a:gd name="connsiteY47" fmla="*/ 305908 h 701594"/>
                <a:gd name="connsiteX48" fmla="*/ 3185437 w 4123113"/>
                <a:gd name="connsiteY48" fmla="*/ 295933 h 701594"/>
                <a:gd name="connsiteX49" fmla="*/ 3361667 w 4123113"/>
                <a:gd name="connsiteY49" fmla="*/ 285957 h 701594"/>
                <a:gd name="connsiteX50" fmla="*/ 3567823 w 4123113"/>
                <a:gd name="connsiteY50" fmla="*/ 282632 h 701594"/>
                <a:gd name="connsiteX51" fmla="*/ 3807229 w 4123113"/>
                <a:gd name="connsiteY51" fmla="*/ 282632 h 701594"/>
                <a:gd name="connsiteX52" fmla="*/ 3980134 w 4123113"/>
                <a:gd name="connsiteY52" fmla="*/ 285957 h 701594"/>
                <a:gd name="connsiteX53" fmla="*/ 4026685 w 4123113"/>
                <a:gd name="connsiteY53" fmla="*/ 289283 h 701594"/>
                <a:gd name="connsiteX54" fmla="*/ 4063261 w 4123113"/>
                <a:gd name="connsiteY54" fmla="*/ 282632 h 701594"/>
                <a:gd name="connsiteX55" fmla="*/ 4093187 w 4123113"/>
                <a:gd name="connsiteY55" fmla="*/ 269332 h 701594"/>
                <a:gd name="connsiteX56" fmla="*/ 4113138 w 4123113"/>
                <a:gd name="connsiteY56" fmla="*/ 256032 h 701594"/>
                <a:gd name="connsiteX57" fmla="*/ 4123113 w 4123113"/>
                <a:gd name="connsiteY57" fmla="*/ 239406 h 701594"/>
                <a:gd name="connsiteX58" fmla="*/ 4123113 w 4123113"/>
                <a:gd name="connsiteY58" fmla="*/ 222781 h 701594"/>
                <a:gd name="connsiteX59" fmla="*/ 4116463 w 4123113"/>
                <a:gd name="connsiteY59" fmla="*/ 196180 h 701594"/>
                <a:gd name="connsiteX60" fmla="*/ 4093187 w 4123113"/>
                <a:gd name="connsiteY60" fmla="*/ 152954 h 701594"/>
                <a:gd name="connsiteX61" fmla="*/ 4079887 w 4123113"/>
                <a:gd name="connsiteY61" fmla="*/ 139653 h 701594"/>
                <a:gd name="connsiteX62" fmla="*/ 4066586 w 4123113"/>
                <a:gd name="connsiteY62" fmla="*/ 129678 h 701594"/>
                <a:gd name="connsiteX63" fmla="*/ 3980134 w 4123113"/>
                <a:gd name="connsiteY63" fmla="*/ 99752 h 701594"/>
                <a:gd name="connsiteX64" fmla="*/ 3860431 w 4123113"/>
                <a:gd name="connsiteY64" fmla="*/ 59851 h 701594"/>
                <a:gd name="connsiteX65" fmla="*/ 3724102 w 4123113"/>
                <a:gd name="connsiteY65" fmla="*/ 23275 h 701594"/>
                <a:gd name="connsiteX66" fmla="*/ 3604399 w 4123113"/>
                <a:gd name="connsiteY66" fmla="*/ 0 h 701594"/>
                <a:gd name="connsiteX67" fmla="*/ 3567823 w 4123113"/>
                <a:gd name="connsiteY67" fmla="*/ 6650 h 701594"/>
                <a:gd name="connsiteX68" fmla="*/ 3438144 w 4123113"/>
                <a:gd name="connsiteY68" fmla="*/ 46551 h 701594"/>
                <a:gd name="connsiteX69" fmla="*/ 3308466 w 4123113"/>
                <a:gd name="connsiteY69" fmla="*/ 89777 h 701594"/>
                <a:gd name="connsiteX70" fmla="*/ 3225338 w 4123113"/>
                <a:gd name="connsiteY70" fmla="*/ 99752 h 701594"/>
                <a:gd name="connsiteX71" fmla="*/ 2856253 w 4123113"/>
                <a:gd name="connsiteY71" fmla="*/ 142979 h 70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123113" h="701594">
                  <a:moveTo>
                    <a:pt x="2856253" y="142979"/>
                  </a:moveTo>
                  <a:lnTo>
                    <a:pt x="2603546" y="172904"/>
                  </a:lnTo>
                  <a:lnTo>
                    <a:pt x="2347514" y="202830"/>
                  </a:lnTo>
                  <a:lnTo>
                    <a:pt x="2121408" y="229431"/>
                  </a:lnTo>
                  <a:lnTo>
                    <a:pt x="1978429" y="246056"/>
                  </a:lnTo>
                  <a:lnTo>
                    <a:pt x="1778924" y="289283"/>
                  </a:lnTo>
                  <a:lnTo>
                    <a:pt x="1463040" y="329184"/>
                  </a:lnTo>
                  <a:lnTo>
                    <a:pt x="1197033" y="362435"/>
                  </a:lnTo>
                  <a:lnTo>
                    <a:pt x="917725" y="399011"/>
                  </a:lnTo>
                  <a:lnTo>
                    <a:pt x="661693" y="432261"/>
                  </a:lnTo>
                  <a:lnTo>
                    <a:pt x="575241" y="442237"/>
                  </a:lnTo>
                  <a:lnTo>
                    <a:pt x="485463" y="445562"/>
                  </a:lnTo>
                  <a:lnTo>
                    <a:pt x="382386" y="445562"/>
                  </a:lnTo>
                  <a:lnTo>
                    <a:pt x="325859" y="438912"/>
                  </a:lnTo>
                  <a:lnTo>
                    <a:pt x="289283" y="432261"/>
                  </a:lnTo>
                  <a:lnTo>
                    <a:pt x="222781" y="408986"/>
                  </a:lnTo>
                  <a:lnTo>
                    <a:pt x="169580" y="382385"/>
                  </a:lnTo>
                  <a:lnTo>
                    <a:pt x="106403" y="345809"/>
                  </a:lnTo>
                  <a:lnTo>
                    <a:pt x="63177" y="315883"/>
                  </a:lnTo>
                  <a:lnTo>
                    <a:pt x="26601" y="295933"/>
                  </a:lnTo>
                  <a:lnTo>
                    <a:pt x="13300" y="295933"/>
                  </a:lnTo>
                  <a:lnTo>
                    <a:pt x="6650" y="299258"/>
                  </a:lnTo>
                  <a:lnTo>
                    <a:pt x="0" y="325859"/>
                  </a:lnTo>
                  <a:lnTo>
                    <a:pt x="6650" y="365760"/>
                  </a:lnTo>
                  <a:lnTo>
                    <a:pt x="26601" y="399011"/>
                  </a:lnTo>
                  <a:lnTo>
                    <a:pt x="86452" y="468837"/>
                  </a:lnTo>
                  <a:lnTo>
                    <a:pt x="152954" y="532014"/>
                  </a:lnTo>
                  <a:lnTo>
                    <a:pt x="222781" y="595191"/>
                  </a:lnTo>
                  <a:lnTo>
                    <a:pt x="285958" y="638417"/>
                  </a:lnTo>
                  <a:lnTo>
                    <a:pt x="332509" y="671668"/>
                  </a:lnTo>
                  <a:lnTo>
                    <a:pt x="372410" y="691619"/>
                  </a:lnTo>
                  <a:lnTo>
                    <a:pt x="405661" y="698269"/>
                  </a:lnTo>
                  <a:lnTo>
                    <a:pt x="442237" y="701594"/>
                  </a:lnTo>
                  <a:lnTo>
                    <a:pt x="482138" y="701594"/>
                  </a:lnTo>
                  <a:lnTo>
                    <a:pt x="528690" y="694944"/>
                  </a:lnTo>
                  <a:lnTo>
                    <a:pt x="605167" y="674993"/>
                  </a:lnTo>
                  <a:lnTo>
                    <a:pt x="678319" y="651717"/>
                  </a:lnTo>
                  <a:lnTo>
                    <a:pt x="798022" y="621792"/>
                  </a:lnTo>
                  <a:lnTo>
                    <a:pt x="990877" y="575240"/>
                  </a:lnTo>
                  <a:lnTo>
                    <a:pt x="1110580" y="545315"/>
                  </a:lnTo>
                  <a:lnTo>
                    <a:pt x="1270185" y="512064"/>
                  </a:lnTo>
                  <a:lnTo>
                    <a:pt x="1393213" y="485463"/>
                  </a:lnTo>
                  <a:lnTo>
                    <a:pt x="1652570" y="445562"/>
                  </a:lnTo>
                  <a:lnTo>
                    <a:pt x="1938528" y="415636"/>
                  </a:lnTo>
                  <a:lnTo>
                    <a:pt x="2281012" y="379060"/>
                  </a:lnTo>
                  <a:lnTo>
                    <a:pt x="2663398" y="339159"/>
                  </a:lnTo>
                  <a:lnTo>
                    <a:pt x="2819677" y="322533"/>
                  </a:lnTo>
                  <a:lnTo>
                    <a:pt x="3022508" y="305908"/>
                  </a:lnTo>
                  <a:lnTo>
                    <a:pt x="3185437" y="295933"/>
                  </a:lnTo>
                  <a:lnTo>
                    <a:pt x="3361667" y="285957"/>
                  </a:lnTo>
                  <a:lnTo>
                    <a:pt x="3567823" y="282632"/>
                  </a:lnTo>
                  <a:lnTo>
                    <a:pt x="3807229" y="282632"/>
                  </a:lnTo>
                  <a:lnTo>
                    <a:pt x="3980134" y="285957"/>
                  </a:lnTo>
                  <a:lnTo>
                    <a:pt x="4026685" y="289283"/>
                  </a:lnTo>
                  <a:lnTo>
                    <a:pt x="4063261" y="282632"/>
                  </a:lnTo>
                  <a:lnTo>
                    <a:pt x="4093187" y="269332"/>
                  </a:lnTo>
                  <a:lnTo>
                    <a:pt x="4113138" y="256032"/>
                  </a:lnTo>
                  <a:lnTo>
                    <a:pt x="4123113" y="239406"/>
                  </a:lnTo>
                  <a:lnTo>
                    <a:pt x="4123113" y="222781"/>
                  </a:lnTo>
                  <a:lnTo>
                    <a:pt x="4116463" y="196180"/>
                  </a:lnTo>
                  <a:lnTo>
                    <a:pt x="4093187" y="152954"/>
                  </a:lnTo>
                  <a:lnTo>
                    <a:pt x="4079887" y="139653"/>
                  </a:lnTo>
                  <a:lnTo>
                    <a:pt x="4066586" y="129678"/>
                  </a:lnTo>
                  <a:lnTo>
                    <a:pt x="3980134" y="99752"/>
                  </a:lnTo>
                  <a:lnTo>
                    <a:pt x="3860431" y="59851"/>
                  </a:lnTo>
                  <a:lnTo>
                    <a:pt x="3724102" y="23275"/>
                  </a:lnTo>
                  <a:lnTo>
                    <a:pt x="3604399" y="0"/>
                  </a:lnTo>
                  <a:lnTo>
                    <a:pt x="3567823" y="6650"/>
                  </a:lnTo>
                  <a:lnTo>
                    <a:pt x="3438144" y="46551"/>
                  </a:lnTo>
                  <a:lnTo>
                    <a:pt x="3308466" y="89777"/>
                  </a:lnTo>
                  <a:lnTo>
                    <a:pt x="3225338" y="99752"/>
                  </a:lnTo>
                  <a:lnTo>
                    <a:pt x="2856253" y="142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10CF2BA3-5680-4DFD-AE6B-3DB46C112A03}"/>
                </a:ext>
              </a:extLst>
            </p:cNvPr>
            <p:cNvSpPr/>
            <p:nvPr/>
          </p:nvSpPr>
          <p:spPr>
            <a:xfrm>
              <a:off x="2655887" y="4002228"/>
              <a:ext cx="1839912" cy="1370087"/>
            </a:xfrm>
            <a:custGeom>
              <a:avLst/>
              <a:gdLst>
                <a:gd name="connsiteX0" fmla="*/ 1383506 w 1840706"/>
                <a:gd name="connsiteY0" fmla="*/ 195263 h 1369219"/>
                <a:gd name="connsiteX1" fmla="*/ 1276350 w 1840706"/>
                <a:gd name="connsiteY1" fmla="*/ 311944 h 1369219"/>
                <a:gd name="connsiteX2" fmla="*/ 1176337 w 1840706"/>
                <a:gd name="connsiteY2" fmla="*/ 411957 h 1369219"/>
                <a:gd name="connsiteX3" fmla="*/ 1071562 w 1840706"/>
                <a:gd name="connsiteY3" fmla="*/ 514350 h 1369219"/>
                <a:gd name="connsiteX4" fmla="*/ 978694 w 1840706"/>
                <a:gd name="connsiteY4" fmla="*/ 597694 h 1369219"/>
                <a:gd name="connsiteX5" fmla="*/ 888206 w 1840706"/>
                <a:gd name="connsiteY5" fmla="*/ 676275 h 1369219"/>
                <a:gd name="connsiteX6" fmla="*/ 802481 w 1840706"/>
                <a:gd name="connsiteY6" fmla="*/ 750094 h 1369219"/>
                <a:gd name="connsiteX7" fmla="*/ 685800 w 1840706"/>
                <a:gd name="connsiteY7" fmla="*/ 842963 h 1369219"/>
                <a:gd name="connsiteX8" fmla="*/ 578644 w 1840706"/>
                <a:gd name="connsiteY8" fmla="*/ 928688 h 1369219"/>
                <a:gd name="connsiteX9" fmla="*/ 459581 w 1840706"/>
                <a:gd name="connsiteY9" fmla="*/ 1016794 h 1369219"/>
                <a:gd name="connsiteX10" fmla="*/ 340519 w 1840706"/>
                <a:gd name="connsiteY10" fmla="*/ 1102519 h 1369219"/>
                <a:gd name="connsiteX11" fmla="*/ 211931 w 1840706"/>
                <a:gd name="connsiteY11" fmla="*/ 1193007 h 1369219"/>
                <a:gd name="connsiteX12" fmla="*/ 47625 w 1840706"/>
                <a:gd name="connsiteY12" fmla="*/ 1302544 h 1369219"/>
                <a:gd name="connsiteX13" fmla="*/ 9525 w 1840706"/>
                <a:gd name="connsiteY13" fmla="*/ 1328738 h 1369219"/>
                <a:gd name="connsiteX14" fmla="*/ 0 w 1840706"/>
                <a:gd name="connsiteY14" fmla="*/ 1345407 h 1369219"/>
                <a:gd name="connsiteX15" fmla="*/ 0 w 1840706"/>
                <a:gd name="connsiteY15" fmla="*/ 1352550 h 1369219"/>
                <a:gd name="connsiteX16" fmla="*/ 0 w 1840706"/>
                <a:gd name="connsiteY16" fmla="*/ 1362075 h 1369219"/>
                <a:gd name="connsiteX17" fmla="*/ 9525 w 1840706"/>
                <a:gd name="connsiteY17" fmla="*/ 1366838 h 1369219"/>
                <a:gd name="connsiteX18" fmla="*/ 23812 w 1840706"/>
                <a:gd name="connsiteY18" fmla="*/ 1369219 h 1369219"/>
                <a:gd name="connsiteX19" fmla="*/ 45244 w 1840706"/>
                <a:gd name="connsiteY19" fmla="*/ 1364457 h 1369219"/>
                <a:gd name="connsiteX20" fmla="*/ 123825 w 1840706"/>
                <a:gd name="connsiteY20" fmla="*/ 1333500 h 1369219"/>
                <a:gd name="connsiteX21" fmla="*/ 259556 w 1840706"/>
                <a:gd name="connsiteY21" fmla="*/ 1273969 h 1369219"/>
                <a:gd name="connsiteX22" fmla="*/ 383381 w 1840706"/>
                <a:gd name="connsiteY22" fmla="*/ 1216819 h 1369219"/>
                <a:gd name="connsiteX23" fmla="*/ 507206 w 1840706"/>
                <a:gd name="connsiteY23" fmla="*/ 1154907 h 1369219"/>
                <a:gd name="connsiteX24" fmla="*/ 664369 w 1840706"/>
                <a:gd name="connsiteY24" fmla="*/ 1066800 h 1369219"/>
                <a:gd name="connsiteX25" fmla="*/ 812006 w 1840706"/>
                <a:gd name="connsiteY25" fmla="*/ 976313 h 1369219"/>
                <a:gd name="connsiteX26" fmla="*/ 952500 w 1840706"/>
                <a:gd name="connsiteY26" fmla="*/ 888207 h 1369219"/>
                <a:gd name="connsiteX27" fmla="*/ 1090612 w 1840706"/>
                <a:gd name="connsiteY27" fmla="*/ 792957 h 1369219"/>
                <a:gd name="connsiteX28" fmla="*/ 1240631 w 1840706"/>
                <a:gd name="connsiteY28" fmla="*/ 683419 h 1369219"/>
                <a:gd name="connsiteX29" fmla="*/ 1459706 w 1840706"/>
                <a:gd name="connsiteY29" fmla="*/ 511969 h 1369219"/>
                <a:gd name="connsiteX30" fmla="*/ 1578769 w 1840706"/>
                <a:gd name="connsiteY30" fmla="*/ 414338 h 1369219"/>
                <a:gd name="connsiteX31" fmla="*/ 1654969 w 1840706"/>
                <a:gd name="connsiteY31" fmla="*/ 347663 h 1369219"/>
                <a:gd name="connsiteX32" fmla="*/ 1726406 w 1840706"/>
                <a:gd name="connsiteY32" fmla="*/ 278607 h 1369219"/>
                <a:gd name="connsiteX33" fmla="*/ 1804987 w 1840706"/>
                <a:gd name="connsiteY33" fmla="*/ 192882 h 1369219"/>
                <a:gd name="connsiteX34" fmla="*/ 1838325 w 1840706"/>
                <a:gd name="connsiteY34" fmla="*/ 150019 h 1369219"/>
                <a:gd name="connsiteX35" fmla="*/ 1840706 w 1840706"/>
                <a:gd name="connsiteY35" fmla="*/ 140494 h 1369219"/>
                <a:gd name="connsiteX36" fmla="*/ 1835944 w 1840706"/>
                <a:gd name="connsiteY36" fmla="*/ 133350 h 1369219"/>
                <a:gd name="connsiteX37" fmla="*/ 1788319 w 1840706"/>
                <a:gd name="connsiteY37" fmla="*/ 85725 h 1369219"/>
                <a:gd name="connsiteX38" fmla="*/ 1764506 w 1840706"/>
                <a:gd name="connsiteY38" fmla="*/ 59532 h 1369219"/>
                <a:gd name="connsiteX39" fmla="*/ 1735931 w 1840706"/>
                <a:gd name="connsiteY39" fmla="*/ 0 h 1369219"/>
                <a:gd name="connsiteX40" fmla="*/ 1509712 w 1840706"/>
                <a:gd name="connsiteY40" fmla="*/ 35719 h 1369219"/>
                <a:gd name="connsiteX41" fmla="*/ 1421606 w 1840706"/>
                <a:gd name="connsiteY41" fmla="*/ 152400 h 1369219"/>
                <a:gd name="connsiteX42" fmla="*/ 1383506 w 1840706"/>
                <a:gd name="connsiteY42" fmla="*/ 195263 h 136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40706" h="1369219">
                  <a:moveTo>
                    <a:pt x="1383506" y="195263"/>
                  </a:moveTo>
                  <a:lnTo>
                    <a:pt x="1276350" y="311944"/>
                  </a:lnTo>
                  <a:lnTo>
                    <a:pt x="1176337" y="411957"/>
                  </a:lnTo>
                  <a:lnTo>
                    <a:pt x="1071562" y="514350"/>
                  </a:lnTo>
                  <a:lnTo>
                    <a:pt x="978694" y="597694"/>
                  </a:lnTo>
                  <a:lnTo>
                    <a:pt x="888206" y="676275"/>
                  </a:lnTo>
                  <a:lnTo>
                    <a:pt x="802481" y="750094"/>
                  </a:lnTo>
                  <a:lnTo>
                    <a:pt x="685800" y="842963"/>
                  </a:lnTo>
                  <a:lnTo>
                    <a:pt x="578644" y="928688"/>
                  </a:lnTo>
                  <a:lnTo>
                    <a:pt x="459581" y="1016794"/>
                  </a:lnTo>
                  <a:lnTo>
                    <a:pt x="340519" y="1102519"/>
                  </a:lnTo>
                  <a:lnTo>
                    <a:pt x="211931" y="1193007"/>
                  </a:lnTo>
                  <a:lnTo>
                    <a:pt x="47625" y="1302544"/>
                  </a:lnTo>
                  <a:lnTo>
                    <a:pt x="9525" y="1328738"/>
                  </a:lnTo>
                  <a:lnTo>
                    <a:pt x="0" y="1345407"/>
                  </a:lnTo>
                  <a:lnTo>
                    <a:pt x="0" y="1352550"/>
                  </a:lnTo>
                  <a:lnTo>
                    <a:pt x="0" y="1362075"/>
                  </a:lnTo>
                  <a:lnTo>
                    <a:pt x="9525" y="1366838"/>
                  </a:lnTo>
                  <a:lnTo>
                    <a:pt x="23812" y="1369219"/>
                  </a:lnTo>
                  <a:lnTo>
                    <a:pt x="45244" y="1364457"/>
                  </a:lnTo>
                  <a:lnTo>
                    <a:pt x="123825" y="1333500"/>
                  </a:lnTo>
                  <a:lnTo>
                    <a:pt x="259556" y="1273969"/>
                  </a:lnTo>
                  <a:lnTo>
                    <a:pt x="383381" y="1216819"/>
                  </a:lnTo>
                  <a:lnTo>
                    <a:pt x="507206" y="1154907"/>
                  </a:lnTo>
                  <a:lnTo>
                    <a:pt x="664369" y="1066800"/>
                  </a:lnTo>
                  <a:lnTo>
                    <a:pt x="812006" y="976313"/>
                  </a:lnTo>
                  <a:lnTo>
                    <a:pt x="952500" y="888207"/>
                  </a:lnTo>
                  <a:lnTo>
                    <a:pt x="1090612" y="792957"/>
                  </a:lnTo>
                  <a:lnTo>
                    <a:pt x="1240631" y="683419"/>
                  </a:lnTo>
                  <a:lnTo>
                    <a:pt x="1459706" y="511969"/>
                  </a:lnTo>
                  <a:lnTo>
                    <a:pt x="1578769" y="414338"/>
                  </a:lnTo>
                  <a:lnTo>
                    <a:pt x="1654969" y="347663"/>
                  </a:lnTo>
                  <a:lnTo>
                    <a:pt x="1726406" y="278607"/>
                  </a:lnTo>
                  <a:lnTo>
                    <a:pt x="1804987" y="192882"/>
                  </a:lnTo>
                  <a:lnTo>
                    <a:pt x="1838325" y="150019"/>
                  </a:lnTo>
                  <a:lnTo>
                    <a:pt x="1840706" y="140494"/>
                  </a:lnTo>
                  <a:lnTo>
                    <a:pt x="1835944" y="133350"/>
                  </a:lnTo>
                  <a:lnTo>
                    <a:pt x="1788319" y="85725"/>
                  </a:lnTo>
                  <a:lnTo>
                    <a:pt x="1764506" y="59532"/>
                  </a:lnTo>
                  <a:lnTo>
                    <a:pt x="1735931" y="0"/>
                  </a:lnTo>
                  <a:lnTo>
                    <a:pt x="1509712" y="35719"/>
                  </a:lnTo>
                  <a:lnTo>
                    <a:pt x="1421606" y="152400"/>
                  </a:lnTo>
                  <a:lnTo>
                    <a:pt x="1383506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260F0DD4-AD46-4F97-B762-5FD002BB1242}"/>
                </a:ext>
              </a:extLst>
            </p:cNvPr>
            <p:cNvSpPr/>
            <p:nvPr/>
          </p:nvSpPr>
          <p:spPr>
            <a:xfrm>
              <a:off x="3743324" y="4491205"/>
              <a:ext cx="376238" cy="1514558"/>
            </a:xfrm>
            <a:custGeom>
              <a:avLst/>
              <a:gdLst>
                <a:gd name="connsiteX0" fmla="*/ 366713 w 376238"/>
                <a:gd name="connsiteY0" fmla="*/ 342900 h 1514475"/>
                <a:gd name="connsiteX1" fmla="*/ 340519 w 376238"/>
                <a:gd name="connsiteY1" fmla="*/ 692943 h 1514475"/>
                <a:gd name="connsiteX2" fmla="*/ 314325 w 376238"/>
                <a:gd name="connsiteY2" fmla="*/ 1033462 h 1514475"/>
                <a:gd name="connsiteX3" fmla="*/ 307181 w 376238"/>
                <a:gd name="connsiteY3" fmla="*/ 1104900 h 1514475"/>
                <a:gd name="connsiteX4" fmla="*/ 257175 w 376238"/>
                <a:gd name="connsiteY4" fmla="*/ 1414462 h 1514475"/>
                <a:gd name="connsiteX5" fmla="*/ 240506 w 376238"/>
                <a:gd name="connsiteY5" fmla="*/ 1447800 h 1514475"/>
                <a:gd name="connsiteX6" fmla="*/ 214313 w 376238"/>
                <a:gd name="connsiteY6" fmla="*/ 1478756 h 1514475"/>
                <a:gd name="connsiteX7" fmla="*/ 178594 w 376238"/>
                <a:gd name="connsiteY7" fmla="*/ 1504950 h 1514475"/>
                <a:gd name="connsiteX8" fmla="*/ 150019 w 376238"/>
                <a:gd name="connsiteY8" fmla="*/ 1514475 h 1514475"/>
                <a:gd name="connsiteX9" fmla="*/ 135731 w 376238"/>
                <a:gd name="connsiteY9" fmla="*/ 1514475 h 1514475"/>
                <a:gd name="connsiteX10" fmla="*/ 116681 w 376238"/>
                <a:gd name="connsiteY10" fmla="*/ 1509712 h 1514475"/>
                <a:gd name="connsiteX11" fmla="*/ 97631 w 376238"/>
                <a:gd name="connsiteY11" fmla="*/ 1495425 h 1514475"/>
                <a:gd name="connsiteX12" fmla="*/ 85725 w 376238"/>
                <a:gd name="connsiteY12" fmla="*/ 1481137 h 1514475"/>
                <a:gd name="connsiteX13" fmla="*/ 64294 w 376238"/>
                <a:gd name="connsiteY13" fmla="*/ 1445418 h 1514475"/>
                <a:gd name="connsiteX14" fmla="*/ 40481 w 376238"/>
                <a:gd name="connsiteY14" fmla="*/ 1388268 h 1514475"/>
                <a:gd name="connsiteX15" fmla="*/ 23813 w 376238"/>
                <a:gd name="connsiteY15" fmla="*/ 1340643 h 1514475"/>
                <a:gd name="connsiteX16" fmla="*/ 4763 w 376238"/>
                <a:gd name="connsiteY16" fmla="*/ 1266825 h 1514475"/>
                <a:gd name="connsiteX17" fmla="*/ 0 w 376238"/>
                <a:gd name="connsiteY17" fmla="*/ 1221581 h 1514475"/>
                <a:gd name="connsiteX18" fmla="*/ 0 w 376238"/>
                <a:gd name="connsiteY18" fmla="*/ 1207293 h 1514475"/>
                <a:gd name="connsiteX19" fmla="*/ 23813 w 376238"/>
                <a:gd name="connsiteY19" fmla="*/ 1123950 h 1514475"/>
                <a:gd name="connsiteX20" fmla="*/ 52388 w 376238"/>
                <a:gd name="connsiteY20" fmla="*/ 1007268 h 1514475"/>
                <a:gd name="connsiteX21" fmla="*/ 73819 w 376238"/>
                <a:gd name="connsiteY21" fmla="*/ 904875 h 1514475"/>
                <a:gd name="connsiteX22" fmla="*/ 92869 w 376238"/>
                <a:gd name="connsiteY22" fmla="*/ 792956 h 1514475"/>
                <a:gd name="connsiteX23" fmla="*/ 114300 w 376238"/>
                <a:gd name="connsiteY23" fmla="*/ 666750 h 1514475"/>
                <a:gd name="connsiteX24" fmla="*/ 128588 w 376238"/>
                <a:gd name="connsiteY24" fmla="*/ 566737 h 1514475"/>
                <a:gd name="connsiteX25" fmla="*/ 145256 w 376238"/>
                <a:gd name="connsiteY25" fmla="*/ 452437 h 1514475"/>
                <a:gd name="connsiteX26" fmla="*/ 152400 w 376238"/>
                <a:gd name="connsiteY26" fmla="*/ 392906 h 1514475"/>
                <a:gd name="connsiteX27" fmla="*/ 157163 w 376238"/>
                <a:gd name="connsiteY27" fmla="*/ 357187 h 1514475"/>
                <a:gd name="connsiteX28" fmla="*/ 159544 w 376238"/>
                <a:gd name="connsiteY28" fmla="*/ 328612 h 1514475"/>
                <a:gd name="connsiteX29" fmla="*/ 157163 w 376238"/>
                <a:gd name="connsiteY29" fmla="*/ 300037 h 1514475"/>
                <a:gd name="connsiteX30" fmla="*/ 152400 w 376238"/>
                <a:gd name="connsiteY30" fmla="*/ 266700 h 1514475"/>
                <a:gd name="connsiteX31" fmla="*/ 140494 w 376238"/>
                <a:gd name="connsiteY31" fmla="*/ 235743 h 1514475"/>
                <a:gd name="connsiteX32" fmla="*/ 100013 w 376238"/>
                <a:gd name="connsiteY32" fmla="*/ 152400 h 1514475"/>
                <a:gd name="connsiteX33" fmla="*/ 307181 w 376238"/>
                <a:gd name="connsiteY33" fmla="*/ 0 h 1514475"/>
                <a:gd name="connsiteX34" fmla="*/ 347663 w 376238"/>
                <a:gd name="connsiteY34" fmla="*/ 71437 h 1514475"/>
                <a:gd name="connsiteX35" fmla="*/ 359569 w 376238"/>
                <a:gd name="connsiteY35" fmla="*/ 97631 h 1514475"/>
                <a:gd name="connsiteX36" fmla="*/ 366713 w 376238"/>
                <a:gd name="connsiteY36" fmla="*/ 123825 h 1514475"/>
                <a:gd name="connsiteX37" fmla="*/ 373856 w 376238"/>
                <a:gd name="connsiteY37" fmla="*/ 164306 h 1514475"/>
                <a:gd name="connsiteX38" fmla="*/ 376238 w 376238"/>
                <a:gd name="connsiteY38" fmla="*/ 216693 h 1514475"/>
                <a:gd name="connsiteX39" fmla="*/ 366713 w 376238"/>
                <a:gd name="connsiteY39" fmla="*/ 3429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76238" h="1514475">
                  <a:moveTo>
                    <a:pt x="366713" y="342900"/>
                  </a:moveTo>
                  <a:lnTo>
                    <a:pt x="340519" y="692943"/>
                  </a:lnTo>
                  <a:lnTo>
                    <a:pt x="314325" y="1033462"/>
                  </a:lnTo>
                  <a:lnTo>
                    <a:pt x="307181" y="1104900"/>
                  </a:lnTo>
                  <a:lnTo>
                    <a:pt x="257175" y="1414462"/>
                  </a:lnTo>
                  <a:lnTo>
                    <a:pt x="240506" y="1447800"/>
                  </a:lnTo>
                  <a:lnTo>
                    <a:pt x="214313" y="1478756"/>
                  </a:lnTo>
                  <a:lnTo>
                    <a:pt x="178594" y="1504950"/>
                  </a:lnTo>
                  <a:lnTo>
                    <a:pt x="150019" y="1514475"/>
                  </a:lnTo>
                  <a:lnTo>
                    <a:pt x="135731" y="1514475"/>
                  </a:lnTo>
                  <a:lnTo>
                    <a:pt x="116681" y="1509712"/>
                  </a:lnTo>
                  <a:lnTo>
                    <a:pt x="97631" y="1495425"/>
                  </a:lnTo>
                  <a:lnTo>
                    <a:pt x="85725" y="1481137"/>
                  </a:lnTo>
                  <a:lnTo>
                    <a:pt x="64294" y="1445418"/>
                  </a:lnTo>
                  <a:lnTo>
                    <a:pt x="40481" y="1388268"/>
                  </a:lnTo>
                  <a:lnTo>
                    <a:pt x="23813" y="1340643"/>
                  </a:lnTo>
                  <a:lnTo>
                    <a:pt x="4763" y="1266825"/>
                  </a:lnTo>
                  <a:lnTo>
                    <a:pt x="0" y="1221581"/>
                  </a:lnTo>
                  <a:lnTo>
                    <a:pt x="0" y="1207293"/>
                  </a:lnTo>
                  <a:lnTo>
                    <a:pt x="23813" y="1123950"/>
                  </a:lnTo>
                  <a:lnTo>
                    <a:pt x="52388" y="1007268"/>
                  </a:lnTo>
                  <a:lnTo>
                    <a:pt x="73819" y="904875"/>
                  </a:lnTo>
                  <a:lnTo>
                    <a:pt x="92869" y="792956"/>
                  </a:lnTo>
                  <a:lnTo>
                    <a:pt x="114300" y="666750"/>
                  </a:lnTo>
                  <a:lnTo>
                    <a:pt x="128588" y="566737"/>
                  </a:lnTo>
                  <a:lnTo>
                    <a:pt x="145256" y="452437"/>
                  </a:lnTo>
                  <a:lnTo>
                    <a:pt x="152400" y="392906"/>
                  </a:lnTo>
                  <a:lnTo>
                    <a:pt x="157163" y="357187"/>
                  </a:lnTo>
                  <a:lnTo>
                    <a:pt x="159544" y="328612"/>
                  </a:lnTo>
                  <a:lnTo>
                    <a:pt x="157163" y="300037"/>
                  </a:lnTo>
                  <a:lnTo>
                    <a:pt x="152400" y="266700"/>
                  </a:lnTo>
                  <a:lnTo>
                    <a:pt x="140494" y="235743"/>
                  </a:lnTo>
                  <a:lnTo>
                    <a:pt x="100013" y="152400"/>
                  </a:lnTo>
                  <a:lnTo>
                    <a:pt x="307181" y="0"/>
                  </a:lnTo>
                  <a:lnTo>
                    <a:pt x="347663" y="71437"/>
                  </a:lnTo>
                  <a:lnTo>
                    <a:pt x="359569" y="97631"/>
                  </a:lnTo>
                  <a:lnTo>
                    <a:pt x="366713" y="123825"/>
                  </a:lnTo>
                  <a:lnTo>
                    <a:pt x="373856" y="164306"/>
                  </a:lnTo>
                  <a:lnTo>
                    <a:pt x="376238" y="216693"/>
                  </a:lnTo>
                  <a:lnTo>
                    <a:pt x="3667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24BBF3B-07EE-4B9A-B58F-0E979936BAE8}"/>
                </a:ext>
              </a:extLst>
            </p:cNvPr>
            <p:cNvSpPr/>
            <p:nvPr/>
          </p:nvSpPr>
          <p:spPr>
            <a:xfrm>
              <a:off x="3922712" y="4962718"/>
              <a:ext cx="1635125" cy="1028756"/>
            </a:xfrm>
            <a:custGeom>
              <a:avLst/>
              <a:gdLst>
                <a:gd name="connsiteX0" fmla="*/ 1383506 w 1635919"/>
                <a:gd name="connsiteY0" fmla="*/ 85725 h 1028700"/>
                <a:gd name="connsiteX1" fmla="*/ 1185862 w 1635919"/>
                <a:gd name="connsiteY1" fmla="*/ 169069 h 1028700"/>
                <a:gd name="connsiteX2" fmla="*/ 990600 w 1635919"/>
                <a:gd name="connsiteY2" fmla="*/ 250031 h 1028700"/>
                <a:gd name="connsiteX3" fmla="*/ 809625 w 1635919"/>
                <a:gd name="connsiteY3" fmla="*/ 326231 h 1028700"/>
                <a:gd name="connsiteX4" fmla="*/ 614362 w 1635919"/>
                <a:gd name="connsiteY4" fmla="*/ 407194 h 1028700"/>
                <a:gd name="connsiteX5" fmla="*/ 428625 w 1635919"/>
                <a:gd name="connsiteY5" fmla="*/ 483394 h 1028700"/>
                <a:gd name="connsiteX6" fmla="*/ 266700 w 1635919"/>
                <a:gd name="connsiteY6" fmla="*/ 552450 h 1028700"/>
                <a:gd name="connsiteX7" fmla="*/ 145256 w 1635919"/>
                <a:gd name="connsiteY7" fmla="*/ 602456 h 1028700"/>
                <a:gd name="connsiteX8" fmla="*/ 33337 w 1635919"/>
                <a:gd name="connsiteY8" fmla="*/ 645319 h 1028700"/>
                <a:gd name="connsiteX9" fmla="*/ 0 w 1635919"/>
                <a:gd name="connsiteY9" fmla="*/ 1028700 h 1028700"/>
                <a:gd name="connsiteX10" fmla="*/ 28575 w 1635919"/>
                <a:gd name="connsiteY10" fmla="*/ 1007269 h 1028700"/>
                <a:gd name="connsiteX11" fmla="*/ 57150 w 1635919"/>
                <a:gd name="connsiteY11" fmla="*/ 981075 h 1028700"/>
                <a:gd name="connsiteX12" fmla="*/ 78581 w 1635919"/>
                <a:gd name="connsiteY12" fmla="*/ 950119 h 1028700"/>
                <a:gd name="connsiteX13" fmla="*/ 119062 w 1635919"/>
                <a:gd name="connsiteY13" fmla="*/ 921544 h 1028700"/>
                <a:gd name="connsiteX14" fmla="*/ 254794 w 1635919"/>
                <a:gd name="connsiteY14" fmla="*/ 840581 h 1028700"/>
                <a:gd name="connsiteX15" fmla="*/ 452437 w 1635919"/>
                <a:gd name="connsiteY15" fmla="*/ 723900 h 1028700"/>
                <a:gd name="connsiteX16" fmla="*/ 607219 w 1635919"/>
                <a:gd name="connsiteY16" fmla="*/ 631031 h 1028700"/>
                <a:gd name="connsiteX17" fmla="*/ 800100 w 1635919"/>
                <a:gd name="connsiteY17" fmla="*/ 516731 h 1028700"/>
                <a:gd name="connsiteX18" fmla="*/ 966787 w 1635919"/>
                <a:gd name="connsiteY18" fmla="*/ 421481 h 1028700"/>
                <a:gd name="connsiteX19" fmla="*/ 1169194 w 1635919"/>
                <a:gd name="connsiteY19" fmla="*/ 302419 h 1028700"/>
                <a:gd name="connsiteX20" fmla="*/ 1335881 w 1635919"/>
                <a:gd name="connsiteY20" fmla="*/ 204788 h 1028700"/>
                <a:gd name="connsiteX21" fmla="*/ 1478756 w 1635919"/>
                <a:gd name="connsiteY21" fmla="*/ 121444 h 1028700"/>
                <a:gd name="connsiteX22" fmla="*/ 1635919 w 1635919"/>
                <a:gd name="connsiteY22" fmla="*/ 30956 h 1028700"/>
                <a:gd name="connsiteX23" fmla="*/ 1604962 w 1635919"/>
                <a:gd name="connsiteY23" fmla="*/ 0 h 1028700"/>
                <a:gd name="connsiteX24" fmla="*/ 1504950 w 1635919"/>
                <a:gd name="connsiteY24" fmla="*/ 33338 h 1028700"/>
                <a:gd name="connsiteX25" fmla="*/ 1383506 w 1635919"/>
                <a:gd name="connsiteY25" fmla="*/ 8572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35919" h="1028700">
                  <a:moveTo>
                    <a:pt x="1383506" y="85725"/>
                  </a:moveTo>
                  <a:lnTo>
                    <a:pt x="1185862" y="169069"/>
                  </a:lnTo>
                  <a:lnTo>
                    <a:pt x="990600" y="250031"/>
                  </a:lnTo>
                  <a:lnTo>
                    <a:pt x="809625" y="326231"/>
                  </a:lnTo>
                  <a:lnTo>
                    <a:pt x="614362" y="407194"/>
                  </a:lnTo>
                  <a:lnTo>
                    <a:pt x="428625" y="483394"/>
                  </a:lnTo>
                  <a:lnTo>
                    <a:pt x="266700" y="552450"/>
                  </a:lnTo>
                  <a:lnTo>
                    <a:pt x="145256" y="602456"/>
                  </a:lnTo>
                  <a:lnTo>
                    <a:pt x="33337" y="645319"/>
                  </a:lnTo>
                  <a:lnTo>
                    <a:pt x="0" y="1028700"/>
                  </a:lnTo>
                  <a:lnTo>
                    <a:pt x="28575" y="1007269"/>
                  </a:lnTo>
                  <a:lnTo>
                    <a:pt x="57150" y="981075"/>
                  </a:lnTo>
                  <a:lnTo>
                    <a:pt x="78581" y="950119"/>
                  </a:lnTo>
                  <a:lnTo>
                    <a:pt x="119062" y="921544"/>
                  </a:lnTo>
                  <a:lnTo>
                    <a:pt x="254794" y="840581"/>
                  </a:lnTo>
                  <a:lnTo>
                    <a:pt x="452437" y="723900"/>
                  </a:lnTo>
                  <a:lnTo>
                    <a:pt x="607219" y="631031"/>
                  </a:lnTo>
                  <a:lnTo>
                    <a:pt x="800100" y="516731"/>
                  </a:lnTo>
                  <a:lnTo>
                    <a:pt x="966787" y="421481"/>
                  </a:lnTo>
                  <a:lnTo>
                    <a:pt x="1169194" y="302419"/>
                  </a:lnTo>
                  <a:lnTo>
                    <a:pt x="1335881" y="204788"/>
                  </a:lnTo>
                  <a:lnTo>
                    <a:pt x="1478756" y="121444"/>
                  </a:lnTo>
                  <a:lnTo>
                    <a:pt x="1635919" y="30956"/>
                  </a:lnTo>
                  <a:lnTo>
                    <a:pt x="1604962" y="0"/>
                  </a:lnTo>
                  <a:lnTo>
                    <a:pt x="1504950" y="33338"/>
                  </a:lnTo>
                  <a:lnTo>
                    <a:pt x="1383506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663F8CE-F35C-4298-A74A-96843F665094}"/>
                </a:ext>
              </a:extLst>
            </p:cNvPr>
            <p:cNvSpPr/>
            <p:nvPr/>
          </p:nvSpPr>
          <p:spPr>
            <a:xfrm>
              <a:off x="5076825" y="4010166"/>
              <a:ext cx="1104900" cy="668375"/>
            </a:xfrm>
            <a:custGeom>
              <a:avLst/>
              <a:gdLst>
                <a:gd name="connsiteX0" fmla="*/ 852488 w 1104900"/>
                <a:gd name="connsiteY0" fmla="*/ 416719 h 669131"/>
                <a:gd name="connsiteX1" fmla="*/ 762000 w 1104900"/>
                <a:gd name="connsiteY1" fmla="*/ 450056 h 669131"/>
                <a:gd name="connsiteX2" fmla="*/ 697706 w 1104900"/>
                <a:gd name="connsiteY2" fmla="*/ 473869 h 669131"/>
                <a:gd name="connsiteX3" fmla="*/ 602456 w 1104900"/>
                <a:gd name="connsiteY3" fmla="*/ 507206 h 669131"/>
                <a:gd name="connsiteX4" fmla="*/ 478631 w 1104900"/>
                <a:gd name="connsiteY4" fmla="*/ 545306 h 669131"/>
                <a:gd name="connsiteX5" fmla="*/ 357188 w 1104900"/>
                <a:gd name="connsiteY5" fmla="*/ 583406 h 669131"/>
                <a:gd name="connsiteX6" fmla="*/ 204788 w 1104900"/>
                <a:gd name="connsiteY6" fmla="*/ 628650 h 669131"/>
                <a:gd name="connsiteX7" fmla="*/ 47625 w 1104900"/>
                <a:gd name="connsiteY7" fmla="*/ 669131 h 669131"/>
                <a:gd name="connsiteX8" fmla="*/ 0 w 1104900"/>
                <a:gd name="connsiteY8" fmla="*/ 638175 h 669131"/>
                <a:gd name="connsiteX9" fmla="*/ 83344 w 1104900"/>
                <a:gd name="connsiteY9" fmla="*/ 597694 h 669131"/>
                <a:gd name="connsiteX10" fmla="*/ 190500 w 1104900"/>
                <a:gd name="connsiteY10" fmla="*/ 547688 h 669131"/>
                <a:gd name="connsiteX11" fmla="*/ 285750 w 1104900"/>
                <a:gd name="connsiteY11" fmla="*/ 500063 h 669131"/>
                <a:gd name="connsiteX12" fmla="*/ 361950 w 1104900"/>
                <a:gd name="connsiteY12" fmla="*/ 457200 h 669131"/>
                <a:gd name="connsiteX13" fmla="*/ 402431 w 1104900"/>
                <a:gd name="connsiteY13" fmla="*/ 433388 h 669131"/>
                <a:gd name="connsiteX14" fmla="*/ 454819 w 1104900"/>
                <a:gd name="connsiteY14" fmla="*/ 400050 h 669131"/>
                <a:gd name="connsiteX15" fmla="*/ 502444 w 1104900"/>
                <a:gd name="connsiteY15" fmla="*/ 366713 h 669131"/>
                <a:gd name="connsiteX16" fmla="*/ 535781 w 1104900"/>
                <a:gd name="connsiteY16" fmla="*/ 335756 h 669131"/>
                <a:gd name="connsiteX17" fmla="*/ 576263 w 1104900"/>
                <a:gd name="connsiteY17" fmla="*/ 292894 h 669131"/>
                <a:gd name="connsiteX18" fmla="*/ 607219 w 1104900"/>
                <a:gd name="connsiteY18" fmla="*/ 257175 h 669131"/>
                <a:gd name="connsiteX19" fmla="*/ 626269 w 1104900"/>
                <a:gd name="connsiteY19" fmla="*/ 223838 h 669131"/>
                <a:gd name="connsiteX20" fmla="*/ 628650 w 1104900"/>
                <a:gd name="connsiteY20" fmla="*/ 207169 h 669131"/>
                <a:gd name="connsiteX21" fmla="*/ 628650 w 1104900"/>
                <a:gd name="connsiteY21" fmla="*/ 188119 h 669131"/>
                <a:gd name="connsiteX22" fmla="*/ 623888 w 1104900"/>
                <a:gd name="connsiteY22" fmla="*/ 157163 h 669131"/>
                <a:gd name="connsiteX23" fmla="*/ 616744 w 1104900"/>
                <a:gd name="connsiteY23" fmla="*/ 135731 h 669131"/>
                <a:gd name="connsiteX24" fmla="*/ 607219 w 1104900"/>
                <a:gd name="connsiteY24" fmla="*/ 119063 h 669131"/>
                <a:gd name="connsiteX25" fmla="*/ 592931 w 1104900"/>
                <a:gd name="connsiteY25" fmla="*/ 102394 h 669131"/>
                <a:gd name="connsiteX26" fmla="*/ 576263 w 1104900"/>
                <a:gd name="connsiteY26" fmla="*/ 90488 h 669131"/>
                <a:gd name="connsiteX27" fmla="*/ 552450 w 1104900"/>
                <a:gd name="connsiteY27" fmla="*/ 80963 h 669131"/>
                <a:gd name="connsiteX28" fmla="*/ 528638 w 1104900"/>
                <a:gd name="connsiteY28" fmla="*/ 73819 h 669131"/>
                <a:gd name="connsiteX29" fmla="*/ 514350 w 1104900"/>
                <a:gd name="connsiteY29" fmla="*/ 66675 h 669131"/>
                <a:gd name="connsiteX30" fmla="*/ 497681 w 1104900"/>
                <a:gd name="connsiteY30" fmla="*/ 52388 h 669131"/>
                <a:gd name="connsiteX31" fmla="*/ 488156 w 1104900"/>
                <a:gd name="connsiteY31" fmla="*/ 33338 h 669131"/>
                <a:gd name="connsiteX32" fmla="*/ 488156 w 1104900"/>
                <a:gd name="connsiteY32" fmla="*/ 16669 h 669131"/>
                <a:gd name="connsiteX33" fmla="*/ 492919 w 1104900"/>
                <a:gd name="connsiteY33" fmla="*/ 7144 h 669131"/>
                <a:gd name="connsiteX34" fmla="*/ 514350 w 1104900"/>
                <a:gd name="connsiteY34" fmla="*/ 0 h 669131"/>
                <a:gd name="connsiteX35" fmla="*/ 550069 w 1104900"/>
                <a:gd name="connsiteY35" fmla="*/ 2381 h 669131"/>
                <a:gd name="connsiteX36" fmla="*/ 592931 w 1104900"/>
                <a:gd name="connsiteY36" fmla="*/ 9525 h 669131"/>
                <a:gd name="connsiteX37" fmla="*/ 671513 w 1104900"/>
                <a:gd name="connsiteY37" fmla="*/ 33338 h 669131"/>
                <a:gd name="connsiteX38" fmla="*/ 750094 w 1104900"/>
                <a:gd name="connsiteY38" fmla="*/ 64294 h 669131"/>
                <a:gd name="connsiteX39" fmla="*/ 823913 w 1104900"/>
                <a:gd name="connsiteY39" fmla="*/ 97631 h 669131"/>
                <a:gd name="connsiteX40" fmla="*/ 878681 w 1104900"/>
                <a:gd name="connsiteY40" fmla="*/ 121444 h 669131"/>
                <a:gd name="connsiteX41" fmla="*/ 938213 w 1104900"/>
                <a:gd name="connsiteY41" fmla="*/ 154781 h 669131"/>
                <a:gd name="connsiteX42" fmla="*/ 976313 w 1104900"/>
                <a:gd name="connsiteY42" fmla="*/ 180975 h 669131"/>
                <a:gd name="connsiteX43" fmla="*/ 1009650 w 1104900"/>
                <a:gd name="connsiteY43" fmla="*/ 207169 h 669131"/>
                <a:gd name="connsiteX44" fmla="*/ 1045369 w 1104900"/>
                <a:gd name="connsiteY44" fmla="*/ 242888 h 669131"/>
                <a:gd name="connsiteX45" fmla="*/ 1081088 w 1104900"/>
                <a:gd name="connsiteY45" fmla="*/ 283369 h 669131"/>
                <a:gd name="connsiteX46" fmla="*/ 1097756 w 1104900"/>
                <a:gd name="connsiteY46" fmla="*/ 307181 h 669131"/>
                <a:gd name="connsiteX47" fmla="*/ 1102519 w 1104900"/>
                <a:gd name="connsiteY47" fmla="*/ 321469 h 669131"/>
                <a:gd name="connsiteX48" fmla="*/ 1104900 w 1104900"/>
                <a:gd name="connsiteY48" fmla="*/ 335756 h 669131"/>
                <a:gd name="connsiteX49" fmla="*/ 1100138 w 1104900"/>
                <a:gd name="connsiteY49" fmla="*/ 347663 h 669131"/>
                <a:gd name="connsiteX50" fmla="*/ 1090613 w 1104900"/>
                <a:gd name="connsiteY50" fmla="*/ 357188 h 669131"/>
                <a:gd name="connsiteX51" fmla="*/ 1069181 w 1104900"/>
                <a:gd name="connsiteY51" fmla="*/ 369094 h 669131"/>
                <a:gd name="connsiteX52" fmla="*/ 1033463 w 1104900"/>
                <a:gd name="connsiteY52" fmla="*/ 381000 h 669131"/>
                <a:gd name="connsiteX53" fmla="*/ 983456 w 1104900"/>
                <a:gd name="connsiteY53" fmla="*/ 390525 h 669131"/>
                <a:gd name="connsiteX54" fmla="*/ 931069 w 1104900"/>
                <a:gd name="connsiteY54" fmla="*/ 397669 h 669131"/>
                <a:gd name="connsiteX55" fmla="*/ 852488 w 1104900"/>
                <a:gd name="connsiteY55" fmla="*/ 416719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04900" h="669131">
                  <a:moveTo>
                    <a:pt x="852488" y="416719"/>
                  </a:moveTo>
                  <a:lnTo>
                    <a:pt x="762000" y="450056"/>
                  </a:lnTo>
                  <a:lnTo>
                    <a:pt x="697706" y="473869"/>
                  </a:lnTo>
                  <a:lnTo>
                    <a:pt x="602456" y="507206"/>
                  </a:lnTo>
                  <a:lnTo>
                    <a:pt x="478631" y="545306"/>
                  </a:lnTo>
                  <a:lnTo>
                    <a:pt x="357188" y="583406"/>
                  </a:lnTo>
                  <a:lnTo>
                    <a:pt x="204788" y="628650"/>
                  </a:lnTo>
                  <a:lnTo>
                    <a:pt x="47625" y="669131"/>
                  </a:lnTo>
                  <a:lnTo>
                    <a:pt x="0" y="638175"/>
                  </a:lnTo>
                  <a:lnTo>
                    <a:pt x="83344" y="597694"/>
                  </a:lnTo>
                  <a:lnTo>
                    <a:pt x="190500" y="547688"/>
                  </a:lnTo>
                  <a:lnTo>
                    <a:pt x="285750" y="500063"/>
                  </a:lnTo>
                  <a:lnTo>
                    <a:pt x="361950" y="457200"/>
                  </a:lnTo>
                  <a:lnTo>
                    <a:pt x="402431" y="433388"/>
                  </a:lnTo>
                  <a:lnTo>
                    <a:pt x="454819" y="400050"/>
                  </a:lnTo>
                  <a:lnTo>
                    <a:pt x="502444" y="366713"/>
                  </a:lnTo>
                  <a:lnTo>
                    <a:pt x="535781" y="335756"/>
                  </a:lnTo>
                  <a:lnTo>
                    <a:pt x="576263" y="292894"/>
                  </a:lnTo>
                  <a:lnTo>
                    <a:pt x="607219" y="257175"/>
                  </a:lnTo>
                  <a:lnTo>
                    <a:pt x="626269" y="223838"/>
                  </a:lnTo>
                  <a:lnTo>
                    <a:pt x="628650" y="207169"/>
                  </a:lnTo>
                  <a:lnTo>
                    <a:pt x="628650" y="188119"/>
                  </a:lnTo>
                  <a:lnTo>
                    <a:pt x="623888" y="157163"/>
                  </a:lnTo>
                  <a:lnTo>
                    <a:pt x="616744" y="135731"/>
                  </a:lnTo>
                  <a:lnTo>
                    <a:pt x="607219" y="119063"/>
                  </a:lnTo>
                  <a:lnTo>
                    <a:pt x="592931" y="102394"/>
                  </a:lnTo>
                  <a:lnTo>
                    <a:pt x="576263" y="90488"/>
                  </a:lnTo>
                  <a:lnTo>
                    <a:pt x="552450" y="80963"/>
                  </a:lnTo>
                  <a:lnTo>
                    <a:pt x="528638" y="73819"/>
                  </a:lnTo>
                  <a:lnTo>
                    <a:pt x="514350" y="66675"/>
                  </a:lnTo>
                  <a:lnTo>
                    <a:pt x="497681" y="52388"/>
                  </a:lnTo>
                  <a:lnTo>
                    <a:pt x="488156" y="33338"/>
                  </a:lnTo>
                  <a:lnTo>
                    <a:pt x="488156" y="16669"/>
                  </a:lnTo>
                  <a:lnTo>
                    <a:pt x="492919" y="7144"/>
                  </a:lnTo>
                  <a:lnTo>
                    <a:pt x="514350" y="0"/>
                  </a:lnTo>
                  <a:lnTo>
                    <a:pt x="550069" y="2381"/>
                  </a:lnTo>
                  <a:lnTo>
                    <a:pt x="592931" y="9525"/>
                  </a:lnTo>
                  <a:lnTo>
                    <a:pt x="671513" y="33338"/>
                  </a:lnTo>
                  <a:lnTo>
                    <a:pt x="750094" y="64294"/>
                  </a:lnTo>
                  <a:lnTo>
                    <a:pt x="823913" y="97631"/>
                  </a:lnTo>
                  <a:lnTo>
                    <a:pt x="878681" y="121444"/>
                  </a:lnTo>
                  <a:lnTo>
                    <a:pt x="938213" y="154781"/>
                  </a:lnTo>
                  <a:lnTo>
                    <a:pt x="976313" y="180975"/>
                  </a:lnTo>
                  <a:lnTo>
                    <a:pt x="1009650" y="207169"/>
                  </a:lnTo>
                  <a:lnTo>
                    <a:pt x="1045369" y="242888"/>
                  </a:lnTo>
                  <a:lnTo>
                    <a:pt x="1081088" y="283369"/>
                  </a:lnTo>
                  <a:lnTo>
                    <a:pt x="1097756" y="307181"/>
                  </a:lnTo>
                  <a:lnTo>
                    <a:pt x="1102519" y="321469"/>
                  </a:lnTo>
                  <a:lnTo>
                    <a:pt x="1104900" y="335756"/>
                  </a:lnTo>
                  <a:lnTo>
                    <a:pt x="1100138" y="347663"/>
                  </a:lnTo>
                  <a:lnTo>
                    <a:pt x="1090613" y="357188"/>
                  </a:lnTo>
                  <a:lnTo>
                    <a:pt x="1069181" y="369094"/>
                  </a:lnTo>
                  <a:lnTo>
                    <a:pt x="1033463" y="381000"/>
                  </a:lnTo>
                  <a:lnTo>
                    <a:pt x="983456" y="390525"/>
                  </a:lnTo>
                  <a:lnTo>
                    <a:pt x="931069" y="397669"/>
                  </a:lnTo>
                  <a:lnTo>
                    <a:pt x="852488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2740833F-4DC0-4933-87A9-5E0B9E5ABF95}"/>
                </a:ext>
              </a:extLst>
            </p:cNvPr>
            <p:cNvSpPr/>
            <p:nvPr/>
          </p:nvSpPr>
          <p:spPr>
            <a:xfrm>
              <a:off x="4516437" y="4410238"/>
              <a:ext cx="2759076" cy="1382789"/>
            </a:xfrm>
            <a:custGeom>
              <a:avLst/>
              <a:gdLst>
                <a:gd name="connsiteX0" fmla="*/ 1340644 w 2757488"/>
                <a:gd name="connsiteY0" fmla="*/ 640556 h 1383506"/>
                <a:gd name="connsiteX1" fmla="*/ 1254919 w 2757488"/>
                <a:gd name="connsiteY1" fmla="*/ 590550 h 1383506"/>
                <a:gd name="connsiteX2" fmla="*/ 1178719 w 2757488"/>
                <a:gd name="connsiteY2" fmla="*/ 545306 h 1383506"/>
                <a:gd name="connsiteX3" fmla="*/ 1104900 w 2757488"/>
                <a:gd name="connsiteY3" fmla="*/ 500063 h 1383506"/>
                <a:gd name="connsiteX4" fmla="*/ 1033463 w 2757488"/>
                <a:gd name="connsiteY4" fmla="*/ 457200 h 1383506"/>
                <a:gd name="connsiteX5" fmla="*/ 933450 w 2757488"/>
                <a:gd name="connsiteY5" fmla="*/ 395288 h 1383506"/>
                <a:gd name="connsiteX6" fmla="*/ 873919 w 2757488"/>
                <a:gd name="connsiteY6" fmla="*/ 357188 h 1383506"/>
                <a:gd name="connsiteX7" fmla="*/ 797719 w 2757488"/>
                <a:gd name="connsiteY7" fmla="*/ 309563 h 1383506"/>
                <a:gd name="connsiteX8" fmla="*/ 726282 w 2757488"/>
                <a:gd name="connsiteY8" fmla="*/ 264319 h 1383506"/>
                <a:gd name="connsiteX9" fmla="*/ 681038 w 2757488"/>
                <a:gd name="connsiteY9" fmla="*/ 238125 h 1383506"/>
                <a:gd name="connsiteX10" fmla="*/ 633413 w 2757488"/>
                <a:gd name="connsiteY10" fmla="*/ 204788 h 1383506"/>
                <a:gd name="connsiteX11" fmla="*/ 578644 w 2757488"/>
                <a:gd name="connsiteY11" fmla="*/ 171450 h 1383506"/>
                <a:gd name="connsiteX12" fmla="*/ 516732 w 2757488"/>
                <a:gd name="connsiteY12" fmla="*/ 135731 h 1383506"/>
                <a:gd name="connsiteX13" fmla="*/ 476250 w 2757488"/>
                <a:gd name="connsiteY13" fmla="*/ 114300 h 1383506"/>
                <a:gd name="connsiteX14" fmla="*/ 435769 w 2757488"/>
                <a:gd name="connsiteY14" fmla="*/ 95250 h 1383506"/>
                <a:gd name="connsiteX15" fmla="*/ 371475 w 2757488"/>
                <a:gd name="connsiteY15" fmla="*/ 69056 h 1383506"/>
                <a:gd name="connsiteX16" fmla="*/ 316707 w 2757488"/>
                <a:gd name="connsiteY16" fmla="*/ 50006 h 1383506"/>
                <a:gd name="connsiteX17" fmla="*/ 242888 w 2757488"/>
                <a:gd name="connsiteY17" fmla="*/ 28575 h 1383506"/>
                <a:gd name="connsiteX18" fmla="*/ 185738 w 2757488"/>
                <a:gd name="connsiteY18" fmla="*/ 16669 h 1383506"/>
                <a:gd name="connsiteX19" fmla="*/ 119063 w 2757488"/>
                <a:gd name="connsiteY19" fmla="*/ 4763 h 1383506"/>
                <a:gd name="connsiteX20" fmla="*/ 73819 w 2757488"/>
                <a:gd name="connsiteY20" fmla="*/ 0 h 1383506"/>
                <a:gd name="connsiteX21" fmla="*/ 30957 w 2757488"/>
                <a:gd name="connsiteY21" fmla="*/ 7144 h 1383506"/>
                <a:gd name="connsiteX22" fmla="*/ 11907 w 2757488"/>
                <a:gd name="connsiteY22" fmla="*/ 14288 h 1383506"/>
                <a:gd name="connsiteX23" fmla="*/ 0 w 2757488"/>
                <a:gd name="connsiteY23" fmla="*/ 21431 h 1383506"/>
                <a:gd name="connsiteX24" fmla="*/ 0 w 2757488"/>
                <a:gd name="connsiteY24" fmla="*/ 33338 h 1383506"/>
                <a:gd name="connsiteX25" fmla="*/ 9525 w 2757488"/>
                <a:gd name="connsiteY25" fmla="*/ 50006 h 1383506"/>
                <a:gd name="connsiteX26" fmla="*/ 40482 w 2757488"/>
                <a:gd name="connsiteY26" fmla="*/ 66675 h 1383506"/>
                <a:gd name="connsiteX27" fmla="*/ 80963 w 2757488"/>
                <a:gd name="connsiteY27" fmla="*/ 73819 h 1383506"/>
                <a:gd name="connsiteX28" fmla="*/ 147638 w 2757488"/>
                <a:gd name="connsiteY28" fmla="*/ 90488 h 1383506"/>
                <a:gd name="connsiteX29" fmla="*/ 221457 w 2757488"/>
                <a:gd name="connsiteY29" fmla="*/ 114300 h 1383506"/>
                <a:gd name="connsiteX30" fmla="*/ 285750 w 2757488"/>
                <a:gd name="connsiteY30" fmla="*/ 140494 h 1383506"/>
                <a:gd name="connsiteX31" fmla="*/ 340519 w 2757488"/>
                <a:gd name="connsiteY31" fmla="*/ 164306 h 1383506"/>
                <a:gd name="connsiteX32" fmla="*/ 407194 w 2757488"/>
                <a:gd name="connsiteY32" fmla="*/ 197644 h 1383506"/>
                <a:gd name="connsiteX33" fmla="*/ 466725 w 2757488"/>
                <a:gd name="connsiteY33" fmla="*/ 233363 h 1383506"/>
                <a:gd name="connsiteX34" fmla="*/ 569119 w 2757488"/>
                <a:gd name="connsiteY34" fmla="*/ 304800 h 1383506"/>
                <a:gd name="connsiteX35" fmla="*/ 704850 w 2757488"/>
                <a:gd name="connsiteY35" fmla="*/ 409575 h 1383506"/>
                <a:gd name="connsiteX36" fmla="*/ 850107 w 2757488"/>
                <a:gd name="connsiteY36" fmla="*/ 523875 h 1383506"/>
                <a:gd name="connsiteX37" fmla="*/ 940594 w 2757488"/>
                <a:gd name="connsiteY37" fmla="*/ 597694 h 1383506"/>
                <a:gd name="connsiteX38" fmla="*/ 959644 w 2757488"/>
                <a:gd name="connsiteY38" fmla="*/ 621506 h 1383506"/>
                <a:gd name="connsiteX39" fmla="*/ 1104900 w 2757488"/>
                <a:gd name="connsiteY39" fmla="*/ 733425 h 1383506"/>
                <a:gd name="connsiteX40" fmla="*/ 1228725 w 2757488"/>
                <a:gd name="connsiteY40" fmla="*/ 835819 h 1383506"/>
                <a:gd name="connsiteX41" fmla="*/ 1378744 w 2757488"/>
                <a:gd name="connsiteY41" fmla="*/ 964406 h 1383506"/>
                <a:gd name="connsiteX42" fmla="*/ 1521619 w 2757488"/>
                <a:gd name="connsiteY42" fmla="*/ 1092994 h 1383506"/>
                <a:gd name="connsiteX43" fmla="*/ 1690688 w 2757488"/>
                <a:gd name="connsiteY43" fmla="*/ 1243013 h 1383506"/>
                <a:gd name="connsiteX44" fmla="*/ 1745457 w 2757488"/>
                <a:gd name="connsiteY44" fmla="*/ 1295400 h 1383506"/>
                <a:gd name="connsiteX45" fmla="*/ 1778794 w 2757488"/>
                <a:gd name="connsiteY45" fmla="*/ 1323975 h 1383506"/>
                <a:gd name="connsiteX46" fmla="*/ 1807369 w 2757488"/>
                <a:gd name="connsiteY46" fmla="*/ 1343025 h 1383506"/>
                <a:gd name="connsiteX47" fmla="*/ 1854994 w 2757488"/>
                <a:gd name="connsiteY47" fmla="*/ 1364456 h 1383506"/>
                <a:gd name="connsiteX48" fmla="*/ 1902619 w 2757488"/>
                <a:gd name="connsiteY48" fmla="*/ 1378744 h 1383506"/>
                <a:gd name="connsiteX49" fmla="*/ 1959769 w 2757488"/>
                <a:gd name="connsiteY49" fmla="*/ 1383506 h 1383506"/>
                <a:gd name="connsiteX50" fmla="*/ 2014538 w 2757488"/>
                <a:gd name="connsiteY50" fmla="*/ 1383506 h 1383506"/>
                <a:gd name="connsiteX51" fmla="*/ 2185988 w 2757488"/>
                <a:gd name="connsiteY51" fmla="*/ 1366838 h 1383506"/>
                <a:gd name="connsiteX52" fmla="*/ 2450307 w 2757488"/>
                <a:gd name="connsiteY52" fmla="*/ 1340644 h 1383506"/>
                <a:gd name="connsiteX53" fmla="*/ 2697957 w 2757488"/>
                <a:gd name="connsiteY53" fmla="*/ 1319213 h 1383506"/>
                <a:gd name="connsiteX54" fmla="*/ 2728913 w 2757488"/>
                <a:gd name="connsiteY54" fmla="*/ 1309688 h 1383506"/>
                <a:gd name="connsiteX55" fmla="*/ 2752725 w 2757488"/>
                <a:gd name="connsiteY55" fmla="*/ 1295400 h 1383506"/>
                <a:gd name="connsiteX56" fmla="*/ 2757488 w 2757488"/>
                <a:gd name="connsiteY56" fmla="*/ 1283494 h 1383506"/>
                <a:gd name="connsiteX57" fmla="*/ 2757488 w 2757488"/>
                <a:gd name="connsiteY57" fmla="*/ 1276350 h 1383506"/>
                <a:gd name="connsiteX58" fmla="*/ 2750344 w 2757488"/>
                <a:gd name="connsiteY58" fmla="*/ 1264444 h 1383506"/>
                <a:gd name="connsiteX59" fmla="*/ 2721769 w 2757488"/>
                <a:gd name="connsiteY59" fmla="*/ 1254919 h 1383506"/>
                <a:gd name="connsiteX60" fmla="*/ 2647950 w 2757488"/>
                <a:gd name="connsiteY60" fmla="*/ 1240631 h 1383506"/>
                <a:gd name="connsiteX61" fmla="*/ 2578894 w 2757488"/>
                <a:gd name="connsiteY61" fmla="*/ 1223963 h 1383506"/>
                <a:gd name="connsiteX62" fmla="*/ 2497932 w 2757488"/>
                <a:gd name="connsiteY62" fmla="*/ 1200150 h 1383506"/>
                <a:gd name="connsiteX63" fmla="*/ 2395538 w 2757488"/>
                <a:gd name="connsiteY63" fmla="*/ 1169194 h 1383506"/>
                <a:gd name="connsiteX64" fmla="*/ 2276475 w 2757488"/>
                <a:gd name="connsiteY64" fmla="*/ 1126331 h 1383506"/>
                <a:gd name="connsiteX65" fmla="*/ 2190750 w 2757488"/>
                <a:gd name="connsiteY65" fmla="*/ 1092994 h 1383506"/>
                <a:gd name="connsiteX66" fmla="*/ 2047875 w 2757488"/>
                <a:gd name="connsiteY66" fmla="*/ 1033463 h 1383506"/>
                <a:gd name="connsiteX67" fmla="*/ 1950244 w 2757488"/>
                <a:gd name="connsiteY67" fmla="*/ 985838 h 1383506"/>
                <a:gd name="connsiteX68" fmla="*/ 1800225 w 2757488"/>
                <a:gd name="connsiteY68" fmla="*/ 904875 h 1383506"/>
                <a:gd name="connsiteX69" fmla="*/ 1666875 w 2757488"/>
                <a:gd name="connsiteY69" fmla="*/ 831056 h 1383506"/>
                <a:gd name="connsiteX70" fmla="*/ 1464469 w 2757488"/>
                <a:gd name="connsiteY70" fmla="*/ 714375 h 1383506"/>
                <a:gd name="connsiteX71" fmla="*/ 1340644 w 2757488"/>
                <a:gd name="connsiteY71" fmla="*/ 640556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757488" h="1383506">
                  <a:moveTo>
                    <a:pt x="1340644" y="640556"/>
                  </a:moveTo>
                  <a:lnTo>
                    <a:pt x="1254919" y="590550"/>
                  </a:lnTo>
                  <a:lnTo>
                    <a:pt x="1178719" y="545306"/>
                  </a:lnTo>
                  <a:lnTo>
                    <a:pt x="1104900" y="500063"/>
                  </a:lnTo>
                  <a:lnTo>
                    <a:pt x="1033463" y="457200"/>
                  </a:lnTo>
                  <a:lnTo>
                    <a:pt x="933450" y="395288"/>
                  </a:lnTo>
                  <a:lnTo>
                    <a:pt x="873919" y="357188"/>
                  </a:lnTo>
                  <a:lnTo>
                    <a:pt x="797719" y="309563"/>
                  </a:lnTo>
                  <a:lnTo>
                    <a:pt x="726282" y="264319"/>
                  </a:lnTo>
                  <a:lnTo>
                    <a:pt x="681038" y="238125"/>
                  </a:lnTo>
                  <a:lnTo>
                    <a:pt x="633413" y="204788"/>
                  </a:lnTo>
                  <a:lnTo>
                    <a:pt x="578644" y="171450"/>
                  </a:lnTo>
                  <a:lnTo>
                    <a:pt x="516732" y="135731"/>
                  </a:lnTo>
                  <a:lnTo>
                    <a:pt x="476250" y="114300"/>
                  </a:lnTo>
                  <a:lnTo>
                    <a:pt x="435769" y="95250"/>
                  </a:lnTo>
                  <a:lnTo>
                    <a:pt x="371475" y="69056"/>
                  </a:lnTo>
                  <a:lnTo>
                    <a:pt x="316707" y="50006"/>
                  </a:lnTo>
                  <a:lnTo>
                    <a:pt x="242888" y="28575"/>
                  </a:lnTo>
                  <a:lnTo>
                    <a:pt x="185738" y="16669"/>
                  </a:lnTo>
                  <a:lnTo>
                    <a:pt x="119063" y="4763"/>
                  </a:lnTo>
                  <a:lnTo>
                    <a:pt x="73819" y="0"/>
                  </a:lnTo>
                  <a:lnTo>
                    <a:pt x="30957" y="7144"/>
                  </a:lnTo>
                  <a:lnTo>
                    <a:pt x="11907" y="14288"/>
                  </a:lnTo>
                  <a:lnTo>
                    <a:pt x="0" y="21431"/>
                  </a:lnTo>
                  <a:lnTo>
                    <a:pt x="0" y="33338"/>
                  </a:lnTo>
                  <a:lnTo>
                    <a:pt x="9525" y="50006"/>
                  </a:lnTo>
                  <a:lnTo>
                    <a:pt x="40482" y="66675"/>
                  </a:lnTo>
                  <a:lnTo>
                    <a:pt x="80963" y="73819"/>
                  </a:lnTo>
                  <a:lnTo>
                    <a:pt x="147638" y="90488"/>
                  </a:lnTo>
                  <a:lnTo>
                    <a:pt x="221457" y="114300"/>
                  </a:lnTo>
                  <a:lnTo>
                    <a:pt x="285750" y="140494"/>
                  </a:lnTo>
                  <a:lnTo>
                    <a:pt x="340519" y="164306"/>
                  </a:lnTo>
                  <a:lnTo>
                    <a:pt x="407194" y="197644"/>
                  </a:lnTo>
                  <a:lnTo>
                    <a:pt x="466725" y="233363"/>
                  </a:lnTo>
                  <a:lnTo>
                    <a:pt x="569119" y="304800"/>
                  </a:lnTo>
                  <a:lnTo>
                    <a:pt x="704850" y="409575"/>
                  </a:lnTo>
                  <a:lnTo>
                    <a:pt x="850107" y="523875"/>
                  </a:lnTo>
                  <a:lnTo>
                    <a:pt x="940594" y="597694"/>
                  </a:lnTo>
                  <a:lnTo>
                    <a:pt x="959644" y="621506"/>
                  </a:lnTo>
                  <a:lnTo>
                    <a:pt x="1104900" y="733425"/>
                  </a:lnTo>
                  <a:lnTo>
                    <a:pt x="1228725" y="835819"/>
                  </a:lnTo>
                  <a:lnTo>
                    <a:pt x="1378744" y="964406"/>
                  </a:lnTo>
                  <a:lnTo>
                    <a:pt x="1521619" y="1092994"/>
                  </a:lnTo>
                  <a:lnTo>
                    <a:pt x="1690688" y="1243013"/>
                  </a:lnTo>
                  <a:lnTo>
                    <a:pt x="1745457" y="1295400"/>
                  </a:lnTo>
                  <a:lnTo>
                    <a:pt x="1778794" y="1323975"/>
                  </a:lnTo>
                  <a:lnTo>
                    <a:pt x="1807369" y="1343025"/>
                  </a:lnTo>
                  <a:lnTo>
                    <a:pt x="1854994" y="1364456"/>
                  </a:lnTo>
                  <a:lnTo>
                    <a:pt x="1902619" y="1378744"/>
                  </a:lnTo>
                  <a:lnTo>
                    <a:pt x="1959769" y="1383506"/>
                  </a:lnTo>
                  <a:lnTo>
                    <a:pt x="2014538" y="1383506"/>
                  </a:lnTo>
                  <a:lnTo>
                    <a:pt x="2185988" y="1366838"/>
                  </a:lnTo>
                  <a:lnTo>
                    <a:pt x="2450307" y="1340644"/>
                  </a:lnTo>
                  <a:lnTo>
                    <a:pt x="2697957" y="1319213"/>
                  </a:lnTo>
                  <a:lnTo>
                    <a:pt x="2728913" y="1309688"/>
                  </a:lnTo>
                  <a:lnTo>
                    <a:pt x="2752725" y="1295400"/>
                  </a:lnTo>
                  <a:lnTo>
                    <a:pt x="2757488" y="1283494"/>
                  </a:lnTo>
                  <a:lnTo>
                    <a:pt x="2757488" y="1276350"/>
                  </a:lnTo>
                  <a:lnTo>
                    <a:pt x="2750344" y="1264444"/>
                  </a:lnTo>
                  <a:lnTo>
                    <a:pt x="2721769" y="1254919"/>
                  </a:lnTo>
                  <a:lnTo>
                    <a:pt x="2647950" y="1240631"/>
                  </a:lnTo>
                  <a:lnTo>
                    <a:pt x="2578894" y="1223963"/>
                  </a:lnTo>
                  <a:lnTo>
                    <a:pt x="2497932" y="1200150"/>
                  </a:lnTo>
                  <a:lnTo>
                    <a:pt x="2395538" y="1169194"/>
                  </a:lnTo>
                  <a:lnTo>
                    <a:pt x="2276475" y="1126331"/>
                  </a:lnTo>
                  <a:lnTo>
                    <a:pt x="2190750" y="1092994"/>
                  </a:lnTo>
                  <a:lnTo>
                    <a:pt x="2047875" y="1033463"/>
                  </a:lnTo>
                  <a:lnTo>
                    <a:pt x="1950244" y="985838"/>
                  </a:lnTo>
                  <a:lnTo>
                    <a:pt x="1800225" y="904875"/>
                  </a:lnTo>
                  <a:lnTo>
                    <a:pt x="1666875" y="831056"/>
                  </a:lnTo>
                  <a:lnTo>
                    <a:pt x="1464469" y="714375"/>
                  </a:lnTo>
                  <a:lnTo>
                    <a:pt x="1340644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C56FBEDC-B07D-496E-936A-22C169C84055}"/>
                </a:ext>
              </a:extLst>
            </p:cNvPr>
            <p:cNvGrpSpPr/>
            <p:nvPr/>
          </p:nvGrpSpPr>
          <p:grpSpPr>
            <a:xfrm>
              <a:off x="2643187" y="1462339"/>
              <a:ext cx="4619625" cy="4562475"/>
              <a:chOff x="2808288" y="1595438"/>
              <a:chExt cx="4619625" cy="4562475"/>
            </a:xfrm>
            <a:solidFill>
              <a:schemeClr val="tx1"/>
            </a:solidFill>
          </p:grpSpPr>
          <p:sp>
            <p:nvSpPr>
              <p:cNvPr id="21" name="フリーフォーム 16">
                <a:extLst>
                  <a:ext uri="{FF2B5EF4-FFF2-40B4-BE49-F238E27FC236}">
                    <a16:creationId xmlns:a16="http://schemas.microsoft.com/office/drawing/2014/main" id="{EBADB969-0FED-45FA-9605-5AC49EB11E1C}"/>
                  </a:ext>
                </a:extLst>
              </p:cNvPr>
              <p:cNvSpPr/>
              <p:nvPr/>
            </p:nvSpPr>
            <p:spPr>
              <a:xfrm>
                <a:off x="3752850" y="1595438"/>
                <a:ext cx="585788" cy="2243137"/>
              </a:xfrm>
              <a:custGeom>
                <a:avLst/>
                <a:gdLst>
                  <a:gd name="connsiteX0" fmla="*/ 294223 w 585562"/>
                  <a:gd name="connsiteY0" fmla="*/ 790365 h 2244174"/>
                  <a:gd name="connsiteX1" fmla="*/ 294223 w 585562"/>
                  <a:gd name="connsiteY1" fmla="*/ 1052858 h 2244174"/>
                  <a:gd name="connsiteX2" fmla="*/ 297108 w 585562"/>
                  <a:gd name="connsiteY2" fmla="*/ 1249007 h 2244174"/>
                  <a:gd name="connsiteX3" fmla="*/ 297108 w 585562"/>
                  <a:gd name="connsiteY3" fmla="*/ 1387465 h 2244174"/>
                  <a:gd name="connsiteX4" fmla="*/ 294223 w 585562"/>
                  <a:gd name="connsiteY4" fmla="*/ 1491309 h 2244174"/>
                  <a:gd name="connsiteX5" fmla="*/ 294223 w 585562"/>
                  <a:gd name="connsiteY5" fmla="*/ 1520154 h 2244174"/>
                  <a:gd name="connsiteX6" fmla="*/ 285570 w 585562"/>
                  <a:gd name="connsiteY6" fmla="*/ 1572076 h 2244174"/>
                  <a:gd name="connsiteX7" fmla="*/ 274032 w 585562"/>
                  <a:gd name="connsiteY7" fmla="*/ 1638420 h 2244174"/>
                  <a:gd name="connsiteX8" fmla="*/ 259609 w 585562"/>
                  <a:gd name="connsiteY8" fmla="*/ 1693227 h 2244174"/>
                  <a:gd name="connsiteX9" fmla="*/ 233648 w 585562"/>
                  <a:gd name="connsiteY9" fmla="*/ 1768225 h 2244174"/>
                  <a:gd name="connsiteX10" fmla="*/ 210572 w 585562"/>
                  <a:gd name="connsiteY10" fmla="*/ 1828800 h 2244174"/>
                  <a:gd name="connsiteX11" fmla="*/ 210572 w 585562"/>
                  <a:gd name="connsiteY11" fmla="*/ 1857646 h 2244174"/>
                  <a:gd name="connsiteX12" fmla="*/ 222110 w 585562"/>
                  <a:gd name="connsiteY12" fmla="*/ 1923990 h 2244174"/>
                  <a:gd name="connsiteX13" fmla="*/ 239417 w 585562"/>
                  <a:gd name="connsiteY13" fmla="*/ 2007642 h 2244174"/>
                  <a:gd name="connsiteX14" fmla="*/ 268263 w 585562"/>
                  <a:gd name="connsiteY14" fmla="*/ 2082640 h 2244174"/>
                  <a:gd name="connsiteX15" fmla="*/ 297108 w 585562"/>
                  <a:gd name="connsiteY15" fmla="*/ 2131677 h 2244174"/>
                  <a:gd name="connsiteX16" fmla="*/ 317300 w 585562"/>
                  <a:gd name="connsiteY16" fmla="*/ 2160523 h 2244174"/>
                  <a:gd name="connsiteX17" fmla="*/ 343261 w 585562"/>
                  <a:gd name="connsiteY17" fmla="*/ 2203791 h 2244174"/>
                  <a:gd name="connsiteX18" fmla="*/ 363453 w 585562"/>
                  <a:gd name="connsiteY18" fmla="*/ 2226867 h 2244174"/>
                  <a:gd name="connsiteX19" fmla="*/ 383644 w 585562"/>
                  <a:gd name="connsiteY19" fmla="*/ 2241290 h 2244174"/>
                  <a:gd name="connsiteX20" fmla="*/ 403836 w 585562"/>
                  <a:gd name="connsiteY20" fmla="*/ 2244174 h 2244174"/>
                  <a:gd name="connsiteX21" fmla="*/ 421143 w 585562"/>
                  <a:gd name="connsiteY21" fmla="*/ 2238405 h 2244174"/>
                  <a:gd name="connsiteX22" fmla="*/ 435566 w 585562"/>
                  <a:gd name="connsiteY22" fmla="*/ 2221098 h 2244174"/>
                  <a:gd name="connsiteX23" fmla="*/ 455758 w 585562"/>
                  <a:gd name="connsiteY23" fmla="*/ 2186484 h 2244174"/>
                  <a:gd name="connsiteX24" fmla="*/ 481719 w 585562"/>
                  <a:gd name="connsiteY24" fmla="*/ 2117255 h 2244174"/>
                  <a:gd name="connsiteX25" fmla="*/ 496141 w 585562"/>
                  <a:gd name="connsiteY25" fmla="*/ 2059564 h 2244174"/>
                  <a:gd name="connsiteX26" fmla="*/ 496141 w 585562"/>
                  <a:gd name="connsiteY26" fmla="*/ 2022065 h 2244174"/>
                  <a:gd name="connsiteX27" fmla="*/ 499026 w 585562"/>
                  <a:gd name="connsiteY27" fmla="*/ 1860530 h 2244174"/>
                  <a:gd name="connsiteX28" fmla="*/ 499026 w 585562"/>
                  <a:gd name="connsiteY28" fmla="*/ 1621113 h 2244174"/>
                  <a:gd name="connsiteX29" fmla="*/ 499026 w 585562"/>
                  <a:gd name="connsiteY29" fmla="*/ 1370158 h 2244174"/>
                  <a:gd name="connsiteX30" fmla="*/ 501911 w 585562"/>
                  <a:gd name="connsiteY30" fmla="*/ 1182663 h 2244174"/>
                  <a:gd name="connsiteX31" fmla="*/ 504795 w 585562"/>
                  <a:gd name="connsiteY31" fmla="*/ 1049974 h 2244174"/>
                  <a:gd name="connsiteX32" fmla="*/ 510564 w 585562"/>
                  <a:gd name="connsiteY32" fmla="*/ 908631 h 2244174"/>
                  <a:gd name="connsiteX33" fmla="*/ 524987 w 585562"/>
                  <a:gd name="connsiteY33" fmla="*/ 715367 h 2244174"/>
                  <a:gd name="connsiteX34" fmla="*/ 539410 w 585562"/>
                  <a:gd name="connsiteY34" fmla="*/ 478834 h 2244174"/>
                  <a:gd name="connsiteX35" fmla="*/ 542294 w 585562"/>
                  <a:gd name="connsiteY35" fmla="*/ 458643 h 2244174"/>
                  <a:gd name="connsiteX36" fmla="*/ 556717 w 585562"/>
                  <a:gd name="connsiteY36" fmla="*/ 415374 h 2244174"/>
                  <a:gd name="connsiteX37" fmla="*/ 582678 w 585562"/>
                  <a:gd name="connsiteY37" fmla="*/ 340376 h 2244174"/>
                  <a:gd name="connsiteX38" fmla="*/ 585562 w 585562"/>
                  <a:gd name="connsiteY38" fmla="*/ 320185 h 2244174"/>
                  <a:gd name="connsiteX39" fmla="*/ 585562 w 585562"/>
                  <a:gd name="connsiteY39" fmla="*/ 302877 h 2244174"/>
                  <a:gd name="connsiteX40" fmla="*/ 582678 w 585562"/>
                  <a:gd name="connsiteY40" fmla="*/ 276916 h 2244174"/>
                  <a:gd name="connsiteX41" fmla="*/ 571140 w 585562"/>
                  <a:gd name="connsiteY41" fmla="*/ 245186 h 2244174"/>
                  <a:gd name="connsiteX42" fmla="*/ 556717 w 585562"/>
                  <a:gd name="connsiteY42" fmla="*/ 216341 h 2244174"/>
                  <a:gd name="connsiteX43" fmla="*/ 530756 w 585562"/>
                  <a:gd name="connsiteY43" fmla="*/ 184611 h 2244174"/>
                  <a:gd name="connsiteX44" fmla="*/ 501911 w 585562"/>
                  <a:gd name="connsiteY44" fmla="*/ 155766 h 2244174"/>
                  <a:gd name="connsiteX45" fmla="*/ 475950 w 585562"/>
                  <a:gd name="connsiteY45" fmla="*/ 135574 h 2244174"/>
                  <a:gd name="connsiteX46" fmla="*/ 452873 w 585562"/>
                  <a:gd name="connsiteY46" fmla="*/ 118267 h 2244174"/>
                  <a:gd name="connsiteX47" fmla="*/ 409605 w 585562"/>
                  <a:gd name="connsiteY47" fmla="*/ 98075 h 2244174"/>
                  <a:gd name="connsiteX48" fmla="*/ 354799 w 585562"/>
                  <a:gd name="connsiteY48" fmla="*/ 74998 h 2244174"/>
                  <a:gd name="connsiteX49" fmla="*/ 268263 w 585562"/>
                  <a:gd name="connsiteY49" fmla="*/ 46153 h 2244174"/>
                  <a:gd name="connsiteX50" fmla="*/ 190380 w 585562"/>
                  <a:gd name="connsiteY50" fmla="*/ 25961 h 2244174"/>
                  <a:gd name="connsiteX51" fmla="*/ 86536 w 585562"/>
                  <a:gd name="connsiteY51" fmla="*/ 5769 h 2244174"/>
                  <a:gd name="connsiteX52" fmla="*/ 51922 w 585562"/>
                  <a:gd name="connsiteY52" fmla="*/ 0 h 2244174"/>
                  <a:gd name="connsiteX53" fmla="*/ 28846 w 585562"/>
                  <a:gd name="connsiteY53" fmla="*/ 0 h 2244174"/>
                  <a:gd name="connsiteX54" fmla="*/ 11538 w 585562"/>
                  <a:gd name="connsiteY54" fmla="*/ 2885 h 2244174"/>
                  <a:gd name="connsiteX55" fmla="*/ 5769 w 585562"/>
                  <a:gd name="connsiteY55" fmla="*/ 8654 h 2244174"/>
                  <a:gd name="connsiteX56" fmla="*/ 0 w 585562"/>
                  <a:gd name="connsiteY56" fmla="*/ 20192 h 2244174"/>
                  <a:gd name="connsiteX57" fmla="*/ 5769 w 585562"/>
                  <a:gd name="connsiteY57" fmla="*/ 34615 h 2244174"/>
                  <a:gd name="connsiteX58" fmla="*/ 20192 w 585562"/>
                  <a:gd name="connsiteY58" fmla="*/ 57691 h 2244174"/>
                  <a:gd name="connsiteX59" fmla="*/ 43268 w 585562"/>
                  <a:gd name="connsiteY59" fmla="*/ 74998 h 2244174"/>
                  <a:gd name="connsiteX60" fmla="*/ 115382 w 585562"/>
                  <a:gd name="connsiteY60" fmla="*/ 112497 h 2244174"/>
                  <a:gd name="connsiteX61" fmla="*/ 178842 w 585562"/>
                  <a:gd name="connsiteY61" fmla="*/ 152881 h 2244174"/>
                  <a:gd name="connsiteX62" fmla="*/ 210572 w 585562"/>
                  <a:gd name="connsiteY62" fmla="*/ 175957 h 2244174"/>
                  <a:gd name="connsiteX63" fmla="*/ 242302 w 585562"/>
                  <a:gd name="connsiteY63" fmla="*/ 210572 h 2244174"/>
                  <a:gd name="connsiteX64" fmla="*/ 265378 w 585562"/>
                  <a:gd name="connsiteY64" fmla="*/ 248071 h 2244174"/>
                  <a:gd name="connsiteX65" fmla="*/ 274032 w 585562"/>
                  <a:gd name="connsiteY65" fmla="*/ 276916 h 2244174"/>
                  <a:gd name="connsiteX66" fmla="*/ 282685 w 585562"/>
                  <a:gd name="connsiteY66" fmla="*/ 308646 h 2244174"/>
                  <a:gd name="connsiteX67" fmla="*/ 291339 w 585562"/>
                  <a:gd name="connsiteY67" fmla="*/ 360568 h 2244174"/>
                  <a:gd name="connsiteX68" fmla="*/ 294223 w 585562"/>
                  <a:gd name="connsiteY68" fmla="*/ 426913 h 2244174"/>
                  <a:gd name="connsiteX69" fmla="*/ 294223 w 585562"/>
                  <a:gd name="connsiteY69" fmla="*/ 559602 h 2244174"/>
                  <a:gd name="connsiteX70" fmla="*/ 294223 w 585562"/>
                  <a:gd name="connsiteY70" fmla="*/ 790365 h 22441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585562" h="2244174">
                    <a:moveTo>
                      <a:pt x="294223" y="790365"/>
                    </a:moveTo>
                    <a:lnTo>
                      <a:pt x="294223" y="1052858"/>
                    </a:lnTo>
                    <a:cubicBezTo>
                      <a:pt x="295185" y="1118241"/>
                      <a:pt x="296146" y="1183624"/>
                      <a:pt x="297108" y="1249007"/>
                    </a:cubicBezTo>
                    <a:lnTo>
                      <a:pt x="297108" y="1387465"/>
                    </a:lnTo>
                    <a:cubicBezTo>
                      <a:pt x="296146" y="1422080"/>
                      <a:pt x="295185" y="1456694"/>
                      <a:pt x="294223" y="1491309"/>
                    </a:cubicBezTo>
                    <a:lnTo>
                      <a:pt x="294223" y="1520154"/>
                    </a:lnTo>
                    <a:lnTo>
                      <a:pt x="285570" y="1572076"/>
                    </a:lnTo>
                    <a:lnTo>
                      <a:pt x="274032" y="1638420"/>
                    </a:lnTo>
                    <a:lnTo>
                      <a:pt x="259609" y="1693227"/>
                    </a:lnTo>
                    <a:lnTo>
                      <a:pt x="233648" y="1768225"/>
                    </a:lnTo>
                    <a:lnTo>
                      <a:pt x="210572" y="1828800"/>
                    </a:lnTo>
                    <a:lnTo>
                      <a:pt x="210572" y="1857646"/>
                    </a:lnTo>
                    <a:lnTo>
                      <a:pt x="222110" y="1923990"/>
                    </a:lnTo>
                    <a:lnTo>
                      <a:pt x="239417" y="2007642"/>
                    </a:lnTo>
                    <a:lnTo>
                      <a:pt x="268263" y="2082640"/>
                    </a:lnTo>
                    <a:lnTo>
                      <a:pt x="297108" y="2131677"/>
                    </a:lnTo>
                    <a:lnTo>
                      <a:pt x="317300" y="2160523"/>
                    </a:lnTo>
                    <a:lnTo>
                      <a:pt x="343261" y="2203791"/>
                    </a:lnTo>
                    <a:lnTo>
                      <a:pt x="363453" y="2226867"/>
                    </a:lnTo>
                    <a:lnTo>
                      <a:pt x="383644" y="2241290"/>
                    </a:lnTo>
                    <a:lnTo>
                      <a:pt x="403836" y="2244174"/>
                    </a:lnTo>
                    <a:lnTo>
                      <a:pt x="421143" y="2238405"/>
                    </a:lnTo>
                    <a:lnTo>
                      <a:pt x="435566" y="2221098"/>
                    </a:lnTo>
                    <a:lnTo>
                      <a:pt x="455758" y="2186484"/>
                    </a:lnTo>
                    <a:lnTo>
                      <a:pt x="481719" y="2117255"/>
                    </a:lnTo>
                    <a:lnTo>
                      <a:pt x="496141" y="2059564"/>
                    </a:lnTo>
                    <a:lnTo>
                      <a:pt x="496141" y="2022065"/>
                    </a:lnTo>
                    <a:cubicBezTo>
                      <a:pt x="497103" y="1968220"/>
                      <a:pt x="498064" y="1914375"/>
                      <a:pt x="499026" y="1860530"/>
                    </a:cubicBezTo>
                    <a:lnTo>
                      <a:pt x="499026" y="1621113"/>
                    </a:lnTo>
                    <a:lnTo>
                      <a:pt x="499026" y="1370158"/>
                    </a:lnTo>
                    <a:cubicBezTo>
                      <a:pt x="499988" y="1307660"/>
                      <a:pt x="500949" y="1245161"/>
                      <a:pt x="501911" y="1182663"/>
                    </a:cubicBezTo>
                    <a:cubicBezTo>
                      <a:pt x="502872" y="1138433"/>
                      <a:pt x="503834" y="1094204"/>
                      <a:pt x="504795" y="1049974"/>
                    </a:cubicBezTo>
                    <a:lnTo>
                      <a:pt x="510564" y="908631"/>
                    </a:lnTo>
                    <a:lnTo>
                      <a:pt x="524987" y="715367"/>
                    </a:lnTo>
                    <a:lnTo>
                      <a:pt x="539410" y="478834"/>
                    </a:lnTo>
                    <a:lnTo>
                      <a:pt x="542294" y="458643"/>
                    </a:lnTo>
                    <a:lnTo>
                      <a:pt x="556717" y="415374"/>
                    </a:lnTo>
                    <a:lnTo>
                      <a:pt x="582678" y="340376"/>
                    </a:lnTo>
                    <a:lnTo>
                      <a:pt x="585562" y="320185"/>
                    </a:lnTo>
                    <a:lnTo>
                      <a:pt x="585562" y="302877"/>
                    </a:lnTo>
                    <a:lnTo>
                      <a:pt x="582678" y="276916"/>
                    </a:lnTo>
                    <a:lnTo>
                      <a:pt x="571140" y="245186"/>
                    </a:lnTo>
                    <a:lnTo>
                      <a:pt x="556717" y="216341"/>
                    </a:lnTo>
                    <a:lnTo>
                      <a:pt x="530756" y="184611"/>
                    </a:lnTo>
                    <a:lnTo>
                      <a:pt x="501911" y="155766"/>
                    </a:lnTo>
                    <a:lnTo>
                      <a:pt x="475950" y="135574"/>
                    </a:lnTo>
                    <a:lnTo>
                      <a:pt x="452873" y="118267"/>
                    </a:lnTo>
                    <a:lnTo>
                      <a:pt x="409605" y="98075"/>
                    </a:lnTo>
                    <a:lnTo>
                      <a:pt x="354799" y="74998"/>
                    </a:lnTo>
                    <a:lnTo>
                      <a:pt x="268263" y="46153"/>
                    </a:lnTo>
                    <a:lnTo>
                      <a:pt x="190380" y="25961"/>
                    </a:lnTo>
                    <a:lnTo>
                      <a:pt x="86536" y="5769"/>
                    </a:lnTo>
                    <a:lnTo>
                      <a:pt x="51922" y="0"/>
                    </a:lnTo>
                    <a:lnTo>
                      <a:pt x="28846" y="0"/>
                    </a:lnTo>
                    <a:lnTo>
                      <a:pt x="11538" y="2885"/>
                    </a:lnTo>
                    <a:lnTo>
                      <a:pt x="5769" y="8654"/>
                    </a:lnTo>
                    <a:lnTo>
                      <a:pt x="0" y="20192"/>
                    </a:lnTo>
                    <a:lnTo>
                      <a:pt x="5769" y="34615"/>
                    </a:lnTo>
                    <a:lnTo>
                      <a:pt x="20192" y="57691"/>
                    </a:lnTo>
                    <a:lnTo>
                      <a:pt x="43268" y="74998"/>
                    </a:lnTo>
                    <a:lnTo>
                      <a:pt x="115382" y="112497"/>
                    </a:lnTo>
                    <a:lnTo>
                      <a:pt x="178842" y="152881"/>
                    </a:lnTo>
                    <a:lnTo>
                      <a:pt x="210572" y="175957"/>
                    </a:lnTo>
                    <a:lnTo>
                      <a:pt x="242302" y="210572"/>
                    </a:lnTo>
                    <a:lnTo>
                      <a:pt x="265378" y="248071"/>
                    </a:lnTo>
                    <a:lnTo>
                      <a:pt x="274032" y="276916"/>
                    </a:lnTo>
                    <a:lnTo>
                      <a:pt x="282685" y="308646"/>
                    </a:lnTo>
                    <a:lnTo>
                      <a:pt x="291339" y="360568"/>
                    </a:lnTo>
                    <a:lnTo>
                      <a:pt x="294223" y="426913"/>
                    </a:lnTo>
                    <a:lnTo>
                      <a:pt x="294223" y="559602"/>
                    </a:lnTo>
                    <a:cubicBezTo>
                      <a:pt x="295185" y="627869"/>
                      <a:pt x="294223" y="708156"/>
                      <a:pt x="294223" y="790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9" name="フリーフォーム 14">
                <a:extLst>
                  <a:ext uri="{FF2B5EF4-FFF2-40B4-BE49-F238E27FC236}">
                    <a16:creationId xmlns:a16="http://schemas.microsoft.com/office/drawing/2014/main" id="{2D4C1D05-C647-4E74-95B4-2607D32C5872}"/>
                  </a:ext>
                </a:extLst>
              </p:cNvPr>
              <p:cNvSpPr/>
              <p:nvPr/>
            </p:nvSpPr>
            <p:spPr>
              <a:xfrm>
                <a:off x="3081338" y="1924050"/>
                <a:ext cx="709612" cy="642938"/>
              </a:xfrm>
              <a:custGeom>
                <a:avLst/>
                <a:gdLst>
                  <a:gd name="connsiteX0" fmla="*/ 271462 w 709612"/>
                  <a:gd name="connsiteY0" fmla="*/ 97631 h 642938"/>
                  <a:gd name="connsiteX1" fmla="*/ 402431 w 709612"/>
                  <a:gd name="connsiteY1" fmla="*/ 152400 h 642938"/>
                  <a:gd name="connsiteX2" fmla="*/ 561975 w 709612"/>
                  <a:gd name="connsiteY2" fmla="*/ 219075 h 642938"/>
                  <a:gd name="connsiteX3" fmla="*/ 583406 w 709612"/>
                  <a:gd name="connsiteY3" fmla="*/ 226219 h 642938"/>
                  <a:gd name="connsiteX4" fmla="*/ 592931 w 709612"/>
                  <a:gd name="connsiteY4" fmla="*/ 233363 h 642938"/>
                  <a:gd name="connsiteX5" fmla="*/ 616743 w 709612"/>
                  <a:gd name="connsiteY5" fmla="*/ 266700 h 642938"/>
                  <a:gd name="connsiteX6" fmla="*/ 645318 w 709612"/>
                  <a:gd name="connsiteY6" fmla="*/ 309563 h 642938"/>
                  <a:gd name="connsiteX7" fmla="*/ 664368 w 709612"/>
                  <a:gd name="connsiteY7" fmla="*/ 342900 h 642938"/>
                  <a:gd name="connsiteX8" fmla="*/ 678656 w 709612"/>
                  <a:gd name="connsiteY8" fmla="*/ 371475 h 642938"/>
                  <a:gd name="connsiteX9" fmla="*/ 690562 w 709612"/>
                  <a:gd name="connsiteY9" fmla="*/ 400050 h 642938"/>
                  <a:gd name="connsiteX10" fmla="*/ 700087 w 709612"/>
                  <a:gd name="connsiteY10" fmla="*/ 428625 h 642938"/>
                  <a:gd name="connsiteX11" fmla="*/ 704850 w 709612"/>
                  <a:gd name="connsiteY11" fmla="*/ 450056 h 642938"/>
                  <a:gd name="connsiteX12" fmla="*/ 709612 w 709612"/>
                  <a:gd name="connsiteY12" fmla="*/ 476250 h 642938"/>
                  <a:gd name="connsiteX13" fmla="*/ 709612 w 709612"/>
                  <a:gd name="connsiteY13" fmla="*/ 507206 h 642938"/>
                  <a:gd name="connsiteX14" fmla="*/ 704850 w 709612"/>
                  <a:gd name="connsiteY14" fmla="*/ 545306 h 642938"/>
                  <a:gd name="connsiteX15" fmla="*/ 695325 w 709612"/>
                  <a:gd name="connsiteY15" fmla="*/ 581025 h 642938"/>
                  <a:gd name="connsiteX16" fmla="*/ 681037 w 709612"/>
                  <a:gd name="connsiteY16" fmla="*/ 609600 h 642938"/>
                  <a:gd name="connsiteX17" fmla="*/ 666750 w 709612"/>
                  <a:gd name="connsiteY17" fmla="*/ 623888 h 642938"/>
                  <a:gd name="connsiteX18" fmla="*/ 652462 w 709612"/>
                  <a:gd name="connsiteY18" fmla="*/ 633413 h 642938"/>
                  <a:gd name="connsiteX19" fmla="*/ 635793 w 709612"/>
                  <a:gd name="connsiteY19" fmla="*/ 638175 h 642938"/>
                  <a:gd name="connsiteX20" fmla="*/ 614362 w 709612"/>
                  <a:gd name="connsiteY20" fmla="*/ 642938 h 642938"/>
                  <a:gd name="connsiteX21" fmla="*/ 585787 w 709612"/>
                  <a:gd name="connsiteY21" fmla="*/ 642938 h 642938"/>
                  <a:gd name="connsiteX22" fmla="*/ 552450 w 709612"/>
                  <a:gd name="connsiteY22" fmla="*/ 635794 h 642938"/>
                  <a:gd name="connsiteX23" fmla="*/ 538162 w 709612"/>
                  <a:gd name="connsiteY23" fmla="*/ 626269 h 642938"/>
                  <a:gd name="connsiteX24" fmla="*/ 504825 w 709612"/>
                  <a:gd name="connsiteY24" fmla="*/ 590550 h 642938"/>
                  <a:gd name="connsiteX25" fmla="*/ 442912 w 709612"/>
                  <a:gd name="connsiteY25" fmla="*/ 526256 h 642938"/>
                  <a:gd name="connsiteX26" fmla="*/ 347662 w 709612"/>
                  <a:gd name="connsiteY26" fmla="*/ 421481 h 642938"/>
                  <a:gd name="connsiteX27" fmla="*/ 247650 w 709612"/>
                  <a:gd name="connsiteY27" fmla="*/ 311944 h 642938"/>
                  <a:gd name="connsiteX28" fmla="*/ 147637 w 709612"/>
                  <a:gd name="connsiteY28" fmla="*/ 192881 h 642938"/>
                  <a:gd name="connsiteX29" fmla="*/ 66675 w 709612"/>
                  <a:gd name="connsiteY29" fmla="*/ 97631 h 642938"/>
                  <a:gd name="connsiteX30" fmla="*/ 11906 w 709612"/>
                  <a:gd name="connsiteY30" fmla="*/ 35719 h 642938"/>
                  <a:gd name="connsiteX31" fmla="*/ 2381 w 709612"/>
                  <a:gd name="connsiteY31" fmla="*/ 21431 h 642938"/>
                  <a:gd name="connsiteX32" fmla="*/ 0 w 709612"/>
                  <a:gd name="connsiteY32" fmla="*/ 9525 h 642938"/>
                  <a:gd name="connsiteX33" fmla="*/ 4762 w 709612"/>
                  <a:gd name="connsiteY33" fmla="*/ 4763 h 642938"/>
                  <a:gd name="connsiteX34" fmla="*/ 9525 w 709612"/>
                  <a:gd name="connsiteY34" fmla="*/ 0 h 642938"/>
                  <a:gd name="connsiteX35" fmla="*/ 30956 w 709612"/>
                  <a:gd name="connsiteY35" fmla="*/ 0 h 642938"/>
                  <a:gd name="connsiteX36" fmla="*/ 88106 w 709612"/>
                  <a:gd name="connsiteY36" fmla="*/ 21431 h 642938"/>
                  <a:gd name="connsiteX37" fmla="*/ 271462 w 709612"/>
                  <a:gd name="connsiteY37" fmla="*/ 97631 h 6429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09612" h="642938">
                    <a:moveTo>
                      <a:pt x="271462" y="97631"/>
                    </a:moveTo>
                    <a:lnTo>
                      <a:pt x="402431" y="152400"/>
                    </a:lnTo>
                    <a:lnTo>
                      <a:pt x="561975" y="219075"/>
                    </a:lnTo>
                    <a:lnTo>
                      <a:pt x="583406" y="226219"/>
                    </a:lnTo>
                    <a:lnTo>
                      <a:pt x="592931" y="233363"/>
                    </a:lnTo>
                    <a:lnTo>
                      <a:pt x="616743" y="266700"/>
                    </a:lnTo>
                    <a:lnTo>
                      <a:pt x="645318" y="309563"/>
                    </a:lnTo>
                    <a:lnTo>
                      <a:pt x="664368" y="342900"/>
                    </a:lnTo>
                    <a:lnTo>
                      <a:pt x="678656" y="371475"/>
                    </a:lnTo>
                    <a:lnTo>
                      <a:pt x="690562" y="400050"/>
                    </a:lnTo>
                    <a:lnTo>
                      <a:pt x="700087" y="428625"/>
                    </a:lnTo>
                    <a:lnTo>
                      <a:pt x="704850" y="450056"/>
                    </a:lnTo>
                    <a:lnTo>
                      <a:pt x="709612" y="476250"/>
                    </a:lnTo>
                    <a:lnTo>
                      <a:pt x="709612" y="507206"/>
                    </a:lnTo>
                    <a:lnTo>
                      <a:pt x="704850" y="545306"/>
                    </a:lnTo>
                    <a:lnTo>
                      <a:pt x="695325" y="581025"/>
                    </a:lnTo>
                    <a:lnTo>
                      <a:pt x="681037" y="609600"/>
                    </a:lnTo>
                    <a:lnTo>
                      <a:pt x="666750" y="623888"/>
                    </a:lnTo>
                    <a:lnTo>
                      <a:pt x="652462" y="633413"/>
                    </a:lnTo>
                    <a:lnTo>
                      <a:pt x="635793" y="638175"/>
                    </a:lnTo>
                    <a:lnTo>
                      <a:pt x="614362" y="642938"/>
                    </a:lnTo>
                    <a:lnTo>
                      <a:pt x="585787" y="642938"/>
                    </a:lnTo>
                    <a:lnTo>
                      <a:pt x="552450" y="635794"/>
                    </a:lnTo>
                    <a:lnTo>
                      <a:pt x="538162" y="626269"/>
                    </a:lnTo>
                    <a:lnTo>
                      <a:pt x="504825" y="590550"/>
                    </a:lnTo>
                    <a:lnTo>
                      <a:pt x="442912" y="526256"/>
                    </a:lnTo>
                    <a:lnTo>
                      <a:pt x="347662" y="421481"/>
                    </a:lnTo>
                    <a:lnTo>
                      <a:pt x="247650" y="311944"/>
                    </a:lnTo>
                    <a:lnTo>
                      <a:pt x="147637" y="192881"/>
                    </a:lnTo>
                    <a:lnTo>
                      <a:pt x="66675" y="97631"/>
                    </a:lnTo>
                    <a:lnTo>
                      <a:pt x="11906" y="35719"/>
                    </a:lnTo>
                    <a:lnTo>
                      <a:pt x="2381" y="21431"/>
                    </a:lnTo>
                    <a:lnTo>
                      <a:pt x="0" y="9525"/>
                    </a:lnTo>
                    <a:lnTo>
                      <a:pt x="4762" y="4763"/>
                    </a:lnTo>
                    <a:lnTo>
                      <a:pt x="9525" y="0"/>
                    </a:lnTo>
                    <a:lnTo>
                      <a:pt x="30956" y="0"/>
                    </a:lnTo>
                    <a:lnTo>
                      <a:pt x="88106" y="21431"/>
                    </a:lnTo>
                    <a:lnTo>
                      <a:pt x="271462" y="976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0" name="フリーフォーム 15">
                <a:extLst>
                  <a:ext uri="{FF2B5EF4-FFF2-40B4-BE49-F238E27FC236}">
                    <a16:creationId xmlns:a16="http://schemas.microsoft.com/office/drawing/2014/main" id="{84FA8580-4CB5-4300-BE72-77A4CFB50502}"/>
                  </a:ext>
                </a:extLst>
              </p:cNvPr>
              <p:cNvSpPr/>
              <p:nvPr/>
            </p:nvSpPr>
            <p:spPr>
              <a:xfrm>
                <a:off x="2865438" y="2790825"/>
                <a:ext cx="1276350" cy="742950"/>
              </a:xfrm>
              <a:custGeom>
                <a:avLst/>
                <a:gdLst>
                  <a:gd name="connsiteX0" fmla="*/ 1069181 w 1276350"/>
                  <a:gd name="connsiteY0" fmla="*/ 92869 h 742950"/>
                  <a:gd name="connsiteX1" fmla="*/ 892969 w 1276350"/>
                  <a:gd name="connsiteY1" fmla="*/ 183356 h 742950"/>
                  <a:gd name="connsiteX2" fmla="*/ 723900 w 1276350"/>
                  <a:gd name="connsiteY2" fmla="*/ 269081 h 742950"/>
                  <a:gd name="connsiteX3" fmla="*/ 614362 w 1276350"/>
                  <a:gd name="connsiteY3" fmla="*/ 321469 h 742950"/>
                  <a:gd name="connsiteX4" fmla="*/ 533400 w 1276350"/>
                  <a:gd name="connsiteY4" fmla="*/ 359569 h 742950"/>
                  <a:gd name="connsiteX5" fmla="*/ 473869 w 1276350"/>
                  <a:gd name="connsiteY5" fmla="*/ 385763 h 742950"/>
                  <a:gd name="connsiteX6" fmla="*/ 400050 w 1276350"/>
                  <a:gd name="connsiteY6" fmla="*/ 416719 h 742950"/>
                  <a:gd name="connsiteX7" fmla="*/ 326231 w 1276350"/>
                  <a:gd name="connsiteY7" fmla="*/ 442913 h 742950"/>
                  <a:gd name="connsiteX8" fmla="*/ 285750 w 1276350"/>
                  <a:gd name="connsiteY8" fmla="*/ 454819 h 742950"/>
                  <a:gd name="connsiteX9" fmla="*/ 269081 w 1276350"/>
                  <a:gd name="connsiteY9" fmla="*/ 454819 h 742950"/>
                  <a:gd name="connsiteX10" fmla="*/ 238125 w 1276350"/>
                  <a:gd name="connsiteY10" fmla="*/ 454819 h 742950"/>
                  <a:gd name="connsiteX11" fmla="*/ 200025 w 1276350"/>
                  <a:gd name="connsiteY11" fmla="*/ 445294 h 742950"/>
                  <a:gd name="connsiteX12" fmla="*/ 169069 w 1276350"/>
                  <a:gd name="connsiteY12" fmla="*/ 431006 h 742950"/>
                  <a:gd name="connsiteX13" fmla="*/ 135731 w 1276350"/>
                  <a:gd name="connsiteY13" fmla="*/ 409575 h 742950"/>
                  <a:gd name="connsiteX14" fmla="*/ 107156 w 1276350"/>
                  <a:gd name="connsiteY14" fmla="*/ 385763 h 742950"/>
                  <a:gd name="connsiteX15" fmla="*/ 88106 w 1276350"/>
                  <a:gd name="connsiteY15" fmla="*/ 369094 h 742950"/>
                  <a:gd name="connsiteX16" fmla="*/ 66675 w 1276350"/>
                  <a:gd name="connsiteY16" fmla="*/ 345281 h 742950"/>
                  <a:gd name="connsiteX17" fmla="*/ 52387 w 1276350"/>
                  <a:gd name="connsiteY17" fmla="*/ 333375 h 742950"/>
                  <a:gd name="connsiteX18" fmla="*/ 40481 w 1276350"/>
                  <a:gd name="connsiteY18" fmla="*/ 328613 h 742950"/>
                  <a:gd name="connsiteX19" fmla="*/ 28575 w 1276350"/>
                  <a:gd name="connsiteY19" fmla="*/ 328613 h 742950"/>
                  <a:gd name="connsiteX20" fmla="*/ 14287 w 1276350"/>
                  <a:gd name="connsiteY20" fmla="*/ 333375 h 742950"/>
                  <a:gd name="connsiteX21" fmla="*/ 4762 w 1276350"/>
                  <a:gd name="connsiteY21" fmla="*/ 350044 h 742950"/>
                  <a:gd name="connsiteX22" fmla="*/ 0 w 1276350"/>
                  <a:gd name="connsiteY22" fmla="*/ 371475 h 742950"/>
                  <a:gd name="connsiteX23" fmla="*/ 2381 w 1276350"/>
                  <a:gd name="connsiteY23" fmla="*/ 397669 h 742950"/>
                  <a:gd name="connsiteX24" fmla="*/ 7144 w 1276350"/>
                  <a:gd name="connsiteY24" fmla="*/ 423863 h 742950"/>
                  <a:gd name="connsiteX25" fmla="*/ 21431 w 1276350"/>
                  <a:gd name="connsiteY25" fmla="*/ 459581 h 742950"/>
                  <a:gd name="connsiteX26" fmla="*/ 42862 w 1276350"/>
                  <a:gd name="connsiteY26" fmla="*/ 490538 h 742950"/>
                  <a:gd name="connsiteX27" fmla="*/ 71437 w 1276350"/>
                  <a:gd name="connsiteY27" fmla="*/ 523875 h 742950"/>
                  <a:gd name="connsiteX28" fmla="*/ 114300 w 1276350"/>
                  <a:gd name="connsiteY28" fmla="*/ 573881 h 742950"/>
                  <a:gd name="connsiteX29" fmla="*/ 164306 w 1276350"/>
                  <a:gd name="connsiteY29" fmla="*/ 623888 h 742950"/>
                  <a:gd name="connsiteX30" fmla="*/ 216694 w 1276350"/>
                  <a:gd name="connsiteY30" fmla="*/ 669131 h 742950"/>
                  <a:gd name="connsiteX31" fmla="*/ 283369 w 1276350"/>
                  <a:gd name="connsiteY31" fmla="*/ 716756 h 742950"/>
                  <a:gd name="connsiteX32" fmla="*/ 307181 w 1276350"/>
                  <a:gd name="connsiteY32" fmla="*/ 733425 h 742950"/>
                  <a:gd name="connsiteX33" fmla="*/ 323850 w 1276350"/>
                  <a:gd name="connsiteY33" fmla="*/ 740569 h 742950"/>
                  <a:gd name="connsiteX34" fmla="*/ 338137 w 1276350"/>
                  <a:gd name="connsiteY34" fmla="*/ 742950 h 742950"/>
                  <a:gd name="connsiteX35" fmla="*/ 354806 w 1276350"/>
                  <a:gd name="connsiteY35" fmla="*/ 742950 h 742950"/>
                  <a:gd name="connsiteX36" fmla="*/ 381000 w 1276350"/>
                  <a:gd name="connsiteY36" fmla="*/ 740569 h 742950"/>
                  <a:gd name="connsiteX37" fmla="*/ 416719 w 1276350"/>
                  <a:gd name="connsiteY37" fmla="*/ 728663 h 742950"/>
                  <a:gd name="connsiteX38" fmla="*/ 461962 w 1276350"/>
                  <a:gd name="connsiteY38" fmla="*/ 695325 h 742950"/>
                  <a:gd name="connsiteX39" fmla="*/ 559594 w 1276350"/>
                  <a:gd name="connsiteY39" fmla="*/ 619125 h 742950"/>
                  <a:gd name="connsiteX40" fmla="*/ 709612 w 1276350"/>
                  <a:gd name="connsiteY40" fmla="*/ 504825 h 742950"/>
                  <a:gd name="connsiteX41" fmla="*/ 869156 w 1276350"/>
                  <a:gd name="connsiteY41" fmla="*/ 383381 h 742950"/>
                  <a:gd name="connsiteX42" fmla="*/ 1021556 w 1276350"/>
                  <a:gd name="connsiteY42" fmla="*/ 266700 h 742950"/>
                  <a:gd name="connsiteX43" fmla="*/ 1152525 w 1276350"/>
                  <a:gd name="connsiteY43" fmla="*/ 169069 h 742950"/>
                  <a:gd name="connsiteX44" fmla="*/ 1276350 w 1276350"/>
                  <a:gd name="connsiteY44" fmla="*/ 80963 h 742950"/>
                  <a:gd name="connsiteX45" fmla="*/ 1273969 w 1276350"/>
                  <a:gd name="connsiteY45" fmla="*/ 0 h 742950"/>
                  <a:gd name="connsiteX46" fmla="*/ 1181100 w 1276350"/>
                  <a:gd name="connsiteY46" fmla="*/ 38100 h 742950"/>
                  <a:gd name="connsiteX47" fmla="*/ 1069181 w 1276350"/>
                  <a:gd name="connsiteY47" fmla="*/ 92869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276350" h="742950">
                    <a:moveTo>
                      <a:pt x="1069181" y="92869"/>
                    </a:moveTo>
                    <a:lnTo>
                      <a:pt x="892969" y="183356"/>
                    </a:lnTo>
                    <a:lnTo>
                      <a:pt x="723900" y="269081"/>
                    </a:lnTo>
                    <a:lnTo>
                      <a:pt x="614362" y="321469"/>
                    </a:lnTo>
                    <a:lnTo>
                      <a:pt x="533400" y="359569"/>
                    </a:lnTo>
                    <a:lnTo>
                      <a:pt x="473869" y="385763"/>
                    </a:lnTo>
                    <a:lnTo>
                      <a:pt x="400050" y="416719"/>
                    </a:lnTo>
                    <a:lnTo>
                      <a:pt x="326231" y="442913"/>
                    </a:lnTo>
                    <a:lnTo>
                      <a:pt x="285750" y="454819"/>
                    </a:lnTo>
                    <a:lnTo>
                      <a:pt x="269081" y="454819"/>
                    </a:lnTo>
                    <a:lnTo>
                      <a:pt x="238125" y="454819"/>
                    </a:lnTo>
                    <a:lnTo>
                      <a:pt x="200025" y="445294"/>
                    </a:lnTo>
                    <a:lnTo>
                      <a:pt x="169069" y="431006"/>
                    </a:lnTo>
                    <a:lnTo>
                      <a:pt x="135731" y="409575"/>
                    </a:lnTo>
                    <a:lnTo>
                      <a:pt x="107156" y="385763"/>
                    </a:lnTo>
                    <a:lnTo>
                      <a:pt x="88106" y="369094"/>
                    </a:lnTo>
                    <a:lnTo>
                      <a:pt x="66675" y="345281"/>
                    </a:lnTo>
                    <a:lnTo>
                      <a:pt x="52387" y="333375"/>
                    </a:lnTo>
                    <a:lnTo>
                      <a:pt x="40481" y="328613"/>
                    </a:lnTo>
                    <a:lnTo>
                      <a:pt x="28575" y="328613"/>
                    </a:lnTo>
                    <a:lnTo>
                      <a:pt x="14287" y="333375"/>
                    </a:lnTo>
                    <a:lnTo>
                      <a:pt x="4762" y="350044"/>
                    </a:lnTo>
                    <a:lnTo>
                      <a:pt x="0" y="371475"/>
                    </a:lnTo>
                    <a:lnTo>
                      <a:pt x="2381" y="397669"/>
                    </a:lnTo>
                    <a:lnTo>
                      <a:pt x="7144" y="423863"/>
                    </a:lnTo>
                    <a:lnTo>
                      <a:pt x="21431" y="459581"/>
                    </a:lnTo>
                    <a:lnTo>
                      <a:pt x="42862" y="490538"/>
                    </a:lnTo>
                    <a:lnTo>
                      <a:pt x="71437" y="523875"/>
                    </a:lnTo>
                    <a:lnTo>
                      <a:pt x="114300" y="573881"/>
                    </a:lnTo>
                    <a:lnTo>
                      <a:pt x="164306" y="623888"/>
                    </a:lnTo>
                    <a:lnTo>
                      <a:pt x="216694" y="669131"/>
                    </a:lnTo>
                    <a:lnTo>
                      <a:pt x="283369" y="716756"/>
                    </a:lnTo>
                    <a:lnTo>
                      <a:pt x="307181" y="733425"/>
                    </a:lnTo>
                    <a:lnTo>
                      <a:pt x="323850" y="740569"/>
                    </a:lnTo>
                    <a:lnTo>
                      <a:pt x="338137" y="742950"/>
                    </a:lnTo>
                    <a:lnTo>
                      <a:pt x="354806" y="742950"/>
                    </a:lnTo>
                    <a:lnTo>
                      <a:pt x="381000" y="740569"/>
                    </a:lnTo>
                    <a:lnTo>
                      <a:pt x="416719" y="728663"/>
                    </a:lnTo>
                    <a:lnTo>
                      <a:pt x="461962" y="695325"/>
                    </a:lnTo>
                    <a:lnTo>
                      <a:pt x="559594" y="619125"/>
                    </a:lnTo>
                    <a:lnTo>
                      <a:pt x="709612" y="504825"/>
                    </a:lnTo>
                    <a:lnTo>
                      <a:pt x="869156" y="383381"/>
                    </a:lnTo>
                    <a:lnTo>
                      <a:pt x="1021556" y="266700"/>
                    </a:lnTo>
                    <a:lnTo>
                      <a:pt x="1152525" y="169069"/>
                    </a:lnTo>
                    <a:lnTo>
                      <a:pt x="1276350" y="80963"/>
                    </a:lnTo>
                    <a:cubicBezTo>
                      <a:pt x="1275556" y="53975"/>
                      <a:pt x="1274763" y="26988"/>
                      <a:pt x="1273969" y="0"/>
                    </a:cubicBezTo>
                    <a:lnTo>
                      <a:pt x="1181100" y="38100"/>
                    </a:lnTo>
                    <a:lnTo>
                      <a:pt x="1069181" y="9286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1" name="フリーフォーム 17">
                <a:extLst>
                  <a:ext uri="{FF2B5EF4-FFF2-40B4-BE49-F238E27FC236}">
                    <a16:creationId xmlns:a16="http://schemas.microsoft.com/office/drawing/2014/main" id="{025CA61F-B542-4032-9BBA-DFFE93909A89}"/>
                  </a:ext>
                </a:extLst>
              </p:cNvPr>
              <p:cNvSpPr/>
              <p:nvPr/>
            </p:nvSpPr>
            <p:spPr>
              <a:xfrm>
                <a:off x="4448175" y="2087563"/>
                <a:ext cx="2608263" cy="511175"/>
              </a:xfrm>
              <a:custGeom>
                <a:avLst/>
                <a:gdLst>
                  <a:gd name="connsiteX0" fmla="*/ 1902619 w 2607469"/>
                  <a:gd name="connsiteY0" fmla="*/ 78582 h 509588"/>
                  <a:gd name="connsiteX1" fmla="*/ 1764506 w 2607469"/>
                  <a:gd name="connsiteY1" fmla="*/ 100013 h 509588"/>
                  <a:gd name="connsiteX2" fmla="*/ 1628775 w 2607469"/>
                  <a:gd name="connsiteY2" fmla="*/ 116682 h 509588"/>
                  <a:gd name="connsiteX3" fmla="*/ 1533525 w 2607469"/>
                  <a:gd name="connsiteY3" fmla="*/ 126207 h 509588"/>
                  <a:gd name="connsiteX4" fmla="*/ 1450181 w 2607469"/>
                  <a:gd name="connsiteY4" fmla="*/ 135732 h 509588"/>
                  <a:gd name="connsiteX5" fmla="*/ 1188244 w 2607469"/>
                  <a:gd name="connsiteY5" fmla="*/ 178594 h 509588"/>
                  <a:gd name="connsiteX6" fmla="*/ 1009650 w 2607469"/>
                  <a:gd name="connsiteY6" fmla="*/ 204788 h 509588"/>
                  <a:gd name="connsiteX7" fmla="*/ 797719 w 2607469"/>
                  <a:gd name="connsiteY7" fmla="*/ 235744 h 509588"/>
                  <a:gd name="connsiteX8" fmla="*/ 628650 w 2607469"/>
                  <a:gd name="connsiteY8" fmla="*/ 259557 h 509588"/>
                  <a:gd name="connsiteX9" fmla="*/ 481013 w 2607469"/>
                  <a:gd name="connsiteY9" fmla="*/ 283369 h 509588"/>
                  <a:gd name="connsiteX10" fmla="*/ 447675 w 2607469"/>
                  <a:gd name="connsiteY10" fmla="*/ 288132 h 509588"/>
                  <a:gd name="connsiteX11" fmla="*/ 371475 w 2607469"/>
                  <a:gd name="connsiteY11" fmla="*/ 288132 h 509588"/>
                  <a:gd name="connsiteX12" fmla="*/ 300038 w 2607469"/>
                  <a:gd name="connsiteY12" fmla="*/ 285750 h 509588"/>
                  <a:gd name="connsiteX13" fmla="*/ 257175 w 2607469"/>
                  <a:gd name="connsiteY13" fmla="*/ 278607 h 509588"/>
                  <a:gd name="connsiteX14" fmla="*/ 216694 w 2607469"/>
                  <a:gd name="connsiteY14" fmla="*/ 264319 h 509588"/>
                  <a:gd name="connsiteX15" fmla="*/ 159544 w 2607469"/>
                  <a:gd name="connsiteY15" fmla="*/ 238125 h 509588"/>
                  <a:gd name="connsiteX16" fmla="*/ 100013 w 2607469"/>
                  <a:gd name="connsiteY16" fmla="*/ 207169 h 509588"/>
                  <a:gd name="connsiteX17" fmla="*/ 54769 w 2607469"/>
                  <a:gd name="connsiteY17" fmla="*/ 180975 h 509588"/>
                  <a:gd name="connsiteX18" fmla="*/ 38100 w 2607469"/>
                  <a:gd name="connsiteY18" fmla="*/ 176213 h 509588"/>
                  <a:gd name="connsiteX19" fmla="*/ 26194 w 2607469"/>
                  <a:gd name="connsiteY19" fmla="*/ 178594 h 509588"/>
                  <a:gd name="connsiteX20" fmla="*/ 14288 w 2607469"/>
                  <a:gd name="connsiteY20" fmla="*/ 180975 h 509588"/>
                  <a:gd name="connsiteX21" fmla="*/ 2381 w 2607469"/>
                  <a:gd name="connsiteY21" fmla="*/ 185738 h 509588"/>
                  <a:gd name="connsiteX22" fmla="*/ 0 w 2607469"/>
                  <a:gd name="connsiteY22" fmla="*/ 195263 h 509588"/>
                  <a:gd name="connsiteX23" fmla="*/ 0 w 2607469"/>
                  <a:gd name="connsiteY23" fmla="*/ 207169 h 509588"/>
                  <a:gd name="connsiteX24" fmla="*/ 4763 w 2607469"/>
                  <a:gd name="connsiteY24" fmla="*/ 219075 h 509588"/>
                  <a:gd name="connsiteX25" fmla="*/ 33338 w 2607469"/>
                  <a:gd name="connsiteY25" fmla="*/ 254794 h 509588"/>
                  <a:gd name="connsiteX26" fmla="*/ 76200 w 2607469"/>
                  <a:gd name="connsiteY26" fmla="*/ 309563 h 509588"/>
                  <a:gd name="connsiteX27" fmla="*/ 130969 w 2607469"/>
                  <a:gd name="connsiteY27" fmla="*/ 369094 h 509588"/>
                  <a:gd name="connsiteX28" fmla="*/ 173831 w 2607469"/>
                  <a:gd name="connsiteY28" fmla="*/ 414338 h 509588"/>
                  <a:gd name="connsiteX29" fmla="*/ 207169 w 2607469"/>
                  <a:gd name="connsiteY29" fmla="*/ 445294 h 509588"/>
                  <a:gd name="connsiteX30" fmla="*/ 247650 w 2607469"/>
                  <a:gd name="connsiteY30" fmla="*/ 473869 h 509588"/>
                  <a:gd name="connsiteX31" fmla="*/ 285750 w 2607469"/>
                  <a:gd name="connsiteY31" fmla="*/ 495300 h 509588"/>
                  <a:gd name="connsiteX32" fmla="*/ 333375 w 2607469"/>
                  <a:gd name="connsiteY32" fmla="*/ 509588 h 509588"/>
                  <a:gd name="connsiteX33" fmla="*/ 340519 w 2607469"/>
                  <a:gd name="connsiteY33" fmla="*/ 509588 h 509588"/>
                  <a:gd name="connsiteX34" fmla="*/ 421481 w 2607469"/>
                  <a:gd name="connsiteY34" fmla="*/ 495300 h 509588"/>
                  <a:gd name="connsiteX35" fmla="*/ 550069 w 2607469"/>
                  <a:gd name="connsiteY35" fmla="*/ 466725 h 509588"/>
                  <a:gd name="connsiteX36" fmla="*/ 621506 w 2607469"/>
                  <a:gd name="connsiteY36" fmla="*/ 447675 h 509588"/>
                  <a:gd name="connsiteX37" fmla="*/ 685800 w 2607469"/>
                  <a:gd name="connsiteY37" fmla="*/ 433388 h 509588"/>
                  <a:gd name="connsiteX38" fmla="*/ 814388 w 2607469"/>
                  <a:gd name="connsiteY38" fmla="*/ 411957 h 509588"/>
                  <a:gd name="connsiteX39" fmla="*/ 978694 w 2607469"/>
                  <a:gd name="connsiteY39" fmla="*/ 385763 h 509588"/>
                  <a:gd name="connsiteX40" fmla="*/ 1100138 w 2607469"/>
                  <a:gd name="connsiteY40" fmla="*/ 369094 h 509588"/>
                  <a:gd name="connsiteX41" fmla="*/ 1228725 w 2607469"/>
                  <a:gd name="connsiteY41" fmla="*/ 352425 h 509588"/>
                  <a:gd name="connsiteX42" fmla="*/ 1459706 w 2607469"/>
                  <a:gd name="connsiteY42" fmla="*/ 333375 h 509588"/>
                  <a:gd name="connsiteX43" fmla="*/ 1628775 w 2607469"/>
                  <a:gd name="connsiteY43" fmla="*/ 314325 h 509588"/>
                  <a:gd name="connsiteX44" fmla="*/ 1916906 w 2607469"/>
                  <a:gd name="connsiteY44" fmla="*/ 285750 h 509588"/>
                  <a:gd name="connsiteX45" fmla="*/ 2209800 w 2607469"/>
                  <a:gd name="connsiteY45" fmla="*/ 261938 h 509588"/>
                  <a:gd name="connsiteX46" fmla="*/ 2419350 w 2607469"/>
                  <a:gd name="connsiteY46" fmla="*/ 247650 h 509588"/>
                  <a:gd name="connsiteX47" fmla="*/ 2538413 w 2607469"/>
                  <a:gd name="connsiteY47" fmla="*/ 242888 h 509588"/>
                  <a:gd name="connsiteX48" fmla="*/ 2557463 w 2607469"/>
                  <a:gd name="connsiteY48" fmla="*/ 238125 h 509588"/>
                  <a:gd name="connsiteX49" fmla="*/ 2583656 w 2607469"/>
                  <a:gd name="connsiteY49" fmla="*/ 226219 h 509588"/>
                  <a:gd name="connsiteX50" fmla="*/ 2602706 w 2607469"/>
                  <a:gd name="connsiteY50" fmla="*/ 209550 h 509588"/>
                  <a:gd name="connsiteX51" fmla="*/ 2607469 w 2607469"/>
                  <a:gd name="connsiteY51" fmla="*/ 192882 h 509588"/>
                  <a:gd name="connsiteX52" fmla="*/ 2607469 w 2607469"/>
                  <a:gd name="connsiteY52" fmla="*/ 183357 h 509588"/>
                  <a:gd name="connsiteX53" fmla="*/ 2602706 w 2607469"/>
                  <a:gd name="connsiteY53" fmla="*/ 166688 h 509588"/>
                  <a:gd name="connsiteX54" fmla="*/ 2586038 w 2607469"/>
                  <a:gd name="connsiteY54" fmla="*/ 145257 h 509588"/>
                  <a:gd name="connsiteX55" fmla="*/ 2557463 w 2607469"/>
                  <a:gd name="connsiteY55" fmla="*/ 116682 h 509588"/>
                  <a:gd name="connsiteX56" fmla="*/ 2519363 w 2607469"/>
                  <a:gd name="connsiteY56" fmla="*/ 88107 h 509588"/>
                  <a:gd name="connsiteX57" fmla="*/ 2476500 w 2607469"/>
                  <a:gd name="connsiteY57" fmla="*/ 69057 h 509588"/>
                  <a:gd name="connsiteX58" fmla="*/ 2433638 w 2607469"/>
                  <a:gd name="connsiteY58" fmla="*/ 54769 h 509588"/>
                  <a:gd name="connsiteX59" fmla="*/ 2390775 w 2607469"/>
                  <a:gd name="connsiteY59" fmla="*/ 45244 h 509588"/>
                  <a:gd name="connsiteX60" fmla="*/ 2343150 w 2607469"/>
                  <a:gd name="connsiteY60" fmla="*/ 35719 h 509588"/>
                  <a:gd name="connsiteX61" fmla="*/ 2240756 w 2607469"/>
                  <a:gd name="connsiteY61" fmla="*/ 9525 h 509588"/>
                  <a:gd name="connsiteX62" fmla="*/ 2202656 w 2607469"/>
                  <a:gd name="connsiteY62" fmla="*/ 0 h 509588"/>
                  <a:gd name="connsiteX63" fmla="*/ 2193131 w 2607469"/>
                  <a:gd name="connsiteY63" fmla="*/ 0 h 509588"/>
                  <a:gd name="connsiteX64" fmla="*/ 2185988 w 2607469"/>
                  <a:gd name="connsiteY64" fmla="*/ 0 h 509588"/>
                  <a:gd name="connsiteX65" fmla="*/ 2164556 w 2607469"/>
                  <a:gd name="connsiteY65" fmla="*/ 11907 h 509588"/>
                  <a:gd name="connsiteX66" fmla="*/ 2107406 w 2607469"/>
                  <a:gd name="connsiteY66" fmla="*/ 35719 h 509588"/>
                  <a:gd name="connsiteX67" fmla="*/ 2031206 w 2607469"/>
                  <a:gd name="connsiteY67" fmla="*/ 54769 h 509588"/>
                  <a:gd name="connsiteX68" fmla="*/ 1902619 w 2607469"/>
                  <a:gd name="connsiteY68" fmla="*/ 78582 h 509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2607469" h="509588">
                    <a:moveTo>
                      <a:pt x="1902619" y="78582"/>
                    </a:moveTo>
                    <a:lnTo>
                      <a:pt x="1764506" y="100013"/>
                    </a:lnTo>
                    <a:lnTo>
                      <a:pt x="1628775" y="116682"/>
                    </a:lnTo>
                    <a:lnTo>
                      <a:pt x="1533525" y="126207"/>
                    </a:lnTo>
                    <a:lnTo>
                      <a:pt x="1450181" y="135732"/>
                    </a:lnTo>
                    <a:lnTo>
                      <a:pt x="1188244" y="178594"/>
                    </a:lnTo>
                    <a:lnTo>
                      <a:pt x="1009650" y="204788"/>
                    </a:lnTo>
                    <a:lnTo>
                      <a:pt x="797719" y="235744"/>
                    </a:lnTo>
                    <a:lnTo>
                      <a:pt x="628650" y="259557"/>
                    </a:lnTo>
                    <a:lnTo>
                      <a:pt x="481013" y="283369"/>
                    </a:lnTo>
                    <a:lnTo>
                      <a:pt x="447675" y="288132"/>
                    </a:lnTo>
                    <a:lnTo>
                      <a:pt x="371475" y="288132"/>
                    </a:lnTo>
                    <a:lnTo>
                      <a:pt x="300038" y="285750"/>
                    </a:lnTo>
                    <a:lnTo>
                      <a:pt x="257175" y="278607"/>
                    </a:lnTo>
                    <a:lnTo>
                      <a:pt x="216694" y="264319"/>
                    </a:lnTo>
                    <a:lnTo>
                      <a:pt x="159544" y="238125"/>
                    </a:lnTo>
                    <a:lnTo>
                      <a:pt x="100013" y="207169"/>
                    </a:lnTo>
                    <a:lnTo>
                      <a:pt x="54769" y="180975"/>
                    </a:lnTo>
                    <a:lnTo>
                      <a:pt x="38100" y="176213"/>
                    </a:lnTo>
                    <a:lnTo>
                      <a:pt x="26194" y="178594"/>
                    </a:lnTo>
                    <a:lnTo>
                      <a:pt x="14288" y="180975"/>
                    </a:lnTo>
                    <a:lnTo>
                      <a:pt x="2381" y="185738"/>
                    </a:lnTo>
                    <a:lnTo>
                      <a:pt x="0" y="195263"/>
                    </a:lnTo>
                    <a:lnTo>
                      <a:pt x="0" y="207169"/>
                    </a:lnTo>
                    <a:lnTo>
                      <a:pt x="4763" y="219075"/>
                    </a:lnTo>
                    <a:lnTo>
                      <a:pt x="33338" y="254794"/>
                    </a:lnTo>
                    <a:lnTo>
                      <a:pt x="76200" y="309563"/>
                    </a:lnTo>
                    <a:lnTo>
                      <a:pt x="130969" y="369094"/>
                    </a:lnTo>
                    <a:lnTo>
                      <a:pt x="173831" y="414338"/>
                    </a:lnTo>
                    <a:lnTo>
                      <a:pt x="207169" y="445294"/>
                    </a:lnTo>
                    <a:lnTo>
                      <a:pt x="247650" y="473869"/>
                    </a:lnTo>
                    <a:lnTo>
                      <a:pt x="285750" y="495300"/>
                    </a:lnTo>
                    <a:lnTo>
                      <a:pt x="333375" y="509588"/>
                    </a:lnTo>
                    <a:lnTo>
                      <a:pt x="340519" y="509588"/>
                    </a:lnTo>
                    <a:lnTo>
                      <a:pt x="421481" y="495300"/>
                    </a:lnTo>
                    <a:lnTo>
                      <a:pt x="550069" y="466725"/>
                    </a:lnTo>
                    <a:lnTo>
                      <a:pt x="621506" y="447675"/>
                    </a:lnTo>
                    <a:lnTo>
                      <a:pt x="685800" y="433388"/>
                    </a:lnTo>
                    <a:lnTo>
                      <a:pt x="814388" y="411957"/>
                    </a:lnTo>
                    <a:lnTo>
                      <a:pt x="978694" y="385763"/>
                    </a:lnTo>
                    <a:lnTo>
                      <a:pt x="1100138" y="369094"/>
                    </a:lnTo>
                    <a:lnTo>
                      <a:pt x="1228725" y="352425"/>
                    </a:lnTo>
                    <a:lnTo>
                      <a:pt x="1459706" y="333375"/>
                    </a:lnTo>
                    <a:lnTo>
                      <a:pt x="1628775" y="314325"/>
                    </a:lnTo>
                    <a:lnTo>
                      <a:pt x="1916906" y="285750"/>
                    </a:lnTo>
                    <a:lnTo>
                      <a:pt x="2209800" y="261938"/>
                    </a:lnTo>
                    <a:lnTo>
                      <a:pt x="2419350" y="247650"/>
                    </a:lnTo>
                    <a:lnTo>
                      <a:pt x="2538413" y="242888"/>
                    </a:lnTo>
                    <a:lnTo>
                      <a:pt x="2557463" y="238125"/>
                    </a:lnTo>
                    <a:lnTo>
                      <a:pt x="2583656" y="226219"/>
                    </a:lnTo>
                    <a:lnTo>
                      <a:pt x="2602706" y="209550"/>
                    </a:lnTo>
                    <a:lnTo>
                      <a:pt x="2607469" y="192882"/>
                    </a:lnTo>
                    <a:lnTo>
                      <a:pt x="2607469" y="183357"/>
                    </a:lnTo>
                    <a:lnTo>
                      <a:pt x="2602706" y="166688"/>
                    </a:lnTo>
                    <a:lnTo>
                      <a:pt x="2586038" y="145257"/>
                    </a:lnTo>
                    <a:lnTo>
                      <a:pt x="2557463" y="116682"/>
                    </a:lnTo>
                    <a:lnTo>
                      <a:pt x="2519363" y="88107"/>
                    </a:lnTo>
                    <a:lnTo>
                      <a:pt x="2476500" y="69057"/>
                    </a:lnTo>
                    <a:lnTo>
                      <a:pt x="2433638" y="54769"/>
                    </a:lnTo>
                    <a:lnTo>
                      <a:pt x="2390775" y="45244"/>
                    </a:lnTo>
                    <a:lnTo>
                      <a:pt x="2343150" y="35719"/>
                    </a:lnTo>
                    <a:lnTo>
                      <a:pt x="2240756" y="9525"/>
                    </a:lnTo>
                    <a:lnTo>
                      <a:pt x="2202656" y="0"/>
                    </a:lnTo>
                    <a:lnTo>
                      <a:pt x="2193131" y="0"/>
                    </a:lnTo>
                    <a:lnTo>
                      <a:pt x="2185988" y="0"/>
                    </a:lnTo>
                    <a:lnTo>
                      <a:pt x="2164556" y="11907"/>
                    </a:lnTo>
                    <a:lnTo>
                      <a:pt x="2107406" y="35719"/>
                    </a:lnTo>
                    <a:lnTo>
                      <a:pt x="2031206" y="54769"/>
                    </a:lnTo>
                    <a:lnTo>
                      <a:pt x="1902619" y="785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2" name="フリーフォーム 18">
                <a:extLst>
                  <a:ext uri="{FF2B5EF4-FFF2-40B4-BE49-F238E27FC236}">
                    <a16:creationId xmlns:a16="http://schemas.microsoft.com/office/drawing/2014/main" id="{764F9C15-9EE4-4A78-B18D-99D87D02F537}"/>
                  </a:ext>
                </a:extLst>
              </p:cNvPr>
              <p:cNvSpPr/>
              <p:nvPr/>
            </p:nvSpPr>
            <p:spPr>
              <a:xfrm>
                <a:off x="5429250" y="1595438"/>
                <a:ext cx="573088" cy="1574800"/>
              </a:xfrm>
              <a:custGeom>
                <a:avLst/>
                <a:gdLst>
                  <a:gd name="connsiteX0" fmla="*/ 230981 w 573881"/>
                  <a:gd name="connsiteY0" fmla="*/ 942975 h 1574006"/>
                  <a:gd name="connsiteX1" fmla="*/ 240506 w 573881"/>
                  <a:gd name="connsiteY1" fmla="*/ 1185862 h 1574006"/>
                  <a:gd name="connsiteX2" fmla="*/ 247650 w 573881"/>
                  <a:gd name="connsiteY2" fmla="*/ 1423987 h 1574006"/>
                  <a:gd name="connsiteX3" fmla="*/ 257175 w 573881"/>
                  <a:gd name="connsiteY3" fmla="*/ 1574006 h 1574006"/>
                  <a:gd name="connsiteX4" fmla="*/ 464344 w 573881"/>
                  <a:gd name="connsiteY4" fmla="*/ 1550193 h 1574006"/>
                  <a:gd name="connsiteX5" fmla="*/ 473869 w 573881"/>
                  <a:gd name="connsiteY5" fmla="*/ 1359693 h 1574006"/>
                  <a:gd name="connsiteX6" fmla="*/ 481013 w 573881"/>
                  <a:gd name="connsiteY6" fmla="*/ 1212056 h 1574006"/>
                  <a:gd name="connsiteX7" fmla="*/ 485775 w 573881"/>
                  <a:gd name="connsiteY7" fmla="*/ 1104900 h 1574006"/>
                  <a:gd name="connsiteX8" fmla="*/ 488156 w 573881"/>
                  <a:gd name="connsiteY8" fmla="*/ 1007268 h 1574006"/>
                  <a:gd name="connsiteX9" fmla="*/ 490538 w 573881"/>
                  <a:gd name="connsiteY9" fmla="*/ 912018 h 1574006"/>
                  <a:gd name="connsiteX10" fmla="*/ 495300 w 573881"/>
                  <a:gd name="connsiteY10" fmla="*/ 809625 h 1574006"/>
                  <a:gd name="connsiteX11" fmla="*/ 490538 w 573881"/>
                  <a:gd name="connsiteY11" fmla="*/ 650081 h 1574006"/>
                  <a:gd name="connsiteX12" fmla="*/ 521494 w 573881"/>
                  <a:gd name="connsiteY12" fmla="*/ 454818 h 1574006"/>
                  <a:gd name="connsiteX13" fmla="*/ 542925 w 573881"/>
                  <a:gd name="connsiteY13" fmla="*/ 326231 h 1574006"/>
                  <a:gd name="connsiteX14" fmla="*/ 561975 w 573881"/>
                  <a:gd name="connsiteY14" fmla="*/ 242887 h 1574006"/>
                  <a:gd name="connsiteX15" fmla="*/ 566738 w 573881"/>
                  <a:gd name="connsiteY15" fmla="*/ 235743 h 1574006"/>
                  <a:gd name="connsiteX16" fmla="*/ 571500 w 573881"/>
                  <a:gd name="connsiteY16" fmla="*/ 223837 h 1574006"/>
                  <a:gd name="connsiteX17" fmla="*/ 573881 w 573881"/>
                  <a:gd name="connsiteY17" fmla="*/ 207168 h 1574006"/>
                  <a:gd name="connsiteX18" fmla="*/ 571500 w 573881"/>
                  <a:gd name="connsiteY18" fmla="*/ 192881 h 1574006"/>
                  <a:gd name="connsiteX19" fmla="*/ 561975 w 573881"/>
                  <a:gd name="connsiteY19" fmla="*/ 171450 h 1574006"/>
                  <a:gd name="connsiteX20" fmla="*/ 538163 w 573881"/>
                  <a:gd name="connsiteY20" fmla="*/ 150018 h 1574006"/>
                  <a:gd name="connsiteX21" fmla="*/ 502444 w 573881"/>
                  <a:gd name="connsiteY21" fmla="*/ 126206 h 1574006"/>
                  <a:gd name="connsiteX22" fmla="*/ 452438 w 573881"/>
                  <a:gd name="connsiteY22" fmla="*/ 102393 h 1574006"/>
                  <a:gd name="connsiteX23" fmla="*/ 378619 w 573881"/>
                  <a:gd name="connsiteY23" fmla="*/ 71437 h 1574006"/>
                  <a:gd name="connsiteX24" fmla="*/ 307181 w 573881"/>
                  <a:gd name="connsiteY24" fmla="*/ 47625 h 1574006"/>
                  <a:gd name="connsiteX25" fmla="*/ 233363 w 573881"/>
                  <a:gd name="connsiteY25" fmla="*/ 26193 h 1574006"/>
                  <a:gd name="connsiteX26" fmla="*/ 152400 w 573881"/>
                  <a:gd name="connsiteY26" fmla="*/ 7143 h 1574006"/>
                  <a:gd name="connsiteX27" fmla="*/ 78581 w 573881"/>
                  <a:gd name="connsiteY27" fmla="*/ 0 h 1574006"/>
                  <a:gd name="connsiteX28" fmla="*/ 40481 w 573881"/>
                  <a:gd name="connsiteY28" fmla="*/ 0 h 1574006"/>
                  <a:gd name="connsiteX29" fmla="*/ 16669 w 573881"/>
                  <a:gd name="connsiteY29" fmla="*/ 0 h 1574006"/>
                  <a:gd name="connsiteX30" fmla="*/ 4763 w 573881"/>
                  <a:gd name="connsiteY30" fmla="*/ 4762 h 1574006"/>
                  <a:gd name="connsiteX31" fmla="*/ 0 w 573881"/>
                  <a:gd name="connsiteY31" fmla="*/ 11906 h 1574006"/>
                  <a:gd name="connsiteX32" fmla="*/ 0 w 573881"/>
                  <a:gd name="connsiteY32" fmla="*/ 23812 h 1574006"/>
                  <a:gd name="connsiteX33" fmla="*/ 7144 w 573881"/>
                  <a:gd name="connsiteY33" fmla="*/ 42862 h 1574006"/>
                  <a:gd name="connsiteX34" fmla="*/ 23813 w 573881"/>
                  <a:gd name="connsiteY34" fmla="*/ 61912 h 1574006"/>
                  <a:gd name="connsiteX35" fmla="*/ 45244 w 573881"/>
                  <a:gd name="connsiteY35" fmla="*/ 76200 h 1574006"/>
                  <a:gd name="connsiteX36" fmla="*/ 78581 w 573881"/>
                  <a:gd name="connsiteY36" fmla="*/ 95250 h 1574006"/>
                  <a:gd name="connsiteX37" fmla="*/ 109538 w 573881"/>
                  <a:gd name="connsiteY37" fmla="*/ 116681 h 1574006"/>
                  <a:gd name="connsiteX38" fmla="*/ 142875 w 573881"/>
                  <a:gd name="connsiteY38" fmla="*/ 142875 h 1574006"/>
                  <a:gd name="connsiteX39" fmla="*/ 169069 w 573881"/>
                  <a:gd name="connsiteY39" fmla="*/ 166687 h 1574006"/>
                  <a:gd name="connsiteX40" fmla="*/ 192881 w 573881"/>
                  <a:gd name="connsiteY40" fmla="*/ 195262 h 1574006"/>
                  <a:gd name="connsiteX41" fmla="*/ 202406 w 573881"/>
                  <a:gd name="connsiteY41" fmla="*/ 216693 h 1574006"/>
                  <a:gd name="connsiteX42" fmla="*/ 209550 w 573881"/>
                  <a:gd name="connsiteY42" fmla="*/ 252412 h 1574006"/>
                  <a:gd name="connsiteX43" fmla="*/ 216694 w 573881"/>
                  <a:gd name="connsiteY43" fmla="*/ 314325 h 1574006"/>
                  <a:gd name="connsiteX44" fmla="*/ 223838 w 573881"/>
                  <a:gd name="connsiteY44" fmla="*/ 397668 h 1574006"/>
                  <a:gd name="connsiteX45" fmla="*/ 226219 w 573881"/>
                  <a:gd name="connsiteY45" fmla="*/ 519112 h 1574006"/>
                  <a:gd name="connsiteX46" fmla="*/ 226219 w 573881"/>
                  <a:gd name="connsiteY46" fmla="*/ 692943 h 1574006"/>
                  <a:gd name="connsiteX47" fmla="*/ 226219 w 573881"/>
                  <a:gd name="connsiteY47" fmla="*/ 835818 h 1574006"/>
                  <a:gd name="connsiteX48" fmla="*/ 230981 w 573881"/>
                  <a:gd name="connsiteY48" fmla="*/ 942975 h 1574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573881" h="1574006">
                    <a:moveTo>
                      <a:pt x="230981" y="942975"/>
                    </a:moveTo>
                    <a:lnTo>
                      <a:pt x="240506" y="1185862"/>
                    </a:lnTo>
                    <a:lnTo>
                      <a:pt x="247650" y="1423987"/>
                    </a:lnTo>
                    <a:lnTo>
                      <a:pt x="257175" y="1574006"/>
                    </a:lnTo>
                    <a:lnTo>
                      <a:pt x="464344" y="1550193"/>
                    </a:lnTo>
                    <a:lnTo>
                      <a:pt x="473869" y="1359693"/>
                    </a:lnTo>
                    <a:lnTo>
                      <a:pt x="481013" y="1212056"/>
                    </a:lnTo>
                    <a:lnTo>
                      <a:pt x="485775" y="1104900"/>
                    </a:lnTo>
                    <a:cubicBezTo>
                      <a:pt x="486569" y="1072356"/>
                      <a:pt x="487362" y="1039812"/>
                      <a:pt x="488156" y="1007268"/>
                    </a:cubicBezTo>
                    <a:lnTo>
                      <a:pt x="490538" y="912018"/>
                    </a:lnTo>
                    <a:lnTo>
                      <a:pt x="495300" y="809625"/>
                    </a:lnTo>
                    <a:lnTo>
                      <a:pt x="490538" y="650081"/>
                    </a:lnTo>
                    <a:lnTo>
                      <a:pt x="521494" y="454818"/>
                    </a:lnTo>
                    <a:lnTo>
                      <a:pt x="542925" y="326231"/>
                    </a:lnTo>
                    <a:lnTo>
                      <a:pt x="561975" y="242887"/>
                    </a:lnTo>
                    <a:lnTo>
                      <a:pt x="566738" y="235743"/>
                    </a:lnTo>
                    <a:lnTo>
                      <a:pt x="571500" y="223837"/>
                    </a:lnTo>
                    <a:lnTo>
                      <a:pt x="573881" y="207168"/>
                    </a:lnTo>
                    <a:lnTo>
                      <a:pt x="571500" y="192881"/>
                    </a:lnTo>
                    <a:lnTo>
                      <a:pt x="561975" y="171450"/>
                    </a:lnTo>
                    <a:lnTo>
                      <a:pt x="538163" y="150018"/>
                    </a:lnTo>
                    <a:lnTo>
                      <a:pt x="502444" y="126206"/>
                    </a:lnTo>
                    <a:lnTo>
                      <a:pt x="452438" y="102393"/>
                    </a:lnTo>
                    <a:lnTo>
                      <a:pt x="378619" y="71437"/>
                    </a:lnTo>
                    <a:lnTo>
                      <a:pt x="307181" y="47625"/>
                    </a:lnTo>
                    <a:lnTo>
                      <a:pt x="233363" y="26193"/>
                    </a:lnTo>
                    <a:lnTo>
                      <a:pt x="152400" y="7143"/>
                    </a:lnTo>
                    <a:lnTo>
                      <a:pt x="78581" y="0"/>
                    </a:lnTo>
                    <a:lnTo>
                      <a:pt x="40481" y="0"/>
                    </a:lnTo>
                    <a:lnTo>
                      <a:pt x="16669" y="0"/>
                    </a:lnTo>
                    <a:lnTo>
                      <a:pt x="4763" y="4762"/>
                    </a:lnTo>
                    <a:lnTo>
                      <a:pt x="0" y="11906"/>
                    </a:lnTo>
                    <a:lnTo>
                      <a:pt x="0" y="23812"/>
                    </a:lnTo>
                    <a:lnTo>
                      <a:pt x="7144" y="42862"/>
                    </a:lnTo>
                    <a:lnTo>
                      <a:pt x="23813" y="61912"/>
                    </a:lnTo>
                    <a:lnTo>
                      <a:pt x="45244" y="76200"/>
                    </a:lnTo>
                    <a:lnTo>
                      <a:pt x="78581" y="95250"/>
                    </a:lnTo>
                    <a:lnTo>
                      <a:pt x="109538" y="116681"/>
                    </a:lnTo>
                    <a:lnTo>
                      <a:pt x="142875" y="142875"/>
                    </a:lnTo>
                    <a:lnTo>
                      <a:pt x="169069" y="166687"/>
                    </a:lnTo>
                    <a:lnTo>
                      <a:pt x="192881" y="195262"/>
                    </a:lnTo>
                    <a:lnTo>
                      <a:pt x="202406" y="216693"/>
                    </a:lnTo>
                    <a:lnTo>
                      <a:pt x="209550" y="252412"/>
                    </a:lnTo>
                    <a:lnTo>
                      <a:pt x="216694" y="314325"/>
                    </a:lnTo>
                    <a:lnTo>
                      <a:pt x="223838" y="397668"/>
                    </a:lnTo>
                    <a:cubicBezTo>
                      <a:pt x="224632" y="438149"/>
                      <a:pt x="225425" y="478631"/>
                      <a:pt x="226219" y="519112"/>
                    </a:cubicBezTo>
                    <a:lnTo>
                      <a:pt x="226219" y="692943"/>
                    </a:lnTo>
                    <a:lnTo>
                      <a:pt x="226219" y="835818"/>
                    </a:lnTo>
                    <a:lnTo>
                      <a:pt x="230981" y="9429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3" name="フリーフォーム 19">
                <a:extLst>
                  <a:ext uri="{FF2B5EF4-FFF2-40B4-BE49-F238E27FC236}">
                    <a16:creationId xmlns:a16="http://schemas.microsoft.com/office/drawing/2014/main" id="{235C8EB7-17E6-4F9F-AB62-A521A157C252}"/>
                  </a:ext>
                </a:extLst>
              </p:cNvPr>
              <p:cNvSpPr/>
              <p:nvPr/>
            </p:nvSpPr>
            <p:spPr>
              <a:xfrm>
                <a:off x="4789488" y="2954338"/>
                <a:ext cx="2038350" cy="427037"/>
              </a:xfrm>
              <a:custGeom>
                <a:avLst/>
                <a:gdLst>
                  <a:gd name="connsiteX0" fmla="*/ 1454944 w 2038350"/>
                  <a:gd name="connsiteY0" fmla="*/ 250032 h 426244"/>
                  <a:gd name="connsiteX1" fmla="*/ 1331119 w 2038350"/>
                  <a:gd name="connsiteY1" fmla="*/ 252413 h 426244"/>
                  <a:gd name="connsiteX2" fmla="*/ 1238250 w 2038350"/>
                  <a:gd name="connsiteY2" fmla="*/ 257175 h 426244"/>
                  <a:gd name="connsiteX3" fmla="*/ 1164431 w 2038350"/>
                  <a:gd name="connsiteY3" fmla="*/ 261938 h 426244"/>
                  <a:gd name="connsiteX4" fmla="*/ 1076325 w 2038350"/>
                  <a:gd name="connsiteY4" fmla="*/ 269082 h 426244"/>
                  <a:gd name="connsiteX5" fmla="*/ 1012031 w 2038350"/>
                  <a:gd name="connsiteY5" fmla="*/ 276225 h 426244"/>
                  <a:gd name="connsiteX6" fmla="*/ 954881 w 2038350"/>
                  <a:gd name="connsiteY6" fmla="*/ 283369 h 426244"/>
                  <a:gd name="connsiteX7" fmla="*/ 878681 w 2038350"/>
                  <a:gd name="connsiteY7" fmla="*/ 297657 h 426244"/>
                  <a:gd name="connsiteX8" fmla="*/ 792956 w 2038350"/>
                  <a:gd name="connsiteY8" fmla="*/ 314325 h 426244"/>
                  <a:gd name="connsiteX9" fmla="*/ 671512 w 2038350"/>
                  <a:gd name="connsiteY9" fmla="*/ 340519 h 426244"/>
                  <a:gd name="connsiteX10" fmla="*/ 585787 w 2038350"/>
                  <a:gd name="connsiteY10" fmla="*/ 359569 h 426244"/>
                  <a:gd name="connsiteX11" fmla="*/ 500062 w 2038350"/>
                  <a:gd name="connsiteY11" fmla="*/ 383382 h 426244"/>
                  <a:gd name="connsiteX12" fmla="*/ 416719 w 2038350"/>
                  <a:gd name="connsiteY12" fmla="*/ 409575 h 426244"/>
                  <a:gd name="connsiteX13" fmla="*/ 376237 w 2038350"/>
                  <a:gd name="connsiteY13" fmla="*/ 426244 h 426244"/>
                  <a:gd name="connsiteX14" fmla="*/ 354806 w 2038350"/>
                  <a:gd name="connsiteY14" fmla="*/ 426244 h 426244"/>
                  <a:gd name="connsiteX15" fmla="*/ 328612 w 2038350"/>
                  <a:gd name="connsiteY15" fmla="*/ 421482 h 426244"/>
                  <a:gd name="connsiteX16" fmla="*/ 300037 w 2038350"/>
                  <a:gd name="connsiteY16" fmla="*/ 414338 h 426244"/>
                  <a:gd name="connsiteX17" fmla="*/ 266700 w 2038350"/>
                  <a:gd name="connsiteY17" fmla="*/ 397669 h 426244"/>
                  <a:gd name="connsiteX18" fmla="*/ 230981 w 2038350"/>
                  <a:gd name="connsiteY18" fmla="*/ 378619 h 426244"/>
                  <a:gd name="connsiteX19" fmla="*/ 197644 w 2038350"/>
                  <a:gd name="connsiteY19" fmla="*/ 354807 h 426244"/>
                  <a:gd name="connsiteX20" fmla="*/ 159544 w 2038350"/>
                  <a:gd name="connsiteY20" fmla="*/ 319088 h 426244"/>
                  <a:gd name="connsiteX21" fmla="*/ 130969 w 2038350"/>
                  <a:gd name="connsiteY21" fmla="*/ 290513 h 426244"/>
                  <a:gd name="connsiteX22" fmla="*/ 90487 w 2038350"/>
                  <a:gd name="connsiteY22" fmla="*/ 245269 h 426244"/>
                  <a:gd name="connsiteX23" fmla="*/ 52387 w 2038350"/>
                  <a:gd name="connsiteY23" fmla="*/ 195263 h 426244"/>
                  <a:gd name="connsiteX24" fmla="*/ 4762 w 2038350"/>
                  <a:gd name="connsiteY24" fmla="*/ 126207 h 426244"/>
                  <a:gd name="connsiteX25" fmla="*/ 0 w 2038350"/>
                  <a:gd name="connsiteY25" fmla="*/ 111919 h 426244"/>
                  <a:gd name="connsiteX26" fmla="*/ 4762 w 2038350"/>
                  <a:gd name="connsiteY26" fmla="*/ 100013 h 426244"/>
                  <a:gd name="connsiteX27" fmla="*/ 16669 w 2038350"/>
                  <a:gd name="connsiteY27" fmla="*/ 92869 h 426244"/>
                  <a:gd name="connsiteX28" fmla="*/ 33337 w 2038350"/>
                  <a:gd name="connsiteY28" fmla="*/ 90488 h 426244"/>
                  <a:gd name="connsiteX29" fmla="*/ 54769 w 2038350"/>
                  <a:gd name="connsiteY29" fmla="*/ 97632 h 426244"/>
                  <a:gd name="connsiteX30" fmla="*/ 100012 w 2038350"/>
                  <a:gd name="connsiteY30" fmla="*/ 119063 h 426244"/>
                  <a:gd name="connsiteX31" fmla="*/ 138112 w 2038350"/>
                  <a:gd name="connsiteY31" fmla="*/ 135732 h 426244"/>
                  <a:gd name="connsiteX32" fmla="*/ 188119 w 2038350"/>
                  <a:gd name="connsiteY32" fmla="*/ 152400 h 426244"/>
                  <a:gd name="connsiteX33" fmla="*/ 238125 w 2038350"/>
                  <a:gd name="connsiteY33" fmla="*/ 164307 h 426244"/>
                  <a:gd name="connsiteX34" fmla="*/ 292894 w 2038350"/>
                  <a:gd name="connsiteY34" fmla="*/ 173832 h 426244"/>
                  <a:gd name="connsiteX35" fmla="*/ 359569 w 2038350"/>
                  <a:gd name="connsiteY35" fmla="*/ 180975 h 426244"/>
                  <a:gd name="connsiteX36" fmla="*/ 390525 w 2038350"/>
                  <a:gd name="connsiteY36" fmla="*/ 180975 h 426244"/>
                  <a:gd name="connsiteX37" fmla="*/ 504825 w 2038350"/>
                  <a:gd name="connsiteY37" fmla="*/ 164307 h 426244"/>
                  <a:gd name="connsiteX38" fmla="*/ 721519 w 2038350"/>
                  <a:gd name="connsiteY38" fmla="*/ 135732 h 426244"/>
                  <a:gd name="connsiteX39" fmla="*/ 909637 w 2038350"/>
                  <a:gd name="connsiteY39" fmla="*/ 111919 h 426244"/>
                  <a:gd name="connsiteX40" fmla="*/ 1097756 w 2038350"/>
                  <a:gd name="connsiteY40" fmla="*/ 90488 h 426244"/>
                  <a:gd name="connsiteX41" fmla="*/ 1202531 w 2038350"/>
                  <a:gd name="connsiteY41" fmla="*/ 83344 h 426244"/>
                  <a:gd name="connsiteX42" fmla="*/ 1295400 w 2038350"/>
                  <a:gd name="connsiteY42" fmla="*/ 73819 h 426244"/>
                  <a:gd name="connsiteX43" fmla="*/ 1371600 w 2038350"/>
                  <a:gd name="connsiteY43" fmla="*/ 64294 h 426244"/>
                  <a:gd name="connsiteX44" fmla="*/ 1421606 w 2038350"/>
                  <a:gd name="connsiteY44" fmla="*/ 54769 h 426244"/>
                  <a:gd name="connsiteX45" fmla="*/ 1471612 w 2038350"/>
                  <a:gd name="connsiteY45" fmla="*/ 42863 h 426244"/>
                  <a:gd name="connsiteX46" fmla="*/ 1521619 w 2038350"/>
                  <a:gd name="connsiteY46" fmla="*/ 28575 h 426244"/>
                  <a:gd name="connsiteX47" fmla="*/ 1564481 w 2038350"/>
                  <a:gd name="connsiteY47" fmla="*/ 9525 h 426244"/>
                  <a:gd name="connsiteX48" fmla="*/ 1578769 w 2038350"/>
                  <a:gd name="connsiteY48" fmla="*/ 2382 h 426244"/>
                  <a:gd name="connsiteX49" fmla="*/ 1621631 w 2038350"/>
                  <a:gd name="connsiteY49" fmla="*/ 0 h 426244"/>
                  <a:gd name="connsiteX50" fmla="*/ 1681162 w 2038350"/>
                  <a:gd name="connsiteY50" fmla="*/ 4763 h 426244"/>
                  <a:gd name="connsiteX51" fmla="*/ 1764506 w 2038350"/>
                  <a:gd name="connsiteY51" fmla="*/ 16669 h 426244"/>
                  <a:gd name="connsiteX52" fmla="*/ 1833562 w 2038350"/>
                  <a:gd name="connsiteY52" fmla="*/ 33338 h 426244"/>
                  <a:gd name="connsiteX53" fmla="*/ 1909762 w 2038350"/>
                  <a:gd name="connsiteY53" fmla="*/ 59532 h 426244"/>
                  <a:gd name="connsiteX54" fmla="*/ 1981200 w 2038350"/>
                  <a:gd name="connsiteY54" fmla="*/ 95250 h 426244"/>
                  <a:gd name="connsiteX55" fmla="*/ 2007394 w 2038350"/>
                  <a:gd name="connsiteY55" fmla="*/ 114300 h 426244"/>
                  <a:gd name="connsiteX56" fmla="*/ 2021681 w 2038350"/>
                  <a:gd name="connsiteY56" fmla="*/ 133350 h 426244"/>
                  <a:gd name="connsiteX57" fmla="*/ 2033587 w 2038350"/>
                  <a:gd name="connsiteY57" fmla="*/ 157163 h 426244"/>
                  <a:gd name="connsiteX58" fmla="*/ 2038350 w 2038350"/>
                  <a:gd name="connsiteY58" fmla="*/ 178594 h 426244"/>
                  <a:gd name="connsiteX59" fmla="*/ 2038350 w 2038350"/>
                  <a:gd name="connsiteY59" fmla="*/ 195263 h 426244"/>
                  <a:gd name="connsiteX60" fmla="*/ 2031206 w 2038350"/>
                  <a:gd name="connsiteY60" fmla="*/ 214313 h 426244"/>
                  <a:gd name="connsiteX61" fmla="*/ 2016919 w 2038350"/>
                  <a:gd name="connsiteY61" fmla="*/ 228600 h 426244"/>
                  <a:gd name="connsiteX62" fmla="*/ 2000250 w 2038350"/>
                  <a:gd name="connsiteY62" fmla="*/ 240507 h 426244"/>
                  <a:gd name="connsiteX63" fmla="*/ 1957387 w 2038350"/>
                  <a:gd name="connsiteY63" fmla="*/ 247650 h 426244"/>
                  <a:gd name="connsiteX64" fmla="*/ 1890712 w 2038350"/>
                  <a:gd name="connsiteY64" fmla="*/ 247650 h 426244"/>
                  <a:gd name="connsiteX65" fmla="*/ 1747837 w 2038350"/>
                  <a:gd name="connsiteY65" fmla="*/ 247650 h 426244"/>
                  <a:gd name="connsiteX66" fmla="*/ 1569244 w 2038350"/>
                  <a:gd name="connsiteY66" fmla="*/ 247650 h 426244"/>
                  <a:gd name="connsiteX67" fmla="*/ 1454944 w 2038350"/>
                  <a:gd name="connsiteY67" fmla="*/ 250032 h 426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2038350" h="426244">
                    <a:moveTo>
                      <a:pt x="1454944" y="250032"/>
                    </a:moveTo>
                    <a:lnTo>
                      <a:pt x="1331119" y="252413"/>
                    </a:lnTo>
                    <a:lnTo>
                      <a:pt x="1238250" y="257175"/>
                    </a:lnTo>
                    <a:lnTo>
                      <a:pt x="1164431" y="261938"/>
                    </a:lnTo>
                    <a:lnTo>
                      <a:pt x="1076325" y="269082"/>
                    </a:lnTo>
                    <a:lnTo>
                      <a:pt x="1012031" y="276225"/>
                    </a:lnTo>
                    <a:lnTo>
                      <a:pt x="954881" y="283369"/>
                    </a:lnTo>
                    <a:lnTo>
                      <a:pt x="878681" y="297657"/>
                    </a:lnTo>
                    <a:lnTo>
                      <a:pt x="792956" y="314325"/>
                    </a:lnTo>
                    <a:lnTo>
                      <a:pt x="671512" y="340519"/>
                    </a:lnTo>
                    <a:lnTo>
                      <a:pt x="585787" y="359569"/>
                    </a:lnTo>
                    <a:lnTo>
                      <a:pt x="500062" y="383382"/>
                    </a:lnTo>
                    <a:lnTo>
                      <a:pt x="416719" y="409575"/>
                    </a:lnTo>
                    <a:lnTo>
                      <a:pt x="376237" y="426244"/>
                    </a:lnTo>
                    <a:lnTo>
                      <a:pt x="354806" y="426244"/>
                    </a:lnTo>
                    <a:lnTo>
                      <a:pt x="328612" y="421482"/>
                    </a:lnTo>
                    <a:lnTo>
                      <a:pt x="300037" y="414338"/>
                    </a:lnTo>
                    <a:lnTo>
                      <a:pt x="266700" y="397669"/>
                    </a:lnTo>
                    <a:lnTo>
                      <a:pt x="230981" y="378619"/>
                    </a:lnTo>
                    <a:lnTo>
                      <a:pt x="197644" y="354807"/>
                    </a:lnTo>
                    <a:lnTo>
                      <a:pt x="159544" y="319088"/>
                    </a:lnTo>
                    <a:lnTo>
                      <a:pt x="130969" y="290513"/>
                    </a:lnTo>
                    <a:lnTo>
                      <a:pt x="90487" y="245269"/>
                    </a:lnTo>
                    <a:lnTo>
                      <a:pt x="52387" y="195263"/>
                    </a:lnTo>
                    <a:lnTo>
                      <a:pt x="4762" y="126207"/>
                    </a:lnTo>
                    <a:lnTo>
                      <a:pt x="0" y="111919"/>
                    </a:lnTo>
                    <a:lnTo>
                      <a:pt x="4762" y="100013"/>
                    </a:lnTo>
                    <a:lnTo>
                      <a:pt x="16669" y="92869"/>
                    </a:lnTo>
                    <a:lnTo>
                      <a:pt x="33337" y="90488"/>
                    </a:lnTo>
                    <a:lnTo>
                      <a:pt x="54769" y="97632"/>
                    </a:lnTo>
                    <a:lnTo>
                      <a:pt x="100012" y="119063"/>
                    </a:lnTo>
                    <a:lnTo>
                      <a:pt x="138112" y="135732"/>
                    </a:lnTo>
                    <a:lnTo>
                      <a:pt x="188119" y="152400"/>
                    </a:lnTo>
                    <a:lnTo>
                      <a:pt x="238125" y="164307"/>
                    </a:lnTo>
                    <a:lnTo>
                      <a:pt x="292894" y="173832"/>
                    </a:lnTo>
                    <a:lnTo>
                      <a:pt x="359569" y="180975"/>
                    </a:lnTo>
                    <a:lnTo>
                      <a:pt x="390525" y="180975"/>
                    </a:lnTo>
                    <a:lnTo>
                      <a:pt x="504825" y="164307"/>
                    </a:lnTo>
                    <a:lnTo>
                      <a:pt x="721519" y="135732"/>
                    </a:lnTo>
                    <a:lnTo>
                      <a:pt x="909637" y="111919"/>
                    </a:lnTo>
                    <a:lnTo>
                      <a:pt x="1097756" y="90488"/>
                    </a:lnTo>
                    <a:lnTo>
                      <a:pt x="1202531" y="83344"/>
                    </a:lnTo>
                    <a:lnTo>
                      <a:pt x="1295400" y="73819"/>
                    </a:lnTo>
                    <a:lnTo>
                      <a:pt x="1371600" y="64294"/>
                    </a:lnTo>
                    <a:lnTo>
                      <a:pt x="1421606" y="54769"/>
                    </a:lnTo>
                    <a:lnTo>
                      <a:pt x="1471612" y="42863"/>
                    </a:lnTo>
                    <a:lnTo>
                      <a:pt x="1521619" y="28575"/>
                    </a:lnTo>
                    <a:lnTo>
                      <a:pt x="1564481" y="9525"/>
                    </a:lnTo>
                    <a:lnTo>
                      <a:pt x="1578769" y="2382"/>
                    </a:lnTo>
                    <a:lnTo>
                      <a:pt x="1621631" y="0"/>
                    </a:lnTo>
                    <a:lnTo>
                      <a:pt x="1681162" y="4763"/>
                    </a:lnTo>
                    <a:lnTo>
                      <a:pt x="1764506" y="16669"/>
                    </a:lnTo>
                    <a:lnTo>
                      <a:pt x="1833562" y="33338"/>
                    </a:lnTo>
                    <a:lnTo>
                      <a:pt x="1909762" y="59532"/>
                    </a:lnTo>
                    <a:lnTo>
                      <a:pt x="1981200" y="95250"/>
                    </a:lnTo>
                    <a:lnTo>
                      <a:pt x="2007394" y="114300"/>
                    </a:lnTo>
                    <a:lnTo>
                      <a:pt x="2021681" y="133350"/>
                    </a:lnTo>
                    <a:lnTo>
                      <a:pt x="2033587" y="157163"/>
                    </a:lnTo>
                    <a:lnTo>
                      <a:pt x="2038350" y="178594"/>
                    </a:lnTo>
                    <a:lnTo>
                      <a:pt x="2038350" y="195263"/>
                    </a:lnTo>
                    <a:lnTo>
                      <a:pt x="2031206" y="214313"/>
                    </a:lnTo>
                    <a:lnTo>
                      <a:pt x="2016919" y="228600"/>
                    </a:lnTo>
                    <a:lnTo>
                      <a:pt x="2000250" y="240507"/>
                    </a:lnTo>
                    <a:lnTo>
                      <a:pt x="1957387" y="247650"/>
                    </a:lnTo>
                    <a:lnTo>
                      <a:pt x="1890712" y="247650"/>
                    </a:lnTo>
                    <a:lnTo>
                      <a:pt x="1747837" y="247650"/>
                    </a:lnTo>
                    <a:lnTo>
                      <a:pt x="1569244" y="247650"/>
                    </a:lnTo>
                    <a:lnTo>
                      <a:pt x="1454944" y="2500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4" name="フリーフォーム 21">
                <a:extLst>
                  <a:ext uri="{FF2B5EF4-FFF2-40B4-BE49-F238E27FC236}">
                    <a16:creationId xmlns:a16="http://schemas.microsoft.com/office/drawing/2014/main" id="{C2937FDD-60EE-4880-A4EF-9889F4FCE71D}"/>
                  </a:ext>
                </a:extLst>
              </p:cNvPr>
              <p:cNvSpPr/>
              <p:nvPr/>
            </p:nvSpPr>
            <p:spPr>
              <a:xfrm>
                <a:off x="4529138" y="3348038"/>
                <a:ext cx="482600" cy="762000"/>
              </a:xfrm>
              <a:custGeom>
                <a:avLst/>
                <a:gdLst>
                  <a:gd name="connsiteX0" fmla="*/ 145256 w 483393"/>
                  <a:gd name="connsiteY0" fmla="*/ 454818 h 762000"/>
                  <a:gd name="connsiteX1" fmla="*/ 142875 w 483393"/>
                  <a:gd name="connsiteY1" fmla="*/ 321468 h 762000"/>
                  <a:gd name="connsiteX2" fmla="*/ 140493 w 483393"/>
                  <a:gd name="connsiteY2" fmla="*/ 285750 h 762000"/>
                  <a:gd name="connsiteX3" fmla="*/ 138112 w 483393"/>
                  <a:gd name="connsiteY3" fmla="*/ 257175 h 762000"/>
                  <a:gd name="connsiteX4" fmla="*/ 133350 w 483393"/>
                  <a:gd name="connsiteY4" fmla="*/ 221456 h 762000"/>
                  <a:gd name="connsiteX5" fmla="*/ 126206 w 483393"/>
                  <a:gd name="connsiteY5" fmla="*/ 195262 h 762000"/>
                  <a:gd name="connsiteX6" fmla="*/ 104775 w 483393"/>
                  <a:gd name="connsiteY6" fmla="*/ 161925 h 762000"/>
                  <a:gd name="connsiteX7" fmla="*/ 80962 w 483393"/>
                  <a:gd name="connsiteY7" fmla="*/ 126206 h 762000"/>
                  <a:gd name="connsiteX8" fmla="*/ 59531 w 483393"/>
                  <a:gd name="connsiteY8" fmla="*/ 97631 h 762000"/>
                  <a:gd name="connsiteX9" fmla="*/ 35718 w 483393"/>
                  <a:gd name="connsiteY9" fmla="*/ 73818 h 762000"/>
                  <a:gd name="connsiteX10" fmla="*/ 21431 w 483393"/>
                  <a:gd name="connsiteY10" fmla="*/ 61912 h 762000"/>
                  <a:gd name="connsiteX11" fmla="*/ 9525 w 483393"/>
                  <a:gd name="connsiteY11" fmla="*/ 50006 h 762000"/>
                  <a:gd name="connsiteX12" fmla="*/ 0 w 483393"/>
                  <a:gd name="connsiteY12" fmla="*/ 26193 h 762000"/>
                  <a:gd name="connsiteX13" fmla="*/ 0 w 483393"/>
                  <a:gd name="connsiteY13" fmla="*/ 7143 h 762000"/>
                  <a:gd name="connsiteX14" fmla="*/ 2381 w 483393"/>
                  <a:gd name="connsiteY14" fmla="*/ 2381 h 762000"/>
                  <a:gd name="connsiteX15" fmla="*/ 9525 w 483393"/>
                  <a:gd name="connsiteY15" fmla="*/ 0 h 762000"/>
                  <a:gd name="connsiteX16" fmla="*/ 30956 w 483393"/>
                  <a:gd name="connsiteY16" fmla="*/ 0 h 762000"/>
                  <a:gd name="connsiteX17" fmla="*/ 97631 w 483393"/>
                  <a:gd name="connsiteY17" fmla="*/ 28575 h 762000"/>
                  <a:gd name="connsiteX18" fmla="*/ 245268 w 483393"/>
                  <a:gd name="connsiteY18" fmla="*/ 92868 h 762000"/>
                  <a:gd name="connsiteX19" fmla="*/ 347662 w 483393"/>
                  <a:gd name="connsiteY19" fmla="*/ 145256 h 762000"/>
                  <a:gd name="connsiteX20" fmla="*/ 400050 w 483393"/>
                  <a:gd name="connsiteY20" fmla="*/ 180975 h 762000"/>
                  <a:gd name="connsiteX21" fmla="*/ 433387 w 483393"/>
                  <a:gd name="connsiteY21" fmla="*/ 204787 h 762000"/>
                  <a:gd name="connsiteX22" fmla="*/ 454818 w 483393"/>
                  <a:gd name="connsiteY22" fmla="*/ 226218 h 762000"/>
                  <a:gd name="connsiteX23" fmla="*/ 471487 w 483393"/>
                  <a:gd name="connsiteY23" fmla="*/ 252412 h 762000"/>
                  <a:gd name="connsiteX24" fmla="*/ 481012 w 483393"/>
                  <a:gd name="connsiteY24" fmla="*/ 278606 h 762000"/>
                  <a:gd name="connsiteX25" fmla="*/ 483393 w 483393"/>
                  <a:gd name="connsiteY25" fmla="*/ 300037 h 762000"/>
                  <a:gd name="connsiteX26" fmla="*/ 478631 w 483393"/>
                  <a:gd name="connsiteY26" fmla="*/ 316706 h 762000"/>
                  <a:gd name="connsiteX27" fmla="*/ 469106 w 483393"/>
                  <a:gd name="connsiteY27" fmla="*/ 330993 h 762000"/>
                  <a:gd name="connsiteX28" fmla="*/ 452437 w 483393"/>
                  <a:gd name="connsiteY28" fmla="*/ 345281 h 762000"/>
                  <a:gd name="connsiteX29" fmla="*/ 433387 w 483393"/>
                  <a:gd name="connsiteY29" fmla="*/ 357187 h 762000"/>
                  <a:gd name="connsiteX30" fmla="*/ 414337 w 483393"/>
                  <a:gd name="connsiteY30" fmla="*/ 366712 h 762000"/>
                  <a:gd name="connsiteX31" fmla="*/ 400050 w 483393"/>
                  <a:gd name="connsiteY31" fmla="*/ 383381 h 762000"/>
                  <a:gd name="connsiteX32" fmla="*/ 381000 w 483393"/>
                  <a:gd name="connsiteY32" fmla="*/ 431006 h 762000"/>
                  <a:gd name="connsiteX33" fmla="*/ 369093 w 483393"/>
                  <a:gd name="connsiteY33" fmla="*/ 466725 h 762000"/>
                  <a:gd name="connsiteX34" fmla="*/ 366712 w 483393"/>
                  <a:gd name="connsiteY34" fmla="*/ 516731 h 762000"/>
                  <a:gd name="connsiteX35" fmla="*/ 371475 w 483393"/>
                  <a:gd name="connsiteY35" fmla="*/ 735806 h 762000"/>
                  <a:gd name="connsiteX36" fmla="*/ 142875 w 483393"/>
                  <a:gd name="connsiteY36" fmla="*/ 762000 h 762000"/>
                  <a:gd name="connsiteX37" fmla="*/ 145256 w 483393"/>
                  <a:gd name="connsiteY37" fmla="*/ 454818 h 762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483393" h="762000">
                    <a:moveTo>
                      <a:pt x="145256" y="454818"/>
                    </a:moveTo>
                    <a:cubicBezTo>
                      <a:pt x="144462" y="410368"/>
                      <a:pt x="143669" y="365918"/>
                      <a:pt x="142875" y="321468"/>
                    </a:cubicBezTo>
                    <a:lnTo>
                      <a:pt x="140493" y="285750"/>
                    </a:lnTo>
                    <a:lnTo>
                      <a:pt x="138112" y="257175"/>
                    </a:lnTo>
                    <a:lnTo>
                      <a:pt x="133350" y="221456"/>
                    </a:lnTo>
                    <a:lnTo>
                      <a:pt x="126206" y="195262"/>
                    </a:lnTo>
                    <a:lnTo>
                      <a:pt x="104775" y="161925"/>
                    </a:lnTo>
                    <a:lnTo>
                      <a:pt x="80962" y="126206"/>
                    </a:lnTo>
                    <a:lnTo>
                      <a:pt x="59531" y="97631"/>
                    </a:lnTo>
                    <a:lnTo>
                      <a:pt x="35718" y="73818"/>
                    </a:lnTo>
                    <a:lnTo>
                      <a:pt x="21431" y="61912"/>
                    </a:lnTo>
                    <a:lnTo>
                      <a:pt x="9525" y="50006"/>
                    </a:lnTo>
                    <a:lnTo>
                      <a:pt x="0" y="26193"/>
                    </a:lnTo>
                    <a:lnTo>
                      <a:pt x="0" y="7143"/>
                    </a:lnTo>
                    <a:lnTo>
                      <a:pt x="2381" y="2381"/>
                    </a:lnTo>
                    <a:lnTo>
                      <a:pt x="9525" y="0"/>
                    </a:lnTo>
                    <a:lnTo>
                      <a:pt x="30956" y="0"/>
                    </a:lnTo>
                    <a:lnTo>
                      <a:pt x="97631" y="28575"/>
                    </a:lnTo>
                    <a:lnTo>
                      <a:pt x="245268" y="92868"/>
                    </a:lnTo>
                    <a:lnTo>
                      <a:pt x="347662" y="145256"/>
                    </a:lnTo>
                    <a:lnTo>
                      <a:pt x="400050" y="180975"/>
                    </a:lnTo>
                    <a:lnTo>
                      <a:pt x="433387" y="204787"/>
                    </a:lnTo>
                    <a:lnTo>
                      <a:pt x="454818" y="226218"/>
                    </a:lnTo>
                    <a:lnTo>
                      <a:pt x="471487" y="252412"/>
                    </a:lnTo>
                    <a:lnTo>
                      <a:pt x="481012" y="278606"/>
                    </a:lnTo>
                    <a:lnTo>
                      <a:pt x="483393" y="300037"/>
                    </a:lnTo>
                    <a:lnTo>
                      <a:pt x="478631" y="316706"/>
                    </a:lnTo>
                    <a:lnTo>
                      <a:pt x="469106" y="330993"/>
                    </a:lnTo>
                    <a:lnTo>
                      <a:pt x="452437" y="345281"/>
                    </a:lnTo>
                    <a:lnTo>
                      <a:pt x="433387" y="357187"/>
                    </a:lnTo>
                    <a:lnTo>
                      <a:pt x="414337" y="366712"/>
                    </a:lnTo>
                    <a:lnTo>
                      <a:pt x="400050" y="383381"/>
                    </a:lnTo>
                    <a:lnTo>
                      <a:pt x="381000" y="431006"/>
                    </a:lnTo>
                    <a:lnTo>
                      <a:pt x="369093" y="466725"/>
                    </a:lnTo>
                    <a:lnTo>
                      <a:pt x="366712" y="516731"/>
                    </a:lnTo>
                    <a:lnTo>
                      <a:pt x="371475" y="735806"/>
                    </a:lnTo>
                    <a:lnTo>
                      <a:pt x="142875" y="762000"/>
                    </a:lnTo>
                    <a:cubicBezTo>
                      <a:pt x="143669" y="672306"/>
                      <a:pt x="144462" y="582612"/>
                      <a:pt x="145256" y="454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5" name="フリーフォーム 22">
                <a:extLst>
                  <a:ext uri="{FF2B5EF4-FFF2-40B4-BE49-F238E27FC236}">
                    <a16:creationId xmlns:a16="http://schemas.microsoft.com/office/drawing/2014/main" id="{1A5DD508-E18D-455F-99B9-7EE711FF9754}"/>
                  </a:ext>
                </a:extLst>
              </p:cNvPr>
              <p:cNvSpPr/>
              <p:nvPr/>
            </p:nvSpPr>
            <p:spPr>
              <a:xfrm>
                <a:off x="2898775" y="3760788"/>
                <a:ext cx="4122738" cy="701675"/>
              </a:xfrm>
              <a:custGeom>
                <a:avLst/>
                <a:gdLst>
                  <a:gd name="connsiteX0" fmla="*/ 2856253 w 4123113"/>
                  <a:gd name="connsiteY0" fmla="*/ 142979 h 701594"/>
                  <a:gd name="connsiteX1" fmla="*/ 2603546 w 4123113"/>
                  <a:gd name="connsiteY1" fmla="*/ 172904 h 701594"/>
                  <a:gd name="connsiteX2" fmla="*/ 2347514 w 4123113"/>
                  <a:gd name="connsiteY2" fmla="*/ 202830 h 701594"/>
                  <a:gd name="connsiteX3" fmla="*/ 2121408 w 4123113"/>
                  <a:gd name="connsiteY3" fmla="*/ 229431 h 701594"/>
                  <a:gd name="connsiteX4" fmla="*/ 1978429 w 4123113"/>
                  <a:gd name="connsiteY4" fmla="*/ 246056 h 701594"/>
                  <a:gd name="connsiteX5" fmla="*/ 1778924 w 4123113"/>
                  <a:gd name="connsiteY5" fmla="*/ 289283 h 701594"/>
                  <a:gd name="connsiteX6" fmla="*/ 1463040 w 4123113"/>
                  <a:gd name="connsiteY6" fmla="*/ 329184 h 701594"/>
                  <a:gd name="connsiteX7" fmla="*/ 1197033 w 4123113"/>
                  <a:gd name="connsiteY7" fmla="*/ 362435 h 701594"/>
                  <a:gd name="connsiteX8" fmla="*/ 917725 w 4123113"/>
                  <a:gd name="connsiteY8" fmla="*/ 399011 h 701594"/>
                  <a:gd name="connsiteX9" fmla="*/ 661693 w 4123113"/>
                  <a:gd name="connsiteY9" fmla="*/ 432261 h 701594"/>
                  <a:gd name="connsiteX10" fmla="*/ 575241 w 4123113"/>
                  <a:gd name="connsiteY10" fmla="*/ 442237 h 701594"/>
                  <a:gd name="connsiteX11" fmla="*/ 485463 w 4123113"/>
                  <a:gd name="connsiteY11" fmla="*/ 445562 h 701594"/>
                  <a:gd name="connsiteX12" fmla="*/ 382386 w 4123113"/>
                  <a:gd name="connsiteY12" fmla="*/ 445562 h 701594"/>
                  <a:gd name="connsiteX13" fmla="*/ 325859 w 4123113"/>
                  <a:gd name="connsiteY13" fmla="*/ 438912 h 701594"/>
                  <a:gd name="connsiteX14" fmla="*/ 289283 w 4123113"/>
                  <a:gd name="connsiteY14" fmla="*/ 432261 h 701594"/>
                  <a:gd name="connsiteX15" fmla="*/ 222781 w 4123113"/>
                  <a:gd name="connsiteY15" fmla="*/ 408986 h 701594"/>
                  <a:gd name="connsiteX16" fmla="*/ 169580 w 4123113"/>
                  <a:gd name="connsiteY16" fmla="*/ 382385 h 701594"/>
                  <a:gd name="connsiteX17" fmla="*/ 106403 w 4123113"/>
                  <a:gd name="connsiteY17" fmla="*/ 345809 h 701594"/>
                  <a:gd name="connsiteX18" fmla="*/ 63177 w 4123113"/>
                  <a:gd name="connsiteY18" fmla="*/ 315883 h 701594"/>
                  <a:gd name="connsiteX19" fmla="*/ 26601 w 4123113"/>
                  <a:gd name="connsiteY19" fmla="*/ 295933 h 701594"/>
                  <a:gd name="connsiteX20" fmla="*/ 13300 w 4123113"/>
                  <a:gd name="connsiteY20" fmla="*/ 295933 h 701594"/>
                  <a:gd name="connsiteX21" fmla="*/ 6650 w 4123113"/>
                  <a:gd name="connsiteY21" fmla="*/ 299258 h 701594"/>
                  <a:gd name="connsiteX22" fmla="*/ 0 w 4123113"/>
                  <a:gd name="connsiteY22" fmla="*/ 325859 h 701594"/>
                  <a:gd name="connsiteX23" fmla="*/ 6650 w 4123113"/>
                  <a:gd name="connsiteY23" fmla="*/ 365760 h 701594"/>
                  <a:gd name="connsiteX24" fmla="*/ 26601 w 4123113"/>
                  <a:gd name="connsiteY24" fmla="*/ 399011 h 701594"/>
                  <a:gd name="connsiteX25" fmla="*/ 86452 w 4123113"/>
                  <a:gd name="connsiteY25" fmla="*/ 468837 h 701594"/>
                  <a:gd name="connsiteX26" fmla="*/ 152954 w 4123113"/>
                  <a:gd name="connsiteY26" fmla="*/ 532014 h 701594"/>
                  <a:gd name="connsiteX27" fmla="*/ 222781 w 4123113"/>
                  <a:gd name="connsiteY27" fmla="*/ 595191 h 701594"/>
                  <a:gd name="connsiteX28" fmla="*/ 285958 w 4123113"/>
                  <a:gd name="connsiteY28" fmla="*/ 638417 h 701594"/>
                  <a:gd name="connsiteX29" fmla="*/ 332509 w 4123113"/>
                  <a:gd name="connsiteY29" fmla="*/ 671668 h 701594"/>
                  <a:gd name="connsiteX30" fmla="*/ 372410 w 4123113"/>
                  <a:gd name="connsiteY30" fmla="*/ 691619 h 701594"/>
                  <a:gd name="connsiteX31" fmla="*/ 405661 w 4123113"/>
                  <a:gd name="connsiteY31" fmla="*/ 698269 h 701594"/>
                  <a:gd name="connsiteX32" fmla="*/ 442237 w 4123113"/>
                  <a:gd name="connsiteY32" fmla="*/ 701594 h 701594"/>
                  <a:gd name="connsiteX33" fmla="*/ 482138 w 4123113"/>
                  <a:gd name="connsiteY33" fmla="*/ 701594 h 701594"/>
                  <a:gd name="connsiteX34" fmla="*/ 528690 w 4123113"/>
                  <a:gd name="connsiteY34" fmla="*/ 694944 h 701594"/>
                  <a:gd name="connsiteX35" fmla="*/ 605167 w 4123113"/>
                  <a:gd name="connsiteY35" fmla="*/ 674993 h 701594"/>
                  <a:gd name="connsiteX36" fmla="*/ 678319 w 4123113"/>
                  <a:gd name="connsiteY36" fmla="*/ 651717 h 701594"/>
                  <a:gd name="connsiteX37" fmla="*/ 798022 w 4123113"/>
                  <a:gd name="connsiteY37" fmla="*/ 621792 h 701594"/>
                  <a:gd name="connsiteX38" fmla="*/ 990877 w 4123113"/>
                  <a:gd name="connsiteY38" fmla="*/ 575240 h 701594"/>
                  <a:gd name="connsiteX39" fmla="*/ 1110580 w 4123113"/>
                  <a:gd name="connsiteY39" fmla="*/ 545315 h 701594"/>
                  <a:gd name="connsiteX40" fmla="*/ 1270185 w 4123113"/>
                  <a:gd name="connsiteY40" fmla="*/ 512064 h 701594"/>
                  <a:gd name="connsiteX41" fmla="*/ 1393213 w 4123113"/>
                  <a:gd name="connsiteY41" fmla="*/ 485463 h 701594"/>
                  <a:gd name="connsiteX42" fmla="*/ 1652570 w 4123113"/>
                  <a:gd name="connsiteY42" fmla="*/ 445562 h 701594"/>
                  <a:gd name="connsiteX43" fmla="*/ 1938528 w 4123113"/>
                  <a:gd name="connsiteY43" fmla="*/ 415636 h 701594"/>
                  <a:gd name="connsiteX44" fmla="*/ 2281012 w 4123113"/>
                  <a:gd name="connsiteY44" fmla="*/ 379060 h 701594"/>
                  <a:gd name="connsiteX45" fmla="*/ 2663398 w 4123113"/>
                  <a:gd name="connsiteY45" fmla="*/ 339159 h 701594"/>
                  <a:gd name="connsiteX46" fmla="*/ 2819677 w 4123113"/>
                  <a:gd name="connsiteY46" fmla="*/ 322533 h 701594"/>
                  <a:gd name="connsiteX47" fmla="*/ 3022508 w 4123113"/>
                  <a:gd name="connsiteY47" fmla="*/ 305908 h 701594"/>
                  <a:gd name="connsiteX48" fmla="*/ 3185437 w 4123113"/>
                  <a:gd name="connsiteY48" fmla="*/ 295933 h 701594"/>
                  <a:gd name="connsiteX49" fmla="*/ 3361667 w 4123113"/>
                  <a:gd name="connsiteY49" fmla="*/ 285957 h 701594"/>
                  <a:gd name="connsiteX50" fmla="*/ 3567823 w 4123113"/>
                  <a:gd name="connsiteY50" fmla="*/ 282632 h 701594"/>
                  <a:gd name="connsiteX51" fmla="*/ 3807229 w 4123113"/>
                  <a:gd name="connsiteY51" fmla="*/ 282632 h 701594"/>
                  <a:gd name="connsiteX52" fmla="*/ 3980134 w 4123113"/>
                  <a:gd name="connsiteY52" fmla="*/ 285957 h 701594"/>
                  <a:gd name="connsiteX53" fmla="*/ 4026685 w 4123113"/>
                  <a:gd name="connsiteY53" fmla="*/ 289283 h 701594"/>
                  <a:gd name="connsiteX54" fmla="*/ 4063261 w 4123113"/>
                  <a:gd name="connsiteY54" fmla="*/ 282632 h 701594"/>
                  <a:gd name="connsiteX55" fmla="*/ 4093187 w 4123113"/>
                  <a:gd name="connsiteY55" fmla="*/ 269332 h 701594"/>
                  <a:gd name="connsiteX56" fmla="*/ 4113138 w 4123113"/>
                  <a:gd name="connsiteY56" fmla="*/ 256032 h 701594"/>
                  <a:gd name="connsiteX57" fmla="*/ 4123113 w 4123113"/>
                  <a:gd name="connsiteY57" fmla="*/ 239406 h 701594"/>
                  <a:gd name="connsiteX58" fmla="*/ 4123113 w 4123113"/>
                  <a:gd name="connsiteY58" fmla="*/ 222781 h 701594"/>
                  <a:gd name="connsiteX59" fmla="*/ 4116463 w 4123113"/>
                  <a:gd name="connsiteY59" fmla="*/ 196180 h 701594"/>
                  <a:gd name="connsiteX60" fmla="*/ 4093187 w 4123113"/>
                  <a:gd name="connsiteY60" fmla="*/ 152954 h 701594"/>
                  <a:gd name="connsiteX61" fmla="*/ 4079887 w 4123113"/>
                  <a:gd name="connsiteY61" fmla="*/ 139653 h 701594"/>
                  <a:gd name="connsiteX62" fmla="*/ 4066586 w 4123113"/>
                  <a:gd name="connsiteY62" fmla="*/ 129678 h 701594"/>
                  <a:gd name="connsiteX63" fmla="*/ 3980134 w 4123113"/>
                  <a:gd name="connsiteY63" fmla="*/ 99752 h 701594"/>
                  <a:gd name="connsiteX64" fmla="*/ 3860431 w 4123113"/>
                  <a:gd name="connsiteY64" fmla="*/ 59851 h 701594"/>
                  <a:gd name="connsiteX65" fmla="*/ 3724102 w 4123113"/>
                  <a:gd name="connsiteY65" fmla="*/ 23275 h 701594"/>
                  <a:gd name="connsiteX66" fmla="*/ 3604399 w 4123113"/>
                  <a:gd name="connsiteY66" fmla="*/ 0 h 701594"/>
                  <a:gd name="connsiteX67" fmla="*/ 3567823 w 4123113"/>
                  <a:gd name="connsiteY67" fmla="*/ 6650 h 701594"/>
                  <a:gd name="connsiteX68" fmla="*/ 3438144 w 4123113"/>
                  <a:gd name="connsiteY68" fmla="*/ 46551 h 701594"/>
                  <a:gd name="connsiteX69" fmla="*/ 3308466 w 4123113"/>
                  <a:gd name="connsiteY69" fmla="*/ 89777 h 701594"/>
                  <a:gd name="connsiteX70" fmla="*/ 3225338 w 4123113"/>
                  <a:gd name="connsiteY70" fmla="*/ 99752 h 701594"/>
                  <a:gd name="connsiteX71" fmla="*/ 2856253 w 4123113"/>
                  <a:gd name="connsiteY71" fmla="*/ 142979 h 701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4123113" h="701594">
                    <a:moveTo>
                      <a:pt x="2856253" y="142979"/>
                    </a:moveTo>
                    <a:lnTo>
                      <a:pt x="2603546" y="172904"/>
                    </a:lnTo>
                    <a:lnTo>
                      <a:pt x="2347514" y="202830"/>
                    </a:lnTo>
                    <a:lnTo>
                      <a:pt x="2121408" y="229431"/>
                    </a:lnTo>
                    <a:lnTo>
                      <a:pt x="1978429" y="246056"/>
                    </a:lnTo>
                    <a:lnTo>
                      <a:pt x="1778924" y="289283"/>
                    </a:lnTo>
                    <a:lnTo>
                      <a:pt x="1463040" y="329184"/>
                    </a:lnTo>
                    <a:lnTo>
                      <a:pt x="1197033" y="362435"/>
                    </a:lnTo>
                    <a:lnTo>
                      <a:pt x="917725" y="399011"/>
                    </a:lnTo>
                    <a:lnTo>
                      <a:pt x="661693" y="432261"/>
                    </a:lnTo>
                    <a:lnTo>
                      <a:pt x="575241" y="442237"/>
                    </a:lnTo>
                    <a:lnTo>
                      <a:pt x="485463" y="445562"/>
                    </a:lnTo>
                    <a:lnTo>
                      <a:pt x="382386" y="445562"/>
                    </a:lnTo>
                    <a:lnTo>
                      <a:pt x="325859" y="438912"/>
                    </a:lnTo>
                    <a:lnTo>
                      <a:pt x="289283" y="432261"/>
                    </a:lnTo>
                    <a:lnTo>
                      <a:pt x="222781" y="408986"/>
                    </a:lnTo>
                    <a:lnTo>
                      <a:pt x="169580" y="382385"/>
                    </a:lnTo>
                    <a:lnTo>
                      <a:pt x="106403" y="345809"/>
                    </a:lnTo>
                    <a:lnTo>
                      <a:pt x="63177" y="315883"/>
                    </a:lnTo>
                    <a:lnTo>
                      <a:pt x="26601" y="295933"/>
                    </a:lnTo>
                    <a:lnTo>
                      <a:pt x="13300" y="295933"/>
                    </a:lnTo>
                    <a:lnTo>
                      <a:pt x="6650" y="299258"/>
                    </a:lnTo>
                    <a:lnTo>
                      <a:pt x="0" y="325859"/>
                    </a:lnTo>
                    <a:lnTo>
                      <a:pt x="6650" y="365760"/>
                    </a:lnTo>
                    <a:lnTo>
                      <a:pt x="26601" y="399011"/>
                    </a:lnTo>
                    <a:lnTo>
                      <a:pt x="86452" y="468837"/>
                    </a:lnTo>
                    <a:lnTo>
                      <a:pt x="152954" y="532014"/>
                    </a:lnTo>
                    <a:lnTo>
                      <a:pt x="222781" y="595191"/>
                    </a:lnTo>
                    <a:lnTo>
                      <a:pt x="285958" y="638417"/>
                    </a:lnTo>
                    <a:lnTo>
                      <a:pt x="332509" y="671668"/>
                    </a:lnTo>
                    <a:lnTo>
                      <a:pt x="372410" y="691619"/>
                    </a:lnTo>
                    <a:lnTo>
                      <a:pt x="405661" y="698269"/>
                    </a:lnTo>
                    <a:lnTo>
                      <a:pt x="442237" y="701594"/>
                    </a:lnTo>
                    <a:lnTo>
                      <a:pt x="482138" y="701594"/>
                    </a:lnTo>
                    <a:lnTo>
                      <a:pt x="528690" y="694944"/>
                    </a:lnTo>
                    <a:lnTo>
                      <a:pt x="605167" y="674993"/>
                    </a:lnTo>
                    <a:lnTo>
                      <a:pt x="678319" y="651717"/>
                    </a:lnTo>
                    <a:lnTo>
                      <a:pt x="798022" y="621792"/>
                    </a:lnTo>
                    <a:lnTo>
                      <a:pt x="990877" y="575240"/>
                    </a:lnTo>
                    <a:lnTo>
                      <a:pt x="1110580" y="545315"/>
                    </a:lnTo>
                    <a:lnTo>
                      <a:pt x="1270185" y="512064"/>
                    </a:lnTo>
                    <a:lnTo>
                      <a:pt x="1393213" y="485463"/>
                    </a:lnTo>
                    <a:lnTo>
                      <a:pt x="1652570" y="445562"/>
                    </a:lnTo>
                    <a:lnTo>
                      <a:pt x="1938528" y="415636"/>
                    </a:lnTo>
                    <a:lnTo>
                      <a:pt x="2281012" y="379060"/>
                    </a:lnTo>
                    <a:lnTo>
                      <a:pt x="2663398" y="339159"/>
                    </a:lnTo>
                    <a:lnTo>
                      <a:pt x="2819677" y="322533"/>
                    </a:lnTo>
                    <a:lnTo>
                      <a:pt x="3022508" y="305908"/>
                    </a:lnTo>
                    <a:lnTo>
                      <a:pt x="3185437" y="295933"/>
                    </a:lnTo>
                    <a:lnTo>
                      <a:pt x="3361667" y="285957"/>
                    </a:lnTo>
                    <a:lnTo>
                      <a:pt x="3567823" y="282632"/>
                    </a:lnTo>
                    <a:lnTo>
                      <a:pt x="3807229" y="282632"/>
                    </a:lnTo>
                    <a:lnTo>
                      <a:pt x="3980134" y="285957"/>
                    </a:lnTo>
                    <a:lnTo>
                      <a:pt x="4026685" y="289283"/>
                    </a:lnTo>
                    <a:lnTo>
                      <a:pt x="4063261" y="282632"/>
                    </a:lnTo>
                    <a:lnTo>
                      <a:pt x="4093187" y="269332"/>
                    </a:lnTo>
                    <a:lnTo>
                      <a:pt x="4113138" y="256032"/>
                    </a:lnTo>
                    <a:lnTo>
                      <a:pt x="4123113" y="239406"/>
                    </a:lnTo>
                    <a:lnTo>
                      <a:pt x="4123113" y="222781"/>
                    </a:lnTo>
                    <a:lnTo>
                      <a:pt x="4116463" y="196180"/>
                    </a:lnTo>
                    <a:lnTo>
                      <a:pt x="4093187" y="152954"/>
                    </a:lnTo>
                    <a:lnTo>
                      <a:pt x="4079887" y="139653"/>
                    </a:lnTo>
                    <a:lnTo>
                      <a:pt x="4066586" y="129678"/>
                    </a:lnTo>
                    <a:lnTo>
                      <a:pt x="3980134" y="99752"/>
                    </a:lnTo>
                    <a:lnTo>
                      <a:pt x="3860431" y="59851"/>
                    </a:lnTo>
                    <a:lnTo>
                      <a:pt x="3724102" y="23275"/>
                    </a:lnTo>
                    <a:lnTo>
                      <a:pt x="3604399" y="0"/>
                    </a:lnTo>
                    <a:lnTo>
                      <a:pt x="3567823" y="6650"/>
                    </a:lnTo>
                    <a:lnTo>
                      <a:pt x="3438144" y="46551"/>
                    </a:lnTo>
                    <a:lnTo>
                      <a:pt x="3308466" y="89777"/>
                    </a:lnTo>
                    <a:lnTo>
                      <a:pt x="3225338" y="99752"/>
                    </a:lnTo>
                    <a:lnTo>
                      <a:pt x="2856253" y="14297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6" name="フリーフォーム 23">
                <a:extLst>
                  <a:ext uri="{FF2B5EF4-FFF2-40B4-BE49-F238E27FC236}">
                    <a16:creationId xmlns:a16="http://schemas.microsoft.com/office/drawing/2014/main" id="{EB56BF7F-DA0D-4778-BFBD-61D5C02AD7B2}"/>
                  </a:ext>
                </a:extLst>
              </p:cNvPr>
              <p:cNvSpPr/>
              <p:nvPr/>
            </p:nvSpPr>
            <p:spPr>
              <a:xfrm>
                <a:off x="2808288" y="4154488"/>
                <a:ext cx="1839912" cy="1370012"/>
              </a:xfrm>
              <a:custGeom>
                <a:avLst/>
                <a:gdLst>
                  <a:gd name="connsiteX0" fmla="*/ 1383506 w 1840706"/>
                  <a:gd name="connsiteY0" fmla="*/ 195263 h 1369219"/>
                  <a:gd name="connsiteX1" fmla="*/ 1276350 w 1840706"/>
                  <a:gd name="connsiteY1" fmla="*/ 311944 h 1369219"/>
                  <a:gd name="connsiteX2" fmla="*/ 1176337 w 1840706"/>
                  <a:gd name="connsiteY2" fmla="*/ 411957 h 1369219"/>
                  <a:gd name="connsiteX3" fmla="*/ 1071562 w 1840706"/>
                  <a:gd name="connsiteY3" fmla="*/ 514350 h 1369219"/>
                  <a:gd name="connsiteX4" fmla="*/ 978694 w 1840706"/>
                  <a:gd name="connsiteY4" fmla="*/ 597694 h 1369219"/>
                  <a:gd name="connsiteX5" fmla="*/ 888206 w 1840706"/>
                  <a:gd name="connsiteY5" fmla="*/ 676275 h 1369219"/>
                  <a:gd name="connsiteX6" fmla="*/ 802481 w 1840706"/>
                  <a:gd name="connsiteY6" fmla="*/ 750094 h 1369219"/>
                  <a:gd name="connsiteX7" fmla="*/ 685800 w 1840706"/>
                  <a:gd name="connsiteY7" fmla="*/ 842963 h 1369219"/>
                  <a:gd name="connsiteX8" fmla="*/ 578644 w 1840706"/>
                  <a:gd name="connsiteY8" fmla="*/ 928688 h 1369219"/>
                  <a:gd name="connsiteX9" fmla="*/ 459581 w 1840706"/>
                  <a:gd name="connsiteY9" fmla="*/ 1016794 h 1369219"/>
                  <a:gd name="connsiteX10" fmla="*/ 340519 w 1840706"/>
                  <a:gd name="connsiteY10" fmla="*/ 1102519 h 1369219"/>
                  <a:gd name="connsiteX11" fmla="*/ 211931 w 1840706"/>
                  <a:gd name="connsiteY11" fmla="*/ 1193007 h 1369219"/>
                  <a:gd name="connsiteX12" fmla="*/ 47625 w 1840706"/>
                  <a:gd name="connsiteY12" fmla="*/ 1302544 h 1369219"/>
                  <a:gd name="connsiteX13" fmla="*/ 9525 w 1840706"/>
                  <a:gd name="connsiteY13" fmla="*/ 1328738 h 1369219"/>
                  <a:gd name="connsiteX14" fmla="*/ 0 w 1840706"/>
                  <a:gd name="connsiteY14" fmla="*/ 1345407 h 1369219"/>
                  <a:gd name="connsiteX15" fmla="*/ 0 w 1840706"/>
                  <a:gd name="connsiteY15" fmla="*/ 1352550 h 1369219"/>
                  <a:gd name="connsiteX16" fmla="*/ 0 w 1840706"/>
                  <a:gd name="connsiteY16" fmla="*/ 1362075 h 1369219"/>
                  <a:gd name="connsiteX17" fmla="*/ 9525 w 1840706"/>
                  <a:gd name="connsiteY17" fmla="*/ 1366838 h 1369219"/>
                  <a:gd name="connsiteX18" fmla="*/ 23812 w 1840706"/>
                  <a:gd name="connsiteY18" fmla="*/ 1369219 h 1369219"/>
                  <a:gd name="connsiteX19" fmla="*/ 45244 w 1840706"/>
                  <a:gd name="connsiteY19" fmla="*/ 1364457 h 1369219"/>
                  <a:gd name="connsiteX20" fmla="*/ 123825 w 1840706"/>
                  <a:gd name="connsiteY20" fmla="*/ 1333500 h 1369219"/>
                  <a:gd name="connsiteX21" fmla="*/ 259556 w 1840706"/>
                  <a:gd name="connsiteY21" fmla="*/ 1273969 h 1369219"/>
                  <a:gd name="connsiteX22" fmla="*/ 383381 w 1840706"/>
                  <a:gd name="connsiteY22" fmla="*/ 1216819 h 1369219"/>
                  <a:gd name="connsiteX23" fmla="*/ 507206 w 1840706"/>
                  <a:gd name="connsiteY23" fmla="*/ 1154907 h 1369219"/>
                  <a:gd name="connsiteX24" fmla="*/ 664369 w 1840706"/>
                  <a:gd name="connsiteY24" fmla="*/ 1066800 h 1369219"/>
                  <a:gd name="connsiteX25" fmla="*/ 812006 w 1840706"/>
                  <a:gd name="connsiteY25" fmla="*/ 976313 h 1369219"/>
                  <a:gd name="connsiteX26" fmla="*/ 952500 w 1840706"/>
                  <a:gd name="connsiteY26" fmla="*/ 888207 h 1369219"/>
                  <a:gd name="connsiteX27" fmla="*/ 1090612 w 1840706"/>
                  <a:gd name="connsiteY27" fmla="*/ 792957 h 1369219"/>
                  <a:gd name="connsiteX28" fmla="*/ 1240631 w 1840706"/>
                  <a:gd name="connsiteY28" fmla="*/ 683419 h 1369219"/>
                  <a:gd name="connsiteX29" fmla="*/ 1459706 w 1840706"/>
                  <a:gd name="connsiteY29" fmla="*/ 511969 h 1369219"/>
                  <a:gd name="connsiteX30" fmla="*/ 1578769 w 1840706"/>
                  <a:gd name="connsiteY30" fmla="*/ 414338 h 1369219"/>
                  <a:gd name="connsiteX31" fmla="*/ 1654969 w 1840706"/>
                  <a:gd name="connsiteY31" fmla="*/ 347663 h 1369219"/>
                  <a:gd name="connsiteX32" fmla="*/ 1726406 w 1840706"/>
                  <a:gd name="connsiteY32" fmla="*/ 278607 h 1369219"/>
                  <a:gd name="connsiteX33" fmla="*/ 1804987 w 1840706"/>
                  <a:gd name="connsiteY33" fmla="*/ 192882 h 1369219"/>
                  <a:gd name="connsiteX34" fmla="*/ 1838325 w 1840706"/>
                  <a:gd name="connsiteY34" fmla="*/ 150019 h 1369219"/>
                  <a:gd name="connsiteX35" fmla="*/ 1840706 w 1840706"/>
                  <a:gd name="connsiteY35" fmla="*/ 140494 h 1369219"/>
                  <a:gd name="connsiteX36" fmla="*/ 1835944 w 1840706"/>
                  <a:gd name="connsiteY36" fmla="*/ 133350 h 1369219"/>
                  <a:gd name="connsiteX37" fmla="*/ 1788319 w 1840706"/>
                  <a:gd name="connsiteY37" fmla="*/ 85725 h 1369219"/>
                  <a:gd name="connsiteX38" fmla="*/ 1764506 w 1840706"/>
                  <a:gd name="connsiteY38" fmla="*/ 59532 h 1369219"/>
                  <a:gd name="connsiteX39" fmla="*/ 1735931 w 1840706"/>
                  <a:gd name="connsiteY39" fmla="*/ 0 h 1369219"/>
                  <a:gd name="connsiteX40" fmla="*/ 1509712 w 1840706"/>
                  <a:gd name="connsiteY40" fmla="*/ 35719 h 1369219"/>
                  <a:gd name="connsiteX41" fmla="*/ 1421606 w 1840706"/>
                  <a:gd name="connsiteY41" fmla="*/ 152400 h 1369219"/>
                  <a:gd name="connsiteX42" fmla="*/ 1383506 w 1840706"/>
                  <a:gd name="connsiteY42" fmla="*/ 195263 h 1369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40706" h="1369219">
                    <a:moveTo>
                      <a:pt x="1383506" y="195263"/>
                    </a:moveTo>
                    <a:lnTo>
                      <a:pt x="1276350" y="311944"/>
                    </a:lnTo>
                    <a:lnTo>
                      <a:pt x="1176337" y="411957"/>
                    </a:lnTo>
                    <a:lnTo>
                      <a:pt x="1071562" y="514350"/>
                    </a:lnTo>
                    <a:lnTo>
                      <a:pt x="978694" y="597694"/>
                    </a:lnTo>
                    <a:lnTo>
                      <a:pt x="888206" y="676275"/>
                    </a:lnTo>
                    <a:lnTo>
                      <a:pt x="802481" y="750094"/>
                    </a:lnTo>
                    <a:lnTo>
                      <a:pt x="685800" y="842963"/>
                    </a:lnTo>
                    <a:lnTo>
                      <a:pt x="578644" y="928688"/>
                    </a:lnTo>
                    <a:lnTo>
                      <a:pt x="459581" y="1016794"/>
                    </a:lnTo>
                    <a:lnTo>
                      <a:pt x="340519" y="1102519"/>
                    </a:lnTo>
                    <a:lnTo>
                      <a:pt x="211931" y="1193007"/>
                    </a:lnTo>
                    <a:lnTo>
                      <a:pt x="47625" y="1302544"/>
                    </a:lnTo>
                    <a:lnTo>
                      <a:pt x="9525" y="1328738"/>
                    </a:lnTo>
                    <a:lnTo>
                      <a:pt x="0" y="1345407"/>
                    </a:lnTo>
                    <a:lnTo>
                      <a:pt x="0" y="1352550"/>
                    </a:lnTo>
                    <a:lnTo>
                      <a:pt x="0" y="1362075"/>
                    </a:lnTo>
                    <a:lnTo>
                      <a:pt x="9525" y="1366838"/>
                    </a:lnTo>
                    <a:lnTo>
                      <a:pt x="23812" y="1369219"/>
                    </a:lnTo>
                    <a:lnTo>
                      <a:pt x="45244" y="1364457"/>
                    </a:lnTo>
                    <a:lnTo>
                      <a:pt x="123825" y="1333500"/>
                    </a:lnTo>
                    <a:lnTo>
                      <a:pt x="259556" y="1273969"/>
                    </a:lnTo>
                    <a:lnTo>
                      <a:pt x="383381" y="1216819"/>
                    </a:lnTo>
                    <a:lnTo>
                      <a:pt x="507206" y="1154907"/>
                    </a:lnTo>
                    <a:lnTo>
                      <a:pt x="664369" y="1066800"/>
                    </a:lnTo>
                    <a:lnTo>
                      <a:pt x="812006" y="976313"/>
                    </a:lnTo>
                    <a:lnTo>
                      <a:pt x="952500" y="888207"/>
                    </a:lnTo>
                    <a:lnTo>
                      <a:pt x="1090612" y="792957"/>
                    </a:lnTo>
                    <a:lnTo>
                      <a:pt x="1240631" y="683419"/>
                    </a:lnTo>
                    <a:lnTo>
                      <a:pt x="1459706" y="511969"/>
                    </a:lnTo>
                    <a:lnTo>
                      <a:pt x="1578769" y="414338"/>
                    </a:lnTo>
                    <a:lnTo>
                      <a:pt x="1654969" y="347663"/>
                    </a:lnTo>
                    <a:lnTo>
                      <a:pt x="1726406" y="278607"/>
                    </a:lnTo>
                    <a:lnTo>
                      <a:pt x="1804987" y="192882"/>
                    </a:lnTo>
                    <a:lnTo>
                      <a:pt x="1838325" y="150019"/>
                    </a:lnTo>
                    <a:lnTo>
                      <a:pt x="1840706" y="140494"/>
                    </a:lnTo>
                    <a:lnTo>
                      <a:pt x="1835944" y="133350"/>
                    </a:lnTo>
                    <a:lnTo>
                      <a:pt x="1788319" y="85725"/>
                    </a:lnTo>
                    <a:lnTo>
                      <a:pt x="1764506" y="59532"/>
                    </a:lnTo>
                    <a:lnTo>
                      <a:pt x="1735931" y="0"/>
                    </a:lnTo>
                    <a:lnTo>
                      <a:pt x="1509712" y="35719"/>
                    </a:lnTo>
                    <a:lnTo>
                      <a:pt x="1421606" y="152400"/>
                    </a:lnTo>
                    <a:lnTo>
                      <a:pt x="1383506" y="1952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7" name="フリーフォーム 24">
                <a:extLst>
                  <a:ext uri="{FF2B5EF4-FFF2-40B4-BE49-F238E27FC236}">
                    <a16:creationId xmlns:a16="http://schemas.microsoft.com/office/drawing/2014/main" id="{2EC2F3FA-9F45-428F-8A30-CBAC70200A0B}"/>
                  </a:ext>
                </a:extLst>
              </p:cNvPr>
              <p:cNvSpPr/>
              <p:nvPr/>
            </p:nvSpPr>
            <p:spPr>
              <a:xfrm>
                <a:off x="3895725" y="4643438"/>
                <a:ext cx="376238" cy="1514475"/>
              </a:xfrm>
              <a:custGeom>
                <a:avLst/>
                <a:gdLst>
                  <a:gd name="connsiteX0" fmla="*/ 366713 w 376238"/>
                  <a:gd name="connsiteY0" fmla="*/ 342900 h 1514475"/>
                  <a:gd name="connsiteX1" fmla="*/ 340519 w 376238"/>
                  <a:gd name="connsiteY1" fmla="*/ 692943 h 1514475"/>
                  <a:gd name="connsiteX2" fmla="*/ 314325 w 376238"/>
                  <a:gd name="connsiteY2" fmla="*/ 1033462 h 1514475"/>
                  <a:gd name="connsiteX3" fmla="*/ 307181 w 376238"/>
                  <a:gd name="connsiteY3" fmla="*/ 1104900 h 1514475"/>
                  <a:gd name="connsiteX4" fmla="*/ 257175 w 376238"/>
                  <a:gd name="connsiteY4" fmla="*/ 1414462 h 1514475"/>
                  <a:gd name="connsiteX5" fmla="*/ 240506 w 376238"/>
                  <a:gd name="connsiteY5" fmla="*/ 1447800 h 1514475"/>
                  <a:gd name="connsiteX6" fmla="*/ 214313 w 376238"/>
                  <a:gd name="connsiteY6" fmla="*/ 1478756 h 1514475"/>
                  <a:gd name="connsiteX7" fmla="*/ 178594 w 376238"/>
                  <a:gd name="connsiteY7" fmla="*/ 1504950 h 1514475"/>
                  <a:gd name="connsiteX8" fmla="*/ 150019 w 376238"/>
                  <a:gd name="connsiteY8" fmla="*/ 1514475 h 1514475"/>
                  <a:gd name="connsiteX9" fmla="*/ 135731 w 376238"/>
                  <a:gd name="connsiteY9" fmla="*/ 1514475 h 1514475"/>
                  <a:gd name="connsiteX10" fmla="*/ 116681 w 376238"/>
                  <a:gd name="connsiteY10" fmla="*/ 1509712 h 1514475"/>
                  <a:gd name="connsiteX11" fmla="*/ 97631 w 376238"/>
                  <a:gd name="connsiteY11" fmla="*/ 1495425 h 1514475"/>
                  <a:gd name="connsiteX12" fmla="*/ 85725 w 376238"/>
                  <a:gd name="connsiteY12" fmla="*/ 1481137 h 1514475"/>
                  <a:gd name="connsiteX13" fmla="*/ 64294 w 376238"/>
                  <a:gd name="connsiteY13" fmla="*/ 1445418 h 1514475"/>
                  <a:gd name="connsiteX14" fmla="*/ 40481 w 376238"/>
                  <a:gd name="connsiteY14" fmla="*/ 1388268 h 1514475"/>
                  <a:gd name="connsiteX15" fmla="*/ 23813 w 376238"/>
                  <a:gd name="connsiteY15" fmla="*/ 1340643 h 1514475"/>
                  <a:gd name="connsiteX16" fmla="*/ 4763 w 376238"/>
                  <a:gd name="connsiteY16" fmla="*/ 1266825 h 1514475"/>
                  <a:gd name="connsiteX17" fmla="*/ 0 w 376238"/>
                  <a:gd name="connsiteY17" fmla="*/ 1221581 h 1514475"/>
                  <a:gd name="connsiteX18" fmla="*/ 0 w 376238"/>
                  <a:gd name="connsiteY18" fmla="*/ 1207293 h 1514475"/>
                  <a:gd name="connsiteX19" fmla="*/ 23813 w 376238"/>
                  <a:gd name="connsiteY19" fmla="*/ 1123950 h 1514475"/>
                  <a:gd name="connsiteX20" fmla="*/ 52388 w 376238"/>
                  <a:gd name="connsiteY20" fmla="*/ 1007268 h 1514475"/>
                  <a:gd name="connsiteX21" fmla="*/ 73819 w 376238"/>
                  <a:gd name="connsiteY21" fmla="*/ 904875 h 1514475"/>
                  <a:gd name="connsiteX22" fmla="*/ 92869 w 376238"/>
                  <a:gd name="connsiteY22" fmla="*/ 792956 h 1514475"/>
                  <a:gd name="connsiteX23" fmla="*/ 114300 w 376238"/>
                  <a:gd name="connsiteY23" fmla="*/ 666750 h 1514475"/>
                  <a:gd name="connsiteX24" fmla="*/ 128588 w 376238"/>
                  <a:gd name="connsiteY24" fmla="*/ 566737 h 1514475"/>
                  <a:gd name="connsiteX25" fmla="*/ 145256 w 376238"/>
                  <a:gd name="connsiteY25" fmla="*/ 452437 h 1514475"/>
                  <a:gd name="connsiteX26" fmla="*/ 152400 w 376238"/>
                  <a:gd name="connsiteY26" fmla="*/ 392906 h 1514475"/>
                  <a:gd name="connsiteX27" fmla="*/ 157163 w 376238"/>
                  <a:gd name="connsiteY27" fmla="*/ 357187 h 1514475"/>
                  <a:gd name="connsiteX28" fmla="*/ 159544 w 376238"/>
                  <a:gd name="connsiteY28" fmla="*/ 328612 h 1514475"/>
                  <a:gd name="connsiteX29" fmla="*/ 157163 w 376238"/>
                  <a:gd name="connsiteY29" fmla="*/ 300037 h 1514475"/>
                  <a:gd name="connsiteX30" fmla="*/ 152400 w 376238"/>
                  <a:gd name="connsiteY30" fmla="*/ 266700 h 1514475"/>
                  <a:gd name="connsiteX31" fmla="*/ 140494 w 376238"/>
                  <a:gd name="connsiteY31" fmla="*/ 235743 h 1514475"/>
                  <a:gd name="connsiteX32" fmla="*/ 100013 w 376238"/>
                  <a:gd name="connsiteY32" fmla="*/ 152400 h 1514475"/>
                  <a:gd name="connsiteX33" fmla="*/ 307181 w 376238"/>
                  <a:gd name="connsiteY33" fmla="*/ 0 h 1514475"/>
                  <a:gd name="connsiteX34" fmla="*/ 347663 w 376238"/>
                  <a:gd name="connsiteY34" fmla="*/ 71437 h 1514475"/>
                  <a:gd name="connsiteX35" fmla="*/ 359569 w 376238"/>
                  <a:gd name="connsiteY35" fmla="*/ 97631 h 1514475"/>
                  <a:gd name="connsiteX36" fmla="*/ 366713 w 376238"/>
                  <a:gd name="connsiteY36" fmla="*/ 123825 h 1514475"/>
                  <a:gd name="connsiteX37" fmla="*/ 373856 w 376238"/>
                  <a:gd name="connsiteY37" fmla="*/ 164306 h 1514475"/>
                  <a:gd name="connsiteX38" fmla="*/ 376238 w 376238"/>
                  <a:gd name="connsiteY38" fmla="*/ 216693 h 1514475"/>
                  <a:gd name="connsiteX39" fmla="*/ 366713 w 376238"/>
                  <a:gd name="connsiteY39" fmla="*/ 342900 h 1514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376238" h="1514475">
                    <a:moveTo>
                      <a:pt x="366713" y="342900"/>
                    </a:moveTo>
                    <a:lnTo>
                      <a:pt x="340519" y="692943"/>
                    </a:lnTo>
                    <a:lnTo>
                      <a:pt x="314325" y="1033462"/>
                    </a:lnTo>
                    <a:lnTo>
                      <a:pt x="307181" y="1104900"/>
                    </a:lnTo>
                    <a:lnTo>
                      <a:pt x="257175" y="1414462"/>
                    </a:lnTo>
                    <a:lnTo>
                      <a:pt x="240506" y="1447800"/>
                    </a:lnTo>
                    <a:lnTo>
                      <a:pt x="214313" y="1478756"/>
                    </a:lnTo>
                    <a:lnTo>
                      <a:pt x="178594" y="1504950"/>
                    </a:lnTo>
                    <a:lnTo>
                      <a:pt x="150019" y="1514475"/>
                    </a:lnTo>
                    <a:lnTo>
                      <a:pt x="135731" y="1514475"/>
                    </a:lnTo>
                    <a:lnTo>
                      <a:pt x="116681" y="1509712"/>
                    </a:lnTo>
                    <a:lnTo>
                      <a:pt x="97631" y="1495425"/>
                    </a:lnTo>
                    <a:lnTo>
                      <a:pt x="85725" y="1481137"/>
                    </a:lnTo>
                    <a:lnTo>
                      <a:pt x="64294" y="1445418"/>
                    </a:lnTo>
                    <a:lnTo>
                      <a:pt x="40481" y="1388268"/>
                    </a:lnTo>
                    <a:lnTo>
                      <a:pt x="23813" y="1340643"/>
                    </a:lnTo>
                    <a:lnTo>
                      <a:pt x="4763" y="1266825"/>
                    </a:lnTo>
                    <a:lnTo>
                      <a:pt x="0" y="1221581"/>
                    </a:lnTo>
                    <a:lnTo>
                      <a:pt x="0" y="1207293"/>
                    </a:lnTo>
                    <a:lnTo>
                      <a:pt x="23813" y="1123950"/>
                    </a:lnTo>
                    <a:lnTo>
                      <a:pt x="52388" y="1007268"/>
                    </a:lnTo>
                    <a:lnTo>
                      <a:pt x="73819" y="904875"/>
                    </a:lnTo>
                    <a:lnTo>
                      <a:pt x="92869" y="792956"/>
                    </a:lnTo>
                    <a:lnTo>
                      <a:pt x="114300" y="666750"/>
                    </a:lnTo>
                    <a:lnTo>
                      <a:pt x="128588" y="566737"/>
                    </a:lnTo>
                    <a:lnTo>
                      <a:pt x="145256" y="452437"/>
                    </a:lnTo>
                    <a:lnTo>
                      <a:pt x="152400" y="392906"/>
                    </a:lnTo>
                    <a:lnTo>
                      <a:pt x="157163" y="357187"/>
                    </a:lnTo>
                    <a:lnTo>
                      <a:pt x="159544" y="328612"/>
                    </a:lnTo>
                    <a:lnTo>
                      <a:pt x="157163" y="300037"/>
                    </a:lnTo>
                    <a:lnTo>
                      <a:pt x="152400" y="266700"/>
                    </a:lnTo>
                    <a:lnTo>
                      <a:pt x="140494" y="235743"/>
                    </a:lnTo>
                    <a:lnTo>
                      <a:pt x="100013" y="152400"/>
                    </a:lnTo>
                    <a:lnTo>
                      <a:pt x="307181" y="0"/>
                    </a:lnTo>
                    <a:lnTo>
                      <a:pt x="347663" y="71437"/>
                    </a:lnTo>
                    <a:lnTo>
                      <a:pt x="359569" y="97631"/>
                    </a:lnTo>
                    <a:lnTo>
                      <a:pt x="366713" y="123825"/>
                    </a:lnTo>
                    <a:lnTo>
                      <a:pt x="373856" y="164306"/>
                    </a:lnTo>
                    <a:lnTo>
                      <a:pt x="376238" y="216693"/>
                    </a:lnTo>
                    <a:lnTo>
                      <a:pt x="366713" y="3429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8" name="フリーフォーム 25">
                <a:extLst>
                  <a:ext uri="{FF2B5EF4-FFF2-40B4-BE49-F238E27FC236}">
                    <a16:creationId xmlns:a16="http://schemas.microsoft.com/office/drawing/2014/main" id="{5ACA396D-9BAB-4A9E-9C55-A56B67EB03AB}"/>
                  </a:ext>
                </a:extLst>
              </p:cNvPr>
              <p:cNvSpPr/>
              <p:nvPr/>
            </p:nvSpPr>
            <p:spPr>
              <a:xfrm>
                <a:off x="4075113" y="5114925"/>
                <a:ext cx="1635125" cy="1028700"/>
              </a:xfrm>
              <a:custGeom>
                <a:avLst/>
                <a:gdLst>
                  <a:gd name="connsiteX0" fmla="*/ 1383506 w 1635919"/>
                  <a:gd name="connsiteY0" fmla="*/ 85725 h 1028700"/>
                  <a:gd name="connsiteX1" fmla="*/ 1185862 w 1635919"/>
                  <a:gd name="connsiteY1" fmla="*/ 169069 h 1028700"/>
                  <a:gd name="connsiteX2" fmla="*/ 990600 w 1635919"/>
                  <a:gd name="connsiteY2" fmla="*/ 250031 h 1028700"/>
                  <a:gd name="connsiteX3" fmla="*/ 809625 w 1635919"/>
                  <a:gd name="connsiteY3" fmla="*/ 326231 h 1028700"/>
                  <a:gd name="connsiteX4" fmla="*/ 614362 w 1635919"/>
                  <a:gd name="connsiteY4" fmla="*/ 407194 h 1028700"/>
                  <a:gd name="connsiteX5" fmla="*/ 428625 w 1635919"/>
                  <a:gd name="connsiteY5" fmla="*/ 483394 h 1028700"/>
                  <a:gd name="connsiteX6" fmla="*/ 266700 w 1635919"/>
                  <a:gd name="connsiteY6" fmla="*/ 552450 h 1028700"/>
                  <a:gd name="connsiteX7" fmla="*/ 145256 w 1635919"/>
                  <a:gd name="connsiteY7" fmla="*/ 602456 h 1028700"/>
                  <a:gd name="connsiteX8" fmla="*/ 33337 w 1635919"/>
                  <a:gd name="connsiteY8" fmla="*/ 645319 h 1028700"/>
                  <a:gd name="connsiteX9" fmla="*/ 0 w 1635919"/>
                  <a:gd name="connsiteY9" fmla="*/ 1028700 h 1028700"/>
                  <a:gd name="connsiteX10" fmla="*/ 28575 w 1635919"/>
                  <a:gd name="connsiteY10" fmla="*/ 1007269 h 1028700"/>
                  <a:gd name="connsiteX11" fmla="*/ 57150 w 1635919"/>
                  <a:gd name="connsiteY11" fmla="*/ 981075 h 1028700"/>
                  <a:gd name="connsiteX12" fmla="*/ 78581 w 1635919"/>
                  <a:gd name="connsiteY12" fmla="*/ 950119 h 1028700"/>
                  <a:gd name="connsiteX13" fmla="*/ 119062 w 1635919"/>
                  <a:gd name="connsiteY13" fmla="*/ 921544 h 1028700"/>
                  <a:gd name="connsiteX14" fmla="*/ 254794 w 1635919"/>
                  <a:gd name="connsiteY14" fmla="*/ 840581 h 1028700"/>
                  <a:gd name="connsiteX15" fmla="*/ 452437 w 1635919"/>
                  <a:gd name="connsiteY15" fmla="*/ 723900 h 1028700"/>
                  <a:gd name="connsiteX16" fmla="*/ 607219 w 1635919"/>
                  <a:gd name="connsiteY16" fmla="*/ 631031 h 1028700"/>
                  <a:gd name="connsiteX17" fmla="*/ 800100 w 1635919"/>
                  <a:gd name="connsiteY17" fmla="*/ 516731 h 1028700"/>
                  <a:gd name="connsiteX18" fmla="*/ 966787 w 1635919"/>
                  <a:gd name="connsiteY18" fmla="*/ 421481 h 1028700"/>
                  <a:gd name="connsiteX19" fmla="*/ 1169194 w 1635919"/>
                  <a:gd name="connsiteY19" fmla="*/ 302419 h 1028700"/>
                  <a:gd name="connsiteX20" fmla="*/ 1335881 w 1635919"/>
                  <a:gd name="connsiteY20" fmla="*/ 204788 h 1028700"/>
                  <a:gd name="connsiteX21" fmla="*/ 1478756 w 1635919"/>
                  <a:gd name="connsiteY21" fmla="*/ 121444 h 1028700"/>
                  <a:gd name="connsiteX22" fmla="*/ 1635919 w 1635919"/>
                  <a:gd name="connsiteY22" fmla="*/ 30956 h 1028700"/>
                  <a:gd name="connsiteX23" fmla="*/ 1604962 w 1635919"/>
                  <a:gd name="connsiteY23" fmla="*/ 0 h 1028700"/>
                  <a:gd name="connsiteX24" fmla="*/ 1504950 w 1635919"/>
                  <a:gd name="connsiteY24" fmla="*/ 33338 h 1028700"/>
                  <a:gd name="connsiteX25" fmla="*/ 1383506 w 1635919"/>
                  <a:gd name="connsiteY25" fmla="*/ 85725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635919" h="1028700">
                    <a:moveTo>
                      <a:pt x="1383506" y="85725"/>
                    </a:moveTo>
                    <a:lnTo>
                      <a:pt x="1185862" y="169069"/>
                    </a:lnTo>
                    <a:lnTo>
                      <a:pt x="990600" y="250031"/>
                    </a:lnTo>
                    <a:lnTo>
                      <a:pt x="809625" y="326231"/>
                    </a:lnTo>
                    <a:lnTo>
                      <a:pt x="614362" y="407194"/>
                    </a:lnTo>
                    <a:lnTo>
                      <a:pt x="428625" y="483394"/>
                    </a:lnTo>
                    <a:lnTo>
                      <a:pt x="266700" y="552450"/>
                    </a:lnTo>
                    <a:lnTo>
                      <a:pt x="145256" y="602456"/>
                    </a:lnTo>
                    <a:lnTo>
                      <a:pt x="33337" y="645319"/>
                    </a:lnTo>
                    <a:lnTo>
                      <a:pt x="0" y="1028700"/>
                    </a:lnTo>
                    <a:lnTo>
                      <a:pt x="28575" y="1007269"/>
                    </a:lnTo>
                    <a:lnTo>
                      <a:pt x="57150" y="981075"/>
                    </a:lnTo>
                    <a:lnTo>
                      <a:pt x="78581" y="950119"/>
                    </a:lnTo>
                    <a:lnTo>
                      <a:pt x="119062" y="921544"/>
                    </a:lnTo>
                    <a:lnTo>
                      <a:pt x="254794" y="840581"/>
                    </a:lnTo>
                    <a:lnTo>
                      <a:pt x="452437" y="723900"/>
                    </a:lnTo>
                    <a:lnTo>
                      <a:pt x="607219" y="631031"/>
                    </a:lnTo>
                    <a:lnTo>
                      <a:pt x="800100" y="516731"/>
                    </a:lnTo>
                    <a:lnTo>
                      <a:pt x="966787" y="421481"/>
                    </a:lnTo>
                    <a:lnTo>
                      <a:pt x="1169194" y="302419"/>
                    </a:lnTo>
                    <a:lnTo>
                      <a:pt x="1335881" y="204788"/>
                    </a:lnTo>
                    <a:lnTo>
                      <a:pt x="1478756" y="121444"/>
                    </a:lnTo>
                    <a:lnTo>
                      <a:pt x="1635919" y="30956"/>
                    </a:lnTo>
                    <a:lnTo>
                      <a:pt x="1604962" y="0"/>
                    </a:lnTo>
                    <a:lnTo>
                      <a:pt x="1504950" y="33338"/>
                    </a:lnTo>
                    <a:lnTo>
                      <a:pt x="1383506" y="857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9" name="フリーフォーム 26">
                <a:extLst>
                  <a:ext uri="{FF2B5EF4-FFF2-40B4-BE49-F238E27FC236}">
                    <a16:creationId xmlns:a16="http://schemas.microsoft.com/office/drawing/2014/main" id="{70DFD55B-795A-46C1-B819-CB91C6AFD60B}"/>
                  </a:ext>
                </a:extLst>
              </p:cNvPr>
              <p:cNvSpPr/>
              <p:nvPr/>
            </p:nvSpPr>
            <p:spPr>
              <a:xfrm>
                <a:off x="5229225" y="4162425"/>
                <a:ext cx="1104900" cy="668338"/>
              </a:xfrm>
              <a:custGeom>
                <a:avLst/>
                <a:gdLst>
                  <a:gd name="connsiteX0" fmla="*/ 852488 w 1104900"/>
                  <a:gd name="connsiteY0" fmla="*/ 416719 h 669131"/>
                  <a:gd name="connsiteX1" fmla="*/ 762000 w 1104900"/>
                  <a:gd name="connsiteY1" fmla="*/ 450056 h 669131"/>
                  <a:gd name="connsiteX2" fmla="*/ 697706 w 1104900"/>
                  <a:gd name="connsiteY2" fmla="*/ 473869 h 669131"/>
                  <a:gd name="connsiteX3" fmla="*/ 602456 w 1104900"/>
                  <a:gd name="connsiteY3" fmla="*/ 507206 h 669131"/>
                  <a:gd name="connsiteX4" fmla="*/ 478631 w 1104900"/>
                  <a:gd name="connsiteY4" fmla="*/ 545306 h 669131"/>
                  <a:gd name="connsiteX5" fmla="*/ 357188 w 1104900"/>
                  <a:gd name="connsiteY5" fmla="*/ 583406 h 669131"/>
                  <a:gd name="connsiteX6" fmla="*/ 204788 w 1104900"/>
                  <a:gd name="connsiteY6" fmla="*/ 628650 h 669131"/>
                  <a:gd name="connsiteX7" fmla="*/ 47625 w 1104900"/>
                  <a:gd name="connsiteY7" fmla="*/ 669131 h 669131"/>
                  <a:gd name="connsiteX8" fmla="*/ 0 w 1104900"/>
                  <a:gd name="connsiteY8" fmla="*/ 638175 h 669131"/>
                  <a:gd name="connsiteX9" fmla="*/ 83344 w 1104900"/>
                  <a:gd name="connsiteY9" fmla="*/ 597694 h 669131"/>
                  <a:gd name="connsiteX10" fmla="*/ 190500 w 1104900"/>
                  <a:gd name="connsiteY10" fmla="*/ 547688 h 669131"/>
                  <a:gd name="connsiteX11" fmla="*/ 285750 w 1104900"/>
                  <a:gd name="connsiteY11" fmla="*/ 500063 h 669131"/>
                  <a:gd name="connsiteX12" fmla="*/ 361950 w 1104900"/>
                  <a:gd name="connsiteY12" fmla="*/ 457200 h 669131"/>
                  <a:gd name="connsiteX13" fmla="*/ 402431 w 1104900"/>
                  <a:gd name="connsiteY13" fmla="*/ 433388 h 669131"/>
                  <a:gd name="connsiteX14" fmla="*/ 454819 w 1104900"/>
                  <a:gd name="connsiteY14" fmla="*/ 400050 h 669131"/>
                  <a:gd name="connsiteX15" fmla="*/ 502444 w 1104900"/>
                  <a:gd name="connsiteY15" fmla="*/ 366713 h 669131"/>
                  <a:gd name="connsiteX16" fmla="*/ 535781 w 1104900"/>
                  <a:gd name="connsiteY16" fmla="*/ 335756 h 669131"/>
                  <a:gd name="connsiteX17" fmla="*/ 576263 w 1104900"/>
                  <a:gd name="connsiteY17" fmla="*/ 292894 h 669131"/>
                  <a:gd name="connsiteX18" fmla="*/ 607219 w 1104900"/>
                  <a:gd name="connsiteY18" fmla="*/ 257175 h 669131"/>
                  <a:gd name="connsiteX19" fmla="*/ 626269 w 1104900"/>
                  <a:gd name="connsiteY19" fmla="*/ 223838 h 669131"/>
                  <a:gd name="connsiteX20" fmla="*/ 628650 w 1104900"/>
                  <a:gd name="connsiteY20" fmla="*/ 207169 h 669131"/>
                  <a:gd name="connsiteX21" fmla="*/ 628650 w 1104900"/>
                  <a:gd name="connsiteY21" fmla="*/ 188119 h 669131"/>
                  <a:gd name="connsiteX22" fmla="*/ 623888 w 1104900"/>
                  <a:gd name="connsiteY22" fmla="*/ 157163 h 669131"/>
                  <a:gd name="connsiteX23" fmla="*/ 616744 w 1104900"/>
                  <a:gd name="connsiteY23" fmla="*/ 135731 h 669131"/>
                  <a:gd name="connsiteX24" fmla="*/ 607219 w 1104900"/>
                  <a:gd name="connsiteY24" fmla="*/ 119063 h 669131"/>
                  <a:gd name="connsiteX25" fmla="*/ 592931 w 1104900"/>
                  <a:gd name="connsiteY25" fmla="*/ 102394 h 669131"/>
                  <a:gd name="connsiteX26" fmla="*/ 576263 w 1104900"/>
                  <a:gd name="connsiteY26" fmla="*/ 90488 h 669131"/>
                  <a:gd name="connsiteX27" fmla="*/ 552450 w 1104900"/>
                  <a:gd name="connsiteY27" fmla="*/ 80963 h 669131"/>
                  <a:gd name="connsiteX28" fmla="*/ 528638 w 1104900"/>
                  <a:gd name="connsiteY28" fmla="*/ 73819 h 669131"/>
                  <a:gd name="connsiteX29" fmla="*/ 514350 w 1104900"/>
                  <a:gd name="connsiteY29" fmla="*/ 66675 h 669131"/>
                  <a:gd name="connsiteX30" fmla="*/ 497681 w 1104900"/>
                  <a:gd name="connsiteY30" fmla="*/ 52388 h 669131"/>
                  <a:gd name="connsiteX31" fmla="*/ 488156 w 1104900"/>
                  <a:gd name="connsiteY31" fmla="*/ 33338 h 669131"/>
                  <a:gd name="connsiteX32" fmla="*/ 488156 w 1104900"/>
                  <a:gd name="connsiteY32" fmla="*/ 16669 h 669131"/>
                  <a:gd name="connsiteX33" fmla="*/ 492919 w 1104900"/>
                  <a:gd name="connsiteY33" fmla="*/ 7144 h 669131"/>
                  <a:gd name="connsiteX34" fmla="*/ 514350 w 1104900"/>
                  <a:gd name="connsiteY34" fmla="*/ 0 h 669131"/>
                  <a:gd name="connsiteX35" fmla="*/ 550069 w 1104900"/>
                  <a:gd name="connsiteY35" fmla="*/ 2381 h 669131"/>
                  <a:gd name="connsiteX36" fmla="*/ 592931 w 1104900"/>
                  <a:gd name="connsiteY36" fmla="*/ 9525 h 669131"/>
                  <a:gd name="connsiteX37" fmla="*/ 671513 w 1104900"/>
                  <a:gd name="connsiteY37" fmla="*/ 33338 h 669131"/>
                  <a:gd name="connsiteX38" fmla="*/ 750094 w 1104900"/>
                  <a:gd name="connsiteY38" fmla="*/ 64294 h 669131"/>
                  <a:gd name="connsiteX39" fmla="*/ 823913 w 1104900"/>
                  <a:gd name="connsiteY39" fmla="*/ 97631 h 669131"/>
                  <a:gd name="connsiteX40" fmla="*/ 878681 w 1104900"/>
                  <a:gd name="connsiteY40" fmla="*/ 121444 h 669131"/>
                  <a:gd name="connsiteX41" fmla="*/ 938213 w 1104900"/>
                  <a:gd name="connsiteY41" fmla="*/ 154781 h 669131"/>
                  <a:gd name="connsiteX42" fmla="*/ 976313 w 1104900"/>
                  <a:gd name="connsiteY42" fmla="*/ 180975 h 669131"/>
                  <a:gd name="connsiteX43" fmla="*/ 1009650 w 1104900"/>
                  <a:gd name="connsiteY43" fmla="*/ 207169 h 669131"/>
                  <a:gd name="connsiteX44" fmla="*/ 1045369 w 1104900"/>
                  <a:gd name="connsiteY44" fmla="*/ 242888 h 669131"/>
                  <a:gd name="connsiteX45" fmla="*/ 1081088 w 1104900"/>
                  <a:gd name="connsiteY45" fmla="*/ 283369 h 669131"/>
                  <a:gd name="connsiteX46" fmla="*/ 1097756 w 1104900"/>
                  <a:gd name="connsiteY46" fmla="*/ 307181 h 669131"/>
                  <a:gd name="connsiteX47" fmla="*/ 1102519 w 1104900"/>
                  <a:gd name="connsiteY47" fmla="*/ 321469 h 669131"/>
                  <a:gd name="connsiteX48" fmla="*/ 1104900 w 1104900"/>
                  <a:gd name="connsiteY48" fmla="*/ 335756 h 669131"/>
                  <a:gd name="connsiteX49" fmla="*/ 1100138 w 1104900"/>
                  <a:gd name="connsiteY49" fmla="*/ 347663 h 669131"/>
                  <a:gd name="connsiteX50" fmla="*/ 1090613 w 1104900"/>
                  <a:gd name="connsiteY50" fmla="*/ 357188 h 669131"/>
                  <a:gd name="connsiteX51" fmla="*/ 1069181 w 1104900"/>
                  <a:gd name="connsiteY51" fmla="*/ 369094 h 669131"/>
                  <a:gd name="connsiteX52" fmla="*/ 1033463 w 1104900"/>
                  <a:gd name="connsiteY52" fmla="*/ 381000 h 669131"/>
                  <a:gd name="connsiteX53" fmla="*/ 983456 w 1104900"/>
                  <a:gd name="connsiteY53" fmla="*/ 390525 h 669131"/>
                  <a:gd name="connsiteX54" fmla="*/ 931069 w 1104900"/>
                  <a:gd name="connsiteY54" fmla="*/ 397669 h 669131"/>
                  <a:gd name="connsiteX55" fmla="*/ 852488 w 1104900"/>
                  <a:gd name="connsiteY55" fmla="*/ 416719 h 669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104900" h="669131">
                    <a:moveTo>
                      <a:pt x="852488" y="416719"/>
                    </a:moveTo>
                    <a:lnTo>
                      <a:pt x="762000" y="450056"/>
                    </a:lnTo>
                    <a:lnTo>
                      <a:pt x="697706" y="473869"/>
                    </a:lnTo>
                    <a:lnTo>
                      <a:pt x="602456" y="507206"/>
                    </a:lnTo>
                    <a:lnTo>
                      <a:pt x="478631" y="545306"/>
                    </a:lnTo>
                    <a:lnTo>
                      <a:pt x="357188" y="583406"/>
                    </a:lnTo>
                    <a:lnTo>
                      <a:pt x="204788" y="628650"/>
                    </a:lnTo>
                    <a:lnTo>
                      <a:pt x="47625" y="669131"/>
                    </a:lnTo>
                    <a:lnTo>
                      <a:pt x="0" y="638175"/>
                    </a:lnTo>
                    <a:lnTo>
                      <a:pt x="83344" y="597694"/>
                    </a:lnTo>
                    <a:lnTo>
                      <a:pt x="190500" y="547688"/>
                    </a:lnTo>
                    <a:lnTo>
                      <a:pt x="285750" y="500063"/>
                    </a:lnTo>
                    <a:lnTo>
                      <a:pt x="361950" y="457200"/>
                    </a:lnTo>
                    <a:lnTo>
                      <a:pt x="402431" y="433388"/>
                    </a:lnTo>
                    <a:lnTo>
                      <a:pt x="454819" y="400050"/>
                    </a:lnTo>
                    <a:lnTo>
                      <a:pt x="502444" y="366713"/>
                    </a:lnTo>
                    <a:lnTo>
                      <a:pt x="535781" y="335756"/>
                    </a:lnTo>
                    <a:lnTo>
                      <a:pt x="576263" y="292894"/>
                    </a:lnTo>
                    <a:lnTo>
                      <a:pt x="607219" y="257175"/>
                    </a:lnTo>
                    <a:lnTo>
                      <a:pt x="626269" y="223838"/>
                    </a:lnTo>
                    <a:lnTo>
                      <a:pt x="628650" y="207169"/>
                    </a:lnTo>
                    <a:lnTo>
                      <a:pt x="628650" y="188119"/>
                    </a:lnTo>
                    <a:lnTo>
                      <a:pt x="623888" y="157163"/>
                    </a:lnTo>
                    <a:lnTo>
                      <a:pt x="616744" y="135731"/>
                    </a:lnTo>
                    <a:lnTo>
                      <a:pt x="607219" y="119063"/>
                    </a:lnTo>
                    <a:lnTo>
                      <a:pt x="592931" y="102394"/>
                    </a:lnTo>
                    <a:lnTo>
                      <a:pt x="576263" y="90488"/>
                    </a:lnTo>
                    <a:lnTo>
                      <a:pt x="552450" y="80963"/>
                    </a:lnTo>
                    <a:lnTo>
                      <a:pt x="528638" y="73819"/>
                    </a:lnTo>
                    <a:lnTo>
                      <a:pt x="514350" y="66675"/>
                    </a:lnTo>
                    <a:lnTo>
                      <a:pt x="497681" y="52388"/>
                    </a:lnTo>
                    <a:lnTo>
                      <a:pt x="488156" y="33338"/>
                    </a:lnTo>
                    <a:lnTo>
                      <a:pt x="488156" y="16669"/>
                    </a:lnTo>
                    <a:lnTo>
                      <a:pt x="492919" y="7144"/>
                    </a:lnTo>
                    <a:lnTo>
                      <a:pt x="514350" y="0"/>
                    </a:lnTo>
                    <a:lnTo>
                      <a:pt x="550069" y="2381"/>
                    </a:lnTo>
                    <a:lnTo>
                      <a:pt x="592931" y="9525"/>
                    </a:lnTo>
                    <a:lnTo>
                      <a:pt x="671513" y="33338"/>
                    </a:lnTo>
                    <a:lnTo>
                      <a:pt x="750094" y="64294"/>
                    </a:lnTo>
                    <a:lnTo>
                      <a:pt x="823913" y="97631"/>
                    </a:lnTo>
                    <a:lnTo>
                      <a:pt x="878681" y="121444"/>
                    </a:lnTo>
                    <a:lnTo>
                      <a:pt x="938213" y="154781"/>
                    </a:lnTo>
                    <a:lnTo>
                      <a:pt x="976313" y="180975"/>
                    </a:lnTo>
                    <a:lnTo>
                      <a:pt x="1009650" y="207169"/>
                    </a:lnTo>
                    <a:lnTo>
                      <a:pt x="1045369" y="242888"/>
                    </a:lnTo>
                    <a:lnTo>
                      <a:pt x="1081088" y="283369"/>
                    </a:lnTo>
                    <a:lnTo>
                      <a:pt x="1097756" y="307181"/>
                    </a:lnTo>
                    <a:lnTo>
                      <a:pt x="1102519" y="321469"/>
                    </a:lnTo>
                    <a:lnTo>
                      <a:pt x="1104900" y="335756"/>
                    </a:lnTo>
                    <a:lnTo>
                      <a:pt x="1100138" y="347663"/>
                    </a:lnTo>
                    <a:lnTo>
                      <a:pt x="1090613" y="357188"/>
                    </a:lnTo>
                    <a:lnTo>
                      <a:pt x="1069181" y="369094"/>
                    </a:lnTo>
                    <a:lnTo>
                      <a:pt x="1033463" y="381000"/>
                    </a:lnTo>
                    <a:lnTo>
                      <a:pt x="983456" y="390525"/>
                    </a:lnTo>
                    <a:lnTo>
                      <a:pt x="931069" y="397669"/>
                    </a:lnTo>
                    <a:lnTo>
                      <a:pt x="852488" y="4167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0" name="フリーフォーム 27">
                <a:extLst>
                  <a:ext uri="{FF2B5EF4-FFF2-40B4-BE49-F238E27FC236}">
                    <a16:creationId xmlns:a16="http://schemas.microsoft.com/office/drawing/2014/main" id="{BE4E127C-FF21-4841-9E06-DABA0CC617C4}"/>
                  </a:ext>
                </a:extLst>
              </p:cNvPr>
              <p:cNvSpPr/>
              <p:nvPr/>
            </p:nvSpPr>
            <p:spPr>
              <a:xfrm>
                <a:off x="4668838" y="4562475"/>
                <a:ext cx="2759075" cy="1382713"/>
              </a:xfrm>
              <a:custGeom>
                <a:avLst/>
                <a:gdLst>
                  <a:gd name="connsiteX0" fmla="*/ 1340644 w 2757488"/>
                  <a:gd name="connsiteY0" fmla="*/ 640556 h 1383506"/>
                  <a:gd name="connsiteX1" fmla="*/ 1254919 w 2757488"/>
                  <a:gd name="connsiteY1" fmla="*/ 590550 h 1383506"/>
                  <a:gd name="connsiteX2" fmla="*/ 1178719 w 2757488"/>
                  <a:gd name="connsiteY2" fmla="*/ 545306 h 1383506"/>
                  <a:gd name="connsiteX3" fmla="*/ 1104900 w 2757488"/>
                  <a:gd name="connsiteY3" fmla="*/ 500063 h 1383506"/>
                  <a:gd name="connsiteX4" fmla="*/ 1033463 w 2757488"/>
                  <a:gd name="connsiteY4" fmla="*/ 457200 h 1383506"/>
                  <a:gd name="connsiteX5" fmla="*/ 933450 w 2757488"/>
                  <a:gd name="connsiteY5" fmla="*/ 395288 h 1383506"/>
                  <a:gd name="connsiteX6" fmla="*/ 873919 w 2757488"/>
                  <a:gd name="connsiteY6" fmla="*/ 357188 h 1383506"/>
                  <a:gd name="connsiteX7" fmla="*/ 797719 w 2757488"/>
                  <a:gd name="connsiteY7" fmla="*/ 309563 h 1383506"/>
                  <a:gd name="connsiteX8" fmla="*/ 726282 w 2757488"/>
                  <a:gd name="connsiteY8" fmla="*/ 264319 h 1383506"/>
                  <a:gd name="connsiteX9" fmla="*/ 681038 w 2757488"/>
                  <a:gd name="connsiteY9" fmla="*/ 238125 h 1383506"/>
                  <a:gd name="connsiteX10" fmla="*/ 633413 w 2757488"/>
                  <a:gd name="connsiteY10" fmla="*/ 204788 h 1383506"/>
                  <a:gd name="connsiteX11" fmla="*/ 578644 w 2757488"/>
                  <a:gd name="connsiteY11" fmla="*/ 171450 h 1383506"/>
                  <a:gd name="connsiteX12" fmla="*/ 516732 w 2757488"/>
                  <a:gd name="connsiteY12" fmla="*/ 135731 h 1383506"/>
                  <a:gd name="connsiteX13" fmla="*/ 476250 w 2757488"/>
                  <a:gd name="connsiteY13" fmla="*/ 114300 h 1383506"/>
                  <a:gd name="connsiteX14" fmla="*/ 435769 w 2757488"/>
                  <a:gd name="connsiteY14" fmla="*/ 95250 h 1383506"/>
                  <a:gd name="connsiteX15" fmla="*/ 371475 w 2757488"/>
                  <a:gd name="connsiteY15" fmla="*/ 69056 h 1383506"/>
                  <a:gd name="connsiteX16" fmla="*/ 316707 w 2757488"/>
                  <a:gd name="connsiteY16" fmla="*/ 50006 h 1383506"/>
                  <a:gd name="connsiteX17" fmla="*/ 242888 w 2757488"/>
                  <a:gd name="connsiteY17" fmla="*/ 28575 h 1383506"/>
                  <a:gd name="connsiteX18" fmla="*/ 185738 w 2757488"/>
                  <a:gd name="connsiteY18" fmla="*/ 16669 h 1383506"/>
                  <a:gd name="connsiteX19" fmla="*/ 119063 w 2757488"/>
                  <a:gd name="connsiteY19" fmla="*/ 4763 h 1383506"/>
                  <a:gd name="connsiteX20" fmla="*/ 73819 w 2757488"/>
                  <a:gd name="connsiteY20" fmla="*/ 0 h 1383506"/>
                  <a:gd name="connsiteX21" fmla="*/ 30957 w 2757488"/>
                  <a:gd name="connsiteY21" fmla="*/ 7144 h 1383506"/>
                  <a:gd name="connsiteX22" fmla="*/ 11907 w 2757488"/>
                  <a:gd name="connsiteY22" fmla="*/ 14288 h 1383506"/>
                  <a:gd name="connsiteX23" fmla="*/ 0 w 2757488"/>
                  <a:gd name="connsiteY23" fmla="*/ 21431 h 1383506"/>
                  <a:gd name="connsiteX24" fmla="*/ 0 w 2757488"/>
                  <a:gd name="connsiteY24" fmla="*/ 33338 h 1383506"/>
                  <a:gd name="connsiteX25" fmla="*/ 9525 w 2757488"/>
                  <a:gd name="connsiteY25" fmla="*/ 50006 h 1383506"/>
                  <a:gd name="connsiteX26" fmla="*/ 40482 w 2757488"/>
                  <a:gd name="connsiteY26" fmla="*/ 66675 h 1383506"/>
                  <a:gd name="connsiteX27" fmla="*/ 80963 w 2757488"/>
                  <a:gd name="connsiteY27" fmla="*/ 73819 h 1383506"/>
                  <a:gd name="connsiteX28" fmla="*/ 147638 w 2757488"/>
                  <a:gd name="connsiteY28" fmla="*/ 90488 h 1383506"/>
                  <a:gd name="connsiteX29" fmla="*/ 221457 w 2757488"/>
                  <a:gd name="connsiteY29" fmla="*/ 114300 h 1383506"/>
                  <a:gd name="connsiteX30" fmla="*/ 285750 w 2757488"/>
                  <a:gd name="connsiteY30" fmla="*/ 140494 h 1383506"/>
                  <a:gd name="connsiteX31" fmla="*/ 340519 w 2757488"/>
                  <a:gd name="connsiteY31" fmla="*/ 164306 h 1383506"/>
                  <a:gd name="connsiteX32" fmla="*/ 407194 w 2757488"/>
                  <a:gd name="connsiteY32" fmla="*/ 197644 h 1383506"/>
                  <a:gd name="connsiteX33" fmla="*/ 466725 w 2757488"/>
                  <a:gd name="connsiteY33" fmla="*/ 233363 h 1383506"/>
                  <a:gd name="connsiteX34" fmla="*/ 569119 w 2757488"/>
                  <a:gd name="connsiteY34" fmla="*/ 304800 h 1383506"/>
                  <a:gd name="connsiteX35" fmla="*/ 704850 w 2757488"/>
                  <a:gd name="connsiteY35" fmla="*/ 409575 h 1383506"/>
                  <a:gd name="connsiteX36" fmla="*/ 850107 w 2757488"/>
                  <a:gd name="connsiteY36" fmla="*/ 523875 h 1383506"/>
                  <a:gd name="connsiteX37" fmla="*/ 940594 w 2757488"/>
                  <a:gd name="connsiteY37" fmla="*/ 597694 h 1383506"/>
                  <a:gd name="connsiteX38" fmla="*/ 959644 w 2757488"/>
                  <a:gd name="connsiteY38" fmla="*/ 621506 h 1383506"/>
                  <a:gd name="connsiteX39" fmla="*/ 1104900 w 2757488"/>
                  <a:gd name="connsiteY39" fmla="*/ 733425 h 1383506"/>
                  <a:gd name="connsiteX40" fmla="*/ 1228725 w 2757488"/>
                  <a:gd name="connsiteY40" fmla="*/ 835819 h 1383506"/>
                  <a:gd name="connsiteX41" fmla="*/ 1378744 w 2757488"/>
                  <a:gd name="connsiteY41" fmla="*/ 964406 h 1383506"/>
                  <a:gd name="connsiteX42" fmla="*/ 1521619 w 2757488"/>
                  <a:gd name="connsiteY42" fmla="*/ 1092994 h 1383506"/>
                  <a:gd name="connsiteX43" fmla="*/ 1690688 w 2757488"/>
                  <a:gd name="connsiteY43" fmla="*/ 1243013 h 1383506"/>
                  <a:gd name="connsiteX44" fmla="*/ 1745457 w 2757488"/>
                  <a:gd name="connsiteY44" fmla="*/ 1295400 h 1383506"/>
                  <a:gd name="connsiteX45" fmla="*/ 1778794 w 2757488"/>
                  <a:gd name="connsiteY45" fmla="*/ 1323975 h 1383506"/>
                  <a:gd name="connsiteX46" fmla="*/ 1807369 w 2757488"/>
                  <a:gd name="connsiteY46" fmla="*/ 1343025 h 1383506"/>
                  <a:gd name="connsiteX47" fmla="*/ 1854994 w 2757488"/>
                  <a:gd name="connsiteY47" fmla="*/ 1364456 h 1383506"/>
                  <a:gd name="connsiteX48" fmla="*/ 1902619 w 2757488"/>
                  <a:gd name="connsiteY48" fmla="*/ 1378744 h 1383506"/>
                  <a:gd name="connsiteX49" fmla="*/ 1959769 w 2757488"/>
                  <a:gd name="connsiteY49" fmla="*/ 1383506 h 1383506"/>
                  <a:gd name="connsiteX50" fmla="*/ 2014538 w 2757488"/>
                  <a:gd name="connsiteY50" fmla="*/ 1383506 h 1383506"/>
                  <a:gd name="connsiteX51" fmla="*/ 2185988 w 2757488"/>
                  <a:gd name="connsiteY51" fmla="*/ 1366838 h 1383506"/>
                  <a:gd name="connsiteX52" fmla="*/ 2450307 w 2757488"/>
                  <a:gd name="connsiteY52" fmla="*/ 1340644 h 1383506"/>
                  <a:gd name="connsiteX53" fmla="*/ 2697957 w 2757488"/>
                  <a:gd name="connsiteY53" fmla="*/ 1319213 h 1383506"/>
                  <a:gd name="connsiteX54" fmla="*/ 2728913 w 2757488"/>
                  <a:gd name="connsiteY54" fmla="*/ 1309688 h 1383506"/>
                  <a:gd name="connsiteX55" fmla="*/ 2752725 w 2757488"/>
                  <a:gd name="connsiteY55" fmla="*/ 1295400 h 1383506"/>
                  <a:gd name="connsiteX56" fmla="*/ 2757488 w 2757488"/>
                  <a:gd name="connsiteY56" fmla="*/ 1283494 h 1383506"/>
                  <a:gd name="connsiteX57" fmla="*/ 2757488 w 2757488"/>
                  <a:gd name="connsiteY57" fmla="*/ 1276350 h 1383506"/>
                  <a:gd name="connsiteX58" fmla="*/ 2750344 w 2757488"/>
                  <a:gd name="connsiteY58" fmla="*/ 1264444 h 1383506"/>
                  <a:gd name="connsiteX59" fmla="*/ 2721769 w 2757488"/>
                  <a:gd name="connsiteY59" fmla="*/ 1254919 h 1383506"/>
                  <a:gd name="connsiteX60" fmla="*/ 2647950 w 2757488"/>
                  <a:gd name="connsiteY60" fmla="*/ 1240631 h 1383506"/>
                  <a:gd name="connsiteX61" fmla="*/ 2578894 w 2757488"/>
                  <a:gd name="connsiteY61" fmla="*/ 1223963 h 1383506"/>
                  <a:gd name="connsiteX62" fmla="*/ 2497932 w 2757488"/>
                  <a:gd name="connsiteY62" fmla="*/ 1200150 h 1383506"/>
                  <a:gd name="connsiteX63" fmla="*/ 2395538 w 2757488"/>
                  <a:gd name="connsiteY63" fmla="*/ 1169194 h 1383506"/>
                  <a:gd name="connsiteX64" fmla="*/ 2276475 w 2757488"/>
                  <a:gd name="connsiteY64" fmla="*/ 1126331 h 1383506"/>
                  <a:gd name="connsiteX65" fmla="*/ 2190750 w 2757488"/>
                  <a:gd name="connsiteY65" fmla="*/ 1092994 h 1383506"/>
                  <a:gd name="connsiteX66" fmla="*/ 2047875 w 2757488"/>
                  <a:gd name="connsiteY66" fmla="*/ 1033463 h 1383506"/>
                  <a:gd name="connsiteX67" fmla="*/ 1950244 w 2757488"/>
                  <a:gd name="connsiteY67" fmla="*/ 985838 h 1383506"/>
                  <a:gd name="connsiteX68" fmla="*/ 1800225 w 2757488"/>
                  <a:gd name="connsiteY68" fmla="*/ 904875 h 1383506"/>
                  <a:gd name="connsiteX69" fmla="*/ 1666875 w 2757488"/>
                  <a:gd name="connsiteY69" fmla="*/ 831056 h 1383506"/>
                  <a:gd name="connsiteX70" fmla="*/ 1464469 w 2757488"/>
                  <a:gd name="connsiteY70" fmla="*/ 714375 h 1383506"/>
                  <a:gd name="connsiteX71" fmla="*/ 1340644 w 2757488"/>
                  <a:gd name="connsiteY71" fmla="*/ 640556 h 1383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757488" h="1383506">
                    <a:moveTo>
                      <a:pt x="1340644" y="640556"/>
                    </a:moveTo>
                    <a:lnTo>
                      <a:pt x="1254919" y="590550"/>
                    </a:lnTo>
                    <a:lnTo>
                      <a:pt x="1178719" y="545306"/>
                    </a:lnTo>
                    <a:lnTo>
                      <a:pt x="1104900" y="500063"/>
                    </a:lnTo>
                    <a:lnTo>
                      <a:pt x="1033463" y="457200"/>
                    </a:lnTo>
                    <a:lnTo>
                      <a:pt x="933450" y="395288"/>
                    </a:lnTo>
                    <a:lnTo>
                      <a:pt x="873919" y="357188"/>
                    </a:lnTo>
                    <a:lnTo>
                      <a:pt x="797719" y="309563"/>
                    </a:lnTo>
                    <a:lnTo>
                      <a:pt x="726282" y="264319"/>
                    </a:lnTo>
                    <a:lnTo>
                      <a:pt x="681038" y="238125"/>
                    </a:lnTo>
                    <a:lnTo>
                      <a:pt x="633413" y="204788"/>
                    </a:lnTo>
                    <a:lnTo>
                      <a:pt x="578644" y="171450"/>
                    </a:lnTo>
                    <a:lnTo>
                      <a:pt x="516732" y="135731"/>
                    </a:lnTo>
                    <a:lnTo>
                      <a:pt x="476250" y="114300"/>
                    </a:lnTo>
                    <a:lnTo>
                      <a:pt x="435769" y="95250"/>
                    </a:lnTo>
                    <a:lnTo>
                      <a:pt x="371475" y="69056"/>
                    </a:lnTo>
                    <a:lnTo>
                      <a:pt x="316707" y="50006"/>
                    </a:lnTo>
                    <a:lnTo>
                      <a:pt x="242888" y="28575"/>
                    </a:lnTo>
                    <a:lnTo>
                      <a:pt x="185738" y="16669"/>
                    </a:lnTo>
                    <a:lnTo>
                      <a:pt x="119063" y="4763"/>
                    </a:lnTo>
                    <a:lnTo>
                      <a:pt x="73819" y="0"/>
                    </a:lnTo>
                    <a:lnTo>
                      <a:pt x="30957" y="7144"/>
                    </a:lnTo>
                    <a:lnTo>
                      <a:pt x="11907" y="14288"/>
                    </a:lnTo>
                    <a:lnTo>
                      <a:pt x="0" y="21431"/>
                    </a:lnTo>
                    <a:lnTo>
                      <a:pt x="0" y="33338"/>
                    </a:lnTo>
                    <a:lnTo>
                      <a:pt x="9525" y="50006"/>
                    </a:lnTo>
                    <a:lnTo>
                      <a:pt x="40482" y="66675"/>
                    </a:lnTo>
                    <a:lnTo>
                      <a:pt x="80963" y="73819"/>
                    </a:lnTo>
                    <a:lnTo>
                      <a:pt x="147638" y="90488"/>
                    </a:lnTo>
                    <a:lnTo>
                      <a:pt x="221457" y="114300"/>
                    </a:lnTo>
                    <a:lnTo>
                      <a:pt x="285750" y="140494"/>
                    </a:lnTo>
                    <a:lnTo>
                      <a:pt x="340519" y="164306"/>
                    </a:lnTo>
                    <a:lnTo>
                      <a:pt x="407194" y="197644"/>
                    </a:lnTo>
                    <a:lnTo>
                      <a:pt x="466725" y="233363"/>
                    </a:lnTo>
                    <a:lnTo>
                      <a:pt x="569119" y="304800"/>
                    </a:lnTo>
                    <a:lnTo>
                      <a:pt x="704850" y="409575"/>
                    </a:lnTo>
                    <a:lnTo>
                      <a:pt x="850107" y="523875"/>
                    </a:lnTo>
                    <a:lnTo>
                      <a:pt x="940594" y="597694"/>
                    </a:lnTo>
                    <a:lnTo>
                      <a:pt x="959644" y="621506"/>
                    </a:lnTo>
                    <a:lnTo>
                      <a:pt x="1104900" y="733425"/>
                    </a:lnTo>
                    <a:lnTo>
                      <a:pt x="1228725" y="835819"/>
                    </a:lnTo>
                    <a:lnTo>
                      <a:pt x="1378744" y="964406"/>
                    </a:lnTo>
                    <a:lnTo>
                      <a:pt x="1521619" y="1092994"/>
                    </a:lnTo>
                    <a:lnTo>
                      <a:pt x="1690688" y="1243013"/>
                    </a:lnTo>
                    <a:lnTo>
                      <a:pt x="1745457" y="1295400"/>
                    </a:lnTo>
                    <a:lnTo>
                      <a:pt x="1778794" y="1323975"/>
                    </a:lnTo>
                    <a:lnTo>
                      <a:pt x="1807369" y="1343025"/>
                    </a:lnTo>
                    <a:lnTo>
                      <a:pt x="1854994" y="1364456"/>
                    </a:lnTo>
                    <a:lnTo>
                      <a:pt x="1902619" y="1378744"/>
                    </a:lnTo>
                    <a:lnTo>
                      <a:pt x="1959769" y="1383506"/>
                    </a:lnTo>
                    <a:lnTo>
                      <a:pt x="2014538" y="1383506"/>
                    </a:lnTo>
                    <a:lnTo>
                      <a:pt x="2185988" y="1366838"/>
                    </a:lnTo>
                    <a:lnTo>
                      <a:pt x="2450307" y="1340644"/>
                    </a:lnTo>
                    <a:lnTo>
                      <a:pt x="2697957" y="1319213"/>
                    </a:lnTo>
                    <a:lnTo>
                      <a:pt x="2728913" y="1309688"/>
                    </a:lnTo>
                    <a:lnTo>
                      <a:pt x="2752725" y="1295400"/>
                    </a:lnTo>
                    <a:lnTo>
                      <a:pt x="2757488" y="1283494"/>
                    </a:lnTo>
                    <a:lnTo>
                      <a:pt x="2757488" y="1276350"/>
                    </a:lnTo>
                    <a:lnTo>
                      <a:pt x="2750344" y="1264444"/>
                    </a:lnTo>
                    <a:lnTo>
                      <a:pt x="2721769" y="1254919"/>
                    </a:lnTo>
                    <a:lnTo>
                      <a:pt x="2647950" y="1240631"/>
                    </a:lnTo>
                    <a:lnTo>
                      <a:pt x="2578894" y="1223963"/>
                    </a:lnTo>
                    <a:lnTo>
                      <a:pt x="2497932" y="1200150"/>
                    </a:lnTo>
                    <a:lnTo>
                      <a:pt x="2395538" y="1169194"/>
                    </a:lnTo>
                    <a:lnTo>
                      <a:pt x="2276475" y="1126331"/>
                    </a:lnTo>
                    <a:lnTo>
                      <a:pt x="2190750" y="1092994"/>
                    </a:lnTo>
                    <a:lnTo>
                      <a:pt x="2047875" y="1033463"/>
                    </a:lnTo>
                    <a:lnTo>
                      <a:pt x="1950244" y="985838"/>
                    </a:lnTo>
                    <a:lnTo>
                      <a:pt x="1800225" y="904875"/>
                    </a:lnTo>
                    <a:lnTo>
                      <a:pt x="1666875" y="831056"/>
                    </a:lnTo>
                    <a:lnTo>
                      <a:pt x="1464469" y="714375"/>
                    </a:lnTo>
                    <a:lnTo>
                      <a:pt x="1340644" y="6405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6149189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BF5B138-A957-49CC-805C-8859BD83B48F}"/>
              </a:ext>
            </a:extLst>
          </p:cNvPr>
          <p:cNvSpPr/>
          <p:nvPr/>
        </p:nvSpPr>
        <p:spPr>
          <a:xfrm>
            <a:off x="2941638" y="1687513"/>
            <a:ext cx="1196975" cy="473075"/>
          </a:xfrm>
          <a:custGeom>
            <a:avLst/>
            <a:gdLst>
              <a:gd name="connsiteX0" fmla="*/ 561975 w 1197769"/>
              <a:gd name="connsiteY0" fmla="*/ 145257 h 471488"/>
              <a:gd name="connsiteX1" fmla="*/ 457200 w 1197769"/>
              <a:gd name="connsiteY1" fmla="*/ 183357 h 471488"/>
              <a:gd name="connsiteX2" fmla="*/ 342900 w 1197769"/>
              <a:gd name="connsiteY2" fmla="*/ 219075 h 471488"/>
              <a:gd name="connsiteX3" fmla="*/ 207169 w 1197769"/>
              <a:gd name="connsiteY3" fmla="*/ 254794 h 471488"/>
              <a:gd name="connsiteX4" fmla="*/ 121444 w 1197769"/>
              <a:gd name="connsiteY4" fmla="*/ 271463 h 471488"/>
              <a:gd name="connsiteX5" fmla="*/ 0 w 1197769"/>
              <a:gd name="connsiteY5" fmla="*/ 290513 h 471488"/>
              <a:gd name="connsiteX6" fmla="*/ 40481 w 1197769"/>
              <a:gd name="connsiteY6" fmla="*/ 471488 h 471488"/>
              <a:gd name="connsiteX7" fmla="*/ 250031 w 1197769"/>
              <a:gd name="connsiteY7" fmla="*/ 433388 h 471488"/>
              <a:gd name="connsiteX8" fmla="*/ 471487 w 1197769"/>
              <a:gd name="connsiteY8" fmla="*/ 376238 h 471488"/>
              <a:gd name="connsiteX9" fmla="*/ 604837 w 1197769"/>
              <a:gd name="connsiteY9" fmla="*/ 335757 h 471488"/>
              <a:gd name="connsiteX10" fmla="*/ 738187 w 1197769"/>
              <a:gd name="connsiteY10" fmla="*/ 295275 h 471488"/>
              <a:gd name="connsiteX11" fmla="*/ 776287 w 1197769"/>
              <a:gd name="connsiteY11" fmla="*/ 290513 h 471488"/>
              <a:gd name="connsiteX12" fmla="*/ 1166812 w 1197769"/>
              <a:gd name="connsiteY12" fmla="*/ 328613 h 471488"/>
              <a:gd name="connsiteX13" fmla="*/ 1185862 w 1197769"/>
              <a:gd name="connsiteY13" fmla="*/ 314325 h 471488"/>
              <a:gd name="connsiteX14" fmla="*/ 1197769 w 1197769"/>
              <a:gd name="connsiteY14" fmla="*/ 297657 h 471488"/>
              <a:gd name="connsiteX15" fmla="*/ 1197769 w 1197769"/>
              <a:gd name="connsiteY15" fmla="*/ 283369 h 471488"/>
              <a:gd name="connsiteX16" fmla="*/ 1195387 w 1197769"/>
              <a:gd name="connsiteY16" fmla="*/ 271463 h 471488"/>
              <a:gd name="connsiteX17" fmla="*/ 1188244 w 1197769"/>
              <a:gd name="connsiteY17" fmla="*/ 252413 h 471488"/>
              <a:gd name="connsiteX18" fmla="*/ 1173956 w 1197769"/>
              <a:gd name="connsiteY18" fmla="*/ 235744 h 471488"/>
              <a:gd name="connsiteX19" fmla="*/ 1119187 w 1197769"/>
              <a:gd name="connsiteY19" fmla="*/ 185738 h 471488"/>
              <a:gd name="connsiteX20" fmla="*/ 1052512 w 1197769"/>
              <a:gd name="connsiteY20" fmla="*/ 121444 h 471488"/>
              <a:gd name="connsiteX21" fmla="*/ 990600 w 1197769"/>
              <a:gd name="connsiteY21" fmla="*/ 61913 h 471488"/>
              <a:gd name="connsiteX22" fmla="*/ 933450 w 1197769"/>
              <a:gd name="connsiteY22" fmla="*/ 9525 h 471488"/>
              <a:gd name="connsiteX23" fmla="*/ 926306 w 1197769"/>
              <a:gd name="connsiteY23" fmla="*/ 4763 h 471488"/>
              <a:gd name="connsiteX24" fmla="*/ 912019 w 1197769"/>
              <a:gd name="connsiteY24" fmla="*/ 0 h 471488"/>
              <a:gd name="connsiteX25" fmla="*/ 890587 w 1197769"/>
              <a:gd name="connsiteY25" fmla="*/ 2382 h 471488"/>
              <a:gd name="connsiteX26" fmla="*/ 869156 w 1197769"/>
              <a:gd name="connsiteY26" fmla="*/ 7144 h 471488"/>
              <a:gd name="connsiteX27" fmla="*/ 852487 w 1197769"/>
              <a:gd name="connsiteY27" fmla="*/ 16669 h 471488"/>
              <a:gd name="connsiteX28" fmla="*/ 835819 w 1197769"/>
              <a:gd name="connsiteY28" fmla="*/ 30957 h 471488"/>
              <a:gd name="connsiteX29" fmla="*/ 823912 w 1197769"/>
              <a:gd name="connsiteY29" fmla="*/ 40482 h 471488"/>
              <a:gd name="connsiteX30" fmla="*/ 804862 w 1197769"/>
              <a:gd name="connsiteY30" fmla="*/ 52388 h 471488"/>
              <a:gd name="connsiteX31" fmla="*/ 723900 w 1197769"/>
              <a:gd name="connsiteY31" fmla="*/ 85725 h 471488"/>
              <a:gd name="connsiteX32" fmla="*/ 561975 w 1197769"/>
              <a:gd name="connsiteY32" fmla="*/ 145257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97769" h="471488">
                <a:moveTo>
                  <a:pt x="561975" y="145257"/>
                </a:moveTo>
                <a:lnTo>
                  <a:pt x="457200" y="183357"/>
                </a:lnTo>
                <a:lnTo>
                  <a:pt x="342900" y="219075"/>
                </a:lnTo>
                <a:lnTo>
                  <a:pt x="207169" y="254794"/>
                </a:lnTo>
                <a:lnTo>
                  <a:pt x="121444" y="271463"/>
                </a:lnTo>
                <a:lnTo>
                  <a:pt x="0" y="290513"/>
                </a:lnTo>
                <a:lnTo>
                  <a:pt x="40481" y="471488"/>
                </a:lnTo>
                <a:lnTo>
                  <a:pt x="250031" y="433388"/>
                </a:lnTo>
                <a:lnTo>
                  <a:pt x="471487" y="376238"/>
                </a:lnTo>
                <a:lnTo>
                  <a:pt x="604837" y="335757"/>
                </a:lnTo>
                <a:lnTo>
                  <a:pt x="738187" y="295275"/>
                </a:lnTo>
                <a:lnTo>
                  <a:pt x="776287" y="290513"/>
                </a:lnTo>
                <a:lnTo>
                  <a:pt x="1166812" y="328613"/>
                </a:lnTo>
                <a:lnTo>
                  <a:pt x="1185862" y="314325"/>
                </a:lnTo>
                <a:lnTo>
                  <a:pt x="1197769" y="297657"/>
                </a:lnTo>
                <a:lnTo>
                  <a:pt x="1197769" y="283369"/>
                </a:lnTo>
                <a:lnTo>
                  <a:pt x="1195387" y="271463"/>
                </a:lnTo>
                <a:lnTo>
                  <a:pt x="1188244" y="252413"/>
                </a:lnTo>
                <a:lnTo>
                  <a:pt x="1173956" y="235744"/>
                </a:lnTo>
                <a:lnTo>
                  <a:pt x="1119187" y="185738"/>
                </a:lnTo>
                <a:lnTo>
                  <a:pt x="1052512" y="121444"/>
                </a:lnTo>
                <a:lnTo>
                  <a:pt x="990600" y="61913"/>
                </a:lnTo>
                <a:lnTo>
                  <a:pt x="933450" y="9525"/>
                </a:lnTo>
                <a:lnTo>
                  <a:pt x="926306" y="4763"/>
                </a:lnTo>
                <a:lnTo>
                  <a:pt x="912019" y="0"/>
                </a:lnTo>
                <a:lnTo>
                  <a:pt x="890587" y="2382"/>
                </a:lnTo>
                <a:lnTo>
                  <a:pt x="869156" y="7144"/>
                </a:lnTo>
                <a:lnTo>
                  <a:pt x="852487" y="16669"/>
                </a:lnTo>
                <a:lnTo>
                  <a:pt x="835819" y="30957"/>
                </a:lnTo>
                <a:lnTo>
                  <a:pt x="823912" y="40482"/>
                </a:lnTo>
                <a:lnTo>
                  <a:pt x="804862" y="52388"/>
                </a:lnTo>
                <a:lnTo>
                  <a:pt x="723900" y="85725"/>
                </a:lnTo>
                <a:lnTo>
                  <a:pt x="561975" y="1452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0D6213D-5828-49AD-9F19-388404E523B4}"/>
              </a:ext>
            </a:extLst>
          </p:cNvPr>
          <p:cNvSpPr/>
          <p:nvPr/>
        </p:nvSpPr>
        <p:spPr>
          <a:xfrm>
            <a:off x="3389313" y="1938338"/>
            <a:ext cx="742950" cy="1085850"/>
          </a:xfrm>
          <a:custGeom>
            <a:avLst/>
            <a:gdLst>
              <a:gd name="connsiteX0" fmla="*/ 200025 w 742950"/>
              <a:gd name="connsiteY0" fmla="*/ 516731 h 1085850"/>
              <a:gd name="connsiteX1" fmla="*/ 285750 w 742950"/>
              <a:gd name="connsiteY1" fmla="*/ 288131 h 1085850"/>
              <a:gd name="connsiteX2" fmla="*/ 345281 w 742950"/>
              <a:gd name="connsiteY2" fmla="*/ 126206 h 1085850"/>
              <a:gd name="connsiteX3" fmla="*/ 347662 w 742950"/>
              <a:gd name="connsiteY3" fmla="*/ 114300 h 1085850"/>
              <a:gd name="connsiteX4" fmla="*/ 350044 w 742950"/>
              <a:gd name="connsiteY4" fmla="*/ 100012 h 1085850"/>
              <a:gd name="connsiteX5" fmla="*/ 350044 w 742950"/>
              <a:gd name="connsiteY5" fmla="*/ 90487 h 1085850"/>
              <a:gd name="connsiteX6" fmla="*/ 345281 w 742950"/>
              <a:gd name="connsiteY6" fmla="*/ 66675 h 1085850"/>
              <a:gd name="connsiteX7" fmla="*/ 335756 w 742950"/>
              <a:gd name="connsiteY7" fmla="*/ 50006 h 1085850"/>
              <a:gd name="connsiteX8" fmla="*/ 330994 w 742950"/>
              <a:gd name="connsiteY8" fmla="*/ 42862 h 1085850"/>
              <a:gd name="connsiteX9" fmla="*/ 321469 w 742950"/>
              <a:gd name="connsiteY9" fmla="*/ 38100 h 1085850"/>
              <a:gd name="connsiteX10" fmla="*/ 273844 w 742950"/>
              <a:gd name="connsiteY10" fmla="*/ 0 h 1085850"/>
              <a:gd name="connsiteX11" fmla="*/ 742950 w 742950"/>
              <a:gd name="connsiteY11" fmla="*/ 47625 h 1085850"/>
              <a:gd name="connsiteX12" fmla="*/ 721519 w 742950"/>
              <a:gd name="connsiteY12" fmla="*/ 78581 h 1085850"/>
              <a:gd name="connsiteX13" fmla="*/ 700087 w 742950"/>
              <a:gd name="connsiteY13" fmla="*/ 97631 h 1085850"/>
              <a:gd name="connsiteX14" fmla="*/ 671512 w 742950"/>
              <a:gd name="connsiteY14" fmla="*/ 116681 h 1085850"/>
              <a:gd name="connsiteX15" fmla="*/ 635794 w 742950"/>
              <a:gd name="connsiteY15" fmla="*/ 145256 h 1085850"/>
              <a:gd name="connsiteX16" fmla="*/ 607219 w 742950"/>
              <a:gd name="connsiteY16" fmla="*/ 173831 h 1085850"/>
              <a:gd name="connsiteX17" fmla="*/ 581025 w 742950"/>
              <a:gd name="connsiteY17" fmla="*/ 207168 h 1085850"/>
              <a:gd name="connsiteX18" fmla="*/ 550069 w 742950"/>
              <a:gd name="connsiteY18" fmla="*/ 261937 h 1085850"/>
              <a:gd name="connsiteX19" fmla="*/ 459581 w 742950"/>
              <a:gd name="connsiteY19" fmla="*/ 419100 h 1085850"/>
              <a:gd name="connsiteX20" fmla="*/ 323850 w 742950"/>
              <a:gd name="connsiteY20" fmla="*/ 664368 h 1085850"/>
              <a:gd name="connsiteX21" fmla="*/ 150019 w 742950"/>
              <a:gd name="connsiteY21" fmla="*/ 981075 h 1085850"/>
              <a:gd name="connsiteX22" fmla="*/ 100012 w 742950"/>
              <a:gd name="connsiteY22" fmla="*/ 1047750 h 1085850"/>
              <a:gd name="connsiteX23" fmla="*/ 61912 w 742950"/>
              <a:gd name="connsiteY23" fmla="*/ 1085850 h 1085850"/>
              <a:gd name="connsiteX24" fmla="*/ 30956 w 742950"/>
              <a:gd name="connsiteY24" fmla="*/ 1071562 h 1085850"/>
              <a:gd name="connsiteX25" fmla="*/ 14287 w 742950"/>
              <a:gd name="connsiteY25" fmla="*/ 1054893 h 1085850"/>
              <a:gd name="connsiteX26" fmla="*/ 4762 w 742950"/>
              <a:gd name="connsiteY26" fmla="*/ 1040606 h 1085850"/>
              <a:gd name="connsiteX27" fmla="*/ 0 w 742950"/>
              <a:gd name="connsiteY27" fmla="*/ 1016793 h 1085850"/>
              <a:gd name="connsiteX28" fmla="*/ 4762 w 742950"/>
              <a:gd name="connsiteY28" fmla="*/ 997743 h 1085850"/>
              <a:gd name="connsiteX29" fmla="*/ 21431 w 742950"/>
              <a:gd name="connsiteY29" fmla="*/ 962025 h 1085850"/>
              <a:gd name="connsiteX30" fmla="*/ 52387 w 742950"/>
              <a:gd name="connsiteY30" fmla="*/ 888206 h 1085850"/>
              <a:gd name="connsiteX31" fmla="*/ 119062 w 742950"/>
              <a:gd name="connsiteY31" fmla="*/ 726281 h 1085850"/>
              <a:gd name="connsiteX32" fmla="*/ 200025 w 742950"/>
              <a:gd name="connsiteY32" fmla="*/ 516731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42950" h="1085850">
                <a:moveTo>
                  <a:pt x="200025" y="516731"/>
                </a:moveTo>
                <a:lnTo>
                  <a:pt x="285750" y="288131"/>
                </a:lnTo>
                <a:lnTo>
                  <a:pt x="345281" y="126206"/>
                </a:lnTo>
                <a:lnTo>
                  <a:pt x="347662" y="114300"/>
                </a:lnTo>
                <a:lnTo>
                  <a:pt x="350044" y="100012"/>
                </a:lnTo>
                <a:lnTo>
                  <a:pt x="350044" y="90487"/>
                </a:lnTo>
                <a:lnTo>
                  <a:pt x="345281" y="66675"/>
                </a:lnTo>
                <a:lnTo>
                  <a:pt x="335756" y="50006"/>
                </a:lnTo>
                <a:lnTo>
                  <a:pt x="330994" y="42862"/>
                </a:lnTo>
                <a:lnTo>
                  <a:pt x="321469" y="38100"/>
                </a:lnTo>
                <a:lnTo>
                  <a:pt x="273844" y="0"/>
                </a:lnTo>
                <a:lnTo>
                  <a:pt x="742950" y="47625"/>
                </a:lnTo>
                <a:lnTo>
                  <a:pt x="721519" y="78581"/>
                </a:lnTo>
                <a:lnTo>
                  <a:pt x="700087" y="97631"/>
                </a:lnTo>
                <a:lnTo>
                  <a:pt x="671512" y="116681"/>
                </a:lnTo>
                <a:lnTo>
                  <a:pt x="635794" y="145256"/>
                </a:lnTo>
                <a:lnTo>
                  <a:pt x="607219" y="173831"/>
                </a:lnTo>
                <a:lnTo>
                  <a:pt x="581025" y="207168"/>
                </a:lnTo>
                <a:lnTo>
                  <a:pt x="550069" y="261937"/>
                </a:lnTo>
                <a:lnTo>
                  <a:pt x="459581" y="419100"/>
                </a:lnTo>
                <a:lnTo>
                  <a:pt x="323850" y="664368"/>
                </a:lnTo>
                <a:lnTo>
                  <a:pt x="150019" y="981075"/>
                </a:lnTo>
                <a:lnTo>
                  <a:pt x="100012" y="1047750"/>
                </a:lnTo>
                <a:lnTo>
                  <a:pt x="61912" y="1085850"/>
                </a:lnTo>
                <a:lnTo>
                  <a:pt x="30956" y="1071562"/>
                </a:lnTo>
                <a:lnTo>
                  <a:pt x="14287" y="1054893"/>
                </a:lnTo>
                <a:lnTo>
                  <a:pt x="4762" y="1040606"/>
                </a:lnTo>
                <a:lnTo>
                  <a:pt x="0" y="1016793"/>
                </a:lnTo>
                <a:lnTo>
                  <a:pt x="4762" y="997743"/>
                </a:lnTo>
                <a:lnTo>
                  <a:pt x="21431" y="962025"/>
                </a:lnTo>
                <a:lnTo>
                  <a:pt x="52387" y="888206"/>
                </a:lnTo>
                <a:lnTo>
                  <a:pt x="119062" y="726281"/>
                </a:lnTo>
                <a:lnTo>
                  <a:pt x="200025" y="5167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5729EE8-3A56-4E2E-984D-0791BF079BA2}"/>
              </a:ext>
            </a:extLst>
          </p:cNvPr>
          <p:cNvSpPr/>
          <p:nvPr/>
        </p:nvSpPr>
        <p:spPr>
          <a:xfrm>
            <a:off x="3403600" y="2871788"/>
            <a:ext cx="561975" cy="949325"/>
          </a:xfrm>
          <a:custGeom>
            <a:avLst/>
            <a:gdLst>
              <a:gd name="connsiteX0" fmla="*/ 442913 w 561975"/>
              <a:gd name="connsiteY0" fmla="*/ 414337 h 950118"/>
              <a:gd name="connsiteX1" fmla="*/ 411957 w 561975"/>
              <a:gd name="connsiteY1" fmla="*/ 364331 h 950118"/>
              <a:gd name="connsiteX2" fmla="*/ 376238 w 561975"/>
              <a:gd name="connsiteY2" fmla="*/ 314325 h 950118"/>
              <a:gd name="connsiteX3" fmla="*/ 323850 w 561975"/>
              <a:gd name="connsiteY3" fmla="*/ 247650 h 950118"/>
              <a:gd name="connsiteX4" fmla="*/ 276225 w 561975"/>
              <a:gd name="connsiteY4" fmla="*/ 192881 h 950118"/>
              <a:gd name="connsiteX5" fmla="*/ 226219 w 561975"/>
              <a:gd name="connsiteY5" fmla="*/ 135731 h 950118"/>
              <a:gd name="connsiteX6" fmla="*/ 173832 w 561975"/>
              <a:gd name="connsiteY6" fmla="*/ 83343 h 950118"/>
              <a:gd name="connsiteX7" fmla="*/ 114300 w 561975"/>
              <a:gd name="connsiteY7" fmla="*/ 26193 h 950118"/>
              <a:gd name="connsiteX8" fmla="*/ 76200 w 561975"/>
              <a:gd name="connsiteY8" fmla="*/ 0 h 950118"/>
              <a:gd name="connsiteX9" fmla="*/ 0 w 561975"/>
              <a:gd name="connsiteY9" fmla="*/ 116681 h 950118"/>
              <a:gd name="connsiteX10" fmla="*/ 16669 w 561975"/>
              <a:gd name="connsiteY10" fmla="*/ 133350 h 950118"/>
              <a:gd name="connsiteX11" fmla="*/ 47625 w 561975"/>
              <a:gd name="connsiteY11" fmla="*/ 154781 h 950118"/>
              <a:gd name="connsiteX12" fmla="*/ 100013 w 561975"/>
              <a:gd name="connsiteY12" fmla="*/ 216693 h 950118"/>
              <a:gd name="connsiteX13" fmla="*/ 152400 w 561975"/>
              <a:gd name="connsiteY13" fmla="*/ 283368 h 950118"/>
              <a:gd name="connsiteX14" fmla="*/ 197644 w 561975"/>
              <a:gd name="connsiteY14" fmla="*/ 345281 h 950118"/>
              <a:gd name="connsiteX15" fmla="*/ 238125 w 561975"/>
              <a:gd name="connsiteY15" fmla="*/ 411956 h 950118"/>
              <a:gd name="connsiteX16" fmla="*/ 257175 w 561975"/>
              <a:gd name="connsiteY16" fmla="*/ 457200 h 950118"/>
              <a:gd name="connsiteX17" fmla="*/ 278607 w 561975"/>
              <a:gd name="connsiteY17" fmla="*/ 511968 h 950118"/>
              <a:gd name="connsiteX18" fmla="*/ 292894 w 561975"/>
              <a:gd name="connsiteY18" fmla="*/ 561975 h 950118"/>
              <a:gd name="connsiteX19" fmla="*/ 304800 w 561975"/>
              <a:gd name="connsiteY19" fmla="*/ 621506 h 950118"/>
              <a:gd name="connsiteX20" fmla="*/ 311944 w 561975"/>
              <a:gd name="connsiteY20" fmla="*/ 697706 h 950118"/>
              <a:gd name="connsiteX21" fmla="*/ 314325 w 561975"/>
              <a:gd name="connsiteY21" fmla="*/ 788193 h 950118"/>
              <a:gd name="connsiteX22" fmla="*/ 559594 w 561975"/>
              <a:gd name="connsiteY22" fmla="*/ 950118 h 950118"/>
              <a:gd name="connsiteX23" fmla="*/ 561975 w 561975"/>
              <a:gd name="connsiteY23" fmla="*/ 900112 h 950118"/>
              <a:gd name="connsiteX24" fmla="*/ 561975 w 561975"/>
              <a:gd name="connsiteY24" fmla="*/ 847725 h 950118"/>
              <a:gd name="connsiteX25" fmla="*/ 557213 w 561975"/>
              <a:gd name="connsiteY25" fmla="*/ 783431 h 950118"/>
              <a:gd name="connsiteX26" fmla="*/ 547688 w 561975"/>
              <a:gd name="connsiteY26" fmla="*/ 704850 h 950118"/>
              <a:gd name="connsiteX27" fmla="*/ 531019 w 561975"/>
              <a:gd name="connsiteY27" fmla="*/ 626268 h 950118"/>
              <a:gd name="connsiteX28" fmla="*/ 511969 w 561975"/>
              <a:gd name="connsiteY28" fmla="*/ 559593 h 950118"/>
              <a:gd name="connsiteX29" fmla="*/ 488157 w 561975"/>
              <a:gd name="connsiteY29" fmla="*/ 504825 h 950118"/>
              <a:gd name="connsiteX30" fmla="*/ 442913 w 561975"/>
              <a:gd name="connsiteY30" fmla="*/ 414337 h 95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1975" h="950118">
                <a:moveTo>
                  <a:pt x="442913" y="414337"/>
                </a:moveTo>
                <a:lnTo>
                  <a:pt x="411957" y="364331"/>
                </a:lnTo>
                <a:lnTo>
                  <a:pt x="376238" y="314325"/>
                </a:lnTo>
                <a:lnTo>
                  <a:pt x="323850" y="247650"/>
                </a:lnTo>
                <a:lnTo>
                  <a:pt x="276225" y="192881"/>
                </a:lnTo>
                <a:lnTo>
                  <a:pt x="226219" y="135731"/>
                </a:lnTo>
                <a:lnTo>
                  <a:pt x="173832" y="83343"/>
                </a:lnTo>
                <a:lnTo>
                  <a:pt x="114300" y="26193"/>
                </a:lnTo>
                <a:lnTo>
                  <a:pt x="76200" y="0"/>
                </a:lnTo>
                <a:lnTo>
                  <a:pt x="0" y="116681"/>
                </a:lnTo>
                <a:lnTo>
                  <a:pt x="16669" y="133350"/>
                </a:lnTo>
                <a:lnTo>
                  <a:pt x="47625" y="154781"/>
                </a:lnTo>
                <a:lnTo>
                  <a:pt x="100013" y="216693"/>
                </a:lnTo>
                <a:lnTo>
                  <a:pt x="152400" y="283368"/>
                </a:lnTo>
                <a:lnTo>
                  <a:pt x="197644" y="345281"/>
                </a:lnTo>
                <a:lnTo>
                  <a:pt x="238125" y="411956"/>
                </a:lnTo>
                <a:lnTo>
                  <a:pt x="257175" y="457200"/>
                </a:lnTo>
                <a:lnTo>
                  <a:pt x="278607" y="511968"/>
                </a:lnTo>
                <a:lnTo>
                  <a:pt x="292894" y="561975"/>
                </a:lnTo>
                <a:lnTo>
                  <a:pt x="304800" y="621506"/>
                </a:lnTo>
                <a:lnTo>
                  <a:pt x="311944" y="697706"/>
                </a:lnTo>
                <a:cubicBezTo>
                  <a:pt x="312738" y="727868"/>
                  <a:pt x="313531" y="758031"/>
                  <a:pt x="314325" y="788193"/>
                </a:cubicBezTo>
                <a:lnTo>
                  <a:pt x="559594" y="950118"/>
                </a:lnTo>
                <a:lnTo>
                  <a:pt x="561975" y="900112"/>
                </a:lnTo>
                <a:lnTo>
                  <a:pt x="561975" y="847725"/>
                </a:lnTo>
                <a:lnTo>
                  <a:pt x="557213" y="783431"/>
                </a:lnTo>
                <a:lnTo>
                  <a:pt x="547688" y="704850"/>
                </a:lnTo>
                <a:lnTo>
                  <a:pt x="531019" y="626268"/>
                </a:lnTo>
                <a:lnTo>
                  <a:pt x="511969" y="559593"/>
                </a:lnTo>
                <a:lnTo>
                  <a:pt x="488157" y="504825"/>
                </a:lnTo>
                <a:lnTo>
                  <a:pt x="442913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5EEAF5D-A5CC-472D-B593-99729F1600C0}"/>
              </a:ext>
            </a:extLst>
          </p:cNvPr>
          <p:cNvSpPr/>
          <p:nvPr/>
        </p:nvSpPr>
        <p:spPr>
          <a:xfrm>
            <a:off x="3465513" y="3592513"/>
            <a:ext cx="496887" cy="752475"/>
          </a:xfrm>
          <a:custGeom>
            <a:avLst/>
            <a:gdLst>
              <a:gd name="connsiteX0" fmla="*/ 247650 w 497681"/>
              <a:gd name="connsiteY0" fmla="*/ 178594 h 752475"/>
              <a:gd name="connsiteX1" fmla="*/ 250031 w 497681"/>
              <a:gd name="connsiteY1" fmla="*/ 126207 h 752475"/>
              <a:gd name="connsiteX2" fmla="*/ 252412 w 497681"/>
              <a:gd name="connsiteY2" fmla="*/ 76200 h 752475"/>
              <a:gd name="connsiteX3" fmla="*/ 252412 w 497681"/>
              <a:gd name="connsiteY3" fmla="*/ 52388 h 752475"/>
              <a:gd name="connsiteX4" fmla="*/ 252412 w 497681"/>
              <a:gd name="connsiteY4" fmla="*/ 0 h 752475"/>
              <a:gd name="connsiteX5" fmla="*/ 497681 w 497681"/>
              <a:gd name="connsiteY5" fmla="*/ 142875 h 752475"/>
              <a:gd name="connsiteX6" fmla="*/ 497681 w 497681"/>
              <a:gd name="connsiteY6" fmla="*/ 235744 h 752475"/>
              <a:gd name="connsiteX7" fmla="*/ 490537 w 497681"/>
              <a:gd name="connsiteY7" fmla="*/ 290513 h 752475"/>
              <a:gd name="connsiteX8" fmla="*/ 478631 w 497681"/>
              <a:gd name="connsiteY8" fmla="*/ 345282 h 752475"/>
              <a:gd name="connsiteX9" fmla="*/ 457200 w 497681"/>
              <a:gd name="connsiteY9" fmla="*/ 409575 h 752475"/>
              <a:gd name="connsiteX10" fmla="*/ 431006 w 497681"/>
              <a:gd name="connsiteY10" fmla="*/ 469107 h 752475"/>
              <a:gd name="connsiteX11" fmla="*/ 402431 w 497681"/>
              <a:gd name="connsiteY11" fmla="*/ 523875 h 752475"/>
              <a:gd name="connsiteX12" fmla="*/ 371475 w 497681"/>
              <a:gd name="connsiteY12" fmla="*/ 566738 h 752475"/>
              <a:gd name="connsiteX13" fmla="*/ 330994 w 497681"/>
              <a:gd name="connsiteY13" fmla="*/ 611982 h 752475"/>
              <a:gd name="connsiteX14" fmla="*/ 283369 w 497681"/>
              <a:gd name="connsiteY14" fmla="*/ 652463 h 752475"/>
              <a:gd name="connsiteX15" fmla="*/ 223837 w 497681"/>
              <a:gd name="connsiteY15" fmla="*/ 690563 h 752475"/>
              <a:gd name="connsiteX16" fmla="*/ 180975 w 497681"/>
              <a:gd name="connsiteY16" fmla="*/ 709613 h 752475"/>
              <a:gd name="connsiteX17" fmla="*/ 133350 w 497681"/>
              <a:gd name="connsiteY17" fmla="*/ 726282 h 752475"/>
              <a:gd name="connsiteX18" fmla="*/ 73819 w 497681"/>
              <a:gd name="connsiteY18" fmla="*/ 742950 h 752475"/>
              <a:gd name="connsiteX19" fmla="*/ 21431 w 497681"/>
              <a:gd name="connsiteY19" fmla="*/ 752475 h 752475"/>
              <a:gd name="connsiteX20" fmla="*/ 0 w 497681"/>
              <a:gd name="connsiteY20" fmla="*/ 750094 h 752475"/>
              <a:gd name="connsiteX21" fmla="*/ 123825 w 497681"/>
              <a:gd name="connsiteY21" fmla="*/ 423863 h 752475"/>
              <a:gd name="connsiteX22" fmla="*/ 150019 w 497681"/>
              <a:gd name="connsiteY22" fmla="*/ 409575 h 752475"/>
              <a:gd name="connsiteX23" fmla="*/ 178594 w 497681"/>
              <a:gd name="connsiteY23" fmla="*/ 388144 h 752475"/>
              <a:gd name="connsiteX24" fmla="*/ 200025 w 497681"/>
              <a:gd name="connsiteY24" fmla="*/ 361950 h 752475"/>
              <a:gd name="connsiteX25" fmla="*/ 209550 w 497681"/>
              <a:gd name="connsiteY25" fmla="*/ 342900 h 752475"/>
              <a:gd name="connsiteX26" fmla="*/ 219075 w 497681"/>
              <a:gd name="connsiteY26" fmla="*/ 319088 h 752475"/>
              <a:gd name="connsiteX27" fmla="*/ 230981 w 497681"/>
              <a:gd name="connsiteY27" fmla="*/ 278607 h 752475"/>
              <a:gd name="connsiteX28" fmla="*/ 247650 w 497681"/>
              <a:gd name="connsiteY28" fmla="*/ 178594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97681" h="752475">
                <a:moveTo>
                  <a:pt x="247650" y="178594"/>
                </a:moveTo>
                <a:lnTo>
                  <a:pt x="250031" y="126207"/>
                </a:lnTo>
                <a:lnTo>
                  <a:pt x="252412" y="76200"/>
                </a:lnTo>
                <a:lnTo>
                  <a:pt x="252412" y="52388"/>
                </a:lnTo>
                <a:lnTo>
                  <a:pt x="252412" y="0"/>
                </a:lnTo>
                <a:lnTo>
                  <a:pt x="497681" y="142875"/>
                </a:lnTo>
                <a:lnTo>
                  <a:pt x="497681" y="235744"/>
                </a:lnTo>
                <a:lnTo>
                  <a:pt x="490537" y="290513"/>
                </a:lnTo>
                <a:lnTo>
                  <a:pt x="478631" y="345282"/>
                </a:lnTo>
                <a:lnTo>
                  <a:pt x="457200" y="409575"/>
                </a:lnTo>
                <a:lnTo>
                  <a:pt x="431006" y="469107"/>
                </a:lnTo>
                <a:lnTo>
                  <a:pt x="402431" y="523875"/>
                </a:lnTo>
                <a:lnTo>
                  <a:pt x="371475" y="566738"/>
                </a:lnTo>
                <a:lnTo>
                  <a:pt x="330994" y="611982"/>
                </a:lnTo>
                <a:lnTo>
                  <a:pt x="283369" y="652463"/>
                </a:lnTo>
                <a:lnTo>
                  <a:pt x="223837" y="690563"/>
                </a:lnTo>
                <a:lnTo>
                  <a:pt x="180975" y="709613"/>
                </a:lnTo>
                <a:lnTo>
                  <a:pt x="133350" y="726282"/>
                </a:lnTo>
                <a:lnTo>
                  <a:pt x="73819" y="742950"/>
                </a:lnTo>
                <a:lnTo>
                  <a:pt x="21431" y="752475"/>
                </a:lnTo>
                <a:lnTo>
                  <a:pt x="0" y="750094"/>
                </a:lnTo>
                <a:lnTo>
                  <a:pt x="123825" y="423863"/>
                </a:lnTo>
                <a:lnTo>
                  <a:pt x="150019" y="409575"/>
                </a:lnTo>
                <a:lnTo>
                  <a:pt x="178594" y="388144"/>
                </a:lnTo>
                <a:lnTo>
                  <a:pt x="200025" y="361950"/>
                </a:lnTo>
                <a:lnTo>
                  <a:pt x="209550" y="342900"/>
                </a:lnTo>
                <a:lnTo>
                  <a:pt x="219075" y="319088"/>
                </a:lnTo>
                <a:lnTo>
                  <a:pt x="230981" y="278607"/>
                </a:lnTo>
                <a:lnTo>
                  <a:pt x="247650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1F23D68-9D1B-4098-9198-B1AA5DCF740A}"/>
              </a:ext>
            </a:extLst>
          </p:cNvPr>
          <p:cNvSpPr/>
          <p:nvPr/>
        </p:nvSpPr>
        <p:spPr>
          <a:xfrm>
            <a:off x="3175000" y="3979863"/>
            <a:ext cx="476250" cy="363537"/>
          </a:xfrm>
          <a:custGeom>
            <a:avLst/>
            <a:gdLst>
              <a:gd name="connsiteX0" fmla="*/ 166688 w 476250"/>
              <a:gd name="connsiteY0" fmla="*/ 35719 h 364331"/>
              <a:gd name="connsiteX1" fmla="*/ 247650 w 476250"/>
              <a:gd name="connsiteY1" fmla="*/ 47625 h 364331"/>
              <a:gd name="connsiteX2" fmla="*/ 302419 w 476250"/>
              <a:gd name="connsiteY2" fmla="*/ 52387 h 364331"/>
              <a:gd name="connsiteX3" fmla="*/ 338138 w 476250"/>
              <a:gd name="connsiteY3" fmla="*/ 52387 h 364331"/>
              <a:gd name="connsiteX4" fmla="*/ 369094 w 476250"/>
              <a:gd name="connsiteY4" fmla="*/ 50006 h 364331"/>
              <a:gd name="connsiteX5" fmla="*/ 411957 w 476250"/>
              <a:gd name="connsiteY5" fmla="*/ 40481 h 364331"/>
              <a:gd name="connsiteX6" fmla="*/ 447675 w 476250"/>
              <a:gd name="connsiteY6" fmla="*/ 21431 h 364331"/>
              <a:gd name="connsiteX7" fmla="*/ 476250 w 476250"/>
              <a:gd name="connsiteY7" fmla="*/ 0 h 364331"/>
              <a:gd name="connsiteX8" fmla="*/ 369094 w 476250"/>
              <a:gd name="connsiteY8" fmla="*/ 352425 h 364331"/>
              <a:gd name="connsiteX9" fmla="*/ 326232 w 476250"/>
              <a:gd name="connsiteY9" fmla="*/ 361950 h 364331"/>
              <a:gd name="connsiteX10" fmla="*/ 290513 w 476250"/>
              <a:gd name="connsiteY10" fmla="*/ 364331 h 364331"/>
              <a:gd name="connsiteX11" fmla="*/ 269082 w 476250"/>
              <a:gd name="connsiteY11" fmla="*/ 354806 h 364331"/>
              <a:gd name="connsiteX12" fmla="*/ 252413 w 476250"/>
              <a:gd name="connsiteY12" fmla="*/ 338137 h 364331"/>
              <a:gd name="connsiteX13" fmla="*/ 233363 w 476250"/>
              <a:gd name="connsiteY13" fmla="*/ 307181 h 364331"/>
              <a:gd name="connsiteX14" fmla="*/ 207169 w 476250"/>
              <a:gd name="connsiteY14" fmla="*/ 259556 h 364331"/>
              <a:gd name="connsiteX15" fmla="*/ 185738 w 476250"/>
              <a:gd name="connsiteY15" fmla="*/ 207169 h 364331"/>
              <a:gd name="connsiteX16" fmla="*/ 173832 w 476250"/>
              <a:gd name="connsiteY16" fmla="*/ 190500 h 364331"/>
              <a:gd name="connsiteX17" fmla="*/ 152400 w 476250"/>
              <a:gd name="connsiteY17" fmla="*/ 169069 h 364331"/>
              <a:gd name="connsiteX18" fmla="*/ 126207 w 476250"/>
              <a:gd name="connsiteY18" fmla="*/ 145256 h 364331"/>
              <a:gd name="connsiteX19" fmla="*/ 92869 w 476250"/>
              <a:gd name="connsiteY19" fmla="*/ 119062 h 364331"/>
              <a:gd name="connsiteX20" fmla="*/ 61913 w 476250"/>
              <a:gd name="connsiteY20" fmla="*/ 97631 h 364331"/>
              <a:gd name="connsiteX21" fmla="*/ 30957 w 476250"/>
              <a:gd name="connsiteY21" fmla="*/ 80962 h 364331"/>
              <a:gd name="connsiteX22" fmla="*/ 19050 w 476250"/>
              <a:gd name="connsiteY22" fmla="*/ 69056 h 364331"/>
              <a:gd name="connsiteX23" fmla="*/ 4763 w 476250"/>
              <a:gd name="connsiteY23" fmla="*/ 50006 h 364331"/>
              <a:gd name="connsiteX24" fmla="*/ 0 w 476250"/>
              <a:gd name="connsiteY24" fmla="*/ 28575 h 364331"/>
              <a:gd name="connsiteX25" fmla="*/ 4763 w 476250"/>
              <a:gd name="connsiteY25" fmla="*/ 16669 h 364331"/>
              <a:gd name="connsiteX26" fmla="*/ 21432 w 476250"/>
              <a:gd name="connsiteY26" fmla="*/ 9525 h 364331"/>
              <a:gd name="connsiteX27" fmla="*/ 50007 w 476250"/>
              <a:gd name="connsiteY27" fmla="*/ 9525 h 364331"/>
              <a:gd name="connsiteX28" fmla="*/ 166688 w 476250"/>
              <a:gd name="connsiteY28" fmla="*/ 357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76250" h="364331">
                <a:moveTo>
                  <a:pt x="166688" y="35719"/>
                </a:moveTo>
                <a:lnTo>
                  <a:pt x="247650" y="47625"/>
                </a:lnTo>
                <a:lnTo>
                  <a:pt x="302419" y="52387"/>
                </a:lnTo>
                <a:lnTo>
                  <a:pt x="338138" y="52387"/>
                </a:lnTo>
                <a:lnTo>
                  <a:pt x="369094" y="50006"/>
                </a:lnTo>
                <a:lnTo>
                  <a:pt x="411957" y="40481"/>
                </a:lnTo>
                <a:lnTo>
                  <a:pt x="447675" y="21431"/>
                </a:lnTo>
                <a:lnTo>
                  <a:pt x="476250" y="0"/>
                </a:lnTo>
                <a:lnTo>
                  <a:pt x="369094" y="352425"/>
                </a:lnTo>
                <a:lnTo>
                  <a:pt x="326232" y="361950"/>
                </a:lnTo>
                <a:lnTo>
                  <a:pt x="290513" y="364331"/>
                </a:lnTo>
                <a:lnTo>
                  <a:pt x="269082" y="354806"/>
                </a:lnTo>
                <a:lnTo>
                  <a:pt x="252413" y="338137"/>
                </a:lnTo>
                <a:lnTo>
                  <a:pt x="233363" y="307181"/>
                </a:lnTo>
                <a:lnTo>
                  <a:pt x="207169" y="259556"/>
                </a:lnTo>
                <a:lnTo>
                  <a:pt x="185738" y="207169"/>
                </a:lnTo>
                <a:lnTo>
                  <a:pt x="173832" y="190500"/>
                </a:lnTo>
                <a:lnTo>
                  <a:pt x="152400" y="169069"/>
                </a:lnTo>
                <a:lnTo>
                  <a:pt x="126207" y="145256"/>
                </a:lnTo>
                <a:lnTo>
                  <a:pt x="92869" y="119062"/>
                </a:lnTo>
                <a:lnTo>
                  <a:pt x="61913" y="97631"/>
                </a:lnTo>
                <a:lnTo>
                  <a:pt x="30957" y="80962"/>
                </a:lnTo>
                <a:lnTo>
                  <a:pt x="19050" y="69056"/>
                </a:lnTo>
                <a:lnTo>
                  <a:pt x="4763" y="50006"/>
                </a:lnTo>
                <a:lnTo>
                  <a:pt x="0" y="28575"/>
                </a:lnTo>
                <a:lnTo>
                  <a:pt x="4763" y="16669"/>
                </a:lnTo>
                <a:lnTo>
                  <a:pt x="21432" y="9525"/>
                </a:lnTo>
                <a:lnTo>
                  <a:pt x="50007" y="9525"/>
                </a:lnTo>
                <a:lnTo>
                  <a:pt x="166688" y="35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71DCABA-F0F3-46E3-8425-5CE055F5C2F1}"/>
              </a:ext>
            </a:extLst>
          </p:cNvPr>
          <p:cNvSpPr/>
          <p:nvPr/>
        </p:nvSpPr>
        <p:spPr>
          <a:xfrm rot="16200000">
            <a:off x="962025" y="3630613"/>
            <a:ext cx="3970337" cy="382588"/>
          </a:xfrm>
          <a:custGeom>
            <a:avLst/>
            <a:gdLst>
              <a:gd name="connsiteX0" fmla="*/ 2137986 w 3970075"/>
              <a:gd name="connsiteY0" fmla="*/ 148015 h 381549"/>
              <a:gd name="connsiteX1" fmla="*/ 1759727 w 3970075"/>
              <a:gd name="connsiteY1" fmla="*/ 134858 h 381549"/>
              <a:gd name="connsiteX2" fmla="*/ 1440673 w 3970075"/>
              <a:gd name="connsiteY2" fmla="*/ 118412 h 381549"/>
              <a:gd name="connsiteX3" fmla="*/ 1200561 w 3970075"/>
              <a:gd name="connsiteY3" fmla="*/ 105255 h 381549"/>
              <a:gd name="connsiteX4" fmla="*/ 1003209 w 3970075"/>
              <a:gd name="connsiteY4" fmla="*/ 88809 h 381549"/>
              <a:gd name="connsiteX5" fmla="*/ 759807 w 3970075"/>
              <a:gd name="connsiteY5" fmla="*/ 69074 h 381549"/>
              <a:gd name="connsiteX6" fmla="*/ 549298 w 3970075"/>
              <a:gd name="connsiteY6" fmla="*/ 46049 h 381549"/>
              <a:gd name="connsiteX7" fmla="*/ 430886 w 3970075"/>
              <a:gd name="connsiteY7" fmla="*/ 46049 h 381549"/>
              <a:gd name="connsiteX8" fmla="*/ 282872 w 3970075"/>
              <a:gd name="connsiteY8" fmla="*/ 46049 h 381549"/>
              <a:gd name="connsiteX9" fmla="*/ 207220 w 3970075"/>
              <a:gd name="connsiteY9" fmla="*/ 59206 h 381549"/>
              <a:gd name="connsiteX10" fmla="*/ 144725 w 3970075"/>
              <a:gd name="connsiteY10" fmla="*/ 75652 h 381549"/>
              <a:gd name="connsiteX11" fmla="*/ 75652 w 3970075"/>
              <a:gd name="connsiteY11" fmla="*/ 98677 h 381549"/>
              <a:gd name="connsiteX12" fmla="*/ 42760 w 3970075"/>
              <a:gd name="connsiteY12" fmla="*/ 115123 h 381549"/>
              <a:gd name="connsiteX13" fmla="*/ 16446 w 3970075"/>
              <a:gd name="connsiteY13" fmla="*/ 138147 h 381549"/>
              <a:gd name="connsiteX14" fmla="*/ 0 w 3970075"/>
              <a:gd name="connsiteY14" fmla="*/ 161172 h 381549"/>
              <a:gd name="connsiteX15" fmla="*/ 0 w 3970075"/>
              <a:gd name="connsiteY15" fmla="*/ 187485 h 381549"/>
              <a:gd name="connsiteX16" fmla="*/ 3289 w 3970075"/>
              <a:gd name="connsiteY16" fmla="*/ 217088 h 381549"/>
              <a:gd name="connsiteX17" fmla="*/ 36181 w 3970075"/>
              <a:gd name="connsiteY17" fmla="*/ 256559 h 381549"/>
              <a:gd name="connsiteX18" fmla="*/ 65784 w 3970075"/>
              <a:gd name="connsiteY18" fmla="*/ 282872 h 381549"/>
              <a:gd name="connsiteX19" fmla="*/ 108544 w 3970075"/>
              <a:gd name="connsiteY19" fmla="*/ 305897 h 381549"/>
              <a:gd name="connsiteX20" fmla="*/ 138147 w 3970075"/>
              <a:gd name="connsiteY20" fmla="*/ 312475 h 381549"/>
              <a:gd name="connsiteX21" fmla="*/ 282872 w 3970075"/>
              <a:gd name="connsiteY21" fmla="*/ 319054 h 381549"/>
              <a:gd name="connsiteX22" fmla="*/ 624950 w 3970075"/>
              <a:gd name="connsiteY22" fmla="*/ 325632 h 381549"/>
              <a:gd name="connsiteX23" fmla="*/ 1092017 w 3970075"/>
              <a:gd name="connsiteY23" fmla="*/ 335500 h 381549"/>
              <a:gd name="connsiteX24" fmla="*/ 1397914 w 3970075"/>
              <a:gd name="connsiteY24" fmla="*/ 342078 h 381549"/>
              <a:gd name="connsiteX25" fmla="*/ 1858403 w 3970075"/>
              <a:gd name="connsiteY25" fmla="*/ 351946 h 381549"/>
              <a:gd name="connsiteX26" fmla="*/ 2230083 w 3970075"/>
              <a:gd name="connsiteY26" fmla="*/ 358524 h 381549"/>
              <a:gd name="connsiteX27" fmla="*/ 2555715 w 3970075"/>
              <a:gd name="connsiteY27" fmla="*/ 365103 h 381549"/>
              <a:gd name="connsiteX28" fmla="*/ 2924106 w 3970075"/>
              <a:gd name="connsiteY28" fmla="*/ 371681 h 381549"/>
              <a:gd name="connsiteX29" fmla="*/ 3203689 w 3970075"/>
              <a:gd name="connsiteY29" fmla="*/ 371681 h 381549"/>
              <a:gd name="connsiteX30" fmla="*/ 3608262 w 3970075"/>
              <a:gd name="connsiteY30" fmla="*/ 381549 h 381549"/>
              <a:gd name="connsiteX31" fmla="*/ 3687203 w 3970075"/>
              <a:gd name="connsiteY31" fmla="*/ 378259 h 381549"/>
              <a:gd name="connsiteX32" fmla="*/ 3841796 w 3970075"/>
              <a:gd name="connsiteY32" fmla="*/ 328921 h 381549"/>
              <a:gd name="connsiteX33" fmla="*/ 3868109 w 3970075"/>
              <a:gd name="connsiteY33" fmla="*/ 273005 h 381549"/>
              <a:gd name="connsiteX34" fmla="*/ 3907580 w 3970075"/>
              <a:gd name="connsiteY34" fmla="*/ 190775 h 381549"/>
              <a:gd name="connsiteX35" fmla="*/ 3950340 w 3970075"/>
              <a:gd name="connsiteY35" fmla="*/ 85520 h 381549"/>
              <a:gd name="connsiteX36" fmla="*/ 3970075 w 3970075"/>
              <a:gd name="connsiteY36" fmla="*/ 32893 h 381549"/>
              <a:gd name="connsiteX37" fmla="*/ 3970075 w 3970075"/>
              <a:gd name="connsiteY37" fmla="*/ 16446 h 381549"/>
              <a:gd name="connsiteX38" fmla="*/ 3963496 w 3970075"/>
              <a:gd name="connsiteY38" fmla="*/ 6579 h 381549"/>
              <a:gd name="connsiteX39" fmla="*/ 3947050 w 3970075"/>
              <a:gd name="connsiteY39" fmla="*/ 0 h 381549"/>
              <a:gd name="connsiteX40" fmla="*/ 3930604 w 3970075"/>
              <a:gd name="connsiteY40" fmla="*/ 9868 h 381549"/>
              <a:gd name="connsiteX41" fmla="*/ 3874688 w 3970075"/>
              <a:gd name="connsiteY41" fmla="*/ 62495 h 381549"/>
              <a:gd name="connsiteX42" fmla="*/ 3808904 w 3970075"/>
              <a:gd name="connsiteY42" fmla="*/ 108544 h 381549"/>
              <a:gd name="connsiteX43" fmla="*/ 3756276 w 3970075"/>
              <a:gd name="connsiteY43" fmla="*/ 134858 h 381549"/>
              <a:gd name="connsiteX44" fmla="*/ 3706938 w 3970075"/>
              <a:gd name="connsiteY44" fmla="*/ 151304 h 381549"/>
              <a:gd name="connsiteX45" fmla="*/ 3644443 w 3970075"/>
              <a:gd name="connsiteY45" fmla="*/ 161172 h 381549"/>
              <a:gd name="connsiteX46" fmla="*/ 3522742 w 3970075"/>
              <a:gd name="connsiteY46" fmla="*/ 161172 h 381549"/>
              <a:gd name="connsiteX47" fmla="*/ 3210268 w 3970075"/>
              <a:gd name="connsiteY47" fmla="*/ 161172 h 381549"/>
              <a:gd name="connsiteX48" fmla="*/ 2651102 w 3970075"/>
              <a:gd name="connsiteY48" fmla="*/ 157882 h 381549"/>
              <a:gd name="connsiteX49" fmla="*/ 2137986 w 3970075"/>
              <a:gd name="connsiteY49" fmla="*/ 148015 h 381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970075" h="381549">
                <a:moveTo>
                  <a:pt x="2137986" y="148015"/>
                </a:moveTo>
                <a:lnTo>
                  <a:pt x="1759727" y="134858"/>
                </a:lnTo>
                <a:lnTo>
                  <a:pt x="1440673" y="118412"/>
                </a:lnTo>
                <a:lnTo>
                  <a:pt x="1200561" y="105255"/>
                </a:lnTo>
                <a:lnTo>
                  <a:pt x="1003209" y="88809"/>
                </a:lnTo>
                <a:lnTo>
                  <a:pt x="759807" y="69074"/>
                </a:lnTo>
                <a:lnTo>
                  <a:pt x="549298" y="46049"/>
                </a:lnTo>
                <a:lnTo>
                  <a:pt x="430886" y="46049"/>
                </a:lnTo>
                <a:lnTo>
                  <a:pt x="282872" y="46049"/>
                </a:lnTo>
                <a:lnTo>
                  <a:pt x="207220" y="59206"/>
                </a:lnTo>
                <a:lnTo>
                  <a:pt x="144725" y="75652"/>
                </a:lnTo>
                <a:lnTo>
                  <a:pt x="75652" y="98677"/>
                </a:lnTo>
                <a:lnTo>
                  <a:pt x="42760" y="115123"/>
                </a:lnTo>
                <a:lnTo>
                  <a:pt x="16446" y="138147"/>
                </a:lnTo>
                <a:lnTo>
                  <a:pt x="0" y="161172"/>
                </a:lnTo>
                <a:lnTo>
                  <a:pt x="0" y="187485"/>
                </a:lnTo>
                <a:lnTo>
                  <a:pt x="3289" y="217088"/>
                </a:lnTo>
                <a:lnTo>
                  <a:pt x="36181" y="256559"/>
                </a:lnTo>
                <a:lnTo>
                  <a:pt x="65784" y="282872"/>
                </a:lnTo>
                <a:lnTo>
                  <a:pt x="108544" y="305897"/>
                </a:lnTo>
                <a:lnTo>
                  <a:pt x="138147" y="312475"/>
                </a:lnTo>
                <a:lnTo>
                  <a:pt x="282872" y="319054"/>
                </a:lnTo>
                <a:lnTo>
                  <a:pt x="624950" y="325632"/>
                </a:lnTo>
                <a:lnTo>
                  <a:pt x="1092017" y="335500"/>
                </a:lnTo>
                <a:lnTo>
                  <a:pt x="1397914" y="342078"/>
                </a:lnTo>
                <a:lnTo>
                  <a:pt x="1858403" y="351946"/>
                </a:lnTo>
                <a:lnTo>
                  <a:pt x="2230083" y="358524"/>
                </a:lnTo>
                <a:lnTo>
                  <a:pt x="2555715" y="365103"/>
                </a:lnTo>
                <a:lnTo>
                  <a:pt x="2924106" y="371681"/>
                </a:lnTo>
                <a:lnTo>
                  <a:pt x="3203689" y="371681"/>
                </a:lnTo>
                <a:lnTo>
                  <a:pt x="3608262" y="381549"/>
                </a:lnTo>
                <a:lnTo>
                  <a:pt x="3687203" y="378259"/>
                </a:lnTo>
                <a:lnTo>
                  <a:pt x="3841796" y="328921"/>
                </a:lnTo>
                <a:lnTo>
                  <a:pt x="3868109" y="273005"/>
                </a:lnTo>
                <a:lnTo>
                  <a:pt x="3907580" y="190775"/>
                </a:lnTo>
                <a:lnTo>
                  <a:pt x="3950340" y="85520"/>
                </a:lnTo>
                <a:lnTo>
                  <a:pt x="3970075" y="32893"/>
                </a:lnTo>
                <a:lnTo>
                  <a:pt x="3970075" y="16446"/>
                </a:lnTo>
                <a:lnTo>
                  <a:pt x="3963496" y="6579"/>
                </a:lnTo>
                <a:lnTo>
                  <a:pt x="3947050" y="0"/>
                </a:lnTo>
                <a:lnTo>
                  <a:pt x="3930604" y="9868"/>
                </a:lnTo>
                <a:lnTo>
                  <a:pt x="3874688" y="62495"/>
                </a:lnTo>
                <a:lnTo>
                  <a:pt x="3808904" y="108544"/>
                </a:lnTo>
                <a:lnTo>
                  <a:pt x="3756276" y="134858"/>
                </a:lnTo>
                <a:lnTo>
                  <a:pt x="3706938" y="151304"/>
                </a:lnTo>
                <a:lnTo>
                  <a:pt x="3644443" y="161172"/>
                </a:lnTo>
                <a:lnTo>
                  <a:pt x="3522742" y="161172"/>
                </a:lnTo>
                <a:lnTo>
                  <a:pt x="3210268" y="161172"/>
                </a:lnTo>
                <a:lnTo>
                  <a:pt x="2651102" y="157882"/>
                </a:lnTo>
                <a:lnTo>
                  <a:pt x="2137986" y="1480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889EB91D-D5FA-4564-8467-DE8D77E6BEA0}"/>
              </a:ext>
            </a:extLst>
          </p:cNvPr>
          <p:cNvSpPr/>
          <p:nvPr/>
        </p:nvSpPr>
        <p:spPr>
          <a:xfrm>
            <a:off x="5118100" y="1443038"/>
            <a:ext cx="561975" cy="657225"/>
          </a:xfrm>
          <a:custGeom>
            <a:avLst/>
            <a:gdLst>
              <a:gd name="connsiteX0" fmla="*/ 207169 w 561975"/>
              <a:gd name="connsiteY0" fmla="*/ 414337 h 657225"/>
              <a:gd name="connsiteX1" fmla="*/ 209550 w 561975"/>
              <a:gd name="connsiteY1" fmla="*/ 657225 h 657225"/>
              <a:gd name="connsiteX2" fmla="*/ 476250 w 561975"/>
              <a:gd name="connsiteY2" fmla="*/ 607218 h 657225"/>
              <a:gd name="connsiteX3" fmla="*/ 473869 w 561975"/>
              <a:gd name="connsiteY3" fmla="*/ 404812 h 657225"/>
              <a:gd name="connsiteX4" fmla="*/ 476250 w 561975"/>
              <a:gd name="connsiteY4" fmla="*/ 302418 h 657225"/>
              <a:gd name="connsiteX5" fmla="*/ 478632 w 561975"/>
              <a:gd name="connsiteY5" fmla="*/ 280987 h 657225"/>
              <a:gd name="connsiteX6" fmla="*/ 485775 w 561975"/>
              <a:gd name="connsiteY6" fmla="*/ 252412 h 657225"/>
              <a:gd name="connsiteX7" fmla="*/ 495300 w 561975"/>
              <a:gd name="connsiteY7" fmla="*/ 230981 h 657225"/>
              <a:gd name="connsiteX8" fmla="*/ 516732 w 561975"/>
              <a:gd name="connsiteY8" fmla="*/ 204787 h 657225"/>
              <a:gd name="connsiteX9" fmla="*/ 535782 w 561975"/>
              <a:gd name="connsiteY9" fmla="*/ 180975 h 657225"/>
              <a:gd name="connsiteX10" fmla="*/ 554832 w 561975"/>
              <a:gd name="connsiteY10" fmla="*/ 159543 h 657225"/>
              <a:gd name="connsiteX11" fmla="*/ 559594 w 561975"/>
              <a:gd name="connsiteY11" fmla="*/ 142875 h 657225"/>
              <a:gd name="connsiteX12" fmla="*/ 561975 w 561975"/>
              <a:gd name="connsiteY12" fmla="*/ 128587 h 657225"/>
              <a:gd name="connsiteX13" fmla="*/ 559594 w 561975"/>
              <a:gd name="connsiteY13" fmla="*/ 116681 h 657225"/>
              <a:gd name="connsiteX14" fmla="*/ 550069 w 561975"/>
              <a:gd name="connsiteY14" fmla="*/ 102393 h 657225"/>
              <a:gd name="connsiteX15" fmla="*/ 528638 w 561975"/>
              <a:gd name="connsiteY15" fmla="*/ 80962 h 657225"/>
              <a:gd name="connsiteX16" fmla="*/ 504825 w 561975"/>
              <a:gd name="connsiteY16" fmla="*/ 69056 h 657225"/>
              <a:gd name="connsiteX17" fmla="*/ 433388 w 561975"/>
              <a:gd name="connsiteY17" fmla="*/ 50006 h 657225"/>
              <a:gd name="connsiteX18" fmla="*/ 307182 w 561975"/>
              <a:gd name="connsiteY18" fmla="*/ 26193 h 657225"/>
              <a:gd name="connsiteX19" fmla="*/ 145257 w 561975"/>
              <a:gd name="connsiteY19" fmla="*/ 7143 h 657225"/>
              <a:gd name="connsiteX20" fmla="*/ 54769 w 561975"/>
              <a:gd name="connsiteY20" fmla="*/ 0 h 657225"/>
              <a:gd name="connsiteX21" fmla="*/ 28575 w 561975"/>
              <a:gd name="connsiteY21" fmla="*/ 2381 h 657225"/>
              <a:gd name="connsiteX22" fmla="*/ 11907 w 561975"/>
              <a:gd name="connsiteY22" fmla="*/ 4762 h 657225"/>
              <a:gd name="connsiteX23" fmla="*/ 7144 w 561975"/>
              <a:gd name="connsiteY23" fmla="*/ 7143 h 657225"/>
              <a:gd name="connsiteX24" fmla="*/ 2382 w 561975"/>
              <a:gd name="connsiteY24" fmla="*/ 9525 h 657225"/>
              <a:gd name="connsiteX25" fmla="*/ 0 w 561975"/>
              <a:gd name="connsiteY25" fmla="*/ 26193 h 657225"/>
              <a:gd name="connsiteX26" fmla="*/ 7144 w 561975"/>
              <a:gd name="connsiteY26" fmla="*/ 42862 h 657225"/>
              <a:gd name="connsiteX27" fmla="*/ 26194 w 561975"/>
              <a:gd name="connsiteY27" fmla="*/ 61912 h 657225"/>
              <a:gd name="connsiteX28" fmla="*/ 66675 w 561975"/>
              <a:gd name="connsiteY28" fmla="*/ 85725 h 657225"/>
              <a:gd name="connsiteX29" fmla="*/ 107157 w 561975"/>
              <a:gd name="connsiteY29" fmla="*/ 114300 h 657225"/>
              <a:gd name="connsiteX30" fmla="*/ 135732 w 561975"/>
              <a:gd name="connsiteY30" fmla="*/ 135731 h 657225"/>
              <a:gd name="connsiteX31" fmla="*/ 159544 w 561975"/>
              <a:gd name="connsiteY31" fmla="*/ 161925 h 657225"/>
              <a:gd name="connsiteX32" fmla="*/ 180975 w 561975"/>
              <a:gd name="connsiteY32" fmla="*/ 195262 h 657225"/>
              <a:gd name="connsiteX33" fmla="*/ 197644 w 561975"/>
              <a:gd name="connsiteY33" fmla="*/ 233362 h 657225"/>
              <a:gd name="connsiteX34" fmla="*/ 204788 w 561975"/>
              <a:gd name="connsiteY34" fmla="*/ 276225 h 657225"/>
              <a:gd name="connsiteX35" fmla="*/ 207169 w 561975"/>
              <a:gd name="connsiteY35" fmla="*/ 414337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61975" h="657225">
                <a:moveTo>
                  <a:pt x="207169" y="414337"/>
                </a:moveTo>
                <a:cubicBezTo>
                  <a:pt x="207963" y="495300"/>
                  <a:pt x="208756" y="576262"/>
                  <a:pt x="209550" y="657225"/>
                </a:cubicBezTo>
                <a:lnTo>
                  <a:pt x="476250" y="607218"/>
                </a:lnTo>
                <a:cubicBezTo>
                  <a:pt x="475456" y="539749"/>
                  <a:pt x="474663" y="472281"/>
                  <a:pt x="473869" y="404812"/>
                </a:cubicBezTo>
                <a:cubicBezTo>
                  <a:pt x="474663" y="370681"/>
                  <a:pt x="475456" y="336549"/>
                  <a:pt x="476250" y="302418"/>
                </a:cubicBezTo>
                <a:lnTo>
                  <a:pt x="478632" y="280987"/>
                </a:lnTo>
                <a:lnTo>
                  <a:pt x="485775" y="252412"/>
                </a:lnTo>
                <a:lnTo>
                  <a:pt x="495300" y="230981"/>
                </a:lnTo>
                <a:lnTo>
                  <a:pt x="516732" y="204787"/>
                </a:lnTo>
                <a:lnTo>
                  <a:pt x="535782" y="180975"/>
                </a:lnTo>
                <a:lnTo>
                  <a:pt x="554832" y="159543"/>
                </a:lnTo>
                <a:lnTo>
                  <a:pt x="559594" y="142875"/>
                </a:lnTo>
                <a:lnTo>
                  <a:pt x="561975" y="128587"/>
                </a:lnTo>
                <a:lnTo>
                  <a:pt x="559594" y="116681"/>
                </a:lnTo>
                <a:lnTo>
                  <a:pt x="550069" y="102393"/>
                </a:lnTo>
                <a:lnTo>
                  <a:pt x="528638" y="80962"/>
                </a:lnTo>
                <a:lnTo>
                  <a:pt x="504825" y="69056"/>
                </a:lnTo>
                <a:lnTo>
                  <a:pt x="433388" y="50006"/>
                </a:lnTo>
                <a:lnTo>
                  <a:pt x="307182" y="26193"/>
                </a:lnTo>
                <a:lnTo>
                  <a:pt x="145257" y="7143"/>
                </a:lnTo>
                <a:lnTo>
                  <a:pt x="54769" y="0"/>
                </a:lnTo>
                <a:lnTo>
                  <a:pt x="28575" y="2381"/>
                </a:lnTo>
                <a:lnTo>
                  <a:pt x="11907" y="4762"/>
                </a:lnTo>
                <a:lnTo>
                  <a:pt x="7144" y="7143"/>
                </a:lnTo>
                <a:lnTo>
                  <a:pt x="2382" y="9525"/>
                </a:lnTo>
                <a:lnTo>
                  <a:pt x="0" y="26193"/>
                </a:lnTo>
                <a:lnTo>
                  <a:pt x="7144" y="42862"/>
                </a:lnTo>
                <a:lnTo>
                  <a:pt x="26194" y="61912"/>
                </a:lnTo>
                <a:lnTo>
                  <a:pt x="66675" y="85725"/>
                </a:lnTo>
                <a:lnTo>
                  <a:pt x="107157" y="114300"/>
                </a:lnTo>
                <a:lnTo>
                  <a:pt x="135732" y="135731"/>
                </a:lnTo>
                <a:lnTo>
                  <a:pt x="159544" y="161925"/>
                </a:lnTo>
                <a:lnTo>
                  <a:pt x="180975" y="195262"/>
                </a:lnTo>
                <a:lnTo>
                  <a:pt x="197644" y="233362"/>
                </a:lnTo>
                <a:lnTo>
                  <a:pt x="204788" y="276225"/>
                </a:lnTo>
                <a:cubicBezTo>
                  <a:pt x="205582" y="322262"/>
                  <a:pt x="206375" y="368300"/>
                  <a:pt x="207169" y="4143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CC7AFA7-92B8-4676-9F28-E0B9BA56B40B}"/>
              </a:ext>
            </a:extLst>
          </p:cNvPr>
          <p:cNvSpPr/>
          <p:nvPr/>
        </p:nvSpPr>
        <p:spPr>
          <a:xfrm>
            <a:off x="4360863" y="1779588"/>
            <a:ext cx="2459037" cy="508000"/>
          </a:xfrm>
          <a:custGeom>
            <a:avLst/>
            <a:gdLst>
              <a:gd name="connsiteX0" fmla="*/ 1233487 w 2459831"/>
              <a:gd name="connsiteY0" fmla="*/ 342900 h 509587"/>
              <a:gd name="connsiteX1" fmla="*/ 1062037 w 2459831"/>
              <a:gd name="connsiteY1" fmla="*/ 371475 h 509587"/>
              <a:gd name="connsiteX2" fmla="*/ 876300 w 2459831"/>
              <a:gd name="connsiteY2" fmla="*/ 404812 h 509587"/>
              <a:gd name="connsiteX3" fmla="*/ 647700 w 2459831"/>
              <a:gd name="connsiteY3" fmla="*/ 450056 h 509587"/>
              <a:gd name="connsiteX4" fmla="*/ 450056 w 2459831"/>
              <a:gd name="connsiteY4" fmla="*/ 490537 h 509587"/>
              <a:gd name="connsiteX5" fmla="*/ 392906 w 2459831"/>
              <a:gd name="connsiteY5" fmla="*/ 500062 h 509587"/>
              <a:gd name="connsiteX6" fmla="*/ 347662 w 2459831"/>
              <a:gd name="connsiteY6" fmla="*/ 509587 h 509587"/>
              <a:gd name="connsiteX7" fmla="*/ 342900 w 2459831"/>
              <a:gd name="connsiteY7" fmla="*/ 509587 h 509587"/>
              <a:gd name="connsiteX8" fmla="*/ 323850 w 2459831"/>
              <a:gd name="connsiteY8" fmla="*/ 502444 h 509587"/>
              <a:gd name="connsiteX9" fmla="*/ 273844 w 2459831"/>
              <a:gd name="connsiteY9" fmla="*/ 473869 h 509587"/>
              <a:gd name="connsiteX10" fmla="*/ 192881 w 2459831"/>
              <a:gd name="connsiteY10" fmla="*/ 421481 h 509587"/>
              <a:gd name="connsiteX11" fmla="*/ 123825 w 2459831"/>
              <a:gd name="connsiteY11" fmla="*/ 369094 h 509587"/>
              <a:gd name="connsiteX12" fmla="*/ 80962 w 2459831"/>
              <a:gd name="connsiteY12" fmla="*/ 333375 h 509587"/>
              <a:gd name="connsiteX13" fmla="*/ 50006 w 2459831"/>
              <a:gd name="connsiteY13" fmla="*/ 302419 h 509587"/>
              <a:gd name="connsiteX14" fmla="*/ 23812 w 2459831"/>
              <a:gd name="connsiteY14" fmla="*/ 273844 h 509587"/>
              <a:gd name="connsiteX15" fmla="*/ 7144 w 2459831"/>
              <a:gd name="connsiteY15" fmla="*/ 247650 h 509587"/>
              <a:gd name="connsiteX16" fmla="*/ 0 w 2459831"/>
              <a:gd name="connsiteY16" fmla="*/ 223837 h 509587"/>
              <a:gd name="connsiteX17" fmla="*/ 2381 w 2459831"/>
              <a:gd name="connsiteY17" fmla="*/ 209550 h 509587"/>
              <a:gd name="connsiteX18" fmla="*/ 16669 w 2459831"/>
              <a:gd name="connsiteY18" fmla="*/ 200025 h 509587"/>
              <a:gd name="connsiteX19" fmla="*/ 26194 w 2459831"/>
              <a:gd name="connsiteY19" fmla="*/ 200025 h 509587"/>
              <a:gd name="connsiteX20" fmla="*/ 59531 w 2459831"/>
              <a:gd name="connsiteY20" fmla="*/ 211931 h 509587"/>
              <a:gd name="connsiteX21" fmla="*/ 116681 w 2459831"/>
              <a:gd name="connsiteY21" fmla="*/ 230981 h 509587"/>
              <a:gd name="connsiteX22" fmla="*/ 176212 w 2459831"/>
              <a:gd name="connsiteY22" fmla="*/ 250031 h 509587"/>
              <a:gd name="connsiteX23" fmla="*/ 245269 w 2459831"/>
              <a:gd name="connsiteY23" fmla="*/ 266700 h 509587"/>
              <a:gd name="connsiteX24" fmla="*/ 292894 w 2459831"/>
              <a:gd name="connsiteY24" fmla="*/ 278606 h 509587"/>
              <a:gd name="connsiteX25" fmla="*/ 338137 w 2459831"/>
              <a:gd name="connsiteY25" fmla="*/ 285750 h 509587"/>
              <a:gd name="connsiteX26" fmla="*/ 385762 w 2459831"/>
              <a:gd name="connsiteY26" fmla="*/ 288131 h 509587"/>
              <a:gd name="connsiteX27" fmla="*/ 450056 w 2459831"/>
              <a:gd name="connsiteY27" fmla="*/ 288131 h 509587"/>
              <a:gd name="connsiteX28" fmla="*/ 523875 w 2459831"/>
              <a:gd name="connsiteY28" fmla="*/ 283369 h 509587"/>
              <a:gd name="connsiteX29" fmla="*/ 626269 w 2459831"/>
              <a:gd name="connsiteY29" fmla="*/ 273844 h 509587"/>
              <a:gd name="connsiteX30" fmla="*/ 771525 w 2459831"/>
              <a:gd name="connsiteY30" fmla="*/ 252412 h 509587"/>
              <a:gd name="connsiteX31" fmla="*/ 888206 w 2459831"/>
              <a:gd name="connsiteY31" fmla="*/ 235744 h 509587"/>
              <a:gd name="connsiteX32" fmla="*/ 995362 w 2459831"/>
              <a:gd name="connsiteY32" fmla="*/ 219075 h 509587"/>
              <a:gd name="connsiteX33" fmla="*/ 1219200 w 2459831"/>
              <a:gd name="connsiteY33" fmla="*/ 180975 h 509587"/>
              <a:gd name="connsiteX34" fmla="*/ 1404937 w 2459831"/>
              <a:gd name="connsiteY34" fmla="*/ 159544 h 509587"/>
              <a:gd name="connsiteX35" fmla="*/ 1647825 w 2459831"/>
              <a:gd name="connsiteY35" fmla="*/ 128587 h 509587"/>
              <a:gd name="connsiteX36" fmla="*/ 1762125 w 2459831"/>
              <a:gd name="connsiteY36" fmla="*/ 111919 h 509587"/>
              <a:gd name="connsiteX37" fmla="*/ 1831181 w 2459831"/>
              <a:gd name="connsiteY37" fmla="*/ 83344 h 509587"/>
              <a:gd name="connsiteX38" fmla="*/ 1914525 w 2459831"/>
              <a:gd name="connsiteY38" fmla="*/ 47625 h 509587"/>
              <a:gd name="connsiteX39" fmla="*/ 2012156 w 2459831"/>
              <a:gd name="connsiteY39" fmla="*/ 7144 h 509587"/>
              <a:gd name="connsiteX40" fmla="*/ 2038350 w 2459831"/>
              <a:gd name="connsiteY40" fmla="*/ 0 h 509587"/>
              <a:gd name="connsiteX41" fmla="*/ 2064544 w 2459831"/>
              <a:gd name="connsiteY41" fmla="*/ 0 h 509587"/>
              <a:gd name="connsiteX42" fmla="*/ 2155031 w 2459831"/>
              <a:gd name="connsiteY42" fmla="*/ 7144 h 509587"/>
              <a:gd name="connsiteX43" fmla="*/ 2235994 w 2459831"/>
              <a:gd name="connsiteY43" fmla="*/ 23812 h 509587"/>
              <a:gd name="connsiteX44" fmla="*/ 2297906 w 2459831"/>
              <a:gd name="connsiteY44" fmla="*/ 45244 h 509587"/>
              <a:gd name="connsiteX45" fmla="*/ 2366962 w 2459831"/>
              <a:gd name="connsiteY45" fmla="*/ 76200 h 509587"/>
              <a:gd name="connsiteX46" fmla="*/ 2405062 w 2459831"/>
              <a:gd name="connsiteY46" fmla="*/ 100012 h 509587"/>
              <a:gd name="connsiteX47" fmla="*/ 2421731 w 2459831"/>
              <a:gd name="connsiteY47" fmla="*/ 114300 h 509587"/>
              <a:gd name="connsiteX48" fmla="*/ 2438400 w 2459831"/>
              <a:gd name="connsiteY48" fmla="*/ 133350 h 509587"/>
              <a:gd name="connsiteX49" fmla="*/ 2450306 w 2459831"/>
              <a:gd name="connsiteY49" fmla="*/ 152400 h 509587"/>
              <a:gd name="connsiteX50" fmla="*/ 2457450 w 2459831"/>
              <a:gd name="connsiteY50" fmla="*/ 166687 h 509587"/>
              <a:gd name="connsiteX51" fmla="*/ 2459831 w 2459831"/>
              <a:gd name="connsiteY51" fmla="*/ 190500 h 509587"/>
              <a:gd name="connsiteX52" fmla="*/ 2450306 w 2459831"/>
              <a:gd name="connsiteY52" fmla="*/ 214312 h 509587"/>
              <a:gd name="connsiteX53" fmla="*/ 2426494 w 2459831"/>
              <a:gd name="connsiteY53" fmla="*/ 235744 h 509587"/>
              <a:gd name="connsiteX54" fmla="*/ 2383631 w 2459831"/>
              <a:gd name="connsiteY54" fmla="*/ 257175 h 509587"/>
              <a:gd name="connsiteX55" fmla="*/ 2345531 w 2459831"/>
              <a:gd name="connsiteY55" fmla="*/ 266700 h 509587"/>
              <a:gd name="connsiteX56" fmla="*/ 2259806 w 2459831"/>
              <a:gd name="connsiteY56" fmla="*/ 273844 h 509587"/>
              <a:gd name="connsiteX57" fmla="*/ 2112169 w 2459831"/>
              <a:gd name="connsiteY57" fmla="*/ 285750 h 509587"/>
              <a:gd name="connsiteX58" fmla="*/ 1945481 w 2459831"/>
              <a:gd name="connsiteY58" fmla="*/ 292894 h 509587"/>
              <a:gd name="connsiteX59" fmla="*/ 1702594 w 2459831"/>
              <a:gd name="connsiteY59" fmla="*/ 307181 h 509587"/>
              <a:gd name="connsiteX60" fmla="*/ 1545431 w 2459831"/>
              <a:gd name="connsiteY60" fmla="*/ 311944 h 509587"/>
              <a:gd name="connsiteX61" fmla="*/ 1426369 w 2459831"/>
              <a:gd name="connsiteY61" fmla="*/ 314325 h 509587"/>
              <a:gd name="connsiteX62" fmla="*/ 1233487 w 2459831"/>
              <a:gd name="connsiteY62" fmla="*/ 342900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59831" h="509587">
                <a:moveTo>
                  <a:pt x="1233487" y="342900"/>
                </a:moveTo>
                <a:lnTo>
                  <a:pt x="1062037" y="371475"/>
                </a:lnTo>
                <a:lnTo>
                  <a:pt x="876300" y="404812"/>
                </a:lnTo>
                <a:lnTo>
                  <a:pt x="647700" y="450056"/>
                </a:lnTo>
                <a:lnTo>
                  <a:pt x="450056" y="490537"/>
                </a:lnTo>
                <a:lnTo>
                  <a:pt x="392906" y="500062"/>
                </a:lnTo>
                <a:lnTo>
                  <a:pt x="347662" y="509587"/>
                </a:lnTo>
                <a:lnTo>
                  <a:pt x="342900" y="509587"/>
                </a:lnTo>
                <a:lnTo>
                  <a:pt x="323850" y="502444"/>
                </a:lnTo>
                <a:lnTo>
                  <a:pt x="273844" y="473869"/>
                </a:lnTo>
                <a:lnTo>
                  <a:pt x="192881" y="421481"/>
                </a:lnTo>
                <a:lnTo>
                  <a:pt x="123825" y="369094"/>
                </a:lnTo>
                <a:lnTo>
                  <a:pt x="80962" y="333375"/>
                </a:lnTo>
                <a:lnTo>
                  <a:pt x="50006" y="302419"/>
                </a:lnTo>
                <a:lnTo>
                  <a:pt x="23812" y="273844"/>
                </a:lnTo>
                <a:lnTo>
                  <a:pt x="7144" y="247650"/>
                </a:lnTo>
                <a:lnTo>
                  <a:pt x="0" y="223837"/>
                </a:lnTo>
                <a:lnTo>
                  <a:pt x="2381" y="209550"/>
                </a:lnTo>
                <a:lnTo>
                  <a:pt x="16669" y="200025"/>
                </a:lnTo>
                <a:lnTo>
                  <a:pt x="26194" y="200025"/>
                </a:lnTo>
                <a:lnTo>
                  <a:pt x="59531" y="211931"/>
                </a:lnTo>
                <a:lnTo>
                  <a:pt x="116681" y="230981"/>
                </a:lnTo>
                <a:lnTo>
                  <a:pt x="176212" y="250031"/>
                </a:lnTo>
                <a:lnTo>
                  <a:pt x="245269" y="266700"/>
                </a:lnTo>
                <a:lnTo>
                  <a:pt x="292894" y="278606"/>
                </a:lnTo>
                <a:lnTo>
                  <a:pt x="338137" y="285750"/>
                </a:lnTo>
                <a:lnTo>
                  <a:pt x="385762" y="288131"/>
                </a:lnTo>
                <a:lnTo>
                  <a:pt x="450056" y="288131"/>
                </a:lnTo>
                <a:lnTo>
                  <a:pt x="523875" y="283369"/>
                </a:lnTo>
                <a:lnTo>
                  <a:pt x="626269" y="273844"/>
                </a:lnTo>
                <a:lnTo>
                  <a:pt x="771525" y="252412"/>
                </a:lnTo>
                <a:lnTo>
                  <a:pt x="888206" y="235744"/>
                </a:lnTo>
                <a:lnTo>
                  <a:pt x="995362" y="219075"/>
                </a:lnTo>
                <a:lnTo>
                  <a:pt x="1219200" y="180975"/>
                </a:lnTo>
                <a:lnTo>
                  <a:pt x="1404937" y="159544"/>
                </a:lnTo>
                <a:lnTo>
                  <a:pt x="1647825" y="128587"/>
                </a:lnTo>
                <a:lnTo>
                  <a:pt x="1762125" y="111919"/>
                </a:lnTo>
                <a:lnTo>
                  <a:pt x="1831181" y="83344"/>
                </a:lnTo>
                <a:lnTo>
                  <a:pt x="1914525" y="47625"/>
                </a:lnTo>
                <a:lnTo>
                  <a:pt x="2012156" y="7144"/>
                </a:lnTo>
                <a:lnTo>
                  <a:pt x="2038350" y="0"/>
                </a:lnTo>
                <a:lnTo>
                  <a:pt x="2064544" y="0"/>
                </a:lnTo>
                <a:lnTo>
                  <a:pt x="2155031" y="7144"/>
                </a:lnTo>
                <a:lnTo>
                  <a:pt x="2235994" y="23812"/>
                </a:lnTo>
                <a:lnTo>
                  <a:pt x="2297906" y="45244"/>
                </a:lnTo>
                <a:lnTo>
                  <a:pt x="2366962" y="76200"/>
                </a:lnTo>
                <a:lnTo>
                  <a:pt x="2405062" y="100012"/>
                </a:lnTo>
                <a:lnTo>
                  <a:pt x="2421731" y="114300"/>
                </a:lnTo>
                <a:lnTo>
                  <a:pt x="2438400" y="133350"/>
                </a:lnTo>
                <a:lnTo>
                  <a:pt x="2450306" y="152400"/>
                </a:lnTo>
                <a:lnTo>
                  <a:pt x="2457450" y="166687"/>
                </a:lnTo>
                <a:lnTo>
                  <a:pt x="2459831" y="190500"/>
                </a:lnTo>
                <a:lnTo>
                  <a:pt x="2450306" y="214312"/>
                </a:lnTo>
                <a:lnTo>
                  <a:pt x="2426494" y="235744"/>
                </a:lnTo>
                <a:lnTo>
                  <a:pt x="2383631" y="257175"/>
                </a:lnTo>
                <a:lnTo>
                  <a:pt x="2345531" y="266700"/>
                </a:lnTo>
                <a:cubicBezTo>
                  <a:pt x="2316962" y="269149"/>
                  <a:pt x="2288480" y="273844"/>
                  <a:pt x="2259806" y="273844"/>
                </a:cubicBezTo>
                <a:lnTo>
                  <a:pt x="2112169" y="285750"/>
                </a:lnTo>
                <a:lnTo>
                  <a:pt x="1945481" y="292894"/>
                </a:lnTo>
                <a:lnTo>
                  <a:pt x="1702594" y="307181"/>
                </a:lnTo>
                <a:lnTo>
                  <a:pt x="1545431" y="311944"/>
                </a:lnTo>
                <a:lnTo>
                  <a:pt x="1426369" y="314325"/>
                </a:lnTo>
                <a:lnTo>
                  <a:pt x="1233487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4E37E71-9660-4BFF-AF2B-893A99653214}"/>
              </a:ext>
            </a:extLst>
          </p:cNvPr>
          <p:cNvSpPr/>
          <p:nvPr/>
        </p:nvSpPr>
        <p:spPr>
          <a:xfrm>
            <a:off x="4813300" y="2173288"/>
            <a:ext cx="411163" cy="723900"/>
          </a:xfrm>
          <a:custGeom>
            <a:avLst/>
            <a:gdLst>
              <a:gd name="connsiteX0" fmla="*/ 142875 w 411957"/>
              <a:gd name="connsiteY0" fmla="*/ 438150 h 723900"/>
              <a:gd name="connsiteX1" fmla="*/ 85725 w 411957"/>
              <a:gd name="connsiteY1" fmla="*/ 273844 h 723900"/>
              <a:gd name="connsiteX2" fmla="*/ 35719 w 411957"/>
              <a:gd name="connsiteY2" fmla="*/ 130969 h 723900"/>
              <a:gd name="connsiteX3" fmla="*/ 0 w 411957"/>
              <a:gd name="connsiteY3" fmla="*/ 35719 h 723900"/>
              <a:gd name="connsiteX4" fmla="*/ 200025 w 411957"/>
              <a:gd name="connsiteY4" fmla="*/ 0 h 723900"/>
              <a:gd name="connsiteX5" fmla="*/ 271463 w 411957"/>
              <a:gd name="connsiteY5" fmla="*/ 166688 h 723900"/>
              <a:gd name="connsiteX6" fmla="*/ 359569 w 411957"/>
              <a:gd name="connsiteY6" fmla="*/ 390525 h 723900"/>
              <a:gd name="connsiteX7" fmla="*/ 378619 w 411957"/>
              <a:gd name="connsiteY7" fmla="*/ 442913 h 723900"/>
              <a:gd name="connsiteX8" fmla="*/ 388144 w 411957"/>
              <a:gd name="connsiteY8" fmla="*/ 483394 h 723900"/>
              <a:gd name="connsiteX9" fmla="*/ 397669 w 411957"/>
              <a:gd name="connsiteY9" fmla="*/ 533400 h 723900"/>
              <a:gd name="connsiteX10" fmla="*/ 411957 w 411957"/>
              <a:gd name="connsiteY10" fmla="*/ 697707 h 723900"/>
              <a:gd name="connsiteX11" fmla="*/ 235744 w 411957"/>
              <a:gd name="connsiteY11" fmla="*/ 723900 h 723900"/>
              <a:gd name="connsiteX12" fmla="*/ 188119 w 411957"/>
              <a:gd name="connsiteY12" fmla="*/ 571500 h 723900"/>
              <a:gd name="connsiteX13" fmla="*/ 142875 w 411957"/>
              <a:gd name="connsiteY13" fmla="*/ 43815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1957" h="723900">
                <a:moveTo>
                  <a:pt x="142875" y="438150"/>
                </a:moveTo>
                <a:lnTo>
                  <a:pt x="85725" y="273844"/>
                </a:lnTo>
                <a:lnTo>
                  <a:pt x="35719" y="130969"/>
                </a:lnTo>
                <a:lnTo>
                  <a:pt x="0" y="35719"/>
                </a:lnTo>
                <a:lnTo>
                  <a:pt x="200025" y="0"/>
                </a:lnTo>
                <a:lnTo>
                  <a:pt x="271463" y="166688"/>
                </a:lnTo>
                <a:lnTo>
                  <a:pt x="359569" y="390525"/>
                </a:lnTo>
                <a:lnTo>
                  <a:pt x="378619" y="442913"/>
                </a:lnTo>
                <a:lnTo>
                  <a:pt x="388144" y="483394"/>
                </a:lnTo>
                <a:lnTo>
                  <a:pt x="397669" y="533400"/>
                </a:lnTo>
                <a:lnTo>
                  <a:pt x="411957" y="697707"/>
                </a:lnTo>
                <a:lnTo>
                  <a:pt x="235744" y="723900"/>
                </a:lnTo>
                <a:lnTo>
                  <a:pt x="188119" y="571500"/>
                </a:lnTo>
                <a:lnTo>
                  <a:pt x="142875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F77CDD1-B358-49FE-82DB-AEF63DD9001F}"/>
              </a:ext>
            </a:extLst>
          </p:cNvPr>
          <p:cNvSpPr/>
          <p:nvPr/>
        </p:nvSpPr>
        <p:spPr>
          <a:xfrm>
            <a:off x="5748338" y="2046288"/>
            <a:ext cx="455612" cy="746125"/>
          </a:xfrm>
          <a:custGeom>
            <a:avLst/>
            <a:gdLst>
              <a:gd name="connsiteX0" fmla="*/ 128587 w 454818"/>
              <a:gd name="connsiteY0" fmla="*/ 416719 h 747712"/>
              <a:gd name="connsiteX1" fmla="*/ 133350 w 454818"/>
              <a:gd name="connsiteY1" fmla="*/ 321469 h 747712"/>
              <a:gd name="connsiteX2" fmla="*/ 135731 w 454818"/>
              <a:gd name="connsiteY2" fmla="*/ 235744 h 747712"/>
              <a:gd name="connsiteX3" fmla="*/ 133350 w 454818"/>
              <a:gd name="connsiteY3" fmla="*/ 185737 h 747712"/>
              <a:gd name="connsiteX4" fmla="*/ 128587 w 454818"/>
              <a:gd name="connsiteY4" fmla="*/ 159544 h 747712"/>
              <a:gd name="connsiteX5" fmla="*/ 114300 w 454818"/>
              <a:gd name="connsiteY5" fmla="*/ 128587 h 747712"/>
              <a:gd name="connsiteX6" fmla="*/ 85725 w 454818"/>
              <a:gd name="connsiteY6" fmla="*/ 88106 h 747712"/>
              <a:gd name="connsiteX7" fmla="*/ 57150 w 454818"/>
              <a:gd name="connsiteY7" fmla="*/ 57150 h 747712"/>
              <a:gd name="connsiteX8" fmla="*/ 0 w 454818"/>
              <a:gd name="connsiteY8" fmla="*/ 2381 h 747712"/>
              <a:gd name="connsiteX9" fmla="*/ 147637 w 454818"/>
              <a:gd name="connsiteY9" fmla="*/ 0 h 747712"/>
              <a:gd name="connsiteX10" fmla="*/ 252412 w 454818"/>
              <a:gd name="connsiteY10" fmla="*/ 66675 h 747712"/>
              <a:gd name="connsiteX11" fmla="*/ 333375 w 454818"/>
              <a:gd name="connsiteY11" fmla="*/ 123825 h 747712"/>
              <a:gd name="connsiteX12" fmla="*/ 400050 w 454818"/>
              <a:gd name="connsiteY12" fmla="*/ 176212 h 747712"/>
              <a:gd name="connsiteX13" fmla="*/ 435768 w 454818"/>
              <a:gd name="connsiteY13" fmla="*/ 207169 h 747712"/>
              <a:gd name="connsiteX14" fmla="*/ 447675 w 454818"/>
              <a:gd name="connsiteY14" fmla="*/ 221456 h 747712"/>
              <a:gd name="connsiteX15" fmla="*/ 452437 w 454818"/>
              <a:gd name="connsiteY15" fmla="*/ 233362 h 747712"/>
              <a:gd name="connsiteX16" fmla="*/ 454818 w 454818"/>
              <a:gd name="connsiteY16" fmla="*/ 252412 h 747712"/>
              <a:gd name="connsiteX17" fmla="*/ 447675 w 454818"/>
              <a:gd name="connsiteY17" fmla="*/ 280987 h 747712"/>
              <a:gd name="connsiteX18" fmla="*/ 431006 w 454818"/>
              <a:gd name="connsiteY18" fmla="*/ 316706 h 747712"/>
              <a:gd name="connsiteX19" fmla="*/ 404812 w 454818"/>
              <a:gd name="connsiteY19" fmla="*/ 352425 h 747712"/>
              <a:gd name="connsiteX20" fmla="*/ 383381 w 454818"/>
              <a:gd name="connsiteY20" fmla="*/ 388144 h 747712"/>
              <a:gd name="connsiteX21" fmla="*/ 347662 w 454818"/>
              <a:gd name="connsiteY21" fmla="*/ 469106 h 747712"/>
              <a:gd name="connsiteX22" fmla="*/ 307181 w 454818"/>
              <a:gd name="connsiteY22" fmla="*/ 581025 h 747712"/>
              <a:gd name="connsiteX23" fmla="*/ 245268 w 454818"/>
              <a:gd name="connsiteY23" fmla="*/ 742950 h 747712"/>
              <a:gd name="connsiteX24" fmla="*/ 111918 w 454818"/>
              <a:gd name="connsiteY24" fmla="*/ 747712 h 747712"/>
              <a:gd name="connsiteX25" fmla="*/ 116681 w 454818"/>
              <a:gd name="connsiteY25" fmla="*/ 600075 h 747712"/>
              <a:gd name="connsiteX26" fmla="*/ 128587 w 454818"/>
              <a:gd name="connsiteY26" fmla="*/ 416719 h 7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4818" h="747712">
                <a:moveTo>
                  <a:pt x="128587" y="416719"/>
                </a:moveTo>
                <a:lnTo>
                  <a:pt x="133350" y="321469"/>
                </a:lnTo>
                <a:cubicBezTo>
                  <a:pt x="134144" y="292894"/>
                  <a:pt x="134937" y="264319"/>
                  <a:pt x="135731" y="235744"/>
                </a:cubicBezTo>
                <a:lnTo>
                  <a:pt x="133350" y="185737"/>
                </a:lnTo>
                <a:lnTo>
                  <a:pt x="128587" y="159544"/>
                </a:lnTo>
                <a:lnTo>
                  <a:pt x="114300" y="128587"/>
                </a:lnTo>
                <a:lnTo>
                  <a:pt x="85725" y="88106"/>
                </a:lnTo>
                <a:lnTo>
                  <a:pt x="57150" y="57150"/>
                </a:lnTo>
                <a:lnTo>
                  <a:pt x="0" y="2381"/>
                </a:lnTo>
                <a:lnTo>
                  <a:pt x="147637" y="0"/>
                </a:lnTo>
                <a:lnTo>
                  <a:pt x="252412" y="66675"/>
                </a:lnTo>
                <a:lnTo>
                  <a:pt x="333375" y="123825"/>
                </a:lnTo>
                <a:lnTo>
                  <a:pt x="400050" y="176212"/>
                </a:lnTo>
                <a:lnTo>
                  <a:pt x="435768" y="207169"/>
                </a:lnTo>
                <a:lnTo>
                  <a:pt x="447675" y="221456"/>
                </a:lnTo>
                <a:lnTo>
                  <a:pt x="452437" y="233362"/>
                </a:lnTo>
                <a:lnTo>
                  <a:pt x="454818" y="252412"/>
                </a:lnTo>
                <a:lnTo>
                  <a:pt x="447675" y="280987"/>
                </a:lnTo>
                <a:lnTo>
                  <a:pt x="431006" y="316706"/>
                </a:lnTo>
                <a:lnTo>
                  <a:pt x="404812" y="352425"/>
                </a:lnTo>
                <a:lnTo>
                  <a:pt x="383381" y="388144"/>
                </a:lnTo>
                <a:lnTo>
                  <a:pt x="347662" y="469106"/>
                </a:lnTo>
                <a:lnTo>
                  <a:pt x="307181" y="581025"/>
                </a:lnTo>
                <a:lnTo>
                  <a:pt x="245268" y="742950"/>
                </a:lnTo>
                <a:lnTo>
                  <a:pt x="111918" y="747712"/>
                </a:lnTo>
                <a:lnTo>
                  <a:pt x="116681" y="600075"/>
                </a:lnTo>
                <a:lnTo>
                  <a:pt x="128587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DB28368-64D3-472B-A7FC-1402AA9E79A3}"/>
              </a:ext>
            </a:extLst>
          </p:cNvPr>
          <p:cNvSpPr/>
          <p:nvPr/>
        </p:nvSpPr>
        <p:spPr>
          <a:xfrm>
            <a:off x="3992563" y="2560638"/>
            <a:ext cx="3227387" cy="555625"/>
          </a:xfrm>
          <a:custGeom>
            <a:avLst/>
            <a:gdLst>
              <a:gd name="connsiteX0" fmla="*/ 1670234 w 3226828"/>
              <a:gd name="connsiteY0" fmla="*/ 332989 h 554982"/>
              <a:gd name="connsiteX1" fmla="*/ 1432384 w 3226828"/>
              <a:gd name="connsiteY1" fmla="*/ 362060 h 554982"/>
              <a:gd name="connsiteX2" fmla="*/ 1236819 w 3226828"/>
              <a:gd name="connsiteY2" fmla="*/ 388487 h 554982"/>
              <a:gd name="connsiteX3" fmla="*/ 1043896 w 3226828"/>
              <a:gd name="connsiteY3" fmla="*/ 420201 h 554982"/>
              <a:gd name="connsiteX4" fmla="*/ 922329 w 3226828"/>
              <a:gd name="connsiteY4" fmla="*/ 441343 h 554982"/>
              <a:gd name="connsiteX5" fmla="*/ 803404 w 3226828"/>
              <a:gd name="connsiteY5" fmla="*/ 470413 h 554982"/>
              <a:gd name="connsiteX6" fmla="*/ 650123 w 3226828"/>
              <a:gd name="connsiteY6" fmla="*/ 510055 h 554982"/>
              <a:gd name="connsiteX7" fmla="*/ 547055 w 3226828"/>
              <a:gd name="connsiteY7" fmla="*/ 541768 h 554982"/>
              <a:gd name="connsiteX8" fmla="*/ 504770 w 3226828"/>
              <a:gd name="connsiteY8" fmla="*/ 554982 h 554982"/>
              <a:gd name="connsiteX9" fmla="*/ 465129 w 3226828"/>
              <a:gd name="connsiteY9" fmla="*/ 549697 h 554982"/>
              <a:gd name="connsiteX10" fmla="*/ 385845 w 3226828"/>
              <a:gd name="connsiteY10" fmla="*/ 533840 h 554982"/>
              <a:gd name="connsiteX11" fmla="*/ 327704 w 3226828"/>
              <a:gd name="connsiteY11" fmla="*/ 517983 h 554982"/>
              <a:gd name="connsiteX12" fmla="*/ 285420 w 3226828"/>
              <a:gd name="connsiteY12" fmla="*/ 499484 h 554982"/>
              <a:gd name="connsiteX13" fmla="*/ 227279 w 3226828"/>
              <a:gd name="connsiteY13" fmla="*/ 470413 h 554982"/>
              <a:gd name="connsiteX14" fmla="*/ 169138 w 3226828"/>
              <a:gd name="connsiteY14" fmla="*/ 436057 h 554982"/>
              <a:gd name="connsiteX15" fmla="*/ 118925 w 3226828"/>
              <a:gd name="connsiteY15" fmla="*/ 401701 h 554982"/>
              <a:gd name="connsiteX16" fmla="*/ 73998 w 3226828"/>
              <a:gd name="connsiteY16" fmla="*/ 364702 h 554982"/>
              <a:gd name="connsiteX17" fmla="*/ 29071 w 3226828"/>
              <a:gd name="connsiteY17" fmla="*/ 322418 h 554982"/>
              <a:gd name="connsiteX18" fmla="*/ 18500 w 3226828"/>
              <a:gd name="connsiteY18" fmla="*/ 309204 h 554982"/>
              <a:gd name="connsiteX19" fmla="*/ 7929 w 3226828"/>
              <a:gd name="connsiteY19" fmla="*/ 293348 h 554982"/>
              <a:gd name="connsiteX20" fmla="*/ 0 w 3226828"/>
              <a:gd name="connsiteY20" fmla="*/ 269563 h 554982"/>
              <a:gd name="connsiteX21" fmla="*/ 5286 w 3226828"/>
              <a:gd name="connsiteY21" fmla="*/ 256349 h 554982"/>
              <a:gd name="connsiteX22" fmla="*/ 21143 w 3226828"/>
              <a:gd name="connsiteY22" fmla="*/ 251063 h 554982"/>
              <a:gd name="connsiteX23" fmla="*/ 44928 w 3226828"/>
              <a:gd name="connsiteY23" fmla="*/ 258991 h 554982"/>
              <a:gd name="connsiteX24" fmla="*/ 124211 w 3226828"/>
              <a:gd name="connsiteY24" fmla="*/ 288062 h 554982"/>
              <a:gd name="connsiteX25" fmla="*/ 214065 w 3226828"/>
              <a:gd name="connsiteY25" fmla="*/ 317133 h 554982"/>
              <a:gd name="connsiteX26" fmla="*/ 277492 w 3226828"/>
              <a:gd name="connsiteY26" fmla="*/ 330346 h 554982"/>
              <a:gd name="connsiteX27" fmla="*/ 348847 w 3226828"/>
              <a:gd name="connsiteY27" fmla="*/ 335632 h 554982"/>
              <a:gd name="connsiteX28" fmla="*/ 393774 w 3226828"/>
              <a:gd name="connsiteY28" fmla="*/ 335632 h 554982"/>
              <a:gd name="connsiteX29" fmla="*/ 510056 w 3226828"/>
              <a:gd name="connsiteY29" fmla="*/ 317133 h 554982"/>
              <a:gd name="connsiteX30" fmla="*/ 742620 w 3226828"/>
              <a:gd name="connsiteY30" fmla="*/ 277491 h 554982"/>
              <a:gd name="connsiteX31" fmla="*/ 1041254 w 3226828"/>
              <a:gd name="connsiteY31" fmla="*/ 216707 h 554982"/>
              <a:gd name="connsiteX32" fmla="*/ 1292317 w 3226828"/>
              <a:gd name="connsiteY32" fmla="*/ 187637 h 554982"/>
              <a:gd name="connsiteX33" fmla="*/ 1556595 w 3226828"/>
              <a:gd name="connsiteY33" fmla="*/ 153280 h 554982"/>
              <a:gd name="connsiteX34" fmla="*/ 1900155 w 3226828"/>
              <a:gd name="connsiteY34" fmla="*/ 105711 h 554982"/>
              <a:gd name="connsiteX35" fmla="*/ 2005866 w 3226828"/>
              <a:gd name="connsiteY35" fmla="*/ 108353 h 554982"/>
              <a:gd name="connsiteX36" fmla="*/ 2227859 w 3226828"/>
              <a:gd name="connsiteY36" fmla="*/ 89854 h 554982"/>
              <a:gd name="connsiteX37" fmla="*/ 2489494 w 3226828"/>
              <a:gd name="connsiteY37" fmla="*/ 63426 h 554982"/>
              <a:gd name="connsiteX38" fmla="*/ 2579348 w 3226828"/>
              <a:gd name="connsiteY38" fmla="*/ 44927 h 554982"/>
              <a:gd name="connsiteX39" fmla="*/ 2756414 w 3226828"/>
              <a:gd name="connsiteY39" fmla="*/ 0 h 554982"/>
              <a:gd name="connsiteX40" fmla="*/ 2764343 w 3226828"/>
              <a:gd name="connsiteY40" fmla="*/ 0 h 554982"/>
              <a:gd name="connsiteX41" fmla="*/ 2814555 w 3226828"/>
              <a:gd name="connsiteY41" fmla="*/ 7928 h 554982"/>
              <a:gd name="connsiteX42" fmla="*/ 2899124 w 3226828"/>
              <a:gd name="connsiteY42" fmla="*/ 26427 h 554982"/>
              <a:gd name="connsiteX43" fmla="*/ 2981050 w 3226828"/>
              <a:gd name="connsiteY43" fmla="*/ 52855 h 554982"/>
              <a:gd name="connsiteX44" fmla="*/ 3052405 w 3226828"/>
              <a:gd name="connsiteY44" fmla="*/ 79283 h 554982"/>
              <a:gd name="connsiteX45" fmla="*/ 3129045 w 3226828"/>
              <a:gd name="connsiteY45" fmla="*/ 116282 h 554982"/>
              <a:gd name="connsiteX46" fmla="*/ 3171330 w 3226828"/>
              <a:gd name="connsiteY46" fmla="*/ 142709 h 554982"/>
              <a:gd name="connsiteX47" fmla="*/ 3192472 w 3226828"/>
              <a:gd name="connsiteY47" fmla="*/ 158566 h 554982"/>
              <a:gd name="connsiteX48" fmla="*/ 3208329 w 3226828"/>
              <a:gd name="connsiteY48" fmla="*/ 171780 h 554982"/>
              <a:gd name="connsiteX49" fmla="*/ 3218900 w 3226828"/>
              <a:gd name="connsiteY49" fmla="*/ 190279 h 554982"/>
              <a:gd name="connsiteX50" fmla="*/ 3224185 w 3226828"/>
              <a:gd name="connsiteY50" fmla="*/ 211422 h 554982"/>
              <a:gd name="connsiteX51" fmla="*/ 3226828 w 3226828"/>
              <a:gd name="connsiteY51" fmla="*/ 229921 h 554982"/>
              <a:gd name="connsiteX52" fmla="*/ 3221543 w 3226828"/>
              <a:gd name="connsiteY52" fmla="*/ 251063 h 554982"/>
              <a:gd name="connsiteX53" fmla="*/ 3203043 w 3226828"/>
              <a:gd name="connsiteY53" fmla="*/ 272205 h 554982"/>
              <a:gd name="connsiteX54" fmla="*/ 3176615 w 3226828"/>
              <a:gd name="connsiteY54" fmla="*/ 290705 h 554982"/>
              <a:gd name="connsiteX55" fmla="*/ 3129045 w 3226828"/>
              <a:gd name="connsiteY55" fmla="*/ 306561 h 554982"/>
              <a:gd name="connsiteX56" fmla="*/ 3084118 w 3226828"/>
              <a:gd name="connsiteY56" fmla="*/ 309204 h 554982"/>
              <a:gd name="connsiteX57" fmla="*/ 2991621 w 3226828"/>
              <a:gd name="connsiteY57" fmla="*/ 301276 h 554982"/>
              <a:gd name="connsiteX58" fmla="*/ 2814555 w 3226828"/>
              <a:gd name="connsiteY58" fmla="*/ 290705 h 554982"/>
              <a:gd name="connsiteX59" fmla="*/ 2600491 w 3226828"/>
              <a:gd name="connsiteY59" fmla="*/ 288062 h 554982"/>
              <a:gd name="connsiteX60" fmla="*/ 2370569 w 3226828"/>
              <a:gd name="connsiteY60" fmla="*/ 288062 h 554982"/>
              <a:gd name="connsiteX61" fmla="*/ 2050793 w 3226828"/>
              <a:gd name="connsiteY61" fmla="*/ 298633 h 554982"/>
              <a:gd name="connsiteX62" fmla="*/ 1670234 w 3226828"/>
              <a:gd name="connsiteY62" fmla="*/ 332989 h 55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226828" h="554982">
                <a:moveTo>
                  <a:pt x="1670234" y="332989"/>
                </a:moveTo>
                <a:lnTo>
                  <a:pt x="1432384" y="362060"/>
                </a:lnTo>
                <a:lnTo>
                  <a:pt x="1236819" y="388487"/>
                </a:lnTo>
                <a:lnTo>
                  <a:pt x="1043896" y="420201"/>
                </a:lnTo>
                <a:lnTo>
                  <a:pt x="922329" y="441343"/>
                </a:lnTo>
                <a:lnTo>
                  <a:pt x="803404" y="470413"/>
                </a:lnTo>
                <a:lnTo>
                  <a:pt x="650123" y="510055"/>
                </a:lnTo>
                <a:lnTo>
                  <a:pt x="547055" y="541768"/>
                </a:lnTo>
                <a:lnTo>
                  <a:pt x="504770" y="554982"/>
                </a:lnTo>
                <a:lnTo>
                  <a:pt x="465129" y="549697"/>
                </a:lnTo>
                <a:lnTo>
                  <a:pt x="385845" y="533840"/>
                </a:lnTo>
                <a:lnTo>
                  <a:pt x="327704" y="517983"/>
                </a:lnTo>
                <a:lnTo>
                  <a:pt x="285420" y="499484"/>
                </a:lnTo>
                <a:lnTo>
                  <a:pt x="227279" y="470413"/>
                </a:lnTo>
                <a:lnTo>
                  <a:pt x="169138" y="436057"/>
                </a:lnTo>
                <a:lnTo>
                  <a:pt x="118925" y="401701"/>
                </a:lnTo>
                <a:lnTo>
                  <a:pt x="73998" y="364702"/>
                </a:lnTo>
                <a:lnTo>
                  <a:pt x="29071" y="322418"/>
                </a:lnTo>
                <a:lnTo>
                  <a:pt x="18500" y="309204"/>
                </a:lnTo>
                <a:lnTo>
                  <a:pt x="7929" y="293348"/>
                </a:lnTo>
                <a:lnTo>
                  <a:pt x="0" y="269563"/>
                </a:lnTo>
                <a:lnTo>
                  <a:pt x="5286" y="256349"/>
                </a:lnTo>
                <a:lnTo>
                  <a:pt x="21143" y="251063"/>
                </a:lnTo>
                <a:lnTo>
                  <a:pt x="44928" y="258991"/>
                </a:lnTo>
                <a:lnTo>
                  <a:pt x="124211" y="288062"/>
                </a:lnTo>
                <a:lnTo>
                  <a:pt x="214065" y="317133"/>
                </a:lnTo>
                <a:lnTo>
                  <a:pt x="277492" y="330346"/>
                </a:lnTo>
                <a:lnTo>
                  <a:pt x="348847" y="335632"/>
                </a:lnTo>
                <a:lnTo>
                  <a:pt x="393774" y="335632"/>
                </a:lnTo>
                <a:lnTo>
                  <a:pt x="510056" y="317133"/>
                </a:lnTo>
                <a:lnTo>
                  <a:pt x="742620" y="277491"/>
                </a:lnTo>
                <a:lnTo>
                  <a:pt x="1041254" y="216707"/>
                </a:lnTo>
                <a:lnTo>
                  <a:pt x="1292317" y="187637"/>
                </a:lnTo>
                <a:lnTo>
                  <a:pt x="1556595" y="153280"/>
                </a:lnTo>
                <a:lnTo>
                  <a:pt x="1900155" y="105711"/>
                </a:lnTo>
                <a:lnTo>
                  <a:pt x="2005866" y="108353"/>
                </a:lnTo>
                <a:lnTo>
                  <a:pt x="2227859" y="89854"/>
                </a:lnTo>
                <a:lnTo>
                  <a:pt x="2489494" y="63426"/>
                </a:lnTo>
                <a:lnTo>
                  <a:pt x="2579348" y="44927"/>
                </a:lnTo>
                <a:lnTo>
                  <a:pt x="2756414" y="0"/>
                </a:lnTo>
                <a:lnTo>
                  <a:pt x="2764343" y="0"/>
                </a:lnTo>
                <a:lnTo>
                  <a:pt x="2814555" y="7928"/>
                </a:lnTo>
                <a:lnTo>
                  <a:pt x="2899124" y="26427"/>
                </a:lnTo>
                <a:lnTo>
                  <a:pt x="2981050" y="52855"/>
                </a:lnTo>
                <a:lnTo>
                  <a:pt x="3052405" y="79283"/>
                </a:lnTo>
                <a:lnTo>
                  <a:pt x="3129045" y="116282"/>
                </a:lnTo>
                <a:lnTo>
                  <a:pt x="3171330" y="142709"/>
                </a:lnTo>
                <a:lnTo>
                  <a:pt x="3192472" y="158566"/>
                </a:lnTo>
                <a:lnTo>
                  <a:pt x="3208329" y="171780"/>
                </a:lnTo>
                <a:lnTo>
                  <a:pt x="3218900" y="190279"/>
                </a:lnTo>
                <a:lnTo>
                  <a:pt x="3224185" y="211422"/>
                </a:lnTo>
                <a:lnTo>
                  <a:pt x="3226828" y="229921"/>
                </a:lnTo>
                <a:lnTo>
                  <a:pt x="3221543" y="251063"/>
                </a:lnTo>
                <a:lnTo>
                  <a:pt x="3203043" y="272205"/>
                </a:lnTo>
                <a:lnTo>
                  <a:pt x="3176615" y="290705"/>
                </a:lnTo>
                <a:lnTo>
                  <a:pt x="3129045" y="306561"/>
                </a:lnTo>
                <a:lnTo>
                  <a:pt x="3084118" y="309204"/>
                </a:lnTo>
                <a:lnTo>
                  <a:pt x="2991621" y="301276"/>
                </a:lnTo>
                <a:lnTo>
                  <a:pt x="2814555" y="290705"/>
                </a:lnTo>
                <a:lnTo>
                  <a:pt x="2600491" y="288062"/>
                </a:lnTo>
                <a:lnTo>
                  <a:pt x="2370569" y="288062"/>
                </a:lnTo>
                <a:lnTo>
                  <a:pt x="2050793" y="298633"/>
                </a:lnTo>
                <a:lnTo>
                  <a:pt x="1670234" y="33298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A5B43A7-F289-4496-9D4D-1A9E0AA635D1}"/>
              </a:ext>
            </a:extLst>
          </p:cNvPr>
          <p:cNvSpPr/>
          <p:nvPr/>
        </p:nvSpPr>
        <p:spPr>
          <a:xfrm>
            <a:off x="4405313" y="3376613"/>
            <a:ext cx="517525" cy="1301750"/>
          </a:xfrm>
          <a:custGeom>
            <a:avLst/>
            <a:gdLst>
              <a:gd name="connsiteX0" fmla="*/ 242887 w 516731"/>
              <a:gd name="connsiteY0" fmla="*/ 716756 h 1302543"/>
              <a:gd name="connsiteX1" fmla="*/ 233362 w 516731"/>
              <a:gd name="connsiteY1" fmla="*/ 628650 h 1302543"/>
              <a:gd name="connsiteX2" fmla="*/ 219075 w 516731"/>
              <a:gd name="connsiteY2" fmla="*/ 514350 h 1302543"/>
              <a:gd name="connsiteX3" fmla="*/ 202406 w 516731"/>
              <a:gd name="connsiteY3" fmla="*/ 419100 h 1302543"/>
              <a:gd name="connsiteX4" fmla="*/ 188118 w 516731"/>
              <a:gd name="connsiteY4" fmla="*/ 328612 h 1302543"/>
              <a:gd name="connsiteX5" fmla="*/ 178593 w 516731"/>
              <a:gd name="connsiteY5" fmla="*/ 283368 h 1302543"/>
              <a:gd name="connsiteX6" fmla="*/ 169068 w 516731"/>
              <a:gd name="connsiteY6" fmla="*/ 245268 h 1302543"/>
              <a:gd name="connsiteX7" fmla="*/ 154781 w 516731"/>
              <a:gd name="connsiteY7" fmla="*/ 211931 h 1302543"/>
              <a:gd name="connsiteX8" fmla="*/ 142875 w 516731"/>
              <a:gd name="connsiteY8" fmla="*/ 190500 h 1302543"/>
              <a:gd name="connsiteX9" fmla="*/ 126206 w 516731"/>
              <a:gd name="connsiteY9" fmla="*/ 169068 h 1302543"/>
              <a:gd name="connsiteX10" fmla="*/ 102393 w 516731"/>
              <a:gd name="connsiteY10" fmla="*/ 138112 h 1302543"/>
              <a:gd name="connsiteX11" fmla="*/ 76200 w 516731"/>
              <a:gd name="connsiteY11" fmla="*/ 111918 h 1302543"/>
              <a:gd name="connsiteX12" fmla="*/ 35718 w 516731"/>
              <a:gd name="connsiteY12" fmla="*/ 80962 h 1302543"/>
              <a:gd name="connsiteX13" fmla="*/ 11906 w 516731"/>
              <a:gd name="connsiteY13" fmla="*/ 61912 h 1302543"/>
              <a:gd name="connsiteX14" fmla="*/ 0 w 516731"/>
              <a:gd name="connsiteY14" fmla="*/ 42862 h 1302543"/>
              <a:gd name="connsiteX15" fmla="*/ 0 w 516731"/>
              <a:gd name="connsiteY15" fmla="*/ 30956 h 1302543"/>
              <a:gd name="connsiteX16" fmla="*/ 0 w 516731"/>
              <a:gd name="connsiteY16" fmla="*/ 19050 h 1302543"/>
              <a:gd name="connsiteX17" fmla="*/ 21431 w 516731"/>
              <a:gd name="connsiteY17" fmla="*/ 11906 h 1302543"/>
              <a:gd name="connsiteX18" fmla="*/ 64293 w 516731"/>
              <a:gd name="connsiteY18" fmla="*/ 4762 h 1302543"/>
              <a:gd name="connsiteX19" fmla="*/ 135731 w 516731"/>
              <a:gd name="connsiteY19" fmla="*/ 0 h 1302543"/>
              <a:gd name="connsiteX20" fmla="*/ 188118 w 516731"/>
              <a:gd name="connsiteY20" fmla="*/ 4762 h 1302543"/>
              <a:gd name="connsiteX21" fmla="*/ 247650 w 516731"/>
              <a:gd name="connsiteY21" fmla="*/ 16668 h 1302543"/>
              <a:gd name="connsiteX22" fmla="*/ 290512 w 516731"/>
              <a:gd name="connsiteY22" fmla="*/ 28575 h 1302543"/>
              <a:gd name="connsiteX23" fmla="*/ 381000 w 516731"/>
              <a:gd name="connsiteY23" fmla="*/ 188118 h 1302543"/>
              <a:gd name="connsiteX24" fmla="*/ 407193 w 516731"/>
              <a:gd name="connsiteY24" fmla="*/ 366712 h 1302543"/>
              <a:gd name="connsiteX25" fmla="*/ 433387 w 516731"/>
              <a:gd name="connsiteY25" fmla="*/ 554831 h 1302543"/>
              <a:gd name="connsiteX26" fmla="*/ 464343 w 516731"/>
              <a:gd name="connsiteY26" fmla="*/ 795337 h 1302543"/>
              <a:gd name="connsiteX27" fmla="*/ 500062 w 516731"/>
              <a:gd name="connsiteY27" fmla="*/ 1064418 h 1302543"/>
              <a:gd name="connsiteX28" fmla="*/ 516731 w 516731"/>
              <a:gd name="connsiteY28" fmla="*/ 1193006 h 1302543"/>
              <a:gd name="connsiteX29" fmla="*/ 485775 w 516731"/>
              <a:gd name="connsiteY29" fmla="*/ 1257300 h 1302543"/>
              <a:gd name="connsiteX30" fmla="*/ 473868 w 516731"/>
              <a:gd name="connsiteY30" fmla="*/ 1281112 h 1302543"/>
              <a:gd name="connsiteX31" fmla="*/ 464343 w 516731"/>
              <a:gd name="connsiteY31" fmla="*/ 1290637 h 1302543"/>
              <a:gd name="connsiteX32" fmla="*/ 447675 w 516731"/>
              <a:gd name="connsiteY32" fmla="*/ 1300162 h 1302543"/>
              <a:gd name="connsiteX33" fmla="*/ 433387 w 516731"/>
              <a:gd name="connsiteY33" fmla="*/ 1302543 h 1302543"/>
              <a:gd name="connsiteX34" fmla="*/ 414337 w 516731"/>
              <a:gd name="connsiteY34" fmla="*/ 1302543 h 1302543"/>
              <a:gd name="connsiteX35" fmla="*/ 395287 w 516731"/>
              <a:gd name="connsiteY35" fmla="*/ 1293018 h 1302543"/>
              <a:gd name="connsiteX36" fmla="*/ 378618 w 516731"/>
              <a:gd name="connsiteY36" fmla="*/ 1276350 h 1302543"/>
              <a:gd name="connsiteX37" fmla="*/ 352425 w 516731"/>
              <a:gd name="connsiteY37" fmla="*/ 1243012 h 1302543"/>
              <a:gd name="connsiteX38" fmla="*/ 326231 w 516731"/>
              <a:gd name="connsiteY38" fmla="*/ 1200150 h 1302543"/>
              <a:gd name="connsiteX39" fmla="*/ 292893 w 516731"/>
              <a:gd name="connsiteY39" fmla="*/ 1128712 h 1302543"/>
              <a:gd name="connsiteX40" fmla="*/ 273843 w 516731"/>
              <a:gd name="connsiteY40" fmla="*/ 1059656 h 1302543"/>
              <a:gd name="connsiteX41" fmla="*/ 266700 w 516731"/>
              <a:gd name="connsiteY41" fmla="*/ 971550 h 1302543"/>
              <a:gd name="connsiteX42" fmla="*/ 242887 w 516731"/>
              <a:gd name="connsiteY42" fmla="*/ 716756 h 1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6731" h="1302543">
                <a:moveTo>
                  <a:pt x="242887" y="716756"/>
                </a:moveTo>
                <a:lnTo>
                  <a:pt x="233362" y="628650"/>
                </a:lnTo>
                <a:lnTo>
                  <a:pt x="219075" y="514350"/>
                </a:lnTo>
                <a:lnTo>
                  <a:pt x="202406" y="419100"/>
                </a:lnTo>
                <a:lnTo>
                  <a:pt x="188118" y="328612"/>
                </a:lnTo>
                <a:lnTo>
                  <a:pt x="178593" y="283368"/>
                </a:lnTo>
                <a:lnTo>
                  <a:pt x="169068" y="245268"/>
                </a:lnTo>
                <a:lnTo>
                  <a:pt x="154781" y="211931"/>
                </a:lnTo>
                <a:lnTo>
                  <a:pt x="142875" y="190500"/>
                </a:lnTo>
                <a:lnTo>
                  <a:pt x="126206" y="169068"/>
                </a:lnTo>
                <a:lnTo>
                  <a:pt x="102393" y="138112"/>
                </a:lnTo>
                <a:lnTo>
                  <a:pt x="76200" y="111918"/>
                </a:lnTo>
                <a:lnTo>
                  <a:pt x="35718" y="80962"/>
                </a:lnTo>
                <a:lnTo>
                  <a:pt x="11906" y="61912"/>
                </a:lnTo>
                <a:lnTo>
                  <a:pt x="0" y="42862"/>
                </a:lnTo>
                <a:lnTo>
                  <a:pt x="0" y="30956"/>
                </a:lnTo>
                <a:lnTo>
                  <a:pt x="0" y="19050"/>
                </a:lnTo>
                <a:lnTo>
                  <a:pt x="21431" y="11906"/>
                </a:lnTo>
                <a:lnTo>
                  <a:pt x="64293" y="4762"/>
                </a:lnTo>
                <a:lnTo>
                  <a:pt x="135731" y="0"/>
                </a:lnTo>
                <a:lnTo>
                  <a:pt x="188118" y="4762"/>
                </a:lnTo>
                <a:lnTo>
                  <a:pt x="247650" y="16668"/>
                </a:lnTo>
                <a:lnTo>
                  <a:pt x="290512" y="28575"/>
                </a:lnTo>
                <a:lnTo>
                  <a:pt x="381000" y="188118"/>
                </a:lnTo>
                <a:lnTo>
                  <a:pt x="407193" y="366712"/>
                </a:lnTo>
                <a:lnTo>
                  <a:pt x="433387" y="554831"/>
                </a:lnTo>
                <a:lnTo>
                  <a:pt x="464343" y="795337"/>
                </a:lnTo>
                <a:lnTo>
                  <a:pt x="500062" y="1064418"/>
                </a:lnTo>
                <a:lnTo>
                  <a:pt x="516731" y="1193006"/>
                </a:lnTo>
                <a:lnTo>
                  <a:pt x="485775" y="1257300"/>
                </a:lnTo>
                <a:lnTo>
                  <a:pt x="473868" y="1281112"/>
                </a:lnTo>
                <a:lnTo>
                  <a:pt x="464343" y="1290637"/>
                </a:lnTo>
                <a:lnTo>
                  <a:pt x="447675" y="1300162"/>
                </a:lnTo>
                <a:lnTo>
                  <a:pt x="433387" y="1302543"/>
                </a:lnTo>
                <a:lnTo>
                  <a:pt x="414337" y="1302543"/>
                </a:lnTo>
                <a:lnTo>
                  <a:pt x="395287" y="1293018"/>
                </a:lnTo>
                <a:lnTo>
                  <a:pt x="378618" y="1276350"/>
                </a:lnTo>
                <a:lnTo>
                  <a:pt x="352425" y="1243012"/>
                </a:lnTo>
                <a:lnTo>
                  <a:pt x="326231" y="1200150"/>
                </a:lnTo>
                <a:lnTo>
                  <a:pt x="292893" y="1128712"/>
                </a:lnTo>
                <a:lnTo>
                  <a:pt x="273843" y="1059656"/>
                </a:lnTo>
                <a:lnTo>
                  <a:pt x="266700" y="971550"/>
                </a:lnTo>
                <a:lnTo>
                  <a:pt x="242887" y="716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CFF61F3-B7CE-4EAD-8C07-D41F270D9026}"/>
              </a:ext>
            </a:extLst>
          </p:cNvPr>
          <p:cNvSpPr/>
          <p:nvPr/>
        </p:nvSpPr>
        <p:spPr>
          <a:xfrm>
            <a:off x="4629150" y="3116263"/>
            <a:ext cx="2162175" cy="1322387"/>
          </a:xfrm>
          <a:custGeom>
            <a:avLst/>
            <a:gdLst>
              <a:gd name="connsiteX0" fmla="*/ 923925 w 2162175"/>
              <a:gd name="connsiteY0" fmla="*/ 333375 h 1321594"/>
              <a:gd name="connsiteX1" fmla="*/ 742950 w 2162175"/>
              <a:gd name="connsiteY1" fmla="*/ 359569 h 1321594"/>
              <a:gd name="connsiteX2" fmla="*/ 576263 w 2162175"/>
              <a:gd name="connsiteY2" fmla="*/ 388144 h 1321594"/>
              <a:gd name="connsiteX3" fmla="*/ 457200 w 2162175"/>
              <a:gd name="connsiteY3" fmla="*/ 409575 h 1321594"/>
              <a:gd name="connsiteX4" fmla="*/ 304800 w 2162175"/>
              <a:gd name="connsiteY4" fmla="*/ 438150 h 1321594"/>
              <a:gd name="connsiteX5" fmla="*/ 83344 w 2162175"/>
              <a:gd name="connsiteY5" fmla="*/ 483394 h 1321594"/>
              <a:gd name="connsiteX6" fmla="*/ 0 w 2162175"/>
              <a:gd name="connsiteY6" fmla="*/ 273844 h 1321594"/>
              <a:gd name="connsiteX7" fmla="*/ 69056 w 2162175"/>
              <a:gd name="connsiteY7" fmla="*/ 290513 h 1321594"/>
              <a:gd name="connsiteX8" fmla="*/ 176213 w 2162175"/>
              <a:gd name="connsiteY8" fmla="*/ 276225 h 1321594"/>
              <a:gd name="connsiteX9" fmla="*/ 564356 w 2162175"/>
              <a:gd name="connsiteY9" fmla="*/ 223838 h 1321594"/>
              <a:gd name="connsiteX10" fmla="*/ 931069 w 2162175"/>
              <a:gd name="connsiteY10" fmla="*/ 169069 h 1321594"/>
              <a:gd name="connsiteX11" fmla="*/ 1183481 w 2162175"/>
              <a:gd name="connsiteY11" fmla="*/ 130969 h 1321594"/>
              <a:gd name="connsiteX12" fmla="*/ 1473994 w 2162175"/>
              <a:gd name="connsiteY12" fmla="*/ 83344 h 1321594"/>
              <a:gd name="connsiteX13" fmla="*/ 1676400 w 2162175"/>
              <a:gd name="connsiteY13" fmla="*/ 50007 h 1321594"/>
              <a:gd name="connsiteX14" fmla="*/ 1702594 w 2162175"/>
              <a:gd name="connsiteY14" fmla="*/ 40482 h 1321594"/>
              <a:gd name="connsiteX15" fmla="*/ 1716881 w 2162175"/>
              <a:gd name="connsiteY15" fmla="*/ 23813 h 1321594"/>
              <a:gd name="connsiteX16" fmla="*/ 1735931 w 2162175"/>
              <a:gd name="connsiteY16" fmla="*/ 9525 h 1321594"/>
              <a:gd name="connsiteX17" fmla="*/ 1766888 w 2162175"/>
              <a:gd name="connsiteY17" fmla="*/ 0 h 1321594"/>
              <a:gd name="connsiteX18" fmla="*/ 1812131 w 2162175"/>
              <a:gd name="connsiteY18" fmla="*/ 0 h 1321594"/>
              <a:gd name="connsiteX19" fmla="*/ 1859756 w 2162175"/>
              <a:gd name="connsiteY19" fmla="*/ 11907 h 1321594"/>
              <a:gd name="connsiteX20" fmla="*/ 1931194 w 2162175"/>
              <a:gd name="connsiteY20" fmla="*/ 47625 h 1321594"/>
              <a:gd name="connsiteX21" fmla="*/ 2062163 w 2162175"/>
              <a:gd name="connsiteY21" fmla="*/ 116682 h 1321594"/>
              <a:gd name="connsiteX22" fmla="*/ 2112169 w 2162175"/>
              <a:gd name="connsiteY22" fmla="*/ 150019 h 1321594"/>
              <a:gd name="connsiteX23" fmla="*/ 2150269 w 2162175"/>
              <a:gd name="connsiteY23" fmla="*/ 176213 h 1321594"/>
              <a:gd name="connsiteX24" fmla="*/ 2157413 w 2162175"/>
              <a:gd name="connsiteY24" fmla="*/ 185738 h 1321594"/>
              <a:gd name="connsiteX25" fmla="*/ 2162175 w 2162175"/>
              <a:gd name="connsiteY25" fmla="*/ 200025 h 1321594"/>
              <a:gd name="connsiteX26" fmla="*/ 2162175 w 2162175"/>
              <a:gd name="connsiteY26" fmla="*/ 221457 h 1321594"/>
              <a:gd name="connsiteX27" fmla="*/ 2150269 w 2162175"/>
              <a:gd name="connsiteY27" fmla="*/ 247650 h 1321594"/>
              <a:gd name="connsiteX28" fmla="*/ 2126456 w 2162175"/>
              <a:gd name="connsiteY28" fmla="*/ 283369 h 1321594"/>
              <a:gd name="connsiteX29" fmla="*/ 2090738 w 2162175"/>
              <a:gd name="connsiteY29" fmla="*/ 323850 h 1321594"/>
              <a:gd name="connsiteX30" fmla="*/ 2081213 w 2162175"/>
              <a:gd name="connsiteY30" fmla="*/ 338138 h 1321594"/>
              <a:gd name="connsiteX31" fmla="*/ 2047875 w 2162175"/>
              <a:gd name="connsiteY31" fmla="*/ 533400 h 1321594"/>
              <a:gd name="connsiteX32" fmla="*/ 1964531 w 2162175"/>
              <a:gd name="connsiteY32" fmla="*/ 997744 h 1321594"/>
              <a:gd name="connsiteX33" fmla="*/ 1945481 w 2162175"/>
              <a:gd name="connsiteY33" fmla="*/ 1109663 h 1321594"/>
              <a:gd name="connsiteX34" fmla="*/ 1921669 w 2162175"/>
              <a:gd name="connsiteY34" fmla="*/ 1235869 h 1321594"/>
              <a:gd name="connsiteX35" fmla="*/ 1907381 w 2162175"/>
              <a:gd name="connsiteY35" fmla="*/ 1278732 h 1321594"/>
              <a:gd name="connsiteX36" fmla="*/ 1895475 w 2162175"/>
              <a:gd name="connsiteY36" fmla="*/ 1302544 h 1321594"/>
              <a:gd name="connsiteX37" fmla="*/ 1878806 w 2162175"/>
              <a:gd name="connsiteY37" fmla="*/ 1316832 h 1321594"/>
              <a:gd name="connsiteX38" fmla="*/ 1859756 w 2162175"/>
              <a:gd name="connsiteY38" fmla="*/ 1321594 h 1321594"/>
              <a:gd name="connsiteX39" fmla="*/ 1843088 w 2162175"/>
              <a:gd name="connsiteY39" fmla="*/ 1321594 h 1321594"/>
              <a:gd name="connsiteX40" fmla="*/ 1802606 w 2162175"/>
              <a:gd name="connsiteY40" fmla="*/ 1316832 h 1321594"/>
              <a:gd name="connsiteX41" fmla="*/ 1697831 w 2162175"/>
              <a:gd name="connsiteY41" fmla="*/ 1138238 h 1321594"/>
              <a:gd name="connsiteX42" fmla="*/ 1714500 w 2162175"/>
              <a:gd name="connsiteY42" fmla="*/ 995363 h 1321594"/>
              <a:gd name="connsiteX43" fmla="*/ 1747838 w 2162175"/>
              <a:gd name="connsiteY43" fmla="*/ 738188 h 1321594"/>
              <a:gd name="connsiteX44" fmla="*/ 1766888 w 2162175"/>
              <a:gd name="connsiteY44" fmla="*/ 604838 h 1321594"/>
              <a:gd name="connsiteX45" fmla="*/ 1766888 w 2162175"/>
              <a:gd name="connsiteY45" fmla="*/ 304800 h 1321594"/>
              <a:gd name="connsiteX46" fmla="*/ 1764506 w 2162175"/>
              <a:gd name="connsiteY46" fmla="*/ 285750 h 1321594"/>
              <a:gd name="connsiteX47" fmla="*/ 1745456 w 2162175"/>
              <a:gd name="connsiteY47" fmla="*/ 269082 h 1321594"/>
              <a:gd name="connsiteX48" fmla="*/ 1728788 w 2162175"/>
              <a:gd name="connsiteY48" fmla="*/ 259557 h 1321594"/>
              <a:gd name="connsiteX49" fmla="*/ 1709738 w 2162175"/>
              <a:gd name="connsiteY49" fmla="*/ 252413 h 1321594"/>
              <a:gd name="connsiteX50" fmla="*/ 1681163 w 2162175"/>
              <a:gd name="connsiteY50" fmla="*/ 247650 h 1321594"/>
              <a:gd name="connsiteX51" fmla="*/ 1614488 w 2162175"/>
              <a:gd name="connsiteY51" fmla="*/ 252413 h 1321594"/>
              <a:gd name="connsiteX52" fmla="*/ 1454944 w 2162175"/>
              <a:gd name="connsiteY52" fmla="*/ 266700 h 1321594"/>
              <a:gd name="connsiteX53" fmla="*/ 1290638 w 2162175"/>
              <a:gd name="connsiteY53" fmla="*/ 285750 h 1321594"/>
              <a:gd name="connsiteX54" fmla="*/ 1131094 w 2162175"/>
              <a:gd name="connsiteY54" fmla="*/ 304800 h 1321594"/>
              <a:gd name="connsiteX55" fmla="*/ 923925 w 2162175"/>
              <a:gd name="connsiteY55" fmla="*/ 333375 h 132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62175" h="1321594">
                <a:moveTo>
                  <a:pt x="923925" y="333375"/>
                </a:moveTo>
                <a:lnTo>
                  <a:pt x="742950" y="359569"/>
                </a:lnTo>
                <a:lnTo>
                  <a:pt x="576263" y="388144"/>
                </a:lnTo>
                <a:lnTo>
                  <a:pt x="457200" y="409575"/>
                </a:lnTo>
                <a:lnTo>
                  <a:pt x="304800" y="438150"/>
                </a:lnTo>
                <a:lnTo>
                  <a:pt x="83344" y="483394"/>
                </a:lnTo>
                <a:lnTo>
                  <a:pt x="0" y="273844"/>
                </a:lnTo>
                <a:lnTo>
                  <a:pt x="69056" y="290513"/>
                </a:lnTo>
                <a:lnTo>
                  <a:pt x="176213" y="276225"/>
                </a:lnTo>
                <a:lnTo>
                  <a:pt x="564356" y="223838"/>
                </a:lnTo>
                <a:lnTo>
                  <a:pt x="931069" y="169069"/>
                </a:lnTo>
                <a:lnTo>
                  <a:pt x="1183481" y="130969"/>
                </a:lnTo>
                <a:lnTo>
                  <a:pt x="1473994" y="83344"/>
                </a:lnTo>
                <a:lnTo>
                  <a:pt x="1676400" y="50007"/>
                </a:lnTo>
                <a:lnTo>
                  <a:pt x="1702594" y="40482"/>
                </a:lnTo>
                <a:lnTo>
                  <a:pt x="1716881" y="23813"/>
                </a:lnTo>
                <a:lnTo>
                  <a:pt x="1735931" y="9525"/>
                </a:lnTo>
                <a:lnTo>
                  <a:pt x="1766888" y="0"/>
                </a:lnTo>
                <a:lnTo>
                  <a:pt x="1812131" y="0"/>
                </a:lnTo>
                <a:lnTo>
                  <a:pt x="1859756" y="11907"/>
                </a:lnTo>
                <a:lnTo>
                  <a:pt x="1931194" y="47625"/>
                </a:lnTo>
                <a:lnTo>
                  <a:pt x="2062163" y="116682"/>
                </a:lnTo>
                <a:lnTo>
                  <a:pt x="2112169" y="150019"/>
                </a:lnTo>
                <a:lnTo>
                  <a:pt x="2150269" y="176213"/>
                </a:lnTo>
                <a:lnTo>
                  <a:pt x="2157413" y="185738"/>
                </a:lnTo>
                <a:lnTo>
                  <a:pt x="2162175" y="200025"/>
                </a:lnTo>
                <a:lnTo>
                  <a:pt x="2162175" y="221457"/>
                </a:lnTo>
                <a:lnTo>
                  <a:pt x="2150269" y="247650"/>
                </a:lnTo>
                <a:lnTo>
                  <a:pt x="2126456" y="283369"/>
                </a:lnTo>
                <a:lnTo>
                  <a:pt x="2090738" y="323850"/>
                </a:lnTo>
                <a:lnTo>
                  <a:pt x="2081213" y="338138"/>
                </a:lnTo>
                <a:lnTo>
                  <a:pt x="2047875" y="533400"/>
                </a:lnTo>
                <a:lnTo>
                  <a:pt x="1964531" y="997744"/>
                </a:lnTo>
                <a:lnTo>
                  <a:pt x="1945481" y="1109663"/>
                </a:lnTo>
                <a:lnTo>
                  <a:pt x="1921669" y="1235869"/>
                </a:lnTo>
                <a:lnTo>
                  <a:pt x="1907381" y="1278732"/>
                </a:lnTo>
                <a:lnTo>
                  <a:pt x="1895475" y="1302544"/>
                </a:lnTo>
                <a:lnTo>
                  <a:pt x="1878806" y="1316832"/>
                </a:lnTo>
                <a:lnTo>
                  <a:pt x="1859756" y="1321594"/>
                </a:lnTo>
                <a:lnTo>
                  <a:pt x="1843088" y="1321594"/>
                </a:lnTo>
                <a:lnTo>
                  <a:pt x="1802606" y="1316832"/>
                </a:lnTo>
                <a:lnTo>
                  <a:pt x="1697831" y="1138238"/>
                </a:lnTo>
                <a:lnTo>
                  <a:pt x="1714500" y="995363"/>
                </a:lnTo>
                <a:lnTo>
                  <a:pt x="1747838" y="738188"/>
                </a:lnTo>
                <a:lnTo>
                  <a:pt x="1766888" y="604838"/>
                </a:lnTo>
                <a:lnTo>
                  <a:pt x="1766888" y="304800"/>
                </a:lnTo>
                <a:lnTo>
                  <a:pt x="1764506" y="285750"/>
                </a:lnTo>
                <a:lnTo>
                  <a:pt x="1745456" y="269082"/>
                </a:lnTo>
                <a:lnTo>
                  <a:pt x="1728788" y="259557"/>
                </a:lnTo>
                <a:lnTo>
                  <a:pt x="1709738" y="252413"/>
                </a:lnTo>
                <a:lnTo>
                  <a:pt x="1681163" y="247650"/>
                </a:lnTo>
                <a:lnTo>
                  <a:pt x="1614488" y="252413"/>
                </a:lnTo>
                <a:lnTo>
                  <a:pt x="1454944" y="266700"/>
                </a:lnTo>
                <a:lnTo>
                  <a:pt x="1290638" y="285750"/>
                </a:lnTo>
                <a:lnTo>
                  <a:pt x="1131094" y="304800"/>
                </a:lnTo>
                <a:lnTo>
                  <a:pt x="923925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15A6880-9F8E-43F7-91F4-D9DF5B056EAD}"/>
              </a:ext>
            </a:extLst>
          </p:cNvPr>
          <p:cNvSpPr/>
          <p:nvPr/>
        </p:nvSpPr>
        <p:spPr>
          <a:xfrm>
            <a:off x="4746625" y="3697288"/>
            <a:ext cx="1711325" cy="396875"/>
          </a:xfrm>
          <a:custGeom>
            <a:avLst/>
            <a:gdLst>
              <a:gd name="connsiteX0" fmla="*/ 757238 w 1712119"/>
              <a:gd name="connsiteY0" fmla="*/ 80963 h 395288"/>
              <a:gd name="connsiteX1" fmla="*/ 588169 w 1712119"/>
              <a:gd name="connsiteY1" fmla="*/ 107157 h 395288"/>
              <a:gd name="connsiteX2" fmla="*/ 445294 w 1712119"/>
              <a:gd name="connsiteY2" fmla="*/ 130969 h 395288"/>
              <a:gd name="connsiteX3" fmla="*/ 238125 w 1712119"/>
              <a:gd name="connsiteY3" fmla="*/ 169069 h 395288"/>
              <a:gd name="connsiteX4" fmla="*/ 0 w 1712119"/>
              <a:gd name="connsiteY4" fmla="*/ 219075 h 395288"/>
              <a:gd name="connsiteX5" fmla="*/ 33338 w 1712119"/>
              <a:gd name="connsiteY5" fmla="*/ 395288 h 395288"/>
              <a:gd name="connsiteX6" fmla="*/ 228600 w 1712119"/>
              <a:gd name="connsiteY6" fmla="*/ 350044 h 395288"/>
              <a:gd name="connsiteX7" fmla="*/ 445294 w 1712119"/>
              <a:gd name="connsiteY7" fmla="*/ 304800 h 395288"/>
              <a:gd name="connsiteX8" fmla="*/ 652463 w 1712119"/>
              <a:gd name="connsiteY8" fmla="*/ 264319 h 395288"/>
              <a:gd name="connsiteX9" fmla="*/ 845344 w 1712119"/>
              <a:gd name="connsiteY9" fmla="*/ 233363 h 395288"/>
              <a:gd name="connsiteX10" fmla="*/ 1059657 w 1712119"/>
              <a:gd name="connsiteY10" fmla="*/ 207169 h 395288"/>
              <a:gd name="connsiteX11" fmla="*/ 1240632 w 1712119"/>
              <a:gd name="connsiteY11" fmla="*/ 190500 h 395288"/>
              <a:gd name="connsiteX12" fmla="*/ 1419225 w 1712119"/>
              <a:gd name="connsiteY12" fmla="*/ 180975 h 395288"/>
              <a:gd name="connsiteX13" fmla="*/ 1600200 w 1712119"/>
              <a:gd name="connsiteY13" fmla="*/ 176213 h 395288"/>
              <a:gd name="connsiteX14" fmla="*/ 1709738 w 1712119"/>
              <a:gd name="connsiteY14" fmla="*/ 183357 h 395288"/>
              <a:gd name="connsiteX15" fmla="*/ 1712119 w 1712119"/>
              <a:gd name="connsiteY15" fmla="*/ 0 h 395288"/>
              <a:gd name="connsiteX16" fmla="*/ 1590675 w 1712119"/>
              <a:gd name="connsiteY16" fmla="*/ 4763 h 395288"/>
              <a:gd name="connsiteX17" fmla="*/ 1462088 w 1712119"/>
              <a:gd name="connsiteY17" fmla="*/ 9525 h 395288"/>
              <a:gd name="connsiteX18" fmla="*/ 1340644 w 1712119"/>
              <a:gd name="connsiteY18" fmla="*/ 16669 h 395288"/>
              <a:gd name="connsiteX19" fmla="*/ 1181100 w 1712119"/>
              <a:gd name="connsiteY19" fmla="*/ 28575 h 395288"/>
              <a:gd name="connsiteX20" fmla="*/ 1038225 w 1712119"/>
              <a:gd name="connsiteY20" fmla="*/ 42863 h 395288"/>
              <a:gd name="connsiteX21" fmla="*/ 757238 w 1712119"/>
              <a:gd name="connsiteY21" fmla="*/ 80963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712119" h="395288">
                <a:moveTo>
                  <a:pt x="757238" y="80963"/>
                </a:moveTo>
                <a:lnTo>
                  <a:pt x="588169" y="107157"/>
                </a:lnTo>
                <a:lnTo>
                  <a:pt x="445294" y="130969"/>
                </a:lnTo>
                <a:lnTo>
                  <a:pt x="238125" y="169069"/>
                </a:lnTo>
                <a:lnTo>
                  <a:pt x="0" y="219075"/>
                </a:lnTo>
                <a:lnTo>
                  <a:pt x="33338" y="395288"/>
                </a:lnTo>
                <a:lnTo>
                  <a:pt x="228600" y="350044"/>
                </a:lnTo>
                <a:lnTo>
                  <a:pt x="445294" y="304800"/>
                </a:lnTo>
                <a:lnTo>
                  <a:pt x="652463" y="264319"/>
                </a:lnTo>
                <a:lnTo>
                  <a:pt x="845344" y="233363"/>
                </a:lnTo>
                <a:lnTo>
                  <a:pt x="1059657" y="207169"/>
                </a:lnTo>
                <a:lnTo>
                  <a:pt x="1240632" y="190500"/>
                </a:lnTo>
                <a:lnTo>
                  <a:pt x="1419225" y="180975"/>
                </a:lnTo>
                <a:lnTo>
                  <a:pt x="1600200" y="176213"/>
                </a:lnTo>
                <a:lnTo>
                  <a:pt x="1709738" y="183357"/>
                </a:lnTo>
                <a:cubicBezTo>
                  <a:pt x="1710532" y="122238"/>
                  <a:pt x="1711325" y="61119"/>
                  <a:pt x="1712119" y="0"/>
                </a:cubicBezTo>
                <a:lnTo>
                  <a:pt x="1590675" y="4763"/>
                </a:lnTo>
                <a:lnTo>
                  <a:pt x="1462088" y="9525"/>
                </a:lnTo>
                <a:lnTo>
                  <a:pt x="1340644" y="16669"/>
                </a:lnTo>
                <a:lnTo>
                  <a:pt x="1181100" y="28575"/>
                </a:lnTo>
                <a:lnTo>
                  <a:pt x="1038225" y="42863"/>
                </a:lnTo>
                <a:lnTo>
                  <a:pt x="757238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E80AA7F8-E2FA-483E-8393-728FAE21CEE6}"/>
              </a:ext>
            </a:extLst>
          </p:cNvPr>
          <p:cNvSpPr/>
          <p:nvPr/>
        </p:nvSpPr>
        <p:spPr>
          <a:xfrm>
            <a:off x="4829175" y="4233863"/>
            <a:ext cx="1652588" cy="349250"/>
          </a:xfrm>
          <a:custGeom>
            <a:avLst/>
            <a:gdLst>
              <a:gd name="connsiteX0" fmla="*/ 428625 w 1652588"/>
              <a:gd name="connsiteY0" fmla="*/ 285750 h 350043"/>
              <a:gd name="connsiteX1" fmla="*/ 211931 w 1652588"/>
              <a:gd name="connsiteY1" fmla="*/ 316706 h 350043"/>
              <a:gd name="connsiteX2" fmla="*/ 16669 w 1652588"/>
              <a:gd name="connsiteY2" fmla="*/ 350043 h 350043"/>
              <a:gd name="connsiteX3" fmla="*/ 0 w 1652588"/>
              <a:gd name="connsiteY3" fmla="*/ 195262 h 350043"/>
              <a:gd name="connsiteX4" fmla="*/ 159544 w 1652588"/>
              <a:gd name="connsiteY4" fmla="*/ 161925 h 350043"/>
              <a:gd name="connsiteX5" fmla="*/ 352425 w 1652588"/>
              <a:gd name="connsiteY5" fmla="*/ 123825 h 350043"/>
              <a:gd name="connsiteX6" fmla="*/ 609600 w 1652588"/>
              <a:gd name="connsiteY6" fmla="*/ 78581 h 350043"/>
              <a:gd name="connsiteX7" fmla="*/ 835819 w 1652588"/>
              <a:gd name="connsiteY7" fmla="*/ 45243 h 350043"/>
              <a:gd name="connsiteX8" fmla="*/ 1042988 w 1652588"/>
              <a:gd name="connsiteY8" fmla="*/ 23812 h 350043"/>
              <a:gd name="connsiteX9" fmla="*/ 1214438 w 1652588"/>
              <a:gd name="connsiteY9" fmla="*/ 9525 h 350043"/>
              <a:gd name="connsiteX10" fmla="*/ 1402556 w 1652588"/>
              <a:gd name="connsiteY10" fmla="*/ 2381 h 350043"/>
              <a:gd name="connsiteX11" fmla="*/ 1614488 w 1652588"/>
              <a:gd name="connsiteY11" fmla="*/ 0 h 350043"/>
              <a:gd name="connsiteX12" fmla="*/ 1652588 w 1652588"/>
              <a:gd name="connsiteY12" fmla="*/ 202406 h 350043"/>
              <a:gd name="connsiteX13" fmla="*/ 1604963 w 1652588"/>
              <a:gd name="connsiteY13" fmla="*/ 200025 h 350043"/>
              <a:gd name="connsiteX14" fmla="*/ 1571625 w 1652588"/>
              <a:gd name="connsiteY14" fmla="*/ 197643 h 350043"/>
              <a:gd name="connsiteX15" fmla="*/ 1481138 w 1652588"/>
              <a:gd name="connsiteY15" fmla="*/ 185737 h 350043"/>
              <a:gd name="connsiteX16" fmla="*/ 1431131 w 1652588"/>
              <a:gd name="connsiteY16" fmla="*/ 178593 h 350043"/>
              <a:gd name="connsiteX17" fmla="*/ 1373981 w 1652588"/>
              <a:gd name="connsiteY17" fmla="*/ 178593 h 350043"/>
              <a:gd name="connsiteX18" fmla="*/ 1266825 w 1652588"/>
              <a:gd name="connsiteY18" fmla="*/ 185737 h 350043"/>
              <a:gd name="connsiteX19" fmla="*/ 1135856 w 1652588"/>
              <a:gd name="connsiteY19" fmla="*/ 197643 h 350043"/>
              <a:gd name="connsiteX20" fmla="*/ 964406 w 1652588"/>
              <a:gd name="connsiteY20" fmla="*/ 216693 h 350043"/>
              <a:gd name="connsiteX21" fmla="*/ 773906 w 1652588"/>
              <a:gd name="connsiteY21" fmla="*/ 240506 h 350043"/>
              <a:gd name="connsiteX22" fmla="*/ 526256 w 1652588"/>
              <a:gd name="connsiteY22" fmla="*/ 271462 h 350043"/>
              <a:gd name="connsiteX23" fmla="*/ 428625 w 1652588"/>
              <a:gd name="connsiteY23" fmla="*/ 285750 h 350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652588" h="350043">
                <a:moveTo>
                  <a:pt x="428625" y="285750"/>
                </a:moveTo>
                <a:lnTo>
                  <a:pt x="211931" y="316706"/>
                </a:lnTo>
                <a:lnTo>
                  <a:pt x="16669" y="350043"/>
                </a:lnTo>
                <a:lnTo>
                  <a:pt x="0" y="195262"/>
                </a:lnTo>
                <a:lnTo>
                  <a:pt x="159544" y="161925"/>
                </a:lnTo>
                <a:lnTo>
                  <a:pt x="352425" y="123825"/>
                </a:lnTo>
                <a:lnTo>
                  <a:pt x="609600" y="78581"/>
                </a:lnTo>
                <a:lnTo>
                  <a:pt x="835819" y="45243"/>
                </a:lnTo>
                <a:lnTo>
                  <a:pt x="1042988" y="23812"/>
                </a:lnTo>
                <a:lnTo>
                  <a:pt x="1214438" y="9525"/>
                </a:lnTo>
                <a:lnTo>
                  <a:pt x="1402556" y="2381"/>
                </a:lnTo>
                <a:lnTo>
                  <a:pt x="1614488" y="0"/>
                </a:lnTo>
                <a:lnTo>
                  <a:pt x="1652588" y="202406"/>
                </a:lnTo>
                <a:lnTo>
                  <a:pt x="1604963" y="200025"/>
                </a:lnTo>
                <a:lnTo>
                  <a:pt x="1571625" y="197643"/>
                </a:lnTo>
                <a:lnTo>
                  <a:pt x="1481138" y="185737"/>
                </a:lnTo>
                <a:lnTo>
                  <a:pt x="1431131" y="178593"/>
                </a:lnTo>
                <a:lnTo>
                  <a:pt x="1373981" y="178593"/>
                </a:lnTo>
                <a:lnTo>
                  <a:pt x="1266825" y="185737"/>
                </a:lnTo>
                <a:lnTo>
                  <a:pt x="1135856" y="197643"/>
                </a:lnTo>
                <a:lnTo>
                  <a:pt x="964406" y="216693"/>
                </a:lnTo>
                <a:lnTo>
                  <a:pt x="773906" y="240506"/>
                </a:lnTo>
                <a:lnTo>
                  <a:pt x="526256" y="271462"/>
                </a:lnTo>
                <a:lnTo>
                  <a:pt x="428625" y="285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AF3155A1-45BC-415A-B636-A43003FF1533}"/>
              </a:ext>
            </a:extLst>
          </p:cNvPr>
          <p:cNvSpPr/>
          <p:nvPr/>
        </p:nvSpPr>
        <p:spPr>
          <a:xfrm>
            <a:off x="3770313" y="4702175"/>
            <a:ext cx="3562350" cy="558800"/>
          </a:xfrm>
          <a:custGeom>
            <a:avLst/>
            <a:gdLst>
              <a:gd name="connsiteX0" fmla="*/ 1413426 w 3562410"/>
              <a:gd name="connsiteY0" fmla="*/ 184611 h 559602"/>
              <a:gd name="connsiteX1" fmla="*/ 1185547 w 3562410"/>
              <a:gd name="connsiteY1" fmla="*/ 216341 h 559602"/>
              <a:gd name="connsiteX2" fmla="*/ 876901 w 3562410"/>
              <a:gd name="connsiteY2" fmla="*/ 256725 h 559602"/>
              <a:gd name="connsiteX3" fmla="*/ 677868 w 3562410"/>
              <a:gd name="connsiteY3" fmla="*/ 282686 h 559602"/>
              <a:gd name="connsiteX4" fmla="*/ 594216 w 3562410"/>
              <a:gd name="connsiteY4" fmla="*/ 294224 h 559602"/>
              <a:gd name="connsiteX5" fmla="*/ 548063 w 3562410"/>
              <a:gd name="connsiteY5" fmla="*/ 299993 h 559602"/>
              <a:gd name="connsiteX6" fmla="*/ 499026 w 3562410"/>
              <a:gd name="connsiteY6" fmla="*/ 302877 h 559602"/>
              <a:gd name="connsiteX7" fmla="*/ 441335 w 3562410"/>
              <a:gd name="connsiteY7" fmla="*/ 299993 h 559602"/>
              <a:gd name="connsiteX8" fmla="*/ 357683 w 3562410"/>
              <a:gd name="connsiteY8" fmla="*/ 291339 h 559602"/>
              <a:gd name="connsiteX9" fmla="*/ 285570 w 3562410"/>
              <a:gd name="connsiteY9" fmla="*/ 276917 h 559602"/>
              <a:gd name="connsiteX10" fmla="*/ 196149 w 3562410"/>
              <a:gd name="connsiteY10" fmla="*/ 250956 h 559602"/>
              <a:gd name="connsiteX11" fmla="*/ 86536 w 3562410"/>
              <a:gd name="connsiteY11" fmla="*/ 210572 h 559602"/>
              <a:gd name="connsiteX12" fmla="*/ 37499 w 3562410"/>
              <a:gd name="connsiteY12" fmla="*/ 190380 h 559602"/>
              <a:gd name="connsiteX13" fmla="*/ 23077 w 3562410"/>
              <a:gd name="connsiteY13" fmla="*/ 190380 h 559602"/>
              <a:gd name="connsiteX14" fmla="*/ 5769 w 3562410"/>
              <a:gd name="connsiteY14" fmla="*/ 193265 h 559602"/>
              <a:gd name="connsiteX15" fmla="*/ 0 w 3562410"/>
              <a:gd name="connsiteY15" fmla="*/ 207687 h 559602"/>
              <a:gd name="connsiteX16" fmla="*/ 11538 w 3562410"/>
              <a:gd name="connsiteY16" fmla="*/ 236533 h 559602"/>
              <a:gd name="connsiteX17" fmla="*/ 31730 w 3562410"/>
              <a:gd name="connsiteY17" fmla="*/ 256725 h 559602"/>
              <a:gd name="connsiteX18" fmla="*/ 95190 w 3562410"/>
              <a:gd name="connsiteY18" fmla="*/ 305762 h 559602"/>
              <a:gd name="connsiteX19" fmla="*/ 187495 w 3562410"/>
              <a:gd name="connsiteY19" fmla="*/ 372106 h 559602"/>
              <a:gd name="connsiteX20" fmla="*/ 288454 w 3562410"/>
              <a:gd name="connsiteY20" fmla="*/ 441335 h 559602"/>
              <a:gd name="connsiteX21" fmla="*/ 349030 w 3562410"/>
              <a:gd name="connsiteY21" fmla="*/ 475950 h 559602"/>
              <a:gd name="connsiteX22" fmla="*/ 426912 w 3562410"/>
              <a:gd name="connsiteY22" fmla="*/ 516334 h 559602"/>
              <a:gd name="connsiteX23" fmla="*/ 487488 w 3562410"/>
              <a:gd name="connsiteY23" fmla="*/ 539410 h 559602"/>
              <a:gd name="connsiteX24" fmla="*/ 542294 w 3562410"/>
              <a:gd name="connsiteY24" fmla="*/ 556717 h 559602"/>
              <a:gd name="connsiteX25" fmla="*/ 574024 w 3562410"/>
              <a:gd name="connsiteY25" fmla="*/ 559602 h 559602"/>
              <a:gd name="connsiteX26" fmla="*/ 660560 w 3562410"/>
              <a:gd name="connsiteY26" fmla="*/ 527872 h 559602"/>
              <a:gd name="connsiteX27" fmla="*/ 744212 w 3562410"/>
              <a:gd name="connsiteY27" fmla="*/ 501911 h 559602"/>
              <a:gd name="connsiteX28" fmla="*/ 876901 w 3562410"/>
              <a:gd name="connsiteY28" fmla="*/ 467296 h 559602"/>
              <a:gd name="connsiteX29" fmla="*/ 1029782 w 3562410"/>
              <a:gd name="connsiteY29" fmla="*/ 432682 h 559602"/>
              <a:gd name="connsiteX30" fmla="*/ 1174009 w 3562410"/>
              <a:gd name="connsiteY30" fmla="*/ 406721 h 559602"/>
              <a:gd name="connsiteX31" fmla="*/ 1375927 w 3562410"/>
              <a:gd name="connsiteY31" fmla="*/ 374991 h 559602"/>
              <a:gd name="connsiteX32" fmla="*/ 1549000 w 3562410"/>
              <a:gd name="connsiteY32" fmla="*/ 351915 h 559602"/>
              <a:gd name="connsiteX33" fmla="*/ 1779763 w 3562410"/>
              <a:gd name="connsiteY33" fmla="*/ 331723 h 559602"/>
              <a:gd name="connsiteX34" fmla="*/ 1978796 w 3562410"/>
              <a:gd name="connsiteY34" fmla="*/ 337492 h 559602"/>
              <a:gd name="connsiteX35" fmla="*/ 2123024 w 3562410"/>
              <a:gd name="connsiteY35" fmla="*/ 320185 h 559602"/>
              <a:gd name="connsiteX36" fmla="*/ 2316288 w 3562410"/>
              <a:gd name="connsiteY36" fmla="*/ 302877 h 559602"/>
              <a:gd name="connsiteX37" fmla="*/ 2549936 w 3562410"/>
              <a:gd name="connsiteY37" fmla="*/ 294224 h 559602"/>
              <a:gd name="connsiteX38" fmla="*/ 2616280 w 3562410"/>
              <a:gd name="connsiteY38" fmla="*/ 291339 h 559602"/>
              <a:gd name="connsiteX39" fmla="*/ 2812429 w 3562410"/>
              <a:gd name="connsiteY39" fmla="*/ 291339 h 559602"/>
              <a:gd name="connsiteX40" fmla="*/ 3072038 w 3562410"/>
              <a:gd name="connsiteY40" fmla="*/ 288455 h 559602"/>
              <a:gd name="connsiteX41" fmla="*/ 3308571 w 3562410"/>
              <a:gd name="connsiteY41" fmla="*/ 288455 h 559602"/>
              <a:gd name="connsiteX42" fmla="*/ 3490297 w 3562410"/>
              <a:gd name="connsiteY42" fmla="*/ 288455 h 559602"/>
              <a:gd name="connsiteX43" fmla="*/ 3513373 w 3562410"/>
              <a:gd name="connsiteY43" fmla="*/ 285570 h 559602"/>
              <a:gd name="connsiteX44" fmla="*/ 3536449 w 3562410"/>
              <a:gd name="connsiteY44" fmla="*/ 274032 h 559602"/>
              <a:gd name="connsiteX45" fmla="*/ 3553757 w 3562410"/>
              <a:gd name="connsiteY45" fmla="*/ 259609 h 559602"/>
              <a:gd name="connsiteX46" fmla="*/ 3559526 w 3562410"/>
              <a:gd name="connsiteY46" fmla="*/ 242302 h 559602"/>
              <a:gd name="connsiteX47" fmla="*/ 3562410 w 3562410"/>
              <a:gd name="connsiteY47" fmla="*/ 224995 h 559602"/>
              <a:gd name="connsiteX48" fmla="*/ 3559526 w 3562410"/>
              <a:gd name="connsiteY48" fmla="*/ 207687 h 559602"/>
              <a:gd name="connsiteX49" fmla="*/ 3553757 w 3562410"/>
              <a:gd name="connsiteY49" fmla="*/ 181727 h 559602"/>
              <a:gd name="connsiteX50" fmla="*/ 3545103 w 3562410"/>
              <a:gd name="connsiteY50" fmla="*/ 164419 h 559602"/>
              <a:gd name="connsiteX51" fmla="*/ 3536449 w 3562410"/>
              <a:gd name="connsiteY51" fmla="*/ 149997 h 559602"/>
              <a:gd name="connsiteX52" fmla="*/ 3524911 w 3562410"/>
              <a:gd name="connsiteY52" fmla="*/ 138458 h 559602"/>
              <a:gd name="connsiteX53" fmla="*/ 3504719 w 3562410"/>
              <a:gd name="connsiteY53" fmla="*/ 124036 h 559602"/>
              <a:gd name="connsiteX54" fmla="*/ 3464336 w 3562410"/>
              <a:gd name="connsiteY54" fmla="*/ 100959 h 559602"/>
              <a:gd name="connsiteX55" fmla="*/ 3412414 w 3562410"/>
              <a:gd name="connsiteY55" fmla="*/ 77883 h 559602"/>
              <a:gd name="connsiteX56" fmla="*/ 3343185 w 3562410"/>
              <a:gd name="connsiteY56" fmla="*/ 54807 h 559602"/>
              <a:gd name="connsiteX57" fmla="*/ 3224919 w 3562410"/>
              <a:gd name="connsiteY57" fmla="*/ 28846 h 559602"/>
              <a:gd name="connsiteX58" fmla="*/ 3089345 w 3562410"/>
              <a:gd name="connsiteY58" fmla="*/ 5770 h 559602"/>
              <a:gd name="connsiteX59" fmla="*/ 3037424 w 3562410"/>
              <a:gd name="connsiteY59" fmla="*/ 0 h 559602"/>
              <a:gd name="connsiteX60" fmla="*/ 3008578 w 3562410"/>
              <a:gd name="connsiteY60" fmla="*/ 8654 h 559602"/>
              <a:gd name="connsiteX61" fmla="*/ 2922042 w 3562410"/>
              <a:gd name="connsiteY61" fmla="*/ 43269 h 559602"/>
              <a:gd name="connsiteX62" fmla="*/ 2855697 w 3562410"/>
              <a:gd name="connsiteY62" fmla="*/ 66345 h 559602"/>
              <a:gd name="connsiteX63" fmla="*/ 2812429 w 3562410"/>
              <a:gd name="connsiteY63" fmla="*/ 69229 h 559602"/>
              <a:gd name="connsiteX64" fmla="*/ 2590319 w 3562410"/>
              <a:gd name="connsiteY64" fmla="*/ 83652 h 559602"/>
              <a:gd name="connsiteX65" fmla="*/ 2324941 w 3562410"/>
              <a:gd name="connsiteY65" fmla="*/ 95190 h 559602"/>
              <a:gd name="connsiteX66" fmla="*/ 1996104 w 3562410"/>
              <a:gd name="connsiteY66" fmla="*/ 112498 h 559602"/>
              <a:gd name="connsiteX67" fmla="*/ 1750918 w 3562410"/>
              <a:gd name="connsiteY67" fmla="*/ 132689 h 559602"/>
              <a:gd name="connsiteX68" fmla="*/ 1603806 w 3562410"/>
              <a:gd name="connsiteY68" fmla="*/ 155766 h 559602"/>
              <a:gd name="connsiteX69" fmla="*/ 1413426 w 3562410"/>
              <a:gd name="connsiteY69" fmla="*/ 184611 h 559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562410" h="559602">
                <a:moveTo>
                  <a:pt x="1413426" y="184611"/>
                </a:moveTo>
                <a:lnTo>
                  <a:pt x="1185547" y="216341"/>
                </a:lnTo>
                <a:lnTo>
                  <a:pt x="876901" y="256725"/>
                </a:lnTo>
                <a:lnTo>
                  <a:pt x="677868" y="282686"/>
                </a:lnTo>
                <a:lnTo>
                  <a:pt x="594216" y="294224"/>
                </a:lnTo>
                <a:lnTo>
                  <a:pt x="548063" y="299993"/>
                </a:lnTo>
                <a:lnTo>
                  <a:pt x="499026" y="302877"/>
                </a:lnTo>
                <a:lnTo>
                  <a:pt x="441335" y="299993"/>
                </a:lnTo>
                <a:lnTo>
                  <a:pt x="357683" y="291339"/>
                </a:lnTo>
                <a:lnTo>
                  <a:pt x="285570" y="276917"/>
                </a:lnTo>
                <a:lnTo>
                  <a:pt x="196149" y="250956"/>
                </a:lnTo>
                <a:lnTo>
                  <a:pt x="86536" y="210572"/>
                </a:lnTo>
                <a:lnTo>
                  <a:pt x="37499" y="190380"/>
                </a:lnTo>
                <a:lnTo>
                  <a:pt x="23077" y="190380"/>
                </a:lnTo>
                <a:lnTo>
                  <a:pt x="5769" y="193265"/>
                </a:lnTo>
                <a:lnTo>
                  <a:pt x="0" y="207687"/>
                </a:lnTo>
                <a:lnTo>
                  <a:pt x="11538" y="236533"/>
                </a:lnTo>
                <a:lnTo>
                  <a:pt x="31730" y="256725"/>
                </a:lnTo>
                <a:lnTo>
                  <a:pt x="95190" y="305762"/>
                </a:lnTo>
                <a:lnTo>
                  <a:pt x="187495" y="372106"/>
                </a:lnTo>
                <a:lnTo>
                  <a:pt x="288454" y="441335"/>
                </a:lnTo>
                <a:lnTo>
                  <a:pt x="349030" y="475950"/>
                </a:lnTo>
                <a:lnTo>
                  <a:pt x="426912" y="516334"/>
                </a:lnTo>
                <a:lnTo>
                  <a:pt x="487488" y="539410"/>
                </a:lnTo>
                <a:lnTo>
                  <a:pt x="542294" y="556717"/>
                </a:lnTo>
                <a:lnTo>
                  <a:pt x="574024" y="559602"/>
                </a:lnTo>
                <a:lnTo>
                  <a:pt x="660560" y="527872"/>
                </a:lnTo>
                <a:lnTo>
                  <a:pt x="744212" y="501911"/>
                </a:lnTo>
                <a:lnTo>
                  <a:pt x="876901" y="467296"/>
                </a:lnTo>
                <a:lnTo>
                  <a:pt x="1029782" y="432682"/>
                </a:lnTo>
                <a:lnTo>
                  <a:pt x="1174009" y="406721"/>
                </a:lnTo>
                <a:lnTo>
                  <a:pt x="1375927" y="374991"/>
                </a:lnTo>
                <a:lnTo>
                  <a:pt x="1549000" y="351915"/>
                </a:lnTo>
                <a:lnTo>
                  <a:pt x="1779763" y="331723"/>
                </a:lnTo>
                <a:lnTo>
                  <a:pt x="1978796" y="337492"/>
                </a:lnTo>
                <a:lnTo>
                  <a:pt x="2123024" y="320185"/>
                </a:lnTo>
                <a:lnTo>
                  <a:pt x="2316288" y="302877"/>
                </a:lnTo>
                <a:lnTo>
                  <a:pt x="2549936" y="294224"/>
                </a:lnTo>
                <a:lnTo>
                  <a:pt x="2616280" y="291339"/>
                </a:lnTo>
                <a:lnTo>
                  <a:pt x="2812429" y="291339"/>
                </a:lnTo>
                <a:lnTo>
                  <a:pt x="3072038" y="288455"/>
                </a:lnTo>
                <a:lnTo>
                  <a:pt x="3308571" y="288455"/>
                </a:lnTo>
                <a:lnTo>
                  <a:pt x="3490297" y="288455"/>
                </a:lnTo>
                <a:lnTo>
                  <a:pt x="3513373" y="285570"/>
                </a:lnTo>
                <a:lnTo>
                  <a:pt x="3536449" y="274032"/>
                </a:lnTo>
                <a:lnTo>
                  <a:pt x="3553757" y="259609"/>
                </a:lnTo>
                <a:lnTo>
                  <a:pt x="3559526" y="242302"/>
                </a:lnTo>
                <a:lnTo>
                  <a:pt x="3562410" y="224995"/>
                </a:lnTo>
                <a:lnTo>
                  <a:pt x="3559526" y="207687"/>
                </a:lnTo>
                <a:lnTo>
                  <a:pt x="3553757" y="181727"/>
                </a:lnTo>
                <a:lnTo>
                  <a:pt x="3545103" y="164419"/>
                </a:lnTo>
                <a:lnTo>
                  <a:pt x="3536449" y="149997"/>
                </a:lnTo>
                <a:lnTo>
                  <a:pt x="3524911" y="138458"/>
                </a:lnTo>
                <a:lnTo>
                  <a:pt x="3504719" y="124036"/>
                </a:lnTo>
                <a:lnTo>
                  <a:pt x="3464336" y="100959"/>
                </a:lnTo>
                <a:lnTo>
                  <a:pt x="3412414" y="77883"/>
                </a:lnTo>
                <a:lnTo>
                  <a:pt x="3343185" y="54807"/>
                </a:lnTo>
                <a:lnTo>
                  <a:pt x="3224919" y="28846"/>
                </a:lnTo>
                <a:lnTo>
                  <a:pt x="3089345" y="5770"/>
                </a:lnTo>
                <a:lnTo>
                  <a:pt x="3037424" y="0"/>
                </a:lnTo>
                <a:lnTo>
                  <a:pt x="3008578" y="8654"/>
                </a:lnTo>
                <a:lnTo>
                  <a:pt x="2922042" y="43269"/>
                </a:lnTo>
                <a:lnTo>
                  <a:pt x="2855697" y="66345"/>
                </a:lnTo>
                <a:lnTo>
                  <a:pt x="2812429" y="69229"/>
                </a:lnTo>
                <a:lnTo>
                  <a:pt x="2590319" y="83652"/>
                </a:lnTo>
                <a:lnTo>
                  <a:pt x="2324941" y="95190"/>
                </a:lnTo>
                <a:lnTo>
                  <a:pt x="1996104" y="112498"/>
                </a:lnTo>
                <a:lnTo>
                  <a:pt x="1750918" y="132689"/>
                </a:lnTo>
                <a:lnTo>
                  <a:pt x="1603806" y="155766"/>
                </a:lnTo>
                <a:lnTo>
                  <a:pt x="1413426" y="18461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77BAC1B3-C59A-4BC9-AFB7-AA804AAA3FDF}"/>
              </a:ext>
            </a:extLst>
          </p:cNvPr>
          <p:cNvSpPr/>
          <p:nvPr/>
        </p:nvSpPr>
        <p:spPr>
          <a:xfrm>
            <a:off x="5329238" y="4446588"/>
            <a:ext cx="498475" cy="1647825"/>
          </a:xfrm>
          <a:custGeom>
            <a:avLst/>
            <a:gdLst>
              <a:gd name="connsiteX0" fmla="*/ 195262 w 497681"/>
              <a:gd name="connsiteY0" fmla="*/ 1064419 h 1647825"/>
              <a:gd name="connsiteX1" fmla="*/ 195262 w 497681"/>
              <a:gd name="connsiteY1" fmla="*/ 850106 h 1647825"/>
              <a:gd name="connsiteX2" fmla="*/ 197643 w 497681"/>
              <a:gd name="connsiteY2" fmla="*/ 578644 h 1647825"/>
              <a:gd name="connsiteX3" fmla="*/ 173831 w 497681"/>
              <a:gd name="connsiteY3" fmla="*/ 404812 h 1647825"/>
              <a:gd name="connsiteX4" fmla="*/ 173831 w 497681"/>
              <a:gd name="connsiteY4" fmla="*/ 323850 h 1647825"/>
              <a:gd name="connsiteX5" fmla="*/ 173831 w 497681"/>
              <a:gd name="connsiteY5" fmla="*/ 300037 h 1647825"/>
              <a:gd name="connsiteX6" fmla="*/ 169068 w 497681"/>
              <a:gd name="connsiteY6" fmla="*/ 280987 h 1647825"/>
              <a:gd name="connsiteX7" fmla="*/ 152400 w 497681"/>
              <a:gd name="connsiteY7" fmla="*/ 226219 h 1647825"/>
              <a:gd name="connsiteX8" fmla="*/ 140493 w 497681"/>
              <a:gd name="connsiteY8" fmla="*/ 192881 h 1647825"/>
              <a:gd name="connsiteX9" fmla="*/ 119062 w 497681"/>
              <a:gd name="connsiteY9" fmla="*/ 150019 h 1647825"/>
              <a:gd name="connsiteX10" fmla="*/ 104775 w 497681"/>
              <a:gd name="connsiteY10" fmla="*/ 126206 h 1647825"/>
              <a:gd name="connsiteX11" fmla="*/ 80962 w 497681"/>
              <a:gd name="connsiteY11" fmla="*/ 95250 h 1647825"/>
              <a:gd name="connsiteX12" fmla="*/ 54768 w 497681"/>
              <a:gd name="connsiteY12" fmla="*/ 66675 h 1647825"/>
              <a:gd name="connsiteX13" fmla="*/ 0 w 497681"/>
              <a:gd name="connsiteY13" fmla="*/ 14287 h 1647825"/>
              <a:gd name="connsiteX14" fmla="*/ 159543 w 497681"/>
              <a:gd name="connsiteY14" fmla="*/ 0 h 1647825"/>
              <a:gd name="connsiteX15" fmla="*/ 273843 w 497681"/>
              <a:gd name="connsiteY15" fmla="*/ 57150 h 1647825"/>
              <a:gd name="connsiteX16" fmla="*/ 345281 w 497681"/>
              <a:gd name="connsiteY16" fmla="*/ 88106 h 1647825"/>
              <a:gd name="connsiteX17" fmla="*/ 397668 w 497681"/>
              <a:gd name="connsiteY17" fmla="*/ 104775 h 1647825"/>
              <a:gd name="connsiteX18" fmla="*/ 461962 w 497681"/>
              <a:gd name="connsiteY18" fmla="*/ 121444 h 1647825"/>
              <a:gd name="connsiteX19" fmla="*/ 481012 w 497681"/>
              <a:gd name="connsiteY19" fmla="*/ 130969 h 1647825"/>
              <a:gd name="connsiteX20" fmla="*/ 490537 w 497681"/>
              <a:gd name="connsiteY20" fmla="*/ 145256 h 1647825"/>
              <a:gd name="connsiteX21" fmla="*/ 497681 w 497681"/>
              <a:gd name="connsiteY21" fmla="*/ 164306 h 1647825"/>
              <a:gd name="connsiteX22" fmla="*/ 497681 w 497681"/>
              <a:gd name="connsiteY22" fmla="*/ 176212 h 1647825"/>
              <a:gd name="connsiteX23" fmla="*/ 495300 w 497681"/>
              <a:gd name="connsiteY23" fmla="*/ 188119 h 1647825"/>
              <a:gd name="connsiteX24" fmla="*/ 483393 w 497681"/>
              <a:gd name="connsiteY24" fmla="*/ 207169 h 1647825"/>
              <a:gd name="connsiteX25" fmla="*/ 466725 w 497681"/>
              <a:gd name="connsiteY25" fmla="*/ 233362 h 1647825"/>
              <a:gd name="connsiteX26" fmla="*/ 464343 w 497681"/>
              <a:gd name="connsiteY26" fmla="*/ 385762 h 1647825"/>
              <a:gd name="connsiteX27" fmla="*/ 440531 w 497681"/>
              <a:gd name="connsiteY27" fmla="*/ 578644 h 1647825"/>
              <a:gd name="connsiteX28" fmla="*/ 442912 w 497681"/>
              <a:gd name="connsiteY28" fmla="*/ 952500 h 1647825"/>
              <a:gd name="connsiteX29" fmla="*/ 442912 w 497681"/>
              <a:gd name="connsiteY29" fmla="*/ 1228725 h 1647825"/>
              <a:gd name="connsiteX30" fmla="*/ 440531 w 497681"/>
              <a:gd name="connsiteY30" fmla="*/ 1371600 h 1647825"/>
              <a:gd name="connsiteX31" fmla="*/ 435768 w 497681"/>
              <a:gd name="connsiteY31" fmla="*/ 1454944 h 1647825"/>
              <a:gd name="connsiteX32" fmla="*/ 426243 w 497681"/>
              <a:gd name="connsiteY32" fmla="*/ 1514475 h 1647825"/>
              <a:gd name="connsiteX33" fmla="*/ 414337 w 497681"/>
              <a:gd name="connsiteY33" fmla="*/ 1564481 h 1647825"/>
              <a:gd name="connsiteX34" fmla="*/ 397668 w 497681"/>
              <a:gd name="connsiteY34" fmla="*/ 1597819 h 1647825"/>
              <a:gd name="connsiteX35" fmla="*/ 373856 w 497681"/>
              <a:gd name="connsiteY35" fmla="*/ 1619250 h 1647825"/>
              <a:gd name="connsiteX36" fmla="*/ 345281 w 497681"/>
              <a:gd name="connsiteY36" fmla="*/ 1638300 h 1647825"/>
              <a:gd name="connsiteX37" fmla="*/ 316706 w 497681"/>
              <a:gd name="connsiteY37" fmla="*/ 1647825 h 1647825"/>
              <a:gd name="connsiteX38" fmla="*/ 302418 w 497681"/>
              <a:gd name="connsiteY38" fmla="*/ 1647825 h 1647825"/>
              <a:gd name="connsiteX39" fmla="*/ 276225 w 497681"/>
              <a:gd name="connsiteY39" fmla="*/ 1633537 h 1647825"/>
              <a:gd name="connsiteX40" fmla="*/ 257175 w 497681"/>
              <a:gd name="connsiteY40" fmla="*/ 1609725 h 1647825"/>
              <a:gd name="connsiteX41" fmla="*/ 240506 w 497681"/>
              <a:gd name="connsiteY41" fmla="*/ 1574006 h 1647825"/>
              <a:gd name="connsiteX42" fmla="*/ 221456 w 497681"/>
              <a:gd name="connsiteY42" fmla="*/ 1502569 h 1647825"/>
              <a:gd name="connsiteX43" fmla="*/ 209550 w 497681"/>
              <a:gd name="connsiteY43" fmla="*/ 1419225 h 1647825"/>
              <a:gd name="connsiteX44" fmla="*/ 202406 w 497681"/>
              <a:gd name="connsiteY44" fmla="*/ 1307306 h 1647825"/>
              <a:gd name="connsiteX45" fmla="*/ 195262 w 497681"/>
              <a:gd name="connsiteY45" fmla="*/ 1064419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97681" h="1647825">
                <a:moveTo>
                  <a:pt x="195262" y="1064419"/>
                </a:moveTo>
                <a:lnTo>
                  <a:pt x="195262" y="850106"/>
                </a:lnTo>
                <a:cubicBezTo>
                  <a:pt x="196056" y="759619"/>
                  <a:pt x="196849" y="669131"/>
                  <a:pt x="197643" y="578644"/>
                </a:cubicBezTo>
                <a:lnTo>
                  <a:pt x="173831" y="404812"/>
                </a:lnTo>
                <a:lnTo>
                  <a:pt x="173831" y="323850"/>
                </a:lnTo>
                <a:lnTo>
                  <a:pt x="173831" y="300037"/>
                </a:lnTo>
                <a:lnTo>
                  <a:pt x="169068" y="280987"/>
                </a:lnTo>
                <a:lnTo>
                  <a:pt x="152400" y="226219"/>
                </a:lnTo>
                <a:lnTo>
                  <a:pt x="140493" y="192881"/>
                </a:lnTo>
                <a:lnTo>
                  <a:pt x="119062" y="150019"/>
                </a:lnTo>
                <a:lnTo>
                  <a:pt x="104775" y="126206"/>
                </a:lnTo>
                <a:lnTo>
                  <a:pt x="80962" y="95250"/>
                </a:lnTo>
                <a:lnTo>
                  <a:pt x="54768" y="66675"/>
                </a:lnTo>
                <a:lnTo>
                  <a:pt x="0" y="14287"/>
                </a:lnTo>
                <a:lnTo>
                  <a:pt x="159543" y="0"/>
                </a:lnTo>
                <a:lnTo>
                  <a:pt x="273843" y="57150"/>
                </a:lnTo>
                <a:lnTo>
                  <a:pt x="345281" y="88106"/>
                </a:lnTo>
                <a:lnTo>
                  <a:pt x="397668" y="104775"/>
                </a:lnTo>
                <a:lnTo>
                  <a:pt x="461962" y="121444"/>
                </a:lnTo>
                <a:lnTo>
                  <a:pt x="481012" y="130969"/>
                </a:lnTo>
                <a:lnTo>
                  <a:pt x="490537" y="145256"/>
                </a:lnTo>
                <a:lnTo>
                  <a:pt x="497681" y="164306"/>
                </a:lnTo>
                <a:lnTo>
                  <a:pt x="497681" y="176212"/>
                </a:lnTo>
                <a:lnTo>
                  <a:pt x="495300" y="188119"/>
                </a:lnTo>
                <a:lnTo>
                  <a:pt x="483393" y="207169"/>
                </a:lnTo>
                <a:lnTo>
                  <a:pt x="466725" y="233362"/>
                </a:lnTo>
                <a:lnTo>
                  <a:pt x="464343" y="385762"/>
                </a:lnTo>
                <a:lnTo>
                  <a:pt x="440531" y="578644"/>
                </a:lnTo>
                <a:cubicBezTo>
                  <a:pt x="441325" y="703263"/>
                  <a:pt x="442118" y="827881"/>
                  <a:pt x="442912" y="952500"/>
                </a:cubicBezTo>
                <a:lnTo>
                  <a:pt x="442912" y="1228725"/>
                </a:lnTo>
                <a:cubicBezTo>
                  <a:pt x="442118" y="1276350"/>
                  <a:pt x="441325" y="1323975"/>
                  <a:pt x="440531" y="1371600"/>
                </a:cubicBezTo>
                <a:lnTo>
                  <a:pt x="435768" y="1454944"/>
                </a:lnTo>
                <a:lnTo>
                  <a:pt x="426243" y="1514475"/>
                </a:lnTo>
                <a:lnTo>
                  <a:pt x="414337" y="1564481"/>
                </a:lnTo>
                <a:lnTo>
                  <a:pt x="397668" y="1597819"/>
                </a:lnTo>
                <a:lnTo>
                  <a:pt x="373856" y="1619250"/>
                </a:lnTo>
                <a:lnTo>
                  <a:pt x="345281" y="1638300"/>
                </a:lnTo>
                <a:lnTo>
                  <a:pt x="316706" y="1647825"/>
                </a:lnTo>
                <a:lnTo>
                  <a:pt x="302418" y="1647825"/>
                </a:lnTo>
                <a:lnTo>
                  <a:pt x="276225" y="1633537"/>
                </a:lnTo>
                <a:lnTo>
                  <a:pt x="257175" y="1609725"/>
                </a:lnTo>
                <a:lnTo>
                  <a:pt x="240506" y="1574006"/>
                </a:lnTo>
                <a:lnTo>
                  <a:pt x="221456" y="1502569"/>
                </a:lnTo>
                <a:lnTo>
                  <a:pt x="209550" y="1419225"/>
                </a:lnTo>
                <a:lnTo>
                  <a:pt x="202406" y="1307306"/>
                </a:lnTo>
                <a:lnTo>
                  <a:pt x="195262" y="1064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548E090-63DD-4CD7-B824-976D80AAAF25}"/>
              </a:ext>
            </a:extLst>
          </p:cNvPr>
          <p:cNvGrpSpPr>
            <a:grpSpLocks/>
          </p:cNvGrpSpPr>
          <p:nvPr/>
        </p:nvGrpSpPr>
        <p:grpSpPr bwMode="auto">
          <a:xfrm>
            <a:off x="2755900" y="1450975"/>
            <a:ext cx="4576763" cy="4651375"/>
            <a:chOff x="2908300" y="1595438"/>
            <a:chExt cx="4576763" cy="4651375"/>
          </a:xfrm>
        </p:grpSpPr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5343C9E2-A004-4E2A-8F17-E12DC34281B9}"/>
                </a:ext>
              </a:extLst>
            </p:cNvPr>
            <p:cNvSpPr/>
            <p:nvPr/>
          </p:nvSpPr>
          <p:spPr>
            <a:xfrm>
              <a:off x="3094038" y="1839913"/>
              <a:ext cx="1196975" cy="473075"/>
            </a:xfrm>
            <a:custGeom>
              <a:avLst/>
              <a:gdLst>
                <a:gd name="connsiteX0" fmla="*/ 561975 w 1197769"/>
                <a:gd name="connsiteY0" fmla="*/ 145257 h 471488"/>
                <a:gd name="connsiteX1" fmla="*/ 457200 w 1197769"/>
                <a:gd name="connsiteY1" fmla="*/ 183357 h 471488"/>
                <a:gd name="connsiteX2" fmla="*/ 342900 w 1197769"/>
                <a:gd name="connsiteY2" fmla="*/ 219075 h 471488"/>
                <a:gd name="connsiteX3" fmla="*/ 207169 w 1197769"/>
                <a:gd name="connsiteY3" fmla="*/ 254794 h 471488"/>
                <a:gd name="connsiteX4" fmla="*/ 121444 w 1197769"/>
                <a:gd name="connsiteY4" fmla="*/ 271463 h 471488"/>
                <a:gd name="connsiteX5" fmla="*/ 0 w 1197769"/>
                <a:gd name="connsiteY5" fmla="*/ 290513 h 471488"/>
                <a:gd name="connsiteX6" fmla="*/ 40481 w 1197769"/>
                <a:gd name="connsiteY6" fmla="*/ 471488 h 471488"/>
                <a:gd name="connsiteX7" fmla="*/ 250031 w 1197769"/>
                <a:gd name="connsiteY7" fmla="*/ 433388 h 471488"/>
                <a:gd name="connsiteX8" fmla="*/ 471487 w 1197769"/>
                <a:gd name="connsiteY8" fmla="*/ 376238 h 471488"/>
                <a:gd name="connsiteX9" fmla="*/ 604837 w 1197769"/>
                <a:gd name="connsiteY9" fmla="*/ 335757 h 471488"/>
                <a:gd name="connsiteX10" fmla="*/ 738187 w 1197769"/>
                <a:gd name="connsiteY10" fmla="*/ 295275 h 471488"/>
                <a:gd name="connsiteX11" fmla="*/ 776287 w 1197769"/>
                <a:gd name="connsiteY11" fmla="*/ 290513 h 471488"/>
                <a:gd name="connsiteX12" fmla="*/ 1166812 w 1197769"/>
                <a:gd name="connsiteY12" fmla="*/ 328613 h 471488"/>
                <a:gd name="connsiteX13" fmla="*/ 1185862 w 1197769"/>
                <a:gd name="connsiteY13" fmla="*/ 314325 h 471488"/>
                <a:gd name="connsiteX14" fmla="*/ 1197769 w 1197769"/>
                <a:gd name="connsiteY14" fmla="*/ 297657 h 471488"/>
                <a:gd name="connsiteX15" fmla="*/ 1197769 w 1197769"/>
                <a:gd name="connsiteY15" fmla="*/ 283369 h 471488"/>
                <a:gd name="connsiteX16" fmla="*/ 1195387 w 1197769"/>
                <a:gd name="connsiteY16" fmla="*/ 271463 h 471488"/>
                <a:gd name="connsiteX17" fmla="*/ 1188244 w 1197769"/>
                <a:gd name="connsiteY17" fmla="*/ 252413 h 471488"/>
                <a:gd name="connsiteX18" fmla="*/ 1173956 w 1197769"/>
                <a:gd name="connsiteY18" fmla="*/ 235744 h 471488"/>
                <a:gd name="connsiteX19" fmla="*/ 1119187 w 1197769"/>
                <a:gd name="connsiteY19" fmla="*/ 185738 h 471488"/>
                <a:gd name="connsiteX20" fmla="*/ 1052512 w 1197769"/>
                <a:gd name="connsiteY20" fmla="*/ 121444 h 471488"/>
                <a:gd name="connsiteX21" fmla="*/ 990600 w 1197769"/>
                <a:gd name="connsiteY21" fmla="*/ 61913 h 471488"/>
                <a:gd name="connsiteX22" fmla="*/ 933450 w 1197769"/>
                <a:gd name="connsiteY22" fmla="*/ 9525 h 471488"/>
                <a:gd name="connsiteX23" fmla="*/ 926306 w 1197769"/>
                <a:gd name="connsiteY23" fmla="*/ 4763 h 471488"/>
                <a:gd name="connsiteX24" fmla="*/ 912019 w 1197769"/>
                <a:gd name="connsiteY24" fmla="*/ 0 h 471488"/>
                <a:gd name="connsiteX25" fmla="*/ 890587 w 1197769"/>
                <a:gd name="connsiteY25" fmla="*/ 2382 h 471488"/>
                <a:gd name="connsiteX26" fmla="*/ 869156 w 1197769"/>
                <a:gd name="connsiteY26" fmla="*/ 7144 h 471488"/>
                <a:gd name="connsiteX27" fmla="*/ 852487 w 1197769"/>
                <a:gd name="connsiteY27" fmla="*/ 16669 h 471488"/>
                <a:gd name="connsiteX28" fmla="*/ 835819 w 1197769"/>
                <a:gd name="connsiteY28" fmla="*/ 30957 h 471488"/>
                <a:gd name="connsiteX29" fmla="*/ 823912 w 1197769"/>
                <a:gd name="connsiteY29" fmla="*/ 40482 h 471488"/>
                <a:gd name="connsiteX30" fmla="*/ 804862 w 1197769"/>
                <a:gd name="connsiteY30" fmla="*/ 52388 h 471488"/>
                <a:gd name="connsiteX31" fmla="*/ 723900 w 1197769"/>
                <a:gd name="connsiteY31" fmla="*/ 85725 h 471488"/>
                <a:gd name="connsiteX32" fmla="*/ 561975 w 1197769"/>
                <a:gd name="connsiteY32" fmla="*/ 1452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7769" h="471488">
                  <a:moveTo>
                    <a:pt x="561975" y="145257"/>
                  </a:moveTo>
                  <a:lnTo>
                    <a:pt x="457200" y="183357"/>
                  </a:lnTo>
                  <a:lnTo>
                    <a:pt x="342900" y="219075"/>
                  </a:lnTo>
                  <a:lnTo>
                    <a:pt x="207169" y="254794"/>
                  </a:lnTo>
                  <a:lnTo>
                    <a:pt x="121444" y="271463"/>
                  </a:lnTo>
                  <a:lnTo>
                    <a:pt x="0" y="290513"/>
                  </a:lnTo>
                  <a:lnTo>
                    <a:pt x="40481" y="471488"/>
                  </a:lnTo>
                  <a:lnTo>
                    <a:pt x="250031" y="433388"/>
                  </a:lnTo>
                  <a:lnTo>
                    <a:pt x="471487" y="376238"/>
                  </a:lnTo>
                  <a:lnTo>
                    <a:pt x="604837" y="335757"/>
                  </a:lnTo>
                  <a:lnTo>
                    <a:pt x="738187" y="295275"/>
                  </a:lnTo>
                  <a:lnTo>
                    <a:pt x="776287" y="290513"/>
                  </a:lnTo>
                  <a:lnTo>
                    <a:pt x="1166812" y="328613"/>
                  </a:lnTo>
                  <a:lnTo>
                    <a:pt x="1185862" y="314325"/>
                  </a:lnTo>
                  <a:lnTo>
                    <a:pt x="1197769" y="297657"/>
                  </a:lnTo>
                  <a:lnTo>
                    <a:pt x="1197769" y="283369"/>
                  </a:lnTo>
                  <a:lnTo>
                    <a:pt x="1195387" y="271463"/>
                  </a:lnTo>
                  <a:lnTo>
                    <a:pt x="1188244" y="252413"/>
                  </a:lnTo>
                  <a:lnTo>
                    <a:pt x="1173956" y="235744"/>
                  </a:lnTo>
                  <a:lnTo>
                    <a:pt x="1119187" y="185738"/>
                  </a:lnTo>
                  <a:lnTo>
                    <a:pt x="1052512" y="121444"/>
                  </a:lnTo>
                  <a:lnTo>
                    <a:pt x="990600" y="61913"/>
                  </a:lnTo>
                  <a:lnTo>
                    <a:pt x="933450" y="9525"/>
                  </a:lnTo>
                  <a:lnTo>
                    <a:pt x="926306" y="4763"/>
                  </a:lnTo>
                  <a:lnTo>
                    <a:pt x="912019" y="0"/>
                  </a:lnTo>
                  <a:lnTo>
                    <a:pt x="890587" y="2382"/>
                  </a:lnTo>
                  <a:lnTo>
                    <a:pt x="869156" y="7144"/>
                  </a:lnTo>
                  <a:lnTo>
                    <a:pt x="852487" y="16669"/>
                  </a:lnTo>
                  <a:lnTo>
                    <a:pt x="835819" y="30957"/>
                  </a:lnTo>
                  <a:lnTo>
                    <a:pt x="823912" y="40482"/>
                  </a:lnTo>
                  <a:lnTo>
                    <a:pt x="804862" y="52388"/>
                  </a:lnTo>
                  <a:lnTo>
                    <a:pt x="723900" y="85725"/>
                  </a:lnTo>
                  <a:lnTo>
                    <a:pt x="561975" y="1452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0FB0472D-B9F1-48F6-BA47-8079E07892E8}"/>
                </a:ext>
              </a:extLst>
            </p:cNvPr>
            <p:cNvSpPr/>
            <p:nvPr/>
          </p:nvSpPr>
          <p:spPr>
            <a:xfrm>
              <a:off x="3541713" y="2090738"/>
              <a:ext cx="742950" cy="1085850"/>
            </a:xfrm>
            <a:custGeom>
              <a:avLst/>
              <a:gdLst>
                <a:gd name="connsiteX0" fmla="*/ 200025 w 742950"/>
                <a:gd name="connsiteY0" fmla="*/ 516731 h 1085850"/>
                <a:gd name="connsiteX1" fmla="*/ 285750 w 742950"/>
                <a:gd name="connsiteY1" fmla="*/ 288131 h 1085850"/>
                <a:gd name="connsiteX2" fmla="*/ 345281 w 742950"/>
                <a:gd name="connsiteY2" fmla="*/ 126206 h 1085850"/>
                <a:gd name="connsiteX3" fmla="*/ 347662 w 742950"/>
                <a:gd name="connsiteY3" fmla="*/ 114300 h 1085850"/>
                <a:gd name="connsiteX4" fmla="*/ 350044 w 742950"/>
                <a:gd name="connsiteY4" fmla="*/ 100012 h 1085850"/>
                <a:gd name="connsiteX5" fmla="*/ 350044 w 742950"/>
                <a:gd name="connsiteY5" fmla="*/ 90487 h 1085850"/>
                <a:gd name="connsiteX6" fmla="*/ 345281 w 742950"/>
                <a:gd name="connsiteY6" fmla="*/ 66675 h 1085850"/>
                <a:gd name="connsiteX7" fmla="*/ 335756 w 742950"/>
                <a:gd name="connsiteY7" fmla="*/ 50006 h 1085850"/>
                <a:gd name="connsiteX8" fmla="*/ 330994 w 742950"/>
                <a:gd name="connsiteY8" fmla="*/ 42862 h 1085850"/>
                <a:gd name="connsiteX9" fmla="*/ 321469 w 742950"/>
                <a:gd name="connsiteY9" fmla="*/ 38100 h 1085850"/>
                <a:gd name="connsiteX10" fmla="*/ 273844 w 742950"/>
                <a:gd name="connsiteY10" fmla="*/ 0 h 1085850"/>
                <a:gd name="connsiteX11" fmla="*/ 742950 w 742950"/>
                <a:gd name="connsiteY11" fmla="*/ 47625 h 1085850"/>
                <a:gd name="connsiteX12" fmla="*/ 721519 w 742950"/>
                <a:gd name="connsiteY12" fmla="*/ 78581 h 1085850"/>
                <a:gd name="connsiteX13" fmla="*/ 700087 w 742950"/>
                <a:gd name="connsiteY13" fmla="*/ 97631 h 1085850"/>
                <a:gd name="connsiteX14" fmla="*/ 671512 w 742950"/>
                <a:gd name="connsiteY14" fmla="*/ 116681 h 1085850"/>
                <a:gd name="connsiteX15" fmla="*/ 635794 w 742950"/>
                <a:gd name="connsiteY15" fmla="*/ 145256 h 1085850"/>
                <a:gd name="connsiteX16" fmla="*/ 607219 w 742950"/>
                <a:gd name="connsiteY16" fmla="*/ 173831 h 1085850"/>
                <a:gd name="connsiteX17" fmla="*/ 581025 w 742950"/>
                <a:gd name="connsiteY17" fmla="*/ 207168 h 1085850"/>
                <a:gd name="connsiteX18" fmla="*/ 550069 w 742950"/>
                <a:gd name="connsiteY18" fmla="*/ 261937 h 1085850"/>
                <a:gd name="connsiteX19" fmla="*/ 459581 w 742950"/>
                <a:gd name="connsiteY19" fmla="*/ 419100 h 1085850"/>
                <a:gd name="connsiteX20" fmla="*/ 323850 w 742950"/>
                <a:gd name="connsiteY20" fmla="*/ 664368 h 1085850"/>
                <a:gd name="connsiteX21" fmla="*/ 150019 w 742950"/>
                <a:gd name="connsiteY21" fmla="*/ 981075 h 1085850"/>
                <a:gd name="connsiteX22" fmla="*/ 100012 w 742950"/>
                <a:gd name="connsiteY22" fmla="*/ 1047750 h 1085850"/>
                <a:gd name="connsiteX23" fmla="*/ 61912 w 742950"/>
                <a:gd name="connsiteY23" fmla="*/ 1085850 h 1085850"/>
                <a:gd name="connsiteX24" fmla="*/ 30956 w 742950"/>
                <a:gd name="connsiteY24" fmla="*/ 1071562 h 1085850"/>
                <a:gd name="connsiteX25" fmla="*/ 14287 w 742950"/>
                <a:gd name="connsiteY25" fmla="*/ 1054893 h 1085850"/>
                <a:gd name="connsiteX26" fmla="*/ 4762 w 742950"/>
                <a:gd name="connsiteY26" fmla="*/ 1040606 h 1085850"/>
                <a:gd name="connsiteX27" fmla="*/ 0 w 742950"/>
                <a:gd name="connsiteY27" fmla="*/ 1016793 h 1085850"/>
                <a:gd name="connsiteX28" fmla="*/ 4762 w 742950"/>
                <a:gd name="connsiteY28" fmla="*/ 997743 h 1085850"/>
                <a:gd name="connsiteX29" fmla="*/ 21431 w 742950"/>
                <a:gd name="connsiteY29" fmla="*/ 962025 h 1085850"/>
                <a:gd name="connsiteX30" fmla="*/ 52387 w 742950"/>
                <a:gd name="connsiteY30" fmla="*/ 888206 h 1085850"/>
                <a:gd name="connsiteX31" fmla="*/ 119062 w 742950"/>
                <a:gd name="connsiteY31" fmla="*/ 726281 h 1085850"/>
                <a:gd name="connsiteX32" fmla="*/ 200025 w 742950"/>
                <a:gd name="connsiteY32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2950" h="1085850">
                  <a:moveTo>
                    <a:pt x="200025" y="516731"/>
                  </a:moveTo>
                  <a:lnTo>
                    <a:pt x="285750" y="288131"/>
                  </a:lnTo>
                  <a:lnTo>
                    <a:pt x="345281" y="126206"/>
                  </a:lnTo>
                  <a:lnTo>
                    <a:pt x="347662" y="114300"/>
                  </a:lnTo>
                  <a:lnTo>
                    <a:pt x="350044" y="100012"/>
                  </a:lnTo>
                  <a:lnTo>
                    <a:pt x="350044" y="90487"/>
                  </a:lnTo>
                  <a:lnTo>
                    <a:pt x="345281" y="66675"/>
                  </a:lnTo>
                  <a:lnTo>
                    <a:pt x="335756" y="50006"/>
                  </a:lnTo>
                  <a:lnTo>
                    <a:pt x="330994" y="42862"/>
                  </a:lnTo>
                  <a:lnTo>
                    <a:pt x="321469" y="38100"/>
                  </a:lnTo>
                  <a:lnTo>
                    <a:pt x="273844" y="0"/>
                  </a:lnTo>
                  <a:lnTo>
                    <a:pt x="742950" y="47625"/>
                  </a:lnTo>
                  <a:lnTo>
                    <a:pt x="721519" y="78581"/>
                  </a:lnTo>
                  <a:lnTo>
                    <a:pt x="700087" y="97631"/>
                  </a:lnTo>
                  <a:lnTo>
                    <a:pt x="671512" y="116681"/>
                  </a:lnTo>
                  <a:lnTo>
                    <a:pt x="635794" y="145256"/>
                  </a:lnTo>
                  <a:lnTo>
                    <a:pt x="607219" y="173831"/>
                  </a:lnTo>
                  <a:lnTo>
                    <a:pt x="581025" y="207168"/>
                  </a:lnTo>
                  <a:lnTo>
                    <a:pt x="550069" y="261937"/>
                  </a:lnTo>
                  <a:lnTo>
                    <a:pt x="459581" y="419100"/>
                  </a:lnTo>
                  <a:lnTo>
                    <a:pt x="323850" y="664368"/>
                  </a:lnTo>
                  <a:lnTo>
                    <a:pt x="150019" y="981075"/>
                  </a:lnTo>
                  <a:lnTo>
                    <a:pt x="100012" y="1047750"/>
                  </a:lnTo>
                  <a:lnTo>
                    <a:pt x="61912" y="1085850"/>
                  </a:lnTo>
                  <a:lnTo>
                    <a:pt x="30956" y="1071562"/>
                  </a:lnTo>
                  <a:lnTo>
                    <a:pt x="14287" y="1054893"/>
                  </a:lnTo>
                  <a:lnTo>
                    <a:pt x="4762" y="1040606"/>
                  </a:lnTo>
                  <a:lnTo>
                    <a:pt x="0" y="1016793"/>
                  </a:lnTo>
                  <a:lnTo>
                    <a:pt x="4762" y="997743"/>
                  </a:lnTo>
                  <a:lnTo>
                    <a:pt x="21431" y="962025"/>
                  </a:lnTo>
                  <a:lnTo>
                    <a:pt x="52387" y="888206"/>
                  </a:lnTo>
                  <a:lnTo>
                    <a:pt x="119062" y="726281"/>
                  </a:lnTo>
                  <a:lnTo>
                    <a:pt x="200025" y="5167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C1F4E69D-DD8A-4B15-BD04-40803FF1F417}"/>
                </a:ext>
              </a:extLst>
            </p:cNvPr>
            <p:cNvSpPr/>
            <p:nvPr/>
          </p:nvSpPr>
          <p:spPr>
            <a:xfrm>
              <a:off x="3556000" y="3024188"/>
              <a:ext cx="561975" cy="949325"/>
            </a:xfrm>
            <a:custGeom>
              <a:avLst/>
              <a:gdLst>
                <a:gd name="connsiteX0" fmla="*/ 442913 w 561975"/>
                <a:gd name="connsiteY0" fmla="*/ 414337 h 950118"/>
                <a:gd name="connsiteX1" fmla="*/ 411957 w 561975"/>
                <a:gd name="connsiteY1" fmla="*/ 364331 h 950118"/>
                <a:gd name="connsiteX2" fmla="*/ 376238 w 561975"/>
                <a:gd name="connsiteY2" fmla="*/ 314325 h 950118"/>
                <a:gd name="connsiteX3" fmla="*/ 323850 w 561975"/>
                <a:gd name="connsiteY3" fmla="*/ 247650 h 950118"/>
                <a:gd name="connsiteX4" fmla="*/ 276225 w 561975"/>
                <a:gd name="connsiteY4" fmla="*/ 192881 h 950118"/>
                <a:gd name="connsiteX5" fmla="*/ 226219 w 561975"/>
                <a:gd name="connsiteY5" fmla="*/ 135731 h 950118"/>
                <a:gd name="connsiteX6" fmla="*/ 173832 w 561975"/>
                <a:gd name="connsiteY6" fmla="*/ 83343 h 950118"/>
                <a:gd name="connsiteX7" fmla="*/ 114300 w 561975"/>
                <a:gd name="connsiteY7" fmla="*/ 26193 h 950118"/>
                <a:gd name="connsiteX8" fmla="*/ 76200 w 561975"/>
                <a:gd name="connsiteY8" fmla="*/ 0 h 950118"/>
                <a:gd name="connsiteX9" fmla="*/ 0 w 561975"/>
                <a:gd name="connsiteY9" fmla="*/ 116681 h 950118"/>
                <a:gd name="connsiteX10" fmla="*/ 16669 w 561975"/>
                <a:gd name="connsiteY10" fmla="*/ 133350 h 950118"/>
                <a:gd name="connsiteX11" fmla="*/ 47625 w 561975"/>
                <a:gd name="connsiteY11" fmla="*/ 154781 h 950118"/>
                <a:gd name="connsiteX12" fmla="*/ 100013 w 561975"/>
                <a:gd name="connsiteY12" fmla="*/ 216693 h 950118"/>
                <a:gd name="connsiteX13" fmla="*/ 152400 w 561975"/>
                <a:gd name="connsiteY13" fmla="*/ 283368 h 950118"/>
                <a:gd name="connsiteX14" fmla="*/ 197644 w 561975"/>
                <a:gd name="connsiteY14" fmla="*/ 345281 h 950118"/>
                <a:gd name="connsiteX15" fmla="*/ 238125 w 561975"/>
                <a:gd name="connsiteY15" fmla="*/ 411956 h 950118"/>
                <a:gd name="connsiteX16" fmla="*/ 257175 w 561975"/>
                <a:gd name="connsiteY16" fmla="*/ 457200 h 950118"/>
                <a:gd name="connsiteX17" fmla="*/ 278607 w 561975"/>
                <a:gd name="connsiteY17" fmla="*/ 511968 h 950118"/>
                <a:gd name="connsiteX18" fmla="*/ 292894 w 561975"/>
                <a:gd name="connsiteY18" fmla="*/ 561975 h 950118"/>
                <a:gd name="connsiteX19" fmla="*/ 304800 w 561975"/>
                <a:gd name="connsiteY19" fmla="*/ 621506 h 950118"/>
                <a:gd name="connsiteX20" fmla="*/ 311944 w 561975"/>
                <a:gd name="connsiteY20" fmla="*/ 697706 h 950118"/>
                <a:gd name="connsiteX21" fmla="*/ 314325 w 561975"/>
                <a:gd name="connsiteY21" fmla="*/ 788193 h 950118"/>
                <a:gd name="connsiteX22" fmla="*/ 559594 w 561975"/>
                <a:gd name="connsiteY22" fmla="*/ 950118 h 950118"/>
                <a:gd name="connsiteX23" fmla="*/ 561975 w 561975"/>
                <a:gd name="connsiteY23" fmla="*/ 900112 h 950118"/>
                <a:gd name="connsiteX24" fmla="*/ 561975 w 561975"/>
                <a:gd name="connsiteY24" fmla="*/ 847725 h 950118"/>
                <a:gd name="connsiteX25" fmla="*/ 557213 w 561975"/>
                <a:gd name="connsiteY25" fmla="*/ 783431 h 950118"/>
                <a:gd name="connsiteX26" fmla="*/ 547688 w 561975"/>
                <a:gd name="connsiteY26" fmla="*/ 704850 h 950118"/>
                <a:gd name="connsiteX27" fmla="*/ 531019 w 561975"/>
                <a:gd name="connsiteY27" fmla="*/ 626268 h 950118"/>
                <a:gd name="connsiteX28" fmla="*/ 511969 w 561975"/>
                <a:gd name="connsiteY28" fmla="*/ 559593 h 950118"/>
                <a:gd name="connsiteX29" fmla="*/ 488157 w 561975"/>
                <a:gd name="connsiteY29" fmla="*/ 504825 h 950118"/>
                <a:gd name="connsiteX30" fmla="*/ 442913 w 561975"/>
                <a:gd name="connsiteY30" fmla="*/ 414337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1975" h="950118">
                  <a:moveTo>
                    <a:pt x="442913" y="414337"/>
                  </a:moveTo>
                  <a:lnTo>
                    <a:pt x="411957" y="364331"/>
                  </a:lnTo>
                  <a:lnTo>
                    <a:pt x="376238" y="314325"/>
                  </a:lnTo>
                  <a:lnTo>
                    <a:pt x="323850" y="247650"/>
                  </a:lnTo>
                  <a:lnTo>
                    <a:pt x="276225" y="192881"/>
                  </a:lnTo>
                  <a:lnTo>
                    <a:pt x="226219" y="135731"/>
                  </a:lnTo>
                  <a:lnTo>
                    <a:pt x="173832" y="83343"/>
                  </a:lnTo>
                  <a:lnTo>
                    <a:pt x="114300" y="26193"/>
                  </a:lnTo>
                  <a:lnTo>
                    <a:pt x="76200" y="0"/>
                  </a:lnTo>
                  <a:lnTo>
                    <a:pt x="0" y="116681"/>
                  </a:lnTo>
                  <a:lnTo>
                    <a:pt x="16669" y="133350"/>
                  </a:lnTo>
                  <a:lnTo>
                    <a:pt x="47625" y="154781"/>
                  </a:lnTo>
                  <a:lnTo>
                    <a:pt x="100013" y="216693"/>
                  </a:lnTo>
                  <a:lnTo>
                    <a:pt x="152400" y="283368"/>
                  </a:lnTo>
                  <a:lnTo>
                    <a:pt x="197644" y="345281"/>
                  </a:lnTo>
                  <a:lnTo>
                    <a:pt x="238125" y="411956"/>
                  </a:lnTo>
                  <a:lnTo>
                    <a:pt x="257175" y="457200"/>
                  </a:lnTo>
                  <a:lnTo>
                    <a:pt x="278607" y="511968"/>
                  </a:lnTo>
                  <a:lnTo>
                    <a:pt x="292894" y="561975"/>
                  </a:lnTo>
                  <a:lnTo>
                    <a:pt x="304800" y="621506"/>
                  </a:lnTo>
                  <a:lnTo>
                    <a:pt x="311944" y="697706"/>
                  </a:lnTo>
                  <a:cubicBezTo>
                    <a:pt x="312738" y="727868"/>
                    <a:pt x="313531" y="758031"/>
                    <a:pt x="314325" y="788193"/>
                  </a:cubicBezTo>
                  <a:lnTo>
                    <a:pt x="559594" y="950118"/>
                  </a:lnTo>
                  <a:lnTo>
                    <a:pt x="561975" y="900112"/>
                  </a:lnTo>
                  <a:lnTo>
                    <a:pt x="561975" y="847725"/>
                  </a:lnTo>
                  <a:lnTo>
                    <a:pt x="557213" y="783431"/>
                  </a:lnTo>
                  <a:lnTo>
                    <a:pt x="547688" y="704850"/>
                  </a:lnTo>
                  <a:lnTo>
                    <a:pt x="531019" y="626268"/>
                  </a:lnTo>
                  <a:lnTo>
                    <a:pt x="511969" y="559593"/>
                  </a:lnTo>
                  <a:lnTo>
                    <a:pt x="488157" y="504825"/>
                  </a:lnTo>
                  <a:lnTo>
                    <a:pt x="442913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64423DF1-FC88-47DB-BEDD-D1E1803D9E48}"/>
                </a:ext>
              </a:extLst>
            </p:cNvPr>
            <p:cNvSpPr/>
            <p:nvPr/>
          </p:nvSpPr>
          <p:spPr>
            <a:xfrm>
              <a:off x="3617913" y="3744913"/>
              <a:ext cx="496887" cy="752475"/>
            </a:xfrm>
            <a:custGeom>
              <a:avLst/>
              <a:gdLst>
                <a:gd name="connsiteX0" fmla="*/ 247650 w 497681"/>
                <a:gd name="connsiteY0" fmla="*/ 178594 h 752475"/>
                <a:gd name="connsiteX1" fmla="*/ 250031 w 497681"/>
                <a:gd name="connsiteY1" fmla="*/ 126207 h 752475"/>
                <a:gd name="connsiteX2" fmla="*/ 252412 w 497681"/>
                <a:gd name="connsiteY2" fmla="*/ 76200 h 752475"/>
                <a:gd name="connsiteX3" fmla="*/ 252412 w 497681"/>
                <a:gd name="connsiteY3" fmla="*/ 52388 h 752475"/>
                <a:gd name="connsiteX4" fmla="*/ 252412 w 497681"/>
                <a:gd name="connsiteY4" fmla="*/ 0 h 752475"/>
                <a:gd name="connsiteX5" fmla="*/ 497681 w 497681"/>
                <a:gd name="connsiteY5" fmla="*/ 142875 h 752475"/>
                <a:gd name="connsiteX6" fmla="*/ 497681 w 497681"/>
                <a:gd name="connsiteY6" fmla="*/ 235744 h 752475"/>
                <a:gd name="connsiteX7" fmla="*/ 490537 w 497681"/>
                <a:gd name="connsiteY7" fmla="*/ 290513 h 752475"/>
                <a:gd name="connsiteX8" fmla="*/ 478631 w 497681"/>
                <a:gd name="connsiteY8" fmla="*/ 345282 h 752475"/>
                <a:gd name="connsiteX9" fmla="*/ 457200 w 497681"/>
                <a:gd name="connsiteY9" fmla="*/ 409575 h 752475"/>
                <a:gd name="connsiteX10" fmla="*/ 431006 w 497681"/>
                <a:gd name="connsiteY10" fmla="*/ 469107 h 752475"/>
                <a:gd name="connsiteX11" fmla="*/ 402431 w 497681"/>
                <a:gd name="connsiteY11" fmla="*/ 523875 h 752475"/>
                <a:gd name="connsiteX12" fmla="*/ 371475 w 497681"/>
                <a:gd name="connsiteY12" fmla="*/ 566738 h 752475"/>
                <a:gd name="connsiteX13" fmla="*/ 330994 w 497681"/>
                <a:gd name="connsiteY13" fmla="*/ 611982 h 752475"/>
                <a:gd name="connsiteX14" fmla="*/ 283369 w 497681"/>
                <a:gd name="connsiteY14" fmla="*/ 652463 h 752475"/>
                <a:gd name="connsiteX15" fmla="*/ 223837 w 497681"/>
                <a:gd name="connsiteY15" fmla="*/ 690563 h 752475"/>
                <a:gd name="connsiteX16" fmla="*/ 180975 w 497681"/>
                <a:gd name="connsiteY16" fmla="*/ 709613 h 752475"/>
                <a:gd name="connsiteX17" fmla="*/ 133350 w 497681"/>
                <a:gd name="connsiteY17" fmla="*/ 726282 h 752475"/>
                <a:gd name="connsiteX18" fmla="*/ 73819 w 497681"/>
                <a:gd name="connsiteY18" fmla="*/ 742950 h 752475"/>
                <a:gd name="connsiteX19" fmla="*/ 21431 w 497681"/>
                <a:gd name="connsiteY19" fmla="*/ 752475 h 752475"/>
                <a:gd name="connsiteX20" fmla="*/ 0 w 497681"/>
                <a:gd name="connsiteY20" fmla="*/ 750094 h 752475"/>
                <a:gd name="connsiteX21" fmla="*/ 123825 w 497681"/>
                <a:gd name="connsiteY21" fmla="*/ 423863 h 752475"/>
                <a:gd name="connsiteX22" fmla="*/ 150019 w 497681"/>
                <a:gd name="connsiteY22" fmla="*/ 409575 h 752475"/>
                <a:gd name="connsiteX23" fmla="*/ 178594 w 497681"/>
                <a:gd name="connsiteY23" fmla="*/ 388144 h 752475"/>
                <a:gd name="connsiteX24" fmla="*/ 200025 w 497681"/>
                <a:gd name="connsiteY24" fmla="*/ 361950 h 752475"/>
                <a:gd name="connsiteX25" fmla="*/ 209550 w 497681"/>
                <a:gd name="connsiteY25" fmla="*/ 342900 h 752475"/>
                <a:gd name="connsiteX26" fmla="*/ 219075 w 497681"/>
                <a:gd name="connsiteY26" fmla="*/ 319088 h 752475"/>
                <a:gd name="connsiteX27" fmla="*/ 230981 w 497681"/>
                <a:gd name="connsiteY27" fmla="*/ 278607 h 752475"/>
                <a:gd name="connsiteX28" fmla="*/ 247650 w 497681"/>
                <a:gd name="connsiteY28" fmla="*/ 17859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7681" h="752475">
                  <a:moveTo>
                    <a:pt x="247650" y="178594"/>
                  </a:moveTo>
                  <a:lnTo>
                    <a:pt x="250031" y="126207"/>
                  </a:lnTo>
                  <a:lnTo>
                    <a:pt x="252412" y="76200"/>
                  </a:lnTo>
                  <a:lnTo>
                    <a:pt x="252412" y="52388"/>
                  </a:lnTo>
                  <a:lnTo>
                    <a:pt x="252412" y="0"/>
                  </a:lnTo>
                  <a:lnTo>
                    <a:pt x="497681" y="142875"/>
                  </a:lnTo>
                  <a:lnTo>
                    <a:pt x="497681" y="235744"/>
                  </a:lnTo>
                  <a:lnTo>
                    <a:pt x="490537" y="290513"/>
                  </a:lnTo>
                  <a:lnTo>
                    <a:pt x="478631" y="345282"/>
                  </a:lnTo>
                  <a:lnTo>
                    <a:pt x="457200" y="409575"/>
                  </a:lnTo>
                  <a:lnTo>
                    <a:pt x="431006" y="469107"/>
                  </a:lnTo>
                  <a:lnTo>
                    <a:pt x="402431" y="523875"/>
                  </a:lnTo>
                  <a:lnTo>
                    <a:pt x="371475" y="566738"/>
                  </a:lnTo>
                  <a:lnTo>
                    <a:pt x="330994" y="611982"/>
                  </a:lnTo>
                  <a:lnTo>
                    <a:pt x="283369" y="652463"/>
                  </a:lnTo>
                  <a:lnTo>
                    <a:pt x="223837" y="690563"/>
                  </a:lnTo>
                  <a:lnTo>
                    <a:pt x="180975" y="709613"/>
                  </a:lnTo>
                  <a:lnTo>
                    <a:pt x="133350" y="726282"/>
                  </a:lnTo>
                  <a:lnTo>
                    <a:pt x="73819" y="742950"/>
                  </a:lnTo>
                  <a:lnTo>
                    <a:pt x="21431" y="752475"/>
                  </a:lnTo>
                  <a:lnTo>
                    <a:pt x="0" y="750094"/>
                  </a:lnTo>
                  <a:lnTo>
                    <a:pt x="123825" y="423863"/>
                  </a:lnTo>
                  <a:lnTo>
                    <a:pt x="150019" y="409575"/>
                  </a:lnTo>
                  <a:lnTo>
                    <a:pt x="178594" y="388144"/>
                  </a:lnTo>
                  <a:lnTo>
                    <a:pt x="200025" y="361950"/>
                  </a:lnTo>
                  <a:lnTo>
                    <a:pt x="209550" y="342900"/>
                  </a:lnTo>
                  <a:lnTo>
                    <a:pt x="219075" y="319088"/>
                  </a:lnTo>
                  <a:lnTo>
                    <a:pt x="230981" y="278607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BA7E0DED-F56C-443B-BC01-99BE28054AD5}"/>
                </a:ext>
              </a:extLst>
            </p:cNvPr>
            <p:cNvSpPr/>
            <p:nvPr/>
          </p:nvSpPr>
          <p:spPr>
            <a:xfrm>
              <a:off x="3327400" y="4132263"/>
              <a:ext cx="476250" cy="363538"/>
            </a:xfrm>
            <a:custGeom>
              <a:avLst/>
              <a:gdLst>
                <a:gd name="connsiteX0" fmla="*/ 166688 w 476250"/>
                <a:gd name="connsiteY0" fmla="*/ 35719 h 364331"/>
                <a:gd name="connsiteX1" fmla="*/ 247650 w 476250"/>
                <a:gd name="connsiteY1" fmla="*/ 47625 h 364331"/>
                <a:gd name="connsiteX2" fmla="*/ 302419 w 476250"/>
                <a:gd name="connsiteY2" fmla="*/ 52387 h 364331"/>
                <a:gd name="connsiteX3" fmla="*/ 338138 w 476250"/>
                <a:gd name="connsiteY3" fmla="*/ 52387 h 364331"/>
                <a:gd name="connsiteX4" fmla="*/ 369094 w 476250"/>
                <a:gd name="connsiteY4" fmla="*/ 50006 h 364331"/>
                <a:gd name="connsiteX5" fmla="*/ 411957 w 476250"/>
                <a:gd name="connsiteY5" fmla="*/ 40481 h 364331"/>
                <a:gd name="connsiteX6" fmla="*/ 447675 w 476250"/>
                <a:gd name="connsiteY6" fmla="*/ 21431 h 364331"/>
                <a:gd name="connsiteX7" fmla="*/ 476250 w 476250"/>
                <a:gd name="connsiteY7" fmla="*/ 0 h 364331"/>
                <a:gd name="connsiteX8" fmla="*/ 369094 w 476250"/>
                <a:gd name="connsiteY8" fmla="*/ 352425 h 364331"/>
                <a:gd name="connsiteX9" fmla="*/ 326232 w 476250"/>
                <a:gd name="connsiteY9" fmla="*/ 361950 h 364331"/>
                <a:gd name="connsiteX10" fmla="*/ 290513 w 476250"/>
                <a:gd name="connsiteY10" fmla="*/ 364331 h 364331"/>
                <a:gd name="connsiteX11" fmla="*/ 269082 w 476250"/>
                <a:gd name="connsiteY11" fmla="*/ 354806 h 364331"/>
                <a:gd name="connsiteX12" fmla="*/ 252413 w 476250"/>
                <a:gd name="connsiteY12" fmla="*/ 338137 h 364331"/>
                <a:gd name="connsiteX13" fmla="*/ 233363 w 476250"/>
                <a:gd name="connsiteY13" fmla="*/ 307181 h 364331"/>
                <a:gd name="connsiteX14" fmla="*/ 207169 w 476250"/>
                <a:gd name="connsiteY14" fmla="*/ 259556 h 364331"/>
                <a:gd name="connsiteX15" fmla="*/ 185738 w 476250"/>
                <a:gd name="connsiteY15" fmla="*/ 207169 h 364331"/>
                <a:gd name="connsiteX16" fmla="*/ 173832 w 476250"/>
                <a:gd name="connsiteY16" fmla="*/ 190500 h 364331"/>
                <a:gd name="connsiteX17" fmla="*/ 152400 w 476250"/>
                <a:gd name="connsiteY17" fmla="*/ 169069 h 364331"/>
                <a:gd name="connsiteX18" fmla="*/ 126207 w 476250"/>
                <a:gd name="connsiteY18" fmla="*/ 145256 h 364331"/>
                <a:gd name="connsiteX19" fmla="*/ 92869 w 476250"/>
                <a:gd name="connsiteY19" fmla="*/ 119062 h 364331"/>
                <a:gd name="connsiteX20" fmla="*/ 61913 w 476250"/>
                <a:gd name="connsiteY20" fmla="*/ 97631 h 364331"/>
                <a:gd name="connsiteX21" fmla="*/ 30957 w 476250"/>
                <a:gd name="connsiteY21" fmla="*/ 80962 h 364331"/>
                <a:gd name="connsiteX22" fmla="*/ 19050 w 476250"/>
                <a:gd name="connsiteY22" fmla="*/ 69056 h 364331"/>
                <a:gd name="connsiteX23" fmla="*/ 4763 w 476250"/>
                <a:gd name="connsiteY23" fmla="*/ 50006 h 364331"/>
                <a:gd name="connsiteX24" fmla="*/ 0 w 476250"/>
                <a:gd name="connsiteY24" fmla="*/ 28575 h 364331"/>
                <a:gd name="connsiteX25" fmla="*/ 4763 w 476250"/>
                <a:gd name="connsiteY25" fmla="*/ 16669 h 364331"/>
                <a:gd name="connsiteX26" fmla="*/ 21432 w 476250"/>
                <a:gd name="connsiteY26" fmla="*/ 9525 h 364331"/>
                <a:gd name="connsiteX27" fmla="*/ 50007 w 476250"/>
                <a:gd name="connsiteY27" fmla="*/ 9525 h 364331"/>
                <a:gd name="connsiteX28" fmla="*/ 166688 w 476250"/>
                <a:gd name="connsiteY28" fmla="*/ 357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6250" h="364331">
                  <a:moveTo>
                    <a:pt x="166688" y="35719"/>
                  </a:moveTo>
                  <a:lnTo>
                    <a:pt x="247650" y="47625"/>
                  </a:lnTo>
                  <a:lnTo>
                    <a:pt x="302419" y="52387"/>
                  </a:lnTo>
                  <a:lnTo>
                    <a:pt x="338138" y="52387"/>
                  </a:lnTo>
                  <a:lnTo>
                    <a:pt x="369094" y="50006"/>
                  </a:lnTo>
                  <a:lnTo>
                    <a:pt x="411957" y="40481"/>
                  </a:lnTo>
                  <a:lnTo>
                    <a:pt x="447675" y="21431"/>
                  </a:lnTo>
                  <a:lnTo>
                    <a:pt x="476250" y="0"/>
                  </a:lnTo>
                  <a:lnTo>
                    <a:pt x="369094" y="352425"/>
                  </a:lnTo>
                  <a:lnTo>
                    <a:pt x="326232" y="361950"/>
                  </a:lnTo>
                  <a:lnTo>
                    <a:pt x="290513" y="364331"/>
                  </a:lnTo>
                  <a:lnTo>
                    <a:pt x="269082" y="354806"/>
                  </a:lnTo>
                  <a:lnTo>
                    <a:pt x="252413" y="338137"/>
                  </a:lnTo>
                  <a:lnTo>
                    <a:pt x="233363" y="307181"/>
                  </a:lnTo>
                  <a:lnTo>
                    <a:pt x="207169" y="259556"/>
                  </a:lnTo>
                  <a:lnTo>
                    <a:pt x="185738" y="207169"/>
                  </a:lnTo>
                  <a:lnTo>
                    <a:pt x="173832" y="190500"/>
                  </a:lnTo>
                  <a:lnTo>
                    <a:pt x="152400" y="169069"/>
                  </a:lnTo>
                  <a:lnTo>
                    <a:pt x="126207" y="145256"/>
                  </a:lnTo>
                  <a:lnTo>
                    <a:pt x="92869" y="119062"/>
                  </a:lnTo>
                  <a:lnTo>
                    <a:pt x="61913" y="97631"/>
                  </a:lnTo>
                  <a:lnTo>
                    <a:pt x="30957" y="80962"/>
                  </a:lnTo>
                  <a:lnTo>
                    <a:pt x="19050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4763" y="16669"/>
                  </a:lnTo>
                  <a:lnTo>
                    <a:pt x="21432" y="9525"/>
                  </a:lnTo>
                  <a:lnTo>
                    <a:pt x="50007" y="9525"/>
                  </a:lnTo>
                  <a:lnTo>
                    <a:pt x="166688" y="35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37">
              <a:extLst>
                <a:ext uri="{FF2B5EF4-FFF2-40B4-BE49-F238E27FC236}">
                  <a16:creationId xmlns:a16="http://schemas.microsoft.com/office/drawing/2014/main" id="{69D322B1-D984-41E1-8857-30DA4407EB12}"/>
                </a:ext>
              </a:extLst>
            </p:cNvPr>
            <p:cNvSpPr/>
            <p:nvPr/>
          </p:nvSpPr>
          <p:spPr>
            <a:xfrm rot="16200000">
              <a:off x="1114425" y="3783013"/>
              <a:ext cx="3970338" cy="382588"/>
            </a:xfrm>
            <a:custGeom>
              <a:avLst/>
              <a:gdLst>
                <a:gd name="connsiteX0" fmla="*/ 2137986 w 3970075"/>
                <a:gd name="connsiteY0" fmla="*/ 148015 h 381549"/>
                <a:gd name="connsiteX1" fmla="*/ 1759727 w 3970075"/>
                <a:gd name="connsiteY1" fmla="*/ 134858 h 381549"/>
                <a:gd name="connsiteX2" fmla="*/ 1440673 w 3970075"/>
                <a:gd name="connsiteY2" fmla="*/ 118412 h 381549"/>
                <a:gd name="connsiteX3" fmla="*/ 1200561 w 3970075"/>
                <a:gd name="connsiteY3" fmla="*/ 105255 h 381549"/>
                <a:gd name="connsiteX4" fmla="*/ 1003209 w 3970075"/>
                <a:gd name="connsiteY4" fmla="*/ 88809 h 381549"/>
                <a:gd name="connsiteX5" fmla="*/ 759807 w 3970075"/>
                <a:gd name="connsiteY5" fmla="*/ 69074 h 381549"/>
                <a:gd name="connsiteX6" fmla="*/ 549298 w 3970075"/>
                <a:gd name="connsiteY6" fmla="*/ 46049 h 381549"/>
                <a:gd name="connsiteX7" fmla="*/ 430886 w 3970075"/>
                <a:gd name="connsiteY7" fmla="*/ 46049 h 381549"/>
                <a:gd name="connsiteX8" fmla="*/ 282872 w 3970075"/>
                <a:gd name="connsiteY8" fmla="*/ 46049 h 381549"/>
                <a:gd name="connsiteX9" fmla="*/ 207220 w 3970075"/>
                <a:gd name="connsiteY9" fmla="*/ 59206 h 381549"/>
                <a:gd name="connsiteX10" fmla="*/ 144725 w 3970075"/>
                <a:gd name="connsiteY10" fmla="*/ 75652 h 381549"/>
                <a:gd name="connsiteX11" fmla="*/ 75652 w 3970075"/>
                <a:gd name="connsiteY11" fmla="*/ 98677 h 381549"/>
                <a:gd name="connsiteX12" fmla="*/ 42760 w 3970075"/>
                <a:gd name="connsiteY12" fmla="*/ 115123 h 381549"/>
                <a:gd name="connsiteX13" fmla="*/ 16446 w 3970075"/>
                <a:gd name="connsiteY13" fmla="*/ 138147 h 381549"/>
                <a:gd name="connsiteX14" fmla="*/ 0 w 3970075"/>
                <a:gd name="connsiteY14" fmla="*/ 161172 h 381549"/>
                <a:gd name="connsiteX15" fmla="*/ 0 w 3970075"/>
                <a:gd name="connsiteY15" fmla="*/ 187485 h 381549"/>
                <a:gd name="connsiteX16" fmla="*/ 3289 w 3970075"/>
                <a:gd name="connsiteY16" fmla="*/ 217088 h 381549"/>
                <a:gd name="connsiteX17" fmla="*/ 36181 w 3970075"/>
                <a:gd name="connsiteY17" fmla="*/ 256559 h 381549"/>
                <a:gd name="connsiteX18" fmla="*/ 65784 w 3970075"/>
                <a:gd name="connsiteY18" fmla="*/ 282872 h 381549"/>
                <a:gd name="connsiteX19" fmla="*/ 108544 w 3970075"/>
                <a:gd name="connsiteY19" fmla="*/ 305897 h 381549"/>
                <a:gd name="connsiteX20" fmla="*/ 138147 w 3970075"/>
                <a:gd name="connsiteY20" fmla="*/ 312475 h 381549"/>
                <a:gd name="connsiteX21" fmla="*/ 282872 w 3970075"/>
                <a:gd name="connsiteY21" fmla="*/ 319054 h 381549"/>
                <a:gd name="connsiteX22" fmla="*/ 624950 w 3970075"/>
                <a:gd name="connsiteY22" fmla="*/ 325632 h 381549"/>
                <a:gd name="connsiteX23" fmla="*/ 1092017 w 3970075"/>
                <a:gd name="connsiteY23" fmla="*/ 335500 h 381549"/>
                <a:gd name="connsiteX24" fmla="*/ 1397914 w 3970075"/>
                <a:gd name="connsiteY24" fmla="*/ 342078 h 381549"/>
                <a:gd name="connsiteX25" fmla="*/ 1858403 w 3970075"/>
                <a:gd name="connsiteY25" fmla="*/ 351946 h 381549"/>
                <a:gd name="connsiteX26" fmla="*/ 2230083 w 3970075"/>
                <a:gd name="connsiteY26" fmla="*/ 358524 h 381549"/>
                <a:gd name="connsiteX27" fmla="*/ 2555715 w 3970075"/>
                <a:gd name="connsiteY27" fmla="*/ 365103 h 381549"/>
                <a:gd name="connsiteX28" fmla="*/ 2924106 w 3970075"/>
                <a:gd name="connsiteY28" fmla="*/ 371681 h 381549"/>
                <a:gd name="connsiteX29" fmla="*/ 3203689 w 3970075"/>
                <a:gd name="connsiteY29" fmla="*/ 371681 h 381549"/>
                <a:gd name="connsiteX30" fmla="*/ 3608262 w 3970075"/>
                <a:gd name="connsiteY30" fmla="*/ 381549 h 381549"/>
                <a:gd name="connsiteX31" fmla="*/ 3687203 w 3970075"/>
                <a:gd name="connsiteY31" fmla="*/ 378259 h 381549"/>
                <a:gd name="connsiteX32" fmla="*/ 3841796 w 3970075"/>
                <a:gd name="connsiteY32" fmla="*/ 328921 h 381549"/>
                <a:gd name="connsiteX33" fmla="*/ 3868109 w 3970075"/>
                <a:gd name="connsiteY33" fmla="*/ 273005 h 381549"/>
                <a:gd name="connsiteX34" fmla="*/ 3907580 w 3970075"/>
                <a:gd name="connsiteY34" fmla="*/ 190775 h 381549"/>
                <a:gd name="connsiteX35" fmla="*/ 3950340 w 3970075"/>
                <a:gd name="connsiteY35" fmla="*/ 85520 h 381549"/>
                <a:gd name="connsiteX36" fmla="*/ 3970075 w 3970075"/>
                <a:gd name="connsiteY36" fmla="*/ 32893 h 381549"/>
                <a:gd name="connsiteX37" fmla="*/ 3970075 w 3970075"/>
                <a:gd name="connsiteY37" fmla="*/ 16446 h 381549"/>
                <a:gd name="connsiteX38" fmla="*/ 3963496 w 3970075"/>
                <a:gd name="connsiteY38" fmla="*/ 6579 h 381549"/>
                <a:gd name="connsiteX39" fmla="*/ 3947050 w 3970075"/>
                <a:gd name="connsiteY39" fmla="*/ 0 h 381549"/>
                <a:gd name="connsiteX40" fmla="*/ 3930604 w 3970075"/>
                <a:gd name="connsiteY40" fmla="*/ 9868 h 381549"/>
                <a:gd name="connsiteX41" fmla="*/ 3874688 w 3970075"/>
                <a:gd name="connsiteY41" fmla="*/ 62495 h 381549"/>
                <a:gd name="connsiteX42" fmla="*/ 3808904 w 3970075"/>
                <a:gd name="connsiteY42" fmla="*/ 108544 h 381549"/>
                <a:gd name="connsiteX43" fmla="*/ 3756276 w 3970075"/>
                <a:gd name="connsiteY43" fmla="*/ 134858 h 381549"/>
                <a:gd name="connsiteX44" fmla="*/ 3706938 w 3970075"/>
                <a:gd name="connsiteY44" fmla="*/ 151304 h 381549"/>
                <a:gd name="connsiteX45" fmla="*/ 3644443 w 3970075"/>
                <a:gd name="connsiteY45" fmla="*/ 161172 h 381549"/>
                <a:gd name="connsiteX46" fmla="*/ 3522742 w 3970075"/>
                <a:gd name="connsiteY46" fmla="*/ 161172 h 381549"/>
                <a:gd name="connsiteX47" fmla="*/ 3210268 w 3970075"/>
                <a:gd name="connsiteY47" fmla="*/ 161172 h 381549"/>
                <a:gd name="connsiteX48" fmla="*/ 2651102 w 3970075"/>
                <a:gd name="connsiteY48" fmla="*/ 157882 h 381549"/>
                <a:gd name="connsiteX49" fmla="*/ 2137986 w 3970075"/>
                <a:gd name="connsiteY49" fmla="*/ 148015 h 38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70075" h="381549">
                  <a:moveTo>
                    <a:pt x="2137986" y="148015"/>
                  </a:moveTo>
                  <a:lnTo>
                    <a:pt x="1759727" y="134858"/>
                  </a:lnTo>
                  <a:lnTo>
                    <a:pt x="1440673" y="118412"/>
                  </a:lnTo>
                  <a:lnTo>
                    <a:pt x="1200561" y="105255"/>
                  </a:lnTo>
                  <a:lnTo>
                    <a:pt x="1003209" y="88809"/>
                  </a:lnTo>
                  <a:lnTo>
                    <a:pt x="759807" y="69074"/>
                  </a:lnTo>
                  <a:lnTo>
                    <a:pt x="549298" y="46049"/>
                  </a:lnTo>
                  <a:lnTo>
                    <a:pt x="430886" y="46049"/>
                  </a:lnTo>
                  <a:lnTo>
                    <a:pt x="282872" y="46049"/>
                  </a:lnTo>
                  <a:lnTo>
                    <a:pt x="207220" y="59206"/>
                  </a:lnTo>
                  <a:lnTo>
                    <a:pt x="144725" y="75652"/>
                  </a:lnTo>
                  <a:lnTo>
                    <a:pt x="75652" y="98677"/>
                  </a:lnTo>
                  <a:lnTo>
                    <a:pt x="42760" y="115123"/>
                  </a:lnTo>
                  <a:lnTo>
                    <a:pt x="16446" y="138147"/>
                  </a:lnTo>
                  <a:lnTo>
                    <a:pt x="0" y="161172"/>
                  </a:lnTo>
                  <a:lnTo>
                    <a:pt x="0" y="187485"/>
                  </a:lnTo>
                  <a:lnTo>
                    <a:pt x="3289" y="217088"/>
                  </a:lnTo>
                  <a:lnTo>
                    <a:pt x="36181" y="256559"/>
                  </a:lnTo>
                  <a:lnTo>
                    <a:pt x="65784" y="282872"/>
                  </a:lnTo>
                  <a:lnTo>
                    <a:pt x="108544" y="305897"/>
                  </a:lnTo>
                  <a:lnTo>
                    <a:pt x="138147" y="312475"/>
                  </a:lnTo>
                  <a:lnTo>
                    <a:pt x="282872" y="319054"/>
                  </a:lnTo>
                  <a:lnTo>
                    <a:pt x="624950" y="325632"/>
                  </a:lnTo>
                  <a:lnTo>
                    <a:pt x="1092017" y="335500"/>
                  </a:lnTo>
                  <a:lnTo>
                    <a:pt x="1397914" y="342078"/>
                  </a:lnTo>
                  <a:lnTo>
                    <a:pt x="1858403" y="351946"/>
                  </a:lnTo>
                  <a:lnTo>
                    <a:pt x="2230083" y="358524"/>
                  </a:lnTo>
                  <a:lnTo>
                    <a:pt x="2555715" y="365103"/>
                  </a:lnTo>
                  <a:lnTo>
                    <a:pt x="2924106" y="371681"/>
                  </a:lnTo>
                  <a:lnTo>
                    <a:pt x="3203689" y="371681"/>
                  </a:lnTo>
                  <a:lnTo>
                    <a:pt x="3608262" y="381549"/>
                  </a:lnTo>
                  <a:lnTo>
                    <a:pt x="3687203" y="378259"/>
                  </a:lnTo>
                  <a:lnTo>
                    <a:pt x="3841796" y="328921"/>
                  </a:lnTo>
                  <a:lnTo>
                    <a:pt x="3868109" y="273005"/>
                  </a:lnTo>
                  <a:lnTo>
                    <a:pt x="3907580" y="190775"/>
                  </a:lnTo>
                  <a:lnTo>
                    <a:pt x="3950340" y="85520"/>
                  </a:lnTo>
                  <a:lnTo>
                    <a:pt x="3970075" y="32893"/>
                  </a:lnTo>
                  <a:lnTo>
                    <a:pt x="3970075" y="16446"/>
                  </a:lnTo>
                  <a:lnTo>
                    <a:pt x="3963496" y="6579"/>
                  </a:lnTo>
                  <a:lnTo>
                    <a:pt x="3947050" y="0"/>
                  </a:lnTo>
                  <a:lnTo>
                    <a:pt x="3930604" y="9868"/>
                  </a:lnTo>
                  <a:lnTo>
                    <a:pt x="3874688" y="62495"/>
                  </a:lnTo>
                  <a:lnTo>
                    <a:pt x="3808904" y="108544"/>
                  </a:lnTo>
                  <a:lnTo>
                    <a:pt x="3756276" y="134858"/>
                  </a:lnTo>
                  <a:lnTo>
                    <a:pt x="3706938" y="151304"/>
                  </a:lnTo>
                  <a:lnTo>
                    <a:pt x="3644443" y="161172"/>
                  </a:lnTo>
                  <a:lnTo>
                    <a:pt x="3522742" y="161172"/>
                  </a:lnTo>
                  <a:lnTo>
                    <a:pt x="3210268" y="161172"/>
                  </a:lnTo>
                  <a:lnTo>
                    <a:pt x="2651102" y="157882"/>
                  </a:lnTo>
                  <a:lnTo>
                    <a:pt x="2137986" y="1480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2F0E7BBE-94F7-4499-B347-86901F501768}"/>
                </a:ext>
              </a:extLst>
            </p:cNvPr>
            <p:cNvSpPr/>
            <p:nvPr/>
          </p:nvSpPr>
          <p:spPr>
            <a:xfrm>
              <a:off x="5270500" y="1595438"/>
              <a:ext cx="561975" cy="657225"/>
            </a:xfrm>
            <a:custGeom>
              <a:avLst/>
              <a:gdLst>
                <a:gd name="connsiteX0" fmla="*/ 207169 w 561975"/>
                <a:gd name="connsiteY0" fmla="*/ 414337 h 657225"/>
                <a:gd name="connsiteX1" fmla="*/ 209550 w 561975"/>
                <a:gd name="connsiteY1" fmla="*/ 657225 h 657225"/>
                <a:gd name="connsiteX2" fmla="*/ 476250 w 561975"/>
                <a:gd name="connsiteY2" fmla="*/ 607218 h 657225"/>
                <a:gd name="connsiteX3" fmla="*/ 473869 w 561975"/>
                <a:gd name="connsiteY3" fmla="*/ 404812 h 657225"/>
                <a:gd name="connsiteX4" fmla="*/ 476250 w 561975"/>
                <a:gd name="connsiteY4" fmla="*/ 302418 h 657225"/>
                <a:gd name="connsiteX5" fmla="*/ 478632 w 561975"/>
                <a:gd name="connsiteY5" fmla="*/ 280987 h 657225"/>
                <a:gd name="connsiteX6" fmla="*/ 485775 w 561975"/>
                <a:gd name="connsiteY6" fmla="*/ 252412 h 657225"/>
                <a:gd name="connsiteX7" fmla="*/ 495300 w 561975"/>
                <a:gd name="connsiteY7" fmla="*/ 230981 h 657225"/>
                <a:gd name="connsiteX8" fmla="*/ 516732 w 561975"/>
                <a:gd name="connsiteY8" fmla="*/ 204787 h 657225"/>
                <a:gd name="connsiteX9" fmla="*/ 535782 w 561975"/>
                <a:gd name="connsiteY9" fmla="*/ 180975 h 657225"/>
                <a:gd name="connsiteX10" fmla="*/ 554832 w 561975"/>
                <a:gd name="connsiteY10" fmla="*/ 159543 h 657225"/>
                <a:gd name="connsiteX11" fmla="*/ 559594 w 561975"/>
                <a:gd name="connsiteY11" fmla="*/ 142875 h 657225"/>
                <a:gd name="connsiteX12" fmla="*/ 561975 w 561975"/>
                <a:gd name="connsiteY12" fmla="*/ 128587 h 657225"/>
                <a:gd name="connsiteX13" fmla="*/ 559594 w 561975"/>
                <a:gd name="connsiteY13" fmla="*/ 116681 h 657225"/>
                <a:gd name="connsiteX14" fmla="*/ 550069 w 561975"/>
                <a:gd name="connsiteY14" fmla="*/ 102393 h 657225"/>
                <a:gd name="connsiteX15" fmla="*/ 528638 w 561975"/>
                <a:gd name="connsiteY15" fmla="*/ 80962 h 657225"/>
                <a:gd name="connsiteX16" fmla="*/ 504825 w 561975"/>
                <a:gd name="connsiteY16" fmla="*/ 69056 h 657225"/>
                <a:gd name="connsiteX17" fmla="*/ 433388 w 561975"/>
                <a:gd name="connsiteY17" fmla="*/ 50006 h 657225"/>
                <a:gd name="connsiteX18" fmla="*/ 307182 w 561975"/>
                <a:gd name="connsiteY18" fmla="*/ 26193 h 657225"/>
                <a:gd name="connsiteX19" fmla="*/ 145257 w 561975"/>
                <a:gd name="connsiteY19" fmla="*/ 7143 h 657225"/>
                <a:gd name="connsiteX20" fmla="*/ 54769 w 561975"/>
                <a:gd name="connsiteY20" fmla="*/ 0 h 657225"/>
                <a:gd name="connsiteX21" fmla="*/ 28575 w 561975"/>
                <a:gd name="connsiteY21" fmla="*/ 2381 h 657225"/>
                <a:gd name="connsiteX22" fmla="*/ 11907 w 561975"/>
                <a:gd name="connsiteY22" fmla="*/ 4762 h 657225"/>
                <a:gd name="connsiteX23" fmla="*/ 7144 w 561975"/>
                <a:gd name="connsiteY23" fmla="*/ 7143 h 657225"/>
                <a:gd name="connsiteX24" fmla="*/ 2382 w 561975"/>
                <a:gd name="connsiteY24" fmla="*/ 9525 h 657225"/>
                <a:gd name="connsiteX25" fmla="*/ 0 w 561975"/>
                <a:gd name="connsiteY25" fmla="*/ 26193 h 657225"/>
                <a:gd name="connsiteX26" fmla="*/ 7144 w 561975"/>
                <a:gd name="connsiteY26" fmla="*/ 42862 h 657225"/>
                <a:gd name="connsiteX27" fmla="*/ 26194 w 561975"/>
                <a:gd name="connsiteY27" fmla="*/ 61912 h 657225"/>
                <a:gd name="connsiteX28" fmla="*/ 66675 w 561975"/>
                <a:gd name="connsiteY28" fmla="*/ 85725 h 657225"/>
                <a:gd name="connsiteX29" fmla="*/ 107157 w 561975"/>
                <a:gd name="connsiteY29" fmla="*/ 114300 h 657225"/>
                <a:gd name="connsiteX30" fmla="*/ 135732 w 561975"/>
                <a:gd name="connsiteY30" fmla="*/ 135731 h 657225"/>
                <a:gd name="connsiteX31" fmla="*/ 159544 w 561975"/>
                <a:gd name="connsiteY31" fmla="*/ 161925 h 657225"/>
                <a:gd name="connsiteX32" fmla="*/ 180975 w 561975"/>
                <a:gd name="connsiteY32" fmla="*/ 195262 h 657225"/>
                <a:gd name="connsiteX33" fmla="*/ 197644 w 561975"/>
                <a:gd name="connsiteY33" fmla="*/ 233362 h 657225"/>
                <a:gd name="connsiteX34" fmla="*/ 204788 w 561975"/>
                <a:gd name="connsiteY34" fmla="*/ 276225 h 657225"/>
                <a:gd name="connsiteX35" fmla="*/ 207169 w 561975"/>
                <a:gd name="connsiteY35" fmla="*/ 4143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1975" h="657225">
                  <a:moveTo>
                    <a:pt x="207169" y="414337"/>
                  </a:moveTo>
                  <a:cubicBezTo>
                    <a:pt x="207963" y="495300"/>
                    <a:pt x="208756" y="576262"/>
                    <a:pt x="209550" y="657225"/>
                  </a:cubicBezTo>
                  <a:lnTo>
                    <a:pt x="476250" y="607218"/>
                  </a:lnTo>
                  <a:cubicBezTo>
                    <a:pt x="475456" y="539749"/>
                    <a:pt x="474663" y="472281"/>
                    <a:pt x="473869" y="404812"/>
                  </a:cubicBezTo>
                  <a:cubicBezTo>
                    <a:pt x="474663" y="370681"/>
                    <a:pt x="475456" y="336549"/>
                    <a:pt x="476250" y="302418"/>
                  </a:cubicBezTo>
                  <a:lnTo>
                    <a:pt x="478632" y="280987"/>
                  </a:lnTo>
                  <a:lnTo>
                    <a:pt x="485775" y="252412"/>
                  </a:lnTo>
                  <a:lnTo>
                    <a:pt x="495300" y="230981"/>
                  </a:lnTo>
                  <a:lnTo>
                    <a:pt x="516732" y="204787"/>
                  </a:lnTo>
                  <a:lnTo>
                    <a:pt x="535782" y="180975"/>
                  </a:lnTo>
                  <a:lnTo>
                    <a:pt x="554832" y="159543"/>
                  </a:lnTo>
                  <a:lnTo>
                    <a:pt x="559594" y="142875"/>
                  </a:lnTo>
                  <a:lnTo>
                    <a:pt x="561975" y="128587"/>
                  </a:lnTo>
                  <a:lnTo>
                    <a:pt x="559594" y="116681"/>
                  </a:lnTo>
                  <a:lnTo>
                    <a:pt x="550069" y="102393"/>
                  </a:lnTo>
                  <a:lnTo>
                    <a:pt x="528638" y="80962"/>
                  </a:lnTo>
                  <a:lnTo>
                    <a:pt x="504825" y="69056"/>
                  </a:lnTo>
                  <a:lnTo>
                    <a:pt x="433388" y="50006"/>
                  </a:lnTo>
                  <a:lnTo>
                    <a:pt x="307182" y="26193"/>
                  </a:lnTo>
                  <a:lnTo>
                    <a:pt x="145257" y="7143"/>
                  </a:lnTo>
                  <a:lnTo>
                    <a:pt x="54769" y="0"/>
                  </a:lnTo>
                  <a:lnTo>
                    <a:pt x="28575" y="2381"/>
                  </a:lnTo>
                  <a:lnTo>
                    <a:pt x="11907" y="4762"/>
                  </a:lnTo>
                  <a:lnTo>
                    <a:pt x="7144" y="7143"/>
                  </a:lnTo>
                  <a:lnTo>
                    <a:pt x="2382" y="9525"/>
                  </a:lnTo>
                  <a:lnTo>
                    <a:pt x="0" y="26193"/>
                  </a:lnTo>
                  <a:lnTo>
                    <a:pt x="7144" y="42862"/>
                  </a:lnTo>
                  <a:lnTo>
                    <a:pt x="26194" y="61912"/>
                  </a:lnTo>
                  <a:lnTo>
                    <a:pt x="66675" y="85725"/>
                  </a:lnTo>
                  <a:lnTo>
                    <a:pt x="107157" y="114300"/>
                  </a:lnTo>
                  <a:lnTo>
                    <a:pt x="135732" y="135731"/>
                  </a:lnTo>
                  <a:lnTo>
                    <a:pt x="159544" y="161925"/>
                  </a:lnTo>
                  <a:lnTo>
                    <a:pt x="180975" y="195262"/>
                  </a:lnTo>
                  <a:lnTo>
                    <a:pt x="197644" y="233362"/>
                  </a:lnTo>
                  <a:lnTo>
                    <a:pt x="204788" y="276225"/>
                  </a:lnTo>
                  <a:cubicBezTo>
                    <a:pt x="205582" y="322262"/>
                    <a:pt x="206375" y="368300"/>
                    <a:pt x="207169" y="4143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5">
              <a:extLst>
                <a:ext uri="{FF2B5EF4-FFF2-40B4-BE49-F238E27FC236}">
                  <a16:creationId xmlns:a16="http://schemas.microsoft.com/office/drawing/2014/main" id="{2AC48AAD-5166-4FF4-BD8D-4D42492B2CB5}"/>
                </a:ext>
              </a:extLst>
            </p:cNvPr>
            <p:cNvSpPr/>
            <p:nvPr/>
          </p:nvSpPr>
          <p:spPr>
            <a:xfrm>
              <a:off x="4513263" y="1931988"/>
              <a:ext cx="2459037" cy="508000"/>
            </a:xfrm>
            <a:custGeom>
              <a:avLst/>
              <a:gdLst>
                <a:gd name="connsiteX0" fmla="*/ 1233487 w 2459831"/>
                <a:gd name="connsiteY0" fmla="*/ 342900 h 509587"/>
                <a:gd name="connsiteX1" fmla="*/ 1062037 w 2459831"/>
                <a:gd name="connsiteY1" fmla="*/ 371475 h 509587"/>
                <a:gd name="connsiteX2" fmla="*/ 876300 w 2459831"/>
                <a:gd name="connsiteY2" fmla="*/ 404812 h 509587"/>
                <a:gd name="connsiteX3" fmla="*/ 647700 w 2459831"/>
                <a:gd name="connsiteY3" fmla="*/ 450056 h 509587"/>
                <a:gd name="connsiteX4" fmla="*/ 450056 w 2459831"/>
                <a:gd name="connsiteY4" fmla="*/ 490537 h 509587"/>
                <a:gd name="connsiteX5" fmla="*/ 392906 w 2459831"/>
                <a:gd name="connsiteY5" fmla="*/ 500062 h 509587"/>
                <a:gd name="connsiteX6" fmla="*/ 347662 w 2459831"/>
                <a:gd name="connsiteY6" fmla="*/ 509587 h 509587"/>
                <a:gd name="connsiteX7" fmla="*/ 342900 w 2459831"/>
                <a:gd name="connsiteY7" fmla="*/ 509587 h 509587"/>
                <a:gd name="connsiteX8" fmla="*/ 323850 w 2459831"/>
                <a:gd name="connsiteY8" fmla="*/ 502444 h 509587"/>
                <a:gd name="connsiteX9" fmla="*/ 273844 w 2459831"/>
                <a:gd name="connsiteY9" fmla="*/ 473869 h 509587"/>
                <a:gd name="connsiteX10" fmla="*/ 192881 w 2459831"/>
                <a:gd name="connsiteY10" fmla="*/ 421481 h 509587"/>
                <a:gd name="connsiteX11" fmla="*/ 123825 w 2459831"/>
                <a:gd name="connsiteY11" fmla="*/ 369094 h 509587"/>
                <a:gd name="connsiteX12" fmla="*/ 80962 w 2459831"/>
                <a:gd name="connsiteY12" fmla="*/ 333375 h 509587"/>
                <a:gd name="connsiteX13" fmla="*/ 50006 w 2459831"/>
                <a:gd name="connsiteY13" fmla="*/ 302419 h 509587"/>
                <a:gd name="connsiteX14" fmla="*/ 23812 w 2459831"/>
                <a:gd name="connsiteY14" fmla="*/ 273844 h 509587"/>
                <a:gd name="connsiteX15" fmla="*/ 7144 w 2459831"/>
                <a:gd name="connsiteY15" fmla="*/ 247650 h 509587"/>
                <a:gd name="connsiteX16" fmla="*/ 0 w 2459831"/>
                <a:gd name="connsiteY16" fmla="*/ 223837 h 509587"/>
                <a:gd name="connsiteX17" fmla="*/ 2381 w 2459831"/>
                <a:gd name="connsiteY17" fmla="*/ 209550 h 509587"/>
                <a:gd name="connsiteX18" fmla="*/ 16669 w 2459831"/>
                <a:gd name="connsiteY18" fmla="*/ 200025 h 509587"/>
                <a:gd name="connsiteX19" fmla="*/ 26194 w 2459831"/>
                <a:gd name="connsiteY19" fmla="*/ 200025 h 509587"/>
                <a:gd name="connsiteX20" fmla="*/ 59531 w 2459831"/>
                <a:gd name="connsiteY20" fmla="*/ 211931 h 509587"/>
                <a:gd name="connsiteX21" fmla="*/ 116681 w 2459831"/>
                <a:gd name="connsiteY21" fmla="*/ 230981 h 509587"/>
                <a:gd name="connsiteX22" fmla="*/ 176212 w 2459831"/>
                <a:gd name="connsiteY22" fmla="*/ 250031 h 509587"/>
                <a:gd name="connsiteX23" fmla="*/ 245269 w 2459831"/>
                <a:gd name="connsiteY23" fmla="*/ 266700 h 509587"/>
                <a:gd name="connsiteX24" fmla="*/ 292894 w 2459831"/>
                <a:gd name="connsiteY24" fmla="*/ 278606 h 509587"/>
                <a:gd name="connsiteX25" fmla="*/ 338137 w 2459831"/>
                <a:gd name="connsiteY25" fmla="*/ 285750 h 509587"/>
                <a:gd name="connsiteX26" fmla="*/ 385762 w 2459831"/>
                <a:gd name="connsiteY26" fmla="*/ 288131 h 509587"/>
                <a:gd name="connsiteX27" fmla="*/ 450056 w 2459831"/>
                <a:gd name="connsiteY27" fmla="*/ 288131 h 509587"/>
                <a:gd name="connsiteX28" fmla="*/ 523875 w 2459831"/>
                <a:gd name="connsiteY28" fmla="*/ 283369 h 509587"/>
                <a:gd name="connsiteX29" fmla="*/ 626269 w 2459831"/>
                <a:gd name="connsiteY29" fmla="*/ 273844 h 509587"/>
                <a:gd name="connsiteX30" fmla="*/ 771525 w 2459831"/>
                <a:gd name="connsiteY30" fmla="*/ 252412 h 509587"/>
                <a:gd name="connsiteX31" fmla="*/ 888206 w 2459831"/>
                <a:gd name="connsiteY31" fmla="*/ 235744 h 509587"/>
                <a:gd name="connsiteX32" fmla="*/ 995362 w 2459831"/>
                <a:gd name="connsiteY32" fmla="*/ 219075 h 509587"/>
                <a:gd name="connsiteX33" fmla="*/ 1219200 w 2459831"/>
                <a:gd name="connsiteY33" fmla="*/ 180975 h 509587"/>
                <a:gd name="connsiteX34" fmla="*/ 1404937 w 2459831"/>
                <a:gd name="connsiteY34" fmla="*/ 159544 h 509587"/>
                <a:gd name="connsiteX35" fmla="*/ 1647825 w 2459831"/>
                <a:gd name="connsiteY35" fmla="*/ 128587 h 509587"/>
                <a:gd name="connsiteX36" fmla="*/ 1762125 w 2459831"/>
                <a:gd name="connsiteY36" fmla="*/ 111919 h 509587"/>
                <a:gd name="connsiteX37" fmla="*/ 1831181 w 2459831"/>
                <a:gd name="connsiteY37" fmla="*/ 83344 h 509587"/>
                <a:gd name="connsiteX38" fmla="*/ 1914525 w 2459831"/>
                <a:gd name="connsiteY38" fmla="*/ 47625 h 509587"/>
                <a:gd name="connsiteX39" fmla="*/ 2012156 w 2459831"/>
                <a:gd name="connsiteY39" fmla="*/ 7144 h 509587"/>
                <a:gd name="connsiteX40" fmla="*/ 2038350 w 2459831"/>
                <a:gd name="connsiteY40" fmla="*/ 0 h 509587"/>
                <a:gd name="connsiteX41" fmla="*/ 2064544 w 2459831"/>
                <a:gd name="connsiteY41" fmla="*/ 0 h 509587"/>
                <a:gd name="connsiteX42" fmla="*/ 2155031 w 2459831"/>
                <a:gd name="connsiteY42" fmla="*/ 7144 h 509587"/>
                <a:gd name="connsiteX43" fmla="*/ 2235994 w 2459831"/>
                <a:gd name="connsiteY43" fmla="*/ 23812 h 509587"/>
                <a:gd name="connsiteX44" fmla="*/ 2297906 w 2459831"/>
                <a:gd name="connsiteY44" fmla="*/ 45244 h 509587"/>
                <a:gd name="connsiteX45" fmla="*/ 2366962 w 2459831"/>
                <a:gd name="connsiteY45" fmla="*/ 76200 h 509587"/>
                <a:gd name="connsiteX46" fmla="*/ 2405062 w 2459831"/>
                <a:gd name="connsiteY46" fmla="*/ 100012 h 509587"/>
                <a:gd name="connsiteX47" fmla="*/ 2421731 w 2459831"/>
                <a:gd name="connsiteY47" fmla="*/ 114300 h 509587"/>
                <a:gd name="connsiteX48" fmla="*/ 2438400 w 2459831"/>
                <a:gd name="connsiteY48" fmla="*/ 133350 h 509587"/>
                <a:gd name="connsiteX49" fmla="*/ 2450306 w 2459831"/>
                <a:gd name="connsiteY49" fmla="*/ 152400 h 509587"/>
                <a:gd name="connsiteX50" fmla="*/ 2457450 w 2459831"/>
                <a:gd name="connsiteY50" fmla="*/ 166687 h 509587"/>
                <a:gd name="connsiteX51" fmla="*/ 2459831 w 2459831"/>
                <a:gd name="connsiteY51" fmla="*/ 190500 h 509587"/>
                <a:gd name="connsiteX52" fmla="*/ 2450306 w 2459831"/>
                <a:gd name="connsiteY52" fmla="*/ 214312 h 509587"/>
                <a:gd name="connsiteX53" fmla="*/ 2426494 w 2459831"/>
                <a:gd name="connsiteY53" fmla="*/ 235744 h 509587"/>
                <a:gd name="connsiteX54" fmla="*/ 2383631 w 2459831"/>
                <a:gd name="connsiteY54" fmla="*/ 257175 h 509587"/>
                <a:gd name="connsiteX55" fmla="*/ 2345531 w 2459831"/>
                <a:gd name="connsiteY55" fmla="*/ 266700 h 509587"/>
                <a:gd name="connsiteX56" fmla="*/ 2259806 w 2459831"/>
                <a:gd name="connsiteY56" fmla="*/ 273844 h 509587"/>
                <a:gd name="connsiteX57" fmla="*/ 2112169 w 2459831"/>
                <a:gd name="connsiteY57" fmla="*/ 285750 h 509587"/>
                <a:gd name="connsiteX58" fmla="*/ 1945481 w 2459831"/>
                <a:gd name="connsiteY58" fmla="*/ 292894 h 509587"/>
                <a:gd name="connsiteX59" fmla="*/ 1702594 w 2459831"/>
                <a:gd name="connsiteY59" fmla="*/ 307181 h 509587"/>
                <a:gd name="connsiteX60" fmla="*/ 1545431 w 2459831"/>
                <a:gd name="connsiteY60" fmla="*/ 311944 h 509587"/>
                <a:gd name="connsiteX61" fmla="*/ 1426369 w 2459831"/>
                <a:gd name="connsiteY61" fmla="*/ 314325 h 509587"/>
                <a:gd name="connsiteX62" fmla="*/ 1233487 w 2459831"/>
                <a:gd name="connsiteY62" fmla="*/ 3429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59831" h="509587">
                  <a:moveTo>
                    <a:pt x="1233487" y="342900"/>
                  </a:moveTo>
                  <a:lnTo>
                    <a:pt x="1062037" y="371475"/>
                  </a:lnTo>
                  <a:lnTo>
                    <a:pt x="876300" y="404812"/>
                  </a:lnTo>
                  <a:lnTo>
                    <a:pt x="647700" y="450056"/>
                  </a:lnTo>
                  <a:lnTo>
                    <a:pt x="450056" y="490537"/>
                  </a:lnTo>
                  <a:lnTo>
                    <a:pt x="392906" y="500062"/>
                  </a:lnTo>
                  <a:lnTo>
                    <a:pt x="347662" y="509587"/>
                  </a:lnTo>
                  <a:lnTo>
                    <a:pt x="342900" y="509587"/>
                  </a:lnTo>
                  <a:lnTo>
                    <a:pt x="323850" y="502444"/>
                  </a:lnTo>
                  <a:lnTo>
                    <a:pt x="273844" y="473869"/>
                  </a:lnTo>
                  <a:lnTo>
                    <a:pt x="192881" y="421481"/>
                  </a:lnTo>
                  <a:lnTo>
                    <a:pt x="123825" y="369094"/>
                  </a:lnTo>
                  <a:lnTo>
                    <a:pt x="80962" y="333375"/>
                  </a:lnTo>
                  <a:lnTo>
                    <a:pt x="50006" y="302419"/>
                  </a:lnTo>
                  <a:lnTo>
                    <a:pt x="23812" y="273844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209550"/>
                  </a:lnTo>
                  <a:lnTo>
                    <a:pt x="16669" y="200025"/>
                  </a:lnTo>
                  <a:lnTo>
                    <a:pt x="26194" y="200025"/>
                  </a:lnTo>
                  <a:lnTo>
                    <a:pt x="59531" y="211931"/>
                  </a:lnTo>
                  <a:lnTo>
                    <a:pt x="116681" y="230981"/>
                  </a:lnTo>
                  <a:lnTo>
                    <a:pt x="176212" y="250031"/>
                  </a:lnTo>
                  <a:lnTo>
                    <a:pt x="245269" y="266700"/>
                  </a:lnTo>
                  <a:lnTo>
                    <a:pt x="292894" y="278606"/>
                  </a:lnTo>
                  <a:lnTo>
                    <a:pt x="338137" y="285750"/>
                  </a:lnTo>
                  <a:lnTo>
                    <a:pt x="385762" y="288131"/>
                  </a:lnTo>
                  <a:lnTo>
                    <a:pt x="450056" y="288131"/>
                  </a:lnTo>
                  <a:lnTo>
                    <a:pt x="523875" y="283369"/>
                  </a:lnTo>
                  <a:lnTo>
                    <a:pt x="626269" y="273844"/>
                  </a:lnTo>
                  <a:lnTo>
                    <a:pt x="771525" y="252412"/>
                  </a:lnTo>
                  <a:lnTo>
                    <a:pt x="888206" y="235744"/>
                  </a:lnTo>
                  <a:lnTo>
                    <a:pt x="995362" y="219075"/>
                  </a:lnTo>
                  <a:lnTo>
                    <a:pt x="1219200" y="180975"/>
                  </a:lnTo>
                  <a:lnTo>
                    <a:pt x="1404937" y="159544"/>
                  </a:lnTo>
                  <a:lnTo>
                    <a:pt x="1647825" y="128587"/>
                  </a:lnTo>
                  <a:lnTo>
                    <a:pt x="1762125" y="111919"/>
                  </a:lnTo>
                  <a:lnTo>
                    <a:pt x="1831181" y="83344"/>
                  </a:lnTo>
                  <a:lnTo>
                    <a:pt x="1914525" y="47625"/>
                  </a:lnTo>
                  <a:lnTo>
                    <a:pt x="2012156" y="7144"/>
                  </a:lnTo>
                  <a:lnTo>
                    <a:pt x="2038350" y="0"/>
                  </a:lnTo>
                  <a:lnTo>
                    <a:pt x="2064544" y="0"/>
                  </a:lnTo>
                  <a:lnTo>
                    <a:pt x="2155031" y="7144"/>
                  </a:lnTo>
                  <a:lnTo>
                    <a:pt x="2235994" y="23812"/>
                  </a:lnTo>
                  <a:lnTo>
                    <a:pt x="2297906" y="45244"/>
                  </a:lnTo>
                  <a:lnTo>
                    <a:pt x="2366962" y="76200"/>
                  </a:lnTo>
                  <a:lnTo>
                    <a:pt x="2405062" y="100012"/>
                  </a:lnTo>
                  <a:lnTo>
                    <a:pt x="2421731" y="114300"/>
                  </a:lnTo>
                  <a:lnTo>
                    <a:pt x="2438400" y="133350"/>
                  </a:lnTo>
                  <a:lnTo>
                    <a:pt x="2450306" y="152400"/>
                  </a:lnTo>
                  <a:lnTo>
                    <a:pt x="2457450" y="166687"/>
                  </a:lnTo>
                  <a:lnTo>
                    <a:pt x="2459831" y="190500"/>
                  </a:lnTo>
                  <a:lnTo>
                    <a:pt x="2450306" y="214312"/>
                  </a:lnTo>
                  <a:lnTo>
                    <a:pt x="2426494" y="235744"/>
                  </a:lnTo>
                  <a:lnTo>
                    <a:pt x="2383631" y="257175"/>
                  </a:lnTo>
                  <a:lnTo>
                    <a:pt x="2345531" y="266700"/>
                  </a:lnTo>
                  <a:cubicBezTo>
                    <a:pt x="2316962" y="269149"/>
                    <a:pt x="2288480" y="273844"/>
                    <a:pt x="2259806" y="273844"/>
                  </a:cubicBezTo>
                  <a:lnTo>
                    <a:pt x="2112169" y="285750"/>
                  </a:lnTo>
                  <a:lnTo>
                    <a:pt x="1945481" y="292894"/>
                  </a:lnTo>
                  <a:lnTo>
                    <a:pt x="1702594" y="307181"/>
                  </a:lnTo>
                  <a:lnTo>
                    <a:pt x="1545431" y="311944"/>
                  </a:lnTo>
                  <a:lnTo>
                    <a:pt x="1426369" y="314325"/>
                  </a:lnTo>
                  <a:lnTo>
                    <a:pt x="1233487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BE5D28A6-2028-49EC-9378-6370F09701AD}"/>
                </a:ext>
              </a:extLst>
            </p:cNvPr>
            <p:cNvSpPr/>
            <p:nvPr/>
          </p:nvSpPr>
          <p:spPr>
            <a:xfrm>
              <a:off x="4965700" y="2325688"/>
              <a:ext cx="411163" cy="723900"/>
            </a:xfrm>
            <a:custGeom>
              <a:avLst/>
              <a:gdLst>
                <a:gd name="connsiteX0" fmla="*/ 142875 w 411957"/>
                <a:gd name="connsiteY0" fmla="*/ 438150 h 723900"/>
                <a:gd name="connsiteX1" fmla="*/ 85725 w 411957"/>
                <a:gd name="connsiteY1" fmla="*/ 273844 h 723900"/>
                <a:gd name="connsiteX2" fmla="*/ 35719 w 411957"/>
                <a:gd name="connsiteY2" fmla="*/ 130969 h 723900"/>
                <a:gd name="connsiteX3" fmla="*/ 0 w 411957"/>
                <a:gd name="connsiteY3" fmla="*/ 35719 h 723900"/>
                <a:gd name="connsiteX4" fmla="*/ 200025 w 411957"/>
                <a:gd name="connsiteY4" fmla="*/ 0 h 723900"/>
                <a:gd name="connsiteX5" fmla="*/ 271463 w 411957"/>
                <a:gd name="connsiteY5" fmla="*/ 166688 h 723900"/>
                <a:gd name="connsiteX6" fmla="*/ 359569 w 411957"/>
                <a:gd name="connsiteY6" fmla="*/ 390525 h 723900"/>
                <a:gd name="connsiteX7" fmla="*/ 378619 w 411957"/>
                <a:gd name="connsiteY7" fmla="*/ 442913 h 723900"/>
                <a:gd name="connsiteX8" fmla="*/ 388144 w 411957"/>
                <a:gd name="connsiteY8" fmla="*/ 483394 h 723900"/>
                <a:gd name="connsiteX9" fmla="*/ 397669 w 411957"/>
                <a:gd name="connsiteY9" fmla="*/ 533400 h 723900"/>
                <a:gd name="connsiteX10" fmla="*/ 411957 w 411957"/>
                <a:gd name="connsiteY10" fmla="*/ 697707 h 723900"/>
                <a:gd name="connsiteX11" fmla="*/ 235744 w 411957"/>
                <a:gd name="connsiteY11" fmla="*/ 723900 h 723900"/>
                <a:gd name="connsiteX12" fmla="*/ 188119 w 411957"/>
                <a:gd name="connsiteY12" fmla="*/ 571500 h 723900"/>
                <a:gd name="connsiteX13" fmla="*/ 142875 w 411957"/>
                <a:gd name="connsiteY13" fmla="*/ 4381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957" h="723900">
                  <a:moveTo>
                    <a:pt x="142875" y="438150"/>
                  </a:moveTo>
                  <a:lnTo>
                    <a:pt x="85725" y="273844"/>
                  </a:lnTo>
                  <a:lnTo>
                    <a:pt x="35719" y="130969"/>
                  </a:lnTo>
                  <a:lnTo>
                    <a:pt x="0" y="35719"/>
                  </a:lnTo>
                  <a:lnTo>
                    <a:pt x="200025" y="0"/>
                  </a:lnTo>
                  <a:lnTo>
                    <a:pt x="271463" y="166688"/>
                  </a:lnTo>
                  <a:lnTo>
                    <a:pt x="359569" y="390525"/>
                  </a:lnTo>
                  <a:lnTo>
                    <a:pt x="378619" y="442913"/>
                  </a:lnTo>
                  <a:lnTo>
                    <a:pt x="388144" y="483394"/>
                  </a:lnTo>
                  <a:lnTo>
                    <a:pt x="397669" y="533400"/>
                  </a:lnTo>
                  <a:lnTo>
                    <a:pt x="411957" y="697707"/>
                  </a:lnTo>
                  <a:lnTo>
                    <a:pt x="235744" y="723900"/>
                  </a:lnTo>
                  <a:lnTo>
                    <a:pt x="188119" y="571500"/>
                  </a:lnTo>
                  <a:lnTo>
                    <a:pt x="142875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E259FC2A-5F8A-4C43-AC9D-338D2D958CC8}"/>
                </a:ext>
              </a:extLst>
            </p:cNvPr>
            <p:cNvSpPr/>
            <p:nvPr/>
          </p:nvSpPr>
          <p:spPr>
            <a:xfrm>
              <a:off x="5900738" y="2198688"/>
              <a:ext cx="455612" cy="746125"/>
            </a:xfrm>
            <a:custGeom>
              <a:avLst/>
              <a:gdLst>
                <a:gd name="connsiteX0" fmla="*/ 128587 w 454818"/>
                <a:gd name="connsiteY0" fmla="*/ 416719 h 747712"/>
                <a:gd name="connsiteX1" fmla="*/ 133350 w 454818"/>
                <a:gd name="connsiteY1" fmla="*/ 321469 h 747712"/>
                <a:gd name="connsiteX2" fmla="*/ 135731 w 454818"/>
                <a:gd name="connsiteY2" fmla="*/ 235744 h 747712"/>
                <a:gd name="connsiteX3" fmla="*/ 133350 w 454818"/>
                <a:gd name="connsiteY3" fmla="*/ 185737 h 747712"/>
                <a:gd name="connsiteX4" fmla="*/ 128587 w 454818"/>
                <a:gd name="connsiteY4" fmla="*/ 159544 h 747712"/>
                <a:gd name="connsiteX5" fmla="*/ 114300 w 454818"/>
                <a:gd name="connsiteY5" fmla="*/ 128587 h 747712"/>
                <a:gd name="connsiteX6" fmla="*/ 85725 w 454818"/>
                <a:gd name="connsiteY6" fmla="*/ 88106 h 747712"/>
                <a:gd name="connsiteX7" fmla="*/ 57150 w 454818"/>
                <a:gd name="connsiteY7" fmla="*/ 57150 h 747712"/>
                <a:gd name="connsiteX8" fmla="*/ 0 w 454818"/>
                <a:gd name="connsiteY8" fmla="*/ 2381 h 747712"/>
                <a:gd name="connsiteX9" fmla="*/ 147637 w 454818"/>
                <a:gd name="connsiteY9" fmla="*/ 0 h 747712"/>
                <a:gd name="connsiteX10" fmla="*/ 252412 w 454818"/>
                <a:gd name="connsiteY10" fmla="*/ 66675 h 747712"/>
                <a:gd name="connsiteX11" fmla="*/ 333375 w 454818"/>
                <a:gd name="connsiteY11" fmla="*/ 123825 h 747712"/>
                <a:gd name="connsiteX12" fmla="*/ 400050 w 454818"/>
                <a:gd name="connsiteY12" fmla="*/ 176212 h 747712"/>
                <a:gd name="connsiteX13" fmla="*/ 435768 w 454818"/>
                <a:gd name="connsiteY13" fmla="*/ 207169 h 747712"/>
                <a:gd name="connsiteX14" fmla="*/ 447675 w 454818"/>
                <a:gd name="connsiteY14" fmla="*/ 221456 h 747712"/>
                <a:gd name="connsiteX15" fmla="*/ 452437 w 454818"/>
                <a:gd name="connsiteY15" fmla="*/ 233362 h 747712"/>
                <a:gd name="connsiteX16" fmla="*/ 454818 w 454818"/>
                <a:gd name="connsiteY16" fmla="*/ 252412 h 747712"/>
                <a:gd name="connsiteX17" fmla="*/ 447675 w 454818"/>
                <a:gd name="connsiteY17" fmla="*/ 280987 h 747712"/>
                <a:gd name="connsiteX18" fmla="*/ 431006 w 454818"/>
                <a:gd name="connsiteY18" fmla="*/ 316706 h 747712"/>
                <a:gd name="connsiteX19" fmla="*/ 404812 w 454818"/>
                <a:gd name="connsiteY19" fmla="*/ 352425 h 747712"/>
                <a:gd name="connsiteX20" fmla="*/ 383381 w 454818"/>
                <a:gd name="connsiteY20" fmla="*/ 388144 h 747712"/>
                <a:gd name="connsiteX21" fmla="*/ 347662 w 454818"/>
                <a:gd name="connsiteY21" fmla="*/ 469106 h 747712"/>
                <a:gd name="connsiteX22" fmla="*/ 307181 w 454818"/>
                <a:gd name="connsiteY22" fmla="*/ 581025 h 747712"/>
                <a:gd name="connsiteX23" fmla="*/ 245268 w 454818"/>
                <a:gd name="connsiteY23" fmla="*/ 742950 h 747712"/>
                <a:gd name="connsiteX24" fmla="*/ 111918 w 454818"/>
                <a:gd name="connsiteY24" fmla="*/ 747712 h 747712"/>
                <a:gd name="connsiteX25" fmla="*/ 116681 w 454818"/>
                <a:gd name="connsiteY25" fmla="*/ 600075 h 747712"/>
                <a:gd name="connsiteX26" fmla="*/ 128587 w 454818"/>
                <a:gd name="connsiteY26" fmla="*/ 416719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4818" h="747712">
                  <a:moveTo>
                    <a:pt x="128587" y="416719"/>
                  </a:moveTo>
                  <a:lnTo>
                    <a:pt x="133350" y="321469"/>
                  </a:lnTo>
                  <a:cubicBezTo>
                    <a:pt x="134144" y="292894"/>
                    <a:pt x="134937" y="264319"/>
                    <a:pt x="135731" y="235744"/>
                  </a:cubicBezTo>
                  <a:lnTo>
                    <a:pt x="133350" y="185737"/>
                  </a:lnTo>
                  <a:lnTo>
                    <a:pt x="128587" y="159544"/>
                  </a:lnTo>
                  <a:lnTo>
                    <a:pt x="114300" y="128587"/>
                  </a:lnTo>
                  <a:lnTo>
                    <a:pt x="85725" y="88106"/>
                  </a:lnTo>
                  <a:lnTo>
                    <a:pt x="57150" y="57150"/>
                  </a:lnTo>
                  <a:lnTo>
                    <a:pt x="0" y="2381"/>
                  </a:lnTo>
                  <a:lnTo>
                    <a:pt x="147637" y="0"/>
                  </a:lnTo>
                  <a:lnTo>
                    <a:pt x="252412" y="66675"/>
                  </a:lnTo>
                  <a:lnTo>
                    <a:pt x="333375" y="123825"/>
                  </a:lnTo>
                  <a:lnTo>
                    <a:pt x="400050" y="176212"/>
                  </a:lnTo>
                  <a:lnTo>
                    <a:pt x="435768" y="207169"/>
                  </a:lnTo>
                  <a:lnTo>
                    <a:pt x="447675" y="221456"/>
                  </a:lnTo>
                  <a:lnTo>
                    <a:pt x="452437" y="233362"/>
                  </a:lnTo>
                  <a:lnTo>
                    <a:pt x="454818" y="252412"/>
                  </a:lnTo>
                  <a:lnTo>
                    <a:pt x="447675" y="280987"/>
                  </a:lnTo>
                  <a:lnTo>
                    <a:pt x="431006" y="316706"/>
                  </a:lnTo>
                  <a:lnTo>
                    <a:pt x="404812" y="352425"/>
                  </a:lnTo>
                  <a:lnTo>
                    <a:pt x="383381" y="388144"/>
                  </a:lnTo>
                  <a:lnTo>
                    <a:pt x="347662" y="469106"/>
                  </a:lnTo>
                  <a:lnTo>
                    <a:pt x="307181" y="581025"/>
                  </a:lnTo>
                  <a:lnTo>
                    <a:pt x="245268" y="742950"/>
                  </a:lnTo>
                  <a:lnTo>
                    <a:pt x="111918" y="747712"/>
                  </a:lnTo>
                  <a:lnTo>
                    <a:pt x="116681" y="600075"/>
                  </a:lnTo>
                  <a:lnTo>
                    <a:pt x="128587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E2F45C57-FA0A-4A8D-9891-B9F8D17584F7}"/>
                </a:ext>
              </a:extLst>
            </p:cNvPr>
            <p:cNvSpPr/>
            <p:nvPr/>
          </p:nvSpPr>
          <p:spPr>
            <a:xfrm>
              <a:off x="4144963" y="2713038"/>
              <a:ext cx="3227387" cy="555625"/>
            </a:xfrm>
            <a:custGeom>
              <a:avLst/>
              <a:gdLst>
                <a:gd name="connsiteX0" fmla="*/ 1670234 w 3226828"/>
                <a:gd name="connsiteY0" fmla="*/ 332989 h 554982"/>
                <a:gd name="connsiteX1" fmla="*/ 1432384 w 3226828"/>
                <a:gd name="connsiteY1" fmla="*/ 362060 h 554982"/>
                <a:gd name="connsiteX2" fmla="*/ 1236819 w 3226828"/>
                <a:gd name="connsiteY2" fmla="*/ 388487 h 554982"/>
                <a:gd name="connsiteX3" fmla="*/ 1043896 w 3226828"/>
                <a:gd name="connsiteY3" fmla="*/ 420201 h 554982"/>
                <a:gd name="connsiteX4" fmla="*/ 922329 w 3226828"/>
                <a:gd name="connsiteY4" fmla="*/ 441343 h 554982"/>
                <a:gd name="connsiteX5" fmla="*/ 803404 w 3226828"/>
                <a:gd name="connsiteY5" fmla="*/ 470413 h 554982"/>
                <a:gd name="connsiteX6" fmla="*/ 650123 w 3226828"/>
                <a:gd name="connsiteY6" fmla="*/ 510055 h 554982"/>
                <a:gd name="connsiteX7" fmla="*/ 547055 w 3226828"/>
                <a:gd name="connsiteY7" fmla="*/ 541768 h 554982"/>
                <a:gd name="connsiteX8" fmla="*/ 504770 w 3226828"/>
                <a:gd name="connsiteY8" fmla="*/ 554982 h 554982"/>
                <a:gd name="connsiteX9" fmla="*/ 465129 w 3226828"/>
                <a:gd name="connsiteY9" fmla="*/ 549697 h 554982"/>
                <a:gd name="connsiteX10" fmla="*/ 385845 w 3226828"/>
                <a:gd name="connsiteY10" fmla="*/ 533840 h 554982"/>
                <a:gd name="connsiteX11" fmla="*/ 327704 w 3226828"/>
                <a:gd name="connsiteY11" fmla="*/ 517983 h 554982"/>
                <a:gd name="connsiteX12" fmla="*/ 285420 w 3226828"/>
                <a:gd name="connsiteY12" fmla="*/ 499484 h 554982"/>
                <a:gd name="connsiteX13" fmla="*/ 227279 w 3226828"/>
                <a:gd name="connsiteY13" fmla="*/ 470413 h 554982"/>
                <a:gd name="connsiteX14" fmla="*/ 169138 w 3226828"/>
                <a:gd name="connsiteY14" fmla="*/ 436057 h 554982"/>
                <a:gd name="connsiteX15" fmla="*/ 118925 w 3226828"/>
                <a:gd name="connsiteY15" fmla="*/ 401701 h 554982"/>
                <a:gd name="connsiteX16" fmla="*/ 73998 w 3226828"/>
                <a:gd name="connsiteY16" fmla="*/ 364702 h 554982"/>
                <a:gd name="connsiteX17" fmla="*/ 29071 w 3226828"/>
                <a:gd name="connsiteY17" fmla="*/ 322418 h 554982"/>
                <a:gd name="connsiteX18" fmla="*/ 18500 w 3226828"/>
                <a:gd name="connsiteY18" fmla="*/ 309204 h 554982"/>
                <a:gd name="connsiteX19" fmla="*/ 7929 w 3226828"/>
                <a:gd name="connsiteY19" fmla="*/ 293348 h 554982"/>
                <a:gd name="connsiteX20" fmla="*/ 0 w 3226828"/>
                <a:gd name="connsiteY20" fmla="*/ 269563 h 554982"/>
                <a:gd name="connsiteX21" fmla="*/ 5286 w 3226828"/>
                <a:gd name="connsiteY21" fmla="*/ 256349 h 554982"/>
                <a:gd name="connsiteX22" fmla="*/ 21143 w 3226828"/>
                <a:gd name="connsiteY22" fmla="*/ 251063 h 554982"/>
                <a:gd name="connsiteX23" fmla="*/ 44928 w 3226828"/>
                <a:gd name="connsiteY23" fmla="*/ 258991 h 554982"/>
                <a:gd name="connsiteX24" fmla="*/ 124211 w 3226828"/>
                <a:gd name="connsiteY24" fmla="*/ 288062 h 554982"/>
                <a:gd name="connsiteX25" fmla="*/ 214065 w 3226828"/>
                <a:gd name="connsiteY25" fmla="*/ 317133 h 554982"/>
                <a:gd name="connsiteX26" fmla="*/ 277492 w 3226828"/>
                <a:gd name="connsiteY26" fmla="*/ 330346 h 554982"/>
                <a:gd name="connsiteX27" fmla="*/ 348847 w 3226828"/>
                <a:gd name="connsiteY27" fmla="*/ 335632 h 554982"/>
                <a:gd name="connsiteX28" fmla="*/ 393774 w 3226828"/>
                <a:gd name="connsiteY28" fmla="*/ 335632 h 554982"/>
                <a:gd name="connsiteX29" fmla="*/ 510056 w 3226828"/>
                <a:gd name="connsiteY29" fmla="*/ 317133 h 554982"/>
                <a:gd name="connsiteX30" fmla="*/ 742620 w 3226828"/>
                <a:gd name="connsiteY30" fmla="*/ 277491 h 554982"/>
                <a:gd name="connsiteX31" fmla="*/ 1041254 w 3226828"/>
                <a:gd name="connsiteY31" fmla="*/ 216707 h 554982"/>
                <a:gd name="connsiteX32" fmla="*/ 1292317 w 3226828"/>
                <a:gd name="connsiteY32" fmla="*/ 187637 h 554982"/>
                <a:gd name="connsiteX33" fmla="*/ 1556595 w 3226828"/>
                <a:gd name="connsiteY33" fmla="*/ 153280 h 554982"/>
                <a:gd name="connsiteX34" fmla="*/ 1900155 w 3226828"/>
                <a:gd name="connsiteY34" fmla="*/ 105711 h 554982"/>
                <a:gd name="connsiteX35" fmla="*/ 2005866 w 3226828"/>
                <a:gd name="connsiteY35" fmla="*/ 108353 h 554982"/>
                <a:gd name="connsiteX36" fmla="*/ 2227859 w 3226828"/>
                <a:gd name="connsiteY36" fmla="*/ 89854 h 554982"/>
                <a:gd name="connsiteX37" fmla="*/ 2489494 w 3226828"/>
                <a:gd name="connsiteY37" fmla="*/ 63426 h 554982"/>
                <a:gd name="connsiteX38" fmla="*/ 2579348 w 3226828"/>
                <a:gd name="connsiteY38" fmla="*/ 44927 h 554982"/>
                <a:gd name="connsiteX39" fmla="*/ 2756414 w 3226828"/>
                <a:gd name="connsiteY39" fmla="*/ 0 h 554982"/>
                <a:gd name="connsiteX40" fmla="*/ 2764343 w 3226828"/>
                <a:gd name="connsiteY40" fmla="*/ 0 h 554982"/>
                <a:gd name="connsiteX41" fmla="*/ 2814555 w 3226828"/>
                <a:gd name="connsiteY41" fmla="*/ 7928 h 554982"/>
                <a:gd name="connsiteX42" fmla="*/ 2899124 w 3226828"/>
                <a:gd name="connsiteY42" fmla="*/ 26427 h 554982"/>
                <a:gd name="connsiteX43" fmla="*/ 2981050 w 3226828"/>
                <a:gd name="connsiteY43" fmla="*/ 52855 h 554982"/>
                <a:gd name="connsiteX44" fmla="*/ 3052405 w 3226828"/>
                <a:gd name="connsiteY44" fmla="*/ 79283 h 554982"/>
                <a:gd name="connsiteX45" fmla="*/ 3129045 w 3226828"/>
                <a:gd name="connsiteY45" fmla="*/ 116282 h 554982"/>
                <a:gd name="connsiteX46" fmla="*/ 3171330 w 3226828"/>
                <a:gd name="connsiteY46" fmla="*/ 142709 h 554982"/>
                <a:gd name="connsiteX47" fmla="*/ 3192472 w 3226828"/>
                <a:gd name="connsiteY47" fmla="*/ 158566 h 554982"/>
                <a:gd name="connsiteX48" fmla="*/ 3208329 w 3226828"/>
                <a:gd name="connsiteY48" fmla="*/ 171780 h 554982"/>
                <a:gd name="connsiteX49" fmla="*/ 3218900 w 3226828"/>
                <a:gd name="connsiteY49" fmla="*/ 190279 h 554982"/>
                <a:gd name="connsiteX50" fmla="*/ 3224185 w 3226828"/>
                <a:gd name="connsiteY50" fmla="*/ 211422 h 554982"/>
                <a:gd name="connsiteX51" fmla="*/ 3226828 w 3226828"/>
                <a:gd name="connsiteY51" fmla="*/ 229921 h 554982"/>
                <a:gd name="connsiteX52" fmla="*/ 3221543 w 3226828"/>
                <a:gd name="connsiteY52" fmla="*/ 251063 h 554982"/>
                <a:gd name="connsiteX53" fmla="*/ 3203043 w 3226828"/>
                <a:gd name="connsiteY53" fmla="*/ 272205 h 554982"/>
                <a:gd name="connsiteX54" fmla="*/ 3176615 w 3226828"/>
                <a:gd name="connsiteY54" fmla="*/ 290705 h 554982"/>
                <a:gd name="connsiteX55" fmla="*/ 3129045 w 3226828"/>
                <a:gd name="connsiteY55" fmla="*/ 306561 h 554982"/>
                <a:gd name="connsiteX56" fmla="*/ 3084118 w 3226828"/>
                <a:gd name="connsiteY56" fmla="*/ 309204 h 554982"/>
                <a:gd name="connsiteX57" fmla="*/ 2991621 w 3226828"/>
                <a:gd name="connsiteY57" fmla="*/ 301276 h 554982"/>
                <a:gd name="connsiteX58" fmla="*/ 2814555 w 3226828"/>
                <a:gd name="connsiteY58" fmla="*/ 290705 h 554982"/>
                <a:gd name="connsiteX59" fmla="*/ 2600491 w 3226828"/>
                <a:gd name="connsiteY59" fmla="*/ 288062 h 554982"/>
                <a:gd name="connsiteX60" fmla="*/ 2370569 w 3226828"/>
                <a:gd name="connsiteY60" fmla="*/ 288062 h 554982"/>
                <a:gd name="connsiteX61" fmla="*/ 2050793 w 3226828"/>
                <a:gd name="connsiteY61" fmla="*/ 298633 h 554982"/>
                <a:gd name="connsiteX62" fmla="*/ 1670234 w 3226828"/>
                <a:gd name="connsiteY62" fmla="*/ 332989 h 5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26828" h="554982">
                  <a:moveTo>
                    <a:pt x="1670234" y="332989"/>
                  </a:moveTo>
                  <a:lnTo>
                    <a:pt x="1432384" y="362060"/>
                  </a:lnTo>
                  <a:lnTo>
                    <a:pt x="1236819" y="388487"/>
                  </a:lnTo>
                  <a:lnTo>
                    <a:pt x="1043896" y="420201"/>
                  </a:lnTo>
                  <a:lnTo>
                    <a:pt x="922329" y="441343"/>
                  </a:lnTo>
                  <a:lnTo>
                    <a:pt x="803404" y="470413"/>
                  </a:lnTo>
                  <a:lnTo>
                    <a:pt x="650123" y="510055"/>
                  </a:lnTo>
                  <a:lnTo>
                    <a:pt x="547055" y="541768"/>
                  </a:lnTo>
                  <a:lnTo>
                    <a:pt x="504770" y="554982"/>
                  </a:lnTo>
                  <a:lnTo>
                    <a:pt x="465129" y="549697"/>
                  </a:lnTo>
                  <a:lnTo>
                    <a:pt x="385845" y="533840"/>
                  </a:lnTo>
                  <a:lnTo>
                    <a:pt x="327704" y="517983"/>
                  </a:lnTo>
                  <a:lnTo>
                    <a:pt x="285420" y="499484"/>
                  </a:lnTo>
                  <a:lnTo>
                    <a:pt x="227279" y="470413"/>
                  </a:lnTo>
                  <a:lnTo>
                    <a:pt x="169138" y="436057"/>
                  </a:lnTo>
                  <a:lnTo>
                    <a:pt x="118925" y="401701"/>
                  </a:lnTo>
                  <a:lnTo>
                    <a:pt x="73998" y="364702"/>
                  </a:lnTo>
                  <a:lnTo>
                    <a:pt x="29071" y="322418"/>
                  </a:lnTo>
                  <a:lnTo>
                    <a:pt x="18500" y="309204"/>
                  </a:lnTo>
                  <a:lnTo>
                    <a:pt x="7929" y="293348"/>
                  </a:lnTo>
                  <a:lnTo>
                    <a:pt x="0" y="269563"/>
                  </a:lnTo>
                  <a:lnTo>
                    <a:pt x="5286" y="256349"/>
                  </a:lnTo>
                  <a:lnTo>
                    <a:pt x="21143" y="251063"/>
                  </a:lnTo>
                  <a:lnTo>
                    <a:pt x="44928" y="258991"/>
                  </a:lnTo>
                  <a:lnTo>
                    <a:pt x="124211" y="288062"/>
                  </a:lnTo>
                  <a:lnTo>
                    <a:pt x="214065" y="317133"/>
                  </a:lnTo>
                  <a:lnTo>
                    <a:pt x="277492" y="330346"/>
                  </a:lnTo>
                  <a:lnTo>
                    <a:pt x="348847" y="335632"/>
                  </a:lnTo>
                  <a:lnTo>
                    <a:pt x="393774" y="335632"/>
                  </a:lnTo>
                  <a:lnTo>
                    <a:pt x="510056" y="317133"/>
                  </a:lnTo>
                  <a:lnTo>
                    <a:pt x="742620" y="277491"/>
                  </a:lnTo>
                  <a:lnTo>
                    <a:pt x="1041254" y="216707"/>
                  </a:lnTo>
                  <a:lnTo>
                    <a:pt x="1292317" y="187637"/>
                  </a:lnTo>
                  <a:lnTo>
                    <a:pt x="1556595" y="153280"/>
                  </a:lnTo>
                  <a:lnTo>
                    <a:pt x="1900155" y="105711"/>
                  </a:lnTo>
                  <a:lnTo>
                    <a:pt x="2005866" y="108353"/>
                  </a:lnTo>
                  <a:lnTo>
                    <a:pt x="2227859" y="89854"/>
                  </a:lnTo>
                  <a:lnTo>
                    <a:pt x="2489494" y="63426"/>
                  </a:lnTo>
                  <a:lnTo>
                    <a:pt x="2579348" y="44927"/>
                  </a:lnTo>
                  <a:lnTo>
                    <a:pt x="2756414" y="0"/>
                  </a:lnTo>
                  <a:lnTo>
                    <a:pt x="2764343" y="0"/>
                  </a:lnTo>
                  <a:lnTo>
                    <a:pt x="2814555" y="7928"/>
                  </a:lnTo>
                  <a:lnTo>
                    <a:pt x="2899124" y="26427"/>
                  </a:lnTo>
                  <a:lnTo>
                    <a:pt x="2981050" y="52855"/>
                  </a:lnTo>
                  <a:lnTo>
                    <a:pt x="3052405" y="79283"/>
                  </a:lnTo>
                  <a:lnTo>
                    <a:pt x="3129045" y="116282"/>
                  </a:lnTo>
                  <a:lnTo>
                    <a:pt x="3171330" y="142709"/>
                  </a:lnTo>
                  <a:lnTo>
                    <a:pt x="3192472" y="158566"/>
                  </a:lnTo>
                  <a:lnTo>
                    <a:pt x="3208329" y="171780"/>
                  </a:lnTo>
                  <a:lnTo>
                    <a:pt x="3218900" y="190279"/>
                  </a:lnTo>
                  <a:lnTo>
                    <a:pt x="3224185" y="211422"/>
                  </a:lnTo>
                  <a:lnTo>
                    <a:pt x="3226828" y="229921"/>
                  </a:lnTo>
                  <a:lnTo>
                    <a:pt x="3221543" y="251063"/>
                  </a:lnTo>
                  <a:lnTo>
                    <a:pt x="3203043" y="272205"/>
                  </a:lnTo>
                  <a:lnTo>
                    <a:pt x="3176615" y="290705"/>
                  </a:lnTo>
                  <a:lnTo>
                    <a:pt x="3129045" y="306561"/>
                  </a:lnTo>
                  <a:lnTo>
                    <a:pt x="3084118" y="309204"/>
                  </a:lnTo>
                  <a:lnTo>
                    <a:pt x="2991621" y="301276"/>
                  </a:lnTo>
                  <a:lnTo>
                    <a:pt x="2814555" y="290705"/>
                  </a:lnTo>
                  <a:lnTo>
                    <a:pt x="2600491" y="288062"/>
                  </a:lnTo>
                  <a:lnTo>
                    <a:pt x="2370569" y="288062"/>
                  </a:lnTo>
                  <a:lnTo>
                    <a:pt x="2050793" y="298633"/>
                  </a:lnTo>
                  <a:lnTo>
                    <a:pt x="1670234" y="3329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9">
              <a:extLst>
                <a:ext uri="{FF2B5EF4-FFF2-40B4-BE49-F238E27FC236}">
                  <a16:creationId xmlns:a16="http://schemas.microsoft.com/office/drawing/2014/main" id="{83E3AD21-C183-4E62-A068-1BC53762DEE7}"/>
                </a:ext>
              </a:extLst>
            </p:cNvPr>
            <p:cNvSpPr/>
            <p:nvPr/>
          </p:nvSpPr>
          <p:spPr>
            <a:xfrm>
              <a:off x="4557713" y="3529013"/>
              <a:ext cx="517525" cy="1301750"/>
            </a:xfrm>
            <a:custGeom>
              <a:avLst/>
              <a:gdLst>
                <a:gd name="connsiteX0" fmla="*/ 242887 w 516731"/>
                <a:gd name="connsiteY0" fmla="*/ 716756 h 1302543"/>
                <a:gd name="connsiteX1" fmla="*/ 233362 w 516731"/>
                <a:gd name="connsiteY1" fmla="*/ 628650 h 1302543"/>
                <a:gd name="connsiteX2" fmla="*/ 219075 w 516731"/>
                <a:gd name="connsiteY2" fmla="*/ 514350 h 1302543"/>
                <a:gd name="connsiteX3" fmla="*/ 202406 w 516731"/>
                <a:gd name="connsiteY3" fmla="*/ 419100 h 1302543"/>
                <a:gd name="connsiteX4" fmla="*/ 188118 w 516731"/>
                <a:gd name="connsiteY4" fmla="*/ 328612 h 1302543"/>
                <a:gd name="connsiteX5" fmla="*/ 178593 w 516731"/>
                <a:gd name="connsiteY5" fmla="*/ 283368 h 1302543"/>
                <a:gd name="connsiteX6" fmla="*/ 169068 w 516731"/>
                <a:gd name="connsiteY6" fmla="*/ 245268 h 1302543"/>
                <a:gd name="connsiteX7" fmla="*/ 154781 w 516731"/>
                <a:gd name="connsiteY7" fmla="*/ 211931 h 1302543"/>
                <a:gd name="connsiteX8" fmla="*/ 142875 w 516731"/>
                <a:gd name="connsiteY8" fmla="*/ 190500 h 1302543"/>
                <a:gd name="connsiteX9" fmla="*/ 126206 w 516731"/>
                <a:gd name="connsiteY9" fmla="*/ 169068 h 1302543"/>
                <a:gd name="connsiteX10" fmla="*/ 102393 w 516731"/>
                <a:gd name="connsiteY10" fmla="*/ 138112 h 1302543"/>
                <a:gd name="connsiteX11" fmla="*/ 76200 w 516731"/>
                <a:gd name="connsiteY11" fmla="*/ 111918 h 1302543"/>
                <a:gd name="connsiteX12" fmla="*/ 35718 w 516731"/>
                <a:gd name="connsiteY12" fmla="*/ 80962 h 1302543"/>
                <a:gd name="connsiteX13" fmla="*/ 11906 w 516731"/>
                <a:gd name="connsiteY13" fmla="*/ 61912 h 1302543"/>
                <a:gd name="connsiteX14" fmla="*/ 0 w 516731"/>
                <a:gd name="connsiteY14" fmla="*/ 42862 h 1302543"/>
                <a:gd name="connsiteX15" fmla="*/ 0 w 516731"/>
                <a:gd name="connsiteY15" fmla="*/ 30956 h 1302543"/>
                <a:gd name="connsiteX16" fmla="*/ 0 w 516731"/>
                <a:gd name="connsiteY16" fmla="*/ 19050 h 1302543"/>
                <a:gd name="connsiteX17" fmla="*/ 21431 w 516731"/>
                <a:gd name="connsiteY17" fmla="*/ 11906 h 1302543"/>
                <a:gd name="connsiteX18" fmla="*/ 64293 w 516731"/>
                <a:gd name="connsiteY18" fmla="*/ 4762 h 1302543"/>
                <a:gd name="connsiteX19" fmla="*/ 135731 w 516731"/>
                <a:gd name="connsiteY19" fmla="*/ 0 h 1302543"/>
                <a:gd name="connsiteX20" fmla="*/ 188118 w 516731"/>
                <a:gd name="connsiteY20" fmla="*/ 4762 h 1302543"/>
                <a:gd name="connsiteX21" fmla="*/ 247650 w 516731"/>
                <a:gd name="connsiteY21" fmla="*/ 16668 h 1302543"/>
                <a:gd name="connsiteX22" fmla="*/ 290512 w 516731"/>
                <a:gd name="connsiteY22" fmla="*/ 28575 h 1302543"/>
                <a:gd name="connsiteX23" fmla="*/ 381000 w 516731"/>
                <a:gd name="connsiteY23" fmla="*/ 188118 h 1302543"/>
                <a:gd name="connsiteX24" fmla="*/ 407193 w 516731"/>
                <a:gd name="connsiteY24" fmla="*/ 366712 h 1302543"/>
                <a:gd name="connsiteX25" fmla="*/ 433387 w 516731"/>
                <a:gd name="connsiteY25" fmla="*/ 554831 h 1302543"/>
                <a:gd name="connsiteX26" fmla="*/ 464343 w 516731"/>
                <a:gd name="connsiteY26" fmla="*/ 795337 h 1302543"/>
                <a:gd name="connsiteX27" fmla="*/ 500062 w 516731"/>
                <a:gd name="connsiteY27" fmla="*/ 1064418 h 1302543"/>
                <a:gd name="connsiteX28" fmla="*/ 516731 w 516731"/>
                <a:gd name="connsiteY28" fmla="*/ 1193006 h 1302543"/>
                <a:gd name="connsiteX29" fmla="*/ 485775 w 516731"/>
                <a:gd name="connsiteY29" fmla="*/ 1257300 h 1302543"/>
                <a:gd name="connsiteX30" fmla="*/ 473868 w 516731"/>
                <a:gd name="connsiteY30" fmla="*/ 1281112 h 1302543"/>
                <a:gd name="connsiteX31" fmla="*/ 464343 w 516731"/>
                <a:gd name="connsiteY31" fmla="*/ 1290637 h 1302543"/>
                <a:gd name="connsiteX32" fmla="*/ 447675 w 516731"/>
                <a:gd name="connsiteY32" fmla="*/ 1300162 h 1302543"/>
                <a:gd name="connsiteX33" fmla="*/ 433387 w 516731"/>
                <a:gd name="connsiteY33" fmla="*/ 1302543 h 1302543"/>
                <a:gd name="connsiteX34" fmla="*/ 414337 w 516731"/>
                <a:gd name="connsiteY34" fmla="*/ 1302543 h 1302543"/>
                <a:gd name="connsiteX35" fmla="*/ 395287 w 516731"/>
                <a:gd name="connsiteY35" fmla="*/ 1293018 h 1302543"/>
                <a:gd name="connsiteX36" fmla="*/ 378618 w 516731"/>
                <a:gd name="connsiteY36" fmla="*/ 1276350 h 1302543"/>
                <a:gd name="connsiteX37" fmla="*/ 352425 w 516731"/>
                <a:gd name="connsiteY37" fmla="*/ 1243012 h 1302543"/>
                <a:gd name="connsiteX38" fmla="*/ 326231 w 516731"/>
                <a:gd name="connsiteY38" fmla="*/ 1200150 h 1302543"/>
                <a:gd name="connsiteX39" fmla="*/ 292893 w 516731"/>
                <a:gd name="connsiteY39" fmla="*/ 1128712 h 1302543"/>
                <a:gd name="connsiteX40" fmla="*/ 273843 w 516731"/>
                <a:gd name="connsiteY40" fmla="*/ 1059656 h 1302543"/>
                <a:gd name="connsiteX41" fmla="*/ 266700 w 516731"/>
                <a:gd name="connsiteY41" fmla="*/ 971550 h 1302543"/>
                <a:gd name="connsiteX42" fmla="*/ 242887 w 516731"/>
                <a:gd name="connsiteY42" fmla="*/ 7167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302543">
                  <a:moveTo>
                    <a:pt x="242887" y="716756"/>
                  </a:moveTo>
                  <a:lnTo>
                    <a:pt x="233362" y="628650"/>
                  </a:lnTo>
                  <a:lnTo>
                    <a:pt x="219075" y="514350"/>
                  </a:lnTo>
                  <a:lnTo>
                    <a:pt x="202406" y="419100"/>
                  </a:lnTo>
                  <a:lnTo>
                    <a:pt x="188118" y="328612"/>
                  </a:lnTo>
                  <a:lnTo>
                    <a:pt x="178593" y="283368"/>
                  </a:lnTo>
                  <a:lnTo>
                    <a:pt x="169068" y="245268"/>
                  </a:lnTo>
                  <a:lnTo>
                    <a:pt x="154781" y="211931"/>
                  </a:lnTo>
                  <a:lnTo>
                    <a:pt x="142875" y="190500"/>
                  </a:lnTo>
                  <a:lnTo>
                    <a:pt x="126206" y="169068"/>
                  </a:lnTo>
                  <a:lnTo>
                    <a:pt x="102393" y="138112"/>
                  </a:lnTo>
                  <a:lnTo>
                    <a:pt x="76200" y="111918"/>
                  </a:lnTo>
                  <a:lnTo>
                    <a:pt x="35718" y="80962"/>
                  </a:lnTo>
                  <a:lnTo>
                    <a:pt x="11906" y="61912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1431" y="11906"/>
                  </a:lnTo>
                  <a:lnTo>
                    <a:pt x="64293" y="4762"/>
                  </a:lnTo>
                  <a:lnTo>
                    <a:pt x="135731" y="0"/>
                  </a:lnTo>
                  <a:lnTo>
                    <a:pt x="188118" y="4762"/>
                  </a:lnTo>
                  <a:lnTo>
                    <a:pt x="247650" y="16668"/>
                  </a:lnTo>
                  <a:lnTo>
                    <a:pt x="290512" y="28575"/>
                  </a:lnTo>
                  <a:lnTo>
                    <a:pt x="381000" y="188118"/>
                  </a:lnTo>
                  <a:lnTo>
                    <a:pt x="407193" y="366712"/>
                  </a:lnTo>
                  <a:lnTo>
                    <a:pt x="433387" y="554831"/>
                  </a:lnTo>
                  <a:lnTo>
                    <a:pt x="464343" y="795337"/>
                  </a:lnTo>
                  <a:lnTo>
                    <a:pt x="500062" y="1064418"/>
                  </a:lnTo>
                  <a:lnTo>
                    <a:pt x="516731" y="1193006"/>
                  </a:lnTo>
                  <a:lnTo>
                    <a:pt x="485775" y="1257300"/>
                  </a:lnTo>
                  <a:lnTo>
                    <a:pt x="473868" y="1281112"/>
                  </a:lnTo>
                  <a:lnTo>
                    <a:pt x="464343" y="1290637"/>
                  </a:lnTo>
                  <a:lnTo>
                    <a:pt x="447675" y="1300162"/>
                  </a:lnTo>
                  <a:lnTo>
                    <a:pt x="433387" y="1302543"/>
                  </a:lnTo>
                  <a:lnTo>
                    <a:pt x="414337" y="1302543"/>
                  </a:lnTo>
                  <a:lnTo>
                    <a:pt x="395287" y="1293018"/>
                  </a:lnTo>
                  <a:lnTo>
                    <a:pt x="378618" y="1276350"/>
                  </a:lnTo>
                  <a:lnTo>
                    <a:pt x="352425" y="1243012"/>
                  </a:lnTo>
                  <a:lnTo>
                    <a:pt x="326231" y="1200150"/>
                  </a:lnTo>
                  <a:lnTo>
                    <a:pt x="292893" y="1128712"/>
                  </a:lnTo>
                  <a:lnTo>
                    <a:pt x="273843" y="1059656"/>
                  </a:lnTo>
                  <a:lnTo>
                    <a:pt x="266700" y="971550"/>
                  </a:lnTo>
                  <a:lnTo>
                    <a:pt x="242887" y="716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0">
              <a:extLst>
                <a:ext uri="{FF2B5EF4-FFF2-40B4-BE49-F238E27FC236}">
                  <a16:creationId xmlns:a16="http://schemas.microsoft.com/office/drawing/2014/main" id="{BD8DA3B8-76C9-47CE-99EB-2CE7E78E3466}"/>
                </a:ext>
              </a:extLst>
            </p:cNvPr>
            <p:cNvSpPr/>
            <p:nvPr/>
          </p:nvSpPr>
          <p:spPr>
            <a:xfrm>
              <a:off x="4781550" y="3268663"/>
              <a:ext cx="2162175" cy="1322388"/>
            </a:xfrm>
            <a:custGeom>
              <a:avLst/>
              <a:gdLst>
                <a:gd name="connsiteX0" fmla="*/ 923925 w 2162175"/>
                <a:gd name="connsiteY0" fmla="*/ 333375 h 1321594"/>
                <a:gd name="connsiteX1" fmla="*/ 742950 w 2162175"/>
                <a:gd name="connsiteY1" fmla="*/ 359569 h 1321594"/>
                <a:gd name="connsiteX2" fmla="*/ 576263 w 2162175"/>
                <a:gd name="connsiteY2" fmla="*/ 388144 h 1321594"/>
                <a:gd name="connsiteX3" fmla="*/ 457200 w 2162175"/>
                <a:gd name="connsiteY3" fmla="*/ 409575 h 1321594"/>
                <a:gd name="connsiteX4" fmla="*/ 304800 w 2162175"/>
                <a:gd name="connsiteY4" fmla="*/ 438150 h 1321594"/>
                <a:gd name="connsiteX5" fmla="*/ 83344 w 2162175"/>
                <a:gd name="connsiteY5" fmla="*/ 483394 h 1321594"/>
                <a:gd name="connsiteX6" fmla="*/ 0 w 2162175"/>
                <a:gd name="connsiteY6" fmla="*/ 273844 h 1321594"/>
                <a:gd name="connsiteX7" fmla="*/ 69056 w 2162175"/>
                <a:gd name="connsiteY7" fmla="*/ 290513 h 1321594"/>
                <a:gd name="connsiteX8" fmla="*/ 176213 w 2162175"/>
                <a:gd name="connsiteY8" fmla="*/ 276225 h 1321594"/>
                <a:gd name="connsiteX9" fmla="*/ 564356 w 2162175"/>
                <a:gd name="connsiteY9" fmla="*/ 223838 h 1321594"/>
                <a:gd name="connsiteX10" fmla="*/ 931069 w 2162175"/>
                <a:gd name="connsiteY10" fmla="*/ 169069 h 1321594"/>
                <a:gd name="connsiteX11" fmla="*/ 1183481 w 2162175"/>
                <a:gd name="connsiteY11" fmla="*/ 130969 h 1321594"/>
                <a:gd name="connsiteX12" fmla="*/ 1473994 w 2162175"/>
                <a:gd name="connsiteY12" fmla="*/ 83344 h 1321594"/>
                <a:gd name="connsiteX13" fmla="*/ 1676400 w 2162175"/>
                <a:gd name="connsiteY13" fmla="*/ 50007 h 1321594"/>
                <a:gd name="connsiteX14" fmla="*/ 1702594 w 2162175"/>
                <a:gd name="connsiteY14" fmla="*/ 40482 h 1321594"/>
                <a:gd name="connsiteX15" fmla="*/ 1716881 w 2162175"/>
                <a:gd name="connsiteY15" fmla="*/ 23813 h 1321594"/>
                <a:gd name="connsiteX16" fmla="*/ 1735931 w 2162175"/>
                <a:gd name="connsiteY16" fmla="*/ 9525 h 1321594"/>
                <a:gd name="connsiteX17" fmla="*/ 1766888 w 2162175"/>
                <a:gd name="connsiteY17" fmla="*/ 0 h 1321594"/>
                <a:gd name="connsiteX18" fmla="*/ 1812131 w 2162175"/>
                <a:gd name="connsiteY18" fmla="*/ 0 h 1321594"/>
                <a:gd name="connsiteX19" fmla="*/ 1859756 w 2162175"/>
                <a:gd name="connsiteY19" fmla="*/ 11907 h 1321594"/>
                <a:gd name="connsiteX20" fmla="*/ 1931194 w 2162175"/>
                <a:gd name="connsiteY20" fmla="*/ 47625 h 1321594"/>
                <a:gd name="connsiteX21" fmla="*/ 2062163 w 2162175"/>
                <a:gd name="connsiteY21" fmla="*/ 116682 h 1321594"/>
                <a:gd name="connsiteX22" fmla="*/ 2112169 w 2162175"/>
                <a:gd name="connsiteY22" fmla="*/ 150019 h 1321594"/>
                <a:gd name="connsiteX23" fmla="*/ 2150269 w 2162175"/>
                <a:gd name="connsiteY23" fmla="*/ 176213 h 1321594"/>
                <a:gd name="connsiteX24" fmla="*/ 2157413 w 2162175"/>
                <a:gd name="connsiteY24" fmla="*/ 185738 h 1321594"/>
                <a:gd name="connsiteX25" fmla="*/ 2162175 w 2162175"/>
                <a:gd name="connsiteY25" fmla="*/ 200025 h 1321594"/>
                <a:gd name="connsiteX26" fmla="*/ 2162175 w 2162175"/>
                <a:gd name="connsiteY26" fmla="*/ 221457 h 1321594"/>
                <a:gd name="connsiteX27" fmla="*/ 2150269 w 2162175"/>
                <a:gd name="connsiteY27" fmla="*/ 247650 h 1321594"/>
                <a:gd name="connsiteX28" fmla="*/ 2126456 w 2162175"/>
                <a:gd name="connsiteY28" fmla="*/ 283369 h 1321594"/>
                <a:gd name="connsiteX29" fmla="*/ 2090738 w 2162175"/>
                <a:gd name="connsiteY29" fmla="*/ 323850 h 1321594"/>
                <a:gd name="connsiteX30" fmla="*/ 2081213 w 2162175"/>
                <a:gd name="connsiteY30" fmla="*/ 338138 h 1321594"/>
                <a:gd name="connsiteX31" fmla="*/ 2047875 w 2162175"/>
                <a:gd name="connsiteY31" fmla="*/ 533400 h 1321594"/>
                <a:gd name="connsiteX32" fmla="*/ 1964531 w 2162175"/>
                <a:gd name="connsiteY32" fmla="*/ 997744 h 1321594"/>
                <a:gd name="connsiteX33" fmla="*/ 1945481 w 2162175"/>
                <a:gd name="connsiteY33" fmla="*/ 1109663 h 1321594"/>
                <a:gd name="connsiteX34" fmla="*/ 1921669 w 2162175"/>
                <a:gd name="connsiteY34" fmla="*/ 1235869 h 1321594"/>
                <a:gd name="connsiteX35" fmla="*/ 1907381 w 2162175"/>
                <a:gd name="connsiteY35" fmla="*/ 1278732 h 1321594"/>
                <a:gd name="connsiteX36" fmla="*/ 1895475 w 2162175"/>
                <a:gd name="connsiteY36" fmla="*/ 1302544 h 1321594"/>
                <a:gd name="connsiteX37" fmla="*/ 1878806 w 2162175"/>
                <a:gd name="connsiteY37" fmla="*/ 1316832 h 1321594"/>
                <a:gd name="connsiteX38" fmla="*/ 1859756 w 2162175"/>
                <a:gd name="connsiteY38" fmla="*/ 1321594 h 1321594"/>
                <a:gd name="connsiteX39" fmla="*/ 1843088 w 2162175"/>
                <a:gd name="connsiteY39" fmla="*/ 1321594 h 1321594"/>
                <a:gd name="connsiteX40" fmla="*/ 1802606 w 2162175"/>
                <a:gd name="connsiteY40" fmla="*/ 1316832 h 1321594"/>
                <a:gd name="connsiteX41" fmla="*/ 1697831 w 2162175"/>
                <a:gd name="connsiteY41" fmla="*/ 1138238 h 1321594"/>
                <a:gd name="connsiteX42" fmla="*/ 1714500 w 2162175"/>
                <a:gd name="connsiteY42" fmla="*/ 995363 h 1321594"/>
                <a:gd name="connsiteX43" fmla="*/ 1747838 w 2162175"/>
                <a:gd name="connsiteY43" fmla="*/ 738188 h 1321594"/>
                <a:gd name="connsiteX44" fmla="*/ 1766888 w 2162175"/>
                <a:gd name="connsiteY44" fmla="*/ 604838 h 1321594"/>
                <a:gd name="connsiteX45" fmla="*/ 1766888 w 2162175"/>
                <a:gd name="connsiteY45" fmla="*/ 304800 h 1321594"/>
                <a:gd name="connsiteX46" fmla="*/ 1764506 w 2162175"/>
                <a:gd name="connsiteY46" fmla="*/ 285750 h 1321594"/>
                <a:gd name="connsiteX47" fmla="*/ 1745456 w 2162175"/>
                <a:gd name="connsiteY47" fmla="*/ 269082 h 1321594"/>
                <a:gd name="connsiteX48" fmla="*/ 1728788 w 2162175"/>
                <a:gd name="connsiteY48" fmla="*/ 259557 h 1321594"/>
                <a:gd name="connsiteX49" fmla="*/ 1709738 w 2162175"/>
                <a:gd name="connsiteY49" fmla="*/ 252413 h 1321594"/>
                <a:gd name="connsiteX50" fmla="*/ 1681163 w 2162175"/>
                <a:gd name="connsiteY50" fmla="*/ 247650 h 1321594"/>
                <a:gd name="connsiteX51" fmla="*/ 1614488 w 2162175"/>
                <a:gd name="connsiteY51" fmla="*/ 252413 h 1321594"/>
                <a:gd name="connsiteX52" fmla="*/ 1454944 w 2162175"/>
                <a:gd name="connsiteY52" fmla="*/ 266700 h 1321594"/>
                <a:gd name="connsiteX53" fmla="*/ 1290638 w 2162175"/>
                <a:gd name="connsiteY53" fmla="*/ 285750 h 1321594"/>
                <a:gd name="connsiteX54" fmla="*/ 1131094 w 2162175"/>
                <a:gd name="connsiteY54" fmla="*/ 304800 h 1321594"/>
                <a:gd name="connsiteX55" fmla="*/ 923925 w 2162175"/>
                <a:gd name="connsiteY55" fmla="*/ 3333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321594">
                  <a:moveTo>
                    <a:pt x="923925" y="333375"/>
                  </a:moveTo>
                  <a:lnTo>
                    <a:pt x="742950" y="359569"/>
                  </a:lnTo>
                  <a:lnTo>
                    <a:pt x="576263" y="388144"/>
                  </a:lnTo>
                  <a:lnTo>
                    <a:pt x="457200" y="409575"/>
                  </a:lnTo>
                  <a:lnTo>
                    <a:pt x="304800" y="438150"/>
                  </a:lnTo>
                  <a:lnTo>
                    <a:pt x="83344" y="483394"/>
                  </a:lnTo>
                  <a:lnTo>
                    <a:pt x="0" y="273844"/>
                  </a:lnTo>
                  <a:lnTo>
                    <a:pt x="69056" y="290513"/>
                  </a:lnTo>
                  <a:lnTo>
                    <a:pt x="176213" y="276225"/>
                  </a:lnTo>
                  <a:lnTo>
                    <a:pt x="564356" y="223838"/>
                  </a:lnTo>
                  <a:lnTo>
                    <a:pt x="931069" y="169069"/>
                  </a:lnTo>
                  <a:lnTo>
                    <a:pt x="1183481" y="130969"/>
                  </a:lnTo>
                  <a:lnTo>
                    <a:pt x="1473994" y="83344"/>
                  </a:lnTo>
                  <a:lnTo>
                    <a:pt x="1676400" y="50007"/>
                  </a:lnTo>
                  <a:lnTo>
                    <a:pt x="1702594" y="40482"/>
                  </a:lnTo>
                  <a:lnTo>
                    <a:pt x="1716881" y="23813"/>
                  </a:lnTo>
                  <a:lnTo>
                    <a:pt x="1735931" y="9525"/>
                  </a:lnTo>
                  <a:lnTo>
                    <a:pt x="1766888" y="0"/>
                  </a:lnTo>
                  <a:lnTo>
                    <a:pt x="1812131" y="0"/>
                  </a:lnTo>
                  <a:lnTo>
                    <a:pt x="1859756" y="11907"/>
                  </a:lnTo>
                  <a:lnTo>
                    <a:pt x="1931194" y="47625"/>
                  </a:lnTo>
                  <a:lnTo>
                    <a:pt x="2062163" y="116682"/>
                  </a:lnTo>
                  <a:lnTo>
                    <a:pt x="2112169" y="150019"/>
                  </a:lnTo>
                  <a:lnTo>
                    <a:pt x="2150269" y="176213"/>
                  </a:lnTo>
                  <a:lnTo>
                    <a:pt x="2157413" y="185738"/>
                  </a:lnTo>
                  <a:lnTo>
                    <a:pt x="2162175" y="200025"/>
                  </a:lnTo>
                  <a:lnTo>
                    <a:pt x="2162175" y="221457"/>
                  </a:lnTo>
                  <a:lnTo>
                    <a:pt x="2150269" y="247650"/>
                  </a:lnTo>
                  <a:lnTo>
                    <a:pt x="2126456" y="283369"/>
                  </a:lnTo>
                  <a:lnTo>
                    <a:pt x="2090738" y="323850"/>
                  </a:lnTo>
                  <a:lnTo>
                    <a:pt x="2081213" y="338138"/>
                  </a:lnTo>
                  <a:lnTo>
                    <a:pt x="2047875" y="533400"/>
                  </a:lnTo>
                  <a:lnTo>
                    <a:pt x="1964531" y="997744"/>
                  </a:lnTo>
                  <a:lnTo>
                    <a:pt x="1945481" y="1109663"/>
                  </a:lnTo>
                  <a:lnTo>
                    <a:pt x="1921669" y="1235869"/>
                  </a:lnTo>
                  <a:lnTo>
                    <a:pt x="1907381" y="1278732"/>
                  </a:lnTo>
                  <a:lnTo>
                    <a:pt x="1895475" y="1302544"/>
                  </a:lnTo>
                  <a:lnTo>
                    <a:pt x="1878806" y="1316832"/>
                  </a:lnTo>
                  <a:lnTo>
                    <a:pt x="1859756" y="1321594"/>
                  </a:lnTo>
                  <a:lnTo>
                    <a:pt x="1843088" y="1321594"/>
                  </a:lnTo>
                  <a:lnTo>
                    <a:pt x="1802606" y="1316832"/>
                  </a:lnTo>
                  <a:lnTo>
                    <a:pt x="1697831" y="1138238"/>
                  </a:lnTo>
                  <a:lnTo>
                    <a:pt x="1714500" y="995363"/>
                  </a:lnTo>
                  <a:lnTo>
                    <a:pt x="1747838" y="738188"/>
                  </a:lnTo>
                  <a:lnTo>
                    <a:pt x="1766888" y="604838"/>
                  </a:lnTo>
                  <a:lnTo>
                    <a:pt x="1766888" y="304800"/>
                  </a:lnTo>
                  <a:lnTo>
                    <a:pt x="1764506" y="285750"/>
                  </a:lnTo>
                  <a:lnTo>
                    <a:pt x="1745456" y="269082"/>
                  </a:lnTo>
                  <a:lnTo>
                    <a:pt x="1728788" y="259557"/>
                  </a:lnTo>
                  <a:lnTo>
                    <a:pt x="1709738" y="252413"/>
                  </a:lnTo>
                  <a:lnTo>
                    <a:pt x="1681163" y="247650"/>
                  </a:lnTo>
                  <a:lnTo>
                    <a:pt x="1614488" y="252413"/>
                  </a:lnTo>
                  <a:lnTo>
                    <a:pt x="1454944" y="266700"/>
                  </a:lnTo>
                  <a:lnTo>
                    <a:pt x="1290638" y="285750"/>
                  </a:lnTo>
                  <a:lnTo>
                    <a:pt x="1131094" y="304800"/>
                  </a:lnTo>
                  <a:lnTo>
                    <a:pt x="923925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1">
              <a:extLst>
                <a:ext uri="{FF2B5EF4-FFF2-40B4-BE49-F238E27FC236}">
                  <a16:creationId xmlns:a16="http://schemas.microsoft.com/office/drawing/2014/main" id="{A10AE2ED-72FB-4ADF-8869-89B051C3DDA4}"/>
                </a:ext>
              </a:extLst>
            </p:cNvPr>
            <p:cNvSpPr/>
            <p:nvPr/>
          </p:nvSpPr>
          <p:spPr>
            <a:xfrm>
              <a:off x="4899025" y="3849688"/>
              <a:ext cx="1711325" cy="396875"/>
            </a:xfrm>
            <a:custGeom>
              <a:avLst/>
              <a:gdLst>
                <a:gd name="connsiteX0" fmla="*/ 757238 w 1712119"/>
                <a:gd name="connsiteY0" fmla="*/ 80963 h 395288"/>
                <a:gd name="connsiteX1" fmla="*/ 588169 w 1712119"/>
                <a:gd name="connsiteY1" fmla="*/ 107157 h 395288"/>
                <a:gd name="connsiteX2" fmla="*/ 445294 w 1712119"/>
                <a:gd name="connsiteY2" fmla="*/ 130969 h 395288"/>
                <a:gd name="connsiteX3" fmla="*/ 238125 w 1712119"/>
                <a:gd name="connsiteY3" fmla="*/ 169069 h 395288"/>
                <a:gd name="connsiteX4" fmla="*/ 0 w 1712119"/>
                <a:gd name="connsiteY4" fmla="*/ 219075 h 395288"/>
                <a:gd name="connsiteX5" fmla="*/ 33338 w 1712119"/>
                <a:gd name="connsiteY5" fmla="*/ 395288 h 395288"/>
                <a:gd name="connsiteX6" fmla="*/ 228600 w 1712119"/>
                <a:gd name="connsiteY6" fmla="*/ 350044 h 395288"/>
                <a:gd name="connsiteX7" fmla="*/ 445294 w 1712119"/>
                <a:gd name="connsiteY7" fmla="*/ 304800 h 395288"/>
                <a:gd name="connsiteX8" fmla="*/ 652463 w 1712119"/>
                <a:gd name="connsiteY8" fmla="*/ 264319 h 395288"/>
                <a:gd name="connsiteX9" fmla="*/ 845344 w 1712119"/>
                <a:gd name="connsiteY9" fmla="*/ 233363 h 395288"/>
                <a:gd name="connsiteX10" fmla="*/ 1059657 w 1712119"/>
                <a:gd name="connsiteY10" fmla="*/ 207169 h 395288"/>
                <a:gd name="connsiteX11" fmla="*/ 1240632 w 1712119"/>
                <a:gd name="connsiteY11" fmla="*/ 190500 h 395288"/>
                <a:gd name="connsiteX12" fmla="*/ 1419225 w 1712119"/>
                <a:gd name="connsiteY12" fmla="*/ 180975 h 395288"/>
                <a:gd name="connsiteX13" fmla="*/ 1600200 w 1712119"/>
                <a:gd name="connsiteY13" fmla="*/ 176213 h 395288"/>
                <a:gd name="connsiteX14" fmla="*/ 1709738 w 1712119"/>
                <a:gd name="connsiteY14" fmla="*/ 183357 h 395288"/>
                <a:gd name="connsiteX15" fmla="*/ 1712119 w 1712119"/>
                <a:gd name="connsiteY15" fmla="*/ 0 h 395288"/>
                <a:gd name="connsiteX16" fmla="*/ 1590675 w 1712119"/>
                <a:gd name="connsiteY16" fmla="*/ 4763 h 395288"/>
                <a:gd name="connsiteX17" fmla="*/ 1462088 w 1712119"/>
                <a:gd name="connsiteY17" fmla="*/ 9525 h 395288"/>
                <a:gd name="connsiteX18" fmla="*/ 1340644 w 1712119"/>
                <a:gd name="connsiteY18" fmla="*/ 16669 h 395288"/>
                <a:gd name="connsiteX19" fmla="*/ 1181100 w 1712119"/>
                <a:gd name="connsiteY19" fmla="*/ 28575 h 395288"/>
                <a:gd name="connsiteX20" fmla="*/ 1038225 w 1712119"/>
                <a:gd name="connsiteY20" fmla="*/ 42863 h 395288"/>
                <a:gd name="connsiteX21" fmla="*/ 757238 w 1712119"/>
                <a:gd name="connsiteY21" fmla="*/ 8096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2119" h="395288">
                  <a:moveTo>
                    <a:pt x="757238" y="80963"/>
                  </a:moveTo>
                  <a:lnTo>
                    <a:pt x="588169" y="107157"/>
                  </a:lnTo>
                  <a:lnTo>
                    <a:pt x="445294" y="130969"/>
                  </a:lnTo>
                  <a:lnTo>
                    <a:pt x="238125" y="169069"/>
                  </a:lnTo>
                  <a:lnTo>
                    <a:pt x="0" y="219075"/>
                  </a:lnTo>
                  <a:lnTo>
                    <a:pt x="33338" y="395288"/>
                  </a:lnTo>
                  <a:lnTo>
                    <a:pt x="228600" y="350044"/>
                  </a:lnTo>
                  <a:lnTo>
                    <a:pt x="445294" y="304800"/>
                  </a:lnTo>
                  <a:lnTo>
                    <a:pt x="652463" y="264319"/>
                  </a:lnTo>
                  <a:lnTo>
                    <a:pt x="845344" y="233363"/>
                  </a:lnTo>
                  <a:lnTo>
                    <a:pt x="1059657" y="207169"/>
                  </a:lnTo>
                  <a:lnTo>
                    <a:pt x="1240632" y="190500"/>
                  </a:lnTo>
                  <a:lnTo>
                    <a:pt x="1419225" y="180975"/>
                  </a:lnTo>
                  <a:lnTo>
                    <a:pt x="1600200" y="176213"/>
                  </a:lnTo>
                  <a:lnTo>
                    <a:pt x="1709738" y="183357"/>
                  </a:lnTo>
                  <a:cubicBezTo>
                    <a:pt x="1710532" y="122238"/>
                    <a:pt x="1711325" y="61119"/>
                    <a:pt x="1712119" y="0"/>
                  </a:cubicBezTo>
                  <a:lnTo>
                    <a:pt x="1590675" y="4763"/>
                  </a:lnTo>
                  <a:lnTo>
                    <a:pt x="1462088" y="9525"/>
                  </a:lnTo>
                  <a:lnTo>
                    <a:pt x="1340644" y="16669"/>
                  </a:lnTo>
                  <a:lnTo>
                    <a:pt x="1181100" y="28575"/>
                  </a:lnTo>
                  <a:lnTo>
                    <a:pt x="1038225" y="42863"/>
                  </a:lnTo>
                  <a:lnTo>
                    <a:pt x="757238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2">
              <a:extLst>
                <a:ext uri="{FF2B5EF4-FFF2-40B4-BE49-F238E27FC236}">
                  <a16:creationId xmlns:a16="http://schemas.microsoft.com/office/drawing/2014/main" id="{9F05E99D-8A6B-43D2-ADC8-2EB3D09453AE}"/>
                </a:ext>
              </a:extLst>
            </p:cNvPr>
            <p:cNvSpPr/>
            <p:nvPr/>
          </p:nvSpPr>
          <p:spPr>
            <a:xfrm>
              <a:off x="4981575" y="4386263"/>
              <a:ext cx="1652588" cy="349250"/>
            </a:xfrm>
            <a:custGeom>
              <a:avLst/>
              <a:gdLst>
                <a:gd name="connsiteX0" fmla="*/ 428625 w 1652588"/>
                <a:gd name="connsiteY0" fmla="*/ 285750 h 350043"/>
                <a:gd name="connsiteX1" fmla="*/ 211931 w 1652588"/>
                <a:gd name="connsiteY1" fmla="*/ 316706 h 350043"/>
                <a:gd name="connsiteX2" fmla="*/ 16669 w 1652588"/>
                <a:gd name="connsiteY2" fmla="*/ 350043 h 350043"/>
                <a:gd name="connsiteX3" fmla="*/ 0 w 1652588"/>
                <a:gd name="connsiteY3" fmla="*/ 195262 h 350043"/>
                <a:gd name="connsiteX4" fmla="*/ 159544 w 1652588"/>
                <a:gd name="connsiteY4" fmla="*/ 161925 h 350043"/>
                <a:gd name="connsiteX5" fmla="*/ 352425 w 1652588"/>
                <a:gd name="connsiteY5" fmla="*/ 123825 h 350043"/>
                <a:gd name="connsiteX6" fmla="*/ 609600 w 1652588"/>
                <a:gd name="connsiteY6" fmla="*/ 78581 h 350043"/>
                <a:gd name="connsiteX7" fmla="*/ 835819 w 1652588"/>
                <a:gd name="connsiteY7" fmla="*/ 45243 h 350043"/>
                <a:gd name="connsiteX8" fmla="*/ 1042988 w 1652588"/>
                <a:gd name="connsiteY8" fmla="*/ 23812 h 350043"/>
                <a:gd name="connsiteX9" fmla="*/ 1214438 w 1652588"/>
                <a:gd name="connsiteY9" fmla="*/ 9525 h 350043"/>
                <a:gd name="connsiteX10" fmla="*/ 1402556 w 1652588"/>
                <a:gd name="connsiteY10" fmla="*/ 2381 h 350043"/>
                <a:gd name="connsiteX11" fmla="*/ 1614488 w 1652588"/>
                <a:gd name="connsiteY11" fmla="*/ 0 h 350043"/>
                <a:gd name="connsiteX12" fmla="*/ 1652588 w 1652588"/>
                <a:gd name="connsiteY12" fmla="*/ 202406 h 350043"/>
                <a:gd name="connsiteX13" fmla="*/ 1604963 w 1652588"/>
                <a:gd name="connsiteY13" fmla="*/ 200025 h 350043"/>
                <a:gd name="connsiteX14" fmla="*/ 1571625 w 1652588"/>
                <a:gd name="connsiteY14" fmla="*/ 197643 h 350043"/>
                <a:gd name="connsiteX15" fmla="*/ 1481138 w 1652588"/>
                <a:gd name="connsiteY15" fmla="*/ 185737 h 350043"/>
                <a:gd name="connsiteX16" fmla="*/ 1431131 w 1652588"/>
                <a:gd name="connsiteY16" fmla="*/ 178593 h 350043"/>
                <a:gd name="connsiteX17" fmla="*/ 1373981 w 1652588"/>
                <a:gd name="connsiteY17" fmla="*/ 178593 h 350043"/>
                <a:gd name="connsiteX18" fmla="*/ 1266825 w 1652588"/>
                <a:gd name="connsiteY18" fmla="*/ 185737 h 350043"/>
                <a:gd name="connsiteX19" fmla="*/ 1135856 w 1652588"/>
                <a:gd name="connsiteY19" fmla="*/ 197643 h 350043"/>
                <a:gd name="connsiteX20" fmla="*/ 964406 w 1652588"/>
                <a:gd name="connsiteY20" fmla="*/ 216693 h 350043"/>
                <a:gd name="connsiteX21" fmla="*/ 773906 w 1652588"/>
                <a:gd name="connsiteY21" fmla="*/ 240506 h 350043"/>
                <a:gd name="connsiteX22" fmla="*/ 526256 w 1652588"/>
                <a:gd name="connsiteY22" fmla="*/ 271462 h 350043"/>
                <a:gd name="connsiteX23" fmla="*/ 428625 w 1652588"/>
                <a:gd name="connsiteY23" fmla="*/ 285750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2588" h="350043">
                  <a:moveTo>
                    <a:pt x="428625" y="285750"/>
                  </a:moveTo>
                  <a:lnTo>
                    <a:pt x="211931" y="316706"/>
                  </a:lnTo>
                  <a:lnTo>
                    <a:pt x="16669" y="350043"/>
                  </a:lnTo>
                  <a:lnTo>
                    <a:pt x="0" y="195262"/>
                  </a:lnTo>
                  <a:lnTo>
                    <a:pt x="159544" y="161925"/>
                  </a:lnTo>
                  <a:lnTo>
                    <a:pt x="352425" y="123825"/>
                  </a:lnTo>
                  <a:lnTo>
                    <a:pt x="609600" y="78581"/>
                  </a:lnTo>
                  <a:lnTo>
                    <a:pt x="835819" y="45243"/>
                  </a:lnTo>
                  <a:lnTo>
                    <a:pt x="1042988" y="23812"/>
                  </a:lnTo>
                  <a:lnTo>
                    <a:pt x="1214438" y="9525"/>
                  </a:lnTo>
                  <a:lnTo>
                    <a:pt x="1402556" y="2381"/>
                  </a:lnTo>
                  <a:lnTo>
                    <a:pt x="1614488" y="0"/>
                  </a:lnTo>
                  <a:lnTo>
                    <a:pt x="1652588" y="202406"/>
                  </a:lnTo>
                  <a:lnTo>
                    <a:pt x="1604963" y="200025"/>
                  </a:lnTo>
                  <a:lnTo>
                    <a:pt x="1571625" y="197643"/>
                  </a:lnTo>
                  <a:lnTo>
                    <a:pt x="1481138" y="185737"/>
                  </a:lnTo>
                  <a:lnTo>
                    <a:pt x="1431131" y="178593"/>
                  </a:lnTo>
                  <a:lnTo>
                    <a:pt x="1373981" y="178593"/>
                  </a:lnTo>
                  <a:lnTo>
                    <a:pt x="1266825" y="185737"/>
                  </a:lnTo>
                  <a:lnTo>
                    <a:pt x="1135856" y="197643"/>
                  </a:lnTo>
                  <a:lnTo>
                    <a:pt x="964406" y="216693"/>
                  </a:lnTo>
                  <a:lnTo>
                    <a:pt x="773906" y="240506"/>
                  </a:lnTo>
                  <a:lnTo>
                    <a:pt x="526256" y="271462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3">
              <a:extLst>
                <a:ext uri="{FF2B5EF4-FFF2-40B4-BE49-F238E27FC236}">
                  <a16:creationId xmlns:a16="http://schemas.microsoft.com/office/drawing/2014/main" id="{2E8F61CE-1F6C-45A0-AF66-233F56C6E8CA}"/>
                </a:ext>
              </a:extLst>
            </p:cNvPr>
            <p:cNvSpPr/>
            <p:nvPr/>
          </p:nvSpPr>
          <p:spPr>
            <a:xfrm>
              <a:off x="3922713" y="4854576"/>
              <a:ext cx="3562350" cy="558800"/>
            </a:xfrm>
            <a:custGeom>
              <a:avLst/>
              <a:gdLst>
                <a:gd name="connsiteX0" fmla="*/ 1413426 w 3562410"/>
                <a:gd name="connsiteY0" fmla="*/ 184611 h 559602"/>
                <a:gd name="connsiteX1" fmla="*/ 1185547 w 3562410"/>
                <a:gd name="connsiteY1" fmla="*/ 216341 h 559602"/>
                <a:gd name="connsiteX2" fmla="*/ 876901 w 3562410"/>
                <a:gd name="connsiteY2" fmla="*/ 256725 h 559602"/>
                <a:gd name="connsiteX3" fmla="*/ 677868 w 3562410"/>
                <a:gd name="connsiteY3" fmla="*/ 282686 h 559602"/>
                <a:gd name="connsiteX4" fmla="*/ 594216 w 3562410"/>
                <a:gd name="connsiteY4" fmla="*/ 294224 h 559602"/>
                <a:gd name="connsiteX5" fmla="*/ 548063 w 3562410"/>
                <a:gd name="connsiteY5" fmla="*/ 299993 h 559602"/>
                <a:gd name="connsiteX6" fmla="*/ 499026 w 3562410"/>
                <a:gd name="connsiteY6" fmla="*/ 302877 h 559602"/>
                <a:gd name="connsiteX7" fmla="*/ 441335 w 3562410"/>
                <a:gd name="connsiteY7" fmla="*/ 299993 h 559602"/>
                <a:gd name="connsiteX8" fmla="*/ 357683 w 3562410"/>
                <a:gd name="connsiteY8" fmla="*/ 291339 h 559602"/>
                <a:gd name="connsiteX9" fmla="*/ 285570 w 3562410"/>
                <a:gd name="connsiteY9" fmla="*/ 276917 h 559602"/>
                <a:gd name="connsiteX10" fmla="*/ 196149 w 3562410"/>
                <a:gd name="connsiteY10" fmla="*/ 250956 h 559602"/>
                <a:gd name="connsiteX11" fmla="*/ 86536 w 3562410"/>
                <a:gd name="connsiteY11" fmla="*/ 210572 h 559602"/>
                <a:gd name="connsiteX12" fmla="*/ 37499 w 3562410"/>
                <a:gd name="connsiteY12" fmla="*/ 190380 h 559602"/>
                <a:gd name="connsiteX13" fmla="*/ 23077 w 3562410"/>
                <a:gd name="connsiteY13" fmla="*/ 190380 h 559602"/>
                <a:gd name="connsiteX14" fmla="*/ 5769 w 3562410"/>
                <a:gd name="connsiteY14" fmla="*/ 193265 h 559602"/>
                <a:gd name="connsiteX15" fmla="*/ 0 w 3562410"/>
                <a:gd name="connsiteY15" fmla="*/ 207687 h 559602"/>
                <a:gd name="connsiteX16" fmla="*/ 11538 w 3562410"/>
                <a:gd name="connsiteY16" fmla="*/ 236533 h 559602"/>
                <a:gd name="connsiteX17" fmla="*/ 31730 w 3562410"/>
                <a:gd name="connsiteY17" fmla="*/ 256725 h 559602"/>
                <a:gd name="connsiteX18" fmla="*/ 95190 w 3562410"/>
                <a:gd name="connsiteY18" fmla="*/ 305762 h 559602"/>
                <a:gd name="connsiteX19" fmla="*/ 187495 w 3562410"/>
                <a:gd name="connsiteY19" fmla="*/ 372106 h 559602"/>
                <a:gd name="connsiteX20" fmla="*/ 288454 w 3562410"/>
                <a:gd name="connsiteY20" fmla="*/ 441335 h 559602"/>
                <a:gd name="connsiteX21" fmla="*/ 349030 w 3562410"/>
                <a:gd name="connsiteY21" fmla="*/ 475950 h 559602"/>
                <a:gd name="connsiteX22" fmla="*/ 426912 w 3562410"/>
                <a:gd name="connsiteY22" fmla="*/ 516334 h 559602"/>
                <a:gd name="connsiteX23" fmla="*/ 487488 w 3562410"/>
                <a:gd name="connsiteY23" fmla="*/ 539410 h 559602"/>
                <a:gd name="connsiteX24" fmla="*/ 542294 w 3562410"/>
                <a:gd name="connsiteY24" fmla="*/ 556717 h 559602"/>
                <a:gd name="connsiteX25" fmla="*/ 574024 w 3562410"/>
                <a:gd name="connsiteY25" fmla="*/ 559602 h 559602"/>
                <a:gd name="connsiteX26" fmla="*/ 660560 w 3562410"/>
                <a:gd name="connsiteY26" fmla="*/ 527872 h 559602"/>
                <a:gd name="connsiteX27" fmla="*/ 744212 w 3562410"/>
                <a:gd name="connsiteY27" fmla="*/ 501911 h 559602"/>
                <a:gd name="connsiteX28" fmla="*/ 876901 w 3562410"/>
                <a:gd name="connsiteY28" fmla="*/ 467296 h 559602"/>
                <a:gd name="connsiteX29" fmla="*/ 1029782 w 3562410"/>
                <a:gd name="connsiteY29" fmla="*/ 432682 h 559602"/>
                <a:gd name="connsiteX30" fmla="*/ 1174009 w 3562410"/>
                <a:gd name="connsiteY30" fmla="*/ 406721 h 559602"/>
                <a:gd name="connsiteX31" fmla="*/ 1375927 w 3562410"/>
                <a:gd name="connsiteY31" fmla="*/ 374991 h 559602"/>
                <a:gd name="connsiteX32" fmla="*/ 1549000 w 3562410"/>
                <a:gd name="connsiteY32" fmla="*/ 351915 h 559602"/>
                <a:gd name="connsiteX33" fmla="*/ 1779763 w 3562410"/>
                <a:gd name="connsiteY33" fmla="*/ 331723 h 559602"/>
                <a:gd name="connsiteX34" fmla="*/ 1978796 w 3562410"/>
                <a:gd name="connsiteY34" fmla="*/ 337492 h 559602"/>
                <a:gd name="connsiteX35" fmla="*/ 2123024 w 3562410"/>
                <a:gd name="connsiteY35" fmla="*/ 320185 h 559602"/>
                <a:gd name="connsiteX36" fmla="*/ 2316288 w 3562410"/>
                <a:gd name="connsiteY36" fmla="*/ 302877 h 559602"/>
                <a:gd name="connsiteX37" fmla="*/ 2549936 w 3562410"/>
                <a:gd name="connsiteY37" fmla="*/ 294224 h 559602"/>
                <a:gd name="connsiteX38" fmla="*/ 2616280 w 3562410"/>
                <a:gd name="connsiteY38" fmla="*/ 291339 h 559602"/>
                <a:gd name="connsiteX39" fmla="*/ 2812429 w 3562410"/>
                <a:gd name="connsiteY39" fmla="*/ 291339 h 559602"/>
                <a:gd name="connsiteX40" fmla="*/ 3072038 w 3562410"/>
                <a:gd name="connsiteY40" fmla="*/ 288455 h 559602"/>
                <a:gd name="connsiteX41" fmla="*/ 3308571 w 3562410"/>
                <a:gd name="connsiteY41" fmla="*/ 288455 h 559602"/>
                <a:gd name="connsiteX42" fmla="*/ 3490297 w 3562410"/>
                <a:gd name="connsiteY42" fmla="*/ 288455 h 559602"/>
                <a:gd name="connsiteX43" fmla="*/ 3513373 w 3562410"/>
                <a:gd name="connsiteY43" fmla="*/ 285570 h 559602"/>
                <a:gd name="connsiteX44" fmla="*/ 3536449 w 3562410"/>
                <a:gd name="connsiteY44" fmla="*/ 274032 h 559602"/>
                <a:gd name="connsiteX45" fmla="*/ 3553757 w 3562410"/>
                <a:gd name="connsiteY45" fmla="*/ 259609 h 559602"/>
                <a:gd name="connsiteX46" fmla="*/ 3559526 w 3562410"/>
                <a:gd name="connsiteY46" fmla="*/ 242302 h 559602"/>
                <a:gd name="connsiteX47" fmla="*/ 3562410 w 3562410"/>
                <a:gd name="connsiteY47" fmla="*/ 224995 h 559602"/>
                <a:gd name="connsiteX48" fmla="*/ 3559526 w 3562410"/>
                <a:gd name="connsiteY48" fmla="*/ 207687 h 559602"/>
                <a:gd name="connsiteX49" fmla="*/ 3553757 w 3562410"/>
                <a:gd name="connsiteY49" fmla="*/ 181727 h 559602"/>
                <a:gd name="connsiteX50" fmla="*/ 3545103 w 3562410"/>
                <a:gd name="connsiteY50" fmla="*/ 164419 h 559602"/>
                <a:gd name="connsiteX51" fmla="*/ 3536449 w 3562410"/>
                <a:gd name="connsiteY51" fmla="*/ 149997 h 559602"/>
                <a:gd name="connsiteX52" fmla="*/ 3524911 w 3562410"/>
                <a:gd name="connsiteY52" fmla="*/ 138458 h 559602"/>
                <a:gd name="connsiteX53" fmla="*/ 3504719 w 3562410"/>
                <a:gd name="connsiteY53" fmla="*/ 124036 h 559602"/>
                <a:gd name="connsiteX54" fmla="*/ 3464336 w 3562410"/>
                <a:gd name="connsiteY54" fmla="*/ 100959 h 559602"/>
                <a:gd name="connsiteX55" fmla="*/ 3412414 w 3562410"/>
                <a:gd name="connsiteY55" fmla="*/ 77883 h 559602"/>
                <a:gd name="connsiteX56" fmla="*/ 3343185 w 3562410"/>
                <a:gd name="connsiteY56" fmla="*/ 54807 h 559602"/>
                <a:gd name="connsiteX57" fmla="*/ 3224919 w 3562410"/>
                <a:gd name="connsiteY57" fmla="*/ 28846 h 559602"/>
                <a:gd name="connsiteX58" fmla="*/ 3089345 w 3562410"/>
                <a:gd name="connsiteY58" fmla="*/ 5770 h 559602"/>
                <a:gd name="connsiteX59" fmla="*/ 3037424 w 3562410"/>
                <a:gd name="connsiteY59" fmla="*/ 0 h 559602"/>
                <a:gd name="connsiteX60" fmla="*/ 3008578 w 3562410"/>
                <a:gd name="connsiteY60" fmla="*/ 8654 h 559602"/>
                <a:gd name="connsiteX61" fmla="*/ 2922042 w 3562410"/>
                <a:gd name="connsiteY61" fmla="*/ 43269 h 559602"/>
                <a:gd name="connsiteX62" fmla="*/ 2855697 w 3562410"/>
                <a:gd name="connsiteY62" fmla="*/ 66345 h 559602"/>
                <a:gd name="connsiteX63" fmla="*/ 2812429 w 3562410"/>
                <a:gd name="connsiteY63" fmla="*/ 69229 h 559602"/>
                <a:gd name="connsiteX64" fmla="*/ 2590319 w 3562410"/>
                <a:gd name="connsiteY64" fmla="*/ 83652 h 559602"/>
                <a:gd name="connsiteX65" fmla="*/ 2324941 w 3562410"/>
                <a:gd name="connsiteY65" fmla="*/ 95190 h 559602"/>
                <a:gd name="connsiteX66" fmla="*/ 1996104 w 3562410"/>
                <a:gd name="connsiteY66" fmla="*/ 112498 h 559602"/>
                <a:gd name="connsiteX67" fmla="*/ 1750918 w 3562410"/>
                <a:gd name="connsiteY67" fmla="*/ 132689 h 559602"/>
                <a:gd name="connsiteX68" fmla="*/ 1603806 w 3562410"/>
                <a:gd name="connsiteY68" fmla="*/ 155766 h 559602"/>
                <a:gd name="connsiteX69" fmla="*/ 1413426 w 3562410"/>
                <a:gd name="connsiteY69" fmla="*/ 184611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410" h="559602">
                  <a:moveTo>
                    <a:pt x="1413426" y="184611"/>
                  </a:moveTo>
                  <a:lnTo>
                    <a:pt x="1185547" y="216341"/>
                  </a:lnTo>
                  <a:lnTo>
                    <a:pt x="876901" y="256725"/>
                  </a:lnTo>
                  <a:lnTo>
                    <a:pt x="677868" y="282686"/>
                  </a:lnTo>
                  <a:lnTo>
                    <a:pt x="594216" y="294224"/>
                  </a:lnTo>
                  <a:lnTo>
                    <a:pt x="548063" y="299993"/>
                  </a:lnTo>
                  <a:lnTo>
                    <a:pt x="499026" y="302877"/>
                  </a:lnTo>
                  <a:lnTo>
                    <a:pt x="441335" y="299993"/>
                  </a:lnTo>
                  <a:lnTo>
                    <a:pt x="357683" y="291339"/>
                  </a:lnTo>
                  <a:lnTo>
                    <a:pt x="285570" y="276917"/>
                  </a:lnTo>
                  <a:lnTo>
                    <a:pt x="196149" y="250956"/>
                  </a:lnTo>
                  <a:lnTo>
                    <a:pt x="86536" y="210572"/>
                  </a:lnTo>
                  <a:lnTo>
                    <a:pt x="37499" y="190380"/>
                  </a:lnTo>
                  <a:lnTo>
                    <a:pt x="23077" y="190380"/>
                  </a:lnTo>
                  <a:lnTo>
                    <a:pt x="5769" y="193265"/>
                  </a:lnTo>
                  <a:lnTo>
                    <a:pt x="0" y="207687"/>
                  </a:lnTo>
                  <a:lnTo>
                    <a:pt x="11538" y="236533"/>
                  </a:lnTo>
                  <a:lnTo>
                    <a:pt x="31730" y="256725"/>
                  </a:lnTo>
                  <a:lnTo>
                    <a:pt x="95190" y="305762"/>
                  </a:lnTo>
                  <a:lnTo>
                    <a:pt x="187495" y="372106"/>
                  </a:lnTo>
                  <a:lnTo>
                    <a:pt x="288454" y="441335"/>
                  </a:lnTo>
                  <a:lnTo>
                    <a:pt x="349030" y="475950"/>
                  </a:lnTo>
                  <a:lnTo>
                    <a:pt x="426912" y="516334"/>
                  </a:lnTo>
                  <a:lnTo>
                    <a:pt x="487488" y="539410"/>
                  </a:lnTo>
                  <a:lnTo>
                    <a:pt x="542294" y="556717"/>
                  </a:lnTo>
                  <a:lnTo>
                    <a:pt x="574024" y="559602"/>
                  </a:lnTo>
                  <a:lnTo>
                    <a:pt x="660560" y="527872"/>
                  </a:lnTo>
                  <a:lnTo>
                    <a:pt x="744212" y="501911"/>
                  </a:lnTo>
                  <a:lnTo>
                    <a:pt x="876901" y="467296"/>
                  </a:lnTo>
                  <a:lnTo>
                    <a:pt x="1029782" y="432682"/>
                  </a:lnTo>
                  <a:lnTo>
                    <a:pt x="1174009" y="406721"/>
                  </a:lnTo>
                  <a:lnTo>
                    <a:pt x="1375927" y="374991"/>
                  </a:lnTo>
                  <a:lnTo>
                    <a:pt x="1549000" y="351915"/>
                  </a:lnTo>
                  <a:lnTo>
                    <a:pt x="1779763" y="331723"/>
                  </a:lnTo>
                  <a:lnTo>
                    <a:pt x="1978796" y="337492"/>
                  </a:lnTo>
                  <a:lnTo>
                    <a:pt x="2123024" y="320185"/>
                  </a:lnTo>
                  <a:lnTo>
                    <a:pt x="2316288" y="302877"/>
                  </a:lnTo>
                  <a:lnTo>
                    <a:pt x="2549936" y="294224"/>
                  </a:lnTo>
                  <a:lnTo>
                    <a:pt x="2616280" y="291339"/>
                  </a:lnTo>
                  <a:lnTo>
                    <a:pt x="2812429" y="291339"/>
                  </a:lnTo>
                  <a:lnTo>
                    <a:pt x="3072038" y="288455"/>
                  </a:lnTo>
                  <a:lnTo>
                    <a:pt x="3308571" y="288455"/>
                  </a:lnTo>
                  <a:lnTo>
                    <a:pt x="3490297" y="288455"/>
                  </a:lnTo>
                  <a:lnTo>
                    <a:pt x="3513373" y="285570"/>
                  </a:lnTo>
                  <a:lnTo>
                    <a:pt x="3536449" y="274032"/>
                  </a:lnTo>
                  <a:lnTo>
                    <a:pt x="3553757" y="259609"/>
                  </a:lnTo>
                  <a:lnTo>
                    <a:pt x="3559526" y="242302"/>
                  </a:lnTo>
                  <a:lnTo>
                    <a:pt x="3562410" y="224995"/>
                  </a:lnTo>
                  <a:lnTo>
                    <a:pt x="3559526" y="207687"/>
                  </a:lnTo>
                  <a:lnTo>
                    <a:pt x="3553757" y="181727"/>
                  </a:lnTo>
                  <a:lnTo>
                    <a:pt x="3545103" y="164419"/>
                  </a:lnTo>
                  <a:lnTo>
                    <a:pt x="3536449" y="149997"/>
                  </a:lnTo>
                  <a:lnTo>
                    <a:pt x="3524911" y="138458"/>
                  </a:lnTo>
                  <a:lnTo>
                    <a:pt x="3504719" y="124036"/>
                  </a:lnTo>
                  <a:lnTo>
                    <a:pt x="3464336" y="100959"/>
                  </a:lnTo>
                  <a:lnTo>
                    <a:pt x="3412414" y="77883"/>
                  </a:lnTo>
                  <a:lnTo>
                    <a:pt x="3343185" y="54807"/>
                  </a:lnTo>
                  <a:lnTo>
                    <a:pt x="3224919" y="28846"/>
                  </a:lnTo>
                  <a:lnTo>
                    <a:pt x="3089345" y="5770"/>
                  </a:lnTo>
                  <a:lnTo>
                    <a:pt x="3037424" y="0"/>
                  </a:lnTo>
                  <a:lnTo>
                    <a:pt x="3008578" y="8654"/>
                  </a:lnTo>
                  <a:lnTo>
                    <a:pt x="2922042" y="43269"/>
                  </a:lnTo>
                  <a:lnTo>
                    <a:pt x="2855697" y="66345"/>
                  </a:lnTo>
                  <a:lnTo>
                    <a:pt x="2812429" y="69229"/>
                  </a:lnTo>
                  <a:lnTo>
                    <a:pt x="2590319" y="83652"/>
                  </a:lnTo>
                  <a:lnTo>
                    <a:pt x="2324941" y="95190"/>
                  </a:lnTo>
                  <a:lnTo>
                    <a:pt x="1996104" y="112498"/>
                  </a:lnTo>
                  <a:lnTo>
                    <a:pt x="1750918" y="132689"/>
                  </a:lnTo>
                  <a:lnTo>
                    <a:pt x="1603806" y="155766"/>
                  </a:lnTo>
                  <a:lnTo>
                    <a:pt x="1413426" y="1846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4">
              <a:extLst>
                <a:ext uri="{FF2B5EF4-FFF2-40B4-BE49-F238E27FC236}">
                  <a16:creationId xmlns:a16="http://schemas.microsoft.com/office/drawing/2014/main" id="{BB22255F-348E-4353-93AD-7BA76945FBBC}"/>
                </a:ext>
              </a:extLst>
            </p:cNvPr>
            <p:cNvSpPr/>
            <p:nvPr/>
          </p:nvSpPr>
          <p:spPr>
            <a:xfrm>
              <a:off x="5481638" y="4598988"/>
              <a:ext cx="498475" cy="1647825"/>
            </a:xfrm>
            <a:custGeom>
              <a:avLst/>
              <a:gdLst>
                <a:gd name="connsiteX0" fmla="*/ 195262 w 497681"/>
                <a:gd name="connsiteY0" fmla="*/ 1064419 h 1647825"/>
                <a:gd name="connsiteX1" fmla="*/ 195262 w 497681"/>
                <a:gd name="connsiteY1" fmla="*/ 850106 h 1647825"/>
                <a:gd name="connsiteX2" fmla="*/ 197643 w 497681"/>
                <a:gd name="connsiteY2" fmla="*/ 578644 h 1647825"/>
                <a:gd name="connsiteX3" fmla="*/ 173831 w 497681"/>
                <a:gd name="connsiteY3" fmla="*/ 404812 h 1647825"/>
                <a:gd name="connsiteX4" fmla="*/ 173831 w 497681"/>
                <a:gd name="connsiteY4" fmla="*/ 323850 h 1647825"/>
                <a:gd name="connsiteX5" fmla="*/ 173831 w 497681"/>
                <a:gd name="connsiteY5" fmla="*/ 300037 h 1647825"/>
                <a:gd name="connsiteX6" fmla="*/ 169068 w 497681"/>
                <a:gd name="connsiteY6" fmla="*/ 280987 h 1647825"/>
                <a:gd name="connsiteX7" fmla="*/ 152400 w 497681"/>
                <a:gd name="connsiteY7" fmla="*/ 226219 h 1647825"/>
                <a:gd name="connsiteX8" fmla="*/ 140493 w 497681"/>
                <a:gd name="connsiteY8" fmla="*/ 192881 h 1647825"/>
                <a:gd name="connsiteX9" fmla="*/ 119062 w 497681"/>
                <a:gd name="connsiteY9" fmla="*/ 150019 h 1647825"/>
                <a:gd name="connsiteX10" fmla="*/ 104775 w 497681"/>
                <a:gd name="connsiteY10" fmla="*/ 126206 h 1647825"/>
                <a:gd name="connsiteX11" fmla="*/ 80962 w 497681"/>
                <a:gd name="connsiteY11" fmla="*/ 95250 h 1647825"/>
                <a:gd name="connsiteX12" fmla="*/ 54768 w 497681"/>
                <a:gd name="connsiteY12" fmla="*/ 66675 h 1647825"/>
                <a:gd name="connsiteX13" fmla="*/ 0 w 497681"/>
                <a:gd name="connsiteY13" fmla="*/ 14287 h 1647825"/>
                <a:gd name="connsiteX14" fmla="*/ 159543 w 497681"/>
                <a:gd name="connsiteY14" fmla="*/ 0 h 1647825"/>
                <a:gd name="connsiteX15" fmla="*/ 273843 w 497681"/>
                <a:gd name="connsiteY15" fmla="*/ 57150 h 1647825"/>
                <a:gd name="connsiteX16" fmla="*/ 345281 w 497681"/>
                <a:gd name="connsiteY16" fmla="*/ 88106 h 1647825"/>
                <a:gd name="connsiteX17" fmla="*/ 397668 w 497681"/>
                <a:gd name="connsiteY17" fmla="*/ 104775 h 1647825"/>
                <a:gd name="connsiteX18" fmla="*/ 461962 w 497681"/>
                <a:gd name="connsiteY18" fmla="*/ 121444 h 1647825"/>
                <a:gd name="connsiteX19" fmla="*/ 481012 w 497681"/>
                <a:gd name="connsiteY19" fmla="*/ 130969 h 1647825"/>
                <a:gd name="connsiteX20" fmla="*/ 490537 w 497681"/>
                <a:gd name="connsiteY20" fmla="*/ 145256 h 1647825"/>
                <a:gd name="connsiteX21" fmla="*/ 497681 w 497681"/>
                <a:gd name="connsiteY21" fmla="*/ 164306 h 1647825"/>
                <a:gd name="connsiteX22" fmla="*/ 497681 w 497681"/>
                <a:gd name="connsiteY22" fmla="*/ 176212 h 1647825"/>
                <a:gd name="connsiteX23" fmla="*/ 495300 w 497681"/>
                <a:gd name="connsiteY23" fmla="*/ 188119 h 1647825"/>
                <a:gd name="connsiteX24" fmla="*/ 483393 w 497681"/>
                <a:gd name="connsiteY24" fmla="*/ 207169 h 1647825"/>
                <a:gd name="connsiteX25" fmla="*/ 466725 w 497681"/>
                <a:gd name="connsiteY25" fmla="*/ 233362 h 1647825"/>
                <a:gd name="connsiteX26" fmla="*/ 464343 w 497681"/>
                <a:gd name="connsiteY26" fmla="*/ 385762 h 1647825"/>
                <a:gd name="connsiteX27" fmla="*/ 440531 w 497681"/>
                <a:gd name="connsiteY27" fmla="*/ 578644 h 1647825"/>
                <a:gd name="connsiteX28" fmla="*/ 442912 w 497681"/>
                <a:gd name="connsiteY28" fmla="*/ 952500 h 1647825"/>
                <a:gd name="connsiteX29" fmla="*/ 442912 w 497681"/>
                <a:gd name="connsiteY29" fmla="*/ 1228725 h 1647825"/>
                <a:gd name="connsiteX30" fmla="*/ 440531 w 497681"/>
                <a:gd name="connsiteY30" fmla="*/ 1371600 h 1647825"/>
                <a:gd name="connsiteX31" fmla="*/ 435768 w 497681"/>
                <a:gd name="connsiteY31" fmla="*/ 1454944 h 1647825"/>
                <a:gd name="connsiteX32" fmla="*/ 426243 w 497681"/>
                <a:gd name="connsiteY32" fmla="*/ 1514475 h 1647825"/>
                <a:gd name="connsiteX33" fmla="*/ 414337 w 497681"/>
                <a:gd name="connsiteY33" fmla="*/ 1564481 h 1647825"/>
                <a:gd name="connsiteX34" fmla="*/ 397668 w 497681"/>
                <a:gd name="connsiteY34" fmla="*/ 1597819 h 1647825"/>
                <a:gd name="connsiteX35" fmla="*/ 373856 w 497681"/>
                <a:gd name="connsiteY35" fmla="*/ 1619250 h 1647825"/>
                <a:gd name="connsiteX36" fmla="*/ 345281 w 497681"/>
                <a:gd name="connsiteY36" fmla="*/ 1638300 h 1647825"/>
                <a:gd name="connsiteX37" fmla="*/ 316706 w 497681"/>
                <a:gd name="connsiteY37" fmla="*/ 1647825 h 1647825"/>
                <a:gd name="connsiteX38" fmla="*/ 302418 w 497681"/>
                <a:gd name="connsiteY38" fmla="*/ 1647825 h 1647825"/>
                <a:gd name="connsiteX39" fmla="*/ 276225 w 497681"/>
                <a:gd name="connsiteY39" fmla="*/ 1633537 h 1647825"/>
                <a:gd name="connsiteX40" fmla="*/ 257175 w 497681"/>
                <a:gd name="connsiteY40" fmla="*/ 1609725 h 1647825"/>
                <a:gd name="connsiteX41" fmla="*/ 240506 w 497681"/>
                <a:gd name="connsiteY41" fmla="*/ 1574006 h 1647825"/>
                <a:gd name="connsiteX42" fmla="*/ 221456 w 497681"/>
                <a:gd name="connsiteY42" fmla="*/ 1502569 h 1647825"/>
                <a:gd name="connsiteX43" fmla="*/ 209550 w 497681"/>
                <a:gd name="connsiteY43" fmla="*/ 1419225 h 1647825"/>
                <a:gd name="connsiteX44" fmla="*/ 202406 w 497681"/>
                <a:gd name="connsiteY44" fmla="*/ 1307306 h 1647825"/>
                <a:gd name="connsiteX45" fmla="*/ 195262 w 497681"/>
                <a:gd name="connsiteY45" fmla="*/ 106441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7681" h="1647825">
                  <a:moveTo>
                    <a:pt x="195262" y="1064419"/>
                  </a:moveTo>
                  <a:lnTo>
                    <a:pt x="195262" y="850106"/>
                  </a:lnTo>
                  <a:cubicBezTo>
                    <a:pt x="196056" y="759619"/>
                    <a:pt x="196849" y="669131"/>
                    <a:pt x="197643" y="578644"/>
                  </a:cubicBezTo>
                  <a:lnTo>
                    <a:pt x="173831" y="404812"/>
                  </a:lnTo>
                  <a:lnTo>
                    <a:pt x="173831" y="323850"/>
                  </a:lnTo>
                  <a:lnTo>
                    <a:pt x="173831" y="300037"/>
                  </a:lnTo>
                  <a:lnTo>
                    <a:pt x="169068" y="280987"/>
                  </a:lnTo>
                  <a:lnTo>
                    <a:pt x="152400" y="226219"/>
                  </a:lnTo>
                  <a:lnTo>
                    <a:pt x="140493" y="192881"/>
                  </a:lnTo>
                  <a:lnTo>
                    <a:pt x="119062" y="150019"/>
                  </a:lnTo>
                  <a:lnTo>
                    <a:pt x="104775" y="126206"/>
                  </a:lnTo>
                  <a:lnTo>
                    <a:pt x="80962" y="95250"/>
                  </a:lnTo>
                  <a:lnTo>
                    <a:pt x="54768" y="66675"/>
                  </a:lnTo>
                  <a:lnTo>
                    <a:pt x="0" y="14287"/>
                  </a:lnTo>
                  <a:lnTo>
                    <a:pt x="159543" y="0"/>
                  </a:lnTo>
                  <a:lnTo>
                    <a:pt x="273843" y="57150"/>
                  </a:lnTo>
                  <a:lnTo>
                    <a:pt x="345281" y="88106"/>
                  </a:lnTo>
                  <a:lnTo>
                    <a:pt x="397668" y="104775"/>
                  </a:lnTo>
                  <a:lnTo>
                    <a:pt x="461962" y="121444"/>
                  </a:lnTo>
                  <a:lnTo>
                    <a:pt x="481012" y="130969"/>
                  </a:lnTo>
                  <a:lnTo>
                    <a:pt x="490537" y="145256"/>
                  </a:lnTo>
                  <a:lnTo>
                    <a:pt x="497681" y="164306"/>
                  </a:lnTo>
                  <a:lnTo>
                    <a:pt x="497681" y="176212"/>
                  </a:lnTo>
                  <a:lnTo>
                    <a:pt x="495300" y="188119"/>
                  </a:lnTo>
                  <a:lnTo>
                    <a:pt x="483393" y="207169"/>
                  </a:lnTo>
                  <a:lnTo>
                    <a:pt x="466725" y="233362"/>
                  </a:lnTo>
                  <a:lnTo>
                    <a:pt x="464343" y="385762"/>
                  </a:lnTo>
                  <a:lnTo>
                    <a:pt x="440531" y="578644"/>
                  </a:lnTo>
                  <a:cubicBezTo>
                    <a:pt x="441325" y="703263"/>
                    <a:pt x="442118" y="827881"/>
                    <a:pt x="442912" y="952500"/>
                  </a:cubicBezTo>
                  <a:lnTo>
                    <a:pt x="442912" y="1228725"/>
                  </a:lnTo>
                  <a:cubicBezTo>
                    <a:pt x="442118" y="1276350"/>
                    <a:pt x="441325" y="1323975"/>
                    <a:pt x="440531" y="1371600"/>
                  </a:cubicBezTo>
                  <a:lnTo>
                    <a:pt x="435768" y="1454944"/>
                  </a:lnTo>
                  <a:lnTo>
                    <a:pt x="426243" y="1514475"/>
                  </a:lnTo>
                  <a:lnTo>
                    <a:pt x="414337" y="1564481"/>
                  </a:lnTo>
                  <a:lnTo>
                    <a:pt x="397668" y="1597819"/>
                  </a:lnTo>
                  <a:lnTo>
                    <a:pt x="373856" y="1619250"/>
                  </a:lnTo>
                  <a:lnTo>
                    <a:pt x="345281" y="1638300"/>
                  </a:lnTo>
                  <a:lnTo>
                    <a:pt x="316706" y="1647825"/>
                  </a:lnTo>
                  <a:lnTo>
                    <a:pt x="302418" y="1647825"/>
                  </a:lnTo>
                  <a:lnTo>
                    <a:pt x="276225" y="1633537"/>
                  </a:lnTo>
                  <a:lnTo>
                    <a:pt x="257175" y="1609725"/>
                  </a:lnTo>
                  <a:lnTo>
                    <a:pt x="240506" y="1574006"/>
                  </a:lnTo>
                  <a:lnTo>
                    <a:pt x="221456" y="1502569"/>
                  </a:lnTo>
                  <a:lnTo>
                    <a:pt x="209550" y="1419225"/>
                  </a:lnTo>
                  <a:lnTo>
                    <a:pt x="202406" y="1307306"/>
                  </a:lnTo>
                  <a:lnTo>
                    <a:pt x="195262" y="1064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C00CD7C3-3FE1-4D47-AC8D-9A45ADD46E58}"/>
              </a:ext>
            </a:extLst>
          </p:cNvPr>
          <p:cNvGrpSpPr>
            <a:grpSpLocks/>
          </p:cNvGrpSpPr>
          <p:nvPr/>
        </p:nvGrpSpPr>
        <p:grpSpPr bwMode="auto">
          <a:xfrm>
            <a:off x="2755900" y="1443038"/>
            <a:ext cx="4576763" cy="4651375"/>
            <a:chOff x="2755900" y="1443038"/>
            <a:chExt cx="4576763" cy="4651375"/>
          </a:xfrm>
        </p:grpSpPr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FFD1B331-3E1E-4701-8B7F-AF4443498049}"/>
                </a:ext>
              </a:extLst>
            </p:cNvPr>
            <p:cNvSpPr/>
            <p:nvPr/>
          </p:nvSpPr>
          <p:spPr>
            <a:xfrm>
              <a:off x="2941638" y="1687513"/>
              <a:ext cx="1196975" cy="473075"/>
            </a:xfrm>
            <a:custGeom>
              <a:avLst/>
              <a:gdLst>
                <a:gd name="connsiteX0" fmla="*/ 561975 w 1197769"/>
                <a:gd name="connsiteY0" fmla="*/ 145257 h 471488"/>
                <a:gd name="connsiteX1" fmla="*/ 457200 w 1197769"/>
                <a:gd name="connsiteY1" fmla="*/ 183357 h 471488"/>
                <a:gd name="connsiteX2" fmla="*/ 342900 w 1197769"/>
                <a:gd name="connsiteY2" fmla="*/ 219075 h 471488"/>
                <a:gd name="connsiteX3" fmla="*/ 207169 w 1197769"/>
                <a:gd name="connsiteY3" fmla="*/ 254794 h 471488"/>
                <a:gd name="connsiteX4" fmla="*/ 121444 w 1197769"/>
                <a:gd name="connsiteY4" fmla="*/ 271463 h 471488"/>
                <a:gd name="connsiteX5" fmla="*/ 0 w 1197769"/>
                <a:gd name="connsiteY5" fmla="*/ 290513 h 471488"/>
                <a:gd name="connsiteX6" fmla="*/ 40481 w 1197769"/>
                <a:gd name="connsiteY6" fmla="*/ 471488 h 471488"/>
                <a:gd name="connsiteX7" fmla="*/ 250031 w 1197769"/>
                <a:gd name="connsiteY7" fmla="*/ 433388 h 471488"/>
                <a:gd name="connsiteX8" fmla="*/ 471487 w 1197769"/>
                <a:gd name="connsiteY8" fmla="*/ 376238 h 471488"/>
                <a:gd name="connsiteX9" fmla="*/ 604837 w 1197769"/>
                <a:gd name="connsiteY9" fmla="*/ 335757 h 471488"/>
                <a:gd name="connsiteX10" fmla="*/ 738187 w 1197769"/>
                <a:gd name="connsiteY10" fmla="*/ 295275 h 471488"/>
                <a:gd name="connsiteX11" fmla="*/ 776287 w 1197769"/>
                <a:gd name="connsiteY11" fmla="*/ 290513 h 471488"/>
                <a:gd name="connsiteX12" fmla="*/ 1166812 w 1197769"/>
                <a:gd name="connsiteY12" fmla="*/ 328613 h 471488"/>
                <a:gd name="connsiteX13" fmla="*/ 1185862 w 1197769"/>
                <a:gd name="connsiteY13" fmla="*/ 314325 h 471488"/>
                <a:gd name="connsiteX14" fmla="*/ 1197769 w 1197769"/>
                <a:gd name="connsiteY14" fmla="*/ 297657 h 471488"/>
                <a:gd name="connsiteX15" fmla="*/ 1197769 w 1197769"/>
                <a:gd name="connsiteY15" fmla="*/ 283369 h 471488"/>
                <a:gd name="connsiteX16" fmla="*/ 1195387 w 1197769"/>
                <a:gd name="connsiteY16" fmla="*/ 271463 h 471488"/>
                <a:gd name="connsiteX17" fmla="*/ 1188244 w 1197769"/>
                <a:gd name="connsiteY17" fmla="*/ 252413 h 471488"/>
                <a:gd name="connsiteX18" fmla="*/ 1173956 w 1197769"/>
                <a:gd name="connsiteY18" fmla="*/ 235744 h 471488"/>
                <a:gd name="connsiteX19" fmla="*/ 1119187 w 1197769"/>
                <a:gd name="connsiteY19" fmla="*/ 185738 h 471488"/>
                <a:gd name="connsiteX20" fmla="*/ 1052512 w 1197769"/>
                <a:gd name="connsiteY20" fmla="*/ 121444 h 471488"/>
                <a:gd name="connsiteX21" fmla="*/ 990600 w 1197769"/>
                <a:gd name="connsiteY21" fmla="*/ 61913 h 471488"/>
                <a:gd name="connsiteX22" fmla="*/ 933450 w 1197769"/>
                <a:gd name="connsiteY22" fmla="*/ 9525 h 471488"/>
                <a:gd name="connsiteX23" fmla="*/ 926306 w 1197769"/>
                <a:gd name="connsiteY23" fmla="*/ 4763 h 471488"/>
                <a:gd name="connsiteX24" fmla="*/ 912019 w 1197769"/>
                <a:gd name="connsiteY24" fmla="*/ 0 h 471488"/>
                <a:gd name="connsiteX25" fmla="*/ 890587 w 1197769"/>
                <a:gd name="connsiteY25" fmla="*/ 2382 h 471488"/>
                <a:gd name="connsiteX26" fmla="*/ 869156 w 1197769"/>
                <a:gd name="connsiteY26" fmla="*/ 7144 h 471488"/>
                <a:gd name="connsiteX27" fmla="*/ 852487 w 1197769"/>
                <a:gd name="connsiteY27" fmla="*/ 16669 h 471488"/>
                <a:gd name="connsiteX28" fmla="*/ 835819 w 1197769"/>
                <a:gd name="connsiteY28" fmla="*/ 30957 h 471488"/>
                <a:gd name="connsiteX29" fmla="*/ 823912 w 1197769"/>
                <a:gd name="connsiteY29" fmla="*/ 40482 h 471488"/>
                <a:gd name="connsiteX30" fmla="*/ 804862 w 1197769"/>
                <a:gd name="connsiteY30" fmla="*/ 52388 h 471488"/>
                <a:gd name="connsiteX31" fmla="*/ 723900 w 1197769"/>
                <a:gd name="connsiteY31" fmla="*/ 85725 h 471488"/>
                <a:gd name="connsiteX32" fmla="*/ 561975 w 1197769"/>
                <a:gd name="connsiteY32" fmla="*/ 1452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7769" h="471488">
                  <a:moveTo>
                    <a:pt x="561975" y="145257"/>
                  </a:moveTo>
                  <a:lnTo>
                    <a:pt x="457200" y="183357"/>
                  </a:lnTo>
                  <a:lnTo>
                    <a:pt x="342900" y="219075"/>
                  </a:lnTo>
                  <a:lnTo>
                    <a:pt x="207169" y="254794"/>
                  </a:lnTo>
                  <a:lnTo>
                    <a:pt x="121444" y="271463"/>
                  </a:lnTo>
                  <a:lnTo>
                    <a:pt x="0" y="290513"/>
                  </a:lnTo>
                  <a:lnTo>
                    <a:pt x="40481" y="471488"/>
                  </a:lnTo>
                  <a:lnTo>
                    <a:pt x="250031" y="433388"/>
                  </a:lnTo>
                  <a:lnTo>
                    <a:pt x="471487" y="376238"/>
                  </a:lnTo>
                  <a:lnTo>
                    <a:pt x="604837" y="335757"/>
                  </a:lnTo>
                  <a:lnTo>
                    <a:pt x="738187" y="295275"/>
                  </a:lnTo>
                  <a:lnTo>
                    <a:pt x="776287" y="290513"/>
                  </a:lnTo>
                  <a:lnTo>
                    <a:pt x="1166812" y="328613"/>
                  </a:lnTo>
                  <a:lnTo>
                    <a:pt x="1185862" y="314325"/>
                  </a:lnTo>
                  <a:lnTo>
                    <a:pt x="1197769" y="297657"/>
                  </a:lnTo>
                  <a:lnTo>
                    <a:pt x="1197769" y="283369"/>
                  </a:lnTo>
                  <a:lnTo>
                    <a:pt x="1195387" y="271463"/>
                  </a:lnTo>
                  <a:lnTo>
                    <a:pt x="1188244" y="252413"/>
                  </a:lnTo>
                  <a:lnTo>
                    <a:pt x="1173956" y="235744"/>
                  </a:lnTo>
                  <a:lnTo>
                    <a:pt x="1119187" y="185738"/>
                  </a:lnTo>
                  <a:lnTo>
                    <a:pt x="1052512" y="121444"/>
                  </a:lnTo>
                  <a:lnTo>
                    <a:pt x="990600" y="61913"/>
                  </a:lnTo>
                  <a:lnTo>
                    <a:pt x="933450" y="9525"/>
                  </a:lnTo>
                  <a:lnTo>
                    <a:pt x="926306" y="4763"/>
                  </a:lnTo>
                  <a:lnTo>
                    <a:pt x="912019" y="0"/>
                  </a:lnTo>
                  <a:lnTo>
                    <a:pt x="890587" y="2382"/>
                  </a:lnTo>
                  <a:lnTo>
                    <a:pt x="869156" y="7144"/>
                  </a:lnTo>
                  <a:lnTo>
                    <a:pt x="852487" y="16669"/>
                  </a:lnTo>
                  <a:lnTo>
                    <a:pt x="835819" y="30957"/>
                  </a:lnTo>
                  <a:lnTo>
                    <a:pt x="823912" y="40482"/>
                  </a:lnTo>
                  <a:lnTo>
                    <a:pt x="804862" y="52388"/>
                  </a:lnTo>
                  <a:lnTo>
                    <a:pt x="723900" y="85725"/>
                  </a:lnTo>
                  <a:lnTo>
                    <a:pt x="5619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9">
              <a:extLst>
                <a:ext uri="{FF2B5EF4-FFF2-40B4-BE49-F238E27FC236}">
                  <a16:creationId xmlns:a16="http://schemas.microsoft.com/office/drawing/2014/main" id="{DCDE1C18-5584-4FEF-9E6A-BE0E476E24B2}"/>
                </a:ext>
              </a:extLst>
            </p:cNvPr>
            <p:cNvSpPr/>
            <p:nvPr/>
          </p:nvSpPr>
          <p:spPr>
            <a:xfrm>
              <a:off x="3389313" y="1938338"/>
              <a:ext cx="742950" cy="1085850"/>
            </a:xfrm>
            <a:custGeom>
              <a:avLst/>
              <a:gdLst>
                <a:gd name="connsiteX0" fmla="*/ 200025 w 742950"/>
                <a:gd name="connsiteY0" fmla="*/ 516731 h 1085850"/>
                <a:gd name="connsiteX1" fmla="*/ 285750 w 742950"/>
                <a:gd name="connsiteY1" fmla="*/ 288131 h 1085850"/>
                <a:gd name="connsiteX2" fmla="*/ 345281 w 742950"/>
                <a:gd name="connsiteY2" fmla="*/ 126206 h 1085850"/>
                <a:gd name="connsiteX3" fmla="*/ 347662 w 742950"/>
                <a:gd name="connsiteY3" fmla="*/ 114300 h 1085850"/>
                <a:gd name="connsiteX4" fmla="*/ 350044 w 742950"/>
                <a:gd name="connsiteY4" fmla="*/ 100012 h 1085850"/>
                <a:gd name="connsiteX5" fmla="*/ 350044 w 742950"/>
                <a:gd name="connsiteY5" fmla="*/ 90487 h 1085850"/>
                <a:gd name="connsiteX6" fmla="*/ 345281 w 742950"/>
                <a:gd name="connsiteY6" fmla="*/ 66675 h 1085850"/>
                <a:gd name="connsiteX7" fmla="*/ 335756 w 742950"/>
                <a:gd name="connsiteY7" fmla="*/ 50006 h 1085850"/>
                <a:gd name="connsiteX8" fmla="*/ 330994 w 742950"/>
                <a:gd name="connsiteY8" fmla="*/ 42862 h 1085850"/>
                <a:gd name="connsiteX9" fmla="*/ 321469 w 742950"/>
                <a:gd name="connsiteY9" fmla="*/ 38100 h 1085850"/>
                <a:gd name="connsiteX10" fmla="*/ 273844 w 742950"/>
                <a:gd name="connsiteY10" fmla="*/ 0 h 1085850"/>
                <a:gd name="connsiteX11" fmla="*/ 742950 w 742950"/>
                <a:gd name="connsiteY11" fmla="*/ 47625 h 1085850"/>
                <a:gd name="connsiteX12" fmla="*/ 721519 w 742950"/>
                <a:gd name="connsiteY12" fmla="*/ 78581 h 1085850"/>
                <a:gd name="connsiteX13" fmla="*/ 700087 w 742950"/>
                <a:gd name="connsiteY13" fmla="*/ 97631 h 1085850"/>
                <a:gd name="connsiteX14" fmla="*/ 671512 w 742950"/>
                <a:gd name="connsiteY14" fmla="*/ 116681 h 1085850"/>
                <a:gd name="connsiteX15" fmla="*/ 635794 w 742950"/>
                <a:gd name="connsiteY15" fmla="*/ 145256 h 1085850"/>
                <a:gd name="connsiteX16" fmla="*/ 607219 w 742950"/>
                <a:gd name="connsiteY16" fmla="*/ 173831 h 1085850"/>
                <a:gd name="connsiteX17" fmla="*/ 581025 w 742950"/>
                <a:gd name="connsiteY17" fmla="*/ 207168 h 1085850"/>
                <a:gd name="connsiteX18" fmla="*/ 550069 w 742950"/>
                <a:gd name="connsiteY18" fmla="*/ 261937 h 1085850"/>
                <a:gd name="connsiteX19" fmla="*/ 459581 w 742950"/>
                <a:gd name="connsiteY19" fmla="*/ 419100 h 1085850"/>
                <a:gd name="connsiteX20" fmla="*/ 323850 w 742950"/>
                <a:gd name="connsiteY20" fmla="*/ 664368 h 1085850"/>
                <a:gd name="connsiteX21" fmla="*/ 150019 w 742950"/>
                <a:gd name="connsiteY21" fmla="*/ 981075 h 1085850"/>
                <a:gd name="connsiteX22" fmla="*/ 100012 w 742950"/>
                <a:gd name="connsiteY22" fmla="*/ 1047750 h 1085850"/>
                <a:gd name="connsiteX23" fmla="*/ 61912 w 742950"/>
                <a:gd name="connsiteY23" fmla="*/ 1085850 h 1085850"/>
                <a:gd name="connsiteX24" fmla="*/ 30956 w 742950"/>
                <a:gd name="connsiteY24" fmla="*/ 1071562 h 1085850"/>
                <a:gd name="connsiteX25" fmla="*/ 14287 w 742950"/>
                <a:gd name="connsiteY25" fmla="*/ 1054893 h 1085850"/>
                <a:gd name="connsiteX26" fmla="*/ 4762 w 742950"/>
                <a:gd name="connsiteY26" fmla="*/ 1040606 h 1085850"/>
                <a:gd name="connsiteX27" fmla="*/ 0 w 742950"/>
                <a:gd name="connsiteY27" fmla="*/ 1016793 h 1085850"/>
                <a:gd name="connsiteX28" fmla="*/ 4762 w 742950"/>
                <a:gd name="connsiteY28" fmla="*/ 997743 h 1085850"/>
                <a:gd name="connsiteX29" fmla="*/ 21431 w 742950"/>
                <a:gd name="connsiteY29" fmla="*/ 962025 h 1085850"/>
                <a:gd name="connsiteX30" fmla="*/ 52387 w 742950"/>
                <a:gd name="connsiteY30" fmla="*/ 888206 h 1085850"/>
                <a:gd name="connsiteX31" fmla="*/ 119062 w 742950"/>
                <a:gd name="connsiteY31" fmla="*/ 726281 h 1085850"/>
                <a:gd name="connsiteX32" fmla="*/ 200025 w 742950"/>
                <a:gd name="connsiteY32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2950" h="1085850">
                  <a:moveTo>
                    <a:pt x="200025" y="516731"/>
                  </a:moveTo>
                  <a:lnTo>
                    <a:pt x="285750" y="288131"/>
                  </a:lnTo>
                  <a:lnTo>
                    <a:pt x="345281" y="126206"/>
                  </a:lnTo>
                  <a:lnTo>
                    <a:pt x="347662" y="114300"/>
                  </a:lnTo>
                  <a:lnTo>
                    <a:pt x="350044" y="100012"/>
                  </a:lnTo>
                  <a:lnTo>
                    <a:pt x="350044" y="90487"/>
                  </a:lnTo>
                  <a:lnTo>
                    <a:pt x="345281" y="66675"/>
                  </a:lnTo>
                  <a:lnTo>
                    <a:pt x="335756" y="50006"/>
                  </a:lnTo>
                  <a:lnTo>
                    <a:pt x="330994" y="42862"/>
                  </a:lnTo>
                  <a:lnTo>
                    <a:pt x="321469" y="38100"/>
                  </a:lnTo>
                  <a:lnTo>
                    <a:pt x="273844" y="0"/>
                  </a:lnTo>
                  <a:lnTo>
                    <a:pt x="742950" y="47625"/>
                  </a:lnTo>
                  <a:lnTo>
                    <a:pt x="721519" y="78581"/>
                  </a:lnTo>
                  <a:lnTo>
                    <a:pt x="700087" y="97631"/>
                  </a:lnTo>
                  <a:lnTo>
                    <a:pt x="671512" y="116681"/>
                  </a:lnTo>
                  <a:lnTo>
                    <a:pt x="635794" y="145256"/>
                  </a:lnTo>
                  <a:lnTo>
                    <a:pt x="607219" y="173831"/>
                  </a:lnTo>
                  <a:lnTo>
                    <a:pt x="581025" y="207168"/>
                  </a:lnTo>
                  <a:lnTo>
                    <a:pt x="550069" y="261937"/>
                  </a:lnTo>
                  <a:lnTo>
                    <a:pt x="459581" y="419100"/>
                  </a:lnTo>
                  <a:lnTo>
                    <a:pt x="323850" y="664368"/>
                  </a:lnTo>
                  <a:lnTo>
                    <a:pt x="150019" y="981075"/>
                  </a:lnTo>
                  <a:lnTo>
                    <a:pt x="100012" y="1047750"/>
                  </a:lnTo>
                  <a:lnTo>
                    <a:pt x="61912" y="1085850"/>
                  </a:lnTo>
                  <a:lnTo>
                    <a:pt x="30956" y="1071562"/>
                  </a:lnTo>
                  <a:lnTo>
                    <a:pt x="14287" y="1054893"/>
                  </a:lnTo>
                  <a:lnTo>
                    <a:pt x="4762" y="1040606"/>
                  </a:lnTo>
                  <a:lnTo>
                    <a:pt x="0" y="1016793"/>
                  </a:lnTo>
                  <a:lnTo>
                    <a:pt x="4762" y="997743"/>
                  </a:lnTo>
                  <a:lnTo>
                    <a:pt x="21431" y="962025"/>
                  </a:lnTo>
                  <a:lnTo>
                    <a:pt x="52387" y="888206"/>
                  </a:lnTo>
                  <a:lnTo>
                    <a:pt x="119062" y="726281"/>
                  </a:lnTo>
                  <a:lnTo>
                    <a:pt x="200025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1E4601AC-8593-43FD-89B5-27F1F10DAB0E}"/>
                </a:ext>
              </a:extLst>
            </p:cNvPr>
            <p:cNvSpPr/>
            <p:nvPr/>
          </p:nvSpPr>
          <p:spPr>
            <a:xfrm>
              <a:off x="3403600" y="2871788"/>
              <a:ext cx="561975" cy="949325"/>
            </a:xfrm>
            <a:custGeom>
              <a:avLst/>
              <a:gdLst>
                <a:gd name="connsiteX0" fmla="*/ 442913 w 561975"/>
                <a:gd name="connsiteY0" fmla="*/ 414337 h 950118"/>
                <a:gd name="connsiteX1" fmla="*/ 411957 w 561975"/>
                <a:gd name="connsiteY1" fmla="*/ 364331 h 950118"/>
                <a:gd name="connsiteX2" fmla="*/ 376238 w 561975"/>
                <a:gd name="connsiteY2" fmla="*/ 314325 h 950118"/>
                <a:gd name="connsiteX3" fmla="*/ 323850 w 561975"/>
                <a:gd name="connsiteY3" fmla="*/ 247650 h 950118"/>
                <a:gd name="connsiteX4" fmla="*/ 276225 w 561975"/>
                <a:gd name="connsiteY4" fmla="*/ 192881 h 950118"/>
                <a:gd name="connsiteX5" fmla="*/ 226219 w 561975"/>
                <a:gd name="connsiteY5" fmla="*/ 135731 h 950118"/>
                <a:gd name="connsiteX6" fmla="*/ 173832 w 561975"/>
                <a:gd name="connsiteY6" fmla="*/ 83343 h 950118"/>
                <a:gd name="connsiteX7" fmla="*/ 114300 w 561975"/>
                <a:gd name="connsiteY7" fmla="*/ 26193 h 950118"/>
                <a:gd name="connsiteX8" fmla="*/ 76200 w 561975"/>
                <a:gd name="connsiteY8" fmla="*/ 0 h 950118"/>
                <a:gd name="connsiteX9" fmla="*/ 0 w 561975"/>
                <a:gd name="connsiteY9" fmla="*/ 116681 h 950118"/>
                <a:gd name="connsiteX10" fmla="*/ 16669 w 561975"/>
                <a:gd name="connsiteY10" fmla="*/ 133350 h 950118"/>
                <a:gd name="connsiteX11" fmla="*/ 47625 w 561975"/>
                <a:gd name="connsiteY11" fmla="*/ 154781 h 950118"/>
                <a:gd name="connsiteX12" fmla="*/ 100013 w 561975"/>
                <a:gd name="connsiteY12" fmla="*/ 216693 h 950118"/>
                <a:gd name="connsiteX13" fmla="*/ 152400 w 561975"/>
                <a:gd name="connsiteY13" fmla="*/ 283368 h 950118"/>
                <a:gd name="connsiteX14" fmla="*/ 197644 w 561975"/>
                <a:gd name="connsiteY14" fmla="*/ 345281 h 950118"/>
                <a:gd name="connsiteX15" fmla="*/ 238125 w 561975"/>
                <a:gd name="connsiteY15" fmla="*/ 411956 h 950118"/>
                <a:gd name="connsiteX16" fmla="*/ 257175 w 561975"/>
                <a:gd name="connsiteY16" fmla="*/ 457200 h 950118"/>
                <a:gd name="connsiteX17" fmla="*/ 278607 w 561975"/>
                <a:gd name="connsiteY17" fmla="*/ 511968 h 950118"/>
                <a:gd name="connsiteX18" fmla="*/ 292894 w 561975"/>
                <a:gd name="connsiteY18" fmla="*/ 561975 h 950118"/>
                <a:gd name="connsiteX19" fmla="*/ 304800 w 561975"/>
                <a:gd name="connsiteY19" fmla="*/ 621506 h 950118"/>
                <a:gd name="connsiteX20" fmla="*/ 311944 w 561975"/>
                <a:gd name="connsiteY20" fmla="*/ 697706 h 950118"/>
                <a:gd name="connsiteX21" fmla="*/ 314325 w 561975"/>
                <a:gd name="connsiteY21" fmla="*/ 788193 h 950118"/>
                <a:gd name="connsiteX22" fmla="*/ 559594 w 561975"/>
                <a:gd name="connsiteY22" fmla="*/ 950118 h 950118"/>
                <a:gd name="connsiteX23" fmla="*/ 561975 w 561975"/>
                <a:gd name="connsiteY23" fmla="*/ 900112 h 950118"/>
                <a:gd name="connsiteX24" fmla="*/ 561975 w 561975"/>
                <a:gd name="connsiteY24" fmla="*/ 847725 h 950118"/>
                <a:gd name="connsiteX25" fmla="*/ 557213 w 561975"/>
                <a:gd name="connsiteY25" fmla="*/ 783431 h 950118"/>
                <a:gd name="connsiteX26" fmla="*/ 547688 w 561975"/>
                <a:gd name="connsiteY26" fmla="*/ 704850 h 950118"/>
                <a:gd name="connsiteX27" fmla="*/ 531019 w 561975"/>
                <a:gd name="connsiteY27" fmla="*/ 626268 h 950118"/>
                <a:gd name="connsiteX28" fmla="*/ 511969 w 561975"/>
                <a:gd name="connsiteY28" fmla="*/ 559593 h 950118"/>
                <a:gd name="connsiteX29" fmla="*/ 488157 w 561975"/>
                <a:gd name="connsiteY29" fmla="*/ 504825 h 950118"/>
                <a:gd name="connsiteX30" fmla="*/ 442913 w 561975"/>
                <a:gd name="connsiteY30" fmla="*/ 414337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1975" h="950118">
                  <a:moveTo>
                    <a:pt x="442913" y="414337"/>
                  </a:moveTo>
                  <a:lnTo>
                    <a:pt x="411957" y="364331"/>
                  </a:lnTo>
                  <a:lnTo>
                    <a:pt x="376238" y="314325"/>
                  </a:lnTo>
                  <a:lnTo>
                    <a:pt x="323850" y="247650"/>
                  </a:lnTo>
                  <a:lnTo>
                    <a:pt x="276225" y="192881"/>
                  </a:lnTo>
                  <a:lnTo>
                    <a:pt x="226219" y="135731"/>
                  </a:lnTo>
                  <a:lnTo>
                    <a:pt x="173832" y="83343"/>
                  </a:lnTo>
                  <a:lnTo>
                    <a:pt x="114300" y="26193"/>
                  </a:lnTo>
                  <a:lnTo>
                    <a:pt x="76200" y="0"/>
                  </a:lnTo>
                  <a:lnTo>
                    <a:pt x="0" y="116681"/>
                  </a:lnTo>
                  <a:lnTo>
                    <a:pt x="16669" y="133350"/>
                  </a:lnTo>
                  <a:lnTo>
                    <a:pt x="47625" y="154781"/>
                  </a:lnTo>
                  <a:lnTo>
                    <a:pt x="100013" y="216693"/>
                  </a:lnTo>
                  <a:lnTo>
                    <a:pt x="152400" y="283368"/>
                  </a:lnTo>
                  <a:lnTo>
                    <a:pt x="197644" y="345281"/>
                  </a:lnTo>
                  <a:lnTo>
                    <a:pt x="238125" y="411956"/>
                  </a:lnTo>
                  <a:lnTo>
                    <a:pt x="257175" y="457200"/>
                  </a:lnTo>
                  <a:lnTo>
                    <a:pt x="278607" y="511968"/>
                  </a:lnTo>
                  <a:lnTo>
                    <a:pt x="292894" y="561975"/>
                  </a:lnTo>
                  <a:lnTo>
                    <a:pt x="304800" y="621506"/>
                  </a:lnTo>
                  <a:lnTo>
                    <a:pt x="311944" y="697706"/>
                  </a:lnTo>
                  <a:cubicBezTo>
                    <a:pt x="312738" y="727868"/>
                    <a:pt x="313531" y="758031"/>
                    <a:pt x="314325" y="788193"/>
                  </a:cubicBezTo>
                  <a:lnTo>
                    <a:pt x="559594" y="950118"/>
                  </a:lnTo>
                  <a:lnTo>
                    <a:pt x="561975" y="900112"/>
                  </a:lnTo>
                  <a:lnTo>
                    <a:pt x="561975" y="847725"/>
                  </a:lnTo>
                  <a:lnTo>
                    <a:pt x="557213" y="783431"/>
                  </a:lnTo>
                  <a:lnTo>
                    <a:pt x="547688" y="704850"/>
                  </a:lnTo>
                  <a:lnTo>
                    <a:pt x="531019" y="626268"/>
                  </a:lnTo>
                  <a:lnTo>
                    <a:pt x="511969" y="559593"/>
                  </a:lnTo>
                  <a:lnTo>
                    <a:pt x="488157" y="504825"/>
                  </a:lnTo>
                  <a:lnTo>
                    <a:pt x="44291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EBD2B5D1-5A63-42C2-BF6E-4535CFCE3A23}"/>
                </a:ext>
              </a:extLst>
            </p:cNvPr>
            <p:cNvSpPr/>
            <p:nvPr/>
          </p:nvSpPr>
          <p:spPr>
            <a:xfrm>
              <a:off x="3465513" y="3592513"/>
              <a:ext cx="496887" cy="752475"/>
            </a:xfrm>
            <a:custGeom>
              <a:avLst/>
              <a:gdLst>
                <a:gd name="connsiteX0" fmla="*/ 247650 w 497681"/>
                <a:gd name="connsiteY0" fmla="*/ 178594 h 752475"/>
                <a:gd name="connsiteX1" fmla="*/ 250031 w 497681"/>
                <a:gd name="connsiteY1" fmla="*/ 126207 h 752475"/>
                <a:gd name="connsiteX2" fmla="*/ 252412 w 497681"/>
                <a:gd name="connsiteY2" fmla="*/ 76200 h 752475"/>
                <a:gd name="connsiteX3" fmla="*/ 252412 w 497681"/>
                <a:gd name="connsiteY3" fmla="*/ 52388 h 752475"/>
                <a:gd name="connsiteX4" fmla="*/ 252412 w 497681"/>
                <a:gd name="connsiteY4" fmla="*/ 0 h 752475"/>
                <a:gd name="connsiteX5" fmla="*/ 497681 w 497681"/>
                <a:gd name="connsiteY5" fmla="*/ 142875 h 752475"/>
                <a:gd name="connsiteX6" fmla="*/ 497681 w 497681"/>
                <a:gd name="connsiteY6" fmla="*/ 235744 h 752475"/>
                <a:gd name="connsiteX7" fmla="*/ 490537 w 497681"/>
                <a:gd name="connsiteY7" fmla="*/ 290513 h 752475"/>
                <a:gd name="connsiteX8" fmla="*/ 478631 w 497681"/>
                <a:gd name="connsiteY8" fmla="*/ 345282 h 752475"/>
                <a:gd name="connsiteX9" fmla="*/ 457200 w 497681"/>
                <a:gd name="connsiteY9" fmla="*/ 409575 h 752475"/>
                <a:gd name="connsiteX10" fmla="*/ 431006 w 497681"/>
                <a:gd name="connsiteY10" fmla="*/ 469107 h 752475"/>
                <a:gd name="connsiteX11" fmla="*/ 402431 w 497681"/>
                <a:gd name="connsiteY11" fmla="*/ 523875 h 752475"/>
                <a:gd name="connsiteX12" fmla="*/ 371475 w 497681"/>
                <a:gd name="connsiteY12" fmla="*/ 566738 h 752475"/>
                <a:gd name="connsiteX13" fmla="*/ 330994 w 497681"/>
                <a:gd name="connsiteY13" fmla="*/ 611982 h 752475"/>
                <a:gd name="connsiteX14" fmla="*/ 283369 w 497681"/>
                <a:gd name="connsiteY14" fmla="*/ 652463 h 752475"/>
                <a:gd name="connsiteX15" fmla="*/ 223837 w 497681"/>
                <a:gd name="connsiteY15" fmla="*/ 690563 h 752475"/>
                <a:gd name="connsiteX16" fmla="*/ 180975 w 497681"/>
                <a:gd name="connsiteY16" fmla="*/ 709613 h 752475"/>
                <a:gd name="connsiteX17" fmla="*/ 133350 w 497681"/>
                <a:gd name="connsiteY17" fmla="*/ 726282 h 752475"/>
                <a:gd name="connsiteX18" fmla="*/ 73819 w 497681"/>
                <a:gd name="connsiteY18" fmla="*/ 742950 h 752475"/>
                <a:gd name="connsiteX19" fmla="*/ 21431 w 497681"/>
                <a:gd name="connsiteY19" fmla="*/ 752475 h 752475"/>
                <a:gd name="connsiteX20" fmla="*/ 0 w 497681"/>
                <a:gd name="connsiteY20" fmla="*/ 750094 h 752475"/>
                <a:gd name="connsiteX21" fmla="*/ 123825 w 497681"/>
                <a:gd name="connsiteY21" fmla="*/ 423863 h 752475"/>
                <a:gd name="connsiteX22" fmla="*/ 150019 w 497681"/>
                <a:gd name="connsiteY22" fmla="*/ 409575 h 752475"/>
                <a:gd name="connsiteX23" fmla="*/ 178594 w 497681"/>
                <a:gd name="connsiteY23" fmla="*/ 388144 h 752475"/>
                <a:gd name="connsiteX24" fmla="*/ 200025 w 497681"/>
                <a:gd name="connsiteY24" fmla="*/ 361950 h 752475"/>
                <a:gd name="connsiteX25" fmla="*/ 209550 w 497681"/>
                <a:gd name="connsiteY25" fmla="*/ 342900 h 752475"/>
                <a:gd name="connsiteX26" fmla="*/ 219075 w 497681"/>
                <a:gd name="connsiteY26" fmla="*/ 319088 h 752475"/>
                <a:gd name="connsiteX27" fmla="*/ 230981 w 497681"/>
                <a:gd name="connsiteY27" fmla="*/ 278607 h 752475"/>
                <a:gd name="connsiteX28" fmla="*/ 247650 w 497681"/>
                <a:gd name="connsiteY28" fmla="*/ 17859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7681" h="752475">
                  <a:moveTo>
                    <a:pt x="247650" y="178594"/>
                  </a:moveTo>
                  <a:lnTo>
                    <a:pt x="250031" y="126207"/>
                  </a:lnTo>
                  <a:lnTo>
                    <a:pt x="252412" y="76200"/>
                  </a:lnTo>
                  <a:lnTo>
                    <a:pt x="252412" y="52388"/>
                  </a:lnTo>
                  <a:lnTo>
                    <a:pt x="252412" y="0"/>
                  </a:lnTo>
                  <a:lnTo>
                    <a:pt x="497681" y="142875"/>
                  </a:lnTo>
                  <a:lnTo>
                    <a:pt x="497681" y="235744"/>
                  </a:lnTo>
                  <a:lnTo>
                    <a:pt x="490537" y="290513"/>
                  </a:lnTo>
                  <a:lnTo>
                    <a:pt x="478631" y="345282"/>
                  </a:lnTo>
                  <a:lnTo>
                    <a:pt x="457200" y="409575"/>
                  </a:lnTo>
                  <a:lnTo>
                    <a:pt x="431006" y="469107"/>
                  </a:lnTo>
                  <a:lnTo>
                    <a:pt x="402431" y="523875"/>
                  </a:lnTo>
                  <a:lnTo>
                    <a:pt x="371475" y="566738"/>
                  </a:lnTo>
                  <a:lnTo>
                    <a:pt x="330994" y="611982"/>
                  </a:lnTo>
                  <a:lnTo>
                    <a:pt x="283369" y="652463"/>
                  </a:lnTo>
                  <a:lnTo>
                    <a:pt x="223837" y="690563"/>
                  </a:lnTo>
                  <a:lnTo>
                    <a:pt x="180975" y="709613"/>
                  </a:lnTo>
                  <a:lnTo>
                    <a:pt x="133350" y="726282"/>
                  </a:lnTo>
                  <a:lnTo>
                    <a:pt x="73819" y="742950"/>
                  </a:lnTo>
                  <a:lnTo>
                    <a:pt x="21431" y="752475"/>
                  </a:lnTo>
                  <a:lnTo>
                    <a:pt x="0" y="750094"/>
                  </a:lnTo>
                  <a:lnTo>
                    <a:pt x="123825" y="423863"/>
                  </a:lnTo>
                  <a:lnTo>
                    <a:pt x="150019" y="409575"/>
                  </a:lnTo>
                  <a:lnTo>
                    <a:pt x="178594" y="388144"/>
                  </a:lnTo>
                  <a:lnTo>
                    <a:pt x="200025" y="361950"/>
                  </a:lnTo>
                  <a:lnTo>
                    <a:pt x="209550" y="342900"/>
                  </a:lnTo>
                  <a:lnTo>
                    <a:pt x="219075" y="319088"/>
                  </a:lnTo>
                  <a:lnTo>
                    <a:pt x="230981" y="278607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735B0FE4-5708-4E38-BBFE-860C81328168}"/>
                </a:ext>
              </a:extLst>
            </p:cNvPr>
            <p:cNvSpPr/>
            <p:nvPr/>
          </p:nvSpPr>
          <p:spPr>
            <a:xfrm>
              <a:off x="3175000" y="3979863"/>
              <a:ext cx="476250" cy="363537"/>
            </a:xfrm>
            <a:custGeom>
              <a:avLst/>
              <a:gdLst>
                <a:gd name="connsiteX0" fmla="*/ 166688 w 476250"/>
                <a:gd name="connsiteY0" fmla="*/ 35719 h 364331"/>
                <a:gd name="connsiteX1" fmla="*/ 247650 w 476250"/>
                <a:gd name="connsiteY1" fmla="*/ 47625 h 364331"/>
                <a:gd name="connsiteX2" fmla="*/ 302419 w 476250"/>
                <a:gd name="connsiteY2" fmla="*/ 52387 h 364331"/>
                <a:gd name="connsiteX3" fmla="*/ 338138 w 476250"/>
                <a:gd name="connsiteY3" fmla="*/ 52387 h 364331"/>
                <a:gd name="connsiteX4" fmla="*/ 369094 w 476250"/>
                <a:gd name="connsiteY4" fmla="*/ 50006 h 364331"/>
                <a:gd name="connsiteX5" fmla="*/ 411957 w 476250"/>
                <a:gd name="connsiteY5" fmla="*/ 40481 h 364331"/>
                <a:gd name="connsiteX6" fmla="*/ 447675 w 476250"/>
                <a:gd name="connsiteY6" fmla="*/ 21431 h 364331"/>
                <a:gd name="connsiteX7" fmla="*/ 476250 w 476250"/>
                <a:gd name="connsiteY7" fmla="*/ 0 h 364331"/>
                <a:gd name="connsiteX8" fmla="*/ 369094 w 476250"/>
                <a:gd name="connsiteY8" fmla="*/ 352425 h 364331"/>
                <a:gd name="connsiteX9" fmla="*/ 326232 w 476250"/>
                <a:gd name="connsiteY9" fmla="*/ 361950 h 364331"/>
                <a:gd name="connsiteX10" fmla="*/ 290513 w 476250"/>
                <a:gd name="connsiteY10" fmla="*/ 364331 h 364331"/>
                <a:gd name="connsiteX11" fmla="*/ 269082 w 476250"/>
                <a:gd name="connsiteY11" fmla="*/ 354806 h 364331"/>
                <a:gd name="connsiteX12" fmla="*/ 252413 w 476250"/>
                <a:gd name="connsiteY12" fmla="*/ 338137 h 364331"/>
                <a:gd name="connsiteX13" fmla="*/ 233363 w 476250"/>
                <a:gd name="connsiteY13" fmla="*/ 307181 h 364331"/>
                <a:gd name="connsiteX14" fmla="*/ 207169 w 476250"/>
                <a:gd name="connsiteY14" fmla="*/ 259556 h 364331"/>
                <a:gd name="connsiteX15" fmla="*/ 185738 w 476250"/>
                <a:gd name="connsiteY15" fmla="*/ 207169 h 364331"/>
                <a:gd name="connsiteX16" fmla="*/ 173832 w 476250"/>
                <a:gd name="connsiteY16" fmla="*/ 190500 h 364331"/>
                <a:gd name="connsiteX17" fmla="*/ 152400 w 476250"/>
                <a:gd name="connsiteY17" fmla="*/ 169069 h 364331"/>
                <a:gd name="connsiteX18" fmla="*/ 126207 w 476250"/>
                <a:gd name="connsiteY18" fmla="*/ 145256 h 364331"/>
                <a:gd name="connsiteX19" fmla="*/ 92869 w 476250"/>
                <a:gd name="connsiteY19" fmla="*/ 119062 h 364331"/>
                <a:gd name="connsiteX20" fmla="*/ 61913 w 476250"/>
                <a:gd name="connsiteY20" fmla="*/ 97631 h 364331"/>
                <a:gd name="connsiteX21" fmla="*/ 30957 w 476250"/>
                <a:gd name="connsiteY21" fmla="*/ 80962 h 364331"/>
                <a:gd name="connsiteX22" fmla="*/ 19050 w 476250"/>
                <a:gd name="connsiteY22" fmla="*/ 69056 h 364331"/>
                <a:gd name="connsiteX23" fmla="*/ 4763 w 476250"/>
                <a:gd name="connsiteY23" fmla="*/ 50006 h 364331"/>
                <a:gd name="connsiteX24" fmla="*/ 0 w 476250"/>
                <a:gd name="connsiteY24" fmla="*/ 28575 h 364331"/>
                <a:gd name="connsiteX25" fmla="*/ 4763 w 476250"/>
                <a:gd name="connsiteY25" fmla="*/ 16669 h 364331"/>
                <a:gd name="connsiteX26" fmla="*/ 21432 w 476250"/>
                <a:gd name="connsiteY26" fmla="*/ 9525 h 364331"/>
                <a:gd name="connsiteX27" fmla="*/ 50007 w 476250"/>
                <a:gd name="connsiteY27" fmla="*/ 9525 h 364331"/>
                <a:gd name="connsiteX28" fmla="*/ 166688 w 476250"/>
                <a:gd name="connsiteY28" fmla="*/ 357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6250" h="364331">
                  <a:moveTo>
                    <a:pt x="166688" y="35719"/>
                  </a:moveTo>
                  <a:lnTo>
                    <a:pt x="247650" y="47625"/>
                  </a:lnTo>
                  <a:lnTo>
                    <a:pt x="302419" y="52387"/>
                  </a:lnTo>
                  <a:lnTo>
                    <a:pt x="338138" y="52387"/>
                  </a:lnTo>
                  <a:lnTo>
                    <a:pt x="369094" y="50006"/>
                  </a:lnTo>
                  <a:lnTo>
                    <a:pt x="411957" y="40481"/>
                  </a:lnTo>
                  <a:lnTo>
                    <a:pt x="447675" y="21431"/>
                  </a:lnTo>
                  <a:lnTo>
                    <a:pt x="476250" y="0"/>
                  </a:lnTo>
                  <a:lnTo>
                    <a:pt x="369094" y="352425"/>
                  </a:lnTo>
                  <a:lnTo>
                    <a:pt x="326232" y="361950"/>
                  </a:lnTo>
                  <a:lnTo>
                    <a:pt x="290513" y="364331"/>
                  </a:lnTo>
                  <a:lnTo>
                    <a:pt x="269082" y="354806"/>
                  </a:lnTo>
                  <a:lnTo>
                    <a:pt x="252413" y="338137"/>
                  </a:lnTo>
                  <a:lnTo>
                    <a:pt x="233363" y="307181"/>
                  </a:lnTo>
                  <a:lnTo>
                    <a:pt x="207169" y="259556"/>
                  </a:lnTo>
                  <a:lnTo>
                    <a:pt x="185738" y="207169"/>
                  </a:lnTo>
                  <a:lnTo>
                    <a:pt x="173832" y="190500"/>
                  </a:lnTo>
                  <a:lnTo>
                    <a:pt x="152400" y="169069"/>
                  </a:lnTo>
                  <a:lnTo>
                    <a:pt x="126207" y="145256"/>
                  </a:lnTo>
                  <a:lnTo>
                    <a:pt x="92869" y="119062"/>
                  </a:lnTo>
                  <a:lnTo>
                    <a:pt x="61913" y="97631"/>
                  </a:lnTo>
                  <a:lnTo>
                    <a:pt x="30957" y="80962"/>
                  </a:lnTo>
                  <a:lnTo>
                    <a:pt x="19050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4763" y="16669"/>
                  </a:lnTo>
                  <a:lnTo>
                    <a:pt x="21432" y="9525"/>
                  </a:lnTo>
                  <a:lnTo>
                    <a:pt x="50007" y="9525"/>
                  </a:lnTo>
                  <a:lnTo>
                    <a:pt x="16668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37">
              <a:extLst>
                <a:ext uri="{FF2B5EF4-FFF2-40B4-BE49-F238E27FC236}">
                  <a16:creationId xmlns:a16="http://schemas.microsoft.com/office/drawing/2014/main" id="{8721D883-4AB9-4785-B4E6-32F628DF0869}"/>
                </a:ext>
              </a:extLst>
            </p:cNvPr>
            <p:cNvSpPr/>
            <p:nvPr/>
          </p:nvSpPr>
          <p:spPr>
            <a:xfrm rot="16200000">
              <a:off x="962025" y="3630613"/>
              <a:ext cx="3970337" cy="382588"/>
            </a:xfrm>
            <a:custGeom>
              <a:avLst/>
              <a:gdLst>
                <a:gd name="connsiteX0" fmla="*/ 2137986 w 3970075"/>
                <a:gd name="connsiteY0" fmla="*/ 148015 h 381549"/>
                <a:gd name="connsiteX1" fmla="*/ 1759727 w 3970075"/>
                <a:gd name="connsiteY1" fmla="*/ 134858 h 381549"/>
                <a:gd name="connsiteX2" fmla="*/ 1440673 w 3970075"/>
                <a:gd name="connsiteY2" fmla="*/ 118412 h 381549"/>
                <a:gd name="connsiteX3" fmla="*/ 1200561 w 3970075"/>
                <a:gd name="connsiteY3" fmla="*/ 105255 h 381549"/>
                <a:gd name="connsiteX4" fmla="*/ 1003209 w 3970075"/>
                <a:gd name="connsiteY4" fmla="*/ 88809 h 381549"/>
                <a:gd name="connsiteX5" fmla="*/ 759807 w 3970075"/>
                <a:gd name="connsiteY5" fmla="*/ 69074 h 381549"/>
                <a:gd name="connsiteX6" fmla="*/ 549298 w 3970075"/>
                <a:gd name="connsiteY6" fmla="*/ 46049 h 381549"/>
                <a:gd name="connsiteX7" fmla="*/ 430886 w 3970075"/>
                <a:gd name="connsiteY7" fmla="*/ 46049 h 381549"/>
                <a:gd name="connsiteX8" fmla="*/ 282872 w 3970075"/>
                <a:gd name="connsiteY8" fmla="*/ 46049 h 381549"/>
                <a:gd name="connsiteX9" fmla="*/ 207220 w 3970075"/>
                <a:gd name="connsiteY9" fmla="*/ 59206 h 381549"/>
                <a:gd name="connsiteX10" fmla="*/ 144725 w 3970075"/>
                <a:gd name="connsiteY10" fmla="*/ 75652 h 381549"/>
                <a:gd name="connsiteX11" fmla="*/ 75652 w 3970075"/>
                <a:gd name="connsiteY11" fmla="*/ 98677 h 381549"/>
                <a:gd name="connsiteX12" fmla="*/ 42760 w 3970075"/>
                <a:gd name="connsiteY12" fmla="*/ 115123 h 381549"/>
                <a:gd name="connsiteX13" fmla="*/ 16446 w 3970075"/>
                <a:gd name="connsiteY13" fmla="*/ 138147 h 381549"/>
                <a:gd name="connsiteX14" fmla="*/ 0 w 3970075"/>
                <a:gd name="connsiteY14" fmla="*/ 161172 h 381549"/>
                <a:gd name="connsiteX15" fmla="*/ 0 w 3970075"/>
                <a:gd name="connsiteY15" fmla="*/ 187485 h 381549"/>
                <a:gd name="connsiteX16" fmla="*/ 3289 w 3970075"/>
                <a:gd name="connsiteY16" fmla="*/ 217088 h 381549"/>
                <a:gd name="connsiteX17" fmla="*/ 36181 w 3970075"/>
                <a:gd name="connsiteY17" fmla="*/ 256559 h 381549"/>
                <a:gd name="connsiteX18" fmla="*/ 65784 w 3970075"/>
                <a:gd name="connsiteY18" fmla="*/ 282872 h 381549"/>
                <a:gd name="connsiteX19" fmla="*/ 108544 w 3970075"/>
                <a:gd name="connsiteY19" fmla="*/ 305897 h 381549"/>
                <a:gd name="connsiteX20" fmla="*/ 138147 w 3970075"/>
                <a:gd name="connsiteY20" fmla="*/ 312475 h 381549"/>
                <a:gd name="connsiteX21" fmla="*/ 282872 w 3970075"/>
                <a:gd name="connsiteY21" fmla="*/ 319054 h 381549"/>
                <a:gd name="connsiteX22" fmla="*/ 624950 w 3970075"/>
                <a:gd name="connsiteY22" fmla="*/ 325632 h 381549"/>
                <a:gd name="connsiteX23" fmla="*/ 1092017 w 3970075"/>
                <a:gd name="connsiteY23" fmla="*/ 335500 h 381549"/>
                <a:gd name="connsiteX24" fmla="*/ 1397914 w 3970075"/>
                <a:gd name="connsiteY24" fmla="*/ 342078 h 381549"/>
                <a:gd name="connsiteX25" fmla="*/ 1858403 w 3970075"/>
                <a:gd name="connsiteY25" fmla="*/ 351946 h 381549"/>
                <a:gd name="connsiteX26" fmla="*/ 2230083 w 3970075"/>
                <a:gd name="connsiteY26" fmla="*/ 358524 h 381549"/>
                <a:gd name="connsiteX27" fmla="*/ 2555715 w 3970075"/>
                <a:gd name="connsiteY27" fmla="*/ 365103 h 381549"/>
                <a:gd name="connsiteX28" fmla="*/ 2924106 w 3970075"/>
                <a:gd name="connsiteY28" fmla="*/ 371681 h 381549"/>
                <a:gd name="connsiteX29" fmla="*/ 3203689 w 3970075"/>
                <a:gd name="connsiteY29" fmla="*/ 371681 h 381549"/>
                <a:gd name="connsiteX30" fmla="*/ 3608262 w 3970075"/>
                <a:gd name="connsiteY30" fmla="*/ 381549 h 381549"/>
                <a:gd name="connsiteX31" fmla="*/ 3687203 w 3970075"/>
                <a:gd name="connsiteY31" fmla="*/ 378259 h 381549"/>
                <a:gd name="connsiteX32" fmla="*/ 3841796 w 3970075"/>
                <a:gd name="connsiteY32" fmla="*/ 328921 h 381549"/>
                <a:gd name="connsiteX33" fmla="*/ 3868109 w 3970075"/>
                <a:gd name="connsiteY33" fmla="*/ 273005 h 381549"/>
                <a:gd name="connsiteX34" fmla="*/ 3907580 w 3970075"/>
                <a:gd name="connsiteY34" fmla="*/ 190775 h 381549"/>
                <a:gd name="connsiteX35" fmla="*/ 3950340 w 3970075"/>
                <a:gd name="connsiteY35" fmla="*/ 85520 h 381549"/>
                <a:gd name="connsiteX36" fmla="*/ 3970075 w 3970075"/>
                <a:gd name="connsiteY36" fmla="*/ 32893 h 381549"/>
                <a:gd name="connsiteX37" fmla="*/ 3970075 w 3970075"/>
                <a:gd name="connsiteY37" fmla="*/ 16446 h 381549"/>
                <a:gd name="connsiteX38" fmla="*/ 3963496 w 3970075"/>
                <a:gd name="connsiteY38" fmla="*/ 6579 h 381549"/>
                <a:gd name="connsiteX39" fmla="*/ 3947050 w 3970075"/>
                <a:gd name="connsiteY39" fmla="*/ 0 h 381549"/>
                <a:gd name="connsiteX40" fmla="*/ 3930604 w 3970075"/>
                <a:gd name="connsiteY40" fmla="*/ 9868 h 381549"/>
                <a:gd name="connsiteX41" fmla="*/ 3874688 w 3970075"/>
                <a:gd name="connsiteY41" fmla="*/ 62495 h 381549"/>
                <a:gd name="connsiteX42" fmla="*/ 3808904 w 3970075"/>
                <a:gd name="connsiteY42" fmla="*/ 108544 h 381549"/>
                <a:gd name="connsiteX43" fmla="*/ 3756276 w 3970075"/>
                <a:gd name="connsiteY43" fmla="*/ 134858 h 381549"/>
                <a:gd name="connsiteX44" fmla="*/ 3706938 w 3970075"/>
                <a:gd name="connsiteY44" fmla="*/ 151304 h 381549"/>
                <a:gd name="connsiteX45" fmla="*/ 3644443 w 3970075"/>
                <a:gd name="connsiteY45" fmla="*/ 161172 h 381549"/>
                <a:gd name="connsiteX46" fmla="*/ 3522742 w 3970075"/>
                <a:gd name="connsiteY46" fmla="*/ 161172 h 381549"/>
                <a:gd name="connsiteX47" fmla="*/ 3210268 w 3970075"/>
                <a:gd name="connsiteY47" fmla="*/ 161172 h 381549"/>
                <a:gd name="connsiteX48" fmla="*/ 2651102 w 3970075"/>
                <a:gd name="connsiteY48" fmla="*/ 157882 h 381549"/>
                <a:gd name="connsiteX49" fmla="*/ 2137986 w 3970075"/>
                <a:gd name="connsiteY49" fmla="*/ 148015 h 38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70075" h="381549">
                  <a:moveTo>
                    <a:pt x="2137986" y="148015"/>
                  </a:moveTo>
                  <a:lnTo>
                    <a:pt x="1759727" y="134858"/>
                  </a:lnTo>
                  <a:lnTo>
                    <a:pt x="1440673" y="118412"/>
                  </a:lnTo>
                  <a:lnTo>
                    <a:pt x="1200561" y="105255"/>
                  </a:lnTo>
                  <a:lnTo>
                    <a:pt x="1003209" y="88809"/>
                  </a:lnTo>
                  <a:lnTo>
                    <a:pt x="759807" y="69074"/>
                  </a:lnTo>
                  <a:lnTo>
                    <a:pt x="549298" y="46049"/>
                  </a:lnTo>
                  <a:lnTo>
                    <a:pt x="430886" y="46049"/>
                  </a:lnTo>
                  <a:lnTo>
                    <a:pt x="282872" y="46049"/>
                  </a:lnTo>
                  <a:lnTo>
                    <a:pt x="207220" y="59206"/>
                  </a:lnTo>
                  <a:lnTo>
                    <a:pt x="144725" y="75652"/>
                  </a:lnTo>
                  <a:lnTo>
                    <a:pt x="75652" y="98677"/>
                  </a:lnTo>
                  <a:lnTo>
                    <a:pt x="42760" y="115123"/>
                  </a:lnTo>
                  <a:lnTo>
                    <a:pt x="16446" y="138147"/>
                  </a:lnTo>
                  <a:lnTo>
                    <a:pt x="0" y="161172"/>
                  </a:lnTo>
                  <a:lnTo>
                    <a:pt x="0" y="187485"/>
                  </a:lnTo>
                  <a:lnTo>
                    <a:pt x="3289" y="217088"/>
                  </a:lnTo>
                  <a:lnTo>
                    <a:pt x="36181" y="256559"/>
                  </a:lnTo>
                  <a:lnTo>
                    <a:pt x="65784" y="282872"/>
                  </a:lnTo>
                  <a:lnTo>
                    <a:pt x="108544" y="305897"/>
                  </a:lnTo>
                  <a:lnTo>
                    <a:pt x="138147" y="312475"/>
                  </a:lnTo>
                  <a:lnTo>
                    <a:pt x="282872" y="319054"/>
                  </a:lnTo>
                  <a:lnTo>
                    <a:pt x="624950" y="325632"/>
                  </a:lnTo>
                  <a:lnTo>
                    <a:pt x="1092017" y="335500"/>
                  </a:lnTo>
                  <a:lnTo>
                    <a:pt x="1397914" y="342078"/>
                  </a:lnTo>
                  <a:lnTo>
                    <a:pt x="1858403" y="351946"/>
                  </a:lnTo>
                  <a:lnTo>
                    <a:pt x="2230083" y="358524"/>
                  </a:lnTo>
                  <a:lnTo>
                    <a:pt x="2555715" y="365103"/>
                  </a:lnTo>
                  <a:lnTo>
                    <a:pt x="2924106" y="371681"/>
                  </a:lnTo>
                  <a:lnTo>
                    <a:pt x="3203689" y="371681"/>
                  </a:lnTo>
                  <a:lnTo>
                    <a:pt x="3608262" y="381549"/>
                  </a:lnTo>
                  <a:lnTo>
                    <a:pt x="3687203" y="378259"/>
                  </a:lnTo>
                  <a:lnTo>
                    <a:pt x="3841796" y="328921"/>
                  </a:lnTo>
                  <a:lnTo>
                    <a:pt x="3868109" y="273005"/>
                  </a:lnTo>
                  <a:lnTo>
                    <a:pt x="3907580" y="190775"/>
                  </a:lnTo>
                  <a:lnTo>
                    <a:pt x="3950340" y="85520"/>
                  </a:lnTo>
                  <a:lnTo>
                    <a:pt x="3970075" y="32893"/>
                  </a:lnTo>
                  <a:lnTo>
                    <a:pt x="3970075" y="16446"/>
                  </a:lnTo>
                  <a:lnTo>
                    <a:pt x="3963496" y="6579"/>
                  </a:lnTo>
                  <a:lnTo>
                    <a:pt x="3947050" y="0"/>
                  </a:lnTo>
                  <a:lnTo>
                    <a:pt x="3930604" y="9868"/>
                  </a:lnTo>
                  <a:lnTo>
                    <a:pt x="3874688" y="62495"/>
                  </a:lnTo>
                  <a:lnTo>
                    <a:pt x="3808904" y="108544"/>
                  </a:lnTo>
                  <a:lnTo>
                    <a:pt x="3756276" y="134858"/>
                  </a:lnTo>
                  <a:lnTo>
                    <a:pt x="3706938" y="151304"/>
                  </a:lnTo>
                  <a:lnTo>
                    <a:pt x="3644443" y="161172"/>
                  </a:lnTo>
                  <a:lnTo>
                    <a:pt x="3522742" y="161172"/>
                  </a:lnTo>
                  <a:lnTo>
                    <a:pt x="3210268" y="161172"/>
                  </a:lnTo>
                  <a:lnTo>
                    <a:pt x="2651102" y="157882"/>
                  </a:lnTo>
                  <a:lnTo>
                    <a:pt x="2137986" y="1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8D6FCCBE-CAF4-4613-ABDA-B6311BE0F9D9}"/>
                </a:ext>
              </a:extLst>
            </p:cNvPr>
            <p:cNvSpPr/>
            <p:nvPr/>
          </p:nvSpPr>
          <p:spPr>
            <a:xfrm>
              <a:off x="5118100" y="1443038"/>
              <a:ext cx="561975" cy="657225"/>
            </a:xfrm>
            <a:custGeom>
              <a:avLst/>
              <a:gdLst>
                <a:gd name="connsiteX0" fmla="*/ 207169 w 561975"/>
                <a:gd name="connsiteY0" fmla="*/ 414337 h 657225"/>
                <a:gd name="connsiteX1" fmla="*/ 209550 w 561975"/>
                <a:gd name="connsiteY1" fmla="*/ 657225 h 657225"/>
                <a:gd name="connsiteX2" fmla="*/ 476250 w 561975"/>
                <a:gd name="connsiteY2" fmla="*/ 607218 h 657225"/>
                <a:gd name="connsiteX3" fmla="*/ 473869 w 561975"/>
                <a:gd name="connsiteY3" fmla="*/ 404812 h 657225"/>
                <a:gd name="connsiteX4" fmla="*/ 476250 w 561975"/>
                <a:gd name="connsiteY4" fmla="*/ 302418 h 657225"/>
                <a:gd name="connsiteX5" fmla="*/ 478632 w 561975"/>
                <a:gd name="connsiteY5" fmla="*/ 280987 h 657225"/>
                <a:gd name="connsiteX6" fmla="*/ 485775 w 561975"/>
                <a:gd name="connsiteY6" fmla="*/ 252412 h 657225"/>
                <a:gd name="connsiteX7" fmla="*/ 495300 w 561975"/>
                <a:gd name="connsiteY7" fmla="*/ 230981 h 657225"/>
                <a:gd name="connsiteX8" fmla="*/ 516732 w 561975"/>
                <a:gd name="connsiteY8" fmla="*/ 204787 h 657225"/>
                <a:gd name="connsiteX9" fmla="*/ 535782 w 561975"/>
                <a:gd name="connsiteY9" fmla="*/ 180975 h 657225"/>
                <a:gd name="connsiteX10" fmla="*/ 554832 w 561975"/>
                <a:gd name="connsiteY10" fmla="*/ 159543 h 657225"/>
                <a:gd name="connsiteX11" fmla="*/ 559594 w 561975"/>
                <a:gd name="connsiteY11" fmla="*/ 142875 h 657225"/>
                <a:gd name="connsiteX12" fmla="*/ 561975 w 561975"/>
                <a:gd name="connsiteY12" fmla="*/ 128587 h 657225"/>
                <a:gd name="connsiteX13" fmla="*/ 559594 w 561975"/>
                <a:gd name="connsiteY13" fmla="*/ 116681 h 657225"/>
                <a:gd name="connsiteX14" fmla="*/ 550069 w 561975"/>
                <a:gd name="connsiteY14" fmla="*/ 102393 h 657225"/>
                <a:gd name="connsiteX15" fmla="*/ 528638 w 561975"/>
                <a:gd name="connsiteY15" fmla="*/ 80962 h 657225"/>
                <a:gd name="connsiteX16" fmla="*/ 504825 w 561975"/>
                <a:gd name="connsiteY16" fmla="*/ 69056 h 657225"/>
                <a:gd name="connsiteX17" fmla="*/ 433388 w 561975"/>
                <a:gd name="connsiteY17" fmla="*/ 50006 h 657225"/>
                <a:gd name="connsiteX18" fmla="*/ 307182 w 561975"/>
                <a:gd name="connsiteY18" fmla="*/ 26193 h 657225"/>
                <a:gd name="connsiteX19" fmla="*/ 145257 w 561975"/>
                <a:gd name="connsiteY19" fmla="*/ 7143 h 657225"/>
                <a:gd name="connsiteX20" fmla="*/ 54769 w 561975"/>
                <a:gd name="connsiteY20" fmla="*/ 0 h 657225"/>
                <a:gd name="connsiteX21" fmla="*/ 28575 w 561975"/>
                <a:gd name="connsiteY21" fmla="*/ 2381 h 657225"/>
                <a:gd name="connsiteX22" fmla="*/ 11907 w 561975"/>
                <a:gd name="connsiteY22" fmla="*/ 4762 h 657225"/>
                <a:gd name="connsiteX23" fmla="*/ 7144 w 561975"/>
                <a:gd name="connsiteY23" fmla="*/ 7143 h 657225"/>
                <a:gd name="connsiteX24" fmla="*/ 2382 w 561975"/>
                <a:gd name="connsiteY24" fmla="*/ 9525 h 657225"/>
                <a:gd name="connsiteX25" fmla="*/ 0 w 561975"/>
                <a:gd name="connsiteY25" fmla="*/ 26193 h 657225"/>
                <a:gd name="connsiteX26" fmla="*/ 7144 w 561975"/>
                <a:gd name="connsiteY26" fmla="*/ 42862 h 657225"/>
                <a:gd name="connsiteX27" fmla="*/ 26194 w 561975"/>
                <a:gd name="connsiteY27" fmla="*/ 61912 h 657225"/>
                <a:gd name="connsiteX28" fmla="*/ 66675 w 561975"/>
                <a:gd name="connsiteY28" fmla="*/ 85725 h 657225"/>
                <a:gd name="connsiteX29" fmla="*/ 107157 w 561975"/>
                <a:gd name="connsiteY29" fmla="*/ 114300 h 657225"/>
                <a:gd name="connsiteX30" fmla="*/ 135732 w 561975"/>
                <a:gd name="connsiteY30" fmla="*/ 135731 h 657225"/>
                <a:gd name="connsiteX31" fmla="*/ 159544 w 561975"/>
                <a:gd name="connsiteY31" fmla="*/ 161925 h 657225"/>
                <a:gd name="connsiteX32" fmla="*/ 180975 w 561975"/>
                <a:gd name="connsiteY32" fmla="*/ 195262 h 657225"/>
                <a:gd name="connsiteX33" fmla="*/ 197644 w 561975"/>
                <a:gd name="connsiteY33" fmla="*/ 233362 h 657225"/>
                <a:gd name="connsiteX34" fmla="*/ 204788 w 561975"/>
                <a:gd name="connsiteY34" fmla="*/ 276225 h 657225"/>
                <a:gd name="connsiteX35" fmla="*/ 207169 w 561975"/>
                <a:gd name="connsiteY35" fmla="*/ 4143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1975" h="657225">
                  <a:moveTo>
                    <a:pt x="207169" y="414337"/>
                  </a:moveTo>
                  <a:cubicBezTo>
                    <a:pt x="207963" y="495300"/>
                    <a:pt x="208756" y="576262"/>
                    <a:pt x="209550" y="657225"/>
                  </a:cubicBezTo>
                  <a:lnTo>
                    <a:pt x="476250" y="607218"/>
                  </a:lnTo>
                  <a:cubicBezTo>
                    <a:pt x="475456" y="539749"/>
                    <a:pt x="474663" y="472281"/>
                    <a:pt x="473869" y="404812"/>
                  </a:cubicBezTo>
                  <a:cubicBezTo>
                    <a:pt x="474663" y="370681"/>
                    <a:pt x="475456" y="336549"/>
                    <a:pt x="476250" y="302418"/>
                  </a:cubicBezTo>
                  <a:lnTo>
                    <a:pt x="478632" y="280987"/>
                  </a:lnTo>
                  <a:lnTo>
                    <a:pt x="485775" y="252412"/>
                  </a:lnTo>
                  <a:lnTo>
                    <a:pt x="495300" y="230981"/>
                  </a:lnTo>
                  <a:lnTo>
                    <a:pt x="516732" y="204787"/>
                  </a:lnTo>
                  <a:lnTo>
                    <a:pt x="535782" y="180975"/>
                  </a:lnTo>
                  <a:lnTo>
                    <a:pt x="554832" y="159543"/>
                  </a:lnTo>
                  <a:lnTo>
                    <a:pt x="559594" y="142875"/>
                  </a:lnTo>
                  <a:lnTo>
                    <a:pt x="561975" y="128587"/>
                  </a:lnTo>
                  <a:lnTo>
                    <a:pt x="559594" y="116681"/>
                  </a:lnTo>
                  <a:lnTo>
                    <a:pt x="550069" y="102393"/>
                  </a:lnTo>
                  <a:lnTo>
                    <a:pt x="528638" y="80962"/>
                  </a:lnTo>
                  <a:lnTo>
                    <a:pt x="504825" y="69056"/>
                  </a:lnTo>
                  <a:lnTo>
                    <a:pt x="433388" y="50006"/>
                  </a:lnTo>
                  <a:lnTo>
                    <a:pt x="307182" y="26193"/>
                  </a:lnTo>
                  <a:lnTo>
                    <a:pt x="145257" y="7143"/>
                  </a:lnTo>
                  <a:lnTo>
                    <a:pt x="54769" y="0"/>
                  </a:lnTo>
                  <a:lnTo>
                    <a:pt x="28575" y="2381"/>
                  </a:lnTo>
                  <a:lnTo>
                    <a:pt x="11907" y="4762"/>
                  </a:lnTo>
                  <a:lnTo>
                    <a:pt x="7144" y="7143"/>
                  </a:lnTo>
                  <a:lnTo>
                    <a:pt x="2382" y="9525"/>
                  </a:lnTo>
                  <a:lnTo>
                    <a:pt x="0" y="26193"/>
                  </a:lnTo>
                  <a:lnTo>
                    <a:pt x="7144" y="42862"/>
                  </a:lnTo>
                  <a:lnTo>
                    <a:pt x="26194" y="61912"/>
                  </a:lnTo>
                  <a:lnTo>
                    <a:pt x="66675" y="85725"/>
                  </a:lnTo>
                  <a:lnTo>
                    <a:pt x="107157" y="114300"/>
                  </a:lnTo>
                  <a:lnTo>
                    <a:pt x="135732" y="135731"/>
                  </a:lnTo>
                  <a:lnTo>
                    <a:pt x="159544" y="161925"/>
                  </a:lnTo>
                  <a:lnTo>
                    <a:pt x="180975" y="195262"/>
                  </a:lnTo>
                  <a:lnTo>
                    <a:pt x="197644" y="233362"/>
                  </a:lnTo>
                  <a:lnTo>
                    <a:pt x="204788" y="276225"/>
                  </a:lnTo>
                  <a:cubicBezTo>
                    <a:pt x="205582" y="322262"/>
                    <a:pt x="206375" y="368300"/>
                    <a:pt x="207169" y="414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4D969A66-FAF7-4E84-AA3A-57724F2596E8}"/>
                </a:ext>
              </a:extLst>
            </p:cNvPr>
            <p:cNvSpPr/>
            <p:nvPr/>
          </p:nvSpPr>
          <p:spPr>
            <a:xfrm>
              <a:off x="4360863" y="1779588"/>
              <a:ext cx="2459037" cy="508000"/>
            </a:xfrm>
            <a:custGeom>
              <a:avLst/>
              <a:gdLst>
                <a:gd name="connsiteX0" fmla="*/ 1233487 w 2459831"/>
                <a:gd name="connsiteY0" fmla="*/ 342900 h 509587"/>
                <a:gd name="connsiteX1" fmla="*/ 1062037 w 2459831"/>
                <a:gd name="connsiteY1" fmla="*/ 371475 h 509587"/>
                <a:gd name="connsiteX2" fmla="*/ 876300 w 2459831"/>
                <a:gd name="connsiteY2" fmla="*/ 404812 h 509587"/>
                <a:gd name="connsiteX3" fmla="*/ 647700 w 2459831"/>
                <a:gd name="connsiteY3" fmla="*/ 450056 h 509587"/>
                <a:gd name="connsiteX4" fmla="*/ 450056 w 2459831"/>
                <a:gd name="connsiteY4" fmla="*/ 490537 h 509587"/>
                <a:gd name="connsiteX5" fmla="*/ 392906 w 2459831"/>
                <a:gd name="connsiteY5" fmla="*/ 500062 h 509587"/>
                <a:gd name="connsiteX6" fmla="*/ 347662 w 2459831"/>
                <a:gd name="connsiteY6" fmla="*/ 509587 h 509587"/>
                <a:gd name="connsiteX7" fmla="*/ 342900 w 2459831"/>
                <a:gd name="connsiteY7" fmla="*/ 509587 h 509587"/>
                <a:gd name="connsiteX8" fmla="*/ 323850 w 2459831"/>
                <a:gd name="connsiteY8" fmla="*/ 502444 h 509587"/>
                <a:gd name="connsiteX9" fmla="*/ 273844 w 2459831"/>
                <a:gd name="connsiteY9" fmla="*/ 473869 h 509587"/>
                <a:gd name="connsiteX10" fmla="*/ 192881 w 2459831"/>
                <a:gd name="connsiteY10" fmla="*/ 421481 h 509587"/>
                <a:gd name="connsiteX11" fmla="*/ 123825 w 2459831"/>
                <a:gd name="connsiteY11" fmla="*/ 369094 h 509587"/>
                <a:gd name="connsiteX12" fmla="*/ 80962 w 2459831"/>
                <a:gd name="connsiteY12" fmla="*/ 333375 h 509587"/>
                <a:gd name="connsiteX13" fmla="*/ 50006 w 2459831"/>
                <a:gd name="connsiteY13" fmla="*/ 302419 h 509587"/>
                <a:gd name="connsiteX14" fmla="*/ 23812 w 2459831"/>
                <a:gd name="connsiteY14" fmla="*/ 273844 h 509587"/>
                <a:gd name="connsiteX15" fmla="*/ 7144 w 2459831"/>
                <a:gd name="connsiteY15" fmla="*/ 247650 h 509587"/>
                <a:gd name="connsiteX16" fmla="*/ 0 w 2459831"/>
                <a:gd name="connsiteY16" fmla="*/ 223837 h 509587"/>
                <a:gd name="connsiteX17" fmla="*/ 2381 w 2459831"/>
                <a:gd name="connsiteY17" fmla="*/ 209550 h 509587"/>
                <a:gd name="connsiteX18" fmla="*/ 16669 w 2459831"/>
                <a:gd name="connsiteY18" fmla="*/ 200025 h 509587"/>
                <a:gd name="connsiteX19" fmla="*/ 26194 w 2459831"/>
                <a:gd name="connsiteY19" fmla="*/ 200025 h 509587"/>
                <a:gd name="connsiteX20" fmla="*/ 59531 w 2459831"/>
                <a:gd name="connsiteY20" fmla="*/ 211931 h 509587"/>
                <a:gd name="connsiteX21" fmla="*/ 116681 w 2459831"/>
                <a:gd name="connsiteY21" fmla="*/ 230981 h 509587"/>
                <a:gd name="connsiteX22" fmla="*/ 176212 w 2459831"/>
                <a:gd name="connsiteY22" fmla="*/ 250031 h 509587"/>
                <a:gd name="connsiteX23" fmla="*/ 245269 w 2459831"/>
                <a:gd name="connsiteY23" fmla="*/ 266700 h 509587"/>
                <a:gd name="connsiteX24" fmla="*/ 292894 w 2459831"/>
                <a:gd name="connsiteY24" fmla="*/ 278606 h 509587"/>
                <a:gd name="connsiteX25" fmla="*/ 338137 w 2459831"/>
                <a:gd name="connsiteY25" fmla="*/ 285750 h 509587"/>
                <a:gd name="connsiteX26" fmla="*/ 385762 w 2459831"/>
                <a:gd name="connsiteY26" fmla="*/ 288131 h 509587"/>
                <a:gd name="connsiteX27" fmla="*/ 450056 w 2459831"/>
                <a:gd name="connsiteY27" fmla="*/ 288131 h 509587"/>
                <a:gd name="connsiteX28" fmla="*/ 523875 w 2459831"/>
                <a:gd name="connsiteY28" fmla="*/ 283369 h 509587"/>
                <a:gd name="connsiteX29" fmla="*/ 626269 w 2459831"/>
                <a:gd name="connsiteY29" fmla="*/ 273844 h 509587"/>
                <a:gd name="connsiteX30" fmla="*/ 771525 w 2459831"/>
                <a:gd name="connsiteY30" fmla="*/ 252412 h 509587"/>
                <a:gd name="connsiteX31" fmla="*/ 888206 w 2459831"/>
                <a:gd name="connsiteY31" fmla="*/ 235744 h 509587"/>
                <a:gd name="connsiteX32" fmla="*/ 995362 w 2459831"/>
                <a:gd name="connsiteY32" fmla="*/ 219075 h 509587"/>
                <a:gd name="connsiteX33" fmla="*/ 1219200 w 2459831"/>
                <a:gd name="connsiteY33" fmla="*/ 180975 h 509587"/>
                <a:gd name="connsiteX34" fmla="*/ 1404937 w 2459831"/>
                <a:gd name="connsiteY34" fmla="*/ 159544 h 509587"/>
                <a:gd name="connsiteX35" fmla="*/ 1647825 w 2459831"/>
                <a:gd name="connsiteY35" fmla="*/ 128587 h 509587"/>
                <a:gd name="connsiteX36" fmla="*/ 1762125 w 2459831"/>
                <a:gd name="connsiteY36" fmla="*/ 111919 h 509587"/>
                <a:gd name="connsiteX37" fmla="*/ 1831181 w 2459831"/>
                <a:gd name="connsiteY37" fmla="*/ 83344 h 509587"/>
                <a:gd name="connsiteX38" fmla="*/ 1914525 w 2459831"/>
                <a:gd name="connsiteY38" fmla="*/ 47625 h 509587"/>
                <a:gd name="connsiteX39" fmla="*/ 2012156 w 2459831"/>
                <a:gd name="connsiteY39" fmla="*/ 7144 h 509587"/>
                <a:gd name="connsiteX40" fmla="*/ 2038350 w 2459831"/>
                <a:gd name="connsiteY40" fmla="*/ 0 h 509587"/>
                <a:gd name="connsiteX41" fmla="*/ 2064544 w 2459831"/>
                <a:gd name="connsiteY41" fmla="*/ 0 h 509587"/>
                <a:gd name="connsiteX42" fmla="*/ 2155031 w 2459831"/>
                <a:gd name="connsiteY42" fmla="*/ 7144 h 509587"/>
                <a:gd name="connsiteX43" fmla="*/ 2235994 w 2459831"/>
                <a:gd name="connsiteY43" fmla="*/ 23812 h 509587"/>
                <a:gd name="connsiteX44" fmla="*/ 2297906 w 2459831"/>
                <a:gd name="connsiteY44" fmla="*/ 45244 h 509587"/>
                <a:gd name="connsiteX45" fmla="*/ 2366962 w 2459831"/>
                <a:gd name="connsiteY45" fmla="*/ 76200 h 509587"/>
                <a:gd name="connsiteX46" fmla="*/ 2405062 w 2459831"/>
                <a:gd name="connsiteY46" fmla="*/ 100012 h 509587"/>
                <a:gd name="connsiteX47" fmla="*/ 2421731 w 2459831"/>
                <a:gd name="connsiteY47" fmla="*/ 114300 h 509587"/>
                <a:gd name="connsiteX48" fmla="*/ 2438400 w 2459831"/>
                <a:gd name="connsiteY48" fmla="*/ 133350 h 509587"/>
                <a:gd name="connsiteX49" fmla="*/ 2450306 w 2459831"/>
                <a:gd name="connsiteY49" fmla="*/ 152400 h 509587"/>
                <a:gd name="connsiteX50" fmla="*/ 2457450 w 2459831"/>
                <a:gd name="connsiteY50" fmla="*/ 166687 h 509587"/>
                <a:gd name="connsiteX51" fmla="*/ 2459831 w 2459831"/>
                <a:gd name="connsiteY51" fmla="*/ 190500 h 509587"/>
                <a:gd name="connsiteX52" fmla="*/ 2450306 w 2459831"/>
                <a:gd name="connsiteY52" fmla="*/ 214312 h 509587"/>
                <a:gd name="connsiteX53" fmla="*/ 2426494 w 2459831"/>
                <a:gd name="connsiteY53" fmla="*/ 235744 h 509587"/>
                <a:gd name="connsiteX54" fmla="*/ 2383631 w 2459831"/>
                <a:gd name="connsiteY54" fmla="*/ 257175 h 509587"/>
                <a:gd name="connsiteX55" fmla="*/ 2345531 w 2459831"/>
                <a:gd name="connsiteY55" fmla="*/ 266700 h 509587"/>
                <a:gd name="connsiteX56" fmla="*/ 2259806 w 2459831"/>
                <a:gd name="connsiteY56" fmla="*/ 273844 h 509587"/>
                <a:gd name="connsiteX57" fmla="*/ 2112169 w 2459831"/>
                <a:gd name="connsiteY57" fmla="*/ 285750 h 509587"/>
                <a:gd name="connsiteX58" fmla="*/ 1945481 w 2459831"/>
                <a:gd name="connsiteY58" fmla="*/ 292894 h 509587"/>
                <a:gd name="connsiteX59" fmla="*/ 1702594 w 2459831"/>
                <a:gd name="connsiteY59" fmla="*/ 307181 h 509587"/>
                <a:gd name="connsiteX60" fmla="*/ 1545431 w 2459831"/>
                <a:gd name="connsiteY60" fmla="*/ 311944 h 509587"/>
                <a:gd name="connsiteX61" fmla="*/ 1426369 w 2459831"/>
                <a:gd name="connsiteY61" fmla="*/ 314325 h 509587"/>
                <a:gd name="connsiteX62" fmla="*/ 1233487 w 2459831"/>
                <a:gd name="connsiteY62" fmla="*/ 3429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59831" h="509587">
                  <a:moveTo>
                    <a:pt x="1233487" y="342900"/>
                  </a:moveTo>
                  <a:lnTo>
                    <a:pt x="1062037" y="371475"/>
                  </a:lnTo>
                  <a:lnTo>
                    <a:pt x="876300" y="404812"/>
                  </a:lnTo>
                  <a:lnTo>
                    <a:pt x="647700" y="450056"/>
                  </a:lnTo>
                  <a:lnTo>
                    <a:pt x="450056" y="490537"/>
                  </a:lnTo>
                  <a:lnTo>
                    <a:pt x="392906" y="500062"/>
                  </a:lnTo>
                  <a:lnTo>
                    <a:pt x="347662" y="509587"/>
                  </a:lnTo>
                  <a:lnTo>
                    <a:pt x="342900" y="509587"/>
                  </a:lnTo>
                  <a:lnTo>
                    <a:pt x="323850" y="502444"/>
                  </a:lnTo>
                  <a:lnTo>
                    <a:pt x="273844" y="473869"/>
                  </a:lnTo>
                  <a:lnTo>
                    <a:pt x="192881" y="421481"/>
                  </a:lnTo>
                  <a:lnTo>
                    <a:pt x="123825" y="369094"/>
                  </a:lnTo>
                  <a:lnTo>
                    <a:pt x="80962" y="333375"/>
                  </a:lnTo>
                  <a:lnTo>
                    <a:pt x="50006" y="302419"/>
                  </a:lnTo>
                  <a:lnTo>
                    <a:pt x="23812" y="273844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209550"/>
                  </a:lnTo>
                  <a:lnTo>
                    <a:pt x="16669" y="200025"/>
                  </a:lnTo>
                  <a:lnTo>
                    <a:pt x="26194" y="200025"/>
                  </a:lnTo>
                  <a:lnTo>
                    <a:pt x="59531" y="211931"/>
                  </a:lnTo>
                  <a:lnTo>
                    <a:pt x="116681" y="230981"/>
                  </a:lnTo>
                  <a:lnTo>
                    <a:pt x="176212" y="250031"/>
                  </a:lnTo>
                  <a:lnTo>
                    <a:pt x="245269" y="266700"/>
                  </a:lnTo>
                  <a:lnTo>
                    <a:pt x="292894" y="278606"/>
                  </a:lnTo>
                  <a:lnTo>
                    <a:pt x="338137" y="285750"/>
                  </a:lnTo>
                  <a:lnTo>
                    <a:pt x="385762" y="288131"/>
                  </a:lnTo>
                  <a:lnTo>
                    <a:pt x="450056" y="288131"/>
                  </a:lnTo>
                  <a:lnTo>
                    <a:pt x="523875" y="283369"/>
                  </a:lnTo>
                  <a:lnTo>
                    <a:pt x="626269" y="273844"/>
                  </a:lnTo>
                  <a:lnTo>
                    <a:pt x="771525" y="252412"/>
                  </a:lnTo>
                  <a:lnTo>
                    <a:pt x="888206" y="235744"/>
                  </a:lnTo>
                  <a:lnTo>
                    <a:pt x="995362" y="219075"/>
                  </a:lnTo>
                  <a:lnTo>
                    <a:pt x="1219200" y="180975"/>
                  </a:lnTo>
                  <a:lnTo>
                    <a:pt x="1404937" y="159544"/>
                  </a:lnTo>
                  <a:lnTo>
                    <a:pt x="1647825" y="128587"/>
                  </a:lnTo>
                  <a:lnTo>
                    <a:pt x="1762125" y="111919"/>
                  </a:lnTo>
                  <a:lnTo>
                    <a:pt x="1831181" y="83344"/>
                  </a:lnTo>
                  <a:lnTo>
                    <a:pt x="1914525" y="47625"/>
                  </a:lnTo>
                  <a:lnTo>
                    <a:pt x="2012156" y="7144"/>
                  </a:lnTo>
                  <a:lnTo>
                    <a:pt x="2038350" y="0"/>
                  </a:lnTo>
                  <a:lnTo>
                    <a:pt x="2064544" y="0"/>
                  </a:lnTo>
                  <a:lnTo>
                    <a:pt x="2155031" y="7144"/>
                  </a:lnTo>
                  <a:lnTo>
                    <a:pt x="2235994" y="23812"/>
                  </a:lnTo>
                  <a:lnTo>
                    <a:pt x="2297906" y="45244"/>
                  </a:lnTo>
                  <a:lnTo>
                    <a:pt x="2366962" y="76200"/>
                  </a:lnTo>
                  <a:lnTo>
                    <a:pt x="2405062" y="100012"/>
                  </a:lnTo>
                  <a:lnTo>
                    <a:pt x="2421731" y="114300"/>
                  </a:lnTo>
                  <a:lnTo>
                    <a:pt x="2438400" y="133350"/>
                  </a:lnTo>
                  <a:lnTo>
                    <a:pt x="2450306" y="152400"/>
                  </a:lnTo>
                  <a:lnTo>
                    <a:pt x="2457450" y="166687"/>
                  </a:lnTo>
                  <a:lnTo>
                    <a:pt x="2459831" y="190500"/>
                  </a:lnTo>
                  <a:lnTo>
                    <a:pt x="2450306" y="214312"/>
                  </a:lnTo>
                  <a:lnTo>
                    <a:pt x="2426494" y="235744"/>
                  </a:lnTo>
                  <a:lnTo>
                    <a:pt x="2383631" y="257175"/>
                  </a:lnTo>
                  <a:lnTo>
                    <a:pt x="2345531" y="266700"/>
                  </a:lnTo>
                  <a:cubicBezTo>
                    <a:pt x="2316962" y="269149"/>
                    <a:pt x="2288480" y="273844"/>
                    <a:pt x="2259806" y="273844"/>
                  </a:cubicBezTo>
                  <a:lnTo>
                    <a:pt x="2112169" y="285750"/>
                  </a:lnTo>
                  <a:lnTo>
                    <a:pt x="1945481" y="292894"/>
                  </a:lnTo>
                  <a:lnTo>
                    <a:pt x="1702594" y="307181"/>
                  </a:lnTo>
                  <a:lnTo>
                    <a:pt x="1545431" y="311944"/>
                  </a:lnTo>
                  <a:lnTo>
                    <a:pt x="1426369" y="314325"/>
                  </a:lnTo>
                  <a:lnTo>
                    <a:pt x="123348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6">
              <a:extLst>
                <a:ext uri="{FF2B5EF4-FFF2-40B4-BE49-F238E27FC236}">
                  <a16:creationId xmlns:a16="http://schemas.microsoft.com/office/drawing/2014/main" id="{46AD3836-DF58-48D4-8C7D-B6D001BC4B86}"/>
                </a:ext>
              </a:extLst>
            </p:cNvPr>
            <p:cNvSpPr/>
            <p:nvPr/>
          </p:nvSpPr>
          <p:spPr>
            <a:xfrm>
              <a:off x="4813300" y="2173288"/>
              <a:ext cx="411163" cy="723900"/>
            </a:xfrm>
            <a:custGeom>
              <a:avLst/>
              <a:gdLst>
                <a:gd name="connsiteX0" fmla="*/ 142875 w 411957"/>
                <a:gd name="connsiteY0" fmla="*/ 438150 h 723900"/>
                <a:gd name="connsiteX1" fmla="*/ 85725 w 411957"/>
                <a:gd name="connsiteY1" fmla="*/ 273844 h 723900"/>
                <a:gd name="connsiteX2" fmla="*/ 35719 w 411957"/>
                <a:gd name="connsiteY2" fmla="*/ 130969 h 723900"/>
                <a:gd name="connsiteX3" fmla="*/ 0 w 411957"/>
                <a:gd name="connsiteY3" fmla="*/ 35719 h 723900"/>
                <a:gd name="connsiteX4" fmla="*/ 200025 w 411957"/>
                <a:gd name="connsiteY4" fmla="*/ 0 h 723900"/>
                <a:gd name="connsiteX5" fmla="*/ 271463 w 411957"/>
                <a:gd name="connsiteY5" fmla="*/ 166688 h 723900"/>
                <a:gd name="connsiteX6" fmla="*/ 359569 w 411957"/>
                <a:gd name="connsiteY6" fmla="*/ 390525 h 723900"/>
                <a:gd name="connsiteX7" fmla="*/ 378619 w 411957"/>
                <a:gd name="connsiteY7" fmla="*/ 442913 h 723900"/>
                <a:gd name="connsiteX8" fmla="*/ 388144 w 411957"/>
                <a:gd name="connsiteY8" fmla="*/ 483394 h 723900"/>
                <a:gd name="connsiteX9" fmla="*/ 397669 w 411957"/>
                <a:gd name="connsiteY9" fmla="*/ 533400 h 723900"/>
                <a:gd name="connsiteX10" fmla="*/ 411957 w 411957"/>
                <a:gd name="connsiteY10" fmla="*/ 697707 h 723900"/>
                <a:gd name="connsiteX11" fmla="*/ 235744 w 411957"/>
                <a:gd name="connsiteY11" fmla="*/ 723900 h 723900"/>
                <a:gd name="connsiteX12" fmla="*/ 188119 w 411957"/>
                <a:gd name="connsiteY12" fmla="*/ 571500 h 723900"/>
                <a:gd name="connsiteX13" fmla="*/ 142875 w 411957"/>
                <a:gd name="connsiteY13" fmla="*/ 4381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957" h="723900">
                  <a:moveTo>
                    <a:pt x="142875" y="438150"/>
                  </a:moveTo>
                  <a:lnTo>
                    <a:pt x="85725" y="273844"/>
                  </a:lnTo>
                  <a:lnTo>
                    <a:pt x="35719" y="130969"/>
                  </a:lnTo>
                  <a:lnTo>
                    <a:pt x="0" y="35719"/>
                  </a:lnTo>
                  <a:lnTo>
                    <a:pt x="200025" y="0"/>
                  </a:lnTo>
                  <a:lnTo>
                    <a:pt x="271463" y="166688"/>
                  </a:lnTo>
                  <a:lnTo>
                    <a:pt x="359569" y="390525"/>
                  </a:lnTo>
                  <a:lnTo>
                    <a:pt x="378619" y="442913"/>
                  </a:lnTo>
                  <a:lnTo>
                    <a:pt x="388144" y="483394"/>
                  </a:lnTo>
                  <a:lnTo>
                    <a:pt x="397669" y="533400"/>
                  </a:lnTo>
                  <a:lnTo>
                    <a:pt x="411957" y="697707"/>
                  </a:lnTo>
                  <a:lnTo>
                    <a:pt x="235744" y="723900"/>
                  </a:lnTo>
                  <a:lnTo>
                    <a:pt x="188119" y="571500"/>
                  </a:lnTo>
                  <a:lnTo>
                    <a:pt x="1428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7">
              <a:extLst>
                <a:ext uri="{FF2B5EF4-FFF2-40B4-BE49-F238E27FC236}">
                  <a16:creationId xmlns:a16="http://schemas.microsoft.com/office/drawing/2014/main" id="{99AA2A94-CE22-4F75-9021-48DA576928DE}"/>
                </a:ext>
              </a:extLst>
            </p:cNvPr>
            <p:cNvSpPr/>
            <p:nvPr/>
          </p:nvSpPr>
          <p:spPr>
            <a:xfrm>
              <a:off x="5748338" y="2046288"/>
              <a:ext cx="455612" cy="746125"/>
            </a:xfrm>
            <a:custGeom>
              <a:avLst/>
              <a:gdLst>
                <a:gd name="connsiteX0" fmla="*/ 128587 w 454818"/>
                <a:gd name="connsiteY0" fmla="*/ 416719 h 747712"/>
                <a:gd name="connsiteX1" fmla="*/ 133350 w 454818"/>
                <a:gd name="connsiteY1" fmla="*/ 321469 h 747712"/>
                <a:gd name="connsiteX2" fmla="*/ 135731 w 454818"/>
                <a:gd name="connsiteY2" fmla="*/ 235744 h 747712"/>
                <a:gd name="connsiteX3" fmla="*/ 133350 w 454818"/>
                <a:gd name="connsiteY3" fmla="*/ 185737 h 747712"/>
                <a:gd name="connsiteX4" fmla="*/ 128587 w 454818"/>
                <a:gd name="connsiteY4" fmla="*/ 159544 h 747712"/>
                <a:gd name="connsiteX5" fmla="*/ 114300 w 454818"/>
                <a:gd name="connsiteY5" fmla="*/ 128587 h 747712"/>
                <a:gd name="connsiteX6" fmla="*/ 85725 w 454818"/>
                <a:gd name="connsiteY6" fmla="*/ 88106 h 747712"/>
                <a:gd name="connsiteX7" fmla="*/ 57150 w 454818"/>
                <a:gd name="connsiteY7" fmla="*/ 57150 h 747712"/>
                <a:gd name="connsiteX8" fmla="*/ 0 w 454818"/>
                <a:gd name="connsiteY8" fmla="*/ 2381 h 747712"/>
                <a:gd name="connsiteX9" fmla="*/ 147637 w 454818"/>
                <a:gd name="connsiteY9" fmla="*/ 0 h 747712"/>
                <a:gd name="connsiteX10" fmla="*/ 252412 w 454818"/>
                <a:gd name="connsiteY10" fmla="*/ 66675 h 747712"/>
                <a:gd name="connsiteX11" fmla="*/ 333375 w 454818"/>
                <a:gd name="connsiteY11" fmla="*/ 123825 h 747712"/>
                <a:gd name="connsiteX12" fmla="*/ 400050 w 454818"/>
                <a:gd name="connsiteY12" fmla="*/ 176212 h 747712"/>
                <a:gd name="connsiteX13" fmla="*/ 435768 w 454818"/>
                <a:gd name="connsiteY13" fmla="*/ 207169 h 747712"/>
                <a:gd name="connsiteX14" fmla="*/ 447675 w 454818"/>
                <a:gd name="connsiteY14" fmla="*/ 221456 h 747712"/>
                <a:gd name="connsiteX15" fmla="*/ 452437 w 454818"/>
                <a:gd name="connsiteY15" fmla="*/ 233362 h 747712"/>
                <a:gd name="connsiteX16" fmla="*/ 454818 w 454818"/>
                <a:gd name="connsiteY16" fmla="*/ 252412 h 747712"/>
                <a:gd name="connsiteX17" fmla="*/ 447675 w 454818"/>
                <a:gd name="connsiteY17" fmla="*/ 280987 h 747712"/>
                <a:gd name="connsiteX18" fmla="*/ 431006 w 454818"/>
                <a:gd name="connsiteY18" fmla="*/ 316706 h 747712"/>
                <a:gd name="connsiteX19" fmla="*/ 404812 w 454818"/>
                <a:gd name="connsiteY19" fmla="*/ 352425 h 747712"/>
                <a:gd name="connsiteX20" fmla="*/ 383381 w 454818"/>
                <a:gd name="connsiteY20" fmla="*/ 388144 h 747712"/>
                <a:gd name="connsiteX21" fmla="*/ 347662 w 454818"/>
                <a:gd name="connsiteY21" fmla="*/ 469106 h 747712"/>
                <a:gd name="connsiteX22" fmla="*/ 307181 w 454818"/>
                <a:gd name="connsiteY22" fmla="*/ 581025 h 747712"/>
                <a:gd name="connsiteX23" fmla="*/ 245268 w 454818"/>
                <a:gd name="connsiteY23" fmla="*/ 742950 h 747712"/>
                <a:gd name="connsiteX24" fmla="*/ 111918 w 454818"/>
                <a:gd name="connsiteY24" fmla="*/ 747712 h 747712"/>
                <a:gd name="connsiteX25" fmla="*/ 116681 w 454818"/>
                <a:gd name="connsiteY25" fmla="*/ 600075 h 747712"/>
                <a:gd name="connsiteX26" fmla="*/ 128587 w 454818"/>
                <a:gd name="connsiteY26" fmla="*/ 416719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4818" h="747712">
                  <a:moveTo>
                    <a:pt x="128587" y="416719"/>
                  </a:moveTo>
                  <a:lnTo>
                    <a:pt x="133350" y="321469"/>
                  </a:lnTo>
                  <a:cubicBezTo>
                    <a:pt x="134144" y="292894"/>
                    <a:pt x="134937" y="264319"/>
                    <a:pt x="135731" y="235744"/>
                  </a:cubicBezTo>
                  <a:lnTo>
                    <a:pt x="133350" y="185737"/>
                  </a:lnTo>
                  <a:lnTo>
                    <a:pt x="128587" y="159544"/>
                  </a:lnTo>
                  <a:lnTo>
                    <a:pt x="114300" y="128587"/>
                  </a:lnTo>
                  <a:lnTo>
                    <a:pt x="85725" y="88106"/>
                  </a:lnTo>
                  <a:lnTo>
                    <a:pt x="57150" y="57150"/>
                  </a:lnTo>
                  <a:lnTo>
                    <a:pt x="0" y="2381"/>
                  </a:lnTo>
                  <a:lnTo>
                    <a:pt x="147637" y="0"/>
                  </a:lnTo>
                  <a:lnTo>
                    <a:pt x="252412" y="66675"/>
                  </a:lnTo>
                  <a:lnTo>
                    <a:pt x="333375" y="123825"/>
                  </a:lnTo>
                  <a:lnTo>
                    <a:pt x="400050" y="176212"/>
                  </a:lnTo>
                  <a:lnTo>
                    <a:pt x="435768" y="207169"/>
                  </a:lnTo>
                  <a:lnTo>
                    <a:pt x="447675" y="221456"/>
                  </a:lnTo>
                  <a:lnTo>
                    <a:pt x="452437" y="233362"/>
                  </a:lnTo>
                  <a:lnTo>
                    <a:pt x="454818" y="252412"/>
                  </a:lnTo>
                  <a:lnTo>
                    <a:pt x="447675" y="280987"/>
                  </a:lnTo>
                  <a:lnTo>
                    <a:pt x="431006" y="316706"/>
                  </a:lnTo>
                  <a:lnTo>
                    <a:pt x="404812" y="352425"/>
                  </a:lnTo>
                  <a:lnTo>
                    <a:pt x="383381" y="388144"/>
                  </a:lnTo>
                  <a:lnTo>
                    <a:pt x="347662" y="469106"/>
                  </a:lnTo>
                  <a:lnTo>
                    <a:pt x="307181" y="581025"/>
                  </a:lnTo>
                  <a:lnTo>
                    <a:pt x="245268" y="742950"/>
                  </a:lnTo>
                  <a:lnTo>
                    <a:pt x="111918" y="747712"/>
                  </a:lnTo>
                  <a:lnTo>
                    <a:pt x="116681" y="600075"/>
                  </a:lnTo>
                  <a:lnTo>
                    <a:pt x="1285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8">
              <a:extLst>
                <a:ext uri="{FF2B5EF4-FFF2-40B4-BE49-F238E27FC236}">
                  <a16:creationId xmlns:a16="http://schemas.microsoft.com/office/drawing/2014/main" id="{B0ADBF73-3DFA-45BB-BBB6-0C13C6EC2F0C}"/>
                </a:ext>
              </a:extLst>
            </p:cNvPr>
            <p:cNvSpPr/>
            <p:nvPr/>
          </p:nvSpPr>
          <p:spPr>
            <a:xfrm>
              <a:off x="3992563" y="2560638"/>
              <a:ext cx="3227387" cy="555625"/>
            </a:xfrm>
            <a:custGeom>
              <a:avLst/>
              <a:gdLst>
                <a:gd name="connsiteX0" fmla="*/ 1670234 w 3226828"/>
                <a:gd name="connsiteY0" fmla="*/ 332989 h 554982"/>
                <a:gd name="connsiteX1" fmla="*/ 1432384 w 3226828"/>
                <a:gd name="connsiteY1" fmla="*/ 362060 h 554982"/>
                <a:gd name="connsiteX2" fmla="*/ 1236819 w 3226828"/>
                <a:gd name="connsiteY2" fmla="*/ 388487 h 554982"/>
                <a:gd name="connsiteX3" fmla="*/ 1043896 w 3226828"/>
                <a:gd name="connsiteY3" fmla="*/ 420201 h 554982"/>
                <a:gd name="connsiteX4" fmla="*/ 922329 w 3226828"/>
                <a:gd name="connsiteY4" fmla="*/ 441343 h 554982"/>
                <a:gd name="connsiteX5" fmla="*/ 803404 w 3226828"/>
                <a:gd name="connsiteY5" fmla="*/ 470413 h 554982"/>
                <a:gd name="connsiteX6" fmla="*/ 650123 w 3226828"/>
                <a:gd name="connsiteY6" fmla="*/ 510055 h 554982"/>
                <a:gd name="connsiteX7" fmla="*/ 547055 w 3226828"/>
                <a:gd name="connsiteY7" fmla="*/ 541768 h 554982"/>
                <a:gd name="connsiteX8" fmla="*/ 504770 w 3226828"/>
                <a:gd name="connsiteY8" fmla="*/ 554982 h 554982"/>
                <a:gd name="connsiteX9" fmla="*/ 465129 w 3226828"/>
                <a:gd name="connsiteY9" fmla="*/ 549697 h 554982"/>
                <a:gd name="connsiteX10" fmla="*/ 385845 w 3226828"/>
                <a:gd name="connsiteY10" fmla="*/ 533840 h 554982"/>
                <a:gd name="connsiteX11" fmla="*/ 327704 w 3226828"/>
                <a:gd name="connsiteY11" fmla="*/ 517983 h 554982"/>
                <a:gd name="connsiteX12" fmla="*/ 285420 w 3226828"/>
                <a:gd name="connsiteY12" fmla="*/ 499484 h 554982"/>
                <a:gd name="connsiteX13" fmla="*/ 227279 w 3226828"/>
                <a:gd name="connsiteY13" fmla="*/ 470413 h 554982"/>
                <a:gd name="connsiteX14" fmla="*/ 169138 w 3226828"/>
                <a:gd name="connsiteY14" fmla="*/ 436057 h 554982"/>
                <a:gd name="connsiteX15" fmla="*/ 118925 w 3226828"/>
                <a:gd name="connsiteY15" fmla="*/ 401701 h 554982"/>
                <a:gd name="connsiteX16" fmla="*/ 73998 w 3226828"/>
                <a:gd name="connsiteY16" fmla="*/ 364702 h 554982"/>
                <a:gd name="connsiteX17" fmla="*/ 29071 w 3226828"/>
                <a:gd name="connsiteY17" fmla="*/ 322418 h 554982"/>
                <a:gd name="connsiteX18" fmla="*/ 18500 w 3226828"/>
                <a:gd name="connsiteY18" fmla="*/ 309204 h 554982"/>
                <a:gd name="connsiteX19" fmla="*/ 7929 w 3226828"/>
                <a:gd name="connsiteY19" fmla="*/ 293348 h 554982"/>
                <a:gd name="connsiteX20" fmla="*/ 0 w 3226828"/>
                <a:gd name="connsiteY20" fmla="*/ 269563 h 554982"/>
                <a:gd name="connsiteX21" fmla="*/ 5286 w 3226828"/>
                <a:gd name="connsiteY21" fmla="*/ 256349 h 554982"/>
                <a:gd name="connsiteX22" fmla="*/ 21143 w 3226828"/>
                <a:gd name="connsiteY22" fmla="*/ 251063 h 554982"/>
                <a:gd name="connsiteX23" fmla="*/ 44928 w 3226828"/>
                <a:gd name="connsiteY23" fmla="*/ 258991 h 554982"/>
                <a:gd name="connsiteX24" fmla="*/ 124211 w 3226828"/>
                <a:gd name="connsiteY24" fmla="*/ 288062 h 554982"/>
                <a:gd name="connsiteX25" fmla="*/ 214065 w 3226828"/>
                <a:gd name="connsiteY25" fmla="*/ 317133 h 554982"/>
                <a:gd name="connsiteX26" fmla="*/ 277492 w 3226828"/>
                <a:gd name="connsiteY26" fmla="*/ 330346 h 554982"/>
                <a:gd name="connsiteX27" fmla="*/ 348847 w 3226828"/>
                <a:gd name="connsiteY27" fmla="*/ 335632 h 554982"/>
                <a:gd name="connsiteX28" fmla="*/ 393774 w 3226828"/>
                <a:gd name="connsiteY28" fmla="*/ 335632 h 554982"/>
                <a:gd name="connsiteX29" fmla="*/ 510056 w 3226828"/>
                <a:gd name="connsiteY29" fmla="*/ 317133 h 554982"/>
                <a:gd name="connsiteX30" fmla="*/ 742620 w 3226828"/>
                <a:gd name="connsiteY30" fmla="*/ 277491 h 554982"/>
                <a:gd name="connsiteX31" fmla="*/ 1041254 w 3226828"/>
                <a:gd name="connsiteY31" fmla="*/ 216707 h 554982"/>
                <a:gd name="connsiteX32" fmla="*/ 1292317 w 3226828"/>
                <a:gd name="connsiteY32" fmla="*/ 187637 h 554982"/>
                <a:gd name="connsiteX33" fmla="*/ 1556595 w 3226828"/>
                <a:gd name="connsiteY33" fmla="*/ 153280 h 554982"/>
                <a:gd name="connsiteX34" fmla="*/ 1900155 w 3226828"/>
                <a:gd name="connsiteY34" fmla="*/ 105711 h 554982"/>
                <a:gd name="connsiteX35" fmla="*/ 2005866 w 3226828"/>
                <a:gd name="connsiteY35" fmla="*/ 108353 h 554982"/>
                <a:gd name="connsiteX36" fmla="*/ 2227859 w 3226828"/>
                <a:gd name="connsiteY36" fmla="*/ 89854 h 554982"/>
                <a:gd name="connsiteX37" fmla="*/ 2489494 w 3226828"/>
                <a:gd name="connsiteY37" fmla="*/ 63426 h 554982"/>
                <a:gd name="connsiteX38" fmla="*/ 2579348 w 3226828"/>
                <a:gd name="connsiteY38" fmla="*/ 44927 h 554982"/>
                <a:gd name="connsiteX39" fmla="*/ 2756414 w 3226828"/>
                <a:gd name="connsiteY39" fmla="*/ 0 h 554982"/>
                <a:gd name="connsiteX40" fmla="*/ 2764343 w 3226828"/>
                <a:gd name="connsiteY40" fmla="*/ 0 h 554982"/>
                <a:gd name="connsiteX41" fmla="*/ 2814555 w 3226828"/>
                <a:gd name="connsiteY41" fmla="*/ 7928 h 554982"/>
                <a:gd name="connsiteX42" fmla="*/ 2899124 w 3226828"/>
                <a:gd name="connsiteY42" fmla="*/ 26427 h 554982"/>
                <a:gd name="connsiteX43" fmla="*/ 2981050 w 3226828"/>
                <a:gd name="connsiteY43" fmla="*/ 52855 h 554982"/>
                <a:gd name="connsiteX44" fmla="*/ 3052405 w 3226828"/>
                <a:gd name="connsiteY44" fmla="*/ 79283 h 554982"/>
                <a:gd name="connsiteX45" fmla="*/ 3129045 w 3226828"/>
                <a:gd name="connsiteY45" fmla="*/ 116282 h 554982"/>
                <a:gd name="connsiteX46" fmla="*/ 3171330 w 3226828"/>
                <a:gd name="connsiteY46" fmla="*/ 142709 h 554982"/>
                <a:gd name="connsiteX47" fmla="*/ 3192472 w 3226828"/>
                <a:gd name="connsiteY47" fmla="*/ 158566 h 554982"/>
                <a:gd name="connsiteX48" fmla="*/ 3208329 w 3226828"/>
                <a:gd name="connsiteY48" fmla="*/ 171780 h 554982"/>
                <a:gd name="connsiteX49" fmla="*/ 3218900 w 3226828"/>
                <a:gd name="connsiteY49" fmla="*/ 190279 h 554982"/>
                <a:gd name="connsiteX50" fmla="*/ 3224185 w 3226828"/>
                <a:gd name="connsiteY50" fmla="*/ 211422 h 554982"/>
                <a:gd name="connsiteX51" fmla="*/ 3226828 w 3226828"/>
                <a:gd name="connsiteY51" fmla="*/ 229921 h 554982"/>
                <a:gd name="connsiteX52" fmla="*/ 3221543 w 3226828"/>
                <a:gd name="connsiteY52" fmla="*/ 251063 h 554982"/>
                <a:gd name="connsiteX53" fmla="*/ 3203043 w 3226828"/>
                <a:gd name="connsiteY53" fmla="*/ 272205 h 554982"/>
                <a:gd name="connsiteX54" fmla="*/ 3176615 w 3226828"/>
                <a:gd name="connsiteY54" fmla="*/ 290705 h 554982"/>
                <a:gd name="connsiteX55" fmla="*/ 3129045 w 3226828"/>
                <a:gd name="connsiteY55" fmla="*/ 306561 h 554982"/>
                <a:gd name="connsiteX56" fmla="*/ 3084118 w 3226828"/>
                <a:gd name="connsiteY56" fmla="*/ 309204 h 554982"/>
                <a:gd name="connsiteX57" fmla="*/ 2991621 w 3226828"/>
                <a:gd name="connsiteY57" fmla="*/ 301276 h 554982"/>
                <a:gd name="connsiteX58" fmla="*/ 2814555 w 3226828"/>
                <a:gd name="connsiteY58" fmla="*/ 290705 h 554982"/>
                <a:gd name="connsiteX59" fmla="*/ 2600491 w 3226828"/>
                <a:gd name="connsiteY59" fmla="*/ 288062 h 554982"/>
                <a:gd name="connsiteX60" fmla="*/ 2370569 w 3226828"/>
                <a:gd name="connsiteY60" fmla="*/ 288062 h 554982"/>
                <a:gd name="connsiteX61" fmla="*/ 2050793 w 3226828"/>
                <a:gd name="connsiteY61" fmla="*/ 298633 h 554982"/>
                <a:gd name="connsiteX62" fmla="*/ 1670234 w 3226828"/>
                <a:gd name="connsiteY62" fmla="*/ 332989 h 5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26828" h="554982">
                  <a:moveTo>
                    <a:pt x="1670234" y="332989"/>
                  </a:moveTo>
                  <a:lnTo>
                    <a:pt x="1432384" y="362060"/>
                  </a:lnTo>
                  <a:lnTo>
                    <a:pt x="1236819" y="388487"/>
                  </a:lnTo>
                  <a:lnTo>
                    <a:pt x="1043896" y="420201"/>
                  </a:lnTo>
                  <a:lnTo>
                    <a:pt x="922329" y="441343"/>
                  </a:lnTo>
                  <a:lnTo>
                    <a:pt x="803404" y="470413"/>
                  </a:lnTo>
                  <a:lnTo>
                    <a:pt x="650123" y="510055"/>
                  </a:lnTo>
                  <a:lnTo>
                    <a:pt x="547055" y="541768"/>
                  </a:lnTo>
                  <a:lnTo>
                    <a:pt x="504770" y="554982"/>
                  </a:lnTo>
                  <a:lnTo>
                    <a:pt x="465129" y="549697"/>
                  </a:lnTo>
                  <a:lnTo>
                    <a:pt x="385845" y="533840"/>
                  </a:lnTo>
                  <a:lnTo>
                    <a:pt x="327704" y="517983"/>
                  </a:lnTo>
                  <a:lnTo>
                    <a:pt x="285420" y="499484"/>
                  </a:lnTo>
                  <a:lnTo>
                    <a:pt x="227279" y="470413"/>
                  </a:lnTo>
                  <a:lnTo>
                    <a:pt x="169138" y="436057"/>
                  </a:lnTo>
                  <a:lnTo>
                    <a:pt x="118925" y="401701"/>
                  </a:lnTo>
                  <a:lnTo>
                    <a:pt x="73998" y="364702"/>
                  </a:lnTo>
                  <a:lnTo>
                    <a:pt x="29071" y="322418"/>
                  </a:lnTo>
                  <a:lnTo>
                    <a:pt x="18500" y="309204"/>
                  </a:lnTo>
                  <a:lnTo>
                    <a:pt x="7929" y="293348"/>
                  </a:lnTo>
                  <a:lnTo>
                    <a:pt x="0" y="269563"/>
                  </a:lnTo>
                  <a:lnTo>
                    <a:pt x="5286" y="256349"/>
                  </a:lnTo>
                  <a:lnTo>
                    <a:pt x="21143" y="251063"/>
                  </a:lnTo>
                  <a:lnTo>
                    <a:pt x="44928" y="258991"/>
                  </a:lnTo>
                  <a:lnTo>
                    <a:pt x="124211" y="288062"/>
                  </a:lnTo>
                  <a:lnTo>
                    <a:pt x="214065" y="317133"/>
                  </a:lnTo>
                  <a:lnTo>
                    <a:pt x="277492" y="330346"/>
                  </a:lnTo>
                  <a:lnTo>
                    <a:pt x="348847" y="335632"/>
                  </a:lnTo>
                  <a:lnTo>
                    <a:pt x="393774" y="335632"/>
                  </a:lnTo>
                  <a:lnTo>
                    <a:pt x="510056" y="317133"/>
                  </a:lnTo>
                  <a:lnTo>
                    <a:pt x="742620" y="277491"/>
                  </a:lnTo>
                  <a:lnTo>
                    <a:pt x="1041254" y="216707"/>
                  </a:lnTo>
                  <a:lnTo>
                    <a:pt x="1292317" y="187637"/>
                  </a:lnTo>
                  <a:lnTo>
                    <a:pt x="1556595" y="153280"/>
                  </a:lnTo>
                  <a:lnTo>
                    <a:pt x="1900155" y="105711"/>
                  </a:lnTo>
                  <a:lnTo>
                    <a:pt x="2005866" y="108353"/>
                  </a:lnTo>
                  <a:lnTo>
                    <a:pt x="2227859" y="89854"/>
                  </a:lnTo>
                  <a:lnTo>
                    <a:pt x="2489494" y="63426"/>
                  </a:lnTo>
                  <a:lnTo>
                    <a:pt x="2579348" y="44927"/>
                  </a:lnTo>
                  <a:lnTo>
                    <a:pt x="2756414" y="0"/>
                  </a:lnTo>
                  <a:lnTo>
                    <a:pt x="2764343" y="0"/>
                  </a:lnTo>
                  <a:lnTo>
                    <a:pt x="2814555" y="7928"/>
                  </a:lnTo>
                  <a:lnTo>
                    <a:pt x="2899124" y="26427"/>
                  </a:lnTo>
                  <a:lnTo>
                    <a:pt x="2981050" y="52855"/>
                  </a:lnTo>
                  <a:lnTo>
                    <a:pt x="3052405" y="79283"/>
                  </a:lnTo>
                  <a:lnTo>
                    <a:pt x="3129045" y="116282"/>
                  </a:lnTo>
                  <a:lnTo>
                    <a:pt x="3171330" y="142709"/>
                  </a:lnTo>
                  <a:lnTo>
                    <a:pt x="3192472" y="158566"/>
                  </a:lnTo>
                  <a:lnTo>
                    <a:pt x="3208329" y="171780"/>
                  </a:lnTo>
                  <a:lnTo>
                    <a:pt x="3218900" y="190279"/>
                  </a:lnTo>
                  <a:lnTo>
                    <a:pt x="3224185" y="211422"/>
                  </a:lnTo>
                  <a:lnTo>
                    <a:pt x="3226828" y="229921"/>
                  </a:lnTo>
                  <a:lnTo>
                    <a:pt x="3221543" y="251063"/>
                  </a:lnTo>
                  <a:lnTo>
                    <a:pt x="3203043" y="272205"/>
                  </a:lnTo>
                  <a:lnTo>
                    <a:pt x="3176615" y="290705"/>
                  </a:lnTo>
                  <a:lnTo>
                    <a:pt x="3129045" y="306561"/>
                  </a:lnTo>
                  <a:lnTo>
                    <a:pt x="3084118" y="309204"/>
                  </a:lnTo>
                  <a:lnTo>
                    <a:pt x="2991621" y="301276"/>
                  </a:lnTo>
                  <a:lnTo>
                    <a:pt x="2814555" y="290705"/>
                  </a:lnTo>
                  <a:lnTo>
                    <a:pt x="2600491" y="288062"/>
                  </a:lnTo>
                  <a:lnTo>
                    <a:pt x="2370569" y="288062"/>
                  </a:lnTo>
                  <a:lnTo>
                    <a:pt x="2050793" y="298633"/>
                  </a:lnTo>
                  <a:lnTo>
                    <a:pt x="1670234" y="332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9">
              <a:extLst>
                <a:ext uri="{FF2B5EF4-FFF2-40B4-BE49-F238E27FC236}">
                  <a16:creationId xmlns:a16="http://schemas.microsoft.com/office/drawing/2014/main" id="{B439226B-0058-4C7B-B3D3-ACD661A9EF3A}"/>
                </a:ext>
              </a:extLst>
            </p:cNvPr>
            <p:cNvSpPr/>
            <p:nvPr/>
          </p:nvSpPr>
          <p:spPr>
            <a:xfrm>
              <a:off x="4405313" y="3376613"/>
              <a:ext cx="517525" cy="1301750"/>
            </a:xfrm>
            <a:custGeom>
              <a:avLst/>
              <a:gdLst>
                <a:gd name="connsiteX0" fmla="*/ 242887 w 516731"/>
                <a:gd name="connsiteY0" fmla="*/ 716756 h 1302543"/>
                <a:gd name="connsiteX1" fmla="*/ 233362 w 516731"/>
                <a:gd name="connsiteY1" fmla="*/ 628650 h 1302543"/>
                <a:gd name="connsiteX2" fmla="*/ 219075 w 516731"/>
                <a:gd name="connsiteY2" fmla="*/ 514350 h 1302543"/>
                <a:gd name="connsiteX3" fmla="*/ 202406 w 516731"/>
                <a:gd name="connsiteY3" fmla="*/ 419100 h 1302543"/>
                <a:gd name="connsiteX4" fmla="*/ 188118 w 516731"/>
                <a:gd name="connsiteY4" fmla="*/ 328612 h 1302543"/>
                <a:gd name="connsiteX5" fmla="*/ 178593 w 516731"/>
                <a:gd name="connsiteY5" fmla="*/ 283368 h 1302543"/>
                <a:gd name="connsiteX6" fmla="*/ 169068 w 516731"/>
                <a:gd name="connsiteY6" fmla="*/ 245268 h 1302543"/>
                <a:gd name="connsiteX7" fmla="*/ 154781 w 516731"/>
                <a:gd name="connsiteY7" fmla="*/ 211931 h 1302543"/>
                <a:gd name="connsiteX8" fmla="*/ 142875 w 516731"/>
                <a:gd name="connsiteY8" fmla="*/ 190500 h 1302543"/>
                <a:gd name="connsiteX9" fmla="*/ 126206 w 516731"/>
                <a:gd name="connsiteY9" fmla="*/ 169068 h 1302543"/>
                <a:gd name="connsiteX10" fmla="*/ 102393 w 516731"/>
                <a:gd name="connsiteY10" fmla="*/ 138112 h 1302543"/>
                <a:gd name="connsiteX11" fmla="*/ 76200 w 516731"/>
                <a:gd name="connsiteY11" fmla="*/ 111918 h 1302543"/>
                <a:gd name="connsiteX12" fmla="*/ 35718 w 516731"/>
                <a:gd name="connsiteY12" fmla="*/ 80962 h 1302543"/>
                <a:gd name="connsiteX13" fmla="*/ 11906 w 516731"/>
                <a:gd name="connsiteY13" fmla="*/ 61912 h 1302543"/>
                <a:gd name="connsiteX14" fmla="*/ 0 w 516731"/>
                <a:gd name="connsiteY14" fmla="*/ 42862 h 1302543"/>
                <a:gd name="connsiteX15" fmla="*/ 0 w 516731"/>
                <a:gd name="connsiteY15" fmla="*/ 30956 h 1302543"/>
                <a:gd name="connsiteX16" fmla="*/ 0 w 516731"/>
                <a:gd name="connsiteY16" fmla="*/ 19050 h 1302543"/>
                <a:gd name="connsiteX17" fmla="*/ 21431 w 516731"/>
                <a:gd name="connsiteY17" fmla="*/ 11906 h 1302543"/>
                <a:gd name="connsiteX18" fmla="*/ 64293 w 516731"/>
                <a:gd name="connsiteY18" fmla="*/ 4762 h 1302543"/>
                <a:gd name="connsiteX19" fmla="*/ 135731 w 516731"/>
                <a:gd name="connsiteY19" fmla="*/ 0 h 1302543"/>
                <a:gd name="connsiteX20" fmla="*/ 188118 w 516731"/>
                <a:gd name="connsiteY20" fmla="*/ 4762 h 1302543"/>
                <a:gd name="connsiteX21" fmla="*/ 247650 w 516731"/>
                <a:gd name="connsiteY21" fmla="*/ 16668 h 1302543"/>
                <a:gd name="connsiteX22" fmla="*/ 290512 w 516731"/>
                <a:gd name="connsiteY22" fmla="*/ 28575 h 1302543"/>
                <a:gd name="connsiteX23" fmla="*/ 381000 w 516731"/>
                <a:gd name="connsiteY23" fmla="*/ 188118 h 1302543"/>
                <a:gd name="connsiteX24" fmla="*/ 407193 w 516731"/>
                <a:gd name="connsiteY24" fmla="*/ 366712 h 1302543"/>
                <a:gd name="connsiteX25" fmla="*/ 433387 w 516731"/>
                <a:gd name="connsiteY25" fmla="*/ 554831 h 1302543"/>
                <a:gd name="connsiteX26" fmla="*/ 464343 w 516731"/>
                <a:gd name="connsiteY26" fmla="*/ 795337 h 1302543"/>
                <a:gd name="connsiteX27" fmla="*/ 500062 w 516731"/>
                <a:gd name="connsiteY27" fmla="*/ 1064418 h 1302543"/>
                <a:gd name="connsiteX28" fmla="*/ 516731 w 516731"/>
                <a:gd name="connsiteY28" fmla="*/ 1193006 h 1302543"/>
                <a:gd name="connsiteX29" fmla="*/ 485775 w 516731"/>
                <a:gd name="connsiteY29" fmla="*/ 1257300 h 1302543"/>
                <a:gd name="connsiteX30" fmla="*/ 473868 w 516731"/>
                <a:gd name="connsiteY30" fmla="*/ 1281112 h 1302543"/>
                <a:gd name="connsiteX31" fmla="*/ 464343 w 516731"/>
                <a:gd name="connsiteY31" fmla="*/ 1290637 h 1302543"/>
                <a:gd name="connsiteX32" fmla="*/ 447675 w 516731"/>
                <a:gd name="connsiteY32" fmla="*/ 1300162 h 1302543"/>
                <a:gd name="connsiteX33" fmla="*/ 433387 w 516731"/>
                <a:gd name="connsiteY33" fmla="*/ 1302543 h 1302543"/>
                <a:gd name="connsiteX34" fmla="*/ 414337 w 516731"/>
                <a:gd name="connsiteY34" fmla="*/ 1302543 h 1302543"/>
                <a:gd name="connsiteX35" fmla="*/ 395287 w 516731"/>
                <a:gd name="connsiteY35" fmla="*/ 1293018 h 1302543"/>
                <a:gd name="connsiteX36" fmla="*/ 378618 w 516731"/>
                <a:gd name="connsiteY36" fmla="*/ 1276350 h 1302543"/>
                <a:gd name="connsiteX37" fmla="*/ 352425 w 516731"/>
                <a:gd name="connsiteY37" fmla="*/ 1243012 h 1302543"/>
                <a:gd name="connsiteX38" fmla="*/ 326231 w 516731"/>
                <a:gd name="connsiteY38" fmla="*/ 1200150 h 1302543"/>
                <a:gd name="connsiteX39" fmla="*/ 292893 w 516731"/>
                <a:gd name="connsiteY39" fmla="*/ 1128712 h 1302543"/>
                <a:gd name="connsiteX40" fmla="*/ 273843 w 516731"/>
                <a:gd name="connsiteY40" fmla="*/ 1059656 h 1302543"/>
                <a:gd name="connsiteX41" fmla="*/ 266700 w 516731"/>
                <a:gd name="connsiteY41" fmla="*/ 971550 h 1302543"/>
                <a:gd name="connsiteX42" fmla="*/ 242887 w 516731"/>
                <a:gd name="connsiteY42" fmla="*/ 7167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302543">
                  <a:moveTo>
                    <a:pt x="242887" y="716756"/>
                  </a:moveTo>
                  <a:lnTo>
                    <a:pt x="233362" y="628650"/>
                  </a:lnTo>
                  <a:lnTo>
                    <a:pt x="219075" y="514350"/>
                  </a:lnTo>
                  <a:lnTo>
                    <a:pt x="202406" y="419100"/>
                  </a:lnTo>
                  <a:lnTo>
                    <a:pt x="188118" y="328612"/>
                  </a:lnTo>
                  <a:lnTo>
                    <a:pt x="178593" y="283368"/>
                  </a:lnTo>
                  <a:lnTo>
                    <a:pt x="169068" y="245268"/>
                  </a:lnTo>
                  <a:lnTo>
                    <a:pt x="154781" y="211931"/>
                  </a:lnTo>
                  <a:lnTo>
                    <a:pt x="142875" y="190500"/>
                  </a:lnTo>
                  <a:lnTo>
                    <a:pt x="126206" y="169068"/>
                  </a:lnTo>
                  <a:lnTo>
                    <a:pt x="102393" y="138112"/>
                  </a:lnTo>
                  <a:lnTo>
                    <a:pt x="76200" y="111918"/>
                  </a:lnTo>
                  <a:lnTo>
                    <a:pt x="35718" y="80962"/>
                  </a:lnTo>
                  <a:lnTo>
                    <a:pt x="11906" y="61912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1431" y="11906"/>
                  </a:lnTo>
                  <a:lnTo>
                    <a:pt x="64293" y="4762"/>
                  </a:lnTo>
                  <a:lnTo>
                    <a:pt x="135731" y="0"/>
                  </a:lnTo>
                  <a:lnTo>
                    <a:pt x="188118" y="4762"/>
                  </a:lnTo>
                  <a:lnTo>
                    <a:pt x="247650" y="16668"/>
                  </a:lnTo>
                  <a:lnTo>
                    <a:pt x="290512" y="28575"/>
                  </a:lnTo>
                  <a:lnTo>
                    <a:pt x="381000" y="188118"/>
                  </a:lnTo>
                  <a:lnTo>
                    <a:pt x="407193" y="366712"/>
                  </a:lnTo>
                  <a:lnTo>
                    <a:pt x="433387" y="554831"/>
                  </a:lnTo>
                  <a:lnTo>
                    <a:pt x="464343" y="795337"/>
                  </a:lnTo>
                  <a:lnTo>
                    <a:pt x="500062" y="1064418"/>
                  </a:lnTo>
                  <a:lnTo>
                    <a:pt x="516731" y="1193006"/>
                  </a:lnTo>
                  <a:lnTo>
                    <a:pt x="485775" y="1257300"/>
                  </a:lnTo>
                  <a:lnTo>
                    <a:pt x="473868" y="1281112"/>
                  </a:lnTo>
                  <a:lnTo>
                    <a:pt x="464343" y="1290637"/>
                  </a:lnTo>
                  <a:lnTo>
                    <a:pt x="447675" y="1300162"/>
                  </a:lnTo>
                  <a:lnTo>
                    <a:pt x="433387" y="1302543"/>
                  </a:lnTo>
                  <a:lnTo>
                    <a:pt x="414337" y="1302543"/>
                  </a:lnTo>
                  <a:lnTo>
                    <a:pt x="395287" y="1293018"/>
                  </a:lnTo>
                  <a:lnTo>
                    <a:pt x="378618" y="1276350"/>
                  </a:lnTo>
                  <a:lnTo>
                    <a:pt x="352425" y="1243012"/>
                  </a:lnTo>
                  <a:lnTo>
                    <a:pt x="326231" y="1200150"/>
                  </a:lnTo>
                  <a:lnTo>
                    <a:pt x="292893" y="1128712"/>
                  </a:lnTo>
                  <a:lnTo>
                    <a:pt x="273843" y="1059656"/>
                  </a:lnTo>
                  <a:lnTo>
                    <a:pt x="266700" y="971550"/>
                  </a:lnTo>
                  <a:lnTo>
                    <a:pt x="242887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0">
              <a:extLst>
                <a:ext uri="{FF2B5EF4-FFF2-40B4-BE49-F238E27FC236}">
                  <a16:creationId xmlns:a16="http://schemas.microsoft.com/office/drawing/2014/main" id="{0E8A9006-AD48-4685-B21E-4DF771D01CBA}"/>
                </a:ext>
              </a:extLst>
            </p:cNvPr>
            <p:cNvSpPr/>
            <p:nvPr/>
          </p:nvSpPr>
          <p:spPr>
            <a:xfrm>
              <a:off x="4629150" y="3116263"/>
              <a:ext cx="2162175" cy="1322387"/>
            </a:xfrm>
            <a:custGeom>
              <a:avLst/>
              <a:gdLst>
                <a:gd name="connsiteX0" fmla="*/ 923925 w 2162175"/>
                <a:gd name="connsiteY0" fmla="*/ 333375 h 1321594"/>
                <a:gd name="connsiteX1" fmla="*/ 742950 w 2162175"/>
                <a:gd name="connsiteY1" fmla="*/ 359569 h 1321594"/>
                <a:gd name="connsiteX2" fmla="*/ 576263 w 2162175"/>
                <a:gd name="connsiteY2" fmla="*/ 388144 h 1321594"/>
                <a:gd name="connsiteX3" fmla="*/ 457200 w 2162175"/>
                <a:gd name="connsiteY3" fmla="*/ 409575 h 1321594"/>
                <a:gd name="connsiteX4" fmla="*/ 304800 w 2162175"/>
                <a:gd name="connsiteY4" fmla="*/ 438150 h 1321594"/>
                <a:gd name="connsiteX5" fmla="*/ 83344 w 2162175"/>
                <a:gd name="connsiteY5" fmla="*/ 483394 h 1321594"/>
                <a:gd name="connsiteX6" fmla="*/ 0 w 2162175"/>
                <a:gd name="connsiteY6" fmla="*/ 273844 h 1321594"/>
                <a:gd name="connsiteX7" fmla="*/ 69056 w 2162175"/>
                <a:gd name="connsiteY7" fmla="*/ 290513 h 1321594"/>
                <a:gd name="connsiteX8" fmla="*/ 176213 w 2162175"/>
                <a:gd name="connsiteY8" fmla="*/ 276225 h 1321594"/>
                <a:gd name="connsiteX9" fmla="*/ 564356 w 2162175"/>
                <a:gd name="connsiteY9" fmla="*/ 223838 h 1321594"/>
                <a:gd name="connsiteX10" fmla="*/ 931069 w 2162175"/>
                <a:gd name="connsiteY10" fmla="*/ 169069 h 1321594"/>
                <a:gd name="connsiteX11" fmla="*/ 1183481 w 2162175"/>
                <a:gd name="connsiteY11" fmla="*/ 130969 h 1321594"/>
                <a:gd name="connsiteX12" fmla="*/ 1473994 w 2162175"/>
                <a:gd name="connsiteY12" fmla="*/ 83344 h 1321594"/>
                <a:gd name="connsiteX13" fmla="*/ 1676400 w 2162175"/>
                <a:gd name="connsiteY13" fmla="*/ 50007 h 1321594"/>
                <a:gd name="connsiteX14" fmla="*/ 1702594 w 2162175"/>
                <a:gd name="connsiteY14" fmla="*/ 40482 h 1321594"/>
                <a:gd name="connsiteX15" fmla="*/ 1716881 w 2162175"/>
                <a:gd name="connsiteY15" fmla="*/ 23813 h 1321594"/>
                <a:gd name="connsiteX16" fmla="*/ 1735931 w 2162175"/>
                <a:gd name="connsiteY16" fmla="*/ 9525 h 1321594"/>
                <a:gd name="connsiteX17" fmla="*/ 1766888 w 2162175"/>
                <a:gd name="connsiteY17" fmla="*/ 0 h 1321594"/>
                <a:gd name="connsiteX18" fmla="*/ 1812131 w 2162175"/>
                <a:gd name="connsiteY18" fmla="*/ 0 h 1321594"/>
                <a:gd name="connsiteX19" fmla="*/ 1859756 w 2162175"/>
                <a:gd name="connsiteY19" fmla="*/ 11907 h 1321594"/>
                <a:gd name="connsiteX20" fmla="*/ 1931194 w 2162175"/>
                <a:gd name="connsiteY20" fmla="*/ 47625 h 1321594"/>
                <a:gd name="connsiteX21" fmla="*/ 2062163 w 2162175"/>
                <a:gd name="connsiteY21" fmla="*/ 116682 h 1321594"/>
                <a:gd name="connsiteX22" fmla="*/ 2112169 w 2162175"/>
                <a:gd name="connsiteY22" fmla="*/ 150019 h 1321594"/>
                <a:gd name="connsiteX23" fmla="*/ 2150269 w 2162175"/>
                <a:gd name="connsiteY23" fmla="*/ 176213 h 1321594"/>
                <a:gd name="connsiteX24" fmla="*/ 2157413 w 2162175"/>
                <a:gd name="connsiteY24" fmla="*/ 185738 h 1321594"/>
                <a:gd name="connsiteX25" fmla="*/ 2162175 w 2162175"/>
                <a:gd name="connsiteY25" fmla="*/ 200025 h 1321594"/>
                <a:gd name="connsiteX26" fmla="*/ 2162175 w 2162175"/>
                <a:gd name="connsiteY26" fmla="*/ 221457 h 1321594"/>
                <a:gd name="connsiteX27" fmla="*/ 2150269 w 2162175"/>
                <a:gd name="connsiteY27" fmla="*/ 247650 h 1321594"/>
                <a:gd name="connsiteX28" fmla="*/ 2126456 w 2162175"/>
                <a:gd name="connsiteY28" fmla="*/ 283369 h 1321594"/>
                <a:gd name="connsiteX29" fmla="*/ 2090738 w 2162175"/>
                <a:gd name="connsiteY29" fmla="*/ 323850 h 1321594"/>
                <a:gd name="connsiteX30" fmla="*/ 2081213 w 2162175"/>
                <a:gd name="connsiteY30" fmla="*/ 338138 h 1321594"/>
                <a:gd name="connsiteX31" fmla="*/ 2047875 w 2162175"/>
                <a:gd name="connsiteY31" fmla="*/ 533400 h 1321594"/>
                <a:gd name="connsiteX32" fmla="*/ 1964531 w 2162175"/>
                <a:gd name="connsiteY32" fmla="*/ 997744 h 1321594"/>
                <a:gd name="connsiteX33" fmla="*/ 1945481 w 2162175"/>
                <a:gd name="connsiteY33" fmla="*/ 1109663 h 1321594"/>
                <a:gd name="connsiteX34" fmla="*/ 1921669 w 2162175"/>
                <a:gd name="connsiteY34" fmla="*/ 1235869 h 1321594"/>
                <a:gd name="connsiteX35" fmla="*/ 1907381 w 2162175"/>
                <a:gd name="connsiteY35" fmla="*/ 1278732 h 1321594"/>
                <a:gd name="connsiteX36" fmla="*/ 1895475 w 2162175"/>
                <a:gd name="connsiteY36" fmla="*/ 1302544 h 1321594"/>
                <a:gd name="connsiteX37" fmla="*/ 1878806 w 2162175"/>
                <a:gd name="connsiteY37" fmla="*/ 1316832 h 1321594"/>
                <a:gd name="connsiteX38" fmla="*/ 1859756 w 2162175"/>
                <a:gd name="connsiteY38" fmla="*/ 1321594 h 1321594"/>
                <a:gd name="connsiteX39" fmla="*/ 1843088 w 2162175"/>
                <a:gd name="connsiteY39" fmla="*/ 1321594 h 1321594"/>
                <a:gd name="connsiteX40" fmla="*/ 1802606 w 2162175"/>
                <a:gd name="connsiteY40" fmla="*/ 1316832 h 1321594"/>
                <a:gd name="connsiteX41" fmla="*/ 1697831 w 2162175"/>
                <a:gd name="connsiteY41" fmla="*/ 1138238 h 1321594"/>
                <a:gd name="connsiteX42" fmla="*/ 1714500 w 2162175"/>
                <a:gd name="connsiteY42" fmla="*/ 995363 h 1321594"/>
                <a:gd name="connsiteX43" fmla="*/ 1747838 w 2162175"/>
                <a:gd name="connsiteY43" fmla="*/ 738188 h 1321594"/>
                <a:gd name="connsiteX44" fmla="*/ 1766888 w 2162175"/>
                <a:gd name="connsiteY44" fmla="*/ 604838 h 1321594"/>
                <a:gd name="connsiteX45" fmla="*/ 1766888 w 2162175"/>
                <a:gd name="connsiteY45" fmla="*/ 304800 h 1321594"/>
                <a:gd name="connsiteX46" fmla="*/ 1764506 w 2162175"/>
                <a:gd name="connsiteY46" fmla="*/ 285750 h 1321594"/>
                <a:gd name="connsiteX47" fmla="*/ 1745456 w 2162175"/>
                <a:gd name="connsiteY47" fmla="*/ 269082 h 1321594"/>
                <a:gd name="connsiteX48" fmla="*/ 1728788 w 2162175"/>
                <a:gd name="connsiteY48" fmla="*/ 259557 h 1321594"/>
                <a:gd name="connsiteX49" fmla="*/ 1709738 w 2162175"/>
                <a:gd name="connsiteY49" fmla="*/ 252413 h 1321594"/>
                <a:gd name="connsiteX50" fmla="*/ 1681163 w 2162175"/>
                <a:gd name="connsiteY50" fmla="*/ 247650 h 1321594"/>
                <a:gd name="connsiteX51" fmla="*/ 1614488 w 2162175"/>
                <a:gd name="connsiteY51" fmla="*/ 252413 h 1321594"/>
                <a:gd name="connsiteX52" fmla="*/ 1454944 w 2162175"/>
                <a:gd name="connsiteY52" fmla="*/ 266700 h 1321594"/>
                <a:gd name="connsiteX53" fmla="*/ 1290638 w 2162175"/>
                <a:gd name="connsiteY53" fmla="*/ 285750 h 1321594"/>
                <a:gd name="connsiteX54" fmla="*/ 1131094 w 2162175"/>
                <a:gd name="connsiteY54" fmla="*/ 304800 h 1321594"/>
                <a:gd name="connsiteX55" fmla="*/ 923925 w 2162175"/>
                <a:gd name="connsiteY55" fmla="*/ 3333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321594">
                  <a:moveTo>
                    <a:pt x="923925" y="333375"/>
                  </a:moveTo>
                  <a:lnTo>
                    <a:pt x="742950" y="359569"/>
                  </a:lnTo>
                  <a:lnTo>
                    <a:pt x="576263" y="388144"/>
                  </a:lnTo>
                  <a:lnTo>
                    <a:pt x="457200" y="409575"/>
                  </a:lnTo>
                  <a:lnTo>
                    <a:pt x="304800" y="438150"/>
                  </a:lnTo>
                  <a:lnTo>
                    <a:pt x="83344" y="483394"/>
                  </a:lnTo>
                  <a:lnTo>
                    <a:pt x="0" y="273844"/>
                  </a:lnTo>
                  <a:lnTo>
                    <a:pt x="69056" y="290513"/>
                  </a:lnTo>
                  <a:lnTo>
                    <a:pt x="176213" y="276225"/>
                  </a:lnTo>
                  <a:lnTo>
                    <a:pt x="564356" y="223838"/>
                  </a:lnTo>
                  <a:lnTo>
                    <a:pt x="931069" y="169069"/>
                  </a:lnTo>
                  <a:lnTo>
                    <a:pt x="1183481" y="130969"/>
                  </a:lnTo>
                  <a:lnTo>
                    <a:pt x="1473994" y="83344"/>
                  </a:lnTo>
                  <a:lnTo>
                    <a:pt x="1676400" y="50007"/>
                  </a:lnTo>
                  <a:lnTo>
                    <a:pt x="1702594" y="40482"/>
                  </a:lnTo>
                  <a:lnTo>
                    <a:pt x="1716881" y="23813"/>
                  </a:lnTo>
                  <a:lnTo>
                    <a:pt x="1735931" y="9525"/>
                  </a:lnTo>
                  <a:lnTo>
                    <a:pt x="1766888" y="0"/>
                  </a:lnTo>
                  <a:lnTo>
                    <a:pt x="1812131" y="0"/>
                  </a:lnTo>
                  <a:lnTo>
                    <a:pt x="1859756" y="11907"/>
                  </a:lnTo>
                  <a:lnTo>
                    <a:pt x="1931194" y="47625"/>
                  </a:lnTo>
                  <a:lnTo>
                    <a:pt x="2062163" y="116682"/>
                  </a:lnTo>
                  <a:lnTo>
                    <a:pt x="2112169" y="150019"/>
                  </a:lnTo>
                  <a:lnTo>
                    <a:pt x="2150269" y="176213"/>
                  </a:lnTo>
                  <a:lnTo>
                    <a:pt x="2157413" y="185738"/>
                  </a:lnTo>
                  <a:lnTo>
                    <a:pt x="2162175" y="200025"/>
                  </a:lnTo>
                  <a:lnTo>
                    <a:pt x="2162175" y="221457"/>
                  </a:lnTo>
                  <a:lnTo>
                    <a:pt x="2150269" y="247650"/>
                  </a:lnTo>
                  <a:lnTo>
                    <a:pt x="2126456" y="283369"/>
                  </a:lnTo>
                  <a:lnTo>
                    <a:pt x="2090738" y="323850"/>
                  </a:lnTo>
                  <a:lnTo>
                    <a:pt x="2081213" y="338138"/>
                  </a:lnTo>
                  <a:lnTo>
                    <a:pt x="2047875" y="533400"/>
                  </a:lnTo>
                  <a:lnTo>
                    <a:pt x="1964531" y="997744"/>
                  </a:lnTo>
                  <a:lnTo>
                    <a:pt x="1945481" y="1109663"/>
                  </a:lnTo>
                  <a:lnTo>
                    <a:pt x="1921669" y="1235869"/>
                  </a:lnTo>
                  <a:lnTo>
                    <a:pt x="1907381" y="1278732"/>
                  </a:lnTo>
                  <a:lnTo>
                    <a:pt x="1895475" y="1302544"/>
                  </a:lnTo>
                  <a:lnTo>
                    <a:pt x="1878806" y="1316832"/>
                  </a:lnTo>
                  <a:lnTo>
                    <a:pt x="1859756" y="1321594"/>
                  </a:lnTo>
                  <a:lnTo>
                    <a:pt x="1843088" y="1321594"/>
                  </a:lnTo>
                  <a:lnTo>
                    <a:pt x="1802606" y="1316832"/>
                  </a:lnTo>
                  <a:lnTo>
                    <a:pt x="1697831" y="1138238"/>
                  </a:lnTo>
                  <a:lnTo>
                    <a:pt x="1714500" y="995363"/>
                  </a:lnTo>
                  <a:lnTo>
                    <a:pt x="1747838" y="738188"/>
                  </a:lnTo>
                  <a:lnTo>
                    <a:pt x="1766888" y="604838"/>
                  </a:lnTo>
                  <a:lnTo>
                    <a:pt x="1766888" y="304800"/>
                  </a:lnTo>
                  <a:lnTo>
                    <a:pt x="1764506" y="285750"/>
                  </a:lnTo>
                  <a:lnTo>
                    <a:pt x="1745456" y="269082"/>
                  </a:lnTo>
                  <a:lnTo>
                    <a:pt x="1728788" y="259557"/>
                  </a:lnTo>
                  <a:lnTo>
                    <a:pt x="1709738" y="252413"/>
                  </a:lnTo>
                  <a:lnTo>
                    <a:pt x="1681163" y="247650"/>
                  </a:lnTo>
                  <a:lnTo>
                    <a:pt x="1614488" y="252413"/>
                  </a:lnTo>
                  <a:lnTo>
                    <a:pt x="1454944" y="266700"/>
                  </a:lnTo>
                  <a:lnTo>
                    <a:pt x="1290638" y="285750"/>
                  </a:lnTo>
                  <a:lnTo>
                    <a:pt x="1131094" y="304800"/>
                  </a:lnTo>
                  <a:lnTo>
                    <a:pt x="9239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31">
              <a:extLst>
                <a:ext uri="{FF2B5EF4-FFF2-40B4-BE49-F238E27FC236}">
                  <a16:creationId xmlns:a16="http://schemas.microsoft.com/office/drawing/2014/main" id="{C41DB38E-09DC-46F0-A2F7-FA2B86CE1011}"/>
                </a:ext>
              </a:extLst>
            </p:cNvPr>
            <p:cNvSpPr/>
            <p:nvPr/>
          </p:nvSpPr>
          <p:spPr>
            <a:xfrm>
              <a:off x="4746625" y="3697288"/>
              <a:ext cx="1711325" cy="396875"/>
            </a:xfrm>
            <a:custGeom>
              <a:avLst/>
              <a:gdLst>
                <a:gd name="connsiteX0" fmla="*/ 757238 w 1712119"/>
                <a:gd name="connsiteY0" fmla="*/ 80963 h 395288"/>
                <a:gd name="connsiteX1" fmla="*/ 588169 w 1712119"/>
                <a:gd name="connsiteY1" fmla="*/ 107157 h 395288"/>
                <a:gd name="connsiteX2" fmla="*/ 445294 w 1712119"/>
                <a:gd name="connsiteY2" fmla="*/ 130969 h 395288"/>
                <a:gd name="connsiteX3" fmla="*/ 238125 w 1712119"/>
                <a:gd name="connsiteY3" fmla="*/ 169069 h 395288"/>
                <a:gd name="connsiteX4" fmla="*/ 0 w 1712119"/>
                <a:gd name="connsiteY4" fmla="*/ 219075 h 395288"/>
                <a:gd name="connsiteX5" fmla="*/ 33338 w 1712119"/>
                <a:gd name="connsiteY5" fmla="*/ 395288 h 395288"/>
                <a:gd name="connsiteX6" fmla="*/ 228600 w 1712119"/>
                <a:gd name="connsiteY6" fmla="*/ 350044 h 395288"/>
                <a:gd name="connsiteX7" fmla="*/ 445294 w 1712119"/>
                <a:gd name="connsiteY7" fmla="*/ 304800 h 395288"/>
                <a:gd name="connsiteX8" fmla="*/ 652463 w 1712119"/>
                <a:gd name="connsiteY8" fmla="*/ 264319 h 395288"/>
                <a:gd name="connsiteX9" fmla="*/ 845344 w 1712119"/>
                <a:gd name="connsiteY9" fmla="*/ 233363 h 395288"/>
                <a:gd name="connsiteX10" fmla="*/ 1059657 w 1712119"/>
                <a:gd name="connsiteY10" fmla="*/ 207169 h 395288"/>
                <a:gd name="connsiteX11" fmla="*/ 1240632 w 1712119"/>
                <a:gd name="connsiteY11" fmla="*/ 190500 h 395288"/>
                <a:gd name="connsiteX12" fmla="*/ 1419225 w 1712119"/>
                <a:gd name="connsiteY12" fmla="*/ 180975 h 395288"/>
                <a:gd name="connsiteX13" fmla="*/ 1600200 w 1712119"/>
                <a:gd name="connsiteY13" fmla="*/ 176213 h 395288"/>
                <a:gd name="connsiteX14" fmla="*/ 1709738 w 1712119"/>
                <a:gd name="connsiteY14" fmla="*/ 183357 h 395288"/>
                <a:gd name="connsiteX15" fmla="*/ 1712119 w 1712119"/>
                <a:gd name="connsiteY15" fmla="*/ 0 h 395288"/>
                <a:gd name="connsiteX16" fmla="*/ 1590675 w 1712119"/>
                <a:gd name="connsiteY16" fmla="*/ 4763 h 395288"/>
                <a:gd name="connsiteX17" fmla="*/ 1462088 w 1712119"/>
                <a:gd name="connsiteY17" fmla="*/ 9525 h 395288"/>
                <a:gd name="connsiteX18" fmla="*/ 1340644 w 1712119"/>
                <a:gd name="connsiteY18" fmla="*/ 16669 h 395288"/>
                <a:gd name="connsiteX19" fmla="*/ 1181100 w 1712119"/>
                <a:gd name="connsiteY19" fmla="*/ 28575 h 395288"/>
                <a:gd name="connsiteX20" fmla="*/ 1038225 w 1712119"/>
                <a:gd name="connsiteY20" fmla="*/ 42863 h 395288"/>
                <a:gd name="connsiteX21" fmla="*/ 757238 w 1712119"/>
                <a:gd name="connsiteY21" fmla="*/ 8096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2119" h="395288">
                  <a:moveTo>
                    <a:pt x="757238" y="80963"/>
                  </a:moveTo>
                  <a:lnTo>
                    <a:pt x="588169" y="107157"/>
                  </a:lnTo>
                  <a:lnTo>
                    <a:pt x="445294" y="130969"/>
                  </a:lnTo>
                  <a:lnTo>
                    <a:pt x="238125" y="169069"/>
                  </a:lnTo>
                  <a:lnTo>
                    <a:pt x="0" y="219075"/>
                  </a:lnTo>
                  <a:lnTo>
                    <a:pt x="33338" y="395288"/>
                  </a:lnTo>
                  <a:lnTo>
                    <a:pt x="228600" y="350044"/>
                  </a:lnTo>
                  <a:lnTo>
                    <a:pt x="445294" y="304800"/>
                  </a:lnTo>
                  <a:lnTo>
                    <a:pt x="652463" y="264319"/>
                  </a:lnTo>
                  <a:lnTo>
                    <a:pt x="845344" y="233363"/>
                  </a:lnTo>
                  <a:lnTo>
                    <a:pt x="1059657" y="207169"/>
                  </a:lnTo>
                  <a:lnTo>
                    <a:pt x="1240632" y="190500"/>
                  </a:lnTo>
                  <a:lnTo>
                    <a:pt x="1419225" y="180975"/>
                  </a:lnTo>
                  <a:lnTo>
                    <a:pt x="1600200" y="176213"/>
                  </a:lnTo>
                  <a:lnTo>
                    <a:pt x="1709738" y="183357"/>
                  </a:lnTo>
                  <a:cubicBezTo>
                    <a:pt x="1710532" y="122238"/>
                    <a:pt x="1711325" y="61119"/>
                    <a:pt x="1712119" y="0"/>
                  </a:cubicBezTo>
                  <a:lnTo>
                    <a:pt x="1590675" y="4763"/>
                  </a:lnTo>
                  <a:lnTo>
                    <a:pt x="1462088" y="9525"/>
                  </a:lnTo>
                  <a:lnTo>
                    <a:pt x="1340644" y="16669"/>
                  </a:lnTo>
                  <a:lnTo>
                    <a:pt x="1181100" y="28575"/>
                  </a:lnTo>
                  <a:lnTo>
                    <a:pt x="1038225" y="42863"/>
                  </a:lnTo>
                  <a:lnTo>
                    <a:pt x="75723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32">
              <a:extLst>
                <a:ext uri="{FF2B5EF4-FFF2-40B4-BE49-F238E27FC236}">
                  <a16:creationId xmlns:a16="http://schemas.microsoft.com/office/drawing/2014/main" id="{22376FF4-95CC-4777-A922-5A0156F83D59}"/>
                </a:ext>
              </a:extLst>
            </p:cNvPr>
            <p:cNvSpPr/>
            <p:nvPr/>
          </p:nvSpPr>
          <p:spPr>
            <a:xfrm>
              <a:off x="4829175" y="4233863"/>
              <a:ext cx="1652588" cy="349250"/>
            </a:xfrm>
            <a:custGeom>
              <a:avLst/>
              <a:gdLst>
                <a:gd name="connsiteX0" fmla="*/ 428625 w 1652588"/>
                <a:gd name="connsiteY0" fmla="*/ 285750 h 350043"/>
                <a:gd name="connsiteX1" fmla="*/ 211931 w 1652588"/>
                <a:gd name="connsiteY1" fmla="*/ 316706 h 350043"/>
                <a:gd name="connsiteX2" fmla="*/ 16669 w 1652588"/>
                <a:gd name="connsiteY2" fmla="*/ 350043 h 350043"/>
                <a:gd name="connsiteX3" fmla="*/ 0 w 1652588"/>
                <a:gd name="connsiteY3" fmla="*/ 195262 h 350043"/>
                <a:gd name="connsiteX4" fmla="*/ 159544 w 1652588"/>
                <a:gd name="connsiteY4" fmla="*/ 161925 h 350043"/>
                <a:gd name="connsiteX5" fmla="*/ 352425 w 1652588"/>
                <a:gd name="connsiteY5" fmla="*/ 123825 h 350043"/>
                <a:gd name="connsiteX6" fmla="*/ 609600 w 1652588"/>
                <a:gd name="connsiteY6" fmla="*/ 78581 h 350043"/>
                <a:gd name="connsiteX7" fmla="*/ 835819 w 1652588"/>
                <a:gd name="connsiteY7" fmla="*/ 45243 h 350043"/>
                <a:gd name="connsiteX8" fmla="*/ 1042988 w 1652588"/>
                <a:gd name="connsiteY8" fmla="*/ 23812 h 350043"/>
                <a:gd name="connsiteX9" fmla="*/ 1214438 w 1652588"/>
                <a:gd name="connsiteY9" fmla="*/ 9525 h 350043"/>
                <a:gd name="connsiteX10" fmla="*/ 1402556 w 1652588"/>
                <a:gd name="connsiteY10" fmla="*/ 2381 h 350043"/>
                <a:gd name="connsiteX11" fmla="*/ 1614488 w 1652588"/>
                <a:gd name="connsiteY11" fmla="*/ 0 h 350043"/>
                <a:gd name="connsiteX12" fmla="*/ 1652588 w 1652588"/>
                <a:gd name="connsiteY12" fmla="*/ 202406 h 350043"/>
                <a:gd name="connsiteX13" fmla="*/ 1604963 w 1652588"/>
                <a:gd name="connsiteY13" fmla="*/ 200025 h 350043"/>
                <a:gd name="connsiteX14" fmla="*/ 1571625 w 1652588"/>
                <a:gd name="connsiteY14" fmla="*/ 197643 h 350043"/>
                <a:gd name="connsiteX15" fmla="*/ 1481138 w 1652588"/>
                <a:gd name="connsiteY15" fmla="*/ 185737 h 350043"/>
                <a:gd name="connsiteX16" fmla="*/ 1431131 w 1652588"/>
                <a:gd name="connsiteY16" fmla="*/ 178593 h 350043"/>
                <a:gd name="connsiteX17" fmla="*/ 1373981 w 1652588"/>
                <a:gd name="connsiteY17" fmla="*/ 178593 h 350043"/>
                <a:gd name="connsiteX18" fmla="*/ 1266825 w 1652588"/>
                <a:gd name="connsiteY18" fmla="*/ 185737 h 350043"/>
                <a:gd name="connsiteX19" fmla="*/ 1135856 w 1652588"/>
                <a:gd name="connsiteY19" fmla="*/ 197643 h 350043"/>
                <a:gd name="connsiteX20" fmla="*/ 964406 w 1652588"/>
                <a:gd name="connsiteY20" fmla="*/ 216693 h 350043"/>
                <a:gd name="connsiteX21" fmla="*/ 773906 w 1652588"/>
                <a:gd name="connsiteY21" fmla="*/ 240506 h 350043"/>
                <a:gd name="connsiteX22" fmla="*/ 526256 w 1652588"/>
                <a:gd name="connsiteY22" fmla="*/ 271462 h 350043"/>
                <a:gd name="connsiteX23" fmla="*/ 428625 w 1652588"/>
                <a:gd name="connsiteY23" fmla="*/ 285750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2588" h="350043">
                  <a:moveTo>
                    <a:pt x="428625" y="285750"/>
                  </a:moveTo>
                  <a:lnTo>
                    <a:pt x="211931" y="316706"/>
                  </a:lnTo>
                  <a:lnTo>
                    <a:pt x="16669" y="350043"/>
                  </a:lnTo>
                  <a:lnTo>
                    <a:pt x="0" y="195262"/>
                  </a:lnTo>
                  <a:lnTo>
                    <a:pt x="159544" y="161925"/>
                  </a:lnTo>
                  <a:lnTo>
                    <a:pt x="352425" y="123825"/>
                  </a:lnTo>
                  <a:lnTo>
                    <a:pt x="609600" y="78581"/>
                  </a:lnTo>
                  <a:lnTo>
                    <a:pt x="835819" y="45243"/>
                  </a:lnTo>
                  <a:lnTo>
                    <a:pt x="1042988" y="23812"/>
                  </a:lnTo>
                  <a:lnTo>
                    <a:pt x="1214438" y="9525"/>
                  </a:lnTo>
                  <a:lnTo>
                    <a:pt x="1402556" y="2381"/>
                  </a:lnTo>
                  <a:lnTo>
                    <a:pt x="1614488" y="0"/>
                  </a:lnTo>
                  <a:lnTo>
                    <a:pt x="1652588" y="202406"/>
                  </a:lnTo>
                  <a:lnTo>
                    <a:pt x="1604963" y="200025"/>
                  </a:lnTo>
                  <a:lnTo>
                    <a:pt x="1571625" y="197643"/>
                  </a:lnTo>
                  <a:lnTo>
                    <a:pt x="1481138" y="185737"/>
                  </a:lnTo>
                  <a:lnTo>
                    <a:pt x="1431131" y="178593"/>
                  </a:lnTo>
                  <a:lnTo>
                    <a:pt x="1373981" y="178593"/>
                  </a:lnTo>
                  <a:lnTo>
                    <a:pt x="1266825" y="185737"/>
                  </a:lnTo>
                  <a:lnTo>
                    <a:pt x="1135856" y="197643"/>
                  </a:lnTo>
                  <a:lnTo>
                    <a:pt x="964406" y="216693"/>
                  </a:lnTo>
                  <a:lnTo>
                    <a:pt x="773906" y="240506"/>
                  </a:lnTo>
                  <a:lnTo>
                    <a:pt x="526256" y="271462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33">
              <a:extLst>
                <a:ext uri="{FF2B5EF4-FFF2-40B4-BE49-F238E27FC236}">
                  <a16:creationId xmlns:a16="http://schemas.microsoft.com/office/drawing/2014/main" id="{BC416E7F-4F93-4AF0-9CBF-F5384D9D3AEB}"/>
                </a:ext>
              </a:extLst>
            </p:cNvPr>
            <p:cNvSpPr/>
            <p:nvPr/>
          </p:nvSpPr>
          <p:spPr>
            <a:xfrm>
              <a:off x="3770313" y="4702175"/>
              <a:ext cx="3562350" cy="558800"/>
            </a:xfrm>
            <a:custGeom>
              <a:avLst/>
              <a:gdLst>
                <a:gd name="connsiteX0" fmla="*/ 1413426 w 3562410"/>
                <a:gd name="connsiteY0" fmla="*/ 184611 h 559602"/>
                <a:gd name="connsiteX1" fmla="*/ 1185547 w 3562410"/>
                <a:gd name="connsiteY1" fmla="*/ 216341 h 559602"/>
                <a:gd name="connsiteX2" fmla="*/ 876901 w 3562410"/>
                <a:gd name="connsiteY2" fmla="*/ 256725 h 559602"/>
                <a:gd name="connsiteX3" fmla="*/ 677868 w 3562410"/>
                <a:gd name="connsiteY3" fmla="*/ 282686 h 559602"/>
                <a:gd name="connsiteX4" fmla="*/ 594216 w 3562410"/>
                <a:gd name="connsiteY4" fmla="*/ 294224 h 559602"/>
                <a:gd name="connsiteX5" fmla="*/ 548063 w 3562410"/>
                <a:gd name="connsiteY5" fmla="*/ 299993 h 559602"/>
                <a:gd name="connsiteX6" fmla="*/ 499026 w 3562410"/>
                <a:gd name="connsiteY6" fmla="*/ 302877 h 559602"/>
                <a:gd name="connsiteX7" fmla="*/ 441335 w 3562410"/>
                <a:gd name="connsiteY7" fmla="*/ 299993 h 559602"/>
                <a:gd name="connsiteX8" fmla="*/ 357683 w 3562410"/>
                <a:gd name="connsiteY8" fmla="*/ 291339 h 559602"/>
                <a:gd name="connsiteX9" fmla="*/ 285570 w 3562410"/>
                <a:gd name="connsiteY9" fmla="*/ 276917 h 559602"/>
                <a:gd name="connsiteX10" fmla="*/ 196149 w 3562410"/>
                <a:gd name="connsiteY10" fmla="*/ 250956 h 559602"/>
                <a:gd name="connsiteX11" fmla="*/ 86536 w 3562410"/>
                <a:gd name="connsiteY11" fmla="*/ 210572 h 559602"/>
                <a:gd name="connsiteX12" fmla="*/ 37499 w 3562410"/>
                <a:gd name="connsiteY12" fmla="*/ 190380 h 559602"/>
                <a:gd name="connsiteX13" fmla="*/ 23077 w 3562410"/>
                <a:gd name="connsiteY13" fmla="*/ 190380 h 559602"/>
                <a:gd name="connsiteX14" fmla="*/ 5769 w 3562410"/>
                <a:gd name="connsiteY14" fmla="*/ 193265 h 559602"/>
                <a:gd name="connsiteX15" fmla="*/ 0 w 3562410"/>
                <a:gd name="connsiteY15" fmla="*/ 207687 h 559602"/>
                <a:gd name="connsiteX16" fmla="*/ 11538 w 3562410"/>
                <a:gd name="connsiteY16" fmla="*/ 236533 h 559602"/>
                <a:gd name="connsiteX17" fmla="*/ 31730 w 3562410"/>
                <a:gd name="connsiteY17" fmla="*/ 256725 h 559602"/>
                <a:gd name="connsiteX18" fmla="*/ 95190 w 3562410"/>
                <a:gd name="connsiteY18" fmla="*/ 305762 h 559602"/>
                <a:gd name="connsiteX19" fmla="*/ 187495 w 3562410"/>
                <a:gd name="connsiteY19" fmla="*/ 372106 h 559602"/>
                <a:gd name="connsiteX20" fmla="*/ 288454 w 3562410"/>
                <a:gd name="connsiteY20" fmla="*/ 441335 h 559602"/>
                <a:gd name="connsiteX21" fmla="*/ 349030 w 3562410"/>
                <a:gd name="connsiteY21" fmla="*/ 475950 h 559602"/>
                <a:gd name="connsiteX22" fmla="*/ 426912 w 3562410"/>
                <a:gd name="connsiteY22" fmla="*/ 516334 h 559602"/>
                <a:gd name="connsiteX23" fmla="*/ 487488 w 3562410"/>
                <a:gd name="connsiteY23" fmla="*/ 539410 h 559602"/>
                <a:gd name="connsiteX24" fmla="*/ 542294 w 3562410"/>
                <a:gd name="connsiteY24" fmla="*/ 556717 h 559602"/>
                <a:gd name="connsiteX25" fmla="*/ 574024 w 3562410"/>
                <a:gd name="connsiteY25" fmla="*/ 559602 h 559602"/>
                <a:gd name="connsiteX26" fmla="*/ 660560 w 3562410"/>
                <a:gd name="connsiteY26" fmla="*/ 527872 h 559602"/>
                <a:gd name="connsiteX27" fmla="*/ 744212 w 3562410"/>
                <a:gd name="connsiteY27" fmla="*/ 501911 h 559602"/>
                <a:gd name="connsiteX28" fmla="*/ 876901 w 3562410"/>
                <a:gd name="connsiteY28" fmla="*/ 467296 h 559602"/>
                <a:gd name="connsiteX29" fmla="*/ 1029782 w 3562410"/>
                <a:gd name="connsiteY29" fmla="*/ 432682 h 559602"/>
                <a:gd name="connsiteX30" fmla="*/ 1174009 w 3562410"/>
                <a:gd name="connsiteY30" fmla="*/ 406721 h 559602"/>
                <a:gd name="connsiteX31" fmla="*/ 1375927 w 3562410"/>
                <a:gd name="connsiteY31" fmla="*/ 374991 h 559602"/>
                <a:gd name="connsiteX32" fmla="*/ 1549000 w 3562410"/>
                <a:gd name="connsiteY32" fmla="*/ 351915 h 559602"/>
                <a:gd name="connsiteX33" fmla="*/ 1779763 w 3562410"/>
                <a:gd name="connsiteY33" fmla="*/ 331723 h 559602"/>
                <a:gd name="connsiteX34" fmla="*/ 1978796 w 3562410"/>
                <a:gd name="connsiteY34" fmla="*/ 337492 h 559602"/>
                <a:gd name="connsiteX35" fmla="*/ 2123024 w 3562410"/>
                <a:gd name="connsiteY35" fmla="*/ 320185 h 559602"/>
                <a:gd name="connsiteX36" fmla="*/ 2316288 w 3562410"/>
                <a:gd name="connsiteY36" fmla="*/ 302877 h 559602"/>
                <a:gd name="connsiteX37" fmla="*/ 2549936 w 3562410"/>
                <a:gd name="connsiteY37" fmla="*/ 294224 h 559602"/>
                <a:gd name="connsiteX38" fmla="*/ 2616280 w 3562410"/>
                <a:gd name="connsiteY38" fmla="*/ 291339 h 559602"/>
                <a:gd name="connsiteX39" fmla="*/ 2812429 w 3562410"/>
                <a:gd name="connsiteY39" fmla="*/ 291339 h 559602"/>
                <a:gd name="connsiteX40" fmla="*/ 3072038 w 3562410"/>
                <a:gd name="connsiteY40" fmla="*/ 288455 h 559602"/>
                <a:gd name="connsiteX41" fmla="*/ 3308571 w 3562410"/>
                <a:gd name="connsiteY41" fmla="*/ 288455 h 559602"/>
                <a:gd name="connsiteX42" fmla="*/ 3490297 w 3562410"/>
                <a:gd name="connsiteY42" fmla="*/ 288455 h 559602"/>
                <a:gd name="connsiteX43" fmla="*/ 3513373 w 3562410"/>
                <a:gd name="connsiteY43" fmla="*/ 285570 h 559602"/>
                <a:gd name="connsiteX44" fmla="*/ 3536449 w 3562410"/>
                <a:gd name="connsiteY44" fmla="*/ 274032 h 559602"/>
                <a:gd name="connsiteX45" fmla="*/ 3553757 w 3562410"/>
                <a:gd name="connsiteY45" fmla="*/ 259609 h 559602"/>
                <a:gd name="connsiteX46" fmla="*/ 3559526 w 3562410"/>
                <a:gd name="connsiteY46" fmla="*/ 242302 h 559602"/>
                <a:gd name="connsiteX47" fmla="*/ 3562410 w 3562410"/>
                <a:gd name="connsiteY47" fmla="*/ 224995 h 559602"/>
                <a:gd name="connsiteX48" fmla="*/ 3559526 w 3562410"/>
                <a:gd name="connsiteY48" fmla="*/ 207687 h 559602"/>
                <a:gd name="connsiteX49" fmla="*/ 3553757 w 3562410"/>
                <a:gd name="connsiteY49" fmla="*/ 181727 h 559602"/>
                <a:gd name="connsiteX50" fmla="*/ 3545103 w 3562410"/>
                <a:gd name="connsiteY50" fmla="*/ 164419 h 559602"/>
                <a:gd name="connsiteX51" fmla="*/ 3536449 w 3562410"/>
                <a:gd name="connsiteY51" fmla="*/ 149997 h 559602"/>
                <a:gd name="connsiteX52" fmla="*/ 3524911 w 3562410"/>
                <a:gd name="connsiteY52" fmla="*/ 138458 h 559602"/>
                <a:gd name="connsiteX53" fmla="*/ 3504719 w 3562410"/>
                <a:gd name="connsiteY53" fmla="*/ 124036 h 559602"/>
                <a:gd name="connsiteX54" fmla="*/ 3464336 w 3562410"/>
                <a:gd name="connsiteY54" fmla="*/ 100959 h 559602"/>
                <a:gd name="connsiteX55" fmla="*/ 3412414 w 3562410"/>
                <a:gd name="connsiteY55" fmla="*/ 77883 h 559602"/>
                <a:gd name="connsiteX56" fmla="*/ 3343185 w 3562410"/>
                <a:gd name="connsiteY56" fmla="*/ 54807 h 559602"/>
                <a:gd name="connsiteX57" fmla="*/ 3224919 w 3562410"/>
                <a:gd name="connsiteY57" fmla="*/ 28846 h 559602"/>
                <a:gd name="connsiteX58" fmla="*/ 3089345 w 3562410"/>
                <a:gd name="connsiteY58" fmla="*/ 5770 h 559602"/>
                <a:gd name="connsiteX59" fmla="*/ 3037424 w 3562410"/>
                <a:gd name="connsiteY59" fmla="*/ 0 h 559602"/>
                <a:gd name="connsiteX60" fmla="*/ 3008578 w 3562410"/>
                <a:gd name="connsiteY60" fmla="*/ 8654 h 559602"/>
                <a:gd name="connsiteX61" fmla="*/ 2922042 w 3562410"/>
                <a:gd name="connsiteY61" fmla="*/ 43269 h 559602"/>
                <a:gd name="connsiteX62" fmla="*/ 2855697 w 3562410"/>
                <a:gd name="connsiteY62" fmla="*/ 66345 h 559602"/>
                <a:gd name="connsiteX63" fmla="*/ 2812429 w 3562410"/>
                <a:gd name="connsiteY63" fmla="*/ 69229 h 559602"/>
                <a:gd name="connsiteX64" fmla="*/ 2590319 w 3562410"/>
                <a:gd name="connsiteY64" fmla="*/ 83652 h 559602"/>
                <a:gd name="connsiteX65" fmla="*/ 2324941 w 3562410"/>
                <a:gd name="connsiteY65" fmla="*/ 95190 h 559602"/>
                <a:gd name="connsiteX66" fmla="*/ 1996104 w 3562410"/>
                <a:gd name="connsiteY66" fmla="*/ 112498 h 559602"/>
                <a:gd name="connsiteX67" fmla="*/ 1750918 w 3562410"/>
                <a:gd name="connsiteY67" fmla="*/ 132689 h 559602"/>
                <a:gd name="connsiteX68" fmla="*/ 1603806 w 3562410"/>
                <a:gd name="connsiteY68" fmla="*/ 155766 h 559602"/>
                <a:gd name="connsiteX69" fmla="*/ 1413426 w 3562410"/>
                <a:gd name="connsiteY69" fmla="*/ 184611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410" h="559602">
                  <a:moveTo>
                    <a:pt x="1413426" y="184611"/>
                  </a:moveTo>
                  <a:lnTo>
                    <a:pt x="1185547" y="216341"/>
                  </a:lnTo>
                  <a:lnTo>
                    <a:pt x="876901" y="256725"/>
                  </a:lnTo>
                  <a:lnTo>
                    <a:pt x="677868" y="282686"/>
                  </a:lnTo>
                  <a:lnTo>
                    <a:pt x="594216" y="294224"/>
                  </a:lnTo>
                  <a:lnTo>
                    <a:pt x="548063" y="299993"/>
                  </a:lnTo>
                  <a:lnTo>
                    <a:pt x="499026" y="302877"/>
                  </a:lnTo>
                  <a:lnTo>
                    <a:pt x="441335" y="299993"/>
                  </a:lnTo>
                  <a:lnTo>
                    <a:pt x="357683" y="291339"/>
                  </a:lnTo>
                  <a:lnTo>
                    <a:pt x="285570" y="276917"/>
                  </a:lnTo>
                  <a:lnTo>
                    <a:pt x="196149" y="250956"/>
                  </a:lnTo>
                  <a:lnTo>
                    <a:pt x="86536" y="210572"/>
                  </a:lnTo>
                  <a:lnTo>
                    <a:pt x="37499" y="190380"/>
                  </a:lnTo>
                  <a:lnTo>
                    <a:pt x="23077" y="190380"/>
                  </a:lnTo>
                  <a:lnTo>
                    <a:pt x="5769" y="193265"/>
                  </a:lnTo>
                  <a:lnTo>
                    <a:pt x="0" y="207687"/>
                  </a:lnTo>
                  <a:lnTo>
                    <a:pt x="11538" y="236533"/>
                  </a:lnTo>
                  <a:lnTo>
                    <a:pt x="31730" y="256725"/>
                  </a:lnTo>
                  <a:lnTo>
                    <a:pt x="95190" y="305762"/>
                  </a:lnTo>
                  <a:lnTo>
                    <a:pt x="187495" y="372106"/>
                  </a:lnTo>
                  <a:lnTo>
                    <a:pt x="288454" y="441335"/>
                  </a:lnTo>
                  <a:lnTo>
                    <a:pt x="349030" y="475950"/>
                  </a:lnTo>
                  <a:lnTo>
                    <a:pt x="426912" y="516334"/>
                  </a:lnTo>
                  <a:lnTo>
                    <a:pt x="487488" y="539410"/>
                  </a:lnTo>
                  <a:lnTo>
                    <a:pt x="542294" y="556717"/>
                  </a:lnTo>
                  <a:lnTo>
                    <a:pt x="574024" y="559602"/>
                  </a:lnTo>
                  <a:lnTo>
                    <a:pt x="660560" y="527872"/>
                  </a:lnTo>
                  <a:lnTo>
                    <a:pt x="744212" y="501911"/>
                  </a:lnTo>
                  <a:lnTo>
                    <a:pt x="876901" y="467296"/>
                  </a:lnTo>
                  <a:lnTo>
                    <a:pt x="1029782" y="432682"/>
                  </a:lnTo>
                  <a:lnTo>
                    <a:pt x="1174009" y="406721"/>
                  </a:lnTo>
                  <a:lnTo>
                    <a:pt x="1375927" y="374991"/>
                  </a:lnTo>
                  <a:lnTo>
                    <a:pt x="1549000" y="351915"/>
                  </a:lnTo>
                  <a:lnTo>
                    <a:pt x="1779763" y="331723"/>
                  </a:lnTo>
                  <a:lnTo>
                    <a:pt x="1978796" y="337492"/>
                  </a:lnTo>
                  <a:lnTo>
                    <a:pt x="2123024" y="320185"/>
                  </a:lnTo>
                  <a:lnTo>
                    <a:pt x="2316288" y="302877"/>
                  </a:lnTo>
                  <a:lnTo>
                    <a:pt x="2549936" y="294224"/>
                  </a:lnTo>
                  <a:lnTo>
                    <a:pt x="2616280" y="291339"/>
                  </a:lnTo>
                  <a:lnTo>
                    <a:pt x="2812429" y="291339"/>
                  </a:lnTo>
                  <a:lnTo>
                    <a:pt x="3072038" y="288455"/>
                  </a:lnTo>
                  <a:lnTo>
                    <a:pt x="3308571" y="288455"/>
                  </a:lnTo>
                  <a:lnTo>
                    <a:pt x="3490297" y="288455"/>
                  </a:lnTo>
                  <a:lnTo>
                    <a:pt x="3513373" y="285570"/>
                  </a:lnTo>
                  <a:lnTo>
                    <a:pt x="3536449" y="274032"/>
                  </a:lnTo>
                  <a:lnTo>
                    <a:pt x="3553757" y="259609"/>
                  </a:lnTo>
                  <a:lnTo>
                    <a:pt x="3559526" y="242302"/>
                  </a:lnTo>
                  <a:lnTo>
                    <a:pt x="3562410" y="224995"/>
                  </a:lnTo>
                  <a:lnTo>
                    <a:pt x="3559526" y="207687"/>
                  </a:lnTo>
                  <a:lnTo>
                    <a:pt x="3553757" y="181727"/>
                  </a:lnTo>
                  <a:lnTo>
                    <a:pt x="3545103" y="164419"/>
                  </a:lnTo>
                  <a:lnTo>
                    <a:pt x="3536449" y="149997"/>
                  </a:lnTo>
                  <a:lnTo>
                    <a:pt x="3524911" y="138458"/>
                  </a:lnTo>
                  <a:lnTo>
                    <a:pt x="3504719" y="124036"/>
                  </a:lnTo>
                  <a:lnTo>
                    <a:pt x="3464336" y="100959"/>
                  </a:lnTo>
                  <a:lnTo>
                    <a:pt x="3412414" y="77883"/>
                  </a:lnTo>
                  <a:lnTo>
                    <a:pt x="3343185" y="54807"/>
                  </a:lnTo>
                  <a:lnTo>
                    <a:pt x="3224919" y="28846"/>
                  </a:lnTo>
                  <a:lnTo>
                    <a:pt x="3089345" y="5770"/>
                  </a:lnTo>
                  <a:lnTo>
                    <a:pt x="3037424" y="0"/>
                  </a:lnTo>
                  <a:lnTo>
                    <a:pt x="3008578" y="8654"/>
                  </a:lnTo>
                  <a:lnTo>
                    <a:pt x="2922042" y="43269"/>
                  </a:lnTo>
                  <a:lnTo>
                    <a:pt x="2855697" y="66345"/>
                  </a:lnTo>
                  <a:lnTo>
                    <a:pt x="2812429" y="69229"/>
                  </a:lnTo>
                  <a:lnTo>
                    <a:pt x="2590319" y="83652"/>
                  </a:lnTo>
                  <a:lnTo>
                    <a:pt x="2324941" y="95190"/>
                  </a:lnTo>
                  <a:lnTo>
                    <a:pt x="1996104" y="112498"/>
                  </a:lnTo>
                  <a:lnTo>
                    <a:pt x="1750918" y="132689"/>
                  </a:lnTo>
                  <a:lnTo>
                    <a:pt x="1603806" y="155766"/>
                  </a:lnTo>
                  <a:lnTo>
                    <a:pt x="1413426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34">
              <a:extLst>
                <a:ext uri="{FF2B5EF4-FFF2-40B4-BE49-F238E27FC236}">
                  <a16:creationId xmlns:a16="http://schemas.microsoft.com/office/drawing/2014/main" id="{5A87344B-E518-4CD9-9EA4-5DE3238D4865}"/>
                </a:ext>
              </a:extLst>
            </p:cNvPr>
            <p:cNvSpPr/>
            <p:nvPr/>
          </p:nvSpPr>
          <p:spPr>
            <a:xfrm>
              <a:off x="5329238" y="4446588"/>
              <a:ext cx="498475" cy="1647825"/>
            </a:xfrm>
            <a:custGeom>
              <a:avLst/>
              <a:gdLst>
                <a:gd name="connsiteX0" fmla="*/ 195262 w 497681"/>
                <a:gd name="connsiteY0" fmla="*/ 1064419 h 1647825"/>
                <a:gd name="connsiteX1" fmla="*/ 195262 w 497681"/>
                <a:gd name="connsiteY1" fmla="*/ 850106 h 1647825"/>
                <a:gd name="connsiteX2" fmla="*/ 197643 w 497681"/>
                <a:gd name="connsiteY2" fmla="*/ 578644 h 1647825"/>
                <a:gd name="connsiteX3" fmla="*/ 173831 w 497681"/>
                <a:gd name="connsiteY3" fmla="*/ 404812 h 1647825"/>
                <a:gd name="connsiteX4" fmla="*/ 173831 w 497681"/>
                <a:gd name="connsiteY4" fmla="*/ 323850 h 1647825"/>
                <a:gd name="connsiteX5" fmla="*/ 173831 w 497681"/>
                <a:gd name="connsiteY5" fmla="*/ 300037 h 1647825"/>
                <a:gd name="connsiteX6" fmla="*/ 169068 w 497681"/>
                <a:gd name="connsiteY6" fmla="*/ 280987 h 1647825"/>
                <a:gd name="connsiteX7" fmla="*/ 152400 w 497681"/>
                <a:gd name="connsiteY7" fmla="*/ 226219 h 1647825"/>
                <a:gd name="connsiteX8" fmla="*/ 140493 w 497681"/>
                <a:gd name="connsiteY8" fmla="*/ 192881 h 1647825"/>
                <a:gd name="connsiteX9" fmla="*/ 119062 w 497681"/>
                <a:gd name="connsiteY9" fmla="*/ 150019 h 1647825"/>
                <a:gd name="connsiteX10" fmla="*/ 104775 w 497681"/>
                <a:gd name="connsiteY10" fmla="*/ 126206 h 1647825"/>
                <a:gd name="connsiteX11" fmla="*/ 80962 w 497681"/>
                <a:gd name="connsiteY11" fmla="*/ 95250 h 1647825"/>
                <a:gd name="connsiteX12" fmla="*/ 54768 w 497681"/>
                <a:gd name="connsiteY12" fmla="*/ 66675 h 1647825"/>
                <a:gd name="connsiteX13" fmla="*/ 0 w 497681"/>
                <a:gd name="connsiteY13" fmla="*/ 14287 h 1647825"/>
                <a:gd name="connsiteX14" fmla="*/ 159543 w 497681"/>
                <a:gd name="connsiteY14" fmla="*/ 0 h 1647825"/>
                <a:gd name="connsiteX15" fmla="*/ 273843 w 497681"/>
                <a:gd name="connsiteY15" fmla="*/ 57150 h 1647825"/>
                <a:gd name="connsiteX16" fmla="*/ 345281 w 497681"/>
                <a:gd name="connsiteY16" fmla="*/ 88106 h 1647825"/>
                <a:gd name="connsiteX17" fmla="*/ 397668 w 497681"/>
                <a:gd name="connsiteY17" fmla="*/ 104775 h 1647825"/>
                <a:gd name="connsiteX18" fmla="*/ 461962 w 497681"/>
                <a:gd name="connsiteY18" fmla="*/ 121444 h 1647825"/>
                <a:gd name="connsiteX19" fmla="*/ 481012 w 497681"/>
                <a:gd name="connsiteY19" fmla="*/ 130969 h 1647825"/>
                <a:gd name="connsiteX20" fmla="*/ 490537 w 497681"/>
                <a:gd name="connsiteY20" fmla="*/ 145256 h 1647825"/>
                <a:gd name="connsiteX21" fmla="*/ 497681 w 497681"/>
                <a:gd name="connsiteY21" fmla="*/ 164306 h 1647825"/>
                <a:gd name="connsiteX22" fmla="*/ 497681 w 497681"/>
                <a:gd name="connsiteY22" fmla="*/ 176212 h 1647825"/>
                <a:gd name="connsiteX23" fmla="*/ 495300 w 497681"/>
                <a:gd name="connsiteY23" fmla="*/ 188119 h 1647825"/>
                <a:gd name="connsiteX24" fmla="*/ 483393 w 497681"/>
                <a:gd name="connsiteY24" fmla="*/ 207169 h 1647825"/>
                <a:gd name="connsiteX25" fmla="*/ 466725 w 497681"/>
                <a:gd name="connsiteY25" fmla="*/ 233362 h 1647825"/>
                <a:gd name="connsiteX26" fmla="*/ 464343 w 497681"/>
                <a:gd name="connsiteY26" fmla="*/ 385762 h 1647825"/>
                <a:gd name="connsiteX27" fmla="*/ 440531 w 497681"/>
                <a:gd name="connsiteY27" fmla="*/ 578644 h 1647825"/>
                <a:gd name="connsiteX28" fmla="*/ 442912 w 497681"/>
                <a:gd name="connsiteY28" fmla="*/ 952500 h 1647825"/>
                <a:gd name="connsiteX29" fmla="*/ 442912 w 497681"/>
                <a:gd name="connsiteY29" fmla="*/ 1228725 h 1647825"/>
                <a:gd name="connsiteX30" fmla="*/ 440531 w 497681"/>
                <a:gd name="connsiteY30" fmla="*/ 1371600 h 1647825"/>
                <a:gd name="connsiteX31" fmla="*/ 435768 w 497681"/>
                <a:gd name="connsiteY31" fmla="*/ 1454944 h 1647825"/>
                <a:gd name="connsiteX32" fmla="*/ 426243 w 497681"/>
                <a:gd name="connsiteY32" fmla="*/ 1514475 h 1647825"/>
                <a:gd name="connsiteX33" fmla="*/ 414337 w 497681"/>
                <a:gd name="connsiteY33" fmla="*/ 1564481 h 1647825"/>
                <a:gd name="connsiteX34" fmla="*/ 397668 w 497681"/>
                <a:gd name="connsiteY34" fmla="*/ 1597819 h 1647825"/>
                <a:gd name="connsiteX35" fmla="*/ 373856 w 497681"/>
                <a:gd name="connsiteY35" fmla="*/ 1619250 h 1647825"/>
                <a:gd name="connsiteX36" fmla="*/ 345281 w 497681"/>
                <a:gd name="connsiteY36" fmla="*/ 1638300 h 1647825"/>
                <a:gd name="connsiteX37" fmla="*/ 316706 w 497681"/>
                <a:gd name="connsiteY37" fmla="*/ 1647825 h 1647825"/>
                <a:gd name="connsiteX38" fmla="*/ 302418 w 497681"/>
                <a:gd name="connsiteY38" fmla="*/ 1647825 h 1647825"/>
                <a:gd name="connsiteX39" fmla="*/ 276225 w 497681"/>
                <a:gd name="connsiteY39" fmla="*/ 1633537 h 1647825"/>
                <a:gd name="connsiteX40" fmla="*/ 257175 w 497681"/>
                <a:gd name="connsiteY40" fmla="*/ 1609725 h 1647825"/>
                <a:gd name="connsiteX41" fmla="*/ 240506 w 497681"/>
                <a:gd name="connsiteY41" fmla="*/ 1574006 h 1647825"/>
                <a:gd name="connsiteX42" fmla="*/ 221456 w 497681"/>
                <a:gd name="connsiteY42" fmla="*/ 1502569 h 1647825"/>
                <a:gd name="connsiteX43" fmla="*/ 209550 w 497681"/>
                <a:gd name="connsiteY43" fmla="*/ 1419225 h 1647825"/>
                <a:gd name="connsiteX44" fmla="*/ 202406 w 497681"/>
                <a:gd name="connsiteY44" fmla="*/ 1307306 h 1647825"/>
                <a:gd name="connsiteX45" fmla="*/ 195262 w 497681"/>
                <a:gd name="connsiteY45" fmla="*/ 106441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7681" h="1647825">
                  <a:moveTo>
                    <a:pt x="195262" y="1064419"/>
                  </a:moveTo>
                  <a:lnTo>
                    <a:pt x="195262" y="850106"/>
                  </a:lnTo>
                  <a:cubicBezTo>
                    <a:pt x="196056" y="759619"/>
                    <a:pt x="196849" y="669131"/>
                    <a:pt x="197643" y="578644"/>
                  </a:cubicBezTo>
                  <a:lnTo>
                    <a:pt x="173831" y="404812"/>
                  </a:lnTo>
                  <a:lnTo>
                    <a:pt x="173831" y="323850"/>
                  </a:lnTo>
                  <a:lnTo>
                    <a:pt x="173831" y="300037"/>
                  </a:lnTo>
                  <a:lnTo>
                    <a:pt x="169068" y="280987"/>
                  </a:lnTo>
                  <a:lnTo>
                    <a:pt x="152400" y="226219"/>
                  </a:lnTo>
                  <a:lnTo>
                    <a:pt x="140493" y="192881"/>
                  </a:lnTo>
                  <a:lnTo>
                    <a:pt x="119062" y="150019"/>
                  </a:lnTo>
                  <a:lnTo>
                    <a:pt x="104775" y="126206"/>
                  </a:lnTo>
                  <a:lnTo>
                    <a:pt x="80962" y="95250"/>
                  </a:lnTo>
                  <a:lnTo>
                    <a:pt x="54768" y="66675"/>
                  </a:lnTo>
                  <a:lnTo>
                    <a:pt x="0" y="14287"/>
                  </a:lnTo>
                  <a:lnTo>
                    <a:pt x="159543" y="0"/>
                  </a:lnTo>
                  <a:lnTo>
                    <a:pt x="273843" y="57150"/>
                  </a:lnTo>
                  <a:lnTo>
                    <a:pt x="345281" y="88106"/>
                  </a:lnTo>
                  <a:lnTo>
                    <a:pt x="397668" y="104775"/>
                  </a:lnTo>
                  <a:lnTo>
                    <a:pt x="461962" y="121444"/>
                  </a:lnTo>
                  <a:lnTo>
                    <a:pt x="481012" y="130969"/>
                  </a:lnTo>
                  <a:lnTo>
                    <a:pt x="490537" y="145256"/>
                  </a:lnTo>
                  <a:lnTo>
                    <a:pt x="497681" y="164306"/>
                  </a:lnTo>
                  <a:lnTo>
                    <a:pt x="497681" y="176212"/>
                  </a:lnTo>
                  <a:lnTo>
                    <a:pt x="495300" y="188119"/>
                  </a:lnTo>
                  <a:lnTo>
                    <a:pt x="483393" y="207169"/>
                  </a:lnTo>
                  <a:lnTo>
                    <a:pt x="466725" y="233362"/>
                  </a:lnTo>
                  <a:lnTo>
                    <a:pt x="464343" y="385762"/>
                  </a:lnTo>
                  <a:lnTo>
                    <a:pt x="440531" y="578644"/>
                  </a:lnTo>
                  <a:cubicBezTo>
                    <a:pt x="441325" y="703263"/>
                    <a:pt x="442118" y="827881"/>
                    <a:pt x="442912" y="952500"/>
                  </a:cubicBezTo>
                  <a:lnTo>
                    <a:pt x="442912" y="1228725"/>
                  </a:lnTo>
                  <a:cubicBezTo>
                    <a:pt x="442118" y="1276350"/>
                    <a:pt x="441325" y="1323975"/>
                    <a:pt x="440531" y="1371600"/>
                  </a:cubicBezTo>
                  <a:lnTo>
                    <a:pt x="435768" y="1454944"/>
                  </a:lnTo>
                  <a:lnTo>
                    <a:pt x="426243" y="1514475"/>
                  </a:lnTo>
                  <a:lnTo>
                    <a:pt x="414337" y="1564481"/>
                  </a:lnTo>
                  <a:lnTo>
                    <a:pt x="397668" y="1597819"/>
                  </a:lnTo>
                  <a:lnTo>
                    <a:pt x="373856" y="1619250"/>
                  </a:lnTo>
                  <a:lnTo>
                    <a:pt x="345281" y="1638300"/>
                  </a:lnTo>
                  <a:lnTo>
                    <a:pt x="316706" y="1647825"/>
                  </a:lnTo>
                  <a:lnTo>
                    <a:pt x="302418" y="1647825"/>
                  </a:lnTo>
                  <a:lnTo>
                    <a:pt x="276225" y="1633537"/>
                  </a:lnTo>
                  <a:lnTo>
                    <a:pt x="257175" y="1609725"/>
                  </a:lnTo>
                  <a:lnTo>
                    <a:pt x="240506" y="1574006"/>
                  </a:lnTo>
                  <a:lnTo>
                    <a:pt x="221456" y="1502569"/>
                  </a:lnTo>
                  <a:lnTo>
                    <a:pt x="209550" y="1419225"/>
                  </a:lnTo>
                  <a:lnTo>
                    <a:pt x="202406" y="1307306"/>
                  </a:lnTo>
                  <a:lnTo>
                    <a:pt x="195262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95353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7858" name="グループ化 1">
            <a:extLst>
              <a:ext uri="{FF2B5EF4-FFF2-40B4-BE49-F238E27FC236}">
                <a16:creationId xmlns:a16="http://schemas.microsoft.com/office/drawing/2014/main" id="{97C10B25-102C-47CC-83EE-0B15F64EC639}"/>
              </a:ext>
            </a:extLst>
          </p:cNvPr>
          <p:cNvGrpSpPr>
            <a:grpSpLocks/>
          </p:cNvGrpSpPr>
          <p:nvPr/>
        </p:nvGrpSpPr>
        <p:grpSpPr bwMode="auto">
          <a:xfrm>
            <a:off x="2755900" y="1443038"/>
            <a:ext cx="4576763" cy="4651375"/>
            <a:chOff x="2755900" y="1443038"/>
            <a:chExt cx="4576763" cy="4651375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240A245-43EB-4D2C-B782-D7E5E6232A02}"/>
                </a:ext>
              </a:extLst>
            </p:cNvPr>
            <p:cNvSpPr/>
            <p:nvPr/>
          </p:nvSpPr>
          <p:spPr>
            <a:xfrm>
              <a:off x="2941638" y="1687513"/>
              <a:ext cx="1196975" cy="473075"/>
            </a:xfrm>
            <a:custGeom>
              <a:avLst/>
              <a:gdLst>
                <a:gd name="connsiteX0" fmla="*/ 561975 w 1197769"/>
                <a:gd name="connsiteY0" fmla="*/ 145257 h 471488"/>
                <a:gd name="connsiteX1" fmla="*/ 457200 w 1197769"/>
                <a:gd name="connsiteY1" fmla="*/ 183357 h 471488"/>
                <a:gd name="connsiteX2" fmla="*/ 342900 w 1197769"/>
                <a:gd name="connsiteY2" fmla="*/ 219075 h 471488"/>
                <a:gd name="connsiteX3" fmla="*/ 207169 w 1197769"/>
                <a:gd name="connsiteY3" fmla="*/ 254794 h 471488"/>
                <a:gd name="connsiteX4" fmla="*/ 121444 w 1197769"/>
                <a:gd name="connsiteY4" fmla="*/ 271463 h 471488"/>
                <a:gd name="connsiteX5" fmla="*/ 0 w 1197769"/>
                <a:gd name="connsiteY5" fmla="*/ 290513 h 471488"/>
                <a:gd name="connsiteX6" fmla="*/ 40481 w 1197769"/>
                <a:gd name="connsiteY6" fmla="*/ 471488 h 471488"/>
                <a:gd name="connsiteX7" fmla="*/ 250031 w 1197769"/>
                <a:gd name="connsiteY7" fmla="*/ 433388 h 471488"/>
                <a:gd name="connsiteX8" fmla="*/ 471487 w 1197769"/>
                <a:gd name="connsiteY8" fmla="*/ 376238 h 471488"/>
                <a:gd name="connsiteX9" fmla="*/ 604837 w 1197769"/>
                <a:gd name="connsiteY9" fmla="*/ 335757 h 471488"/>
                <a:gd name="connsiteX10" fmla="*/ 738187 w 1197769"/>
                <a:gd name="connsiteY10" fmla="*/ 295275 h 471488"/>
                <a:gd name="connsiteX11" fmla="*/ 776287 w 1197769"/>
                <a:gd name="connsiteY11" fmla="*/ 290513 h 471488"/>
                <a:gd name="connsiteX12" fmla="*/ 1166812 w 1197769"/>
                <a:gd name="connsiteY12" fmla="*/ 328613 h 471488"/>
                <a:gd name="connsiteX13" fmla="*/ 1185862 w 1197769"/>
                <a:gd name="connsiteY13" fmla="*/ 314325 h 471488"/>
                <a:gd name="connsiteX14" fmla="*/ 1197769 w 1197769"/>
                <a:gd name="connsiteY14" fmla="*/ 297657 h 471488"/>
                <a:gd name="connsiteX15" fmla="*/ 1197769 w 1197769"/>
                <a:gd name="connsiteY15" fmla="*/ 283369 h 471488"/>
                <a:gd name="connsiteX16" fmla="*/ 1195387 w 1197769"/>
                <a:gd name="connsiteY16" fmla="*/ 271463 h 471488"/>
                <a:gd name="connsiteX17" fmla="*/ 1188244 w 1197769"/>
                <a:gd name="connsiteY17" fmla="*/ 252413 h 471488"/>
                <a:gd name="connsiteX18" fmla="*/ 1173956 w 1197769"/>
                <a:gd name="connsiteY18" fmla="*/ 235744 h 471488"/>
                <a:gd name="connsiteX19" fmla="*/ 1119187 w 1197769"/>
                <a:gd name="connsiteY19" fmla="*/ 185738 h 471488"/>
                <a:gd name="connsiteX20" fmla="*/ 1052512 w 1197769"/>
                <a:gd name="connsiteY20" fmla="*/ 121444 h 471488"/>
                <a:gd name="connsiteX21" fmla="*/ 990600 w 1197769"/>
                <a:gd name="connsiteY21" fmla="*/ 61913 h 471488"/>
                <a:gd name="connsiteX22" fmla="*/ 933450 w 1197769"/>
                <a:gd name="connsiteY22" fmla="*/ 9525 h 471488"/>
                <a:gd name="connsiteX23" fmla="*/ 926306 w 1197769"/>
                <a:gd name="connsiteY23" fmla="*/ 4763 h 471488"/>
                <a:gd name="connsiteX24" fmla="*/ 912019 w 1197769"/>
                <a:gd name="connsiteY24" fmla="*/ 0 h 471488"/>
                <a:gd name="connsiteX25" fmla="*/ 890587 w 1197769"/>
                <a:gd name="connsiteY25" fmla="*/ 2382 h 471488"/>
                <a:gd name="connsiteX26" fmla="*/ 869156 w 1197769"/>
                <a:gd name="connsiteY26" fmla="*/ 7144 h 471488"/>
                <a:gd name="connsiteX27" fmla="*/ 852487 w 1197769"/>
                <a:gd name="connsiteY27" fmla="*/ 16669 h 471488"/>
                <a:gd name="connsiteX28" fmla="*/ 835819 w 1197769"/>
                <a:gd name="connsiteY28" fmla="*/ 30957 h 471488"/>
                <a:gd name="connsiteX29" fmla="*/ 823912 w 1197769"/>
                <a:gd name="connsiteY29" fmla="*/ 40482 h 471488"/>
                <a:gd name="connsiteX30" fmla="*/ 804862 w 1197769"/>
                <a:gd name="connsiteY30" fmla="*/ 52388 h 471488"/>
                <a:gd name="connsiteX31" fmla="*/ 723900 w 1197769"/>
                <a:gd name="connsiteY31" fmla="*/ 85725 h 471488"/>
                <a:gd name="connsiteX32" fmla="*/ 561975 w 1197769"/>
                <a:gd name="connsiteY32" fmla="*/ 1452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97769" h="471488">
                  <a:moveTo>
                    <a:pt x="561975" y="145257"/>
                  </a:moveTo>
                  <a:lnTo>
                    <a:pt x="457200" y="183357"/>
                  </a:lnTo>
                  <a:lnTo>
                    <a:pt x="342900" y="219075"/>
                  </a:lnTo>
                  <a:lnTo>
                    <a:pt x="207169" y="254794"/>
                  </a:lnTo>
                  <a:lnTo>
                    <a:pt x="121444" y="271463"/>
                  </a:lnTo>
                  <a:lnTo>
                    <a:pt x="0" y="290513"/>
                  </a:lnTo>
                  <a:lnTo>
                    <a:pt x="40481" y="471488"/>
                  </a:lnTo>
                  <a:lnTo>
                    <a:pt x="250031" y="433388"/>
                  </a:lnTo>
                  <a:lnTo>
                    <a:pt x="471487" y="376238"/>
                  </a:lnTo>
                  <a:lnTo>
                    <a:pt x="604837" y="335757"/>
                  </a:lnTo>
                  <a:lnTo>
                    <a:pt x="738187" y="295275"/>
                  </a:lnTo>
                  <a:lnTo>
                    <a:pt x="776287" y="290513"/>
                  </a:lnTo>
                  <a:lnTo>
                    <a:pt x="1166812" y="328613"/>
                  </a:lnTo>
                  <a:lnTo>
                    <a:pt x="1185862" y="314325"/>
                  </a:lnTo>
                  <a:lnTo>
                    <a:pt x="1197769" y="297657"/>
                  </a:lnTo>
                  <a:lnTo>
                    <a:pt x="1197769" y="283369"/>
                  </a:lnTo>
                  <a:lnTo>
                    <a:pt x="1195387" y="271463"/>
                  </a:lnTo>
                  <a:lnTo>
                    <a:pt x="1188244" y="252413"/>
                  </a:lnTo>
                  <a:lnTo>
                    <a:pt x="1173956" y="235744"/>
                  </a:lnTo>
                  <a:lnTo>
                    <a:pt x="1119187" y="185738"/>
                  </a:lnTo>
                  <a:lnTo>
                    <a:pt x="1052512" y="121444"/>
                  </a:lnTo>
                  <a:lnTo>
                    <a:pt x="990600" y="61913"/>
                  </a:lnTo>
                  <a:lnTo>
                    <a:pt x="933450" y="9525"/>
                  </a:lnTo>
                  <a:lnTo>
                    <a:pt x="926306" y="4763"/>
                  </a:lnTo>
                  <a:lnTo>
                    <a:pt x="912019" y="0"/>
                  </a:lnTo>
                  <a:lnTo>
                    <a:pt x="890587" y="2382"/>
                  </a:lnTo>
                  <a:lnTo>
                    <a:pt x="869156" y="7144"/>
                  </a:lnTo>
                  <a:lnTo>
                    <a:pt x="852487" y="16669"/>
                  </a:lnTo>
                  <a:lnTo>
                    <a:pt x="835819" y="30957"/>
                  </a:lnTo>
                  <a:lnTo>
                    <a:pt x="823912" y="40482"/>
                  </a:lnTo>
                  <a:lnTo>
                    <a:pt x="804862" y="52388"/>
                  </a:lnTo>
                  <a:lnTo>
                    <a:pt x="723900" y="85725"/>
                  </a:lnTo>
                  <a:lnTo>
                    <a:pt x="561975" y="1452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F1A8902-1359-4CC1-9381-B77C18696C31}"/>
                </a:ext>
              </a:extLst>
            </p:cNvPr>
            <p:cNvSpPr/>
            <p:nvPr/>
          </p:nvSpPr>
          <p:spPr>
            <a:xfrm>
              <a:off x="3389313" y="1938338"/>
              <a:ext cx="742950" cy="1085850"/>
            </a:xfrm>
            <a:custGeom>
              <a:avLst/>
              <a:gdLst>
                <a:gd name="connsiteX0" fmla="*/ 200025 w 742950"/>
                <a:gd name="connsiteY0" fmla="*/ 516731 h 1085850"/>
                <a:gd name="connsiteX1" fmla="*/ 285750 w 742950"/>
                <a:gd name="connsiteY1" fmla="*/ 288131 h 1085850"/>
                <a:gd name="connsiteX2" fmla="*/ 345281 w 742950"/>
                <a:gd name="connsiteY2" fmla="*/ 126206 h 1085850"/>
                <a:gd name="connsiteX3" fmla="*/ 347662 w 742950"/>
                <a:gd name="connsiteY3" fmla="*/ 114300 h 1085850"/>
                <a:gd name="connsiteX4" fmla="*/ 350044 w 742950"/>
                <a:gd name="connsiteY4" fmla="*/ 100012 h 1085850"/>
                <a:gd name="connsiteX5" fmla="*/ 350044 w 742950"/>
                <a:gd name="connsiteY5" fmla="*/ 90487 h 1085850"/>
                <a:gd name="connsiteX6" fmla="*/ 345281 w 742950"/>
                <a:gd name="connsiteY6" fmla="*/ 66675 h 1085850"/>
                <a:gd name="connsiteX7" fmla="*/ 335756 w 742950"/>
                <a:gd name="connsiteY7" fmla="*/ 50006 h 1085850"/>
                <a:gd name="connsiteX8" fmla="*/ 330994 w 742950"/>
                <a:gd name="connsiteY8" fmla="*/ 42862 h 1085850"/>
                <a:gd name="connsiteX9" fmla="*/ 321469 w 742950"/>
                <a:gd name="connsiteY9" fmla="*/ 38100 h 1085850"/>
                <a:gd name="connsiteX10" fmla="*/ 273844 w 742950"/>
                <a:gd name="connsiteY10" fmla="*/ 0 h 1085850"/>
                <a:gd name="connsiteX11" fmla="*/ 742950 w 742950"/>
                <a:gd name="connsiteY11" fmla="*/ 47625 h 1085850"/>
                <a:gd name="connsiteX12" fmla="*/ 721519 w 742950"/>
                <a:gd name="connsiteY12" fmla="*/ 78581 h 1085850"/>
                <a:gd name="connsiteX13" fmla="*/ 700087 w 742950"/>
                <a:gd name="connsiteY13" fmla="*/ 97631 h 1085850"/>
                <a:gd name="connsiteX14" fmla="*/ 671512 w 742950"/>
                <a:gd name="connsiteY14" fmla="*/ 116681 h 1085850"/>
                <a:gd name="connsiteX15" fmla="*/ 635794 w 742950"/>
                <a:gd name="connsiteY15" fmla="*/ 145256 h 1085850"/>
                <a:gd name="connsiteX16" fmla="*/ 607219 w 742950"/>
                <a:gd name="connsiteY16" fmla="*/ 173831 h 1085850"/>
                <a:gd name="connsiteX17" fmla="*/ 581025 w 742950"/>
                <a:gd name="connsiteY17" fmla="*/ 207168 h 1085850"/>
                <a:gd name="connsiteX18" fmla="*/ 550069 w 742950"/>
                <a:gd name="connsiteY18" fmla="*/ 261937 h 1085850"/>
                <a:gd name="connsiteX19" fmla="*/ 459581 w 742950"/>
                <a:gd name="connsiteY19" fmla="*/ 419100 h 1085850"/>
                <a:gd name="connsiteX20" fmla="*/ 323850 w 742950"/>
                <a:gd name="connsiteY20" fmla="*/ 664368 h 1085850"/>
                <a:gd name="connsiteX21" fmla="*/ 150019 w 742950"/>
                <a:gd name="connsiteY21" fmla="*/ 981075 h 1085850"/>
                <a:gd name="connsiteX22" fmla="*/ 100012 w 742950"/>
                <a:gd name="connsiteY22" fmla="*/ 1047750 h 1085850"/>
                <a:gd name="connsiteX23" fmla="*/ 61912 w 742950"/>
                <a:gd name="connsiteY23" fmla="*/ 1085850 h 1085850"/>
                <a:gd name="connsiteX24" fmla="*/ 30956 w 742950"/>
                <a:gd name="connsiteY24" fmla="*/ 1071562 h 1085850"/>
                <a:gd name="connsiteX25" fmla="*/ 14287 w 742950"/>
                <a:gd name="connsiteY25" fmla="*/ 1054893 h 1085850"/>
                <a:gd name="connsiteX26" fmla="*/ 4762 w 742950"/>
                <a:gd name="connsiteY26" fmla="*/ 1040606 h 1085850"/>
                <a:gd name="connsiteX27" fmla="*/ 0 w 742950"/>
                <a:gd name="connsiteY27" fmla="*/ 1016793 h 1085850"/>
                <a:gd name="connsiteX28" fmla="*/ 4762 w 742950"/>
                <a:gd name="connsiteY28" fmla="*/ 997743 h 1085850"/>
                <a:gd name="connsiteX29" fmla="*/ 21431 w 742950"/>
                <a:gd name="connsiteY29" fmla="*/ 962025 h 1085850"/>
                <a:gd name="connsiteX30" fmla="*/ 52387 w 742950"/>
                <a:gd name="connsiteY30" fmla="*/ 888206 h 1085850"/>
                <a:gd name="connsiteX31" fmla="*/ 119062 w 742950"/>
                <a:gd name="connsiteY31" fmla="*/ 726281 h 1085850"/>
                <a:gd name="connsiteX32" fmla="*/ 200025 w 742950"/>
                <a:gd name="connsiteY32" fmla="*/ 516731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42950" h="1085850">
                  <a:moveTo>
                    <a:pt x="200025" y="516731"/>
                  </a:moveTo>
                  <a:lnTo>
                    <a:pt x="285750" y="288131"/>
                  </a:lnTo>
                  <a:lnTo>
                    <a:pt x="345281" y="126206"/>
                  </a:lnTo>
                  <a:lnTo>
                    <a:pt x="347662" y="114300"/>
                  </a:lnTo>
                  <a:lnTo>
                    <a:pt x="350044" y="100012"/>
                  </a:lnTo>
                  <a:lnTo>
                    <a:pt x="350044" y="90487"/>
                  </a:lnTo>
                  <a:lnTo>
                    <a:pt x="345281" y="66675"/>
                  </a:lnTo>
                  <a:lnTo>
                    <a:pt x="335756" y="50006"/>
                  </a:lnTo>
                  <a:lnTo>
                    <a:pt x="330994" y="42862"/>
                  </a:lnTo>
                  <a:lnTo>
                    <a:pt x="321469" y="38100"/>
                  </a:lnTo>
                  <a:lnTo>
                    <a:pt x="273844" y="0"/>
                  </a:lnTo>
                  <a:lnTo>
                    <a:pt x="742950" y="47625"/>
                  </a:lnTo>
                  <a:lnTo>
                    <a:pt x="721519" y="78581"/>
                  </a:lnTo>
                  <a:lnTo>
                    <a:pt x="700087" y="97631"/>
                  </a:lnTo>
                  <a:lnTo>
                    <a:pt x="671512" y="116681"/>
                  </a:lnTo>
                  <a:lnTo>
                    <a:pt x="635794" y="145256"/>
                  </a:lnTo>
                  <a:lnTo>
                    <a:pt x="607219" y="173831"/>
                  </a:lnTo>
                  <a:lnTo>
                    <a:pt x="581025" y="207168"/>
                  </a:lnTo>
                  <a:lnTo>
                    <a:pt x="550069" y="261937"/>
                  </a:lnTo>
                  <a:lnTo>
                    <a:pt x="459581" y="419100"/>
                  </a:lnTo>
                  <a:lnTo>
                    <a:pt x="323850" y="664368"/>
                  </a:lnTo>
                  <a:lnTo>
                    <a:pt x="150019" y="981075"/>
                  </a:lnTo>
                  <a:lnTo>
                    <a:pt x="100012" y="1047750"/>
                  </a:lnTo>
                  <a:lnTo>
                    <a:pt x="61912" y="1085850"/>
                  </a:lnTo>
                  <a:lnTo>
                    <a:pt x="30956" y="1071562"/>
                  </a:lnTo>
                  <a:lnTo>
                    <a:pt x="14287" y="1054893"/>
                  </a:lnTo>
                  <a:lnTo>
                    <a:pt x="4762" y="1040606"/>
                  </a:lnTo>
                  <a:lnTo>
                    <a:pt x="0" y="1016793"/>
                  </a:lnTo>
                  <a:lnTo>
                    <a:pt x="4762" y="997743"/>
                  </a:lnTo>
                  <a:lnTo>
                    <a:pt x="21431" y="962025"/>
                  </a:lnTo>
                  <a:lnTo>
                    <a:pt x="52387" y="888206"/>
                  </a:lnTo>
                  <a:lnTo>
                    <a:pt x="119062" y="726281"/>
                  </a:lnTo>
                  <a:lnTo>
                    <a:pt x="200025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DC79F80-C0F1-42EA-9AC0-2C3516BB9610}"/>
                </a:ext>
              </a:extLst>
            </p:cNvPr>
            <p:cNvSpPr/>
            <p:nvPr/>
          </p:nvSpPr>
          <p:spPr>
            <a:xfrm>
              <a:off x="3403600" y="2871788"/>
              <a:ext cx="561975" cy="949325"/>
            </a:xfrm>
            <a:custGeom>
              <a:avLst/>
              <a:gdLst>
                <a:gd name="connsiteX0" fmla="*/ 442913 w 561975"/>
                <a:gd name="connsiteY0" fmla="*/ 414337 h 950118"/>
                <a:gd name="connsiteX1" fmla="*/ 411957 w 561975"/>
                <a:gd name="connsiteY1" fmla="*/ 364331 h 950118"/>
                <a:gd name="connsiteX2" fmla="*/ 376238 w 561975"/>
                <a:gd name="connsiteY2" fmla="*/ 314325 h 950118"/>
                <a:gd name="connsiteX3" fmla="*/ 323850 w 561975"/>
                <a:gd name="connsiteY3" fmla="*/ 247650 h 950118"/>
                <a:gd name="connsiteX4" fmla="*/ 276225 w 561975"/>
                <a:gd name="connsiteY4" fmla="*/ 192881 h 950118"/>
                <a:gd name="connsiteX5" fmla="*/ 226219 w 561975"/>
                <a:gd name="connsiteY5" fmla="*/ 135731 h 950118"/>
                <a:gd name="connsiteX6" fmla="*/ 173832 w 561975"/>
                <a:gd name="connsiteY6" fmla="*/ 83343 h 950118"/>
                <a:gd name="connsiteX7" fmla="*/ 114300 w 561975"/>
                <a:gd name="connsiteY7" fmla="*/ 26193 h 950118"/>
                <a:gd name="connsiteX8" fmla="*/ 76200 w 561975"/>
                <a:gd name="connsiteY8" fmla="*/ 0 h 950118"/>
                <a:gd name="connsiteX9" fmla="*/ 0 w 561975"/>
                <a:gd name="connsiteY9" fmla="*/ 116681 h 950118"/>
                <a:gd name="connsiteX10" fmla="*/ 16669 w 561975"/>
                <a:gd name="connsiteY10" fmla="*/ 133350 h 950118"/>
                <a:gd name="connsiteX11" fmla="*/ 47625 w 561975"/>
                <a:gd name="connsiteY11" fmla="*/ 154781 h 950118"/>
                <a:gd name="connsiteX12" fmla="*/ 100013 w 561975"/>
                <a:gd name="connsiteY12" fmla="*/ 216693 h 950118"/>
                <a:gd name="connsiteX13" fmla="*/ 152400 w 561975"/>
                <a:gd name="connsiteY13" fmla="*/ 283368 h 950118"/>
                <a:gd name="connsiteX14" fmla="*/ 197644 w 561975"/>
                <a:gd name="connsiteY14" fmla="*/ 345281 h 950118"/>
                <a:gd name="connsiteX15" fmla="*/ 238125 w 561975"/>
                <a:gd name="connsiteY15" fmla="*/ 411956 h 950118"/>
                <a:gd name="connsiteX16" fmla="*/ 257175 w 561975"/>
                <a:gd name="connsiteY16" fmla="*/ 457200 h 950118"/>
                <a:gd name="connsiteX17" fmla="*/ 278607 w 561975"/>
                <a:gd name="connsiteY17" fmla="*/ 511968 h 950118"/>
                <a:gd name="connsiteX18" fmla="*/ 292894 w 561975"/>
                <a:gd name="connsiteY18" fmla="*/ 561975 h 950118"/>
                <a:gd name="connsiteX19" fmla="*/ 304800 w 561975"/>
                <a:gd name="connsiteY19" fmla="*/ 621506 h 950118"/>
                <a:gd name="connsiteX20" fmla="*/ 311944 w 561975"/>
                <a:gd name="connsiteY20" fmla="*/ 697706 h 950118"/>
                <a:gd name="connsiteX21" fmla="*/ 314325 w 561975"/>
                <a:gd name="connsiteY21" fmla="*/ 788193 h 950118"/>
                <a:gd name="connsiteX22" fmla="*/ 559594 w 561975"/>
                <a:gd name="connsiteY22" fmla="*/ 950118 h 950118"/>
                <a:gd name="connsiteX23" fmla="*/ 561975 w 561975"/>
                <a:gd name="connsiteY23" fmla="*/ 900112 h 950118"/>
                <a:gd name="connsiteX24" fmla="*/ 561975 w 561975"/>
                <a:gd name="connsiteY24" fmla="*/ 847725 h 950118"/>
                <a:gd name="connsiteX25" fmla="*/ 557213 w 561975"/>
                <a:gd name="connsiteY25" fmla="*/ 783431 h 950118"/>
                <a:gd name="connsiteX26" fmla="*/ 547688 w 561975"/>
                <a:gd name="connsiteY26" fmla="*/ 704850 h 950118"/>
                <a:gd name="connsiteX27" fmla="*/ 531019 w 561975"/>
                <a:gd name="connsiteY27" fmla="*/ 626268 h 950118"/>
                <a:gd name="connsiteX28" fmla="*/ 511969 w 561975"/>
                <a:gd name="connsiteY28" fmla="*/ 559593 h 950118"/>
                <a:gd name="connsiteX29" fmla="*/ 488157 w 561975"/>
                <a:gd name="connsiteY29" fmla="*/ 504825 h 950118"/>
                <a:gd name="connsiteX30" fmla="*/ 442913 w 561975"/>
                <a:gd name="connsiteY30" fmla="*/ 414337 h 95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1975" h="950118">
                  <a:moveTo>
                    <a:pt x="442913" y="414337"/>
                  </a:moveTo>
                  <a:lnTo>
                    <a:pt x="411957" y="364331"/>
                  </a:lnTo>
                  <a:lnTo>
                    <a:pt x="376238" y="314325"/>
                  </a:lnTo>
                  <a:lnTo>
                    <a:pt x="323850" y="247650"/>
                  </a:lnTo>
                  <a:lnTo>
                    <a:pt x="276225" y="192881"/>
                  </a:lnTo>
                  <a:lnTo>
                    <a:pt x="226219" y="135731"/>
                  </a:lnTo>
                  <a:lnTo>
                    <a:pt x="173832" y="83343"/>
                  </a:lnTo>
                  <a:lnTo>
                    <a:pt x="114300" y="26193"/>
                  </a:lnTo>
                  <a:lnTo>
                    <a:pt x="76200" y="0"/>
                  </a:lnTo>
                  <a:lnTo>
                    <a:pt x="0" y="116681"/>
                  </a:lnTo>
                  <a:lnTo>
                    <a:pt x="16669" y="133350"/>
                  </a:lnTo>
                  <a:lnTo>
                    <a:pt x="47625" y="154781"/>
                  </a:lnTo>
                  <a:lnTo>
                    <a:pt x="100013" y="216693"/>
                  </a:lnTo>
                  <a:lnTo>
                    <a:pt x="152400" y="283368"/>
                  </a:lnTo>
                  <a:lnTo>
                    <a:pt x="197644" y="345281"/>
                  </a:lnTo>
                  <a:lnTo>
                    <a:pt x="238125" y="411956"/>
                  </a:lnTo>
                  <a:lnTo>
                    <a:pt x="257175" y="457200"/>
                  </a:lnTo>
                  <a:lnTo>
                    <a:pt x="278607" y="511968"/>
                  </a:lnTo>
                  <a:lnTo>
                    <a:pt x="292894" y="561975"/>
                  </a:lnTo>
                  <a:lnTo>
                    <a:pt x="304800" y="621506"/>
                  </a:lnTo>
                  <a:lnTo>
                    <a:pt x="311944" y="697706"/>
                  </a:lnTo>
                  <a:cubicBezTo>
                    <a:pt x="312738" y="727868"/>
                    <a:pt x="313531" y="758031"/>
                    <a:pt x="314325" y="788193"/>
                  </a:cubicBezTo>
                  <a:lnTo>
                    <a:pt x="559594" y="950118"/>
                  </a:lnTo>
                  <a:lnTo>
                    <a:pt x="561975" y="900112"/>
                  </a:lnTo>
                  <a:lnTo>
                    <a:pt x="561975" y="847725"/>
                  </a:lnTo>
                  <a:lnTo>
                    <a:pt x="557213" y="783431"/>
                  </a:lnTo>
                  <a:lnTo>
                    <a:pt x="547688" y="704850"/>
                  </a:lnTo>
                  <a:lnTo>
                    <a:pt x="531019" y="626268"/>
                  </a:lnTo>
                  <a:lnTo>
                    <a:pt x="511969" y="559593"/>
                  </a:lnTo>
                  <a:lnTo>
                    <a:pt x="488157" y="504825"/>
                  </a:lnTo>
                  <a:lnTo>
                    <a:pt x="44291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FA940DD-7B16-4A70-A07E-D1A1801F02A8}"/>
                </a:ext>
              </a:extLst>
            </p:cNvPr>
            <p:cNvSpPr/>
            <p:nvPr/>
          </p:nvSpPr>
          <p:spPr>
            <a:xfrm>
              <a:off x="3465513" y="3592513"/>
              <a:ext cx="496887" cy="752475"/>
            </a:xfrm>
            <a:custGeom>
              <a:avLst/>
              <a:gdLst>
                <a:gd name="connsiteX0" fmla="*/ 247650 w 497681"/>
                <a:gd name="connsiteY0" fmla="*/ 178594 h 752475"/>
                <a:gd name="connsiteX1" fmla="*/ 250031 w 497681"/>
                <a:gd name="connsiteY1" fmla="*/ 126207 h 752475"/>
                <a:gd name="connsiteX2" fmla="*/ 252412 w 497681"/>
                <a:gd name="connsiteY2" fmla="*/ 76200 h 752475"/>
                <a:gd name="connsiteX3" fmla="*/ 252412 w 497681"/>
                <a:gd name="connsiteY3" fmla="*/ 52388 h 752475"/>
                <a:gd name="connsiteX4" fmla="*/ 252412 w 497681"/>
                <a:gd name="connsiteY4" fmla="*/ 0 h 752475"/>
                <a:gd name="connsiteX5" fmla="*/ 497681 w 497681"/>
                <a:gd name="connsiteY5" fmla="*/ 142875 h 752475"/>
                <a:gd name="connsiteX6" fmla="*/ 497681 w 497681"/>
                <a:gd name="connsiteY6" fmla="*/ 235744 h 752475"/>
                <a:gd name="connsiteX7" fmla="*/ 490537 w 497681"/>
                <a:gd name="connsiteY7" fmla="*/ 290513 h 752475"/>
                <a:gd name="connsiteX8" fmla="*/ 478631 w 497681"/>
                <a:gd name="connsiteY8" fmla="*/ 345282 h 752475"/>
                <a:gd name="connsiteX9" fmla="*/ 457200 w 497681"/>
                <a:gd name="connsiteY9" fmla="*/ 409575 h 752475"/>
                <a:gd name="connsiteX10" fmla="*/ 431006 w 497681"/>
                <a:gd name="connsiteY10" fmla="*/ 469107 h 752475"/>
                <a:gd name="connsiteX11" fmla="*/ 402431 w 497681"/>
                <a:gd name="connsiteY11" fmla="*/ 523875 h 752475"/>
                <a:gd name="connsiteX12" fmla="*/ 371475 w 497681"/>
                <a:gd name="connsiteY12" fmla="*/ 566738 h 752475"/>
                <a:gd name="connsiteX13" fmla="*/ 330994 w 497681"/>
                <a:gd name="connsiteY13" fmla="*/ 611982 h 752475"/>
                <a:gd name="connsiteX14" fmla="*/ 283369 w 497681"/>
                <a:gd name="connsiteY14" fmla="*/ 652463 h 752475"/>
                <a:gd name="connsiteX15" fmla="*/ 223837 w 497681"/>
                <a:gd name="connsiteY15" fmla="*/ 690563 h 752475"/>
                <a:gd name="connsiteX16" fmla="*/ 180975 w 497681"/>
                <a:gd name="connsiteY16" fmla="*/ 709613 h 752475"/>
                <a:gd name="connsiteX17" fmla="*/ 133350 w 497681"/>
                <a:gd name="connsiteY17" fmla="*/ 726282 h 752475"/>
                <a:gd name="connsiteX18" fmla="*/ 73819 w 497681"/>
                <a:gd name="connsiteY18" fmla="*/ 742950 h 752475"/>
                <a:gd name="connsiteX19" fmla="*/ 21431 w 497681"/>
                <a:gd name="connsiteY19" fmla="*/ 752475 h 752475"/>
                <a:gd name="connsiteX20" fmla="*/ 0 w 497681"/>
                <a:gd name="connsiteY20" fmla="*/ 750094 h 752475"/>
                <a:gd name="connsiteX21" fmla="*/ 123825 w 497681"/>
                <a:gd name="connsiteY21" fmla="*/ 423863 h 752475"/>
                <a:gd name="connsiteX22" fmla="*/ 150019 w 497681"/>
                <a:gd name="connsiteY22" fmla="*/ 409575 h 752475"/>
                <a:gd name="connsiteX23" fmla="*/ 178594 w 497681"/>
                <a:gd name="connsiteY23" fmla="*/ 388144 h 752475"/>
                <a:gd name="connsiteX24" fmla="*/ 200025 w 497681"/>
                <a:gd name="connsiteY24" fmla="*/ 361950 h 752475"/>
                <a:gd name="connsiteX25" fmla="*/ 209550 w 497681"/>
                <a:gd name="connsiteY25" fmla="*/ 342900 h 752475"/>
                <a:gd name="connsiteX26" fmla="*/ 219075 w 497681"/>
                <a:gd name="connsiteY26" fmla="*/ 319088 h 752475"/>
                <a:gd name="connsiteX27" fmla="*/ 230981 w 497681"/>
                <a:gd name="connsiteY27" fmla="*/ 278607 h 752475"/>
                <a:gd name="connsiteX28" fmla="*/ 247650 w 497681"/>
                <a:gd name="connsiteY28" fmla="*/ 17859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97681" h="752475">
                  <a:moveTo>
                    <a:pt x="247650" y="178594"/>
                  </a:moveTo>
                  <a:lnTo>
                    <a:pt x="250031" y="126207"/>
                  </a:lnTo>
                  <a:lnTo>
                    <a:pt x="252412" y="76200"/>
                  </a:lnTo>
                  <a:lnTo>
                    <a:pt x="252412" y="52388"/>
                  </a:lnTo>
                  <a:lnTo>
                    <a:pt x="252412" y="0"/>
                  </a:lnTo>
                  <a:lnTo>
                    <a:pt x="497681" y="142875"/>
                  </a:lnTo>
                  <a:lnTo>
                    <a:pt x="497681" y="235744"/>
                  </a:lnTo>
                  <a:lnTo>
                    <a:pt x="490537" y="290513"/>
                  </a:lnTo>
                  <a:lnTo>
                    <a:pt x="478631" y="345282"/>
                  </a:lnTo>
                  <a:lnTo>
                    <a:pt x="457200" y="409575"/>
                  </a:lnTo>
                  <a:lnTo>
                    <a:pt x="431006" y="469107"/>
                  </a:lnTo>
                  <a:lnTo>
                    <a:pt x="402431" y="523875"/>
                  </a:lnTo>
                  <a:lnTo>
                    <a:pt x="371475" y="566738"/>
                  </a:lnTo>
                  <a:lnTo>
                    <a:pt x="330994" y="611982"/>
                  </a:lnTo>
                  <a:lnTo>
                    <a:pt x="283369" y="652463"/>
                  </a:lnTo>
                  <a:lnTo>
                    <a:pt x="223837" y="690563"/>
                  </a:lnTo>
                  <a:lnTo>
                    <a:pt x="180975" y="709613"/>
                  </a:lnTo>
                  <a:lnTo>
                    <a:pt x="133350" y="726282"/>
                  </a:lnTo>
                  <a:lnTo>
                    <a:pt x="73819" y="742950"/>
                  </a:lnTo>
                  <a:lnTo>
                    <a:pt x="21431" y="752475"/>
                  </a:lnTo>
                  <a:lnTo>
                    <a:pt x="0" y="750094"/>
                  </a:lnTo>
                  <a:lnTo>
                    <a:pt x="123825" y="423863"/>
                  </a:lnTo>
                  <a:lnTo>
                    <a:pt x="150019" y="409575"/>
                  </a:lnTo>
                  <a:lnTo>
                    <a:pt x="178594" y="388144"/>
                  </a:lnTo>
                  <a:lnTo>
                    <a:pt x="200025" y="361950"/>
                  </a:lnTo>
                  <a:lnTo>
                    <a:pt x="209550" y="342900"/>
                  </a:lnTo>
                  <a:lnTo>
                    <a:pt x="219075" y="319088"/>
                  </a:lnTo>
                  <a:lnTo>
                    <a:pt x="230981" y="278607"/>
                  </a:lnTo>
                  <a:lnTo>
                    <a:pt x="247650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55FE4B5D-460F-4FE7-BAA5-2203F1C0015C}"/>
                </a:ext>
              </a:extLst>
            </p:cNvPr>
            <p:cNvSpPr/>
            <p:nvPr/>
          </p:nvSpPr>
          <p:spPr>
            <a:xfrm>
              <a:off x="3175000" y="3979863"/>
              <a:ext cx="476250" cy="363537"/>
            </a:xfrm>
            <a:custGeom>
              <a:avLst/>
              <a:gdLst>
                <a:gd name="connsiteX0" fmla="*/ 166688 w 476250"/>
                <a:gd name="connsiteY0" fmla="*/ 35719 h 364331"/>
                <a:gd name="connsiteX1" fmla="*/ 247650 w 476250"/>
                <a:gd name="connsiteY1" fmla="*/ 47625 h 364331"/>
                <a:gd name="connsiteX2" fmla="*/ 302419 w 476250"/>
                <a:gd name="connsiteY2" fmla="*/ 52387 h 364331"/>
                <a:gd name="connsiteX3" fmla="*/ 338138 w 476250"/>
                <a:gd name="connsiteY3" fmla="*/ 52387 h 364331"/>
                <a:gd name="connsiteX4" fmla="*/ 369094 w 476250"/>
                <a:gd name="connsiteY4" fmla="*/ 50006 h 364331"/>
                <a:gd name="connsiteX5" fmla="*/ 411957 w 476250"/>
                <a:gd name="connsiteY5" fmla="*/ 40481 h 364331"/>
                <a:gd name="connsiteX6" fmla="*/ 447675 w 476250"/>
                <a:gd name="connsiteY6" fmla="*/ 21431 h 364331"/>
                <a:gd name="connsiteX7" fmla="*/ 476250 w 476250"/>
                <a:gd name="connsiteY7" fmla="*/ 0 h 364331"/>
                <a:gd name="connsiteX8" fmla="*/ 369094 w 476250"/>
                <a:gd name="connsiteY8" fmla="*/ 352425 h 364331"/>
                <a:gd name="connsiteX9" fmla="*/ 326232 w 476250"/>
                <a:gd name="connsiteY9" fmla="*/ 361950 h 364331"/>
                <a:gd name="connsiteX10" fmla="*/ 290513 w 476250"/>
                <a:gd name="connsiteY10" fmla="*/ 364331 h 364331"/>
                <a:gd name="connsiteX11" fmla="*/ 269082 w 476250"/>
                <a:gd name="connsiteY11" fmla="*/ 354806 h 364331"/>
                <a:gd name="connsiteX12" fmla="*/ 252413 w 476250"/>
                <a:gd name="connsiteY12" fmla="*/ 338137 h 364331"/>
                <a:gd name="connsiteX13" fmla="*/ 233363 w 476250"/>
                <a:gd name="connsiteY13" fmla="*/ 307181 h 364331"/>
                <a:gd name="connsiteX14" fmla="*/ 207169 w 476250"/>
                <a:gd name="connsiteY14" fmla="*/ 259556 h 364331"/>
                <a:gd name="connsiteX15" fmla="*/ 185738 w 476250"/>
                <a:gd name="connsiteY15" fmla="*/ 207169 h 364331"/>
                <a:gd name="connsiteX16" fmla="*/ 173832 w 476250"/>
                <a:gd name="connsiteY16" fmla="*/ 190500 h 364331"/>
                <a:gd name="connsiteX17" fmla="*/ 152400 w 476250"/>
                <a:gd name="connsiteY17" fmla="*/ 169069 h 364331"/>
                <a:gd name="connsiteX18" fmla="*/ 126207 w 476250"/>
                <a:gd name="connsiteY18" fmla="*/ 145256 h 364331"/>
                <a:gd name="connsiteX19" fmla="*/ 92869 w 476250"/>
                <a:gd name="connsiteY19" fmla="*/ 119062 h 364331"/>
                <a:gd name="connsiteX20" fmla="*/ 61913 w 476250"/>
                <a:gd name="connsiteY20" fmla="*/ 97631 h 364331"/>
                <a:gd name="connsiteX21" fmla="*/ 30957 w 476250"/>
                <a:gd name="connsiteY21" fmla="*/ 80962 h 364331"/>
                <a:gd name="connsiteX22" fmla="*/ 19050 w 476250"/>
                <a:gd name="connsiteY22" fmla="*/ 69056 h 364331"/>
                <a:gd name="connsiteX23" fmla="*/ 4763 w 476250"/>
                <a:gd name="connsiteY23" fmla="*/ 50006 h 364331"/>
                <a:gd name="connsiteX24" fmla="*/ 0 w 476250"/>
                <a:gd name="connsiteY24" fmla="*/ 28575 h 364331"/>
                <a:gd name="connsiteX25" fmla="*/ 4763 w 476250"/>
                <a:gd name="connsiteY25" fmla="*/ 16669 h 364331"/>
                <a:gd name="connsiteX26" fmla="*/ 21432 w 476250"/>
                <a:gd name="connsiteY26" fmla="*/ 9525 h 364331"/>
                <a:gd name="connsiteX27" fmla="*/ 50007 w 476250"/>
                <a:gd name="connsiteY27" fmla="*/ 9525 h 364331"/>
                <a:gd name="connsiteX28" fmla="*/ 166688 w 476250"/>
                <a:gd name="connsiteY28" fmla="*/ 357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76250" h="364331">
                  <a:moveTo>
                    <a:pt x="166688" y="35719"/>
                  </a:moveTo>
                  <a:lnTo>
                    <a:pt x="247650" y="47625"/>
                  </a:lnTo>
                  <a:lnTo>
                    <a:pt x="302419" y="52387"/>
                  </a:lnTo>
                  <a:lnTo>
                    <a:pt x="338138" y="52387"/>
                  </a:lnTo>
                  <a:lnTo>
                    <a:pt x="369094" y="50006"/>
                  </a:lnTo>
                  <a:lnTo>
                    <a:pt x="411957" y="40481"/>
                  </a:lnTo>
                  <a:lnTo>
                    <a:pt x="447675" y="21431"/>
                  </a:lnTo>
                  <a:lnTo>
                    <a:pt x="476250" y="0"/>
                  </a:lnTo>
                  <a:lnTo>
                    <a:pt x="369094" y="352425"/>
                  </a:lnTo>
                  <a:lnTo>
                    <a:pt x="326232" y="361950"/>
                  </a:lnTo>
                  <a:lnTo>
                    <a:pt x="290513" y="364331"/>
                  </a:lnTo>
                  <a:lnTo>
                    <a:pt x="269082" y="354806"/>
                  </a:lnTo>
                  <a:lnTo>
                    <a:pt x="252413" y="338137"/>
                  </a:lnTo>
                  <a:lnTo>
                    <a:pt x="233363" y="307181"/>
                  </a:lnTo>
                  <a:lnTo>
                    <a:pt x="207169" y="259556"/>
                  </a:lnTo>
                  <a:lnTo>
                    <a:pt x="185738" y="207169"/>
                  </a:lnTo>
                  <a:lnTo>
                    <a:pt x="173832" y="190500"/>
                  </a:lnTo>
                  <a:lnTo>
                    <a:pt x="152400" y="169069"/>
                  </a:lnTo>
                  <a:lnTo>
                    <a:pt x="126207" y="145256"/>
                  </a:lnTo>
                  <a:lnTo>
                    <a:pt x="92869" y="119062"/>
                  </a:lnTo>
                  <a:lnTo>
                    <a:pt x="61913" y="97631"/>
                  </a:lnTo>
                  <a:lnTo>
                    <a:pt x="30957" y="80962"/>
                  </a:lnTo>
                  <a:lnTo>
                    <a:pt x="19050" y="69056"/>
                  </a:lnTo>
                  <a:lnTo>
                    <a:pt x="4763" y="50006"/>
                  </a:lnTo>
                  <a:lnTo>
                    <a:pt x="0" y="28575"/>
                  </a:lnTo>
                  <a:lnTo>
                    <a:pt x="4763" y="16669"/>
                  </a:lnTo>
                  <a:lnTo>
                    <a:pt x="21432" y="9525"/>
                  </a:lnTo>
                  <a:lnTo>
                    <a:pt x="50007" y="9525"/>
                  </a:lnTo>
                  <a:lnTo>
                    <a:pt x="16668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C8F0E0A1-71F1-454D-9E3B-FFE274DC5363}"/>
                </a:ext>
              </a:extLst>
            </p:cNvPr>
            <p:cNvSpPr/>
            <p:nvPr/>
          </p:nvSpPr>
          <p:spPr>
            <a:xfrm rot="16200000">
              <a:off x="962025" y="3630613"/>
              <a:ext cx="3970337" cy="382588"/>
            </a:xfrm>
            <a:custGeom>
              <a:avLst/>
              <a:gdLst>
                <a:gd name="connsiteX0" fmla="*/ 2137986 w 3970075"/>
                <a:gd name="connsiteY0" fmla="*/ 148015 h 381549"/>
                <a:gd name="connsiteX1" fmla="*/ 1759727 w 3970075"/>
                <a:gd name="connsiteY1" fmla="*/ 134858 h 381549"/>
                <a:gd name="connsiteX2" fmla="*/ 1440673 w 3970075"/>
                <a:gd name="connsiteY2" fmla="*/ 118412 h 381549"/>
                <a:gd name="connsiteX3" fmla="*/ 1200561 w 3970075"/>
                <a:gd name="connsiteY3" fmla="*/ 105255 h 381549"/>
                <a:gd name="connsiteX4" fmla="*/ 1003209 w 3970075"/>
                <a:gd name="connsiteY4" fmla="*/ 88809 h 381549"/>
                <a:gd name="connsiteX5" fmla="*/ 759807 w 3970075"/>
                <a:gd name="connsiteY5" fmla="*/ 69074 h 381549"/>
                <a:gd name="connsiteX6" fmla="*/ 549298 w 3970075"/>
                <a:gd name="connsiteY6" fmla="*/ 46049 h 381549"/>
                <a:gd name="connsiteX7" fmla="*/ 430886 w 3970075"/>
                <a:gd name="connsiteY7" fmla="*/ 46049 h 381549"/>
                <a:gd name="connsiteX8" fmla="*/ 282872 w 3970075"/>
                <a:gd name="connsiteY8" fmla="*/ 46049 h 381549"/>
                <a:gd name="connsiteX9" fmla="*/ 207220 w 3970075"/>
                <a:gd name="connsiteY9" fmla="*/ 59206 h 381549"/>
                <a:gd name="connsiteX10" fmla="*/ 144725 w 3970075"/>
                <a:gd name="connsiteY10" fmla="*/ 75652 h 381549"/>
                <a:gd name="connsiteX11" fmla="*/ 75652 w 3970075"/>
                <a:gd name="connsiteY11" fmla="*/ 98677 h 381549"/>
                <a:gd name="connsiteX12" fmla="*/ 42760 w 3970075"/>
                <a:gd name="connsiteY12" fmla="*/ 115123 h 381549"/>
                <a:gd name="connsiteX13" fmla="*/ 16446 w 3970075"/>
                <a:gd name="connsiteY13" fmla="*/ 138147 h 381549"/>
                <a:gd name="connsiteX14" fmla="*/ 0 w 3970075"/>
                <a:gd name="connsiteY14" fmla="*/ 161172 h 381549"/>
                <a:gd name="connsiteX15" fmla="*/ 0 w 3970075"/>
                <a:gd name="connsiteY15" fmla="*/ 187485 h 381549"/>
                <a:gd name="connsiteX16" fmla="*/ 3289 w 3970075"/>
                <a:gd name="connsiteY16" fmla="*/ 217088 h 381549"/>
                <a:gd name="connsiteX17" fmla="*/ 36181 w 3970075"/>
                <a:gd name="connsiteY17" fmla="*/ 256559 h 381549"/>
                <a:gd name="connsiteX18" fmla="*/ 65784 w 3970075"/>
                <a:gd name="connsiteY18" fmla="*/ 282872 h 381549"/>
                <a:gd name="connsiteX19" fmla="*/ 108544 w 3970075"/>
                <a:gd name="connsiteY19" fmla="*/ 305897 h 381549"/>
                <a:gd name="connsiteX20" fmla="*/ 138147 w 3970075"/>
                <a:gd name="connsiteY20" fmla="*/ 312475 h 381549"/>
                <a:gd name="connsiteX21" fmla="*/ 282872 w 3970075"/>
                <a:gd name="connsiteY21" fmla="*/ 319054 h 381549"/>
                <a:gd name="connsiteX22" fmla="*/ 624950 w 3970075"/>
                <a:gd name="connsiteY22" fmla="*/ 325632 h 381549"/>
                <a:gd name="connsiteX23" fmla="*/ 1092017 w 3970075"/>
                <a:gd name="connsiteY23" fmla="*/ 335500 h 381549"/>
                <a:gd name="connsiteX24" fmla="*/ 1397914 w 3970075"/>
                <a:gd name="connsiteY24" fmla="*/ 342078 h 381549"/>
                <a:gd name="connsiteX25" fmla="*/ 1858403 w 3970075"/>
                <a:gd name="connsiteY25" fmla="*/ 351946 h 381549"/>
                <a:gd name="connsiteX26" fmla="*/ 2230083 w 3970075"/>
                <a:gd name="connsiteY26" fmla="*/ 358524 h 381549"/>
                <a:gd name="connsiteX27" fmla="*/ 2555715 w 3970075"/>
                <a:gd name="connsiteY27" fmla="*/ 365103 h 381549"/>
                <a:gd name="connsiteX28" fmla="*/ 2924106 w 3970075"/>
                <a:gd name="connsiteY28" fmla="*/ 371681 h 381549"/>
                <a:gd name="connsiteX29" fmla="*/ 3203689 w 3970075"/>
                <a:gd name="connsiteY29" fmla="*/ 371681 h 381549"/>
                <a:gd name="connsiteX30" fmla="*/ 3608262 w 3970075"/>
                <a:gd name="connsiteY30" fmla="*/ 381549 h 381549"/>
                <a:gd name="connsiteX31" fmla="*/ 3687203 w 3970075"/>
                <a:gd name="connsiteY31" fmla="*/ 378259 h 381549"/>
                <a:gd name="connsiteX32" fmla="*/ 3841796 w 3970075"/>
                <a:gd name="connsiteY32" fmla="*/ 328921 h 381549"/>
                <a:gd name="connsiteX33" fmla="*/ 3868109 w 3970075"/>
                <a:gd name="connsiteY33" fmla="*/ 273005 h 381549"/>
                <a:gd name="connsiteX34" fmla="*/ 3907580 w 3970075"/>
                <a:gd name="connsiteY34" fmla="*/ 190775 h 381549"/>
                <a:gd name="connsiteX35" fmla="*/ 3950340 w 3970075"/>
                <a:gd name="connsiteY35" fmla="*/ 85520 h 381549"/>
                <a:gd name="connsiteX36" fmla="*/ 3970075 w 3970075"/>
                <a:gd name="connsiteY36" fmla="*/ 32893 h 381549"/>
                <a:gd name="connsiteX37" fmla="*/ 3970075 w 3970075"/>
                <a:gd name="connsiteY37" fmla="*/ 16446 h 381549"/>
                <a:gd name="connsiteX38" fmla="*/ 3963496 w 3970075"/>
                <a:gd name="connsiteY38" fmla="*/ 6579 h 381549"/>
                <a:gd name="connsiteX39" fmla="*/ 3947050 w 3970075"/>
                <a:gd name="connsiteY39" fmla="*/ 0 h 381549"/>
                <a:gd name="connsiteX40" fmla="*/ 3930604 w 3970075"/>
                <a:gd name="connsiteY40" fmla="*/ 9868 h 381549"/>
                <a:gd name="connsiteX41" fmla="*/ 3874688 w 3970075"/>
                <a:gd name="connsiteY41" fmla="*/ 62495 h 381549"/>
                <a:gd name="connsiteX42" fmla="*/ 3808904 w 3970075"/>
                <a:gd name="connsiteY42" fmla="*/ 108544 h 381549"/>
                <a:gd name="connsiteX43" fmla="*/ 3756276 w 3970075"/>
                <a:gd name="connsiteY43" fmla="*/ 134858 h 381549"/>
                <a:gd name="connsiteX44" fmla="*/ 3706938 w 3970075"/>
                <a:gd name="connsiteY44" fmla="*/ 151304 h 381549"/>
                <a:gd name="connsiteX45" fmla="*/ 3644443 w 3970075"/>
                <a:gd name="connsiteY45" fmla="*/ 161172 h 381549"/>
                <a:gd name="connsiteX46" fmla="*/ 3522742 w 3970075"/>
                <a:gd name="connsiteY46" fmla="*/ 161172 h 381549"/>
                <a:gd name="connsiteX47" fmla="*/ 3210268 w 3970075"/>
                <a:gd name="connsiteY47" fmla="*/ 161172 h 381549"/>
                <a:gd name="connsiteX48" fmla="*/ 2651102 w 3970075"/>
                <a:gd name="connsiteY48" fmla="*/ 157882 h 381549"/>
                <a:gd name="connsiteX49" fmla="*/ 2137986 w 3970075"/>
                <a:gd name="connsiteY49" fmla="*/ 148015 h 38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70075" h="381549">
                  <a:moveTo>
                    <a:pt x="2137986" y="148015"/>
                  </a:moveTo>
                  <a:lnTo>
                    <a:pt x="1759727" y="134858"/>
                  </a:lnTo>
                  <a:lnTo>
                    <a:pt x="1440673" y="118412"/>
                  </a:lnTo>
                  <a:lnTo>
                    <a:pt x="1200561" y="105255"/>
                  </a:lnTo>
                  <a:lnTo>
                    <a:pt x="1003209" y="88809"/>
                  </a:lnTo>
                  <a:lnTo>
                    <a:pt x="759807" y="69074"/>
                  </a:lnTo>
                  <a:lnTo>
                    <a:pt x="549298" y="46049"/>
                  </a:lnTo>
                  <a:lnTo>
                    <a:pt x="430886" y="46049"/>
                  </a:lnTo>
                  <a:lnTo>
                    <a:pt x="282872" y="46049"/>
                  </a:lnTo>
                  <a:lnTo>
                    <a:pt x="207220" y="59206"/>
                  </a:lnTo>
                  <a:lnTo>
                    <a:pt x="144725" y="75652"/>
                  </a:lnTo>
                  <a:lnTo>
                    <a:pt x="75652" y="98677"/>
                  </a:lnTo>
                  <a:lnTo>
                    <a:pt x="42760" y="115123"/>
                  </a:lnTo>
                  <a:lnTo>
                    <a:pt x="16446" y="138147"/>
                  </a:lnTo>
                  <a:lnTo>
                    <a:pt x="0" y="161172"/>
                  </a:lnTo>
                  <a:lnTo>
                    <a:pt x="0" y="187485"/>
                  </a:lnTo>
                  <a:lnTo>
                    <a:pt x="3289" y="217088"/>
                  </a:lnTo>
                  <a:lnTo>
                    <a:pt x="36181" y="256559"/>
                  </a:lnTo>
                  <a:lnTo>
                    <a:pt x="65784" y="282872"/>
                  </a:lnTo>
                  <a:lnTo>
                    <a:pt x="108544" y="305897"/>
                  </a:lnTo>
                  <a:lnTo>
                    <a:pt x="138147" y="312475"/>
                  </a:lnTo>
                  <a:lnTo>
                    <a:pt x="282872" y="319054"/>
                  </a:lnTo>
                  <a:lnTo>
                    <a:pt x="624950" y="325632"/>
                  </a:lnTo>
                  <a:lnTo>
                    <a:pt x="1092017" y="335500"/>
                  </a:lnTo>
                  <a:lnTo>
                    <a:pt x="1397914" y="342078"/>
                  </a:lnTo>
                  <a:lnTo>
                    <a:pt x="1858403" y="351946"/>
                  </a:lnTo>
                  <a:lnTo>
                    <a:pt x="2230083" y="358524"/>
                  </a:lnTo>
                  <a:lnTo>
                    <a:pt x="2555715" y="365103"/>
                  </a:lnTo>
                  <a:lnTo>
                    <a:pt x="2924106" y="371681"/>
                  </a:lnTo>
                  <a:lnTo>
                    <a:pt x="3203689" y="371681"/>
                  </a:lnTo>
                  <a:lnTo>
                    <a:pt x="3608262" y="381549"/>
                  </a:lnTo>
                  <a:lnTo>
                    <a:pt x="3687203" y="378259"/>
                  </a:lnTo>
                  <a:lnTo>
                    <a:pt x="3841796" y="328921"/>
                  </a:lnTo>
                  <a:lnTo>
                    <a:pt x="3868109" y="273005"/>
                  </a:lnTo>
                  <a:lnTo>
                    <a:pt x="3907580" y="190775"/>
                  </a:lnTo>
                  <a:lnTo>
                    <a:pt x="3950340" y="85520"/>
                  </a:lnTo>
                  <a:lnTo>
                    <a:pt x="3970075" y="32893"/>
                  </a:lnTo>
                  <a:lnTo>
                    <a:pt x="3970075" y="16446"/>
                  </a:lnTo>
                  <a:lnTo>
                    <a:pt x="3963496" y="6579"/>
                  </a:lnTo>
                  <a:lnTo>
                    <a:pt x="3947050" y="0"/>
                  </a:lnTo>
                  <a:lnTo>
                    <a:pt x="3930604" y="9868"/>
                  </a:lnTo>
                  <a:lnTo>
                    <a:pt x="3874688" y="62495"/>
                  </a:lnTo>
                  <a:lnTo>
                    <a:pt x="3808904" y="108544"/>
                  </a:lnTo>
                  <a:lnTo>
                    <a:pt x="3756276" y="134858"/>
                  </a:lnTo>
                  <a:lnTo>
                    <a:pt x="3706938" y="151304"/>
                  </a:lnTo>
                  <a:lnTo>
                    <a:pt x="3644443" y="161172"/>
                  </a:lnTo>
                  <a:lnTo>
                    <a:pt x="3522742" y="161172"/>
                  </a:lnTo>
                  <a:lnTo>
                    <a:pt x="3210268" y="161172"/>
                  </a:lnTo>
                  <a:lnTo>
                    <a:pt x="2651102" y="157882"/>
                  </a:lnTo>
                  <a:lnTo>
                    <a:pt x="2137986" y="1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2841CD5-8F99-4481-BA6B-82DE0E9D5DD3}"/>
                </a:ext>
              </a:extLst>
            </p:cNvPr>
            <p:cNvSpPr/>
            <p:nvPr/>
          </p:nvSpPr>
          <p:spPr>
            <a:xfrm>
              <a:off x="5118100" y="1443038"/>
              <a:ext cx="561975" cy="657225"/>
            </a:xfrm>
            <a:custGeom>
              <a:avLst/>
              <a:gdLst>
                <a:gd name="connsiteX0" fmla="*/ 207169 w 561975"/>
                <a:gd name="connsiteY0" fmla="*/ 414337 h 657225"/>
                <a:gd name="connsiteX1" fmla="*/ 209550 w 561975"/>
                <a:gd name="connsiteY1" fmla="*/ 657225 h 657225"/>
                <a:gd name="connsiteX2" fmla="*/ 476250 w 561975"/>
                <a:gd name="connsiteY2" fmla="*/ 607218 h 657225"/>
                <a:gd name="connsiteX3" fmla="*/ 473869 w 561975"/>
                <a:gd name="connsiteY3" fmla="*/ 404812 h 657225"/>
                <a:gd name="connsiteX4" fmla="*/ 476250 w 561975"/>
                <a:gd name="connsiteY4" fmla="*/ 302418 h 657225"/>
                <a:gd name="connsiteX5" fmla="*/ 478632 w 561975"/>
                <a:gd name="connsiteY5" fmla="*/ 280987 h 657225"/>
                <a:gd name="connsiteX6" fmla="*/ 485775 w 561975"/>
                <a:gd name="connsiteY6" fmla="*/ 252412 h 657225"/>
                <a:gd name="connsiteX7" fmla="*/ 495300 w 561975"/>
                <a:gd name="connsiteY7" fmla="*/ 230981 h 657225"/>
                <a:gd name="connsiteX8" fmla="*/ 516732 w 561975"/>
                <a:gd name="connsiteY8" fmla="*/ 204787 h 657225"/>
                <a:gd name="connsiteX9" fmla="*/ 535782 w 561975"/>
                <a:gd name="connsiteY9" fmla="*/ 180975 h 657225"/>
                <a:gd name="connsiteX10" fmla="*/ 554832 w 561975"/>
                <a:gd name="connsiteY10" fmla="*/ 159543 h 657225"/>
                <a:gd name="connsiteX11" fmla="*/ 559594 w 561975"/>
                <a:gd name="connsiteY11" fmla="*/ 142875 h 657225"/>
                <a:gd name="connsiteX12" fmla="*/ 561975 w 561975"/>
                <a:gd name="connsiteY12" fmla="*/ 128587 h 657225"/>
                <a:gd name="connsiteX13" fmla="*/ 559594 w 561975"/>
                <a:gd name="connsiteY13" fmla="*/ 116681 h 657225"/>
                <a:gd name="connsiteX14" fmla="*/ 550069 w 561975"/>
                <a:gd name="connsiteY14" fmla="*/ 102393 h 657225"/>
                <a:gd name="connsiteX15" fmla="*/ 528638 w 561975"/>
                <a:gd name="connsiteY15" fmla="*/ 80962 h 657225"/>
                <a:gd name="connsiteX16" fmla="*/ 504825 w 561975"/>
                <a:gd name="connsiteY16" fmla="*/ 69056 h 657225"/>
                <a:gd name="connsiteX17" fmla="*/ 433388 w 561975"/>
                <a:gd name="connsiteY17" fmla="*/ 50006 h 657225"/>
                <a:gd name="connsiteX18" fmla="*/ 307182 w 561975"/>
                <a:gd name="connsiteY18" fmla="*/ 26193 h 657225"/>
                <a:gd name="connsiteX19" fmla="*/ 145257 w 561975"/>
                <a:gd name="connsiteY19" fmla="*/ 7143 h 657225"/>
                <a:gd name="connsiteX20" fmla="*/ 54769 w 561975"/>
                <a:gd name="connsiteY20" fmla="*/ 0 h 657225"/>
                <a:gd name="connsiteX21" fmla="*/ 28575 w 561975"/>
                <a:gd name="connsiteY21" fmla="*/ 2381 h 657225"/>
                <a:gd name="connsiteX22" fmla="*/ 11907 w 561975"/>
                <a:gd name="connsiteY22" fmla="*/ 4762 h 657225"/>
                <a:gd name="connsiteX23" fmla="*/ 7144 w 561975"/>
                <a:gd name="connsiteY23" fmla="*/ 7143 h 657225"/>
                <a:gd name="connsiteX24" fmla="*/ 2382 w 561975"/>
                <a:gd name="connsiteY24" fmla="*/ 9525 h 657225"/>
                <a:gd name="connsiteX25" fmla="*/ 0 w 561975"/>
                <a:gd name="connsiteY25" fmla="*/ 26193 h 657225"/>
                <a:gd name="connsiteX26" fmla="*/ 7144 w 561975"/>
                <a:gd name="connsiteY26" fmla="*/ 42862 h 657225"/>
                <a:gd name="connsiteX27" fmla="*/ 26194 w 561975"/>
                <a:gd name="connsiteY27" fmla="*/ 61912 h 657225"/>
                <a:gd name="connsiteX28" fmla="*/ 66675 w 561975"/>
                <a:gd name="connsiteY28" fmla="*/ 85725 h 657225"/>
                <a:gd name="connsiteX29" fmla="*/ 107157 w 561975"/>
                <a:gd name="connsiteY29" fmla="*/ 114300 h 657225"/>
                <a:gd name="connsiteX30" fmla="*/ 135732 w 561975"/>
                <a:gd name="connsiteY30" fmla="*/ 135731 h 657225"/>
                <a:gd name="connsiteX31" fmla="*/ 159544 w 561975"/>
                <a:gd name="connsiteY31" fmla="*/ 161925 h 657225"/>
                <a:gd name="connsiteX32" fmla="*/ 180975 w 561975"/>
                <a:gd name="connsiteY32" fmla="*/ 195262 h 657225"/>
                <a:gd name="connsiteX33" fmla="*/ 197644 w 561975"/>
                <a:gd name="connsiteY33" fmla="*/ 233362 h 657225"/>
                <a:gd name="connsiteX34" fmla="*/ 204788 w 561975"/>
                <a:gd name="connsiteY34" fmla="*/ 276225 h 657225"/>
                <a:gd name="connsiteX35" fmla="*/ 207169 w 561975"/>
                <a:gd name="connsiteY35" fmla="*/ 414337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1975" h="657225">
                  <a:moveTo>
                    <a:pt x="207169" y="414337"/>
                  </a:moveTo>
                  <a:cubicBezTo>
                    <a:pt x="207963" y="495300"/>
                    <a:pt x="208756" y="576262"/>
                    <a:pt x="209550" y="657225"/>
                  </a:cubicBezTo>
                  <a:lnTo>
                    <a:pt x="476250" y="607218"/>
                  </a:lnTo>
                  <a:cubicBezTo>
                    <a:pt x="475456" y="539749"/>
                    <a:pt x="474663" y="472281"/>
                    <a:pt x="473869" y="404812"/>
                  </a:cubicBezTo>
                  <a:cubicBezTo>
                    <a:pt x="474663" y="370681"/>
                    <a:pt x="475456" y="336549"/>
                    <a:pt x="476250" y="302418"/>
                  </a:cubicBezTo>
                  <a:lnTo>
                    <a:pt x="478632" y="280987"/>
                  </a:lnTo>
                  <a:lnTo>
                    <a:pt x="485775" y="252412"/>
                  </a:lnTo>
                  <a:lnTo>
                    <a:pt x="495300" y="230981"/>
                  </a:lnTo>
                  <a:lnTo>
                    <a:pt x="516732" y="204787"/>
                  </a:lnTo>
                  <a:lnTo>
                    <a:pt x="535782" y="180975"/>
                  </a:lnTo>
                  <a:lnTo>
                    <a:pt x="554832" y="159543"/>
                  </a:lnTo>
                  <a:lnTo>
                    <a:pt x="559594" y="142875"/>
                  </a:lnTo>
                  <a:lnTo>
                    <a:pt x="561975" y="128587"/>
                  </a:lnTo>
                  <a:lnTo>
                    <a:pt x="559594" y="116681"/>
                  </a:lnTo>
                  <a:lnTo>
                    <a:pt x="550069" y="102393"/>
                  </a:lnTo>
                  <a:lnTo>
                    <a:pt x="528638" y="80962"/>
                  </a:lnTo>
                  <a:lnTo>
                    <a:pt x="504825" y="69056"/>
                  </a:lnTo>
                  <a:lnTo>
                    <a:pt x="433388" y="50006"/>
                  </a:lnTo>
                  <a:lnTo>
                    <a:pt x="307182" y="26193"/>
                  </a:lnTo>
                  <a:lnTo>
                    <a:pt x="145257" y="7143"/>
                  </a:lnTo>
                  <a:lnTo>
                    <a:pt x="54769" y="0"/>
                  </a:lnTo>
                  <a:lnTo>
                    <a:pt x="28575" y="2381"/>
                  </a:lnTo>
                  <a:lnTo>
                    <a:pt x="11907" y="4762"/>
                  </a:lnTo>
                  <a:lnTo>
                    <a:pt x="7144" y="7143"/>
                  </a:lnTo>
                  <a:lnTo>
                    <a:pt x="2382" y="9525"/>
                  </a:lnTo>
                  <a:lnTo>
                    <a:pt x="0" y="26193"/>
                  </a:lnTo>
                  <a:lnTo>
                    <a:pt x="7144" y="42862"/>
                  </a:lnTo>
                  <a:lnTo>
                    <a:pt x="26194" y="61912"/>
                  </a:lnTo>
                  <a:lnTo>
                    <a:pt x="66675" y="85725"/>
                  </a:lnTo>
                  <a:lnTo>
                    <a:pt x="107157" y="114300"/>
                  </a:lnTo>
                  <a:lnTo>
                    <a:pt x="135732" y="135731"/>
                  </a:lnTo>
                  <a:lnTo>
                    <a:pt x="159544" y="161925"/>
                  </a:lnTo>
                  <a:lnTo>
                    <a:pt x="180975" y="195262"/>
                  </a:lnTo>
                  <a:lnTo>
                    <a:pt x="197644" y="233362"/>
                  </a:lnTo>
                  <a:lnTo>
                    <a:pt x="204788" y="276225"/>
                  </a:lnTo>
                  <a:cubicBezTo>
                    <a:pt x="205582" y="322262"/>
                    <a:pt x="206375" y="368300"/>
                    <a:pt x="207169" y="4143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9AF05E8-8A35-4A4E-B96C-5D2BB966C273}"/>
                </a:ext>
              </a:extLst>
            </p:cNvPr>
            <p:cNvSpPr/>
            <p:nvPr/>
          </p:nvSpPr>
          <p:spPr>
            <a:xfrm>
              <a:off x="4360863" y="1779588"/>
              <a:ext cx="2459037" cy="508000"/>
            </a:xfrm>
            <a:custGeom>
              <a:avLst/>
              <a:gdLst>
                <a:gd name="connsiteX0" fmla="*/ 1233487 w 2459831"/>
                <a:gd name="connsiteY0" fmla="*/ 342900 h 509587"/>
                <a:gd name="connsiteX1" fmla="*/ 1062037 w 2459831"/>
                <a:gd name="connsiteY1" fmla="*/ 371475 h 509587"/>
                <a:gd name="connsiteX2" fmla="*/ 876300 w 2459831"/>
                <a:gd name="connsiteY2" fmla="*/ 404812 h 509587"/>
                <a:gd name="connsiteX3" fmla="*/ 647700 w 2459831"/>
                <a:gd name="connsiteY3" fmla="*/ 450056 h 509587"/>
                <a:gd name="connsiteX4" fmla="*/ 450056 w 2459831"/>
                <a:gd name="connsiteY4" fmla="*/ 490537 h 509587"/>
                <a:gd name="connsiteX5" fmla="*/ 392906 w 2459831"/>
                <a:gd name="connsiteY5" fmla="*/ 500062 h 509587"/>
                <a:gd name="connsiteX6" fmla="*/ 347662 w 2459831"/>
                <a:gd name="connsiteY6" fmla="*/ 509587 h 509587"/>
                <a:gd name="connsiteX7" fmla="*/ 342900 w 2459831"/>
                <a:gd name="connsiteY7" fmla="*/ 509587 h 509587"/>
                <a:gd name="connsiteX8" fmla="*/ 323850 w 2459831"/>
                <a:gd name="connsiteY8" fmla="*/ 502444 h 509587"/>
                <a:gd name="connsiteX9" fmla="*/ 273844 w 2459831"/>
                <a:gd name="connsiteY9" fmla="*/ 473869 h 509587"/>
                <a:gd name="connsiteX10" fmla="*/ 192881 w 2459831"/>
                <a:gd name="connsiteY10" fmla="*/ 421481 h 509587"/>
                <a:gd name="connsiteX11" fmla="*/ 123825 w 2459831"/>
                <a:gd name="connsiteY11" fmla="*/ 369094 h 509587"/>
                <a:gd name="connsiteX12" fmla="*/ 80962 w 2459831"/>
                <a:gd name="connsiteY12" fmla="*/ 333375 h 509587"/>
                <a:gd name="connsiteX13" fmla="*/ 50006 w 2459831"/>
                <a:gd name="connsiteY13" fmla="*/ 302419 h 509587"/>
                <a:gd name="connsiteX14" fmla="*/ 23812 w 2459831"/>
                <a:gd name="connsiteY14" fmla="*/ 273844 h 509587"/>
                <a:gd name="connsiteX15" fmla="*/ 7144 w 2459831"/>
                <a:gd name="connsiteY15" fmla="*/ 247650 h 509587"/>
                <a:gd name="connsiteX16" fmla="*/ 0 w 2459831"/>
                <a:gd name="connsiteY16" fmla="*/ 223837 h 509587"/>
                <a:gd name="connsiteX17" fmla="*/ 2381 w 2459831"/>
                <a:gd name="connsiteY17" fmla="*/ 209550 h 509587"/>
                <a:gd name="connsiteX18" fmla="*/ 16669 w 2459831"/>
                <a:gd name="connsiteY18" fmla="*/ 200025 h 509587"/>
                <a:gd name="connsiteX19" fmla="*/ 26194 w 2459831"/>
                <a:gd name="connsiteY19" fmla="*/ 200025 h 509587"/>
                <a:gd name="connsiteX20" fmla="*/ 59531 w 2459831"/>
                <a:gd name="connsiteY20" fmla="*/ 211931 h 509587"/>
                <a:gd name="connsiteX21" fmla="*/ 116681 w 2459831"/>
                <a:gd name="connsiteY21" fmla="*/ 230981 h 509587"/>
                <a:gd name="connsiteX22" fmla="*/ 176212 w 2459831"/>
                <a:gd name="connsiteY22" fmla="*/ 250031 h 509587"/>
                <a:gd name="connsiteX23" fmla="*/ 245269 w 2459831"/>
                <a:gd name="connsiteY23" fmla="*/ 266700 h 509587"/>
                <a:gd name="connsiteX24" fmla="*/ 292894 w 2459831"/>
                <a:gd name="connsiteY24" fmla="*/ 278606 h 509587"/>
                <a:gd name="connsiteX25" fmla="*/ 338137 w 2459831"/>
                <a:gd name="connsiteY25" fmla="*/ 285750 h 509587"/>
                <a:gd name="connsiteX26" fmla="*/ 385762 w 2459831"/>
                <a:gd name="connsiteY26" fmla="*/ 288131 h 509587"/>
                <a:gd name="connsiteX27" fmla="*/ 450056 w 2459831"/>
                <a:gd name="connsiteY27" fmla="*/ 288131 h 509587"/>
                <a:gd name="connsiteX28" fmla="*/ 523875 w 2459831"/>
                <a:gd name="connsiteY28" fmla="*/ 283369 h 509587"/>
                <a:gd name="connsiteX29" fmla="*/ 626269 w 2459831"/>
                <a:gd name="connsiteY29" fmla="*/ 273844 h 509587"/>
                <a:gd name="connsiteX30" fmla="*/ 771525 w 2459831"/>
                <a:gd name="connsiteY30" fmla="*/ 252412 h 509587"/>
                <a:gd name="connsiteX31" fmla="*/ 888206 w 2459831"/>
                <a:gd name="connsiteY31" fmla="*/ 235744 h 509587"/>
                <a:gd name="connsiteX32" fmla="*/ 995362 w 2459831"/>
                <a:gd name="connsiteY32" fmla="*/ 219075 h 509587"/>
                <a:gd name="connsiteX33" fmla="*/ 1219200 w 2459831"/>
                <a:gd name="connsiteY33" fmla="*/ 180975 h 509587"/>
                <a:gd name="connsiteX34" fmla="*/ 1404937 w 2459831"/>
                <a:gd name="connsiteY34" fmla="*/ 159544 h 509587"/>
                <a:gd name="connsiteX35" fmla="*/ 1647825 w 2459831"/>
                <a:gd name="connsiteY35" fmla="*/ 128587 h 509587"/>
                <a:gd name="connsiteX36" fmla="*/ 1762125 w 2459831"/>
                <a:gd name="connsiteY36" fmla="*/ 111919 h 509587"/>
                <a:gd name="connsiteX37" fmla="*/ 1831181 w 2459831"/>
                <a:gd name="connsiteY37" fmla="*/ 83344 h 509587"/>
                <a:gd name="connsiteX38" fmla="*/ 1914525 w 2459831"/>
                <a:gd name="connsiteY38" fmla="*/ 47625 h 509587"/>
                <a:gd name="connsiteX39" fmla="*/ 2012156 w 2459831"/>
                <a:gd name="connsiteY39" fmla="*/ 7144 h 509587"/>
                <a:gd name="connsiteX40" fmla="*/ 2038350 w 2459831"/>
                <a:gd name="connsiteY40" fmla="*/ 0 h 509587"/>
                <a:gd name="connsiteX41" fmla="*/ 2064544 w 2459831"/>
                <a:gd name="connsiteY41" fmla="*/ 0 h 509587"/>
                <a:gd name="connsiteX42" fmla="*/ 2155031 w 2459831"/>
                <a:gd name="connsiteY42" fmla="*/ 7144 h 509587"/>
                <a:gd name="connsiteX43" fmla="*/ 2235994 w 2459831"/>
                <a:gd name="connsiteY43" fmla="*/ 23812 h 509587"/>
                <a:gd name="connsiteX44" fmla="*/ 2297906 w 2459831"/>
                <a:gd name="connsiteY44" fmla="*/ 45244 h 509587"/>
                <a:gd name="connsiteX45" fmla="*/ 2366962 w 2459831"/>
                <a:gd name="connsiteY45" fmla="*/ 76200 h 509587"/>
                <a:gd name="connsiteX46" fmla="*/ 2405062 w 2459831"/>
                <a:gd name="connsiteY46" fmla="*/ 100012 h 509587"/>
                <a:gd name="connsiteX47" fmla="*/ 2421731 w 2459831"/>
                <a:gd name="connsiteY47" fmla="*/ 114300 h 509587"/>
                <a:gd name="connsiteX48" fmla="*/ 2438400 w 2459831"/>
                <a:gd name="connsiteY48" fmla="*/ 133350 h 509587"/>
                <a:gd name="connsiteX49" fmla="*/ 2450306 w 2459831"/>
                <a:gd name="connsiteY49" fmla="*/ 152400 h 509587"/>
                <a:gd name="connsiteX50" fmla="*/ 2457450 w 2459831"/>
                <a:gd name="connsiteY50" fmla="*/ 166687 h 509587"/>
                <a:gd name="connsiteX51" fmla="*/ 2459831 w 2459831"/>
                <a:gd name="connsiteY51" fmla="*/ 190500 h 509587"/>
                <a:gd name="connsiteX52" fmla="*/ 2450306 w 2459831"/>
                <a:gd name="connsiteY52" fmla="*/ 214312 h 509587"/>
                <a:gd name="connsiteX53" fmla="*/ 2426494 w 2459831"/>
                <a:gd name="connsiteY53" fmla="*/ 235744 h 509587"/>
                <a:gd name="connsiteX54" fmla="*/ 2383631 w 2459831"/>
                <a:gd name="connsiteY54" fmla="*/ 257175 h 509587"/>
                <a:gd name="connsiteX55" fmla="*/ 2345531 w 2459831"/>
                <a:gd name="connsiteY55" fmla="*/ 266700 h 509587"/>
                <a:gd name="connsiteX56" fmla="*/ 2259806 w 2459831"/>
                <a:gd name="connsiteY56" fmla="*/ 273844 h 509587"/>
                <a:gd name="connsiteX57" fmla="*/ 2112169 w 2459831"/>
                <a:gd name="connsiteY57" fmla="*/ 285750 h 509587"/>
                <a:gd name="connsiteX58" fmla="*/ 1945481 w 2459831"/>
                <a:gd name="connsiteY58" fmla="*/ 292894 h 509587"/>
                <a:gd name="connsiteX59" fmla="*/ 1702594 w 2459831"/>
                <a:gd name="connsiteY59" fmla="*/ 307181 h 509587"/>
                <a:gd name="connsiteX60" fmla="*/ 1545431 w 2459831"/>
                <a:gd name="connsiteY60" fmla="*/ 311944 h 509587"/>
                <a:gd name="connsiteX61" fmla="*/ 1426369 w 2459831"/>
                <a:gd name="connsiteY61" fmla="*/ 314325 h 509587"/>
                <a:gd name="connsiteX62" fmla="*/ 1233487 w 2459831"/>
                <a:gd name="connsiteY62" fmla="*/ 3429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59831" h="509587">
                  <a:moveTo>
                    <a:pt x="1233487" y="342900"/>
                  </a:moveTo>
                  <a:lnTo>
                    <a:pt x="1062037" y="371475"/>
                  </a:lnTo>
                  <a:lnTo>
                    <a:pt x="876300" y="404812"/>
                  </a:lnTo>
                  <a:lnTo>
                    <a:pt x="647700" y="450056"/>
                  </a:lnTo>
                  <a:lnTo>
                    <a:pt x="450056" y="490537"/>
                  </a:lnTo>
                  <a:lnTo>
                    <a:pt x="392906" y="500062"/>
                  </a:lnTo>
                  <a:lnTo>
                    <a:pt x="347662" y="509587"/>
                  </a:lnTo>
                  <a:lnTo>
                    <a:pt x="342900" y="509587"/>
                  </a:lnTo>
                  <a:lnTo>
                    <a:pt x="323850" y="502444"/>
                  </a:lnTo>
                  <a:lnTo>
                    <a:pt x="273844" y="473869"/>
                  </a:lnTo>
                  <a:lnTo>
                    <a:pt x="192881" y="421481"/>
                  </a:lnTo>
                  <a:lnTo>
                    <a:pt x="123825" y="369094"/>
                  </a:lnTo>
                  <a:lnTo>
                    <a:pt x="80962" y="333375"/>
                  </a:lnTo>
                  <a:lnTo>
                    <a:pt x="50006" y="302419"/>
                  </a:lnTo>
                  <a:lnTo>
                    <a:pt x="23812" y="273844"/>
                  </a:lnTo>
                  <a:lnTo>
                    <a:pt x="7144" y="247650"/>
                  </a:lnTo>
                  <a:lnTo>
                    <a:pt x="0" y="223837"/>
                  </a:lnTo>
                  <a:lnTo>
                    <a:pt x="2381" y="209550"/>
                  </a:lnTo>
                  <a:lnTo>
                    <a:pt x="16669" y="200025"/>
                  </a:lnTo>
                  <a:lnTo>
                    <a:pt x="26194" y="200025"/>
                  </a:lnTo>
                  <a:lnTo>
                    <a:pt x="59531" y="211931"/>
                  </a:lnTo>
                  <a:lnTo>
                    <a:pt x="116681" y="230981"/>
                  </a:lnTo>
                  <a:lnTo>
                    <a:pt x="176212" y="250031"/>
                  </a:lnTo>
                  <a:lnTo>
                    <a:pt x="245269" y="266700"/>
                  </a:lnTo>
                  <a:lnTo>
                    <a:pt x="292894" y="278606"/>
                  </a:lnTo>
                  <a:lnTo>
                    <a:pt x="338137" y="285750"/>
                  </a:lnTo>
                  <a:lnTo>
                    <a:pt x="385762" y="288131"/>
                  </a:lnTo>
                  <a:lnTo>
                    <a:pt x="450056" y="288131"/>
                  </a:lnTo>
                  <a:lnTo>
                    <a:pt x="523875" y="283369"/>
                  </a:lnTo>
                  <a:lnTo>
                    <a:pt x="626269" y="273844"/>
                  </a:lnTo>
                  <a:lnTo>
                    <a:pt x="771525" y="252412"/>
                  </a:lnTo>
                  <a:lnTo>
                    <a:pt x="888206" y="235744"/>
                  </a:lnTo>
                  <a:lnTo>
                    <a:pt x="995362" y="219075"/>
                  </a:lnTo>
                  <a:lnTo>
                    <a:pt x="1219200" y="180975"/>
                  </a:lnTo>
                  <a:lnTo>
                    <a:pt x="1404937" y="159544"/>
                  </a:lnTo>
                  <a:lnTo>
                    <a:pt x="1647825" y="128587"/>
                  </a:lnTo>
                  <a:lnTo>
                    <a:pt x="1762125" y="111919"/>
                  </a:lnTo>
                  <a:lnTo>
                    <a:pt x="1831181" y="83344"/>
                  </a:lnTo>
                  <a:lnTo>
                    <a:pt x="1914525" y="47625"/>
                  </a:lnTo>
                  <a:lnTo>
                    <a:pt x="2012156" y="7144"/>
                  </a:lnTo>
                  <a:lnTo>
                    <a:pt x="2038350" y="0"/>
                  </a:lnTo>
                  <a:lnTo>
                    <a:pt x="2064544" y="0"/>
                  </a:lnTo>
                  <a:lnTo>
                    <a:pt x="2155031" y="7144"/>
                  </a:lnTo>
                  <a:lnTo>
                    <a:pt x="2235994" y="23812"/>
                  </a:lnTo>
                  <a:lnTo>
                    <a:pt x="2297906" y="45244"/>
                  </a:lnTo>
                  <a:lnTo>
                    <a:pt x="2366962" y="76200"/>
                  </a:lnTo>
                  <a:lnTo>
                    <a:pt x="2405062" y="100012"/>
                  </a:lnTo>
                  <a:lnTo>
                    <a:pt x="2421731" y="114300"/>
                  </a:lnTo>
                  <a:lnTo>
                    <a:pt x="2438400" y="133350"/>
                  </a:lnTo>
                  <a:lnTo>
                    <a:pt x="2450306" y="152400"/>
                  </a:lnTo>
                  <a:lnTo>
                    <a:pt x="2457450" y="166687"/>
                  </a:lnTo>
                  <a:lnTo>
                    <a:pt x="2459831" y="190500"/>
                  </a:lnTo>
                  <a:lnTo>
                    <a:pt x="2450306" y="214312"/>
                  </a:lnTo>
                  <a:lnTo>
                    <a:pt x="2426494" y="235744"/>
                  </a:lnTo>
                  <a:lnTo>
                    <a:pt x="2383631" y="257175"/>
                  </a:lnTo>
                  <a:lnTo>
                    <a:pt x="2345531" y="266700"/>
                  </a:lnTo>
                  <a:cubicBezTo>
                    <a:pt x="2316962" y="269149"/>
                    <a:pt x="2288480" y="273844"/>
                    <a:pt x="2259806" y="273844"/>
                  </a:cubicBezTo>
                  <a:lnTo>
                    <a:pt x="2112169" y="285750"/>
                  </a:lnTo>
                  <a:lnTo>
                    <a:pt x="1945481" y="292894"/>
                  </a:lnTo>
                  <a:lnTo>
                    <a:pt x="1702594" y="307181"/>
                  </a:lnTo>
                  <a:lnTo>
                    <a:pt x="1545431" y="311944"/>
                  </a:lnTo>
                  <a:lnTo>
                    <a:pt x="1426369" y="314325"/>
                  </a:lnTo>
                  <a:lnTo>
                    <a:pt x="1233487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98B0A59-0270-4DA8-A5D4-5A2C44E6FF69}"/>
                </a:ext>
              </a:extLst>
            </p:cNvPr>
            <p:cNvSpPr/>
            <p:nvPr/>
          </p:nvSpPr>
          <p:spPr>
            <a:xfrm>
              <a:off x="4813300" y="2173288"/>
              <a:ext cx="411163" cy="723900"/>
            </a:xfrm>
            <a:custGeom>
              <a:avLst/>
              <a:gdLst>
                <a:gd name="connsiteX0" fmla="*/ 142875 w 411957"/>
                <a:gd name="connsiteY0" fmla="*/ 438150 h 723900"/>
                <a:gd name="connsiteX1" fmla="*/ 85725 w 411957"/>
                <a:gd name="connsiteY1" fmla="*/ 273844 h 723900"/>
                <a:gd name="connsiteX2" fmla="*/ 35719 w 411957"/>
                <a:gd name="connsiteY2" fmla="*/ 130969 h 723900"/>
                <a:gd name="connsiteX3" fmla="*/ 0 w 411957"/>
                <a:gd name="connsiteY3" fmla="*/ 35719 h 723900"/>
                <a:gd name="connsiteX4" fmla="*/ 200025 w 411957"/>
                <a:gd name="connsiteY4" fmla="*/ 0 h 723900"/>
                <a:gd name="connsiteX5" fmla="*/ 271463 w 411957"/>
                <a:gd name="connsiteY5" fmla="*/ 166688 h 723900"/>
                <a:gd name="connsiteX6" fmla="*/ 359569 w 411957"/>
                <a:gd name="connsiteY6" fmla="*/ 390525 h 723900"/>
                <a:gd name="connsiteX7" fmla="*/ 378619 w 411957"/>
                <a:gd name="connsiteY7" fmla="*/ 442913 h 723900"/>
                <a:gd name="connsiteX8" fmla="*/ 388144 w 411957"/>
                <a:gd name="connsiteY8" fmla="*/ 483394 h 723900"/>
                <a:gd name="connsiteX9" fmla="*/ 397669 w 411957"/>
                <a:gd name="connsiteY9" fmla="*/ 533400 h 723900"/>
                <a:gd name="connsiteX10" fmla="*/ 411957 w 411957"/>
                <a:gd name="connsiteY10" fmla="*/ 697707 h 723900"/>
                <a:gd name="connsiteX11" fmla="*/ 235744 w 411957"/>
                <a:gd name="connsiteY11" fmla="*/ 723900 h 723900"/>
                <a:gd name="connsiteX12" fmla="*/ 188119 w 411957"/>
                <a:gd name="connsiteY12" fmla="*/ 571500 h 723900"/>
                <a:gd name="connsiteX13" fmla="*/ 142875 w 411957"/>
                <a:gd name="connsiteY13" fmla="*/ 4381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1957" h="723900">
                  <a:moveTo>
                    <a:pt x="142875" y="438150"/>
                  </a:moveTo>
                  <a:lnTo>
                    <a:pt x="85725" y="273844"/>
                  </a:lnTo>
                  <a:lnTo>
                    <a:pt x="35719" y="130969"/>
                  </a:lnTo>
                  <a:lnTo>
                    <a:pt x="0" y="35719"/>
                  </a:lnTo>
                  <a:lnTo>
                    <a:pt x="200025" y="0"/>
                  </a:lnTo>
                  <a:lnTo>
                    <a:pt x="271463" y="166688"/>
                  </a:lnTo>
                  <a:lnTo>
                    <a:pt x="359569" y="390525"/>
                  </a:lnTo>
                  <a:lnTo>
                    <a:pt x="378619" y="442913"/>
                  </a:lnTo>
                  <a:lnTo>
                    <a:pt x="388144" y="483394"/>
                  </a:lnTo>
                  <a:lnTo>
                    <a:pt x="397669" y="533400"/>
                  </a:lnTo>
                  <a:lnTo>
                    <a:pt x="411957" y="697707"/>
                  </a:lnTo>
                  <a:lnTo>
                    <a:pt x="235744" y="723900"/>
                  </a:lnTo>
                  <a:lnTo>
                    <a:pt x="188119" y="571500"/>
                  </a:lnTo>
                  <a:lnTo>
                    <a:pt x="1428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11398DFE-D472-4750-A598-108A5271CF18}"/>
                </a:ext>
              </a:extLst>
            </p:cNvPr>
            <p:cNvSpPr/>
            <p:nvPr/>
          </p:nvSpPr>
          <p:spPr>
            <a:xfrm>
              <a:off x="5748338" y="2046288"/>
              <a:ext cx="455612" cy="746125"/>
            </a:xfrm>
            <a:custGeom>
              <a:avLst/>
              <a:gdLst>
                <a:gd name="connsiteX0" fmla="*/ 128587 w 454818"/>
                <a:gd name="connsiteY0" fmla="*/ 416719 h 747712"/>
                <a:gd name="connsiteX1" fmla="*/ 133350 w 454818"/>
                <a:gd name="connsiteY1" fmla="*/ 321469 h 747712"/>
                <a:gd name="connsiteX2" fmla="*/ 135731 w 454818"/>
                <a:gd name="connsiteY2" fmla="*/ 235744 h 747712"/>
                <a:gd name="connsiteX3" fmla="*/ 133350 w 454818"/>
                <a:gd name="connsiteY3" fmla="*/ 185737 h 747712"/>
                <a:gd name="connsiteX4" fmla="*/ 128587 w 454818"/>
                <a:gd name="connsiteY4" fmla="*/ 159544 h 747712"/>
                <a:gd name="connsiteX5" fmla="*/ 114300 w 454818"/>
                <a:gd name="connsiteY5" fmla="*/ 128587 h 747712"/>
                <a:gd name="connsiteX6" fmla="*/ 85725 w 454818"/>
                <a:gd name="connsiteY6" fmla="*/ 88106 h 747712"/>
                <a:gd name="connsiteX7" fmla="*/ 57150 w 454818"/>
                <a:gd name="connsiteY7" fmla="*/ 57150 h 747712"/>
                <a:gd name="connsiteX8" fmla="*/ 0 w 454818"/>
                <a:gd name="connsiteY8" fmla="*/ 2381 h 747712"/>
                <a:gd name="connsiteX9" fmla="*/ 147637 w 454818"/>
                <a:gd name="connsiteY9" fmla="*/ 0 h 747712"/>
                <a:gd name="connsiteX10" fmla="*/ 252412 w 454818"/>
                <a:gd name="connsiteY10" fmla="*/ 66675 h 747712"/>
                <a:gd name="connsiteX11" fmla="*/ 333375 w 454818"/>
                <a:gd name="connsiteY11" fmla="*/ 123825 h 747712"/>
                <a:gd name="connsiteX12" fmla="*/ 400050 w 454818"/>
                <a:gd name="connsiteY12" fmla="*/ 176212 h 747712"/>
                <a:gd name="connsiteX13" fmla="*/ 435768 w 454818"/>
                <a:gd name="connsiteY13" fmla="*/ 207169 h 747712"/>
                <a:gd name="connsiteX14" fmla="*/ 447675 w 454818"/>
                <a:gd name="connsiteY14" fmla="*/ 221456 h 747712"/>
                <a:gd name="connsiteX15" fmla="*/ 452437 w 454818"/>
                <a:gd name="connsiteY15" fmla="*/ 233362 h 747712"/>
                <a:gd name="connsiteX16" fmla="*/ 454818 w 454818"/>
                <a:gd name="connsiteY16" fmla="*/ 252412 h 747712"/>
                <a:gd name="connsiteX17" fmla="*/ 447675 w 454818"/>
                <a:gd name="connsiteY17" fmla="*/ 280987 h 747712"/>
                <a:gd name="connsiteX18" fmla="*/ 431006 w 454818"/>
                <a:gd name="connsiteY18" fmla="*/ 316706 h 747712"/>
                <a:gd name="connsiteX19" fmla="*/ 404812 w 454818"/>
                <a:gd name="connsiteY19" fmla="*/ 352425 h 747712"/>
                <a:gd name="connsiteX20" fmla="*/ 383381 w 454818"/>
                <a:gd name="connsiteY20" fmla="*/ 388144 h 747712"/>
                <a:gd name="connsiteX21" fmla="*/ 347662 w 454818"/>
                <a:gd name="connsiteY21" fmla="*/ 469106 h 747712"/>
                <a:gd name="connsiteX22" fmla="*/ 307181 w 454818"/>
                <a:gd name="connsiteY22" fmla="*/ 581025 h 747712"/>
                <a:gd name="connsiteX23" fmla="*/ 245268 w 454818"/>
                <a:gd name="connsiteY23" fmla="*/ 742950 h 747712"/>
                <a:gd name="connsiteX24" fmla="*/ 111918 w 454818"/>
                <a:gd name="connsiteY24" fmla="*/ 747712 h 747712"/>
                <a:gd name="connsiteX25" fmla="*/ 116681 w 454818"/>
                <a:gd name="connsiteY25" fmla="*/ 600075 h 747712"/>
                <a:gd name="connsiteX26" fmla="*/ 128587 w 454818"/>
                <a:gd name="connsiteY26" fmla="*/ 416719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4818" h="747712">
                  <a:moveTo>
                    <a:pt x="128587" y="416719"/>
                  </a:moveTo>
                  <a:lnTo>
                    <a:pt x="133350" y="321469"/>
                  </a:lnTo>
                  <a:cubicBezTo>
                    <a:pt x="134144" y="292894"/>
                    <a:pt x="134937" y="264319"/>
                    <a:pt x="135731" y="235744"/>
                  </a:cubicBezTo>
                  <a:lnTo>
                    <a:pt x="133350" y="185737"/>
                  </a:lnTo>
                  <a:lnTo>
                    <a:pt x="128587" y="159544"/>
                  </a:lnTo>
                  <a:lnTo>
                    <a:pt x="114300" y="128587"/>
                  </a:lnTo>
                  <a:lnTo>
                    <a:pt x="85725" y="88106"/>
                  </a:lnTo>
                  <a:lnTo>
                    <a:pt x="57150" y="57150"/>
                  </a:lnTo>
                  <a:lnTo>
                    <a:pt x="0" y="2381"/>
                  </a:lnTo>
                  <a:lnTo>
                    <a:pt x="147637" y="0"/>
                  </a:lnTo>
                  <a:lnTo>
                    <a:pt x="252412" y="66675"/>
                  </a:lnTo>
                  <a:lnTo>
                    <a:pt x="333375" y="123825"/>
                  </a:lnTo>
                  <a:lnTo>
                    <a:pt x="400050" y="176212"/>
                  </a:lnTo>
                  <a:lnTo>
                    <a:pt x="435768" y="207169"/>
                  </a:lnTo>
                  <a:lnTo>
                    <a:pt x="447675" y="221456"/>
                  </a:lnTo>
                  <a:lnTo>
                    <a:pt x="452437" y="233362"/>
                  </a:lnTo>
                  <a:lnTo>
                    <a:pt x="454818" y="252412"/>
                  </a:lnTo>
                  <a:lnTo>
                    <a:pt x="447675" y="280987"/>
                  </a:lnTo>
                  <a:lnTo>
                    <a:pt x="431006" y="316706"/>
                  </a:lnTo>
                  <a:lnTo>
                    <a:pt x="404812" y="352425"/>
                  </a:lnTo>
                  <a:lnTo>
                    <a:pt x="383381" y="388144"/>
                  </a:lnTo>
                  <a:lnTo>
                    <a:pt x="347662" y="469106"/>
                  </a:lnTo>
                  <a:lnTo>
                    <a:pt x="307181" y="581025"/>
                  </a:lnTo>
                  <a:lnTo>
                    <a:pt x="245268" y="742950"/>
                  </a:lnTo>
                  <a:lnTo>
                    <a:pt x="111918" y="747712"/>
                  </a:lnTo>
                  <a:lnTo>
                    <a:pt x="116681" y="600075"/>
                  </a:lnTo>
                  <a:lnTo>
                    <a:pt x="128587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553287D-2ECC-4BC1-8EAE-9B7A4E68B2D6}"/>
                </a:ext>
              </a:extLst>
            </p:cNvPr>
            <p:cNvSpPr/>
            <p:nvPr/>
          </p:nvSpPr>
          <p:spPr>
            <a:xfrm>
              <a:off x="3992563" y="2560638"/>
              <a:ext cx="3227387" cy="555625"/>
            </a:xfrm>
            <a:custGeom>
              <a:avLst/>
              <a:gdLst>
                <a:gd name="connsiteX0" fmla="*/ 1670234 w 3226828"/>
                <a:gd name="connsiteY0" fmla="*/ 332989 h 554982"/>
                <a:gd name="connsiteX1" fmla="*/ 1432384 w 3226828"/>
                <a:gd name="connsiteY1" fmla="*/ 362060 h 554982"/>
                <a:gd name="connsiteX2" fmla="*/ 1236819 w 3226828"/>
                <a:gd name="connsiteY2" fmla="*/ 388487 h 554982"/>
                <a:gd name="connsiteX3" fmla="*/ 1043896 w 3226828"/>
                <a:gd name="connsiteY3" fmla="*/ 420201 h 554982"/>
                <a:gd name="connsiteX4" fmla="*/ 922329 w 3226828"/>
                <a:gd name="connsiteY4" fmla="*/ 441343 h 554982"/>
                <a:gd name="connsiteX5" fmla="*/ 803404 w 3226828"/>
                <a:gd name="connsiteY5" fmla="*/ 470413 h 554982"/>
                <a:gd name="connsiteX6" fmla="*/ 650123 w 3226828"/>
                <a:gd name="connsiteY6" fmla="*/ 510055 h 554982"/>
                <a:gd name="connsiteX7" fmla="*/ 547055 w 3226828"/>
                <a:gd name="connsiteY7" fmla="*/ 541768 h 554982"/>
                <a:gd name="connsiteX8" fmla="*/ 504770 w 3226828"/>
                <a:gd name="connsiteY8" fmla="*/ 554982 h 554982"/>
                <a:gd name="connsiteX9" fmla="*/ 465129 w 3226828"/>
                <a:gd name="connsiteY9" fmla="*/ 549697 h 554982"/>
                <a:gd name="connsiteX10" fmla="*/ 385845 w 3226828"/>
                <a:gd name="connsiteY10" fmla="*/ 533840 h 554982"/>
                <a:gd name="connsiteX11" fmla="*/ 327704 w 3226828"/>
                <a:gd name="connsiteY11" fmla="*/ 517983 h 554982"/>
                <a:gd name="connsiteX12" fmla="*/ 285420 w 3226828"/>
                <a:gd name="connsiteY12" fmla="*/ 499484 h 554982"/>
                <a:gd name="connsiteX13" fmla="*/ 227279 w 3226828"/>
                <a:gd name="connsiteY13" fmla="*/ 470413 h 554982"/>
                <a:gd name="connsiteX14" fmla="*/ 169138 w 3226828"/>
                <a:gd name="connsiteY14" fmla="*/ 436057 h 554982"/>
                <a:gd name="connsiteX15" fmla="*/ 118925 w 3226828"/>
                <a:gd name="connsiteY15" fmla="*/ 401701 h 554982"/>
                <a:gd name="connsiteX16" fmla="*/ 73998 w 3226828"/>
                <a:gd name="connsiteY16" fmla="*/ 364702 h 554982"/>
                <a:gd name="connsiteX17" fmla="*/ 29071 w 3226828"/>
                <a:gd name="connsiteY17" fmla="*/ 322418 h 554982"/>
                <a:gd name="connsiteX18" fmla="*/ 18500 w 3226828"/>
                <a:gd name="connsiteY18" fmla="*/ 309204 h 554982"/>
                <a:gd name="connsiteX19" fmla="*/ 7929 w 3226828"/>
                <a:gd name="connsiteY19" fmla="*/ 293348 h 554982"/>
                <a:gd name="connsiteX20" fmla="*/ 0 w 3226828"/>
                <a:gd name="connsiteY20" fmla="*/ 269563 h 554982"/>
                <a:gd name="connsiteX21" fmla="*/ 5286 w 3226828"/>
                <a:gd name="connsiteY21" fmla="*/ 256349 h 554982"/>
                <a:gd name="connsiteX22" fmla="*/ 21143 w 3226828"/>
                <a:gd name="connsiteY22" fmla="*/ 251063 h 554982"/>
                <a:gd name="connsiteX23" fmla="*/ 44928 w 3226828"/>
                <a:gd name="connsiteY23" fmla="*/ 258991 h 554982"/>
                <a:gd name="connsiteX24" fmla="*/ 124211 w 3226828"/>
                <a:gd name="connsiteY24" fmla="*/ 288062 h 554982"/>
                <a:gd name="connsiteX25" fmla="*/ 214065 w 3226828"/>
                <a:gd name="connsiteY25" fmla="*/ 317133 h 554982"/>
                <a:gd name="connsiteX26" fmla="*/ 277492 w 3226828"/>
                <a:gd name="connsiteY26" fmla="*/ 330346 h 554982"/>
                <a:gd name="connsiteX27" fmla="*/ 348847 w 3226828"/>
                <a:gd name="connsiteY27" fmla="*/ 335632 h 554982"/>
                <a:gd name="connsiteX28" fmla="*/ 393774 w 3226828"/>
                <a:gd name="connsiteY28" fmla="*/ 335632 h 554982"/>
                <a:gd name="connsiteX29" fmla="*/ 510056 w 3226828"/>
                <a:gd name="connsiteY29" fmla="*/ 317133 h 554982"/>
                <a:gd name="connsiteX30" fmla="*/ 742620 w 3226828"/>
                <a:gd name="connsiteY30" fmla="*/ 277491 h 554982"/>
                <a:gd name="connsiteX31" fmla="*/ 1041254 w 3226828"/>
                <a:gd name="connsiteY31" fmla="*/ 216707 h 554982"/>
                <a:gd name="connsiteX32" fmla="*/ 1292317 w 3226828"/>
                <a:gd name="connsiteY32" fmla="*/ 187637 h 554982"/>
                <a:gd name="connsiteX33" fmla="*/ 1556595 w 3226828"/>
                <a:gd name="connsiteY33" fmla="*/ 153280 h 554982"/>
                <a:gd name="connsiteX34" fmla="*/ 1900155 w 3226828"/>
                <a:gd name="connsiteY34" fmla="*/ 105711 h 554982"/>
                <a:gd name="connsiteX35" fmla="*/ 2005866 w 3226828"/>
                <a:gd name="connsiteY35" fmla="*/ 108353 h 554982"/>
                <a:gd name="connsiteX36" fmla="*/ 2227859 w 3226828"/>
                <a:gd name="connsiteY36" fmla="*/ 89854 h 554982"/>
                <a:gd name="connsiteX37" fmla="*/ 2489494 w 3226828"/>
                <a:gd name="connsiteY37" fmla="*/ 63426 h 554982"/>
                <a:gd name="connsiteX38" fmla="*/ 2579348 w 3226828"/>
                <a:gd name="connsiteY38" fmla="*/ 44927 h 554982"/>
                <a:gd name="connsiteX39" fmla="*/ 2756414 w 3226828"/>
                <a:gd name="connsiteY39" fmla="*/ 0 h 554982"/>
                <a:gd name="connsiteX40" fmla="*/ 2764343 w 3226828"/>
                <a:gd name="connsiteY40" fmla="*/ 0 h 554982"/>
                <a:gd name="connsiteX41" fmla="*/ 2814555 w 3226828"/>
                <a:gd name="connsiteY41" fmla="*/ 7928 h 554982"/>
                <a:gd name="connsiteX42" fmla="*/ 2899124 w 3226828"/>
                <a:gd name="connsiteY42" fmla="*/ 26427 h 554982"/>
                <a:gd name="connsiteX43" fmla="*/ 2981050 w 3226828"/>
                <a:gd name="connsiteY43" fmla="*/ 52855 h 554982"/>
                <a:gd name="connsiteX44" fmla="*/ 3052405 w 3226828"/>
                <a:gd name="connsiteY44" fmla="*/ 79283 h 554982"/>
                <a:gd name="connsiteX45" fmla="*/ 3129045 w 3226828"/>
                <a:gd name="connsiteY45" fmla="*/ 116282 h 554982"/>
                <a:gd name="connsiteX46" fmla="*/ 3171330 w 3226828"/>
                <a:gd name="connsiteY46" fmla="*/ 142709 h 554982"/>
                <a:gd name="connsiteX47" fmla="*/ 3192472 w 3226828"/>
                <a:gd name="connsiteY47" fmla="*/ 158566 h 554982"/>
                <a:gd name="connsiteX48" fmla="*/ 3208329 w 3226828"/>
                <a:gd name="connsiteY48" fmla="*/ 171780 h 554982"/>
                <a:gd name="connsiteX49" fmla="*/ 3218900 w 3226828"/>
                <a:gd name="connsiteY49" fmla="*/ 190279 h 554982"/>
                <a:gd name="connsiteX50" fmla="*/ 3224185 w 3226828"/>
                <a:gd name="connsiteY50" fmla="*/ 211422 h 554982"/>
                <a:gd name="connsiteX51" fmla="*/ 3226828 w 3226828"/>
                <a:gd name="connsiteY51" fmla="*/ 229921 h 554982"/>
                <a:gd name="connsiteX52" fmla="*/ 3221543 w 3226828"/>
                <a:gd name="connsiteY52" fmla="*/ 251063 h 554982"/>
                <a:gd name="connsiteX53" fmla="*/ 3203043 w 3226828"/>
                <a:gd name="connsiteY53" fmla="*/ 272205 h 554982"/>
                <a:gd name="connsiteX54" fmla="*/ 3176615 w 3226828"/>
                <a:gd name="connsiteY54" fmla="*/ 290705 h 554982"/>
                <a:gd name="connsiteX55" fmla="*/ 3129045 w 3226828"/>
                <a:gd name="connsiteY55" fmla="*/ 306561 h 554982"/>
                <a:gd name="connsiteX56" fmla="*/ 3084118 w 3226828"/>
                <a:gd name="connsiteY56" fmla="*/ 309204 h 554982"/>
                <a:gd name="connsiteX57" fmla="*/ 2991621 w 3226828"/>
                <a:gd name="connsiteY57" fmla="*/ 301276 h 554982"/>
                <a:gd name="connsiteX58" fmla="*/ 2814555 w 3226828"/>
                <a:gd name="connsiteY58" fmla="*/ 290705 h 554982"/>
                <a:gd name="connsiteX59" fmla="*/ 2600491 w 3226828"/>
                <a:gd name="connsiteY59" fmla="*/ 288062 h 554982"/>
                <a:gd name="connsiteX60" fmla="*/ 2370569 w 3226828"/>
                <a:gd name="connsiteY60" fmla="*/ 288062 h 554982"/>
                <a:gd name="connsiteX61" fmla="*/ 2050793 w 3226828"/>
                <a:gd name="connsiteY61" fmla="*/ 298633 h 554982"/>
                <a:gd name="connsiteX62" fmla="*/ 1670234 w 3226828"/>
                <a:gd name="connsiteY62" fmla="*/ 332989 h 55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226828" h="554982">
                  <a:moveTo>
                    <a:pt x="1670234" y="332989"/>
                  </a:moveTo>
                  <a:lnTo>
                    <a:pt x="1432384" y="362060"/>
                  </a:lnTo>
                  <a:lnTo>
                    <a:pt x="1236819" y="388487"/>
                  </a:lnTo>
                  <a:lnTo>
                    <a:pt x="1043896" y="420201"/>
                  </a:lnTo>
                  <a:lnTo>
                    <a:pt x="922329" y="441343"/>
                  </a:lnTo>
                  <a:lnTo>
                    <a:pt x="803404" y="470413"/>
                  </a:lnTo>
                  <a:lnTo>
                    <a:pt x="650123" y="510055"/>
                  </a:lnTo>
                  <a:lnTo>
                    <a:pt x="547055" y="541768"/>
                  </a:lnTo>
                  <a:lnTo>
                    <a:pt x="504770" y="554982"/>
                  </a:lnTo>
                  <a:lnTo>
                    <a:pt x="465129" y="549697"/>
                  </a:lnTo>
                  <a:lnTo>
                    <a:pt x="385845" y="533840"/>
                  </a:lnTo>
                  <a:lnTo>
                    <a:pt x="327704" y="517983"/>
                  </a:lnTo>
                  <a:lnTo>
                    <a:pt x="285420" y="499484"/>
                  </a:lnTo>
                  <a:lnTo>
                    <a:pt x="227279" y="470413"/>
                  </a:lnTo>
                  <a:lnTo>
                    <a:pt x="169138" y="436057"/>
                  </a:lnTo>
                  <a:lnTo>
                    <a:pt x="118925" y="401701"/>
                  </a:lnTo>
                  <a:lnTo>
                    <a:pt x="73998" y="364702"/>
                  </a:lnTo>
                  <a:lnTo>
                    <a:pt x="29071" y="322418"/>
                  </a:lnTo>
                  <a:lnTo>
                    <a:pt x="18500" y="309204"/>
                  </a:lnTo>
                  <a:lnTo>
                    <a:pt x="7929" y="293348"/>
                  </a:lnTo>
                  <a:lnTo>
                    <a:pt x="0" y="269563"/>
                  </a:lnTo>
                  <a:lnTo>
                    <a:pt x="5286" y="256349"/>
                  </a:lnTo>
                  <a:lnTo>
                    <a:pt x="21143" y="251063"/>
                  </a:lnTo>
                  <a:lnTo>
                    <a:pt x="44928" y="258991"/>
                  </a:lnTo>
                  <a:lnTo>
                    <a:pt x="124211" y="288062"/>
                  </a:lnTo>
                  <a:lnTo>
                    <a:pt x="214065" y="317133"/>
                  </a:lnTo>
                  <a:lnTo>
                    <a:pt x="277492" y="330346"/>
                  </a:lnTo>
                  <a:lnTo>
                    <a:pt x="348847" y="335632"/>
                  </a:lnTo>
                  <a:lnTo>
                    <a:pt x="393774" y="335632"/>
                  </a:lnTo>
                  <a:lnTo>
                    <a:pt x="510056" y="317133"/>
                  </a:lnTo>
                  <a:lnTo>
                    <a:pt x="742620" y="277491"/>
                  </a:lnTo>
                  <a:lnTo>
                    <a:pt x="1041254" y="216707"/>
                  </a:lnTo>
                  <a:lnTo>
                    <a:pt x="1292317" y="187637"/>
                  </a:lnTo>
                  <a:lnTo>
                    <a:pt x="1556595" y="153280"/>
                  </a:lnTo>
                  <a:lnTo>
                    <a:pt x="1900155" y="105711"/>
                  </a:lnTo>
                  <a:lnTo>
                    <a:pt x="2005866" y="108353"/>
                  </a:lnTo>
                  <a:lnTo>
                    <a:pt x="2227859" y="89854"/>
                  </a:lnTo>
                  <a:lnTo>
                    <a:pt x="2489494" y="63426"/>
                  </a:lnTo>
                  <a:lnTo>
                    <a:pt x="2579348" y="44927"/>
                  </a:lnTo>
                  <a:lnTo>
                    <a:pt x="2756414" y="0"/>
                  </a:lnTo>
                  <a:lnTo>
                    <a:pt x="2764343" y="0"/>
                  </a:lnTo>
                  <a:lnTo>
                    <a:pt x="2814555" y="7928"/>
                  </a:lnTo>
                  <a:lnTo>
                    <a:pt x="2899124" y="26427"/>
                  </a:lnTo>
                  <a:lnTo>
                    <a:pt x="2981050" y="52855"/>
                  </a:lnTo>
                  <a:lnTo>
                    <a:pt x="3052405" y="79283"/>
                  </a:lnTo>
                  <a:lnTo>
                    <a:pt x="3129045" y="116282"/>
                  </a:lnTo>
                  <a:lnTo>
                    <a:pt x="3171330" y="142709"/>
                  </a:lnTo>
                  <a:lnTo>
                    <a:pt x="3192472" y="158566"/>
                  </a:lnTo>
                  <a:lnTo>
                    <a:pt x="3208329" y="171780"/>
                  </a:lnTo>
                  <a:lnTo>
                    <a:pt x="3218900" y="190279"/>
                  </a:lnTo>
                  <a:lnTo>
                    <a:pt x="3224185" y="211422"/>
                  </a:lnTo>
                  <a:lnTo>
                    <a:pt x="3226828" y="229921"/>
                  </a:lnTo>
                  <a:lnTo>
                    <a:pt x="3221543" y="251063"/>
                  </a:lnTo>
                  <a:lnTo>
                    <a:pt x="3203043" y="272205"/>
                  </a:lnTo>
                  <a:lnTo>
                    <a:pt x="3176615" y="290705"/>
                  </a:lnTo>
                  <a:lnTo>
                    <a:pt x="3129045" y="306561"/>
                  </a:lnTo>
                  <a:lnTo>
                    <a:pt x="3084118" y="309204"/>
                  </a:lnTo>
                  <a:lnTo>
                    <a:pt x="2991621" y="301276"/>
                  </a:lnTo>
                  <a:lnTo>
                    <a:pt x="2814555" y="290705"/>
                  </a:lnTo>
                  <a:lnTo>
                    <a:pt x="2600491" y="288062"/>
                  </a:lnTo>
                  <a:lnTo>
                    <a:pt x="2370569" y="288062"/>
                  </a:lnTo>
                  <a:lnTo>
                    <a:pt x="2050793" y="298633"/>
                  </a:lnTo>
                  <a:lnTo>
                    <a:pt x="1670234" y="332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5D3DD520-073D-46DB-9A2C-7A7CE83B3C0A}"/>
                </a:ext>
              </a:extLst>
            </p:cNvPr>
            <p:cNvSpPr/>
            <p:nvPr/>
          </p:nvSpPr>
          <p:spPr>
            <a:xfrm>
              <a:off x="4405313" y="3376613"/>
              <a:ext cx="517525" cy="1301750"/>
            </a:xfrm>
            <a:custGeom>
              <a:avLst/>
              <a:gdLst>
                <a:gd name="connsiteX0" fmla="*/ 242887 w 516731"/>
                <a:gd name="connsiteY0" fmla="*/ 716756 h 1302543"/>
                <a:gd name="connsiteX1" fmla="*/ 233362 w 516731"/>
                <a:gd name="connsiteY1" fmla="*/ 628650 h 1302543"/>
                <a:gd name="connsiteX2" fmla="*/ 219075 w 516731"/>
                <a:gd name="connsiteY2" fmla="*/ 514350 h 1302543"/>
                <a:gd name="connsiteX3" fmla="*/ 202406 w 516731"/>
                <a:gd name="connsiteY3" fmla="*/ 419100 h 1302543"/>
                <a:gd name="connsiteX4" fmla="*/ 188118 w 516731"/>
                <a:gd name="connsiteY4" fmla="*/ 328612 h 1302543"/>
                <a:gd name="connsiteX5" fmla="*/ 178593 w 516731"/>
                <a:gd name="connsiteY5" fmla="*/ 283368 h 1302543"/>
                <a:gd name="connsiteX6" fmla="*/ 169068 w 516731"/>
                <a:gd name="connsiteY6" fmla="*/ 245268 h 1302543"/>
                <a:gd name="connsiteX7" fmla="*/ 154781 w 516731"/>
                <a:gd name="connsiteY7" fmla="*/ 211931 h 1302543"/>
                <a:gd name="connsiteX8" fmla="*/ 142875 w 516731"/>
                <a:gd name="connsiteY8" fmla="*/ 190500 h 1302543"/>
                <a:gd name="connsiteX9" fmla="*/ 126206 w 516731"/>
                <a:gd name="connsiteY9" fmla="*/ 169068 h 1302543"/>
                <a:gd name="connsiteX10" fmla="*/ 102393 w 516731"/>
                <a:gd name="connsiteY10" fmla="*/ 138112 h 1302543"/>
                <a:gd name="connsiteX11" fmla="*/ 76200 w 516731"/>
                <a:gd name="connsiteY11" fmla="*/ 111918 h 1302543"/>
                <a:gd name="connsiteX12" fmla="*/ 35718 w 516731"/>
                <a:gd name="connsiteY12" fmla="*/ 80962 h 1302543"/>
                <a:gd name="connsiteX13" fmla="*/ 11906 w 516731"/>
                <a:gd name="connsiteY13" fmla="*/ 61912 h 1302543"/>
                <a:gd name="connsiteX14" fmla="*/ 0 w 516731"/>
                <a:gd name="connsiteY14" fmla="*/ 42862 h 1302543"/>
                <a:gd name="connsiteX15" fmla="*/ 0 w 516731"/>
                <a:gd name="connsiteY15" fmla="*/ 30956 h 1302543"/>
                <a:gd name="connsiteX16" fmla="*/ 0 w 516731"/>
                <a:gd name="connsiteY16" fmla="*/ 19050 h 1302543"/>
                <a:gd name="connsiteX17" fmla="*/ 21431 w 516731"/>
                <a:gd name="connsiteY17" fmla="*/ 11906 h 1302543"/>
                <a:gd name="connsiteX18" fmla="*/ 64293 w 516731"/>
                <a:gd name="connsiteY18" fmla="*/ 4762 h 1302543"/>
                <a:gd name="connsiteX19" fmla="*/ 135731 w 516731"/>
                <a:gd name="connsiteY19" fmla="*/ 0 h 1302543"/>
                <a:gd name="connsiteX20" fmla="*/ 188118 w 516731"/>
                <a:gd name="connsiteY20" fmla="*/ 4762 h 1302543"/>
                <a:gd name="connsiteX21" fmla="*/ 247650 w 516731"/>
                <a:gd name="connsiteY21" fmla="*/ 16668 h 1302543"/>
                <a:gd name="connsiteX22" fmla="*/ 290512 w 516731"/>
                <a:gd name="connsiteY22" fmla="*/ 28575 h 1302543"/>
                <a:gd name="connsiteX23" fmla="*/ 381000 w 516731"/>
                <a:gd name="connsiteY23" fmla="*/ 188118 h 1302543"/>
                <a:gd name="connsiteX24" fmla="*/ 407193 w 516731"/>
                <a:gd name="connsiteY24" fmla="*/ 366712 h 1302543"/>
                <a:gd name="connsiteX25" fmla="*/ 433387 w 516731"/>
                <a:gd name="connsiteY25" fmla="*/ 554831 h 1302543"/>
                <a:gd name="connsiteX26" fmla="*/ 464343 w 516731"/>
                <a:gd name="connsiteY26" fmla="*/ 795337 h 1302543"/>
                <a:gd name="connsiteX27" fmla="*/ 500062 w 516731"/>
                <a:gd name="connsiteY27" fmla="*/ 1064418 h 1302543"/>
                <a:gd name="connsiteX28" fmla="*/ 516731 w 516731"/>
                <a:gd name="connsiteY28" fmla="*/ 1193006 h 1302543"/>
                <a:gd name="connsiteX29" fmla="*/ 485775 w 516731"/>
                <a:gd name="connsiteY29" fmla="*/ 1257300 h 1302543"/>
                <a:gd name="connsiteX30" fmla="*/ 473868 w 516731"/>
                <a:gd name="connsiteY30" fmla="*/ 1281112 h 1302543"/>
                <a:gd name="connsiteX31" fmla="*/ 464343 w 516731"/>
                <a:gd name="connsiteY31" fmla="*/ 1290637 h 1302543"/>
                <a:gd name="connsiteX32" fmla="*/ 447675 w 516731"/>
                <a:gd name="connsiteY32" fmla="*/ 1300162 h 1302543"/>
                <a:gd name="connsiteX33" fmla="*/ 433387 w 516731"/>
                <a:gd name="connsiteY33" fmla="*/ 1302543 h 1302543"/>
                <a:gd name="connsiteX34" fmla="*/ 414337 w 516731"/>
                <a:gd name="connsiteY34" fmla="*/ 1302543 h 1302543"/>
                <a:gd name="connsiteX35" fmla="*/ 395287 w 516731"/>
                <a:gd name="connsiteY35" fmla="*/ 1293018 h 1302543"/>
                <a:gd name="connsiteX36" fmla="*/ 378618 w 516731"/>
                <a:gd name="connsiteY36" fmla="*/ 1276350 h 1302543"/>
                <a:gd name="connsiteX37" fmla="*/ 352425 w 516731"/>
                <a:gd name="connsiteY37" fmla="*/ 1243012 h 1302543"/>
                <a:gd name="connsiteX38" fmla="*/ 326231 w 516731"/>
                <a:gd name="connsiteY38" fmla="*/ 1200150 h 1302543"/>
                <a:gd name="connsiteX39" fmla="*/ 292893 w 516731"/>
                <a:gd name="connsiteY39" fmla="*/ 1128712 h 1302543"/>
                <a:gd name="connsiteX40" fmla="*/ 273843 w 516731"/>
                <a:gd name="connsiteY40" fmla="*/ 1059656 h 1302543"/>
                <a:gd name="connsiteX41" fmla="*/ 266700 w 516731"/>
                <a:gd name="connsiteY41" fmla="*/ 971550 h 1302543"/>
                <a:gd name="connsiteX42" fmla="*/ 242887 w 516731"/>
                <a:gd name="connsiteY42" fmla="*/ 716756 h 130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6731" h="1302543">
                  <a:moveTo>
                    <a:pt x="242887" y="716756"/>
                  </a:moveTo>
                  <a:lnTo>
                    <a:pt x="233362" y="628650"/>
                  </a:lnTo>
                  <a:lnTo>
                    <a:pt x="219075" y="514350"/>
                  </a:lnTo>
                  <a:lnTo>
                    <a:pt x="202406" y="419100"/>
                  </a:lnTo>
                  <a:lnTo>
                    <a:pt x="188118" y="328612"/>
                  </a:lnTo>
                  <a:lnTo>
                    <a:pt x="178593" y="283368"/>
                  </a:lnTo>
                  <a:lnTo>
                    <a:pt x="169068" y="245268"/>
                  </a:lnTo>
                  <a:lnTo>
                    <a:pt x="154781" y="211931"/>
                  </a:lnTo>
                  <a:lnTo>
                    <a:pt x="142875" y="190500"/>
                  </a:lnTo>
                  <a:lnTo>
                    <a:pt x="126206" y="169068"/>
                  </a:lnTo>
                  <a:lnTo>
                    <a:pt x="102393" y="138112"/>
                  </a:lnTo>
                  <a:lnTo>
                    <a:pt x="76200" y="111918"/>
                  </a:lnTo>
                  <a:lnTo>
                    <a:pt x="35718" y="80962"/>
                  </a:lnTo>
                  <a:lnTo>
                    <a:pt x="11906" y="61912"/>
                  </a:lnTo>
                  <a:lnTo>
                    <a:pt x="0" y="42862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1431" y="11906"/>
                  </a:lnTo>
                  <a:lnTo>
                    <a:pt x="64293" y="4762"/>
                  </a:lnTo>
                  <a:lnTo>
                    <a:pt x="135731" y="0"/>
                  </a:lnTo>
                  <a:lnTo>
                    <a:pt x="188118" y="4762"/>
                  </a:lnTo>
                  <a:lnTo>
                    <a:pt x="247650" y="16668"/>
                  </a:lnTo>
                  <a:lnTo>
                    <a:pt x="290512" y="28575"/>
                  </a:lnTo>
                  <a:lnTo>
                    <a:pt x="381000" y="188118"/>
                  </a:lnTo>
                  <a:lnTo>
                    <a:pt x="407193" y="366712"/>
                  </a:lnTo>
                  <a:lnTo>
                    <a:pt x="433387" y="554831"/>
                  </a:lnTo>
                  <a:lnTo>
                    <a:pt x="464343" y="795337"/>
                  </a:lnTo>
                  <a:lnTo>
                    <a:pt x="500062" y="1064418"/>
                  </a:lnTo>
                  <a:lnTo>
                    <a:pt x="516731" y="1193006"/>
                  </a:lnTo>
                  <a:lnTo>
                    <a:pt x="485775" y="1257300"/>
                  </a:lnTo>
                  <a:lnTo>
                    <a:pt x="473868" y="1281112"/>
                  </a:lnTo>
                  <a:lnTo>
                    <a:pt x="464343" y="1290637"/>
                  </a:lnTo>
                  <a:lnTo>
                    <a:pt x="447675" y="1300162"/>
                  </a:lnTo>
                  <a:lnTo>
                    <a:pt x="433387" y="1302543"/>
                  </a:lnTo>
                  <a:lnTo>
                    <a:pt x="414337" y="1302543"/>
                  </a:lnTo>
                  <a:lnTo>
                    <a:pt x="395287" y="1293018"/>
                  </a:lnTo>
                  <a:lnTo>
                    <a:pt x="378618" y="1276350"/>
                  </a:lnTo>
                  <a:lnTo>
                    <a:pt x="352425" y="1243012"/>
                  </a:lnTo>
                  <a:lnTo>
                    <a:pt x="326231" y="1200150"/>
                  </a:lnTo>
                  <a:lnTo>
                    <a:pt x="292893" y="1128712"/>
                  </a:lnTo>
                  <a:lnTo>
                    <a:pt x="273843" y="1059656"/>
                  </a:lnTo>
                  <a:lnTo>
                    <a:pt x="266700" y="971550"/>
                  </a:lnTo>
                  <a:lnTo>
                    <a:pt x="242887" y="716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6A181A8B-9A90-492F-A10A-4686433F22D4}"/>
                </a:ext>
              </a:extLst>
            </p:cNvPr>
            <p:cNvSpPr/>
            <p:nvPr/>
          </p:nvSpPr>
          <p:spPr>
            <a:xfrm>
              <a:off x="4629150" y="3116263"/>
              <a:ext cx="2162175" cy="1322387"/>
            </a:xfrm>
            <a:custGeom>
              <a:avLst/>
              <a:gdLst>
                <a:gd name="connsiteX0" fmla="*/ 923925 w 2162175"/>
                <a:gd name="connsiteY0" fmla="*/ 333375 h 1321594"/>
                <a:gd name="connsiteX1" fmla="*/ 742950 w 2162175"/>
                <a:gd name="connsiteY1" fmla="*/ 359569 h 1321594"/>
                <a:gd name="connsiteX2" fmla="*/ 576263 w 2162175"/>
                <a:gd name="connsiteY2" fmla="*/ 388144 h 1321594"/>
                <a:gd name="connsiteX3" fmla="*/ 457200 w 2162175"/>
                <a:gd name="connsiteY3" fmla="*/ 409575 h 1321594"/>
                <a:gd name="connsiteX4" fmla="*/ 304800 w 2162175"/>
                <a:gd name="connsiteY4" fmla="*/ 438150 h 1321594"/>
                <a:gd name="connsiteX5" fmla="*/ 83344 w 2162175"/>
                <a:gd name="connsiteY5" fmla="*/ 483394 h 1321594"/>
                <a:gd name="connsiteX6" fmla="*/ 0 w 2162175"/>
                <a:gd name="connsiteY6" fmla="*/ 273844 h 1321594"/>
                <a:gd name="connsiteX7" fmla="*/ 69056 w 2162175"/>
                <a:gd name="connsiteY7" fmla="*/ 290513 h 1321594"/>
                <a:gd name="connsiteX8" fmla="*/ 176213 w 2162175"/>
                <a:gd name="connsiteY8" fmla="*/ 276225 h 1321594"/>
                <a:gd name="connsiteX9" fmla="*/ 564356 w 2162175"/>
                <a:gd name="connsiteY9" fmla="*/ 223838 h 1321594"/>
                <a:gd name="connsiteX10" fmla="*/ 931069 w 2162175"/>
                <a:gd name="connsiteY10" fmla="*/ 169069 h 1321594"/>
                <a:gd name="connsiteX11" fmla="*/ 1183481 w 2162175"/>
                <a:gd name="connsiteY11" fmla="*/ 130969 h 1321594"/>
                <a:gd name="connsiteX12" fmla="*/ 1473994 w 2162175"/>
                <a:gd name="connsiteY12" fmla="*/ 83344 h 1321594"/>
                <a:gd name="connsiteX13" fmla="*/ 1676400 w 2162175"/>
                <a:gd name="connsiteY13" fmla="*/ 50007 h 1321594"/>
                <a:gd name="connsiteX14" fmla="*/ 1702594 w 2162175"/>
                <a:gd name="connsiteY14" fmla="*/ 40482 h 1321594"/>
                <a:gd name="connsiteX15" fmla="*/ 1716881 w 2162175"/>
                <a:gd name="connsiteY15" fmla="*/ 23813 h 1321594"/>
                <a:gd name="connsiteX16" fmla="*/ 1735931 w 2162175"/>
                <a:gd name="connsiteY16" fmla="*/ 9525 h 1321594"/>
                <a:gd name="connsiteX17" fmla="*/ 1766888 w 2162175"/>
                <a:gd name="connsiteY17" fmla="*/ 0 h 1321594"/>
                <a:gd name="connsiteX18" fmla="*/ 1812131 w 2162175"/>
                <a:gd name="connsiteY18" fmla="*/ 0 h 1321594"/>
                <a:gd name="connsiteX19" fmla="*/ 1859756 w 2162175"/>
                <a:gd name="connsiteY19" fmla="*/ 11907 h 1321594"/>
                <a:gd name="connsiteX20" fmla="*/ 1931194 w 2162175"/>
                <a:gd name="connsiteY20" fmla="*/ 47625 h 1321594"/>
                <a:gd name="connsiteX21" fmla="*/ 2062163 w 2162175"/>
                <a:gd name="connsiteY21" fmla="*/ 116682 h 1321594"/>
                <a:gd name="connsiteX22" fmla="*/ 2112169 w 2162175"/>
                <a:gd name="connsiteY22" fmla="*/ 150019 h 1321594"/>
                <a:gd name="connsiteX23" fmla="*/ 2150269 w 2162175"/>
                <a:gd name="connsiteY23" fmla="*/ 176213 h 1321594"/>
                <a:gd name="connsiteX24" fmla="*/ 2157413 w 2162175"/>
                <a:gd name="connsiteY24" fmla="*/ 185738 h 1321594"/>
                <a:gd name="connsiteX25" fmla="*/ 2162175 w 2162175"/>
                <a:gd name="connsiteY25" fmla="*/ 200025 h 1321594"/>
                <a:gd name="connsiteX26" fmla="*/ 2162175 w 2162175"/>
                <a:gd name="connsiteY26" fmla="*/ 221457 h 1321594"/>
                <a:gd name="connsiteX27" fmla="*/ 2150269 w 2162175"/>
                <a:gd name="connsiteY27" fmla="*/ 247650 h 1321594"/>
                <a:gd name="connsiteX28" fmla="*/ 2126456 w 2162175"/>
                <a:gd name="connsiteY28" fmla="*/ 283369 h 1321594"/>
                <a:gd name="connsiteX29" fmla="*/ 2090738 w 2162175"/>
                <a:gd name="connsiteY29" fmla="*/ 323850 h 1321594"/>
                <a:gd name="connsiteX30" fmla="*/ 2081213 w 2162175"/>
                <a:gd name="connsiteY30" fmla="*/ 338138 h 1321594"/>
                <a:gd name="connsiteX31" fmla="*/ 2047875 w 2162175"/>
                <a:gd name="connsiteY31" fmla="*/ 533400 h 1321594"/>
                <a:gd name="connsiteX32" fmla="*/ 1964531 w 2162175"/>
                <a:gd name="connsiteY32" fmla="*/ 997744 h 1321594"/>
                <a:gd name="connsiteX33" fmla="*/ 1945481 w 2162175"/>
                <a:gd name="connsiteY33" fmla="*/ 1109663 h 1321594"/>
                <a:gd name="connsiteX34" fmla="*/ 1921669 w 2162175"/>
                <a:gd name="connsiteY34" fmla="*/ 1235869 h 1321594"/>
                <a:gd name="connsiteX35" fmla="*/ 1907381 w 2162175"/>
                <a:gd name="connsiteY35" fmla="*/ 1278732 h 1321594"/>
                <a:gd name="connsiteX36" fmla="*/ 1895475 w 2162175"/>
                <a:gd name="connsiteY36" fmla="*/ 1302544 h 1321594"/>
                <a:gd name="connsiteX37" fmla="*/ 1878806 w 2162175"/>
                <a:gd name="connsiteY37" fmla="*/ 1316832 h 1321594"/>
                <a:gd name="connsiteX38" fmla="*/ 1859756 w 2162175"/>
                <a:gd name="connsiteY38" fmla="*/ 1321594 h 1321594"/>
                <a:gd name="connsiteX39" fmla="*/ 1843088 w 2162175"/>
                <a:gd name="connsiteY39" fmla="*/ 1321594 h 1321594"/>
                <a:gd name="connsiteX40" fmla="*/ 1802606 w 2162175"/>
                <a:gd name="connsiteY40" fmla="*/ 1316832 h 1321594"/>
                <a:gd name="connsiteX41" fmla="*/ 1697831 w 2162175"/>
                <a:gd name="connsiteY41" fmla="*/ 1138238 h 1321594"/>
                <a:gd name="connsiteX42" fmla="*/ 1714500 w 2162175"/>
                <a:gd name="connsiteY42" fmla="*/ 995363 h 1321594"/>
                <a:gd name="connsiteX43" fmla="*/ 1747838 w 2162175"/>
                <a:gd name="connsiteY43" fmla="*/ 738188 h 1321594"/>
                <a:gd name="connsiteX44" fmla="*/ 1766888 w 2162175"/>
                <a:gd name="connsiteY44" fmla="*/ 604838 h 1321594"/>
                <a:gd name="connsiteX45" fmla="*/ 1766888 w 2162175"/>
                <a:gd name="connsiteY45" fmla="*/ 304800 h 1321594"/>
                <a:gd name="connsiteX46" fmla="*/ 1764506 w 2162175"/>
                <a:gd name="connsiteY46" fmla="*/ 285750 h 1321594"/>
                <a:gd name="connsiteX47" fmla="*/ 1745456 w 2162175"/>
                <a:gd name="connsiteY47" fmla="*/ 269082 h 1321594"/>
                <a:gd name="connsiteX48" fmla="*/ 1728788 w 2162175"/>
                <a:gd name="connsiteY48" fmla="*/ 259557 h 1321594"/>
                <a:gd name="connsiteX49" fmla="*/ 1709738 w 2162175"/>
                <a:gd name="connsiteY49" fmla="*/ 252413 h 1321594"/>
                <a:gd name="connsiteX50" fmla="*/ 1681163 w 2162175"/>
                <a:gd name="connsiteY50" fmla="*/ 247650 h 1321594"/>
                <a:gd name="connsiteX51" fmla="*/ 1614488 w 2162175"/>
                <a:gd name="connsiteY51" fmla="*/ 252413 h 1321594"/>
                <a:gd name="connsiteX52" fmla="*/ 1454944 w 2162175"/>
                <a:gd name="connsiteY52" fmla="*/ 266700 h 1321594"/>
                <a:gd name="connsiteX53" fmla="*/ 1290638 w 2162175"/>
                <a:gd name="connsiteY53" fmla="*/ 285750 h 1321594"/>
                <a:gd name="connsiteX54" fmla="*/ 1131094 w 2162175"/>
                <a:gd name="connsiteY54" fmla="*/ 304800 h 1321594"/>
                <a:gd name="connsiteX55" fmla="*/ 923925 w 2162175"/>
                <a:gd name="connsiteY55" fmla="*/ 3333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62175" h="1321594">
                  <a:moveTo>
                    <a:pt x="923925" y="333375"/>
                  </a:moveTo>
                  <a:lnTo>
                    <a:pt x="742950" y="359569"/>
                  </a:lnTo>
                  <a:lnTo>
                    <a:pt x="576263" y="388144"/>
                  </a:lnTo>
                  <a:lnTo>
                    <a:pt x="457200" y="409575"/>
                  </a:lnTo>
                  <a:lnTo>
                    <a:pt x="304800" y="438150"/>
                  </a:lnTo>
                  <a:lnTo>
                    <a:pt x="83344" y="483394"/>
                  </a:lnTo>
                  <a:lnTo>
                    <a:pt x="0" y="273844"/>
                  </a:lnTo>
                  <a:lnTo>
                    <a:pt x="69056" y="290513"/>
                  </a:lnTo>
                  <a:lnTo>
                    <a:pt x="176213" y="276225"/>
                  </a:lnTo>
                  <a:lnTo>
                    <a:pt x="564356" y="223838"/>
                  </a:lnTo>
                  <a:lnTo>
                    <a:pt x="931069" y="169069"/>
                  </a:lnTo>
                  <a:lnTo>
                    <a:pt x="1183481" y="130969"/>
                  </a:lnTo>
                  <a:lnTo>
                    <a:pt x="1473994" y="83344"/>
                  </a:lnTo>
                  <a:lnTo>
                    <a:pt x="1676400" y="50007"/>
                  </a:lnTo>
                  <a:lnTo>
                    <a:pt x="1702594" y="40482"/>
                  </a:lnTo>
                  <a:lnTo>
                    <a:pt x="1716881" y="23813"/>
                  </a:lnTo>
                  <a:lnTo>
                    <a:pt x="1735931" y="9525"/>
                  </a:lnTo>
                  <a:lnTo>
                    <a:pt x="1766888" y="0"/>
                  </a:lnTo>
                  <a:lnTo>
                    <a:pt x="1812131" y="0"/>
                  </a:lnTo>
                  <a:lnTo>
                    <a:pt x="1859756" y="11907"/>
                  </a:lnTo>
                  <a:lnTo>
                    <a:pt x="1931194" y="47625"/>
                  </a:lnTo>
                  <a:lnTo>
                    <a:pt x="2062163" y="116682"/>
                  </a:lnTo>
                  <a:lnTo>
                    <a:pt x="2112169" y="150019"/>
                  </a:lnTo>
                  <a:lnTo>
                    <a:pt x="2150269" y="176213"/>
                  </a:lnTo>
                  <a:lnTo>
                    <a:pt x="2157413" y="185738"/>
                  </a:lnTo>
                  <a:lnTo>
                    <a:pt x="2162175" y="200025"/>
                  </a:lnTo>
                  <a:lnTo>
                    <a:pt x="2162175" y="221457"/>
                  </a:lnTo>
                  <a:lnTo>
                    <a:pt x="2150269" y="247650"/>
                  </a:lnTo>
                  <a:lnTo>
                    <a:pt x="2126456" y="283369"/>
                  </a:lnTo>
                  <a:lnTo>
                    <a:pt x="2090738" y="323850"/>
                  </a:lnTo>
                  <a:lnTo>
                    <a:pt x="2081213" y="338138"/>
                  </a:lnTo>
                  <a:lnTo>
                    <a:pt x="2047875" y="533400"/>
                  </a:lnTo>
                  <a:lnTo>
                    <a:pt x="1964531" y="997744"/>
                  </a:lnTo>
                  <a:lnTo>
                    <a:pt x="1945481" y="1109663"/>
                  </a:lnTo>
                  <a:lnTo>
                    <a:pt x="1921669" y="1235869"/>
                  </a:lnTo>
                  <a:lnTo>
                    <a:pt x="1907381" y="1278732"/>
                  </a:lnTo>
                  <a:lnTo>
                    <a:pt x="1895475" y="1302544"/>
                  </a:lnTo>
                  <a:lnTo>
                    <a:pt x="1878806" y="1316832"/>
                  </a:lnTo>
                  <a:lnTo>
                    <a:pt x="1859756" y="1321594"/>
                  </a:lnTo>
                  <a:lnTo>
                    <a:pt x="1843088" y="1321594"/>
                  </a:lnTo>
                  <a:lnTo>
                    <a:pt x="1802606" y="1316832"/>
                  </a:lnTo>
                  <a:lnTo>
                    <a:pt x="1697831" y="1138238"/>
                  </a:lnTo>
                  <a:lnTo>
                    <a:pt x="1714500" y="995363"/>
                  </a:lnTo>
                  <a:lnTo>
                    <a:pt x="1747838" y="738188"/>
                  </a:lnTo>
                  <a:lnTo>
                    <a:pt x="1766888" y="604838"/>
                  </a:lnTo>
                  <a:lnTo>
                    <a:pt x="1766888" y="304800"/>
                  </a:lnTo>
                  <a:lnTo>
                    <a:pt x="1764506" y="285750"/>
                  </a:lnTo>
                  <a:lnTo>
                    <a:pt x="1745456" y="269082"/>
                  </a:lnTo>
                  <a:lnTo>
                    <a:pt x="1728788" y="259557"/>
                  </a:lnTo>
                  <a:lnTo>
                    <a:pt x="1709738" y="252413"/>
                  </a:lnTo>
                  <a:lnTo>
                    <a:pt x="1681163" y="247650"/>
                  </a:lnTo>
                  <a:lnTo>
                    <a:pt x="1614488" y="252413"/>
                  </a:lnTo>
                  <a:lnTo>
                    <a:pt x="1454944" y="266700"/>
                  </a:lnTo>
                  <a:lnTo>
                    <a:pt x="1290638" y="285750"/>
                  </a:lnTo>
                  <a:lnTo>
                    <a:pt x="1131094" y="304800"/>
                  </a:lnTo>
                  <a:lnTo>
                    <a:pt x="9239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DCB1770-403D-49B1-9E7D-187C101CD5D2}"/>
                </a:ext>
              </a:extLst>
            </p:cNvPr>
            <p:cNvSpPr/>
            <p:nvPr/>
          </p:nvSpPr>
          <p:spPr>
            <a:xfrm>
              <a:off x="4746625" y="3697288"/>
              <a:ext cx="1711325" cy="396875"/>
            </a:xfrm>
            <a:custGeom>
              <a:avLst/>
              <a:gdLst>
                <a:gd name="connsiteX0" fmla="*/ 757238 w 1712119"/>
                <a:gd name="connsiteY0" fmla="*/ 80963 h 395288"/>
                <a:gd name="connsiteX1" fmla="*/ 588169 w 1712119"/>
                <a:gd name="connsiteY1" fmla="*/ 107157 h 395288"/>
                <a:gd name="connsiteX2" fmla="*/ 445294 w 1712119"/>
                <a:gd name="connsiteY2" fmla="*/ 130969 h 395288"/>
                <a:gd name="connsiteX3" fmla="*/ 238125 w 1712119"/>
                <a:gd name="connsiteY3" fmla="*/ 169069 h 395288"/>
                <a:gd name="connsiteX4" fmla="*/ 0 w 1712119"/>
                <a:gd name="connsiteY4" fmla="*/ 219075 h 395288"/>
                <a:gd name="connsiteX5" fmla="*/ 33338 w 1712119"/>
                <a:gd name="connsiteY5" fmla="*/ 395288 h 395288"/>
                <a:gd name="connsiteX6" fmla="*/ 228600 w 1712119"/>
                <a:gd name="connsiteY6" fmla="*/ 350044 h 395288"/>
                <a:gd name="connsiteX7" fmla="*/ 445294 w 1712119"/>
                <a:gd name="connsiteY7" fmla="*/ 304800 h 395288"/>
                <a:gd name="connsiteX8" fmla="*/ 652463 w 1712119"/>
                <a:gd name="connsiteY8" fmla="*/ 264319 h 395288"/>
                <a:gd name="connsiteX9" fmla="*/ 845344 w 1712119"/>
                <a:gd name="connsiteY9" fmla="*/ 233363 h 395288"/>
                <a:gd name="connsiteX10" fmla="*/ 1059657 w 1712119"/>
                <a:gd name="connsiteY10" fmla="*/ 207169 h 395288"/>
                <a:gd name="connsiteX11" fmla="*/ 1240632 w 1712119"/>
                <a:gd name="connsiteY11" fmla="*/ 190500 h 395288"/>
                <a:gd name="connsiteX12" fmla="*/ 1419225 w 1712119"/>
                <a:gd name="connsiteY12" fmla="*/ 180975 h 395288"/>
                <a:gd name="connsiteX13" fmla="*/ 1600200 w 1712119"/>
                <a:gd name="connsiteY13" fmla="*/ 176213 h 395288"/>
                <a:gd name="connsiteX14" fmla="*/ 1709738 w 1712119"/>
                <a:gd name="connsiteY14" fmla="*/ 183357 h 395288"/>
                <a:gd name="connsiteX15" fmla="*/ 1712119 w 1712119"/>
                <a:gd name="connsiteY15" fmla="*/ 0 h 395288"/>
                <a:gd name="connsiteX16" fmla="*/ 1590675 w 1712119"/>
                <a:gd name="connsiteY16" fmla="*/ 4763 h 395288"/>
                <a:gd name="connsiteX17" fmla="*/ 1462088 w 1712119"/>
                <a:gd name="connsiteY17" fmla="*/ 9525 h 395288"/>
                <a:gd name="connsiteX18" fmla="*/ 1340644 w 1712119"/>
                <a:gd name="connsiteY18" fmla="*/ 16669 h 395288"/>
                <a:gd name="connsiteX19" fmla="*/ 1181100 w 1712119"/>
                <a:gd name="connsiteY19" fmla="*/ 28575 h 395288"/>
                <a:gd name="connsiteX20" fmla="*/ 1038225 w 1712119"/>
                <a:gd name="connsiteY20" fmla="*/ 42863 h 395288"/>
                <a:gd name="connsiteX21" fmla="*/ 757238 w 1712119"/>
                <a:gd name="connsiteY21" fmla="*/ 8096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2119" h="395288">
                  <a:moveTo>
                    <a:pt x="757238" y="80963"/>
                  </a:moveTo>
                  <a:lnTo>
                    <a:pt x="588169" y="107157"/>
                  </a:lnTo>
                  <a:lnTo>
                    <a:pt x="445294" y="130969"/>
                  </a:lnTo>
                  <a:lnTo>
                    <a:pt x="238125" y="169069"/>
                  </a:lnTo>
                  <a:lnTo>
                    <a:pt x="0" y="219075"/>
                  </a:lnTo>
                  <a:lnTo>
                    <a:pt x="33338" y="395288"/>
                  </a:lnTo>
                  <a:lnTo>
                    <a:pt x="228600" y="350044"/>
                  </a:lnTo>
                  <a:lnTo>
                    <a:pt x="445294" y="304800"/>
                  </a:lnTo>
                  <a:lnTo>
                    <a:pt x="652463" y="264319"/>
                  </a:lnTo>
                  <a:lnTo>
                    <a:pt x="845344" y="233363"/>
                  </a:lnTo>
                  <a:lnTo>
                    <a:pt x="1059657" y="207169"/>
                  </a:lnTo>
                  <a:lnTo>
                    <a:pt x="1240632" y="190500"/>
                  </a:lnTo>
                  <a:lnTo>
                    <a:pt x="1419225" y="180975"/>
                  </a:lnTo>
                  <a:lnTo>
                    <a:pt x="1600200" y="176213"/>
                  </a:lnTo>
                  <a:lnTo>
                    <a:pt x="1709738" y="183357"/>
                  </a:lnTo>
                  <a:cubicBezTo>
                    <a:pt x="1710532" y="122238"/>
                    <a:pt x="1711325" y="61119"/>
                    <a:pt x="1712119" y="0"/>
                  </a:cubicBezTo>
                  <a:lnTo>
                    <a:pt x="1590675" y="4763"/>
                  </a:lnTo>
                  <a:lnTo>
                    <a:pt x="1462088" y="9525"/>
                  </a:lnTo>
                  <a:lnTo>
                    <a:pt x="1340644" y="16669"/>
                  </a:lnTo>
                  <a:lnTo>
                    <a:pt x="1181100" y="28575"/>
                  </a:lnTo>
                  <a:lnTo>
                    <a:pt x="1038225" y="42863"/>
                  </a:lnTo>
                  <a:lnTo>
                    <a:pt x="75723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4F0B229F-ACF9-4AC9-8442-8AE3EBDEDA09}"/>
                </a:ext>
              </a:extLst>
            </p:cNvPr>
            <p:cNvSpPr/>
            <p:nvPr/>
          </p:nvSpPr>
          <p:spPr>
            <a:xfrm>
              <a:off x="4829175" y="4233863"/>
              <a:ext cx="1652588" cy="349250"/>
            </a:xfrm>
            <a:custGeom>
              <a:avLst/>
              <a:gdLst>
                <a:gd name="connsiteX0" fmla="*/ 428625 w 1652588"/>
                <a:gd name="connsiteY0" fmla="*/ 285750 h 350043"/>
                <a:gd name="connsiteX1" fmla="*/ 211931 w 1652588"/>
                <a:gd name="connsiteY1" fmla="*/ 316706 h 350043"/>
                <a:gd name="connsiteX2" fmla="*/ 16669 w 1652588"/>
                <a:gd name="connsiteY2" fmla="*/ 350043 h 350043"/>
                <a:gd name="connsiteX3" fmla="*/ 0 w 1652588"/>
                <a:gd name="connsiteY3" fmla="*/ 195262 h 350043"/>
                <a:gd name="connsiteX4" fmla="*/ 159544 w 1652588"/>
                <a:gd name="connsiteY4" fmla="*/ 161925 h 350043"/>
                <a:gd name="connsiteX5" fmla="*/ 352425 w 1652588"/>
                <a:gd name="connsiteY5" fmla="*/ 123825 h 350043"/>
                <a:gd name="connsiteX6" fmla="*/ 609600 w 1652588"/>
                <a:gd name="connsiteY6" fmla="*/ 78581 h 350043"/>
                <a:gd name="connsiteX7" fmla="*/ 835819 w 1652588"/>
                <a:gd name="connsiteY7" fmla="*/ 45243 h 350043"/>
                <a:gd name="connsiteX8" fmla="*/ 1042988 w 1652588"/>
                <a:gd name="connsiteY8" fmla="*/ 23812 h 350043"/>
                <a:gd name="connsiteX9" fmla="*/ 1214438 w 1652588"/>
                <a:gd name="connsiteY9" fmla="*/ 9525 h 350043"/>
                <a:gd name="connsiteX10" fmla="*/ 1402556 w 1652588"/>
                <a:gd name="connsiteY10" fmla="*/ 2381 h 350043"/>
                <a:gd name="connsiteX11" fmla="*/ 1614488 w 1652588"/>
                <a:gd name="connsiteY11" fmla="*/ 0 h 350043"/>
                <a:gd name="connsiteX12" fmla="*/ 1652588 w 1652588"/>
                <a:gd name="connsiteY12" fmla="*/ 202406 h 350043"/>
                <a:gd name="connsiteX13" fmla="*/ 1604963 w 1652588"/>
                <a:gd name="connsiteY13" fmla="*/ 200025 h 350043"/>
                <a:gd name="connsiteX14" fmla="*/ 1571625 w 1652588"/>
                <a:gd name="connsiteY14" fmla="*/ 197643 h 350043"/>
                <a:gd name="connsiteX15" fmla="*/ 1481138 w 1652588"/>
                <a:gd name="connsiteY15" fmla="*/ 185737 h 350043"/>
                <a:gd name="connsiteX16" fmla="*/ 1431131 w 1652588"/>
                <a:gd name="connsiteY16" fmla="*/ 178593 h 350043"/>
                <a:gd name="connsiteX17" fmla="*/ 1373981 w 1652588"/>
                <a:gd name="connsiteY17" fmla="*/ 178593 h 350043"/>
                <a:gd name="connsiteX18" fmla="*/ 1266825 w 1652588"/>
                <a:gd name="connsiteY18" fmla="*/ 185737 h 350043"/>
                <a:gd name="connsiteX19" fmla="*/ 1135856 w 1652588"/>
                <a:gd name="connsiteY19" fmla="*/ 197643 h 350043"/>
                <a:gd name="connsiteX20" fmla="*/ 964406 w 1652588"/>
                <a:gd name="connsiteY20" fmla="*/ 216693 h 350043"/>
                <a:gd name="connsiteX21" fmla="*/ 773906 w 1652588"/>
                <a:gd name="connsiteY21" fmla="*/ 240506 h 350043"/>
                <a:gd name="connsiteX22" fmla="*/ 526256 w 1652588"/>
                <a:gd name="connsiteY22" fmla="*/ 271462 h 350043"/>
                <a:gd name="connsiteX23" fmla="*/ 428625 w 1652588"/>
                <a:gd name="connsiteY23" fmla="*/ 285750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652588" h="350043">
                  <a:moveTo>
                    <a:pt x="428625" y="285750"/>
                  </a:moveTo>
                  <a:lnTo>
                    <a:pt x="211931" y="316706"/>
                  </a:lnTo>
                  <a:lnTo>
                    <a:pt x="16669" y="350043"/>
                  </a:lnTo>
                  <a:lnTo>
                    <a:pt x="0" y="195262"/>
                  </a:lnTo>
                  <a:lnTo>
                    <a:pt x="159544" y="161925"/>
                  </a:lnTo>
                  <a:lnTo>
                    <a:pt x="352425" y="123825"/>
                  </a:lnTo>
                  <a:lnTo>
                    <a:pt x="609600" y="78581"/>
                  </a:lnTo>
                  <a:lnTo>
                    <a:pt x="835819" y="45243"/>
                  </a:lnTo>
                  <a:lnTo>
                    <a:pt x="1042988" y="23812"/>
                  </a:lnTo>
                  <a:lnTo>
                    <a:pt x="1214438" y="9525"/>
                  </a:lnTo>
                  <a:lnTo>
                    <a:pt x="1402556" y="2381"/>
                  </a:lnTo>
                  <a:lnTo>
                    <a:pt x="1614488" y="0"/>
                  </a:lnTo>
                  <a:lnTo>
                    <a:pt x="1652588" y="202406"/>
                  </a:lnTo>
                  <a:lnTo>
                    <a:pt x="1604963" y="200025"/>
                  </a:lnTo>
                  <a:lnTo>
                    <a:pt x="1571625" y="197643"/>
                  </a:lnTo>
                  <a:lnTo>
                    <a:pt x="1481138" y="185737"/>
                  </a:lnTo>
                  <a:lnTo>
                    <a:pt x="1431131" y="178593"/>
                  </a:lnTo>
                  <a:lnTo>
                    <a:pt x="1373981" y="178593"/>
                  </a:lnTo>
                  <a:lnTo>
                    <a:pt x="1266825" y="185737"/>
                  </a:lnTo>
                  <a:lnTo>
                    <a:pt x="1135856" y="197643"/>
                  </a:lnTo>
                  <a:lnTo>
                    <a:pt x="964406" y="216693"/>
                  </a:lnTo>
                  <a:lnTo>
                    <a:pt x="773906" y="240506"/>
                  </a:lnTo>
                  <a:lnTo>
                    <a:pt x="526256" y="271462"/>
                  </a:lnTo>
                  <a:lnTo>
                    <a:pt x="42862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BA14DC29-DA78-4ED6-A61B-AB79D7A877D7}"/>
                </a:ext>
              </a:extLst>
            </p:cNvPr>
            <p:cNvSpPr/>
            <p:nvPr/>
          </p:nvSpPr>
          <p:spPr>
            <a:xfrm>
              <a:off x="3770313" y="4702175"/>
              <a:ext cx="3562350" cy="558800"/>
            </a:xfrm>
            <a:custGeom>
              <a:avLst/>
              <a:gdLst>
                <a:gd name="connsiteX0" fmla="*/ 1413426 w 3562410"/>
                <a:gd name="connsiteY0" fmla="*/ 184611 h 559602"/>
                <a:gd name="connsiteX1" fmla="*/ 1185547 w 3562410"/>
                <a:gd name="connsiteY1" fmla="*/ 216341 h 559602"/>
                <a:gd name="connsiteX2" fmla="*/ 876901 w 3562410"/>
                <a:gd name="connsiteY2" fmla="*/ 256725 h 559602"/>
                <a:gd name="connsiteX3" fmla="*/ 677868 w 3562410"/>
                <a:gd name="connsiteY3" fmla="*/ 282686 h 559602"/>
                <a:gd name="connsiteX4" fmla="*/ 594216 w 3562410"/>
                <a:gd name="connsiteY4" fmla="*/ 294224 h 559602"/>
                <a:gd name="connsiteX5" fmla="*/ 548063 w 3562410"/>
                <a:gd name="connsiteY5" fmla="*/ 299993 h 559602"/>
                <a:gd name="connsiteX6" fmla="*/ 499026 w 3562410"/>
                <a:gd name="connsiteY6" fmla="*/ 302877 h 559602"/>
                <a:gd name="connsiteX7" fmla="*/ 441335 w 3562410"/>
                <a:gd name="connsiteY7" fmla="*/ 299993 h 559602"/>
                <a:gd name="connsiteX8" fmla="*/ 357683 w 3562410"/>
                <a:gd name="connsiteY8" fmla="*/ 291339 h 559602"/>
                <a:gd name="connsiteX9" fmla="*/ 285570 w 3562410"/>
                <a:gd name="connsiteY9" fmla="*/ 276917 h 559602"/>
                <a:gd name="connsiteX10" fmla="*/ 196149 w 3562410"/>
                <a:gd name="connsiteY10" fmla="*/ 250956 h 559602"/>
                <a:gd name="connsiteX11" fmla="*/ 86536 w 3562410"/>
                <a:gd name="connsiteY11" fmla="*/ 210572 h 559602"/>
                <a:gd name="connsiteX12" fmla="*/ 37499 w 3562410"/>
                <a:gd name="connsiteY12" fmla="*/ 190380 h 559602"/>
                <a:gd name="connsiteX13" fmla="*/ 23077 w 3562410"/>
                <a:gd name="connsiteY13" fmla="*/ 190380 h 559602"/>
                <a:gd name="connsiteX14" fmla="*/ 5769 w 3562410"/>
                <a:gd name="connsiteY14" fmla="*/ 193265 h 559602"/>
                <a:gd name="connsiteX15" fmla="*/ 0 w 3562410"/>
                <a:gd name="connsiteY15" fmla="*/ 207687 h 559602"/>
                <a:gd name="connsiteX16" fmla="*/ 11538 w 3562410"/>
                <a:gd name="connsiteY16" fmla="*/ 236533 h 559602"/>
                <a:gd name="connsiteX17" fmla="*/ 31730 w 3562410"/>
                <a:gd name="connsiteY17" fmla="*/ 256725 h 559602"/>
                <a:gd name="connsiteX18" fmla="*/ 95190 w 3562410"/>
                <a:gd name="connsiteY18" fmla="*/ 305762 h 559602"/>
                <a:gd name="connsiteX19" fmla="*/ 187495 w 3562410"/>
                <a:gd name="connsiteY19" fmla="*/ 372106 h 559602"/>
                <a:gd name="connsiteX20" fmla="*/ 288454 w 3562410"/>
                <a:gd name="connsiteY20" fmla="*/ 441335 h 559602"/>
                <a:gd name="connsiteX21" fmla="*/ 349030 w 3562410"/>
                <a:gd name="connsiteY21" fmla="*/ 475950 h 559602"/>
                <a:gd name="connsiteX22" fmla="*/ 426912 w 3562410"/>
                <a:gd name="connsiteY22" fmla="*/ 516334 h 559602"/>
                <a:gd name="connsiteX23" fmla="*/ 487488 w 3562410"/>
                <a:gd name="connsiteY23" fmla="*/ 539410 h 559602"/>
                <a:gd name="connsiteX24" fmla="*/ 542294 w 3562410"/>
                <a:gd name="connsiteY24" fmla="*/ 556717 h 559602"/>
                <a:gd name="connsiteX25" fmla="*/ 574024 w 3562410"/>
                <a:gd name="connsiteY25" fmla="*/ 559602 h 559602"/>
                <a:gd name="connsiteX26" fmla="*/ 660560 w 3562410"/>
                <a:gd name="connsiteY26" fmla="*/ 527872 h 559602"/>
                <a:gd name="connsiteX27" fmla="*/ 744212 w 3562410"/>
                <a:gd name="connsiteY27" fmla="*/ 501911 h 559602"/>
                <a:gd name="connsiteX28" fmla="*/ 876901 w 3562410"/>
                <a:gd name="connsiteY28" fmla="*/ 467296 h 559602"/>
                <a:gd name="connsiteX29" fmla="*/ 1029782 w 3562410"/>
                <a:gd name="connsiteY29" fmla="*/ 432682 h 559602"/>
                <a:gd name="connsiteX30" fmla="*/ 1174009 w 3562410"/>
                <a:gd name="connsiteY30" fmla="*/ 406721 h 559602"/>
                <a:gd name="connsiteX31" fmla="*/ 1375927 w 3562410"/>
                <a:gd name="connsiteY31" fmla="*/ 374991 h 559602"/>
                <a:gd name="connsiteX32" fmla="*/ 1549000 w 3562410"/>
                <a:gd name="connsiteY32" fmla="*/ 351915 h 559602"/>
                <a:gd name="connsiteX33" fmla="*/ 1779763 w 3562410"/>
                <a:gd name="connsiteY33" fmla="*/ 331723 h 559602"/>
                <a:gd name="connsiteX34" fmla="*/ 1978796 w 3562410"/>
                <a:gd name="connsiteY34" fmla="*/ 337492 h 559602"/>
                <a:gd name="connsiteX35" fmla="*/ 2123024 w 3562410"/>
                <a:gd name="connsiteY35" fmla="*/ 320185 h 559602"/>
                <a:gd name="connsiteX36" fmla="*/ 2316288 w 3562410"/>
                <a:gd name="connsiteY36" fmla="*/ 302877 h 559602"/>
                <a:gd name="connsiteX37" fmla="*/ 2549936 w 3562410"/>
                <a:gd name="connsiteY37" fmla="*/ 294224 h 559602"/>
                <a:gd name="connsiteX38" fmla="*/ 2616280 w 3562410"/>
                <a:gd name="connsiteY38" fmla="*/ 291339 h 559602"/>
                <a:gd name="connsiteX39" fmla="*/ 2812429 w 3562410"/>
                <a:gd name="connsiteY39" fmla="*/ 291339 h 559602"/>
                <a:gd name="connsiteX40" fmla="*/ 3072038 w 3562410"/>
                <a:gd name="connsiteY40" fmla="*/ 288455 h 559602"/>
                <a:gd name="connsiteX41" fmla="*/ 3308571 w 3562410"/>
                <a:gd name="connsiteY41" fmla="*/ 288455 h 559602"/>
                <a:gd name="connsiteX42" fmla="*/ 3490297 w 3562410"/>
                <a:gd name="connsiteY42" fmla="*/ 288455 h 559602"/>
                <a:gd name="connsiteX43" fmla="*/ 3513373 w 3562410"/>
                <a:gd name="connsiteY43" fmla="*/ 285570 h 559602"/>
                <a:gd name="connsiteX44" fmla="*/ 3536449 w 3562410"/>
                <a:gd name="connsiteY44" fmla="*/ 274032 h 559602"/>
                <a:gd name="connsiteX45" fmla="*/ 3553757 w 3562410"/>
                <a:gd name="connsiteY45" fmla="*/ 259609 h 559602"/>
                <a:gd name="connsiteX46" fmla="*/ 3559526 w 3562410"/>
                <a:gd name="connsiteY46" fmla="*/ 242302 h 559602"/>
                <a:gd name="connsiteX47" fmla="*/ 3562410 w 3562410"/>
                <a:gd name="connsiteY47" fmla="*/ 224995 h 559602"/>
                <a:gd name="connsiteX48" fmla="*/ 3559526 w 3562410"/>
                <a:gd name="connsiteY48" fmla="*/ 207687 h 559602"/>
                <a:gd name="connsiteX49" fmla="*/ 3553757 w 3562410"/>
                <a:gd name="connsiteY49" fmla="*/ 181727 h 559602"/>
                <a:gd name="connsiteX50" fmla="*/ 3545103 w 3562410"/>
                <a:gd name="connsiteY50" fmla="*/ 164419 h 559602"/>
                <a:gd name="connsiteX51" fmla="*/ 3536449 w 3562410"/>
                <a:gd name="connsiteY51" fmla="*/ 149997 h 559602"/>
                <a:gd name="connsiteX52" fmla="*/ 3524911 w 3562410"/>
                <a:gd name="connsiteY52" fmla="*/ 138458 h 559602"/>
                <a:gd name="connsiteX53" fmla="*/ 3504719 w 3562410"/>
                <a:gd name="connsiteY53" fmla="*/ 124036 h 559602"/>
                <a:gd name="connsiteX54" fmla="*/ 3464336 w 3562410"/>
                <a:gd name="connsiteY54" fmla="*/ 100959 h 559602"/>
                <a:gd name="connsiteX55" fmla="*/ 3412414 w 3562410"/>
                <a:gd name="connsiteY55" fmla="*/ 77883 h 559602"/>
                <a:gd name="connsiteX56" fmla="*/ 3343185 w 3562410"/>
                <a:gd name="connsiteY56" fmla="*/ 54807 h 559602"/>
                <a:gd name="connsiteX57" fmla="*/ 3224919 w 3562410"/>
                <a:gd name="connsiteY57" fmla="*/ 28846 h 559602"/>
                <a:gd name="connsiteX58" fmla="*/ 3089345 w 3562410"/>
                <a:gd name="connsiteY58" fmla="*/ 5770 h 559602"/>
                <a:gd name="connsiteX59" fmla="*/ 3037424 w 3562410"/>
                <a:gd name="connsiteY59" fmla="*/ 0 h 559602"/>
                <a:gd name="connsiteX60" fmla="*/ 3008578 w 3562410"/>
                <a:gd name="connsiteY60" fmla="*/ 8654 h 559602"/>
                <a:gd name="connsiteX61" fmla="*/ 2922042 w 3562410"/>
                <a:gd name="connsiteY61" fmla="*/ 43269 h 559602"/>
                <a:gd name="connsiteX62" fmla="*/ 2855697 w 3562410"/>
                <a:gd name="connsiteY62" fmla="*/ 66345 h 559602"/>
                <a:gd name="connsiteX63" fmla="*/ 2812429 w 3562410"/>
                <a:gd name="connsiteY63" fmla="*/ 69229 h 559602"/>
                <a:gd name="connsiteX64" fmla="*/ 2590319 w 3562410"/>
                <a:gd name="connsiteY64" fmla="*/ 83652 h 559602"/>
                <a:gd name="connsiteX65" fmla="*/ 2324941 w 3562410"/>
                <a:gd name="connsiteY65" fmla="*/ 95190 h 559602"/>
                <a:gd name="connsiteX66" fmla="*/ 1996104 w 3562410"/>
                <a:gd name="connsiteY66" fmla="*/ 112498 h 559602"/>
                <a:gd name="connsiteX67" fmla="*/ 1750918 w 3562410"/>
                <a:gd name="connsiteY67" fmla="*/ 132689 h 559602"/>
                <a:gd name="connsiteX68" fmla="*/ 1603806 w 3562410"/>
                <a:gd name="connsiteY68" fmla="*/ 155766 h 559602"/>
                <a:gd name="connsiteX69" fmla="*/ 1413426 w 3562410"/>
                <a:gd name="connsiteY69" fmla="*/ 184611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410" h="559602">
                  <a:moveTo>
                    <a:pt x="1413426" y="184611"/>
                  </a:moveTo>
                  <a:lnTo>
                    <a:pt x="1185547" y="216341"/>
                  </a:lnTo>
                  <a:lnTo>
                    <a:pt x="876901" y="256725"/>
                  </a:lnTo>
                  <a:lnTo>
                    <a:pt x="677868" y="282686"/>
                  </a:lnTo>
                  <a:lnTo>
                    <a:pt x="594216" y="294224"/>
                  </a:lnTo>
                  <a:lnTo>
                    <a:pt x="548063" y="299993"/>
                  </a:lnTo>
                  <a:lnTo>
                    <a:pt x="499026" y="302877"/>
                  </a:lnTo>
                  <a:lnTo>
                    <a:pt x="441335" y="299993"/>
                  </a:lnTo>
                  <a:lnTo>
                    <a:pt x="357683" y="291339"/>
                  </a:lnTo>
                  <a:lnTo>
                    <a:pt x="285570" y="276917"/>
                  </a:lnTo>
                  <a:lnTo>
                    <a:pt x="196149" y="250956"/>
                  </a:lnTo>
                  <a:lnTo>
                    <a:pt x="86536" y="210572"/>
                  </a:lnTo>
                  <a:lnTo>
                    <a:pt x="37499" y="190380"/>
                  </a:lnTo>
                  <a:lnTo>
                    <a:pt x="23077" y="190380"/>
                  </a:lnTo>
                  <a:lnTo>
                    <a:pt x="5769" y="193265"/>
                  </a:lnTo>
                  <a:lnTo>
                    <a:pt x="0" y="207687"/>
                  </a:lnTo>
                  <a:lnTo>
                    <a:pt x="11538" y="236533"/>
                  </a:lnTo>
                  <a:lnTo>
                    <a:pt x="31730" y="256725"/>
                  </a:lnTo>
                  <a:lnTo>
                    <a:pt x="95190" y="305762"/>
                  </a:lnTo>
                  <a:lnTo>
                    <a:pt x="187495" y="372106"/>
                  </a:lnTo>
                  <a:lnTo>
                    <a:pt x="288454" y="441335"/>
                  </a:lnTo>
                  <a:lnTo>
                    <a:pt x="349030" y="475950"/>
                  </a:lnTo>
                  <a:lnTo>
                    <a:pt x="426912" y="516334"/>
                  </a:lnTo>
                  <a:lnTo>
                    <a:pt x="487488" y="539410"/>
                  </a:lnTo>
                  <a:lnTo>
                    <a:pt x="542294" y="556717"/>
                  </a:lnTo>
                  <a:lnTo>
                    <a:pt x="574024" y="559602"/>
                  </a:lnTo>
                  <a:lnTo>
                    <a:pt x="660560" y="527872"/>
                  </a:lnTo>
                  <a:lnTo>
                    <a:pt x="744212" y="501911"/>
                  </a:lnTo>
                  <a:lnTo>
                    <a:pt x="876901" y="467296"/>
                  </a:lnTo>
                  <a:lnTo>
                    <a:pt x="1029782" y="432682"/>
                  </a:lnTo>
                  <a:lnTo>
                    <a:pt x="1174009" y="406721"/>
                  </a:lnTo>
                  <a:lnTo>
                    <a:pt x="1375927" y="374991"/>
                  </a:lnTo>
                  <a:lnTo>
                    <a:pt x="1549000" y="351915"/>
                  </a:lnTo>
                  <a:lnTo>
                    <a:pt x="1779763" y="331723"/>
                  </a:lnTo>
                  <a:lnTo>
                    <a:pt x="1978796" y="337492"/>
                  </a:lnTo>
                  <a:lnTo>
                    <a:pt x="2123024" y="320185"/>
                  </a:lnTo>
                  <a:lnTo>
                    <a:pt x="2316288" y="302877"/>
                  </a:lnTo>
                  <a:lnTo>
                    <a:pt x="2549936" y="294224"/>
                  </a:lnTo>
                  <a:lnTo>
                    <a:pt x="2616280" y="291339"/>
                  </a:lnTo>
                  <a:lnTo>
                    <a:pt x="2812429" y="291339"/>
                  </a:lnTo>
                  <a:lnTo>
                    <a:pt x="3072038" y="288455"/>
                  </a:lnTo>
                  <a:lnTo>
                    <a:pt x="3308571" y="288455"/>
                  </a:lnTo>
                  <a:lnTo>
                    <a:pt x="3490297" y="288455"/>
                  </a:lnTo>
                  <a:lnTo>
                    <a:pt x="3513373" y="285570"/>
                  </a:lnTo>
                  <a:lnTo>
                    <a:pt x="3536449" y="274032"/>
                  </a:lnTo>
                  <a:lnTo>
                    <a:pt x="3553757" y="259609"/>
                  </a:lnTo>
                  <a:lnTo>
                    <a:pt x="3559526" y="242302"/>
                  </a:lnTo>
                  <a:lnTo>
                    <a:pt x="3562410" y="224995"/>
                  </a:lnTo>
                  <a:lnTo>
                    <a:pt x="3559526" y="207687"/>
                  </a:lnTo>
                  <a:lnTo>
                    <a:pt x="3553757" y="181727"/>
                  </a:lnTo>
                  <a:lnTo>
                    <a:pt x="3545103" y="164419"/>
                  </a:lnTo>
                  <a:lnTo>
                    <a:pt x="3536449" y="149997"/>
                  </a:lnTo>
                  <a:lnTo>
                    <a:pt x="3524911" y="138458"/>
                  </a:lnTo>
                  <a:lnTo>
                    <a:pt x="3504719" y="124036"/>
                  </a:lnTo>
                  <a:lnTo>
                    <a:pt x="3464336" y="100959"/>
                  </a:lnTo>
                  <a:lnTo>
                    <a:pt x="3412414" y="77883"/>
                  </a:lnTo>
                  <a:lnTo>
                    <a:pt x="3343185" y="54807"/>
                  </a:lnTo>
                  <a:lnTo>
                    <a:pt x="3224919" y="28846"/>
                  </a:lnTo>
                  <a:lnTo>
                    <a:pt x="3089345" y="5770"/>
                  </a:lnTo>
                  <a:lnTo>
                    <a:pt x="3037424" y="0"/>
                  </a:lnTo>
                  <a:lnTo>
                    <a:pt x="3008578" y="8654"/>
                  </a:lnTo>
                  <a:lnTo>
                    <a:pt x="2922042" y="43269"/>
                  </a:lnTo>
                  <a:lnTo>
                    <a:pt x="2855697" y="66345"/>
                  </a:lnTo>
                  <a:lnTo>
                    <a:pt x="2812429" y="69229"/>
                  </a:lnTo>
                  <a:lnTo>
                    <a:pt x="2590319" y="83652"/>
                  </a:lnTo>
                  <a:lnTo>
                    <a:pt x="2324941" y="95190"/>
                  </a:lnTo>
                  <a:lnTo>
                    <a:pt x="1996104" y="112498"/>
                  </a:lnTo>
                  <a:lnTo>
                    <a:pt x="1750918" y="132689"/>
                  </a:lnTo>
                  <a:lnTo>
                    <a:pt x="1603806" y="155766"/>
                  </a:lnTo>
                  <a:lnTo>
                    <a:pt x="1413426" y="1846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9D67397-F3AC-4263-8EA6-BDE8EE8CE0B0}"/>
                </a:ext>
              </a:extLst>
            </p:cNvPr>
            <p:cNvSpPr/>
            <p:nvPr/>
          </p:nvSpPr>
          <p:spPr>
            <a:xfrm>
              <a:off x="5329238" y="4446588"/>
              <a:ext cx="498475" cy="1647825"/>
            </a:xfrm>
            <a:custGeom>
              <a:avLst/>
              <a:gdLst>
                <a:gd name="connsiteX0" fmla="*/ 195262 w 497681"/>
                <a:gd name="connsiteY0" fmla="*/ 1064419 h 1647825"/>
                <a:gd name="connsiteX1" fmla="*/ 195262 w 497681"/>
                <a:gd name="connsiteY1" fmla="*/ 850106 h 1647825"/>
                <a:gd name="connsiteX2" fmla="*/ 197643 w 497681"/>
                <a:gd name="connsiteY2" fmla="*/ 578644 h 1647825"/>
                <a:gd name="connsiteX3" fmla="*/ 173831 w 497681"/>
                <a:gd name="connsiteY3" fmla="*/ 404812 h 1647825"/>
                <a:gd name="connsiteX4" fmla="*/ 173831 w 497681"/>
                <a:gd name="connsiteY4" fmla="*/ 323850 h 1647825"/>
                <a:gd name="connsiteX5" fmla="*/ 173831 w 497681"/>
                <a:gd name="connsiteY5" fmla="*/ 300037 h 1647825"/>
                <a:gd name="connsiteX6" fmla="*/ 169068 w 497681"/>
                <a:gd name="connsiteY6" fmla="*/ 280987 h 1647825"/>
                <a:gd name="connsiteX7" fmla="*/ 152400 w 497681"/>
                <a:gd name="connsiteY7" fmla="*/ 226219 h 1647825"/>
                <a:gd name="connsiteX8" fmla="*/ 140493 w 497681"/>
                <a:gd name="connsiteY8" fmla="*/ 192881 h 1647825"/>
                <a:gd name="connsiteX9" fmla="*/ 119062 w 497681"/>
                <a:gd name="connsiteY9" fmla="*/ 150019 h 1647825"/>
                <a:gd name="connsiteX10" fmla="*/ 104775 w 497681"/>
                <a:gd name="connsiteY10" fmla="*/ 126206 h 1647825"/>
                <a:gd name="connsiteX11" fmla="*/ 80962 w 497681"/>
                <a:gd name="connsiteY11" fmla="*/ 95250 h 1647825"/>
                <a:gd name="connsiteX12" fmla="*/ 54768 w 497681"/>
                <a:gd name="connsiteY12" fmla="*/ 66675 h 1647825"/>
                <a:gd name="connsiteX13" fmla="*/ 0 w 497681"/>
                <a:gd name="connsiteY13" fmla="*/ 14287 h 1647825"/>
                <a:gd name="connsiteX14" fmla="*/ 159543 w 497681"/>
                <a:gd name="connsiteY14" fmla="*/ 0 h 1647825"/>
                <a:gd name="connsiteX15" fmla="*/ 273843 w 497681"/>
                <a:gd name="connsiteY15" fmla="*/ 57150 h 1647825"/>
                <a:gd name="connsiteX16" fmla="*/ 345281 w 497681"/>
                <a:gd name="connsiteY16" fmla="*/ 88106 h 1647825"/>
                <a:gd name="connsiteX17" fmla="*/ 397668 w 497681"/>
                <a:gd name="connsiteY17" fmla="*/ 104775 h 1647825"/>
                <a:gd name="connsiteX18" fmla="*/ 461962 w 497681"/>
                <a:gd name="connsiteY18" fmla="*/ 121444 h 1647825"/>
                <a:gd name="connsiteX19" fmla="*/ 481012 w 497681"/>
                <a:gd name="connsiteY19" fmla="*/ 130969 h 1647825"/>
                <a:gd name="connsiteX20" fmla="*/ 490537 w 497681"/>
                <a:gd name="connsiteY20" fmla="*/ 145256 h 1647825"/>
                <a:gd name="connsiteX21" fmla="*/ 497681 w 497681"/>
                <a:gd name="connsiteY21" fmla="*/ 164306 h 1647825"/>
                <a:gd name="connsiteX22" fmla="*/ 497681 w 497681"/>
                <a:gd name="connsiteY22" fmla="*/ 176212 h 1647825"/>
                <a:gd name="connsiteX23" fmla="*/ 495300 w 497681"/>
                <a:gd name="connsiteY23" fmla="*/ 188119 h 1647825"/>
                <a:gd name="connsiteX24" fmla="*/ 483393 w 497681"/>
                <a:gd name="connsiteY24" fmla="*/ 207169 h 1647825"/>
                <a:gd name="connsiteX25" fmla="*/ 466725 w 497681"/>
                <a:gd name="connsiteY25" fmla="*/ 233362 h 1647825"/>
                <a:gd name="connsiteX26" fmla="*/ 464343 w 497681"/>
                <a:gd name="connsiteY26" fmla="*/ 385762 h 1647825"/>
                <a:gd name="connsiteX27" fmla="*/ 440531 w 497681"/>
                <a:gd name="connsiteY27" fmla="*/ 578644 h 1647825"/>
                <a:gd name="connsiteX28" fmla="*/ 442912 w 497681"/>
                <a:gd name="connsiteY28" fmla="*/ 952500 h 1647825"/>
                <a:gd name="connsiteX29" fmla="*/ 442912 w 497681"/>
                <a:gd name="connsiteY29" fmla="*/ 1228725 h 1647825"/>
                <a:gd name="connsiteX30" fmla="*/ 440531 w 497681"/>
                <a:gd name="connsiteY30" fmla="*/ 1371600 h 1647825"/>
                <a:gd name="connsiteX31" fmla="*/ 435768 w 497681"/>
                <a:gd name="connsiteY31" fmla="*/ 1454944 h 1647825"/>
                <a:gd name="connsiteX32" fmla="*/ 426243 w 497681"/>
                <a:gd name="connsiteY32" fmla="*/ 1514475 h 1647825"/>
                <a:gd name="connsiteX33" fmla="*/ 414337 w 497681"/>
                <a:gd name="connsiteY33" fmla="*/ 1564481 h 1647825"/>
                <a:gd name="connsiteX34" fmla="*/ 397668 w 497681"/>
                <a:gd name="connsiteY34" fmla="*/ 1597819 h 1647825"/>
                <a:gd name="connsiteX35" fmla="*/ 373856 w 497681"/>
                <a:gd name="connsiteY35" fmla="*/ 1619250 h 1647825"/>
                <a:gd name="connsiteX36" fmla="*/ 345281 w 497681"/>
                <a:gd name="connsiteY36" fmla="*/ 1638300 h 1647825"/>
                <a:gd name="connsiteX37" fmla="*/ 316706 w 497681"/>
                <a:gd name="connsiteY37" fmla="*/ 1647825 h 1647825"/>
                <a:gd name="connsiteX38" fmla="*/ 302418 w 497681"/>
                <a:gd name="connsiteY38" fmla="*/ 1647825 h 1647825"/>
                <a:gd name="connsiteX39" fmla="*/ 276225 w 497681"/>
                <a:gd name="connsiteY39" fmla="*/ 1633537 h 1647825"/>
                <a:gd name="connsiteX40" fmla="*/ 257175 w 497681"/>
                <a:gd name="connsiteY40" fmla="*/ 1609725 h 1647825"/>
                <a:gd name="connsiteX41" fmla="*/ 240506 w 497681"/>
                <a:gd name="connsiteY41" fmla="*/ 1574006 h 1647825"/>
                <a:gd name="connsiteX42" fmla="*/ 221456 w 497681"/>
                <a:gd name="connsiteY42" fmla="*/ 1502569 h 1647825"/>
                <a:gd name="connsiteX43" fmla="*/ 209550 w 497681"/>
                <a:gd name="connsiteY43" fmla="*/ 1419225 h 1647825"/>
                <a:gd name="connsiteX44" fmla="*/ 202406 w 497681"/>
                <a:gd name="connsiteY44" fmla="*/ 1307306 h 1647825"/>
                <a:gd name="connsiteX45" fmla="*/ 195262 w 497681"/>
                <a:gd name="connsiteY45" fmla="*/ 1064419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97681" h="1647825">
                  <a:moveTo>
                    <a:pt x="195262" y="1064419"/>
                  </a:moveTo>
                  <a:lnTo>
                    <a:pt x="195262" y="850106"/>
                  </a:lnTo>
                  <a:cubicBezTo>
                    <a:pt x="196056" y="759619"/>
                    <a:pt x="196849" y="669131"/>
                    <a:pt x="197643" y="578644"/>
                  </a:cubicBezTo>
                  <a:lnTo>
                    <a:pt x="173831" y="404812"/>
                  </a:lnTo>
                  <a:lnTo>
                    <a:pt x="173831" y="323850"/>
                  </a:lnTo>
                  <a:lnTo>
                    <a:pt x="173831" y="300037"/>
                  </a:lnTo>
                  <a:lnTo>
                    <a:pt x="169068" y="280987"/>
                  </a:lnTo>
                  <a:lnTo>
                    <a:pt x="152400" y="226219"/>
                  </a:lnTo>
                  <a:lnTo>
                    <a:pt x="140493" y="192881"/>
                  </a:lnTo>
                  <a:lnTo>
                    <a:pt x="119062" y="150019"/>
                  </a:lnTo>
                  <a:lnTo>
                    <a:pt x="104775" y="126206"/>
                  </a:lnTo>
                  <a:lnTo>
                    <a:pt x="80962" y="95250"/>
                  </a:lnTo>
                  <a:lnTo>
                    <a:pt x="54768" y="66675"/>
                  </a:lnTo>
                  <a:lnTo>
                    <a:pt x="0" y="14287"/>
                  </a:lnTo>
                  <a:lnTo>
                    <a:pt x="159543" y="0"/>
                  </a:lnTo>
                  <a:lnTo>
                    <a:pt x="273843" y="57150"/>
                  </a:lnTo>
                  <a:lnTo>
                    <a:pt x="345281" y="88106"/>
                  </a:lnTo>
                  <a:lnTo>
                    <a:pt x="397668" y="104775"/>
                  </a:lnTo>
                  <a:lnTo>
                    <a:pt x="461962" y="121444"/>
                  </a:lnTo>
                  <a:lnTo>
                    <a:pt x="481012" y="130969"/>
                  </a:lnTo>
                  <a:lnTo>
                    <a:pt x="490537" y="145256"/>
                  </a:lnTo>
                  <a:lnTo>
                    <a:pt x="497681" y="164306"/>
                  </a:lnTo>
                  <a:lnTo>
                    <a:pt x="497681" y="176212"/>
                  </a:lnTo>
                  <a:lnTo>
                    <a:pt x="495300" y="188119"/>
                  </a:lnTo>
                  <a:lnTo>
                    <a:pt x="483393" y="207169"/>
                  </a:lnTo>
                  <a:lnTo>
                    <a:pt x="466725" y="233362"/>
                  </a:lnTo>
                  <a:lnTo>
                    <a:pt x="464343" y="385762"/>
                  </a:lnTo>
                  <a:lnTo>
                    <a:pt x="440531" y="578644"/>
                  </a:lnTo>
                  <a:cubicBezTo>
                    <a:pt x="441325" y="703263"/>
                    <a:pt x="442118" y="827881"/>
                    <a:pt x="442912" y="952500"/>
                  </a:cubicBezTo>
                  <a:lnTo>
                    <a:pt x="442912" y="1228725"/>
                  </a:lnTo>
                  <a:cubicBezTo>
                    <a:pt x="442118" y="1276350"/>
                    <a:pt x="441325" y="1323975"/>
                    <a:pt x="440531" y="1371600"/>
                  </a:cubicBezTo>
                  <a:lnTo>
                    <a:pt x="435768" y="1454944"/>
                  </a:lnTo>
                  <a:lnTo>
                    <a:pt x="426243" y="1514475"/>
                  </a:lnTo>
                  <a:lnTo>
                    <a:pt x="414337" y="1564481"/>
                  </a:lnTo>
                  <a:lnTo>
                    <a:pt x="397668" y="1597819"/>
                  </a:lnTo>
                  <a:lnTo>
                    <a:pt x="373856" y="1619250"/>
                  </a:lnTo>
                  <a:lnTo>
                    <a:pt x="345281" y="1638300"/>
                  </a:lnTo>
                  <a:lnTo>
                    <a:pt x="316706" y="1647825"/>
                  </a:lnTo>
                  <a:lnTo>
                    <a:pt x="302418" y="1647825"/>
                  </a:lnTo>
                  <a:lnTo>
                    <a:pt x="276225" y="1633537"/>
                  </a:lnTo>
                  <a:lnTo>
                    <a:pt x="257175" y="1609725"/>
                  </a:lnTo>
                  <a:lnTo>
                    <a:pt x="240506" y="1574006"/>
                  </a:lnTo>
                  <a:lnTo>
                    <a:pt x="221456" y="1502569"/>
                  </a:lnTo>
                  <a:lnTo>
                    <a:pt x="209550" y="1419225"/>
                  </a:lnTo>
                  <a:lnTo>
                    <a:pt x="202406" y="1307306"/>
                  </a:lnTo>
                  <a:lnTo>
                    <a:pt x="195262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118440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B8790A9-5647-4D6F-9920-05305AB0B697}"/>
              </a:ext>
            </a:extLst>
          </p:cNvPr>
          <p:cNvSpPr/>
          <p:nvPr/>
        </p:nvSpPr>
        <p:spPr>
          <a:xfrm>
            <a:off x="3679825" y="3119438"/>
            <a:ext cx="1038225" cy="1130300"/>
          </a:xfrm>
          <a:custGeom>
            <a:avLst/>
            <a:gdLst>
              <a:gd name="connsiteX0" fmla="*/ 626269 w 1038225"/>
              <a:gd name="connsiteY0" fmla="*/ 714375 h 1131093"/>
              <a:gd name="connsiteX1" fmla="*/ 445294 w 1038225"/>
              <a:gd name="connsiteY1" fmla="*/ 862012 h 1131093"/>
              <a:gd name="connsiteX2" fmla="*/ 292894 w 1038225"/>
              <a:gd name="connsiteY2" fmla="*/ 973931 h 1131093"/>
              <a:gd name="connsiteX3" fmla="*/ 180975 w 1038225"/>
              <a:gd name="connsiteY3" fmla="*/ 1045368 h 1131093"/>
              <a:gd name="connsiteX4" fmla="*/ 66675 w 1038225"/>
              <a:gd name="connsiteY4" fmla="*/ 1114425 h 1131093"/>
              <a:gd name="connsiteX5" fmla="*/ 45244 w 1038225"/>
              <a:gd name="connsiteY5" fmla="*/ 1123950 h 1131093"/>
              <a:gd name="connsiteX6" fmla="*/ 26194 w 1038225"/>
              <a:gd name="connsiteY6" fmla="*/ 1131093 h 1131093"/>
              <a:gd name="connsiteX7" fmla="*/ 9525 w 1038225"/>
              <a:gd name="connsiteY7" fmla="*/ 1128712 h 1131093"/>
              <a:gd name="connsiteX8" fmla="*/ 0 w 1038225"/>
              <a:gd name="connsiteY8" fmla="*/ 1116806 h 1131093"/>
              <a:gd name="connsiteX9" fmla="*/ 0 w 1038225"/>
              <a:gd name="connsiteY9" fmla="*/ 1102518 h 1131093"/>
              <a:gd name="connsiteX10" fmla="*/ 7144 w 1038225"/>
              <a:gd name="connsiteY10" fmla="*/ 1078706 h 1131093"/>
              <a:gd name="connsiteX11" fmla="*/ 21432 w 1038225"/>
              <a:gd name="connsiteY11" fmla="*/ 1062037 h 1131093"/>
              <a:gd name="connsiteX12" fmla="*/ 83344 w 1038225"/>
              <a:gd name="connsiteY12" fmla="*/ 1016793 h 1131093"/>
              <a:gd name="connsiteX13" fmla="*/ 161925 w 1038225"/>
              <a:gd name="connsiteY13" fmla="*/ 952500 h 1131093"/>
              <a:gd name="connsiteX14" fmla="*/ 216694 w 1038225"/>
              <a:gd name="connsiteY14" fmla="*/ 904875 h 1131093"/>
              <a:gd name="connsiteX15" fmla="*/ 295275 w 1038225"/>
              <a:gd name="connsiteY15" fmla="*/ 833437 h 1131093"/>
              <a:gd name="connsiteX16" fmla="*/ 361950 w 1038225"/>
              <a:gd name="connsiteY16" fmla="*/ 766762 h 1131093"/>
              <a:gd name="connsiteX17" fmla="*/ 419100 w 1038225"/>
              <a:gd name="connsiteY17" fmla="*/ 707231 h 1131093"/>
              <a:gd name="connsiteX18" fmla="*/ 483394 w 1038225"/>
              <a:gd name="connsiteY18" fmla="*/ 635793 h 1131093"/>
              <a:gd name="connsiteX19" fmla="*/ 545307 w 1038225"/>
              <a:gd name="connsiteY19" fmla="*/ 561975 h 1131093"/>
              <a:gd name="connsiteX20" fmla="*/ 619125 w 1038225"/>
              <a:gd name="connsiteY20" fmla="*/ 464343 h 1131093"/>
              <a:gd name="connsiteX21" fmla="*/ 666750 w 1038225"/>
              <a:gd name="connsiteY21" fmla="*/ 397668 h 1131093"/>
              <a:gd name="connsiteX22" fmla="*/ 735807 w 1038225"/>
              <a:gd name="connsiteY22" fmla="*/ 295275 h 1131093"/>
              <a:gd name="connsiteX23" fmla="*/ 757238 w 1038225"/>
              <a:gd name="connsiteY23" fmla="*/ 252412 h 1131093"/>
              <a:gd name="connsiteX24" fmla="*/ 762000 w 1038225"/>
              <a:gd name="connsiteY24" fmla="*/ 235743 h 1131093"/>
              <a:gd name="connsiteX25" fmla="*/ 762000 w 1038225"/>
              <a:gd name="connsiteY25" fmla="*/ 216693 h 1131093"/>
              <a:gd name="connsiteX26" fmla="*/ 754857 w 1038225"/>
              <a:gd name="connsiteY26" fmla="*/ 190500 h 1131093"/>
              <a:gd name="connsiteX27" fmla="*/ 738188 w 1038225"/>
              <a:gd name="connsiteY27" fmla="*/ 159543 h 1131093"/>
              <a:gd name="connsiteX28" fmla="*/ 707232 w 1038225"/>
              <a:gd name="connsiteY28" fmla="*/ 116681 h 1131093"/>
              <a:gd name="connsiteX29" fmla="*/ 671513 w 1038225"/>
              <a:gd name="connsiteY29" fmla="*/ 80962 h 1131093"/>
              <a:gd name="connsiteX30" fmla="*/ 659607 w 1038225"/>
              <a:gd name="connsiteY30" fmla="*/ 66675 h 1131093"/>
              <a:gd name="connsiteX31" fmla="*/ 647700 w 1038225"/>
              <a:gd name="connsiteY31" fmla="*/ 42862 h 1131093"/>
              <a:gd name="connsiteX32" fmla="*/ 647700 w 1038225"/>
              <a:gd name="connsiteY32" fmla="*/ 21431 h 1131093"/>
              <a:gd name="connsiteX33" fmla="*/ 657225 w 1038225"/>
              <a:gd name="connsiteY33" fmla="*/ 7143 h 1131093"/>
              <a:gd name="connsiteX34" fmla="*/ 678657 w 1038225"/>
              <a:gd name="connsiteY34" fmla="*/ 0 h 1131093"/>
              <a:gd name="connsiteX35" fmla="*/ 731044 w 1038225"/>
              <a:gd name="connsiteY35" fmla="*/ 16668 h 1131093"/>
              <a:gd name="connsiteX36" fmla="*/ 790575 w 1038225"/>
              <a:gd name="connsiteY36" fmla="*/ 45243 h 1131093"/>
              <a:gd name="connsiteX37" fmla="*/ 857250 w 1038225"/>
              <a:gd name="connsiteY37" fmla="*/ 83343 h 1131093"/>
              <a:gd name="connsiteX38" fmla="*/ 892969 w 1038225"/>
              <a:gd name="connsiteY38" fmla="*/ 109537 h 1131093"/>
              <a:gd name="connsiteX39" fmla="*/ 928688 w 1038225"/>
              <a:gd name="connsiteY39" fmla="*/ 138112 h 1131093"/>
              <a:gd name="connsiteX40" fmla="*/ 962025 w 1038225"/>
              <a:gd name="connsiteY40" fmla="*/ 171450 h 1131093"/>
              <a:gd name="connsiteX41" fmla="*/ 995363 w 1038225"/>
              <a:gd name="connsiteY41" fmla="*/ 207168 h 1131093"/>
              <a:gd name="connsiteX42" fmla="*/ 1021557 w 1038225"/>
              <a:gd name="connsiteY42" fmla="*/ 240506 h 1131093"/>
              <a:gd name="connsiteX43" fmla="*/ 1038225 w 1038225"/>
              <a:gd name="connsiteY43" fmla="*/ 266700 h 1131093"/>
              <a:gd name="connsiteX44" fmla="*/ 966788 w 1038225"/>
              <a:gd name="connsiteY44" fmla="*/ 354806 h 1131093"/>
              <a:gd name="connsiteX45" fmla="*/ 912019 w 1038225"/>
              <a:gd name="connsiteY45" fmla="*/ 428625 h 1131093"/>
              <a:gd name="connsiteX46" fmla="*/ 859632 w 1038225"/>
              <a:gd name="connsiteY46" fmla="*/ 490537 h 1131093"/>
              <a:gd name="connsiteX47" fmla="*/ 804863 w 1038225"/>
              <a:gd name="connsiteY47" fmla="*/ 552450 h 1131093"/>
              <a:gd name="connsiteX48" fmla="*/ 766763 w 1038225"/>
              <a:gd name="connsiteY48" fmla="*/ 585787 h 1131093"/>
              <a:gd name="connsiteX49" fmla="*/ 685800 w 1038225"/>
              <a:gd name="connsiteY49" fmla="*/ 664368 h 1131093"/>
              <a:gd name="connsiteX50" fmla="*/ 626269 w 1038225"/>
              <a:gd name="connsiteY50" fmla="*/ 714375 h 1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38225" h="1131093">
                <a:moveTo>
                  <a:pt x="626269" y="714375"/>
                </a:moveTo>
                <a:lnTo>
                  <a:pt x="445294" y="862012"/>
                </a:lnTo>
                <a:lnTo>
                  <a:pt x="292894" y="973931"/>
                </a:lnTo>
                <a:lnTo>
                  <a:pt x="180975" y="1045368"/>
                </a:lnTo>
                <a:lnTo>
                  <a:pt x="66675" y="1114425"/>
                </a:lnTo>
                <a:lnTo>
                  <a:pt x="45244" y="1123950"/>
                </a:lnTo>
                <a:lnTo>
                  <a:pt x="26194" y="1131093"/>
                </a:lnTo>
                <a:lnTo>
                  <a:pt x="9525" y="1128712"/>
                </a:lnTo>
                <a:lnTo>
                  <a:pt x="0" y="1116806"/>
                </a:lnTo>
                <a:lnTo>
                  <a:pt x="0" y="1102518"/>
                </a:lnTo>
                <a:lnTo>
                  <a:pt x="7144" y="1078706"/>
                </a:lnTo>
                <a:lnTo>
                  <a:pt x="21432" y="1062037"/>
                </a:lnTo>
                <a:lnTo>
                  <a:pt x="83344" y="1016793"/>
                </a:lnTo>
                <a:lnTo>
                  <a:pt x="161925" y="952500"/>
                </a:lnTo>
                <a:lnTo>
                  <a:pt x="216694" y="904875"/>
                </a:lnTo>
                <a:lnTo>
                  <a:pt x="295275" y="833437"/>
                </a:lnTo>
                <a:lnTo>
                  <a:pt x="361950" y="766762"/>
                </a:lnTo>
                <a:lnTo>
                  <a:pt x="419100" y="707231"/>
                </a:lnTo>
                <a:lnTo>
                  <a:pt x="483394" y="635793"/>
                </a:lnTo>
                <a:lnTo>
                  <a:pt x="545307" y="561975"/>
                </a:lnTo>
                <a:lnTo>
                  <a:pt x="619125" y="464343"/>
                </a:lnTo>
                <a:lnTo>
                  <a:pt x="666750" y="397668"/>
                </a:lnTo>
                <a:lnTo>
                  <a:pt x="735807" y="295275"/>
                </a:lnTo>
                <a:lnTo>
                  <a:pt x="757238" y="252412"/>
                </a:lnTo>
                <a:lnTo>
                  <a:pt x="762000" y="235743"/>
                </a:lnTo>
                <a:lnTo>
                  <a:pt x="762000" y="216693"/>
                </a:lnTo>
                <a:lnTo>
                  <a:pt x="754857" y="190500"/>
                </a:lnTo>
                <a:lnTo>
                  <a:pt x="738188" y="159543"/>
                </a:lnTo>
                <a:lnTo>
                  <a:pt x="707232" y="116681"/>
                </a:lnTo>
                <a:lnTo>
                  <a:pt x="671513" y="80962"/>
                </a:lnTo>
                <a:lnTo>
                  <a:pt x="659607" y="66675"/>
                </a:lnTo>
                <a:lnTo>
                  <a:pt x="647700" y="42862"/>
                </a:lnTo>
                <a:lnTo>
                  <a:pt x="647700" y="21431"/>
                </a:lnTo>
                <a:lnTo>
                  <a:pt x="657225" y="7143"/>
                </a:lnTo>
                <a:lnTo>
                  <a:pt x="678657" y="0"/>
                </a:lnTo>
                <a:lnTo>
                  <a:pt x="731044" y="16668"/>
                </a:lnTo>
                <a:lnTo>
                  <a:pt x="790575" y="45243"/>
                </a:lnTo>
                <a:lnTo>
                  <a:pt x="857250" y="83343"/>
                </a:lnTo>
                <a:lnTo>
                  <a:pt x="892969" y="109537"/>
                </a:lnTo>
                <a:lnTo>
                  <a:pt x="928688" y="138112"/>
                </a:lnTo>
                <a:lnTo>
                  <a:pt x="962025" y="171450"/>
                </a:lnTo>
                <a:lnTo>
                  <a:pt x="995363" y="207168"/>
                </a:lnTo>
                <a:lnTo>
                  <a:pt x="1021557" y="240506"/>
                </a:lnTo>
                <a:lnTo>
                  <a:pt x="1038225" y="266700"/>
                </a:lnTo>
                <a:lnTo>
                  <a:pt x="966788" y="354806"/>
                </a:lnTo>
                <a:lnTo>
                  <a:pt x="912019" y="428625"/>
                </a:lnTo>
                <a:lnTo>
                  <a:pt x="859632" y="490537"/>
                </a:lnTo>
                <a:lnTo>
                  <a:pt x="804863" y="552450"/>
                </a:lnTo>
                <a:lnTo>
                  <a:pt x="766763" y="585787"/>
                </a:lnTo>
                <a:lnTo>
                  <a:pt x="685800" y="664368"/>
                </a:lnTo>
                <a:lnTo>
                  <a:pt x="626269" y="714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B65EBF8-1388-43FB-A2B7-A8816F5D37B8}"/>
              </a:ext>
            </a:extLst>
          </p:cNvPr>
          <p:cNvSpPr/>
          <p:nvPr/>
        </p:nvSpPr>
        <p:spPr>
          <a:xfrm rot="16200000">
            <a:off x="868363" y="3652838"/>
            <a:ext cx="4286250" cy="393700"/>
          </a:xfrm>
          <a:custGeom>
            <a:avLst/>
            <a:gdLst>
              <a:gd name="connsiteX0" fmla="*/ 2337720 w 4286509"/>
              <a:gd name="connsiteY0" fmla="*/ 388930 h 393068"/>
              <a:gd name="connsiteX1" fmla="*/ 1746049 w 4286509"/>
              <a:gd name="connsiteY1" fmla="*/ 384792 h 393068"/>
              <a:gd name="connsiteX2" fmla="*/ 1274368 w 4286509"/>
              <a:gd name="connsiteY2" fmla="*/ 376517 h 393068"/>
              <a:gd name="connsiteX3" fmla="*/ 831649 w 4286509"/>
              <a:gd name="connsiteY3" fmla="*/ 368242 h 393068"/>
              <a:gd name="connsiteX4" fmla="*/ 368243 w 4286509"/>
              <a:gd name="connsiteY4" fmla="*/ 347554 h 393068"/>
              <a:gd name="connsiteX5" fmla="*/ 74476 w 4286509"/>
              <a:gd name="connsiteY5" fmla="*/ 331004 h 393068"/>
              <a:gd name="connsiteX6" fmla="*/ 45514 w 4286509"/>
              <a:gd name="connsiteY6" fmla="*/ 326867 h 393068"/>
              <a:gd name="connsiteX7" fmla="*/ 24826 w 4286509"/>
              <a:gd name="connsiteY7" fmla="*/ 314454 h 393068"/>
              <a:gd name="connsiteX8" fmla="*/ 4138 w 4286509"/>
              <a:gd name="connsiteY8" fmla="*/ 285491 h 393068"/>
              <a:gd name="connsiteX9" fmla="*/ 0 w 4286509"/>
              <a:gd name="connsiteY9" fmla="*/ 256528 h 393068"/>
              <a:gd name="connsiteX10" fmla="*/ 8276 w 4286509"/>
              <a:gd name="connsiteY10" fmla="*/ 231703 h 393068"/>
              <a:gd name="connsiteX11" fmla="*/ 41376 w 4286509"/>
              <a:gd name="connsiteY11" fmla="*/ 198602 h 393068"/>
              <a:gd name="connsiteX12" fmla="*/ 95164 w 4286509"/>
              <a:gd name="connsiteY12" fmla="*/ 165502 h 393068"/>
              <a:gd name="connsiteX13" fmla="*/ 177915 w 4286509"/>
              <a:gd name="connsiteY13" fmla="*/ 136539 h 393068"/>
              <a:gd name="connsiteX14" fmla="*/ 235841 w 4286509"/>
              <a:gd name="connsiteY14" fmla="*/ 115851 h 393068"/>
              <a:gd name="connsiteX15" fmla="*/ 339280 w 4286509"/>
              <a:gd name="connsiteY15" fmla="*/ 91026 h 393068"/>
              <a:gd name="connsiteX16" fmla="*/ 442719 w 4286509"/>
              <a:gd name="connsiteY16" fmla="*/ 74476 h 393068"/>
              <a:gd name="connsiteX17" fmla="*/ 496507 w 4286509"/>
              <a:gd name="connsiteY17" fmla="*/ 86888 h 393068"/>
              <a:gd name="connsiteX18" fmla="*/ 620634 w 4286509"/>
              <a:gd name="connsiteY18" fmla="*/ 107576 h 393068"/>
              <a:gd name="connsiteX19" fmla="*/ 761311 w 4286509"/>
              <a:gd name="connsiteY19" fmla="*/ 128264 h 393068"/>
              <a:gd name="connsiteX20" fmla="*/ 914400 w 4286509"/>
              <a:gd name="connsiteY20" fmla="*/ 144814 h 393068"/>
              <a:gd name="connsiteX21" fmla="*/ 1113003 w 4286509"/>
              <a:gd name="connsiteY21" fmla="*/ 157227 h 393068"/>
              <a:gd name="connsiteX22" fmla="*/ 1439870 w 4286509"/>
              <a:gd name="connsiteY22" fmla="*/ 173777 h 393068"/>
              <a:gd name="connsiteX23" fmla="*/ 1746049 w 4286509"/>
              <a:gd name="connsiteY23" fmla="*/ 190327 h 393068"/>
              <a:gd name="connsiteX24" fmla="*/ 2221868 w 4286509"/>
              <a:gd name="connsiteY24" fmla="*/ 190327 h 393068"/>
              <a:gd name="connsiteX25" fmla="*/ 2602524 w 4286509"/>
              <a:gd name="connsiteY25" fmla="*/ 190327 h 393068"/>
              <a:gd name="connsiteX26" fmla="*/ 3161094 w 4286509"/>
              <a:gd name="connsiteY26" fmla="*/ 186190 h 393068"/>
              <a:gd name="connsiteX27" fmla="*/ 3458998 w 4286509"/>
              <a:gd name="connsiteY27" fmla="*/ 190327 h 393068"/>
              <a:gd name="connsiteX28" fmla="*/ 3889304 w 4286509"/>
              <a:gd name="connsiteY28" fmla="*/ 190327 h 393068"/>
              <a:gd name="connsiteX29" fmla="*/ 3959642 w 4286509"/>
              <a:gd name="connsiteY29" fmla="*/ 177915 h 393068"/>
              <a:gd name="connsiteX30" fmla="*/ 4050668 w 4286509"/>
              <a:gd name="connsiteY30" fmla="*/ 140677 h 393068"/>
              <a:gd name="connsiteX31" fmla="*/ 4137557 w 4286509"/>
              <a:gd name="connsiteY31" fmla="*/ 86888 h 393068"/>
              <a:gd name="connsiteX32" fmla="*/ 4216171 w 4286509"/>
              <a:gd name="connsiteY32" fmla="*/ 28963 h 393068"/>
              <a:gd name="connsiteX33" fmla="*/ 4245133 w 4286509"/>
              <a:gd name="connsiteY33" fmla="*/ 4137 h 393068"/>
              <a:gd name="connsiteX34" fmla="*/ 4257546 w 4286509"/>
              <a:gd name="connsiteY34" fmla="*/ 0 h 393068"/>
              <a:gd name="connsiteX35" fmla="*/ 4269959 w 4286509"/>
              <a:gd name="connsiteY35" fmla="*/ 0 h 393068"/>
              <a:gd name="connsiteX36" fmla="*/ 4286509 w 4286509"/>
              <a:gd name="connsiteY36" fmla="*/ 8275 h 393068"/>
              <a:gd name="connsiteX37" fmla="*/ 4282371 w 4286509"/>
              <a:gd name="connsiteY37" fmla="*/ 49650 h 393068"/>
              <a:gd name="connsiteX38" fmla="*/ 4269959 w 4286509"/>
              <a:gd name="connsiteY38" fmla="*/ 119989 h 393068"/>
              <a:gd name="connsiteX39" fmla="*/ 4228583 w 4286509"/>
              <a:gd name="connsiteY39" fmla="*/ 235840 h 393068"/>
              <a:gd name="connsiteX40" fmla="*/ 4212033 w 4286509"/>
              <a:gd name="connsiteY40" fmla="*/ 273078 h 393068"/>
              <a:gd name="connsiteX41" fmla="*/ 4195483 w 4286509"/>
              <a:gd name="connsiteY41" fmla="*/ 351692 h 393068"/>
              <a:gd name="connsiteX42" fmla="*/ 4063081 w 4286509"/>
              <a:gd name="connsiteY42" fmla="*/ 384792 h 393068"/>
              <a:gd name="connsiteX43" fmla="*/ 3773452 w 4286509"/>
              <a:gd name="connsiteY43" fmla="*/ 388930 h 393068"/>
              <a:gd name="connsiteX44" fmla="*/ 3566574 w 4286509"/>
              <a:gd name="connsiteY44" fmla="*/ 393068 h 393068"/>
              <a:gd name="connsiteX45" fmla="*/ 3409347 w 4286509"/>
              <a:gd name="connsiteY45" fmla="*/ 388930 h 393068"/>
              <a:gd name="connsiteX46" fmla="*/ 2838364 w 4286509"/>
              <a:gd name="connsiteY46" fmla="*/ 384792 h 393068"/>
              <a:gd name="connsiteX47" fmla="*/ 2672862 w 4286509"/>
              <a:gd name="connsiteY47" fmla="*/ 388930 h 393068"/>
              <a:gd name="connsiteX48" fmla="*/ 2337720 w 4286509"/>
              <a:gd name="connsiteY48" fmla="*/ 388930 h 39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286509" h="393068">
                <a:moveTo>
                  <a:pt x="2337720" y="388930"/>
                </a:moveTo>
                <a:lnTo>
                  <a:pt x="1746049" y="384792"/>
                </a:lnTo>
                <a:lnTo>
                  <a:pt x="1274368" y="376517"/>
                </a:lnTo>
                <a:lnTo>
                  <a:pt x="831649" y="368242"/>
                </a:lnTo>
                <a:lnTo>
                  <a:pt x="368243" y="347554"/>
                </a:lnTo>
                <a:lnTo>
                  <a:pt x="74476" y="331004"/>
                </a:lnTo>
                <a:lnTo>
                  <a:pt x="45514" y="326867"/>
                </a:lnTo>
                <a:lnTo>
                  <a:pt x="24826" y="314454"/>
                </a:lnTo>
                <a:lnTo>
                  <a:pt x="4138" y="285491"/>
                </a:lnTo>
                <a:lnTo>
                  <a:pt x="0" y="256528"/>
                </a:lnTo>
                <a:lnTo>
                  <a:pt x="8276" y="231703"/>
                </a:lnTo>
                <a:lnTo>
                  <a:pt x="41376" y="198602"/>
                </a:lnTo>
                <a:lnTo>
                  <a:pt x="95164" y="165502"/>
                </a:lnTo>
                <a:lnTo>
                  <a:pt x="177915" y="136539"/>
                </a:lnTo>
                <a:lnTo>
                  <a:pt x="235841" y="115851"/>
                </a:lnTo>
                <a:lnTo>
                  <a:pt x="339280" y="91026"/>
                </a:lnTo>
                <a:lnTo>
                  <a:pt x="442719" y="74476"/>
                </a:lnTo>
                <a:lnTo>
                  <a:pt x="496507" y="86888"/>
                </a:lnTo>
                <a:lnTo>
                  <a:pt x="620634" y="107576"/>
                </a:lnTo>
                <a:lnTo>
                  <a:pt x="761311" y="128264"/>
                </a:lnTo>
                <a:lnTo>
                  <a:pt x="914400" y="144814"/>
                </a:lnTo>
                <a:lnTo>
                  <a:pt x="1113003" y="157227"/>
                </a:lnTo>
                <a:lnTo>
                  <a:pt x="1439870" y="173777"/>
                </a:lnTo>
                <a:lnTo>
                  <a:pt x="1746049" y="190327"/>
                </a:lnTo>
                <a:lnTo>
                  <a:pt x="2221868" y="190327"/>
                </a:lnTo>
                <a:lnTo>
                  <a:pt x="2602524" y="190327"/>
                </a:lnTo>
                <a:lnTo>
                  <a:pt x="3161094" y="186190"/>
                </a:lnTo>
                <a:lnTo>
                  <a:pt x="3458998" y="190327"/>
                </a:lnTo>
                <a:lnTo>
                  <a:pt x="3889304" y="190327"/>
                </a:lnTo>
                <a:lnTo>
                  <a:pt x="3959642" y="177915"/>
                </a:lnTo>
                <a:lnTo>
                  <a:pt x="4050668" y="140677"/>
                </a:lnTo>
                <a:lnTo>
                  <a:pt x="4137557" y="86888"/>
                </a:lnTo>
                <a:lnTo>
                  <a:pt x="4216171" y="28963"/>
                </a:lnTo>
                <a:lnTo>
                  <a:pt x="4245133" y="4137"/>
                </a:lnTo>
                <a:lnTo>
                  <a:pt x="4257546" y="0"/>
                </a:lnTo>
                <a:lnTo>
                  <a:pt x="4269959" y="0"/>
                </a:lnTo>
                <a:lnTo>
                  <a:pt x="4286509" y="8275"/>
                </a:lnTo>
                <a:lnTo>
                  <a:pt x="4282371" y="49650"/>
                </a:lnTo>
                <a:lnTo>
                  <a:pt x="4269959" y="119989"/>
                </a:lnTo>
                <a:lnTo>
                  <a:pt x="4228583" y="235840"/>
                </a:lnTo>
                <a:lnTo>
                  <a:pt x="4212033" y="273078"/>
                </a:lnTo>
                <a:lnTo>
                  <a:pt x="4195483" y="351692"/>
                </a:lnTo>
                <a:lnTo>
                  <a:pt x="4063081" y="384792"/>
                </a:lnTo>
                <a:lnTo>
                  <a:pt x="3773452" y="388930"/>
                </a:lnTo>
                <a:lnTo>
                  <a:pt x="3566574" y="393068"/>
                </a:lnTo>
                <a:lnTo>
                  <a:pt x="3409347" y="388930"/>
                </a:lnTo>
                <a:lnTo>
                  <a:pt x="2838364" y="384792"/>
                </a:lnTo>
                <a:lnTo>
                  <a:pt x="2672862" y="388930"/>
                </a:lnTo>
                <a:lnTo>
                  <a:pt x="2337720" y="3889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C9C31B1-FFFF-41B8-979E-0A4C81F64B20}"/>
              </a:ext>
            </a:extLst>
          </p:cNvPr>
          <p:cNvSpPr/>
          <p:nvPr/>
        </p:nvSpPr>
        <p:spPr>
          <a:xfrm>
            <a:off x="3132138" y="1554163"/>
            <a:ext cx="1333500" cy="1668462"/>
          </a:xfrm>
          <a:custGeom>
            <a:avLst/>
            <a:gdLst>
              <a:gd name="connsiteX0" fmla="*/ 383722 w 1333500"/>
              <a:gd name="connsiteY0" fmla="*/ 321128 h 1668235"/>
              <a:gd name="connsiteX1" fmla="*/ 8165 w 1333500"/>
              <a:gd name="connsiteY1" fmla="*/ 397328 h 1668235"/>
              <a:gd name="connsiteX2" fmla="*/ 0 w 1333500"/>
              <a:gd name="connsiteY2" fmla="*/ 236764 h 1668235"/>
              <a:gd name="connsiteX3" fmla="*/ 43543 w 1333500"/>
              <a:gd name="connsiteY3" fmla="*/ 239485 h 1668235"/>
              <a:gd name="connsiteX4" fmla="*/ 95250 w 1333500"/>
              <a:gd name="connsiteY4" fmla="*/ 231321 h 1668235"/>
              <a:gd name="connsiteX5" fmla="*/ 277586 w 1333500"/>
              <a:gd name="connsiteY5" fmla="*/ 193221 h 1668235"/>
              <a:gd name="connsiteX6" fmla="*/ 413657 w 1333500"/>
              <a:gd name="connsiteY6" fmla="*/ 166007 h 1668235"/>
              <a:gd name="connsiteX7" fmla="*/ 563336 w 1333500"/>
              <a:gd name="connsiteY7" fmla="*/ 136071 h 1668235"/>
              <a:gd name="connsiteX8" fmla="*/ 770165 w 1333500"/>
              <a:gd name="connsiteY8" fmla="*/ 95250 h 1668235"/>
              <a:gd name="connsiteX9" fmla="*/ 800100 w 1333500"/>
              <a:gd name="connsiteY9" fmla="*/ 87085 h 1668235"/>
              <a:gd name="connsiteX10" fmla="*/ 846365 w 1333500"/>
              <a:gd name="connsiteY10" fmla="*/ 70757 h 1668235"/>
              <a:gd name="connsiteX11" fmla="*/ 922565 w 1333500"/>
              <a:gd name="connsiteY11" fmla="*/ 38100 h 1668235"/>
              <a:gd name="connsiteX12" fmla="*/ 993322 w 1333500"/>
              <a:gd name="connsiteY12" fmla="*/ 0 h 1668235"/>
              <a:gd name="connsiteX13" fmla="*/ 1045029 w 1333500"/>
              <a:gd name="connsiteY13" fmla="*/ 19050 h 1668235"/>
              <a:gd name="connsiteX14" fmla="*/ 1123950 w 1333500"/>
              <a:gd name="connsiteY14" fmla="*/ 51707 h 1668235"/>
              <a:gd name="connsiteX15" fmla="*/ 1183822 w 1333500"/>
              <a:gd name="connsiteY15" fmla="*/ 78921 h 1668235"/>
              <a:gd name="connsiteX16" fmla="*/ 1227365 w 1333500"/>
              <a:gd name="connsiteY16" fmla="*/ 95250 h 1668235"/>
              <a:gd name="connsiteX17" fmla="*/ 1265465 w 1333500"/>
              <a:gd name="connsiteY17" fmla="*/ 117021 h 1668235"/>
              <a:gd name="connsiteX18" fmla="*/ 1300843 w 1333500"/>
              <a:gd name="connsiteY18" fmla="*/ 146957 h 1668235"/>
              <a:gd name="connsiteX19" fmla="*/ 1319893 w 1333500"/>
              <a:gd name="connsiteY19" fmla="*/ 168728 h 1668235"/>
              <a:gd name="connsiteX20" fmla="*/ 1328057 w 1333500"/>
              <a:gd name="connsiteY20" fmla="*/ 190500 h 1668235"/>
              <a:gd name="connsiteX21" fmla="*/ 1333500 w 1333500"/>
              <a:gd name="connsiteY21" fmla="*/ 212271 h 1668235"/>
              <a:gd name="connsiteX22" fmla="*/ 1330779 w 1333500"/>
              <a:gd name="connsiteY22" fmla="*/ 231321 h 1668235"/>
              <a:gd name="connsiteX23" fmla="*/ 1325336 w 1333500"/>
              <a:gd name="connsiteY23" fmla="*/ 255814 h 1668235"/>
              <a:gd name="connsiteX24" fmla="*/ 1303565 w 1333500"/>
              <a:gd name="connsiteY24" fmla="*/ 285750 h 1668235"/>
              <a:gd name="connsiteX25" fmla="*/ 1270907 w 1333500"/>
              <a:gd name="connsiteY25" fmla="*/ 318407 h 1668235"/>
              <a:gd name="connsiteX26" fmla="*/ 1251857 w 1333500"/>
              <a:gd name="connsiteY26" fmla="*/ 342900 h 1668235"/>
              <a:gd name="connsiteX27" fmla="*/ 1238250 w 1333500"/>
              <a:gd name="connsiteY27" fmla="*/ 370114 h 1668235"/>
              <a:gd name="connsiteX28" fmla="*/ 1216479 w 1333500"/>
              <a:gd name="connsiteY28" fmla="*/ 419100 h 1668235"/>
              <a:gd name="connsiteX29" fmla="*/ 1208315 w 1333500"/>
              <a:gd name="connsiteY29" fmla="*/ 451757 h 1668235"/>
              <a:gd name="connsiteX30" fmla="*/ 1200150 w 1333500"/>
              <a:gd name="connsiteY30" fmla="*/ 495300 h 1668235"/>
              <a:gd name="connsiteX31" fmla="*/ 1194707 w 1333500"/>
              <a:gd name="connsiteY31" fmla="*/ 604157 h 1668235"/>
              <a:gd name="connsiteX32" fmla="*/ 1189265 w 1333500"/>
              <a:gd name="connsiteY32" fmla="*/ 868135 h 1668235"/>
              <a:gd name="connsiteX33" fmla="*/ 1189265 w 1333500"/>
              <a:gd name="connsiteY33" fmla="*/ 1132114 h 1668235"/>
              <a:gd name="connsiteX34" fmla="*/ 1186543 w 1333500"/>
              <a:gd name="connsiteY34" fmla="*/ 1273628 h 1668235"/>
              <a:gd name="connsiteX35" fmla="*/ 1181100 w 1333500"/>
              <a:gd name="connsiteY35" fmla="*/ 1347107 h 1668235"/>
              <a:gd name="connsiteX36" fmla="*/ 1164772 w 1333500"/>
              <a:gd name="connsiteY36" fmla="*/ 1447800 h 1668235"/>
              <a:gd name="connsiteX37" fmla="*/ 1145722 w 1333500"/>
              <a:gd name="connsiteY37" fmla="*/ 1521278 h 1668235"/>
              <a:gd name="connsiteX38" fmla="*/ 1113065 w 1333500"/>
              <a:gd name="connsiteY38" fmla="*/ 1586593 h 1668235"/>
              <a:gd name="connsiteX39" fmla="*/ 1074965 w 1333500"/>
              <a:gd name="connsiteY39" fmla="*/ 1638300 h 1668235"/>
              <a:gd name="connsiteX40" fmla="*/ 1039586 w 1333500"/>
              <a:gd name="connsiteY40" fmla="*/ 1665514 h 1668235"/>
              <a:gd name="connsiteX41" fmla="*/ 1023257 w 1333500"/>
              <a:gd name="connsiteY41" fmla="*/ 1668235 h 1668235"/>
              <a:gd name="connsiteX42" fmla="*/ 1004207 w 1333500"/>
              <a:gd name="connsiteY42" fmla="*/ 1665514 h 1668235"/>
              <a:gd name="connsiteX43" fmla="*/ 990600 w 1333500"/>
              <a:gd name="connsiteY43" fmla="*/ 1660071 h 1668235"/>
              <a:gd name="connsiteX44" fmla="*/ 976993 w 1333500"/>
              <a:gd name="connsiteY44" fmla="*/ 1646464 h 1668235"/>
              <a:gd name="connsiteX45" fmla="*/ 957943 w 1333500"/>
              <a:gd name="connsiteY45" fmla="*/ 1619250 h 1668235"/>
              <a:gd name="connsiteX46" fmla="*/ 944336 w 1333500"/>
              <a:gd name="connsiteY46" fmla="*/ 1578428 h 1668235"/>
              <a:gd name="connsiteX47" fmla="*/ 968829 w 1333500"/>
              <a:gd name="connsiteY47" fmla="*/ 1420585 h 1668235"/>
              <a:gd name="connsiteX48" fmla="*/ 966107 w 1333500"/>
              <a:gd name="connsiteY48" fmla="*/ 911678 h 1668235"/>
              <a:gd name="connsiteX49" fmla="*/ 968829 w 1333500"/>
              <a:gd name="connsiteY49" fmla="*/ 723900 h 1668235"/>
              <a:gd name="connsiteX50" fmla="*/ 968829 w 1333500"/>
              <a:gd name="connsiteY50" fmla="*/ 302078 h 1668235"/>
              <a:gd name="connsiteX51" fmla="*/ 963386 w 1333500"/>
              <a:gd name="connsiteY51" fmla="*/ 269421 h 1668235"/>
              <a:gd name="connsiteX52" fmla="*/ 952500 w 1333500"/>
              <a:gd name="connsiteY52" fmla="*/ 242207 h 1668235"/>
              <a:gd name="connsiteX53" fmla="*/ 938893 w 1333500"/>
              <a:gd name="connsiteY53" fmla="*/ 231321 h 1668235"/>
              <a:gd name="connsiteX54" fmla="*/ 922565 w 1333500"/>
              <a:gd name="connsiteY54" fmla="*/ 225878 h 1668235"/>
              <a:gd name="connsiteX55" fmla="*/ 898072 w 1333500"/>
              <a:gd name="connsiteY55" fmla="*/ 220435 h 1668235"/>
              <a:gd name="connsiteX56" fmla="*/ 857250 w 1333500"/>
              <a:gd name="connsiteY56" fmla="*/ 225878 h 1668235"/>
              <a:gd name="connsiteX57" fmla="*/ 383722 w 1333500"/>
              <a:gd name="connsiteY57" fmla="*/ 321128 h 166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333500" h="1668235">
                <a:moveTo>
                  <a:pt x="383722" y="321128"/>
                </a:moveTo>
                <a:lnTo>
                  <a:pt x="8165" y="397328"/>
                </a:lnTo>
                <a:lnTo>
                  <a:pt x="0" y="236764"/>
                </a:lnTo>
                <a:lnTo>
                  <a:pt x="43543" y="239485"/>
                </a:lnTo>
                <a:lnTo>
                  <a:pt x="95250" y="231321"/>
                </a:lnTo>
                <a:lnTo>
                  <a:pt x="277586" y="193221"/>
                </a:lnTo>
                <a:lnTo>
                  <a:pt x="413657" y="166007"/>
                </a:lnTo>
                <a:lnTo>
                  <a:pt x="563336" y="136071"/>
                </a:lnTo>
                <a:lnTo>
                  <a:pt x="770165" y="95250"/>
                </a:lnTo>
                <a:lnTo>
                  <a:pt x="800100" y="87085"/>
                </a:lnTo>
                <a:lnTo>
                  <a:pt x="846365" y="70757"/>
                </a:lnTo>
                <a:lnTo>
                  <a:pt x="922565" y="38100"/>
                </a:lnTo>
                <a:lnTo>
                  <a:pt x="993322" y="0"/>
                </a:lnTo>
                <a:lnTo>
                  <a:pt x="1045029" y="19050"/>
                </a:lnTo>
                <a:lnTo>
                  <a:pt x="1123950" y="51707"/>
                </a:lnTo>
                <a:lnTo>
                  <a:pt x="1183822" y="78921"/>
                </a:lnTo>
                <a:lnTo>
                  <a:pt x="1227365" y="95250"/>
                </a:lnTo>
                <a:lnTo>
                  <a:pt x="1265465" y="117021"/>
                </a:lnTo>
                <a:lnTo>
                  <a:pt x="1300843" y="146957"/>
                </a:lnTo>
                <a:lnTo>
                  <a:pt x="1319893" y="168728"/>
                </a:lnTo>
                <a:lnTo>
                  <a:pt x="1328057" y="190500"/>
                </a:lnTo>
                <a:lnTo>
                  <a:pt x="1333500" y="212271"/>
                </a:lnTo>
                <a:lnTo>
                  <a:pt x="1330779" y="231321"/>
                </a:lnTo>
                <a:lnTo>
                  <a:pt x="1325336" y="255814"/>
                </a:lnTo>
                <a:lnTo>
                  <a:pt x="1303565" y="285750"/>
                </a:lnTo>
                <a:lnTo>
                  <a:pt x="1270907" y="318407"/>
                </a:lnTo>
                <a:lnTo>
                  <a:pt x="1251857" y="342900"/>
                </a:lnTo>
                <a:lnTo>
                  <a:pt x="1238250" y="370114"/>
                </a:lnTo>
                <a:lnTo>
                  <a:pt x="1216479" y="419100"/>
                </a:lnTo>
                <a:lnTo>
                  <a:pt x="1208315" y="451757"/>
                </a:lnTo>
                <a:lnTo>
                  <a:pt x="1200150" y="495300"/>
                </a:lnTo>
                <a:lnTo>
                  <a:pt x="1194707" y="604157"/>
                </a:lnTo>
                <a:lnTo>
                  <a:pt x="1189265" y="868135"/>
                </a:lnTo>
                <a:lnTo>
                  <a:pt x="1189265" y="1132114"/>
                </a:lnTo>
                <a:cubicBezTo>
                  <a:pt x="1188358" y="1179285"/>
                  <a:pt x="1187450" y="1226457"/>
                  <a:pt x="1186543" y="1273628"/>
                </a:cubicBezTo>
                <a:lnTo>
                  <a:pt x="1181100" y="1347107"/>
                </a:lnTo>
                <a:lnTo>
                  <a:pt x="1164772" y="1447800"/>
                </a:lnTo>
                <a:lnTo>
                  <a:pt x="1145722" y="1521278"/>
                </a:lnTo>
                <a:lnTo>
                  <a:pt x="1113065" y="1586593"/>
                </a:lnTo>
                <a:lnTo>
                  <a:pt x="1074965" y="1638300"/>
                </a:lnTo>
                <a:lnTo>
                  <a:pt x="1039586" y="1665514"/>
                </a:lnTo>
                <a:lnTo>
                  <a:pt x="1023257" y="1668235"/>
                </a:lnTo>
                <a:lnTo>
                  <a:pt x="1004207" y="1665514"/>
                </a:lnTo>
                <a:lnTo>
                  <a:pt x="990600" y="1660071"/>
                </a:lnTo>
                <a:lnTo>
                  <a:pt x="976993" y="1646464"/>
                </a:lnTo>
                <a:lnTo>
                  <a:pt x="957943" y="1619250"/>
                </a:lnTo>
                <a:lnTo>
                  <a:pt x="944336" y="1578428"/>
                </a:lnTo>
                <a:lnTo>
                  <a:pt x="968829" y="1420585"/>
                </a:lnTo>
                <a:cubicBezTo>
                  <a:pt x="967922" y="1250949"/>
                  <a:pt x="967014" y="1081314"/>
                  <a:pt x="966107" y="911678"/>
                </a:cubicBezTo>
                <a:cubicBezTo>
                  <a:pt x="967014" y="849085"/>
                  <a:pt x="967922" y="786493"/>
                  <a:pt x="968829" y="723900"/>
                </a:cubicBezTo>
                <a:lnTo>
                  <a:pt x="968829" y="302078"/>
                </a:lnTo>
                <a:lnTo>
                  <a:pt x="963386" y="269421"/>
                </a:lnTo>
                <a:lnTo>
                  <a:pt x="952500" y="242207"/>
                </a:lnTo>
                <a:lnTo>
                  <a:pt x="938893" y="231321"/>
                </a:lnTo>
                <a:lnTo>
                  <a:pt x="922565" y="225878"/>
                </a:lnTo>
                <a:lnTo>
                  <a:pt x="898072" y="220435"/>
                </a:lnTo>
                <a:lnTo>
                  <a:pt x="857250" y="225878"/>
                </a:lnTo>
                <a:lnTo>
                  <a:pt x="383722" y="32112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66B0599-D413-4E91-A0CF-8C8C37D709AE}"/>
              </a:ext>
            </a:extLst>
          </p:cNvPr>
          <p:cNvSpPr/>
          <p:nvPr/>
        </p:nvSpPr>
        <p:spPr>
          <a:xfrm>
            <a:off x="3127375" y="2255838"/>
            <a:ext cx="1030288" cy="336550"/>
          </a:xfrm>
          <a:custGeom>
            <a:avLst/>
            <a:gdLst>
              <a:gd name="connsiteX0" fmla="*/ 571500 w 1031082"/>
              <a:gd name="connsiteY0" fmla="*/ 261937 h 338137"/>
              <a:gd name="connsiteX1" fmla="*/ 228600 w 1031082"/>
              <a:gd name="connsiteY1" fmla="*/ 309562 h 338137"/>
              <a:gd name="connsiteX2" fmla="*/ 16669 w 1031082"/>
              <a:gd name="connsiteY2" fmla="*/ 338137 h 338137"/>
              <a:gd name="connsiteX3" fmla="*/ 0 w 1031082"/>
              <a:gd name="connsiteY3" fmla="*/ 178594 h 338137"/>
              <a:gd name="connsiteX4" fmla="*/ 195263 w 1031082"/>
              <a:gd name="connsiteY4" fmla="*/ 150019 h 338137"/>
              <a:gd name="connsiteX5" fmla="*/ 466725 w 1031082"/>
              <a:gd name="connsiteY5" fmla="*/ 104775 h 338137"/>
              <a:gd name="connsiteX6" fmla="*/ 795338 w 1031082"/>
              <a:gd name="connsiteY6" fmla="*/ 45244 h 338137"/>
              <a:gd name="connsiteX7" fmla="*/ 1031082 w 1031082"/>
              <a:gd name="connsiteY7" fmla="*/ 0 h 338137"/>
              <a:gd name="connsiteX8" fmla="*/ 1026319 w 1031082"/>
              <a:gd name="connsiteY8" fmla="*/ 211931 h 338137"/>
              <a:gd name="connsiteX9" fmla="*/ 571500 w 1031082"/>
              <a:gd name="connsiteY9" fmla="*/ 261937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1082" h="338137">
                <a:moveTo>
                  <a:pt x="571500" y="261937"/>
                </a:moveTo>
                <a:lnTo>
                  <a:pt x="228600" y="309562"/>
                </a:lnTo>
                <a:lnTo>
                  <a:pt x="16669" y="338137"/>
                </a:lnTo>
                <a:lnTo>
                  <a:pt x="0" y="178594"/>
                </a:lnTo>
                <a:lnTo>
                  <a:pt x="195263" y="150019"/>
                </a:lnTo>
                <a:lnTo>
                  <a:pt x="466725" y="104775"/>
                </a:lnTo>
                <a:lnTo>
                  <a:pt x="795338" y="45244"/>
                </a:lnTo>
                <a:lnTo>
                  <a:pt x="1031082" y="0"/>
                </a:lnTo>
                <a:lnTo>
                  <a:pt x="1026319" y="211931"/>
                </a:lnTo>
                <a:lnTo>
                  <a:pt x="571500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47B10A-DC95-410E-828A-2029DD32FFB3}"/>
              </a:ext>
            </a:extLst>
          </p:cNvPr>
          <p:cNvSpPr/>
          <p:nvPr/>
        </p:nvSpPr>
        <p:spPr>
          <a:xfrm>
            <a:off x="3138488" y="2952750"/>
            <a:ext cx="1017587" cy="382588"/>
          </a:xfrm>
          <a:custGeom>
            <a:avLst/>
            <a:gdLst>
              <a:gd name="connsiteX0" fmla="*/ 326231 w 1016793"/>
              <a:gd name="connsiteY0" fmla="*/ 300038 h 383381"/>
              <a:gd name="connsiteX1" fmla="*/ 0 w 1016793"/>
              <a:gd name="connsiteY1" fmla="*/ 383381 h 383381"/>
              <a:gd name="connsiteX2" fmla="*/ 0 w 1016793"/>
              <a:gd name="connsiteY2" fmla="*/ 197644 h 383381"/>
              <a:gd name="connsiteX3" fmla="*/ 140493 w 1016793"/>
              <a:gd name="connsiteY3" fmla="*/ 166688 h 383381"/>
              <a:gd name="connsiteX4" fmla="*/ 402431 w 1016793"/>
              <a:gd name="connsiteY4" fmla="*/ 109538 h 383381"/>
              <a:gd name="connsiteX5" fmla="*/ 564356 w 1016793"/>
              <a:gd name="connsiteY5" fmla="*/ 73819 h 383381"/>
              <a:gd name="connsiteX6" fmla="*/ 723900 w 1016793"/>
              <a:gd name="connsiteY6" fmla="*/ 40481 h 383381"/>
              <a:gd name="connsiteX7" fmla="*/ 823912 w 1016793"/>
              <a:gd name="connsiteY7" fmla="*/ 23813 h 383381"/>
              <a:gd name="connsiteX8" fmla="*/ 1016793 w 1016793"/>
              <a:gd name="connsiteY8" fmla="*/ 0 h 383381"/>
              <a:gd name="connsiteX9" fmla="*/ 1012031 w 1016793"/>
              <a:gd name="connsiteY9" fmla="*/ 173831 h 383381"/>
              <a:gd name="connsiteX10" fmla="*/ 792956 w 1016793"/>
              <a:gd name="connsiteY10" fmla="*/ 214313 h 383381"/>
              <a:gd name="connsiteX11" fmla="*/ 531018 w 1016793"/>
              <a:gd name="connsiteY11" fmla="*/ 261938 h 383381"/>
              <a:gd name="connsiteX12" fmla="*/ 326231 w 1016793"/>
              <a:gd name="connsiteY12" fmla="*/ 30003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16793" h="383381">
                <a:moveTo>
                  <a:pt x="326231" y="300038"/>
                </a:moveTo>
                <a:lnTo>
                  <a:pt x="0" y="383381"/>
                </a:lnTo>
                <a:lnTo>
                  <a:pt x="0" y="197644"/>
                </a:lnTo>
                <a:lnTo>
                  <a:pt x="140493" y="166688"/>
                </a:lnTo>
                <a:lnTo>
                  <a:pt x="402431" y="109538"/>
                </a:lnTo>
                <a:lnTo>
                  <a:pt x="564356" y="73819"/>
                </a:lnTo>
                <a:lnTo>
                  <a:pt x="723900" y="40481"/>
                </a:lnTo>
                <a:lnTo>
                  <a:pt x="823912" y="23813"/>
                </a:lnTo>
                <a:lnTo>
                  <a:pt x="1016793" y="0"/>
                </a:lnTo>
                <a:lnTo>
                  <a:pt x="1012031" y="173831"/>
                </a:lnTo>
                <a:lnTo>
                  <a:pt x="792956" y="214313"/>
                </a:lnTo>
                <a:lnTo>
                  <a:pt x="531018" y="261938"/>
                </a:lnTo>
                <a:lnTo>
                  <a:pt x="326231" y="3000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D3ED08B-F665-413D-B13B-D86CD7ADA910}"/>
              </a:ext>
            </a:extLst>
          </p:cNvPr>
          <p:cNvSpPr/>
          <p:nvPr/>
        </p:nvSpPr>
        <p:spPr>
          <a:xfrm>
            <a:off x="5265738" y="1573213"/>
            <a:ext cx="400050" cy="1631950"/>
          </a:xfrm>
          <a:custGeom>
            <a:avLst/>
            <a:gdLst>
              <a:gd name="connsiteX0" fmla="*/ 187779 w 400050"/>
              <a:gd name="connsiteY0" fmla="*/ 879021 h 1632857"/>
              <a:gd name="connsiteX1" fmla="*/ 193222 w 400050"/>
              <a:gd name="connsiteY1" fmla="*/ 650421 h 1632857"/>
              <a:gd name="connsiteX2" fmla="*/ 195943 w 400050"/>
              <a:gd name="connsiteY2" fmla="*/ 519793 h 1632857"/>
              <a:gd name="connsiteX3" fmla="*/ 193222 w 400050"/>
              <a:gd name="connsiteY3" fmla="*/ 359228 h 1632857"/>
              <a:gd name="connsiteX4" fmla="*/ 190500 w 400050"/>
              <a:gd name="connsiteY4" fmla="*/ 307521 h 1632857"/>
              <a:gd name="connsiteX5" fmla="*/ 182336 w 400050"/>
              <a:gd name="connsiteY5" fmla="*/ 263978 h 1632857"/>
              <a:gd name="connsiteX6" fmla="*/ 171450 w 400050"/>
              <a:gd name="connsiteY6" fmla="*/ 228600 h 1632857"/>
              <a:gd name="connsiteX7" fmla="*/ 146957 w 400050"/>
              <a:gd name="connsiteY7" fmla="*/ 185057 h 1632857"/>
              <a:gd name="connsiteX8" fmla="*/ 122465 w 400050"/>
              <a:gd name="connsiteY8" fmla="*/ 146957 h 1632857"/>
              <a:gd name="connsiteX9" fmla="*/ 97972 w 400050"/>
              <a:gd name="connsiteY9" fmla="*/ 117021 h 1632857"/>
              <a:gd name="connsiteX10" fmla="*/ 65315 w 400050"/>
              <a:gd name="connsiteY10" fmla="*/ 89807 h 1632857"/>
              <a:gd name="connsiteX11" fmla="*/ 21772 w 400050"/>
              <a:gd name="connsiteY11" fmla="*/ 62593 h 1632857"/>
              <a:gd name="connsiteX12" fmla="*/ 5443 w 400050"/>
              <a:gd name="connsiteY12" fmla="*/ 48985 h 1632857"/>
              <a:gd name="connsiteX13" fmla="*/ 0 w 400050"/>
              <a:gd name="connsiteY13" fmla="*/ 32657 h 1632857"/>
              <a:gd name="connsiteX14" fmla="*/ 2722 w 400050"/>
              <a:gd name="connsiteY14" fmla="*/ 21771 h 1632857"/>
              <a:gd name="connsiteX15" fmla="*/ 10886 w 400050"/>
              <a:gd name="connsiteY15" fmla="*/ 8164 h 1632857"/>
              <a:gd name="connsiteX16" fmla="*/ 46265 w 400050"/>
              <a:gd name="connsiteY16" fmla="*/ 0 h 1632857"/>
              <a:gd name="connsiteX17" fmla="*/ 81643 w 400050"/>
              <a:gd name="connsiteY17" fmla="*/ 5443 h 1632857"/>
              <a:gd name="connsiteX18" fmla="*/ 163286 w 400050"/>
              <a:gd name="connsiteY18" fmla="*/ 27214 h 1632857"/>
              <a:gd name="connsiteX19" fmla="*/ 236765 w 400050"/>
              <a:gd name="connsiteY19" fmla="*/ 46264 h 1632857"/>
              <a:gd name="connsiteX20" fmla="*/ 318407 w 400050"/>
              <a:gd name="connsiteY20" fmla="*/ 76200 h 1632857"/>
              <a:gd name="connsiteX21" fmla="*/ 345622 w 400050"/>
              <a:gd name="connsiteY21" fmla="*/ 87085 h 1632857"/>
              <a:gd name="connsiteX22" fmla="*/ 364672 w 400050"/>
              <a:gd name="connsiteY22" fmla="*/ 174171 h 1632857"/>
              <a:gd name="connsiteX23" fmla="*/ 378279 w 400050"/>
              <a:gd name="connsiteY23" fmla="*/ 242207 h 1632857"/>
              <a:gd name="connsiteX24" fmla="*/ 383722 w 400050"/>
              <a:gd name="connsiteY24" fmla="*/ 351064 h 1632857"/>
              <a:gd name="connsiteX25" fmla="*/ 394607 w 400050"/>
              <a:gd name="connsiteY25" fmla="*/ 541564 h 1632857"/>
              <a:gd name="connsiteX26" fmla="*/ 397329 w 400050"/>
              <a:gd name="connsiteY26" fmla="*/ 726621 h 1632857"/>
              <a:gd name="connsiteX27" fmla="*/ 397329 w 400050"/>
              <a:gd name="connsiteY27" fmla="*/ 821871 h 1632857"/>
              <a:gd name="connsiteX28" fmla="*/ 391886 w 400050"/>
              <a:gd name="connsiteY28" fmla="*/ 1355271 h 1632857"/>
              <a:gd name="connsiteX29" fmla="*/ 400050 w 400050"/>
              <a:gd name="connsiteY29" fmla="*/ 1450521 h 1632857"/>
              <a:gd name="connsiteX30" fmla="*/ 370115 w 400050"/>
              <a:gd name="connsiteY30" fmla="*/ 1537607 h 1632857"/>
              <a:gd name="connsiteX31" fmla="*/ 332015 w 400050"/>
              <a:gd name="connsiteY31" fmla="*/ 1608364 h 1632857"/>
              <a:gd name="connsiteX32" fmla="*/ 312965 w 400050"/>
              <a:gd name="connsiteY32" fmla="*/ 1624693 h 1632857"/>
              <a:gd name="connsiteX33" fmla="*/ 283029 w 400050"/>
              <a:gd name="connsiteY33" fmla="*/ 1632857 h 1632857"/>
              <a:gd name="connsiteX34" fmla="*/ 253093 w 400050"/>
              <a:gd name="connsiteY34" fmla="*/ 1632857 h 1632857"/>
              <a:gd name="connsiteX35" fmla="*/ 223157 w 400050"/>
              <a:gd name="connsiteY35" fmla="*/ 1621971 h 1632857"/>
              <a:gd name="connsiteX36" fmla="*/ 212272 w 400050"/>
              <a:gd name="connsiteY36" fmla="*/ 1600200 h 1632857"/>
              <a:gd name="connsiteX37" fmla="*/ 185057 w 400050"/>
              <a:gd name="connsiteY37" fmla="*/ 1513114 h 1632857"/>
              <a:gd name="connsiteX38" fmla="*/ 166007 w 400050"/>
              <a:gd name="connsiteY38" fmla="*/ 1445078 h 1632857"/>
              <a:gd name="connsiteX39" fmla="*/ 149679 w 400050"/>
              <a:gd name="connsiteY39" fmla="*/ 1352550 h 1632857"/>
              <a:gd name="connsiteX40" fmla="*/ 155122 w 400050"/>
              <a:gd name="connsiteY40" fmla="*/ 1289957 h 1632857"/>
              <a:gd name="connsiteX41" fmla="*/ 174172 w 400050"/>
              <a:gd name="connsiteY41" fmla="*/ 1069521 h 1632857"/>
              <a:gd name="connsiteX42" fmla="*/ 187779 w 400050"/>
              <a:gd name="connsiteY42" fmla="*/ 879021 h 1632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0050" h="1632857">
                <a:moveTo>
                  <a:pt x="187779" y="879021"/>
                </a:moveTo>
                <a:lnTo>
                  <a:pt x="193222" y="650421"/>
                </a:lnTo>
                <a:lnTo>
                  <a:pt x="195943" y="519793"/>
                </a:lnTo>
                <a:lnTo>
                  <a:pt x="193222" y="359228"/>
                </a:lnTo>
                <a:lnTo>
                  <a:pt x="190500" y="307521"/>
                </a:lnTo>
                <a:lnTo>
                  <a:pt x="182336" y="263978"/>
                </a:lnTo>
                <a:lnTo>
                  <a:pt x="171450" y="228600"/>
                </a:lnTo>
                <a:lnTo>
                  <a:pt x="146957" y="185057"/>
                </a:lnTo>
                <a:lnTo>
                  <a:pt x="122465" y="146957"/>
                </a:lnTo>
                <a:lnTo>
                  <a:pt x="97972" y="117021"/>
                </a:lnTo>
                <a:lnTo>
                  <a:pt x="65315" y="89807"/>
                </a:lnTo>
                <a:lnTo>
                  <a:pt x="21772" y="62593"/>
                </a:lnTo>
                <a:lnTo>
                  <a:pt x="5443" y="48985"/>
                </a:lnTo>
                <a:lnTo>
                  <a:pt x="0" y="32657"/>
                </a:lnTo>
                <a:lnTo>
                  <a:pt x="2722" y="21771"/>
                </a:lnTo>
                <a:lnTo>
                  <a:pt x="10886" y="8164"/>
                </a:lnTo>
                <a:lnTo>
                  <a:pt x="46265" y="0"/>
                </a:lnTo>
                <a:lnTo>
                  <a:pt x="81643" y="5443"/>
                </a:lnTo>
                <a:lnTo>
                  <a:pt x="163286" y="27214"/>
                </a:lnTo>
                <a:lnTo>
                  <a:pt x="236765" y="46264"/>
                </a:lnTo>
                <a:lnTo>
                  <a:pt x="318407" y="76200"/>
                </a:lnTo>
                <a:lnTo>
                  <a:pt x="345622" y="87085"/>
                </a:lnTo>
                <a:lnTo>
                  <a:pt x="364672" y="174171"/>
                </a:lnTo>
                <a:lnTo>
                  <a:pt x="378279" y="242207"/>
                </a:lnTo>
                <a:lnTo>
                  <a:pt x="383722" y="351064"/>
                </a:lnTo>
                <a:lnTo>
                  <a:pt x="394607" y="541564"/>
                </a:lnTo>
                <a:cubicBezTo>
                  <a:pt x="395514" y="603250"/>
                  <a:pt x="396422" y="664935"/>
                  <a:pt x="397329" y="726621"/>
                </a:cubicBezTo>
                <a:lnTo>
                  <a:pt x="397329" y="821871"/>
                </a:lnTo>
                <a:cubicBezTo>
                  <a:pt x="395515" y="999671"/>
                  <a:pt x="393700" y="1177471"/>
                  <a:pt x="391886" y="1355271"/>
                </a:cubicBezTo>
                <a:lnTo>
                  <a:pt x="400050" y="1450521"/>
                </a:lnTo>
                <a:lnTo>
                  <a:pt x="370115" y="1537607"/>
                </a:lnTo>
                <a:lnTo>
                  <a:pt x="332015" y="1608364"/>
                </a:lnTo>
                <a:lnTo>
                  <a:pt x="312965" y="1624693"/>
                </a:lnTo>
                <a:lnTo>
                  <a:pt x="283029" y="1632857"/>
                </a:lnTo>
                <a:lnTo>
                  <a:pt x="253093" y="1632857"/>
                </a:lnTo>
                <a:lnTo>
                  <a:pt x="223157" y="1621971"/>
                </a:lnTo>
                <a:lnTo>
                  <a:pt x="212272" y="1600200"/>
                </a:lnTo>
                <a:lnTo>
                  <a:pt x="185057" y="1513114"/>
                </a:lnTo>
                <a:lnTo>
                  <a:pt x="166007" y="1445078"/>
                </a:lnTo>
                <a:lnTo>
                  <a:pt x="149679" y="1352550"/>
                </a:lnTo>
                <a:lnTo>
                  <a:pt x="155122" y="1289957"/>
                </a:lnTo>
                <a:lnTo>
                  <a:pt x="174172" y="1069521"/>
                </a:lnTo>
                <a:lnTo>
                  <a:pt x="187779" y="87902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4E09C5E6-604C-4100-9C32-7C5CC69C8B8E}"/>
              </a:ext>
            </a:extLst>
          </p:cNvPr>
          <p:cNvSpPr/>
          <p:nvPr/>
        </p:nvSpPr>
        <p:spPr>
          <a:xfrm rot="16200000">
            <a:off x="3923507" y="3028156"/>
            <a:ext cx="4672012" cy="1546225"/>
          </a:xfrm>
          <a:custGeom>
            <a:avLst/>
            <a:gdLst>
              <a:gd name="connsiteX0" fmla="*/ 2426843 w 4671673"/>
              <a:gd name="connsiteY0" fmla="*/ 1438772 h 1547113"/>
              <a:gd name="connsiteX1" fmla="*/ 1937141 w 4671673"/>
              <a:gd name="connsiteY1" fmla="*/ 1447439 h 1547113"/>
              <a:gd name="connsiteX2" fmla="*/ 1616451 w 4671673"/>
              <a:gd name="connsiteY2" fmla="*/ 1456107 h 1547113"/>
              <a:gd name="connsiteX3" fmla="*/ 1235090 w 4671673"/>
              <a:gd name="connsiteY3" fmla="*/ 1464774 h 1547113"/>
              <a:gd name="connsiteX4" fmla="*/ 814726 w 4671673"/>
              <a:gd name="connsiteY4" fmla="*/ 1469108 h 1547113"/>
              <a:gd name="connsiteX5" fmla="*/ 671715 w 4671673"/>
              <a:gd name="connsiteY5" fmla="*/ 1473441 h 1547113"/>
              <a:gd name="connsiteX6" fmla="*/ 550373 w 4671673"/>
              <a:gd name="connsiteY6" fmla="*/ 1469108 h 1547113"/>
              <a:gd name="connsiteX7" fmla="*/ 476701 w 4671673"/>
              <a:gd name="connsiteY7" fmla="*/ 1460440 h 1547113"/>
              <a:gd name="connsiteX8" fmla="*/ 398695 w 4671673"/>
              <a:gd name="connsiteY8" fmla="*/ 1447439 h 1547113"/>
              <a:gd name="connsiteX9" fmla="*/ 325023 w 4671673"/>
              <a:gd name="connsiteY9" fmla="*/ 1425771 h 1547113"/>
              <a:gd name="connsiteX10" fmla="*/ 247018 w 4671673"/>
              <a:gd name="connsiteY10" fmla="*/ 1399769 h 1547113"/>
              <a:gd name="connsiteX11" fmla="*/ 134343 w 4671673"/>
              <a:gd name="connsiteY11" fmla="*/ 1356433 h 1547113"/>
              <a:gd name="connsiteX12" fmla="*/ 86673 w 4671673"/>
              <a:gd name="connsiteY12" fmla="*/ 1330431 h 1547113"/>
              <a:gd name="connsiteX13" fmla="*/ 56337 w 4671673"/>
              <a:gd name="connsiteY13" fmla="*/ 1308762 h 1547113"/>
              <a:gd name="connsiteX14" fmla="*/ 34669 w 4671673"/>
              <a:gd name="connsiteY14" fmla="*/ 1287094 h 1547113"/>
              <a:gd name="connsiteX15" fmla="*/ 13000 w 4671673"/>
              <a:gd name="connsiteY15" fmla="*/ 1252425 h 1547113"/>
              <a:gd name="connsiteX16" fmla="*/ 0 w 4671673"/>
              <a:gd name="connsiteY16" fmla="*/ 1209089 h 1547113"/>
              <a:gd name="connsiteX17" fmla="*/ 0 w 4671673"/>
              <a:gd name="connsiteY17" fmla="*/ 1174419 h 1547113"/>
              <a:gd name="connsiteX18" fmla="*/ 39002 w 4671673"/>
              <a:gd name="connsiteY18" fmla="*/ 1139750 h 1547113"/>
              <a:gd name="connsiteX19" fmla="*/ 138676 w 4671673"/>
              <a:gd name="connsiteY19" fmla="*/ 1066078 h 1547113"/>
              <a:gd name="connsiteX20" fmla="*/ 498369 w 4671673"/>
              <a:gd name="connsiteY20" fmla="*/ 1191754 h 1547113"/>
              <a:gd name="connsiteX21" fmla="*/ 524371 w 4671673"/>
              <a:gd name="connsiteY21" fmla="*/ 1213422 h 1547113"/>
              <a:gd name="connsiteX22" fmla="*/ 554707 w 4671673"/>
              <a:gd name="connsiteY22" fmla="*/ 1222090 h 1547113"/>
              <a:gd name="connsiteX23" fmla="*/ 693383 w 4671673"/>
              <a:gd name="connsiteY23" fmla="*/ 1226423 h 1547113"/>
              <a:gd name="connsiteX24" fmla="*/ 1100746 w 4671673"/>
              <a:gd name="connsiteY24" fmla="*/ 1226423 h 1547113"/>
              <a:gd name="connsiteX25" fmla="*/ 1425770 w 4671673"/>
              <a:gd name="connsiteY25" fmla="*/ 1226423 h 1547113"/>
              <a:gd name="connsiteX26" fmla="*/ 1902472 w 4671673"/>
              <a:gd name="connsiteY26" fmla="*/ 1222090 h 1547113"/>
              <a:gd name="connsiteX27" fmla="*/ 2366172 w 4671673"/>
              <a:gd name="connsiteY27" fmla="*/ 1222090 h 1547113"/>
              <a:gd name="connsiteX28" fmla="*/ 2786536 w 4671673"/>
              <a:gd name="connsiteY28" fmla="*/ 1222090 h 1547113"/>
              <a:gd name="connsiteX29" fmla="*/ 3211234 w 4671673"/>
              <a:gd name="connsiteY29" fmla="*/ 1226423 h 1547113"/>
              <a:gd name="connsiteX30" fmla="*/ 3358578 w 4671673"/>
              <a:gd name="connsiteY30" fmla="*/ 1222090 h 1547113"/>
              <a:gd name="connsiteX31" fmla="*/ 3826612 w 4671673"/>
              <a:gd name="connsiteY31" fmla="*/ 1226423 h 1547113"/>
              <a:gd name="connsiteX32" fmla="*/ 3999958 w 4671673"/>
              <a:gd name="connsiteY32" fmla="*/ 1222090 h 1547113"/>
              <a:gd name="connsiteX33" fmla="*/ 4242642 w 4671673"/>
              <a:gd name="connsiteY33" fmla="*/ 1226423 h 1547113"/>
              <a:gd name="connsiteX34" fmla="*/ 4407321 w 4671673"/>
              <a:gd name="connsiteY34" fmla="*/ 1226423 h 1547113"/>
              <a:gd name="connsiteX35" fmla="*/ 4441990 w 4671673"/>
              <a:gd name="connsiteY35" fmla="*/ 1213422 h 1547113"/>
              <a:gd name="connsiteX36" fmla="*/ 4459325 w 4671673"/>
              <a:gd name="connsiteY36" fmla="*/ 1187420 h 1547113"/>
              <a:gd name="connsiteX37" fmla="*/ 4467992 w 4671673"/>
              <a:gd name="connsiteY37" fmla="*/ 1165752 h 1547113"/>
              <a:gd name="connsiteX38" fmla="*/ 4472326 w 4671673"/>
              <a:gd name="connsiteY38" fmla="*/ 1131083 h 1547113"/>
              <a:gd name="connsiteX39" fmla="*/ 4450657 w 4671673"/>
              <a:gd name="connsiteY39" fmla="*/ 1001073 h 1547113"/>
              <a:gd name="connsiteX40" fmla="*/ 4415988 w 4671673"/>
              <a:gd name="connsiteY40" fmla="*/ 715053 h 1547113"/>
              <a:gd name="connsiteX41" fmla="*/ 4389986 w 4671673"/>
              <a:gd name="connsiteY41" fmla="*/ 494036 h 1547113"/>
              <a:gd name="connsiteX42" fmla="*/ 4355317 w 4671673"/>
              <a:gd name="connsiteY42" fmla="*/ 104008 h 1547113"/>
              <a:gd name="connsiteX43" fmla="*/ 4480993 w 4671673"/>
              <a:gd name="connsiteY43" fmla="*/ 0 h 1547113"/>
              <a:gd name="connsiteX44" fmla="*/ 4502661 w 4671673"/>
              <a:gd name="connsiteY44" fmla="*/ 138677 h 1547113"/>
              <a:gd name="connsiteX45" fmla="*/ 4532997 w 4671673"/>
              <a:gd name="connsiteY45" fmla="*/ 390029 h 1547113"/>
              <a:gd name="connsiteX46" fmla="*/ 4572000 w 4671673"/>
              <a:gd name="connsiteY46" fmla="*/ 680383 h 1547113"/>
              <a:gd name="connsiteX47" fmla="*/ 4598001 w 4671673"/>
              <a:gd name="connsiteY47" fmla="*/ 888399 h 1547113"/>
              <a:gd name="connsiteX48" fmla="*/ 4628337 w 4671673"/>
              <a:gd name="connsiteY48" fmla="*/ 1057411 h 1547113"/>
              <a:gd name="connsiteX49" fmla="*/ 4654339 w 4671673"/>
              <a:gd name="connsiteY49" fmla="*/ 1161418 h 1547113"/>
              <a:gd name="connsiteX50" fmla="*/ 4671673 w 4671673"/>
              <a:gd name="connsiteY50" fmla="*/ 1222090 h 1547113"/>
              <a:gd name="connsiteX51" fmla="*/ 4667340 w 4671673"/>
              <a:gd name="connsiteY51" fmla="*/ 1265426 h 1547113"/>
              <a:gd name="connsiteX52" fmla="*/ 4641338 w 4671673"/>
              <a:gd name="connsiteY52" fmla="*/ 1347765 h 1547113"/>
              <a:gd name="connsiteX53" fmla="*/ 4598001 w 4671673"/>
              <a:gd name="connsiteY53" fmla="*/ 1438772 h 1547113"/>
              <a:gd name="connsiteX54" fmla="*/ 4550331 w 4671673"/>
              <a:gd name="connsiteY54" fmla="*/ 1508110 h 1547113"/>
              <a:gd name="connsiteX55" fmla="*/ 4515662 w 4671673"/>
              <a:gd name="connsiteY55" fmla="*/ 1542780 h 1547113"/>
              <a:gd name="connsiteX56" fmla="*/ 4480993 w 4671673"/>
              <a:gd name="connsiteY56" fmla="*/ 1547113 h 1547113"/>
              <a:gd name="connsiteX57" fmla="*/ 4450657 w 4671673"/>
              <a:gd name="connsiteY57" fmla="*/ 1534112 h 1547113"/>
              <a:gd name="connsiteX58" fmla="*/ 4415988 w 4671673"/>
              <a:gd name="connsiteY58" fmla="*/ 1508110 h 1547113"/>
              <a:gd name="connsiteX59" fmla="*/ 4363984 w 4671673"/>
              <a:gd name="connsiteY59" fmla="*/ 1486442 h 1547113"/>
              <a:gd name="connsiteX60" fmla="*/ 4298980 w 4671673"/>
              <a:gd name="connsiteY60" fmla="*/ 1464774 h 1547113"/>
              <a:gd name="connsiteX61" fmla="*/ 4246976 w 4671673"/>
              <a:gd name="connsiteY61" fmla="*/ 1451773 h 1547113"/>
              <a:gd name="connsiteX62" fmla="*/ 4181971 w 4671673"/>
              <a:gd name="connsiteY62" fmla="*/ 1443106 h 1547113"/>
              <a:gd name="connsiteX63" fmla="*/ 4064963 w 4671673"/>
              <a:gd name="connsiteY63" fmla="*/ 1430105 h 1547113"/>
              <a:gd name="connsiteX64" fmla="*/ 3835279 w 4671673"/>
              <a:gd name="connsiteY64" fmla="*/ 1425771 h 1547113"/>
              <a:gd name="connsiteX65" fmla="*/ 3167897 w 4671673"/>
              <a:gd name="connsiteY65" fmla="*/ 1434438 h 1547113"/>
              <a:gd name="connsiteX66" fmla="*/ 2426843 w 4671673"/>
              <a:gd name="connsiteY66" fmla="*/ 1438772 h 1547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671673" h="1547113">
                <a:moveTo>
                  <a:pt x="2426843" y="1438772"/>
                </a:moveTo>
                <a:lnTo>
                  <a:pt x="1937141" y="1447439"/>
                </a:lnTo>
                <a:lnTo>
                  <a:pt x="1616451" y="1456107"/>
                </a:lnTo>
                <a:lnTo>
                  <a:pt x="1235090" y="1464774"/>
                </a:lnTo>
                <a:lnTo>
                  <a:pt x="814726" y="1469108"/>
                </a:lnTo>
                <a:lnTo>
                  <a:pt x="671715" y="1473441"/>
                </a:lnTo>
                <a:lnTo>
                  <a:pt x="550373" y="1469108"/>
                </a:lnTo>
                <a:lnTo>
                  <a:pt x="476701" y="1460440"/>
                </a:lnTo>
                <a:lnTo>
                  <a:pt x="398695" y="1447439"/>
                </a:lnTo>
                <a:lnTo>
                  <a:pt x="325023" y="1425771"/>
                </a:lnTo>
                <a:lnTo>
                  <a:pt x="247018" y="1399769"/>
                </a:lnTo>
                <a:lnTo>
                  <a:pt x="134343" y="1356433"/>
                </a:lnTo>
                <a:lnTo>
                  <a:pt x="86673" y="1330431"/>
                </a:lnTo>
                <a:lnTo>
                  <a:pt x="56337" y="1308762"/>
                </a:lnTo>
                <a:lnTo>
                  <a:pt x="34669" y="1287094"/>
                </a:lnTo>
                <a:lnTo>
                  <a:pt x="13000" y="1252425"/>
                </a:lnTo>
                <a:lnTo>
                  <a:pt x="0" y="1209089"/>
                </a:lnTo>
                <a:lnTo>
                  <a:pt x="0" y="1174419"/>
                </a:lnTo>
                <a:lnTo>
                  <a:pt x="39002" y="1139750"/>
                </a:lnTo>
                <a:lnTo>
                  <a:pt x="138676" y="1066078"/>
                </a:lnTo>
                <a:lnTo>
                  <a:pt x="498369" y="1191754"/>
                </a:lnTo>
                <a:lnTo>
                  <a:pt x="524371" y="1213422"/>
                </a:lnTo>
                <a:lnTo>
                  <a:pt x="554707" y="1222090"/>
                </a:lnTo>
                <a:lnTo>
                  <a:pt x="693383" y="1226423"/>
                </a:lnTo>
                <a:lnTo>
                  <a:pt x="1100746" y="1226423"/>
                </a:lnTo>
                <a:lnTo>
                  <a:pt x="1425770" y="1226423"/>
                </a:lnTo>
                <a:lnTo>
                  <a:pt x="1902472" y="1222090"/>
                </a:lnTo>
                <a:lnTo>
                  <a:pt x="2366172" y="1222090"/>
                </a:lnTo>
                <a:lnTo>
                  <a:pt x="2786536" y="1222090"/>
                </a:lnTo>
                <a:lnTo>
                  <a:pt x="3211234" y="1226423"/>
                </a:lnTo>
                <a:lnTo>
                  <a:pt x="3358578" y="1222090"/>
                </a:lnTo>
                <a:lnTo>
                  <a:pt x="3826612" y="1226423"/>
                </a:lnTo>
                <a:lnTo>
                  <a:pt x="3999958" y="1222090"/>
                </a:lnTo>
                <a:lnTo>
                  <a:pt x="4242642" y="1226423"/>
                </a:lnTo>
                <a:lnTo>
                  <a:pt x="4407321" y="1226423"/>
                </a:lnTo>
                <a:lnTo>
                  <a:pt x="4441990" y="1213422"/>
                </a:lnTo>
                <a:lnTo>
                  <a:pt x="4459325" y="1187420"/>
                </a:lnTo>
                <a:lnTo>
                  <a:pt x="4467992" y="1165752"/>
                </a:lnTo>
                <a:lnTo>
                  <a:pt x="4472326" y="1131083"/>
                </a:lnTo>
                <a:lnTo>
                  <a:pt x="4450657" y="1001073"/>
                </a:lnTo>
                <a:lnTo>
                  <a:pt x="4415988" y="715053"/>
                </a:lnTo>
                <a:lnTo>
                  <a:pt x="4389986" y="494036"/>
                </a:lnTo>
                <a:lnTo>
                  <a:pt x="4355317" y="104008"/>
                </a:lnTo>
                <a:lnTo>
                  <a:pt x="4480993" y="0"/>
                </a:lnTo>
                <a:lnTo>
                  <a:pt x="4502661" y="138677"/>
                </a:lnTo>
                <a:lnTo>
                  <a:pt x="4532997" y="390029"/>
                </a:lnTo>
                <a:lnTo>
                  <a:pt x="4572000" y="680383"/>
                </a:lnTo>
                <a:lnTo>
                  <a:pt x="4598001" y="888399"/>
                </a:lnTo>
                <a:lnTo>
                  <a:pt x="4628337" y="1057411"/>
                </a:lnTo>
                <a:lnTo>
                  <a:pt x="4654339" y="1161418"/>
                </a:lnTo>
                <a:lnTo>
                  <a:pt x="4671673" y="1222090"/>
                </a:lnTo>
                <a:lnTo>
                  <a:pt x="4667340" y="1265426"/>
                </a:lnTo>
                <a:lnTo>
                  <a:pt x="4641338" y="1347765"/>
                </a:lnTo>
                <a:lnTo>
                  <a:pt x="4598001" y="1438772"/>
                </a:lnTo>
                <a:lnTo>
                  <a:pt x="4550331" y="1508110"/>
                </a:lnTo>
                <a:lnTo>
                  <a:pt x="4515662" y="1542780"/>
                </a:lnTo>
                <a:lnTo>
                  <a:pt x="4480993" y="1547113"/>
                </a:lnTo>
                <a:lnTo>
                  <a:pt x="4450657" y="1534112"/>
                </a:lnTo>
                <a:lnTo>
                  <a:pt x="4415988" y="1508110"/>
                </a:lnTo>
                <a:lnTo>
                  <a:pt x="4363984" y="1486442"/>
                </a:lnTo>
                <a:lnTo>
                  <a:pt x="4298980" y="1464774"/>
                </a:lnTo>
                <a:lnTo>
                  <a:pt x="4246976" y="1451773"/>
                </a:lnTo>
                <a:lnTo>
                  <a:pt x="4181971" y="1443106"/>
                </a:lnTo>
                <a:lnTo>
                  <a:pt x="4064963" y="1430105"/>
                </a:lnTo>
                <a:lnTo>
                  <a:pt x="3835279" y="1425771"/>
                </a:lnTo>
                <a:lnTo>
                  <a:pt x="3167897" y="1434438"/>
                </a:lnTo>
                <a:lnTo>
                  <a:pt x="2426843" y="14387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98F9DBC-C9F3-45CF-A5CC-8ED16DFD7E93}"/>
              </a:ext>
            </a:extLst>
          </p:cNvPr>
          <p:cNvSpPr/>
          <p:nvPr/>
        </p:nvSpPr>
        <p:spPr>
          <a:xfrm>
            <a:off x="5954713" y="5421313"/>
            <a:ext cx="777875" cy="622300"/>
          </a:xfrm>
          <a:custGeom>
            <a:avLst/>
            <a:gdLst>
              <a:gd name="connsiteX0" fmla="*/ 285750 w 776288"/>
              <a:gd name="connsiteY0" fmla="*/ 102394 h 621507"/>
              <a:gd name="connsiteX1" fmla="*/ 473869 w 776288"/>
              <a:gd name="connsiteY1" fmla="*/ 176213 h 621507"/>
              <a:gd name="connsiteX2" fmla="*/ 576263 w 776288"/>
              <a:gd name="connsiteY2" fmla="*/ 216694 h 621507"/>
              <a:gd name="connsiteX3" fmla="*/ 609600 w 776288"/>
              <a:gd name="connsiteY3" fmla="*/ 226219 h 621507"/>
              <a:gd name="connsiteX4" fmla="*/ 635794 w 776288"/>
              <a:gd name="connsiteY4" fmla="*/ 228600 h 621507"/>
              <a:gd name="connsiteX5" fmla="*/ 673894 w 776288"/>
              <a:gd name="connsiteY5" fmla="*/ 226219 h 621507"/>
              <a:gd name="connsiteX6" fmla="*/ 695325 w 776288"/>
              <a:gd name="connsiteY6" fmla="*/ 221457 h 621507"/>
              <a:gd name="connsiteX7" fmla="*/ 726282 w 776288"/>
              <a:gd name="connsiteY7" fmla="*/ 204788 h 621507"/>
              <a:gd name="connsiteX8" fmla="*/ 776288 w 776288"/>
              <a:gd name="connsiteY8" fmla="*/ 169069 h 621507"/>
              <a:gd name="connsiteX9" fmla="*/ 661988 w 776288"/>
              <a:gd name="connsiteY9" fmla="*/ 621507 h 621507"/>
              <a:gd name="connsiteX10" fmla="*/ 602457 w 776288"/>
              <a:gd name="connsiteY10" fmla="*/ 583407 h 621507"/>
              <a:gd name="connsiteX11" fmla="*/ 581025 w 776288"/>
              <a:gd name="connsiteY11" fmla="*/ 557213 h 621507"/>
              <a:gd name="connsiteX12" fmla="*/ 540544 w 776288"/>
              <a:gd name="connsiteY12" fmla="*/ 504825 h 621507"/>
              <a:gd name="connsiteX13" fmla="*/ 516732 w 776288"/>
              <a:gd name="connsiteY13" fmla="*/ 471488 h 621507"/>
              <a:gd name="connsiteX14" fmla="*/ 488157 w 776288"/>
              <a:gd name="connsiteY14" fmla="*/ 433388 h 621507"/>
              <a:gd name="connsiteX15" fmla="*/ 452438 w 776288"/>
              <a:gd name="connsiteY15" fmla="*/ 390525 h 621507"/>
              <a:gd name="connsiteX16" fmla="*/ 407194 w 776288"/>
              <a:gd name="connsiteY16" fmla="*/ 345282 h 621507"/>
              <a:gd name="connsiteX17" fmla="*/ 361950 w 776288"/>
              <a:gd name="connsiteY17" fmla="*/ 302419 h 621507"/>
              <a:gd name="connsiteX18" fmla="*/ 311944 w 776288"/>
              <a:gd name="connsiteY18" fmla="*/ 259557 h 621507"/>
              <a:gd name="connsiteX19" fmla="*/ 257175 w 776288"/>
              <a:gd name="connsiteY19" fmla="*/ 214313 h 621507"/>
              <a:gd name="connsiteX20" fmla="*/ 216694 w 776288"/>
              <a:gd name="connsiteY20" fmla="*/ 185738 h 621507"/>
              <a:gd name="connsiteX21" fmla="*/ 147638 w 776288"/>
              <a:gd name="connsiteY21" fmla="*/ 140494 h 621507"/>
              <a:gd name="connsiteX22" fmla="*/ 80963 w 776288"/>
              <a:gd name="connsiteY22" fmla="*/ 97632 h 621507"/>
              <a:gd name="connsiteX23" fmla="*/ 33338 w 776288"/>
              <a:gd name="connsiteY23" fmla="*/ 71438 h 621507"/>
              <a:gd name="connsiteX24" fmla="*/ 16669 w 776288"/>
              <a:gd name="connsiteY24" fmla="*/ 59532 h 621507"/>
              <a:gd name="connsiteX25" fmla="*/ 7144 w 776288"/>
              <a:gd name="connsiteY25" fmla="*/ 47625 h 621507"/>
              <a:gd name="connsiteX26" fmla="*/ 0 w 776288"/>
              <a:gd name="connsiteY26" fmla="*/ 30957 h 621507"/>
              <a:gd name="connsiteX27" fmla="*/ 0 w 776288"/>
              <a:gd name="connsiteY27" fmla="*/ 14288 h 621507"/>
              <a:gd name="connsiteX28" fmla="*/ 7144 w 776288"/>
              <a:gd name="connsiteY28" fmla="*/ 4763 h 621507"/>
              <a:gd name="connsiteX29" fmla="*/ 14288 w 776288"/>
              <a:gd name="connsiteY29" fmla="*/ 0 h 621507"/>
              <a:gd name="connsiteX30" fmla="*/ 28575 w 776288"/>
              <a:gd name="connsiteY30" fmla="*/ 0 h 621507"/>
              <a:gd name="connsiteX31" fmla="*/ 61913 w 776288"/>
              <a:gd name="connsiteY31" fmla="*/ 9525 h 621507"/>
              <a:gd name="connsiteX32" fmla="*/ 140494 w 776288"/>
              <a:gd name="connsiteY32" fmla="*/ 42863 h 621507"/>
              <a:gd name="connsiteX33" fmla="*/ 285750 w 776288"/>
              <a:gd name="connsiteY33" fmla="*/ 102394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76288" h="621507">
                <a:moveTo>
                  <a:pt x="285750" y="102394"/>
                </a:moveTo>
                <a:lnTo>
                  <a:pt x="473869" y="176213"/>
                </a:lnTo>
                <a:lnTo>
                  <a:pt x="576263" y="216694"/>
                </a:lnTo>
                <a:lnTo>
                  <a:pt x="609600" y="226219"/>
                </a:lnTo>
                <a:lnTo>
                  <a:pt x="635794" y="228600"/>
                </a:lnTo>
                <a:lnTo>
                  <a:pt x="673894" y="226219"/>
                </a:lnTo>
                <a:lnTo>
                  <a:pt x="695325" y="221457"/>
                </a:lnTo>
                <a:lnTo>
                  <a:pt x="726282" y="204788"/>
                </a:lnTo>
                <a:lnTo>
                  <a:pt x="776288" y="169069"/>
                </a:lnTo>
                <a:lnTo>
                  <a:pt x="661988" y="621507"/>
                </a:lnTo>
                <a:lnTo>
                  <a:pt x="602457" y="583407"/>
                </a:lnTo>
                <a:lnTo>
                  <a:pt x="581025" y="557213"/>
                </a:lnTo>
                <a:lnTo>
                  <a:pt x="540544" y="504825"/>
                </a:lnTo>
                <a:lnTo>
                  <a:pt x="516732" y="471488"/>
                </a:lnTo>
                <a:lnTo>
                  <a:pt x="488157" y="433388"/>
                </a:lnTo>
                <a:lnTo>
                  <a:pt x="452438" y="390525"/>
                </a:lnTo>
                <a:lnTo>
                  <a:pt x="407194" y="345282"/>
                </a:lnTo>
                <a:lnTo>
                  <a:pt x="361950" y="302419"/>
                </a:lnTo>
                <a:lnTo>
                  <a:pt x="311944" y="259557"/>
                </a:lnTo>
                <a:lnTo>
                  <a:pt x="257175" y="214313"/>
                </a:lnTo>
                <a:lnTo>
                  <a:pt x="216694" y="185738"/>
                </a:lnTo>
                <a:lnTo>
                  <a:pt x="147638" y="140494"/>
                </a:lnTo>
                <a:lnTo>
                  <a:pt x="80963" y="97632"/>
                </a:lnTo>
                <a:lnTo>
                  <a:pt x="33338" y="71438"/>
                </a:lnTo>
                <a:lnTo>
                  <a:pt x="16669" y="59532"/>
                </a:lnTo>
                <a:lnTo>
                  <a:pt x="7144" y="47625"/>
                </a:lnTo>
                <a:lnTo>
                  <a:pt x="0" y="30957"/>
                </a:lnTo>
                <a:lnTo>
                  <a:pt x="0" y="14288"/>
                </a:lnTo>
                <a:lnTo>
                  <a:pt x="7144" y="4763"/>
                </a:lnTo>
                <a:lnTo>
                  <a:pt x="14288" y="0"/>
                </a:lnTo>
                <a:lnTo>
                  <a:pt x="28575" y="0"/>
                </a:lnTo>
                <a:lnTo>
                  <a:pt x="61913" y="9525"/>
                </a:lnTo>
                <a:lnTo>
                  <a:pt x="140494" y="42863"/>
                </a:lnTo>
                <a:lnTo>
                  <a:pt x="285750" y="102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F43772A-9A61-4C13-A857-1EA55F4D1853}"/>
              </a:ext>
            </a:extLst>
          </p:cNvPr>
          <p:cNvSpPr/>
          <p:nvPr/>
        </p:nvSpPr>
        <p:spPr>
          <a:xfrm>
            <a:off x="5575300" y="2125663"/>
            <a:ext cx="1201738" cy="312737"/>
          </a:xfrm>
          <a:custGeom>
            <a:avLst/>
            <a:gdLst>
              <a:gd name="connsiteX0" fmla="*/ 604838 w 1202532"/>
              <a:gd name="connsiteY0" fmla="*/ 216694 h 311944"/>
              <a:gd name="connsiteX1" fmla="*/ 397669 w 1202532"/>
              <a:gd name="connsiteY1" fmla="*/ 242888 h 311944"/>
              <a:gd name="connsiteX2" fmla="*/ 254794 w 1202532"/>
              <a:gd name="connsiteY2" fmla="*/ 264319 h 311944"/>
              <a:gd name="connsiteX3" fmla="*/ 35719 w 1202532"/>
              <a:gd name="connsiteY3" fmla="*/ 311944 h 311944"/>
              <a:gd name="connsiteX4" fmla="*/ 0 w 1202532"/>
              <a:gd name="connsiteY4" fmla="*/ 154782 h 311944"/>
              <a:gd name="connsiteX5" fmla="*/ 180975 w 1202532"/>
              <a:gd name="connsiteY5" fmla="*/ 123825 h 311944"/>
              <a:gd name="connsiteX6" fmla="*/ 309563 w 1202532"/>
              <a:gd name="connsiteY6" fmla="*/ 104775 h 311944"/>
              <a:gd name="connsiteX7" fmla="*/ 545307 w 1202532"/>
              <a:gd name="connsiteY7" fmla="*/ 78582 h 311944"/>
              <a:gd name="connsiteX8" fmla="*/ 783432 w 1202532"/>
              <a:gd name="connsiteY8" fmla="*/ 47625 h 311944"/>
              <a:gd name="connsiteX9" fmla="*/ 1202532 w 1202532"/>
              <a:gd name="connsiteY9" fmla="*/ 0 h 311944"/>
              <a:gd name="connsiteX10" fmla="*/ 1197769 w 1202532"/>
              <a:gd name="connsiteY10" fmla="*/ 190500 h 311944"/>
              <a:gd name="connsiteX11" fmla="*/ 933450 w 1202532"/>
              <a:gd name="connsiteY11" fmla="*/ 192882 h 311944"/>
              <a:gd name="connsiteX12" fmla="*/ 604838 w 1202532"/>
              <a:gd name="connsiteY12" fmla="*/ 216694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02532" h="311944">
                <a:moveTo>
                  <a:pt x="604838" y="216694"/>
                </a:moveTo>
                <a:lnTo>
                  <a:pt x="397669" y="242888"/>
                </a:lnTo>
                <a:lnTo>
                  <a:pt x="254794" y="264319"/>
                </a:lnTo>
                <a:lnTo>
                  <a:pt x="35719" y="311944"/>
                </a:lnTo>
                <a:lnTo>
                  <a:pt x="0" y="154782"/>
                </a:lnTo>
                <a:lnTo>
                  <a:pt x="180975" y="123825"/>
                </a:lnTo>
                <a:lnTo>
                  <a:pt x="309563" y="104775"/>
                </a:lnTo>
                <a:lnTo>
                  <a:pt x="545307" y="78582"/>
                </a:lnTo>
                <a:lnTo>
                  <a:pt x="783432" y="47625"/>
                </a:lnTo>
                <a:lnTo>
                  <a:pt x="1202532" y="0"/>
                </a:lnTo>
                <a:lnTo>
                  <a:pt x="1197769" y="190500"/>
                </a:lnTo>
                <a:lnTo>
                  <a:pt x="933450" y="192882"/>
                </a:lnTo>
                <a:lnTo>
                  <a:pt x="604838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102C343-6B5B-4F0C-8139-7E4022DA8F4A}"/>
              </a:ext>
            </a:extLst>
          </p:cNvPr>
          <p:cNvSpPr/>
          <p:nvPr/>
        </p:nvSpPr>
        <p:spPr>
          <a:xfrm>
            <a:off x="5591175" y="2752725"/>
            <a:ext cx="1174750" cy="306388"/>
          </a:xfrm>
          <a:custGeom>
            <a:avLst/>
            <a:gdLst>
              <a:gd name="connsiteX0" fmla="*/ 447675 w 1173956"/>
              <a:gd name="connsiteY0" fmla="*/ 238125 h 307181"/>
              <a:gd name="connsiteX1" fmla="*/ 188119 w 1173956"/>
              <a:gd name="connsiteY1" fmla="*/ 276225 h 307181"/>
              <a:gd name="connsiteX2" fmla="*/ 11906 w 1173956"/>
              <a:gd name="connsiteY2" fmla="*/ 307181 h 307181"/>
              <a:gd name="connsiteX3" fmla="*/ 0 w 1173956"/>
              <a:gd name="connsiteY3" fmla="*/ 147638 h 307181"/>
              <a:gd name="connsiteX4" fmla="*/ 297656 w 1173956"/>
              <a:gd name="connsiteY4" fmla="*/ 111919 h 307181"/>
              <a:gd name="connsiteX5" fmla="*/ 645319 w 1173956"/>
              <a:gd name="connsiteY5" fmla="*/ 66675 h 307181"/>
              <a:gd name="connsiteX6" fmla="*/ 938213 w 1173956"/>
              <a:gd name="connsiteY6" fmla="*/ 30956 h 307181"/>
              <a:gd name="connsiteX7" fmla="*/ 1166813 w 1173956"/>
              <a:gd name="connsiteY7" fmla="*/ 0 h 307181"/>
              <a:gd name="connsiteX8" fmla="*/ 1173956 w 1173956"/>
              <a:gd name="connsiteY8" fmla="*/ 190500 h 307181"/>
              <a:gd name="connsiteX9" fmla="*/ 954881 w 1173956"/>
              <a:gd name="connsiteY9" fmla="*/ 192881 h 307181"/>
              <a:gd name="connsiteX10" fmla="*/ 766763 w 1173956"/>
              <a:gd name="connsiteY10" fmla="*/ 207169 h 307181"/>
              <a:gd name="connsiteX11" fmla="*/ 447675 w 1173956"/>
              <a:gd name="connsiteY11" fmla="*/ 238125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73956" h="307181">
                <a:moveTo>
                  <a:pt x="447675" y="238125"/>
                </a:moveTo>
                <a:lnTo>
                  <a:pt x="188119" y="276225"/>
                </a:lnTo>
                <a:lnTo>
                  <a:pt x="11906" y="307181"/>
                </a:lnTo>
                <a:lnTo>
                  <a:pt x="0" y="147638"/>
                </a:lnTo>
                <a:lnTo>
                  <a:pt x="297656" y="111919"/>
                </a:lnTo>
                <a:lnTo>
                  <a:pt x="645319" y="66675"/>
                </a:lnTo>
                <a:lnTo>
                  <a:pt x="938213" y="30956"/>
                </a:lnTo>
                <a:lnTo>
                  <a:pt x="1166813" y="0"/>
                </a:lnTo>
                <a:lnTo>
                  <a:pt x="1173956" y="190500"/>
                </a:lnTo>
                <a:lnTo>
                  <a:pt x="954881" y="192881"/>
                </a:lnTo>
                <a:lnTo>
                  <a:pt x="766763" y="207169"/>
                </a:lnTo>
                <a:lnTo>
                  <a:pt x="447675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B3B764A-D53D-4EAA-BCB9-C9209933AFC6}"/>
              </a:ext>
            </a:extLst>
          </p:cNvPr>
          <p:cNvSpPr/>
          <p:nvPr/>
        </p:nvSpPr>
        <p:spPr>
          <a:xfrm>
            <a:off x="4595813" y="3201988"/>
            <a:ext cx="1047750" cy="314325"/>
          </a:xfrm>
          <a:custGeom>
            <a:avLst/>
            <a:gdLst>
              <a:gd name="connsiteX0" fmla="*/ 326231 w 1047750"/>
              <a:gd name="connsiteY0" fmla="*/ 264319 h 314325"/>
              <a:gd name="connsiteX1" fmla="*/ 178593 w 1047750"/>
              <a:gd name="connsiteY1" fmla="*/ 285750 h 314325"/>
              <a:gd name="connsiteX2" fmla="*/ 78581 w 1047750"/>
              <a:gd name="connsiteY2" fmla="*/ 292894 h 314325"/>
              <a:gd name="connsiteX3" fmla="*/ 0 w 1047750"/>
              <a:gd name="connsiteY3" fmla="*/ 295275 h 314325"/>
              <a:gd name="connsiteX4" fmla="*/ 61912 w 1047750"/>
              <a:gd name="connsiteY4" fmla="*/ 166688 h 314325"/>
              <a:gd name="connsiteX5" fmla="*/ 288131 w 1047750"/>
              <a:gd name="connsiteY5" fmla="*/ 121444 h 314325"/>
              <a:gd name="connsiteX6" fmla="*/ 545306 w 1047750"/>
              <a:gd name="connsiteY6" fmla="*/ 71438 h 314325"/>
              <a:gd name="connsiteX7" fmla="*/ 590550 w 1047750"/>
              <a:gd name="connsiteY7" fmla="*/ 50007 h 314325"/>
              <a:gd name="connsiteX8" fmla="*/ 642937 w 1047750"/>
              <a:gd name="connsiteY8" fmla="*/ 26194 h 314325"/>
              <a:gd name="connsiteX9" fmla="*/ 695325 w 1047750"/>
              <a:gd name="connsiteY9" fmla="*/ 9525 h 314325"/>
              <a:gd name="connsiteX10" fmla="*/ 738187 w 1047750"/>
              <a:gd name="connsiteY10" fmla="*/ 0 h 314325"/>
              <a:gd name="connsiteX11" fmla="*/ 759618 w 1047750"/>
              <a:gd name="connsiteY11" fmla="*/ 0 h 314325"/>
              <a:gd name="connsiteX12" fmla="*/ 823912 w 1047750"/>
              <a:gd name="connsiteY12" fmla="*/ 21432 h 314325"/>
              <a:gd name="connsiteX13" fmla="*/ 916781 w 1047750"/>
              <a:gd name="connsiteY13" fmla="*/ 57150 h 314325"/>
              <a:gd name="connsiteX14" fmla="*/ 981075 w 1047750"/>
              <a:gd name="connsiteY14" fmla="*/ 92869 h 314325"/>
              <a:gd name="connsiteX15" fmla="*/ 1014412 w 1047750"/>
              <a:gd name="connsiteY15" fmla="*/ 116682 h 314325"/>
              <a:gd name="connsiteX16" fmla="*/ 1033462 w 1047750"/>
              <a:gd name="connsiteY16" fmla="*/ 140494 h 314325"/>
              <a:gd name="connsiteX17" fmla="*/ 1045368 w 1047750"/>
              <a:gd name="connsiteY17" fmla="*/ 166688 h 314325"/>
              <a:gd name="connsiteX18" fmla="*/ 1047750 w 1047750"/>
              <a:gd name="connsiteY18" fmla="*/ 190500 h 314325"/>
              <a:gd name="connsiteX19" fmla="*/ 1040606 w 1047750"/>
              <a:gd name="connsiteY19" fmla="*/ 228600 h 314325"/>
              <a:gd name="connsiteX20" fmla="*/ 1023937 w 1047750"/>
              <a:gd name="connsiteY20" fmla="*/ 266700 h 314325"/>
              <a:gd name="connsiteX21" fmla="*/ 976312 w 1047750"/>
              <a:gd name="connsiteY21" fmla="*/ 314325 h 314325"/>
              <a:gd name="connsiteX22" fmla="*/ 683418 w 1047750"/>
              <a:gd name="connsiteY22" fmla="*/ 235744 h 314325"/>
              <a:gd name="connsiteX23" fmla="*/ 609600 w 1047750"/>
              <a:gd name="connsiteY23" fmla="*/ 228600 h 314325"/>
              <a:gd name="connsiteX24" fmla="*/ 326231 w 1047750"/>
              <a:gd name="connsiteY24" fmla="*/ 264319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47750" h="314325">
                <a:moveTo>
                  <a:pt x="326231" y="264319"/>
                </a:moveTo>
                <a:lnTo>
                  <a:pt x="178593" y="285750"/>
                </a:lnTo>
                <a:lnTo>
                  <a:pt x="78581" y="292894"/>
                </a:lnTo>
                <a:lnTo>
                  <a:pt x="0" y="295275"/>
                </a:lnTo>
                <a:lnTo>
                  <a:pt x="61912" y="166688"/>
                </a:lnTo>
                <a:lnTo>
                  <a:pt x="288131" y="121444"/>
                </a:lnTo>
                <a:lnTo>
                  <a:pt x="545306" y="71438"/>
                </a:lnTo>
                <a:lnTo>
                  <a:pt x="590550" y="50007"/>
                </a:lnTo>
                <a:lnTo>
                  <a:pt x="642937" y="26194"/>
                </a:lnTo>
                <a:lnTo>
                  <a:pt x="695325" y="9525"/>
                </a:lnTo>
                <a:lnTo>
                  <a:pt x="738187" y="0"/>
                </a:lnTo>
                <a:lnTo>
                  <a:pt x="759618" y="0"/>
                </a:lnTo>
                <a:lnTo>
                  <a:pt x="823912" y="21432"/>
                </a:lnTo>
                <a:lnTo>
                  <a:pt x="916781" y="57150"/>
                </a:lnTo>
                <a:lnTo>
                  <a:pt x="981075" y="92869"/>
                </a:lnTo>
                <a:lnTo>
                  <a:pt x="1014412" y="116682"/>
                </a:lnTo>
                <a:lnTo>
                  <a:pt x="1033462" y="140494"/>
                </a:lnTo>
                <a:lnTo>
                  <a:pt x="1045368" y="166688"/>
                </a:lnTo>
                <a:lnTo>
                  <a:pt x="1047750" y="190500"/>
                </a:lnTo>
                <a:lnTo>
                  <a:pt x="1040606" y="228600"/>
                </a:lnTo>
                <a:lnTo>
                  <a:pt x="1023937" y="266700"/>
                </a:lnTo>
                <a:lnTo>
                  <a:pt x="976312" y="314325"/>
                </a:lnTo>
                <a:lnTo>
                  <a:pt x="683418" y="235744"/>
                </a:lnTo>
                <a:lnTo>
                  <a:pt x="609600" y="228600"/>
                </a:lnTo>
                <a:lnTo>
                  <a:pt x="326231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76384E6-CEB5-4729-B16D-DA66D00D8F81}"/>
              </a:ext>
            </a:extLst>
          </p:cNvPr>
          <p:cNvSpPr/>
          <p:nvPr/>
        </p:nvSpPr>
        <p:spPr>
          <a:xfrm>
            <a:off x="3557588" y="3390900"/>
            <a:ext cx="2028825" cy="1619250"/>
          </a:xfrm>
          <a:custGeom>
            <a:avLst/>
            <a:gdLst>
              <a:gd name="connsiteX0" fmla="*/ 1270907 w 2030186"/>
              <a:gd name="connsiteY0" fmla="*/ 957943 h 1619250"/>
              <a:gd name="connsiteX1" fmla="*/ 1094014 w 2030186"/>
              <a:gd name="connsiteY1" fmla="*/ 1102179 h 1619250"/>
              <a:gd name="connsiteX2" fmla="*/ 949779 w 2030186"/>
              <a:gd name="connsiteY2" fmla="*/ 1202871 h 1619250"/>
              <a:gd name="connsiteX3" fmla="*/ 827314 w 2030186"/>
              <a:gd name="connsiteY3" fmla="*/ 1279071 h 1619250"/>
              <a:gd name="connsiteX4" fmla="*/ 691243 w 2030186"/>
              <a:gd name="connsiteY4" fmla="*/ 1355271 h 1619250"/>
              <a:gd name="connsiteX5" fmla="*/ 549729 w 2030186"/>
              <a:gd name="connsiteY5" fmla="*/ 1426029 h 1619250"/>
              <a:gd name="connsiteX6" fmla="*/ 419100 w 2030186"/>
              <a:gd name="connsiteY6" fmla="*/ 1485900 h 1619250"/>
              <a:gd name="connsiteX7" fmla="*/ 304800 w 2030186"/>
              <a:gd name="connsiteY7" fmla="*/ 1532164 h 1619250"/>
              <a:gd name="connsiteX8" fmla="*/ 176893 w 2030186"/>
              <a:gd name="connsiteY8" fmla="*/ 1578429 h 1619250"/>
              <a:gd name="connsiteX9" fmla="*/ 65314 w 2030186"/>
              <a:gd name="connsiteY9" fmla="*/ 1613807 h 1619250"/>
              <a:gd name="connsiteX10" fmla="*/ 38100 w 2030186"/>
              <a:gd name="connsiteY10" fmla="*/ 1619250 h 1619250"/>
              <a:gd name="connsiteX11" fmla="*/ 13607 w 2030186"/>
              <a:gd name="connsiteY11" fmla="*/ 1619250 h 1619250"/>
              <a:gd name="connsiteX12" fmla="*/ 0 w 2030186"/>
              <a:gd name="connsiteY12" fmla="*/ 1608364 h 1619250"/>
              <a:gd name="connsiteX13" fmla="*/ 2722 w 2030186"/>
              <a:gd name="connsiteY13" fmla="*/ 1589314 h 1619250"/>
              <a:gd name="connsiteX14" fmla="*/ 16329 w 2030186"/>
              <a:gd name="connsiteY14" fmla="*/ 1575707 h 1619250"/>
              <a:gd name="connsiteX15" fmla="*/ 152400 w 2030186"/>
              <a:gd name="connsiteY15" fmla="*/ 1513114 h 1619250"/>
              <a:gd name="connsiteX16" fmla="*/ 266700 w 2030186"/>
              <a:gd name="connsiteY16" fmla="*/ 1458686 h 1619250"/>
              <a:gd name="connsiteX17" fmla="*/ 389164 w 2030186"/>
              <a:gd name="connsiteY17" fmla="*/ 1396093 h 1619250"/>
              <a:gd name="connsiteX18" fmla="*/ 519793 w 2030186"/>
              <a:gd name="connsiteY18" fmla="*/ 1325336 h 1619250"/>
              <a:gd name="connsiteX19" fmla="*/ 634093 w 2030186"/>
              <a:gd name="connsiteY19" fmla="*/ 1254579 h 1619250"/>
              <a:gd name="connsiteX20" fmla="*/ 713014 w 2030186"/>
              <a:gd name="connsiteY20" fmla="*/ 1202871 h 1619250"/>
              <a:gd name="connsiteX21" fmla="*/ 802822 w 2030186"/>
              <a:gd name="connsiteY21" fmla="*/ 1132114 h 1619250"/>
              <a:gd name="connsiteX22" fmla="*/ 889907 w 2030186"/>
              <a:gd name="connsiteY22" fmla="*/ 1061357 h 1619250"/>
              <a:gd name="connsiteX23" fmla="*/ 985157 w 2030186"/>
              <a:gd name="connsiteY23" fmla="*/ 979714 h 1619250"/>
              <a:gd name="connsiteX24" fmla="*/ 1083129 w 2030186"/>
              <a:gd name="connsiteY24" fmla="*/ 887186 h 1619250"/>
              <a:gd name="connsiteX25" fmla="*/ 1156607 w 2030186"/>
              <a:gd name="connsiteY25" fmla="*/ 813707 h 1619250"/>
              <a:gd name="connsiteX26" fmla="*/ 1279072 w 2030186"/>
              <a:gd name="connsiteY26" fmla="*/ 683079 h 1619250"/>
              <a:gd name="connsiteX27" fmla="*/ 1368879 w 2030186"/>
              <a:gd name="connsiteY27" fmla="*/ 549729 h 1619250"/>
              <a:gd name="connsiteX28" fmla="*/ 1450522 w 2030186"/>
              <a:gd name="connsiteY28" fmla="*/ 440871 h 1619250"/>
              <a:gd name="connsiteX29" fmla="*/ 1551214 w 2030186"/>
              <a:gd name="connsiteY29" fmla="*/ 288471 h 1619250"/>
              <a:gd name="connsiteX30" fmla="*/ 1638300 w 2030186"/>
              <a:gd name="connsiteY30" fmla="*/ 163286 h 1619250"/>
              <a:gd name="connsiteX31" fmla="*/ 1690007 w 2030186"/>
              <a:gd name="connsiteY31" fmla="*/ 84364 h 1619250"/>
              <a:gd name="connsiteX32" fmla="*/ 1695450 w 2030186"/>
              <a:gd name="connsiteY32" fmla="*/ 68036 h 1619250"/>
              <a:gd name="connsiteX33" fmla="*/ 1673679 w 2030186"/>
              <a:gd name="connsiteY33" fmla="*/ 0 h 1619250"/>
              <a:gd name="connsiteX34" fmla="*/ 2030186 w 2030186"/>
              <a:gd name="connsiteY34" fmla="*/ 57150 h 1619250"/>
              <a:gd name="connsiteX35" fmla="*/ 2019300 w 2030186"/>
              <a:gd name="connsiteY35" fmla="*/ 119743 h 1619250"/>
              <a:gd name="connsiteX36" fmla="*/ 1978479 w 2030186"/>
              <a:gd name="connsiteY36" fmla="*/ 174171 h 1619250"/>
              <a:gd name="connsiteX37" fmla="*/ 1812472 w 2030186"/>
              <a:gd name="connsiteY37" fmla="*/ 367393 h 1619250"/>
              <a:gd name="connsiteX38" fmla="*/ 1676400 w 2030186"/>
              <a:gd name="connsiteY38" fmla="*/ 527957 h 1619250"/>
              <a:gd name="connsiteX39" fmla="*/ 1537607 w 2030186"/>
              <a:gd name="connsiteY39" fmla="*/ 693964 h 1619250"/>
              <a:gd name="connsiteX40" fmla="*/ 1447800 w 2030186"/>
              <a:gd name="connsiteY40" fmla="*/ 802821 h 1619250"/>
              <a:gd name="connsiteX41" fmla="*/ 1270907 w 2030186"/>
              <a:gd name="connsiteY41" fmla="*/ 957943 h 161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30186" h="1619250">
                <a:moveTo>
                  <a:pt x="1270907" y="957943"/>
                </a:moveTo>
                <a:lnTo>
                  <a:pt x="1094014" y="1102179"/>
                </a:lnTo>
                <a:lnTo>
                  <a:pt x="949779" y="1202871"/>
                </a:lnTo>
                <a:lnTo>
                  <a:pt x="827314" y="1279071"/>
                </a:lnTo>
                <a:lnTo>
                  <a:pt x="691243" y="1355271"/>
                </a:lnTo>
                <a:lnTo>
                  <a:pt x="549729" y="1426029"/>
                </a:lnTo>
                <a:lnTo>
                  <a:pt x="419100" y="1485900"/>
                </a:lnTo>
                <a:lnTo>
                  <a:pt x="304800" y="1532164"/>
                </a:lnTo>
                <a:lnTo>
                  <a:pt x="176893" y="1578429"/>
                </a:lnTo>
                <a:lnTo>
                  <a:pt x="65314" y="1613807"/>
                </a:lnTo>
                <a:lnTo>
                  <a:pt x="38100" y="1619250"/>
                </a:lnTo>
                <a:lnTo>
                  <a:pt x="13607" y="1619250"/>
                </a:lnTo>
                <a:lnTo>
                  <a:pt x="0" y="1608364"/>
                </a:lnTo>
                <a:lnTo>
                  <a:pt x="2722" y="1589314"/>
                </a:lnTo>
                <a:lnTo>
                  <a:pt x="16329" y="1575707"/>
                </a:lnTo>
                <a:lnTo>
                  <a:pt x="152400" y="1513114"/>
                </a:lnTo>
                <a:lnTo>
                  <a:pt x="266700" y="1458686"/>
                </a:lnTo>
                <a:lnTo>
                  <a:pt x="389164" y="1396093"/>
                </a:lnTo>
                <a:lnTo>
                  <a:pt x="519793" y="1325336"/>
                </a:lnTo>
                <a:lnTo>
                  <a:pt x="634093" y="1254579"/>
                </a:lnTo>
                <a:lnTo>
                  <a:pt x="713014" y="1202871"/>
                </a:lnTo>
                <a:lnTo>
                  <a:pt x="802822" y="1132114"/>
                </a:lnTo>
                <a:lnTo>
                  <a:pt x="889907" y="1061357"/>
                </a:lnTo>
                <a:lnTo>
                  <a:pt x="985157" y="979714"/>
                </a:lnTo>
                <a:lnTo>
                  <a:pt x="1083129" y="887186"/>
                </a:lnTo>
                <a:lnTo>
                  <a:pt x="1156607" y="813707"/>
                </a:lnTo>
                <a:lnTo>
                  <a:pt x="1279072" y="683079"/>
                </a:lnTo>
                <a:lnTo>
                  <a:pt x="1368879" y="549729"/>
                </a:lnTo>
                <a:lnTo>
                  <a:pt x="1450522" y="440871"/>
                </a:lnTo>
                <a:lnTo>
                  <a:pt x="1551214" y="288471"/>
                </a:lnTo>
                <a:lnTo>
                  <a:pt x="1638300" y="163286"/>
                </a:lnTo>
                <a:lnTo>
                  <a:pt x="1690007" y="84364"/>
                </a:lnTo>
                <a:lnTo>
                  <a:pt x="1695450" y="68036"/>
                </a:lnTo>
                <a:lnTo>
                  <a:pt x="1673679" y="0"/>
                </a:lnTo>
                <a:lnTo>
                  <a:pt x="2030186" y="57150"/>
                </a:lnTo>
                <a:lnTo>
                  <a:pt x="2019300" y="119743"/>
                </a:lnTo>
                <a:lnTo>
                  <a:pt x="1978479" y="174171"/>
                </a:lnTo>
                <a:lnTo>
                  <a:pt x="1812472" y="367393"/>
                </a:lnTo>
                <a:lnTo>
                  <a:pt x="1676400" y="527957"/>
                </a:lnTo>
                <a:lnTo>
                  <a:pt x="1537607" y="693964"/>
                </a:lnTo>
                <a:lnTo>
                  <a:pt x="1447800" y="802821"/>
                </a:lnTo>
                <a:lnTo>
                  <a:pt x="1270907" y="957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96F255E-AA55-4E79-8F30-B70294866881}"/>
              </a:ext>
            </a:extLst>
          </p:cNvPr>
          <p:cNvSpPr/>
          <p:nvPr/>
        </p:nvSpPr>
        <p:spPr>
          <a:xfrm>
            <a:off x="4384675" y="3611563"/>
            <a:ext cx="2192338" cy="1270000"/>
          </a:xfrm>
          <a:custGeom>
            <a:avLst/>
            <a:gdLst>
              <a:gd name="connsiteX0" fmla="*/ 781050 w 2193132"/>
              <a:gd name="connsiteY0" fmla="*/ 752475 h 1269207"/>
              <a:gd name="connsiteX1" fmla="*/ 590550 w 2193132"/>
              <a:gd name="connsiteY1" fmla="*/ 588169 h 1269207"/>
              <a:gd name="connsiteX2" fmla="*/ 466725 w 2193132"/>
              <a:gd name="connsiteY2" fmla="*/ 485775 h 1269207"/>
              <a:gd name="connsiteX3" fmla="*/ 400050 w 2193132"/>
              <a:gd name="connsiteY3" fmla="*/ 416719 h 1269207"/>
              <a:gd name="connsiteX4" fmla="*/ 288132 w 2193132"/>
              <a:gd name="connsiteY4" fmla="*/ 311944 h 1269207"/>
              <a:gd name="connsiteX5" fmla="*/ 228600 w 2193132"/>
              <a:gd name="connsiteY5" fmla="*/ 257175 h 1269207"/>
              <a:gd name="connsiteX6" fmla="*/ 171450 w 2193132"/>
              <a:gd name="connsiteY6" fmla="*/ 207169 h 1269207"/>
              <a:gd name="connsiteX7" fmla="*/ 107157 w 2193132"/>
              <a:gd name="connsiteY7" fmla="*/ 157163 h 1269207"/>
              <a:gd name="connsiteX8" fmla="*/ 0 w 2193132"/>
              <a:gd name="connsiteY8" fmla="*/ 73819 h 1269207"/>
              <a:gd name="connsiteX9" fmla="*/ 57150 w 2193132"/>
              <a:gd name="connsiteY9" fmla="*/ 0 h 1269207"/>
              <a:gd name="connsiteX10" fmla="*/ 173832 w 2193132"/>
              <a:gd name="connsiteY10" fmla="*/ 80963 h 1269207"/>
              <a:gd name="connsiteX11" fmla="*/ 292894 w 2193132"/>
              <a:gd name="connsiteY11" fmla="*/ 159544 h 1269207"/>
              <a:gd name="connsiteX12" fmla="*/ 381000 w 2193132"/>
              <a:gd name="connsiteY12" fmla="*/ 221457 h 1269207"/>
              <a:gd name="connsiteX13" fmla="*/ 492919 w 2193132"/>
              <a:gd name="connsiteY13" fmla="*/ 297657 h 1269207"/>
              <a:gd name="connsiteX14" fmla="*/ 557213 w 2193132"/>
              <a:gd name="connsiteY14" fmla="*/ 340519 h 1269207"/>
              <a:gd name="connsiteX15" fmla="*/ 697707 w 2193132"/>
              <a:gd name="connsiteY15" fmla="*/ 445294 h 1269207"/>
              <a:gd name="connsiteX16" fmla="*/ 823913 w 2193132"/>
              <a:gd name="connsiteY16" fmla="*/ 535782 h 1269207"/>
              <a:gd name="connsiteX17" fmla="*/ 933450 w 2193132"/>
              <a:gd name="connsiteY17" fmla="*/ 602457 h 1269207"/>
              <a:gd name="connsiteX18" fmla="*/ 1035844 w 2193132"/>
              <a:gd name="connsiteY18" fmla="*/ 659607 h 1269207"/>
              <a:gd name="connsiteX19" fmla="*/ 1178719 w 2193132"/>
              <a:gd name="connsiteY19" fmla="*/ 728663 h 1269207"/>
              <a:gd name="connsiteX20" fmla="*/ 1314450 w 2193132"/>
              <a:gd name="connsiteY20" fmla="*/ 795338 h 1269207"/>
              <a:gd name="connsiteX21" fmla="*/ 1423988 w 2193132"/>
              <a:gd name="connsiteY21" fmla="*/ 840582 h 1269207"/>
              <a:gd name="connsiteX22" fmla="*/ 1557338 w 2193132"/>
              <a:gd name="connsiteY22" fmla="*/ 892969 h 1269207"/>
              <a:gd name="connsiteX23" fmla="*/ 1695450 w 2193132"/>
              <a:gd name="connsiteY23" fmla="*/ 942975 h 1269207"/>
              <a:gd name="connsiteX24" fmla="*/ 1850232 w 2193132"/>
              <a:gd name="connsiteY24" fmla="*/ 995363 h 1269207"/>
              <a:gd name="connsiteX25" fmla="*/ 2000250 w 2193132"/>
              <a:gd name="connsiteY25" fmla="*/ 1042988 h 1269207"/>
              <a:gd name="connsiteX26" fmla="*/ 2135982 w 2193132"/>
              <a:gd name="connsiteY26" fmla="*/ 1081088 h 1269207"/>
              <a:gd name="connsiteX27" fmla="*/ 2181225 w 2193132"/>
              <a:gd name="connsiteY27" fmla="*/ 1092994 h 1269207"/>
              <a:gd name="connsiteX28" fmla="*/ 2190750 w 2193132"/>
              <a:gd name="connsiteY28" fmla="*/ 1100138 h 1269207"/>
              <a:gd name="connsiteX29" fmla="*/ 2193132 w 2193132"/>
              <a:gd name="connsiteY29" fmla="*/ 1116807 h 1269207"/>
              <a:gd name="connsiteX30" fmla="*/ 2185988 w 2193132"/>
              <a:gd name="connsiteY30" fmla="*/ 1126332 h 1269207"/>
              <a:gd name="connsiteX31" fmla="*/ 2114550 w 2193132"/>
              <a:gd name="connsiteY31" fmla="*/ 1145382 h 1269207"/>
              <a:gd name="connsiteX32" fmla="*/ 1921669 w 2193132"/>
              <a:gd name="connsiteY32" fmla="*/ 1193007 h 1269207"/>
              <a:gd name="connsiteX33" fmla="*/ 1654969 w 2193132"/>
              <a:gd name="connsiteY33" fmla="*/ 1264444 h 1269207"/>
              <a:gd name="connsiteX34" fmla="*/ 1628775 w 2193132"/>
              <a:gd name="connsiteY34" fmla="*/ 1269207 h 1269207"/>
              <a:gd name="connsiteX35" fmla="*/ 1585913 w 2193132"/>
              <a:gd name="connsiteY35" fmla="*/ 1269207 h 1269207"/>
              <a:gd name="connsiteX36" fmla="*/ 1552575 w 2193132"/>
              <a:gd name="connsiteY36" fmla="*/ 1264444 h 1269207"/>
              <a:gd name="connsiteX37" fmla="*/ 1516857 w 2193132"/>
              <a:gd name="connsiteY37" fmla="*/ 1250157 h 1269207"/>
              <a:gd name="connsiteX38" fmla="*/ 1321594 w 2193132"/>
              <a:gd name="connsiteY38" fmla="*/ 1145382 h 1269207"/>
              <a:gd name="connsiteX39" fmla="*/ 1181100 w 2193132"/>
              <a:gd name="connsiteY39" fmla="*/ 1054894 h 1269207"/>
              <a:gd name="connsiteX40" fmla="*/ 1021557 w 2193132"/>
              <a:gd name="connsiteY40" fmla="*/ 940594 h 1269207"/>
              <a:gd name="connsiteX41" fmla="*/ 892969 w 2193132"/>
              <a:gd name="connsiteY41" fmla="*/ 842963 h 1269207"/>
              <a:gd name="connsiteX42" fmla="*/ 781050 w 2193132"/>
              <a:gd name="connsiteY42" fmla="*/ 752475 h 1269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193132" h="1269207">
                <a:moveTo>
                  <a:pt x="781050" y="752475"/>
                </a:moveTo>
                <a:lnTo>
                  <a:pt x="590550" y="588169"/>
                </a:lnTo>
                <a:lnTo>
                  <a:pt x="466725" y="485775"/>
                </a:lnTo>
                <a:lnTo>
                  <a:pt x="400050" y="416719"/>
                </a:lnTo>
                <a:lnTo>
                  <a:pt x="288132" y="311944"/>
                </a:lnTo>
                <a:lnTo>
                  <a:pt x="228600" y="257175"/>
                </a:lnTo>
                <a:lnTo>
                  <a:pt x="171450" y="207169"/>
                </a:lnTo>
                <a:lnTo>
                  <a:pt x="107157" y="157163"/>
                </a:lnTo>
                <a:lnTo>
                  <a:pt x="0" y="73819"/>
                </a:lnTo>
                <a:lnTo>
                  <a:pt x="57150" y="0"/>
                </a:lnTo>
                <a:lnTo>
                  <a:pt x="173832" y="80963"/>
                </a:lnTo>
                <a:lnTo>
                  <a:pt x="292894" y="159544"/>
                </a:lnTo>
                <a:lnTo>
                  <a:pt x="381000" y="221457"/>
                </a:lnTo>
                <a:lnTo>
                  <a:pt x="492919" y="297657"/>
                </a:lnTo>
                <a:lnTo>
                  <a:pt x="557213" y="340519"/>
                </a:lnTo>
                <a:lnTo>
                  <a:pt x="697707" y="445294"/>
                </a:lnTo>
                <a:lnTo>
                  <a:pt x="823913" y="535782"/>
                </a:lnTo>
                <a:lnTo>
                  <a:pt x="933450" y="602457"/>
                </a:lnTo>
                <a:lnTo>
                  <a:pt x="1035844" y="659607"/>
                </a:lnTo>
                <a:lnTo>
                  <a:pt x="1178719" y="728663"/>
                </a:lnTo>
                <a:lnTo>
                  <a:pt x="1314450" y="795338"/>
                </a:lnTo>
                <a:lnTo>
                  <a:pt x="1423988" y="840582"/>
                </a:lnTo>
                <a:lnTo>
                  <a:pt x="1557338" y="892969"/>
                </a:lnTo>
                <a:lnTo>
                  <a:pt x="1695450" y="942975"/>
                </a:lnTo>
                <a:lnTo>
                  <a:pt x="1850232" y="995363"/>
                </a:lnTo>
                <a:lnTo>
                  <a:pt x="2000250" y="1042988"/>
                </a:lnTo>
                <a:lnTo>
                  <a:pt x="2135982" y="1081088"/>
                </a:lnTo>
                <a:lnTo>
                  <a:pt x="2181225" y="1092994"/>
                </a:lnTo>
                <a:lnTo>
                  <a:pt x="2190750" y="1100138"/>
                </a:lnTo>
                <a:lnTo>
                  <a:pt x="2193132" y="1116807"/>
                </a:lnTo>
                <a:lnTo>
                  <a:pt x="2185988" y="1126332"/>
                </a:lnTo>
                <a:lnTo>
                  <a:pt x="2114550" y="1145382"/>
                </a:lnTo>
                <a:lnTo>
                  <a:pt x="1921669" y="1193007"/>
                </a:lnTo>
                <a:lnTo>
                  <a:pt x="1654969" y="1264444"/>
                </a:lnTo>
                <a:lnTo>
                  <a:pt x="1628775" y="1269207"/>
                </a:lnTo>
                <a:lnTo>
                  <a:pt x="1585913" y="1269207"/>
                </a:lnTo>
                <a:lnTo>
                  <a:pt x="1552575" y="1264444"/>
                </a:lnTo>
                <a:lnTo>
                  <a:pt x="1516857" y="1250157"/>
                </a:lnTo>
                <a:lnTo>
                  <a:pt x="1321594" y="1145382"/>
                </a:lnTo>
                <a:lnTo>
                  <a:pt x="1181100" y="1054894"/>
                </a:lnTo>
                <a:lnTo>
                  <a:pt x="1021557" y="940594"/>
                </a:lnTo>
                <a:lnTo>
                  <a:pt x="892969" y="842963"/>
                </a:lnTo>
                <a:lnTo>
                  <a:pt x="781050" y="752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67F2D67-E100-4DFE-8B22-2E82F4D31D06}"/>
              </a:ext>
            </a:extLst>
          </p:cNvPr>
          <p:cNvSpPr/>
          <p:nvPr/>
        </p:nvSpPr>
        <p:spPr>
          <a:xfrm>
            <a:off x="4033838" y="4919663"/>
            <a:ext cx="441325" cy="968375"/>
          </a:xfrm>
          <a:custGeom>
            <a:avLst/>
            <a:gdLst>
              <a:gd name="connsiteX0" fmla="*/ 200025 w 440531"/>
              <a:gd name="connsiteY0" fmla="*/ 507206 h 969168"/>
              <a:gd name="connsiteX1" fmla="*/ 192881 w 440531"/>
              <a:gd name="connsiteY1" fmla="*/ 385762 h 969168"/>
              <a:gd name="connsiteX2" fmla="*/ 188118 w 440531"/>
              <a:gd name="connsiteY2" fmla="*/ 330993 h 969168"/>
              <a:gd name="connsiteX3" fmla="*/ 176212 w 440531"/>
              <a:gd name="connsiteY3" fmla="*/ 269081 h 969168"/>
              <a:gd name="connsiteX4" fmla="*/ 152400 w 440531"/>
              <a:gd name="connsiteY4" fmla="*/ 214312 h 969168"/>
              <a:gd name="connsiteX5" fmla="*/ 121443 w 440531"/>
              <a:gd name="connsiteY5" fmla="*/ 164306 h 969168"/>
              <a:gd name="connsiteX6" fmla="*/ 85725 w 440531"/>
              <a:gd name="connsiteY6" fmla="*/ 119062 h 969168"/>
              <a:gd name="connsiteX7" fmla="*/ 54768 w 440531"/>
              <a:gd name="connsiteY7" fmla="*/ 85725 h 969168"/>
              <a:gd name="connsiteX8" fmla="*/ 11906 w 440531"/>
              <a:gd name="connsiteY8" fmla="*/ 47625 h 969168"/>
              <a:gd name="connsiteX9" fmla="*/ 2381 w 440531"/>
              <a:gd name="connsiteY9" fmla="*/ 35718 h 969168"/>
              <a:gd name="connsiteX10" fmla="*/ 0 w 440531"/>
              <a:gd name="connsiteY10" fmla="*/ 21431 h 969168"/>
              <a:gd name="connsiteX11" fmla="*/ 7143 w 440531"/>
              <a:gd name="connsiteY11" fmla="*/ 7143 h 969168"/>
              <a:gd name="connsiteX12" fmla="*/ 26193 w 440531"/>
              <a:gd name="connsiteY12" fmla="*/ 0 h 969168"/>
              <a:gd name="connsiteX13" fmla="*/ 92868 w 440531"/>
              <a:gd name="connsiteY13" fmla="*/ 2381 h 969168"/>
              <a:gd name="connsiteX14" fmla="*/ 150018 w 440531"/>
              <a:gd name="connsiteY14" fmla="*/ 9525 h 969168"/>
              <a:gd name="connsiteX15" fmla="*/ 221456 w 440531"/>
              <a:gd name="connsiteY15" fmla="*/ 26193 h 969168"/>
              <a:gd name="connsiteX16" fmla="*/ 250031 w 440531"/>
              <a:gd name="connsiteY16" fmla="*/ 35718 h 969168"/>
              <a:gd name="connsiteX17" fmla="*/ 278606 w 440531"/>
              <a:gd name="connsiteY17" fmla="*/ 47625 h 969168"/>
              <a:gd name="connsiteX18" fmla="*/ 311943 w 440531"/>
              <a:gd name="connsiteY18" fmla="*/ 69056 h 969168"/>
              <a:gd name="connsiteX19" fmla="*/ 323850 w 440531"/>
              <a:gd name="connsiteY19" fmla="*/ 200025 h 969168"/>
              <a:gd name="connsiteX20" fmla="*/ 342900 w 440531"/>
              <a:gd name="connsiteY20" fmla="*/ 276225 h 969168"/>
              <a:gd name="connsiteX21" fmla="*/ 352425 w 440531"/>
              <a:gd name="connsiteY21" fmla="*/ 328612 h 969168"/>
              <a:gd name="connsiteX22" fmla="*/ 369093 w 440531"/>
              <a:gd name="connsiteY22" fmla="*/ 409575 h 969168"/>
              <a:gd name="connsiteX23" fmla="*/ 381000 w 440531"/>
              <a:gd name="connsiteY23" fmla="*/ 511968 h 969168"/>
              <a:gd name="connsiteX24" fmla="*/ 392906 w 440531"/>
              <a:gd name="connsiteY24" fmla="*/ 621506 h 969168"/>
              <a:gd name="connsiteX25" fmla="*/ 404812 w 440531"/>
              <a:gd name="connsiteY25" fmla="*/ 704850 h 969168"/>
              <a:gd name="connsiteX26" fmla="*/ 440531 w 440531"/>
              <a:gd name="connsiteY26" fmla="*/ 826293 h 969168"/>
              <a:gd name="connsiteX27" fmla="*/ 440531 w 440531"/>
              <a:gd name="connsiteY27" fmla="*/ 869156 h 969168"/>
              <a:gd name="connsiteX28" fmla="*/ 431006 w 440531"/>
              <a:gd name="connsiteY28" fmla="*/ 914400 h 969168"/>
              <a:gd name="connsiteX29" fmla="*/ 419100 w 440531"/>
              <a:gd name="connsiteY29" fmla="*/ 940593 h 969168"/>
              <a:gd name="connsiteX30" fmla="*/ 409575 w 440531"/>
              <a:gd name="connsiteY30" fmla="*/ 952500 h 969168"/>
              <a:gd name="connsiteX31" fmla="*/ 392906 w 440531"/>
              <a:gd name="connsiteY31" fmla="*/ 962025 h 969168"/>
              <a:gd name="connsiteX32" fmla="*/ 371475 w 440531"/>
              <a:gd name="connsiteY32" fmla="*/ 966787 h 969168"/>
              <a:gd name="connsiteX33" fmla="*/ 345281 w 440531"/>
              <a:gd name="connsiteY33" fmla="*/ 969168 h 969168"/>
              <a:gd name="connsiteX34" fmla="*/ 326231 w 440531"/>
              <a:gd name="connsiteY34" fmla="*/ 966787 h 969168"/>
              <a:gd name="connsiteX35" fmla="*/ 300037 w 440531"/>
              <a:gd name="connsiteY35" fmla="*/ 957262 h 969168"/>
              <a:gd name="connsiteX36" fmla="*/ 285750 w 440531"/>
              <a:gd name="connsiteY36" fmla="*/ 947737 h 969168"/>
              <a:gd name="connsiteX37" fmla="*/ 266700 w 440531"/>
              <a:gd name="connsiteY37" fmla="*/ 923925 h 969168"/>
              <a:gd name="connsiteX38" fmla="*/ 252412 w 440531"/>
              <a:gd name="connsiteY38" fmla="*/ 890587 h 969168"/>
              <a:gd name="connsiteX39" fmla="*/ 245268 w 440531"/>
              <a:gd name="connsiteY39" fmla="*/ 845343 h 969168"/>
              <a:gd name="connsiteX40" fmla="*/ 230981 w 440531"/>
              <a:gd name="connsiteY40" fmla="*/ 785812 h 969168"/>
              <a:gd name="connsiteX41" fmla="*/ 219075 w 440531"/>
              <a:gd name="connsiteY41" fmla="*/ 731043 h 969168"/>
              <a:gd name="connsiteX42" fmla="*/ 207168 w 440531"/>
              <a:gd name="connsiteY42" fmla="*/ 666750 h 969168"/>
              <a:gd name="connsiteX43" fmla="*/ 202406 w 440531"/>
              <a:gd name="connsiteY43" fmla="*/ 614362 h 969168"/>
              <a:gd name="connsiteX44" fmla="*/ 200025 w 440531"/>
              <a:gd name="connsiteY44" fmla="*/ 507206 h 969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40531" h="969168">
                <a:moveTo>
                  <a:pt x="200025" y="507206"/>
                </a:moveTo>
                <a:lnTo>
                  <a:pt x="192881" y="385762"/>
                </a:lnTo>
                <a:lnTo>
                  <a:pt x="188118" y="330993"/>
                </a:lnTo>
                <a:lnTo>
                  <a:pt x="176212" y="269081"/>
                </a:lnTo>
                <a:lnTo>
                  <a:pt x="152400" y="214312"/>
                </a:lnTo>
                <a:lnTo>
                  <a:pt x="121443" y="164306"/>
                </a:lnTo>
                <a:lnTo>
                  <a:pt x="85725" y="119062"/>
                </a:lnTo>
                <a:lnTo>
                  <a:pt x="54768" y="85725"/>
                </a:lnTo>
                <a:lnTo>
                  <a:pt x="11906" y="47625"/>
                </a:lnTo>
                <a:lnTo>
                  <a:pt x="2381" y="35718"/>
                </a:lnTo>
                <a:lnTo>
                  <a:pt x="0" y="21431"/>
                </a:lnTo>
                <a:lnTo>
                  <a:pt x="7143" y="7143"/>
                </a:lnTo>
                <a:lnTo>
                  <a:pt x="26193" y="0"/>
                </a:lnTo>
                <a:lnTo>
                  <a:pt x="92868" y="2381"/>
                </a:lnTo>
                <a:lnTo>
                  <a:pt x="150018" y="9525"/>
                </a:lnTo>
                <a:lnTo>
                  <a:pt x="221456" y="26193"/>
                </a:lnTo>
                <a:lnTo>
                  <a:pt x="250031" y="35718"/>
                </a:lnTo>
                <a:lnTo>
                  <a:pt x="278606" y="47625"/>
                </a:lnTo>
                <a:lnTo>
                  <a:pt x="311943" y="69056"/>
                </a:lnTo>
                <a:lnTo>
                  <a:pt x="323850" y="200025"/>
                </a:lnTo>
                <a:lnTo>
                  <a:pt x="342900" y="276225"/>
                </a:lnTo>
                <a:lnTo>
                  <a:pt x="352425" y="328612"/>
                </a:lnTo>
                <a:lnTo>
                  <a:pt x="369093" y="409575"/>
                </a:lnTo>
                <a:lnTo>
                  <a:pt x="381000" y="511968"/>
                </a:lnTo>
                <a:lnTo>
                  <a:pt x="392906" y="621506"/>
                </a:lnTo>
                <a:lnTo>
                  <a:pt x="404812" y="704850"/>
                </a:lnTo>
                <a:lnTo>
                  <a:pt x="440531" y="826293"/>
                </a:lnTo>
                <a:lnTo>
                  <a:pt x="440531" y="869156"/>
                </a:lnTo>
                <a:lnTo>
                  <a:pt x="431006" y="914400"/>
                </a:lnTo>
                <a:lnTo>
                  <a:pt x="419100" y="940593"/>
                </a:lnTo>
                <a:lnTo>
                  <a:pt x="409575" y="952500"/>
                </a:lnTo>
                <a:lnTo>
                  <a:pt x="392906" y="962025"/>
                </a:lnTo>
                <a:lnTo>
                  <a:pt x="371475" y="966787"/>
                </a:lnTo>
                <a:lnTo>
                  <a:pt x="345281" y="969168"/>
                </a:lnTo>
                <a:lnTo>
                  <a:pt x="326231" y="966787"/>
                </a:lnTo>
                <a:lnTo>
                  <a:pt x="300037" y="957262"/>
                </a:lnTo>
                <a:lnTo>
                  <a:pt x="285750" y="947737"/>
                </a:lnTo>
                <a:lnTo>
                  <a:pt x="266700" y="923925"/>
                </a:lnTo>
                <a:lnTo>
                  <a:pt x="252412" y="890587"/>
                </a:lnTo>
                <a:lnTo>
                  <a:pt x="245268" y="845343"/>
                </a:lnTo>
                <a:lnTo>
                  <a:pt x="230981" y="785812"/>
                </a:lnTo>
                <a:lnTo>
                  <a:pt x="219075" y="731043"/>
                </a:lnTo>
                <a:lnTo>
                  <a:pt x="207168" y="666750"/>
                </a:lnTo>
                <a:lnTo>
                  <a:pt x="202406" y="614362"/>
                </a:lnTo>
                <a:cubicBezTo>
                  <a:pt x="201612" y="578643"/>
                  <a:pt x="200819" y="542925"/>
                  <a:pt x="200025" y="5072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7CFAA8D-1602-4DE7-86B0-F4EE7A95EEE7}"/>
              </a:ext>
            </a:extLst>
          </p:cNvPr>
          <p:cNvSpPr/>
          <p:nvPr/>
        </p:nvSpPr>
        <p:spPr>
          <a:xfrm>
            <a:off x="4246563" y="4837113"/>
            <a:ext cx="1462087" cy="939800"/>
          </a:xfrm>
          <a:custGeom>
            <a:avLst/>
            <a:gdLst>
              <a:gd name="connsiteX0" fmla="*/ 488156 w 1462087"/>
              <a:gd name="connsiteY0" fmla="*/ 261937 h 940594"/>
              <a:gd name="connsiteX1" fmla="*/ 257175 w 1462087"/>
              <a:gd name="connsiteY1" fmla="*/ 290512 h 940594"/>
              <a:gd name="connsiteX2" fmla="*/ 59531 w 1462087"/>
              <a:gd name="connsiteY2" fmla="*/ 323850 h 940594"/>
              <a:gd name="connsiteX3" fmla="*/ 0 w 1462087"/>
              <a:gd name="connsiteY3" fmla="*/ 138112 h 940594"/>
              <a:gd name="connsiteX4" fmla="*/ 230981 w 1462087"/>
              <a:gd name="connsiteY4" fmla="*/ 121444 h 940594"/>
              <a:gd name="connsiteX5" fmla="*/ 404812 w 1462087"/>
              <a:gd name="connsiteY5" fmla="*/ 104775 h 940594"/>
              <a:gd name="connsiteX6" fmla="*/ 559594 w 1462087"/>
              <a:gd name="connsiteY6" fmla="*/ 83344 h 940594"/>
              <a:gd name="connsiteX7" fmla="*/ 747712 w 1462087"/>
              <a:gd name="connsiteY7" fmla="*/ 54769 h 940594"/>
              <a:gd name="connsiteX8" fmla="*/ 890587 w 1462087"/>
              <a:gd name="connsiteY8" fmla="*/ 30956 h 940594"/>
              <a:gd name="connsiteX9" fmla="*/ 1047750 w 1462087"/>
              <a:gd name="connsiteY9" fmla="*/ 0 h 940594"/>
              <a:gd name="connsiteX10" fmla="*/ 1109662 w 1462087"/>
              <a:gd name="connsiteY10" fmla="*/ 0 h 940594"/>
              <a:gd name="connsiteX11" fmla="*/ 1173956 w 1462087"/>
              <a:gd name="connsiteY11" fmla="*/ 9525 h 940594"/>
              <a:gd name="connsiteX12" fmla="*/ 1233487 w 1462087"/>
              <a:gd name="connsiteY12" fmla="*/ 28575 h 940594"/>
              <a:gd name="connsiteX13" fmla="*/ 1309687 w 1462087"/>
              <a:gd name="connsiteY13" fmla="*/ 64294 h 940594"/>
              <a:gd name="connsiteX14" fmla="*/ 1362075 w 1462087"/>
              <a:gd name="connsiteY14" fmla="*/ 97631 h 940594"/>
              <a:gd name="connsiteX15" fmla="*/ 1412081 w 1462087"/>
              <a:gd name="connsiteY15" fmla="*/ 133350 h 940594"/>
              <a:gd name="connsiteX16" fmla="*/ 1433512 w 1462087"/>
              <a:gd name="connsiteY16" fmla="*/ 154781 h 940594"/>
              <a:gd name="connsiteX17" fmla="*/ 1452562 w 1462087"/>
              <a:gd name="connsiteY17" fmla="*/ 183356 h 940594"/>
              <a:gd name="connsiteX18" fmla="*/ 1462087 w 1462087"/>
              <a:gd name="connsiteY18" fmla="*/ 219075 h 940594"/>
              <a:gd name="connsiteX19" fmla="*/ 1419225 w 1462087"/>
              <a:gd name="connsiteY19" fmla="*/ 330994 h 940594"/>
              <a:gd name="connsiteX20" fmla="*/ 1345406 w 1462087"/>
              <a:gd name="connsiteY20" fmla="*/ 528637 h 940594"/>
              <a:gd name="connsiteX21" fmla="*/ 1290637 w 1462087"/>
              <a:gd name="connsiteY21" fmla="*/ 666750 h 940594"/>
              <a:gd name="connsiteX22" fmla="*/ 1245394 w 1462087"/>
              <a:gd name="connsiteY22" fmla="*/ 800100 h 940594"/>
              <a:gd name="connsiteX23" fmla="*/ 1226344 w 1462087"/>
              <a:gd name="connsiteY23" fmla="*/ 842962 h 940594"/>
              <a:gd name="connsiteX24" fmla="*/ 1195387 w 1462087"/>
              <a:gd name="connsiteY24" fmla="*/ 888206 h 940594"/>
              <a:gd name="connsiteX25" fmla="*/ 1166812 w 1462087"/>
              <a:gd name="connsiteY25" fmla="*/ 921544 h 940594"/>
              <a:gd name="connsiteX26" fmla="*/ 1150144 w 1462087"/>
              <a:gd name="connsiteY26" fmla="*/ 933450 h 940594"/>
              <a:gd name="connsiteX27" fmla="*/ 1135856 w 1462087"/>
              <a:gd name="connsiteY27" fmla="*/ 940594 h 940594"/>
              <a:gd name="connsiteX28" fmla="*/ 1114425 w 1462087"/>
              <a:gd name="connsiteY28" fmla="*/ 938212 h 940594"/>
              <a:gd name="connsiteX29" fmla="*/ 1092994 w 1462087"/>
              <a:gd name="connsiteY29" fmla="*/ 921544 h 940594"/>
              <a:gd name="connsiteX30" fmla="*/ 1073944 w 1462087"/>
              <a:gd name="connsiteY30" fmla="*/ 895350 h 940594"/>
              <a:gd name="connsiteX31" fmla="*/ 1062037 w 1462087"/>
              <a:gd name="connsiteY31" fmla="*/ 866775 h 940594"/>
              <a:gd name="connsiteX32" fmla="*/ 1052512 w 1462087"/>
              <a:gd name="connsiteY32" fmla="*/ 826294 h 940594"/>
              <a:gd name="connsiteX33" fmla="*/ 1073944 w 1462087"/>
              <a:gd name="connsiteY33" fmla="*/ 719137 h 940594"/>
              <a:gd name="connsiteX34" fmla="*/ 1102519 w 1462087"/>
              <a:gd name="connsiteY34" fmla="*/ 595312 h 940594"/>
              <a:gd name="connsiteX35" fmla="*/ 1126331 w 1462087"/>
              <a:gd name="connsiteY35" fmla="*/ 485775 h 940594"/>
              <a:gd name="connsiteX36" fmla="*/ 1140619 w 1462087"/>
              <a:gd name="connsiteY36" fmla="*/ 402431 h 940594"/>
              <a:gd name="connsiteX37" fmla="*/ 1157287 w 1462087"/>
              <a:gd name="connsiteY37" fmla="*/ 300037 h 940594"/>
              <a:gd name="connsiteX38" fmla="*/ 1166812 w 1462087"/>
              <a:gd name="connsiteY38" fmla="*/ 235744 h 940594"/>
              <a:gd name="connsiteX39" fmla="*/ 1166812 w 1462087"/>
              <a:gd name="connsiteY39" fmla="*/ 211931 h 940594"/>
              <a:gd name="connsiteX40" fmla="*/ 1159669 w 1462087"/>
              <a:gd name="connsiteY40" fmla="*/ 192881 h 940594"/>
              <a:gd name="connsiteX41" fmla="*/ 1140619 w 1462087"/>
              <a:gd name="connsiteY41" fmla="*/ 183356 h 940594"/>
              <a:gd name="connsiteX42" fmla="*/ 1104900 w 1462087"/>
              <a:gd name="connsiteY42" fmla="*/ 176212 h 940594"/>
              <a:gd name="connsiteX43" fmla="*/ 1009650 w 1462087"/>
              <a:gd name="connsiteY43" fmla="*/ 190500 h 940594"/>
              <a:gd name="connsiteX44" fmla="*/ 488156 w 1462087"/>
              <a:gd name="connsiteY44" fmla="*/ 261937 h 94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62087" h="940594">
                <a:moveTo>
                  <a:pt x="488156" y="261937"/>
                </a:moveTo>
                <a:lnTo>
                  <a:pt x="257175" y="290512"/>
                </a:lnTo>
                <a:lnTo>
                  <a:pt x="59531" y="323850"/>
                </a:lnTo>
                <a:lnTo>
                  <a:pt x="0" y="138112"/>
                </a:lnTo>
                <a:lnTo>
                  <a:pt x="230981" y="121444"/>
                </a:lnTo>
                <a:lnTo>
                  <a:pt x="404812" y="104775"/>
                </a:lnTo>
                <a:lnTo>
                  <a:pt x="559594" y="83344"/>
                </a:lnTo>
                <a:lnTo>
                  <a:pt x="747712" y="54769"/>
                </a:lnTo>
                <a:lnTo>
                  <a:pt x="890587" y="30956"/>
                </a:lnTo>
                <a:lnTo>
                  <a:pt x="1047750" y="0"/>
                </a:lnTo>
                <a:lnTo>
                  <a:pt x="1109662" y="0"/>
                </a:lnTo>
                <a:lnTo>
                  <a:pt x="1173956" y="9525"/>
                </a:lnTo>
                <a:lnTo>
                  <a:pt x="1233487" y="28575"/>
                </a:lnTo>
                <a:lnTo>
                  <a:pt x="1309687" y="64294"/>
                </a:lnTo>
                <a:lnTo>
                  <a:pt x="1362075" y="97631"/>
                </a:lnTo>
                <a:lnTo>
                  <a:pt x="1412081" y="133350"/>
                </a:lnTo>
                <a:lnTo>
                  <a:pt x="1433512" y="154781"/>
                </a:lnTo>
                <a:lnTo>
                  <a:pt x="1452562" y="183356"/>
                </a:lnTo>
                <a:lnTo>
                  <a:pt x="1462087" y="219075"/>
                </a:lnTo>
                <a:lnTo>
                  <a:pt x="1419225" y="330994"/>
                </a:lnTo>
                <a:lnTo>
                  <a:pt x="1345406" y="528637"/>
                </a:lnTo>
                <a:lnTo>
                  <a:pt x="1290637" y="666750"/>
                </a:lnTo>
                <a:lnTo>
                  <a:pt x="1245394" y="800100"/>
                </a:lnTo>
                <a:lnTo>
                  <a:pt x="1226344" y="842962"/>
                </a:lnTo>
                <a:lnTo>
                  <a:pt x="1195387" y="888206"/>
                </a:lnTo>
                <a:lnTo>
                  <a:pt x="1166812" y="921544"/>
                </a:lnTo>
                <a:lnTo>
                  <a:pt x="1150144" y="933450"/>
                </a:lnTo>
                <a:lnTo>
                  <a:pt x="1135856" y="940594"/>
                </a:lnTo>
                <a:lnTo>
                  <a:pt x="1114425" y="938212"/>
                </a:lnTo>
                <a:lnTo>
                  <a:pt x="1092994" y="921544"/>
                </a:lnTo>
                <a:lnTo>
                  <a:pt x="1073944" y="895350"/>
                </a:lnTo>
                <a:lnTo>
                  <a:pt x="1062037" y="866775"/>
                </a:lnTo>
                <a:lnTo>
                  <a:pt x="1052512" y="826294"/>
                </a:lnTo>
                <a:lnTo>
                  <a:pt x="1073944" y="719137"/>
                </a:lnTo>
                <a:lnTo>
                  <a:pt x="1102519" y="595312"/>
                </a:lnTo>
                <a:lnTo>
                  <a:pt x="1126331" y="485775"/>
                </a:lnTo>
                <a:lnTo>
                  <a:pt x="1140619" y="402431"/>
                </a:lnTo>
                <a:lnTo>
                  <a:pt x="1157287" y="300037"/>
                </a:lnTo>
                <a:lnTo>
                  <a:pt x="1166812" y="235744"/>
                </a:lnTo>
                <a:lnTo>
                  <a:pt x="1166812" y="211931"/>
                </a:lnTo>
                <a:lnTo>
                  <a:pt x="1159669" y="192881"/>
                </a:lnTo>
                <a:lnTo>
                  <a:pt x="1140619" y="183356"/>
                </a:lnTo>
                <a:lnTo>
                  <a:pt x="1104900" y="176212"/>
                </a:lnTo>
                <a:lnTo>
                  <a:pt x="1009650" y="190500"/>
                </a:lnTo>
                <a:lnTo>
                  <a:pt x="488156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799F973-D434-4F6A-86A4-2E4AC5E84B66}"/>
              </a:ext>
            </a:extLst>
          </p:cNvPr>
          <p:cNvSpPr/>
          <p:nvPr/>
        </p:nvSpPr>
        <p:spPr>
          <a:xfrm>
            <a:off x="4370388" y="5524500"/>
            <a:ext cx="1001712" cy="257175"/>
          </a:xfrm>
          <a:custGeom>
            <a:avLst/>
            <a:gdLst>
              <a:gd name="connsiteX0" fmla="*/ 407194 w 1002506"/>
              <a:gd name="connsiteY0" fmla="*/ 216694 h 257175"/>
              <a:gd name="connsiteX1" fmla="*/ 42862 w 1002506"/>
              <a:gd name="connsiteY1" fmla="*/ 257175 h 257175"/>
              <a:gd name="connsiteX2" fmla="*/ 0 w 1002506"/>
              <a:gd name="connsiteY2" fmla="*/ 71438 h 257175"/>
              <a:gd name="connsiteX3" fmla="*/ 188119 w 1002506"/>
              <a:gd name="connsiteY3" fmla="*/ 69056 h 257175"/>
              <a:gd name="connsiteX4" fmla="*/ 352425 w 1002506"/>
              <a:gd name="connsiteY4" fmla="*/ 61913 h 257175"/>
              <a:gd name="connsiteX5" fmla="*/ 538162 w 1002506"/>
              <a:gd name="connsiteY5" fmla="*/ 47625 h 257175"/>
              <a:gd name="connsiteX6" fmla="*/ 702469 w 1002506"/>
              <a:gd name="connsiteY6" fmla="*/ 30956 h 257175"/>
              <a:gd name="connsiteX7" fmla="*/ 862012 w 1002506"/>
              <a:gd name="connsiteY7" fmla="*/ 14288 h 257175"/>
              <a:gd name="connsiteX8" fmla="*/ 1002506 w 1002506"/>
              <a:gd name="connsiteY8" fmla="*/ 0 h 257175"/>
              <a:gd name="connsiteX9" fmla="*/ 1002506 w 1002506"/>
              <a:gd name="connsiteY9" fmla="*/ 152400 h 257175"/>
              <a:gd name="connsiteX10" fmla="*/ 631031 w 1002506"/>
              <a:gd name="connsiteY10" fmla="*/ 195263 h 257175"/>
              <a:gd name="connsiteX11" fmla="*/ 407194 w 1002506"/>
              <a:gd name="connsiteY11" fmla="*/ 216694 h 257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2506" h="257175">
                <a:moveTo>
                  <a:pt x="407194" y="216694"/>
                </a:moveTo>
                <a:lnTo>
                  <a:pt x="42862" y="257175"/>
                </a:lnTo>
                <a:lnTo>
                  <a:pt x="0" y="71438"/>
                </a:lnTo>
                <a:lnTo>
                  <a:pt x="188119" y="69056"/>
                </a:lnTo>
                <a:lnTo>
                  <a:pt x="352425" y="61913"/>
                </a:lnTo>
                <a:lnTo>
                  <a:pt x="538162" y="47625"/>
                </a:lnTo>
                <a:lnTo>
                  <a:pt x="702469" y="30956"/>
                </a:lnTo>
                <a:lnTo>
                  <a:pt x="862012" y="14288"/>
                </a:lnTo>
                <a:lnTo>
                  <a:pt x="1002506" y="0"/>
                </a:lnTo>
                <a:lnTo>
                  <a:pt x="1002506" y="152400"/>
                </a:lnTo>
                <a:lnTo>
                  <a:pt x="631031" y="195263"/>
                </a:lnTo>
                <a:lnTo>
                  <a:pt x="407194" y="216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BF67FA4-BECC-464F-AE1D-3B77D6AA45D1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465263"/>
            <a:ext cx="4217987" cy="4672012"/>
            <a:chOff x="2967038" y="1617663"/>
            <a:chExt cx="4217987" cy="4672012"/>
          </a:xfrm>
        </p:grpSpPr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0DF113A8-1348-4FB6-A83E-45C6E546DCD1}"/>
                </a:ext>
              </a:extLst>
            </p:cNvPr>
            <p:cNvSpPr/>
            <p:nvPr/>
          </p:nvSpPr>
          <p:spPr>
            <a:xfrm>
              <a:off x="3832225" y="3271838"/>
              <a:ext cx="1038225" cy="1130300"/>
            </a:xfrm>
            <a:custGeom>
              <a:avLst/>
              <a:gdLst>
                <a:gd name="connsiteX0" fmla="*/ 626269 w 1038225"/>
                <a:gd name="connsiteY0" fmla="*/ 714375 h 1131093"/>
                <a:gd name="connsiteX1" fmla="*/ 445294 w 1038225"/>
                <a:gd name="connsiteY1" fmla="*/ 862012 h 1131093"/>
                <a:gd name="connsiteX2" fmla="*/ 292894 w 1038225"/>
                <a:gd name="connsiteY2" fmla="*/ 973931 h 1131093"/>
                <a:gd name="connsiteX3" fmla="*/ 180975 w 1038225"/>
                <a:gd name="connsiteY3" fmla="*/ 1045368 h 1131093"/>
                <a:gd name="connsiteX4" fmla="*/ 66675 w 1038225"/>
                <a:gd name="connsiteY4" fmla="*/ 1114425 h 1131093"/>
                <a:gd name="connsiteX5" fmla="*/ 45244 w 1038225"/>
                <a:gd name="connsiteY5" fmla="*/ 1123950 h 1131093"/>
                <a:gd name="connsiteX6" fmla="*/ 26194 w 1038225"/>
                <a:gd name="connsiteY6" fmla="*/ 1131093 h 1131093"/>
                <a:gd name="connsiteX7" fmla="*/ 9525 w 1038225"/>
                <a:gd name="connsiteY7" fmla="*/ 1128712 h 1131093"/>
                <a:gd name="connsiteX8" fmla="*/ 0 w 1038225"/>
                <a:gd name="connsiteY8" fmla="*/ 1116806 h 1131093"/>
                <a:gd name="connsiteX9" fmla="*/ 0 w 1038225"/>
                <a:gd name="connsiteY9" fmla="*/ 1102518 h 1131093"/>
                <a:gd name="connsiteX10" fmla="*/ 7144 w 1038225"/>
                <a:gd name="connsiteY10" fmla="*/ 1078706 h 1131093"/>
                <a:gd name="connsiteX11" fmla="*/ 21432 w 1038225"/>
                <a:gd name="connsiteY11" fmla="*/ 1062037 h 1131093"/>
                <a:gd name="connsiteX12" fmla="*/ 83344 w 1038225"/>
                <a:gd name="connsiteY12" fmla="*/ 1016793 h 1131093"/>
                <a:gd name="connsiteX13" fmla="*/ 161925 w 1038225"/>
                <a:gd name="connsiteY13" fmla="*/ 952500 h 1131093"/>
                <a:gd name="connsiteX14" fmla="*/ 216694 w 1038225"/>
                <a:gd name="connsiteY14" fmla="*/ 904875 h 1131093"/>
                <a:gd name="connsiteX15" fmla="*/ 295275 w 1038225"/>
                <a:gd name="connsiteY15" fmla="*/ 833437 h 1131093"/>
                <a:gd name="connsiteX16" fmla="*/ 361950 w 1038225"/>
                <a:gd name="connsiteY16" fmla="*/ 766762 h 1131093"/>
                <a:gd name="connsiteX17" fmla="*/ 419100 w 1038225"/>
                <a:gd name="connsiteY17" fmla="*/ 707231 h 1131093"/>
                <a:gd name="connsiteX18" fmla="*/ 483394 w 1038225"/>
                <a:gd name="connsiteY18" fmla="*/ 635793 h 1131093"/>
                <a:gd name="connsiteX19" fmla="*/ 545307 w 1038225"/>
                <a:gd name="connsiteY19" fmla="*/ 561975 h 1131093"/>
                <a:gd name="connsiteX20" fmla="*/ 619125 w 1038225"/>
                <a:gd name="connsiteY20" fmla="*/ 464343 h 1131093"/>
                <a:gd name="connsiteX21" fmla="*/ 666750 w 1038225"/>
                <a:gd name="connsiteY21" fmla="*/ 397668 h 1131093"/>
                <a:gd name="connsiteX22" fmla="*/ 735807 w 1038225"/>
                <a:gd name="connsiteY22" fmla="*/ 295275 h 1131093"/>
                <a:gd name="connsiteX23" fmla="*/ 757238 w 1038225"/>
                <a:gd name="connsiteY23" fmla="*/ 252412 h 1131093"/>
                <a:gd name="connsiteX24" fmla="*/ 762000 w 1038225"/>
                <a:gd name="connsiteY24" fmla="*/ 235743 h 1131093"/>
                <a:gd name="connsiteX25" fmla="*/ 762000 w 1038225"/>
                <a:gd name="connsiteY25" fmla="*/ 216693 h 1131093"/>
                <a:gd name="connsiteX26" fmla="*/ 754857 w 1038225"/>
                <a:gd name="connsiteY26" fmla="*/ 190500 h 1131093"/>
                <a:gd name="connsiteX27" fmla="*/ 738188 w 1038225"/>
                <a:gd name="connsiteY27" fmla="*/ 159543 h 1131093"/>
                <a:gd name="connsiteX28" fmla="*/ 707232 w 1038225"/>
                <a:gd name="connsiteY28" fmla="*/ 116681 h 1131093"/>
                <a:gd name="connsiteX29" fmla="*/ 671513 w 1038225"/>
                <a:gd name="connsiteY29" fmla="*/ 80962 h 1131093"/>
                <a:gd name="connsiteX30" fmla="*/ 659607 w 1038225"/>
                <a:gd name="connsiteY30" fmla="*/ 66675 h 1131093"/>
                <a:gd name="connsiteX31" fmla="*/ 647700 w 1038225"/>
                <a:gd name="connsiteY31" fmla="*/ 42862 h 1131093"/>
                <a:gd name="connsiteX32" fmla="*/ 647700 w 1038225"/>
                <a:gd name="connsiteY32" fmla="*/ 21431 h 1131093"/>
                <a:gd name="connsiteX33" fmla="*/ 657225 w 1038225"/>
                <a:gd name="connsiteY33" fmla="*/ 7143 h 1131093"/>
                <a:gd name="connsiteX34" fmla="*/ 678657 w 1038225"/>
                <a:gd name="connsiteY34" fmla="*/ 0 h 1131093"/>
                <a:gd name="connsiteX35" fmla="*/ 731044 w 1038225"/>
                <a:gd name="connsiteY35" fmla="*/ 16668 h 1131093"/>
                <a:gd name="connsiteX36" fmla="*/ 790575 w 1038225"/>
                <a:gd name="connsiteY36" fmla="*/ 45243 h 1131093"/>
                <a:gd name="connsiteX37" fmla="*/ 857250 w 1038225"/>
                <a:gd name="connsiteY37" fmla="*/ 83343 h 1131093"/>
                <a:gd name="connsiteX38" fmla="*/ 892969 w 1038225"/>
                <a:gd name="connsiteY38" fmla="*/ 109537 h 1131093"/>
                <a:gd name="connsiteX39" fmla="*/ 928688 w 1038225"/>
                <a:gd name="connsiteY39" fmla="*/ 138112 h 1131093"/>
                <a:gd name="connsiteX40" fmla="*/ 962025 w 1038225"/>
                <a:gd name="connsiteY40" fmla="*/ 171450 h 1131093"/>
                <a:gd name="connsiteX41" fmla="*/ 995363 w 1038225"/>
                <a:gd name="connsiteY41" fmla="*/ 207168 h 1131093"/>
                <a:gd name="connsiteX42" fmla="*/ 1021557 w 1038225"/>
                <a:gd name="connsiteY42" fmla="*/ 240506 h 1131093"/>
                <a:gd name="connsiteX43" fmla="*/ 1038225 w 1038225"/>
                <a:gd name="connsiteY43" fmla="*/ 266700 h 1131093"/>
                <a:gd name="connsiteX44" fmla="*/ 966788 w 1038225"/>
                <a:gd name="connsiteY44" fmla="*/ 354806 h 1131093"/>
                <a:gd name="connsiteX45" fmla="*/ 912019 w 1038225"/>
                <a:gd name="connsiteY45" fmla="*/ 428625 h 1131093"/>
                <a:gd name="connsiteX46" fmla="*/ 859632 w 1038225"/>
                <a:gd name="connsiteY46" fmla="*/ 490537 h 1131093"/>
                <a:gd name="connsiteX47" fmla="*/ 804863 w 1038225"/>
                <a:gd name="connsiteY47" fmla="*/ 552450 h 1131093"/>
                <a:gd name="connsiteX48" fmla="*/ 766763 w 1038225"/>
                <a:gd name="connsiteY48" fmla="*/ 585787 h 1131093"/>
                <a:gd name="connsiteX49" fmla="*/ 685800 w 1038225"/>
                <a:gd name="connsiteY49" fmla="*/ 664368 h 1131093"/>
                <a:gd name="connsiteX50" fmla="*/ 626269 w 1038225"/>
                <a:gd name="connsiteY50" fmla="*/ 714375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131093">
                  <a:moveTo>
                    <a:pt x="626269" y="714375"/>
                  </a:moveTo>
                  <a:lnTo>
                    <a:pt x="445294" y="862012"/>
                  </a:lnTo>
                  <a:lnTo>
                    <a:pt x="292894" y="973931"/>
                  </a:lnTo>
                  <a:lnTo>
                    <a:pt x="180975" y="1045368"/>
                  </a:lnTo>
                  <a:lnTo>
                    <a:pt x="66675" y="1114425"/>
                  </a:lnTo>
                  <a:lnTo>
                    <a:pt x="45244" y="1123950"/>
                  </a:lnTo>
                  <a:lnTo>
                    <a:pt x="26194" y="1131093"/>
                  </a:lnTo>
                  <a:lnTo>
                    <a:pt x="9525" y="1128712"/>
                  </a:lnTo>
                  <a:lnTo>
                    <a:pt x="0" y="1116806"/>
                  </a:lnTo>
                  <a:lnTo>
                    <a:pt x="0" y="1102518"/>
                  </a:lnTo>
                  <a:lnTo>
                    <a:pt x="7144" y="1078706"/>
                  </a:lnTo>
                  <a:lnTo>
                    <a:pt x="21432" y="1062037"/>
                  </a:lnTo>
                  <a:lnTo>
                    <a:pt x="83344" y="1016793"/>
                  </a:lnTo>
                  <a:lnTo>
                    <a:pt x="161925" y="952500"/>
                  </a:lnTo>
                  <a:lnTo>
                    <a:pt x="216694" y="904875"/>
                  </a:lnTo>
                  <a:lnTo>
                    <a:pt x="295275" y="833437"/>
                  </a:lnTo>
                  <a:lnTo>
                    <a:pt x="361950" y="766762"/>
                  </a:lnTo>
                  <a:lnTo>
                    <a:pt x="419100" y="707231"/>
                  </a:lnTo>
                  <a:lnTo>
                    <a:pt x="483394" y="635793"/>
                  </a:lnTo>
                  <a:lnTo>
                    <a:pt x="545307" y="561975"/>
                  </a:lnTo>
                  <a:lnTo>
                    <a:pt x="619125" y="464343"/>
                  </a:lnTo>
                  <a:lnTo>
                    <a:pt x="666750" y="397668"/>
                  </a:lnTo>
                  <a:lnTo>
                    <a:pt x="735807" y="295275"/>
                  </a:lnTo>
                  <a:lnTo>
                    <a:pt x="757238" y="252412"/>
                  </a:lnTo>
                  <a:lnTo>
                    <a:pt x="762000" y="235743"/>
                  </a:lnTo>
                  <a:lnTo>
                    <a:pt x="762000" y="216693"/>
                  </a:lnTo>
                  <a:lnTo>
                    <a:pt x="754857" y="190500"/>
                  </a:lnTo>
                  <a:lnTo>
                    <a:pt x="738188" y="159543"/>
                  </a:lnTo>
                  <a:lnTo>
                    <a:pt x="707232" y="116681"/>
                  </a:lnTo>
                  <a:lnTo>
                    <a:pt x="671513" y="80962"/>
                  </a:lnTo>
                  <a:lnTo>
                    <a:pt x="659607" y="66675"/>
                  </a:lnTo>
                  <a:lnTo>
                    <a:pt x="647700" y="42862"/>
                  </a:lnTo>
                  <a:lnTo>
                    <a:pt x="647700" y="21431"/>
                  </a:lnTo>
                  <a:lnTo>
                    <a:pt x="657225" y="7143"/>
                  </a:lnTo>
                  <a:lnTo>
                    <a:pt x="678657" y="0"/>
                  </a:lnTo>
                  <a:lnTo>
                    <a:pt x="731044" y="16668"/>
                  </a:lnTo>
                  <a:lnTo>
                    <a:pt x="790575" y="45243"/>
                  </a:lnTo>
                  <a:lnTo>
                    <a:pt x="857250" y="83343"/>
                  </a:lnTo>
                  <a:lnTo>
                    <a:pt x="892969" y="109537"/>
                  </a:lnTo>
                  <a:lnTo>
                    <a:pt x="928688" y="138112"/>
                  </a:lnTo>
                  <a:lnTo>
                    <a:pt x="962025" y="171450"/>
                  </a:lnTo>
                  <a:lnTo>
                    <a:pt x="995363" y="207168"/>
                  </a:lnTo>
                  <a:lnTo>
                    <a:pt x="1021557" y="240506"/>
                  </a:lnTo>
                  <a:lnTo>
                    <a:pt x="1038225" y="266700"/>
                  </a:lnTo>
                  <a:lnTo>
                    <a:pt x="966788" y="354806"/>
                  </a:lnTo>
                  <a:lnTo>
                    <a:pt x="912019" y="428625"/>
                  </a:lnTo>
                  <a:lnTo>
                    <a:pt x="859632" y="490537"/>
                  </a:lnTo>
                  <a:lnTo>
                    <a:pt x="804863" y="552450"/>
                  </a:lnTo>
                  <a:lnTo>
                    <a:pt x="766763" y="585787"/>
                  </a:lnTo>
                  <a:lnTo>
                    <a:pt x="685800" y="664368"/>
                  </a:lnTo>
                  <a:lnTo>
                    <a:pt x="626269" y="714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62D07E07-968C-4F38-82EA-8DFB9EB358A9}"/>
                </a:ext>
              </a:extLst>
            </p:cNvPr>
            <p:cNvSpPr/>
            <p:nvPr/>
          </p:nvSpPr>
          <p:spPr>
            <a:xfrm rot="16200000">
              <a:off x="1020763" y="3805238"/>
              <a:ext cx="4286250" cy="393700"/>
            </a:xfrm>
            <a:custGeom>
              <a:avLst/>
              <a:gdLst>
                <a:gd name="connsiteX0" fmla="*/ 2337720 w 4286509"/>
                <a:gd name="connsiteY0" fmla="*/ 388930 h 393068"/>
                <a:gd name="connsiteX1" fmla="*/ 1746049 w 4286509"/>
                <a:gd name="connsiteY1" fmla="*/ 384792 h 393068"/>
                <a:gd name="connsiteX2" fmla="*/ 1274368 w 4286509"/>
                <a:gd name="connsiteY2" fmla="*/ 376517 h 393068"/>
                <a:gd name="connsiteX3" fmla="*/ 831649 w 4286509"/>
                <a:gd name="connsiteY3" fmla="*/ 368242 h 393068"/>
                <a:gd name="connsiteX4" fmla="*/ 368243 w 4286509"/>
                <a:gd name="connsiteY4" fmla="*/ 347554 h 393068"/>
                <a:gd name="connsiteX5" fmla="*/ 74476 w 4286509"/>
                <a:gd name="connsiteY5" fmla="*/ 331004 h 393068"/>
                <a:gd name="connsiteX6" fmla="*/ 45514 w 4286509"/>
                <a:gd name="connsiteY6" fmla="*/ 326867 h 393068"/>
                <a:gd name="connsiteX7" fmla="*/ 24826 w 4286509"/>
                <a:gd name="connsiteY7" fmla="*/ 314454 h 393068"/>
                <a:gd name="connsiteX8" fmla="*/ 4138 w 4286509"/>
                <a:gd name="connsiteY8" fmla="*/ 285491 h 393068"/>
                <a:gd name="connsiteX9" fmla="*/ 0 w 4286509"/>
                <a:gd name="connsiteY9" fmla="*/ 256528 h 393068"/>
                <a:gd name="connsiteX10" fmla="*/ 8276 w 4286509"/>
                <a:gd name="connsiteY10" fmla="*/ 231703 h 393068"/>
                <a:gd name="connsiteX11" fmla="*/ 41376 w 4286509"/>
                <a:gd name="connsiteY11" fmla="*/ 198602 h 393068"/>
                <a:gd name="connsiteX12" fmla="*/ 95164 w 4286509"/>
                <a:gd name="connsiteY12" fmla="*/ 165502 h 393068"/>
                <a:gd name="connsiteX13" fmla="*/ 177915 w 4286509"/>
                <a:gd name="connsiteY13" fmla="*/ 136539 h 393068"/>
                <a:gd name="connsiteX14" fmla="*/ 235841 w 4286509"/>
                <a:gd name="connsiteY14" fmla="*/ 115851 h 393068"/>
                <a:gd name="connsiteX15" fmla="*/ 339280 w 4286509"/>
                <a:gd name="connsiteY15" fmla="*/ 91026 h 393068"/>
                <a:gd name="connsiteX16" fmla="*/ 442719 w 4286509"/>
                <a:gd name="connsiteY16" fmla="*/ 74476 h 393068"/>
                <a:gd name="connsiteX17" fmla="*/ 496507 w 4286509"/>
                <a:gd name="connsiteY17" fmla="*/ 86888 h 393068"/>
                <a:gd name="connsiteX18" fmla="*/ 620634 w 4286509"/>
                <a:gd name="connsiteY18" fmla="*/ 107576 h 393068"/>
                <a:gd name="connsiteX19" fmla="*/ 761311 w 4286509"/>
                <a:gd name="connsiteY19" fmla="*/ 128264 h 393068"/>
                <a:gd name="connsiteX20" fmla="*/ 914400 w 4286509"/>
                <a:gd name="connsiteY20" fmla="*/ 144814 h 393068"/>
                <a:gd name="connsiteX21" fmla="*/ 1113003 w 4286509"/>
                <a:gd name="connsiteY21" fmla="*/ 157227 h 393068"/>
                <a:gd name="connsiteX22" fmla="*/ 1439870 w 4286509"/>
                <a:gd name="connsiteY22" fmla="*/ 173777 h 393068"/>
                <a:gd name="connsiteX23" fmla="*/ 1746049 w 4286509"/>
                <a:gd name="connsiteY23" fmla="*/ 190327 h 393068"/>
                <a:gd name="connsiteX24" fmla="*/ 2221868 w 4286509"/>
                <a:gd name="connsiteY24" fmla="*/ 190327 h 393068"/>
                <a:gd name="connsiteX25" fmla="*/ 2602524 w 4286509"/>
                <a:gd name="connsiteY25" fmla="*/ 190327 h 393068"/>
                <a:gd name="connsiteX26" fmla="*/ 3161094 w 4286509"/>
                <a:gd name="connsiteY26" fmla="*/ 186190 h 393068"/>
                <a:gd name="connsiteX27" fmla="*/ 3458998 w 4286509"/>
                <a:gd name="connsiteY27" fmla="*/ 190327 h 393068"/>
                <a:gd name="connsiteX28" fmla="*/ 3889304 w 4286509"/>
                <a:gd name="connsiteY28" fmla="*/ 190327 h 393068"/>
                <a:gd name="connsiteX29" fmla="*/ 3959642 w 4286509"/>
                <a:gd name="connsiteY29" fmla="*/ 177915 h 393068"/>
                <a:gd name="connsiteX30" fmla="*/ 4050668 w 4286509"/>
                <a:gd name="connsiteY30" fmla="*/ 140677 h 393068"/>
                <a:gd name="connsiteX31" fmla="*/ 4137557 w 4286509"/>
                <a:gd name="connsiteY31" fmla="*/ 86888 h 393068"/>
                <a:gd name="connsiteX32" fmla="*/ 4216171 w 4286509"/>
                <a:gd name="connsiteY32" fmla="*/ 28963 h 393068"/>
                <a:gd name="connsiteX33" fmla="*/ 4245133 w 4286509"/>
                <a:gd name="connsiteY33" fmla="*/ 4137 h 393068"/>
                <a:gd name="connsiteX34" fmla="*/ 4257546 w 4286509"/>
                <a:gd name="connsiteY34" fmla="*/ 0 h 393068"/>
                <a:gd name="connsiteX35" fmla="*/ 4269959 w 4286509"/>
                <a:gd name="connsiteY35" fmla="*/ 0 h 393068"/>
                <a:gd name="connsiteX36" fmla="*/ 4286509 w 4286509"/>
                <a:gd name="connsiteY36" fmla="*/ 8275 h 393068"/>
                <a:gd name="connsiteX37" fmla="*/ 4282371 w 4286509"/>
                <a:gd name="connsiteY37" fmla="*/ 49650 h 393068"/>
                <a:gd name="connsiteX38" fmla="*/ 4269959 w 4286509"/>
                <a:gd name="connsiteY38" fmla="*/ 119989 h 393068"/>
                <a:gd name="connsiteX39" fmla="*/ 4228583 w 4286509"/>
                <a:gd name="connsiteY39" fmla="*/ 235840 h 393068"/>
                <a:gd name="connsiteX40" fmla="*/ 4212033 w 4286509"/>
                <a:gd name="connsiteY40" fmla="*/ 273078 h 393068"/>
                <a:gd name="connsiteX41" fmla="*/ 4195483 w 4286509"/>
                <a:gd name="connsiteY41" fmla="*/ 351692 h 393068"/>
                <a:gd name="connsiteX42" fmla="*/ 4063081 w 4286509"/>
                <a:gd name="connsiteY42" fmla="*/ 384792 h 393068"/>
                <a:gd name="connsiteX43" fmla="*/ 3773452 w 4286509"/>
                <a:gd name="connsiteY43" fmla="*/ 388930 h 393068"/>
                <a:gd name="connsiteX44" fmla="*/ 3566574 w 4286509"/>
                <a:gd name="connsiteY44" fmla="*/ 393068 h 393068"/>
                <a:gd name="connsiteX45" fmla="*/ 3409347 w 4286509"/>
                <a:gd name="connsiteY45" fmla="*/ 388930 h 393068"/>
                <a:gd name="connsiteX46" fmla="*/ 2838364 w 4286509"/>
                <a:gd name="connsiteY46" fmla="*/ 384792 h 393068"/>
                <a:gd name="connsiteX47" fmla="*/ 2672862 w 4286509"/>
                <a:gd name="connsiteY47" fmla="*/ 388930 h 393068"/>
                <a:gd name="connsiteX48" fmla="*/ 2337720 w 4286509"/>
                <a:gd name="connsiteY48" fmla="*/ 388930 h 3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86509" h="393068">
                  <a:moveTo>
                    <a:pt x="2337720" y="388930"/>
                  </a:moveTo>
                  <a:lnTo>
                    <a:pt x="1746049" y="384792"/>
                  </a:lnTo>
                  <a:lnTo>
                    <a:pt x="1274368" y="376517"/>
                  </a:lnTo>
                  <a:lnTo>
                    <a:pt x="831649" y="368242"/>
                  </a:lnTo>
                  <a:lnTo>
                    <a:pt x="368243" y="347554"/>
                  </a:lnTo>
                  <a:lnTo>
                    <a:pt x="74476" y="331004"/>
                  </a:lnTo>
                  <a:lnTo>
                    <a:pt x="45514" y="326867"/>
                  </a:lnTo>
                  <a:lnTo>
                    <a:pt x="24826" y="314454"/>
                  </a:lnTo>
                  <a:lnTo>
                    <a:pt x="4138" y="285491"/>
                  </a:lnTo>
                  <a:lnTo>
                    <a:pt x="0" y="256528"/>
                  </a:lnTo>
                  <a:lnTo>
                    <a:pt x="8276" y="231703"/>
                  </a:lnTo>
                  <a:lnTo>
                    <a:pt x="41376" y="198602"/>
                  </a:lnTo>
                  <a:lnTo>
                    <a:pt x="95164" y="165502"/>
                  </a:lnTo>
                  <a:lnTo>
                    <a:pt x="177915" y="136539"/>
                  </a:lnTo>
                  <a:lnTo>
                    <a:pt x="235841" y="115851"/>
                  </a:lnTo>
                  <a:lnTo>
                    <a:pt x="339280" y="91026"/>
                  </a:lnTo>
                  <a:lnTo>
                    <a:pt x="442719" y="74476"/>
                  </a:lnTo>
                  <a:lnTo>
                    <a:pt x="496507" y="86888"/>
                  </a:lnTo>
                  <a:lnTo>
                    <a:pt x="620634" y="107576"/>
                  </a:lnTo>
                  <a:lnTo>
                    <a:pt x="761311" y="128264"/>
                  </a:lnTo>
                  <a:lnTo>
                    <a:pt x="914400" y="144814"/>
                  </a:lnTo>
                  <a:lnTo>
                    <a:pt x="1113003" y="157227"/>
                  </a:lnTo>
                  <a:lnTo>
                    <a:pt x="1439870" y="173777"/>
                  </a:lnTo>
                  <a:lnTo>
                    <a:pt x="1746049" y="190327"/>
                  </a:lnTo>
                  <a:lnTo>
                    <a:pt x="2221868" y="190327"/>
                  </a:lnTo>
                  <a:lnTo>
                    <a:pt x="2602524" y="190327"/>
                  </a:lnTo>
                  <a:lnTo>
                    <a:pt x="3161094" y="186190"/>
                  </a:lnTo>
                  <a:lnTo>
                    <a:pt x="3458998" y="190327"/>
                  </a:lnTo>
                  <a:lnTo>
                    <a:pt x="3889304" y="190327"/>
                  </a:lnTo>
                  <a:lnTo>
                    <a:pt x="3959642" y="177915"/>
                  </a:lnTo>
                  <a:lnTo>
                    <a:pt x="4050668" y="140677"/>
                  </a:lnTo>
                  <a:lnTo>
                    <a:pt x="4137557" y="86888"/>
                  </a:lnTo>
                  <a:lnTo>
                    <a:pt x="4216171" y="28963"/>
                  </a:lnTo>
                  <a:lnTo>
                    <a:pt x="4245133" y="4137"/>
                  </a:lnTo>
                  <a:lnTo>
                    <a:pt x="4257546" y="0"/>
                  </a:lnTo>
                  <a:lnTo>
                    <a:pt x="4269959" y="0"/>
                  </a:lnTo>
                  <a:lnTo>
                    <a:pt x="4286509" y="8275"/>
                  </a:lnTo>
                  <a:lnTo>
                    <a:pt x="4282371" y="49650"/>
                  </a:lnTo>
                  <a:lnTo>
                    <a:pt x="4269959" y="119989"/>
                  </a:lnTo>
                  <a:lnTo>
                    <a:pt x="4228583" y="235840"/>
                  </a:lnTo>
                  <a:lnTo>
                    <a:pt x="4212033" y="273078"/>
                  </a:lnTo>
                  <a:lnTo>
                    <a:pt x="4195483" y="351692"/>
                  </a:lnTo>
                  <a:lnTo>
                    <a:pt x="4063081" y="384792"/>
                  </a:lnTo>
                  <a:lnTo>
                    <a:pt x="3773452" y="388930"/>
                  </a:lnTo>
                  <a:lnTo>
                    <a:pt x="3566574" y="393068"/>
                  </a:lnTo>
                  <a:lnTo>
                    <a:pt x="3409347" y="388930"/>
                  </a:lnTo>
                  <a:lnTo>
                    <a:pt x="2838364" y="384792"/>
                  </a:lnTo>
                  <a:lnTo>
                    <a:pt x="2672862" y="388930"/>
                  </a:lnTo>
                  <a:lnTo>
                    <a:pt x="2337720" y="3889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43EA7F2F-56FB-4260-9B7B-DE68B339033C}"/>
                </a:ext>
              </a:extLst>
            </p:cNvPr>
            <p:cNvSpPr/>
            <p:nvPr/>
          </p:nvSpPr>
          <p:spPr>
            <a:xfrm>
              <a:off x="3284538" y="1706563"/>
              <a:ext cx="1333500" cy="1668462"/>
            </a:xfrm>
            <a:custGeom>
              <a:avLst/>
              <a:gdLst>
                <a:gd name="connsiteX0" fmla="*/ 383722 w 1333500"/>
                <a:gd name="connsiteY0" fmla="*/ 321128 h 1668235"/>
                <a:gd name="connsiteX1" fmla="*/ 8165 w 1333500"/>
                <a:gd name="connsiteY1" fmla="*/ 397328 h 1668235"/>
                <a:gd name="connsiteX2" fmla="*/ 0 w 1333500"/>
                <a:gd name="connsiteY2" fmla="*/ 236764 h 1668235"/>
                <a:gd name="connsiteX3" fmla="*/ 43543 w 1333500"/>
                <a:gd name="connsiteY3" fmla="*/ 239485 h 1668235"/>
                <a:gd name="connsiteX4" fmla="*/ 95250 w 1333500"/>
                <a:gd name="connsiteY4" fmla="*/ 231321 h 1668235"/>
                <a:gd name="connsiteX5" fmla="*/ 277586 w 1333500"/>
                <a:gd name="connsiteY5" fmla="*/ 193221 h 1668235"/>
                <a:gd name="connsiteX6" fmla="*/ 413657 w 1333500"/>
                <a:gd name="connsiteY6" fmla="*/ 166007 h 1668235"/>
                <a:gd name="connsiteX7" fmla="*/ 563336 w 1333500"/>
                <a:gd name="connsiteY7" fmla="*/ 136071 h 1668235"/>
                <a:gd name="connsiteX8" fmla="*/ 770165 w 1333500"/>
                <a:gd name="connsiteY8" fmla="*/ 95250 h 1668235"/>
                <a:gd name="connsiteX9" fmla="*/ 800100 w 1333500"/>
                <a:gd name="connsiteY9" fmla="*/ 87085 h 1668235"/>
                <a:gd name="connsiteX10" fmla="*/ 846365 w 1333500"/>
                <a:gd name="connsiteY10" fmla="*/ 70757 h 1668235"/>
                <a:gd name="connsiteX11" fmla="*/ 922565 w 1333500"/>
                <a:gd name="connsiteY11" fmla="*/ 38100 h 1668235"/>
                <a:gd name="connsiteX12" fmla="*/ 993322 w 1333500"/>
                <a:gd name="connsiteY12" fmla="*/ 0 h 1668235"/>
                <a:gd name="connsiteX13" fmla="*/ 1045029 w 1333500"/>
                <a:gd name="connsiteY13" fmla="*/ 19050 h 1668235"/>
                <a:gd name="connsiteX14" fmla="*/ 1123950 w 1333500"/>
                <a:gd name="connsiteY14" fmla="*/ 51707 h 1668235"/>
                <a:gd name="connsiteX15" fmla="*/ 1183822 w 1333500"/>
                <a:gd name="connsiteY15" fmla="*/ 78921 h 1668235"/>
                <a:gd name="connsiteX16" fmla="*/ 1227365 w 1333500"/>
                <a:gd name="connsiteY16" fmla="*/ 95250 h 1668235"/>
                <a:gd name="connsiteX17" fmla="*/ 1265465 w 1333500"/>
                <a:gd name="connsiteY17" fmla="*/ 117021 h 1668235"/>
                <a:gd name="connsiteX18" fmla="*/ 1300843 w 1333500"/>
                <a:gd name="connsiteY18" fmla="*/ 146957 h 1668235"/>
                <a:gd name="connsiteX19" fmla="*/ 1319893 w 1333500"/>
                <a:gd name="connsiteY19" fmla="*/ 168728 h 1668235"/>
                <a:gd name="connsiteX20" fmla="*/ 1328057 w 1333500"/>
                <a:gd name="connsiteY20" fmla="*/ 190500 h 1668235"/>
                <a:gd name="connsiteX21" fmla="*/ 1333500 w 1333500"/>
                <a:gd name="connsiteY21" fmla="*/ 212271 h 1668235"/>
                <a:gd name="connsiteX22" fmla="*/ 1330779 w 1333500"/>
                <a:gd name="connsiteY22" fmla="*/ 231321 h 1668235"/>
                <a:gd name="connsiteX23" fmla="*/ 1325336 w 1333500"/>
                <a:gd name="connsiteY23" fmla="*/ 255814 h 1668235"/>
                <a:gd name="connsiteX24" fmla="*/ 1303565 w 1333500"/>
                <a:gd name="connsiteY24" fmla="*/ 285750 h 1668235"/>
                <a:gd name="connsiteX25" fmla="*/ 1270907 w 1333500"/>
                <a:gd name="connsiteY25" fmla="*/ 318407 h 1668235"/>
                <a:gd name="connsiteX26" fmla="*/ 1251857 w 1333500"/>
                <a:gd name="connsiteY26" fmla="*/ 342900 h 1668235"/>
                <a:gd name="connsiteX27" fmla="*/ 1238250 w 1333500"/>
                <a:gd name="connsiteY27" fmla="*/ 370114 h 1668235"/>
                <a:gd name="connsiteX28" fmla="*/ 1216479 w 1333500"/>
                <a:gd name="connsiteY28" fmla="*/ 419100 h 1668235"/>
                <a:gd name="connsiteX29" fmla="*/ 1208315 w 1333500"/>
                <a:gd name="connsiteY29" fmla="*/ 451757 h 1668235"/>
                <a:gd name="connsiteX30" fmla="*/ 1200150 w 1333500"/>
                <a:gd name="connsiteY30" fmla="*/ 495300 h 1668235"/>
                <a:gd name="connsiteX31" fmla="*/ 1194707 w 1333500"/>
                <a:gd name="connsiteY31" fmla="*/ 604157 h 1668235"/>
                <a:gd name="connsiteX32" fmla="*/ 1189265 w 1333500"/>
                <a:gd name="connsiteY32" fmla="*/ 868135 h 1668235"/>
                <a:gd name="connsiteX33" fmla="*/ 1189265 w 1333500"/>
                <a:gd name="connsiteY33" fmla="*/ 1132114 h 1668235"/>
                <a:gd name="connsiteX34" fmla="*/ 1186543 w 1333500"/>
                <a:gd name="connsiteY34" fmla="*/ 1273628 h 1668235"/>
                <a:gd name="connsiteX35" fmla="*/ 1181100 w 1333500"/>
                <a:gd name="connsiteY35" fmla="*/ 1347107 h 1668235"/>
                <a:gd name="connsiteX36" fmla="*/ 1164772 w 1333500"/>
                <a:gd name="connsiteY36" fmla="*/ 1447800 h 1668235"/>
                <a:gd name="connsiteX37" fmla="*/ 1145722 w 1333500"/>
                <a:gd name="connsiteY37" fmla="*/ 1521278 h 1668235"/>
                <a:gd name="connsiteX38" fmla="*/ 1113065 w 1333500"/>
                <a:gd name="connsiteY38" fmla="*/ 1586593 h 1668235"/>
                <a:gd name="connsiteX39" fmla="*/ 1074965 w 1333500"/>
                <a:gd name="connsiteY39" fmla="*/ 1638300 h 1668235"/>
                <a:gd name="connsiteX40" fmla="*/ 1039586 w 1333500"/>
                <a:gd name="connsiteY40" fmla="*/ 1665514 h 1668235"/>
                <a:gd name="connsiteX41" fmla="*/ 1023257 w 1333500"/>
                <a:gd name="connsiteY41" fmla="*/ 1668235 h 1668235"/>
                <a:gd name="connsiteX42" fmla="*/ 1004207 w 1333500"/>
                <a:gd name="connsiteY42" fmla="*/ 1665514 h 1668235"/>
                <a:gd name="connsiteX43" fmla="*/ 990600 w 1333500"/>
                <a:gd name="connsiteY43" fmla="*/ 1660071 h 1668235"/>
                <a:gd name="connsiteX44" fmla="*/ 976993 w 1333500"/>
                <a:gd name="connsiteY44" fmla="*/ 1646464 h 1668235"/>
                <a:gd name="connsiteX45" fmla="*/ 957943 w 1333500"/>
                <a:gd name="connsiteY45" fmla="*/ 1619250 h 1668235"/>
                <a:gd name="connsiteX46" fmla="*/ 944336 w 1333500"/>
                <a:gd name="connsiteY46" fmla="*/ 1578428 h 1668235"/>
                <a:gd name="connsiteX47" fmla="*/ 968829 w 1333500"/>
                <a:gd name="connsiteY47" fmla="*/ 1420585 h 1668235"/>
                <a:gd name="connsiteX48" fmla="*/ 966107 w 1333500"/>
                <a:gd name="connsiteY48" fmla="*/ 911678 h 1668235"/>
                <a:gd name="connsiteX49" fmla="*/ 968829 w 1333500"/>
                <a:gd name="connsiteY49" fmla="*/ 723900 h 1668235"/>
                <a:gd name="connsiteX50" fmla="*/ 968829 w 1333500"/>
                <a:gd name="connsiteY50" fmla="*/ 302078 h 1668235"/>
                <a:gd name="connsiteX51" fmla="*/ 963386 w 1333500"/>
                <a:gd name="connsiteY51" fmla="*/ 269421 h 1668235"/>
                <a:gd name="connsiteX52" fmla="*/ 952500 w 1333500"/>
                <a:gd name="connsiteY52" fmla="*/ 242207 h 1668235"/>
                <a:gd name="connsiteX53" fmla="*/ 938893 w 1333500"/>
                <a:gd name="connsiteY53" fmla="*/ 231321 h 1668235"/>
                <a:gd name="connsiteX54" fmla="*/ 922565 w 1333500"/>
                <a:gd name="connsiteY54" fmla="*/ 225878 h 1668235"/>
                <a:gd name="connsiteX55" fmla="*/ 898072 w 1333500"/>
                <a:gd name="connsiteY55" fmla="*/ 220435 h 1668235"/>
                <a:gd name="connsiteX56" fmla="*/ 857250 w 1333500"/>
                <a:gd name="connsiteY56" fmla="*/ 225878 h 1668235"/>
                <a:gd name="connsiteX57" fmla="*/ 383722 w 1333500"/>
                <a:gd name="connsiteY57" fmla="*/ 321128 h 166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3500" h="1668235">
                  <a:moveTo>
                    <a:pt x="383722" y="321128"/>
                  </a:moveTo>
                  <a:lnTo>
                    <a:pt x="8165" y="397328"/>
                  </a:lnTo>
                  <a:lnTo>
                    <a:pt x="0" y="236764"/>
                  </a:lnTo>
                  <a:lnTo>
                    <a:pt x="43543" y="239485"/>
                  </a:lnTo>
                  <a:lnTo>
                    <a:pt x="95250" y="231321"/>
                  </a:lnTo>
                  <a:lnTo>
                    <a:pt x="277586" y="193221"/>
                  </a:lnTo>
                  <a:lnTo>
                    <a:pt x="413657" y="166007"/>
                  </a:lnTo>
                  <a:lnTo>
                    <a:pt x="563336" y="136071"/>
                  </a:lnTo>
                  <a:lnTo>
                    <a:pt x="770165" y="95250"/>
                  </a:lnTo>
                  <a:lnTo>
                    <a:pt x="800100" y="87085"/>
                  </a:lnTo>
                  <a:lnTo>
                    <a:pt x="846365" y="70757"/>
                  </a:lnTo>
                  <a:lnTo>
                    <a:pt x="922565" y="38100"/>
                  </a:lnTo>
                  <a:lnTo>
                    <a:pt x="993322" y="0"/>
                  </a:lnTo>
                  <a:lnTo>
                    <a:pt x="1045029" y="19050"/>
                  </a:lnTo>
                  <a:lnTo>
                    <a:pt x="1123950" y="51707"/>
                  </a:lnTo>
                  <a:lnTo>
                    <a:pt x="1183822" y="78921"/>
                  </a:lnTo>
                  <a:lnTo>
                    <a:pt x="1227365" y="95250"/>
                  </a:lnTo>
                  <a:lnTo>
                    <a:pt x="1265465" y="117021"/>
                  </a:lnTo>
                  <a:lnTo>
                    <a:pt x="1300843" y="146957"/>
                  </a:lnTo>
                  <a:lnTo>
                    <a:pt x="1319893" y="168728"/>
                  </a:lnTo>
                  <a:lnTo>
                    <a:pt x="1328057" y="190500"/>
                  </a:lnTo>
                  <a:lnTo>
                    <a:pt x="1333500" y="212271"/>
                  </a:lnTo>
                  <a:lnTo>
                    <a:pt x="1330779" y="231321"/>
                  </a:lnTo>
                  <a:lnTo>
                    <a:pt x="1325336" y="255814"/>
                  </a:lnTo>
                  <a:lnTo>
                    <a:pt x="1303565" y="285750"/>
                  </a:lnTo>
                  <a:lnTo>
                    <a:pt x="1270907" y="318407"/>
                  </a:lnTo>
                  <a:lnTo>
                    <a:pt x="1251857" y="342900"/>
                  </a:lnTo>
                  <a:lnTo>
                    <a:pt x="1238250" y="370114"/>
                  </a:lnTo>
                  <a:lnTo>
                    <a:pt x="1216479" y="419100"/>
                  </a:lnTo>
                  <a:lnTo>
                    <a:pt x="1208315" y="451757"/>
                  </a:lnTo>
                  <a:lnTo>
                    <a:pt x="1200150" y="495300"/>
                  </a:lnTo>
                  <a:lnTo>
                    <a:pt x="1194707" y="604157"/>
                  </a:lnTo>
                  <a:lnTo>
                    <a:pt x="1189265" y="868135"/>
                  </a:lnTo>
                  <a:lnTo>
                    <a:pt x="1189265" y="1132114"/>
                  </a:lnTo>
                  <a:cubicBezTo>
                    <a:pt x="1188358" y="1179285"/>
                    <a:pt x="1187450" y="1226457"/>
                    <a:pt x="1186543" y="1273628"/>
                  </a:cubicBezTo>
                  <a:lnTo>
                    <a:pt x="1181100" y="1347107"/>
                  </a:lnTo>
                  <a:lnTo>
                    <a:pt x="1164772" y="1447800"/>
                  </a:lnTo>
                  <a:lnTo>
                    <a:pt x="1145722" y="1521278"/>
                  </a:lnTo>
                  <a:lnTo>
                    <a:pt x="1113065" y="1586593"/>
                  </a:lnTo>
                  <a:lnTo>
                    <a:pt x="1074965" y="1638300"/>
                  </a:lnTo>
                  <a:lnTo>
                    <a:pt x="1039586" y="1665514"/>
                  </a:lnTo>
                  <a:lnTo>
                    <a:pt x="1023257" y="1668235"/>
                  </a:lnTo>
                  <a:lnTo>
                    <a:pt x="1004207" y="1665514"/>
                  </a:lnTo>
                  <a:lnTo>
                    <a:pt x="990600" y="1660071"/>
                  </a:lnTo>
                  <a:lnTo>
                    <a:pt x="976993" y="1646464"/>
                  </a:lnTo>
                  <a:lnTo>
                    <a:pt x="957943" y="1619250"/>
                  </a:lnTo>
                  <a:lnTo>
                    <a:pt x="944336" y="1578428"/>
                  </a:lnTo>
                  <a:lnTo>
                    <a:pt x="968829" y="1420585"/>
                  </a:lnTo>
                  <a:cubicBezTo>
                    <a:pt x="967922" y="1250949"/>
                    <a:pt x="967014" y="1081314"/>
                    <a:pt x="966107" y="911678"/>
                  </a:cubicBezTo>
                  <a:cubicBezTo>
                    <a:pt x="967014" y="849085"/>
                    <a:pt x="967922" y="786493"/>
                    <a:pt x="968829" y="723900"/>
                  </a:cubicBezTo>
                  <a:lnTo>
                    <a:pt x="968829" y="302078"/>
                  </a:lnTo>
                  <a:lnTo>
                    <a:pt x="963386" y="269421"/>
                  </a:lnTo>
                  <a:lnTo>
                    <a:pt x="952500" y="242207"/>
                  </a:lnTo>
                  <a:lnTo>
                    <a:pt x="938893" y="231321"/>
                  </a:lnTo>
                  <a:lnTo>
                    <a:pt x="922565" y="225878"/>
                  </a:lnTo>
                  <a:lnTo>
                    <a:pt x="898072" y="220435"/>
                  </a:lnTo>
                  <a:lnTo>
                    <a:pt x="857250" y="225878"/>
                  </a:lnTo>
                  <a:lnTo>
                    <a:pt x="383722" y="32112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7BE7A0F3-5B63-4F87-8A29-3B0DD664AFDD}"/>
                </a:ext>
              </a:extLst>
            </p:cNvPr>
            <p:cNvSpPr/>
            <p:nvPr/>
          </p:nvSpPr>
          <p:spPr>
            <a:xfrm>
              <a:off x="3279775" y="2408238"/>
              <a:ext cx="1030288" cy="336550"/>
            </a:xfrm>
            <a:custGeom>
              <a:avLst/>
              <a:gdLst>
                <a:gd name="connsiteX0" fmla="*/ 571500 w 1031082"/>
                <a:gd name="connsiteY0" fmla="*/ 261937 h 338137"/>
                <a:gd name="connsiteX1" fmla="*/ 228600 w 1031082"/>
                <a:gd name="connsiteY1" fmla="*/ 309562 h 338137"/>
                <a:gd name="connsiteX2" fmla="*/ 16669 w 1031082"/>
                <a:gd name="connsiteY2" fmla="*/ 338137 h 338137"/>
                <a:gd name="connsiteX3" fmla="*/ 0 w 1031082"/>
                <a:gd name="connsiteY3" fmla="*/ 178594 h 338137"/>
                <a:gd name="connsiteX4" fmla="*/ 195263 w 1031082"/>
                <a:gd name="connsiteY4" fmla="*/ 150019 h 338137"/>
                <a:gd name="connsiteX5" fmla="*/ 466725 w 1031082"/>
                <a:gd name="connsiteY5" fmla="*/ 104775 h 338137"/>
                <a:gd name="connsiteX6" fmla="*/ 795338 w 1031082"/>
                <a:gd name="connsiteY6" fmla="*/ 45244 h 338137"/>
                <a:gd name="connsiteX7" fmla="*/ 1031082 w 1031082"/>
                <a:gd name="connsiteY7" fmla="*/ 0 h 338137"/>
                <a:gd name="connsiteX8" fmla="*/ 1026319 w 1031082"/>
                <a:gd name="connsiteY8" fmla="*/ 211931 h 338137"/>
                <a:gd name="connsiteX9" fmla="*/ 571500 w 1031082"/>
                <a:gd name="connsiteY9" fmla="*/ 26193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1082" h="338137">
                  <a:moveTo>
                    <a:pt x="571500" y="261937"/>
                  </a:moveTo>
                  <a:lnTo>
                    <a:pt x="228600" y="309562"/>
                  </a:lnTo>
                  <a:lnTo>
                    <a:pt x="16669" y="338137"/>
                  </a:lnTo>
                  <a:lnTo>
                    <a:pt x="0" y="178594"/>
                  </a:lnTo>
                  <a:lnTo>
                    <a:pt x="195263" y="150019"/>
                  </a:lnTo>
                  <a:lnTo>
                    <a:pt x="466725" y="104775"/>
                  </a:lnTo>
                  <a:lnTo>
                    <a:pt x="795338" y="45244"/>
                  </a:lnTo>
                  <a:lnTo>
                    <a:pt x="1031082" y="0"/>
                  </a:lnTo>
                  <a:lnTo>
                    <a:pt x="1026319" y="211931"/>
                  </a:lnTo>
                  <a:lnTo>
                    <a:pt x="571500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DDE0B1C8-971B-458E-A722-166EF94B7BA9}"/>
                </a:ext>
              </a:extLst>
            </p:cNvPr>
            <p:cNvSpPr/>
            <p:nvPr/>
          </p:nvSpPr>
          <p:spPr>
            <a:xfrm>
              <a:off x="3290888" y="3105150"/>
              <a:ext cx="1017587" cy="382588"/>
            </a:xfrm>
            <a:custGeom>
              <a:avLst/>
              <a:gdLst>
                <a:gd name="connsiteX0" fmla="*/ 326231 w 1016793"/>
                <a:gd name="connsiteY0" fmla="*/ 300038 h 383381"/>
                <a:gd name="connsiteX1" fmla="*/ 0 w 1016793"/>
                <a:gd name="connsiteY1" fmla="*/ 383381 h 383381"/>
                <a:gd name="connsiteX2" fmla="*/ 0 w 1016793"/>
                <a:gd name="connsiteY2" fmla="*/ 197644 h 383381"/>
                <a:gd name="connsiteX3" fmla="*/ 140493 w 1016793"/>
                <a:gd name="connsiteY3" fmla="*/ 166688 h 383381"/>
                <a:gd name="connsiteX4" fmla="*/ 402431 w 1016793"/>
                <a:gd name="connsiteY4" fmla="*/ 109538 h 383381"/>
                <a:gd name="connsiteX5" fmla="*/ 564356 w 1016793"/>
                <a:gd name="connsiteY5" fmla="*/ 73819 h 383381"/>
                <a:gd name="connsiteX6" fmla="*/ 723900 w 1016793"/>
                <a:gd name="connsiteY6" fmla="*/ 40481 h 383381"/>
                <a:gd name="connsiteX7" fmla="*/ 823912 w 1016793"/>
                <a:gd name="connsiteY7" fmla="*/ 23813 h 383381"/>
                <a:gd name="connsiteX8" fmla="*/ 1016793 w 1016793"/>
                <a:gd name="connsiteY8" fmla="*/ 0 h 383381"/>
                <a:gd name="connsiteX9" fmla="*/ 1012031 w 1016793"/>
                <a:gd name="connsiteY9" fmla="*/ 173831 h 383381"/>
                <a:gd name="connsiteX10" fmla="*/ 792956 w 1016793"/>
                <a:gd name="connsiteY10" fmla="*/ 214313 h 383381"/>
                <a:gd name="connsiteX11" fmla="*/ 531018 w 1016793"/>
                <a:gd name="connsiteY11" fmla="*/ 261938 h 383381"/>
                <a:gd name="connsiteX12" fmla="*/ 326231 w 1016793"/>
                <a:gd name="connsiteY12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793" h="383381">
                  <a:moveTo>
                    <a:pt x="326231" y="300038"/>
                  </a:moveTo>
                  <a:lnTo>
                    <a:pt x="0" y="383381"/>
                  </a:lnTo>
                  <a:lnTo>
                    <a:pt x="0" y="197644"/>
                  </a:lnTo>
                  <a:lnTo>
                    <a:pt x="140493" y="166688"/>
                  </a:lnTo>
                  <a:lnTo>
                    <a:pt x="402431" y="109538"/>
                  </a:lnTo>
                  <a:lnTo>
                    <a:pt x="564356" y="73819"/>
                  </a:lnTo>
                  <a:lnTo>
                    <a:pt x="723900" y="40481"/>
                  </a:lnTo>
                  <a:lnTo>
                    <a:pt x="823912" y="23813"/>
                  </a:lnTo>
                  <a:lnTo>
                    <a:pt x="1016793" y="0"/>
                  </a:lnTo>
                  <a:lnTo>
                    <a:pt x="1012031" y="173831"/>
                  </a:lnTo>
                  <a:lnTo>
                    <a:pt x="792956" y="214313"/>
                  </a:lnTo>
                  <a:lnTo>
                    <a:pt x="531018" y="261938"/>
                  </a:lnTo>
                  <a:lnTo>
                    <a:pt x="326231" y="3000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DDF9C9CA-4B80-4CDC-9EBB-865360438AE8}"/>
                </a:ext>
              </a:extLst>
            </p:cNvPr>
            <p:cNvSpPr/>
            <p:nvPr/>
          </p:nvSpPr>
          <p:spPr>
            <a:xfrm>
              <a:off x="5418138" y="1725613"/>
              <a:ext cx="400050" cy="1631950"/>
            </a:xfrm>
            <a:custGeom>
              <a:avLst/>
              <a:gdLst>
                <a:gd name="connsiteX0" fmla="*/ 187779 w 400050"/>
                <a:gd name="connsiteY0" fmla="*/ 879021 h 1632857"/>
                <a:gd name="connsiteX1" fmla="*/ 193222 w 400050"/>
                <a:gd name="connsiteY1" fmla="*/ 650421 h 1632857"/>
                <a:gd name="connsiteX2" fmla="*/ 195943 w 400050"/>
                <a:gd name="connsiteY2" fmla="*/ 519793 h 1632857"/>
                <a:gd name="connsiteX3" fmla="*/ 193222 w 400050"/>
                <a:gd name="connsiteY3" fmla="*/ 359228 h 1632857"/>
                <a:gd name="connsiteX4" fmla="*/ 190500 w 400050"/>
                <a:gd name="connsiteY4" fmla="*/ 307521 h 1632857"/>
                <a:gd name="connsiteX5" fmla="*/ 182336 w 400050"/>
                <a:gd name="connsiteY5" fmla="*/ 263978 h 1632857"/>
                <a:gd name="connsiteX6" fmla="*/ 171450 w 400050"/>
                <a:gd name="connsiteY6" fmla="*/ 228600 h 1632857"/>
                <a:gd name="connsiteX7" fmla="*/ 146957 w 400050"/>
                <a:gd name="connsiteY7" fmla="*/ 185057 h 1632857"/>
                <a:gd name="connsiteX8" fmla="*/ 122465 w 400050"/>
                <a:gd name="connsiteY8" fmla="*/ 146957 h 1632857"/>
                <a:gd name="connsiteX9" fmla="*/ 97972 w 400050"/>
                <a:gd name="connsiteY9" fmla="*/ 117021 h 1632857"/>
                <a:gd name="connsiteX10" fmla="*/ 65315 w 400050"/>
                <a:gd name="connsiteY10" fmla="*/ 89807 h 1632857"/>
                <a:gd name="connsiteX11" fmla="*/ 21772 w 400050"/>
                <a:gd name="connsiteY11" fmla="*/ 62593 h 1632857"/>
                <a:gd name="connsiteX12" fmla="*/ 5443 w 400050"/>
                <a:gd name="connsiteY12" fmla="*/ 48985 h 1632857"/>
                <a:gd name="connsiteX13" fmla="*/ 0 w 400050"/>
                <a:gd name="connsiteY13" fmla="*/ 32657 h 1632857"/>
                <a:gd name="connsiteX14" fmla="*/ 2722 w 400050"/>
                <a:gd name="connsiteY14" fmla="*/ 21771 h 1632857"/>
                <a:gd name="connsiteX15" fmla="*/ 10886 w 400050"/>
                <a:gd name="connsiteY15" fmla="*/ 8164 h 1632857"/>
                <a:gd name="connsiteX16" fmla="*/ 46265 w 400050"/>
                <a:gd name="connsiteY16" fmla="*/ 0 h 1632857"/>
                <a:gd name="connsiteX17" fmla="*/ 81643 w 400050"/>
                <a:gd name="connsiteY17" fmla="*/ 5443 h 1632857"/>
                <a:gd name="connsiteX18" fmla="*/ 163286 w 400050"/>
                <a:gd name="connsiteY18" fmla="*/ 27214 h 1632857"/>
                <a:gd name="connsiteX19" fmla="*/ 236765 w 400050"/>
                <a:gd name="connsiteY19" fmla="*/ 46264 h 1632857"/>
                <a:gd name="connsiteX20" fmla="*/ 318407 w 400050"/>
                <a:gd name="connsiteY20" fmla="*/ 76200 h 1632857"/>
                <a:gd name="connsiteX21" fmla="*/ 345622 w 400050"/>
                <a:gd name="connsiteY21" fmla="*/ 87085 h 1632857"/>
                <a:gd name="connsiteX22" fmla="*/ 364672 w 400050"/>
                <a:gd name="connsiteY22" fmla="*/ 174171 h 1632857"/>
                <a:gd name="connsiteX23" fmla="*/ 378279 w 400050"/>
                <a:gd name="connsiteY23" fmla="*/ 242207 h 1632857"/>
                <a:gd name="connsiteX24" fmla="*/ 383722 w 400050"/>
                <a:gd name="connsiteY24" fmla="*/ 351064 h 1632857"/>
                <a:gd name="connsiteX25" fmla="*/ 394607 w 400050"/>
                <a:gd name="connsiteY25" fmla="*/ 541564 h 1632857"/>
                <a:gd name="connsiteX26" fmla="*/ 397329 w 400050"/>
                <a:gd name="connsiteY26" fmla="*/ 726621 h 1632857"/>
                <a:gd name="connsiteX27" fmla="*/ 397329 w 400050"/>
                <a:gd name="connsiteY27" fmla="*/ 821871 h 1632857"/>
                <a:gd name="connsiteX28" fmla="*/ 391886 w 400050"/>
                <a:gd name="connsiteY28" fmla="*/ 1355271 h 1632857"/>
                <a:gd name="connsiteX29" fmla="*/ 400050 w 400050"/>
                <a:gd name="connsiteY29" fmla="*/ 1450521 h 1632857"/>
                <a:gd name="connsiteX30" fmla="*/ 370115 w 400050"/>
                <a:gd name="connsiteY30" fmla="*/ 1537607 h 1632857"/>
                <a:gd name="connsiteX31" fmla="*/ 332015 w 400050"/>
                <a:gd name="connsiteY31" fmla="*/ 1608364 h 1632857"/>
                <a:gd name="connsiteX32" fmla="*/ 312965 w 400050"/>
                <a:gd name="connsiteY32" fmla="*/ 1624693 h 1632857"/>
                <a:gd name="connsiteX33" fmla="*/ 283029 w 400050"/>
                <a:gd name="connsiteY33" fmla="*/ 1632857 h 1632857"/>
                <a:gd name="connsiteX34" fmla="*/ 253093 w 400050"/>
                <a:gd name="connsiteY34" fmla="*/ 1632857 h 1632857"/>
                <a:gd name="connsiteX35" fmla="*/ 223157 w 400050"/>
                <a:gd name="connsiteY35" fmla="*/ 1621971 h 1632857"/>
                <a:gd name="connsiteX36" fmla="*/ 212272 w 400050"/>
                <a:gd name="connsiteY36" fmla="*/ 1600200 h 1632857"/>
                <a:gd name="connsiteX37" fmla="*/ 185057 w 400050"/>
                <a:gd name="connsiteY37" fmla="*/ 1513114 h 1632857"/>
                <a:gd name="connsiteX38" fmla="*/ 166007 w 400050"/>
                <a:gd name="connsiteY38" fmla="*/ 1445078 h 1632857"/>
                <a:gd name="connsiteX39" fmla="*/ 149679 w 400050"/>
                <a:gd name="connsiteY39" fmla="*/ 1352550 h 1632857"/>
                <a:gd name="connsiteX40" fmla="*/ 155122 w 400050"/>
                <a:gd name="connsiteY40" fmla="*/ 1289957 h 1632857"/>
                <a:gd name="connsiteX41" fmla="*/ 174172 w 400050"/>
                <a:gd name="connsiteY41" fmla="*/ 1069521 h 1632857"/>
                <a:gd name="connsiteX42" fmla="*/ 187779 w 400050"/>
                <a:gd name="connsiteY42" fmla="*/ 879021 h 16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50" h="1632857">
                  <a:moveTo>
                    <a:pt x="187779" y="879021"/>
                  </a:moveTo>
                  <a:lnTo>
                    <a:pt x="193222" y="650421"/>
                  </a:lnTo>
                  <a:lnTo>
                    <a:pt x="195943" y="519793"/>
                  </a:lnTo>
                  <a:lnTo>
                    <a:pt x="193222" y="359228"/>
                  </a:lnTo>
                  <a:lnTo>
                    <a:pt x="190500" y="307521"/>
                  </a:lnTo>
                  <a:lnTo>
                    <a:pt x="182336" y="263978"/>
                  </a:lnTo>
                  <a:lnTo>
                    <a:pt x="171450" y="228600"/>
                  </a:lnTo>
                  <a:lnTo>
                    <a:pt x="146957" y="185057"/>
                  </a:lnTo>
                  <a:lnTo>
                    <a:pt x="122465" y="146957"/>
                  </a:lnTo>
                  <a:lnTo>
                    <a:pt x="97972" y="117021"/>
                  </a:lnTo>
                  <a:lnTo>
                    <a:pt x="65315" y="89807"/>
                  </a:lnTo>
                  <a:lnTo>
                    <a:pt x="21772" y="62593"/>
                  </a:lnTo>
                  <a:lnTo>
                    <a:pt x="5443" y="48985"/>
                  </a:lnTo>
                  <a:lnTo>
                    <a:pt x="0" y="32657"/>
                  </a:lnTo>
                  <a:lnTo>
                    <a:pt x="2722" y="21771"/>
                  </a:lnTo>
                  <a:lnTo>
                    <a:pt x="10886" y="8164"/>
                  </a:lnTo>
                  <a:lnTo>
                    <a:pt x="46265" y="0"/>
                  </a:lnTo>
                  <a:lnTo>
                    <a:pt x="81643" y="5443"/>
                  </a:lnTo>
                  <a:lnTo>
                    <a:pt x="163286" y="27214"/>
                  </a:lnTo>
                  <a:lnTo>
                    <a:pt x="236765" y="46264"/>
                  </a:lnTo>
                  <a:lnTo>
                    <a:pt x="318407" y="76200"/>
                  </a:lnTo>
                  <a:lnTo>
                    <a:pt x="345622" y="87085"/>
                  </a:lnTo>
                  <a:lnTo>
                    <a:pt x="364672" y="174171"/>
                  </a:lnTo>
                  <a:lnTo>
                    <a:pt x="378279" y="242207"/>
                  </a:lnTo>
                  <a:lnTo>
                    <a:pt x="383722" y="351064"/>
                  </a:lnTo>
                  <a:lnTo>
                    <a:pt x="394607" y="541564"/>
                  </a:lnTo>
                  <a:cubicBezTo>
                    <a:pt x="395514" y="603250"/>
                    <a:pt x="396422" y="664935"/>
                    <a:pt x="397329" y="726621"/>
                  </a:cubicBezTo>
                  <a:lnTo>
                    <a:pt x="397329" y="821871"/>
                  </a:lnTo>
                  <a:cubicBezTo>
                    <a:pt x="395515" y="999671"/>
                    <a:pt x="393700" y="1177471"/>
                    <a:pt x="391886" y="1355271"/>
                  </a:cubicBezTo>
                  <a:lnTo>
                    <a:pt x="400050" y="1450521"/>
                  </a:lnTo>
                  <a:lnTo>
                    <a:pt x="370115" y="1537607"/>
                  </a:lnTo>
                  <a:lnTo>
                    <a:pt x="332015" y="1608364"/>
                  </a:lnTo>
                  <a:lnTo>
                    <a:pt x="312965" y="1624693"/>
                  </a:lnTo>
                  <a:lnTo>
                    <a:pt x="283029" y="1632857"/>
                  </a:lnTo>
                  <a:lnTo>
                    <a:pt x="253093" y="1632857"/>
                  </a:lnTo>
                  <a:lnTo>
                    <a:pt x="223157" y="1621971"/>
                  </a:lnTo>
                  <a:lnTo>
                    <a:pt x="212272" y="1600200"/>
                  </a:lnTo>
                  <a:lnTo>
                    <a:pt x="185057" y="1513114"/>
                  </a:lnTo>
                  <a:lnTo>
                    <a:pt x="166007" y="1445078"/>
                  </a:lnTo>
                  <a:lnTo>
                    <a:pt x="149679" y="1352550"/>
                  </a:lnTo>
                  <a:lnTo>
                    <a:pt x="155122" y="1289957"/>
                  </a:lnTo>
                  <a:lnTo>
                    <a:pt x="174172" y="1069521"/>
                  </a:lnTo>
                  <a:lnTo>
                    <a:pt x="187779" y="87902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6">
              <a:extLst>
                <a:ext uri="{FF2B5EF4-FFF2-40B4-BE49-F238E27FC236}">
                  <a16:creationId xmlns:a16="http://schemas.microsoft.com/office/drawing/2014/main" id="{3805090D-3755-43F4-9B0A-97663966CB70}"/>
                </a:ext>
              </a:extLst>
            </p:cNvPr>
            <p:cNvSpPr/>
            <p:nvPr/>
          </p:nvSpPr>
          <p:spPr>
            <a:xfrm rot="16200000">
              <a:off x="4075907" y="3180556"/>
              <a:ext cx="4672012" cy="1546225"/>
            </a:xfrm>
            <a:custGeom>
              <a:avLst/>
              <a:gdLst>
                <a:gd name="connsiteX0" fmla="*/ 2426843 w 4671673"/>
                <a:gd name="connsiteY0" fmla="*/ 1438772 h 1547113"/>
                <a:gd name="connsiteX1" fmla="*/ 1937141 w 4671673"/>
                <a:gd name="connsiteY1" fmla="*/ 1447439 h 1547113"/>
                <a:gd name="connsiteX2" fmla="*/ 1616451 w 4671673"/>
                <a:gd name="connsiteY2" fmla="*/ 1456107 h 1547113"/>
                <a:gd name="connsiteX3" fmla="*/ 1235090 w 4671673"/>
                <a:gd name="connsiteY3" fmla="*/ 1464774 h 1547113"/>
                <a:gd name="connsiteX4" fmla="*/ 814726 w 4671673"/>
                <a:gd name="connsiteY4" fmla="*/ 1469108 h 1547113"/>
                <a:gd name="connsiteX5" fmla="*/ 671715 w 4671673"/>
                <a:gd name="connsiteY5" fmla="*/ 1473441 h 1547113"/>
                <a:gd name="connsiteX6" fmla="*/ 550373 w 4671673"/>
                <a:gd name="connsiteY6" fmla="*/ 1469108 h 1547113"/>
                <a:gd name="connsiteX7" fmla="*/ 476701 w 4671673"/>
                <a:gd name="connsiteY7" fmla="*/ 1460440 h 1547113"/>
                <a:gd name="connsiteX8" fmla="*/ 398695 w 4671673"/>
                <a:gd name="connsiteY8" fmla="*/ 1447439 h 1547113"/>
                <a:gd name="connsiteX9" fmla="*/ 325023 w 4671673"/>
                <a:gd name="connsiteY9" fmla="*/ 1425771 h 1547113"/>
                <a:gd name="connsiteX10" fmla="*/ 247018 w 4671673"/>
                <a:gd name="connsiteY10" fmla="*/ 1399769 h 1547113"/>
                <a:gd name="connsiteX11" fmla="*/ 134343 w 4671673"/>
                <a:gd name="connsiteY11" fmla="*/ 1356433 h 1547113"/>
                <a:gd name="connsiteX12" fmla="*/ 86673 w 4671673"/>
                <a:gd name="connsiteY12" fmla="*/ 1330431 h 1547113"/>
                <a:gd name="connsiteX13" fmla="*/ 56337 w 4671673"/>
                <a:gd name="connsiteY13" fmla="*/ 1308762 h 1547113"/>
                <a:gd name="connsiteX14" fmla="*/ 34669 w 4671673"/>
                <a:gd name="connsiteY14" fmla="*/ 1287094 h 1547113"/>
                <a:gd name="connsiteX15" fmla="*/ 13000 w 4671673"/>
                <a:gd name="connsiteY15" fmla="*/ 1252425 h 1547113"/>
                <a:gd name="connsiteX16" fmla="*/ 0 w 4671673"/>
                <a:gd name="connsiteY16" fmla="*/ 1209089 h 1547113"/>
                <a:gd name="connsiteX17" fmla="*/ 0 w 4671673"/>
                <a:gd name="connsiteY17" fmla="*/ 1174419 h 1547113"/>
                <a:gd name="connsiteX18" fmla="*/ 39002 w 4671673"/>
                <a:gd name="connsiteY18" fmla="*/ 1139750 h 1547113"/>
                <a:gd name="connsiteX19" fmla="*/ 138676 w 4671673"/>
                <a:gd name="connsiteY19" fmla="*/ 1066078 h 1547113"/>
                <a:gd name="connsiteX20" fmla="*/ 498369 w 4671673"/>
                <a:gd name="connsiteY20" fmla="*/ 1191754 h 1547113"/>
                <a:gd name="connsiteX21" fmla="*/ 524371 w 4671673"/>
                <a:gd name="connsiteY21" fmla="*/ 1213422 h 1547113"/>
                <a:gd name="connsiteX22" fmla="*/ 554707 w 4671673"/>
                <a:gd name="connsiteY22" fmla="*/ 1222090 h 1547113"/>
                <a:gd name="connsiteX23" fmla="*/ 693383 w 4671673"/>
                <a:gd name="connsiteY23" fmla="*/ 1226423 h 1547113"/>
                <a:gd name="connsiteX24" fmla="*/ 1100746 w 4671673"/>
                <a:gd name="connsiteY24" fmla="*/ 1226423 h 1547113"/>
                <a:gd name="connsiteX25" fmla="*/ 1425770 w 4671673"/>
                <a:gd name="connsiteY25" fmla="*/ 1226423 h 1547113"/>
                <a:gd name="connsiteX26" fmla="*/ 1902472 w 4671673"/>
                <a:gd name="connsiteY26" fmla="*/ 1222090 h 1547113"/>
                <a:gd name="connsiteX27" fmla="*/ 2366172 w 4671673"/>
                <a:gd name="connsiteY27" fmla="*/ 1222090 h 1547113"/>
                <a:gd name="connsiteX28" fmla="*/ 2786536 w 4671673"/>
                <a:gd name="connsiteY28" fmla="*/ 1222090 h 1547113"/>
                <a:gd name="connsiteX29" fmla="*/ 3211234 w 4671673"/>
                <a:gd name="connsiteY29" fmla="*/ 1226423 h 1547113"/>
                <a:gd name="connsiteX30" fmla="*/ 3358578 w 4671673"/>
                <a:gd name="connsiteY30" fmla="*/ 1222090 h 1547113"/>
                <a:gd name="connsiteX31" fmla="*/ 3826612 w 4671673"/>
                <a:gd name="connsiteY31" fmla="*/ 1226423 h 1547113"/>
                <a:gd name="connsiteX32" fmla="*/ 3999958 w 4671673"/>
                <a:gd name="connsiteY32" fmla="*/ 1222090 h 1547113"/>
                <a:gd name="connsiteX33" fmla="*/ 4242642 w 4671673"/>
                <a:gd name="connsiteY33" fmla="*/ 1226423 h 1547113"/>
                <a:gd name="connsiteX34" fmla="*/ 4407321 w 4671673"/>
                <a:gd name="connsiteY34" fmla="*/ 1226423 h 1547113"/>
                <a:gd name="connsiteX35" fmla="*/ 4441990 w 4671673"/>
                <a:gd name="connsiteY35" fmla="*/ 1213422 h 1547113"/>
                <a:gd name="connsiteX36" fmla="*/ 4459325 w 4671673"/>
                <a:gd name="connsiteY36" fmla="*/ 1187420 h 1547113"/>
                <a:gd name="connsiteX37" fmla="*/ 4467992 w 4671673"/>
                <a:gd name="connsiteY37" fmla="*/ 1165752 h 1547113"/>
                <a:gd name="connsiteX38" fmla="*/ 4472326 w 4671673"/>
                <a:gd name="connsiteY38" fmla="*/ 1131083 h 1547113"/>
                <a:gd name="connsiteX39" fmla="*/ 4450657 w 4671673"/>
                <a:gd name="connsiteY39" fmla="*/ 1001073 h 1547113"/>
                <a:gd name="connsiteX40" fmla="*/ 4415988 w 4671673"/>
                <a:gd name="connsiteY40" fmla="*/ 715053 h 1547113"/>
                <a:gd name="connsiteX41" fmla="*/ 4389986 w 4671673"/>
                <a:gd name="connsiteY41" fmla="*/ 494036 h 1547113"/>
                <a:gd name="connsiteX42" fmla="*/ 4355317 w 4671673"/>
                <a:gd name="connsiteY42" fmla="*/ 104008 h 1547113"/>
                <a:gd name="connsiteX43" fmla="*/ 4480993 w 4671673"/>
                <a:gd name="connsiteY43" fmla="*/ 0 h 1547113"/>
                <a:gd name="connsiteX44" fmla="*/ 4502661 w 4671673"/>
                <a:gd name="connsiteY44" fmla="*/ 138677 h 1547113"/>
                <a:gd name="connsiteX45" fmla="*/ 4532997 w 4671673"/>
                <a:gd name="connsiteY45" fmla="*/ 390029 h 1547113"/>
                <a:gd name="connsiteX46" fmla="*/ 4572000 w 4671673"/>
                <a:gd name="connsiteY46" fmla="*/ 680383 h 1547113"/>
                <a:gd name="connsiteX47" fmla="*/ 4598001 w 4671673"/>
                <a:gd name="connsiteY47" fmla="*/ 888399 h 1547113"/>
                <a:gd name="connsiteX48" fmla="*/ 4628337 w 4671673"/>
                <a:gd name="connsiteY48" fmla="*/ 1057411 h 1547113"/>
                <a:gd name="connsiteX49" fmla="*/ 4654339 w 4671673"/>
                <a:gd name="connsiteY49" fmla="*/ 1161418 h 1547113"/>
                <a:gd name="connsiteX50" fmla="*/ 4671673 w 4671673"/>
                <a:gd name="connsiteY50" fmla="*/ 1222090 h 1547113"/>
                <a:gd name="connsiteX51" fmla="*/ 4667340 w 4671673"/>
                <a:gd name="connsiteY51" fmla="*/ 1265426 h 1547113"/>
                <a:gd name="connsiteX52" fmla="*/ 4641338 w 4671673"/>
                <a:gd name="connsiteY52" fmla="*/ 1347765 h 1547113"/>
                <a:gd name="connsiteX53" fmla="*/ 4598001 w 4671673"/>
                <a:gd name="connsiteY53" fmla="*/ 1438772 h 1547113"/>
                <a:gd name="connsiteX54" fmla="*/ 4550331 w 4671673"/>
                <a:gd name="connsiteY54" fmla="*/ 1508110 h 1547113"/>
                <a:gd name="connsiteX55" fmla="*/ 4515662 w 4671673"/>
                <a:gd name="connsiteY55" fmla="*/ 1542780 h 1547113"/>
                <a:gd name="connsiteX56" fmla="*/ 4480993 w 4671673"/>
                <a:gd name="connsiteY56" fmla="*/ 1547113 h 1547113"/>
                <a:gd name="connsiteX57" fmla="*/ 4450657 w 4671673"/>
                <a:gd name="connsiteY57" fmla="*/ 1534112 h 1547113"/>
                <a:gd name="connsiteX58" fmla="*/ 4415988 w 4671673"/>
                <a:gd name="connsiteY58" fmla="*/ 1508110 h 1547113"/>
                <a:gd name="connsiteX59" fmla="*/ 4363984 w 4671673"/>
                <a:gd name="connsiteY59" fmla="*/ 1486442 h 1547113"/>
                <a:gd name="connsiteX60" fmla="*/ 4298980 w 4671673"/>
                <a:gd name="connsiteY60" fmla="*/ 1464774 h 1547113"/>
                <a:gd name="connsiteX61" fmla="*/ 4246976 w 4671673"/>
                <a:gd name="connsiteY61" fmla="*/ 1451773 h 1547113"/>
                <a:gd name="connsiteX62" fmla="*/ 4181971 w 4671673"/>
                <a:gd name="connsiteY62" fmla="*/ 1443106 h 1547113"/>
                <a:gd name="connsiteX63" fmla="*/ 4064963 w 4671673"/>
                <a:gd name="connsiteY63" fmla="*/ 1430105 h 1547113"/>
                <a:gd name="connsiteX64" fmla="*/ 3835279 w 4671673"/>
                <a:gd name="connsiteY64" fmla="*/ 1425771 h 1547113"/>
                <a:gd name="connsiteX65" fmla="*/ 3167897 w 4671673"/>
                <a:gd name="connsiteY65" fmla="*/ 1434438 h 1547113"/>
                <a:gd name="connsiteX66" fmla="*/ 2426843 w 4671673"/>
                <a:gd name="connsiteY66" fmla="*/ 1438772 h 154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671673" h="1547113">
                  <a:moveTo>
                    <a:pt x="2426843" y="1438772"/>
                  </a:moveTo>
                  <a:lnTo>
                    <a:pt x="1937141" y="1447439"/>
                  </a:lnTo>
                  <a:lnTo>
                    <a:pt x="1616451" y="1456107"/>
                  </a:lnTo>
                  <a:lnTo>
                    <a:pt x="1235090" y="1464774"/>
                  </a:lnTo>
                  <a:lnTo>
                    <a:pt x="814726" y="1469108"/>
                  </a:lnTo>
                  <a:lnTo>
                    <a:pt x="671715" y="1473441"/>
                  </a:lnTo>
                  <a:lnTo>
                    <a:pt x="550373" y="1469108"/>
                  </a:lnTo>
                  <a:lnTo>
                    <a:pt x="476701" y="1460440"/>
                  </a:lnTo>
                  <a:lnTo>
                    <a:pt x="398695" y="1447439"/>
                  </a:lnTo>
                  <a:lnTo>
                    <a:pt x="325023" y="1425771"/>
                  </a:lnTo>
                  <a:lnTo>
                    <a:pt x="247018" y="1399769"/>
                  </a:lnTo>
                  <a:lnTo>
                    <a:pt x="134343" y="1356433"/>
                  </a:lnTo>
                  <a:lnTo>
                    <a:pt x="86673" y="1330431"/>
                  </a:lnTo>
                  <a:lnTo>
                    <a:pt x="56337" y="1308762"/>
                  </a:lnTo>
                  <a:lnTo>
                    <a:pt x="34669" y="1287094"/>
                  </a:lnTo>
                  <a:lnTo>
                    <a:pt x="13000" y="1252425"/>
                  </a:lnTo>
                  <a:lnTo>
                    <a:pt x="0" y="1209089"/>
                  </a:lnTo>
                  <a:lnTo>
                    <a:pt x="0" y="1174419"/>
                  </a:lnTo>
                  <a:lnTo>
                    <a:pt x="39002" y="1139750"/>
                  </a:lnTo>
                  <a:lnTo>
                    <a:pt x="138676" y="1066078"/>
                  </a:lnTo>
                  <a:lnTo>
                    <a:pt x="498369" y="1191754"/>
                  </a:lnTo>
                  <a:lnTo>
                    <a:pt x="524371" y="1213422"/>
                  </a:lnTo>
                  <a:lnTo>
                    <a:pt x="554707" y="1222090"/>
                  </a:lnTo>
                  <a:lnTo>
                    <a:pt x="693383" y="1226423"/>
                  </a:lnTo>
                  <a:lnTo>
                    <a:pt x="1100746" y="1226423"/>
                  </a:lnTo>
                  <a:lnTo>
                    <a:pt x="1425770" y="1226423"/>
                  </a:lnTo>
                  <a:lnTo>
                    <a:pt x="1902472" y="1222090"/>
                  </a:lnTo>
                  <a:lnTo>
                    <a:pt x="2366172" y="1222090"/>
                  </a:lnTo>
                  <a:lnTo>
                    <a:pt x="2786536" y="1222090"/>
                  </a:lnTo>
                  <a:lnTo>
                    <a:pt x="3211234" y="1226423"/>
                  </a:lnTo>
                  <a:lnTo>
                    <a:pt x="3358578" y="1222090"/>
                  </a:lnTo>
                  <a:lnTo>
                    <a:pt x="3826612" y="1226423"/>
                  </a:lnTo>
                  <a:lnTo>
                    <a:pt x="3999958" y="1222090"/>
                  </a:lnTo>
                  <a:lnTo>
                    <a:pt x="4242642" y="1226423"/>
                  </a:lnTo>
                  <a:lnTo>
                    <a:pt x="4407321" y="1226423"/>
                  </a:lnTo>
                  <a:lnTo>
                    <a:pt x="4441990" y="1213422"/>
                  </a:lnTo>
                  <a:lnTo>
                    <a:pt x="4459325" y="1187420"/>
                  </a:lnTo>
                  <a:lnTo>
                    <a:pt x="4467992" y="1165752"/>
                  </a:lnTo>
                  <a:lnTo>
                    <a:pt x="4472326" y="1131083"/>
                  </a:lnTo>
                  <a:lnTo>
                    <a:pt x="4450657" y="1001073"/>
                  </a:lnTo>
                  <a:lnTo>
                    <a:pt x="4415988" y="715053"/>
                  </a:lnTo>
                  <a:lnTo>
                    <a:pt x="4389986" y="494036"/>
                  </a:lnTo>
                  <a:lnTo>
                    <a:pt x="4355317" y="104008"/>
                  </a:lnTo>
                  <a:lnTo>
                    <a:pt x="4480993" y="0"/>
                  </a:lnTo>
                  <a:lnTo>
                    <a:pt x="4502661" y="138677"/>
                  </a:lnTo>
                  <a:lnTo>
                    <a:pt x="4532997" y="390029"/>
                  </a:lnTo>
                  <a:lnTo>
                    <a:pt x="4572000" y="680383"/>
                  </a:lnTo>
                  <a:lnTo>
                    <a:pt x="4598001" y="888399"/>
                  </a:lnTo>
                  <a:lnTo>
                    <a:pt x="4628337" y="1057411"/>
                  </a:lnTo>
                  <a:lnTo>
                    <a:pt x="4654339" y="1161418"/>
                  </a:lnTo>
                  <a:lnTo>
                    <a:pt x="4671673" y="1222090"/>
                  </a:lnTo>
                  <a:lnTo>
                    <a:pt x="4667340" y="1265426"/>
                  </a:lnTo>
                  <a:lnTo>
                    <a:pt x="4641338" y="1347765"/>
                  </a:lnTo>
                  <a:lnTo>
                    <a:pt x="4598001" y="1438772"/>
                  </a:lnTo>
                  <a:lnTo>
                    <a:pt x="4550331" y="1508110"/>
                  </a:lnTo>
                  <a:lnTo>
                    <a:pt x="4515662" y="1542780"/>
                  </a:lnTo>
                  <a:lnTo>
                    <a:pt x="4480993" y="1547113"/>
                  </a:lnTo>
                  <a:lnTo>
                    <a:pt x="4450657" y="1534112"/>
                  </a:lnTo>
                  <a:lnTo>
                    <a:pt x="4415988" y="1508110"/>
                  </a:lnTo>
                  <a:lnTo>
                    <a:pt x="4363984" y="1486442"/>
                  </a:lnTo>
                  <a:lnTo>
                    <a:pt x="4298980" y="1464774"/>
                  </a:lnTo>
                  <a:lnTo>
                    <a:pt x="4246976" y="1451773"/>
                  </a:lnTo>
                  <a:lnTo>
                    <a:pt x="4181971" y="1443106"/>
                  </a:lnTo>
                  <a:lnTo>
                    <a:pt x="4064963" y="1430105"/>
                  </a:lnTo>
                  <a:lnTo>
                    <a:pt x="3835279" y="1425771"/>
                  </a:lnTo>
                  <a:lnTo>
                    <a:pt x="3167897" y="1434438"/>
                  </a:lnTo>
                  <a:lnTo>
                    <a:pt x="2426843" y="14387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8">
              <a:extLst>
                <a:ext uri="{FF2B5EF4-FFF2-40B4-BE49-F238E27FC236}">
                  <a16:creationId xmlns:a16="http://schemas.microsoft.com/office/drawing/2014/main" id="{2CA0C144-0366-478C-B366-AE88D9A6BB98}"/>
                </a:ext>
              </a:extLst>
            </p:cNvPr>
            <p:cNvSpPr/>
            <p:nvPr/>
          </p:nvSpPr>
          <p:spPr>
            <a:xfrm>
              <a:off x="6107113" y="5573713"/>
              <a:ext cx="777875" cy="622300"/>
            </a:xfrm>
            <a:custGeom>
              <a:avLst/>
              <a:gdLst>
                <a:gd name="connsiteX0" fmla="*/ 285750 w 776288"/>
                <a:gd name="connsiteY0" fmla="*/ 102394 h 621507"/>
                <a:gd name="connsiteX1" fmla="*/ 473869 w 776288"/>
                <a:gd name="connsiteY1" fmla="*/ 176213 h 621507"/>
                <a:gd name="connsiteX2" fmla="*/ 576263 w 776288"/>
                <a:gd name="connsiteY2" fmla="*/ 216694 h 621507"/>
                <a:gd name="connsiteX3" fmla="*/ 609600 w 776288"/>
                <a:gd name="connsiteY3" fmla="*/ 226219 h 621507"/>
                <a:gd name="connsiteX4" fmla="*/ 635794 w 776288"/>
                <a:gd name="connsiteY4" fmla="*/ 228600 h 621507"/>
                <a:gd name="connsiteX5" fmla="*/ 673894 w 776288"/>
                <a:gd name="connsiteY5" fmla="*/ 226219 h 621507"/>
                <a:gd name="connsiteX6" fmla="*/ 695325 w 776288"/>
                <a:gd name="connsiteY6" fmla="*/ 221457 h 621507"/>
                <a:gd name="connsiteX7" fmla="*/ 726282 w 776288"/>
                <a:gd name="connsiteY7" fmla="*/ 204788 h 621507"/>
                <a:gd name="connsiteX8" fmla="*/ 776288 w 776288"/>
                <a:gd name="connsiteY8" fmla="*/ 169069 h 621507"/>
                <a:gd name="connsiteX9" fmla="*/ 661988 w 776288"/>
                <a:gd name="connsiteY9" fmla="*/ 621507 h 621507"/>
                <a:gd name="connsiteX10" fmla="*/ 602457 w 776288"/>
                <a:gd name="connsiteY10" fmla="*/ 583407 h 621507"/>
                <a:gd name="connsiteX11" fmla="*/ 581025 w 776288"/>
                <a:gd name="connsiteY11" fmla="*/ 557213 h 621507"/>
                <a:gd name="connsiteX12" fmla="*/ 540544 w 776288"/>
                <a:gd name="connsiteY12" fmla="*/ 504825 h 621507"/>
                <a:gd name="connsiteX13" fmla="*/ 516732 w 776288"/>
                <a:gd name="connsiteY13" fmla="*/ 471488 h 621507"/>
                <a:gd name="connsiteX14" fmla="*/ 488157 w 776288"/>
                <a:gd name="connsiteY14" fmla="*/ 433388 h 621507"/>
                <a:gd name="connsiteX15" fmla="*/ 452438 w 776288"/>
                <a:gd name="connsiteY15" fmla="*/ 390525 h 621507"/>
                <a:gd name="connsiteX16" fmla="*/ 407194 w 776288"/>
                <a:gd name="connsiteY16" fmla="*/ 345282 h 621507"/>
                <a:gd name="connsiteX17" fmla="*/ 361950 w 776288"/>
                <a:gd name="connsiteY17" fmla="*/ 302419 h 621507"/>
                <a:gd name="connsiteX18" fmla="*/ 311944 w 776288"/>
                <a:gd name="connsiteY18" fmla="*/ 259557 h 621507"/>
                <a:gd name="connsiteX19" fmla="*/ 257175 w 776288"/>
                <a:gd name="connsiteY19" fmla="*/ 214313 h 621507"/>
                <a:gd name="connsiteX20" fmla="*/ 216694 w 776288"/>
                <a:gd name="connsiteY20" fmla="*/ 185738 h 621507"/>
                <a:gd name="connsiteX21" fmla="*/ 147638 w 776288"/>
                <a:gd name="connsiteY21" fmla="*/ 140494 h 621507"/>
                <a:gd name="connsiteX22" fmla="*/ 80963 w 776288"/>
                <a:gd name="connsiteY22" fmla="*/ 97632 h 621507"/>
                <a:gd name="connsiteX23" fmla="*/ 33338 w 776288"/>
                <a:gd name="connsiteY23" fmla="*/ 71438 h 621507"/>
                <a:gd name="connsiteX24" fmla="*/ 16669 w 776288"/>
                <a:gd name="connsiteY24" fmla="*/ 59532 h 621507"/>
                <a:gd name="connsiteX25" fmla="*/ 7144 w 776288"/>
                <a:gd name="connsiteY25" fmla="*/ 47625 h 621507"/>
                <a:gd name="connsiteX26" fmla="*/ 0 w 776288"/>
                <a:gd name="connsiteY26" fmla="*/ 30957 h 621507"/>
                <a:gd name="connsiteX27" fmla="*/ 0 w 776288"/>
                <a:gd name="connsiteY27" fmla="*/ 14288 h 621507"/>
                <a:gd name="connsiteX28" fmla="*/ 7144 w 776288"/>
                <a:gd name="connsiteY28" fmla="*/ 4763 h 621507"/>
                <a:gd name="connsiteX29" fmla="*/ 14288 w 776288"/>
                <a:gd name="connsiteY29" fmla="*/ 0 h 621507"/>
                <a:gd name="connsiteX30" fmla="*/ 28575 w 776288"/>
                <a:gd name="connsiteY30" fmla="*/ 0 h 621507"/>
                <a:gd name="connsiteX31" fmla="*/ 61913 w 776288"/>
                <a:gd name="connsiteY31" fmla="*/ 9525 h 621507"/>
                <a:gd name="connsiteX32" fmla="*/ 140494 w 776288"/>
                <a:gd name="connsiteY32" fmla="*/ 42863 h 621507"/>
                <a:gd name="connsiteX33" fmla="*/ 285750 w 776288"/>
                <a:gd name="connsiteY33" fmla="*/ 102394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6288" h="621507">
                  <a:moveTo>
                    <a:pt x="285750" y="102394"/>
                  </a:moveTo>
                  <a:lnTo>
                    <a:pt x="473869" y="176213"/>
                  </a:lnTo>
                  <a:lnTo>
                    <a:pt x="576263" y="216694"/>
                  </a:lnTo>
                  <a:lnTo>
                    <a:pt x="609600" y="226219"/>
                  </a:lnTo>
                  <a:lnTo>
                    <a:pt x="635794" y="228600"/>
                  </a:lnTo>
                  <a:lnTo>
                    <a:pt x="673894" y="226219"/>
                  </a:lnTo>
                  <a:lnTo>
                    <a:pt x="695325" y="221457"/>
                  </a:lnTo>
                  <a:lnTo>
                    <a:pt x="726282" y="204788"/>
                  </a:lnTo>
                  <a:lnTo>
                    <a:pt x="776288" y="169069"/>
                  </a:lnTo>
                  <a:lnTo>
                    <a:pt x="661988" y="621507"/>
                  </a:lnTo>
                  <a:lnTo>
                    <a:pt x="602457" y="583407"/>
                  </a:lnTo>
                  <a:lnTo>
                    <a:pt x="581025" y="557213"/>
                  </a:lnTo>
                  <a:lnTo>
                    <a:pt x="540544" y="504825"/>
                  </a:lnTo>
                  <a:lnTo>
                    <a:pt x="516732" y="471488"/>
                  </a:lnTo>
                  <a:lnTo>
                    <a:pt x="488157" y="433388"/>
                  </a:lnTo>
                  <a:lnTo>
                    <a:pt x="452438" y="390525"/>
                  </a:lnTo>
                  <a:lnTo>
                    <a:pt x="407194" y="345282"/>
                  </a:lnTo>
                  <a:lnTo>
                    <a:pt x="361950" y="302419"/>
                  </a:lnTo>
                  <a:lnTo>
                    <a:pt x="311944" y="259557"/>
                  </a:lnTo>
                  <a:lnTo>
                    <a:pt x="257175" y="214313"/>
                  </a:lnTo>
                  <a:lnTo>
                    <a:pt x="216694" y="185738"/>
                  </a:lnTo>
                  <a:lnTo>
                    <a:pt x="147638" y="140494"/>
                  </a:lnTo>
                  <a:lnTo>
                    <a:pt x="80963" y="97632"/>
                  </a:lnTo>
                  <a:lnTo>
                    <a:pt x="33338" y="71438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14288" y="0"/>
                  </a:lnTo>
                  <a:lnTo>
                    <a:pt x="28575" y="0"/>
                  </a:lnTo>
                  <a:lnTo>
                    <a:pt x="61913" y="9525"/>
                  </a:lnTo>
                  <a:lnTo>
                    <a:pt x="140494" y="42863"/>
                  </a:lnTo>
                  <a:lnTo>
                    <a:pt x="285750" y="102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0061A756-6B93-4C7D-9062-CF2799C27E22}"/>
                </a:ext>
              </a:extLst>
            </p:cNvPr>
            <p:cNvSpPr/>
            <p:nvPr/>
          </p:nvSpPr>
          <p:spPr>
            <a:xfrm>
              <a:off x="5727700" y="2278063"/>
              <a:ext cx="1201738" cy="312737"/>
            </a:xfrm>
            <a:custGeom>
              <a:avLst/>
              <a:gdLst>
                <a:gd name="connsiteX0" fmla="*/ 604838 w 1202532"/>
                <a:gd name="connsiteY0" fmla="*/ 216694 h 311944"/>
                <a:gd name="connsiteX1" fmla="*/ 397669 w 1202532"/>
                <a:gd name="connsiteY1" fmla="*/ 242888 h 311944"/>
                <a:gd name="connsiteX2" fmla="*/ 254794 w 1202532"/>
                <a:gd name="connsiteY2" fmla="*/ 264319 h 311944"/>
                <a:gd name="connsiteX3" fmla="*/ 35719 w 1202532"/>
                <a:gd name="connsiteY3" fmla="*/ 311944 h 311944"/>
                <a:gd name="connsiteX4" fmla="*/ 0 w 1202532"/>
                <a:gd name="connsiteY4" fmla="*/ 154782 h 311944"/>
                <a:gd name="connsiteX5" fmla="*/ 180975 w 1202532"/>
                <a:gd name="connsiteY5" fmla="*/ 123825 h 311944"/>
                <a:gd name="connsiteX6" fmla="*/ 309563 w 1202532"/>
                <a:gd name="connsiteY6" fmla="*/ 104775 h 311944"/>
                <a:gd name="connsiteX7" fmla="*/ 545307 w 1202532"/>
                <a:gd name="connsiteY7" fmla="*/ 78582 h 311944"/>
                <a:gd name="connsiteX8" fmla="*/ 783432 w 1202532"/>
                <a:gd name="connsiteY8" fmla="*/ 47625 h 311944"/>
                <a:gd name="connsiteX9" fmla="*/ 1202532 w 1202532"/>
                <a:gd name="connsiteY9" fmla="*/ 0 h 311944"/>
                <a:gd name="connsiteX10" fmla="*/ 1197769 w 1202532"/>
                <a:gd name="connsiteY10" fmla="*/ 190500 h 311944"/>
                <a:gd name="connsiteX11" fmla="*/ 933450 w 1202532"/>
                <a:gd name="connsiteY11" fmla="*/ 192882 h 311944"/>
                <a:gd name="connsiteX12" fmla="*/ 604838 w 1202532"/>
                <a:gd name="connsiteY12" fmla="*/ 216694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2532" h="311944">
                  <a:moveTo>
                    <a:pt x="604838" y="216694"/>
                  </a:moveTo>
                  <a:lnTo>
                    <a:pt x="397669" y="242888"/>
                  </a:lnTo>
                  <a:lnTo>
                    <a:pt x="254794" y="264319"/>
                  </a:lnTo>
                  <a:lnTo>
                    <a:pt x="35719" y="311944"/>
                  </a:lnTo>
                  <a:lnTo>
                    <a:pt x="0" y="154782"/>
                  </a:lnTo>
                  <a:lnTo>
                    <a:pt x="180975" y="123825"/>
                  </a:lnTo>
                  <a:lnTo>
                    <a:pt x="309563" y="104775"/>
                  </a:lnTo>
                  <a:lnTo>
                    <a:pt x="545307" y="78582"/>
                  </a:lnTo>
                  <a:lnTo>
                    <a:pt x="783432" y="47625"/>
                  </a:lnTo>
                  <a:lnTo>
                    <a:pt x="1202532" y="0"/>
                  </a:lnTo>
                  <a:lnTo>
                    <a:pt x="1197769" y="190500"/>
                  </a:lnTo>
                  <a:lnTo>
                    <a:pt x="933450" y="192882"/>
                  </a:lnTo>
                  <a:lnTo>
                    <a:pt x="604838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9368DCA1-6DF2-47A7-BF48-3EB1C7595F98}"/>
                </a:ext>
              </a:extLst>
            </p:cNvPr>
            <p:cNvSpPr/>
            <p:nvPr/>
          </p:nvSpPr>
          <p:spPr>
            <a:xfrm>
              <a:off x="5743575" y="2905125"/>
              <a:ext cx="1174750" cy="306388"/>
            </a:xfrm>
            <a:custGeom>
              <a:avLst/>
              <a:gdLst>
                <a:gd name="connsiteX0" fmla="*/ 447675 w 1173956"/>
                <a:gd name="connsiteY0" fmla="*/ 238125 h 307181"/>
                <a:gd name="connsiteX1" fmla="*/ 188119 w 1173956"/>
                <a:gd name="connsiteY1" fmla="*/ 276225 h 307181"/>
                <a:gd name="connsiteX2" fmla="*/ 11906 w 1173956"/>
                <a:gd name="connsiteY2" fmla="*/ 307181 h 307181"/>
                <a:gd name="connsiteX3" fmla="*/ 0 w 1173956"/>
                <a:gd name="connsiteY3" fmla="*/ 147638 h 307181"/>
                <a:gd name="connsiteX4" fmla="*/ 297656 w 1173956"/>
                <a:gd name="connsiteY4" fmla="*/ 111919 h 307181"/>
                <a:gd name="connsiteX5" fmla="*/ 645319 w 1173956"/>
                <a:gd name="connsiteY5" fmla="*/ 66675 h 307181"/>
                <a:gd name="connsiteX6" fmla="*/ 938213 w 1173956"/>
                <a:gd name="connsiteY6" fmla="*/ 30956 h 307181"/>
                <a:gd name="connsiteX7" fmla="*/ 1166813 w 1173956"/>
                <a:gd name="connsiteY7" fmla="*/ 0 h 307181"/>
                <a:gd name="connsiteX8" fmla="*/ 1173956 w 1173956"/>
                <a:gd name="connsiteY8" fmla="*/ 190500 h 307181"/>
                <a:gd name="connsiteX9" fmla="*/ 954881 w 1173956"/>
                <a:gd name="connsiteY9" fmla="*/ 192881 h 307181"/>
                <a:gd name="connsiteX10" fmla="*/ 766763 w 1173956"/>
                <a:gd name="connsiteY10" fmla="*/ 207169 h 307181"/>
                <a:gd name="connsiteX11" fmla="*/ 447675 w 1173956"/>
                <a:gd name="connsiteY11" fmla="*/ 238125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3956" h="307181">
                  <a:moveTo>
                    <a:pt x="447675" y="238125"/>
                  </a:moveTo>
                  <a:lnTo>
                    <a:pt x="188119" y="276225"/>
                  </a:lnTo>
                  <a:lnTo>
                    <a:pt x="11906" y="307181"/>
                  </a:lnTo>
                  <a:lnTo>
                    <a:pt x="0" y="147638"/>
                  </a:lnTo>
                  <a:lnTo>
                    <a:pt x="297656" y="111919"/>
                  </a:lnTo>
                  <a:lnTo>
                    <a:pt x="645319" y="66675"/>
                  </a:lnTo>
                  <a:lnTo>
                    <a:pt x="938213" y="30956"/>
                  </a:lnTo>
                  <a:lnTo>
                    <a:pt x="1166813" y="0"/>
                  </a:lnTo>
                  <a:lnTo>
                    <a:pt x="1173956" y="190500"/>
                  </a:lnTo>
                  <a:lnTo>
                    <a:pt x="954881" y="192881"/>
                  </a:lnTo>
                  <a:lnTo>
                    <a:pt x="766763" y="207169"/>
                  </a:lnTo>
                  <a:lnTo>
                    <a:pt x="447675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EE8335B3-EC95-422A-A366-9F6A385EC8BB}"/>
                </a:ext>
              </a:extLst>
            </p:cNvPr>
            <p:cNvSpPr/>
            <p:nvPr/>
          </p:nvSpPr>
          <p:spPr>
            <a:xfrm>
              <a:off x="4748213" y="3354388"/>
              <a:ext cx="1047750" cy="314325"/>
            </a:xfrm>
            <a:custGeom>
              <a:avLst/>
              <a:gdLst>
                <a:gd name="connsiteX0" fmla="*/ 326231 w 1047750"/>
                <a:gd name="connsiteY0" fmla="*/ 264319 h 314325"/>
                <a:gd name="connsiteX1" fmla="*/ 178593 w 1047750"/>
                <a:gd name="connsiteY1" fmla="*/ 285750 h 314325"/>
                <a:gd name="connsiteX2" fmla="*/ 78581 w 1047750"/>
                <a:gd name="connsiteY2" fmla="*/ 292894 h 314325"/>
                <a:gd name="connsiteX3" fmla="*/ 0 w 1047750"/>
                <a:gd name="connsiteY3" fmla="*/ 295275 h 314325"/>
                <a:gd name="connsiteX4" fmla="*/ 61912 w 1047750"/>
                <a:gd name="connsiteY4" fmla="*/ 166688 h 314325"/>
                <a:gd name="connsiteX5" fmla="*/ 288131 w 1047750"/>
                <a:gd name="connsiteY5" fmla="*/ 121444 h 314325"/>
                <a:gd name="connsiteX6" fmla="*/ 545306 w 1047750"/>
                <a:gd name="connsiteY6" fmla="*/ 71438 h 314325"/>
                <a:gd name="connsiteX7" fmla="*/ 590550 w 1047750"/>
                <a:gd name="connsiteY7" fmla="*/ 50007 h 314325"/>
                <a:gd name="connsiteX8" fmla="*/ 642937 w 1047750"/>
                <a:gd name="connsiteY8" fmla="*/ 26194 h 314325"/>
                <a:gd name="connsiteX9" fmla="*/ 695325 w 1047750"/>
                <a:gd name="connsiteY9" fmla="*/ 9525 h 314325"/>
                <a:gd name="connsiteX10" fmla="*/ 738187 w 1047750"/>
                <a:gd name="connsiteY10" fmla="*/ 0 h 314325"/>
                <a:gd name="connsiteX11" fmla="*/ 759618 w 1047750"/>
                <a:gd name="connsiteY11" fmla="*/ 0 h 314325"/>
                <a:gd name="connsiteX12" fmla="*/ 823912 w 1047750"/>
                <a:gd name="connsiteY12" fmla="*/ 21432 h 314325"/>
                <a:gd name="connsiteX13" fmla="*/ 916781 w 1047750"/>
                <a:gd name="connsiteY13" fmla="*/ 57150 h 314325"/>
                <a:gd name="connsiteX14" fmla="*/ 981075 w 1047750"/>
                <a:gd name="connsiteY14" fmla="*/ 92869 h 314325"/>
                <a:gd name="connsiteX15" fmla="*/ 1014412 w 1047750"/>
                <a:gd name="connsiteY15" fmla="*/ 116682 h 314325"/>
                <a:gd name="connsiteX16" fmla="*/ 1033462 w 1047750"/>
                <a:gd name="connsiteY16" fmla="*/ 140494 h 314325"/>
                <a:gd name="connsiteX17" fmla="*/ 1045368 w 1047750"/>
                <a:gd name="connsiteY17" fmla="*/ 166688 h 314325"/>
                <a:gd name="connsiteX18" fmla="*/ 1047750 w 1047750"/>
                <a:gd name="connsiteY18" fmla="*/ 190500 h 314325"/>
                <a:gd name="connsiteX19" fmla="*/ 1040606 w 1047750"/>
                <a:gd name="connsiteY19" fmla="*/ 228600 h 314325"/>
                <a:gd name="connsiteX20" fmla="*/ 1023937 w 1047750"/>
                <a:gd name="connsiteY20" fmla="*/ 266700 h 314325"/>
                <a:gd name="connsiteX21" fmla="*/ 976312 w 1047750"/>
                <a:gd name="connsiteY21" fmla="*/ 314325 h 314325"/>
                <a:gd name="connsiteX22" fmla="*/ 683418 w 1047750"/>
                <a:gd name="connsiteY22" fmla="*/ 235744 h 314325"/>
                <a:gd name="connsiteX23" fmla="*/ 609600 w 1047750"/>
                <a:gd name="connsiteY23" fmla="*/ 228600 h 314325"/>
                <a:gd name="connsiteX24" fmla="*/ 326231 w 1047750"/>
                <a:gd name="connsiteY24" fmla="*/ 26431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7750" h="314325">
                  <a:moveTo>
                    <a:pt x="326231" y="264319"/>
                  </a:moveTo>
                  <a:lnTo>
                    <a:pt x="178593" y="285750"/>
                  </a:lnTo>
                  <a:lnTo>
                    <a:pt x="78581" y="292894"/>
                  </a:lnTo>
                  <a:lnTo>
                    <a:pt x="0" y="295275"/>
                  </a:lnTo>
                  <a:lnTo>
                    <a:pt x="61912" y="166688"/>
                  </a:lnTo>
                  <a:lnTo>
                    <a:pt x="288131" y="121444"/>
                  </a:lnTo>
                  <a:lnTo>
                    <a:pt x="545306" y="71438"/>
                  </a:lnTo>
                  <a:lnTo>
                    <a:pt x="590550" y="50007"/>
                  </a:lnTo>
                  <a:lnTo>
                    <a:pt x="642937" y="26194"/>
                  </a:lnTo>
                  <a:lnTo>
                    <a:pt x="695325" y="9525"/>
                  </a:lnTo>
                  <a:lnTo>
                    <a:pt x="738187" y="0"/>
                  </a:lnTo>
                  <a:lnTo>
                    <a:pt x="759618" y="0"/>
                  </a:lnTo>
                  <a:lnTo>
                    <a:pt x="823912" y="21432"/>
                  </a:lnTo>
                  <a:lnTo>
                    <a:pt x="916781" y="57150"/>
                  </a:lnTo>
                  <a:lnTo>
                    <a:pt x="981075" y="92869"/>
                  </a:lnTo>
                  <a:lnTo>
                    <a:pt x="1014412" y="116682"/>
                  </a:lnTo>
                  <a:lnTo>
                    <a:pt x="1033462" y="140494"/>
                  </a:lnTo>
                  <a:lnTo>
                    <a:pt x="1045368" y="166688"/>
                  </a:lnTo>
                  <a:lnTo>
                    <a:pt x="1047750" y="190500"/>
                  </a:lnTo>
                  <a:lnTo>
                    <a:pt x="1040606" y="228600"/>
                  </a:lnTo>
                  <a:lnTo>
                    <a:pt x="1023937" y="266700"/>
                  </a:lnTo>
                  <a:lnTo>
                    <a:pt x="976312" y="314325"/>
                  </a:lnTo>
                  <a:lnTo>
                    <a:pt x="683418" y="235744"/>
                  </a:lnTo>
                  <a:lnTo>
                    <a:pt x="609600" y="228600"/>
                  </a:lnTo>
                  <a:lnTo>
                    <a:pt x="326231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9">
              <a:extLst>
                <a:ext uri="{FF2B5EF4-FFF2-40B4-BE49-F238E27FC236}">
                  <a16:creationId xmlns:a16="http://schemas.microsoft.com/office/drawing/2014/main" id="{1BF9AB4A-1826-4B65-8743-2CE13E36D358}"/>
                </a:ext>
              </a:extLst>
            </p:cNvPr>
            <p:cNvSpPr/>
            <p:nvPr/>
          </p:nvSpPr>
          <p:spPr>
            <a:xfrm>
              <a:off x="3709988" y="3543300"/>
              <a:ext cx="2028825" cy="1619250"/>
            </a:xfrm>
            <a:custGeom>
              <a:avLst/>
              <a:gdLst>
                <a:gd name="connsiteX0" fmla="*/ 1270907 w 2030186"/>
                <a:gd name="connsiteY0" fmla="*/ 957943 h 1619250"/>
                <a:gd name="connsiteX1" fmla="*/ 1094014 w 2030186"/>
                <a:gd name="connsiteY1" fmla="*/ 1102179 h 1619250"/>
                <a:gd name="connsiteX2" fmla="*/ 949779 w 2030186"/>
                <a:gd name="connsiteY2" fmla="*/ 1202871 h 1619250"/>
                <a:gd name="connsiteX3" fmla="*/ 827314 w 2030186"/>
                <a:gd name="connsiteY3" fmla="*/ 1279071 h 1619250"/>
                <a:gd name="connsiteX4" fmla="*/ 691243 w 2030186"/>
                <a:gd name="connsiteY4" fmla="*/ 1355271 h 1619250"/>
                <a:gd name="connsiteX5" fmla="*/ 549729 w 2030186"/>
                <a:gd name="connsiteY5" fmla="*/ 1426029 h 1619250"/>
                <a:gd name="connsiteX6" fmla="*/ 419100 w 2030186"/>
                <a:gd name="connsiteY6" fmla="*/ 1485900 h 1619250"/>
                <a:gd name="connsiteX7" fmla="*/ 304800 w 2030186"/>
                <a:gd name="connsiteY7" fmla="*/ 1532164 h 1619250"/>
                <a:gd name="connsiteX8" fmla="*/ 176893 w 2030186"/>
                <a:gd name="connsiteY8" fmla="*/ 1578429 h 1619250"/>
                <a:gd name="connsiteX9" fmla="*/ 65314 w 2030186"/>
                <a:gd name="connsiteY9" fmla="*/ 1613807 h 1619250"/>
                <a:gd name="connsiteX10" fmla="*/ 38100 w 2030186"/>
                <a:gd name="connsiteY10" fmla="*/ 1619250 h 1619250"/>
                <a:gd name="connsiteX11" fmla="*/ 13607 w 2030186"/>
                <a:gd name="connsiteY11" fmla="*/ 1619250 h 1619250"/>
                <a:gd name="connsiteX12" fmla="*/ 0 w 2030186"/>
                <a:gd name="connsiteY12" fmla="*/ 1608364 h 1619250"/>
                <a:gd name="connsiteX13" fmla="*/ 2722 w 2030186"/>
                <a:gd name="connsiteY13" fmla="*/ 1589314 h 1619250"/>
                <a:gd name="connsiteX14" fmla="*/ 16329 w 2030186"/>
                <a:gd name="connsiteY14" fmla="*/ 1575707 h 1619250"/>
                <a:gd name="connsiteX15" fmla="*/ 152400 w 2030186"/>
                <a:gd name="connsiteY15" fmla="*/ 1513114 h 1619250"/>
                <a:gd name="connsiteX16" fmla="*/ 266700 w 2030186"/>
                <a:gd name="connsiteY16" fmla="*/ 1458686 h 1619250"/>
                <a:gd name="connsiteX17" fmla="*/ 389164 w 2030186"/>
                <a:gd name="connsiteY17" fmla="*/ 1396093 h 1619250"/>
                <a:gd name="connsiteX18" fmla="*/ 519793 w 2030186"/>
                <a:gd name="connsiteY18" fmla="*/ 1325336 h 1619250"/>
                <a:gd name="connsiteX19" fmla="*/ 634093 w 2030186"/>
                <a:gd name="connsiteY19" fmla="*/ 1254579 h 1619250"/>
                <a:gd name="connsiteX20" fmla="*/ 713014 w 2030186"/>
                <a:gd name="connsiteY20" fmla="*/ 1202871 h 1619250"/>
                <a:gd name="connsiteX21" fmla="*/ 802822 w 2030186"/>
                <a:gd name="connsiteY21" fmla="*/ 1132114 h 1619250"/>
                <a:gd name="connsiteX22" fmla="*/ 889907 w 2030186"/>
                <a:gd name="connsiteY22" fmla="*/ 1061357 h 1619250"/>
                <a:gd name="connsiteX23" fmla="*/ 985157 w 2030186"/>
                <a:gd name="connsiteY23" fmla="*/ 979714 h 1619250"/>
                <a:gd name="connsiteX24" fmla="*/ 1083129 w 2030186"/>
                <a:gd name="connsiteY24" fmla="*/ 887186 h 1619250"/>
                <a:gd name="connsiteX25" fmla="*/ 1156607 w 2030186"/>
                <a:gd name="connsiteY25" fmla="*/ 813707 h 1619250"/>
                <a:gd name="connsiteX26" fmla="*/ 1279072 w 2030186"/>
                <a:gd name="connsiteY26" fmla="*/ 683079 h 1619250"/>
                <a:gd name="connsiteX27" fmla="*/ 1368879 w 2030186"/>
                <a:gd name="connsiteY27" fmla="*/ 549729 h 1619250"/>
                <a:gd name="connsiteX28" fmla="*/ 1450522 w 2030186"/>
                <a:gd name="connsiteY28" fmla="*/ 440871 h 1619250"/>
                <a:gd name="connsiteX29" fmla="*/ 1551214 w 2030186"/>
                <a:gd name="connsiteY29" fmla="*/ 288471 h 1619250"/>
                <a:gd name="connsiteX30" fmla="*/ 1638300 w 2030186"/>
                <a:gd name="connsiteY30" fmla="*/ 163286 h 1619250"/>
                <a:gd name="connsiteX31" fmla="*/ 1690007 w 2030186"/>
                <a:gd name="connsiteY31" fmla="*/ 84364 h 1619250"/>
                <a:gd name="connsiteX32" fmla="*/ 1695450 w 2030186"/>
                <a:gd name="connsiteY32" fmla="*/ 68036 h 1619250"/>
                <a:gd name="connsiteX33" fmla="*/ 1673679 w 2030186"/>
                <a:gd name="connsiteY33" fmla="*/ 0 h 1619250"/>
                <a:gd name="connsiteX34" fmla="*/ 2030186 w 2030186"/>
                <a:gd name="connsiteY34" fmla="*/ 57150 h 1619250"/>
                <a:gd name="connsiteX35" fmla="*/ 2019300 w 2030186"/>
                <a:gd name="connsiteY35" fmla="*/ 119743 h 1619250"/>
                <a:gd name="connsiteX36" fmla="*/ 1978479 w 2030186"/>
                <a:gd name="connsiteY36" fmla="*/ 174171 h 1619250"/>
                <a:gd name="connsiteX37" fmla="*/ 1812472 w 2030186"/>
                <a:gd name="connsiteY37" fmla="*/ 367393 h 1619250"/>
                <a:gd name="connsiteX38" fmla="*/ 1676400 w 2030186"/>
                <a:gd name="connsiteY38" fmla="*/ 527957 h 1619250"/>
                <a:gd name="connsiteX39" fmla="*/ 1537607 w 2030186"/>
                <a:gd name="connsiteY39" fmla="*/ 693964 h 1619250"/>
                <a:gd name="connsiteX40" fmla="*/ 1447800 w 2030186"/>
                <a:gd name="connsiteY40" fmla="*/ 802821 h 1619250"/>
                <a:gd name="connsiteX41" fmla="*/ 1270907 w 2030186"/>
                <a:gd name="connsiteY41" fmla="*/ 957943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0186" h="1619250">
                  <a:moveTo>
                    <a:pt x="1270907" y="957943"/>
                  </a:moveTo>
                  <a:lnTo>
                    <a:pt x="1094014" y="1102179"/>
                  </a:lnTo>
                  <a:lnTo>
                    <a:pt x="949779" y="1202871"/>
                  </a:lnTo>
                  <a:lnTo>
                    <a:pt x="827314" y="1279071"/>
                  </a:lnTo>
                  <a:lnTo>
                    <a:pt x="691243" y="1355271"/>
                  </a:lnTo>
                  <a:lnTo>
                    <a:pt x="549729" y="1426029"/>
                  </a:lnTo>
                  <a:lnTo>
                    <a:pt x="419100" y="1485900"/>
                  </a:lnTo>
                  <a:lnTo>
                    <a:pt x="304800" y="1532164"/>
                  </a:lnTo>
                  <a:lnTo>
                    <a:pt x="176893" y="1578429"/>
                  </a:lnTo>
                  <a:lnTo>
                    <a:pt x="65314" y="1613807"/>
                  </a:lnTo>
                  <a:lnTo>
                    <a:pt x="38100" y="1619250"/>
                  </a:lnTo>
                  <a:lnTo>
                    <a:pt x="13607" y="1619250"/>
                  </a:lnTo>
                  <a:lnTo>
                    <a:pt x="0" y="1608364"/>
                  </a:lnTo>
                  <a:lnTo>
                    <a:pt x="2722" y="1589314"/>
                  </a:lnTo>
                  <a:lnTo>
                    <a:pt x="16329" y="1575707"/>
                  </a:lnTo>
                  <a:lnTo>
                    <a:pt x="152400" y="1513114"/>
                  </a:lnTo>
                  <a:lnTo>
                    <a:pt x="266700" y="1458686"/>
                  </a:lnTo>
                  <a:lnTo>
                    <a:pt x="389164" y="1396093"/>
                  </a:lnTo>
                  <a:lnTo>
                    <a:pt x="519793" y="1325336"/>
                  </a:lnTo>
                  <a:lnTo>
                    <a:pt x="634093" y="1254579"/>
                  </a:lnTo>
                  <a:lnTo>
                    <a:pt x="713014" y="1202871"/>
                  </a:lnTo>
                  <a:lnTo>
                    <a:pt x="802822" y="1132114"/>
                  </a:lnTo>
                  <a:lnTo>
                    <a:pt x="889907" y="1061357"/>
                  </a:lnTo>
                  <a:lnTo>
                    <a:pt x="985157" y="979714"/>
                  </a:lnTo>
                  <a:lnTo>
                    <a:pt x="1083129" y="887186"/>
                  </a:lnTo>
                  <a:lnTo>
                    <a:pt x="1156607" y="813707"/>
                  </a:lnTo>
                  <a:lnTo>
                    <a:pt x="1279072" y="683079"/>
                  </a:lnTo>
                  <a:lnTo>
                    <a:pt x="1368879" y="549729"/>
                  </a:lnTo>
                  <a:lnTo>
                    <a:pt x="1450522" y="440871"/>
                  </a:lnTo>
                  <a:lnTo>
                    <a:pt x="1551214" y="288471"/>
                  </a:lnTo>
                  <a:lnTo>
                    <a:pt x="1638300" y="163286"/>
                  </a:lnTo>
                  <a:lnTo>
                    <a:pt x="1690007" y="84364"/>
                  </a:lnTo>
                  <a:lnTo>
                    <a:pt x="1695450" y="68036"/>
                  </a:lnTo>
                  <a:lnTo>
                    <a:pt x="1673679" y="0"/>
                  </a:lnTo>
                  <a:lnTo>
                    <a:pt x="2030186" y="57150"/>
                  </a:lnTo>
                  <a:lnTo>
                    <a:pt x="2019300" y="119743"/>
                  </a:lnTo>
                  <a:lnTo>
                    <a:pt x="1978479" y="174171"/>
                  </a:lnTo>
                  <a:lnTo>
                    <a:pt x="1812472" y="367393"/>
                  </a:lnTo>
                  <a:lnTo>
                    <a:pt x="1676400" y="527957"/>
                  </a:lnTo>
                  <a:lnTo>
                    <a:pt x="1537607" y="693964"/>
                  </a:lnTo>
                  <a:lnTo>
                    <a:pt x="1447800" y="802821"/>
                  </a:lnTo>
                  <a:lnTo>
                    <a:pt x="1270907" y="957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A1E66021-14EB-4B59-B022-072F1CAA4C56}"/>
                </a:ext>
              </a:extLst>
            </p:cNvPr>
            <p:cNvSpPr/>
            <p:nvPr/>
          </p:nvSpPr>
          <p:spPr>
            <a:xfrm>
              <a:off x="4537075" y="3763963"/>
              <a:ext cx="2192338" cy="1270000"/>
            </a:xfrm>
            <a:custGeom>
              <a:avLst/>
              <a:gdLst>
                <a:gd name="connsiteX0" fmla="*/ 781050 w 2193132"/>
                <a:gd name="connsiteY0" fmla="*/ 752475 h 1269207"/>
                <a:gd name="connsiteX1" fmla="*/ 590550 w 2193132"/>
                <a:gd name="connsiteY1" fmla="*/ 588169 h 1269207"/>
                <a:gd name="connsiteX2" fmla="*/ 466725 w 2193132"/>
                <a:gd name="connsiteY2" fmla="*/ 485775 h 1269207"/>
                <a:gd name="connsiteX3" fmla="*/ 400050 w 2193132"/>
                <a:gd name="connsiteY3" fmla="*/ 416719 h 1269207"/>
                <a:gd name="connsiteX4" fmla="*/ 288132 w 2193132"/>
                <a:gd name="connsiteY4" fmla="*/ 311944 h 1269207"/>
                <a:gd name="connsiteX5" fmla="*/ 228600 w 2193132"/>
                <a:gd name="connsiteY5" fmla="*/ 257175 h 1269207"/>
                <a:gd name="connsiteX6" fmla="*/ 171450 w 2193132"/>
                <a:gd name="connsiteY6" fmla="*/ 207169 h 1269207"/>
                <a:gd name="connsiteX7" fmla="*/ 107157 w 2193132"/>
                <a:gd name="connsiteY7" fmla="*/ 157163 h 1269207"/>
                <a:gd name="connsiteX8" fmla="*/ 0 w 2193132"/>
                <a:gd name="connsiteY8" fmla="*/ 73819 h 1269207"/>
                <a:gd name="connsiteX9" fmla="*/ 57150 w 2193132"/>
                <a:gd name="connsiteY9" fmla="*/ 0 h 1269207"/>
                <a:gd name="connsiteX10" fmla="*/ 173832 w 2193132"/>
                <a:gd name="connsiteY10" fmla="*/ 80963 h 1269207"/>
                <a:gd name="connsiteX11" fmla="*/ 292894 w 2193132"/>
                <a:gd name="connsiteY11" fmla="*/ 159544 h 1269207"/>
                <a:gd name="connsiteX12" fmla="*/ 381000 w 2193132"/>
                <a:gd name="connsiteY12" fmla="*/ 221457 h 1269207"/>
                <a:gd name="connsiteX13" fmla="*/ 492919 w 2193132"/>
                <a:gd name="connsiteY13" fmla="*/ 297657 h 1269207"/>
                <a:gd name="connsiteX14" fmla="*/ 557213 w 2193132"/>
                <a:gd name="connsiteY14" fmla="*/ 340519 h 1269207"/>
                <a:gd name="connsiteX15" fmla="*/ 697707 w 2193132"/>
                <a:gd name="connsiteY15" fmla="*/ 445294 h 1269207"/>
                <a:gd name="connsiteX16" fmla="*/ 823913 w 2193132"/>
                <a:gd name="connsiteY16" fmla="*/ 535782 h 1269207"/>
                <a:gd name="connsiteX17" fmla="*/ 933450 w 2193132"/>
                <a:gd name="connsiteY17" fmla="*/ 602457 h 1269207"/>
                <a:gd name="connsiteX18" fmla="*/ 1035844 w 2193132"/>
                <a:gd name="connsiteY18" fmla="*/ 659607 h 1269207"/>
                <a:gd name="connsiteX19" fmla="*/ 1178719 w 2193132"/>
                <a:gd name="connsiteY19" fmla="*/ 728663 h 1269207"/>
                <a:gd name="connsiteX20" fmla="*/ 1314450 w 2193132"/>
                <a:gd name="connsiteY20" fmla="*/ 795338 h 1269207"/>
                <a:gd name="connsiteX21" fmla="*/ 1423988 w 2193132"/>
                <a:gd name="connsiteY21" fmla="*/ 840582 h 1269207"/>
                <a:gd name="connsiteX22" fmla="*/ 1557338 w 2193132"/>
                <a:gd name="connsiteY22" fmla="*/ 892969 h 1269207"/>
                <a:gd name="connsiteX23" fmla="*/ 1695450 w 2193132"/>
                <a:gd name="connsiteY23" fmla="*/ 942975 h 1269207"/>
                <a:gd name="connsiteX24" fmla="*/ 1850232 w 2193132"/>
                <a:gd name="connsiteY24" fmla="*/ 995363 h 1269207"/>
                <a:gd name="connsiteX25" fmla="*/ 2000250 w 2193132"/>
                <a:gd name="connsiteY25" fmla="*/ 1042988 h 1269207"/>
                <a:gd name="connsiteX26" fmla="*/ 2135982 w 2193132"/>
                <a:gd name="connsiteY26" fmla="*/ 1081088 h 1269207"/>
                <a:gd name="connsiteX27" fmla="*/ 2181225 w 2193132"/>
                <a:gd name="connsiteY27" fmla="*/ 1092994 h 1269207"/>
                <a:gd name="connsiteX28" fmla="*/ 2190750 w 2193132"/>
                <a:gd name="connsiteY28" fmla="*/ 1100138 h 1269207"/>
                <a:gd name="connsiteX29" fmla="*/ 2193132 w 2193132"/>
                <a:gd name="connsiteY29" fmla="*/ 1116807 h 1269207"/>
                <a:gd name="connsiteX30" fmla="*/ 2185988 w 2193132"/>
                <a:gd name="connsiteY30" fmla="*/ 1126332 h 1269207"/>
                <a:gd name="connsiteX31" fmla="*/ 2114550 w 2193132"/>
                <a:gd name="connsiteY31" fmla="*/ 1145382 h 1269207"/>
                <a:gd name="connsiteX32" fmla="*/ 1921669 w 2193132"/>
                <a:gd name="connsiteY32" fmla="*/ 1193007 h 1269207"/>
                <a:gd name="connsiteX33" fmla="*/ 1654969 w 2193132"/>
                <a:gd name="connsiteY33" fmla="*/ 1264444 h 1269207"/>
                <a:gd name="connsiteX34" fmla="*/ 1628775 w 2193132"/>
                <a:gd name="connsiteY34" fmla="*/ 1269207 h 1269207"/>
                <a:gd name="connsiteX35" fmla="*/ 1585913 w 2193132"/>
                <a:gd name="connsiteY35" fmla="*/ 1269207 h 1269207"/>
                <a:gd name="connsiteX36" fmla="*/ 1552575 w 2193132"/>
                <a:gd name="connsiteY36" fmla="*/ 1264444 h 1269207"/>
                <a:gd name="connsiteX37" fmla="*/ 1516857 w 2193132"/>
                <a:gd name="connsiteY37" fmla="*/ 1250157 h 1269207"/>
                <a:gd name="connsiteX38" fmla="*/ 1321594 w 2193132"/>
                <a:gd name="connsiteY38" fmla="*/ 1145382 h 1269207"/>
                <a:gd name="connsiteX39" fmla="*/ 1181100 w 2193132"/>
                <a:gd name="connsiteY39" fmla="*/ 1054894 h 1269207"/>
                <a:gd name="connsiteX40" fmla="*/ 1021557 w 2193132"/>
                <a:gd name="connsiteY40" fmla="*/ 940594 h 1269207"/>
                <a:gd name="connsiteX41" fmla="*/ 892969 w 2193132"/>
                <a:gd name="connsiteY41" fmla="*/ 842963 h 1269207"/>
                <a:gd name="connsiteX42" fmla="*/ 781050 w 2193132"/>
                <a:gd name="connsiteY42" fmla="*/ 752475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93132" h="1269207">
                  <a:moveTo>
                    <a:pt x="781050" y="752475"/>
                  </a:moveTo>
                  <a:lnTo>
                    <a:pt x="590550" y="588169"/>
                  </a:lnTo>
                  <a:lnTo>
                    <a:pt x="466725" y="485775"/>
                  </a:lnTo>
                  <a:lnTo>
                    <a:pt x="400050" y="416719"/>
                  </a:lnTo>
                  <a:lnTo>
                    <a:pt x="288132" y="311944"/>
                  </a:lnTo>
                  <a:lnTo>
                    <a:pt x="228600" y="257175"/>
                  </a:lnTo>
                  <a:lnTo>
                    <a:pt x="171450" y="207169"/>
                  </a:lnTo>
                  <a:lnTo>
                    <a:pt x="107157" y="157163"/>
                  </a:lnTo>
                  <a:lnTo>
                    <a:pt x="0" y="73819"/>
                  </a:lnTo>
                  <a:lnTo>
                    <a:pt x="57150" y="0"/>
                  </a:lnTo>
                  <a:lnTo>
                    <a:pt x="173832" y="80963"/>
                  </a:lnTo>
                  <a:lnTo>
                    <a:pt x="292894" y="159544"/>
                  </a:lnTo>
                  <a:lnTo>
                    <a:pt x="381000" y="221457"/>
                  </a:lnTo>
                  <a:lnTo>
                    <a:pt x="492919" y="297657"/>
                  </a:lnTo>
                  <a:lnTo>
                    <a:pt x="557213" y="340519"/>
                  </a:lnTo>
                  <a:lnTo>
                    <a:pt x="697707" y="445294"/>
                  </a:lnTo>
                  <a:lnTo>
                    <a:pt x="823913" y="535782"/>
                  </a:lnTo>
                  <a:lnTo>
                    <a:pt x="933450" y="602457"/>
                  </a:lnTo>
                  <a:lnTo>
                    <a:pt x="1035844" y="659607"/>
                  </a:lnTo>
                  <a:lnTo>
                    <a:pt x="1178719" y="728663"/>
                  </a:lnTo>
                  <a:lnTo>
                    <a:pt x="1314450" y="795338"/>
                  </a:lnTo>
                  <a:lnTo>
                    <a:pt x="1423988" y="840582"/>
                  </a:lnTo>
                  <a:lnTo>
                    <a:pt x="1557338" y="892969"/>
                  </a:lnTo>
                  <a:lnTo>
                    <a:pt x="1695450" y="942975"/>
                  </a:lnTo>
                  <a:lnTo>
                    <a:pt x="1850232" y="995363"/>
                  </a:lnTo>
                  <a:lnTo>
                    <a:pt x="2000250" y="1042988"/>
                  </a:lnTo>
                  <a:lnTo>
                    <a:pt x="2135982" y="1081088"/>
                  </a:lnTo>
                  <a:lnTo>
                    <a:pt x="2181225" y="1092994"/>
                  </a:lnTo>
                  <a:lnTo>
                    <a:pt x="2190750" y="1100138"/>
                  </a:lnTo>
                  <a:lnTo>
                    <a:pt x="2193132" y="1116807"/>
                  </a:lnTo>
                  <a:lnTo>
                    <a:pt x="2185988" y="1126332"/>
                  </a:lnTo>
                  <a:lnTo>
                    <a:pt x="2114550" y="1145382"/>
                  </a:lnTo>
                  <a:lnTo>
                    <a:pt x="1921669" y="1193007"/>
                  </a:lnTo>
                  <a:lnTo>
                    <a:pt x="1654969" y="1264444"/>
                  </a:lnTo>
                  <a:lnTo>
                    <a:pt x="1628775" y="1269207"/>
                  </a:lnTo>
                  <a:lnTo>
                    <a:pt x="1585913" y="1269207"/>
                  </a:lnTo>
                  <a:lnTo>
                    <a:pt x="1552575" y="1264444"/>
                  </a:lnTo>
                  <a:lnTo>
                    <a:pt x="1516857" y="1250157"/>
                  </a:lnTo>
                  <a:lnTo>
                    <a:pt x="1321594" y="1145382"/>
                  </a:lnTo>
                  <a:lnTo>
                    <a:pt x="1181100" y="1054894"/>
                  </a:lnTo>
                  <a:lnTo>
                    <a:pt x="1021557" y="940594"/>
                  </a:lnTo>
                  <a:lnTo>
                    <a:pt x="892969" y="842963"/>
                  </a:lnTo>
                  <a:lnTo>
                    <a:pt x="781050" y="752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70BB2EA6-225A-49B1-89B5-6F16EC0089F8}"/>
                </a:ext>
              </a:extLst>
            </p:cNvPr>
            <p:cNvSpPr/>
            <p:nvPr/>
          </p:nvSpPr>
          <p:spPr>
            <a:xfrm>
              <a:off x="4186238" y="5072063"/>
              <a:ext cx="441325" cy="968375"/>
            </a:xfrm>
            <a:custGeom>
              <a:avLst/>
              <a:gdLst>
                <a:gd name="connsiteX0" fmla="*/ 200025 w 440531"/>
                <a:gd name="connsiteY0" fmla="*/ 507206 h 969168"/>
                <a:gd name="connsiteX1" fmla="*/ 192881 w 440531"/>
                <a:gd name="connsiteY1" fmla="*/ 385762 h 969168"/>
                <a:gd name="connsiteX2" fmla="*/ 188118 w 440531"/>
                <a:gd name="connsiteY2" fmla="*/ 330993 h 969168"/>
                <a:gd name="connsiteX3" fmla="*/ 176212 w 440531"/>
                <a:gd name="connsiteY3" fmla="*/ 269081 h 969168"/>
                <a:gd name="connsiteX4" fmla="*/ 152400 w 440531"/>
                <a:gd name="connsiteY4" fmla="*/ 214312 h 969168"/>
                <a:gd name="connsiteX5" fmla="*/ 121443 w 440531"/>
                <a:gd name="connsiteY5" fmla="*/ 164306 h 969168"/>
                <a:gd name="connsiteX6" fmla="*/ 85725 w 440531"/>
                <a:gd name="connsiteY6" fmla="*/ 119062 h 969168"/>
                <a:gd name="connsiteX7" fmla="*/ 54768 w 440531"/>
                <a:gd name="connsiteY7" fmla="*/ 85725 h 969168"/>
                <a:gd name="connsiteX8" fmla="*/ 11906 w 440531"/>
                <a:gd name="connsiteY8" fmla="*/ 47625 h 969168"/>
                <a:gd name="connsiteX9" fmla="*/ 2381 w 440531"/>
                <a:gd name="connsiteY9" fmla="*/ 35718 h 969168"/>
                <a:gd name="connsiteX10" fmla="*/ 0 w 440531"/>
                <a:gd name="connsiteY10" fmla="*/ 21431 h 969168"/>
                <a:gd name="connsiteX11" fmla="*/ 7143 w 440531"/>
                <a:gd name="connsiteY11" fmla="*/ 7143 h 969168"/>
                <a:gd name="connsiteX12" fmla="*/ 26193 w 440531"/>
                <a:gd name="connsiteY12" fmla="*/ 0 h 969168"/>
                <a:gd name="connsiteX13" fmla="*/ 92868 w 440531"/>
                <a:gd name="connsiteY13" fmla="*/ 2381 h 969168"/>
                <a:gd name="connsiteX14" fmla="*/ 150018 w 440531"/>
                <a:gd name="connsiteY14" fmla="*/ 9525 h 969168"/>
                <a:gd name="connsiteX15" fmla="*/ 221456 w 440531"/>
                <a:gd name="connsiteY15" fmla="*/ 26193 h 969168"/>
                <a:gd name="connsiteX16" fmla="*/ 250031 w 440531"/>
                <a:gd name="connsiteY16" fmla="*/ 35718 h 969168"/>
                <a:gd name="connsiteX17" fmla="*/ 278606 w 440531"/>
                <a:gd name="connsiteY17" fmla="*/ 47625 h 969168"/>
                <a:gd name="connsiteX18" fmla="*/ 311943 w 440531"/>
                <a:gd name="connsiteY18" fmla="*/ 69056 h 969168"/>
                <a:gd name="connsiteX19" fmla="*/ 323850 w 440531"/>
                <a:gd name="connsiteY19" fmla="*/ 200025 h 969168"/>
                <a:gd name="connsiteX20" fmla="*/ 342900 w 440531"/>
                <a:gd name="connsiteY20" fmla="*/ 276225 h 969168"/>
                <a:gd name="connsiteX21" fmla="*/ 352425 w 440531"/>
                <a:gd name="connsiteY21" fmla="*/ 328612 h 969168"/>
                <a:gd name="connsiteX22" fmla="*/ 369093 w 440531"/>
                <a:gd name="connsiteY22" fmla="*/ 409575 h 969168"/>
                <a:gd name="connsiteX23" fmla="*/ 381000 w 440531"/>
                <a:gd name="connsiteY23" fmla="*/ 511968 h 969168"/>
                <a:gd name="connsiteX24" fmla="*/ 392906 w 440531"/>
                <a:gd name="connsiteY24" fmla="*/ 621506 h 969168"/>
                <a:gd name="connsiteX25" fmla="*/ 404812 w 440531"/>
                <a:gd name="connsiteY25" fmla="*/ 704850 h 969168"/>
                <a:gd name="connsiteX26" fmla="*/ 440531 w 440531"/>
                <a:gd name="connsiteY26" fmla="*/ 826293 h 969168"/>
                <a:gd name="connsiteX27" fmla="*/ 440531 w 440531"/>
                <a:gd name="connsiteY27" fmla="*/ 869156 h 969168"/>
                <a:gd name="connsiteX28" fmla="*/ 431006 w 440531"/>
                <a:gd name="connsiteY28" fmla="*/ 914400 h 969168"/>
                <a:gd name="connsiteX29" fmla="*/ 419100 w 440531"/>
                <a:gd name="connsiteY29" fmla="*/ 940593 h 969168"/>
                <a:gd name="connsiteX30" fmla="*/ 409575 w 440531"/>
                <a:gd name="connsiteY30" fmla="*/ 952500 h 969168"/>
                <a:gd name="connsiteX31" fmla="*/ 392906 w 440531"/>
                <a:gd name="connsiteY31" fmla="*/ 962025 h 969168"/>
                <a:gd name="connsiteX32" fmla="*/ 371475 w 440531"/>
                <a:gd name="connsiteY32" fmla="*/ 966787 h 969168"/>
                <a:gd name="connsiteX33" fmla="*/ 345281 w 440531"/>
                <a:gd name="connsiteY33" fmla="*/ 969168 h 969168"/>
                <a:gd name="connsiteX34" fmla="*/ 326231 w 440531"/>
                <a:gd name="connsiteY34" fmla="*/ 966787 h 969168"/>
                <a:gd name="connsiteX35" fmla="*/ 300037 w 440531"/>
                <a:gd name="connsiteY35" fmla="*/ 957262 h 969168"/>
                <a:gd name="connsiteX36" fmla="*/ 285750 w 440531"/>
                <a:gd name="connsiteY36" fmla="*/ 947737 h 969168"/>
                <a:gd name="connsiteX37" fmla="*/ 266700 w 440531"/>
                <a:gd name="connsiteY37" fmla="*/ 923925 h 969168"/>
                <a:gd name="connsiteX38" fmla="*/ 252412 w 440531"/>
                <a:gd name="connsiteY38" fmla="*/ 890587 h 969168"/>
                <a:gd name="connsiteX39" fmla="*/ 245268 w 440531"/>
                <a:gd name="connsiteY39" fmla="*/ 845343 h 969168"/>
                <a:gd name="connsiteX40" fmla="*/ 230981 w 440531"/>
                <a:gd name="connsiteY40" fmla="*/ 785812 h 969168"/>
                <a:gd name="connsiteX41" fmla="*/ 219075 w 440531"/>
                <a:gd name="connsiteY41" fmla="*/ 731043 h 969168"/>
                <a:gd name="connsiteX42" fmla="*/ 207168 w 440531"/>
                <a:gd name="connsiteY42" fmla="*/ 666750 h 969168"/>
                <a:gd name="connsiteX43" fmla="*/ 202406 w 440531"/>
                <a:gd name="connsiteY43" fmla="*/ 614362 h 969168"/>
                <a:gd name="connsiteX44" fmla="*/ 200025 w 440531"/>
                <a:gd name="connsiteY44" fmla="*/ 507206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0531" h="969168">
                  <a:moveTo>
                    <a:pt x="200025" y="507206"/>
                  </a:moveTo>
                  <a:lnTo>
                    <a:pt x="192881" y="385762"/>
                  </a:lnTo>
                  <a:lnTo>
                    <a:pt x="188118" y="330993"/>
                  </a:lnTo>
                  <a:lnTo>
                    <a:pt x="176212" y="269081"/>
                  </a:lnTo>
                  <a:lnTo>
                    <a:pt x="152400" y="214312"/>
                  </a:lnTo>
                  <a:lnTo>
                    <a:pt x="121443" y="164306"/>
                  </a:lnTo>
                  <a:lnTo>
                    <a:pt x="85725" y="119062"/>
                  </a:lnTo>
                  <a:lnTo>
                    <a:pt x="54768" y="85725"/>
                  </a:lnTo>
                  <a:lnTo>
                    <a:pt x="11906" y="47625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7143" y="7143"/>
                  </a:lnTo>
                  <a:lnTo>
                    <a:pt x="26193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21456" y="26193"/>
                  </a:lnTo>
                  <a:lnTo>
                    <a:pt x="250031" y="35718"/>
                  </a:lnTo>
                  <a:lnTo>
                    <a:pt x="278606" y="47625"/>
                  </a:lnTo>
                  <a:lnTo>
                    <a:pt x="311943" y="69056"/>
                  </a:lnTo>
                  <a:lnTo>
                    <a:pt x="323850" y="200025"/>
                  </a:lnTo>
                  <a:lnTo>
                    <a:pt x="342900" y="276225"/>
                  </a:lnTo>
                  <a:lnTo>
                    <a:pt x="352425" y="328612"/>
                  </a:lnTo>
                  <a:lnTo>
                    <a:pt x="369093" y="409575"/>
                  </a:lnTo>
                  <a:lnTo>
                    <a:pt x="381000" y="511968"/>
                  </a:lnTo>
                  <a:lnTo>
                    <a:pt x="392906" y="621506"/>
                  </a:lnTo>
                  <a:lnTo>
                    <a:pt x="404812" y="704850"/>
                  </a:lnTo>
                  <a:lnTo>
                    <a:pt x="440531" y="826293"/>
                  </a:lnTo>
                  <a:lnTo>
                    <a:pt x="440531" y="869156"/>
                  </a:lnTo>
                  <a:lnTo>
                    <a:pt x="431006" y="914400"/>
                  </a:lnTo>
                  <a:lnTo>
                    <a:pt x="419100" y="940593"/>
                  </a:lnTo>
                  <a:lnTo>
                    <a:pt x="409575" y="952500"/>
                  </a:lnTo>
                  <a:lnTo>
                    <a:pt x="392906" y="962025"/>
                  </a:lnTo>
                  <a:lnTo>
                    <a:pt x="371475" y="966787"/>
                  </a:lnTo>
                  <a:lnTo>
                    <a:pt x="345281" y="969168"/>
                  </a:lnTo>
                  <a:lnTo>
                    <a:pt x="326231" y="966787"/>
                  </a:lnTo>
                  <a:lnTo>
                    <a:pt x="300037" y="957262"/>
                  </a:lnTo>
                  <a:lnTo>
                    <a:pt x="285750" y="947737"/>
                  </a:lnTo>
                  <a:lnTo>
                    <a:pt x="266700" y="923925"/>
                  </a:lnTo>
                  <a:lnTo>
                    <a:pt x="252412" y="890587"/>
                  </a:lnTo>
                  <a:lnTo>
                    <a:pt x="245268" y="845343"/>
                  </a:lnTo>
                  <a:lnTo>
                    <a:pt x="230981" y="785812"/>
                  </a:lnTo>
                  <a:lnTo>
                    <a:pt x="219075" y="731043"/>
                  </a:lnTo>
                  <a:lnTo>
                    <a:pt x="207168" y="666750"/>
                  </a:lnTo>
                  <a:lnTo>
                    <a:pt x="202406" y="614362"/>
                  </a:lnTo>
                  <a:cubicBezTo>
                    <a:pt x="201612" y="578643"/>
                    <a:pt x="200819" y="542925"/>
                    <a:pt x="200025" y="5072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C523F868-058F-4439-A5E2-313B08BCC83A}"/>
                </a:ext>
              </a:extLst>
            </p:cNvPr>
            <p:cNvSpPr/>
            <p:nvPr/>
          </p:nvSpPr>
          <p:spPr>
            <a:xfrm>
              <a:off x="4398963" y="4989513"/>
              <a:ext cx="1462087" cy="939800"/>
            </a:xfrm>
            <a:custGeom>
              <a:avLst/>
              <a:gdLst>
                <a:gd name="connsiteX0" fmla="*/ 488156 w 1462087"/>
                <a:gd name="connsiteY0" fmla="*/ 261937 h 940594"/>
                <a:gd name="connsiteX1" fmla="*/ 257175 w 1462087"/>
                <a:gd name="connsiteY1" fmla="*/ 290512 h 940594"/>
                <a:gd name="connsiteX2" fmla="*/ 59531 w 1462087"/>
                <a:gd name="connsiteY2" fmla="*/ 323850 h 940594"/>
                <a:gd name="connsiteX3" fmla="*/ 0 w 1462087"/>
                <a:gd name="connsiteY3" fmla="*/ 138112 h 940594"/>
                <a:gd name="connsiteX4" fmla="*/ 230981 w 1462087"/>
                <a:gd name="connsiteY4" fmla="*/ 121444 h 940594"/>
                <a:gd name="connsiteX5" fmla="*/ 404812 w 1462087"/>
                <a:gd name="connsiteY5" fmla="*/ 104775 h 940594"/>
                <a:gd name="connsiteX6" fmla="*/ 559594 w 1462087"/>
                <a:gd name="connsiteY6" fmla="*/ 83344 h 940594"/>
                <a:gd name="connsiteX7" fmla="*/ 747712 w 1462087"/>
                <a:gd name="connsiteY7" fmla="*/ 54769 h 940594"/>
                <a:gd name="connsiteX8" fmla="*/ 890587 w 1462087"/>
                <a:gd name="connsiteY8" fmla="*/ 30956 h 940594"/>
                <a:gd name="connsiteX9" fmla="*/ 1047750 w 1462087"/>
                <a:gd name="connsiteY9" fmla="*/ 0 h 940594"/>
                <a:gd name="connsiteX10" fmla="*/ 1109662 w 1462087"/>
                <a:gd name="connsiteY10" fmla="*/ 0 h 940594"/>
                <a:gd name="connsiteX11" fmla="*/ 1173956 w 1462087"/>
                <a:gd name="connsiteY11" fmla="*/ 9525 h 940594"/>
                <a:gd name="connsiteX12" fmla="*/ 1233487 w 1462087"/>
                <a:gd name="connsiteY12" fmla="*/ 28575 h 940594"/>
                <a:gd name="connsiteX13" fmla="*/ 1309687 w 1462087"/>
                <a:gd name="connsiteY13" fmla="*/ 64294 h 940594"/>
                <a:gd name="connsiteX14" fmla="*/ 1362075 w 1462087"/>
                <a:gd name="connsiteY14" fmla="*/ 97631 h 940594"/>
                <a:gd name="connsiteX15" fmla="*/ 1412081 w 1462087"/>
                <a:gd name="connsiteY15" fmla="*/ 133350 h 940594"/>
                <a:gd name="connsiteX16" fmla="*/ 1433512 w 1462087"/>
                <a:gd name="connsiteY16" fmla="*/ 154781 h 940594"/>
                <a:gd name="connsiteX17" fmla="*/ 1452562 w 1462087"/>
                <a:gd name="connsiteY17" fmla="*/ 183356 h 940594"/>
                <a:gd name="connsiteX18" fmla="*/ 1462087 w 1462087"/>
                <a:gd name="connsiteY18" fmla="*/ 219075 h 940594"/>
                <a:gd name="connsiteX19" fmla="*/ 1419225 w 1462087"/>
                <a:gd name="connsiteY19" fmla="*/ 330994 h 940594"/>
                <a:gd name="connsiteX20" fmla="*/ 1345406 w 1462087"/>
                <a:gd name="connsiteY20" fmla="*/ 528637 h 940594"/>
                <a:gd name="connsiteX21" fmla="*/ 1290637 w 1462087"/>
                <a:gd name="connsiteY21" fmla="*/ 666750 h 940594"/>
                <a:gd name="connsiteX22" fmla="*/ 1245394 w 1462087"/>
                <a:gd name="connsiteY22" fmla="*/ 800100 h 940594"/>
                <a:gd name="connsiteX23" fmla="*/ 1226344 w 1462087"/>
                <a:gd name="connsiteY23" fmla="*/ 842962 h 940594"/>
                <a:gd name="connsiteX24" fmla="*/ 1195387 w 1462087"/>
                <a:gd name="connsiteY24" fmla="*/ 888206 h 940594"/>
                <a:gd name="connsiteX25" fmla="*/ 1166812 w 1462087"/>
                <a:gd name="connsiteY25" fmla="*/ 921544 h 940594"/>
                <a:gd name="connsiteX26" fmla="*/ 1150144 w 1462087"/>
                <a:gd name="connsiteY26" fmla="*/ 933450 h 940594"/>
                <a:gd name="connsiteX27" fmla="*/ 1135856 w 1462087"/>
                <a:gd name="connsiteY27" fmla="*/ 940594 h 940594"/>
                <a:gd name="connsiteX28" fmla="*/ 1114425 w 1462087"/>
                <a:gd name="connsiteY28" fmla="*/ 938212 h 940594"/>
                <a:gd name="connsiteX29" fmla="*/ 1092994 w 1462087"/>
                <a:gd name="connsiteY29" fmla="*/ 921544 h 940594"/>
                <a:gd name="connsiteX30" fmla="*/ 1073944 w 1462087"/>
                <a:gd name="connsiteY30" fmla="*/ 895350 h 940594"/>
                <a:gd name="connsiteX31" fmla="*/ 1062037 w 1462087"/>
                <a:gd name="connsiteY31" fmla="*/ 866775 h 940594"/>
                <a:gd name="connsiteX32" fmla="*/ 1052512 w 1462087"/>
                <a:gd name="connsiteY32" fmla="*/ 826294 h 940594"/>
                <a:gd name="connsiteX33" fmla="*/ 1073944 w 1462087"/>
                <a:gd name="connsiteY33" fmla="*/ 719137 h 940594"/>
                <a:gd name="connsiteX34" fmla="*/ 1102519 w 1462087"/>
                <a:gd name="connsiteY34" fmla="*/ 595312 h 940594"/>
                <a:gd name="connsiteX35" fmla="*/ 1126331 w 1462087"/>
                <a:gd name="connsiteY35" fmla="*/ 485775 h 940594"/>
                <a:gd name="connsiteX36" fmla="*/ 1140619 w 1462087"/>
                <a:gd name="connsiteY36" fmla="*/ 402431 h 940594"/>
                <a:gd name="connsiteX37" fmla="*/ 1157287 w 1462087"/>
                <a:gd name="connsiteY37" fmla="*/ 300037 h 940594"/>
                <a:gd name="connsiteX38" fmla="*/ 1166812 w 1462087"/>
                <a:gd name="connsiteY38" fmla="*/ 235744 h 940594"/>
                <a:gd name="connsiteX39" fmla="*/ 1166812 w 1462087"/>
                <a:gd name="connsiteY39" fmla="*/ 211931 h 940594"/>
                <a:gd name="connsiteX40" fmla="*/ 1159669 w 1462087"/>
                <a:gd name="connsiteY40" fmla="*/ 192881 h 940594"/>
                <a:gd name="connsiteX41" fmla="*/ 1140619 w 1462087"/>
                <a:gd name="connsiteY41" fmla="*/ 183356 h 940594"/>
                <a:gd name="connsiteX42" fmla="*/ 1104900 w 1462087"/>
                <a:gd name="connsiteY42" fmla="*/ 176212 h 940594"/>
                <a:gd name="connsiteX43" fmla="*/ 1009650 w 1462087"/>
                <a:gd name="connsiteY43" fmla="*/ 190500 h 940594"/>
                <a:gd name="connsiteX44" fmla="*/ 488156 w 1462087"/>
                <a:gd name="connsiteY44" fmla="*/ 261937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62087" h="940594">
                  <a:moveTo>
                    <a:pt x="488156" y="261937"/>
                  </a:moveTo>
                  <a:lnTo>
                    <a:pt x="257175" y="290512"/>
                  </a:lnTo>
                  <a:lnTo>
                    <a:pt x="59531" y="323850"/>
                  </a:lnTo>
                  <a:lnTo>
                    <a:pt x="0" y="138112"/>
                  </a:lnTo>
                  <a:lnTo>
                    <a:pt x="230981" y="121444"/>
                  </a:lnTo>
                  <a:lnTo>
                    <a:pt x="404812" y="104775"/>
                  </a:lnTo>
                  <a:lnTo>
                    <a:pt x="559594" y="83344"/>
                  </a:lnTo>
                  <a:lnTo>
                    <a:pt x="747712" y="54769"/>
                  </a:lnTo>
                  <a:lnTo>
                    <a:pt x="890587" y="30956"/>
                  </a:lnTo>
                  <a:lnTo>
                    <a:pt x="1047750" y="0"/>
                  </a:lnTo>
                  <a:lnTo>
                    <a:pt x="1109662" y="0"/>
                  </a:lnTo>
                  <a:lnTo>
                    <a:pt x="1173956" y="9525"/>
                  </a:lnTo>
                  <a:lnTo>
                    <a:pt x="1233487" y="28575"/>
                  </a:lnTo>
                  <a:lnTo>
                    <a:pt x="1309687" y="64294"/>
                  </a:lnTo>
                  <a:lnTo>
                    <a:pt x="1362075" y="97631"/>
                  </a:lnTo>
                  <a:lnTo>
                    <a:pt x="1412081" y="133350"/>
                  </a:lnTo>
                  <a:lnTo>
                    <a:pt x="1433512" y="154781"/>
                  </a:lnTo>
                  <a:lnTo>
                    <a:pt x="1452562" y="183356"/>
                  </a:lnTo>
                  <a:lnTo>
                    <a:pt x="1462087" y="219075"/>
                  </a:lnTo>
                  <a:lnTo>
                    <a:pt x="1419225" y="330994"/>
                  </a:lnTo>
                  <a:lnTo>
                    <a:pt x="1345406" y="528637"/>
                  </a:lnTo>
                  <a:lnTo>
                    <a:pt x="1290637" y="666750"/>
                  </a:lnTo>
                  <a:lnTo>
                    <a:pt x="1245394" y="800100"/>
                  </a:lnTo>
                  <a:lnTo>
                    <a:pt x="1226344" y="842962"/>
                  </a:lnTo>
                  <a:lnTo>
                    <a:pt x="1195387" y="888206"/>
                  </a:lnTo>
                  <a:lnTo>
                    <a:pt x="1166812" y="921544"/>
                  </a:lnTo>
                  <a:lnTo>
                    <a:pt x="1150144" y="933450"/>
                  </a:lnTo>
                  <a:lnTo>
                    <a:pt x="1135856" y="940594"/>
                  </a:lnTo>
                  <a:lnTo>
                    <a:pt x="1114425" y="938212"/>
                  </a:lnTo>
                  <a:lnTo>
                    <a:pt x="1092994" y="921544"/>
                  </a:lnTo>
                  <a:lnTo>
                    <a:pt x="1073944" y="895350"/>
                  </a:lnTo>
                  <a:lnTo>
                    <a:pt x="1062037" y="866775"/>
                  </a:lnTo>
                  <a:lnTo>
                    <a:pt x="1052512" y="826294"/>
                  </a:lnTo>
                  <a:lnTo>
                    <a:pt x="1073944" y="719137"/>
                  </a:lnTo>
                  <a:lnTo>
                    <a:pt x="1102519" y="595312"/>
                  </a:lnTo>
                  <a:lnTo>
                    <a:pt x="1126331" y="485775"/>
                  </a:lnTo>
                  <a:lnTo>
                    <a:pt x="1140619" y="402431"/>
                  </a:lnTo>
                  <a:lnTo>
                    <a:pt x="1157287" y="300037"/>
                  </a:lnTo>
                  <a:lnTo>
                    <a:pt x="1166812" y="235744"/>
                  </a:lnTo>
                  <a:lnTo>
                    <a:pt x="1166812" y="211931"/>
                  </a:lnTo>
                  <a:lnTo>
                    <a:pt x="1159669" y="192881"/>
                  </a:lnTo>
                  <a:lnTo>
                    <a:pt x="1140619" y="183356"/>
                  </a:lnTo>
                  <a:lnTo>
                    <a:pt x="1104900" y="176212"/>
                  </a:lnTo>
                  <a:lnTo>
                    <a:pt x="1009650" y="190500"/>
                  </a:lnTo>
                  <a:lnTo>
                    <a:pt x="488156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2CB0C829-D7E7-4484-8A79-8289E6C36AA2}"/>
                </a:ext>
              </a:extLst>
            </p:cNvPr>
            <p:cNvSpPr/>
            <p:nvPr/>
          </p:nvSpPr>
          <p:spPr>
            <a:xfrm>
              <a:off x="4522788" y="5676900"/>
              <a:ext cx="1001712" cy="257175"/>
            </a:xfrm>
            <a:custGeom>
              <a:avLst/>
              <a:gdLst>
                <a:gd name="connsiteX0" fmla="*/ 407194 w 1002506"/>
                <a:gd name="connsiteY0" fmla="*/ 216694 h 257175"/>
                <a:gd name="connsiteX1" fmla="*/ 42862 w 1002506"/>
                <a:gd name="connsiteY1" fmla="*/ 257175 h 257175"/>
                <a:gd name="connsiteX2" fmla="*/ 0 w 1002506"/>
                <a:gd name="connsiteY2" fmla="*/ 71438 h 257175"/>
                <a:gd name="connsiteX3" fmla="*/ 188119 w 1002506"/>
                <a:gd name="connsiteY3" fmla="*/ 69056 h 257175"/>
                <a:gd name="connsiteX4" fmla="*/ 352425 w 1002506"/>
                <a:gd name="connsiteY4" fmla="*/ 61913 h 257175"/>
                <a:gd name="connsiteX5" fmla="*/ 538162 w 1002506"/>
                <a:gd name="connsiteY5" fmla="*/ 47625 h 257175"/>
                <a:gd name="connsiteX6" fmla="*/ 702469 w 1002506"/>
                <a:gd name="connsiteY6" fmla="*/ 30956 h 257175"/>
                <a:gd name="connsiteX7" fmla="*/ 862012 w 1002506"/>
                <a:gd name="connsiteY7" fmla="*/ 14288 h 257175"/>
                <a:gd name="connsiteX8" fmla="*/ 1002506 w 1002506"/>
                <a:gd name="connsiteY8" fmla="*/ 0 h 257175"/>
                <a:gd name="connsiteX9" fmla="*/ 1002506 w 1002506"/>
                <a:gd name="connsiteY9" fmla="*/ 152400 h 257175"/>
                <a:gd name="connsiteX10" fmla="*/ 631031 w 1002506"/>
                <a:gd name="connsiteY10" fmla="*/ 195263 h 257175"/>
                <a:gd name="connsiteX11" fmla="*/ 407194 w 1002506"/>
                <a:gd name="connsiteY11" fmla="*/ 21669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506" h="257175">
                  <a:moveTo>
                    <a:pt x="407194" y="216694"/>
                  </a:moveTo>
                  <a:lnTo>
                    <a:pt x="42862" y="257175"/>
                  </a:lnTo>
                  <a:lnTo>
                    <a:pt x="0" y="71438"/>
                  </a:lnTo>
                  <a:lnTo>
                    <a:pt x="188119" y="69056"/>
                  </a:lnTo>
                  <a:lnTo>
                    <a:pt x="352425" y="61913"/>
                  </a:lnTo>
                  <a:lnTo>
                    <a:pt x="538162" y="47625"/>
                  </a:lnTo>
                  <a:lnTo>
                    <a:pt x="702469" y="30956"/>
                  </a:lnTo>
                  <a:lnTo>
                    <a:pt x="862012" y="14288"/>
                  </a:lnTo>
                  <a:lnTo>
                    <a:pt x="1002506" y="0"/>
                  </a:lnTo>
                  <a:lnTo>
                    <a:pt x="1002506" y="152400"/>
                  </a:lnTo>
                  <a:lnTo>
                    <a:pt x="631031" y="195263"/>
                  </a:lnTo>
                  <a:lnTo>
                    <a:pt x="407194" y="216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55E43741-EE01-409B-ACA8-E74F260B2F0F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465263"/>
            <a:ext cx="4217987" cy="4672012"/>
            <a:chOff x="2814638" y="1465263"/>
            <a:chExt cx="4217987" cy="4672012"/>
          </a:xfrm>
        </p:grpSpPr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434EAA68-E6B3-4A40-88BF-B0D3B808E7D5}"/>
                </a:ext>
              </a:extLst>
            </p:cNvPr>
            <p:cNvSpPr/>
            <p:nvPr/>
          </p:nvSpPr>
          <p:spPr>
            <a:xfrm>
              <a:off x="3679825" y="3119438"/>
              <a:ext cx="1038225" cy="1130300"/>
            </a:xfrm>
            <a:custGeom>
              <a:avLst/>
              <a:gdLst>
                <a:gd name="connsiteX0" fmla="*/ 626269 w 1038225"/>
                <a:gd name="connsiteY0" fmla="*/ 714375 h 1131093"/>
                <a:gd name="connsiteX1" fmla="*/ 445294 w 1038225"/>
                <a:gd name="connsiteY1" fmla="*/ 862012 h 1131093"/>
                <a:gd name="connsiteX2" fmla="*/ 292894 w 1038225"/>
                <a:gd name="connsiteY2" fmla="*/ 973931 h 1131093"/>
                <a:gd name="connsiteX3" fmla="*/ 180975 w 1038225"/>
                <a:gd name="connsiteY3" fmla="*/ 1045368 h 1131093"/>
                <a:gd name="connsiteX4" fmla="*/ 66675 w 1038225"/>
                <a:gd name="connsiteY4" fmla="*/ 1114425 h 1131093"/>
                <a:gd name="connsiteX5" fmla="*/ 45244 w 1038225"/>
                <a:gd name="connsiteY5" fmla="*/ 1123950 h 1131093"/>
                <a:gd name="connsiteX6" fmla="*/ 26194 w 1038225"/>
                <a:gd name="connsiteY6" fmla="*/ 1131093 h 1131093"/>
                <a:gd name="connsiteX7" fmla="*/ 9525 w 1038225"/>
                <a:gd name="connsiteY7" fmla="*/ 1128712 h 1131093"/>
                <a:gd name="connsiteX8" fmla="*/ 0 w 1038225"/>
                <a:gd name="connsiteY8" fmla="*/ 1116806 h 1131093"/>
                <a:gd name="connsiteX9" fmla="*/ 0 w 1038225"/>
                <a:gd name="connsiteY9" fmla="*/ 1102518 h 1131093"/>
                <a:gd name="connsiteX10" fmla="*/ 7144 w 1038225"/>
                <a:gd name="connsiteY10" fmla="*/ 1078706 h 1131093"/>
                <a:gd name="connsiteX11" fmla="*/ 21432 w 1038225"/>
                <a:gd name="connsiteY11" fmla="*/ 1062037 h 1131093"/>
                <a:gd name="connsiteX12" fmla="*/ 83344 w 1038225"/>
                <a:gd name="connsiteY12" fmla="*/ 1016793 h 1131093"/>
                <a:gd name="connsiteX13" fmla="*/ 161925 w 1038225"/>
                <a:gd name="connsiteY13" fmla="*/ 952500 h 1131093"/>
                <a:gd name="connsiteX14" fmla="*/ 216694 w 1038225"/>
                <a:gd name="connsiteY14" fmla="*/ 904875 h 1131093"/>
                <a:gd name="connsiteX15" fmla="*/ 295275 w 1038225"/>
                <a:gd name="connsiteY15" fmla="*/ 833437 h 1131093"/>
                <a:gd name="connsiteX16" fmla="*/ 361950 w 1038225"/>
                <a:gd name="connsiteY16" fmla="*/ 766762 h 1131093"/>
                <a:gd name="connsiteX17" fmla="*/ 419100 w 1038225"/>
                <a:gd name="connsiteY17" fmla="*/ 707231 h 1131093"/>
                <a:gd name="connsiteX18" fmla="*/ 483394 w 1038225"/>
                <a:gd name="connsiteY18" fmla="*/ 635793 h 1131093"/>
                <a:gd name="connsiteX19" fmla="*/ 545307 w 1038225"/>
                <a:gd name="connsiteY19" fmla="*/ 561975 h 1131093"/>
                <a:gd name="connsiteX20" fmla="*/ 619125 w 1038225"/>
                <a:gd name="connsiteY20" fmla="*/ 464343 h 1131093"/>
                <a:gd name="connsiteX21" fmla="*/ 666750 w 1038225"/>
                <a:gd name="connsiteY21" fmla="*/ 397668 h 1131093"/>
                <a:gd name="connsiteX22" fmla="*/ 735807 w 1038225"/>
                <a:gd name="connsiteY22" fmla="*/ 295275 h 1131093"/>
                <a:gd name="connsiteX23" fmla="*/ 757238 w 1038225"/>
                <a:gd name="connsiteY23" fmla="*/ 252412 h 1131093"/>
                <a:gd name="connsiteX24" fmla="*/ 762000 w 1038225"/>
                <a:gd name="connsiteY24" fmla="*/ 235743 h 1131093"/>
                <a:gd name="connsiteX25" fmla="*/ 762000 w 1038225"/>
                <a:gd name="connsiteY25" fmla="*/ 216693 h 1131093"/>
                <a:gd name="connsiteX26" fmla="*/ 754857 w 1038225"/>
                <a:gd name="connsiteY26" fmla="*/ 190500 h 1131093"/>
                <a:gd name="connsiteX27" fmla="*/ 738188 w 1038225"/>
                <a:gd name="connsiteY27" fmla="*/ 159543 h 1131093"/>
                <a:gd name="connsiteX28" fmla="*/ 707232 w 1038225"/>
                <a:gd name="connsiteY28" fmla="*/ 116681 h 1131093"/>
                <a:gd name="connsiteX29" fmla="*/ 671513 w 1038225"/>
                <a:gd name="connsiteY29" fmla="*/ 80962 h 1131093"/>
                <a:gd name="connsiteX30" fmla="*/ 659607 w 1038225"/>
                <a:gd name="connsiteY30" fmla="*/ 66675 h 1131093"/>
                <a:gd name="connsiteX31" fmla="*/ 647700 w 1038225"/>
                <a:gd name="connsiteY31" fmla="*/ 42862 h 1131093"/>
                <a:gd name="connsiteX32" fmla="*/ 647700 w 1038225"/>
                <a:gd name="connsiteY32" fmla="*/ 21431 h 1131093"/>
                <a:gd name="connsiteX33" fmla="*/ 657225 w 1038225"/>
                <a:gd name="connsiteY33" fmla="*/ 7143 h 1131093"/>
                <a:gd name="connsiteX34" fmla="*/ 678657 w 1038225"/>
                <a:gd name="connsiteY34" fmla="*/ 0 h 1131093"/>
                <a:gd name="connsiteX35" fmla="*/ 731044 w 1038225"/>
                <a:gd name="connsiteY35" fmla="*/ 16668 h 1131093"/>
                <a:gd name="connsiteX36" fmla="*/ 790575 w 1038225"/>
                <a:gd name="connsiteY36" fmla="*/ 45243 h 1131093"/>
                <a:gd name="connsiteX37" fmla="*/ 857250 w 1038225"/>
                <a:gd name="connsiteY37" fmla="*/ 83343 h 1131093"/>
                <a:gd name="connsiteX38" fmla="*/ 892969 w 1038225"/>
                <a:gd name="connsiteY38" fmla="*/ 109537 h 1131093"/>
                <a:gd name="connsiteX39" fmla="*/ 928688 w 1038225"/>
                <a:gd name="connsiteY39" fmla="*/ 138112 h 1131093"/>
                <a:gd name="connsiteX40" fmla="*/ 962025 w 1038225"/>
                <a:gd name="connsiteY40" fmla="*/ 171450 h 1131093"/>
                <a:gd name="connsiteX41" fmla="*/ 995363 w 1038225"/>
                <a:gd name="connsiteY41" fmla="*/ 207168 h 1131093"/>
                <a:gd name="connsiteX42" fmla="*/ 1021557 w 1038225"/>
                <a:gd name="connsiteY42" fmla="*/ 240506 h 1131093"/>
                <a:gd name="connsiteX43" fmla="*/ 1038225 w 1038225"/>
                <a:gd name="connsiteY43" fmla="*/ 266700 h 1131093"/>
                <a:gd name="connsiteX44" fmla="*/ 966788 w 1038225"/>
                <a:gd name="connsiteY44" fmla="*/ 354806 h 1131093"/>
                <a:gd name="connsiteX45" fmla="*/ 912019 w 1038225"/>
                <a:gd name="connsiteY45" fmla="*/ 428625 h 1131093"/>
                <a:gd name="connsiteX46" fmla="*/ 859632 w 1038225"/>
                <a:gd name="connsiteY46" fmla="*/ 490537 h 1131093"/>
                <a:gd name="connsiteX47" fmla="*/ 804863 w 1038225"/>
                <a:gd name="connsiteY47" fmla="*/ 552450 h 1131093"/>
                <a:gd name="connsiteX48" fmla="*/ 766763 w 1038225"/>
                <a:gd name="connsiteY48" fmla="*/ 585787 h 1131093"/>
                <a:gd name="connsiteX49" fmla="*/ 685800 w 1038225"/>
                <a:gd name="connsiteY49" fmla="*/ 664368 h 1131093"/>
                <a:gd name="connsiteX50" fmla="*/ 626269 w 1038225"/>
                <a:gd name="connsiteY50" fmla="*/ 714375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131093">
                  <a:moveTo>
                    <a:pt x="626269" y="714375"/>
                  </a:moveTo>
                  <a:lnTo>
                    <a:pt x="445294" y="862012"/>
                  </a:lnTo>
                  <a:lnTo>
                    <a:pt x="292894" y="973931"/>
                  </a:lnTo>
                  <a:lnTo>
                    <a:pt x="180975" y="1045368"/>
                  </a:lnTo>
                  <a:lnTo>
                    <a:pt x="66675" y="1114425"/>
                  </a:lnTo>
                  <a:lnTo>
                    <a:pt x="45244" y="1123950"/>
                  </a:lnTo>
                  <a:lnTo>
                    <a:pt x="26194" y="1131093"/>
                  </a:lnTo>
                  <a:lnTo>
                    <a:pt x="9525" y="1128712"/>
                  </a:lnTo>
                  <a:lnTo>
                    <a:pt x="0" y="1116806"/>
                  </a:lnTo>
                  <a:lnTo>
                    <a:pt x="0" y="1102518"/>
                  </a:lnTo>
                  <a:lnTo>
                    <a:pt x="7144" y="1078706"/>
                  </a:lnTo>
                  <a:lnTo>
                    <a:pt x="21432" y="1062037"/>
                  </a:lnTo>
                  <a:lnTo>
                    <a:pt x="83344" y="1016793"/>
                  </a:lnTo>
                  <a:lnTo>
                    <a:pt x="161925" y="952500"/>
                  </a:lnTo>
                  <a:lnTo>
                    <a:pt x="216694" y="904875"/>
                  </a:lnTo>
                  <a:lnTo>
                    <a:pt x="295275" y="833437"/>
                  </a:lnTo>
                  <a:lnTo>
                    <a:pt x="361950" y="766762"/>
                  </a:lnTo>
                  <a:lnTo>
                    <a:pt x="419100" y="707231"/>
                  </a:lnTo>
                  <a:lnTo>
                    <a:pt x="483394" y="635793"/>
                  </a:lnTo>
                  <a:lnTo>
                    <a:pt x="545307" y="561975"/>
                  </a:lnTo>
                  <a:lnTo>
                    <a:pt x="619125" y="464343"/>
                  </a:lnTo>
                  <a:lnTo>
                    <a:pt x="666750" y="397668"/>
                  </a:lnTo>
                  <a:lnTo>
                    <a:pt x="735807" y="295275"/>
                  </a:lnTo>
                  <a:lnTo>
                    <a:pt x="757238" y="252412"/>
                  </a:lnTo>
                  <a:lnTo>
                    <a:pt x="762000" y="235743"/>
                  </a:lnTo>
                  <a:lnTo>
                    <a:pt x="762000" y="216693"/>
                  </a:lnTo>
                  <a:lnTo>
                    <a:pt x="754857" y="190500"/>
                  </a:lnTo>
                  <a:lnTo>
                    <a:pt x="738188" y="159543"/>
                  </a:lnTo>
                  <a:lnTo>
                    <a:pt x="707232" y="116681"/>
                  </a:lnTo>
                  <a:lnTo>
                    <a:pt x="671513" y="80962"/>
                  </a:lnTo>
                  <a:lnTo>
                    <a:pt x="659607" y="66675"/>
                  </a:lnTo>
                  <a:lnTo>
                    <a:pt x="647700" y="42862"/>
                  </a:lnTo>
                  <a:lnTo>
                    <a:pt x="647700" y="21431"/>
                  </a:lnTo>
                  <a:lnTo>
                    <a:pt x="657225" y="7143"/>
                  </a:lnTo>
                  <a:lnTo>
                    <a:pt x="678657" y="0"/>
                  </a:lnTo>
                  <a:lnTo>
                    <a:pt x="731044" y="16668"/>
                  </a:lnTo>
                  <a:lnTo>
                    <a:pt x="790575" y="45243"/>
                  </a:lnTo>
                  <a:lnTo>
                    <a:pt x="857250" y="83343"/>
                  </a:lnTo>
                  <a:lnTo>
                    <a:pt x="892969" y="109537"/>
                  </a:lnTo>
                  <a:lnTo>
                    <a:pt x="928688" y="138112"/>
                  </a:lnTo>
                  <a:lnTo>
                    <a:pt x="962025" y="171450"/>
                  </a:lnTo>
                  <a:lnTo>
                    <a:pt x="995363" y="207168"/>
                  </a:lnTo>
                  <a:lnTo>
                    <a:pt x="1021557" y="240506"/>
                  </a:lnTo>
                  <a:lnTo>
                    <a:pt x="1038225" y="266700"/>
                  </a:lnTo>
                  <a:lnTo>
                    <a:pt x="966788" y="354806"/>
                  </a:lnTo>
                  <a:lnTo>
                    <a:pt x="912019" y="428625"/>
                  </a:lnTo>
                  <a:lnTo>
                    <a:pt x="859632" y="490537"/>
                  </a:lnTo>
                  <a:lnTo>
                    <a:pt x="804863" y="552450"/>
                  </a:lnTo>
                  <a:lnTo>
                    <a:pt x="766763" y="585787"/>
                  </a:lnTo>
                  <a:lnTo>
                    <a:pt x="685800" y="664368"/>
                  </a:lnTo>
                  <a:lnTo>
                    <a:pt x="626269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5">
              <a:extLst>
                <a:ext uri="{FF2B5EF4-FFF2-40B4-BE49-F238E27FC236}">
                  <a16:creationId xmlns:a16="http://schemas.microsoft.com/office/drawing/2014/main" id="{CA8F4EA6-9CED-4CAF-B190-9C0DC6584CEC}"/>
                </a:ext>
              </a:extLst>
            </p:cNvPr>
            <p:cNvSpPr/>
            <p:nvPr/>
          </p:nvSpPr>
          <p:spPr>
            <a:xfrm rot="16200000">
              <a:off x="868363" y="3652838"/>
              <a:ext cx="4286250" cy="393700"/>
            </a:xfrm>
            <a:custGeom>
              <a:avLst/>
              <a:gdLst>
                <a:gd name="connsiteX0" fmla="*/ 2337720 w 4286509"/>
                <a:gd name="connsiteY0" fmla="*/ 388930 h 393068"/>
                <a:gd name="connsiteX1" fmla="*/ 1746049 w 4286509"/>
                <a:gd name="connsiteY1" fmla="*/ 384792 h 393068"/>
                <a:gd name="connsiteX2" fmla="*/ 1274368 w 4286509"/>
                <a:gd name="connsiteY2" fmla="*/ 376517 h 393068"/>
                <a:gd name="connsiteX3" fmla="*/ 831649 w 4286509"/>
                <a:gd name="connsiteY3" fmla="*/ 368242 h 393068"/>
                <a:gd name="connsiteX4" fmla="*/ 368243 w 4286509"/>
                <a:gd name="connsiteY4" fmla="*/ 347554 h 393068"/>
                <a:gd name="connsiteX5" fmla="*/ 74476 w 4286509"/>
                <a:gd name="connsiteY5" fmla="*/ 331004 h 393068"/>
                <a:gd name="connsiteX6" fmla="*/ 45514 w 4286509"/>
                <a:gd name="connsiteY6" fmla="*/ 326867 h 393068"/>
                <a:gd name="connsiteX7" fmla="*/ 24826 w 4286509"/>
                <a:gd name="connsiteY7" fmla="*/ 314454 h 393068"/>
                <a:gd name="connsiteX8" fmla="*/ 4138 w 4286509"/>
                <a:gd name="connsiteY8" fmla="*/ 285491 h 393068"/>
                <a:gd name="connsiteX9" fmla="*/ 0 w 4286509"/>
                <a:gd name="connsiteY9" fmla="*/ 256528 h 393068"/>
                <a:gd name="connsiteX10" fmla="*/ 8276 w 4286509"/>
                <a:gd name="connsiteY10" fmla="*/ 231703 h 393068"/>
                <a:gd name="connsiteX11" fmla="*/ 41376 w 4286509"/>
                <a:gd name="connsiteY11" fmla="*/ 198602 h 393068"/>
                <a:gd name="connsiteX12" fmla="*/ 95164 w 4286509"/>
                <a:gd name="connsiteY12" fmla="*/ 165502 h 393068"/>
                <a:gd name="connsiteX13" fmla="*/ 177915 w 4286509"/>
                <a:gd name="connsiteY13" fmla="*/ 136539 h 393068"/>
                <a:gd name="connsiteX14" fmla="*/ 235841 w 4286509"/>
                <a:gd name="connsiteY14" fmla="*/ 115851 h 393068"/>
                <a:gd name="connsiteX15" fmla="*/ 339280 w 4286509"/>
                <a:gd name="connsiteY15" fmla="*/ 91026 h 393068"/>
                <a:gd name="connsiteX16" fmla="*/ 442719 w 4286509"/>
                <a:gd name="connsiteY16" fmla="*/ 74476 h 393068"/>
                <a:gd name="connsiteX17" fmla="*/ 496507 w 4286509"/>
                <a:gd name="connsiteY17" fmla="*/ 86888 h 393068"/>
                <a:gd name="connsiteX18" fmla="*/ 620634 w 4286509"/>
                <a:gd name="connsiteY18" fmla="*/ 107576 h 393068"/>
                <a:gd name="connsiteX19" fmla="*/ 761311 w 4286509"/>
                <a:gd name="connsiteY19" fmla="*/ 128264 h 393068"/>
                <a:gd name="connsiteX20" fmla="*/ 914400 w 4286509"/>
                <a:gd name="connsiteY20" fmla="*/ 144814 h 393068"/>
                <a:gd name="connsiteX21" fmla="*/ 1113003 w 4286509"/>
                <a:gd name="connsiteY21" fmla="*/ 157227 h 393068"/>
                <a:gd name="connsiteX22" fmla="*/ 1439870 w 4286509"/>
                <a:gd name="connsiteY22" fmla="*/ 173777 h 393068"/>
                <a:gd name="connsiteX23" fmla="*/ 1746049 w 4286509"/>
                <a:gd name="connsiteY23" fmla="*/ 190327 h 393068"/>
                <a:gd name="connsiteX24" fmla="*/ 2221868 w 4286509"/>
                <a:gd name="connsiteY24" fmla="*/ 190327 h 393068"/>
                <a:gd name="connsiteX25" fmla="*/ 2602524 w 4286509"/>
                <a:gd name="connsiteY25" fmla="*/ 190327 h 393068"/>
                <a:gd name="connsiteX26" fmla="*/ 3161094 w 4286509"/>
                <a:gd name="connsiteY26" fmla="*/ 186190 h 393068"/>
                <a:gd name="connsiteX27" fmla="*/ 3458998 w 4286509"/>
                <a:gd name="connsiteY27" fmla="*/ 190327 h 393068"/>
                <a:gd name="connsiteX28" fmla="*/ 3889304 w 4286509"/>
                <a:gd name="connsiteY28" fmla="*/ 190327 h 393068"/>
                <a:gd name="connsiteX29" fmla="*/ 3959642 w 4286509"/>
                <a:gd name="connsiteY29" fmla="*/ 177915 h 393068"/>
                <a:gd name="connsiteX30" fmla="*/ 4050668 w 4286509"/>
                <a:gd name="connsiteY30" fmla="*/ 140677 h 393068"/>
                <a:gd name="connsiteX31" fmla="*/ 4137557 w 4286509"/>
                <a:gd name="connsiteY31" fmla="*/ 86888 h 393068"/>
                <a:gd name="connsiteX32" fmla="*/ 4216171 w 4286509"/>
                <a:gd name="connsiteY32" fmla="*/ 28963 h 393068"/>
                <a:gd name="connsiteX33" fmla="*/ 4245133 w 4286509"/>
                <a:gd name="connsiteY33" fmla="*/ 4137 h 393068"/>
                <a:gd name="connsiteX34" fmla="*/ 4257546 w 4286509"/>
                <a:gd name="connsiteY34" fmla="*/ 0 h 393068"/>
                <a:gd name="connsiteX35" fmla="*/ 4269959 w 4286509"/>
                <a:gd name="connsiteY35" fmla="*/ 0 h 393068"/>
                <a:gd name="connsiteX36" fmla="*/ 4286509 w 4286509"/>
                <a:gd name="connsiteY36" fmla="*/ 8275 h 393068"/>
                <a:gd name="connsiteX37" fmla="*/ 4282371 w 4286509"/>
                <a:gd name="connsiteY37" fmla="*/ 49650 h 393068"/>
                <a:gd name="connsiteX38" fmla="*/ 4269959 w 4286509"/>
                <a:gd name="connsiteY38" fmla="*/ 119989 h 393068"/>
                <a:gd name="connsiteX39" fmla="*/ 4228583 w 4286509"/>
                <a:gd name="connsiteY39" fmla="*/ 235840 h 393068"/>
                <a:gd name="connsiteX40" fmla="*/ 4212033 w 4286509"/>
                <a:gd name="connsiteY40" fmla="*/ 273078 h 393068"/>
                <a:gd name="connsiteX41" fmla="*/ 4195483 w 4286509"/>
                <a:gd name="connsiteY41" fmla="*/ 351692 h 393068"/>
                <a:gd name="connsiteX42" fmla="*/ 4063081 w 4286509"/>
                <a:gd name="connsiteY42" fmla="*/ 384792 h 393068"/>
                <a:gd name="connsiteX43" fmla="*/ 3773452 w 4286509"/>
                <a:gd name="connsiteY43" fmla="*/ 388930 h 393068"/>
                <a:gd name="connsiteX44" fmla="*/ 3566574 w 4286509"/>
                <a:gd name="connsiteY44" fmla="*/ 393068 h 393068"/>
                <a:gd name="connsiteX45" fmla="*/ 3409347 w 4286509"/>
                <a:gd name="connsiteY45" fmla="*/ 388930 h 393068"/>
                <a:gd name="connsiteX46" fmla="*/ 2838364 w 4286509"/>
                <a:gd name="connsiteY46" fmla="*/ 384792 h 393068"/>
                <a:gd name="connsiteX47" fmla="*/ 2672862 w 4286509"/>
                <a:gd name="connsiteY47" fmla="*/ 388930 h 393068"/>
                <a:gd name="connsiteX48" fmla="*/ 2337720 w 4286509"/>
                <a:gd name="connsiteY48" fmla="*/ 388930 h 3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86509" h="393068">
                  <a:moveTo>
                    <a:pt x="2337720" y="388930"/>
                  </a:moveTo>
                  <a:lnTo>
                    <a:pt x="1746049" y="384792"/>
                  </a:lnTo>
                  <a:lnTo>
                    <a:pt x="1274368" y="376517"/>
                  </a:lnTo>
                  <a:lnTo>
                    <a:pt x="831649" y="368242"/>
                  </a:lnTo>
                  <a:lnTo>
                    <a:pt x="368243" y="347554"/>
                  </a:lnTo>
                  <a:lnTo>
                    <a:pt x="74476" y="331004"/>
                  </a:lnTo>
                  <a:lnTo>
                    <a:pt x="45514" y="326867"/>
                  </a:lnTo>
                  <a:lnTo>
                    <a:pt x="24826" y="314454"/>
                  </a:lnTo>
                  <a:lnTo>
                    <a:pt x="4138" y="285491"/>
                  </a:lnTo>
                  <a:lnTo>
                    <a:pt x="0" y="256528"/>
                  </a:lnTo>
                  <a:lnTo>
                    <a:pt x="8276" y="231703"/>
                  </a:lnTo>
                  <a:lnTo>
                    <a:pt x="41376" y="198602"/>
                  </a:lnTo>
                  <a:lnTo>
                    <a:pt x="95164" y="165502"/>
                  </a:lnTo>
                  <a:lnTo>
                    <a:pt x="177915" y="136539"/>
                  </a:lnTo>
                  <a:lnTo>
                    <a:pt x="235841" y="115851"/>
                  </a:lnTo>
                  <a:lnTo>
                    <a:pt x="339280" y="91026"/>
                  </a:lnTo>
                  <a:lnTo>
                    <a:pt x="442719" y="74476"/>
                  </a:lnTo>
                  <a:lnTo>
                    <a:pt x="496507" y="86888"/>
                  </a:lnTo>
                  <a:lnTo>
                    <a:pt x="620634" y="107576"/>
                  </a:lnTo>
                  <a:lnTo>
                    <a:pt x="761311" y="128264"/>
                  </a:lnTo>
                  <a:lnTo>
                    <a:pt x="914400" y="144814"/>
                  </a:lnTo>
                  <a:lnTo>
                    <a:pt x="1113003" y="157227"/>
                  </a:lnTo>
                  <a:lnTo>
                    <a:pt x="1439870" y="173777"/>
                  </a:lnTo>
                  <a:lnTo>
                    <a:pt x="1746049" y="190327"/>
                  </a:lnTo>
                  <a:lnTo>
                    <a:pt x="2221868" y="190327"/>
                  </a:lnTo>
                  <a:lnTo>
                    <a:pt x="2602524" y="190327"/>
                  </a:lnTo>
                  <a:lnTo>
                    <a:pt x="3161094" y="186190"/>
                  </a:lnTo>
                  <a:lnTo>
                    <a:pt x="3458998" y="190327"/>
                  </a:lnTo>
                  <a:lnTo>
                    <a:pt x="3889304" y="190327"/>
                  </a:lnTo>
                  <a:lnTo>
                    <a:pt x="3959642" y="177915"/>
                  </a:lnTo>
                  <a:lnTo>
                    <a:pt x="4050668" y="140677"/>
                  </a:lnTo>
                  <a:lnTo>
                    <a:pt x="4137557" y="86888"/>
                  </a:lnTo>
                  <a:lnTo>
                    <a:pt x="4216171" y="28963"/>
                  </a:lnTo>
                  <a:lnTo>
                    <a:pt x="4245133" y="4137"/>
                  </a:lnTo>
                  <a:lnTo>
                    <a:pt x="4257546" y="0"/>
                  </a:lnTo>
                  <a:lnTo>
                    <a:pt x="4269959" y="0"/>
                  </a:lnTo>
                  <a:lnTo>
                    <a:pt x="4286509" y="8275"/>
                  </a:lnTo>
                  <a:lnTo>
                    <a:pt x="4282371" y="49650"/>
                  </a:lnTo>
                  <a:lnTo>
                    <a:pt x="4269959" y="119989"/>
                  </a:lnTo>
                  <a:lnTo>
                    <a:pt x="4228583" y="235840"/>
                  </a:lnTo>
                  <a:lnTo>
                    <a:pt x="4212033" y="273078"/>
                  </a:lnTo>
                  <a:lnTo>
                    <a:pt x="4195483" y="351692"/>
                  </a:lnTo>
                  <a:lnTo>
                    <a:pt x="4063081" y="384792"/>
                  </a:lnTo>
                  <a:lnTo>
                    <a:pt x="3773452" y="388930"/>
                  </a:lnTo>
                  <a:lnTo>
                    <a:pt x="3566574" y="393068"/>
                  </a:lnTo>
                  <a:lnTo>
                    <a:pt x="3409347" y="388930"/>
                  </a:lnTo>
                  <a:lnTo>
                    <a:pt x="2838364" y="384792"/>
                  </a:lnTo>
                  <a:lnTo>
                    <a:pt x="2672862" y="388930"/>
                  </a:lnTo>
                  <a:lnTo>
                    <a:pt x="2337720" y="388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358D62FE-BE2B-4036-8856-474F39527594}"/>
                </a:ext>
              </a:extLst>
            </p:cNvPr>
            <p:cNvSpPr/>
            <p:nvPr/>
          </p:nvSpPr>
          <p:spPr>
            <a:xfrm>
              <a:off x="3132138" y="1554163"/>
              <a:ext cx="1333500" cy="1668462"/>
            </a:xfrm>
            <a:custGeom>
              <a:avLst/>
              <a:gdLst>
                <a:gd name="connsiteX0" fmla="*/ 383722 w 1333500"/>
                <a:gd name="connsiteY0" fmla="*/ 321128 h 1668235"/>
                <a:gd name="connsiteX1" fmla="*/ 8165 w 1333500"/>
                <a:gd name="connsiteY1" fmla="*/ 397328 h 1668235"/>
                <a:gd name="connsiteX2" fmla="*/ 0 w 1333500"/>
                <a:gd name="connsiteY2" fmla="*/ 236764 h 1668235"/>
                <a:gd name="connsiteX3" fmla="*/ 43543 w 1333500"/>
                <a:gd name="connsiteY3" fmla="*/ 239485 h 1668235"/>
                <a:gd name="connsiteX4" fmla="*/ 95250 w 1333500"/>
                <a:gd name="connsiteY4" fmla="*/ 231321 h 1668235"/>
                <a:gd name="connsiteX5" fmla="*/ 277586 w 1333500"/>
                <a:gd name="connsiteY5" fmla="*/ 193221 h 1668235"/>
                <a:gd name="connsiteX6" fmla="*/ 413657 w 1333500"/>
                <a:gd name="connsiteY6" fmla="*/ 166007 h 1668235"/>
                <a:gd name="connsiteX7" fmla="*/ 563336 w 1333500"/>
                <a:gd name="connsiteY7" fmla="*/ 136071 h 1668235"/>
                <a:gd name="connsiteX8" fmla="*/ 770165 w 1333500"/>
                <a:gd name="connsiteY8" fmla="*/ 95250 h 1668235"/>
                <a:gd name="connsiteX9" fmla="*/ 800100 w 1333500"/>
                <a:gd name="connsiteY9" fmla="*/ 87085 h 1668235"/>
                <a:gd name="connsiteX10" fmla="*/ 846365 w 1333500"/>
                <a:gd name="connsiteY10" fmla="*/ 70757 h 1668235"/>
                <a:gd name="connsiteX11" fmla="*/ 922565 w 1333500"/>
                <a:gd name="connsiteY11" fmla="*/ 38100 h 1668235"/>
                <a:gd name="connsiteX12" fmla="*/ 993322 w 1333500"/>
                <a:gd name="connsiteY12" fmla="*/ 0 h 1668235"/>
                <a:gd name="connsiteX13" fmla="*/ 1045029 w 1333500"/>
                <a:gd name="connsiteY13" fmla="*/ 19050 h 1668235"/>
                <a:gd name="connsiteX14" fmla="*/ 1123950 w 1333500"/>
                <a:gd name="connsiteY14" fmla="*/ 51707 h 1668235"/>
                <a:gd name="connsiteX15" fmla="*/ 1183822 w 1333500"/>
                <a:gd name="connsiteY15" fmla="*/ 78921 h 1668235"/>
                <a:gd name="connsiteX16" fmla="*/ 1227365 w 1333500"/>
                <a:gd name="connsiteY16" fmla="*/ 95250 h 1668235"/>
                <a:gd name="connsiteX17" fmla="*/ 1265465 w 1333500"/>
                <a:gd name="connsiteY17" fmla="*/ 117021 h 1668235"/>
                <a:gd name="connsiteX18" fmla="*/ 1300843 w 1333500"/>
                <a:gd name="connsiteY18" fmla="*/ 146957 h 1668235"/>
                <a:gd name="connsiteX19" fmla="*/ 1319893 w 1333500"/>
                <a:gd name="connsiteY19" fmla="*/ 168728 h 1668235"/>
                <a:gd name="connsiteX20" fmla="*/ 1328057 w 1333500"/>
                <a:gd name="connsiteY20" fmla="*/ 190500 h 1668235"/>
                <a:gd name="connsiteX21" fmla="*/ 1333500 w 1333500"/>
                <a:gd name="connsiteY21" fmla="*/ 212271 h 1668235"/>
                <a:gd name="connsiteX22" fmla="*/ 1330779 w 1333500"/>
                <a:gd name="connsiteY22" fmla="*/ 231321 h 1668235"/>
                <a:gd name="connsiteX23" fmla="*/ 1325336 w 1333500"/>
                <a:gd name="connsiteY23" fmla="*/ 255814 h 1668235"/>
                <a:gd name="connsiteX24" fmla="*/ 1303565 w 1333500"/>
                <a:gd name="connsiteY24" fmla="*/ 285750 h 1668235"/>
                <a:gd name="connsiteX25" fmla="*/ 1270907 w 1333500"/>
                <a:gd name="connsiteY25" fmla="*/ 318407 h 1668235"/>
                <a:gd name="connsiteX26" fmla="*/ 1251857 w 1333500"/>
                <a:gd name="connsiteY26" fmla="*/ 342900 h 1668235"/>
                <a:gd name="connsiteX27" fmla="*/ 1238250 w 1333500"/>
                <a:gd name="connsiteY27" fmla="*/ 370114 h 1668235"/>
                <a:gd name="connsiteX28" fmla="*/ 1216479 w 1333500"/>
                <a:gd name="connsiteY28" fmla="*/ 419100 h 1668235"/>
                <a:gd name="connsiteX29" fmla="*/ 1208315 w 1333500"/>
                <a:gd name="connsiteY29" fmla="*/ 451757 h 1668235"/>
                <a:gd name="connsiteX30" fmla="*/ 1200150 w 1333500"/>
                <a:gd name="connsiteY30" fmla="*/ 495300 h 1668235"/>
                <a:gd name="connsiteX31" fmla="*/ 1194707 w 1333500"/>
                <a:gd name="connsiteY31" fmla="*/ 604157 h 1668235"/>
                <a:gd name="connsiteX32" fmla="*/ 1189265 w 1333500"/>
                <a:gd name="connsiteY32" fmla="*/ 868135 h 1668235"/>
                <a:gd name="connsiteX33" fmla="*/ 1189265 w 1333500"/>
                <a:gd name="connsiteY33" fmla="*/ 1132114 h 1668235"/>
                <a:gd name="connsiteX34" fmla="*/ 1186543 w 1333500"/>
                <a:gd name="connsiteY34" fmla="*/ 1273628 h 1668235"/>
                <a:gd name="connsiteX35" fmla="*/ 1181100 w 1333500"/>
                <a:gd name="connsiteY35" fmla="*/ 1347107 h 1668235"/>
                <a:gd name="connsiteX36" fmla="*/ 1164772 w 1333500"/>
                <a:gd name="connsiteY36" fmla="*/ 1447800 h 1668235"/>
                <a:gd name="connsiteX37" fmla="*/ 1145722 w 1333500"/>
                <a:gd name="connsiteY37" fmla="*/ 1521278 h 1668235"/>
                <a:gd name="connsiteX38" fmla="*/ 1113065 w 1333500"/>
                <a:gd name="connsiteY38" fmla="*/ 1586593 h 1668235"/>
                <a:gd name="connsiteX39" fmla="*/ 1074965 w 1333500"/>
                <a:gd name="connsiteY39" fmla="*/ 1638300 h 1668235"/>
                <a:gd name="connsiteX40" fmla="*/ 1039586 w 1333500"/>
                <a:gd name="connsiteY40" fmla="*/ 1665514 h 1668235"/>
                <a:gd name="connsiteX41" fmla="*/ 1023257 w 1333500"/>
                <a:gd name="connsiteY41" fmla="*/ 1668235 h 1668235"/>
                <a:gd name="connsiteX42" fmla="*/ 1004207 w 1333500"/>
                <a:gd name="connsiteY42" fmla="*/ 1665514 h 1668235"/>
                <a:gd name="connsiteX43" fmla="*/ 990600 w 1333500"/>
                <a:gd name="connsiteY43" fmla="*/ 1660071 h 1668235"/>
                <a:gd name="connsiteX44" fmla="*/ 976993 w 1333500"/>
                <a:gd name="connsiteY44" fmla="*/ 1646464 h 1668235"/>
                <a:gd name="connsiteX45" fmla="*/ 957943 w 1333500"/>
                <a:gd name="connsiteY45" fmla="*/ 1619250 h 1668235"/>
                <a:gd name="connsiteX46" fmla="*/ 944336 w 1333500"/>
                <a:gd name="connsiteY46" fmla="*/ 1578428 h 1668235"/>
                <a:gd name="connsiteX47" fmla="*/ 968829 w 1333500"/>
                <a:gd name="connsiteY47" fmla="*/ 1420585 h 1668235"/>
                <a:gd name="connsiteX48" fmla="*/ 966107 w 1333500"/>
                <a:gd name="connsiteY48" fmla="*/ 911678 h 1668235"/>
                <a:gd name="connsiteX49" fmla="*/ 968829 w 1333500"/>
                <a:gd name="connsiteY49" fmla="*/ 723900 h 1668235"/>
                <a:gd name="connsiteX50" fmla="*/ 968829 w 1333500"/>
                <a:gd name="connsiteY50" fmla="*/ 302078 h 1668235"/>
                <a:gd name="connsiteX51" fmla="*/ 963386 w 1333500"/>
                <a:gd name="connsiteY51" fmla="*/ 269421 h 1668235"/>
                <a:gd name="connsiteX52" fmla="*/ 952500 w 1333500"/>
                <a:gd name="connsiteY52" fmla="*/ 242207 h 1668235"/>
                <a:gd name="connsiteX53" fmla="*/ 938893 w 1333500"/>
                <a:gd name="connsiteY53" fmla="*/ 231321 h 1668235"/>
                <a:gd name="connsiteX54" fmla="*/ 922565 w 1333500"/>
                <a:gd name="connsiteY54" fmla="*/ 225878 h 1668235"/>
                <a:gd name="connsiteX55" fmla="*/ 898072 w 1333500"/>
                <a:gd name="connsiteY55" fmla="*/ 220435 h 1668235"/>
                <a:gd name="connsiteX56" fmla="*/ 857250 w 1333500"/>
                <a:gd name="connsiteY56" fmla="*/ 225878 h 1668235"/>
                <a:gd name="connsiteX57" fmla="*/ 383722 w 1333500"/>
                <a:gd name="connsiteY57" fmla="*/ 321128 h 166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3500" h="1668235">
                  <a:moveTo>
                    <a:pt x="383722" y="321128"/>
                  </a:moveTo>
                  <a:lnTo>
                    <a:pt x="8165" y="397328"/>
                  </a:lnTo>
                  <a:lnTo>
                    <a:pt x="0" y="236764"/>
                  </a:lnTo>
                  <a:lnTo>
                    <a:pt x="43543" y="239485"/>
                  </a:lnTo>
                  <a:lnTo>
                    <a:pt x="95250" y="231321"/>
                  </a:lnTo>
                  <a:lnTo>
                    <a:pt x="277586" y="193221"/>
                  </a:lnTo>
                  <a:lnTo>
                    <a:pt x="413657" y="166007"/>
                  </a:lnTo>
                  <a:lnTo>
                    <a:pt x="563336" y="136071"/>
                  </a:lnTo>
                  <a:lnTo>
                    <a:pt x="770165" y="95250"/>
                  </a:lnTo>
                  <a:lnTo>
                    <a:pt x="800100" y="87085"/>
                  </a:lnTo>
                  <a:lnTo>
                    <a:pt x="846365" y="70757"/>
                  </a:lnTo>
                  <a:lnTo>
                    <a:pt x="922565" y="38100"/>
                  </a:lnTo>
                  <a:lnTo>
                    <a:pt x="993322" y="0"/>
                  </a:lnTo>
                  <a:lnTo>
                    <a:pt x="1045029" y="19050"/>
                  </a:lnTo>
                  <a:lnTo>
                    <a:pt x="1123950" y="51707"/>
                  </a:lnTo>
                  <a:lnTo>
                    <a:pt x="1183822" y="78921"/>
                  </a:lnTo>
                  <a:lnTo>
                    <a:pt x="1227365" y="95250"/>
                  </a:lnTo>
                  <a:lnTo>
                    <a:pt x="1265465" y="117021"/>
                  </a:lnTo>
                  <a:lnTo>
                    <a:pt x="1300843" y="146957"/>
                  </a:lnTo>
                  <a:lnTo>
                    <a:pt x="1319893" y="168728"/>
                  </a:lnTo>
                  <a:lnTo>
                    <a:pt x="1328057" y="190500"/>
                  </a:lnTo>
                  <a:lnTo>
                    <a:pt x="1333500" y="212271"/>
                  </a:lnTo>
                  <a:lnTo>
                    <a:pt x="1330779" y="231321"/>
                  </a:lnTo>
                  <a:lnTo>
                    <a:pt x="1325336" y="255814"/>
                  </a:lnTo>
                  <a:lnTo>
                    <a:pt x="1303565" y="285750"/>
                  </a:lnTo>
                  <a:lnTo>
                    <a:pt x="1270907" y="318407"/>
                  </a:lnTo>
                  <a:lnTo>
                    <a:pt x="1251857" y="342900"/>
                  </a:lnTo>
                  <a:lnTo>
                    <a:pt x="1238250" y="370114"/>
                  </a:lnTo>
                  <a:lnTo>
                    <a:pt x="1216479" y="419100"/>
                  </a:lnTo>
                  <a:lnTo>
                    <a:pt x="1208315" y="451757"/>
                  </a:lnTo>
                  <a:lnTo>
                    <a:pt x="1200150" y="495300"/>
                  </a:lnTo>
                  <a:lnTo>
                    <a:pt x="1194707" y="604157"/>
                  </a:lnTo>
                  <a:lnTo>
                    <a:pt x="1189265" y="868135"/>
                  </a:lnTo>
                  <a:lnTo>
                    <a:pt x="1189265" y="1132114"/>
                  </a:lnTo>
                  <a:cubicBezTo>
                    <a:pt x="1188358" y="1179285"/>
                    <a:pt x="1187450" y="1226457"/>
                    <a:pt x="1186543" y="1273628"/>
                  </a:cubicBezTo>
                  <a:lnTo>
                    <a:pt x="1181100" y="1347107"/>
                  </a:lnTo>
                  <a:lnTo>
                    <a:pt x="1164772" y="1447800"/>
                  </a:lnTo>
                  <a:lnTo>
                    <a:pt x="1145722" y="1521278"/>
                  </a:lnTo>
                  <a:lnTo>
                    <a:pt x="1113065" y="1586593"/>
                  </a:lnTo>
                  <a:lnTo>
                    <a:pt x="1074965" y="1638300"/>
                  </a:lnTo>
                  <a:lnTo>
                    <a:pt x="1039586" y="1665514"/>
                  </a:lnTo>
                  <a:lnTo>
                    <a:pt x="1023257" y="1668235"/>
                  </a:lnTo>
                  <a:lnTo>
                    <a:pt x="1004207" y="1665514"/>
                  </a:lnTo>
                  <a:lnTo>
                    <a:pt x="990600" y="1660071"/>
                  </a:lnTo>
                  <a:lnTo>
                    <a:pt x="976993" y="1646464"/>
                  </a:lnTo>
                  <a:lnTo>
                    <a:pt x="957943" y="1619250"/>
                  </a:lnTo>
                  <a:lnTo>
                    <a:pt x="944336" y="1578428"/>
                  </a:lnTo>
                  <a:lnTo>
                    <a:pt x="968829" y="1420585"/>
                  </a:lnTo>
                  <a:cubicBezTo>
                    <a:pt x="967922" y="1250949"/>
                    <a:pt x="967014" y="1081314"/>
                    <a:pt x="966107" y="911678"/>
                  </a:cubicBezTo>
                  <a:cubicBezTo>
                    <a:pt x="967014" y="849085"/>
                    <a:pt x="967922" y="786493"/>
                    <a:pt x="968829" y="723900"/>
                  </a:cubicBezTo>
                  <a:lnTo>
                    <a:pt x="968829" y="302078"/>
                  </a:lnTo>
                  <a:lnTo>
                    <a:pt x="963386" y="269421"/>
                  </a:lnTo>
                  <a:lnTo>
                    <a:pt x="952500" y="242207"/>
                  </a:lnTo>
                  <a:lnTo>
                    <a:pt x="938893" y="231321"/>
                  </a:lnTo>
                  <a:lnTo>
                    <a:pt x="922565" y="225878"/>
                  </a:lnTo>
                  <a:lnTo>
                    <a:pt x="898072" y="220435"/>
                  </a:lnTo>
                  <a:lnTo>
                    <a:pt x="857250" y="225878"/>
                  </a:lnTo>
                  <a:lnTo>
                    <a:pt x="383722" y="3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BBBF18F8-9F1F-4075-AB35-B3CF7DED836E}"/>
                </a:ext>
              </a:extLst>
            </p:cNvPr>
            <p:cNvSpPr/>
            <p:nvPr/>
          </p:nvSpPr>
          <p:spPr>
            <a:xfrm>
              <a:off x="3127375" y="2255838"/>
              <a:ext cx="1030288" cy="336550"/>
            </a:xfrm>
            <a:custGeom>
              <a:avLst/>
              <a:gdLst>
                <a:gd name="connsiteX0" fmla="*/ 571500 w 1031082"/>
                <a:gd name="connsiteY0" fmla="*/ 261937 h 338137"/>
                <a:gd name="connsiteX1" fmla="*/ 228600 w 1031082"/>
                <a:gd name="connsiteY1" fmla="*/ 309562 h 338137"/>
                <a:gd name="connsiteX2" fmla="*/ 16669 w 1031082"/>
                <a:gd name="connsiteY2" fmla="*/ 338137 h 338137"/>
                <a:gd name="connsiteX3" fmla="*/ 0 w 1031082"/>
                <a:gd name="connsiteY3" fmla="*/ 178594 h 338137"/>
                <a:gd name="connsiteX4" fmla="*/ 195263 w 1031082"/>
                <a:gd name="connsiteY4" fmla="*/ 150019 h 338137"/>
                <a:gd name="connsiteX5" fmla="*/ 466725 w 1031082"/>
                <a:gd name="connsiteY5" fmla="*/ 104775 h 338137"/>
                <a:gd name="connsiteX6" fmla="*/ 795338 w 1031082"/>
                <a:gd name="connsiteY6" fmla="*/ 45244 h 338137"/>
                <a:gd name="connsiteX7" fmla="*/ 1031082 w 1031082"/>
                <a:gd name="connsiteY7" fmla="*/ 0 h 338137"/>
                <a:gd name="connsiteX8" fmla="*/ 1026319 w 1031082"/>
                <a:gd name="connsiteY8" fmla="*/ 211931 h 338137"/>
                <a:gd name="connsiteX9" fmla="*/ 571500 w 1031082"/>
                <a:gd name="connsiteY9" fmla="*/ 26193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1082" h="338137">
                  <a:moveTo>
                    <a:pt x="571500" y="261937"/>
                  </a:moveTo>
                  <a:lnTo>
                    <a:pt x="228600" y="309562"/>
                  </a:lnTo>
                  <a:lnTo>
                    <a:pt x="16669" y="338137"/>
                  </a:lnTo>
                  <a:lnTo>
                    <a:pt x="0" y="178594"/>
                  </a:lnTo>
                  <a:lnTo>
                    <a:pt x="195263" y="150019"/>
                  </a:lnTo>
                  <a:lnTo>
                    <a:pt x="466725" y="104775"/>
                  </a:lnTo>
                  <a:lnTo>
                    <a:pt x="795338" y="45244"/>
                  </a:lnTo>
                  <a:lnTo>
                    <a:pt x="1031082" y="0"/>
                  </a:lnTo>
                  <a:lnTo>
                    <a:pt x="1026319" y="211931"/>
                  </a:lnTo>
                  <a:lnTo>
                    <a:pt x="571500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">
              <a:extLst>
                <a:ext uri="{FF2B5EF4-FFF2-40B4-BE49-F238E27FC236}">
                  <a16:creationId xmlns:a16="http://schemas.microsoft.com/office/drawing/2014/main" id="{6F299B9B-64C5-49B4-8483-57E2168D3740}"/>
                </a:ext>
              </a:extLst>
            </p:cNvPr>
            <p:cNvSpPr/>
            <p:nvPr/>
          </p:nvSpPr>
          <p:spPr>
            <a:xfrm>
              <a:off x="3138488" y="2952750"/>
              <a:ext cx="1017587" cy="382588"/>
            </a:xfrm>
            <a:custGeom>
              <a:avLst/>
              <a:gdLst>
                <a:gd name="connsiteX0" fmla="*/ 326231 w 1016793"/>
                <a:gd name="connsiteY0" fmla="*/ 300038 h 383381"/>
                <a:gd name="connsiteX1" fmla="*/ 0 w 1016793"/>
                <a:gd name="connsiteY1" fmla="*/ 383381 h 383381"/>
                <a:gd name="connsiteX2" fmla="*/ 0 w 1016793"/>
                <a:gd name="connsiteY2" fmla="*/ 197644 h 383381"/>
                <a:gd name="connsiteX3" fmla="*/ 140493 w 1016793"/>
                <a:gd name="connsiteY3" fmla="*/ 166688 h 383381"/>
                <a:gd name="connsiteX4" fmla="*/ 402431 w 1016793"/>
                <a:gd name="connsiteY4" fmla="*/ 109538 h 383381"/>
                <a:gd name="connsiteX5" fmla="*/ 564356 w 1016793"/>
                <a:gd name="connsiteY5" fmla="*/ 73819 h 383381"/>
                <a:gd name="connsiteX6" fmla="*/ 723900 w 1016793"/>
                <a:gd name="connsiteY6" fmla="*/ 40481 h 383381"/>
                <a:gd name="connsiteX7" fmla="*/ 823912 w 1016793"/>
                <a:gd name="connsiteY7" fmla="*/ 23813 h 383381"/>
                <a:gd name="connsiteX8" fmla="*/ 1016793 w 1016793"/>
                <a:gd name="connsiteY8" fmla="*/ 0 h 383381"/>
                <a:gd name="connsiteX9" fmla="*/ 1012031 w 1016793"/>
                <a:gd name="connsiteY9" fmla="*/ 173831 h 383381"/>
                <a:gd name="connsiteX10" fmla="*/ 792956 w 1016793"/>
                <a:gd name="connsiteY10" fmla="*/ 214313 h 383381"/>
                <a:gd name="connsiteX11" fmla="*/ 531018 w 1016793"/>
                <a:gd name="connsiteY11" fmla="*/ 261938 h 383381"/>
                <a:gd name="connsiteX12" fmla="*/ 326231 w 1016793"/>
                <a:gd name="connsiteY12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793" h="383381">
                  <a:moveTo>
                    <a:pt x="326231" y="300038"/>
                  </a:moveTo>
                  <a:lnTo>
                    <a:pt x="0" y="383381"/>
                  </a:lnTo>
                  <a:lnTo>
                    <a:pt x="0" y="197644"/>
                  </a:lnTo>
                  <a:lnTo>
                    <a:pt x="140493" y="166688"/>
                  </a:lnTo>
                  <a:lnTo>
                    <a:pt x="402431" y="109538"/>
                  </a:lnTo>
                  <a:lnTo>
                    <a:pt x="564356" y="73819"/>
                  </a:lnTo>
                  <a:lnTo>
                    <a:pt x="723900" y="40481"/>
                  </a:lnTo>
                  <a:lnTo>
                    <a:pt x="823912" y="23813"/>
                  </a:lnTo>
                  <a:lnTo>
                    <a:pt x="1016793" y="0"/>
                  </a:lnTo>
                  <a:lnTo>
                    <a:pt x="1012031" y="173831"/>
                  </a:lnTo>
                  <a:lnTo>
                    <a:pt x="792956" y="214313"/>
                  </a:lnTo>
                  <a:lnTo>
                    <a:pt x="531018" y="261938"/>
                  </a:lnTo>
                  <a:lnTo>
                    <a:pt x="326231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CD08AB08-73E0-40F1-A6BF-A513C259FDCF}"/>
                </a:ext>
              </a:extLst>
            </p:cNvPr>
            <p:cNvSpPr/>
            <p:nvPr/>
          </p:nvSpPr>
          <p:spPr>
            <a:xfrm>
              <a:off x="5265738" y="1573213"/>
              <a:ext cx="400050" cy="1631950"/>
            </a:xfrm>
            <a:custGeom>
              <a:avLst/>
              <a:gdLst>
                <a:gd name="connsiteX0" fmla="*/ 187779 w 400050"/>
                <a:gd name="connsiteY0" fmla="*/ 879021 h 1632857"/>
                <a:gd name="connsiteX1" fmla="*/ 193222 w 400050"/>
                <a:gd name="connsiteY1" fmla="*/ 650421 h 1632857"/>
                <a:gd name="connsiteX2" fmla="*/ 195943 w 400050"/>
                <a:gd name="connsiteY2" fmla="*/ 519793 h 1632857"/>
                <a:gd name="connsiteX3" fmla="*/ 193222 w 400050"/>
                <a:gd name="connsiteY3" fmla="*/ 359228 h 1632857"/>
                <a:gd name="connsiteX4" fmla="*/ 190500 w 400050"/>
                <a:gd name="connsiteY4" fmla="*/ 307521 h 1632857"/>
                <a:gd name="connsiteX5" fmla="*/ 182336 w 400050"/>
                <a:gd name="connsiteY5" fmla="*/ 263978 h 1632857"/>
                <a:gd name="connsiteX6" fmla="*/ 171450 w 400050"/>
                <a:gd name="connsiteY6" fmla="*/ 228600 h 1632857"/>
                <a:gd name="connsiteX7" fmla="*/ 146957 w 400050"/>
                <a:gd name="connsiteY7" fmla="*/ 185057 h 1632857"/>
                <a:gd name="connsiteX8" fmla="*/ 122465 w 400050"/>
                <a:gd name="connsiteY8" fmla="*/ 146957 h 1632857"/>
                <a:gd name="connsiteX9" fmla="*/ 97972 w 400050"/>
                <a:gd name="connsiteY9" fmla="*/ 117021 h 1632857"/>
                <a:gd name="connsiteX10" fmla="*/ 65315 w 400050"/>
                <a:gd name="connsiteY10" fmla="*/ 89807 h 1632857"/>
                <a:gd name="connsiteX11" fmla="*/ 21772 w 400050"/>
                <a:gd name="connsiteY11" fmla="*/ 62593 h 1632857"/>
                <a:gd name="connsiteX12" fmla="*/ 5443 w 400050"/>
                <a:gd name="connsiteY12" fmla="*/ 48985 h 1632857"/>
                <a:gd name="connsiteX13" fmla="*/ 0 w 400050"/>
                <a:gd name="connsiteY13" fmla="*/ 32657 h 1632857"/>
                <a:gd name="connsiteX14" fmla="*/ 2722 w 400050"/>
                <a:gd name="connsiteY14" fmla="*/ 21771 h 1632857"/>
                <a:gd name="connsiteX15" fmla="*/ 10886 w 400050"/>
                <a:gd name="connsiteY15" fmla="*/ 8164 h 1632857"/>
                <a:gd name="connsiteX16" fmla="*/ 46265 w 400050"/>
                <a:gd name="connsiteY16" fmla="*/ 0 h 1632857"/>
                <a:gd name="connsiteX17" fmla="*/ 81643 w 400050"/>
                <a:gd name="connsiteY17" fmla="*/ 5443 h 1632857"/>
                <a:gd name="connsiteX18" fmla="*/ 163286 w 400050"/>
                <a:gd name="connsiteY18" fmla="*/ 27214 h 1632857"/>
                <a:gd name="connsiteX19" fmla="*/ 236765 w 400050"/>
                <a:gd name="connsiteY19" fmla="*/ 46264 h 1632857"/>
                <a:gd name="connsiteX20" fmla="*/ 318407 w 400050"/>
                <a:gd name="connsiteY20" fmla="*/ 76200 h 1632857"/>
                <a:gd name="connsiteX21" fmla="*/ 345622 w 400050"/>
                <a:gd name="connsiteY21" fmla="*/ 87085 h 1632857"/>
                <a:gd name="connsiteX22" fmla="*/ 364672 w 400050"/>
                <a:gd name="connsiteY22" fmla="*/ 174171 h 1632857"/>
                <a:gd name="connsiteX23" fmla="*/ 378279 w 400050"/>
                <a:gd name="connsiteY23" fmla="*/ 242207 h 1632857"/>
                <a:gd name="connsiteX24" fmla="*/ 383722 w 400050"/>
                <a:gd name="connsiteY24" fmla="*/ 351064 h 1632857"/>
                <a:gd name="connsiteX25" fmla="*/ 394607 w 400050"/>
                <a:gd name="connsiteY25" fmla="*/ 541564 h 1632857"/>
                <a:gd name="connsiteX26" fmla="*/ 397329 w 400050"/>
                <a:gd name="connsiteY26" fmla="*/ 726621 h 1632857"/>
                <a:gd name="connsiteX27" fmla="*/ 397329 w 400050"/>
                <a:gd name="connsiteY27" fmla="*/ 821871 h 1632857"/>
                <a:gd name="connsiteX28" fmla="*/ 391886 w 400050"/>
                <a:gd name="connsiteY28" fmla="*/ 1355271 h 1632857"/>
                <a:gd name="connsiteX29" fmla="*/ 400050 w 400050"/>
                <a:gd name="connsiteY29" fmla="*/ 1450521 h 1632857"/>
                <a:gd name="connsiteX30" fmla="*/ 370115 w 400050"/>
                <a:gd name="connsiteY30" fmla="*/ 1537607 h 1632857"/>
                <a:gd name="connsiteX31" fmla="*/ 332015 w 400050"/>
                <a:gd name="connsiteY31" fmla="*/ 1608364 h 1632857"/>
                <a:gd name="connsiteX32" fmla="*/ 312965 w 400050"/>
                <a:gd name="connsiteY32" fmla="*/ 1624693 h 1632857"/>
                <a:gd name="connsiteX33" fmla="*/ 283029 w 400050"/>
                <a:gd name="connsiteY33" fmla="*/ 1632857 h 1632857"/>
                <a:gd name="connsiteX34" fmla="*/ 253093 w 400050"/>
                <a:gd name="connsiteY34" fmla="*/ 1632857 h 1632857"/>
                <a:gd name="connsiteX35" fmla="*/ 223157 w 400050"/>
                <a:gd name="connsiteY35" fmla="*/ 1621971 h 1632857"/>
                <a:gd name="connsiteX36" fmla="*/ 212272 w 400050"/>
                <a:gd name="connsiteY36" fmla="*/ 1600200 h 1632857"/>
                <a:gd name="connsiteX37" fmla="*/ 185057 w 400050"/>
                <a:gd name="connsiteY37" fmla="*/ 1513114 h 1632857"/>
                <a:gd name="connsiteX38" fmla="*/ 166007 w 400050"/>
                <a:gd name="connsiteY38" fmla="*/ 1445078 h 1632857"/>
                <a:gd name="connsiteX39" fmla="*/ 149679 w 400050"/>
                <a:gd name="connsiteY39" fmla="*/ 1352550 h 1632857"/>
                <a:gd name="connsiteX40" fmla="*/ 155122 w 400050"/>
                <a:gd name="connsiteY40" fmla="*/ 1289957 h 1632857"/>
                <a:gd name="connsiteX41" fmla="*/ 174172 w 400050"/>
                <a:gd name="connsiteY41" fmla="*/ 1069521 h 1632857"/>
                <a:gd name="connsiteX42" fmla="*/ 187779 w 400050"/>
                <a:gd name="connsiteY42" fmla="*/ 879021 h 16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50" h="1632857">
                  <a:moveTo>
                    <a:pt x="187779" y="879021"/>
                  </a:moveTo>
                  <a:lnTo>
                    <a:pt x="193222" y="650421"/>
                  </a:lnTo>
                  <a:lnTo>
                    <a:pt x="195943" y="519793"/>
                  </a:lnTo>
                  <a:lnTo>
                    <a:pt x="193222" y="359228"/>
                  </a:lnTo>
                  <a:lnTo>
                    <a:pt x="190500" y="307521"/>
                  </a:lnTo>
                  <a:lnTo>
                    <a:pt x="182336" y="263978"/>
                  </a:lnTo>
                  <a:lnTo>
                    <a:pt x="171450" y="228600"/>
                  </a:lnTo>
                  <a:lnTo>
                    <a:pt x="146957" y="185057"/>
                  </a:lnTo>
                  <a:lnTo>
                    <a:pt x="122465" y="146957"/>
                  </a:lnTo>
                  <a:lnTo>
                    <a:pt x="97972" y="117021"/>
                  </a:lnTo>
                  <a:lnTo>
                    <a:pt x="65315" y="89807"/>
                  </a:lnTo>
                  <a:lnTo>
                    <a:pt x="21772" y="62593"/>
                  </a:lnTo>
                  <a:lnTo>
                    <a:pt x="5443" y="48985"/>
                  </a:lnTo>
                  <a:lnTo>
                    <a:pt x="0" y="32657"/>
                  </a:lnTo>
                  <a:lnTo>
                    <a:pt x="2722" y="21771"/>
                  </a:lnTo>
                  <a:lnTo>
                    <a:pt x="10886" y="8164"/>
                  </a:lnTo>
                  <a:lnTo>
                    <a:pt x="46265" y="0"/>
                  </a:lnTo>
                  <a:lnTo>
                    <a:pt x="81643" y="5443"/>
                  </a:lnTo>
                  <a:lnTo>
                    <a:pt x="163286" y="27214"/>
                  </a:lnTo>
                  <a:lnTo>
                    <a:pt x="236765" y="46264"/>
                  </a:lnTo>
                  <a:lnTo>
                    <a:pt x="318407" y="76200"/>
                  </a:lnTo>
                  <a:lnTo>
                    <a:pt x="345622" y="87085"/>
                  </a:lnTo>
                  <a:lnTo>
                    <a:pt x="364672" y="174171"/>
                  </a:lnTo>
                  <a:lnTo>
                    <a:pt x="378279" y="242207"/>
                  </a:lnTo>
                  <a:lnTo>
                    <a:pt x="383722" y="351064"/>
                  </a:lnTo>
                  <a:lnTo>
                    <a:pt x="394607" y="541564"/>
                  </a:lnTo>
                  <a:cubicBezTo>
                    <a:pt x="395514" y="603250"/>
                    <a:pt x="396422" y="664935"/>
                    <a:pt x="397329" y="726621"/>
                  </a:cubicBezTo>
                  <a:lnTo>
                    <a:pt x="397329" y="821871"/>
                  </a:lnTo>
                  <a:cubicBezTo>
                    <a:pt x="395515" y="999671"/>
                    <a:pt x="393700" y="1177471"/>
                    <a:pt x="391886" y="1355271"/>
                  </a:cubicBezTo>
                  <a:lnTo>
                    <a:pt x="400050" y="1450521"/>
                  </a:lnTo>
                  <a:lnTo>
                    <a:pt x="370115" y="1537607"/>
                  </a:lnTo>
                  <a:lnTo>
                    <a:pt x="332015" y="1608364"/>
                  </a:lnTo>
                  <a:lnTo>
                    <a:pt x="312965" y="1624693"/>
                  </a:lnTo>
                  <a:lnTo>
                    <a:pt x="283029" y="1632857"/>
                  </a:lnTo>
                  <a:lnTo>
                    <a:pt x="253093" y="1632857"/>
                  </a:lnTo>
                  <a:lnTo>
                    <a:pt x="223157" y="1621971"/>
                  </a:lnTo>
                  <a:lnTo>
                    <a:pt x="212272" y="1600200"/>
                  </a:lnTo>
                  <a:lnTo>
                    <a:pt x="185057" y="1513114"/>
                  </a:lnTo>
                  <a:lnTo>
                    <a:pt x="166007" y="1445078"/>
                  </a:lnTo>
                  <a:lnTo>
                    <a:pt x="149679" y="1352550"/>
                  </a:lnTo>
                  <a:lnTo>
                    <a:pt x="155122" y="1289957"/>
                  </a:lnTo>
                  <a:lnTo>
                    <a:pt x="174172" y="1069521"/>
                  </a:lnTo>
                  <a:lnTo>
                    <a:pt x="187779" y="879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5A821BFC-A37D-4E3F-AC5D-A0C530EDE741}"/>
                </a:ext>
              </a:extLst>
            </p:cNvPr>
            <p:cNvSpPr/>
            <p:nvPr/>
          </p:nvSpPr>
          <p:spPr>
            <a:xfrm rot="16200000">
              <a:off x="3923507" y="3028156"/>
              <a:ext cx="4672012" cy="1546225"/>
            </a:xfrm>
            <a:custGeom>
              <a:avLst/>
              <a:gdLst>
                <a:gd name="connsiteX0" fmla="*/ 2426843 w 4671673"/>
                <a:gd name="connsiteY0" fmla="*/ 1438772 h 1547113"/>
                <a:gd name="connsiteX1" fmla="*/ 1937141 w 4671673"/>
                <a:gd name="connsiteY1" fmla="*/ 1447439 h 1547113"/>
                <a:gd name="connsiteX2" fmla="*/ 1616451 w 4671673"/>
                <a:gd name="connsiteY2" fmla="*/ 1456107 h 1547113"/>
                <a:gd name="connsiteX3" fmla="*/ 1235090 w 4671673"/>
                <a:gd name="connsiteY3" fmla="*/ 1464774 h 1547113"/>
                <a:gd name="connsiteX4" fmla="*/ 814726 w 4671673"/>
                <a:gd name="connsiteY4" fmla="*/ 1469108 h 1547113"/>
                <a:gd name="connsiteX5" fmla="*/ 671715 w 4671673"/>
                <a:gd name="connsiteY5" fmla="*/ 1473441 h 1547113"/>
                <a:gd name="connsiteX6" fmla="*/ 550373 w 4671673"/>
                <a:gd name="connsiteY6" fmla="*/ 1469108 h 1547113"/>
                <a:gd name="connsiteX7" fmla="*/ 476701 w 4671673"/>
                <a:gd name="connsiteY7" fmla="*/ 1460440 h 1547113"/>
                <a:gd name="connsiteX8" fmla="*/ 398695 w 4671673"/>
                <a:gd name="connsiteY8" fmla="*/ 1447439 h 1547113"/>
                <a:gd name="connsiteX9" fmla="*/ 325023 w 4671673"/>
                <a:gd name="connsiteY9" fmla="*/ 1425771 h 1547113"/>
                <a:gd name="connsiteX10" fmla="*/ 247018 w 4671673"/>
                <a:gd name="connsiteY10" fmla="*/ 1399769 h 1547113"/>
                <a:gd name="connsiteX11" fmla="*/ 134343 w 4671673"/>
                <a:gd name="connsiteY11" fmla="*/ 1356433 h 1547113"/>
                <a:gd name="connsiteX12" fmla="*/ 86673 w 4671673"/>
                <a:gd name="connsiteY12" fmla="*/ 1330431 h 1547113"/>
                <a:gd name="connsiteX13" fmla="*/ 56337 w 4671673"/>
                <a:gd name="connsiteY13" fmla="*/ 1308762 h 1547113"/>
                <a:gd name="connsiteX14" fmla="*/ 34669 w 4671673"/>
                <a:gd name="connsiteY14" fmla="*/ 1287094 h 1547113"/>
                <a:gd name="connsiteX15" fmla="*/ 13000 w 4671673"/>
                <a:gd name="connsiteY15" fmla="*/ 1252425 h 1547113"/>
                <a:gd name="connsiteX16" fmla="*/ 0 w 4671673"/>
                <a:gd name="connsiteY16" fmla="*/ 1209089 h 1547113"/>
                <a:gd name="connsiteX17" fmla="*/ 0 w 4671673"/>
                <a:gd name="connsiteY17" fmla="*/ 1174419 h 1547113"/>
                <a:gd name="connsiteX18" fmla="*/ 39002 w 4671673"/>
                <a:gd name="connsiteY18" fmla="*/ 1139750 h 1547113"/>
                <a:gd name="connsiteX19" fmla="*/ 138676 w 4671673"/>
                <a:gd name="connsiteY19" fmla="*/ 1066078 h 1547113"/>
                <a:gd name="connsiteX20" fmla="*/ 498369 w 4671673"/>
                <a:gd name="connsiteY20" fmla="*/ 1191754 h 1547113"/>
                <a:gd name="connsiteX21" fmla="*/ 524371 w 4671673"/>
                <a:gd name="connsiteY21" fmla="*/ 1213422 h 1547113"/>
                <a:gd name="connsiteX22" fmla="*/ 554707 w 4671673"/>
                <a:gd name="connsiteY22" fmla="*/ 1222090 h 1547113"/>
                <a:gd name="connsiteX23" fmla="*/ 693383 w 4671673"/>
                <a:gd name="connsiteY23" fmla="*/ 1226423 h 1547113"/>
                <a:gd name="connsiteX24" fmla="*/ 1100746 w 4671673"/>
                <a:gd name="connsiteY24" fmla="*/ 1226423 h 1547113"/>
                <a:gd name="connsiteX25" fmla="*/ 1425770 w 4671673"/>
                <a:gd name="connsiteY25" fmla="*/ 1226423 h 1547113"/>
                <a:gd name="connsiteX26" fmla="*/ 1902472 w 4671673"/>
                <a:gd name="connsiteY26" fmla="*/ 1222090 h 1547113"/>
                <a:gd name="connsiteX27" fmla="*/ 2366172 w 4671673"/>
                <a:gd name="connsiteY27" fmla="*/ 1222090 h 1547113"/>
                <a:gd name="connsiteX28" fmla="*/ 2786536 w 4671673"/>
                <a:gd name="connsiteY28" fmla="*/ 1222090 h 1547113"/>
                <a:gd name="connsiteX29" fmla="*/ 3211234 w 4671673"/>
                <a:gd name="connsiteY29" fmla="*/ 1226423 h 1547113"/>
                <a:gd name="connsiteX30" fmla="*/ 3358578 w 4671673"/>
                <a:gd name="connsiteY30" fmla="*/ 1222090 h 1547113"/>
                <a:gd name="connsiteX31" fmla="*/ 3826612 w 4671673"/>
                <a:gd name="connsiteY31" fmla="*/ 1226423 h 1547113"/>
                <a:gd name="connsiteX32" fmla="*/ 3999958 w 4671673"/>
                <a:gd name="connsiteY32" fmla="*/ 1222090 h 1547113"/>
                <a:gd name="connsiteX33" fmla="*/ 4242642 w 4671673"/>
                <a:gd name="connsiteY33" fmla="*/ 1226423 h 1547113"/>
                <a:gd name="connsiteX34" fmla="*/ 4407321 w 4671673"/>
                <a:gd name="connsiteY34" fmla="*/ 1226423 h 1547113"/>
                <a:gd name="connsiteX35" fmla="*/ 4441990 w 4671673"/>
                <a:gd name="connsiteY35" fmla="*/ 1213422 h 1547113"/>
                <a:gd name="connsiteX36" fmla="*/ 4459325 w 4671673"/>
                <a:gd name="connsiteY36" fmla="*/ 1187420 h 1547113"/>
                <a:gd name="connsiteX37" fmla="*/ 4467992 w 4671673"/>
                <a:gd name="connsiteY37" fmla="*/ 1165752 h 1547113"/>
                <a:gd name="connsiteX38" fmla="*/ 4472326 w 4671673"/>
                <a:gd name="connsiteY38" fmla="*/ 1131083 h 1547113"/>
                <a:gd name="connsiteX39" fmla="*/ 4450657 w 4671673"/>
                <a:gd name="connsiteY39" fmla="*/ 1001073 h 1547113"/>
                <a:gd name="connsiteX40" fmla="*/ 4415988 w 4671673"/>
                <a:gd name="connsiteY40" fmla="*/ 715053 h 1547113"/>
                <a:gd name="connsiteX41" fmla="*/ 4389986 w 4671673"/>
                <a:gd name="connsiteY41" fmla="*/ 494036 h 1547113"/>
                <a:gd name="connsiteX42" fmla="*/ 4355317 w 4671673"/>
                <a:gd name="connsiteY42" fmla="*/ 104008 h 1547113"/>
                <a:gd name="connsiteX43" fmla="*/ 4480993 w 4671673"/>
                <a:gd name="connsiteY43" fmla="*/ 0 h 1547113"/>
                <a:gd name="connsiteX44" fmla="*/ 4502661 w 4671673"/>
                <a:gd name="connsiteY44" fmla="*/ 138677 h 1547113"/>
                <a:gd name="connsiteX45" fmla="*/ 4532997 w 4671673"/>
                <a:gd name="connsiteY45" fmla="*/ 390029 h 1547113"/>
                <a:gd name="connsiteX46" fmla="*/ 4572000 w 4671673"/>
                <a:gd name="connsiteY46" fmla="*/ 680383 h 1547113"/>
                <a:gd name="connsiteX47" fmla="*/ 4598001 w 4671673"/>
                <a:gd name="connsiteY47" fmla="*/ 888399 h 1547113"/>
                <a:gd name="connsiteX48" fmla="*/ 4628337 w 4671673"/>
                <a:gd name="connsiteY48" fmla="*/ 1057411 h 1547113"/>
                <a:gd name="connsiteX49" fmla="*/ 4654339 w 4671673"/>
                <a:gd name="connsiteY49" fmla="*/ 1161418 h 1547113"/>
                <a:gd name="connsiteX50" fmla="*/ 4671673 w 4671673"/>
                <a:gd name="connsiteY50" fmla="*/ 1222090 h 1547113"/>
                <a:gd name="connsiteX51" fmla="*/ 4667340 w 4671673"/>
                <a:gd name="connsiteY51" fmla="*/ 1265426 h 1547113"/>
                <a:gd name="connsiteX52" fmla="*/ 4641338 w 4671673"/>
                <a:gd name="connsiteY52" fmla="*/ 1347765 h 1547113"/>
                <a:gd name="connsiteX53" fmla="*/ 4598001 w 4671673"/>
                <a:gd name="connsiteY53" fmla="*/ 1438772 h 1547113"/>
                <a:gd name="connsiteX54" fmla="*/ 4550331 w 4671673"/>
                <a:gd name="connsiteY54" fmla="*/ 1508110 h 1547113"/>
                <a:gd name="connsiteX55" fmla="*/ 4515662 w 4671673"/>
                <a:gd name="connsiteY55" fmla="*/ 1542780 h 1547113"/>
                <a:gd name="connsiteX56" fmla="*/ 4480993 w 4671673"/>
                <a:gd name="connsiteY56" fmla="*/ 1547113 h 1547113"/>
                <a:gd name="connsiteX57" fmla="*/ 4450657 w 4671673"/>
                <a:gd name="connsiteY57" fmla="*/ 1534112 h 1547113"/>
                <a:gd name="connsiteX58" fmla="*/ 4415988 w 4671673"/>
                <a:gd name="connsiteY58" fmla="*/ 1508110 h 1547113"/>
                <a:gd name="connsiteX59" fmla="*/ 4363984 w 4671673"/>
                <a:gd name="connsiteY59" fmla="*/ 1486442 h 1547113"/>
                <a:gd name="connsiteX60" fmla="*/ 4298980 w 4671673"/>
                <a:gd name="connsiteY60" fmla="*/ 1464774 h 1547113"/>
                <a:gd name="connsiteX61" fmla="*/ 4246976 w 4671673"/>
                <a:gd name="connsiteY61" fmla="*/ 1451773 h 1547113"/>
                <a:gd name="connsiteX62" fmla="*/ 4181971 w 4671673"/>
                <a:gd name="connsiteY62" fmla="*/ 1443106 h 1547113"/>
                <a:gd name="connsiteX63" fmla="*/ 4064963 w 4671673"/>
                <a:gd name="connsiteY63" fmla="*/ 1430105 h 1547113"/>
                <a:gd name="connsiteX64" fmla="*/ 3835279 w 4671673"/>
                <a:gd name="connsiteY64" fmla="*/ 1425771 h 1547113"/>
                <a:gd name="connsiteX65" fmla="*/ 3167897 w 4671673"/>
                <a:gd name="connsiteY65" fmla="*/ 1434438 h 1547113"/>
                <a:gd name="connsiteX66" fmla="*/ 2426843 w 4671673"/>
                <a:gd name="connsiteY66" fmla="*/ 1438772 h 154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671673" h="1547113">
                  <a:moveTo>
                    <a:pt x="2426843" y="1438772"/>
                  </a:moveTo>
                  <a:lnTo>
                    <a:pt x="1937141" y="1447439"/>
                  </a:lnTo>
                  <a:lnTo>
                    <a:pt x="1616451" y="1456107"/>
                  </a:lnTo>
                  <a:lnTo>
                    <a:pt x="1235090" y="1464774"/>
                  </a:lnTo>
                  <a:lnTo>
                    <a:pt x="814726" y="1469108"/>
                  </a:lnTo>
                  <a:lnTo>
                    <a:pt x="671715" y="1473441"/>
                  </a:lnTo>
                  <a:lnTo>
                    <a:pt x="550373" y="1469108"/>
                  </a:lnTo>
                  <a:lnTo>
                    <a:pt x="476701" y="1460440"/>
                  </a:lnTo>
                  <a:lnTo>
                    <a:pt x="398695" y="1447439"/>
                  </a:lnTo>
                  <a:lnTo>
                    <a:pt x="325023" y="1425771"/>
                  </a:lnTo>
                  <a:lnTo>
                    <a:pt x="247018" y="1399769"/>
                  </a:lnTo>
                  <a:lnTo>
                    <a:pt x="134343" y="1356433"/>
                  </a:lnTo>
                  <a:lnTo>
                    <a:pt x="86673" y="1330431"/>
                  </a:lnTo>
                  <a:lnTo>
                    <a:pt x="56337" y="1308762"/>
                  </a:lnTo>
                  <a:lnTo>
                    <a:pt x="34669" y="1287094"/>
                  </a:lnTo>
                  <a:lnTo>
                    <a:pt x="13000" y="1252425"/>
                  </a:lnTo>
                  <a:lnTo>
                    <a:pt x="0" y="1209089"/>
                  </a:lnTo>
                  <a:lnTo>
                    <a:pt x="0" y="1174419"/>
                  </a:lnTo>
                  <a:lnTo>
                    <a:pt x="39002" y="1139750"/>
                  </a:lnTo>
                  <a:lnTo>
                    <a:pt x="138676" y="1066078"/>
                  </a:lnTo>
                  <a:lnTo>
                    <a:pt x="498369" y="1191754"/>
                  </a:lnTo>
                  <a:lnTo>
                    <a:pt x="524371" y="1213422"/>
                  </a:lnTo>
                  <a:lnTo>
                    <a:pt x="554707" y="1222090"/>
                  </a:lnTo>
                  <a:lnTo>
                    <a:pt x="693383" y="1226423"/>
                  </a:lnTo>
                  <a:lnTo>
                    <a:pt x="1100746" y="1226423"/>
                  </a:lnTo>
                  <a:lnTo>
                    <a:pt x="1425770" y="1226423"/>
                  </a:lnTo>
                  <a:lnTo>
                    <a:pt x="1902472" y="1222090"/>
                  </a:lnTo>
                  <a:lnTo>
                    <a:pt x="2366172" y="1222090"/>
                  </a:lnTo>
                  <a:lnTo>
                    <a:pt x="2786536" y="1222090"/>
                  </a:lnTo>
                  <a:lnTo>
                    <a:pt x="3211234" y="1226423"/>
                  </a:lnTo>
                  <a:lnTo>
                    <a:pt x="3358578" y="1222090"/>
                  </a:lnTo>
                  <a:lnTo>
                    <a:pt x="3826612" y="1226423"/>
                  </a:lnTo>
                  <a:lnTo>
                    <a:pt x="3999958" y="1222090"/>
                  </a:lnTo>
                  <a:lnTo>
                    <a:pt x="4242642" y="1226423"/>
                  </a:lnTo>
                  <a:lnTo>
                    <a:pt x="4407321" y="1226423"/>
                  </a:lnTo>
                  <a:lnTo>
                    <a:pt x="4441990" y="1213422"/>
                  </a:lnTo>
                  <a:lnTo>
                    <a:pt x="4459325" y="1187420"/>
                  </a:lnTo>
                  <a:lnTo>
                    <a:pt x="4467992" y="1165752"/>
                  </a:lnTo>
                  <a:lnTo>
                    <a:pt x="4472326" y="1131083"/>
                  </a:lnTo>
                  <a:lnTo>
                    <a:pt x="4450657" y="1001073"/>
                  </a:lnTo>
                  <a:lnTo>
                    <a:pt x="4415988" y="715053"/>
                  </a:lnTo>
                  <a:lnTo>
                    <a:pt x="4389986" y="494036"/>
                  </a:lnTo>
                  <a:lnTo>
                    <a:pt x="4355317" y="104008"/>
                  </a:lnTo>
                  <a:lnTo>
                    <a:pt x="4480993" y="0"/>
                  </a:lnTo>
                  <a:lnTo>
                    <a:pt x="4502661" y="138677"/>
                  </a:lnTo>
                  <a:lnTo>
                    <a:pt x="4532997" y="390029"/>
                  </a:lnTo>
                  <a:lnTo>
                    <a:pt x="4572000" y="680383"/>
                  </a:lnTo>
                  <a:lnTo>
                    <a:pt x="4598001" y="888399"/>
                  </a:lnTo>
                  <a:lnTo>
                    <a:pt x="4628337" y="1057411"/>
                  </a:lnTo>
                  <a:lnTo>
                    <a:pt x="4654339" y="1161418"/>
                  </a:lnTo>
                  <a:lnTo>
                    <a:pt x="4671673" y="1222090"/>
                  </a:lnTo>
                  <a:lnTo>
                    <a:pt x="4667340" y="1265426"/>
                  </a:lnTo>
                  <a:lnTo>
                    <a:pt x="4641338" y="1347765"/>
                  </a:lnTo>
                  <a:lnTo>
                    <a:pt x="4598001" y="1438772"/>
                  </a:lnTo>
                  <a:lnTo>
                    <a:pt x="4550331" y="1508110"/>
                  </a:lnTo>
                  <a:lnTo>
                    <a:pt x="4515662" y="1542780"/>
                  </a:lnTo>
                  <a:lnTo>
                    <a:pt x="4480993" y="1547113"/>
                  </a:lnTo>
                  <a:lnTo>
                    <a:pt x="4450657" y="1534112"/>
                  </a:lnTo>
                  <a:lnTo>
                    <a:pt x="4415988" y="1508110"/>
                  </a:lnTo>
                  <a:lnTo>
                    <a:pt x="4363984" y="1486442"/>
                  </a:lnTo>
                  <a:lnTo>
                    <a:pt x="4298980" y="1464774"/>
                  </a:lnTo>
                  <a:lnTo>
                    <a:pt x="4246976" y="1451773"/>
                  </a:lnTo>
                  <a:lnTo>
                    <a:pt x="4181971" y="1443106"/>
                  </a:lnTo>
                  <a:lnTo>
                    <a:pt x="4064963" y="1430105"/>
                  </a:lnTo>
                  <a:lnTo>
                    <a:pt x="3835279" y="1425771"/>
                  </a:lnTo>
                  <a:lnTo>
                    <a:pt x="3167897" y="1434438"/>
                  </a:lnTo>
                  <a:lnTo>
                    <a:pt x="2426843" y="1438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FCA41F83-139C-457C-A1CC-4E862439F966}"/>
                </a:ext>
              </a:extLst>
            </p:cNvPr>
            <p:cNvSpPr/>
            <p:nvPr/>
          </p:nvSpPr>
          <p:spPr>
            <a:xfrm>
              <a:off x="5954713" y="5421313"/>
              <a:ext cx="777875" cy="622300"/>
            </a:xfrm>
            <a:custGeom>
              <a:avLst/>
              <a:gdLst>
                <a:gd name="connsiteX0" fmla="*/ 285750 w 776288"/>
                <a:gd name="connsiteY0" fmla="*/ 102394 h 621507"/>
                <a:gd name="connsiteX1" fmla="*/ 473869 w 776288"/>
                <a:gd name="connsiteY1" fmla="*/ 176213 h 621507"/>
                <a:gd name="connsiteX2" fmla="*/ 576263 w 776288"/>
                <a:gd name="connsiteY2" fmla="*/ 216694 h 621507"/>
                <a:gd name="connsiteX3" fmla="*/ 609600 w 776288"/>
                <a:gd name="connsiteY3" fmla="*/ 226219 h 621507"/>
                <a:gd name="connsiteX4" fmla="*/ 635794 w 776288"/>
                <a:gd name="connsiteY4" fmla="*/ 228600 h 621507"/>
                <a:gd name="connsiteX5" fmla="*/ 673894 w 776288"/>
                <a:gd name="connsiteY5" fmla="*/ 226219 h 621507"/>
                <a:gd name="connsiteX6" fmla="*/ 695325 w 776288"/>
                <a:gd name="connsiteY6" fmla="*/ 221457 h 621507"/>
                <a:gd name="connsiteX7" fmla="*/ 726282 w 776288"/>
                <a:gd name="connsiteY7" fmla="*/ 204788 h 621507"/>
                <a:gd name="connsiteX8" fmla="*/ 776288 w 776288"/>
                <a:gd name="connsiteY8" fmla="*/ 169069 h 621507"/>
                <a:gd name="connsiteX9" fmla="*/ 661988 w 776288"/>
                <a:gd name="connsiteY9" fmla="*/ 621507 h 621507"/>
                <a:gd name="connsiteX10" fmla="*/ 602457 w 776288"/>
                <a:gd name="connsiteY10" fmla="*/ 583407 h 621507"/>
                <a:gd name="connsiteX11" fmla="*/ 581025 w 776288"/>
                <a:gd name="connsiteY11" fmla="*/ 557213 h 621507"/>
                <a:gd name="connsiteX12" fmla="*/ 540544 w 776288"/>
                <a:gd name="connsiteY12" fmla="*/ 504825 h 621507"/>
                <a:gd name="connsiteX13" fmla="*/ 516732 w 776288"/>
                <a:gd name="connsiteY13" fmla="*/ 471488 h 621507"/>
                <a:gd name="connsiteX14" fmla="*/ 488157 w 776288"/>
                <a:gd name="connsiteY14" fmla="*/ 433388 h 621507"/>
                <a:gd name="connsiteX15" fmla="*/ 452438 w 776288"/>
                <a:gd name="connsiteY15" fmla="*/ 390525 h 621507"/>
                <a:gd name="connsiteX16" fmla="*/ 407194 w 776288"/>
                <a:gd name="connsiteY16" fmla="*/ 345282 h 621507"/>
                <a:gd name="connsiteX17" fmla="*/ 361950 w 776288"/>
                <a:gd name="connsiteY17" fmla="*/ 302419 h 621507"/>
                <a:gd name="connsiteX18" fmla="*/ 311944 w 776288"/>
                <a:gd name="connsiteY18" fmla="*/ 259557 h 621507"/>
                <a:gd name="connsiteX19" fmla="*/ 257175 w 776288"/>
                <a:gd name="connsiteY19" fmla="*/ 214313 h 621507"/>
                <a:gd name="connsiteX20" fmla="*/ 216694 w 776288"/>
                <a:gd name="connsiteY20" fmla="*/ 185738 h 621507"/>
                <a:gd name="connsiteX21" fmla="*/ 147638 w 776288"/>
                <a:gd name="connsiteY21" fmla="*/ 140494 h 621507"/>
                <a:gd name="connsiteX22" fmla="*/ 80963 w 776288"/>
                <a:gd name="connsiteY22" fmla="*/ 97632 h 621507"/>
                <a:gd name="connsiteX23" fmla="*/ 33338 w 776288"/>
                <a:gd name="connsiteY23" fmla="*/ 71438 h 621507"/>
                <a:gd name="connsiteX24" fmla="*/ 16669 w 776288"/>
                <a:gd name="connsiteY24" fmla="*/ 59532 h 621507"/>
                <a:gd name="connsiteX25" fmla="*/ 7144 w 776288"/>
                <a:gd name="connsiteY25" fmla="*/ 47625 h 621507"/>
                <a:gd name="connsiteX26" fmla="*/ 0 w 776288"/>
                <a:gd name="connsiteY26" fmla="*/ 30957 h 621507"/>
                <a:gd name="connsiteX27" fmla="*/ 0 w 776288"/>
                <a:gd name="connsiteY27" fmla="*/ 14288 h 621507"/>
                <a:gd name="connsiteX28" fmla="*/ 7144 w 776288"/>
                <a:gd name="connsiteY28" fmla="*/ 4763 h 621507"/>
                <a:gd name="connsiteX29" fmla="*/ 14288 w 776288"/>
                <a:gd name="connsiteY29" fmla="*/ 0 h 621507"/>
                <a:gd name="connsiteX30" fmla="*/ 28575 w 776288"/>
                <a:gd name="connsiteY30" fmla="*/ 0 h 621507"/>
                <a:gd name="connsiteX31" fmla="*/ 61913 w 776288"/>
                <a:gd name="connsiteY31" fmla="*/ 9525 h 621507"/>
                <a:gd name="connsiteX32" fmla="*/ 140494 w 776288"/>
                <a:gd name="connsiteY32" fmla="*/ 42863 h 621507"/>
                <a:gd name="connsiteX33" fmla="*/ 285750 w 776288"/>
                <a:gd name="connsiteY33" fmla="*/ 102394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6288" h="621507">
                  <a:moveTo>
                    <a:pt x="285750" y="102394"/>
                  </a:moveTo>
                  <a:lnTo>
                    <a:pt x="473869" y="176213"/>
                  </a:lnTo>
                  <a:lnTo>
                    <a:pt x="576263" y="216694"/>
                  </a:lnTo>
                  <a:lnTo>
                    <a:pt x="609600" y="226219"/>
                  </a:lnTo>
                  <a:lnTo>
                    <a:pt x="635794" y="228600"/>
                  </a:lnTo>
                  <a:lnTo>
                    <a:pt x="673894" y="226219"/>
                  </a:lnTo>
                  <a:lnTo>
                    <a:pt x="695325" y="221457"/>
                  </a:lnTo>
                  <a:lnTo>
                    <a:pt x="726282" y="204788"/>
                  </a:lnTo>
                  <a:lnTo>
                    <a:pt x="776288" y="169069"/>
                  </a:lnTo>
                  <a:lnTo>
                    <a:pt x="661988" y="621507"/>
                  </a:lnTo>
                  <a:lnTo>
                    <a:pt x="602457" y="583407"/>
                  </a:lnTo>
                  <a:lnTo>
                    <a:pt x="581025" y="557213"/>
                  </a:lnTo>
                  <a:lnTo>
                    <a:pt x="540544" y="504825"/>
                  </a:lnTo>
                  <a:lnTo>
                    <a:pt x="516732" y="471488"/>
                  </a:lnTo>
                  <a:lnTo>
                    <a:pt x="488157" y="433388"/>
                  </a:lnTo>
                  <a:lnTo>
                    <a:pt x="452438" y="390525"/>
                  </a:lnTo>
                  <a:lnTo>
                    <a:pt x="407194" y="345282"/>
                  </a:lnTo>
                  <a:lnTo>
                    <a:pt x="361950" y="302419"/>
                  </a:lnTo>
                  <a:lnTo>
                    <a:pt x="311944" y="259557"/>
                  </a:lnTo>
                  <a:lnTo>
                    <a:pt x="257175" y="214313"/>
                  </a:lnTo>
                  <a:lnTo>
                    <a:pt x="216694" y="185738"/>
                  </a:lnTo>
                  <a:lnTo>
                    <a:pt x="147638" y="140494"/>
                  </a:lnTo>
                  <a:lnTo>
                    <a:pt x="80963" y="97632"/>
                  </a:lnTo>
                  <a:lnTo>
                    <a:pt x="33338" y="71438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14288" y="0"/>
                  </a:lnTo>
                  <a:lnTo>
                    <a:pt x="28575" y="0"/>
                  </a:lnTo>
                  <a:lnTo>
                    <a:pt x="61913" y="9525"/>
                  </a:lnTo>
                  <a:lnTo>
                    <a:pt x="140494" y="42863"/>
                  </a:lnTo>
                  <a:lnTo>
                    <a:pt x="2857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">
              <a:extLst>
                <a:ext uri="{FF2B5EF4-FFF2-40B4-BE49-F238E27FC236}">
                  <a16:creationId xmlns:a16="http://schemas.microsoft.com/office/drawing/2014/main" id="{8C866AD9-8395-4916-A1B0-C0B8F7471D34}"/>
                </a:ext>
              </a:extLst>
            </p:cNvPr>
            <p:cNvSpPr/>
            <p:nvPr/>
          </p:nvSpPr>
          <p:spPr>
            <a:xfrm>
              <a:off x="5575300" y="2125663"/>
              <a:ext cx="1201738" cy="312737"/>
            </a:xfrm>
            <a:custGeom>
              <a:avLst/>
              <a:gdLst>
                <a:gd name="connsiteX0" fmla="*/ 604838 w 1202532"/>
                <a:gd name="connsiteY0" fmla="*/ 216694 h 311944"/>
                <a:gd name="connsiteX1" fmla="*/ 397669 w 1202532"/>
                <a:gd name="connsiteY1" fmla="*/ 242888 h 311944"/>
                <a:gd name="connsiteX2" fmla="*/ 254794 w 1202532"/>
                <a:gd name="connsiteY2" fmla="*/ 264319 h 311944"/>
                <a:gd name="connsiteX3" fmla="*/ 35719 w 1202532"/>
                <a:gd name="connsiteY3" fmla="*/ 311944 h 311944"/>
                <a:gd name="connsiteX4" fmla="*/ 0 w 1202532"/>
                <a:gd name="connsiteY4" fmla="*/ 154782 h 311944"/>
                <a:gd name="connsiteX5" fmla="*/ 180975 w 1202532"/>
                <a:gd name="connsiteY5" fmla="*/ 123825 h 311944"/>
                <a:gd name="connsiteX6" fmla="*/ 309563 w 1202532"/>
                <a:gd name="connsiteY6" fmla="*/ 104775 h 311944"/>
                <a:gd name="connsiteX7" fmla="*/ 545307 w 1202532"/>
                <a:gd name="connsiteY7" fmla="*/ 78582 h 311944"/>
                <a:gd name="connsiteX8" fmla="*/ 783432 w 1202532"/>
                <a:gd name="connsiteY8" fmla="*/ 47625 h 311944"/>
                <a:gd name="connsiteX9" fmla="*/ 1202532 w 1202532"/>
                <a:gd name="connsiteY9" fmla="*/ 0 h 311944"/>
                <a:gd name="connsiteX10" fmla="*/ 1197769 w 1202532"/>
                <a:gd name="connsiteY10" fmla="*/ 190500 h 311944"/>
                <a:gd name="connsiteX11" fmla="*/ 933450 w 1202532"/>
                <a:gd name="connsiteY11" fmla="*/ 192882 h 311944"/>
                <a:gd name="connsiteX12" fmla="*/ 604838 w 1202532"/>
                <a:gd name="connsiteY12" fmla="*/ 216694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2532" h="311944">
                  <a:moveTo>
                    <a:pt x="604838" y="216694"/>
                  </a:moveTo>
                  <a:lnTo>
                    <a:pt x="397669" y="242888"/>
                  </a:lnTo>
                  <a:lnTo>
                    <a:pt x="254794" y="264319"/>
                  </a:lnTo>
                  <a:lnTo>
                    <a:pt x="35719" y="311944"/>
                  </a:lnTo>
                  <a:lnTo>
                    <a:pt x="0" y="154782"/>
                  </a:lnTo>
                  <a:lnTo>
                    <a:pt x="180975" y="123825"/>
                  </a:lnTo>
                  <a:lnTo>
                    <a:pt x="309563" y="104775"/>
                  </a:lnTo>
                  <a:lnTo>
                    <a:pt x="545307" y="78582"/>
                  </a:lnTo>
                  <a:lnTo>
                    <a:pt x="783432" y="47625"/>
                  </a:lnTo>
                  <a:lnTo>
                    <a:pt x="1202532" y="0"/>
                  </a:lnTo>
                  <a:lnTo>
                    <a:pt x="1197769" y="190500"/>
                  </a:lnTo>
                  <a:lnTo>
                    <a:pt x="933450" y="192882"/>
                  </a:lnTo>
                  <a:lnTo>
                    <a:pt x="604838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">
              <a:extLst>
                <a:ext uri="{FF2B5EF4-FFF2-40B4-BE49-F238E27FC236}">
                  <a16:creationId xmlns:a16="http://schemas.microsoft.com/office/drawing/2014/main" id="{8E15FD19-5071-4425-92C1-BB73670CA3E3}"/>
                </a:ext>
              </a:extLst>
            </p:cNvPr>
            <p:cNvSpPr/>
            <p:nvPr/>
          </p:nvSpPr>
          <p:spPr>
            <a:xfrm>
              <a:off x="5591175" y="2752725"/>
              <a:ext cx="1174750" cy="306388"/>
            </a:xfrm>
            <a:custGeom>
              <a:avLst/>
              <a:gdLst>
                <a:gd name="connsiteX0" fmla="*/ 447675 w 1173956"/>
                <a:gd name="connsiteY0" fmla="*/ 238125 h 307181"/>
                <a:gd name="connsiteX1" fmla="*/ 188119 w 1173956"/>
                <a:gd name="connsiteY1" fmla="*/ 276225 h 307181"/>
                <a:gd name="connsiteX2" fmla="*/ 11906 w 1173956"/>
                <a:gd name="connsiteY2" fmla="*/ 307181 h 307181"/>
                <a:gd name="connsiteX3" fmla="*/ 0 w 1173956"/>
                <a:gd name="connsiteY3" fmla="*/ 147638 h 307181"/>
                <a:gd name="connsiteX4" fmla="*/ 297656 w 1173956"/>
                <a:gd name="connsiteY4" fmla="*/ 111919 h 307181"/>
                <a:gd name="connsiteX5" fmla="*/ 645319 w 1173956"/>
                <a:gd name="connsiteY5" fmla="*/ 66675 h 307181"/>
                <a:gd name="connsiteX6" fmla="*/ 938213 w 1173956"/>
                <a:gd name="connsiteY6" fmla="*/ 30956 h 307181"/>
                <a:gd name="connsiteX7" fmla="*/ 1166813 w 1173956"/>
                <a:gd name="connsiteY7" fmla="*/ 0 h 307181"/>
                <a:gd name="connsiteX8" fmla="*/ 1173956 w 1173956"/>
                <a:gd name="connsiteY8" fmla="*/ 190500 h 307181"/>
                <a:gd name="connsiteX9" fmla="*/ 954881 w 1173956"/>
                <a:gd name="connsiteY9" fmla="*/ 192881 h 307181"/>
                <a:gd name="connsiteX10" fmla="*/ 766763 w 1173956"/>
                <a:gd name="connsiteY10" fmla="*/ 207169 h 307181"/>
                <a:gd name="connsiteX11" fmla="*/ 447675 w 1173956"/>
                <a:gd name="connsiteY11" fmla="*/ 238125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3956" h="307181">
                  <a:moveTo>
                    <a:pt x="447675" y="238125"/>
                  </a:moveTo>
                  <a:lnTo>
                    <a:pt x="188119" y="276225"/>
                  </a:lnTo>
                  <a:lnTo>
                    <a:pt x="11906" y="307181"/>
                  </a:lnTo>
                  <a:lnTo>
                    <a:pt x="0" y="147638"/>
                  </a:lnTo>
                  <a:lnTo>
                    <a:pt x="297656" y="111919"/>
                  </a:lnTo>
                  <a:lnTo>
                    <a:pt x="645319" y="66675"/>
                  </a:lnTo>
                  <a:lnTo>
                    <a:pt x="938213" y="30956"/>
                  </a:lnTo>
                  <a:lnTo>
                    <a:pt x="1166813" y="0"/>
                  </a:lnTo>
                  <a:lnTo>
                    <a:pt x="1173956" y="190500"/>
                  </a:lnTo>
                  <a:lnTo>
                    <a:pt x="954881" y="192881"/>
                  </a:lnTo>
                  <a:lnTo>
                    <a:pt x="766763" y="207169"/>
                  </a:lnTo>
                  <a:lnTo>
                    <a:pt x="447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5E5AE2E0-A34E-455C-B0BB-B1358201B527}"/>
                </a:ext>
              </a:extLst>
            </p:cNvPr>
            <p:cNvSpPr/>
            <p:nvPr/>
          </p:nvSpPr>
          <p:spPr>
            <a:xfrm>
              <a:off x="4595813" y="3201988"/>
              <a:ext cx="1047750" cy="314325"/>
            </a:xfrm>
            <a:custGeom>
              <a:avLst/>
              <a:gdLst>
                <a:gd name="connsiteX0" fmla="*/ 326231 w 1047750"/>
                <a:gd name="connsiteY0" fmla="*/ 264319 h 314325"/>
                <a:gd name="connsiteX1" fmla="*/ 178593 w 1047750"/>
                <a:gd name="connsiteY1" fmla="*/ 285750 h 314325"/>
                <a:gd name="connsiteX2" fmla="*/ 78581 w 1047750"/>
                <a:gd name="connsiteY2" fmla="*/ 292894 h 314325"/>
                <a:gd name="connsiteX3" fmla="*/ 0 w 1047750"/>
                <a:gd name="connsiteY3" fmla="*/ 295275 h 314325"/>
                <a:gd name="connsiteX4" fmla="*/ 61912 w 1047750"/>
                <a:gd name="connsiteY4" fmla="*/ 166688 h 314325"/>
                <a:gd name="connsiteX5" fmla="*/ 288131 w 1047750"/>
                <a:gd name="connsiteY5" fmla="*/ 121444 h 314325"/>
                <a:gd name="connsiteX6" fmla="*/ 545306 w 1047750"/>
                <a:gd name="connsiteY6" fmla="*/ 71438 h 314325"/>
                <a:gd name="connsiteX7" fmla="*/ 590550 w 1047750"/>
                <a:gd name="connsiteY7" fmla="*/ 50007 h 314325"/>
                <a:gd name="connsiteX8" fmla="*/ 642937 w 1047750"/>
                <a:gd name="connsiteY8" fmla="*/ 26194 h 314325"/>
                <a:gd name="connsiteX9" fmla="*/ 695325 w 1047750"/>
                <a:gd name="connsiteY9" fmla="*/ 9525 h 314325"/>
                <a:gd name="connsiteX10" fmla="*/ 738187 w 1047750"/>
                <a:gd name="connsiteY10" fmla="*/ 0 h 314325"/>
                <a:gd name="connsiteX11" fmla="*/ 759618 w 1047750"/>
                <a:gd name="connsiteY11" fmla="*/ 0 h 314325"/>
                <a:gd name="connsiteX12" fmla="*/ 823912 w 1047750"/>
                <a:gd name="connsiteY12" fmla="*/ 21432 h 314325"/>
                <a:gd name="connsiteX13" fmla="*/ 916781 w 1047750"/>
                <a:gd name="connsiteY13" fmla="*/ 57150 h 314325"/>
                <a:gd name="connsiteX14" fmla="*/ 981075 w 1047750"/>
                <a:gd name="connsiteY14" fmla="*/ 92869 h 314325"/>
                <a:gd name="connsiteX15" fmla="*/ 1014412 w 1047750"/>
                <a:gd name="connsiteY15" fmla="*/ 116682 h 314325"/>
                <a:gd name="connsiteX16" fmla="*/ 1033462 w 1047750"/>
                <a:gd name="connsiteY16" fmla="*/ 140494 h 314325"/>
                <a:gd name="connsiteX17" fmla="*/ 1045368 w 1047750"/>
                <a:gd name="connsiteY17" fmla="*/ 166688 h 314325"/>
                <a:gd name="connsiteX18" fmla="*/ 1047750 w 1047750"/>
                <a:gd name="connsiteY18" fmla="*/ 190500 h 314325"/>
                <a:gd name="connsiteX19" fmla="*/ 1040606 w 1047750"/>
                <a:gd name="connsiteY19" fmla="*/ 228600 h 314325"/>
                <a:gd name="connsiteX20" fmla="*/ 1023937 w 1047750"/>
                <a:gd name="connsiteY20" fmla="*/ 266700 h 314325"/>
                <a:gd name="connsiteX21" fmla="*/ 976312 w 1047750"/>
                <a:gd name="connsiteY21" fmla="*/ 314325 h 314325"/>
                <a:gd name="connsiteX22" fmla="*/ 683418 w 1047750"/>
                <a:gd name="connsiteY22" fmla="*/ 235744 h 314325"/>
                <a:gd name="connsiteX23" fmla="*/ 609600 w 1047750"/>
                <a:gd name="connsiteY23" fmla="*/ 228600 h 314325"/>
                <a:gd name="connsiteX24" fmla="*/ 326231 w 1047750"/>
                <a:gd name="connsiteY24" fmla="*/ 26431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7750" h="314325">
                  <a:moveTo>
                    <a:pt x="326231" y="264319"/>
                  </a:moveTo>
                  <a:lnTo>
                    <a:pt x="178593" y="285750"/>
                  </a:lnTo>
                  <a:lnTo>
                    <a:pt x="78581" y="292894"/>
                  </a:lnTo>
                  <a:lnTo>
                    <a:pt x="0" y="295275"/>
                  </a:lnTo>
                  <a:lnTo>
                    <a:pt x="61912" y="166688"/>
                  </a:lnTo>
                  <a:lnTo>
                    <a:pt x="288131" y="121444"/>
                  </a:lnTo>
                  <a:lnTo>
                    <a:pt x="545306" y="71438"/>
                  </a:lnTo>
                  <a:lnTo>
                    <a:pt x="590550" y="50007"/>
                  </a:lnTo>
                  <a:lnTo>
                    <a:pt x="642937" y="26194"/>
                  </a:lnTo>
                  <a:lnTo>
                    <a:pt x="695325" y="9525"/>
                  </a:lnTo>
                  <a:lnTo>
                    <a:pt x="738187" y="0"/>
                  </a:lnTo>
                  <a:lnTo>
                    <a:pt x="759618" y="0"/>
                  </a:lnTo>
                  <a:lnTo>
                    <a:pt x="823912" y="21432"/>
                  </a:lnTo>
                  <a:lnTo>
                    <a:pt x="916781" y="57150"/>
                  </a:lnTo>
                  <a:lnTo>
                    <a:pt x="981075" y="92869"/>
                  </a:lnTo>
                  <a:lnTo>
                    <a:pt x="1014412" y="116682"/>
                  </a:lnTo>
                  <a:lnTo>
                    <a:pt x="1033462" y="140494"/>
                  </a:lnTo>
                  <a:lnTo>
                    <a:pt x="1045368" y="166688"/>
                  </a:lnTo>
                  <a:lnTo>
                    <a:pt x="1047750" y="190500"/>
                  </a:lnTo>
                  <a:lnTo>
                    <a:pt x="1040606" y="228600"/>
                  </a:lnTo>
                  <a:lnTo>
                    <a:pt x="1023937" y="266700"/>
                  </a:lnTo>
                  <a:lnTo>
                    <a:pt x="976312" y="314325"/>
                  </a:lnTo>
                  <a:lnTo>
                    <a:pt x="683418" y="235744"/>
                  </a:lnTo>
                  <a:lnTo>
                    <a:pt x="609600" y="228600"/>
                  </a:lnTo>
                  <a:lnTo>
                    <a:pt x="32623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4BB65FA7-F898-4F2F-B703-A60775FFB464}"/>
                </a:ext>
              </a:extLst>
            </p:cNvPr>
            <p:cNvSpPr/>
            <p:nvPr/>
          </p:nvSpPr>
          <p:spPr>
            <a:xfrm>
              <a:off x="3557588" y="3390900"/>
              <a:ext cx="2028825" cy="1619250"/>
            </a:xfrm>
            <a:custGeom>
              <a:avLst/>
              <a:gdLst>
                <a:gd name="connsiteX0" fmla="*/ 1270907 w 2030186"/>
                <a:gd name="connsiteY0" fmla="*/ 957943 h 1619250"/>
                <a:gd name="connsiteX1" fmla="*/ 1094014 w 2030186"/>
                <a:gd name="connsiteY1" fmla="*/ 1102179 h 1619250"/>
                <a:gd name="connsiteX2" fmla="*/ 949779 w 2030186"/>
                <a:gd name="connsiteY2" fmla="*/ 1202871 h 1619250"/>
                <a:gd name="connsiteX3" fmla="*/ 827314 w 2030186"/>
                <a:gd name="connsiteY3" fmla="*/ 1279071 h 1619250"/>
                <a:gd name="connsiteX4" fmla="*/ 691243 w 2030186"/>
                <a:gd name="connsiteY4" fmla="*/ 1355271 h 1619250"/>
                <a:gd name="connsiteX5" fmla="*/ 549729 w 2030186"/>
                <a:gd name="connsiteY5" fmla="*/ 1426029 h 1619250"/>
                <a:gd name="connsiteX6" fmla="*/ 419100 w 2030186"/>
                <a:gd name="connsiteY6" fmla="*/ 1485900 h 1619250"/>
                <a:gd name="connsiteX7" fmla="*/ 304800 w 2030186"/>
                <a:gd name="connsiteY7" fmla="*/ 1532164 h 1619250"/>
                <a:gd name="connsiteX8" fmla="*/ 176893 w 2030186"/>
                <a:gd name="connsiteY8" fmla="*/ 1578429 h 1619250"/>
                <a:gd name="connsiteX9" fmla="*/ 65314 w 2030186"/>
                <a:gd name="connsiteY9" fmla="*/ 1613807 h 1619250"/>
                <a:gd name="connsiteX10" fmla="*/ 38100 w 2030186"/>
                <a:gd name="connsiteY10" fmla="*/ 1619250 h 1619250"/>
                <a:gd name="connsiteX11" fmla="*/ 13607 w 2030186"/>
                <a:gd name="connsiteY11" fmla="*/ 1619250 h 1619250"/>
                <a:gd name="connsiteX12" fmla="*/ 0 w 2030186"/>
                <a:gd name="connsiteY12" fmla="*/ 1608364 h 1619250"/>
                <a:gd name="connsiteX13" fmla="*/ 2722 w 2030186"/>
                <a:gd name="connsiteY13" fmla="*/ 1589314 h 1619250"/>
                <a:gd name="connsiteX14" fmla="*/ 16329 w 2030186"/>
                <a:gd name="connsiteY14" fmla="*/ 1575707 h 1619250"/>
                <a:gd name="connsiteX15" fmla="*/ 152400 w 2030186"/>
                <a:gd name="connsiteY15" fmla="*/ 1513114 h 1619250"/>
                <a:gd name="connsiteX16" fmla="*/ 266700 w 2030186"/>
                <a:gd name="connsiteY16" fmla="*/ 1458686 h 1619250"/>
                <a:gd name="connsiteX17" fmla="*/ 389164 w 2030186"/>
                <a:gd name="connsiteY17" fmla="*/ 1396093 h 1619250"/>
                <a:gd name="connsiteX18" fmla="*/ 519793 w 2030186"/>
                <a:gd name="connsiteY18" fmla="*/ 1325336 h 1619250"/>
                <a:gd name="connsiteX19" fmla="*/ 634093 w 2030186"/>
                <a:gd name="connsiteY19" fmla="*/ 1254579 h 1619250"/>
                <a:gd name="connsiteX20" fmla="*/ 713014 w 2030186"/>
                <a:gd name="connsiteY20" fmla="*/ 1202871 h 1619250"/>
                <a:gd name="connsiteX21" fmla="*/ 802822 w 2030186"/>
                <a:gd name="connsiteY21" fmla="*/ 1132114 h 1619250"/>
                <a:gd name="connsiteX22" fmla="*/ 889907 w 2030186"/>
                <a:gd name="connsiteY22" fmla="*/ 1061357 h 1619250"/>
                <a:gd name="connsiteX23" fmla="*/ 985157 w 2030186"/>
                <a:gd name="connsiteY23" fmla="*/ 979714 h 1619250"/>
                <a:gd name="connsiteX24" fmla="*/ 1083129 w 2030186"/>
                <a:gd name="connsiteY24" fmla="*/ 887186 h 1619250"/>
                <a:gd name="connsiteX25" fmla="*/ 1156607 w 2030186"/>
                <a:gd name="connsiteY25" fmla="*/ 813707 h 1619250"/>
                <a:gd name="connsiteX26" fmla="*/ 1279072 w 2030186"/>
                <a:gd name="connsiteY26" fmla="*/ 683079 h 1619250"/>
                <a:gd name="connsiteX27" fmla="*/ 1368879 w 2030186"/>
                <a:gd name="connsiteY27" fmla="*/ 549729 h 1619250"/>
                <a:gd name="connsiteX28" fmla="*/ 1450522 w 2030186"/>
                <a:gd name="connsiteY28" fmla="*/ 440871 h 1619250"/>
                <a:gd name="connsiteX29" fmla="*/ 1551214 w 2030186"/>
                <a:gd name="connsiteY29" fmla="*/ 288471 h 1619250"/>
                <a:gd name="connsiteX30" fmla="*/ 1638300 w 2030186"/>
                <a:gd name="connsiteY30" fmla="*/ 163286 h 1619250"/>
                <a:gd name="connsiteX31" fmla="*/ 1690007 w 2030186"/>
                <a:gd name="connsiteY31" fmla="*/ 84364 h 1619250"/>
                <a:gd name="connsiteX32" fmla="*/ 1695450 w 2030186"/>
                <a:gd name="connsiteY32" fmla="*/ 68036 h 1619250"/>
                <a:gd name="connsiteX33" fmla="*/ 1673679 w 2030186"/>
                <a:gd name="connsiteY33" fmla="*/ 0 h 1619250"/>
                <a:gd name="connsiteX34" fmla="*/ 2030186 w 2030186"/>
                <a:gd name="connsiteY34" fmla="*/ 57150 h 1619250"/>
                <a:gd name="connsiteX35" fmla="*/ 2019300 w 2030186"/>
                <a:gd name="connsiteY35" fmla="*/ 119743 h 1619250"/>
                <a:gd name="connsiteX36" fmla="*/ 1978479 w 2030186"/>
                <a:gd name="connsiteY36" fmla="*/ 174171 h 1619250"/>
                <a:gd name="connsiteX37" fmla="*/ 1812472 w 2030186"/>
                <a:gd name="connsiteY37" fmla="*/ 367393 h 1619250"/>
                <a:gd name="connsiteX38" fmla="*/ 1676400 w 2030186"/>
                <a:gd name="connsiteY38" fmla="*/ 527957 h 1619250"/>
                <a:gd name="connsiteX39" fmla="*/ 1537607 w 2030186"/>
                <a:gd name="connsiteY39" fmla="*/ 693964 h 1619250"/>
                <a:gd name="connsiteX40" fmla="*/ 1447800 w 2030186"/>
                <a:gd name="connsiteY40" fmla="*/ 802821 h 1619250"/>
                <a:gd name="connsiteX41" fmla="*/ 1270907 w 2030186"/>
                <a:gd name="connsiteY41" fmla="*/ 957943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0186" h="1619250">
                  <a:moveTo>
                    <a:pt x="1270907" y="957943"/>
                  </a:moveTo>
                  <a:lnTo>
                    <a:pt x="1094014" y="1102179"/>
                  </a:lnTo>
                  <a:lnTo>
                    <a:pt x="949779" y="1202871"/>
                  </a:lnTo>
                  <a:lnTo>
                    <a:pt x="827314" y="1279071"/>
                  </a:lnTo>
                  <a:lnTo>
                    <a:pt x="691243" y="1355271"/>
                  </a:lnTo>
                  <a:lnTo>
                    <a:pt x="549729" y="1426029"/>
                  </a:lnTo>
                  <a:lnTo>
                    <a:pt x="419100" y="1485900"/>
                  </a:lnTo>
                  <a:lnTo>
                    <a:pt x="304800" y="1532164"/>
                  </a:lnTo>
                  <a:lnTo>
                    <a:pt x="176893" y="1578429"/>
                  </a:lnTo>
                  <a:lnTo>
                    <a:pt x="65314" y="1613807"/>
                  </a:lnTo>
                  <a:lnTo>
                    <a:pt x="38100" y="1619250"/>
                  </a:lnTo>
                  <a:lnTo>
                    <a:pt x="13607" y="1619250"/>
                  </a:lnTo>
                  <a:lnTo>
                    <a:pt x="0" y="1608364"/>
                  </a:lnTo>
                  <a:lnTo>
                    <a:pt x="2722" y="1589314"/>
                  </a:lnTo>
                  <a:lnTo>
                    <a:pt x="16329" y="1575707"/>
                  </a:lnTo>
                  <a:lnTo>
                    <a:pt x="152400" y="1513114"/>
                  </a:lnTo>
                  <a:lnTo>
                    <a:pt x="266700" y="1458686"/>
                  </a:lnTo>
                  <a:lnTo>
                    <a:pt x="389164" y="1396093"/>
                  </a:lnTo>
                  <a:lnTo>
                    <a:pt x="519793" y="1325336"/>
                  </a:lnTo>
                  <a:lnTo>
                    <a:pt x="634093" y="1254579"/>
                  </a:lnTo>
                  <a:lnTo>
                    <a:pt x="713014" y="1202871"/>
                  </a:lnTo>
                  <a:lnTo>
                    <a:pt x="802822" y="1132114"/>
                  </a:lnTo>
                  <a:lnTo>
                    <a:pt x="889907" y="1061357"/>
                  </a:lnTo>
                  <a:lnTo>
                    <a:pt x="985157" y="979714"/>
                  </a:lnTo>
                  <a:lnTo>
                    <a:pt x="1083129" y="887186"/>
                  </a:lnTo>
                  <a:lnTo>
                    <a:pt x="1156607" y="813707"/>
                  </a:lnTo>
                  <a:lnTo>
                    <a:pt x="1279072" y="683079"/>
                  </a:lnTo>
                  <a:lnTo>
                    <a:pt x="1368879" y="549729"/>
                  </a:lnTo>
                  <a:lnTo>
                    <a:pt x="1450522" y="440871"/>
                  </a:lnTo>
                  <a:lnTo>
                    <a:pt x="1551214" y="288471"/>
                  </a:lnTo>
                  <a:lnTo>
                    <a:pt x="1638300" y="163286"/>
                  </a:lnTo>
                  <a:lnTo>
                    <a:pt x="1690007" y="84364"/>
                  </a:lnTo>
                  <a:lnTo>
                    <a:pt x="1695450" y="68036"/>
                  </a:lnTo>
                  <a:lnTo>
                    <a:pt x="1673679" y="0"/>
                  </a:lnTo>
                  <a:lnTo>
                    <a:pt x="2030186" y="57150"/>
                  </a:lnTo>
                  <a:lnTo>
                    <a:pt x="2019300" y="119743"/>
                  </a:lnTo>
                  <a:lnTo>
                    <a:pt x="1978479" y="174171"/>
                  </a:lnTo>
                  <a:lnTo>
                    <a:pt x="1812472" y="367393"/>
                  </a:lnTo>
                  <a:lnTo>
                    <a:pt x="1676400" y="527957"/>
                  </a:lnTo>
                  <a:lnTo>
                    <a:pt x="1537607" y="693964"/>
                  </a:lnTo>
                  <a:lnTo>
                    <a:pt x="1447800" y="802821"/>
                  </a:lnTo>
                  <a:lnTo>
                    <a:pt x="1270907" y="957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8">
              <a:extLst>
                <a:ext uri="{FF2B5EF4-FFF2-40B4-BE49-F238E27FC236}">
                  <a16:creationId xmlns:a16="http://schemas.microsoft.com/office/drawing/2014/main" id="{40B7EF35-8786-48CC-9330-FC902DD8A12E}"/>
                </a:ext>
              </a:extLst>
            </p:cNvPr>
            <p:cNvSpPr/>
            <p:nvPr/>
          </p:nvSpPr>
          <p:spPr>
            <a:xfrm>
              <a:off x="4384675" y="3611563"/>
              <a:ext cx="2192338" cy="1270000"/>
            </a:xfrm>
            <a:custGeom>
              <a:avLst/>
              <a:gdLst>
                <a:gd name="connsiteX0" fmla="*/ 781050 w 2193132"/>
                <a:gd name="connsiteY0" fmla="*/ 752475 h 1269207"/>
                <a:gd name="connsiteX1" fmla="*/ 590550 w 2193132"/>
                <a:gd name="connsiteY1" fmla="*/ 588169 h 1269207"/>
                <a:gd name="connsiteX2" fmla="*/ 466725 w 2193132"/>
                <a:gd name="connsiteY2" fmla="*/ 485775 h 1269207"/>
                <a:gd name="connsiteX3" fmla="*/ 400050 w 2193132"/>
                <a:gd name="connsiteY3" fmla="*/ 416719 h 1269207"/>
                <a:gd name="connsiteX4" fmla="*/ 288132 w 2193132"/>
                <a:gd name="connsiteY4" fmla="*/ 311944 h 1269207"/>
                <a:gd name="connsiteX5" fmla="*/ 228600 w 2193132"/>
                <a:gd name="connsiteY5" fmla="*/ 257175 h 1269207"/>
                <a:gd name="connsiteX6" fmla="*/ 171450 w 2193132"/>
                <a:gd name="connsiteY6" fmla="*/ 207169 h 1269207"/>
                <a:gd name="connsiteX7" fmla="*/ 107157 w 2193132"/>
                <a:gd name="connsiteY7" fmla="*/ 157163 h 1269207"/>
                <a:gd name="connsiteX8" fmla="*/ 0 w 2193132"/>
                <a:gd name="connsiteY8" fmla="*/ 73819 h 1269207"/>
                <a:gd name="connsiteX9" fmla="*/ 57150 w 2193132"/>
                <a:gd name="connsiteY9" fmla="*/ 0 h 1269207"/>
                <a:gd name="connsiteX10" fmla="*/ 173832 w 2193132"/>
                <a:gd name="connsiteY10" fmla="*/ 80963 h 1269207"/>
                <a:gd name="connsiteX11" fmla="*/ 292894 w 2193132"/>
                <a:gd name="connsiteY11" fmla="*/ 159544 h 1269207"/>
                <a:gd name="connsiteX12" fmla="*/ 381000 w 2193132"/>
                <a:gd name="connsiteY12" fmla="*/ 221457 h 1269207"/>
                <a:gd name="connsiteX13" fmla="*/ 492919 w 2193132"/>
                <a:gd name="connsiteY13" fmla="*/ 297657 h 1269207"/>
                <a:gd name="connsiteX14" fmla="*/ 557213 w 2193132"/>
                <a:gd name="connsiteY14" fmla="*/ 340519 h 1269207"/>
                <a:gd name="connsiteX15" fmla="*/ 697707 w 2193132"/>
                <a:gd name="connsiteY15" fmla="*/ 445294 h 1269207"/>
                <a:gd name="connsiteX16" fmla="*/ 823913 w 2193132"/>
                <a:gd name="connsiteY16" fmla="*/ 535782 h 1269207"/>
                <a:gd name="connsiteX17" fmla="*/ 933450 w 2193132"/>
                <a:gd name="connsiteY17" fmla="*/ 602457 h 1269207"/>
                <a:gd name="connsiteX18" fmla="*/ 1035844 w 2193132"/>
                <a:gd name="connsiteY18" fmla="*/ 659607 h 1269207"/>
                <a:gd name="connsiteX19" fmla="*/ 1178719 w 2193132"/>
                <a:gd name="connsiteY19" fmla="*/ 728663 h 1269207"/>
                <a:gd name="connsiteX20" fmla="*/ 1314450 w 2193132"/>
                <a:gd name="connsiteY20" fmla="*/ 795338 h 1269207"/>
                <a:gd name="connsiteX21" fmla="*/ 1423988 w 2193132"/>
                <a:gd name="connsiteY21" fmla="*/ 840582 h 1269207"/>
                <a:gd name="connsiteX22" fmla="*/ 1557338 w 2193132"/>
                <a:gd name="connsiteY22" fmla="*/ 892969 h 1269207"/>
                <a:gd name="connsiteX23" fmla="*/ 1695450 w 2193132"/>
                <a:gd name="connsiteY23" fmla="*/ 942975 h 1269207"/>
                <a:gd name="connsiteX24" fmla="*/ 1850232 w 2193132"/>
                <a:gd name="connsiteY24" fmla="*/ 995363 h 1269207"/>
                <a:gd name="connsiteX25" fmla="*/ 2000250 w 2193132"/>
                <a:gd name="connsiteY25" fmla="*/ 1042988 h 1269207"/>
                <a:gd name="connsiteX26" fmla="*/ 2135982 w 2193132"/>
                <a:gd name="connsiteY26" fmla="*/ 1081088 h 1269207"/>
                <a:gd name="connsiteX27" fmla="*/ 2181225 w 2193132"/>
                <a:gd name="connsiteY27" fmla="*/ 1092994 h 1269207"/>
                <a:gd name="connsiteX28" fmla="*/ 2190750 w 2193132"/>
                <a:gd name="connsiteY28" fmla="*/ 1100138 h 1269207"/>
                <a:gd name="connsiteX29" fmla="*/ 2193132 w 2193132"/>
                <a:gd name="connsiteY29" fmla="*/ 1116807 h 1269207"/>
                <a:gd name="connsiteX30" fmla="*/ 2185988 w 2193132"/>
                <a:gd name="connsiteY30" fmla="*/ 1126332 h 1269207"/>
                <a:gd name="connsiteX31" fmla="*/ 2114550 w 2193132"/>
                <a:gd name="connsiteY31" fmla="*/ 1145382 h 1269207"/>
                <a:gd name="connsiteX32" fmla="*/ 1921669 w 2193132"/>
                <a:gd name="connsiteY32" fmla="*/ 1193007 h 1269207"/>
                <a:gd name="connsiteX33" fmla="*/ 1654969 w 2193132"/>
                <a:gd name="connsiteY33" fmla="*/ 1264444 h 1269207"/>
                <a:gd name="connsiteX34" fmla="*/ 1628775 w 2193132"/>
                <a:gd name="connsiteY34" fmla="*/ 1269207 h 1269207"/>
                <a:gd name="connsiteX35" fmla="*/ 1585913 w 2193132"/>
                <a:gd name="connsiteY35" fmla="*/ 1269207 h 1269207"/>
                <a:gd name="connsiteX36" fmla="*/ 1552575 w 2193132"/>
                <a:gd name="connsiteY36" fmla="*/ 1264444 h 1269207"/>
                <a:gd name="connsiteX37" fmla="*/ 1516857 w 2193132"/>
                <a:gd name="connsiteY37" fmla="*/ 1250157 h 1269207"/>
                <a:gd name="connsiteX38" fmla="*/ 1321594 w 2193132"/>
                <a:gd name="connsiteY38" fmla="*/ 1145382 h 1269207"/>
                <a:gd name="connsiteX39" fmla="*/ 1181100 w 2193132"/>
                <a:gd name="connsiteY39" fmla="*/ 1054894 h 1269207"/>
                <a:gd name="connsiteX40" fmla="*/ 1021557 w 2193132"/>
                <a:gd name="connsiteY40" fmla="*/ 940594 h 1269207"/>
                <a:gd name="connsiteX41" fmla="*/ 892969 w 2193132"/>
                <a:gd name="connsiteY41" fmla="*/ 842963 h 1269207"/>
                <a:gd name="connsiteX42" fmla="*/ 781050 w 2193132"/>
                <a:gd name="connsiteY42" fmla="*/ 752475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93132" h="1269207">
                  <a:moveTo>
                    <a:pt x="781050" y="752475"/>
                  </a:moveTo>
                  <a:lnTo>
                    <a:pt x="590550" y="588169"/>
                  </a:lnTo>
                  <a:lnTo>
                    <a:pt x="466725" y="485775"/>
                  </a:lnTo>
                  <a:lnTo>
                    <a:pt x="400050" y="416719"/>
                  </a:lnTo>
                  <a:lnTo>
                    <a:pt x="288132" y="311944"/>
                  </a:lnTo>
                  <a:lnTo>
                    <a:pt x="228600" y="257175"/>
                  </a:lnTo>
                  <a:lnTo>
                    <a:pt x="171450" y="207169"/>
                  </a:lnTo>
                  <a:lnTo>
                    <a:pt x="107157" y="157163"/>
                  </a:lnTo>
                  <a:lnTo>
                    <a:pt x="0" y="73819"/>
                  </a:lnTo>
                  <a:lnTo>
                    <a:pt x="57150" y="0"/>
                  </a:lnTo>
                  <a:lnTo>
                    <a:pt x="173832" y="80963"/>
                  </a:lnTo>
                  <a:lnTo>
                    <a:pt x="292894" y="159544"/>
                  </a:lnTo>
                  <a:lnTo>
                    <a:pt x="381000" y="221457"/>
                  </a:lnTo>
                  <a:lnTo>
                    <a:pt x="492919" y="297657"/>
                  </a:lnTo>
                  <a:lnTo>
                    <a:pt x="557213" y="340519"/>
                  </a:lnTo>
                  <a:lnTo>
                    <a:pt x="697707" y="445294"/>
                  </a:lnTo>
                  <a:lnTo>
                    <a:pt x="823913" y="535782"/>
                  </a:lnTo>
                  <a:lnTo>
                    <a:pt x="933450" y="602457"/>
                  </a:lnTo>
                  <a:lnTo>
                    <a:pt x="1035844" y="659607"/>
                  </a:lnTo>
                  <a:lnTo>
                    <a:pt x="1178719" y="728663"/>
                  </a:lnTo>
                  <a:lnTo>
                    <a:pt x="1314450" y="795338"/>
                  </a:lnTo>
                  <a:lnTo>
                    <a:pt x="1423988" y="840582"/>
                  </a:lnTo>
                  <a:lnTo>
                    <a:pt x="1557338" y="892969"/>
                  </a:lnTo>
                  <a:lnTo>
                    <a:pt x="1695450" y="942975"/>
                  </a:lnTo>
                  <a:lnTo>
                    <a:pt x="1850232" y="995363"/>
                  </a:lnTo>
                  <a:lnTo>
                    <a:pt x="2000250" y="1042988"/>
                  </a:lnTo>
                  <a:lnTo>
                    <a:pt x="2135982" y="1081088"/>
                  </a:lnTo>
                  <a:lnTo>
                    <a:pt x="2181225" y="1092994"/>
                  </a:lnTo>
                  <a:lnTo>
                    <a:pt x="2190750" y="1100138"/>
                  </a:lnTo>
                  <a:lnTo>
                    <a:pt x="2193132" y="1116807"/>
                  </a:lnTo>
                  <a:lnTo>
                    <a:pt x="2185988" y="1126332"/>
                  </a:lnTo>
                  <a:lnTo>
                    <a:pt x="2114550" y="1145382"/>
                  </a:lnTo>
                  <a:lnTo>
                    <a:pt x="1921669" y="1193007"/>
                  </a:lnTo>
                  <a:lnTo>
                    <a:pt x="1654969" y="1264444"/>
                  </a:lnTo>
                  <a:lnTo>
                    <a:pt x="1628775" y="1269207"/>
                  </a:lnTo>
                  <a:lnTo>
                    <a:pt x="1585913" y="1269207"/>
                  </a:lnTo>
                  <a:lnTo>
                    <a:pt x="1552575" y="1264444"/>
                  </a:lnTo>
                  <a:lnTo>
                    <a:pt x="1516857" y="1250157"/>
                  </a:lnTo>
                  <a:lnTo>
                    <a:pt x="1321594" y="1145382"/>
                  </a:lnTo>
                  <a:lnTo>
                    <a:pt x="1181100" y="1054894"/>
                  </a:lnTo>
                  <a:lnTo>
                    <a:pt x="1021557" y="940594"/>
                  </a:lnTo>
                  <a:lnTo>
                    <a:pt x="892969" y="842963"/>
                  </a:lnTo>
                  <a:lnTo>
                    <a:pt x="7810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1">
              <a:extLst>
                <a:ext uri="{FF2B5EF4-FFF2-40B4-BE49-F238E27FC236}">
                  <a16:creationId xmlns:a16="http://schemas.microsoft.com/office/drawing/2014/main" id="{F601A773-2861-4CD0-8788-BA220EEA2AF3}"/>
                </a:ext>
              </a:extLst>
            </p:cNvPr>
            <p:cNvSpPr/>
            <p:nvPr/>
          </p:nvSpPr>
          <p:spPr>
            <a:xfrm>
              <a:off x="4033838" y="4919663"/>
              <a:ext cx="441325" cy="968375"/>
            </a:xfrm>
            <a:custGeom>
              <a:avLst/>
              <a:gdLst>
                <a:gd name="connsiteX0" fmla="*/ 200025 w 440531"/>
                <a:gd name="connsiteY0" fmla="*/ 507206 h 969168"/>
                <a:gd name="connsiteX1" fmla="*/ 192881 w 440531"/>
                <a:gd name="connsiteY1" fmla="*/ 385762 h 969168"/>
                <a:gd name="connsiteX2" fmla="*/ 188118 w 440531"/>
                <a:gd name="connsiteY2" fmla="*/ 330993 h 969168"/>
                <a:gd name="connsiteX3" fmla="*/ 176212 w 440531"/>
                <a:gd name="connsiteY3" fmla="*/ 269081 h 969168"/>
                <a:gd name="connsiteX4" fmla="*/ 152400 w 440531"/>
                <a:gd name="connsiteY4" fmla="*/ 214312 h 969168"/>
                <a:gd name="connsiteX5" fmla="*/ 121443 w 440531"/>
                <a:gd name="connsiteY5" fmla="*/ 164306 h 969168"/>
                <a:gd name="connsiteX6" fmla="*/ 85725 w 440531"/>
                <a:gd name="connsiteY6" fmla="*/ 119062 h 969168"/>
                <a:gd name="connsiteX7" fmla="*/ 54768 w 440531"/>
                <a:gd name="connsiteY7" fmla="*/ 85725 h 969168"/>
                <a:gd name="connsiteX8" fmla="*/ 11906 w 440531"/>
                <a:gd name="connsiteY8" fmla="*/ 47625 h 969168"/>
                <a:gd name="connsiteX9" fmla="*/ 2381 w 440531"/>
                <a:gd name="connsiteY9" fmla="*/ 35718 h 969168"/>
                <a:gd name="connsiteX10" fmla="*/ 0 w 440531"/>
                <a:gd name="connsiteY10" fmla="*/ 21431 h 969168"/>
                <a:gd name="connsiteX11" fmla="*/ 7143 w 440531"/>
                <a:gd name="connsiteY11" fmla="*/ 7143 h 969168"/>
                <a:gd name="connsiteX12" fmla="*/ 26193 w 440531"/>
                <a:gd name="connsiteY12" fmla="*/ 0 h 969168"/>
                <a:gd name="connsiteX13" fmla="*/ 92868 w 440531"/>
                <a:gd name="connsiteY13" fmla="*/ 2381 h 969168"/>
                <a:gd name="connsiteX14" fmla="*/ 150018 w 440531"/>
                <a:gd name="connsiteY14" fmla="*/ 9525 h 969168"/>
                <a:gd name="connsiteX15" fmla="*/ 221456 w 440531"/>
                <a:gd name="connsiteY15" fmla="*/ 26193 h 969168"/>
                <a:gd name="connsiteX16" fmla="*/ 250031 w 440531"/>
                <a:gd name="connsiteY16" fmla="*/ 35718 h 969168"/>
                <a:gd name="connsiteX17" fmla="*/ 278606 w 440531"/>
                <a:gd name="connsiteY17" fmla="*/ 47625 h 969168"/>
                <a:gd name="connsiteX18" fmla="*/ 311943 w 440531"/>
                <a:gd name="connsiteY18" fmla="*/ 69056 h 969168"/>
                <a:gd name="connsiteX19" fmla="*/ 323850 w 440531"/>
                <a:gd name="connsiteY19" fmla="*/ 200025 h 969168"/>
                <a:gd name="connsiteX20" fmla="*/ 342900 w 440531"/>
                <a:gd name="connsiteY20" fmla="*/ 276225 h 969168"/>
                <a:gd name="connsiteX21" fmla="*/ 352425 w 440531"/>
                <a:gd name="connsiteY21" fmla="*/ 328612 h 969168"/>
                <a:gd name="connsiteX22" fmla="*/ 369093 w 440531"/>
                <a:gd name="connsiteY22" fmla="*/ 409575 h 969168"/>
                <a:gd name="connsiteX23" fmla="*/ 381000 w 440531"/>
                <a:gd name="connsiteY23" fmla="*/ 511968 h 969168"/>
                <a:gd name="connsiteX24" fmla="*/ 392906 w 440531"/>
                <a:gd name="connsiteY24" fmla="*/ 621506 h 969168"/>
                <a:gd name="connsiteX25" fmla="*/ 404812 w 440531"/>
                <a:gd name="connsiteY25" fmla="*/ 704850 h 969168"/>
                <a:gd name="connsiteX26" fmla="*/ 440531 w 440531"/>
                <a:gd name="connsiteY26" fmla="*/ 826293 h 969168"/>
                <a:gd name="connsiteX27" fmla="*/ 440531 w 440531"/>
                <a:gd name="connsiteY27" fmla="*/ 869156 h 969168"/>
                <a:gd name="connsiteX28" fmla="*/ 431006 w 440531"/>
                <a:gd name="connsiteY28" fmla="*/ 914400 h 969168"/>
                <a:gd name="connsiteX29" fmla="*/ 419100 w 440531"/>
                <a:gd name="connsiteY29" fmla="*/ 940593 h 969168"/>
                <a:gd name="connsiteX30" fmla="*/ 409575 w 440531"/>
                <a:gd name="connsiteY30" fmla="*/ 952500 h 969168"/>
                <a:gd name="connsiteX31" fmla="*/ 392906 w 440531"/>
                <a:gd name="connsiteY31" fmla="*/ 962025 h 969168"/>
                <a:gd name="connsiteX32" fmla="*/ 371475 w 440531"/>
                <a:gd name="connsiteY32" fmla="*/ 966787 h 969168"/>
                <a:gd name="connsiteX33" fmla="*/ 345281 w 440531"/>
                <a:gd name="connsiteY33" fmla="*/ 969168 h 969168"/>
                <a:gd name="connsiteX34" fmla="*/ 326231 w 440531"/>
                <a:gd name="connsiteY34" fmla="*/ 966787 h 969168"/>
                <a:gd name="connsiteX35" fmla="*/ 300037 w 440531"/>
                <a:gd name="connsiteY35" fmla="*/ 957262 h 969168"/>
                <a:gd name="connsiteX36" fmla="*/ 285750 w 440531"/>
                <a:gd name="connsiteY36" fmla="*/ 947737 h 969168"/>
                <a:gd name="connsiteX37" fmla="*/ 266700 w 440531"/>
                <a:gd name="connsiteY37" fmla="*/ 923925 h 969168"/>
                <a:gd name="connsiteX38" fmla="*/ 252412 w 440531"/>
                <a:gd name="connsiteY38" fmla="*/ 890587 h 969168"/>
                <a:gd name="connsiteX39" fmla="*/ 245268 w 440531"/>
                <a:gd name="connsiteY39" fmla="*/ 845343 h 969168"/>
                <a:gd name="connsiteX40" fmla="*/ 230981 w 440531"/>
                <a:gd name="connsiteY40" fmla="*/ 785812 h 969168"/>
                <a:gd name="connsiteX41" fmla="*/ 219075 w 440531"/>
                <a:gd name="connsiteY41" fmla="*/ 731043 h 969168"/>
                <a:gd name="connsiteX42" fmla="*/ 207168 w 440531"/>
                <a:gd name="connsiteY42" fmla="*/ 666750 h 969168"/>
                <a:gd name="connsiteX43" fmla="*/ 202406 w 440531"/>
                <a:gd name="connsiteY43" fmla="*/ 614362 h 969168"/>
                <a:gd name="connsiteX44" fmla="*/ 200025 w 440531"/>
                <a:gd name="connsiteY44" fmla="*/ 507206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0531" h="969168">
                  <a:moveTo>
                    <a:pt x="200025" y="507206"/>
                  </a:moveTo>
                  <a:lnTo>
                    <a:pt x="192881" y="385762"/>
                  </a:lnTo>
                  <a:lnTo>
                    <a:pt x="188118" y="330993"/>
                  </a:lnTo>
                  <a:lnTo>
                    <a:pt x="176212" y="269081"/>
                  </a:lnTo>
                  <a:lnTo>
                    <a:pt x="152400" y="214312"/>
                  </a:lnTo>
                  <a:lnTo>
                    <a:pt x="121443" y="164306"/>
                  </a:lnTo>
                  <a:lnTo>
                    <a:pt x="85725" y="119062"/>
                  </a:lnTo>
                  <a:lnTo>
                    <a:pt x="54768" y="85725"/>
                  </a:lnTo>
                  <a:lnTo>
                    <a:pt x="11906" y="47625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7143" y="7143"/>
                  </a:lnTo>
                  <a:lnTo>
                    <a:pt x="26193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21456" y="26193"/>
                  </a:lnTo>
                  <a:lnTo>
                    <a:pt x="250031" y="35718"/>
                  </a:lnTo>
                  <a:lnTo>
                    <a:pt x="278606" y="47625"/>
                  </a:lnTo>
                  <a:lnTo>
                    <a:pt x="311943" y="69056"/>
                  </a:lnTo>
                  <a:lnTo>
                    <a:pt x="323850" y="200025"/>
                  </a:lnTo>
                  <a:lnTo>
                    <a:pt x="342900" y="276225"/>
                  </a:lnTo>
                  <a:lnTo>
                    <a:pt x="352425" y="328612"/>
                  </a:lnTo>
                  <a:lnTo>
                    <a:pt x="369093" y="409575"/>
                  </a:lnTo>
                  <a:lnTo>
                    <a:pt x="381000" y="511968"/>
                  </a:lnTo>
                  <a:lnTo>
                    <a:pt x="392906" y="621506"/>
                  </a:lnTo>
                  <a:lnTo>
                    <a:pt x="404812" y="704850"/>
                  </a:lnTo>
                  <a:lnTo>
                    <a:pt x="440531" y="826293"/>
                  </a:lnTo>
                  <a:lnTo>
                    <a:pt x="440531" y="869156"/>
                  </a:lnTo>
                  <a:lnTo>
                    <a:pt x="431006" y="914400"/>
                  </a:lnTo>
                  <a:lnTo>
                    <a:pt x="419100" y="940593"/>
                  </a:lnTo>
                  <a:lnTo>
                    <a:pt x="409575" y="952500"/>
                  </a:lnTo>
                  <a:lnTo>
                    <a:pt x="392906" y="962025"/>
                  </a:lnTo>
                  <a:lnTo>
                    <a:pt x="371475" y="966787"/>
                  </a:lnTo>
                  <a:lnTo>
                    <a:pt x="345281" y="969168"/>
                  </a:lnTo>
                  <a:lnTo>
                    <a:pt x="326231" y="966787"/>
                  </a:lnTo>
                  <a:lnTo>
                    <a:pt x="300037" y="957262"/>
                  </a:lnTo>
                  <a:lnTo>
                    <a:pt x="285750" y="947737"/>
                  </a:lnTo>
                  <a:lnTo>
                    <a:pt x="266700" y="923925"/>
                  </a:lnTo>
                  <a:lnTo>
                    <a:pt x="252412" y="890587"/>
                  </a:lnTo>
                  <a:lnTo>
                    <a:pt x="245268" y="845343"/>
                  </a:lnTo>
                  <a:lnTo>
                    <a:pt x="230981" y="785812"/>
                  </a:lnTo>
                  <a:lnTo>
                    <a:pt x="219075" y="731043"/>
                  </a:lnTo>
                  <a:lnTo>
                    <a:pt x="207168" y="666750"/>
                  </a:lnTo>
                  <a:lnTo>
                    <a:pt x="202406" y="614362"/>
                  </a:lnTo>
                  <a:cubicBezTo>
                    <a:pt x="201612" y="578643"/>
                    <a:pt x="200819" y="542925"/>
                    <a:pt x="200025" y="5072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2">
              <a:extLst>
                <a:ext uri="{FF2B5EF4-FFF2-40B4-BE49-F238E27FC236}">
                  <a16:creationId xmlns:a16="http://schemas.microsoft.com/office/drawing/2014/main" id="{AC68404B-4E3B-41B9-B74E-57747172B2D3}"/>
                </a:ext>
              </a:extLst>
            </p:cNvPr>
            <p:cNvSpPr/>
            <p:nvPr/>
          </p:nvSpPr>
          <p:spPr>
            <a:xfrm>
              <a:off x="4246563" y="4837113"/>
              <a:ext cx="1462087" cy="939800"/>
            </a:xfrm>
            <a:custGeom>
              <a:avLst/>
              <a:gdLst>
                <a:gd name="connsiteX0" fmla="*/ 488156 w 1462087"/>
                <a:gd name="connsiteY0" fmla="*/ 261937 h 940594"/>
                <a:gd name="connsiteX1" fmla="*/ 257175 w 1462087"/>
                <a:gd name="connsiteY1" fmla="*/ 290512 h 940594"/>
                <a:gd name="connsiteX2" fmla="*/ 59531 w 1462087"/>
                <a:gd name="connsiteY2" fmla="*/ 323850 h 940594"/>
                <a:gd name="connsiteX3" fmla="*/ 0 w 1462087"/>
                <a:gd name="connsiteY3" fmla="*/ 138112 h 940594"/>
                <a:gd name="connsiteX4" fmla="*/ 230981 w 1462087"/>
                <a:gd name="connsiteY4" fmla="*/ 121444 h 940594"/>
                <a:gd name="connsiteX5" fmla="*/ 404812 w 1462087"/>
                <a:gd name="connsiteY5" fmla="*/ 104775 h 940594"/>
                <a:gd name="connsiteX6" fmla="*/ 559594 w 1462087"/>
                <a:gd name="connsiteY6" fmla="*/ 83344 h 940594"/>
                <a:gd name="connsiteX7" fmla="*/ 747712 w 1462087"/>
                <a:gd name="connsiteY7" fmla="*/ 54769 h 940594"/>
                <a:gd name="connsiteX8" fmla="*/ 890587 w 1462087"/>
                <a:gd name="connsiteY8" fmla="*/ 30956 h 940594"/>
                <a:gd name="connsiteX9" fmla="*/ 1047750 w 1462087"/>
                <a:gd name="connsiteY9" fmla="*/ 0 h 940594"/>
                <a:gd name="connsiteX10" fmla="*/ 1109662 w 1462087"/>
                <a:gd name="connsiteY10" fmla="*/ 0 h 940594"/>
                <a:gd name="connsiteX11" fmla="*/ 1173956 w 1462087"/>
                <a:gd name="connsiteY11" fmla="*/ 9525 h 940594"/>
                <a:gd name="connsiteX12" fmla="*/ 1233487 w 1462087"/>
                <a:gd name="connsiteY12" fmla="*/ 28575 h 940594"/>
                <a:gd name="connsiteX13" fmla="*/ 1309687 w 1462087"/>
                <a:gd name="connsiteY13" fmla="*/ 64294 h 940594"/>
                <a:gd name="connsiteX14" fmla="*/ 1362075 w 1462087"/>
                <a:gd name="connsiteY14" fmla="*/ 97631 h 940594"/>
                <a:gd name="connsiteX15" fmla="*/ 1412081 w 1462087"/>
                <a:gd name="connsiteY15" fmla="*/ 133350 h 940594"/>
                <a:gd name="connsiteX16" fmla="*/ 1433512 w 1462087"/>
                <a:gd name="connsiteY16" fmla="*/ 154781 h 940594"/>
                <a:gd name="connsiteX17" fmla="*/ 1452562 w 1462087"/>
                <a:gd name="connsiteY17" fmla="*/ 183356 h 940594"/>
                <a:gd name="connsiteX18" fmla="*/ 1462087 w 1462087"/>
                <a:gd name="connsiteY18" fmla="*/ 219075 h 940594"/>
                <a:gd name="connsiteX19" fmla="*/ 1419225 w 1462087"/>
                <a:gd name="connsiteY19" fmla="*/ 330994 h 940594"/>
                <a:gd name="connsiteX20" fmla="*/ 1345406 w 1462087"/>
                <a:gd name="connsiteY20" fmla="*/ 528637 h 940594"/>
                <a:gd name="connsiteX21" fmla="*/ 1290637 w 1462087"/>
                <a:gd name="connsiteY21" fmla="*/ 666750 h 940594"/>
                <a:gd name="connsiteX22" fmla="*/ 1245394 w 1462087"/>
                <a:gd name="connsiteY22" fmla="*/ 800100 h 940594"/>
                <a:gd name="connsiteX23" fmla="*/ 1226344 w 1462087"/>
                <a:gd name="connsiteY23" fmla="*/ 842962 h 940594"/>
                <a:gd name="connsiteX24" fmla="*/ 1195387 w 1462087"/>
                <a:gd name="connsiteY24" fmla="*/ 888206 h 940594"/>
                <a:gd name="connsiteX25" fmla="*/ 1166812 w 1462087"/>
                <a:gd name="connsiteY25" fmla="*/ 921544 h 940594"/>
                <a:gd name="connsiteX26" fmla="*/ 1150144 w 1462087"/>
                <a:gd name="connsiteY26" fmla="*/ 933450 h 940594"/>
                <a:gd name="connsiteX27" fmla="*/ 1135856 w 1462087"/>
                <a:gd name="connsiteY27" fmla="*/ 940594 h 940594"/>
                <a:gd name="connsiteX28" fmla="*/ 1114425 w 1462087"/>
                <a:gd name="connsiteY28" fmla="*/ 938212 h 940594"/>
                <a:gd name="connsiteX29" fmla="*/ 1092994 w 1462087"/>
                <a:gd name="connsiteY29" fmla="*/ 921544 h 940594"/>
                <a:gd name="connsiteX30" fmla="*/ 1073944 w 1462087"/>
                <a:gd name="connsiteY30" fmla="*/ 895350 h 940594"/>
                <a:gd name="connsiteX31" fmla="*/ 1062037 w 1462087"/>
                <a:gd name="connsiteY31" fmla="*/ 866775 h 940594"/>
                <a:gd name="connsiteX32" fmla="*/ 1052512 w 1462087"/>
                <a:gd name="connsiteY32" fmla="*/ 826294 h 940594"/>
                <a:gd name="connsiteX33" fmla="*/ 1073944 w 1462087"/>
                <a:gd name="connsiteY33" fmla="*/ 719137 h 940594"/>
                <a:gd name="connsiteX34" fmla="*/ 1102519 w 1462087"/>
                <a:gd name="connsiteY34" fmla="*/ 595312 h 940594"/>
                <a:gd name="connsiteX35" fmla="*/ 1126331 w 1462087"/>
                <a:gd name="connsiteY35" fmla="*/ 485775 h 940594"/>
                <a:gd name="connsiteX36" fmla="*/ 1140619 w 1462087"/>
                <a:gd name="connsiteY36" fmla="*/ 402431 h 940594"/>
                <a:gd name="connsiteX37" fmla="*/ 1157287 w 1462087"/>
                <a:gd name="connsiteY37" fmla="*/ 300037 h 940594"/>
                <a:gd name="connsiteX38" fmla="*/ 1166812 w 1462087"/>
                <a:gd name="connsiteY38" fmla="*/ 235744 h 940594"/>
                <a:gd name="connsiteX39" fmla="*/ 1166812 w 1462087"/>
                <a:gd name="connsiteY39" fmla="*/ 211931 h 940594"/>
                <a:gd name="connsiteX40" fmla="*/ 1159669 w 1462087"/>
                <a:gd name="connsiteY40" fmla="*/ 192881 h 940594"/>
                <a:gd name="connsiteX41" fmla="*/ 1140619 w 1462087"/>
                <a:gd name="connsiteY41" fmla="*/ 183356 h 940594"/>
                <a:gd name="connsiteX42" fmla="*/ 1104900 w 1462087"/>
                <a:gd name="connsiteY42" fmla="*/ 176212 h 940594"/>
                <a:gd name="connsiteX43" fmla="*/ 1009650 w 1462087"/>
                <a:gd name="connsiteY43" fmla="*/ 190500 h 940594"/>
                <a:gd name="connsiteX44" fmla="*/ 488156 w 1462087"/>
                <a:gd name="connsiteY44" fmla="*/ 261937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62087" h="940594">
                  <a:moveTo>
                    <a:pt x="488156" y="261937"/>
                  </a:moveTo>
                  <a:lnTo>
                    <a:pt x="257175" y="290512"/>
                  </a:lnTo>
                  <a:lnTo>
                    <a:pt x="59531" y="323850"/>
                  </a:lnTo>
                  <a:lnTo>
                    <a:pt x="0" y="138112"/>
                  </a:lnTo>
                  <a:lnTo>
                    <a:pt x="230981" y="121444"/>
                  </a:lnTo>
                  <a:lnTo>
                    <a:pt x="404812" y="104775"/>
                  </a:lnTo>
                  <a:lnTo>
                    <a:pt x="559594" y="83344"/>
                  </a:lnTo>
                  <a:lnTo>
                    <a:pt x="747712" y="54769"/>
                  </a:lnTo>
                  <a:lnTo>
                    <a:pt x="890587" y="30956"/>
                  </a:lnTo>
                  <a:lnTo>
                    <a:pt x="1047750" y="0"/>
                  </a:lnTo>
                  <a:lnTo>
                    <a:pt x="1109662" y="0"/>
                  </a:lnTo>
                  <a:lnTo>
                    <a:pt x="1173956" y="9525"/>
                  </a:lnTo>
                  <a:lnTo>
                    <a:pt x="1233487" y="28575"/>
                  </a:lnTo>
                  <a:lnTo>
                    <a:pt x="1309687" y="64294"/>
                  </a:lnTo>
                  <a:lnTo>
                    <a:pt x="1362075" y="97631"/>
                  </a:lnTo>
                  <a:lnTo>
                    <a:pt x="1412081" y="133350"/>
                  </a:lnTo>
                  <a:lnTo>
                    <a:pt x="1433512" y="154781"/>
                  </a:lnTo>
                  <a:lnTo>
                    <a:pt x="1452562" y="183356"/>
                  </a:lnTo>
                  <a:lnTo>
                    <a:pt x="1462087" y="219075"/>
                  </a:lnTo>
                  <a:lnTo>
                    <a:pt x="1419225" y="330994"/>
                  </a:lnTo>
                  <a:lnTo>
                    <a:pt x="1345406" y="528637"/>
                  </a:lnTo>
                  <a:lnTo>
                    <a:pt x="1290637" y="666750"/>
                  </a:lnTo>
                  <a:lnTo>
                    <a:pt x="1245394" y="800100"/>
                  </a:lnTo>
                  <a:lnTo>
                    <a:pt x="1226344" y="842962"/>
                  </a:lnTo>
                  <a:lnTo>
                    <a:pt x="1195387" y="888206"/>
                  </a:lnTo>
                  <a:lnTo>
                    <a:pt x="1166812" y="921544"/>
                  </a:lnTo>
                  <a:lnTo>
                    <a:pt x="1150144" y="933450"/>
                  </a:lnTo>
                  <a:lnTo>
                    <a:pt x="1135856" y="940594"/>
                  </a:lnTo>
                  <a:lnTo>
                    <a:pt x="1114425" y="938212"/>
                  </a:lnTo>
                  <a:lnTo>
                    <a:pt x="1092994" y="921544"/>
                  </a:lnTo>
                  <a:lnTo>
                    <a:pt x="1073944" y="895350"/>
                  </a:lnTo>
                  <a:lnTo>
                    <a:pt x="1062037" y="866775"/>
                  </a:lnTo>
                  <a:lnTo>
                    <a:pt x="1052512" y="826294"/>
                  </a:lnTo>
                  <a:lnTo>
                    <a:pt x="1073944" y="719137"/>
                  </a:lnTo>
                  <a:lnTo>
                    <a:pt x="1102519" y="595312"/>
                  </a:lnTo>
                  <a:lnTo>
                    <a:pt x="1126331" y="485775"/>
                  </a:lnTo>
                  <a:lnTo>
                    <a:pt x="1140619" y="402431"/>
                  </a:lnTo>
                  <a:lnTo>
                    <a:pt x="1157287" y="300037"/>
                  </a:lnTo>
                  <a:lnTo>
                    <a:pt x="1166812" y="235744"/>
                  </a:lnTo>
                  <a:lnTo>
                    <a:pt x="1166812" y="211931"/>
                  </a:lnTo>
                  <a:lnTo>
                    <a:pt x="1159669" y="192881"/>
                  </a:lnTo>
                  <a:lnTo>
                    <a:pt x="1140619" y="183356"/>
                  </a:lnTo>
                  <a:lnTo>
                    <a:pt x="1104900" y="176212"/>
                  </a:lnTo>
                  <a:lnTo>
                    <a:pt x="1009650" y="190500"/>
                  </a:lnTo>
                  <a:lnTo>
                    <a:pt x="4881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3">
              <a:extLst>
                <a:ext uri="{FF2B5EF4-FFF2-40B4-BE49-F238E27FC236}">
                  <a16:creationId xmlns:a16="http://schemas.microsoft.com/office/drawing/2014/main" id="{8E805D54-D19C-4D05-AD76-4B1D4197A5CA}"/>
                </a:ext>
              </a:extLst>
            </p:cNvPr>
            <p:cNvSpPr/>
            <p:nvPr/>
          </p:nvSpPr>
          <p:spPr>
            <a:xfrm>
              <a:off x="4370388" y="5524500"/>
              <a:ext cx="1001712" cy="257175"/>
            </a:xfrm>
            <a:custGeom>
              <a:avLst/>
              <a:gdLst>
                <a:gd name="connsiteX0" fmla="*/ 407194 w 1002506"/>
                <a:gd name="connsiteY0" fmla="*/ 216694 h 257175"/>
                <a:gd name="connsiteX1" fmla="*/ 42862 w 1002506"/>
                <a:gd name="connsiteY1" fmla="*/ 257175 h 257175"/>
                <a:gd name="connsiteX2" fmla="*/ 0 w 1002506"/>
                <a:gd name="connsiteY2" fmla="*/ 71438 h 257175"/>
                <a:gd name="connsiteX3" fmla="*/ 188119 w 1002506"/>
                <a:gd name="connsiteY3" fmla="*/ 69056 h 257175"/>
                <a:gd name="connsiteX4" fmla="*/ 352425 w 1002506"/>
                <a:gd name="connsiteY4" fmla="*/ 61913 h 257175"/>
                <a:gd name="connsiteX5" fmla="*/ 538162 w 1002506"/>
                <a:gd name="connsiteY5" fmla="*/ 47625 h 257175"/>
                <a:gd name="connsiteX6" fmla="*/ 702469 w 1002506"/>
                <a:gd name="connsiteY6" fmla="*/ 30956 h 257175"/>
                <a:gd name="connsiteX7" fmla="*/ 862012 w 1002506"/>
                <a:gd name="connsiteY7" fmla="*/ 14288 h 257175"/>
                <a:gd name="connsiteX8" fmla="*/ 1002506 w 1002506"/>
                <a:gd name="connsiteY8" fmla="*/ 0 h 257175"/>
                <a:gd name="connsiteX9" fmla="*/ 1002506 w 1002506"/>
                <a:gd name="connsiteY9" fmla="*/ 152400 h 257175"/>
                <a:gd name="connsiteX10" fmla="*/ 631031 w 1002506"/>
                <a:gd name="connsiteY10" fmla="*/ 195263 h 257175"/>
                <a:gd name="connsiteX11" fmla="*/ 407194 w 1002506"/>
                <a:gd name="connsiteY11" fmla="*/ 21669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506" h="257175">
                  <a:moveTo>
                    <a:pt x="407194" y="216694"/>
                  </a:moveTo>
                  <a:lnTo>
                    <a:pt x="42862" y="257175"/>
                  </a:lnTo>
                  <a:lnTo>
                    <a:pt x="0" y="71438"/>
                  </a:lnTo>
                  <a:lnTo>
                    <a:pt x="188119" y="69056"/>
                  </a:lnTo>
                  <a:lnTo>
                    <a:pt x="352425" y="61913"/>
                  </a:lnTo>
                  <a:lnTo>
                    <a:pt x="538162" y="47625"/>
                  </a:lnTo>
                  <a:lnTo>
                    <a:pt x="702469" y="30956"/>
                  </a:lnTo>
                  <a:lnTo>
                    <a:pt x="862012" y="14288"/>
                  </a:lnTo>
                  <a:lnTo>
                    <a:pt x="1002506" y="0"/>
                  </a:lnTo>
                  <a:lnTo>
                    <a:pt x="1002506" y="152400"/>
                  </a:lnTo>
                  <a:lnTo>
                    <a:pt x="631031" y="195263"/>
                  </a:lnTo>
                  <a:lnTo>
                    <a:pt x="407194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31893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敬意を表す言い方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担 閉 承 拝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1904639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02A8185-FD36-4C16-B213-99144328EA26}"/>
              </a:ext>
            </a:extLst>
          </p:cNvPr>
          <p:cNvSpPr/>
          <p:nvPr/>
        </p:nvSpPr>
        <p:spPr>
          <a:xfrm>
            <a:off x="2614613" y="2505075"/>
            <a:ext cx="1816100" cy="512763"/>
          </a:xfrm>
          <a:custGeom>
            <a:avLst/>
            <a:gdLst>
              <a:gd name="connsiteX0" fmla="*/ 1593057 w 1814513"/>
              <a:gd name="connsiteY0" fmla="*/ 216694 h 511969"/>
              <a:gd name="connsiteX1" fmla="*/ 1459707 w 1814513"/>
              <a:gd name="connsiteY1" fmla="*/ 252413 h 511969"/>
              <a:gd name="connsiteX2" fmla="*/ 1350169 w 1814513"/>
              <a:gd name="connsiteY2" fmla="*/ 280988 h 511969"/>
              <a:gd name="connsiteX3" fmla="*/ 1216819 w 1814513"/>
              <a:gd name="connsiteY3" fmla="*/ 319088 h 511969"/>
              <a:gd name="connsiteX4" fmla="*/ 1031082 w 1814513"/>
              <a:gd name="connsiteY4" fmla="*/ 354806 h 511969"/>
              <a:gd name="connsiteX5" fmla="*/ 921544 w 1814513"/>
              <a:gd name="connsiteY5" fmla="*/ 376238 h 511969"/>
              <a:gd name="connsiteX6" fmla="*/ 826294 w 1814513"/>
              <a:gd name="connsiteY6" fmla="*/ 397669 h 511969"/>
              <a:gd name="connsiteX7" fmla="*/ 716757 w 1814513"/>
              <a:gd name="connsiteY7" fmla="*/ 426244 h 511969"/>
              <a:gd name="connsiteX8" fmla="*/ 588169 w 1814513"/>
              <a:gd name="connsiteY8" fmla="*/ 461963 h 511969"/>
              <a:gd name="connsiteX9" fmla="*/ 461963 w 1814513"/>
              <a:gd name="connsiteY9" fmla="*/ 500063 h 511969"/>
              <a:gd name="connsiteX10" fmla="*/ 419100 w 1814513"/>
              <a:gd name="connsiteY10" fmla="*/ 511969 h 511969"/>
              <a:gd name="connsiteX11" fmla="*/ 411957 w 1814513"/>
              <a:gd name="connsiteY11" fmla="*/ 511969 h 511969"/>
              <a:gd name="connsiteX12" fmla="*/ 369094 w 1814513"/>
              <a:gd name="connsiteY12" fmla="*/ 500063 h 511969"/>
              <a:gd name="connsiteX13" fmla="*/ 309563 w 1814513"/>
              <a:gd name="connsiteY13" fmla="*/ 478631 h 511969"/>
              <a:gd name="connsiteX14" fmla="*/ 259557 w 1814513"/>
              <a:gd name="connsiteY14" fmla="*/ 454819 h 511969"/>
              <a:gd name="connsiteX15" fmla="*/ 221457 w 1814513"/>
              <a:gd name="connsiteY15" fmla="*/ 433388 h 511969"/>
              <a:gd name="connsiteX16" fmla="*/ 176213 w 1814513"/>
              <a:gd name="connsiteY16" fmla="*/ 402431 h 511969"/>
              <a:gd name="connsiteX17" fmla="*/ 135732 w 1814513"/>
              <a:gd name="connsiteY17" fmla="*/ 369094 h 511969"/>
              <a:gd name="connsiteX18" fmla="*/ 104775 w 1814513"/>
              <a:gd name="connsiteY18" fmla="*/ 340519 h 511969"/>
              <a:gd name="connsiteX19" fmla="*/ 71438 w 1814513"/>
              <a:gd name="connsiteY19" fmla="*/ 304800 h 511969"/>
              <a:gd name="connsiteX20" fmla="*/ 38100 w 1814513"/>
              <a:gd name="connsiteY20" fmla="*/ 259556 h 511969"/>
              <a:gd name="connsiteX21" fmla="*/ 14288 w 1814513"/>
              <a:gd name="connsiteY21" fmla="*/ 223838 h 511969"/>
              <a:gd name="connsiteX22" fmla="*/ 0 w 1814513"/>
              <a:gd name="connsiteY22" fmla="*/ 185738 h 511969"/>
              <a:gd name="connsiteX23" fmla="*/ 0 w 1814513"/>
              <a:gd name="connsiteY23" fmla="*/ 176213 h 511969"/>
              <a:gd name="connsiteX24" fmla="*/ 2382 w 1814513"/>
              <a:gd name="connsiteY24" fmla="*/ 166688 h 511969"/>
              <a:gd name="connsiteX25" fmla="*/ 7144 w 1814513"/>
              <a:gd name="connsiteY25" fmla="*/ 164306 h 511969"/>
              <a:gd name="connsiteX26" fmla="*/ 19050 w 1814513"/>
              <a:gd name="connsiteY26" fmla="*/ 164306 h 511969"/>
              <a:gd name="connsiteX27" fmla="*/ 47625 w 1814513"/>
              <a:gd name="connsiteY27" fmla="*/ 171450 h 511969"/>
              <a:gd name="connsiteX28" fmla="*/ 119063 w 1814513"/>
              <a:gd name="connsiteY28" fmla="*/ 202406 h 511969"/>
              <a:gd name="connsiteX29" fmla="*/ 211932 w 1814513"/>
              <a:gd name="connsiteY29" fmla="*/ 238125 h 511969"/>
              <a:gd name="connsiteX30" fmla="*/ 297657 w 1814513"/>
              <a:gd name="connsiteY30" fmla="*/ 261938 h 511969"/>
              <a:gd name="connsiteX31" fmla="*/ 392907 w 1814513"/>
              <a:gd name="connsiteY31" fmla="*/ 283369 h 511969"/>
              <a:gd name="connsiteX32" fmla="*/ 442913 w 1814513"/>
              <a:gd name="connsiteY32" fmla="*/ 290513 h 511969"/>
              <a:gd name="connsiteX33" fmla="*/ 578644 w 1814513"/>
              <a:gd name="connsiteY33" fmla="*/ 266700 h 511969"/>
              <a:gd name="connsiteX34" fmla="*/ 821532 w 1814513"/>
              <a:gd name="connsiteY34" fmla="*/ 221456 h 511969"/>
              <a:gd name="connsiteX35" fmla="*/ 1028700 w 1814513"/>
              <a:gd name="connsiteY35" fmla="*/ 176213 h 511969"/>
              <a:gd name="connsiteX36" fmla="*/ 1231107 w 1814513"/>
              <a:gd name="connsiteY36" fmla="*/ 114300 h 511969"/>
              <a:gd name="connsiteX37" fmla="*/ 1409700 w 1814513"/>
              <a:gd name="connsiteY37" fmla="*/ 66675 h 511969"/>
              <a:gd name="connsiteX38" fmla="*/ 1488282 w 1814513"/>
              <a:gd name="connsiteY38" fmla="*/ 42863 h 511969"/>
              <a:gd name="connsiteX39" fmla="*/ 1526382 w 1814513"/>
              <a:gd name="connsiteY39" fmla="*/ 26194 h 511969"/>
              <a:gd name="connsiteX40" fmla="*/ 1576388 w 1814513"/>
              <a:gd name="connsiteY40" fmla="*/ 7144 h 511969"/>
              <a:gd name="connsiteX41" fmla="*/ 1612107 w 1814513"/>
              <a:gd name="connsiteY41" fmla="*/ 0 h 511969"/>
              <a:gd name="connsiteX42" fmla="*/ 1643063 w 1814513"/>
              <a:gd name="connsiteY42" fmla="*/ 0 h 511969"/>
              <a:gd name="connsiteX43" fmla="*/ 1690688 w 1814513"/>
              <a:gd name="connsiteY43" fmla="*/ 4763 h 511969"/>
              <a:gd name="connsiteX44" fmla="*/ 1757363 w 1814513"/>
              <a:gd name="connsiteY44" fmla="*/ 23813 h 511969"/>
              <a:gd name="connsiteX45" fmla="*/ 1795463 w 1814513"/>
              <a:gd name="connsiteY45" fmla="*/ 40481 h 511969"/>
              <a:gd name="connsiteX46" fmla="*/ 1802607 w 1814513"/>
              <a:gd name="connsiteY46" fmla="*/ 47625 h 511969"/>
              <a:gd name="connsiteX47" fmla="*/ 1809750 w 1814513"/>
              <a:gd name="connsiteY47" fmla="*/ 64294 h 511969"/>
              <a:gd name="connsiteX48" fmla="*/ 1814513 w 1814513"/>
              <a:gd name="connsiteY48" fmla="*/ 85725 h 511969"/>
              <a:gd name="connsiteX49" fmla="*/ 1814513 w 1814513"/>
              <a:gd name="connsiteY49" fmla="*/ 116681 h 511969"/>
              <a:gd name="connsiteX50" fmla="*/ 1804988 w 1814513"/>
              <a:gd name="connsiteY50" fmla="*/ 138113 h 511969"/>
              <a:gd name="connsiteX51" fmla="*/ 1785938 w 1814513"/>
              <a:gd name="connsiteY51" fmla="*/ 159544 h 511969"/>
              <a:gd name="connsiteX52" fmla="*/ 1766888 w 1814513"/>
              <a:gd name="connsiteY52" fmla="*/ 169069 h 511969"/>
              <a:gd name="connsiteX53" fmla="*/ 1593057 w 1814513"/>
              <a:gd name="connsiteY53" fmla="*/ 2166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14513" h="511969">
                <a:moveTo>
                  <a:pt x="1593057" y="216694"/>
                </a:moveTo>
                <a:lnTo>
                  <a:pt x="1459707" y="252413"/>
                </a:lnTo>
                <a:lnTo>
                  <a:pt x="1350169" y="280988"/>
                </a:lnTo>
                <a:lnTo>
                  <a:pt x="1216819" y="319088"/>
                </a:lnTo>
                <a:lnTo>
                  <a:pt x="1031082" y="354806"/>
                </a:lnTo>
                <a:lnTo>
                  <a:pt x="921544" y="376238"/>
                </a:lnTo>
                <a:lnTo>
                  <a:pt x="826294" y="397669"/>
                </a:lnTo>
                <a:lnTo>
                  <a:pt x="716757" y="426244"/>
                </a:lnTo>
                <a:lnTo>
                  <a:pt x="588169" y="461963"/>
                </a:lnTo>
                <a:lnTo>
                  <a:pt x="461963" y="500063"/>
                </a:lnTo>
                <a:lnTo>
                  <a:pt x="419100" y="511969"/>
                </a:lnTo>
                <a:lnTo>
                  <a:pt x="411957" y="511969"/>
                </a:lnTo>
                <a:lnTo>
                  <a:pt x="369094" y="500063"/>
                </a:lnTo>
                <a:lnTo>
                  <a:pt x="309563" y="478631"/>
                </a:lnTo>
                <a:lnTo>
                  <a:pt x="259557" y="454819"/>
                </a:lnTo>
                <a:lnTo>
                  <a:pt x="221457" y="433388"/>
                </a:lnTo>
                <a:lnTo>
                  <a:pt x="176213" y="402431"/>
                </a:lnTo>
                <a:lnTo>
                  <a:pt x="135732" y="369094"/>
                </a:lnTo>
                <a:lnTo>
                  <a:pt x="104775" y="340519"/>
                </a:lnTo>
                <a:lnTo>
                  <a:pt x="71438" y="304800"/>
                </a:lnTo>
                <a:lnTo>
                  <a:pt x="38100" y="259556"/>
                </a:lnTo>
                <a:lnTo>
                  <a:pt x="14288" y="223838"/>
                </a:lnTo>
                <a:lnTo>
                  <a:pt x="0" y="185738"/>
                </a:lnTo>
                <a:lnTo>
                  <a:pt x="0" y="176213"/>
                </a:lnTo>
                <a:lnTo>
                  <a:pt x="2382" y="166688"/>
                </a:lnTo>
                <a:lnTo>
                  <a:pt x="7144" y="164306"/>
                </a:lnTo>
                <a:lnTo>
                  <a:pt x="19050" y="164306"/>
                </a:lnTo>
                <a:lnTo>
                  <a:pt x="47625" y="171450"/>
                </a:lnTo>
                <a:lnTo>
                  <a:pt x="119063" y="202406"/>
                </a:lnTo>
                <a:lnTo>
                  <a:pt x="211932" y="238125"/>
                </a:lnTo>
                <a:lnTo>
                  <a:pt x="297657" y="261938"/>
                </a:lnTo>
                <a:lnTo>
                  <a:pt x="392907" y="283369"/>
                </a:lnTo>
                <a:lnTo>
                  <a:pt x="442913" y="290513"/>
                </a:lnTo>
                <a:lnTo>
                  <a:pt x="578644" y="266700"/>
                </a:lnTo>
                <a:lnTo>
                  <a:pt x="821532" y="221456"/>
                </a:lnTo>
                <a:lnTo>
                  <a:pt x="1028700" y="176213"/>
                </a:lnTo>
                <a:lnTo>
                  <a:pt x="1231107" y="114300"/>
                </a:lnTo>
                <a:lnTo>
                  <a:pt x="1409700" y="66675"/>
                </a:lnTo>
                <a:lnTo>
                  <a:pt x="1488282" y="42863"/>
                </a:lnTo>
                <a:lnTo>
                  <a:pt x="1526382" y="26194"/>
                </a:lnTo>
                <a:lnTo>
                  <a:pt x="1576388" y="7144"/>
                </a:lnTo>
                <a:lnTo>
                  <a:pt x="1612107" y="0"/>
                </a:lnTo>
                <a:lnTo>
                  <a:pt x="1643063" y="0"/>
                </a:lnTo>
                <a:lnTo>
                  <a:pt x="1690688" y="4763"/>
                </a:lnTo>
                <a:lnTo>
                  <a:pt x="1757363" y="23813"/>
                </a:lnTo>
                <a:lnTo>
                  <a:pt x="1795463" y="40481"/>
                </a:lnTo>
                <a:lnTo>
                  <a:pt x="1802607" y="47625"/>
                </a:lnTo>
                <a:lnTo>
                  <a:pt x="1809750" y="64294"/>
                </a:lnTo>
                <a:lnTo>
                  <a:pt x="1814513" y="85725"/>
                </a:lnTo>
                <a:lnTo>
                  <a:pt x="1814513" y="116681"/>
                </a:lnTo>
                <a:lnTo>
                  <a:pt x="1804988" y="138113"/>
                </a:lnTo>
                <a:lnTo>
                  <a:pt x="1785938" y="159544"/>
                </a:lnTo>
                <a:lnTo>
                  <a:pt x="1766888" y="169069"/>
                </a:lnTo>
                <a:lnTo>
                  <a:pt x="1593057" y="216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793D390B-FB90-49DF-B4DE-206B24B820EA}"/>
              </a:ext>
            </a:extLst>
          </p:cNvPr>
          <p:cNvSpPr/>
          <p:nvPr/>
        </p:nvSpPr>
        <p:spPr>
          <a:xfrm rot="16200000">
            <a:off x="1562100" y="3421063"/>
            <a:ext cx="4248150" cy="552450"/>
          </a:xfrm>
          <a:custGeom>
            <a:avLst/>
            <a:gdLst>
              <a:gd name="connsiteX0" fmla="*/ 2791507 w 4247646"/>
              <a:gd name="connsiteY0" fmla="*/ 238089 h 552091"/>
              <a:gd name="connsiteX1" fmla="*/ 2453352 w 4247646"/>
              <a:gd name="connsiteY1" fmla="*/ 238089 h 552091"/>
              <a:gd name="connsiteX2" fmla="*/ 2139350 w 4247646"/>
              <a:gd name="connsiteY2" fmla="*/ 238089 h 552091"/>
              <a:gd name="connsiteX3" fmla="*/ 1959921 w 4247646"/>
              <a:gd name="connsiteY3" fmla="*/ 241540 h 552091"/>
              <a:gd name="connsiteX4" fmla="*/ 1652821 w 4247646"/>
              <a:gd name="connsiteY4" fmla="*/ 238089 h 552091"/>
              <a:gd name="connsiteX5" fmla="*/ 1362973 w 4247646"/>
              <a:gd name="connsiteY5" fmla="*/ 238089 h 552091"/>
              <a:gd name="connsiteX6" fmla="*/ 1111082 w 4247646"/>
              <a:gd name="connsiteY6" fmla="*/ 231188 h 552091"/>
              <a:gd name="connsiteX7" fmla="*/ 793630 w 4247646"/>
              <a:gd name="connsiteY7" fmla="*/ 224287 h 552091"/>
              <a:gd name="connsiteX8" fmla="*/ 579695 w 4247646"/>
              <a:gd name="connsiteY8" fmla="*/ 213935 h 552091"/>
              <a:gd name="connsiteX9" fmla="*/ 37956 w 4247646"/>
              <a:gd name="connsiteY9" fmla="*/ 210485 h 552091"/>
              <a:gd name="connsiteX10" fmla="*/ 17252 w 4247646"/>
              <a:gd name="connsiteY10" fmla="*/ 224287 h 552091"/>
              <a:gd name="connsiteX11" fmla="*/ 3450 w 4247646"/>
              <a:gd name="connsiteY11" fmla="*/ 241540 h 552091"/>
              <a:gd name="connsiteX12" fmla="*/ 0 w 4247646"/>
              <a:gd name="connsiteY12" fmla="*/ 265694 h 552091"/>
              <a:gd name="connsiteX13" fmla="*/ 6901 w 4247646"/>
              <a:gd name="connsiteY13" fmla="*/ 289848 h 552091"/>
              <a:gd name="connsiteX14" fmla="*/ 24153 w 4247646"/>
              <a:gd name="connsiteY14" fmla="*/ 307101 h 552091"/>
              <a:gd name="connsiteX15" fmla="*/ 69011 w 4247646"/>
              <a:gd name="connsiteY15" fmla="*/ 341606 h 552091"/>
              <a:gd name="connsiteX16" fmla="*/ 138022 w 4247646"/>
              <a:gd name="connsiteY16" fmla="*/ 389914 h 552091"/>
              <a:gd name="connsiteX17" fmla="*/ 210484 w 4247646"/>
              <a:gd name="connsiteY17" fmla="*/ 431321 h 552091"/>
              <a:gd name="connsiteX18" fmla="*/ 276045 w 4247646"/>
              <a:gd name="connsiteY18" fmla="*/ 462376 h 552091"/>
              <a:gd name="connsiteX19" fmla="*/ 334704 w 4247646"/>
              <a:gd name="connsiteY19" fmla="*/ 486530 h 552091"/>
              <a:gd name="connsiteX20" fmla="*/ 386463 w 4247646"/>
              <a:gd name="connsiteY20" fmla="*/ 503783 h 552091"/>
              <a:gd name="connsiteX21" fmla="*/ 407166 w 4247646"/>
              <a:gd name="connsiteY21" fmla="*/ 507233 h 552091"/>
              <a:gd name="connsiteX22" fmla="*/ 545189 w 4247646"/>
              <a:gd name="connsiteY22" fmla="*/ 500332 h 552091"/>
              <a:gd name="connsiteX23" fmla="*/ 772926 w 4247646"/>
              <a:gd name="connsiteY23" fmla="*/ 489981 h 552091"/>
              <a:gd name="connsiteX24" fmla="*/ 948905 w 4247646"/>
              <a:gd name="connsiteY24" fmla="*/ 483079 h 552091"/>
              <a:gd name="connsiteX25" fmla="*/ 1186994 w 4247646"/>
              <a:gd name="connsiteY25" fmla="*/ 476178 h 552091"/>
              <a:gd name="connsiteX26" fmla="*/ 1404380 w 4247646"/>
              <a:gd name="connsiteY26" fmla="*/ 469277 h 552091"/>
              <a:gd name="connsiteX27" fmla="*/ 1635568 w 4247646"/>
              <a:gd name="connsiteY27" fmla="*/ 465827 h 552091"/>
              <a:gd name="connsiteX28" fmla="*/ 1856404 w 4247646"/>
              <a:gd name="connsiteY28" fmla="*/ 465827 h 552091"/>
              <a:gd name="connsiteX29" fmla="*/ 2201461 w 4247646"/>
              <a:gd name="connsiteY29" fmla="*/ 465827 h 552091"/>
              <a:gd name="connsiteX30" fmla="*/ 2629331 w 4247646"/>
              <a:gd name="connsiteY30" fmla="*/ 462376 h 552091"/>
              <a:gd name="connsiteX31" fmla="*/ 2857068 w 4247646"/>
              <a:gd name="connsiteY31" fmla="*/ 462376 h 552091"/>
              <a:gd name="connsiteX32" fmla="*/ 3012344 w 4247646"/>
              <a:gd name="connsiteY32" fmla="*/ 462376 h 552091"/>
              <a:gd name="connsiteX33" fmla="*/ 3243532 w 4247646"/>
              <a:gd name="connsiteY33" fmla="*/ 465827 h 552091"/>
              <a:gd name="connsiteX34" fmla="*/ 3409159 w 4247646"/>
              <a:gd name="connsiteY34" fmla="*/ 469277 h 552091"/>
              <a:gd name="connsiteX35" fmla="*/ 3523027 w 4247646"/>
              <a:gd name="connsiteY35" fmla="*/ 472728 h 552091"/>
              <a:gd name="connsiteX36" fmla="*/ 3626544 w 4247646"/>
              <a:gd name="connsiteY36" fmla="*/ 479629 h 552091"/>
              <a:gd name="connsiteX37" fmla="*/ 3730061 w 4247646"/>
              <a:gd name="connsiteY37" fmla="*/ 489981 h 552091"/>
              <a:gd name="connsiteX38" fmla="*/ 3795622 w 4247646"/>
              <a:gd name="connsiteY38" fmla="*/ 503783 h 552091"/>
              <a:gd name="connsiteX39" fmla="*/ 3850831 w 4247646"/>
              <a:gd name="connsiteY39" fmla="*/ 521036 h 552091"/>
              <a:gd name="connsiteX40" fmla="*/ 3878436 w 4247646"/>
              <a:gd name="connsiteY40" fmla="*/ 538288 h 552091"/>
              <a:gd name="connsiteX41" fmla="*/ 3902590 w 4247646"/>
              <a:gd name="connsiteY41" fmla="*/ 548640 h 552091"/>
              <a:gd name="connsiteX42" fmla="*/ 3933645 w 4247646"/>
              <a:gd name="connsiteY42" fmla="*/ 552091 h 552091"/>
              <a:gd name="connsiteX43" fmla="*/ 3961249 w 4247646"/>
              <a:gd name="connsiteY43" fmla="*/ 545190 h 552091"/>
              <a:gd name="connsiteX44" fmla="*/ 4013008 w 4247646"/>
              <a:gd name="connsiteY44" fmla="*/ 500332 h 552091"/>
              <a:gd name="connsiteX45" fmla="*/ 4057865 w 4247646"/>
              <a:gd name="connsiteY45" fmla="*/ 448574 h 552091"/>
              <a:gd name="connsiteX46" fmla="*/ 4082019 w 4247646"/>
              <a:gd name="connsiteY46" fmla="*/ 420969 h 552091"/>
              <a:gd name="connsiteX47" fmla="*/ 4119975 w 4247646"/>
              <a:gd name="connsiteY47" fmla="*/ 369211 h 552091"/>
              <a:gd name="connsiteX48" fmla="*/ 4154481 w 4247646"/>
              <a:gd name="connsiteY48" fmla="*/ 314002 h 552091"/>
              <a:gd name="connsiteX49" fmla="*/ 4182086 w 4247646"/>
              <a:gd name="connsiteY49" fmla="*/ 262243 h 552091"/>
              <a:gd name="connsiteX50" fmla="*/ 4202789 w 4247646"/>
              <a:gd name="connsiteY50" fmla="*/ 210485 h 552091"/>
              <a:gd name="connsiteX51" fmla="*/ 4220042 w 4247646"/>
              <a:gd name="connsiteY51" fmla="*/ 162177 h 552091"/>
              <a:gd name="connsiteX52" fmla="*/ 4233844 w 4247646"/>
              <a:gd name="connsiteY52" fmla="*/ 110418 h 552091"/>
              <a:gd name="connsiteX53" fmla="*/ 4244196 w 4247646"/>
              <a:gd name="connsiteY53" fmla="*/ 55209 h 552091"/>
              <a:gd name="connsiteX54" fmla="*/ 4247646 w 4247646"/>
              <a:gd name="connsiteY54" fmla="*/ 27605 h 552091"/>
              <a:gd name="connsiteX55" fmla="*/ 4247646 w 4247646"/>
              <a:gd name="connsiteY55" fmla="*/ 10352 h 552091"/>
              <a:gd name="connsiteX56" fmla="*/ 4240745 w 4247646"/>
              <a:gd name="connsiteY56" fmla="*/ 0 h 552091"/>
              <a:gd name="connsiteX57" fmla="*/ 4233844 w 4247646"/>
              <a:gd name="connsiteY57" fmla="*/ 0 h 552091"/>
              <a:gd name="connsiteX58" fmla="*/ 4220042 w 4247646"/>
              <a:gd name="connsiteY58" fmla="*/ 3451 h 552091"/>
              <a:gd name="connsiteX59" fmla="*/ 4195888 w 4247646"/>
              <a:gd name="connsiteY59" fmla="*/ 17253 h 552091"/>
              <a:gd name="connsiteX60" fmla="*/ 4175184 w 4247646"/>
              <a:gd name="connsiteY60" fmla="*/ 51759 h 552091"/>
              <a:gd name="connsiteX61" fmla="*/ 4157932 w 4247646"/>
              <a:gd name="connsiteY61" fmla="*/ 75913 h 552091"/>
              <a:gd name="connsiteX62" fmla="*/ 4130327 w 4247646"/>
              <a:gd name="connsiteY62" fmla="*/ 106968 h 552091"/>
              <a:gd name="connsiteX63" fmla="*/ 4088920 w 4247646"/>
              <a:gd name="connsiteY63" fmla="*/ 144924 h 552091"/>
              <a:gd name="connsiteX64" fmla="*/ 4057865 w 4247646"/>
              <a:gd name="connsiteY64" fmla="*/ 165627 h 552091"/>
              <a:gd name="connsiteX65" fmla="*/ 4023360 w 4247646"/>
              <a:gd name="connsiteY65" fmla="*/ 182880 h 552091"/>
              <a:gd name="connsiteX66" fmla="*/ 3975052 w 4247646"/>
              <a:gd name="connsiteY66" fmla="*/ 200133 h 552091"/>
              <a:gd name="connsiteX67" fmla="*/ 3912941 w 4247646"/>
              <a:gd name="connsiteY67" fmla="*/ 210485 h 552091"/>
              <a:gd name="connsiteX68" fmla="*/ 3833578 w 4247646"/>
              <a:gd name="connsiteY68" fmla="*/ 217386 h 552091"/>
              <a:gd name="connsiteX69" fmla="*/ 3723160 w 4247646"/>
              <a:gd name="connsiteY69" fmla="*/ 224287 h 552091"/>
              <a:gd name="connsiteX70" fmla="*/ 3557533 w 4247646"/>
              <a:gd name="connsiteY70" fmla="*/ 231188 h 552091"/>
              <a:gd name="connsiteX71" fmla="*/ 3374653 w 4247646"/>
              <a:gd name="connsiteY71" fmla="*/ 238089 h 552091"/>
              <a:gd name="connsiteX72" fmla="*/ 3171070 w 4247646"/>
              <a:gd name="connsiteY72" fmla="*/ 238089 h 552091"/>
              <a:gd name="connsiteX73" fmla="*/ 2791507 w 4247646"/>
              <a:gd name="connsiteY73" fmla="*/ 238089 h 552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247646" h="552091">
                <a:moveTo>
                  <a:pt x="2791507" y="238089"/>
                </a:moveTo>
                <a:lnTo>
                  <a:pt x="2453352" y="238089"/>
                </a:lnTo>
                <a:lnTo>
                  <a:pt x="2139350" y="238089"/>
                </a:lnTo>
                <a:lnTo>
                  <a:pt x="1959921" y="241540"/>
                </a:lnTo>
                <a:lnTo>
                  <a:pt x="1652821" y="238089"/>
                </a:lnTo>
                <a:lnTo>
                  <a:pt x="1362973" y="238089"/>
                </a:lnTo>
                <a:lnTo>
                  <a:pt x="1111082" y="231188"/>
                </a:lnTo>
                <a:lnTo>
                  <a:pt x="793630" y="224287"/>
                </a:lnTo>
                <a:lnTo>
                  <a:pt x="579695" y="213935"/>
                </a:lnTo>
                <a:lnTo>
                  <a:pt x="37956" y="210485"/>
                </a:lnTo>
                <a:lnTo>
                  <a:pt x="17252" y="224287"/>
                </a:lnTo>
                <a:lnTo>
                  <a:pt x="3450" y="241540"/>
                </a:lnTo>
                <a:lnTo>
                  <a:pt x="0" y="265694"/>
                </a:lnTo>
                <a:lnTo>
                  <a:pt x="6901" y="289848"/>
                </a:lnTo>
                <a:lnTo>
                  <a:pt x="24153" y="307101"/>
                </a:lnTo>
                <a:lnTo>
                  <a:pt x="69011" y="341606"/>
                </a:lnTo>
                <a:lnTo>
                  <a:pt x="138022" y="389914"/>
                </a:lnTo>
                <a:lnTo>
                  <a:pt x="210484" y="431321"/>
                </a:lnTo>
                <a:lnTo>
                  <a:pt x="276045" y="462376"/>
                </a:lnTo>
                <a:lnTo>
                  <a:pt x="334704" y="486530"/>
                </a:lnTo>
                <a:lnTo>
                  <a:pt x="386463" y="503783"/>
                </a:lnTo>
                <a:lnTo>
                  <a:pt x="407166" y="507233"/>
                </a:lnTo>
                <a:lnTo>
                  <a:pt x="545189" y="500332"/>
                </a:lnTo>
                <a:lnTo>
                  <a:pt x="772926" y="489981"/>
                </a:lnTo>
                <a:lnTo>
                  <a:pt x="948905" y="483079"/>
                </a:lnTo>
                <a:lnTo>
                  <a:pt x="1186994" y="476178"/>
                </a:lnTo>
                <a:lnTo>
                  <a:pt x="1404380" y="469277"/>
                </a:lnTo>
                <a:lnTo>
                  <a:pt x="1635568" y="465827"/>
                </a:lnTo>
                <a:lnTo>
                  <a:pt x="1856404" y="465827"/>
                </a:lnTo>
                <a:lnTo>
                  <a:pt x="2201461" y="465827"/>
                </a:lnTo>
                <a:lnTo>
                  <a:pt x="2629331" y="462376"/>
                </a:lnTo>
                <a:lnTo>
                  <a:pt x="2857068" y="462376"/>
                </a:lnTo>
                <a:lnTo>
                  <a:pt x="3012344" y="462376"/>
                </a:lnTo>
                <a:lnTo>
                  <a:pt x="3243532" y="465827"/>
                </a:lnTo>
                <a:lnTo>
                  <a:pt x="3409159" y="469277"/>
                </a:lnTo>
                <a:lnTo>
                  <a:pt x="3523027" y="472728"/>
                </a:lnTo>
                <a:lnTo>
                  <a:pt x="3626544" y="479629"/>
                </a:lnTo>
                <a:lnTo>
                  <a:pt x="3730061" y="489981"/>
                </a:lnTo>
                <a:lnTo>
                  <a:pt x="3795622" y="503783"/>
                </a:lnTo>
                <a:lnTo>
                  <a:pt x="3850831" y="521036"/>
                </a:lnTo>
                <a:lnTo>
                  <a:pt x="3878436" y="538288"/>
                </a:lnTo>
                <a:lnTo>
                  <a:pt x="3902590" y="548640"/>
                </a:lnTo>
                <a:lnTo>
                  <a:pt x="3933645" y="552091"/>
                </a:lnTo>
                <a:lnTo>
                  <a:pt x="3961249" y="545190"/>
                </a:lnTo>
                <a:lnTo>
                  <a:pt x="4013008" y="500332"/>
                </a:lnTo>
                <a:lnTo>
                  <a:pt x="4057865" y="448574"/>
                </a:lnTo>
                <a:lnTo>
                  <a:pt x="4082019" y="420969"/>
                </a:lnTo>
                <a:lnTo>
                  <a:pt x="4119975" y="369211"/>
                </a:lnTo>
                <a:lnTo>
                  <a:pt x="4154481" y="314002"/>
                </a:lnTo>
                <a:lnTo>
                  <a:pt x="4182086" y="262243"/>
                </a:lnTo>
                <a:lnTo>
                  <a:pt x="4202789" y="210485"/>
                </a:lnTo>
                <a:lnTo>
                  <a:pt x="4220042" y="162177"/>
                </a:lnTo>
                <a:lnTo>
                  <a:pt x="4233844" y="110418"/>
                </a:lnTo>
                <a:lnTo>
                  <a:pt x="4244196" y="55209"/>
                </a:lnTo>
                <a:lnTo>
                  <a:pt x="4247646" y="27605"/>
                </a:lnTo>
                <a:lnTo>
                  <a:pt x="4247646" y="10352"/>
                </a:lnTo>
                <a:lnTo>
                  <a:pt x="4240745" y="0"/>
                </a:lnTo>
                <a:lnTo>
                  <a:pt x="4233844" y="0"/>
                </a:lnTo>
                <a:lnTo>
                  <a:pt x="4220042" y="3451"/>
                </a:lnTo>
                <a:lnTo>
                  <a:pt x="4195888" y="17253"/>
                </a:lnTo>
                <a:lnTo>
                  <a:pt x="4175184" y="51759"/>
                </a:lnTo>
                <a:lnTo>
                  <a:pt x="4157932" y="75913"/>
                </a:lnTo>
                <a:lnTo>
                  <a:pt x="4130327" y="106968"/>
                </a:lnTo>
                <a:lnTo>
                  <a:pt x="4088920" y="144924"/>
                </a:lnTo>
                <a:lnTo>
                  <a:pt x="4057865" y="165627"/>
                </a:lnTo>
                <a:lnTo>
                  <a:pt x="4023360" y="182880"/>
                </a:lnTo>
                <a:lnTo>
                  <a:pt x="3975052" y="200133"/>
                </a:lnTo>
                <a:lnTo>
                  <a:pt x="3912941" y="210485"/>
                </a:lnTo>
                <a:lnTo>
                  <a:pt x="3833578" y="217386"/>
                </a:lnTo>
                <a:lnTo>
                  <a:pt x="3723160" y="224287"/>
                </a:lnTo>
                <a:lnTo>
                  <a:pt x="3557533" y="231188"/>
                </a:lnTo>
                <a:lnTo>
                  <a:pt x="3374653" y="238089"/>
                </a:lnTo>
                <a:lnTo>
                  <a:pt x="3171070" y="238089"/>
                </a:lnTo>
                <a:lnTo>
                  <a:pt x="2791507" y="23808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2694347C-019B-4783-B8E8-0944A90AE287}"/>
              </a:ext>
            </a:extLst>
          </p:cNvPr>
          <p:cNvSpPr/>
          <p:nvPr/>
        </p:nvSpPr>
        <p:spPr>
          <a:xfrm>
            <a:off x="3100388" y="5173663"/>
            <a:ext cx="603250" cy="644525"/>
          </a:xfrm>
          <a:custGeom>
            <a:avLst/>
            <a:gdLst>
              <a:gd name="connsiteX0" fmla="*/ 347662 w 602456"/>
              <a:gd name="connsiteY0" fmla="*/ 414338 h 642938"/>
              <a:gd name="connsiteX1" fmla="*/ 423862 w 602456"/>
              <a:gd name="connsiteY1" fmla="*/ 502444 h 642938"/>
              <a:gd name="connsiteX2" fmla="*/ 492918 w 602456"/>
              <a:gd name="connsiteY2" fmla="*/ 581025 h 642938"/>
              <a:gd name="connsiteX3" fmla="*/ 528637 w 602456"/>
              <a:gd name="connsiteY3" fmla="*/ 623888 h 642938"/>
              <a:gd name="connsiteX4" fmla="*/ 552450 w 602456"/>
              <a:gd name="connsiteY4" fmla="*/ 640557 h 642938"/>
              <a:gd name="connsiteX5" fmla="*/ 573881 w 602456"/>
              <a:gd name="connsiteY5" fmla="*/ 642938 h 642938"/>
              <a:gd name="connsiteX6" fmla="*/ 602456 w 602456"/>
              <a:gd name="connsiteY6" fmla="*/ 631032 h 642938"/>
              <a:gd name="connsiteX7" fmla="*/ 531018 w 602456"/>
              <a:gd name="connsiteY7" fmla="*/ 0 h 642938"/>
              <a:gd name="connsiteX8" fmla="*/ 523875 w 602456"/>
              <a:gd name="connsiteY8" fmla="*/ 59532 h 642938"/>
              <a:gd name="connsiteX9" fmla="*/ 516731 w 602456"/>
              <a:gd name="connsiteY9" fmla="*/ 104775 h 642938"/>
              <a:gd name="connsiteX10" fmla="*/ 509587 w 602456"/>
              <a:gd name="connsiteY10" fmla="*/ 126207 h 642938"/>
              <a:gd name="connsiteX11" fmla="*/ 497681 w 602456"/>
              <a:gd name="connsiteY11" fmla="*/ 152400 h 642938"/>
              <a:gd name="connsiteX12" fmla="*/ 485775 w 602456"/>
              <a:gd name="connsiteY12" fmla="*/ 166688 h 642938"/>
              <a:gd name="connsiteX13" fmla="*/ 464343 w 602456"/>
              <a:gd name="connsiteY13" fmla="*/ 178594 h 642938"/>
              <a:gd name="connsiteX14" fmla="*/ 438150 w 602456"/>
              <a:gd name="connsiteY14" fmla="*/ 183357 h 642938"/>
              <a:gd name="connsiteX15" fmla="*/ 400050 w 602456"/>
              <a:gd name="connsiteY15" fmla="*/ 176213 h 642938"/>
              <a:gd name="connsiteX16" fmla="*/ 292893 w 602456"/>
              <a:gd name="connsiteY16" fmla="*/ 145257 h 642938"/>
              <a:gd name="connsiteX17" fmla="*/ 183356 w 602456"/>
              <a:gd name="connsiteY17" fmla="*/ 116682 h 642938"/>
              <a:gd name="connsiteX18" fmla="*/ 73818 w 602456"/>
              <a:gd name="connsiteY18" fmla="*/ 88107 h 642938"/>
              <a:gd name="connsiteX19" fmla="*/ 45243 w 602456"/>
              <a:gd name="connsiteY19" fmla="*/ 78582 h 642938"/>
              <a:gd name="connsiteX20" fmla="*/ 23812 w 602456"/>
              <a:gd name="connsiteY20" fmla="*/ 73819 h 642938"/>
              <a:gd name="connsiteX21" fmla="*/ 11906 w 602456"/>
              <a:gd name="connsiteY21" fmla="*/ 71438 h 642938"/>
              <a:gd name="connsiteX22" fmla="*/ 2381 w 602456"/>
              <a:gd name="connsiteY22" fmla="*/ 73819 h 642938"/>
              <a:gd name="connsiteX23" fmla="*/ 0 w 602456"/>
              <a:gd name="connsiteY23" fmla="*/ 83344 h 642938"/>
              <a:gd name="connsiteX24" fmla="*/ 7143 w 602456"/>
              <a:gd name="connsiteY24" fmla="*/ 111919 h 642938"/>
              <a:gd name="connsiteX25" fmla="*/ 21431 w 602456"/>
              <a:gd name="connsiteY25" fmla="*/ 133350 h 642938"/>
              <a:gd name="connsiteX26" fmla="*/ 66675 w 602456"/>
              <a:gd name="connsiteY26" fmla="*/ 161925 h 642938"/>
              <a:gd name="connsiteX27" fmla="*/ 154781 w 602456"/>
              <a:gd name="connsiteY27" fmla="*/ 223838 h 642938"/>
              <a:gd name="connsiteX28" fmla="*/ 211931 w 602456"/>
              <a:gd name="connsiteY28" fmla="*/ 266700 h 642938"/>
              <a:gd name="connsiteX29" fmla="*/ 254793 w 602456"/>
              <a:gd name="connsiteY29" fmla="*/ 302419 h 642938"/>
              <a:gd name="connsiteX30" fmla="*/ 283368 w 602456"/>
              <a:gd name="connsiteY30" fmla="*/ 330994 h 642938"/>
              <a:gd name="connsiteX31" fmla="*/ 347662 w 602456"/>
              <a:gd name="connsiteY31" fmla="*/ 414338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2456" h="642938">
                <a:moveTo>
                  <a:pt x="347662" y="414338"/>
                </a:moveTo>
                <a:lnTo>
                  <a:pt x="423862" y="502444"/>
                </a:lnTo>
                <a:lnTo>
                  <a:pt x="492918" y="581025"/>
                </a:lnTo>
                <a:lnTo>
                  <a:pt x="528637" y="623888"/>
                </a:lnTo>
                <a:lnTo>
                  <a:pt x="552450" y="640557"/>
                </a:lnTo>
                <a:lnTo>
                  <a:pt x="573881" y="642938"/>
                </a:lnTo>
                <a:lnTo>
                  <a:pt x="602456" y="631032"/>
                </a:lnTo>
                <a:lnTo>
                  <a:pt x="531018" y="0"/>
                </a:lnTo>
                <a:lnTo>
                  <a:pt x="523875" y="59532"/>
                </a:lnTo>
                <a:lnTo>
                  <a:pt x="516731" y="104775"/>
                </a:lnTo>
                <a:lnTo>
                  <a:pt x="509587" y="126207"/>
                </a:lnTo>
                <a:lnTo>
                  <a:pt x="497681" y="152400"/>
                </a:lnTo>
                <a:lnTo>
                  <a:pt x="485775" y="166688"/>
                </a:lnTo>
                <a:lnTo>
                  <a:pt x="464343" y="178594"/>
                </a:lnTo>
                <a:lnTo>
                  <a:pt x="438150" y="183357"/>
                </a:lnTo>
                <a:lnTo>
                  <a:pt x="400050" y="176213"/>
                </a:lnTo>
                <a:lnTo>
                  <a:pt x="292893" y="145257"/>
                </a:lnTo>
                <a:lnTo>
                  <a:pt x="183356" y="116682"/>
                </a:lnTo>
                <a:lnTo>
                  <a:pt x="73818" y="88107"/>
                </a:lnTo>
                <a:lnTo>
                  <a:pt x="45243" y="78582"/>
                </a:lnTo>
                <a:lnTo>
                  <a:pt x="23812" y="73819"/>
                </a:lnTo>
                <a:lnTo>
                  <a:pt x="11906" y="71438"/>
                </a:lnTo>
                <a:lnTo>
                  <a:pt x="2381" y="73819"/>
                </a:lnTo>
                <a:lnTo>
                  <a:pt x="0" y="83344"/>
                </a:lnTo>
                <a:lnTo>
                  <a:pt x="7143" y="111919"/>
                </a:lnTo>
                <a:lnTo>
                  <a:pt x="21431" y="133350"/>
                </a:lnTo>
                <a:lnTo>
                  <a:pt x="66675" y="161925"/>
                </a:lnTo>
                <a:lnTo>
                  <a:pt x="154781" y="223838"/>
                </a:lnTo>
                <a:lnTo>
                  <a:pt x="211931" y="266700"/>
                </a:lnTo>
                <a:lnTo>
                  <a:pt x="254793" y="302419"/>
                </a:lnTo>
                <a:lnTo>
                  <a:pt x="283368" y="330994"/>
                </a:lnTo>
                <a:cubicBezTo>
                  <a:pt x="325184" y="387568"/>
                  <a:pt x="307797" y="369710"/>
                  <a:pt x="347662" y="41433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46E5150B-C6A0-43A5-9784-8A25B2B581C1}"/>
              </a:ext>
            </a:extLst>
          </p:cNvPr>
          <p:cNvSpPr/>
          <p:nvPr/>
        </p:nvSpPr>
        <p:spPr>
          <a:xfrm>
            <a:off x="2643188" y="3382963"/>
            <a:ext cx="1692275" cy="1165225"/>
          </a:xfrm>
          <a:custGeom>
            <a:avLst/>
            <a:gdLst>
              <a:gd name="connsiteX0" fmla="*/ 1631156 w 1693068"/>
              <a:gd name="connsiteY0" fmla="*/ 109538 h 1164432"/>
              <a:gd name="connsiteX1" fmla="*/ 1485900 w 1693068"/>
              <a:gd name="connsiteY1" fmla="*/ 240507 h 1164432"/>
              <a:gd name="connsiteX2" fmla="*/ 1385887 w 1693068"/>
              <a:gd name="connsiteY2" fmla="*/ 330994 h 1164432"/>
              <a:gd name="connsiteX3" fmla="*/ 1259681 w 1693068"/>
              <a:gd name="connsiteY3" fmla="*/ 445294 h 1164432"/>
              <a:gd name="connsiteX4" fmla="*/ 1219200 w 1693068"/>
              <a:gd name="connsiteY4" fmla="*/ 478632 h 1164432"/>
              <a:gd name="connsiteX5" fmla="*/ 1038225 w 1693068"/>
              <a:gd name="connsiteY5" fmla="*/ 652463 h 1164432"/>
              <a:gd name="connsiteX6" fmla="*/ 866775 w 1693068"/>
              <a:gd name="connsiteY6" fmla="*/ 778669 h 1164432"/>
              <a:gd name="connsiteX7" fmla="*/ 745331 w 1693068"/>
              <a:gd name="connsiteY7" fmla="*/ 871538 h 1164432"/>
              <a:gd name="connsiteX8" fmla="*/ 600075 w 1693068"/>
              <a:gd name="connsiteY8" fmla="*/ 978694 h 1164432"/>
              <a:gd name="connsiteX9" fmla="*/ 535781 w 1693068"/>
              <a:gd name="connsiteY9" fmla="*/ 1028700 h 1164432"/>
              <a:gd name="connsiteX10" fmla="*/ 466725 w 1693068"/>
              <a:gd name="connsiteY10" fmla="*/ 1085850 h 1164432"/>
              <a:gd name="connsiteX11" fmla="*/ 416718 w 1693068"/>
              <a:gd name="connsiteY11" fmla="*/ 1123950 h 1164432"/>
              <a:gd name="connsiteX12" fmla="*/ 371475 w 1693068"/>
              <a:gd name="connsiteY12" fmla="*/ 1152525 h 1164432"/>
              <a:gd name="connsiteX13" fmla="*/ 338137 w 1693068"/>
              <a:gd name="connsiteY13" fmla="*/ 1164432 h 1164432"/>
              <a:gd name="connsiteX14" fmla="*/ 326231 w 1693068"/>
              <a:gd name="connsiteY14" fmla="*/ 1164432 h 1164432"/>
              <a:gd name="connsiteX15" fmla="*/ 304800 w 1693068"/>
              <a:gd name="connsiteY15" fmla="*/ 1157288 h 1164432"/>
              <a:gd name="connsiteX16" fmla="*/ 254793 w 1693068"/>
              <a:gd name="connsiteY16" fmla="*/ 1131094 h 1164432"/>
              <a:gd name="connsiteX17" fmla="*/ 202406 w 1693068"/>
              <a:gd name="connsiteY17" fmla="*/ 1097757 h 1164432"/>
              <a:gd name="connsiteX18" fmla="*/ 166687 w 1693068"/>
              <a:gd name="connsiteY18" fmla="*/ 1071563 h 1164432"/>
              <a:gd name="connsiteX19" fmla="*/ 128587 w 1693068"/>
              <a:gd name="connsiteY19" fmla="*/ 1035844 h 1164432"/>
              <a:gd name="connsiteX20" fmla="*/ 85725 w 1693068"/>
              <a:gd name="connsiteY20" fmla="*/ 990600 h 1164432"/>
              <a:gd name="connsiteX21" fmla="*/ 50006 w 1693068"/>
              <a:gd name="connsiteY21" fmla="*/ 942975 h 1164432"/>
              <a:gd name="connsiteX22" fmla="*/ 21431 w 1693068"/>
              <a:gd name="connsiteY22" fmla="*/ 904875 h 1164432"/>
              <a:gd name="connsiteX23" fmla="*/ 2381 w 1693068"/>
              <a:gd name="connsiteY23" fmla="*/ 869157 h 1164432"/>
              <a:gd name="connsiteX24" fmla="*/ 0 w 1693068"/>
              <a:gd name="connsiteY24" fmla="*/ 852488 h 1164432"/>
              <a:gd name="connsiteX25" fmla="*/ 0 w 1693068"/>
              <a:gd name="connsiteY25" fmla="*/ 840582 h 1164432"/>
              <a:gd name="connsiteX26" fmla="*/ 4762 w 1693068"/>
              <a:gd name="connsiteY26" fmla="*/ 833438 h 1164432"/>
              <a:gd name="connsiteX27" fmla="*/ 9525 w 1693068"/>
              <a:gd name="connsiteY27" fmla="*/ 831057 h 1164432"/>
              <a:gd name="connsiteX28" fmla="*/ 26193 w 1693068"/>
              <a:gd name="connsiteY28" fmla="*/ 835819 h 1164432"/>
              <a:gd name="connsiteX29" fmla="*/ 38100 w 1693068"/>
              <a:gd name="connsiteY29" fmla="*/ 845344 h 1164432"/>
              <a:gd name="connsiteX30" fmla="*/ 71437 w 1693068"/>
              <a:gd name="connsiteY30" fmla="*/ 857250 h 1164432"/>
              <a:gd name="connsiteX31" fmla="*/ 126206 w 1693068"/>
              <a:gd name="connsiteY31" fmla="*/ 873919 h 1164432"/>
              <a:gd name="connsiteX32" fmla="*/ 159543 w 1693068"/>
              <a:gd name="connsiteY32" fmla="*/ 878682 h 1164432"/>
              <a:gd name="connsiteX33" fmla="*/ 204787 w 1693068"/>
              <a:gd name="connsiteY33" fmla="*/ 881063 h 1164432"/>
              <a:gd name="connsiteX34" fmla="*/ 247650 w 1693068"/>
              <a:gd name="connsiteY34" fmla="*/ 876300 h 1164432"/>
              <a:gd name="connsiteX35" fmla="*/ 290512 w 1693068"/>
              <a:gd name="connsiteY35" fmla="*/ 866775 h 1164432"/>
              <a:gd name="connsiteX36" fmla="*/ 333375 w 1693068"/>
              <a:gd name="connsiteY36" fmla="*/ 850107 h 1164432"/>
              <a:gd name="connsiteX37" fmla="*/ 459581 w 1693068"/>
              <a:gd name="connsiteY37" fmla="*/ 781050 h 1164432"/>
              <a:gd name="connsiteX38" fmla="*/ 690562 w 1693068"/>
              <a:gd name="connsiteY38" fmla="*/ 640557 h 1164432"/>
              <a:gd name="connsiteX39" fmla="*/ 921543 w 1693068"/>
              <a:gd name="connsiteY39" fmla="*/ 502444 h 1164432"/>
              <a:gd name="connsiteX40" fmla="*/ 1033462 w 1693068"/>
              <a:gd name="connsiteY40" fmla="*/ 433388 h 1164432"/>
              <a:gd name="connsiteX41" fmla="*/ 1221581 w 1693068"/>
              <a:gd name="connsiteY41" fmla="*/ 297657 h 1164432"/>
              <a:gd name="connsiteX42" fmla="*/ 1376362 w 1693068"/>
              <a:gd name="connsiteY42" fmla="*/ 188119 h 1164432"/>
              <a:gd name="connsiteX43" fmla="*/ 1531143 w 1693068"/>
              <a:gd name="connsiteY43" fmla="*/ 78582 h 1164432"/>
              <a:gd name="connsiteX44" fmla="*/ 1624012 w 1693068"/>
              <a:gd name="connsiteY44" fmla="*/ 4763 h 1164432"/>
              <a:gd name="connsiteX45" fmla="*/ 1638300 w 1693068"/>
              <a:gd name="connsiteY45" fmla="*/ 0 h 1164432"/>
              <a:gd name="connsiteX46" fmla="*/ 1659731 w 1693068"/>
              <a:gd name="connsiteY46" fmla="*/ 2382 h 1164432"/>
              <a:gd name="connsiteX47" fmla="*/ 1671637 w 1693068"/>
              <a:gd name="connsiteY47" fmla="*/ 4763 h 1164432"/>
              <a:gd name="connsiteX48" fmla="*/ 1688306 w 1693068"/>
              <a:gd name="connsiteY48" fmla="*/ 11907 h 1164432"/>
              <a:gd name="connsiteX49" fmla="*/ 1693068 w 1693068"/>
              <a:gd name="connsiteY49" fmla="*/ 19050 h 1164432"/>
              <a:gd name="connsiteX50" fmla="*/ 1693068 w 1693068"/>
              <a:gd name="connsiteY50" fmla="*/ 23813 h 1164432"/>
              <a:gd name="connsiteX51" fmla="*/ 1693068 w 1693068"/>
              <a:gd name="connsiteY51" fmla="*/ 38100 h 1164432"/>
              <a:gd name="connsiteX52" fmla="*/ 1685925 w 1693068"/>
              <a:gd name="connsiteY52" fmla="*/ 57150 h 1164432"/>
              <a:gd name="connsiteX53" fmla="*/ 1631156 w 1693068"/>
              <a:gd name="connsiteY53" fmla="*/ 109538 h 1164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693068" h="1164432">
                <a:moveTo>
                  <a:pt x="1631156" y="109538"/>
                </a:moveTo>
                <a:lnTo>
                  <a:pt x="1485900" y="240507"/>
                </a:lnTo>
                <a:lnTo>
                  <a:pt x="1385887" y="330994"/>
                </a:lnTo>
                <a:lnTo>
                  <a:pt x="1259681" y="445294"/>
                </a:lnTo>
                <a:lnTo>
                  <a:pt x="1219200" y="478632"/>
                </a:lnTo>
                <a:lnTo>
                  <a:pt x="1038225" y="652463"/>
                </a:lnTo>
                <a:lnTo>
                  <a:pt x="866775" y="778669"/>
                </a:lnTo>
                <a:lnTo>
                  <a:pt x="745331" y="871538"/>
                </a:lnTo>
                <a:lnTo>
                  <a:pt x="600075" y="978694"/>
                </a:lnTo>
                <a:lnTo>
                  <a:pt x="535781" y="1028700"/>
                </a:lnTo>
                <a:lnTo>
                  <a:pt x="466725" y="1085850"/>
                </a:lnTo>
                <a:lnTo>
                  <a:pt x="416718" y="1123950"/>
                </a:lnTo>
                <a:lnTo>
                  <a:pt x="371475" y="1152525"/>
                </a:lnTo>
                <a:lnTo>
                  <a:pt x="338137" y="1164432"/>
                </a:lnTo>
                <a:lnTo>
                  <a:pt x="326231" y="1164432"/>
                </a:lnTo>
                <a:lnTo>
                  <a:pt x="304800" y="1157288"/>
                </a:lnTo>
                <a:lnTo>
                  <a:pt x="254793" y="1131094"/>
                </a:lnTo>
                <a:lnTo>
                  <a:pt x="202406" y="1097757"/>
                </a:lnTo>
                <a:lnTo>
                  <a:pt x="166687" y="1071563"/>
                </a:lnTo>
                <a:lnTo>
                  <a:pt x="128587" y="1035844"/>
                </a:lnTo>
                <a:lnTo>
                  <a:pt x="85725" y="990600"/>
                </a:lnTo>
                <a:lnTo>
                  <a:pt x="50006" y="942975"/>
                </a:lnTo>
                <a:lnTo>
                  <a:pt x="21431" y="904875"/>
                </a:lnTo>
                <a:lnTo>
                  <a:pt x="2381" y="869157"/>
                </a:lnTo>
                <a:lnTo>
                  <a:pt x="0" y="852488"/>
                </a:lnTo>
                <a:lnTo>
                  <a:pt x="0" y="840582"/>
                </a:lnTo>
                <a:lnTo>
                  <a:pt x="4762" y="833438"/>
                </a:lnTo>
                <a:lnTo>
                  <a:pt x="9525" y="831057"/>
                </a:lnTo>
                <a:lnTo>
                  <a:pt x="26193" y="835819"/>
                </a:lnTo>
                <a:lnTo>
                  <a:pt x="38100" y="845344"/>
                </a:lnTo>
                <a:lnTo>
                  <a:pt x="71437" y="857250"/>
                </a:lnTo>
                <a:lnTo>
                  <a:pt x="126206" y="873919"/>
                </a:lnTo>
                <a:lnTo>
                  <a:pt x="159543" y="878682"/>
                </a:lnTo>
                <a:lnTo>
                  <a:pt x="204787" y="881063"/>
                </a:lnTo>
                <a:lnTo>
                  <a:pt x="247650" y="876300"/>
                </a:lnTo>
                <a:lnTo>
                  <a:pt x="290512" y="866775"/>
                </a:lnTo>
                <a:lnTo>
                  <a:pt x="333375" y="850107"/>
                </a:lnTo>
                <a:lnTo>
                  <a:pt x="459581" y="781050"/>
                </a:lnTo>
                <a:lnTo>
                  <a:pt x="690562" y="640557"/>
                </a:lnTo>
                <a:lnTo>
                  <a:pt x="921543" y="502444"/>
                </a:lnTo>
                <a:lnTo>
                  <a:pt x="1033462" y="433388"/>
                </a:lnTo>
                <a:lnTo>
                  <a:pt x="1221581" y="297657"/>
                </a:lnTo>
                <a:lnTo>
                  <a:pt x="1376362" y="188119"/>
                </a:lnTo>
                <a:lnTo>
                  <a:pt x="1531143" y="78582"/>
                </a:lnTo>
                <a:lnTo>
                  <a:pt x="1624012" y="4763"/>
                </a:lnTo>
                <a:lnTo>
                  <a:pt x="1638300" y="0"/>
                </a:lnTo>
                <a:lnTo>
                  <a:pt x="1659731" y="2382"/>
                </a:lnTo>
                <a:lnTo>
                  <a:pt x="1671637" y="4763"/>
                </a:lnTo>
                <a:lnTo>
                  <a:pt x="1688306" y="11907"/>
                </a:lnTo>
                <a:lnTo>
                  <a:pt x="1693068" y="19050"/>
                </a:lnTo>
                <a:lnTo>
                  <a:pt x="1693068" y="23813"/>
                </a:lnTo>
                <a:lnTo>
                  <a:pt x="1693068" y="38100"/>
                </a:lnTo>
                <a:lnTo>
                  <a:pt x="1685925" y="57150"/>
                </a:lnTo>
                <a:lnTo>
                  <a:pt x="1631156" y="109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6BB8D54-3B48-4E1B-8F3D-647587089D6E}"/>
              </a:ext>
            </a:extLst>
          </p:cNvPr>
          <p:cNvSpPr/>
          <p:nvPr/>
        </p:nvSpPr>
        <p:spPr>
          <a:xfrm rot="16200000">
            <a:off x="3661569" y="3120231"/>
            <a:ext cx="2497138" cy="473075"/>
          </a:xfrm>
          <a:custGeom>
            <a:avLst/>
            <a:gdLst>
              <a:gd name="connsiteX0" fmla="*/ 1924050 w 2497931"/>
              <a:gd name="connsiteY0" fmla="*/ 230981 h 473869"/>
              <a:gd name="connsiteX1" fmla="*/ 1607344 w 2497931"/>
              <a:gd name="connsiteY1" fmla="*/ 238125 h 473869"/>
              <a:gd name="connsiteX2" fmla="*/ 1309688 w 2497931"/>
              <a:gd name="connsiteY2" fmla="*/ 242887 h 473869"/>
              <a:gd name="connsiteX3" fmla="*/ 1131094 w 2497931"/>
              <a:gd name="connsiteY3" fmla="*/ 245269 h 473869"/>
              <a:gd name="connsiteX4" fmla="*/ 947738 w 2497931"/>
              <a:gd name="connsiteY4" fmla="*/ 247650 h 473869"/>
              <a:gd name="connsiteX5" fmla="*/ 800100 w 2497931"/>
              <a:gd name="connsiteY5" fmla="*/ 250031 h 473869"/>
              <a:gd name="connsiteX6" fmla="*/ 640556 w 2497931"/>
              <a:gd name="connsiteY6" fmla="*/ 250031 h 473869"/>
              <a:gd name="connsiteX7" fmla="*/ 476250 w 2497931"/>
              <a:gd name="connsiteY7" fmla="*/ 250031 h 473869"/>
              <a:gd name="connsiteX8" fmla="*/ 428625 w 2497931"/>
              <a:gd name="connsiteY8" fmla="*/ 247650 h 473869"/>
              <a:gd name="connsiteX9" fmla="*/ 352425 w 2497931"/>
              <a:gd name="connsiteY9" fmla="*/ 240506 h 473869"/>
              <a:gd name="connsiteX10" fmla="*/ 221456 w 2497931"/>
              <a:gd name="connsiteY10" fmla="*/ 228600 h 473869"/>
              <a:gd name="connsiteX11" fmla="*/ 176213 w 2497931"/>
              <a:gd name="connsiteY11" fmla="*/ 240506 h 473869"/>
              <a:gd name="connsiteX12" fmla="*/ 100013 w 2497931"/>
              <a:gd name="connsiteY12" fmla="*/ 271462 h 473869"/>
              <a:gd name="connsiteX13" fmla="*/ 28575 w 2497931"/>
              <a:gd name="connsiteY13" fmla="*/ 307181 h 473869"/>
              <a:gd name="connsiteX14" fmla="*/ 11906 w 2497931"/>
              <a:gd name="connsiteY14" fmla="*/ 323850 h 473869"/>
              <a:gd name="connsiteX15" fmla="*/ 2381 w 2497931"/>
              <a:gd name="connsiteY15" fmla="*/ 340519 h 473869"/>
              <a:gd name="connsiteX16" fmla="*/ 0 w 2497931"/>
              <a:gd name="connsiteY16" fmla="*/ 354806 h 473869"/>
              <a:gd name="connsiteX17" fmla="*/ 4763 w 2497931"/>
              <a:gd name="connsiteY17" fmla="*/ 381000 h 473869"/>
              <a:gd name="connsiteX18" fmla="*/ 16669 w 2497931"/>
              <a:gd name="connsiteY18" fmla="*/ 402431 h 473869"/>
              <a:gd name="connsiteX19" fmla="*/ 38100 w 2497931"/>
              <a:gd name="connsiteY19" fmla="*/ 421481 h 473869"/>
              <a:gd name="connsiteX20" fmla="*/ 64294 w 2497931"/>
              <a:gd name="connsiteY20" fmla="*/ 440531 h 473869"/>
              <a:gd name="connsiteX21" fmla="*/ 100013 w 2497931"/>
              <a:gd name="connsiteY21" fmla="*/ 457200 h 473869"/>
              <a:gd name="connsiteX22" fmla="*/ 259556 w 2497931"/>
              <a:gd name="connsiteY22" fmla="*/ 473869 h 473869"/>
              <a:gd name="connsiteX23" fmla="*/ 461963 w 2497931"/>
              <a:gd name="connsiteY23" fmla="*/ 473869 h 473869"/>
              <a:gd name="connsiteX24" fmla="*/ 611981 w 2497931"/>
              <a:gd name="connsiteY24" fmla="*/ 473869 h 473869"/>
              <a:gd name="connsiteX25" fmla="*/ 862013 w 2497931"/>
              <a:gd name="connsiteY25" fmla="*/ 473869 h 473869"/>
              <a:gd name="connsiteX26" fmla="*/ 1126331 w 2497931"/>
              <a:gd name="connsiteY26" fmla="*/ 473869 h 473869"/>
              <a:gd name="connsiteX27" fmla="*/ 1466850 w 2497931"/>
              <a:gd name="connsiteY27" fmla="*/ 471487 h 473869"/>
              <a:gd name="connsiteX28" fmla="*/ 1700213 w 2497931"/>
              <a:gd name="connsiteY28" fmla="*/ 464344 h 473869"/>
              <a:gd name="connsiteX29" fmla="*/ 1966913 w 2497931"/>
              <a:gd name="connsiteY29" fmla="*/ 459581 h 473869"/>
              <a:gd name="connsiteX30" fmla="*/ 2185988 w 2497931"/>
              <a:gd name="connsiteY30" fmla="*/ 452437 h 473869"/>
              <a:gd name="connsiteX31" fmla="*/ 2247900 w 2497931"/>
              <a:gd name="connsiteY31" fmla="*/ 452437 h 473869"/>
              <a:gd name="connsiteX32" fmla="*/ 2388394 w 2497931"/>
              <a:gd name="connsiteY32" fmla="*/ 354806 h 473869"/>
              <a:gd name="connsiteX33" fmla="*/ 2405063 w 2497931"/>
              <a:gd name="connsiteY33" fmla="*/ 323850 h 473869"/>
              <a:gd name="connsiteX34" fmla="*/ 2433638 w 2497931"/>
              <a:gd name="connsiteY34" fmla="*/ 271462 h 473869"/>
              <a:gd name="connsiteX35" fmla="*/ 2445544 w 2497931"/>
              <a:gd name="connsiteY35" fmla="*/ 242887 h 473869"/>
              <a:gd name="connsiteX36" fmla="*/ 2462213 w 2497931"/>
              <a:gd name="connsiteY36" fmla="*/ 202406 h 473869"/>
              <a:gd name="connsiteX37" fmla="*/ 2474119 w 2497931"/>
              <a:gd name="connsiteY37" fmla="*/ 164306 h 473869"/>
              <a:gd name="connsiteX38" fmla="*/ 2483644 w 2497931"/>
              <a:gd name="connsiteY38" fmla="*/ 126206 h 473869"/>
              <a:gd name="connsiteX39" fmla="*/ 2490788 w 2497931"/>
              <a:gd name="connsiteY39" fmla="*/ 85725 h 473869"/>
              <a:gd name="connsiteX40" fmla="*/ 2493169 w 2497931"/>
              <a:gd name="connsiteY40" fmla="*/ 52387 h 473869"/>
              <a:gd name="connsiteX41" fmla="*/ 2495550 w 2497931"/>
              <a:gd name="connsiteY41" fmla="*/ 38100 h 473869"/>
              <a:gd name="connsiteX42" fmla="*/ 2497931 w 2497931"/>
              <a:gd name="connsiteY42" fmla="*/ 19050 h 473869"/>
              <a:gd name="connsiteX43" fmla="*/ 2495550 w 2497931"/>
              <a:gd name="connsiteY43" fmla="*/ 7144 h 473869"/>
              <a:gd name="connsiteX44" fmla="*/ 2490788 w 2497931"/>
              <a:gd name="connsiteY44" fmla="*/ 2381 h 473869"/>
              <a:gd name="connsiteX45" fmla="*/ 2474119 w 2497931"/>
              <a:gd name="connsiteY45" fmla="*/ 0 h 473869"/>
              <a:gd name="connsiteX46" fmla="*/ 2455069 w 2497931"/>
              <a:gd name="connsiteY46" fmla="*/ 2381 h 473869"/>
              <a:gd name="connsiteX47" fmla="*/ 2438400 w 2497931"/>
              <a:gd name="connsiteY47" fmla="*/ 14287 h 473869"/>
              <a:gd name="connsiteX48" fmla="*/ 2390775 w 2497931"/>
              <a:gd name="connsiteY48" fmla="*/ 64294 h 473869"/>
              <a:gd name="connsiteX49" fmla="*/ 2347913 w 2497931"/>
              <a:gd name="connsiteY49" fmla="*/ 100012 h 473869"/>
              <a:gd name="connsiteX50" fmla="*/ 2288381 w 2497931"/>
              <a:gd name="connsiteY50" fmla="*/ 140494 h 473869"/>
              <a:gd name="connsiteX51" fmla="*/ 2238375 w 2497931"/>
              <a:gd name="connsiteY51" fmla="*/ 169069 h 473869"/>
              <a:gd name="connsiteX52" fmla="*/ 2190750 w 2497931"/>
              <a:gd name="connsiteY52" fmla="*/ 190500 h 473869"/>
              <a:gd name="connsiteX53" fmla="*/ 2140744 w 2497931"/>
              <a:gd name="connsiteY53" fmla="*/ 207169 h 473869"/>
              <a:gd name="connsiteX54" fmla="*/ 2090738 w 2497931"/>
              <a:gd name="connsiteY54" fmla="*/ 219075 h 473869"/>
              <a:gd name="connsiteX55" fmla="*/ 2052638 w 2497931"/>
              <a:gd name="connsiteY55" fmla="*/ 226219 h 473869"/>
              <a:gd name="connsiteX56" fmla="*/ 1924050 w 2497931"/>
              <a:gd name="connsiteY56" fmla="*/ 230981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97931" h="473869">
                <a:moveTo>
                  <a:pt x="1924050" y="230981"/>
                </a:moveTo>
                <a:lnTo>
                  <a:pt x="1607344" y="238125"/>
                </a:lnTo>
                <a:lnTo>
                  <a:pt x="1309688" y="242887"/>
                </a:lnTo>
                <a:lnTo>
                  <a:pt x="1131094" y="245269"/>
                </a:lnTo>
                <a:lnTo>
                  <a:pt x="947738" y="247650"/>
                </a:lnTo>
                <a:lnTo>
                  <a:pt x="800100" y="250031"/>
                </a:lnTo>
                <a:lnTo>
                  <a:pt x="640556" y="250031"/>
                </a:lnTo>
                <a:lnTo>
                  <a:pt x="476250" y="250031"/>
                </a:lnTo>
                <a:lnTo>
                  <a:pt x="428625" y="247650"/>
                </a:lnTo>
                <a:lnTo>
                  <a:pt x="352425" y="240506"/>
                </a:lnTo>
                <a:lnTo>
                  <a:pt x="221456" y="228600"/>
                </a:lnTo>
                <a:lnTo>
                  <a:pt x="176213" y="240506"/>
                </a:lnTo>
                <a:lnTo>
                  <a:pt x="100013" y="271462"/>
                </a:lnTo>
                <a:lnTo>
                  <a:pt x="28575" y="307181"/>
                </a:lnTo>
                <a:lnTo>
                  <a:pt x="11906" y="323850"/>
                </a:lnTo>
                <a:lnTo>
                  <a:pt x="2381" y="340519"/>
                </a:lnTo>
                <a:lnTo>
                  <a:pt x="0" y="354806"/>
                </a:lnTo>
                <a:lnTo>
                  <a:pt x="4763" y="381000"/>
                </a:lnTo>
                <a:lnTo>
                  <a:pt x="16669" y="402431"/>
                </a:lnTo>
                <a:lnTo>
                  <a:pt x="38100" y="421481"/>
                </a:lnTo>
                <a:lnTo>
                  <a:pt x="64294" y="440531"/>
                </a:lnTo>
                <a:lnTo>
                  <a:pt x="100013" y="457200"/>
                </a:lnTo>
                <a:lnTo>
                  <a:pt x="259556" y="473869"/>
                </a:lnTo>
                <a:lnTo>
                  <a:pt x="461963" y="473869"/>
                </a:lnTo>
                <a:lnTo>
                  <a:pt x="611981" y="473869"/>
                </a:lnTo>
                <a:lnTo>
                  <a:pt x="862013" y="473869"/>
                </a:lnTo>
                <a:lnTo>
                  <a:pt x="1126331" y="473869"/>
                </a:lnTo>
                <a:lnTo>
                  <a:pt x="1466850" y="471487"/>
                </a:lnTo>
                <a:lnTo>
                  <a:pt x="1700213" y="464344"/>
                </a:lnTo>
                <a:lnTo>
                  <a:pt x="1966913" y="459581"/>
                </a:lnTo>
                <a:lnTo>
                  <a:pt x="2185988" y="452437"/>
                </a:lnTo>
                <a:lnTo>
                  <a:pt x="2247900" y="452437"/>
                </a:lnTo>
                <a:lnTo>
                  <a:pt x="2388394" y="354806"/>
                </a:lnTo>
                <a:lnTo>
                  <a:pt x="2405063" y="323850"/>
                </a:lnTo>
                <a:lnTo>
                  <a:pt x="2433638" y="271462"/>
                </a:lnTo>
                <a:lnTo>
                  <a:pt x="2445544" y="242887"/>
                </a:lnTo>
                <a:lnTo>
                  <a:pt x="2462213" y="202406"/>
                </a:lnTo>
                <a:lnTo>
                  <a:pt x="2474119" y="164306"/>
                </a:lnTo>
                <a:lnTo>
                  <a:pt x="2483644" y="126206"/>
                </a:lnTo>
                <a:lnTo>
                  <a:pt x="2490788" y="85725"/>
                </a:lnTo>
                <a:lnTo>
                  <a:pt x="2493169" y="52387"/>
                </a:lnTo>
                <a:lnTo>
                  <a:pt x="2495550" y="38100"/>
                </a:lnTo>
                <a:lnTo>
                  <a:pt x="2497931" y="19050"/>
                </a:lnTo>
                <a:lnTo>
                  <a:pt x="2495550" y="7144"/>
                </a:lnTo>
                <a:lnTo>
                  <a:pt x="2490788" y="2381"/>
                </a:lnTo>
                <a:lnTo>
                  <a:pt x="2474119" y="0"/>
                </a:lnTo>
                <a:lnTo>
                  <a:pt x="2455069" y="2381"/>
                </a:lnTo>
                <a:lnTo>
                  <a:pt x="2438400" y="14287"/>
                </a:lnTo>
                <a:lnTo>
                  <a:pt x="2390775" y="64294"/>
                </a:lnTo>
                <a:lnTo>
                  <a:pt x="2347913" y="100012"/>
                </a:lnTo>
                <a:lnTo>
                  <a:pt x="2288381" y="140494"/>
                </a:lnTo>
                <a:lnTo>
                  <a:pt x="2238375" y="169069"/>
                </a:lnTo>
                <a:lnTo>
                  <a:pt x="2190750" y="190500"/>
                </a:lnTo>
                <a:lnTo>
                  <a:pt x="2140744" y="207169"/>
                </a:lnTo>
                <a:lnTo>
                  <a:pt x="2090738" y="219075"/>
                </a:lnTo>
                <a:lnTo>
                  <a:pt x="2052638" y="226219"/>
                </a:lnTo>
                <a:lnTo>
                  <a:pt x="1924050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CA931EB-A8F4-4E16-9513-EBECEFBA2DD9}"/>
              </a:ext>
            </a:extLst>
          </p:cNvPr>
          <p:cNvSpPr/>
          <p:nvPr/>
        </p:nvSpPr>
        <p:spPr>
          <a:xfrm rot="16200000">
            <a:off x="4598194" y="2380457"/>
            <a:ext cx="2497137" cy="1790700"/>
          </a:xfrm>
          <a:custGeom>
            <a:avLst/>
            <a:gdLst>
              <a:gd name="connsiteX0" fmla="*/ 2209800 w 2497931"/>
              <a:gd name="connsiteY0" fmla="*/ 611981 h 1790700"/>
              <a:gd name="connsiteX1" fmla="*/ 2238375 w 2497931"/>
              <a:gd name="connsiteY1" fmla="*/ 821531 h 1790700"/>
              <a:gd name="connsiteX2" fmla="*/ 2266950 w 2497931"/>
              <a:gd name="connsiteY2" fmla="*/ 1047750 h 1790700"/>
              <a:gd name="connsiteX3" fmla="*/ 2286000 w 2497931"/>
              <a:gd name="connsiteY3" fmla="*/ 1200150 h 1790700"/>
              <a:gd name="connsiteX4" fmla="*/ 2297906 w 2497931"/>
              <a:gd name="connsiteY4" fmla="*/ 1302544 h 1790700"/>
              <a:gd name="connsiteX5" fmla="*/ 2300287 w 2497931"/>
              <a:gd name="connsiteY5" fmla="*/ 1323975 h 1790700"/>
              <a:gd name="connsiteX6" fmla="*/ 2295525 w 2497931"/>
              <a:gd name="connsiteY6" fmla="*/ 1354931 h 1790700"/>
              <a:gd name="connsiteX7" fmla="*/ 2286000 w 2497931"/>
              <a:gd name="connsiteY7" fmla="*/ 1381125 h 1790700"/>
              <a:gd name="connsiteX8" fmla="*/ 2269331 w 2497931"/>
              <a:gd name="connsiteY8" fmla="*/ 1402556 h 1790700"/>
              <a:gd name="connsiteX9" fmla="*/ 2245518 w 2497931"/>
              <a:gd name="connsiteY9" fmla="*/ 1419225 h 1790700"/>
              <a:gd name="connsiteX10" fmla="*/ 2224087 w 2497931"/>
              <a:gd name="connsiteY10" fmla="*/ 1423988 h 1790700"/>
              <a:gd name="connsiteX11" fmla="*/ 2155031 w 2497931"/>
              <a:gd name="connsiteY11" fmla="*/ 1423988 h 1790700"/>
              <a:gd name="connsiteX12" fmla="*/ 1938337 w 2497931"/>
              <a:gd name="connsiteY12" fmla="*/ 1416844 h 1790700"/>
              <a:gd name="connsiteX13" fmla="*/ 1657350 w 2497931"/>
              <a:gd name="connsiteY13" fmla="*/ 1407319 h 1790700"/>
              <a:gd name="connsiteX14" fmla="*/ 1438275 w 2497931"/>
              <a:gd name="connsiteY14" fmla="*/ 1402556 h 1790700"/>
              <a:gd name="connsiteX15" fmla="*/ 1209675 w 2497931"/>
              <a:gd name="connsiteY15" fmla="*/ 1400175 h 1790700"/>
              <a:gd name="connsiteX16" fmla="*/ 1026318 w 2497931"/>
              <a:gd name="connsiteY16" fmla="*/ 1393031 h 1790700"/>
              <a:gd name="connsiteX17" fmla="*/ 819150 w 2497931"/>
              <a:gd name="connsiteY17" fmla="*/ 1381125 h 1790700"/>
              <a:gd name="connsiteX18" fmla="*/ 590550 w 2497931"/>
              <a:gd name="connsiteY18" fmla="*/ 1369219 h 1790700"/>
              <a:gd name="connsiteX19" fmla="*/ 361950 w 2497931"/>
              <a:gd name="connsiteY19" fmla="*/ 1359694 h 1790700"/>
              <a:gd name="connsiteX20" fmla="*/ 285750 w 2497931"/>
              <a:gd name="connsiteY20" fmla="*/ 1357313 h 1790700"/>
              <a:gd name="connsiteX21" fmla="*/ 114300 w 2497931"/>
              <a:gd name="connsiteY21" fmla="*/ 1359694 h 1790700"/>
              <a:gd name="connsiteX22" fmla="*/ 80962 w 2497931"/>
              <a:gd name="connsiteY22" fmla="*/ 1362075 h 1790700"/>
              <a:gd name="connsiteX23" fmla="*/ 59531 w 2497931"/>
              <a:gd name="connsiteY23" fmla="*/ 1366838 h 1790700"/>
              <a:gd name="connsiteX24" fmla="*/ 45243 w 2497931"/>
              <a:gd name="connsiteY24" fmla="*/ 1371600 h 1790700"/>
              <a:gd name="connsiteX25" fmla="*/ 23812 w 2497931"/>
              <a:gd name="connsiteY25" fmla="*/ 1385888 h 1790700"/>
              <a:gd name="connsiteX26" fmla="*/ 9525 w 2497931"/>
              <a:gd name="connsiteY26" fmla="*/ 1404938 h 1790700"/>
              <a:gd name="connsiteX27" fmla="*/ 2381 w 2497931"/>
              <a:gd name="connsiteY27" fmla="*/ 1423988 h 1790700"/>
              <a:gd name="connsiteX28" fmla="*/ 0 w 2497931"/>
              <a:gd name="connsiteY28" fmla="*/ 1452563 h 1790700"/>
              <a:gd name="connsiteX29" fmla="*/ 4762 w 2497931"/>
              <a:gd name="connsiteY29" fmla="*/ 1481138 h 1790700"/>
              <a:gd name="connsiteX30" fmla="*/ 16668 w 2497931"/>
              <a:gd name="connsiteY30" fmla="*/ 1507331 h 1790700"/>
              <a:gd name="connsiteX31" fmla="*/ 30956 w 2497931"/>
              <a:gd name="connsiteY31" fmla="*/ 1526381 h 1790700"/>
              <a:gd name="connsiteX32" fmla="*/ 50006 w 2497931"/>
              <a:gd name="connsiteY32" fmla="*/ 1545431 h 1790700"/>
              <a:gd name="connsiteX33" fmla="*/ 80962 w 2497931"/>
              <a:gd name="connsiteY33" fmla="*/ 1566863 h 1790700"/>
              <a:gd name="connsiteX34" fmla="*/ 116681 w 2497931"/>
              <a:gd name="connsiteY34" fmla="*/ 1583531 h 1790700"/>
              <a:gd name="connsiteX35" fmla="*/ 169068 w 2497931"/>
              <a:gd name="connsiteY35" fmla="*/ 1600200 h 1790700"/>
              <a:gd name="connsiteX36" fmla="*/ 219075 w 2497931"/>
              <a:gd name="connsiteY36" fmla="*/ 1602581 h 1790700"/>
              <a:gd name="connsiteX37" fmla="*/ 473868 w 2497931"/>
              <a:gd name="connsiteY37" fmla="*/ 1602581 h 1790700"/>
              <a:gd name="connsiteX38" fmla="*/ 702468 w 2497931"/>
              <a:gd name="connsiteY38" fmla="*/ 1607344 h 1790700"/>
              <a:gd name="connsiteX39" fmla="*/ 959643 w 2497931"/>
              <a:gd name="connsiteY39" fmla="*/ 1614488 h 1790700"/>
              <a:gd name="connsiteX40" fmla="*/ 1169193 w 2497931"/>
              <a:gd name="connsiteY40" fmla="*/ 1621631 h 1790700"/>
              <a:gd name="connsiteX41" fmla="*/ 1412081 w 2497931"/>
              <a:gd name="connsiteY41" fmla="*/ 1631156 h 1790700"/>
              <a:gd name="connsiteX42" fmla="*/ 1590675 w 2497931"/>
              <a:gd name="connsiteY42" fmla="*/ 1643063 h 1790700"/>
              <a:gd name="connsiteX43" fmla="*/ 1840706 w 2497931"/>
              <a:gd name="connsiteY43" fmla="*/ 1657350 h 1790700"/>
              <a:gd name="connsiteX44" fmla="*/ 2002631 w 2497931"/>
              <a:gd name="connsiteY44" fmla="*/ 1666875 h 1790700"/>
              <a:gd name="connsiteX45" fmla="*/ 2045493 w 2497931"/>
              <a:gd name="connsiteY45" fmla="*/ 1678781 h 1790700"/>
              <a:gd name="connsiteX46" fmla="*/ 2074068 w 2497931"/>
              <a:gd name="connsiteY46" fmla="*/ 1688306 h 1790700"/>
              <a:gd name="connsiteX47" fmla="*/ 2107406 w 2497931"/>
              <a:gd name="connsiteY47" fmla="*/ 1704975 h 1790700"/>
              <a:gd name="connsiteX48" fmla="*/ 2135981 w 2497931"/>
              <a:gd name="connsiteY48" fmla="*/ 1726406 h 1790700"/>
              <a:gd name="connsiteX49" fmla="*/ 2150268 w 2497931"/>
              <a:gd name="connsiteY49" fmla="*/ 1743075 h 1790700"/>
              <a:gd name="connsiteX50" fmla="*/ 2171700 w 2497931"/>
              <a:gd name="connsiteY50" fmla="*/ 1764506 h 1790700"/>
              <a:gd name="connsiteX51" fmla="*/ 2190750 w 2497931"/>
              <a:gd name="connsiteY51" fmla="*/ 1778794 h 1790700"/>
              <a:gd name="connsiteX52" fmla="*/ 2216943 w 2497931"/>
              <a:gd name="connsiteY52" fmla="*/ 1788319 h 1790700"/>
              <a:gd name="connsiteX53" fmla="*/ 2238375 w 2497931"/>
              <a:gd name="connsiteY53" fmla="*/ 1790700 h 1790700"/>
              <a:gd name="connsiteX54" fmla="*/ 2259806 w 2497931"/>
              <a:gd name="connsiteY54" fmla="*/ 1785938 h 1790700"/>
              <a:gd name="connsiteX55" fmla="*/ 2276475 w 2497931"/>
              <a:gd name="connsiteY55" fmla="*/ 1778794 h 1790700"/>
              <a:gd name="connsiteX56" fmla="*/ 2297906 w 2497931"/>
              <a:gd name="connsiteY56" fmla="*/ 1762125 h 1790700"/>
              <a:gd name="connsiteX57" fmla="*/ 2328862 w 2497931"/>
              <a:gd name="connsiteY57" fmla="*/ 1728788 h 1790700"/>
              <a:gd name="connsiteX58" fmla="*/ 2383631 w 2497931"/>
              <a:gd name="connsiteY58" fmla="*/ 1652588 h 1790700"/>
              <a:gd name="connsiteX59" fmla="*/ 2424112 w 2497931"/>
              <a:gd name="connsiteY59" fmla="*/ 1581150 h 1790700"/>
              <a:gd name="connsiteX60" fmla="*/ 2450306 w 2497931"/>
              <a:gd name="connsiteY60" fmla="*/ 1526381 h 1790700"/>
              <a:gd name="connsiteX61" fmla="*/ 2471737 w 2497931"/>
              <a:gd name="connsiteY61" fmla="*/ 1464469 h 1790700"/>
              <a:gd name="connsiteX62" fmla="*/ 2483643 w 2497931"/>
              <a:gd name="connsiteY62" fmla="*/ 1416844 h 1790700"/>
              <a:gd name="connsiteX63" fmla="*/ 2497931 w 2497931"/>
              <a:gd name="connsiteY63" fmla="*/ 1352550 h 1790700"/>
              <a:gd name="connsiteX64" fmla="*/ 2497931 w 2497931"/>
              <a:gd name="connsiteY64" fmla="*/ 1328738 h 1790700"/>
              <a:gd name="connsiteX65" fmla="*/ 2488406 w 2497931"/>
              <a:gd name="connsiteY65" fmla="*/ 1285875 h 1790700"/>
              <a:gd name="connsiteX66" fmla="*/ 2457450 w 2497931"/>
              <a:gd name="connsiteY66" fmla="*/ 1157288 h 1790700"/>
              <a:gd name="connsiteX67" fmla="*/ 2450306 w 2497931"/>
              <a:gd name="connsiteY67" fmla="*/ 1102519 h 1790700"/>
              <a:gd name="connsiteX68" fmla="*/ 2433637 w 2497931"/>
              <a:gd name="connsiteY68" fmla="*/ 990600 h 1790700"/>
              <a:gd name="connsiteX69" fmla="*/ 2416968 w 2497931"/>
              <a:gd name="connsiteY69" fmla="*/ 871538 h 1790700"/>
              <a:gd name="connsiteX70" fmla="*/ 2395537 w 2497931"/>
              <a:gd name="connsiteY70" fmla="*/ 728663 h 1790700"/>
              <a:gd name="connsiteX71" fmla="*/ 2374106 w 2497931"/>
              <a:gd name="connsiteY71" fmla="*/ 576263 h 1790700"/>
              <a:gd name="connsiteX72" fmla="*/ 2355056 w 2497931"/>
              <a:gd name="connsiteY72" fmla="*/ 440531 h 1790700"/>
              <a:gd name="connsiteX73" fmla="*/ 2340768 w 2497931"/>
              <a:gd name="connsiteY73" fmla="*/ 328613 h 1790700"/>
              <a:gd name="connsiteX74" fmla="*/ 2324100 w 2497931"/>
              <a:gd name="connsiteY74" fmla="*/ 211931 h 1790700"/>
              <a:gd name="connsiteX75" fmla="*/ 2305050 w 2497931"/>
              <a:gd name="connsiteY75" fmla="*/ 107156 h 1790700"/>
              <a:gd name="connsiteX76" fmla="*/ 2302668 w 2497931"/>
              <a:gd name="connsiteY76" fmla="*/ 90488 h 1790700"/>
              <a:gd name="connsiteX77" fmla="*/ 2312193 w 2497931"/>
              <a:gd name="connsiteY77" fmla="*/ 61913 h 1790700"/>
              <a:gd name="connsiteX78" fmla="*/ 2340768 w 2497931"/>
              <a:gd name="connsiteY78" fmla="*/ 0 h 1790700"/>
              <a:gd name="connsiteX79" fmla="*/ 2131218 w 2497931"/>
              <a:gd name="connsiteY79" fmla="*/ 97631 h 1790700"/>
              <a:gd name="connsiteX80" fmla="*/ 2150268 w 2497931"/>
              <a:gd name="connsiteY80" fmla="*/ 230981 h 1790700"/>
              <a:gd name="connsiteX81" fmla="*/ 2181225 w 2497931"/>
              <a:gd name="connsiteY81" fmla="*/ 419100 h 1790700"/>
              <a:gd name="connsiteX82" fmla="*/ 2209800 w 2497931"/>
              <a:gd name="connsiteY82" fmla="*/ 611981 h 1790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497931" h="1790700">
                <a:moveTo>
                  <a:pt x="2209800" y="611981"/>
                </a:moveTo>
                <a:lnTo>
                  <a:pt x="2238375" y="821531"/>
                </a:lnTo>
                <a:lnTo>
                  <a:pt x="2266950" y="1047750"/>
                </a:lnTo>
                <a:lnTo>
                  <a:pt x="2286000" y="1200150"/>
                </a:lnTo>
                <a:lnTo>
                  <a:pt x="2297906" y="1302544"/>
                </a:lnTo>
                <a:lnTo>
                  <a:pt x="2300287" y="1323975"/>
                </a:lnTo>
                <a:lnTo>
                  <a:pt x="2295525" y="1354931"/>
                </a:lnTo>
                <a:lnTo>
                  <a:pt x="2286000" y="1381125"/>
                </a:lnTo>
                <a:lnTo>
                  <a:pt x="2269331" y="1402556"/>
                </a:lnTo>
                <a:lnTo>
                  <a:pt x="2245518" y="1419225"/>
                </a:lnTo>
                <a:lnTo>
                  <a:pt x="2224087" y="1423988"/>
                </a:lnTo>
                <a:lnTo>
                  <a:pt x="2155031" y="1423988"/>
                </a:lnTo>
                <a:lnTo>
                  <a:pt x="1938337" y="1416844"/>
                </a:lnTo>
                <a:lnTo>
                  <a:pt x="1657350" y="1407319"/>
                </a:lnTo>
                <a:lnTo>
                  <a:pt x="1438275" y="1402556"/>
                </a:lnTo>
                <a:lnTo>
                  <a:pt x="1209675" y="1400175"/>
                </a:lnTo>
                <a:lnTo>
                  <a:pt x="1026318" y="1393031"/>
                </a:lnTo>
                <a:lnTo>
                  <a:pt x="819150" y="1381125"/>
                </a:lnTo>
                <a:lnTo>
                  <a:pt x="590550" y="1369219"/>
                </a:lnTo>
                <a:lnTo>
                  <a:pt x="361950" y="1359694"/>
                </a:lnTo>
                <a:lnTo>
                  <a:pt x="285750" y="1357313"/>
                </a:lnTo>
                <a:lnTo>
                  <a:pt x="114300" y="1359694"/>
                </a:lnTo>
                <a:lnTo>
                  <a:pt x="80962" y="1362075"/>
                </a:lnTo>
                <a:lnTo>
                  <a:pt x="59531" y="1366838"/>
                </a:lnTo>
                <a:lnTo>
                  <a:pt x="45243" y="1371600"/>
                </a:lnTo>
                <a:lnTo>
                  <a:pt x="23812" y="1385888"/>
                </a:lnTo>
                <a:lnTo>
                  <a:pt x="9525" y="1404938"/>
                </a:lnTo>
                <a:lnTo>
                  <a:pt x="2381" y="1423988"/>
                </a:lnTo>
                <a:lnTo>
                  <a:pt x="0" y="1452563"/>
                </a:lnTo>
                <a:lnTo>
                  <a:pt x="4762" y="1481138"/>
                </a:lnTo>
                <a:lnTo>
                  <a:pt x="16668" y="1507331"/>
                </a:lnTo>
                <a:lnTo>
                  <a:pt x="30956" y="1526381"/>
                </a:lnTo>
                <a:lnTo>
                  <a:pt x="50006" y="1545431"/>
                </a:lnTo>
                <a:lnTo>
                  <a:pt x="80962" y="1566863"/>
                </a:lnTo>
                <a:lnTo>
                  <a:pt x="116681" y="1583531"/>
                </a:lnTo>
                <a:lnTo>
                  <a:pt x="169068" y="1600200"/>
                </a:lnTo>
                <a:lnTo>
                  <a:pt x="219075" y="1602581"/>
                </a:lnTo>
                <a:lnTo>
                  <a:pt x="473868" y="1602581"/>
                </a:lnTo>
                <a:lnTo>
                  <a:pt x="702468" y="1607344"/>
                </a:lnTo>
                <a:lnTo>
                  <a:pt x="959643" y="1614488"/>
                </a:lnTo>
                <a:lnTo>
                  <a:pt x="1169193" y="1621631"/>
                </a:lnTo>
                <a:lnTo>
                  <a:pt x="1412081" y="1631156"/>
                </a:lnTo>
                <a:lnTo>
                  <a:pt x="1590675" y="1643063"/>
                </a:lnTo>
                <a:lnTo>
                  <a:pt x="1840706" y="1657350"/>
                </a:lnTo>
                <a:lnTo>
                  <a:pt x="2002631" y="1666875"/>
                </a:lnTo>
                <a:lnTo>
                  <a:pt x="2045493" y="1678781"/>
                </a:lnTo>
                <a:lnTo>
                  <a:pt x="2074068" y="1688306"/>
                </a:lnTo>
                <a:lnTo>
                  <a:pt x="2107406" y="1704975"/>
                </a:lnTo>
                <a:lnTo>
                  <a:pt x="2135981" y="1726406"/>
                </a:lnTo>
                <a:lnTo>
                  <a:pt x="2150268" y="1743075"/>
                </a:lnTo>
                <a:lnTo>
                  <a:pt x="2171700" y="1764506"/>
                </a:lnTo>
                <a:lnTo>
                  <a:pt x="2190750" y="1778794"/>
                </a:lnTo>
                <a:lnTo>
                  <a:pt x="2216943" y="1788319"/>
                </a:lnTo>
                <a:lnTo>
                  <a:pt x="2238375" y="1790700"/>
                </a:lnTo>
                <a:lnTo>
                  <a:pt x="2259806" y="1785938"/>
                </a:lnTo>
                <a:lnTo>
                  <a:pt x="2276475" y="1778794"/>
                </a:lnTo>
                <a:lnTo>
                  <a:pt x="2297906" y="1762125"/>
                </a:lnTo>
                <a:lnTo>
                  <a:pt x="2328862" y="1728788"/>
                </a:lnTo>
                <a:lnTo>
                  <a:pt x="2383631" y="1652588"/>
                </a:lnTo>
                <a:lnTo>
                  <a:pt x="2424112" y="1581150"/>
                </a:lnTo>
                <a:lnTo>
                  <a:pt x="2450306" y="1526381"/>
                </a:lnTo>
                <a:lnTo>
                  <a:pt x="2471737" y="1464469"/>
                </a:lnTo>
                <a:lnTo>
                  <a:pt x="2483643" y="1416844"/>
                </a:lnTo>
                <a:lnTo>
                  <a:pt x="2497931" y="1352550"/>
                </a:lnTo>
                <a:lnTo>
                  <a:pt x="2497931" y="1328738"/>
                </a:lnTo>
                <a:lnTo>
                  <a:pt x="2488406" y="1285875"/>
                </a:lnTo>
                <a:lnTo>
                  <a:pt x="2457450" y="1157288"/>
                </a:lnTo>
                <a:lnTo>
                  <a:pt x="2450306" y="1102519"/>
                </a:lnTo>
                <a:lnTo>
                  <a:pt x="2433637" y="990600"/>
                </a:lnTo>
                <a:lnTo>
                  <a:pt x="2416968" y="871538"/>
                </a:lnTo>
                <a:lnTo>
                  <a:pt x="2395537" y="728663"/>
                </a:lnTo>
                <a:lnTo>
                  <a:pt x="2374106" y="576263"/>
                </a:lnTo>
                <a:lnTo>
                  <a:pt x="2355056" y="440531"/>
                </a:lnTo>
                <a:lnTo>
                  <a:pt x="2340768" y="328613"/>
                </a:lnTo>
                <a:lnTo>
                  <a:pt x="2324100" y="211931"/>
                </a:lnTo>
                <a:lnTo>
                  <a:pt x="2305050" y="107156"/>
                </a:lnTo>
                <a:lnTo>
                  <a:pt x="2302668" y="90488"/>
                </a:lnTo>
                <a:lnTo>
                  <a:pt x="2312193" y="61913"/>
                </a:lnTo>
                <a:lnTo>
                  <a:pt x="2340768" y="0"/>
                </a:lnTo>
                <a:lnTo>
                  <a:pt x="2131218" y="97631"/>
                </a:lnTo>
                <a:lnTo>
                  <a:pt x="2150268" y="230981"/>
                </a:lnTo>
                <a:lnTo>
                  <a:pt x="2181225" y="419100"/>
                </a:lnTo>
                <a:lnTo>
                  <a:pt x="2209800" y="611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6A8B8CC1-C82F-448C-AA53-FFA1EF34726E}"/>
              </a:ext>
            </a:extLst>
          </p:cNvPr>
          <p:cNvSpPr/>
          <p:nvPr/>
        </p:nvSpPr>
        <p:spPr>
          <a:xfrm rot="16200000">
            <a:off x="5607843" y="2580482"/>
            <a:ext cx="296863" cy="1371600"/>
          </a:xfrm>
          <a:custGeom>
            <a:avLst/>
            <a:gdLst>
              <a:gd name="connsiteX0" fmla="*/ 52388 w 297656"/>
              <a:gd name="connsiteY0" fmla="*/ 545306 h 1371600"/>
              <a:gd name="connsiteX1" fmla="*/ 30956 w 297656"/>
              <a:gd name="connsiteY1" fmla="*/ 304800 h 1371600"/>
              <a:gd name="connsiteX2" fmla="*/ 0 w 297656"/>
              <a:gd name="connsiteY2" fmla="*/ 4762 h 1371600"/>
              <a:gd name="connsiteX3" fmla="*/ 176213 w 297656"/>
              <a:gd name="connsiteY3" fmla="*/ 0 h 1371600"/>
              <a:gd name="connsiteX4" fmla="*/ 197644 w 297656"/>
              <a:gd name="connsiteY4" fmla="*/ 211931 h 1371600"/>
              <a:gd name="connsiteX5" fmla="*/ 223838 w 297656"/>
              <a:gd name="connsiteY5" fmla="*/ 454818 h 1371600"/>
              <a:gd name="connsiteX6" fmla="*/ 252413 w 297656"/>
              <a:gd name="connsiteY6" fmla="*/ 700087 h 1371600"/>
              <a:gd name="connsiteX7" fmla="*/ 278606 w 297656"/>
              <a:gd name="connsiteY7" fmla="*/ 904875 h 1371600"/>
              <a:gd name="connsiteX8" fmla="*/ 295275 w 297656"/>
              <a:gd name="connsiteY8" fmla="*/ 1038225 h 1371600"/>
              <a:gd name="connsiteX9" fmla="*/ 297656 w 297656"/>
              <a:gd name="connsiteY9" fmla="*/ 1059656 h 1371600"/>
              <a:gd name="connsiteX10" fmla="*/ 295275 w 297656"/>
              <a:gd name="connsiteY10" fmla="*/ 1128712 h 1371600"/>
              <a:gd name="connsiteX11" fmla="*/ 288131 w 297656"/>
              <a:gd name="connsiteY11" fmla="*/ 1212056 h 1371600"/>
              <a:gd name="connsiteX12" fmla="*/ 264319 w 297656"/>
              <a:gd name="connsiteY12" fmla="*/ 1338262 h 1371600"/>
              <a:gd name="connsiteX13" fmla="*/ 252413 w 297656"/>
              <a:gd name="connsiteY13" fmla="*/ 1369218 h 1371600"/>
              <a:gd name="connsiteX14" fmla="*/ 100013 w 297656"/>
              <a:gd name="connsiteY14" fmla="*/ 1371600 h 1371600"/>
              <a:gd name="connsiteX15" fmla="*/ 88106 w 297656"/>
              <a:gd name="connsiteY15" fmla="*/ 1133475 h 1371600"/>
              <a:gd name="connsiteX16" fmla="*/ 78581 w 297656"/>
              <a:gd name="connsiteY16" fmla="*/ 931068 h 1371600"/>
              <a:gd name="connsiteX17" fmla="*/ 52388 w 297656"/>
              <a:gd name="connsiteY17" fmla="*/ 545306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97656" h="1371600">
                <a:moveTo>
                  <a:pt x="52388" y="545306"/>
                </a:moveTo>
                <a:lnTo>
                  <a:pt x="30956" y="304800"/>
                </a:lnTo>
                <a:lnTo>
                  <a:pt x="0" y="4762"/>
                </a:lnTo>
                <a:lnTo>
                  <a:pt x="176213" y="0"/>
                </a:lnTo>
                <a:lnTo>
                  <a:pt x="197644" y="211931"/>
                </a:lnTo>
                <a:lnTo>
                  <a:pt x="223838" y="454818"/>
                </a:lnTo>
                <a:lnTo>
                  <a:pt x="252413" y="700087"/>
                </a:lnTo>
                <a:lnTo>
                  <a:pt x="278606" y="904875"/>
                </a:lnTo>
                <a:lnTo>
                  <a:pt x="295275" y="1038225"/>
                </a:lnTo>
                <a:lnTo>
                  <a:pt x="297656" y="1059656"/>
                </a:lnTo>
                <a:cubicBezTo>
                  <a:pt x="296862" y="1082675"/>
                  <a:pt x="296069" y="1105693"/>
                  <a:pt x="295275" y="1128712"/>
                </a:cubicBezTo>
                <a:lnTo>
                  <a:pt x="288131" y="1212056"/>
                </a:lnTo>
                <a:lnTo>
                  <a:pt x="264319" y="1338262"/>
                </a:lnTo>
                <a:lnTo>
                  <a:pt x="252413" y="1369218"/>
                </a:lnTo>
                <a:lnTo>
                  <a:pt x="100013" y="1371600"/>
                </a:lnTo>
                <a:lnTo>
                  <a:pt x="88106" y="1133475"/>
                </a:lnTo>
                <a:lnTo>
                  <a:pt x="78581" y="931068"/>
                </a:lnTo>
                <a:lnTo>
                  <a:pt x="52388" y="545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2BC59A1-4D27-458B-B4AD-8089B925CA3A}"/>
              </a:ext>
            </a:extLst>
          </p:cNvPr>
          <p:cNvSpPr/>
          <p:nvPr/>
        </p:nvSpPr>
        <p:spPr>
          <a:xfrm rot="16200000">
            <a:off x="5574507" y="3717131"/>
            <a:ext cx="323850" cy="1316037"/>
          </a:xfrm>
          <a:custGeom>
            <a:avLst/>
            <a:gdLst>
              <a:gd name="connsiteX0" fmla="*/ 285750 w 323850"/>
              <a:gd name="connsiteY0" fmla="*/ 540544 h 1316832"/>
              <a:gd name="connsiteX1" fmla="*/ 273844 w 323850"/>
              <a:gd name="connsiteY1" fmla="*/ 433388 h 1316832"/>
              <a:gd name="connsiteX2" fmla="*/ 261938 w 323850"/>
              <a:gd name="connsiteY2" fmla="*/ 330994 h 1316832"/>
              <a:gd name="connsiteX3" fmla="*/ 250032 w 323850"/>
              <a:gd name="connsiteY3" fmla="*/ 254794 h 1316832"/>
              <a:gd name="connsiteX4" fmla="*/ 230982 w 323850"/>
              <a:gd name="connsiteY4" fmla="*/ 157163 h 1316832"/>
              <a:gd name="connsiteX5" fmla="*/ 202407 w 323850"/>
              <a:gd name="connsiteY5" fmla="*/ 0 h 1316832"/>
              <a:gd name="connsiteX6" fmla="*/ 0 w 323850"/>
              <a:gd name="connsiteY6" fmla="*/ 4763 h 1316832"/>
              <a:gd name="connsiteX7" fmla="*/ 21432 w 323850"/>
              <a:gd name="connsiteY7" fmla="*/ 69057 h 1316832"/>
              <a:gd name="connsiteX8" fmla="*/ 38100 w 323850"/>
              <a:gd name="connsiteY8" fmla="*/ 114300 h 1316832"/>
              <a:gd name="connsiteX9" fmla="*/ 61913 w 323850"/>
              <a:gd name="connsiteY9" fmla="*/ 188119 h 1316832"/>
              <a:gd name="connsiteX10" fmla="*/ 85725 w 323850"/>
              <a:gd name="connsiteY10" fmla="*/ 271463 h 1316832"/>
              <a:gd name="connsiteX11" fmla="*/ 102394 w 323850"/>
              <a:gd name="connsiteY11" fmla="*/ 340519 h 1316832"/>
              <a:gd name="connsiteX12" fmla="*/ 114300 w 323850"/>
              <a:gd name="connsiteY12" fmla="*/ 407194 h 1316832"/>
              <a:gd name="connsiteX13" fmla="*/ 126207 w 323850"/>
              <a:gd name="connsiteY13" fmla="*/ 478632 h 1316832"/>
              <a:gd name="connsiteX14" fmla="*/ 135732 w 323850"/>
              <a:gd name="connsiteY14" fmla="*/ 554832 h 1316832"/>
              <a:gd name="connsiteX15" fmla="*/ 145257 w 323850"/>
              <a:gd name="connsiteY15" fmla="*/ 638175 h 1316832"/>
              <a:gd name="connsiteX16" fmla="*/ 150019 w 323850"/>
              <a:gd name="connsiteY16" fmla="*/ 719138 h 1316832"/>
              <a:gd name="connsiteX17" fmla="*/ 154782 w 323850"/>
              <a:gd name="connsiteY17" fmla="*/ 866775 h 1316832"/>
              <a:gd name="connsiteX18" fmla="*/ 157163 w 323850"/>
              <a:gd name="connsiteY18" fmla="*/ 978694 h 1316832"/>
              <a:gd name="connsiteX19" fmla="*/ 154782 w 323850"/>
              <a:gd name="connsiteY19" fmla="*/ 1092994 h 1316832"/>
              <a:gd name="connsiteX20" fmla="*/ 140494 w 323850"/>
              <a:gd name="connsiteY20" fmla="*/ 1316832 h 1316832"/>
              <a:gd name="connsiteX21" fmla="*/ 323850 w 323850"/>
              <a:gd name="connsiteY21" fmla="*/ 1316832 h 1316832"/>
              <a:gd name="connsiteX22" fmla="*/ 321469 w 323850"/>
              <a:gd name="connsiteY22" fmla="*/ 1166813 h 1316832"/>
              <a:gd name="connsiteX23" fmla="*/ 321469 w 323850"/>
              <a:gd name="connsiteY23" fmla="*/ 950119 h 1316832"/>
              <a:gd name="connsiteX24" fmla="*/ 321469 w 323850"/>
              <a:gd name="connsiteY24" fmla="*/ 897732 h 1316832"/>
              <a:gd name="connsiteX25" fmla="*/ 314325 w 323850"/>
              <a:gd name="connsiteY25" fmla="*/ 807244 h 1316832"/>
              <a:gd name="connsiteX26" fmla="*/ 285750 w 323850"/>
              <a:gd name="connsiteY26" fmla="*/ 540544 h 1316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23850" h="1316832">
                <a:moveTo>
                  <a:pt x="285750" y="540544"/>
                </a:moveTo>
                <a:lnTo>
                  <a:pt x="273844" y="433388"/>
                </a:lnTo>
                <a:lnTo>
                  <a:pt x="261938" y="330994"/>
                </a:lnTo>
                <a:lnTo>
                  <a:pt x="250032" y="254794"/>
                </a:lnTo>
                <a:lnTo>
                  <a:pt x="230982" y="157163"/>
                </a:lnTo>
                <a:lnTo>
                  <a:pt x="202407" y="0"/>
                </a:lnTo>
                <a:lnTo>
                  <a:pt x="0" y="4763"/>
                </a:lnTo>
                <a:lnTo>
                  <a:pt x="21432" y="69057"/>
                </a:lnTo>
                <a:lnTo>
                  <a:pt x="38100" y="114300"/>
                </a:lnTo>
                <a:lnTo>
                  <a:pt x="61913" y="188119"/>
                </a:lnTo>
                <a:lnTo>
                  <a:pt x="85725" y="271463"/>
                </a:lnTo>
                <a:lnTo>
                  <a:pt x="102394" y="340519"/>
                </a:lnTo>
                <a:lnTo>
                  <a:pt x="114300" y="407194"/>
                </a:lnTo>
                <a:lnTo>
                  <a:pt x="126207" y="478632"/>
                </a:lnTo>
                <a:lnTo>
                  <a:pt x="135732" y="554832"/>
                </a:lnTo>
                <a:lnTo>
                  <a:pt x="145257" y="638175"/>
                </a:lnTo>
                <a:lnTo>
                  <a:pt x="150019" y="719138"/>
                </a:lnTo>
                <a:lnTo>
                  <a:pt x="154782" y="866775"/>
                </a:lnTo>
                <a:cubicBezTo>
                  <a:pt x="155576" y="904081"/>
                  <a:pt x="156369" y="941388"/>
                  <a:pt x="157163" y="978694"/>
                </a:cubicBezTo>
                <a:cubicBezTo>
                  <a:pt x="156369" y="1016794"/>
                  <a:pt x="155576" y="1054894"/>
                  <a:pt x="154782" y="1092994"/>
                </a:cubicBezTo>
                <a:lnTo>
                  <a:pt x="140494" y="1316832"/>
                </a:lnTo>
                <a:lnTo>
                  <a:pt x="323850" y="1316832"/>
                </a:lnTo>
                <a:cubicBezTo>
                  <a:pt x="323056" y="1266826"/>
                  <a:pt x="322263" y="1216819"/>
                  <a:pt x="321469" y="1166813"/>
                </a:cubicBezTo>
                <a:lnTo>
                  <a:pt x="321469" y="950119"/>
                </a:lnTo>
                <a:lnTo>
                  <a:pt x="321469" y="897732"/>
                </a:lnTo>
                <a:lnTo>
                  <a:pt x="314325" y="807244"/>
                </a:lnTo>
                <a:lnTo>
                  <a:pt x="285750" y="540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E47D4FDF-5896-4D5C-9F8D-56F193AC895E}"/>
              </a:ext>
            </a:extLst>
          </p:cNvPr>
          <p:cNvSpPr/>
          <p:nvPr/>
        </p:nvSpPr>
        <p:spPr>
          <a:xfrm>
            <a:off x="4292600" y="5060950"/>
            <a:ext cx="2978150" cy="422275"/>
          </a:xfrm>
          <a:custGeom>
            <a:avLst/>
            <a:gdLst>
              <a:gd name="connsiteX0" fmla="*/ 2168644 w 2977912"/>
              <a:gd name="connsiteY0" fmla="*/ 73348 h 422971"/>
              <a:gd name="connsiteX1" fmla="*/ 1970605 w 2977912"/>
              <a:gd name="connsiteY1" fmla="*/ 80682 h 422971"/>
              <a:gd name="connsiteX2" fmla="*/ 1792126 w 2977912"/>
              <a:gd name="connsiteY2" fmla="*/ 88017 h 422971"/>
              <a:gd name="connsiteX3" fmla="*/ 1603868 w 2977912"/>
              <a:gd name="connsiteY3" fmla="*/ 97797 h 422971"/>
              <a:gd name="connsiteX4" fmla="*/ 1359376 w 2977912"/>
              <a:gd name="connsiteY4" fmla="*/ 110021 h 422971"/>
              <a:gd name="connsiteX5" fmla="*/ 1139333 w 2977912"/>
              <a:gd name="connsiteY5" fmla="*/ 124691 h 422971"/>
              <a:gd name="connsiteX6" fmla="*/ 911955 w 2977912"/>
              <a:gd name="connsiteY6" fmla="*/ 139360 h 422971"/>
              <a:gd name="connsiteX7" fmla="*/ 738366 w 2977912"/>
              <a:gd name="connsiteY7" fmla="*/ 154030 h 422971"/>
              <a:gd name="connsiteX8" fmla="*/ 589226 w 2977912"/>
              <a:gd name="connsiteY8" fmla="*/ 168699 h 422971"/>
              <a:gd name="connsiteX9" fmla="*/ 513433 w 2977912"/>
              <a:gd name="connsiteY9" fmla="*/ 176034 h 422971"/>
              <a:gd name="connsiteX10" fmla="*/ 486539 w 2977912"/>
              <a:gd name="connsiteY10" fmla="*/ 178479 h 422971"/>
              <a:gd name="connsiteX11" fmla="*/ 452310 w 2977912"/>
              <a:gd name="connsiteY11" fmla="*/ 176034 h 422971"/>
              <a:gd name="connsiteX12" fmla="*/ 413192 w 2977912"/>
              <a:gd name="connsiteY12" fmla="*/ 173589 h 422971"/>
              <a:gd name="connsiteX13" fmla="*/ 352069 w 2977912"/>
              <a:gd name="connsiteY13" fmla="*/ 166255 h 422971"/>
              <a:gd name="connsiteX14" fmla="*/ 298280 w 2977912"/>
              <a:gd name="connsiteY14" fmla="*/ 156475 h 422971"/>
              <a:gd name="connsiteX15" fmla="*/ 261607 w 2977912"/>
              <a:gd name="connsiteY15" fmla="*/ 146695 h 422971"/>
              <a:gd name="connsiteX16" fmla="*/ 198039 w 2977912"/>
              <a:gd name="connsiteY16" fmla="*/ 124691 h 422971"/>
              <a:gd name="connsiteX17" fmla="*/ 141805 w 2977912"/>
              <a:gd name="connsiteY17" fmla="*/ 100242 h 422971"/>
              <a:gd name="connsiteX18" fmla="*/ 85572 w 2977912"/>
              <a:gd name="connsiteY18" fmla="*/ 68458 h 422971"/>
              <a:gd name="connsiteX19" fmla="*/ 53788 w 2977912"/>
              <a:gd name="connsiteY19" fmla="*/ 48898 h 422971"/>
              <a:gd name="connsiteX20" fmla="*/ 31784 w 2977912"/>
              <a:gd name="connsiteY20" fmla="*/ 39119 h 422971"/>
              <a:gd name="connsiteX21" fmla="*/ 17115 w 2977912"/>
              <a:gd name="connsiteY21" fmla="*/ 39119 h 422971"/>
              <a:gd name="connsiteX22" fmla="*/ 4890 w 2977912"/>
              <a:gd name="connsiteY22" fmla="*/ 41564 h 422971"/>
              <a:gd name="connsiteX23" fmla="*/ 0 w 2977912"/>
              <a:gd name="connsiteY23" fmla="*/ 48898 h 422971"/>
              <a:gd name="connsiteX24" fmla="*/ 0 w 2977912"/>
              <a:gd name="connsiteY24" fmla="*/ 61123 h 422971"/>
              <a:gd name="connsiteX25" fmla="*/ 2445 w 2977912"/>
              <a:gd name="connsiteY25" fmla="*/ 78237 h 422971"/>
              <a:gd name="connsiteX26" fmla="*/ 14670 w 2977912"/>
              <a:gd name="connsiteY26" fmla="*/ 102687 h 422971"/>
              <a:gd name="connsiteX27" fmla="*/ 63568 w 2977912"/>
              <a:gd name="connsiteY27" fmla="*/ 163810 h 422971"/>
              <a:gd name="connsiteX28" fmla="*/ 139361 w 2977912"/>
              <a:gd name="connsiteY28" fmla="*/ 246937 h 422971"/>
              <a:gd name="connsiteX29" fmla="*/ 202928 w 2977912"/>
              <a:gd name="connsiteY29" fmla="*/ 308060 h 422971"/>
              <a:gd name="connsiteX30" fmla="*/ 254272 w 2977912"/>
              <a:gd name="connsiteY30" fmla="*/ 349623 h 422971"/>
              <a:gd name="connsiteX31" fmla="*/ 305615 w 2977912"/>
              <a:gd name="connsiteY31" fmla="*/ 386297 h 422971"/>
              <a:gd name="connsiteX32" fmla="*/ 356958 w 2977912"/>
              <a:gd name="connsiteY32" fmla="*/ 413191 h 422971"/>
              <a:gd name="connsiteX33" fmla="*/ 388742 w 2977912"/>
              <a:gd name="connsiteY33" fmla="*/ 422971 h 422971"/>
              <a:gd name="connsiteX34" fmla="*/ 437641 w 2977912"/>
              <a:gd name="connsiteY34" fmla="*/ 408302 h 422971"/>
              <a:gd name="connsiteX35" fmla="*/ 574556 w 2977912"/>
              <a:gd name="connsiteY35" fmla="*/ 374073 h 422971"/>
              <a:gd name="connsiteX36" fmla="*/ 718807 w 2977912"/>
              <a:gd name="connsiteY36" fmla="*/ 349623 h 422971"/>
              <a:gd name="connsiteX37" fmla="*/ 860612 w 2977912"/>
              <a:gd name="connsiteY37" fmla="*/ 332509 h 422971"/>
              <a:gd name="connsiteX38" fmla="*/ 1041536 w 2977912"/>
              <a:gd name="connsiteY38" fmla="*/ 308060 h 422971"/>
              <a:gd name="connsiteX39" fmla="*/ 1246909 w 2977912"/>
              <a:gd name="connsiteY39" fmla="*/ 286056 h 422971"/>
              <a:gd name="connsiteX40" fmla="*/ 1425388 w 2977912"/>
              <a:gd name="connsiteY40" fmla="*/ 271386 h 422971"/>
              <a:gd name="connsiteX41" fmla="*/ 1557414 w 2977912"/>
              <a:gd name="connsiteY41" fmla="*/ 261606 h 422971"/>
              <a:gd name="connsiteX42" fmla="*/ 1682105 w 2977912"/>
              <a:gd name="connsiteY42" fmla="*/ 256717 h 422971"/>
              <a:gd name="connsiteX43" fmla="*/ 1823910 w 2977912"/>
              <a:gd name="connsiteY43" fmla="*/ 254272 h 422971"/>
              <a:gd name="connsiteX44" fmla="*/ 1929042 w 2977912"/>
              <a:gd name="connsiteY44" fmla="*/ 254272 h 422971"/>
              <a:gd name="connsiteX45" fmla="*/ 2070847 w 2977912"/>
              <a:gd name="connsiteY45" fmla="*/ 256717 h 422971"/>
              <a:gd name="connsiteX46" fmla="*/ 2246881 w 2977912"/>
              <a:gd name="connsiteY46" fmla="*/ 266496 h 422971"/>
              <a:gd name="connsiteX47" fmla="*/ 2408246 w 2977912"/>
              <a:gd name="connsiteY47" fmla="*/ 268941 h 422971"/>
              <a:gd name="connsiteX48" fmla="*/ 2528047 w 2977912"/>
              <a:gd name="connsiteY48" fmla="*/ 273831 h 422971"/>
              <a:gd name="connsiteX49" fmla="*/ 2657628 w 2977912"/>
              <a:gd name="connsiteY49" fmla="*/ 281166 h 422971"/>
              <a:gd name="connsiteX50" fmla="*/ 2782319 w 2977912"/>
              <a:gd name="connsiteY50" fmla="*/ 295835 h 422971"/>
              <a:gd name="connsiteX51" fmla="*/ 2887450 w 2977912"/>
              <a:gd name="connsiteY51" fmla="*/ 310505 h 422971"/>
              <a:gd name="connsiteX52" fmla="*/ 2911900 w 2977912"/>
              <a:gd name="connsiteY52" fmla="*/ 310505 h 422971"/>
              <a:gd name="connsiteX53" fmla="*/ 2943684 w 2977912"/>
              <a:gd name="connsiteY53" fmla="*/ 305615 h 422971"/>
              <a:gd name="connsiteX54" fmla="*/ 2960798 w 2977912"/>
              <a:gd name="connsiteY54" fmla="*/ 298280 h 422971"/>
              <a:gd name="connsiteX55" fmla="*/ 2975468 w 2977912"/>
              <a:gd name="connsiteY55" fmla="*/ 281166 h 422971"/>
              <a:gd name="connsiteX56" fmla="*/ 2977912 w 2977912"/>
              <a:gd name="connsiteY56" fmla="*/ 266496 h 422971"/>
              <a:gd name="connsiteX57" fmla="*/ 2975468 w 2977912"/>
              <a:gd name="connsiteY57" fmla="*/ 246937 h 422971"/>
              <a:gd name="connsiteX58" fmla="*/ 2968133 w 2977912"/>
              <a:gd name="connsiteY58" fmla="*/ 222488 h 422971"/>
              <a:gd name="connsiteX59" fmla="*/ 2948573 w 2977912"/>
              <a:gd name="connsiteY59" fmla="*/ 188259 h 422971"/>
              <a:gd name="connsiteX60" fmla="*/ 2921679 w 2977912"/>
              <a:gd name="connsiteY60" fmla="*/ 158920 h 422971"/>
              <a:gd name="connsiteX61" fmla="*/ 2897230 w 2977912"/>
              <a:gd name="connsiteY61" fmla="*/ 136915 h 422971"/>
              <a:gd name="connsiteX62" fmla="*/ 2860556 w 2977912"/>
              <a:gd name="connsiteY62" fmla="*/ 110021 h 422971"/>
              <a:gd name="connsiteX63" fmla="*/ 2804323 w 2977912"/>
              <a:gd name="connsiteY63" fmla="*/ 78237 h 422971"/>
              <a:gd name="connsiteX64" fmla="*/ 2752980 w 2977912"/>
              <a:gd name="connsiteY64" fmla="*/ 56233 h 422971"/>
              <a:gd name="connsiteX65" fmla="*/ 2669853 w 2977912"/>
              <a:gd name="connsiteY65" fmla="*/ 24449 h 422971"/>
              <a:gd name="connsiteX66" fmla="*/ 2586725 w 2977912"/>
              <a:gd name="connsiteY66" fmla="*/ 0 h 422971"/>
              <a:gd name="connsiteX67" fmla="*/ 2567166 w 2977912"/>
              <a:gd name="connsiteY67" fmla="*/ 0 h 422971"/>
              <a:gd name="connsiteX68" fmla="*/ 2515823 w 2977912"/>
              <a:gd name="connsiteY68" fmla="*/ 4890 h 422971"/>
              <a:gd name="connsiteX69" fmla="*/ 2466924 w 2977912"/>
              <a:gd name="connsiteY69" fmla="*/ 17114 h 422971"/>
              <a:gd name="connsiteX70" fmla="*/ 2388687 w 2977912"/>
              <a:gd name="connsiteY70" fmla="*/ 44009 h 422971"/>
              <a:gd name="connsiteX71" fmla="*/ 2330009 w 2977912"/>
              <a:gd name="connsiteY71" fmla="*/ 66013 h 422971"/>
              <a:gd name="connsiteX72" fmla="*/ 2168644 w 2977912"/>
              <a:gd name="connsiteY72" fmla="*/ 73348 h 422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977912" h="422971">
                <a:moveTo>
                  <a:pt x="2168644" y="73348"/>
                </a:moveTo>
                <a:lnTo>
                  <a:pt x="1970605" y="80682"/>
                </a:lnTo>
                <a:lnTo>
                  <a:pt x="1792126" y="88017"/>
                </a:lnTo>
                <a:lnTo>
                  <a:pt x="1603868" y="97797"/>
                </a:lnTo>
                <a:lnTo>
                  <a:pt x="1359376" y="110021"/>
                </a:lnTo>
                <a:lnTo>
                  <a:pt x="1139333" y="124691"/>
                </a:lnTo>
                <a:lnTo>
                  <a:pt x="911955" y="139360"/>
                </a:lnTo>
                <a:lnTo>
                  <a:pt x="738366" y="154030"/>
                </a:lnTo>
                <a:lnTo>
                  <a:pt x="589226" y="168699"/>
                </a:lnTo>
                <a:lnTo>
                  <a:pt x="513433" y="176034"/>
                </a:lnTo>
                <a:lnTo>
                  <a:pt x="486539" y="178479"/>
                </a:lnTo>
                <a:lnTo>
                  <a:pt x="452310" y="176034"/>
                </a:lnTo>
                <a:lnTo>
                  <a:pt x="413192" y="173589"/>
                </a:lnTo>
                <a:lnTo>
                  <a:pt x="352069" y="166255"/>
                </a:lnTo>
                <a:lnTo>
                  <a:pt x="298280" y="156475"/>
                </a:lnTo>
                <a:lnTo>
                  <a:pt x="261607" y="146695"/>
                </a:lnTo>
                <a:lnTo>
                  <a:pt x="198039" y="124691"/>
                </a:lnTo>
                <a:lnTo>
                  <a:pt x="141805" y="100242"/>
                </a:lnTo>
                <a:lnTo>
                  <a:pt x="85572" y="68458"/>
                </a:lnTo>
                <a:lnTo>
                  <a:pt x="53788" y="48898"/>
                </a:lnTo>
                <a:lnTo>
                  <a:pt x="31784" y="39119"/>
                </a:lnTo>
                <a:lnTo>
                  <a:pt x="17115" y="39119"/>
                </a:lnTo>
                <a:lnTo>
                  <a:pt x="4890" y="41564"/>
                </a:lnTo>
                <a:lnTo>
                  <a:pt x="0" y="48898"/>
                </a:lnTo>
                <a:lnTo>
                  <a:pt x="0" y="61123"/>
                </a:lnTo>
                <a:lnTo>
                  <a:pt x="2445" y="78237"/>
                </a:lnTo>
                <a:lnTo>
                  <a:pt x="14670" y="102687"/>
                </a:lnTo>
                <a:lnTo>
                  <a:pt x="63568" y="163810"/>
                </a:lnTo>
                <a:lnTo>
                  <a:pt x="139361" y="246937"/>
                </a:lnTo>
                <a:lnTo>
                  <a:pt x="202928" y="308060"/>
                </a:lnTo>
                <a:lnTo>
                  <a:pt x="254272" y="349623"/>
                </a:lnTo>
                <a:lnTo>
                  <a:pt x="305615" y="386297"/>
                </a:lnTo>
                <a:lnTo>
                  <a:pt x="356958" y="413191"/>
                </a:lnTo>
                <a:lnTo>
                  <a:pt x="388742" y="422971"/>
                </a:lnTo>
                <a:lnTo>
                  <a:pt x="437641" y="408302"/>
                </a:lnTo>
                <a:lnTo>
                  <a:pt x="574556" y="374073"/>
                </a:lnTo>
                <a:lnTo>
                  <a:pt x="718807" y="349623"/>
                </a:lnTo>
                <a:lnTo>
                  <a:pt x="860612" y="332509"/>
                </a:lnTo>
                <a:lnTo>
                  <a:pt x="1041536" y="308060"/>
                </a:lnTo>
                <a:lnTo>
                  <a:pt x="1246909" y="286056"/>
                </a:lnTo>
                <a:lnTo>
                  <a:pt x="1425388" y="271386"/>
                </a:lnTo>
                <a:lnTo>
                  <a:pt x="1557414" y="261606"/>
                </a:lnTo>
                <a:lnTo>
                  <a:pt x="1682105" y="256717"/>
                </a:lnTo>
                <a:lnTo>
                  <a:pt x="1823910" y="254272"/>
                </a:lnTo>
                <a:lnTo>
                  <a:pt x="1929042" y="254272"/>
                </a:lnTo>
                <a:lnTo>
                  <a:pt x="2070847" y="256717"/>
                </a:lnTo>
                <a:lnTo>
                  <a:pt x="2246881" y="266496"/>
                </a:lnTo>
                <a:lnTo>
                  <a:pt x="2408246" y="268941"/>
                </a:lnTo>
                <a:lnTo>
                  <a:pt x="2528047" y="273831"/>
                </a:lnTo>
                <a:lnTo>
                  <a:pt x="2657628" y="281166"/>
                </a:lnTo>
                <a:lnTo>
                  <a:pt x="2782319" y="295835"/>
                </a:lnTo>
                <a:lnTo>
                  <a:pt x="2887450" y="310505"/>
                </a:lnTo>
                <a:lnTo>
                  <a:pt x="2911900" y="310505"/>
                </a:lnTo>
                <a:lnTo>
                  <a:pt x="2943684" y="305615"/>
                </a:lnTo>
                <a:lnTo>
                  <a:pt x="2960798" y="298280"/>
                </a:lnTo>
                <a:lnTo>
                  <a:pt x="2975468" y="281166"/>
                </a:lnTo>
                <a:lnTo>
                  <a:pt x="2977912" y="266496"/>
                </a:lnTo>
                <a:lnTo>
                  <a:pt x="2975468" y="246937"/>
                </a:lnTo>
                <a:lnTo>
                  <a:pt x="2968133" y="222488"/>
                </a:lnTo>
                <a:lnTo>
                  <a:pt x="2948573" y="188259"/>
                </a:lnTo>
                <a:lnTo>
                  <a:pt x="2921679" y="158920"/>
                </a:lnTo>
                <a:lnTo>
                  <a:pt x="2897230" y="136915"/>
                </a:lnTo>
                <a:lnTo>
                  <a:pt x="2860556" y="110021"/>
                </a:lnTo>
                <a:lnTo>
                  <a:pt x="2804323" y="78237"/>
                </a:lnTo>
                <a:lnTo>
                  <a:pt x="2752980" y="56233"/>
                </a:lnTo>
                <a:lnTo>
                  <a:pt x="2669853" y="24449"/>
                </a:lnTo>
                <a:lnTo>
                  <a:pt x="2586725" y="0"/>
                </a:lnTo>
                <a:lnTo>
                  <a:pt x="2567166" y="0"/>
                </a:lnTo>
                <a:lnTo>
                  <a:pt x="2515823" y="4890"/>
                </a:lnTo>
                <a:lnTo>
                  <a:pt x="2466924" y="17114"/>
                </a:lnTo>
                <a:lnTo>
                  <a:pt x="2388687" y="44009"/>
                </a:lnTo>
                <a:lnTo>
                  <a:pt x="2330009" y="66013"/>
                </a:lnTo>
                <a:lnTo>
                  <a:pt x="2168644" y="7334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169336-D5E2-4CAE-9301-3441E9EA7664}"/>
              </a:ext>
            </a:extLst>
          </p:cNvPr>
          <p:cNvGrpSpPr>
            <a:grpSpLocks/>
          </p:cNvGrpSpPr>
          <p:nvPr/>
        </p:nvGrpSpPr>
        <p:grpSpPr bwMode="auto">
          <a:xfrm>
            <a:off x="2622550" y="1598613"/>
            <a:ext cx="4656138" cy="4248150"/>
            <a:chOff x="2767013" y="1725613"/>
            <a:chExt cx="4656137" cy="4248150"/>
          </a:xfrm>
        </p:grpSpPr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743AA9A0-5D25-48A8-B6F0-AD4B9C168609}"/>
                </a:ext>
              </a:extLst>
            </p:cNvPr>
            <p:cNvSpPr/>
            <p:nvPr/>
          </p:nvSpPr>
          <p:spPr>
            <a:xfrm>
              <a:off x="2767013" y="2657475"/>
              <a:ext cx="1816100" cy="512763"/>
            </a:xfrm>
            <a:custGeom>
              <a:avLst/>
              <a:gdLst>
                <a:gd name="connsiteX0" fmla="*/ 1593057 w 1814513"/>
                <a:gd name="connsiteY0" fmla="*/ 216694 h 511969"/>
                <a:gd name="connsiteX1" fmla="*/ 1459707 w 1814513"/>
                <a:gd name="connsiteY1" fmla="*/ 252413 h 511969"/>
                <a:gd name="connsiteX2" fmla="*/ 1350169 w 1814513"/>
                <a:gd name="connsiteY2" fmla="*/ 280988 h 511969"/>
                <a:gd name="connsiteX3" fmla="*/ 1216819 w 1814513"/>
                <a:gd name="connsiteY3" fmla="*/ 319088 h 511969"/>
                <a:gd name="connsiteX4" fmla="*/ 1031082 w 1814513"/>
                <a:gd name="connsiteY4" fmla="*/ 354806 h 511969"/>
                <a:gd name="connsiteX5" fmla="*/ 921544 w 1814513"/>
                <a:gd name="connsiteY5" fmla="*/ 376238 h 511969"/>
                <a:gd name="connsiteX6" fmla="*/ 826294 w 1814513"/>
                <a:gd name="connsiteY6" fmla="*/ 397669 h 511969"/>
                <a:gd name="connsiteX7" fmla="*/ 716757 w 1814513"/>
                <a:gd name="connsiteY7" fmla="*/ 426244 h 511969"/>
                <a:gd name="connsiteX8" fmla="*/ 588169 w 1814513"/>
                <a:gd name="connsiteY8" fmla="*/ 461963 h 511969"/>
                <a:gd name="connsiteX9" fmla="*/ 461963 w 1814513"/>
                <a:gd name="connsiteY9" fmla="*/ 500063 h 511969"/>
                <a:gd name="connsiteX10" fmla="*/ 419100 w 1814513"/>
                <a:gd name="connsiteY10" fmla="*/ 511969 h 511969"/>
                <a:gd name="connsiteX11" fmla="*/ 411957 w 1814513"/>
                <a:gd name="connsiteY11" fmla="*/ 511969 h 511969"/>
                <a:gd name="connsiteX12" fmla="*/ 369094 w 1814513"/>
                <a:gd name="connsiteY12" fmla="*/ 500063 h 511969"/>
                <a:gd name="connsiteX13" fmla="*/ 309563 w 1814513"/>
                <a:gd name="connsiteY13" fmla="*/ 478631 h 511969"/>
                <a:gd name="connsiteX14" fmla="*/ 259557 w 1814513"/>
                <a:gd name="connsiteY14" fmla="*/ 454819 h 511969"/>
                <a:gd name="connsiteX15" fmla="*/ 221457 w 1814513"/>
                <a:gd name="connsiteY15" fmla="*/ 433388 h 511969"/>
                <a:gd name="connsiteX16" fmla="*/ 176213 w 1814513"/>
                <a:gd name="connsiteY16" fmla="*/ 402431 h 511969"/>
                <a:gd name="connsiteX17" fmla="*/ 135732 w 1814513"/>
                <a:gd name="connsiteY17" fmla="*/ 369094 h 511969"/>
                <a:gd name="connsiteX18" fmla="*/ 104775 w 1814513"/>
                <a:gd name="connsiteY18" fmla="*/ 340519 h 511969"/>
                <a:gd name="connsiteX19" fmla="*/ 71438 w 1814513"/>
                <a:gd name="connsiteY19" fmla="*/ 304800 h 511969"/>
                <a:gd name="connsiteX20" fmla="*/ 38100 w 1814513"/>
                <a:gd name="connsiteY20" fmla="*/ 259556 h 511969"/>
                <a:gd name="connsiteX21" fmla="*/ 14288 w 1814513"/>
                <a:gd name="connsiteY21" fmla="*/ 223838 h 511969"/>
                <a:gd name="connsiteX22" fmla="*/ 0 w 1814513"/>
                <a:gd name="connsiteY22" fmla="*/ 185738 h 511969"/>
                <a:gd name="connsiteX23" fmla="*/ 0 w 1814513"/>
                <a:gd name="connsiteY23" fmla="*/ 176213 h 511969"/>
                <a:gd name="connsiteX24" fmla="*/ 2382 w 1814513"/>
                <a:gd name="connsiteY24" fmla="*/ 166688 h 511969"/>
                <a:gd name="connsiteX25" fmla="*/ 7144 w 1814513"/>
                <a:gd name="connsiteY25" fmla="*/ 164306 h 511969"/>
                <a:gd name="connsiteX26" fmla="*/ 19050 w 1814513"/>
                <a:gd name="connsiteY26" fmla="*/ 164306 h 511969"/>
                <a:gd name="connsiteX27" fmla="*/ 47625 w 1814513"/>
                <a:gd name="connsiteY27" fmla="*/ 171450 h 511969"/>
                <a:gd name="connsiteX28" fmla="*/ 119063 w 1814513"/>
                <a:gd name="connsiteY28" fmla="*/ 202406 h 511969"/>
                <a:gd name="connsiteX29" fmla="*/ 211932 w 1814513"/>
                <a:gd name="connsiteY29" fmla="*/ 238125 h 511969"/>
                <a:gd name="connsiteX30" fmla="*/ 297657 w 1814513"/>
                <a:gd name="connsiteY30" fmla="*/ 261938 h 511969"/>
                <a:gd name="connsiteX31" fmla="*/ 392907 w 1814513"/>
                <a:gd name="connsiteY31" fmla="*/ 283369 h 511969"/>
                <a:gd name="connsiteX32" fmla="*/ 442913 w 1814513"/>
                <a:gd name="connsiteY32" fmla="*/ 290513 h 511969"/>
                <a:gd name="connsiteX33" fmla="*/ 578644 w 1814513"/>
                <a:gd name="connsiteY33" fmla="*/ 266700 h 511969"/>
                <a:gd name="connsiteX34" fmla="*/ 821532 w 1814513"/>
                <a:gd name="connsiteY34" fmla="*/ 221456 h 511969"/>
                <a:gd name="connsiteX35" fmla="*/ 1028700 w 1814513"/>
                <a:gd name="connsiteY35" fmla="*/ 176213 h 511969"/>
                <a:gd name="connsiteX36" fmla="*/ 1231107 w 1814513"/>
                <a:gd name="connsiteY36" fmla="*/ 114300 h 511969"/>
                <a:gd name="connsiteX37" fmla="*/ 1409700 w 1814513"/>
                <a:gd name="connsiteY37" fmla="*/ 66675 h 511969"/>
                <a:gd name="connsiteX38" fmla="*/ 1488282 w 1814513"/>
                <a:gd name="connsiteY38" fmla="*/ 42863 h 511969"/>
                <a:gd name="connsiteX39" fmla="*/ 1526382 w 1814513"/>
                <a:gd name="connsiteY39" fmla="*/ 26194 h 511969"/>
                <a:gd name="connsiteX40" fmla="*/ 1576388 w 1814513"/>
                <a:gd name="connsiteY40" fmla="*/ 7144 h 511969"/>
                <a:gd name="connsiteX41" fmla="*/ 1612107 w 1814513"/>
                <a:gd name="connsiteY41" fmla="*/ 0 h 511969"/>
                <a:gd name="connsiteX42" fmla="*/ 1643063 w 1814513"/>
                <a:gd name="connsiteY42" fmla="*/ 0 h 511969"/>
                <a:gd name="connsiteX43" fmla="*/ 1690688 w 1814513"/>
                <a:gd name="connsiteY43" fmla="*/ 4763 h 511969"/>
                <a:gd name="connsiteX44" fmla="*/ 1757363 w 1814513"/>
                <a:gd name="connsiteY44" fmla="*/ 23813 h 511969"/>
                <a:gd name="connsiteX45" fmla="*/ 1795463 w 1814513"/>
                <a:gd name="connsiteY45" fmla="*/ 40481 h 511969"/>
                <a:gd name="connsiteX46" fmla="*/ 1802607 w 1814513"/>
                <a:gd name="connsiteY46" fmla="*/ 47625 h 511969"/>
                <a:gd name="connsiteX47" fmla="*/ 1809750 w 1814513"/>
                <a:gd name="connsiteY47" fmla="*/ 64294 h 511969"/>
                <a:gd name="connsiteX48" fmla="*/ 1814513 w 1814513"/>
                <a:gd name="connsiteY48" fmla="*/ 85725 h 511969"/>
                <a:gd name="connsiteX49" fmla="*/ 1814513 w 1814513"/>
                <a:gd name="connsiteY49" fmla="*/ 116681 h 511969"/>
                <a:gd name="connsiteX50" fmla="*/ 1804988 w 1814513"/>
                <a:gd name="connsiteY50" fmla="*/ 138113 h 511969"/>
                <a:gd name="connsiteX51" fmla="*/ 1785938 w 1814513"/>
                <a:gd name="connsiteY51" fmla="*/ 159544 h 511969"/>
                <a:gd name="connsiteX52" fmla="*/ 1766888 w 1814513"/>
                <a:gd name="connsiteY52" fmla="*/ 169069 h 511969"/>
                <a:gd name="connsiteX53" fmla="*/ 1593057 w 1814513"/>
                <a:gd name="connsiteY53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4513" h="511969">
                  <a:moveTo>
                    <a:pt x="1593057" y="216694"/>
                  </a:moveTo>
                  <a:lnTo>
                    <a:pt x="1459707" y="252413"/>
                  </a:lnTo>
                  <a:lnTo>
                    <a:pt x="1350169" y="280988"/>
                  </a:lnTo>
                  <a:lnTo>
                    <a:pt x="1216819" y="319088"/>
                  </a:lnTo>
                  <a:lnTo>
                    <a:pt x="1031082" y="354806"/>
                  </a:lnTo>
                  <a:lnTo>
                    <a:pt x="921544" y="376238"/>
                  </a:lnTo>
                  <a:lnTo>
                    <a:pt x="826294" y="397669"/>
                  </a:lnTo>
                  <a:lnTo>
                    <a:pt x="716757" y="426244"/>
                  </a:lnTo>
                  <a:lnTo>
                    <a:pt x="588169" y="461963"/>
                  </a:lnTo>
                  <a:lnTo>
                    <a:pt x="461963" y="500063"/>
                  </a:lnTo>
                  <a:lnTo>
                    <a:pt x="419100" y="511969"/>
                  </a:lnTo>
                  <a:lnTo>
                    <a:pt x="411957" y="511969"/>
                  </a:lnTo>
                  <a:lnTo>
                    <a:pt x="369094" y="500063"/>
                  </a:lnTo>
                  <a:lnTo>
                    <a:pt x="309563" y="478631"/>
                  </a:lnTo>
                  <a:lnTo>
                    <a:pt x="259557" y="454819"/>
                  </a:lnTo>
                  <a:lnTo>
                    <a:pt x="221457" y="433388"/>
                  </a:lnTo>
                  <a:lnTo>
                    <a:pt x="176213" y="402431"/>
                  </a:lnTo>
                  <a:lnTo>
                    <a:pt x="135732" y="369094"/>
                  </a:lnTo>
                  <a:lnTo>
                    <a:pt x="104775" y="340519"/>
                  </a:lnTo>
                  <a:lnTo>
                    <a:pt x="71438" y="304800"/>
                  </a:lnTo>
                  <a:lnTo>
                    <a:pt x="38100" y="259556"/>
                  </a:lnTo>
                  <a:lnTo>
                    <a:pt x="14288" y="223838"/>
                  </a:lnTo>
                  <a:lnTo>
                    <a:pt x="0" y="185738"/>
                  </a:lnTo>
                  <a:lnTo>
                    <a:pt x="0" y="176213"/>
                  </a:lnTo>
                  <a:lnTo>
                    <a:pt x="2382" y="166688"/>
                  </a:lnTo>
                  <a:lnTo>
                    <a:pt x="7144" y="164306"/>
                  </a:lnTo>
                  <a:lnTo>
                    <a:pt x="19050" y="164306"/>
                  </a:lnTo>
                  <a:lnTo>
                    <a:pt x="47625" y="171450"/>
                  </a:lnTo>
                  <a:lnTo>
                    <a:pt x="119063" y="202406"/>
                  </a:lnTo>
                  <a:lnTo>
                    <a:pt x="211932" y="238125"/>
                  </a:lnTo>
                  <a:lnTo>
                    <a:pt x="297657" y="261938"/>
                  </a:lnTo>
                  <a:lnTo>
                    <a:pt x="392907" y="283369"/>
                  </a:lnTo>
                  <a:lnTo>
                    <a:pt x="442913" y="290513"/>
                  </a:lnTo>
                  <a:lnTo>
                    <a:pt x="578644" y="266700"/>
                  </a:lnTo>
                  <a:lnTo>
                    <a:pt x="821532" y="221456"/>
                  </a:lnTo>
                  <a:lnTo>
                    <a:pt x="1028700" y="176213"/>
                  </a:lnTo>
                  <a:lnTo>
                    <a:pt x="1231107" y="114300"/>
                  </a:lnTo>
                  <a:lnTo>
                    <a:pt x="1409700" y="66675"/>
                  </a:lnTo>
                  <a:lnTo>
                    <a:pt x="1488282" y="42863"/>
                  </a:lnTo>
                  <a:lnTo>
                    <a:pt x="1526382" y="26194"/>
                  </a:lnTo>
                  <a:lnTo>
                    <a:pt x="1576388" y="7144"/>
                  </a:lnTo>
                  <a:lnTo>
                    <a:pt x="1612107" y="0"/>
                  </a:lnTo>
                  <a:lnTo>
                    <a:pt x="1643063" y="0"/>
                  </a:lnTo>
                  <a:lnTo>
                    <a:pt x="1690688" y="4763"/>
                  </a:lnTo>
                  <a:lnTo>
                    <a:pt x="1757363" y="23813"/>
                  </a:lnTo>
                  <a:lnTo>
                    <a:pt x="1795463" y="40481"/>
                  </a:lnTo>
                  <a:lnTo>
                    <a:pt x="1802607" y="47625"/>
                  </a:lnTo>
                  <a:lnTo>
                    <a:pt x="1809750" y="64294"/>
                  </a:lnTo>
                  <a:lnTo>
                    <a:pt x="1814513" y="85725"/>
                  </a:lnTo>
                  <a:lnTo>
                    <a:pt x="1814513" y="116681"/>
                  </a:lnTo>
                  <a:lnTo>
                    <a:pt x="1804988" y="138113"/>
                  </a:lnTo>
                  <a:lnTo>
                    <a:pt x="1785938" y="159544"/>
                  </a:lnTo>
                  <a:lnTo>
                    <a:pt x="1766888" y="169069"/>
                  </a:lnTo>
                  <a:lnTo>
                    <a:pt x="1593057" y="216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49">
              <a:extLst>
                <a:ext uri="{FF2B5EF4-FFF2-40B4-BE49-F238E27FC236}">
                  <a16:creationId xmlns:a16="http://schemas.microsoft.com/office/drawing/2014/main" id="{27471D48-1BE3-4377-BBA2-34AEABA90C80}"/>
                </a:ext>
              </a:extLst>
            </p:cNvPr>
            <p:cNvSpPr/>
            <p:nvPr/>
          </p:nvSpPr>
          <p:spPr>
            <a:xfrm rot="16200000">
              <a:off x="1714501" y="3573463"/>
              <a:ext cx="4248150" cy="552450"/>
            </a:xfrm>
            <a:custGeom>
              <a:avLst/>
              <a:gdLst>
                <a:gd name="connsiteX0" fmla="*/ 2791507 w 4247646"/>
                <a:gd name="connsiteY0" fmla="*/ 238089 h 552091"/>
                <a:gd name="connsiteX1" fmla="*/ 2453352 w 4247646"/>
                <a:gd name="connsiteY1" fmla="*/ 238089 h 552091"/>
                <a:gd name="connsiteX2" fmla="*/ 2139350 w 4247646"/>
                <a:gd name="connsiteY2" fmla="*/ 238089 h 552091"/>
                <a:gd name="connsiteX3" fmla="*/ 1959921 w 4247646"/>
                <a:gd name="connsiteY3" fmla="*/ 241540 h 552091"/>
                <a:gd name="connsiteX4" fmla="*/ 1652821 w 4247646"/>
                <a:gd name="connsiteY4" fmla="*/ 238089 h 552091"/>
                <a:gd name="connsiteX5" fmla="*/ 1362973 w 4247646"/>
                <a:gd name="connsiteY5" fmla="*/ 238089 h 552091"/>
                <a:gd name="connsiteX6" fmla="*/ 1111082 w 4247646"/>
                <a:gd name="connsiteY6" fmla="*/ 231188 h 552091"/>
                <a:gd name="connsiteX7" fmla="*/ 793630 w 4247646"/>
                <a:gd name="connsiteY7" fmla="*/ 224287 h 552091"/>
                <a:gd name="connsiteX8" fmla="*/ 579695 w 4247646"/>
                <a:gd name="connsiteY8" fmla="*/ 213935 h 552091"/>
                <a:gd name="connsiteX9" fmla="*/ 37956 w 4247646"/>
                <a:gd name="connsiteY9" fmla="*/ 210485 h 552091"/>
                <a:gd name="connsiteX10" fmla="*/ 17252 w 4247646"/>
                <a:gd name="connsiteY10" fmla="*/ 224287 h 552091"/>
                <a:gd name="connsiteX11" fmla="*/ 3450 w 4247646"/>
                <a:gd name="connsiteY11" fmla="*/ 241540 h 552091"/>
                <a:gd name="connsiteX12" fmla="*/ 0 w 4247646"/>
                <a:gd name="connsiteY12" fmla="*/ 265694 h 552091"/>
                <a:gd name="connsiteX13" fmla="*/ 6901 w 4247646"/>
                <a:gd name="connsiteY13" fmla="*/ 289848 h 552091"/>
                <a:gd name="connsiteX14" fmla="*/ 24153 w 4247646"/>
                <a:gd name="connsiteY14" fmla="*/ 307101 h 552091"/>
                <a:gd name="connsiteX15" fmla="*/ 69011 w 4247646"/>
                <a:gd name="connsiteY15" fmla="*/ 341606 h 552091"/>
                <a:gd name="connsiteX16" fmla="*/ 138022 w 4247646"/>
                <a:gd name="connsiteY16" fmla="*/ 389914 h 552091"/>
                <a:gd name="connsiteX17" fmla="*/ 210484 w 4247646"/>
                <a:gd name="connsiteY17" fmla="*/ 431321 h 552091"/>
                <a:gd name="connsiteX18" fmla="*/ 276045 w 4247646"/>
                <a:gd name="connsiteY18" fmla="*/ 462376 h 552091"/>
                <a:gd name="connsiteX19" fmla="*/ 334704 w 4247646"/>
                <a:gd name="connsiteY19" fmla="*/ 486530 h 552091"/>
                <a:gd name="connsiteX20" fmla="*/ 386463 w 4247646"/>
                <a:gd name="connsiteY20" fmla="*/ 503783 h 552091"/>
                <a:gd name="connsiteX21" fmla="*/ 407166 w 4247646"/>
                <a:gd name="connsiteY21" fmla="*/ 507233 h 552091"/>
                <a:gd name="connsiteX22" fmla="*/ 545189 w 4247646"/>
                <a:gd name="connsiteY22" fmla="*/ 500332 h 552091"/>
                <a:gd name="connsiteX23" fmla="*/ 772926 w 4247646"/>
                <a:gd name="connsiteY23" fmla="*/ 489981 h 552091"/>
                <a:gd name="connsiteX24" fmla="*/ 948905 w 4247646"/>
                <a:gd name="connsiteY24" fmla="*/ 483079 h 552091"/>
                <a:gd name="connsiteX25" fmla="*/ 1186994 w 4247646"/>
                <a:gd name="connsiteY25" fmla="*/ 476178 h 552091"/>
                <a:gd name="connsiteX26" fmla="*/ 1404380 w 4247646"/>
                <a:gd name="connsiteY26" fmla="*/ 469277 h 552091"/>
                <a:gd name="connsiteX27" fmla="*/ 1635568 w 4247646"/>
                <a:gd name="connsiteY27" fmla="*/ 465827 h 552091"/>
                <a:gd name="connsiteX28" fmla="*/ 1856404 w 4247646"/>
                <a:gd name="connsiteY28" fmla="*/ 465827 h 552091"/>
                <a:gd name="connsiteX29" fmla="*/ 2201461 w 4247646"/>
                <a:gd name="connsiteY29" fmla="*/ 465827 h 552091"/>
                <a:gd name="connsiteX30" fmla="*/ 2629331 w 4247646"/>
                <a:gd name="connsiteY30" fmla="*/ 462376 h 552091"/>
                <a:gd name="connsiteX31" fmla="*/ 2857068 w 4247646"/>
                <a:gd name="connsiteY31" fmla="*/ 462376 h 552091"/>
                <a:gd name="connsiteX32" fmla="*/ 3012344 w 4247646"/>
                <a:gd name="connsiteY32" fmla="*/ 462376 h 552091"/>
                <a:gd name="connsiteX33" fmla="*/ 3243532 w 4247646"/>
                <a:gd name="connsiteY33" fmla="*/ 465827 h 552091"/>
                <a:gd name="connsiteX34" fmla="*/ 3409159 w 4247646"/>
                <a:gd name="connsiteY34" fmla="*/ 469277 h 552091"/>
                <a:gd name="connsiteX35" fmla="*/ 3523027 w 4247646"/>
                <a:gd name="connsiteY35" fmla="*/ 472728 h 552091"/>
                <a:gd name="connsiteX36" fmla="*/ 3626544 w 4247646"/>
                <a:gd name="connsiteY36" fmla="*/ 479629 h 552091"/>
                <a:gd name="connsiteX37" fmla="*/ 3730061 w 4247646"/>
                <a:gd name="connsiteY37" fmla="*/ 489981 h 552091"/>
                <a:gd name="connsiteX38" fmla="*/ 3795622 w 4247646"/>
                <a:gd name="connsiteY38" fmla="*/ 503783 h 552091"/>
                <a:gd name="connsiteX39" fmla="*/ 3850831 w 4247646"/>
                <a:gd name="connsiteY39" fmla="*/ 521036 h 552091"/>
                <a:gd name="connsiteX40" fmla="*/ 3878436 w 4247646"/>
                <a:gd name="connsiteY40" fmla="*/ 538288 h 552091"/>
                <a:gd name="connsiteX41" fmla="*/ 3902590 w 4247646"/>
                <a:gd name="connsiteY41" fmla="*/ 548640 h 552091"/>
                <a:gd name="connsiteX42" fmla="*/ 3933645 w 4247646"/>
                <a:gd name="connsiteY42" fmla="*/ 552091 h 552091"/>
                <a:gd name="connsiteX43" fmla="*/ 3961249 w 4247646"/>
                <a:gd name="connsiteY43" fmla="*/ 545190 h 552091"/>
                <a:gd name="connsiteX44" fmla="*/ 4013008 w 4247646"/>
                <a:gd name="connsiteY44" fmla="*/ 500332 h 552091"/>
                <a:gd name="connsiteX45" fmla="*/ 4057865 w 4247646"/>
                <a:gd name="connsiteY45" fmla="*/ 448574 h 552091"/>
                <a:gd name="connsiteX46" fmla="*/ 4082019 w 4247646"/>
                <a:gd name="connsiteY46" fmla="*/ 420969 h 552091"/>
                <a:gd name="connsiteX47" fmla="*/ 4119975 w 4247646"/>
                <a:gd name="connsiteY47" fmla="*/ 369211 h 552091"/>
                <a:gd name="connsiteX48" fmla="*/ 4154481 w 4247646"/>
                <a:gd name="connsiteY48" fmla="*/ 314002 h 552091"/>
                <a:gd name="connsiteX49" fmla="*/ 4182086 w 4247646"/>
                <a:gd name="connsiteY49" fmla="*/ 262243 h 552091"/>
                <a:gd name="connsiteX50" fmla="*/ 4202789 w 4247646"/>
                <a:gd name="connsiteY50" fmla="*/ 210485 h 552091"/>
                <a:gd name="connsiteX51" fmla="*/ 4220042 w 4247646"/>
                <a:gd name="connsiteY51" fmla="*/ 162177 h 552091"/>
                <a:gd name="connsiteX52" fmla="*/ 4233844 w 4247646"/>
                <a:gd name="connsiteY52" fmla="*/ 110418 h 552091"/>
                <a:gd name="connsiteX53" fmla="*/ 4244196 w 4247646"/>
                <a:gd name="connsiteY53" fmla="*/ 55209 h 552091"/>
                <a:gd name="connsiteX54" fmla="*/ 4247646 w 4247646"/>
                <a:gd name="connsiteY54" fmla="*/ 27605 h 552091"/>
                <a:gd name="connsiteX55" fmla="*/ 4247646 w 4247646"/>
                <a:gd name="connsiteY55" fmla="*/ 10352 h 552091"/>
                <a:gd name="connsiteX56" fmla="*/ 4240745 w 4247646"/>
                <a:gd name="connsiteY56" fmla="*/ 0 h 552091"/>
                <a:gd name="connsiteX57" fmla="*/ 4233844 w 4247646"/>
                <a:gd name="connsiteY57" fmla="*/ 0 h 552091"/>
                <a:gd name="connsiteX58" fmla="*/ 4220042 w 4247646"/>
                <a:gd name="connsiteY58" fmla="*/ 3451 h 552091"/>
                <a:gd name="connsiteX59" fmla="*/ 4195888 w 4247646"/>
                <a:gd name="connsiteY59" fmla="*/ 17253 h 552091"/>
                <a:gd name="connsiteX60" fmla="*/ 4175184 w 4247646"/>
                <a:gd name="connsiteY60" fmla="*/ 51759 h 552091"/>
                <a:gd name="connsiteX61" fmla="*/ 4157932 w 4247646"/>
                <a:gd name="connsiteY61" fmla="*/ 75913 h 552091"/>
                <a:gd name="connsiteX62" fmla="*/ 4130327 w 4247646"/>
                <a:gd name="connsiteY62" fmla="*/ 106968 h 552091"/>
                <a:gd name="connsiteX63" fmla="*/ 4088920 w 4247646"/>
                <a:gd name="connsiteY63" fmla="*/ 144924 h 552091"/>
                <a:gd name="connsiteX64" fmla="*/ 4057865 w 4247646"/>
                <a:gd name="connsiteY64" fmla="*/ 165627 h 552091"/>
                <a:gd name="connsiteX65" fmla="*/ 4023360 w 4247646"/>
                <a:gd name="connsiteY65" fmla="*/ 182880 h 552091"/>
                <a:gd name="connsiteX66" fmla="*/ 3975052 w 4247646"/>
                <a:gd name="connsiteY66" fmla="*/ 200133 h 552091"/>
                <a:gd name="connsiteX67" fmla="*/ 3912941 w 4247646"/>
                <a:gd name="connsiteY67" fmla="*/ 210485 h 552091"/>
                <a:gd name="connsiteX68" fmla="*/ 3833578 w 4247646"/>
                <a:gd name="connsiteY68" fmla="*/ 217386 h 552091"/>
                <a:gd name="connsiteX69" fmla="*/ 3723160 w 4247646"/>
                <a:gd name="connsiteY69" fmla="*/ 224287 h 552091"/>
                <a:gd name="connsiteX70" fmla="*/ 3557533 w 4247646"/>
                <a:gd name="connsiteY70" fmla="*/ 231188 h 552091"/>
                <a:gd name="connsiteX71" fmla="*/ 3374653 w 4247646"/>
                <a:gd name="connsiteY71" fmla="*/ 238089 h 552091"/>
                <a:gd name="connsiteX72" fmla="*/ 3171070 w 4247646"/>
                <a:gd name="connsiteY72" fmla="*/ 238089 h 552091"/>
                <a:gd name="connsiteX73" fmla="*/ 2791507 w 4247646"/>
                <a:gd name="connsiteY73" fmla="*/ 238089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47646" h="552091">
                  <a:moveTo>
                    <a:pt x="2791507" y="238089"/>
                  </a:moveTo>
                  <a:lnTo>
                    <a:pt x="2453352" y="238089"/>
                  </a:lnTo>
                  <a:lnTo>
                    <a:pt x="2139350" y="238089"/>
                  </a:lnTo>
                  <a:lnTo>
                    <a:pt x="1959921" y="241540"/>
                  </a:lnTo>
                  <a:lnTo>
                    <a:pt x="1652821" y="238089"/>
                  </a:lnTo>
                  <a:lnTo>
                    <a:pt x="1362973" y="238089"/>
                  </a:lnTo>
                  <a:lnTo>
                    <a:pt x="1111082" y="231188"/>
                  </a:lnTo>
                  <a:lnTo>
                    <a:pt x="793630" y="224287"/>
                  </a:lnTo>
                  <a:lnTo>
                    <a:pt x="579695" y="213935"/>
                  </a:lnTo>
                  <a:lnTo>
                    <a:pt x="37956" y="210485"/>
                  </a:lnTo>
                  <a:lnTo>
                    <a:pt x="17252" y="224287"/>
                  </a:lnTo>
                  <a:lnTo>
                    <a:pt x="3450" y="241540"/>
                  </a:lnTo>
                  <a:lnTo>
                    <a:pt x="0" y="265694"/>
                  </a:lnTo>
                  <a:lnTo>
                    <a:pt x="6901" y="289848"/>
                  </a:lnTo>
                  <a:lnTo>
                    <a:pt x="24153" y="307101"/>
                  </a:lnTo>
                  <a:lnTo>
                    <a:pt x="69011" y="341606"/>
                  </a:lnTo>
                  <a:lnTo>
                    <a:pt x="138022" y="389914"/>
                  </a:lnTo>
                  <a:lnTo>
                    <a:pt x="210484" y="431321"/>
                  </a:lnTo>
                  <a:lnTo>
                    <a:pt x="276045" y="462376"/>
                  </a:lnTo>
                  <a:lnTo>
                    <a:pt x="334704" y="486530"/>
                  </a:lnTo>
                  <a:lnTo>
                    <a:pt x="386463" y="503783"/>
                  </a:lnTo>
                  <a:lnTo>
                    <a:pt x="407166" y="507233"/>
                  </a:lnTo>
                  <a:lnTo>
                    <a:pt x="545189" y="500332"/>
                  </a:lnTo>
                  <a:lnTo>
                    <a:pt x="772926" y="489981"/>
                  </a:lnTo>
                  <a:lnTo>
                    <a:pt x="948905" y="483079"/>
                  </a:lnTo>
                  <a:lnTo>
                    <a:pt x="1186994" y="476178"/>
                  </a:lnTo>
                  <a:lnTo>
                    <a:pt x="1404380" y="469277"/>
                  </a:lnTo>
                  <a:lnTo>
                    <a:pt x="1635568" y="465827"/>
                  </a:lnTo>
                  <a:lnTo>
                    <a:pt x="1856404" y="465827"/>
                  </a:lnTo>
                  <a:lnTo>
                    <a:pt x="2201461" y="465827"/>
                  </a:lnTo>
                  <a:lnTo>
                    <a:pt x="2629331" y="462376"/>
                  </a:lnTo>
                  <a:lnTo>
                    <a:pt x="2857068" y="462376"/>
                  </a:lnTo>
                  <a:lnTo>
                    <a:pt x="3012344" y="462376"/>
                  </a:lnTo>
                  <a:lnTo>
                    <a:pt x="3243532" y="465827"/>
                  </a:lnTo>
                  <a:lnTo>
                    <a:pt x="3409159" y="469277"/>
                  </a:lnTo>
                  <a:lnTo>
                    <a:pt x="3523027" y="472728"/>
                  </a:lnTo>
                  <a:lnTo>
                    <a:pt x="3626544" y="479629"/>
                  </a:lnTo>
                  <a:lnTo>
                    <a:pt x="3730061" y="489981"/>
                  </a:lnTo>
                  <a:lnTo>
                    <a:pt x="3795622" y="503783"/>
                  </a:lnTo>
                  <a:lnTo>
                    <a:pt x="3850831" y="521036"/>
                  </a:lnTo>
                  <a:lnTo>
                    <a:pt x="3878436" y="538288"/>
                  </a:lnTo>
                  <a:lnTo>
                    <a:pt x="3902590" y="548640"/>
                  </a:lnTo>
                  <a:lnTo>
                    <a:pt x="3933645" y="552091"/>
                  </a:lnTo>
                  <a:lnTo>
                    <a:pt x="3961249" y="545190"/>
                  </a:lnTo>
                  <a:lnTo>
                    <a:pt x="4013008" y="500332"/>
                  </a:lnTo>
                  <a:lnTo>
                    <a:pt x="4057865" y="448574"/>
                  </a:lnTo>
                  <a:lnTo>
                    <a:pt x="4082019" y="420969"/>
                  </a:lnTo>
                  <a:lnTo>
                    <a:pt x="4119975" y="369211"/>
                  </a:lnTo>
                  <a:lnTo>
                    <a:pt x="4154481" y="314002"/>
                  </a:lnTo>
                  <a:lnTo>
                    <a:pt x="4182086" y="262243"/>
                  </a:lnTo>
                  <a:lnTo>
                    <a:pt x="4202789" y="210485"/>
                  </a:lnTo>
                  <a:lnTo>
                    <a:pt x="4220042" y="162177"/>
                  </a:lnTo>
                  <a:lnTo>
                    <a:pt x="4233844" y="110418"/>
                  </a:lnTo>
                  <a:lnTo>
                    <a:pt x="4244196" y="55209"/>
                  </a:lnTo>
                  <a:lnTo>
                    <a:pt x="4247646" y="27605"/>
                  </a:lnTo>
                  <a:lnTo>
                    <a:pt x="4247646" y="10352"/>
                  </a:lnTo>
                  <a:lnTo>
                    <a:pt x="4240745" y="0"/>
                  </a:lnTo>
                  <a:lnTo>
                    <a:pt x="4233844" y="0"/>
                  </a:lnTo>
                  <a:lnTo>
                    <a:pt x="4220042" y="3451"/>
                  </a:lnTo>
                  <a:lnTo>
                    <a:pt x="4195888" y="17253"/>
                  </a:lnTo>
                  <a:lnTo>
                    <a:pt x="4175184" y="51759"/>
                  </a:lnTo>
                  <a:lnTo>
                    <a:pt x="4157932" y="75913"/>
                  </a:lnTo>
                  <a:lnTo>
                    <a:pt x="4130327" y="106968"/>
                  </a:lnTo>
                  <a:lnTo>
                    <a:pt x="4088920" y="144924"/>
                  </a:lnTo>
                  <a:lnTo>
                    <a:pt x="4057865" y="165627"/>
                  </a:lnTo>
                  <a:lnTo>
                    <a:pt x="4023360" y="182880"/>
                  </a:lnTo>
                  <a:lnTo>
                    <a:pt x="3975052" y="200133"/>
                  </a:lnTo>
                  <a:lnTo>
                    <a:pt x="3912941" y="210485"/>
                  </a:lnTo>
                  <a:lnTo>
                    <a:pt x="3833578" y="217386"/>
                  </a:lnTo>
                  <a:lnTo>
                    <a:pt x="3723160" y="224287"/>
                  </a:lnTo>
                  <a:lnTo>
                    <a:pt x="3557533" y="231188"/>
                  </a:lnTo>
                  <a:lnTo>
                    <a:pt x="3374653" y="238089"/>
                  </a:lnTo>
                  <a:lnTo>
                    <a:pt x="3171070" y="238089"/>
                  </a:lnTo>
                  <a:lnTo>
                    <a:pt x="2791507" y="23808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9">
              <a:extLst>
                <a:ext uri="{FF2B5EF4-FFF2-40B4-BE49-F238E27FC236}">
                  <a16:creationId xmlns:a16="http://schemas.microsoft.com/office/drawing/2014/main" id="{8849D132-F88B-4A3D-974B-C314D76669A0}"/>
                </a:ext>
              </a:extLst>
            </p:cNvPr>
            <p:cNvSpPr/>
            <p:nvPr/>
          </p:nvSpPr>
          <p:spPr>
            <a:xfrm>
              <a:off x="3252788" y="5326063"/>
              <a:ext cx="603250" cy="644525"/>
            </a:xfrm>
            <a:custGeom>
              <a:avLst/>
              <a:gdLst>
                <a:gd name="connsiteX0" fmla="*/ 347662 w 602456"/>
                <a:gd name="connsiteY0" fmla="*/ 414338 h 642938"/>
                <a:gd name="connsiteX1" fmla="*/ 423862 w 602456"/>
                <a:gd name="connsiteY1" fmla="*/ 502444 h 642938"/>
                <a:gd name="connsiteX2" fmla="*/ 492918 w 602456"/>
                <a:gd name="connsiteY2" fmla="*/ 581025 h 642938"/>
                <a:gd name="connsiteX3" fmla="*/ 528637 w 602456"/>
                <a:gd name="connsiteY3" fmla="*/ 623888 h 642938"/>
                <a:gd name="connsiteX4" fmla="*/ 552450 w 602456"/>
                <a:gd name="connsiteY4" fmla="*/ 640557 h 642938"/>
                <a:gd name="connsiteX5" fmla="*/ 573881 w 602456"/>
                <a:gd name="connsiteY5" fmla="*/ 642938 h 642938"/>
                <a:gd name="connsiteX6" fmla="*/ 602456 w 602456"/>
                <a:gd name="connsiteY6" fmla="*/ 631032 h 642938"/>
                <a:gd name="connsiteX7" fmla="*/ 531018 w 602456"/>
                <a:gd name="connsiteY7" fmla="*/ 0 h 642938"/>
                <a:gd name="connsiteX8" fmla="*/ 523875 w 602456"/>
                <a:gd name="connsiteY8" fmla="*/ 59532 h 642938"/>
                <a:gd name="connsiteX9" fmla="*/ 516731 w 602456"/>
                <a:gd name="connsiteY9" fmla="*/ 104775 h 642938"/>
                <a:gd name="connsiteX10" fmla="*/ 509587 w 602456"/>
                <a:gd name="connsiteY10" fmla="*/ 126207 h 642938"/>
                <a:gd name="connsiteX11" fmla="*/ 497681 w 602456"/>
                <a:gd name="connsiteY11" fmla="*/ 152400 h 642938"/>
                <a:gd name="connsiteX12" fmla="*/ 485775 w 602456"/>
                <a:gd name="connsiteY12" fmla="*/ 166688 h 642938"/>
                <a:gd name="connsiteX13" fmla="*/ 464343 w 602456"/>
                <a:gd name="connsiteY13" fmla="*/ 178594 h 642938"/>
                <a:gd name="connsiteX14" fmla="*/ 438150 w 602456"/>
                <a:gd name="connsiteY14" fmla="*/ 183357 h 642938"/>
                <a:gd name="connsiteX15" fmla="*/ 400050 w 602456"/>
                <a:gd name="connsiteY15" fmla="*/ 176213 h 642938"/>
                <a:gd name="connsiteX16" fmla="*/ 292893 w 602456"/>
                <a:gd name="connsiteY16" fmla="*/ 145257 h 642938"/>
                <a:gd name="connsiteX17" fmla="*/ 183356 w 602456"/>
                <a:gd name="connsiteY17" fmla="*/ 116682 h 642938"/>
                <a:gd name="connsiteX18" fmla="*/ 73818 w 602456"/>
                <a:gd name="connsiteY18" fmla="*/ 88107 h 642938"/>
                <a:gd name="connsiteX19" fmla="*/ 45243 w 602456"/>
                <a:gd name="connsiteY19" fmla="*/ 78582 h 642938"/>
                <a:gd name="connsiteX20" fmla="*/ 23812 w 602456"/>
                <a:gd name="connsiteY20" fmla="*/ 73819 h 642938"/>
                <a:gd name="connsiteX21" fmla="*/ 11906 w 602456"/>
                <a:gd name="connsiteY21" fmla="*/ 71438 h 642938"/>
                <a:gd name="connsiteX22" fmla="*/ 2381 w 602456"/>
                <a:gd name="connsiteY22" fmla="*/ 73819 h 642938"/>
                <a:gd name="connsiteX23" fmla="*/ 0 w 602456"/>
                <a:gd name="connsiteY23" fmla="*/ 83344 h 642938"/>
                <a:gd name="connsiteX24" fmla="*/ 7143 w 602456"/>
                <a:gd name="connsiteY24" fmla="*/ 111919 h 642938"/>
                <a:gd name="connsiteX25" fmla="*/ 21431 w 602456"/>
                <a:gd name="connsiteY25" fmla="*/ 133350 h 642938"/>
                <a:gd name="connsiteX26" fmla="*/ 66675 w 602456"/>
                <a:gd name="connsiteY26" fmla="*/ 161925 h 642938"/>
                <a:gd name="connsiteX27" fmla="*/ 154781 w 602456"/>
                <a:gd name="connsiteY27" fmla="*/ 223838 h 642938"/>
                <a:gd name="connsiteX28" fmla="*/ 211931 w 602456"/>
                <a:gd name="connsiteY28" fmla="*/ 266700 h 642938"/>
                <a:gd name="connsiteX29" fmla="*/ 254793 w 602456"/>
                <a:gd name="connsiteY29" fmla="*/ 302419 h 642938"/>
                <a:gd name="connsiteX30" fmla="*/ 283368 w 602456"/>
                <a:gd name="connsiteY30" fmla="*/ 330994 h 642938"/>
                <a:gd name="connsiteX31" fmla="*/ 347662 w 602456"/>
                <a:gd name="connsiteY31" fmla="*/ 414338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2456" h="642938">
                  <a:moveTo>
                    <a:pt x="347662" y="414338"/>
                  </a:moveTo>
                  <a:lnTo>
                    <a:pt x="423862" y="502444"/>
                  </a:lnTo>
                  <a:lnTo>
                    <a:pt x="492918" y="581025"/>
                  </a:lnTo>
                  <a:lnTo>
                    <a:pt x="528637" y="623888"/>
                  </a:lnTo>
                  <a:lnTo>
                    <a:pt x="552450" y="640557"/>
                  </a:lnTo>
                  <a:lnTo>
                    <a:pt x="573881" y="642938"/>
                  </a:lnTo>
                  <a:lnTo>
                    <a:pt x="602456" y="631032"/>
                  </a:lnTo>
                  <a:lnTo>
                    <a:pt x="531018" y="0"/>
                  </a:lnTo>
                  <a:lnTo>
                    <a:pt x="523875" y="59532"/>
                  </a:lnTo>
                  <a:lnTo>
                    <a:pt x="516731" y="104775"/>
                  </a:lnTo>
                  <a:lnTo>
                    <a:pt x="509587" y="126207"/>
                  </a:lnTo>
                  <a:lnTo>
                    <a:pt x="497681" y="152400"/>
                  </a:lnTo>
                  <a:lnTo>
                    <a:pt x="485775" y="166688"/>
                  </a:lnTo>
                  <a:lnTo>
                    <a:pt x="464343" y="178594"/>
                  </a:lnTo>
                  <a:lnTo>
                    <a:pt x="438150" y="183357"/>
                  </a:lnTo>
                  <a:lnTo>
                    <a:pt x="400050" y="176213"/>
                  </a:lnTo>
                  <a:lnTo>
                    <a:pt x="292893" y="145257"/>
                  </a:lnTo>
                  <a:lnTo>
                    <a:pt x="183356" y="116682"/>
                  </a:lnTo>
                  <a:lnTo>
                    <a:pt x="73818" y="88107"/>
                  </a:lnTo>
                  <a:lnTo>
                    <a:pt x="45243" y="78582"/>
                  </a:lnTo>
                  <a:lnTo>
                    <a:pt x="23812" y="73819"/>
                  </a:lnTo>
                  <a:lnTo>
                    <a:pt x="11906" y="71438"/>
                  </a:lnTo>
                  <a:lnTo>
                    <a:pt x="2381" y="73819"/>
                  </a:lnTo>
                  <a:lnTo>
                    <a:pt x="0" y="83344"/>
                  </a:lnTo>
                  <a:lnTo>
                    <a:pt x="7143" y="111919"/>
                  </a:lnTo>
                  <a:lnTo>
                    <a:pt x="21431" y="133350"/>
                  </a:lnTo>
                  <a:lnTo>
                    <a:pt x="66675" y="161925"/>
                  </a:lnTo>
                  <a:lnTo>
                    <a:pt x="154781" y="223838"/>
                  </a:lnTo>
                  <a:lnTo>
                    <a:pt x="211931" y="266700"/>
                  </a:lnTo>
                  <a:lnTo>
                    <a:pt x="254793" y="302419"/>
                  </a:lnTo>
                  <a:lnTo>
                    <a:pt x="283368" y="330994"/>
                  </a:lnTo>
                  <a:cubicBezTo>
                    <a:pt x="325184" y="387568"/>
                    <a:pt x="307797" y="369710"/>
                    <a:pt x="347662" y="41433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6">
              <a:extLst>
                <a:ext uri="{FF2B5EF4-FFF2-40B4-BE49-F238E27FC236}">
                  <a16:creationId xmlns:a16="http://schemas.microsoft.com/office/drawing/2014/main" id="{D6253E25-1DB3-4835-9E1F-9F98BB8F7495}"/>
                </a:ext>
              </a:extLst>
            </p:cNvPr>
            <p:cNvSpPr/>
            <p:nvPr/>
          </p:nvSpPr>
          <p:spPr>
            <a:xfrm>
              <a:off x="2795588" y="3535363"/>
              <a:ext cx="1692275" cy="1165225"/>
            </a:xfrm>
            <a:custGeom>
              <a:avLst/>
              <a:gdLst>
                <a:gd name="connsiteX0" fmla="*/ 1631156 w 1693068"/>
                <a:gd name="connsiteY0" fmla="*/ 109538 h 1164432"/>
                <a:gd name="connsiteX1" fmla="*/ 1485900 w 1693068"/>
                <a:gd name="connsiteY1" fmla="*/ 240507 h 1164432"/>
                <a:gd name="connsiteX2" fmla="*/ 1385887 w 1693068"/>
                <a:gd name="connsiteY2" fmla="*/ 330994 h 1164432"/>
                <a:gd name="connsiteX3" fmla="*/ 1259681 w 1693068"/>
                <a:gd name="connsiteY3" fmla="*/ 445294 h 1164432"/>
                <a:gd name="connsiteX4" fmla="*/ 1219200 w 1693068"/>
                <a:gd name="connsiteY4" fmla="*/ 478632 h 1164432"/>
                <a:gd name="connsiteX5" fmla="*/ 1038225 w 1693068"/>
                <a:gd name="connsiteY5" fmla="*/ 652463 h 1164432"/>
                <a:gd name="connsiteX6" fmla="*/ 866775 w 1693068"/>
                <a:gd name="connsiteY6" fmla="*/ 778669 h 1164432"/>
                <a:gd name="connsiteX7" fmla="*/ 745331 w 1693068"/>
                <a:gd name="connsiteY7" fmla="*/ 871538 h 1164432"/>
                <a:gd name="connsiteX8" fmla="*/ 600075 w 1693068"/>
                <a:gd name="connsiteY8" fmla="*/ 978694 h 1164432"/>
                <a:gd name="connsiteX9" fmla="*/ 535781 w 1693068"/>
                <a:gd name="connsiteY9" fmla="*/ 1028700 h 1164432"/>
                <a:gd name="connsiteX10" fmla="*/ 466725 w 1693068"/>
                <a:gd name="connsiteY10" fmla="*/ 1085850 h 1164432"/>
                <a:gd name="connsiteX11" fmla="*/ 416718 w 1693068"/>
                <a:gd name="connsiteY11" fmla="*/ 1123950 h 1164432"/>
                <a:gd name="connsiteX12" fmla="*/ 371475 w 1693068"/>
                <a:gd name="connsiteY12" fmla="*/ 1152525 h 1164432"/>
                <a:gd name="connsiteX13" fmla="*/ 338137 w 1693068"/>
                <a:gd name="connsiteY13" fmla="*/ 1164432 h 1164432"/>
                <a:gd name="connsiteX14" fmla="*/ 326231 w 1693068"/>
                <a:gd name="connsiteY14" fmla="*/ 1164432 h 1164432"/>
                <a:gd name="connsiteX15" fmla="*/ 304800 w 1693068"/>
                <a:gd name="connsiteY15" fmla="*/ 1157288 h 1164432"/>
                <a:gd name="connsiteX16" fmla="*/ 254793 w 1693068"/>
                <a:gd name="connsiteY16" fmla="*/ 1131094 h 1164432"/>
                <a:gd name="connsiteX17" fmla="*/ 202406 w 1693068"/>
                <a:gd name="connsiteY17" fmla="*/ 1097757 h 1164432"/>
                <a:gd name="connsiteX18" fmla="*/ 166687 w 1693068"/>
                <a:gd name="connsiteY18" fmla="*/ 1071563 h 1164432"/>
                <a:gd name="connsiteX19" fmla="*/ 128587 w 1693068"/>
                <a:gd name="connsiteY19" fmla="*/ 1035844 h 1164432"/>
                <a:gd name="connsiteX20" fmla="*/ 85725 w 1693068"/>
                <a:gd name="connsiteY20" fmla="*/ 990600 h 1164432"/>
                <a:gd name="connsiteX21" fmla="*/ 50006 w 1693068"/>
                <a:gd name="connsiteY21" fmla="*/ 942975 h 1164432"/>
                <a:gd name="connsiteX22" fmla="*/ 21431 w 1693068"/>
                <a:gd name="connsiteY22" fmla="*/ 904875 h 1164432"/>
                <a:gd name="connsiteX23" fmla="*/ 2381 w 1693068"/>
                <a:gd name="connsiteY23" fmla="*/ 869157 h 1164432"/>
                <a:gd name="connsiteX24" fmla="*/ 0 w 1693068"/>
                <a:gd name="connsiteY24" fmla="*/ 852488 h 1164432"/>
                <a:gd name="connsiteX25" fmla="*/ 0 w 1693068"/>
                <a:gd name="connsiteY25" fmla="*/ 840582 h 1164432"/>
                <a:gd name="connsiteX26" fmla="*/ 4762 w 1693068"/>
                <a:gd name="connsiteY26" fmla="*/ 833438 h 1164432"/>
                <a:gd name="connsiteX27" fmla="*/ 9525 w 1693068"/>
                <a:gd name="connsiteY27" fmla="*/ 831057 h 1164432"/>
                <a:gd name="connsiteX28" fmla="*/ 26193 w 1693068"/>
                <a:gd name="connsiteY28" fmla="*/ 835819 h 1164432"/>
                <a:gd name="connsiteX29" fmla="*/ 38100 w 1693068"/>
                <a:gd name="connsiteY29" fmla="*/ 845344 h 1164432"/>
                <a:gd name="connsiteX30" fmla="*/ 71437 w 1693068"/>
                <a:gd name="connsiteY30" fmla="*/ 857250 h 1164432"/>
                <a:gd name="connsiteX31" fmla="*/ 126206 w 1693068"/>
                <a:gd name="connsiteY31" fmla="*/ 873919 h 1164432"/>
                <a:gd name="connsiteX32" fmla="*/ 159543 w 1693068"/>
                <a:gd name="connsiteY32" fmla="*/ 878682 h 1164432"/>
                <a:gd name="connsiteX33" fmla="*/ 204787 w 1693068"/>
                <a:gd name="connsiteY33" fmla="*/ 881063 h 1164432"/>
                <a:gd name="connsiteX34" fmla="*/ 247650 w 1693068"/>
                <a:gd name="connsiteY34" fmla="*/ 876300 h 1164432"/>
                <a:gd name="connsiteX35" fmla="*/ 290512 w 1693068"/>
                <a:gd name="connsiteY35" fmla="*/ 866775 h 1164432"/>
                <a:gd name="connsiteX36" fmla="*/ 333375 w 1693068"/>
                <a:gd name="connsiteY36" fmla="*/ 850107 h 1164432"/>
                <a:gd name="connsiteX37" fmla="*/ 459581 w 1693068"/>
                <a:gd name="connsiteY37" fmla="*/ 781050 h 1164432"/>
                <a:gd name="connsiteX38" fmla="*/ 690562 w 1693068"/>
                <a:gd name="connsiteY38" fmla="*/ 640557 h 1164432"/>
                <a:gd name="connsiteX39" fmla="*/ 921543 w 1693068"/>
                <a:gd name="connsiteY39" fmla="*/ 502444 h 1164432"/>
                <a:gd name="connsiteX40" fmla="*/ 1033462 w 1693068"/>
                <a:gd name="connsiteY40" fmla="*/ 433388 h 1164432"/>
                <a:gd name="connsiteX41" fmla="*/ 1221581 w 1693068"/>
                <a:gd name="connsiteY41" fmla="*/ 297657 h 1164432"/>
                <a:gd name="connsiteX42" fmla="*/ 1376362 w 1693068"/>
                <a:gd name="connsiteY42" fmla="*/ 188119 h 1164432"/>
                <a:gd name="connsiteX43" fmla="*/ 1531143 w 1693068"/>
                <a:gd name="connsiteY43" fmla="*/ 78582 h 1164432"/>
                <a:gd name="connsiteX44" fmla="*/ 1624012 w 1693068"/>
                <a:gd name="connsiteY44" fmla="*/ 4763 h 1164432"/>
                <a:gd name="connsiteX45" fmla="*/ 1638300 w 1693068"/>
                <a:gd name="connsiteY45" fmla="*/ 0 h 1164432"/>
                <a:gd name="connsiteX46" fmla="*/ 1659731 w 1693068"/>
                <a:gd name="connsiteY46" fmla="*/ 2382 h 1164432"/>
                <a:gd name="connsiteX47" fmla="*/ 1671637 w 1693068"/>
                <a:gd name="connsiteY47" fmla="*/ 4763 h 1164432"/>
                <a:gd name="connsiteX48" fmla="*/ 1688306 w 1693068"/>
                <a:gd name="connsiteY48" fmla="*/ 11907 h 1164432"/>
                <a:gd name="connsiteX49" fmla="*/ 1693068 w 1693068"/>
                <a:gd name="connsiteY49" fmla="*/ 19050 h 1164432"/>
                <a:gd name="connsiteX50" fmla="*/ 1693068 w 1693068"/>
                <a:gd name="connsiteY50" fmla="*/ 23813 h 1164432"/>
                <a:gd name="connsiteX51" fmla="*/ 1693068 w 1693068"/>
                <a:gd name="connsiteY51" fmla="*/ 38100 h 1164432"/>
                <a:gd name="connsiteX52" fmla="*/ 1685925 w 1693068"/>
                <a:gd name="connsiteY52" fmla="*/ 57150 h 1164432"/>
                <a:gd name="connsiteX53" fmla="*/ 1631156 w 1693068"/>
                <a:gd name="connsiteY53" fmla="*/ 109538 h 116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068" h="1164432">
                  <a:moveTo>
                    <a:pt x="1631156" y="109538"/>
                  </a:moveTo>
                  <a:lnTo>
                    <a:pt x="1485900" y="240507"/>
                  </a:lnTo>
                  <a:lnTo>
                    <a:pt x="1385887" y="330994"/>
                  </a:lnTo>
                  <a:lnTo>
                    <a:pt x="1259681" y="445294"/>
                  </a:lnTo>
                  <a:lnTo>
                    <a:pt x="1219200" y="478632"/>
                  </a:lnTo>
                  <a:lnTo>
                    <a:pt x="1038225" y="652463"/>
                  </a:lnTo>
                  <a:lnTo>
                    <a:pt x="866775" y="778669"/>
                  </a:lnTo>
                  <a:lnTo>
                    <a:pt x="745331" y="871538"/>
                  </a:lnTo>
                  <a:lnTo>
                    <a:pt x="600075" y="978694"/>
                  </a:lnTo>
                  <a:lnTo>
                    <a:pt x="535781" y="1028700"/>
                  </a:lnTo>
                  <a:lnTo>
                    <a:pt x="466725" y="1085850"/>
                  </a:lnTo>
                  <a:lnTo>
                    <a:pt x="416718" y="1123950"/>
                  </a:lnTo>
                  <a:lnTo>
                    <a:pt x="371475" y="1152525"/>
                  </a:lnTo>
                  <a:lnTo>
                    <a:pt x="338137" y="1164432"/>
                  </a:lnTo>
                  <a:lnTo>
                    <a:pt x="326231" y="1164432"/>
                  </a:lnTo>
                  <a:lnTo>
                    <a:pt x="304800" y="1157288"/>
                  </a:lnTo>
                  <a:lnTo>
                    <a:pt x="254793" y="1131094"/>
                  </a:lnTo>
                  <a:lnTo>
                    <a:pt x="202406" y="1097757"/>
                  </a:lnTo>
                  <a:lnTo>
                    <a:pt x="166687" y="1071563"/>
                  </a:lnTo>
                  <a:lnTo>
                    <a:pt x="128587" y="1035844"/>
                  </a:lnTo>
                  <a:lnTo>
                    <a:pt x="85725" y="990600"/>
                  </a:lnTo>
                  <a:lnTo>
                    <a:pt x="50006" y="942975"/>
                  </a:lnTo>
                  <a:lnTo>
                    <a:pt x="21431" y="904875"/>
                  </a:lnTo>
                  <a:lnTo>
                    <a:pt x="2381" y="869157"/>
                  </a:lnTo>
                  <a:lnTo>
                    <a:pt x="0" y="852488"/>
                  </a:lnTo>
                  <a:lnTo>
                    <a:pt x="0" y="840582"/>
                  </a:lnTo>
                  <a:lnTo>
                    <a:pt x="4762" y="833438"/>
                  </a:lnTo>
                  <a:lnTo>
                    <a:pt x="9525" y="831057"/>
                  </a:lnTo>
                  <a:lnTo>
                    <a:pt x="26193" y="835819"/>
                  </a:lnTo>
                  <a:lnTo>
                    <a:pt x="38100" y="845344"/>
                  </a:lnTo>
                  <a:lnTo>
                    <a:pt x="71437" y="857250"/>
                  </a:lnTo>
                  <a:lnTo>
                    <a:pt x="126206" y="873919"/>
                  </a:lnTo>
                  <a:lnTo>
                    <a:pt x="159543" y="878682"/>
                  </a:lnTo>
                  <a:lnTo>
                    <a:pt x="204787" y="881063"/>
                  </a:lnTo>
                  <a:lnTo>
                    <a:pt x="247650" y="876300"/>
                  </a:lnTo>
                  <a:lnTo>
                    <a:pt x="290512" y="866775"/>
                  </a:lnTo>
                  <a:lnTo>
                    <a:pt x="333375" y="850107"/>
                  </a:lnTo>
                  <a:lnTo>
                    <a:pt x="459581" y="781050"/>
                  </a:lnTo>
                  <a:lnTo>
                    <a:pt x="690562" y="640557"/>
                  </a:lnTo>
                  <a:lnTo>
                    <a:pt x="921543" y="502444"/>
                  </a:lnTo>
                  <a:lnTo>
                    <a:pt x="1033462" y="433388"/>
                  </a:lnTo>
                  <a:lnTo>
                    <a:pt x="1221581" y="297657"/>
                  </a:lnTo>
                  <a:lnTo>
                    <a:pt x="1376362" y="188119"/>
                  </a:lnTo>
                  <a:lnTo>
                    <a:pt x="1531143" y="78582"/>
                  </a:lnTo>
                  <a:lnTo>
                    <a:pt x="1624012" y="4763"/>
                  </a:lnTo>
                  <a:lnTo>
                    <a:pt x="1638300" y="0"/>
                  </a:lnTo>
                  <a:lnTo>
                    <a:pt x="1659731" y="2382"/>
                  </a:lnTo>
                  <a:lnTo>
                    <a:pt x="1671637" y="4763"/>
                  </a:lnTo>
                  <a:lnTo>
                    <a:pt x="1688306" y="11907"/>
                  </a:lnTo>
                  <a:lnTo>
                    <a:pt x="1693068" y="19050"/>
                  </a:lnTo>
                  <a:lnTo>
                    <a:pt x="1693068" y="23813"/>
                  </a:lnTo>
                  <a:lnTo>
                    <a:pt x="1693068" y="38100"/>
                  </a:lnTo>
                  <a:lnTo>
                    <a:pt x="1685925" y="57150"/>
                  </a:lnTo>
                  <a:lnTo>
                    <a:pt x="1631156" y="109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0">
              <a:extLst>
                <a:ext uri="{FF2B5EF4-FFF2-40B4-BE49-F238E27FC236}">
                  <a16:creationId xmlns:a16="http://schemas.microsoft.com/office/drawing/2014/main" id="{9651C00E-0CDA-45B6-9010-05173127B9DC}"/>
                </a:ext>
              </a:extLst>
            </p:cNvPr>
            <p:cNvSpPr/>
            <p:nvPr/>
          </p:nvSpPr>
          <p:spPr>
            <a:xfrm rot="16200000">
              <a:off x="3813970" y="3272631"/>
              <a:ext cx="2497138" cy="473075"/>
            </a:xfrm>
            <a:custGeom>
              <a:avLst/>
              <a:gdLst>
                <a:gd name="connsiteX0" fmla="*/ 1924050 w 2497931"/>
                <a:gd name="connsiteY0" fmla="*/ 230981 h 473869"/>
                <a:gd name="connsiteX1" fmla="*/ 1607344 w 2497931"/>
                <a:gd name="connsiteY1" fmla="*/ 238125 h 473869"/>
                <a:gd name="connsiteX2" fmla="*/ 1309688 w 2497931"/>
                <a:gd name="connsiteY2" fmla="*/ 242887 h 473869"/>
                <a:gd name="connsiteX3" fmla="*/ 1131094 w 2497931"/>
                <a:gd name="connsiteY3" fmla="*/ 245269 h 473869"/>
                <a:gd name="connsiteX4" fmla="*/ 947738 w 2497931"/>
                <a:gd name="connsiteY4" fmla="*/ 247650 h 473869"/>
                <a:gd name="connsiteX5" fmla="*/ 800100 w 2497931"/>
                <a:gd name="connsiteY5" fmla="*/ 250031 h 473869"/>
                <a:gd name="connsiteX6" fmla="*/ 640556 w 2497931"/>
                <a:gd name="connsiteY6" fmla="*/ 250031 h 473869"/>
                <a:gd name="connsiteX7" fmla="*/ 476250 w 2497931"/>
                <a:gd name="connsiteY7" fmla="*/ 250031 h 473869"/>
                <a:gd name="connsiteX8" fmla="*/ 428625 w 2497931"/>
                <a:gd name="connsiteY8" fmla="*/ 247650 h 473869"/>
                <a:gd name="connsiteX9" fmla="*/ 352425 w 2497931"/>
                <a:gd name="connsiteY9" fmla="*/ 240506 h 473869"/>
                <a:gd name="connsiteX10" fmla="*/ 221456 w 2497931"/>
                <a:gd name="connsiteY10" fmla="*/ 228600 h 473869"/>
                <a:gd name="connsiteX11" fmla="*/ 176213 w 2497931"/>
                <a:gd name="connsiteY11" fmla="*/ 240506 h 473869"/>
                <a:gd name="connsiteX12" fmla="*/ 100013 w 2497931"/>
                <a:gd name="connsiteY12" fmla="*/ 271462 h 473869"/>
                <a:gd name="connsiteX13" fmla="*/ 28575 w 2497931"/>
                <a:gd name="connsiteY13" fmla="*/ 307181 h 473869"/>
                <a:gd name="connsiteX14" fmla="*/ 11906 w 2497931"/>
                <a:gd name="connsiteY14" fmla="*/ 323850 h 473869"/>
                <a:gd name="connsiteX15" fmla="*/ 2381 w 2497931"/>
                <a:gd name="connsiteY15" fmla="*/ 340519 h 473869"/>
                <a:gd name="connsiteX16" fmla="*/ 0 w 2497931"/>
                <a:gd name="connsiteY16" fmla="*/ 354806 h 473869"/>
                <a:gd name="connsiteX17" fmla="*/ 4763 w 2497931"/>
                <a:gd name="connsiteY17" fmla="*/ 381000 h 473869"/>
                <a:gd name="connsiteX18" fmla="*/ 16669 w 2497931"/>
                <a:gd name="connsiteY18" fmla="*/ 402431 h 473869"/>
                <a:gd name="connsiteX19" fmla="*/ 38100 w 2497931"/>
                <a:gd name="connsiteY19" fmla="*/ 421481 h 473869"/>
                <a:gd name="connsiteX20" fmla="*/ 64294 w 2497931"/>
                <a:gd name="connsiteY20" fmla="*/ 440531 h 473869"/>
                <a:gd name="connsiteX21" fmla="*/ 100013 w 2497931"/>
                <a:gd name="connsiteY21" fmla="*/ 457200 h 473869"/>
                <a:gd name="connsiteX22" fmla="*/ 259556 w 2497931"/>
                <a:gd name="connsiteY22" fmla="*/ 473869 h 473869"/>
                <a:gd name="connsiteX23" fmla="*/ 461963 w 2497931"/>
                <a:gd name="connsiteY23" fmla="*/ 473869 h 473869"/>
                <a:gd name="connsiteX24" fmla="*/ 611981 w 2497931"/>
                <a:gd name="connsiteY24" fmla="*/ 473869 h 473869"/>
                <a:gd name="connsiteX25" fmla="*/ 862013 w 2497931"/>
                <a:gd name="connsiteY25" fmla="*/ 473869 h 473869"/>
                <a:gd name="connsiteX26" fmla="*/ 1126331 w 2497931"/>
                <a:gd name="connsiteY26" fmla="*/ 473869 h 473869"/>
                <a:gd name="connsiteX27" fmla="*/ 1466850 w 2497931"/>
                <a:gd name="connsiteY27" fmla="*/ 471487 h 473869"/>
                <a:gd name="connsiteX28" fmla="*/ 1700213 w 2497931"/>
                <a:gd name="connsiteY28" fmla="*/ 464344 h 473869"/>
                <a:gd name="connsiteX29" fmla="*/ 1966913 w 2497931"/>
                <a:gd name="connsiteY29" fmla="*/ 459581 h 473869"/>
                <a:gd name="connsiteX30" fmla="*/ 2185988 w 2497931"/>
                <a:gd name="connsiteY30" fmla="*/ 452437 h 473869"/>
                <a:gd name="connsiteX31" fmla="*/ 2247900 w 2497931"/>
                <a:gd name="connsiteY31" fmla="*/ 452437 h 473869"/>
                <a:gd name="connsiteX32" fmla="*/ 2388394 w 2497931"/>
                <a:gd name="connsiteY32" fmla="*/ 354806 h 473869"/>
                <a:gd name="connsiteX33" fmla="*/ 2405063 w 2497931"/>
                <a:gd name="connsiteY33" fmla="*/ 323850 h 473869"/>
                <a:gd name="connsiteX34" fmla="*/ 2433638 w 2497931"/>
                <a:gd name="connsiteY34" fmla="*/ 271462 h 473869"/>
                <a:gd name="connsiteX35" fmla="*/ 2445544 w 2497931"/>
                <a:gd name="connsiteY35" fmla="*/ 242887 h 473869"/>
                <a:gd name="connsiteX36" fmla="*/ 2462213 w 2497931"/>
                <a:gd name="connsiteY36" fmla="*/ 202406 h 473869"/>
                <a:gd name="connsiteX37" fmla="*/ 2474119 w 2497931"/>
                <a:gd name="connsiteY37" fmla="*/ 164306 h 473869"/>
                <a:gd name="connsiteX38" fmla="*/ 2483644 w 2497931"/>
                <a:gd name="connsiteY38" fmla="*/ 126206 h 473869"/>
                <a:gd name="connsiteX39" fmla="*/ 2490788 w 2497931"/>
                <a:gd name="connsiteY39" fmla="*/ 85725 h 473869"/>
                <a:gd name="connsiteX40" fmla="*/ 2493169 w 2497931"/>
                <a:gd name="connsiteY40" fmla="*/ 52387 h 473869"/>
                <a:gd name="connsiteX41" fmla="*/ 2495550 w 2497931"/>
                <a:gd name="connsiteY41" fmla="*/ 38100 h 473869"/>
                <a:gd name="connsiteX42" fmla="*/ 2497931 w 2497931"/>
                <a:gd name="connsiteY42" fmla="*/ 19050 h 473869"/>
                <a:gd name="connsiteX43" fmla="*/ 2495550 w 2497931"/>
                <a:gd name="connsiteY43" fmla="*/ 7144 h 473869"/>
                <a:gd name="connsiteX44" fmla="*/ 2490788 w 2497931"/>
                <a:gd name="connsiteY44" fmla="*/ 2381 h 473869"/>
                <a:gd name="connsiteX45" fmla="*/ 2474119 w 2497931"/>
                <a:gd name="connsiteY45" fmla="*/ 0 h 473869"/>
                <a:gd name="connsiteX46" fmla="*/ 2455069 w 2497931"/>
                <a:gd name="connsiteY46" fmla="*/ 2381 h 473869"/>
                <a:gd name="connsiteX47" fmla="*/ 2438400 w 2497931"/>
                <a:gd name="connsiteY47" fmla="*/ 14287 h 473869"/>
                <a:gd name="connsiteX48" fmla="*/ 2390775 w 2497931"/>
                <a:gd name="connsiteY48" fmla="*/ 64294 h 473869"/>
                <a:gd name="connsiteX49" fmla="*/ 2347913 w 2497931"/>
                <a:gd name="connsiteY49" fmla="*/ 100012 h 473869"/>
                <a:gd name="connsiteX50" fmla="*/ 2288381 w 2497931"/>
                <a:gd name="connsiteY50" fmla="*/ 140494 h 473869"/>
                <a:gd name="connsiteX51" fmla="*/ 2238375 w 2497931"/>
                <a:gd name="connsiteY51" fmla="*/ 169069 h 473869"/>
                <a:gd name="connsiteX52" fmla="*/ 2190750 w 2497931"/>
                <a:gd name="connsiteY52" fmla="*/ 190500 h 473869"/>
                <a:gd name="connsiteX53" fmla="*/ 2140744 w 2497931"/>
                <a:gd name="connsiteY53" fmla="*/ 207169 h 473869"/>
                <a:gd name="connsiteX54" fmla="*/ 2090738 w 2497931"/>
                <a:gd name="connsiteY54" fmla="*/ 219075 h 473869"/>
                <a:gd name="connsiteX55" fmla="*/ 2052638 w 2497931"/>
                <a:gd name="connsiteY55" fmla="*/ 226219 h 473869"/>
                <a:gd name="connsiteX56" fmla="*/ 1924050 w 2497931"/>
                <a:gd name="connsiteY56" fmla="*/ 230981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7931" h="473869">
                  <a:moveTo>
                    <a:pt x="1924050" y="230981"/>
                  </a:moveTo>
                  <a:lnTo>
                    <a:pt x="1607344" y="238125"/>
                  </a:lnTo>
                  <a:lnTo>
                    <a:pt x="1309688" y="242887"/>
                  </a:lnTo>
                  <a:lnTo>
                    <a:pt x="1131094" y="245269"/>
                  </a:lnTo>
                  <a:lnTo>
                    <a:pt x="947738" y="247650"/>
                  </a:lnTo>
                  <a:lnTo>
                    <a:pt x="800100" y="250031"/>
                  </a:lnTo>
                  <a:lnTo>
                    <a:pt x="640556" y="250031"/>
                  </a:lnTo>
                  <a:lnTo>
                    <a:pt x="476250" y="250031"/>
                  </a:lnTo>
                  <a:lnTo>
                    <a:pt x="428625" y="247650"/>
                  </a:lnTo>
                  <a:lnTo>
                    <a:pt x="352425" y="240506"/>
                  </a:lnTo>
                  <a:lnTo>
                    <a:pt x="221456" y="228600"/>
                  </a:lnTo>
                  <a:lnTo>
                    <a:pt x="176213" y="240506"/>
                  </a:lnTo>
                  <a:lnTo>
                    <a:pt x="100013" y="271462"/>
                  </a:lnTo>
                  <a:lnTo>
                    <a:pt x="28575" y="307181"/>
                  </a:lnTo>
                  <a:lnTo>
                    <a:pt x="11906" y="323850"/>
                  </a:lnTo>
                  <a:lnTo>
                    <a:pt x="2381" y="340519"/>
                  </a:lnTo>
                  <a:lnTo>
                    <a:pt x="0" y="354806"/>
                  </a:lnTo>
                  <a:lnTo>
                    <a:pt x="4763" y="381000"/>
                  </a:lnTo>
                  <a:lnTo>
                    <a:pt x="16669" y="402431"/>
                  </a:lnTo>
                  <a:lnTo>
                    <a:pt x="38100" y="421481"/>
                  </a:lnTo>
                  <a:lnTo>
                    <a:pt x="64294" y="440531"/>
                  </a:lnTo>
                  <a:lnTo>
                    <a:pt x="100013" y="457200"/>
                  </a:lnTo>
                  <a:lnTo>
                    <a:pt x="259556" y="473869"/>
                  </a:lnTo>
                  <a:lnTo>
                    <a:pt x="461963" y="473869"/>
                  </a:lnTo>
                  <a:lnTo>
                    <a:pt x="611981" y="473869"/>
                  </a:lnTo>
                  <a:lnTo>
                    <a:pt x="862013" y="473869"/>
                  </a:lnTo>
                  <a:lnTo>
                    <a:pt x="1126331" y="473869"/>
                  </a:lnTo>
                  <a:lnTo>
                    <a:pt x="1466850" y="471487"/>
                  </a:lnTo>
                  <a:lnTo>
                    <a:pt x="1700213" y="464344"/>
                  </a:lnTo>
                  <a:lnTo>
                    <a:pt x="1966913" y="459581"/>
                  </a:lnTo>
                  <a:lnTo>
                    <a:pt x="2185988" y="452437"/>
                  </a:lnTo>
                  <a:lnTo>
                    <a:pt x="2247900" y="452437"/>
                  </a:lnTo>
                  <a:lnTo>
                    <a:pt x="2388394" y="354806"/>
                  </a:lnTo>
                  <a:lnTo>
                    <a:pt x="2405063" y="323850"/>
                  </a:lnTo>
                  <a:lnTo>
                    <a:pt x="2433638" y="271462"/>
                  </a:lnTo>
                  <a:lnTo>
                    <a:pt x="2445544" y="242887"/>
                  </a:lnTo>
                  <a:lnTo>
                    <a:pt x="2462213" y="202406"/>
                  </a:lnTo>
                  <a:lnTo>
                    <a:pt x="2474119" y="164306"/>
                  </a:lnTo>
                  <a:lnTo>
                    <a:pt x="2483644" y="126206"/>
                  </a:lnTo>
                  <a:lnTo>
                    <a:pt x="2490788" y="85725"/>
                  </a:lnTo>
                  <a:lnTo>
                    <a:pt x="2493169" y="52387"/>
                  </a:lnTo>
                  <a:lnTo>
                    <a:pt x="2495550" y="38100"/>
                  </a:lnTo>
                  <a:lnTo>
                    <a:pt x="2497931" y="19050"/>
                  </a:lnTo>
                  <a:lnTo>
                    <a:pt x="2495550" y="7144"/>
                  </a:lnTo>
                  <a:lnTo>
                    <a:pt x="2490788" y="2381"/>
                  </a:lnTo>
                  <a:lnTo>
                    <a:pt x="2474119" y="0"/>
                  </a:lnTo>
                  <a:lnTo>
                    <a:pt x="2455069" y="2381"/>
                  </a:lnTo>
                  <a:lnTo>
                    <a:pt x="2438400" y="14287"/>
                  </a:lnTo>
                  <a:lnTo>
                    <a:pt x="2390775" y="64294"/>
                  </a:lnTo>
                  <a:lnTo>
                    <a:pt x="2347913" y="100012"/>
                  </a:lnTo>
                  <a:lnTo>
                    <a:pt x="2288381" y="140494"/>
                  </a:lnTo>
                  <a:lnTo>
                    <a:pt x="2238375" y="169069"/>
                  </a:lnTo>
                  <a:lnTo>
                    <a:pt x="2190750" y="190500"/>
                  </a:lnTo>
                  <a:lnTo>
                    <a:pt x="2140744" y="207169"/>
                  </a:lnTo>
                  <a:lnTo>
                    <a:pt x="2090738" y="219075"/>
                  </a:lnTo>
                  <a:lnTo>
                    <a:pt x="2052638" y="226219"/>
                  </a:lnTo>
                  <a:lnTo>
                    <a:pt x="1924050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1271A67B-7558-416D-AF64-A0BE65A66323}"/>
                </a:ext>
              </a:extLst>
            </p:cNvPr>
            <p:cNvSpPr/>
            <p:nvPr/>
          </p:nvSpPr>
          <p:spPr>
            <a:xfrm rot="16200000">
              <a:off x="4750593" y="2532857"/>
              <a:ext cx="2497137" cy="1790700"/>
            </a:xfrm>
            <a:custGeom>
              <a:avLst/>
              <a:gdLst>
                <a:gd name="connsiteX0" fmla="*/ 2209800 w 2497931"/>
                <a:gd name="connsiteY0" fmla="*/ 611981 h 1790700"/>
                <a:gd name="connsiteX1" fmla="*/ 2238375 w 2497931"/>
                <a:gd name="connsiteY1" fmla="*/ 821531 h 1790700"/>
                <a:gd name="connsiteX2" fmla="*/ 2266950 w 2497931"/>
                <a:gd name="connsiteY2" fmla="*/ 1047750 h 1790700"/>
                <a:gd name="connsiteX3" fmla="*/ 2286000 w 2497931"/>
                <a:gd name="connsiteY3" fmla="*/ 1200150 h 1790700"/>
                <a:gd name="connsiteX4" fmla="*/ 2297906 w 2497931"/>
                <a:gd name="connsiteY4" fmla="*/ 1302544 h 1790700"/>
                <a:gd name="connsiteX5" fmla="*/ 2300287 w 2497931"/>
                <a:gd name="connsiteY5" fmla="*/ 1323975 h 1790700"/>
                <a:gd name="connsiteX6" fmla="*/ 2295525 w 2497931"/>
                <a:gd name="connsiteY6" fmla="*/ 1354931 h 1790700"/>
                <a:gd name="connsiteX7" fmla="*/ 2286000 w 2497931"/>
                <a:gd name="connsiteY7" fmla="*/ 1381125 h 1790700"/>
                <a:gd name="connsiteX8" fmla="*/ 2269331 w 2497931"/>
                <a:gd name="connsiteY8" fmla="*/ 1402556 h 1790700"/>
                <a:gd name="connsiteX9" fmla="*/ 2245518 w 2497931"/>
                <a:gd name="connsiteY9" fmla="*/ 1419225 h 1790700"/>
                <a:gd name="connsiteX10" fmla="*/ 2224087 w 2497931"/>
                <a:gd name="connsiteY10" fmla="*/ 1423988 h 1790700"/>
                <a:gd name="connsiteX11" fmla="*/ 2155031 w 2497931"/>
                <a:gd name="connsiteY11" fmla="*/ 1423988 h 1790700"/>
                <a:gd name="connsiteX12" fmla="*/ 1938337 w 2497931"/>
                <a:gd name="connsiteY12" fmla="*/ 1416844 h 1790700"/>
                <a:gd name="connsiteX13" fmla="*/ 1657350 w 2497931"/>
                <a:gd name="connsiteY13" fmla="*/ 1407319 h 1790700"/>
                <a:gd name="connsiteX14" fmla="*/ 1438275 w 2497931"/>
                <a:gd name="connsiteY14" fmla="*/ 1402556 h 1790700"/>
                <a:gd name="connsiteX15" fmla="*/ 1209675 w 2497931"/>
                <a:gd name="connsiteY15" fmla="*/ 1400175 h 1790700"/>
                <a:gd name="connsiteX16" fmla="*/ 1026318 w 2497931"/>
                <a:gd name="connsiteY16" fmla="*/ 1393031 h 1790700"/>
                <a:gd name="connsiteX17" fmla="*/ 819150 w 2497931"/>
                <a:gd name="connsiteY17" fmla="*/ 1381125 h 1790700"/>
                <a:gd name="connsiteX18" fmla="*/ 590550 w 2497931"/>
                <a:gd name="connsiteY18" fmla="*/ 1369219 h 1790700"/>
                <a:gd name="connsiteX19" fmla="*/ 361950 w 2497931"/>
                <a:gd name="connsiteY19" fmla="*/ 1359694 h 1790700"/>
                <a:gd name="connsiteX20" fmla="*/ 285750 w 2497931"/>
                <a:gd name="connsiteY20" fmla="*/ 1357313 h 1790700"/>
                <a:gd name="connsiteX21" fmla="*/ 114300 w 2497931"/>
                <a:gd name="connsiteY21" fmla="*/ 1359694 h 1790700"/>
                <a:gd name="connsiteX22" fmla="*/ 80962 w 2497931"/>
                <a:gd name="connsiteY22" fmla="*/ 1362075 h 1790700"/>
                <a:gd name="connsiteX23" fmla="*/ 59531 w 2497931"/>
                <a:gd name="connsiteY23" fmla="*/ 1366838 h 1790700"/>
                <a:gd name="connsiteX24" fmla="*/ 45243 w 2497931"/>
                <a:gd name="connsiteY24" fmla="*/ 1371600 h 1790700"/>
                <a:gd name="connsiteX25" fmla="*/ 23812 w 2497931"/>
                <a:gd name="connsiteY25" fmla="*/ 1385888 h 1790700"/>
                <a:gd name="connsiteX26" fmla="*/ 9525 w 2497931"/>
                <a:gd name="connsiteY26" fmla="*/ 1404938 h 1790700"/>
                <a:gd name="connsiteX27" fmla="*/ 2381 w 2497931"/>
                <a:gd name="connsiteY27" fmla="*/ 1423988 h 1790700"/>
                <a:gd name="connsiteX28" fmla="*/ 0 w 2497931"/>
                <a:gd name="connsiteY28" fmla="*/ 1452563 h 1790700"/>
                <a:gd name="connsiteX29" fmla="*/ 4762 w 2497931"/>
                <a:gd name="connsiteY29" fmla="*/ 1481138 h 1790700"/>
                <a:gd name="connsiteX30" fmla="*/ 16668 w 2497931"/>
                <a:gd name="connsiteY30" fmla="*/ 1507331 h 1790700"/>
                <a:gd name="connsiteX31" fmla="*/ 30956 w 2497931"/>
                <a:gd name="connsiteY31" fmla="*/ 1526381 h 1790700"/>
                <a:gd name="connsiteX32" fmla="*/ 50006 w 2497931"/>
                <a:gd name="connsiteY32" fmla="*/ 1545431 h 1790700"/>
                <a:gd name="connsiteX33" fmla="*/ 80962 w 2497931"/>
                <a:gd name="connsiteY33" fmla="*/ 1566863 h 1790700"/>
                <a:gd name="connsiteX34" fmla="*/ 116681 w 2497931"/>
                <a:gd name="connsiteY34" fmla="*/ 1583531 h 1790700"/>
                <a:gd name="connsiteX35" fmla="*/ 169068 w 2497931"/>
                <a:gd name="connsiteY35" fmla="*/ 1600200 h 1790700"/>
                <a:gd name="connsiteX36" fmla="*/ 219075 w 2497931"/>
                <a:gd name="connsiteY36" fmla="*/ 1602581 h 1790700"/>
                <a:gd name="connsiteX37" fmla="*/ 473868 w 2497931"/>
                <a:gd name="connsiteY37" fmla="*/ 1602581 h 1790700"/>
                <a:gd name="connsiteX38" fmla="*/ 702468 w 2497931"/>
                <a:gd name="connsiteY38" fmla="*/ 1607344 h 1790700"/>
                <a:gd name="connsiteX39" fmla="*/ 959643 w 2497931"/>
                <a:gd name="connsiteY39" fmla="*/ 1614488 h 1790700"/>
                <a:gd name="connsiteX40" fmla="*/ 1169193 w 2497931"/>
                <a:gd name="connsiteY40" fmla="*/ 1621631 h 1790700"/>
                <a:gd name="connsiteX41" fmla="*/ 1412081 w 2497931"/>
                <a:gd name="connsiteY41" fmla="*/ 1631156 h 1790700"/>
                <a:gd name="connsiteX42" fmla="*/ 1590675 w 2497931"/>
                <a:gd name="connsiteY42" fmla="*/ 1643063 h 1790700"/>
                <a:gd name="connsiteX43" fmla="*/ 1840706 w 2497931"/>
                <a:gd name="connsiteY43" fmla="*/ 1657350 h 1790700"/>
                <a:gd name="connsiteX44" fmla="*/ 2002631 w 2497931"/>
                <a:gd name="connsiteY44" fmla="*/ 1666875 h 1790700"/>
                <a:gd name="connsiteX45" fmla="*/ 2045493 w 2497931"/>
                <a:gd name="connsiteY45" fmla="*/ 1678781 h 1790700"/>
                <a:gd name="connsiteX46" fmla="*/ 2074068 w 2497931"/>
                <a:gd name="connsiteY46" fmla="*/ 1688306 h 1790700"/>
                <a:gd name="connsiteX47" fmla="*/ 2107406 w 2497931"/>
                <a:gd name="connsiteY47" fmla="*/ 1704975 h 1790700"/>
                <a:gd name="connsiteX48" fmla="*/ 2135981 w 2497931"/>
                <a:gd name="connsiteY48" fmla="*/ 1726406 h 1790700"/>
                <a:gd name="connsiteX49" fmla="*/ 2150268 w 2497931"/>
                <a:gd name="connsiteY49" fmla="*/ 1743075 h 1790700"/>
                <a:gd name="connsiteX50" fmla="*/ 2171700 w 2497931"/>
                <a:gd name="connsiteY50" fmla="*/ 1764506 h 1790700"/>
                <a:gd name="connsiteX51" fmla="*/ 2190750 w 2497931"/>
                <a:gd name="connsiteY51" fmla="*/ 1778794 h 1790700"/>
                <a:gd name="connsiteX52" fmla="*/ 2216943 w 2497931"/>
                <a:gd name="connsiteY52" fmla="*/ 1788319 h 1790700"/>
                <a:gd name="connsiteX53" fmla="*/ 2238375 w 2497931"/>
                <a:gd name="connsiteY53" fmla="*/ 1790700 h 1790700"/>
                <a:gd name="connsiteX54" fmla="*/ 2259806 w 2497931"/>
                <a:gd name="connsiteY54" fmla="*/ 1785938 h 1790700"/>
                <a:gd name="connsiteX55" fmla="*/ 2276475 w 2497931"/>
                <a:gd name="connsiteY55" fmla="*/ 1778794 h 1790700"/>
                <a:gd name="connsiteX56" fmla="*/ 2297906 w 2497931"/>
                <a:gd name="connsiteY56" fmla="*/ 1762125 h 1790700"/>
                <a:gd name="connsiteX57" fmla="*/ 2328862 w 2497931"/>
                <a:gd name="connsiteY57" fmla="*/ 1728788 h 1790700"/>
                <a:gd name="connsiteX58" fmla="*/ 2383631 w 2497931"/>
                <a:gd name="connsiteY58" fmla="*/ 1652588 h 1790700"/>
                <a:gd name="connsiteX59" fmla="*/ 2424112 w 2497931"/>
                <a:gd name="connsiteY59" fmla="*/ 1581150 h 1790700"/>
                <a:gd name="connsiteX60" fmla="*/ 2450306 w 2497931"/>
                <a:gd name="connsiteY60" fmla="*/ 1526381 h 1790700"/>
                <a:gd name="connsiteX61" fmla="*/ 2471737 w 2497931"/>
                <a:gd name="connsiteY61" fmla="*/ 1464469 h 1790700"/>
                <a:gd name="connsiteX62" fmla="*/ 2483643 w 2497931"/>
                <a:gd name="connsiteY62" fmla="*/ 1416844 h 1790700"/>
                <a:gd name="connsiteX63" fmla="*/ 2497931 w 2497931"/>
                <a:gd name="connsiteY63" fmla="*/ 1352550 h 1790700"/>
                <a:gd name="connsiteX64" fmla="*/ 2497931 w 2497931"/>
                <a:gd name="connsiteY64" fmla="*/ 1328738 h 1790700"/>
                <a:gd name="connsiteX65" fmla="*/ 2488406 w 2497931"/>
                <a:gd name="connsiteY65" fmla="*/ 1285875 h 1790700"/>
                <a:gd name="connsiteX66" fmla="*/ 2457450 w 2497931"/>
                <a:gd name="connsiteY66" fmla="*/ 1157288 h 1790700"/>
                <a:gd name="connsiteX67" fmla="*/ 2450306 w 2497931"/>
                <a:gd name="connsiteY67" fmla="*/ 1102519 h 1790700"/>
                <a:gd name="connsiteX68" fmla="*/ 2433637 w 2497931"/>
                <a:gd name="connsiteY68" fmla="*/ 990600 h 1790700"/>
                <a:gd name="connsiteX69" fmla="*/ 2416968 w 2497931"/>
                <a:gd name="connsiteY69" fmla="*/ 871538 h 1790700"/>
                <a:gd name="connsiteX70" fmla="*/ 2395537 w 2497931"/>
                <a:gd name="connsiteY70" fmla="*/ 728663 h 1790700"/>
                <a:gd name="connsiteX71" fmla="*/ 2374106 w 2497931"/>
                <a:gd name="connsiteY71" fmla="*/ 576263 h 1790700"/>
                <a:gd name="connsiteX72" fmla="*/ 2355056 w 2497931"/>
                <a:gd name="connsiteY72" fmla="*/ 440531 h 1790700"/>
                <a:gd name="connsiteX73" fmla="*/ 2340768 w 2497931"/>
                <a:gd name="connsiteY73" fmla="*/ 328613 h 1790700"/>
                <a:gd name="connsiteX74" fmla="*/ 2324100 w 2497931"/>
                <a:gd name="connsiteY74" fmla="*/ 211931 h 1790700"/>
                <a:gd name="connsiteX75" fmla="*/ 2305050 w 2497931"/>
                <a:gd name="connsiteY75" fmla="*/ 107156 h 1790700"/>
                <a:gd name="connsiteX76" fmla="*/ 2302668 w 2497931"/>
                <a:gd name="connsiteY76" fmla="*/ 90488 h 1790700"/>
                <a:gd name="connsiteX77" fmla="*/ 2312193 w 2497931"/>
                <a:gd name="connsiteY77" fmla="*/ 61913 h 1790700"/>
                <a:gd name="connsiteX78" fmla="*/ 2340768 w 2497931"/>
                <a:gd name="connsiteY78" fmla="*/ 0 h 1790700"/>
                <a:gd name="connsiteX79" fmla="*/ 2131218 w 2497931"/>
                <a:gd name="connsiteY79" fmla="*/ 97631 h 1790700"/>
                <a:gd name="connsiteX80" fmla="*/ 2150268 w 2497931"/>
                <a:gd name="connsiteY80" fmla="*/ 230981 h 1790700"/>
                <a:gd name="connsiteX81" fmla="*/ 2181225 w 2497931"/>
                <a:gd name="connsiteY81" fmla="*/ 419100 h 1790700"/>
                <a:gd name="connsiteX82" fmla="*/ 2209800 w 2497931"/>
                <a:gd name="connsiteY82" fmla="*/ 61198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1" h="1790700">
                  <a:moveTo>
                    <a:pt x="2209800" y="611981"/>
                  </a:moveTo>
                  <a:lnTo>
                    <a:pt x="2238375" y="821531"/>
                  </a:lnTo>
                  <a:lnTo>
                    <a:pt x="2266950" y="1047750"/>
                  </a:lnTo>
                  <a:lnTo>
                    <a:pt x="2286000" y="1200150"/>
                  </a:lnTo>
                  <a:lnTo>
                    <a:pt x="2297906" y="1302544"/>
                  </a:lnTo>
                  <a:lnTo>
                    <a:pt x="2300287" y="1323975"/>
                  </a:lnTo>
                  <a:lnTo>
                    <a:pt x="2295525" y="1354931"/>
                  </a:lnTo>
                  <a:lnTo>
                    <a:pt x="2286000" y="1381125"/>
                  </a:lnTo>
                  <a:lnTo>
                    <a:pt x="2269331" y="1402556"/>
                  </a:lnTo>
                  <a:lnTo>
                    <a:pt x="2245518" y="1419225"/>
                  </a:lnTo>
                  <a:lnTo>
                    <a:pt x="2224087" y="1423988"/>
                  </a:lnTo>
                  <a:lnTo>
                    <a:pt x="2155031" y="1423988"/>
                  </a:lnTo>
                  <a:lnTo>
                    <a:pt x="1938337" y="1416844"/>
                  </a:lnTo>
                  <a:lnTo>
                    <a:pt x="1657350" y="1407319"/>
                  </a:lnTo>
                  <a:lnTo>
                    <a:pt x="1438275" y="1402556"/>
                  </a:lnTo>
                  <a:lnTo>
                    <a:pt x="1209675" y="1400175"/>
                  </a:lnTo>
                  <a:lnTo>
                    <a:pt x="1026318" y="1393031"/>
                  </a:lnTo>
                  <a:lnTo>
                    <a:pt x="819150" y="1381125"/>
                  </a:lnTo>
                  <a:lnTo>
                    <a:pt x="590550" y="1369219"/>
                  </a:lnTo>
                  <a:lnTo>
                    <a:pt x="361950" y="1359694"/>
                  </a:lnTo>
                  <a:lnTo>
                    <a:pt x="285750" y="1357313"/>
                  </a:lnTo>
                  <a:lnTo>
                    <a:pt x="114300" y="1359694"/>
                  </a:lnTo>
                  <a:lnTo>
                    <a:pt x="80962" y="1362075"/>
                  </a:lnTo>
                  <a:lnTo>
                    <a:pt x="59531" y="1366838"/>
                  </a:lnTo>
                  <a:lnTo>
                    <a:pt x="45243" y="1371600"/>
                  </a:lnTo>
                  <a:lnTo>
                    <a:pt x="23812" y="1385888"/>
                  </a:lnTo>
                  <a:lnTo>
                    <a:pt x="9525" y="1404938"/>
                  </a:lnTo>
                  <a:lnTo>
                    <a:pt x="2381" y="1423988"/>
                  </a:lnTo>
                  <a:lnTo>
                    <a:pt x="0" y="1452563"/>
                  </a:lnTo>
                  <a:lnTo>
                    <a:pt x="4762" y="1481138"/>
                  </a:lnTo>
                  <a:lnTo>
                    <a:pt x="16668" y="1507331"/>
                  </a:lnTo>
                  <a:lnTo>
                    <a:pt x="30956" y="1526381"/>
                  </a:lnTo>
                  <a:lnTo>
                    <a:pt x="50006" y="1545431"/>
                  </a:lnTo>
                  <a:lnTo>
                    <a:pt x="80962" y="1566863"/>
                  </a:lnTo>
                  <a:lnTo>
                    <a:pt x="116681" y="1583531"/>
                  </a:lnTo>
                  <a:lnTo>
                    <a:pt x="169068" y="1600200"/>
                  </a:lnTo>
                  <a:lnTo>
                    <a:pt x="219075" y="1602581"/>
                  </a:lnTo>
                  <a:lnTo>
                    <a:pt x="473868" y="1602581"/>
                  </a:lnTo>
                  <a:lnTo>
                    <a:pt x="702468" y="1607344"/>
                  </a:lnTo>
                  <a:lnTo>
                    <a:pt x="959643" y="1614488"/>
                  </a:lnTo>
                  <a:lnTo>
                    <a:pt x="1169193" y="1621631"/>
                  </a:lnTo>
                  <a:lnTo>
                    <a:pt x="1412081" y="1631156"/>
                  </a:lnTo>
                  <a:lnTo>
                    <a:pt x="1590675" y="1643063"/>
                  </a:lnTo>
                  <a:lnTo>
                    <a:pt x="1840706" y="1657350"/>
                  </a:lnTo>
                  <a:lnTo>
                    <a:pt x="2002631" y="1666875"/>
                  </a:lnTo>
                  <a:lnTo>
                    <a:pt x="2045493" y="1678781"/>
                  </a:lnTo>
                  <a:lnTo>
                    <a:pt x="2074068" y="1688306"/>
                  </a:lnTo>
                  <a:lnTo>
                    <a:pt x="2107406" y="1704975"/>
                  </a:lnTo>
                  <a:lnTo>
                    <a:pt x="2135981" y="1726406"/>
                  </a:lnTo>
                  <a:lnTo>
                    <a:pt x="2150268" y="1743075"/>
                  </a:lnTo>
                  <a:lnTo>
                    <a:pt x="2171700" y="1764506"/>
                  </a:lnTo>
                  <a:lnTo>
                    <a:pt x="2190750" y="1778794"/>
                  </a:lnTo>
                  <a:lnTo>
                    <a:pt x="2216943" y="1788319"/>
                  </a:lnTo>
                  <a:lnTo>
                    <a:pt x="2238375" y="1790700"/>
                  </a:lnTo>
                  <a:lnTo>
                    <a:pt x="2259806" y="1785938"/>
                  </a:lnTo>
                  <a:lnTo>
                    <a:pt x="2276475" y="1778794"/>
                  </a:lnTo>
                  <a:lnTo>
                    <a:pt x="2297906" y="1762125"/>
                  </a:lnTo>
                  <a:lnTo>
                    <a:pt x="2328862" y="1728788"/>
                  </a:lnTo>
                  <a:lnTo>
                    <a:pt x="2383631" y="1652588"/>
                  </a:lnTo>
                  <a:lnTo>
                    <a:pt x="2424112" y="1581150"/>
                  </a:lnTo>
                  <a:lnTo>
                    <a:pt x="2450306" y="1526381"/>
                  </a:lnTo>
                  <a:lnTo>
                    <a:pt x="2471737" y="1464469"/>
                  </a:lnTo>
                  <a:lnTo>
                    <a:pt x="2483643" y="1416844"/>
                  </a:lnTo>
                  <a:lnTo>
                    <a:pt x="2497931" y="1352550"/>
                  </a:lnTo>
                  <a:lnTo>
                    <a:pt x="2497931" y="1328738"/>
                  </a:lnTo>
                  <a:lnTo>
                    <a:pt x="2488406" y="1285875"/>
                  </a:lnTo>
                  <a:lnTo>
                    <a:pt x="2457450" y="1157288"/>
                  </a:lnTo>
                  <a:lnTo>
                    <a:pt x="2450306" y="1102519"/>
                  </a:lnTo>
                  <a:lnTo>
                    <a:pt x="2433637" y="990600"/>
                  </a:lnTo>
                  <a:lnTo>
                    <a:pt x="2416968" y="871538"/>
                  </a:lnTo>
                  <a:lnTo>
                    <a:pt x="2395537" y="728663"/>
                  </a:lnTo>
                  <a:lnTo>
                    <a:pt x="2374106" y="576263"/>
                  </a:lnTo>
                  <a:lnTo>
                    <a:pt x="2355056" y="440531"/>
                  </a:lnTo>
                  <a:lnTo>
                    <a:pt x="2340768" y="328613"/>
                  </a:lnTo>
                  <a:lnTo>
                    <a:pt x="2324100" y="211931"/>
                  </a:lnTo>
                  <a:lnTo>
                    <a:pt x="2305050" y="107156"/>
                  </a:lnTo>
                  <a:lnTo>
                    <a:pt x="2302668" y="90488"/>
                  </a:lnTo>
                  <a:lnTo>
                    <a:pt x="2312193" y="61913"/>
                  </a:lnTo>
                  <a:lnTo>
                    <a:pt x="2340768" y="0"/>
                  </a:lnTo>
                  <a:lnTo>
                    <a:pt x="2131218" y="97631"/>
                  </a:lnTo>
                  <a:lnTo>
                    <a:pt x="2150268" y="230981"/>
                  </a:lnTo>
                  <a:lnTo>
                    <a:pt x="2181225" y="419100"/>
                  </a:lnTo>
                  <a:lnTo>
                    <a:pt x="2209800" y="611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2">
              <a:extLst>
                <a:ext uri="{FF2B5EF4-FFF2-40B4-BE49-F238E27FC236}">
                  <a16:creationId xmlns:a16="http://schemas.microsoft.com/office/drawing/2014/main" id="{DB7485DC-E2C1-4D42-B6A1-A341BC0FC08A}"/>
                </a:ext>
              </a:extLst>
            </p:cNvPr>
            <p:cNvSpPr/>
            <p:nvPr/>
          </p:nvSpPr>
          <p:spPr>
            <a:xfrm rot="16200000">
              <a:off x="5760243" y="2732882"/>
              <a:ext cx="296863" cy="1371600"/>
            </a:xfrm>
            <a:custGeom>
              <a:avLst/>
              <a:gdLst>
                <a:gd name="connsiteX0" fmla="*/ 52388 w 297656"/>
                <a:gd name="connsiteY0" fmla="*/ 545306 h 1371600"/>
                <a:gd name="connsiteX1" fmla="*/ 30956 w 297656"/>
                <a:gd name="connsiteY1" fmla="*/ 304800 h 1371600"/>
                <a:gd name="connsiteX2" fmla="*/ 0 w 297656"/>
                <a:gd name="connsiteY2" fmla="*/ 4762 h 1371600"/>
                <a:gd name="connsiteX3" fmla="*/ 176213 w 297656"/>
                <a:gd name="connsiteY3" fmla="*/ 0 h 1371600"/>
                <a:gd name="connsiteX4" fmla="*/ 197644 w 297656"/>
                <a:gd name="connsiteY4" fmla="*/ 211931 h 1371600"/>
                <a:gd name="connsiteX5" fmla="*/ 223838 w 297656"/>
                <a:gd name="connsiteY5" fmla="*/ 454818 h 1371600"/>
                <a:gd name="connsiteX6" fmla="*/ 252413 w 297656"/>
                <a:gd name="connsiteY6" fmla="*/ 700087 h 1371600"/>
                <a:gd name="connsiteX7" fmla="*/ 278606 w 297656"/>
                <a:gd name="connsiteY7" fmla="*/ 904875 h 1371600"/>
                <a:gd name="connsiteX8" fmla="*/ 295275 w 297656"/>
                <a:gd name="connsiteY8" fmla="*/ 1038225 h 1371600"/>
                <a:gd name="connsiteX9" fmla="*/ 297656 w 297656"/>
                <a:gd name="connsiteY9" fmla="*/ 1059656 h 1371600"/>
                <a:gd name="connsiteX10" fmla="*/ 295275 w 297656"/>
                <a:gd name="connsiteY10" fmla="*/ 1128712 h 1371600"/>
                <a:gd name="connsiteX11" fmla="*/ 288131 w 297656"/>
                <a:gd name="connsiteY11" fmla="*/ 1212056 h 1371600"/>
                <a:gd name="connsiteX12" fmla="*/ 264319 w 297656"/>
                <a:gd name="connsiteY12" fmla="*/ 1338262 h 1371600"/>
                <a:gd name="connsiteX13" fmla="*/ 252413 w 297656"/>
                <a:gd name="connsiteY13" fmla="*/ 1369218 h 1371600"/>
                <a:gd name="connsiteX14" fmla="*/ 100013 w 297656"/>
                <a:gd name="connsiteY14" fmla="*/ 1371600 h 1371600"/>
                <a:gd name="connsiteX15" fmla="*/ 88106 w 297656"/>
                <a:gd name="connsiteY15" fmla="*/ 1133475 h 1371600"/>
                <a:gd name="connsiteX16" fmla="*/ 78581 w 297656"/>
                <a:gd name="connsiteY16" fmla="*/ 931068 h 1371600"/>
                <a:gd name="connsiteX17" fmla="*/ 52388 w 297656"/>
                <a:gd name="connsiteY17" fmla="*/ 54530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656" h="1371600">
                  <a:moveTo>
                    <a:pt x="52388" y="545306"/>
                  </a:moveTo>
                  <a:lnTo>
                    <a:pt x="30956" y="304800"/>
                  </a:lnTo>
                  <a:lnTo>
                    <a:pt x="0" y="4762"/>
                  </a:lnTo>
                  <a:lnTo>
                    <a:pt x="176213" y="0"/>
                  </a:lnTo>
                  <a:lnTo>
                    <a:pt x="197644" y="211931"/>
                  </a:lnTo>
                  <a:lnTo>
                    <a:pt x="223838" y="454818"/>
                  </a:lnTo>
                  <a:lnTo>
                    <a:pt x="252413" y="700087"/>
                  </a:lnTo>
                  <a:lnTo>
                    <a:pt x="278606" y="904875"/>
                  </a:lnTo>
                  <a:lnTo>
                    <a:pt x="295275" y="1038225"/>
                  </a:lnTo>
                  <a:lnTo>
                    <a:pt x="297656" y="1059656"/>
                  </a:lnTo>
                  <a:cubicBezTo>
                    <a:pt x="296862" y="1082675"/>
                    <a:pt x="296069" y="1105693"/>
                    <a:pt x="295275" y="1128712"/>
                  </a:cubicBezTo>
                  <a:lnTo>
                    <a:pt x="288131" y="1212056"/>
                  </a:lnTo>
                  <a:lnTo>
                    <a:pt x="264319" y="1338262"/>
                  </a:lnTo>
                  <a:lnTo>
                    <a:pt x="252413" y="1369218"/>
                  </a:lnTo>
                  <a:lnTo>
                    <a:pt x="100013" y="1371600"/>
                  </a:lnTo>
                  <a:lnTo>
                    <a:pt x="88106" y="1133475"/>
                  </a:lnTo>
                  <a:lnTo>
                    <a:pt x="78581" y="931068"/>
                  </a:lnTo>
                  <a:lnTo>
                    <a:pt x="52388" y="545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7D62C9AC-6271-4518-8FC6-BA82FB2FC91E}"/>
                </a:ext>
              </a:extLst>
            </p:cNvPr>
            <p:cNvSpPr/>
            <p:nvPr/>
          </p:nvSpPr>
          <p:spPr>
            <a:xfrm rot="16200000">
              <a:off x="5726906" y="3869531"/>
              <a:ext cx="323850" cy="1316038"/>
            </a:xfrm>
            <a:custGeom>
              <a:avLst/>
              <a:gdLst>
                <a:gd name="connsiteX0" fmla="*/ 285750 w 323850"/>
                <a:gd name="connsiteY0" fmla="*/ 540544 h 1316832"/>
                <a:gd name="connsiteX1" fmla="*/ 273844 w 323850"/>
                <a:gd name="connsiteY1" fmla="*/ 433388 h 1316832"/>
                <a:gd name="connsiteX2" fmla="*/ 261938 w 323850"/>
                <a:gd name="connsiteY2" fmla="*/ 330994 h 1316832"/>
                <a:gd name="connsiteX3" fmla="*/ 250032 w 323850"/>
                <a:gd name="connsiteY3" fmla="*/ 254794 h 1316832"/>
                <a:gd name="connsiteX4" fmla="*/ 230982 w 323850"/>
                <a:gd name="connsiteY4" fmla="*/ 157163 h 1316832"/>
                <a:gd name="connsiteX5" fmla="*/ 202407 w 323850"/>
                <a:gd name="connsiteY5" fmla="*/ 0 h 1316832"/>
                <a:gd name="connsiteX6" fmla="*/ 0 w 323850"/>
                <a:gd name="connsiteY6" fmla="*/ 4763 h 1316832"/>
                <a:gd name="connsiteX7" fmla="*/ 21432 w 323850"/>
                <a:gd name="connsiteY7" fmla="*/ 69057 h 1316832"/>
                <a:gd name="connsiteX8" fmla="*/ 38100 w 323850"/>
                <a:gd name="connsiteY8" fmla="*/ 114300 h 1316832"/>
                <a:gd name="connsiteX9" fmla="*/ 61913 w 323850"/>
                <a:gd name="connsiteY9" fmla="*/ 188119 h 1316832"/>
                <a:gd name="connsiteX10" fmla="*/ 85725 w 323850"/>
                <a:gd name="connsiteY10" fmla="*/ 271463 h 1316832"/>
                <a:gd name="connsiteX11" fmla="*/ 102394 w 323850"/>
                <a:gd name="connsiteY11" fmla="*/ 340519 h 1316832"/>
                <a:gd name="connsiteX12" fmla="*/ 114300 w 323850"/>
                <a:gd name="connsiteY12" fmla="*/ 407194 h 1316832"/>
                <a:gd name="connsiteX13" fmla="*/ 126207 w 323850"/>
                <a:gd name="connsiteY13" fmla="*/ 478632 h 1316832"/>
                <a:gd name="connsiteX14" fmla="*/ 135732 w 323850"/>
                <a:gd name="connsiteY14" fmla="*/ 554832 h 1316832"/>
                <a:gd name="connsiteX15" fmla="*/ 145257 w 323850"/>
                <a:gd name="connsiteY15" fmla="*/ 638175 h 1316832"/>
                <a:gd name="connsiteX16" fmla="*/ 150019 w 323850"/>
                <a:gd name="connsiteY16" fmla="*/ 719138 h 1316832"/>
                <a:gd name="connsiteX17" fmla="*/ 154782 w 323850"/>
                <a:gd name="connsiteY17" fmla="*/ 866775 h 1316832"/>
                <a:gd name="connsiteX18" fmla="*/ 157163 w 323850"/>
                <a:gd name="connsiteY18" fmla="*/ 978694 h 1316832"/>
                <a:gd name="connsiteX19" fmla="*/ 154782 w 323850"/>
                <a:gd name="connsiteY19" fmla="*/ 1092994 h 1316832"/>
                <a:gd name="connsiteX20" fmla="*/ 140494 w 323850"/>
                <a:gd name="connsiteY20" fmla="*/ 1316832 h 1316832"/>
                <a:gd name="connsiteX21" fmla="*/ 323850 w 323850"/>
                <a:gd name="connsiteY21" fmla="*/ 1316832 h 1316832"/>
                <a:gd name="connsiteX22" fmla="*/ 321469 w 323850"/>
                <a:gd name="connsiteY22" fmla="*/ 1166813 h 1316832"/>
                <a:gd name="connsiteX23" fmla="*/ 321469 w 323850"/>
                <a:gd name="connsiteY23" fmla="*/ 950119 h 1316832"/>
                <a:gd name="connsiteX24" fmla="*/ 321469 w 323850"/>
                <a:gd name="connsiteY24" fmla="*/ 897732 h 1316832"/>
                <a:gd name="connsiteX25" fmla="*/ 314325 w 323850"/>
                <a:gd name="connsiteY25" fmla="*/ 807244 h 1316832"/>
                <a:gd name="connsiteX26" fmla="*/ 285750 w 323850"/>
                <a:gd name="connsiteY26" fmla="*/ 540544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850" h="1316832">
                  <a:moveTo>
                    <a:pt x="285750" y="540544"/>
                  </a:moveTo>
                  <a:lnTo>
                    <a:pt x="273844" y="433388"/>
                  </a:lnTo>
                  <a:lnTo>
                    <a:pt x="261938" y="330994"/>
                  </a:lnTo>
                  <a:lnTo>
                    <a:pt x="250032" y="254794"/>
                  </a:lnTo>
                  <a:lnTo>
                    <a:pt x="230982" y="157163"/>
                  </a:lnTo>
                  <a:lnTo>
                    <a:pt x="202407" y="0"/>
                  </a:lnTo>
                  <a:lnTo>
                    <a:pt x="0" y="4763"/>
                  </a:lnTo>
                  <a:lnTo>
                    <a:pt x="21432" y="69057"/>
                  </a:lnTo>
                  <a:lnTo>
                    <a:pt x="38100" y="114300"/>
                  </a:lnTo>
                  <a:lnTo>
                    <a:pt x="61913" y="188119"/>
                  </a:lnTo>
                  <a:lnTo>
                    <a:pt x="85725" y="271463"/>
                  </a:lnTo>
                  <a:lnTo>
                    <a:pt x="102394" y="340519"/>
                  </a:lnTo>
                  <a:lnTo>
                    <a:pt x="114300" y="407194"/>
                  </a:lnTo>
                  <a:lnTo>
                    <a:pt x="126207" y="478632"/>
                  </a:lnTo>
                  <a:lnTo>
                    <a:pt x="135732" y="554832"/>
                  </a:lnTo>
                  <a:lnTo>
                    <a:pt x="145257" y="638175"/>
                  </a:lnTo>
                  <a:lnTo>
                    <a:pt x="150019" y="719138"/>
                  </a:lnTo>
                  <a:lnTo>
                    <a:pt x="154782" y="866775"/>
                  </a:lnTo>
                  <a:cubicBezTo>
                    <a:pt x="155576" y="904081"/>
                    <a:pt x="156369" y="941388"/>
                    <a:pt x="157163" y="978694"/>
                  </a:cubicBezTo>
                  <a:cubicBezTo>
                    <a:pt x="156369" y="1016794"/>
                    <a:pt x="155576" y="1054894"/>
                    <a:pt x="154782" y="1092994"/>
                  </a:cubicBezTo>
                  <a:lnTo>
                    <a:pt x="140494" y="1316832"/>
                  </a:lnTo>
                  <a:lnTo>
                    <a:pt x="323850" y="1316832"/>
                  </a:lnTo>
                  <a:cubicBezTo>
                    <a:pt x="323056" y="1266826"/>
                    <a:pt x="322263" y="1216819"/>
                    <a:pt x="321469" y="1166813"/>
                  </a:cubicBezTo>
                  <a:lnTo>
                    <a:pt x="321469" y="950119"/>
                  </a:lnTo>
                  <a:lnTo>
                    <a:pt x="321469" y="897732"/>
                  </a:lnTo>
                  <a:lnTo>
                    <a:pt x="314325" y="807244"/>
                  </a:lnTo>
                  <a:lnTo>
                    <a:pt x="285750" y="540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8">
              <a:extLst>
                <a:ext uri="{FF2B5EF4-FFF2-40B4-BE49-F238E27FC236}">
                  <a16:creationId xmlns:a16="http://schemas.microsoft.com/office/drawing/2014/main" id="{2AE17E08-F4BC-4F14-91DB-2487059385E6}"/>
                </a:ext>
              </a:extLst>
            </p:cNvPr>
            <p:cNvSpPr/>
            <p:nvPr/>
          </p:nvSpPr>
          <p:spPr>
            <a:xfrm>
              <a:off x="4445001" y="5213350"/>
              <a:ext cx="2978149" cy="422275"/>
            </a:xfrm>
            <a:custGeom>
              <a:avLst/>
              <a:gdLst>
                <a:gd name="connsiteX0" fmla="*/ 2168644 w 2977912"/>
                <a:gd name="connsiteY0" fmla="*/ 73348 h 422971"/>
                <a:gd name="connsiteX1" fmla="*/ 1970605 w 2977912"/>
                <a:gd name="connsiteY1" fmla="*/ 80682 h 422971"/>
                <a:gd name="connsiteX2" fmla="*/ 1792126 w 2977912"/>
                <a:gd name="connsiteY2" fmla="*/ 88017 h 422971"/>
                <a:gd name="connsiteX3" fmla="*/ 1603868 w 2977912"/>
                <a:gd name="connsiteY3" fmla="*/ 97797 h 422971"/>
                <a:gd name="connsiteX4" fmla="*/ 1359376 w 2977912"/>
                <a:gd name="connsiteY4" fmla="*/ 110021 h 422971"/>
                <a:gd name="connsiteX5" fmla="*/ 1139333 w 2977912"/>
                <a:gd name="connsiteY5" fmla="*/ 124691 h 422971"/>
                <a:gd name="connsiteX6" fmla="*/ 911955 w 2977912"/>
                <a:gd name="connsiteY6" fmla="*/ 139360 h 422971"/>
                <a:gd name="connsiteX7" fmla="*/ 738366 w 2977912"/>
                <a:gd name="connsiteY7" fmla="*/ 154030 h 422971"/>
                <a:gd name="connsiteX8" fmla="*/ 589226 w 2977912"/>
                <a:gd name="connsiteY8" fmla="*/ 168699 h 422971"/>
                <a:gd name="connsiteX9" fmla="*/ 513433 w 2977912"/>
                <a:gd name="connsiteY9" fmla="*/ 176034 h 422971"/>
                <a:gd name="connsiteX10" fmla="*/ 486539 w 2977912"/>
                <a:gd name="connsiteY10" fmla="*/ 178479 h 422971"/>
                <a:gd name="connsiteX11" fmla="*/ 452310 w 2977912"/>
                <a:gd name="connsiteY11" fmla="*/ 176034 h 422971"/>
                <a:gd name="connsiteX12" fmla="*/ 413192 w 2977912"/>
                <a:gd name="connsiteY12" fmla="*/ 173589 h 422971"/>
                <a:gd name="connsiteX13" fmla="*/ 352069 w 2977912"/>
                <a:gd name="connsiteY13" fmla="*/ 166255 h 422971"/>
                <a:gd name="connsiteX14" fmla="*/ 298280 w 2977912"/>
                <a:gd name="connsiteY14" fmla="*/ 156475 h 422971"/>
                <a:gd name="connsiteX15" fmla="*/ 261607 w 2977912"/>
                <a:gd name="connsiteY15" fmla="*/ 146695 h 422971"/>
                <a:gd name="connsiteX16" fmla="*/ 198039 w 2977912"/>
                <a:gd name="connsiteY16" fmla="*/ 124691 h 422971"/>
                <a:gd name="connsiteX17" fmla="*/ 141805 w 2977912"/>
                <a:gd name="connsiteY17" fmla="*/ 100242 h 422971"/>
                <a:gd name="connsiteX18" fmla="*/ 85572 w 2977912"/>
                <a:gd name="connsiteY18" fmla="*/ 68458 h 422971"/>
                <a:gd name="connsiteX19" fmla="*/ 53788 w 2977912"/>
                <a:gd name="connsiteY19" fmla="*/ 48898 h 422971"/>
                <a:gd name="connsiteX20" fmla="*/ 31784 w 2977912"/>
                <a:gd name="connsiteY20" fmla="*/ 39119 h 422971"/>
                <a:gd name="connsiteX21" fmla="*/ 17115 w 2977912"/>
                <a:gd name="connsiteY21" fmla="*/ 39119 h 422971"/>
                <a:gd name="connsiteX22" fmla="*/ 4890 w 2977912"/>
                <a:gd name="connsiteY22" fmla="*/ 41564 h 422971"/>
                <a:gd name="connsiteX23" fmla="*/ 0 w 2977912"/>
                <a:gd name="connsiteY23" fmla="*/ 48898 h 422971"/>
                <a:gd name="connsiteX24" fmla="*/ 0 w 2977912"/>
                <a:gd name="connsiteY24" fmla="*/ 61123 h 422971"/>
                <a:gd name="connsiteX25" fmla="*/ 2445 w 2977912"/>
                <a:gd name="connsiteY25" fmla="*/ 78237 h 422971"/>
                <a:gd name="connsiteX26" fmla="*/ 14670 w 2977912"/>
                <a:gd name="connsiteY26" fmla="*/ 102687 h 422971"/>
                <a:gd name="connsiteX27" fmla="*/ 63568 w 2977912"/>
                <a:gd name="connsiteY27" fmla="*/ 163810 h 422971"/>
                <a:gd name="connsiteX28" fmla="*/ 139361 w 2977912"/>
                <a:gd name="connsiteY28" fmla="*/ 246937 h 422971"/>
                <a:gd name="connsiteX29" fmla="*/ 202928 w 2977912"/>
                <a:gd name="connsiteY29" fmla="*/ 308060 h 422971"/>
                <a:gd name="connsiteX30" fmla="*/ 254272 w 2977912"/>
                <a:gd name="connsiteY30" fmla="*/ 349623 h 422971"/>
                <a:gd name="connsiteX31" fmla="*/ 305615 w 2977912"/>
                <a:gd name="connsiteY31" fmla="*/ 386297 h 422971"/>
                <a:gd name="connsiteX32" fmla="*/ 356958 w 2977912"/>
                <a:gd name="connsiteY32" fmla="*/ 413191 h 422971"/>
                <a:gd name="connsiteX33" fmla="*/ 388742 w 2977912"/>
                <a:gd name="connsiteY33" fmla="*/ 422971 h 422971"/>
                <a:gd name="connsiteX34" fmla="*/ 437641 w 2977912"/>
                <a:gd name="connsiteY34" fmla="*/ 408302 h 422971"/>
                <a:gd name="connsiteX35" fmla="*/ 574556 w 2977912"/>
                <a:gd name="connsiteY35" fmla="*/ 374073 h 422971"/>
                <a:gd name="connsiteX36" fmla="*/ 718807 w 2977912"/>
                <a:gd name="connsiteY36" fmla="*/ 349623 h 422971"/>
                <a:gd name="connsiteX37" fmla="*/ 860612 w 2977912"/>
                <a:gd name="connsiteY37" fmla="*/ 332509 h 422971"/>
                <a:gd name="connsiteX38" fmla="*/ 1041536 w 2977912"/>
                <a:gd name="connsiteY38" fmla="*/ 308060 h 422971"/>
                <a:gd name="connsiteX39" fmla="*/ 1246909 w 2977912"/>
                <a:gd name="connsiteY39" fmla="*/ 286056 h 422971"/>
                <a:gd name="connsiteX40" fmla="*/ 1425388 w 2977912"/>
                <a:gd name="connsiteY40" fmla="*/ 271386 h 422971"/>
                <a:gd name="connsiteX41" fmla="*/ 1557414 w 2977912"/>
                <a:gd name="connsiteY41" fmla="*/ 261606 h 422971"/>
                <a:gd name="connsiteX42" fmla="*/ 1682105 w 2977912"/>
                <a:gd name="connsiteY42" fmla="*/ 256717 h 422971"/>
                <a:gd name="connsiteX43" fmla="*/ 1823910 w 2977912"/>
                <a:gd name="connsiteY43" fmla="*/ 254272 h 422971"/>
                <a:gd name="connsiteX44" fmla="*/ 1929042 w 2977912"/>
                <a:gd name="connsiteY44" fmla="*/ 254272 h 422971"/>
                <a:gd name="connsiteX45" fmla="*/ 2070847 w 2977912"/>
                <a:gd name="connsiteY45" fmla="*/ 256717 h 422971"/>
                <a:gd name="connsiteX46" fmla="*/ 2246881 w 2977912"/>
                <a:gd name="connsiteY46" fmla="*/ 266496 h 422971"/>
                <a:gd name="connsiteX47" fmla="*/ 2408246 w 2977912"/>
                <a:gd name="connsiteY47" fmla="*/ 268941 h 422971"/>
                <a:gd name="connsiteX48" fmla="*/ 2528047 w 2977912"/>
                <a:gd name="connsiteY48" fmla="*/ 273831 h 422971"/>
                <a:gd name="connsiteX49" fmla="*/ 2657628 w 2977912"/>
                <a:gd name="connsiteY49" fmla="*/ 281166 h 422971"/>
                <a:gd name="connsiteX50" fmla="*/ 2782319 w 2977912"/>
                <a:gd name="connsiteY50" fmla="*/ 295835 h 422971"/>
                <a:gd name="connsiteX51" fmla="*/ 2887450 w 2977912"/>
                <a:gd name="connsiteY51" fmla="*/ 310505 h 422971"/>
                <a:gd name="connsiteX52" fmla="*/ 2911900 w 2977912"/>
                <a:gd name="connsiteY52" fmla="*/ 310505 h 422971"/>
                <a:gd name="connsiteX53" fmla="*/ 2943684 w 2977912"/>
                <a:gd name="connsiteY53" fmla="*/ 305615 h 422971"/>
                <a:gd name="connsiteX54" fmla="*/ 2960798 w 2977912"/>
                <a:gd name="connsiteY54" fmla="*/ 298280 h 422971"/>
                <a:gd name="connsiteX55" fmla="*/ 2975468 w 2977912"/>
                <a:gd name="connsiteY55" fmla="*/ 281166 h 422971"/>
                <a:gd name="connsiteX56" fmla="*/ 2977912 w 2977912"/>
                <a:gd name="connsiteY56" fmla="*/ 266496 h 422971"/>
                <a:gd name="connsiteX57" fmla="*/ 2975468 w 2977912"/>
                <a:gd name="connsiteY57" fmla="*/ 246937 h 422971"/>
                <a:gd name="connsiteX58" fmla="*/ 2968133 w 2977912"/>
                <a:gd name="connsiteY58" fmla="*/ 222488 h 422971"/>
                <a:gd name="connsiteX59" fmla="*/ 2948573 w 2977912"/>
                <a:gd name="connsiteY59" fmla="*/ 188259 h 422971"/>
                <a:gd name="connsiteX60" fmla="*/ 2921679 w 2977912"/>
                <a:gd name="connsiteY60" fmla="*/ 158920 h 422971"/>
                <a:gd name="connsiteX61" fmla="*/ 2897230 w 2977912"/>
                <a:gd name="connsiteY61" fmla="*/ 136915 h 422971"/>
                <a:gd name="connsiteX62" fmla="*/ 2860556 w 2977912"/>
                <a:gd name="connsiteY62" fmla="*/ 110021 h 422971"/>
                <a:gd name="connsiteX63" fmla="*/ 2804323 w 2977912"/>
                <a:gd name="connsiteY63" fmla="*/ 78237 h 422971"/>
                <a:gd name="connsiteX64" fmla="*/ 2752980 w 2977912"/>
                <a:gd name="connsiteY64" fmla="*/ 56233 h 422971"/>
                <a:gd name="connsiteX65" fmla="*/ 2669853 w 2977912"/>
                <a:gd name="connsiteY65" fmla="*/ 24449 h 422971"/>
                <a:gd name="connsiteX66" fmla="*/ 2586725 w 2977912"/>
                <a:gd name="connsiteY66" fmla="*/ 0 h 422971"/>
                <a:gd name="connsiteX67" fmla="*/ 2567166 w 2977912"/>
                <a:gd name="connsiteY67" fmla="*/ 0 h 422971"/>
                <a:gd name="connsiteX68" fmla="*/ 2515823 w 2977912"/>
                <a:gd name="connsiteY68" fmla="*/ 4890 h 422971"/>
                <a:gd name="connsiteX69" fmla="*/ 2466924 w 2977912"/>
                <a:gd name="connsiteY69" fmla="*/ 17114 h 422971"/>
                <a:gd name="connsiteX70" fmla="*/ 2388687 w 2977912"/>
                <a:gd name="connsiteY70" fmla="*/ 44009 h 422971"/>
                <a:gd name="connsiteX71" fmla="*/ 2330009 w 2977912"/>
                <a:gd name="connsiteY71" fmla="*/ 66013 h 422971"/>
                <a:gd name="connsiteX72" fmla="*/ 2168644 w 2977912"/>
                <a:gd name="connsiteY72" fmla="*/ 73348 h 42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77912" h="422971">
                  <a:moveTo>
                    <a:pt x="2168644" y="73348"/>
                  </a:moveTo>
                  <a:lnTo>
                    <a:pt x="1970605" y="80682"/>
                  </a:lnTo>
                  <a:lnTo>
                    <a:pt x="1792126" y="88017"/>
                  </a:lnTo>
                  <a:lnTo>
                    <a:pt x="1603868" y="97797"/>
                  </a:lnTo>
                  <a:lnTo>
                    <a:pt x="1359376" y="110021"/>
                  </a:lnTo>
                  <a:lnTo>
                    <a:pt x="1139333" y="124691"/>
                  </a:lnTo>
                  <a:lnTo>
                    <a:pt x="911955" y="139360"/>
                  </a:lnTo>
                  <a:lnTo>
                    <a:pt x="738366" y="154030"/>
                  </a:lnTo>
                  <a:lnTo>
                    <a:pt x="589226" y="168699"/>
                  </a:lnTo>
                  <a:lnTo>
                    <a:pt x="513433" y="176034"/>
                  </a:lnTo>
                  <a:lnTo>
                    <a:pt x="486539" y="178479"/>
                  </a:lnTo>
                  <a:lnTo>
                    <a:pt x="452310" y="176034"/>
                  </a:lnTo>
                  <a:lnTo>
                    <a:pt x="413192" y="173589"/>
                  </a:lnTo>
                  <a:lnTo>
                    <a:pt x="352069" y="166255"/>
                  </a:lnTo>
                  <a:lnTo>
                    <a:pt x="298280" y="156475"/>
                  </a:lnTo>
                  <a:lnTo>
                    <a:pt x="261607" y="146695"/>
                  </a:lnTo>
                  <a:lnTo>
                    <a:pt x="198039" y="124691"/>
                  </a:lnTo>
                  <a:lnTo>
                    <a:pt x="141805" y="100242"/>
                  </a:lnTo>
                  <a:lnTo>
                    <a:pt x="85572" y="68458"/>
                  </a:lnTo>
                  <a:lnTo>
                    <a:pt x="53788" y="48898"/>
                  </a:lnTo>
                  <a:lnTo>
                    <a:pt x="31784" y="39119"/>
                  </a:lnTo>
                  <a:lnTo>
                    <a:pt x="17115" y="39119"/>
                  </a:lnTo>
                  <a:lnTo>
                    <a:pt x="4890" y="41564"/>
                  </a:lnTo>
                  <a:lnTo>
                    <a:pt x="0" y="48898"/>
                  </a:lnTo>
                  <a:lnTo>
                    <a:pt x="0" y="61123"/>
                  </a:lnTo>
                  <a:lnTo>
                    <a:pt x="2445" y="78237"/>
                  </a:lnTo>
                  <a:lnTo>
                    <a:pt x="14670" y="102687"/>
                  </a:lnTo>
                  <a:lnTo>
                    <a:pt x="63568" y="163810"/>
                  </a:lnTo>
                  <a:lnTo>
                    <a:pt x="139361" y="246937"/>
                  </a:lnTo>
                  <a:lnTo>
                    <a:pt x="202928" y="308060"/>
                  </a:lnTo>
                  <a:lnTo>
                    <a:pt x="254272" y="349623"/>
                  </a:lnTo>
                  <a:lnTo>
                    <a:pt x="305615" y="386297"/>
                  </a:lnTo>
                  <a:lnTo>
                    <a:pt x="356958" y="413191"/>
                  </a:lnTo>
                  <a:lnTo>
                    <a:pt x="388742" y="422971"/>
                  </a:lnTo>
                  <a:lnTo>
                    <a:pt x="437641" y="408302"/>
                  </a:lnTo>
                  <a:lnTo>
                    <a:pt x="574556" y="374073"/>
                  </a:lnTo>
                  <a:lnTo>
                    <a:pt x="718807" y="349623"/>
                  </a:lnTo>
                  <a:lnTo>
                    <a:pt x="860612" y="332509"/>
                  </a:lnTo>
                  <a:lnTo>
                    <a:pt x="1041536" y="308060"/>
                  </a:lnTo>
                  <a:lnTo>
                    <a:pt x="1246909" y="286056"/>
                  </a:lnTo>
                  <a:lnTo>
                    <a:pt x="1425388" y="271386"/>
                  </a:lnTo>
                  <a:lnTo>
                    <a:pt x="1557414" y="261606"/>
                  </a:lnTo>
                  <a:lnTo>
                    <a:pt x="1682105" y="256717"/>
                  </a:lnTo>
                  <a:lnTo>
                    <a:pt x="1823910" y="254272"/>
                  </a:lnTo>
                  <a:lnTo>
                    <a:pt x="1929042" y="254272"/>
                  </a:lnTo>
                  <a:lnTo>
                    <a:pt x="2070847" y="256717"/>
                  </a:lnTo>
                  <a:lnTo>
                    <a:pt x="2246881" y="266496"/>
                  </a:lnTo>
                  <a:lnTo>
                    <a:pt x="2408246" y="268941"/>
                  </a:lnTo>
                  <a:lnTo>
                    <a:pt x="2528047" y="273831"/>
                  </a:lnTo>
                  <a:lnTo>
                    <a:pt x="2657628" y="281166"/>
                  </a:lnTo>
                  <a:lnTo>
                    <a:pt x="2782319" y="295835"/>
                  </a:lnTo>
                  <a:lnTo>
                    <a:pt x="2887450" y="310505"/>
                  </a:lnTo>
                  <a:lnTo>
                    <a:pt x="2911900" y="310505"/>
                  </a:lnTo>
                  <a:lnTo>
                    <a:pt x="2943684" y="305615"/>
                  </a:lnTo>
                  <a:lnTo>
                    <a:pt x="2960798" y="298280"/>
                  </a:lnTo>
                  <a:lnTo>
                    <a:pt x="2975468" y="281166"/>
                  </a:lnTo>
                  <a:lnTo>
                    <a:pt x="2977912" y="266496"/>
                  </a:lnTo>
                  <a:lnTo>
                    <a:pt x="2975468" y="246937"/>
                  </a:lnTo>
                  <a:lnTo>
                    <a:pt x="2968133" y="222488"/>
                  </a:lnTo>
                  <a:lnTo>
                    <a:pt x="2948573" y="188259"/>
                  </a:lnTo>
                  <a:lnTo>
                    <a:pt x="2921679" y="158920"/>
                  </a:lnTo>
                  <a:lnTo>
                    <a:pt x="2897230" y="136915"/>
                  </a:lnTo>
                  <a:lnTo>
                    <a:pt x="2860556" y="110021"/>
                  </a:lnTo>
                  <a:lnTo>
                    <a:pt x="2804323" y="78237"/>
                  </a:lnTo>
                  <a:lnTo>
                    <a:pt x="2752980" y="56233"/>
                  </a:lnTo>
                  <a:lnTo>
                    <a:pt x="2669853" y="24449"/>
                  </a:lnTo>
                  <a:lnTo>
                    <a:pt x="2586725" y="0"/>
                  </a:lnTo>
                  <a:lnTo>
                    <a:pt x="2567166" y="0"/>
                  </a:lnTo>
                  <a:lnTo>
                    <a:pt x="2515823" y="4890"/>
                  </a:lnTo>
                  <a:lnTo>
                    <a:pt x="2466924" y="17114"/>
                  </a:lnTo>
                  <a:lnTo>
                    <a:pt x="2388687" y="44009"/>
                  </a:lnTo>
                  <a:lnTo>
                    <a:pt x="2330009" y="66013"/>
                  </a:lnTo>
                  <a:lnTo>
                    <a:pt x="2168644" y="7334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9DBD94C-D603-4007-9E38-04366B60388F}"/>
              </a:ext>
            </a:extLst>
          </p:cNvPr>
          <p:cNvGrpSpPr>
            <a:grpSpLocks/>
          </p:cNvGrpSpPr>
          <p:nvPr/>
        </p:nvGrpSpPr>
        <p:grpSpPr bwMode="auto">
          <a:xfrm>
            <a:off x="2614613" y="1573213"/>
            <a:ext cx="4656137" cy="4248150"/>
            <a:chOff x="2614613" y="1573213"/>
            <a:chExt cx="4656137" cy="4248150"/>
          </a:xfrm>
        </p:grpSpPr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1FF5E379-388D-45F5-B338-F9E98DF20D66}"/>
                </a:ext>
              </a:extLst>
            </p:cNvPr>
            <p:cNvSpPr/>
            <p:nvPr/>
          </p:nvSpPr>
          <p:spPr>
            <a:xfrm>
              <a:off x="2614613" y="2505075"/>
              <a:ext cx="1816100" cy="512763"/>
            </a:xfrm>
            <a:custGeom>
              <a:avLst/>
              <a:gdLst>
                <a:gd name="connsiteX0" fmla="*/ 1593057 w 1814513"/>
                <a:gd name="connsiteY0" fmla="*/ 216694 h 511969"/>
                <a:gd name="connsiteX1" fmla="*/ 1459707 w 1814513"/>
                <a:gd name="connsiteY1" fmla="*/ 252413 h 511969"/>
                <a:gd name="connsiteX2" fmla="*/ 1350169 w 1814513"/>
                <a:gd name="connsiteY2" fmla="*/ 280988 h 511969"/>
                <a:gd name="connsiteX3" fmla="*/ 1216819 w 1814513"/>
                <a:gd name="connsiteY3" fmla="*/ 319088 h 511969"/>
                <a:gd name="connsiteX4" fmla="*/ 1031082 w 1814513"/>
                <a:gd name="connsiteY4" fmla="*/ 354806 h 511969"/>
                <a:gd name="connsiteX5" fmla="*/ 921544 w 1814513"/>
                <a:gd name="connsiteY5" fmla="*/ 376238 h 511969"/>
                <a:gd name="connsiteX6" fmla="*/ 826294 w 1814513"/>
                <a:gd name="connsiteY6" fmla="*/ 397669 h 511969"/>
                <a:gd name="connsiteX7" fmla="*/ 716757 w 1814513"/>
                <a:gd name="connsiteY7" fmla="*/ 426244 h 511969"/>
                <a:gd name="connsiteX8" fmla="*/ 588169 w 1814513"/>
                <a:gd name="connsiteY8" fmla="*/ 461963 h 511969"/>
                <a:gd name="connsiteX9" fmla="*/ 461963 w 1814513"/>
                <a:gd name="connsiteY9" fmla="*/ 500063 h 511969"/>
                <a:gd name="connsiteX10" fmla="*/ 419100 w 1814513"/>
                <a:gd name="connsiteY10" fmla="*/ 511969 h 511969"/>
                <a:gd name="connsiteX11" fmla="*/ 411957 w 1814513"/>
                <a:gd name="connsiteY11" fmla="*/ 511969 h 511969"/>
                <a:gd name="connsiteX12" fmla="*/ 369094 w 1814513"/>
                <a:gd name="connsiteY12" fmla="*/ 500063 h 511969"/>
                <a:gd name="connsiteX13" fmla="*/ 309563 w 1814513"/>
                <a:gd name="connsiteY13" fmla="*/ 478631 h 511969"/>
                <a:gd name="connsiteX14" fmla="*/ 259557 w 1814513"/>
                <a:gd name="connsiteY14" fmla="*/ 454819 h 511969"/>
                <a:gd name="connsiteX15" fmla="*/ 221457 w 1814513"/>
                <a:gd name="connsiteY15" fmla="*/ 433388 h 511969"/>
                <a:gd name="connsiteX16" fmla="*/ 176213 w 1814513"/>
                <a:gd name="connsiteY16" fmla="*/ 402431 h 511969"/>
                <a:gd name="connsiteX17" fmla="*/ 135732 w 1814513"/>
                <a:gd name="connsiteY17" fmla="*/ 369094 h 511969"/>
                <a:gd name="connsiteX18" fmla="*/ 104775 w 1814513"/>
                <a:gd name="connsiteY18" fmla="*/ 340519 h 511969"/>
                <a:gd name="connsiteX19" fmla="*/ 71438 w 1814513"/>
                <a:gd name="connsiteY19" fmla="*/ 304800 h 511969"/>
                <a:gd name="connsiteX20" fmla="*/ 38100 w 1814513"/>
                <a:gd name="connsiteY20" fmla="*/ 259556 h 511969"/>
                <a:gd name="connsiteX21" fmla="*/ 14288 w 1814513"/>
                <a:gd name="connsiteY21" fmla="*/ 223838 h 511969"/>
                <a:gd name="connsiteX22" fmla="*/ 0 w 1814513"/>
                <a:gd name="connsiteY22" fmla="*/ 185738 h 511969"/>
                <a:gd name="connsiteX23" fmla="*/ 0 w 1814513"/>
                <a:gd name="connsiteY23" fmla="*/ 176213 h 511969"/>
                <a:gd name="connsiteX24" fmla="*/ 2382 w 1814513"/>
                <a:gd name="connsiteY24" fmla="*/ 166688 h 511969"/>
                <a:gd name="connsiteX25" fmla="*/ 7144 w 1814513"/>
                <a:gd name="connsiteY25" fmla="*/ 164306 h 511969"/>
                <a:gd name="connsiteX26" fmla="*/ 19050 w 1814513"/>
                <a:gd name="connsiteY26" fmla="*/ 164306 h 511969"/>
                <a:gd name="connsiteX27" fmla="*/ 47625 w 1814513"/>
                <a:gd name="connsiteY27" fmla="*/ 171450 h 511969"/>
                <a:gd name="connsiteX28" fmla="*/ 119063 w 1814513"/>
                <a:gd name="connsiteY28" fmla="*/ 202406 h 511969"/>
                <a:gd name="connsiteX29" fmla="*/ 211932 w 1814513"/>
                <a:gd name="connsiteY29" fmla="*/ 238125 h 511969"/>
                <a:gd name="connsiteX30" fmla="*/ 297657 w 1814513"/>
                <a:gd name="connsiteY30" fmla="*/ 261938 h 511969"/>
                <a:gd name="connsiteX31" fmla="*/ 392907 w 1814513"/>
                <a:gd name="connsiteY31" fmla="*/ 283369 h 511969"/>
                <a:gd name="connsiteX32" fmla="*/ 442913 w 1814513"/>
                <a:gd name="connsiteY32" fmla="*/ 290513 h 511969"/>
                <a:gd name="connsiteX33" fmla="*/ 578644 w 1814513"/>
                <a:gd name="connsiteY33" fmla="*/ 266700 h 511969"/>
                <a:gd name="connsiteX34" fmla="*/ 821532 w 1814513"/>
                <a:gd name="connsiteY34" fmla="*/ 221456 h 511969"/>
                <a:gd name="connsiteX35" fmla="*/ 1028700 w 1814513"/>
                <a:gd name="connsiteY35" fmla="*/ 176213 h 511969"/>
                <a:gd name="connsiteX36" fmla="*/ 1231107 w 1814513"/>
                <a:gd name="connsiteY36" fmla="*/ 114300 h 511969"/>
                <a:gd name="connsiteX37" fmla="*/ 1409700 w 1814513"/>
                <a:gd name="connsiteY37" fmla="*/ 66675 h 511969"/>
                <a:gd name="connsiteX38" fmla="*/ 1488282 w 1814513"/>
                <a:gd name="connsiteY38" fmla="*/ 42863 h 511969"/>
                <a:gd name="connsiteX39" fmla="*/ 1526382 w 1814513"/>
                <a:gd name="connsiteY39" fmla="*/ 26194 h 511969"/>
                <a:gd name="connsiteX40" fmla="*/ 1576388 w 1814513"/>
                <a:gd name="connsiteY40" fmla="*/ 7144 h 511969"/>
                <a:gd name="connsiteX41" fmla="*/ 1612107 w 1814513"/>
                <a:gd name="connsiteY41" fmla="*/ 0 h 511969"/>
                <a:gd name="connsiteX42" fmla="*/ 1643063 w 1814513"/>
                <a:gd name="connsiteY42" fmla="*/ 0 h 511969"/>
                <a:gd name="connsiteX43" fmla="*/ 1690688 w 1814513"/>
                <a:gd name="connsiteY43" fmla="*/ 4763 h 511969"/>
                <a:gd name="connsiteX44" fmla="*/ 1757363 w 1814513"/>
                <a:gd name="connsiteY44" fmla="*/ 23813 h 511969"/>
                <a:gd name="connsiteX45" fmla="*/ 1795463 w 1814513"/>
                <a:gd name="connsiteY45" fmla="*/ 40481 h 511969"/>
                <a:gd name="connsiteX46" fmla="*/ 1802607 w 1814513"/>
                <a:gd name="connsiteY46" fmla="*/ 47625 h 511969"/>
                <a:gd name="connsiteX47" fmla="*/ 1809750 w 1814513"/>
                <a:gd name="connsiteY47" fmla="*/ 64294 h 511969"/>
                <a:gd name="connsiteX48" fmla="*/ 1814513 w 1814513"/>
                <a:gd name="connsiteY48" fmla="*/ 85725 h 511969"/>
                <a:gd name="connsiteX49" fmla="*/ 1814513 w 1814513"/>
                <a:gd name="connsiteY49" fmla="*/ 116681 h 511969"/>
                <a:gd name="connsiteX50" fmla="*/ 1804988 w 1814513"/>
                <a:gd name="connsiteY50" fmla="*/ 138113 h 511969"/>
                <a:gd name="connsiteX51" fmla="*/ 1785938 w 1814513"/>
                <a:gd name="connsiteY51" fmla="*/ 159544 h 511969"/>
                <a:gd name="connsiteX52" fmla="*/ 1766888 w 1814513"/>
                <a:gd name="connsiteY52" fmla="*/ 169069 h 511969"/>
                <a:gd name="connsiteX53" fmla="*/ 1593057 w 1814513"/>
                <a:gd name="connsiteY53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4513" h="511969">
                  <a:moveTo>
                    <a:pt x="1593057" y="216694"/>
                  </a:moveTo>
                  <a:lnTo>
                    <a:pt x="1459707" y="252413"/>
                  </a:lnTo>
                  <a:lnTo>
                    <a:pt x="1350169" y="280988"/>
                  </a:lnTo>
                  <a:lnTo>
                    <a:pt x="1216819" y="319088"/>
                  </a:lnTo>
                  <a:lnTo>
                    <a:pt x="1031082" y="354806"/>
                  </a:lnTo>
                  <a:lnTo>
                    <a:pt x="921544" y="376238"/>
                  </a:lnTo>
                  <a:lnTo>
                    <a:pt x="826294" y="397669"/>
                  </a:lnTo>
                  <a:lnTo>
                    <a:pt x="716757" y="426244"/>
                  </a:lnTo>
                  <a:lnTo>
                    <a:pt x="588169" y="461963"/>
                  </a:lnTo>
                  <a:lnTo>
                    <a:pt x="461963" y="500063"/>
                  </a:lnTo>
                  <a:lnTo>
                    <a:pt x="419100" y="511969"/>
                  </a:lnTo>
                  <a:lnTo>
                    <a:pt x="411957" y="511969"/>
                  </a:lnTo>
                  <a:lnTo>
                    <a:pt x="369094" y="500063"/>
                  </a:lnTo>
                  <a:lnTo>
                    <a:pt x="309563" y="478631"/>
                  </a:lnTo>
                  <a:lnTo>
                    <a:pt x="259557" y="454819"/>
                  </a:lnTo>
                  <a:lnTo>
                    <a:pt x="221457" y="433388"/>
                  </a:lnTo>
                  <a:lnTo>
                    <a:pt x="176213" y="402431"/>
                  </a:lnTo>
                  <a:lnTo>
                    <a:pt x="135732" y="369094"/>
                  </a:lnTo>
                  <a:lnTo>
                    <a:pt x="104775" y="340519"/>
                  </a:lnTo>
                  <a:lnTo>
                    <a:pt x="71438" y="304800"/>
                  </a:lnTo>
                  <a:lnTo>
                    <a:pt x="38100" y="259556"/>
                  </a:lnTo>
                  <a:lnTo>
                    <a:pt x="14288" y="223838"/>
                  </a:lnTo>
                  <a:lnTo>
                    <a:pt x="0" y="185738"/>
                  </a:lnTo>
                  <a:lnTo>
                    <a:pt x="0" y="176213"/>
                  </a:lnTo>
                  <a:lnTo>
                    <a:pt x="2382" y="166688"/>
                  </a:lnTo>
                  <a:lnTo>
                    <a:pt x="7144" y="164306"/>
                  </a:lnTo>
                  <a:lnTo>
                    <a:pt x="19050" y="164306"/>
                  </a:lnTo>
                  <a:lnTo>
                    <a:pt x="47625" y="171450"/>
                  </a:lnTo>
                  <a:lnTo>
                    <a:pt x="119063" y="202406"/>
                  </a:lnTo>
                  <a:lnTo>
                    <a:pt x="211932" y="238125"/>
                  </a:lnTo>
                  <a:lnTo>
                    <a:pt x="297657" y="261938"/>
                  </a:lnTo>
                  <a:lnTo>
                    <a:pt x="392907" y="283369"/>
                  </a:lnTo>
                  <a:lnTo>
                    <a:pt x="442913" y="290513"/>
                  </a:lnTo>
                  <a:lnTo>
                    <a:pt x="578644" y="266700"/>
                  </a:lnTo>
                  <a:lnTo>
                    <a:pt x="821532" y="221456"/>
                  </a:lnTo>
                  <a:lnTo>
                    <a:pt x="1028700" y="176213"/>
                  </a:lnTo>
                  <a:lnTo>
                    <a:pt x="1231107" y="114300"/>
                  </a:lnTo>
                  <a:lnTo>
                    <a:pt x="1409700" y="66675"/>
                  </a:lnTo>
                  <a:lnTo>
                    <a:pt x="1488282" y="42863"/>
                  </a:lnTo>
                  <a:lnTo>
                    <a:pt x="1526382" y="26194"/>
                  </a:lnTo>
                  <a:lnTo>
                    <a:pt x="1576388" y="7144"/>
                  </a:lnTo>
                  <a:lnTo>
                    <a:pt x="1612107" y="0"/>
                  </a:lnTo>
                  <a:lnTo>
                    <a:pt x="1643063" y="0"/>
                  </a:lnTo>
                  <a:lnTo>
                    <a:pt x="1690688" y="4763"/>
                  </a:lnTo>
                  <a:lnTo>
                    <a:pt x="1757363" y="23813"/>
                  </a:lnTo>
                  <a:lnTo>
                    <a:pt x="1795463" y="40481"/>
                  </a:lnTo>
                  <a:lnTo>
                    <a:pt x="1802607" y="47625"/>
                  </a:lnTo>
                  <a:lnTo>
                    <a:pt x="1809750" y="64294"/>
                  </a:lnTo>
                  <a:lnTo>
                    <a:pt x="1814513" y="85725"/>
                  </a:lnTo>
                  <a:lnTo>
                    <a:pt x="1814513" y="116681"/>
                  </a:lnTo>
                  <a:lnTo>
                    <a:pt x="1804988" y="138113"/>
                  </a:lnTo>
                  <a:lnTo>
                    <a:pt x="1785938" y="159544"/>
                  </a:lnTo>
                  <a:lnTo>
                    <a:pt x="1766888" y="169069"/>
                  </a:lnTo>
                  <a:lnTo>
                    <a:pt x="15930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9">
              <a:extLst>
                <a:ext uri="{FF2B5EF4-FFF2-40B4-BE49-F238E27FC236}">
                  <a16:creationId xmlns:a16="http://schemas.microsoft.com/office/drawing/2014/main" id="{8312F35C-6458-45FC-A9A2-D402EE9BB5F1}"/>
                </a:ext>
              </a:extLst>
            </p:cNvPr>
            <p:cNvSpPr/>
            <p:nvPr/>
          </p:nvSpPr>
          <p:spPr>
            <a:xfrm rot="16200000">
              <a:off x="1562100" y="3421063"/>
              <a:ext cx="4248150" cy="552450"/>
            </a:xfrm>
            <a:custGeom>
              <a:avLst/>
              <a:gdLst>
                <a:gd name="connsiteX0" fmla="*/ 2791507 w 4247646"/>
                <a:gd name="connsiteY0" fmla="*/ 238089 h 552091"/>
                <a:gd name="connsiteX1" fmla="*/ 2453352 w 4247646"/>
                <a:gd name="connsiteY1" fmla="*/ 238089 h 552091"/>
                <a:gd name="connsiteX2" fmla="*/ 2139350 w 4247646"/>
                <a:gd name="connsiteY2" fmla="*/ 238089 h 552091"/>
                <a:gd name="connsiteX3" fmla="*/ 1959921 w 4247646"/>
                <a:gd name="connsiteY3" fmla="*/ 241540 h 552091"/>
                <a:gd name="connsiteX4" fmla="*/ 1652821 w 4247646"/>
                <a:gd name="connsiteY4" fmla="*/ 238089 h 552091"/>
                <a:gd name="connsiteX5" fmla="*/ 1362973 w 4247646"/>
                <a:gd name="connsiteY5" fmla="*/ 238089 h 552091"/>
                <a:gd name="connsiteX6" fmla="*/ 1111082 w 4247646"/>
                <a:gd name="connsiteY6" fmla="*/ 231188 h 552091"/>
                <a:gd name="connsiteX7" fmla="*/ 793630 w 4247646"/>
                <a:gd name="connsiteY7" fmla="*/ 224287 h 552091"/>
                <a:gd name="connsiteX8" fmla="*/ 579695 w 4247646"/>
                <a:gd name="connsiteY8" fmla="*/ 213935 h 552091"/>
                <a:gd name="connsiteX9" fmla="*/ 37956 w 4247646"/>
                <a:gd name="connsiteY9" fmla="*/ 210485 h 552091"/>
                <a:gd name="connsiteX10" fmla="*/ 17252 w 4247646"/>
                <a:gd name="connsiteY10" fmla="*/ 224287 h 552091"/>
                <a:gd name="connsiteX11" fmla="*/ 3450 w 4247646"/>
                <a:gd name="connsiteY11" fmla="*/ 241540 h 552091"/>
                <a:gd name="connsiteX12" fmla="*/ 0 w 4247646"/>
                <a:gd name="connsiteY12" fmla="*/ 265694 h 552091"/>
                <a:gd name="connsiteX13" fmla="*/ 6901 w 4247646"/>
                <a:gd name="connsiteY13" fmla="*/ 289848 h 552091"/>
                <a:gd name="connsiteX14" fmla="*/ 24153 w 4247646"/>
                <a:gd name="connsiteY14" fmla="*/ 307101 h 552091"/>
                <a:gd name="connsiteX15" fmla="*/ 69011 w 4247646"/>
                <a:gd name="connsiteY15" fmla="*/ 341606 h 552091"/>
                <a:gd name="connsiteX16" fmla="*/ 138022 w 4247646"/>
                <a:gd name="connsiteY16" fmla="*/ 389914 h 552091"/>
                <a:gd name="connsiteX17" fmla="*/ 210484 w 4247646"/>
                <a:gd name="connsiteY17" fmla="*/ 431321 h 552091"/>
                <a:gd name="connsiteX18" fmla="*/ 276045 w 4247646"/>
                <a:gd name="connsiteY18" fmla="*/ 462376 h 552091"/>
                <a:gd name="connsiteX19" fmla="*/ 334704 w 4247646"/>
                <a:gd name="connsiteY19" fmla="*/ 486530 h 552091"/>
                <a:gd name="connsiteX20" fmla="*/ 386463 w 4247646"/>
                <a:gd name="connsiteY20" fmla="*/ 503783 h 552091"/>
                <a:gd name="connsiteX21" fmla="*/ 407166 w 4247646"/>
                <a:gd name="connsiteY21" fmla="*/ 507233 h 552091"/>
                <a:gd name="connsiteX22" fmla="*/ 545189 w 4247646"/>
                <a:gd name="connsiteY22" fmla="*/ 500332 h 552091"/>
                <a:gd name="connsiteX23" fmla="*/ 772926 w 4247646"/>
                <a:gd name="connsiteY23" fmla="*/ 489981 h 552091"/>
                <a:gd name="connsiteX24" fmla="*/ 948905 w 4247646"/>
                <a:gd name="connsiteY24" fmla="*/ 483079 h 552091"/>
                <a:gd name="connsiteX25" fmla="*/ 1186994 w 4247646"/>
                <a:gd name="connsiteY25" fmla="*/ 476178 h 552091"/>
                <a:gd name="connsiteX26" fmla="*/ 1404380 w 4247646"/>
                <a:gd name="connsiteY26" fmla="*/ 469277 h 552091"/>
                <a:gd name="connsiteX27" fmla="*/ 1635568 w 4247646"/>
                <a:gd name="connsiteY27" fmla="*/ 465827 h 552091"/>
                <a:gd name="connsiteX28" fmla="*/ 1856404 w 4247646"/>
                <a:gd name="connsiteY28" fmla="*/ 465827 h 552091"/>
                <a:gd name="connsiteX29" fmla="*/ 2201461 w 4247646"/>
                <a:gd name="connsiteY29" fmla="*/ 465827 h 552091"/>
                <a:gd name="connsiteX30" fmla="*/ 2629331 w 4247646"/>
                <a:gd name="connsiteY30" fmla="*/ 462376 h 552091"/>
                <a:gd name="connsiteX31" fmla="*/ 2857068 w 4247646"/>
                <a:gd name="connsiteY31" fmla="*/ 462376 h 552091"/>
                <a:gd name="connsiteX32" fmla="*/ 3012344 w 4247646"/>
                <a:gd name="connsiteY32" fmla="*/ 462376 h 552091"/>
                <a:gd name="connsiteX33" fmla="*/ 3243532 w 4247646"/>
                <a:gd name="connsiteY33" fmla="*/ 465827 h 552091"/>
                <a:gd name="connsiteX34" fmla="*/ 3409159 w 4247646"/>
                <a:gd name="connsiteY34" fmla="*/ 469277 h 552091"/>
                <a:gd name="connsiteX35" fmla="*/ 3523027 w 4247646"/>
                <a:gd name="connsiteY35" fmla="*/ 472728 h 552091"/>
                <a:gd name="connsiteX36" fmla="*/ 3626544 w 4247646"/>
                <a:gd name="connsiteY36" fmla="*/ 479629 h 552091"/>
                <a:gd name="connsiteX37" fmla="*/ 3730061 w 4247646"/>
                <a:gd name="connsiteY37" fmla="*/ 489981 h 552091"/>
                <a:gd name="connsiteX38" fmla="*/ 3795622 w 4247646"/>
                <a:gd name="connsiteY38" fmla="*/ 503783 h 552091"/>
                <a:gd name="connsiteX39" fmla="*/ 3850831 w 4247646"/>
                <a:gd name="connsiteY39" fmla="*/ 521036 h 552091"/>
                <a:gd name="connsiteX40" fmla="*/ 3878436 w 4247646"/>
                <a:gd name="connsiteY40" fmla="*/ 538288 h 552091"/>
                <a:gd name="connsiteX41" fmla="*/ 3902590 w 4247646"/>
                <a:gd name="connsiteY41" fmla="*/ 548640 h 552091"/>
                <a:gd name="connsiteX42" fmla="*/ 3933645 w 4247646"/>
                <a:gd name="connsiteY42" fmla="*/ 552091 h 552091"/>
                <a:gd name="connsiteX43" fmla="*/ 3961249 w 4247646"/>
                <a:gd name="connsiteY43" fmla="*/ 545190 h 552091"/>
                <a:gd name="connsiteX44" fmla="*/ 4013008 w 4247646"/>
                <a:gd name="connsiteY44" fmla="*/ 500332 h 552091"/>
                <a:gd name="connsiteX45" fmla="*/ 4057865 w 4247646"/>
                <a:gd name="connsiteY45" fmla="*/ 448574 h 552091"/>
                <a:gd name="connsiteX46" fmla="*/ 4082019 w 4247646"/>
                <a:gd name="connsiteY46" fmla="*/ 420969 h 552091"/>
                <a:gd name="connsiteX47" fmla="*/ 4119975 w 4247646"/>
                <a:gd name="connsiteY47" fmla="*/ 369211 h 552091"/>
                <a:gd name="connsiteX48" fmla="*/ 4154481 w 4247646"/>
                <a:gd name="connsiteY48" fmla="*/ 314002 h 552091"/>
                <a:gd name="connsiteX49" fmla="*/ 4182086 w 4247646"/>
                <a:gd name="connsiteY49" fmla="*/ 262243 h 552091"/>
                <a:gd name="connsiteX50" fmla="*/ 4202789 w 4247646"/>
                <a:gd name="connsiteY50" fmla="*/ 210485 h 552091"/>
                <a:gd name="connsiteX51" fmla="*/ 4220042 w 4247646"/>
                <a:gd name="connsiteY51" fmla="*/ 162177 h 552091"/>
                <a:gd name="connsiteX52" fmla="*/ 4233844 w 4247646"/>
                <a:gd name="connsiteY52" fmla="*/ 110418 h 552091"/>
                <a:gd name="connsiteX53" fmla="*/ 4244196 w 4247646"/>
                <a:gd name="connsiteY53" fmla="*/ 55209 h 552091"/>
                <a:gd name="connsiteX54" fmla="*/ 4247646 w 4247646"/>
                <a:gd name="connsiteY54" fmla="*/ 27605 h 552091"/>
                <a:gd name="connsiteX55" fmla="*/ 4247646 w 4247646"/>
                <a:gd name="connsiteY55" fmla="*/ 10352 h 552091"/>
                <a:gd name="connsiteX56" fmla="*/ 4240745 w 4247646"/>
                <a:gd name="connsiteY56" fmla="*/ 0 h 552091"/>
                <a:gd name="connsiteX57" fmla="*/ 4233844 w 4247646"/>
                <a:gd name="connsiteY57" fmla="*/ 0 h 552091"/>
                <a:gd name="connsiteX58" fmla="*/ 4220042 w 4247646"/>
                <a:gd name="connsiteY58" fmla="*/ 3451 h 552091"/>
                <a:gd name="connsiteX59" fmla="*/ 4195888 w 4247646"/>
                <a:gd name="connsiteY59" fmla="*/ 17253 h 552091"/>
                <a:gd name="connsiteX60" fmla="*/ 4175184 w 4247646"/>
                <a:gd name="connsiteY60" fmla="*/ 51759 h 552091"/>
                <a:gd name="connsiteX61" fmla="*/ 4157932 w 4247646"/>
                <a:gd name="connsiteY61" fmla="*/ 75913 h 552091"/>
                <a:gd name="connsiteX62" fmla="*/ 4130327 w 4247646"/>
                <a:gd name="connsiteY62" fmla="*/ 106968 h 552091"/>
                <a:gd name="connsiteX63" fmla="*/ 4088920 w 4247646"/>
                <a:gd name="connsiteY63" fmla="*/ 144924 h 552091"/>
                <a:gd name="connsiteX64" fmla="*/ 4057865 w 4247646"/>
                <a:gd name="connsiteY64" fmla="*/ 165627 h 552091"/>
                <a:gd name="connsiteX65" fmla="*/ 4023360 w 4247646"/>
                <a:gd name="connsiteY65" fmla="*/ 182880 h 552091"/>
                <a:gd name="connsiteX66" fmla="*/ 3975052 w 4247646"/>
                <a:gd name="connsiteY66" fmla="*/ 200133 h 552091"/>
                <a:gd name="connsiteX67" fmla="*/ 3912941 w 4247646"/>
                <a:gd name="connsiteY67" fmla="*/ 210485 h 552091"/>
                <a:gd name="connsiteX68" fmla="*/ 3833578 w 4247646"/>
                <a:gd name="connsiteY68" fmla="*/ 217386 h 552091"/>
                <a:gd name="connsiteX69" fmla="*/ 3723160 w 4247646"/>
                <a:gd name="connsiteY69" fmla="*/ 224287 h 552091"/>
                <a:gd name="connsiteX70" fmla="*/ 3557533 w 4247646"/>
                <a:gd name="connsiteY70" fmla="*/ 231188 h 552091"/>
                <a:gd name="connsiteX71" fmla="*/ 3374653 w 4247646"/>
                <a:gd name="connsiteY71" fmla="*/ 238089 h 552091"/>
                <a:gd name="connsiteX72" fmla="*/ 3171070 w 4247646"/>
                <a:gd name="connsiteY72" fmla="*/ 238089 h 552091"/>
                <a:gd name="connsiteX73" fmla="*/ 2791507 w 4247646"/>
                <a:gd name="connsiteY73" fmla="*/ 238089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47646" h="552091">
                  <a:moveTo>
                    <a:pt x="2791507" y="238089"/>
                  </a:moveTo>
                  <a:lnTo>
                    <a:pt x="2453352" y="238089"/>
                  </a:lnTo>
                  <a:lnTo>
                    <a:pt x="2139350" y="238089"/>
                  </a:lnTo>
                  <a:lnTo>
                    <a:pt x="1959921" y="241540"/>
                  </a:lnTo>
                  <a:lnTo>
                    <a:pt x="1652821" y="238089"/>
                  </a:lnTo>
                  <a:lnTo>
                    <a:pt x="1362973" y="238089"/>
                  </a:lnTo>
                  <a:lnTo>
                    <a:pt x="1111082" y="231188"/>
                  </a:lnTo>
                  <a:lnTo>
                    <a:pt x="793630" y="224287"/>
                  </a:lnTo>
                  <a:lnTo>
                    <a:pt x="579695" y="213935"/>
                  </a:lnTo>
                  <a:lnTo>
                    <a:pt x="37956" y="210485"/>
                  </a:lnTo>
                  <a:lnTo>
                    <a:pt x="17252" y="224287"/>
                  </a:lnTo>
                  <a:lnTo>
                    <a:pt x="3450" y="241540"/>
                  </a:lnTo>
                  <a:lnTo>
                    <a:pt x="0" y="265694"/>
                  </a:lnTo>
                  <a:lnTo>
                    <a:pt x="6901" y="289848"/>
                  </a:lnTo>
                  <a:lnTo>
                    <a:pt x="24153" y="307101"/>
                  </a:lnTo>
                  <a:lnTo>
                    <a:pt x="69011" y="341606"/>
                  </a:lnTo>
                  <a:lnTo>
                    <a:pt x="138022" y="389914"/>
                  </a:lnTo>
                  <a:lnTo>
                    <a:pt x="210484" y="431321"/>
                  </a:lnTo>
                  <a:lnTo>
                    <a:pt x="276045" y="462376"/>
                  </a:lnTo>
                  <a:lnTo>
                    <a:pt x="334704" y="486530"/>
                  </a:lnTo>
                  <a:lnTo>
                    <a:pt x="386463" y="503783"/>
                  </a:lnTo>
                  <a:lnTo>
                    <a:pt x="407166" y="507233"/>
                  </a:lnTo>
                  <a:lnTo>
                    <a:pt x="545189" y="500332"/>
                  </a:lnTo>
                  <a:lnTo>
                    <a:pt x="772926" y="489981"/>
                  </a:lnTo>
                  <a:lnTo>
                    <a:pt x="948905" y="483079"/>
                  </a:lnTo>
                  <a:lnTo>
                    <a:pt x="1186994" y="476178"/>
                  </a:lnTo>
                  <a:lnTo>
                    <a:pt x="1404380" y="469277"/>
                  </a:lnTo>
                  <a:lnTo>
                    <a:pt x="1635568" y="465827"/>
                  </a:lnTo>
                  <a:lnTo>
                    <a:pt x="1856404" y="465827"/>
                  </a:lnTo>
                  <a:lnTo>
                    <a:pt x="2201461" y="465827"/>
                  </a:lnTo>
                  <a:lnTo>
                    <a:pt x="2629331" y="462376"/>
                  </a:lnTo>
                  <a:lnTo>
                    <a:pt x="2857068" y="462376"/>
                  </a:lnTo>
                  <a:lnTo>
                    <a:pt x="3012344" y="462376"/>
                  </a:lnTo>
                  <a:lnTo>
                    <a:pt x="3243532" y="465827"/>
                  </a:lnTo>
                  <a:lnTo>
                    <a:pt x="3409159" y="469277"/>
                  </a:lnTo>
                  <a:lnTo>
                    <a:pt x="3523027" y="472728"/>
                  </a:lnTo>
                  <a:lnTo>
                    <a:pt x="3626544" y="479629"/>
                  </a:lnTo>
                  <a:lnTo>
                    <a:pt x="3730061" y="489981"/>
                  </a:lnTo>
                  <a:lnTo>
                    <a:pt x="3795622" y="503783"/>
                  </a:lnTo>
                  <a:lnTo>
                    <a:pt x="3850831" y="521036"/>
                  </a:lnTo>
                  <a:lnTo>
                    <a:pt x="3878436" y="538288"/>
                  </a:lnTo>
                  <a:lnTo>
                    <a:pt x="3902590" y="548640"/>
                  </a:lnTo>
                  <a:lnTo>
                    <a:pt x="3933645" y="552091"/>
                  </a:lnTo>
                  <a:lnTo>
                    <a:pt x="3961249" y="545190"/>
                  </a:lnTo>
                  <a:lnTo>
                    <a:pt x="4013008" y="500332"/>
                  </a:lnTo>
                  <a:lnTo>
                    <a:pt x="4057865" y="448574"/>
                  </a:lnTo>
                  <a:lnTo>
                    <a:pt x="4082019" y="420969"/>
                  </a:lnTo>
                  <a:lnTo>
                    <a:pt x="4119975" y="369211"/>
                  </a:lnTo>
                  <a:lnTo>
                    <a:pt x="4154481" y="314002"/>
                  </a:lnTo>
                  <a:lnTo>
                    <a:pt x="4182086" y="262243"/>
                  </a:lnTo>
                  <a:lnTo>
                    <a:pt x="4202789" y="210485"/>
                  </a:lnTo>
                  <a:lnTo>
                    <a:pt x="4220042" y="162177"/>
                  </a:lnTo>
                  <a:lnTo>
                    <a:pt x="4233844" y="110418"/>
                  </a:lnTo>
                  <a:lnTo>
                    <a:pt x="4244196" y="55209"/>
                  </a:lnTo>
                  <a:lnTo>
                    <a:pt x="4247646" y="27605"/>
                  </a:lnTo>
                  <a:lnTo>
                    <a:pt x="4247646" y="10352"/>
                  </a:lnTo>
                  <a:lnTo>
                    <a:pt x="4240745" y="0"/>
                  </a:lnTo>
                  <a:lnTo>
                    <a:pt x="4233844" y="0"/>
                  </a:lnTo>
                  <a:lnTo>
                    <a:pt x="4220042" y="3451"/>
                  </a:lnTo>
                  <a:lnTo>
                    <a:pt x="4195888" y="17253"/>
                  </a:lnTo>
                  <a:lnTo>
                    <a:pt x="4175184" y="51759"/>
                  </a:lnTo>
                  <a:lnTo>
                    <a:pt x="4157932" y="75913"/>
                  </a:lnTo>
                  <a:lnTo>
                    <a:pt x="4130327" y="106968"/>
                  </a:lnTo>
                  <a:lnTo>
                    <a:pt x="4088920" y="144924"/>
                  </a:lnTo>
                  <a:lnTo>
                    <a:pt x="4057865" y="165627"/>
                  </a:lnTo>
                  <a:lnTo>
                    <a:pt x="4023360" y="182880"/>
                  </a:lnTo>
                  <a:lnTo>
                    <a:pt x="3975052" y="200133"/>
                  </a:lnTo>
                  <a:lnTo>
                    <a:pt x="3912941" y="210485"/>
                  </a:lnTo>
                  <a:lnTo>
                    <a:pt x="3833578" y="217386"/>
                  </a:lnTo>
                  <a:lnTo>
                    <a:pt x="3723160" y="224287"/>
                  </a:lnTo>
                  <a:lnTo>
                    <a:pt x="3557533" y="231188"/>
                  </a:lnTo>
                  <a:lnTo>
                    <a:pt x="3374653" y="238089"/>
                  </a:lnTo>
                  <a:lnTo>
                    <a:pt x="3171070" y="238089"/>
                  </a:lnTo>
                  <a:lnTo>
                    <a:pt x="2791507" y="238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9">
              <a:extLst>
                <a:ext uri="{FF2B5EF4-FFF2-40B4-BE49-F238E27FC236}">
                  <a16:creationId xmlns:a16="http://schemas.microsoft.com/office/drawing/2014/main" id="{6D204BC5-0CA2-4CC4-9896-13D647FF5659}"/>
                </a:ext>
              </a:extLst>
            </p:cNvPr>
            <p:cNvSpPr/>
            <p:nvPr/>
          </p:nvSpPr>
          <p:spPr>
            <a:xfrm>
              <a:off x="3100388" y="5173663"/>
              <a:ext cx="603250" cy="644525"/>
            </a:xfrm>
            <a:custGeom>
              <a:avLst/>
              <a:gdLst>
                <a:gd name="connsiteX0" fmla="*/ 347662 w 602456"/>
                <a:gd name="connsiteY0" fmla="*/ 414338 h 642938"/>
                <a:gd name="connsiteX1" fmla="*/ 423862 w 602456"/>
                <a:gd name="connsiteY1" fmla="*/ 502444 h 642938"/>
                <a:gd name="connsiteX2" fmla="*/ 492918 w 602456"/>
                <a:gd name="connsiteY2" fmla="*/ 581025 h 642938"/>
                <a:gd name="connsiteX3" fmla="*/ 528637 w 602456"/>
                <a:gd name="connsiteY3" fmla="*/ 623888 h 642938"/>
                <a:gd name="connsiteX4" fmla="*/ 552450 w 602456"/>
                <a:gd name="connsiteY4" fmla="*/ 640557 h 642938"/>
                <a:gd name="connsiteX5" fmla="*/ 573881 w 602456"/>
                <a:gd name="connsiteY5" fmla="*/ 642938 h 642938"/>
                <a:gd name="connsiteX6" fmla="*/ 602456 w 602456"/>
                <a:gd name="connsiteY6" fmla="*/ 631032 h 642938"/>
                <a:gd name="connsiteX7" fmla="*/ 531018 w 602456"/>
                <a:gd name="connsiteY7" fmla="*/ 0 h 642938"/>
                <a:gd name="connsiteX8" fmla="*/ 523875 w 602456"/>
                <a:gd name="connsiteY8" fmla="*/ 59532 h 642938"/>
                <a:gd name="connsiteX9" fmla="*/ 516731 w 602456"/>
                <a:gd name="connsiteY9" fmla="*/ 104775 h 642938"/>
                <a:gd name="connsiteX10" fmla="*/ 509587 w 602456"/>
                <a:gd name="connsiteY10" fmla="*/ 126207 h 642938"/>
                <a:gd name="connsiteX11" fmla="*/ 497681 w 602456"/>
                <a:gd name="connsiteY11" fmla="*/ 152400 h 642938"/>
                <a:gd name="connsiteX12" fmla="*/ 485775 w 602456"/>
                <a:gd name="connsiteY12" fmla="*/ 166688 h 642938"/>
                <a:gd name="connsiteX13" fmla="*/ 464343 w 602456"/>
                <a:gd name="connsiteY13" fmla="*/ 178594 h 642938"/>
                <a:gd name="connsiteX14" fmla="*/ 438150 w 602456"/>
                <a:gd name="connsiteY14" fmla="*/ 183357 h 642938"/>
                <a:gd name="connsiteX15" fmla="*/ 400050 w 602456"/>
                <a:gd name="connsiteY15" fmla="*/ 176213 h 642938"/>
                <a:gd name="connsiteX16" fmla="*/ 292893 w 602456"/>
                <a:gd name="connsiteY16" fmla="*/ 145257 h 642938"/>
                <a:gd name="connsiteX17" fmla="*/ 183356 w 602456"/>
                <a:gd name="connsiteY17" fmla="*/ 116682 h 642938"/>
                <a:gd name="connsiteX18" fmla="*/ 73818 w 602456"/>
                <a:gd name="connsiteY18" fmla="*/ 88107 h 642938"/>
                <a:gd name="connsiteX19" fmla="*/ 45243 w 602456"/>
                <a:gd name="connsiteY19" fmla="*/ 78582 h 642938"/>
                <a:gd name="connsiteX20" fmla="*/ 23812 w 602456"/>
                <a:gd name="connsiteY20" fmla="*/ 73819 h 642938"/>
                <a:gd name="connsiteX21" fmla="*/ 11906 w 602456"/>
                <a:gd name="connsiteY21" fmla="*/ 71438 h 642938"/>
                <a:gd name="connsiteX22" fmla="*/ 2381 w 602456"/>
                <a:gd name="connsiteY22" fmla="*/ 73819 h 642938"/>
                <a:gd name="connsiteX23" fmla="*/ 0 w 602456"/>
                <a:gd name="connsiteY23" fmla="*/ 83344 h 642938"/>
                <a:gd name="connsiteX24" fmla="*/ 7143 w 602456"/>
                <a:gd name="connsiteY24" fmla="*/ 111919 h 642938"/>
                <a:gd name="connsiteX25" fmla="*/ 21431 w 602456"/>
                <a:gd name="connsiteY25" fmla="*/ 133350 h 642938"/>
                <a:gd name="connsiteX26" fmla="*/ 66675 w 602456"/>
                <a:gd name="connsiteY26" fmla="*/ 161925 h 642938"/>
                <a:gd name="connsiteX27" fmla="*/ 154781 w 602456"/>
                <a:gd name="connsiteY27" fmla="*/ 223838 h 642938"/>
                <a:gd name="connsiteX28" fmla="*/ 211931 w 602456"/>
                <a:gd name="connsiteY28" fmla="*/ 266700 h 642938"/>
                <a:gd name="connsiteX29" fmla="*/ 254793 w 602456"/>
                <a:gd name="connsiteY29" fmla="*/ 302419 h 642938"/>
                <a:gd name="connsiteX30" fmla="*/ 283368 w 602456"/>
                <a:gd name="connsiteY30" fmla="*/ 330994 h 642938"/>
                <a:gd name="connsiteX31" fmla="*/ 347662 w 602456"/>
                <a:gd name="connsiteY31" fmla="*/ 414338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2456" h="642938">
                  <a:moveTo>
                    <a:pt x="347662" y="414338"/>
                  </a:moveTo>
                  <a:lnTo>
                    <a:pt x="423862" y="502444"/>
                  </a:lnTo>
                  <a:lnTo>
                    <a:pt x="492918" y="581025"/>
                  </a:lnTo>
                  <a:lnTo>
                    <a:pt x="528637" y="623888"/>
                  </a:lnTo>
                  <a:lnTo>
                    <a:pt x="552450" y="640557"/>
                  </a:lnTo>
                  <a:lnTo>
                    <a:pt x="573881" y="642938"/>
                  </a:lnTo>
                  <a:lnTo>
                    <a:pt x="602456" y="631032"/>
                  </a:lnTo>
                  <a:lnTo>
                    <a:pt x="531018" y="0"/>
                  </a:lnTo>
                  <a:lnTo>
                    <a:pt x="523875" y="59532"/>
                  </a:lnTo>
                  <a:lnTo>
                    <a:pt x="516731" y="104775"/>
                  </a:lnTo>
                  <a:lnTo>
                    <a:pt x="509587" y="126207"/>
                  </a:lnTo>
                  <a:lnTo>
                    <a:pt x="497681" y="152400"/>
                  </a:lnTo>
                  <a:lnTo>
                    <a:pt x="485775" y="166688"/>
                  </a:lnTo>
                  <a:lnTo>
                    <a:pt x="464343" y="178594"/>
                  </a:lnTo>
                  <a:lnTo>
                    <a:pt x="438150" y="183357"/>
                  </a:lnTo>
                  <a:lnTo>
                    <a:pt x="400050" y="176213"/>
                  </a:lnTo>
                  <a:lnTo>
                    <a:pt x="292893" y="145257"/>
                  </a:lnTo>
                  <a:lnTo>
                    <a:pt x="183356" y="116682"/>
                  </a:lnTo>
                  <a:lnTo>
                    <a:pt x="73818" y="88107"/>
                  </a:lnTo>
                  <a:lnTo>
                    <a:pt x="45243" y="78582"/>
                  </a:lnTo>
                  <a:lnTo>
                    <a:pt x="23812" y="73819"/>
                  </a:lnTo>
                  <a:lnTo>
                    <a:pt x="11906" y="71438"/>
                  </a:lnTo>
                  <a:lnTo>
                    <a:pt x="2381" y="73819"/>
                  </a:lnTo>
                  <a:lnTo>
                    <a:pt x="0" y="83344"/>
                  </a:lnTo>
                  <a:lnTo>
                    <a:pt x="7143" y="111919"/>
                  </a:lnTo>
                  <a:lnTo>
                    <a:pt x="21431" y="133350"/>
                  </a:lnTo>
                  <a:lnTo>
                    <a:pt x="66675" y="161925"/>
                  </a:lnTo>
                  <a:lnTo>
                    <a:pt x="154781" y="223838"/>
                  </a:lnTo>
                  <a:lnTo>
                    <a:pt x="211931" y="266700"/>
                  </a:lnTo>
                  <a:lnTo>
                    <a:pt x="254793" y="302419"/>
                  </a:lnTo>
                  <a:lnTo>
                    <a:pt x="283368" y="330994"/>
                  </a:lnTo>
                  <a:cubicBezTo>
                    <a:pt x="325184" y="387568"/>
                    <a:pt x="307797" y="369710"/>
                    <a:pt x="347662" y="4143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1D62ECA6-420E-4CE1-8001-40D77875A2B8}"/>
                </a:ext>
              </a:extLst>
            </p:cNvPr>
            <p:cNvSpPr/>
            <p:nvPr/>
          </p:nvSpPr>
          <p:spPr>
            <a:xfrm>
              <a:off x="2643188" y="3382963"/>
              <a:ext cx="1692275" cy="1165225"/>
            </a:xfrm>
            <a:custGeom>
              <a:avLst/>
              <a:gdLst>
                <a:gd name="connsiteX0" fmla="*/ 1631156 w 1693068"/>
                <a:gd name="connsiteY0" fmla="*/ 109538 h 1164432"/>
                <a:gd name="connsiteX1" fmla="*/ 1485900 w 1693068"/>
                <a:gd name="connsiteY1" fmla="*/ 240507 h 1164432"/>
                <a:gd name="connsiteX2" fmla="*/ 1385887 w 1693068"/>
                <a:gd name="connsiteY2" fmla="*/ 330994 h 1164432"/>
                <a:gd name="connsiteX3" fmla="*/ 1259681 w 1693068"/>
                <a:gd name="connsiteY3" fmla="*/ 445294 h 1164432"/>
                <a:gd name="connsiteX4" fmla="*/ 1219200 w 1693068"/>
                <a:gd name="connsiteY4" fmla="*/ 478632 h 1164432"/>
                <a:gd name="connsiteX5" fmla="*/ 1038225 w 1693068"/>
                <a:gd name="connsiteY5" fmla="*/ 652463 h 1164432"/>
                <a:gd name="connsiteX6" fmla="*/ 866775 w 1693068"/>
                <a:gd name="connsiteY6" fmla="*/ 778669 h 1164432"/>
                <a:gd name="connsiteX7" fmla="*/ 745331 w 1693068"/>
                <a:gd name="connsiteY7" fmla="*/ 871538 h 1164432"/>
                <a:gd name="connsiteX8" fmla="*/ 600075 w 1693068"/>
                <a:gd name="connsiteY8" fmla="*/ 978694 h 1164432"/>
                <a:gd name="connsiteX9" fmla="*/ 535781 w 1693068"/>
                <a:gd name="connsiteY9" fmla="*/ 1028700 h 1164432"/>
                <a:gd name="connsiteX10" fmla="*/ 466725 w 1693068"/>
                <a:gd name="connsiteY10" fmla="*/ 1085850 h 1164432"/>
                <a:gd name="connsiteX11" fmla="*/ 416718 w 1693068"/>
                <a:gd name="connsiteY11" fmla="*/ 1123950 h 1164432"/>
                <a:gd name="connsiteX12" fmla="*/ 371475 w 1693068"/>
                <a:gd name="connsiteY12" fmla="*/ 1152525 h 1164432"/>
                <a:gd name="connsiteX13" fmla="*/ 338137 w 1693068"/>
                <a:gd name="connsiteY13" fmla="*/ 1164432 h 1164432"/>
                <a:gd name="connsiteX14" fmla="*/ 326231 w 1693068"/>
                <a:gd name="connsiteY14" fmla="*/ 1164432 h 1164432"/>
                <a:gd name="connsiteX15" fmla="*/ 304800 w 1693068"/>
                <a:gd name="connsiteY15" fmla="*/ 1157288 h 1164432"/>
                <a:gd name="connsiteX16" fmla="*/ 254793 w 1693068"/>
                <a:gd name="connsiteY16" fmla="*/ 1131094 h 1164432"/>
                <a:gd name="connsiteX17" fmla="*/ 202406 w 1693068"/>
                <a:gd name="connsiteY17" fmla="*/ 1097757 h 1164432"/>
                <a:gd name="connsiteX18" fmla="*/ 166687 w 1693068"/>
                <a:gd name="connsiteY18" fmla="*/ 1071563 h 1164432"/>
                <a:gd name="connsiteX19" fmla="*/ 128587 w 1693068"/>
                <a:gd name="connsiteY19" fmla="*/ 1035844 h 1164432"/>
                <a:gd name="connsiteX20" fmla="*/ 85725 w 1693068"/>
                <a:gd name="connsiteY20" fmla="*/ 990600 h 1164432"/>
                <a:gd name="connsiteX21" fmla="*/ 50006 w 1693068"/>
                <a:gd name="connsiteY21" fmla="*/ 942975 h 1164432"/>
                <a:gd name="connsiteX22" fmla="*/ 21431 w 1693068"/>
                <a:gd name="connsiteY22" fmla="*/ 904875 h 1164432"/>
                <a:gd name="connsiteX23" fmla="*/ 2381 w 1693068"/>
                <a:gd name="connsiteY23" fmla="*/ 869157 h 1164432"/>
                <a:gd name="connsiteX24" fmla="*/ 0 w 1693068"/>
                <a:gd name="connsiteY24" fmla="*/ 852488 h 1164432"/>
                <a:gd name="connsiteX25" fmla="*/ 0 w 1693068"/>
                <a:gd name="connsiteY25" fmla="*/ 840582 h 1164432"/>
                <a:gd name="connsiteX26" fmla="*/ 4762 w 1693068"/>
                <a:gd name="connsiteY26" fmla="*/ 833438 h 1164432"/>
                <a:gd name="connsiteX27" fmla="*/ 9525 w 1693068"/>
                <a:gd name="connsiteY27" fmla="*/ 831057 h 1164432"/>
                <a:gd name="connsiteX28" fmla="*/ 26193 w 1693068"/>
                <a:gd name="connsiteY28" fmla="*/ 835819 h 1164432"/>
                <a:gd name="connsiteX29" fmla="*/ 38100 w 1693068"/>
                <a:gd name="connsiteY29" fmla="*/ 845344 h 1164432"/>
                <a:gd name="connsiteX30" fmla="*/ 71437 w 1693068"/>
                <a:gd name="connsiteY30" fmla="*/ 857250 h 1164432"/>
                <a:gd name="connsiteX31" fmla="*/ 126206 w 1693068"/>
                <a:gd name="connsiteY31" fmla="*/ 873919 h 1164432"/>
                <a:gd name="connsiteX32" fmla="*/ 159543 w 1693068"/>
                <a:gd name="connsiteY32" fmla="*/ 878682 h 1164432"/>
                <a:gd name="connsiteX33" fmla="*/ 204787 w 1693068"/>
                <a:gd name="connsiteY33" fmla="*/ 881063 h 1164432"/>
                <a:gd name="connsiteX34" fmla="*/ 247650 w 1693068"/>
                <a:gd name="connsiteY34" fmla="*/ 876300 h 1164432"/>
                <a:gd name="connsiteX35" fmla="*/ 290512 w 1693068"/>
                <a:gd name="connsiteY35" fmla="*/ 866775 h 1164432"/>
                <a:gd name="connsiteX36" fmla="*/ 333375 w 1693068"/>
                <a:gd name="connsiteY36" fmla="*/ 850107 h 1164432"/>
                <a:gd name="connsiteX37" fmla="*/ 459581 w 1693068"/>
                <a:gd name="connsiteY37" fmla="*/ 781050 h 1164432"/>
                <a:gd name="connsiteX38" fmla="*/ 690562 w 1693068"/>
                <a:gd name="connsiteY38" fmla="*/ 640557 h 1164432"/>
                <a:gd name="connsiteX39" fmla="*/ 921543 w 1693068"/>
                <a:gd name="connsiteY39" fmla="*/ 502444 h 1164432"/>
                <a:gd name="connsiteX40" fmla="*/ 1033462 w 1693068"/>
                <a:gd name="connsiteY40" fmla="*/ 433388 h 1164432"/>
                <a:gd name="connsiteX41" fmla="*/ 1221581 w 1693068"/>
                <a:gd name="connsiteY41" fmla="*/ 297657 h 1164432"/>
                <a:gd name="connsiteX42" fmla="*/ 1376362 w 1693068"/>
                <a:gd name="connsiteY42" fmla="*/ 188119 h 1164432"/>
                <a:gd name="connsiteX43" fmla="*/ 1531143 w 1693068"/>
                <a:gd name="connsiteY43" fmla="*/ 78582 h 1164432"/>
                <a:gd name="connsiteX44" fmla="*/ 1624012 w 1693068"/>
                <a:gd name="connsiteY44" fmla="*/ 4763 h 1164432"/>
                <a:gd name="connsiteX45" fmla="*/ 1638300 w 1693068"/>
                <a:gd name="connsiteY45" fmla="*/ 0 h 1164432"/>
                <a:gd name="connsiteX46" fmla="*/ 1659731 w 1693068"/>
                <a:gd name="connsiteY46" fmla="*/ 2382 h 1164432"/>
                <a:gd name="connsiteX47" fmla="*/ 1671637 w 1693068"/>
                <a:gd name="connsiteY47" fmla="*/ 4763 h 1164432"/>
                <a:gd name="connsiteX48" fmla="*/ 1688306 w 1693068"/>
                <a:gd name="connsiteY48" fmla="*/ 11907 h 1164432"/>
                <a:gd name="connsiteX49" fmla="*/ 1693068 w 1693068"/>
                <a:gd name="connsiteY49" fmla="*/ 19050 h 1164432"/>
                <a:gd name="connsiteX50" fmla="*/ 1693068 w 1693068"/>
                <a:gd name="connsiteY50" fmla="*/ 23813 h 1164432"/>
                <a:gd name="connsiteX51" fmla="*/ 1693068 w 1693068"/>
                <a:gd name="connsiteY51" fmla="*/ 38100 h 1164432"/>
                <a:gd name="connsiteX52" fmla="*/ 1685925 w 1693068"/>
                <a:gd name="connsiteY52" fmla="*/ 57150 h 1164432"/>
                <a:gd name="connsiteX53" fmla="*/ 1631156 w 1693068"/>
                <a:gd name="connsiteY53" fmla="*/ 109538 h 116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068" h="1164432">
                  <a:moveTo>
                    <a:pt x="1631156" y="109538"/>
                  </a:moveTo>
                  <a:lnTo>
                    <a:pt x="1485900" y="240507"/>
                  </a:lnTo>
                  <a:lnTo>
                    <a:pt x="1385887" y="330994"/>
                  </a:lnTo>
                  <a:lnTo>
                    <a:pt x="1259681" y="445294"/>
                  </a:lnTo>
                  <a:lnTo>
                    <a:pt x="1219200" y="478632"/>
                  </a:lnTo>
                  <a:lnTo>
                    <a:pt x="1038225" y="652463"/>
                  </a:lnTo>
                  <a:lnTo>
                    <a:pt x="866775" y="778669"/>
                  </a:lnTo>
                  <a:lnTo>
                    <a:pt x="745331" y="871538"/>
                  </a:lnTo>
                  <a:lnTo>
                    <a:pt x="600075" y="978694"/>
                  </a:lnTo>
                  <a:lnTo>
                    <a:pt x="535781" y="1028700"/>
                  </a:lnTo>
                  <a:lnTo>
                    <a:pt x="466725" y="1085850"/>
                  </a:lnTo>
                  <a:lnTo>
                    <a:pt x="416718" y="1123950"/>
                  </a:lnTo>
                  <a:lnTo>
                    <a:pt x="371475" y="1152525"/>
                  </a:lnTo>
                  <a:lnTo>
                    <a:pt x="338137" y="1164432"/>
                  </a:lnTo>
                  <a:lnTo>
                    <a:pt x="326231" y="1164432"/>
                  </a:lnTo>
                  <a:lnTo>
                    <a:pt x="304800" y="1157288"/>
                  </a:lnTo>
                  <a:lnTo>
                    <a:pt x="254793" y="1131094"/>
                  </a:lnTo>
                  <a:lnTo>
                    <a:pt x="202406" y="1097757"/>
                  </a:lnTo>
                  <a:lnTo>
                    <a:pt x="166687" y="1071563"/>
                  </a:lnTo>
                  <a:lnTo>
                    <a:pt x="128587" y="1035844"/>
                  </a:lnTo>
                  <a:lnTo>
                    <a:pt x="85725" y="990600"/>
                  </a:lnTo>
                  <a:lnTo>
                    <a:pt x="50006" y="942975"/>
                  </a:lnTo>
                  <a:lnTo>
                    <a:pt x="21431" y="904875"/>
                  </a:lnTo>
                  <a:lnTo>
                    <a:pt x="2381" y="869157"/>
                  </a:lnTo>
                  <a:lnTo>
                    <a:pt x="0" y="852488"/>
                  </a:lnTo>
                  <a:lnTo>
                    <a:pt x="0" y="840582"/>
                  </a:lnTo>
                  <a:lnTo>
                    <a:pt x="4762" y="833438"/>
                  </a:lnTo>
                  <a:lnTo>
                    <a:pt x="9525" y="831057"/>
                  </a:lnTo>
                  <a:lnTo>
                    <a:pt x="26193" y="835819"/>
                  </a:lnTo>
                  <a:lnTo>
                    <a:pt x="38100" y="845344"/>
                  </a:lnTo>
                  <a:lnTo>
                    <a:pt x="71437" y="857250"/>
                  </a:lnTo>
                  <a:lnTo>
                    <a:pt x="126206" y="873919"/>
                  </a:lnTo>
                  <a:lnTo>
                    <a:pt x="159543" y="878682"/>
                  </a:lnTo>
                  <a:lnTo>
                    <a:pt x="204787" y="881063"/>
                  </a:lnTo>
                  <a:lnTo>
                    <a:pt x="247650" y="876300"/>
                  </a:lnTo>
                  <a:lnTo>
                    <a:pt x="290512" y="866775"/>
                  </a:lnTo>
                  <a:lnTo>
                    <a:pt x="333375" y="850107"/>
                  </a:lnTo>
                  <a:lnTo>
                    <a:pt x="459581" y="781050"/>
                  </a:lnTo>
                  <a:lnTo>
                    <a:pt x="690562" y="640557"/>
                  </a:lnTo>
                  <a:lnTo>
                    <a:pt x="921543" y="502444"/>
                  </a:lnTo>
                  <a:lnTo>
                    <a:pt x="1033462" y="433388"/>
                  </a:lnTo>
                  <a:lnTo>
                    <a:pt x="1221581" y="297657"/>
                  </a:lnTo>
                  <a:lnTo>
                    <a:pt x="1376362" y="188119"/>
                  </a:lnTo>
                  <a:lnTo>
                    <a:pt x="1531143" y="78582"/>
                  </a:lnTo>
                  <a:lnTo>
                    <a:pt x="1624012" y="4763"/>
                  </a:lnTo>
                  <a:lnTo>
                    <a:pt x="1638300" y="0"/>
                  </a:lnTo>
                  <a:lnTo>
                    <a:pt x="1659731" y="2382"/>
                  </a:lnTo>
                  <a:lnTo>
                    <a:pt x="1671637" y="4763"/>
                  </a:lnTo>
                  <a:lnTo>
                    <a:pt x="1688306" y="11907"/>
                  </a:lnTo>
                  <a:lnTo>
                    <a:pt x="1693068" y="19050"/>
                  </a:lnTo>
                  <a:lnTo>
                    <a:pt x="1693068" y="23813"/>
                  </a:lnTo>
                  <a:lnTo>
                    <a:pt x="1693068" y="38100"/>
                  </a:lnTo>
                  <a:lnTo>
                    <a:pt x="1685925" y="57150"/>
                  </a:lnTo>
                  <a:lnTo>
                    <a:pt x="1631156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0">
              <a:extLst>
                <a:ext uri="{FF2B5EF4-FFF2-40B4-BE49-F238E27FC236}">
                  <a16:creationId xmlns:a16="http://schemas.microsoft.com/office/drawing/2014/main" id="{6C1B1F64-58CC-480E-A2D8-804DE9D34B68}"/>
                </a:ext>
              </a:extLst>
            </p:cNvPr>
            <p:cNvSpPr/>
            <p:nvPr/>
          </p:nvSpPr>
          <p:spPr>
            <a:xfrm rot="16200000">
              <a:off x="3661569" y="3120231"/>
              <a:ext cx="2497138" cy="473075"/>
            </a:xfrm>
            <a:custGeom>
              <a:avLst/>
              <a:gdLst>
                <a:gd name="connsiteX0" fmla="*/ 1924050 w 2497931"/>
                <a:gd name="connsiteY0" fmla="*/ 230981 h 473869"/>
                <a:gd name="connsiteX1" fmla="*/ 1607344 w 2497931"/>
                <a:gd name="connsiteY1" fmla="*/ 238125 h 473869"/>
                <a:gd name="connsiteX2" fmla="*/ 1309688 w 2497931"/>
                <a:gd name="connsiteY2" fmla="*/ 242887 h 473869"/>
                <a:gd name="connsiteX3" fmla="*/ 1131094 w 2497931"/>
                <a:gd name="connsiteY3" fmla="*/ 245269 h 473869"/>
                <a:gd name="connsiteX4" fmla="*/ 947738 w 2497931"/>
                <a:gd name="connsiteY4" fmla="*/ 247650 h 473869"/>
                <a:gd name="connsiteX5" fmla="*/ 800100 w 2497931"/>
                <a:gd name="connsiteY5" fmla="*/ 250031 h 473869"/>
                <a:gd name="connsiteX6" fmla="*/ 640556 w 2497931"/>
                <a:gd name="connsiteY6" fmla="*/ 250031 h 473869"/>
                <a:gd name="connsiteX7" fmla="*/ 476250 w 2497931"/>
                <a:gd name="connsiteY7" fmla="*/ 250031 h 473869"/>
                <a:gd name="connsiteX8" fmla="*/ 428625 w 2497931"/>
                <a:gd name="connsiteY8" fmla="*/ 247650 h 473869"/>
                <a:gd name="connsiteX9" fmla="*/ 352425 w 2497931"/>
                <a:gd name="connsiteY9" fmla="*/ 240506 h 473869"/>
                <a:gd name="connsiteX10" fmla="*/ 221456 w 2497931"/>
                <a:gd name="connsiteY10" fmla="*/ 228600 h 473869"/>
                <a:gd name="connsiteX11" fmla="*/ 176213 w 2497931"/>
                <a:gd name="connsiteY11" fmla="*/ 240506 h 473869"/>
                <a:gd name="connsiteX12" fmla="*/ 100013 w 2497931"/>
                <a:gd name="connsiteY12" fmla="*/ 271462 h 473869"/>
                <a:gd name="connsiteX13" fmla="*/ 28575 w 2497931"/>
                <a:gd name="connsiteY13" fmla="*/ 307181 h 473869"/>
                <a:gd name="connsiteX14" fmla="*/ 11906 w 2497931"/>
                <a:gd name="connsiteY14" fmla="*/ 323850 h 473869"/>
                <a:gd name="connsiteX15" fmla="*/ 2381 w 2497931"/>
                <a:gd name="connsiteY15" fmla="*/ 340519 h 473869"/>
                <a:gd name="connsiteX16" fmla="*/ 0 w 2497931"/>
                <a:gd name="connsiteY16" fmla="*/ 354806 h 473869"/>
                <a:gd name="connsiteX17" fmla="*/ 4763 w 2497931"/>
                <a:gd name="connsiteY17" fmla="*/ 381000 h 473869"/>
                <a:gd name="connsiteX18" fmla="*/ 16669 w 2497931"/>
                <a:gd name="connsiteY18" fmla="*/ 402431 h 473869"/>
                <a:gd name="connsiteX19" fmla="*/ 38100 w 2497931"/>
                <a:gd name="connsiteY19" fmla="*/ 421481 h 473869"/>
                <a:gd name="connsiteX20" fmla="*/ 64294 w 2497931"/>
                <a:gd name="connsiteY20" fmla="*/ 440531 h 473869"/>
                <a:gd name="connsiteX21" fmla="*/ 100013 w 2497931"/>
                <a:gd name="connsiteY21" fmla="*/ 457200 h 473869"/>
                <a:gd name="connsiteX22" fmla="*/ 259556 w 2497931"/>
                <a:gd name="connsiteY22" fmla="*/ 473869 h 473869"/>
                <a:gd name="connsiteX23" fmla="*/ 461963 w 2497931"/>
                <a:gd name="connsiteY23" fmla="*/ 473869 h 473869"/>
                <a:gd name="connsiteX24" fmla="*/ 611981 w 2497931"/>
                <a:gd name="connsiteY24" fmla="*/ 473869 h 473869"/>
                <a:gd name="connsiteX25" fmla="*/ 862013 w 2497931"/>
                <a:gd name="connsiteY25" fmla="*/ 473869 h 473869"/>
                <a:gd name="connsiteX26" fmla="*/ 1126331 w 2497931"/>
                <a:gd name="connsiteY26" fmla="*/ 473869 h 473869"/>
                <a:gd name="connsiteX27" fmla="*/ 1466850 w 2497931"/>
                <a:gd name="connsiteY27" fmla="*/ 471487 h 473869"/>
                <a:gd name="connsiteX28" fmla="*/ 1700213 w 2497931"/>
                <a:gd name="connsiteY28" fmla="*/ 464344 h 473869"/>
                <a:gd name="connsiteX29" fmla="*/ 1966913 w 2497931"/>
                <a:gd name="connsiteY29" fmla="*/ 459581 h 473869"/>
                <a:gd name="connsiteX30" fmla="*/ 2185988 w 2497931"/>
                <a:gd name="connsiteY30" fmla="*/ 452437 h 473869"/>
                <a:gd name="connsiteX31" fmla="*/ 2247900 w 2497931"/>
                <a:gd name="connsiteY31" fmla="*/ 452437 h 473869"/>
                <a:gd name="connsiteX32" fmla="*/ 2388394 w 2497931"/>
                <a:gd name="connsiteY32" fmla="*/ 354806 h 473869"/>
                <a:gd name="connsiteX33" fmla="*/ 2405063 w 2497931"/>
                <a:gd name="connsiteY33" fmla="*/ 323850 h 473869"/>
                <a:gd name="connsiteX34" fmla="*/ 2433638 w 2497931"/>
                <a:gd name="connsiteY34" fmla="*/ 271462 h 473869"/>
                <a:gd name="connsiteX35" fmla="*/ 2445544 w 2497931"/>
                <a:gd name="connsiteY35" fmla="*/ 242887 h 473869"/>
                <a:gd name="connsiteX36" fmla="*/ 2462213 w 2497931"/>
                <a:gd name="connsiteY36" fmla="*/ 202406 h 473869"/>
                <a:gd name="connsiteX37" fmla="*/ 2474119 w 2497931"/>
                <a:gd name="connsiteY37" fmla="*/ 164306 h 473869"/>
                <a:gd name="connsiteX38" fmla="*/ 2483644 w 2497931"/>
                <a:gd name="connsiteY38" fmla="*/ 126206 h 473869"/>
                <a:gd name="connsiteX39" fmla="*/ 2490788 w 2497931"/>
                <a:gd name="connsiteY39" fmla="*/ 85725 h 473869"/>
                <a:gd name="connsiteX40" fmla="*/ 2493169 w 2497931"/>
                <a:gd name="connsiteY40" fmla="*/ 52387 h 473869"/>
                <a:gd name="connsiteX41" fmla="*/ 2495550 w 2497931"/>
                <a:gd name="connsiteY41" fmla="*/ 38100 h 473869"/>
                <a:gd name="connsiteX42" fmla="*/ 2497931 w 2497931"/>
                <a:gd name="connsiteY42" fmla="*/ 19050 h 473869"/>
                <a:gd name="connsiteX43" fmla="*/ 2495550 w 2497931"/>
                <a:gd name="connsiteY43" fmla="*/ 7144 h 473869"/>
                <a:gd name="connsiteX44" fmla="*/ 2490788 w 2497931"/>
                <a:gd name="connsiteY44" fmla="*/ 2381 h 473869"/>
                <a:gd name="connsiteX45" fmla="*/ 2474119 w 2497931"/>
                <a:gd name="connsiteY45" fmla="*/ 0 h 473869"/>
                <a:gd name="connsiteX46" fmla="*/ 2455069 w 2497931"/>
                <a:gd name="connsiteY46" fmla="*/ 2381 h 473869"/>
                <a:gd name="connsiteX47" fmla="*/ 2438400 w 2497931"/>
                <a:gd name="connsiteY47" fmla="*/ 14287 h 473869"/>
                <a:gd name="connsiteX48" fmla="*/ 2390775 w 2497931"/>
                <a:gd name="connsiteY48" fmla="*/ 64294 h 473869"/>
                <a:gd name="connsiteX49" fmla="*/ 2347913 w 2497931"/>
                <a:gd name="connsiteY49" fmla="*/ 100012 h 473869"/>
                <a:gd name="connsiteX50" fmla="*/ 2288381 w 2497931"/>
                <a:gd name="connsiteY50" fmla="*/ 140494 h 473869"/>
                <a:gd name="connsiteX51" fmla="*/ 2238375 w 2497931"/>
                <a:gd name="connsiteY51" fmla="*/ 169069 h 473869"/>
                <a:gd name="connsiteX52" fmla="*/ 2190750 w 2497931"/>
                <a:gd name="connsiteY52" fmla="*/ 190500 h 473869"/>
                <a:gd name="connsiteX53" fmla="*/ 2140744 w 2497931"/>
                <a:gd name="connsiteY53" fmla="*/ 207169 h 473869"/>
                <a:gd name="connsiteX54" fmla="*/ 2090738 w 2497931"/>
                <a:gd name="connsiteY54" fmla="*/ 219075 h 473869"/>
                <a:gd name="connsiteX55" fmla="*/ 2052638 w 2497931"/>
                <a:gd name="connsiteY55" fmla="*/ 226219 h 473869"/>
                <a:gd name="connsiteX56" fmla="*/ 1924050 w 2497931"/>
                <a:gd name="connsiteY56" fmla="*/ 230981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7931" h="473869">
                  <a:moveTo>
                    <a:pt x="1924050" y="230981"/>
                  </a:moveTo>
                  <a:lnTo>
                    <a:pt x="1607344" y="238125"/>
                  </a:lnTo>
                  <a:lnTo>
                    <a:pt x="1309688" y="242887"/>
                  </a:lnTo>
                  <a:lnTo>
                    <a:pt x="1131094" y="245269"/>
                  </a:lnTo>
                  <a:lnTo>
                    <a:pt x="947738" y="247650"/>
                  </a:lnTo>
                  <a:lnTo>
                    <a:pt x="800100" y="250031"/>
                  </a:lnTo>
                  <a:lnTo>
                    <a:pt x="640556" y="250031"/>
                  </a:lnTo>
                  <a:lnTo>
                    <a:pt x="476250" y="250031"/>
                  </a:lnTo>
                  <a:lnTo>
                    <a:pt x="428625" y="247650"/>
                  </a:lnTo>
                  <a:lnTo>
                    <a:pt x="352425" y="240506"/>
                  </a:lnTo>
                  <a:lnTo>
                    <a:pt x="221456" y="228600"/>
                  </a:lnTo>
                  <a:lnTo>
                    <a:pt x="176213" y="240506"/>
                  </a:lnTo>
                  <a:lnTo>
                    <a:pt x="100013" y="271462"/>
                  </a:lnTo>
                  <a:lnTo>
                    <a:pt x="28575" y="307181"/>
                  </a:lnTo>
                  <a:lnTo>
                    <a:pt x="11906" y="323850"/>
                  </a:lnTo>
                  <a:lnTo>
                    <a:pt x="2381" y="340519"/>
                  </a:lnTo>
                  <a:lnTo>
                    <a:pt x="0" y="354806"/>
                  </a:lnTo>
                  <a:lnTo>
                    <a:pt x="4763" y="381000"/>
                  </a:lnTo>
                  <a:lnTo>
                    <a:pt x="16669" y="402431"/>
                  </a:lnTo>
                  <a:lnTo>
                    <a:pt x="38100" y="421481"/>
                  </a:lnTo>
                  <a:lnTo>
                    <a:pt x="64294" y="440531"/>
                  </a:lnTo>
                  <a:lnTo>
                    <a:pt x="100013" y="457200"/>
                  </a:lnTo>
                  <a:lnTo>
                    <a:pt x="259556" y="473869"/>
                  </a:lnTo>
                  <a:lnTo>
                    <a:pt x="461963" y="473869"/>
                  </a:lnTo>
                  <a:lnTo>
                    <a:pt x="611981" y="473869"/>
                  </a:lnTo>
                  <a:lnTo>
                    <a:pt x="862013" y="473869"/>
                  </a:lnTo>
                  <a:lnTo>
                    <a:pt x="1126331" y="473869"/>
                  </a:lnTo>
                  <a:lnTo>
                    <a:pt x="1466850" y="471487"/>
                  </a:lnTo>
                  <a:lnTo>
                    <a:pt x="1700213" y="464344"/>
                  </a:lnTo>
                  <a:lnTo>
                    <a:pt x="1966913" y="459581"/>
                  </a:lnTo>
                  <a:lnTo>
                    <a:pt x="2185988" y="452437"/>
                  </a:lnTo>
                  <a:lnTo>
                    <a:pt x="2247900" y="452437"/>
                  </a:lnTo>
                  <a:lnTo>
                    <a:pt x="2388394" y="354806"/>
                  </a:lnTo>
                  <a:lnTo>
                    <a:pt x="2405063" y="323850"/>
                  </a:lnTo>
                  <a:lnTo>
                    <a:pt x="2433638" y="271462"/>
                  </a:lnTo>
                  <a:lnTo>
                    <a:pt x="2445544" y="242887"/>
                  </a:lnTo>
                  <a:lnTo>
                    <a:pt x="2462213" y="202406"/>
                  </a:lnTo>
                  <a:lnTo>
                    <a:pt x="2474119" y="164306"/>
                  </a:lnTo>
                  <a:lnTo>
                    <a:pt x="2483644" y="126206"/>
                  </a:lnTo>
                  <a:lnTo>
                    <a:pt x="2490788" y="85725"/>
                  </a:lnTo>
                  <a:lnTo>
                    <a:pt x="2493169" y="52387"/>
                  </a:lnTo>
                  <a:lnTo>
                    <a:pt x="2495550" y="38100"/>
                  </a:lnTo>
                  <a:lnTo>
                    <a:pt x="2497931" y="19050"/>
                  </a:lnTo>
                  <a:lnTo>
                    <a:pt x="2495550" y="7144"/>
                  </a:lnTo>
                  <a:lnTo>
                    <a:pt x="2490788" y="2381"/>
                  </a:lnTo>
                  <a:lnTo>
                    <a:pt x="2474119" y="0"/>
                  </a:lnTo>
                  <a:lnTo>
                    <a:pt x="2455069" y="2381"/>
                  </a:lnTo>
                  <a:lnTo>
                    <a:pt x="2438400" y="14287"/>
                  </a:lnTo>
                  <a:lnTo>
                    <a:pt x="2390775" y="64294"/>
                  </a:lnTo>
                  <a:lnTo>
                    <a:pt x="2347913" y="100012"/>
                  </a:lnTo>
                  <a:lnTo>
                    <a:pt x="2288381" y="140494"/>
                  </a:lnTo>
                  <a:lnTo>
                    <a:pt x="2238375" y="169069"/>
                  </a:lnTo>
                  <a:lnTo>
                    <a:pt x="2190750" y="190500"/>
                  </a:lnTo>
                  <a:lnTo>
                    <a:pt x="2140744" y="207169"/>
                  </a:lnTo>
                  <a:lnTo>
                    <a:pt x="2090738" y="219075"/>
                  </a:lnTo>
                  <a:lnTo>
                    <a:pt x="2052638" y="226219"/>
                  </a:lnTo>
                  <a:lnTo>
                    <a:pt x="192405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A909496E-1783-421D-B3DA-D1E2D5606DBB}"/>
                </a:ext>
              </a:extLst>
            </p:cNvPr>
            <p:cNvSpPr/>
            <p:nvPr/>
          </p:nvSpPr>
          <p:spPr>
            <a:xfrm rot="16200000">
              <a:off x="4598194" y="2380457"/>
              <a:ext cx="2497137" cy="1790700"/>
            </a:xfrm>
            <a:custGeom>
              <a:avLst/>
              <a:gdLst>
                <a:gd name="connsiteX0" fmla="*/ 2209800 w 2497931"/>
                <a:gd name="connsiteY0" fmla="*/ 611981 h 1790700"/>
                <a:gd name="connsiteX1" fmla="*/ 2238375 w 2497931"/>
                <a:gd name="connsiteY1" fmla="*/ 821531 h 1790700"/>
                <a:gd name="connsiteX2" fmla="*/ 2266950 w 2497931"/>
                <a:gd name="connsiteY2" fmla="*/ 1047750 h 1790700"/>
                <a:gd name="connsiteX3" fmla="*/ 2286000 w 2497931"/>
                <a:gd name="connsiteY3" fmla="*/ 1200150 h 1790700"/>
                <a:gd name="connsiteX4" fmla="*/ 2297906 w 2497931"/>
                <a:gd name="connsiteY4" fmla="*/ 1302544 h 1790700"/>
                <a:gd name="connsiteX5" fmla="*/ 2300287 w 2497931"/>
                <a:gd name="connsiteY5" fmla="*/ 1323975 h 1790700"/>
                <a:gd name="connsiteX6" fmla="*/ 2295525 w 2497931"/>
                <a:gd name="connsiteY6" fmla="*/ 1354931 h 1790700"/>
                <a:gd name="connsiteX7" fmla="*/ 2286000 w 2497931"/>
                <a:gd name="connsiteY7" fmla="*/ 1381125 h 1790700"/>
                <a:gd name="connsiteX8" fmla="*/ 2269331 w 2497931"/>
                <a:gd name="connsiteY8" fmla="*/ 1402556 h 1790700"/>
                <a:gd name="connsiteX9" fmla="*/ 2245518 w 2497931"/>
                <a:gd name="connsiteY9" fmla="*/ 1419225 h 1790700"/>
                <a:gd name="connsiteX10" fmla="*/ 2224087 w 2497931"/>
                <a:gd name="connsiteY10" fmla="*/ 1423988 h 1790700"/>
                <a:gd name="connsiteX11" fmla="*/ 2155031 w 2497931"/>
                <a:gd name="connsiteY11" fmla="*/ 1423988 h 1790700"/>
                <a:gd name="connsiteX12" fmla="*/ 1938337 w 2497931"/>
                <a:gd name="connsiteY12" fmla="*/ 1416844 h 1790700"/>
                <a:gd name="connsiteX13" fmla="*/ 1657350 w 2497931"/>
                <a:gd name="connsiteY13" fmla="*/ 1407319 h 1790700"/>
                <a:gd name="connsiteX14" fmla="*/ 1438275 w 2497931"/>
                <a:gd name="connsiteY14" fmla="*/ 1402556 h 1790700"/>
                <a:gd name="connsiteX15" fmla="*/ 1209675 w 2497931"/>
                <a:gd name="connsiteY15" fmla="*/ 1400175 h 1790700"/>
                <a:gd name="connsiteX16" fmla="*/ 1026318 w 2497931"/>
                <a:gd name="connsiteY16" fmla="*/ 1393031 h 1790700"/>
                <a:gd name="connsiteX17" fmla="*/ 819150 w 2497931"/>
                <a:gd name="connsiteY17" fmla="*/ 1381125 h 1790700"/>
                <a:gd name="connsiteX18" fmla="*/ 590550 w 2497931"/>
                <a:gd name="connsiteY18" fmla="*/ 1369219 h 1790700"/>
                <a:gd name="connsiteX19" fmla="*/ 361950 w 2497931"/>
                <a:gd name="connsiteY19" fmla="*/ 1359694 h 1790700"/>
                <a:gd name="connsiteX20" fmla="*/ 285750 w 2497931"/>
                <a:gd name="connsiteY20" fmla="*/ 1357313 h 1790700"/>
                <a:gd name="connsiteX21" fmla="*/ 114300 w 2497931"/>
                <a:gd name="connsiteY21" fmla="*/ 1359694 h 1790700"/>
                <a:gd name="connsiteX22" fmla="*/ 80962 w 2497931"/>
                <a:gd name="connsiteY22" fmla="*/ 1362075 h 1790700"/>
                <a:gd name="connsiteX23" fmla="*/ 59531 w 2497931"/>
                <a:gd name="connsiteY23" fmla="*/ 1366838 h 1790700"/>
                <a:gd name="connsiteX24" fmla="*/ 45243 w 2497931"/>
                <a:gd name="connsiteY24" fmla="*/ 1371600 h 1790700"/>
                <a:gd name="connsiteX25" fmla="*/ 23812 w 2497931"/>
                <a:gd name="connsiteY25" fmla="*/ 1385888 h 1790700"/>
                <a:gd name="connsiteX26" fmla="*/ 9525 w 2497931"/>
                <a:gd name="connsiteY26" fmla="*/ 1404938 h 1790700"/>
                <a:gd name="connsiteX27" fmla="*/ 2381 w 2497931"/>
                <a:gd name="connsiteY27" fmla="*/ 1423988 h 1790700"/>
                <a:gd name="connsiteX28" fmla="*/ 0 w 2497931"/>
                <a:gd name="connsiteY28" fmla="*/ 1452563 h 1790700"/>
                <a:gd name="connsiteX29" fmla="*/ 4762 w 2497931"/>
                <a:gd name="connsiteY29" fmla="*/ 1481138 h 1790700"/>
                <a:gd name="connsiteX30" fmla="*/ 16668 w 2497931"/>
                <a:gd name="connsiteY30" fmla="*/ 1507331 h 1790700"/>
                <a:gd name="connsiteX31" fmla="*/ 30956 w 2497931"/>
                <a:gd name="connsiteY31" fmla="*/ 1526381 h 1790700"/>
                <a:gd name="connsiteX32" fmla="*/ 50006 w 2497931"/>
                <a:gd name="connsiteY32" fmla="*/ 1545431 h 1790700"/>
                <a:gd name="connsiteX33" fmla="*/ 80962 w 2497931"/>
                <a:gd name="connsiteY33" fmla="*/ 1566863 h 1790700"/>
                <a:gd name="connsiteX34" fmla="*/ 116681 w 2497931"/>
                <a:gd name="connsiteY34" fmla="*/ 1583531 h 1790700"/>
                <a:gd name="connsiteX35" fmla="*/ 169068 w 2497931"/>
                <a:gd name="connsiteY35" fmla="*/ 1600200 h 1790700"/>
                <a:gd name="connsiteX36" fmla="*/ 219075 w 2497931"/>
                <a:gd name="connsiteY36" fmla="*/ 1602581 h 1790700"/>
                <a:gd name="connsiteX37" fmla="*/ 473868 w 2497931"/>
                <a:gd name="connsiteY37" fmla="*/ 1602581 h 1790700"/>
                <a:gd name="connsiteX38" fmla="*/ 702468 w 2497931"/>
                <a:gd name="connsiteY38" fmla="*/ 1607344 h 1790700"/>
                <a:gd name="connsiteX39" fmla="*/ 959643 w 2497931"/>
                <a:gd name="connsiteY39" fmla="*/ 1614488 h 1790700"/>
                <a:gd name="connsiteX40" fmla="*/ 1169193 w 2497931"/>
                <a:gd name="connsiteY40" fmla="*/ 1621631 h 1790700"/>
                <a:gd name="connsiteX41" fmla="*/ 1412081 w 2497931"/>
                <a:gd name="connsiteY41" fmla="*/ 1631156 h 1790700"/>
                <a:gd name="connsiteX42" fmla="*/ 1590675 w 2497931"/>
                <a:gd name="connsiteY42" fmla="*/ 1643063 h 1790700"/>
                <a:gd name="connsiteX43" fmla="*/ 1840706 w 2497931"/>
                <a:gd name="connsiteY43" fmla="*/ 1657350 h 1790700"/>
                <a:gd name="connsiteX44" fmla="*/ 2002631 w 2497931"/>
                <a:gd name="connsiteY44" fmla="*/ 1666875 h 1790700"/>
                <a:gd name="connsiteX45" fmla="*/ 2045493 w 2497931"/>
                <a:gd name="connsiteY45" fmla="*/ 1678781 h 1790700"/>
                <a:gd name="connsiteX46" fmla="*/ 2074068 w 2497931"/>
                <a:gd name="connsiteY46" fmla="*/ 1688306 h 1790700"/>
                <a:gd name="connsiteX47" fmla="*/ 2107406 w 2497931"/>
                <a:gd name="connsiteY47" fmla="*/ 1704975 h 1790700"/>
                <a:gd name="connsiteX48" fmla="*/ 2135981 w 2497931"/>
                <a:gd name="connsiteY48" fmla="*/ 1726406 h 1790700"/>
                <a:gd name="connsiteX49" fmla="*/ 2150268 w 2497931"/>
                <a:gd name="connsiteY49" fmla="*/ 1743075 h 1790700"/>
                <a:gd name="connsiteX50" fmla="*/ 2171700 w 2497931"/>
                <a:gd name="connsiteY50" fmla="*/ 1764506 h 1790700"/>
                <a:gd name="connsiteX51" fmla="*/ 2190750 w 2497931"/>
                <a:gd name="connsiteY51" fmla="*/ 1778794 h 1790700"/>
                <a:gd name="connsiteX52" fmla="*/ 2216943 w 2497931"/>
                <a:gd name="connsiteY52" fmla="*/ 1788319 h 1790700"/>
                <a:gd name="connsiteX53" fmla="*/ 2238375 w 2497931"/>
                <a:gd name="connsiteY53" fmla="*/ 1790700 h 1790700"/>
                <a:gd name="connsiteX54" fmla="*/ 2259806 w 2497931"/>
                <a:gd name="connsiteY54" fmla="*/ 1785938 h 1790700"/>
                <a:gd name="connsiteX55" fmla="*/ 2276475 w 2497931"/>
                <a:gd name="connsiteY55" fmla="*/ 1778794 h 1790700"/>
                <a:gd name="connsiteX56" fmla="*/ 2297906 w 2497931"/>
                <a:gd name="connsiteY56" fmla="*/ 1762125 h 1790700"/>
                <a:gd name="connsiteX57" fmla="*/ 2328862 w 2497931"/>
                <a:gd name="connsiteY57" fmla="*/ 1728788 h 1790700"/>
                <a:gd name="connsiteX58" fmla="*/ 2383631 w 2497931"/>
                <a:gd name="connsiteY58" fmla="*/ 1652588 h 1790700"/>
                <a:gd name="connsiteX59" fmla="*/ 2424112 w 2497931"/>
                <a:gd name="connsiteY59" fmla="*/ 1581150 h 1790700"/>
                <a:gd name="connsiteX60" fmla="*/ 2450306 w 2497931"/>
                <a:gd name="connsiteY60" fmla="*/ 1526381 h 1790700"/>
                <a:gd name="connsiteX61" fmla="*/ 2471737 w 2497931"/>
                <a:gd name="connsiteY61" fmla="*/ 1464469 h 1790700"/>
                <a:gd name="connsiteX62" fmla="*/ 2483643 w 2497931"/>
                <a:gd name="connsiteY62" fmla="*/ 1416844 h 1790700"/>
                <a:gd name="connsiteX63" fmla="*/ 2497931 w 2497931"/>
                <a:gd name="connsiteY63" fmla="*/ 1352550 h 1790700"/>
                <a:gd name="connsiteX64" fmla="*/ 2497931 w 2497931"/>
                <a:gd name="connsiteY64" fmla="*/ 1328738 h 1790700"/>
                <a:gd name="connsiteX65" fmla="*/ 2488406 w 2497931"/>
                <a:gd name="connsiteY65" fmla="*/ 1285875 h 1790700"/>
                <a:gd name="connsiteX66" fmla="*/ 2457450 w 2497931"/>
                <a:gd name="connsiteY66" fmla="*/ 1157288 h 1790700"/>
                <a:gd name="connsiteX67" fmla="*/ 2450306 w 2497931"/>
                <a:gd name="connsiteY67" fmla="*/ 1102519 h 1790700"/>
                <a:gd name="connsiteX68" fmla="*/ 2433637 w 2497931"/>
                <a:gd name="connsiteY68" fmla="*/ 990600 h 1790700"/>
                <a:gd name="connsiteX69" fmla="*/ 2416968 w 2497931"/>
                <a:gd name="connsiteY69" fmla="*/ 871538 h 1790700"/>
                <a:gd name="connsiteX70" fmla="*/ 2395537 w 2497931"/>
                <a:gd name="connsiteY70" fmla="*/ 728663 h 1790700"/>
                <a:gd name="connsiteX71" fmla="*/ 2374106 w 2497931"/>
                <a:gd name="connsiteY71" fmla="*/ 576263 h 1790700"/>
                <a:gd name="connsiteX72" fmla="*/ 2355056 w 2497931"/>
                <a:gd name="connsiteY72" fmla="*/ 440531 h 1790700"/>
                <a:gd name="connsiteX73" fmla="*/ 2340768 w 2497931"/>
                <a:gd name="connsiteY73" fmla="*/ 328613 h 1790700"/>
                <a:gd name="connsiteX74" fmla="*/ 2324100 w 2497931"/>
                <a:gd name="connsiteY74" fmla="*/ 211931 h 1790700"/>
                <a:gd name="connsiteX75" fmla="*/ 2305050 w 2497931"/>
                <a:gd name="connsiteY75" fmla="*/ 107156 h 1790700"/>
                <a:gd name="connsiteX76" fmla="*/ 2302668 w 2497931"/>
                <a:gd name="connsiteY76" fmla="*/ 90488 h 1790700"/>
                <a:gd name="connsiteX77" fmla="*/ 2312193 w 2497931"/>
                <a:gd name="connsiteY77" fmla="*/ 61913 h 1790700"/>
                <a:gd name="connsiteX78" fmla="*/ 2340768 w 2497931"/>
                <a:gd name="connsiteY78" fmla="*/ 0 h 1790700"/>
                <a:gd name="connsiteX79" fmla="*/ 2131218 w 2497931"/>
                <a:gd name="connsiteY79" fmla="*/ 97631 h 1790700"/>
                <a:gd name="connsiteX80" fmla="*/ 2150268 w 2497931"/>
                <a:gd name="connsiteY80" fmla="*/ 230981 h 1790700"/>
                <a:gd name="connsiteX81" fmla="*/ 2181225 w 2497931"/>
                <a:gd name="connsiteY81" fmla="*/ 419100 h 1790700"/>
                <a:gd name="connsiteX82" fmla="*/ 2209800 w 2497931"/>
                <a:gd name="connsiteY82" fmla="*/ 61198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1" h="1790700">
                  <a:moveTo>
                    <a:pt x="2209800" y="611981"/>
                  </a:moveTo>
                  <a:lnTo>
                    <a:pt x="2238375" y="821531"/>
                  </a:lnTo>
                  <a:lnTo>
                    <a:pt x="2266950" y="1047750"/>
                  </a:lnTo>
                  <a:lnTo>
                    <a:pt x="2286000" y="1200150"/>
                  </a:lnTo>
                  <a:lnTo>
                    <a:pt x="2297906" y="1302544"/>
                  </a:lnTo>
                  <a:lnTo>
                    <a:pt x="2300287" y="1323975"/>
                  </a:lnTo>
                  <a:lnTo>
                    <a:pt x="2295525" y="1354931"/>
                  </a:lnTo>
                  <a:lnTo>
                    <a:pt x="2286000" y="1381125"/>
                  </a:lnTo>
                  <a:lnTo>
                    <a:pt x="2269331" y="1402556"/>
                  </a:lnTo>
                  <a:lnTo>
                    <a:pt x="2245518" y="1419225"/>
                  </a:lnTo>
                  <a:lnTo>
                    <a:pt x="2224087" y="1423988"/>
                  </a:lnTo>
                  <a:lnTo>
                    <a:pt x="2155031" y="1423988"/>
                  </a:lnTo>
                  <a:lnTo>
                    <a:pt x="1938337" y="1416844"/>
                  </a:lnTo>
                  <a:lnTo>
                    <a:pt x="1657350" y="1407319"/>
                  </a:lnTo>
                  <a:lnTo>
                    <a:pt x="1438275" y="1402556"/>
                  </a:lnTo>
                  <a:lnTo>
                    <a:pt x="1209675" y="1400175"/>
                  </a:lnTo>
                  <a:lnTo>
                    <a:pt x="1026318" y="1393031"/>
                  </a:lnTo>
                  <a:lnTo>
                    <a:pt x="819150" y="1381125"/>
                  </a:lnTo>
                  <a:lnTo>
                    <a:pt x="590550" y="1369219"/>
                  </a:lnTo>
                  <a:lnTo>
                    <a:pt x="361950" y="1359694"/>
                  </a:lnTo>
                  <a:lnTo>
                    <a:pt x="285750" y="1357313"/>
                  </a:lnTo>
                  <a:lnTo>
                    <a:pt x="114300" y="1359694"/>
                  </a:lnTo>
                  <a:lnTo>
                    <a:pt x="80962" y="1362075"/>
                  </a:lnTo>
                  <a:lnTo>
                    <a:pt x="59531" y="1366838"/>
                  </a:lnTo>
                  <a:lnTo>
                    <a:pt x="45243" y="1371600"/>
                  </a:lnTo>
                  <a:lnTo>
                    <a:pt x="23812" y="1385888"/>
                  </a:lnTo>
                  <a:lnTo>
                    <a:pt x="9525" y="1404938"/>
                  </a:lnTo>
                  <a:lnTo>
                    <a:pt x="2381" y="1423988"/>
                  </a:lnTo>
                  <a:lnTo>
                    <a:pt x="0" y="1452563"/>
                  </a:lnTo>
                  <a:lnTo>
                    <a:pt x="4762" y="1481138"/>
                  </a:lnTo>
                  <a:lnTo>
                    <a:pt x="16668" y="1507331"/>
                  </a:lnTo>
                  <a:lnTo>
                    <a:pt x="30956" y="1526381"/>
                  </a:lnTo>
                  <a:lnTo>
                    <a:pt x="50006" y="1545431"/>
                  </a:lnTo>
                  <a:lnTo>
                    <a:pt x="80962" y="1566863"/>
                  </a:lnTo>
                  <a:lnTo>
                    <a:pt x="116681" y="1583531"/>
                  </a:lnTo>
                  <a:lnTo>
                    <a:pt x="169068" y="1600200"/>
                  </a:lnTo>
                  <a:lnTo>
                    <a:pt x="219075" y="1602581"/>
                  </a:lnTo>
                  <a:lnTo>
                    <a:pt x="473868" y="1602581"/>
                  </a:lnTo>
                  <a:lnTo>
                    <a:pt x="702468" y="1607344"/>
                  </a:lnTo>
                  <a:lnTo>
                    <a:pt x="959643" y="1614488"/>
                  </a:lnTo>
                  <a:lnTo>
                    <a:pt x="1169193" y="1621631"/>
                  </a:lnTo>
                  <a:lnTo>
                    <a:pt x="1412081" y="1631156"/>
                  </a:lnTo>
                  <a:lnTo>
                    <a:pt x="1590675" y="1643063"/>
                  </a:lnTo>
                  <a:lnTo>
                    <a:pt x="1840706" y="1657350"/>
                  </a:lnTo>
                  <a:lnTo>
                    <a:pt x="2002631" y="1666875"/>
                  </a:lnTo>
                  <a:lnTo>
                    <a:pt x="2045493" y="1678781"/>
                  </a:lnTo>
                  <a:lnTo>
                    <a:pt x="2074068" y="1688306"/>
                  </a:lnTo>
                  <a:lnTo>
                    <a:pt x="2107406" y="1704975"/>
                  </a:lnTo>
                  <a:lnTo>
                    <a:pt x="2135981" y="1726406"/>
                  </a:lnTo>
                  <a:lnTo>
                    <a:pt x="2150268" y="1743075"/>
                  </a:lnTo>
                  <a:lnTo>
                    <a:pt x="2171700" y="1764506"/>
                  </a:lnTo>
                  <a:lnTo>
                    <a:pt x="2190750" y="1778794"/>
                  </a:lnTo>
                  <a:lnTo>
                    <a:pt x="2216943" y="1788319"/>
                  </a:lnTo>
                  <a:lnTo>
                    <a:pt x="2238375" y="1790700"/>
                  </a:lnTo>
                  <a:lnTo>
                    <a:pt x="2259806" y="1785938"/>
                  </a:lnTo>
                  <a:lnTo>
                    <a:pt x="2276475" y="1778794"/>
                  </a:lnTo>
                  <a:lnTo>
                    <a:pt x="2297906" y="1762125"/>
                  </a:lnTo>
                  <a:lnTo>
                    <a:pt x="2328862" y="1728788"/>
                  </a:lnTo>
                  <a:lnTo>
                    <a:pt x="2383631" y="1652588"/>
                  </a:lnTo>
                  <a:lnTo>
                    <a:pt x="2424112" y="1581150"/>
                  </a:lnTo>
                  <a:lnTo>
                    <a:pt x="2450306" y="1526381"/>
                  </a:lnTo>
                  <a:lnTo>
                    <a:pt x="2471737" y="1464469"/>
                  </a:lnTo>
                  <a:lnTo>
                    <a:pt x="2483643" y="1416844"/>
                  </a:lnTo>
                  <a:lnTo>
                    <a:pt x="2497931" y="1352550"/>
                  </a:lnTo>
                  <a:lnTo>
                    <a:pt x="2497931" y="1328738"/>
                  </a:lnTo>
                  <a:lnTo>
                    <a:pt x="2488406" y="1285875"/>
                  </a:lnTo>
                  <a:lnTo>
                    <a:pt x="2457450" y="1157288"/>
                  </a:lnTo>
                  <a:lnTo>
                    <a:pt x="2450306" y="1102519"/>
                  </a:lnTo>
                  <a:lnTo>
                    <a:pt x="2433637" y="990600"/>
                  </a:lnTo>
                  <a:lnTo>
                    <a:pt x="2416968" y="871538"/>
                  </a:lnTo>
                  <a:lnTo>
                    <a:pt x="2395537" y="728663"/>
                  </a:lnTo>
                  <a:lnTo>
                    <a:pt x="2374106" y="576263"/>
                  </a:lnTo>
                  <a:lnTo>
                    <a:pt x="2355056" y="440531"/>
                  </a:lnTo>
                  <a:lnTo>
                    <a:pt x="2340768" y="328613"/>
                  </a:lnTo>
                  <a:lnTo>
                    <a:pt x="2324100" y="211931"/>
                  </a:lnTo>
                  <a:lnTo>
                    <a:pt x="2305050" y="107156"/>
                  </a:lnTo>
                  <a:lnTo>
                    <a:pt x="2302668" y="90488"/>
                  </a:lnTo>
                  <a:lnTo>
                    <a:pt x="2312193" y="61913"/>
                  </a:lnTo>
                  <a:lnTo>
                    <a:pt x="2340768" y="0"/>
                  </a:lnTo>
                  <a:lnTo>
                    <a:pt x="2131218" y="97631"/>
                  </a:lnTo>
                  <a:lnTo>
                    <a:pt x="2150268" y="230981"/>
                  </a:lnTo>
                  <a:lnTo>
                    <a:pt x="2181225" y="419100"/>
                  </a:lnTo>
                  <a:lnTo>
                    <a:pt x="2209800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487565F7-8ECB-48D3-956F-DEFECF1993E6}"/>
                </a:ext>
              </a:extLst>
            </p:cNvPr>
            <p:cNvSpPr/>
            <p:nvPr/>
          </p:nvSpPr>
          <p:spPr>
            <a:xfrm rot="16200000">
              <a:off x="5607843" y="2580482"/>
              <a:ext cx="296863" cy="1371600"/>
            </a:xfrm>
            <a:custGeom>
              <a:avLst/>
              <a:gdLst>
                <a:gd name="connsiteX0" fmla="*/ 52388 w 297656"/>
                <a:gd name="connsiteY0" fmla="*/ 545306 h 1371600"/>
                <a:gd name="connsiteX1" fmla="*/ 30956 w 297656"/>
                <a:gd name="connsiteY1" fmla="*/ 304800 h 1371600"/>
                <a:gd name="connsiteX2" fmla="*/ 0 w 297656"/>
                <a:gd name="connsiteY2" fmla="*/ 4762 h 1371600"/>
                <a:gd name="connsiteX3" fmla="*/ 176213 w 297656"/>
                <a:gd name="connsiteY3" fmla="*/ 0 h 1371600"/>
                <a:gd name="connsiteX4" fmla="*/ 197644 w 297656"/>
                <a:gd name="connsiteY4" fmla="*/ 211931 h 1371600"/>
                <a:gd name="connsiteX5" fmla="*/ 223838 w 297656"/>
                <a:gd name="connsiteY5" fmla="*/ 454818 h 1371600"/>
                <a:gd name="connsiteX6" fmla="*/ 252413 w 297656"/>
                <a:gd name="connsiteY6" fmla="*/ 700087 h 1371600"/>
                <a:gd name="connsiteX7" fmla="*/ 278606 w 297656"/>
                <a:gd name="connsiteY7" fmla="*/ 904875 h 1371600"/>
                <a:gd name="connsiteX8" fmla="*/ 295275 w 297656"/>
                <a:gd name="connsiteY8" fmla="*/ 1038225 h 1371600"/>
                <a:gd name="connsiteX9" fmla="*/ 297656 w 297656"/>
                <a:gd name="connsiteY9" fmla="*/ 1059656 h 1371600"/>
                <a:gd name="connsiteX10" fmla="*/ 295275 w 297656"/>
                <a:gd name="connsiteY10" fmla="*/ 1128712 h 1371600"/>
                <a:gd name="connsiteX11" fmla="*/ 288131 w 297656"/>
                <a:gd name="connsiteY11" fmla="*/ 1212056 h 1371600"/>
                <a:gd name="connsiteX12" fmla="*/ 264319 w 297656"/>
                <a:gd name="connsiteY12" fmla="*/ 1338262 h 1371600"/>
                <a:gd name="connsiteX13" fmla="*/ 252413 w 297656"/>
                <a:gd name="connsiteY13" fmla="*/ 1369218 h 1371600"/>
                <a:gd name="connsiteX14" fmla="*/ 100013 w 297656"/>
                <a:gd name="connsiteY14" fmla="*/ 1371600 h 1371600"/>
                <a:gd name="connsiteX15" fmla="*/ 88106 w 297656"/>
                <a:gd name="connsiteY15" fmla="*/ 1133475 h 1371600"/>
                <a:gd name="connsiteX16" fmla="*/ 78581 w 297656"/>
                <a:gd name="connsiteY16" fmla="*/ 931068 h 1371600"/>
                <a:gd name="connsiteX17" fmla="*/ 52388 w 297656"/>
                <a:gd name="connsiteY17" fmla="*/ 54530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656" h="1371600">
                  <a:moveTo>
                    <a:pt x="52388" y="545306"/>
                  </a:moveTo>
                  <a:lnTo>
                    <a:pt x="30956" y="304800"/>
                  </a:lnTo>
                  <a:lnTo>
                    <a:pt x="0" y="4762"/>
                  </a:lnTo>
                  <a:lnTo>
                    <a:pt x="176213" y="0"/>
                  </a:lnTo>
                  <a:lnTo>
                    <a:pt x="197644" y="211931"/>
                  </a:lnTo>
                  <a:lnTo>
                    <a:pt x="223838" y="454818"/>
                  </a:lnTo>
                  <a:lnTo>
                    <a:pt x="252413" y="700087"/>
                  </a:lnTo>
                  <a:lnTo>
                    <a:pt x="278606" y="904875"/>
                  </a:lnTo>
                  <a:lnTo>
                    <a:pt x="295275" y="1038225"/>
                  </a:lnTo>
                  <a:lnTo>
                    <a:pt x="297656" y="1059656"/>
                  </a:lnTo>
                  <a:cubicBezTo>
                    <a:pt x="296862" y="1082675"/>
                    <a:pt x="296069" y="1105693"/>
                    <a:pt x="295275" y="1128712"/>
                  </a:cubicBezTo>
                  <a:lnTo>
                    <a:pt x="288131" y="1212056"/>
                  </a:lnTo>
                  <a:lnTo>
                    <a:pt x="264319" y="1338262"/>
                  </a:lnTo>
                  <a:lnTo>
                    <a:pt x="252413" y="1369218"/>
                  </a:lnTo>
                  <a:lnTo>
                    <a:pt x="100013" y="1371600"/>
                  </a:lnTo>
                  <a:lnTo>
                    <a:pt x="88106" y="1133475"/>
                  </a:lnTo>
                  <a:lnTo>
                    <a:pt x="78581" y="931068"/>
                  </a:lnTo>
                  <a:lnTo>
                    <a:pt x="52388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EA849AE8-B7C4-48EB-AB55-A6B880698B9E}"/>
                </a:ext>
              </a:extLst>
            </p:cNvPr>
            <p:cNvSpPr/>
            <p:nvPr/>
          </p:nvSpPr>
          <p:spPr>
            <a:xfrm rot="16200000">
              <a:off x="5574507" y="3717131"/>
              <a:ext cx="323850" cy="1316037"/>
            </a:xfrm>
            <a:custGeom>
              <a:avLst/>
              <a:gdLst>
                <a:gd name="connsiteX0" fmla="*/ 285750 w 323850"/>
                <a:gd name="connsiteY0" fmla="*/ 540544 h 1316832"/>
                <a:gd name="connsiteX1" fmla="*/ 273844 w 323850"/>
                <a:gd name="connsiteY1" fmla="*/ 433388 h 1316832"/>
                <a:gd name="connsiteX2" fmla="*/ 261938 w 323850"/>
                <a:gd name="connsiteY2" fmla="*/ 330994 h 1316832"/>
                <a:gd name="connsiteX3" fmla="*/ 250032 w 323850"/>
                <a:gd name="connsiteY3" fmla="*/ 254794 h 1316832"/>
                <a:gd name="connsiteX4" fmla="*/ 230982 w 323850"/>
                <a:gd name="connsiteY4" fmla="*/ 157163 h 1316832"/>
                <a:gd name="connsiteX5" fmla="*/ 202407 w 323850"/>
                <a:gd name="connsiteY5" fmla="*/ 0 h 1316832"/>
                <a:gd name="connsiteX6" fmla="*/ 0 w 323850"/>
                <a:gd name="connsiteY6" fmla="*/ 4763 h 1316832"/>
                <a:gd name="connsiteX7" fmla="*/ 21432 w 323850"/>
                <a:gd name="connsiteY7" fmla="*/ 69057 h 1316832"/>
                <a:gd name="connsiteX8" fmla="*/ 38100 w 323850"/>
                <a:gd name="connsiteY8" fmla="*/ 114300 h 1316832"/>
                <a:gd name="connsiteX9" fmla="*/ 61913 w 323850"/>
                <a:gd name="connsiteY9" fmla="*/ 188119 h 1316832"/>
                <a:gd name="connsiteX10" fmla="*/ 85725 w 323850"/>
                <a:gd name="connsiteY10" fmla="*/ 271463 h 1316832"/>
                <a:gd name="connsiteX11" fmla="*/ 102394 w 323850"/>
                <a:gd name="connsiteY11" fmla="*/ 340519 h 1316832"/>
                <a:gd name="connsiteX12" fmla="*/ 114300 w 323850"/>
                <a:gd name="connsiteY12" fmla="*/ 407194 h 1316832"/>
                <a:gd name="connsiteX13" fmla="*/ 126207 w 323850"/>
                <a:gd name="connsiteY13" fmla="*/ 478632 h 1316832"/>
                <a:gd name="connsiteX14" fmla="*/ 135732 w 323850"/>
                <a:gd name="connsiteY14" fmla="*/ 554832 h 1316832"/>
                <a:gd name="connsiteX15" fmla="*/ 145257 w 323850"/>
                <a:gd name="connsiteY15" fmla="*/ 638175 h 1316832"/>
                <a:gd name="connsiteX16" fmla="*/ 150019 w 323850"/>
                <a:gd name="connsiteY16" fmla="*/ 719138 h 1316832"/>
                <a:gd name="connsiteX17" fmla="*/ 154782 w 323850"/>
                <a:gd name="connsiteY17" fmla="*/ 866775 h 1316832"/>
                <a:gd name="connsiteX18" fmla="*/ 157163 w 323850"/>
                <a:gd name="connsiteY18" fmla="*/ 978694 h 1316832"/>
                <a:gd name="connsiteX19" fmla="*/ 154782 w 323850"/>
                <a:gd name="connsiteY19" fmla="*/ 1092994 h 1316832"/>
                <a:gd name="connsiteX20" fmla="*/ 140494 w 323850"/>
                <a:gd name="connsiteY20" fmla="*/ 1316832 h 1316832"/>
                <a:gd name="connsiteX21" fmla="*/ 323850 w 323850"/>
                <a:gd name="connsiteY21" fmla="*/ 1316832 h 1316832"/>
                <a:gd name="connsiteX22" fmla="*/ 321469 w 323850"/>
                <a:gd name="connsiteY22" fmla="*/ 1166813 h 1316832"/>
                <a:gd name="connsiteX23" fmla="*/ 321469 w 323850"/>
                <a:gd name="connsiteY23" fmla="*/ 950119 h 1316832"/>
                <a:gd name="connsiteX24" fmla="*/ 321469 w 323850"/>
                <a:gd name="connsiteY24" fmla="*/ 897732 h 1316832"/>
                <a:gd name="connsiteX25" fmla="*/ 314325 w 323850"/>
                <a:gd name="connsiteY25" fmla="*/ 807244 h 1316832"/>
                <a:gd name="connsiteX26" fmla="*/ 285750 w 323850"/>
                <a:gd name="connsiteY26" fmla="*/ 540544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850" h="1316832">
                  <a:moveTo>
                    <a:pt x="285750" y="540544"/>
                  </a:moveTo>
                  <a:lnTo>
                    <a:pt x="273844" y="433388"/>
                  </a:lnTo>
                  <a:lnTo>
                    <a:pt x="261938" y="330994"/>
                  </a:lnTo>
                  <a:lnTo>
                    <a:pt x="250032" y="254794"/>
                  </a:lnTo>
                  <a:lnTo>
                    <a:pt x="230982" y="157163"/>
                  </a:lnTo>
                  <a:lnTo>
                    <a:pt x="202407" y="0"/>
                  </a:lnTo>
                  <a:lnTo>
                    <a:pt x="0" y="4763"/>
                  </a:lnTo>
                  <a:lnTo>
                    <a:pt x="21432" y="69057"/>
                  </a:lnTo>
                  <a:lnTo>
                    <a:pt x="38100" y="114300"/>
                  </a:lnTo>
                  <a:lnTo>
                    <a:pt x="61913" y="188119"/>
                  </a:lnTo>
                  <a:lnTo>
                    <a:pt x="85725" y="271463"/>
                  </a:lnTo>
                  <a:lnTo>
                    <a:pt x="102394" y="340519"/>
                  </a:lnTo>
                  <a:lnTo>
                    <a:pt x="114300" y="407194"/>
                  </a:lnTo>
                  <a:lnTo>
                    <a:pt x="126207" y="478632"/>
                  </a:lnTo>
                  <a:lnTo>
                    <a:pt x="135732" y="554832"/>
                  </a:lnTo>
                  <a:lnTo>
                    <a:pt x="145257" y="638175"/>
                  </a:lnTo>
                  <a:lnTo>
                    <a:pt x="150019" y="719138"/>
                  </a:lnTo>
                  <a:lnTo>
                    <a:pt x="154782" y="866775"/>
                  </a:lnTo>
                  <a:cubicBezTo>
                    <a:pt x="155576" y="904081"/>
                    <a:pt x="156369" y="941388"/>
                    <a:pt x="157163" y="978694"/>
                  </a:cubicBezTo>
                  <a:cubicBezTo>
                    <a:pt x="156369" y="1016794"/>
                    <a:pt x="155576" y="1054894"/>
                    <a:pt x="154782" y="1092994"/>
                  </a:cubicBezTo>
                  <a:lnTo>
                    <a:pt x="140494" y="1316832"/>
                  </a:lnTo>
                  <a:lnTo>
                    <a:pt x="323850" y="1316832"/>
                  </a:lnTo>
                  <a:cubicBezTo>
                    <a:pt x="323056" y="1266826"/>
                    <a:pt x="322263" y="1216819"/>
                    <a:pt x="321469" y="1166813"/>
                  </a:cubicBezTo>
                  <a:lnTo>
                    <a:pt x="321469" y="950119"/>
                  </a:lnTo>
                  <a:lnTo>
                    <a:pt x="321469" y="897732"/>
                  </a:lnTo>
                  <a:lnTo>
                    <a:pt x="314325" y="807244"/>
                  </a:lnTo>
                  <a:lnTo>
                    <a:pt x="285750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8">
              <a:extLst>
                <a:ext uri="{FF2B5EF4-FFF2-40B4-BE49-F238E27FC236}">
                  <a16:creationId xmlns:a16="http://schemas.microsoft.com/office/drawing/2014/main" id="{91BE4F25-910F-4673-BADE-B555F05149D9}"/>
                </a:ext>
              </a:extLst>
            </p:cNvPr>
            <p:cNvSpPr/>
            <p:nvPr/>
          </p:nvSpPr>
          <p:spPr>
            <a:xfrm>
              <a:off x="4292600" y="5060950"/>
              <a:ext cx="2978150" cy="422275"/>
            </a:xfrm>
            <a:custGeom>
              <a:avLst/>
              <a:gdLst>
                <a:gd name="connsiteX0" fmla="*/ 2168644 w 2977912"/>
                <a:gd name="connsiteY0" fmla="*/ 73348 h 422971"/>
                <a:gd name="connsiteX1" fmla="*/ 1970605 w 2977912"/>
                <a:gd name="connsiteY1" fmla="*/ 80682 h 422971"/>
                <a:gd name="connsiteX2" fmla="*/ 1792126 w 2977912"/>
                <a:gd name="connsiteY2" fmla="*/ 88017 h 422971"/>
                <a:gd name="connsiteX3" fmla="*/ 1603868 w 2977912"/>
                <a:gd name="connsiteY3" fmla="*/ 97797 h 422971"/>
                <a:gd name="connsiteX4" fmla="*/ 1359376 w 2977912"/>
                <a:gd name="connsiteY4" fmla="*/ 110021 h 422971"/>
                <a:gd name="connsiteX5" fmla="*/ 1139333 w 2977912"/>
                <a:gd name="connsiteY5" fmla="*/ 124691 h 422971"/>
                <a:gd name="connsiteX6" fmla="*/ 911955 w 2977912"/>
                <a:gd name="connsiteY6" fmla="*/ 139360 h 422971"/>
                <a:gd name="connsiteX7" fmla="*/ 738366 w 2977912"/>
                <a:gd name="connsiteY7" fmla="*/ 154030 h 422971"/>
                <a:gd name="connsiteX8" fmla="*/ 589226 w 2977912"/>
                <a:gd name="connsiteY8" fmla="*/ 168699 h 422971"/>
                <a:gd name="connsiteX9" fmla="*/ 513433 w 2977912"/>
                <a:gd name="connsiteY9" fmla="*/ 176034 h 422971"/>
                <a:gd name="connsiteX10" fmla="*/ 486539 w 2977912"/>
                <a:gd name="connsiteY10" fmla="*/ 178479 h 422971"/>
                <a:gd name="connsiteX11" fmla="*/ 452310 w 2977912"/>
                <a:gd name="connsiteY11" fmla="*/ 176034 h 422971"/>
                <a:gd name="connsiteX12" fmla="*/ 413192 w 2977912"/>
                <a:gd name="connsiteY12" fmla="*/ 173589 h 422971"/>
                <a:gd name="connsiteX13" fmla="*/ 352069 w 2977912"/>
                <a:gd name="connsiteY13" fmla="*/ 166255 h 422971"/>
                <a:gd name="connsiteX14" fmla="*/ 298280 w 2977912"/>
                <a:gd name="connsiteY14" fmla="*/ 156475 h 422971"/>
                <a:gd name="connsiteX15" fmla="*/ 261607 w 2977912"/>
                <a:gd name="connsiteY15" fmla="*/ 146695 h 422971"/>
                <a:gd name="connsiteX16" fmla="*/ 198039 w 2977912"/>
                <a:gd name="connsiteY16" fmla="*/ 124691 h 422971"/>
                <a:gd name="connsiteX17" fmla="*/ 141805 w 2977912"/>
                <a:gd name="connsiteY17" fmla="*/ 100242 h 422971"/>
                <a:gd name="connsiteX18" fmla="*/ 85572 w 2977912"/>
                <a:gd name="connsiteY18" fmla="*/ 68458 h 422971"/>
                <a:gd name="connsiteX19" fmla="*/ 53788 w 2977912"/>
                <a:gd name="connsiteY19" fmla="*/ 48898 h 422971"/>
                <a:gd name="connsiteX20" fmla="*/ 31784 w 2977912"/>
                <a:gd name="connsiteY20" fmla="*/ 39119 h 422971"/>
                <a:gd name="connsiteX21" fmla="*/ 17115 w 2977912"/>
                <a:gd name="connsiteY21" fmla="*/ 39119 h 422971"/>
                <a:gd name="connsiteX22" fmla="*/ 4890 w 2977912"/>
                <a:gd name="connsiteY22" fmla="*/ 41564 h 422971"/>
                <a:gd name="connsiteX23" fmla="*/ 0 w 2977912"/>
                <a:gd name="connsiteY23" fmla="*/ 48898 h 422971"/>
                <a:gd name="connsiteX24" fmla="*/ 0 w 2977912"/>
                <a:gd name="connsiteY24" fmla="*/ 61123 h 422971"/>
                <a:gd name="connsiteX25" fmla="*/ 2445 w 2977912"/>
                <a:gd name="connsiteY25" fmla="*/ 78237 h 422971"/>
                <a:gd name="connsiteX26" fmla="*/ 14670 w 2977912"/>
                <a:gd name="connsiteY26" fmla="*/ 102687 h 422971"/>
                <a:gd name="connsiteX27" fmla="*/ 63568 w 2977912"/>
                <a:gd name="connsiteY27" fmla="*/ 163810 h 422971"/>
                <a:gd name="connsiteX28" fmla="*/ 139361 w 2977912"/>
                <a:gd name="connsiteY28" fmla="*/ 246937 h 422971"/>
                <a:gd name="connsiteX29" fmla="*/ 202928 w 2977912"/>
                <a:gd name="connsiteY29" fmla="*/ 308060 h 422971"/>
                <a:gd name="connsiteX30" fmla="*/ 254272 w 2977912"/>
                <a:gd name="connsiteY30" fmla="*/ 349623 h 422971"/>
                <a:gd name="connsiteX31" fmla="*/ 305615 w 2977912"/>
                <a:gd name="connsiteY31" fmla="*/ 386297 h 422971"/>
                <a:gd name="connsiteX32" fmla="*/ 356958 w 2977912"/>
                <a:gd name="connsiteY32" fmla="*/ 413191 h 422971"/>
                <a:gd name="connsiteX33" fmla="*/ 388742 w 2977912"/>
                <a:gd name="connsiteY33" fmla="*/ 422971 h 422971"/>
                <a:gd name="connsiteX34" fmla="*/ 437641 w 2977912"/>
                <a:gd name="connsiteY34" fmla="*/ 408302 h 422971"/>
                <a:gd name="connsiteX35" fmla="*/ 574556 w 2977912"/>
                <a:gd name="connsiteY35" fmla="*/ 374073 h 422971"/>
                <a:gd name="connsiteX36" fmla="*/ 718807 w 2977912"/>
                <a:gd name="connsiteY36" fmla="*/ 349623 h 422971"/>
                <a:gd name="connsiteX37" fmla="*/ 860612 w 2977912"/>
                <a:gd name="connsiteY37" fmla="*/ 332509 h 422971"/>
                <a:gd name="connsiteX38" fmla="*/ 1041536 w 2977912"/>
                <a:gd name="connsiteY38" fmla="*/ 308060 h 422971"/>
                <a:gd name="connsiteX39" fmla="*/ 1246909 w 2977912"/>
                <a:gd name="connsiteY39" fmla="*/ 286056 h 422971"/>
                <a:gd name="connsiteX40" fmla="*/ 1425388 w 2977912"/>
                <a:gd name="connsiteY40" fmla="*/ 271386 h 422971"/>
                <a:gd name="connsiteX41" fmla="*/ 1557414 w 2977912"/>
                <a:gd name="connsiteY41" fmla="*/ 261606 h 422971"/>
                <a:gd name="connsiteX42" fmla="*/ 1682105 w 2977912"/>
                <a:gd name="connsiteY42" fmla="*/ 256717 h 422971"/>
                <a:gd name="connsiteX43" fmla="*/ 1823910 w 2977912"/>
                <a:gd name="connsiteY43" fmla="*/ 254272 h 422971"/>
                <a:gd name="connsiteX44" fmla="*/ 1929042 w 2977912"/>
                <a:gd name="connsiteY44" fmla="*/ 254272 h 422971"/>
                <a:gd name="connsiteX45" fmla="*/ 2070847 w 2977912"/>
                <a:gd name="connsiteY45" fmla="*/ 256717 h 422971"/>
                <a:gd name="connsiteX46" fmla="*/ 2246881 w 2977912"/>
                <a:gd name="connsiteY46" fmla="*/ 266496 h 422971"/>
                <a:gd name="connsiteX47" fmla="*/ 2408246 w 2977912"/>
                <a:gd name="connsiteY47" fmla="*/ 268941 h 422971"/>
                <a:gd name="connsiteX48" fmla="*/ 2528047 w 2977912"/>
                <a:gd name="connsiteY48" fmla="*/ 273831 h 422971"/>
                <a:gd name="connsiteX49" fmla="*/ 2657628 w 2977912"/>
                <a:gd name="connsiteY49" fmla="*/ 281166 h 422971"/>
                <a:gd name="connsiteX50" fmla="*/ 2782319 w 2977912"/>
                <a:gd name="connsiteY50" fmla="*/ 295835 h 422971"/>
                <a:gd name="connsiteX51" fmla="*/ 2887450 w 2977912"/>
                <a:gd name="connsiteY51" fmla="*/ 310505 h 422971"/>
                <a:gd name="connsiteX52" fmla="*/ 2911900 w 2977912"/>
                <a:gd name="connsiteY52" fmla="*/ 310505 h 422971"/>
                <a:gd name="connsiteX53" fmla="*/ 2943684 w 2977912"/>
                <a:gd name="connsiteY53" fmla="*/ 305615 h 422971"/>
                <a:gd name="connsiteX54" fmla="*/ 2960798 w 2977912"/>
                <a:gd name="connsiteY54" fmla="*/ 298280 h 422971"/>
                <a:gd name="connsiteX55" fmla="*/ 2975468 w 2977912"/>
                <a:gd name="connsiteY55" fmla="*/ 281166 h 422971"/>
                <a:gd name="connsiteX56" fmla="*/ 2977912 w 2977912"/>
                <a:gd name="connsiteY56" fmla="*/ 266496 h 422971"/>
                <a:gd name="connsiteX57" fmla="*/ 2975468 w 2977912"/>
                <a:gd name="connsiteY57" fmla="*/ 246937 h 422971"/>
                <a:gd name="connsiteX58" fmla="*/ 2968133 w 2977912"/>
                <a:gd name="connsiteY58" fmla="*/ 222488 h 422971"/>
                <a:gd name="connsiteX59" fmla="*/ 2948573 w 2977912"/>
                <a:gd name="connsiteY59" fmla="*/ 188259 h 422971"/>
                <a:gd name="connsiteX60" fmla="*/ 2921679 w 2977912"/>
                <a:gd name="connsiteY60" fmla="*/ 158920 h 422971"/>
                <a:gd name="connsiteX61" fmla="*/ 2897230 w 2977912"/>
                <a:gd name="connsiteY61" fmla="*/ 136915 h 422971"/>
                <a:gd name="connsiteX62" fmla="*/ 2860556 w 2977912"/>
                <a:gd name="connsiteY62" fmla="*/ 110021 h 422971"/>
                <a:gd name="connsiteX63" fmla="*/ 2804323 w 2977912"/>
                <a:gd name="connsiteY63" fmla="*/ 78237 h 422971"/>
                <a:gd name="connsiteX64" fmla="*/ 2752980 w 2977912"/>
                <a:gd name="connsiteY64" fmla="*/ 56233 h 422971"/>
                <a:gd name="connsiteX65" fmla="*/ 2669853 w 2977912"/>
                <a:gd name="connsiteY65" fmla="*/ 24449 h 422971"/>
                <a:gd name="connsiteX66" fmla="*/ 2586725 w 2977912"/>
                <a:gd name="connsiteY66" fmla="*/ 0 h 422971"/>
                <a:gd name="connsiteX67" fmla="*/ 2567166 w 2977912"/>
                <a:gd name="connsiteY67" fmla="*/ 0 h 422971"/>
                <a:gd name="connsiteX68" fmla="*/ 2515823 w 2977912"/>
                <a:gd name="connsiteY68" fmla="*/ 4890 h 422971"/>
                <a:gd name="connsiteX69" fmla="*/ 2466924 w 2977912"/>
                <a:gd name="connsiteY69" fmla="*/ 17114 h 422971"/>
                <a:gd name="connsiteX70" fmla="*/ 2388687 w 2977912"/>
                <a:gd name="connsiteY70" fmla="*/ 44009 h 422971"/>
                <a:gd name="connsiteX71" fmla="*/ 2330009 w 2977912"/>
                <a:gd name="connsiteY71" fmla="*/ 66013 h 422971"/>
                <a:gd name="connsiteX72" fmla="*/ 2168644 w 2977912"/>
                <a:gd name="connsiteY72" fmla="*/ 73348 h 42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77912" h="422971">
                  <a:moveTo>
                    <a:pt x="2168644" y="73348"/>
                  </a:moveTo>
                  <a:lnTo>
                    <a:pt x="1970605" y="80682"/>
                  </a:lnTo>
                  <a:lnTo>
                    <a:pt x="1792126" y="88017"/>
                  </a:lnTo>
                  <a:lnTo>
                    <a:pt x="1603868" y="97797"/>
                  </a:lnTo>
                  <a:lnTo>
                    <a:pt x="1359376" y="110021"/>
                  </a:lnTo>
                  <a:lnTo>
                    <a:pt x="1139333" y="124691"/>
                  </a:lnTo>
                  <a:lnTo>
                    <a:pt x="911955" y="139360"/>
                  </a:lnTo>
                  <a:lnTo>
                    <a:pt x="738366" y="154030"/>
                  </a:lnTo>
                  <a:lnTo>
                    <a:pt x="589226" y="168699"/>
                  </a:lnTo>
                  <a:lnTo>
                    <a:pt x="513433" y="176034"/>
                  </a:lnTo>
                  <a:lnTo>
                    <a:pt x="486539" y="178479"/>
                  </a:lnTo>
                  <a:lnTo>
                    <a:pt x="452310" y="176034"/>
                  </a:lnTo>
                  <a:lnTo>
                    <a:pt x="413192" y="173589"/>
                  </a:lnTo>
                  <a:lnTo>
                    <a:pt x="352069" y="166255"/>
                  </a:lnTo>
                  <a:lnTo>
                    <a:pt x="298280" y="156475"/>
                  </a:lnTo>
                  <a:lnTo>
                    <a:pt x="261607" y="146695"/>
                  </a:lnTo>
                  <a:lnTo>
                    <a:pt x="198039" y="124691"/>
                  </a:lnTo>
                  <a:lnTo>
                    <a:pt x="141805" y="100242"/>
                  </a:lnTo>
                  <a:lnTo>
                    <a:pt x="85572" y="68458"/>
                  </a:lnTo>
                  <a:lnTo>
                    <a:pt x="53788" y="48898"/>
                  </a:lnTo>
                  <a:lnTo>
                    <a:pt x="31784" y="39119"/>
                  </a:lnTo>
                  <a:lnTo>
                    <a:pt x="17115" y="39119"/>
                  </a:lnTo>
                  <a:lnTo>
                    <a:pt x="4890" y="41564"/>
                  </a:lnTo>
                  <a:lnTo>
                    <a:pt x="0" y="48898"/>
                  </a:lnTo>
                  <a:lnTo>
                    <a:pt x="0" y="61123"/>
                  </a:lnTo>
                  <a:lnTo>
                    <a:pt x="2445" y="78237"/>
                  </a:lnTo>
                  <a:lnTo>
                    <a:pt x="14670" y="102687"/>
                  </a:lnTo>
                  <a:lnTo>
                    <a:pt x="63568" y="163810"/>
                  </a:lnTo>
                  <a:lnTo>
                    <a:pt x="139361" y="246937"/>
                  </a:lnTo>
                  <a:lnTo>
                    <a:pt x="202928" y="308060"/>
                  </a:lnTo>
                  <a:lnTo>
                    <a:pt x="254272" y="349623"/>
                  </a:lnTo>
                  <a:lnTo>
                    <a:pt x="305615" y="386297"/>
                  </a:lnTo>
                  <a:lnTo>
                    <a:pt x="356958" y="413191"/>
                  </a:lnTo>
                  <a:lnTo>
                    <a:pt x="388742" y="422971"/>
                  </a:lnTo>
                  <a:lnTo>
                    <a:pt x="437641" y="408302"/>
                  </a:lnTo>
                  <a:lnTo>
                    <a:pt x="574556" y="374073"/>
                  </a:lnTo>
                  <a:lnTo>
                    <a:pt x="718807" y="349623"/>
                  </a:lnTo>
                  <a:lnTo>
                    <a:pt x="860612" y="332509"/>
                  </a:lnTo>
                  <a:lnTo>
                    <a:pt x="1041536" y="308060"/>
                  </a:lnTo>
                  <a:lnTo>
                    <a:pt x="1246909" y="286056"/>
                  </a:lnTo>
                  <a:lnTo>
                    <a:pt x="1425388" y="271386"/>
                  </a:lnTo>
                  <a:lnTo>
                    <a:pt x="1557414" y="261606"/>
                  </a:lnTo>
                  <a:lnTo>
                    <a:pt x="1682105" y="256717"/>
                  </a:lnTo>
                  <a:lnTo>
                    <a:pt x="1823910" y="254272"/>
                  </a:lnTo>
                  <a:lnTo>
                    <a:pt x="1929042" y="254272"/>
                  </a:lnTo>
                  <a:lnTo>
                    <a:pt x="2070847" y="256717"/>
                  </a:lnTo>
                  <a:lnTo>
                    <a:pt x="2246881" y="266496"/>
                  </a:lnTo>
                  <a:lnTo>
                    <a:pt x="2408246" y="268941"/>
                  </a:lnTo>
                  <a:lnTo>
                    <a:pt x="2528047" y="273831"/>
                  </a:lnTo>
                  <a:lnTo>
                    <a:pt x="2657628" y="281166"/>
                  </a:lnTo>
                  <a:lnTo>
                    <a:pt x="2782319" y="295835"/>
                  </a:lnTo>
                  <a:lnTo>
                    <a:pt x="2887450" y="310505"/>
                  </a:lnTo>
                  <a:lnTo>
                    <a:pt x="2911900" y="310505"/>
                  </a:lnTo>
                  <a:lnTo>
                    <a:pt x="2943684" y="305615"/>
                  </a:lnTo>
                  <a:lnTo>
                    <a:pt x="2960798" y="298280"/>
                  </a:lnTo>
                  <a:lnTo>
                    <a:pt x="2975468" y="281166"/>
                  </a:lnTo>
                  <a:lnTo>
                    <a:pt x="2977912" y="266496"/>
                  </a:lnTo>
                  <a:lnTo>
                    <a:pt x="2975468" y="246937"/>
                  </a:lnTo>
                  <a:lnTo>
                    <a:pt x="2968133" y="222488"/>
                  </a:lnTo>
                  <a:lnTo>
                    <a:pt x="2948573" y="188259"/>
                  </a:lnTo>
                  <a:lnTo>
                    <a:pt x="2921679" y="158920"/>
                  </a:lnTo>
                  <a:lnTo>
                    <a:pt x="2897230" y="136915"/>
                  </a:lnTo>
                  <a:lnTo>
                    <a:pt x="2860556" y="110021"/>
                  </a:lnTo>
                  <a:lnTo>
                    <a:pt x="2804323" y="78237"/>
                  </a:lnTo>
                  <a:lnTo>
                    <a:pt x="2752980" y="56233"/>
                  </a:lnTo>
                  <a:lnTo>
                    <a:pt x="2669853" y="24449"/>
                  </a:lnTo>
                  <a:lnTo>
                    <a:pt x="2586725" y="0"/>
                  </a:lnTo>
                  <a:lnTo>
                    <a:pt x="2567166" y="0"/>
                  </a:lnTo>
                  <a:lnTo>
                    <a:pt x="2515823" y="4890"/>
                  </a:lnTo>
                  <a:lnTo>
                    <a:pt x="2466924" y="17114"/>
                  </a:lnTo>
                  <a:lnTo>
                    <a:pt x="2388687" y="44009"/>
                  </a:lnTo>
                  <a:lnTo>
                    <a:pt x="2330009" y="66013"/>
                  </a:lnTo>
                  <a:lnTo>
                    <a:pt x="2168644" y="7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87858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5090" name="グループ化 1">
            <a:extLst>
              <a:ext uri="{FF2B5EF4-FFF2-40B4-BE49-F238E27FC236}">
                <a16:creationId xmlns:a16="http://schemas.microsoft.com/office/drawing/2014/main" id="{AE9A442B-F69C-4266-A17B-C973E3BD5FB2}"/>
              </a:ext>
            </a:extLst>
          </p:cNvPr>
          <p:cNvGrpSpPr>
            <a:grpSpLocks/>
          </p:cNvGrpSpPr>
          <p:nvPr/>
        </p:nvGrpSpPr>
        <p:grpSpPr bwMode="auto">
          <a:xfrm>
            <a:off x="2614613" y="1573213"/>
            <a:ext cx="4656137" cy="4248150"/>
            <a:chOff x="2614613" y="1573213"/>
            <a:chExt cx="4656137" cy="4248150"/>
          </a:xfrm>
        </p:grpSpPr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1ECD58D-A675-489C-BAC8-A99B30DAFC26}"/>
                </a:ext>
              </a:extLst>
            </p:cNvPr>
            <p:cNvSpPr/>
            <p:nvPr/>
          </p:nvSpPr>
          <p:spPr>
            <a:xfrm>
              <a:off x="2614613" y="2505075"/>
              <a:ext cx="1816100" cy="512763"/>
            </a:xfrm>
            <a:custGeom>
              <a:avLst/>
              <a:gdLst>
                <a:gd name="connsiteX0" fmla="*/ 1593057 w 1814513"/>
                <a:gd name="connsiteY0" fmla="*/ 216694 h 511969"/>
                <a:gd name="connsiteX1" fmla="*/ 1459707 w 1814513"/>
                <a:gd name="connsiteY1" fmla="*/ 252413 h 511969"/>
                <a:gd name="connsiteX2" fmla="*/ 1350169 w 1814513"/>
                <a:gd name="connsiteY2" fmla="*/ 280988 h 511969"/>
                <a:gd name="connsiteX3" fmla="*/ 1216819 w 1814513"/>
                <a:gd name="connsiteY3" fmla="*/ 319088 h 511969"/>
                <a:gd name="connsiteX4" fmla="*/ 1031082 w 1814513"/>
                <a:gd name="connsiteY4" fmla="*/ 354806 h 511969"/>
                <a:gd name="connsiteX5" fmla="*/ 921544 w 1814513"/>
                <a:gd name="connsiteY5" fmla="*/ 376238 h 511969"/>
                <a:gd name="connsiteX6" fmla="*/ 826294 w 1814513"/>
                <a:gd name="connsiteY6" fmla="*/ 397669 h 511969"/>
                <a:gd name="connsiteX7" fmla="*/ 716757 w 1814513"/>
                <a:gd name="connsiteY7" fmla="*/ 426244 h 511969"/>
                <a:gd name="connsiteX8" fmla="*/ 588169 w 1814513"/>
                <a:gd name="connsiteY8" fmla="*/ 461963 h 511969"/>
                <a:gd name="connsiteX9" fmla="*/ 461963 w 1814513"/>
                <a:gd name="connsiteY9" fmla="*/ 500063 h 511969"/>
                <a:gd name="connsiteX10" fmla="*/ 419100 w 1814513"/>
                <a:gd name="connsiteY10" fmla="*/ 511969 h 511969"/>
                <a:gd name="connsiteX11" fmla="*/ 411957 w 1814513"/>
                <a:gd name="connsiteY11" fmla="*/ 511969 h 511969"/>
                <a:gd name="connsiteX12" fmla="*/ 369094 w 1814513"/>
                <a:gd name="connsiteY12" fmla="*/ 500063 h 511969"/>
                <a:gd name="connsiteX13" fmla="*/ 309563 w 1814513"/>
                <a:gd name="connsiteY13" fmla="*/ 478631 h 511969"/>
                <a:gd name="connsiteX14" fmla="*/ 259557 w 1814513"/>
                <a:gd name="connsiteY14" fmla="*/ 454819 h 511969"/>
                <a:gd name="connsiteX15" fmla="*/ 221457 w 1814513"/>
                <a:gd name="connsiteY15" fmla="*/ 433388 h 511969"/>
                <a:gd name="connsiteX16" fmla="*/ 176213 w 1814513"/>
                <a:gd name="connsiteY16" fmla="*/ 402431 h 511969"/>
                <a:gd name="connsiteX17" fmla="*/ 135732 w 1814513"/>
                <a:gd name="connsiteY17" fmla="*/ 369094 h 511969"/>
                <a:gd name="connsiteX18" fmla="*/ 104775 w 1814513"/>
                <a:gd name="connsiteY18" fmla="*/ 340519 h 511969"/>
                <a:gd name="connsiteX19" fmla="*/ 71438 w 1814513"/>
                <a:gd name="connsiteY19" fmla="*/ 304800 h 511969"/>
                <a:gd name="connsiteX20" fmla="*/ 38100 w 1814513"/>
                <a:gd name="connsiteY20" fmla="*/ 259556 h 511969"/>
                <a:gd name="connsiteX21" fmla="*/ 14288 w 1814513"/>
                <a:gd name="connsiteY21" fmla="*/ 223838 h 511969"/>
                <a:gd name="connsiteX22" fmla="*/ 0 w 1814513"/>
                <a:gd name="connsiteY22" fmla="*/ 185738 h 511969"/>
                <a:gd name="connsiteX23" fmla="*/ 0 w 1814513"/>
                <a:gd name="connsiteY23" fmla="*/ 176213 h 511969"/>
                <a:gd name="connsiteX24" fmla="*/ 2382 w 1814513"/>
                <a:gd name="connsiteY24" fmla="*/ 166688 h 511969"/>
                <a:gd name="connsiteX25" fmla="*/ 7144 w 1814513"/>
                <a:gd name="connsiteY25" fmla="*/ 164306 h 511969"/>
                <a:gd name="connsiteX26" fmla="*/ 19050 w 1814513"/>
                <a:gd name="connsiteY26" fmla="*/ 164306 h 511969"/>
                <a:gd name="connsiteX27" fmla="*/ 47625 w 1814513"/>
                <a:gd name="connsiteY27" fmla="*/ 171450 h 511969"/>
                <a:gd name="connsiteX28" fmla="*/ 119063 w 1814513"/>
                <a:gd name="connsiteY28" fmla="*/ 202406 h 511969"/>
                <a:gd name="connsiteX29" fmla="*/ 211932 w 1814513"/>
                <a:gd name="connsiteY29" fmla="*/ 238125 h 511969"/>
                <a:gd name="connsiteX30" fmla="*/ 297657 w 1814513"/>
                <a:gd name="connsiteY30" fmla="*/ 261938 h 511969"/>
                <a:gd name="connsiteX31" fmla="*/ 392907 w 1814513"/>
                <a:gd name="connsiteY31" fmla="*/ 283369 h 511969"/>
                <a:gd name="connsiteX32" fmla="*/ 442913 w 1814513"/>
                <a:gd name="connsiteY32" fmla="*/ 290513 h 511969"/>
                <a:gd name="connsiteX33" fmla="*/ 578644 w 1814513"/>
                <a:gd name="connsiteY33" fmla="*/ 266700 h 511969"/>
                <a:gd name="connsiteX34" fmla="*/ 821532 w 1814513"/>
                <a:gd name="connsiteY34" fmla="*/ 221456 h 511969"/>
                <a:gd name="connsiteX35" fmla="*/ 1028700 w 1814513"/>
                <a:gd name="connsiteY35" fmla="*/ 176213 h 511969"/>
                <a:gd name="connsiteX36" fmla="*/ 1231107 w 1814513"/>
                <a:gd name="connsiteY36" fmla="*/ 114300 h 511969"/>
                <a:gd name="connsiteX37" fmla="*/ 1409700 w 1814513"/>
                <a:gd name="connsiteY37" fmla="*/ 66675 h 511969"/>
                <a:gd name="connsiteX38" fmla="*/ 1488282 w 1814513"/>
                <a:gd name="connsiteY38" fmla="*/ 42863 h 511969"/>
                <a:gd name="connsiteX39" fmla="*/ 1526382 w 1814513"/>
                <a:gd name="connsiteY39" fmla="*/ 26194 h 511969"/>
                <a:gd name="connsiteX40" fmla="*/ 1576388 w 1814513"/>
                <a:gd name="connsiteY40" fmla="*/ 7144 h 511969"/>
                <a:gd name="connsiteX41" fmla="*/ 1612107 w 1814513"/>
                <a:gd name="connsiteY41" fmla="*/ 0 h 511969"/>
                <a:gd name="connsiteX42" fmla="*/ 1643063 w 1814513"/>
                <a:gd name="connsiteY42" fmla="*/ 0 h 511969"/>
                <a:gd name="connsiteX43" fmla="*/ 1690688 w 1814513"/>
                <a:gd name="connsiteY43" fmla="*/ 4763 h 511969"/>
                <a:gd name="connsiteX44" fmla="*/ 1757363 w 1814513"/>
                <a:gd name="connsiteY44" fmla="*/ 23813 h 511969"/>
                <a:gd name="connsiteX45" fmla="*/ 1795463 w 1814513"/>
                <a:gd name="connsiteY45" fmla="*/ 40481 h 511969"/>
                <a:gd name="connsiteX46" fmla="*/ 1802607 w 1814513"/>
                <a:gd name="connsiteY46" fmla="*/ 47625 h 511969"/>
                <a:gd name="connsiteX47" fmla="*/ 1809750 w 1814513"/>
                <a:gd name="connsiteY47" fmla="*/ 64294 h 511969"/>
                <a:gd name="connsiteX48" fmla="*/ 1814513 w 1814513"/>
                <a:gd name="connsiteY48" fmla="*/ 85725 h 511969"/>
                <a:gd name="connsiteX49" fmla="*/ 1814513 w 1814513"/>
                <a:gd name="connsiteY49" fmla="*/ 116681 h 511969"/>
                <a:gd name="connsiteX50" fmla="*/ 1804988 w 1814513"/>
                <a:gd name="connsiteY50" fmla="*/ 138113 h 511969"/>
                <a:gd name="connsiteX51" fmla="*/ 1785938 w 1814513"/>
                <a:gd name="connsiteY51" fmla="*/ 159544 h 511969"/>
                <a:gd name="connsiteX52" fmla="*/ 1766888 w 1814513"/>
                <a:gd name="connsiteY52" fmla="*/ 169069 h 511969"/>
                <a:gd name="connsiteX53" fmla="*/ 1593057 w 1814513"/>
                <a:gd name="connsiteY53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14513" h="511969">
                  <a:moveTo>
                    <a:pt x="1593057" y="216694"/>
                  </a:moveTo>
                  <a:lnTo>
                    <a:pt x="1459707" y="252413"/>
                  </a:lnTo>
                  <a:lnTo>
                    <a:pt x="1350169" y="280988"/>
                  </a:lnTo>
                  <a:lnTo>
                    <a:pt x="1216819" y="319088"/>
                  </a:lnTo>
                  <a:lnTo>
                    <a:pt x="1031082" y="354806"/>
                  </a:lnTo>
                  <a:lnTo>
                    <a:pt x="921544" y="376238"/>
                  </a:lnTo>
                  <a:lnTo>
                    <a:pt x="826294" y="397669"/>
                  </a:lnTo>
                  <a:lnTo>
                    <a:pt x="716757" y="426244"/>
                  </a:lnTo>
                  <a:lnTo>
                    <a:pt x="588169" y="461963"/>
                  </a:lnTo>
                  <a:lnTo>
                    <a:pt x="461963" y="500063"/>
                  </a:lnTo>
                  <a:lnTo>
                    <a:pt x="419100" y="511969"/>
                  </a:lnTo>
                  <a:lnTo>
                    <a:pt x="411957" y="511969"/>
                  </a:lnTo>
                  <a:lnTo>
                    <a:pt x="369094" y="500063"/>
                  </a:lnTo>
                  <a:lnTo>
                    <a:pt x="309563" y="478631"/>
                  </a:lnTo>
                  <a:lnTo>
                    <a:pt x="259557" y="454819"/>
                  </a:lnTo>
                  <a:lnTo>
                    <a:pt x="221457" y="433388"/>
                  </a:lnTo>
                  <a:lnTo>
                    <a:pt x="176213" y="402431"/>
                  </a:lnTo>
                  <a:lnTo>
                    <a:pt x="135732" y="369094"/>
                  </a:lnTo>
                  <a:lnTo>
                    <a:pt x="104775" y="340519"/>
                  </a:lnTo>
                  <a:lnTo>
                    <a:pt x="71438" y="304800"/>
                  </a:lnTo>
                  <a:lnTo>
                    <a:pt x="38100" y="259556"/>
                  </a:lnTo>
                  <a:lnTo>
                    <a:pt x="14288" y="223838"/>
                  </a:lnTo>
                  <a:lnTo>
                    <a:pt x="0" y="185738"/>
                  </a:lnTo>
                  <a:lnTo>
                    <a:pt x="0" y="176213"/>
                  </a:lnTo>
                  <a:lnTo>
                    <a:pt x="2382" y="166688"/>
                  </a:lnTo>
                  <a:lnTo>
                    <a:pt x="7144" y="164306"/>
                  </a:lnTo>
                  <a:lnTo>
                    <a:pt x="19050" y="164306"/>
                  </a:lnTo>
                  <a:lnTo>
                    <a:pt x="47625" y="171450"/>
                  </a:lnTo>
                  <a:lnTo>
                    <a:pt x="119063" y="202406"/>
                  </a:lnTo>
                  <a:lnTo>
                    <a:pt x="211932" y="238125"/>
                  </a:lnTo>
                  <a:lnTo>
                    <a:pt x="297657" y="261938"/>
                  </a:lnTo>
                  <a:lnTo>
                    <a:pt x="392907" y="283369"/>
                  </a:lnTo>
                  <a:lnTo>
                    <a:pt x="442913" y="290513"/>
                  </a:lnTo>
                  <a:lnTo>
                    <a:pt x="578644" y="266700"/>
                  </a:lnTo>
                  <a:lnTo>
                    <a:pt x="821532" y="221456"/>
                  </a:lnTo>
                  <a:lnTo>
                    <a:pt x="1028700" y="176213"/>
                  </a:lnTo>
                  <a:lnTo>
                    <a:pt x="1231107" y="114300"/>
                  </a:lnTo>
                  <a:lnTo>
                    <a:pt x="1409700" y="66675"/>
                  </a:lnTo>
                  <a:lnTo>
                    <a:pt x="1488282" y="42863"/>
                  </a:lnTo>
                  <a:lnTo>
                    <a:pt x="1526382" y="26194"/>
                  </a:lnTo>
                  <a:lnTo>
                    <a:pt x="1576388" y="7144"/>
                  </a:lnTo>
                  <a:lnTo>
                    <a:pt x="1612107" y="0"/>
                  </a:lnTo>
                  <a:lnTo>
                    <a:pt x="1643063" y="0"/>
                  </a:lnTo>
                  <a:lnTo>
                    <a:pt x="1690688" y="4763"/>
                  </a:lnTo>
                  <a:lnTo>
                    <a:pt x="1757363" y="23813"/>
                  </a:lnTo>
                  <a:lnTo>
                    <a:pt x="1795463" y="40481"/>
                  </a:lnTo>
                  <a:lnTo>
                    <a:pt x="1802607" y="47625"/>
                  </a:lnTo>
                  <a:lnTo>
                    <a:pt x="1809750" y="64294"/>
                  </a:lnTo>
                  <a:lnTo>
                    <a:pt x="1814513" y="85725"/>
                  </a:lnTo>
                  <a:lnTo>
                    <a:pt x="1814513" y="116681"/>
                  </a:lnTo>
                  <a:lnTo>
                    <a:pt x="1804988" y="138113"/>
                  </a:lnTo>
                  <a:lnTo>
                    <a:pt x="1785938" y="159544"/>
                  </a:lnTo>
                  <a:lnTo>
                    <a:pt x="1766888" y="169069"/>
                  </a:lnTo>
                  <a:lnTo>
                    <a:pt x="15930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5E5F5338-1D67-489D-8B6F-28ABD7F26359}"/>
                </a:ext>
              </a:extLst>
            </p:cNvPr>
            <p:cNvSpPr/>
            <p:nvPr/>
          </p:nvSpPr>
          <p:spPr>
            <a:xfrm rot="16200000">
              <a:off x="1562100" y="3421063"/>
              <a:ext cx="4248150" cy="552450"/>
            </a:xfrm>
            <a:custGeom>
              <a:avLst/>
              <a:gdLst>
                <a:gd name="connsiteX0" fmla="*/ 2791507 w 4247646"/>
                <a:gd name="connsiteY0" fmla="*/ 238089 h 552091"/>
                <a:gd name="connsiteX1" fmla="*/ 2453352 w 4247646"/>
                <a:gd name="connsiteY1" fmla="*/ 238089 h 552091"/>
                <a:gd name="connsiteX2" fmla="*/ 2139350 w 4247646"/>
                <a:gd name="connsiteY2" fmla="*/ 238089 h 552091"/>
                <a:gd name="connsiteX3" fmla="*/ 1959921 w 4247646"/>
                <a:gd name="connsiteY3" fmla="*/ 241540 h 552091"/>
                <a:gd name="connsiteX4" fmla="*/ 1652821 w 4247646"/>
                <a:gd name="connsiteY4" fmla="*/ 238089 h 552091"/>
                <a:gd name="connsiteX5" fmla="*/ 1362973 w 4247646"/>
                <a:gd name="connsiteY5" fmla="*/ 238089 h 552091"/>
                <a:gd name="connsiteX6" fmla="*/ 1111082 w 4247646"/>
                <a:gd name="connsiteY6" fmla="*/ 231188 h 552091"/>
                <a:gd name="connsiteX7" fmla="*/ 793630 w 4247646"/>
                <a:gd name="connsiteY7" fmla="*/ 224287 h 552091"/>
                <a:gd name="connsiteX8" fmla="*/ 579695 w 4247646"/>
                <a:gd name="connsiteY8" fmla="*/ 213935 h 552091"/>
                <a:gd name="connsiteX9" fmla="*/ 37956 w 4247646"/>
                <a:gd name="connsiteY9" fmla="*/ 210485 h 552091"/>
                <a:gd name="connsiteX10" fmla="*/ 17252 w 4247646"/>
                <a:gd name="connsiteY10" fmla="*/ 224287 h 552091"/>
                <a:gd name="connsiteX11" fmla="*/ 3450 w 4247646"/>
                <a:gd name="connsiteY11" fmla="*/ 241540 h 552091"/>
                <a:gd name="connsiteX12" fmla="*/ 0 w 4247646"/>
                <a:gd name="connsiteY12" fmla="*/ 265694 h 552091"/>
                <a:gd name="connsiteX13" fmla="*/ 6901 w 4247646"/>
                <a:gd name="connsiteY13" fmla="*/ 289848 h 552091"/>
                <a:gd name="connsiteX14" fmla="*/ 24153 w 4247646"/>
                <a:gd name="connsiteY14" fmla="*/ 307101 h 552091"/>
                <a:gd name="connsiteX15" fmla="*/ 69011 w 4247646"/>
                <a:gd name="connsiteY15" fmla="*/ 341606 h 552091"/>
                <a:gd name="connsiteX16" fmla="*/ 138022 w 4247646"/>
                <a:gd name="connsiteY16" fmla="*/ 389914 h 552091"/>
                <a:gd name="connsiteX17" fmla="*/ 210484 w 4247646"/>
                <a:gd name="connsiteY17" fmla="*/ 431321 h 552091"/>
                <a:gd name="connsiteX18" fmla="*/ 276045 w 4247646"/>
                <a:gd name="connsiteY18" fmla="*/ 462376 h 552091"/>
                <a:gd name="connsiteX19" fmla="*/ 334704 w 4247646"/>
                <a:gd name="connsiteY19" fmla="*/ 486530 h 552091"/>
                <a:gd name="connsiteX20" fmla="*/ 386463 w 4247646"/>
                <a:gd name="connsiteY20" fmla="*/ 503783 h 552091"/>
                <a:gd name="connsiteX21" fmla="*/ 407166 w 4247646"/>
                <a:gd name="connsiteY21" fmla="*/ 507233 h 552091"/>
                <a:gd name="connsiteX22" fmla="*/ 545189 w 4247646"/>
                <a:gd name="connsiteY22" fmla="*/ 500332 h 552091"/>
                <a:gd name="connsiteX23" fmla="*/ 772926 w 4247646"/>
                <a:gd name="connsiteY23" fmla="*/ 489981 h 552091"/>
                <a:gd name="connsiteX24" fmla="*/ 948905 w 4247646"/>
                <a:gd name="connsiteY24" fmla="*/ 483079 h 552091"/>
                <a:gd name="connsiteX25" fmla="*/ 1186994 w 4247646"/>
                <a:gd name="connsiteY25" fmla="*/ 476178 h 552091"/>
                <a:gd name="connsiteX26" fmla="*/ 1404380 w 4247646"/>
                <a:gd name="connsiteY26" fmla="*/ 469277 h 552091"/>
                <a:gd name="connsiteX27" fmla="*/ 1635568 w 4247646"/>
                <a:gd name="connsiteY27" fmla="*/ 465827 h 552091"/>
                <a:gd name="connsiteX28" fmla="*/ 1856404 w 4247646"/>
                <a:gd name="connsiteY28" fmla="*/ 465827 h 552091"/>
                <a:gd name="connsiteX29" fmla="*/ 2201461 w 4247646"/>
                <a:gd name="connsiteY29" fmla="*/ 465827 h 552091"/>
                <a:gd name="connsiteX30" fmla="*/ 2629331 w 4247646"/>
                <a:gd name="connsiteY30" fmla="*/ 462376 h 552091"/>
                <a:gd name="connsiteX31" fmla="*/ 2857068 w 4247646"/>
                <a:gd name="connsiteY31" fmla="*/ 462376 h 552091"/>
                <a:gd name="connsiteX32" fmla="*/ 3012344 w 4247646"/>
                <a:gd name="connsiteY32" fmla="*/ 462376 h 552091"/>
                <a:gd name="connsiteX33" fmla="*/ 3243532 w 4247646"/>
                <a:gd name="connsiteY33" fmla="*/ 465827 h 552091"/>
                <a:gd name="connsiteX34" fmla="*/ 3409159 w 4247646"/>
                <a:gd name="connsiteY34" fmla="*/ 469277 h 552091"/>
                <a:gd name="connsiteX35" fmla="*/ 3523027 w 4247646"/>
                <a:gd name="connsiteY35" fmla="*/ 472728 h 552091"/>
                <a:gd name="connsiteX36" fmla="*/ 3626544 w 4247646"/>
                <a:gd name="connsiteY36" fmla="*/ 479629 h 552091"/>
                <a:gd name="connsiteX37" fmla="*/ 3730061 w 4247646"/>
                <a:gd name="connsiteY37" fmla="*/ 489981 h 552091"/>
                <a:gd name="connsiteX38" fmla="*/ 3795622 w 4247646"/>
                <a:gd name="connsiteY38" fmla="*/ 503783 h 552091"/>
                <a:gd name="connsiteX39" fmla="*/ 3850831 w 4247646"/>
                <a:gd name="connsiteY39" fmla="*/ 521036 h 552091"/>
                <a:gd name="connsiteX40" fmla="*/ 3878436 w 4247646"/>
                <a:gd name="connsiteY40" fmla="*/ 538288 h 552091"/>
                <a:gd name="connsiteX41" fmla="*/ 3902590 w 4247646"/>
                <a:gd name="connsiteY41" fmla="*/ 548640 h 552091"/>
                <a:gd name="connsiteX42" fmla="*/ 3933645 w 4247646"/>
                <a:gd name="connsiteY42" fmla="*/ 552091 h 552091"/>
                <a:gd name="connsiteX43" fmla="*/ 3961249 w 4247646"/>
                <a:gd name="connsiteY43" fmla="*/ 545190 h 552091"/>
                <a:gd name="connsiteX44" fmla="*/ 4013008 w 4247646"/>
                <a:gd name="connsiteY44" fmla="*/ 500332 h 552091"/>
                <a:gd name="connsiteX45" fmla="*/ 4057865 w 4247646"/>
                <a:gd name="connsiteY45" fmla="*/ 448574 h 552091"/>
                <a:gd name="connsiteX46" fmla="*/ 4082019 w 4247646"/>
                <a:gd name="connsiteY46" fmla="*/ 420969 h 552091"/>
                <a:gd name="connsiteX47" fmla="*/ 4119975 w 4247646"/>
                <a:gd name="connsiteY47" fmla="*/ 369211 h 552091"/>
                <a:gd name="connsiteX48" fmla="*/ 4154481 w 4247646"/>
                <a:gd name="connsiteY48" fmla="*/ 314002 h 552091"/>
                <a:gd name="connsiteX49" fmla="*/ 4182086 w 4247646"/>
                <a:gd name="connsiteY49" fmla="*/ 262243 h 552091"/>
                <a:gd name="connsiteX50" fmla="*/ 4202789 w 4247646"/>
                <a:gd name="connsiteY50" fmla="*/ 210485 h 552091"/>
                <a:gd name="connsiteX51" fmla="*/ 4220042 w 4247646"/>
                <a:gd name="connsiteY51" fmla="*/ 162177 h 552091"/>
                <a:gd name="connsiteX52" fmla="*/ 4233844 w 4247646"/>
                <a:gd name="connsiteY52" fmla="*/ 110418 h 552091"/>
                <a:gd name="connsiteX53" fmla="*/ 4244196 w 4247646"/>
                <a:gd name="connsiteY53" fmla="*/ 55209 h 552091"/>
                <a:gd name="connsiteX54" fmla="*/ 4247646 w 4247646"/>
                <a:gd name="connsiteY54" fmla="*/ 27605 h 552091"/>
                <a:gd name="connsiteX55" fmla="*/ 4247646 w 4247646"/>
                <a:gd name="connsiteY55" fmla="*/ 10352 h 552091"/>
                <a:gd name="connsiteX56" fmla="*/ 4240745 w 4247646"/>
                <a:gd name="connsiteY56" fmla="*/ 0 h 552091"/>
                <a:gd name="connsiteX57" fmla="*/ 4233844 w 4247646"/>
                <a:gd name="connsiteY57" fmla="*/ 0 h 552091"/>
                <a:gd name="connsiteX58" fmla="*/ 4220042 w 4247646"/>
                <a:gd name="connsiteY58" fmla="*/ 3451 h 552091"/>
                <a:gd name="connsiteX59" fmla="*/ 4195888 w 4247646"/>
                <a:gd name="connsiteY59" fmla="*/ 17253 h 552091"/>
                <a:gd name="connsiteX60" fmla="*/ 4175184 w 4247646"/>
                <a:gd name="connsiteY60" fmla="*/ 51759 h 552091"/>
                <a:gd name="connsiteX61" fmla="*/ 4157932 w 4247646"/>
                <a:gd name="connsiteY61" fmla="*/ 75913 h 552091"/>
                <a:gd name="connsiteX62" fmla="*/ 4130327 w 4247646"/>
                <a:gd name="connsiteY62" fmla="*/ 106968 h 552091"/>
                <a:gd name="connsiteX63" fmla="*/ 4088920 w 4247646"/>
                <a:gd name="connsiteY63" fmla="*/ 144924 h 552091"/>
                <a:gd name="connsiteX64" fmla="*/ 4057865 w 4247646"/>
                <a:gd name="connsiteY64" fmla="*/ 165627 h 552091"/>
                <a:gd name="connsiteX65" fmla="*/ 4023360 w 4247646"/>
                <a:gd name="connsiteY65" fmla="*/ 182880 h 552091"/>
                <a:gd name="connsiteX66" fmla="*/ 3975052 w 4247646"/>
                <a:gd name="connsiteY66" fmla="*/ 200133 h 552091"/>
                <a:gd name="connsiteX67" fmla="*/ 3912941 w 4247646"/>
                <a:gd name="connsiteY67" fmla="*/ 210485 h 552091"/>
                <a:gd name="connsiteX68" fmla="*/ 3833578 w 4247646"/>
                <a:gd name="connsiteY68" fmla="*/ 217386 h 552091"/>
                <a:gd name="connsiteX69" fmla="*/ 3723160 w 4247646"/>
                <a:gd name="connsiteY69" fmla="*/ 224287 h 552091"/>
                <a:gd name="connsiteX70" fmla="*/ 3557533 w 4247646"/>
                <a:gd name="connsiteY70" fmla="*/ 231188 h 552091"/>
                <a:gd name="connsiteX71" fmla="*/ 3374653 w 4247646"/>
                <a:gd name="connsiteY71" fmla="*/ 238089 h 552091"/>
                <a:gd name="connsiteX72" fmla="*/ 3171070 w 4247646"/>
                <a:gd name="connsiteY72" fmla="*/ 238089 h 552091"/>
                <a:gd name="connsiteX73" fmla="*/ 2791507 w 4247646"/>
                <a:gd name="connsiteY73" fmla="*/ 238089 h 5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47646" h="552091">
                  <a:moveTo>
                    <a:pt x="2791507" y="238089"/>
                  </a:moveTo>
                  <a:lnTo>
                    <a:pt x="2453352" y="238089"/>
                  </a:lnTo>
                  <a:lnTo>
                    <a:pt x="2139350" y="238089"/>
                  </a:lnTo>
                  <a:lnTo>
                    <a:pt x="1959921" y="241540"/>
                  </a:lnTo>
                  <a:lnTo>
                    <a:pt x="1652821" y="238089"/>
                  </a:lnTo>
                  <a:lnTo>
                    <a:pt x="1362973" y="238089"/>
                  </a:lnTo>
                  <a:lnTo>
                    <a:pt x="1111082" y="231188"/>
                  </a:lnTo>
                  <a:lnTo>
                    <a:pt x="793630" y="224287"/>
                  </a:lnTo>
                  <a:lnTo>
                    <a:pt x="579695" y="213935"/>
                  </a:lnTo>
                  <a:lnTo>
                    <a:pt x="37956" y="210485"/>
                  </a:lnTo>
                  <a:lnTo>
                    <a:pt x="17252" y="224287"/>
                  </a:lnTo>
                  <a:lnTo>
                    <a:pt x="3450" y="241540"/>
                  </a:lnTo>
                  <a:lnTo>
                    <a:pt x="0" y="265694"/>
                  </a:lnTo>
                  <a:lnTo>
                    <a:pt x="6901" y="289848"/>
                  </a:lnTo>
                  <a:lnTo>
                    <a:pt x="24153" y="307101"/>
                  </a:lnTo>
                  <a:lnTo>
                    <a:pt x="69011" y="341606"/>
                  </a:lnTo>
                  <a:lnTo>
                    <a:pt x="138022" y="389914"/>
                  </a:lnTo>
                  <a:lnTo>
                    <a:pt x="210484" y="431321"/>
                  </a:lnTo>
                  <a:lnTo>
                    <a:pt x="276045" y="462376"/>
                  </a:lnTo>
                  <a:lnTo>
                    <a:pt x="334704" y="486530"/>
                  </a:lnTo>
                  <a:lnTo>
                    <a:pt x="386463" y="503783"/>
                  </a:lnTo>
                  <a:lnTo>
                    <a:pt x="407166" y="507233"/>
                  </a:lnTo>
                  <a:lnTo>
                    <a:pt x="545189" y="500332"/>
                  </a:lnTo>
                  <a:lnTo>
                    <a:pt x="772926" y="489981"/>
                  </a:lnTo>
                  <a:lnTo>
                    <a:pt x="948905" y="483079"/>
                  </a:lnTo>
                  <a:lnTo>
                    <a:pt x="1186994" y="476178"/>
                  </a:lnTo>
                  <a:lnTo>
                    <a:pt x="1404380" y="469277"/>
                  </a:lnTo>
                  <a:lnTo>
                    <a:pt x="1635568" y="465827"/>
                  </a:lnTo>
                  <a:lnTo>
                    <a:pt x="1856404" y="465827"/>
                  </a:lnTo>
                  <a:lnTo>
                    <a:pt x="2201461" y="465827"/>
                  </a:lnTo>
                  <a:lnTo>
                    <a:pt x="2629331" y="462376"/>
                  </a:lnTo>
                  <a:lnTo>
                    <a:pt x="2857068" y="462376"/>
                  </a:lnTo>
                  <a:lnTo>
                    <a:pt x="3012344" y="462376"/>
                  </a:lnTo>
                  <a:lnTo>
                    <a:pt x="3243532" y="465827"/>
                  </a:lnTo>
                  <a:lnTo>
                    <a:pt x="3409159" y="469277"/>
                  </a:lnTo>
                  <a:lnTo>
                    <a:pt x="3523027" y="472728"/>
                  </a:lnTo>
                  <a:lnTo>
                    <a:pt x="3626544" y="479629"/>
                  </a:lnTo>
                  <a:lnTo>
                    <a:pt x="3730061" y="489981"/>
                  </a:lnTo>
                  <a:lnTo>
                    <a:pt x="3795622" y="503783"/>
                  </a:lnTo>
                  <a:lnTo>
                    <a:pt x="3850831" y="521036"/>
                  </a:lnTo>
                  <a:lnTo>
                    <a:pt x="3878436" y="538288"/>
                  </a:lnTo>
                  <a:lnTo>
                    <a:pt x="3902590" y="548640"/>
                  </a:lnTo>
                  <a:lnTo>
                    <a:pt x="3933645" y="552091"/>
                  </a:lnTo>
                  <a:lnTo>
                    <a:pt x="3961249" y="545190"/>
                  </a:lnTo>
                  <a:lnTo>
                    <a:pt x="4013008" y="500332"/>
                  </a:lnTo>
                  <a:lnTo>
                    <a:pt x="4057865" y="448574"/>
                  </a:lnTo>
                  <a:lnTo>
                    <a:pt x="4082019" y="420969"/>
                  </a:lnTo>
                  <a:lnTo>
                    <a:pt x="4119975" y="369211"/>
                  </a:lnTo>
                  <a:lnTo>
                    <a:pt x="4154481" y="314002"/>
                  </a:lnTo>
                  <a:lnTo>
                    <a:pt x="4182086" y="262243"/>
                  </a:lnTo>
                  <a:lnTo>
                    <a:pt x="4202789" y="210485"/>
                  </a:lnTo>
                  <a:lnTo>
                    <a:pt x="4220042" y="162177"/>
                  </a:lnTo>
                  <a:lnTo>
                    <a:pt x="4233844" y="110418"/>
                  </a:lnTo>
                  <a:lnTo>
                    <a:pt x="4244196" y="55209"/>
                  </a:lnTo>
                  <a:lnTo>
                    <a:pt x="4247646" y="27605"/>
                  </a:lnTo>
                  <a:lnTo>
                    <a:pt x="4247646" y="10352"/>
                  </a:lnTo>
                  <a:lnTo>
                    <a:pt x="4240745" y="0"/>
                  </a:lnTo>
                  <a:lnTo>
                    <a:pt x="4233844" y="0"/>
                  </a:lnTo>
                  <a:lnTo>
                    <a:pt x="4220042" y="3451"/>
                  </a:lnTo>
                  <a:lnTo>
                    <a:pt x="4195888" y="17253"/>
                  </a:lnTo>
                  <a:lnTo>
                    <a:pt x="4175184" y="51759"/>
                  </a:lnTo>
                  <a:lnTo>
                    <a:pt x="4157932" y="75913"/>
                  </a:lnTo>
                  <a:lnTo>
                    <a:pt x="4130327" y="106968"/>
                  </a:lnTo>
                  <a:lnTo>
                    <a:pt x="4088920" y="144924"/>
                  </a:lnTo>
                  <a:lnTo>
                    <a:pt x="4057865" y="165627"/>
                  </a:lnTo>
                  <a:lnTo>
                    <a:pt x="4023360" y="182880"/>
                  </a:lnTo>
                  <a:lnTo>
                    <a:pt x="3975052" y="200133"/>
                  </a:lnTo>
                  <a:lnTo>
                    <a:pt x="3912941" y="210485"/>
                  </a:lnTo>
                  <a:lnTo>
                    <a:pt x="3833578" y="217386"/>
                  </a:lnTo>
                  <a:lnTo>
                    <a:pt x="3723160" y="224287"/>
                  </a:lnTo>
                  <a:lnTo>
                    <a:pt x="3557533" y="231188"/>
                  </a:lnTo>
                  <a:lnTo>
                    <a:pt x="3374653" y="238089"/>
                  </a:lnTo>
                  <a:lnTo>
                    <a:pt x="3171070" y="238089"/>
                  </a:lnTo>
                  <a:lnTo>
                    <a:pt x="2791507" y="238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89894B95-15E6-4FF3-B394-A829012DA604}"/>
                </a:ext>
              </a:extLst>
            </p:cNvPr>
            <p:cNvSpPr/>
            <p:nvPr/>
          </p:nvSpPr>
          <p:spPr>
            <a:xfrm>
              <a:off x="3100388" y="5173663"/>
              <a:ext cx="603250" cy="644525"/>
            </a:xfrm>
            <a:custGeom>
              <a:avLst/>
              <a:gdLst>
                <a:gd name="connsiteX0" fmla="*/ 347662 w 602456"/>
                <a:gd name="connsiteY0" fmla="*/ 414338 h 642938"/>
                <a:gd name="connsiteX1" fmla="*/ 423862 w 602456"/>
                <a:gd name="connsiteY1" fmla="*/ 502444 h 642938"/>
                <a:gd name="connsiteX2" fmla="*/ 492918 w 602456"/>
                <a:gd name="connsiteY2" fmla="*/ 581025 h 642938"/>
                <a:gd name="connsiteX3" fmla="*/ 528637 w 602456"/>
                <a:gd name="connsiteY3" fmla="*/ 623888 h 642938"/>
                <a:gd name="connsiteX4" fmla="*/ 552450 w 602456"/>
                <a:gd name="connsiteY4" fmla="*/ 640557 h 642938"/>
                <a:gd name="connsiteX5" fmla="*/ 573881 w 602456"/>
                <a:gd name="connsiteY5" fmla="*/ 642938 h 642938"/>
                <a:gd name="connsiteX6" fmla="*/ 602456 w 602456"/>
                <a:gd name="connsiteY6" fmla="*/ 631032 h 642938"/>
                <a:gd name="connsiteX7" fmla="*/ 531018 w 602456"/>
                <a:gd name="connsiteY7" fmla="*/ 0 h 642938"/>
                <a:gd name="connsiteX8" fmla="*/ 523875 w 602456"/>
                <a:gd name="connsiteY8" fmla="*/ 59532 h 642938"/>
                <a:gd name="connsiteX9" fmla="*/ 516731 w 602456"/>
                <a:gd name="connsiteY9" fmla="*/ 104775 h 642938"/>
                <a:gd name="connsiteX10" fmla="*/ 509587 w 602456"/>
                <a:gd name="connsiteY10" fmla="*/ 126207 h 642938"/>
                <a:gd name="connsiteX11" fmla="*/ 497681 w 602456"/>
                <a:gd name="connsiteY11" fmla="*/ 152400 h 642938"/>
                <a:gd name="connsiteX12" fmla="*/ 485775 w 602456"/>
                <a:gd name="connsiteY12" fmla="*/ 166688 h 642938"/>
                <a:gd name="connsiteX13" fmla="*/ 464343 w 602456"/>
                <a:gd name="connsiteY13" fmla="*/ 178594 h 642938"/>
                <a:gd name="connsiteX14" fmla="*/ 438150 w 602456"/>
                <a:gd name="connsiteY14" fmla="*/ 183357 h 642938"/>
                <a:gd name="connsiteX15" fmla="*/ 400050 w 602456"/>
                <a:gd name="connsiteY15" fmla="*/ 176213 h 642938"/>
                <a:gd name="connsiteX16" fmla="*/ 292893 w 602456"/>
                <a:gd name="connsiteY16" fmla="*/ 145257 h 642938"/>
                <a:gd name="connsiteX17" fmla="*/ 183356 w 602456"/>
                <a:gd name="connsiteY17" fmla="*/ 116682 h 642938"/>
                <a:gd name="connsiteX18" fmla="*/ 73818 w 602456"/>
                <a:gd name="connsiteY18" fmla="*/ 88107 h 642938"/>
                <a:gd name="connsiteX19" fmla="*/ 45243 w 602456"/>
                <a:gd name="connsiteY19" fmla="*/ 78582 h 642938"/>
                <a:gd name="connsiteX20" fmla="*/ 23812 w 602456"/>
                <a:gd name="connsiteY20" fmla="*/ 73819 h 642938"/>
                <a:gd name="connsiteX21" fmla="*/ 11906 w 602456"/>
                <a:gd name="connsiteY21" fmla="*/ 71438 h 642938"/>
                <a:gd name="connsiteX22" fmla="*/ 2381 w 602456"/>
                <a:gd name="connsiteY22" fmla="*/ 73819 h 642938"/>
                <a:gd name="connsiteX23" fmla="*/ 0 w 602456"/>
                <a:gd name="connsiteY23" fmla="*/ 83344 h 642938"/>
                <a:gd name="connsiteX24" fmla="*/ 7143 w 602456"/>
                <a:gd name="connsiteY24" fmla="*/ 111919 h 642938"/>
                <a:gd name="connsiteX25" fmla="*/ 21431 w 602456"/>
                <a:gd name="connsiteY25" fmla="*/ 133350 h 642938"/>
                <a:gd name="connsiteX26" fmla="*/ 66675 w 602456"/>
                <a:gd name="connsiteY26" fmla="*/ 161925 h 642938"/>
                <a:gd name="connsiteX27" fmla="*/ 154781 w 602456"/>
                <a:gd name="connsiteY27" fmla="*/ 223838 h 642938"/>
                <a:gd name="connsiteX28" fmla="*/ 211931 w 602456"/>
                <a:gd name="connsiteY28" fmla="*/ 266700 h 642938"/>
                <a:gd name="connsiteX29" fmla="*/ 254793 w 602456"/>
                <a:gd name="connsiteY29" fmla="*/ 302419 h 642938"/>
                <a:gd name="connsiteX30" fmla="*/ 283368 w 602456"/>
                <a:gd name="connsiteY30" fmla="*/ 330994 h 642938"/>
                <a:gd name="connsiteX31" fmla="*/ 347662 w 602456"/>
                <a:gd name="connsiteY31" fmla="*/ 414338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2456" h="642938">
                  <a:moveTo>
                    <a:pt x="347662" y="414338"/>
                  </a:moveTo>
                  <a:lnTo>
                    <a:pt x="423862" y="502444"/>
                  </a:lnTo>
                  <a:lnTo>
                    <a:pt x="492918" y="581025"/>
                  </a:lnTo>
                  <a:lnTo>
                    <a:pt x="528637" y="623888"/>
                  </a:lnTo>
                  <a:lnTo>
                    <a:pt x="552450" y="640557"/>
                  </a:lnTo>
                  <a:lnTo>
                    <a:pt x="573881" y="642938"/>
                  </a:lnTo>
                  <a:lnTo>
                    <a:pt x="602456" y="631032"/>
                  </a:lnTo>
                  <a:lnTo>
                    <a:pt x="531018" y="0"/>
                  </a:lnTo>
                  <a:lnTo>
                    <a:pt x="523875" y="59532"/>
                  </a:lnTo>
                  <a:lnTo>
                    <a:pt x="516731" y="104775"/>
                  </a:lnTo>
                  <a:lnTo>
                    <a:pt x="509587" y="126207"/>
                  </a:lnTo>
                  <a:lnTo>
                    <a:pt x="497681" y="152400"/>
                  </a:lnTo>
                  <a:lnTo>
                    <a:pt x="485775" y="166688"/>
                  </a:lnTo>
                  <a:lnTo>
                    <a:pt x="464343" y="178594"/>
                  </a:lnTo>
                  <a:lnTo>
                    <a:pt x="438150" y="183357"/>
                  </a:lnTo>
                  <a:lnTo>
                    <a:pt x="400050" y="176213"/>
                  </a:lnTo>
                  <a:lnTo>
                    <a:pt x="292893" y="145257"/>
                  </a:lnTo>
                  <a:lnTo>
                    <a:pt x="183356" y="116682"/>
                  </a:lnTo>
                  <a:lnTo>
                    <a:pt x="73818" y="88107"/>
                  </a:lnTo>
                  <a:lnTo>
                    <a:pt x="45243" y="78582"/>
                  </a:lnTo>
                  <a:lnTo>
                    <a:pt x="23812" y="73819"/>
                  </a:lnTo>
                  <a:lnTo>
                    <a:pt x="11906" y="71438"/>
                  </a:lnTo>
                  <a:lnTo>
                    <a:pt x="2381" y="73819"/>
                  </a:lnTo>
                  <a:lnTo>
                    <a:pt x="0" y="83344"/>
                  </a:lnTo>
                  <a:lnTo>
                    <a:pt x="7143" y="111919"/>
                  </a:lnTo>
                  <a:lnTo>
                    <a:pt x="21431" y="133350"/>
                  </a:lnTo>
                  <a:lnTo>
                    <a:pt x="66675" y="161925"/>
                  </a:lnTo>
                  <a:lnTo>
                    <a:pt x="154781" y="223838"/>
                  </a:lnTo>
                  <a:lnTo>
                    <a:pt x="211931" y="266700"/>
                  </a:lnTo>
                  <a:lnTo>
                    <a:pt x="254793" y="302419"/>
                  </a:lnTo>
                  <a:lnTo>
                    <a:pt x="283368" y="330994"/>
                  </a:lnTo>
                  <a:cubicBezTo>
                    <a:pt x="325184" y="387568"/>
                    <a:pt x="307797" y="369710"/>
                    <a:pt x="347662" y="4143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F7791CE0-E22E-42CA-BB2F-1E594093F2F2}"/>
                </a:ext>
              </a:extLst>
            </p:cNvPr>
            <p:cNvSpPr/>
            <p:nvPr/>
          </p:nvSpPr>
          <p:spPr>
            <a:xfrm>
              <a:off x="2643188" y="3382963"/>
              <a:ext cx="1692275" cy="1165225"/>
            </a:xfrm>
            <a:custGeom>
              <a:avLst/>
              <a:gdLst>
                <a:gd name="connsiteX0" fmla="*/ 1631156 w 1693068"/>
                <a:gd name="connsiteY0" fmla="*/ 109538 h 1164432"/>
                <a:gd name="connsiteX1" fmla="*/ 1485900 w 1693068"/>
                <a:gd name="connsiteY1" fmla="*/ 240507 h 1164432"/>
                <a:gd name="connsiteX2" fmla="*/ 1385887 w 1693068"/>
                <a:gd name="connsiteY2" fmla="*/ 330994 h 1164432"/>
                <a:gd name="connsiteX3" fmla="*/ 1259681 w 1693068"/>
                <a:gd name="connsiteY3" fmla="*/ 445294 h 1164432"/>
                <a:gd name="connsiteX4" fmla="*/ 1219200 w 1693068"/>
                <a:gd name="connsiteY4" fmla="*/ 478632 h 1164432"/>
                <a:gd name="connsiteX5" fmla="*/ 1038225 w 1693068"/>
                <a:gd name="connsiteY5" fmla="*/ 652463 h 1164432"/>
                <a:gd name="connsiteX6" fmla="*/ 866775 w 1693068"/>
                <a:gd name="connsiteY6" fmla="*/ 778669 h 1164432"/>
                <a:gd name="connsiteX7" fmla="*/ 745331 w 1693068"/>
                <a:gd name="connsiteY7" fmla="*/ 871538 h 1164432"/>
                <a:gd name="connsiteX8" fmla="*/ 600075 w 1693068"/>
                <a:gd name="connsiteY8" fmla="*/ 978694 h 1164432"/>
                <a:gd name="connsiteX9" fmla="*/ 535781 w 1693068"/>
                <a:gd name="connsiteY9" fmla="*/ 1028700 h 1164432"/>
                <a:gd name="connsiteX10" fmla="*/ 466725 w 1693068"/>
                <a:gd name="connsiteY10" fmla="*/ 1085850 h 1164432"/>
                <a:gd name="connsiteX11" fmla="*/ 416718 w 1693068"/>
                <a:gd name="connsiteY11" fmla="*/ 1123950 h 1164432"/>
                <a:gd name="connsiteX12" fmla="*/ 371475 w 1693068"/>
                <a:gd name="connsiteY12" fmla="*/ 1152525 h 1164432"/>
                <a:gd name="connsiteX13" fmla="*/ 338137 w 1693068"/>
                <a:gd name="connsiteY13" fmla="*/ 1164432 h 1164432"/>
                <a:gd name="connsiteX14" fmla="*/ 326231 w 1693068"/>
                <a:gd name="connsiteY14" fmla="*/ 1164432 h 1164432"/>
                <a:gd name="connsiteX15" fmla="*/ 304800 w 1693068"/>
                <a:gd name="connsiteY15" fmla="*/ 1157288 h 1164432"/>
                <a:gd name="connsiteX16" fmla="*/ 254793 w 1693068"/>
                <a:gd name="connsiteY16" fmla="*/ 1131094 h 1164432"/>
                <a:gd name="connsiteX17" fmla="*/ 202406 w 1693068"/>
                <a:gd name="connsiteY17" fmla="*/ 1097757 h 1164432"/>
                <a:gd name="connsiteX18" fmla="*/ 166687 w 1693068"/>
                <a:gd name="connsiteY18" fmla="*/ 1071563 h 1164432"/>
                <a:gd name="connsiteX19" fmla="*/ 128587 w 1693068"/>
                <a:gd name="connsiteY19" fmla="*/ 1035844 h 1164432"/>
                <a:gd name="connsiteX20" fmla="*/ 85725 w 1693068"/>
                <a:gd name="connsiteY20" fmla="*/ 990600 h 1164432"/>
                <a:gd name="connsiteX21" fmla="*/ 50006 w 1693068"/>
                <a:gd name="connsiteY21" fmla="*/ 942975 h 1164432"/>
                <a:gd name="connsiteX22" fmla="*/ 21431 w 1693068"/>
                <a:gd name="connsiteY22" fmla="*/ 904875 h 1164432"/>
                <a:gd name="connsiteX23" fmla="*/ 2381 w 1693068"/>
                <a:gd name="connsiteY23" fmla="*/ 869157 h 1164432"/>
                <a:gd name="connsiteX24" fmla="*/ 0 w 1693068"/>
                <a:gd name="connsiteY24" fmla="*/ 852488 h 1164432"/>
                <a:gd name="connsiteX25" fmla="*/ 0 w 1693068"/>
                <a:gd name="connsiteY25" fmla="*/ 840582 h 1164432"/>
                <a:gd name="connsiteX26" fmla="*/ 4762 w 1693068"/>
                <a:gd name="connsiteY26" fmla="*/ 833438 h 1164432"/>
                <a:gd name="connsiteX27" fmla="*/ 9525 w 1693068"/>
                <a:gd name="connsiteY27" fmla="*/ 831057 h 1164432"/>
                <a:gd name="connsiteX28" fmla="*/ 26193 w 1693068"/>
                <a:gd name="connsiteY28" fmla="*/ 835819 h 1164432"/>
                <a:gd name="connsiteX29" fmla="*/ 38100 w 1693068"/>
                <a:gd name="connsiteY29" fmla="*/ 845344 h 1164432"/>
                <a:gd name="connsiteX30" fmla="*/ 71437 w 1693068"/>
                <a:gd name="connsiteY30" fmla="*/ 857250 h 1164432"/>
                <a:gd name="connsiteX31" fmla="*/ 126206 w 1693068"/>
                <a:gd name="connsiteY31" fmla="*/ 873919 h 1164432"/>
                <a:gd name="connsiteX32" fmla="*/ 159543 w 1693068"/>
                <a:gd name="connsiteY32" fmla="*/ 878682 h 1164432"/>
                <a:gd name="connsiteX33" fmla="*/ 204787 w 1693068"/>
                <a:gd name="connsiteY33" fmla="*/ 881063 h 1164432"/>
                <a:gd name="connsiteX34" fmla="*/ 247650 w 1693068"/>
                <a:gd name="connsiteY34" fmla="*/ 876300 h 1164432"/>
                <a:gd name="connsiteX35" fmla="*/ 290512 w 1693068"/>
                <a:gd name="connsiteY35" fmla="*/ 866775 h 1164432"/>
                <a:gd name="connsiteX36" fmla="*/ 333375 w 1693068"/>
                <a:gd name="connsiteY36" fmla="*/ 850107 h 1164432"/>
                <a:gd name="connsiteX37" fmla="*/ 459581 w 1693068"/>
                <a:gd name="connsiteY37" fmla="*/ 781050 h 1164432"/>
                <a:gd name="connsiteX38" fmla="*/ 690562 w 1693068"/>
                <a:gd name="connsiteY38" fmla="*/ 640557 h 1164432"/>
                <a:gd name="connsiteX39" fmla="*/ 921543 w 1693068"/>
                <a:gd name="connsiteY39" fmla="*/ 502444 h 1164432"/>
                <a:gd name="connsiteX40" fmla="*/ 1033462 w 1693068"/>
                <a:gd name="connsiteY40" fmla="*/ 433388 h 1164432"/>
                <a:gd name="connsiteX41" fmla="*/ 1221581 w 1693068"/>
                <a:gd name="connsiteY41" fmla="*/ 297657 h 1164432"/>
                <a:gd name="connsiteX42" fmla="*/ 1376362 w 1693068"/>
                <a:gd name="connsiteY42" fmla="*/ 188119 h 1164432"/>
                <a:gd name="connsiteX43" fmla="*/ 1531143 w 1693068"/>
                <a:gd name="connsiteY43" fmla="*/ 78582 h 1164432"/>
                <a:gd name="connsiteX44" fmla="*/ 1624012 w 1693068"/>
                <a:gd name="connsiteY44" fmla="*/ 4763 h 1164432"/>
                <a:gd name="connsiteX45" fmla="*/ 1638300 w 1693068"/>
                <a:gd name="connsiteY45" fmla="*/ 0 h 1164432"/>
                <a:gd name="connsiteX46" fmla="*/ 1659731 w 1693068"/>
                <a:gd name="connsiteY46" fmla="*/ 2382 h 1164432"/>
                <a:gd name="connsiteX47" fmla="*/ 1671637 w 1693068"/>
                <a:gd name="connsiteY47" fmla="*/ 4763 h 1164432"/>
                <a:gd name="connsiteX48" fmla="*/ 1688306 w 1693068"/>
                <a:gd name="connsiteY48" fmla="*/ 11907 h 1164432"/>
                <a:gd name="connsiteX49" fmla="*/ 1693068 w 1693068"/>
                <a:gd name="connsiteY49" fmla="*/ 19050 h 1164432"/>
                <a:gd name="connsiteX50" fmla="*/ 1693068 w 1693068"/>
                <a:gd name="connsiteY50" fmla="*/ 23813 h 1164432"/>
                <a:gd name="connsiteX51" fmla="*/ 1693068 w 1693068"/>
                <a:gd name="connsiteY51" fmla="*/ 38100 h 1164432"/>
                <a:gd name="connsiteX52" fmla="*/ 1685925 w 1693068"/>
                <a:gd name="connsiteY52" fmla="*/ 57150 h 1164432"/>
                <a:gd name="connsiteX53" fmla="*/ 1631156 w 1693068"/>
                <a:gd name="connsiteY53" fmla="*/ 109538 h 1164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93068" h="1164432">
                  <a:moveTo>
                    <a:pt x="1631156" y="109538"/>
                  </a:moveTo>
                  <a:lnTo>
                    <a:pt x="1485900" y="240507"/>
                  </a:lnTo>
                  <a:lnTo>
                    <a:pt x="1385887" y="330994"/>
                  </a:lnTo>
                  <a:lnTo>
                    <a:pt x="1259681" y="445294"/>
                  </a:lnTo>
                  <a:lnTo>
                    <a:pt x="1219200" y="478632"/>
                  </a:lnTo>
                  <a:lnTo>
                    <a:pt x="1038225" y="652463"/>
                  </a:lnTo>
                  <a:lnTo>
                    <a:pt x="866775" y="778669"/>
                  </a:lnTo>
                  <a:lnTo>
                    <a:pt x="745331" y="871538"/>
                  </a:lnTo>
                  <a:lnTo>
                    <a:pt x="600075" y="978694"/>
                  </a:lnTo>
                  <a:lnTo>
                    <a:pt x="535781" y="1028700"/>
                  </a:lnTo>
                  <a:lnTo>
                    <a:pt x="466725" y="1085850"/>
                  </a:lnTo>
                  <a:lnTo>
                    <a:pt x="416718" y="1123950"/>
                  </a:lnTo>
                  <a:lnTo>
                    <a:pt x="371475" y="1152525"/>
                  </a:lnTo>
                  <a:lnTo>
                    <a:pt x="338137" y="1164432"/>
                  </a:lnTo>
                  <a:lnTo>
                    <a:pt x="326231" y="1164432"/>
                  </a:lnTo>
                  <a:lnTo>
                    <a:pt x="304800" y="1157288"/>
                  </a:lnTo>
                  <a:lnTo>
                    <a:pt x="254793" y="1131094"/>
                  </a:lnTo>
                  <a:lnTo>
                    <a:pt x="202406" y="1097757"/>
                  </a:lnTo>
                  <a:lnTo>
                    <a:pt x="166687" y="1071563"/>
                  </a:lnTo>
                  <a:lnTo>
                    <a:pt x="128587" y="1035844"/>
                  </a:lnTo>
                  <a:lnTo>
                    <a:pt x="85725" y="990600"/>
                  </a:lnTo>
                  <a:lnTo>
                    <a:pt x="50006" y="942975"/>
                  </a:lnTo>
                  <a:lnTo>
                    <a:pt x="21431" y="904875"/>
                  </a:lnTo>
                  <a:lnTo>
                    <a:pt x="2381" y="869157"/>
                  </a:lnTo>
                  <a:lnTo>
                    <a:pt x="0" y="852488"/>
                  </a:lnTo>
                  <a:lnTo>
                    <a:pt x="0" y="840582"/>
                  </a:lnTo>
                  <a:lnTo>
                    <a:pt x="4762" y="833438"/>
                  </a:lnTo>
                  <a:lnTo>
                    <a:pt x="9525" y="831057"/>
                  </a:lnTo>
                  <a:lnTo>
                    <a:pt x="26193" y="835819"/>
                  </a:lnTo>
                  <a:lnTo>
                    <a:pt x="38100" y="845344"/>
                  </a:lnTo>
                  <a:lnTo>
                    <a:pt x="71437" y="857250"/>
                  </a:lnTo>
                  <a:lnTo>
                    <a:pt x="126206" y="873919"/>
                  </a:lnTo>
                  <a:lnTo>
                    <a:pt x="159543" y="878682"/>
                  </a:lnTo>
                  <a:lnTo>
                    <a:pt x="204787" y="881063"/>
                  </a:lnTo>
                  <a:lnTo>
                    <a:pt x="247650" y="876300"/>
                  </a:lnTo>
                  <a:lnTo>
                    <a:pt x="290512" y="866775"/>
                  </a:lnTo>
                  <a:lnTo>
                    <a:pt x="333375" y="850107"/>
                  </a:lnTo>
                  <a:lnTo>
                    <a:pt x="459581" y="781050"/>
                  </a:lnTo>
                  <a:lnTo>
                    <a:pt x="690562" y="640557"/>
                  </a:lnTo>
                  <a:lnTo>
                    <a:pt x="921543" y="502444"/>
                  </a:lnTo>
                  <a:lnTo>
                    <a:pt x="1033462" y="433388"/>
                  </a:lnTo>
                  <a:lnTo>
                    <a:pt x="1221581" y="297657"/>
                  </a:lnTo>
                  <a:lnTo>
                    <a:pt x="1376362" y="188119"/>
                  </a:lnTo>
                  <a:lnTo>
                    <a:pt x="1531143" y="78582"/>
                  </a:lnTo>
                  <a:lnTo>
                    <a:pt x="1624012" y="4763"/>
                  </a:lnTo>
                  <a:lnTo>
                    <a:pt x="1638300" y="0"/>
                  </a:lnTo>
                  <a:lnTo>
                    <a:pt x="1659731" y="2382"/>
                  </a:lnTo>
                  <a:lnTo>
                    <a:pt x="1671637" y="4763"/>
                  </a:lnTo>
                  <a:lnTo>
                    <a:pt x="1688306" y="11907"/>
                  </a:lnTo>
                  <a:lnTo>
                    <a:pt x="1693068" y="19050"/>
                  </a:lnTo>
                  <a:lnTo>
                    <a:pt x="1693068" y="23813"/>
                  </a:lnTo>
                  <a:lnTo>
                    <a:pt x="1693068" y="38100"/>
                  </a:lnTo>
                  <a:lnTo>
                    <a:pt x="1685925" y="57150"/>
                  </a:lnTo>
                  <a:lnTo>
                    <a:pt x="1631156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6E29C153-1520-4F3E-9B68-2A6BC2A520CB}"/>
                </a:ext>
              </a:extLst>
            </p:cNvPr>
            <p:cNvSpPr/>
            <p:nvPr/>
          </p:nvSpPr>
          <p:spPr>
            <a:xfrm rot="16200000">
              <a:off x="3661569" y="3120231"/>
              <a:ext cx="2497138" cy="473075"/>
            </a:xfrm>
            <a:custGeom>
              <a:avLst/>
              <a:gdLst>
                <a:gd name="connsiteX0" fmla="*/ 1924050 w 2497931"/>
                <a:gd name="connsiteY0" fmla="*/ 230981 h 473869"/>
                <a:gd name="connsiteX1" fmla="*/ 1607344 w 2497931"/>
                <a:gd name="connsiteY1" fmla="*/ 238125 h 473869"/>
                <a:gd name="connsiteX2" fmla="*/ 1309688 w 2497931"/>
                <a:gd name="connsiteY2" fmla="*/ 242887 h 473869"/>
                <a:gd name="connsiteX3" fmla="*/ 1131094 w 2497931"/>
                <a:gd name="connsiteY3" fmla="*/ 245269 h 473869"/>
                <a:gd name="connsiteX4" fmla="*/ 947738 w 2497931"/>
                <a:gd name="connsiteY4" fmla="*/ 247650 h 473869"/>
                <a:gd name="connsiteX5" fmla="*/ 800100 w 2497931"/>
                <a:gd name="connsiteY5" fmla="*/ 250031 h 473869"/>
                <a:gd name="connsiteX6" fmla="*/ 640556 w 2497931"/>
                <a:gd name="connsiteY6" fmla="*/ 250031 h 473869"/>
                <a:gd name="connsiteX7" fmla="*/ 476250 w 2497931"/>
                <a:gd name="connsiteY7" fmla="*/ 250031 h 473869"/>
                <a:gd name="connsiteX8" fmla="*/ 428625 w 2497931"/>
                <a:gd name="connsiteY8" fmla="*/ 247650 h 473869"/>
                <a:gd name="connsiteX9" fmla="*/ 352425 w 2497931"/>
                <a:gd name="connsiteY9" fmla="*/ 240506 h 473869"/>
                <a:gd name="connsiteX10" fmla="*/ 221456 w 2497931"/>
                <a:gd name="connsiteY10" fmla="*/ 228600 h 473869"/>
                <a:gd name="connsiteX11" fmla="*/ 176213 w 2497931"/>
                <a:gd name="connsiteY11" fmla="*/ 240506 h 473869"/>
                <a:gd name="connsiteX12" fmla="*/ 100013 w 2497931"/>
                <a:gd name="connsiteY12" fmla="*/ 271462 h 473869"/>
                <a:gd name="connsiteX13" fmla="*/ 28575 w 2497931"/>
                <a:gd name="connsiteY13" fmla="*/ 307181 h 473869"/>
                <a:gd name="connsiteX14" fmla="*/ 11906 w 2497931"/>
                <a:gd name="connsiteY14" fmla="*/ 323850 h 473869"/>
                <a:gd name="connsiteX15" fmla="*/ 2381 w 2497931"/>
                <a:gd name="connsiteY15" fmla="*/ 340519 h 473869"/>
                <a:gd name="connsiteX16" fmla="*/ 0 w 2497931"/>
                <a:gd name="connsiteY16" fmla="*/ 354806 h 473869"/>
                <a:gd name="connsiteX17" fmla="*/ 4763 w 2497931"/>
                <a:gd name="connsiteY17" fmla="*/ 381000 h 473869"/>
                <a:gd name="connsiteX18" fmla="*/ 16669 w 2497931"/>
                <a:gd name="connsiteY18" fmla="*/ 402431 h 473869"/>
                <a:gd name="connsiteX19" fmla="*/ 38100 w 2497931"/>
                <a:gd name="connsiteY19" fmla="*/ 421481 h 473869"/>
                <a:gd name="connsiteX20" fmla="*/ 64294 w 2497931"/>
                <a:gd name="connsiteY20" fmla="*/ 440531 h 473869"/>
                <a:gd name="connsiteX21" fmla="*/ 100013 w 2497931"/>
                <a:gd name="connsiteY21" fmla="*/ 457200 h 473869"/>
                <a:gd name="connsiteX22" fmla="*/ 259556 w 2497931"/>
                <a:gd name="connsiteY22" fmla="*/ 473869 h 473869"/>
                <a:gd name="connsiteX23" fmla="*/ 461963 w 2497931"/>
                <a:gd name="connsiteY23" fmla="*/ 473869 h 473869"/>
                <a:gd name="connsiteX24" fmla="*/ 611981 w 2497931"/>
                <a:gd name="connsiteY24" fmla="*/ 473869 h 473869"/>
                <a:gd name="connsiteX25" fmla="*/ 862013 w 2497931"/>
                <a:gd name="connsiteY25" fmla="*/ 473869 h 473869"/>
                <a:gd name="connsiteX26" fmla="*/ 1126331 w 2497931"/>
                <a:gd name="connsiteY26" fmla="*/ 473869 h 473869"/>
                <a:gd name="connsiteX27" fmla="*/ 1466850 w 2497931"/>
                <a:gd name="connsiteY27" fmla="*/ 471487 h 473869"/>
                <a:gd name="connsiteX28" fmla="*/ 1700213 w 2497931"/>
                <a:gd name="connsiteY28" fmla="*/ 464344 h 473869"/>
                <a:gd name="connsiteX29" fmla="*/ 1966913 w 2497931"/>
                <a:gd name="connsiteY29" fmla="*/ 459581 h 473869"/>
                <a:gd name="connsiteX30" fmla="*/ 2185988 w 2497931"/>
                <a:gd name="connsiteY30" fmla="*/ 452437 h 473869"/>
                <a:gd name="connsiteX31" fmla="*/ 2247900 w 2497931"/>
                <a:gd name="connsiteY31" fmla="*/ 452437 h 473869"/>
                <a:gd name="connsiteX32" fmla="*/ 2388394 w 2497931"/>
                <a:gd name="connsiteY32" fmla="*/ 354806 h 473869"/>
                <a:gd name="connsiteX33" fmla="*/ 2405063 w 2497931"/>
                <a:gd name="connsiteY33" fmla="*/ 323850 h 473869"/>
                <a:gd name="connsiteX34" fmla="*/ 2433638 w 2497931"/>
                <a:gd name="connsiteY34" fmla="*/ 271462 h 473869"/>
                <a:gd name="connsiteX35" fmla="*/ 2445544 w 2497931"/>
                <a:gd name="connsiteY35" fmla="*/ 242887 h 473869"/>
                <a:gd name="connsiteX36" fmla="*/ 2462213 w 2497931"/>
                <a:gd name="connsiteY36" fmla="*/ 202406 h 473869"/>
                <a:gd name="connsiteX37" fmla="*/ 2474119 w 2497931"/>
                <a:gd name="connsiteY37" fmla="*/ 164306 h 473869"/>
                <a:gd name="connsiteX38" fmla="*/ 2483644 w 2497931"/>
                <a:gd name="connsiteY38" fmla="*/ 126206 h 473869"/>
                <a:gd name="connsiteX39" fmla="*/ 2490788 w 2497931"/>
                <a:gd name="connsiteY39" fmla="*/ 85725 h 473869"/>
                <a:gd name="connsiteX40" fmla="*/ 2493169 w 2497931"/>
                <a:gd name="connsiteY40" fmla="*/ 52387 h 473869"/>
                <a:gd name="connsiteX41" fmla="*/ 2495550 w 2497931"/>
                <a:gd name="connsiteY41" fmla="*/ 38100 h 473869"/>
                <a:gd name="connsiteX42" fmla="*/ 2497931 w 2497931"/>
                <a:gd name="connsiteY42" fmla="*/ 19050 h 473869"/>
                <a:gd name="connsiteX43" fmla="*/ 2495550 w 2497931"/>
                <a:gd name="connsiteY43" fmla="*/ 7144 h 473869"/>
                <a:gd name="connsiteX44" fmla="*/ 2490788 w 2497931"/>
                <a:gd name="connsiteY44" fmla="*/ 2381 h 473869"/>
                <a:gd name="connsiteX45" fmla="*/ 2474119 w 2497931"/>
                <a:gd name="connsiteY45" fmla="*/ 0 h 473869"/>
                <a:gd name="connsiteX46" fmla="*/ 2455069 w 2497931"/>
                <a:gd name="connsiteY46" fmla="*/ 2381 h 473869"/>
                <a:gd name="connsiteX47" fmla="*/ 2438400 w 2497931"/>
                <a:gd name="connsiteY47" fmla="*/ 14287 h 473869"/>
                <a:gd name="connsiteX48" fmla="*/ 2390775 w 2497931"/>
                <a:gd name="connsiteY48" fmla="*/ 64294 h 473869"/>
                <a:gd name="connsiteX49" fmla="*/ 2347913 w 2497931"/>
                <a:gd name="connsiteY49" fmla="*/ 100012 h 473869"/>
                <a:gd name="connsiteX50" fmla="*/ 2288381 w 2497931"/>
                <a:gd name="connsiteY50" fmla="*/ 140494 h 473869"/>
                <a:gd name="connsiteX51" fmla="*/ 2238375 w 2497931"/>
                <a:gd name="connsiteY51" fmla="*/ 169069 h 473869"/>
                <a:gd name="connsiteX52" fmla="*/ 2190750 w 2497931"/>
                <a:gd name="connsiteY52" fmla="*/ 190500 h 473869"/>
                <a:gd name="connsiteX53" fmla="*/ 2140744 w 2497931"/>
                <a:gd name="connsiteY53" fmla="*/ 207169 h 473869"/>
                <a:gd name="connsiteX54" fmla="*/ 2090738 w 2497931"/>
                <a:gd name="connsiteY54" fmla="*/ 219075 h 473869"/>
                <a:gd name="connsiteX55" fmla="*/ 2052638 w 2497931"/>
                <a:gd name="connsiteY55" fmla="*/ 226219 h 473869"/>
                <a:gd name="connsiteX56" fmla="*/ 1924050 w 2497931"/>
                <a:gd name="connsiteY56" fmla="*/ 230981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97931" h="473869">
                  <a:moveTo>
                    <a:pt x="1924050" y="230981"/>
                  </a:moveTo>
                  <a:lnTo>
                    <a:pt x="1607344" y="238125"/>
                  </a:lnTo>
                  <a:lnTo>
                    <a:pt x="1309688" y="242887"/>
                  </a:lnTo>
                  <a:lnTo>
                    <a:pt x="1131094" y="245269"/>
                  </a:lnTo>
                  <a:lnTo>
                    <a:pt x="947738" y="247650"/>
                  </a:lnTo>
                  <a:lnTo>
                    <a:pt x="800100" y="250031"/>
                  </a:lnTo>
                  <a:lnTo>
                    <a:pt x="640556" y="250031"/>
                  </a:lnTo>
                  <a:lnTo>
                    <a:pt x="476250" y="250031"/>
                  </a:lnTo>
                  <a:lnTo>
                    <a:pt x="428625" y="247650"/>
                  </a:lnTo>
                  <a:lnTo>
                    <a:pt x="352425" y="240506"/>
                  </a:lnTo>
                  <a:lnTo>
                    <a:pt x="221456" y="228600"/>
                  </a:lnTo>
                  <a:lnTo>
                    <a:pt x="176213" y="240506"/>
                  </a:lnTo>
                  <a:lnTo>
                    <a:pt x="100013" y="271462"/>
                  </a:lnTo>
                  <a:lnTo>
                    <a:pt x="28575" y="307181"/>
                  </a:lnTo>
                  <a:lnTo>
                    <a:pt x="11906" y="323850"/>
                  </a:lnTo>
                  <a:lnTo>
                    <a:pt x="2381" y="340519"/>
                  </a:lnTo>
                  <a:lnTo>
                    <a:pt x="0" y="354806"/>
                  </a:lnTo>
                  <a:lnTo>
                    <a:pt x="4763" y="381000"/>
                  </a:lnTo>
                  <a:lnTo>
                    <a:pt x="16669" y="402431"/>
                  </a:lnTo>
                  <a:lnTo>
                    <a:pt x="38100" y="421481"/>
                  </a:lnTo>
                  <a:lnTo>
                    <a:pt x="64294" y="440531"/>
                  </a:lnTo>
                  <a:lnTo>
                    <a:pt x="100013" y="457200"/>
                  </a:lnTo>
                  <a:lnTo>
                    <a:pt x="259556" y="473869"/>
                  </a:lnTo>
                  <a:lnTo>
                    <a:pt x="461963" y="473869"/>
                  </a:lnTo>
                  <a:lnTo>
                    <a:pt x="611981" y="473869"/>
                  </a:lnTo>
                  <a:lnTo>
                    <a:pt x="862013" y="473869"/>
                  </a:lnTo>
                  <a:lnTo>
                    <a:pt x="1126331" y="473869"/>
                  </a:lnTo>
                  <a:lnTo>
                    <a:pt x="1466850" y="471487"/>
                  </a:lnTo>
                  <a:lnTo>
                    <a:pt x="1700213" y="464344"/>
                  </a:lnTo>
                  <a:lnTo>
                    <a:pt x="1966913" y="459581"/>
                  </a:lnTo>
                  <a:lnTo>
                    <a:pt x="2185988" y="452437"/>
                  </a:lnTo>
                  <a:lnTo>
                    <a:pt x="2247900" y="452437"/>
                  </a:lnTo>
                  <a:lnTo>
                    <a:pt x="2388394" y="354806"/>
                  </a:lnTo>
                  <a:lnTo>
                    <a:pt x="2405063" y="323850"/>
                  </a:lnTo>
                  <a:lnTo>
                    <a:pt x="2433638" y="271462"/>
                  </a:lnTo>
                  <a:lnTo>
                    <a:pt x="2445544" y="242887"/>
                  </a:lnTo>
                  <a:lnTo>
                    <a:pt x="2462213" y="202406"/>
                  </a:lnTo>
                  <a:lnTo>
                    <a:pt x="2474119" y="164306"/>
                  </a:lnTo>
                  <a:lnTo>
                    <a:pt x="2483644" y="126206"/>
                  </a:lnTo>
                  <a:lnTo>
                    <a:pt x="2490788" y="85725"/>
                  </a:lnTo>
                  <a:lnTo>
                    <a:pt x="2493169" y="52387"/>
                  </a:lnTo>
                  <a:lnTo>
                    <a:pt x="2495550" y="38100"/>
                  </a:lnTo>
                  <a:lnTo>
                    <a:pt x="2497931" y="19050"/>
                  </a:lnTo>
                  <a:lnTo>
                    <a:pt x="2495550" y="7144"/>
                  </a:lnTo>
                  <a:lnTo>
                    <a:pt x="2490788" y="2381"/>
                  </a:lnTo>
                  <a:lnTo>
                    <a:pt x="2474119" y="0"/>
                  </a:lnTo>
                  <a:lnTo>
                    <a:pt x="2455069" y="2381"/>
                  </a:lnTo>
                  <a:lnTo>
                    <a:pt x="2438400" y="14287"/>
                  </a:lnTo>
                  <a:lnTo>
                    <a:pt x="2390775" y="64294"/>
                  </a:lnTo>
                  <a:lnTo>
                    <a:pt x="2347913" y="100012"/>
                  </a:lnTo>
                  <a:lnTo>
                    <a:pt x="2288381" y="140494"/>
                  </a:lnTo>
                  <a:lnTo>
                    <a:pt x="2238375" y="169069"/>
                  </a:lnTo>
                  <a:lnTo>
                    <a:pt x="2190750" y="190500"/>
                  </a:lnTo>
                  <a:lnTo>
                    <a:pt x="2140744" y="207169"/>
                  </a:lnTo>
                  <a:lnTo>
                    <a:pt x="2090738" y="219075"/>
                  </a:lnTo>
                  <a:lnTo>
                    <a:pt x="2052638" y="226219"/>
                  </a:lnTo>
                  <a:lnTo>
                    <a:pt x="192405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F485A732-BA78-4418-BB33-CE5A17D227B6}"/>
                </a:ext>
              </a:extLst>
            </p:cNvPr>
            <p:cNvSpPr/>
            <p:nvPr/>
          </p:nvSpPr>
          <p:spPr>
            <a:xfrm rot="16200000">
              <a:off x="4598194" y="2380457"/>
              <a:ext cx="2497137" cy="1790700"/>
            </a:xfrm>
            <a:custGeom>
              <a:avLst/>
              <a:gdLst>
                <a:gd name="connsiteX0" fmla="*/ 2209800 w 2497931"/>
                <a:gd name="connsiteY0" fmla="*/ 611981 h 1790700"/>
                <a:gd name="connsiteX1" fmla="*/ 2238375 w 2497931"/>
                <a:gd name="connsiteY1" fmla="*/ 821531 h 1790700"/>
                <a:gd name="connsiteX2" fmla="*/ 2266950 w 2497931"/>
                <a:gd name="connsiteY2" fmla="*/ 1047750 h 1790700"/>
                <a:gd name="connsiteX3" fmla="*/ 2286000 w 2497931"/>
                <a:gd name="connsiteY3" fmla="*/ 1200150 h 1790700"/>
                <a:gd name="connsiteX4" fmla="*/ 2297906 w 2497931"/>
                <a:gd name="connsiteY4" fmla="*/ 1302544 h 1790700"/>
                <a:gd name="connsiteX5" fmla="*/ 2300287 w 2497931"/>
                <a:gd name="connsiteY5" fmla="*/ 1323975 h 1790700"/>
                <a:gd name="connsiteX6" fmla="*/ 2295525 w 2497931"/>
                <a:gd name="connsiteY6" fmla="*/ 1354931 h 1790700"/>
                <a:gd name="connsiteX7" fmla="*/ 2286000 w 2497931"/>
                <a:gd name="connsiteY7" fmla="*/ 1381125 h 1790700"/>
                <a:gd name="connsiteX8" fmla="*/ 2269331 w 2497931"/>
                <a:gd name="connsiteY8" fmla="*/ 1402556 h 1790700"/>
                <a:gd name="connsiteX9" fmla="*/ 2245518 w 2497931"/>
                <a:gd name="connsiteY9" fmla="*/ 1419225 h 1790700"/>
                <a:gd name="connsiteX10" fmla="*/ 2224087 w 2497931"/>
                <a:gd name="connsiteY10" fmla="*/ 1423988 h 1790700"/>
                <a:gd name="connsiteX11" fmla="*/ 2155031 w 2497931"/>
                <a:gd name="connsiteY11" fmla="*/ 1423988 h 1790700"/>
                <a:gd name="connsiteX12" fmla="*/ 1938337 w 2497931"/>
                <a:gd name="connsiteY12" fmla="*/ 1416844 h 1790700"/>
                <a:gd name="connsiteX13" fmla="*/ 1657350 w 2497931"/>
                <a:gd name="connsiteY13" fmla="*/ 1407319 h 1790700"/>
                <a:gd name="connsiteX14" fmla="*/ 1438275 w 2497931"/>
                <a:gd name="connsiteY14" fmla="*/ 1402556 h 1790700"/>
                <a:gd name="connsiteX15" fmla="*/ 1209675 w 2497931"/>
                <a:gd name="connsiteY15" fmla="*/ 1400175 h 1790700"/>
                <a:gd name="connsiteX16" fmla="*/ 1026318 w 2497931"/>
                <a:gd name="connsiteY16" fmla="*/ 1393031 h 1790700"/>
                <a:gd name="connsiteX17" fmla="*/ 819150 w 2497931"/>
                <a:gd name="connsiteY17" fmla="*/ 1381125 h 1790700"/>
                <a:gd name="connsiteX18" fmla="*/ 590550 w 2497931"/>
                <a:gd name="connsiteY18" fmla="*/ 1369219 h 1790700"/>
                <a:gd name="connsiteX19" fmla="*/ 361950 w 2497931"/>
                <a:gd name="connsiteY19" fmla="*/ 1359694 h 1790700"/>
                <a:gd name="connsiteX20" fmla="*/ 285750 w 2497931"/>
                <a:gd name="connsiteY20" fmla="*/ 1357313 h 1790700"/>
                <a:gd name="connsiteX21" fmla="*/ 114300 w 2497931"/>
                <a:gd name="connsiteY21" fmla="*/ 1359694 h 1790700"/>
                <a:gd name="connsiteX22" fmla="*/ 80962 w 2497931"/>
                <a:gd name="connsiteY22" fmla="*/ 1362075 h 1790700"/>
                <a:gd name="connsiteX23" fmla="*/ 59531 w 2497931"/>
                <a:gd name="connsiteY23" fmla="*/ 1366838 h 1790700"/>
                <a:gd name="connsiteX24" fmla="*/ 45243 w 2497931"/>
                <a:gd name="connsiteY24" fmla="*/ 1371600 h 1790700"/>
                <a:gd name="connsiteX25" fmla="*/ 23812 w 2497931"/>
                <a:gd name="connsiteY25" fmla="*/ 1385888 h 1790700"/>
                <a:gd name="connsiteX26" fmla="*/ 9525 w 2497931"/>
                <a:gd name="connsiteY26" fmla="*/ 1404938 h 1790700"/>
                <a:gd name="connsiteX27" fmla="*/ 2381 w 2497931"/>
                <a:gd name="connsiteY27" fmla="*/ 1423988 h 1790700"/>
                <a:gd name="connsiteX28" fmla="*/ 0 w 2497931"/>
                <a:gd name="connsiteY28" fmla="*/ 1452563 h 1790700"/>
                <a:gd name="connsiteX29" fmla="*/ 4762 w 2497931"/>
                <a:gd name="connsiteY29" fmla="*/ 1481138 h 1790700"/>
                <a:gd name="connsiteX30" fmla="*/ 16668 w 2497931"/>
                <a:gd name="connsiteY30" fmla="*/ 1507331 h 1790700"/>
                <a:gd name="connsiteX31" fmla="*/ 30956 w 2497931"/>
                <a:gd name="connsiteY31" fmla="*/ 1526381 h 1790700"/>
                <a:gd name="connsiteX32" fmla="*/ 50006 w 2497931"/>
                <a:gd name="connsiteY32" fmla="*/ 1545431 h 1790700"/>
                <a:gd name="connsiteX33" fmla="*/ 80962 w 2497931"/>
                <a:gd name="connsiteY33" fmla="*/ 1566863 h 1790700"/>
                <a:gd name="connsiteX34" fmla="*/ 116681 w 2497931"/>
                <a:gd name="connsiteY34" fmla="*/ 1583531 h 1790700"/>
                <a:gd name="connsiteX35" fmla="*/ 169068 w 2497931"/>
                <a:gd name="connsiteY35" fmla="*/ 1600200 h 1790700"/>
                <a:gd name="connsiteX36" fmla="*/ 219075 w 2497931"/>
                <a:gd name="connsiteY36" fmla="*/ 1602581 h 1790700"/>
                <a:gd name="connsiteX37" fmla="*/ 473868 w 2497931"/>
                <a:gd name="connsiteY37" fmla="*/ 1602581 h 1790700"/>
                <a:gd name="connsiteX38" fmla="*/ 702468 w 2497931"/>
                <a:gd name="connsiteY38" fmla="*/ 1607344 h 1790700"/>
                <a:gd name="connsiteX39" fmla="*/ 959643 w 2497931"/>
                <a:gd name="connsiteY39" fmla="*/ 1614488 h 1790700"/>
                <a:gd name="connsiteX40" fmla="*/ 1169193 w 2497931"/>
                <a:gd name="connsiteY40" fmla="*/ 1621631 h 1790700"/>
                <a:gd name="connsiteX41" fmla="*/ 1412081 w 2497931"/>
                <a:gd name="connsiteY41" fmla="*/ 1631156 h 1790700"/>
                <a:gd name="connsiteX42" fmla="*/ 1590675 w 2497931"/>
                <a:gd name="connsiteY42" fmla="*/ 1643063 h 1790700"/>
                <a:gd name="connsiteX43" fmla="*/ 1840706 w 2497931"/>
                <a:gd name="connsiteY43" fmla="*/ 1657350 h 1790700"/>
                <a:gd name="connsiteX44" fmla="*/ 2002631 w 2497931"/>
                <a:gd name="connsiteY44" fmla="*/ 1666875 h 1790700"/>
                <a:gd name="connsiteX45" fmla="*/ 2045493 w 2497931"/>
                <a:gd name="connsiteY45" fmla="*/ 1678781 h 1790700"/>
                <a:gd name="connsiteX46" fmla="*/ 2074068 w 2497931"/>
                <a:gd name="connsiteY46" fmla="*/ 1688306 h 1790700"/>
                <a:gd name="connsiteX47" fmla="*/ 2107406 w 2497931"/>
                <a:gd name="connsiteY47" fmla="*/ 1704975 h 1790700"/>
                <a:gd name="connsiteX48" fmla="*/ 2135981 w 2497931"/>
                <a:gd name="connsiteY48" fmla="*/ 1726406 h 1790700"/>
                <a:gd name="connsiteX49" fmla="*/ 2150268 w 2497931"/>
                <a:gd name="connsiteY49" fmla="*/ 1743075 h 1790700"/>
                <a:gd name="connsiteX50" fmla="*/ 2171700 w 2497931"/>
                <a:gd name="connsiteY50" fmla="*/ 1764506 h 1790700"/>
                <a:gd name="connsiteX51" fmla="*/ 2190750 w 2497931"/>
                <a:gd name="connsiteY51" fmla="*/ 1778794 h 1790700"/>
                <a:gd name="connsiteX52" fmla="*/ 2216943 w 2497931"/>
                <a:gd name="connsiteY52" fmla="*/ 1788319 h 1790700"/>
                <a:gd name="connsiteX53" fmla="*/ 2238375 w 2497931"/>
                <a:gd name="connsiteY53" fmla="*/ 1790700 h 1790700"/>
                <a:gd name="connsiteX54" fmla="*/ 2259806 w 2497931"/>
                <a:gd name="connsiteY54" fmla="*/ 1785938 h 1790700"/>
                <a:gd name="connsiteX55" fmla="*/ 2276475 w 2497931"/>
                <a:gd name="connsiteY55" fmla="*/ 1778794 h 1790700"/>
                <a:gd name="connsiteX56" fmla="*/ 2297906 w 2497931"/>
                <a:gd name="connsiteY56" fmla="*/ 1762125 h 1790700"/>
                <a:gd name="connsiteX57" fmla="*/ 2328862 w 2497931"/>
                <a:gd name="connsiteY57" fmla="*/ 1728788 h 1790700"/>
                <a:gd name="connsiteX58" fmla="*/ 2383631 w 2497931"/>
                <a:gd name="connsiteY58" fmla="*/ 1652588 h 1790700"/>
                <a:gd name="connsiteX59" fmla="*/ 2424112 w 2497931"/>
                <a:gd name="connsiteY59" fmla="*/ 1581150 h 1790700"/>
                <a:gd name="connsiteX60" fmla="*/ 2450306 w 2497931"/>
                <a:gd name="connsiteY60" fmla="*/ 1526381 h 1790700"/>
                <a:gd name="connsiteX61" fmla="*/ 2471737 w 2497931"/>
                <a:gd name="connsiteY61" fmla="*/ 1464469 h 1790700"/>
                <a:gd name="connsiteX62" fmla="*/ 2483643 w 2497931"/>
                <a:gd name="connsiteY62" fmla="*/ 1416844 h 1790700"/>
                <a:gd name="connsiteX63" fmla="*/ 2497931 w 2497931"/>
                <a:gd name="connsiteY63" fmla="*/ 1352550 h 1790700"/>
                <a:gd name="connsiteX64" fmla="*/ 2497931 w 2497931"/>
                <a:gd name="connsiteY64" fmla="*/ 1328738 h 1790700"/>
                <a:gd name="connsiteX65" fmla="*/ 2488406 w 2497931"/>
                <a:gd name="connsiteY65" fmla="*/ 1285875 h 1790700"/>
                <a:gd name="connsiteX66" fmla="*/ 2457450 w 2497931"/>
                <a:gd name="connsiteY66" fmla="*/ 1157288 h 1790700"/>
                <a:gd name="connsiteX67" fmla="*/ 2450306 w 2497931"/>
                <a:gd name="connsiteY67" fmla="*/ 1102519 h 1790700"/>
                <a:gd name="connsiteX68" fmla="*/ 2433637 w 2497931"/>
                <a:gd name="connsiteY68" fmla="*/ 990600 h 1790700"/>
                <a:gd name="connsiteX69" fmla="*/ 2416968 w 2497931"/>
                <a:gd name="connsiteY69" fmla="*/ 871538 h 1790700"/>
                <a:gd name="connsiteX70" fmla="*/ 2395537 w 2497931"/>
                <a:gd name="connsiteY70" fmla="*/ 728663 h 1790700"/>
                <a:gd name="connsiteX71" fmla="*/ 2374106 w 2497931"/>
                <a:gd name="connsiteY71" fmla="*/ 576263 h 1790700"/>
                <a:gd name="connsiteX72" fmla="*/ 2355056 w 2497931"/>
                <a:gd name="connsiteY72" fmla="*/ 440531 h 1790700"/>
                <a:gd name="connsiteX73" fmla="*/ 2340768 w 2497931"/>
                <a:gd name="connsiteY73" fmla="*/ 328613 h 1790700"/>
                <a:gd name="connsiteX74" fmla="*/ 2324100 w 2497931"/>
                <a:gd name="connsiteY74" fmla="*/ 211931 h 1790700"/>
                <a:gd name="connsiteX75" fmla="*/ 2305050 w 2497931"/>
                <a:gd name="connsiteY75" fmla="*/ 107156 h 1790700"/>
                <a:gd name="connsiteX76" fmla="*/ 2302668 w 2497931"/>
                <a:gd name="connsiteY76" fmla="*/ 90488 h 1790700"/>
                <a:gd name="connsiteX77" fmla="*/ 2312193 w 2497931"/>
                <a:gd name="connsiteY77" fmla="*/ 61913 h 1790700"/>
                <a:gd name="connsiteX78" fmla="*/ 2340768 w 2497931"/>
                <a:gd name="connsiteY78" fmla="*/ 0 h 1790700"/>
                <a:gd name="connsiteX79" fmla="*/ 2131218 w 2497931"/>
                <a:gd name="connsiteY79" fmla="*/ 97631 h 1790700"/>
                <a:gd name="connsiteX80" fmla="*/ 2150268 w 2497931"/>
                <a:gd name="connsiteY80" fmla="*/ 230981 h 1790700"/>
                <a:gd name="connsiteX81" fmla="*/ 2181225 w 2497931"/>
                <a:gd name="connsiteY81" fmla="*/ 419100 h 1790700"/>
                <a:gd name="connsiteX82" fmla="*/ 2209800 w 2497931"/>
                <a:gd name="connsiteY82" fmla="*/ 611981 h 179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1" h="1790700">
                  <a:moveTo>
                    <a:pt x="2209800" y="611981"/>
                  </a:moveTo>
                  <a:lnTo>
                    <a:pt x="2238375" y="821531"/>
                  </a:lnTo>
                  <a:lnTo>
                    <a:pt x="2266950" y="1047750"/>
                  </a:lnTo>
                  <a:lnTo>
                    <a:pt x="2286000" y="1200150"/>
                  </a:lnTo>
                  <a:lnTo>
                    <a:pt x="2297906" y="1302544"/>
                  </a:lnTo>
                  <a:lnTo>
                    <a:pt x="2300287" y="1323975"/>
                  </a:lnTo>
                  <a:lnTo>
                    <a:pt x="2295525" y="1354931"/>
                  </a:lnTo>
                  <a:lnTo>
                    <a:pt x="2286000" y="1381125"/>
                  </a:lnTo>
                  <a:lnTo>
                    <a:pt x="2269331" y="1402556"/>
                  </a:lnTo>
                  <a:lnTo>
                    <a:pt x="2245518" y="1419225"/>
                  </a:lnTo>
                  <a:lnTo>
                    <a:pt x="2224087" y="1423988"/>
                  </a:lnTo>
                  <a:lnTo>
                    <a:pt x="2155031" y="1423988"/>
                  </a:lnTo>
                  <a:lnTo>
                    <a:pt x="1938337" y="1416844"/>
                  </a:lnTo>
                  <a:lnTo>
                    <a:pt x="1657350" y="1407319"/>
                  </a:lnTo>
                  <a:lnTo>
                    <a:pt x="1438275" y="1402556"/>
                  </a:lnTo>
                  <a:lnTo>
                    <a:pt x="1209675" y="1400175"/>
                  </a:lnTo>
                  <a:lnTo>
                    <a:pt x="1026318" y="1393031"/>
                  </a:lnTo>
                  <a:lnTo>
                    <a:pt x="819150" y="1381125"/>
                  </a:lnTo>
                  <a:lnTo>
                    <a:pt x="590550" y="1369219"/>
                  </a:lnTo>
                  <a:lnTo>
                    <a:pt x="361950" y="1359694"/>
                  </a:lnTo>
                  <a:lnTo>
                    <a:pt x="285750" y="1357313"/>
                  </a:lnTo>
                  <a:lnTo>
                    <a:pt x="114300" y="1359694"/>
                  </a:lnTo>
                  <a:lnTo>
                    <a:pt x="80962" y="1362075"/>
                  </a:lnTo>
                  <a:lnTo>
                    <a:pt x="59531" y="1366838"/>
                  </a:lnTo>
                  <a:lnTo>
                    <a:pt x="45243" y="1371600"/>
                  </a:lnTo>
                  <a:lnTo>
                    <a:pt x="23812" y="1385888"/>
                  </a:lnTo>
                  <a:lnTo>
                    <a:pt x="9525" y="1404938"/>
                  </a:lnTo>
                  <a:lnTo>
                    <a:pt x="2381" y="1423988"/>
                  </a:lnTo>
                  <a:lnTo>
                    <a:pt x="0" y="1452563"/>
                  </a:lnTo>
                  <a:lnTo>
                    <a:pt x="4762" y="1481138"/>
                  </a:lnTo>
                  <a:lnTo>
                    <a:pt x="16668" y="1507331"/>
                  </a:lnTo>
                  <a:lnTo>
                    <a:pt x="30956" y="1526381"/>
                  </a:lnTo>
                  <a:lnTo>
                    <a:pt x="50006" y="1545431"/>
                  </a:lnTo>
                  <a:lnTo>
                    <a:pt x="80962" y="1566863"/>
                  </a:lnTo>
                  <a:lnTo>
                    <a:pt x="116681" y="1583531"/>
                  </a:lnTo>
                  <a:lnTo>
                    <a:pt x="169068" y="1600200"/>
                  </a:lnTo>
                  <a:lnTo>
                    <a:pt x="219075" y="1602581"/>
                  </a:lnTo>
                  <a:lnTo>
                    <a:pt x="473868" y="1602581"/>
                  </a:lnTo>
                  <a:lnTo>
                    <a:pt x="702468" y="1607344"/>
                  </a:lnTo>
                  <a:lnTo>
                    <a:pt x="959643" y="1614488"/>
                  </a:lnTo>
                  <a:lnTo>
                    <a:pt x="1169193" y="1621631"/>
                  </a:lnTo>
                  <a:lnTo>
                    <a:pt x="1412081" y="1631156"/>
                  </a:lnTo>
                  <a:lnTo>
                    <a:pt x="1590675" y="1643063"/>
                  </a:lnTo>
                  <a:lnTo>
                    <a:pt x="1840706" y="1657350"/>
                  </a:lnTo>
                  <a:lnTo>
                    <a:pt x="2002631" y="1666875"/>
                  </a:lnTo>
                  <a:lnTo>
                    <a:pt x="2045493" y="1678781"/>
                  </a:lnTo>
                  <a:lnTo>
                    <a:pt x="2074068" y="1688306"/>
                  </a:lnTo>
                  <a:lnTo>
                    <a:pt x="2107406" y="1704975"/>
                  </a:lnTo>
                  <a:lnTo>
                    <a:pt x="2135981" y="1726406"/>
                  </a:lnTo>
                  <a:lnTo>
                    <a:pt x="2150268" y="1743075"/>
                  </a:lnTo>
                  <a:lnTo>
                    <a:pt x="2171700" y="1764506"/>
                  </a:lnTo>
                  <a:lnTo>
                    <a:pt x="2190750" y="1778794"/>
                  </a:lnTo>
                  <a:lnTo>
                    <a:pt x="2216943" y="1788319"/>
                  </a:lnTo>
                  <a:lnTo>
                    <a:pt x="2238375" y="1790700"/>
                  </a:lnTo>
                  <a:lnTo>
                    <a:pt x="2259806" y="1785938"/>
                  </a:lnTo>
                  <a:lnTo>
                    <a:pt x="2276475" y="1778794"/>
                  </a:lnTo>
                  <a:lnTo>
                    <a:pt x="2297906" y="1762125"/>
                  </a:lnTo>
                  <a:lnTo>
                    <a:pt x="2328862" y="1728788"/>
                  </a:lnTo>
                  <a:lnTo>
                    <a:pt x="2383631" y="1652588"/>
                  </a:lnTo>
                  <a:lnTo>
                    <a:pt x="2424112" y="1581150"/>
                  </a:lnTo>
                  <a:lnTo>
                    <a:pt x="2450306" y="1526381"/>
                  </a:lnTo>
                  <a:lnTo>
                    <a:pt x="2471737" y="1464469"/>
                  </a:lnTo>
                  <a:lnTo>
                    <a:pt x="2483643" y="1416844"/>
                  </a:lnTo>
                  <a:lnTo>
                    <a:pt x="2497931" y="1352550"/>
                  </a:lnTo>
                  <a:lnTo>
                    <a:pt x="2497931" y="1328738"/>
                  </a:lnTo>
                  <a:lnTo>
                    <a:pt x="2488406" y="1285875"/>
                  </a:lnTo>
                  <a:lnTo>
                    <a:pt x="2457450" y="1157288"/>
                  </a:lnTo>
                  <a:lnTo>
                    <a:pt x="2450306" y="1102519"/>
                  </a:lnTo>
                  <a:lnTo>
                    <a:pt x="2433637" y="990600"/>
                  </a:lnTo>
                  <a:lnTo>
                    <a:pt x="2416968" y="871538"/>
                  </a:lnTo>
                  <a:lnTo>
                    <a:pt x="2395537" y="728663"/>
                  </a:lnTo>
                  <a:lnTo>
                    <a:pt x="2374106" y="576263"/>
                  </a:lnTo>
                  <a:lnTo>
                    <a:pt x="2355056" y="440531"/>
                  </a:lnTo>
                  <a:lnTo>
                    <a:pt x="2340768" y="328613"/>
                  </a:lnTo>
                  <a:lnTo>
                    <a:pt x="2324100" y="211931"/>
                  </a:lnTo>
                  <a:lnTo>
                    <a:pt x="2305050" y="107156"/>
                  </a:lnTo>
                  <a:lnTo>
                    <a:pt x="2302668" y="90488"/>
                  </a:lnTo>
                  <a:lnTo>
                    <a:pt x="2312193" y="61913"/>
                  </a:lnTo>
                  <a:lnTo>
                    <a:pt x="2340768" y="0"/>
                  </a:lnTo>
                  <a:lnTo>
                    <a:pt x="2131218" y="97631"/>
                  </a:lnTo>
                  <a:lnTo>
                    <a:pt x="2150268" y="230981"/>
                  </a:lnTo>
                  <a:lnTo>
                    <a:pt x="2181225" y="419100"/>
                  </a:lnTo>
                  <a:lnTo>
                    <a:pt x="2209800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4EBBD6DE-79CD-4686-B1FC-32C6D6E8AFFF}"/>
                </a:ext>
              </a:extLst>
            </p:cNvPr>
            <p:cNvSpPr/>
            <p:nvPr/>
          </p:nvSpPr>
          <p:spPr>
            <a:xfrm rot="16200000">
              <a:off x="5607843" y="2580482"/>
              <a:ext cx="296863" cy="1371600"/>
            </a:xfrm>
            <a:custGeom>
              <a:avLst/>
              <a:gdLst>
                <a:gd name="connsiteX0" fmla="*/ 52388 w 297656"/>
                <a:gd name="connsiteY0" fmla="*/ 545306 h 1371600"/>
                <a:gd name="connsiteX1" fmla="*/ 30956 w 297656"/>
                <a:gd name="connsiteY1" fmla="*/ 304800 h 1371600"/>
                <a:gd name="connsiteX2" fmla="*/ 0 w 297656"/>
                <a:gd name="connsiteY2" fmla="*/ 4762 h 1371600"/>
                <a:gd name="connsiteX3" fmla="*/ 176213 w 297656"/>
                <a:gd name="connsiteY3" fmla="*/ 0 h 1371600"/>
                <a:gd name="connsiteX4" fmla="*/ 197644 w 297656"/>
                <a:gd name="connsiteY4" fmla="*/ 211931 h 1371600"/>
                <a:gd name="connsiteX5" fmla="*/ 223838 w 297656"/>
                <a:gd name="connsiteY5" fmla="*/ 454818 h 1371600"/>
                <a:gd name="connsiteX6" fmla="*/ 252413 w 297656"/>
                <a:gd name="connsiteY6" fmla="*/ 700087 h 1371600"/>
                <a:gd name="connsiteX7" fmla="*/ 278606 w 297656"/>
                <a:gd name="connsiteY7" fmla="*/ 904875 h 1371600"/>
                <a:gd name="connsiteX8" fmla="*/ 295275 w 297656"/>
                <a:gd name="connsiteY8" fmla="*/ 1038225 h 1371600"/>
                <a:gd name="connsiteX9" fmla="*/ 297656 w 297656"/>
                <a:gd name="connsiteY9" fmla="*/ 1059656 h 1371600"/>
                <a:gd name="connsiteX10" fmla="*/ 295275 w 297656"/>
                <a:gd name="connsiteY10" fmla="*/ 1128712 h 1371600"/>
                <a:gd name="connsiteX11" fmla="*/ 288131 w 297656"/>
                <a:gd name="connsiteY11" fmla="*/ 1212056 h 1371600"/>
                <a:gd name="connsiteX12" fmla="*/ 264319 w 297656"/>
                <a:gd name="connsiteY12" fmla="*/ 1338262 h 1371600"/>
                <a:gd name="connsiteX13" fmla="*/ 252413 w 297656"/>
                <a:gd name="connsiteY13" fmla="*/ 1369218 h 1371600"/>
                <a:gd name="connsiteX14" fmla="*/ 100013 w 297656"/>
                <a:gd name="connsiteY14" fmla="*/ 1371600 h 1371600"/>
                <a:gd name="connsiteX15" fmla="*/ 88106 w 297656"/>
                <a:gd name="connsiteY15" fmla="*/ 1133475 h 1371600"/>
                <a:gd name="connsiteX16" fmla="*/ 78581 w 297656"/>
                <a:gd name="connsiteY16" fmla="*/ 931068 h 1371600"/>
                <a:gd name="connsiteX17" fmla="*/ 52388 w 297656"/>
                <a:gd name="connsiteY17" fmla="*/ 54530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7656" h="1371600">
                  <a:moveTo>
                    <a:pt x="52388" y="545306"/>
                  </a:moveTo>
                  <a:lnTo>
                    <a:pt x="30956" y="304800"/>
                  </a:lnTo>
                  <a:lnTo>
                    <a:pt x="0" y="4762"/>
                  </a:lnTo>
                  <a:lnTo>
                    <a:pt x="176213" y="0"/>
                  </a:lnTo>
                  <a:lnTo>
                    <a:pt x="197644" y="211931"/>
                  </a:lnTo>
                  <a:lnTo>
                    <a:pt x="223838" y="454818"/>
                  </a:lnTo>
                  <a:lnTo>
                    <a:pt x="252413" y="700087"/>
                  </a:lnTo>
                  <a:lnTo>
                    <a:pt x="278606" y="904875"/>
                  </a:lnTo>
                  <a:lnTo>
                    <a:pt x="295275" y="1038225"/>
                  </a:lnTo>
                  <a:lnTo>
                    <a:pt x="297656" y="1059656"/>
                  </a:lnTo>
                  <a:cubicBezTo>
                    <a:pt x="296862" y="1082675"/>
                    <a:pt x="296069" y="1105693"/>
                    <a:pt x="295275" y="1128712"/>
                  </a:cubicBezTo>
                  <a:lnTo>
                    <a:pt x="288131" y="1212056"/>
                  </a:lnTo>
                  <a:lnTo>
                    <a:pt x="264319" y="1338262"/>
                  </a:lnTo>
                  <a:lnTo>
                    <a:pt x="252413" y="1369218"/>
                  </a:lnTo>
                  <a:lnTo>
                    <a:pt x="100013" y="1371600"/>
                  </a:lnTo>
                  <a:lnTo>
                    <a:pt x="88106" y="1133475"/>
                  </a:lnTo>
                  <a:lnTo>
                    <a:pt x="78581" y="931068"/>
                  </a:lnTo>
                  <a:lnTo>
                    <a:pt x="52388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6402268B-99B2-4073-B61E-7EE148D937AC}"/>
                </a:ext>
              </a:extLst>
            </p:cNvPr>
            <p:cNvSpPr/>
            <p:nvPr/>
          </p:nvSpPr>
          <p:spPr>
            <a:xfrm rot="16200000">
              <a:off x="5574507" y="3717131"/>
              <a:ext cx="323850" cy="1316037"/>
            </a:xfrm>
            <a:custGeom>
              <a:avLst/>
              <a:gdLst>
                <a:gd name="connsiteX0" fmla="*/ 285750 w 323850"/>
                <a:gd name="connsiteY0" fmla="*/ 540544 h 1316832"/>
                <a:gd name="connsiteX1" fmla="*/ 273844 w 323850"/>
                <a:gd name="connsiteY1" fmla="*/ 433388 h 1316832"/>
                <a:gd name="connsiteX2" fmla="*/ 261938 w 323850"/>
                <a:gd name="connsiteY2" fmla="*/ 330994 h 1316832"/>
                <a:gd name="connsiteX3" fmla="*/ 250032 w 323850"/>
                <a:gd name="connsiteY3" fmla="*/ 254794 h 1316832"/>
                <a:gd name="connsiteX4" fmla="*/ 230982 w 323850"/>
                <a:gd name="connsiteY4" fmla="*/ 157163 h 1316832"/>
                <a:gd name="connsiteX5" fmla="*/ 202407 w 323850"/>
                <a:gd name="connsiteY5" fmla="*/ 0 h 1316832"/>
                <a:gd name="connsiteX6" fmla="*/ 0 w 323850"/>
                <a:gd name="connsiteY6" fmla="*/ 4763 h 1316832"/>
                <a:gd name="connsiteX7" fmla="*/ 21432 w 323850"/>
                <a:gd name="connsiteY7" fmla="*/ 69057 h 1316832"/>
                <a:gd name="connsiteX8" fmla="*/ 38100 w 323850"/>
                <a:gd name="connsiteY8" fmla="*/ 114300 h 1316832"/>
                <a:gd name="connsiteX9" fmla="*/ 61913 w 323850"/>
                <a:gd name="connsiteY9" fmla="*/ 188119 h 1316832"/>
                <a:gd name="connsiteX10" fmla="*/ 85725 w 323850"/>
                <a:gd name="connsiteY10" fmla="*/ 271463 h 1316832"/>
                <a:gd name="connsiteX11" fmla="*/ 102394 w 323850"/>
                <a:gd name="connsiteY11" fmla="*/ 340519 h 1316832"/>
                <a:gd name="connsiteX12" fmla="*/ 114300 w 323850"/>
                <a:gd name="connsiteY12" fmla="*/ 407194 h 1316832"/>
                <a:gd name="connsiteX13" fmla="*/ 126207 w 323850"/>
                <a:gd name="connsiteY13" fmla="*/ 478632 h 1316832"/>
                <a:gd name="connsiteX14" fmla="*/ 135732 w 323850"/>
                <a:gd name="connsiteY14" fmla="*/ 554832 h 1316832"/>
                <a:gd name="connsiteX15" fmla="*/ 145257 w 323850"/>
                <a:gd name="connsiteY15" fmla="*/ 638175 h 1316832"/>
                <a:gd name="connsiteX16" fmla="*/ 150019 w 323850"/>
                <a:gd name="connsiteY16" fmla="*/ 719138 h 1316832"/>
                <a:gd name="connsiteX17" fmla="*/ 154782 w 323850"/>
                <a:gd name="connsiteY17" fmla="*/ 866775 h 1316832"/>
                <a:gd name="connsiteX18" fmla="*/ 157163 w 323850"/>
                <a:gd name="connsiteY18" fmla="*/ 978694 h 1316832"/>
                <a:gd name="connsiteX19" fmla="*/ 154782 w 323850"/>
                <a:gd name="connsiteY19" fmla="*/ 1092994 h 1316832"/>
                <a:gd name="connsiteX20" fmla="*/ 140494 w 323850"/>
                <a:gd name="connsiteY20" fmla="*/ 1316832 h 1316832"/>
                <a:gd name="connsiteX21" fmla="*/ 323850 w 323850"/>
                <a:gd name="connsiteY21" fmla="*/ 1316832 h 1316832"/>
                <a:gd name="connsiteX22" fmla="*/ 321469 w 323850"/>
                <a:gd name="connsiteY22" fmla="*/ 1166813 h 1316832"/>
                <a:gd name="connsiteX23" fmla="*/ 321469 w 323850"/>
                <a:gd name="connsiteY23" fmla="*/ 950119 h 1316832"/>
                <a:gd name="connsiteX24" fmla="*/ 321469 w 323850"/>
                <a:gd name="connsiteY24" fmla="*/ 897732 h 1316832"/>
                <a:gd name="connsiteX25" fmla="*/ 314325 w 323850"/>
                <a:gd name="connsiteY25" fmla="*/ 807244 h 1316832"/>
                <a:gd name="connsiteX26" fmla="*/ 285750 w 323850"/>
                <a:gd name="connsiteY26" fmla="*/ 540544 h 13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23850" h="1316832">
                  <a:moveTo>
                    <a:pt x="285750" y="540544"/>
                  </a:moveTo>
                  <a:lnTo>
                    <a:pt x="273844" y="433388"/>
                  </a:lnTo>
                  <a:lnTo>
                    <a:pt x="261938" y="330994"/>
                  </a:lnTo>
                  <a:lnTo>
                    <a:pt x="250032" y="254794"/>
                  </a:lnTo>
                  <a:lnTo>
                    <a:pt x="230982" y="157163"/>
                  </a:lnTo>
                  <a:lnTo>
                    <a:pt x="202407" y="0"/>
                  </a:lnTo>
                  <a:lnTo>
                    <a:pt x="0" y="4763"/>
                  </a:lnTo>
                  <a:lnTo>
                    <a:pt x="21432" y="69057"/>
                  </a:lnTo>
                  <a:lnTo>
                    <a:pt x="38100" y="114300"/>
                  </a:lnTo>
                  <a:lnTo>
                    <a:pt x="61913" y="188119"/>
                  </a:lnTo>
                  <a:lnTo>
                    <a:pt x="85725" y="271463"/>
                  </a:lnTo>
                  <a:lnTo>
                    <a:pt x="102394" y="340519"/>
                  </a:lnTo>
                  <a:lnTo>
                    <a:pt x="114300" y="407194"/>
                  </a:lnTo>
                  <a:lnTo>
                    <a:pt x="126207" y="478632"/>
                  </a:lnTo>
                  <a:lnTo>
                    <a:pt x="135732" y="554832"/>
                  </a:lnTo>
                  <a:lnTo>
                    <a:pt x="145257" y="638175"/>
                  </a:lnTo>
                  <a:lnTo>
                    <a:pt x="150019" y="719138"/>
                  </a:lnTo>
                  <a:lnTo>
                    <a:pt x="154782" y="866775"/>
                  </a:lnTo>
                  <a:cubicBezTo>
                    <a:pt x="155576" y="904081"/>
                    <a:pt x="156369" y="941388"/>
                    <a:pt x="157163" y="978694"/>
                  </a:cubicBezTo>
                  <a:cubicBezTo>
                    <a:pt x="156369" y="1016794"/>
                    <a:pt x="155576" y="1054894"/>
                    <a:pt x="154782" y="1092994"/>
                  </a:cubicBezTo>
                  <a:lnTo>
                    <a:pt x="140494" y="1316832"/>
                  </a:lnTo>
                  <a:lnTo>
                    <a:pt x="323850" y="1316832"/>
                  </a:lnTo>
                  <a:cubicBezTo>
                    <a:pt x="323056" y="1266826"/>
                    <a:pt x="322263" y="1216819"/>
                    <a:pt x="321469" y="1166813"/>
                  </a:cubicBezTo>
                  <a:lnTo>
                    <a:pt x="321469" y="950119"/>
                  </a:lnTo>
                  <a:lnTo>
                    <a:pt x="321469" y="897732"/>
                  </a:lnTo>
                  <a:lnTo>
                    <a:pt x="314325" y="807244"/>
                  </a:lnTo>
                  <a:lnTo>
                    <a:pt x="285750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8FC26E5B-468C-4A37-A318-2AB3F73939FA}"/>
                </a:ext>
              </a:extLst>
            </p:cNvPr>
            <p:cNvSpPr/>
            <p:nvPr/>
          </p:nvSpPr>
          <p:spPr>
            <a:xfrm>
              <a:off x="4292600" y="5060950"/>
              <a:ext cx="2978150" cy="422275"/>
            </a:xfrm>
            <a:custGeom>
              <a:avLst/>
              <a:gdLst>
                <a:gd name="connsiteX0" fmla="*/ 2168644 w 2977912"/>
                <a:gd name="connsiteY0" fmla="*/ 73348 h 422971"/>
                <a:gd name="connsiteX1" fmla="*/ 1970605 w 2977912"/>
                <a:gd name="connsiteY1" fmla="*/ 80682 h 422971"/>
                <a:gd name="connsiteX2" fmla="*/ 1792126 w 2977912"/>
                <a:gd name="connsiteY2" fmla="*/ 88017 h 422971"/>
                <a:gd name="connsiteX3" fmla="*/ 1603868 w 2977912"/>
                <a:gd name="connsiteY3" fmla="*/ 97797 h 422971"/>
                <a:gd name="connsiteX4" fmla="*/ 1359376 w 2977912"/>
                <a:gd name="connsiteY4" fmla="*/ 110021 h 422971"/>
                <a:gd name="connsiteX5" fmla="*/ 1139333 w 2977912"/>
                <a:gd name="connsiteY5" fmla="*/ 124691 h 422971"/>
                <a:gd name="connsiteX6" fmla="*/ 911955 w 2977912"/>
                <a:gd name="connsiteY6" fmla="*/ 139360 h 422971"/>
                <a:gd name="connsiteX7" fmla="*/ 738366 w 2977912"/>
                <a:gd name="connsiteY7" fmla="*/ 154030 h 422971"/>
                <a:gd name="connsiteX8" fmla="*/ 589226 w 2977912"/>
                <a:gd name="connsiteY8" fmla="*/ 168699 h 422971"/>
                <a:gd name="connsiteX9" fmla="*/ 513433 w 2977912"/>
                <a:gd name="connsiteY9" fmla="*/ 176034 h 422971"/>
                <a:gd name="connsiteX10" fmla="*/ 486539 w 2977912"/>
                <a:gd name="connsiteY10" fmla="*/ 178479 h 422971"/>
                <a:gd name="connsiteX11" fmla="*/ 452310 w 2977912"/>
                <a:gd name="connsiteY11" fmla="*/ 176034 h 422971"/>
                <a:gd name="connsiteX12" fmla="*/ 413192 w 2977912"/>
                <a:gd name="connsiteY12" fmla="*/ 173589 h 422971"/>
                <a:gd name="connsiteX13" fmla="*/ 352069 w 2977912"/>
                <a:gd name="connsiteY13" fmla="*/ 166255 h 422971"/>
                <a:gd name="connsiteX14" fmla="*/ 298280 w 2977912"/>
                <a:gd name="connsiteY14" fmla="*/ 156475 h 422971"/>
                <a:gd name="connsiteX15" fmla="*/ 261607 w 2977912"/>
                <a:gd name="connsiteY15" fmla="*/ 146695 h 422971"/>
                <a:gd name="connsiteX16" fmla="*/ 198039 w 2977912"/>
                <a:gd name="connsiteY16" fmla="*/ 124691 h 422971"/>
                <a:gd name="connsiteX17" fmla="*/ 141805 w 2977912"/>
                <a:gd name="connsiteY17" fmla="*/ 100242 h 422971"/>
                <a:gd name="connsiteX18" fmla="*/ 85572 w 2977912"/>
                <a:gd name="connsiteY18" fmla="*/ 68458 h 422971"/>
                <a:gd name="connsiteX19" fmla="*/ 53788 w 2977912"/>
                <a:gd name="connsiteY19" fmla="*/ 48898 h 422971"/>
                <a:gd name="connsiteX20" fmla="*/ 31784 w 2977912"/>
                <a:gd name="connsiteY20" fmla="*/ 39119 h 422971"/>
                <a:gd name="connsiteX21" fmla="*/ 17115 w 2977912"/>
                <a:gd name="connsiteY21" fmla="*/ 39119 h 422971"/>
                <a:gd name="connsiteX22" fmla="*/ 4890 w 2977912"/>
                <a:gd name="connsiteY22" fmla="*/ 41564 h 422971"/>
                <a:gd name="connsiteX23" fmla="*/ 0 w 2977912"/>
                <a:gd name="connsiteY23" fmla="*/ 48898 h 422971"/>
                <a:gd name="connsiteX24" fmla="*/ 0 w 2977912"/>
                <a:gd name="connsiteY24" fmla="*/ 61123 h 422971"/>
                <a:gd name="connsiteX25" fmla="*/ 2445 w 2977912"/>
                <a:gd name="connsiteY25" fmla="*/ 78237 h 422971"/>
                <a:gd name="connsiteX26" fmla="*/ 14670 w 2977912"/>
                <a:gd name="connsiteY26" fmla="*/ 102687 h 422971"/>
                <a:gd name="connsiteX27" fmla="*/ 63568 w 2977912"/>
                <a:gd name="connsiteY27" fmla="*/ 163810 h 422971"/>
                <a:gd name="connsiteX28" fmla="*/ 139361 w 2977912"/>
                <a:gd name="connsiteY28" fmla="*/ 246937 h 422971"/>
                <a:gd name="connsiteX29" fmla="*/ 202928 w 2977912"/>
                <a:gd name="connsiteY29" fmla="*/ 308060 h 422971"/>
                <a:gd name="connsiteX30" fmla="*/ 254272 w 2977912"/>
                <a:gd name="connsiteY30" fmla="*/ 349623 h 422971"/>
                <a:gd name="connsiteX31" fmla="*/ 305615 w 2977912"/>
                <a:gd name="connsiteY31" fmla="*/ 386297 h 422971"/>
                <a:gd name="connsiteX32" fmla="*/ 356958 w 2977912"/>
                <a:gd name="connsiteY32" fmla="*/ 413191 h 422971"/>
                <a:gd name="connsiteX33" fmla="*/ 388742 w 2977912"/>
                <a:gd name="connsiteY33" fmla="*/ 422971 h 422971"/>
                <a:gd name="connsiteX34" fmla="*/ 437641 w 2977912"/>
                <a:gd name="connsiteY34" fmla="*/ 408302 h 422971"/>
                <a:gd name="connsiteX35" fmla="*/ 574556 w 2977912"/>
                <a:gd name="connsiteY35" fmla="*/ 374073 h 422971"/>
                <a:gd name="connsiteX36" fmla="*/ 718807 w 2977912"/>
                <a:gd name="connsiteY36" fmla="*/ 349623 h 422971"/>
                <a:gd name="connsiteX37" fmla="*/ 860612 w 2977912"/>
                <a:gd name="connsiteY37" fmla="*/ 332509 h 422971"/>
                <a:gd name="connsiteX38" fmla="*/ 1041536 w 2977912"/>
                <a:gd name="connsiteY38" fmla="*/ 308060 h 422971"/>
                <a:gd name="connsiteX39" fmla="*/ 1246909 w 2977912"/>
                <a:gd name="connsiteY39" fmla="*/ 286056 h 422971"/>
                <a:gd name="connsiteX40" fmla="*/ 1425388 w 2977912"/>
                <a:gd name="connsiteY40" fmla="*/ 271386 h 422971"/>
                <a:gd name="connsiteX41" fmla="*/ 1557414 w 2977912"/>
                <a:gd name="connsiteY41" fmla="*/ 261606 h 422971"/>
                <a:gd name="connsiteX42" fmla="*/ 1682105 w 2977912"/>
                <a:gd name="connsiteY42" fmla="*/ 256717 h 422971"/>
                <a:gd name="connsiteX43" fmla="*/ 1823910 w 2977912"/>
                <a:gd name="connsiteY43" fmla="*/ 254272 h 422971"/>
                <a:gd name="connsiteX44" fmla="*/ 1929042 w 2977912"/>
                <a:gd name="connsiteY44" fmla="*/ 254272 h 422971"/>
                <a:gd name="connsiteX45" fmla="*/ 2070847 w 2977912"/>
                <a:gd name="connsiteY45" fmla="*/ 256717 h 422971"/>
                <a:gd name="connsiteX46" fmla="*/ 2246881 w 2977912"/>
                <a:gd name="connsiteY46" fmla="*/ 266496 h 422971"/>
                <a:gd name="connsiteX47" fmla="*/ 2408246 w 2977912"/>
                <a:gd name="connsiteY47" fmla="*/ 268941 h 422971"/>
                <a:gd name="connsiteX48" fmla="*/ 2528047 w 2977912"/>
                <a:gd name="connsiteY48" fmla="*/ 273831 h 422971"/>
                <a:gd name="connsiteX49" fmla="*/ 2657628 w 2977912"/>
                <a:gd name="connsiteY49" fmla="*/ 281166 h 422971"/>
                <a:gd name="connsiteX50" fmla="*/ 2782319 w 2977912"/>
                <a:gd name="connsiteY50" fmla="*/ 295835 h 422971"/>
                <a:gd name="connsiteX51" fmla="*/ 2887450 w 2977912"/>
                <a:gd name="connsiteY51" fmla="*/ 310505 h 422971"/>
                <a:gd name="connsiteX52" fmla="*/ 2911900 w 2977912"/>
                <a:gd name="connsiteY52" fmla="*/ 310505 h 422971"/>
                <a:gd name="connsiteX53" fmla="*/ 2943684 w 2977912"/>
                <a:gd name="connsiteY53" fmla="*/ 305615 h 422971"/>
                <a:gd name="connsiteX54" fmla="*/ 2960798 w 2977912"/>
                <a:gd name="connsiteY54" fmla="*/ 298280 h 422971"/>
                <a:gd name="connsiteX55" fmla="*/ 2975468 w 2977912"/>
                <a:gd name="connsiteY55" fmla="*/ 281166 h 422971"/>
                <a:gd name="connsiteX56" fmla="*/ 2977912 w 2977912"/>
                <a:gd name="connsiteY56" fmla="*/ 266496 h 422971"/>
                <a:gd name="connsiteX57" fmla="*/ 2975468 w 2977912"/>
                <a:gd name="connsiteY57" fmla="*/ 246937 h 422971"/>
                <a:gd name="connsiteX58" fmla="*/ 2968133 w 2977912"/>
                <a:gd name="connsiteY58" fmla="*/ 222488 h 422971"/>
                <a:gd name="connsiteX59" fmla="*/ 2948573 w 2977912"/>
                <a:gd name="connsiteY59" fmla="*/ 188259 h 422971"/>
                <a:gd name="connsiteX60" fmla="*/ 2921679 w 2977912"/>
                <a:gd name="connsiteY60" fmla="*/ 158920 h 422971"/>
                <a:gd name="connsiteX61" fmla="*/ 2897230 w 2977912"/>
                <a:gd name="connsiteY61" fmla="*/ 136915 h 422971"/>
                <a:gd name="connsiteX62" fmla="*/ 2860556 w 2977912"/>
                <a:gd name="connsiteY62" fmla="*/ 110021 h 422971"/>
                <a:gd name="connsiteX63" fmla="*/ 2804323 w 2977912"/>
                <a:gd name="connsiteY63" fmla="*/ 78237 h 422971"/>
                <a:gd name="connsiteX64" fmla="*/ 2752980 w 2977912"/>
                <a:gd name="connsiteY64" fmla="*/ 56233 h 422971"/>
                <a:gd name="connsiteX65" fmla="*/ 2669853 w 2977912"/>
                <a:gd name="connsiteY65" fmla="*/ 24449 h 422971"/>
                <a:gd name="connsiteX66" fmla="*/ 2586725 w 2977912"/>
                <a:gd name="connsiteY66" fmla="*/ 0 h 422971"/>
                <a:gd name="connsiteX67" fmla="*/ 2567166 w 2977912"/>
                <a:gd name="connsiteY67" fmla="*/ 0 h 422971"/>
                <a:gd name="connsiteX68" fmla="*/ 2515823 w 2977912"/>
                <a:gd name="connsiteY68" fmla="*/ 4890 h 422971"/>
                <a:gd name="connsiteX69" fmla="*/ 2466924 w 2977912"/>
                <a:gd name="connsiteY69" fmla="*/ 17114 h 422971"/>
                <a:gd name="connsiteX70" fmla="*/ 2388687 w 2977912"/>
                <a:gd name="connsiteY70" fmla="*/ 44009 h 422971"/>
                <a:gd name="connsiteX71" fmla="*/ 2330009 w 2977912"/>
                <a:gd name="connsiteY71" fmla="*/ 66013 h 422971"/>
                <a:gd name="connsiteX72" fmla="*/ 2168644 w 2977912"/>
                <a:gd name="connsiteY72" fmla="*/ 73348 h 422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77912" h="422971">
                  <a:moveTo>
                    <a:pt x="2168644" y="73348"/>
                  </a:moveTo>
                  <a:lnTo>
                    <a:pt x="1970605" y="80682"/>
                  </a:lnTo>
                  <a:lnTo>
                    <a:pt x="1792126" y="88017"/>
                  </a:lnTo>
                  <a:lnTo>
                    <a:pt x="1603868" y="97797"/>
                  </a:lnTo>
                  <a:lnTo>
                    <a:pt x="1359376" y="110021"/>
                  </a:lnTo>
                  <a:lnTo>
                    <a:pt x="1139333" y="124691"/>
                  </a:lnTo>
                  <a:lnTo>
                    <a:pt x="911955" y="139360"/>
                  </a:lnTo>
                  <a:lnTo>
                    <a:pt x="738366" y="154030"/>
                  </a:lnTo>
                  <a:lnTo>
                    <a:pt x="589226" y="168699"/>
                  </a:lnTo>
                  <a:lnTo>
                    <a:pt x="513433" y="176034"/>
                  </a:lnTo>
                  <a:lnTo>
                    <a:pt x="486539" y="178479"/>
                  </a:lnTo>
                  <a:lnTo>
                    <a:pt x="452310" y="176034"/>
                  </a:lnTo>
                  <a:lnTo>
                    <a:pt x="413192" y="173589"/>
                  </a:lnTo>
                  <a:lnTo>
                    <a:pt x="352069" y="166255"/>
                  </a:lnTo>
                  <a:lnTo>
                    <a:pt x="298280" y="156475"/>
                  </a:lnTo>
                  <a:lnTo>
                    <a:pt x="261607" y="146695"/>
                  </a:lnTo>
                  <a:lnTo>
                    <a:pt x="198039" y="124691"/>
                  </a:lnTo>
                  <a:lnTo>
                    <a:pt x="141805" y="100242"/>
                  </a:lnTo>
                  <a:lnTo>
                    <a:pt x="85572" y="68458"/>
                  </a:lnTo>
                  <a:lnTo>
                    <a:pt x="53788" y="48898"/>
                  </a:lnTo>
                  <a:lnTo>
                    <a:pt x="31784" y="39119"/>
                  </a:lnTo>
                  <a:lnTo>
                    <a:pt x="17115" y="39119"/>
                  </a:lnTo>
                  <a:lnTo>
                    <a:pt x="4890" y="41564"/>
                  </a:lnTo>
                  <a:lnTo>
                    <a:pt x="0" y="48898"/>
                  </a:lnTo>
                  <a:lnTo>
                    <a:pt x="0" y="61123"/>
                  </a:lnTo>
                  <a:lnTo>
                    <a:pt x="2445" y="78237"/>
                  </a:lnTo>
                  <a:lnTo>
                    <a:pt x="14670" y="102687"/>
                  </a:lnTo>
                  <a:lnTo>
                    <a:pt x="63568" y="163810"/>
                  </a:lnTo>
                  <a:lnTo>
                    <a:pt x="139361" y="246937"/>
                  </a:lnTo>
                  <a:lnTo>
                    <a:pt x="202928" y="308060"/>
                  </a:lnTo>
                  <a:lnTo>
                    <a:pt x="254272" y="349623"/>
                  </a:lnTo>
                  <a:lnTo>
                    <a:pt x="305615" y="386297"/>
                  </a:lnTo>
                  <a:lnTo>
                    <a:pt x="356958" y="413191"/>
                  </a:lnTo>
                  <a:lnTo>
                    <a:pt x="388742" y="422971"/>
                  </a:lnTo>
                  <a:lnTo>
                    <a:pt x="437641" y="408302"/>
                  </a:lnTo>
                  <a:lnTo>
                    <a:pt x="574556" y="374073"/>
                  </a:lnTo>
                  <a:lnTo>
                    <a:pt x="718807" y="349623"/>
                  </a:lnTo>
                  <a:lnTo>
                    <a:pt x="860612" y="332509"/>
                  </a:lnTo>
                  <a:lnTo>
                    <a:pt x="1041536" y="308060"/>
                  </a:lnTo>
                  <a:lnTo>
                    <a:pt x="1246909" y="286056"/>
                  </a:lnTo>
                  <a:lnTo>
                    <a:pt x="1425388" y="271386"/>
                  </a:lnTo>
                  <a:lnTo>
                    <a:pt x="1557414" y="261606"/>
                  </a:lnTo>
                  <a:lnTo>
                    <a:pt x="1682105" y="256717"/>
                  </a:lnTo>
                  <a:lnTo>
                    <a:pt x="1823910" y="254272"/>
                  </a:lnTo>
                  <a:lnTo>
                    <a:pt x="1929042" y="254272"/>
                  </a:lnTo>
                  <a:lnTo>
                    <a:pt x="2070847" y="256717"/>
                  </a:lnTo>
                  <a:lnTo>
                    <a:pt x="2246881" y="266496"/>
                  </a:lnTo>
                  <a:lnTo>
                    <a:pt x="2408246" y="268941"/>
                  </a:lnTo>
                  <a:lnTo>
                    <a:pt x="2528047" y="273831"/>
                  </a:lnTo>
                  <a:lnTo>
                    <a:pt x="2657628" y="281166"/>
                  </a:lnTo>
                  <a:lnTo>
                    <a:pt x="2782319" y="295835"/>
                  </a:lnTo>
                  <a:lnTo>
                    <a:pt x="2887450" y="310505"/>
                  </a:lnTo>
                  <a:lnTo>
                    <a:pt x="2911900" y="310505"/>
                  </a:lnTo>
                  <a:lnTo>
                    <a:pt x="2943684" y="305615"/>
                  </a:lnTo>
                  <a:lnTo>
                    <a:pt x="2960798" y="298280"/>
                  </a:lnTo>
                  <a:lnTo>
                    <a:pt x="2975468" y="281166"/>
                  </a:lnTo>
                  <a:lnTo>
                    <a:pt x="2977912" y="266496"/>
                  </a:lnTo>
                  <a:lnTo>
                    <a:pt x="2975468" y="246937"/>
                  </a:lnTo>
                  <a:lnTo>
                    <a:pt x="2968133" y="222488"/>
                  </a:lnTo>
                  <a:lnTo>
                    <a:pt x="2948573" y="188259"/>
                  </a:lnTo>
                  <a:lnTo>
                    <a:pt x="2921679" y="158920"/>
                  </a:lnTo>
                  <a:lnTo>
                    <a:pt x="2897230" y="136915"/>
                  </a:lnTo>
                  <a:lnTo>
                    <a:pt x="2860556" y="110021"/>
                  </a:lnTo>
                  <a:lnTo>
                    <a:pt x="2804323" y="78237"/>
                  </a:lnTo>
                  <a:lnTo>
                    <a:pt x="2752980" y="56233"/>
                  </a:lnTo>
                  <a:lnTo>
                    <a:pt x="2669853" y="24449"/>
                  </a:lnTo>
                  <a:lnTo>
                    <a:pt x="2586725" y="0"/>
                  </a:lnTo>
                  <a:lnTo>
                    <a:pt x="2567166" y="0"/>
                  </a:lnTo>
                  <a:lnTo>
                    <a:pt x="2515823" y="4890"/>
                  </a:lnTo>
                  <a:lnTo>
                    <a:pt x="2466924" y="17114"/>
                  </a:lnTo>
                  <a:lnTo>
                    <a:pt x="2388687" y="44009"/>
                  </a:lnTo>
                  <a:lnTo>
                    <a:pt x="2330009" y="66013"/>
                  </a:lnTo>
                  <a:lnTo>
                    <a:pt x="2168644" y="7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9162796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792A550F-375E-45AD-84DF-F9C3C7FE703E}"/>
              </a:ext>
            </a:extLst>
          </p:cNvPr>
          <p:cNvSpPr/>
          <p:nvPr/>
        </p:nvSpPr>
        <p:spPr>
          <a:xfrm rot="5400000">
            <a:off x="931862" y="3498851"/>
            <a:ext cx="4156075" cy="393700"/>
          </a:xfrm>
          <a:custGeom>
            <a:avLst/>
            <a:gdLst>
              <a:gd name="connsiteX0" fmla="*/ 2090542 w 4157290"/>
              <a:gd name="connsiteY0" fmla="*/ 234548 h 394313"/>
              <a:gd name="connsiteX1" fmla="*/ 1832199 w 4157290"/>
              <a:gd name="connsiteY1" fmla="*/ 224350 h 394313"/>
              <a:gd name="connsiteX2" fmla="*/ 1502471 w 4157290"/>
              <a:gd name="connsiteY2" fmla="*/ 217552 h 394313"/>
              <a:gd name="connsiteX3" fmla="*/ 1131952 w 4157290"/>
              <a:gd name="connsiteY3" fmla="*/ 207354 h 394313"/>
              <a:gd name="connsiteX4" fmla="*/ 727441 w 4157290"/>
              <a:gd name="connsiteY4" fmla="*/ 203955 h 394313"/>
              <a:gd name="connsiteX5" fmla="*/ 475896 w 4157290"/>
              <a:gd name="connsiteY5" fmla="*/ 203955 h 394313"/>
              <a:gd name="connsiteX6" fmla="*/ 394313 w 4157290"/>
              <a:gd name="connsiteY6" fmla="*/ 203955 h 394313"/>
              <a:gd name="connsiteX7" fmla="*/ 350123 w 4157290"/>
              <a:gd name="connsiteY7" fmla="*/ 210753 h 394313"/>
              <a:gd name="connsiteX8" fmla="*/ 278739 w 4157290"/>
              <a:gd name="connsiteY8" fmla="*/ 231149 h 394313"/>
              <a:gd name="connsiteX9" fmla="*/ 214153 w 4157290"/>
              <a:gd name="connsiteY9" fmla="*/ 258343 h 394313"/>
              <a:gd name="connsiteX10" fmla="*/ 163164 w 4157290"/>
              <a:gd name="connsiteY10" fmla="*/ 288936 h 394313"/>
              <a:gd name="connsiteX11" fmla="*/ 101977 w 4157290"/>
              <a:gd name="connsiteY11" fmla="*/ 333127 h 394313"/>
              <a:gd name="connsiteX12" fmla="*/ 54388 w 4157290"/>
              <a:gd name="connsiteY12" fmla="*/ 377317 h 394313"/>
              <a:gd name="connsiteX13" fmla="*/ 27194 w 4157290"/>
              <a:gd name="connsiteY13" fmla="*/ 394313 h 394313"/>
              <a:gd name="connsiteX14" fmla="*/ 13597 w 4157290"/>
              <a:gd name="connsiteY14" fmla="*/ 394313 h 394313"/>
              <a:gd name="connsiteX15" fmla="*/ 3399 w 4157290"/>
              <a:gd name="connsiteY15" fmla="*/ 384116 h 394313"/>
              <a:gd name="connsiteX16" fmla="*/ 0 w 4157290"/>
              <a:gd name="connsiteY16" fmla="*/ 350123 h 394313"/>
              <a:gd name="connsiteX17" fmla="*/ 6798 w 4157290"/>
              <a:gd name="connsiteY17" fmla="*/ 309332 h 394313"/>
              <a:gd name="connsiteX18" fmla="*/ 40791 w 4157290"/>
              <a:gd name="connsiteY18" fmla="*/ 220951 h 394313"/>
              <a:gd name="connsiteX19" fmla="*/ 101977 w 4157290"/>
              <a:gd name="connsiteY19" fmla="*/ 91779 h 394313"/>
              <a:gd name="connsiteX20" fmla="*/ 135970 w 4157290"/>
              <a:gd name="connsiteY20" fmla="*/ 30593 h 394313"/>
              <a:gd name="connsiteX21" fmla="*/ 139369 w 4157290"/>
              <a:gd name="connsiteY21" fmla="*/ 23794 h 394313"/>
              <a:gd name="connsiteX22" fmla="*/ 292336 w 4157290"/>
              <a:gd name="connsiteY22" fmla="*/ 3399 h 394313"/>
              <a:gd name="connsiteX23" fmla="*/ 492892 w 4157290"/>
              <a:gd name="connsiteY23" fmla="*/ 0 h 394313"/>
              <a:gd name="connsiteX24" fmla="*/ 781829 w 4157290"/>
              <a:gd name="connsiteY24" fmla="*/ 0 h 394313"/>
              <a:gd name="connsiteX25" fmla="*/ 1356303 w 4157290"/>
              <a:gd name="connsiteY25" fmla="*/ 0 h 394313"/>
              <a:gd name="connsiteX26" fmla="*/ 1706426 w 4157290"/>
              <a:gd name="connsiteY26" fmla="*/ 10197 h 394313"/>
              <a:gd name="connsiteX27" fmla="*/ 2406673 w 4157290"/>
              <a:gd name="connsiteY27" fmla="*/ 40791 h 394313"/>
              <a:gd name="connsiteX28" fmla="*/ 2831580 w 4157290"/>
              <a:gd name="connsiteY28" fmla="*/ 57787 h 394313"/>
              <a:gd name="connsiteX29" fmla="*/ 3276883 w 4157290"/>
              <a:gd name="connsiteY29" fmla="*/ 74783 h 394313"/>
              <a:gd name="connsiteX30" fmla="*/ 3644003 w 4157290"/>
              <a:gd name="connsiteY30" fmla="*/ 84981 h 394313"/>
              <a:gd name="connsiteX31" fmla="*/ 3868354 w 4157290"/>
              <a:gd name="connsiteY31" fmla="*/ 88380 h 394313"/>
              <a:gd name="connsiteX32" fmla="*/ 3949936 w 4157290"/>
              <a:gd name="connsiteY32" fmla="*/ 101977 h 394313"/>
              <a:gd name="connsiteX33" fmla="*/ 4038316 w 4157290"/>
              <a:gd name="connsiteY33" fmla="*/ 125772 h 394313"/>
              <a:gd name="connsiteX34" fmla="*/ 4079107 w 4157290"/>
              <a:gd name="connsiteY34" fmla="*/ 139369 h 394313"/>
              <a:gd name="connsiteX35" fmla="*/ 4119899 w 4157290"/>
              <a:gd name="connsiteY35" fmla="*/ 156365 h 394313"/>
              <a:gd name="connsiteX36" fmla="*/ 4140294 w 4157290"/>
              <a:gd name="connsiteY36" fmla="*/ 166563 h 394313"/>
              <a:gd name="connsiteX37" fmla="*/ 4153891 w 4157290"/>
              <a:gd name="connsiteY37" fmla="*/ 173362 h 394313"/>
              <a:gd name="connsiteX38" fmla="*/ 4157290 w 4157290"/>
              <a:gd name="connsiteY38" fmla="*/ 180160 h 394313"/>
              <a:gd name="connsiteX39" fmla="*/ 4157290 w 4157290"/>
              <a:gd name="connsiteY39" fmla="*/ 190358 h 394313"/>
              <a:gd name="connsiteX40" fmla="*/ 4150492 w 4157290"/>
              <a:gd name="connsiteY40" fmla="*/ 207354 h 394313"/>
              <a:gd name="connsiteX41" fmla="*/ 4130096 w 4157290"/>
              <a:gd name="connsiteY41" fmla="*/ 241347 h 394313"/>
              <a:gd name="connsiteX42" fmla="*/ 4102902 w 4157290"/>
              <a:gd name="connsiteY42" fmla="*/ 268541 h 394313"/>
              <a:gd name="connsiteX43" fmla="*/ 4065510 w 4157290"/>
              <a:gd name="connsiteY43" fmla="*/ 295735 h 394313"/>
              <a:gd name="connsiteX44" fmla="*/ 4011122 w 4157290"/>
              <a:gd name="connsiteY44" fmla="*/ 319530 h 394313"/>
              <a:gd name="connsiteX45" fmla="*/ 3919342 w 4157290"/>
              <a:gd name="connsiteY45" fmla="*/ 346724 h 394313"/>
              <a:gd name="connsiteX46" fmla="*/ 3769775 w 4157290"/>
              <a:gd name="connsiteY46" fmla="*/ 367119 h 394313"/>
              <a:gd name="connsiteX47" fmla="*/ 3613409 w 4157290"/>
              <a:gd name="connsiteY47" fmla="*/ 377317 h 394313"/>
              <a:gd name="connsiteX48" fmla="*/ 3453644 w 4157290"/>
              <a:gd name="connsiteY48" fmla="*/ 384116 h 394313"/>
              <a:gd name="connsiteX49" fmla="*/ 3321073 w 4157290"/>
              <a:gd name="connsiteY49" fmla="*/ 360321 h 394313"/>
              <a:gd name="connsiteX50" fmla="*/ 2987946 w 4157290"/>
              <a:gd name="connsiteY50" fmla="*/ 309332 h 394313"/>
              <a:gd name="connsiteX51" fmla="*/ 2654819 w 4157290"/>
              <a:gd name="connsiteY51" fmla="*/ 275339 h 394313"/>
              <a:gd name="connsiteX52" fmla="*/ 2253707 w 4157290"/>
              <a:gd name="connsiteY52" fmla="*/ 244746 h 394313"/>
              <a:gd name="connsiteX53" fmla="*/ 2090542 w 4157290"/>
              <a:gd name="connsiteY53" fmla="*/ 234548 h 39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157290" h="394313">
                <a:moveTo>
                  <a:pt x="2090542" y="234548"/>
                </a:moveTo>
                <a:lnTo>
                  <a:pt x="1832199" y="224350"/>
                </a:lnTo>
                <a:lnTo>
                  <a:pt x="1502471" y="217552"/>
                </a:lnTo>
                <a:lnTo>
                  <a:pt x="1131952" y="207354"/>
                </a:lnTo>
                <a:lnTo>
                  <a:pt x="727441" y="203955"/>
                </a:lnTo>
                <a:lnTo>
                  <a:pt x="475896" y="203955"/>
                </a:lnTo>
                <a:lnTo>
                  <a:pt x="394313" y="203955"/>
                </a:lnTo>
                <a:lnTo>
                  <a:pt x="350123" y="210753"/>
                </a:lnTo>
                <a:lnTo>
                  <a:pt x="278739" y="231149"/>
                </a:lnTo>
                <a:lnTo>
                  <a:pt x="214153" y="258343"/>
                </a:lnTo>
                <a:lnTo>
                  <a:pt x="163164" y="288936"/>
                </a:lnTo>
                <a:lnTo>
                  <a:pt x="101977" y="333127"/>
                </a:lnTo>
                <a:lnTo>
                  <a:pt x="54388" y="377317"/>
                </a:lnTo>
                <a:lnTo>
                  <a:pt x="27194" y="394313"/>
                </a:lnTo>
                <a:lnTo>
                  <a:pt x="13597" y="394313"/>
                </a:lnTo>
                <a:lnTo>
                  <a:pt x="3399" y="384116"/>
                </a:lnTo>
                <a:lnTo>
                  <a:pt x="0" y="350123"/>
                </a:lnTo>
                <a:lnTo>
                  <a:pt x="6798" y="309332"/>
                </a:lnTo>
                <a:lnTo>
                  <a:pt x="40791" y="220951"/>
                </a:lnTo>
                <a:lnTo>
                  <a:pt x="101977" y="91779"/>
                </a:lnTo>
                <a:lnTo>
                  <a:pt x="135970" y="30593"/>
                </a:lnTo>
                <a:lnTo>
                  <a:pt x="139369" y="23794"/>
                </a:lnTo>
                <a:lnTo>
                  <a:pt x="292336" y="3399"/>
                </a:lnTo>
                <a:lnTo>
                  <a:pt x="492892" y="0"/>
                </a:lnTo>
                <a:lnTo>
                  <a:pt x="781829" y="0"/>
                </a:lnTo>
                <a:lnTo>
                  <a:pt x="1356303" y="0"/>
                </a:lnTo>
                <a:lnTo>
                  <a:pt x="1706426" y="10197"/>
                </a:lnTo>
                <a:lnTo>
                  <a:pt x="2406673" y="40791"/>
                </a:lnTo>
                <a:lnTo>
                  <a:pt x="2831580" y="57787"/>
                </a:lnTo>
                <a:lnTo>
                  <a:pt x="3276883" y="74783"/>
                </a:lnTo>
                <a:lnTo>
                  <a:pt x="3644003" y="84981"/>
                </a:lnTo>
                <a:lnTo>
                  <a:pt x="3868354" y="88380"/>
                </a:lnTo>
                <a:lnTo>
                  <a:pt x="3949936" y="101977"/>
                </a:lnTo>
                <a:lnTo>
                  <a:pt x="4038316" y="125772"/>
                </a:lnTo>
                <a:lnTo>
                  <a:pt x="4079107" y="139369"/>
                </a:lnTo>
                <a:lnTo>
                  <a:pt x="4119899" y="156365"/>
                </a:lnTo>
                <a:lnTo>
                  <a:pt x="4140294" y="166563"/>
                </a:lnTo>
                <a:lnTo>
                  <a:pt x="4153891" y="173362"/>
                </a:lnTo>
                <a:lnTo>
                  <a:pt x="4157290" y="180160"/>
                </a:lnTo>
                <a:lnTo>
                  <a:pt x="4157290" y="190358"/>
                </a:lnTo>
                <a:lnTo>
                  <a:pt x="4150492" y="207354"/>
                </a:lnTo>
                <a:lnTo>
                  <a:pt x="4130096" y="241347"/>
                </a:lnTo>
                <a:lnTo>
                  <a:pt x="4102902" y="268541"/>
                </a:lnTo>
                <a:lnTo>
                  <a:pt x="4065510" y="295735"/>
                </a:lnTo>
                <a:lnTo>
                  <a:pt x="4011122" y="319530"/>
                </a:lnTo>
                <a:lnTo>
                  <a:pt x="3919342" y="346724"/>
                </a:lnTo>
                <a:lnTo>
                  <a:pt x="3769775" y="367119"/>
                </a:lnTo>
                <a:lnTo>
                  <a:pt x="3613409" y="377317"/>
                </a:lnTo>
                <a:lnTo>
                  <a:pt x="3453644" y="384116"/>
                </a:lnTo>
                <a:lnTo>
                  <a:pt x="3321073" y="360321"/>
                </a:lnTo>
                <a:lnTo>
                  <a:pt x="2987946" y="309332"/>
                </a:lnTo>
                <a:lnTo>
                  <a:pt x="2654819" y="275339"/>
                </a:lnTo>
                <a:lnTo>
                  <a:pt x="2253707" y="244746"/>
                </a:lnTo>
                <a:lnTo>
                  <a:pt x="2090542" y="23454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55A111CC-46A2-4F1C-A404-193A78A2BCF0}"/>
              </a:ext>
            </a:extLst>
          </p:cNvPr>
          <p:cNvSpPr/>
          <p:nvPr/>
        </p:nvSpPr>
        <p:spPr>
          <a:xfrm rot="5400000">
            <a:off x="3073400" y="1590675"/>
            <a:ext cx="1509713" cy="1439863"/>
          </a:xfrm>
          <a:custGeom>
            <a:avLst/>
            <a:gdLst>
              <a:gd name="connsiteX0" fmla="*/ 995363 w 1509713"/>
              <a:gd name="connsiteY0" fmla="*/ 121444 h 1440656"/>
              <a:gd name="connsiteX1" fmla="*/ 702469 w 1509713"/>
              <a:gd name="connsiteY1" fmla="*/ 102394 h 1440656"/>
              <a:gd name="connsiteX2" fmla="*/ 290513 w 1509713"/>
              <a:gd name="connsiteY2" fmla="*/ 71438 h 1440656"/>
              <a:gd name="connsiteX3" fmla="*/ 269082 w 1509713"/>
              <a:gd name="connsiteY3" fmla="*/ 69056 h 1440656"/>
              <a:gd name="connsiteX4" fmla="*/ 252413 w 1509713"/>
              <a:gd name="connsiteY4" fmla="*/ 50006 h 1440656"/>
              <a:gd name="connsiteX5" fmla="*/ 235744 w 1509713"/>
              <a:gd name="connsiteY5" fmla="*/ 28575 h 1440656"/>
              <a:gd name="connsiteX6" fmla="*/ 216694 w 1509713"/>
              <a:gd name="connsiteY6" fmla="*/ 9525 h 1440656"/>
              <a:gd name="connsiteX7" fmla="*/ 197644 w 1509713"/>
              <a:gd name="connsiteY7" fmla="*/ 0 h 1440656"/>
              <a:gd name="connsiteX8" fmla="*/ 188119 w 1509713"/>
              <a:gd name="connsiteY8" fmla="*/ 0 h 1440656"/>
              <a:gd name="connsiteX9" fmla="*/ 180975 w 1509713"/>
              <a:gd name="connsiteY9" fmla="*/ 0 h 1440656"/>
              <a:gd name="connsiteX10" fmla="*/ 169069 w 1509713"/>
              <a:gd name="connsiteY10" fmla="*/ 4763 h 1440656"/>
              <a:gd name="connsiteX11" fmla="*/ 150019 w 1509713"/>
              <a:gd name="connsiteY11" fmla="*/ 28575 h 1440656"/>
              <a:gd name="connsiteX12" fmla="*/ 121444 w 1509713"/>
              <a:gd name="connsiteY12" fmla="*/ 71438 h 1440656"/>
              <a:gd name="connsiteX13" fmla="*/ 92869 w 1509713"/>
              <a:gd name="connsiteY13" fmla="*/ 121444 h 1440656"/>
              <a:gd name="connsiteX14" fmla="*/ 40482 w 1509713"/>
              <a:gd name="connsiteY14" fmla="*/ 230981 h 1440656"/>
              <a:gd name="connsiteX15" fmla="*/ 0 w 1509713"/>
              <a:gd name="connsiteY15" fmla="*/ 323850 h 1440656"/>
              <a:gd name="connsiteX16" fmla="*/ 0 w 1509713"/>
              <a:gd name="connsiteY16" fmla="*/ 333375 h 1440656"/>
              <a:gd name="connsiteX17" fmla="*/ 9525 w 1509713"/>
              <a:gd name="connsiteY17" fmla="*/ 357188 h 1440656"/>
              <a:gd name="connsiteX18" fmla="*/ 30957 w 1509713"/>
              <a:gd name="connsiteY18" fmla="*/ 397669 h 1440656"/>
              <a:gd name="connsiteX19" fmla="*/ 50007 w 1509713"/>
              <a:gd name="connsiteY19" fmla="*/ 454819 h 1440656"/>
              <a:gd name="connsiteX20" fmla="*/ 69057 w 1509713"/>
              <a:gd name="connsiteY20" fmla="*/ 552450 h 1440656"/>
              <a:gd name="connsiteX21" fmla="*/ 88107 w 1509713"/>
              <a:gd name="connsiteY21" fmla="*/ 671513 h 1440656"/>
              <a:gd name="connsiteX22" fmla="*/ 123825 w 1509713"/>
              <a:gd name="connsiteY22" fmla="*/ 909638 h 1440656"/>
              <a:gd name="connsiteX23" fmla="*/ 209550 w 1509713"/>
              <a:gd name="connsiteY23" fmla="*/ 1440656 h 1440656"/>
              <a:gd name="connsiteX24" fmla="*/ 388144 w 1509713"/>
              <a:gd name="connsiteY24" fmla="*/ 1412081 h 1440656"/>
              <a:gd name="connsiteX25" fmla="*/ 340519 w 1509713"/>
              <a:gd name="connsiteY25" fmla="*/ 1147763 h 1440656"/>
              <a:gd name="connsiteX26" fmla="*/ 269082 w 1509713"/>
              <a:gd name="connsiteY26" fmla="*/ 742950 h 1440656"/>
              <a:gd name="connsiteX27" fmla="*/ 221457 w 1509713"/>
              <a:gd name="connsiteY27" fmla="*/ 478631 h 1440656"/>
              <a:gd name="connsiteX28" fmla="*/ 216694 w 1509713"/>
              <a:gd name="connsiteY28" fmla="*/ 435769 h 1440656"/>
              <a:gd name="connsiteX29" fmla="*/ 219075 w 1509713"/>
              <a:gd name="connsiteY29" fmla="*/ 414338 h 1440656"/>
              <a:gd name="connsiteX30" fmla="*/ 226219 w 1509713"/>
              <a:gd name="connsiteY30" fmla="*/ 395288 h 1440656"/>
              <a:gd name="connsiteX31" fmla="*/ 235744 w 1509713"/>
              <a:gd name="connsiteY31" fmla="*/ 381000 h 1440656"/>
              <a:gd name="connsiteX32" fmla="*/ 254794 w 1509713"/>
              <a:gd name="connsiteY32" fmla="*/ 371475 h 1440656"/>
              <a:gd name="connsiteX33" fmla="*/ 280988 w 1509713"/>
              <a:gd name="connsiteY33" fmla="*/ 364331 h 1440656"/>
              <a:gd name="connsiteX34" fmla="*/ 431007 w 1509713"/>
              <a:gd name="connsiteY34" fmla="*/ 361950 h 1440656"/>
              <a:gd name="connsiteX35" fmla="*/ 671513 w 1509713"/>
              <a:gd name="connsiteY35" fmla="*/ 359569 h 1440656"/>
              <a:gd name="connsiteX36" fmla="*/ 871538 w 1509713"/>
              <a:gd name="connsiteY36" fmla="*/ 361950 h 1440656"/>
              <a:gd name="connsiteX37" fmla="*/ 1166813 w 1509713"/>
              <a:gd name="connsiteY37" fmla="*/ 381000 h 1440656"/>
              <a:gd name="connsiteX38" fmla="*/ 1273969 w 1509713"/>
              <a:gd name="connsiteY38" fmla="*/ 385763 h 1440656"/>
              <a:gd name="connsiteX39" fmla="*/ 1471613 w 1509713"/>
              <a:gd name="connsiteY39" fmla="*/ 333375 h 1440656"/>
              <a:gd name="connsiteX40" fmla="*/ 1488282 w 1509713"/>
              <a:gd name="connsiteY40" fmla="*/ 316706 h 1440656"/>
              <a:gd name="connsiteX41" fmla="*/ 1497807 w 1509713"/>
              <a:gd name="connsiteY41" fmla="*/ 297656 h 1440656"/>
              <a:gd name="connsiteX42" fmla="*/ 1507332 w 1509713"/>
              <a:gd name="connsiteY42" fmla="*/ 278606 h 1440656"/>
              <a:gd name="connsiteX43" fmla="*/ 1509713 w 1509713"/>
              <a:gd name="connsiteY43" fmla="*/ 254794 h 1440656"/>
              <a:gd name="connsiteX44" fmla="*/ 1504950 w 1509713"/>
              <a:gd name="connsiteY44" fmla="*/ 230981 h 1440656"/>
              <a:gd name="connsiteX45" fmla="*/ 1495425 w 1509713"/>
              <a:gd name="connsiteY45" fmla="*/ 211931 h 1440656"/>
              <a:gd name="connsiteX46" fmla="*/ 1478757 w 1509713"/>
              <a:gd name="connsiteY46" fmla="*/ 195263 h 1440656"/>
              <a:gd name="connsiteX47" fmla="*/ 1452563 w 1509713"/>
              <a:gd name="connsiteY47" fmla="*/ 183356 h 1440656"/>
              <a:gd name="connsiteX48" fmla="*/ 1362075 w 1509713"/>
              <a:gd name="connsiteY48" fmla="*/ 166688 h 1440656"/>
              <a:gd name="connsiteX49" fmla="*/ 1259682 w 1509713"/>
              <a:gd name="connsiteY49" fmla="*/ 145256 h 1440656"/>
              <a:gd name="connsiteX50" fmla="*/ 1223963 w 1509713"/>
              <a:gd name="connsiteY50" fmla="*/ 138113 h 1440656"/>
              <a:gd name="connsiteX51" fmla="*/ 995363 w 1509713"/>
              <a:gd name="connsiteY51" fmla="*/ 121444 h 144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09713" h="1440656">
                <a:moveTo>
                  <a:pt x="995363" y="121444"/>
                </a:moveTo>
                <a:lnTo>
                  <a:pt x="702469" y="102394"/>
                </a:lnTo>
                <a:lnTo>
                  <a:pt x="290513" y="71438"/>
                </a:lnTo>
                <a:lnTo>
                  <a:pt x="269082" y="69056"/>
                </a:lnTo>
                <a:lnTo>
                  <a:pt x="252413" y="50006"/>
                </a:lnTo>
                <a:lnTo>
                  <a:pt x="235744" y="28575"/>
                </a:lnTo>
                <a:lnTo>
                  <a:pt x="216694" y="9525"/>
                </a:lnTo>
                <a:lnTo>
                  <a:pt x="197644" y="0"/>
                </a:lnTo>
                <a:lnTo>
                  <a:pt x="188119" y="0"/>
                </a:lnTo>
                <a:lnTo>
                  <a:pt x="180975" y="0"/>
                </a:lnTo>
                <a:lnTo>
                  <a:pt x="169069" y="4763"/>
                </a:lnTo>
                <a:lnTo>
                  <a:pt x="150019" y="28575"/>
                </a:lnTo>
                <a:lnTo>
                  <a:pt x="121444" y="71438"/>
                </a:lnTo>
                <a:lnTo>
                  <a:pt x="92869" y="121444"/>
                </a:lnTo>
                <a:lnTo>
                  <a:pt x="40482" y="230981"/>
                </a:lnTo>
                <a:lnTo>
                  <a:pt x="0" y="323850"/>
                </a:lnTo>
                <a:lnTo>
                  <a:pt x="0" y="333375"/>
                </a:lnTo>
                <a:lnTo>
                  <a:pt x="9525" y="357188"/>
                </a:lnTo>
                <a:lnTo>
                  <a:pt x="30957" y="397669"/>
                </a:lnTo>
                <a:lnTo>
                  <a:pt x="50007" y="454819"/>
                </a:lnTo>
                <a:lnTo>
                  <a:pt x="69057" y="552450"/>
                </a:lnTo>
                <a:lnTo>
                  <a:pt x="88107" y="671513"/>
                </a:lnTo>
                <a:lnTo>
                  <a:pt x="123825" y="909638"/>
                </a:lnTo>
                <a:lnTo>
                  <a:pt x="209550" y="1440656"/>
                </a:lnTo>
                <a:lnTo>
                  <a:pt x="388144" y="1412081"/>
                </a:lnTo>
                <a:lnTo>
                  <a:pt x="340519" y="1147763"/>
                </a:lnTo>
                <a:lnTo>
                  <a:pt x="269082" y="742950"/>
                </a:lnTo>
                <a:lnTo>
                  <a:pt x="221457" y="478631"/>
                </a:lnTo>
                <a:lnTo>
                  <a:pt x="216694" y="435769"/>
                </a:lnTo>
                <a:lnTo>
                  <a:pt x="219075" y="414338"/>
                </a:lnTo>
                <a:lnTo>
                  <a:pt x="226219" y="395288"/>
                </a:lnTo>
                <a:lnTo>
                  <a:pt x="235744" y="381000"/>
                </a:lnTo>
                <a:lnTo>
                  <a:pt x="254794" y="371475"/>
                </a:lnTo>
                <a:lnTo>
                  <a:pt x="280988" y="364331"/>
                </a:lnTo>
                <a:lnTo>
                  <a:pt x="431007" y="361950"/>
                </a:lnTo>
                <a:lnTo>
                  <a:pt x="671513" y="359569"/>
                </a:lnTo>
                <a:lnTo>
                  <a:pt x="871538" y="361950"/>
                </a:lnTo>
                <a:lnTo>
                  <a:pt x="1166813" y="381000"/>
                </a:lnTo>
                <a:lnTo>
                  <a:pt x="1273969" y="385763"/>
                </a:lnTo>
                <a:lnTo>
                  <a:pt x="1471613" y="333375"/>
                </a:lnTo>
                <a:lnTo>
                  <a:pt x="1488282" y="316706"/>
                </a:lnTo>
                <a:lnTo>
                  <a:pt x="1497807" y="297656"/>
                </a:lnTo>
                <a:lnTo>
                  <a:pt x="1507332" y="278606"/>
                </a:lnTo>
                <a:lnTo>
                  <a:pt x="1509713" y="254794"/>
                </a:lnTo>
                <a:lnTo>
                  <a:pt x="1504950" y="230981"/>
                </a:lnTo>
                <a:lnTo>
                  <a:pt x="1495425" y="211931"/>
                </a:lnTo>
                <a:lnTo>
                  <a:pt x="1478757" y="195263"/>
                </a:lnTo>
                <a:lnTo>
                  <a:pt x="1452563" y="183356"/>
                </a:lnTo>
                <a:lnTo>
                  <a:pt x="1362075" y="166688"/>
                </a:lnTo>
                <a:lnTo>
                  <a:pt x="1259682" y="145256"/>
                </a:lnTo>
                <a:lnTo>
                  <a:pt x="1223963" y="138113"/>
                </a:lnTo>
                <a:lnTo>
                  <a:pt x="995363" y="121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A6CE64C3-BF5A-44B4-A9B7-CB41B46729A9}"/>
              </a:ext>
            </a:extLst>
          </p:cNvPr>
          <p:cNvSpPr/>
          <p:nvPr/>
        </p:nvSpPr>
        <p:spPr>
          <a:xfrm rot="5400000">
            <a:off x="3529807" y="1804194"/>
            <a:ext cx="347662" cy="1143000"/>
          </a:xfrm>
          <a:custGeom>
            <a:avLst/>
            <a:gdLst>
              <a:gd name="connsiteX0" fmla="*/ 97631 w 347663"/>
              <a:gd name="connsiteY0" fmla="*/ 747712 h 1143000"/>
              <a:gd name="connsiteX1" fmla="*/ 0 w 347663"/>
              <a:gd name="connsiteY1" fmla="*/ 207169 h 1143000"/>
              <a:gd name="connsiteX2" fmla="*/ 0 w 347663"/>
              <a:gd name="connsiteY2" fmla="*/ 0 h 1143000"/>
              <a:gd name="connsiteX3" fmla="*/ 207169 w 347663"/>
              <a:gd name="connsiteY3" fmla="*/ 28575 h 1143000"/>
              <a:gd name="connsiteX4" fmla="*/ 200025 w 347663"/>
              <a:gd name="connsiteY4" fmla="*/ 238125 h 1143000"/>
              <a:gd name="connsiteX5" fmla="*/ 216694 w 347663"/>
              <a:gd name="connsiteY5" fmla="*/ 338137 h 1143000"/>
              <a:gd name="connsiteX6" fmla="*/ 280988 w 347663"/>
              <a:gd name="connsiteY6" fmla="*/ 733425 h 1143000"/>
              <a:gd name="connsiteX7" fmla="*/ 347663 w 347663"/>
              <a:gd name="connsiteY7" fmla="*/ 1143000 h 1143000"/>
              <a:gd name="connsiteX8" fmla="*/ 166688 w 347663"/>
              <a:gd name="connsiteY8" fmla="*/ 1140619 h 1143000"/>
              <a:gd name="connsiteX9" fmla="*/ 128588 w 347663"/>
              <a:gd name="connsiteY9" fmla="*/ 919162 h 1143000"/>
              <a:gd name="connsiteX10" fmla="*/ 97631 w 347663"/>
              <a:gd name="connsiteY10" fmla="*/ 747712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663" h="1143000">
                <a:moveTo>
                  <a:pt x="97631" y="747712"/>
                </a:moveTo>
                <a:lnTo>
                  <a:pt x="0" y="207169"/>
                </a:lnTo>
                <a:lnTo>
                  <a:pt x="0" y="0"/>
                </a:lnTo>
                <a:lnTo>
                  <a:pt x="207169" y="28575"/>
                </a:lnTo>
                <a:lnTo>
                  <a:pt x="200025" y="238125"/>
                </a:lnTo>
                <a:lnTo>
                  <a:pt x="216694" y="338137"/>
                </a:lnTo>
                <a:lnTo>
                  <a:pt x="280988" y="733425"/>
                </a:lnTo>
                <a:lnTo>
                  <a:pt x="347663" y="1143000"/>
                </a:lnTo>
                <a:lnTo>
                  <a:pt x="166688" y="1140619"/>
                </a:lnTo>
                <a:lnTo>
                  <a:pt x="128588" y="919162"/>
                </a:lnTo>
                <a:lnTo>
                  <a:pt x="97631" y="747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1B26C99C-FC74-40F2-A1C3-76DC89B276A0}"/>
              </a:ext>
            </a:extLst>
          </p:cNvPr>
          <p:cNvSpPr/>
          <p:nvPr/>
        </p:nvSpPr>
        <p:spPr>
          <a:xfrm rot="5400000">
            <a:off x="3505994" y="2402682"/>
            <a:ext cx="365125" cy="1138237"/>
          </a:xfrm>
          <a:custGeom>
            <a:avLst/>
            <a:gdLst>
              <a:gd name="connsiteX0" fmla="*/ 83344 w 364331"/>
              <a:gd name="connsiteY0" fmla="*/ 471487 h 1138237"/>
              <a:gd name="connsiteX1" fmla="*/ 0 w 364331"/>
              <a:gd name="connsiteY1" fmla="*/ 23812 h 1138237"/>
              <a:gd name="connsiteX2" fmla="*/ 264319 w 364331"/>
              <a:gd name="connsiteY2" fmla="*/ 0 h 1138237"/>
              <a:gd name="connsiteX3" fmla="*/ 242887 w 364331"/>
              <a:gd name="connsiteY3" fmla="*/ 42862 h 1138237"/>
              <a:gd name="connsiteX4" fmla="*/ 230981 w 364331"/>
              <a:gd name="connsiteY4" fmla="*/ 69056 h 1138237"/>
              <a:gd name="connsiteX5" fmla="*/ 221456 w 364331"/>
              <a:gd name="connsiteY5" fmla="*/ 128587 h 1138237"/>
              <a:gd name="connsiteX6" fmla="*/ 216694 w 364331"/>
              <a:gd name="connsiteY6" fmla="*/ 226218 h 1138237"/>
              <a:gd name="connsiteX7" fmla="*/ 216694 w 364331"/>
              <a:gd name="connsiteY7" fmla="*/ 276225 h 1138237"/>
              <a:gd name="connsiteX8" fmla="*/ 242887 w 364331"/>
              <a:gd name="connsiteY8" fmla="*/ 431006 h 1138237"/>
              <a:gd name="connsiteX9" fmla="*/ 288131 w 364331"/>
              <a:gd name="connsiteY9" fmla="*/ 685800 h 1138237"/>
              <a:gd name="connsiteX10" fmla="*/ 364331 w 364331"/>
              <a:gd name="connsiteY10" fmla="*/ 1138237 h 1138237"/>
              <a:gd name="connsiteX11" fmla="*/ 164306 w 364331"/>
              <a:gd name="connsiteY11" fmla="*/ 1131093 h 1138237"/>
              <a:gd name="connsiteX12" fmla="*/ 169069 w 364331"/>
              <a:gd name="connsiteY12" fmla="*/ 940593 h 1138237"/>
              <a:gd name="connsiteX13" fmla="*/ 164306 w 364331"/>
              <a:gd name="connsiteY13" fmla="*/ 912018 h 1138237"/>
              <a:gd name="connsiteX14" fmla="*/ 128587 w 364331"/>
              <a:gd name="connsiteY14" fmla="*/ 716756 h 1138237"/>
              <a:gd name="connsiteX15" fmla="*/ 83344 w 364331"/>
              <a:gd name="connsiteY15" fmla="*/ 471487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4331" h="1138237">
                <a:moveTo>
                  <a:pt x="83344" y="471487"/>
                </a:moveTo>
                <a:lnTo>
                  <a:pt x="0" y="23812"/>
                </a:lnTo>
                <a:lnTo>
                  <a:pt x="264319" y="0"/>
                </a:lnTo>
                <a:lnTo>
                  <a:pt x="242887" y="42862"/>
                </a:lnTo>
                <a:lnTo>
                  <a:pt x="230981" y="69056"/>
                </a:lnTo>
                <a:lnTo>
                  <a:pt x="221456" y="128587"/>
                </a:lnTo>
                <a:lnTo>
                  <a:pt x="216694" y="226218"/>
                </a:lnTo>
                <a:lnTo>
                  <a:pt x="216694" y="276225"/>
                </a:lnTo>
                <a:lnTo>
                  <a:pt x="242887" y="431006"/>
                </a:lnTo>
                <a:lnTo>
                  <a:pt x="288131" y="685800"/>
                </a:lnTo>
                <a:lnTo>
                  <a:pt x="364331" y="1138237"/>
                </a:lnTo>
                <a:lnTo>
                  <a:pt x="164306" y="1131093"/>
                </a:lnTo>
                <a:lnTo>
                  <a:pt x="169069" y="940593"/>
                </a:lnTo>
                <a:lnTo>
                  <a:pt x="164306" y="912018"/>
                </a:lnTo>
                <a:lnTo>
                  <a:pt x="128587" y="716756"/>
                </a:lnTo>
                <a:lnTo>
                  <a:pt x="83344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06E5E2AD-3F54-4922-896A-6FED1A46A908}"/>
              </a:ext>
            </a:extLst>
          </p:cNvPr>
          <p:cNvSpPr/>
          <p:nvPr/>
        </p:nvSpPr>
        <p:spPr>
          <a:xfrm rot="5400000">
            <a:off x="4632325" y="2019301"/>
            <a:ext cx="1489075" cy="438150"/>
          </a:xfrm>
          <a:custGeom>
            <a:avLst/>
            <a:gdLst>
              <a:gd name="connsiteX0" fmla="*/ 1171575 w 1488281"/>
              <a:gd name="connsiteY0" fmla="*/ 7144 h 438150"/>
              <a:gd name="connsiteX1" fmla="*/ 838200 w 1488281"/>
              <a:gd name="connsiteY1" fmla="*/ 26194 h 438150"/>
              <a:gd name="connsiteX2" fmla="*/ 716756 w 1488281"/>
              <a:gd name="connsiteY2" fmla="*/ 45244 h 438150"/>
              <a:gd name="connsiteX3" fmla="*/ 507206 w 1488281"/>
              <a:gd name="connsiteY3" fmla="*/ 57150 h 438150"/>
              <a:gd name="connsiteX4" fmla="*/ 278606 w 1488281"/>
              <a:gd name="connsiteY4" fmla="*/ 69056 h 438150"/>
              <a:gd name="connsiteX5" fmla="*/ 114300 w 1488281"/>
              <a:gd name="connsiteY5" fmla="*/ 138113 h 438150"/>
              <a:gd name="connsiteX6" fmla="*/ 104775 w 1488281"/>
              <a:gd name="connsiteY6" fmla="*/ 185738 h 438150"/>
              <a:gd name="connsiteX7" fmla="*/ 83344 w 1488281"/>
              <a:gd name="connsiteY7" fmla="*/ 252413 h 438150"/>
              <a:gd name="connsiteX8" fmla="*/ 54769 w 1488281"/>
              <a:gd name="connsiteY8" fmla="*/ 314325 h 438150"/>
              <a:gd name="connsiteX9" fmla="*/ 21431 w 1488281"/>
              <a:gd name="connsiteY9" fmla="*/ 369094 h 438150"/>
              <a:gd name="connsiteX10" fmla="*/ 4762 w 1488281"/>
              <a:gd name="connsiteY10" fmla="*/ 400050 h 438150"/>
              <a:gd name="connsiteX11" fmla="*/ 0 w 1488281"/>
              <a:gd name="connsiteY11" fmla="*/ 419100 h 438150"/>
              <a:gd name="connsiteX12" fmla="*/ 0 w 1488281"/>
              <a:gd name="connsiteY12" fmla="*/ 428625 h 438150"/>
              <a:gd name="connsiteX13" fmla="*/ 7144 w 1488281"/>
              <a:gd name="connsiteY13" fmla="*/ 438150 h 438150"/>
              <a:gd name="connsiteX14" fmla="*/ 23812 w 1488281"/>
              <a:gd name="connsiteY14" fmla="*/ 438150 h 438150"/>
              <a:gd name="connsiteX15" fmla="*/ 52387 w 1488281"/>
              <a:gd name="connsiteY15" fmla="*/ 426244 h 438150"/>
              <a:gd name="connsiteX16" fmla="*/ 76200 w 1488281"/>
              <a:gd name="connsiteY16" fmla="*/ 404813 h 438150"/>
              <a:gd name="connsiteX17" fmla="*/ 111919 w 1488281"/>
              <a:gd name="connsiteY17" fmla="*/ 371475 h 438150"/>
              <a:gd name="connsiteX18" fmla="*/ 157162 w 1488281"/>
              <a:gd name="connsiteY18" fmla="*/ 333375 h 438150"/>
              <a:gd name="connsiteX19" fmla="*/ 202406 w 1488281"/>
              <a:gd name="connsiteY19" fmla="*/ 302419 h 438150"/>
              <a:gd name="connsiteX20" fmla="*/ 259556 w 1488281"/>
              <a:gd name="connsiteY20" fmla="*/ 278606 h 438150"/>
              <a:gd name="connsiteX21" fmla="*/ 307181 w 1488281"/>
              <a:gd name="connsiteY21" fmla="*/ 271463 h 438150"/>
              <a:gd name="connsiteX22" fmla="*/ 466725 w 1488281"/>
              <a:gd name="connsiteY22" fmla="*/ 271463 h 438150"/>
              <a:gd name="connsiteX23" fmla="*/ 788194 w 1488281"/>
              <a:gd name="connsiteY23" fmla="*/ 271463 h 438150"/>
              <a:gd name="connsiteX24" fmla="*/ 1126331 w 1488281"/>
              <a:gd name="connsiteY24" fmla="*/ 269081 h 438150"/>
              <a:gd name="connsiteX25" fmla="*/ 1197769 w 1488281"/>
              <a:gd name="connsiteY25" fmla="*/ 264319 h 438150"/>
              <a:gd name="connsiteX26" fmla="*/ 1250156 w 1488281"/>
              <a:gd name="connsiteY26" fmla="*/ 257175 h 438150"/>
              <a:gd name="connsiteX27" fmla="*/ 1290637 w 1488281"/>
              <a:gd name="connsiteY27" fmla="*/ 252413 h 438150"/>
              <a:gd name="connsiteX28" fmla="*/ 1347787 w 1488281"/>
              <a:gd name="connsiteY28" fmla="*/ 235744 h 438150"/>
              <a:gd name="connsiteX29" fmla="*/ 1395412 w 1488281"/>
              <a:gd name="connsiteY29" fmla="*/ 216694 h 438150"/>
              <a:gd name="connsiteX30" fmla="*/ 1433512 w 1488281"/>
              <a:gd name="connsiteY30" fmla="*/ 192881 h 438150"/>
              <a:gd name="connsiteX31" fmla="*/ 1454944 w 1488281"/>
              <a:gd name="connsiteY31" fmla="*/ 173831 h 438150"/>
              <a:gd name="connsiteX32" fmla="*/ 1471612 w 1488281"/>
              <a:gd name="connsiteY32" fmla="*/ 147638 h 438150"/>
              <a:gd name="connsiteX33" fmla="*/ 1481137 w 1488281"/>
              <a:gd name="connsiteY33" fmla="*/ 116681 h 438150"/>
              <a:gd name="connsiteX34" fmla="*/ 1488281 w 1488281"/>
              <a:gd name="connsiteY34" fmla="*/ 83344 h 438150"/>
              <a:gd name="connsiteX35" fmla="*/ 1488281 w 1488281"/>
              <a:gd name="connsiteY35" fmla="*/ 71438 h 438150"/>
              <a:gd name="connsiteX36" fmla="*/ 1471612 w 1488281"/>
              <a:gd name="connsiteY36" fmla="*/ 50006 h 438150"/>
              <a:gd name="connsiteX37" fmla="*/ 1288256 w 1488281"/>
              <a:gd name="connsiteY37" fmla="*/ 0 h 438150"/>
              <a:gd name="connsiteX38" fmla="*/ 1171575 w 1488281"/>
              <a:gd name="connsiteY38" fmla="*/ 7144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488281" h="438150">
                <a:moveTo>
                  <a:pt x="1171575" y="7144"/>
                </a:moveTo>
                <a:lnTo>
                  <a:pt x="838200" y="26194"/>
                </a:lnTo>
                <a:lnTo>
                  <a:pt x="716756" y="45244"/>
                </a:lnTo>
                <a:lnTo>
                  <a:pt x="507206" y="57150"/>
                </a:lnTo>
                <a:lnTo>
                  <a:pt x="278606" y="69056"/>
                </a:lnTo>
                <a:lnTo>
                  <a:pt x="114300" y="138113"/>
                </a:lnTo>
                <a:lnTo>
                  <a:pt x="104775" y="185738"/>
                </a:lnTo>
                <a:lnTo>
                  <a:pt x="83344" y="252413"/>
                </a:lnTo>
                <a:lnTo>
                  <a:pt x="54769" y="314325"/>
                </a:lnTo>
                <a:lnTo>
                  <a:pt x="21431" y="369094"/>
                </a:lnTo>
                <a:lnTo>
                  <a:pt x="4762" y="400050"/>
                </a:lnTo>
                <a:lnTo>
                  <a:pt x="0" y="419100"/>
                </a:lnTo>
                <a:lnTo>
                  <a:pt x="0" y="428625"/>
                </a:lnTo>
                <a:lnTo>
                  <a:pt x="7144" y="438150"/>
                </a:lnTo>
                <a:lnTo>
                  <a:pt x="23812" y="438150"/>
                </a:lnTo>
                <a:lnTo>
                  <a:pt x="52387" y="426244"/>
                </a:lnTo>
                <a:lnTo>
                  <a:pt x="76200" y="404813"/>
                </a:lnTo>
                <a:lnTo>
                  <a:pt x="111919" y="371475"/>
                </a:lnTo>
                <a:lnTo>
                  <a:pt x="157162" y="333375"/>
                </a:lnTo>
                <a:lnTo>
                  <a:pt x="202406" y="302419"/>
                </a:lnTo>
                <a:lnTo>
                  <a:pt x="259556" y="278606"/>
                </a:lnTo>
                <a:lnTo>
                  <a:pt x="307181" y="271463"/>
                </a:lnTo>
                <a:lnTo>
                  <a:pt x="466725" y="271463"/>
                </a:lnTo>
                <a:lnTo>
                  <a:pt x="788194" y="271463"/>
                </a:lnTo>
                <a:lnTo>
                  <a:pt x="1126331" y="269081"/>
                </a:lnTo>
                <a:lnTo>
                  <a:pt x="1197769" y="264319"/>
                </a:lnTo>
                <a:lnTo>
                  <a:pt x="1250156" y="257175"/>
                </a:lnTo>
                <a:lnTo>
                  <a:pt x="1290637" y="252413"/>
                </a:lnTo>
                <a:lnTo>
                  <a:pt x="1347787" y="235744"/>
                </a:lnTo>
                <a:lnTo>
                  <a:pt x="1395412" y="216694"/>
                </a:lnTo>
                <a:lnTo>
                  <a:pt x="1433512" y="192881"/>
                </a:lnTo>
                <a:lnTo>
                  <a:pt x="1454944" y="173831"/>
                </a:lnTo>
                <a:lnTo>
                  <a:pt x="1471612" y="147638"/>
                </a:lnTo>
                <a:lnTo>
                  <a:pt x="1481137" y="116681"/>
                </a:lnTo>
                <a:lnTo>
                  <a:pt x="1488281" y="83344"/>
                </a:lnTo>
                <a:lnTo>
                  <a:pt x="1488281" y="71438"/>
                </a:lnTo>
                <a:lnTo>
                  <a:pt x="1471612" y="50006"/>
                </a:lnTo>
                <a:lnTo>
                  <a:pt x="1288256" y="0"/>
                </a:lnTo>
                <a:lnTo>
                  <a:pt x="1171575" y="7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48A487CC-1A14-47FB-90ED-C60DA62202BD}"/>
              </a:ext>
            </a:extLst>
          </p:cNvPr>
          <p:cNvSpPr/>
          <p:nvPr/>
        </p:nvSpPr>
        <p:spPr>
          <a:xfrm rot="5400000">
            <a:off x="3905251" y="2855912"/>
            <a:ext cx="4508500" cy="1679575"/>
          </a:xfrm>
          <a:custGeom>
            <a:avLst/>
            <a:gdLst>
              <a:gd name="connsiteX0" fmla="*/ 1982419 w 4509820"/>
              <a:gd name="connsiteY0" fmla="*/ 135332 h 1678839"/>
              <a:gd name="connsiteX1" fmla="*/ 1503273 w 4509820"/>
              <a:gd name="connsiteY1" fmla="*/ 135332 h 1678839"/>
              <a:gd name="connsiteX2" fmla="*/ 1020470 w 4509820"/>
              <a:gd name="connsiteY2" fmla="*/ 124359 h 1678839"/>
              <a:gd name="connsiteX3" fmla="*/ 727862 w 4509820"/>
              <a:gd name="connsiteY3" fmla="*/ 113386 h 1678839"/>
              <a:gd name="connsiteX4" fmla="*/ 523036 w 4509820"/>
              <a:gd name="connsiteY4" fmla="*/ 98756 h 1678839"/>
              <a:gd name="connsiteX5" fmla="*/ 391363 w 4509820"/>
              <a:gd name="connsiteY5" fmla="*/ 87783 h 1678839"/>
              <a:gd name="connsiteX6" fmla="*/ 351129 w 4509820"/>
              <a:gd name="connsiteY6" fmla="*/ 76810 h 1678839"/>
              <a:gd name="connsiteX7" fmla="*/ 336499 w 4509820"/>
              <a:gd name="connsiteY7" fmla="*/ 69495 h 1678839"/>
              <a:gd name="connsiteX8" fmla="*/ 314553 w 4509820"/>
              <a:gd name="connsiteY8" fmla="*/ 51207 h 1678839"/>
              <a:gd name="connsiteX9" fmla="*/ 292608 w 4509820"/>
              <a:gd name="connsiteY9" fmla="*/ 25604 h 1678839"/>
              <a:gd name="connsiteX10" fmla="*/ 281635 w 4509820"/>
              <a:gd name="connsiteY10" fmla="*/ 7316 h 1678839"/>
              <a:gd name="connsiteX11" fmla="*/ 259689 w 4509820"/>
              <a:gd name="connsiteY11" fmla="*/ 0 h 1678839"/>
              <a:gd name="connsiteX12" fmla="*/ 248716 w 4509820"/>
              <a:gd name="connsiteY12" fmla="*/ 0 h 1678839"/>
              <a:gd name="connsiteX13" fmla="*/ 226771 w 4509820"/>
              <a:gd name="connsiteY13" fmla="*/ 7316 h 1678839"/>
              <a:gd name="connsiteX14" fmla="*/ 201168 w 4509820"/>
              <a:gd name="connsiteY14" fmla="*/ 40234 h 1678839"/>
              <a:gd name="connsiteX15" fmla="*/ 113385 w 4509820"/>
              <a:gd name="connsiteY15" fmla="*/ 157277 h 1678839"/>
              <a:gd name="connsiteX16" fmla="*/ 21945 w 4509820"/>
              <a:gd name="connsiteY16" fmla="*/ 307239 h 1678839"/>
              <a:gd name="connsiteX17" fmla="*/ 0 w 4509820"/>
              <a:gd name="connsiteY17" fmla="*/ 343815 h 1678839"/>
              <a:gd name="connsiteX18" fmla="*/ 0 w 4509820"/>
              <a:gd name="connsiteY18" fmla="*/ 373076 h 1678839"/>
              <a:gd name="connsiteX19" fmla="*/ 7315 w 4509820"/>
              <a:gd name="connsiteY19" fmla="*/ 416967 h 1678839"/>
              <a:gd name="connsiteX20" fmla="*/ 21945 w 4509820"/>
              <a:gd name="connsiteY20" fmla="*/ 464516 h 1678839"/>
              <a:gd name="connsiteX21" fmla="*/ 36576 w 4509820"/>
              <a:gd name="connsiteY21" fmla="*/ 497434 h 1678839"/>
              <a:gd name="connsiteX22" fmla="*/ 43891 w 4509820"/>
              <a:gd name="connsiteY22" fmla="*/ 519380 h 1678839"/>
              <a:gd name="connsiteX23" fmla="*/ 73152 w 4509820"/>
              <a:gd name="connsiteY23" fmla="*/ 716890 h 1678839"/>
              <a:gd name="connsiteX24" fmla="*/ 142646 w 4509820"/>
              <a:gd name="connsiteY24" fmla="*/ 1163117 h 1678839"/>
              <a:gd name="connsiteX25" fmla="*/ 164592 w 4509820"/>
              <a:gd name="connsiteY25" fmla="*/ 1320394 h 1678839"/>
              <a:gd name="connsiteX26" fmla="*/ 175564 w 4509820"/>
              <a:gd name="connsiteY26" fmla="*/ 1389888 h 1678839"/>
              <a:gd name="connsiteX27" fmla="*/ 175564 w 4509820"/>
              <a:gd name="connsiteY27" fmla="*/ 1437437 h 1678839"/>
              <a:gd name="connsiteX28" fmla="*/ 171907 w 4509820"/>
              <a:gd name="connsiteY28" fmla="*/ 1495959 h 1678839"/>
              <a:gd name="connsiteX29" fmla="*/ 168249 w 4509820"/>
              <a:gd name="connsiteY29" fmla="*/ 1539850 h 1678839"/>
              <a:gd name="connsiteX30" fmla="*/ 149961 w 4509820"/>
              <a:gd name="connsiteY30" fmla="*/ 1620317 h 1678839"/>
              <a:gd name="connsiteX31" fmla="*/ 131673 w 4509820"/>
              <a:gd name="connsiteY31" fmla="*/ 1678839 h 1678839"/>
              <a:gd name="connsiteX32" fmla="*/ 362102 w 4509820"/>
              <a:gd name="connsiteY32" fmla="*/ 1543508 h 1678839"/>
              <a:gd name="connsiteX33" fmla="*/ 325526 w 4509820"/>
              <a:gd name="connsiteY33" fmla="*/ 1247242 h 1678839"/>
              <a:gd name="connsiteX34" fmla="*/ 281635 w 4509820"/>
              <a:gd name="connsiteY34" fmla="*/ 903428 h 1678839"/>
              <a:gd name="connsiteX35" fmla="*/ 219456 w 4509820"/>
              <a:gd name="connsiteY35" fmla="*/ 464516 h 1678839"/>
              <a:gd name="connsiteX36" fmla="*/ 219456 w 4509820"/>
              <a:gd name="connsiteY36" fmla="*/ 438912 h 1678839"/>
              <a:gd name="connsiteX37" fmla="*/ 230428 w 4509820"/>
              <a:gd name="connsiteY37" fmla="*/ 413309 h 1678839"/>
              <a:gd name="connsiteX38" fmla="*/ 237744 w 4509820"/>
              <a:gd name="connsiteY38" fmla="*/ 402336 h 1678839"/>
              <a:gd name="connsiteX39" fmla="*/ 256032 w 4509820"/>
              <a:gd name="connsiteY39" fmla="*/ 391364 h 1678839"/>
              <a:gd name="connsiteX40" fmla="*/ 288950 w 4509820"/>
              <a:gd name="connsiteY40" fmla="*/ 380391 h 1678839"/>
              <a:gd name="connsiteX41" fmla="*/ 354787 w 4509820"/>
              <a:gd name="connsiteY41" fmla="*/ 376733 h 1678839"/>
              <a:gd name="connsiteX42" fmla="*/ 607161 w 4509820"/>
              <a:gd name="connsiteY42" fmla="*/ 376733 h 1678839"/>
              <a:gd name="connsiteX43" fmla="*/ 1133856 w 4509820"/>
              <a:gd name="connsiteY43" fmla="*/ 376733 h 1678839"/>
              <a:gd name="connsiteX44" fmla="*/ 1203350 w 4509820"/>
              <a:gd name="connsiteY44" fmla="*/ 376733 h 1678839"/>
              <a:gd name="connsiteX45" fmla="*/ 1386230 w 4509820"/>
              <a:gd name="connsiteY45" fmla="*/ 354788 h 1678839"/>
              <a:gd name="connsiteX46" fmla="*/ 1638604 w 4509820"/>
              <a:gd name="connsiteY46" fmla="*/ 351130 h 1678839"/>
              <a:gd name="connsiteX47" fmla="*/ 2161641 w 4509820"/>
              <a:gd name="connsiteY47" fmla="*/ 354788 h 1678839"/>
              <a:gd name="connsiteX48" fmla="*/ 2684678 w 4509820"/>
              <a:gd name="connsiteY48" fmla="*/ 354788 h 1678839"/>
              <a:gd name="connsiteX49" fmla="*/ 3171139 w 4509820"/>
              <a:gd name="connsiteY49" fmla="*/ 354788 h 1678839"/>
              <a:gd name="connsiteX50" fmla="*/ 3734409 w 4509820"/>
              <a:gd name="connsiteY50" fmla="*/ 354788 h 1678839"/>
              <a:gd name="connsiteX51" fmla="*/ 3895344 w 4509820"/>
              <a:gd name="connsiteY51" fmla="*/ 358445 h 1678839"/>
              <a:gd name="connsiteX52" fmla="*/ 3920947 w 4509820"/>
              <a:gd name="connsiteY52" fmla="*/ 362103 h 1678839"/>
              <a:gd name="connsiteX53" fmla="*/ 3950208 w 4509820"/>
              <a:gd name="connsiteY53" fmla="*/ 369418 h 1678839"/>
              <a:gd name="connsiteX54" fmla="*/ 4392777 w 4509820"/>
              <a:gd name="connsiteY54" fmla="*/ 398679 h 1678839"/>
              <a:gd name="connsiteX55" fmla="*/ 4425696 w 4509820"/>
              <a:gd name="connsiteY55" fmla="*/ 387706 h 1678839"/>
              <a:gd name="connsiteX56" fmla="*/ 4458614 w 4509820"/>
              <a:gd name="connsiteY56" fmla="*/ 369418 h 1678839"/>
              <a:gd name="connsiteX57" fmla="*/ 4480560 w 4509820"/>
              <a:gd name="connsiteY57" fmla="*/ 351130 h 1678839"/>
              <a:gd name="connsiteX58" fmla="*/ 4502505 w 4509820"/>
              <a:gd name="connsiteY58" fmla="*/ 318212 h 1678839"/>
              <a:gd name="connsiteX59" fmla="*/ 4509820 w 4509820"/>
              <a:gd name="connsiteY59" fmla="*/ 296266 h 1678839"/>
              <a:gd name="connsiteX60" fmla="*/ 4509820 w 4509820"/>
              <a:gd name="connsiteY60" fmla="*/ 270663 h 1678839"/>
              <a:gd name="connsiteX61" fmla="*/ 4495190 w 4509820"/>
              <a:gd name="connsiteY61" fmla="*/ 241402 h 1678839"/>
              <a:gd name="connsiteX62" fmla="*/ 4451299 w 4509820"/>
              <a:gd name="connsiteY62" fmla="*/ 208484 h 1678839"/>
              <a:gd name="connsiteX63" fmla="*/ 4385462 w 4509820"/>
              <a:gd name="connsiteY63" fmla="*/ 171908 h 1678839"/>
              <a:gd name="connsiteX64" fmla="*/ 4290364 w 4509820"/>
              <a:gd name="connsiteY64" fmla="*/ 138989 h 1678839"/>
              <a:gd name="connsiteX65" fmla="*/ 4195267 w 4509820"/>
              <a:gd name="connsiteY65" fmla="*/ 109728 h 1678839"/>
              <a:gd name="connsiteX66" fmla="*/ 4122115 w 4509820"/>
              <a:gd name="connsiteY66" fmla="*/ 91440 h 1678839"/>
              <a:gd name="connsiteX67" fmla="*/ 4012387 w 4509820"/>
              <a:gd name="connsiteY67" fmla="*/ 69495 h 1678839"/>
              <a:gd name="connsiteX68" fmla="*/ 3920947 w 4509820"/>
              <a:gd name="connsiteY68" fmla="*/ 62180 h 1678839"/>
              <a:gd name="connsiteX69" fmla="*/ 3723436 w 4509820"/>
              <a:gd name="connsiteY69" fmla="*/ 73152 h 1678839"/>
              <a:gd name="connsiteX70" fmla="*/ 3299155 w 4509820"/>
              <a:gd name="connsiteY70" fmla="*/ 91440 h 1678839"/>
              <a:gd name="connsiteX71" fmla="*/ 2874873 w 4509820"/>
              <a:gd name="connsiteY71" fmla="*/ 113386 h 1678839"/>
              <a:gd name="connsiteX72" fmla="*/ 2534716 w 4509820"/>
              <a:gd name="connsiteY72" fmla="*/ 128016 h 1678839"/>
              <a:gd name="connsiteX73" fmla="*/ 2238451 w 4509820"/>
              <a:gd name="connsiteY73" fmla="*/ 135332 h 1678839"/>
              <a:gd name="connsiteX74" fmla="*/ 1982419 w 4509820"/>
              <a:gd name="connsiteY74" fmla="*/ 135332 h 1678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509820" h="1678839">
                <a:moveTo>
                  <a:pt x="1982419" y="135332"/>
                </a:moveTo>
                <a:lnTo>
                  <a:pt x="1503273" y="135332"/>
                </a:lnTo>
                <a:lnTo>
                  <a:pt x="1020470" y="124359"/>
                </a:lnTo>
                <a:lnTo>
                  <a:pt x="727862" y="113386"/>
                </a:lnTo>
                <a:lnTo>
                  <a:pt x="523036" y="98756"/>
                </a:lnTo>
                <a:lnTo>
                  <a:pt x="391363" y="87783"/>
                </a:lnTo>
                <a:lnTo>
                  <a:pt x="351129" y="76810"/>
                </a:lnTo>
                <a:lnTo>
                  <a:pt x="336499" y="69495"/>
                </a:lnTo>
                <a:lnTo>
                  <a:pt x="314553" y="51207"/>
                </a:lnTo>
                <a:lnTo>
                  <a:pt x="292608" y="25604"/>
                </a:lnTo>
                <a:lnTo>
                  <a:pt x="281635" y="7316"/>
                </a:lnTo>
                <a:lnTo>
                  <a:pt x="259689" y="0"/>
                </a:lnTo>
                <a:lnTo>
                  <a:pt x="248716" y="0"/>
                </a:lnTo>
                <a:lnTo>
                  <a:pt x="226771" y="7316"/>
                </a:lnTo>
                <a:lnTo>
                  <a:pt x="201168" y="40234"/>
                </a:lnTo>
                <a:lnTo>
                  <a:pt x="113385" y="157277"/>
                </a:lnTo>
                <a:lnTo>
                  <a:pt x="21945" y="307239"/>
                </a:lnTo>
                <a:lnTo>
                  <a:pt x="0" y="343815"/>
                </a:lnTo>
                <a:lnTo>
                  <a:pt x="0" y="373076"/>
                </a:lnTo>
                <a:lnTo>
                  <a:pt x="7315" y="416967"/>
                </a:lnTo>
                <a:lnTo>
                  <a:pt x="21945" y="464516"/>
                </a:lnTo>
                <a:lnTo>
                  <a:pt x="36576" y="497434"/>
                </a:lnTo>
                <a:lnTo>
                  <a:pt x="43891" y="519380"/>
                </a:lnTo>
                <a:lnTo>
                  <a:pt x="73152" y="716890"/>
                </a:lnTo>
                <a:lnTo>
                  <a:pt x="142646" y="1163117"/>
                </a:lnTo>
                <a:lnTo>
                  <a:pt x="164592" y="1320394"/>
                </a:lnTo>
                <a:lnTo>
                  <a:pt x="175564" y="1389888"/>
                </a:lnTo>
                <a:lnTo>
                  <a:pt x="175564" y="1437437"/>
                </a:lnTo>
                <a:lnTo>
                  <a:pt x="171907" y="1495959"/>
                </a:lnTo>
                <a:lnTo>
                  <a:pt x="168249" y="1539850"/>
                </a:lnTo>
                <a:lnTo>
                  <a:pt x="149961" y="1620317"/>
                </a:lnTo>
                <a:lnTo>
                  <a:pt x="131673" y="1678839"/>
                </a:lnTo>
                <a:lnTo>
                  <a:pt x="362102" y="1543508"/>
                </a:lnTo>
                <a:lnTo>
                  <a:pt x="325526" y="1247242"/>
                </a:lnTo>
                <a:lnTo>
                  <a:pt x="281635" y="903428"/>
                </a:lnTo>
                <a:lnTo>
                  <a:pt x="219456" y="464516"/>
                </a:lnTo>
                <a:lnTo>
                  <a:pt x="219456" y="438912"/>
                </a:lnTo>
                <a:lnTo>
                  <a:pt x="230428" y="413309"/>
                </a:lnTo>
                <a:lnTo>
                  <a:pt x="237744" y="402336"/>
                </a:lnTo>
                <a:lnTo>
                  <a:pt x="256032" y="391364"/>
                </a:lnTo>
                <a:lnTo>
                  <a:pt x="288950" y="380391"/>
                </a:lnTo>
                <a:lnTo>
                  <a:pt x="354787" y="376733"/>
                </a:lnTo>
                <a:lnTo>
                  <a:pt x="607161" y="376733"/>
                </a:lnTo>
                <a:lnTo>
                  <a:pt x="1133856" y="376733"/>
                </a:lnTo>
                <a:lnTo>
                  <a:pt x="1203350" y="376733"/>
                </a:lnTo>
                <a:lnTo>
                  <a:pt x="1386230" y="354788"/>
                </a:lnTo>
                <a:lnTo>
                  <a:pt x="1638604" y="351130"/>
                </a:lnTo>
                <a:lnTo>
                  <a:pt x="2161641" y="354788"/>
                </a:lnTo>
                <a:lnTo>
                  <a:pt x="2684678" y="354788"/>
                </a:lnTo>
                <a:lnTo>
                  <a:pt x="3171139" y="354788"/>
                </a:lnTo>
                <a:lnTo>
                  <a:pt x="3734409" y="354788"/>
                </a:lnTo>
                <a:lnTo>
                  <a:pt x="3895344" y="358445"/>
                </a:lnTo>
                <a:lnTo>
                  <a:pt x="3920947" y="362103"/>
                </a:lnTo>
                <a:lnTo>
                  <a:pt x="3950208" y="369418"/>
                </a:lnTo>
                <a:lnTo>
                  <a:pt x="4392777" y="398679"/>
                </a:lnTo>
                <a:lnTo>
                  <a:pt x="4425696" y="387706"/>
                </a:lnTo>
                <a:lnTo>
                  <a:pt x="4458614" y="369418"/>
                </a:lnTo>
                <a:lnTo>
                  <a:pt x="4480560" y="351130"/>
                </a:lnTo>
                <a:lnTo>
                  <a:pt x="4502505" y="318212"/>
                </a:lnTo>
                <a:lnTo>
                  <a:pt x="4509820" y="296266"/>
                </a:lnTo>
                <a:lnTo>
                  <a:pt x="4509820" y="270663"/>
                </a:lnTo>
                <a:lnTo>
                  <a:pt x="4495190" y="241402"/>
                </a:lnTo>
                <a:lnTo>
                  <a:pt x="4451299" y="208484"/>
                </a:lnTo>
                <a:lnTo>
                  <a:pt x="4385462" y="171908"/>
                </a:lnTo>
                <a:lnTo>
                  <a:pt x="4290364" y="138989"/>
                </a:lnTo>
                <a:lnTo>
                  <a:pt x="4195267" y="109728"/>
                </a:lnTo>
                <a:lnTo>
                  <a:pt x="4122115" y="91440"/>
                </a:lnTo>
                <a:lnTo>
                  <a:pt x="4012387" y="69495"/>
                </a:lnTo>
                <a:lnTo>
                  <a:pt x="3920947" y="62180"/>
                </a:lnTo>
                <a:lnTo>
                  <a:pt x="3723436" y="73152"/>
                </a:lnTo>
                <a:lnTo>
                  <a:pt x="3299155" y="91440"/>
                </a:lnTo>
                <a:lnTo>
                  <a:pt x="2874873" y="113386"/>
                </a:lnTo>
                <a:lnTo>
                  <a:pt x="2534716" y="128016"/>
                </a:lnTo>
                <a:lnTo>
                  <a:pt x="2238451" y="135332"/>
                </a:lnTo>
                <a:lnTo>
                  <a:pt x="1982419" y="1353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5F1818C3-823F-4701-BBAF-52B6B525EA91}"/>
              </a:ext>
            </a:extLst>
          </p:cNvPr>
          <p:cNvSpPr/>
          <p:nvPr/>
        </p:nvSpPr>
        <p:spPr>
          <a:xfrm rot="5400000">
            <a:off x="5942013" y="5211762"/>
            <a:ext cx="685800" cy="733425"/>
          </a:xfrm>
          <a:custGeom>
            <a:avLst/>
            <a:gdLst>
              <a:gd name="connsiteX0" fmla="*/ 190500 w 685800"/>
              <a:gd name="connsiteY0" fmla="*/ 350044 h 733425"/>
              <a:gd name="connsiteX1" fmla="*/ 207168 w 685800"/>
              <a:gd name="connsiteY1" fmla="*/ 259557 h 733425"/>
              <a:gd name="connsiteX2" fmla="*/ 221456 w 685800"/>
              <a:gd name="connsiteY2" fmla="*/ 161925 h 733425"/>
              <a:gd name="connsiteX3" fmla="*/ 223837 w 685800"/>
              <a:gd name="connsiteY3" fmla="*/ 116682 h 733425"/>
              <a:gd name="connsiteX4" fmla="*/ 219075 w 685800"/>
              <a:gd name="connsiteY4" fmla="*/ 83344 h 733425"/>
              <a:gd name="connsiteX5" fmla="*/ 207168 w 685800"/>
              <a:gd name="connsiteY5" fmla="*/ 59532 h 733425"/>
              <a:gd name="connsiteX6" fmla="*/ 192881 w 685800"/>
              <a:gd name="connsiteY6" fmla="*/ 45244 h 733425"/>
              <a:gd name="connsiteX7" fmla="*/ 171450 w 685800"/>
              <a:gd name="connsiteY7" fmla="*/ 30957 h 733425"/>
              <a:gd name="connsiteX8" fmla="*/ 150018 w 685800"/>
              <a:gd name="connsiteY8" fmla="*/ 21432 h 733425"/>
              <a:gd name="connsiteX9" fmla="*/ 128587 w 685800"/>
              <a:gd name="connsiteY9" fmla="*/ 14288 h 733425"/>
              <a:gd name="connsiteX10" fmla="*/ 76200 w 685800"/>
              <a:gd name="connsiteY10" fmla="*/ 4763 h 733425"/>
              <a:gd name="connsiteX11" fmla="*/ 0 w 685800"/>
              <a:gd name="connsiteY11" fmla="*/ 2382 h 733425"/>
              <a:gd name="connsiteX12" fmla="*/ 685800 w 685800"/>
              <a:gd name="connsiteY12" fmla="*/ 0 h 733425"/>
              <a:gd name="connsiteX13" fmla="*/ 640556 w 685800"/>
              <a:gd name="connsiteY13" fmla="*/ 30957 h 733425"/>
              <a:gd name="connsiteX14" fmla="*/ 595312 w 685800"/>
              <a:gd name="connsiteY14" fmla="*/ 54769 h 733425"/>
              <a:gd name="connsiteX15" fmla="*/ 561975 w 685800"/>
              <a:gd name="connsiteY15" fmla="*/ 80963 h 733425"/>
              <a:gd name="connsiteX16" fmla="*/ 516731 w 685800"/>
              <a:gd name="connsiteY16" fmla="*/ 126207 h 733425"/>
              <a:gd name="connsiteX17" fmla="*/ 454818 w 685800"/>
              <a:gd name="connsiteY17" fmla="*/ 200025 h 733425"/>
              <a:gd name="connsiteX18" fmla="*/ 364331 w 685800"/>
              <a:gd name="connsiteY18" fmla="*/ 335757 h 733425"/>
              <a:gd name="connsiteX19" fmla="*/ 264318 w 685800"/>
              <a:gd name="connsiteY19" fmla="*/ 516732 h 733425"/>
              <a:gd name="connsiteX20" fmla="*/ 164306 w 685800"/>
              <a:gd name="connsiteY20" fmla="*/ 711994 h 733425"/>
              <a:gd name="connsiteX21" fmla="*/ 157162 w 685800"/>
              <a:gd name="connsiteY21" fmla="*/ 721519 h 733425"/>
              <a:gd name="connsiteX22" fmla="*/ 138112 w 685800"/>
              <a:gd name="connsiteY22" fmla="*/ 731044 h 733425"/>
              <a:gd name="connsiteX23" fmla="*/ 121443 w 685800"/>
              <a:gd name="connsiteY23" fmla="*/ 733425 h 733425"/>
              <a:gd name="connsiteX24" fmla="*/ 107156 w 685800"/>
              <a:gd name="connsiteY24" fmla="*/ 733425 h 733425"/>
              <a:gd name="connsiteX25" fmla="*/ 97631 w 685800"/>
              <a:gd name="connsiteY25" fmla="*/ 723900 h 733425"/>
              <a:gd name="connsiteX26" fmla="*/ 102393 w 685800"/>
              <a:gd name="connsiteY26" fmla="*/ 681038 h 733425"/>
              <a:gd name="connsiteX27" fmla="*/ 128587 w 685800"/>
              <a:gd name="connsiteY27" fmla="*/ 595313 h 733425"/>
              <a:gd name="connsiteX28" fmla="*/ 190500 w 685800"/>
              <a:gd name="connsiteY28" fmla="*/ 350044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85800" h="733425">
                <a:moveTo>
                  <a:pt x="190500" y="350044"/>
                </a:moveTo>
                <a:lnTo>
                  <a:pt x="207168" y="259557"/>
                </a:lnTo>
                <a:lnTo>
                  <a:pt x="221456" y="161925"/>
                </a:lnTo>
                <a:lnTo>
                  <a:pt x="223837" y="116682"/>
                </a:lnTo>
                <a:lnTo>
                  <a:pt x="219075" y="83344"/>
                </a:lnTo>
                <a:lnTo>
                  <a:pt x="207168" y="59532"/>
                </a:lnTo>
                <a:lnTo>
                  <a:pt x="192881" y="45244"/>
                </a:lnTo>
                <a:lnTo>
                  <a:pt x="171450" y="30957"/>
                </a:lnTo>
                <a:lnTo>
                  <a:pt x="150018" y="21432"/>
                </a:lnTo>
                <a:lnTo>
                  <a:pt x="128587" y="14288"/>
                </a:lnTo>
                <a:lnTo>
                  <a:pt x="76200" y="4763"/>
                </a:lnTo>
                <a:lnTo>
                  <a:pt x="0" y="2382"/>
                </a:lnTo>
                <a:lnTo>
                  <a:pt x="685800" y="0"/>
                </a:lnTo>
                <a:lnTo>
                  <a:pt x="640556" y="30957"/>
                </a:lnTo>
                <a:lnTo>
                  <a:pt x="595312" y="54769"/>
                </a:lnTo>
                <a:lnTo>
                  <a:pt x="561975" y="80963"/>
                </a:lnTo>
                <a:lnTo>
                  <a:pt x="516731" y="126207"/>
                </a:lnTo>
                <a:lnTo>
                  <a:pt x="454818" y="200025"/>
                </a:lnTo>
                <a:lnTo>
                  <a:pt x="364331" y="335757"/>
                </a:lnTo>
                <a:lnTo>
                  <a:pt x="264318" y="516732"/>
                </a:lnTo>
                <a:lnTo>
                  <a:pt x="164306" y="711994"/>
                </a:lnTo>
                <a:lnTo>
                  <a:pt x="157162" y="721519"/>
                </a:lnTo>
                <a:lnTo>
                  <a:pt x="138112" y="731044"/>
                </a:lnTo>
                <a:lnTo>
                  <a:pt x="121443" y="733425"/>
                </a:lnTo>
                <a:lnTo>
                  <a:pt x="107156" y="733425"/>
                </a:lnTo>
                <a:lnTo>
                  <a:pt x="97631" y="723900"/>
                </a:lnTo>
                <a:lnTo>
                  <a:pt x="102393" y="681038"/>
                </a:lnTo>
                <a:lnTo>
                  <a:pt x="128587" y="595313"/>
                </a:lnTo>
                <a:lnTo>
                  <a:pt x="190500" y="3500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645EC1CD-A9FE-4F3A-A73C-497C7A010DB2}"/>
              </a:ext>
            </a:extLst>
          </p:cNvPr>
          <p:cNvSpPr/>
          <p:nvPr/>
        </p:nvSpPr>
        <p:spPr>
          <a:xfrm rot="5400000">
            <a:off x="5936457" y="1591468"/>
            <a:ext cx="298450" cy="1236663"/>
          </a:xfrm>
          <a:custGeom>
            <a:avLst/>
            <a:gdLst>
              <a:gd name="connsiteX0" fmla="*/ 242888 w 297657"/>
              <a:gd name="connsiteY0" fmla="*/ 583406 h 1235869"/>
              <a:gd name="connsiteX1" fmla="*/ 214313 w 297657"/>
              <a:gd name="connsiteY1" fmla="*/ 330994 h 1235869"/>
              <a:gd name="connsiteX2" fmla="*/ 176213 w 297657"/>
              <a:gd name="connsiteY2" fmla="*/ 0 h 1235869"/>
              <a:gd name="connsiteX3" fmla="*/ 61913 w 297657"/>
              <a:gd name="connsiteY3" fmla="*/ 11906 h 1235869"/>
              <a:gd name="connsiteX4" fmla="*/ 14288 w 297657"/>
              <a:gd name="connsiteY4" fmla="*/ 100012 h 1235869"/>
              <a:gd name="connsiteX5" fmla="*/ 4763 w 297657"/>
              <a:gd name="connsiteY5" fmla="*/ 123825 h 1235869"/>
              <a:gd name="connsiteX6" fmla="*/ 0 w 297657"/>
              <a:gd name="connsiteY6" fmla="*/ 152400 h 1235869"/>
              <a:gd name="connsiteX7" fmla="*/ 2382 w 297657"/>
              <a:gd name="connsiteY7" fmla="*/ 192881 h 1235869"/>
              <a:gd name="connsiteX8" fmla="*/ 11907 w 297657"/>
              <a:gd name="connsiteY8" fmla="*/ 242887 h 1235869"/>
              <a:gd name="connsiteX9" fmla="*/ 33338 w 297657"/>
              <a:gd name="connsiteY9" fmla="*/ 335756 h 1235869"/>
              <a:gd name="connsiteX10" fmla="*/ 64294 w 297657"/>
              <a:gd name="connsiteY10" fmla="*/ 504825 h 1235869"/>
              <a:gd name="connsiteX11" fmla="*/ 83344 w 297657"/>
              <a:gd name="connsiteY11" fmla="*/ 616744 h 1235869"/>
              <a:gd name="connsiteX12" fmla="*/ 100013 w 297657"/>
              <a:gd name="connsiteY12" fmla="*/ 742950 h 1235869"/>
              <a:gd name="connsiteX13" fmla="*/ 119063 w 297657"/>
              <a:gd name="connsiteY13" fmla="*/ 892969 h 1235869"/>
              <a:gd name="connsiteX14" fmla="*/ 135732 w 297657"/>
              <a:gd name="connsiteY14" fmla="*/ 1092994 h 1235869"/>
              <a:gd name="connsiteX15" fmla="*/ 145257 w 297657"/>
              <a:gd name="connsiteY15" fmla="*/ 1235869 h 1235869"/>
              <a:gd name="connsiteX16" fmla="*/ 297657 w 297657"/>
              <a:gd name="connsiteY16" fmla="*/ 1212056 h 1235869"/>
              <a:gd name="connsiteX17" fmla="*/ 280988 w 297657"/>
              <a:gd name="connsiteY17" fmla="*/ 973931 h 1235869"/>
              <a:gd name="connsiteX18" fmla="*/ 242888 w 297657"/>
              <a:gd name="connsiteY18" fmla="*/ 583406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7657" h="1235869">
                <a:moveTo>
                  <a:pt x="242888" y="583406"/>
                </a:moveTo>
                <a:lnTo>
                  <a:pt x="214313" y="330994"/>
                </a:lnTo>
                <a:lnTo>
                  <a:pt x="176213" y="0"/>
                </a:lnTo>
                <a:lnTo>
                  <a:pt x="61913" y="11906"/>
                </a:lnTo>
                <a:lnTo>
                  <a:pt x="14288" y="100012"/>
                </a:lnTo>
                <a:lnTo>
                  <a:pt x="4763" y="123825"/>
                </a:lnTo>
                <a:lnTo>
                  <a:pt x="0" y="152400"/>
                </a:lnTo>
                <a:lnTo>
                  <a:pt x="2382" y="192881"/>
                </a:lnTo>
                <a:lnTo>
                  <a:pt x="11907" y="242887"/>
                </a:lnTo>
                <a:lnTo>
                  <a:pt x="33338" y="335756"/>
                </a:lnTo>
                <a:lnTo>
                  <a:pt x="64294" y="504825"/>
                </a:lnTo>
                <a:lnTo>
                  <a:pt x="83344" y="616744"/>
                </a:lnTo>
                <a:lnTo>
                  <a:pt x="100013" y="742950"/>
                </a:lnTo>
                <a:lnTo>
                  <a:pt x="119063" y="892969"/>
                </a:lnTo>
                <a:lnTo>
                  <a:pt x="135732" y="1092994"/>
                </a:lnTo>
                <a:lnTo>
                  <a:pt x="145257" y="1235869"/>
                </a:lnTo>
                <a:lnTo>
                  <a:pt x="297657" y="1212056"/>
                </a:lnTo>
                <a:lnTo>
                  <a:pt x="280988" y="973931"/>
                </a:lnTo>
                <a:lnTo>
                  <a:pt x="242888" y="583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5BA0EC6A-2A7B-408B-9E2B-2D74BDA98B13}"/>
              </a:ext>
            </a:extLst>
          </p:cNvPr>
          <p:cNvSpPr/>
          <p:nvPr/>
        </p:nvSpPr>
        <p:spPr>
          <a:xfrm rot="5400000">
            <a:off x="5901531" y="2185194"/>
            <a:ext cx="363538" cy="1225550"/>
          </a:xfrm>
          <a:custGeom>
            <a:avLst/>
            <a:gdLst>
              <a:gd name="connsiteX0" fmla="*/ 78581 w 364331"/>
              <a:gd name="connsiteY0" fmla="*/ 609600 h 1226343"/>
              <a:gd name="connsiteX1" fmla="*/ 0 w 364331"/>
              <a:gd name="connsiteY1" fmla="*/ 4762 h 1226343"/>
              <a:gd name="connsiteX2" fmla="*/ 230981 w 364331"/>
              <a:gd name="connsiteY2" fmla="*/ 0 h 1226343"/>
              <a:gd name="connsiteX3" fmla="*/ 242887 w 364331"/>
              <a:gd name="connsiteY3" fmla="*/ 207168 h 1226343"/>
              <a:gd name="connsiteX4" fmla="*/ 266700 w 364331"/>
              <a:gd name="connsiteY4" fmla="*/ 545306 h 1226343"/>
              <a:gd name="connsiteX5" fmla="*/ 300037 w 364331"/>
              <a:gd name="connsiteY5" fmla="*/ 1054893 h 1226343"/>
              <a:gd name="connsiteX6" fmla="*/ 307181 w 364331"/>
              <a:gd name="connsiteY6" fmla="*/ 1081087 h 1226343"/>
              <a:gd name="connsiteX7" fmla="*/ 326231 w 364331"/>
              <a:gd name="connsiteY7" fmla="*/ 1116806 h 1226343"/>
              <a:gd name="connsiteX8" fmla="*/ 342900 w 364331"/>
              <a:gd name="connsiteY8" fmla="*/ 1140618 h 1226343"/>
              <a:gd name="connsiteX9" fmla="*/ 357187 w 364331"/>
              <a:gd name="connsiteY9" fmla="*/ 1157287 h 1226343"/>
              <a:gd name="connsiteX10" fmla="*/ 364331 w 364331"/>
              <a:gd name="connsiteY10" fmla="*/ 1173956 h 1226343"/>
              <a:gd name="connsiteX11" fmla="*/ 350043 w 364331"/>
              <a:gd name="connsiteY11" fmla="*/ 1226343 h 1226343"/>
              <a:gd name="connsiteX12" fmla="*/ 152400 w 364331"/>
              <a:gd name="connsiteY12" fmla="*/ 1204912 h 1226343"/>
              <a:gd name="connsiteX13" fmla="*/ 135731 w 364331"/>
              <a:gd name="connsiteY13" fmla="*/ 1050131 h 1226343"/>
              <a:gd name="connsiteX14" fmla="*/ 107156 w 364331"/>
              <a:gd name="connsiteY14" fmla="*/ 835818 h 1226343"/>
              <a:gd name="connsiteX15" fmla="*/ 78581 w 364331"/>
              <a:gd name="connsiteY15" fmla="*/ 609600 h 1226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4331" h="1226343">
                <a:moveTo>
                  <a:pt x="78581" y="609600"/>
                </a:moveTo>
                <a:lnTo>
                  <a:pt x="0" y="4762"/>
                </a:lnTo>
                <a:lnTo>
                  <a:pt x="230981" y="0"/>
                </a:lnTo>
                <a:lnTo>
                  <a:pt x="242887" y="207168"/>
                </a:lnTo>
                <a:lnTo>
                  <a:pt x="266700" y="545306"/>
                </a:lnTo>
                <a:lnTo>
                  <a:pt x="300037" y="1054893"/>
                </a:lnTo>
                <a:lnTo>
                  <a:pt x="307181" y="1081087"/>
                </a:lnTo>
                <a:lnTo>
                  <a:pt x="326231" y="1116806"/>
                </a:lnTo>
                <a:lnTo>
                  <a:pt x="342900" y="1140618"/>
                </a:lnTo>
                <a:lnTo>
                  <a:pt x="357187" y="1157287"/>
                </a:lnTo>
                <a:lnTo>
                  <a:pt x="364331" y="1173956"/>
                </a:lnTo>
                <a:lnTo>
                  <a:pt x="350043" y="1226343"/>
                </a:lnTo>
                <a:lnTo>
                  <a:pt x="152400" y="1204912"/>
                </a:lnTo>
                <a:lnTo>
                  <a:pt x="135731" y="1050131"/>
                </a:lnTo>
                <a:lnTo>
                  <a:pt x="107156" y="835818"/>
                </a:lnTo>
                <a:lnTo>
                  <a:pt x="78581" y="609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277F755A-F21F-43BF-AEAA-9001E3319D49}"/>
              </a:ext>
            </a:extLst>
          </p:cNvPr>
          <p:cNvSpPr/>
          <p:nvPr/>
        </p:nvSpPr>
        <p:spPr>
          <a:xfrm>
            <a:off x="3436938" y="3421063"/>
            <a:ext cx="2552700" cy="568325"/>
          </a:xfrm>
          <a:custGeom>
            <a:avLst/>
            <a:gdLst>
              <a:gd name="connsiteX0" fmla="*/ 1335881 w 2552700"/>
              <a:gd name="connsiteY0" fmla="*/ 178594 h 566738"/>
              <a:gd name="connsiteX1" fmla="*/ 1088231 w 2552700"/>
              <a:gd name="connsiteY1" fmla="*/ 216694 h 566738"/>
              <a:gd name="connsiteX2" fmla="*/ 781050 w 2552700"/>
              <a:gd name="connsiteY2" fmla="*/ 264319 h 566738"/>
              <a:gd name="connsiteX3" fmla="*/ 566737 w 2552700"/>
              <a:gd name="connsiteY3" fmla="*/ 300038 h 566738"/>
              <a:gd name="connsiteX4" fmla="*/ 440531 w 2552700"/>
              <a:gd name="connsiteY4" fmla="*/ 319088 h 566738"/>
              <a:gd name="connsiteX5" fmla="*/ 411956 w 2552700"/>
              <a:gd name="connsiteY5" fmla="*/ 323850 h 566738"/>
              <a:gd name="connsiteX6" fmla="*/ 376237 w 2552700"/>
              <a:gd name="connsiteY6" fmla="*/ 321469 h 566738"/>
              <a:gd name="connsiteX7" fmla="*/ 321469 w 2552700"/>
              <a:gd name="connsiteY7" fmla="*/ 314325 h 566738"/>
              <a:gd name="connsiteX8" fmla="*/ 259556 w 2552700"/>
              <a:gd name="connsiteY8" fmla="*/ 297657 h 566738"/>
              <a:gd name="connsiteX9" fmla="*/ 176212 w 2552700"/>
              <a:gd name="connsiteY9" fmla="*/ 266700 h 566738"/>
              <a:gd name="connsiteX10" fmla="*/ 102394 w 2552700"/>
              <a:gd name="connsiteY10" fmla="*/ 230982 h 566738"/>
              <a:gd name="connsiteX11" fmla="*/ 59531 w 2552700"/>
              <a:gd name="connsiteY11" fmla="*/ 209550 h 566738"/>
              <a:gd name="connsiteX12" fmla="*/ 42862 w 2552700"/>
              <a:gd name="connsiteY12" fmla="*/ 204788 h 566738"/>
              <a:gd name="connsiteX13" fmla="*/ 21431 w 2552700"/>
              <a:gd name="connsiteY13" fmla="*/ 202407 h 566738"/>
              <a:gd name="connsiteX14" fmla="*/ 11906 w 2552700"/>
              <a:gd name="connsiteY14" fmla="*/ 202407 h 566738"/>
              <a:gd name="connsiteX15" fmla="*/ 2381 w 2552700"/>
              <a:gd name="connsiteY15" fmla="*/ 207169 h 566738"/>
              <a:gd name="connsiteX16" fmla="*/ 0 w 2552700"/>
              <a:gd name="connsiteY16" fmla="*/ 219075 h 566738"/>
              <a:gd name="connsiteX17" fmla="*/ 7144 w 2552700"/>
              <a:gd name="connsiteY17" fmla="*/ 238125 h 566738"/>
              <a:gd name="connsiteX18" fmla="*/ 28575 w 2552700"/>
              <a:gd name="connsiteY18" fmla="*/ 269082 h 566738"/>
              <a:gd name="connsiteX19" fmla="*/ 100012 w 2552700"/>
              <a:gd name="connsiteY19" fmla="*/ 342900 h 566738"/>
              <a:gd name="connsiteX20" fmla="*/ 159544 w 2552700"/>
              <a:gd name="connsiteY20" fmla="*/ 400050 h 566738"/>
              <a:gd name="connsiteX21" fmla="*/ 216694 w 2552700"/>
              <a:gd name="connsiteY21" fmla="*/ 452438 h 566738"/>
              <a:gd name="connsiteX22" fmla="*/ 278606 w 2552700"/>
              <a:gd name="connsiteY22" fmla="*/ 497682 h 566738"/>
              <a:gd name="connsiteX23" fmla="*/ 328612 w 2552700"/>
              <a:gd name="connsiteY23" fmla="*/ 528638 h 566738"/>
              <a:gd name="connsiteX24" fmla="*/ 366712 w 2552700"/>
              <a:gd name="connsiteY24" fmla="*/ 550069 h 566738"/>
              <a:gd name="connsiteX25" fmla="*/ 409575 w 2552700"/>
              <a:gd name="connsiteY25" fmla="*/ 564357 h 566738"/>
              <a:gd name="connsiteX26" fmla="*/ 435769 w 2552700"/>
              <a:gd name="connsiteY26" fmla="*/ 566738 h 566738"/>
              <a:gd name="connsiteX27" fmla="*/ 519112 w 2552700"/>
              <a:gd name="connsiteY27" fmla="*/ 535782 h 566738"/>
              <a:gd name="connsiteX28" fmla="*/ 747712 w 2552700"/>
              <a:gd name="connsiteY28" fmla="*/ 469107 h 566738"/>
              <a:gd name="connsiteX29" fmla="*/ 964406 w 2552700"/>
              <a:gd name="connsiteY29" fmla="*/ 411957 h 566738"/>
              <a:gd name="connsiteX30" fmla="*/ 1147762 w 2552700"/>
              <a:gd name="connsiteY30" fmla="*/ 381000 h 566738"/>
              <a:gd name="connsiteX31" fmla="*/ 1478756 w 2552700"/>
              <a:gd name="connsiteY31" fmla="*/ 330994 h 566738"/>
              <a:gd name="connsiteX32" fmla="*/ 1597819 w 2552700"/>
              <a:gd name="connsiteY32" fmla="*/ 314325 h 566738"/>
              <a:gd name="connsiteX33" fmla="*/ 1743075 w 2552700"/>
              <a:gd name="connsiteY33" fmla="*/ 297657 h 566738"/>
              <a:gd name="connsiteX34" fmla="*/ 1933575 w 2552700"/>
              <a:gd name="connsiteY34" fmla="*/ 288132 h 566738"/>
              <a:gd name="connsiteX35" fmla="*/ 2197894 w 2552700"/>
              <a:gd name="connsiteY35" fmla="*/ 280988 h 566738"/>
              <a:gd name="connsiteX36" fmla="*/ 2457450 w 2552700"/>
              <a:gd name="connsiteY36" fmla="*/ 276225 h 566738"/>
              <a:gd name="connsiteX37" fmla="*/ 2493169 w 2552700"/>
              <a:gd name="connsiteY37" fmla="*/ 271463 h 566738"/>
              <a:gd name="connsiteX38" fmla="*/ 2514600 w 2552700"/>
              <a:gd name="connsiteY38" fmla="*/ 261938 h 566738"/>
              <a:gd name="connsiteX39" fmla="*/ 2533650 w 2552700"/>
              <a:gd name="connsiteY39" fmla="*/ 247650 h 566738"/>
              <a:gd name="connsiteX40" fmla="*/ 2543175 w 2552700"/>
              <a:gd name="connsiteY40" fmla="*/ 235744 h 566738"/>
              <a:gd name="connsiteX41" fmla="*/ 2550319 w 2552700"/>
              <a:gd name="connsiteY41" fmla="*/ 216694 h 566738"/>
              <a:gd name="connsiteX42" fmla="*/ 2552700 w 2552700"/>
              <a:gd name="connsiteY42" fmla="*/ 202407 h 566738"/>
              <a:gd name="connsiteX43" fmla="*/ 2547937 w 2552700"/>
              <a:gd name="connsiteY43" fmla="*/ 183357 h 566738"/>
              <a:gd name="connsiteX44" fmla="*/ 2540794 w 2552700"/>
              <a:gd name="connsiteY44" fmla="*/ 169069 h 566738"/>
              <a:gd name="connsiteX45" fmla="*/ 2528887 w 2552700"/>
              <a:gd name="connsiteY45" fmla="*/ 154782 h 566738"/>
              <a:gd name="connsiteX46" fmla="*/ 2497931 w 2552700"/>
              <a:gd name="connsiteY46" fmla="*/ 133350 h 566738"/>
              <a:gd name="connsiteX47" fmla="*/ 2459831 w 2552700"/>
              <a:gd name="connsiteY47" fmla="*/ 114300 h 566738"/>
              <a:gd name="connsiteX48" fmla="*/ 2407444 w 2552700"/>
              <a:gd name="connsiteY48" fmla="*/ 90488 h 566738"/>
              <a:gd name="connsiteX49" fmla="*/ 2336006 w 2552700"/>
              <a:gd name="connsiteY49" fmla="*/ 59532 h 566738"/>
              <a:gd name="connsiteX50" fmla="*/ 2240756 w 2552700"/>
              <a:gd name="connsiteY50" fmla="*/ 26194 h 566738"/>
              <a:gd name="connsiteX51" fmla="*/ 2181225 w 2552700"/>
              <a:gd name="connsiteY51" fmla="*/ 4763 h 566738"/>
              <a:gd name="connsiteX52" fmla="*/ 2164556 w 2552700"/>
              <a:gd name="connsiteY52" fmla="*/ 0 h 566738"/>
              <a:gd name="connsiteX53" fmla="*/ 2133600 w 2552700"/>
              <a:gd name="connsiteY53" fmla="*/ 7144 h 566738"/>
              <a:gd name="connsiteX54" fmla="*/ 2102644 w 2552700"/>
              <a:gd name="connsiteY54" fmla="*/ 23813 h 566738"/>
              <a:gd name="connsiteX55" fmla="*/ 2078831 w 2552700"/>
              <a:gd name="connsiteY55" fmla="*/ 42863 h 566738"/>
              <a:gd name="connsiteX56" fmla="*/ 2047875 w 2552700"/>
              <a:gd name="connsiteY56" fmla="*/ 64294 h 566738"/>
              <a:gd name="connsiteX57" fmla="*/ 2005012 w 2552700"/>
              <a:gd name="connsiteY57" fmla="*/ 85725 h 566738"/>
              <a:gd name="connsiteX58" fmla="*/ 1947862 w 2552700"/>
              <a:gd name="connsiteY58" fmla="*/ 102394 h 566738"/>
              <a:gd name="connsiteX59" fmla="*/ 1893094 w 2552700"/>
              <a:gd name="connsiteY59" fmla="*/ 111919 h 566738"/>
              <a:gd name="connsiteX60" fmla="*/ 1826419 w 2552700"/>
              <a:gd name="connsiteY60" fmla="*/ 116682 h 566738"/>
              <a:gd name="connsiteX61" fmla="*/ 1738312 w 2552700"/>
              <a:gd name="connsiteY61" fmla="*/ 116682 h 566738"/>
              <a:gd name="connsiteX62" fmla="*/ 1469231 w 2552700"/>
              <a:gd name="connsiteY62" fmla="*/ 154782 h 566738"/>
              <a:gd name="connsiteX63" fmla="*/ 1335881 w 2552700"/>
              <a:gd name="connsiteY63" fmla="*/ 178594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52700" h="566738">
                <a:moveTo>
                  <a:pt x="1335881" y="178594"/>
                </a:moveTo>
                <a:lnTo>
                  <a:pt x="1088231" y="216694"/>
                </a:lnTo>
                <a:lnTo>
                  <a:pt x="781050" y="264319"/>
                </a:lnTo>
                <a:lnTo>
                  <a:pt x="566737" y="300038"/>
                </a:lnTo>
                <a:lnTo>
                  <a:pt x="440531" y="319088"/>
                </a:lnTo>
                <a:lnTo>
                  <a:pt x="411956" y="323850"/>
                </a:lnTo>
                <a:lnTo>
                  <a:pt x="376237" y="321469"/>
                </a:lnTo>
                <a:lnTo>
                  <a:pt x="321469" y="314325"/>
                </a:lnTo>
                <a:lnTo>
                  <a:pt x="259556" y="297657"/>
                </a:lnTo>
                <a:lnTo>
                  <a:pt x="176212" y="266700"/>
                </a:lnTo>
                <a:lnTo>
                  <a:pt x="102394" y="230982"/>
                </a:lnTo>
                <a:lnTo>
                  <a:pt x="59531" y="209550"/>
                </a:lnTo>
                <a:lnTo>
                  <a:pt x="42862" y="204788"/>
                </a:lnTo>
                <a:lnTo>
                  <a:pt x="21431" y="202407"/>
                </a:lnTo>
                <a:lnTo>
                  <a:pt x="11906" y="202407"/>
                </a:lnTo>
                <a:lnTo>
                  <a:pt x="2381" y="207169"/>
                </a:lnTo>
                <a:lnTo>
                  <a:pt x="0" y="219075"/>
                </a:lnTo>
                <a:lnTo>
                  <a:pt x="7144" y="238125"/>
                </a:lnTo>
                <a:lnTo>
                  <a:pt x="28575" y="269082"/>
                </a:lnTo>
                <a:lnTo>
                  <a:pt x="100012" y="342900"/>
                </a:lnTo>
                <a:lnTo>
                  <a:pt x="159544" y="400050"/>
                </a:lnTo>
                <a:lnTo>
                  <a:pt x="216694" y="452438"/>
                </a:lnTo>
                <a:lnTo>
                  <a:pt x="278606" y="497682"/>
                </a:lnTo>
                <a:lnTo>
                  <a:pt x="328612" y="528638"/>
                </a:lnTo>
                <a:lnTo>
                  <a:pt x="366712" y="550069"/>
                </a:lnTo>
                <a:lnTo>
                  <a:pt x="409575" y="564357"/>
                </a:lnTo>
                <a:lnTo>
                  <a:pt x="435769" y="566738"/>
                </a:lnTo>
                <a:lnTo>
                  <a:pt x="519112" y="535782"/>
                </a:lnTo>
                <a:lnTo>
                  <a:pt x="747712" y="469107"/>
                </a:lnTo>
                <a:lnTo>
                  <a:pt x="964406" y="411957"/>
                </a:lnTo>
                <a:lnTo>
                  <a:pt x="1147762" y="381000"/>
                </a:lnTo>
                <a:lnTo>
                  <a:pt x="1478756" y="330994"/>
                </a:lnTo>
                <a:lnTo>
                  <a:pt x="1597819" y="314325"/>
                </a:lnTo>
                <a:lnTo>
                  <a:pt x="1743075" y="297657"/>
                </a:lnTo>
                <a:lnTo>
                  <a:pt x="1933575" y="288132"/>
                </a:lnTo>
                <a:lnTo>
                  <a:pt x="2197894" y="280988"/>
                </a:lnTo>
                <a:lnTo>
                  <a:pt x="2457450" y="276225"/>
                </a:lnTo>
                <a:lnTo>
                  <a:pt x="2493169" y="271463"/>
                </a:lnTo>
                <a:lnTo>
                  <a:pt x="2514600" y="261938"/>
                </a:lnTo>
                <a:lnTo>
                  <a:pt x="2533650" y="247650"/>
                </a:lnTo>
                <a:lnTo>
                  <a:pt x="2543175" y="235744"/>
                </a:lnTo>
                <a:lnTo>
                  <a:pt x="2550319" y="216694"/>
                </a:lnTo>
                <a:lnTo>
                  <a:pt x="2552700" y="202407"/>
                </a:lnTo>
                <a:lnTo>
                  <a:pt x="2547937" y="183357"/>
                </a:lnTo>
                <a:lnTo>
                  <a:pt x="2540794" y="169069"/>
                </a:lnTo>
                <a:lnTo>
                  <a:pt x="2528887" y="154782"/>
                </a:lnTo>
                <a:lnTo>
                  <a:pt x="2497931" y="133350"/>
                </a:lnTo>
                <a:lnTo>
                  <a:pt x="2459831" y="114300"/>
                </a:lnTo>
                <a:lnTo>
                  <a:pt x="2407444" y="90488"/>
                </a:lnTo>
                <a:lnTo>
                  <a:pt x="2336006" y="59532"/>
                </a:lnTo>
                <a:lnTo>
                  <a:pt x="2240756" y="26194"/>
                </a:lnTo>
                <a:lnTo>
                  <a:pt x="2181225" y="4763"/>
                </a:lnTo>
                <a:lnTo>
                  <a:pt x="2164556" y="0"/>
                </a:lnTo>
                <a:lnTo>
                  <a:pt x="2133600" y="7144"/>
                </a:lnTo>
                <a:lnTo>
                  <a:pt x="2102644" y="23813"/>
                </a:lnTo>
                <a:lnTo>
                  <a:pt x="2078831" y="42863"/>
                </a:lnTo>
                <a:lnTo>
                  <a:pt x="2047875" y="64294"/>
                </a:lnTo>
                <a:lnTo>
                  <a:pt x="2005012" y="85725"/>
                </a:lnTo>
                <a:lnTo>
                  <a:pt x="1947862" y="102394"/>
                </a:lnTo>
                <a:lnTo>
                  <a:pt x="1893094" y="111919"/>
                </a:lnTo>
                <a:lnTo>
                  <a:pt x="1826419" y="116682"/>
                </a:lnTo>
                <a:lnTo>
                  <a:pt x="1738312" y="116682"/>
                </a:lnTo>
                <a:lnTo>
                  <a:pt x="1469231" y="154782"/>
                </a:lnTo>
                <a:lnTo>
                  <a:pt x="1335881" y="178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9A9DE4FF-2516-439C-8EBB-48DB9F656D5E}"/>
              </a:ext>
            </a:extLst>
          </p:cNvPr>
          <p:cNvSpPr/>
          <p:nvPr/>
        </p:nvSpPr>
        <p:spPr>
          <a:xfrm rot="5400000">
            <a:off x="3636168" y="4044157"/>
            <a:ext cx="2805113" cy="476250"/>
          </a:xfrm>
          <a:custGeom>
            <a:avLst/>
            <a:gdLst>
              <a:gd name="connsiteX0" fmla="*/ 1788319 w 2805113"/>
              <a:gd name="connsiteY0" fmla="*/ 64293 h 476250"/>
              <a:gd name="connsiteX1" fmla="*/ 1552575 w 2805113"/>
              <a:gd name="connsiteY1" fmla="*/ 73818 h 476250"/>
              <a:gd name="connsiteX2" fmla="*/ 1243013 w 2805113"/>
              <a:gd name="connsiteY2" fmla="*/ 88106 h 476250"/>
              <a:gd name="connsiteX3" fmla="*/ 952500 w 2805113"/>
              <a:gd name="connsiteY3" fmla="*/ 83343 h 476250"/>
              <a:gd name="connsiteX4" fmla="*/ 814388 w 2805113"/>
              <a:gd name="connsiteY4" fmla="*/ 85725 h 476250"/>
              <a:gd name="connsiteX5" fmla="*/ 638175 w 2805113"/>
              <a:gd name="connsiteY5" fmla="*/ 85725 h 476250"/>
              <a:gd name="connsiteX6" fmla="*/ 581025 w 2805113"/>
              <a:gd name="connsiteY6" fmla="*/ 83343 h 476250"/>
              <a:gd name="connsiteX7" fmla="*/ 514350 w 2805113"/>
              <a:gd name="connsiteY7" fmla="*/ 80962 h 476250"/>
              <a:gd name="connsiteX8" fmla="*/ 459582 w 2805113"/>
              <a:gd name="connsiteY8" fmla="*/ 76200 h 476250"/>
              <a:gd name="connsiteX9" fmla="*/ 411957 w 2805113"/>
              <a:gd name="connsiteY9" fmla="*/ 71437 h 476250"/>
              <a:gd name="connsiteX10" fmla="*/ 357188 w 2805113"/>
              <a:gd name="connsiteY10" fmla="*/ 59531 h 476250"/>
              <a:gd name="connsiteX11" fmla="*/ 319088 w 2805113"/>
              <a:gd name="connsiteY11" fmla="*/ 47625 h 476250"/>
              <a:gd name="connsiteX12" fmla="*/ 290513 w 2805113"/>
              <a:gd name="connsiteY12" fmla="*/ 35718 h 476250"/>
              <a:gd name="connsiteX13" fmla="*/ 261938 w 2805113"/>
              <a:gd name="connsiteY13" fmla="*/ 26193 h 476250"/>
              <a:gd name="connsiteX14" fmla="*/ 223838 w 2805113"/>
              <a:gd name="connsiteY14" fmla="*/ 26193 h 476250"/>
              <a:gd name="connsiteX15" fmla="*/ 200025 w 2805113"/>
              <a:gd name="connsiteY15" fmla="*/ 30956 h 476250"/>
              <a:gd name="connsiteX16" fmla="*/ 173832 w 2805113"/>
              <a:gd name="connsiteY16" fmla="*/ 45243 h 476250"/>
              <a:gd name="connsiteX17" fmla="*/ 154782 w 2805113"/>
              <a:gd name="connsiteY17" fmla="*/ 66675 h 476250"/>
              <a:gd name="connsiteX18" fmla="*/ 135732 w 2805113"/>
              <a:gd name="connsiteY18" fmla="*/ 107156 h 476250"/>
              <a:gd name="connsiteX19" fmla="*/ 78582 w 2805113"/>
              <a:gd name="connsiteY19" fmla="*/ 252412 h 476250"/>
              <a:gd name="connsiteX20" fmla="*/ 2382 w 2805113"/>
              <a:gd name="connsiteY20" fmla="*/ 442912 h 476250"/>
              <a:gd name="connsiteX21" fmla="*/ 0 w 2805113"/>
              <a:gd name="connsiteY21" fmla="*/ 459581 h 476250"/>
              <a:gd name="connsiteX22" fmla="*/ 2382 w 2805113"/>
              <a:gd name="connsiteY22" fmla="*/ 469106 h 476250"/>
              <a:gd name="connsiteX23" fmla="*/ 7144 w 2805113"/>
              <a:gd name="connsiteY23" fmla="*/ 476250 h 476250"/>
              <a:gd name="connsiteX24" fmla="*/ 28575 w 2805113"/>
              <a:gd name="connsiteY24" fmla="*/ 476250 h 476250"/>
              <a:gd name="connsiteX25" fmla="*/ 54769 w 2805113"/>
              <a:gd name="connsiteY25" fmla="*/ 461962 h 476250"/>
              <a:gd name="connsiteX26" fmla="*/ 78582 w 2805113"/>
              <a:gd name="connsiteY26" fmla="*/ 431006 h 476250"/>
              <a:gd name="connsiteX27" fmla="*/ 107157 w 2805113"/>
              <a:gd name="connsiteY27" fmla="*/ 392906 h 476250"/>
              <a:gd name="connsiteX28" fmla="*/ 145257 w 2805113"/>
              <a:gd name="connsiteY28" fmla="*/ 354806 h 476250"/>
              <a:gd name="connsiteX29" fmla="*/ 171450 w 2805113"/>
              <a:gd name="connsiteY29" fmla="*/ 330993 h 476250"/>
              <a:gd name="connsiteX30" fmla="*/ 202407 w 2805113"/>
              <a:gd name="connsiteY30" fmla="*/ 311943 h 476250"/>
              <a:gd name="connsiteX31" fmla="*/ 240507 w 2805113"/>
              <a:gd name="connsiteY31" fmla="*/ 302418 h 476250"/>
              <a:gd name="connsiteX32" fmla="*/ 357188 w 2805113"/>
              <a:gd name="connsiteY32" fmla="*/ 292893 h 476250"/>
              <a:gd name="connsiteX33" fmla="*/ 531019 w 2805113"/>
              <a:gd name="connsiteY33" fmla="*/ 285750 h 476250"/>
              <a:gd name="connsiteX34" fmla="*/ 721519 w 2805113"/>
              <a:gd name="connsiteY34" fmla="*/ 283368 h 476250"/>
              <a:gd name="connsiteX35" fmla="*/ 890588 w 2805113"/>
              <a:gd name="connsiteY35" fmla="*/ 285750 h 476250"/>
              <a:gd name="connsiteX36" fmla="*/ 1107282 w 2805113"/>
              <a:gd name="connsiteY36" fmla="*/ 283368 h 476250"/>
              <a:gd name="connsiteX37" fmla="*/ 1462088 w 2805113"/>
              <a:gd name="connsiteY37" fmla="*/ 283368 h 476250"/>
              <a:gd name="connsiteX38" fmla="*/ 1790700 w 2805113"/>
              <a:gd name="connsiteY38" fmla="*/ 273843 h 476250"/>
              <a:gd name="connsiteX39" fmla="*/ 2157413 w 2805113"/>
              <a:gd name="connsiteY39" fmla="*/ 261937 h 476250"/>
              <a:gd name="connsiteX40" fmla="*/ 2231232 w 2805113"/>
              <a:gd name="connsiteY40" fmla="*/ 266700 h 476250"/>
              <a:gd name="connsiteX41" fmla="*/ 2671763 w 2805113"/>
              <a:gd name="connsiteY41" fmla="*/ 288131 h 476250"/>
              <a:gd name="connsiteX42" fmla="*/ 2726532 w 2805113"/>
              <a:gd name="connsiteY42" fmla="*/ 264318 h 476250"/>
              <a:gd name="connsiteX43" fmla="*/ 2759869 w 2805113"/>
              <a:gd name="connsiteY43" fmla="*/ 252412 h 476250"/>
              <a:gd name="connsiteX44" fmla="*/ 2778919 w 2805113"/>
              <a:gd name="connsiteY44" fmla="*/ 242887 h 476250"/>
              <a:gd name="connsiteX45" fmla="*/ 2795588 w 2805113"/>
              <a:gd name="connsiteY45" fmla="*/ 226218 h 476250"/>
              <a:gd name="connsiteX46" fmla="*/ 2802732 w 2805113"/>
              <a:gd name="connsiteY46" fmla="*/ 207168 h 476250"/>
              <a:gd name="connsiteX47" fmla="*/ 2805113 w 2805113"/>
              <a:gd name="connsiteY47" fmla="*/ 188118 h 476250"/>
              <a:gd name="connsiteX48" fmla="*/ 2795588 w 2805113"/>
              <a:gd name="connsiteY48" fmla="*/ 166687 h 476250"/>
              <a:gd name="connsiteX49" fmla="*/ 2778919 w 2805113"/>
              <a:gd name="connsiteY49" fmla="*/ 152400 h 476250"/>
              <a:gd name="connsiteX50" fmla="*/ 2740819 w 2805113"/>
              <a:gd name="connsiteY50" fmla="*/ 130968 h 476250"/>
              <a:gd name="connsiteX51" fmla="*/ 2619375 w 2805113"/>
              <a:gd name="connsiteY51" fmla="*/ 76200 h 476250"/>
              <a:gd name="connsiteX52" fmla="*/ 2500313 w 2805113"/>
              <a:gd name="connsiteY52" fmla="*/ 35718 h 476250"/>
              <a:gd name="connsiteX53" fmla="*/ 2369344 w 2805113"/>
              <a:gd name="connsiteY53" fmla="*/ 0 h 476250"/>
              <a:gd name="connsiteX54" fmla="*/ 2355057 w 2805113"/>
              <a:gd name="connsiteY54" fmla="*/ 0 h 476250"/>
              <a:gd name="connsiteX55" fmla="*/ 2309813 w 2805113"/>
              <a:gd name="connsiteY55" fmla="*/ 4762 h 476250"/>
              <a:gd name="connsiteX56" fmla="*/ 2090738 w 2805113"/>
              <a:gd name="connsiteY56" fmla="*/ 35718 h 476250"/>
              <a:gd name="connsiteX57" fmla="*/ 1874044 w 2805113"/>
              <a:gd name="connsiteY57" fmla="*/ 57150 h 476250"/>
              <a:gd name="connsiteX58" fmla="*/ 1788319 w 2805113"/>
              <a:gd name="connsiteY58" fmla="*/ 64293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805113" h="476250">
                <a:moveTo>
                  <a:pt x="1788319" y="64293"/>
                </a:moveTo>
                <a:lnTo>
                  <a:pt x="1552575" y="73818"/>
                </a:lnTo>
                <a:lnTo>
                  <a:pt x="1243013" y="88106"/>
                </a:lnTo>
                <a:lnTo>
                  <a:pt x="952500" y="83343"/>
                </a:lnTo>
                <a:lnTo>
                  <a:pt x="814388" y="85725"/>
                </a:lnTo>
                <a:lnTo>
                  <a:pt x="638175" y="85725"/>
                </a:lnTo>
                <a:lnTo>
                  <a:pt x="581025" y="83343"/>
                </a:lnTo>
                <a:lnTo>
                  <a:pt x="514350" y="80962"/>
                </a:lnTo>
                <a:lnTo>
                  <a:pt x="459582" y="76200"/>
                </a:lnTo>
                <a:lnTo>
                  <a:pt x="411957" y="71437"/>
                </a:lnTo>
                <a:lnTo>
                  <a:pt x="357188" y="59531"/>
                </a:lnTo>
                <a:lnTo>
                  <a:pt x="319088" y="47625"/>
                </a:lnTo>
                <a:lnTo>
                  <a:pt x="290513" y="35718"/>
                </a:lnTo>
                <a:lnTo>
                  <a:pt x="261938" y="26193"/>
                </a:lnTo>
                <a:lnTo>
                  <a:pt x="223838" y="26193"/>
                </a:lnTo>
                <a:lnTo>
                  <a:pt x="200025" y="30956"/>
                </a:lnTo>
                <a:lnTo>
                  <a:pt x="173832" y="45243"/>
                </a:lnTo>
                <a:lnTo>
                  <a:pt x="154782" y="66675"/>
                </a:lnTo>
                <a:lnTo>
                  <a:pt x="135732" y="107156"/>
                </a:lnTo>
                <a:lnTo>
                  <a:pt x="78582" y="252412"/>
                </a:lnTo>
                <a:lnTo>
                  <a:pt x="2382" y="442912"/>
                </a:lnTo>
                <a:lnTo>
                  <a:pt x="0" y="459581"/>
                </a:lnTo>
                <a:lnTo>
                  <a:pt x="2382" y="469106"/>
                </a:lnTo>
                <a:lnTo>
                  <a:pt x="7144" y="476250"/>
                </a:lnTo>
                <a:lnTo>
                  <a:pt x="28575" y="476250"/>
                </a:lnTo>
                <a:lnTo>
                  <a:pt x="54769" y="461962"/>
                </a:lnTo>
                <a:lnTo>
                  <a:pt x="78582" y="431006"/>
                </a:lnTo>
                <a:lnTo>
                  <a:pt x="107157" y="392906"/>
                </a:lnTo>
                <a:lnTo>
                  <a:pt x="145257" y="354806"/>
                </a:lnTo>
                <a:lnTo>
                  <a:pt x="171450" y="330993"/>
                </a:lnTo>
                <a:lnTo>
                  <a:pt x="202407" y="311943"/>
                </a:lnTo>
                <a:lnTo>
                  <a:pt x="240507" y="302418"/>
                </a:lnTo>
                <a:lnTo>
                  <a:pt x="357188" y="292893"/>
                </a:lnTo>
                <a:lnTo>
                  <a:pt x="531019" y="285750"/>
                </a:lnTo>
                <a:lnTo>
                  <a:pt x="721519" y="283368"/>
                </a:lnTo>
                <a:lnTo>
                  <a:pt x="890588" y="285750"/>
                </a:lnTo>
                <a:lnTo>
                  <a:pt x="1107282" y="283368"/>
                </a:lnTo>
                <a:lnTo>
                  <a:pt x="1462088" y="283368"/>
                </a:lnTo>
                <a:lnTo>
                  <a:pt x="1790700" y="273843"/>
                </a:lnTo>
                <a:lnTo>
                  <a:pt x="2157413" y="261937"/>
                </a:lnTo>
                <a:lnTo>
                  <a:pt x="2231232" y="266700"/>
                </a:lnTo>
                <a:lnTo>
                  <a:pt x="2671763" y="288131"/>
                </a:lnTo>
                <a:lnTo>
                  <a:pt x="2726532" y="264318"/>
                </a:lnTo>
                <a:lnTo>
                  <a:pt x="2759869" y="252412"/>
                </a:lnTo>
                <a:lnTo>
                  <a:pt x="2778919" y="242887"/>
                </a:lnTo>
                <a:lnTo>
                  <a:pt x="2795588" y="226218"/>
                </a:lnTo>
                <a:lnTo>
                  <a:pt x="2802732" y="207168"/>
                </a:lnTo>
                <a:lnTo>
                  <a:pt x="2805113" y="188118"/>
                </a:lnTo>
                <a:lnTo>
                  <a:pt x="2795588" y="166687"/>
                </a:lnTo>
                <a:lnTo>
                  <a:pt x="2778919" y="152400"/>
                </a:lnTo>
                <a:lnTo>
                  <a:pt x="2740819" y="130968"/>
                </a:lnTo>
                <a:lnTo>
                  <a:pt x="2619375" y="76200"/>
                </a:lnTo>
                <a:lnTo>
                  <a:pt x="2500313" y="35718"/>
                </a:lnTo>
                <a:lnTo>
                  <a:pt x="2369344" y="0"/>
                </a:lnTo>
                <a:lnTo>
                  <a:pt x="2355057" y="0"/>
                </a:lnTo>
                <a:lnTo>
                  <a:pt x="2309813" y="4762"/>
                </a:lnTo>
                <a:lnTo>
                  <a:pt x="2090738" y="35718"/>
                </a:lnTo>
                <a:lnTo>
                  <a:pt x="1874044" y="57150"/>
                </a:lnTo>
                <a:lnTo>
                  <a:pt x="1788319" y="642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8D082993-34A7-40FF-B6AA-A541951F7404}"/>
              </a:ext>
            </a:extLst>
          </p:cNvPr>
          <p:cNvSpPr/>
          <p:nvPr/>
        </p:nvSpPr>
        <p:spPr>
          <a:xfrm rot="5400000">
            <a:off x="4367213" y="4986337"/>
            <a:ext cx="706438" cy="652463"/>
          </a:xfrm>
          <a:custGeom>
            <a:avLst/>
            <a:gdLst>
              <a:gd name="connsiteX0" fmla="*/ 190500 w 707231"/>
              <a:gd name="connsiteY0" fmla="*/ 290512 h 652462"/>
              <a:gd name="connsiteX1" fmla="*/ 216693 w 707231"/>
              <a:gd name="connsiteY1" fmla="*/ 211931 h 652462"/>
              <a:gd name="connsiteX2" fmla="*/ 226218 w 707231"/>
              <a:gd name="connsiteY2" fmla="*/ 178594 h 652462"/>
              <a:gd name="connsiteX3" fmla="*/ 230981 w 707231"/>
              <a:gd name="connsiteY3" fmla="*/ 152400 h 652462"/>
              <a:gd name="connsiteX4" fmla="*/ 230981 w 707231"/>
              <a:gd name="connsiteY4" fmla="*/ 123825 h 652462"/>
              <a:gd name="connsiteX5" fmla="*/ 230981 w 707231"/>
              <a:gd name="connsiteY5" fmla="*/ 102394 h 652462"/>
              <a:gd name="connsiteX6" fmla="*/ 223837 w 707231"/>
              <a:gd name="connsiteY6" fmla="*/ 80962 h 652462"/>
              <a:gd name="connsiteX7" fmla="*/ 214312 w 707231"/>
              <a:gd name="connsiteY7" fmla="*/ 69056 h 652462"/>
              <a:gd name="connsiteX8" fmla="*/ 204787 w 707231"/>
              <a:gd name="connsiteY8" fmla="*/ 59531 h 652462"/>
              <a:gd name="connsiteX9" fmla="*/ 190500 w 707231"/>
              <a:gd name="connsiteY9" fmla="*/ 52387 h 652462"/>
              <a:gd name="connsiteX10" fmla="*/ 154781 w 707231"/>
              <a:gd name="connsiteY10" fmla="*/ 40481 h 652462"/>
              <a:gd name="connsiteX11" fmla="*/ 116681 w 707231"/>
              <a:gd name="connsiteY11" fmla="*/ 33337 h 652462"/>
              <a:gd name="connsiteX12" fmla="*/ 0 w 707231"/>
              <a:gd name="connsiteY12" fmla="*/ 23812 h 652462"/>
              <a:gd name="connsiteX13" fmla="*/ 707231 w 707231"/>
              <a:gd name="connsiteY13" fmla="*/ 0 h 652462"/>
              <a:gd name="connsiteX14" fmla="*/ 654843 w 707231"/>
              <a:gd name="connsiteY14" fmla="*/ 26194 h 652462"/>
              <a:gd name="connsiteX15" fmla="*/ 585787 w 707231"/>
              <a:gd name="connsiteY15" fmla="*/ 59531 h 652462"/>
              <a:gd name="connsiteX16" fmla="*/ 514350 w 707231"/>
              <a:gd name="connsiteY16" fmla="*/ 104775 h 652462"/>
              <a:gd name="connsiteX17" fmla="*/ 433387 w 707231"/>
              <a:gd name="connsiteY17" fmla="*/ 164306 h 652462"/>
              <a:gd name="connsiteX18" fmla="*/ 369093 w 707231"/>
              <a:gd name="connsiteY18" fmla="*/ 245269 h 652462"/>
              <a:gd name="connsiteX19" fmla="*/ 278606 w 707231"/>
              <a:gd name="connsiteY19" fmla="*/ 364331 h 652462"/>
              <a:gd name="connsiteX20" fmla="*/ 192881 w 707231"/>
              <a:gd name="connsiteY20" fmla="*/ 488156 h 652462"/>
              <a:gd name="connsiteX21" fmla="*/ 111918 w 707231"/>
              <a:gd name="connsiteY21" fmla="*/ 614362 h 652462"/>
              <a:gd name="connsiteX22" fmla="*/ 97631 w 707231"/>
              <a:gd name="connsiteY22" fmla="*/ 633412 h 652462"/>
              <a:gd name="connsiteX23" fmla="*/ 80962 w 707231"/>
              <a:gd name="connsiteY23" fmla="*/ 645319 h 652462"/>
              <a:gd name="connsiteX24" fmla="*/ 59531 w 707231"/>
              <a:gd name="connsiteY24" fmla="*/ 652462 h 652462"/>
              <a:gd name="connsiteX25" fmla="*/ 47625 w 707231"/>
              <a:gd name="connsiteY25" fmla="*/ 652462 h 652462"/>
              <a:gd name="connsiteX26" fmla="*/ 40481 w 707231"/>
              <a:gd name="connsiteY26" fmla="*/ 640556 h 652462"/>
              <a:gd name="connsiteX27" fmla="*/ 45243 w 707231"/>
              <a:gd name="connsiteY27" fmla="*/ 604837 h 652462"/>
              <a:gd name="connsiteX28" fmla="*/ 97631 w 707231"/>
              <a:gd name="connsiteY28" fmla="*/ 492919 h 652462"/>
              <a:gd name="connsiteX29" fmla="*/ 190500 w 707231"/>
              <a:gd name="connsiteY29" fmla="*/ 29051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07231" h="652462">
                <a:moveTo>
                  <a:pt x="190500" y="290512"/>
                </a:moveTo>
                <a:lnTo>
                  <a:pt x="216693" y="211931"/>
                </a:lnTo>
                <a:lnTo>
                  <a:pt x="226218" y="178594"/>
                </a:lnTo>
                <a:lnTo>
                  <a:pt x="230981" y="152400"/>
                </a:lnTo>
                <a:lnTo>
                  <a:pt x="230981" y="123825"/>
                </a:lnTo>
                <a:lnTo>
                  <a:pt x="230981" y="102394"/>
                </a:lnTo>
                <a:lnTo>
                  <a:pt x="223837" y="80962"/>
                </a:lnTo>
                <a:lnTo>
                  <a:pt x="214312" y="69056"/>
                </a:lnTo>
                <a:lnTo>
                  <a:pt x="204787" y="59531"/>
                </a:lnTo>
                <a:lnTo>
                  <a:pt x="190500" y="52387"/>
                </a:lnTo>
                <a:lnTo>
                  <a:pt x="154781" y="40481"/>
                </a:lnTo>
                <a:lnTo>
                  <a:pt x="116681" y="33337"/>
                </a:lnTo>
                <a:lnTo>
                  <a:pt x="0" y="23812"/>
                </a:lnTo>
                <a:lnTo>
                  <a:pt x="707231" y="0"/>
                </a:lnTo>
                <a:lnTo>
                  <a:pt x="654843" y="26194"/>
                </a:lnTo>
                <a:lnTo>
                  <a:pt x="585787" y="59531"/>
                </a:lnTo>
                <a:lnTo>
                  <a:pt x="514350" y="104775"/>
                </a:lnTo>
                <a:lnTo>
                  <a:pt x="433387" y="164306"/>
                </a:lnTo>
                <a:lnTo>
                  <a:pt x="369093" y="245269"/>
                </a:lnTo>
                <a:lnTo>
                  <a:pt x="278606" y="364331"/>
                </a:lnTo>
                <a:lnTo>
                  <a:pt x="192881" y="488156"/>
                </a:lnTo>
                <a:lnTo>
                  <a:pt x="111918" y="614362"/>
                </a:lnTo>
                <a:lnTo>
                  <a:pt x="97631" y="633412"/>
                </a:lnTo>
                <a:lnTo>
                  <a:pt x="80962" y="645319"/>
                </a:lnTo>
                <a:lnTo>
                  <a:pt x="59531" y="652462"/>
                </a:lnTo>
                <a:lnTo>
                  <a:pt x="47625" y="652462"/>
                </a:lnTo>
                <a:lnTo>
                  <a:pt x="40481" y="640556"/>
                </a:lnTo>
                <a:lnTo>
                  <a:pt x="45243" y="604837"/>
                </a:lnTo>
                <a:lnTo>
                  <a:pt x="97631" y="492919"/>
                </a:lnTo>
                <a:lnTo>
                  <a:pt x="190500" y="290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868BC9BA-DC69-4E45-92BE-E7BE574B0C98}"/>
              </a:ext>
            </a:extLst>
          </p:cNvPr>
          <p:cNvSpPr/>
          <p:nvPr/>
        </p:nvSpPr>
        <p:spPr>
          <a:xfrm>
            <a:off x="3481388" y="3827463"/>
            <a:ext cx="1909762" cy="1244600"/>
          </a:xfrm>
          <a:custGeom>
            <a:avLst/>
            <a:gdLst>
              <a:gd name="connsiteX0" fmla="*/ 1209675 w 1909762"/>
              <a:gd name="connsiteY0" fmla="*/ 416719 h 1245394"/>
              <a:gd name="connsiteX1" fmla="*/ 1052512 w 1909762"/>
              <a:gd name="connsiteY1" fmla="*/ 540544 h 1245394"/>
              <a:gd name="connsiteX2" fmla="*/ 926306 w 1909762"/>
              <a:gd name="connsiteY2" fmla="*/ 633412 h 1245394"/>
              <a:gd name="connsiteX3" fmla="*/ 802481 w 1909762"/>
              <a:gd name="connsiteY3" fmla="*/ 723900 h 1245394"/>
              <a:gd name="connsiteX4" fmla="*/ 635793 w 1909762"/>
              <a:gd name="connsiteY4" fmla="*/ 831056 h 1245394"/>
              <a:gd name="connsiteX5" fmla="*/ 440531 w 1909762"/>
              <a:gd name="connsiteY5" fmla="*/ 952500 h 1245394"/>
              <a:gd name="connsiteX6" fmla="*/ 188118 w 1909762"/>
              <a:gd name="connsiteY6" fmla="*/ 1095375 h 1245394"/>
              <a:gd name="connsiteX7" fmla="*/ 19050 w 1909762"/>
              <a:gd name="connsiteY7" fmla="*/ 1185862 h 1245394"/>
              <a:gd name="connsiteX8" fmla="*/ 4762 w 1909762"/>
              <a:gd name="connsiteY8" fmla="*/ 1200150 h 1245394"/>
              <a:gd name="connsiteX9" fmla="*/ 0 w 1909762"/>
              <a:gd name="connsiteY9" fmla="*/ 1219200 h 1245394"/>
              <a:gd name="connsiteX10" fmla="*/ 4762 w 1909762"/>
              <a:gd name="connsiteY10" fmla="*/ 1233487 h 1245394"/>
              <a:gd name="connsiteX11" fmla="*/ 16668 w 1909762"/>
              <a:gd name="connsiteY11" fmla="*/ 1243012 h 1245394"/>
              <a:gd name="connsiteX12" fmla="*/ 40481 w 1909762"/>
              <a:gd name="connsiteY12" fmla="*/ 1245394 h 1245394"/>
              <a:gd name="connsiteX13" fmla="*/ 154781 w 1909762"/>
              <a:gd name="connsiteY13" fmla="*/ 1204912 h 1245394"/>
              <a:gd name="connsiteX14" fmla="*/ 438150 w 1909762"/>
              <a:gd name="connsiteY14" fmla="*/ 1088231 h 1245394"/>
              <a:gd name="connsiteX15" fmla="*/ 726281 w 1909762"/>
              <a:gd name="connsiteY15" fmla="*/ 952500 h 1245394"/>
              <a:gd name="connsiteX16" fmla="*/ 1038225 w 1909762"/>
              <a:gd name="connsiteY16" fmla="*/ 776287 h 1245394"/>
              <a:gd name="connsiteX17" fmla="*/ 1304925 w 1909762"/>
              <a:gd name="connsiteY17" fmla="*/ 614362 h 1245394"/>
              <a:gd name="connsiteX18" fmla="*/ 1543050 w 1909762"/>
              <a:gd name="connsiteY18" fmla="*/ 452437 h 1245394"/>
              <a:gd name="connsiteX19" fmla="*/ 1695450 w 1909762"/>
              <a:gd name="connsiteY19" fmla="*/ 319087 h 1245394"/>
              <a:gd name="connsiteX20" fmla="*/ 1795462 w 1909762"/>
              <a:gd name="connsiteY20" fmla="*/ 271462 h 1245394"/>
              <a:gd name="connsiteX21" fmla="*/ 1902618 w 1909762"/>
              <a:gd name="connsiteY21" fmla="*/ 209550 h 1245394"/>
              <a:gd name="connsiteX22" fmla="*/ 1909762 w 1909762"/>
              <a:gd name="connsiteY22" fmla="*/ 200025 h 1245394"/>
              <a:gd name="connsiteX23" fmla="*/ 1909762 w 1909762"/>
              <a:gd name="connsiteY23" fmla="*/ 190500 h 1245394"/>
              <a:gd name="connsiteX24" fmla="*/ 1905000 w 1909762"/>
              <a:gd name="connsiteY24" fmla="*/ 173831 h 1245394"/>
              <a:gd name="connsiteX25" fmla="*/ 1881187 w 1909762"/>
              <a:gd name="connsiteY25" fmla="*/ 142875 h 1245394"/>
              <a:gd name="connsiteX26" fmla="*/ 1838325 w 1909762"/>
              <a:gd name="connsiteY26" fmla="*/ 100012 h 1245394"/>
              <a:gd name="connsiteX27" fmla="*/ 1790700 w 1909762"/>
              <a:gd name="connsiteY27" fmla="*/ 61912 h 1245394"/>
              <a:gd name="connsiteX28" fmla="*/ 1724025 w 1909762"/>
              <a:gd name="connsiteY28" fmla="*/ 16669 h 1245394"/>
              <a:gd name="connsiteX29" fmla="*/ 1690687 w 1909762"/>
              <a:gd name="connsiteY29" fmla="*/ 0 h 1245394"/>
              <a:gd name="connsiteX30" fmla="*/ 1535906 w 1909762"/>
              <a:gd name="connsiteY30" fmla="*/ 116681 h 1245394"/>
              <a:gd name="connsiteX31" fmla="*/ 1440656 w 1909762"/>
              <a:gd name="connsiteY31" fmla="*/ 202406 h 1245394"/>
              <a:gd name="connsiteX32" fmla="*/ 1283493 w 1909762"/>
              <a:gd name="connsiteY32" fmla="*/ 347662 h 1245394"/>
              <a:gd name="connsiteX33" fmla="*/ 1209675 w 1909762"/>
              <a:gd name="connsiteY33" fmla="*/ 416719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909762" h="1245394">
                <a:moveTo>
                  <a:pt x="1209675" y="416719"/>
                </a:moveTo>
                <a:lnTo>
                  <a:pt x="1052512" y="540544"/>
                </a:lnTo>
                <a:lnTo>
                  <a:pt x="926306" y="633412"/>
                </a:lnTo>
                <a:lnTo>
                  <a:pt x="802481" y="723900"/>
                </a:lnTo>
                <a:lnTo>
                  <a:pt x="635793" y="831056"/>
                </a:lnTo>
                <a:lnTo>
                  <a:pt x="440531" y="952500"/>
                </a:lnTo>
                <a:lnTo>
                  <a:pt x="188118" y="1095375"/>
                </a:lnTo>
                <a:lnTo>
                  <a:pt x="19050" y="1185862"/>
                </a:lnTo>
                <a:lnTo>
                  <a:pt x="4762" y="1200150"/>
                </a:lnTo>
                <a:lnTo>
                  <a:pt x="0" y="1219200"/>
                </a:lnTo>
                <a:lnTo>
                  <a:pt x="4762" y="1233487"/>
                </a:lnTo>
                <a:lnTo>
                  <a:pt x="16668" y="1243012"/>
                </a:lnTo>
                <a:lnTo>
                  <a:pt x="40481" y="1245394"/>
                </a:lnTo>
                <a:lnTo>
                  <a:pt x="154781" y="1204912"/>
                </a:lnTo>
                <a:lnTo>
                  <a:pt x="438150" y="1088231"/>
                </a:lnTo>
                <a:lnTo>
                  <a:pt x="726281" y="952500"/>
                </a:lnTo>
                <a:lnTo>
                  <a:pt x="1038225" y="776287"/>
                </a:lnTo>
                <a:lnTo>
                  <a:pt x="1304925" y="614362"/>
                </a:lnTo>
                <a:lnTo>
                  <a:pt x="1543050" y="452437"/>
                </a:lnTo>
                <a:lnTo>
                  <a:pt x="1695450" y="319087"/>
                </a:lnTo>
                <a:lnTo>
                  <a:pt x="1795462" y="271462"/>
                </a:lnTo>
                <a:lnTo>
                  <a:pt x="1902618" y="209550"/>
                </a:lnTo>
                <a:lnTo>
                  <a:pt x="1909762" y="200025"/>
                </a:lnTo>
                <a:lnTo>
                  <a:pt x="1909762" y="190500"/>
                </a:lnTo>
                <a:lnTo>
                  <a:pt x="1905000" y="173831"/>
                </a:lnTo>
                <a:lnTo>
                  <a:pt x="1881187" y="142875"/>
                </a:lnTo>
                <a:lnTo>
                  <a:pt x="1838325" y="100012"/>
                </a:lnTo>
                <a:lnTo>
                  <a:pt x="1790700" y="61912"/>
                </a:lnTo>
                <a:lnTo>
                  <a:pt x="1724025" y="16669"/>
                </a:lnTo>
                <a:lnTo>
                  <a:pt x="1690687" y="0"/>
                </a:lnTo>
                <a:lnTo>
                  <a:pt x="1535906" y="116681"/>
                </a:lnTo>
                <a:lnTo>
                  <a:pt x="1440656" y="202406"/>
                </a:lnTo>
                <a:lnTo>
                  <a:pt x="1283493" y="347662"/>
                </a:lnTo>
                <a:lnTo>
                  <a:pt x="1209675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5298A00-0468-48BC-9000-1B986B85D8EC}"/>
              </a:ext>
            </a:extLst>
          </p:cNvPr>
          <p:cNvGrpSpPr>
            <a:grpSpLocks/>
          </p:cNvGrpSpPr>
          <p:nvPr/>
        </p:nvGrpSpPr>
        <p:grpSpPr bwMode="auto">
          <a:xfrm>
            <a:off x="2813050" y="1450975"/>
            <a:ext cx="4186238" cy="4508500"/>
            <a:chOff x="2965450" y="1593850"/>
            <a:chExt cx="4186238" cy="4508500"/>
          </a:xfrm>
        </p:grpSpPr>
        <p:sp>
          <p:nvSpPr>
            <p:cNvPr id="15" name="フリーフォーム 110">
              <a:extLst>
                <a:ext uri="{FF2B5EF4-FFF2-40B4-BE49-F238E27FC236}">
                  <a16:creationId xmlns:a16="http://schemas.microsoft.com/office/drawing/2014/main" id="{FE4010BB-3760-4558-8CE6-71004B7175BE}"/>
                </a:ext>
              </a:extLst>
            </p:cNvPr>
            <p:cNvSpPr/>
            <p:nvPr/>
          </p:nvSpPr>
          <p:spPr>
            <a:xfrm rot="5400000">
              <a:off x="1084262" y="3651251"/>
              <a:ext cx="4156075" cy="393700"/>
            </a:xfrm>
            <a:custGeom>
              <a:avLst/>
              <a:gdLst>
                <a:gd name="connsiteX0" fmla="*/ 2090542 w 4157290"/>
                <a:gd name="connsiteY0" fmla="*/ 234548 h 394313"/>
                <a:gd name="connsiteX1" fmla="*/ 1832199 w 4157290"/>
                <a:gd name="connsiteY1" fmla="*/ 224350 h 394313"/>
                <a:gd name="connsiteX2" fmla="*/ 1502471 w 4157290"/>
                <a:gd name="connsiteY2" fmla="*/ 217552 h 394313"/>
                <a:gd name="connsiteX3" fmla="*/ 1131952 w 4157290"/>
                <a:gd name="connsiteY3" fmla="*/ 207354 h 394313"/>
                <a:gd name="connsiteX4" fmla="*/ 727441 w 4157290"/>
                <a:gd name="connsiteY4" fmla="*/ 203955 h 394313"/>
                <a:gd name="connsiteX5" fmla="*/ 475896 w 4157290"/>
                <a:gd name="connsiteY5" fmla="*/ 203955 h 394313"/>
                <a:gd name="connsiteX6" fmla="*/ 394313 w 4157290"/>
                <a:gd name="connsiteY6" fmla="*/ 203955 h 394313"/>
                <a:gd name="connsiteX7" fmla="*/ 350123 w 4157290"/>
                <a:gd name="connsiteY7" fmla="*/ 210753 h 394313"/>
                <a:gd name="connsiteX8" fmla="*/ 278739 w 4157290"/>
                <a:gd name="connsiteY8" fmla="*/ 231149 h 394313"/>
                <a:gd name="connsiteX9" fmla="*/ 214153 w 4157290"/>
                <a:gd name="connsiteY9" fmla="*/ 258343 h 394313"/>
                <a:gd name="connsiteX10" fmla="*/ 163164 w 4157290"/>
                <a:gd name="connsiteY10" fmla="*/ 288936 h 394313"/>
                <a:gd name="connsiteX11" fmla="*/ 101977 w 4157290"/>
                <a:gd name="connsiteY11" fmla="*/ 333127 h 394313"/>
                <a:gd name="connsiteX12" fmla="*/ 54388 w 4157290"/>
                <a:gd name="connsiteY12" fmla="*/ 377317 h 394313"/>
                <a:gd name="connsiteX13" fmla="*/ 27194 w 4157290"/>
                <a:gd name="connsiteY13" fmla="*/ 394313 h 394313"/>
                <a:gd name="connsiteX14" fmla="*/ 13597 w 4157290"/>
                <a:gd name="connsiteY14" fmla="*/ 394313 h 394313"/>
                <a:gd name="connsiteX15" fmla="*/ 3399 w 4157290"/>
                <a:gd name="connsiteY15" fmla="*/ 384116 h 394313"/>
                <a:gd name="connsiteX16" fmla="*/ 0 w 4157290"/>
                <a:gd name="connsiteY16" fmla="*/ 350123 h 394313"/>
                <a:gd name="connsiteX17" fmla="*/ 6798 w 4157290"/>
                <a:gd name="connsiteY17" fmla="*/ 309332 h 394313"/>
                <a:gd name="connsiteX18" fmla="*/ 40791 w 4157290"/>
                <a:gd name="connsiteY18" fmla="*/ 220951 h 394313"/>
                <a:gd name="connsiteX19" fmla="*/ 101977 w 4157290"/>
                <a:gd name="connsiteY19" fmla="*/ 91779 h 394313"/>
                <a:gd name="connsiteX20" fmla="*/ 135970 w 4157290"/>
                <a:gd name="connsiteY20" fmla="*/ 30593 h 394313"/>
                <a:gd name="connsiteX21" fmla="*/ 139369 w 4157290"/>
                <a:gd name="connsiteY21" fmla="*/ 23794 h 394313"/>
                <a:gd name="connsiteX22" fmla="*/ 292336 w 4157290"/>
                <a:gd name="connsiteY22" fmla="*/ 3399 h 394313"/>
                <a:gd name="connsiteX23" fmla="*/ 492892 w 4157290"/>
                <a:gd name="connsiteY23" fmla="*/ 0 h 394313"/>
                <a:gd name="connsiteX24" fmla="*/ 781829 w 4157290"/>
                <a:gd name="connsiteY24" fmla="*/ 0 h 394313"/>
                <a:gd name="connsiteX25" fmla="*/ 1356303 w 4157290"/>
                <a:gd name="connsiteY25" fmla="*/ 0 h 394313"/>
                <a:gd name="connsiteX26" fmla="*/ 1706426 w 4157290"/>
                <a:gd name="connsiteY26" fmla="*/ 10197 h 394313"/>
                <a:gd name="connsiteX27" fmla="*/ 2406673 w 4157290"/>
                <a:gd name="connsiteY27" fmla="*/ 40791 h 394313"/>
                <a:gd name="connsiteX28" fmla="*/ 2831580 w 4157290"/>
                <a:gd name="connsiteY28" fmla="*/ 57787 h 394313"/>
                <a:gd name="connsiteX29" fmla="*/ 3276883 w 4157290"/>
                <a:gd name="connsiteY29" fmla="*/ 74783 h 394313"/>
                <a:gd name="connsiteX30" fmla="*/ 3644003 w 4157290"/>
                <a:gd name="connsiteY30" fmla="*/ 84981 h 394313"/>
                <a:gd name="connsiteX31" fmla="*/ 3868354 w 4157290"/>
                <a:gd name="connsiteY31" fmla="*/ 88380 h 394313"/>
                <a:gd name="connsiteX32" fmla="*/ 3949936 w 4157290"/>
                <a:gd name="connsiteY32" fmla="*/ 101977 h 394313"/>
                <a:gd name="connsiteX33" fmla="*/ 4038316 w 4157290"/>
                <a:gd name="connsiteY33" fmla="*/ 125772 h 394313"/>
                <a:gd name="connsiteX34" fmla="*/ 4079107 w 4157290"/>
                <a:gd name="connsiteY34" fmla="*/ 139369 h 394313"/>
                <a:gd name="connsiteX35" fmla="*/ 4119899 w 4157290"/>
                <a:gd name="connsiteY35" fmla="*/ 156365 h 394313"/>
                <a:gd name="connsiteX36" fmla="*/ 4140294 w 4157290"/>
                <a:gd name="connsiteY36" fmla="*/ 166563 h 394313"/>
                <a:gd name="connsiteX37" fmla="*/ 4153891 w 4157290"/>
                <a:gd name="connsiteY37" fmla="*/ 173362 h 394313"/>
                <a:gd name="connsiteX38" fmla="*/ 4157290 w 4157290"/>
                <a:gd name="connsiteY38" fmla="*/ 180160 h 394313"/>
                <a:gd name="connsiteX39" fmla="*/ 4157290 w 4157290"/>
                <a:gd name="connsiteY39" fmla="*/ 190358 h 394313"/>
                <a:gd name="connsiteX40" fmla="*/ 4150492 w 4157290"/>
                <a:gd name="connsiteY40" fmla="*/ 207354 h 394313"/>
                <a:gd name="connsiteX41" fmla="*/ 4130096 w 4157290"/>
                <a:gd name="connsiteY41" fmla="*/ 241347 h 394313"/>
                <a:gd name="connsiteX42" fmla="*/ 4102902 w 4157290"/>
                <a:gd name="connsiteY42" fmla="*/ 268541 h 394313"/>
                <a:gd name="connsiteX43" fmla="*/ 4065510 w 4157290"/>
                <a:gd name="connsiteY43" fmla="*/ 295735 h 394313"/>
                <a:gd name="connsiteX44" fmla="*/ 4011122 w 4157290"/>
                <a:gd name="connsiteY44" fmla="*/ 319530 h 394313"/>
                <a:gd name="connsiteX45" fmla="*/ 3919342 w 4157290"/>
                <a:gd name="connsiteY45" fmla="*/ 346724 h 394313"/>
                <a:gd name="connsiteX46" fmla="*/ 3769775 w 4157290"/>
                <a:gd name="connsiteY46" fmla="*/ 367119 h 394313"/>
                <a:gd name="connsiteX47" fmla="*/ 3613409 w 4157290"/>
                <a:gd name="connsiteY47" fmla="*/ 377317 h 394313"/>
                <a:gd name="connsiteX48" fmla="*/ 3453644 w 4157290"/>
                <a:gd name="connsiteY48" fmla="*/ 384116 h 394313"/>
                <a:gd name="connsiteX49" fmla="*/ 3321073 w 4157290"/>
                <a:gd name="connsiteY49" fmla="*/ 360321 h 394313"/>
                <a:gd name="connsiteX50" fmla="*/ 2987946 w 4157290"/>
                <a:gd name="connsiteY50" fmla="*/ 309332 h 394313"/>
                <a:gd name="connsiteX51" fmla="*/ 2654819 w 4157290"/>
                <a:gd name="connsiteY51" fmla="*/ 275339 h 394313"/>
                <a:gd name="connsiteX52" fmla="*/ 2253707 w 4157290"/>
                <a:gd name="connsiteY52" fmla="*/ 244746 h 394313"/>
                <a:gd name="connsiteX53" fmla="*/ 2090542 w 4157290"/>
                <a:gd name="connsiteY53" fmla="*/ 234548 h 39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57290" h="394313">
                  <a:moveTo>
                    <a:pt x="2090542" y="234548"/>
                  </a:moveTo>
                  <a:lnTo>
                    <a:pt x="1832199" y="224350"/>
                  </a:lnTo>
                  <a:lnTo>
                    <a:pt x="1502471" y="217552"/>
                  </a:lnTo>
                  <a:lnTo>
                    <a:pt x="1131952" y="207354"/>
                  </a:lnTo>
                  <a:lnTo>
                    <a:pt x="727441" y="203955"/>
                  </a:lnTo>
                  <a:lnTo>
                    <a:pt x="475896" y="203955"/>
                  </a:lnTo>
                  <a:lnTo>
                    <a:pt x="394313" y="203955"/>
                  </a:lnTo>
                  <a:lnTo>
                    <a:pt x="350123" y="210753"/>
                  </a:lnTo>
                  <a:lnTo>
                    <a:pt x="278739" y="231149"/>
                  </a:lnTo>
                  <a:lnTo>
                    <a:pt x="214153" y="258343"/>
                  </a:lnTo>
                  <a:lnTo>
                    <a:pt x="163164" y="288936"/>
                  </a:lnTo>
                  <a:lnTo>
                    <a:pt x="101977" y="333127"/>
                  </a:lnTo>
                  <a:lnTo>
                    <a:pt x="54388" y="377317"/>
                  </a:lnTo>
                  <a:lnTo>
                    <a:pt x="27194" y="394313"/>
                  </a:lnTo>
                  <a:lnTo>
                    <a:pt x="13597" y="394313"/>
                  </a:lnTo>
                  <a:lnTo>
                    <a:pt x="3399" y="384116"/>
                  </a:lnTo>
                  <a:lnTo>
                    <a:pt x="0" y="350123"/>
                  </a:lnTo>
                  <a:lnTo>
                    <a:pt x="6798" y="309332"/>
                  </a:lnTo>
                  <a:lnTo>
                    <a:pt x="40791" y="220951"/>
                  </a:lnTo>
                  <a:lnTo>
                    <a:pt x="101977" y="91779"/>
                  </a:lnTo>
                  <a:lnTo>
                    <a:pt x="135970" y="30593"/>
                  </a:lnTo>
                  <a:lnTo>
                    <a:pt x="139369" y="23794"/>
                  </a:lnTo>
                  <a:lnTo>
                    <a:pt x="292336" y="3399"/>
                  </a:lnTo>
                  <a:lnTo>
                    <a:pt x="492892" y="0"/>
                  </a:lnTo>
                  <a:lnTo>
                    <a:pt x="781829" y="0"/>
                  </a:lnTo>
                  <a:lnTo>
                    <a:pt x="1356303" y="0"/>
                  </a:lnTo>
                  <a:lnTo>
                    <a:pt x="1706426" y="10197"/>
                  </a:lnTo>
                  <a:lnTo>
                    <a:pt x="2406673" y="40791"/>
                  </a:lnTo>
                  <a:lnTo>
                    <a:pt x="2831580" y="57787"/>
                  </a:lnTo>
                  <a:lnTo>
                    <a:pt x="3276883" y="74783"/>
                  </a:lnTo>
                  <a:lnTo>
                    <a:pt x="3644003" y="84981"/>
                  </a:lnTo>
                  <a:lnTo>
                    <a:pt x="3868354" y="88380"/>
                  </a:lnTo>
                  <a:lnTo>
                    <a:pt x="3949936" y="101977"/>
                  </a:lnTo>
                  <a:lnTo>
                    <a:pt x="4038316" y="125772"/>
                  </a:lnTo>
                  <a:lnTo>
                    <a:pt x="4079107" y="139369"/>
                  </a:lnTo>
                  <a:lnTo>
                    <a:pt x="4119899" y="156365"/>
                  </a:lnTo>
                  <a:lnTo>
                    <a:pt x="4140294" y="166563"/>
                  </a:lnTo>
                  <a:lnTo>
                    <a:pt x="4153891" y="173362"/>
                  </a:lnTo>
                  <a:lnTo>
                    <a:pt x="4157290" y="180160"/>
                  </a:lnTo>
                  <a:lnTo>
                    <a:pt x="4157290" y="190358"/>
                  </a:lnTo>
                  <a:lnTo>
                    <a:pt x="4150492" y="207354"/>
                  </a:lnTo>
                  <a:lnTo>
                    <a:pt x="4130096" y="241347"/>
                  </a:lnTo>
                  <a:lnTo>
                    <a:pt x="4102902" y="268541"/>
                  </a:lnTo>
                  <a:lnTo>
                    <a:pt x="4065510" y="295735"/>
                  </a:lnTo>
                  <a:lnTo>
                    <a:pt x="4011122" y="319530"/>
                  </a:lnTo>
                  <a:lnTo>
                    <a:pt x="3919342" y="346724"/>
                  </a:lnTo>
                  <a:lnTo>
                    <a:pt x="3769775" y="367119"/>
                  </a:lnTo>
                  <a:lnTo>
                    <a:pt x="3613409" y="377317"/>
                  </a:lnTo>
                  <a:lnTo>
                    <a:pt x="3453644" y="384116"/>
                  </a:lnTo>
                  <a:lnTo>
                    <a:pt x="3321073" y="360321"/>
                  </a:lnTo>
                  <a:lnTo>
                    <a:pt x="2987946" y="309332"/>
                  </a:lnTo>
                  <a:lnTo>
                    <a:pt x="2654819" y="275339"/>
                  </a:lnTo>
                  <a:lnTo>
                    <a:pt x="2253707" y="244746"/>
                  </a:lnTo>
                  <a:lnTo>
                    <a:pt x="2090542" y="23454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1">
              <a:extLst>
                <a:ext uri="{FF2B5EF4-FFF2-40B4-BE49-F238E27FC236}">
                  <a16:creationId xmlns:a16="http://schemas.microsoft.com/office/drawing/2014/main" id="{ECE9D957-0B25-4191-A0FD-BFCCE5E41158}"/>
                </a:ext>
              </a:extLst>
            </p:cNvPr>
            <p:cNvSpPr/>
            <p:nvPr/>
          </p:nvSpPr>
          <p:spPr>
            <a:xfrm rot="5400000">
              <a:off x="3225800" y="1743075"/>
              <a:ext cx="1509713" cy="1439863"/>
            </a:xfrm>
            <a:custGeom>
              <a:avLst/>
              <a:gdLst>
                <a:gd name="connsiteX0" fmla="*/ 995363 w 1509713"/>
                <a:gd name="connsiteY0" fmla="*/ 121444 h 1440656"/>
                <a:gd name="connsiteX1" fmla="*/ 702469 w 1509713"/>
                <a:gd name="connsiteY1" fmla="*/ 102394 h 1440656"/>
                <a:gd name="connsiteX2" fmla="*/ 290513 w 1509713"/>
                <a:gd name="connsiteY2" fmla="*/ 71438 h 1440656"/>
                <a:gd name="connsiteX3" fmla="*/ 269082 w 1509713"/>
                <a:gd name="connsiteY3" fmla="*/ 69056 h 1440656"/>
                <a:gd name="connsiteX4" fmla="*/ 252413 w 1509713"/>
                <a:gd name="connsiteY4" fmla="*/ 50006 h 1440656"/>
                <a:gd name="connsiteX5" fmla="*/ 235744 w 1509713"/>
                <a:gd name="connsiteY5" fmla="*/ 28575 h 1440656"/>
                <a:gd name="connsiteX6" fmla="*/ 216694 w 1509713"/>
                <a:gd name="connsiteY6" fmla="*/ 9525 h 1440656"/>
                <a:gd name="connsiteX7" fmla="*/ 197644 w 1509713"/>
                <a:gd name="connsiteY7" fmla="*/ 0 h 1440656"/>
                <a:gd name="connsiteX8" fmla="*/ 188119 w 1509713"/>
                <a:gd name="connsiteY8" fmla="*/ 0 h 1440656"/>
                <a:gd name="connsiteX9" fmla="*/ 180975 w 1509713"/>
                <a:gd name="connsiteY9" fmla="*/ 0 h 1440656"/>
                <a:gd name="connsiteX10" fmla="*/ 169069 w 1509713"/>
                <a:gd name="connsiteY10" fmla="*/ 4763 h 1440656"/>
                <a:gd name="connsiteX11" fmla="*/ 150019 w 1509713"/>
                <a:gd name="connsiteY11" fmla="*/ 28575 h 1440656"/>
                <a:gd name="connsiteX12" fmla="*/ 121444 w 1509713"/>
                <a:gd name="connsiteY12" fmla="*/ 71438 h 1440656"/>
                <a:gd name="connsiteX13" fmla="*/ 92869 w 1509713"/>
                <a:gd name="connsiteY13" fmla="*/ 121444 h 1440656"/>
                <a:gd name="connsiteX14" fmla="*/ 40482 w 1509713"/>
                <a:gd name="connsiteY14" fmla="*/ 230981 h 1440656"/>
                <a:gd name="connsiteX15" fmla="*/ 0 w 1509713"/>
                <a:gd name="connsiteY15" fmla="*/ 323850 h 1440656"/>
                <a:gd name="connsiteX16" fmla="*/ 0 w 1509713"/>
                <a:gd name="connsiteY16" fmla="*/ 333375 h 1440656"/>
                <a:gd name="connsiteX17" fmla="*/ 9525 w 1509713"/>
                <a:gd name="connsiteY17" fmla="*/ 357188 h 1440656"/>
                <a:gd name="connsiteX18" fmla="*/ 30957 w 1509713"/>
                <a:gd name="connsiteY18" fmla="*/ 397669 h 1440656"/>
                <a:gd name="connsiteX19" fmla="*/ 50007 w 1509713"/>
                <a:gd name="connsiteY19" fmla="*/ 454819 h 1440656"/>
                <a:gd name="connsiteX20" fmla="*/ 69057 w 1509713"/>
                <a:gd name="connsiteY20" fmla="*/ 552450 h 1440656"/>
                <a:gd name="connsiteX21" fmla="*/ 88107 w 1509713"/>
                <a:gd name="connsiteY21" fmla="*/ 671513 h 1440656"/>
                <a:gd name="connsiteX22" fmla="*/ 123825 w 1509713"/>
                <a:gd name="connsiteY22" fmla="*/ 909638 h 1440656"/>
                <a:gd name="connsiteX23" fmla="*/ 209550 w 1509713"/>
                <a:gd name="connsiteY23" fmla="*/ 1440656 h 1440656"/>
                <a:gd name="connsiteX24" fmla="*/ 388144 w 1509713"/>
                <a:gd name="connsiteY24" fmla="*/ 1412081 h 1440656"/>
                <a:gd name="connsiteX25" fmla="*/ 340519 w 1509713"/>
                <a:gd name="connsiteY25" fmla="*/ 1147763 h 1440656"/>
                <a:gd name="connsiteX26" fmla="*/ 269082 w 1509713"/>
                <a:gd name="connsiteY26" fmla="*/ 742950 h 1440656"/>
                <a:gd name="connsiteX27" fmla="*/ 221457 w 1509713"/>
                <a:gd name="connsiteY27" fmla="*/ 478631 h 1440656"/>
                <a:gd name="connsiteX28" fmla="*/ 216694 w 1509713"/>
                <a:gd name="connsiteY28" fmla="*/ 435769 h 1440656"/>
                <a:gd name="connsiteX29" fmla="*/ 219075 w 1509713"/>
                <a:gd name="connsiteY29" fmla="*/ 414338 h 1440656"/>
                <a:gd name="connsiteX30" fmla="*/ 226219 w 1509713"/>
                <a:gd name="connsiteY30" fmla="*/ 395288 h 1440656"/>
                <a:gd name="connsiteX31" fmla="*/ 235744 w 1509713"/>
                <a:gd name="connsiteY31" fmla="*/ 381000 h 1440656"/>
                <a:gd name="connsiteX32" fmla="*/ 254794 w 1509713"/>
                <a:gd name="connsiteY32" fmla="*/ 371475 h 1440656"/>
                <a:gd name="connsiteX33" fmla="*/ 280988 w 1509713"/>
                <a:gd name="connsiteY33" fmla="*/ 364331 h 1440656"/>
                <a:gd name="connsiteX34" fmla="*/ 431007 w 1509713"/>
                <a:gd name="connsiteY34" fmla="*/ 361950 h 1440656"/>
                <a:gd name="connsiteX35" fmla="*/ 671513 w 1509713"/>
                <a:gd name="connsiteY35" fmla="*/ 359569 h 1440656"/>
                <a:gd name="connsiteX36" fmla="*/ 871538 w 1509713"/>
                <a:gd name="connsiteY36" fmla="*/ 361950 h 1440656"/>
                <a:gd name="connsiteX37" fmla="*/ 1166813 w 1509713"/>
                <a:gd name="connsiteY37" fmla="*/ 381000 h 1440656"/>
                <a:gd name="connsiteX38" fmla="*/ 1273969 w 1509713"/>
                <a:gd name="connsiteY38" fmla="*/ 385763 h 1440656"/>
                <a:gd name="connsiteX39" fmla="*/ 1471613 w 1509713"/>
                <a:gd name="connsiteY39" fmla="*/ 333375 h 1440656"/>
                <a:gd name="connsiteX40" fmla="*/ 1488282 w 1509713"/>
                <a:gd name="connsiteY40" fmla="*/ 316706 h 1440656"/>
                <a:gd name="connsiteX41" fmla="*/ 1497807 w 1509713"/>
                <a:gd name="connsiteY41" fmla="*/ 297656 h 1440656"/>
                <a:gd name="connsiteX42" fmla="*/ 1507332 w 1509713"/>
                <a:gd name="connsiteY42" fmla="*/ 278606 h 1440656"/>
                <a:gd name="connsiteX43" fmla="*/ 1509713 w 1509713"/>
                <a:gd name="connsiteY43" fmla="*/ 254794 h 1440656"/>
                <a:gd name="connsiteX44" fmla="*/ 1504950 w 1509713"/>
                <a:gd name="connsiteY44" fmla="*/ 230981 h 1440656"/>
                <a:gd name="connsiteX45" fmla="*/ 1495425 w 1509713"/>
                <a:gd name="connsiteY45" fmla="*/ 211931 h 1440656"/>
                <a:gd name="connsiteX46" fmla="*/ 1478757 w 1509713"/>
                <a:gd name="connsiteY46" fmla="*/ 195263 h 1440656"/>
                <a:gd name="connsiteX47" fmla="*/ 1452563 w 1509713"/>
                <a:gd name="connsiteY47" fmla="*/ 183356 h 1440656"/>
                <a:gd name="connsiteX48" fmla="*/ 1362075 w 1509713"/>
                <a:gd name="connsiteY48" fmla="*/ 166688 h 1440656"/>
                <a:gd name="connsiteX49" fmla="*/ 1259682 w 1509713"/>
                <a:gd name="connsiteY49" fmla="*/ 145256 h 1440656"/>
                <a:gd name="connsiteX50" fmla="*/ 1223963 w 1509713"/>
                <a:gd name="connsiteY50" fmla="*/ 138113 h 1440656"/>
                <a:gd name="connsiteX51" fmla="*/ 995363 w 1509713"/>
                <a:gd name="connsiteY51" fmla="*/ 121444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1440656">
                  <a:moveTo>
                    <a:pt x="995363" y="121444"/>
                  </a:moveTo>
                  <a:lnTo>
                    <a:pt x="702469" y="102394"/>
                  </a:lnTo>
                  <a:lnTo>
                    <a:pt x="290513" y="71438"/>
                  </a:lnTo>
                  <a:lnTo>
                    <a:pt x="269082" y="69056"/>
                  </a:lnTo>
                  <a:lnTo>
                    <a:pt x="252413" y="50006"/>
                  </a:lnTo>
                  <a:lnTo>
                    <a:pt x="235744" y="28575"/>
                  </a:lnTo>
                  <a:lnTo>
                    <a:pt x="216694" y="9525"/>
                  </a:lnTo>
                  <a:lnTo>
                    <a:pt x="197644" y="0"/>
                  </a:lnTo>
                  <a:lnTo>
                    <a:pt x="188119" y="0"/>
                  </a:lnTo>
                  <a:lnTo>
                    <a:pt x="180975" y="0"/>
                  </a:lnTo>
                  <a:lnTo>
                    <a:pt x="169069" y="4763"/>
                  </a:lnTo>
                  <a:lnTo>
                    <a:pt x="150019" y="28575"/>
                  </a:lnTo>
                  <a:lnTo>
                    <a:pt x="121444" y="71438"/>
                  </a:lnTo>
                  <a:lnTo>
                    <a:pt x="92869" y="121444"/>
                  </a:lnTo>
                  <a:lnTo>
                    <a:pt x="40482" y="230981"/>
                  </a:lnTo>
                  <a:lnTo>
                    <a:pt x="0" y="323850"/>
                  </a:lnTo>
                  <a:lnTo>
                    <a:pt x="0" y="333375"/>
                  </a:lnTo>
                  <a:lnTo>
                    <a:pt x="9525" y="357188"/>
                  </a:lnTo>
                  <a:lnTo>
                    <a:pt x="30957" y="397669"/>
                  </a:lnTo>
                  <a:lnTo>
                    <a:pt x="50007" y="454819"/>
                  </a:lnTo>
                  <a:lnTo>
                    <a:pt x="69057" y="552450"/>
                  </a:lnTo>
                  <a:lnTo>
                    <a:pt x="88107" y="671513"/>
                  </a:lnTo>
                  <a:lnTo>
                    <a:pt x="123825" y="909638"/>
                  </a:lnTo>
                  <a:lnTo>
                    <a:pt x="209550" y="1440656"/>
                  </a:lnTo>
                  <a:lnTo>
                    <a:pt x="388144" y="1412081"/>
                  </a:lnTo>
                  <a:lnTo>
                    <a:pt x="340519" y="1147763"/>
                  </a:lnTo>
                  <a:lnTo>
                    <a:pt x="269082" y="742950"/>
                  </a:lnTo>
                  <a:lnTo>
                    <a:pt x="221457" y="478631"/>
                  </a:lnTo>
                  <a:lnTo>
                    <a:pt x="216694" y="435769"/>
                  </a:lnTo>
                  <a:lnTo>
                    <a:pt x="219075" y="414338"/>
                  </a:lnTo>
                  <a:lnTo>
                    <a:pt x="226219" y="395288"/>
                  </a:lnTo>
                  <a:lnTo>
                    <a:pt x="235744" y="381000"/>
                  </a:lnTo>
                  <a:lnTo>
                    <a:pt x="254794" y="371475"/>
                  </a:lnTo>
                  <a:lnTo>
                    <a:pt x="280988" y="364331"/>
                  </a:lnTo>
                  <a:lnTo>
                    <a:pt x="431007" y="361950"/>
                  </a:lnTo>
                  <a:lnTo>
                    <a:pt x="671513" y="359569"/>
                  </a:lnTo>
                  <a:lnTo>
                    <a:pt x="871538" y="361950"/>
                  </a:lnTo>
                  <a:lnTo>
                    <a:pt x="1166813" y="381000"/>
                  </a:lnTo>
                  <a:lnTo>
                    <a:pt x="1273969" y="385763"/>
                  </a:lnTo>
                  <a:lnTo>
                    <a:pt x="1471613" y="333375"/>
                  </a:lnTo>
                  <a:lnTo>
                    <a:pt x="1488282" y="316706"/>
                  </a:lnTo>
                  <a:lnTo>
                    <a:pt x="1497807" y="297656"/>
                  </a:lnTo>
                  <a:lnTo>
                    <a:pt x="1507332" y="278606"/>
                  </a:lnTo>
                  <a:lnTo>
                    <a:pt x="1509713" y="254794"/>
                  </a:lnTo>
                  <a:lnTo>
                    <a:pt x="1504950" y="230981"/>
                  </a:lnTo>
                  <a:lnTo>
                    <a:pt x="1495425" y="211931"/>
                  </a:lnTo>
                  <a:lnTo>
                    <a:pt x="1478757" y="195263"/>
                  </a:lnTo>
                  <a:lnTo>
                    <a:pt x="1452563" y="183356"/>
                  </a:lnTo>
                  <a:lnTo>
                    <a:pt x="1362075" y="166688"/>
                  </a:lnTo>
                  <a:lnTo>
                    <a:pt x="1259682" y="145256"/>
                  </a:lnTo>
                  <a:lnTo>
                    <a:pt x="1223963" y="138113"/>
                  </a:lnTo>
                  <a:lnTo>
                    <a:pt x="995363" y="121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2">
              <a:extLst>
                <a:ext uri="{FF2B5EF4-FFF2-40B4-BE49-F238E27FC236}">
                  <a16:creationId xmlns:a16="http://schemas.microsoft.com/office/drawing/2014/main" id="{5C2C7E45-D81E-4586-A6F0-E233061C15F5}"/>
                </a:ext>
              </a:extLst>
            </p:cNvPr>
            <p:cNvSpPr/>
            <p:nvPr/>
          </p:nvSpPr>
          <p:spPr>
            <a:xfrm rot="5400000">
              <a:off x="3682207" y="1956594"/>
              <a:ext cx="347662" cy="1143000"/>
            </a:xfrm>
            <a:custGeom>
              <a:avLst/>
              <a:gdLst>
                <a:gd name="connsiteX0" fmla="*/ 97631 w 347663"/>
                <a:gd name="connsiteY0" fmla="*/ 747712 h 1143000"/>
                <a:gd name="connsiteX1" fmla="*/ 0 w 347663"/>
                <a:gd name="connsiteY1" fmla="*/ 207169 h 1143000"/>
                <a:gd name="connsiteX2" fmla="*/ 0 w 347663"/>
                <a:gd name="connsiteY2" fmla="*/ 0 h 1143000"/>
                <a:gd name="connsiteX3" fmla="*/ 207169 w 347663"/>
                <a:gd name="connsiteY3" fmla="*/ 28575 h 1143000"/>
                <a:gd name="connsiteX4" fmla="*/ 200025 w 347663"/>
                <a:gd name="connsiteY4" fmla="*/ 238125 h 1143000"/>
                <a:gd name="connsiteX5" fmla="*/ 216694 w 347663"/>
                <a:gd name="connsiteY5" fmla="*/ 338137 h 1143000"/>
                <a:gd name="connsiteX6" fmla="*/ 280988 w 347663"/>
                <a:gd name="connsiteY6" fmla="*/ 733425 h 1143000"/>
                <a:gd name="connsiteX7" fmla="*/ 347663 w 347663"/>
                <a:gd name="connsiteY7" fmla="*/ 1143000 h 1143000"/>
                <a:gd name="connsiteX8" fmla="*/ 166688 w 347663"/>
                <a:gd name="connsiteY8" fmla="*/ 1140619 h 1143000"/>
                <a:gd name="connsiteX9" fmla="*/ 128588 w 347663"/>
                <a:gd name="connsiteY9" fmla="*/ 919162 h 1143000"/>
                <a:gd name="connsiteX10" fmla="*/ 97631 w 347663"/>
                <a:gd name="connsiteY10" fmla="*/ 747712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1143000">
                  <a:moveTo>
                    <a:pt x="97631" y="747712"/>
                  </a:moveTo>
                  <a:lnTo>
                    <a:pt x="0" y="207169"/>
                  </a:lnTo>
                  <a:lnTo>
                    <a:pt x="0" y="0"/>
                  </a:lnTo>
                  <a:lnTo>
                    <a:pt x="207169" y="28575"/>
                  </a:lnTo>
                  <a:lnTo>
                    <a:pt x="200025" y="238125"/>
                  </a:lnTo>
                  <a:lnTo>
                    <a:pt x="216694" y="338137"/>
                  </a:lnTo>
                  <a:lnTo>
                    <a:pt x="280988" y="733425"/>
                  </a:lnTo>
                  <a:lnTo>
                    <a:pt x="347663" y="1143000"/>
                  </a:lnTo>
                  <a:lnTo>
                    <a:pt x="166688" y="1140619"/>
                  </a:lnTo>
                  <a:lnTo>
                    <a:pt x="128588" y="919162"/>
                  </a:lnTo>
                  <a:lnTo>
                    <a:pt x="97631" y="747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3">
              <a:extLst>
                <a:ext uri="{FF2B5EF4-FFF2-40B4-BE49-F238E27FC236}">
                  <a16:creationId xmlns:a16="http://schemas.microsoft.com/office/drawing/2014/main" id="{9E4776A2-FEB1-4FEC-B5E5-A0A07C7A2CF1}"/>
                </a:ext>
              </a:extLst>
            </p:cNvPr>
            <p:cNvSpPr/>
            <p:nvPr/>
          </p:nvSpPr>
          <p:spPr>
            <a:xfrm rot="5400000">
              <a:off x="3658394" y="2555082"/>
              <a:ext cx="365125" cy="1138237"/>
            </a:xfrm>
            <a:custGeom>
              <a:avLst/>
              <a:gdLst>
                <a:gd name="connsiteX0" fmla="*/ 83344 w 364331"/>
                <a:gd name="connsiteY0" fmla="*/ 471487 h 1138237"/>
                <a:gd name="connsiteX1" fmla="*/ 0 w 364331"/>
                <a:gd name="connsiteY1" fmla="*/ 23812 h 1138237"/>
                <a:gd name="connsiteX2" fmla="*/ 264319 w 364331"/>
                <a:gd name="connsiteY2" fmla="*/ 0 h 1138237"/>
                <a:gd name="connsiteX3" fmla="*/ 242887 w 364331"/>
                <a:gd name="connsiteY3" fmla="*/ 42862 h 1138237"/>
                <a:gd name="connsiteX4" fmla="*/ 230981 w 364331"/>
                <a:gd name="connsiteY4" fmla="*/ 69056 h 1138237"/>
                <a:gd name="connsiteX5" fmla="*/ 221456 w 364331"/>
                <a:gd name="connsiteY5" fmla="*/ 128587 h 1138237"/>
                <a:gd name="connsiteX6" fmla="*/ 216694 w 364331"/>
                <a:gd name="connsiteY6" fmla="*/ 226218 h 1138237"/>
                <a:gd name="connsiteX7" fmla="*/ 216694 w 364331"/>
                <a:gd name="connsiteY7" fmla="*/ 276225 h 1138237"/>
                <a:gd name="connsiteX8" fmla="*/ 242887 w 364331"/>
                <a:gd name="connsiteY8" fmla="*/ 431006 h 1138237"/>
                <a:gd name="connsiteX9" fmla="*/ 288131 w 364331"/>
                <a:gd name="connsiteY9" fmla="*/ 685800 h 1138237"/>
                <a:gd name="connsiteX10" fmla="*/ 364331 w 364331"/>
                <a:gd name="connsiteY10" fmla="*/ 1138237 h 1138237"/>
                <a:gd name="connsiteX11" fmla="*/ 164306 w 364331"/>
                <a:gd name="connsiteY11" fmla="*/ 1131093 h 1138237"/>
                <a:gd name="connsiteX12" fmla="*/ 169069 w 364331"/>
                <a:gd name="connsiteY12" fmla="*/ 940593 h 1138237"/>
                <a:gd name="connsiteX13" fmla="*/ 164306 w 364331"/>
                <a:gd name="connsiteY13" fmla="*/ 912018 h 1138237"/>
                <a:gd name="connsiteX14" fmla="*/ 128587 w 364331"/>
                <a:gd name="connsiteY14" fmla="*/ 716756 h 1138237"/>
                <a:gd name="connsiteX15" fmla="*/ 83344 w 364331"/>
                <a:gd name="connsiteY15" fmla="*/ 471487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138237">
                  <a:moveTo>
                    <a:pt x="83344" y="471487"/>
                  </a:moveTo>
                  <a:lnTo>
                    <a:pt x="0" y="23812"/>
                  </a:lnTo>
                  <a:lnTo>
                    <a:pt x="264319" y="0"/>
                  </a:lnTo>
                  <a:lnTo>
                    <a:pt x="242887" y="42862"/>
                  </a:lnTo>
                  <a:lnTo>
                    <a:pt x="230981" y="69056"/>
                  </a:lnTo>
                  <a:lnTo>
                    <a:pt x="221456" y="128587"/>
                  </a:lnTo>
                  <a:lnTo>
                    <a:pt x="216694" y="226218"/>
                  </a:lnTo>
                  <a:lnTo>
                    <a:pt x="216694" y="276225"/>
                  </a:lnTo>
                  <a:lnTo>
                    <a:pt x="242887" y="431006"/>
                  </a:lnTo>
                  <a:lnTo>
                    <a:pt x="288131" y="685800"/>
                  </a:lnTo>
                  <a:lnTo>
                    <a:pt x="364331" y="1138237"/>
                  </a:lnTo>
                  <a:lnTo>
                    <a:pt x="164306" y="1131093"/>
                  </a:lnTo>
                  <a:lnTo>
                    <a:pt x="169069" y="940593"/>
                  </a:lnTo>
                  <a:lnTo>
                    <a:pt x="164306" y="912018"/>
                  </a:lnTo>
                  <a:lnTo>
                    <a:pt x="128587" y="716756"/>
                  </a:lnTo>
                  <a:lnTo>
                    <a:pt x="83344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4">
              <a:extLst>
                <a:ext uri="{FF2B5EF4-FFF2-40B4-BE49-F238E27FC236}">
                  <a16:creationId xmlns:a16="http://schemas.microsoft.com/office/drawing/2014/main" id="{C769ED3C-80E0-4332-9B05-AF7434AE5767}"/>
                </a:ext>
              </a:extLst>
            </p:cNvPr>
            <p:cNvSpPr/>
            <p:nvPr/>
          </p:nvSpPr>
          <p:spPr>
            <a:xfrm rot="5400000">
              <a:off x="4784725" y="2171701"/>
              <a:ext cx="1489075" cy="438150"/>
            </a:xfrm>
            <a:custGeom>
              <a:avLst/>
              <a:gdLst>
                <a:gd name="connsiteX0" fmla="*/ 1171575 w 1488281"/>
                <a:gd name="connsiteY0" fmla="*/ 7144 h 438150"/>
                <a:gd name="connsiteX1" fmla="*/ 838200 w 1488281"/>
                <a:gd name="connsiteY1" fmla="*/ 26194 h 438150"/>
                <a:gd name="connsiteX2" fmla="*/ 716756 w 1488281"/>
                <a:gd name="connsiteY2" fmla="*/ 45244 h 438150"/>
                <a:gd name="connsiteX3" fmla="*/ 507206 w 1488281"/>
                <a:gd name="connsiteY3" fmla="*/ 57150 h 438150"/>
                <a:gd name="connsiteX4" fmla="*/ 278606 w 1488281"/>
                <a:gd name="connsiteY4" fmla="*/ 69056 h 438150"/>
                <a:gd name="connsiteX5" fmla="*/ 114300 w 1488281"/>
                <a:gd name="connsiteY5" fmla="*/ 138113 h 438150"/>
                <a:gd name="connsiteX6" fmla="*/ 104775 w 1488281"/>
                <a:gd name="connsiteY6" fmla="*/ 185738 h 438150"/>
                <a:gd name="connsiteX7" fmla="*/ 83344 w 1488281"/>
                <a:gd name="connsiteY7" fmla="*/ 252413 h 438150"/>
                <a:gd name="connsiteX8" fmla="*/ 54769 w 1488281"/>
                <a:gd name="connsiteY8" fmla="*/ 314325 h 438150"/>
                <a:gd name="connsiteX9" fmla="*/ 21431 w 1488281"/>
                <a:gd name="connsiteY9" fmla="*/ 369094 h 438150"/>
                <a:gd name="connsiteX10" fmla="*/ 4762 w 1488281"/>
                <a:gd name="connsiteY10" fmla="*/ 400050 h 438150"/>
                <a:gd name="connsiteX11" fmla="*/ 0 w 1488281"/>
                <a:gd name="connsiteY11" fmla="*/ 419100 h 438150"/>
                <a:gd name="connsiteX12" fmla="*/ 0 w 1488281"/>
                <a:gd name="connsiteY12" fmla="*/ 428625 h 438150"/>
                <a:gd name="connsiteX13" fmla="*/ 7144 w 1488281"/>
                <a:gd name="connsiteY13" fmla="*/ 438150 h 438150"/>
                <a:gd name="connsiteX14" fmla="*/ 23812 w 1488281"/>
                <a:gd name="connsiteY14" fmla="*/ 438150 h 438150"/>
                <a:gd name="connsiteX15" fmla="*/ 52387 w 1488281"/>
                <a:gd name="connsiteY15" fmla="*/ 426244 h 438150"/>
                <a:gd name="connsiteX16" fmla="*/ 76200 w 1488281"/>
                <a:gd name="connsiteY16" fmla="*/ 404813 h 438150"/>
                <a:gd name="connsiteX17" fmla="*/ 111919 w 1488281"/>
                <a:gd name="connsiteY17" fmla="*/ 371475 h 438150"/>
                <a:gd name="connsiteX18" fmla="*/ 157162 w 1488281"/>
                <a:gd name="connsiteY18" fmla="*/ 333375 h 438150"/>
                <a:gd name="connsiteX19" fmla="*/ 202406 w 1488281"/>
                <a:gd name="connsiteY19" fmla="*/ 302419 h 438150"/>
                <a:gd name="connsiteX20" fmla="*/ 259556 w 1488281"/>
                <a:gd name="connsiteY20" fmla="*/ 278606 h 438150"/>
                <a:gd name="connsiteX21" fmla="*/ 307181 w 1488281"/>
                <a:gd name="connsiteY21" fmla="*/ 271463 h 438150"/>
                <a:gd name="connsiteX22" fmla="*/ 466725 w 1488281"/>
                <a:gd name="connsiteY22" fmla="*/ 271463 h 438150"/>
                <a:gd name="connsiteX23" fmla="*/ 788194 w 1488281"/>
                <a:gd name="connsiteY23" fmla="*/ 271463 h 438150"/>
                <a:gd name="connsiteX24" fmla="*/ 1126331 w 1488281"/>
                <a:gd name="connsiteY24" fmla="*/ 269081 h 438150"/>
                <a:gd name="connsiteX25" fmla="*/ 1197769 w 1488281"/>
                <a:gd name="connsiteY25" fmla="*/ 264319 h 438150"/>
                <a:gd name="connsiteX26" fmla="*/ 1250156 w 1488281"/>
                <a:gd name="connsiteY26" fmla="*/ 257175 h 438150"/>
                <a:gd name="connsiteX27" fmla="*/ 1290637 w 1488281"/>
                <a:gd name="connsiteY27" fmla="*/ 252413 h 438150"/>
                <a:gd name="connsiteX28" fmla="*/ 1347787 w 1488281"/>
                <a:gd name="connsiteY28" fmla="*/ 235744 h 438150"/>
                <a:gd name="connsiteX29" fmla="*/ 1395412 w 1488281"/>
                <a:gd name="connsiteY29" fmla="*/ 216694 h 438150"/>
                <a:gd name="connsiteX30" fmla="*/ 1433512 w 1488281"/>
                <a:gd name="connsiteY30" fmla="*/ 192881 h 438150"/>
                <a:gd name="connsiteX31" fmla="*/ 1454944 w 1488281"/>
                <a:gd name="connsiteY31" fmla="*/ 173831 h 438150"/>
                <a:gd name="connsiteX32" fmla="*/ 1471612 w 1488281"/>
                <a:gd name="connsiteY32" fmla="*/ 147638 h 438150"/>
                <a:gd name="connsiteX33" fmla="*/ 1481137 w 1488281"/>
                <a:gd name="connsiteY33" fmla="*/ 116681 h 438150"/>
                <a:gd name="connsiteX34" fmla="*/ 1488281 w 1488281"/>
                <a:gd name="connsiteY34" fmla="*/ 83344 h 438150"/>
                <a:gd name="connsiteX35" fmla="*/ 1488281 w 1488281"/>
                <a:gd name="connsiteY35" fmla="*/ 71438 h 438150"/>
                <a:gd name="connsiteX36" fmla="*/ 1471612 w 1488281"/>
                <a:gd name="connsiteY36" fmla="*/ 50006 h 438150"/>
                <a:gd name="connsiteX37" fmla="*/ 1288256 w 1488281"/>
                <a:gd name="connsiteY37" fmla="*/ 0 h 438150"/>
                <a:gd name="connsiteX38" fmla="*/ 1171575 w 1488281"/>
                <a:gd name="connsiteY38" fmla="*/ 71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8281" h="438150">
                  <a:moveTo>
                    <a:pt x="1171575" y="7144"/>
                  </a:moveTo>
                  <a:lnTo>
                    <a:pt x="838200" y="26194"/>
                  </a:lnTo>
                  <a:lnTo>
                    <a:pt x="716756" y="45244"/>
                  </a:lnTo>
                  <a:lnTo>
                    <a:pt x="507206" y="57150"/>
                  </a:lnTo>
                  <a:lnTo>
                    <a:pt x="278606" y="69056"/>
                  </a:lnTo>
                  <a:lnTo>
                    <a:pt x="114300" y="138113"/>
                  </a:lnTo>
                  <a:lnTo>
                    <a:pt x="104775" y="185738"/>
                  </a:lnTo>
                  <a:lnTo>
                    <a:pt x="83344" y="252413"/>
                  </a:lnTo>
                  <a:lnTo>
                    <a:pt x="54769" y="314325"/>
                  </a:lnTo>
                  <a:lnTo>
                    <a:pt x="21431" y="369094"/>
                  </a:lnTo>
                  <a:lnTo>
                    <a:pt x="4762" y="400050"/>
                  </a:lnTo>
                  <a:lnTo>
                    <a:pt x="0" y="419100"/>
                  </a:lnTo>
                  <a:lnTo>
                    <a:pt x="0" y="428625"/>
                  </a:lnTo>
                  <a:lnTo>
                    <a:pt x="7144" y="438150"/>
                  </a:lnTo>
                  <a:lnTo>
                    <a:pt x="23812" y="438150"/>
                  </a:lnTo>
                  <a:lnTo>
                    <a:pt x="52387" y="426244"/>
                  </a:lnTo>
                  <a:lnTo>
                    <a:pt x="76200" y="404813"/>
                  </a:lnTo>
                  <a:lnTo>
                    <a:pt x="111919" y="371475"/>
                  </a:lnTo>
                  <a:lnTo>
                    <a:pt x="157162" y="333375"/>
                  </a:lnTo>
                  <a:lnTo>
                    <a:pt x="202406" y="302419"/>
                  </a:lnTo>
                  <a:lnTo>
                    <a:pt x="259556" y="278606"/>
                  </a:lnTo>
                  <a:lnTo>
                    <a:pt x="307181" y="271463"/>
                  </a:lnTo>
                  <a:lnTo>
                    <a:pt x="466725" y="271463"/>
                  </a:lnTo>
                  <a:lnTo>
                    <a:pt x="788194" y="271463"/>
                  </a:lnTo>
                  <a:lnTo>
                    <a:pt x="1126331" y="269081"/>
                  </a:lnTo>
                  <a:lnTo>
                    <a:pt x="1197769" y="264319"/>
                  </a:lnTo>
                  <a:lnTo>
                    <a:pt x="1250156" y="257175"/>
                  </a:lnTo>
                  <a:lnTo>
                    <a:pt x="1290637" y="252413"/>
                  </a:lnTo>
                  <a:lnTo>
                    <a:pt x="1347787" y="235744"/>
                  </a:lnTo>
                  <a:lnTo>
                    <a:pt x="1395412" y="216694"/>
                  </a:lnTo>
                  <a:lnTo>
                    <a:pt x="1433512" y="192881"/>
                  </a:lnTo>
                  <a:lnTo>
                    <a:pt x="1454944" y="173831"/>
                  </a:lnTo>
                  <a:lnTo>
                    <a:pt x="1471612" y="147638"/>
                  </a:lnTo>
                  <a:lnTo>
                    <a:pt x="1481137" y="116681"/>
                  </a:lnTo>
                  <a:lnTo>
                    <a:pt x="1488281" y="83344"/>
                  </a:lnTo>
                  <a:lnTo>
                    <a:pt x="1488281" y="71438"/>
                  </a:lnTo>
                  <a:lnTo>
                    <a:pt x="1471612" y="50006"/>
                  </a:lnTo>
                  <a:lnTo>
                    <a:pt x="1288256" y="0"/>
                  </a:lnTo>
                  <a:lnTo>
                    <a:pt x="1171575" y="7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5">
              <a:extLst>
                <a:ext uri="{FF2B5EF4-FFF2-40B4-BE49-F238E27FC236}">
                  <a16:creationId xmlns:a16="http://schemas.microsoft.com/office/drawing/2014/main" id="{B233ED07-4578-4084-8860-FA3BA55F5955}"/>
                </a:ext>
              </a:extLst>
            </p:cNvPr>
            <p:cNvSpPr/>
            <p:nvPr/>
          </p:nvSpPr>
          <p:spPr>
            <a:xfrm rot="5400000">
              <a:off x="4057651" y="3008312"/>
              <a:ext cx="4508500" cy="1679575"/>
            </a:xfrm>
            <a:custGeom>
              <a:avLst/>
              <a:gdLst>
                <a:gd name="connsiteX0" fmla="*/ 1982419 w 4509820"/>
                <a:gd name="connsiteY0" fmla="*/ 135332 h 1678839"/>
                <a:gd name="connsiteX1" fmla="*/ 1503273 w 4509820"/>
                <a:gd name="connsiteY1" fmla="*/ 135332 h 1678839"/>
                <a:gd name="connsiteX2" fmla="*/ 1020470 w 4509820"/>
                <a:gd name="connsiteY2" fmla="*/ 124359 h 1678839"/>
                <a:gd name="connsiteX3" fmla="*/ 727862 w 4509820"/>
                <a:gd name="connsiteY3" fmla="*/ 113386 h 1678839"/>
                <a:gd name="connsiteX4" fmla="*/ 523036 w 4509820"/>
                <a:gd name="connsiteY4" fmla="*/ 98756 h 1678839"/>
                <a:gd name="connsiteX5" fmla="*/ 391363 w 4509820"/>
                <a:gd name="connsiteY5" fmla="*/ 87783 h 1678839"/>
                <a:gd name="connsiteX6" fmla="*/ 351129 w 4509820"/>
                <a:gd name="connsiteY6" fmla="*/ 76810 h 1678839"/>
                <a:gd name="connsiteX7" fmla="*/ 336499 w 4509820"/>
                <a:gd name="connsiteY7" fmla="*/ 69495 h 1678839"/>
                <a:gd name="connsiteX8" fmla="*/ 314553 w 4509820"/>
                <a:gd name="connsiteY8" fmla="*/ 51207 h 1678839"/>
                <a:gd name="connsiteX9" fmla="*/ 292608 w 4509820"/>
                <a:gd name="connsiteY9" fmla="*/ 25604 h 1678839"/>
                <a:gd name="connsiteX10" fmla="*/ 281635 w 4509820"/>
                <a:gd name="connsiteY10" fmla="*/ 7316 h 1678839"/>
                <a:gd name="connsiteX11" fmla="*/ 259689 w 4509820"/>
                <a:gd name="connsiteY11" fmla="*/ 0 h 1678839"/>
                <a:gd name="connsiteX12" fmla="*/ 248716 w 4509820"/>
                <a:gd name="connsiteY12" fmla="*/ 0 h 1678839"/>
                <a:gd name="connsiteX13" fmla="*/ 226771 w 4509820"/>
                <a:gd name="connsiteY13" fmla="*/ 7316 h 1678839"/>
                <a:gd name="connsiteX14" fmla="*/ 201168 w 4509820"/>
                <a:gd name="connsiteY14" fmla="*/ 40234 h 1678839"/>
                <a:gd name="connsiteX15" fmla="*/ 113385 w 4509820"/>
                <a:gd name="connsiteY15" fmla="*/ 157277 h 1678839"/>
                <a:gd name="connsiteX16" fmla="*/ 21945 w 4509820"/>
                <a:gd name="connsiteY16" fmla="*/ 307239 h 1678839"/>
                <a:gd name="connsiteX17" fmla="*/ 0 w 4509820"/>
                <a:gd name="connsiteY17" fmla="*/ 343815 h 1678839"/>
                <a:gd name="connsiteX18" fmla="*/ 0 w 4509820"/>
                <a:gd name="connsiteY18" fmla="*/ 373076 h 1678839"/>
                <a:gd name="connsiteX19" fmla="*/ 7315 w 4509820"/>
                <a:gd name="connsiteY19" fmla="*/ 416967 h 1678839"/>
                <a:gd name="connsiteX20" fmla="*/ 21945 w 4509820"/>
                <a:gd name="connsiteY20" fmla="*/ 464516 h 1678839"/>
                <a:gd name="connsiteX21" fmla="*/ 36576 w 4509820"/>
                <a:gd name="connsiteY21" fmla="*/ 497434 h 1678839"/>
                <a:gd name="connsiteX22" fmla="*/ 43891 w 4509820"/>
                <a:gd name="connsiteY22" fmla="*/ 519380 h 1678839"/>
                <a:gd name="connsiteX23" fmla="*/ 73152 w 4509820"/>
                <a:gd name="connsiteY23" fmla="*/ 716890 h 1678839"/>
                <a:gd name="connsiteX24" fmla="*/ 142646 w 4509820"/>
                <a:gd name="connsiteY24" fmla="*/ 1163117 h 1678839"/>
                <a:gd name="connsiteX25" fmla="*/ 164592 w 4509820"/>
                <a:gd name="connsiteY25" fmla="*/ 1320394 h 1678839"/>
                <a:gd name="connsiteX26" fmla="*/ 175564 w 4509820"/>
                <a:gd name="connsiteY26" fmla="*/ 1389888 h 1678839"/>
                <a:gd name="connsiteX27" fmla="*/ 175564 w 4509820"/>
                <a:gd name="connsiteY27" fmla="*/ 1437437 h 1678839"/>
                <a:gd name="connsiteX28" fmla="*/ 171907 w 4509820"/>
                <a:gd name="connsiteY28" fmla="*/ 1495959 h 1678839"/>
                <a:gd name="connsiteX29" fmla="*/ 168249 w 4509820"/>
                <a:gd name="connsiteY29" fmla="*/ 1539850 h 1678839"/>
                <a:gd name="connsiteX30" fmla="*/ 149961 w 4509820"/>
                <a:gd name="connsiteY30" fmla="*/ 1620317 h 1678839"/>
                <a:gd name="connsiteX31" fmla="*/ 131673 w 4509820"/>
                <a:gd name="connsiteY31" fmla="*/ 1678839 h 1678839"/>
                <a:gd name="connsiteX32" fmla="*/ 362102 w 4509820"/>
                <a:gd name="connsiteY32" fmla="*/ 1543508 h 1678839"/>
                <a:gd name="connsiteX33" fmla="*/ 325526 w 4509820"/>
                <a:gd name="connsiteY33" fmla="*/ 1247242 h 1678839"/>
                <a:gd name="connsiteX34" fmla="*/ 281635 w 4509820"/>
                <a:gd name="connsiteY34" fmla="*/ 903428 h 1678839"/>
                <a:gd name="connsiteX35" fmla="*/ 219456 w 4509820"/>
                <a:gd name="connsiteY35" fmla="*/ 464516 h 1678839"/>
                <a:gd name="connsiteX36" fmla="*/ 219456 w 4509820"/>
                <a:gd name="connsiteY36" fmla="*/ 438912 h 1678839"/>
                <a:gd name="connsiteX37" fmla="*/ 230428 w 4509820"/>
                <a:gd name="connsiteY37" fmla="*/ 413309 h 1678839"/>
                <a:gd name="connsiteX38" fmla="*/ 237744 w 4509820"/>
                <a:gd name="connsiteY38" fmla="*/ 402336 h 1678839"/>
                <a:gd name="connsiteX39" fmla="*/ 256032 w 4509820"/>
                <a:gd name="connsiteY39" fmla="*/ 391364 h 1678839"/>
                <a:gd name="connsiteX40" fmla="*/ 288950 w 4509820"/>
                <a:gd name="connsiteY40" fmla="*/ 380391 h 1678839"/>
                <a:gd name="connsiteX41" fmla="*/ 354787 w 4509820"/>
                <a:gd name="connsiteY41" fmla="*/ 376733 h 1678839"/>
                <a:gd name="connsiteX42" fmla="*/ 607161 w 4509820"/>
                <a:gd name="connsiteY42" fmla="*/ 376733 h 1678839"/>
                <a:gd name="connsiteX43" fmla="*/ 1133856 w 4509820"/>
                <a:gd name="connsiteY43" fmla="*/ 376733 h 1678839"/>
                <a:gd name="connsiteX44" fmla="*/ 1203350 w 4509820"/>
                <a:gd name="connsiteY44" fmla="*/ 376733 h 1678839"/>
                <a:gd name="connsiteX45" fmla="*/ 1386230 w 4509820"/>
                <a:gd name="connsiteY45" fmla="*/ 354788 h 1678839"/>
                <a:gd name="connsiteX46" fmla="*/ 1638604 w 4509820"/>
                <a:gd name="connsiteY46" fmla="*/ 351130 h 1678839"/>
                <a:gd name="connsiteX47" fmla="*/ 2161641 w 4509820"/>
                <a:gd name="connsiteY47" fmla="*/ 354788 h 1678839"/>
                <a:gd name="connsiteX48" fmla="*/ 2684678 w 4509820"/>
                <a:gd name="connsiteY48" fmla="*/ 354788 h 1678839"/>
                <a:gd name="connsiteX49" fmla="*/ 3171139 w 4509820"/>
                <a:gd name="connsiteY49" fmla="*/ 354788 h 1678839"/>
                <a:gd name="connsiteX50" fmla="*/ 3734409 w 4509820"/>
                <a:gd name="connsiteY50" fmla="*/ 354788 h 1678839"/>
                <a:gd name="connsiteX51" fmla="*/ 3895344 w 4509820"/>
                <a:gd name="connsiteY51" fmla="*/ 358445 h 1678839"/>
                <a:gd name="connsiteX52" fmla="*/ 3920947 w 4509820"/>
                <a:gd name="connsiteY52" fmla="*/ 362103 h 1678839"/>
                <a:gd name="connsiteX53" fmla="*/ 3950208 w 4509820"/>
                <a:gd name="connsiteY53" fmla="*/ 369418 h 1678839"/>
                <a:gd name="connsiteX54" fmla="*/ 4392777 w 4509820"/>
                <a:gd name="connsiteY54" fmla="*/ 398679 h 1678839"/>
                <a:gd name="connsiteX55" fmla="*/ 4425696 w 4509820"/>
                <a:gd name="connsiteY55" fmla="*/ 387706 h 1678839"/>
                <a:gd name="connsiteX56" fmla="*/ 4458614 w 4509820"/>
                <a:gd name="connsiteY56" fmla="*/ 369418 h 1678839"/>
                <a:gd name="connsiteX57" fmla="*/ 4480560 w 4509820"/>
                <a:gd name="connsiteY57" fmla="*/ 351130 h 1678839"/>
                <a:gd name="connsiteX58" fmla="*/ 4502505 w 4509820"/>
                <a:gd name="connsiteY58" fmla="*/ 318212 h 1678839"/>
                <a:gd name="connsiteX59" fmla="*/ 4509820 w 4509820"/>
                <a:gd name="connsiteY59" fmla="*/ 296266 h 1678839"/>
                <a:gd name="connsiteX60" fmla="*/ 4509820 w 4509820"/>
                <a:gd name="connsiteY60" fmla="*/ 270663 h 1678839"/>
                <a:gd name="connsiteX61" fmla="*/ 4495190 w 4509820"/>
                <a:gd name="connsiteY61" fmla="*/ 241402 h 1678839"/>
                <a:gd name="connsiteX62" fmla="*/ 4451299 w 4509820"/>
                <a:gd name="connsiteY62" fmla="*/ 208484 h 1678839"/>
                <a:gd name="connsiteX63" fmla="*/ 4385462 w 4509820"/>
                <a:gd name="connsiteY63" fmla="*/ 171908 h 1678839"/>
                <a:gd name="connsiteX64" fmla="*/ 4290364 w 4509820"/>
                <a:gd name="connsiteY64" fmla="*/ 138989 h 1678839"/>
                <a:gd name="connsiteX65" fmla="*/ 4195267 w 4509820"/>
                <a:gd name="connsiteY65" fmla="*/ 109728 h 1678839"/>
                <a:gd name="connsiteX66" fmla="*/ 4122115 w 4509820"/>
                <a:gd name="connsiteY66" fmla="*/ 91440 h 1678839"/>
                <a:gd name="connsiteX67" fmla="*/ 4012387 w 4509820"/>
                <a:gd name="connsiteY67" fmla="*/ 69495 h 1678839"/>
                <a:gd name="connsiteX68" fmla="*/ 3920947 w 4509820"/>
                <a:gd name="connsiteY68" fmla="*/ 62180 h 1678839"/>
                <a:gd name="connsiteX69" fmla="*/ 3723436 w 4509820"/>
                <a:gd name="connsiteY69" fmla="*/ 73152 h 1678839"/>
                <a:gd name="connsiteX70" fmla="*/ 3299155 w 4509820"/>
                <a:gd name="connsiteY70" fmla="*/ 91440 h 1678839"/>
                <a:gd name="connsiteX71" fmla="*/ 2874873 w 4509820"/>
                <a:gd name="connsiteY71" fmla="*/ 113386 h 1678839"/>
                <a:gd name="connsiteX72" fmla="*/ 2534716 w 4509820"/>
                <a:gd name="connsiteY72" fmla="*/ 128016 h 1678839"/>
                <a:gd name="connsiteX73" fmla="*/ 2238451 w 4509820"/>
                <a:gd name="connsiteY73" fmla="*/ 135332 h 1678839"/>
                <a:gd name="connsiteX74" fmla="*/ 1982419 w 4509820"/>
                <a:gd name="connsiteY74" fmla="*/ 135332 h 167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509820" h="1678839">
                  <a:moveTo>
                    <a:pt x="1982419" y="135332"/>
                  </a:moveTo>
                  <a:lnTo>
                    <a:pt x="1503273" y="135332"/>
                  </a:lnTo>
                  <a:lnTo>
                    <a:pt x="1020470" y="124359"/>
                  </a:lnTo>
                  <a:lnTo>
                    <a:pt x="727862" y="113386"/>
                  </a:lnTo>
                  <a:lnTo>
                    <a:pt x="523036" y="98756"/>
                  </a:lnTo>
                  <a:lnTo>
                    <a:pt x="391363" y="87783"/>
                  </a:lnTo>
                  <a:lnTo>
                    <a:pt x="351129" y="76810"/>
                  </a:lnTo>
                  <a:lnTo>
                    <a:pt x="336499" y="69495"/>
                  </a:lnTo>
                  <a:lnTo>
                    <a:pt x="314553" y="51207"/>
                  </a:lnTo>
                  <a:lnTo>
                    <a:pt x="292608" y="25604"/>
                  </a:lnTo>
                  <a:lnTo>
                    <a:pt x="281635" y="7316"/>
                  </a:lnTo>
                  <a:lnTo>
                    <a:pt x="259689" y="0"/>
                  </a:lnTo>
                  <a:lnTo>
                    <a:pt x="248716" y="0"/>
                  </a:lnTo>
                  <a:lnTo>
                    <a:pt x="226771" y="7316"/>
                  </a:lnTo>
                  <a:lnTo>
                    <a:pt x="201168" y="40234"/>
                  </a:lnTo>
                  <a:lnTo>
                    <a:pt x="113385" y="157277"/>
                  </a:lnTo>
                  <a:lnTo>
                    <a:pt x="21945" y="307239"/>
                  </a:lnTo>
                  <a:lnTo>
                    <a:pt x="0" y="343815"/>
                  </a:lnTo>
                  <a:lnTo>
                    <a:pt x="0" y="373076"/>
                  </a:lnTo>
                  <a:lnTo>
                    <a:pt x="7315" y="416967"/>
                  </a:lnTo>
                  <a:lnTo>
                    <a:pt x="21945" y="464516"/>
                  </a:lnTo>
                  <a:lnTo>
                    <a:pt x="36576" y="497434"/>
                  </a:lnTo>
                  <a:lnTo>
                    <a:pt x="43891" y="519380"/>
                  </a:lnTo>
                  <a:lnTo>
                    <a:pt x="73152" y="716890"/>
                  </a:lnTo>
                  <a:lnTo>
                    <a:pt x="142646" y="1163117"/>
                  </a:lnTo>
                  <a:lnTo>
                    <a:pt x="164592" y="1320394"/>
                  </a:lnTo>
                  <a:lnTo>
                    <a:pt x="175564" y="1389888"/>
                  </a:lnTo>
                  <a:lnTo>
                    <a:pt x="175564" y="1437437"/>
                  </a:lnTo>
                  <a:lnTo>
                    <a:pt x="171907" y="1495959"/>
                  </a:lnTo>
                  <a:lnTo>
                    <a:pt x="168249" y="1539850"/>
                  </a:lnTo>
                  <a:lnTo>
                    <a:pt x="149961" y="1620317"/>
                  </a:lnTo>
                  <a:lnTo>
                    <a:pt x="131673" y="1678839"/>
                  </a:lnTo>
                  <a:lnTo>
                    <a:pt x="362102" y="1543508"/>
                  </a:lnTo>
                  <a:lnTo>
                    <a:pt x="325526" y="1247242"/>
                  </a:lnTo>
                  <a:lnTo>
                    <a:pt x="281635" y="903428"/>
                  </a:lnTo>
                  <a:lnTo>
                    <a:pt x="219456" y="464516"/>
                  </a:lnTo>
                  <a:lnTo>
                    <a:pt x="219456" y="438912"/>
                  </a:lnTo>
                  <a:lnTo>
                    <a:pt x="230428" y="413309"/>
                  </a:lnTo>
                  <a:lnTo>
                    <a:pt x="237744" y="402336"/>
                  </a:lnTo>
                  <a:lnTo>
                    <a:pt x="256032" y="391364"/>
                  </a:lnTo>
                  <a:lnTo>
                    <a:pt x="288950" y="380391"/>
                  </a:lnTo>
                  <a:lnTo>
                    <a:pt x="354787" y="376733"/>
                  </a:lnTo>
                  <a:lnTo>
                    <a:pt x="607161" y="376733"/>
                  </a:lnTo>
                  <a:lnTo>
                    <a:pt x="1133856" y="376733"/>
                  </a:lnTo>
                  <a:lnTo>
                    <a:pt x="1203350" y="376733"/>
                  </a:lnTo>
                  <a:lnTo>
                    <a:pt x="1386230" y="354788"/>
                  </a:lnTo>
                  <a:lnTo>
                    <a:pt x="1638604" y="351130"/>
                  </a:lnTo>
                  <a:lnTo>
                    <a:pt x="2161641" y="354788"/>
                  </a:lnTo>
                  <a:lnTo>
                    <a:pt x="2684678" y="354788"/>
                  </a:lnTo>
                  <a:lnTo>
                    <a:pt x="3171139" y="354788"/>
                  </a:lnTo>
                  <a:lnTo>
                    <a:pt x="3734409" y="354788"/>
                  </a:lnTo>
                  <a:lnTo>
                    <a:pt x="3895344" y="358445"/>
                  </a:lnTo>
                  <a:lnTo>
                    <a:pt x="3920947" y="362103"/>
                  </a:lnTo>
                  <a:lnTo>
                    <a:pt x="3950208" y="369418"/>
                  </a:lnTo>
                  <a:lnTo>
                    <a:pt x="4392777" y="398679"/>
                  </a:lnTo>
                  <a:lnTo>
                    <a:pt x="4425696" y="387706"/>
                  </a:lnTo>
                  <a:lnTo>
                    <a:pt x="4458614" y="369418"/>
                  </a:lnTo>
                  <a:lnTo>
                    <a:pt x="4480560" y="351130"/>
                  </a:lnTo>
                  <a:lnTo>
                    <a:pt x="4502505" y="318212"/>
                  </a:lnTo>
                  <a:lnTo>
                    <a:pt x="4509820" y="296266"/>
                  </a:lnTo>
                  <a:lnTo>
                    <a:pt x="4509820" y="270663"/>
                  </a:lnTo>
                  <a:lnTo>
                    <a:pt x="4495190" y="241402"/>
                  </a:lnTo>
                  <a:lnTo>
                    <a:pt x="4451299" y="208484"/>
                  </a:lnTo>
                  <a:lnTo>
                    <a:pt x="4385462" y="171908"/>
                  </a:lnTo>
                  <a:lnTo>
                    <a:pt x="4290364" y="138989"/>
                  </a:lnTo>
                  <a:lnTo>
                    <a:pt x="4195267" y="109728"/>
                  </a:lnTo>
                  <a:lnTo>
                    <a:pt x="4122115" y="91440"/>
                  </a:lnTo>
                  <a:lnTo>
                    <a:pt x="4012387" y="69495"/>
                  </a:lnTo>
                  <a:lnTo>
                    <a:pt x="3920947" y="62180"/>
                  </a:lnTo>
                  <a:lnTo>
                    <a:pt x="3723436" y="73152"/>
                  </a:lnTo>
                  <a:lnTo>
                    <a:pt x="3299155" y="91440"/>
                  </a:lnTo>
                  <a:lnTo>
                    <a:pt x="2874873" y="113386"/>
                  </a:lnTo>
                  <a:lnTo>
                    <a:pt x="2534716" y="128016"/>
                  </a:lnTo>
                  <a:lnTo>
                    <a:pt x="2238451" y="135332"/>
                  </a:lnTo>
                  <a:lnTo>
                    <a:pt x="1982419" y="1353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6">
              <a:extLst>
                <a:ext uri="{FF2B5EF4-FFF2-40B4-BE49-F238E27FC236}">
                  <a16:creationId xmlns:a16="http://schemas.microsoft.com/office/drawing/2014/main" id="{1CF7944D-35D5-46C6-A4AB-2E56518A04D1}"/>
                </a:ext>
              </a:extLst>
            </p:cNvPr>
            <p:cNvSpPr/>
            <p:nvPr/>
          </p:nvSpPr>
          <p:spPr>
            <a:xfrm rot="5400000">
              <a:off x="6094413" y="5364162"/>
              <a:ext cx="685800" cy="733425"/>
            </a:xfrm>
            <a:custGeom>
              <a:avLst/>
              <a:gdLst>
                <a:gd name="connsiteX0" fmla="*/ 190500 w 685800"/>
                <a:gd name="connsiteY0" fmla="*/ 350044 h 733425"/>
                <a:gd name="connsiteX1" fmla="*/ 207168 w 685800"/>
                <a:gd name="connsiteY1" fmla="*/ 259557 h 733425"/>
                <a:gd name="connsiteX2" fmla="*/ 221456 w 685800"/>
                <a:gd name="connsiteY2" fmla="*/ 161925 h 733425"/>
                <a:gd name="connsiteX3" fmla="*/ 223837 w 685800"/>
                <a:gd name="connsiteY3" fmla="*/ 116682 h 733425"/>
                <a:gd name="connsiteX4" fmla="*/ 219075 w 685800"/>
                <a:gd name="connsiteY4" fmla="*/ 83344 h 733425"/>
                <a:gd name="connsiteX5" fmla="*/ 207168 w 685800"/>
                <a:gd name="connsiteY5" fmla="*/ 59532 h 733425"/>
                <a:gd name="connsiteX6" fmla="*/ 192881 w 685800"/>
                <a:gd name="connsiteY6" fmla="*/ 45244 h 733425"/>
                <a:gd name="connsiteX7" fmla="*/ 171450 w 685800"/>
                <a:gd name="connsiteY7" fmla="*/ 30957 h 733425"/>
                <a:gd name="connsiteX8" fmla="*/ 150018 w 685800"/>
                <a:gd name="connsiteY8" fmla="*/ 21432 h 733425"/>
                <a:gd name="connsiteX9" fmla="*/ 128587 w 685800"/>
                <a:gd name="connsiteY9" fmla="*/ 14288 h 733425"/>
                <a:gd name="connsiteX10" fmla="*/ 76200 w 685800"/>
                <a:gd name="connsiteY10" fmla="*/ 4763 h 733425"/>
                <a:gd name="connsiteX11" fmla="*/ 0 w 685800"/>
                <a:gd name="connsiteY11" fmla="*/ 2382 h 733425"/>
                <a:gd name="connsiteX12" fmla="*/ 685800 w 685800"/>
                <a:gd name="connsiteY12" fmla="*/ 0 h 733425"/>
                <a:gd name="connsiteX13" fmla="*/ 640556 w 685800"/>
                <a:gd name="connsiteY13" fmla="*/ 30957 h 733425"/>
                <a:gd name="connsiteX14" fmla="*/ 595312 w 685800"/>
                <a:gd name="connsiteY14" fmla="*/ 54769 h 733425"/>
                <a:gd name="connsiteX15" fmla="*/ 561975 w 685800"/>
                <a:gd name="connsiteY15" fmla="*/ 80963 h 733425"/>
                <a:gd name="connsiteX16" fmla="*/ 516731 w 685800"/>
                <a:gd name="connsiteY16" fmla="*/ 126207 h 733425"/>
                <a:gd name="connsiteX17" fmla="*/ 454818 w 685800"/>
                <a:gd name="connsiteY17" fmla="*/ 200025 h 733425"/>
                <a:gd name="connsiteX18" fmla="*/ 364331 w 685800"/>
                <a:gd name="connsiteY18" fmla="*/ 335757 h 733425"/>
                <a:gd name="connsiteX19" fmla="*/ 264318 w 685800"/>
                <a:gd name="connsiteY19" fmla="*/ 516732 h 733425"/>
                <a:gd name="connsiteX20" fmla="*/ 164306 w 685800"/>
                <a:gd name="connsiteY20" fmla="*/ 711994 h 733425"/>
                <a:gd name="connsiteX21" fmla="*/ 157162 w 685800"/>
                <a:gd name="connsiteY21" fmla="*/ 721519 h 733425"/>
                <a:gd name="connsiteX22" fmla="*/ 138112 w 685800"/>
                <a:gd name="connsiteY22" fmla="*/ 731044 h 733425"/>
                <a:gd name="connsiteX23" fmla="*/ 121443 w 685800"/>
                <a:gd name="connsiteY23" fmla="*/ 733425 h 733425"/>
                <a:gd name="connsiteX24" fmla="*/ 107156 w 685800"/>
                <a:gd name="connsiteY24" fmla="*/ 733425 h 733425"/>
                <a:gd name="connsiteX25" fmla="*/ 97631 w 685800"/>
                <a:gd name="connsiteY25" fmla="*/ 723900 h 733425"/>
                <a:gd name="connsiteX26" fmla="*/ 102393 w 685800"/>
                <a:gd name="connsiteY26" fmla="*/ 681038 h 733425"/>
                <a:gd name="connsiteX27" fmla="*/ 128587 w 685800"/>
                <a:gd name="connsiteY27" fmla="*/ 595313 h 733425"/>
                <a:gd name="connsiteX28" fmla="*/ 190500 w 685800"/>
                <a:gd name="connsiteY28" fmla="*/ 350044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5800" h="733425">
                  <a:moveTo>
                    <a:pt x="190500" y="350044"/>
                  </a:moveTo>
                  <a:lnTo>
                    <a:pt x="207168" y="259557"/>
                  </a:lnTo>
                  <a:lnTo>
                    <a:pt x="221456" y="161925"/>
                  </a:lnTo>
                  <a:lnTo>
                    <a:pt x="223837" y="116682"/>
                  </a:lnTo>
                  <a:lnTo>
                    <a:pt x="219075" y="83344"/>
                  </a:lnTo>
                  <a:lnTo>
                    <a:pt x="207168" y="59532"/>
                  </a:lnTo>
                  <a:lnTo>
                    <a:pt x="192881" y="45244"/>
                  </a:lnTo>
                  <a:lnTo>
                    <a:pt x="171450" y="30957"/>
                  </a:lnTo>
                  <a:lnTo>
                    <a:pt x="150018" y="21432"/>
                  </a:lnTo>
                  <a:lnTo>
                    <a:pt x="128587" y="14288"/>
                  </a:lnTo>
                  <a:lnTo>
                    <a:pt x="76200" y="4763"/>
                  </a:lnTo>
                  <a:lnTo>
                    <a:pt x="0" y="2382"/>
                  </a:lnTo>
                  <a:lnTo>
                    <a:pt x="685800" y="0"/>
                  </a:lnTo>
                  <a:lnTo>
                    <a:pt x="640556" y="30957"/>
                  </a:lnTo>
                  <a:lnTo>
                    <a:pt x="595312" y="54769"/>
                  </a:lnTo>
                  <a:lnTo>
                    <a:pt x="561975" y="80963"/>
                  </a:lnTo>
                  <a:lnTo>
                    <a:pt x="516731" y="126207"/>
                  </a:lnTo>
                  <a:lnTo>
                    <a:pt x="454818" y="200025"/>
                  </a:lnTo>
                  <a:lnTo>
                    <a:pt x="364331" y="335757"/>
                  </a:lnTo>
                  <a:lnTo>
                    <a:pt x="264318" y="516732"/>
                  </a:lnTo>
                  <a:lnTo>
                    <a:pt x="164306" y="711994"/>
                  </a:lnTo>
                  <a:lnTo>
                    <a:pt x="157162" y="721519"/>
                  </a:lnTo>
                  <a:lnTo>
                    <a:pt x="138112" y="731044"/>
                  </a:lnTo>
                  <a:lnTo>
                    <a:pt x="121443" y="733425"/>
                  </a:lnTo>
                  <a:lnTo>
                    <a:pt x="107156" y="733425"/>
                  </a:lnTo>
                  <a:lnTo>
                    <a:pt x="97631" y="723900"/>
                  </a:lnTo>
                  <a:lnTo>
                    <a:pt x="102393" y="681038"/>
                  </a:lnTo>
                  <a:lnTo>
                    <a:pt x="128587" y="595313"/>
                  </a:lnTo>
                  <a:lnTo>
                    <a:pt x="190500" y="3500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8">
              <a:extLst>
                <a:ext uri="{FF2B5EF4-FFF2-40B4-BE49-F238E27FC236}">
                  <a16:creationId xmlns:a16="http://schemas.microsoft.com/office/drawing/2014/main" id="{74E2FEA3-7471-4CA3-A541-80BAEAB8294C}"/>
                </a:ext>
              </a:extLst>
            </p:cNvPr>
            <p:cNvSpPr/>
            <p:nvPr/>
          </p:nvSpPr>
          <p:spPr>
            <a:xfrm rot="5400000">
              <a:off x="6088857" y="1743868"/>
              <a:ext cx="298450" cy="1236663"/>
            </a:xfrm>
            <a:custGeom>
              <a:avLst/>
              <a:gdLst>
                <a:gd name="connsiteX0" fmla="*/ 242888 w 297657"/>
                <a:gd name="connsiteY0" fmla="*/ 583406 h 1235869"/>
                <a:gd name="connsiteX1" fmla="*/ 214313 w 297657"/>
                <a:gd name="connsiteY1" fmla="*/ 330994 h 1235869"/>
                <a:gd name="connsiteX2" fmla="*/ 176213 w 297657"/>
                <a:gd name="connsiteY2" fmla="*/ 0 h 1235869"/>
                <a:gd name="connsiteX3" fmla="*/ 61913 w 297657"/>
                <a:gd name="connsiteY3" fmla="*/ 11906 h 1235869"/>
                <a:gd name="connsiteX4" fmla="*/ 14288 w 297657"/>
                <a:gd name="connsiteY4" fmla="*/ 100012 h 1235869"/>
                <a:gd name="connsiteX5" fmla="*/ 4763 w 297657"/>
                <a:gd name="connsiteY5" fmla="*/ 123825 h 1235869"/>
                <a:gd name="connsiteX6" fmla="*/ 0 w 297657"/>
                <a:gd name="connsiteY6" fmla="*/ 152400 h 1235869"/>
                <a:gd name="connsiteX7" fmla="*/ 2382 w 297657"/>
                <a:gd name="connsiteY7" fmla="*/ 192881 h 1235869"/>
                <a:gd name="connsiteX8" fmla="*/ 11907 w 297657"/>
                <a:gd name="connsiteY8" fmla="*/ 242887 h 1235869"/>
                <a:gd name="connsiteX9" fmla="*/ 33338 w 297657"/>
                <a:gd name="connsiteY9" fmla="*/ 335756 h 1235869"/>
                <a:gd name="connsiteX10" fmla="*/ 64294 w 297657"/>
                <a:gd name="connsiteY10" fmla="*/ 504825 h 1235869"/>
                <a:gd name="connsiteX11" fmla="*/ 83344 w 297657"/>
                <a:gd name="connsiteY11" fmla="*/ 616744 h 1235869"/>
                <a:gd name="connsiteX12" fmla="*/ 100013 w 297657"/>
                <a:gd name="connsiteY12" fmla="*/ 742950 h 1235869"/>
                <a:gd name="connsiteX13" fmla="*/ 119063 w 297657"/>
                <a:gd name="connsiteY13" fmla="*/ 892969 h 1235869"/>
                <a:gd name="connsiteX14" fmla="*/ 135732 w 297657"/>
                <a:gd name="connsiteY14" fmla="*/ 1092994 h 1235869"/>
                <a:gd name="connsiteX15" fmla="*/ 145257 w 297657"/>
                <a:gd name="connsiteY15" fmla="*/ 1235869 h 1235869"/>
                <a:gd name="connsiteX16" fmla="*/ 297657 w 297657"/>
                <a:gd name="connsiteY16" fmla="*/ 1212056 h 1235869"/>
                <a:gd name="connsiteX17" fmla="*/ 280988 w 297657"/>
                <a:gd name="connsiteY17" fmla="*/ 973931 h 1235869"/>
                <a:gd name="connsiteX18" fmla="*/ 242888 w 297657"/>
                <a:gd name="connsiteY18" fmla="*/ 583406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7" h="1235869">
                  <a:moveTo>
                    <a:pt x="242888" y="583406"/>
                  </a:moveTo>
                  <a:lnTo>
                    <a:pt x="214313" y="330994"/>
                  </a:lnTo>
                  <a:lnTo>
                    <a:pt x="176213" y="0"/>
                  </a:lnTo>
                  <a:lnTo>
                    <a:pt x="61913" y="11906"/>
                  </a:lnTo>
                  <a:lnTo>
                    <a:pt x="14288" y="100012"/>
                  </a:lnTo>
                  <a:lnTo>
                    <a:pt x="4763" y="123825"/>
                  </a:lnTo>
                  <a:lnTo>
                    <a:pt x="0" y="152400"/>
                  </a:lnTo>
                  <a:lnTo>
                    <a:pt x="2382" y="192881"/>
                  </a:lnTo>
                  <a:lnTo>
                    <a:pt x="11907" y="242887"/>
                  </a:lnTo>
                  <a:lnTo>
                    <a:pt x="33338" y="335756"/>
                  </a:lnTo>
                  <a:lnTo>
                    <a:pt x="64294" y="504825"/>
                  </a:lnTo>
                  <a:lnTo>
                    <a:pt x="83344" y="616744"/>
                  </a:lnTo>
                  <a:lnTo>
                    <a:pt x="100013" y="742950"/>
                  </a:lnTo>
                  <a:lnTo>
                    <a:pt x="119063" y="892969"/>
                  </a:lnTo>
                  <a:lnTo>
                    <a:pt x="135732" y="1092994"/>
                  </a:lnTo>
                  <a:lnTo>
                    <a:pt x="145257" y="1235869"/>
                  </a:lnTo>
                  <a:lnTo>
                    <a:pt x="297657" y="1212056"/>
                  </a:lnTo>
                  <a:lnTo>
                    <a:pt x="280988" y="973931"/>
                  </a:lnTo>
                  <a:lnTo>
                    <a:pt x="242888" y="583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7">
              <a:extLst>
                <a:ext uri="{FF2B5EF4-FFF2-40B4-BE49-F238E27FC236}">
                  <a16:creationId xmlns:a16="http://schemas.microsoft.com/office/drawing/2014/main" id="{BE26EB45-E6DC-4B63-837A-9A67186CFB7D}"/>
                </a:ext>
              </a:extLst>
            </p:cNvPr>
            <p:cNvSpPr/>
            <p:nvPr/>
          </p:nvSpPr>
          <p:spPr>
            <a:xfrm rot="5400000">
              <a:off x="6053931" y="2337594"/>
              <a:ext cx="363538" cy="1225550"/>
            </a:xfrm>
            <a:custGeom>
              <a:avLst/>
              <a:gdLst>
                <a:gd name="connsiteX0" fmla="*/ 78581 w 364331"/>
                <a:gd name="connsiteY0" fmla="*/ 609600 h 1226343"/>
                <a:gd name="connsiteX1" fmla="*/ 0 w 364331"/>
                <a:gd name="connsiteY1" fmla="*/ 4762 h 1226343"/>
                <a:gd name="connsiteX2" fmla="*/ 230981 w 364331"/>
                <a:gd name="connsiteY2" fmla="*/ 0 h 1226343"/>
                <a:gd name="connsiteX3" fmla="*/ 242887 w 364331"/>
                <a:gd name="connsiteY3" fmla="*/ 207168 h 1226343"/>
                <a:gd name="connsiteX4" fmla="*/ 266700 w 364331"/>
                <a:gd name="connsiteY4" fmla="*/ 545306 h 1226343"/>
                <a:gd name="connsiteX5" fmla="*/ 300037 w 364331"/>
                <a:gd name="connsiteY5" fmla="*/ 1054893 h 1226343"/>
                <a:gd name="connsiteX6" fmla="*/ 307181 w 364331"/>
                <a:gd name="connsiteY6" fmla="*/ 1081087 h 1226343"/>
                <a:gd name="connsiteX7" fmla="*/ 326231 w 364331"/>
                <a:gd name="connsiteY7" fmla="*/ 1116806 h 1226343"/>
                <a:gd name="connsiteX8" fmla="*/ 342900 w 364331"/>
                <a:gd name="connsiteY8" fmla="*/ 1140618 h 1226343"/>
                <a:gd name="connsiteX9" fmla="*/ 357187 w 364331"/>
                <a:gd name="connsiteY9" fmla="*/ 1157287 h 1226343"/>
                <a:gd name="connsiteX10" fmla="*/ 364331 w 364331"/>
                <a:gd name="connsiteY10" fmla="*/ 1173956 h 1226343"/>
                <a:gd name="connsiteX11" fmla="*/ 350043 w 364331"/>
                <a:gd name="connsiteY11" fmla="*/ 1226343 h 1226343"/>
                <a:gd name="connsiteX12" fmla="*/ 152400 w 364331"/>
                <a:gd name="connsiteY12" fmla="*/ 1204912 h 1226343"/>
                <a:gd name="connsiteX13" fmla="*/ 135731 w 364331"/>
                <a:gd name="connsiteY13" fmla="*/ 1050131 h 1226343"/>
                <a:gd name="connsiteX14" fmla="*/ 107156 w 364331"/>
                <a:gd name="connsiteY14" fmla="*/ 835818 h 1226343"/>
                <a:gd name="connsiteX15" fmla="*/ 78581 w 364331"/>
                <a:gd name="connsiteY15" fmla="*/ 609600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226343">
                  <a:moveTo>
                    <a:pt x="78581" y="609600"/>
                  </a:moveTo>
                  <a:lnTo>
                    <a:pt x="0" y="4762"/>
                  </a:lnTo>
                  <a:lnTo>
                    <a:pt x="230981" y="0"/>
                  </a:lnTo>
                  <a:lnTo>
                    <a:pt x="242887" y="207168"/>
                  </a:lnTo>
                  <a:lnTo>
                    <a:pt x="266700" y="545306"/>
                  </a:lnTo>
                  <a:lnTo>
                    <a:pt x="300037" y="1054893"/>
                  </a:lnTo>
                  <a:lnTo>
                    <a:pt x="307181" y="1081087"/>
                  </a:lnTo>
                  <a:lnTo>
                    <a:pt x="326231" y="1116806"/>
                  </a:lnTo>
                  <a:lnTo>
                    <a:pt x="342900" y="1140618"/>
                  </a:lnTo>
                  <a:lnTo>
                    <a:pt x="357187" y="1157287"/>
                  </a:lnTo>
                  <a:lnTo>
                    <a:pt x="364331" y="1173956"/>
                  </a:lnTo>
                  <a:lnTo>
                    <a:pt x="350043" y="1226343"/>
                  </a:lnTo>
                  <a:lnTo>
                    <a:pt x="152400" y="1204912"/>
                  </a:lnTo>
                  <a:lnTo>
                    <a:pt x="135731" y="1050131"/>
                  </a:lnTo>
                  <a:lnTo>
                    <a:pt x="107156" y="835818"/>
                  </a:lnTo>
                  <a:lnTo>
                    <a:pt x="78581" y="609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2">
              <a:extLst>
                <a:ext uri="{FF2B5EF4-FFF2-40B4-BE49-F238E27FC236}">
                  <a16:creationId xmlns:a16="http://schemas.microsoft.com/office/drawing/2014/main" id="{9F8AA62F-6D29-4BC7-A194-4E0D76BB110B}"/>
                </a:ext>
              </a:extLst>
            </p:cNvPr>
            <p:cNvSpPr/>
            <p:nvPr/>
          </p:nvSpPr>
          <p:spPr>
            <a:xfrm>
              <a:off x="3589338" y="3573463"/>
              <a:ext cx="2552700" cy="568325"/>
            </a:xfrm>
            <a:custGeom>
              <a:avLst/>
              <a:gdLst>
                <a:gd name="connsiteX0" fmla="*/ 1335881 w 2552700"/>
                <a:gd name="connsiteY0" fmla="*/ 178594 h 566738"/>
                <a:gd name="connsiteX1" fmla="*/ 1088231 w 2552700"/>
                <a:gd name="connsiteY1" fmla="*/ 216694 h 566738"/>
                <a:gd name="connsiteX2" fmla="*/ 781050 w 2552700"/>
                <a:gd name="connsiteY2" fmla="*/ 264319 h 566738"/>
                <a:gd name="connsiteX3" fmla="*/ 566737 w 2552700"/>
                <a:gd name="connsiteY3" fmla="*/ 300038 h 566738"/>
                <a:gd name="connsiteX4" fmla="*/ 440531 w 2552700"/>
                <a:gd name="connsiteY4" fmla="*/ 319088 h 566738"/>
                <a:gd name="connsiteX5" fmla="*/ 411956 w 2552700"/>
                <a:gd name="connsiteY5" fmla="*/ 323850 h 566738"/>
                <a:gd name="connsiteX6" fmla="*/ 376237 w 2552700"/>
                <a:gd name="connsiteY6" fmla="*/ 321469 h 566738"/>
                <a:gd name="connsiteX7" fmla="*/ 321469 w 2552700"/>
                <a:gd name="connsiteY7" fmla="*/ 314325 h 566738"/>
                <a:gd name="connsiteX8" fmla="*/ 259556 w 2552700"/>
                <a:gd name="connsiteY8" fmla="*/ 297657 h 566738"/>
                <a:gd name="connsiteX9" fmla="*/ 176212 w 2552700"/>
                <a:gd name="connsiteY9" fmla="*/ 266700 h 566738"/>
                <a:gd name="connsiteX10" fmla="*/ 102394 w 2552700"/>
                <a:gd name="connsiteY10" fmla="*/ 230982 h 566738"/>
                <a:gd name="connsiteX11" fmla="*/ 59531 w 2552700"/>
                <a:gd name="connsiteY11" fmla="*/ 209550 h 566738"/>
                <a:gd name="connsiteX12" fmla="*/ 42862 w 2552700"/>
                <a:gd name="connsiteY12" fmla="*/ 204788 h 566738"/>
                <a:gd name="connsiteX13" fmla="*/ 21431 w 2552700"/>
                <a:gd name="connsiteY13" fmla="*/ 202407 h 566738"/>
                <a:gd name="connsiteX14" fmla="*/ 11906 w 2552700"/>
                <a:gd name="connsiteY14" fmla="*/ 202407 h 566738"/>
                <a:gd name="connsiteX15" fmla="*/ 2381 w 2552700"/>
                <a:gd name="connsiteY15" fmla="*/ 207169 h 566738"/>
                <a:gd name="connsiteX16" fmla="*/ 0 w 2552700"/>
                <a:gd name="connsiteY16" fmla="*/ 219075 h 566738"/>
                <a:gd name="connsiteX17" fmla="*/ 7144 w 2552700"/>
                <a:gd name="connsiteY17" fmla="*/ 238125 h 566738"/>
                <a:gd name="connsiteX18" fmla="*/ 28575 w 2552700"/>
                <a:gd name="connsiteY18" fmla="*/ 269082 h 566738"/>
                <a:gd name="connsiteX19" fmla="*/ 100012 w 2552700"/>
                <a:gd name="connsiteY19" fmla="*/ 342900 h 566738"/>
                <a:gd name="connsiteX20" fmla="*/ 159544 w 2552700"/>
                <a:gd name="connsiteY20" fmla="*/ 400050 h 566738"/>
                <a:gd name="connsiteX21" fmla="*/ 216694 w 2552700"/>
                <a:gd name="connsiteY21" fmla="*/ 452438 h 566738"/>
                <a:gd name="connsiteX22" fmla="*/ 278606 w 2552700"/>
                <a:gd name="connsiteY22" fmla="*/ 497682 h 566738"/>
                <a:gd name="connsiteX23" fmla="*/ 328612 w 2552700"/>
                <a:gd name="connsiteY23" fmla="*/ 528638 h 566738"/>
                <a:gd name="connsiteX24" fmla="*/ 366712 w 2552700"/>
                <a:gd name="connsiteY24" fmla="*/ 550069 h 566738"/>
                <a:gd name="connsiteX25" fmla="*/ 409575 w 2552700"/>
                <a:gd name="connsiteY25" fmla="*/ 564357 h 566738"/>
                <a:gd name="connsiteX26" fmla="*/ 435769 w 2552700"/>
                <a:gd name="connsiteY26" fmla="*/ 566738 h 566738"/>
                <a:gd name="connsiteX27" fmla="*/ 519112 w 2552700"/>
                <a:gd name="connsiteY27" fmla="*/ 535782 h 566738"/>
                <a:gd name="connsiteX28" fmla="*/ 747712 w 2552700"/>
                <a:gd name="connsiteY28" fmla="*/ 469107 h 566738"/>
                <a:gd name="connsiteX29" fmla="*/ 964406 w 2552700"/>
                <a:gd name="connsiteY29" fmla="*/ 411957 h 566738"/>
                <a:gd name="connsiteX30" fmla="*/ 1147762 w 2552700"/>
                <a:gd name="connsiteY30" fmla="*/ 381000 h 566738"/>
                <a:gd name="connsiteX31" fmla="*/ 1478756 w 2552700"/>
                <a:gd name="connsiteY31" fmla="*/ 330994 h 566738"/>
                <a:gd name="connsiteX32" fmla="*/ 1597819 w 2552700"/>
                <a:gd name="connsiteY32" fmla="*/ 314325 h 566738"/>
                <a:gd name="connsiteX33" fmla="*/ 1743075 w 2552700"/>
                <a:gd name="connsiteY33" fmla="*/ 297657 h 566738"/>
                <a:gd name="connsiteX34" fmla="*/ 1933575 w 2552700"/>
                <a:gd name="connsiteY34" fmla="*/ 288132 h 566738"/>
                <a:gd name="connsiteX35" fmla="*/ 2197894 w 2552700"/>
                <a:gd name="connsiteY35" fmla="*/ 280988 h 566738"/>
                <a:gd name="connsiteX36" fmla="*/ 2457450 w 2552700"/>
                <a:gd name="connsiteY36" fmla="*/ 276225 h 566738"/>
                <a:gd name="connsiteX37" fmla="*/ 2493169 w 2552700"/>
                <a:gd name="connsiteY37" fmla="*/ 271463 h 566738"/>
                <a:gd name="connsiteX38" fmla="*/ 2514600 w 2552700"/>
                <a:gd name="connsiteY38" fmla="*/ 261938 h 566738"/>
                <a:gd name="connsiteX39" fmla="*/ 2533650 w 2552700"/>
                <a:gd name="connsiteY39" fmla="*/ 247650 h 566738"/>
                <a:gd name="connsiteX40" fmla="*/ 2543175 w 2552700"/>
                <a:gd name="connsiteY40" fmla="*/ 235744 h 566738"/>
                <a:gd name="connsiteX41" fmla="*/ 2550319 w 2552700"/>
                <a:gd name="connsiteY41" fmla="*/ 216694 h 566738"/>
                <a:gd name="connsiteX42" fmla="*/ 2552700 w 2552700"/>
                <a:gd name="connsiteY42" fmla="*/ 202407 h 566738"/>
                <a:gd name="connsiteX43" fmla="*/ 2547937 w 2552700"/>
                <a:gd name="connsiteY43" fmla="*/ 183357 h 566738"/>
                <a:gd name="connsiteX44" fmla="*/ 2540794 w 2552700"/>
                <a:gd name="connsiteY44" fmla="*/ 169069 h 566738"/>
                <a:gd name="connsiteX45" fmla="*/ 2528887 w 2552700"/>
                <a:gd name="connsiteY45" fmla="*/ 154782 h 566738"/>
                <a:gd name="connsiteX46" fmla="*/ 2497931 w 2552700"/>
                <a:gd name="connsiteY46" fmla="*/ 133350 h 566738"/>
                <a:gd name="connsiteX47" fmla="*/ 2459831 w 2552700"/>
                <a:gd name="connsiteY47" fmla="*/ 114300 h 566738"/>
                <a:gd name="connsiteX48" fmla="*/ 2407444 w 2552700"/>
                <a:gd name="connsiteY48" fmla="*/ 90488 h 566738"/>
                <a:gd name="connsiteX49" fmla="*/ 2336006 w 2552700"/>
                <a:gd name="connsiteY49" fmla="*/ 59532 h 566738"/>
                <a:gd name="connsiteX50" fmla="*/ 2240756 w 2552700"/>
                <a:gd name="connsiteY50" fmla="*/ 26194 h 566738"/>
                <a:gd name="connsiteX51" fmla="*/ 2181225 w 2552700"/>
                <a:gd name="connsiteY51" fmla="*/ 4763 h 566738"/>
                <a:gd name="connsiteX52" fmla="*/ 2164556 w 2552700"/>
                <a:gd name="connsiteY52" fmla="*/ 0 h 566738"/>
                <a:gd name="connsiteX53" fmla="*/ 2133600 w 2552700"/>
                <a:gd name="connsiteY53" fmla="*/ 7144 h 566738"/>
                <a:gd name="connsiteX54" fmla="*/ 2102644 w 2552700"/>
                <a:gd name="connsiteY54" fmla="*/ 23813 h 566738"/>
                <a:gd name="connsiteX55" fmla="*/ 2078831 w 2552700"/>
                <a:gd name="connsiteY55" fmla="*/ 42863 h 566738"/>
                <a:gd name="connsiteX56" fmla="*/ 2047875 w 2552700"/>
                <a:gd name="connsiteY56" fmla="*/ 64294 h 566738"/>
                <a:gd name="connsiteX57" fmla="*/ 2005012 w 2552700"/>
                <a:gd name="connsiteY57" fmla="*/ 85725 h 566738"/>
                <a:gd name="connsiteX58" fmla="*/ 1947862 w 2552700"/>
                <a:gd name="connsiteY58" fmla="*/ 102394 h 566738"/>
                <a:gd name="connsiteX59" fmla="*/ 1893094 w 2552700"/>
                <a:gd name="connsiteY59" fmla="*/ 111919 h 566738"/>
                <a:gd name="connsiteX60" fmla="*/ 1826419 w 2552700"/>
                <a:gd name="connsiteY60" fmla="*/ 116682 h 566738"/>
                <a:gd name="connsiteX61" fmla="*/ 1738312 w 2552700"/>
                <a:gd name="connsiteY61" fmla="*/ 116682 h 566738"/>
                <a:gd name="connsiteX62" fmla="*/ 1469231 w 2552700"/>
                <a:gd name="connsiteY62" fmla="*/ 154782 h 566738"/>
                <a:gd name="connsiteX63" fmla="*/ 1335881 w 2552700"/>
                <a:gd name="connsiteY63" fmla="*/ 178594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52700" h="566738">
                  <a:moveTo>
                    <a:pt x="1335881" y="178594"/>
                  </a:moveTo>
                  <a:lnTo>
                    <a:pt x="1088231" y="216694"/>
                  </a:lnTo>
                  <a:lnTo>
                    <a:pt x="781050" y="264319"/>
                  </a:lnTo>
                  <a:lnTo>
                    <a:pt x="566737" y="300038"/>
                  </a:lnTo>
                  <a:lnTo>
                    <a:pt x="440531" y="319088"/>
                  </a:lnTo>
                  <a:lnTo>
                    <a:pt x="411956" y="323850"/>
                  </a:lnTo>
                  <a:lnTo>
                    <a:pt x="376237" y="321469"/>
                  </a:lnTo>
                  <a:lnTo>
                    <a:pt x="321469" y="314325"/>
                  </a:lnTo>
                  <a:lnTo>
                    <a:pt x="259556" y="297657"/>
                  </a:lnTo>
                  <a:lnTo>
                    <a:pt x="176212" y="266700"/>
                  </a:lnTo>
                  <a:lnTo>
                    <a:pt x="102394" y="230982"/>
                  </a:lnTo>
                  <a:lnTo>
                    <a:pt x="59531" y="209550"/>
                  </a:lnTo>
                  <a:lnTo>
                    <a:pt x="42862" y="204788"/>
                  </a:lnTo>
                  <a:lnTo>
                    <a:pt x="21431" y="202407"/>
                  </a:lnTo>
                  <a:lnTo>
                    <a:pt x="11906" y="202407"/>
                  </a:lnTo>
                  <a:lnTo>
                    <a:pt x="2381" y="207169"/>
                  </a:lnTo>
                  <a:lnTo>
                    <a:pt x="0" y="219075"/>
                  </a:lnTo>
                  <a:lnTo>
                    <a:pt x="7144" y="238125"/>
                  </a:lnTo>
                  <a:lnTo>
                    <a:pt x="28575" y="269082"/>
                  </a:lnTo>
                  <a:lnTo>
                    <a:pt x="100012" y="342900"/>
                  </a:lnTo>
                  <a:lnTo>
                    <a:pt x="159544" y="400050"/>
                  </a:lnTo>
                  <a:lnTo>
                    <a:pt x="216694" y="452438"/>
                  </a:lnTo>
                  <a:lnTo>
                    <a:pt x="278606" y="497682"/>
                  </a:lnTo>
                  <a:lnTo>
                    <a:pt x="328612" y="528638"/>
                  </a:lnTo>
                  <a:lnTo>
                    <a:pt x="366712" y="550069"/>
                  </a:lnTo>
                  <a:lnTo>
                    <a:pt x="409575" y="564357"/>
                  </a:lnTo>
                  <a:lnTo>
                    <a:pt x="435769" y="566738"/>
                  </a:lnTo>
                  <a:lnTo>
                    <a:pt x="519112" y="535782"/>
                  </a:lnTo>
                  <a:lnTo>
                    <a:pt x="747712" y="469107"/>
                  </a:lnTo>
                  <a:lnTo>
                    <a:pt x="964406" y="411957"/>
                  </a:lnTo>
                  <a:lnTo>
                    <a:pt x="1147762" y="381000"/>
                  </a:lnTo>
                  <a:lnTo>
                    <a:pt x="1478756" y="330994"/>
                  </a:lnTo>
                  <a:lnTo>
                    <a:pt x="1597819" y="314325"/>
                  </a:lnTo>
                  <a:lnTo>
                    <a:pt x="1743075" y="297657"/>
                  </a:lnTo>
                  <a:lnTo>
                    <a:pt x="1933575" y="288132"/>
                  </a:lnTo>
                  <a:lnTo>
                    <a:pt x="2197894" y="280988"/>
                  </a:lnTo>
                  <a:lnTo>
                    <a:pt x="2457450" y="276225"/>
                  </a:lnTo>
                  <a:lnTo>
                    <a:pt x="2493169" y="271463"/>
                  </a:lnTo>
                  <a:lnTo>
                    <a:pt x="2514600" y="261938"/>
                  </a:lnTo>
                  <a:lnTo>
                    <a:pt x="2533650" y="247650"/>
                  </a:lnTo>
                  <a:lnTo>
                    <a:pt x="2543175" y="235744"/>
                  </a:lnTo>
                  <a:lnTo>
                    <a:pt x="2550319" y="216694"/>
                  </a:lnTo>
                  <a:lnTo>
                    <a:pt x="2552700" y="202407"/>
                  </a:lnTo>
                  <a:lnTo>
                    <a:pt x="2547937" y="183357"/>
                  </a:lnTo>
                  <a:lnTo>
                    <a:pt x="2540794" y="169069"/>
                  </a:lnTo>
                  <a:lnTo>
                    <a:pt x="2528887" y="154782"/>
                  </a:lnTo>
                  <a:lnTo>
                    <a:pt x="2497931" y="133350"/>
                  </a:lnTo>
                  <a:lnTo>
                    <a:pt x="2459831" y="114300"/>
                  </a:lnTo>
                  <a:lnTo>
                    <a:pt x="2407444" y="90488"/>
                  </a:lnTo>
                  <a:lnTo>
                    <a:pt x="2336006" y="59532"/>
                  </a:lnTo>
                  <a:lnTo>
                    <a:pt x="2240756" y="26194"/>
                  </a:lnTo>
                  <a:lnTo>
                    <a:pt x="2181225" y="4763"/>
                  </a:lnTo>
                  <a:lnTo>
                    <a:pt x="2164556" y="0"/>
                  </a:lnTo>
                  <a:lnTo>
                    <a:pt x="2133600" y="7144"/>
                  </a:lnTo>
                  <a:lnTo>
                    <a:pt x="2102644" y="23813"/>
                  </a:lnTo>
                  <a:lnTo>
                    <a:pt x="2078831" y="42863"/>
                  </a:lnTo>
                  <a:lnTo>
                    <a:pt x="2047875" y="64294"/>
                  </a:lnTo>
                  <a:lnTo>
                    <a:pt x="2005012" y="85725"/>
                  </a:lnTo>
                  <a:lnTo>
                    <a:pt x="1947862" y="102394"/>
                  </a:lnTo>
                  <a:lnTo>
                    <a:pt x="1893094" y="111919"/>
                  </a:lnTo>
                  <a:lnTo>
                    <a:pt x="1826419" y="116682"/>
                  </a:lnTo>
                  <a:lnTo>
                    <a:pt x="1738312" y="116682"/>
                  </a:lnTo>
                  <a:lnTo>
                    <a:pt x="1469231" y="154782"/>
                  </a:lnTo>
                  <a:lnTo>
                    <a:pt x="1335881" y="178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9">
              <a:extLst>
                <a:ext uri="{FF2B5EF4-FFF2-40B4-BE49-F238E27FC236}">
                  <a16:creationId xmlns:a16="http://schemas.microsoft.com/office/drawing/2014/main" id="{72F7423B-04AC-4F93-95BB-116237D3DBB5}"/>
                </a:ext>
              </a:extLst>
            </p:cNvPr>
            <p:cNvSpPr/>
            <p:nvPr/>
          </p:nvSpPr>
          <p:spPr>
            <a:xfrm rot="5400000">
              <a:off x="3788568" y="4196557"/>
              <a:ext cx="2805113" cy="476250"/>
            </a:xfrm>
            <a:custGeom>
              <a:avLst/>
              <a:gdLst>
                <a:gd name="connsiteX0" fmla="*/ 1788319 w 2805113"/>
                <a:gd name="connsiteY0" fmla="*/ 64293 h 476250"/>
                <a:gd name="connsiteX1" fmla="*/ 1552575 w 2805113"/>
                <a:gd name="connsiteY1" fmla="*/ 73818 h 476250"/>
                <a:gd name="connsiteX2" fmla="*/ 1243013 w 2805113"/>
                <a:gd name="connsiteY2" fmla="*/ 88106 h 476250"/>
                <a:gd name="connsiteX3" fmla="*/ 952500 w 2805113"/>
                <a:gd name="connsiteY3" fmla="*/ 83343 h 476250"/>
                <a:gd name="connsiteX4" fmla="*/ 814388 w 2805113"/>
                <a:gd name="connsiteY4" fmla="*/ 85725 h 476250"/>
                <a:gd name="connsiteX5" fmla="*/ 638175 w 2805113"/>
                <a:gd name="connsiteY5" fmla="*/ 85725 h 476250"/>
                <a:gd name="connsiteX6" fmla="*/ 581025 w 2805113"/>
                <a:gd name="connsiteY6" fmla="*/ 83343 h 476250"/>
                <a:gd name="connsiteX7" fmla="*/ 514350 w 2805113"/>
                <a:gd name="connsiteY7" fmla="*/ 80962 h 476250"/>
                <a:gd name="connsiteX8" fmla="*/ 459582 w 2805113"/>
                <a:gd name="connsiteY8" fmla="*/ 76200 h 476250"/>
                <a:gd name="connsiteX9" fmla="*/ 411957 w 2805113"/>
                <a:gd name="connsiteY9" fmla="*/ 71437 h 476250"/>
                <a:gd name="connsiteX10" fmla="*/ 357188 w 2805113"/>
                <a:gd name="connsiteY10" fmla="*/ 59531 h 476250"/>
                <a:gd name="connsiteX11" fmla="*/ 319088 w 2805113"/>
                <a:gd name="connsiteY11" fmla="*/ 47625 h 476250"/>
                <a:gd name="connsiteX12" fmla="*/ 290513 w 2805113"/>
                <a:gd name="connsiteY12" fmla="*/ 35718 h 476250"/>
                <a:gd name="connsiteX13" fmla="*/ 261938 w 2805113"/>
                <a:gd name="connsiteY13" fmla="*/ 26193 h 476250"/>
                <a:gd name="connsiteX14" fmla="*/ 223838 w 2805113"/>
                <a:gd name="connsiteY14" fmla="*/ 26193 h 476250"/>
                <a:gd name="connsiteX15" fmla="*/ 200025 w 2805113"/>
                <a:gd name="connsiteY15" fmla="*/ 30956 h 476250"/>
                <a:gd name="connsiteX16" fmla="*/ 173832 w 2805113"/>
                <a:gd name="connsiteY16" fmla="*/ 45243 h 476250"/>
                <a:gd name="connsiteX17" fmla="*/ 154782 w 2805113"/>
                <a:gd name="connsiteY17" fmla="*/ 66675 h 476250"/>
                <a:gd name="connsiteX18" fmla="*/ 135732 w 2805113"/>
                <a:gd name="connsiteY18" fmla="*/ 107156 h 476250"/>
                <a:gd name="connsiteX19" fmla="*/ 78582 w 2805113"/>
                <a:gd name="connsiteY19" fmla="*/ 252412 h 476250"/>
                <a:gd name="connsiteX20" fmla="*/ 2382 w 2805113"/>
                <a:gd name="connsiteY20" fmla="*/ 442912 h 476250"/>
                <a:gd name="connsiteX21" fmla="*/ 0 w 2805113"/>
                <a:gd name="connsiteY21" fmla="*/ 459581 h 476250"/>
                <a:gd name="connsiteX22" fmla="*/ 2382 w 2805113"/>
                <a:gd name="connsiteY22" fmla="*/ 469106 h 476250"/>
                <a:gd name="connsiteX23" fmla="*/ 7144 w 2805113"/>
                <a:gd name="connsiteY23" fmla="*/ 476250 h 476250"/>
                <a:gd name="connsiteX24" fmla="*/ 28575 w 2805113"/>
                <a:gd name="connsiteY24" fmla="*/ 476250 h 476250"/>
                <a:gd name="connsiteX25" fmla="*/ 54769 w 2805113"/>
                <a:gd name="connsiteY25" fmla="*/ 461962 h 476250"/>
                <a:gd name="connsiteX26" fmla="*/ 78582 w 2805113"/>
                <a:gd name="connsiteY26" fmla="*/ 431006 h 476250"/>
                <a:gd name="connsiteX27" fmla="*/ 107157 w 2805113"/>
                <a:gd name="connsiteY27" fmla="*/ 392906 h 476250"/>
                <a:gd name="connsiteX28" fmla="*/ 145257 w 2805113"/>
                <a:gd name="connsiteY28" fmla="*/ 354806 h 476250"/>
                <a:gd name="connsiteX29" fmla="*/ 171450 w 2805113"/>
                <a:gd name="connsiteY29" fmla="*/ 330993 h 476250"/>
                <a:gd name="connsiteX30" fmla="*/ 202407 w 2805113"/>
                <a:gd name="connsiteY30" fmla="*/ 311943 h 476250"/>
                <a:gd name="connsiteX31" fmla="*/ 240507 w 2805113"/>
                <a:gd name="connsiteY31" fmla="*/ 302418 h 476250"/>
                <a:gd name="connsiteX32" fmla="*/ 357188 w 2805113"/>
                <a:gd name="connsiteY32" fmla="*/ 292893 h 476250"/>
                <a:gd name="connsiteX33" fmla="*/ 531019 w 2805113"/>
                <a:gd name="connsiteY33" fmla="*/ 285750 h 476250"/>
                <a:gd name="connsiteX34" fmla="*/ 721519 w 2805113"/>
                <a:gd name="connsiteY34" fmla="*/ 283368 h 476250"/>
                <a:gd name="connsiteX35" fmla="*/ 890588 w 2805113"/>
                <a:gd name="connsiteY35" fmla="*/ 285750 h 476250"/>
                <a:gd name="connsiteX36" fmla="*/ 1107282 w 2805113"/>
                <a:gd name="connsiteY36" fmla="*/ 283368 h 476250"/>
                <a:gd name="connsiteX37" fmla="*/ 1462088 w 2805113"/>
                <a:gd name="connsiteY37" fmla="*/ 283368 h 476250"/>
                <a:gd name="connsiteX38" fmla="*/ 1790700 w 2805113"/>
                <a:gd name="connsiteY38" fmla="*/ 273843 h 476250"/>
                <a:gd name="connsiteX39" fmla="*/ 2157413 w 2805113"/>
                <a:gd name="connsiteY39" fmla="*/ 261937 h 476250"/>
                <a:gd name="connsiteX40" fmla="*/ 2231232 w 2805113"/>
                <a:gd name="connsiteY40" fmla="*/ 266700 h 476250"/>
                <a:gd name="connsiteX41" fmla="*/ 2671763 w 2805113"/>
                <a:gd name="connsiteY41" fmla="*/ 288131 h 476250"/>
                <a:gd name="connsiteX42" fmla="*/ 2726532 w 2805113"/>
                <a:gd name="connsiteY42" fmla="*/ 264318 h 476250"/>
                <a:gd name="connsiteX43" fmla="*/ 2759869 w 2805113"/>
                <a:gd name="connsiteY43" fmla="*/ 252412 h 476250"/>
                <a:gd name="connsiteX44" fmla="*/ 2778919 w 2805113"/>
                <a:gd name="connsiteY44" fmla="*/ 242887 h 476250"/>
                <a:gd name="connsiteX45" fmla="*/ 2795588 w 2805113"/>
                <a:gd name="connsiteY45" fmla="*/ 226218 h 476250"/>
                <a:gd name="connsiteX46" fmla="*/ 2802732 w 2805113"/>
                <a:gd name="connsiteY46" fmla="*/ 207168 h 476250"/>
                <a:gd name="connsiteX47" fmla="*/ 2805113 w 2805113"/>
                <a:gd name="connsiteY47" fmla="*/ 188118 h 476250"/>
                <a:gd name="connsiteX48" fmla="*/ 2795588 w 2805113"/>
                <a:gd name="connsiteY48" fmla="*/ 166687 h 476250"/>
                <a:gd name="connsiteX49" fmla="*/ 2778919 w 2805113"/>
                <a:gd name="connsiteY49" fmla="*/ 152400 h 476250"/>
                <a:gd name="connsiteX50" fmla="*/ 2740819 w 2805113"/>
                <a:gd name="connsiteY50" fmla="*/ 130968 h 476250"/>
                <a:gd name="connsiteX51" fmla="*/ 2619375 w 2805113"/>
                <a:gd name="connsiteY51" fmla="*/ 76200 h 476250"/>
                <a:gd name="connsiteX52" fmla="*/ 2500313 w 2805113"/>
                <a:gd name="connsiteY52" fmla="*/ 35718 h 476250"/>
                <a:gd name="connsiteX53" fmla="*/ 2369344 w 2805113"/>
                <a:gd name="connsiteY53" fmla="*/ 0 h 476250"/>
                <a:gd name="connsiteX54" fmla="*/ 2355057 w 2805113"/>
                <a:gd name="connsiteY54" fmla="*/ 0 h 476250"/>
                <a:gd name="connsiteX55" fmla="*/ 2309813 w 2805113"/>
                <a:gd name="connsiteY55" fmla="*/ 4762 h 476250"/>
                <a:gd name="connsiteX56" fmla="*/ 2090738 w 2805113"/>
                <a:gd name="connsiteY56" fmla="*/ 35718 h 476250"/>
                <a:gd name="connsiteX57" fmla="*/ 1874044 w 2805113"/>
                <a:gd name="connsiteY57" fmla="*/ 57150 h 476250"/>
                <a:gd name="connsiteX58" fmla="*/ 1788319 w 2805113"/>
                <a:gd name="connsiteY58" fmla="*/ 6429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05113" h="476250">
                  <a:moveTo>
                    <a:pt x="1788319" y="64293"/>
                  </a:moveTo>
                  <a:lnTo>
                    <a:pt x="1552575" y="73818"/>
                  </a:lnTo>
                  <a:lnTo>
                    <a:pt x="1243013" y="88106"/>
                  </a:lnTo>
                  <a:lnTo>
                    <a:pt x="952500" y="83343"/>
                  </a:lnTo>
                  <a:lnTo>
                    <a:pt x="814388" y="85725"/>
                  </a:lnTo>
                  <a:lnTo>
                    <a:pt x="638175" y="85725"/>
                  </a:lnTo>
                  <a:lnTo>
                    <a:pt x="581025" y="83343"/>
                  </a:lnTo>
                  <a:lnTo>
                    <a:pt x="514350" y="80962"/>
                  </a:lnTo>
                  <a:lnTo>
                    <a:pt x="459582" y="76200"/>
                  </a:lnTo>
                  <a:lnTo>
                    <a:pt x="411957" y="71437"/>
                  </a:lnTo>
                  <a:lnTo>
                    <a:pt x="357188" y="59531"/>
                  </a:lnTo>
                  <a:lnTo>
                    <a:pt x="319088" y="47625"/>
                  </a:lnTo>
                  <a:lnTo>
                    <a:pt x="290513" y="35718"/>
                  </a:lnTo>
                  <a:lnTo>
                    <a:pt x="261938" y="26193"/>
                  </a:lnTo>
                  <a:lnTo>
                    <a:pt x="223838" y="26193"/>
                  </a:lnTo>
                  <a:lnTo>
                    <a:pt x="200025" y="30956"/>
                  </a:lnTo>
                  <a:lnTo>
                    <a:pt x="173832" y="45243"/>
                  </a:lnTo>
                  <a:lnTo>
                    <a:pt x="154782" y="66675"/>
                  </a:lnTo>
                  <a:lnTo>
                    <a:pt x="135732" y="107156"/>
                  </a:lnTo>
                  <a:lnTo>
                    <a:pt x="78582" y="252412"/>
                  </a:lnTo>
                  <a:lnTo>
                    <a:pt x="2382" y="442912"/>
                  </a:lnTo>
                  <a:lnTo>
                    <a:pt x="0" y="459581"/>
                  </a:lnTo>
                  <a:lnTo>
                    <a:pt x="2382" y="469106"/>
                  </a:lnTo>
                  <a:lnTo>
                    <a:pt x="7144" y="476250"/>
                  </a:lnTo>
                  <a:lnTo>
                    <a:pt x="28575" y="476250"/>
                  </a:lnTo>
                  <a:lnTo>
                    <a:pt x="54769" y="461962"/>
                  </a:lnTo>
                  <a:lnTo>
                    <a:pt x="78582" y="431006"/>
                  </a:lnTo>
                  <a:lnTo>
                    <a:pt x="107157" y="392906"/>
                  </a:lnTo>
                  <a:lnTo>
                    <a:pt x="145257" y="354806"/>
                  </a:lnTo>
                  <a:lnTo>
                    <a:pt x="171450" y="330993"/>
                  </a:lnTo>
                  <a:lnTo>
                    <a:pt x="202407" y="311943"/>
                  </a:lnTo>
                  <a:lnTo>
                    <a:pt x="240507" y="302418"/>
                  </a:lnTo>
                  <a:lnTo>
                    <a:pt x="357188" y="292893"/>
                  </a:lnTo>
                  <a:lnTo>
                    <a:pt x="531019" y="285750"/>
                  </a:lnTo>
                  <a:lnTo>
                    <a:pt x="721519" y="283368"/>
                  </a:lnTo>
                  <a:lnTo>
                    <a:pt x="890588" y="285750"/>
                  </a:lnTo>
                  <a:lnTo>
                    <a:pt x="1107282" y="283368"/>
                  </a:lnTo>
                  <a:lnTo>
                    <a:pt x="1462088" y="283368"/>
                  </a:lnTo>
                  <a:lnTo>
                    <a:pt x="1790700" y="273843"/>
                  </a:lnTo>
                  <a:lnTo>
                    <a:pt x="2157413" y="261937"/>
                  </a:lnTo>
                  <a:lnTo>
                    <a:pt x="2231232" y="266700"/>
                  </a:lnTo>
                  <a:lnTo>
                    <a:pt x="2671763" y="288131"/>
                  </a:lnTo>
                  <a:lnTo>
                    <a:pt x="2726532" y="264318"/>
                  </a:lnTo>
                  <a:lnTo>
                    <a:pt x="2759869" y="252412"/>
                  </a:lnTo>
                  <a:lnTo>
                    <a:pt x="2778919" y="242887"/>
                  </a:lnTo>
                  <a:lnTo>
                    <a:pt x="2795588" y="226218"/>
                  </a:lnTo>
                  <a:lnTo>
                    <a:pt x="2802732" y="207168"/>
                  </a:lnTo>
                  <a:lnTo>
                    <a:pt x="2805113" y="188118"/>
                  </a:lnTo>
                  <a:lnTo>
                    <a:pt x="2795588" y="166687"/>
                  </a:lnTo>
                  <a:lnTo>
                    <a:pt x="2778919" y="152400"/>
                  </a:lnTo>
                  <a:lnTo>
                    <a:pt x="2740819" y="130968"/>
                  </a:lnTo>
                  <a:lnTo>
                    <a:pt x="2619375" y="76200"/>
                  </a:lnTo>
                  <a:lnTo>
                    <a:pt x="2500313" y="35718"/>
                  </a:lnTo>
                  <a:lnTo>
                    <a:pt x="2369344" y="0"/>
                  </a:lnTo>
                  <a:lnTo>
                    <a:pt x="2355057" y="0"/>
                  </a:lnTo>
                  <a:lnTo>
                    <a:pt x="2309813" y="4762"/>
                  </a:lnTo>
                  <a:lnTo>
                    <a:pt x="2090738" y="35718"/>
                  </a:lnTo>
                  <a:lnTo>
                    <a:pt x="1874044" y="57150"/>
                  </a:lnTo>
                  <a:lnTo>
                    <a:pt x="1788319" y="642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0">
              <a:extLst>
                <a:ext uri="{FF2B5EF4-FFF2-40B4-BE49-F238E27FC236}">
                  <a16:creationId xmlns:a16="http://schemas.microsoft.com/office/drawing/2014/main" id="{C7CA048A-1445-46D9-A11D-291F148095D2}"/>
                </a:ext>
              </a:extLst>
            </p:cNvPr>
            <p:cNvSpPr/>
            <p:nvPr/>
          </p:nvSpPr>
          <p:spPr>
            <a:xfrm rot="5400000">
              <a:off x="4519613" y="5138737"/>
              <a:ext cx="706438" cy="652463"/>
            </a:xfrm>
            <a:custGeom>
              <a:avLst/>
              <a:gdLst>
                <a:gd name="connsiteX0" fmla="*/ 190500 w 707231"/>
                <a:gd name="connsiteY0" fmla="*/ 290512 h 652462"/>
                <a:gd name="connsiteX1" fmla="*/ 216693 w 707231"/>
                <a:gd name="connsiteY1" fmla="*/ 211931 h 652462"/>
                <a:gd name="connsiteX2" fmla="*/ 226218 w 707231"/>
                <a:gd name="connsiteY2" fmla="*/ 178594 h 652462"/>
                <a:gd name="connsiteX3" fmla="*/ 230981 w 707231"/>
                <a:gd name="connsiteY3" fmla="*/ 152400 h 652462"/>
                <a:gd name="connsiteX4" fmla="*/ 230981 w 707231"/>
                <a:gd name="connsiteY4" fmla="*/ 123825 h 652462"/>
                <a:gd name="connsiteX5" fmla="*/ 230981 w 707231"/>
                <a:gd name="connsiteY5" fmla="*/ 102394 h 652462"/>
                <a:gd name="connsiteX6" fmla="*/ 223837 w 707231"/>
                <a:gd name="connsiteY6" fmla="*/ 80962 h 652462"/>
                <a:gd name="connsiteX7" fmla="*/ 214312 w 707231"/>
                <a:gd name="connsiteY7" fmla="*/ 69056 h 652462"/>
                <a:gd name="connsiteX8" fmla="*/ 204787 w 707231"/>
                <a:gd name="connsiteY8" fmla="*/ 59531 h 652462"/>
                <a:gd name="connsiteX9" fmla="*/ 190500 w 707231"/>
                <a:gd name="connsiteY9" fmla="*/ 52387 h 652462"/>
                <a:gd name="connsiteX10" fmla="*/ 154781 w 707231"/>
                <a:gd name="connsiteY10" fmla="*/ 40481 h 652462"/>
                <a:gd name="connsiteX11" fmla="*/ 116681 w 707231"/>
                <a:gd name="connsiteY11" fmla="*/ 33337 h 652462"/>
                <a:gd name="connsiteX12" fmla="*/ 0 w 707231"/>
                <a:gd name="connsiteY12" fmla="*/ 23812 h 652462"/>
                <a:gd name="connsiteX13" fmla="*/ 707231 w 707231"/>
                <a:gd name="connsiteY13" fmla="*/ 0 h 652462"/>
                <a:gd name="connsiteX14" fmla="*/ 654843 w 707231"/>
                <a:gd name="connsiteY14" fmla="*/ 26194 h 652462"/>
                <a:gd name="connsiteX15" fmla="*/ 585787 w 707231"/>
                <a:gd name="connsiteY15" fmla="*/ 59531 h 652462"/>
                <a:gd name="connsiteX16" fmla="*/ 514350 w 707231"/>
                <a:gd name="connsiteY16" fmla="*/ 104775 h 652462"/>
                <a:gd name="connsiteX17" fmla="*/ 433387 w 707231"/>
                <a:gd name="connsiteY17" fmla="*/ 164306 h 652462"/>
                <a:gd name="connsiteX18" fmla="*/ 369093 w 707231"/>
                <a:gd name="connsiteY18" fmla="*/ 245269 h 652462"/>
                <a:gd name="connsiteX19" fmla="*/ 278606 w 707231"/>
                <a:gd name="connsiteY19" fmla="*/ 364331 h 652462"/>
                <a:gd name="connsiteX20" fmla="*/ 192881 w 707231"/>
                <a:gd name="connsiteY20" fmla="*/ 488156 h 652462"/>
                <a:gd name="connsiteX21" fmla="*/ 111918 w 707231"/>
                <a:gd name="connsiteY21" fmla="*/ 614362 h 652462"/>
                <a:gd name="connsiteX22" fmla="*/ 97631 w 707231"/>
                <a:gd name="connsiteY22" fmla="*/ 633412 h 652462"/>
                <a:gd name="connsiteX23" fmla="*/ 80962 w 707231"/>
                <a:gd name="connsiteY23" fmla="*/ 645319 h 652462"/>
                <a:gd name="connsiteX24" fmla="*/ 59531 w 707231"/>
                <a:gd name="connsiteY24" fmla="*/ 652462 h 652462"/>
                <a:gd name="connsiteX25" fmla="*/ 47625 w 707231"/>
                <a:gd name="connsiteY25" fmla="*/ 652462 h 652462"/>
                <a:gd name="connsiteX26" fmla="*/ 40481 w 707231"/>
                <a:gd name="connsiteY26" fmla="*/ 640556 h 652462"/>
                <a:gd name="connsiteX27" fmla="*/ 45243 w 707231"/>
                <a:gd name="connsiteY27" fmla="*/ 604837 h 652462"/>
                <a:gd name="connsiteX28" fmla="*/ 97631 w 707231"/>
                <a:gd name="connsiteY28" fmla="*/ 492919 h 652462"/>
                <a:gd name="connsiteX29" fmla="*/ 190500 w 707231"/>
                <a:gd name="connsiteY29" fmla="*/ 2905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7231" h="652462">
                  <a:moveTo>
                    <a:pt x="190500" y="290512"/>
                  </a:moveTo>
                  <a:lnTo>
                    <a:pt x="216693" y="211931"/>
                  </a:lnTo>
                  <a:lnTo>
                    <a:pt x="226218" y="178594"/>
                  </a:lnTo>
                  <a:lnTo>
                    <a:pt x="230981" y="152400"/>
                  </a:lnTo>
                  <a:lnTo>
                    <a:pt x="230981" y="123825"/>
                  </a:lnTo>
                  <a:lnTo>
                    <a:pt x="230981" y="102394"/>
                  </a:lnTo>
                  <a:lnTo>
                    <a:pt x="223837" y="80962"/>
                  </a:lnTo>
                  <a:lnTo>
                    <a:pt x="214312" y="69056"/>
                  </a:lnTo>
                  <a:lnTo>
                    <a:pt x="204787" y="59531"/>
                  </a:lnTo>
                  <a:lnTo>
                    <a:pt x="190500" y="52387"/>
                  </a:lnTo>
                  <a:lnTo>
                    <a:pt x="154781" y="40481"/>
                  </a:lnTo>
                  <a:lnTo>
                    <a:pt x="116681" y="33337"/>
                  </a:lnTo>
                  <a:lnTo>
                    <a:pt x="0" y="23812"/>
                  </a:lnTo>
                  <a:lnTo>
                    <a:pt x="707231" y="0"/>
                  </a:lnTo>
                  <a:lnTo>
                    <a:pt x="654843" y="26194"/>
                  </a:lnTo>
                  <a:lnTo>
                    <a:pt x="585787" y="59531"/>
                  </a:lnTo>
                  <a:lnTo>
                    <a:pt x="514350" y="104775"/>
                  </a:lnTo>
                  <a:lnTo>
                    <a:pt x="433387" y="164306"/>
                  </a:lnTo>
                  <a:lnTo>
                    <a:pt x="369093" y="245269"/>
                  </a:lnTo>
                  <a:lnTo>
                    <a:pt x="278606" y="364331"/>
                  </a:lnTo>
                  <a:lnTo>
                    <a:pt x="192881" y="488156"/>
                  </a:lnTo>
                  <a:lnTo>
                    <a:pt x="111918" y="614362"/>
                  </a:lnTo>
                  <a:lnTo>
                    <a:pt x="97631" y="633412"/>
                  </a:lnTo>
                  <a:lnTo>
                    <a:pt x="80962" y="645319"/>
                  </a:lnTo>
                  <a:lnTo>
                    <a:pt x="59531" y="652462"/>
                  </a:lnTo>
                  <a:lnTo>
                    <a:pt x="47625" y="652462"/>
                  </a:lnTo>
                  <a:lnTo>
                    <a:pt x="40481" y="640556"/>
                  </a:lnTo>
                  <a:lnTo>
                    <a:pt x="45243" y="604837"/>
                  </a:lnTo>
                  <a:lnTo>
                    <a:pt x="97631" y="492919"/>
                  </a:lnTo>
                  <a:lnTo>
                    <a:pt x="190500" y="290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3">
              <a:extLst>
                <a:ext uri="{FF2B5EF4-FFF2-40B4-BE49-F238E27FC236}">
                  <a16:creationId xmlns:a16="http://schemas.microsoft.com/office/drawing/2014/main" id="{AD948DEE-959D-4E40-AC8F-1C91EA4B61E3}"/>
                </a:ext>
              </a:extLst>
            </p:cNvPr>
            <p:cNvSpPr/>
            <p:nvPr/>
          </p:nvSpPr>
          <p:spPr>
            <a:xfrm>
              <a:off x="3633788" y="3979863"/>
              <a:ext cx="1909762" cy="1244600"/>
            </a:xfrm>
            <a:custGeom>
              <a:avLst/>
              <a:gdLst>
                <a:gd name="connsiteX0" fmla="*/ 1209675 w 1909762"/>
                <a:gd name="connsiteY0" fmla="*/ 416719 h 1245394"/>
                <a:gd name="connsiteX1" fmla="*/ 1052512 w 1909762"/>
                <a:gd name="connsiteY1" fmla="*/ 540544 h 1245394"/>
                <a:gd name="connsiteX2" fmla="*/ 926306 w 1909762"/>
                <a:gd name="connsiteY2" fmla="*/ 633412 h 1245394"/>
                <a:gd name="connsiteX3" fmla="*/ 802481 w 1909762"/>
                <a:gd name="connsiteY3" fmla="*/ 723900 h 1245394"/>
                <a:gd name="connsiteX4" fmla="*/ 635793 w 1909762"/>
                <a:gd name="connsiteY4" fmla="*/ 831056 h 1245394"/>
                <a:gd name="connsiteX5" fmla="*/ 440531 w 1909762"/>
                <a:gd name="connsiteY5" fmla="*/ 952500 h 1245394"/>
                <a:gd name="connsiteX6" fmla="*/ 188118 w 1909762"/>
                <a:gd name="connsiteY6" fmla="*/ 1095375 h 1245394"/>
                <a:gd name="connsiteX7" fmla="*/ 19050 w 1909762"/>
                <a:gd name="connsiteY7" fmla="*/ 1185862 h 1245394"/>
                <a:gd name="connsiteX8" fmla="*/ 4762 w 1909762"/>
                <a:gd name="connsiteY8" fmla="*/ 1200150 h 1245394"/>
                <a:gd name="connsiteX9" fmla="*/ 0 w 1909762"/>
                <a:gd name="connsiteY9" fmla="*/ 1219200 h 1245394"/>
                <a:gd name="connsiteX10" fmla="*/ 4762 w 1909762"/>
                <a:gd name="connsiteY10" fmla="*/ 1233487 h 1245394"/>
                <a:gd name="connsiteX11" fmla="*/ 16668 w 1909762"/>
                <a:gd name="connsiteY11" fmla="*/ 1243012 h 1245394"/>
                <a:gd name="connsiteX12" fmla="*/ 40481 w 1909762"/>
                <a:gd name="connsiteY12" fmla="*/ 1245394 h 1245394"/>
                <a:gd name="connsiteX13" fmla="*/ 154781 w 1909762"/>
                <a:gd name="connsiteY13" fmla="*/ 1204912 h 1245394"/>
                <a:gd name="connsiteX14" fmla="*/ 438150 w 1909762"/>
                <a:gd name="connsiteY14" fmla="*/ 1088231 h 1245394"/>
                <a:gd name="connsiteX15" fmla="*/ 726281 w 1909762"/>
                <a:gd name="connsiteY15" fmla="*/ 952500 h 1245394"/>
                <a:gd name="connsiteX16" fmla="*/ 1038225 w 1909762"/>
                <a:gd name="connsiteY16" fmla="*/ 776287 h 1245394"/>
                <a:gd name="connsiteX17" fmla="*/ 1304925 w 1909762"/>
                <a:gd name="connsiteY17" fmla="*/ 614362 h 1245394"/>
                <a:gd name="connsiteX18" fmla="*/ 1543050 w 1909762"/>
                <a:gd name="connsiteY18" fmla="*/ 452437 h 1245394"/>
                <a:gd name="connsiteX19" fmla="*/ 1695450 w 1909762"/>
                <a:gd name="connsiteY19" fmla="*/ 319087 h 1245394"/>
                <a:gd name="connsiteX20" fmla="*/ 1795462 w 1909762"/>
                <a:gd name="connsiteY20" fmla="*/ 271462 h 1245394"/>
                <a:gd name="connsiteX21" fmla="*/ 1902618 w 1909762"/>
                <a:gd name="connsiteY21" fmla="*/ 209550 h 1245394"/>
                <a:gd name="connsiteX22" fmla="*/ 1909762 w 1909762"/>
                <a:gd name="connsiteY22" fmla="*/ 200025 h 1245394"/>
                <a:gd name="connsiteX23" fmla="*/ 1909762 w 1909762"/>
                <a:gd name="connsiteY23" fmla="*/ 190500 h 1245394"/>
                <a:gd name="connsiteX24" fmla="*/ 1905000 w 1909762"/>
                <a:gd name="connsiteY24" fmla="*/ 173831 h 1245394"/>
                <a:gd name="connsiteX25" fmla="*/ 1881187 w 1909762"/>
                <a:gd name="connsiteY25" fmla="*/ 142875 h 1245394"/>
                <a:gd name="connsiteX26" fmla="*/ 1838325 w 1909762"/>
                <a:gd name="connsiteY26" fmla="*/ 100012 h 1245394"/>
                <a:gd name="connsiteX27" fmla="*/ 1790700 w 1909762"/>
                <a:gd name="connsiteY27" fmla="*/ 61912 h 1245394"/>
                <a:gd name="connsiteX28" fmla="*/ 1724025 w 1909762"/>
                <a:gd name="connsiteY28" fmla="*/ 16669 h 1245394"/>
                <a:gd name="connsiteX29" fmla="*/ 1690687 w 1909762"/>
                <a:gd name="connsiteY29" fmla="*/ 0 h 1245394"/>
                <a:gd name="connsiteX30" fmla="*/ 1535906 w 1909762"/>
                <a:gd name="connsiteY30" fmla="*/ 116681 h 1245394"/>
                <a:gd name="connsiteX31" fmla="*/ 1440656 w 1909762"/>
                <a:gd name="connsiteY31" fmla="*/ 202406 h 1245394"/>
                <a:gd name="connsiteX32" fmla="*/ 1283493 w 1909762"/>
                <a:gd name="connsiteY32" fmla="*/ 347662 h 1245394"/>
                <a:gd name="connsiteX33" fmla="*/ 1209675 w 1909762"/>
                <a:gd name="connsiteY33" fmla="*/ 416719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9762" h="1245394">
                  <a:moveTo>
                    <a:pt x="1209675" y="416719"/>
                  </a:moveTo>
                  <a:lnTo>
                    <a:pt x="1052512" y="540544"/>
                  </a:lnTo>
                  <a:lnTo>
                    <a:pt x="926306" y="633412"/>
                  </a:lnTo>
                  <a:lnTo>
                    <a:pt x="802481" y="723900"/>
                  </a:lnTo>
                  <a:lnTo>
                    <a:pt x="635793" y="831056"/>
                  </a:lnTo>
                  <a:lnTo>
                    <a:pt x="440531" y="952500"/>
                  </a:lnTo>
                  <a:lnTo>
                    <a:pt x="188118" y="1095375"/>
                  </a:lnTo>
                  <a:lnTo>
                    <a:pt x="19050" y="1185862"/>
                  </a:lnTo>
                  <a:lnTo>
                    <a:pt x="4762" y="1200150"/>
                  </a:lnTo>
                  <a:lnTo>
                    <a:pt x="0" y="1219200"/>
                  </a:lnTo>
                  <a:lnTo>
                    <a:pt x="4762" y="1233487"/>
                  </a:lnTo>
                  <a:lnTo>
                    <a:pt x="16668" y="1243012"/>
                  </a:lnTo>
                  <a:lnTo>
                    <a:pt x="40481" y="1245394"/>
                  </a:lnTo>
                  <a:lnTo>
                    <a:pt x="154781" y="1204912"/>
                  </a:lnTo>
                  <a:lnTo>
                    <a:pt x="438150" y="1088231"/>
                  </a:lnTo>
                  <a:lnTo>
                    <a:pt x="726281" y="952500"/>
                  </a:lnTo>
                  <a:lnTo>
                    <a:pt x="1038225" y="776287"/>
                  </a:lnTo>
                  <a:lnTo>
                    <a:pt x="1304925" y="614362"/>
                  </a:lnTo>
                  <a:lnTo>
                    <a:pt x="1543050" y="452437"/>
                  </a:lnTo>
                  <a:lnTo>
                    <a:pt x="1695450" y="319087"/>
                  </a:lnTo>
                  <a:lnTo>
                    <a:pt x="1795462" y="271462"/>
                  </a:lnTo>
                  <a:lnTo>
                    <a:pt x="1902618" y="209550"/>
                  </a:lnTo>
                  <a:lnTo>
                    <a:pt x="1909762" y="200025"/>
                  </a:lnTo>
                  <a:lnTo>
                    <a:pt x="1909762" y="190500"/>
                  </a:lnTo>
                  <a:lnTo>
                    <a:pt x="1905000" y="173831"/>
                  </a:lnTo>
                  <a:lnTo>
                    <a:pt x="1881187" y="142875"/>
                  </a:lnTo>
                  <a:lnTo>
                    <a:pt x="1838325" y="100012"/>
                  </a:lnTo>
                  <a:lnTo>
                    <a:pt x="1790700" y="61912"/>
                  </a:lnTo>
                  <a:lnTo>
                    <a:pt x="1724025" y="16669"/>
                  </a:lnTo>
                  <a:lnTo>
                    <a:pt x="1690687" y="0"/>
                  </a:lnTo>
                  <a:lnTo>
                    <a:pt x="1535906" y="116681"/>
                  </a:lnTo>
                  <a:lnTo>
                    <a:pt x="1440656" y="202406"/>
                  </a:lnTo>
                  <a:lnTo>
                    <a:pt x="1283493" y="347662"/>
                  </a:lnTo>
                  <a:lnTo>
                    <a:pt x="1209675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529C5EC3-B57B-4119-83D7-55A1412AECBA}"/>
              </a:ext>
            </a:extLst>
          </p:cNvPr>
          <p:cNvGrpSpPr>
            <a:grpSpLocks/>
          </p:cNvGrpSpPr>
          <p:nvPr/>
        </p:nvGrpSpPr>
        <p:grpSpPr bwMode="auto">
          <a:xfrm>
            <a:off x="2813050" y="1441450"/>
            <a:ext cx="4186238" cy="4508500"/>
            <a:chOff x="2813050" y="1441450"/>
            <a:chExt cx="4186238" cy="4508500"/>
          </a:xfrm>
        </p:grpSpPr>
        <p:sp>
          <p:nvSpPr>
            <p:cNvPr id="30" name="フリーフォーム 110">
              <a:extLst>
                <a:ext uri="{FF2B5EF4-FFF2-40B4-BE49-F238E27FC236}">
                  <a16:creationId xmlns:a16="http://schemas.microsoft.com/office/drawing/2014/main" id="{7143B045-335D-48CE-A953-5F83B77C5E9A}"/>
                </a:ext>
              </a:extLst>
            </p:cNvPr>
            <p:cNvSpPr/>
            <p:nvPr/>
          </p:nvSpPr>
          <p:spPr>
            <a:xfrm rot="5400000">
              <a:off x="931862" y="3498851"/>
              <a:ext cx="4156075" cy="393700"/>
            </a:xfrm>
            <a:custGeom>
              <a:avLst/>
              <a:gdLst>
                <a:gd name="connsiteX0" fmla="*/ 2090542 w 4157290"/>
                <a:gd name="connsiteY0" fmla="*/ 234548 h 394313"/>
                <a:gd name="connsiteX1" fmla="*/ 1832199 w 4157290"/>
                <a:gd name="connsiteY1" fmla="*/ 224350 h 394313"/>
                <a:gd name="connsiteX2" fmla="*/ 1502471 w 4157290"/>
                <a:gd name="connsiteY2" fmla="*/ 217552 h 394313"/>
                <a:gd name="connsiteX3" fmla="*/ 1131952 w 4157290"/>
                <a:gd name="connsiteY3" fmla="*/ 207354 h 394313"/>
                <a:gd name="connsiteX4" fmla="*/ 727441 w 4157290"/>
                <a:gd name="connsiteY4" fmla="*/ 203955 h 394313"/>
                <a:gd name="connsiteX5" fmla="*/ 475896 w 4157290"/>
                <a:gd name="connsiteY5" fmla="*/ 203955 h 394313"/>
                <a:gd name="connsiteX6" fmla="*/ 394313 w 4157290"/>
                <a:gd name="connsiteY6" fmla="*/ 203955 h 394313"/>
                <a:gd name="connsiteX7" fmla="*/ 350123 w 4157290"/>
                <a:gd name="connsiteY7" fmla="*/ 210753 h 394313"/>
                <a:gd name="connsiteX8" fmla="*/ 278739 w 4157290"/>
                <a:gd name="connsiteY8" fmla="*/ 231149 h 394313"/>
                <a:gd name="connsiteX9" fmla="*/ 214153 w 4157290"/>
                <a:gd name="connsiteY9" fmla="*/ 258343 h 394313"/>
                <a:gd name="connsiteX10" fmla="*/ 163164 w 4157290"/>
                <a:gd name="connsiteY10" fmla="*/ 288936 h 394313"/>
                <a:gd name="connsiteX11" fmla="*/ 101977 w 4157290"/>
                <a:gd name="connsiteY11" fmla="*/ 333127 h 394313"/>
                <a:gd name="connsiteX12" fmla="*/ 54388 w 4157290"/>
                <a:gd name="connsiteY12" fmla="*/ 377317 h 394313"/>
                <a:gd name="connsiteX13" fmla="*/ 27194 w 4157290"/>
                <a:gd name="connsiteY13" fmla="*/ 394313 h 394313"/>
                <a:gd name="connsiteX14" fmla="*/ 13597 w 4157290"/>
                <a:gd name="connsiteY14" fmla="*/ 394313 h 394313"/>
                <a:gd name="connsiteX15" fmla="*/ 3399 w 4157290"/>
                <a:gd name="connsiteY15" fmla="*/ 384116 h 394313"/>
                <a:gd name="connsiteX16" fmla="*/ 0 w 4157290"/>
                <a:gd name="connsiteY16" fmla="*/ 350123 h 394313"/>
                <a:gd name="connsiteX17" fmla="*/ 6798 w 4157290"/>
                <a:gd name="connsiteY17" fmla="*/ 309332 h 394313"/>
                <a:gd name="connsiteX18" fmla="*/ 40791 w 4157290"/>
                <a:gd name="connsiteY18" fmla="*/ 220951 h 394313"/>
                <a:gd name="connsiteX19" fmla="*/ 101977 w 4157290"/>
                <a:gd name="connsiteY19" fmla="*/ 91779 h 394313"/>
                <a:gd name="connsiteX20" fmla="*/ 135970 w 4157290"/>
                <a:gd name="connsiteY20" fmla="*/ 30593 h 394313"/>
                <a:gd name="connsiteX21" fmla="*/ 139369 w 4157290"/>
                <a:gd name="connsiteY21" fmla="*/ 23794 h 394313"/>
                <a:gd name="connsiteX22" fmla="*/ 292336 w 4157290"/>
                <a:gd name="connsiteY22" fmla="*/ 3399 h 394313"/>
                <a:gd name="connsiteX23" fmla="*/ 492892 w 4157290"/>
                <a:gd name="connsiteY23" fmla="*/ 0 h 394313"/>
                <a:gd name="connsiteX24" fmla="*/ 781829 w 4157290"/>
                <a:gd name="connsiteY24" fmla="*/ 0 h 394313"/>
                <a:gd name="connsiteX25" fmla="*/ 1356303 w 4157290"/>
                <a:gd name="connsiteY25" fmla="*/ 0 h 394313"/>
                <a:gd name="connsiteX26" fmla="*/ 1706426 w 4157290"/>
                <a:gd name="connsiteY26" fmla="*/ 10197 h 394313"/>
                <a:gd name="connsiteX27" fmla="*/ 2406673 w 4157290"/>
                <a:gd name="connsiteY27" fmla="*/ 40791 h 394313"/>
                <a:gd name="connsiteX28" fmla="*/ 2831580 w 4157290"/>
                <a:gd name="connsiteY28" fmla="*/ 57787 h 394313"/>
                <a:gd name="connsiteX29" fmla="*/ 3276883 w 4157290"/>
                <a:gd name="connsiteY29" fmla="*/ 74783 h 394313"/>
                <a:gd name="connsiteX30" fmla="*/ 3644003 w 4157290"/>
                <a:gd name="connsiteY30" fmla="*/ 84981 h 394313"/>
                <a:gd name="connsiteX31" fmla="*/ 3868354 w 4157290"/>
                <a:gd name="connsiteY31" fmla="*/ 88380 h 394313"/>
                <a:gd name="connsiteX32" fmla="*/ 3949936 w 4157290"/>
                <a:gd name="connsiteY32" fmla="*/ 101977 h 394313"/>
                <a:gd name="connsiteX33" fmla="*/ 4038316 w 4157290"/>
                <a:gd name="connsiteY33" fmla="*/ 125772 h 394313"/>
                <a:gd name="connsiteX34" fmla="*/ 4079107 w 4157290"/>
                <a:gd name="connsiteY34" fmla="*/ 139369 h 394313"/>
                <a:gd name="connsiteX35" fmla="*/ 4119899 w 4157290"/>
                <a:gd name="connsiteY35" fmla="*/ 156365 h 394313"/>
                <a:gd name="connsiteX36" fmla="*/ 4140294 w 4157290"/>
                <a:gd name="connsiteY36" fmla="*/ 166563 h 394313"/>
                <a:gd name="connsiteX37" fmla="*/ 4153891 w 4157290"/>
                <a:gd name="connsiteY37" fmla="*/ 173362 h 394313"/>
                <a:gd name="connsiteX38" fmla="*/ 4157290 w 4157290"/>
                <a:gd name="connsiteY38" fmla="*/ 180160 h 394313"/>
                <a:gd name="connsiteX39" fmla="*/ 4157290 w 4157290"/>
                <a:gd name="connsiteY39" fmla="*/ 190358 h 394313"/>
                <a:gd name="connsiteX40" fmla="*/ 4150492 w 4157290"/>
                <a:gd name="connsiteY40" fmla="*/ 207354 h 394313"/>
                <a:gd name="connsiteX41" fmla="*/ 4130096 w 4157290"/>
                <a:gd name="connsiteY41" fmla="*/ 241347 h 394313"/>
                <a:gd name="connsiteX42" fmla="*/ 4102902 w 4157290"/>
                <a:gd name="connsiteY42" fmla="*/ 268541 h 394313"/>
                <a:gd name="connsiteX43" fmla="*/ 4065510 w 4157290"/>
                <a:gd name="connsiteY43" fmla="*/ 295735 h 394313"/>
                <a:gd name="connsiteX44" fmla="*/ 4011122 w 4157290"/>
                <a:gd name="connsiteY44" fmla="*/ 319530 h 394313"/>
                <a:gd name="connsiteX45" fmla="*/ 3919342 w 4157290"/>
                <a:gd name="connsiteY45" fmla="*/ 346724 h 394313"/>
                <a:gd name="connsiteX46" fmla="*/ 3769775 w 4157290"/>
                <a:gd name="connsiteY46" fmla="*/ 367119 h 394313"/>
                <a:gd name="connsiteX47" fmla="*/ 3613409 w 4157290"/>
                <a:gd name="connsiteY47" fmla="*/ 377317 h 394313"/>
                <a:gd name="connsiteX48" fmla="*/ 3453644 w 4157290"/>
                <a:gd name="connsiteY48" fmla="*/ 384116 h 394313"/>
                <a:gd name="connsiteX49" fmla="*/ 3321073 w 4157290"/>
                <a:gd name="connsiteY49" fmla="*/ 360321 h 394313"/>
                <a:gd name="connsiteX50" fmla="*/ 2987946 w 4157290"/>
                <a:gd name="connsiteY50" fmla="*/ 309332 h 394313"/>
                <a:gd name="connsiteX51" fmla="*/ 2654819 w 4157290"/>
                <a:gd name="connsiteY51" fmla="*/ 275339 h 394313"/>
                <a:gd name="connsiteX52" fmla="*/ 2253707 w 4157290"/>
                <a:gd name="connsiteY52" fmla="*/ 244746 h 394313"/>
                <a:gd name="connsiteX53" fmla="*/ 2090542 w 4157290"/>
                <a:gd name="connsiteY53" fmla="*/ 234548 h 39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57290" h="394313">
                  <a:moveTo>
                    <a:pt x="2090542" y="234548"/>
                  </a:moveTo>
                  <a:lnTo>
                    <a:pt x="1832199" y="224350"/>
                  </a:lnTo>
                  <a:lnTo>
                    <a:pt x="1502471" y="217552"/>
                  </a:lnTo>
                  <a:lnTo>
                    <a:pt x="1131952" y="207354"/>
                  </a:lnTo>
                  <a:lnTo>
                    <a:pt x="727441" y="203955"/>
                  </a:lnTo>
                  <a:lnTo>
                    <a:pt x="475896" y="203955"/>
                  </a:lnTo>
                  <a:lnTo>
                    <a:pt x="394313" y="203955"/>
                  </a:lnTo>
                  <a:lnTo>
                    <a:pt x="350123" y="210753"/>
                  </a:lnTo>
                  <a:lnTo>
                    <a:pt x="278739" y="231149"/>
                  </a:lnTo>
                  <a:lnTo>
                    <a:pt x="214153" y="258343"/>
                  </a:lnTo>
                  <a:lnTo>
                    <a:pt x="163164" y="288936"/>
                  </a:lnTo>
                  <a:lnTo>
                    <a:pt x="101977" y="333127"/>
                  </a:lnTo>
                  <a:lnTo>
                    <a:pt x="54388" y="377317"/>
                  </a:lnTo>
                  <a:lnTo>
                    <a:pt x="27194" y="394313"/>
                  </a:lnTo>
                  <a:lnTo>
                    <a:pt x="13597" y="394313"/>
                  </a:lnTo>
                  <a:lnTo>
                    <a:pt x="3399" y="384116"/>
                  </a:lnTo>
                  <a:lnTo>
                    <a:pt x="0" y="350123"/>
                  </a:lnTo>
                  <a:lnTo>
                    <a:pt x="6798" y="309332"/>
                  </a:lnTo>
                  <a:lnTo>
                    <a:pt x="40791" y="220951"/>
                  </a:lnTo>
                  <a:lnTo>
                    <a:pt x="101977" y="91779"/>
                  </a:lnTo>
                  <a:lnTo>
                    <a:pt x="135970" y="30593"/>
                  </a:lnTo>
                  <a:lnTo>
                    <a:pt x="139369" y="23794"/>
                  </a:lnTo>
                  <a:lnTo>
                    <a:pt x="292336" y="3399"/>
                  </a:lnTo>
                  <a:lnTo>
                    <a:pt x="492892" y="0"/>
                  </a:lnTo>
                  <a:lnTo>
                    <a:pt x="781829" y="0"/>
                  </a:lnTo>
                  <a:lnTo>
                    <a:pt x="1356303" y="0"/>
                  </a:lnTo>
                  <a:lnTo>
                    <a:pt x="1706426" y="10197"/>
                  </a:lnTo>
                  <a:lnTo>
                    <a:pt x="2406673" y="40791"/>
                  </a:lnTo>
                  <a:lnTo>
                    <a:pt x="2831580" y="57787"/>
                  </a:lnTo>
                  <a:lnTo>
                    <a:pt x="3276883" y="74783"/>
                  </a:lnTo>
                  <a:lnTo>
                    <a:pt x="3644003" y="84981"/>
                  </a:lnTo>
                  <a:lnTo>
                    <a:pt x="3868354" y="88380"/>
                  </a:lnTo>
                  <a:lnTo>
                    <a:pt x="3949936" y="101977"/>
                  </a:lnTo>
                  <a:lnTo>
                    <a:pt x="4038316" y="125772"/>
                  </a:lnTo>
                  <a:lnTo>
                    <a:pt x="4079107" y="139369"/>
                  </a:lnTo>
                  <a:lnTo>
                    <a:pt x="4119899" y="156365"/>
                  </a:lnTo>
                  <a:lnTo>
                    <a:pt x="4140294" y="166563"/>
                  </a:lnTo>
                  <a:lnTo>
                    <a:pt x="4153891" y="173362"/>
                  </a:lnTo>
                  <a:lnTo>
                    <a:pt x="4157290" y="180160"/>
                  </a:lnTo>
                  <a:lnTo>
                    <a:pt x="4157290" y="190358"/>
                  </a:lnTo>
                  <a:lnTo>
                    <a:pt x="4150492" y="207354"/>
                  </a:lnTo>
                  <a:lnTo>
                    <a:pt x="4130096" y="241347"/>
                  </a:lnTo>
                  <a:lnTo>
                    <a:pt x="4102902" y="268541"/>
                  </a:lnTo>
                  <a:lnTo>
                    <a:pt x="4065510" y="295735"/>
                  </a:lnTo>
                  <a:lnTo>
                    <a:pt x="4011122" y="319530"/>
                  </a:lnTo>
                  <a:lnTo>
                    <a:pt x="3919342" y="346724"/>
                  </a:lnTo>
                  <a:lnTo>
                    <a:pt x="3769775" y="367119"/>
                  </a:lnTo>
                  <a:lnTo>
                    <a:pt x="3613409" y="377317"/>
                  </a:lnTo>
                  <a:lnTo>
                    <a:pt x="3453644" y="384116"/>
                  </a:lnTo>
                  <a:lnTo>
                    <a:pt x="3321073" y="360321"/>
                  </a:lnTo>
                  <a:lnTo>
                    <a:pt x="2987946" y="309332"/>
                  </a:lnTo>
                  <a:lnTo>
                    <a:pt x="2654819" y="275339"/>
                  </a:lnTo>
                  <a:lnTo>
                    <a:pt x="2253707" y="244746"/>
                  </a:lnTo>
                  <a:lnTo>
                    <a:pt x="2090542" y="23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1">
              <a:extLst>
                <a:ext uri="{FF2B5EF4-FFF2-40B4-BE49-F238E27FC236}">
                  <a16:creationId xmlns:a16="http://schemas.microsoft.com/office/drawing/2014/main" id="{05B18680-EFD8-43A5-B3CA-F8EB69755900}"/>
                </a:ext>
              </a:extLst>
            </p:cNvPr>
            <p:cNvSpPr/>
            <p:nvPr/>
          </p:nvSpPr>
          <p:spPr>
            <a:xfrm rot="5400000">
              <a:off x="3073400" y="1590675"/>
              <a:ext cx="1509713" cy="1439863"/>
            </a:xfrm>
            <a:custGeom>
              <a:avLst/>
              <a:gdLst>
                <a:gd name="connsiteX0" fmla="*/ 995363 w 1509713"/>
                <a:gd name="connsiteY0" fmla="*/ 121444 h 1440656"/>
                <a:gd name="connsiteX1" fmla="*/ 702469 w 1509713"/>
                <a:gd name="connsiteY1" fmla="*/ 102394 h 1440656"/>
                <a:gd name="connsiteX2" fmla="*/ 290513 w 1509713"/>
                <a:gd name="connsiteY2" fmla="*/ 71438 h 1440656"/>
                <a:gd name="connsiteX3" fmla="*/ 269082 w 1509713"/>
                <a:gd name="connsiteY3" fmla="*/ 69056 h 1440656"/>
                <a:gd name="connsiteX4" fmla="*/ 252413 w 1509713"/>
                <a:gd name="connsiteY4" fmla="*/ 50006 h 1440656"/>
                <a:gd name="connsiteX5" fmla="*/ 235744 w 1509713"/>
                <a:gd name="connsiteY5" fmla="*/ 28575 h 1440656"/>
                <a:gd name="connsiteX6" fmla="*/ 216694 w 1509713"/>
                <a:gd name="connsiteY6" fmla="*/ 9525 h 1440656"/>
                <a:gd name="connsiteX7" fmla="*/ 197644 w 1509713"/>
                <a:gd name="connsiteY7" fmla="*/ 0 h 1440656"/>
                <a:gd name="connsiteX8" fmla="*/ 188119 w 1509713"/>
                <a:gd name="connsiteY8" fmla="*/ 0 h 1440656"/>
                <a:gd name="connsiteX9" fmla="*/ 180975 w 1509713"/>
                <a:gd name="connsiteY9" fmla="*/ 0 h 1440656"/>
                <a:gd name="connsiteX10" fmla="*/ 169069 w 1509713"/>
                <a:gd name="connsiteY10" fmla="*/ 4763 h 1440656"/>
                <a:gd name="connsiteX11" fmla="*/ 150019 w 1509713"/>
                <a:gd name="connsiteY11" fmla="*/ 28575 h 1440656"/>
                <a:gd name="connsiteX12" fmla="*/ 121444 w 1509713"/>
                <a:gd name="connsiteY12" fmla="*/ 71438 h 1440656"/>
                <a:gd name="connsiteX13" fmla="*/ 92869 w 1509713"/>
                <a:gd name="connsiteY13" fmla="*/ 121444 h 1440656"/>
                <a:gd name="connsiteX14" fmla="*/ 40482 w 1509713"/>
                <a:gd name="connsiteY14" fmla="*/ 230981 h 1440656"/>
                <a:gd name="connsiteX15" fmla="*/ 0 w 1509713"/>
                <a:gd name="connsiteY15" fmla="*/ 323850 h 1440656"/>
                <a:gd name="connsiteX16" fmla="*/ 0 w 1509713"/>
                <a:gd name="connsiteY16" fmla="*/ 333375 h 1440656"/>
                <a:gd name="connsiteX17" fmla="*/ 9525 w 1509713"/>
                <a:gd name="connsiteY17" fmla="*/ 357188 h 1440656"/>
                <a:gd name="connsiteX18" fmla="*/ 30957 w 1509713"/>
                <a:gd name="connsiteY18" fmla="*/ 397669 h 1440656"/>
                <a:gd name="connsiteX19" fmla="*/ 50007 w 1509713"/>
                <a:gd name="connsiteY19" fmla="*/ 454819 h 1440656"/>
                <a:gd name="connsiteX20" fmla="*/ 69057 w 1509713"/>
                <a:gd name="connsiteY20" fmla="*/ 552450 h 1440656"/>
                <a:gd name="connsiteX21" fmla="*/ 88107 w 1509713"/>
                <a:gd name="connsiteY21" fmla="*/ 671513 h 1440656"/>
                <a:gd name="connsiteX22" fmla="*/ 123825 w 1509713"/>
                <a:gd name="connsiteY22" fmla="*/ 909638 h 1440656"/>
                <a:gd name="connsiteX23" fmla="*/ 209550 w 1509713"/>
                <a:gd name="connsiteY23" fmla="*/ 1440656 h 1440656"/>
                <a:gd name="connsiteX24" fmla="*/ 388144 w 1509713"/>
                <a:gd name="connsiteY24" fmla="*/ 1412081 h 1440656"/>
                <a:gd name="connsiteX25" fmla="*/ 340519 w 1509713"/>
                <a:gd name="connsiteY25" fmla="*/ 1147763 h 1440656"/>
                <a:gd name="connsiteX26" fmla="*/ 269082 w 1509713"/>
                <a:gd name="connsiteY26" fmla="*/ 742950 h 1440656"/>
                <a:gd name="connsiteX27" fmla="*/ 221457 w 1509713"/>
                <a:gd name="connsiteY27" fmla="*/ 478631 h 1440656"/>
                <a:gd name="connsiteX28" fmla="*/ 216694 w 1509713"/>
                <a:gd name="connsiteY28" fmla="*/ 435769 h 1440656"/>
                <a:gd name="connsiteX29" fmla="*/ 219075 w 1509713"/>
                <a:gd name="connsiteY29" fmla="*/ 414338 h 1440656"/>
                <a:gd name="connsiteX30" fmla="*/ 226219 w 1509713"/>
                <a:gd name="connsiteY30" fmla="*/ 395288 h 1440656"/>
                <a:gd name="connsiteX31" fmla="*/ 235744 w 1509713"/>
                <a:gd name="connsiteY31" fmla="*/ 381000 h 1440656"/>
                <a:gd name="connsiteX32" fmla="*/ 254794 w 1509713"/>
                <a:gd name="connsiteY32" fmla="*/ 371475 h 1440656"/>
                <a:gd name="connsiteX33" fmla="*/ 280988 w 1509713"/>
                <a:gd name="connsiteY33" fmla="*/ 364331 h 1440656"/>
                <a:gd name="connsiteX34" fmla="*/ 431007 w 1509713"/>
                <a:gd name="connsiteY34" fmla="*/ 361950 h 1440656"/>
                <a:gd name="connsiteX35" fmla="*/ 671513 w 1509713"/>
                <a:gd name="connsiteY35" fmla="*/ 359569 h 1440656"/>
                <a:gd name="connsiteX36" fmla="*/ 871538 w 1509713"/>
                <a:gd name="connsiteY36" fmla="*/ 361950 h 1440656"/>
                <a:gd name="connsiteX37" fmla="*/ 1166813 w 1509713"/>
                <a:gd name="connsiteY37" fmla="*/ 381000 h 1440656"/>
                <a:gd name="connsiteX38" fmla="*/ 1273969 w 1509713"/>
                <a:gd name="connsiteY38" fmla="*/ 385763 h 1440656"/>
                <a:gd name="connsiteX39" fmla="*/ 1471613 w 1509713"/>
                <a:gd name="connsiteY39" fmla="*/ 333375 h 1440656"/>
                <a:gd name="connsiteX40" fmla="*/ 1488282 w 1509713"/>
                <a:gd name="connsiteY40" fmla="*/ 316706 h 1440656"/>
                <a:gd name="connsiteX41" fmla="*/ 1497807 w 1509713"/>
                <a:gd name="connsiteY41" fmla="*/ 297656 h 1440656"/>
                <a:gd name="connsiteX42" fmla="*/ 1507332 w 1509713"/>
                <a:gd name="connsiteY42" fmla="*/ 278606 h 1440656"/>
                <a:gd name="connsiteX43" fmla="*/ 1509713 w 1509713"/>
                <a:gd name="connsiteY43" fmla="*/ 254794 h 1440656"/>
                <a:gd name="connsiteX44" fmla="*/ 1504950 w 1509713"/>
                <a:gd name="connsiteY44" fmla="*/ 230981 h 1440656"/>
                <a:gd name="connsiteX45" fmla="*/ 1495425 w 1509713"/>
                <a:gd name="connsiteY45" fmla="*/ 211931 h 1440656"/>
                <a:gd name="connsiteX46" fmla="*/ 1478757 w 1509713"/>
                <a:gd name="connsiteY46" fmla="*/ 195263 h 1440656"/>
                <a:gd name="connsiteX47" fmla="*/ 1452563 w 1509713"/>
                <a:gd name="connsiteY47" fmla="*/ 183356 h 1440656"/>
                <a:gd name="connsiteX48" fmla="*/ 1362075 w 1509713"/>
                <a:gd name="connsiteY48" fmla="*/ 166688 h 1440656"/>
                <a:gd name="connsiteX49" fmla="*/ 1259682 w 1509713"/>
                <a:gd name="connsiteY49" fmla="*/ 145256 h 1440656"/>
                <a:gd name="connsiteX50" fmla="*/ 1223963 w 1509713"/>
                <a:gd name="connsiteY50" fmla="*/ 138113 h 1440656"/>
                <a:gd name="connsiteX51" fmla="*/ 995363 w 1509713"/>
                <a:gd name="connsiteY51" fmla="*/ 121444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1440656">
                  <a:moveTo>
                    <a:pt x="995363" y="121444"/>
                  </a:moveTo>
                  <a:lnTo>
                    <a:pt x="702469" y="102394"/>
                  </a:lnTo>
                  <a:lnTo>
                    <a:pt x="290513" y="71438"/>
                  </a:lnTo>
                  <a:lnTo>
                    <a:pt x="269082" y="69056"/>
                  </a:lnTo>
                  <a:lnTo>
                    <a:pt x="252413" y="50006"/>
                  </a:lnTo>
                  <a:lnTo>
                    <a:pt x="235744" y="28575"/>
                  </a:lnTo>
                  <a:lnTo>
                    <a:pt x="216694" y="9525"/>
                  </a:lnTo>
                  <a:lnTo>
                    <a:pt x="197644" y="0"/>
                  </a:lnTo>
                  <a:lnTo>
                    <a:pt x="188119" y="0"/>
                  </a:lnTo>
                  <a:lnTo>
                    <a:pt x="180975" y="0"/>
                  </a:lnTo>
                  <a:lnTo>
                    <a:pt x="169069" y="4763"/>
                  </a:lnTo>
                  <a:lnTo>
                    <a:pt x="150019" y="28575"/>
                  </a:lnTo>
                  <a:lnTo>
                    <a:pt x="121444" y="71438"/>
                  </a:lnTo>
                  <a:lnTo>
                    <a:pt x="92869" y="121444"/>
                  </a:lnTo>
                  <a:lnTo>
                    <a:pt x="40482" y="230981"/>
                  </a:lnTo>
                  <a:lnTo>
                    <a:pt x="0" y="323850"/>
                  </a:lnTo>
                  <a:lnTo>
                    <a:pt x="0" y="333375"/>
                  </a:lnTo>
                  <a:lnTo>
                    <a:pt x="9525" y="357188"/>
                  </a:lnTo>
                  <a:lnTo>
                    <a:pt x="30957" y="397669"/>
                  </a:lnTo>
                  <a:lnTo>
                    <a:pt x="50007" y="454819"/>
                  </a:lnTo>
                  <a:lnTo>
                    <a:pt x="69057" y="552450"/>
                  </a:lnTo>
                  <a:lnTo>
                    <a:pt x="88107" y="671513"/>
                  </a:lnTo>
                  <a:lnTo>
                    <a:pt x="123825" y="909638"/>
                  </a:lnTo>
                  <a:lnTo>
                    <a:pt x="209550" y="1440656"/>
                  </a:lnTo>
                  <a:lnTo>
                    <a:pt x="388144" y="1412081"/>
                  </a:lnTo>
                  <a:lnTo>
                    <a:pt x="340519" y="1147763"/>
                  </a:lnTo>
                  <a:lnTo>
                    <a:pt x="269082" y="742950"/>
                  </a:lnTo>
                  <a:lnTo>
                    <a:pt x="221457" y="478631"/>
                  </a:lnTo>
                  <a:lnTo>
                    <a:pt x="216694" y="435769"/>
                  </a:lnTo>
                  <a:lnTo>
                    <a:pt x="219075" y="414338"/>
                  </a:lnTo>
                  <a:lnTo>
                    <a:pt x="226219" y="395288"/>
                  </a:lnTo>
                  <a:lnTo>
                    <a:pt x="235744" y="381000"/>
                  </a:lnTo>
                  <a:lnTo>
                    <a:pt x="254794" y="371475"/>
                  </a:lnTo>
                  <a:lnTo>
                    <a:pt x="280988" y="364331"/>
                  </a:lnTo>
                  <a:lnTo>
                    <a:pt x="431007" y="361950"/>
                  </a:lnTo>
                  <a:lnTo>
                    <a:pt x="671513" y="359569"/>
                  </a:lnTo>
                  <a:lnTo>
                    <a:pt x="871538" y="361950"/>
                  </a:lnTo>
                  <a:lnTo>
                    <a:pt x="1166813" y="381000"/>
                  </a:lnTo>
                  <a:lnTo>
                    <a:pt x="1273969" y="385763"/>
                  </a:lnTo>
                  <a:lnTo>
                    <a:pt x="1471613" y="333375"/>
                  </a:lnTo>
                  <a:lnTo>
                    <a:pt x="1488282" y="316706"/>
                  </a:lnTo>
                  <a:lnTo>
                    <a:pt x="1497807" y="297656"/>
                  </a:lnTo>
                  <a:lnTo>
                    <a:pt x="1507332" y="278606"/>
                  </a:lnTo>
                  <a:lnTo>
                    <a:pt x="1509713" y="254794"/>
                  </a:lnTo>
                  <a:lnTo>
                    <a:pt x="1504950" y="230981"/>
                  </a:lnTo>
                  <a:lnTo>
                    <a:pt x="1495425" y="211931"/>
                  </a:lnTo>
                  <a:lnTo>
                    <a:pt x="1478757" y="195263"/>
                  </a:lnTo>
                  <a:lnTo>
                    <a:pt x="1452563" y="183356"/>
                  </a:lnTo>
                  <a:lnTo>
                    <a:pt x="1362075" y="166688"/>
                  </a:lnTo>
                  <a:lnTo>
                    <a:pt x="1259682" y="145256"/>
                  </a:lnTo>
                  <a:lnTo>
                    <a:pt x="1223963" y="138113"/>
                  </a:lnTo>
                  <a:lnTo>
                    <a:pt x="99536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2">
              <a:extLst>
                <a:ext uri="{FF2B5EF4-FFF2-40B4-BE49-F238E27FC236}">
                  <a16:creationId xmlns:a16="http://schemas.microsoft.com/office/drawing/2014/main" id="{0D3D3F19-5294-45C0-9E04-9F2013FEA8A1}"/>
                </a:ext>
              </a:extLst>
            </p:cNvPr>
            <p:cNvSpPr/>
            <p:nvPr/>
          </p:nvSpPr>
          <p:spPr>
            <a:xfrm rot="5400000">
              <a:off x="3529807" y="1804194"/>
              <a:ext cx="347662" cy="1143000"/>
            </a:xfrm>
            <a:custGeom>
              <a:avLst/>
              <a:gdLst>
                <a:gd name="connsiteX0" fmla="*/ 97631 w 347663"/>
                <a:gd name="connsiteY0" fmla="*/ 747712 h 1143000"/>
                <a:gd name="connsiteX1" fmla="*/ 0 w 347663"/>
                <a:gd name="connsiteY1" fmla="*/ 207169 h 1143000"/>
                <a:gd name="connsiteX2" fmla="*/ 0 w 347663"/>
                <a:gd name="connsiteY2" fmla="*/ 0 h 1143000"/>
                <a:gd name="connsiteX3" fmla="*/ 207169 w 347663"/>
                <a:gd name="connsiteY3" fmla="*/ 28575 h 1143000"/>
                <a:gd name="connsiteX4" fmla="*/ 200025 w 347663"/>
                <a:gd name="connsiteY4" fmla="*/ 238125 h 1143000"/>
                <a:gd name="connsiteX5" fmla="*/ 216694 w 347663"/>
                <a:gd name="connsiteY5" fmla="*/ 338137 h 1143000"/>
                <a:gd name="connsiteX6" fmla="*/ 280988 w 347663"/>
                <a:gd name="connsiteY6" fmla="*/ 733425 h 1143000"/>
                <a:gd name="connsiteX7" fmla="*/ 347663 w 347663"/>
                <a:gd name="connsiteY7" fmla="*/ 1143000 h 1143000"/>
                <a:gd name="connsiteX8" fmla="*/ 166688 w 347663"/>
                <a:gd name="connsiteY8" fmla="*/ 1140619 h 1143000"/>
                <a:gd name="connsiteX9" fmla="*/ 128588 w 347663"/>
                <a:gd name="connsiteY9" fmla="*/ 919162 h 1143000"/>
                <a:gd name="connsiteX10" fmla="*/ 97631 w 347663"/>
                <a:gd name="connsiteY10" fmla="*/ 747712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1143000">
                  <a:moveTo>
                    <a:pt x="97631" y="747712"/>
                  </a:moveTo>
                  <a:lnTo>
                    <a:pt x="0" y="207169"/>
                  </a:lnTo>
                  <a:lnTo>
                    <a:pt x="0" y="0"/>
                  </a:lnTo>
                  <a:lnTo>
                    <a:pt x="207169" y="28575"/>
                  </a:lnTo>
                  <a:lnTo>
                    <a:pt x="200025" y="238125"/>
                  </a:lnTo>
                  <a:lnTo>
                    <a:pt x="216694" y="338137"/>
                  </a:lnTo>
                  <a:lnTo>
                    <a:pt x="280988" y="733425"/>
                  </a:lnTo>
                  <a:lnTo>
                    <a:pt x="347663" y="1143000"/>
                  </a:lnTo>
                  <a:lnTo>
                    <a:pt x="166688" y="1140619"/>
                  </a:lnTo>
                  <a:lnTo>
                    <a:pt x="128588" y="919162"/>
                  </a:lnTo>
                  <a:lnTo>
                    <a:pt x="97631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3">
              <a:extLst>
                <a:ext uri="{FF2B5EF4-FFF2-40B4-BE49-F238E27FC236}">
                  <a16:creationId xmlns:a16="http://schemas.microsoft.com/office/drawing/2014/main" id="{5C97BA75-0871-4674-8209-DDF0258B4D11}"/>
                </a:ext>
              </a:extLst>
            </p:cNvPr>
            <p:cNvSpPr/>
            <p:nvPr/>
          </p:nvSpPr>
          <p:spPr>
            <a:xfrm rot="5400000">
              <a:off x="3505994" y="2402682"/>
              <a:ext cx="365125" cy="1138237"/>
            </a:xfrm>
            <a:custGeom>
              <a:avLst/>
              <a:gdLst>
                <a:gd name="connsiteX0" fmla="*/ 83344 w 364331"/>
                <a:gd name="connsiteY0" fmla="*/ 471487 h 1138237"/>
                <a:gd name="connsiteX1" fmla="*/ 0 w 364331"/>
                <a:gd name="connsiteY1" fmla="*/ 23812 h 1138237"/>
                <a:gd name="connsiteX2" fmla="*/ 264319 w 364331"/>
                <a:gd name="connsiteY2" fmla="*/ 0 h 1138237"/>
                <a:gd name="connsiteX3" fmla="*/ 242887 w 364331"/>
                <a:gd name="connsiteY3" fmla="*/ 42862 h 1138237"/>
                <a:gd name="connsiteX4" fmla="*/ 230981 w 364331"/>
                <a:gd name="connsiteY4" fmla="*/ 69056 h 1138237"/>
                <a:gd name="connsiteX5" fmla="*/ 221456 w 364331"/>
                <a:gd name="connsiteY5" fmla="*/ 128587 h 1138237"/>
                <a:gd name="connsiteX6" fmla="*/ 216694 w 364331"/>
                <a:gd name="connsiteY6" fmla="*/ 226218 h 1138237"/>
                <a:gd name="connsiteX7" fmla="*/ 216694 w 364331"/>
                <a:gd name="connsiteY7" fmla="*/ 276225 h 1138237"/>
                <a:gd name="connsiteX8" fmla="*/ 242887 w 364331"/>
                <a:gd name="connsiteY8" fmla="*/ 431006 h 1138237"/>
                <a:gd name="connsiteX9" fmla="*/ 288131 w 364331"/>
                <a:gd name="connsiteY9" fmla="*/ 685800 h 1138237"/>
                <a:gd name="connsiteX10" fmla="*/ 364331 w 364331"/>
                <a:gd name="connsiteY10" fmla="*/ 1138237 h 1138237"/>
                <a:gd name="connsiteX11" fmla="*/ 164306 w 364331"/>
                <a:gd name="connsiteY11" fmla="*/ 1131093 h 1138237"/>
                <a:gd name="connsiteX12" fmla="*/ 169069 w 364331"/>
                <a:gd name="connsiteY12" fmla="*/ 940593 h 1138237"/>
                <a:gd name="connsiteX13" fmla="*/ 164306 w 364331"/>
                <a:gd name="connsiteY13" fmla="*/ 912018 h 1138237"/>
                <a:gd name="connsiteX14" fmla="*/ 128587 w 364331"/>
                <a:gd name="connsiteY14" fmla="*/ 716756 h 1138237"/>
                <a:gd name="connsiteX15" fmla="*/ 83344 w 364331"/>
                <a:gd name="connsiteY15" fmla="*/ 471487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138237">
                  <a:moveTo>
                    <a:pt x="83344" y="471487"/>
                  </a:moveTo>
                  <a:lnTo>
                    <a:pt x="0" y="23812"/>
                  </a:lnTo>
                  <a:lnTo>
                    <a:pt x="264319" y="0"/>
                  </a:lnTo>
                  <a:lnTo>
                    <a:pt x="242887" y="42862"/>
                  </a:lnTo>
                  <a:lnTo>
                    <a:pt x="230981" y="69056"/>
                  </a:lnTo>
                  <a:lnTo>
                    <a:pt x="221456" y="128587"/>
                  </a:lnTo>
                  <a:lnTo>
                    <a:pt x="216694" y="226218"/>
                  </a:lnTo>
                  <a:lnTo>
                    <a:pt x="216694" y="276225"/>
                  </a:lnTo>
                  <a:lnTo>
                    <a:pt x="242887" y="431006"/>
                  </a:lnTo>
                  <a:lnTo>
                    <a:pt x="288131" y="685800"/>
                  </a:lnTo>
                  <a:lnTo>
                    <a:pt x="364331" y="1138237"/>
                  </a:lnTo>
                  <a:lnTo>
                    <a:pt x="164306" y="1131093"/>
                  </a:lnTo>
                  <a:lnTo>
                    <a:pt x="169069" y="940593"/>
                  </a:lnTo>
                  <a:lnTo>
                    <a:pt x="164306" y="912018"/>
                  </a:lnTo>
                  <a:lnTo>
                    <a:pt x="128587" y="716756"/>
                  </a:lnTo>
                  <a:lnTo>
                    <a:pt x="83344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4">
              <a:extLst>
                <a:ext uri="{FF2B5EF4-FFF2-40B4-BE49-F238E27FC236}">
                  <a16:creationId xmlns:a16="http://schemas.microsoft.com/office/drawing/2014/main" id="{C805D16C-7D1C-40E1-B517-36AEC84FBBB3}"/>
                </a:ext>
              </a:extLst>
            </p:cNvPr>
            <p:cNvSpPr/>
            <p:nvPr/>
          </p:nvSpPr>
          <p:spPr>
            <a:xfrm rot="5400000">
              <a:off x="4632325" y="2019301"/>
              <a:ext cx="1489075" cy="438150"/>
            </a:xfrm>
            <a:custGeom>
              <a:avLst/>
              <a:gdLst>
                <a:gd name="connsiteX0" fmla="*/ 1171575 w 1488281"/>
                <a:gd name="connsiteY0" fmla="*/ 7144 h 438150"/>
                <a:gd name="connsiteX1" fmla="*/ 838200 w 1488281"/>
                <a:gd name="connsiteY1" fmla="*/ 26194 h 438150"/>
                <a:gd name="connsiteX2" fmla="*/ 716756 w 1488281"/>
                <a:gd name="connsiteY2" fmla="*/ 45244 h 438150"/>
                <a:gd name="connsiteX3" fmla="*/ 507206 w 1488281"/>
                <a:gd name="connsiteY3" fmla="*/ 57150 h 438150"/>
                <a:gd name="connsiteX4" fmla="*/ 278606 w 1488281"/>
                <a:gd name="connsiteY4" fmla="*/ 69056 h 438150"/>
                <a:gd name="connsiteX5" fmla="*/ 114300 w 1488281"/>
                <a:gd name="connsiteY5" fmla="*/ 138113 h 438150"/>
                <a:gd name="connsiteX6" fmla="*/ 104775 w 1488281"/>
                <a:gd name="connsiteY6" fmla="*/ 185738 h 438150"/>
                <a:gd name="connsiteX7" fmla="*/ 83344 w 1488281"/>
                <a:gd name="connsiteY7" fmla="*/ 252413 h 438150"/>
                <a:gd name="connsiteX8" fmla="*/ 54769 w 1488281"/>
                <a:gd name="connsiteY8" fmla="*/ 314325 h 438150"/>
                <a:gd name="connsiteX9" fmla="*/ 21431 w 1488281"/>
                <a:gd name="connsiteY9" fmla="*/ 369094 h 438150"/>
                <a:gd name="connsiteX10" fmla="*/ 4762 w 1488281"/>
                <a:gd name="connsiteY10" fmla="*/ 400050 h 438150"/>
                <a:gd name="connsiteX11" fmla="*/ 0 w 1488281"/>
                <a:gd name="connsiteY11" fmla="*/ 419100 h 438150"/>
                <a:gd name="connsiteX12" fmla="*/ 0 w 1488281"/>
                <a:gd name="connsiteY12" fmla="*/ 428625 h 438150"/>
                <a:gd name="connsiteX13" fmla="*/ 7144 w 1488281"/>
                <a:gd name="connsiteY13" fmla="*/ 438150 h 438150"/>
                <a:gd name="connsiteX14" fmla="*/ 23812 w 1488281"/>
                <a:gd name="connsiteY14" fmla="*/ 438150 h 438150"/>
                <a:gd name="connsiteX15" fmla="*/ 52387 w 1488281"/>
                <a:gd name="connsiteY15" fmla="*/ 426244 h 438150"/>
                <a:gd name="connsiteX16" fmla="*/ 76200 w 1488281"/>
                <a:gd name="connsiteY16" fmla="*/ 404813 h 438150"/>
                <a:gd name="connsiteX17" fmla="*/ 111919 w 1488281"/>
                <a:gd name="connsiteY17" fmla="*/ 371475 h 438150"/>
                <a:gd name="connsiteX18" fmla="*/ 157162 w 1488281"/>
                <a:gd name="connsiteY18" fmla="*/ 333375 h 438150"/>
                <a:gd name="connsiteX19" fmla="*/ 202406 w 1488281"/>
                <a:gd name="connsiteY19" fmla="*/ 302419 h 438150"/>
                <a:gd name="connsiteX20" fmla="*/ 259556 w 1488281"/>
                <a:gd name="connsiteY20" fmla="*/ 278606 h 438150"/>
                <a:gd name="connsiteX21" fmla="*/ 307181 w 1488281"/>
                <a:gd name="connsiteY21" fmla="*/ 271463 h 438150"/>
                <a:gd name="connsiteX22" fmla="*/ 466725 w 1488281"/>
                <a:gd name="connsiteY22" fmla="*/ 271463 h 438150"/>
                <a:gd name="connsiteX23" fmla="*/ 788194 w 1488281"/>
                <a:gd name="connsiteY23" fmla="*/ 271463 h 438150"/>
                <a:gd name="connsiteX24" fmla="*/ 1126331 w 1488281"/>
                <a:gd name="connsiteY24" fmla="*/ 269081 h 438150"/>
                <a:gd name="connsiteX25" fmla="*/ 1197769 w 1488281"/>
                <a:gd name="connsiteY25" fmla="*/ 264319 h 438150"/>
                <a:gd name="connsiteX26" fmla="*/ 1250156 w 1488281"/>
                <a:gd name="connsiteY26" fmla="*/ 257175 h 438150"/>
                <a:gd name="connsiteX27" fmla="*/ 1290637 w 1488281"/>
                <a:gd name="connsiteY27" fmla="*/ 252413 h 438150"/>
                <a:gd name="connsiteX28" fmla="*/ 1347787 w 1488281"/>
                <a:gd name="connsiteY28" fmla="*/ 235744 h 438150"/>
                <a:gd name="connsiteX29" fmla="*/ 1395412 w 1488281"/>
                <a:gd name="connsiteY29" fmla="*/ 216694 h 438150"/>
                <a:gd name="connsiteX30" fmla="*/ 1433512 w 1488281"/>
                <a:gd name="connsiteY30" fmla="*/ 192881 h 438150"/>
                <a:gd name="connsiteX31" fmla="*/ 1454944 w 1488281"/>
                <a:gd name="connsiteY31" fmla="*/ 173831 h 438150"/>
                <a:gd name="connsiteX32" fmla="*/ 1471612 w 1488281"/>
                <a:gd name="connsiteY32" fmla="*/ 147638 h 438150"/>
                <a:gd name="connsiteX33" fmla="*/ 1481137 w 1488281"/>
                <a:gd name="connsiteY33" fmla="*/ 116681 h 438150"/>
                <a:gd name="connsiteX34" fmla="*/ 1488281 w 1488281"/>
                <a:gd name="connsiteY34" fmla="*/ 83344 h 438150"/>
                <a:gd name="connsiteX35" fmla="*/ 1488281 w 1488281"/>
                <a:gd name="connsiteY35" fmla="*/ 71438 h 438150"/>
                <a:gd name="connsiteX36" fmla="*/ 1471612 w 1488281"/>
                <a:gd name="connsiteY36" fmla="*/ 50006 h 438150"/>
                <a:gd name="connsiteX37" fmla="*/ 1288256 w 1488281"/>
                <a:gd name="connsiteY37" fmla="*/ 0 h 438150"/>
                <a:gd name="connsiteX38" fmla="*/ 1171575 w 1488281"/>
                <a:gd name="connsiteY38" fmla="*/ 71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8281" h="438150">
                  <a:moveTo>
                    <a:pt x="1171575" y="7144"/>
                  </a:moveTo>
                  <a:lnTo>
                    <a:pt x="838200" y="26194"/>
                  </a:lnTo>
                  <a:lnTo>
                    <a:pt x="716756" y="45244"/>
                  </a:lnTo>
                  <a:lnTo>
                    <a:pt x="507206" y="57150"/>
                  </a:lnTo>
                  <a:lnTo>
                    <a:pt x="278606" y="69056"/>
                  </a:lnTo>
                  <a:lnTo>
                    <a:pt x="114300" y="138113"/>
                  </a:lnTo>
                  <a:lnTo>
                    <a:pt x="104775" y="185738"/>
                  </a:lnTo>
                  <a:lnTo>
                    <a:pt x="83344" y="252413"/>
                  </a:lnTo>
                  <a:lnTo>
                    <a:pt x="54769" y="314325"/>
                  </a:lnTo>
                  <a:lnTo>
                    <a:pt x="21431" y="369094"/>
                  </a:lnTo>
                  <a:lnTo>
                    <a:pt x="4762" y="400050"/>
                  </a:lnTo>
                  <a:lnTo>
                    <a:pt x="0" y="419100"/>
                  </a:lnTo>
                  <a:lnTo>
                    <a:pt x="0" y="428625"/>
                  </a:lnTo>
                  <a:lnTo>
                    <a:pt x="7144" y="438150"/>
                  </a:lnTo>
                  <a:lnTo>
                    <a:pt x="23812" y="438150"/>
                  </a:lnTo>
                  <a:lnTo>
                    <a:pt x="52387" y="426244"/>
                  </a:lnTo>
                  <a:lnTo>
                    <a:pt x="76200" y="404813"/>
                  </a:lnTo>
                  <a:lnTo>
                    <a:pt x="111919" y="371475"/>
                  </a:lnTo>
                  <a:lnTo>
                    <a:pt x="157162" y="333375"/>
                  </a:lnTo>
                  <a:lnTo>
                    <a:pt x="202406" y="302419"/>
                  </a:lnTo>
                  <a:lnTo>
                    <a:pt x="259556" y="278606"/>
                  </a:lnTo>
                  <a:lnTo>
                    <a:pt x="307181" y="271463"/>
                  </a:lnTo>
                  <a:lnTo>
                    <a:pt x="466725" y="271463"/>
                  </a:lnTo>
                  <a:lnTo>
                    <a:pt x="788194" y="271463"/>
                  </a:lnTo>
                  <a:lnTo>
                    <a:pt x="1126331" y="269081"/>
                  </a:lnTo>
                  <a:lnTo>
                    <a:pt x="1197769" y="264319"/>
                  </a:lnTo>
                  <a:lnTo>
                    <a:pt x="1250156" y="257175"/>
                  </a:lnTo>
                  <a:lnTo>
                    <a:pt x="1290637" y="252413"/>
                  </a:lnTo>
                  <a:lnTo>
                    <a:pt x="1347787" y="235744"/>
                  </a:lnTo>
                  <a:lnTo>
                    <a:pt x="1395412" y="216694"/>
                  </a:lnTo>
                  <a:lnTo>
                    <a:pt x="1433512" y="192881"/>
                  </a:lnTo>
                  <a:lnTo>
                    <a:pt x="1454944" y="173831"/>
                  </a:lnTo>
                  <a:lnTo>
                    <a:pt x="1471612" y="147638"/>
                  </a:lnTo>
                  <a:lnTo>
                    <a:pt x="1481137" y="116681"/>
                  </a:lnTo>
                  <a:lnTo>
                    <a:pt x="1488281" y="83344"/>
                  </a:lnTo>
                  <a:lnTo>
                    <a:pt x="1488281" y="71438"/>
                  </a:lnTo>
                  <a:lnTo>
                    <a:pt x="1471612" y="50006"/>
                  </a:lnTo>
                  <a:lnTo>
                    <a:pt x="1288256" y="0"/>
                  </a:lnTo>
                  <a:lnTo>
                    <a:pt x="1171575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5">
              <a:extLst>
                <a:ext uri="{FF2B5EF4-FFF2-40B4-BE49-F238E27FC236}">
                  <a16:creationId xmlns:a16="http://schemas.microsoft.com/office/drawing/2014/main" id="{A8123A9D-58B7-4AA2-ACFD-BBEE3C9B0F4D}"/>
                </a:ext>
              </a:extLst>
            </p:cNvPr>
            <p:cNvSpPr/>
            <p:nvPr/>
          </p:nvSpPr>
          <p:spPr>
            <a:xfrm rot="5400000">
              <a:off x="3905251" y="2855912"/>
              <a:ext cx="4508500" cy="1679575"/>
            </a:xfrm>
            <a:custGeom>
              <a:avLst/>
              <a:gdLst>
                <a:gd name="connsiteX0" fmla="*/ 1982419 w 4509820"/>
                <a:gd name="connsiteY0" fmla="*/ 135332 h 1678839"/>
                <a:gd name="connsiteX1" fmla="*/ 1503273 w 4509820"/>
                <a:gd name="connsiteY1" fmla="*/ 135332 h 1678839"/>
                <a:gd name="connsiteX2" fmla="*/ 1020470 w 4509820"/>
                <a:gd name="connsiteY2" fmla="*/ 124359 h 1678839"/>
                <a:gd name="connsiteX3" fmla="*/ 727862 w 4509820"/>
                <a:gd name="connsiteY3" fmla="*/ 113386 h 1678839"/>
                <a:gd name="connsiteX4" fmla="*/ 523036 w 4509820"/>
                <a:gd name="connsiteY4" fmla="*/ 98756 h 1678839"/>
                <a:gd name="connsiteX5" fmla="*/ 391363 w 4509820"/>
                <a:gd name="connsiteY5" fmla="*/ 87783 h 1678839"/>
                <a:gd name="connsiteX6" fmla="*/ 351129 w 4509820"/>
                <a:gd name="connsiteY6" fmla="*/ 76810 h 1678839"/>
                <a:gd name="connsiteX7" fmla="*/ 336499 w 4509820"/>
                <a:gd name="connsiteY7" fmla="*/ 69495 h 1678839"/>
                <a:gd name="connsiteX8" fmla="*/ 314553 w 4509820"/>
                <a:gd name="connsiteY8" fmla="*/ 51207 h 1678839"/>
                <a:gd name="connsiteX9" fmla="*/ 292608 w 4509820"/>
                <a:gd name="connsiteY9" fmla="*/ 25604 h 1678839"/>
                <a:gd name="connsiteX10" fmla="*/ 281635 w 4509820"/>
                <a:gd name="connsiteY10" fmla="*/ 7316 h 1678839"/>
                <a:gd name="connsiteX11" fmla="*/ 259689 w 4509820"/>
                <a:gd name="connsiteY11" fmla="*/ 0 h 1678839"/>
                <a:gd name="connsiteX12" fmla="*/ 248716 w 4509820"/>
                <a:gd name="connsiteY12" fmla="*/ 0 h 1678839"/>
                <a:gd name="connsiteX13" fmla="*/ 226771 w 4509820"/>
                <a:gd name="connsiteY13" fmla="*/ 7316 h 1678839"/>
                <a:gd name="connsiteX14" fmla="*/ 201168 w 4509820"/>
                <a:gd name="connsiteY14" fmla="*/ 40234 h 1678839"/>
                <a:gd name="connsiteX15" fmla="*/ 113385 w 4509820"/>
                <a:gd name="connsiteY15" fmla="*/ 157277 h 1678839"/>
                <a:gd name="connsiteX16" fmla="*/ 21945 w 4509820"/>
                <a:gd name="connsiteY16" fmla="*/ 307239 h 1678839"/>
                <a:gd name="connsiteX17" fmla="*/ 0 w 4509820"/>
                <a:gd name="connsiteY17" fmla="*/ 343815 h 1678839"/>
                <a:gd name="connsiteX18" fmla="*/ 0 w 4509820"/>
                <a:gd name="connsiteY18" fmla="*/ 373076 h 1678839"/>
                <a:gd name="connsiteX19" fmla="*/ 7315 w 4509820"/>
                <a:gd name="connsiteY19" fmla="*/ 416967 h 1678839"/>
                <a:gd name="connsiteX20" fmla="*/ 21945 w 4509820"/>
                <a:gd name="connsiteY20" fmla="*/ 464516 h 1678839"/>
                <a:gd name="connsiteX21" fmla="*/ 36576 w 4509820"/>
                <a:gd name="connsiteY21" fmla="*/ 497434 h 1678839"/>
                <a:gd name="connsiteX22" fmla="*/ 43891 w 4509820"/>
                <a:gd name="connsiteY22" fmla="*/ 519380 h 1678839"/>
                <a:gd name="connsiteX23" fmla="*/ 73152 w 4509820"/>
                <a:gd name="connsiteY23" fmla="*/ 716890 h 1678839"/>
                <a:gd name="connsiteX24" fmla="*/ 142646 w 4509820"/>
                <a:gd name="connsiteY24" fmla="*/ 1163117 h 1678839"/>
                <a:gd name="connsiteX25" fmla="*/ 164592 w 4509820"/>
                <a:gd name="connsiteY25" fmla="*/ 1320394 h 1678839"/>
                <a:gd name="connsiteX26" fmla="*/ 175564 w 4509820"/>
                <a:gd name="connsiteY26" fmla="*/ 1389888 h 1678839"/>
                <a:gd name="connsiteX27" fmla="*/ 175564 w 4509820"/>
                <a:gd name="connsiteY27" fmla="*/ 1437437 h 1678839"/>
                <a:gd name="connsiteX28" fmla="*/ 171907 w 4509820"/>
                <a:gd name="connsiteY28" fmla="*/ 1495959 h 1678839"/>
                <a:gd name="connsiteX29" fmla="*/ 168249 w 4509820"/>
                <a:gd name="connsiteY29" fmla="*/ 1539850 h 1678839"/>
                <a:gd name="connsiteX30" fmla="*/ 149961 w 4509820"/>
                <a:gd name="connsiteY30" fmla="*/ 1620317 h 1678839"/>
                <a:gd name="connsiteX31" fmla="*/ 131673 w 4509820"/>
                <a:gd name="connsiteY31" fmla="*/ 1678839 h 1678839"/>
                <a:gd name="connsiteX32" fmla="*/ 362102 w 4509820"/>
                <a:gd name="connsiteY32" fmla="*/ 1543508 h 1678839"/>
                <a:gd name="connsiteX33" fmla="*/ 325526 w 4509820"/>
                <a:gd name="connsiteY33" fmla="*/ 1247242 h 1678839"/>
                <a:gd name="connsiteX34" fmla="*/ 281635 w 4509820"/>
                <a:gd name="connsiteY34" fmla="*/ 903428 h 1678839"/>
                <a:gd name="connsiteX35" fmla="*/ 219456 w 4509820"/>
                <a:gd name="connsiteY35" fmla="*/ 464516 h 1678839"/>
                <a:gd name="connsiteX36" fmla="*/ 219456 w 4509820"/>
                <a:gd name="connsiteY36" fmla="*/ 438912 h 1678839"/>
                <a:gd name="connsiteX37" fmla="*/ 230428 w 4509820"/>
                <a:gd name="connsiteY37" fmla="*/ 413309 h 1678839"/>
                <a:gd name="connsiteX38" fmla="*/ 237744 w 4509820"/>
                <a:gd name="connsiteY38" fmla="*/ 402336 h 1678839"/>
                <a:gd name="connsiteX39" fmla="*/ 256032 w 4509820"/>
                <a:gd name="connsiteY39" fmla="*/ 391364 h 1678839"/>
                <a:gd name="connsiteX40" fmla="*/ 288950 w 4509820"/>
                <a:gd name="connsiteY40" fmla="*/ 380391 h 1678839"/>
                <a:gd name="connsiteX41" fmla="*/ 354787 w 4509820"/>
                <a:gd name="connsiteY41" fmla="*/ 376733 h 1678839"/>
                <a:gd name="connsiteX42" fmla="*/ 607161 w 4509820"/>
                <a:gd name="connsiteY42" fmla="*/ 376733 h 1678839"/>
                <a:gd name="connsiteX43" fmla="*/ 1133856 w 4509820"/>
                <a:gd name="connsiteY43" fmla="*/ 376733 h 1678839"/>
                <a:gd name="connsiteX44" fmla="*/ 1203350 w 4509820"/>
                <a:gd name="connsiteY44" fmla="*/ 376733 h 1678839"/>
                <a:gd name="connsiteX45" fmla="*/ 1386230 w 4509820"/>
                <a:gd name="connsiteY45" fmla="*/ 354788 h 1678839"/>
                <a:gd name="connsiteX46" fmla="*/ 1638604 w 4509820"/>
                <a:gd name="connsiteY46" fmla="*/ 351130 h 1678839"/>
                <a:gd name="connsiteX47" fmla="*/ 2161641 w 4509820"/>
                <a:gd name="connsiteY47" fmla="*/ 354788 h 1678839"/>
                <a:gd name="connsiteX48" fmla="*/ 2684678 w 4509820"/>
                <a:gd name="connsiteY48" fmla="*/ 354788 h 1678839"/>
                <a:gd name="connsiteX49" fmla="*/ 3171139 w 4509820"/>
                <a:gd name="connsiteY49" fmla="*/ 354788 h 1678839"/>
                <a:gd name="connsiteX50" fmla="*/ 3734409 w 4509820"/>
                <a:gd name="connsiteY50" fmla="*/ 354788 h 1678839"/>
                <a:gd name="connsiteX51" fmla="*/ 3895344 w 4509820"/>
                <a:gd name="connsiteY51" fmla="*/ 358445 h 1678839"/>
                <a:gd name="connsiteX52" fmla="*/ 3920947 w 4509820"/>
                <a:gd name="connsiteY52" fmla="*/ 362103 h 1678839"/>
                <a:gd name="connsiteX53" fmla="*/ 3950208 w 4509820"/>
                <a:gd name="connsiteY53" fmla="*/ 369418 h 1678839"/>
                <a:gd name="connsiteX54" fmla="*/ 4392777 w 4509820"/>
                <a:gd name="connsiteY54" fmla="*/ 398679 h 1678839"/>
                <a:gd name="connsiteX55" fmla="*/ 4425696 w 4509820"/>
                <a:gd name="connsiteY55" fmla="*/ 387706 h 1678839"/>
                <a:gd name="connsiteX56" fmla="*/ 4458614 w 4509820"/>
                <a:gd name="connsiteY56" fmla="*/ 369418 h 1678839"/>
                <a:gd name="connsiteX57" fmla="*/ 4480560 w 4509820"/>
                <a:gd name="connsiteY57" fmla="*/ 351130 h 1678839"/>
                <a:gd name="connsiteX58" fmla="*/ 4502505 w 4509820"/>
                <a:gd name="connsiteY58" fmla="*/ 318212 h 1678839"/>
                <a:gd name="connsiteX59" fmla="*/ 4509820 w 4509820"/>
                <a:gd name="connsiteY59" fmla="*/ 296266 h 1678839"/>
                <a:gd name="connsiteX60" fmla="*/ 4509820 w 4509820"/>
                <a:gd name="connsiteY60" fmla="*/ 270663 h 1678839"/>
                <a:gd name="connsiteX61" fmla="*/ 4495190 w 4509820"/>
                <a:gd name="connsiteY61" fmla="*/ 241402 h 1678839"/>
                <a:gd name="connsiteX62" fmla="*/ 4451299 w 4509820"/>
                <a:gd name="connsiteY62" fmla="*/ 208484 h 1678839"/>
                <a:gd name="connsiteX63" fmla="*/ 4385462 w 4509820"/>
                <a:gd name="connsiteY63" fmla="*/ 171908 h 1678839"/>
                <a:gd name="connsiteX64" fmla="*/ 4290364 w 4509820"/>
                <a:gd name="connsiteY64" fmla="*/ 138989 h 1678839"/>
                <a:gd name="connsiteX65" fmla="*/ 4195267 w 4509820"/>
                <a:gd name="connsiteY65" fmla="*/ 109728 h 1678839"/>
                <a:gd name="connsiteX66" fmla="*/ 4122115 w 4509820"/>
                <a:gd name="connsiteY66" fmla="*/ 91440 h 1678839"/>
                <a:gd name="connsiteX67" fmla="*/ 4012387 w 4509820"/>
                <a:gd name="connsiteY67" fmla="*/ 69495 h 1678839"/>
                <a:gd name="connsiteX68" fmla="*/ 3920947 w 4509820"/>
                <a:gd name="connsiteY68" fmla="*/ 62180 h 1678839"/>
                <a:gd name="connsiteX69" fmla="*/ 3723436 w 4509820"/>
                <a:gd name="connsiteY69" fmla="*/ 73152 h 1678839"/>
                <a:gd name="connsiteX70" fmla="*/ 3299155 w 4509820"/>
                <a:gd name="connsiteY70" fmla="*/ 91440 h 1678839"/>
                <a:gd name="connsiteX71" fmla="*/ 2874873 w 4509820"/>
                <a:gd name="connsiteY71" fmla="*/ 113386 h 1678839"/>
                <a:gd name="connsiteX72" fmla="*/ 2534716 w 4509820"/>
                <a:gd name="connsiteY72" fmla="*/ 128016 h 1678839"/>
                <a:gd name="connsiteX73" fmla="*/ 2238451 w 4509820"/>
                <a:gd name="connsiteY73" fmla="*/ 135332 h 1678839"/>
                <a:gd name="connsiteX74" fmla="*/ 1982419 w 4509820"/>
                <a:gd name="connsiteY74" fmla="*/ 135332 h 167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509820" h="1678839">
                  <a:moveTo>
                    <a:pt x="1982419" y="135332"/>
                  </a:moveTo>
                  <a:lnTo>
                    <a:pt x="1503273" y="135332"/>
                  </a:lnTo>
                  <a:lnTo>
                    <a:pt x="1020470" y="124359"/>
                  </a:lnTo>
                  <a:lnTo>
                    <a:pt x="727862" y="113386"/>
                  </a:lnTo>
                  <a:lnTo>
                    <a:pt x="523036" y="98756"/>
                  </a:lnTo>
                  <a:lnTo>
                    <a:pt x="391363" y="87783"/>
                  </a:lnTo>
                  <a:lnTo>
                    <a:pt x="351129" y="76810"/>
                  </a:lnTo>
                  <a:lnTo>
                    <a:pt x="336499" y="69495"/>
                  </a:lnTo>
                  <a:lnTo>
                    <a:pt x="314553" y="51207"/>
                  </a:lnTo>
                  <a:lnTo>
                    <a:pt x="292608" y="25604"/>
                  </a:lnTo>
                  <a:lnTo>
                    <a:pt x="281635" y="7316"/>
                  </a:lnTo>
                  <a:lnTo>
                    <a:pt x="259689" y="0"/>
                  </a:lnTo>
                  <a:lnTo>
                    <a:pt x="248716" y="0"/>
                  </a:lnTo>
                  <a:lnTo>
                    <a:pt x="226771" y="7316"/>
                  </a:lnTo>
                  <a:lnTo>
                    <a:pt x="201168" y="40234"/>
                  </a:lnTo>
                  <a:lnTo>
                    <a:pt x="113385" y="157277"/>
                  </a:lnTo>
                  <a:lnTo>
                    <a:pt x="21945" y="307239"/>
                  </a:lnTo>
                  <a:lnTo>
                    <a:pt x="0" y="343815"/>
                  </a:lnTo>
                  <a:lnTo>
                    <a:pt x="0" y="373076"/>
                  </a:lnTo>
                  <a:lnTo>
                    <a:pt x="7315" y="416967"/>
                  </a:lnTo>
                  <a:lnTo>
                    <a:pt x="21945" y="464516"/>
                  </a:lnTo>
                  <a:lnTo>
                    <a:pt x="36576" y="497434"/>
                  </a:lnTo>
                  <a:lnTo>
                    <a:pt x="43891" y="519380"/>
                  </a:lnTo>
                  <a:lnTo>
                    <a:pt x="73152" y="716890"/>
                  </a:lnTo>
                  <a:lnTo>
                    <a:pt x="142646" y="1163117"/>
                  </a:lnTo>
                  <a:lnTo>
                    <a:pt x="164592" y="1320394"/>
                  </a:lnTo>
                  <a:lnTo>
                    <a:pt x="175564" y="1389888"/>
                  </a:lnTo>
                  <a:lnTo>
                    <a:pt x="175564" y="1437437"/>
                  </a:lnTo>
                  <a:lnTo>
                    <a:pt x="171907" y="1495959"/>
                  </a:lnTo>
                  <a:lnTo>
                    <a:pt x="168249" y="1539850"/>
                  </a:lnTo>
                  <a:lnTo>
                    <a:pt x="149961" y="1620317"/>
                  </a:lnTo>
                  <a:lnTo>
                    <a:pt x="131673" y="1678839"/>
                  </a:lnTo>
                  <a:lnTo>
                    <a:pt x="362102" y="1543508"/>
                  </a:lnTo>
                  <a:lnTo>
                    <a:pt x="325526" y="1247242"/>
                  </a:lnTo>
                  <a:lnTo>
                    <a:pt x="281635" y="903428"/>
                  </a:lnTo>
                  <a:lnTo>
                    <a:pt x="219456" y="464516"/>
                  </a:lnTo>
                  <a:lnTo>
                    <a:pt x="219456" y="438912"/>
                  </a:lnTo>
                  <a:lnTo>
                    <a:pt x="230428" y="413309"/>
                  </a:lnTo>
                  <a:lnTo>
                    <a:pt x="237744" y="402336"/>
                  </a:lnTo>
                  <a:lnTo>
                    <a:pt x="256032" y="391364"/>
                  </a:lnTo>
                  <a:lnTo>
                    <a:pt x="288950" y="380391"/>
                  </a:lnTo>
                  <a:lnTo>
                    <a:pt x="354787" y="376733"/>
                  </a:lnTo>
                  <a:lnTo>
                    <a:pt x="607161" y="376733"/>
                  </a:lnTo>
                  <a:lnTo>
                    <a:pt x="1133856" y="376733"/>
                  </a:lnTo>
                  <a:lnTo>
                    <a:pt x="1203350" y="376733"/>
                  </a:lnTo>
                  <a:lnTo>
                    <a:pt x="1386230" y="354788"/>
                  </a:lnTo>
                  <a:lnTo>
                    <a:pt x="1638604" y="351130"/>
                  </a:lnTo>
                  <a:lnTo>
                    <a:pt x="2161641" y="354788"/>
                  </a:lnTo>
                  <a:lnTo>
                    <a:pt x="2684678" y="354788"/>
                  </a:lnTo>
                  <a:lnTo>
                    <a:pt x="3171139" y="354788"/>
                  </a:lnTo>
                  <a:lnTo>
                    <a:pt x="3734409" y="354788"/>
                  </a:lnTo>
                  <a:lnTo>
                    <a:pt x="3895344" y="358445"/>
                  </a:lnTo>
                  <a:lnTo>
                    <a:pt x="3920947" y="362103"/>
                  </a:lnTo>
                  <a:lnTo>
                    <a:pt x="3950208" y="369418"/>
                  </a:lnTo>
                  <a:lnTo>
                    <a:pt x="4392777" y="398679"/>
                  </a:lnTo>
                  <a:lnTo>
                    <a:pt x="4425696" y="387706"/>
                  </a:lnTo>
                  <a:lnTo>
                    <a:pt x="4458614" y="369418"/>
                  </a:lnTo>
                  <a:lnTo>
                    <a:pt x="4480560" y="351130"/>
                  </a:lnTo>
                  <a:lnTo>
                    <a:pt x="4502505" y="318212"/>
                  </a:lnTo>
                  <a:lnTo>
                    <a:pt x="4509820" y="296266"/>
                  </a:lnTo>
                  <a:lnTo>
                    <a:pt x="4509820" y="270663"/>
                  </a:lnTo>
                  <a:lnTo>
                    <a:pt x="4495190" y="241402"/>
                  </a:lnTo>
                  <a:lnTo>
                    <a:pt x="4451299" y="208484"/>
                  </a:lnTo>
                  <a:lnTo>
                    <a:pt x="4385462" y="171908"/>
                  </a:lnTo>
                  <a:lnTo>
                    <a:pt x="4290364" y="138989"/>
                  </a:lnTo>
                  <a:lnTo>
                    <a:pt x="4195267" y="109728"/>
                  </a:lnTo>
                  <a:lnTo>
                    <a:pt x="4122115" y="91440"/>
                  </a:lnTo>
                  <a:lnTo>
                    <a:pt x="4012387" y="69495"/>
                  </a:lnTo>
                  <a:lnTo>
                    <a:pt x="3920947" y="62180"/>
                  </a:lnTo>
                  <a:lnTo>
                    <a:pt x="3723436" y="73152"/>
                  </a:lnTo>
                  <a:lnTo>
                    <a:pt x="3299155" y="91440"/>
                  </a:lnTo>
                  <a:lnTo>
                    <a:pt x="2874873" y="113386"/>
                  </a:lnTo>
                  <a:lnTo>
                    <a:pt x="2534716" y="128016"/>
                  </a:lnTo>
                  <a:lnTo>
                    <a:pt x="2238451" y="135332"/>
                  </a:lnTo>
                  <a:lnTo>
                    <a:pt x="1982419" y="13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6">
              <a:extLst>
                <a:ext uri="{FF2B5EF4-FFF2-40B4-BE49-F238E27FC236}">
                  <a16:creationId xmlns:a16="http://schemas.microsoft.com/office/drawing/2014/main" id="{B716BB9E-A21D-402C-A561-4730540145B8}"/>
                </a:ext>
              </a:extLst>
            </p:cNvPr>
            <p:cNvSpPr/>
            <p:nvPr/>
          </p:nvSpPr>
          <p:spPr>
            <a:xfrm rot="5400000">
              <a:off x="5942013" y="5211762"/>
              <a:ext cx="685800" cy="733425"/>
            </a:xfrm>
            <a:custGeom>
              <a:avLst/>
              <a:gdLst>
                <a:gd name="connsiteX0" fmla="*/ 190500 w 685800"/>
                <a:gd name="connsiteY0" fmla="*/ 350044 h 733425"/>
                <a:gd name="connsiteX1" fmla="*/ 207168 w 685800"/>
                <a:gd name="connsiteY1" fmla="*/ 259557 h 733425"/>
                <a:gd name="connsiteX2" fmla="*/ 221456 w 685800"/>
                <a:gd name="connsiteY2" fmla="*/ 161925 h 733425"/>
                <a:gd name="connsiteX3" fmla="*/ 223837 w 685800"/>
                <a:gd name="connsiteY3" fmla="*/ 116682 h 733425"/>
                <a:gd name="connsiteX4" fmla="*/ 219075 w 685800"/>
                <a:gd name="connsiteY4" fmla="*/ 83344 h 733425"/>
                <a:gd name="connsiteX5" fmla="*/ 207168 w 685800"/>
                <a:gd name="connsiteY5" fmla="*/ 59532 h 733425"/>
                <a:gd name="connsiteX6" fmla="*/ 192881 w 685800"/>
                <a:gd name="connsiteY6" fmla="*/ 45244 h 733425"/>
                <a:gd name="connsiteX7" fmla="*/ 171450 w 685800"/>
                <a:gd name="connsiteY7" fmla="*/ 30957 h 733425"/>
                <a:gd name="connsiteX8" fmla="*/ 150018 w 685800"/>
                <a:gd name="connsiteY8" fmla="*/ 21432 h 733425"/>
                <a:gd name="connsiteX9" fmla="*/ 128587 w 685800"/>
                <a:gd name="connsiteY9" fmla="*/ 14288 h 733425"/>
                <a:gd name="connsiteX10" fmla="*/ 76200 w 685800"/>
                <a:gd name="connsiteY10" fmla="*/ 4763 h 733425"/>
                <a:gd name="connsiteX11" fmla="*/ 0 w 685800"/>
                <a:gd name="connsiteY11" fmla="*/ 2382 h 733425"/>
                <a:gd name="connsiteX12" fmla="*/ 685800 w 685800"/>
                <a:gd name="connsiteY12" fmla="*/ 0 h 733425"/>
                <a:gd name="connsiteX13" fmla="*/ 640556 w 685800"/>
                <a:gd name="connsiteY13" fmla="*/ 30957 h 733425"/>
                <a:gd name="connsiteX14" fmla="*/ 595312 w 685800"/>
                <a:gd name="connsiteY14" fmla="*/ 54769 h 733425"/>
                <a:gd name="connsiteX15" fmla="*/ 561975 w 685800"/>
                <a:gd name="connsiteY15" fmla="*/ 80963 h 733425"/>
                <a:gd name="connsiteX16" fmla="*/ 516731 w 685800"/>
                <a:gd name="connsiteY16" fmla="*/ 126207 h 733425"/>
                <a:gd name="connsiteX17" fmla="*/ 454818 w 685800"/>
                <a:gd name="connsiteY17" fmla="*/ 200025 h 733425"/>
                <a:gd name="connsiteX18" fmla="*/ 364331 w 685800"/>
                <a:gd name="connsiteY18" fmla="*/ 335757 h 733425"/>
                <a:gd name="connsiteX19" fmla="*/ 264318 w 685800"/>
                <a:gd name="connsiteY19" fmla="*/ 516732 h 733425"/>
                <a:gd name="connsiteX20" fmla="*/ 164306 w 685800"/>
                <a:gd name="connsiteY20" fmla="*/ 711994 h 733425"/>
                <a:gd name="connsiteX21" fmla="*/ 157162 w 685800"/>
                <a:gd name="connsiteY21" fmla="*/ 721519 h 733425"/>
                <a:gd name="connsiteX22" fmla="*/ 138112 w 685800"/>
                <a:gd name="connsiteY22" fmla="*/ 731044 h 733425"/>
                <a:gd name="connsiteX23" fmla="*/ 121443 w 685800"/>
                <a:gd name="connsiteY23" fmla="*/ 733425 h 733425"/>
                <a:gd name="connsiteX24" fmla="*/ 107156 w 685800"/>
                <a:gd name="connsiteY24" fmla="*/ 733425 h 733425"/>
                <a:gd name="connsiteX25" fmla="*/ 97631 w 685800"/>
                <a:gd name="connsiteY25" fmla="*/ 723900 h 733425"/>
                <a:gd name="connsiteX26" fmla="*/ 102393 w 685800"/>
                <a:gd name="connsiteY26" fmla="*/ 681038 h 733425"/>
                <a:gd name="connsiteX27" fmla="*/ 128587 w 685800"/>
                <a:gd name="connsiteY27" fmla="*/ 595313 h 733425"/>
                <a:gd name="connsiteX28" fmla="*/ 190500 w 685800"/>
                <a:gd name="connsiteY28" fmla="*/ 350044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5800" h="733425">
                  <a:moveTo>
                    <a:pt x="190500" y="350044"/>
                  </a:moveTo>
                  <a:lnTo>
                    <a:pt x="207168" y="259557"/>
                  </a:lnTo>
                  <a:lnTo>
                    <a:pt x="221456" y="161925"/>
                  </a:lnTo>
                  <a:lnTo>
                    <a:pt x="223837" y="116682"/>
                  </a:lnTo>
                  <a:lnTo>
                    <a:pt x="219075" y="83344"/>
                  </a:lnTo>
                  <a:lnTo>
                    <a:pt x="207168" y="59532"/>
                  </a:lnTo>
                  <a:lnTo>
                    <a:pt x="192881" y="45244"/>
                  </a:lnTo>
                  <a:lnTo>
                    <a:pt x="171450" y="30957"/>
                  </a:lnTo>
                  <a:lnTo>
                    <a:pt x="150018" y="21432"/>
                  </a:lnTo>
                  <a:lnTo>
                    <a:pt x="128587" y="14288"/>
                  </a:lnTo>
                  <a:lnTo>
                    <a:pt x="76200" y="4763"/>
                  </a:lnTo>
                  <a:lnTo>
                    <a:pt x="0" y="2382"/>
                  </a:lnTo>
                  <a:lnTo>
                    <a:pt x="685800" y="0"/>
                  </a:lnTo>
                  <a:lnTo>
                    <a:pt x="640556" y="30957"/>
                  </a:lnTo>
                  <a:lnTo>
                    <a:pt x="595312" y="54769"/>
                  </a:lnTo>
                  <a:lnTo>
                    <a:pt x="561975" y="80963"/>
                  </a:lnTo>
                  <a:lnTo>
                    <a:pt x="516731" y="126207"/>
                  </a:lnTo>
                  <a:lnTo>
                    <a:pt x="454818" y="200025"/>
                  </a:lnTo>
                  <a:lnTo>
                    <a:pt x="364331" y="335757"/>
                  </a:lnTo>
                  <a:lnTo>
                    <a:pt x="264318" y="516732"/>
                  </a:lnTo>
                  <a:lnTo>
                    <a:pt x="164306" y="711994"/>
                  </a:lnTo>
                  <a:lnTo>
                    <a:pt x="157162" y="721519"/>
                  </a:lnTo>
                  <a:lnTo>
                    <a:pt x="138112" y="731044"/>
                  </a:lnTo>
                  <a:lnTo>
                    <a:pt x="121443" y="733425"/>
                  </a:lnTo>
                  <a:lnTo>
                    <a:pt x="107156" y="733425"/>
                  </a:lnTo>
                  <a:lnTo>
                    <a:pt x="97631" y="723900"/>
                  </a:lnTo>
                  <a:lnTo>
                    <a:pt x="102393" y="681038"/>
                  </a:lnTo>
                  <a:lnTo>
                    <a:pt x="128587" y="595313"/>
                  </a:lnTo>
                  <a:lnTo>
                    <a:pt x="190500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8">
              <a:extLst>
                <a:ext uri="{FF2B5EF4-FFF2-40B4-BE49-F238E27FC236}">
                  <a16:creationId xmlns:a16="http://schemas.microsoft.com/office/drawing/2014/main" id="{AFFAEA5D-4E5A-494E-A3CF-A64FB5454BB4}"/>
                </a:ext>
              </a:extLst>
            </p:cNvPr>
            <p:cNvSpPr/>
            <p:nvPr/>
          </p:nvSpPr>
          <p:spPr>
            <a:xfrm rot="5400000">
              <a:off x="5936457" y="1591468"/>
              <a:ext cx="298450" cy="1236663"/>
            </a:xfrm>
            <a:custGeom>
              <a:avLst/>
              <a:gdLst>
                <a:gd name="connsiteX0" fmla="*/ 242888 w 297657"/>
                <a:gd name="connsiteY0" fmla="*/ 583406 h 1235869"/>
                <a:gd name="connsiteX1" fmla="*/ 214313 w 297657"/>
                <a:gd name="connsiteY1" fmla="*/ 330994 h 1235869"/>
                <a:gd name="connsiteX2" fmla="*/ 176213 w 297657"/>
                <a:gd name="connsiteY2" fmla="*/ 0 h 1235869"/>
                <a:gd name="connsiteX3" fmla="*/ 61913 w 297657"/>
                <a:gd name="connsiteY3" fmla="*/ 11906 h 1235869"/>
                <a:gd name="connsiteX4" fmla="*/ 14288 w 297657"/>
                <a:gd name="connsiteY4" fmla="*/ 100012 h 1235869"/>
                <a:gd name="connsiteX5" fmla="*/ 4763 w 297657"/>
                <a:gd name="connsiteY5" fmla="*/ 123825 h 1235869"/>
                <a:gd name="connsiteX6" fmla="*/ 0 w 297657"/>
                <a:gd name="connsiteY6" fmla="*/ 152400 h 1235869"/>
                <a:gd name="connsiteX7" fmla="*/ 2382 w 297657"/>
                <a:gd name="connsiteY7" fmla="*/ 192881 h 1235869"/>
                <a:gd name="connsiteX8" fmla="*/ 11907 w 297657"/>
                <a:gd name="connsiteY8" fmla="*/ 242887 h 1235869"/>
                <a:gd name="connsiteX9" fmla="*/ 33338 w 297657"/>
                <a:gd name="connsiteY9" fmla="*/ 335756 h 1235869"/>
                <a:gd name="connsiteX10" fmla="*/ 64294 w 297657"/>
                <a:gd name="connsiteY10" fmla="*/ 504825 h 1235869"/>
                <a:gd name="connsiteX11" fmla="*/ 83344 w 297657"/>
                <a:gd name="connsiteY11" fmla="*/ 616744 h 1235869"/>
                <a:gd name="connsiteX12" fmla="*/ 100013 w 297657"/>
                <a:gd name="connsiteY12" fmla="*/ 742950 h 1235869"/>
                <a:gd name="connsiteX13" fmla="*/ 119063 w 297657"/>
                <a:gd name="connsiteY13" fmla="*/ 892969 h 1235869"/>
                <a:gd name="connsiteX14" fmla="*/ 135732 w 297657"/>
                <a:gd name="connsiteY14" fmla="*/ 1092994 h 1235869"/>
                <a:gd name="connsiteX15" fmla="*/ 145257 w 297657"/>
                <a:gd name="connsiteY15" fmla="*/ 1235869 h 1235869"/>
                <a:gd name="connsiteX16" fmla="*/ 297657 w 297657"/>
                <a:gd name="connsiteY16" fmla="*/ 1212056 h 1235869"/>
                <a:gd name="connsiteX17" fmla="*/ 280988 w 297657"/>
                <a:gd name="connsiteY17" fmla="*/ 973931 h 1235869"/>
                <a:gd name="connsiteX18" fmla="*/ 242888 w 297657"/>
                <a:gd name="connsiteY18" fmla="*/ 583406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7" h="1235869">
                  <a:moveTo>
                    <a:pt x="242888" y="583406"/>
                  </a:moveTo>
                  <a:lnTo>
                    <a:pt x="214313" y="330994"/>
                  </a:lnTo>
                  <a:lnTo>
                    <a:pt x="176213" y="0"/>
                  </a:lnTo>
                  <a:lnTo>
                    <a:pt x="61913" y="11906"/>
                  </a:lnTo>
                  <a:lnTo>
                    <a:pt x="14288" y="100012"/>
                  </a:lnTo>
                  <a:lnTo>
                    <a:pt x="4763" y="123825"/>
                  </a:lnTo>
                  <a:lnTo>
                    <a:pt x="0" y="152400"/>
                  </a:lnTo>
                  <a:lnTo>
                    <a:pt x="2382" y="192881"/>
                  </a:lnTo>
                  <a:lnTo>
                    <a:pt x="11907" y="242887"/>
                  </a:lnTo>
                  <a:lnTo>
                    <a:pt x="33338" y="335756"/>
                  </a:lnTo>
                  <a:lnTo>
                    <a:pt x="64294" y="504825"/>
                  </a:lnTo>
                  <a:lnTo>
                    <a:pt x="83344" y="616744"/>
                  </a:lnTo>
                  <a:lnTo>
                    <a:pt x="100013" y="742950"/>
                  </a:lnTo>
                  <a:lnTo>
                    <a:pt x="119063" y="892969"/>
                  </a:lnTo>
                  <a:lnTo>
                    <a:pt x="135732" y="1092994"/>
                  </a:lnTo>
                  <a:lnTo>
                    <a:pt x="145257" y="1235869"/>
                  </a:lnTo>
                  <a:lnTo>
                    <a:pt x="297657" y="1212056"/>
                  </a:lnTo>
                  <a:lnTo>
                    <a:pt x="280988" y="973931"/>
                  </a:lnTo>
                  <a:lnTo>
                    <a:pt x="242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7">
              <a:extLst>
                <a:ext uri="{FF2B5EF4-FFF2-40B4-BE49-F238E27FC236}">
                  <a16:creationId xmlns:a16="http://schemas.microsoft.com/office/drawing/2014/main" id="{4DE5BC92-87BB-486F-B052-ADEC337292C5}"/>
                </a:ext>
              </a:extLst>
            </p:cNvPr>
            <p:cNvSpPr/>
            <p:nvPr/>
          </p:nvSpPr>
          <p:spPr>
            <a:xfrm rot="5400000">
              <a:off x="5901531" y="2185194"/>
              <a:ext cx="363538" cy="1225550"/>
            </a:xfrm>
            <a:custGeom>
              <a:avLst/>
              <a:gdLst>
                <a:gd name="connsiteX0" fmla="*/ 78581 w 364331"/>
                <a:gd name="connsiteY0" fmla="*/ 609600 h 1226343"/>
                <a:gd name="connsiteX1" fmla="*/ 0 w 364331"/>
                <a:gd name="connsiteY1" fmla="*/ 4762 h 1226343"/>
                <a:gd name="connsiteX2" fmla="*/ 230981 w 364331"/>
                <a:gd name="connsiteY2" fmla="*/ 0 h 1226343"/>
                <a:gd name="connsiteX3" fmla="*/ 242887 w 364331"/>
                <a:gd name="connsiteY3" fmla="*/ 207168 h 1226343"/>
                <a:gd name="connsiteX4" fmla="*/ 266700 w 364331"/>
                <a:gd name="connsiteY4" fmla="*/ 545306 h 1226343"/>
                <a:gd name="connsiteX5" fmla="*/ 300037 w 364331"/>
                <a:gd name="connsiteY5" fmla="*/ 1054893 h 1226343"/>
                <a:gd name="connsiteX6" fmla="*/ 307181 w 364331"/>
                <a:gd name="connsiteY6" fmla="*/ 1081087 h 1226343"/>
                <a:gd name="connsiteX7" fmla="*/ 326231 w 364331"/>
                <a:gd name="connsiteY7" fmla="*/ 1116806 h 1226343"/>
                <a:gd name="connsiteX8" fmla="*/ 342900 w 364331"/>
                <a:gd name="connsiteY8" fmla="*/ 1140618 h 1226343"/>
                <a:gd name="connsiteX9" fmla="*/ 357187 w 364331"/>
                <a:gd name="connsiteY9" fmla="*/ 1157287 h 1226343"/>
                <a:gd name="connsiteX10" fmla="*/ 364331 w 364331"/>
                <a:gd name="connsiteY10" fmla="*/ 1173956 h 1226343"/>
                <a:gd name="connsiteX11" fmla="*/ 350043 w 364331"/>
                <a:gd name="connsiteY11" fmla="*/ 1226343 h 1226343"/>
                <a:gd name="connsiteX12" fmla="*/ 152400 w 364331"/>
                <a:gd name="connsiteY12" fmla="*/ 1204912 h 1226343"/>
                <a:gd name="connsiteX13" fmla="*/ 135731 w 364331"/>
                <a:gd name="connsiteY13" fmla="*/ 1050131 h 1226343"/>
                <a:gd name="connsiteX14" fmla="*/ 107156 w 364331"/>
                <a:gd name="connsiteY14" fmla="*/ 835818 h 1226343"/>
                <a:gd name="connsiteX15" fmla="*/ 78581 w 364331"/>
                <a:gd name="connsiteY15" fmla="*/ 609600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226343">
                  <a:moveTo>
                    <a:pt x="78581" y="609600"/>
                  </a:moveTo>
                  <a:lnTo>
                    <a:pt x="0" y="4762"/>
                  </a:lnTo>
                  <a:lnTo>
                    <a:pt x="230981" y="0"/>
                  </a:lnTo>
                  <a:lnTo>
                    <a:pt x="242887" y="207168"/>
                  </a:lnTo>
                  <a:lnTo>
                    <a:pt x="266700" y="545306"/>
                  </a:lnTo>
                  <a:lnTo>
                    <a:pt x="300037" y="1054893"/>
                  </a:lnTo>
                  <a:lnTo>
                    <a:pt x="307181" y="1081087"/>
                  </a:lnTo>
                  <a:lnTo>
                    <a:pt x="326231" y="1116806"/>
                  </a:lnTo>
                  <a:lnTo>
                    <a:pt x="342900" y="1140618"/>
                  </a:lnTo>
                  <a:lnTo>
                    <a:pt x="357187" y="1157287"/>
                  </a:lnTo>
                  <a:lnTo>
                    <a:pt x="364331" y="1173956"/>
                  </a:lnTo>
                  <a:lnTo>
                    <a:pt x="350043" y="1226343"/>
                  </a:lnTo>
                  <a:lnTo>
                    <a:pt x="152400" y="1204912"/>
                  </a:lnTo>
                  <a:lnTo>
                    <a:pt x="135731" y="1050131"/>
                  </a:lnTo>
                  <a:lnTo>
                    <a:pt x="107156" y="835818"/>
                  </a:lnTo>
                  <a:lnTo>
                    <a:pt x="78581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2">
              <a:extLst>
                <a:ext uri="{FF2B5EF4-FFF2-40B4-BE49-F238E27FC236}">
                  <a16:creationId xmlns:a16="http://schemas.microsoft.com/office/drawing/2014/main" id="{394F70CA-68E6-4C01-9B21-A5FAF942B909}"/>
                </a:ext>
              </a:extLst>
            </p:cNvPr>
            <p:cNvSpPr/>
            <p:nvPr/>
          </p:nvSpPr>
          <p:spPr>
            <a:xfrm>
              <a:off x="3436938" y="3421063"/>
              <a:ext cx="2552700" cy="568325"/>
            </a:xfrm>
            <a:custGeom>
              <a:avLst/>
              <a:gdLst>
                <a:gd name="connsiteX0" fmla="*/ 1335881 w 2552700"/>
                <a:gd name="connsiteY0" fmla="*/ 178594 h 566738"/>
                <a:gd name="connsiteX1" fmla="*/ 1088231 w 2552700"/>
                <a:gd name="connsiteY1" fmla="*/ 216694 h 566738"/>
                <a:gd name="connsiteX2" fmla="*/ 781050 w 2552700"/>
                <a:gd name="connsiteY2" fmla="*/ 264319 h 566738"/>
                <a:gd name="connsiteX3" fmla="*/ 566737 w 2552700"/>
                <a:gd name="connsiteY3" fmla="*/ 300038 h 566738"/>
                <a:gd name="connsiteX4" fmla="*/ 440531 w 2552700"/>
                <a:gd name="connsiteY4" fmla="*/ 319088 h 566738"/>
                <a:gd name="connsiteX5" fmla="*/ 411956 w 2552700"/>
                <a:gd name="connsiteY5" fmla="*/ 323850 h 566738"/>
                <a:gd name="connsiteX6" fmla="*/ 376237 w 2552700"/>
                <a:gd name="connsiteY6" fmla="*/ 321469 h 566738"/>
                <a:gd name="connsiteX7" fmla="*/ 321469 w 2552700"/>
                <a:gd name="connsiteY7" fmla="*/ 314325 h 566738"/>
                <a:gd name="connsiteX8" fmla="*/ 259556 w 2552700"/>
                <a:gd name="connsiteY8" fmla="*/ 297657 h 566738"/>
                <a:gd name="connsiteX9" fmla="*/ 176212 w 2552700"/>
                <a:gd name="connsiteY9" fmla="*/ 266700 h 566738"/>
                <a:gd name="connsiteX10" fmla="*/ 102394 w 2552700"/>
                <a:gd name="connsiteY10" fmla="*/ 230982 h 566738"/>
                <a:gd name="connsiteX11" fmla="*/ 59531 w 2552700"/>
                <a:gd name="connsiteY11" fmla="*/ 209550 h 566738"/>
                <a:gd name="connsiteX12" fmla="*/ 42862 w 2552700"/>
                <a:gd name="connsiteY12" fmla="*/ 204788 h 566738"/>
                <a:gd name="connsiteX13" fmla="*/ 21431 w 2552700"/>
                <a:gd name="connsiteY13" fmla="*/ 202407 h 566738"/>
                <a:gd name="connsiteX14" fmla="*/ 11906 w 2552700"/>
                <a:gd name="connsiteY14" fmla="*/ 202407 h 566738"/>
                <a:gd name="connsiteX15" fmla="*/ 2381 w 2552700"/>
                <a:gd name="connsiteY15" fmla="*/ 207169 h 566738"/>
                <a:gd name="connsiteX16" fmla="*/ 0 w 2552700"/>
                <a:gd name="connsiteY16" fmla="*/ 219075 h 566738"/>
                <a:gd name="connsiteX17" fmla="*/ 7144 w 2552700"/>
                <a:gd name="connsiteY17" fmla="*/ 238125 h 566738"/>
                <a:gd name="connsiteX18" fmla="*/ 28575 w 2552700"/>
                <a:gd name="connsiteY18" fmla="*/ 269082 h 566738"/>
                <a:gd name="connsiteX19" fmla="*/ 100012 w 2552700"/>
                <a:gd name="connsiteY19" fmla="*/ 342900 h 566738"/>
                <a:gd name="connsiteX20" fmla="*/ 159544 w 2552700"/>
                <a:gd name="connsiteY20" fmla="*/ 400050 h 566738"/>
                <a:gd name="connsiteX21" fmla="*/ 216694 w 2552700"/>
                <a:gd name="connsiteY21" fmla="*/ 452438 h 566738"/>
                <a:gd name="connsiteX22" fmla="*/ 278606 w 2552700"/>
                <a:gd name="connsiteY22" fmla="*/ 497682 h 566738"/>
                <a:gd name="connsiteX23" fmla="*/ 328612 w 2552700"/>
                <a:gd name="connsiteY23" fmla="*/ 528638 h 566738"/>
                <a:gd name="connsiteX24" fmla="*/ 366712 w 2552700"/>
                <a:gd name="connsiteY24" fmla="*/ 550069 h 566738"/>
                <a:gd name="connsiteX25" fmla="*/ 409575 w 2552700"/>
                <a:gd name="connsiteY25" fmla="*/ 564357 h 566738"/>
                <a:gd name="connsiteX26" fmla="*/ 435769 w 2552700"/>
                <a:gd name="connsiteY26" fmla="*/ 566738 h 566738"/>
                <a:gd name="connsiteX27" fmla="*/ 519112 w 2552700"/>
                <a:gd name="connsiteY27" fmla="*/ 535782 h 566738"/>
                <a:gd name="connsiteX28" fmla="*/ 747712 w 2552700"/>
                <a:gd name="connsiteY28" fmla="*/ 469107 h 566738"/>
                <a:gd name="connsiteX29" fmla="*/ 964406 w 2552700"/>
                <a:gd name="connsiteY29" fmla="*/ 411957 h 566738"/>
                <a:gd name="connsiteX30" fmla="*/ 1147762 w 2552700"/>
                <a:gd name="connsiteY30" fmla="*/ 381000 h 566738"/>
                <a:gd name="connsiteX31" fmla="*/ 1478756 w 2552700"/>
                <a:gd name="connsiteY31" fmla="*/ 330994 h 566738"/>
                <a:gd name="connsiteX32" fmla="*/ 1597819 w 2552700"/>
                <a:gd name="connsiteY32" fmla="*/ 314325 h 566738"/>
                <a:gd name="connsiteX33" fmla="*/ 1743075 w 2552700"/>
                <a:gd name="connsiteY33" fmla="*/ 297657 h 566738"/>
                <a:gd name="connsiteX34" fmla="*/ 1933575 w 2552700"/>
                <a:gd name="connsiteY34" fmla="*/ 288132 h 566738"/>
                <a:gd name="connsiteX35" fmla="*/ 2197894 w 2552700"/>
                <a:gd name="connsiteY35" fmla="*/ 280988 h 566738"/>
                <a:gd name="connsiteX36" fmla="*/ 2457450 w 2552700"/>
                <a:gd name="connsiteY36" fmla="*/ 276225 h 566738"/>
                <a:gd name="connsiteX37" fmla="*/ 2493169 w 2552700"/>
                <a:gd name="connsiteY37" fmla="*/ 271463 h 566738"/>
                <a:gd name="connsiteX38" fmla="*/ 2514600 w 2552700"/>
                <a:gd name="connsiteY38" fmla="*/ 261938 h 566738"/>
                <a:gd name="connsiteX39" fmla="*/ 2533650 w 2552700"/>
                <a:gd name="connsiteY39" fmla="*/ 247650 h 566738"/>
                <a:gd name="connsiteX40" fmla="*/ 2543175 w 2552700"/>
                <a:gd name="connsiteY40" fmla="*/ 235744 h 566738"/>
                <a:gd name="connsiteX41" fmla="*/ 2550319 w 2552700"/>
                <a:gd name="connsiteY41" fmla="*/ 216694 h 566738"/>
                <a:gd name="connsiteX42" fmla="*/ 2552700 w 2552700"/>
                <a:gd name="connsiteY42" fmla="*/ 202407 h 566738"/>
                <a:gd name="connsiteX43" fmla="*/ 2547937 w 2552700"/>
                <a:gd name="connsiteY43" fmla="*/ 183357 h 566738"/>
                <a:gd name="connsiteX44" fmla="*/ 2540794 w 2552700"/>
                <a:gd name="connsiteY44" fmla="*/ 169069 h 566738"/>
                <a:gd name="connsiteX45" fmla="*/ 2528887 w 2552700"/>
                <a:gd name="connsiteY45" fmla="*/ 154782 h 566738"/>
                <a:gd name="connsiteX46" fmla="*/ 2497931 w 2552700"/>
                <a:gd name="connsiteY46" fmla="*/ 133350 h 566738"/>
                <a:gd name="connsiteX47" fmla="*/ 2459831 w 2552700"/>
                <a:gd name="connsiteY47" fmla="*/ 114300 h 566738"/>
                <a:gd name="connsiteX48" fmla="*/ 2407444 w 2552700"/>
                <a:gd name="connsiteY48" fmla="*/ 90488 h 566738"/>
                <a:gd name="connsiteX49" fmla="*/ 2336006 w 2552700"/>
                <a:gd name="connsiteY49" fmla="*/ 59532 h 566738"/>
                <a:gd name="connsiteX50" fmla="*/ 2240756 w 2552700"/>
                <a:gd name="connsiteY50" fmla="*/ 26194 h 566738"/>
                <a:gd name="connsiteX51" fmla="*/ 2181225 w 2552700"/>
                <a:gd name="connsiteY51" fmla="*/ 4763 h 566738"/>
                <a:gd name="connsiteX52" fmla="*/ 2164556 w 2552700"/>
                <a:gd name="connsiteY52" fmla="*/ 0 h 566738"/>
                <a:gd name="connsiteX53" fmla="*/ 2133600 w 2552700"/>
                <a:gd name="connsiteY53" fmla="*/ 7144 h 566738"/>
                <a:gd name="connsiteX54" fmla="*/ 2102644 w 2552700"/>
                <a:gd name="connsiteY54" fmla="*/ 23813 h 566738"/>
                <a:gd name="connsiteX55" fmla="*/ 2078831 w 2552700"/>
                <a:gd name="connsiteY55" fmla="*/ 42863 h 566738"/>
                <a:gd name="connsiteX56" fmla="*/ 2047875 w 2552700"/>
                <a:gd name="connsiteY56" fmla="*/ 64294 h 566738"/>
                <a:gd name="connsiteX57" fmla="*/ 2005012 w 2552700"/>
                <a:gd name="connsiteY57" fmla="*/ 85725 h 566738"/>
                <a:gd name="connsiteX58" fmla="*/ 1947862 w 2552700"/>
                <a:gd name="connsiteY58" fmla="*/ 102394 h 566738"/>
                <a:gd name="connsiteX59" fmla="*/ 1893094 w 2552700"/>
                <a:gd name="connsiteY59" fmla="*/ 111919 h 566738"/>
                <a:gd name="connsiteX60" fmla="*/ 1826419 w 2552700"/>
                <a:gd name="connsiteY60" fmla="*/ 116682 h 566738"/>
                <a:gd name="connsiteX61" fmla="*/ 1738312 w 2552700"/>
                <a:gd name="connsiteY61" fmla="*/ 116682 h 566738"/>
                <a:gd name="connsiteX62" fmla="*/ 1469231 w 2552700"/>
                <a:gd name="connsiteY62" fmla="*/ 154782 h 566738"/>
                <a:gd name="connsiteX63" fmla="*/ 1335881 w 2552700"/>
                <a:gd name="connsiteY63" fmla="*/ 178594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52700" h="566738">
                  <a:moveTo>
                    <a:pt x="1335881" y="178594"/>
                  </a:moveTo>
                  <a:lnTo>
                    <a:pt x="1088231" y="216694"/>
                  </a:lnTo>
                  <a:lnTo>
                    <a:pt x="781050" y="264319"/>
                  </a:lnTo>
                  <a:lnTo>
                    <a:pt x="566737" y="300038"/>
                  </a:lnTo>
                  <a:lnTo>
                    <a:pt x="440531" y="319088"/>
                  </a:lnTo>
                  <a:lnTo>
                    <a:pt x="411956" y="323850"/>
                  </a:lnTo>
                  <a:lnTo>
                    <a:pt x="376237" y="321469"/>
                  </a:lnTo>
                  <a:lnTo>
                    <a:pt x="321469" y="314325"/>
                  </a:lnTo>
                  <a:lnTo>
                    <a:pt x="259556" y="297657"/>
                  </a:lnTo>
                  <a:lnTo>
                    <a:pt x="176212" y="266700"/>
                  </a:lnTo>
                  <a:lnTo>
                    <a:pt x="102394" y="230982"/>
                  </a:lnTo>
                  <a:lnTo>
                    <a:pt x="59531" y="209550"/>
                  </a:lnTo>
                  <a:lnTo>
                    <a:pt x="42862" y="204788"/>
                  </a:lnTo>
                  <a:lnTo>
                    <a:pt x="21431" y="202407"/>
                  </a:lnTo>
                  <a:lnTo>
                    <a:pt x="11906" y="202407"/>
                  </a:lnTo>
                  <a:lnTo>
                    <a:pt x="2381" y="207169"/>
                  </a:lnTo>
                  <a:lnTo>
                    <a:pt x="0" y="219075"/>
                  </a:lnTo>
                  <a:lnTo>
                    <a:pt x="7144" y="238125"/>
                  </a:lnTo>
                  <a:lnTo>
                    <a:pt x="28575" y="269082"/>
                  </a:lnTo>
                  <a:lnTo>
                    <a:pt x="100012" y="342900"/>
                  </a:lnTo>
                  <a:lnTo>
                    <a:pt x="159544" y="400050"/>
                  </a:lnTo>
                  <a:lnTo>
                    <a:pt x="216694" y="452438"/>
                  </a:lnTo>
                  <a:lnTo>
                    <a:pt x="278606" y="497682"/>
                  </a:lnTo>
                  <a:lnTo>
                    <a:pt x="328612" y="528638"/>
                  </a:lnTo>
                  <a:lnTo>
                    <a:pt x="366712" y="550069"/>
                  </a:lnTo>
                  <a:lnTo>
                    <a:pt x="409575" y="564357"/>
                  </a:lnTo>
                  <a:lnTo>
                    <a:pt x="435769" y="566738"/>
                  </a:lnTo>
                  <a:lnTo>
                    <a:pt x="519112" y="535782"/>
                  </a:lnTo>
                  <a:lnTo>
                    <a:pt x="747712" y="469107"/>
                  </a:lnTo>
                  <a:lnTo>
                    <a:pt x="964406" y="411957"/>
                  </a:lnTo>
                  <a:lnTo>
                    <a:pt x="1147762" y="381000"/>
                  </a:lnTo>
                  <a:lnTo>
                    <a:pt x="1478756" y="330994"/>
                  </a:lnTo>
                  <a:lnTo>
                    <a:pt x="1597819" y="314325"/>
                  </a:lnTo>
                  <a:lnTo>
                    <a:pt x="1743075" y="297657"/>
                  </a:lnTo>
                  <a:lnTo>
                    <a:pt x="1933575" y="288132"/>
                  </a:lnTo>
                  <a:lnTo>
                    <a:pt x="2197894" y="280988"/>
                  </a:lnTo>
                  <a:lnTo>
                    <a:pt x="2457450" y="276225"/>
                  </a:lnTo>
                  <a:lnTo>
                    <a:pt x="2493169" y="271463"/>
                  </a:lnTo>
                  <a:lnTo>
                    <a:pt x="2514600" y="261938"/>
                  </a:lnTo>
                  <a:lnTo>
                    <a:pt x="2533650" y="247650"/>
                  </a:lnTo>
                  <a:lnTo>
                    <a:pt x="2543175" y="235744"/>
                  </a:lnTo>
                  <a:lnTo>
                    <a:pt x="2550319" y="216694"/>
                  </a:lnTo>
                  <a:lnTo>
                    <a:pt x="2552700" y="202407"/>
                  </a:lnTo>
                  <a:lnTo>
                    <a:pt x="2547937" y="183357"/>
                  </a:lnTo>
                  <a:lnTo>
                    <a:pt x="2540794" y="169069"/>
                  </a:lnTo>
                  <a:lnTo>
                    <a:pt x="2528887" y="154782"/>
                  </a:lnTo>
                  <a:lnTo>
                    <a:pt x="2497931" y="133350"/>
                  </a:lnTo>
                  <a:lnTo>
                    <a:pt x="2459831" y="114300"/>
                  </a:lnTo>
                  <a:lnTo>
                    <a:pt x="2407444" y="90488"/>
                  </a:lnTo>
                  <a:lnTo>
                    <a:pt x="2336006" y="59532"/>
                  </a:lnTo>
                  <a:lnTo>
                    <a:pt x="2240756" y="26194"/>
                  </a:lnTo>
                  <a:lnTo>
                    <a:pt x="2181225" y="4763"/>
                  </a:lnTo>
                  <a:lnTo>
                    <a:pt x="2164556" y="0"/>
                  </a:lnTo>
                  <a:lnTo>
                    <a:pt x="2133600" y="7144"/>
                  </a:lnTo>
                  <a:lnTo>
                    <a:pt x="2102644" y="23813"/>
                  </a:lnTo>
                  <a:lnTo>
                    <a:pt x="2078831" y="42863"/>
                  </a:lnTo>
                  <a:lnTo>
                    <a:pt x="2047875" y="64294"/>
                  </a:lnTo>
                  <a:lnTo>
                    <a:pt x="2005012" y="85725"/>
                  </a:lnTo>
                  <a:lnTo>
                    <a:pt x="1947862" y="102394"/>
                  </a:lnTo>
                  <a:lnTo>
                    <a:pt x="1893094" y="111919"/>
                  </a:lnTo>
                  <a:lnTo>
                    <a:pt x="1826419" y="116682"/>
                  </a:lnTo>
                  <a:lnTo>
                    <a:pt x="1738312" y="116682"/>
                  </a:lnTo>
                  <a:lnTo>
                    <a:pt x="1469231" y="154782"/>
                  </a:lnTo>
                  <a:lnTo>
                    <a:pt x="1335881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9">
              <a:extLst>
                <a:ext uri="{FF2B5EF4-FFF2-40B4-BE49-F238E27FC236}">
                  <a16:creationId xmlns:a16="http://schemas.microsoft.com/office/drawing/2014/main" id="{859E7D70-A80B-4411-A96D-B098ABD20211}"/>
                </a:ext>
              </a:extLst>
            </p:cNvPr>
            <p:cNvSpPr/>
            <p:nvPr/>
          </p:nvSpPr>
          <p:spPr>
            <a:xfrm rot="5400000">
              <a:off x="3636168" y="4044157"/>
              <a:ext cx="2805113" cy="476250"/>
            </a:xfrm>
            <a:custGeom>
              <a:avLst/>
              <a:gdLst>
                <a:gd name="connsiteX0" fmla="*/ 1788319 w 2805113"/>
                <a:gd name="connsiteY0" fmla="*/ 64293 h 476250"/>
                <a:gd name="connsiteX1" fmla="*/ 1552575 w 2805113"/>
                <a:gd name="connsiteY1" fmla="*/ 73818 h 476250"/>
                <a:gd name="connsiteX2" fmla="*/ 1243013 w 2805113"/>
                <a:gd name="connsiteY2" fmla="*/ 88106 h 476250"/>
                <a:gd name="connsiteX3" fmla="*/ 952500 w 2805113"/>
                <a:gd name="connsiteY3" fmla="*/ 83343 h 476250"/>
                <a:gd name="connsiteX4" fmla="*/ 814388 w 2805113"/>
                <a:gd name="connsiteY4" fmla="*/ 85725 h 476250"/>
                <a:gd name="connsiteX5" fmla="*/ 638175 w 2805113"/>
                <a:gd name="connsiteY5" fmla="*/ 85725 h 476250"/>
                <a:gd name="connsiteX6" fmla="*/ 581025 w 2805113"/>
                <a:gd name="connsiteY6" fmla="*/ 83343 h 476250"/>
                <a:gd name="connsiteX7" fmla="*/ 514350 w 2805113"/>
                <a:gd name="connsiteY7" fmla="*/ 80962 h 476250"/>
                <a:gd name="connsiteX8" fmla="*/ 459582 w 2805113"/>
                <a:gd name="connsiteY8" fmla="*/ 76200 h 476250"/>
                <a:gd name="connsiteX9" fmla="*/ 411957 w 2805113"/>
                <a:gd name="connsiteY9" fmla="*/ 71437 h 476250"/>
                <a:gd name="connsiteX10" fmla="*/ 357188 w 2805113"/>
                <a:gd name="connsiteY10" fmla="*/ 59531 h 476250"/>
                <a:gd name="connsiteX11" fmla="*/ 319088 w 2805113"/>
                <a:gd name="connsiteY11" fmla="*/ 47625 h 476250"/>
                <a:gd name="connsiteX12" fmla="*/ 290513 w 2805113"/>
                <a:gd name="connsiteY12" fmla="*/ 35718 h 476250"/>
                <a:gd name="connsiteX13" fmla="*/ 261938 w 2805113"/>
                <a:gd name="connsiteY13" fmla="*/ 26193 h 476250"/>
                <a:gd name="connsiteX14" fmla="*/ 223838 w 2805113"/>
                <a:gd name="connsiteY14" fmla="*/ 26193 h 476250"/>
                <a:gd name="connsiteX15" fmla="*/ 200025 w 2805113"/>
                <a:gd name="connsiteY15" fmla="*/ 30956 h 476250"/>
                <a:gd name="connsiteX16" fmla="*/ 173832 w 2805113"/>
                <a:gd name="connsiteY16" fmla="*/ 45243 h 476250"/>
                <a:gd name="connsiteX17" fmla="*/ 154782 w 2805113"/>
                <a:gd name="connsiteY17" fmla="*/ 66675 h 476250"/>
                <a:gd name="connsiteX18" fmla="*/ 135732 w 2805113"/>
                <a:gd name="connsiteY18" fmla="*/ 107156 h 476250"/>
                <a:gd name="connsiteX19" fmla="*/ 78582 w 2805113"/>
                <a:gd name="connsiteY19" fmla="*/ 252412 h 476250"/>
                <a:gd name="connsiteX20" fmla="*/ 2382 w 2805113"/>
                <a:gd name="connsiteY20" fmla="*/ 442912 h 476250"/>
                <a:gd name="connsiteX21" fmla="*/ 0 w 2805113"/>
                <a:gd name="connsiteY21" fmla="*/ 459581 h 476250"/>
                <a:gd name="connsiteX22" fmla="*/ 2382 w 2805113"/>
                <a:gd name="connsiteY22" fmla="*/ 469106 h 476250"/>
                <a:gd name="connsiteX23" fmla="*/ 7144 w 2805113"/>
                <a:gd name="connsiteY23" fmla="*/ 476250 h 476250"/>
                <a:gd name="connsiteX24" fmla="*/ 28575 w 2805113"/>
                <a:gd name="connsiteY24" fmla="*/ 476250 h 476250"/>
                <a:gd name="connsiteX25" fmla="*/ 54769 w 2805113"/>
                <a:gd name="connsiteY25" fmla="*/ 461962 h 476250"/>
                <a:gd name="connsiteX26" fmla="*/ 78582 w 2805113"/>
                <a:gd name="connsiteY26" fmla="*/ 431006 h 476250"/>
                <a:gd name="connsiteX27" fmla="*/ 107157 w 2805113"/>
                <a:gd name="connsiteY27" fmla="*/ 392906 h 476250"/>
                <a:gd name="connsiteX28" fmla="*/ 145257 w 2805113"/>
                <a:gd name="connsiteY28" fmla="*/ 354806 h 476250"/>
                <a:gd name="connsiteX29" fmla="*/ 171450 w 2805113"/>
                <a:gd name="connsiteY29" fmla="*/ 330993 h 476250"/>
                <a:gd name="connsiteX30" fmla="*/ 202407 w 2805113"/>
                <a:gd name="connsiteY30" fmla="*/ 311943 h 476250"/>
                <a:gd name="connsiteX31" fmla="*/ 240507 w 2805113"/>
                <a:gd name="connsiteY31" fmla="*/ 302418 h 476250"/>
                <a:gd name="connsiteX32" fmla="*/ 357188 w 2805113"/>
                <a:gd name="connsiteY32" fmla="*/ 292893 h 476250"/>
                <a:gd name="connsiteX33" fmla="*/ 531019 w 2805113"/>
                <a:gd name="connsiteY33" fmla="*/ 285750 h 476250"/>
                <a:gd name="connsiteX34" fmla="*/ 721519 w 2805113"/>
                <a:gd name="connsiteY34" fmla="*/ 283368 h 476250"/>
                <a:gd name="connsiteX35" fmla="*/ 890588 w 2805113"/>
                <a:gd name="connsiteY35" fmla="*/ 285750 h 476250"/>
                <a:gd name="connsiteX36" fmla="*/ 1107282 w 2805113"/>
                <a:gd name="connsiteY36" fmla="*/ 283368 h 476250"/>
                <a:gd name="connsiteX37" fmla="*/ 1462088 w 2805113"/>
                <a:gd name="connsiteY37" fmla="*/ 283368 h 476250"/>
                <a:gd name="connsiteX38" fmla="*/ 1790700 w 2805113"/>
                <a:gd name="connsiteY38" fmla="*/ 273843 h 476250"/>
                <a:gd name="connsiteX39" fmla="*/ 2157413 w 2805113"/>
                <a:gd name="connsiteY39" fmla="*/ 261937 h 476250"/>
                <a:gd name="connsiteX40" fmla="*/ 2231232 w 2805113"/>
                <a:gd name="connsiteY40" fmla="*/ 266700 h 476250"/>
                <a:gd name="connsiteX41" fmla="*/ 2671763 w 2805113"/>
                <a:gd name="connsiteY41" fmla="*/ 288131 h 476250"/>
                <a:gd name="connsiteX42" fmla="*/ 2726532 w 2805113"/>
                <a:gd name="connsiteY42" fmla="*/ 264318 h 476250"/>
                <a:gd name="connsiteX43" fmla="*/ 2759869 w 2805113"/>
                <a:gd name="connsiteY43" fmla="*/ 252412 h 476250"/>
                <a:gd name="connsiteX44" fmla="*/ 2778919 w 2805113"/>
                <a:gd name="connsiteY44" fmla="*/ 242887 h 476250"/>
                <a:gd name="connsiteX45" fmla="*/ 2795588 w 2805113"/>
                <a:gd name="connsiteY45" fmla="*/ 226218 h 476250"/>
                <a:gd name="connsiteX46" fmla="*/ 2802732 w 2805113"/>
                <a:gd name="connsiteY46" fmla="*/ 207168 h 476250"/>
                <a:gd name="connsiteX47" fmla="*/ 2805113 w 2805113"/>
                <a:gd name="connsiteY47" fmla="*/ 188118 h 476250"/>
                <a:gd name="connsiteX48" fmla="*/ 2795588 w 2805113"/>
                <a:gd name="connsiteY48" fmla="*/ 166687 h 476250"/>
                <a:gd name="connsiteX49" fmla="*/ 2778919 w 2805113"/>
                <a:gd name="connsiteY49" fmla="*/ 152400 h 476250"/>
                <a:gd name="connsiteX50" fmla="*/ 2740819 w 2805113"/>
                <a:gd name="connsiteY50" fmla="*/ 130968 h 476250"/>
                <a:gd name="connsiteX51" fmla="*/ 2619375 w 2805113"/>
                <a:gd name="connsiteY51" fmla="*/ 76200 h 476250"/>
                <a:gd name="connsiteX52" fmla="*/ 2500313 w 2805113"/>
                <a:gd name="connsiteY52" fmla="*/ 35718 h 476250"/>
                <a:gd name="connsiteX53" fmla="*/ 2369344 w 2805113"/>
                <a:gd name="connsiteY53" fmla="*/ 0 h 476250"/>
                <a:gd name="connsiteX54" fmla="*/ 2355057 w 2805113"/>
                <a:gd name="connsiteY54" fmla="*/ 0 h 476250"/>
                <a:gd name="connsiteX55" fmla="*/ 2309813 w 2805113"/>
                <a:gd name="connsiteY55" fmla="*/ 4762 h 476250"/>
                <a:gd name="connsiteX56" fmla="*/ 2090738 w 2805113"/>
                <a:gd name="connsiteY56" fmla="*/ 35718 h 476250"/>
                <a:gd name="connsiteX57" fmla="*/ 1874044 w 2805113"/>
                <a:gd name="connsiteY57" fmla="*/ 57150 h 476250"/>
                <a:gd name="connsiteX58" fmla="*/ 1788319 w 2805113"/>
                <a:gd name="connsiteY58" fmla="*/ 6429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05113" h="476250">
                  <a:moveTo>
                    <a:pt x="1788319" y="64293"/>
                  </a:moveTo>
                  <a:lnTo>
                    <a:pt x="1552575" y="73818"/>
                  </a:lnTo>
                  <a:lnTo>
                    <a:pt x="1243013" y="88106"/>
                  </a:lnTo>
                  <a:lnTo>
                    <a:pt x="952500" y="83343"/>
                  </a:lnTo>
                  <a:lnTo>
                    <a:pt x="814388" y="85725"/>
                  </a:lnTo>
                  <a:lnTo>
                    <a:pt x="638175" y="85725"/>
                  </a:lnTo>
                  <a:lnTo>
                    <a:pt x="581025" y="83343"/>
                  </a:lnTo>
                  <a:lnTo>
                    <a:pt x="514350" y="80962"/>
                  </a:lnTo>
                  <a:lnTo>
                    <a:pt x="459582" y="76200"/>
                  </a:lnTo>
                  <a:lnTo>
                    <a:pt x="411957" y="71437"/>
                  </a:lnTo>
                  <a:lnTo>
                    <a:pt x="357188" y="59531"/>
                  </a:lnTo>
                  <a:lnTo>
                    <a:pt x="319088" y="47625"/>
                  </a:lnTo>
                  <a:lnTo>
                    <a:pt x="290513" y="35718"/>
                  </a:lnTo>
                  <a:lnTo>
                    <a:pt x="261938" y="26193"/>
                  </a:lnTo>
                  <a:lnTo>
                    <a:pt x="223838" y="26193"/>
                  </a:lnTo>
                  <a:lnTo>
                    <a:pt x="200025" y="30956"/>
                  </a:lnTo>
                  <a:lnTo>
                    <a:pt x="173832" y="45243"/>
                  </a:lnTo>
                  <a:lnTo>
                    <a:pt x="154782" y="66675"/>
                  </a:lnTo>
                  <a:lnTo>
                    <a:pt x="135732" y="107156"/>
                  </a:lnTo>
                  <a:lnTo>
                    <a:pt x="78582" y="252412"/>
                  </a:lnTo>
                  <a:lnTo>
                    <a:pt x="2382" y="442912"/>
                  </a:lnTo>
                  <a:lnTo>
                    <a:pt x="0" y="459581"/>
                  </a:lnTo>
                  <a:lnTo>
                    <a:pt x="2382" y="469106"/>
                  </a:lnTo>
                  <a:lnTo>
                    <a:pt x="7144" y="476250"/>
                  </a:lnTo>
                  <a:lnTo>
                    <a:pt x="28575" y="476250"/>
                  </a:lnTo>
                  <a:lnTo>
                    <a:pt x="54769" y="461962"/>
                  </a:lnTo>
                  <a:lnTo>
                    <a:pt x="78582" y="431006"/>
                  </a:lnTo>
                  <a:lnTo>
                    <a:pt x="107157" y="392906"/>
                  </a:lnTo>
                  <a:lnTo>
                    <a:pt x="145257" y="354806"/>
                  </a:lnTo>
                  <a:lnTo>
                    <a:pt x="171450" y="330993"/>
                  </a:lnTo>
                  <a:lnTo>
                    <a:pt x="202407" y="311943"/>
                  </a:lnTo>
                  <a:lnTo>
                    <a:pt x="240507" y="302418"/>
                  </a:lnTo>
                  <a:lnTo>
                    <a:pt x="357188" y="292893"/>
                  </a:lnTo>
                  <a:lnTo>
                    <a:pt x="531019" y="285750"/>
                  </a:lnTo>
                  <a:lnTo>
                    <a:pt x="721519" y="283368"/>
                  </a:lnTo>
                  <a:lnTo>
                    <a:pt x="890588" y="285750"/>
                  </a:lnTo>
                  <a:lnTo>
                    <a:pt x="1107282" y="283368"/>
                  </a:lnTo>
                  <a:lnTo>
                    <a:pt x="1462088" y="283368"/>
                  </a:lnTo>
                  <a:lnTo>
                    <a:pt x="1790700" y="273843"/>
                  </a:lnTo>
                  <a:lnTo>
                    <a:pt x="2157413" y="261937"/>
                  </a:lnTo>
                  <a:lnTo>
                    <a:pt x="2231232" y="266700"/>
                  </a:lnTo>
                  <a:lnTo>
                    <a:pt x="2671763" y="288131"/>
                  </a:lnTo>
                  <a:lnTo>
                    <a:pt x="2726532" y="264318"/>
                  </a:lnTo>
                  <a:lnTo>
                    <a:pt x="2759869" y="252412"/>
                  </a:lnTo>
                  <a:lnTo>
                    <a:pt x="2778919" y="242887"/>
                  </a:lnTo>
                  <a:lnTo>
                    <a:pt x="2795588" y="226218"/>
                  </a:lnTo>
                  <a:lnTo>
                    <a:pt x="2802732" y="207168"/>
                  </a:lnTo>
                  <a:lnTo>
                    <a:pt x="2805113" y="188118"/>
                  </a:lnTo>
                  <a:lnTo>
                    <a:pt x="2795588" y="166687"/>
                  </a:lnTo>
                  <a:lnTo>
                    <a:pt x="2778919" y="152400"/>
                  </a:lnTo>
                  <a:lnTo>
                    <a:pt x="2740819" y="130968"/>
                  </a:lnTo>
                  <a:lnTo>
                    <a:pt x="2619375" y="76200"/>
                  </a:lnTo>
                  <a:lnTo>
                    <a:pt x="2500313" y="35718"/>
                  </a:lnTo>
                  <a:lnTo>
                    <a:pt x="2369344" y="0"/>
                  </a:lnTo>
                  <a:lnTo>
                    <a:pt x="2355057" y="0"/>
                  </a:lnTo>
                  <a:lnTo>
                    <a:pt x="2309813" y="4762"/>
                  </a:lnTo>
                  <a:lnTo>
                    <a:pt x="2090738" y="35718"/>
                  </a:lnTo>
                  <a:lnTo>
                    <a:pt x="1874044" y="57150"/>
                  </a:lnTo>
                  <a:lnTo>
                    <a:pt x="1788319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0">
              <a:extLst>
                <a:ext uri="{FF2B5EF4-FFF2-40B4-BE49-F238E27FC236}">
                  <a16:creationId xmlns:a16="http://schemas.microsoft.com/office/drawing/2014/main" id="{4614D4E7-1783-45E0-AEA5-FAC0C6E0154A}"/>
                </a:ext>
              </a:extLst>
            </p:cNvPr>
            <p:cNvSpPr/>
            <p:nvPr/>
          </p:nvSpPr>
          <p:spPr>
            <a:xfrm rot="5400000">
              <a:off x="4367213" y="4986337"/>
              <a:ext cx="706438" cy="652463"/>
            </a:xfrm>
            <a:custGeom>
              <a:avLst/>
              <a:gdLst>
                <a:gd name="connsiteX0" fmla="*/ 190500 w 707231"/>
                <a:gd name="connsiteY0" fmla="*/ 290512 h 652462"/>
                <a:gd name="connsiteX1" fmla="*/ 216693 w 707231"/>
                <a:gd name="connsiteY1" fmla="*/ 211931 h 652462"/>
                <a:gd name="connsiteX2" fmla="*/ 226218 w 707231"/>
                <a:gd name="connsiteY2" fmla="*/ 178594 h 652462"/>
                <a:gd name="connsiteX3" fmla="*/ 230981 w 707231"/>
                <a:gd name="connsiteY3" fmla="*/ 152400 h 652462"/>
                <a:gd name="connsiteX4" fmla="*/ 230981 w 707231"/>
                <a:gd name="connsiteY4" fmla="*/ 123825 h 652462"/>
                <a:gd name="connsiteX5" fmla="*/ 230981 w 707231"/>
                <a:gd name="connsiteY5" fmla="*/ 102394 h 652462"/>
                <a:gd name="connsiteX6" fmla="*/ 223837 w 707231"/>
                <a:gd name="connsiteY6" fmla="*/ 80962 h 652462"/>
                <a:gd name="connsiteX7" fmla="*/ 214312 w 707231"/>
                <a:gd name="connsiteY7" fmla="*/ 69056 h 652462"/>
                <a:gd name="connsiteX8" fmla="*/ 204787 w 707231"/>
                <a:gd name="connsiteY8" fmla="*/ 59531 h 652462"/>
                <a:gd name="connsiteX9" fmla="*/ 190500 w 707231"/>
                <a:gd name="connsiteY9" fmla="*/ 52387 h 652462"/>
                <a:gd name="connsiteX10" fmla="*/ 154781 w 707231"/>
                <a:gd name="connsiteY10" fmla="*/ 40481 h 652462"/>
                <a:gd name="connsiteX11" fmla="*/ 116681 w 707231"/>
                <a:gd name="connsiteY11" fmla="*/ 33337 h 652462"/>
                <a:gd name="connsiteX12" fmla="*/ 0 w 707231"/>
                <a:gd name="connsiteY12" fmla="*/ 23812 h 652462"/>
                <a:gd name="connsiteX13" fmla="*/ 707231 w 707231"/>
                <a:gd name="connsiteY13" fmla="*/ 0 h 652462"/>
                <a:gd name="connsiteX14" fmla="*/ 654843 w 707231"/>
                <a:gd name="connsiteY14" fmla="*/ 26194 h 652462"/>
                <a:gd name="connsiteX15" fmla="*/ 585787 w 707231"/>
                <a:gd name="connsiteY15" fmla="*/ 59531 h 652462"/>
                <a:gd name="connsiteX16" fmla="*/ 514350 w 707231"/>
                <a:gd name="connsiteY16" fmla="*/ 104775 h 652462"/>
                <a:gd name="connsiteX17" fmla="*/ 433387 w 707231"/>
                <a:gd name="connsiteY17" fmla="*/ 164306 h 652462"/>
                <a:gd name="connsiteX18" fmla="*/ 369093 w 707231"/>
                <a:gd name="connsiteY18" fmla="*/ 245269 h 652462"/>
                <a:gd name="connsiteX19" fmla="*/ 278606 w 707231"/>
                <a:gd name="connsiteY19" fmla="*/ 364331 h 652462"/>
                <a:gd name="connsiteX20" fmla="*/ 192881 w 707231"/>
                <a:gd name="connsiteY20" fmla="*/ 488156 h 652462"/>
                <a:gd name="connsiteX21" fmla="*/ 111918 w 707231"/>
                <a:gd name="connsiteY21" fmla="*/ 614362 h 652462"/>
                <a:gd name="connsiteX22" fmla="*/ 97631 w 707231"/>
                <a:gd name="connsiteY22" fmla="*/ 633412 h 652462"/>
                <a:gd name="connsiteX23" fmla="*/ 80962 w 707231"/>
                <a:gd name="connsiteY23" fmla="*/ 645319 h 652462"/>
                <a:gd name="connsiteX24" fmla="*/ 59531 w 707231"/>
                <a:gd name="connsiteY24" fmla="*/ 652462 h 652462"/>
                <a:gd name="connsiteX25" fmla="*/ 47625 w 707231"/>
                <a:gd name="connsiteY25" fmla="*/ 652462 h 652462"/>
                <a:gd name="connsiteX26" fmla="*/ 40481 w 707231"/>
                <a:gd name="connsiteY26" fmla="*/ 640556 h 652462"/>
                <a:gd name="connsiteX27" fmla="*/ 45243 w 707231"/>
                <a:gd name="connsiteY27" fmla="*/ 604837 h 652462"/>
                <a:gd name="connsiteX28" fmla="*/ 97631 w 707231"/>
                <a:gd name="connsiteY28" fmla="*/ 492919 h 652462"/>
                <a:gd name="connsiteX29" fmla="*/ 190500 w 707231"/>
                <a:gd name="connsiteY29" fmla="*/ 2905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7231" h="652462">
                  <a:moveTo>
                    <a:pt x="190500" y="290512"/>
                  </a:moveTo>
                  <a:lnTo>
                    <a:pt x="216693" y="211931"/>
                  </a:lnTo>
                  <a:lnTo>
                    <a:pt x="226218" y="178594"/>
                  </a:lnTo>
                  <a:lnTo>
                    <a:pt x="230981" y="152400"/>
                  </a:lnTo>
                  <a:lnTo>
                    <a:pt x="230981" y="123825"/>
                  </a:lnTo>
                  <a:lnTo>
                    <a:pt x="230981" y="102394"/>
                  </a:lnTo>
                  <a:lnTo>
                    <a:pt x="223837" y="80962"/>
                  </a:lnTo>
                  <a:lnTo>
                    <a:pt x="214312" y="69056"/>
                  </a:lnTo>
                  <a:lnTo>
                    <a:pt x="204787" y="59531"/>
                  </a:lnTo>
                  <a:lnTo>
                    <a:pt x="190500" y="52387"/>
                  </a:lnTo>
                  <a:lnTo>
                    <a:pt x="154781" y="40481"/>
                  </a:lnTo>
                  <a:lnTo>
                    <a:pt x="116681" y="33337"/>
                  </a:lnTo>
                  <a:lnTo>
                    <a:pt x="0" y="23812"/>
                  </a:lnTo>
                  <a:lnTo>
                    <a:pt x="707231" y="0"/>
                  </a:lnTo>
                  <a:lnTo>
                    <a:pt x="654843" y="26194"/>
                  </a:lnTo>
                  <a:lnTo>
                    <a:pt x="585787" y="59531"/>
                  </a:lnTo>
                  <a:lnTo>
                    <a:pt x="514350" y="104775"/>
                  </a:lnTo>
                  <a:lnTo>
                    <a:pt x="433387" y="164306"/>
                  </a:lnTo>
                  <a:lnTo>
                    <a:pt x="369093" y="245269"/>
                  </a:lnTo>
                  <a:lnTo>
                    <a:pt x="278606" y="364331"/>
                  </a:lnTo>
                  <a:lnTo>
                    <a:pt x="192881" y="488156"/>
                  </a:lnTo>
                  <a:lnTo>
                    <a:pt x="111918" y="614362"/>
                  </a:lnTo>
                  <a:lnTo>
                    <a:pt x="97631" y="633412"/>
                  </a:lnTo>
                  <a:lnTo>
                    <a:pt x="80962" y="645319"/>
                  </a:lnTo>
                  <a:lnTo>
                    <a:pt x="59531" y="652462"/>
                  </a:lnTo>
                  <a:lnTo>
                    <a:pt x="47625" y="652462"/>
                  </a:lnTo>
                  <a:lnTo>
                    <a:pt x="40481" y="640556"/>
                  </a:lnTo>
                  <a:lnTo>
                    <a:pt x="45243" y="604837"/>
                  </a:lnTo>
                  <a:lnTo>
                    <a:pt x="97631" y="492919"/>
                  </a:lnTo>
                  <a:lnTo>
                    <a:pt x="190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3">
              <a:extLst>
                <a:ext uri="{FF2B5EF4-FFF2-40B4-BE49-F238E27FC236}">
                  <a16:creationId xmlns:a16="http://schemas.microsoft.com/office/drawing/2014/main" id="{24B2C07F-8B7D-4921-8075-3C8AD4B0DD5B}"/>
                </a:ext>
              </a:extLst>
            </p:cNvPr>
            <p:cNvSpPr/>
            <p:nvPr/>
          </p:nvSpPr>
          <p:spPr>
            <a:xfrm>
              <a:off x="3481388" y="3827463"/>
              <a:ext cx="1909762" cy="1244600"/>
            </a:xfrm>
            <a:custGeom>
              <a:avLst/>
              <a:gdLst>
                <a:gd name="connsiteX0" fmla="*/ 1209675 w 1909762"/>
                <a:gd name="connsiteY0" fmla="*/ 416719 h 1245394"/>
                <a:gd name="connsiteX1" fmla="*/ 1052512 w 1909762"/>
                <a:gd name="connsiteY1" fmla="*/ 540544 h 1245394"/>
                <a:gd name="connsiteX2" fmla="*/ 926306 w 1909762"/>
                <a:gd name="connsiteY2" fmla="*/ 633412 h 1245394"/>
                <a:gd name="connsiteX3" fmla="*/ 802481 w 1909762"/>
                <a:gd name="connsiteY3" fmla="*/ 723900 h 1245394"/>
                <a:gd name="connsiteX4" fmla="*/ 635793 w 1909762"/>
                <a:gd name="connsiteY4" fmla="*/ 831056 h 1245394"/>
                <a:gd name="connsiteX5" fmla="*/ 440531 w 1909762"/>
                <a:gd name="connsiteY5" fmla="*/ 952500 h 1245394"/>
                <a:gd name="connsiteX6" fmla="*/ 188118 w 1909762"/>
                <a:gd name="connsiteY6" fmla="*/ 1095375 h 1245394"/>
                <a:gd name="connsiteX7" fmla="*/ 19050 w 1909762"/>
                <a:gd name="connsiteY7" fmla="*/ 1185862 h 1245394"/>
                <a:gd name="connsiteX8" fmla="*/ 4762 w 1909762"/>
                <a:gd name="connsiteY8" fmla="*/ 1200150 h 1245394"/>
                <a:gd name="connsiteX9" fmla="*/ 0 w 1909762"/>
                <a:gd name="connsiteY9" fmla="*/ 1219200 h 1245394"/>
                <a:gd name="connsiteX10" fmla="*/ 4762 w 1909762"/>
                <a:gd name="connsiteY10" fmla="*/ 1233487 h 1245394"/>
                <a:gd name="connsiteX11" fmla="*/ 16668 w 1909762"/>
                <a:gd name="connsiteY11" fmla="*/ 1243012 h 1245394"/>
                <a:gd name="connsiteX12" fmla="*/ 40481 w 1909762"/>
                <a:gd name="connsiteY12" fmla="*/ 1245394 h 1245394"/>
                <a:gd name="connsiteX13" fmla="*/ 154781 w 1909762"/>
                <a:gd name="connsiteY13" fmla="*/ 1204912 h 1245394"/>
                <a:gd name="connsiteX14" fmla="*/ 438150 w 1909762"/>
                <a:gd name="connsiteY14" fmla="*/ 1088231 h 1245394"/>
                <a:gd name="connsiteX15" fmla="*/ 726281 w 1909762"/>
                <a:gd name="connsiteY15" fmla="*/ 952500 h 1245394"/>
                <a:gd name="connsiteX16" fmla="*/ 1038225 w 1909762"/>
                <a:gd name="connsiteY16" fmla="*/ 776287 h 1245394"/>
                <a:gd name="connsiteX17" fmla="*/ 1304925 w 1909762"/>
                <a:gd name="connsiteY17" fmla="*/ 614362 h 1245394"/>
                <a:gd name="connsiteX18" fmla="*/ 1543050 w 1909762"/>
                <a:gd name="connsiteY18" fmla="*/ 452437 h 1245394"/>
                <a:gd name="connsiteX19" fmla="*/ 1695450 w 1909762"/>
                <a:gd name="connsiteY19" fmla="*/ 319087 h 1245394"/>
                <a:gd name="connsiteX20" fmla="*/ 1795462 w 1909762"/>
                <a:gd name="connsiteY20" fmla="*/ 271462 h 1245394"/>
                <a:gd name="connsiteX21" fmla="*/ 1902618 w 1909762"/>
                <a:gd name="connsiteY21" fmla="*/ 209550 h 1245394"/>
                <a:gd name="connsiteX22" fmla="*/ 1909762 w 1909762"/>
                <a:gd name="connsiteY22" fmla="*/ 200025 h 1245394"/>
                <a:gd name="connsiteX23" fmla="*/ 1909762 w 1909762"/>
                <a:gd name="connsiteY23" fmla="*/ 190500 h 1245394"/>
                <a:gd name="connsiteX24" fmla="*/ 1905000 w 1909762"/>
                <a:gd name="connsiteY24" fmla="*/ 173831 h 1245394"/>
                <a:gd name="connsiteX25" fmla="*/ 1881187 w 1909762"/>
                <a:gd name="connsiteY25" fmla="*/ 142875 h 1245394"/>
                <a:gd name="connsiteX26" fmla="*/ 1838325 w 1909762"/>
                <a:gd name="connsiteY26" fmla="*/ 100012 h 1245394"/>
                <a:gd name="connsiteX27" fmla="*/ 1790700 w 1909762"/>
                <a:gd name="connsiteY27" fmla="*/ 61912 h 1245394"/>
                <a:gd name="connsiteX28" fmla="*/ 1724025 w 1909762"/>
                <a:gd name="connsiteY28" fmla="*/ 16669 h 1245394"/>
                <a:gd name="connsiteX29" fmla="*/ 1690687 w 1909762"/>
                <a:gd name="connsiteY29" fmla="*/ 0 h 1245394"/>
                <a:gd name="connsiteX30" fmla="*/ 1535906 w 1909762"/>
                <a:gd name="connsiteY30" fmla="*/ 116681 h 1245394"/>
                <a:gd name="connsiteX31" fmla="*/ 1440656 w 1909762"/>
                <a:gd name="connsiteY31" fmla="*/ 202406 h 1245394"/>
                <a:gd name="connsiteX32" fmla="*/ 1283493 w 1909762"/>
                <a:gd name="connsiteY32" fmla="*/ 347662 h 1245394"/>
                <a:gd name="connsiteX33" fmla="*/ 1209675 w 1909762"/>
                <a:gd name="connsiteY33" fmla="*/ 416719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9762" h="1245394">
                  <a:moveTo>
                    <a:pt x="1209675" y="416719"/>
                  </a:moveTo>
                  <a:lnTo>
                    <a:pt x="1052512" y="540544"/>
                  </a:lnTo>
                  <a:lnTo>
                    <a:pt x="926306" y="633412"/>
                  </a:lnTo>
                  <a:lnTo>
                    <a:pt x="802481" y="723900"/>
                  </a:lnTo>
                  <a:lnTo>
                    <a:pt x="635793" y="831056"/>
                  </a:lnTo>
                  <a:lnTo>
                    <a:pt x="440531" y="952500"/>
                  </a:lnTo>
                  <a:lnTo>
                    <a:pt x="188118" y="1095375"/>
                  </a:lnTo>
                  <a:lnTo>
                    <a:pt x="19050" y="1185862"/>
                  </a:lnTo>
                  <a:lnTo>
                    <a:pt x="4762" y="1200150"/>
                  </a:lnTo>
                  <a:lnTo>
                    <a:pt x="0" y="1219200"/>
                  </a:lnTo>
                  <a:lnTo>
                    <a:pt x="4762" y="1233487"/>
                  </a:lnTo>
                  <a:lnTo>
                    <a:pt x="16668" y="1243012"/>
                  </a:lnTo>
                  <a:lnTo>
                    <a:pt x="40481" y="1245394"/>
                  </a:lnTo>
                  <a:lnTo>
                    <a:pt x="154781" y="1204912"/>
                  </a:lnTo>
                  <a:lnTo>
                    <a:pt x="438150" y="1088231"/>
                  </a:lnTo>
                  <a:lnTo>
                    <a:pt x="726281" y="952500"/>
                  </a:lnTo>
                  <a:lnTo>
                    <a:pt x="1038225" y="776287"/>
                  </a:lnTo>
                  <a:lnTo>
                    <a:pt x="1304925" y="614362"/>
                  </a:lnTo>
                  <a:lnTo>
                    <a:pt x="1543050" y="452437"/>
                  </a:lnTo>
                  <a:lnTo>
                    <a:pt x="1695450" y="319087"/>
                  </a:lnTo>
                  <a:lnTo>
                    <a:pt x="1795462" y="271462"/>
                  </a:lnTo>
                  <a:lnTo>
                    <a:pt x="1902618" y="209550"/>
                  </a:lnTo>
                  <a:lnTo>
                    <a:pt x="1909762" y="200025"/>
                  </a:lnTo>
                  <a:lnTo>
                    <a:pt x="1909762" y="190500"/>
                  </a:lnTo>
                  <a:lnTo>
                    <a:pt x="1905000" y="173831"/>
                  </a:lnTo>
                  <a:lnTo>
                    <a:pt x="1881187" y="142875"/>
                  </a:lnTo>
                  <a:lnTo>
                    <a:pt x="1838325" y="100012"/>
                  </a:lnTo>
                  <a:lnTo>
                    <a:pt x="1790700" y="61912"/>
                  </a:lnTo>
                  <a:lnTo>
                    <a:pt x="1724025" y="16669"/>
                  </a:lnTo>
                  <a:lnTo>
                    <a:pt x="1690687" y="0"/>
                  </a:lnTo>
                  <a:lnTo>
                    <a:pt x="1535906" y="116681"/>
                  </a:lnTo>
                  <a:lnTo>
                    <a:pt x="1440656" y="202406"/>
                  </a:lnTo>
                  <a:lnTo>
                    <a:pt x="1283493" y="347662"/>
                  </a:lnTo>
                  <a:lnTo>
                    <a:pt x="120967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9786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30" name="グループ化 1">
            <a:extLst>
              <a:ext uri="{FF2B5EF4-FFF2-40B4-BE49-F238E27FC236}">
                <a16:creationId xmlns:a16="http://schemas.microsoft.com/office/drawing/2014/main" id="{FEA3F790-AEE7-43A5-B4A8-298F1A3A6B40}"/>
              </a:ext>
            </a:extLst>
          </p:cNvPr>
          <p:cNvGrpSpPr>
            <a:grpSpLocks/>
          </p:cNvGrpSpPr>
          <p:nvPr/>
        </p:nvGrpSpPr>
        <p:grpSpPr bwMode="auto">
          <a:xfrm>
            <a:off x="2813050" y="1441450"/>
            <a:ext cx="4186238" cy="4508500"/>
            <a:chOff x="2813050" y="1441450"/>
            <a:chExt cx="4186238" cy="4508500"/>
          </a:xfrm>
        </p:grpSpPr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67F1BACB-5547-4143-B0E5-639DB07310F9}"/>
                </a:ext>
              </a:extLst>
            </p:cNvPr>
            <p:cNvSpPr/>
            <p:nvPr/>
          </p:nvSpPr>
          <p:spPr>
            <a:xfrm rot="5400000">
              <a:off x="931862" y="3498851"/>
              <a:ext cx="4156075" cy="393700"/>
            </a:xfrm>
            <a:custGeom>
              <a:avLst/>
              <a:gdLst>
                <a:gd name="connsiteX0" fmla="*/ 2090542 w 4157290"/>
                <a:gd name="connsiteY0" fmla="*/ 234548 h 394313"/>
                <a:gd name="connsiteX1" fmla="*/ 1832199 w 4157290"/>
                <a:gd name="connsiteY1" fmla="*/ 224350 h 394313"/>
                <a:gd name="connsiteX2" fmla="*/ 1502471 w 4157290"/>
                <a:gd name="connsiteY2" fmla="*/ 217552 h 394313"/>
                <a:gd name="connsiteX3" fmla="*/ 1131952 w 4157290"/>
                <a:gd name="connsiteY3" fmla="*/ 207354 h 394313"/>
                <a:gd name="connsiteX4" fmla="*/ 727441 w 4157290"/>
                <a:gd name="connsiteY4" fmla="*/ 203955 h 394313"/>
                <a:gd name="connsiteX5" fmla="*/ 475896 w 4157290"/>
                <a:gd name="connsiteY5" fmla="*/ 203955 h 394313"/>
                <a:gd name="connsiteX6" fmla="*/ 394313 w 4157290"/>
                <a:gd name="connsiteY6" fmla="*/ 203955 h 394313"/>
                <a:gd name="connsiteX7" fmla="*/ 350123 w 4157290"/>
                <a:gd name="connsiteY7" fmla="*/ 210753 h 394313"/>
                <a:gd name="connsiteX8" fmla="*/ 278739 w 4157290"/>
                <a:gd name="connsiteY8" fmla="*/ 231149 h 394313"/>
                <a:gd name="connsiteX9" fmla="*/ 214153 w 4157290"/>
                <a:gd name="connsiteY9" fmla="*/ 258343 h 394313"/>
                <a:gd name="connsiteX10" fmla="*/ 163164 w 4157290"/>
                <a:gd name="connsiteY10" fmla="*/ 288936 h 394313"/>
                <a:gd name="connsiteX11" fmla="*/ 101977 w 4157290"/>
                <a:gd name="connsiteY11" fmla="*/ 333127 h 394313"/>
                <a:gd name="connsiteX12" fmla="*/ 54388 w 4157290"/>
                <a:gd name="connsiteY12" fmla="*/ 377317 h 394313"/>
                <a:gd name="connsiteX13" fmla="*/ 27194 w 4157290"/>
                <a:gd name="connsiteY13" fmla="*/ 394313 h 394313"/>
                <a:gd name="connsiteX14" fmla="*/ 13597 w 4157290"/>
                <a:gd name="connsiteY14" fmla="*/ 394313 h 394313"/>
                <a:gd name="connsiteX15" fmla="*/ 3399 w 4157290"/>
                <a:gd name="connsiteY15" fmla="*/ 384116 h 394313"/>
                <a:gd name="connsiteX16" fmla="*/ 0 w 4157290"/>
                <a:gd name="connsiteY16" fmla="*/ 350123 h 394313"/>
                <a:gd name="connsiteX17" fmla="*/ 6798 w 4157290"/>
                <a:gd name="connsiteY17" fmla="*/ 309332 h 394313"/>
                <a:gd name="connsiteX18" fmla="*/ 40791 w 4157290"/>
                <a:gd name="connsiteY18" fmla="*/ 220951 h 394313"/>
                <a:gd name="connsiteX19" fmla="*/ 101977 w 4157290"/>
                <a:gd name="connsiteY19" fmla="*/ 91779 h 394313"/>
                <a:gd name="connsiteX20" fmla="*/ 135970 w 4157290"/>
                <a:gd name="connsiteY20" fmla="*/ 30593 h 394313"/>
                <a:gd name="connsiteX21" fmla="*/ 139369 w 4157290"/>
                <a:gd name="connsiteY21" fmla="*/ 23794 h 394313"/>
                <a:gd name="connsiteX22" fmla="*/ 292336 w 4157290"/>
                <a:gd name="connsiteY22" fmla="*/ 3399 h 394313"/>
                <a:gd name="connsiteX23" fmla="*/ 492892 w 4157290"/>
                <a:gd name="connsiteY23" fmla="*/ 0 h 394313"/>
                <a:gd name="connsiteX24" fmla="*/ 781829 w 4157290"/>
                <a:gd name="connsiteY24" fmla="*/ 0 h 394313"/>
                <a:gd name="connsiteX25" fmla="*/ 1356303 w 4157290"/>
                <a:gd name="connsiteY25" fmla="*/ 0 h 394313"/>
                <a:gd name="connsiteX26" fmla="*/ 1706426 w 4157290"/>
                <a:gd name="connsiteY26" fmla="*/ 10197 h 394313"/>
                <a:gd name="connsiteX27" fmla="*/ 2406673 w 4157290"/>
                <a:gd name="connsiteY27" fmla="*/ 40791 h 394313"/>
                <a:gd name="connsiteX28" fmla="*/ 2831580 w 4157290"/>
                <a:gd name="connsiteY28" fmla="*/ 57787 h 394313"/>
                <a:gd name="connsiteX29" fmla="*/ 3276883 w 4157290"/>
                <a:gd name="connsiteY29" fmla="*/ 74783 h 394313"/>
                <a:gd name="connsiteX30" fmla="*/ 3644003 w 4157290"/>
                <a:gd name="connsiteY30" fmla="*/ 84981 h 394313"/>
                <a:gd name="connsiteX31" fmla="*/ 3868354 w 4157290"/>
                <a:gd name="connsiteY31" fmla="*/ 88380 h 394313"/>
                <a:gd name="connsiteX32" fmla="*/ 3949936 w 4157290"/>
                <a:gd name="connsiteY32" fmla="*/ 101977 h 394313"/>
                <a:gd name="connsiteX33" fmla="*/ 4038316 w 4157290"/>
                <a:gd name="connsiteY33" fmla="*/ 125772 h 394313"/>
                <a:gd name="connsiteX34" fmla="*/ 4079107 w 4157290"/>
                <a:gd name="connsiteY34" fmla="*/ 139369 h 394313"/>
                <a:gd name="connsiteX35" fmla="*/ 4119899 w 4157290"/>
                <a:gd name="connsiteY35" fmla="*/ 156365 h 394313"/>
                <a:gd name="connsiteX36" fmla="*/ 4140294 w 4157290"/>
                <a:gd name="connsiteY36" fmla="*/ 166563 h 394313"/>
                <a:gd name="connsiteX37" fmla="*/ 4153891 w 4157290"/>
                <a:gd name="connsiteY37" fmla="*/ 173362 h 394313"/>
                <a:gd name="connsiteX38" fmla="*/ 4157290 w 4157290"/>
                <a:gd name="connsiteY38" fmla="*/ 180160 h 394313"/>
                <a:gd name="connsiteX39" fmla="*/ 4157290 w 4157290"/>
                <a:gd name="connsiteY39" fmla="*/ 190358 h 394313"/>
                <a:gd name="connsiteX40" fmla="*/ 4150492 w 4157290"/>
                <a:gd name="connsiteY40" fmla="*/ 207354 h 394313"/>
                <a:gd name="connsiteX41" fmla="*/ 4130096 w 4157290"/>
                <a:gd name="connsiteY41" fmla="*/ 241347 h 394313"/>
                <a:gd name="connsiteX42" fmla="*/ 4102902 w 4157290"/>
                <a:gd name="connsiteY42" fmla="*/ 268541 h 394313"/>
                <a:gd name="connsiteX43" fmla="*/ 4065510 w 4157290"/>
                <a:gd name="connsiteY43" fmla="*/ 295735 h 394313"/>
                <a:gd name="connsiteX44" fmla="*/ 4011122 w 4157290"/>
                <a:gd name="connsiteY44" fmla="*/ 319530 h 394313"/>
                <a:gd name="connsiteX45" fmla="*/ 3919342 w 4157290"/>
                <a:gd name="connsiteY45" fmla="*/ 346724 h 394313"/>
                <a:gd name="connsiteX46" fmla="*/ 3769775 w 4157290"/>
                <a:gd name="connsiteY46" fmla="*/ 367119 h 394313"/>
                <a:gd name="connsiteX47" fmla="*/ 3613409 w 4157290"/>
                <a:gd name="connsiteY47" fmla="*/ 377317 h 394313"/>
                <a:gd name="connsiteX48" fmla="*/ 3453644 w 4157290"/>
                <a:gd name="connsiteY48" fmla="*/ 384116 h 394313"/>
                <a:gd name="connsiteX49" fmla="*/ 3321073 w 4157290"/>
                <a:gd name="connsiteY49" fmla="*/ 360321 h 394313"/>
                <a:gd name="connsiteX50" fmla="*/ 2987946 w 4157290"/>
                <a:gd name="connsiteY50" fmla="*/ 309332 h 394313"/>
                <a:gd name="connsiteX51" fmla="*/ 2654819 w 4157290"/>
                <a:gd name="connsiteY51" fmla="*/ 275339 h 394313"/>
                <a:gd name="connsiteX52" fmla="*/ 2253707 w 4157290"/>
                <a:gd name="connsiteY52" fmla="*/ 244746 h 394313"/>
                <a:gd name="connsiteX53" fmla="*/ 2090542 w 4157290"/>
                <a:gd name="connsiteY53" fmla="*/ 234548 h 394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157290" h="394313">
                  <a:moveTo>
                    <a:pt x="2090542" y="234548"/>
                  </a:moveTo>
                  <a:lnTo>
                    <a:pt x="1832199" y="224350"/>
                  </a:lnTo>
                  <a:lnTo>
                    <a:pt x="1502471" y="217552"/>
                  </a:lnTo>
                  <a:lnTo>
                    <a:pt x="1131952" y="207354"/>
                  </a:lnTo>
                  <a:lnTo>
                    <a:pt x="727441" y="203955"/>
                  </a:lnTo>
                  <a:lnTo>
                    <a:pt x="475896" y="203955"/>
                  </a:lnTo>
                  <a:lnTo>
                    <a:pt x="394313" y="203955"/>
                  </a:lnTo>
                  <a:lnTo>
                    <a:pt x="350123" y="210753"/>
                  </a:lnTo>
                  <a:lnTo>
                    <a:pt x="278739" y="231149"/>
                  </a:lnTo>
                  <a:lnTo>
                    <a:pt x="214153" y="258343"/>
                  </a:lnTo>
                  <a:lnTo>
                    <a:pt x="163164" y="288936"/>
                  </a:lnTo>
                  <a:lnTo>
                    <a:pt x="101977" y="333127"/>
                  </a:lnTo>
                  <a:lnTo>
                    <a:pt x="54388" y="377317"/>
                  </a:lnTo>
                  <a:lnTo>
                    <a:pt x="27194" y="394313"/>
                  </a:lnTo>
                  <a:lnTo>
                    <a:pt x="13597" y="394313"/>
                  </a:lnTo>
                  <a:lnTo>
                    <a:pt x="3399" y="384116"/>
                  </a:lnTo>
                  <a:lnTo>
                    <a:pt x="0" y="350123"/>
                  </a:lnTo>
                  <a:lnTo>
                    <a:pt x="6798" y="309332"/>
                  </a:lnTo>
                  <a:lnTo>
                    <a:pt x="40791" y="220951"/>
                  </a:lnTo>
                  <a:lnTo>
                    <a:pt x="101977" y="91779"/>
                  </a:lnTo>
                  <a:lnTo>
                    <a:pt x="135970" y="30593"/>
                  </a:lnTo>
                  <a:lnTo>
                    <a:pt x="139369" y="23794"/>
                  </a:lnTo>
                  <a:lnTo>
                    <a:pt x="292336" y="3399"/>
                  </a:lnTo>
                  <a:lnTo>
                    <a:pt x="492892" y="0"/>
                  </a:lnTo>
                  <a:lnTo>
                    <a:pt x="781829" y="0"/>
                  </a:lnTo>
                  <a:lnTo>
                    <a:pt x="1356303" y="0"/>
                  </a:lnTo>
                  <a:lnTo>
                    <a:pt x="1706426" y="10197"/>
                  </a:lnTo>
                  <a:lnTo>
                    <a:pt x="2406673" y="40791"/>
                  </a:lnTo>
                  <a:lnTo>
                    <a:pt x="2831580" y="57787"/>
                  </a:lnTo>
                  <a:lnTo>
                    <a:pt x="3276883" y="74783"/>
                  </a:lnTo>
                  <a:lnTo>
                    <a:pt x="3644003" y="84981"/>
                  </a:lnTo>
                  <a:lnTo>
                    <a:pt x="3868354" y="88380"/>
                  </a:lnTo>
                  <a:lnTo>
                    <a:pt x="3949936" y="101977"/>
                  </a:lnTo>
                  <a:lnTo>
                    <a:pt x="4038316" y="125772"/>
                  </a:lnTo>
                  <a:lnTo>
                    <a:pt x="4079107" y="139369"/>
                  </a:lnTo>
                  <a:lnTo>
                    <a:pt x="4119899" y="156365"/>
                  </a:lnTo>
                  <a:lnTo>
                    <a:pt x="4140294" y="166563"/>
                  </a:lnTo>
                  <a:lnTo>
                    <a:pt x="4153891" y="173362"/>
                  </a:lnTo>
                  <a:lnTo>
                    <a:pt x="4157290" y="180160"/>
                  </a:lnTo>
                  <a:lnTo>
                    <a:pt x="4157290" y="190358"/>
                  </a:lnTo>
                  <a:lnTo>
                    <a:pt x="4150492" y="207354"/>
                  </a:lnTo>
                  <a:lnTo>
                    <a:pt x="4130096" y="241347"/>
                  </a:lnTo>
                  <a:lnTo>
                    <a:pt x="4102902" y="268541"/>
                  </a:lnTo>
                  <a:lnTo>
                    <a:pt x="4065510" y="295735"/>
                  </a:lnTo>
                  <a:lnTo>
                    <a:pt x="4011122" y="319530"/>
                  </a:lnTo>
                  <a:lnTo>
                    <a:pt x="3919342" y="346724"/>
                  </a:lnTo>
                  <a:lnTo>
                    <a:pt x="3769775" y="367119"/>
                  </a:lnTo>
                  <a:lnTo>
                    <a:pt x="3613409" y="377317"/>
                  </a:lnTo>
                  <a:lnTo>
                    <a:pt x="3453644" y="384116"/>
                  </a:lnTo>
                  <a:lnTo>
                    <a:pt x="3321073" y="360321"/>
                  </a:lnTo>
                  <a:lnTo>
                    <a:pt x="2987946" y="309332"/>
                  </a:lnTo>
                  <a:lnTo>
                    <a:pt x="2654819" y="275339"/>
                  </a:lnTo>
                  <a:lnTo>
                    <a:pt x="2253707" y="244746"/>
                  </a:lnTo>
                  <a:lnTo>
                    <a:pt x="2090542" y="23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5439BCDE-6976-458F-8C00-0BAD7A6E558B}"/>
                </a:ext>
              </a:extLst>
            </p:cNvPr>
            <p:cNvSpPr/>
            <p:nvPr/>
          </p:nvSpPr>
          <p:spPr>
            <a:xfrm rot="5400000">
              <a:off x="3073400" y="1590675"/>
              <a:ext cx="1509713" cy="1439863"/>
            </a:xfrm>
            <a:custGeom>
              <a:avLst/>
              <a:gdLst>
                <a:gd name="connsiteX0" fmla="*/ 995363 w 1509713"/>
                <a:gd name="connsiteY0" fmla="*/ 121444 h 1440656"/>
                <a:gd name="connsiteX1" fmla="*/ 702469 w 1509713"/>
                <a:gd name="connsiteY1" fmla="*/ 102394 h 1440656"/>
                <a:gd name="connsiteX2" fmla="*/ 290513 w 1509713"/>
                <a:gd name="connsiteY2" fmla="*/ 71438 h 1440656"/>
                <a:gd name="connsiteX3" fmla="*/ 269082 w 1509713"/>
                <a:gd name="connsiteY3" fmla="*/ 69056 h 1440656"/>
                <a:gd name="connsiteX4" fmla="*/ 252413 w 1509713"/>
                <a:gd name="connsiteY4" fmla="*/ 50006 h 1440656"/>
                <a:gd name="connsiteX5" fmla="*/ 235744 w 1509713"/>
                <a:gd name="connsiteY5" fmla="*/ 28575 h 1440656"/>
                <a:gd name="connsiteX6" fmla="*/ 216694 w 1509713"/>
                <a:gd name="connsiteY6" fmla="*/ 9525 h 1440656"/>
                <a:gd name="connsiteX7" fmla="*/ 197644 w 1509713"/>
                <a:gd name="connsiteY7" fmla="*/ 0 h 1440656"/>
                <a:gd name="connsiteX8" fmla="*/ 188119 w 1509713"/>
                <a:gd name="connsiteY8" fmla="*/ 0 h 1440656"/>
                <a:gd name="connsiteX9" fmla="*/ 180975 w 1509713"/>
                <a:gd name="connsiteY9" fmla="*/ 0 h 1440656"/>
                <a:gd name="connsiteX10" fmla="*/ 169069 w 1509713"/>
                <a:gd name="connsiteY10" fmla="*/ 4763 h 1440656"/>
                <a:gd name="connsiteX11" fmla="*/ 150019 w 1509713"/>
                <a:gd name="connsiteY11" fmla="*/ 28575 h 1440656"/>
                <a:gd name="connsiteX12" fmla="*/ 121444 w 1509713"/>
                <a:gd name="connsiteY12" fmla="*/ 71438 h 1440656"/>
                <a:gd name="connsiteX13" fmla="*/ 92869 w 1509713"/>
                <a:gd name="connsiteY13" fmla="*/ 121444 h 1440656"/>
                <a:gd name="connsiteX14" fmla="*/ 40482 w 1509713"/>
                <a:gd name="connsiteY14" fmla="*/ 230981 h 1440656"/>
                <a:gd name="connsiteX15" fmla="*/ 0 w 1509713"/>
                <a:gd name="connsiteY15" fmla="*/ 323850 h 1440656"/>
                <a:gd name="connsiteX16" fmla="*/ 0 w 1509713"/>
                <a:gd name="connsiteY16" fmla="*/ 333375 h 1440656"/>
                <a:gd name="connsiteX17" fmla="*/ 9525 w 1509713"/>
                <a:gd name="connsiteY17" fmla="*/ 357188 h 1440656"/>
                <a:gd name="connsiteX18" fmla="*/ 30957 w 1509713"/>
                <a:gd name="connsiteY18" fmla="*/ 397669 h 1440656"/>
                <a:gd name="connsiteX19" fmla="*/ 50007 w 1509713"/>
                <a:gd name="connsiteY19" fmla="*/ 454819 h 1440656"/>
                <a:gd name="connsiteX20" fmla="*/ 69057 w 1509713"/>
                <a:gd name="connsiteY20" fmla="*/ 552450 h 1440656"/>
                <a:gd name="connsiteX21" fmla="*/ 88107 w 1509713"/>
                <a:gd name="connsiteY21" fmla="*/ 671513 h 1440656"/>
                <a:gd name="connsiteX22" fmla="*/ 123825 w 1509713"/>
                <a:gd name="connsiteY22" fmla="*/ 909638 h 1440656"/>
                <a:gd name="connsiteX23" fmla="*/ 209550 w 1509713"/>
                <a:gd name="connsiteY23" fmla="*/ 1440656 h 1440656"/>
                <a:gd name="connsiteX24" fmla="*/ 388144 w 1509713"/>
                <a:gd name="connsiteY24" fmla="*/ 1412081 h 1440656"/>
                <a:gd name="connsiteX25" fmla="*/ 340519 w 1509713"/>
                <a:gd name="connsiteY25" fmla="*/ 1147763 h 1440656"/>
                <a:gd name="connsiteX26" fmla="*/ 269082 w 1509713"/>
                <a:gd name="connsiteY26" fmla="*/ 742950 h 1440656"/>
                <a:gd name="connsiteX27" fmla="*/ 221457 w 1509713"/>
                <a:gd name="connsiteY27" fmla="*/ 478631 h 1440656"/>
                <a:gd name="connsiteX28" fmla="*/ 216694 w 1509713"/>
                <a:gd name="connsiteY28" fmla="*/ 435769 h 1440656"/>
                <a:gd name="connsiteX29" fmla="*/ 219075 w 1509713"/>
                <a:gd name="connsiteY29" fmla="*/ 414338 h 1440656"/>
                <a:gd name="connsiteX30" fmla="*/ 226219 w 1509713"/>
                <a:gd name="connsiteY30" fmla="*/ 395288 h 1440656"/>
                <a:gd name="connsiteX31" fmla="*/ 235744 w 1509713"/>
                <a:gd name="connsiteY31" fmla="*/ 381000 h 1440656"/>
                <a:gd name="connsiteX32" fmla="*/ 254794 w 1509713"/>
                <a:gd name="connsiteY32" fmla="*/ 371475 h 1440656"/>
                <a:gd name="connsiteX33" fmla="*/ 280988 w 1509713"/>
                <a:gd name="connsiteY33" fmla="*/ 364331 h 1440656"/>
                <a:gd name="connsiteX34" fmla="*/ 431007 w 1509713"/>
                <a:gd name="connsiteY34" fmla="*/ 361950 h 1440656"/>
                <a:gd name="connsiteX35" fmla="*/ 671513 w 1509713"/>
                <a:gd name="connsiteY35" fmla="*/ 359569 h 1440656"/>
                <a:gd name="connsiteX36" fmla="*/ 871538 w 1509713"/>
                <a:gd name="connsiteY36" fmla="*/ 361950 h 1440656"/>
                <a:gd name="connsiteX37" fmla="*/ 1166813 w 1509713"/>
                <a:gd name="connsiteY37" fmla="*/ 381000 h 1440656"/>
                <a:gd name="connsiteX38" fmla="*/ 1273969 w 1509713"/>
                <a:gd name="connsiteY38" fmla="*/ 385763 h 1440656"/>
                <a:gd name="connsiteX39" fmla="*/ 1471613 w 1509713"/>
                <a:gd name="connsiteY39" fmla="*/ 333375 h 1440656"/>
                <a:gd name="connsiteX40" fmla="*/ 1488282 w 1509713"/>
                <a:gd name="connsiteY40" fmla="*/ 316706 h 1440656"/>
                <a:gd name="connsiteX41" fmla="*/ 1497807 w 1509713"/>
                <a:gd name="connsiteY41" fmla="*/ 297656 h 1440656"/>
                <a:gd name="connsiteX42" fmla="*/ 1507332 w 1509713"/>
                <a:gd name="connsiteY42" fmla="*/ 278606 h 1440656"/>
                <a:gd name="connsiteX43" fmla="*/ 1509713 w 1509713"/>
                <a:gd name="connsiteY43" fmla="*/ 254794 h 1440656"/>
                <a:gd name="connsiteX44" fmla="*/ 1504950 w 1509713"/>
                <a:gd name="connsiteY44" fmla="*/ 230981 h 1440656"/>
                <a:gd name="connsiteX45" fmla="*/ 1495425 w 1509713"/>
                <a:gd name="connsiteY45" fmla="*/ 211931 h 1440656"/>
                <a:gd name="connsiteX46" fmla="*/ 1478757 w 1509713"/>
                <a:gd name="connsiteY46" fmla="*/ 195263 h 1440656"/>
                <a:gd name="connsiteX47" fmla="*/ 1452563 w 1509713"/>
                <a:gd name="connsiteY47" fmla="*/ 183356 h 1440656"/>
                <a:gd name="connsiteX48" fmla="*/ 1362075 w 1509713"/>
                <a:gd name="connsiteY48" fmla="*/ 166688 h 1440656"/>
                <a:gd name="connsiteX49" fmla="*/ 1259682 w 1509713"/>
                <a:gd name="connsiteY49" fmla="*/ 145256 h 1440656"/>
                <a:gd name="connsiteX50" fmla="*/ 1223963 w 1509713"/>
                <a:gd name="connsiteY50" fmla="*/ 138113 h 1440656"/>
                <a:gd name="connsiteX51" fmla="*/ 995363 w 1509713"/>
                <a:gd name="connsiteY51" fmla="*/ 121444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1440656">
                  <a:moveTo>
                    <a:pt x="995363" y="121444"/>
                  </a:moveTo>
                  <a:lnTo>
                    <a:pt x="702469" y="102394"/>
                  </a:lnTo>
                  <a:lnTo>
                    <a:pt x="290513" y="71438"/>
                  </a:lnTo>
                  <a:lnTo>
                    <a:pt x="269082" y="69056"/>
                  </a:lnTo>
                  <a:lnTo>
                    <a:pt x="252413" y="50006"/>
                  </a:lnTo>
                  <a:lnTo>
                    <a:pt x="235744" y="28575"/>
                  </a:lnTo>
                  <a:lnTo>
                    <a:pt x="216694" y="9525"/>
                  </a:lnTo>
                  <a:lnTo>
                    <a:pt x="197644" y="0"/>
                  </a:lnTo>
                  <a:lnTo>
                    <a:pt x="188119" y="0"/>
                  </a:lnTo>
                  <a:lnTo>
                    <a:pt x="180975" y="0"/>
                  </a:lnTo>
                  <a:lnTo>
                    <a:pt x="169069" y="4763"/>
                  </a:lnTo>
                  <a:lnTo>
                    <a:pt x="150019" y="28575"/>
                  </a:lnTo>
                  <a:lnTo>
                    <a:pt x="121444" y="71438"/>
                  </a:lnTo>
                  <a:lnTo>
                    <a:pt x="92869" y="121444"/>
                  </a:lnTo>
                  <a:lnTo>
                    <a:pt x="40482" y="230981"/>
                  </a:lnTo>
                  <a:lnTo>
                    <a:pt x="0" y="323850"/>
                  </a:lnTo>
                  <a:lnTo>
                    <a:pt x="0" y="333375"/>
                  </a:lnTo>
                  <a:lnTo>
                    <a:pt x="9525" y="357188"/>
                  </a:lnTo>
                  <a:lnTo>
                    <a:pt x="30957" y="397669"/>
                  </a:lnTo>
                  <a:lnTo>
                    <a:pt x="50007" y="454819"/>
                  </a:lnTo>
                  <a:lnTo>
                    <a:pt x="69057" y="552450"/>
                  </a:lnTo>
                  <a:lnTo>
                    <a:pt x="88107" y="671513"/>
                  </a:lnTo>
                  <a:lnTo>
                    <a:pt x="123825" y="909638"/>
                  </a:lnTo>
                  <a:lnTo>
                    <a:pt x="209550" y="1440656"/>
                  </a:lnTo>
                  <a:lnTo>
                    <a:pt x="388144" y="1412081"/>
                  </a:lnTo>
                  <a:lnTo>
                    <a:pt x="340519" y="1147763"/>
                  </a:lnTo>
                  <a:lnTo>
                    <a:pt x="269082" y="742950"/>
                  </a:lnTo>
                  <a:lnTo>
                    <a:pt x="221457" y="478631"/>
                  </a:lnTo>
                  <a:lnTo>
                    <a:pt x="216694" y="435769"/>
                  </a:lnTo>
                  <a:lnTo>
                    <a:pt x="219075" y="414338"/>
                  </a:lnTo>
                  <a:lnTo>
                    <a:pt x="226219" y="395288"/>
                  </a:lnTo>
                  <a:lnTo>
                    <a:pt x="235744" y="381000"/>
                  </a:lnTo>
                  <a:lnTo>
                    <a:pt x="254794" y="371475"/>
                  </a:lnTo>
                  <a:lnTo>
                    <a:pt x="280988" y="364331"/>
                  </a:lnTo>
                  <a:lnTo>
                    <a:pt x="431007" y="361950"/>
                  </a:lnTo>
                  <a:lnTo>
                    <a:pt x="671513" y="359569"/>
                  </a:lnTo>
                  <a:lnTo>
                    <a:pt x="871538" y="361950"/>
                  </a:lnTo>
                  <a:lnTo>
                    <a:pt x="1166813" y="381000"/>
                  </a:lnTo>
                  <a:lnTo>
                    <a:pt x="1273969" y="385763"/>
                  </a:lnTo>
                  <a:lnTo>
                    <a:pt x="1471613" y="333375"/>
                  </a:lnTo>
                  <a:lnTo>
                    <a:pt x="1488282" y="316706"/>
                  </a:lnTo>
                  <a:lnTo>
                    <a:pt x="1497807" y="297656"/>
                  </a:lnTo>
                  <a:lnTo>
                    <a:pt x="1507332" y="278606"/>
                  </a:lnTo>
                  <a:lnTo>
                    <a:pt x="1509713" y="254794"/>
                  </a:lnTo>
                  <a:lnTo>
                    <a:pt x="1504950" y="230981"/>
                  </a:lnTo>
                  <a:lnTo>
                    <a:pt x="1495425" y="211931"/>
                  </a:lnTo>
                  <a:lnTo>
                    <a:pt x="1478757" y="195263"/>
                  </a:lnTo>
                  <a:lnTo>
                    <a:pt x="1452563" y="183356"/>
                  </a:lnTo>
                  <a:lnTo>
                    <a:pt x="1362075" y="166688"/>
                  </a:lnTo>
                  <a:lnTo>
                    <a:pt x="1259682" y="145256"/>
                  </a:lnTo>
                  <a:lnTo>
                    <a:pt x="1223963" y="138113"/>
                  </a:lnTo>
                  <a:lnTo>
                    <a:pt x="99536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990C68F3-A322-435F-A516-F64C0E22440A}"/>
                </a:ext>
              </a:extLst>
            </p:cNvPr>
            <p:cNvSpPr/>
            <p:nvPr/>
          </p:nvSpPr>
          <p:spPr>
            <a:xfrm rot="5400000">
              <a:off x="3529807" y="1804194"/>
              <a:ext cx="347662" cy="1143000"/>
            </a:xfrm>
            <a:custGeom>
              <a:avLst/>
              <a:gdLst>
                <a:gd name="connsiteX0" fmla="*/ 97631 w 347663"/>
                <a:gd name="connsiteY0" fmla="*/ 747712 h 1143000"/>
                <a:gd name="connsiteX1" fmla="*/ 0 w 347663"/>
                <a:gd name="connsiteY1" fmla="*/ 207169 h 1143000"/>
                <a:gd name="connsiteX2" fmla="*/ 0 w 347663"/>
                <a:gd name="connsiteY2" fmla="*/ 0 h 1143000"/>
                <a:gd name="connsiteX3" fmla="*/ 207169 w 347663"/>
                <a:gd name="connsiteY3" fmla="*/ 28575 h 1143000"/>
                <a:gd name="connsiteX4" fmla="*/ 200025 w 347663"/>
                <a:gd name="connsiteY4" fmla="*/ 238125 h 1143000"/>
                <a:gd name="connsiteX5" fmla="*/ 216694 w 347663"/>
                <a:gd name="connsiteY5" fmla="*/ 338137 h 1143000"/>
                <a:gd name="connsiteX6" fmla="*/ 280988 w 347663"/>
                <a:gd name="connsiteY6" fmla="*/ 733425 h 1143000"/>
                <a:gd name="connsiteX7" fmla="*/ 347663 w 347663"/>
                <a:gd name="connsiteY7" fmla="*/ 1143000 h 1143000"/>
                <a:gd name="connsiteX8" fmla="*/ 166688 w 347663"/>
                <a:gd name="connsiteY8" fmla="*/ 1140619 h 1143000"/>
                <a:gd name="connsiteX9" fmla="*/ 128588 w 347663"/>
                <a:gd name="connsiteY9" fmla="*/ 919162 h 1143000"/>
                <a:gd name="connsiteX10" fmla="*/ 97631 w 347663"/>
                <a:gd name="connsiteY10" fmla="*/ 747712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1143000">
                  <a:moveTo>
                    <a:pt x="97631" y="747712"/>
                  </a:moveTo>
                  <a:lnTo>
                    <a:pt x="0" y="207169"/>
                  </a:lnTo>
                  <a:lnTo>
                    <a:pt x="0" y="0"/>
                  </a:lnTo>
                  <a:lnTo>
                    <a:pt x="207169" y="28575"/>
                  </a:lnTo>
                  <a:lnTo>
                    <a:pt x="200025" y="238125"/>
                  </a:lnTo>
                  <a:lnTo>
                    <a:pt x="216694" y="338137"/>
                  </a:lnTo>
                  <a:lnTo>
                    <a:pt x="280988" y="733425"/>
                  </a:lnTo>
                  <a:lnTo>
                    <a:pt x="347663" y="1143000"/>
                  </a:lnTo>
                  <a:lnTo>
                    <a:pt x="166688" y="1140619"/>
                  </a:lnTo>
                  <a:lnTo>
                    <a:pt x="128588" y="919162"/>
                  </a:lnTo>
                  <a:lnTo>
                    <a:pt x="97631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0107333C-893F-4F96-B75B-6E8CCB5A3D0B}"/>
                </a:ext>
              </a:extLst>
            </p:cNvPr>
            <p:cNvSpPr/>
            <p:nvPr/>
          </p:nvSpPr>
          <p:spPr>
            <a:xfrm rot="5400000">
              <a:off x="3505994" y="2402682"/>
              <a:ext cx="365125" cy="1138237"/>
            </a:xfrm>
            <a:custGeom>
              <a:avLst/>
              <a:gdLst>
                <a:gd name="connsiteX0" fmla="*/ 83344 w 364331"/>
                <a:gd name="connsiteY0" fmla="*/ 471487 h 1138237"/>
                <a:gd name="connsiteX1" fmla="*/ 0 w 364331"/>
                <a:gd name="connsiteY1" fmla="*/ 23812 h 1138237"/>
                <a:gd name="connsiteX2" fmla="*/ 264319 w 364331"/>
                <a:gd name="connsiteY2" fmla="*/ 0 h 1138237"/>
                <a:gd name="connsiteX3" fmla="*/ 242887 w 364331"/>
                <a:gd name="connsiteY3" fmla="*/ 42862 h 1138237"/>
                <a:gd name="connsiteX4" fmla="*/ 230981 w 364331"/>
                <a:gd name="connsiteY4" fmla="*/ 69056 h 1138237"/>
                <a:gd name="connsiteX5" fmla="*/ 221456 w 364331"/>
                <a:gd name="connsiteY5" fmla="*/ 128587 h 1138237"/>
                <a:gd name="connsiteX6" fmla="*/ 216694 w 364331"/>
                <a:gd name="connsiteY6" fmla="*/ 226218 h 1138237"/>
                <a:gd name="connsiteX7" fmla="*/ 216694 w 364331"/>
                <a:gd name="connsiteY7" fmla="*/ 276225 h 1138237"/>
                <a:gd name="connsiteX8" fmla="*/ 242887 w 364331"/>
                <a:gd name="connsiteY8" fmla="*/ 431006 h 1138237"/>
                <a:gd name="connsiteX9" fmla="*/ 288131 w 364331"/>
                <a:gd name="connsiteY9" fmla="*/ 685800 h 1138237"/>
                <a:gd name="connsiteX10" fmla="*/ 364331 w 364331"/>
                <a:gd name="connsiteY10" fmla="*/ 1138237 h 1138237"/>
                <a:gd name="connsiteX11" fmla="*/ 164306 w 364331"/>
                <a:gd name="connsiteY11" fmla="*/ 1131093 h 1138237"/>
                <a:gd name="connsiteX12" fmla="*/ 169069 w 364331"/>
                <a:gd name="connsiteY12" fmla="*/ 940593 h 1138237"/>
                <a:gd name="connsiteX13" fmla="*/ 164306 w 364331"/>
                <a:gd name="connsiteY13" fmla="*/ 912018 h 1138237"/>
                <a:gd name="connsiteX14" fmla="*/ 128587 w 364331"/>
                <a:gd name="connsiteY14" fmla="*/ 716756 h 1138237"/>
                <a:gd name="connsiteX15" fmla="*/ 83344 w 364331"/>
                <a:gd name="connsiteY15" fmla="*/ 471487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138237">
                  <a:moveTo>
                    <a:pt x="83344" y="471487"/>
                  </a:moveTo>
                  <a:lnTo>
                    <a:pt x="0" y="23812"/>
                  </a:lnTo>
                  <a:lnTo>
                    <a:pt x="264319" y="0"/>
                  </a:lnTo>
                  <a:lnTo>
                    <a:pt x="242887" y="42862"/>
                  </a:lnTo>
                  <a:lnTo>
                    <a:pt x="230981" y="69056"/>
                  </a:lnTo>
                  <a:lnTo>
                    <a:pt x="221456" y="128587"/>
                  </a:lnTo>
                  <a:lnTo>
                    <a:pt x="216694" y="226218"/>
                  </a:lnTo>
                  <a:lnTo>
                    <a:pt x="216694" y="276225"/>
                  </a:lnTo>
                  <a:lnTo>
                    <a:pt x="242887" y="431006"/>
                  </a:lnTo>
                  <a:lnTo>
                    <a:pt x="288131" y="685800"/>
                  </a:lnTo>
                  <a:lnTo>
                    <a:pt x="364331" y="1138237"/>
                  </a:lnTo>
                  <a:lnTo>
                    <a:pt x="164306" y="1131093"/>
                  </a:lnTo>
                  <a:lnTo>
                    <a:pt x="169069" y="940593"/>
                  </a:lnTo>
                  <a:lnTo>
                    <a:pt x="164306" y="912018"/>
                  </a:lnTo>
                  <a:lnTo>
                    <a:pt x="128587" y="716756"/>
                  </a:lnTo>
                  <a:lnTo>
                    <a:pt x="83344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5940BF4F-B1D5-461D-8808-BEF743BA995C}"/>
                </a:ext>
              </a:extLst>
            </p:cNvPr>
            <p:cNvSpPr/>
            <p:nvPr/>
          </p:nvSpPr>
          <p:spPr>
            <a:xfrm rot="5400000">
              <a:off x="4632325" y="2019301"/>
              <a:ext cx="1489075" cy="438150"/>
            </a:xfrm>
            <a:custGeom>
              <a:avLst/>
              <a:gdLst>
                <a:gd name="connsiteX0" fmla="*/ 1171575 w 1488281"/>
                <a:gd name="connsiteY0" fmla="*/ 7144 h 438150"/>
                <a:gd name="connsiteX1" fmla="*/ 838200 w 1488281"/>
                <a:gd name="connsiteY1" fmla="*/ 26194 h 438150"/>
                <a:gd name="connsiteX2" fmla="*/ 716756 w 1488281"/>
                <a:gd name="connsiteY2" fmla="*/ 45244 h 438150"/>
                <a:gd name="connsiteX3" fmla="*/ 507206 w 1488281"/>
                <a:gd name="connsiteY3" fmla="*/ 57150 h 438150"/>
                <a:gd name="connsiteX4" fmla="*/ 278606 w 1488281"/>
                <a:gd name="connsiteY4" fmla="*/ 69056 h 438150"/>
                <a:gd name="connsiteX5" fmla="*/ 114300 w 1488281"/>
                <a:gd name="connsiteY5" fmla="*/ 138113 h 438150"/>
                <a:gd name="connsiteX6" fmla="*/ 104775 w 1488281"/>
                <a:gd name="connsiteY6" fmla="*/ 185738 h 438150"/>
                <a:gd name="connsiteX7" fmla="*/ 83344 w 1488281"/>
                <a:gd name="connsiteY7" fmla="*/ 252413 h 438150"/>
                <a:gd name="connsiteX8" fmla="*/ 54769 w 1488281"/>
                <a:gd name="connsiteY8" fmla="*/ 314325 h 438150"/>
                <a:gd name="connsiteX9" fmla="*/ 21431 w 1488281"/>
                <a:gd name="connsiteY9" fmla="*/ 369094 h 438150"/>
                <a:gd name="connsiteX10" fmla="*/ 4762 w 1488281"/>
                <a:gd name="connsiteY10" fmla="*/ 400050 h 438150"/>
                <a:gd name="connsiteX11" fmla="*/ 0 w 1488281"/>
                <a:gd name="connsiteY11" fmla="*/ 419100 h 438150"/>
                <a:gd name="connsiteX12" fmla="*/ 0 w 1488281"/>
                <a:gd name="connsiteY12" fmla="*/ 428625 h 438150"/>
                <a:gd name="connsiteX13" fmla="*/ 7144 w 1488281"/>
                <a:gd name="connsiteY13" fmla="*/ 438150 h 438150"/>
                <a:gd name="connsiteX14" fmla="*/ 23812 w 1488281"/>
                <a:gd name="connsiteY14" fmla="*/ 438150 h 438150"/>
                <a:gd name="connsiteX15" fmla="*/ 52387 w 1488281"/>
                <a:gd name="connsiteY15" fmla="*/ 426244 h 438150"/>
                <a:gd name="connsiteX16" fmla="*/ 76200 w 1488281"/>
                <a:gd name="connsiteY16" fmla="*/ 404813 h 438150"/>
                <a:gd name="connsiteX17" fmla="*/ 111919 w 1488281"/>
                <a:gd name="connsiteY17" fmla="*/ 371475 h 438150"/>
                <a:gd name="connsiteX18" fmla="*/ 157162 w 1488281"/>
                <a:gd name="connsiteY18" fmla="*/ 333375 h 438150"/>
                <a:gd name="connsiteX19" fmla="*/ 202406 w 1488281"/>
                <a:gd name="connsiteY19" fmla="*/ 302419 h 438150"/>
                <a:gd name="connsiteX20" fmla="*/ 259556 w 1488281"/>
                <a:gd name="connsiteY20" fmla="*/ 278606 h 438150"/>
                <a:gd name="connsiteX21" fmla="*/ 307181 w 1488281"/>
                <a:gd name="connsiteY21" fmla="*/ 271463 h 438150"/>
                <a:gd name="connsiteX22" fmla="*/ 466725 w 1488281"/>
                <a:gd name="connsiteY22" fmla="*/ 271463 h 438150"/>
                <a:gd name="connsiteX23" fmla="*/ 788194 w 1488281"/>
                <a:gd name="connsiteY23" fmla="*/ 271463 h 438150"/>
                <a:gd name="connsiteX24" fmla="*/ 1126331 w 1488281"/>
                <a:gd name="connsiteY24" fmla="*/ 269081 h 438150"/>
                <a:gd name="connsiteX25" fmla="*/ 1197769 w 1488281"/>
                <a:gd name="connsiteY25" fmla="*/ 264319 h 438150"/>
                <a:gd name="connsiteX26" fmla="*/ 1250156 w 1488281"/>
                <a:gd name="connsiteY26" fmla="*/ 257175 h 438150"/>
                <a:gd name="connsiteX27" fmla="*/ 1290637 w 1488281"/>
                <a:gd name="connsiteY27" fmla="*/ 252413 h 438150"/>
                <a:gd name="connsiteX28" fmla="*/ 1347787 w 1488281"/>
                <a:gd name="connsiteY28" fmla="*/ 235744 h 438150"/>
                <a:gd name="connsiteX29" fmla="*/ 1395412 w 1488281"/>
                <a:gd name="connsiteY29" fmla="*/ 216694 h 438150"/>
                <a:gd name="connsiteX30" fmla="*/ 1433512 w 1488281"/>
                <a:gd name="connsiteY30" fmla="*/ 192881 h 438150"/>
                <a:gd name="connsiteX31" fmla="*/ 1454944 w 1488281"/>
                <a:gd name="connsiteY31" fmla="*/ 173831 h 438150"/>
                <a:gd name="connsiteX32" fmla="*/ 1471612 w 1488281"/>
                <a:gd name="connsiteY32" fmla="*/ 147638 h 438150"/>
                <a:gd name="connsiteX33" fmla="*/ 1481137 w 1488281"/>
                <a:gd name="connsiteY33" fmla="*/ 116681 h 438150"/>
                <a:gd name="connsiteX34" fmla="*/ 1488281 w 1488281"/>
                <a:gd name="connsiteY34" fmla="*/ 83344 h 438150"/>
                <a:gd name="connsiteX35" fmla="*/ 1488281 w 1488281"/>
                <a:gd name="connsiteY35" fmla="*/ 71438 h 438150"/>
                <a:gd name="connsiteX36" fmla="*/ 1471612 w 1488281"/>
                <a:gd name="connsiteY36" fmla="*/ 50006 h 438150"/>
                <a:gd name="connsiteX37" fmla="*/ 1288256 w 1488281"/>
                <a:gd name="connsiteY37" fmla="*/ 0 h 438150"/>
                <a:gd name="connsiteX38" fmla="*/ 1171575 w 1488281"/>
                <a:gd name="connsiteY38" fmla="*/ 714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488281" h="438150">
                  <a:moveTo>
                    <a:pt x="1171575" y="7144"/>
                  </a:moveTo>
                  <a:lnTo>
                    <a:pt x="838200" y="26194"/>
                  </a:lnTo>
                  <a:lnTo>
                    <a:pt x="716756" y="45244"/>
                  </a:lnTo>
                  <a:lnTo>
                    <a:pt x="507206" y="57150"/>
                  </a:lnTo>
                  <a:lnTo>
                    <a:pt x="278606" y="69056"/>
                  </a:lnTo>
                  <a:lnTo>
                    <a:pt x="114300" y="138113"/>
                  </a:lnTo>
                  <a:lnTo>
                    <a:pt x="104775" y="185738"/>
                  </a:lnTo>
                  <a:lnTo>
                    <a:pt x="83344" y="252413"/>
                  </a:lnTo>
                  <a:lnTo>
                    <a:pt x="54769" y="314325"/>
                  </a:lnTo>
                  <a:lnTo>
                    <a:pt x="21431" y="369094"/>
                  </a:lnTo>
                  <a:lnTo>
                    <a:pt x="4762" y="400050"/>
                  </a:lnTo>
                  <a:lnTo>
                    <a:pt x="0" y="419100"/>
                  </a:lnTo>
                  <a:lnTo>
                    <a:pt x="0" y="428625"/>
                  </a:lnTo>
                  <a:lnTo>
                    <a:pt x="7144" y="438150"/>
                  </a:lnTo>
                  <a:lnTo>
                    <a:pt x="23812" y="438150"/>
                  </a:lnTo>
                  <a:lnTo>
                    <a:pt x="52387" y="426244"/>
                  </a:lnTo>
                  <a:lnTo>
                    <a:pt x="76200" y="404813"/>
                  </a:lnTo>
                  <a:lnTo>
                    <a:pt x="111919" y="371475"/>
                  </a:lnTo>
                  <a:lnTo>
                    <a:pt x="157162" y="333375"/>
                  </a:lnTo>
                  <a:lnTo>
                    <a:pt x="202406" y="302419"/>
                  </a:lnTo>
                  <a:lnTo>
                    <a:pt x="259556" y="278606"/>
                  </a:lnTo>
                  <a:lnTo>
                    <a:pt x="307181" y="271463"/>
                  </a:lnTo>
                  <a:lnTo>
                    <a:pt x="466725" y="271463"/>
                  </a:lnTo>
                  <a:lnTo>
                    <a:pt x="788194" y="271463"/>
                  </a:lnTo>
                  <a:lnTo>
                    <a:pt x="1126331" y="269081"/>
                  </a:lnTo>
                  <a:lnTo>
                    <a:pt x="1197769" y="264319"/>
                  </a:lnTo>
                  <a:lnTo>
                    <a:pt x="1250156" y="257175"/>
                  </a:lnTo>
                  <a:lnTo>
                    <a:pt x="1290637" y="252413"/>
                  </a:lnTo>
                  <a:lnTo>
                    <a:pt x="1347787" y="235744"/>
                  </a:lnTo>
                  <a:lnTo>
                    <a:pt x="1395412" y="216694"/>
                  </a:lnTo>
                  <a:lnTo>
                    <a:pt x="1433512" y="192881"/>
                  </a:lnTo>
                  <a:lnTo>
                    <a:pt x="1454944" y="173831"/>
                  </a:lnTo>
                  <a:lnTo>
                    <a:pt x="1471612" y="147638"/>
                  </a:lnTo>
                  <a:lnTo>
                    <a:pt x="1481137" y="116681"/>
                  </a:lnTo>
                  <a:lnTo>
                    <a:pt x="1488281" y="83344"/>
                  </a:lnTo>
                  <a:lnTo>
                    <a:pt x="1488281" y="71438"/>
                  </a:lnTo>
                  <a:lnTo>
                    <a:pt x="1471612" y="50006"/>
                  </a:lnTo>
                  <a:lnTo>
                    <a:pt x="1288256" y="0"/>
                  </a:lnTo>
                  <a:lnTo>
                    <a:pt x="1171575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23E03D38-7CA7-4669-A103-5EB435D56232}"/>
                </a:ext>
              </a:extLst>
            </p:cNvPr>
            <p:cNvSpPr/>
            <p:nvPr/>
          </p:nvSpPr>
          <p:spPr>
            <a:xfrm rot="5400000">
              <a:off x="3905251" y="2855912"/>
              <a:ext cx="4508500" cy="1679575"/>
            </a:xfrm>
            <a:custGeom>
              <a:avLst/>
              <a:gdLst>
                <a:gd name="connsiteX0" fmla="*/ 1982419 w 4509820"/>
                <a:gd name="connsiteY0" fmla="*/ 135332 h 1678839"/>
                <a:gd name="connsiteX1" fmla="*/ 1503273 w 4509820"/>
                <a:gd name="connsiteY1" fmla="*/ 135332 h 1678839"/>
                <a:gd name="connsiteX2" fmla="*/ 1020470 w 4509820"/>
                <a:gd name="connsiteY2" fmla="*/ 124359 h 1678839"/>
                <a:gd name="connsiteX3" fmla="*/ 727862 w 4509820"/>
                <a:gd name="connsiteY3" fmla="*/ 113386 h 1678839"/>
                <a:gd name="connsiteX4" fmla="*/ 523036 w 4509820"/>
                <a:gd name="connsiteY4" fmla="*/ 98756 h 1678839"/>
                <a:gd name="connsiteX5" fmla="*/ 391363 w 4509820"/>
                <a:gd name="connsiteY5" fmla="*/ 87783 h 1678839"/>
                <a:gd name="connsiteX6" fmla="*/ 351129 w 4509820"/>
                <a:gd name="connsiteY6" fmla="*/ 76810 h 1678839"/>
                <a:gd name="connsiteX7" fmla="*/ 336499 w 4509820"/>
                <a:gd name="connsiteY7" fmla="*/ 69495 h 1678839"/>
                <a:gd name="connsiteX8" fmla="*/ 314553 w 4509820"/>
                <a:gd name="connsiteY8" fmla="*/ 51207 h 1678839"/>
                <a:gd name="connsiteX9" fmla="*/ 292608 w 4509820"/>
                <a:gd name="connsiteY9" fmla="*/ 25604 h 1678839"/>
                <a:gd name="connsiteX10" fmla="*/ 281635 w 4509820"/>
                <a:gd name="connsiteY10" fmla="*/ 7316 h 1678839"/>
                <a:gd name="connsiteX11" fmla="*/ 259689 w 4509820"/>
                <a:gd name="connsiteY11" fmla="*/ 0 h 1678839"/>
                <a:gd name="connsiteX12" fmla="*/ 248716 w 4509820"/>
                <a:gd name="connsiteY12" fmla="*/ 0 h 1678839"/>
                <a:gd name="connsiteX13" fmla="*/ 226771 w 4509820"/>
                <a:gd name="connsiteY13" fmla="*/ 7316 h 1678839"/>
                <a:gd name="connsiteX14" fmla="*/ 201168 w 4509820"/>
                <a:gd name="connsiteY14" fmla="*/ 40234 h 1678839"/>
                <a:gd name="connsiteX15" fmla="*/ 113385 w 4509820"/>
                <a:gd name="connsiteY15" fmla="*/ 157277 h 1678839"/>
                <a:gd name="connsiteX16" fmla="*/ 21945 w 4509820"/>
                <a:gd name="connsiteY16" fmla="*/ 307239 h 1678839"/>
                <a:gd name="connsiteX17" fmla="*/ 0 w 4509820"/>
                <a:gd name="connsiteY17" fmla="*/ 343815 h 1678839"/>
                <a:gd name="connsiteX18" fmla="*/ 0 w 4509820"/>
                <a:gd name="connsiteY18" fmla="*/ 373076 h 1678839"/>
                <a:gd name="connsiteX19" fmla="*/ 7315 w 4509820"/>
                <a:gd name="connsiteY19" fmla="*/ 416967 h 1678839"/>
                <a:gd name="connsiteX20" fmla="*/ 21945 w 4509820"/>
                <a:gd name="connsiteY20" fmla="*/ 464516 h 1678839"/>
                <a:gd name="connsiteX21" fmla="*/ 36576 w 4509820"/>
                <a:gd name="connsiteY21" fmla="*/ 497434 h 1678839"/>
                <a:gd name="connsiteX22" fmla="*/ 43891 w 4509820"/>
                <a:gd name="connsiteY22" fmla="*/ 519380 h 1678839"/>
                <a:gd name="connsiteX23" fmla="*/ 73152 w 4509820"/>
                <a:gd name="connsiteY23" fmla="*/ 716890 h 1678839"/>
                <a:gd name="connsiteX24" fmla="*/ 142646 w 4509820"/>
                <a:gd name="connsiteY24" fmla="*/ 1163117 h 1678839"/>
                <a:gd name="connsiteX25" fmla="*/ 164592 w 4509820"/>
                <a:gd name="connsiteY25" fmla="*/ 1320394 h 1678839"/>
                <a:gd name="connsiteX26" fmla="*/ 175564 w 4509820"/>
                <a:gd name="connsiteY26" fmla="*/ 1389888 h 1678839"/>
                <a:gd name="connsiteX27" fmla="*/ 175564 w 4509820"/>
                <a:gd name="connsiteY27" fmla="*/ 1437437 h 1678839"/>
                <a:gd name="connsiteX28" fmla="*/ 171907 w 4509820"/>
                <a:gd name="connsiteY28" fmla="*/ 1495959 h 1678839"/>
                <a:gd name="connsiteX29" fmla="*/ 168249 w 4509820"/>
                <a:gd name="connsiteY29" fmla="*/ 1539850 h 1678839"/>
                <a:gd name="connsiteX30" fmla="*/ 149961 w 4509820"/>
                <a:gd name="connsiteY30" fmla="*/ 1620317 h 1678839"/>
                <a:gd name="connsiteX31" fmla="*/ 131673 w 4509820"/>
                <a:gd name="connsiteY31" fmla="*/ 1678839 h 1678839"/>
                <a:gd name="connsiteX32" fmla="*/ 362102 w 4509820"/>
                <a:gd name="connsiteY32" fmla="*/ 1543508 h 1678839"/>
                <a:gd name="connsiteX33" fmla="*/ 325526 w 4509820"/>
                <a:gd name="connsiteY33" fmla="*/ 1247242 h 1678839"/>
                <a:gd name="connsiteX34" fmla="*/ 281635 w 4509820"/>
                <a:gd name="connsiteY34" fmla="*/ 903428 h 1678839"/>
                <a:gd name="connsiteX35" fmla="*/ 219456 w 4509820"/>
                <a:gd name="connsiteY35" fmla="*/ 464516 h 1678839"/>
                <a:gd name="connsiteX36" fmla="*/ 219456 w 4509820"/>
                <a:gd name="connsiteY36" fmla="*/ 438912 h 1678839"/>
                <a:gd name="connsiteX37" fmla="*/ 230428 w 4509820"/>
                <a:gd name="connsiteY37" fmla="*/ 413309 h 1678839"/>
                <a:gd name="connsiteX38" fmla="*/ 237744 w 4509820"/>
                <a:gd name="connsiteY38" fmla="*/ 402336 h 1678839"/>
                <a:gd name="connsiteX39" fmla="*/ 256032 w 4509820"/>
                <a:gd name="connsiteY39" fmla="*/ 391364 h 1678839"/>
                <a:gd name="connsiteX40" fmla="*/ 288950 w 4509820"/>
                <a:gd name="connsiteY40" fmla="*/ 380391 h 1678839"/>
                <a:gd name="connsiteX41" fmla="*/ 354787 w 4509820"/>
                <a:gd name="connsiteY41" fmla="*/ 376733 h 1678839"/>
                <a:gd name="connsiteX42" fmla="*/ 607161 w 4509820"/>
                <a:gd name="connsiteY42" fmla="*/ 376733 h 1678839"/>
                <a:gd name="connsiteX43" fmla="*/ 1133856 w 4509820"/>
                <a:gd name="connsiteY43" fmla="*/ 376733 h 1678839"/>
                <a:gd name="connsiteX44" fmla="*/ 1203350 w 4509820"/>
                <a:gd name="connsiteY44" fmla="*/ 376733 h 1678839"/>
                <a:gd name="connsiteX45" fmla="*/ 1386230 w 4509820"/>
                <a:gd name="connsiteY45" fmla="*/ 354788 h 1678839"/>
                <a:gd name="connsiteX46" fmla="*/ 1638604 w 4509820"/>
                <a:gd name="connsiteY46" fmla="*/ 351130 h 1678839"/>
                <a:gd name="connsiteX47" fmla="*/ 2161641 w 4509820"/>
                <a:gd name="connsiteY47" fmla="*/ 354788 h 1678839"/>
                <a:gd name="connsiteX48" fmla="*/ 2684678 w 4509820"/>
                <a:gd name="connsiteY48" fmla="*/ 354788 h 1678839"/>
                <a:gd name="connsiteX49" fmla="*/ 3171139 w 4509820"/>
                <a:gd name="connsiteY49" fmla="*/ 354788 h 1678839"/>
                <a:gd name="connsiteX50" fmla="*/ 3734409 w 4509820"/>
                <a:gd name="connsiteY50" fmla="*/ 354788 h 1678839"/>
                <a:gd name="connsiteX51" fmla="*/ 3895344 w 4509820"/>
                <a:gd name="connsiteY51" fmla="*/ 358445 h 1678839"/>
                <a:gd name="connsiteX52" fmla="*/ 3920947 w 4509820"/>
                <a:gd name="connsiteY52" fmla="*/ 362103 h 1678839"/>
                <a:gd name="connsiteX53" fmla="*/ 3950208 w 4509820"/>
                <a:gd name="connsiteY53" fmla="*/ 369418 h 1678839"/>
                <a:gd name="connsiteX54" fmla="*/ 4392777 w 4509820"/>
                <a:gd name="connsiteY54" fmla="*/ 398679 h 1678839"/>
                <a:gd name="connsiteX55" fmla="*/ 4425696 w 4509820"/>
                <a:gd name="connsiteY55" fmla="*/ 387706 h 1678839"/>
                <a:gd name="connsiteX56" fmla="*/ 4458614 w 4509820"/>
                <a:gd name="connsiteY56" fmla="*/ 369418 h 1678839"/>
                <a:gd name="connsiteX57" fmla="*/ 4480560 w 4509820"/>
                <a:gd name="connsiteY57" fmla="*/ 351130 h 1678839"/>
                <a:gd name="connsiteX58" fmla="*/ 4502505 w 4509820"/>
                <a:gd name="connsiteY58" fmla="*/ 318212 h 1678839"/>
                <a:gd name="connsiteX59" fmla="*/ 4509820 w 4509820"/>
                <a:gd name="connsiteY59" fmla="*/ 296266 h 1678839"/>
                <a:gd name="connsiteX60" fmla="*/ 4509820 w 4509820"/>
                <a:gd name="connsiteY60" fmla="*/ 270663 h 1678839"/>
                <a:gd name="connsiteX61" fmla="*/ 4495190 w 4509820"/>
                <a:gd name="connsiteY61" fmla="*/ 241402 h 1678839"/>
                <a:gd name="connsiteX62" fmla="*/ 4451299 w 4509820"/>
                <a:gd name="connsiteY62" fmla="*/ 208484 h 1678839"/>
                <a:gd name="connsiteX63" fmla="*/ 4385462 w 4509820"/>
                <a:gd name="connsiteY63" fmla="*/ 171908 h 1678839"/>
                <a:gd name="connsiteX64" fmla="*/ 4290364 w 4509820"/>
                <a:gd name="connsiteY64" fmla="*/ 138989 h 1678839"/>
                <a:gd name="connsiteX65" fmla="*/ 4195267 w 4509820"/>
                <a:gd name="connsiteY65" fmla="*/ 109728 h 1678839"/>
                <a:gd name="connsiteX66" fmla="*/ 4122115 w 4509820"/>
                <a:gd name="connsiteY66" fmla="*/ 91440 h 1678839"/>
                <a:gd name="connsiteX67" fmla="*/ 4012387 w 4509820"/>
                <a:gd name="connsiteY67" fmla="*/ 69495 h 1678839"/>
                <a:gd name="connsiteX68" fmla="*/ 3920947 w 4509820"/>
                <a:gd name="connsiteY68" fmla="*/ 62180 h 1678839"/>
                <a:gd name="connsiteX69" fmla="*/ 3723436 w 4509820"/>
                <a:gd name="connsiteY69" fmla="*/ 73152 h 1678839"/>
                <a:gd name="connsiteX70" fmla="*/ 3299155 w 4509820"/>
                <a:gd name="connsiteY70" fmla="*/ 91440 h 1678839"/>
                <a:gd name="connsiteX71" fmla="*/ 2874873 w 4509820"/>
                <a:gd name="connsiteY71" fmla="*/ 113386 h 1678839"/>
                <a:gd name="connsiteX72" fmla="*/ 2534716 w 4509820"/>
                <a:gd name="connsiteY72" fmla="*/ 128016 h 1678839"/>
                <a:gd name="connsiteX73" fmla="*/ 2238451 w 4509820"/>
                <a:gd name="connsiteY73" fmla="*/ 135332 h 1678839"/>
                <a:gd name="connsiteX74" fmla="*/ 1982419 w 4509820"/>
                <a:gd name="connsiteY74" fmla="*/ 135332 h 167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509820" h="1678839">
                  <a:moveTo>
                    <a:pt x="1982419" y="135332"/>
                  </a:moveTo>
                  <a:lnTo>
                    <a:pt x="1503273" y="135332"/>
                  </a:lnTo>
                  <a:lnTo>
                    <a:pt x="1020470" y="124359"/>
                  </a:lnTo>
                  <a:lnTo>
                    <a:pt x="727862" y="113386"/>
                  </a:lnTo>
                  <a:lnTo>
                    <a:pt x="523036" y="98756"/>
                  </a:lnTo>
                  <a:lnTo>
                    <a:pt x="391363" y="87783"/>
                  </a:lnTo>
                  <a:lnTo>
                    <a:pt x="351129" y="76810"/>
                  </a:lnTo>
                  <a:lnTo>
                    <a:pt x="336499" y="69495"/>
                  </a:lnTo>
                  <a:lnTo>
                    <a:pt x="314553" y="51207"/>
                  </a:lnTo>
                  <a:lnTo>
                    <a:pt x="292608" y="25604"/>
                  </a:lnTo>
                  <a:lnTo>
                    <a:pt x="281635" y="7316"/>
                  </a:lnTo>
                  <a:lnTo>
                    <a:pt x="259689" y="0"/>
                  </a:lnTo>
                  <a:lnTo>
                    <a:pt x="248716" y="0"/>
                  </a:lnTo>
                  <a:lnTo>
                    <a:pt x="226771" y="7316"/>
                  </a:lnTo>
                  <a:lnTo>
                    <a:pt x="201168" y="40234"/>
                  </a:lnTo>
                  <a:lnTo>
                    <a:pt x="113385" y="157277"/>
                  </a:lnTo>
                  <a:lnTo>
                    <a:pt x="21945" y="307239"/>
                  </a:lnTo>
                  <a:lnTo>
                    <a:pt x="0" y="343815"/>
                  </a:lnTo>
                  <a:lnTo>
                    <a:pt x="0" y="373076"/>
                  </a:lnTo>
                  <a:lnTo>
                    <a:pt x="7315" y="416967"/>
                  </a:lnTo>
                  <a:lnTo>
                    <a:pt x="21945" y="464516"/>
                  </a:lnTo>
                  <a:lnTo>
                    <a:pt x="36576" y="497434"/>
                  </a:lnTo>
                  <a:lnTo>
                    <a:pt x="43891" y="519380"/>
                  </a:lnTo>
                  <a:lnTo>
                    <a:pt x="73152" y="716890"/>
                  </a:lnTo>
                  <a:lnTo>
                    <a:pt x="142646" y="1163117"/>
                  </a:lnTo>
                  <a:lnTo>
                    <a:pt x="164592" y="1320394"/>
                  </a:lnTo>
                  <a:lnTo>
                    <a:pt x="175564" y="1389888"/>
                  </a:lnTo>
                  <a:lnTo>
                    <a:pt x="175564" y="1437437"/>
                  </a:lnTo>
                  <a:lnTo>
                    <a:pt x="171907" y="1495959"/>
                  </a:lnTo>
                  <a:lnTo>
                    <a:pt x="168249" y="1539850"/>
                  </a:lnTo>
                  <a:lnTo>
                    <a:pt x="149961" y="1620317"/>
                  </a:lnTo>
                  <a:lnTo>
                    <a:pt x="131673" y="1678839"/>
                  </a:lnTo>
                  <a:lnTo>
                    <a:pt x="362102" y="1543508"/>
                  </a:lnTo>
                  <a:lnTo>
                    <a:pt x="325526" y="1247242"/>
                  </a:lnTo>
                  <a:lnTo>
                    <a:pt x="281635" y="903428"/>
                  </a:lnTo>
                  <a:lnTo>
                    <a:pt x="219456" y="464516"/>
                  </a:lnTo>
                  <a:lnTo>
                    <a:pt x="219456" y="438912"/>
                  </a:lnTo>
                  <a:lnTo>
                    <a:pt x="230428" y="413309"/>
                  </a:lnTo>
                  <a:lnTo>
                    <a:pt x="237744" y="402336"/>
                  </a:lnTo>
                  <a:lnTo>
                    <a:pt x="256032" y="391364"/>
                  </a:lnTo>
                  <a:lnTo>
                    <a:pt x="288950" y="380391"/>
                  </a:lnTo>
                  <a:lnTo>
                    <a:pt x="354787" y="376733"/>
                  </a:lnTo>
                  <a:lnTo>
                    <a:pt x="607161" y="376733"/>
                  </a:lnTo>
                  <a:lnTo>
                    <a:pt x="1133856" y="376733"/>
                  </a:lnTo>
                  <a:lnTo>
                    <a:pt x="1203350" y="376733"/>
                  </a:lnTo>
                  <a:lnTo>
                    <a:pt x="1386230" y="354788"/>
                  </a:lnTo>
                  <a:lnTo>
                    <a:pt x="1638604" y="351130"/>
                  </a:lnTo>
                  <a:lnTo>
                    <a:pt x="2161641" y="354788"/>
                  </a:lnTo>
                  <a:lnTo>
                    <a:pt x="2684678" y="354788"/>
                  </a:lnTo>
                  <a:lnTo>
                    <a:pt x="3171139" y="354788"/>
                  </a:lnTo>
                  <a:lnTo>
                    <a:pt x="3734409" y="354788"/>
                  </a:lnTo>
                  <a:lnTo>
                    <a:pt x="3895344" y="358445"/>
                  </a:lnTo>
                  <a:lnTo>
                    <a:pt x="3920947" y="362103"/>
                  </a:lnTo>
                  <a:lnTo>
                    <a:pt x="3950208" y="369418"/>
                  </a:lnTo>
                  <a:lnTo>
                    <a:pt x="4392777" y="398679"/>
                  </a:lnTo>
                  <a:lnTo>
                    <a:pt x="4425696" y="387706"/>
                  </a:lnTo>
                  <a:lnTo>
                    <a:pt x="4458614" y="369418"/>
                  </a:lnTo>
                  <a:lnTo>
                    <a:pt x="4480560" y="351130"/>
                  </a:lnTo>
                  <a:lnTo>
                    <a:pt x="4502505" y="318212"/>
                  </a:lnTo>
                  <a:lnTo>
                    <a:pt x="4509820" y="296266"/>
                  </a:lnTo>
                  <a:lnTo>
                    <a:pt x="4509820" y="270663"/>
                  </a:lnTo>
                  <a:lnTo>
                    <a:pt x="4495190" y="241402"/>
                  </a:lnTo>
                  <a:lnTo>
                    <a:pt x="4451299" y="208484"/>
                  </a:lnTo>
                  <a:lnTo>
                    <a:pt x="4385462" y="171908"/>
                  </a:lnTo>
                  <a:lnTo>
                    <a:pt x="4290364" y="138989"/>
                  </a:lnTo>
                  <a:lnTo>
                    <a:pt x="4195267" y="109728"/>
                  </a:lnTo>
                  <a:lnTo>
                    <a:pt x="4122115" y="91440"/>
                  </a:lnTo>
                  <a:lnTo>
                    <a:pt x="4012387" y="69495"/>
                  </a:lnTo>
                  <a:lnTo>
                    <a:pt x="3920947" y="62180"/>
                  </a:lnTo>
                  <a:lnTo>
                    <a:pt x="3723436" y="73152"/>
                  </a:lnTo>
                  <a:lnTo>
                    <a:pt x="3299155" y="91440"/>
                  </a:lnTo>
                  <a:lnTo>
                    <a:pt x="2874873" y="113386"/>
                  </a:lnTo>
                  <a:lnTo>
                    <a:pt x="2534716" y="128016"/>
                  </a:lnTo>
                  <a:lnTo>
                    <a:pt x="2238451" y="135332"/>
                  </a:lnTo>
                  <a:lnTo>
                    <a:pt x="1982419" y="135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BF0A807A-C8C7-4677-AB7D-BC02E4EFBE6F}"/>
                </a:ext>
              </a:extLst>
            </p:cNvPr>
            <p:cNvSpPr/>
            <p:nvPr/>
          </p:nvSpPr>
          <p:spPr>
            <a:xfrm rot="5400000">
              <a:off x="5942013" y="5211762"/>
              <a:ext cx="685800" cy="733425"/>
            </a:xfrm>
            <a:custGeom>
              <a:avLst/>
              <a:gdLst>
                <a:gd name="connsiteX0" fmla="*/ 190500 w 685800"/>
                <a:gd name="connsiteY0" fmla="*/ 350044 h 733425"/>
                <a:gd name="connsiteX1" fmla="*/ 207168 w 685800"/>
                <a:gd name="connsiteY1" fmla="*/ 259557 h 733425"/>
                <a:gd name="connsiteX2" fmla="*/ 221456 w 685800"/>
                <a:gd name="connsiteY2" fmla="*/ 161925 h 733425"/>
                <a:gd name="connsiteX3" fmla="*/ 223837 w 685800"/>
                <a:gd name="connsiteY3" fmla="*/ 116682 h 733425"/>
                <a:gd name="connsiteX4" fmla="*/ 219075 w 685800"/>
                <a:gd name="connsiteY4" fmla="*/ 83344 h 733425"/>
                <a:gd name="connsiteX5" fmla="*/ 207168 w 685800"/>
                <a:gd name="connsiteY5" fmla="*/ 59532 h 733425"/>
                <a:gd name="connsiteX6" fmla="*/ 192881 w 685800"/>
                <a:gd name="connsiteY6" fmla="*/ 45244 h 733425"/>
                <a:gd name="connsiteX7" fmla="*/ 171450 w 685800"/>
                <a:gd name="connsiteY7" fmla="*/ 30957 h 733425"/>
                <a:gd name="connsiteX8" fmla="*/ 150018 w 685800"/>
                <a:gd name="connsiteY8" fmla="*/ 21432 h 733425"/>
                <a:gd name="connsiteX9" fmla="*/ 128587 w 685800"/>
                <a:gd name="connsiteY9" fmla="*/ 14288 h 733425"/>
                <a:gd name="connsiteX10" fmla="*/ 76200 w 685800"/>
                <a:gd name="connsiteY10" fmla="*/ 4763 h 733425"/>
                <a:gd name="connsiteX11" fmla="*/ 0 w 685800"/>
                <a:gd name="connsiteY11" fmla="*/ 2382 h 733425"/>
                <a:gd name="connsiteX12" fmla="*/ 685800 w 685800"/>
                <a:gd name="connsiteY12" fmla="*/ 0 h 733425"/>
                <a:gd name="connsiteX13" fmla="*/ 640556 w 685800"/>
                <a:gd name="connsiteY13" fmla="*/ 30957 h 733425"/>
                <a:gd name="connsiteX14" fmla="*/ 595312 w 685800"/>
                <a:gd name="connsiteY14" fmla="*/ 54769 h 733425"/>
                <a:gd name="connsiteX15" fmla="*/ 561975 w 685800"/>
                <a:gd name="connsiteY15" fmla="*/ 80963 h 733425"/>
                <a:gd name="connsiteX16" fmla="*/ 516731 w 685800"/>
                <a:gd name="connsiteY16" fmla="*/ 126207 h 733425"/>
                <a:gd name="connsiteX17" fmla="*/ 454818 w 685800"/>
                <a:gd name="connsiteY17" fmla="*/ 200025 h 733425"/>
                <a:gd name="connsiteX18" fmla="*/ 364331 w 685800"/>
                <a:gd name="connsiteY18" fmla="*/ 335757 h 733425"/>
                <a:gd name="connsiteX19" fmla="*/ 264318 w 685800"/>
                <a:gd name="connsiteY19" fmla="*/ 516732 h 733425"/>
                <a:gd name="connsiteX20" fmla="*/ 164306 w 685800"/>
                <a:gd name="connsiteY20" fmla="*/ 711994 h 733425"/>
                <a:gd name="connsiteX21" fmla="*/ 157162 w 685800"/>
                <a:gd name="connsiteY21" fmla="*/ 721519 h 733425"/>
                <a:gd name="connsiteX22" fmla="*/ 138112 w 685800"/>
                <a:gd name="connsiteY22" fmla="*/ 731044 h 733425"/>
                <a:gd name="connsiteX23" fmla="*/ 121443 w 685800"/>
                <a:gd name="connsiteY23" fmla="*/ 733425 h 733425"/>
                <a:gd name="connsiteX24" fmla="*/ 107156 w 685800"/>
                <a:gd name="connsiteY24" fmla="*/ 733425 h 733425"/>
                <a:gd name="connsiteX25" fmla="*/ 97631 w 685800"/>
                <a:gd name="connsiteY25" fmla="*/ 723900 h 733425"/>
                <a:gd name="connsiteX26" fmla="*/ 102393 w 685800"/>
                <a:gd name="connsiteY26" fmla="*/ 681038 h 733425"/>
                <a:gd name="connsiteX27" fmla="*/ 128587 w 685800"/>
                <a:gd name="connsiteY27" fmla="*/ 595313 h 733425"/>
                <a:gd name="connsiteX28" fmla="*/ 190500 w 685800"/>
                <a:gd name="connsiteY28" fmla="*/ 350044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85800" h="733425">
                  <a:moveTo>
                    <a:pt x="190500" y="350044"/>
                  </a:moveTo>
                  <a:lnTo>
                    <a:pt x="207168" y="259557"/>
                  </a:lnTo>
                  <a:lnTo>
                    <a:pt x="221456" y="161925"/>
                  </a:lnTo>
                  <a:lnTo>
                    <a:pt x="223837" y="116682"/>
                  </a:lnTo>
                  <a:lnTo>
                    <a:pt x="219075" y="83344"/>
                  </a:lnTo>
                  <a:lnTo>
                    <a:pt x="207168" y="59532"/>
                  </a:lnTo>
                  <a:lnTo>
                    <a:pt x="192881" y="45244"/>
                  </a:lnTo>
                  <a:lnTo>
                    <a:pt x="171450" y="30957"/>
                  </a:lnTo>
                  <a:lnTo>
                    <a:pt x="150018" y="21432"/>
                  </a:lnTo>
                  <a:lnTo>
                    <a:pt x="128587" y="14288"/>
                  </a:lnTo>
                  <a:lnTo>
                    <a:pt x="76200" y="4763"/>
                  </a:lnTo>
                  <a:lnTo>
                    <a:pt x="0" y="2382"/>
                  </a:lnTo>
                  <a:lnTo>
                    <a:pt x="685800" y="0"/>
                  </a:lnTo>
                  <a:lnTo>
                    <a:pt x="640556" y="30957"/>
                  </a:lnTo>
                  <a:lnTo>
                    <a:pt x="595312" y="54769"/>
                  </a:lnTo>
                  <a:lnTo>
                    <a:pt x="561975" y="80963"/>
                  </a:lnTo>
                  <a:lnTo>
                    <a:pt x="516731" y="126207"/>
                  </a:lnTo>
                  <a:lnTo>
                    <a:pt x="454818" y="200025"/>
                  </a:lnTo>
                  <a:lnTo>
                    <a:pt x="364331" y="335757"/>
                  </a:lnTo>
                  <a:lnTo>
                    <a:pt x="264318" y="516732"/>
                  </a:lnTo>
                  <a:lnTo>
                    <a:pt x="164306" y="711994"/>
                  </a:lnTo>
                  <a:lnTo>
                    <a:pt x="157162" y="721519"/>
                  </a:lnTo>
                  <a:lnTo>
                    <a:pt x="138112" y="731044"/>
                  </a:lnTo>
                  <a:lnTo>
                    <a:pt x="121443" y="733425"/>
                  </a:lnTo>
                  <a:lnTo>
                    <a:pt x="107156" y="733425"/>
                  </a:lnTo>
                  <a:lnTo>
                    <a:pt x="97631" y="723900"/>
                  </a:lnTo>
                  <a:lnTo>
                    <a:pt x="102393" y="681038"/>
                  </a:lnTo>
                  <a:lnTo>
                    <a:pt x="128587" y="595313"/>
                  </a:lnTo>
                  <a:lnTo>
                    <a:pt x="190500" y="350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C323A35F-FAFB-4F46-B2CC-678C98C79BF5}"/>
                </a:ext>
              </a:extLst>
            </p:cNvPr>
            <p:cNvSpPr/>
            <p:nvPr/>
          </p:nvSpPr>
          <p:spPr>
            <a:xfrm rot="5400000">
              <a:off x="5936457" y="1591468"/>
              <a:ext cx="298450" cy="1236663"/>
            </a:xfrm>
            <a:custGeom>
              <a:avLst/>
              <a:gdLst>
                <a:gd name="connsiteX0" fmla="*/ 242888 w 297657"/>
                <a:gd name="connsiteY0" fmla="*/ 583406 h 1235869"/>
                <a:gd name="connsiteX1" fmla="*/ 214313 w 297657"/>
                <a:gd name="connsiteY1" fmla="*/ 330994 h 1235869"/>
                <a:gd name="connsiteX2" fmla="*/ 176213 w 297657"/>
                <a:gd name="connsiteY2" fmla="*/ 0 h 1235869"/>
                <a:gd name="connsiteX3" fmla="*/ 61913 w 297657"/>
                <a:gd name="connsiteY3" fmla="*/ 11906 h 1235869"/>
                <a:gd name="connsiteX4" fmla="*/ 14288 w 297657"/>
                <a:gd name="connsiteY4" fmla="*/ 100012 h 1235869"/>
                <a:gd name="connsiteX5" fmla="*/ 4763 w 297657"/>
                <a:gd name="connsiteY5" fmla="*/ 123825 h 1235869"/>
                <a:gd name="connsiteX6" fmla="*/ 0 w 297657"/>
                <a:gd name="connsiteY6" fmla="*/ 152400 h 1235869"/>
                <a:gd name="connsiteX7" fmla="*/ 2382 w 297657"/>
                <a:gd name="connsiteY7" fmla="*/ 192881 h 1235869"/>
                <a:gd name="connsiteX8" fmla="*/ 11907 w 297657"/>
                <a:gd name="connsiteY8" fmla="*/ 242887 h 1235869"/>
                <a:gd name="connsiteX9" fmla="*/ 33338 w 297657"/>
                <a:gd name="connsiteY9" fmla="*/ 335756 h 1235869"/>
                <a:gd name="connsiteX10" fmla="*/ 64294 w 297657"/>
                <a:gd name="connsiteY10" fmla="*/ 504825 h 1235869"/>
                <a:gd name="connsiteX11" fmla="*/ 83344 w 297657"/>
                <a:gd name="connsiteY11" fmla="*/ 616744 h 1235869"/>
                <a:gd name="connsiteX12" fmla="*/ 100013 w 297657"/>
                <a:gd name="connsiteY12" fmla="*/ 742950 h 1235869"/>
                <a:gd name="connsiteX13" fmla="*/ 119063 w 297657"/>
                <a:gd name="connsiteY13" fmla="*/ 892969 h 1235869"/>
                <a:gd name="connsiteX14" fmla="*/ 135732 w 297657"/>
                <a:gd name="connsiteY14" fmla="*/ 1092994 h 1235869"/>
                <a:gd name="connsiteX15" fmla="*/ 145257 w 297657"/>
                <a:gd name="connsiteY15" fmla="*/ 1235869 h 1235869"/>
                <a:gd name="connsiteX16" fmla="*/ 297657 w 297657"/>
                <a:gd name="connsiteY16" fmla="*/ 1212056 h 1235869"/>
                <a:gd name="connsiteX17" fmla="*/ 280988 w 297657"/>
                <a:gd name="connsiteY17" fmla="*/ 973931 h 1235869"/>
                <a:gd name="connsiteX18" fmla="*/ 242888 w 297657"/>
                <a:gd name="connsiteY18" fmla="*/ 583406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7" h="1235869">
                  <a:moveTo>
                    <a:pt x="242888" y="583406"/>
                  </a:moveTo>
                  <a:lnTo>
                    <a:pt x="214313" y="330994"/>
                  </a:lnTo>
                  <a:lnTo>
                    <a:pt x="176213" y="0"/>
                  </a:lnTo>
                  <a:lnTo>
                    <a:pt x="61913" y="11906"/>
                  </a:lnTo>
                  <a:lnTo>
                    <a:pt x="14288" y="100012"/>
                  </a:lnTo>
                  <a:lnTo>
                    <a:pt x="4763" y="123825"/>
                  </a:lnTo>
                  <a:lnTo>
                    <a:pt x="0" y="152400"/>
                  </a:lnTo>
                  <a:lnTo>
                    <a:pt x="2382" y="192881"/>
                  </a:lnTo>
                  <a:lnTo>
                    <a:pt x="11907" y="242887"/>
                  </a:lnTo>
                  <a:lnTo>
                    <a:pt x="33338" y="335756"/>
                  </a:lnTo>
                  <a:lnTo>
                    <a:pt x="64294" y="504825"/>
                  </a:lnTo>
                  <a:lnTo>
                    <a:pt x="83344" y="616744"/>
                  </a:lnTo>
                  <a:lnTo>
                    <a:pt x="100013" y="742950"/>
                  </a:lnTo>
                  <a:lnTo>
                    <a:pt x="119063" y="892969"/>
                  </a:lnTo>
                  <a:lnTo>
                    <a:pt x="135732" y="1092994"/>
                  </a:lnTo>
                  <a:lnTo>
                    <a:pt x="145257" y="1235869"/>
                  </a:lnTo>
                  <a:lnTo>
                    <a:pt x="297657" y="1212056"/>
                  </a:lnTo>
                  <a:lnTo>
                    <a:pt x="280988" y="973931"/>
                  </a:lnTo>
                  <a:lnTo>
                    <a:pt x="242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2553C0BE-41E2-47D2-849F-2E25C7F9A45B}"/>
                </a:ext>
              </a:extLst>
            </p:cNvPr>
            <p:cNvSpPr/>
            <p:nvPr/>
          </p:nvSpPr>
          <p:spPr>
            <a:xfrm rot="5400000">
              <a:off x="5901531" y="2185194"/>
              <a:ext cx="363538" cy="1225550"/>
            </a:xfrm>
            <a:custGeom>
              <a:avLst/>
              <a:gdLst>
                <a:gd name="connsiteX0" fmla="*/ 78581 w 364331"/>
                <a:gd name="connsiteY0" fmla="*/ 609600 h 1226343"/>
                <a:gd name="connsiteX1" fmla="*/ 0 w 364331"/>
                <a:gd name="connsiteY1" fmla="*/ 4762 h 1226343"/>
                <a:gd name="connsiteX2" fmla="*/ 230981 w 364331"/>
                <a:gd name="connsiteY2" fmla="*/ 0 h 1226343"/>
                <a:gd name="connsiteX3" fmla="*/ 242887 w 364331"/>
                <a:gd name="connsiteY3" fmla="*/ 207168 h 1226343"/>
                <a:gd name="connsiteX4" fmla="*/ 266700 w 364331"/>
                <a:gd name="connsiteY4" fmla="*/ 545306 h 1226343"/>
                <a:gd name="connsiteX5" fmla="*/ 300037 w 364331"/>
                <a:gd name="connsiteY5" fmla="*/ 1054893 h 1226343"/>
                <a:gd name="connsiteX6" fmla="*/ 307181 w 364331"/>
                <a:gd name="connsiteY6" fmla="*/ 1081087 h 1226343"/>
                <a:gd name="connsiteX7" fmla="*/ 326231 w 364331"/>
                <a:gd name="connsiteY7" fmla="*/ 1116806 h 1226343"/>
                <a:gd name="connsiteX8" fmla="*/ 342900 w 364331"/>
                <a:gd name="connsiteY8" fmla="*/ 1140618 h 1226343"/>
                <a:gd name="connsiteX9" fmla="*/ 357187 w 364331"/>
                <a:gd name="connsiteY9" fmla="*/ 1157287 h 1226343"/>
                <a:gd name="connsiteX10" fmla="*/ 364331 w 364331"/>
                <a:gd name="connsiteY10" fmla="*/ 1173956 h 1226343"/>
                <a:gd name="connsiteX11" fmla="*/ 350043 w 364331"/>
                <a:gd name="connsiteY11" fmla="*/ 1226343 h 1226343"/>
                <a:gd name="connsiteX12" fmla="*/ 152400 w 364331"/>
                <a:gd name="connsiteY12" fmla="*/ 1204912 h 1226343"/>
                <a:gd name="connsiteX13" fmla="*/ 135731 w 364331"/>
                <a:gd name="connsiteY13" fmla="*/ 1050131 h 1226343"/>
                <a:gd name="connsiteX14" fmla="*/ 107156 w 364331"/>
                <a:gd name="connsiteY14" fmla="*/ 835818 h 1226343"/>
                <a:gd name="connsiteX15" fmla="*/ 78581 w 364331"/>
                <a:gd name="connsiteY15" fmla="*/ 609600 h 1226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64331" h="1226343">
                  <a:moveTo>
                    <a:pt x="78581" y="609600"/>
                  </a:moveTo>
                  <a:lnTo>
                    <a:pt x="0" y="4762"/>
                  </a:lnTo>
                  <a:lnTo>
                    <a:pt x="230981" y="0"/>
                  </a:lnTo>
                  <a:lnTo>
                    <a:pt x="242887" y="207168"/>
                  </a:lnTo>
                  <a:lnTo>
                    <a:pt x="266700" y="545306"/>
                  </a:lnTo>
                  <a:lnTo>
                    <a:pt x="300037" y="1054893"/>
                  </a:lnTo>
                  <a:lnTo>
                    <a:pt x="307181" y="1081087"/>
                  </a:lnTo>
                  <a:lnTo>
                    <a:pt x="326231" y="1116806"/>
                  </a:lnTo>
                  <a:lnTo>
                    <a:pt x="342900" y="1140618"/>
                  </a:lnTo>
                  <a:lnTo>
                    <a:pt x="357187" y="1157287"/>
                  </a:lnTo>
                  <a:lnTo>
                    <a:pt x="364331" y="1173956"/>
                  </a:lnTo>
                  <a:lnTo>
                    <a:pt x="350043" y="1226343"/>
                  </a:lnTo>
                  <a:lnTo>
                    <a:pt x="152400" y="1204912"/>
                  </a:lnTo>
                  <a:lnTo>
                    <a:pt x="135731" y="1050131"/>
                  </a:lnTo>
                  <a:lnTo>
                    <a:pt x="107156" y="835818"/>
                  </a:lnTo>
                  <a:lnTo>
                    <a:pt x="78581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CFAA62C9-A78A-4F6E-978F-62E7EA3F79C9}"/>
                </a:ext>
              </a:extLst>
            </p:cNvPr>
            <p:cNvSpPr/>
            <p:nvPr/>
          </p:nvSpPr>
          <p:spPr>
            <a:xfrm>
              <a:off x="3436938" y="3421063"/>
              <a:ext cx="2552700" cy="568325"/>
            </a:xfrm>
            <a:custGeom>
              <a:avLst/>
              <a:gdLst>
                <a:gd name="connsiteX0" fmla="*/ 1335881 w 2552700"/>
                <a:gd name="connsiteY0" fmla="*/ 178594 h 566738"/>
                <a:gd name="connsiteX1" fmla="*/ 1088231 w 2552700"/>
                <a:gd name="connsiteY1" fmla="*/ 216694 h 566738"/>
                <a:gd name="connsiteX2" fmla="*/ 781050 w 2552700"/>
                <a:gd name="connsiteY2" fmla="*/ 264319 h 566738"/>
                <a:gd name="connsiteX3" fmla="*/ 566737 w 2552700"/>
                <a:gd name="connsiteY3" fmla="*/ 300038 h 566738"/>
                <a:gd name="connsiteX4" fmla="*/ 440531 w 2552700"/>
                <a:gd name="connsiteY4" fmla="*/ 319088 h 566738"/>
                <a:gd name="connsiteX5" fmla="*/ 411956 w 2552700"/>
                <a:gd name="connsiteY5" fmla="*/ 323850 h 566738"/>
                <a:gd name="connsiteX6" fmla="*/ 376237 w 2552700"/>
                <a:gd name="connsiteY6" fmla="*/ 321469 h 566738"/>
                <a:gd name="connsiteX7" fmla="*/ 321469 w 2552700"/>
                <a:gd name="connsiteY7" fmla="*/ 314325 h 566738"/>
                <a:gd name="connsiteX8" fmla="*/ 259556 w 2552700"/>
                <a:gd name="connsiteY8" fmla="*/ 297657 h 566738"/>
                <a:gd name="connsiteX9" fmla="*/ 176212 w 2552700"/>
                <a:gd name="connsiteY9" fmla="*/ 266700 h 566738"/>
                <a:gd name="connsiteX10" fmla="*/ 102394 w 2552700"/>
                <a:gd name="connsiteY10" fmla="*/ 230982 h 566738"/>
                <a:gd name="connsiteX11" fmla="*/ 59531 w 2552700"/>
                <a:gd name="connsiteY11" fmla="*/ 209550 h 566738"/>
                <a:gd name="connsiteX12" fmla="*/ 42862 w 2552700"/>
                <a:gd name="connsiteY12" fmla="*/ 204788 h 566738"/>
                <a:gd name="connsiteX13" fmla="*/ 21431 w 2552700"/>
                <a:gd name="connsiteY13" fmla="*/ 202407 h 566738"/>
                <a:gd name="connsiteX14" fmla="*/ 11906 w 2552700"/>
                <a:gd name="connsiteY14" fmla="*/ 202407 h 566738"/>
                <a:gd name="connsiteX15" fmla="*/ 2381 w 2552700"/>
                <a:gd name="connsiteY15" fmla="*/ 207169 h 566738"/>
                <a:gd name="connsiteX16" fmla="*/ 0 w 2552700"/>
                <a:gd name="connsiteY16" fmla="*/ 219075 h 566738"/>
                <a:gd name="connsiteX17" fmla="*/ 7144 w 2552700"/>
                <a:gd name="connsiteY17" fmla="*/ 238125 h 566738"/>
                <a:gd name="connsiteX18" fmla="*/ 28575 w 2552700"/>
                <a:gd name="connsiteY18" fmla="*/ 269082 h 566738"/>
                <a:gd name="connsiteX19" fmla="*/ 100012 w 2552700"/>
                <a:gd name="connsiteY19" fmla="*/ 342900 h 566738"/>
                <a:gd name="connsiteX20" fmla="*/ 159544 w 2552700"/>
                <a:gd name="connsiteY20" fmla="*/ 400050 h 566738"/>
                <a:gd name="connsiteX21" fmla="*/ 216694 w 2552700"/>
                <a:gd name="connsiteY21" fmla="*/ 452438 h 566738"/>
                <a:gd name="connsiteX22" fmla="*/ 278606 w 2552700"/>
                <a:gd name="connsiteY22" fmla="*/ 497682 h 566738"/>
                <a:gd name="connsiteX23" fmla="*/ 328612 w 2552700"/>
                <a:gd name="connsiteY23" fmla="*/ 528638 h 566738"/>
                <a:gd name="connsiteX24" fmla="*/ 366712 w 2552700"/>
                <a:gd name="connsiteY24" fmla="*/ 550069 h 566738"/>
                <a:gd name="connsiteX25" fmla="*/ 409575 w 2552700"/>
                <a:gd name="connsiteY25" fmla="*/ 564357 h 566738"/>
                <a:gd name="connsiteX26" fmla="*/ 435769 w 2552700"/>
                <a:gd name="connsiteY26" fmla="*/ 566738 h 566738"/>
                <a:gd name="connsiteX27" fmla="*/ 519112 w 2552700"/>
                <a:gd name="connsiteY27" fmla="*/ 535782 h 566738"/>
                <a:gd name="connsiteX28" fmla="*/ 747712 w 2552700"/>
                <a:gd name="connsiteY28" fmla="*/ 469107 h 566738"/>
                <a:gd name="connsiteX29" fmla="*/ 964406 w 2552700"/>
                <a:gd name="connsiteY29" fmla="*/ 411957 h 566738"/>
                <a:gd name="connsiteX30" fmla="*/ 1147762 w 2552700"/>
                <a:gd name="connsiteY30" fmla="*/ 381000 h 566738"/>
                <a:gd name="connsiteX31" fmla="*/ 1478756 w 2552700"/>
                <a:gd name="connsiteY31" fmla="*/ 330994 h 566738"/>
                <a:gd name="connsiteX32" fmla="*/ 1597819 w 2552700"/>
                <a:gd name="connsiteY32" fmla="*/ 314325 h 566738"/>
                <a:gd name="connsiteX33" fmla="*/ 1743075 w 2552700"/>
                <a:gd name="connsiteY33" fmla="*/ 297657 h 566738"/>
                <a:gd name="connsiteX34" fmla="*/ 1933575 w 2552700"/>
                <a:gd name="connsiteY34" fmla="*/ 288132 h 566738"/>
                <a:gd name="connsiteX35" fmla="*/ 2197894 w 2552700"/>
                <a:gd name="connsiteY35" fmla="*/ 280988 h 566738"/>
                <a:gd name="connsiteX36" fmla="*/ 2457450 w 2552700"/>
                <a:gd name="connsiteY36" fmla="*/ 276225 h 566738"/>
                <a:gd name="connsiteX37" fmla="*/ 2493169 w 2552700"/>
                <a:gd name="connsiteY37" fmla="*/ 271463 h 566738"/>
                <a:gd name="connsiteX38" fmla="*/ 2514600 w 2552700"/>
                <a:gd name="connsiteY38" fmla="*/ 261938 h 566738"/>
                <a:gd name="connsiteX39" fmla="*/ 2533650 w 2552700"/>
                <a:gd name="connsiteY39" fmla="*/ 247650 h 566738"/>
                <a:gd name="connsiteX40" fmla="*/ 2543175 w 2552700"/>
                <a:gd name="connsiteY40" fmla="*/ 235744 h 566738"/>
                <a:gd name="connsiteX41" fmla="*/ 2550319 w 2552700"/>
                <a:gd name="connsiteY41" fmla="*/ 216694 h 566738"/>
                <a:gd name="connsiteX42" fmla="*/ 2552700 w 2552700"/>
                <a:gd name="connsiteY42" fmla="*/ 202407 h 566738"/>
                <a:gd name="connsiteX43" fmla="*/ 2547937 w 2552700"/>
                <a:gd name="connsiteY43" fmla="*/ 183357 h 566738"/>
                <a:gd name="connsiteX44" fmla="*/ 2540794 w 2552700"/>
                <a:gd name="connsiteY44" fmla="*/ 169069 h 566738"/>
                <a:gd name="connsiteX45" fmla="*/ 2528887 w 2552700"/>
                <a:gd name="connsiteY45" fmla="*/ 154782 h 566738"/>
                <a:gd name="connsiteX46" fmla="*/ 2497931 w 2552700"/>
                <a:gd name="connsiteY46" fmla="*/ 133350 h 566738"/>
                <a:gd name="connsiteX47" fmla="*/ 2459831 w 2552700"/>
                <a:gd name="connsiteY47" fmla="*/ 114300 h 566738"/>
                <a:gd name="connsiteX48" fmla="*/ 2407444 w 2552700"/>
                <a:gd name="connsiteY48" fmla="*/ 90488 h 566738"/>
                <a:gd name="connsiteX49" fmla="*/ 2336006 w 2552700"/>
                <a:gd name="connsiteY49" fmla="*/ 59532 h 566738"/>
                <a:gd name="connsiteX50" fmla="*/ 2240756 w 2552700"/>
                <a:gd name="connsiteY50" fmla="*/ 26194 h 566738"/>
                <a:gd name="connsiteX51" fmla="*/ 2181225 w 2552700"/>
                <a:gd name="connsiteY51" fmla="*/ 4763 h 566738"/>
                <a:gd name="connsiteX52" fmla="*/ 2164556 w 2552700"/>
                <a:gd name="connsiteY52" fmla="*/ 0 h 566738"/>
                <a:gd name="connsiteX53" fmla="*/ 2133600 w 2552700"/>
                <a:gd name="connsiteY53" fmla="*/ 7144 h 566738"/>
                <a:gd name="connsiteX54" fmla="*/ 2102644 w 2552700"/>
                <a:gd name="connsiteY54" fmla="*/ 23813 h 566738"/>
                <a:gd name="connsiteX55" fmla="*/ 2078831 w 2552700"/>
                <a:gd name="connsiteY55" fmla="*/ 42863 h 566738"/>
                <a:gd name="connsiteX56" fmla="*/ 2047875 w 2552700"/>
                <a:gd name="connsiteY56" fmla="*/ 64294 h 566738"/>
                <a:gd name="connsiteX57" fmla="*/ 2005012 w 2552700"/>
                <a:gd name="connsiteY57" fmla="*/ 85725 h 566738"/>
                <a:gd name="connsiteX58" fmla="*/ 1947862 w 2552700"/>
                <a:gd name="connsiteY58" fmla="*/ 102394 h 566738"/>
                <a:gd name="connsiteX59" fmla="*/ 1893094 w 2552700"/>
                <a:gd name="connsiteY59" fmla="*/ 111919 h 566738"/>
                <a:gd name="connsiteX60" fmla="*/ 1826419 w 2552700"/>
                <a:gd name="connsiteY60" fmla="*/ 116682 h 566738"/>
                <a:gd name="connsiteX61" fmla="*/ 1738312 w 2552700"/>
                <a:gd name="connsiteY61" fmla="*/ 116682 h 566738"/>
                <a:gd name="connsiteX62" fmla="*/ 1469231 w 2552700"/>
                <a:gd name="connsiteY62" fmla="*/ 154782 h 566738"/>
                <a:gd name="connsiteX63" fmla="*/ 1335881 w 2552700"/>
                <a:gd name="connsiteY63" fmla="*/ 178594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52700" h="566738">
                  <a:moveTo>
                    <a:pt x="1335881" y="178594"/>
                  </a:moveTo>
                  <a:lnTo>
                    <a:pt x="1088231" y="216694"/>
                  </a:lnTo>
                  <a:lnTo>
                    <a:pt x="781050" y="264319"/>
                  </a:lnTo>
                  <a:lnTo>
                    <a:pt x="566737" y="300038"/>
                  </a:lnTo>
                  <a:lnTo>
                    <a:pt x="440531" y="319088"/>
                  </a:lnTo>
                  <a:lnTo>
                    <a:pt x="411956" y="323850"/>
                  </a:lnTo>
                  <a:lnTo>
                    <a:pt x="376237" y="321469"/>
                  </a:lnTo>
                  <a:lnTo>
                    <a:pt x="321469" y="314325"/>
                  </a:lnTo>
                  <a:lnTo>
                    <a:pt x="259556" y="297657"/>
                  </a:lnTo>
                  <a:lnTo>
                    <a:pt x="176212" y="266700"/>
                  </a:lnTo>
                  <a:lnTo>
                    <a:pt x="102394" y="230982"/>
                  </a:lnTo>
                  <a:lnTo>
                    <a:pt x="59531" y="209550"/>
                  </a:lnTo>
                  <a:lnTo>
                    <a:pt x="42862" y="204788"/>
                  </a:lnTo>
                  <a:lnTo>
                    <a:pt x="21431" y="202407"/>
                  </a:lnTo>
                  <a:lnTo>
                    <a:pt x="11906" y="202407"/>
                  </a:lnTo>
                  <a:lnTo>
                    <a:pt x="2381" y="207169"/>
                  </a:lnTo>
                  <a:lnTo>
                    <a:pt x="0" y="219075"/>
                  </a:lnTo>
                  <a:lnTo>
                    <a:pt x="7144" y="238125"/>
                  </a:lnTo>
                  <a:lnTo>
                    <a:pt x="28575" y="269082"/>
                  </a:lnTo>
                  <a:lnTo>
                    <a:pt x="100012" y="342900"/>
                  </a:lnTo>
                  <a:lnTo>
                    <a:pt x="159544" y="400050"/>
                  </a:lnTo>
                  <a:lnTo>
                    <a:pt x="216694" y="452438"/>
                  </a:lnTo>
                  <a:lnTo>
                    <a:pt x="278606" y="497682"/>
                  </a:lnTo>
                  <a:lnTo>
                    <a:pt x="328612" y="528638"/>
                  </a:lnTo>
                  <a:lnTo>
                    <a:pt x="366712" y="550069"/>
                  </a:lnTo>
                  <a:lnTo>
                    <a:pt x="409575" y="564357"/>
                  </a:lnTo>
                  <a:lnTo>
                    <a:pt x="435769" y="566738"/>
                  </a:lnTo>
                  <a:lnTo>
                    <a:pt x="519112" y="535782"/>
                  </a:lnTo>
                  <a:lnTo>
                    <a:pt x="747712" y="469107"/>
                  </a:lnTo>
                  <a:lnTo>
                    <a:pt x="964406" y="411957"/>
                  </a:lnTo>
                  <a:lnTo>
                    <a:pt x="1147762" y="381000"/>
                  </a:lnTo>
                  <a:lnTo>
                    <a:pt x="1478756" y="330994"/>
                  </a:lnTo>
                  <a:lnTo>
                    <a:pt x="1597819" y="314325"/>
                  </a:lnTo>
                  <a:lnTo>
                    <a:pt x="1743075" y="297657"/>
                  </a:lnTo>
                  <a:lnTo>
                    <a:pt x="1933575" y="288132"/>
                  </a:lnTo>
                  <a:lnTo>
                    <a:pt x="2197894" y="280988"/>
                  </a:lnTo>
                  <a:lnTo>
                    <a:pt x="2457450" y="276225"/>
                  </a:lnTo>
                  <a:lnTo>
                    <a:pt x="2493169" y="271463"/>
                  </a:lnTo>
                  <a:lnTo>
                    <a:pt x="2514600" y="261938"/>
                  </a:lnTo>
                  <a:lnTo>
                    <a:pt x="2533650" y="247650"/>
                  </a:lnTo>
                  <a:lnTo>
                    <a:pt x="2543175" y="235744"/>
                  </a:lnTo>
                  <a:lnTo>
                    <a:pt x="2550319" y="216694"/>
                  </a:lnTo>
                  <a:lnTo>
                    <a:pt x="2552700" y="202407"/>
                  </a:lnTo>
                  <a:lnTo>
                    <a:pt x="2547937" y="183357"/>
                  </a:lnTo>
                  <a:lnTo>
                    <a:pt x="2540794" y="169069"/>
                  </a:lnTo>
                  <a:lnTo>
                    <a:pt x="2528887" y="154782"/>
                  </a:lnTo>
                  <a:lnTo>
                    <a:pt x="2497931" y="133350"/>
                  </a:lnTo>
                  <a:lnTo>
                    <a:pt x="2459831" y="114300"/>
                  </a:lnTo>
                  <a:lnTo>
                    <a:pt x="2407444" y="90488"/>
                  </a:lnTo>
                  <a:lnTo>
                    <a:pt x="2336006" y="59532"/>
                  </a:lnTo>
                  <a:lnTo>
                    <a:pt x="2240756" y="26194"/>
                  </a:lnTo>
                  <a:lnTo>
                    <a:pt x="2181225" y="4763"/>
                  </a:lnTo>
                  <a:lnTo>
                    <a:pt x="2164556" y="0"/>
                  </a:lnTo>
                  <a:lnTo>
                    <a:pt x="2133600" y="7144"/>
                  </a:lnTo>
                  <a:lnTo>
                    <a:pt x="2102644" y="23813"/>
                  </a:lnTo>
                  <a:lnTo>
                    <a:pt x="2078831" y="42863"/>
                  </a:lnTo>
                  <a:lnTo>
                    <a:pt x="2047875" y="64294"/>
                  </a:lnTo>
                  <a:lnTo>
                    <a:pt x="2005012" y="85725"/>
                  </a:lnTo>
                  <a:lnTo>
                    <a:pt x="1947862" y="102394"/>
                  </a:lnTo>
                  <a:lnTo>
                    <a:pt x="1893094" y="111919"/>
                  </a:lnTo>
                  <a:lnTo>
                    <a:pt x="1826419" y="116682"/>
                  </a:lnTo>
                  <a:lnTo>
                    <a:pt x="1738312" y="116682"/>
                  </a:lnTo>
                  <a:lnTo>
                    <a:pt x="1469231" y="154782"/>
                  </a:lnTo>
                  <a:lnTo>
                    <a:pt x="1335881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F10C22E-457A-4524-84B0-EFF3C48E8244}"/>
                </a:ext>
              </a:extLst>
            </p:cNvPr>
            <p:cNvSpPr/>
            <p:nvPr/>
          </p:nvSpPr>
          <p:spPr>
            <a:xfrm rot="5400000">
              <a:off x="3636168" y="4044157"/>
              <a:ext cx="2805113" cy="476250"/>
            </a:xfrm>
            <a:custGeom>
              <a:avLst/>
              <a:gdLst>
                <a:gd name="connsiteX0" fmla="*/ 1788319 w 2805113"/>
                <a:gd name="connsiteY0" fmla="*/ 64293 h 476250"/>
                <a:gd name="connsiteX1" fmla="*/ 1552575 w 2805113"/>
                <a:gd name="connsiteY1" fmla="*/ 73818 h 476250"/>
                <a:gd name="connsiteX2" fmla="*/ 1243013 w 2805113"/>
                <a:gd name="connsiteY2" fmla="*/ 88106 h 476250"/>
                <a:gd name="connsiteX3" fmla="*/ 952500 w 2805113"/>
                <a:gd name="connsiteY3" fmla="*/ 83343 h 476250"/>
                <a:gd name="connsiteX4" fmla="*/ 814388 w 2805113"/>
                <a:gd name="connsiteY4" fmla="*/ 85725 h 476250"/>
                <a:gd name="connsiteX5" fmla="*/ 638175 w 2805113"/>
                <a:gd name="connsiteY5" fmla="*/ 85725 h 476250"/>
                <a:gd name="connsiteX6" fmla="*/ 581025 w 2805113"/>
                <a:gd name="connsiteY6" fmla="*/ 83343 h 476250"/>
                <a:gd name="connsiteX7" fmla="*/ 514350 w 2805113"/>
                <a:gd name="connsiteY7" fmla="*/ 80962 h 476250"/>
                <a:gd name="connsiteX8" fmla="*/ 459582 w 2805113"/>
                <a:gd name="connsiteY8" fmla="*/ 76200 h 476250"/>
                <a:gd name="connsiteX9" fmla="*/ 411957 w 2805113"/>
                <a:gd name="connsiteY9" fmla="*/ 71437 h 476250"/>
                <a:gd name="connsiteX10" fmla="*/ 357188 w 2805113"/>
                <a:gd name="connsiteY10" fmla="*/ 59531 h 476250"/>
                <a:gd name="connsiteX11" fmla="*/ 319088 w 2805113"/>
                <a:gd name="connsiteY11" fmla="*/ 47625 h 476250"/>
                <a:gd name="connsiteX12" fmla="*/ 290513 w 2805113"/>
                <a:gd name="connsiteY12" fmla="*/ 35718 h 476250"/>
                <a:gd name="connsiteX13" fmla="*/ 261938 w 2805113"/>
                <a:gd name="connsiteY13" fmla="*/ 26193 h 476250"/>
                <a:gd name="connsiteX14" fmla="*/ 223838 w 2805113"/>
                <a:gd name="connsiteY14" fmla="*/ 26193 h 476250"/>
                <a:gd name="connsiteX15" fmla="*/ 200025 w 2805113"/>
                <a:gd name="connsiteY15" fmla="*/ 30956 h 476250"/>
                <a:gd name="connsiteX16" fmla="*/ 173832 w 2805113"/>
                <a:gd name="connsiteY16" fmla="*/ 45243 h 476250"/>
                <a:gd name="connsiteX17" fmla="*/ 154782 w 2805113"/>
                <a:gd name="connsiteY17" fmla="*/ 66675 h 476250"/>
                <a:gd name="connsiteX18" fmla="*/ 135732 w 2805113"/>
                <a:gd name="connsiteY18" fmla="*/ 107156 h 476250"/>
                <a:gd name="connsiteX19" fmla="*/ 78582 w 2805113"/>
                <a:gd name="connsiteY19" fmla="*/ 252412 h 476250"/>
                <a:gd name="connsiteX20" fmla="*/ 2382 w 2805113"/>
                <a:gd name="connsiteY20" fmla="*/ 442912 h 476250"/>
                <a:gd name="connsiteX21" fmla="*/ 0 w 2805113"/>
                <a:gd name="connsiteY21" fmla="*/ 459581 h 476250"/>
                <a:gd name="connsiteX22" fmla="*/ 2382 w 2805113"/>
                <a:gd name="connsiteY22" fmla="*/ 469106 h 476250"/>
                <a:gd name="connsiteX23" fmla="*/ 7144 w 2805113"/>
                <a:gd name="connsiteY23" fmla="*/ 476250 h 476250"/>
                <a:gd name="connsiteX24" fmla="*/ 28575 w 2805113"/>
                <a:gd name="connsiteY24" fmla="*/ 476250 h 476250"/>
                <a:gd name="connsiteX25" fmla="*/ 54769 w 2805113"/>
                <a:gd name="connsiteY25" fmla="*/ 461962 h 476250"/>
                <a:gd name="connsiteX26" fmla="*/ 78582 w 2805113"/>
                <a:gd name="connsiteY26" fmla="*/ 431006 h 476250"/>
                <a:gd name="connsiteX27" fmla="*/ 107157 w 2805113"/>
                <a:gd name="connsiteY27" fmla="*/ 392906 h 476250"/>
                <a:gd name="connsiteX28" fmla="*/ 145257 w 2805113"/>
                <a:gd name="connsiteY28" fmla="*/ 354806 h 476250"/>
                <a:gd name="connsiteX29" fmla="*/ 171450 w 2805113"/>
                <a:gd name="connsiteY29" fmla="*/ 330993 h 476250"/>
                <a:gd name="connsiteX30" fmla="*/ 202407 w 2805113"/>
                <a:gd name="connsiteY30" fmla="*/ 311943 h 476250"/>
                <a:gd name="connsiteX31" fmla="*/ 240507 w 2805113"/>
                <a:gd name="connsiteY31" fmla="*/ 302418 h 476250"/>
                <a:gd name="connsiteX32" fmla="*/ 357188 w 2805113"/>
                <a:gd name="connsiteY32" fmla="*/ 292893 h 476250"/>
                <a:gd name="connsiteX33" fmla="*/ 531019 w 2805113"/>
                <a:gd name="connsiteY33" fmla="*/ 285750 h 476250"/>
                <a:gd name="connsiteX34" fmla="*/ 721519 w 2805113"/>
                <a:gd name="connsiteY34" fmla="*/ 283368 h 476250"/>
                <a:gd name="connsiteX35" fmla="*/ 890588 w 2805113"/>
                <a:gd name="connsiteY35" fmla="*/ 285750 h 476250"/>
                <a:gd name="connsiteX36" fmla="*/ 1107282 w 2805113"/>
                <a:gd name="connsiteY36" fmla="*/ 283368 h 476250"/>
                <a:gd name="connsiteX37" fmla="*/ 1462088 w 2805113"/>
                <a:gd name="connsiteY37" fmla="*/ 283368 h 476250"/>
                <a:gd name="connsiteX38" fmla="*/ 1790700 w 2805113"/>
                <a:gd name="connsiteY38" fmla="*/ 273843 h 476250"/>
                <a:gd name="connsiteX39" fmla="*/ 2157413 w 2805113"/>
                <a:gd name="connsiteY39" fmla="*/ 261937 h 476250"/>
                <a:gd name="connsiteX40" fmla="*/ 2231232 w 2805113"/>
                <a:gd name="connsiteY40" fmla="*/ 266700 h 476250"/>
                <a:gd name="connsiteX41" fmla="*/ 2671763 w 2805113"/>
                <a:gd name="connsiteY41" fmla="*/ 288131 h 476250"/>
                <a:gd name="connsiteX42" fmla="*/ 2726532 w 2805113"/>
                <a:gd name="connsiteY42" fmla="*/ 264318 h 476250"/>
                <a:gd name="connsiteX43" fmla="*/ 2759869 w 2805113"/>
                <a:gd name="connsiteY43" fmla="*/ 252412 h 476250"/>
                <a:gd name="connsiteX44" fmla="*/ 2778919 w 2805113"/>
                <a:gd name="connsiteY44" fmla="*/ 242887 h 476250"/>
                <a:gd name="connsiteX45" fmla="*/ 2795588 w 2805113"/>
                <a:gd name="connsiteY45" fmla="*/ 226218 h 476250"/>
                <a:gd name="connsiteX46" fmla="*/ 2802732 w 2805113"/>
                <a:gd name="connsiteY46" fmla="*/ 207168 h 476250"/>
                <a:gd name="connsiteX47" fmla="*/ 2805113 w 2805113"/>
                <a:gd name="connsiteY47" fmla="*/ 188118 h 476250"/>
                <a:gd name="connsiteX48" fmla="*/ 2795588 w 2805113"/>
                <a:gd name="connsiteY48" fmla="*/ 166687 h 476250"/>
                <a:gd name="connsiteX49" fmla="*/ 2778919 w 2805113"/>
                <a:gd name="connsiteY49" fmla="*/ 152400 h 476250"/>
                <a:gd name="connsiteX50" fmla="*/ 2740819 w 2805113"/>
                <a:gd name="connsiteY50" fmla="*/ 130968 h 476250"/>
                <a:gd name="connsiteX51" fmla="*/ 2619375 w 2805113"/>
                <a:gd name="connsiteY51" fmla="*/ 76200 h 476250"/>
                <a:gd name="connsiteX52" fmla="*/ 2500313 w 2805113"/>
                <a:gd name="connsiteY52" fmla="*/ 35718 h 476250"/>
                <a:gd name="connsiteX53" fmla="*/ 2369344 w 2805113"/>
                <a:gd name="connsiteY53" fmla="*/ 0 h 476250"/>
                <a:gd name="connsiteX54" fmla="*/ 2355057 w 2805113"/>
                <a:gd name="connsiteY54" fmla="*/ 0 h 476250"/>
                <a:gd name="connsiteX55" fmla="*/ 2309813 w 2805113"/>
                <a:gd name="connsiteY55" fmla="*/ 4762 h 476250"/>
                <a:gd name="connsiteX56" fmla="*/ 2090738 w 2805113"/>
                <a:gd name="connsiteY56" fmla="*/ 35718 h 476250"/>
                <a:gd name="connsiteX57" fmla="*/ 1874044 w 2805113"/>
                <a:gd name="connsiteY57" fmla="*/ 57150 h 476250"/>
                <a:gd name="connsiteX58" fmla="*/ 1788319 w 2805113"/>
                <a:gd name="connsiteY58" fmla="*/ 6429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05113" h="476250">
                  <a:moveTo>
                    <a:pt x="1788319" y="64293"/>
                  </a:moveTo>
                  <a:lnTo>
                    <a:pt x="1552575" y="73818"/>
                  </a:lnTo>
                  <a:lnTo>
                    <a:pt x="1243013" y="88106"/>
                  </a:lnTo>
                  <a:lnTo>
                    <a:pt x="952500" y="83343"/>
                  </a:lnTo>
                  <a:lnTo>
                    <a:pt x="814388" y="85725"/>
                  </a:lnTo>
                  <a:lnTo>
                    <a:pt x="638175" y="85725"/>
                  </a:lnTo>
                  <a:lnTo>
                    <a:pt x="581025" y="83343"/>
                  </a:lnTo>
                  <a:lnTo>
                    <a:pt x="514350" y="80962"/>
                  </a:lnTo>
                  <a:lnTo>
                    <a:pt x="459582" y="76200"/>
                  </a:lnTo>
                  <a:lnTo>
                    <a:pt x="411957" y="71437"/>
                  </a:lnTo>
                  <a:lnTo>
                    <a:pt x="357188" y="59531"/>
                  </a:lnTo>
                  <a:lnTo>
                    <a:pt x="319088" y="47625"/>
                  </a:lnTo>
                  <a:lnTo>
                    <a:pt x="290513" y="35718"/>
                  </a:lnTo>
                  <a:lnTo>
                    <a:pt x="261938" y="26193"/>
                  </a:lnTo>
                  <a:lnTo>
                    <a:pt x="223838" y="26193"/>
                  </a:lnTo>
                  <a:lnTo>
                    <a:pt x="200025" y="30956"/>
                  </a:lnTo>
                  <a:lnTo>
                    <a:pt x="173832" y="45243"/>
                  </a:lnTo>
                  <a:lnTo>
                    <a:pt x="154782" y="66675"/>
                  </a:lnTo>
                  <a:lnTo>
                    <a:pt x="135732" y="107156"/>
                  </a:lnTo>
                  <a:lnTo>
                    <a:pt x="78582" y="252412"/>
                  </a:lnTo>
                  <a:lnTo>
                    <a:pt x="2382" y="442912"/>
                  </a:lnTo>
                  <a:lnTo>
                    <a:pt x="0" y="459581"/>
                  </a:lnTo>
                  <a:lnTo>
                    <a:pt x="2382" y="469106"/>
                  </a:lnTo>
                  <a:lnTo>
                    <a:pt x="7144" y="476250"/>
                  </a:lnTo>
                  <a:lnTo>
                    <a:pt x="28575" y="476250"/>
                  </a:lnTo>
                  <a:lnTo>
                    <a:pt x="54769" y="461962"/>
                  </a:lnTo>
                  <a:lnTo>
                    <a:pt x="78582" y="431006"/>
                  </a:lnTo>
                  <a:lnTo>
                    <a:pt x="107157" y="392906"/>
                  </a:lnTo>
                  <a:lnTo>
                    <a:pt x="145257" y="354806"/>
                  </a:lnTo>
                  <a:lnTo>
                    <a:pt x="171450" y="330993"/>
                  </a:lnTo>
                  <a:lnTo>
                    <a:pt x="202407" y="311943"/>
                  </a:lnTo>
                  <a:lnTo>
                    <a:pt x="240507" y="302418"/>
                  </a:lnTo>
                  <a:lnTo>
                    <a:pt x="357188" y="292893"/>
                  </a:lnTo>
                  <a:lnTo>
                    <a:pt x="531019" y="285750"/>
                  </a:lnTo>
                  <a:lnTo>
                    <a:pt x="721519" y="283368"/>
                  </a:lnTo>
                  <a:lnTo>
                    <a:pt x="890588" y="285750"/>
                  </a:lnTo>
                  <a:lnTo>
                    <a:pt x="1107282" y="283368"/>
                  </a:lnTo>
                  <a:lnTo>
                    <a:pt x="1462088" y="283368"/>
                  </a:lnTo>
                  <a:lnTo>
                    <a:pt x="1790700" y="273843"/>
                  </a:lnTo>
                  <a:lnTo>
                    <a:pt x="2157413" y="261937"/>
                  </a:lnTo>
                  <a:lnTo>
                    <a:pt x="2231232" y="266700"/>
                  </a:lnTo>
                  <a:lnTo>
                    <a:pt x="2671763" y="288131"/>
                  </a:lnTo>
                  <a:lnTo>
                    <a:pt x="2726532" y="264318"/>
                  </a:lnTo>
                  <a:lnTo>
                    <a:pt x="2759869" y="252412"/>
                  </a:lnTo>
                  <a:lnTo>
                    <a:pt x="2778919" y="242887"/>
                  </a:lnTo>
                  <a:lnTo>
                    <a:pt x="2795588" y="226218"/>
                  </a:lnTo>
                  <a:lnTo>
                    <a:pt x="2802732" y="207168"/>
                  </a:lnTo>
                  <a:lnTo>
                    <a:pt x="2805113" y="188118"/>
                  </a:lnTo>
                  <a:lnTo>
                    <a:pt x="2795588" y="166687"/>
                  </a:lnTo>
                  <a:lnTo>
                    <a:pt x="2778919" y="152400"/>
                  </a:lnTo>
                  <a:lnTo>
                    <a:pt x="2740819" y="130968"/>
                  </a:lnTo>
                  <a:lnTo>
                    <a:pt x="2619375" y="76200"/>
                  </a:lnTo>
                  <a:lnTo>
                    <a:pt x="2500313" y="35718"/>
                  </a:lnTo>
                  <a:lnTo>
                    <a:pt x="2369344" y="0"/>
                  </a:lnTo>
                  <a:lnTo>
                    <a:pt x="2355057" y="0"/>
                  </a:lnTo>
                  <a:lnTo>
                    <a:pt x="2309813" y="4762"/>
                  </a:lnTo>
                  <a:lnTo>
                    <a:pt x="2090738" y="35718"/>
                  </a:lnTo>
                  <a:lnTo>
                    <a:pt x="1874044" y="57150"/>
                  </a:lnTo>
                  <a:lnTo>
                    <a:pt x="1788319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E1A16D27-4A9D-42E0-A211-B62ECA48E824}"/>
                </a:ext>
              </a:extLst>
            </p:cNvPr>
            <p:cNvSpPr/>
            <p:nvPr/>
          </p:nvSpPr>
          <p:spPr>
            <a:xfrm rot="5400000">
              <a:off x="4367213" y="4986337"/>
              <a:ext cx="706438" cy="652463"/>
            </a:xfrm>
            <a:custGeom>
              <a:avLst/>
              <a:gdLst>
                <a:gd name="connsiteX0" fmla="*/ 190500 w 707231"/>
                <a:gd name="connsiteY0" fmla="*/ 290512 h 652462"/>
                <a:gd name="connsiteX1" fmla="*/ 216693 w 707231"/>
                <a:gd name="connsiteY1" fmla="*/ 211931 h 652462"/>
                <a:gd name="connsiteX2" fmla="*/ 226218 w 707231"/>
                <a:gd name="connsiteY2" fmla="*/ 178594 h 652462"/>
                <a:gd name="connsiteX3" fmla="*/ 230981 w 707231"/>
                <a:gd name="connsiteY3" fmla="*/ 152400 h 652462"/>
                <a:gd name="connsiteX4" fmla="*/ 230981 w 707231"/>
                <a:gd name="connsiteY4" fmla="*/ 123825 h 652462"/>
                <a:gd name="connsiteX5" fmla="*/ 230981 w 707231"/>
                <a:gd name="connsiteY5" fmla="*/ 102394 h 652462"/>
                <a:gd name="connsiteX6" fmla="*/ 223837 w 707231"/>
                <a:gd name="connsiteY6" fmla="*/ 80962 h 652462"/>
                <a:gd name="connsiteX7" fmla="*/ 214312 w 707231"/>
                <a:gd name="connsiteY7" fmla="*/ 69056 h 652462"/>
                <a:gd name="connsiteX8" fmla="*/ 204787 w 707231"/>
                <a:gd name="connsiteY8" fmla="*/ 59531 h 652462"/>
                <a:gd name="connsiteX9" fmla="*/ 190500 w 707231"/>
                <a:gd name="connsiteY9" fmla="*/ 52387 h 652462"/>
                <a:gd name="connsiteX10" fmla="*/ 154781 w 707231"/>
                <a:gd name="connsiteY10" fmla="*/ 40481 h 652462"/>
                <a:gd name="connsiteX11" fmla="*/ 116681 w 707231"/>
                <a:gd name="connsiteY11" fmla="*/ 33337 h 652462"/>
                <a:gd name="connsiteX12" fmla="*/ 0 w 707231"/>
                <a:gd name="connsiteY12" fmla="*/ 23812 h 652462"/>
                <a:gd name="connsiteX13" fmla="*/ 707231 w 707231"/>
                <a:gd name="connsiteY13" fmla="*/ 0 h 652462"/>
                <a:gd name="connsiteX14" fmla="*/ 654843 w 707231"/>
                <a:gd name="connsiteY14" fmla="*/ 26194 h 652462"/>
                <a:gd name="connsiteX15" fmla="*/ 585787 w 707231"/>
                <a:gd name="connsiteY15" fmla="*/ 59531 h 652462"/>
                <a:gd name="connsiteX16" fmla="*/ 514350 w 707231"/>
                <a:gd name="connsiteY16" fmla="*/ 104775 h 652462"/>
                <a:gd name="connsiteX17" fmla="*/ 433387 w 707231"/>
                <a:gd name="connsiteY17" fmla="*/ 164306 h 652462"/>
                <a:gd name="connsiteX18" fmla="*/ 369093 w 707231"/>
                <a:gd name="connsiteY18" fmla="*/ 245269 h 652462"/>
                <a:gd name="connsiteX19" fmla="*/ 278606 w 707231"/>
                <a:gd name="connsiteY19" fmla="*/ 364331 h 652462"/>
                <a:gd name="connsiteX20" fmla="*/ 192881 w 707231"/>
                <a:gd name="connsiteY20" fmla="*/ 488156 h 652462"/>
                <a:gd name="connsiteX21" fmla="*/ 111918 w 707231"/>
                <a:gd name="connsiteY21" fmla="*/ 614362 h 652462"/>
                <a:gd name="connsiteX22" fmla="*/ 97631 w 707231"/>
                <a:gd name="connsiteY22" fmla="*/ 633412 h 652462"/>
                <a:gd name="connsiteX23" fmla="*/ 80962 w 707231"/>
                <a:gd name="connsiteY23" fmla="*/ 645319 h 652462"/>
                <a:gd name="connsiteX24" fmla="*/ 59531 w 707231"/>
                <a:gd name="connsiteY24" fmla="*/ 652462 h 652462"/>
                <a:gd name="connsiteX25" fmla="*/ 47625 w 707231"/>
                <a:gd name="connsiteY25" fmla="*/ 652462 h 652462"/>
                <a:gd name="connsiteX26" fmla="*/ 40481 w 707231"/>
                <a:gd name="connsiteY26" fmla="*/ 640556 h 652462"/>
                <a:gd name="connsiteX27" fmla="*/ 45243 w 707231"/>
                <a:gd name="connsiteY27" fmla="*/ 604837 h 652462"/>
                <a:gd name="connsiteX28" fmla="*/ 97631 w 707231"/>
                <a:gd name="connsiteY28" fmla="*/ 492919 h 652462"/>
                <a:gd name="connsiteX29" fmla="*/ 190500 w 707231"/>
                <a:gd name="connsiteY29" fmla="*/ 2905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07231" h="652462">
                  <a:moveTo>
                    <a:pt x="190500" y="290512"/>
                  </a:moveTo>
                  <a:lnTo>
                    <a:pt x="216693" y="211931"/>
                  </a:lnTo>
                  <a:lnTo>
                    <a:pt x="226218" y="178594"/>
                  </a:lnTo>
                  <a:lnTo>
                    <a:pt x="230981" y="152400"/>
                  </a:lnTo>
                  <a:lnTo>
                    <a:pt x="230981" y="123825"/>
                  </a:lnTo>
                  <a:lnTo>
                    <a:pt x="230981" y="102394"/>
                  </a:lnTo>
                  <a:lnTo>
                    <a:pt x="223837" y="80962"/>
                  </a:lnTo>
                  <a:lnTo>
                    <a:pt x="214312" y="69056"/>
                  </a:lnTo>
                  <a:lnTo>
                    <a:pt x="204787" y="59531"/>
                  </a:lnTo>
                  <a:lnTo>
                    <a:pt x="190500" y="52387"/>
                  </a:lnTo>
                  <a:lnTo>
                    <a:pt x="154781" y="40481"/>
                  </a:lnTo>
                  <a:lnTo>
                    <a:pt x="116681" y="33337"/>
                  </a:lnTo>
                  <a:lnTo>
                    <a:pt x="0" y="23812"/>
                  </a:lnTo>
                  <a:lnTo>
                    <a:pt x="707231" y="0"/>
                  </a:lnTo>
                  <a:lnTo>
                    <a:pt x="654843" y="26194"/>
                  </a:lnTo>
                  <a:lnTo>
                    <a:pt x="585787" y="59531"/>
                  </a:lnTo>
                  <a:lnTo>
                    <a:pt x="514350" y="104775"/>
                  </a:lnTo>
                  <a:lnTo>
                    <a:pt x="433387" y="164306"/>
                  </a:lnTo>
                  <a:lnTo>
                    <a:pt x="369093" y="245269"/>
                  </a:lnTo>
                  <a:lnTo>
                    <a:pt x="278606" y="364331"/>
                  </a:lnTo>
                  <a:lnTo>
                    <a:pt x="192881" y="488156"/>
                  </a:lnTo>
                  <a:lnTo>
                    <a:pt x="111918" y="614362"/>
                  </a:lnTo>
                  <a:lnTo>
                    <a:pt x="97631" y="633412"/>
                  </a:lnTo>
                  <a:lnTo>
                    <a:pt x="80962" y="645319"/>
                  </a:lnTo>
                  <a:lnTo>
                    <a:pt x="59531" y="652462"/>
                  </a:lnTo>
                  <a:lnTo>
                    <a:pt x="47625" y="652462"/>
                  </a:lnTo>
                  <a:lnTo>
                    <a:pt x="40481" y="640556"/>
                  </a:lnTo>
                  <a:lnTo>
                    <a:pt x="45243" y="604837"/>
                  </a:lnTo>
                  <a:lnTo>
                    <a:pt x="97631" y="492919"/>
                  </a:lnTo>
                  <a:lnTo>
                    <a:pt x="190500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252CAF01-2558-4DDE-A216-9B6621161361}"/>
                </a:ext>
              </a:extLst>
            </p:cNvPr>
            <p:cNvSpPr/>
            <p:nvPr/>
          </p:nvSpPr>
          <p:spPr>
            <a:xfrm>
              <a:off x="3481388" y="3827463"/>
              <a:ext cx="1909762" cy="1244600"/>
            </a:xfrm>
            <a:custGeom>
              <a:avLst/>
              <a:gdLst>
                <a:gd name="connsiteX0" fmla="*/ 1209675 w 1909762"/>
                <a:gd name="connsiteY0" fmla="*/ 416719 h 1245394"/>
                <a:gd name="connsiteX1" fmla="*/ 1052512 w 1909762"/>
                <a:gd name="connsiteY1" fmla="*/ 540544 h 1245394"/>
                <a:gd name="connsiteX2" fmla="*/ 926306 w 1909762"/>
                <a:gd name="connsiteY2" fmla="*/ 633412 h 1245394"/>
                <a:gd name="connsiteX3" fmla="*/ 802481 w 1909762"/>
                <a:gd name="connsiteY3" fmla="*/ 723900 h 1245394"/>
                <a:gd name="connsiteX4" fmla="*/ 635793 w 1909762"/>
                <a:gd name="connsiteY4" fmla="*/ 831056 h 1245394"/>
                <a:gd name="connsiteX5" fmla="*/ 440531 w 1909762"/>
                <a:gd name="connsiteY5" fmla="*/ 952500 h 1245394"/>
                <a:gd name="connsiteX6" fmla="*/ 188118 w 1909762"/>
                <a:gd name="connsiteY6" fmla="*/ 1095375 h 1245394"/>
                <a:gd name="connsiteX7" fmla="*/ 19050 w 1909762"/>
                <a:gd name="connsiteY7" fmla="*/ 1185862 h 1245394"/>
                <a:gd name="connsiteX8" fmla="*/ 4762 w 1909762"/>
                <a:gd name="connsiteY8" fmla="*/ 1200150 h 1245394"/>
                <a:gd name="connsiteX9" fmla="*/ 0 w 1909762"/>
                <a:gd name="connsiteY9" fmla="*/ 1219200 h 1245394"/>
                <a:gd name="connsiteX10" fmla="*/ 4762 w 1909762"/>
                <a:gd name="connsiteY10" fmla="*/ 1233487 h 1245394"/>
                <a:gd name="connsiteX11" fmla="*/ 16668 w 1909762"/>
                <a:gd name="connsiteY11" fmla="*/ 1243012 h 1245394"/>
                <a:gd name="connsiteX12" fmla="*/ 40481 w 1909762"/>
                <a:gd name="connsiteY12" fmla="*/ 1245394 h 1245394"/>
                <a:gd name="connsiteX13" fmla="*/ 154781 w 1909762"/>
                <a:gd name="connsiteY13" fmla="*/ 1204912 h 1245394"/>
                <a:gd name="connsiteX14" fmla="*/ 438150 w 1909762"/>
                <a:gd name="connsiteY14" fmla="*/ 1088231 h 1245394"/>
                <a:gd name="connsiteX15" fmla="*/ 726281 w 1909762"/>
                <a:gd name="connsiteY15" fmla="*/ 952500 h 1245394"/>
                <a:gd name="connsiteX16" fmla="*/ 1038225 w 1909762"/>
                <a:gd name="connsiteY16" fmla="*/ 776287 h 1245394"/>
                <a:gd name="connsiteX17" fmla="*/ 1304925 w 1909762"/>
                <a:gd name="connsiteY17" fmla="*/ 614362 h 1245394"/>
                <a:gd name="connsiteX18" fmla="*/ 1543050 w 1909762"/>
                <a:gd name="connsiteY18" fmla="*/ 452437 h 1245394"/>
                <a:gd name="connsiteX19" fmla="*/ 1695450 w 1909762"/>
                <a:gd name="connsiteY19" fmla="*/ 319087 h 1245394"/>
                <a:gd name="connsiteX20" fmla="*/ 1795462 w 1909762"/>
                <a:gd name="connsiteY20" fmla="*/ 271462 h 1245394"/>
                <a:gd name="connsiteX21" fmla="*/ 1902618 w 1909762"/>
                <a:gd name="connsiteY21" fmla="*/ 209550 h 1245394"/>
                <a:gd name="connsiteX22" fmla="*/ 1909762 w 1909762"/>
                <a:gd name="connsiteY22" fmla="*/ 200025 h 1245394"/>
                <a:gd name="connsiteX23" fmla="*/ 1909762 w 1909762"/>
                <a:gd name="connsiteY23" fmla="*/ 190500 h 1245394"/>
                <a:gd name="connsiteX24" fmla="*/ 1905000 w 1909762"/>
                <a:gd name="connsiteY24" fmla="*/ 173831 h 1245394"/>
                <a:gd name="connsiteX25" fmla="*/ 1881187 w 1909762"/>
                <a:gd name="connsiteY25" fmla="*/ 142875 h 1245394"/>
                <a:gd name="connsiteX26" fmla="*/ 1838325 w 1909762"/>
                <a:gd name="connsiteY26" fmla="*/ 100012 h 1245394"/>
                <a:gd name="connsiteX27" fmla="*/ 1790700 w 1909762"/>
                <a:gd name="connsiteY27" fmla="*/ 61912 h 1245394"/>
                <a:gd name="connsiteX28" fmla="*/ 1724025 w 1909762"/>
                <a:gd name="connsiteY28" fmla="*/ 16669 h 1245394"/>
                <a:gd name="connsiteX29" fmla="*/ 1690687 w 1909762"/>
                <a:gd name="connsiteY29" fmla="*/ 0 h 1245394"/>
                <a:gd name="connsiteX30" fmla="*/ 1535906 w 1909762"/>
                <a:gd name="connsiteY30" fmla="*/ 116681 h 1245394"/>
                <a:gd name="connsiteX31" fmla="*/ 1440656 w 1909762"/>
                <a:gd name="connsiteY31" fmla="*/ 202406 h 1245394"/>
                <a:gd name="connsiteX32" fmla="*/ 1283493 w 1909762"/>
                <a:gd name="connsiteY32" fmla="*/ 347662 h 1245394"/>
                <a:gd name="connsiteX33" fmla="*/ 1209675 w 1909762"/>
                <a:gd name="connsiteY33" fmla="*/ 416719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909762" h="1245394">
                  <a:moveTo>
                    <a:pt x="1209675" y="416719"/>
                  </a:moveTo>
                  <a:lnTo>
                    <a:pt x="1052512" y="540544"/>
                  </a:lnTo>
                  <a:lnTo>
                    <a:pt x="926306" y="633412"/>
                  </a:lnTo>
                  <a:lnTo>
                    <a:pt x="802481" y="723900"/>
                  </a:lnTo>
                  <a:lnTo>
                    <a:pt x="635793" y="831056"/>
                  </a:lnTo>
                  <a:lnTo>
                    <a:pt x="440531" y="952500"/>
                  </a:lnTo>
                  <a:lnTo>
                    <a:pt x="188118" y="1095375"/>
                  </a:lnTo>
                  <a:lnTo>
                    <a:pt x="19050" y="1185862"/>
                  </a:lnTo>
                  <a:lnTo>
                    <a:pt x="4762" y="1200150"/>
                  </a:lnTo>
                  <a:lnTo>
                    <a:pt x="0" y="1219200"/>
                  </a:lnTo>
                  <a:lnTo>
                    <a:pt x="4762" y="1233487"/>
                  </a:lnTo>
                  <a:lnTo>
                    <a:pt x="16668" y="1243012"/>
                  </a:lnTo>
                  <a:lnTo>
                    <a:pt x="40481" y="1245394"/>
                  </a:lnTo>
                  <a:lnTo>
                    <a:pt x="154781" y="1204912"/>
                  </a:lnTo>
                  <a:lnTo>
                    <a:pt x="438150" y="1088231"/>
                  </a:lnTo>
                  <a:lnTo>
                    <a:pt x="726281" y="952500"/>
                  </a:lnTo>
                  <a:lnTo>
                    <a:pt x="1038225" y="776287"/>
                  </a:lnTo>
                  <a:lnTo>
                    <a:pt x="1304925" y="614362"/>
                  </a:lnTo>
                  <a:lnTo>
                    <a:pt x="1543050" y="452437"/>
                  </a:lnTo>
                  <a:lnTo>
                    <a:pt x="1695450" y="319087"/>
                  </a:lnTo>
                  <a:lnTo>
                    <a:pt x="1795462" y="271462"/>
                  </a:lnTo>
                  <a:lnTo>
                    <a:pt x="1902618" y="209550"/>
                  </a:lnTo>
                  <a:lnTo>
                    <a:pt x="1909762" y="200025"/>
                  </a:lnTo>
                  <a:lnTo>
                    <a:pt x="1909762" y="190500"/>
                  </a:lnTo>
                  <a:lnTo>
                    <a:pt x="1905000" y="173831"/>
                  </a:lnTo>
                  <a:lnTo>
                    <a:pt x="1881187" y="142875"/>
                  </a:lnTo>
                  <a:lnTo>
                    <a:pt x="1838325" y="100012"/>
                  </a:lnTo>
                  <a:lnTo>
                    <a:pt x="1790700" y="61912"/>
                  </a:lnTo>
                  <a:lnTo>
                    <a:pt x="1724025" y="16669"/>
                  </a:lnTo>
                  <a:lnTo>
                    <a:pt x="1690687" y="0"/>
                  </a:lnTo>
                  <a:lnTo>
                    <a:pt x="1535906" y="116681"/>
                  </a:lnTo>
                  <a:lnTo>
                    <a:pt x="1440656" y="202406"/>
                  </a:lnTo>
                  <a:lnTo>
                    <a:pt x="1283493" y="347662"/>
                  </a:lnTo>
                  <a:lnTo>
                    <a:pt x="1209675" y="416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643946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3B05364-9896-486E-B048-1778BE019655}"/>
              </a:ext>
            </a:extLst>
          </p:cNvPr>
          <p:cNvSpPr/>
          <p:nvPr/>
        </p:nvSpPr>
        <p:spPr>
          <a:xfrm>
            <a:off x="3679825" y="1465263"/>
            <a:ext cx="1976438" cy="561975"/>
          </a:xfrm>
          <a:custGeom>
            <a:avLst/>
            <a:gdLst>
              <a:gd name="connsiteX0" fmla="*/ 1016794 w 1976438"/>
              <a:gd name="connsiteY0" fmla="*/ 359569 h 561975"/>
              <a:gd name="connsiteX1" fmla="*/ 740569 w 1976438"/>
              <a:gd name="connsiteY1" fmla="*/ 452437 h 561975"/>
              <a:gd name="connsiteX2" fmla="*/ 557213 w 1976438"/>
              <a:gd name="connsiteY2" fmla="*/ 516731 h 561975"/>
              <a:gd name="connsiteX3" fmla="*/ 421482 w 1976438"/>
              <a:gd name="connsiteY3" fmla="*/ 561975 h 561975"/>
              <a:gd name="connsiteX4" fmla="*/ 404813 w 1976438"/>
              <a:gd name="connsiteY4" fmla="*/ 561975 h 561975"/>
              <a:gd name="connsiteX5" fmla="*/ 323850 w 1976438"/>
              <a:gd name="connsiteY5" fmla="*/ 540544 h 561975"/>
              <a:gd name="connsiteX6" fmla="*/ 269082 w 1976438"/>
              <a:gd name="connsiteY6" fmla="*/ 511969 h 561975"/>
              <a:gd name="connsiteX7" fmla="*/ 209550 w 1976438"/>
              <a:gd name="connsiteY7" fmla="*/ 476250 h 561975"/>
              <a:gd name="connsiteX8" fmla="*/ 147638 w 1976438"/>
              <a:gd name="connsiteY8" fmla="*/ 421481 h 561975"/>
              <a:gd name="connsiteX9" fmla="*/ 107157 w 1976438"/>
              <a:gd name="connsiteY9" fmla="*/ 383381 h 561975"/>
              <a:gd name="connsiteX10" fmla="*/ 64294 w 1976438"/>
              <a:gd name="connsiteY10" fmla="*/ 335756 h 561975"/>
              <a:gd name="connsiteX11" fmla="*/ 26194 w 1976438"/>
              <a:gd name="connsiteY11" fmla="*/ 292894 h 561975"/>
              <a:gd name="connsiteX12" fmla="*/ 11907 w 1976438"/>
              <a:gd name="connsiteY12" fmla="*/ 271462 h 561975"/>
              <a:gd name="connsiteX13" fmla="*/ 4763 w 1976438"/>
              <a:gd name="connsiteY13" fmla="*/ 245269 h 561975"/>
              <a:gd name="connsiteX14" fmla="*/ 0 w 1976438"/>
              <a:gd name="connsiteY14" fmla="*/ 216694 h 561975"/>
              <a:gd name="connsiteX15" fmla="*/ 4763 w 1976438"/>
              <a:gd name="connsiteY15" fmla="*/ 195262 h 561975"/>
              <a:gd name="connsiteX16" fmla="*/ 19050 w 1976438"/>
              <a:gd name="connsiteY16" fmla="*/ 185737 h 561975"/>
              <a:gd name="connsiteX17" fmla="*/ 33338 w 1976438"/>
              <a:gd name="connsiteY17" fmla="*/ 185737 h 561975"/>
              <a:gd name="connsiteX18" fmla="*/ 52388 w 1976438"/>
              <a:gd name="connsiteY18" fmla="*/ 192881 h 561975"/>
              <a:gd name="connsiteX19" fmla="*/ 78582 w 1976438"/>
              <a:gd name="connsiteY19" fmla="*/ 214312 h 561975"/>
              <a:gd name="connsiteX20" fmla="*/ 140494 w 1976438"/>
              <a:gd name="connsiteY20" fmla="*/ 254794 h 561975"/>
              <a:gd name="connsiteX21" fmla="*/ 183357 w 1976438"/>
              <a:gd name="connsiteY21" fmla="*/ 276225 h 561975"/>
              <a:gd name="connsiteX22" fmla="*/ 226219 w 1976438"/>
              <a:gd name="connsiteY22" fmla="*/ 295275 h 561975"/>
              <a:gd name="connsiteX23" fmla="*/ 259557 w 1976438"/>
              <a:gd name="connsiteY23" fmla="*/ 304800 h 561975"/>
              <a:gd name="connsiteX24" fmla="*/ 311944 w 1976438"/>
              <a:gd name="connsiteY24" fmla="*/ 319087 h 561975"/>
              <a:gd name="connsiteX25" fmla="*/ 361950 w 1976438"/>
              <a:gd name="connsiteY25" fmla="*/ 326231 h 561975"/>
              <a:gd name="connsiteX26" fmla="*/ 395288 w 1976438"/>
              <a:gd name="connsiteY26" fmla="*/ 326231 h 561975"/>
              <a:gd name="connsiteX27" fmla="*/ 469107 w 1976438"/>
              <a:gd name="connsiteY27" fmla="*/ 319087 h 561975"/>
              <a:gd name="connsiteX28" fmla="*/ 611982 w 1976438"/>
              <a:gd name="connsiteY28" fmla="*/ 283369 h 561975"/>
              <a:gd name="connsiteX29" fmla="*/ 840582 w 1976438"/>
              <a:gd name="connsiteY29" fmla="*/ 230981 h 561975"/>
              <a:gd name="connsiteX30" fmla="*/ 1140619 w 1976438"/>
              <a:gd name="connsiteY30" fmla="*/ 164306 h 561975"/>
              <a:gd name="connsiteX31" fmla="*/ 1381125 w 1976438"/>
              <a:gd name="connsiteY31" fmla="*/ 111919 h 561975"/>
              <a:gd name="connsiteX32" fmla="*/ 1407319 w 1976438"/>
              <a:gd name="connsiteY32" fmla="*/ 83344 h 561975"/>
              <a:gd name="connsiteX33" fmla="*/ 1435894 w 1976438"/>
              <a:gd name="connsiteY33" fmla="*/ 59531 h 561975"/>
              <a:gd name="connsiteX34" fmla="*/ 1471613 w 1976438"/>
              <a:gd name="connsiteY34" fmla="*/ 38100 h 561975"/>
              <a:gd name="connsiteX35" fmla="*/ 1507332 w 1976438"/>
              <a:gd name="connsiteY35" fmla="*/ 21431 h 561975"/>
              <a:gd name="connsiteX36" fmla="*/ 1552575 w 1976438"/>
              <a:gd name="connsiteY36" fmla="*/ 7144 h 561975"/>
              <a:gd name="connsiteX37" fmla="*/ 1597819 w 1976438"/>
              <a:gd name="connsiteY37" fmla="*/ 0 h 561975"/>
              <a:gd name="connsiteX38" fmla="*/ 1638300 w 1976438"/>
              <a:gd name="connsiteY38" fmla="*/ 2381 h 561975"/>
              <a:gd name="connsiteX39" fmla="*/ 1695450 w 1976438"/>
              <a:gd name="connsiteY39" fmla="*/ 19050 h 561975"/>
              <a:gd name="connsiteX40" fmla="*/ 1790700 w 1976438"/>
              <a:gd name="connsiteY40" fmla="*/ 59531 h 561975"/>
              <a:gd name="connsiteX41" fmla="*/ 1893094 w 1976438"/>
              <a:gd name="connsiteY41" fmla="*/ 109537 h 561975"/>
              <a:gd name="connsiteX42" fmla="*/ 1931194 w 1976438"/>
              <a:gd name="connsiteY42" fmla="*/ 130969 h 561975"/>
              <a:gd name="connsiteX43" fmla="*/ 1943100 w 1976438"/>
              <a:gd name="connsiteY43" fmla="*/ 138112 h 561975"/>
              <a:gd name="connsiteX44" fmla="*/ 1959769 w 1976438"/>
              <a:gd name="connsiteY44" fmla="*/ 154781 h 561975"/>
              <a:gd name="connsiteX45" fmla="*/ 1971675 w 1976438"/>
              <a:gd name="connsiteY45" fmla="*/ 180975 h 561975"/>
              <a:gd name="connsiteX46" fmla="*/ 1976438 w 1976438"/>
              <a:gd name="connsiteY46" fmla="*/ 200025 h 561975"/>
              <a:gd name="connsiteX47" fmla="*/ 1976438 w 1976438"/>
              <a:gd name="connsiteY47" fmla="*/ 221456 h 561975"/>
              <a:gd name="connsiteX48" fmla="*/ 1964532 w 1976438"/>
              <a:gd name="connsiteY48" fmla="*/ 247650 h 561975"/>
              <a:gd name="connsiteX49" fmla="*/ 1943100 w 1976438"/>
              <a:gd name="connsiteY49" fmla="*/ 271462 h 561975"/>
              <a:gd name="connsiteX50" fmla="*/ 1909763 w 1976438"/>
              <a:gd name="connsiteY50" fmla="*/ 295275 h 561975"/>
              <a:gd name="connsiteX51" fmla="*/ 1483519 w 1976438"/>
              <a:gd name="connsiteY51" fmla="*/ 271462 h 561975"/>
              <a:gd name="connsiteX52" fmla="*/ 1414463 w 1976438"/>
              <a:gd name="connsiteY52" fmla="*/ 266700 h 561975"/>
              <a:gd name="connsiteX53" fmla="*/ 1369219 w 1976438"/>
              <a:gd name="connsiteY53" fmla="*/ 269081 h 561975"/>
              <a:gd name="connsiteX54" fmla="*/ 1319213 w 1976438"/>
              <a:gd name="connsiteY54" fmla="*/ 278606 h 561975"/>
              <a:gd name="connsiteX55" fmla="*/ 1016794 w 1976438"/>
              <a:gd name="connsiteY55" fmla="*/ 359569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76438" h="561975">
                <a:moveTo>
                  <a:pt x="1016794" y="359569"/>
                </a:moveTo>
                <a:lnTo>
                  <a:pt x="740569" y="452437"/>
                </a:lnTo>
                <a:lnTo>
                  <a:pt x="557213" y="516731"/>
                </a:lnTo>
                <a:lnTo>
                  <a:pt x="421482" y="561975"/>
                </a:lnTo>
                <a:lnTo>
                  <a:pt x="404813" y="561975"/>
                </a:lnTo>
                <a:lnTo>
                  <a:pt x="323850" y="540544"/>
                </a:lnTo>
                <a:lnTo>
                  <a:pt x="269082" y="511969"/>
                </a:lnTo>
                <a:lnTo>
                  <a:pt x="209550" y="476250"/>
                </a:lnTo>
                <a:lnTo>
                  <a:pt x="147638" y="421481"/>
                </a:lnTo>
                <a:lnTo>
                  <a:pt x="107157" y="383381"/>
                </a:lnTo>
                <a:lnTo>
                  <a:pt x="64294" y="335756"/>
                </a:lnTo>
                <a:lnTo>
                  <a:pt x="26194" y="292894"/>
                </a:lnTo>
                <a:lnTo>
                  <a:pt x="11907" y="271462"/>
                </a:lnTo>
                <a:lnTo>
                  <a:pt x="4763" y="245269"/>
                </a:lnTo>
                <a:lnTo>
                  <a:pt x="0" y="216694"/>
                </a:lnTo>
                <a:lnTo>
                  <a:pt x="4763" y="195262"/>
                </a:lnTo>
                <a:lnTo>
                  <a:pt x="19050" y="185737"/>
                </a:lnTo>
                <a:lnTo>
                  <a:pt x="33338" y="185737"/>
                </a:lnTo>
                <a:lnTo>
                  <a:pt x="52388" y="192881"/>
                </a:lnTo>
                <a:lnTo>
                  <a:pt x="78582" y="214312"/>
                </a:lnTo>
                <a:lnTo>
                  <a:pt x="140494" y="254794"/>
                </a:lnTo>
                <a:lnTo>
                  <a:pt x="183357" y="276225"/>
                </a:lnTo>
                <a:lnTo>
                  <a:pt x="226219" y="295275"/>
                </a:lnTo>
                <a:lnTo>
                  <a:pt x="259557" y="304800"/>
                </a:lnTo>
                <a:lnTo>
                  <a:pt x="311944" y="319087"/>
                </a:lnTo>
                <a:lnTo>
                  <a:pt x="361950" y="326231"/>
                </a:lnTo>
                <a:lnTo>
                  <a:pt x="395288" y="326231"/>
                </a:lnTo>
                <a:lnTo>
                  <a:pt x="469107" y="319087"/>
                </a:lnTo>
                <a:lnTo>
                  <a:pt x="611982" y="283369"/>
                </a:lnTo>
                <a:lnTo>
                  <a:pt x="840582" y="230981"/>
                </a:lnTo>
                <a:lnTo>
                  <a:pt x="1140619" y="164306"/>
                </a:lnTo>
                <a:lnTo>
                  <a:pt x="1381125" y="111919"/>
                </a:lnTo>
                <a:lnTo>
                  <a:pt x="1407319" y="83344"/>
                </a:lnTo>
                <a:lnTo>
                  <a:pt x="1435894" y="59531"/>
                </a:lnTo>
                <a:lnTo>
                  <a:pt x="1471613" y="38100"/>
                </a:lnTo>
                <a:lnTo>
                  <a:pt x="1507332" y="21431"/>
                </a:lnTo>
                <a:lnTo>
                  <a:pt x="1552575" y="7144"/>
                </a:lnTo>
                <a:lnTo>
                  <a:pt x="1597819" y="0"/>
                </a:lnTo>
                <a:lnTo>
                  <a:pt x="1638300" y="2381"/>
                </a:lnTo>
                <a:lnTo>
                  <a:pt x="1695450" y="19050"/>
                </a:lnTo>
                <a:lnTo>
                  <a:pt x="1790700" y="59531"/>
                </a:lnTo>
                <a:lnTo>
                  <a:pt x="1893094" y="109537"/>
                </a:lnTo>
                <a:lnTo>
                  <a:pt x="1931194" y="130969"/>
                </a:lnTo>
                <a:lnTo>
                  <a:pt x="1943100" y="138112"/>
                </a:lnTo>
                <a:lnTo>
                  <a:pt x="1959769" y="154781"/>
                </a:lnTo>
                <a:lnTo>
                  <a:pt x="1971675" y="180975"/>
                </a:lnTo>
                <a:lnTo>
                  <a:pt x="1976438" y="200025"/>
                </a:lnTo>
                <a:lnTo>
                  <a:pt x="1976438" y="221456"/>
                </a:lnTo>
                <a:lnTo>
                  <a:pt x="1964532" y="247650"/>
                </a:lnTo>
                <a:lnTo>
                  <a:pt x="1943100" y="271462"/>
                </a:lnTo>
                <a:lnTo>
                  <a:pt x="1909763" y="295275"/>
                </a:lnTo>
                <a:lnTo>
                  <a:pt x="1483519" y="271462"/>
                </a:lnTo>
                <a:lnTo>
                  <a:pt x="1414463" y="266700"/>
                </a:lnTo>
                <a:lnTo>
                  <a:pt x="1369219" y="269081"/>
                </a:lnTo>
                <a:lnTo>
                  <a:pt x="1319213" y="278606"/>
                </a:lnTo>
                <a:lnTo>
                  <a:pt x="1016794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2761A8B-6782-4F1D-B194-A571EDB8BABA}"/>
              </a:ext>
            </a:extLst>
          </p:cNvPr>
          <p:cNvSpPr/>
          <p:nvPr/>
        </p:nvSpPr>
        <p:spPr>
          <a:xfrm>
            <a:off x="2617788" y="3021013"/>
            <a:ext cx="1416050" cy="476250"/>
          </a:xfrm>
          <a:custGeom>
            <a:avLst/>
            <a:gdLst>
              <a:gd name="connsiteX0" fmla="*/ 788194 w 1416844"/>
              <a:gd name="connsiteY0" fmla="*/ 307182 h 476250"/>
              <a:gd name="connsiteX1" fmla="*/ 602456 w 1416844"/>
              <a:gd name="connsiteY1" fmla="*/ 390525 h 476250"/>
              <a:gd name="connsiteX2" fmla="*/ 507206 w 1416844"/>
              <a:gd name="connsiteY2" fmla="*/ 435769 h 476250"/>
              <a:gd name="connsiteX3" fmla="*/ 464344 w 1416844"/>
              <a:gd name="connsiteY3" fmla="*/ 454819 h 476250"/>
              <a:gd name="connsiteX4" fmla="*/ 426244 w 1416844"/>
              <a:gd name="connsiteY4" fmla="*/ 466725 h 476250"/>
              <a:gd name="connsiteX5" fmla="*/ 381000 w 1416844"/>
              <a:gd name="connsiteY5" fmla="*/ 473869 h 476250"/>
              <a:gd name="connsiteX6" fmla="*/ 340519 w 1416844"/>
              <a:gd name="connsiteY6" fmla="*/ 476250 h 476250"/>
              <a:gd name="connsiteX7" fmla="*/ 304800 w 1416844"/>
              <a:gd name="connsiteY7" fmla="*/ 469107 h 476250"/>
              <a:gd name="connsiteX8" fmla="*/ 261937 w 1416844"/>
              <a:gd name="connsiteY8" fmla="*/ 450057 h 476250"/>
              <a:gd name="connsiteX9" fmla="*/ 195262 w 1416844"/>
              <a:gd name="connsiteY9" fmla="*/ 414338 h 476250"/>
              <a:gd name="connsiteX10" fmla="*/ 142875 w 1416844"/>
              <a:gd name="connsiteY10" fmla="*/ 378619 h 476250"/>
              <a:gd name="connsiteX11" fmla="*/ 76200 w 1416844"/>
              <a:gd name="connsiteY11" fmla="*/ 323850 h 476250"/>
              <a:gd name="connsiteX12" fmla="*/ 45244 w 1416844"/>
              <a:gd name="connsiteY12" fmla="*/ 292894 h 476250"/>
              <a:gd name="connsiteX13" fmla="*/ 11906 w 1416844"/>
              <a:gd name="connsiteY13" fmla="*/ 264319 h 476250"/>
              <a:gd name="connsiteX14" fmla="*/ 2381 w 1416844"/>
              <a:gd name="connsiteY14" fmla="*/ 247650 h 476250"/>
              <a:gd name="connsiteX15" fmla="*/ 0 w 1416844"/>
              <a:gd name="connsiteY15" fmla="*/ 226219 h 476250"/>
              <a:gd name="connsiteX16" fmla="*/ 4762 w 1416844"/>
              <a:gd name="connsiteY16" fmla="*/ 202407 h 476250"/>
              <a:gd name="connsiteX17" fmla="*/ 16669 w 1416844"/>
              <a:gd name="connsiteY17" fmla="*/ 190500 h 476250"/>
              <a:gd name="connsiteX18" fmla="*/ 40481 w 1416844"/>
              <a:gd name="connsiteY18" fmla="*/ 180975 h 476250"/>
              <a:gd name="connsiteX19" fmla="*/ 59531 w 1416844"/>
              <a:gd name="connsiteY19" fmla="*/ 185738 h 476250"/>
              <a:gd name="connsiteX20" fmla="*/ 97631 w 1416844"/>
              <a:gd name="connsiteY20" fmla="*/ 204788 h 476250"/>
              <a:gd name="connsiteX21" fmla="*/ 123825 w 1416844"/>
              <a:gd name="connsiteY21" fmla="*/ 216694 h 476250"/>
              <a:gd name="connsiteX22" fmla="*/ 185737 w 1416844"/>
              <a:gd name="connsiteY22" fmla="*/ 235744 h 476250"/>
              <a:gd name="connsiteX23" fmla="*/ 230981 w 1416844"/>
              <a:gd name="connsiteY23" fmla="*/ 247650 h 476250"/>
              <a:gd name="connsiteX24" fmla="*/ 285750 w 1416844"/>
              <a:gd name="connsiteY24" fmla="*/ 254794 h 476250"/>
              <a:gd name="connsiteX25" fmla="*/ 335756 w 1416844"/>
              <a:gd name="connsiteY25" fmla="*/ 259557 h 476250"/>
              <a:gd name="connsiteX26" fmla="*/ 359569 w 1416844"/>
              <a:gd name="connsiteY26" fmla="*/ 257175 h 476250"/>
              <a:gd name="connsiteX27" fmla="*/ 392906 w 1416844"/>
              <a:gd name="connsiteY27" fmla="*/ 254794 h 476250"/>
              <a:gd name="connsiteX28" fmla="*/ 481012 w 1416844"/>
              <a:gd name="connsiteY28" fmla="*/ 221457 h 476250"/>
              <a:gd name="connsiteX29" fmla="*/ 697706 w 1416844"/>
              <a:gd name="connsiteY29" fmla="*/ 145257 h 476250"/>
              <a:gd name="connsiteX30" fmla="*/ 895350 w 1416844"/>
              <a:gd name="connsiteY30" fmla="*/ 73819 h 476250"/>
              <a:gd name="connsiteX31" fmla="*/ 935831 w 1416844"/>
              <a:gd name="connsiteY31" fmla="*/ 45244 h 476250"/>
              <a:gd name="connsiteX32" fmla="*/ 971550 w 1416844"/>
              <a:gd name="connsiteY32" fmla="*/ 26194 h 476250"/>
              <a:gd name="connsiteX33" fmla="*/ 1009650 w 1416844"/>
              <a:gd name="connsiteY33" fmla="*/ 9525 h 476250"/>
              <a:gd name="connsiteX34" fmla="*/ 1057275 w 1416844"/>
              <a:gd name="connsiteY34" fmla="*/ 0 h 476250"/>
              <a:gd name="connsiteX35" fmla="*/ 1100137 w 1416844"/>
              <a:gd name="connsiteY35" fmla="*/ 4763 h 476250"/>
              <a:gd name="connsiteX36" fmla="*/ 1135856 w 1416844"/>
              <a:gd name="connsiteY36" fmla="*/ 21432 h 476250"/>
              <a:gd name="connsiteX37" fmla="*/ 1214437 w 1416844"/>
              <a:gd name="connsiteY37" fmla="*/ 64294 h 476250"/>
              <a:gd name="connsiteX38" fmla="*/ 1307306 w 1416844"/>
              <a:gd name="connsiteY38" fmla="*/ 116682 h 476250"/>
              <a:gd name="connsiteX39" fmla="*/ 1357312 w 1416844"/>
              <a:gd name="connsiteY39" fmla="*/ 142875 h 476250"/>
              <a:gd name="connsiteX40" fmla="*/ 1390650 w 1416844"/>
              <a:gd name="connsiteY40" fmla="*/ 166688 h 476250"/>
              <a:gd name="connsiteX41" fmla="*/ 1407319 w 1416844"/>
              <a:gd name="connsiteY41" fmla="*/ 185738 h 476250"/>
              <a:gd name="connsiteX42" fmla="*/ 1416844 w 1416844"/>
              <a:gd name="connsiteY42" fmla="*/ 211932 h 476250"/>
              <a:gd name="connsiteX43" fmla="*/ 1416844 w 1416844"/>
              <a:gd name="connsiteY43" fmla="*/ 240507 h 476250"/>
              <a:gd name="connsiteX44" fmla="*/ 1400175 w 1416844"/>
              <a:gd name="connsiteY44" fmla="*/ 266700 h 476250"/>
              <a:gd name="connsiteX45" fmla="*/ 1347787 w 1416844"/>
              <a:gd name="connsiteY45" fmla="*/ 328613 h 476250"/>
              <a:gd name="connsiteX46" fmla="*/ 1302544 w 1416844"/>
              <a:gd name="connsiteY46" fmla="*/ 388144 h 476250"/>
              <a:gd name="connsiteX47" fmla="*/ 1028700 w 1416844"/>
              <a:gd name="connsiteY47" fmla="*/ 257175 h 476250"/>
              <a:gd name="connsiteX48" fmla="*/ 992981 w 1416844"/>
              <a:gd name="connsiteY48" fmla="*/ 242888 h 476250"/>
              <a:gd name="connsiteX49" fmla="*/ 964406 w 1416844"/>
              <a:gd name="connsiteY49" fmla="*/ 238125 h 476250"/>
              <a:gd name="connsiteX50" fmla="*/ 919162 w 1416844"/>
              <a:gd name="connsiteY50" fmla="*/ 252413 h 476250"/>
              <a:gd name="connsiteX51" fmla="*/ 788194 w 1416844"/>
              <a:gd name="connsiteY51" fmla="*/ 307182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416844" h="476250">
                <a:moveTo>
                  <a:pt x="788194" y="307182"/>
                </a:moveTo>
                <a:lnTo>
                  <a:pt x="602456" y="390525"/>
                </a:lnTo>
                <a:lnTo>
                  <a:pt x="507206" y="435769"/>
                </a:lnTo>
                <a:lnTo>
                  <a:pt x="464344" y="454819"/>
                </a:lnTo>
                <a:lnTo>
                  <a:pt x="426244" y="466725"/>
                </a:lnTo>
                <a:lnTo>
                  <a:pt x="381000" y="473869"/>
                </a:lnTo>
                <a:lnTo>
                  <a:pt x="340519" y="476250"/>
                </a:lnTo>
                <a:lnTo>
                  <a:pt x="304800" y="469107"/>
                </a:lnTo>
                <a:lnTo>
                  <a:pt x="261937" y="450057"/>
                </a:lnTo>
                <a:lnTo>
                  <a:pt x="195262" y="414338"/>
                </a:lnTo>
                <a:lnTo>
                  <a:pt x="142875" y="378619"/>
                </a:lnTo>
                <a:lnTo>
                  <a:pt x="76200" y="323850"/>
                </a:lnTo>
                <a:lnTo>
                  <a:pt x="45244" y="292894"/>
                </a:lnTo>
                <a:lnTo>
                  <a:pt x="11906" y="264319"/>
                </a:lnTo>
                <a:lnTo>
                  <a:pt x="2381" y="247650"/>
                </a:lnTo>
                <a:lnTo>
                  <a:pt x="0" y="226219"/>
                </a:lnTo>
                <a:lnTo>
                  <a:pt x="4762" y="202407"/>
                </a:lnTo>
                <a:lnTo>
                  <a:pt x="16669" y="190500"/>
                </a:lnTo>
                <a:lnTo>
                  <a:pt x="40481" y="180975"/>
                </a:lnTo>
                <a:lnTo>
                  <a:pt x="59531" y="185738"/>
                </a:lnTo>
                <a:lnTo>
                  <a:pt x="97631" y="204788"/>
                </a:lnTo>
                <a:lnTo>
                  <a:pt x="123825" y="216694"/>
                </a:lnTo>
                <a:lnTo>
                  <a:pt x="185737" y="235744"/>
                </a:lnTo>
                <a:lnTo>
                  <a:pt x="230981" y="247650"/>
                </a:lnTo>
                <a:lnTo>
                  <a:pt x="285750" y="254794"/>
                </a:lnTo>
                <a:lnTo>
                  <a:pt x="335756" y="259557"/>
                </a:lnTo>
                <a:lnTo>
                  <a:pt x="359569" y="257175"/>
                </a:lnTo>
                <a:lnTo>
                  <a:pt x="392906" y="254794"/>
                </a:lnTo>
                <a:lnTo>
                  <a:pt x="481012" y="221457"/>
                </a:lnTo>
                <a:lnTo>
                  <a:pt x="697706" y="145257"/>
                </a:lnTo>
                <a:lnTo>
                  <a:pt x="895350" y="73819"/>
                </a:lnTo>
                <a:lnTo>
                  <a:pt x="935831" y="45244"/>
                </a:lnTo>
                <a:lnTo>
                  <a:pt x="971550" y="26194"/>
                </a:lnTo>
                <a:lnTo>
                  <a:pt x="1009650" y="9525"/>
                </a:lnTo>
                <a:lnTo>
                  <a:pt x="1057275" y="0"/>
                </a:lnTo>
                <a:lnTo>
                  <a:pt x="1100137" y="4763"/>
                </a:lnTo>
                <a:lnTo>
                  <a:pt x="1135856" y="21432"/>
                </a:lnTo>
                <a:lnTo>
                  <a:pt x="1214437" y="64294"/>
                </a:lnTo>
                <a:lnTo>
                  <a:pt x="1307306" y="116682"/>
                </a:lnTo>
                <a:lnTo>
                  <a:pt x="1357312" y="142875"/>
                </a:lnTo>
                <a:lnTo>
                  <a:pt x="1390650" y="166688"/>
                </a:lnTo>
                <a:lnTo>
                  <a:pt x="1407319" y="185738"/>
                </a:lnTo>
                <a:lnTo>
                  <a:pt x="1416844" y="211932"/>
                </a:lnTo>
                <a:lnTo>
                  <a:pt x="1416844" y="240507"/>
                </a:lnTo>
                <a:lnTo>
                  <a:pt x="1400175" y="266700"/>
                </a:lnTo>
                <a:lnTo>
                  <a:pt x="1347787" y="328613"/>
                </a:lnTo>
                <a:lnTo>
                  <a:pt x="1302544" y="388144"/>
                </a:lnTo>
                <a:lnTo>
                  <a:pt x="1028700" y="257175"/>
                </a:lnTo>
                <a:lnTo>
                  <a:pt x="992981" y="242888"/>
                </a:lnTo>
                <a:lnTo>
                  <a:pt x="964406" y="238125"/>
                </a:lnTo>
                <a:lnTo>
                  <a:pt x="919162" y="252413"/>
                </a:lnTo>
                <a:lnTo>
                  <a:pt x="788194" y="3071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6D55063-7FB9-45A9-921A-120E6FB6B420}"/>
              </a:ext>
            </a:extLst>
          </p:cNvPr>
          <p:cNvSpPr/>
          <p:nvPr/>
        </p:nvSpPr>
        <p:spPr>
          <a:xfrm>
            <a:off x="5546725" y="2274888"/>
            <a:ext cx="1266825" cy="1047750"/>
          </a:xfrm>
          <a:custGeom>
            <a:avLst/>
            <a:gdLst>
              <a:gd name="connsiteX0" fmla="*/ 361950 w 1266825"/>
              <a:gd name="connsiteY0" fmla="*/ 881062 h 1047750"/>
              <a:gd name="connsiteX1" fmla="*/ 42863 w 1266825"/>
              <a:gd name="connsiteY1" fmla="*/ 1047750 h 1047750"/>
              <a:gd name="connsiteX2" fmla="*/ 0 w 1266825"/>
              <a:gd name="connsiteY2" fmla="*/ 1014412 h 1047750"/>
              <a:gd name="connsiteX3" fmla="*/ 76200 w 1266825"/>
              <a:gd name="connsiteY3" fmla="*/ 957262 h 1047750"/>
              <a:gd name="connsiteX4" fmla="*/ 204788 w 1266825"/>
              <a:gd name="connsiteY4" fmla="*/ 864394 h 1047750"/>
              <a:gd name="connsiteX5" fmla="*/ 302419 w 1266825"/>
              <a:gd name="connsiteY5" fmla="*/ 790575 h 1047750"/>
              <a:gd name="connsiteX6" fmla="*/ 376238 w 1266825"/>
              <a:gd name="connsiteY6" fmla="*/ 733425 h 1047750"/>
              <a:gd name="connsiteX7" fmla="*/ 488157 w 1266825"/>
              <a:gd name="connsiteY7" fmla="*/ 638175 h 1047750"/>
              <a:gd name="connsiteX8" fmla="*/ 590550 w 1266825"/>
              <a:gd name="connsiteY8" fmla="*/ 550069 h 1047750"/>
              <a:gd name="connsiteX9" fmla="*/ 669132 w 1266825"/>
              <a:gd name="connsiteY9" fmla="*/ 473869 h 1047750"/>
              <a:gd name="connsiteX10" fmla="*/ 728663 w 1266825"/>
              <a:gd name="connsiteY10" fmla="*/ 416719 h 1047750"/>
              <a:gd name="connsiteX11" fmla="*/ 795338 w 1266825"/>
              <a:gd name="connsiteY11" fmla="*/ 345281 h 1047750"/>
              <a:gd name="connsiteX12" fmla="*/ 828675 w 1266825"/>
              <a:gd name="connsiteY12" fmla="*/ 307181 h 1047750"/>
              <a:gd name="connsiteX13" fmla="*/ 845344 w 1266825"/>
              <a:gd name="connsiteY13" fmla="*/ 280987 h 1047750"/>
              <a:gd name="connsiteX14" fmla="*/ 854869 w 1266825"/>
              <a:gd name="connsiteY14" fmla="*/ 252412 h 1047750"/>
              <a:gd name="connsiteX15" fmla="*/ 850107 w 1266825"/>
              <a:gd name="connsiteY15" fmla="*/ 216694 h 1047750"/>
              <a:gd name="connsiteX16" fmla="*/ 838200 w 1266825"/>
              <a:gd name="connsiteY16" fmla="*/ 178594 h 1047750"/>
              <a:gd name="connsiteX17" fmla="*/ 823913 w 1266825"/>
              <a:gd name="connsiteY17" fmla="*/ 152400 h 1047750"/>
              <a:gd name="connsiteX18" fmla="*/ 788194 w 1266825"/>
              <a:gd name="connsiteY18" fmla="*/ 107156 h 1047750"/>
              <a:gd name="connsiteX19" fmla="*/ 757238 w 1266825"/>
              <a:gd name="connsiteY19" fmla="*/ 80962 h 1047750"/>
              <a:gd name="connsiteX20" fmla="*/ 740569 w 1266825"/>
              <a:gd name="connsiteY20" fmla="*/ 66675 h 1047750"/>
              <a:gd name="connsiteX21" fmla="*/ 726282 w 1266825"/>
              <a:gd name="connsiteY21" fmla="*/ 47625 h 1047750"/>
              <a:gd name="connsiteX22" fmla="*/ 723900 w 1266825"/>
              <a:gd name="connsiteY22" fmla="*/ 30956 h 1047750"/>
              <a:gd name="connsiteX23" fmla="*/ 728663 w 1266825"/>
              <a:gd name="connsiteY23" fmla="*/ 9525 h 1047750"/>
              <a:gd name="connsiteX24" fmla="*/ 745332 w 1266825"/>
              <a:gd name="connsiteY24" fmla="*/ 0 h 1047750"/>
              <a:gd name="connsiteX25" fmla="*/ 781050 w 1266825"/>
              <a:gd name="connsiteY25" fmla="*/ 4762 h 1047750"/>
              <a:gd name="connsiteX26" fmla="*/ 814388 w 1266825"/>
              <a:gd name="connsiteY26" fmla="*/ 16669 h 1047750"/>
              <a:gd name="connsiteX27" fmla="*/ 873919 w 1266825"/>
              <a:gd name="connsiteY27" fmla="*/ 21431 h 1047750"/>
              <a:gd name="connsiteX28" fmla="*/ 933450 w 1266825"/>
              <a:gd name="connsiteY28" fmla="*/ 35719 h 1047750"/>
              <a:gd name="connsiteX29" fmla="*/ 988219 w 1266825"/>
              <a:gd name="connsiteY29" fmla="*/ 57150 h 1047750"/>
              <a:gd name="connsiteX30" fmla="*/ 1031082 w 1266825"/>
              <a:gd name="connsiteY30" fmla="*/ 80962 h 1047750"/>
              <a:gd name="connsiteX31" fmla="*/ 1073944 w 1266825"/>
              <a:gd name="connsiteY31" fmla="*/ 109537 h 1047750"/>
              <a:gd name="connsiteX32" fmla="*/ 1121569 w 1266825"/>
              <a:gd name="connsiteY32" fmla="*/ 152400 h 1047750"/>
              <a:gd name="connsiteX33" fmla="*/ 1171575 w 1266825"/>
              <a:gd name="connsiteY33" fmla="*/ 197644 h 1047750"/>
              <a:gd name="connsiteX34" fmla="*/ 1214438 w 1266825"/>
              <a:gd name="connsiteY34" fmla="*/ 242887 h 1047750"/>
              <a:gd name="connsiteX35" fmla="*/ 1245394 w 1266825"/>
              <a:gd name="connsiteY35" fmla="*/ 285750 h 1047750"/>
              <a:gd name="connsiteX36" fmla="*/ 1262063 w 1266825"/>
              <a:gd name="connsiteY36" fmla="*/ 314325 h 1047750"/>
              <a:gd name="connsiteX37" fmla="*/ 1266825 w 1266825"/>
              <a:gd name="connsiteY37" fmla="*/ 333375 h 1047750"/>
              <a:gd name="connsiteX38" fmla="*/ 1266825 w 1266825"/>
              <a:gd name="connsiteY38" fmla="*/ 354806 h 1047750"/>
              <a:gd name="connsiteX39" fmla="*/ 1259682 w 1266825"/>
              <a:gd name="connsiteY39" fmla="*/ 381000 h 1047750"/>
              <a:gd name="connsiteX40" fmla="*/ 1235869 w 1266825"/>
              <a:gd name="connsiteY40" fmla="*/ 400050 h 1047750"/>
              <a:gd name="connsiteX41" fmla="*/ 1164432 w 1266825"/>
              <a:gd name="connsiteY41" fmla="*/ 428625 h 1047750"/>
              <a:gd name="connsiteX42" fmla="*/ 1042988 w 1266825"/>
              <a:gd name="connsiteY42" fmla="*/ 495300 h 1047750"/>
              <a:gd name="connsiteX43" fmla="*/ 842963 w 1266825"/>
              <a:gd name="connsiteY43" fmla="*/ 616744 h 1047750"/>
              <a:gd name="connsiteX44" fmla="*/ 619125 w 1266825"/>
              <a:gd name="connsiteY44" fmla="*/ 740569 h 1047750"/>
              <a:gd name="connsiteX45" fmla="*/ 361950 w 1266825"/>
              <a:gd name="connsiteY45" fmla="*/ 881062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66825" h="1047750">
                <a:moveTo>
                  <a:pt x="361950" y="881062"/>
                </a:moveTo>
                <a:lnTo>
                  <a:pt x="42863" y="1047750"/>
                </a:lnTo>
                <a:lnTo>
                  <a:pt x="0" y="1014412"/>
                </a:lnTo>
                <a:lnTo>
                  <a:pt x="76200" y="957262"/>
                </a:lnTo>
                <a:lnTo>
                  <a:pt x="204788" y="864394"/>
                </a:lnTo>
                <a:lnTo>
                  <a:pt x="302419" y="790575"/>
                </a:lnTo>
                <a:lnTo>
                  <a:pt x="376238" y="733425"/>
                </a:lnTo>
                <a:lnTo>
                  <a:pt x="488157" y="638175"/>
                </a:lnTo>
                <a:lnTo>
                  <a:pt x="590550" y="550069"/>
                </a:lnTo>
                <a:lnTo>
                  <a:pt x="669132" y="473869"/>
                </a:lnTo>
                <a:lnTo>
                  <a:pt x="728663" y="416719"/>
                </a:lnTo>
                <a:lnTo>
                  <a:pt x="795338" y="345281"/>
                </a:lnTo>
                <a:lnTo>
                  <a:pt x="828675" y="307181"/>
                </a:lnTo>
                <a:lnTo>
                  <a:pt x="845344" y="280987"/>
                </a:lnTo>
                <a:lnTo>
                  <a:pt x="854869" y="252412"/>
                </a:lnTo>
                <a:lnTo>
                  <a:pt x="850107" y="216694"/>
                </a:lnTo>
                <a:lnTo>
                  <a:pt x="838200" y="178594"/>
                </a:lnTo>
                <a:lnTo>
                  <a:pt x="823913" y="152400"/>
                </a:lnTo>
                <a:lnTo>
                  <a:pt x="788194" y="107156"/>
                </a:lnTo>
                <a:lnTo>
                  <a:pt x="757238" y="80962"/>
                </a:lnTo>
                <a:lnTo>
                  <a:pt x="740569" y="66675"/>
                </a:lnTo>
                <a:lnTo>
                  <a:pt x="726282" y="47625"/>
                </a:lnTo>
                <a:lnTo>
                  <a:pt x="723900" y="30956"/>
                </a:lnTo>
                <a:lnTo>
                  <a:pt x="728663" y="9525"/>
                </a:lnTo>
                <a:lnTo>
                  <a:pt x="745332" y="0"/>
                </a:lnTo>
                <a:lnTo>
                  <a:pt x="781050" y="4762"/>
                </a:lnTo>
                <a:lnTo>
                  <a:pt x="814388" y="16669"/>
                </a:lnTo>
                <a:lnTo>
                  <a:pt x="873919" y="21431"/>
                </a:lnTo>
                <a:lnTo>
                  <a:pt x="933450" y="35719"/>
                </a:lnTo>
                <a:lnTo>
                  <a:pt x="988219" y="57150"/>
                </a:lnTo>
                <a:lnTo>
                  <a:pt x="1031082" y="80962"/>
                </a:lnTo>
                <a:lnTo>
                  <a:pt x="1073944" y="109537"/>
                </a:lnTo>
                <a:lnTo>
                  <a:pt x="1121569" y="152400"/>
                </a:lnTo>
                <a:lnTo>
                  <a:pt x="1171575" y="197644"/>
                </a:lnTo>
                <a:lnTo>
                  <a:pt x="1214438" y="242887"/>
                </a:lnTo>
                <a:lnTo>
                  <a:pt x="1245394" y="285750"/>
                </a:lnTo>
                <a:lnTo>
                  <a:pt x="1262063" y="314325"/>
                </a:lnTo>
                <a:lnTo>
                  <a:pt x="1266825" y="333375"/>
                </a:lnTo>
                <a:lnTo>
                  <a:pt x="1266825" y="354806"/>
                </a:lnTo>
                <a:lnTo>
                  <a:pt x="1259682" y="381000"/>
                </a:lnTo>
                <a:lnTo>
                  <a:pt x="1235869" y="400050"/>
                </a:lnTo>
                <a:lnTo>
                  <a:pt x="1164432" y="428625"/>
                </a:lnTo>
                <a:lnTo>
                  <a:pt x="1042988" y="495300"/>
                </a:lnTo>
                <a:lnTo>
                  <a:pt x="842963" y="616744"/>
                </a:lnTo>
                <a:lnTo>
                  <a:pt x="619125" y="740569"/>
                </a:lnTo>
                <a:lnTo>
                  <a:pt x="361950" y="881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C599A74-8806-4694-954C-C70B0B6F4696}"/>
              </a:ext>
            </a:extLst>
          </p:cNvPr>
          <p:cNvSpPr/>
          <p:nvPr/>
        </p:nvSpPr>
        <p:spPr>
          <a:xfrm>
            <a:off x="4552950" y="1681163"/>
            <a:ext cx="1047750" cy="958850"/>
          </a:xfrm>
          <a:custGeom>
            <a:avLst/>
            <a:gdLst>
              <a:gd name="connsiteX0" fmla="*/ 280988 w 1047750"/>
              <a:gd name="connsiteY0" fmla="*/ 731043 h 959643"/>
              <a:gd name="connsiteX1" fmla="*/ 66675 w 1047750"/>
              <a:gd name="connsiteY1" fmla="*/ 959643 h 959643"/>
              <a:gd name="connsiteX2" fmla="*/ 0 w 1047750"/>
              <a:gd name="connsiteY2" fmla="*/ 900112 h 959643"/>
              <a:gd name="connsiteX3" fmla="*/ 90488 w 1047750"/>
              <a:gd name="connsiteY3" fmla="*/ 785812 h 959643"/>
              <a:gd name="connsiteX4" fmla="*/ 240506 w 1047750"/>
              <a:gd name="connsiteY4" fmla="*/ 600075 h 959643"/>
              <a:gd name="connsiteX5" fmla="*/ 321469 w 1047750"/>
              <a:gd name="connsiteY5" fmla="*/ 492918 h 959643"/>
              <a:gd name="connsiteX6" fmla="*/ 400050 w 1047750"/>
              <a:gd name="connsiteY6" fmla="*/ 388143 h 959643"/>
              <a:gd name="connsiteX7" fmla="*/ 442913 w 1047750"/>
              <a:gd name="connsiteY7" fmla="*/ 321468 h 959643"/>
              <a:gd name="connsiteX8" fmla="*/ 490538 w 1047750"/>
              <a:gd name="connsiteY8" fmla="*/ 250031 h 959643"/>
              <a:gd name="connsiteX9" fmla="*/ 516731 w 1047750"/>
              <a:gd name="connsiteY9" fmla="*/ 211931 h 959643"/>
              <a:gd name="connsiteX10" fmla="*/ 550069 w 1047750"/>
              <a:gd name="connsiteY10" fmla="*/ 161925 h 959643"/>
              <a:gd name="connsiteX11" fmla="*/ 573881 w 1047750"/>
              <a:gd name="connsiteY11" fmla="*/ 116681 h 959643"/>
              <a:gd name="connsiteX12" fmla="*/ 583406 w 1047750"/>
              <a:gd name="connsiteY12" fmla="*/ 88106 h 959643"/>
              <a:gd name="connsiteX13" fmla="*/ 583406 w 1047750"/>
              <a:gd name="connsiteY13" fmla="*/ 66675 h 959643"/>
              <a:gd name="connsiteX14" fmla="*/ 550069 w 1047750"/>
              <a:gd name="connsiteY14" fmla="*/ 0 h 959643"/>
              <a:gd name="connsiteX15" fmla="*/ 1047750 w 1047750"/>
              <a:gd name="connsiteY15" fmla="*/ 35718 h 959643"/>
              <a:gd name="connsiteX16" fmla="*/ 1040606 w 1047750"/>
              <a:gd name="connsiteY16" fmla="*/ 76200 h 959643"/>
              <a:gd name="connsiteX17" fmla="*/ 985838 w 1047750"/>
              <a:gd name="connsiteY17" fmla="*/ 107156 h 959643"/>
              <a:gd name="connsiteX18" fmla="*/ 904875 w 1047750"/>
              <a:gd name="connsiteY18" fmla="*/ 154781 h 959643"/>
              <a:gd name="connsiteX19" fmla="*/ 812006 w 1047750"/>
              <a:gd name="connsiteY19" fmla="*/ 221456 h 959643"/>
              <a:gd name="connsiteX20" fmla="*/ 704850 w 1047750"/>
              <a:gd name="connsiteY20" fmla="*/ 314325 h 959643"/>
              <a:gd name="connsiteX21" fmla="*/ 552450 w 1047750"/>
              <a:gd name="connsiteY21" fmla="*/ 457200 h 959643"/>
              <a:gd name="connsiteX22" fmla="*/ 447675 w 1047750"/>
              <a:gd name="connsiteY22" fmla="*/ 561975 h 959643"/>
              <a:gd name="connsiteX23" fmla="*/ 280988 w 1047750"/>
              <a:gd name="connsiteY23" fmla="*/ 731043 h 95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47750" h="959643">
                <a:moveTo>
                  <a:pt x="280988" y="731043"/>
                </a:moveTo>
                <a:lnTo>
                  <a:pt x="66675" y="959643"/>
                </a:lnTo>
                <a:lnTo>
                  <a:pt x="0" y="900112"/>
                </a:lnTo>
                <a:lnTo>
                  <a:pt x="90488" y="785812"/>
                </a:lnTo>
                <a:lnTo>
                  <a:pt x="240506" y="600075"/>
                </a:lnTo>
                <a:lnTo>
                  <a:pt x="321469" y="492918"/>
                </a:lnTo>
                <a:lnTo>
                  <a:pt x="400050" y="388143"/>
                </a:lnTo>
                <a:lnTo>
                  <a:pt x="442913" y="321468"/>
                </a:lnTo>
                <a:lnTo>
                  <a:pt x="490538" y="250031"/>
                </a:lnTo>
                <a:lnTo>
                  <a:pt x="516731" y="211931"/>
                </a:lnTo>
                <a:lnTo>
                  <a:pt x="550069" y="161925"/>
                </a:lnTo>
                <a:lnTo>
                  <a:pt x="573881" y="116681"/>
                </a:lnTo>
                <a:lnTo>
                  <a:pt x="583406" y="88106"/>
                </a:lnTo>
                <a:lnTo>
                  <a:pt x="583406" y="66675"/>
                </a:lnTo>
                <a:lnTo>
                  <a:pt x="550069" y="0"/>
                </a:lnTo>
                <a:lnTo>
                  <a:pt x="1047750" y="35718"/>
                </a:lnTo>
                <a:lnTo>
                  <a:pt x="1040606" y="76200"/>
                </a:lnTo>
                <a:lnTo>
                  <a:pt x="985838" y="107156"/>
                </a:lnTo>
                <a:lnTo>
                  <a:pt x="904875" y="154781"/>
                </a:lnTo>
                <a:lnTo>
                  <a:pt x="812006" y="221456"/>
                </a:lnTo>
                <a:lnTo>
                  <a:pt x="704850" y="314325"/>
                </a:lnTo>
                <a:lnTo>
                  <a:pt x="552450" y="457200"/>
                </a:lnTo>
                <a:lnTo>
                  <a:pt x="447675" y="561975"/>
                </a:lnTo>
                <a:lnTo>
                  <a:pt x="280988" y="7310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C458A47-28AF-4ACD-9AC7-48CBAD601809}"/>
              </a:ext>
            </a:extLst>
          </p:cNvPr>
          <p:cNvSpPr/>
          <p:nvPr/>
        </p:nvSpPr>
        <p:spPr>
          <a:xfrm rot="16200000">
            <a:off x="3827463" y="3116263"/>
            <a:ext cx="1946275" cy="701675"/>
          </a:xfrm>
          <a:custGeom>
            <a:avLst/>
            <a:gdLst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24250 w 3552825"/>
              <a:gd name="connsiteY55" fmla="*/ 19050 h 720725"/>
              <a:gd name="connsiteX56" fmla="*/ 3543300 w 3552825"/>
              <a:gd name="connsiteY56" fmla="*/ 22225 h 720725"/>
              <a:gd name="connsiteX57" fmla="*/ 3552825 w 3552825"/>
              <a:gd name="connsiteY57" fmla="*/ 38100 h 720725"/>
              <a:gd name="connsiteX58" fmla="*/ 3549650 w 3552825"/>
              <a:gd name="connsiteY58" fmla="*/ 63500 h 720725"/>
              <a:gd name="connsiteX59" fmla="*/ 3540125 w 3552825"/>
              <a:gd name="connsiteY59" fmla="*/ 104775 h 720725"/>
              <a:gd name="connsiteX60" fmla="*/ 3508375 w 3552825"/>
              <a:gd name="connsiteY60" fmla="*/ 158750 h 720725"/>
              <a:gd name="connsiteX61" fmla="*/ 3441700 w 3552825"/>
              <a:gd name="connsiteY61" fmla="*/ 222250 h 720725"/>
              <a:gd name="connsiteX62" fmla="*/ 3371850 w 3552825"/>
              <a:gd name="connsiteY62" fmla="*/ 285750 h 720725"/>
              <a:gd name="connsiteX63" fmla="*/ 3251200 w 3552825"/>
              <a:gd name="connsiteY63" fmla="*/ 371475 h 720725"/>
              <a:gd name="connsiteX64" fmla="*/ 3159125 w 3552825"/>
              <a:gd name="connsiteY64" fmla="*/ 431800 h 720725"/>
              <a:gd name="connsiteX65" fmla="*/ 3003550 w 3552825"/>
              <a:gd name="connsiteY65" fmla="*/ 511175 h 720725"/>
              <a:gd name="connsiteX66" fmla="*/ 2863850 w 3552825"/>
              <a:gd name="connsiteY66" fmla="*/ 561975 h 720725"/>
              <a:gd name="connsiteX67" fmla="*/ 2711450 w 3552825"/>
              <a:gd name="connsiteY67" fmla="*/ 606425 h 720725"/>
              <a:gd name="connsiteX68" fmla="*/ 2578100 w 3552825"/>
              <a:gd name="connsiteY68" fmla="*/ 638175 h 720725"/>
              <a:gd name="connsiteX69" fmla="*/ 2441575 w 3552825"/>
              <a:gd name="connsiteY69" fmla="*/ 660400 h 720725"/>
              <a:gd name="connsiteX70" fmla="*/ 2327275 w 3552825"/>
              <a:gd name="connsiteY70" fmla="*/ 679450 h 720725"/>
              <a:gd name="connsiteX71" fmla="*/ 2155825 w 3552825"/>
              <a:gd name="connsiteY71" fmla="*/ 692150 h 720725"/>
              <a:gd name="connsiteX72" fmla="*/ 1879600 w 3552825"/>
              <a:gd name="connsiteY72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238125 w 3552825"/>
              <a:gd name="connsiteY21" fmla="*/ 0 h 720725"/>
              <a:gd name="connsiteX22" fmla="*/ 488950 w 3552825"/>
              <a:gd name="connsiteY22" fmla="*/ 200025 h 720725"/>
              <a:gd name="connsiteX23" fmla="*/ 498475 w 3552825"/>
              <a:gd name="connsiteY23" fmla="*/ 225425 h 720725"/>
              <a:gd name="connsiteX24" fmla="*/ 517525 w 3552825"/>
              <a:gd name="connsiteY24" fmla="*/ 260350 h 720725"/>
              <a:gd name="connsiteX25" fmla="*/ 555625 w 3552825"/>
              <a:gd name="connsiteY25" fmla="*/ 304800 h 720725"/>
              <a:gd name="connsiteX26" fmla="*/ 600075 w 3552825"/>
              <a:gd name="connsiteY26" fmla="*/ 336550 h 720725"/>
              <a:gd name="connsiteX27" fmla="*/ 676275 w 3552825"/>
              <a:gd name="connsiteY27" fmla="*/ 368300 h 720725"/>
              <a:gd name="connsiteX28" fmla="*/ 777875 w 3552825"/>
              <a:gd name="connsiteY28" fmla="*/ 396875 h 720725"/>
              <a:gd name="connsiteX29" fmla="*/ 895350 w 3552825"/>
              <a:gd name="connsiteY29" fmla="*/ 425450 h 720725"/>
              <a:gd name="connsiteX30" fmla="*/ 1016000 w 3552825"/>
              <a:gd name="connsiteY30" fmla="*/ 454025 h 720725"/>
              <a:gd name="connsiteX31" fmla="*/ 1123950 w 3552825"/>
              <a:gd name="connsiteY31" fmla="*/ 473075 h 720725"/>
              <a:gd name="connsiteX32" fmla="*/ 1225550 w 3552825"/>
              <a:gd name="connsiteY32" fmla="*/ 485775 h 720725"/>
              <a:gd name="connsiteX33" fmla="*/ 1327150 w 3552825"/>
              <a:gd name="connsiteY33" fmla="*/ 495300 h 720725"/>
              <a:gd name="connsiteX34" fmla="*/ 1412875 w 3552825"/>
              <a:gd name="connsiteY34" fmla="*/ 495300 h 720725"/>
              <a:gd name="connsiteX35" fmla="*/ 1606550 w 3552825"/>
              <a:gd name="connsiteY35" fmla="*/ 495300 h 720725"/>
              <a:gd name="connsiteX36" fmla="*/ 1793875 w 3552825"/>
              <a:gd name="connsiteY36" fmla="*/ 508000 h 720725"/>
              <a:gd name="connsiteX37" fmla="*/ 1908175 w 3552825"/>
              <a:gd name="connsiteY37" fmla="*/ 508000 h 720725"/>
              <a:gd name="connsiteX38" fmla="*/ 2070100 w 3552825"/>
              <a:gd name="connsiteY38" fmla="*/ 498475 h 720725"/>
              <a:gd name="connsiteX39" fmla="*/ 2124075 w 3552825"/>
              <a:gd name="connsiteY39" fmla="*/ 492125 h 720725"/>
              <a:gd name="connsiteX40" fmla="*/ 2279650 w 3552825"/>
              <a:gd name="connsiteY40" fmla="*/ 473075 h 720725"/>
              <a:gd name="connsiteX41" fmla="*/ 2428875 w 3552825"/>
              <a:gd name="connsiteY41" fmla="*/ 454025 h 720725"/>
              <a:gd name="connsiteX42" fmla="*/ 2552700 w 3552825"/>
              <a:gd name="connsiteY42" fmla="*/ 438150 h 720725"/>
              <a:gd name="connsiteX43" fmla="*/ 2667000 w 3552825"/>
              <a:gd name="connsiteY43" fmla="*/ 419100 h 720725"/>
              <a:gd name="connsiteX44" fmla="*/ 2749550 w 3552825"/>
              <a:gd name="connsiteY44" fmla="*/ 403225 h 720725"/>
              <a:gd name="connsiteX45" fmla="*/ 2832100 w 3552825"/>
              <a:gd name="connsiteY45" fmla="*/ 381000 h 720725"/>
              <a:gd name="connsiteX46" fmla="*/ 2987675 w 3552825"/>
              <a:gd name="connsiteY46" fmla="*/ 320675 h 720725"/>
              <a:gd name="connsiteX47" fmla="*/ 3098800 w 3552825"/>
              <a:gd name="connsiteY47" fmla="*/ 276225 h 720725"/>
              <a:gd name="connsiteX48" fmla="*/ 3206750 w 3552825"/>
              <a:gd name="connsiteY48" fmla="*/ 219075 h 720725"/>
              <a:gd name="connsiteX49" fmla="*/ 3276600 w 3552825"/>
              <a:gd name="connsiteY49" fmla="*/ 177800 h 720725"/>
              <a:gd name="connsiteX50" fmla="*/ 3362325 w 3552825"/>
              <a:gd name="connsiteY50" fmla="*/ 120650 h 720725"/>
              <a:gd name="connsiteX51" fmla="*/ 3441700 w 3552825"/>
              <a:gd name="connsiteY51" fmla="*/ 60325 h 720725"/>
              <a:gd name="connsiteX52" fmla="*/ 3463925 w 3552825"/>
              <a:gd name="connsiteY52" fmla="*/ 47625 h 720725"/>
              <a:gd name="connsiteX53" fmla="*/ 3498850 w 3552825"/>
              <a:gd name="connsiteY53" fmla="*/ 28575 h 720725"/>
              <a:gd name="connsiteX54" fmla="*/ 3524250 w 3552825"/>
              <a:gd name="connsiteY54" fmla="*/ 19050 h 720725"/>
              <a:gd name="connsiteX55" fmla="*/ 3543300 w 3552825"/>
              <a:gd name="connsiteY55" fmla="*/ 22225 h 720725"/>
              <a:gd name="connsiteX56" fmla="*/ 3552825 w 3552825"/>
              <a:gd name="connsiteY56" fmla="*/ 38100 h 720725"/>
              <a:gd name="connsiteX57" fmla="*/ 3549650 w 3552825"/>
              <a:gd name="connsiteY57" fmla="*/ 63500 h 720725"/>
              <a:gd name="connsiteX58" fmla="*/ 3540125 w 3552825"/>
              <a:gd name="connsiteY58" fmla="*/ 104775 h 720725"/>
              <a:gd name="connsiteX59" fmla="*/ 3508375 w 3552825"/>
              <a:gd name="connsiteY59" fmla="*/ 158750 h 720725"/>
              <a:gd name="connsiteX60" fmla="*/ 3441700 w 3552825"/>
              <a:gd name="connsiteY60" fmla="*/ 222250 h 720725"/>
              <a:gd name="connsiteX61" fmla="*/ 3371850 w 3552825"/>
              <a:gd name="connsiteY61" fmla="*/ 285750 h 720725"/>
              <a:gd name="connsiteX62" fmla="*/ 3251200 w 3552825"/>
              <a:gd name="connsiteY62" fmla="*/ 371475 h 720725"/>
              <a:gd name="connsiteX63" fmla="*/ 3159125 w 3552825"/>
              <a:gd name="connsiteY63" fmla="*/ 431800 h 720725"/>
              <a:gd name="connsiteX64" fmla="*/ 3003550 w 3552825"/>
              <a:gd name="connsiteY64" fmla="*/ 511175 h 720725"/>
              <a:gd name="connsiteX65" fmla="*/ 2863850 w 3552825"/>
              <a:gd name="connsiteY65" fmla="*/ 561975 h 720725"/>
              <a:gd name="connsiteX66" fmla="*/ 2711450 w 3552825"/>
              <a:gd name="connsiteY66" fmla="*/ 606425 h 720725"/>
              <a:gd name="connsiteX67" fmla="*/ 2578100 w 3552825"/>
              <a:gd name="connsiteY67" fmla="*/ 638175 h 720725"/>
              <a:gd name="connsiteX68" fmla="*/ 2441575 w 3552825"/>
              <a:gd name="connsiteY68" fmla="*/ 660400 h 720725"/>
              <a:gd name="connsiteX69" fmla="*/ 2327275 w 3552825"/>
              <a:gd name="connsiteY69" fmla="*/ 679450 h 720725"/>
              <a:gd name="connsiteX70" fmla="*/ 2155825 w 3552825"/>
              <a:gd name="connsiteY70" fmla="*/ 692150 h 720725"/>
              <a:gd name="connsiteX71" fmla="*/ 1879600 w 3552825"/>
              <a:gd name="connsiteY71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238125 w 3552825"/>
              <a:gd name="connsiteY20" fmla="*/ 0 h 720725"/>
              <a:gd name="connsiteX21" fmla="*/ 488950 w 3552825"/>
              <a:gd name="connsiteY21" fmla="*/ 200025 h 720725"/>
              <a:gd name="connsiteX22" fmla="*/ 498475 w 3552825"/>
              <a:gd name="connsiteY22" fmla="*/ 225425 h 720725"/>
              <a:gd name="connsiteX23" fmla="*/ 517525 w 3552825"/>
              <a:gd name="connsiteY23" fmla="*/ 260350 h 720725"/>
              <a:gd name="connsiteX24" fmla="*/ 555625 w 3552825"/>
              <a:gd name="connsiteY24" fmla="*/ 304800 h 720725"/>
              <a:gd name="connsiteX25" fmla="*/ 600075 w 3552825"/>
              <a:gd name="connsiteY25" fmla="*/ 336550 h 720725"/>
              <a:gd name="connsiteX26" fmla="*/ 676275 w 3552825"/>
              <a:gd name="connsiteY26" fmla="*/ 368300 h 720725"/>
              <a:gd name="connsiteX27" fmla="*/ 777875 w 3552825"/>
              <a:gd name="connsiteY27" fmla="*/ 396875 h 720725"/>
              <a:gd name="connsiteX28" fmla="*/ 895350 w 3552825"/>
              <a:gd name="connsiteY28" fmla="*/ 425450 h 720725"/>
              <a:gd name="connsiteX29" fmla="*/ 1016000 w 3552825"/>
              <a:gd name="connsiteY29" fmla="*/ 454025 h 720725"/>
              <a:gd name="connsiteX30" fmla="*/ 1123950 w 3552825"/>
              <a:gd name="connsiteY30" fmla="*/ 473075 h 720725"/>
              <a:gd name="connsiteX31" fmla="*/ 1225550 w 3552825"/>
              <a:gd name="connsiteY31" fmla="*/ 485775 h 720725"/>
              <a:gd name="connsiteX32" fmla="*/ 1327150 w 3552825"/>
              <a:gd name="connsiteY32" fmla="*/ 495300 h 720725"/>
              <a:gd name="connsiteX33" fmla="*/ 1412875 w 3552825"/>
              <a:gd name="connsiteY33" fmla="*/ 495300 h 720725"/>
              <a:gd name="connsiteX34" fmla="*/ 1606550 w 3552825"/>
              <a:gd name="connsiteY34" fmla="*/ 495300 h 720725"/>
              <a:gd name="connsiteX35" fmla="*/ 1793875 w 3552825"/>
              <a:gd name="connsiteY35" fmla="*/ 508000 h 720725"/>
              <a:gd name="connsiteX36" fmla="*/ 1908175 w 3552825"/>
              <a:gd name="connsiteY36" fmla="*/ 508000 h 720725"/>
              <a:gd name="connsiteX37" fmla="*/ 2070100 w 3552825"/>
              <a:gd name="connsiteY37" fmla="*/ 498475 h 720725"/>
              <a:gd name="connsiteX38" fmla="*/ 2124075 w 3552825"/>
              <a:gd name="connsiteY38" fmla="*/ 492125 h 720725"/>
              <a:gd name="connsiteX39" fmla="*/ 2279650 w 3552825"/>
              <a:gd name="connsiteY39" fmla="*/ 473075 h 720725"/>
              <a:gd name="connsiteX40" fmla="*/ 2428875 w 3552825"/>
              <a:gd name="connsiteY40" fmla="*/ 454025 h 720725"/>
              <a:gd name="connsiteX41" fmla="*/ 2552700 w 3552825"/>
              <a:gd name="connsiteY41" fmla="*/ 438150 h 720725"/>
              <a:gd name="connsiteX42" fmla="*/ 2667000 w 3552825"/>
              <a:gd name="connsiteY42" fmla="*/ 419100 h 720725"/>
              <a:gd name="connsiteX43" fmla="*/ 2749550 w 3552825"/>
              <a:gd name="connsiteY43" fmla="*/ 403225 h 720725"/>
              <a:gd name="connsiteX44" fmla="*/ 2832100 w 3552825"/>
              <a:gd name="connsiteY44" fmla="*/ 381000 h 720725"/>
              <a:gd name="connsiteX45" fmla="*/ 2987675 w 3552825"/>
              <a:gd name="connsiteY45" fmla="*/ 320675 h 720725"/>
              <a:gd name="connsiteX46" fmla="*/ 3098800 w 3552825"/>
              <a:gd name="connsiteY46" fmla="*/ 276225 h 720725"/>
              <a:gd name="connsiteX47" fmla="*/ 3206750 w 3552825"/>
              <a:gd name="connsiteY47" fmla="*/ 219075 h 720725"/>
              <a:gd name="connsiteX48" fmla="*/ 3276600 w 3552825"/>
              <a:gd name="connsiteY48" fmla="*/ 177800 h 720725"/>
              <a:gd name="connsiteX49" fmla="*/ 3362325 w 3552825"/>
              <a:gd name="connsiteY49" fmla="*/ 120650 h 720725"/>
              <a:gd name="connsiteX50" fmla="*/ 3441700 w 3552825"/>
              <a:gd name="connsiteY50" fmla="*/ 60325 h 720725"/>
              <a:gd name="connsiteX51" fmla="*/ 3463925 w 3552825"/>
              <a:gd name="connsiteY51" fmla="*/ 47625 h 720725"/>
              <a:gd name="connsiteX52" fmla="*/ 3498850 w 3552825"/>
              <a:gd name="connsiteY52" fmla="*/ 28575 h 720725"/>
              <a:gd name="connsiteX53" fmla="*/ 3524250 w 3552825"/>
              <a:gd name="connsiteY53" fmla="*/ 19050 h 720725"/>
              <a:gd name="connsiteX54" fmla="*/ 3543300 w 3552825"/>
              <a:gd name="connsiteY54" fmla="*/ 22225 h 720725"/>
              <a:gd name="connsiteX55" fmla="*/ 3552825 w 3552825"/>
              <a:gd name="connsiteY55" fmla="*/ 38100 h 720725"/>
              <a:gd name="connsiteX56" fmla="*/ 3549650 w 3552825"/>
              <a:gd name="connsiteY56" fmla="*/ 63500 h 720725"/>
              <a:gd name="connsiteX57" fmla="*/ 3540125 w 3552825"/>
              <a:gd name="connsiteY57" fmla="*/ 104775 h 720725"/>
              <a:gd name="connsiteX58" fmla="*/ 3508375 w 3552825"/>
              <a:gd name="connsiteY58" fmla="*/ 158750 h 720725"/>
              <a:gd name="connsiteX59" fmla="*/ 3441700 w 3552825"/>
              <a:gd name="connsiteY59" fmla="*/ 222250 h 720725"/>
              <a:gd name="connsiteX60" fmla="*/ 3371850 w 3552825"/>
              <a:gd name="connsiteY60" fmla="*/ 285750 h 720725"/>
              <a:gd name="connsiteX61" fmla="*/ 3251200 w 3552825"/>
              <a:gd name="connsiteY61" fmla="*/ 371475 h 720725"/>
              <a:gd name="connsiteX62" fmla="*/ 3159125 w 3552825"/>
              <a:gd name="connsiteY62" fmla="*/ 431800 h 720725"/>
              <a:gd name="connsiteX63" fmla="*/ 3003550 w 3552825"/>
              <a:gd name="connsiteY63" fmla="*/ 511175 h 720725"/>
              <a:gd name="connsiteX64" fmla="*/ 2863850 w 3552825"/>
              <a:gd name="connsiteY64" fmla="*/ 561975 h 720725"/>
              <a:gd name="connsiteX65" fmla="*/ 2711450 w 3552825"/>
              <a:gd name="connsiteY65" fmla="*/ 606425 h 720725"/>
              <a:gd name="connsiteX66" fmla="*/ 2578100 w 3552825"/>
              <a:gd name="connsiteY66" fmla="*/ 638175 h 720725"/>
              <a:gd name="connsiteX67" fmla="*/ 2441575 w 3552825"/>
              <a:gd name="connsiteY67" fmla="*/ 660400 h 720725"/>
              <a:gd name="connsiteX68" fmla="*/ 2327275 w 3552825"/>
              <a:gd name="connsiteY68" fmla="*/ 679450 h 720725"/>
              <a:gd name="connsiteX69" fmla="*/ 2155825 w 3552825"/>
              <a:gd name="connsiteY69" fmla="*/ 692150 h 720725"/>
              <a:gd name="connsiteX70" fmla="*/ 1879600 w 3552825"/>
              <a:gd name="connsiteY70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238125 w 3552825"/>
              <a:gd name="connsiteY19" fmla="*/ 0 h 720725"/>
              <a:gd name="connsiteX20" fmla="*/ 488950 w 3552825"/>
              <a:gd name="connsiteY20" fmla="*/ 200025 h 720725"/>
              <a:gd name="connsiteX21" fmla="*/ 498475 w 3552825"/>
              <a:gd name="connsiteY21" fmla="*/ 225425 h 720725"/>
              <a:gd name="connsiteX22" fmla="*/ 517525 w 3552825"/>
              <a:gd name="connsiteY22" fmla="*/ 260350 h 720725"/>
              <a:gd name="connsiteX23" fmla="*/ 555625 w 3552825"/>
              <a:gd name="connsiteY23" fmla="*/ 304800 h 720725"/>
              <a:gd name="connsiteX24" fmla="*/ 600075 w 3552825"/>
              <a:gd name="connsiteY24" fmla="*/ 336550 h 720725"/>
              <a:gd name="connsiteX25" fmla="*/ 676275 w 3552825"/>
              <a:gd name="connsiteY25" fmla="*/ 368300 h 720725"/>
              <a:gd name="connsiteX26" fmla="*/ 777875 w 3552825"/>
              <a:gd name="connsiteY26" fmla="*/ 396875 h 720725"/>
              <a:gd name="connsiteX27" fmla="*/ 895350 w 3552825"/>
              <a:gd name="connsiteY27" fmla="*/ 425450 h 720725"/>
              <a:gd name="connsiteX28" fmla="*/ 1016000 w 3552825"/>
              <a:gd name="connsiteY28" fmla="*/ 454025 h 720725"/>
              <a:gd name="connsiteX29" fmla="*/ 1123950 w 3552825"/>
              <a:gd name="connsiteY29" fmla="*/ 473075 h 720725"/>
              <a:gd name="connsiteX30" fmla="*/ 1225550 w 3552825"/>
              <a:gd name="connsiteY30" fmla="*/ 485775 h 720725"/>
              <a:gd name="connsiteX31" fmla="*/ 1327150 w 3552825"/>
              <a:gd name="connsiteY31" fmla="*/ 495300 h 720725"/>
              <a:gd name="connsiteX32" fmla="*/ 1412875 w 3552825"/>
              <a:gd name="connsiteY32" fmla="*/ 495300 h 720725"/>
              <a:gd name="connsiteX33" fmla="*/ 1606550 w 3552825"/>
              <a:gd name="connsiteY33" fmla="*/ 495300 h 720725"/>
              <a:gd name="connsiteX34" fmla="*/ 1793875 w 3552825"/>
              <a:gd name="connsiteY34" fmla="*/ 508000 h 720725"/>
              <a:gd name="connsiteX35" fmla="*/ 1908175 w 3552825"/>
              <a:gd name="connsiteY35" fmla="*/ 508000 h 720725"/>
              <a:gd name="connsiteX36" fmla="*/ 2070100 w 3552825"/>
              <a:gd name="connsiteY36" fmla="*/ 498475 h 720725"/>
              <a:gd name="connsiteX37" fmla="*/ 2124075 w 3552825"/>
              <a:gd name="connsiteY37" fmla="*/ 492125 h 720725"/>
              <a:gd name="connsiteX38" fmla="*/ 2279650 w 3552825"/>
              <a:gd name="connsiteY38" fmla="*/ 473075 h 720725"/>
              <a:gd name="connsiteX39" fmla="*/ 2428875 w 3552825"/>
              <a:gd name="connsiteY39" fmla="*/ 454025 h 720725"/>
              <a:gd name="connsiteX40" fmla="*/ 2552700 w 3552825"/>
              <a:gd name="connsiteY40" fmla="*/ 438150 h 720725"/>
              <a:gd name="connsiteX41" fmla="*/ 2667000 w 3552825"/>
              <a:gd name="connsiteY41" fmla="*/ 419100 h 720725"/>
              <a:gd name="connsiteX42" fmla="*/ 2749550 w 3552825"/>
              <a:gd name="connsiteY42" fmla="*/ 403225 h 720725"/>
              <a:gd name="connsiteX43" fmla="*/ 2832100 w 3552825"/>
              <a:gd name="connsiteY43" fmla="*/ 381000 h 720725"/>
              <a:gd name="connsiteX44" fmla="*/ 2987675 w 3552825"/>
              <a:gd name="connsiteY44" fmla="*/ 320675 h 720725"/>
              <a:gd name="connsiteX45" fmla="*/ 3098800 w 3552825"/>
              <a:gd name="connsiteY45" fmla="*/ 276225 h 720725"/>
              <a:gd name="connsiteX46" fmla="*/ 3206750 w 3552825"/>
              <a:gd name="connsiteY46" fmla="*/ 219075 h 720725"/>
              <a:gd name="connsiteX47" fmla="*/ 3276600 w 3552825"/>
              <a:gd name="connsiteY47" fmla="*/ 177800 h 720725"/>
              <a:gd name="connsiteX48" fmla="*/ 3362325 w 3552825"/>
              <a:gd name="connsiteY48" fmla="*/ 120650 h 720725"/>
              <a:gd name="connsiteX49" fmla="*/ 3441700 w 3552825"/>
              <a:gd name="connsiteY49" fmla="*/ 60325 h 720725"/>
              <a:gd name="connsiteX50" fmla="*/ 3463925 w 3552825"/>
              <a:gd name="connsiteY50" fmla="*/ 47625 h 720725"/>
              <a:gd name="connsiteX51" fmla="*/ 3498850 w 3552825"/>
              <a:gd name="connsiteY51" fmla="*/ 28575 h 720725"/>
              <a:gd name="connsiteX52" fmla="*/ 3524250 w 3552825"/>
              <a:gd name="connsiteY52" fmla="*/ 19050 h 720725"/>
              <a:gd name="connsiteX53" fmla="*/ 3543300 w 3552825"/>
              <a:gd name="connsiteY53" fmla="*/ 22225 h 720725"/>
              <a:gd name="connsiteX54" fmla="*/ 3552825 w 3552825"/>
              <a:gd name="connsiteY54" fmla="*/ 38100 h 720725"/>
              <a:gd name="connsiteX55" fmla="*/ 3549650 w 3552825"/>
              <a:gd name="connsiteY55" fmla="*/ 63500 h 720725"/>
              <a:gd name="connsiteX56" fmla="*/ 3540125 w 3552825"/>
              <a:gd name="connsiteY56" fmla="*/ 104775 h 720725"/>
              <a:gd name="connsiteX57" fmla="*/ 3508375 w 3552825"/>
              <a:gd name="connsiteY57" fmla="*/ 158750 h 720725"/>
              <a:gd name="connsiteX58" fmla="*/ 3441700 w 3552825"/>
              <a:gd name="connsiteY58" fmla="*/ 222250 h 720725"/>
              <a:gd name="connsiteX59" fmla="*/ 3371850 w 3552825"/>
              <a:gd name="connsiteY59" fmla="*/ 285750 h 720725"/>
              <a:gd name="connsiteX60" fmla="*/ 3251200 w 3552825"/>
              <a:gd name="connsiteY60" fmla="*/ 371475 h 720725"/>
              <a:gd name="connsiteX61" fmla="*/ 3159125 w 3552825"/>
              <a:gd name="connsiteY61" fmla="*/ 431800 h 720725"/>
              <a:gd name="connsiteX62" fmla="*/ 3003550 w 3552825"/>
              <a:gd name="connsiteY62" fmla="*/ 511175 h 720725"/>
              <a:gd name="connsiteX63" fmla="*/ 2863850 w 3552825"/>
              <a:gd name="connsiteY63" fmla="*/ 561975 h 720725"/>
              <a:gd name="connsiteX64" fmla="*/ 2711450 w 3552825"/>
              <a:gd name="connsiteY64" fmla="*/ 606425 h 720725"/>
              <a:gd name="connsiteX65" fmla="*/ 2578100 w 3552825"/>
              <a:gd name="connsiteY65" fmla="*/ 638175 h 720725"/>
              <a:gd name="connsiteX66" fmla="*/ 2441575 w 3552825"/>
              <a:gd name="connsiteY66" fmla="*/ 660400 h 720725"/>
              <a:gd name="connsiteX67" fmla="*/ 2327275 w 3552825"/>
              <a:gd name="connsiteY67" fmla="*/ 679450 h 720725"/>
              <a:gd name="connsiteX68" fmla="*/ 2155825 w 3552825"/>
              <a:gd name="connsiteY68" fmla="*/ 692150 h 720725"/>
              <a:gd name="connsiteX69" fmla="*/ 1879600 w 3552825"/>
              <a:gd name="connsiteY69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38125 w 3552825"/>
              <a:gd name="connsiteY18" fmla="*/ 0 h 720725"/>
              <a:gd name="connsiteX19" fmla="*/ 488950 w 3552825"/>
              <a:gd name="connsiteY19" fmla="*/ 200025 h 720725"/>
              <a:gd name="connsiteX20" fmla="*/ 498475 w 3552825"/>
              <a:gd name="connsiteY20" fmla="*/ 225425 h 720725"/>
              <a:gd name="connsiteX21" fmla="*/ 517525 w 3552825"/>
              <a:gd name="connsiteY21" fmla="*/ 260350 h 720725"/>
              <a:gd name="connsiteX22" fmla="*/ 555625 w 3552825"/>
              <a:gd name="connsiteY22" fmla="*/ 304800 h 720725"/>
              <a:gd name="connsiteX23" fmla="*/ 600075 w 3552825"/>
              <a:gd name="connsiteY23" fmla="*/ 336550 h 720725"/>
              <a:gd name="connsiteX24" fmla="*/ 676275 w 3552825"/>
              <a:gd name="connsiteY24" fmla="*/ 368300 h 720725"/>
              <a:gd name="connsiteX25" fmla="*/ 777875 w 3552825"/>
              <a:gd name="connsiteY25" fmla="*/ 396875 h 720725"/>
              <a:gd name="connsiteX26" fmla="*/ 895350 w 3552825"/>
              <a:gd name="connsiteY26" fmla="*/ 425450 h 720725"/>
              <a:gd name="connsiteX27" fmla="*/ 1016000 w 3552825"/>
              <a:gd name="connsiteY27" fmla="*/ 454025 h 720725"/>
              <a:gd name="connsiteX28" fmla="*/ 1123950 w 3552825"/>
              <a:gd name="connsiteY28" fmla="*/ 473075 h 720725"/>
              <a:gd name="connsiteX29" fmla="*/ 1225550 w 3552825"/>
              <a:gd name="connsiteY29" fmla="*/ 485775 h 720725"/>
              <a:gd name="connsiteX30" fmla="*/ 1327150 w 3552825"/>
              <a:gd name="connsiteY30" fmla="*/ 495300 h 720725"/>
              <a:gd name="connsiteX31" fmla="*/ 1412875 w 3552825"/>
              <a:gd name="connsiteY31" fmla="*/ 495300 h 720725"/>
              <a:gd name="connsiteX32" fmla="*/ 1606550 w 3552825"/>
              <a:gd name="connsiteY32" fmla="*/ 495300 h 720725"/>
              <a:gd name="connsiteX33" fmla="*/ 1793875 w 3552825"/>
              <a:gd name="connsiteY33" fmla="*/ 508000 h 720725"/>
              <a:gd name="connsiteX34" fmla="*/ 1908175 w 3552825"/>
              <a:gd name="connsiteY34" fmla="*/ 508000 h 720725"/>
              <a:gd name="connsiteX35" fmla="*/ 2070100 w 3552825"/>
              <a:gd name="connsiteY35" fmla="*/ 498475 h 720725"/>
              <a:gd name="connsiteX36" fmla="*/ 2124075 w 3552825"/>
              <a:gd name="connsiteY36" fmla="*/ 492125 h 720725"/>
              <a:gd name="connsiteX37" fmla="*/ 2279650 w 3552825"/>
              <a:gd name="connsiteY37" fmla="*/ 473075 h 720725"/>
              <a:gd name="connsiteX38" fmla="*/ 2428875 w 3552825"/>
              <a:gd name="connsiteY38" fmla="*/ 454025 h 720725"/>
              <a:gd name="connsiteX39" fmla="*/ 2552700 w 3552825"/>
              <a:gd name="connsiteY39" fmla="*/ 438150 h 720725"/>
              <a:gd name="connsiteX40" fmla="*/ 2667000 w 3552825"/>
              <a:gd name="connsiteY40" fmla="*/ 419100 h 720725"/>
              <a:gd name="connsiteX41" fmla="*/ 2749550 w 3552825"/>
              <a:gd name="connsiteY41" fmla="*/ 403225 h 720725"/>
              <a:gd name="connsiteX42" fmla="*/ 2832100 w 3552825"/>
              <a:gd name="connsiteY42" fmla="*/ 381000 h 720725"/>
              <a:gd name="connsiteX43" fmla="*/ 2987675 w 3552825"/>
              <a:gd name="connsiteY43" fmla="*/ 320675 h 720725"/>
              <a:gd name="connsiteX44" fmla="*/ 3098800 w 3552825"/>
              <a:gd name="connsiteY44" fmla="*/ 276225 h 720725"/>
              <a:gd name="connsiteX45" fmla="*/ 3206750 w 3552825"/>
              <a:gd name="connsiteY45" fmla="*/ 219075 h 720725"/>
              <a:gd name="connsiteX46" fmla="*/ 3276600 w 3552825"/>
              <a:gd name="connsiteY46" fmla="*/ 177800 h 720725"/>
              <a:gd name="connsiteX47" fmla="*/ 3362325 w 3552825"/>
              <a:gd name="connsiteY47" fmla="*/ 120650 h 720725"/>
              <a:gd name="connsiteX48" fmla="*/ 3441700 w 3552825"/>
              <a:gd name="connsiteY48" fmla="*/ 60325 h 720725"/>
              <a:gd name="connsiteX49" fmla="*/ 3463925 w 3552825"/>
              <a:gd name="connsiteY49" fmla="*/ 47625 h 720725"/>
              <a:gd name="connsiteX50" fmla="*/ 3498850 w 3552825"/>
              <a:gd name="connsiteY50" fmla="*/ 28575 h 720725"/>
              <a:gd name="connsiteX51" fmla="*/ 3524250 w 3552825"/>
              <a:gd name="connsiteY51" fmla="*/ 19050 h 720725"/>
              <a:gd name="connsiteX52" fmla="*/ 3543300 w 3552825"/>
              <a:gd name="connsiteY52" fmla="*/ 22225 h 720725"/>
              <a:gd name="connsiteX53" fmla="*/ 3552825 w 3552825"/>
              <a:gd name="connsiteY53" fmla="*/ 38100 h 720725"/>
              <a:gd name="connsiteX54" fmla="*/ 3549650 w 3552825"/>
              <a:gd name="connsiteY54" fmla="*/ 63500 h 720725"/>
              <a:gd name="connsiteX55" fmla="*/ 3540125 w 3552825"/>
              <a:gd name="connsiteY55" fmla="*/ 104775 h 720725"/>
              <a:gd name="connsiteX56" fmla="*/ 3508375 w 3552825"/>
              <a:gd name="connsiteY56" fmla="*/ 158750 h 720725"/>
              <a:gd name="connsiteX57" fmla="*/ 3441700 w 3552825"/>
              <a:gd name="connsiteY57" fmla="*/ 222250 h 720725"/>
              <a:gd name="connsiteX58" fmla="*/ 3371850 w 3552825"/>
              <a:gd name="connsiteY58" fmla="*/ 285750 h 720725"/>
              <a:gd name="connsiteX59" fmla="*/ 3251200 w 3552825"/>
              <a:gd name="connsiteY59" fmla="*/ 371475 h 720725"/>
              <a:gd name="connsiteX60" fmla="*/ 3159125 w 3552825"/>
              <a:gd name="connsiteY60" fmla="*/ 431800 h 720725"/>
              <a:gd name="connsiteX61" fmla="*/ 3003550 w 3552825"/>
              <a:gd name="connsiteY61" fmla="*/ 511175 h 720725"/>
              <a:gd name="connsiteX62" fmla="*/ 2863850 w 3552825"/>
              <a:gd name="connsiteY62" fmla="*/ 561975 h 720725"/>
              <a:gd name="connsiteX63" fmla="*/ 2711450 w 3552825"/>
              <a:gd name="connsiteY63" fmla="*/ 606425 h 720725"/>
              <a:gd name="connsiteX64" fmla="*/ 2578100 w 3552825"/>
              <a:gd name="connsiteY64" fmla="*/ 638175 h 720725"/>
              <a:gd name="connsiteX65" fmla="*/ 2441575 w 3552825"/>
              <a:gd name="connsiteY65" fmla="*/ 660400 h 720725"/>
              <a:gd name="connsiteX66" fmla="*/ 2327275 w 3552825"/>
              <a:gd name="connsiteY66" fmla="*/ 679450 h 720725"/>
              <a:gd name="connsiteX67" fmla="*/ 2155825 w 3552825"/>
              <a:gd name="connsiteY67" fmla="*/ 692150 h 720725"/>
              <a:gd name="connsiteX68" fmla="*/ 1879600 w 3552825"/>
              <a:gd name="connsiteY68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238125 w 3552825"/>
              <a:gd name="connsiteY17" fmla="*/ 0 h 720725"/>
              <a:gd name="connsiteX18" fmla="*/ 488950 w 3552825"/>
              <a:gd name="connsiteY18" fmla="*/ 200025 h 720725"/>
              <a:gd name="connsiteX19" fmla="*/ 498475 w 3552825"/>
              <a:gd name="connsiteY19" fmla="*/ 225425 h 720725"/>
              <a:gd name="connsiteX20" fmla="*/ 517525 w 3552825"/>
              <a:gd name="connsiteY20" fmla="*/ 260350 h 720725"/>
              <a:gd name="connsiteX21" fmla="*/ 555625 w 3552825"/>
              <a:gd name="connsiteY21" fmla="*/ 304800 h 720725"/>
              <a:gd name="connsiteX22" fmla="*/ 600075 w 3552825"/>
              <a:gd name="connsiteY22" fmla="*/ 336550 h 720725"/>
              <a:gd name="connsiteX23" fmla="*/ 676275 w 3552825"/>
              <a:gd name="connsiteY23" fmla="*/ 368300 h 720725"/>
              <a:gd name="connsiteX24" fmla="*/ 777875 w 3552825"/>
              <a:gd name="connsiteY24" fmla="*/ 396875 h 720725"/>
              <a:gd name="connsiteX25" fmla="*/ 895350 w 3552825"/>
              <a:gd name="connsiteY25" fmla="*/ 425450 h 720725"/>
              <a:gd name="connsiteX26" fmla="*/ 1016000 w 3552825"/>
              <a:gd name="connsiteY26" fmla="*/ 454025 h 720725"/>
              <a:gd name="connsiteX27" fmla="*/ 1123950 w 3552825"/>
              <a:gd name="connsiteY27" fmla="*/ 473075 h 720725"/>
              <a:gd name="connsiteX28" fmla="*/ 1225550 w 3552825"/>
              <a:gd name="connsiteY28" fmla="*/ 485775 h 720725"/>
              <a:gd name="connsiteX29" fmla="*/ 1327150 w 3552825"/>
              <a:gd name="connsiteY29" fmla="*/ 495300 h 720725"/>
              <a:gd name="connsiteX30" fmla="*/ 1412875 w 3552825"/>
              <a:gd name="connsiteY30" fmla="*/ 495300 h 720725"/>
              <a:gd name="connsiteX31" fmla="*/ 1606550 w 3552825"/>
              <a:gd name="connsiteY31" fmla="*/ 495300 h 720725"/>
              <a:gd name="connsiteX32" fmla="*/ 1793875 w 3552825"/>
              <a:gd name="connsiteY32" fmla="*/ 508000 h 720725"/>
              <a:gd name="connsiteX33" fmla="*/ 1908175 w 3552825"/>
              <a:gd name="connsiteY33" fmla="*/ 508000 h 720725"/>
              <a:gd name="connsiteX34" fmla="*/ 2070100 w 3552825"/>
              <a:gd name="connsiteY34" fmla="*/ 498475 h 720725"/>
              <a:gd name="connsiteX35" fmla="*/ 2124075 w 3552825"/>
              <a:gd name="connsiteY35" fmla="*/ 492125 h 720725"/>
              <a:gd name="connsiteX36" fmla="*/ 2279650 w 3552825"/>
              <a:gd name="connsiteY36" fmla="*/ 473075 h 720725"/>
              <a:gd name="connsiteX37" fmla="*/ 2428875 w 3552825"/>
              <a:gd name="connsiteY37" fmla="*/ 454025 h 720725"/>
              <a:gd name="connsiteX38" fmla="*/ 2552700 w 3552825"/>
              <a:gd name="connsiteY38" fmla="*/ 438150 h 720725"/>
              <a:gd name="connsiteX39" fmla="*/ 2667000 w 3552825"/>
              <a:gd name="connsiteY39" fmla="*/ 419100 h 720725"/>
              <a:gd name="connsiteX40" fmla="*/ 2749550 w 3552825"/>
              <a:gd name="connsiteY40" fmla="*/ 403225 h 720725"/>
              <a:gd name="connsiteX41" fmla="*/ 2832100 w 3552825"/>
              <a:gd name="connsiteY41" fmla="*/ 381000 h 720725"/>
              <a:gd name="connsiteX42" fmla="*/ 2987675 w 3552825"/>
              <a:gd name="connsiteY42" fmla="*/ 320675 h 720725"/>
              <a:gd name="connsiteX43" fmla="*/ 3098800 w 3552825"/>
              <a:gd name="connsiteY43" fmla="*/ 276225 h 720725"/>
              <a:gd name="connsiteX44" fmla="*/ 3206750 w 3552825"/>
              <a:gd name="connsiteY44" fmla="*/ 219075 h 720725"/>
              <a:gd name="connsiteX45" fmla="*/ 3276600 w 3552825"/>
              <a:gd name="connsiteY45" fmla="*/ 177800 h 720725"/>
              <a:gd name="connsiteX46" fmla="*/ 3362325 w 3552825"/>
              <a:gd name="connsiteY46" fmla="*/ 120650 h 720725"/>
              <a:gd name="connsiteX47" fmla="*/ 3441700 w 3552825"/>
              <a:gd name="connsiteY47" fmla="*/ 60325 h 720725"/>
              <a:gd name="connsiteX48" fmla="*/ 3463925 w 3552825"/>
              <a:gd name="connsiteY48" fmla="*/ 47625 h 720725"/>
              <a:gd name="connsiteX49" fmla="*/ 3498850 w 3552825"/>
              <a:gd name="connsiteY49" fmla="*/ 28575 h 720725"/>
              <a:gd name="connsiteX50" fmla="*/ 3524250 w 3552825"/>
              <a:gd name="connsiteY50" fmla="*/ 19050 h 720725"/>
              <a:gd name="connsiteX51" fmla="*/ 3543300 w 3552825"/>
              <a:gd name="connsiteY51" fmla="*/ 22225 h 720725"/>
              <a:gd name="connsiteX52" fmla="*/ 3552825 w 3552825"/>
              <a:gd name="connsiteY52" fmla="*/ 38100 h 720725"/>
              <a:gd name="connsiteX53" fmla="*/ 3549650 w 3552825"/>
              <a:gd name="connsiteY53" fmla="*/ 63500 h 720725"/>
              <a:gd name="connsiteX54" fmla="*/ 3540125 w 3552825"/>
              <a:gd name="connsiteY54" fmla="*/ 104775 h 720725"/>
              <a:gd name="connsiteX55" fmla="*/ 3508375 w 3552825"/>
              <a:gd name="connsiteY55" fmla="*/ 158750 h 720725"/>
              <a:gd name="connsiteX56" fmla="*/ 3441700 w 3552825"/>
              <a:gd name="connsiteY56" fmla="*/ 222250 h 720725"/>
              <a:gd name="connsiteX57" fmla="*/ 3371850 w 3552825"/>
              <a:gd name="connsiteY57" fmla="*/ 285750 h 720725"/>
              <a:gd name="connsiteX58" fmla="*/ 3251200 w 3552825"/>
              <a:gd name="connsiteY58" fmla="*/ 371475 h 720725"/>
              <a:gd name="connsiteX59" fmla="*/ 3159125 w 3552825"/>
              <a:gd name="connsiteY59" fmla="*/ 431800 h 720725"/>
              <a:gd name="connsiteX60" fmla="*/ 3003550 w 3552825"/>
              <a:gd name="connsiteY60" fmla="*/ 511175 h 720725"/>
              <a:gd name="connsiteX61" fmla="*/ 2863850 w 3552825"/>
              <a:gd name="connsiteY61" fmla="*/ 561975 h 720725"/>
              <a:gd name="connsiteX62" fmla="*/ 2711450 w 3552825"/>
              <a:gd name="connsiteY62" fmla="*/ 606425 h 720725"/>
              <a:gd name="connsiteX63" fmla="*/ 2578100 w 3552825"/>
              <a:gd name="connsiteY63" fmla="*/ 638175 h 720725"/>
              <a:gd name="connsiteX64" fmla="*/ 2441575 w 3552825"/>
              <a:gd name="connsiteY64" fmla="*/ 660400 h 720725"/>
              <a:gd name="connsiteX65" fmla="*/ 2327275 w 3552825"/>
              <a:gd name="connsiteY65" fmla="*/ 679450 h 720725"/>
              <a:gd name="connsiteX66" fmla="*/ 2155825 w 3552825"/>
              <a:gd name="connsiteY66" fmla="*/ 692150 h 720725"/>
              <a:gd name="connsiteX67" fmla="*/ 1879600 w 3552825"/>
              <a:gd name="connsiteY67" fmla="*/ 711200 h 720725"/>
              <a:gd name="connsiteX0" fmla="*/ 1876425 w 3549650"/>
              <a:gd name="connsiteY0" fmla="*/ 711200 h 720725"/>
              <a:gd name="connsiteX1" fmla="*/ 1619250 w 3549650"/>
              <a:gd name="connsiteY1" fmla="*/ 720725 h 720725"/>
              <a:gd name="connsiteX2" fmla="*/ 1454150 w 3549650"/>
              <a:gd name="connsiteY2" fmla="*/ 714375 h 720725"/>
              <a:gd name="connsiteX3" fmla="*/ 1222375 w 3549650"/>
              <a:gd name="connsiteY3" fmla="*/ 701675 h 720725"/>
              <a:gd name="connsiteX4" fmla="*/ 1069975 w 3549650"/>
              <a:gd name="connsiteY4" fmla="*/ 685800 h 720725"/>
              <a:gd name="connsiteX5" fmla="*/ 895350 w 3549650"/>
              <a:gd name="connsiteY5" fmla="*/ 663575 h 720725"/>
              <a:gd name="connsiteX6" fmla="*/ 746125 w 3549650"/>
              <a:gd name="connsiteY6" fmla="*/ 638175 h 720725"/>
              <a:gd name="connsiteX7" fmla="*/ 606425 w 3549650"/>
              <a:gd name="connsiteY7" fmla="*/ 600075 h 720725"/>
              <a:gd name="connsiteX8" fmla="*/ 508000 w 3549650"/>
              <a:gd name="connsiteY8" fmla="*/ 565150 h 720725"/>
              <a:gd name="connsiteX9" fmla="*/ 396875 w 3549650"/>
              <a:gd name="connsiteY9" fmla="*/ 511175 h 720725"/>
              <a:gd name="connsiteX10" fmla="*/ 298450 w 3549650"/>
              <a:gd name="connsiteY10" fmla="*/ 450850 h 720725"/>
              <a:gd name="connsiteX11" fmla="*/ 209550 w 3549650"/>
              <a:gd name="connsiteY11" fmla="*/ 384175 h 720725"/>
              <a:gd name="connsiteX12" fmla="*/ 114300 w 3549650"/>
              <a:gd name="connsiteY12" fmla="*/ 298450 h 720725"/>
              <a:gd name="connsiteX13" fmla="*/ 69850 w 3549650"/>
              <a:gd name="connsiteY13" fmla="*/ 254000 h 720725"/>
              <a:gd name="connsiteX14" fmla="*/ 28575 w 3549650"/>
              <a:gd name="connsiteY14" fmla="*/ 203200 h 720725"/>
              <a:gd name="connsiteX15" fmla="*/ 0 w 3549650"/>
              <a:gd name="connsiteY15" fmla="*/ 149225 h 720725"/>
              <a:gd name="connsiteX16" fmla="*/ 234950 w 3549650"/>
              <a:gd name="connsiteY16" fmla="*/ 0 h 720725"/>
              <a:gd name="connsiteX17" fmla="*/ 485775 w 3549650"/>
              <a:gd name="connsiteY17" fmla="*/ 200025 h 720725"/>
              <a:gd name="connsiteX18" fmla="*/ 495300 w 3549650"/>
              <a:gd name="connsiteY18" fmla="*/ 225425 h 720725"/>
              <a:gd name="connsiteX19" fmla="*/ 514350 w 3549650"/>
              <a:gd name="connsiteY19" fmla="*/ 260350 h 720725"/>
              <a:gd name="connsiteX20" fmla="*/ 552450 w 3549650"/>
              <a:gd name="connsiteY20" fmla="*/ 304800 h 720725"/>
              <a:gd name="connsiteX21" fmla="*/ 596900 w 3549650"/>
              <a:gd name="connsiteY21" fmla="*/ 336550 h 720725"/>
              <a:gd name="connsiteX22" fmla="*/ 673100 w 3549650"/>
              <a:gd name="connsiteY22" fmla="*/ 368300 h 720725"/>
              <a:gd name="connsiteX23" fmla="*/ 774700 w 3549650"/>
              <a:gd name="connsiteY23" fmla="*/ 396875 h 720725"/>
              <a:gd name="connsiteX24" fmla="*/ 892175 w 3549650"/>
              <a:gd name="connsiteY24" fmla="*/ 425450 h 720725"/>
              <a:gd name="connsiteX25" fmla="*/ 1012825 w 3549650"/>
              <a:gd name="connsiteY25" fmla="*/ 454025 h 720725"/>
              <a:gd name="connsiteX26" fmla="*/ 1120775 w 3549650"/>
              <a:gd name="connsiteY26" fmla="*/ 473075 h 720725"/>
              <a:gd name="connsiteX27" fmla="*/ 1222375 w 3549650"/>
              <a:gd name="connsiteY27" fmla="*/ 485775 h 720725"/>
              <a:gd name="connsiteX28" fmla="*/ 1323975 w 3549650"/>
              <a:gd name="connsiteY28" fmla="*/ 495300 h 720725"/>
              <a:gd name="connsiteX29" fmla="*/ 1409700 w 3549650"/>
              <a:gd name="connsiteY29" fmla="*/ 495300 h 720725"/>
              <a:gd name="connsiteX30" fmla="*/ 1603375 w 3549650"/>
              <a:gd name="connsiteY30" fmla="*/ 495300 h 720725"/>
              <a:gd name="connsiteX31" fmla="*/ 1790700 w 3549650"/>
              <a:gd name="connsiteY31" fmla="*/ 508000 h 720725"/>
              <a:gd name="connsiteX32" fmla="*/ 1905000 w 3549650"/>
              <a:gd name="connsiteY32" fmla="*/ 508000 h 720725"/>
              <a:gd name="connsiteX33" fmla="*/ 2066925 w 3549650"/>
              <a:gd name="connsiteY33" fmla="*/ 498475 h 720725"/>
              <a:gd name="connsiteX34" fmla="*/ 2120900 w 3549650"/>
              <a:gd name="connsiteY34" fmla="*/ 492125 h 720725"/>
              <a:gd name="connsiteX35" fmla="*/ 2276475 w 3549650"/>
              <a:gd name="connsiteY35" fmla="*/ 473075 h 720725"/>
              <a:gd name="connsiteX36" fmla="*/ 2425700 w 3549650"/>
              <a:gd name="connsiteY36" fmla="*/ 454025 h 720725"/>
              <a:gd name="connsiteX37" fmla="*/ 2549525 w 3549650"/>
              <a:gd name="connsiteY37" fmla="*/ 438150 h 720725"/>
              <a:gd name="connsiteX38" fmla="*/ 2663825 w 3549650"/>
              <a:gd name="connsiteY38" fmla="*/ 419100 h 720725"/>
              <a:gd name="connsiteX39" fmla="*/ 2746375 w 3549650"/>
              <a:gd name="connsiteY39" fmla="*/ 403225 h 720725"/>
              <a:gd name="connsiteX40" fmla="*/ 2828925 w 3549650"/>
              <a:gd name="connsiteY40" fmla="*/ 381000 h 720725"/>
              <a:gd name="connsiteX41" fmla="*/ 2984500 w 3549650"/>
              <a:gd name="connsiteY41" fmla="*/ 320675 h 720725"/>
              <a:gd name="connsiteX42" fmla="*/ 3095625 w 3549650"/>
              <a:gd name="connsiteY42" fmla="*/ 276225 h 720725"/>
              <a:gd name="connsiteX43" fmla="*/ 3203575 w 3549650"/>
              <a:gd name="connsiteY43" fmla="*/ 219075 h 720725"/>
              <a:gd name="connsiteX44" fmla="*/ 3273425 w 3549650"/>
              <a:gd name="connsiteY44" fmla="*/ 177800 h 720725"/>
              <a:gd name="connsiteX45" fmla="*/ 3359150 w 3549650"/>
              <a:gd name="connsiteY45" fmla="*/ 120650 h 720725"/>
              <a:gd name="connsiteX46" fmla="*/ 3438525 w 3549650"/>
              <a:gd name="connsiteY46" fmla="*/ 60325 h 720725"/>
              <a:gd name="connsiteX47" fmla="*/ 3460750 w 3549650"/>
              <a:gd name="connsiteY47" fmla="*/ 47625 h 720725"/>
              <a:gd name="connsiteX48" fmla="*/ 3495675 w 3549650"/>
              <a:gd name="connsiteY48" fmla="*/ 28575 h 720725"/>
              <a:gd name="connsiteX49" fmla="*/ 3521075 w 3549650"/>
              <a:gd name="connsiteY49" fmla="*/ 19050 h 720725"/>
              <a:gd name="connsiteX50" fmla="*/ 3540125 w 3549650"/>
              <a:gd name="connsiteY50" fmla="*/ 22225 h 720725"/>
              <a:gd name="connsiteX51" fmla="*/ 3549650 w 3549650"/>
              <a:gd name="connsiteY51" fmla="*/ 38100 h 720725"/>
              <a:gd name="connsiteX52" fmla="*/ 3546475 w 3549650"/>
              <a:gd name="connsiteY52" fmla="*/ 63500 h 720725"/>
              <a:gd name="connsiteX53" fmla="*/ 3536950 w 3549650"/>
              <a:gd name="connsiteY53" fmla="*/ 104775 h 720725"/>
              <a:gd name="connsiteX54" fmla="*/ 3505200 w 3549650"/>
              <a:gd name="connsiteY54" fmla="*/ 158750 h 720725"/>
              <a:gd name="connsiteX55" fmla="*/ 3438525 w 3549650"/>
              <a:gd name="connsiteY55" fmla="*/ 222250 h 720725"/>
              <a:gd name="connsiteX56" fmla="*/ 3368675 w 3549650"/>
              <a:gd name="connsiteY56" fmla="*/ 285750 h 720725"/>
              <a:gd name="connsiteX57" fmla="*/ 3248025 w 3549650"/>
              <a:gd name="connsiteY57" fmla="*/ 371475 h 720725"/>
              <a:gd name="connsiteX58" fmla="*/ 3155950 w 3549650"/>
              <a:gd name="connsiteY58" fmla="*/ 431800 h 720725"/>
              <a:gd name="connsiteX59" fmla="*/ 3000375 w 3549650"/>
              <a:gd name="connsiteY59" fmla="*/ 511175 h 720725"/>
              <a:gd name="connsiteX60" fmla="*/ 2860675 w 3549650"/>
              <a:gd name="connsiteY60" fmla="*/ 561975 h 720725"/>
              <a:gd name="connsiteX61" fmla="*/ 2708275 w 3549650"/>
              <a:gd name="connsiteY61" fmla="*/ 606425 h 720725"/>
              <a:gd name="connsiteX62" fmla="*/ 2574925 w 3549650"/>
              <a:gd name="connsiteY62" fmla="*/ 638175 h 720725"/>
              <a:gd name="connsiteX63" fmla="*/ 2438400 w 3549650"/>
              <a:gd name="connsiteY63" fmla="*/ 660400 h 720725"/>
              <a:gd name="connsiteX64" fmla="*/ 2324100 w 3549650"/>
              <a:gd name="connsiteY64" fmla="*/ 679450 h 720725"/>
              <a:gd name="connsiteX65" fmla="*/ 2152650 w 3549650"/>
              <a:gd name="connsiteY65" fmla="*/ 692150 h 720725"/>
              <a:gd name="connsiteX66" fmla="*/ 1876425 w 3549650"/>
              <a:gd name="connsiteY66" fmla="*/ 711200 h 720725"/>
              <a:gd name="connsiteX0" fmla="*/ 1847850 w 3521075"/>
              <a:gd name="connsiteY0" fmla="*/ 711200 h 720725"/>
              <a:gd name="connsiteX1" fmla="*/ 1590675 w 3521075"/>
              <a:gd name="connsiteY1" fmla="*/ 720725 h 720725"/>
              <a:gd name="connsiteX2" fmla="*/ 1425575 w 3521075"/>
              <a:gd name="connsiteY2" fmla="*/ 714375 h 720725"/>
              <a:gd name="connsiteX3" fmla="*/ 1193800 w 3521075"/>
              <a:gd name="connsiteY3" fmla="*/ 701675 h 720725"/>
              <a:gd name="connsiteX4" fmla="*/ 1041400 w 3521075"/>
              <a:gd name="connsiteY4" fmla="*/ 685800 h 720725"/>
              <a:gd name="connsiteX5" fmla="*/ 866775 w 3521075"/>
              <a:gd name="connsiteY5" fmla="*/ 663575 h 720725"/>
              <a:gd name="connsiteX6" fmla="*/ 717550 w 3521075"/>
              <a:gd name="connsiteY6" fmla="*/ 638175 h 720725"/>
              <a:gd name="connsiteX7" fmla="*/ 577850 w 3521075"/>
              <a:gd name="connsiteY7" fmla="*/ 600075 h 720725"/>
              <a:gd name="connsiteX8" fmla="*/ 479425 w 3521075"/>
              <a:gd name="connsiteY8" fmla="*/ 565150 h 720725"/>
              <a:gd name="connsiteX9" fmla="*/ 368300 w 3521075"/>
              <a:gd name="connsiteY9" fmla="*/ 511175 h 720725"/>
              <a:gd name="connsiteX10" fmla="*/ 269875 w 3521075"/>
              <a:gd name="connsiteY10" fmla="*/ 450850 h 720725"/>
              <a:gd name="connsiteX11" fmla="*/ 180975 w 3521075"/>
              <a:gd name="connsiteY11" fmla="*/ 384175 h 720725"/>
              <a:gd name="connsiteX12" fmla="*/ 85725 w 3521075"/>
              <a:gd name="connsiteY12" fmla="*/ 298450 h 720725"/>
              <a:gd name="connsiteX13" fmla="*/ 41275 w 3521075"/>
              <a:gd name="connsiteY13" fmla="*/ 254000 h 720725"/>
              <a:gd name="connsiteX14" fmla="*/ 0 w 3521075"/>
              <a:gd name="connsiteY14" fmla="*/ 203200 h 720725"/>
              <a:gd name="connsiteX15" fmla="*/ 206375 w 3521075"/>
              <a:gd name="connsiteY15" fmla="*/ 0 h 720725"/>
              <a:gd name="connsiteX16" fmla="*/ 457200 w 3521075"/>
              <a:gd name="connsiteY16" fmla="*/ 200025 h 720725"/>
              <a:gd name="connsiteX17" fmla="*/ 466725 w 3521075"/>
              <a:gd name="connsiteY17" fmla="*/ 225425 h 720725"/>
              <a:gd name="connsiteX18" fmla="*/ 485775 w 3521075"/>
              <a:gd name="connsiteY18" fmla="*/ 260350 h 720725"/>
              <a:gd name="connsiteX19" fmla="*/ 523875 w 3521075"/>
              <a:gd name="connsiteY19" fmla="*/ 304800 h 720725"/>
              <a:gd name="connsiteX20" fmla="*/ 568325 w 3521075"/>
              <a:gd name="connsiteY20" fmla="*/ 336550 h 720725"/>
              <a:gd name="connsiteX21" fmla="*/ 644525 w 3521075"/>
              <a:gd name="connsiteY21" fmla="*/ 368300 h 720725"/>
              <a:gd name="connsiteX22" fmla="*/ 746125 w 3521075"/>
              <a:gd name="connsiteY22" fmla="*/ 396875 h 720725"/>
              <a:gd name="connsiteX23" fmla="*/ 863600 w 3521075"/>
              <a:gd name="connsiteY23" fmla="*/ 425450 h 720725"/>
              <a:gd name="connsiteX24" fmla="*/ 984250 w 3521075"/>
              <a:gd name="connsiteY24" fmla="*/ 454025 h 720725"/>
              <a:gd name="connsiteX25" fmla="*/ 1092200 w 3521075"/>
              <a:gd name="connsiteY25" fmla="*/ 473075 h 720725"/>
              <a:gd name="connsiteX26" fmla="*/ 1193800 w 3521075"/>
              <a:gd name="connsiteY26" fmla="*/ 485775 h 720725"/>
              <a:gd name="connsiteX27" fmla="*/ 1295400 w 3521075"/>
              <a:gd name="connsiteY27" fmla="*/ 495300 h 720725"/>
              <a:gd name="connsiteX28" fmla="*/ 1381125 w 3521075"/>
              <a:gd name="connsiteY28" fmla="*/ 495300 h 720725"/>
              <a:gd name="connsiteX29" fmla="*/ 1574800 w 3521075"/>
              <a:gd name="connsiteY29" fmla="*/ 495300 h 720725"/>
              <a:gd name="connsiteX30" fmla="*/ 1762125 w 3521075"/>
              <a:gd name="connsiteY30" fmla="*/ 508000 h 720725"/>
              <a:gd name="connsiteX31" fmla="*/ 1876425 w 3521075"/>
              <a:gd name="connsiteY31" fmla="*/ 508000 h 720725"/>
              <a:gd name="connsiteX32" fmla="*/ 2038350 w 3521075"/>
              <a:gd name="connsiteY32" fmla="*/ 498475 h 720725"/>
              <a:gd name="connsiteX33" fmla="*/ 2092325 w 3521075"/>
              <a:gd name="connsiteY33" fmla="*/ 492125 h 720725"/>
              <a:gd name="connsiteX34" fmla="*/ 2247900 w 3521075"/>
              <a:gd name="connsiteY34" fmla="*/ 473075 h 720725"/>
              <a:gd name="connsiteX35" fmla="*/ 2397125 w 3521075"/>
              <a:gd name="connsiteY35" fmla="*/ 454025 h 720725"/>
              <a:gd name="connsiteX36" fmla="*/ 2520950 w 3521075"/>
              <a:gd name="connsiteY36" fmla="*/ 438150 h 720725"/>
              <a:gd name="connsiteX37" fmla="*/ 2635250 w 3521075"/>
              <a:gd name="connsiteY37" fmla="*/ 419100 h 720725"/>
              <a:gd name="connsiteX38" fmla="*/ 2717800 w 3521075"/>
              <a:gd name="connsiteY38" fmla="*/ 403225 h 720725"/>
              <a:gd name="connsiteX39" fmla="*/ 2800350 w 3521075"/>
              <a:gd name="connsiteY39" fmla="*/ 381000 h 720725"/>
              <a:gd name="connsiteX40" fmla="*/ 2955925 w 3521075"/>
              <a:gd name="connsiteY40" fmla="*/ 320675 h 720725"/>
              <a:gd name="connsiteX41" fmla="*/ 3067050 w 3521075"/>
              <a:gd name="connsiteY41" fmla="*/ 276225 h 720725"/>
              <a:gd name="connsiteX42" fmla="*/ 3175000 w 3521075"/>
              <a:gd name="connsiteY42" fmla="*/ 219075 h 720725"/>
              <a:gd name="connsiteX43" fmla="*/ 3244850 w 3521075"/>
              <a:gd name="connsiteY43" fmla="*/ 177800 h 720725"/>
              <a:gd name="connsiteX44" fmla="*/ 3330575 w 3521075"/>
              <a:gd name="connsiteY44" fmla="*/ 120650 h 720725"/>
              <a:gd name="connsiteX45" fmla="*/ 3409950 w 3521075"/>
              <a:gd name="connsiteY45" fmla="*/ 60325 h 720725"/>
              <a:gd name="connsiteX46" fmla="*/ 3432175 w 3521075"/>
              <a:gd name="connsiteY46" fmla="*/ 47625 h 720725"/>
              <a:gd name="connsiteX47" fmla="*/ 3467100 w 3521075"/>
              <a:gd name="connsiteY47" fmla="*/ 28575 h 720725"/>
              <a:gd name="connsiteX48" fmla="*/ 3492500 w 3521075"/>
              <a:gd name="connsiteY48" fmla="*/ 19050 h 720725"/>
              <a:gd name="connsiteX49" fmla="*/ 3511550 w 3521075"/>
              <a:gd name="connsiteY49" fmla="*/ 22225 h 720725"/>
              <a:gd name="connsiteX50" fmla="*/ 3521075 w 3521075"/>
              <a:gd name="connsiteY50" fmla="*/ 38100 h 720725"/>
              <a:gd name="connsiteX51" fmla="*/ 3517900 w 3521075"/>
              <a:gd name="connsiteY51" fmla="*/ 63500 h 720725"/>
              <a:gd name="connsiteX52" fmla="*/ 3508375 w 3521075"/>
              <a:gd name="connsiteY52" fmla="*/ 104775 h 720725"/>
              <a:gd name="connsiteX53" fmla="*/ 3476625 w 3521075"/>
              <a:gd name="connsiteY53" fmla="*/ 158750 h 720725"/>
              <a:gd name="connsiteX54" fmla="*/ 3409950 w 3521075"/>
              <a:gd name="connsiteY54" fmla="*/ 222250 h 720725"/>
              <a:gd name="connsiteX55" fmla="*/ 3340100 w 3521075"/>
              <a:gd name="connsiteY55" fmla="*/ 285750 h 720725"/>
              <a:gd name="connsiteX56" fmla="*/ 3219450 w 3521075"/>
              <a:gd name="connsiteY56" fmla="*/ 371475 h 720725"/>
              <a:gd name="connsiteX57" fmla="*/ 3127375 w 3521075"/>
              <a:gd name="connsiteY57" fmla="*/ 431800 h 720725"/>
              <a:gd name="connsiteX58" fmla="*/ 2971800 w 3521075"/>
              <a:gd name="connsiteY58" fmla="*/ 511175 h 720725"/>
              <a:gd name="connsiteX59" fmla="*/ 2832100 w 3521075"/>
              <a:gd name="connsiteY59" fmla="*/ 561975 h 720725"/>
              <a:gd name="connsiteX60" fmla="*/ 2679700 w 3521075"/>
              <a:gd name="connsiteY60" fmla="*/ 606425 h 720725"/>
              <a:gd name="connsiteX61" fmla="*/ 2546350 w 3521075"/>
              <a:gd name="connsiteY61" fmla="*/ 638175 h 720725"/>
              <a:gd name="connsiteX62" fmla="*/ 2409825 w 3521075"/>
              <a:gd name="connsiteY62" fmla="*/ 660400 h 720725"/>
              <a:gd name="connsiteX63" fmla="*/ 2295525 w 3521075"/>
              <a:gd name="connsiteY63" fmla="*/ 679450 h 720725"/>
              <a:gd name="connsiteX64" fmla="*/ 2124075 w 3521075"/>
              <a:gd name="connsiteY64" fmla="*/ 692150 h 720725"/>
              <a:gd name="connsiteX65" fmla="*/ 1847850 w 3521075"/>
              <a:gd name="connsiteY65" fmla="*/ 711200 h 720725"/>
              <a:gd name="connsiteX0" fmla="*/ 1806575 w 3479800"/>
              <a:gd name="connsiteY0" fmla="*/ 711200 h 720725"/>
              <a:gd name="connsiteX1" fmla="*/ 1549400 w 3479800"/>
              <a:gd name="connsiteY1" fmla="*/ 720725 h 720725"/>
              <a:gd name="connsiteX2" fmla="*/ 1384300 w 3479800"/>
              <a:gd name="connsiteY2" fmla="*/ 714375 h 720725"/>
              <a:gd name="connsiteX3" fmla="*/ 1152525 w 3479800"/>
              <a:gd name="connsiteY3" fmla="*/ 701675 h 720725"/>
              <a:gd name="connsiteX4" fmla="*/ 1000125 w 3479800"/>
              <a:gd name="connsiteY4" fmla="*/ 685800 h 720725"/>
              <a:gd name="connsiteX5" fmla="*/ 825500 w 3479800"/>
              <a:gd name="connsiteY5" fmla="*/ 663575 h 720725"/>
              <a:gd name="connsiteX6" fmla="*/ 676275 w 3479800"/>
              <a:gd name="connsiteY6" fmla="*/ 638175 h 720725"/>
              <a:gd name="connsiteX7" fmla="*/ 536575 w 3479800"/>
              <a:gd name="connsiteY7" fmla="*/ 600075 h 720725"/>
              <a:gd name="connsiteX8" fmla="*/ 438150 w 3479800"/>
              <a:gd name="connsiteY8" fmla="*/ 565150 h 720725"/>
              <a:gd name="connsiteX9" fmla="*/ 327025 w 3479800"/>
              <a:gd name="connsiteY9" fmla="*/ 511175 h 720725"/>
              <a:gd name="connsiteX10" fmla="*/ 228600 w 3479800"/>
              <a:gd name="connsiteY10" fmla="*/ 450850 h 720725"/>
              <a:gd name="connsiteX11" fmla="*/ 139700 w 3479800"/>
              <a:gd name="connsiteY11" fmla="*/ 384175 h 720725"/>
              <a:gd name="connsiteX12" fmla="*/ 44450 w 3479800"/>
              <a:gd name="connsiteY12" fmla="*/ 298450 h 720725"/>
              <a:gd name="connsiteX13" fmla="*/ 0 w 3479800"/>
              <a:gd name="connsiteY13" fmla="*/ 254000 h 720725"/>
              <a:gd name="connsiteX14" fmla="*/ 165100 w 3479800"/>
              <a:gd name="connsiteY14" fmla="*/ 0 h 720725"/>
              <a:gd name="connsiteX15" fmla="*/ 415925 w 3479800"/>
              <a:gd name="connsiteY15" fmla="*/ 200025 h 720725"/>
              <a:gd name="connsiteX16" fmla="*/ 425450 w 3479800"/>
              <a:gd name="connsiteY16" fmla="*/ 225425 h 720725"/>
              <a:gd name="connsiteX17" fmla="*/ 444500 w 3479800"/>
              <a:gd name="connsiteY17" fmla="*/ 260350 h 720725"/>
              <a:gd name="connsiteX18" fmla="*/ 482600 w 3479800"/>
              <a:gd name="connsiteY18" fmla="*/ 304800 h 720725"/>
              <a:gd name="connsiteX19" fmla="*/ 527050 w 3479800"/>
              <a:gd name="connsiteY19" fmla="*/ 336550 h 720725"/>
              <a:gd name="connsiteX20" fmla="*/ 603250 w 3479800"/>
              <a:gd name="connsiteY20" fmla="*/ 368300 h 720725"/>
              <a:gd name="connsiteX21" fmla="*/ 704850 w 3479800"/>
              <a:gd name="connsiteY21" fmla="*/ 396875 h 720725"/>
              <a:gd name="connsiteX22" fmla="*/ 822325 w 3479800"/>
              <a:gd name="connsiteY22" fmla="*/ 425450 h 720725"/>
              <a:gd name="connsiteX23" fmla="*/ 942975 w 3479800"/>
              <a:gd name="connsiteY23" fmla="*/ 454025 h 720725"/>
              <a:gd name="connsiteX24" fmla="*/ 1050925 w 3479800"/>
              <a:gd name="connsiteY24" fmla="*/ 473075 h 720725"/>
              <a:gd name="connsiteX25" fmla="*/ 1152525 w 3479800"/>
              <a:gd name="connsiteY25" fmla="*/ 485775 h 720725"/>
              <a:gd name="connsiteX26" fmla="*/ 1254125 w 3479800"/>
              <a:gd name="connsiteY26" fmla="*/ 495300 h 720725"/>
              <a:gd name="connsiteX27" fmla="*/ 1339850 w 3479800"/>
              <a:gd name="connsiteY27" fmla="*/ 495300 h 720725"/>
              <a:gd name="connsiteX28" fmla="*/ 1533525 w 3479800"/>
              <a:gd name="connsiteY28" fmla="*/ 495300 h 720725"/>
              <a:gd name="connsiteX29" fmla="*/ 1720850 w 3479800"/>
              <a:gd name="connsiteY29" fmla="*/ 508000 h 720725"/>
              <a:gd name="connsiteX30" fmla="*/ 1835150 w 3479800"/>
              <a:gd name="connsiteY30" fmla="*/ 508000 h 720725"/>
              <a:gd name="connsiteX31" fmla="*/ 1997075 w 3479800"/>
              <a:gd name="connsiteY31" fmla="*/ 498475 h 720725"/>
              <a:gd name="connsiteX32" fmla="*/ 2051050 w 3479800"/>
              <a:gd name="connsiteY32" fmla="*/ 492125 h 720725"/>
              <a:gd name="connsiteX33" fmla="*/ 2206625 w 3479800"/>
              <a:gd name="connsiteY33" fmla="*/ 473075 h 720725"/>
              <a:gd name="connsiteX34" fmla="*/ 2355850 w 3479800"/>
              <a:gd name="connsiteY34" fmla="*/ 454025 h 720725"/>
              <a:gd name="connsiteX35" fmla="*/ 2479675 w 3479800"/>
              <a:gd name="connsiteY35" fmla="*/ 438150 h 720725"/>
              <a:gd name="connsiteX36" fmla="*/ 2593975 w 3479800"/>
              <a:gd name="connsiteY36" fmla="*/ 419100 h 720725"/>
              <a:gd name="connsiteX37" fmla="*/ 2676525 w 3479800"/>
              <a:gd name="connsiteY37" fmla="*/ 403225 h 720725"/>
              <a:gd name="connsiteX38" fmla="*/ 2759075 w 3479800"/>
              <a:gd name="connsiteY38" fmla="*/ 381000 h 720725"/>
              <a:gd name="connsiteX39" fmla="*/ 2914650 w 3479800"/>
              <a:gd name="connsiteY39" fmla="*/ 320675 h 720725"/>
              <a:gd name="connsiteX40" fmla="*/ 3025775 w 3479800"/>
              <a:gd name="connsiteY40" fmla="*/ 276225 h 720725"/>
              <a:gd name="connsiteX41" fmla="*/ 3133725 w 3479800"/>
              <a:gd name="connsiteY41" fmla="*/ 219075 h 720725"/>
              <a:gd name="connsiteX42" fmla="*/ 3203575 w 3479800"/>
              <a:gd name="connsiteY42" fmla="*/ 177800 h 720725"/>
              <a:gd name="connsiteX43" fmla="*/ 3289300 w 3479800"/>
              <a:gd name="connsiteY43" fmla="*/ 120650 h 720725"/>
              <a:gd name="connsiteX44" fmla="*/ 3368675 w 3479800"/>
              <a:gd name="connsiteY44" fmla="*/ 60325 h 720725"/>
              <a:gd name="connsiteX45" fmla="*/ 3390900 w 3479800"/>
              <a:gd name="connsiteY45" fmla="*/ 47625 h 720725"/>
              <a:gd name="connsiteX46" fmla="*/ 3425825 w 3479800"/>
              <a:gd name="connsiteY46" fmla="*/ 28575 h 720725"/>
              <a:gd name="connsiteX47" fmla="*/ 3451225 w 3479800"/>
              <a:gd name="connsiteY47" fmla="*/ 19050 h 720725"/>
              <a:gd name="connsiteX48" fmla="*/ 3470275 w 3479800"/>
              <a:gd name="connsiteY48" fmla="*/ 22225 h 720725"/>
              <a:gd name="connsiteX49" fmla="*/ 3479800 w 3479800"/>
              <a:gd name="connsiteY49" fmla="*/ 38100 h 720725"/>
              <a:gd name="connsiteX50" fmla="*/ 3476625 w 3479800"/>
              <a:gd name="connsiteY50" fmla="*/ 63500 h 720725"/>
              <a:gd name="connsiteX51" fmla="*/ 3467100 w 3479800"/>
              <a:gd name="connsiteY51" fmla="*/ 104775 h 720725"/>
              <a:gd name="connsiteX52" fmla="*/ 3435350 w 3479800"/>
              <a:gd name="connsiteY52" fmla="*/ 158750 h 720725"/>
              <a:gd name="connsiteX53" fmla="*/ 3368675 w 3479800"/>
              <a:gd name="connsiteY53" fmla="*/ 222250 h 720725"/>
              <a:gd name="connsiteX54" fmla="*/ 3298825 w 3479800"/>
              <a:gd name="connsiteY54" fmla="*/ 285750 h 720725"/>
              <a:gd name="connsiteX55" fmla="*/ 3178175 w 3479800"/>
              <a:gd name="connsiteY55" fmla="*/ 371475 h 720725"/>
              <a:gd name="connsiteX56" fmla="*/ 3086100 w 3479800"/>
              <a:gd name="connsiteY56" fmla="*/ 431800 h 720725"/>
              <a:gd name="connsiteX57" fmla="*/ 2930525 w 3479800"/>
              <a:gd name="connsiteY57" fmla="*/ 511175 h 720725"/>
              <a:gd name="connsiteX58" fmla="*/ 2790825 w 3479800"/>
              <a:gd name="connsiteY58" fmla="*/ 561975 h 720725"/>
              <a:gd name="connsiteX59" fmla="*/ 2638425 w 3479800"/>
              <a:gd name="connsiteY59" fmla="*/ 606425 h 720725"/>
              <a:gd name="connsiteX60" fmla="*/ 2505075 w 3479800"/>
              <a:gd name="connsiteY60" fmla="*/ 638175 h 720725"/>
              <a:gd name="connsiteX61" fmla="*/ 2368550 w 3479800"/>
              <a:gd name="connsiteY61" fmla="*/ 660400 h 720725"/>
              <a:gd name="connsiteX62" fmla="*/ 2254250 w 3479800"/>
              <a:gd name="connsiteY62" fmla="*/ 679450 h 720725"/>
              <a:gd name="connsiteX63" fmla="*/ 2082800 w 3479800"/>
              <a:gd name="connsiteY63" fmla="*/ 692150 h 720725"/>
              <a:gd name="connsiteX64" fmla="*/ 1806575 w 3479800"/>
              <a:gd name="connsiteY64" fmla="*/ 711200 h 72072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15925 w 3479800"/>
              <a:gd name="connsiteY14" fmla="*/ 180975 h 701675"/>
              <a:gd name="connsiteX15" fmla="*/ 425450 w 3479800"/>
              <a:gd name="connsiteY15" fmla="*/ 206375 h 701675"/>
              <a:gd name="connsiteX16" fmla="*/ 444500 w 3479800"/>
              <a:gd name="connsiteY16" fmla="*/ 241300 h 701675"/>
              <a:gd name="connsiteX17" fmla="*/ 482600 w 3479800"/>
              <a:gd name="connsiteY17" fmla="*/ 285750 h 701675"/>
              <a:gd name="connsiteX18" fmla="*/ 527050 w 3479800"/>
              <a:gd name="connsiteY18" fmla="*/ 317500 h 701675"/>
              <a:gd name="connsiteX19" fmla="*/ 603250 w 3479800"/>
              <a:gd name="connsiteY19" fmla="*/ 349250 h 701675"/>
              <a:gd name="connsiteX20" fmla="*/ 704850 w 3479800"/>
              <a:gd name="connsiteY20" fmla="*/ 377825 h 701675"/>
              <a:gd name="connsiteX21" fmla="*/ 822325 w 3479800"/>
              <a:gd name="connsiteY21" fmla="*/ 406400 h 701675"/>
              <a:gd name="connsiteX22" fmla="*/ 942975 w 3479800"/>
              <a:gd name="connsiteY22" fmla="*/ 434975 h 701675"/>
              <a:gd name="connsiteX23" fmla="*/ 1050925 w 3479800"/>
              <a:gd name="connsiteY23" fmla="*/ 454025 h 701675"/>
              <a:gd name="connsiteX24" fmla="*/ 1152525 w 3479800"/>
              <a:gd name="connsiteY24" fmla="*/ 466725 h 701675"/>
              <a:gd name="connsiteX25" fmla="*/ 1254125 w 3479800"/>
              <a:gd name="connsiteY25" fmla="*/ 476250 h 701675"/>
              <a:gd name="connsiteX26" fmla="*/ 1339850 w 3479800"/>
              <a:gd name="connsiteY26" fmla="*/ 476250 h 701675"/>
              <a:gd name="connsiteX27" fmla="*/ 1533525 w 3479800"/>
              <a:gd name="connsiteY27" fmla="*/ 476250 h 701675"/>
              <a:gd name="connsiteX28" fmla="*/ 1720850 w 3479800"/>
              <a:gd name="connsiteY28" fmla="*/ 488950 h 701675"/>
              <a:gd name="connsiteX29" fmla="*/ 1835150 w 3479800"/>
              <a:gd name="connsiteY29" fmla="*/ 488950 h 701675"/>
              <a:gd name="connsiteX30" fmla="*/ 1997075 w 3479800"/>
              <a:gd name="connsiteY30" fmla="*/ 479425 h 701675"/>
              <a:gd name="connsiteX31" fmla="*/ 2051050 w 3479800"/>
              <a:gd name="connsiteY31" fmla="*/ 473075 h 701675"/>
              <a:gd name="connsiteX32" fmla="*/ 2206625 w 3479800"/>
              <a:gd name="connsiteY32" fmla="*/ 454025 h 701675"/>
              <a:gd name="connsiteX33" fmla="*/ 2355850 w 3479800"/>
              <a:gd name="connsiteY33" fmla="*/ 434975 h 701675"/>
              <a:gd name="connsiteX34" fmla="*/ 2479675 w 3479800"/>
              <a:gd name="connsiteY34" fmla="*/ 419100 h 701675"/>
              <a:gd name="connsiteX35" fmla="*/ 2593975 w 3479800"/>
              <a:gd name="connsiteY35" fmla="*/ 400050 h 701675"/>
              <a:gd name="connsiteX36" fmla="*/ 2676525 w 3479800"/>
              <a:gd name="connsiteY36" fmla="*/ 384175 h 701675"/>
              <a:gd name="connsiteX37" fmla="*/ 2759075 w 3479800"/>
              <a:gd name="connsiteY37" fmla="*/ 361950 h 701675"/>
              <a:gd name="connsiteX38" fmla="*/ 2914650 w 3479800"/>
              <a:gd name="connsiteY38" fmla="*/ 301625 h 701675"/>
              <a:gd name="connsiteX39" fmla="*/ 3025775 w 3479800"/>
              <a:gd name="connsiteY39" fmla="*/ 257175 h 701675"/>
              <a:gd name="connsiteX40" fmla="*/ 3133725 w 3479800"/>
              <a:gd name="connsiteY40" fmla="*/ 200025 h 701675"/>
              <a:gd name="connsiteX41" fmla="*/ 3203575 w 3479800"/>
              <a:gd name="connsiteY41" fmla="*/ 158750 h 701675"/>
              <a:gd name="connsiteX42" fmla="*/ 3289300 w 3479800"/>
              <a:gd name="connsiteY42" fmla="*/ 101600 h 701675"/>
              <a:gd name="connsiteX43" fmla="*/ 3368675 w 3479800"/>
              <a:gd name="connsiteY43" fmla="*/ 41275 h 701675"/>
              <a:gd name="connsiteX44" fmla="*/ 3390900 w 3479800"/>
              <a:gd name="connsiteY44" fmla="*/ 28575 h 701675"/>
              <a:gd name="connsiteX45" fmla="*/ 3425825 w 3479800"/>
              <a:gd name="connsiteY45" fmla="*/ 9525 h 701675"/>
              <a:gd name="connsiteX46" fmla="*/ 3451225 w 3479800"/>
              <a:gd name="connsiteY46" fmla="*/ 0 h 701675"/>
              <a:gd name="connsiteX47" fmla="*/ 3470275 w 3479800"/>
              <a:gd name="connsiteY47" fmla="*/ 3175 h 701675"/>
              <a:gd name="connsiteX48" fmla="*/ 3479800 w 3479800"/>
              <a:gd name="connsiteY48" fmla="*/ 19050 h 701675"/>
              <a:gd name="connsiteX49" fmla="*/ 3476625 w 3479800"/>
              <a:gd name="connsiteY49" fmla="*/ 44450 h 701675"/>
              <a:gd name="connsiteX50" fmla="*/ 3467100 w 3479800"/>
              <a:gd name="connsiteY50" fmla="*/ 85725 h 701675"/>
              <a:gd name="connsiteX51" fmla="*/ 3435350 w 3479800"/>
              <a:gd name="connsiteY51" fmla="*/ 139700 h 701675"/>
              <a:gd name="connsiteX52" fmla="*/ 3368675 w 3479800"/>
              <a:gd name="connsiteY52" fmla="*/ 203200 h 701675"/>
              <a:gd name="connsiteX53" fmla="*/ 3298825 w 3479800"/>
              <a:gd name="connsiteY53" fmla="*/ 266700 h 701675"/>
              <a:gd name="connsiteX54" fmla="*/ 3178175 w 3479800"/>
              <a:gd name="connsiteY54" fmla="*/ 352425 h 701675"/>
              <a:gd name="connsiteX55" fmla="*/ 3086100 w 3479800"/>
              <a:gd name="connsiteY55" fmla="*/ 412750 h 701675"/>
              <a:gd name="connsiteX56" fmla="*/ 2930525 w 3479800"/>
              <a:gd name="connsiteY56" fmla="*/ 492125 h 701675"/>
              <a:gd name="connsiteX57" fmla="*/ 2790825 w 3479800"/>
              <a:gd name="connsiteY57" fmla="*/ 542925 h 701675"/>
              <a:gd name="connsiteX58" fmla="*/ 2638425 w 3479800"/>
              <a:gd name="connsiteY58" fmla="*/ 587375 h 701675"/>
              <a:gd name="connsiteX59" fmla="*/ 2505075 w 3479800"/>
              <a:gd name="connsiteY59" fmla="*/ 619125 h 701675"/>
              <a:gd name="connsiteX60" fmla="*/ 2368550 w 3479800"/>
              <a:gd name="connsiteY60" fmla="*/ 641350 h 701675"/>
              <a:gd name="connsiteX61" fmla="*/ 2254250 w 3479800"/>
              <a:gd name="connsiteY61" fmla="*/ 660400 h 701675"/>
              <a:gd name="connsiteX62" fmla="*/ 2082800 w 3479800"/>
              <a:gd name="connsiteY62" fmla="*/ 673100 h 701675"/>
              <a:gd name="connsiteX63" fmla="*/ 1806575 w 3479800"/>
              <a:gd name="connsiteY63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25450 w 3479800"/>
              <a:gd name="connsiteY14" fmla="*/ 206375 h 701675"/>
              <a:gd name="connsiteX15" fmla="*/ 444500 w 3479800"/>
              <a:gd name="connsiteY15" fmla="*/ 241300 h 701675"/>
              <a:gd name="connsiteX16" fmla="*/ 482600 w 3479800"/>
              <a:gd name="connsiteY16" fmla="*/ 285750 h 701675"/>
              <a:gd name="connsiteX17" fmla="*/ 527050 w 3479800"/>
              <a:gd name="connsiteY17" fmla="*/ 317500 h 701675"/>
              <a:gd name="connsiteX18" fmla="*/ 603250 w 3479800"/>
              <a:gd name="connsiteY18" fmla="*/ 349250 h 701675"/>
              <a:gd name="connsiteX19" fmla="*/ 704850 w 3479800"/>
              <a:gd name="connsiteY19" fmla="*/ 377825 h 701675"/>
              <a:gd name="connsiteX20" fmla="*/ 822325 w 3479800"/>
              <a:gd name="connsiteY20" fmla="*/ 406400 h 701675"/>
              <a:gd name="connsiteX21" fmla="*/ 942975 w 3479800"/>
              <a:gd name="connsiteY21" fmla="*/ 434975 h 701675"/>
              <a:gd name="connsiteX22" fmla="*/ 1050925 w 3479800"/>
              <a:gd name="connsiteY22" fmla="*/ 454025 h 701675"/>
              <a:gd name="connsiteX23" fmla="*/ 1152525 w 3479800"/>
              <a:gd name="connsiteY23" fmla="*/ 466725 h 701675"/>
              <a:gd name="connsiteX24" fmla="*/ 1254125 w 3479800"/>
              <a:gd name="connsiteY24" fmla="*/ 476250 h 701675"/>
              <a:gd name="connsiteX25" fmla="*/ 1339850 w 3479800"/>
              <a:gd name="connsiteY25" fmla="*/ 476250 h 701675"/>
              <a:gd name="connsiteX26" fmla="*/ 1533525 w 3479800"/>
              <a:gd name="connsiteY26" fmla="*/ 476250 h 701675"/>
              <a:gd name="connsiteX27" fmla="*/ 1720850 w 3479800"/>
              <a:gd name="connsiteY27" fmla="*/ 488950 h 701675"/>
              <a:gd name="connsiteX28" fmla="*/ 1835150 w 3479800"/>
              <a:gd name="connsiteY28" fmla="*/ 488950 h 701675"/>
              <a:gd name="connsiteX29" fmla="*/ 1997075 w 3479800"/>
              <a:gd name="connsiteY29" fmla="*/ 479425 h 701675"/>
              <a:gd name="connsiteX30" fmla="*/ 2051050 w 3479800"/>
              <a:gd name="connsiteY30" fmla="*/ 473075 h 701675"/>
              <a:gd name="connsiteX31" fmla="*/ 2206625 w 3479800"/>
              <a:gd name="connsiteY31" fmla="*/ 454025 h 701675"/>
              <a:gd name="connsiteX32" fmla="*/ 2355850 w 3479800"/>
              <a:gd name="connsiteY32" fmla="*/ 434975 h 701675"/>
              <a:gd name="connsiteX33" fmla="*/ 2479675 w 3479800"/>
              <a:gd name="connsiteY33" fmla="*/ 419100 h 701675"/>
              <a:gd name="connsiteX34" fmla="*/ 2593975 w 3479800"/>
              <a:gd name="connsiteY34" fmla="*/ 400050 h 701675"/>
              <a:gd name="connsiteX35" fmla="*/ 2676525 w 3479800"/>
              <a:gd name="connsiteY35" fmla="*/ 384175 h 701675"/>
              <a:gd name="connsiteX36" fmla="*/ 2759075 w 3479800"/>
              <a:gd name="connsiteY36" fmla="*/ 361950 h 701675"/>
              <a:gd name="connsiteX37" fmla="*/ 2914650 w 3479800"/>
              <a:gd name="connsiteY37" fmla="*/ 301625 h 701675"/>
              <a:gd name="connsiteX38" fmla="*/ 3025775 w 3479800"/>
              <a:gd name="connsiteY38" fmla="*/ 257175 h 701675"/>
              <a:gd name="connsiteX39" fmla="*/ 3133725 w 3479800"/>
              <a:gd name="connsiteY39" fmla="*/ 200025 h 701675"/>
              <a:gd name="connsiteX40" fmla="*/ 3203575 w 3479800"/>
              <a:gd name="connsiteY40" fmla="*/ 158750 h 701675"/>
              <a:gd name="connsiteX41" fmla="*/ 3289300 w 3479800"/>
              <a:gd name="connsiteY41" fmla="*/ 101600 h 701675"/>
              <a:gd name="connsiteX42" fmla="*/ 3368675 w 3479800"/>
              <a:gd name="connsiteY42" fmla="*/ 41275 h 701675"/>
              <a:gd name="connsiteX43" fmla="*/ 3390900 w 3479800"/>
              <a:gd name="connsiteY43" fmla="*/ 28575 h 701675"/>
              <a:gd name="connsiteX44" fmla="*/ 3425825 w 3479800"/>
              <a:gd name="connsiteY44" fmla="*/ 9525 h 701675"/>
              <a:gd name="connsiteX45" fmla="*/ 3451225 w 3479800"/>
              <a:gd name="connsiteY45" fmla="*/ 0 h 701675"/>
              <a:gd name="connsiteX46" fmla="*/ 3470275 w 3479800"/>
              <a:gd name="connsiteY46" fmla="*/ 3175 h 701675"/>
              <a:gd name="connsiteX47" fmla="*/ 3479800 w 3479800"/>
              <a:gd name="connsiteY47" fmla="*/ 19050 h 701675"/>
              <a:gd name="connsiteX48" fmla="*/ 3476625 w 3479800"/>
              <a:gd name="connsiteY48" fmla="*/ 44450 h 701675"/>
              <a:gd name="connsiteX49" fmla="*/ 3467100 w 3479800"/>
              <a:gd name="connsiteY49" fmla="*/ 85725 h 701675"/>
              <a:gd name="connsiteX50" fmla="*/ 3435350 w 3479800"/>
              <a:gd name="connsiteY50" fmla="*/ 139700 h 701675"/>
              <a:gd name="connsiteX51" fmla="*/ 3368675 w 3479800"/>
              <a:gd name="connsiteY51" fmla="*/ 203200 h 701675"/>
              <a:gd name="connsiteX52" fmla="*/ 3298825 w 3479800"/>
              <a:gd name="connsiteY52" fmla="*/ 266700 h 701675"/>
              <a:gd name="connsiteX53" fmla="*/ 3178175 w 3479800"/>
              <a:gd name="connsiteY53" fmla="*/ 352425 h 701675"/>
              <a:gd name="connsiteX54" fmla="*/ 3086100 w 3479800"/>
              <a:gd name="connsiteY54" fmla="*/ 412750 h 701675"/>
              <a:gd name="connsiteX55" fmla="*/ 2930525 w 3479800"/>
              <a:gd name="connsiteY55" fmla="*/ 492125 h 701675"/>
              <a:gd name="connsiteX56" fmla="*/ 2790825 w 3479800"/>
              <a:gd name="connsiteY56" fmla="*/ 542925 h 701675"/>
              <a:gd name="connsiteX57" fmla="*/ 2638425 w 3479800"/>
              <a:gd name="connsiteY57" fmla="*/ 587375 h 701675"/>
              <a:gd name="connsiteX58" fmla="*/ 2505075 w 3479800"/>
              <a:gd name="connsiteY58" fmla="*/ 619125 h 701675"/>
              <a:gd name="connsiteX59" fmla="*/ 2368550 w 3479800"/>
              <a:gd name="connsiteY59" fmla="*/ 641350 h 701675"/>
              <a:gd name="connsiteX60" fmla="*/ 2254250 w 3479800"/>
              <a:gd name="connsiteY60" fmla="*/ 660400 h 701675"/>
              <a:gd name="connsiteX61" fmla="*/ 2082800 w 3479800"/>
              <a:gd name="connsiteY61" fmla="*/ 673100 h 701675"/>
              <a:gd name="connsiteX62" fmla="*/ 1806575 w 3479800"/>
              <a:gd name="connsiteY62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44500 w 3479800"/>
              <a:gd name="connsiteY14" fmla="*/ 241300 h 701675"/>
              <a:gd name="connsiteX15" fmla="*/ 482600 w 3479800"/>
              <a:gd name="connsiteY15" fmla="*/ 285750 h 701675"/>
              <a:gd name="connsiteX16" fmla="*/ 527050 w 3479800"/>
              <a:gd name="connsiteY16" fmla="*/ 317500 h 701675"/>
              <a:gd name="connsiteX17" fmla="*/ 603250 w 3479800"/>
              <a:gd name="connsiteY17" fmla="*/ 349250 h 701675"/>
              <a:gd name="connsiteX18" fmla="*/ 704850 w 3479800"/>
              <a:gd name="connsiteY18" fmla="*/ 377825 h 701675"/>
              <a:gd name="connsiteX19" fmla="*/ 822325 w 3479800"/>
              <a:gd name="connsiteY19" fmla="*/ 406400 h 701675"/>
              <a:gd name="connsiteX20" fmla="*/ 942975 w 3479800"/>
              <a:gd name="connsiteY20" fmla="*/ 434975 h 701675"/>
              <a:gd name="connsiteX21" fmla="*/ 1050925 w 3479800"/>
              <a:gd name="connsiteY21" fmla="*/ 454025 h 701675"/>
              <a:gd name="connsiteX22" fmla="*/ 1152525 w 3479800"/>
              <a:gd name="connsiteY22" fmla="*/ 466725 h 701675"/>
              <a:gd name="connsiteX23" fmla="*/ 1254125 w 3479800"/>
              <a:gd name="connsiteY23" fmla="*/ 476250 h 701675"/>
              <a:gd name="connsiteX24" fmla="*/ 1339850 w 3479800"/>
              <a:gd name="connsiteY24" fmla="*/ 476250 h 701675"/>
              <a:gd name="connsiteX25" fmla="*/ 1533525 w 3479800"/>
              <a:gd name="connsiteY25" fmla="*/ 476250 h 701675"/>
              <a:gd name="connsiteX26" fmla="*/ 1720850 w 3479800"/>
              <a:gd name="connsiteY26" fmla="*/ 488950 h 701675"/>
              <a:gd name="connsiteX27" fmla="*/ 1835150 w 3479800"/>
              <a:gd name="connsiteY27" fmla="*/ 488950 h 701675"/>
              <a:gd name="connsiteX28" fmla="*/ 1997075 w 3479800"/>
              <a:gd name="connsiteY28" fmla="*/ 479425 h 701675"/>
              <a:gd name="connsiteX29" fmla="*/ 2051050 w 3479800"/>
              <a:gd name="connsiteY29" fmla="*/ 473075 h 701675"/>
              <a:gd name="connsiteX30" fmla="*/ 2206625 w 3479800"/>
              <a:gd name="connsiteY30" fmla="*/ 454025 h 701675"/>
              <a:gd name="connsiteX31" fmla="*/ 2355850 w 3479800"/>
              <a:gd name="connsiteY31" fmla="*/ 434975 h 701675"/>
              <a:gd name="connsiteX32" fmla="*/ 2479675 w 3479800"/>
              <a:gd name="connsiteY32" fmla="*/ 419100 h 701675"/>
              <a:gd name="connsiteX33" fmla="*/ 2593975 w 3479800"/>
              <a:gd name="connsiteY33" fmla="*/ 400050 h 701675"/>
              <a:gd name="connsiteX34" fmla="*/ 2676525 w 3479800"/>
              <a:gd name="connsiteY34" fmla="*/ 384175 h 701675"/>
              <a:gd name="connsiteX35" fmla="*/ 2759075 w 3479800"/>
              <a:gd name="connsiteY35" fmla="*/ 361950 h 701675"/>
              <a:gd name="connsiteX36" fmla="*/ 2914650 w 3479800"/>
              <a:gd name="connsiteY36" fmla="*/ 301625 h 701675"/>
              <a:gd name="connsiteX37" fmla="*/ 3025775 w 3479800"/>
              <a:gd name="connsiteY37" fmla="*/ 257175 h 701675"/>
              <a:gd name="connsiteX38" fmla="*/ 3133725 w 3479800"/>
              <a:gd name="connsiteY38" fmla="*/ 200025 h 701675"/>
              <a:gd name="connsiteX39" fmla="*/ 3203575 w 3479800"/>
              <a:gd name="connsiteY39" fmla="*/ 158750 h 701675"/>
              <a:gd name="connsiteX40" fmla="*/ 3289300 w 3479800"/>
              <a:gd name="connsiteY40" fmla="*/ 101600 h 701675"/>
              <a:gd name="connsiteX41" fmla="*/ 3368675 w 3479800"/>
              <a:gd name="connsiteY41" fmla="*/ 41275 h 701675"/>
              <a:gd name="connsiteX42" fmla="*/ 3390900 w 3479800"/>
              <a:gd name="connsiteY42" fmla="*/ 28575 h 701675"/>
              <a:gd name="connsiteX43" fmla="*/ 3425825 w 3479800"/>
              <a:gd name="connsiteY43" fmla="*/ 9525 h 701675"/>
              <a:gd name="connsiteX44" fmla="*/ 3451225 w 3479800"/>
              <a:gd name="connsiteY44" fmla="*/ 0 h 701675"/>
              <a:gd name="connsiteX45" fmla="*/ 3470275 w 3479800"/>
              <a:gd name="connsiteY45" fmla="*/ 3175 h 701675"/>
              <a:gd name="connsiteX46" fmla="*/ 3479800 w 3479800"/>
              <a:gd name="connsiteY46" fmla="*/ 19050 h 701675"/>
              <a:gd name="connsiteX47" fmla="*/ 3476625 w 3479800"/>
              <a:gd name="connsiteY47" fmla="*/ 44450 h 701675"/>
              <a:gd name="connsiteX48" fmla="*/ 3467100 w 3479800"/>
              <a:gd name="connsiteY48" fmla="*/ 85725 h 701675"/>
              <a:gd name="connsiteX49" fmla="*/ 3435350 w 3479800"/>
              <a:gd name="connsiteY49" fmla="*/ 139700 h 701675"/>
              <a:gd name="connsiteX50" fmla="*/ 3368675 w 3479800"/>
              <a:gd name="connsiteY50" fmla="*/ 203200 h 701675"/>
              <a:gd name="connsiteX51" fmla="*/ 3298825 w 3479800"/>
              <a:gd name="connsiteY51" fmla="*/ 266700 h 701675"/>
              <a:gd name="connsiteX52" fmla="*/ 3178175 w 3479800"/>
              <a:gd name="connsiteY52" fmla="*/ 352425 h 701675"/>
              <a:gd name="connsiteX53" fmla="*/ 3086100 w 3479800"/>
              <a:gd name="connsiteY53" fmla="*/ 412750 h 701675"/>
              <a:gd name="connsiteX54" fmla="*/ 2930525 w 3479800"/>
              <a:gd name="connsiteY54" fmla="*/ 492125 h 701675"/>
              <a:gd name="connsiteX55" fmla="*/ 2790825 w 3479800"/>
              <a:gd name="connsiteY55" fmla="*/ 542925 h 701675"/>
              <a:gd name="connsiteX56" fmla="*/ 2638425 w 3479800"/>
              <a:gd name="connsiteY56" fmla="*/ 587375 h 701675"/>
              <a:gd name="connsiteX57" fmla="*/ 2505075 w 3479800"/>
              <a:gd name="connsiteY57" fmla="*/ 619125 h 701675"/>
              <a:gd name="connsiteX58" fmla="*/ 2368550 w 3479800"/>
              <a:gd name="connsiteY58" fmla="*/ 641350 h 701675"/>
              <a:gd name="connsiteX59" fmla="*/ 2254250 w 3479800"/>
              <a:gd name="connsiteY59" fmla="*/ 660400 h 701675"/>
              <a:gd name="connsiteX60" fmla="*/ 2082800 w 3479800"/>
              <a:gd name="connsiteY60" fmla="*/ 673100 h 701675"/>
              <a:gd name="connsiteX61" fmla="*/ 1806575 w 3479800"/>
              <a:gd name="connsiteY61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82600 w 3479800"/>
              <a:gd name="connsiteY14" fmla="*/ 285750 h 701675"/>
              <a:gd name="connsiteX15" fmla="*/ 527050 w 3479800"/>
              <a:gd name="connsiteY15" fmla="*/ 317500 h 701675"/>
              <a:gd name="connsiteX16" fmla="*/ 603250 w 3479800"/>
              <a:gd name="connsiteY16" fmla="*/ 349250 h 701675"/>
              <a:gd name="connsiteX17" fmla="*/ 704850 w 3479800"/>
              <a:gd name="connsiteY17" fmla="*/ 377825 h 701675"/>
              <a:gd name="connsiteX18" fmla="*/ 822325 w 3479800"/>
              <a:gd name="connsiteY18" fmla="*/ 406400 h 701675"/>
              <a:gd name="connsiteX19" fmla="*/ 942975 w 3479800"/>
              <a:gd name="connsiteY19" fmla="*/ 434975 h 701675"/>
              <a:gd name="connsiteX20" fmla="*/ 1050925 w 3479800"/>
              <a:gd name="connsiteY20" fmla="*/ 454025 h 701675"/>
              <a:gd name="connsiteX21" fmla="*/ 1152525 w 3479800"/>
              <a:gd name="connsiteY21" fmla="*/ 466725 h 701675"/>
              <a:gd name="connsiteX22" fmla="*/ 1254125 w 3479800"/>
              <a:gd name="connsiteY22" fmla="*/ 476250 h 701675"/>
              <a:gd name="connsiteX23" fmla="*/ 1339850 w 3479800"/>
              <a:gd name="connsiteY23" fmla="*/ 476250 h 701675"/>
              <a:gd name="connsiteX24" fmla="*/ 1533525 w 3479800"/>
              <a:gd name="connsiteY24" fmla="*/ 476250 h 701675"/>
              <a:gd name="connsiteX25" fmla="*/ 1720850 w 3479800"/>
              <a:gd name="connsiteY25" fmla="*/ 488950 h 701675"/>
              <a:gd name="connsiteX26" fmla="*/ 1835150 w 3479800"/>
              <a:gd name="connsiteY26" fmla="*/ 488950 h 701675"/>
              <a:gd name="connsiteX27" fmla="*/ 1997075 w 3479800"/>
              <a:gd name="connsiteY27" fmla="*/ 479425 h 701675"/>
              <a:gd name="connsiteX28" fmla="*/ 2051050 w 3479800"/>
              <a:gd name="connsiteY28" fmla="*/ 473075 h 701675"/>
              <a:gd name="connsiteX29" fmla="*/ 2206625 w 3479800"/>
              <a:gd name="connsiteY29" fmla="*/ 454025 h 701675"/>
              <a:gd name="connsiteX30" fmla="*/ 2355850 w 3479800"/>
              <a:gd name="connsiteY30" fmla="*/ 434975 h 701675"/>
              <a:gd name="connsiteX31" fmla="*/ 2479675 w 3479800"/>
              <a:gd name="connsiteY31" fmla="*/ 419100 h 701675"/>
              <a:gd name="connsiteX32" fmla="*/ 2593975 w 3479800"/>
              <a:gd name="connsiteY32" fmla="*/ 400050 h 701675"/>
              <a:gd name="connsiteX33" fmla="*/ 2676525 w 3479800"/>
              <a:gd name="connsiteY33" fmla="*/ 384175 h 701675"/>
              <a:gd name="connsiteX34" fmla="*/ 2759075 w 3479800"/>
              <a:gd name="connsiteY34" fmla="*/ 361950 h 701675"/>
              <a:gd name="connsiteX35" fmla="*/ 2914650 w 3479800"/>
              <a:gd name="connsiteY35" fmla="*/ 301625 h 701675"/>
              <a:gd name="connsiteX36" fmla="*/ 3025775 w 3479800"/>
              <a:gd name="connsiteY36" fmla="*/ 257175 h 701675"/>
              <a:gd name="connsiteX37" fmla="*/ 3133725 w 3479800"/>
              <a:gd name="connsiteY37" fmla="*/ 200025 h 701675"/>
              <a:gd name="connsiteX38" fmla="*/ 3203575 w 3479800"/>
              <a:gd name="connsiteY38" fmla="*/ 158750 h 701675"/>
              <a:gd name="connsiteX39" fmla="*/ 3289300 w 3479800"/>
              <a:gd name="connsiteY39" fmla="*/ 101600 h 701675"/>
              <a:gd name="connsiteX40" fmla="*/ 3368675 w 3479800"/>
              <a:gd name="connsiteY40" fmla="*/ 41275 h 701675"/>
              <a:gd name="connsiteX41" fmla="*/ 3390900 w 3479800"/>
              <a:gd name="connsiteY41" fmla="*/ 28575 h 701675"/>
              <a:gd name="connsiteX42" fmla="*/ 3425825 w 3479800"/>
              <a:gd name="connsiteY42" fmla="*/ 9525 h 701675"/>
              <a:gd name="connsiteX43" fmla="*/ 3451225 w 3479800"/>
              <a:gd name="connsiteY43" fmla="*/ 0 h 701675"/>
              <a:gd name="connsiteX44" fmla="*/ 3470275 w 3479800"/>
              <a:gd name="connsiteY44" fmla="*/ 3175 h 701675"/>
              <a:gd name="connsiteX45" fmla="*/ 3479800 w 3479800"/>
              <a:gd name="connsiteY45" fmla="*/ 19050 h 701675"/>
              <a:gd name="connsiteX46" fmla="*/ 3476625 w 3479800"/>
              <a:gd name="connsiteY46" fmla="*/ 44450 h 701675"/>
              <a:gd name="connsiteX47" fmla="*/ 3467100 w 3479800"/>
              <a:gd name="connsiteY47" fmla="*/ 85725 h 701675"/>
              <a:gd name="connsiteX48" fmla="*/ 3435350 w 3479800"/>
              <a:gd name="connsiteY48" fmla="*/ 139700 h 701675"/>
              <a:gd name="connsiteX49" fmla="*/ 3368675 w 3479800"/>
              <a:gd name="connsiteY49" fmla="*/ 203200 h 701675"/>
              <a:gd name="connsiteX50" fmla="*/ 3298825 w 3479800"/>
              <a:gd name="connsiteY50" fmla="*/ 266700 h 701675"/>
              <a:gd name="connsiteX51" fmla="*/ 3178175 w 3479800"/>
              <a:gd name="connsiteY51" fmla="*/ 352425 h 701675"/>
              <a:gd name="connsiteX52" fmla="*/ 3086100 w 3479800"/>
              <a:gd name="connsiteY52" fmla="*/ 412750 h 701675"/>
              <a:gd name="connsiteX53" fmla="*/ 2930525 w 3479800"/>
              <a:gd name="connsiteY53" fmla="*/ 492125 h 701675"/>
              <a:gd name="connsiteX54" fmla="*/ 2790825 w 3479800"/>
              <a:gd name="connsiteY54" fmla="*/ 542925 h 701675"/>
              <a:gd name="connsiteX55" fmla="*/ 2638425 w 3479800"/>
              <a:gd name="connsiteY55" fmla="*/ 587375 h 701675"/>
              <a:gd name="connsiteX56" fmla="*/ 2505075 w 3479800"/>
              <a:gd name="connsiteY56" fmla="*/ 619125 h 701675"/>
              <a:gd name="connsiteX57" fmla="*/ 2368550 w 3479800"/>
              <a:gd name="connsiteY57" fmla="*/ 641350 h 701675"/>
              <a:gd name="connsiteX58" fmla="*/ 2254250 w 3479800"/>
              <a:gd name="connsiteY58" fmla="*/ 660400 h 701675"/>
              <a:gd name="connsiteX59" fmla="*/ 2082800 w 3479800"/>
              <a:gd name="connsiteY59" fmla="*/ 673100 h 701675"/>
              <a:gd name="connsiteX60" fmla="*/ 1806575 w 3479800"/>
              <a:gd name="connsiteY60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527050 w 3479800"/>
              <a:gd name="connsiteY14" fmla="*/ 317500 h 701675"/>
              <a:gd name="connsiteX15" fmla="*/ 603250 w 3479800"/>
              <a:gd name="connsiteY15" fmla="*/ 349250 h 701675"/>
              <a:gd name="connsiteX16" fmla="*/ 704850 w 3479800"/>
              <a:gd name="connsiteY16" fmla="*/ 377825 h 701675"/>
              <a:gd name="connsiteX17" fmla="*/ 822325 w 3479800"/>
              <a:gd name="connsiteY17" fmla="*/ 406400 h 701675"/>
              <a:gd name="connsiteX18" fmla="*/ 942975 w 3479800"/>
              <a:gd name="connsiteY18" fmla="*/ 434975 h 701675"/>
              <a:gd name="connsiteX19" fmla="*/ 1050925 w 3479800"/>
              <a:gd name="connsiteY19" fmla="*/ 454025 h 701675"/>
              <a:gd name="connsiteX20" fmla="*/ 1152525 w 3479800"/>
              <a:gd name="connsiteY20" fmla="*/ 466725 h 701675"/>
              <a:gd name="connsiteX21" fmla="*/ 1254125 w 3479800"/>
              <a:gd name="connsiteY21" fmla="*/ 476250 h 701675"/>
              <a:gd name="connsiteX22" fmla="*/ 1339850 w 3479800"/>
              <a:gd name="connsiteY22" fmla="*/ 476250 h 701675"/>
              <a:gd name="connsiteX23" fmla="*/ 1533525 w 3479800"/>
              <a:gd name="connsiteY23" fmla="*/ 476250 h 701675"/>
              <a:gd name="connsiteX24" fmla="*/ 1720850 w 3479800"/>
              <a:gd name="connsiteY24" fmla="*/ 488950 h 701675"/>
              <a:gd name="connsiteX25" fmla="*/ 1835150 w 3479800"/>
              <a:gd name="connsiteY25" fmla="*/ 488950 h 701675"/>
              <a:gd name="connsiteX26" fmla="*/ 1997075 w 3479800"/>
              <a:gd name="connsiteY26" fmla="*/ 479425 h 701675"/>
              <a:gd name="connsiteX27" fmla="*/ 2051050 w 3479800"/>
              <a:gd name="connsiteY27" fmla="*/ 473075 h 701675"/>
              <a:gd name="connsiteX28" fmla="*/ 2206625 w 3479800"/>
              <a:gd name="connsiteY28" fmla="*/ 454025 h 701675"/>
              <a:gd name="connsiteX29" fmla="*/ 2355850 w 3479800"/>
              <a:gd name="connsiteY29" fmla="*/ 434975 h 701675"/>
              <a:gd name="connsiteX30" fmla="*/ 2479675 w 3479800"/>
              <a:gd name="connsiteY30" fmla="*/ 419100 h 701675"/>
              <a:gd name="connsiteX31" fmla="*/ 2593975 w 3479800"/>
              <a:gd name="connsiteY31" fmla="*/ 400050 h 701675"/>
              <a:gd name="connsiteX32" fmla="*/ 2676525 w 3479800"/>
              <a:gd name="connsiteY32" fmla="*/ 384175 h 701675"/>
              <a:gd name="connsiteX33" fmla="*/ 2759075 w 3479800"/>
              <a:gd name="connsiteY33" fmla="*/ 361950 h 701675"/>
              <a:gd name="connsiteX34" fmla="*/ 2914650 w 3479800"/>
              <a:gd name="connsiteY34" fmla="*/ 301625 h 701675"/>
              <a:gd name="connsiteX35" fmla="*/ 3025775 w 3479800"/>
              <a:gd name="connsiteY35" fmla="*/ 257175 h 701675"/>
              <a:gd name="connsiteX36" fmla="*/ 3133725 w 3479800"/>
              <a:gd name="connsiteY36" fmla="*/ 200025 h 701675"/>
              <a:gd name="connsiteX37" fmla="*/ 3203575 w 3479800"/>
              <a:gd name="connsiteY37" fmla="*/ 158750 h 701675"/>
              <a:gd name="connsiteX38" fmla="*/ 3289300 w 3479800"/>
              <a:gd name="connsiteY38" fmla="*/ 101600 h 701675"/>
              <a:gd name="connsiteX39" fmla="*/ 3368675 w 3479800"/>
              <a:gd name="connsiteY39" fmla="*/ 41275 h 701675"/>
              <a:gd name="connsiteX40" fmla="*/ 3390900 w 3479800"/>
              <a:gd name="connsiteY40" fmla="*/ 28575 h 701675"/>
              <a:gd name="connsiteX41" fmla="*/ 3425825 w 3479800"/>
              <a:gd name="connsiteY41" fmla="*/ 9525 h 701675"/>
              <a:gd name="connsiteX42" fmla="*/ 3451225 w 3479800"/>
              <a:gd name="connsiteY42" fmla="*/ 0 h 701675"/>
              <a:gd name="connsiteX43" fmla="*/ 3470275 w 3479800"/>
              <a:gd name="connsiteY43" fmla="*/ 3175 h 701675"/>
              <a:gd name="connsiteX44" fmla="*/ 3479800 w 3479800"/>
              <a:gd name="connsiteY44" fmla="*/ 19050 h 701675"/>
              <a:gd name="connsiteX45" fmla="*/ 3476625 w 3479800"/>
              <a:gd name="connsiteY45" fmla="*/ 44450 h 701675"/>
              <a:gd name="connsiteX46" fmla="*/ 3467100 w 3479800"/>
              <a:gd name="connsiteY46" fmla="*/ 85725 h 701675"/>
              <a:gd name="connsiteX47" fmla="*/ 3435350 w 3479800"/>
              <a:gd name="connsiteY47" fmla="*/ 139700 h 701675"/>
              <a:gd name="connsiteX48" fmla="*/ 3368675 w 3479800"/>
              <a:gd name="connsiteY48" fmla="*/ 203200 h 701675"/>
              <a:gd name="connsiteX49" fmla="*/ 3298825 w 3479800"/>
              <a:gd name="connsiteY49" fmla="*/ 266700 h 701675"/>
              <a:gd name="connsiteX50" fmla="*/ 3178175 w 3479800"/>
              <a:gd name="connsiteY50" fmla="*/ 352425 h 701675"/>
              <a:gd name="connsiteX51" fmla="*/ 3086100 w 3479800"/>
              <a:gd name="connsiteY51" fmla="*/ 412750 h 701675"/>
              <a:gd name="connsiteX52" fmla="*/ 2930525 w 3479800"/>
              <a:gd name="connsiteY52" fmla="*/ 492125 h 701675"/>
              <a:gd name="connsiteX53" fmla="*/ 2790825 w 3479800"/>
              <a:gd name="connsiteY53" fmla="*/ 542925 h 701675"/>
              <a:gd name="connsiteX54" fmla="*/ 2638425 w 3479800"/>
              <a:gd name="connsiteY54" fmla="*/ 587375 h 701675"/>
              <a:gd name="connsiteX55" fmla="*/ 2505075 w 3479800"/>
              <a:gd name="connsiteY55" fmla="*/ 619125 h 701675"/>
              <a:gd name="connsiteX56" fmla="*/ 2368550 w 3479800"/>
              <a:gd name="connsiteY56" fmla="*/ 641350 h 701675"/>
              <a:gd name="connsiteX57" fmla="*/ 2254250 w 3479800"/>
              <a:gd name="connsiteY57" fmla="*/ 660400 h 701675"/>
              <a:gd name="connsiteX58" fmla="*/ 2082800 w 3479800"/>
              <a:gd name="connsiteY58" fmla="*/ 673100 h 701675"/>
              <a:gd name="connsiteX59" fmla="*/ 1806575 w 3479800"/>
              <a:gd name="connsiteY59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603250 w 3479800"/>
              <a:gd name="connsiteY14" fmla="*/ 349250 h 701675"/>
              <a:gd name="connsiteX15" fmla="*/ 704850 w 3479800"/>
              <a:gd name="connsiteY15" fmla="*/ 377825 h 701675"/>
              <a:gd name="connsiteX16" fmla="*/ 822325 w 3479800"/>
              <a:gd name="connsiteY16" fmla="*/ 406400 h 701675"/>
              <a:gd name="connsiteX17" fmla="*/ 942975 w 3479800"/>
              <a:gd name="connsiteY17" fmla="*/ 434975 h 701675"/>
              <a:gd name="connsiteX18" fmla="*/ 1050925 w 3479800"/>
              <a:gd name="connsiteY18" fmla="*/ 454025 h 701675"/>
              <a:gd name="connsiteX19" fmla="*/ 1152525 w 3479800"/>
              <a:gd name="connsiteY19" fmla="*/ 466725 h 701675"/>
              <a:gd name="connsiteX20" fmla="*/ 1254125 w 3479800"/>
              <a:gd name="connsiteY20" fmla="*/ 476250 h 701675"/>
              <a:gd name="connsiteX21" fmla="*/ 1339850 w 3479800"/>
              <a:gd name="connsiteY21" fmla="*/ 476250 h 701675"/>
              <a:gd name="connsiteX22" fmla="*/ 1533525 w 3479800"/>
              <a:gd name="connsiteY22" fmla="*/ 476250 h 701675"/>
              <a:gd name="connsiteX23" fmla="*/ 1720850 w 3479800"/>
              <a:gd name="connsiteY23" fmla="*/ 488950 h 701675"/>
              <a:gd name="connsiteX24" fmla="*/ 1835150 w 3479800"/>
              <a:gd name="connsiteY24" fmla="*/ 488950 h 701675"/>
              <a:gd name="connsiteX25" fmla="*/ 1997075 w 3479800"/>
              <a:gd name="connsiteY25" fmla="*/ 479425 h 701675"/>
              <a:gd name="connsiteX26" fmla="*/ 2051050 w 3479800"/>
              <a:gd name="connsiteY26" fmla="*/ 473075 h 701675"/>
              <a:gd name="connsiteX27" fmla="*/ 2206625 w 3479800"/>
              <a:gd name="connsiteY27" fmla="*/ 454025 h 701675"/>
              <a:gd name="connsiteX28" fmla="*/ 2355850 w 3479800"/>
              <a:gd name="connsiteY28" fmla="*/ 434975 h 701675"/>
              <a:gd name="connsiteX29" fmla="*/ 2479675 w 3479800"/>
              <a:gd name="connsiteY29" fmla="*/ 419100 h 701675"/>
              <a:gd name="connsiteX30" fmla="*/ 2593975 w 3479800"/>
              <a:gd name="connsiteY30" fmla="*/ 400050 h 701675"/>
              <a:gd name="connsiteX31" fmla="*/ 2676525 w 3479800"/>
              <a:gd name="connsiteY31" fmla="*/ 384175 h 701675"/>
              <a:gd name="connsiteX32" fmla="*/ 2759075 w 3479800"/>
              <a:gd name="connsiteY32" fmla="*/ 361950 h 701675"/>
              <a:gd name="connsiteX33" fmla="*/ 2914650 w 3479800"/>
              <a:gd name="connsiteY33" fmla="*/ 301625 h 701675"/>
              <a:gd name="connsiteX34" fmla="*/ 3025775 w 3479800"/>
              <a:gd name="connsiteY34" fmla="*/ 257175 h 701675"/>
              <a:gd name="connsiteX35" fmla="*/ 3133725 w 3479800"/>
              <a:gd name="connsiteY35" fmla="*/ 200025 h 701675"/>
              <a:gd name="connsiteX36" fmla="*/ 3203575 w 3479800"/>
              <a:gd name="connsiteY36" fmla="*/ 158750 h 701675"/>
              <a:gd name="connsiteX37" fmla="*/ 3289300 w 3479800"/>
              <a:gd name="connsiteY37" fmla="*/ 101600 h 701675"/>
              <a:gd name="connsiteX38" fmla="*/ 3368675 w 3479800"/>
              <a:gd name="connsiteY38" fmla="*/ 41275 h 701675"/>
              <a:gd name="connsiteX39" fmla="*/ 3390900 w 3479800"/>
              <a:gd name="connsiteY39" fmla="*/ 28575 h 701675"/>
              <a:gd name="connsiteX40" fmla="*/ 3425825 w 3479800"/>
              <a:gd name="connsiteY40" fmla="*/ 9525 h 701675"/>
              <a:gd name="connsiteX41" fmla="*/ 3451225 w 3479800"/>
              <a:gd name="connsiteY41" fmla="*/ 0 h 701675"/>
              <a:gd name="connsiteX42" fmla="*/ 3470275 w 3479800"/>
              <a:gd name="connsiteY42" fmla="*/ 3175 h 701675"/>
              <a:gd name="connsiteX43" fmla="*/ 3479800 w 3479800"/>
              <a:gd name="connsiteY43" fmla="*/ 19050 h 701675"/>
              <a:gd name="connsiteX44" fmla="*/ 3476625 w 3479800"/>
              <a:gd name="connsiteY44" fmla="*/ 44450 h 701675"/>
              <a:gd name="connsiteX45" fmla="*/ 3467100 w 3479800"/>
              <a:gd name="connsiteY45" fmla="*/ 85725 h 701675"/>
              <a:gd name="connsiteX46" fmla="*/ 3435350 w 3479800"/>
              <a:gd name="connsiteY46" fmla="*/ 139700 h 701675"/>
              <a:gd name="connsiteX47" fmla="*/ 3368675 w 3479800"/>
              <a:gd name="connsiteY47" fmla="*/ 203200 h 701675"/>
              <a:gd name="connsiteX48" fmla="*/ 3298825 w 3479800"/>
              <a:gd name="connsiteY48" fmla="*/ 266700 h 701675"/>
              <a:gd name="connsiteX49" fmla="*/ 3178175 w 3479800"/>
              <a:gd name="connsiteY49" fmla="*/ 352425 h 701675"/>
              <a:gd name="connsiteX50" fmla="*/ 3086100 w 3479800"/>
              <a:gd name="connsiteY50" fmla="*/ 412750 h 701675"/>
              <a:gd name="connsiteX51" fmla="*/ 2930525 w 3479800"/>
              <a:gd name="connsiteY51" fmla="*/ 492125 h 701675"/>
              <a:gd name="connsiteX52" fmla="*/ 2790825 w 3479800"/>
              <a:gd name="connsiteY52" fmla="*/ 542925 h 701675"/>
              <a:gd name="connsiteX53" fmla="*/ 2638425 w 3479800"/>
              <a:gd name="connsiteY53" fmla="*/ 587375 h 701675"/>
              <a:gd name="connsiteX54" fmla="*/ 2505075 w 3479800"/>
              <a:gd name="connsiteY54" fmla="*/ 619125 h 701675"/>
              <a:gd name="connsiteX55" fmla="*/ 2368550 w 3479800"/>
              <a:gd name="connsiteY55" fmla="*/ 641350 h 701675"/>
              <a:gd name="connsiteX56" fmla="*/ 2254250 w 3479800"/>
              <a:gd name="connsiteY56" fmla="*/ 660400 h 701675"/>
              <a:gd name="connsiteX57" fmla="*/ 2082800 w 3479800"/>
              <a:gd name="connsiteY57" fmla="*/ 673100 h 701675"/>
              <a:gd name="connsiteX58" fmla="*/ 1806575 w 3479800"/>
              <a:gd name="connsiteY58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704850 w 3479800"/>
              <a:gd name="connsiteY14" fmla="*/ 377825 h 701675"/>
              <a:gd name="connsiteX15" fmla="*/ 822325 w 3479800"/>
              <a:gd name="connsiteY15" fmla="*/ 406400 h 701675"/>
              <a:gd name="connsiteX16" fmla="*/ 942975 w 3479800"/>
              <a:gd name="connsiteY16" fmla="*/ 434975 h 701675"/>
              <a:gd name="connsiteX17" fmla="*/ 1050925 w 3479800"/>
              <a:gd name="connsiteY17" fmla="*/ 454025 h 701675"/>
              <a:gd name="connsiteX18" fmla="*/ 1152525 w 3479800"/>
              <a:gd name="connsiteY18" fmla="*/ 466725 h 701675"/>
              <a:gd name="connsiteX19" fmla="*/ 1254125 w 3479800"/>
              <a:gd name="connsiteY19" fmla="*/ 476250 h 701675"/>
              <a:gd name="connsiteX20" fmla="*/ 1339850 w 3479800"/>
              <a:gd name="connsiteY20" fmla="*/ 476250 h 701675"/>
              <a:gd name="connsiteX21" fmla="*/ 1533525 w 3479800"/>
              <a:gd name="connsiteY21" fmla="*/ 476250 h 701675"/>
              <a:gd name="connsiteX22" fmla="*/ 1720850 w 3479800"/>
              <a:gd name="connsiteY22" fmla="*/ 488950 h 701675"/>
              <a:gd name="connsiteX23" fmla="*/ 1835150 w 3479800"/>
              <a:gd name="connsiteY23" fmla="*/ 488950 h 701675"/>
              <a:gd name="connsiteX24" fmla="*/ 1997075 w 3479800"/>
              <a:gd name="connsiteY24" fmla="*/ 479425 h 701675"/>
              <a:gd name="connsiteX25" fmla="*/ 2051050 w 3479800"/>
              <a:gd name="connsiteY25" fmla="*/ 473075 h 701675"/>
              <a:gd name="connsiteX26" fmla="*/ 2206625 w 3479800"/>
              <a:gd name="connsiteY26" fmla="*/ 454025 h 701675"/>
              <a:gd name="connsiteX27" fmla="*/ 2355850 w 3479800"/>
              <a:gd name="connsiteY27" fmla="*/ 434975 h 701675"/>
              <a:gd name="connsiteX28" fmla="*/ 2479675 w 3479800"/>
              <a:gd name="connsiteY28" fmla="*/ 419100 h 701675"/>
              <a:gd name="connsiteX29" fmla="*/ 2593975 w 3479800"/>
              <a:gd name="connsiteY29" fmla="*/ 400050 h 701675"/>
              <a:gd name="connsiteX30" fmla="*/ 2676525 w 3479800"/>
              <a:gd name="connsiteY30" fmla="*/ 384175 h 701675"/>
              <a:gd name="connsiteX31" fmla="*/ 2759075 w 3479800"/>
              <a:gd name="connsiteY31" fmla="*/ 361950 h 701675"/>
              <a:gd name="connsiteX32" fmla="*/ 2914650 w 3479800"/>
              <a:gd name="connsiteY32" fmla="*/ 301625 h 701675"/>
              <a:gd name="connsiteX33" fmla="*/ 3025775 w 3479800"/>
              <a:gd name="connsiteY33" fmla="*/ 257175 h 701675"/>
              <a:gd name="connsiteX34" fmla="*/ 3133725 w 3479800"/>
              <a:gd name="connsiteY34" fmla="*/ 200025 h 701675"/>
              <a:gd name="connsiteX35" fmla="*/ 3203575 w 3479800"/>
              <a:gd name="connsiteY35" fmla="*/ 158750 h 701675"/>
              <a:gd name="connsiteX36" fmla="*/ 3289300 w 3479800"/>
              <a:gd name="connsiteY36" fmla="*/ 101600 h 701675"/>
              <a:gd name="connsiteX37" fmla="*/ 3368675 w 3479800"/>
              <a:gd name="connsiteY37" fmla="*/ 41275 h 701675"/>
              <a:gd name="connsiteX38" fmla="*/ 3390900 w 3479800"/>
              <a:gd name="connsiteY38" fmla="*/ 28575 h 701675"/>
              <a:gd name="connsiteX39" fmla="*/ 3425825 w 3479800"/>
              <a:gd name="connsiteY39" fmla="*/ 9525 h 701675"/>
              <a:gd name="connsiteX40" fmla="*/ 3451225 w 3479800"/>
              <a:gd name="connsiteY40" fmla="*/ 0 h 701675"/>
              <a:gd name="connsiteX41" fmla="*/ 3470275 w 3479800"/>
              <a:gd name="connsiteY41" fmla="*/ 3175 h 701675"/>
              <a:gd name="connsiteX42" fmla="*/ 3479800 w 3479800"/>
              <a:gd name="connsiteY42" fmla="*/ 19050 h 701675"/>
              <a:gd name="connsiteX43" fmla="*/ 3476625 w 3479800"/>
              <a:gd name="connsiteY43" fmla="*/ 44450 h 701675"/>
              <a:gd name="connsiteX44" fmla="*/ 3467100 w 3479800"/>
              <a:gd name="connsiteY44" fmla="*/ 85725 h 701675"/>
              <a:gd name="connsiteX45" fmla="*/ 3435350 w 3479800"/>
              <a:gd name="connsiteY45" fmla="*/ 139700 h 701675"/>
              <a:gd name="connsiteX46" fmla="*/ 3368675 w 3479800"/>
              <a:gd name="connsiteY46" fmla="*/ 203200 h 701675"/>
              <a:gd name="connsiteX47" fmla="*/ 3298825 w 3479800"/>
              <a:gd name="connsiteY47" fmla="*/ 266700 h 701675"/>
              <a:gd name="connsiteX48" fmla="*/ 3178175 w 3479800"/>
              <a:gd name="connsiteY48" fmla="*/ 352425 h 701675"/>
              <a:gd name="connsiteX49" fmla="*/ 3086100 w 3479800"/>
              <a:gd name="connsiteY49" fmla="*/ 412750 h 701675"/>
              <a:gd name="connsiteX50" fmla="*/ 2930525 w 3479800"/>
              <a:gd name="connsiteY50" fmla="*/ 492125 h 701675"/>
              <a:gd name="connsiteX51" fmla="*/ 2790825 w 3479800"/>
              <a:gd name="connsiteY51" fmla="*/ 542925 h 701675"/>
              <a:gd name="connsiteX52" fmla="*/ 2638425 w 3479800"/>
              <a:gd name="connsiteY52" fmla="*/ 587375 h 701675"/>
              <a:gd name="connsiteX53" fmla="*/ 2505075 w 3479800"/>
              <a:gd name="connsiteY53" fmla="*/ 619125 h 701675"/>
              <a:gd name="connsiteX54" fmla="*/ 2368550 w 3479800"/>
              <a:gd name="connsiteY54" fmla="*/ 641350 h 701675"/>
              <a:gd name="connsiteX55" fmla="*/ 2254250 w 3479800"/>
              <a:gd name="connsiteY55" fmla="*/ 660400 h 701675"/>
              <a:gd name="connsiteX56" fmla="*/ 2082800 w 3479800"/>
              <a:gd name="connsiteY56" fmla="*/ 673100 h 701675"/>
              <a:gd name="connsiteX57" fmla="*/ 1806575 w 3479800"/>
              <a:gd name="connsiteY57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822325 w 3479800"/>
              <a:gd name="connsiteY14" fmla="*/ 406400 h 701675"/>
              <a:gd name="connsiteX15" fmla="*/ 942975 w 3479800"/>
              <a:gd name="connsiteY15" fmla="*/ 434975 h 701675"/>
              <a:gd name="connsiteX16" fmla="*/ 1050925 w 3479800"/>
              <a:gd name="connsiteY16" fmla="*/ 454025 h 701675"/>
              <a:gd name="connsiteX17" fmla="*/ 1152525 w 3479800"/>
              <a:gd name="connsiteY17" fmla="*/ 466725 h 701675"/>
              <a:gd name="connsiteX18" fmla="*/ 1254125 w 3479800"/>
              <a:gd name="connsiteY18" fmla="*/ 476250 h 701675"/>
              <a:gd name="connsiteX19" fmla="*/ 1339850 w 3479800"/>
              <a:gd name="connsiteY19" fmla="*/ 476250 h 701675"/>
              <a:gd name="connsiteX20" fmla="*/ 1533525 w 3479800"/>
              <a:gd name="connsiteY20" fmla="*/ 476250 h 701675"/>
              <a:gd name="connsiteX21" fmla="*/ 1720850 w 3479800"/>
              <a:gd name="connsiteY21" fmla="*/ 488950 h 701675"/>
              <a:gd name="connsiteX22" fmla="*/ 1835150 w 3479800"/>
              <a:gd name="connsiteY22" fmla="*/ 488950 h 701675"/>
              <a:gd name="connsiteX23" fmla="*/ 1997075 w 3479800"/>
              <a:gd name="connsiteY23" fmla="*/ 479425 h 701675"/>
              <a:gd name="connsiteX24" fmla="*/ 2051050 w 3479800"/>
              <a:gd name="connsiteY24" fmla="*/ 473075 h 701675"/>
              <a:gd name="connsiteX25" fmla="*/ 2206625 w 3479800"/>
              <a:gd name="connsiteY25" fmla="*/ 454025 h 701675"/>
              <a:gd name="connsiteX26" fmla="*/ 2355850 w 3479800"/>
              <a:gd name="connsiteY26" fmla="*/ 434975 h 701675"/>
              <a:gd name="connsiteX27" fmla="*/ 2479675 w 3479800"/>
              <a:gd name="connsiteY27" fmla="*/ 419100 h 701675"/>
              <a:gd name="connsiteX28" fmla="*/ 2593975 w 3479800"/>
              <a:gd name="connsiteY28" fmla="*/ 400050 h 701675"/>
              <a:gd name="connsiteX29" fmla="*/ 2676525 w 3479800"/>
              <a:gd name="connsiteY29" fmla="*/ 384175 h 701675"/>
              <a:gd name="connsiteX30" fmla="*/ 2759075 w 3479800"/>
              <a:gd name="connsiteY30" fmla="*/ 361950 h 701675"/>
              <a:gd name="connsiteX31" fmla="*/ 2914650 w 3479800"/>
              <a:gd name="connsiteY31" fmla="*/ 301625 h 701675"/>
              <a:gd name="connsiteX32" fmla="*/ 3025775 w 3479800"/>
              <a:gd name="connsiteY32" fmla="*/ 257175 h 701675"/>
              <a:gd name="connsiteX33" fmla="*/ 3133725 w 3479800"/>
              <a:gd name="connsiteY33" fmla="*/ 200025 h 701675"/>
              <a:gd name="connsiteX34" fmla="*/ 3203575 w 3479800"/>
              <a:gd name="connsiteY34" fmla="*/ 158750 h 701675"/>
              <a:gd name="connsiteX35" fmla="*/ 3289300 w 3479800"/>
              <a:gd name="connsiteY35" fmla="*/ 101600 h 701675"/>
              <a:gd name="connsiteX36" fmla="*/ 3368675 w 3479800"/>
              <a:gd name="connsiteY36" fmla="*/ 41275 h 701675"/>
              <a:gd name="connsiteX37" fmla="*/ 3390900 w 3479800"/>
              <a:gd name="connsiteY37" fmla="*/ 28575 h 701675"/>
              <a:gd name="connsiteX38" fmla="*/ 3425825 w 3479800"/>
              <a:gd name="connsiteY38" fmla="*/ 9525 h 701675"/>
              <a:gd name="connsiteX39" fmla="*/ 3451225 w 3479800"/>
              <a:gd name="connsiteY39" fmla="*/ 0 h 701675"/>
              <a:gd name="connsiteX40" fmla="*/ 3470275 w 3479800"/>
              <a:gd name="connsiteY40" fmla="*/ 3175 h 701675"/>
              <a:gd name="connsiteX41" fmla="*/ 3479800 w 3479800"/>
              <a:gd name="connsiteY41" fmla="*/ 19050 h 701675"/>
              <a:gd name="connsiteX42" fmla="*/ 3476625 w 3479800"/>
              <a:gd name="connsiteY42" fmla="*/ 44450 h 701675"/>
              <a:gd name="connsiteX43" fmla="*/ 3467100 w 3479800"/>
              <a:gd name="connsiteY43" fmla="*/ 85725 h 701675"/>
              <a:gd name="connsiteX44" fmla="*/ 3435350 w 3479800"/>
              <a:gd name="connsiteY44" fmla="*/ 139700 h 701675"/>
              <a:gd name="connsiteX45" fmla="*/ 3368675 w 3479800"/>
              <a:gd name="connsiteY45" fmla="*/ 203200 h 701675"/>
              <a:gd name="connsiteX46" fmla="*/ 3298825 w 3479800"/>
              <a:gd name="connsiteY46" fmla="*/ 266700 h 701675"/>
              <a:gd name="connsiteX47" fmla="*/ 3178175 w 3479800"/>
              <a:gd name="connsiteY47" fmla="*/ 352425 h 701675"/>
              <a:gd name="connsiteX48" fmla="*/ 3086100 w 3479800"/>
              <a:gd name="connsiteY48" fmla="*/ 412750 h 701675"/>
              <a:gd name="connsiteX49" fmla="*/ 2930525 w 3479800"/>
              <a:gd name="connsiteY49" fmla="*/ 492125 h 701675"/>
              <a:gd name="connsiteX50" fmla="*/ 2790825 w 3479800"/>
              <a:gd name="connsiteY50" fmla="*/ 542925 h 701675"/>
              <a:gd name="connsiteX51" fmla="*/ 2638425 w 3479800"/>
              <a:gd name="connsiteY51" fmla="*/ 587375 h 701675"/>
              <a:gd name="connsiteX52" fmla="*/ 2505075 w 3479800"/>
              <a:gd name="connsiteY52" fmla="*/ 619125 h 701675"/>
              <a:gd name="connsiteX53" fmla="*/ 2368550 w 3479800"/>
              <a:gd name="connsiteY53" fmla="*/ 641350 h 701675"/>
              <a:gd name="connsiteX54" fmla="*/ 2254250 w 3479800"/>
              <a:gd name="connsiteY54" fmla="*/ 660400 h 701675"/>
              <a:gd name="connsiteX55" fmla="*/ 2082800 w 3479800"/>
              <a:gd name="connsiteY55" fmla="*/ 673100 h 701675"/>
              <a:gd name="connsiteX56" fmla="*/ 1806575 w 3479800"/>
              <a:gd name="connsiteY56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942975 w 3479800"/>
              <a:gd name="connsiteY14" fmla="*/ 434975 h 701675"/>
              <a:gd name="connsiteX15" fmla="*/ 1050925 w 3479800"/>
              <a:gd name="connsiteY15" fmla="*/ 454025 h 701675"/>
              <a:gd name="connsiteX16" fmla="*/ 1152525 w 3479800"/>
              <a:gd name="connsiteY16" fmla="*/ 466725 h 701675"/>
              <a:gd name="connsiteX17" fmla="*/ 1254125 w 3479800"/>
              <a:gd name="connsiteY17" fmla="*/ 476250 h 701675"/>
              <a:gd name="connsiteX18" fmla="*/ 1339850 w 3479800"/>
              <a:gd name="connsiteY18" fmla="*/ 476250 h 701675"/>
              <a:gd name="connsiteX19" fmla="*/ 1533525 w 3479800"/>
              <a:gd name="connsiteY19" fmla="*/ 476250 h 701675"/>
              <a:gd name="connsiteX20" fmla="*/ 1720850 w 3479800"/>
              <a:gd name="connsiteY20" fmla="*/ 488950 h 701675"/>
              <a:gd name="connsiteX21" fmla="*/ 1835150 w 3479800"/>
              <a:gd name="connsiteY21" fmla="*/ 488950 h 701675"/>
              <a:gd name="connsiteX22" fmla="*/ 1997075 w 3479800"/>
              <a:gd name="connsiteY22" fmla="*/ 479425 h 701675"/>
              <a:gd name="connsiteX23" fmla="*/ 2051050 w 3479800"/>
              <a:gd name="connsiteY23" fmla="*/ 473075 h 701675"/>
              <a:gd name="connsiteX24" fmla="*/ 2206625 w 3479800"/>
              <a:gd name="connsiteY24" fmla="*/ 454025 h 701675"/>
              <a:gd name="connsiteX25" fmla="*/ 2355850 w 3479800"/>
              <a:gd name="connsiteY25" fmla="*/ 434975 h 701675"/>
              <a:gd name="connsiteX26" fmla="*/ 2479675 w 3479800"/>
              <a:gd name="connsiteY26" fmla="*/ 419100 h 701675"/>
              <a:gd name="connsiteX27" fmla="*/ 2593975 w 3479800"/>
              <a:gd name="connsiteY27" fmla="*/ 400050 h 701675"/>
              <a:gd name="connsiteX28" fmla="*/ 2676525 w 3479800"/>
              <a:gd name="connsiteY28" fmla="*/ 384175 h 701675"/>
              <a:gd name="connsiteX29" fmla="*/ 2759075 w 3479800"/>
              <a:gd name="connsiteY29" fmla="*/ 361950 h 701675"/>
              <a:gd name="connsiteX30" fmla="*/ 2914650 w 3479800"/>
              <a:gd name="connsiteY30" fmla="*/ 301625 h 701675"/>
              <a:gd name="connsiteX31" fmla="*/ 3025775 w 3479800"/>
              <a:gd name="connsiteY31" fmla="*/ 257175 h 701675"/>
              <a:gd name="connsiteX32" fmla="*/ 3133725 w 3479800"/>
              <a:gd name="connsiteY32" fmla="*/ 200025 h 701675"/>
              <a:gd name="connsiteX33" fmla="*/ 3203575 w 3479800"/>
              <a:gd name="connsiteY33" fmla="*/ 158750 h 701675"/>
              <a:gd name="connsiteX34" fmla="*/ 3289300 w 3479800"/>
              <a:gd name="connsiteY34" fmla="*/ 101600 h 701675"/>
              <a:gd name="connsiteX35" fmla="*/ 3368675 w 3479800"/>
              <a:gd name="connsiteY35" fmla="*/ 41275 h 701675"/>
              <a:gd name="connsiteX36" fmla="*/ 3390900 w 3479800"/>
              <a:gd name="connsiteY36" fmla="*/ 28575 h 701675"/>
              <a:gd name="connsiteX37" fmla="*/ 3425825 w 3479800"/>
              <a:gd name="connsiteY37" fmla="*/ 9525 h 701675"/>
              <a:gd name="connsiteX38" fmla="*/ 3451225 w 3479800"/>
              <a:gd name="connsiteY38" fmla="*/ 0 h 701675"/>
              <a:gd name="connsiteX39" fmla="*/ 3470275 w 3479800"/>
              <a:gd name="connsiteY39" fmla="*/ 3175 h 701675"/>
              <a:gd name="connsiteX40" fmla="*/ 3479800 w 3479800"/>
              <a:gd name="connsiteY40" fmla="*/ 19050 h 701675"/>
              <a:gd name="connsiteX41" fmla="*/ 3476625 w 3479800"/>
              <a:gd name="connsiteY41" fmla="*/ 44450 h 701675"/>
              <a:gd name="connsiteX42" fmla="*/ 3467100 w 3479800"/>
              <a:gd name="connsiteY42" fmla="*/ 85725 h 701675"/>
              <a:gd name="connsiteX43" fmla="*/ 3435350 w 3479800"/>
              <a:gd name="connsiteY43" fmla="*/ 139700 h 701675"/>
              <a:gd name="connsiteX44" fmla="*/ 3368675 w 3479800"/>
              <a:gd name="connsiteY44" fmla="*/ 203200 h 701675"/>
              <a:gd name="connsiteX45" fmla="*/ 3298825 w 3479800"/>
              <a:gd name="connsiteY45" fmla="*/ 266700 h 701675"/>
              <a:gd name="connsiteX46" fmla="*/ 3178175 w 3479800"/>
              <a:gd name="connsiteY46" fmla="*/ 352425 h 701675"/>
              <a:gd name="connsiteX47" fmla="*/ 3086100 w 3479800"/>
              <a:gd name="connsiteY47" fmla="*/ 412750 h 701675"/>
              <a:gd name="connsiteX48" fmla="*/ 2930525 w 3479800"/>
              <a:gd name="connsiteY48" fmla="*/ 492125 h 701675"/>
              <a:gd name="connsiteX49" fmla="*/ 2790825 w 3479800"/>
              <a:gd name="connsiteY49" fmla="*/ 542925 h 701675"/>
              <a:gd name="connsiteX50" fmla="*/ 2638425 w 3479800"/>
              <a:gd name="connsiteY50" fmla="*/ 587375 h 701675"/>
              <a:gd name="connsiteX51" fmla="*/ 2505075 w 3479800"/>
              <a:gd name="connsiteY51" fmla="*/ 619125 h 701675"/>
              <a:gd name="connsiteX52" fmla="*/ 2368550 w 3479800"/>
              <a:gd name="connsiteY52" fmla="*/ 641350 h 701675"/>
              <a:gd name="connsiteX53" fmla="*/ 2254250 w 3479800"/>
              <a:gd name="connsiteY53" fmla="*/ 660400 h 701675"/>
              <a:gd name="connsiteX54" fmla="*/ 2082800 w 3479800"/>
              <a:gd name="connsiteY54" fmla="*/ 673100 h 701675"/>
              <a:gd name="connsiteX55" fmla="*/ 1806575 w 3479800"/>
              <a:gd name="connsiteY55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050925 w 3479800"/>
              <a:gd name="connsiteY14" fmla="*/ 454025 h 701675"/>
              <a:gd name="connsiteX15" fmla="*/ 1152525 w 3479800"/>
              <a:gd name="connsiteY15" fmla="*/ 466725 h 701675"/>
              <a:gd name="connsiteX16" fmla="*/ 1254125 w 3479800"/>
              <a:gd name="connsiteY16" fmla="*/ 476250 h 701675"/>
              <a:gd name="connsiteX17" fmla="*/ 1339850 w 3479800"/>
              <a:gd name="connsiteY17" fmla="*/ 476250 h 701675"/>
              <a:gd name="connsiteX18" fmla="*/ 1533525 w 3479800"/>
              <a:gd name="connsiteY18" fmla="*/ 476250 h 701675"/>
              <a:gd name="connsiteX19" fmla="*/ 1720850 w 3479800"/>
              <a:gd name="connsiteY19" fmla="*/ 488950 h 701675"/>
              <a:gd name="connsiteX20" fmla="*/ 1835150 w 3479800"/>
              <a:gd name="connsiteY20" fmla="*/ 488950 h 701675"/>
              <a:gd name="connsiteX21" fmla="*/ 1997075 w 3479800"/>
              <a:gd name="connsiteY21" fmla="*/ 479425 h 701675"/>
              <a:gd name="connsiteX22" fmla="*/ 2051050 w 3479800"/>
              <a:gd name="connsiteY22" fmla="*/ 473075 h 701675"/>
              <a:gd name="connsiteX23" fmla="*/ 2206625 w 3479800"/>
              <a:gd name="connsiteY23" fmla="*/ 454025 h 701675"/>
              <a:gd name="connsiteX24" fmla="*/ 2355850 w 3479800"/>
              <a:gd name="connsiteY24" fmla="*/ 434975 h 701675"/>
              <a:gd name="connsiteX25" fmla="*/ 2479675 w 3479800"/>
              <a:gd name="connsiteY25" fmla="*/ 419100 h 701675"/>
              <a:gd name="connsiteX26" fmla="*/ 2593975 w 3479800"/>
              <a:gd name="connsiteY26" fmla="*/ 400050 h 701675"/>
              <a:gd name="connsiteX27" fmla="*/ 2676525 w 3479800"/>
              <a:gd name="connsiteY27" fmla="*/ 384175 h 701675"/>
              <a:gd name="connsiteX28" fmla="*/ 2759075 w 3479800"/>
              <a:gd name="connsiteY28" fmla="*/ 361950 h 701675"/>
              <a:gd name="connsiteX29" fmla="*/ 2914650 w 3479800"/>
              <a:gd name="connsiteY29" fmla="*/ 301625 h 701675"/>
              <a:gd name="connsiteX30" fmla="*/ 3025775 w 3479800"/>
              <a:gd name="connsiteY30" fmla="*/ 257175 h 701675"/>
              <a:gd name="connsiteX31" fmla="*/ 3133725 w 3479800"/>
              <a:gd name="connsiteY31" fmla="*/ 200025 h 701675"/>
              <a:gd name="connsiteX32" fmla="*/ 3203575 w 3479800"/>
              <a:gd name="connsiteY32" fmla="*/ 158750 h 701675"/>
              <a:gd name="connsiteX33" fmla="*/ 3289300 w 3479800"/>
              <a:gd name="connsiteY33" fmla="*/ 101600 h 701675"/>
              <a:gd name="connsiteX34" fmla="*/ 3368675 w 3479800"/>
              <a:gd name="connsiteY34" fmla="*/ 41275 h 701675"/>
              <a:gd name="connsiteX35" fmla="*/ 3390900 w 3479800"/>
              <a:gd name="connsiteY35" fmla="*/ 28575 h 701675"/>
              <a:gd name="connsiteX36" fmla="*/ 3425825 w 3479800"/>
              <a:gd name="connsiteY36" fmla="*/ 9525 h 701675"/>
              <a:gd name="connsiteX37" fmla="*/ 3451225 w 3479800"/>
              <a:gd name="connsiteY37" fmla="*/ 0 h 701675"/>
              <a:gd name="connsiteX38" fmla="*/ 3470275 w 3479800"/>
              <a:gd name="connsiteY38" fmla="*/ 3175 h 701675"/>
              <a:gd name="connsiteX39" fmla="*/ 3479800 w 3479800"/>
              <a:gd name="connsiteY39" fmla="*/ 19050 h 701675"/>
              <a:gd name="connsiteX40" fmla="*/ 3476625 w 3479800"/>
              <a:gd name="connsiteY40" fmla="*/ 44450 h 701675"/>
              <a:gd name="connsiteX41" fmla="*/ 3467100 w 3479800"/>
              <a:gd name="connsiteY41" fmla="*/ 85725 h 701675"/>
              <a:gd name="connsiteX42" fmla="*/ 3435350 w 3479800"/>
              <a:gd name="connsiteY42" fmla="*/ 139700 h 701675"/>
              <a:gd name="connsiteX43" fmla="*/ 3368675 w 3479800"/>
              <a:gd name="connsiteY43" fmla="*/ 203200 h 701675"/>
              <a:gd name="connsiteX44" fmla="*/ 3298825 w 3479800"/>
              <a:gd name="connsiteY44" fmla="*/ 266700 h 701675"/>
              <a:gd name="connsiteX45" fmla="*/ 3178175 w 3479800"/>
              <a:gd name="connsiteY45" fmla="*/ 352425 h 701675"/>
              <a:gd name="connsiteX46" fmla="*/ 3086100 w 3479800"/>
              <a:gd name="connsiteY46" fmla="*/ 412750 h 701675"/>
              <a:gd name="connsiteX47" fmla="*/ 2930525 w 3479800"/>
              <a:gd name="connsiteY47" fmla="*/ 492125 h 701675"/>
              <a:gd name="connsiteX48" fmla="*/ 2790825 w 3479800"/>
              <a:gd name="connsiteY48" fmla="*/ 542925 h 701675"/>
              <a:gd name="connsiteX49" fmla="*/ 2638425 w 3479800"/>
              <a:gd name="connsiteY49" fmla="*/ 587375 h 701675"/>
              <a:gd name="connsiteX50" fmla="*/ 2505075 w 3479800"/>
              <a:gd name="connsiteY50" fmla="*/ 619125 h 701675"/>
              <a:gd name="connsiteX51" fmla="*/ 2368550 w 3479800"/>
              <a:gd name="connsiteY51" fmla="*/ 641350 h 701675"/>
              <a:gd name="connsiteX52" fmla="*/ 2254250 w 3479800"/>
              <a:gd name="connsiteY52" fmla="*/ 660400 h 701675"/>
              <a:gd name="connsiteX53" fmla="*/ 2082800 w 3479800"/>
              <a:gd name="connsiteY53" fmla="*/ 673100 h 701675"/>
              <a:gd name="connsiteX54" fmla="*/ 1806575 w 3479800"/>
              <a:gd name="connsiteY54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152525 w 3479800"/>
              <a:gd name="connsiteY14" fmla="*/ 466725 h 701675"/>
              <a:gd name="connsiteX15" fmla="*/ 1254125 w 3479800"/>
              <a:gd name="connsiteY15" fmla="*/ 476250 h 701675"/>
              <a:gd name="connsiteX16" fmla="*/ 1339850 w 3479800"/>
              <a:gd name="connsiteY16" fmla="*/ 476250 h 701675"/>
              <a:gd name="connsiteX17" fmla="*/ 1533525 w 3479800"/>
              <a:gd name="connsiteY17" fmla="*/ 476250 h 701675"/>
              <a:gd name="connsiteX18" fmla="*/ 1720850 w 3479800"/>
              <a:gd name="connsiteY18" fmla="*/ 488950 h 701675"/>
              <a:gd name="connsiteX19" fmla="*/ 1835150 w 3479800"/>
              <a:gd name="connsiteY19" fmla="*/ 488950 h 701675"/>
              <a:gd name="connsiteX20" fmla="*/ 1997075 w 3479800"/>
              <a:gd name="connsiteY20" fmla="*/ 479425 h 701675"/>
              <a:gd name="connsiteX21" fmla="*/ 2051050 w 3479800"/>
              <a:gd name="connsiteY21" fmla="*/ 473075 h 701675"/>
              <a:gd name="connsiteX22" fmla="*/ 2206625 w 3479800"/>
              <a:gd name="connsiteY22" fmla="*/ 454025 h 701675"/>
              <a:gd name="connsiteX23" fmla="*/ 2355850 w 3479800"/>
              <a:gd name="connsiteY23" fmla="*/ 434975 h 701675"/>
              <a:gd name="connsiteX24" fmla="*/ 2479675 w 3479800"/>
              <a:gd name="connsiteY24" fmla="*/ 419100 h 701675"/>
              <a:gd name="connsiteX25" fmla="*/ 2593975 w 3479800"/>
              <a:gd name="connsiteY25" fmla="*/ 400050 h 701675"/>
              <a:gd name="connsiteX26" fmla="*/ 2676525 w 3479800"/>
              <a:gd name="connsiteY26" fmla="*/ 384175 h 701675"/>
              <a:gd name="connsiteX27" fmla="*/ 2759075 w 3479800"/>
              <a:gd name="connsiteY27" fmla="*/ 361950 h 701675"/>
              <a:gd name="connsiteX28" fmla="*/ 2914650 w 3479800"/>
              <a:gd name="connsiteY28" fmla="*/ 301625 h 701675"/>
              <a:gd name="connsiteX29" fmla="*/ 3025775 w 3479800"/>
              <a:gd name="connsiteY29" fmla="*/ 257175 h 701675"/>
              <a:gd name="connsiteX30" fmla="*/ 3133725 w 3479800"/>
              <a:gd name="connsiteY30" fmla="*/ 200025 h 701675"/>
              <a:gd name="connsiteX31" fmla="*/ 3203575 w 3479800"/>
              <a:gd name="connsiteY31" fmla="*/ 158750 h 701675"/>
              <a:gd name="connsiteX32" fmla="*/ 3289300 w 3479800"/>
              <a:gd name="connsiteY32" fmla="*/ 101600 h 701675"/>
              <a:gd name="connsiteX33" fmla="*/ 3368675 w 3479800"/>
              <a:gd name="connsiteY33" fmla="*/ 41275 h 701675"/>
              <a:gd name="connsiteX34" fmla="*/ 3390900 w 3479800"/>
              <a:gd name="connsiteY34" fmla="*/ 28575 h 701675"/>
              <a:gd name="connsiteX35" fmla="*/ 3425825 w 3479800"/>
              <a:gd name="connsiteY35" fmla="*/ 9525 h 701675"/>
              <a:gd name="connsiteX36" fmla="*/ 3451225 w 3479800"/>
              <a:gd name="connsiteY36" fmla="*/ 0 h 701675"/>
              <a:gd name="connsiteX37" fmla="*/ 3470275 w 3479800"/>
              <a:gd name="connsiteY37" fmla="*/ 3175 h 701675"/>
              <a:gd name="connsiteX38" fmla="*/ 3479800 w 3479800"/>
              <a:gd name="connsiteY38" fmla="*/ 19050 h 701675"/>
              <a:gd name="connsiteX39" fmla="*/ 3476625 w 3479800"/>
              <a:gd name="connsiteY39" fmla="*/ 44450 h 701675"/>
              <a:gd name="connsiteX40" fmla="*/ 3467100 w 3479800"/>
              <a:gd name="connsiteY40" fmla="*/ 85725 h 701675"/>
              <a:gd name="connsiteX41" fmla="*/ 3435350 w 3479800"/>
              <a:gd name="connsiteY41" fmla="*/ 139700 h 701675"/>
              <a:gd name="connsiteX42" fmla="*/ 3368675 w 3479800"/>
              <a:gd name="connsiteY42" fmla="*/ 203200 h 701675"/>
              <a:gd name="connsiteX43" fmla="*/ 3298825 w 3479800"/>
              <a:gd name="connsiteY43" fmla="*/ 266700 h 701675"/>
              <a:gd name="connsiteX44" fmla="*/ 3178175 w 3479800"/>
              <a:gd name="connsiteY44" fmla="*/ 352425 h 701675"/>
              <a:gd name="connsiteX45" fmla="*/ 3086100 w 3479800"/>
              <a:gd name="connsiteY45" fmla="*/ 412750 h 701675"/>
              <a:gd name="connsiteX46" fmla="*/ 2930525 w 3479800"/>
              <a:gd name="connsiteY46" fmla="*/ 492125 h 701675"/>
              <a:gd name="connsiteX47" fmla="*/ 2790825 w 3479800"/>
              <a:gd name="connsiteY47" fmla="*/ 542925 h 701675"/>
              <a:gd name="connsiteX48" fmla="*/ 2638425 w 3479800"/>
              <a:gd name="connsiteY48" fmla="*/ 587375 h 701675"/>
              <a:gd name="connsiteX49" fmla="*/ 2505075 w 3479800"/>
              <a:gd name="connsiteY49" fmla="*/ 619125 h 701675"/>
              <a:gd name="connsiteX50" fmla="*/ 2368550 w 3479800"/>
              <a:gd name="connsiteY50" fmla="*/ 641350 h 701675"/>
              <a:gd name="connsiteX51" fmla="*/ 2254250 w 3479800"/>
              <a:gd name="connsiteY51" fmla="*/ 660400 h 701675"/>
              <a:gd name="connsiteX52" fmla="*/ 2082800 w 3479800"/>
              <a:gd name="connsiteY52" fmla="*/ 673100 h 701675"/>
              <a:gd name="connsiteX53" fmla="*/ 1806575 w 3479800"/>
              <a:gd name="connsiteY53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254125 w 3479800"/>
              <a:gd name="connsiteY14" fmla="*/ 476250 h 701675"/>
              <a:gd name="connsiteX15" fmla="*/ 1339850 w 3479800"/>
              <a:gd name="connsiteY15" fmla="*/ 476250 h 701675"/>
              <a:gd name="connsiteX16" fmla="*/ 1533525 w 3479800"/>
              <a:gd name="connsiteY16" fmla="*/ 476250 h 701675"/>
              <a:gd name="connsiteX17" fmla="*/ 1720850 w 3479800"/>
              <a:gd name="connsiteY17" fmla="*/ 488950 h 701675"/>
              <a:gd name="connsiteX18" fmla="*/ 1835150 w 3479800"/>
              <a:gd name="connsiteY18" fmla="*/ 488950 h 701675"/>
              <a:gd name="connsiteX19" fmla="*/ 1997075 w 3479800"/>
              <a:gd name="connsiteY19" fmla="*/ 479425 h 701675"/>
              <a:gd name="connsiteX20" fmla="*/ 2051050 w 3479800"/>
              <a:gd name="connsiteY20" fmla="*/ 473075 h 701675"/>
              <a:gd name="connsiteX21" fmla="*/ 2206625 w 3479800"/>
              <a:gd name="connsiteY21" fmla="*/ 454025 h 701675"/>
              <a:gd name="connsiteX22" fmla="*/ 2355850 w 3479800"/>
              <a:gd name="connsiteY22" fmla="*/ 434975 h 701675"/>
              <a:gd name="connsiteX23" fmla="*/ 2479675 w 3479800"/>
              <a:gd name="connsiteY23" fmla="*/ 419100 h 701675"/>
              <a:gd name="connsiteX24" fmla="*/ 2593975 w 3479800"/>
              <a:gd name="connsiteY24" fmla="*/ 400050 h 701675"/>
              <a:gd name="connsiteX25" fmla="*/ 2676525 w 3479800"/>
              <a:gd name="connsiteY25" fmla="*/ 384175 h 701675"/>
              <a:gd name="connsiteX26" fmla="*/ 2759075 w 3479800"/>
              <a:gd name="connsiteY26" fmla="*/ 361950 h 701675"/>
              <a:gd name="connsiteX27" fmla="*/ 2914650 w 3479800"/>
              <a:gd name="connsiteY27" fmla="*/ 301625 h 701675"/>
              <a:gd name="connsiteX28" fmla="*/ 3025775 w 3479800"/>
              <a:gd name="connsiteY28" fmla="*/ 257175 h 701675"/>
              <a:gd name="connsiteX29" fmla="*/ 3133725 w 3479800"/>
              <a:gd name="connsiteY29" fmla="*/ 200025 h 701675"/>
              <a:gd name="connsiteX30" fmla="*/ 3203575 w 3479800"/>
              <a:gd name="connsiteY30" fmla="*/ 158750 h 701675"/>
              <a:gd name="connsiteX31" fmla="*/ 3289300 w 3479800"/>
              <a:gd name="connsiteY31" fmla="*/ 101600 h 701675"/>
              <a:gd name="connsiteX32" fmla="*/ 3368675 w 3479800"/>
              <a:gd name="connsiteY32" fmla="*/ 41275 h 701675"/>
              <a:gd name="connsiteX33" fmla="*/ 3390900 w 3479800"/>
              <a:gd name="connsiteY33" fmla="*/ 28575 h 701675"/>
              <a:gd name="connsiteX34" fmla="*/ 3425825 w 3479800"/>
              <a:gd name="connsiteY34" fmla="*/ 9525 h 701675"/>
              <a:gd name="connsiteX35" fmla="*/ 3451225 w 3479800"/>
              <a:gd name="connsiteY35" fmla="*/ 0 h 701675"/>
              <a:gd name="connsiteX36" fmla="*/ 3470275 w 3479800"/>
              <a:gd name="connsiteY36" fmla="*/ 3175 h 701675"/>
              <a:gd name="connsiteX37" fmla="*/ 3479800 w 3479800"/>
              <a:gd name="connsiteY37" fmla="*/ 19050 h 701675"/>
              <a:gd name="connsiteX38" fmla="*/ 3476625 w 3479800"/>
              <a:gd name="connsiteY38" fmla="*/ 44450 h 701675"/>
              <a:gd name="connsiteX39" fmla="*/ 3467100 w 3479800"/>
              <a:gd name="connsiteY39" fmla="*/ 85725 h 701675"/>
              <a:gd name="connsiteX40" fmla="*/ 3435350 w 3479800"/>
              <a:gd name="connsiteY40" fmla="*/ 139700 h 701675"/>
              <a:gd name="connsiteX41" fmla="*/ 3368675 w 3479800"/>
              <a:gd name="connsiteY41" fmla="*/ 203200 h 701675"/>
              <a:gd name="connsiteX42" fmla="*/ 3298825 w 3479800"/>
              <a:gd name="connsiteY42" fmla="*/ 266700 h 701675"/>
              <a:gd name="connsiteX43" fmla="*/ 3178175 w 3479800"/>
              <a:gd name="connsiteY43" fmla="*/ 352425 h 701675"/>
              <a:gd name="connsiteX44" fmla="*/ 3086100 w 3479800"/>
              <a:gd name="connsiteY44" fmla="*/ 412750 h 701675"/>
              <a:gd name="connsiteX45" fmla="*/ 2930525 w 3479800"/>
              <a:gd name="connsiteY45" fmla="*/ 492125 h 701675"/>
              <a:gd name="connsiteX46" fmla="*/ 2790825 w 3479800"/>
              <a:gd name="connsiteY46" fmla="*/ 542925 h 701675"/>
              <a:gd name="connsiteX47" fmla="*/ 2638425 w 3479800"/>
              <a:gd name="connsiteY47" fmla="*/ 587375 h 701675"/>
              <a:gd name="connsiteX48" fmla="*/ 2505075 w 3479800"/>
              <a:gd name="connsiteY48" fmla="*/ 619125 h 701675"/>
              <a:gd name="connsiteX49" fmla="*/ 2368550 w 3479800"/>
              <a:gd name="connsiteY49" fmla="*/ 641350 h 701675"/>
              <a:gd name="connsiteX50" fmla="*/ 2254250 w 3479800"/>
              <a:gd name="connsiteY50" fmla="*/ 660400 h 701675"/>
              <a:gd name="connsiteX51" fmla="*/ 2082800 w 3479800"/>
              <a:gd name="connsiteY51" fmla="*/ 673100 h 701675"/>
              <a:gd name="connsiteX52" fmla="*/ 1806575 w 3479800"/>
              <a:gd name="connsiteY52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339850 w 3479800"/>
              <a:gd name="connsiteY14" fmla="*/ 476250 h 701675"/>
              <a:gd name="connsiteX15" fmla="*/ 1533525 w 3479800"/>
              <a:gd name="connsiteY15" fmla="*/ 476250 h 701675"/>
              <a:gd name="connsiteX16" fmla="*/ 1720850 w 3479800"/>
              <a:gd name="connsiteY16" fmla="*/ 488950 h 701675"/>
              <a:gd name="connsiteX17" fmla="*/ 1835150 w 3479800"/>
              <a:gd name="connsiteY17" fmla="*/ 488950 h 701675"/>
              <a:gd name="connsiteX18" fmla="*/ 1997075 w 3479800"/>
              <a:gd name="connsiteY18" fmla="*/ 479425 h 701675"/>
              <a:gd name="connsiteX19" fmla="*/ 2051050 w 3479800"/>
              <a:gd name="connsiteY19" fmla="*/ 473075 h 701675"/>
              <a:gd name="connsiteX20" fmla="*/ 2206625 w 3479800"/>
              <a:gd name="connsiteY20" fmla="*/ 454025 h 701675"/>
              <a:gd name="connsiteX21" fmla="*/ 2355850 w 3479800"/>
              <a:gd name="connsiteY21" fmla="*/ 434975 h 701675"/>
              <a:gd name="connsiteX22" fmla="*/ 2479675 w 3479800"/>
              <a:gd name="connsiteY22" fmla="*/ 419100 h 701675"/>
              <a:gd name="connsiteX23" fmla="*/ 2593975 w 3479800"/>
              <a:gd name="connsiteY23" fmla="*/ 400050 h 701675"/>
              <a:gd name="connsiteX24" fmla="*/ 2676525 w 3479800"/>
              <a:gd name="connsiteY24" fmla="*/ 384175 h 701675"/>
              <a:gd name="connsiteX25" fmla="*/ 2759075 w 3479800"/>
              <a:gd name="connsiteY25" fmla="*/ 361950 h 701675"/>
              <a:gd name="connsiteX26" fmla="*/ 2914650 w 3479800"/>
              <a:gd name="connsiteY26" fmla="*/ 301625 h 701675"/>
              <a:gd name="connsiteX27" fmla="*/ 3025775 w 3479800"/>
              <a:gd name="connsiteY27" fmla="*/ 257175 h 701675"/>
              <a:gd name="connsiteX28" fmla="*/ 3133725 w 3479800"/>
              <a:gd name="connsiteY28" fmla="*/ 200025 h 701675"/>
              <a:gd name="connsiteX29" fmla="*/ 3203575 w 3479800"/>
              <a:gd name="connsiteY29" fmla="*/ 158750 h 701675"/>
              <a:gd name="connsiteX30" fmla="*/ 3289300 w 3479800"/>
              <a:gd name="connsiteY30" fmla="*/ 101600 h 701675"/>
              <a:gd name="connsiteX31" fmla="*/ 3368675 w 3479800"/>
              <a:gd name="connsiteY31" fmla="*/ 41275 h 701675"/>
              <a:gd name="connsiteX32" fmla="*/ 3390900 w 3479800"/>
              <a:gd name="connsiteY32" fmla="*/ 28575 h 701675"/>
              <a:gd name="connsiteX33" fmla="*/ 3425825 w 3479800"/>
              <a:gd name="connsiteY33" fmla="*/ 9525 h 701675"/>
              <a:gd name="connsiteX34" fmla="*/ 3451225 w 3479800"/>
              <a:gd name="connsiteY34" fmla="*/ 0 h 701675"/>
              <a:gd name="connsiteX35" fmla="*/ 3470275 w 3479800"/>
              <a:gd name="connsiteY35" fmla="*/ 3175 h 701675"/>
              <a:gd name="connsiteX36" fmla="*/ 3479800 w 3479800"/>
              <a:gd name="connsiteY36" fmla="*/ 19050 h 701675"/>
              <a:gd name="connsiteX37" fmla="*/ 3476625 w 3479800"/>
              <a:gd name="connsiteY37" fmla="*/ 44450 h 701675"/>
              <a:gd name="connsiteX38" fmla="*/ 3467100 w 3479800"/>
              <a:gd name="connsiteY38" fmla="*/ 85725 h 701675"/>
              <a:gd name="connsiteX39" fmla="*/ 3435350 w 3479800"/>
              <a:gd name="connsiteY39" fmla="*/ 139700 h 701675"/>
              <a:gd name="connsiteX40" fmla="*/ 3368675 w 3479800"/>
              <a:gd name="connsiteY40" fmla="*/ 203200 h 701675"/>
              <a:gd name="connsiteX41" fmla="*/ 3298825 w 3479800"/>
              <a:gd name="connsiteY41" fmla="*/ 266700 h 701675"/>
              <a:gd name="connsiteX42" fmla="*/ 3178175 w 3479800"/>
              <a:gd name="connsiteY42" fmla="*/ 352425 h 701675"/>
              <a:gd name="connsiteX43" fmla="*/ 3086100 w 3479800"/>
              <a:gd name="connsiteY43" fmla="*/ 412750 h 701675"/>
              <a:gd name="connsiteX44" fmla="*/ 2930525 w 3479800"/>
              <a:gd name="connsiteY44" fmla="*/ 492125 h 701675"/>
              <a:gd name="connsiteX45" fmla="*/ 2790825 w 3479800"/>
              <a:gd name="connsiteY45" fmla="*/ 542925 h 701675"/>
              <a:gd name="connsiteX46" fmla="*/ 2638425 w 3479800"/>
              <a:gd name="connsiteY46" fmla="*/ 587375 h 701675"/>
              <a:gd name="connsiteX47" fmla="*/ 2505075 w 3479800"/>
              <a:gd name="connsiteY47" fmla="*/ 619125 h 701675"/>
              <a:gd name="connsiteX48" fmla="*/ 2368550 w 3479800"/>
              <a:gd name="connsiteY48" fmla="*/ 641350 h 701675"/>
              <a:gd name="connsiteX49" fmla="*/ 2254250 w 3479800"/>
              <a:gd name="connsiteY49" fmla="*/ 660400 h 701675"/>
              <a:gd name="connsiteX50" fmla="*/ 2082800 w 3479800"/>
              <a:gd name="connsiteY50" fmla="*/ 673100 h 701675"/>
              <a:gd name="connsiteX51" fmla="*/ 1806575 w 3479800"/>
              <a:gd name="connsiteY51" fmla="*/ 692150 h 701675"/>
              <a:gd name="connsiteX0" fmla="*/ 1762125 w 3435350"/>
              <a:gd name="connsiteY0" fmla="*/ 692150 h 701675"/>
              <a:gd name="connsiteX1" fmla="*/ 1504950 w 3435350"/>
              <a:gd name="connsiteY1" fmla="*/ 701675 h 701675"/>
              <a:gd name="connsiteX2" fmla="*/ 1339850 w 3435350"/>
              <a:gd name="connsiteY2" fmla="*/ 695325 h 701675"/>
              <a:gd name="connsiteX3" fmla="*/ 1108075 w 3435350"/>
              <a:gd name="connsiteY3" fmla="*/ 682625 h 701675"/>
              <a:gd name="connsiteX4" fmla="*/ 955675 w 3435350"/>
              <a:gd name="connsiteY4" fmla="*/ 666750 h 701675"/>
              <a:gd name="connsiteX5" fmla="*/ 781050 w 3435350"/>
              <a:gd name="connsiteY5" fmla="*/ 644525 h 701675"/>
              <a:gd name="connsiteX6" fmla="*/ 631825 w 3435350"/>
              <a:gd name="connsiteY6" fmla="*/ 619125 h 701675"/>
              <a:gd name="connsiteX7" fmla="*/ 492125 w 3435350"/>
              <a:gd name="connsiteY7" fmla="*/ 581025 h 701675"/>
              <a:gd name="connsiteX8" fmla="*/ 393700 w 3435350"/>
              <a:gd name="connsiteY8" fmla="*/ 546100 h 701675"/>
              <a:gd name="connsiteX9" fmla="*/ 282575 w 3435350"/>
              <a:gd name="connsiteY9" fmla="*/ 492125 h 701675"/>
              <a:gd name="connsiteX10" fmla="*/ 184150 w 3435350"/>
              <a:gd name="connsiteY10" fmla="*/ 431800 h 701675"/>
              <a:gd name="connsiteX11" fmla="*/ 95250 w 3435350"/>
              <a:gd name="connsiteY11" fmla="*/ 365125 h 701675"/>
              <a:gd name="connsiteX12" fmla="*/ 0 w 3435350"/>
              <a:gd name="connsiteY12" fmla="*/ 279400 h 701675"/>
              <a:gd name="connsiteX13" fmla="*/ 1295400 w 3435350"/>
              <a:gd name="connsiteY13" fmla="*/ 476250 h 701675"/>
              <a:gd name="connsiteX14" fmla="*/ 1489075 w 3435350"/>
              <a:gd name="connsiteY14" fmla="*/ 476250 h 701675"/>
              <a:gd name="connsiteX15" fmla="*/ 1676400 w 3435350"/>
              <a:gd name="connsiteY15" fmla="*/ 488950 h 701675"/>
              <a:gd name="connsiteX16" fmla="*/ 1790700 w 3435350"/>
              <a:gd name="connsiteY16" fmla="*/ 488950 h 701675"/>
              <a:gd name="connsiteX17" fmla="*/ 1952625 w 3435350"/>
              <a:gd name="connsiteY17" fmla="*/ 479425 h 701675"/>
              <a:gd name="connsiteX18" fmla="*/ 2006600 w 3435350"/>
              <a:gd name="connsiteY18" fmla="*/ 473075 h 701675"/>
              <a:gd name="connsiteX19" fmla="*/ 2162175 w 3435350"/>
              <a:gd name="connsiteY19" fmla="*/ 454025 h 701675"/>
              <a:gd name="connsiteX20" fmla="*/ 2311400 w 3435350"/>
              <a:gd name="connsiteY20" fmla="*/ 434975 h 701675"/>
              <a:gd name="connsiteX21" fmla="*/ 2435225 w 3435350"/>
              <a:gd name="connsiteY21" fmla="*/ 419100 h 701675"/>
              <a:gd name="connsiteX22" fmla="*/ 2549525 w 3435350"/>
              <a:gd name="connsiteY22" fmla="*/ 400050 h 701675"/>
              <a:gd name="connsiteX23" fmla="*/ 2632075 w 3435350"/>
              <a:gd name="connsiteY23" fmla="*/ 384175 h 701675"/>
              <a:gd name="connsiteX24" fmla="*/ 2714625 w 3435350"/>
              <a:gd name="connsiteY24" fmla="*/ 361950 h 701675"/>
              <a:gd name="connsiteX25" fmla="*/ 2870200 w 3435350"/>
              <a:gd name="connsiteY25" fmla="*/ 301625 h 701675"/>
              <a:gd name="connsiteX26" fmla="*/ 2981325 w 3435350"/>
              <a:gd name="connsiteY26" fmla="*/ 257175 h 701675"/>
              <a:gd name="connsiteX27" fmla="*/ 3089275 w 3435350"/>
              <a:gd name="connsiteY27" fmla="*/ 200025 h 701675"/>
              <a:gd name="connsiteX28" fmla="*/ 3159125 w 3435350"/>
              <a:gd name="connsiteY28" fmla="*/ 158750 h 701675"/>
              <a:gd name="connsiteX29" fmla="*/ 3244850 w 3435350"/>
              <a:gd name="connsiteY29" fmla="*/ 101600 h 701675"/>
              <a:gd name="connsiteX30" fmla="*/ 3324225 w 3435350"/>
              <a:gd name="connsiteY30" fmla="*/ 41275 h 701675"/>
              <a:gd name="connsiteX31" fmla="*/ 3346450 w 3435350"/>
              <a:gd name="connsiteY31" fmla="*/ 28575 h 701675"/>
              <a:gd name="connsiteX32" fmla="*/ 3381375 w 3435350"/>
              <a:gd name="connsiteY32" fmla="*/ 9525 h 701675"/>
              <a:gd name="connsiteX33" fmla="*/ 3406775 w 3435350"/>
              <a:gd name="connsiteY33" fmla="*/ 0 h 701675"/>
              <a:gd name="connsiteX34" fmla="*/ 3425825 w 3435350"/>
              <a:gd name="connsiteY34" fmla="*/ 3175 h 701675"/>
              <a:gd name="connsiteX35" fmla="*/ 3435350 w 3435350"/>
              <a:gd name="connsiteY35" fmla="*/ 19050 h 701675"/>
              <a:gd name="connsiteX36" fmla="*/ 3432175 w 3435350"/>
              <a:gd name="connsiteY36" fmla="*/ 44450 h 701675"/>
              <a:gd name="connsiteX37" fmla="*/ 3422650 w 3435350"/>
              <a:gd name="connsiteY37" fmla="*/ 85725 h 701675"/>
              <a:gd name="connsiteX38" fmla="*/ 3390900 w 3435350"/>
              <a:gd name="connsiteY38" fmla="*/ 139700 h 701675"/>
              <a:gd name="connsiteX39" fmla="*/ 3324225 w 3435350"/>
              <a:gd name="connsiteY39" fmla="*/ 203200 h 701675"/>
              <a:gd name="connsiteX40" fmla="*/ 3254375 w 3435350"/>
              <a:gd name="connsiteY40" fmla="*/ 266700 h 701675"/>
              <a:gd name="connsiteX41" fmla="*/ 3133725 w 3435350"/>
              <a:gd name="connsiteY41" fmla="*/ 352425 h 701675"/>
              <a:gd name="connsiteX42" fmla="*/ 3041650 w 3435350"/>
              <a:gd name="connsiteY42" fmla="*/ 412750 h 701675"/>
              <a:gd name="connsiteX43" fmla="*/ 2886075 w 3435350"/>
              <a:gd name="connsiteY43" fmla="*/ 492125 h 701675"/>
              <a:gd name="connsiteX44" fmla="*/ 2746375 w 3435350"/>
              <a:gd name="connsiteY44" fmla="*/ 542925 h 701675"/>
              <a:gd name="connsiteX45" fmla="*/ 2593975 w 3435350"/>
              <a:gd name="connsiteY45" fmla="*/ 587375 h 701675"/>
              <a:gd name="connsiteX46" fmla="*/ 2460625 w 3435350"/>
              <a:gd name="connsiteY46" fmla="*/ 619125 h 701675"/>
              <a:gd name="connsiteX47" fmla="*/ 2324100 w 3435350"/>
              <a:gd name="connsiteY47" fmla="*/ 641350 h 701675"/>
              <a:gd name="connsiteX48" fmla="*/ 2209800 w 3435350"/>
              <a:gd name="connsiteY48" fmla="*/ 660400 h 701675"/>
              <a:gd name="connsiteX49" fmla="*/ 2038350 w 3435350"/>
              <a:gd name="connsiteY49" fmla="*/ 673100 h 701675"/>
              <a:gd name="connsiteX50" fmla="*/ 1762125 w 3435350"/>
              <a:gd name="connsiteY50" fmla="*/ 692150 h 701675"/>
              <a:gd name="connsiteX0" fmla="*/ 1666875 w 3340100"/>
              <a:gd name="connsiteY0" fmla="*/ 692150 h 701675"/>
              <a:gd name="connsiteX1" fmla="*/ 1409700 w 3340100"/>
              <a:gd name="connsiteY1" fmla="*/ 701675 h 701675"/>
              <a:gd name="connsiteX2" fmla="*/ 1244600 w 3340100"/>
              <a:gd name="connsiteY2" fmla="*/ 695325 h 701675"/>
              <a:gd name="connsiteX3" fmla="*/ 1012825 w 3340100"/>
              <a:gd name="connsiteY3" fmla="*/ 682625 h 701675"/>
              <a:gd name="connsiteX4" fmla="*/ 860425 w 3340100"/>
              <a:gd name="connsiteY4" fmla="*/ 666750 h 701675"/>
              <a:gd name="connsiteX5" fmla="*/ 685800 w 3340100"/>
              <a:gd name="connsiteY5" fmla="*/ 644525 h 701675"/>
              <a:gd name="connsiteX6" fmla="*/ 536575 w 3340100"/>
              <a:gd name="connsiteY6" fmla="*/ 619125 h 701675"/>
              <a:gd name="connsiteX7" fmla="*/ 396875 w 3340100"/>
              <a:gd name="connsiteY7" fmla="*/ 581025 h 701675"/>
              <a:gd name="connsiteX8" fmla="*/ 298450 w 3340100"/>
              <a:gd name="connsiteY8" fmla="*/ 546100 h 701675"/>
              <a:gd name="connsiteX9" fmla="*/ 187325 w 3340100"/>
              <a:gd name="connsiteY9" fmla="*/ 492125 h 701675"/>
              <a:gd name="connsiteX10" fmla="*/ 88900 w 3340100"/>
              <a:gd name="connsiteY10" fmla="*/ 431800 h 701675"/>
              <a:gd name="connsiteX11" fmla="*/ 0 w 3340100"/>
              <a:gd name="connsiteY11" fmla="*/ 365125 h 701675"/>
              <a:gd name="connsiteX12" fmla="*/ 1200150 w 3340100"/>
              <a:gd name="connsiteY12" fmla="*/ 476250 h 701675"/>
              <a:gd name="connsiteX13" fmla="*/ 1393825 w 3340100"/>
              <a:gd name="connsiteY13" fmla="*/ 476250 h 701675"/>
              <a:gd name="connsiteX14" fmla="*/ 1581150 w 3340100"/>
              <a:gd name="connsiteY14" fmla="*/ 488950 h 701675"/>
              <a:gd name="connsiteX15" fmla="*/ 1695450 w 3340100"/>
              <a:gd name="connsiteY15" fmla="*/ 488950 h 701675"/>
              <a:gd name="connsiteX16" fmla="*/ 1857375 w 3340100"/>
              <a:gd name="connsiteY16" fmla="*/ 479425 h 701675"/>
              <a:gd name="connsiteX17" fmla="*/ 1911350 w 3340100"/>
              <a:gd name="connsiteY17" fmla="*/ 473075 h 701675"/>
              <a:gd name="connsiteX18" fmla="*/ 2066925 w 3340100"/>
              <a:gd name="connsiteY18" fmla="*/ 454025 h 701675"/>
              <a:gd name="connsiteX19" fmla="*/ 2216150 w 3340100"/>
              <a:gd name="connsiteY19" fmla="*/ 434975 h 701675"/>
              <a:gd name="connsiteX20" fmla="*/ 2339975 w 3340100"/>
              <a:gd name="connsiteY20" fmla="*/ 419100 h 701675"/>
              <a:gd name="connsiteX21" fmla="*/ 2454275 w 3340100"/>
              <a:gd name="connsiteY21" fmla="*/ 400050 h 701675"/>
              <a:gd name="connsiteX22" fmla="*/ 2536825 w 3340100"/>
              <a:gd name="connsiteY22" fmla="*/ 384175 h 701675"/>
              <a:gd name="connsiteX23" fmla="*/ 2619375 w 3340100"/>
              <a:gd name="connsiteY23" fmla="*/ 361950 h 701675"/>
              <a:gd name="connsiteX24" fmla="*/ 2774950 w 3340100"/>
              <a:gd name="connsiteY24" fmla="*/ 301625 h 701675"/>
              <a:gd name="connsiteX25" fmla="*/ 2886075 w 3340100"/>
              <a:gd name="connsiteY25" fmla="*/ 257175 h 701675"/>
              <a:gd name="connsiteX26" fmla="*/ 2994025 w 3340100"/>
              <a:gd name="connsiteY26" fmla="*/ 200025 h 701675"/>
              <a:gd name="connsiteX27" fmla="*/ 3063875 w 3340100"/>
              <a:gd name="connsiteY27" fmla="*/ 158750 h 701675"/>
              <a:gd name="connsiteX28" fmla="*/ 3149600 w 3340100"/>
              <a:gd name="connsiteY28" fmla="*/ 101600 h 701675"/>
              <a:gd name="connsiteX29" fmla="*/ 3228975 w 3340100"/>
              <a:gd name="connsiteY29" fmla="*/ 41275 h 701675"/>
              <a:gd name="connsiteX30" fmla="*/ 3251200 w 3340100"/>
              <a:gd name="connsiteY30" fmla="*/ 28575 h 701675"/>
              <a:gd name="connsiteX31" fmla="*/ 3286125 w 3340100"/>
              <a:gd name="connsiteY31" fmla="*/ 9525 h 701675"/>
              <a:gd name="connsiteX32" fmla="*/ 3311525 w 3340100"/>
              <a:gd name="connsiteY32" fmla="*/ 0 h 701675"/>
              <a:gd name="connsiteX33" fmla="*/ 3330575 w 3340100"/>
              <a:gd name="connsiteY33" fmla="*/ 3175 h 701675"/>
              <a:gd name="connsiteX34" fmla="*/ 3340100 w 3340100"/>
              <a:gd name="connsiteY34" fmla="*/ 19050 h 701675"/>
              <a:gd name="connsiteX35" fmla="*/ 3336925 w 3340100"/>
              <a:gd name="connsiteY35" fmla="*/ 44450 h 701675"/>
              <a:gd name="connsiteX36" fmla="*/ 3327400 w 3340100"/>
              <a:gd name="connsiteY36" fmla="*/ 85725 h 701675"/>
              <a:gd name="connsiteX37" fmla="*/ 3295650 w 3340100"/>
              <a:gd name="connsiteY37" fmla="*/ 139700 h 701675"/>
              <a:gd name="connsiteX38" fmla="*/ 3228975 w 3340100"/>
              <a:gd name="connsiteY38" fmla="*/ 203200 h 701675"/>
              <a:gd name="connsiteX39" fmla="*/ 3159125 w 3340100"/>
              <a:gd name="connsiteY39" fmla="*/ 266700 h 701675"/>
              <a:gd name="connsiteX40" fmla="*/ 3038475 w 3340100"/>
              <a:gd name="connsiteY40" fmla="*/ 352425 h 701675"/>
              <a:gd name="connsiteX41" fmla="*/ 2946400 w 3340100"/>
              <a:gd name="connsiteY41" fmla="*/ 412750 h 701675"/>
              <a:gd name="connsiteX42" fmla="*/ 2790825 w 3340100"/>
              <a:gd name="connsiteY42" fmla="*/ 492125 h 701675"/>
              <a:gd name="connsiteX43" fmla="*/ 2651125 w 3340100"/>
              <a:gd name="connsiteY43" fmla="*/ 542925 h 701675"/>
              <a:gd name="connsiteX44" fmla="*/ 2498725 w 3340100"/>
              <a:gd name="connsiteY44" fmla="*/ 587375 h 701675"/>
              <a:gd name="connsiteX45" fmla="*/ 2365375 w 3340100"/>
              <a:gd name="connsiteY45" fmla="*/ 619125 h 701675"/>
              <a:gd name="connsiteX46" fmla="*/ 2228850 w 3340100"/>
              <a:gd name="connsiteY46" fmla="*/ 641350 h 701675"/>
              <a:gd name="connsiteX47" fmla="*/ 2114550 w 3340100"/>
              <a:gd name="connsiteY47" fmla="*/ 660400 h 701675"/>
              <a:gd name="connsiteX48" fmla="*/ 1943100 w 3340100"/>
              <a:gd name="connsiteY48" fmla="*/ 673100 h 701675"/>
              <a:gd name="connsiteX49" fmla="*/ 1666875 w 3340100"/>
              <a:gd name="connsiteY49" fmla="*/ 692150 h 701675"/>
              <a:gd name="connsiteX0" fmla="*/ 1577975 w 3251200"/>
              <a:gd name="connsiteY0" fmla="*/ 692150 h 701675"/>
              <a:gd name="connsiteX1" fmla="*/ 1320800 w 3251200"/>
              <a:gd name="connsiteY1" fmla="*/ 701675 h 701675"/>
              <a:gd name="connsiteX2" fmla="*/ 1155700 w 3251200"/>
              <a:gd name="connsiteY2" fmla="*/ 695325 h 701675"/>
              <a:gd name="connsiteX3" fmla="*/ 923925 w 3251200"/>
              <a:gd name="connsiteY3" fmla="*/ 682625 h 701675"/>
              <a:gd name="connsiteX4" fmla="*/ 771525 w 3251200"/>
              <a:gd name="connsiteY4" fmla="*/ 666750 h 701675"/>
              <a:gd name="connsiteX5" fmla="*/ 596900 w 3251200"/>
              <a:gd name="connsiteY5" fmla="*/ 644525 h 701675"/>
              <a:gd name="connsiteX6" fmla="*/ 447675 w 3251200"/>
              <a:gd name="connsiteY6" fmla="*/ 619125 h 701675"/>
              <a:gd name="connsiteX7" fmla="*/ 307975 w 3251200"/>
              <a:gd name="connsiteY7" fmla="*/ 581025 h 701675"/>
              <a:gd name="connsiteX8" fmla="*/ 209550 w 3251200"/>
              <a:gd name="connsiteY8" fmla="*/ 546100 h 701675"/>
              <a:gd name="connsiteX9" fmla="*/ 98425 w 3251200"/>
              <a:gd name="connsiteY9" fmla="*/ 492125 h 701675"/>
              <a:gd name="connsiteX10" fmla="*/ 0 w 3251200"/>
              <a:gd name="connsiteY10" fmla="*/ 431800 h 701675"/>
              <a:gd name="connsiteX11" fmla="*/ 1111250 w 3251200"/>
              <a:gd name="connsiteY11" fmla="*/ 476250 h 701675"/>
              <a:gd name="connsiteX12" fmla="*/ 1304925 w 3251200"/>
              <a:gd name="connsiteY12" fmla="*/ 476250 h 701675"/>
              <a:gd name="connsiteX13" fmla="*/ 1492250 w 3251200"/>
              <a:gd name="connsiteY13" fmla="*/ 488950 h 701675"/>
              <a:gd name="connsiteX14" fmla="*/ 1606550 w 3251200"/>
              <a:gd name="connsiteY14" fmla="*/ 488950 h 701675"/>
              <a:gd name="connsiteX15" fmla="*/ 1768475 w 3251200"/>
              <a:gd name="connsiteY15" fmla="*/ 479425 h 701675"/>
              <a:gd name="connsiteX16" fmla="*/ 1822450 w 3251200"/>
              <a:gd name="connsiteY16" fmla="*/ 473075 h 701675"/>
              <a:gd name="connsiteX17" fmla="*/ 1978025 w 3251200"/>
              <a:gd name="connsiteY17" fmla="*/ 454025 h 701675"/>
              <a:gd name="connsiteX18" fmla="*/ 2127250 w 3251200"/>
              <a:gd name="connsiteY18" fmla="*/ 434975 h 701675"/>
              <a:gd name="connsiteX19" fmla="*/ 2251075 w 3251200"/>
              <a:gd name="connsiteY19" fmla="*/ 419100 h 701675"/>
              <a:gd name="connsiteX20" fmla="*/ 2365375 w 3251200"/>
              <a:gd name="connsiteY20" fmla="*/ 400050 h 701675"/>
              <a:gd name="connsiteX21" fmla="*/ 2447925 w 3251200"/>
              <a:gd name="connsiteY21" fmla="*/ 384175 h 701675"/>
              <a:gd name="connsiteX22" fmla="*/ 2530475 w 3251200"/>
              <a:gd name="connsiteY22" fmla="*/ 361950 h 701675"/>
              <a:gd name="connsiteX23" fmla="*/ 2686050 w 3251200"/>
              <a:gd name="connsiteY23" fmla="*/ 301625 h 701675"/>
              <a:gd name="connsiteX24" fmla="*/ 2797175 w 3251200"/>
              <a:gd name="connsiteY24" fmla="*/ 257175 h 701675"/>
              <a:gd name="connsiteX25" fmla="*/ 2905125 w 3251200"/>
              <a:gd name="connsiteY25" fmla="*/ 200025 h 701675"/>
              <a:gd name="connsiteX26" fmla="*/ 2974975 w 3251200"/>
              <a:gd name="connsiteY26" fmla="*/ 158750 h 701675"/>
              <a:gd name="connsiteX27" fmla="*/ 3060700 w 3251200"/>
              <a:gd name="connsiteY27" fmla="*/ 101600 h 701675"/>
              <a:gd name="connsiteX28" fmla="*/ 3140075 w 3251200"/>
              <a:gd name="connsiteY28" fmla="*/ 41275 h 701675"/>
              <a:gd name="connsiteX29" fmla="*/ 3162300 w 3251200"/>
              <a:gd name="connsiteY29" fmla="*/ 28575 h 701675"/>
              <a:gd name="connsiteX30" fmla="*/ 3197225 w 3251200"/>
              <a:gd name="connsiteY30" fmla="*/ 9525 h 701675"/>
              <a:gd name="connsiteX31" fmla="*/ 3222625 w 3251200"/>
              <a:gd name="connsiteY31" fmla="*/ 0 h 701675"/>
              <a:gd name="connsiteX32" fmla="*/ 3241675 w 3251200"/>
              <a:gd name="connsiteY32" fmla="*/ 3175 h 701675"/>
              <a:gd name="connsiteX33" fmla="*/ 3251200 w 3251200"/>
              <a:gd name="connsiteY33" fmla="*/ 19050 h 701675"/>
              <a:gd name="connsiteX34" fmla="*/ 3248025 w 3251200"/>
              <a:gd name="connsiteY34" fmla="*/ 44450 h 701675"/>
              <a:gd name="connsiteX35" fmla="*/ 3238500 w 3251200"/>
              <a:gd name="connsiteY35" fmla="*/ 85725 h 701675"/>
              <a:gd name="connsiteX36" fmla="*/ 3206750 w 3251200"/>
              <a:gd name="connsiteY36" fmla="*/ 139700 h 701675"/>
              <a:gd name="connsiteX37" fmla="*/ 3140075 w 3251200"/>
              <a:gd name="connsiteY37" fmla="*/ 203200 h 701675"/>
              <a:gd name="connsiteX38" fmla="*/ 3070225 w 3251200"/>
              <a:gd name="connsiteY38" fmla="*/ 266700 h 701675"/>
              <a:gd name="connsiteX39" fmla="*/ 2949575 w 3251200"/>
              <a:gd name="connsiteY39" fmla="*/ 352425 h 701675"/>
              <a:gd name="connsiteX40" fmla="*/ 2857500 w 3251200"/>
              <a:gd name="connsiteY40" fmla="*/ 412750 h 701675"/>
              <a:gd name="connsiteX41" fmla="*/ 2701925 w 3251200"/>
              <a:gd name="connsiteY41" fmla="*/ 492125 h 701675"/>
              <a:gd name="connsiteX42" fmla="*/ 2562225 w 3251200"/>
              <a:gd name="connsiteY42" fmla="*/ 542925 h 701675"/>
              <a:gd name="connsiteX43" fmla="*/ 2409825 w 3251200"/>
              <a:gd name="connsiteY43" fmla="*/ 587375 h 701675"/>
              <a:gd name="connsiteX44" fmla="*/ 2276475 w 3251200"/>
              <a:gd name="connsiteY44" fmla="*/ 619125 h 701675"/>
              <a:gd name="connsiteX45" fmla="*/ 2139950 w 3251200"/>
              <a:gd name="connsiteY45" fmla="*/ 641350 h 701675"/>
              <a:gd name="connsiteX46" fmla="*/ 2025650 w 3251200"/>
              <a:gd name="connsiteY46" fmla="*/ 660400 h 701675"/>
              <a:gd name="connsiteX47" fmla="*/ 1854200 w 3251200"/>
              <a:gd name="connsiteY47" fmla="*/ 673100 h 701675"/>
              <a:gd name="connsiteX48" fmla="*/ 1577975 w 3251200"/>
              <a:gd name="connsiteY48" fmla="*/ 692150 h 701675"/>
              <a:gd name="connsiteX0" fmla="*/ 1479550 w 3152775"/>
              <a:gd name="connsiteY0" fmla="*/ 692150 h 701675"/>
              <a:gd name="connsiteX1" fmla="*/ 1222375 w 3152775"/>
              <a:gd name="connsiteY1" fmla="*/ 701675 h 701675"/>
              <a:gd name="connsiteX2" fmla="*/ 1057275 w 3152775"/>
              <a:gd name="connsiteY2" fmla="*/ 695325 h 701675"/>
              <a:gd name="connsiteX3" fmla="*/ 825500 w 3152775"/>
              <a:gd name="connsiteY3" fmla="*/ 682625 h 701675"/>
              <a:gd name="connsiteX4" fmla="*/ 673100 w 3152775"/>
              <a:gd name="connsiteY4" fmla="*/ 666750 h 701675"/>
              <a:gd name="connsiteX5" fmla="*/ 498475 w 3152775"/>
              <a:gd name="connsiteY5" fmla="*/ 644525 h 701675"/>
              <a:gd name="connsiteX6" fmla="*/ 349250 w 3152775"/>
              <a:gd name="connsiteY6" fmla="*/ 619125 h 701675"/>
              <a:gd name="connsiteX7" fmla="*/ 209550 w 3152775"/>
              <a:gd name="connsiteY7" fmla="*/ 581025 h 701675"/>
              <a:gd name="connsiteX8" fmla="*/ 111125 w 3152775"/>
              <a:gd name="connsiteY8" fmla="*/ 546100 h 701675"/>
              <a:gd name="connsiteX9" fmla="*/ 0 w 3152775"/>
              <a:gd name="connsiteY9" fmla="*/ 492125 h 701675"/>
              <a:gd name="connsiteX10" fmla="*/ 1012825 w 3152775"/>
              <a:gd name="connsiteY10" fmla="*/ 476250 h 701675"/>
              <a:gd name="connsiteX11" fmla="*/ 1206500 w 3152775"/>
              <a:gd name="connsiteY11" fmla="*/ 476250 h 701675"/>
              <a:gd name="connsiteX12" fmla="*/ 1393825 w 3152775"/>
              <a:gd name="connsiteY12" fmla="*/ 488950 h 701675"/>
              <a:gd name="connsiteX13" fmla="*/ 1508125 w 3152775"/>
              <a:gd name="connsiteY13" fmla="*/ 488950 h 701675"/>
              <a:gd name="connsiteX14" fmla="*/ 1670050 w 3152775"/>
              <a:gd name="connsiteY14" fmla="*/ 479425 h 701675"/>
              <a:gd name="connsiteX15" fmla="*/ 1724025 w 3152775"/>
              <a:gd name="connsiteY15" fmla="*/ 473075 h 701675"/>
              <a:gd name="connsiteX16" fmla="*/ 1879600 w 3152775"/>
              <a:gd name="connsiteY16" fmla="*/ 454025 h 701675"/>
              <a:gd name="connsiteX17" fmla="*/ 2028825 w 3152775"/>
              <a:gd name="connsiteY17" fmla="*/ 434975 h 701675"/>
              <a:gd name="connsiteX18" fmla="*/ 2152650 w 3152775"/>
              <a:gd name="connsiteY18" fmla="*/ 419100 h 701675"/>
              <a:gd name="connsiteX19" fmla="*/ 2266950 w 3152775"/>
              <a:gd name="connsiteY19" fmla="*/ 400050 h 701675"/>
              <a:gd name="connsiteX20" fmla="*/ 2349500 w 3152775"/>
              <a:gd name="connsiteY20" fmla="*/ 384175 h 701675"/>
              <a:gd name="connsiteX21" fmla="*/ 2432050 w 3152775"/>
              <a:gd name="connsiteY21" fmla="*/ 361950 h 701675"/>
              <a:gd name="connsiteX22" fmla="*/ 2587625 w 3152775"/>
              <a:gd name="connsiteY22" fmla="*/ 301625 h 701675"/>
              <a:gd name="connsiteX23" fmla="*/ 2698750 w 3152775"/>
              <a:gd name="connsiteY23" fmla="*/ 257175 h 701675"/>
              <a:gd name="connsiteX24" fmla="*/ 2806700 w 3152775"/>
              <a:gd name="connsiteY24" fmla="*/ 200025 h 701675"/>
              <a:gd name="connsiteX25" fmla="*/ 2876550 w 3152775"/>
              <a:gd name="connsiteY25" fmla="*/ 158750 h 701675"/>
              <a:gd name="connsiteX26" fmla="*/ 2962275 w 3152775"/>
              <a:gd name="connsiteY26" fmla="*/ 101600 h 701675"/>
              <a:gd name="connsiteX27" fmla="*/ 3041650 w 3152775"/>
              <a:gd name="connsiteY27" fmla="*/ 41275 h 701675"/>
              <a:gd name="connsiteX28" fmla="*/ 3063875 w 3152775"/>
              <a:gd name="connsiteY28" fmla="*/ 28575 h 701675"/>
              <a:gd name="connsiteX29" fmla="*/ 3098800 w 3152775"/>
              <a:gd name="connsiteY29" fmla="*/ 9525 h 701675"/>
              <a:gd name="connsiteX30" fmla="*/ 3124200 w 3152775"/>
              <a:gd name="connsiteY30" fmla="*/ 0 h 701675"/>
              <a:gd name="connsiteX31" fmla="*/ 3143250 w 3152775"/>
              <a:gd name="connsiteY31" fmla="*/ 3175 h 701675"/>
              <a:gd name="connsiteX32" fmla="*/ 3152775 w 3152775"/>
              <a:gd name="connsiteY32" fmla="*/ 19050 h 701675"/>
              <a:gd name="connsiteX33" fmla="*/ 3149600 w 3152775"/>
              <a:gd name="connsiteY33" fmla="*/ 44450 h 701675"/>
              <a:gd name="connsiteX34" fmla="*/ 3140075 w 3152775"/>
              <a:gd name="connsiteY34" fmla="*/ 85725 h 701675"/>
              <a:gd name="connsiteX35" fmla="*/ 3108325 w 3152775"/>
              <a:gd name="connsiteY35" fmla="*/ 139700 h 701675"/>
              <a:gd name="connsiteX36" fmla="*/ 3041650 w 3152775"/>
              <a:gd name="connsiteY36" fmla="*/ 203200 h 701675"/>
              <a:gd name="connsiteX37" fmla="*/ 2971800 w 3152775"/>
              <a:gd name="connsiteY37" fmla="*/ 266700 h 701675"/>
              <a:gd name="connsiteX38" fmla="*/ 2851150 w 3152775"/>
              <a:gd name="connsiteY38" fmla="*/ 352425 h 701675"/>
              <a:gd name="connsiteX39" fmla="*/ 2759075 w 3152775"/>
              <a:gd name="connsiteY39" fmla="*/ 412750 h 701675"/>
              <a:gd name="connsiteX40" fmla="*/ 2603500 w 3152775"/>
              <a:gd name="connsiteY40" fmla="*/ 492125 h 701675"/>
              <a:gd name="connsiteX41" fmla="*/ 2463800 w 3152775"/>
              <a:gd name="connsiteY41" fmla="*/ 542925 h 701675"/>
              <a:gd name="connsiteX42" fmla="*/ 2311400 w 3152775"/>
              <a:gd name="connsiteY42" fmla="*/ 587375 h 701675"/>
              <a:gd name="connsiteX43" fmla="*/ 2178050 w 3152775"/>
              <a:gd name="connsiteY43" fmla="*/ 619125 h 701675"/>
              <a:gd name="connsiteX44" fmla="*/ 2041525 w 3152775"/>
              <a:gd name="connsiteY44" fmla="*/ 641350 h 701675"/>
              <a:gd name="connsiteX45" fmla="*/ 1927225 w 3152775"/>
              <a:gd name="connsiteY45" fmla="*/ 660400 h 701675"/>
              <a:gd name="connsiteX46" fmla="*/ 1755775 w 3152775"/>
              <a:gd name="connsiteY46" fmla="*/ 673100 h 701675"/>
              <a:gd name="connsiteX47" fmla="*/ 1479550 w 3152775"/>
              <a:gd name="connsiteY47" fmla="*/ 692150 h 701675"/>
              <a:gd name="connsiteX0" fmla="*/ 1368425 w 3041650"/>
              <a:gd name="connsiteY0" fmla="*/ 692150 h 701675"/>
              <a:gd name="connsiteX1" fmla="*/ 1111250 w 3041650"/>
              <a:gd name="connsiteY1" fmla="*/ 701675 h 701675"/>
              <a:gd name="connsiteX2" fmla="*/ 946150 w 3041650"/>
              <a:gd name="connsiteY2" fmla="*/ 695325 h 701675"/>
              <a:gd name="connsiteX3" fmla="*/ 714375 w 3041650"/>
              <a:gd name="connsiteY3" fmla="*/ 682625 h 701675"/>
              <a:gd name="connsiteX4" fmla="*/ 561975 w 3041650"/>
              <a:gd name="connsiteY4" fmla="*/ 666750 h 701675"/>
              <a:gd name="connsiteX5" fmla="*/ 387350 w 3041650"/>
              <a:gd name="connsiteY5" fmla="*/ 644525 h 701675"/>
              <a:gd name="connsiteX6" fmla="*/ 238125 w 3041650"/>
              <a:gd name="connsiteY6" fmla="*/ 619125 h 701675"/>
              <a:gd name="connsiteX7" fmla="*/ 98425 w 3041650"/>
              <a:gd name="connsiteY7" fmla="*/ 581025 h 701675"/>
              <a:gd name="connsiteX8" fmla="*/ 0 w 3041650"/>
              <a:gd name="connsiteY8" fmla="*/ 546100 h 701675"/>
              <a:gd name="connsiteX9" fmla="*/ 901700 w 3041650"/>
              <a:gd name="connsiteY9" fmla="*/ 476250 h 701675"/>
              <a:gd name="connsiteX10" fmla="*/ 1095375 w 3041650"/>
              <a:gd name="connsiteY10" fmla="*/ 476250 h 701675"/>
              <a:gd name="connsiteX11" fmla="*/ 1282700 w 3041650"/>
              <a:gd name="connsiteY11" fmla="*/ 488950 h 701675"/>
              <a:gd name="connsiteX12" fmla="*/ 1397000 w 3041650"/>
              <a:gd name="connsiteY12" fmla="*/ 488950 h 701675"/>
              <a:gd name="connsiteX13" fmla="*/ 1558925 w 3041650"/>
              <a:gd name="connsiteY13" fmla="*/ 479425 h 701675"/>
              <a:gd name="connsiteX14" fmla="*/ 1612900 w 3041650"/>
              <a:gd name="connsiteY14" fmla="*/ 473075 h 701675"/>
              <a:gd name="connsiteX15" fmla="*/ 1768475 w 3041650"/>
              <a:gd name="connsiteY15" fmla="*/ 454025 h 701675"/>
              <a:gd name="connsiteX16" fmla="*/ 1917700 w 3041650"/>
              <a:gd name="connsiteY16" fmla="*/ 434975 h 701675"/>
              <a:gd name="connsiteX17" fmla="*/ 2041525 w 3041650"/>
              <a:gd name="connsiteY17" fmla="*/ 419100 h 701675"/>
              <a:gd name="connsiteX18" fmla="*/ 2155825 w 3041650"/>
              <a:gd name="connsiteY18" fmla="*/ 400050 h 701675"/>
              <a:gd name="connsiteX19" fmla="*/ 2238375 w 3041650"/>
              <a:gd name="connsiteY19" fmla="*/ 384175 h 701675"/>
              <a:gd name="connsiteX20" fmla="*/ 2320925 w 3041650"/>
              <a:gd name="connsiteY20" fmla="*/ 361950 h 701675"/>
              <a:gd name="connsiteX21" fmla="*/ 2476500 w 3041650"/>
              <a:gd name="connsiteY21" fmla="*/ 301625 h 701675"/>
              <a:gd name="connsiteX22" fmla="*/ 2587625 w 3041650"/>
              <a:gd name="connsiteY22" fmla="*/ 257175 h 701675"/>
              <a:gd name="connsiteX23" fmla="*/ 2695575 w 3041650"/>
              <a:gd name="connsiteY23" fmla="*/ 200025 h 701675"/>
              <a:gd name="connsiteX24" fmla="*/ 2765425 w 3041650"/>
              <a:gd name="connsiteY24" fmla="*/ 158750 h 701675"/>
              <a:gd name="connsiteX25" fmla="*/ 2851150 w 3041650"/>
              <a:gd name="connsiteY25" fmla="*/ 101600 h 701675"/>
              <a:gd name="connsiteX26" fmla="*/ 2930525 w 3041650"/>
              <a:gd name="connsiteY26" fmla="*/ 41275 h 701675"/>
              <a:gd name="connsiteX27" fmla="*/ 2952750 w 3041650"/>
              <a:gd name="connsiteY27" fmla="*/ 28575 h 701675"/>
              <a:gd name="connsiteX28" fmla="*/ 2987675 w 3041650"/>
              <a:gd name="connsiteY28" fmla="*/ 9525 h 701675"/>
              <a:gd name="connsiteX29" fmla="*/ 3013075 w 3041650"/>
              <a:gd name="connsiteY29" fmla="*/ 0 h 701675"/>
              <a:gd name="connsiteX30" fmla="*/ 3032125 w 3041650"/>
              <a:gd name="connsiteY30" fmla="*/ 3175 h 701675"/>
              <a:gd name="connsiteX31" fmla="*/ 3041650 w 3041650"/>
              <a:gd name="connsiteY31" fmla="*/ 19050 h 701675"/>
              <a:gd name="connsiteX32" fmla="*/ 3038475 w 3041650"/>
              <a:gd name="connsiteY32" fmla="*/ 44450 h 701675"/>
              <a:gd name="connsiteX33" fmla="*/ 3028950 w 3041650"/>
              <a:gd name="connsiteY33" fmla="*/ 85725 h 701675"/>
              <a:gd name="connsiteX34" fmla="*/ 2997200 w 3041650"/>
              <a:gd name="connsiteY34" fmla="*/ 139700 h 701675"/>
              <a:gd name="connsiteX35" fmla="*/ 2930525 w 3041650"/>
              <a:gd name="connsiteY35" fmla="*/ 203200 h 701675"/>
              <a:gd name="connsiteX36" fmla="*/ 2860675 w 3041650"/>
              <a:gd name="connsiteY36" fmla="*/ 266700 h 701675"/>
              <a:gd name="connsiteX37" fmla="*/ 2740025 w 3041650"/>
              <a:gd name="connsiteY37" fmla="*/ 352425 h 701675"/>
              <a:gd name="connsiteX38" fmla="*/ 2647950 w 3041650"/>
              <a:gd name="connsiteY38" fmla="*/ 412750 h 701675"/>
              <a:gd name="connsiteX39" fmla="*/ 2492375 w 3041650"/>
              <a:gd name="connsiteY39" fmla="*/ 492125 h 701675"/>
              <a:gd name="connsiteX40" fmla="*/ 2352675 w 3041650"/>
              <a:gd name="connsiteY40" fmla="*/ 542925 h 701675"/>
              <a:gd name="connsiteX41" fmla="*/ 2200275 w 3041650"/>
              <a:gd name="connsiteY41" fmla="*/ 587375 h 701675"/>
              <a:gd name="connsiteX42" fmla="*/ 2066925 w 3041650"/>
              <a:gd name="connsiteY42" fmla="*/ 619125 h 701675"/>
              <a:gd name="connsiteX43" fmla="*/ 1930400 w 3041650"/>
              <a:gd name="connsiteY43" fmla="*/ 641350 h 701675"/>
              <a:gd name="connsiteX44" fmla="*/ 1816100 w 3041650"/>
              <a:gd name="connsiteY44" fmla="*/ 660400 h 701675"/>
              <a:gd name="connsiteX45" fmla="*/ 1644650 w 3041650"/>
              <a:gd name="connsiteY45" fmla="*/ 673100 h 701675"/>
              <a:gd name="connsiteX46" fmla="*/ 1368425 w 3041650"/>
              <a:gd name="connsiteY46" fmla="*/ 692150 h 701675"/>
              <a:gd name="connsiteX0" fmla="*/ 1270000 w 2943225"/>
              <a:gd name="connsiteY0" fmla="*/ 692150 h 701675"/>
              <a:gd name="connsiteX1" fmla="*/ 1012825 w 2943225"/>
              <a:gd name="connsiteY1" fmla="*/ 701675 h 701675"/>
              <a:gd name="connsiteX2" fmla="*/ 847725 w 2943225"/>
              <a:gd name="connsiteY2" fmla="*/ 695325 h 701675"/>
              <a:gd name="connsiteX3" fmla="*/ 615950 w 2943225"/>
              <a:gd name="connsiteY3" fmla="*/ 682625 h 701675"/>
              <a:gd name="connsiteX4" fmla="*/ 463550 w 2943225"/>
              <a:gd name="connsiteY4" fmla="*/ 666750 h 701675"/>
              <a:gd name="connsiteX5" fmla="*/ 288925 w 2943225"/>
              <a:gd name="connsiteY5" fmla="*/ 644525 h 701675"/>
              <a:gd name="connsiteX6" fmla="*/ 139700 w 2943225"/>
              <a:gd name="connsiteY6" fmla="*/ 619125 h 701675"/>
              <a:gd name="connsiteX7" fmla="*/ 0 w 2943225"/>
              <a:gd name="connsiteY7" fmla="*/ 581025 h 701675"/>
              <a:gd name="connsiteX8" fmla="*/ 803275 w 2943225"/>
              <a:gd name="connsiteY8" fmla="*/ 476250 h 701675"/>
              <a:gd name="connsiteX9" fmla="*/ 996950 w 2943225"/>
              <a:gd name="connsiteY9" fmla="*/ 476250 h 701675"/>
              <a:gd name="connsiteX10" fmla="*/ 1184275 w 2943225"/>
              <a:gd name="connsiteY10" fmla="*/ 488950 h 701675"/>
              <a:gd name="connsiteX11" fmla="*/ 1298575 w 2943225"/>
              <a:gd name="connsiteY11" fmla="*/ 488950 h 701675"/>
              <a:gd name="connsiteX12" fmla="*/ 1460500 w 2943225"/>
              <a:gd name="connsiteY12" fmla="*/ 479425 h 701675"/>
              <a:gd name="connsiteX13" fmla="*/ 1514475 w 2943225"/>
              <a:gd name="connsiteY13" fmla="*/ 473075 h 701675"/>
              <a:gd name="connsiteX14" fmla="*/ 1670050 w 2943225"/>
              <a:gd name="connsiteY14" fmla="*/ 454025 h 701675"/>
              <a:gd name="connsiteX15" fmla="*/ 1819275 w 2943225"/>
              <a:gd name="connsiteY15" fmla="*/ 434975 h 701675"/>
              <a:gd name="connsiteX16" fmla="*/ 1943100 w 2943225"/>
              <a:gd name="connsiteY16" fmla="*/ 419100 h 701675"/>
              <a:gd name="connsiteX17" fmla="*/ 2057400 w 2943225"/>
              <a:gd name="connsiteY17" fmla="*/ 400050 h 701675"/>
              <a:gd name="connsiteX18" fmla="*/ 2139950 w 2943225"/>
              <a:gd name="connsiteY18" fmla="*/ 384175 h 701675"/>
              <a:gd name="connsiteX19" fmla="*/ 2222500 w 2943225"/>
              <a:gd name="connsiteY19" fmla="*/ 361950 h 701675"/>
              <a:gd name="connsiteX20" fmla="*/ 2378075 w 2943225"/>
              <a:gd name="connsiteY20" fmla="*/ 301625 h 701675"/>
              <a:gd name="connsiteX21" fmla="*/ 2489200 w 2943225"/>
              <a:gd name="connsiteY21" fmla="*/ 257175 h 701675"/>
              <a:gd name="connsiteX22" fmla="*/ 2597150 w 2943225"/>
              <a:gd name="connsiteY22" fmla="*/ 200025 h 701675"/>
              <a:gd name="connsiteX23" fmla="*/ 2667000 w 2943225"/>
              <a:gd name="connsiteY23" fmla="*/ 158750 h 701675"/>
              <a:gd name="connsiteX24" fmla="*/ 2752725 w 2943225"/>
              <a:gd name="connsiteY24" fmla="*/ 101600 h 701675"/>
              <a:gd name="connsiteX25" fmla="*/ 2832100 w 2943225"/>
              <a:gd name="connsiteY25" fmla="*/ 41275 h 701675"/>
              <a:gd name="connsiteX26" fmla="*/ 2854325 w 2943225"/>
              <a:gd name="connsiteY26" fmla="*/ 28575 h 701675"/>
              <a:gd name="connsiteX27" fmla="*/ 2889250 w 2943225"/>
              <a:gd name="connsiteY27" fmla="*/ 9525 h 701675"/>
              <a:gd name="connsiteX28" fmla="*/ 2914650 w 2943225"/>
              <a:gd name="connsiteY28" fmla="*/ 0 h 701675"/>
              <a:gd name="connsiteX29" fmla="*/ 2933700 w 2943225"/>
              <a:gd name="connsiteY29" fmla="*/ 3175 h 701675"/>
              <a:gd name="connsiteX30" fmla="*/ 2943225 w 2943225"/>
              <a:gd name="connsiteY30" fmla="*/ 19050 h 701675"/>
              <a:gd name="connsiteX31" fmla="*/ 2940050 w 2943225"/>
              <a:gd name="connsiteY31" fmla="*/ 44450 h 701675"/>
              <a:gd name="connsiteX32" fmla="*/ 2930525 w 2943225"/>
              <a:gd name="connsiteY32" fmla="*/ 85725 h 701675"/>
              <a:gd name="connsiteX33" fmla="*/ 2898775 w 2943225"/>
              <a:gd name="connsiteY33" fmla="*/ 139700 h 701675"/>
              <a:gd name="connsiteX34" fmla="*/ 2832100 w 2943225"/>
              <a:gd name="connsiteY34" fmla="*/ 203200 h 701675"/>
              <a:gd name="connsiteX35" fmla="*/ 2762250 w 2943225"/>
              <a:gd name="connsiteY35" fmla="*/ 266700 h 701675"/>
              <a:gd name="connsiteX36" fmla="*/ 2641600 w 2943225"/>
              <a:gd name="connsiteY36" fmla="*/ 352425 h 701675"/>
              <a:gd name="connsiteX37" fmla="*/ 2549525 w 2943225"/>
              <a:gd name="connsiteY37" fmla="*/ 412750 h 701675"/>
              <a:gd name="connsiteX38" fmla="*/ 2393950 w 2943225"/>
              <a:gd name="connsiteY38" fmla="*/ 492125 h 701675"/>
              <a:gd name="connsiteX39" fmla="*/ 2254250 w 2943225"/>
              <a:gd name="connsiteY39" fmla="*/ 542925 h 701675"/>
              <a:gd name="connsiteX40" fmla="*/ 2101850 w 2943225"/>
              <a:gd name="connsiteY40" fmla="*/ 587375 h 701675"/>
              <a:gd name="connsiteX41" fmla="*/ 1968500 w 2943225"/>
              <a:gd name="connsiteY41" fmla="*/ 619125 h 701675"/>
              <a:gd name="connsiteX42" fmla="*/ 1831975 w 2943225"/>
              <a:gd name="connsiteY42" fmla="*/ 641350 h 701675"/>
              <a:gd name="connsiteX43" fmla="*/ 1717675 w 2943225"/>
              <a:gd name="connsiteY43" fmla="*/ 660400 h 701675"/>
              <a:gd name="connsiteX44" fmla="*/ 1546225 w 2943225"/>
              <a:gd name="connsiteY44" fmla="*/ 673100 h 701675"/>
              <a:gd name="connsiteX45" fmla="*/ 1270000 w 2943225"/>
              <a:gd name="connsiteY45" fmla="*/ 692150 h 701675"/>
              <a:gd name="connsiteX0" fmla="*/ 1130300 w 2803525"/>
              <a:gd name="connsiteY0" fmla="*/ 692150 h 701675"/>
              <a:gd name="connsiteX1" fmla="*/ 873125 w 2803525"/>
              <a:gd name="connsiteY1" fmla="*/ 701675 h 701675"/>
              <a:gd name="connsiteX2" fmla="*/ 708025 w 2803525"/>
              <a:gd name="connsiteY2" fmla="*/ 695325 h 701675"/>
              <a:gd name="connsiteX3" fmla="*/ 476250 w 2803525"/>
              <a:gd name="connsiteY3" fmla="*/ 682625 h 701675"/>
              <a:gd name="connsiteX4" fmla="*/ 323850 w 2803525"/>
              <a:gd name="connsiteY4" fmla="*/ 666750 h 701675"/>
              <a:gd name="connsiteX5" fmla="*/ 149225 w 2803525"/>
              <a:gd name="connsiteY5" fmla="*/ 644525 h 701675"/>
              <a:gd name="connsiteX6" fmla="*/ 0 w 2803525"/>
              <a:gd name="connsiteY6" fmla="*/ 619125 h 701675"/>
              <a:gd name="connsiteX7" fmla="*/ 663575 w 2803525"/>
              <a:gd name="connsiteY7" fmla="*/ 476250 h 701675"/>
              <a:gd name="connsiteX8" fmla="*/ 857250 w 2803525"/>
              <a:gd name="connsiteY8" fmla="*/ 476250 h 701675"/>
              <a:gd name="connsiteX9" fmla="*/ 1044575 w 2803525"/>
              <a:gd name="connsiteY9" fmla="*/ 488950 h 701675"/>
              <a:gd name="connsiteX10" fmla="*/ 1158875 w 2803525"/>
              <a:gd name="connsiteY10" fmla="*/ 488950 h 701675"/>
              <a:gd name="connsiteX11" fmla="*/ 1320800 w 2803525"/>
              <a:gd name="connsiteY11" fmla="*/ 479425 h 701675"/>
              <a:gd name="connsiteX12" fmla="*/ 1374775 w 2803525"/>
              <a:gd name="connsiteY12" fmla="*/ 473075 h 701675"/>
              <a:gd name="connsiteX13" fmla="*/ 1530350 w 2803525"/>
              <a:gd name="connsiteY13" fmla="*/ 454025 h 701675"/>
              <a:gd name="connsiteX14" fmla="*/ 1679575 w 2803525"/>
              <a:gd name="connsiteY14" fmla="*/ 434975 h 701675"/>
              <a:gd name="connsiteX15" fmla="*/ 1803400 w 2803525"/>
              <a:gd name="connsiteY15" fmla="*/ 419100 h 701675"/>
              <a:gd name="connsiteX16" fmla="*/ 1917700 w 2803525"/>
              <a:gd name="connsiteY16" fmla="*/ 400050 h 701675"/>
              <a:gd name="connsiteX17" fmla="*/ 2000250 w 2803525"/>
              <a:gd name="connsiteY17" fmla="*/ 384175 h 701675"/>
              <a:gd name="connsiteX18" fmla="*/ 2082800 w 2803525"/>
              <a:gd name="connsiteY18" fmla="*/ 361950 h 701675"/>
              <a:gd name="connsiteX19" fmla="*/ 2238375 w 2803525"/>
              <a:gd name="connsiteY19" fmla="*/ 301625 h 701675"/>
              <a:gd name="connsiteX20" fmla="*/ 2349500 w 2803525"/>
              <a:gd name="connsiteY20" fmla="*/ 257175 h 701675"/>
              <a:gd name="connsiteX21" fmla="*/ 2457450 w 2803525"/>
              <a:gd name="connsiteY21" fmla="*/ 200025 h 701675"/>
              <a:gd name="connsiteX22" fmla="*/ 2527300 w 2803525"/>
              <a:gd name="connsiteY22" fmla="*/ 158750 h 701675"/>
              <a:gd name="connsiteX23" fmla="*/ 2613025 w 2803525"/>
              <a:gd name="connsiteY23" fmla="*/ 101600 h 701675"/>
              <a:gd name="connsiteX24" fmla="*/ 2692400 w 2803525"/>
              <a:gd name="connsiteY24" fmla="*/ 41275 h 701675"/>
              <a:gd name="connsiteX25" fmla="*/ 2714625 w 2803525"/>
              <a:gd name="connsiteY25" fmla="*/ 28575 h 701675"/>
              <a:gd name="connsiteX26" fmla="*/ 2749550 w 2803525"/>
              <a:gd name="connsiteY26" fmla="*/ 9525 h 701675"/>
              <a:gd name="connsiteX27" fmla="*/ 2774950 w 2803525"/>
              <a:gd name="connsiteY27" fmla="*/ 0 h 701675"/>
              <a:gd name="connsiteX28" fmla="*/ 2794000 w 2803525"/>
              <a:gd name="connsiteY28" fmla="*/ 3175 h 701675"/>
              <a:gd name="connsiteX29" fmla="*/ 2803525 w 2803525"/>
              <a:gd name="connsiteY29" fmla="*/ 19050 h 701675"/>
              <a:gd name="connsiteX30" fmla="*/ 2800350 w 2803525"/>
              <a:gd name="connsiteY30" fmla="*/ 44450 h 701675"/>
              <a:gd name="connsiteX31" fmla="*/ 2790825 w 2803525"/>
              <a:gd name="connsiteY31" fmla="*/ 85725 h 701675"/>
              <a:gd name="connsiteX32" fmla="*/ 2759075 w 2803525"/>
              <a:gd name="connsiteY32" fmla="*/ 139700 h 701675"/>
              <a:gd name="connsiteX33" fmla="*/ 2692400 w 2803525"/>
              <a:gd name="connsiteY33" fmla="*/ 203200 h 701675"/>
              <a:gd name="connsiteX34" fmla="*/ 2622550 w 2803525"/>
              <a:gd name="connsiteY34" fmla="*/ 266700 h 701675"/>
              <a:gd name="connsiteX35" fmla="*/ 2501900 w 2803525"/>
              <a:gd name="connsiteY35" fmla="*/ 352425 h 701675"/>
              <a:gd name="connsiteX36" fmla="*/ 2409825 w 2803525"/>
              <a:gd name="connsiteY36" fmla="*/ 412750 h 701675"/>
              <a:gd name="connsiteX37" fmla="*/ 2254250 w 2803525"/>
              <a:gd name="connsiteY37" fmla="*/ 492125 h 701675"/>
              <a:gd name="connsiteX38" fmla="*/ 2114550 w 2803525"/>
              <a:gd name="connsiteY38" fmla="*/ 542925 h 701675"/>
              <a:gd name="connsiteX39" fmla="*/ 1962150 w 2803525"/>
              <a:gd name="connsiteY39" fmla="*/ 587375 h 701675"/>
              <a:gd name="connsiteX40" fmla="*/ 1828800 w 2803525"/>
              <a:gd name="connsiteY40" fmla="*/ 619125 h 701675"/>
              <a:gd name="connsiteX41" fmla="*/ 1692275 w 2803525"/>
              <a:gd name="connsiteY41" fmla="*/ 641350 h 701675"/>
              <a:gd name="connsiteX42" fmla="*/ 1577975 w 2803525"/>
              <a:gd name="connsiteY42" fmla="*/ 660400 h 701675"/>
              <a:gd name="connsiteX43" fmla="*/ 1406525 w 2803525"/>
              <a:gd name="connsiteY43" fmla="*/ 673100 h 701675"/>
              <a:gd name="connsiteX44" fmla="*/ 1130300 w 2803525"/>
              <a:gd name="connsiteY44" fmla="*/ 692150 h 701675"/>
              <a:gd name="connsiteX0" fmla="*/ 981075 w 2654300"/>
              <a:gd name="connsiteY0" fmla="*/ 692150 h 701675"/>
              <a:gd name="connsiteX1" fmla="*/ 723900 w 2654300"/>
              <a:gd name="connsiteY1" fmla="*/ 701675 h 701675"/>
              <a:gd name="connsiteX2" fmla="*/ 558800 w 2654300"/>
              <a:gd name="connsiteY2" fmla="*/ 695325 h 701675"/>
              <a:gd name="connsiteX3" fmla="*/ 327025 w 2654300"/>
              <a:gd name="connsiteY3" fmla="*/ 682625 h 701675"/>
              <a:gd name="connsiteX4" fmla="*/ 174625 w 2654300"/>
              <a:gd name="connsiteY4" fmla="*/ 666750 h 701675"/>
              <a:gd name="connsiteX5" fmla="*/ 0 w 2654300"/>
              <a:gd name="connsiteY5" fmla="*/ 644525 h 701675"/>
              <a:gd name="connsiteX6" fmla="*/ 514350 w 2654300"/>
              <a:gd name="connsiteY6" fmla="*/ 476250 h 701675"/>
              <a:gd name="connsiteX7" fmla="*/ 708025 w 2654300"/>
              <a:gd name="connsiteY7" fmla="*/ 476250 h 701675"/>
              <a:gd name="connsiteX8" fmla="*/ 895350 w 2654300"/>
              <a:gd name="connsiteY8" fmla="*/ 488950 h 701675"/>
              <a:gd name="connsiteX9" fmla="*/ 1009650 w 2654300"/>
              <a:gd name="connsiteY9" fmla="*/ 488950 h 701675"/>
              <a:gd name="connsiteX10" fmla="*/ 1171575 w 2654300"/>
              <a:gd name="connsiteY10" fmla="*/ 479425 h 701675"/>
              <a:gd name="connsiteX11" fmla="*/ 1225550 w 2654300"/>
              <a:gd name="connsiteY11" fmla="*/ 473075 h 701675"/>
              <a:gd name="connsiteX12" fmla="*/ 1381125 w 2654300"/>
              <a:gd name="connsiteY12" fmla="*/ 454025 h 701675"/>
              <a:gd name="connsiteX13" fmla="*/ 1530350 w 2654300"/>
              <a:gd name="connsiteY13" fmla="*/ 434975 h 701675"/>
              <a:gd name="connsiteX14" fmla="*/ 1654175 w 2654300"/>
              <a:gd name="connsiteY14" fmla="*/ 419100 h 701675"/>
              <a:gd name="connsiteX15" fmla="*/ 1768475 w 2654300"/>
              <a:gd name="connsiteY15" fmla="*/ 400050 h 701675"/>
              <a:gd name="connsiteX16" fmla="*/ 1851025 w 2654300"/>
              <a:gd name="connsiteY16" fmla="*/ 384175 h 701675"/>
              <a:gd name="connsiteX17" fmla="*/ 1933575 w 2654300"/>
              <a:gd name="connsiteY17" fmla="*/ 361950 h 701675"/>
              <a:gd name="connsiteX18" fmla="*/ 2089150 w 2654300"/>
              <a:gd name="connsiteY18" fmla="*/ 301625 h 701675"/>
              <a:gd name="connsiteX19" fmla="*/ 2200275 w 2654300"/>
              <a:gd name="connsiteY19" fmla="*/ 257175 h 701675"/>
              <a:gd name="connsiteX20" fmla="*/ 2308225 w 2654300"/>
              <a:gd name="connsiteY20" fmla="*/ 200025 h 701675"/>
              <a:gd name="connsiteX21" fmla="*/ 2378075 w 2654300"/>
              <a:gd name="connsiteY21" fmla="*/ 158750 h 701675"/>
              <a:gd name="connsiteX22" fmla="*/ 2463800 w 2654300"/>
              <a:gd name="connsiteY22" fmla="*/ 101600 h 701675"/>
              <a:gd name="connsiteX23" fmla="*/ 2543175 w 2654300"/>
              <a:gd name="connsiteY23" fmla="*/ 41275 h 701675"/>
              <a:gd name="connsiteX24" fmla="*/ 2565400 w 2654300"/>
              <a:gd name="connsiteY24" fmla="*/ 28575 h 701675"/>
              <a:gd name="connsiteX25" fmla="*/ 2600325 w 2654300"/>
              <a:gd name="connsiteY25" fmla="*/ 9525 h 701675"/>
              <a:gd name="connsiteX26" fmla="*/ 2625725 w 2654300"/>
              <a:gd name="connsiteY26" fmla="*/ 0 h 701675"/>
              <a:gd name="connsiteX27" fmla="*/ 2644775 w 2654300"/>
              <a:gd name="connsiteY27" fmla="*/ 3175 h 701675"/>
              <a:gd name="connsiteX28" fmla="*/ 2654300 w 2654300"/>
              <a:gd name="connsiteY28" fmla="*/ 19050 h 701675"/>
              <a:gd name="connsiteX29" fmla="*/ 2651125 w 2654300"/>
              <a:gd name="connsiteY29" fmla="*/ 44450 h 701675"/>
              <a:gd name="connsiteX30" fmla="*/ 2641600 w 2654300"/>
              <a:gd name="connsiteY30" fmla="*/ 85725 h 701675"/>
              <a:gd name="connsiteX31" fmla="*/ 2609850 w 2654300"/>
              <a:gd name="connsiteY31" fmla="*/ 139700 h 701675"/>
              <a:gd name="connsiteX32" fmla="*/ 2543175 w 2654300"/>
              <a:gd name="connsiteY32" fmla="*/ 203200 h 701675"/>
              <a:gd name="connsiteX33" fmla="*/ 2473325 w 2654300"/>
              <a:gd name="connsiteY33" fmla="*/ 266700 h 701675"/>
              <a:gd name="connsiteX34" fmla="*/ 2352675 w 2654300"/>
              <a:gd name="connsiteY34" fmla="*/ 352425 h 701675"/>
              <a:gd name="connsiteX35" fmla="*/ 2260600 w 2654300"/>
              <a:gd name="connsiteY35" fmla="*/ 412750 h 701675"/>
              <a:gd name="connsiteX36" fmla="*/ 2105025 w 2654300"/>
              <a:gd name="connsiteY36" fmla="*/ 492125 h 701675"/>
              <a:gd name="connsiteX37" fmla="*/ 1965325 w 2654300"/>
              <a:gd name="connsiteY37" fmla="*/ 542925 h 701675"/>
              <a:gd name="connsiteX38" fmla="*/ 1812925 w 2654300"/>
              <a:gd name="connsiteY38" fmla="*/ 587375 h 701675"/>
              <a:gd name="connsiteX39" fmla="*/ 1679575 w 2654300"/>
              <a:gd name="connsiteY39" fmla="*/ 619125 h 701675"/>
              <a:gd name="connsiteX40" fmla="*/ 1543050 w 2654300"/>
              <a:gd name="connsiteY40" fmla="*/ 641350 h 701675"/>
              <a:gd name="connsiteX41" fmla="*/ 1428750 w 2654300"/>
              <a:gd name="connsiteY41" fmla="*/ 660400 h 701675"/>
              <a:gd name="connsiteX42" fmla="*/ 1257300 w 2654300"/>
              <a:gd name="connsiteY42" fmla="*/ 673100 h 701675"/>
              <a:gd name="connsiteX43" fmla="*/ 981075 w 2654300"/>
              <a:gd name="connsiteY43" fmla="*/ 692150 h 701675"/>
              <a:gd name="connsiteX0" fmla="*/ 806450 w 2479675"/>
              <a:gd name="connsiteY0" fmla="*/ 692150 h 701675"/>
              <a:gd name="connsiteX1" fmla="*/ 549275 w 2479675"/>
              <a:gd name="connsiteY1" fmla="*/ 701675 h 701675"/>
              <a:gd name="connsiteX2" fmla="*/ 384175 w 2479675"/>
              <a:gd name="connsiteY2" fmla="*/ 695325 h 701675"/>
              <a:gd name="connsiteX3" fmla="*/ 152400 w 2479675"/>
              <a:gd name="connsiteY3" fmla="*/ 682625 h 701675"/>
              <a:gd name="connsiteX4" fmla="*/ 0 w 2479675"/>
              <a:gd name="connsiteY4" fmla="*/ 666750 h 701675"/>
              <a:gd name="connsiteX5" fmla="*/ 339725 w 2479675"/>
              <a:gd name="connsiteY5" fmla="*/ 476250 h 701675"/>
              <a:gd name="connsiteX6" fmla="*/ 533400 w 2479675"/>
              <a:gd name="connsiteY6" fmla="*/ 476250 h 701675"/>
              <a:gd name="connsiteX7" fmla="*/ 720725 w 2479675"/>
              <a:gd name="connsiteY7" fmla="*/ 488950 h 701675"/>
              <a:gd name="connsiteX8" fmla="*/ 835025 w 2479675"/>
              <a:gd name="connsiteY8" fmla="*/ 488950 h 701675"/>
              <a:gd name="connsiteX9" fmla="*/ 996950 w 2479675"/>
              <a:gd name="connsiteY9" fmla="*/ 479425 h 701675"/>
              <a:gd name="connsiteX10" fmla="*/ 1050925 w 2479675"/>
              <a:gd name="connsiteY10" fmla="*/ 473075 h 701675"/>
              <a:gd name="connsiteX11" fmla="*/ 1206500 w 2479675"/>
              <a:gd name="connsiteY11" fmla="*/ 454025 h 701675"/>
              <a:gd name="connsiteX12" fmla="*/ 1355725 w 2479675"/>
              <a:gd name="connsiteY12" fmla="*/ 434975 h 701675"/>
              <a:gd name="connsiteX13" fmla="*/ 1479550 w 2479675"/>
              <a:gd name="connsiteY13" fmla="*/ 419100 h 701675"/>
              <a:gd name="connsiteX14" fmla="*/ 1593850 w 2479675"/>
              <a:gd name="connsiteY14" fmla="*/ 400050 h 701675"/>
              <a:gd name="connsiteX15" fmla="*/ 1676400 w 2479675"/>
              <a:gd name="connsiteY15" fmla="*/ 384175 h 701675"/>
              <a:gd name="connsiteX16" fmla="*/ 1758950 w 2479675"/>
              <a:gd name="connsiteY16" fmla="*/ 361950 h 701675"/>
              <a:gd name="connsiteX17" fmla="*/ 1914525 w 2479675"/>
              <a:gd name="connsiteY17" fmla="*/ 301625 h 701675"/>
              <a:gd name="connsiteX18" fmla="*/ 2025650 w 2479675"/>
              <a:gd name="connsiteY18" fmla="*/ 257175 h 701675"/>
              <a:gd name="connsiteX19" fmla="*/ 2133600 w 2479675"/>
              <a:gd name="connsiteY19" fmla="*/ 200025 h 701675"/>
              <a:gd name="connsiteX20" fmla="*/ 2203450 w 2479675"/>
              <a:gd name="connsiteY20" fmla="*/ 158750 h 701675"/>
              <a:gd name="connsiteX21" fmla="*/ 2289175 w 2479675"/>
              <a:gd name="connsiteY21" fmla="*/ 101600 h 701675"/>
              <a:gd name="connsiteX22" fmla="*/ 2368550 w 2479675"/>
              <a:gd name="connsiteY22" fmla="*/ 41275 h 701675"/>
              <a:gd name="connsiteX23" fmla="*/ 2390775 w 2479675"/>
              <a:gd name="connsiteY23" fmla="*/ 28575 h 701675"/>
              <a:gd name="connsiteX24" fmla="*/ 2425700 w 2479675"/>
              <a:gd name="connsiteY24" fmla="*/ 9525 h 701675"/>
              <a:gd name="connsiteX25" fmla="*/ 2451100 w 2479675"/>
              <a:gd name="connsiteY25" fmla="*/ 0 h 701675"/>
              <a:gd name="connsiteX26" fmla="*/ 2470150 w 2479675"/>
              <a:gd name="connsiteY26" fmla="*/ 3175 h 701675"/>
              <a:gd name="connsiteX27" fmla="*/ 2479675 w 2479675"/>
              <a:gd name="connsiteY27" fmla="*/ 19050 h 701675"/>
              <a:gd name="connsiteX28" fmla="*/ 2476500 w 2479675"/>
              <a:gd name="connsiteY28" fmla="*/ 44450 h 701675"/>
              <a:gd name="connsiteX29" fmla="*/ 2466975 w 2479675"/>
              <a:gd name="connsiteY29" fmla="*/ 85725 h 701675"/>
              <a:gd name="connsiteX30" fmla="*/ 2435225 w 2479675"/>
              <a:gd name="connsiteY30" fmla="*/ 139700 h 701675"/>
              <a:gd name="connsiteX31" fmla="*/ 2368550 w 2479675"/>
              <a:gd name="connsiteY31" fmla="*/ 203200 h 701675"/>
              <a:gd name="connsiteX32" fmla="*/ 2298700 w 2479675"/>
              <a:gd name="connsiteY32" fmla="*/ 266700 h 701675"/>
              <a:gd name="connsiteX33" fmla="*/ 2178050 w 2479675"/>
              <a:gd name="connsiteY33" fmla="*/ 352425 h 701675"/>
              <a:gd name="connsiteX34" fmla="*/ 2085975 w 2479675"/>
              <a:gd name="connsiteY34" fmla="*/ 412750 h 701675"/>
              <a:gd name="connsiteX35" fmla="*/ 1930400 w 2479675"/>
              <a:gd name="connsiteY35" fmla="*/ 492125 h 701675"/>
              <a:gd name="connsiteX36" fmla="*/ 1790700 w 2479675"/>
              <a:gd name="connsiteY36" fmla="*/ 542925 h 701675"/>
              <a:gd name="connsiteX37" fmla="*/ 1638300 w 2479675"/>
              <a:gd name="connsiteY37" fmla="*/ 587375 h 701675"/>
              <a:gd name="connsiteX38" fmla="*/ 1504950 w 2479675"/>
              <a:gd name="connsiteY38" fmla="*/ 619125 h 701675"/>
              <a:gd name="connsiteX39" fmla="*/ 1368425 w 2479675"/>
              <a:gd name="connsiteY39" fmla="*/ 641350 h 701675"/>
              <a:gd name="connsiteX40" fmla="*/ 1254125 w 2479675"/>
              <a:gd name="connsiteY40" fmla="*/ 660400 h 701675"/>
              <a:gd name="connsiteX41" fmla="*/ 1082675 w 2479675"/>
              <a:gd name="connsiteY41" fmla="*/ 673100 h 701675"/>
              <a:gd name="connsiteX42" fmla="*/ 806450 w 2479675"/>
              <a:gd name="connsiteY42" fmla="*/ 692150 h 701675"/>
              <a:gd name="connsiteX0" fmla="*/ 654050 w 2327275"/>
              <a:gd name="connsiteY0" fmla="*/ 692150 h 701675"/>
              <a:gd name="connsiteX1" fmla="*/ 396875 w 2327275"/>
              <a:gd name="connsiteY1" fmla="*/ 701675 h 701675"/>
              <a:gd name="connsiteX2" fmla="*/ 231775 w 2327275"/>
              <a:gd name="connsiteY2" fmla="*/ 695325 h 701675"/>
              <a:gd name="connsiteX3" fmla="*/ 0 w 2327275"/>
              <a:gd name="connsiteY3" fmla="*/ 682625 h 701675"/>
              <a:gd name="connsiteX4" fmla="*/ 187325 w 2327275"/>
              <a:gd name="connsiteY4" fmla="*/ 476250 h 701675"/>
              <a:gd name="connsiteX5" fmla="*/ 381000 w 2327275"/>
              <a:gd name="connsiteY5" fmla="*/ 476250 h 701675"/>
              <a:gd name="connsiteX6" fmla="*/ 568325 w 2327275"/>
              <a:gd name="connsiteY6" fmla="*/ 488950 h 701675"/>
              <a:gd name="connsiteX7" fmla="*/ 682625 w 2327275"/>
              <a:gd name="connsiteY7" fmla="*/ 488950 h 701675"/>
              <a:gd name="connsiteX8" fmla="*/ 844550 w 2327275"/>
              <a:gd name="connsiteY8" fmla="*/ 479425 h 701675"/>
              <a:gd name="connsiteX9" fmla="*/ 898525 w 2327275"/>
              <a:gd name="connsiteY9" fmla="*/ 473075 h 701675"/>
              <a:gd name="connsiteX10" fmla="*/ 1054100 w 2327275"/>
              <a:gd name="connsiteY10" fmla="*/ 454025 h 701675"/>
              <a:gd name="connsiteX11" fmla="*/ 1203325 w 2327275"/>
              <a:gd name="connsiteY11" fmla="*/ 434975 h 701675"/>
              <a:gd name="connsiteX12" fmla="*/ 1327150 w 2327275"/>
              <a:gd name="connsiteY12" fmla="*/ 419100 h 701675"/>
              <a:gd name="connsiteX13" fmla="*/ 1441450 w 2327275"/>
              <a:gd name="connsiteY13" fmla="*/ 400050 h 701675"/>
              <a:gd name="connsiteX14" fmla="*/ 1524000 w 2327275"/>
              <a:gd name="connsiteY14" fmla="*/ 384175 h 701675"/>
              <a:gd name="connsiteX15" fmla="*/ 1606550 w 2327275"/>
              <a:gd name="connsiteY15" fmla="*/ 361950 h 701675"/>
              <a:gd name="connsiteX16" fmla="*/ 1762125 w 2327275"/>
              <a:gd name="connsiteY16" fmla="*/ 301625 h 701675"/>
              <a:gd name="connsiteX17" fmla="*/ 1873250 w 2327275"/>
              <a:gd name="connsiteY17" fmla="*/ 257175 h 701675"/>
              <a:gd name="connsiteX18" fmla="*/ 1981200 w 2327275"/>
              <a:gd name="connsiteY18" fmla="*/ 200025 h 701675"/>
              <a:gd name="connsiteX19" fmla="*/ 2051050 w 2327275"/>
              <a:gd name="connsiteY19" fmla="*/ 158750 h 701675"/>
              <a:gd name="connsiteX20" fmla="*/ 2136775 w 2327275"/>
              <a:gd name="connsiteY20" fmla="*/ 101600 h 701675"/>
              <a:gd name="connsiteX21" fmla="*/ 2216150 w 2327275"/>
              <a:gd name="connsiteY21" fmla="*/ 41275 h 701675"/>
              <a:gd name="connsiteX22" fmla="*/ 2238375 w 2327275"/>
              <a:gd name="connsiteY22" fmla="*/ 28575 h 701675"/>
              <a:gd name="connsiteX23" fmla="*/ 2273300 w 2327275"/>
              <a:gd name="connsiteY23" fmla="*/ 9525 h 701675"/>
              <a:gd name="connsiteX24" fmla="*/ 2298700 w 2327275"/>
              <a:gd name="connsiteY24" fmla="*/ 0 h 701675"/>
              <a:gd name="connsiteX25" fmla="*/ 2317750 w 2327275"/>
              <a:gd name="connsiteY25" fmla="*/ 3175 h 701675"/>
              <a:gd name="connsiteX26" fmla="*/ 2327275 w 2327275"/>
              <a:gd name="connsiteY26" fmla="*/ 19050 h 701675"/>
              <a:gd name="connsiteX27" fmla="*/ 2324100 w 2327275"/>
              <a:gd name="connsiteY27" fmla="*/ 44450 h 701675"/>
              <a:gd name="connsiteX28" fmla="*/ 2314575 w 2327275"/>
              <a:gd name="connsiteY28" fmla="*/ 85725 h 701675"/>
              <a:gd name="connsiteX29" fmla="*/ 2282825 w 2327275"/>
              <a:gd name="connsiteY29" fmla="*/ 139700 h 701675"/>
              <a:gd name="connsiteX30" fmla="*/ 2216150 w 2327275"/>
              <a:gd name="connsiteY30" fmla="*/ 203200 h 701675"/>
              <a:gd name="connsiteX31" fmla="*/ 2146300 w 2327275"/>
              <a:gd name="connsiteY31" fmla="*/ 266700 h 701675"/>
              <a:gd name="connsiteX32" fmla="*/ 2025650 w 2327275"/>
              <a:gd name="connsiteY32" fmla="*/ 352425 h 701675"/>
              <a:gd name="connsiteX33" fmla="*/ 1933575 w 2327275"/>
              <a:gd name="connsiteY33" fmla="*/ 412750 h 701675"/>
              <a:gd name="connsiteX34" fmla="*/ 1778000 w 2327275"/>
              <a:gd name="connsiteY34" fmla="*/ 492125 h 701675"/>
              <a:gd name="connsiteX35" fmla="*/ 1638300 w 2327275"/>
              <a:gd name="connsiteY35" fmla="*/ 542925 h 701675"/>
              <a:gd name="connsiteX36" fmla="*/ 1485900 w 2327275"/>
              <a:gd name="connsiteY36" fmla="*/ 587375 h 701675"/>
              <a:gd name="connsiteX37" fmla="*/ 1352550 w 2327275"/>
              <a:gd name="connsiteY37" fmla="*/ 619125 h 701675"/>
              <a:gd name="connsiteX38" fmla="*/ 1216025 w 2327275"/>
              <a:gd name="connsiteY38" fmla="*/ 641350 h 701675"/>
              <a:gd name="connsiteX39" fmla="*/ 1101725 w 2327275"/>
              <a:gd name="connsiteY39" fmla="*/ 660400 h 701675"/>
              <a:gd name="connsiteX40" fmla="*/ 930275 w 2327275"/>
              <a:gd name="connsiteY40" fmla="*/ 673100 h 701675"/>
              <a:gd name="connsiteX41" fmla="*/ 654050 w 2327275"/>
              <a:gd name="connsiteY41" fmla="*/ 692150 h 701675"/>
              <a:gd name="connsiteX0" fmla="*/ 466725 w 2139950"/>
              <a:gd name="connsiteY0" fmla="*/ 692150 h 701675"/>
              <a:gd name="connsiteX1" fmla="*/ 209550 w 2139950"/>
              <a:gd name="connsiteY1" fmla="*/ 701675 h 701675"/>
              <a:gd name="connsiteX2" fmla="*/ 44450 w 2139950"/>
              <a:gd name="connsiteY2" fmla="*/ 695325 h 701675"/>
              <a:gd name="connsiteX3" fmla="*/ 0 w 2139950"/>
              <a:gd name="connsiteY3" fmla="*/ 476250 h 701675"/>
              <a:gd name="connsiteX4" fmla="*/ 193675 w 2139950"/>
              <a:gd name="connsiteY4" fmla="*/ 476250 h 701675"/>
              <a:gd name="connsiteX5" fmla="*/ 381000 w 2139950"/>
              <a:gd name="connsiteY5" fmla="*/ 488950 h 701675"/>
              <a:gd name="connsiteX6" fmla="*/ 495300 w 2139950"/>
              <a:gd name="connsiteY6" fmla="*/ 488950 h 701675"/>
              <a:gd name="connsiteX7" fmla="*/ 657225 w 2139950"/>
              <a:gd name="connsiteY7" fmla="*/ 479425 h 701675"/>
              <a:gd name="connsiteX8" fmla="*/ 711200 w 2139950"/>
              <a:gd name="connsiteY8" fmla="*/ 473075 h 701675"/>
              <a:gd name="connsiteX9" fmla="*/ 866775 w 2139950"/>
              <a:gd name="connsiteY9" fmla="*/ 454025 h 701675"/>
              <a:gd name="connsiteX10" fmla="*/ 1016000 w 2139950"/>
              <a:gd name="connsiteY10" fmla="*/ 434975 h 701675"/>
              <a:gd name="connsiteX11" fmla="*/ 1139825 w 2139950"/>
              <a:gd name="connsiteY11" fmla="*/ 419100 h 701675"/>
              <a:gd name="connsiteX12" fmla="*/ 1254125 w 2139950"/>
              <a:gd name="connsiteY12" fmla="*/ 400050 h 701675"/>
              <a:gd name="connsiteX13" fmla="*/ 1336675 w 2139950"/>
              <a:gd name="connsiteY13" fmla="*/ 384175 h 701675"/>
              <a:gd name="connsiteX14" fmla="*/ 1419225 w 2139950"/>
              <a:gd name="connsiteY14" fmla="*/ 361950 h 701675"/>
              <a:gd name="connsiteX15" fmla="*/ 1574800 w 2139950"/>
              <a:gd name="connsiteY15" fmla="*/ 301625 h 701675"/>
              <a:gd name="connsiteX16" fmla="*/ 1685925 w 2139950"/>
              <a:gd name="connsiteY16" fmla="*/ 257175 h 701675"/>
              <a:gd name="connsiteX17" fmla="*/ 1793875 w 2139950"/>
              <a:gd name="connsiteY17" fmla="*/ 200025 h 701675"/>
              <a:gd name="connsiteX18" fmla="*/ 1863725 w 2139950"/>
              <a:gd name="connsiteY18" fmla="*/ 158750 h 701675"/>
              <a:gd name="connsiteX19" fmla="*/ 1949450 w 2139950"/>
              <a:gd name="connsiteY19" fmla="*/ 101600 h 701675"/>
              <a:gd name="connsiteX20" fmla="*/ 2028825 w 2139950"/>
              <a:gd name="connsiteY20" fmla="*/ 41275 h 701675"/>
              <a:gd name="connsiteX21" fmla="*/ 2051050 w 2139950"/>
              <a:gd name="connsiteY21" fmla="*/ 28575 h 701675"/>
              <a:gd name="connsiteX22" fmla="*/ 2085975 w 2139950"/>
              <a:gd name="connsiteY22" fmla="*/ 9525 h 701675"/>
              <a:gd name="connsiteX23" fmla="*/ 2111375 w 2139950"/>
              <a:gd name="connsiteY23" fmla="*/ 0 h 701675"/>
              <a:gd name="connsiteX24" fmla="*/ 2130425 w 2139950"/>
              <a:gd name="connsiteY24" fmla="*/ 3175 h 701675"/>
              <a:gd name="connsiteX25" fmla="*/ 2139950 w 2139950"/>
              <a:gd name="connsiteY25" fmla="*/ 19050 h 701675"/>
              <a:gd name="connsiteX26" fmla="*/ 2136775 w 2139950"/>
              <a:gd name="connsiteY26" fmla="*/ 44450 h 701675"/>
              <a:gd name="connsiteX27" fmla="*/ 2127250 w 2139950"/>
              <a:gd name="connsiteY27" fmla="*/ 85725 h 701675"/>
              <a:gd name="connsiteX28" fmla="*/ 2095500 w 2139950"/>
              <a:gd name="connsiteY28" fmla="*/ 139700 h 701675"/>
              <a:gd name="connsiteX29" fmla="*/ 2028825 w 2139950"/>
              <a:gd name="connsiteY29" fmla="*/ 203200 h 701675"/>
              <a:gd name="connsiteX30" fmla="*/ 1958975 w 2139950"/>
              <a:gd name="connsiteY30" fmla="*/ 266700 h 701675"/>
              <a:gd name="connsiteX31" fmla="*/ 1838325 w 2139950"/>
              <a:gd name="connsiteY31" fmla="*/ 352425 h 701675"/>
              <a:gd name="connsiteX32" fmla="*/ 1746250 w 2139950"/>
              <a:gd name="connsiteY32" fmla="*/ 412750 h 701675"/>
              <a:gd name="connsiteX33" fmla="*/ 1590675 w 2139950"/>
              <a:gd name="connsiteY33" fmla="*/ 492125 h 701675"/>
              <a:gd name="connsiteX34" fmla="*/ 1450975 w 2139950"/>
              <a:gd name="connsiteY34" fmla="*/ 542925 h 701675"/>
              <a:gd name="connsiteX35" fmla="*/ 1298575 w 2139950"/>
              <a:gd name="connsiteY35" fmla="*/ 587375 h 701675"/>
              <a:gd name="connsiteX36" fmla="*/ 1165225 w 2139950"/>
              <a:gd name="connsiteY36" fmla="*/ 619125 h 701675"/>
              <a:gd name="connsiteX37" fmla="*/ 1028700 w 2139950"/>
              <a:gd name="connsiteY37" fmla="*/ 641350 h 701675"/>
              <a:gd name="connsiteX38" fmla="*/ 914400 w 2139950"/>
              <a:gd name="connsiteY38" fmla="*/ 660400 h 701675"/>
              <a:gd name="connsiteX39" fmla="*/ 742950 w 2139950"/>
              <a:gd name="connsiteY39" fmla="*/ 673100 h 701675"/>
              <a:gd name="connsiteX40" fmla="*/ 466725 w 2139950"/>
              <a:gd name="connsiteY40" fmla="*/ 692150 h 701675"/>
              <a:gd name="connsiteX0" fmla="*/ 422275 w 2095500"/>
              <a:gd name="connsiteY0" fmla="*/ 692150 h 701675"/>
              <a:gd name="connsiteX1" fmla="*/ 165100 w 2095500"/>
              <a:gd name="connsiteY1" fmla="*/ 701675 h 701675"/>
              <a:gd name="connsiteX2" fmla="*/ 0 w 2095500"/>
              <a:gd name="connsiteY2" fmla="*/ 695325 h 701675"/>
              <a:gd name="connsiteX3" fmla="*/ 149225 w 2095500"/>
              <a:gd name="connsiteY3" fmla="*/ 476250 h 701675"/>
              <a:gd name="connsiteX4" fmla="*/ 336550 w 2095500"/>
              <a:gd name="connsiteY4" fmla="*/ 488950 h 701675"/>
              <a:gd name="connsiteX5" fmla="*/ 450850 w 2095500"/>
              <a:gd name="connsiteY5" fmla="*/ 488950 h 701675"/>
              <a:gd name="connsiteX6" fmla="*/ 612775 w 2095500"/>
              <a:gd name="connsiteY6" fmla="*/ 479425 h 701675"/>
              <a:gd name="connsiteX7" fmla="*/ 666750 w 2095500"/>
              <a:gd name="connsiteY7" fmla="*/ 473075 h 701675"/>
              <a:gd name="connsiteX8" fmla="*/ 822325 w 2095500"/>
              <a:gd name="connsiteY8" fmla="*/ 454025 h 701675"/>
              <a:gd name="connsiteX9" fmla="*/ 971550 w 2095500"/>
              <a:gd name="connsiteY9" fmla="*/ 434975 h 701675"/>
              <a:gd name="connsiteX10" fmla="*/ 1095375 w 2095500"/>
              <a:gd name="connsiteY10" fmla="*/ 419100 h 701675"/>
              <a:gd name="connsiteX11" fmla="*/ 1209675 w 2095500"/>
              <a:gd name="connsiteY11" fmla="*/ 400050 h 701675"/>
              <a:gd name="connsiteX12" fmla="*/ 1292225 w 2095500"/>
              <a:gd name="connsiteY12" fmla="*/ 384175 h 701675"/>
              <a:gd name="connsiteX13" fmla="*/ 1374775 w 2095500"/>
              <a:gd name="connsiteY13" fmla="*/ 361950 h 701675"/>
              <a:gd name="connsiteX14" fmla="*/ 1530350 w 2095500"/>
              <a:gd name="connsiteY14" fmla="*/ 301625 h 701675"/>
              <a:gd name="connsiteX15" fmla="*/ 1641475 w 2095500"/>
              <a:gd name="connsiteY15" fmla="*/ 257175 h 701675"/>
              <a:gd name="connsiteX16" fmla="*/ 1749425 w 2095500"/>
              <a:gd name="connsiteY16" fmla="*/ 200025 h 701675"/>
              <a:gd name="connsiteX17" fmla="*/ 1819275 w 2095500"/>
              <a:gd name="connsiteY17" fmla="*/ 158750 h 701675"/>
              <a:gd name="connsiteX18" fmla="*/ 1905000 w 2095500"/>
              <a:gd name="connsiteY18" fmla="*/ 101600 h 701675"/>
              <a:gd name="connsiteX19" fmla="*/ 1984375 w 2095500"/>
              <a:gd name="connsiteY19" fmla="*/ 41275 h 701675"/>
              <a:gd name="connsiteX20" fmla="*/ 2006600 w 2095500"/>
              <a:gd name="connsiteY20" fmla="*/ 28575 h 701675"/>
              <a:gd name="connsiteX21" fmla="*/ 2041525 w 2095500"/>
              <a:gd name="connsiteY21" fmla="*/ 9525 h 701675"/>
              <a:gd name="connsiteX22" fmla="*/ 2066925 w 2095500"/>
              <a:gd name="connsiteY22" fmla="*/ 0 h 701675"/>
              <a:gd name="connsiteX23" fmla="*/ 2085975 w 2095500"/>
              <a:gd name="connsiteY23" fmla="*/ 3175 h 701675"/>
              <a:gd name="connsiteX24" fmla="*/ 2095500 w 2095500"/>
              <a:gd name="connsiteY24" fmla="*/ 19050 h 701675"/>
              <a:gd name="connsiteX25" fmla="*/ 2092325 w 2095500"/>
              <a:gd name="connsiteY25" fmla="*/ 44450 h 701675"/>
              <a:gd name="connsiteX26" fmla="*/ 2082800 w 2095500"/>
              <a:gd name="connsiteY26" fmla="*/ 85725 h 701675"/>
              <a:gd name="connsiteX27" fmla="*/ 2051050 w 2095500"/>
              <a:gd name="connsiteY27" fmla="*/ 139700 h 701675"/>
              <a:gd name="connsiteX28" fmla="*/ 1984375 w 2095500"/>
              <a:gd name="connsiteY28" fmla="*/ 203200 h 701675"/>
              <a:gd name="connsiteX29" fmla="*/ 1914525 w 2095500"/>
              <a:gd name="connsiteY29" fmla="*/ 266700 h 701675"/>
              <a:gd name="connsiteX30" fmla="*/ 1793875 w 2095500"/>
              <a:gd name="connsiteY30" fmla="*/ 352425 h 701675"/>
              <a:gd name="connsiteX31" fmla="*/ 1701800 w 2095500"/>
              <a:gd name="connsiteY31" fmla="*/ 412750 h 701675"/>
              <a:gd name="connsiteX32" fmla="*/ 1546225 w 2095500"/>
              <a:gd name="connsiteY32" fmla="*/ 492125 h 701675"/>
              <a:gd name="connsiteX33" fmla="*/ 1406525 w 2095500"/>
              <a:gd name="connsiteY33" fmla="*/ 542925 h 701675"/>
              <a:gd name="connsiteX34" fmla="*/ 1254125 w 2095500"/>
              <a:gd name="connsiteY34" fmla="*/ 587375 h 701675"/>
              <a:gd name="connsiteX35" fmla="*/ 1120775 w 2095500"/>
              <a:gd name="connsiteY35" fmla="*/ 619125 h 701675"/>
              <a:gd name="connsiteX36" fmla="*/ 984250 w 2095500"/>
              <a:gd name="connsiteY36" fmla="*/ 641350 h 701675"/>
              <a:gd name="connsiteX37" fmla="*/ 869950 w 2095500"/>
              <a:gd name="connsiteY37" fmla="*/ 660400 h 701675"/>
              <a:gd name="connsiteX38" fmla="*/ 698500 w 2095500"/>
              <a:gd name="connsiteY38" fmla="*/ 673100 h 701675"/>
              <a:gd name="connsiteX39" fmla="*/ 422275 w 2095500"/>
              <a:gd name="connsiteY39" fmla="*/ 692150 h 701675"/>
              <a:gd name="connsiteX0" fmla="*/ 273050 w 1946275"/>
              <a:gd name="connsiteY0" fmla="*/ 692150 h 701675"/>
              <a:gd name="connsiteX1" fmla="*/ 15875 w 1946275"/>
              <a:gd name="connsiteY1" fmla="*/ 701675 h 701675"/>
              <a:gd name="connsiteX2" fmla="*/ 0 w 1946275"/>
              <a:gd name="connsiteY2" fmla="*/ 476250 h 701675"/>
              <a:gd name="connsiteX3" fmla="*/ 187325 w 1946275"/>
              <a:gd name="connsiteY3" fmla="*/ 488950 h 701675"/>
              <a:gd name="connsiteX4" fmla="*/ 301625 w 1946275"/>
              <a:gd name="connsiteY4" fmla="*/ 488950 h 701675"/>
              <a:gd name="connsiteX5" fmla="*/ 463550 w 1946275"/>
              <a:gd name="connsiteY5" fmla="*/ 479425 h 701675"/>
              <a:gd name="connsiteX6" fmla="*/ 517525 w 1946275"/>
              <a:gd name="connsiteY6" fmla="*/ 473075 h 701675"/>
              <a:gd name="connsiteX7" fmla="*/ 673100 w 1946275"/>
              <a:gd name="connsiteY7" fmla="*/ 454025 h 701675"/>
              <a:gd name="connsiteX8" fmla="*/ 822325 w 1946275"/>
              <a:gd name="connsiteY8" fmla="*/ 434975 h 701675"/>
              <a:gd name="connsiteX9" fmla="*/ 946150 w 1946275"/>
              <a:gd name="connsiteY9" fmla="*/ 419100 h 701675"/>
              <a:gd name="connsiteX10" fmla="*/ 1060450 w 1946275"/>
              <a:gd name="connsiteY10" fmla="*/ 400050 h 701675"/>
              <a:gd name="connsiteX11" fmla="*/ 1143000 w 1946275"/>
              <a:gd name="connsiteY11" fmla="*/ 384175 h 701675"/>
              <a:gd name="connsiteX12" fmla="*/ 1225550 w 1946275"/>
              <a:gd name="connsiteY12" fmla="*/ 361950 h 701675"/>
              <a:gd name="connsiteX13" fmla="*/ 1381125 w 1946275"/>
              <a:gd name="connsiteY13" fmla="*/ 301625 h 701675"/>
              <a:gd name="connsiteX14" fmla="*/ 1492250 w 1946275"/>
              <a:gd name="connsiteY14" fmla="*/ 257175 h 701675"/>
              <a:gd name="connsiteX15" fmla="*/ 1600200 w 1946275"/>
              <a:gd name="connsiteY15" fmla="*/ 200025 h 701675"/>
              <a:gd name="connsiteX16" fmla="*/ 1670050 w 1946275"/>
              <a:gd name="connsiteY16" fmla="*/ 158750 h 701675"/>
              <a:gd name="connsiteX17" fmla="*/ 1755775 w 1946275"/>
              <a:gd name="connsiteY17" fmla="*/ 101600 h 701675"/>
              <a:gd name="connsiteX18" fmla="*/ 1835150 w 1946275"/>
              <a:gd name="connsiteY18" fmla="*/ 41275 h 701675"/>
              <a:gd name="connsiteX19" fmla="*/ 1857375 w 1946275"/>
              <a:gd name="connsiteY19" fmla="*/ 28575 h 701675"/>
              <a:gd name="connsiteX20" fmla="*/ 1892300 w 1946275"/>
              <a:gd name="connsiteY20" fmla="*/ 9525 h 701675"/>
              <a:gd name="connsiteX21" fmla="*/ 1917700 w 1946275"/>
              <a:gd name="connsiteY21" fmla="*/ 0 h 701675"/>
              <a:gd name="connsiteX22" fmla="*/ 1936750 w 1946275"/>
              <a:gd name="connsiteY22" fmla="*/ 3175 h 701675"/>
              <a:gd name="connsiteX23" fmla="*/ 1946275 w 1946275"/>
              <a:gd name="connsiteY23" fmla="*/ 19050 h 701675"/>
              <a:gd name="connsiteX24" fmla="*/ 1943100 w 1946275"/>
              <a:gd name="connsiteY24" fmla="*/ 44450 h 701675"/>
              <a:gd name="connsiteX25" fmla="*/ 1933575 w 1946275"/>
              <a:gd name="connsiteY25" fmla="*/ 85725 h 701675"/>
              <a:gd name="connsiteX26" fmla="*/ 1901825 w 1946275"/>
              <a:gd name="connsiteY26" fmla="*/ 139700 h 701675"/>
              <a:gd name="connsiteX27" fmla="*/ 1835150 w 1946275"/>
              <a:gd name="connsiteY27" fmla="*/ 203200 h 701675"/>
              <a:gd name="connsiteX28" fmla="*/ 1765300 w 1946275"/>
              <a:gd name="connsiteY28" fmla="*/ 266700 h 701675"/>
              <a:gd name="connsiteX29" fmla="*/ 1644650 w 1946275"/>
              <a:gd name="connsiteY29" fmla="*/ 352425 h 701675"/>
              <a:gd name="connsiteX30" fmla="*/ 1552575 w 1946275"/>
              <a:gd name="connsiteY30" fmla="*/ 412750 h 701675"/>
              <a:gd name="connsiteX31" fmla="*/ 1397000 w 1946275"/>
              <a:gd name="connsiteY31" fmla="*/ 492125 h 701675"/>
              <a:gd name="connsiteX32" fmla="*/ 1257300 w 1946275"/>
              <a:gd name="connsiteY32" fmla="*/ 542925 h 701675"/>
              <a:gd name="connsiteX33" fmla="*/ 1104900 w 1946275"/>
              <a:gd name="connsiteY33" fmla="*/ 587375 h 701675"/>
              <a:gd name="connsiteX34" fmla="*/ 971550 w 1946275"/>
              <a:gd name="connsiteY34" fmla="*/ 619125 h 701675"/>
              <a:gd name="connsiteX35" fmla="*/ 835025 w 1946275"/>
              <a:gd name="connsiteY35" fmla="*/ 641350 h 701675"/>
              <a:gd name="connsiteX36" fmla="*/ 720725 w 1946275"/>
              <a:gd name="connsiteY36" fmla="*/ 660400 h 701675"/>
              <a:gd name="connsiteX37" fmla="*/ 549275 w 1946275"/>
              <a:gd name="connsiteY37" fmla="*/ 673100 h 701675"/>
              <a:gd name="connsiteX38" fmla="*/ 273050 w 1946275"/>
              <a:gd name="connsiteY38" fmla="*/ 692150 h 70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46275" h="701675">
                <a:moveTo>
                  <a:pt x="273050" y="692150"/>
                </a:moveTo>
                <a:lnTo>
                  <a:pt x="15875" y="701675"/>
                </a:lnTo>
                <a:lnTo>
                  <a:pt x="0" y="476250"/>
                </a:lnTo>
                <a:lnTo>
                  <a:pt x="187325" y="488950"/>
                </a:lnTo>
                <a:lnTo>
                  <a:pt x="301625" y="488950"/>
                </a:lnTo>
                <a:lnTo>
                  <a:pt x="463550" y="479425"/>
                </a:lnTo>
                <a:lnTo>
                  <a:pt x="517525" y="473075"/>
                </a:lnTo>
                <a:lnTo>
                  <a:pt x="673100" y="454025"/>
                </a:lnTo>
                <a:lnTo>
                  <a:pt x="822325" y="434975"/>
                </a:lnTo>
                <a:lnTo>
                  <a:pt x="946150" y="419100"/>
                </a:lnTo>
                <a:lnTo>
                  <a:pt x="1060450" y="400050"/>
                </a:lnTo>
                <a:lnTo>
                  <a:pt x="1143000" y="384175"/>
                </a:lnTo>
                <a:lnTo>
                  <a:pt x="1225550" y="361950"/>
                </a:lnTo>
                <a:lnTo>
                  <a:pt x="1381125" y="301625"/>
                </a:lnTo>
                <a:lnTo>
                  <a:pt x="1492250" y="257175"/>
                </a:lnTo>
                <a:lnTo>
                  <a:pt x="1600200" y="200025"/>
                </a:lnTo>
                <a:lnTo>
                  <a:pt x="1670050" y="158750"/>
                </a:lnTo>
                <a:lnTo>
                  <a:pt x="1755775" y="101600"/>
                </a:lnTo>
                <a:lnTo>
                  <a:pt x="1835150" y="41275"/>
                </a:lnTo>
                <a:lnTo>
                  <a:pt x="1857375" y="28575"/>
                </a:lnTo>
                <a:lnTo>
                  <a:pt x="1892300" y="9525"/>
                </a:lnTo>
                <a:lnTo>
                  <a:pt x="1917700" y="0"/>
                </a:lnTo>
                <a:lnTo>
                  <a:pt x="1936750" y="3175"/>
                </a:lnTo>
                <a:lnTo>
                  <a:pt x="1946275" y="19050"/>
                </a:lnTo>
                <a:lnTo>
                  <a:pt x="1943100" y="44450"/>
                </a:lnTo>
                <a:lnTo>
                  <a:pt x="1933575" y="85725"/>
                </a:lnTo>
                <a:lnTo>
                  <a:pt x="1901825" y="139700"/>
                </a:lnTo>
                <a:lnTo>
                  <a:pt x="1835150" y="203200"/>
                </a:lnTo>
                <a:lnTo>
                  <a:pt x="1765300" y="266700"/>
                </a:lnTo>
                <a:lnTo>
                  <a:pt x="1644650" y="352425"/>
                </a:lnTo>
                <a:lnTo>
                  <a:pt x="1552575" y="412750"/>
                </a:lnTo>
                <a:lnTo>
                  <a:pt x="1397000" y="492125"/>
                </a:lnTo>
                <a:lnTo>
                  <a:pt x="1257300" y="542925"/>
                </a:lnTo>
                <a:lnTo>
                  <a:pt x="1104900" y="587375"/>
                </a:lnTo>
                <a:lnTo>
                  <a:pt x="971550" y="619125"/>
                </a:lnTo>
                <a:lnTo>
                  <a:pt x="835025" y="641350"/>
                </a:lnTo>
                <a:lnTo>
                  <a:pt x="720725" y="660400"/>
                </a:lnTo>
                <a:lnTo>
                  <a:pt x="549275" y="673100"/>
                </a:lnTo>
                <a:lnTo>
                  <a:pt x="273050" y="692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B6434A84-5F5F-4DF2-8F15-991C0601158E}"/>
              </a:ext>
            </a:extLst>
          </p:cNvPr>
          <p:cNvSpPr/>
          <p:nvPr/>
        </p:nvSpPr>
        <p:spPr>
          <a:xfrm rot="16140000">
            <a:off x="3968750" y="4838700"/>
            <a:ext cx="1660525" cy="720725"/>
          </a:xfrm>
          <a:custGeom>
            <a:avLst/>
            <a:gdLst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24250 w 3552825"/>
              <a:gd name="connsiteY55" fmla="*/ 19050 h 720725"/>
              <a:gd name="connsiteX56" fmla="*/ 3543300 w 3552825"/>
              <a:gd name="connsiteY56" fmla="*/ 22225 h 720725"/>
              <a:gd name="connsiteX57" fmla="*/ 3552825 w 3552825"/>
              <a:gd name="connsiteY57" fmla="*/ 38100 h 720725"/>
              <a:gd name="connsiteX58" fmla="*/ 3549650 w 3552825"/>
              <a:gd name="connsiteY58" fmla="*/ 63500 h 720725"/>
              <a:gd name="connsiteX59" fmla="*/ 3540125 w 3552825"/>
              <a:gd name="connsiteY59" fmla="*/ 104775 h 720725"/>
              <a:gd name="connsiteX60" fmla="*/ 3508375 w 3552825"/>
              <a:gd name="connsiteY60" fmla="*/ 158750 h 720725"/>
              <a:gd name="connsiteX61" fmla="*/ 3441700 w 3552825"/>
              <a:gd name="connsiteY61" fmla="*/ 222250 h 720725"/>
              <a:gd name="connsiteX62" fmla="*/ 3371850 w 3552825"/>
              <a:gd name="connsiteY62" fmla="*/ 285750 h 720725"/>
              <a:gd name="connsiteX63" fmla="*/ 3251200 w 3552825"/>
              <a:gd name="connsiteY63" fmla="*/ 371475 h 720725"/>
              <a:gd name="connsiteX64" fmla="*/ 3159125 w 3552825"/>
              <a:gd name="connsiteY64" fmla="*/ 431800 h 720725"/>
              <a:gd name="connsiteX65" fmla="*/ 3003550 w 3552825"/>
              <a:gd name="connsiteY65" fmla="*/ 511175 h 720725"/>
              <a:gd name="connsiteX66" fmla="*/ 2863850 w 3552825"/>
              <a:gd name="connsiteY66" fmla="*/ 561975 h 720725"/>
              <a:gd name="connsiteX67" fmla="*/ 2711450 w 3552825"/>
              <a:gd name="connsiteY67" fmla="*/ 606425 h 720725"/>
              <a:gd name="connsiteX68" fmla="*/ 2578100 w 3552825"/>
              <a:gd name="connsiteY68" fmla="*/ 638175 h 720725"/>
              <a:gd name="connsiteX69" fmla="*/ 2441575 w 3552825"/>
              <a:gd name="connsiteY69" fmla="*/ 660400 h 720725"/>
              <a:gd name="connsiteX70" fmla="*/ 2327275 w 3552825"/>
              <a:gd name="connsiteY70" fmla="*/ 679450 h 720725"/>
              <a:gd name="connsiteX71" fmla="*/ 2155825 w 3552825"/>
              <a:gd name="connsiteY71" fmla="*/ 692150 h 720725"/>
              <a:gd name="connsiteX72" fmla="*/ 1879600 w 3552825"/>
              <a:gd name="connsiteY72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43300 w 3552825"/>
              <a:gd name="connsiteY55" fmla="*/ 22225 h 720725"/>
              <a:gd name="connsiteX56" fmla="*/ 3552825 w 3552825"/>
              <a:gd name="connsiteY56" fmla="*/ 38100 h 720725"/>
              <a:gd name="connsiteX57" fmla="*/ 3549650 w 3552825"/>
              <a:gd name="connsiteY57" fmla="*/ 63500 h 720725"/>
              <a:gd name="connsiteX58" fmla="*/ 3540125 w 3552825"/>
              <a:gd name="connsiteY58" fmla="*/ 104775 h 720725"/>
              <a:gd name="connsiteX59" fmla="*/ 3508375 w 3552825"/>
              <a:gd name="connsiteY59" fmla="*/ 158750 h 720725"/>
              <a:gd name="connsiteX60" fmla="*/ 3441700 w 3552825"/>
              <a:gd name="connsiteY60" fmla="*/ 222250 h 720725"/>
              <a:gd name="connsiteX61" fmla="*/ 3371850 w 3552825"/>
              <a:gd name="connsiteY61" fmla="*/ 285750 h 720725"/>
              <a:gd name="connsiteX62" fmla="*/ 3251200 w 3552825"/>
              <a:gd name="connsiteY62" fmla="*/ 371475 h 720725"/>
              <a:gd name="connsiteX63" fmla="*/ 3159125 w 3552825"/>
              <a:gd name="connsiteY63" fmla="*/ 431800 h 720725"/>
              <a:gd name="connsiteX64" fmla="*/ 3003550 w 3552825"/>
              <a:gd name="connsiteY64" fmla="*/ 511175 h 720725"/>
              <a:gd name="connsiteX65" fmla="*/ 2863850 w 3552825"/>
              <a:gd name="connsiteY65" fmla="*/ 561975 h 720725"/>
              <a:gd name="connsiteX66" fmla="*/ 2711450 w 3552825"/>
              <a:gd name="connsiteY66" fmla="*/ 606425 h 720725"/>
              <a:gd name="connsiteX67" fmla="*/ 2578100 w 3552825"/>
              <a:gd name="connsiteY67" fmla="*/ 638175 h 720725"/>
              <a:gd name="connsiteX68" fmla="*/ 2441575 w 3552825"/>
              <a:gd name="connsiteY68" fmla="*/ 660400 h 720725"/>
              <a:gd name="connsiteX69" fmla="*/ 2327275 w 3552825"/>
              <a:gd name="connsiteY69" fmla="*/ 679450 h 720725"/>
              <a:gd name="connsiteX70" fmla="*/ 2155825 w 3552825"/>
              <a:gd name="connsiteY70" fmla="*/ 692150 h 720725"/>
              <a:gd name="connsiteX71" fmla="*/ 1879600 w 3552825"/>
              <a:gd name="connsiteY71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52825 w 3552825"/>
              <a:gd name="connsiteY55" fmla="*/ 38100 h 720725"/>
              <a:gd name="connsiteX56" fmla="*/ 3549650 w 3552825"/>
              <a:gd name="connsiteY56" fmla="*/ 63500 h 720725"/>
              <a:gd name="connsiteX57" fmla="*/ 3540125 w 3552825"/>
              <a:gd name="connsiteY57" fmla="*/ 104775 h 720725"/>
              <a:gd name="connsiteX58" fmla="*/ 3508375 w 3552825"/>
              <a:gd name="connsiteY58" fmla="*/ 158750 h 720725"/>
              <a:gd name="connsiteX59" fmla="*/ 3441700 w 3552825"/>
              <a:gd name="connsiteY59" fmla="*/ 222250 h 720725"/>
              <a:gd name="connsiteX60" fmla="*/ 3371850 w 3552825"/>
              <a:gd name="connsiteY60" fmla="*/ 285750 h 720725"/>
              <a:gd name="connsiteX61" fmla="*/ 3251200 w 3552825"/>
              <a:gd name="connsiteY61" fmla="*/ 371475 h 720725"/>
              <a:gd name="connsiteX62" fmla="*/ 3159125 w 3552825"/>
              <a:gd name="connsiteY62" fmla="*/ 431800 h 720725"/>
              <a:gd name="connsiteX63" fmla="*/ 3003550 w 3552825"/>
              <a:gd name="connsiteY63" fmla="*/ 511175 h 720725"/>
              <a:gd name="connsiteX64" fmla="*/ 2863850 w 3552825"/>
              <a:gd name="connsiteY64" fmla="*/ 561975 h 720725"/>
              <a:gd name="connsiteX65" fmla="*/ 2711450 w 3552825"/>
              <a:gd name="connsiteY65" fmla="*/ 606425 h 720725"/>
              <a:gd name="connsiteX66" fmla="*/ 2578100 w 3552825"/>
              <a:gd name="connsiteY66" fmla="*/ 638175 h 720725"/>
              <a:gd name="connsiteX67" fmla="*/ 2441575 w 3552825"/>
              <a:gd name="connsiteY67" fmla="*/ 660400 h 720725"/>
              <a:gd name="connsiteX68" fmla="*/ 2327275 w 3552825"/>
              <a:gd name="connsiteY68" fmla="*/ 679450 h 720725"/>
              <a:gd name="connsiteX69" fmla="*/ 2155825 w 3552825"/>
              <a:gd name="connsiteY69" fmla="*/ 692150 h 720725"/>
              <a:gd name="connsiteX70" fmla="*/ 1879600 w 3552825"/>
              <a:gd name="connsiteY70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98850 w 3552825"/>
              <a:gd name="connsiteY53" fmla="*/ 28575 h 720725"/>
              <a:gd name="connsiteX54" fmla="*/ 3552825 w 3552825"/>
              <a:gd name="connsiteY54" fmla="*/ 38100 h 720725"/>
              <a:gd name="connsiteX55" fmla="*/ 3549650 w 3552825"/>
              <a:gd name="connsiteY55" fmla="*/ 63500 h 720725"/>
              <a:gd name="connsiteX56" fmla="*/ 3540125 w 3552825"/>
              <a:gd name="connsiteY56" fmla="*/ 104775 h 720725"/>
              <a:gd name="connsiteX57" fmla="*/ 3508375 w 3552825"/>
              <a:gd name="connsiteY57" fmla="*/ 158750 h 720725"/>
              <a:gd name="connsiteX58" fmla="*/ 3441700 w 3552825"/>
              <a:gd name="connsiteY58" fmla="*/ 222250 h 720725"/>
              <a:gd name="connsiteX59" fmla="*/ 3371850 w 3552825"/>
              <a:gd name="connsiteY59" fmla="*/ 285750 h 720725"/>
              <a:gd name="connsiteX60" fmla="*/ 3251200 w 3552825"/>
              <a:gd name="connsiteY60" fmla="*/ 371475 h 720725"/>
              <a:gd name="connsiteX61" fmla="*/ 3159125 w 3552825"/>
              <a:gd name="connsiteY61" fmla="*/ 431800 h 720725"/>
              <a:gd name="connsiteX62" fmla="*/ 3003550 w 3552825"/>
              <a:gd name="connsiteY62" fmla="*/ 511175 h 720725"/>
              <a:gd name="connsiteX63" fmla="*/ 2863850 w 3552825"/>
              <a:gd name="connsiteY63" fmla="*/ 561975 h 720725"/>
              <a:gd name="connsiteX64" fmla="*/ 2711450 w 3552825"/>
              <a:gd name="connsiteY64" fmla="*/ 606425 h 720725"/>
              <a:gd name="connsiteX65" fmla="*/ 2578100 w 3552825"/>
              <a:gd name="connsiteY65" fmla="*/ 638175 h 720725"/>
              <a:gd name="connsiteX66" fmla="*/ 2441575 w 3552825"/>
              <a:gd name="connsiteY66" fmla="*/ 660400 h 720725"/>
              <a:gd name="connsiteX67" fmla="*/ 2327275 w 3552825"/>
              <a:gd name="connsiteY67" fmla="*/ 679450 h 720725"/>
              <a:gd name="connsiteX68" fmla="*/ 2155825 w 3552825"/>
              <a:gd name="connsiteY68" fmla="*/ 692150 h 720725"/>
              <a:gd name="connsiteX69" fmla="*/ 1879600 w 3552825"/>
              <a:gd name="connsiteY69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552825 w 3552825"/>
              <a:gd name="connsiteY53" fmla="*/ 38100 h 720725"/>
              <a:gd name="connsiteX54" fmla="*/ 3549650 w 3552825"/>
              <a:gd name="connsiteY54" fmla="*/ 63500 h 720725"/>
              <a:gd name="connsiteX55" fmla="*/ 3540125 w 3552825"/>
              <a:gd name="connsiteY55" fmla="*/ 104775 h 720725"/>
              <a:gd name="connsiteX56" fmla="*/ 3508375 w 3552825"/>
              <a:gd name="connsiteY56" fmla="*/ 158750 h 720725"/>
              <a:gd name="connsiteX57" fmla="*/ 3441700 w 3552825"/>
              <a:gd name="connsiteY57" fmla="*/ 222250 h 720725"/>
              <a:gd name="connsiteX58" fmla="*/ 3371850 w 3552825"/>
              <a:gd name="connsiteY58" fmla="*/ 285750 h 720725"/>
              <a:gd name="connsiteX59" fmla="*/ 3251200 w 3552825"/>
              <a:gd name="connsiteY59" fmla="*/ 371475 h 720725"/>
              <a:gd name="connsiteX60" fmla="*/ 3159125 w 3552825"/>
              <a:gd name="connsiteY60" fmla="*/ 431800 h 720725"/>
              <a:gd name="connsiteX61" fmla="*/ 3003550 w 3552825"/>
              <a:gd name="connsiteY61" fmla="*/ 511175 h 720725"/>
              <a:gd name="connsiteX62" fmla="*/ 2863850 w 3552825"/>
              <a:gd name="connsiteY62" fmla="*/ 561975 h 720725"/>
              <a:gd name="connsiteX63" fmla="*/ 2711450 w 3552825"/>
              <a:gd name="connsiteY63" fmla="*/ 606425 h 720725"/>
              <a:gd name="connsiteX64" fmla="*/ 2578100 w 3552825"/>
              <a:gd name="connsiteY64" fmla="*/ 638175 h 720725"/>
              <a:gd name="connsiteX65" fmla="*/ 2441575 w 3552825"/>
              <a:gd name="connsiteY65" fmla="*/ 660400 h 720725"/>
              <a:gd name="connsiteX66" fmla="*/ 2327275 w 3552825"/>
              <a:gd name="connsiteY66" fmla="*/ 679450 h 720725"/>
              <a:gd name="connsiteX67" fmla="*/ 2155825 w 3552825"/>
              <a:gd name="connsiteY67" fmla="*/ 692150 h 720725"/>
              <a:gd name="connsiteX68" fmla="*/ 1879600 w 3552825"/>
              <a:gd name="connsiteY68" fmla="*/ 711200 h 720725"/>
              <a:gd name="connsiteX0" fmla="*/ 1879600 w 3549650"/>
              <a:gd name="connsiteY0" fmla="*/ 711200 h 720725"/>
              <a:gd name="connsiteX1" fmla="*/ 1622425 w 3549650"/>
              <a:gd name="connsiteY1" fmla="*/ 720725 h 720725"/>
              <a:gd name="connsiteX2" fmla="*/ 1457325 w 3549650"/>
              <a:gd name="connsiteY2" fmla="*/ 714375 h 720725"/>
              <a:gd name="connsiteX3" fmla="*/ 1225550 w 3549650"/>
              <a:gd name="connsiteY3" fmla="*/ 701675 h 720725"/>
              <a:gd name="connsiteX4" fmla="*/ 1073150 w 3549650"/>
              <a:gd name="connsiteY4" fmla="*/ 685800 h 720725"/>
              <a:gd name="connsiteX5" fmla="*/ 898525 w 3549650"/>
              <a:gd name="connsiteY5" fmla="*/ 663575 h 720725"/>
              <a:gd name="connsiteX6" fmla="*/ 749300 w 3549650"/>
              <a:gd name="connsiteY6" fmla="*/ 638175 h 720725"/>
              <a:gd name="connsiteX7" fmla="*/ 609600 w 3549650"/>
              <a:gd name="connsiteY7" fmla="*/ 600075 h 720725"/>
              <a:gd name="connsiteX8" fmla="*/ 511175 w 3549650"/>
              <a:gd name="connsiteY8" fmla="*/ 565150 h 720725"/>
              <a:gd name="connsiteX9" fmla="*/ 400050 w 3549650"/>
              <a:gd name="connsiteY9" fmla="*/ 511175 h 720725"/>
              <a:gd name="connsiteX10" fmla="*/ 301625 w 3549650"/>
              <a:gd name="connsiteY10" fmla="*/ 450850 h 720725"/>
              <a:gd name="connsiteX11" fmla="*/ 212725 w 3549650"/>
              <a:gd name="connsiteY11" fmla="*/ 384175 h 720725"/>
              <a:gd name="connsiteX12" fmla="*/ 117475 w 3549650"/>
              <a:gd name="connsiteY12" fmla="*/ 298450 h 720725"/>
              <a:gd name="connsiteX13" fmla="*/ 73025 w 3549650"/>
              <a:gd name="connsiteY13" fmla="*/ 254000 h 720725"/>
              <a:gd name="connsiteX14" fmla="*/ 31750 w 3549650"/>
              <a:gd name="connsiteY14" fmla="*/ 203200 h 720725"/>
              <a:gd name="connsiteX15" fmla="*/ 3175 w 3549650"/>
              <a:gd name="connsiteY15" fmla="*/ 149225 h 720725"/>
              <a:gd name="connsiteX16" fmla="*/ 0 w 3549650"/>
              <a:gd name="connsiteY16" fmla="*/ 111125 h 720725"/>
              <a:gd name="connsiteX17" fmla="*/ 6350 w 3549650"/>
              <a:gd name="connsiteY17" fmla="*/ 92075 h 720725"/>
              <a:gd name="connsiteX18" fmla="*/ 25400 w 3549650"/>
              <a:gd name="connsiteY18" fmla="*/ 69850 h 720725"/>
              <a:gd name="connsiteX19" fmla="*/ 63500 w 3549650"/>
              <a:gd name="connsiteY19" fmla="*/ 44450 h 720725"/>
              <a:gd name="connsiteX20" fmla="*/ 117475 w 3549650"/>
              <a:gd name="connsiteY20" fmla="*/ 22225 h 720725"/>
              <a:gd name="connsiteX21" fmla="*/ 190500 w 3549650"/>
              <a:gd name="connsiteY21" fmla="*/ 6350 h 720725"/>
              <a:gd name="connsiteX22" fmla="*/ 238125 w 3549650"/>
              <a:gd name="connsiteY22" fmla="*/ 0 h 720725"/>
              <a:gd name="connsiteX23" fmla="*/ 488950 w 3549650"/>
              <a:gd name="connsiteY23" fmla="*/ 200025 h 720725"/>
              <a:gd name="connsiteX24" fmla="*/ 498475 w 3549650"/>
              <a:gd name="connsiteY24" fmla="*/ 225425 h 720725"/>
              <a:gd name="connsiteX25" fmla="*/ 517525 w 3549650"/>
              <a:gd name="connsiteY25" fmla="*/ 260350 h 720725"/>
              <a:gd name="connsiteX26" fmla="*/ 555625 w 3549650"/>
              <a:gd name="connsiteY26" fmla="*/ 304800 h 720725"/>
              <a:gd name="connsiteX27" fmla="*/ 600075 w 3549650"/>
              <a:gd name="connsiteY27" fmla="*/ 336550 h 720725"/>
              <a:gd name="connsiteX28" fmla="*/ 676275 w 3549650"/>
              <a:gd name="connsiteY28" fmla="*/ 368300 h 720725"/>
              <a:gd name="connsiteX29" fmla="*/ 777875 w 3549650"/>
              <a:gd name="connsiteY29" fmla="*/ 396875 h 720725"/>
              <a:gd name="connsiteX30" fmla="*/ 895350 w 3549650"/>
              <a:gd name="connsiteY30" fmla="*/ 425450 h 720725"/>
              <a:gd name="connsiteX31" fmla="*/ 1016000 w 3549650"/>
              <a:gd name="connsiteY31" fmla="*/ 454025 h 720725"/>
              <a:gd name="connsiteX32" fmla="*/ 1123950 w 3549650"/>
              <a:gd name="connsiteY32" fmla="*/ 473075 h 720725"/>
              <a:gd name="connsiteX33" fmla="*/ 1225550 w 3549650"/>
              <a:gd name="connsiteY33" fmla="*/ 485775 h 720725"/>
              <a:gd name="connsiteX34" fmla="*/ 1327150 w 3549650"/>
              <a:gd name="connsiteY34" fmla="*/ 495300 h 720725"/>
              <a:gd name="connsiteX35" fmla="*/ 1412875 w 3549650"/>
              <a:gd name="connsiteY35" fmla="*/ 495300 h 720725"/>
              <a:gd name="connsiteX36" fmla="*/ 1606550 w 3549650"/>
              <a:gd name="connsiteY36" fmla="*/ 495300 h 720725"/>
              <a:gd name="connsiteX37" fmla="*/ 1793875 w 3549650"/>
              <a:gd name="connsiteY37" fmla="*/ 508000 h 720725"/>
              <a:gd name="connsiteX38" fmla="*/ 1908175 w 3549650"/>
              <a:gd name="connsiteY38" fmla="*/ 508000 h 720725"/>
              <a:gd name="connsiteX39" fmla="*/ 2070100 w 3549650"/>
              <a:gd name="connsiteY39" fmla="*/ 498475 h 720725"/>
              <a:gd name="connsiteX40" fmla="*/ 2124075 w 3549650"/>
              <a:gd name="connsiteY40" fmla="*/ 492125 h 720725"/>
              <a:gd name="connsiteX41" fmla="*/ 2279650 w 3549650"/>
              <a:gd name="connsiteY41" fmla="*/ 473075 h 720725"/>
              <a:gd name="connsiteX42" fmla="*/ 2428875 w 3549650"/>
              <a:gd name="connsiteY42" fmla="*/ 454025 h 720725"/>
              <a:gd name="connsiteX43" fmla="*/ 2552700 w 3549650"/>
              <a:gd name="connsiteY43" fmla="*/ 438150 h 720725"/>
              <a:gd name="connsiteX44" fmla="*/ 2667000 w 3549650"/>
              <a:gd name="connsiteY44" fmla="*/ 419100 h 720725"/>
              <a:gd name="connsiteX45" fmla="*/ 2749550 w 3549650"/>
              <a:gd name="connsiteY45" fmla="*/ 403225 h 720725"/>
              <a:gd name="connsiteX46" fmla="*/ 2832100 w 3549650"/>
              <a:gd name="connsiteY46" fmla="*/ 381000 h 720725"/>
              <a:gd name="connsiteX47" fmla="*/ 2987675 w 3549650"/>
              <a:gd name="connsiteY47" fmla="*/ 320675 h 720725"/>
              <a:gd name="connsiteX48" fmla="*/ 3098800 w 3549650"/>
              <a:gd name="connsiteY48" fmla="*/ 276225 h 720725"/>
              <a:gd name="connsiteX49" fmla="*/ 3206750 w 3549650"/>
              <a:gd name="connsiteY49" fmla="*/ 219075 h 720725"/>
              <a:gd name="connsiteX50" fmla="*/ 3276600 w 3549650"/>
              <a:gd name="connsiteY50" fmla="*/ 177800 h 720725"/>
              <a:gd name="connsiteX51" fmla="*/ 3362325 w 3549650"/>
              <a:gd name="connsiteY51" fmla="*/ 120650 h 720725"/>
              <a:gd name="connsiteX52" fmla="*/ 3441700 w 3549650"/>
              <a:gd name="connsiteY52" fmla="*/ 60325 h 720725"/>
              <a:gd name="connsiteX53" fmla="*/ 3549650 w 3549650"/>
              <a:gd name="connsiteY53" fmla="*/ 63500 h 720725"/>
              <a:gd name="connsiteX54" fmla="*/ 3540125 w 3549650"/>
              <a:gd name="connsiteY54" fmla="*/ 104775 h 720725"/>
              <a:gd name="connsiteX55" fmla="*/ 3508375 w 3549650"/>
              <a:gd name="connsiteY55" fmla="*/ 158750 h 720725"/>
              <a:gd name="connsiteX56" fmla="*/ 3441700 w 3549650"/>
              <a:gd name="connsiteY56" fmla="*/ 222250 h 720725"/>
              <a:gd name="connsiteX57" fmla="*/ 3371850 w 3549650"/>
              <a:gd name="connsiteY57" fmla="*/ 285750 h 720725"/>
              <a:gd name="connsiteX58" fmla="*/ 3251200 w 3549650"/>
              <a:gd name="connsiteY58" fmla="*/ 371475 h 720725"/>
              <a:gd name="connsiteX59" fmla="*/ 3159125 w 3549650"/>
              <a:gd name="connsiteY59" fmla="*/ 431800 h 720725"/>
              <a:gd name="connsiteX60" fmla="*/ 3003550 w 3549650"/>
              <a:gd name="connsiteY60" fmla="*/ 511175 h 720725"/>
              <a:gd name="connsiteX61" fmla="*/ 2863850 w 3549650"/>
              <a:gd name="connsiteY61" fmla="*/ 561975 h 720725"/>
              <a:gd name="connsiteX62" fmla="*/ 2711450 w 3549650"/>
              <a:gd name="connsiteY62" fmla="*/ 606425 h 720725"/>
              <a:gd name="connsiteX63" fmla="*/ 2578100 w 3549650"/>
              <a:gd name="connsiteY63" fmla="*/ 638175 h 720725"/>
              <a:gd name="connsiteX64" fmla="*/ 2441575 w 3549650"/>
              <a:gd name="connsiteY64" fmla="*/ 660400 h 720725"/>
              <a:gd name="connsiteX65" fmla="*/ 2327275 w 3549650"/>
              <a:gd name="connsiteY65" fmla="*/ 679450 h 720725"/>
              <a:gd name="connsiteX66" fmla="*/ 2155825 w 3549650"/>
              <a:gd name="connsiteY66" fmla="*/ 692150 h 720725"/>
              <a:gd name="connsiteX67" fmla="*/ 1879600 w 3549650"/>
              <a:gd name="connsiteY67" fmla="*/ 711200 h 720725"/>
              <a:gd name="connsiteX0" fmla="*/ 1879600 w 3540125"/>
              <a:gd name="connsiteY0" fmla="*/ 711200 h 720725"/>
              <a:gd name="connsiteX1" fmla="*/ 1622425 w 3540125"/>
              <a:gd name="connsiteY1" fmla="*/ 720725 h 720725"/>
              <a:gd name="connsiteX2" fmla="*/ 1457325 w 3540125"/>
              <a:gd name="connsiteY2" fmla="*/ 714375 h 720725"/>
              <a:gd name="connsiteX3" fmla="*/ 1225550 w 3540125"/>
              <a:gd name="connsiteY3" fmla="*/ 701675 h 720725"/>
              <a:gd name="connsiteX4" fmla="*/ 1073150 w 3540125"/>
              <a:gd name="connsiteY4" fmla="*/ 685800 h 720725"/>
              <a:gd name="connsiteX5" fmla="*/ 898525 w 3540125"/>
              <a:gd name="connsiteY5" fmla="*/ 663575 h 720725"/>
              <a:gd name="connsiteX6" fmla="*/ 749300 w 3540125"/>
              <a:gd name="connsiteY6" fmla="*/ 638175 h 720725"/>
              <a:gd name="connsiteX7" fmla="*/ 609600 w 3540125"/>
              <a:gd name="connsiteY7" fmla="*/ 600075 h 720725"/>
              <a:gd name="connsiteX8" fmla="*/ 511175 w 3540125"/>
              <a:gd name="connsiteY8" fmla="*/ 565150 h 720725"/>
              <a:gd name="connsiteX9" fmla="*/ 400050 w 3540125"/>
              <a:gd name="connsiteY9" fmla="*/ 511175 h 720725"/>
              <a:gd name="connsiteX10" fmla="*/ 301625 w 3540125"/>
              <a:gd name="connsiteY10" fmla="*/ 450850 h 720725"/>
              <a:gd name="connsiteX11" fmla="*/ 212725 w 3540125"/>
              <a:gd name="connsiteY11" fmla="*/ 384175 h 720725"/>
              <a:gd name="connsiteX12" fmla="*/ 117475 w 3540125"/>
              <a:gd name="connsiteY12" fmla="*/ 298450 h 720725"/>
              <a:gd name="connsiteX13" fmla="*/ 73025 w 3540125"/>
              <a:gd name="connsiteY13" fmla="*/ 254000 h 720725"/>
              <a:gd name="connsiteX14" fmla="*/ 31750 w 3540125"/>
              <a:gd name="connsiteY14" fmla="*/ 203200 h 720725"/>
              <a:gd name="connsiteX15" fmla="*/ 3175 w 3540125"/>
              <a:gd name="connsiteY15" fmla="*/ 149225 h 720725"/>
              <a:gd name="connsiteX16" fmla="*/ 0 w 3540125"/>
              <a:gd name="connsiteY16" fmla="*/ 111125 h 720725"/>
              <a:gd name="connsiteX17" fmla="*/ 6350 w 3540125"/>
              <a:gd name="connsiteY17" fmla="*/ 92075 h 720725"/>
              <a:gd name="connsiteX18" fmla="*/ 25400 w 3540125"/>
              <a:gd name="connsiteY18" fmla="*/ 69850 h 720725"/>
              <a:gd name="connsiteX19" fmla="*/ 63500 w 3540125"/>
              <a:gd name="connsiteY19" fmla="*/ 44450 h 720725"/>
              <a:gd name="connsiteX20" fmla="*/ 117475 w 3540125"/>
              <a:gd name="connsiteY20" fmla="*/ 22225 h 720725"/>
              <a:gd name="connsiteX21" fmla="*/ 190500 w 3540125"/>
              <a:gd name="connsiteY21" fmla="*/ 6350 h 720725"/>
              <a:gd name="connsiteX22" fmla="*/ 238125 w 3540125"/>
              <a:gd name="connsiteY22" fmla="*/ 0 h 720725"/>
              <a:gd name="connsiteX23" fmla="*/ 488950 w 3540125"/>
              <a:gd name="connsiteY23" fmla="*/ 200025 h 720725"/>
              <a:gd name="connsiteX24" fmla="*/ 498475 w 3540125"/>
              <a:gd name="connsiteY24" fmla="*/ 225425 h 720725"/>
              <a:gd name="connsiteX25" fmla="*/ 517525 w 3540125"/>
              <a:gd name="connsiteY25" fmla="*/ 260350 h 720725"/>
              <a:gd name="connsiteX26" fmla="*/ 555625 w 3540125"/>
              <a:gd name="connsiteY26" fmla="*/ 304800 h 720725"/>
              <a:gd name="connsiteX27" fmla="*/ 600075 w 3540125"/>
              <a:gd name="connsiteY27" fmla="*/ 336550 h 720725"/>
              <a:gd name="connsiteX28" fmla="*/ 676275 w 3540125"/>
              <a:gd name="connsiteY28" fmla="*/ 368300 h 720725"/>
              <a:gd name="connsiteX29" fmla="*/ 777875 w 3540125"/>
              <a:gd name="connsiteY29" fmla="*/ 396875 h 720725"/>
              <a:gd name="connsiteX30" fmla="*/ 895350 w 3540125"/>
              <a:gd name="connsiteY30" fmla="*/ 425450 h 720725"/>
              <a:gd name="connsiteX31" fmla="*/ 1016000 w 3540125"/>
              <a:gd name="connsiteY31" fmla="*/ 454025 h 720725"/>
              <a:gd name="connsiteX32" fmla="*/ 1123950 w 3540125"/>
              <a:gd name="connsiteY32" fmla="*/ 473075 h 720725"/>
              <a:gd name="connsiteX33" fmla="*/ 1225550 w 3540125"/>
              <a:gd name="connsiteY33" fmla="*/ 485775 h 720725"/>
              <a:gd name="connsiteX34" fmla="*/ 1327150 w 3540125"/>
              <a:gd name="connsiteY34" fmla="*/ 495300 h 720725"/>
              <a:gd name="connsiteX35" fmla="*/ 1412875 w 3540125"/>
              <a:gd name="connsiteY35" fmla="*/ 495300 h 720725"/>
              <a:gd name="connsiteX36" fmla="*/ 1606550 w 3540125"/>
              <a:gd name="connsiteY36" fmla="*/ 495300 h 720725"/>
              <a:gd name="connsiteX37" fmla="*/ 1793875 w 3540125"/>
              <a:gd name="connsiteY37" fmla="*/ 508000 h 720725"/>
              <a:gd name="connsiteX38" fmla="*/ 1908175 w 3540125"/>
              <a:gd name="connsiteY38" fmla="*/ 508000 h 720725"/>
              <a:gd name="connsiteX39" fmla="*/ 2070100 w 3540125"/>
              <a:gd name="connsiteY39" fmla="*/ 498475 h 720725"/>
              <a:gd name="connsiteX40" fmla="*/ 2124075 w 3540125"/>
              <a:gd name="connsiteY40" fmla="*/ 492125 h 720725"/>
              <a:gd name="connsiteX41" fmla="*/ 2279650 w 3540125"/>
              <a:gd name="connsiteY41" fmla="*/ 473075 h 720725"/>
              <a:gd name="connsiteX42" fmla="*/ 2428875 w 3540125"/>
              <a:gd name="connsiteY42" fmla="*/ 454025 h 720725"/>
              <a:gd name="connsiteX43" fmla="*/ 2552700 w 3540125"/>
              <a:gd name="connsiteY43" fmla="*/ 438150 h 720725"/>
              <a:gd name="connsiteX44" fmla="*/ 2667000 w 3540125"/>
              <a:gd name="connsiteY44" fmla="*/ 419100 h 720725"/>
              <a:gd name="connsiteX45" fmla="*/ 2749550 w 3540125"/>
              <a:gd name="connsiteY45" fmla="*/ 403225 h 720725"/>
              <a:gd name="connsiteX46" fmla="*/ 2832100 w 3540125"/>
              <a:gd name="connsiteY46" fmla="*/ 381000 h 720725"/>
              <a:gd name="connsiteX47" fmla="*/ 2987675 w 3540125"/>
              <a:gd name="connsiteY47" fmla="*/ 320675 h 720725"/>
              <a:gd name="connsiteX48" fmla="*/ 3098800 w 3540125"/>
              <a:gd name="connsiteY48" fmla="*/ 276225 h 720725"/>
              <a:gd name="connsiteX49" fmla="*/ 3206750 w 3540125"/>
              <a:gd name="connsiteY49" fmla="*/ 219075 h 720725"/>
              <a:gd name="connsiteX50" fmla="*/ 3276600 w 3540125"/>
              <a:gd name="connsiteY50" fmla="*/ 177800 h 720725"/>
              <a:gd name="connsiteX51" fmla="*/ 3362325 w 3540125"/>
              <a:gd name="connsiteY51" fmla="*/ 120650 h 720725"/>
              <a:gd name="connsiteX52" fmla="*/ 3441700 w 3540125"/>
              <a:gd name="connsiteY52" fmla="*/ 60325 h 720725"/>
              <a:gd name="connsiteX53" fmla="*/ 3540125 w 3540125"/>
              <a:gd name="connsiteY53" fmla="*/ 104775 h 720725"/>
              <a:gd name="connsiteX54" fmla="*/ 3508375 w 3540125"/>
              <a:gd name="connsiteY54" fmla="*/ 158750 h 720725"/>
              <a:gd name="connsiteX55" fmla="*/ 3441700 w 3540125"/>
              <a:gd name="connsiteY55" fmla="*/ 222250 h 720725"/>
              <a:gd name="connsiteX56" fmla="*/ 3371850 w 3540125"/>
              <a:gd name="connsiteY56" fmla="*/ 285750 h 720725"/>
              <a:gd name="connsiteX57" fmla="*/ 3251200 w 3540125"/>
              <a:gd name="connsiteY57" fmla="*/ 371475 h 720725"/>
              <a:gd name="connsiteX58" fmla="*/ 3159125 w 3540125"/>
              <a:gd name="connsiteY58" fmla="*/ 431800 h 720725"/>
              <a:gd name="connsiteX59" fmla="*/ 3003550 w 3540125"/>
              <a:gd name="connsiteY59" fmla="*/ 511175 h 720725"/>
              <a:gd name="connsiteX60" fmla="*/ 2863850 w 3540125"/>
              <a:gd name="connsiteY60" fmla="*/ 561975 h 720725"/>
              <a:gd name="connsiteX61" fmla="*/ 2711450 w 3540125"/>
              <a:gd name="connsiteY61" fmla="*/ 606425 h 720725"/>
              <a:gd name="connsiteX62" fmla="*/ 2578100 w 3540125"/>
              <a:gd name="connsiteY62" fmla="*/ 638175 h 720725"/>
              <a:gd name="connsiteX63" fmla="*/ 2441575 w 3540125"/>
              <a:gd name="connsiteY63" fmla="*/ 660400 h 720725"/>
              <a:gd name="connsiteX64" fmla="*/ 2327275 w 3540125"/>
              <a:gd name="connsiteY64" fmla="*/ 679450 h 720725"/>
              <a:gd name="connsiteX65" fmla="*/ 2155825 w 3540125"/>
              <a:gd name="connsiteY65" fmla="*/ 692150 h 720725"/>
              <a:gd name="connsiteX66" fmla="*/ 1879600 w 3540125"/>
              <a:gd name="connsiteY66" fmla="*/ 711200 h 720725"/>
              <a:gd name="connsiteX0" fmla="*/ 1879600 w 3508375"/>
              <a:gd name="connsiteY0" fmla="*/ 711200 h 720725"/>
              <a:gd name="connsiteX1" fmla="*/ 1622425 w 3508375"/>
              <a:gd name="connsiteY1" fmla="*/ 720725 h 720725"/>
              <a:gd name="connsiteX2" fmla="*/ 1457325 w 3508375"/>
              <a:gd name="connsiteY2" fmla="*/ 714375 h 720725"/>
              <a:gd name="connsiteX3" fmla="*/ 1225550 w 3508375"/>
              <a:gd name="connsiteY3" fmla="*/ 701675 h 720725"/>
              <a:gd name="connsiteX4" fmla="*/ 1073150 w 3508375"/>
              <a:gd name="connsiteY4" fmla="*/ 685800 h 720725"/>
              <a:gd name="connsiteX5" fmla="*/ 898525 w 3508375"/>
              <a:gd name="connsiteY5" fmla="*/ 663575 h 720725"/>
              <a:gd name="connsiteX6" fmla="*/ 749300 w 3508375"/>
              <a:gd name="connsiteY6" fmla="*/ 638175 h 720725"/>
              <a:gd name="connsiteX7" fmla="*/ 609600 w 3508375"/>
              <a:gd name="connsiteY7" fmla="*/ 600075 h 720725"/>
              <a:gd name="connsiteX8" fmla="*/ 511175 w 3508375"/>
              <a:gd name="connsiteY8" fmla="*/ 565150 h 720725"/>
              <a:gd name="connsiteX9" fmla="*/ 400050 w 3508375"/>
              <a:gd name="connsiteY9" fmla="*/ 511175 h 720725"/>
              <a:gd name="connsiteX10" fmla="*/ 301625 w 3508375"/>
              <a:gd name="connsiteY10" fmla="*/ 450850 h 720725"/>
              <a:gd name="connsiteX11" fmla="*/ 212725 w 3508375"/>
              <a:gd name="connsiteY11" fmla="*/ 384175 h 720725"/>
              <a:gd name="connsiteX12" fmla="*/ 117475 w 3508375"/>
              <a:gd name="connsiteY12" fmla="*/ 298450 h 720725"/>
              <a:gd name="connsiteX13" fmla="*/ 73025 w 3508375"/>
              <a:gd name="connsiteY13" fmla="*/ 254000 h 720725"/>
              <a:gd name="connsiteX14" fmla="*/ 31750 w 3508375"/>
              <a:gd name="connsiteY14" fmla="*/ 203200 h 720725"/>
              <a:gd name="connsiteX15" fmla="*/ 3175 w 3508375"/>
              <a:gd name="connsiteY15" fmla="*/ 149225 h 720725"/>
              <a:gd name="connsiteX16" fmla="*/ 0 w 3508375"/>
              <a:gd name="connsiteY16" fmla="*/ 111125 h 720725"/>
              <a:gd name="connsiteX17" fmla="*/ 6350 w 3508375"/>
              <a:gd name="connsiteY17" fmla="*/ 92075 h 720725"/>
              <a:gd name="connsiteX18" fmla="*/ 25400 w 3508375"/>
              <a:gd name="connsiteY18" fmla="*/ 69850 h 720725"/>
              <a:gd name="connsiteX19" fmla="*/ 63500 w 3508375"/>
              <a:gd name="connsiteY19" fmla="*/ 44450 h 720725"/>
              <a:gd name="connsiteX20" fmla="*/ 117475 w 3508375"/>
              <a:gd name="connsiteY20" fmla="*/ 22225 h 720725"/>
              <a:gd name="connsiteX21" fmla="*/ 190500 w 3508375"/>
              <a:gd name="connsiteY21" fmla="*/ 6350 h 720725"/>
              <a:gd name="connsiteX22" fmla="*/ 238125 w 3508375"/>
              <a:gd name="connsiteY22" fmla="*/ 0 h 720725"/>
              <a:gd name="connsiteX23" fmla="*/ 488950 w 3508375"/>
              <a:gd name="connsiteY23" fmla="*/ 200025 h 720725"/>
              <a:gd name="connsiteX24" fmla="*/ 498475 w 3508375"/>
              <a:gd name="connsiteY24" fmla="*/ 225425 h 720725"/>
              <a:gd name="connsiteX25" fmla="*/ 517525 w 3508375"/>
              <a:gd name="connsiteY25" fmla="*/ 260350 h 720725"/>
              <a:gd name="connsiteX26" fmla="*/ 555625 w 3508375"/>
              <a:gd name="connsiteY26" fmla="*/ 304800 h 720725"/>
              <a:gd name="connsiteX27" fmla="*/ 600075 w 3508375"/>
              <a:gd name="connsiteY27" fmla="*/ 336550 h 720725"/>
              <a:gd name="connsiteX28" fmla="*/ 676275 w 3508375"/>
              <a:gd name="connsiteY28" fmla="*/ 368300 h 720725"/>
              <a:gd name="connsiteX29" fmla="*/ 777875 w 3508375"/>
              <a:gd name="connsiteY29" fmla="*/ 396875 h 720725"/>
              <a:gd name="connsiteX30" fmla="*/ 895350 w 3508375"/>
              <a:gd name="connsiteY30" fmla="*/ 425450 h 720725"/>
              <a:gd name="connsiteX31" fmla="*/ 1016000 w 3508375"/>
              <a:gd name="connsiteY31" fmla="*/ 454025 h 720725"/>
              <a:gd name="connsiteX32" fmla="*/ 1123950 w 3508375"/>
              <a:gd name="connsiteY32" fmla="*/ 473075 h 720725"/>
              <a:gd name="connsiteX33" fmla="*/ 1225550 w 3508375"/>
              <a:gd name="connsiteY33" fmla="*/ 485775 h 720725"/>
              <a:gd name="connsiteX34" fmla="*/ 1327150 w 3508375"/>
              <a:gd name="connsiteY34" fmla="*/ 495300 h 720725"/>
              <a:gd name="connsiteX35" fmla="*/ 1412875 w 3508375"/>
              <a:gd name="connsiteY35" fmla="*/ 495300 h 720725"/>
              <a:gd name="connsiteX36" fmla="*/ 1606550 w 3508375"/>
              <a:gd name="connsiteY36" fmla="*/ 495300 h 720725"/>
              <a:gd name="connsiteX37" fmla="*/ 1793875 w 3508375"/>
              <a:gd name="connsiteY37" fmla="*/ 508000 h 720725"/>
              <a:gd name="connsiteX38" fmla="*/ 1908175 w 3508375"/>
              <a:gd name="connsiteY38" fmla="*/ 508000 h 720725"/>
              <a:gd name="connsiteX39" fmla="*/ 2070100 w 3508375"/>
              <a:gd name="connsiteY39" fmla="*/ 498475 h 720725"/>
              <a:gd name="connsiteX40" fmla="*/ 2124075 w 3508375"/>
              <a:gd name="connsiteY40" fmla="*/ 492125 h 720725"/>
              <a:gd name="connsiteX41" fmla="*/ 2279650 w 3508375"/>
              <a:gd name="connsiteY41" fmla="*/ 473075 h 720725"/>
              <a:gd name="connsiteX42" fmla="*/ 2428875 w 3508375"/>
              <a:gd name="connsiteY42" fmla="*/ 454025 h 720725"/>
              <a:gd name="connsiteX43" fmla="*/ 2552700 w 3508375"/>
              <a:gd name="connsiteY43" fmla="*/ 438150 h 720725"/>
              <a:gd name="connsiteX44" fmla="*/ 2667000 w 3508375"/>
              <a:gd name="connsiteY44" fmla="*/ 419100 h 720725"/>
              <a:gd name="connsiteX45" fmla="*/ 2749550 w 3508375"/>
              <a:gd name="connsiteY45" fmla="*/ 403225 h 720725"/>
              <a:gd name="connsiteX46" fmla="*/ 2832100 w 3508375"/>
              <a:gd name="connsiteY46" fmla="*/ 381000 h 720725"/>
              <a:gd name="connsiteX47" fmla="*/ 2987675 w 3508375"/>
              <a:gd name="connsiteY47" fmla="*/ 320675 h 720725"/>
              <a:gd name="connsiteX48" fmla="*/ 3098800 w 3508375"/>
              <a:gd name="connsiteY48" fmla="*/ 276225 h 720725"/>
              <a:gd name="connsiteX49" fmla="*/ 3206750 w 3508375"/>
              <a:gd name="connsiteY49" fmla="*/ 219075 h 720725"/>
              <a:gd name="connsiteX50" fmla="*/ 3276600 w 3508375"/>
              <a:gd name="connsiteY50" fmla="*/ 177800 h 720725"/>
              <a:gd name="connsiteX51" fmla="*/ 3362325 w 3508375"/>
              <a:gd name="connsiteY51" fmla="*/ 120650 h 720725"/>
              <a:gd name="connsiteX52" fmla="*/ 3441700 w 3508375"/>
              <a:gd name="connsiteY52" fmla="*/ 60325 h 720725"/>
              <a:gd name="connsiteX53" fmla="*/ 3508375 w 3508375"/>
              <a:gd name="connsiteY53" fmla="*/ 158750 h 720725"/>
              <a:gd name="connsiteX54" fmla="*/ 3441700 w 3508375"/>
              <a:gd name="connsiteY54" fmla="*/ 222250 h 720725"/>
              <a:gd name="connsiteX55" fmla="*/ 3371850 w 3508375"/>
              <a:gd name="connsiteY55" fmla="*/ 285750 h 720725"/>
              <a:gd name="connsiteX56" fmla="*/ 3251200 w 3508375"/>
              <a:gd name="connsiteY56" fmla="*/ 371475 h 720725"/>
              <a:gd name="connsiteX57" fmla="*/ 3159125 w 3508375"/>
              <a:gd name="connsiteY57" fmla="*/ 431800 h 720725"/>
              <a:gd name="connsiteX58" fmla="*/ 3003550 w 3508375"/>
              <a:gd name="connsiteY58" fmla="*/ 511175 h 720725"/>
              <a:gd name="connsiteX59" fmla="*/ 2863850 w 3508375"/>
              <a:gd name="connsiteY59" fmla="*/ 561975 h 720725"/>
              <a:gd name="connsiteX60" fmla="*/ 2711450 w 3508375"/>
              <a:gd name="connsiteY60" fmla="*/ 606425 h 720725"/>
              <a:gd name="connsiteX61" fmla="*/ 2578100 w 3508375"/>
              <a:gd name="connsiteY61" fmla="*/ 638175 h 720725"/>
              <a:gd name="connsiteX62" fmla="*/ 2441575 w 3508375"/>
              <a:gd name="connsiteY62" fmla="*/ 660400 h 720725"/>
              <a:gd name="connsiteX63" fmla="*/ 2327275 w 3508375"/>
              <a:gd name="connsiteY63" fmla="*/ 679450 h 720725"/>
              <a:gd name="connsiteX64" fmla="*/ 2155825 w 3508375"/>
              <a:gd name="connsiteY64" fmla="*/ 692150 h 720725"/>
              <a:gd name="connsiteX65" fmla="*/ 1879600 w 3508375"/>
              <a:gd name="connsiteY65" fmla="*/ 711200 h 720725"/>
              <a:gd name="connsiteX0" fmla="*/ 1879600 w 3508375"/>
              <a:gd name="connsiteY0" fmla="*/ 711200 h 720725"/>
              <a:gd name="connsiteX1" fmla="*/ 1622425 w 3508375"/>
              <a:gd name="connsiteY1" fmla="*/ 720725 h 720725"/>
              <a:gd name="connsiteX2" fmla="*/ 1457325 w 3508375"/>
              <a:gd name="connsiteY2" fmla="*/ 714375 h 720725"/>
              <a:gd name="connsiteX3" fmla="*/ 1225550 w 3508375"/>
              <a:gd name="connsiteY3" fmla="*/ 701675 h 720725"/>
              <a:gd name="connsiteX4" fmla="*/ 1073150 w 3508375"/>
              <a:gd name="connsiteY4" fmla="*/ 685800 h 720725"/>
              <a:gd name="connsiteX5" fmla="*/ 898525 w 3508375"/>
              <a:gd name="connsiteY5" fmla="*/ 663575 h 720725"/>
              <a:gd name="connsiteX6" fmla="*/ 749300 w 3508375"/>
              <a:gd name="connsiteY6" fmla="*/ 638175 h 720725"/>
              <a:gd name="connsiteX7" fmla="*/ 609600 w 3508375"/>
              <a:gd name="connsiteY7" fmla="*/ 600075 h 720725"/>
              <a:gd name="connsiteX8" fmla="*/ 511175 w 3508375"/>
              <a:gd name="connsiteY8" fmla="*/ 565150 h 720725"/>
              <a:gd name="connsiteX9" fmla="*/ 400050 w 3508375"/>
              <a:gd name="connsiteY9" fmla="*/ 511175 h 720725"/>
              <a:gd name="connsiteX10" fmla="*/ 301625 w 3508375"/>
              <a:gd name="connsiteY10" fmla="*/ 450850 h 720725"/>
              <a:gd name="connsiteX11" fmla="*/ 212725 w 3508375"/>
              <a:gd name="connsiteY11" fmla="*/ 384175 h 720725"/>
              <a:gd name="connsiteX12" fmla="*/ 117475 w 3508375"/>
              <a:gd name="connsiteY12" fmla="*/ 298450 h 720725"/>
              <a:gd name="connsiteX13" fmla="*/ 73025 w 3508375"/>
              <a:gd name="connsiteY13" fmla="*/ 254000 h 720725"/>
              <a:gd name="connsiteX14" fmla="*/ 31750 w 3508375"/>
              <a:gd name="connsiteY14" fmla="*/ 203200 h 720725"/>
              <a:gd name="connsiteX15" fmla="*/ 3175 w 3508375"/>
              <a:gd name="connsiteY15" fmla="*/ 149225 h 720725"/>
              <a:gd name="connsiteX16" fmla="*/ 0 w 3508375"/>
              <a:gd name="connsiteY16" fmla="*/ 111125 h 720725"/>
              <a:gd name="connsiteX17" fmla="*/ 6350 w 3508375"/>
              <a:gd name="connsiteY17" fmla="*/ 92075 h 720725"/>
              <a:gd name="connsiteX18" fmla="*/ 25400 w 3508375"/>
              <a:gd name="connsiteY18" fmla="*/ 69850 h 720725"/>
              <a:gd name="connsiteX19" fmla="*/ 63500 w 3508375"/>
              <a:gd name="connsiteY19" fmla="*/ 44450 h 720725"/>
              <a:gd name="connsiteX20" fmla="*/ 117475 w 3508375"/>
              <a:gd name="connsiteY20" fmla="*/ 22225 h 720725"/>
              <a:gd name="connsiteX21" fmla="*/ 190500 w 3508375"/>
              <a:gd name="connsiteY21" fmla="*/ 6350 h 720725"/>
              <a:gd name="connsiteX22" fmla="*/ 238125 w 3508375"/>
              <a:gd name="connsiteY22" fmla="*/ 0 h 720725"/>
              <a:gd name="connsiteX23" fmla="*/ 488950 w 3508375"/>
              <a:gd name="connsiteY23" fmla="*/ 200025 h 720725"/>
              <a:gd name="connsiteX24" fmla="*/ 498475 w 3508375"/>
              <a:gd name="connsiteY24" fmla="*/ 225425 h 720725"/>
              <a:gd name="connsiteX25" fmla="*/ 517525 w 3508375"/>
              <a:gd name="connsiteY25" fmla="*/ 260350 h 720725"/>
              <a:gd name="connsiteX26" fmla="*/ 555625 w 3508375"/>
              <a:gd name="connsiteY26" fmla="*/ 304800 h 720725"/>
              <a:gd name="connsiteX27" fmla="*/ 600075 w 3508375"/>
              <a:gd name="connsiteY27" fmla="*/ 336550 h 720725"/>
              <a:gd name="connsiteX28" fmla="*/ 676275 w 3508375"/>
              <a:gd name="connsiteY28" fmla="*/ 368300 h 720725"/>
              <a:gd name="connsiteX29" fmla="*/ 777875 w 3508375"/>
              <a:gd name="connsiteY29" fmla="*/ 396875 h 720725"/>
              <a:gd name="connsiteX30" fmla="*/ 895350 w 3508375"/>
              <a:gd name="connsiteY30" fmla="*/ 425450 h 720725"/>
              <a:gd name="connsiteX31" fmla="*/ 1016000 w 3508375"/>
              <a:gd name="connsiteY31" fmla="*/ 454025 h 720725"/>
              <a:gd name="connsiteX32" fmla="*/ 1123950 w 3508375"/>
              <a:gd name="connsiteY32" fmla="*/ 473075 h 720725"/>
              <a:gd name="connsiteX33" fmla="*/ 1225550 w 3508375"/>
              <a:gd name="connsiteY33" fmla="*/ 485775 h 720725"/>
              <a:gd name="connsiteX34" fmla="*/ 1327150 w 3508375"/>
              <a:gd name="connsiteY34" fmla="*/ 495300 h 720725"/>
              <a:gd name="connsiteX35" fmla="*/ 1412875 w 3508375"/>
              <a:gd name="connsiteY35" fmla="*/ 495300 h 720725"/>
              <a:gd name="connsiteX36" fmla="*/ 1606550 w 3508375"/>
              <a:gd name="connsiteY36" fmla="*/ 495300 h 720725"/>
              <a:gd name="connsiteX37" fmla="*/ 1793875 w 3508375"/>
              <a:gd name="connsiteY37" fmla="*/ 508000 h 720725"/>
              <a:gd name="connsiteX38" fmla="*/ 1908175 w 3508375"/>
              <a:gd name="connsiteY38" fmla="*/ 508000 h 720725"/>
              <a:gd name="connsiteX39" fmla="*/ 2070100 w 3508375"/>
              <a:gd name="connsiteY39" fmla="*/ 498475 h 720725"/>
              <a:gd name="connsiteX40" fmla="*/ 2124075 w 3508375"/>
              <a:gd name="connsiteY40" fmla="*/ 492125 h 720725"/>
              <a:gd name="connsiteX41" fmla="*/ 2279650 w 3508375"/>
              <a:gd name="connsiteY41" fmla="*/ 473075 h 720725"/>
              <a:gd name="connsiteX42" fmla="*/ 2428875 w 3508375"/>
              <a:gd name="connsiteY42" fmla="*/ 454025 h 720725"/>
              <a:gd name="connsiteX43" fmla="*/ 2552700 w 3508375"/>
              <a:gd name="connsiteY43" fmla="*/ 438150 h 720725"/>
              <a:gd name="connsiteX44" fmla="*/ 2667000 w 3508375"/>
              <a:gd name="connsiteY44" fmla="*/ 419100 h 720725"/>
              <a:gd name="connsiteX45" fmla="*/ 2749550 w 3508375"/>
              <a:gd name="connsiteY45" fmla="*/ 403225 h 720725"/>
              <a:gd name="connsiteX46" fmla="*/ 2832100 w 3508375"/>
              <a:gd name="connsiteY46" fmla="*/ 381000 h 720725"/>
              <a:gd name="connsiteX47" fmla="*/ 2987675 w 3508375"/>
              <a:gd name="connsiteY47" fmla="*/ 320675 h 720725"/>
              <a:gd name="connsiteX48" fmla="*/ 3098800 w 3508375"/>
              <a:gd name="connsiteY48" fmla="*/ 276225 h 720725"/>
              <a:gd name="connsiteX49" fmla="*/ 3206750 w 3508375"/>
              <a:gd name="connsiteY49" fmla="*/ 219075 h 720725"/>
              <a:gd name="connsiteX50" fmla="*/ 3276600 w 3508375"/>
              <a:gd name="connsiteY50" fmla="*/ 177800 h 720725"/>
              <a:gd name="connsiteX51" fmla="*/ 3362325 w 3508375"/>
              <a:gd name="connsiteY51" fmla="*/ 120650 h 720725"/>
              <a:gd name="connsiteX52" fmla="*/ 3508375 w 3508375"/>
              <a:gd name="connsiteY52" fmla="*/ 158750 h 720725"/>
              <a:gd name="connsiteX53" fmla="*/ 3441700 w 3508375"/>
              <a:gd name="connsiteY53" fmla="*/ 222250 h 720725"/>
              <a:gd name="connsiteX54" fmla="*/ 3371850 w 3508375"/>
              <a:gd name="connsiteY54" fmla="*/ 285750 h 720725"/>
              <a:gd name="connsiteX55" fmla="*/ 3251200 w 3508375"/>
              <a:gd name="connsiteY55" fmla="*/ 371475 h 720725"/>
              <a:gd name="connsiteX56" fmla="*/ 3159125 w 3508375"/>
              <a:gd name="connsiteY56" fmla="*/ 431800 h 720725"/>
              <a:gd name="connsiteX57" fmla="*/ 3003550 w 3508375"/>
              <a:gd name="connsiteY57" fmla="*/ 511175 h 720725"/>
              <a:gd name="connsiteX58" fmla="*/ 2863850 w 3508375"/>
              <a:gd name="connsiteY58" fmla="*/ 561975 h 720725"/>
              <a:gd name="connsiteX59" fmla="*/ 2711450 w 3508375"/>
              <a:gd name="connsiteY59" fmla="*/ 606425 h 720725"/>
              <a:gd name="connsiteX60" fmla="*/ 2578100 w 3508375"/>
              <a:gd name="connsiteY60" fmla="*/ 638175 h 720725"/>
              <a:gd name="connsiteX61" fmla="*/ 2441575 w 3508375"/>
              <a:gd name="connsiteY61" fmla="*/ 660400 h 720725"/>
              <a:gd name="connsiteX62" fmla="*/ 2327275 w 3508375"/>
              <a:gd name="connsiteY62" fmla="*/ 679450 h 720725"/>
              <a:gd name="connsiteX63" fmla="*/ 2155825 w 3508375"/>
              <a:gd name="connsiteY63" fmla="*/ 692150 h 720725"/>
              <a:gd name="connsiteX64" fmla="*/ 1879600 w 3508375"/>
              <a:gd name="connsiteY64" fmla="*/ 711200 h 720725"/>
              <a:gd name="connsiteX0" fmla="*/ 1879600 w 3508375"/>
              <a:gd name="connsiteY0" fmla="*/ 711200 h 720725"/>
              <a:gd name="connsiteX1" fmla="*/ 1622425 w 3508375"/>
              <a:gd name="connsiteY1" fmla="*/ 720725 h 720725"/>
              <a:gd name="connsiteX2" fmla="*/ 1457325 w 3508375"/>
              <a:gd name="connsiteY2" fmla="*/ 714375 h 720725"/>
              <a:gd name="connsiteX3" fmla="*/ 1225550 w 3508375"/>
              <a:gd name="connsiteY3" fmla="*/ 701675 h 720725"/>
              <a:gd name="connsiteX4" fmla="*/ 1073150 w 3508375"/>
              <a:gd name="connsiteY4" fmla="*/ 685800 h 720725"/>
              <a:gd name="connsiteX5" fmla="*/ 898525 w 3508375"/>
              <a:gd name="connsiteY5" fmla="*/ 663575 h 720725"/>
              <a:gd name="connsiteX6" fmla="*/ 749300 w 3508375"/>
              <a:gd name="connsiteY6" fmla="*/ 638175 h 720725"/>
              <a:gd name="connsiteX7" fmla="*/ 609600 w 3508375"/>
              <a:gd name="connsiteY7" fmla="*/ 600075 h 720725"/>
              <a:gd name="connsiteX8" fmla="*/ 511175 w 3508375"/>
              <a:gd name="connsiteY8" fmla="*/ 565150 h 720725"/>
              <a:gd name="connsiteX9" fmla="*/ 400050 w 3508375"/>
              <a:gd name="connsiteY9" fmla="*/ 511175 h 720725"/>
              <a:gd name="connsiteX10" fmla="*/ 301625 w 3508375"/>
              <a:gd name="connsiteY10" fmla="*/ 450850 h 720725"/>
              <a:gd name="connsiteX11" fmla="*/ 212725 w 3508375"/>
              <a:gd name="connsiteY11" fmla="*/ 384175 h 720725"/>
              <a:gd name="connsiteX12" fmla="*/ 117475 w 3508375"/>
              <a:gd name="connsiteY12" fmla="*/ 298450 h 720725"/>
              <a:gd name="connsiteX13" fmla="*/ 73025 w 3508375"/>
              <a:gd name="connsiteY13" fmla="*/ 254000 h 720725"/>
              <a:gd name="connsiteX14" fmla="*/ 31750 w 3508375"/>
              <a:gd name="connsiteY14" fmla="*/ 203200 h 720725"/>
              <a:gd name="connsiteX15" fmla="*/ 3175 w 3508375"/>
              <a:gd name="connsiteY15" fmla="*/ 149225 h 720725"/>
              <a:gd name="connsiteX16" fmla="*/ 0 w 3508375"/>
              <a:gd name="connsiteY16" fmla="*/ 111125 h 720725"/>
              <a:gd name="connsiteX17" fmla="*/ 6350 w 3508375"/>
              <a:gd name="connsiteY17" fmla="*/ 92075 h 720725"/>
              <a:gd name="connsiteX18" fmla="*/ 25400 w 3508375"/>
              <a:gd name="connsiteY18" fmla="*/ 69850 h 720725"/>
              <a:gd name="connsiteX19" fmla="*/ 63500 w 3508375"/>
              <a:gd name="connsiteY19" fmla="*/ 44450 h 720725"/>
              <a:gd name="connsiteX20" fmla="*/ 117475 w 3508375"/>
              <a:gd name="connsiteY20" fmla="*/ 22225 h 720725"/>
              <a:gd name="connsiteX21" fmla="*/ 190500 w 3508375"/>
              <a:gd name="connsiteY21" fmla="*/ 6350 h 720725"/>
              <a:gd name="connsiteX22" fmla="*/ 238125 w 3508375"/>
              <a:gd name="connsiteY22" fmla="*/ 0 h 720725"/>
              <a:gd name="connsiteX23" fmla="*/ 488950 w 3508375"/>
              <a:gd name="connsiteY23" fmla="*/ 200025 h 720725"/>
              <a:gd name="connsiteX24" fmla="*/ 498475 w 3508375"/>
              <a:gd name="connsiteY24" fmla="*/ 225425 h 720725"/>
              <a:gd name="connsiteX25" fmla="*/ 517525 w 3508375"/>
              <a:gd name="connsiteY25" fmla="*/ 260350 h 720725"/>
              <a:gd name="connsiteX26" fmla="*/ 555625 w 3508375"/>
              <a:gd name="connsiteY26" fmla="*/ 304800 h 720725"/>
              <a:gd name="connsiteX27" fmla="*/ 600075 w 3508375"/>
              <a:gd name="connsiteY27" fmla="*/ 336550 h 720725"/>
              <a:gd name="connsiteX28" fmla="*/ 676275 w 3508375"/>
              <a:gd name="connsiteY28" fmla="*/ 368300 h 720725"/>
              <a:gd name="connsiteX29" fmla="*/ 777875 w 3508375"/>
              <a:gd name="connsiteY29" fmla="*/ 396875 h 720725"/>
              <a:gd name="connsiteX30" fmla="*/ 895350 w 3508375"/>
              <a:gd name="connsiteY30" fmla="*/ 425450 h 720725"/>
              <a:gd name="connsiteX31" fmla="*/ 1016000 w 3508375"/>
              <a:gd name="connsiteY31" fmla="*/ 454025 h 720725"/>
              <a:gd name="connsiteX32" fmla="*/ 1123950 w 3508375"/>
              <a:gd name="connsiteY32" fmla="*/ 473075 h 720725"/>
              <a:gd name="connsiteX33" fmla="*/ 1225550 w 3508375"/>
              <a:gd name="connsiteY33" fmla="*/ 485775 h 720725"/>
              <a:gd name="connsiteX34" fmla="*/ 1327150 w 3508375"/>
              <a:gd name="connsiteY34" fmla="*/ 495300 h 720725"/>
              <a:gd name="connsiteX35" fmla="*/ 1412875 w 3508375"/>
              <a:gd name="connsiteY35" fmla="*/ 495300 h 720725"/>
              <a:gd name="connsiteX36" fmla="*/ 1606550 w 3508375"/>
              <a:gd name="connsiteY36" fmla="*/ 495300 h 720725"/>
              <a:gd name="connsiteX37" fmla="*/ 1793875 w 3508375"/>
              <a:gd name="connsiteY37" fmla="*/ 508000 h 720725"/>
              <a:gd name="connsiteX38" fmla="*/ 1908175 w 3508375"/>
              <a:gd name="connsiteY38" fmla="*/ 508000 h 720725"/>
              <a:gd name="connsiteX39" fmla="*/ 2070100 w 3508375"/>
              <a:gd name="connsiteY39" fmla="*/ 498475 h 720725"/>
              <a:gd name="connsiteX40" fmla="*/ 2124075 w 3508375"/>
              <a:gd name="connsiteY40" fmla="*/ 492125 h 720725"/>
              <a:gd name="connsiteX41" fmla="*/ 2279650 w 3508375"/>
              <a:gd name="connsiteY41" fmla="*/ 473075 h 720725"/>
              <a:gd name="connsiteX42" fmla="*/ 2428875 w 3508375"/>
              <a:gd name="connsiteY42" fmla="*/ 454025 h 720725"/>
              <a:gd name="connsiteX43" fmla="*/ 2552700 w 3508375"/>
              <a:gd name="connsiteY43" fmla="*/ 438150 h 720725"/>
              <a:gd name="connsiteX44" fmla="*/ 2667000 w 3508375"/>
              <a:gd name="connsiteY44" fmla="*/ 419100 h 720725"/>
              <a:gd name="connsiteX45" fmla="*/ 2749550 w 3508375"/>
              <a:gd name="connsiteY45" fmla="*/ 403225 h 720725"/>
              <a:gd name="connsiteX46" fmla="*/ 2832100 w 3508375"/>
              <a:gd name="connsiteY46" fmla="*/ 381000 h 720725"/>
              <a:gd name="connsiteX47" fmla="*/ 2987675 w 3508375"/>
              <a:gd name="connsiteY47" fmla="*/ 320675 h 720725"/>
              <a:gd name="connsiteX48" fmla="*/ 3098800 w 3508375"/>
              <a:gd name="connsiteY48" fmla="*/ 276225 h 720725"/>
              <a:gd name="connsiteX49" fmla="*/ 3206750 w 3508375"/>
              <a:gd name="connsiteY49" fmla="*/ 219075 h 720725"/>
              <a:gd name="connsiteX50" fmla="*/ 3276600 w 3508375"/>
              <a:gd name="connsiteY50" fmla="*/ 177800 h 720725"/>
              <a:gd name="connsiteX51" fmla="*/ 3508375 w 3508375"/>
              <a:gd name="connsiteY51" fmla="*/ 158750 h 720725"/>
              <a:gd name="connsiteX52" fmla="*/ 3441700 w 3508375"/>
              <a:gd name="connsiteY52" fmla="*/ 222250 h 720725"/>
              <a:gd name="connsiteX53" fmla="*/ 3371850 w 3508375"/>
              <a:gd name="connsiteY53" fmla="*/ 285750 h 720725"/>
              <a:gd name="connsiteX54" fmla="*/ 3251200 w 3508375"/>
              <a:gd name="connsiteY54" fmla="*/ 371475 h 720725"/>
              <a:gd name="connsiteX55" fmla="*/ 3159125 w 3508375"/>
              <a:gd name="connsiteY55" fmla="*/ 431800 h 720725"/>
              <a:gd name="connsiteX56" fmla="*/ 3003550 w 3508375"/>
              <a:gd name="connsiteY56" fmla="*/ 511175 h 720725"/>
              <a:gd name="connsiteX57" fmla="*/ 2863850 w 3508375"/>
              <a:gd name="connsiteY57" fmla="*/ 561975 h 720725"/>
              <a:gd name="connsiteX58" fmla="*/ 2711450 w 3508375"/>
              <a:gd name="connsiteY58" fmla="*/ 606425 h 720725"/>
              <a:gd name="connsiteX59" fmla="*/ 2578100 w 3508375"/>
              <a:gd name="connsiteY59" fmla="*/ 638175 h 720725"/>
              <a:gd name="connsiteX60" fmla="*/ 2441575 w 3508375"/>
              <a:gd name="connsiteY60" fmla="*/ 660400 h 720725"/>
              <a:gd name="connsiteX61" fmla="*/ 2327275 w 3508375"/>
              <a:gd name="connsiteY61" fmla="*/ 679450 h 720725"/>
              <a:gd name="connsiteX62" fmla="*/ 2155825 w 3508375"/>
              <a:gd name="connsiteY62" fmla="*/ 692150 h 720725"/>
              <a:gd name="connsiteX63" fmla="*/ 1879600 w 3508375"/>
              <a:gd name="connsiteY63" fmla="*/ 711200 h 720725"/>
              <a:gd name="connsiteX0" fmla="*/ 1879600 w 3441700"/>
              <a:gd name="connsiteY0" fmla="*/ 711200 h 720725"/>
              <a:gd name="connsiteX1" fmla="*/ 1622425 w 3441700"/>
              <a:gd name="connsiteY1" fmla="*/ 720725 h 720725"/>
              <a:gd name="connsiteX2" fmla="*/ 1457325 w 3441700"/>
              <a:gd name="connsiteY2" fmla="*/ 714375 h 720725"/>
              <a:gd name="connsiteX3" fmla="*/ 1225550 w 3441700"/>
              <a:gd name="connsiteY3" fmla="*/ 701675 h 720725"/>
              <a:gd name="connsiteX4" fmla="*/ 1073150 w 3441700"/>
              <a:gd name="connsiteY4" fmla="*/ 685800 h 720725"/>
              <a:gd name="connsiteX5" fmla="*/ 898525 w 3441700"/>
              <a:gd name="connsiteY5" fmla="*/ 663575 h 720725"/>
              <a:gd name="connsiteX6" fmla="*/ 749300 w 3441700"/>
              <a:gd name="connsiteY6" fmla="*/ 638175 h 720725"/>
              <a:gd name="connsiteX7" fmla="*/ 609600 w 3441700"/>
              <a:gd name="connsiteY7" fmla="*/ 600075 h 720725"/>
              <a:gd name="connsiteX8" fmla="*/ 511175 w 3441700"/>
              <a:gd name="connsiteY8" fmla="*/ 565150 h 720725"/>
              <a:gd name="connsiteX9" fmla="*/ 400050 w 3441700"/>
              <a:gd name="connsiteY9" fmla="*/ 511175 h 720725"/>
              <a:gd name="connsiteX10" fmla="*/ 301625 w 3441700"/>
              <a:gd name="connsiteY10" fmla="*/ 450850 h 720725"/>
              <a:gd name="connsiteX11" fmla="*/ 212725 w 3441700"/>
              <a:gd name="connsiteY11" fmla="*/ 384175 h 720725"/>
              <a:gd name="connsiteX12" fmla="*/ 117475 w 3441700"/>
              <a:gd name="connsiteY12" fmla="*/ 298450 h 720725"/>
              <a:gd name="connsiteX13" fmla="*/ 73025 w 3441700"/>
              <a:gd name="connsiteY13" fmla="*/ 254000 h 720725"/>
              <a:gd name="connsiteX14" fmla="*/ 31750 w 3441700"/>
              <a:gd name="connsiteY14" fmla="*/ 203200 h 720725"/>
              <a:gd name="connsiteX15" fmla="*/ 3175 w 3441700"/>
              <a:gd name="connsiteY15" fmla="*/ 149225 h 720725"/>
              <a:gd name="connsiteX16" fmla="*/ 0 w 3441700"/>
              <a:gd name="connsiteY16" fmla="*/ 111125 h 720725"/>
              <a:gd name="connsiteX17" fmla="*/ 6350 w 3441700"/>
              <a:gd name="connsiteY17" fmla="*/ 92075 h 720725"/>
              <a:gd name="connsiteX18" fmla="*/ 25400 w 3441700"/>
              <a:gd name="connsiteY18" fmla="*/ 69850 h 720725"/>
              <a:gd name="connsiteX19" fmla="*/ 63500 w 3441700"/>
              <a:gd name="connsiteY19" fmla="*/ 44450 h 720725"/>
              <a:gd name="connsiteX20" fmla="*/ 117475 w 3441700"/>
              <a:gd name="connsiteY20" fmla="*/ 22225 h 720725"/>
              <a:gd name="connsiteX21" fmla="*/ 190500 w 3441700"/>
              <a:gd name="connsiteY21" fmla="*/ 6350 h 720725"/>
              <a:gd name="connsiteX22" fmla="*/ 238125 w 3441700"/>
              <a:gd name="connsiteY22" fmla="*/ 0 h 720725"/>
              <a:gd name="connsiteX23" fmla="*/ 488950 w 3441700"/>
              <a:gd name="connsiteY23" fmla="*/ 200025 h 720725"/>
              <a:gd name="connsiteX24" fmla="*/ 498475 w 3441700"/>
              <a:gd name="connsiteY24" fmla="*/ 225425 h 720725"/>
              <a:gd name="connsiteX25" fmla="*/ 517525 w 3441700"/>
              <a:gd name="connsiteY25" fmla="*/ 260350 h 720725"/>
              <a:gd name="connsiteX26" fmla="*/ 555625 w 3441700"/>
              <a:gd name="connsiteY26" fmla="*/ 304800 h 720725"/>
              <a:gd name="connsiteX27" fmla="*/ 600075 w 3441700"/>
              <a:gd name="connsiteY27" fmla="*/ 336550 h 720725"/>
              <a:gd name="connsiteX28" fmla="*/ 676275 w 3441700"/>
              <a:gd name="connsiteY28" fmla="*/ 368300 h 720725"/>
              <a:gd name="connsiteX29" fmla="*/ 777875 w 3441700"/>
              <a:gd name="connsiteY29" fmla="*/ 396875 h 720725"/>
              <a:gd name="connsiteX30" fmla="*/ 895350 w 3441700"/>
              <a:gd name="connsiteY30" fmla="*/ 425450 h 720725"/>
              <a:gd name="connsiteX31" fmla="*/ 1016000 w 3441700"/>
              <a:gd name="connsiteY31" fmla="*/ 454025 h 720725"/>
              <a:gd name="connsiteX32" fmla="*/ 1123950 w 3441700"/>
              <a:gd name="connsiteY32" fmla="*/ 473075 h 720725"/>
              <a:gd name="connsiteX33" fmla="*/ 1225550 w 3441700"/>
              <a:gd name="connsiteY33" fmla="*/ 485775 h 720725"/>
              <a:gd name="connsiteX34" fmla="*/ 1327150 w 3441700"/>
              <a:gd name="connsiteY34" fmla="*/ 495300 h 720725"/>
              <a:gd name="connsiteX35" fmla="*/ 1412875 w 3441700"/>
              <a:gd name="connsiteY35" fmla="*/ 495300 h 720725"/>
              <a:gd name="connsiteX36" fmla="*/ 1606550 w 3441700"/>
              <a:gd name="connsiteY36" fmla="*/ 495300 h 720725"/>
              <a:gd name="connsiteX37" fmla="*/ 1793875 w 3441700"/>
              <a:gd name="connsiteY37" fmla="*/ 508000 h 720725"/>
              <a:gd name="connsiteX38" fmla="*/ 1908175 w 3441700"/>
              <a:gd name="connsiteY38" fmla="*/ 508000 h 720725"/>
              <a:gd name="connsiteX39" fmla="*/ 2070100 w 3441700"/>
              <a:gd name="connsiteY39" fmla="*/ 498475 h 720725"/>
              <a:gd name="connsiteX40" fmla="*/ 2124075 w 3441700"/>
              <a:gd name="connsiteY40" fmla="*/ 492125 h 720725"/>
              <a:gd name="connsiteX41" fmla="*/ 2279650 w 3441700"/>
              <a:gd name="connsiteY41" fmla="*/ 473075 h 720725"/>
              <a:gd name="connsiteX42" fmla="*/ 2428875 w 3441700"/>
              <a:gd name="connsiteY42" fmla="*/ 454025 h 720725"/>
              <a:gd name="connsiteX43" fmla="*/ 2552700 w 3441700"/>
              <a:gd name="connsiteY43" fmla="*/ 438150 h 720725"/>
              <a:gd name="connsiteX44" fmla="*/ 2667000 w 3441700"/>
              <a:gd name="connsiteY44" fmla="*/ 419100 h 720725"/>
              <a:gd name="connsiteX45" fmla="*/ 2749550 w 3441700"/>
              <a:gd name="connsiteY45" fmla="*/ 403225 h 720725"/>
              <a:gd name="connsiteX46" fmla="*/ 2832100 w 3441700"/>
              <a:gd name="connsiteY46" fmla="*/ 381000 h 720725"/>
              <a:gd name="connsiteX47" fmla="*/ 2987675 w 3441700"/>
              <a:gd name="connsiteY47" fmla="*/ 320675 h 720725"/>
              <a:gd name="connsiteX48" fmla="*/ 3098800 w 3441700"/>
              <a:gd name="connsiteY48" fmla="*/ 276225 h 720725"/>
              <a:gd name="connsiteX49" fmla="*/ 3206750 w 3441700"/>
              <a:gd name="connsiteY49" fmla="*/ 219075 h 720725"/>
              <a:gd name="connsiteX50" fmla="*/ 3276600 w 3441700"/>
              <a:gd name="connsiteY50" fmla="*/ 177800 h 720725"/>
              <a:gd name="connsiteX51" fmla="*/ 3441700 w 3441700"/>
              <a:gd name="connsiteY51" fmla="*/ 222250 h 720725"/>
              <a:gd name="connsiteX52" fmla="*/ 3371850 w 3441700"/>
              <a:gd name="connsiteY52" fmla="*/ 285750 h 720725"/>
              <a:gd name="connsiteX53" fmla="*/ 3251200 w 3441700"/>
              <a:gd name="connsiteY53" fmla="*/ 371475 h 720725"/>
              <a:gd name="connsiteX54" fmla="*/ 3159125 w 3441700"/>
              <a:gd name="connsiteY54" fmla="*/ 431800 h 720725"/>
              <a:gd name="connsiteX55" fmla="*/ 3003550 w 3441700"/>
              <a:gd name="connsiteY55" fmla="*/ 511175 h 720725"/>
              <a:gd name="connsiteX56" fmla="*/ 2863850 w 3441700"/>
              <a:gd name="connsiteY56" fmla="*/ 561975 h 720725"/>
              <a:gd name="connsiteX57" fmla="*/ 2711450 w 3441700"/>
              <a:gd name="connsiteY57" fmla="*/ 606425 h 720725"/>
              <a:gd name="connsiteX58" fmla="*/ 2578100 w 3441700"/>
              <a:gd name="connsiteY58" fmla="*/ 638175 h 720725"/>
              <a:gd name="connsiteX59" fmla="*/ 2441575 w 3441700"/>
              <a:gd name="connsiteY59" fmla="*/ 660400 h 720725"/>
              <a:gd name="connsiteX60" fmla="*/ 2327275 w 3441700"/>
              <a:gd name="connsiteY60" fmla="*/ 679450 h 720725"/>
              <a:gd name="connsiteX61" fmla="*/ 2155825 w 3441700"/>
              <a:gd name="connsiteY61" fmla="*/ 692150 h 720725"/>
              <a:gd name="connsiteX62" fmla="*/ 1879600 w 3441700"/>
              <a:gd name="connsiteY62" fmla="*/ 711200 h 720725"/>
              <a:gd name="connsiteX0" fmla="*/ 1879600 w 3371850"/>
              <a:gd name="connsiteY0" fmla="*/ 711200 h 720725"/>
              <a:gd name="connsiteX1" fmla="*/ 1622425 w 3371850"/>
              <a:gd name="connsiteY1" fmla="*/ 720725 h 720725"/>
              <a:gd name="connsiteX2" fmla="*/ 1457325 w 3371850"/>
              <a:gd name="connsiteY2" fmla="*/ 714375 h 720725"/>
              <a:gd name="connsiteX3" fmla="*/ 1225550 w 3371850"/>
              <a:gd name="connsiteY3" fmla="*/ 701675 h 720725"/>
              <a:gd name="connsiteX4" fmla="*/ 1073150 w 3371850"/>
              <a:gd name="connsiteY4" fmla="*/ 685800 h 720725"/>
              <a:gd name="connsiteX5" fmla="*/ 898525 w 3371850"/>
              <a:gd name="connsiteY5" fmla="*/ 663575 h 720725"/>
              <a:gd name="connsiteX6" fmla="*/ 749300 w 3371850"/>
              <a:gd name="connsiteY6" fmla="*/ 638175 h 720725"/>
              <a:gd name="connsiteX7" fmla="*/ 609600 w 3371850"/>
              <a:gd name="connsiteY7" fmla="*/ 600075 h 720725"/>
              <a:gd name="connsiteX8" fmla="*/ 511175 w 3371850"/>
              <a:gd name="connsiteY8" fmla="*/ 565150 h 720725"/>
              <a:gd name="connsiteX9" fmla="*/ 400050 w 3371850"/>
              <a:gd name="connsiteY9" fmla="*/ 511175 h 720725"/>
              <a:gd name="connsiteX10" fmla="*/ 301625 w 3371850"/>
              <a:gd name="connsiteY10" fmla="*/ 450850 h 720725"/>
              <a:gd name="connsiteX11" fmla="*/ 212725 w 3371850"/>
              <a:gd name="connsiteY11" fmla="*/ 384175 h 720725"/>
              <a:gd name="connsiteX12" fmla="*/ 117475 w 3371850"/>
              <a:gd name="connsiteY12" fmla="*/ 298450 h 720725"/>
              <a:gd name="connsiteX13" fmla="*/ 73025 w 3371850"/>
              <a:gd name="connsiteY13" fmla="*/ 254000 h 720725"/>
              <a:gd name="connsiteX14" fmla="*/ 31750 w 3371850"/>
              <a:gd name="connsiteY14" fmla="*/ 203200 h 720725"/>
              <a:gd name="connsiteX15" fmla="*/ 3175 w 3371850"/>
              <a:gd name="connsiteY15" fmla="*/ 149225 h 720725"/>
              <a:gd name="connsiteX16" fmla="*/ 0 w 3371850"/>
              <a:gd name="connsiteY16" fmla="*/ 111125 h 720725"/>
              <a:gd name="connsiteX17" fmla="*/ 6350 w 3371850"/>
              <a:gd name="connsiteY17" fmla="*/ 92075 h 720725"/>
              <a:gd name="connsiteX18" fmla="*/ 25400 w 3371850"/>
              <a:gd name="connsiteY18" fmla="*/ 69850 h 720725"/>
              <a:gd name="connsiteX19" fmla="*/ 63500 w 3371850"/>
              <a:gd name="connsiteY19" fmla="*/ 44450 h 720725"/>
              <a:gd name="connsiteX20" fmla="*/ 117475 w 3371850"/>
              <a:gd name="connsiteY20" fmla="*/ 22225 h 720725"/>
              <a:gd name="connsiteX21" fmla="*/ 190500 w 3371850"/>
              <a:gd name="connsiteY21" fmla="*/ 6350 h 720725"/>
              <a:gd name="connsiteX22" fmla="*/ 238125 w 3371850"/>
              <a:gd name="connsiteY22" fmla="*/ 0 h 720725"/>
              <a:gd name="connsiteX23" fmla="*/ 488950 w 3371850"/>
              <a:gd name="connsiteY23" fmla="*/ 200025 h 720725"/>
              <a:gd name="connsiteX24" fmla="*/ 498475 w 3371850"/>
              <a:gd name="connsiteY24" fmla="*/ 225425 h 720725"/>
              <a:gd name="connsiteX25" fmla="*/ 517525 w 3371850"/>
              <a:gd name="connsiteY25" fmla="*/ 260350 h 720725"/>
              <a:gd name="connsiteX26" fmla="*/ 555625 w 3371850"/>
              <a:gd name="connsiteY26" fmla="*/ 304800 h 720725"/>
              <a:gd name="connsiteX27" fmla="*/ 600075 w 3371850"/>
              <a:gd name="connsiteY27" fmla="*/ 336550 h 720725"/>
              <a:gd name="connsiteX28" fmla="*/ 676275 w 3371850"/>
              <a:gd name="connsiteY28" fmla="*/ 368300 h 720725"/>
              <a:gd name="connsiteX29" fmla="*/ 777875 w 3371850"/>
              <a:gd name="connsiteY29" fmla="*/ 396875 h 720725"/>
              <a:gd name="connsiteX30" fmla="*/ 895350 w 3371850"/>
              <a:gd name="connsiteY30" fmla="*/ 425450 h 720725"/>
              <a:gd name="connsiteX31" fmla="*/ 1016000 w 3371850"/>
              <a:gd name="connsiteY31" fmla="*/ 454025 h 720725"/>
              <a:gd name="connsiteX32" fmla="*/ 1123950 w 3371850"/>
              <a:gd name="connsiteY32" fmla="*/ 473075 h 720725"/>
              <a:gd name="connsiteX33" fmla="*/ 1225550 w 3371850"/>
              <a:gd name="connsiteY33" fmla="*/ 485775 h 720725"/>
              <a:gd name="connsiteX34" fmla="*/ 1327150 w 3371850"/>
              <a:gd name="connsiteY34" fmla="*/ 495300 h 720725"/>
              <a:gd name="connsiteX35" fmla="*/ 1412875 w 3371850"/>
              <a:gd name="connsiteY35" fmla="*/ 495300 h 720725"/>
              <a:gd name="connsiteX36" fmla="*/ 1606550 w 3371850"/>
              <a:gd name="connsiteY36" fmla="*/ 495300 h 720725"/>
              <a:gd name="connsiteX37" fmla="*/ 1793875 w 3371850"/>
              <a:gd name="connsiteY37" fmla="*/ 508000 h 720725"/>
              <a:gd name="connsiteX38" fmla="*/ 1908175 w 3371850"/>
              <a:gd name="connsiteY38" fmla="*/ 508000 h 720725"/>
              <a:gd name="connsiteX39" fmla="*/ 2070100 w 3371850"/>
              <a:gd name="connsiteY39" fmla="*/ 498475 h 720725"/>
              <a:gd name="connsiteX40" fmla="*/ 2124075 w 3371850"/>
              <a:gd name="connsiteY40" fmla="*/ 492125 h 720725"/>
              <a:gd name="connsiteX41" fmla="*/ 2279650 w 3371850"/>
              <a:gd name="connsiteY41" fmla="*/ 473075 h 720725"/>
              <a:gd name="connsiteX42" fmla="*/ 2428875 w 3371850"/>
              <a:gd name="connsiteY42" fmla="*/ 454025 h 720725"/>
              <a:gd name="connsiteX43" fmla="*/ 2552700 w 3371850"/>
              <a:gd name="connsiteY43" fmla="*/ 438150 h 720725"/>
              <a:gd name="connsiteX44" fmla="*/ 2667000 w 3371850"/>
              <a:gd name="connsiteY44" fmla="*/ 419100 h 720725"/>
              <a:gd name="connsiteX45" fmla="*/ 2749550 w 3371850"/>
              <a:gd name="connsiteY45" fmla="*/ 403225 h 720725"/>
              <a:gd name="connsiteX46" fmla="*/ 2832100 w 3371850"/>
              <a:gd name="connsiteY46" fmla="*/ 381000 h 720725"/>
              <a:gd name="connsiteX47" fmla="*/ 2987675 w 3371850"/>
              <a:gd name="connsiteY47" fmla="*/ 320675 h 720725"/>
              <a:gd name="connsiteX48" fmla="*/ 3098800 w 3371850"/>
              <a:gd name="connsiteY48" fmla="*/ 276225 h 720725"/>
              <a:gd name="connsiteX49" fmla="*/ 3206750 w 3371850"/>
              <a:gd name="connsiteY49" fmla="*/ 219075 h 720725"/>
              <a:gd name="connsiteX50" fmla="*/ 3276600 w 3371850"/>
              <a:gd name="connsiteY50" fmla="*/ 177800 h 720725"/>
              <a:gd name="connsiteX51" fmla="*/ 3371850 w 3371850"/>
              <a:gd name="connsiteY51" fmla="*/ 285750 h 720725"/>
              <a:gd name="connsiteX52" fmla="*/ 3251200 w 3371850"/>
              <a:gd name="connsiteY52" fmla="*/ 371475 h 720725"/>
              <a:gd name="connsiteX53" fmla="*/ 3159125 w 3371850"/>
              <a:gd name="connsiteY53" fmla="*/ 431800 h 720725"/>
              <a:gd name="connsiteX54" fmla="*/ 3003550 w 3371850"/>
              <a:gd name="connsiteY54" fmla="*/ 511175 h 720725"/>
              <a:gd name="connsiteX55" fmla="*/ 2863850 w 3371850"/>
              <a:gd name="connsiteY55" fmla="*/ 561975 h 720725"/>
              <a:gd name="connsiteX56" fmla="*/ 2711450 w 3371850"/>
              <a:gd name="connsiteY56" fmla="*/ 606425 h 720725"/>
              <a:gd name="connsiteX57" fmla="*/ 2578100 w 3371850"/>
              <a:gd name="connsiteY57" fmla="*/ 638175 h 720725"/>
              <a:gd name="connsiteX58" fmla="*/ 2441575 w 3371850"/>
              <a:gd name="connsiteY58" fmla="*/ 660400 h 720725"/>
              <a:gd name="connsiteX59" fmla="*/ 2327275 w 3371850"/>
              <a:gd name="connsiteY59" fmla="*/ 679450 h 720725"/>
              <a:gd name="connsiteX60" fmla="*/ 2155825 w 3371850"/>
              <a:gd name="connsiteY60" fmla="*/ 692150 h 720725"/>
              <a:gd name="connsiteX61" fmla="*/ 1879600 w 3371850"/>
              <a:gd name="connsiteY61" fmla="*/ 711200 h 720725"/>
              <a:gd name="connsiteX0" fmla="*/ 1879600 w 3371850"/>
              <a:gd name="connsiteY0" fmla="*/ 711200 h 720725"/>
              <a:gd name="connsiteX1" fmla="*/ 1622425 w 3371850"/>
              <a:gd name="connsiteY1" fmla="*/ 720725 h 720725"/>
              <a:gd name="connsiteX2" fmla="*/ 1457325 w 3371850"/>
              <a:gd name="connsiteY2" fmla="*/ 714375 h 720725"/>
              <a:gd name="connsiteX3" fmla="*/ 1225550 w 3371850"/>
              <a:gd name="connsiteY3" fmla="*/ 701675 h 720725"/>
              <a:gd name="connsiteX4" fmla="*/ 1073150 w 3371850"/>
              <a:gd name="connsiteY4" fmla="*/ 685800 h 720725"/>
              <a:gd name="connsiteX5" fmla="*/ 898525 w 3371850"/>
              <a:gd name="connsiteY5" fmla="*/ 663575 h 720725"/>
              <a:gd name="connsiteX6" fmla="*/ 749300 w 3371850"/>
              <a:gd name="connsiteY6" fmla="*/ 638175 h 720725"/>
              <a:gd name="connsiteX7" fmla="*/ 609600 w 3371850"/>
              <a:gd name="connsiteY7" fmla="*/ 600075 h 720725"/>
              <a:gd name="connsiteX8" fmla="*/ 511175 w 3371850"/>
              <a:gd name="connsiteY8" fmla="*/ 565150 h 720725"/>
              <a:gd name="connsiteX9" fmla="*/ 400050 w 3371850"/>
              <a:gd name="connsiteY9" fmla="*/ 511175 h 720725"/>
              <a:gd name="connsiteX10" fmla="*/ 301625 w 3371850"/>
              <a:gd name="connsiteY10" fmla="*/ 450850 h 720725"/>
              <a:gd name="connsiteX11" fmla="*/ 212725 w 3371850"/>
              <a:gd name="connsiteY11" fmla="*/ 384175 h 720725"/>
              <a:gd name="connsiteX12" fmla="*/ 117475 w 3371850"/>
              <a:gd name="connsiteY12" fmla="*/ 298450 h 720725"/>
              <a:gd name="connsiteX13" fmla="*/ 73025 w 3371850"/>
              <a:gd name="connsiteY13" fmla="*/ 254000 h 720725"/>
              <a:gd name="connsiteX14" fmla="*/ 31750 w 3371850"/>
              <a:gd name="connsiteY14" fmla="*/ 203200 h 720725"/>
              <a:gd name="connsiteX15" fmla="*/ 3175 w 3371850"/>
              <a:gd name="connsiteY15" fmla="*/ 149225 h 720725"/>
              <a:gd name="connsiteX16" fmla="*/ 0 w 3371850"/>
              <a:gd name="connsiteY16" fmla="*/ 111125 h 720725"/>
              <a:gd name="connsiteX17" fmla="*/ 6350 w 3371850"/>
              <a:gd name="connsiteY17" fmla="*/ 92075 h 720725"/>
              <a:gd name="connsiteX18" fmla="*/ 25400 w 3371850"/>
              <a:gd name="connsiteY18" fmla="*/ 69850 h 720725"/>
              <a:gd name="connsiteX19" fmla="*/ 63500 w 3371850"/>
              <a:gd name="connsiteY19" fmla="*/ 44450 h 720725"/>
              <a:gd name="connsiteX20" fmla="*/ 117475 w 3371850"/>
              <a:gd name="connsiteY20" fmla="*/ 22225 h 720725"/>
              <a:gd name="connsiteX21" fmla="*/ 190500 w 3371850"/>
              <a:gd name="connsiteY21" fmla="*/ 6350 h 720725"/>
              <a:gd name="connsiteX22" fmla="*/ 238125 w 3371850"/>
              <a:gd name="connsiteY22" fmla="*/ 0 h 720725"/>
              <a:gd name="connsiteX23" fmla="*/ 488950 w 3371850"/>
              <a:gd name="connsiteY23" fmla="*/ 200025 h 720725"/>
              <a:gd name="connsiteX24" fmla="*/ 498475 w 3371850"/>
              <a:gd name="connsiteY24" fmla="*/ 225425 h 720725"/>
              <a:gd name="connsiteX25" fmla="*/ 517525 w 3371850"/>
              <a:gd name="connsiteY25" fmla="*/ 260350 h 720725"/>
              <a:gd name="connsiteX26" fmla="*/ 555625 w 3371850"/>
              <a:gd name="connsiteY26" fmla="*/ 304800 h 720725"/>
              <a:gd name="connsiteX27" fmla="*/ 600075 w 3371850"/>
              <a:gd name="connsiteY27" fmla="*/ 336550 h 720725"/>
              <a:gd name="connsiteX28" fmla="*/ 676275 w 3371850"/>
              <a:gd name="connsiteY28" fmla="*/ 368300 h 720725"/>
              <a:gd name="connsiteX29" fmla="*/ 777875 w 3371850"/>
              <a:gd name="connsiteY29" fmla="*/ 396875 h 720725"/>
              <a:gd name="connsiteX30" fmla="*/ 895350 w 3371850"/>
              <a:gd name="connsiteY30" fmla="*/ 425450 h 720725"/>
              <a:gd name="connsiteX31" fmla="*/ 1016000 w 3371850"/>
              <a:gd name="connsiteY31" fmla="*/ 454025 h 720725"/>
              <a:gd name="connsiteX32" fmla="*/ 1123950 w 3371850"/>
              <a:gd name="connsiteY32" fmla="*/ 473075 h 720725"/>
              <a:gd name="connsiteX33" fmla="*/ 1225550 w 3371850"/>
              <a:gd name="connsiteY33" fmla="*/ 485775 h 720725"/>
              <a:gd name="connsiteX34" fmla="*/ 1327150 w 3371850"/>
              <a:gd name="connsiteY34" fmla="*/ 495300 h 720725"/>
              <a:gd name="connsiteX35" fmla="*/ 1412875 w 3371850"/>
              <a:gd name="connsiteY35" fmla="*/ 495300 h 720725"/>
              <a:gd name="connsiteX36" fmla="*/ 1606550 w 3371850"/>
              <a:gd name="connsiteY36" fmla="*/ 495300 h 720725"/>
              <a:gd name="connsiteX37" fmla="*/ 1793875 w 3371850"/>
              <a:gd name="connsiteY37" fmla="*/ 508000 h 720725"/>
              <a:gd name="connsiteX38" fmla="*/ 1908175 w 3371850"/>
              <a:gd name="connsiteY38" fmla="*/ 508000 h 720725"/>
              <a:gd name="connsiteX39" fmla="*/ 2070100 w 3371850"/>
              <a:gd name="connsiteY39" fmla="*/ 498475 h 720725"/>
              <a:gd name="connsiteX40" fmla="*/ 2124075 w 3371850"/>
              <a:gd name="connsiteY40" fmla="*/ 492125 h 720725"/>
              <a:gd name="connsiteX41" fmla="*/ 2279650 w 3371850"/>
              <a:gd name="connsiteY41" fmla="*/ 473075 h 720725"/>
              <a:gd name="connsiteX42" fmla="*/ 2428875 w 3371850"/>
              <a:gd name="connsiteY42" fmla="*/ 454025 h 720725"/>
              <a:gd name="connsiteX43" fmla="*/ 2552700 w 3371850"/>
              <a:gd name="connsiteY43" fmla="*/ 438150 h 720725"/>
              <a:gd name="connsiteX44" fmla="*/ 2667000 w 3371850"/>
              <a:gd name="connsiteY44" fmla="*/ 419100 h 720725"/>
              <a:gd name="connsiteX45" fmla="*/ 2749550 w 3371850"/>
              <a:gd name="connsiteY45" fmla="*/ 403225 h 720725"/>
              <a:gd name="connsiteX46" fmla="*/ 2832100 w 3371850"/>
              <a:gd name="connsiteY46" fmla="*/ 381000 h 720725"/>
              <a:gd name="connsiteX47" fmla="*/ 2987675 w 3371850"/>
              <a:gd name="connsiteY47" fmla="*/ 320675 h 720725"/>
              <a:gd name="connsiteX48" fmla="*/ 3098800 w 3371850"/>
              <a:gd name="connsiteY48" fmla="*/ 276225 h 720725"/>
              <a:gd name="connsiteX49" fmla="*/ 3206750 w 3371850"/>
              <a:gd name="connsiteY49" fmla="*/ 219075 h 720725"/>
              <a:gd name="connsiteX50" fmla="*/ 3371850 w 3371850"/>
              <a:gd name="connsiteY50" fmla="*/ 285750 h 720725"/>
              <a:gd name="connsiteX51" fmla="*/ 3251200 w 3371850"/>
              <a:gd name="connsiteY51" fmla="*/ 371475 h 720725"/>
              <a:gd name="connsiteX52" fmla="*/ 3159125 w 3371850"/>
              <a:gd name="connsiteY52" fmla="*/ 431800 h 720725"/>
              <a:gd name="connsiteX53" fmla="*/ 3003550 w 3371850"/>
              <a:gd name="connsiteY53" fmla="*/ 511175 h 720725"/>
              <a:gd name="connsiteX54" fmla="*/ 2863850 w 3371850"/>
              <a:gd name="connsiteY54" fmla="*/ 561975 h 720725"/>
              <a:gd name="connsiteX55" fmla="*/ 2711450 w 3371850"/>
              <a:gd name="connsiteY55" fmla="*/ 606425 h 720725"/>
              <a:gd name="connsiteX56" fmla="*/ 2578100 w 3371850"/>
              <a:gd name="connsiteY56" fmla="*/ 638175 h 720725"/>
              <a:gd name="connsiteX57" fmla="*/ 2441575 w 3371850"/>
              <a:gd name="connsiteY57" fmla="*/ 660400 h 720725"/>
              <a:gd name="connsiteX58" fmla="*/ 2327275 w 3371850"/>
              <a:gd name="connsiteY58" fmla="*/ 679450 h 720725"/>
              <a:gd name="connsiteX59" fmla="*/ 2155825 w 3371850"/>
              <a:gd name="connsiteY59" fmla="*/ 692150 h 720725"/>
              <a:gd name="connsiteX60" fmla="*/ 1879600 w 3371850"/>
              <a:gd name="connsiteY60" fmla="*/ 711200 h 720725"/>
              <a:gd name="connsiteX0" fmla="*/ 1879600 w 3371850"/>
              <a:gd name="connsiteY0" fmla="*/ 711200 h 720725"/>
              <a:gd name="connsiteX1" fmla="*/ 1622425 w 3371850"/>
              <a:gd name="connsiteY1" fmla="*/ 720725 h 720725"/>
              <a:gd name="connsiteX2" fmla="*/ 1457325 w 3371850"/>
              <a:gd name="connsiteY2" fmla="*/ 714375 h 720725"/>
              <a:gd name="connsiteX3" fmla="*/ 1225550 w 3371850"/>
              <a:gd name="connsiteY3" fmla="*/ 701675 h 720725"/>
              <a:gd name="connsiteX4" fmla="*/ 1073150 w 3371850"/>
              <a:gd name="connsiteY4" fmla="*/ 685800 h 720725"/>
              <a:gd name="connsiteX5" fmla="*/ 898525 w 3371850"/>
              <a:gd name="connsiteY5" fmla="*/ 663575 h 720725"/>
              <a:gd name="connsiteX6" fmla="*/ 749300 w 3371850"/>
              <a:gd name="connsiteY6" fmla="*/ 638175 h 720725"/>
              <a:gd name="connsiteX7" fmla="*/ 609600 w 3371850"/>
              <a:gd name="connsiteY7" fmla="*/ 600075 h 720725"/>
              <a:gd name="connsiteX8" fmla="*/ 511175 w 3371850"/>
              <a:gd name="connsiteY8" fmla="*/ 565150 h 720725"/>
              <a:gd name="connsiteX9" fmla="*/ 400050 w 3371850"/>
              <a:gd name="connsiteY9" fmla="*/ 511175 h 720725"/>
              <a:gd name="connsiteX10" fmla="*/ 301625 w 3371850"/>
              <a:gd name="connsiteY10" fmla="*/ 450850 h 720725"/>
              <a:gd name="connsiteX11" fmla="*/ 212725 w 3371850"/>
              <a:gd name="connsiteY11" fmla="*/ 384175 h 720725"/>
              <a:gd name="connsiteX12" fmla="*/ 117475 w 3371850"/>
              <a:gd name="connsiteY12" fmla="*/ 298450 h 720725"/>
              <a:gd name="connsiteX13" fmla="*/ 73025 w 3371850"/>
              <a:gd name="connsiteY13" fmla="*/ 254000 h 720725"/>
              <a:gd name="connsiteX14" fmla="*/ 31750 w 3371850"/>
              <a:gd name="connsiteY14" fmla="*/ 203200 h 720725"/>
              <a:gd name="connsiteX15" fmla="*/ 3175 w 3371850"/>
              <a:gd name="connsiteY15" fmla="*/ 149225 h 720725"/>
              <a:gd name="connsiteX16" fmla="*/ 0 w 3371850"/>
              <a:gd name="connsiteY16" fmla="*/ 111125 h 720725"/>
              <a:gd name="connsiteX17" fmla="*/ 6350 w 3371850"/>
              <a:gd name="connsiteY17" fmla="*/ 92075 h 720725"/>
              <a:gd name="connsiteX18" fmla="*/ 25400 w 3371850"/>
              <a:gd name="connsiteY18" fmla="*/ 69850 h 720725"/>
              <a:gd name="connsiteX19" fmla="*/ 63500 w 3371850"/>
              <a:gd name="connsiteY19" fmla="*/ 44450 h 720725"/>
              <a:gd name="connsiteX20" fmla="*/ 117475 w 3371850"/>
              <a:gd name="connsiteY20" fmla="*/ 22225 h 720725"/>
              <a:gd name="connsiteX21" fmla="*/ 190500 w 3371850"/>
              <a:gd name="connsiteY21" fmla="*/ 6350 h 720725"/>
              <a:gd name="connsiteX22" fmla="*/ 238125 w 3371850"/>
              <a:gd name="connsiteY22" fmla="*/ 0 h 720725"/>
              <a:gd name="connsiteX23" fmla="*/ 488950 w 3371850"/>
              <a:gd name="connsiteY23" fmla="*/ 200025 h 720725"/>
              <a:gd name="connsiteX24" fmla="*/ 498475 w 3371850"/>
              <a:gd name="connsiteY24" fmla="*/ 225425 h 720725"/>
              <a:gd name="connsiteX25" fmla="*/ 517525 w 3371850"/>
              <a:gd name="connsiteY25" fmla="*/ 260350 h 720725"/>
              <a:gd name="connsiteX26" fmla="*/ 555625 w 3371850"/>
              <a:gd name="connsiteY26" fmla="*/ 304800 h 720725"/>
              <a:gd name="connsiteX27" fmla="*/ 600075 w 3371850"/>
              <a:gd name="connsiteY27" fmla="*/ 336550 h 720725"/>
              <a:gd name="connsiteX28" fmla="*/ 676275 w 3371850"/>
              <a:gd name="connsiteY28" fmla="*/ 368300 h 720725"/>
              <a:gd name="connsiteX29" fmla="*/ 777875 w 3371850"/>
              <a:gd name="connsiteY29" fmla="*/ 396875 h 720725"/>
              <a:gd name="connsiteX30" fmla="*/ 895350 w 3371850"/>
              <a:gd name="connsiteY30" fmla="*/ 425450 h 720725"/>
              <a:gd name="connsiteX31" fmla="*/ 1016000 w 3371850"/>
              <a:gd name="connsiteY31" fmla="*/ 454025 h 720725"/>
              <a:gd name="connsiteX32" fmla="*/ 1123950 w 3371850"/>
              <a:gd name="connsiteY32" fmla="*/ 473075 h 720725"/>
              <a:gd name="connsiteX33" fmla="*/ 1225550 w 3371850"/>
              <a:gd name="connsiteY33" fmla="*/ 485775 h 720725"/>
              <a:gd name="connsiteX34" fmla="*/ 1327150 w 3371850"/>
              <a:gd name="connsiteY34" fmla="*/ 495300 h 720725"/>
              <a:gd name="connsiteX35" fmla="*/ 1412875 w 3371850"/>
              <a:gd name="connsiteY35" fmla="*/ 495300 h 720725"/>
              <a:gd name="connsiteX36" fmla="*/ 1606550 w 3371850"/>
              <a:gd name="connsiteY36" fmla="*/ 495300 h 720725"/>
              <a:gd name="connsiteX37" fmla="*/ 1793875 w 3371850"/>
              <a:gd name="connsiteY37" fmla="*/ 508000 h 720725"/>
              <a:gd name="connsiteX38" fmla="*/ 1908175 w 3371850"/>
              <a:gd name="connsiteY38" fmla="*/ 508000 h 720725"/>
              <a:gd name="connsiteX39" fmla="*/ 2070100 w 3371850"/>
              <a:gd name="connsiteY39" fmla="*/ 498475 h 720725"/>
              <a:gd name="connsiteX40" fmla="*/ 2124075 w 3371850"/>
              <a:gd name="connsiteY40" fmla="*/ 492125 h 720725"/>
              <a:gd name="connsiteX41" fmla="*/ 2279650 w 3371850"/>
              <a:gd name="connsiteY41" fmla="*/ 473075 h 720725"/>
              <a:gd name="connsiteX42" fmla="*/ 2428875 w 3371850"/>
              <a:gd name="connsiteY42" fmla="*/ 454025 h 720725"/>
              <a:gd name="connsiteX43" fmla="*/ 2552700 w 3371850"/>
              <a:gd name="connsiteY43" fmla="*/ 438150 h 720725"/>
              <a:gd name="connsiteX44" fmla="*/ 2667000 w 3371850"/>
              <a:gd name="connsiteY44" fmla="*/ 419100 h 720725"/>
              <a:gd name="connsiteX45" fmla="*/ 2749550 w 3371850"/>
              <a:gd name="connsiteY45" fmla="*/ 403225 h 720725"/>
              <a:gd name="connsiteX46" fmla="*/ 2832100 w 3371850"/>
              <a:gd name="connsiteY46" fmla="*/ 381000 h 720725"/>
              <a:gd name="connsiteX47" fmla="*/ 2987675 w 3371850"/>
              <a:gd name="connsiteY47" fmla="*/ 320675 h 720725"/>
              <a:gd name="connsiteX48" fmla="*/ 3098800 w 3371850"/>
              <a:gd name="connsiteY48" fmla="*/ 276225 h 720725"/>
              <a:gd name="connsiteX49" fmla="*/ 3371850 w 3371850"/>
              <a:gd name="connsiteY49" fmla="*/ 285750 h 720725"/>
              <a:gd name="connsiteX50" fmla="*/ 3251200 w 3371850"/>
              <a:gd name="connsiteY50" fmla="*/ 371475 h 720725"/>
              <a:gd name="connsiteX51" fmla="*/ 3159125 w 3371850"/>
              <a:gd name="connsiteY51" fmla="*/ 431800 h 720725"/>
              <a:gd name="connsiteX52" fmla="*/ 3003550 w 3371850"/>
              <a:gd name="connsiteY52" fmla="*/ 511175 h 720725"/>
              <a:gd name="connsiteX53" fmla="*/ 2863850 w 3371850"/>
              <a:gd name="connsiteY53" fmla="*/ 561975 h 720725"/>
              <a:gd name="connsiteX54" fmla="*/ 2711450 w 3371850"/>
              <a:gd name="connsiteY54" fmla="*/ 606425 h 720725"/>
              <a:gd name="connsiteX55" fmla="*/ 2578100 w 3371850"/>
              <a:gd name="connsiteY55" fmla="*/ 638175 h 720725"/>
              <a:gd name="connsiteX56" fmla="*/ 2441575 w 3371850"/>
              <a:gd name="connsiteY56" fmla="*/ 660400 h 720725"/>
              <a:gd name="connsiteX57" fmla="*/ 2327275 w 3371850"/>
              <a:gd name="connsiteY57" fmla="*/ 679450 h 720725"/>
              <a:gd name="connsiteX58" fmla="*/ 2155825 w 3371850"/>
              <a:gd name="connsiteY58" fmla="*/ 692150 h 720725"/>
              <a:gd name="connsiteX59" fmla="*/ 1879600 w 3371850"/>
              <a:gd name="connsiteY59" fmla="*/ 711200 h 720725"/>
              <a:gd name="connsiteX0" fmla="*/ 1879600 w 3251200"/>
              <a:gd name="connsiteY0" fmla="*/ 711200 h 720725"/>
              <a:gd name="connsiteX1" fmla="*/ 1622425 w 3251200"/>
              <a:gd name="connsiteY1" fmla="*/ 720725 h 720725"/>
              <a:gd name="connsiteX2" fmla="*/ 1457325 w 3251200"/>
              <a:gd name="connsiteY2" fmla="*/ 714375 h 720725"/>
              <a:gd name="connsiteX3" fmla="*/ 1225550 w 3251200"/>
              <a:gd name="connsiteY3" fmla="*/ 701675 h 720725"/>
              <a:gd name="connsiteX4" fmla="*/ 1073150 w 3251200"/>
              <a:gd name="connsiteY4" fmla="*/ 685800 h 720725"/>
              <a:gd name="connsiteX5" fmla="*/ 898525 w 3251200"/>
              <a:gd name="connsiteY5" fmla="*/ 663575 h 720725"/>
              <a:gd name="connsiteX6" fmla="*/ 749300 w 3251200"/>
              <a:gd name="connsiteY6" fmla="*/ 638175 h 720725"/>
              <a:gd name="connsiteX7" fmla="*/ 609600 w 3251200"/>
              <a:gd name="connsiteY7" fmla="*/ 600075 h 720725"/>
              <a:gd name="connsiteX8" fmla="*/ 511175 w 3251200"/>
              <a:gd name="connsiteY8" fmla="*/ 565150 h 720725"/>
              <a:gd name="connsiteX9" fmla="*/ 400050 w 3251200"/>
              <a:gd name="connsiteY9" fmla="*/ 511175 h 720725"/>
              <a:gd name="connsiteX10" fmla="*/ 301625 w 3251200"/>
              <a:gd name="connsiteY10" fmla="*/ 450850 h 720725"/>
              <a:gd name="connsiteX11" fmla="*/ 212725 w 3251200"/>
              <a:gd name="connsiteY11" fmla="*/ 384175 h 720725"/>
              <a:gd name="connsiteX12" fmla="*/ 117475 w 3251200"/>
              <a:gd name="connsiteY12" fmla="*/ 298450 h 720725"/>
              <a:gd name="connsiteX13" fmla="*/ 73025 w 3251200"/>
              <a:gd name="connsiteY13" fmla="*/ 254000 h 720725"/>
              <a:gd name="connsiteX14" fmla="*/ 31750 w 3251200"/>
              <a:gd name="connsiteY14" fmla="*/ 203200 h 720725"/>
              <a:gd name="connsiteX15" fmla="*/ 3175 w 3251200"/>
              <a:gd name="connsiteY15" fmla="*/ 149225 h 720725"/>
              <a:gd name="connsiteX16" fmla="*/ 0 w 3251200"/>
              <a:gd name="connsiteY16" fmla="*/ 111125 h 720725"/>
              <a:gd name="connsiteX17" fmla="*/ 6350 w 3251200"/>
              <a:gd name="connsiteY17" fmla="*/ 92075 h 720725"/>
              <a:gd name="connsiteX18" fmla="*/ 25400 w 3251200"/>
              <a:gd name="connsiteY18" fmla="*/ 69850 h 720725"/>
              <a:gd name="connsiteX19" fmla="*/ 63500 w 3251200"/>
              <a:gd name="connsiteY19" fmla="*/ 44450 h 720725"/>
              <a:gd name="connsiteX20" fmla="*/ 117475 w 3251200"/>
              <a:gd name="connsiteY20" fmla="*/ 22225 h 720725"/>
              <a:gd name="connsiteX21" fmla="*/ 190500 w 3251200"/>
              <a:gd name="connsiteY21" fmla="*/ 6350 h 720725"/>
              <a:gd name="connsiteX22" fmla="*/ 238125 w 3251200"/>
              <a:gd name="connsiteY22" fmla="*/ 0 h 720725"/>
              <a:gd name="connsiteX23" fmla="*/ 488950 w 3251200"/>
              <a:gd name="connsiteY23" fmla="*/ 200025 h 720725"/>
              <a:gd name="connsiteX24" fmla="*/ 498475 w 3251200"/>
              <a:gd name="connsiteY24" fmla="*/ 225425 h 720725"/>
              <a:gd name="connsiteX25" fmla="*/ 517525 w 3251200"/>
              <a:gd name="connsiteY25" fmla="*/ 260350 h 720725"/>
              <a:gd name="connsiteX26" fmla="*/ 555625 w 3251200"/>
              <a:gd name="connsiteY26" fmla="*/ 304800 h 720725"/>
              <a:gd name="connsiteX27" fmla="*/ 600075 w 3251200"/>
              <a:gd name="connsiteY27" fmla="*/ 336550 h 720725"/>
              <a:gd name="connsiteX28" fmla="*/ 676275 w 3251200"/>
              <a:gd name="connsiteY28" fmla="*/ 368300 h 720725"/>
              <a:gd name="connsiteX29" fmla="*/ 777875 w 3251200"/>
              <a:gd name="connsiteY29" fmla="*/ 396875 h 720725"/>
              <a:gd name="connsiteX30" fmla="*/ 895350 w 3251200"/>
              <a:gd name="connsiteY30" fmla="*/ 425450 h 720725"/>
              <a:gd name="connsiteX31" fmla="*/ 1016000 w 3251200"/>
              <a:gd name="connsiteY31" fmla="*/ 454025 h 720725"/>
              <a:gd name="connsiteX32" fmla="*/ 1123950 w 3251200"/>
              <a:gd name="connsiteY32" fmla="*/ 473075 h 720725"/>
              <a:gd name="connsiteX33" fmla="*/ 1225550 w 3251200"/>
              <a:gd name="connsiteY33" fmla="*/ 485775 h 720725"/>
              <a:gd name="connsiteX34" fmla="*/ 1327150 w 3251200"/>
              <a:gd name="connsiteY34" fmla="*/ 495300 h 720725"/>
              <a:gd name="connsiteX35" fmla="*/ 1412875 w 3251200"/>
              <a:gd name="connsiteY35" fmla="*/ 495300 h 720725"/>
              <a:gd name="connsiteX36" fmla="*/ 1606550 w 3251200"/>
              <a:gd name="connsiteY36" fmla="*/ 495300 h 720725"/>
              <a:gd name="connsiteX37" fmla="*/ 1793875 w 3251200"/>
              <a:gd name="connsiteY37" fmla="*/ 508000 h 720725"/>
              <a:gd name="connsiteX38" fmla="*/ 1908175 w 3251200"/>
              <a:gd name="connsiteY38" fmla="*/ 508000 h 720725"/>
              <a:gd name="connsiteX39" fmla="*/ 2070100 w 3251200"/>
              <a:gd name="connsiteY39" fmla="*/ 498475 h 720725"/>
              <a:gd name="connsiteX40" fmla="*/ 2124075 w 3251200"/>
              <a:gd name="connsiteY40" fmla="*/ 492125 h 720725"/>
              <a:gd name="connsiteX41" fmla="*/ 2279650 w 3251200"/>
              <a:gd name="connsiteY41" fmla="*/ 473075 h 720725"/>
              <a:gd name="connsiteX42" fmla="*/ 2428875 w 3251200"/>
              <a:gd name="connsiteY42" fmla="*/ 454025 h 720725"/>
              <a:gd name="connsiteX43" fmla="*/ 2552700 w 3251200"/>
              <a:gd name="connsiteY43" fmla="*/ 438150 h 720725"/>
              <a:gd name="connsiteX44" fmla="*/ 2667000 w 3251200"/>
              <a:gd name="connsiteY44" fmla="*/ 419100 h 720725"/>
              <a:gd name="connsiteX45" fmla="*/ 2749550 w 3251200"/>
              <a:gd name="connsiteY45" fmla="*/ 403225 h 720725"/>
              <a:gd name="connsiteX46" fmla="*/ 2832100 w 3251200"/>
              <a:gd name="connsiteY46" fmla="*/ 381000 h 720725"/>
              <a:gd name="connsiteX47" fmla="*/ 2987675 w 3251200"/>
              <a:gd name="connsiteY47" fmla="*/ 320675 h 720725"/>
              <a:gd name="connsiteX48" fmla="*/ 3098800 w 3251200"/>
              <a:gd name="connsiteY48" fmla="*/ 276225 h 720725"/>
              <a:gd name="connsiteX49" fmla="*/ 3251200 w 3251200"/>
              <a:gd name="connsiteY49" fmla="*/ 371475 h 720725"/>
              <a:gd name="connsiteX50" fmla="*/ 3159125 w 3251200"/>
              <a:gd name="connsiteY50" fmla="*/ 431800 h 720725"/>
              <a:gd name="connsiteX51" fmla="*/ 3003550 w 3251200"/>
              <a:gd name="connsiteY51" fmla="*/ 511175 h 720725"/>
              <a:gd name="connsiteX52" fmla="*/ 2863850 w 3251200"/>
              <a:gd name="connsiteY52" fmla="*/ 561975 h 720725"/>
              <a:gd name="connsiteX53" fmla="*/ 2711450 w 3251200"/>
              <a:gd name="connsiteY53" fmla="*/ 606425 h 720725"/>
              <a:gd name="connsiteX54" fmla="*/ 2578100 w 3251200"/>
              <a:gd name="connsiteY54" fmla="*/ 638175 h 720725"/>
              <a:gd name="connsiteX55" fmla="*/ 2441575 w 3251200"/>
              <a:gd name="connsiteY55" fmla="*/ 660400 h 720725"/>
              <a:gd name="connsiteX56" fmla="*/ 2327275 w 3251200"/>
              <a:gd name="connsiteY56" fmla="*/ 679450 h 720725"/>
              <a:gd name="connsiteX57" fmla="*/ 2155825 w 3251200"/>
              <a:gd name="connsiteY57" fmla="*/ 692150 h 720725"/>
              <a:gd name="connsiteX58" fmla="*/ 1879600 w 3251200"/>
              <a:gd name="connsiteY58" fmla="*/ 711200 h 720725"/>
              <a:gd name="connsiteX0" fmla="*/ 1879600 w 3251200"/>
              <a:gd name="connsiteY0" fmla="*/ 711200 h 720725"/>
              <a:gd name="connsiteX1" fmla="*/ 1622425 w 3251200"/>
              <a:gd name="connsiteY1" fmla="*/ 720725 h 720725"/>
              <a:gd name="connsiteX2" fmla="*/ 1457325 w 3251200"/>
              <a:gd name="connsiteY2" fmla="*/ 714375 h 720725"/>
              <a:gd name="connsiteX3" fmla="*/ 1225550 w 3251200"/>
              <a:gd name="connsiteY3" fmla="*/ 701675 h 720725"/>
              <a:gd name="connsiteX4" fmla="*/ 1073150 w 3251200"/>
              <a:gd name="connsiteY4" fmla="*/ 685800 h 720725"/>
              <a:gd name="connsiteX5" fmla="*/ 898525 w 3251200"/>
              <a:gd name="connsiteY5" fmla="*/ 663575 h 720725"/>
              <a:gd name="connsiteX6" fmla="*/ 749300 w 3251200"/>
              <a:gd name="connsiteY6" fmla="*/ 638175 h 720725"/>
              <a:gd name="connsiteX7" fmla="*/ 609600 w 3251200"/>
              <a:gd name="connsiteY7" fmla="*/ 600075 h 720725"/>
              <a:gd name="connsiteX8" fmla="*/ 511175 w 3251200"/>
              <a:gd name="connsiteY8" fmla="*/ 565150 h 720725"/>
              <a:gd name="connsiteX9" fmla="*/ 400050 w 3251200"/>
              <a:gd name="connsiteY9" fmla="*/ 511175 h 720725"/>
              <a:gd name="connsiteX10" fmla="*/ 301625 w 3251200"/>
              <a:gd name="connsiteY10" fmla="*/ 450850 h 720725"/>
              <a:gd name="connsiteX11" fmla="*/ 212725 w 3251200"/>
              <a:gd name="connsiteY11" fmla="*/ 384175 h 720725"/>
              <a:gd name="connsiteX12" fmla="*/ 117475 w 3251200"/>
              <a:gd name="connsiteY12" fmla="*/ 298450 h 720725"/>
              <a:gd name="connsiteX13" fmla="*/ 73025 w 3251200"/>
              <a:gd name="connsiteY13" fmla="*/ 254000 h 720725"/>
              <a:gd name="connsiteX14" fmla="*/ 31750 w 3251200"/>
              <a:gd name="connsiteY14" fmla="*/ 203200 h 720725"/>
              <a:gd name="connsiteX15" fmla="*/ 3175 w 3251200"/>
              <a:gd name="connsiteY15" fmla="*/ 149225 h 720725"/>
              <a:gd name="connsiteX16" fmla="*/ 0 w 3251200"/>
              <a:gd name="connsiteY16" fmla="*/ 111125 h 720725"/>
              <a:gd name="connsiteX17" fmla="*/ 6350 w 3251200"/>
              <a:gd name="connsiteY17" fmla="*/ 92075 h 720725"/>
              <a:gd name="connsiteX18" fmla="*/ 25400 w 3251200"/>
              <a:gd name="connsiteY18" fmla="*/ 69850 h 720725"/>
              <a:gd name="connsiteX19" fmla="*/ 63500 w 3251200"/>
              <a:gd name="connsiteY19" fmla="*/ 44450 h 720725"/>
              <a:gd name="connsiteX20" fmla="*/ 117475 w 3251200"/>
              <a:gd name="connsiteY20" fmla="*/ 22225 h 720725"/>
              <a:gd name="connsiteX21" fmla="*/ 190500 w 3251200"/>
              <a:gd name="connsiteY21" fmla="*/ 6350 h 720725"/>
              <a:gd name="connsiteX22" fmla="*/ 238125 w 3251200"/>
              <a:gd name="connsiteY22" fmla="*/ 0 h 720725"/>
              <a:gd name="connsiteX23" fmla="*/ 488950 w 3251200"/>
              <a:gd name="connsiteY23" fmla="*/ 200025 h 720725"/>
              <a:gd name="connsiteX24" fmla="*/ 498475 w 3251200"/>
              <a:gd name="connsiteY24" fmla="*/ 225425 h 720725"/>
              <a:gd name="connsiteX25" fmla="*/ 517525 w 3251200"/>
              <a:gd name="connsiteY25" fmla="*/ 260350 h 720725"/>
              <a:gd name="connsiteX26" fmla="*/ 555625 w 3251200"/>
              <a:gd name="connsiteY26" fmla="*/ 304800 h 720725"/>
              <a:gd name="connsiteX27" fmla="*/ 600075 w 3251200"/>
              <a:gd name="connsiteY27" fmla="*/ 336550 h 720725"/>
              <a:gd name="connsiteX28" fmla="*/ 676275 w 3251200"/>
              <a:gd name="connsiteY28" fmla="*/ 368300 h 720725"/>
              <a:gd name="connsiteX29" fmla="*/ 777875 w 3251200"/>
              <a:gd name="connsiteY29" fmla="*/ 396875 h 720725"/>
              <a:gd name="connsiteX30" fmla="*/ 895350 w 3251200"/>
              <a:gd name="connsiteY30" fmla="*/ 425450 h 720725"/>
              <a:gd name="connsiteX31" fmla="*/ 1016000 w 3251200"/>
              <a:gd name="connsiteY31" fmla="*/ 454025 h 720725"/>
              <a:gd name="connsiteX32" fmla="*/ 1123950 w 3251200"/>
              <a:gd name="connsiteY32" fmla="*/ 473075 h 720725"/>
              <a:gd name="connsiteX33" fmla="*/ 1225550 w 3251200"/>
              <a:gd name="connsiteY33" fmla="*/ 485775 h 720725"/>
              <a:gd name="connsiteX34" fmla="*/ 1327150 w 3251200"/>
              <a:gd name="connsiteY34" fmla="*/ 495300 h 720725"/>
              <a:gd name="connsiteX35" fmla="*/ 1412875 w 3251200"/>
              <a:gd name="connsiteY35" fmla="*/ 495300 h 720725"/>
              <a:gd name="connsiteX36" fmla="*/ 1606550 w 3251200"/>
              <a:gd name="connsiteY36" fmla="*/ 495300 h 720725"/>
              <a:gd name="connsiteX37" fmla="*/ 1793875 w 3251200"/>
              <a:gd name="connsiteY37" fmla="*/ 508000 h 720725"/>
              <a:gd name="connsiteX38" fmla="*/ 1908175 w 3251200"/>
              <a:gd name="connsiteY38" fmla="*/ 508000 h 720725"/>
              <a:gd name="connsiteX39" fmla="*/ 2070100 w 3251200"/>
              <a:gd name="connsiteY39" fmla="*/ 498475 h 720725"/>
              <a:gd name="connsiteX40" fmla="*/ 2124075 w 3251200"/>
              <a:gd name="connsiteY40" fmla="*/ 492125 h 720725"/>
              <a:gd name="connsiteX41" fmla="*/ 2279650 w 3251200"/>
              <a:gd name="connsiteY41" fmla="*/ 473075 h 720725"/>
              <a:gd name="connsiteX42" fmla="*/ 2428875 w 3251200"/>
              <a:gd name="connsiteY42" fmla="*/ 454025 h 720725"/>
              <a:gd name="connsiteX43" fmla="*/ 2552700 w 3251200"/>
              <a:gd name="connsiteY43" fmla="*/ 438150 h 720725"/>
              <a:gd name="connsiteX44" fmla="*/ 2667000 w 3251200"/>
              <a:gd name="connsiteY44" fmla="*/ 419100 h 720725"/>
              <a:gd name="connsiteX45" fmla="*/ 2749550 w 3251200"/>
              <a:gd name="connsiteY45" fmla="*/ 403225 h 720725"/>
              <a:gd name="connsiteX46" fmla="*/ 2832100 w 3251200"/>
              <a:gd name="connsiteY46" fmla="*/ 381000 h 720725"/>
              <a:gd name="connsiteX47" fmla="*/ 2987675 w 3251200"/>
              <a:gd name="connsiteY47" fmla="*/ 320675 h 720725"/>
              <a:gd name="connsiteX48" fmla="*/ 3251200 w 3251200"/>
              <a:gd name="connsiteY48" fmla="*/ 371475 h 720725"/>
              <a:gd name="connsiteX49" fmla="*/ 3159125 w 3251200"/>
              <a:gd name="connsiteY49" fmla="*/ 431800 h 720725"/>
              <a:gd name="connsiteX50" fmla="*/ 3003550 w 3251200"/>
              <a:gd name="connsiteY50" fmla="*/ 511175 h 720725"/>
              <a:gd name="connsiteX51" fmla="*/ 2863850 w 3251200"/>
              <a:gd name="connsiteY51" fmla="*/ 561975 h 720725"/>
              <a:gd name="connsiteX52" fmla="*/ 2711450 w 3251200"/>
              <a:gd name="connsiteY52" fmla="*/ 606425 h 720725"/>
              <a:gd name="connsiteX53" fmla="*/ 2578100 w 3251200"/>
              <a:gd name="connsiteY53" fmla="*/ 638175 h 720725"/>
              <a:gd name="connsiteX54" fmla="*/ 2441575 w 3251200"/>
              <a:gd name="connsiteY54" fmla="*/ 660400 h 720725"/>
              <a:gd name="connsiteX55" fmla="*/ 2327275 w 3251200"/>
              <a:gd name="connsiteY55" fmla="*/ 679450 h 720725"/>
              <a:gd name="connsiteX56" fmla="*/ 2155825 w 3251200"/>
              <a:gd name="connsiteY56" fmla="*/ 692150 h 720725"/>
              <a:gd name="connsiteX57" fmla="*/ 1879600 w 3251200"/>
              <a:gd name="connsiteY57" fmla="*/ 711200 h 720725"/>
              <a:gd name="connsiteX0" fmla="*/ 1879600 w 3159125"/>
              <a:gd name="connsiteY0" fmla="*/ 711200 h 720725"/>
              <a:gd name="connsiteX1" fmla="*/ 1622425 w 3159125"/>
              <a:gd name="connsiteY1" fmla="*/ 720725 h 720725"/>
              <a:gd name="connsiteX2" fmla="*/ 1457325 w 3159125"/>
              <a:gd name="connsiteY2" fmla="*/ 714375 h 720725"/>
              <a:gd name="connsiteX3" fmla="*/ 1225550 w 3159125"/>
              <a:gd name="connsiteY3" fmla="*/ 701675 h 720725"/>
              <a:gd name="connsiteX4" fmla="*/ 1073150 w 3159125"/>
              <a:gd name="connsiteY4" fmla="*/ 685800 h 720725"/>
              <a:gd name="connsiteX5" fmla="*/ 898525 w 3159125"/>
              <a:gd name="connsiteY5" fmla="*/ 663575 h 720725"/>
              <a:gd name="connsiteX6" fmla="*/ 749300 w 3159125"/>
              <a:gd name="connsiteY6" fmla="*/ 638175 h 720725"/>
              <a:gd name="connsiteX7" fmla="*/ 609600 w 3159125"/>
              <a:gd name="connsiteY7" fmla="*/ 600075 h 720725"/>
              <a:gd name="connsiteX8" fmla="*/ 511175 w 3159125"/>
              <a:gd name="connsiteY8" fmla="*/ 565150 h 720725"/>
              <a:gd name="connsiteX9" fmla="*/ 400050 w 3159125"/>
              <a:gd name="connsiteY9" fmla="*/ 511175 h 720725"/>
              <a:gd name="connsiteX10" fmla="*/ 301625 w 3159125"/>
              <a:gd name="connsiteY10" fmla="*/ 450850 h 720725"/>
              <a:gd name="connsiteX11" fmla="*/ 212725 w 3159125"/>
              <a:gd name="connsiteY11" fmla="*/ 384175 h 720725"/>
              <a:gd name="connsiteX12" fmla="*/ 117475 w 3159125"/>
              <a:gd name="connsiteY12" fmla="*/ 298450 h 720725"/>
              <a:gd name="connsiteX13" fmla="*/ 73025 w 3159125"/>
              <a:gd name="connsiteY13" fmla="*/ 254000 h 720725"/>
              <a:gd name="connsiteX14" fmla="*/ 31750 w 3159125"/>
              <a:gd name="connsiteY14" fmla="*/ 203200 h 720725"/>
              <a:gd name="connsiteX15" fmla="*/ 3175 w 3159125"/>
              <a:gd name="connsiteY15" fmla="*/ 149225 h 720725"/>
              <a:gd name="connsiteX16" fmla="*/ 0 w 3159125"/>
              <a:gd name="connsiteY16" fmla="*/ 111125 h 720725"/>
              <a:gd name="connsiteX17" fmla="*/ 6350 w 3159125"/>
              <a:gd name="connsiteY17" fmla="*/ 92075 h 720725"/>
              <a:gd name="connsiteX18" fmla="*/ 25400 w 3159125"/>
              <a:gd name="connsiteY18" fmla="*/ 69850 h 720725"/>
              <a:gd name="connsiteX19" fmla="*/ 63500 w 3159125"/>
              <a:gd name="connsiteY19" fmla="*/ 44450 h 720725"/>
              <a:gd name="connsiteX20" fmla="*/ 117475 w 3159125"/>
              <a:gd name="connsiteY20" fmla="*/ 22225 h 720725"/>
              <a:gd name="connsiteX21" fmla="*/ 190500 w 3159125"/>
              <a:gd name="connsiteY21" fmla="*/ 6350 h 720725"/>
              <a:gd name="connsiteX22" fmla="*/ 238125 w 3159125"/>
              <a:gd name="connsiteY22" fmla="*/ 0 h 720725"/>
              <a:gd name="connsiteX23" fmla="*/ 488950 w 3159125"/>
              <a:gd name="connsiteY23" fmla="*/ 200025 h 720725"/>
              <a:gd name="connsiteX24" fmla="*/ 498475 w 3159125"/>
              <a:gd name="connsiteY24" fmla="*/ 225425 h 720725"/>
              <a:gd name="connsiteX25" fmla="*/ 517525 w 3159125"/>
              <a:gd name="connsiteY25" fmla="*/ 260350 h 720725"/>
              <a:gd name="connsiteX26" fmla="*/ 555625 w 3159125"/>
              <a:gd name="connsiteY26" fmla="*/ 304800 h 720725"/>
              <a:gd name="connsiteX27" fmla="*/ 600075 w 3159125"/>
              <a:gd name="connsiteY27" fmla="*/ 336550 h 720725"/>
              <a:gd name="connsiteX28" fmla="*/ 676275 w 3159125"/>
              <a:gd name="connsiteY28" fmla="*/ 368300 h 720725"/>
              <a:gd name="connsiteX29" fmla="*/ 777875 w 3159125"/>
              <a:gd name="connsiteY29" fmla="*/ 396875 h 720725"/>
              <a:gd name="connsiteX30" fmla="*/ 895350 w 3159125"/>
              <a:gd name="connsiteY30" fmla="*/ 425450 h 720725"/>
              <a:gd name="connsiteX31" fmla="*/ 1016000 w 3159125"/>
              <a:gd name="connsiteY31" fmla="*/ 454025 h 720725"/>
              <a:gd name="connsiteX32" fmla="*/ 1123950 w 3159125"/>
              <a:gd name="connsiteY32" fmla="*/ 473075 h 720725"/>
              <a:gd name="connsiteX33" fmla="*/ 1225550 w 3159125"/>
              <a:gd name="connsiteY33" fmla="*/ 485775 h 720725"/>
              <a:gd name="connsiteX34" fmla="*/ 1327150 w 3159125"/>
              <a:gd name="connsiteY34" fmla="*/ 495300 h 720725"/>
              <a:gd name="connsiteX35" fmla="*/ 1412875 w 3159125"/>
              <a:gd name="connsiteY35" fmla="*/ 495300 h 720725"/>
              <a:gd name="connsiteX36" fmla="*/ 1606550 w 3159125"/>
              <a:gd name="connsiteY36" fmla="*/ 495300 h 720725"/>
              <a:gd name="connsiteX37" fmla="*/ 1793875 w 3159125"/>
              <a:gd name="connsiteY37" fmla="*/ 508000 h 720725"/>
              <a:gd name="connsiteX38" fmla="*/ 1908175 w 3159125"/>
              <a:gd name="connsiteY38" fmla="*/ 508000 h 720725"/>
              <a:gd name="connsiteX39" fmla="*/ 2070100 w 3159125"/>
              <a:gd name="connsiteY39" fmla="*/ 498475 h 720725"/>
              <a:gd name="connsiteX40" fmla="*/ 2124075 w 3159125"/>
              <a:gd name="connsiteY40" fmla="*/ 492125 h 720725"/>
              <a:gd name="connsiteX41" fmla="*/ 2279650 w 3159125"/>
              <a:gd name="connsiteY41" fmla="*/ 473075 h 720725"/>
              <a:gd name="connsiteX42" fmla="*/ 2428875 w 3159125"/>
              <a:gd name="connsiteY42" fmla="*/ 454025 h 720725"/>
              <a:gd name="connsiteX43" fmla="*/ 2552700 w 3159125"/>
              <a:gd name="connsiteY43" fmla="*/ 438150 h 720725"/>
              <a:gd name="connsiteX44" fmla="*/ 2667000 w 3159125"/>
              <a:gd name="connsiteY44" fmla="*/ 419100 h 720725"/>
              <a:gd name="connsiteX45" fmla="*/ 2749550 w 3159125"/>
              <a:gd name="connsiteY45" fmla="*/ 403225 h 720725"/>
              <a:gd name="connsiteX46" fmla="*/ 2832100 w 3159125"/>
              <a:gd name="connsiteY46" fmla="*/ 381000 h 720725"/>
              <a:gd name="connsiteX47" fmla="*/ 2987675 w 3159125"/>
              <a:gd name="connsiteY47" fmla="*/ 320675 h 720725"/>
              <a:gd name="connsiteX48" fmla="*/ 3159125 w 3159125"/>
              <a:gd name="connsiteY48" fmla="*/ 431800 h 720725"/>
              <a:gd name="connsiteX49" fmla="*/ 3003550 w 3159125"/>
              <a:gd name="connsiteY49" fmla="*/ 511175 h 720725"/>
              <a:gd name="connsiteX50" fmla="*/ 2863850 w 3159125"/>
              <a:gd name="connsiteY50" fmla="*/ 561975 h 720725"/>
              <a:gd name="connsiteX51" fmla="*/ 2711450 w 3159125"/>
              <a:gd name="connsiteY51" fmla="*/ 606425 h 720725"/>
              <a:gd name="connsiteX52" fmla="*/ 2578100 w 3159125"/>
              <a:gd name="connsiteY52" fmla="*/ 638175 h 720725"/>
              <a:gd name="connsiteX53" fmla="*/ 2441575 w 3159125"/>
              <a:gd name="connsiteY53" fmla="*/ 660400 h 720725"/>
              <a:gd name="connsiteX54" fmla="*/ 2327275 w 3159125"/>
              <a:gd name="connsiteY54" fmla="*/ 679450 h 720725"/>
              <a:gd name="connsiteX55" fmla="*/ 2155825 w 3159125"/>
              <a:gd name="connsiteY55" fmla="*/ 692150 h 720725"/>
              <a:gd name="connsiteX56" fmla="*/ 1879600 w 3159125"/>
              <a:gd name="connsiteY56" fmla="*/ 711200 h 720725"/>
              <a:gd name="connsiteX0" fmla="*/ 1879600 w 3159125"/>
              <a:gd name="connsiteY0" fmla="*/ 711200 h 720725"/>
              <a:gd name="connsiteX1" fmla="*/ 1622425 w 3159125"/>
              <a:gd name="connsiteY1" fmla="*/ 720725 h 720725"/>
              <a:gd name="connsiteX2" fmla="*/ 1457325 w 3159125"/>
              <a:gd name="connsiteY2" fmla="*/ 714375 h 720725"/>
              <a:gd name="connsiteX3" fmla="*/ 1225550 w 3159125"/>
              <a:gd name="connsiteY3" fmla="*/ 701675 h 720725"/>
              <a:gd name="connsiteX4" fmla="*/ 1073150 w 3159125"/>
              <a:gd name="connsiteY4" fmla="*/ 685800 h 720725"/>
              <a:gd name="connsiteX5" fmla="*/ 898525 w 3159125"/>
              <a:gd name="connsiteY5" fmla="*/ 663575 h 720725"/>
              <a:gd name="connsiteX6" fmla="*/ 749300 w 3159125"/>
              <a:gd name="connsiteY6" fmla="*/ 638175 h 720725"/>
              <a:gd name="connsiteX7" fmla="*/ 609600 w 3159125"/>
              <a:gd name="connsiteY7" fmla="*/ 600075 h 720725"/>
              <a:gd name="connsiteX8" fmla="*/ 511175 w 3159125"/>
              <a:gd name="connsiteY8" fmla="*/ 565150 h 720725"/>
              <a:gd name="connsiteX9" fmla="*/ 400050 w 3159125"/>
              <a:gd name="connsiteY9" fmla="*/ 511175 h 720725"/>
              <a:gd name="connsiteX10" fmla="*/ 301625 w 3159125"/>
              <a:gd name="connsiteY10" fmla="*/ 450850 h 720725"/>
              <a:gd name="connsiteX11" fmla="*/ 212725 w 3159125"/>
              <a:gd name="connsiteY11" fmla="*/ 384175 h 720725"/>
              <a:gd name="connsiteX12" fmla="*/ 117475 w 3159125"/>
              <a:gd name="connsiteY12" fmla="*/ 298450 h 720725"/>
              <a:gd name="connsiteX13" fmla="*/ 73025 w 3159125"/>
              <a:gd name="connsiteY13" fmla="*/ 254000 h 720725"/>
              <a:gd name="connsiteX14" fmla="*/ 31750 w 3159125"/>
              <a:gd name="connsiteY14" fmla="*/ 203200 h 720725"/>
              <a:gd name="connsiteX15" fmla="*/ 3175 w 3159125"/>
              <a:gd name="connsiteY15" fmla="*/ 149225 h 720725"/>
              <a:gd name="connsiteX16" fmla="*/ 0 w 3159125"/>
              <a:gd name="connsiteY16" fmla="*/ 111125 h 720725"/>
              <a:gd name="connsiteX17" fmla="*/ 6350 w 3159125"/>
              <a:gd name="connsiteY17" fmla="*/ 92075 h 720725"/>
              <a:gd name="connsiteX18" fmla="*/ 25400 w 3159125"/>
              <a:gd name="connsiteY18" fmla="*/ 69850 h 720725"/>
              <a:gd name="connsiteX19" fmla="*/ 63500 w 3159125"/>
              <a:gd name="connsiteY19" fmla="*/ 44450 h 720725"/>
              <a:gd name="connsiteX20" fmla="*/ 117475 w 3159125"/>
              <a:gd name="connsiteY20" fmla="*/ 22225 h 720725"/>
              <a:gd name="connsiteX21" fmla="*/ 190500 w 3159125"/>
              <a:gd name="connsiteY21" fmla="*/ 6350 h 720725"/>
              <a:gd name="connsiteX22" fmla="*/ 238125 w 3159125"/>
              <a:gd name="connsiteY22" fmla="*/ 0 h 720725"/>
              <a:gd name="connsiteX23" fmla="*/ 488950 w 3159125"/>
              <a:gd name="connsiteY23" fmla="*/ 200025 h 720725"/>
              <a:gd name="connsiteX24" fmla="*/ 498475 w 3159125"/>
              <a:gd name="connsiteY24" fmla="*/ 225425 h 720725"/>
              <a:gd name="connsiteX25" fmla="*/ 517525 w 3159125"/>
              <a:gd name="connsiteY25" fmla="*/ 260350 h 720725"/>
              <a:gd name="connsiteX26" fmla="*/ 555625 w 3159125"/>
              <a:gd name="connsiteY26" fmla="*/ 304800 h 720725"/>
              <a:gd name="connsiteX27" fmla="*/ 600075 w 3159125"/>
              <a:gd name="connsiteY27" fmla="*/ 336550 h 720725"/>
              <a:gd name="connsiteX28" fmla="*/ 676275 w 3159125"/>
              <a:gd name="connsiteY28" fmla="*/ 368300 h 720725"/>
              <a:gd name="connsiteX29" fmla="*/ 777875 w 3159125"/>
              <a:gd name="connsiteY29" fmla="*/ 396875 h 720725"/>
              <a:gd name="connsiteX30" fmla="*/ 895350 w 3159125"/>
              <a:gd name="connsiteY30" fmla="*/ 425450 h 720725"/>
              <a:gd name="connsiteX31" fmla="*/ 1016000 w 3159125"/>
              <a:gd name="connsiteY31" fmla="*/ 454025 h 720725"/>
              <a:gd name="connsiteX32" fmla="*/ 1123950 w 3159125"/>
              <a:gd name="connsiteY32" fmla="*/ 473075 h 720725"/>
              <a:gd name="connsiteX33" fmla="*/ 1225550 w 3159125"/>
              <a:gd name="connsiteY33" fmla="*/ 485775 h 720725"/>
              <a:gd name="connsiteX34" fmla="*/ 1327150 w 3159125"/>
              <a:gd name="connsiteY34" fmla="*/ 495300 h 720725"/>
              <a:gd name="connsiteX35" fmla="*/ 1412875 w 3159125"/>
              <a:gd name="connsiteY35" fmla="*/ 495300 h 720725"/>
              <a:gd name="connsiteX36" fmla="*/ 1606550 w 3159125"/>
              <a:gd name="connsiteY36" fmla="*/ 495300 h 720725"/>
              <a:gd name="connsiteX37" fmla="*/ 1793875 w 3159125"/>
              <a:gd name="connsiteY37" fmla="*/ 508000 h 720725"/>
              <a:gd name="connsiteX38" fmla="*/ 1908175 w 3159125"/>
              <a:gd name="connsiteY38" fmla="*/ 508000 h 720725"/>
              <a:gd name="connsiteX39" fmla="*/ 2070100 w 3159125"/>
              <a:gd name="connsiteY39" fmla="*/ 498475 h 720725"/>
              <a:gd name="connsiteX40" fmla="*/ 2124075 w 3159125"/>
              <a:gd name="connsiteY40" fmla="*/ 492125 h 720725"/>
              <a:gd name="connsiteX41" fmla="*/ 2279650 w 3159125"/>
              <a:gd name="connsiteY41" fmla="*/ 473075 h 720725"/>
              <a:gd name="connsiteX42" fmla="*/ 2428875 w 3159125"/>
              <a:gd name="connsiteY42" fmla="*/ 454025 h 720725"/>
              <a:gd name="connsiteX43" fmla="*/ 2552700 w 3159125"/>
              <a:gd name="connsiteY43" fmla="*/ 438150 h 720725"/>
              <a:gd name="connsiteX44" fmla="*/ 2667000 w 3159125"/>
              <a:gd name="connsiteY44" fmla="*/ 419100 h 720725"/>
              <a:gd name="connsiteX45" fmla="*/ 2749550 w 3159125"/>
              <a:gd name="connsiteY45" fmla="*/ 403225 h 720725"/>
              <a:gd name="connsiteX46" fmla="*/ 2832100 w 3159125"/>
              <a:gd name="connsiteY46" fmla="*/ 381000 h 720725"/>
              <a:gd name="connsiteX47" fmla="*/ 3159125 w 3159125"/>
              <a:gd name="connsiteY47" fmla="*/ 431800 h 720725"/>
              <a:gd name="connsiteX48" fmla="*/ 3003550 w 3159125"/>
              <a:gd name="connsiteY48" fmla="*/ 511175 h 720725"/>
              <a:gd name="connsiteX49" fmla="*/ 2863850 w 3159125"/>
              <a:gd name="connsiteY49" fmla="*/ 561975 h 720725"/>
              <a:gd name="connsiteX50" fmla="*/ 2711450 w 3159125"/>
              <a:gd name="connsiteY50" fmla="*/ 606425 h 720725"/>
              <a:gd name="connsiteX51" fmla="*/ 2578100 w 3159125"/>
              <a:gd name="connsiteY51" fmla="*/ 638175 h 720725"/>
              <a:gd name="connsiteX52" fmla="*/ 2441575 w 3159125"/>
              <a:gd name="connsiteY52" fmla="*/ 660400 h 720725"/>
              <a:gd name="connsiteX53" fmla="*/ 2327275 w 3159125"/>
              <a:gd name="connsiteY53" fmla="*/ 679450 h 720725"/>
              <a:gd name="connsiteX54" fmla="*/ 2155825 w 3159125"/>
              <a:gd name="connsiteY54" fmla="*/ 692150 h 720725"/>
              <a:gd name="connsiteX55" fmla="*/ 1879600 w 3159125"/>
              <a:gd name="connsiteY55" fmla="*/ 711200 h 720725"/>
              <a:gd name="connsiteX0" fmla="*/ 1879600 w 3003550"/>
              <a:gd name="connsiteY0" fmla="*/ 711200 h 720725"/>
              <a:gd name="connsiteX1" fmla="*/ 1622425 w 3003550"/>
              <a:gd name="connsiteY1" fmla="*/ 720725 h 720725"/>
              <a:gd name="connsiteX2" fmla="*/ 1457325 w 3003550"/>
              <a:gd name="connsiteY2" fmla="*/ 714375 h 720725"/>
              <a:gd name="connsiteX3" fmla="*/ 1225550 w 3003550"/>
              <a:gd name="connsiteY3" fmla="*/ 701675 h 720725"/>
              <a:gd name="connsiteX4" fmla="*/ 1073150 w 3003550"/>
              <a:gd name="connsiteY4" fmla="*/ 685800 h 720725"/>
              <a:gd name="connsiteX5" fmla="*/ 898525 w 3003550"/>
              <a:gd name="connsiteY5" fmla="*/ 663575 h 720725"/>
              <a:gd name="connsiteX6" fmla="*/ 749300 w 3003550"/>
              <a:gd name="connsiteY6" fmla="*/ 638175 h 720725"/>
              <a:gd name="connsiteX7" fmla="*/ 609600 w 3003550"/>
              <a:gd name="connsiteY7" fmla="*/ 600075 h 720725"/>
              <a:gd name="connsiteX8" fmla="*/ 511175 w 3003550"/>
              <a:gd name="connsiteY8" fmla="*/ 565150 h 720725"/>
              <a:gd name="connsiteX9" fmla="*/ 400050 w 3003550"/>
              <a:gd name="connsiteY9" fmla="*/ 511175 h 720725"/>
              <a:gd name="connsiteX10" fmla="*/ 301625 w 3003550"/>
              <a:gd name="connsiteY10" fmla="*/ 450850 h 720725"/>
              <a:gd name="connsiteX11" fmla="*/ 212725 w 3003550"/>
              <a:gd name="connsiteY11" fmla="*/ 384175 h 720725"/>
              <a:gd name="connsiteX12" fmla="*/ 117475 w 3003550"/>
              <a:gd name="connsiteY12" fmla="*/ 298450 h 720725"/>
              <a:gd name="connsiteX13" fmla="*/ 73025 w 3003550"/>
              <a:gd name="connsiteY13" fmla="*/ 254000 h 720725"/>
              <a:gd name="connsiteX14" fmla="*/ 31750 w 3003550"/>
              <a:gd name="connsiteY14" fmla="*/ 203200 h 720725"/>
              <a:gd name="connsiteX15" fmla="*/ 3175 w 3003550"/>
              <a:gd name="connsiteY15" fmla="*/ 149225 h 720725"/>
              <a:gd name="connsiteX16" fmla="*/ 0 w 3003550"/>
              <a:gd name="connsiteY16" fmla="*/ 111125 h 720725"/>
              <a:gd name="connsiteX17" fmla="*/ 6350 w 3003550"/>
              <a:gd name="connsiteY17" fmla="*/ 92075 h 720725"/>
              <a:gd name="connsiteX18" fmla="*/ 25400 w 3003550"/>
              <a:gd name="connsiteY18" fmla="*/ 69850 h 720725"/>
              <a:gd name="connsiteX19" fmla="*/ 63500 w 3003550"/>
              <a:gd name="connsiteY19" fmla="*/ 44450 h 720725"/>
              <a:gd name="connsiteX20" fmla="*/ 117475 w 3003550"/>
              <a:gd name="connsiteY20" fmla="*/ 22225 h 720725"/>
              <a:gd name="connsiteX21" fmla="*/ 190500 w 3003550"/>
              <a:gd name="connsiteY21" fmla="*/ 6350 h 720725"/>
              <a:gd name="connsiteX22" fmla="*/ 238125 w 3003550"/>
              <a:gd name="connsiteY22" fmla="*/ 0 h 720725"/>
              <a:gd name="connsiteX23" fmla="*/ 488950 w 3003550"/>
              <a:gd name="connsiteY23" fmla="*/ 200025 h 720725"/>
              <a:gd name="connsiteX24" fmla="*/ 498475 w 3003550"/>
              <a:gd name="connsiteY24" fmla="*/ 225425 h 720725"/>
              <a:gd name="connsiteX25" fmla="*/ 517525 w 3003550"/>
              <a:gd name="connsiteY25" fmla="*/ 260350 h 720725"/>
              <a:gd name="connsiteX26" fmla="*/ 555625 w 3003550"/>
              <a:gd name="connsiteY26" fmla="*/ 304800 h 720725"/>
              <a:gd name="connsiteX27" fmla="*/ 600075 w 3003550"/>
              <a:gd name="connsiteY27" fmla="*/ 336550 h 720725"/>
              <a:gd name="connsiteX28" fmla="*/ 676275 w 3003550"/>
              <a:gd name="connsiteY28" fmla="*/ 368300 h 720725"/>
              <a:gd name="connsiteX29" fmla="*/ 777875 w 3003550"/>
              <a:gd name="connsiteY29" fmla="*/ 396875 h 720725"/>
              <a:gd name="connsiteX30" fmla="*/ 895350 w 3003550"/>
              <a:gd name="connsiteY30" fmla="*/ 425450 h 720725"/>
              <a:gd name="connsiteX31" fmla="*/ 1016000 w 3003550"/>
              <a:gd name="connsiteY31" fmla="*/ 454025 h 720725"/>
              <a:gd name="connsiteX32" fmla="*/ 1123950 w 3003550"/>
              <a:gd name="connsiteY32" fmla="*/ 473075 h 720725"/>
              <a:gd name="connsiteX33" fmla="*/ 1225550 w 3003550"/>
              <a:gd name="connsiteY33" fmla="*/ 485775 h 720725"/>
              <a:gd name="connsiteX34" fmla="*/ 1327150 w 3003550"/>
              <a:gd name="connsiteY34" fmla="*/ 495300 h 720725"/>
              <a:gd name="connsiteX35" fmla="*/ 1412875 w 3003550"/>
              <a:gd name="connsiteY35" fmla="*/ 495300 h 720725"/>
              <a:gd name="connsiteX36" fmla="*/ 1606550 w 3003550"/>
              <a:gd name="connsiteY36" fmla="*/ 495300 h 720725"/>
              <a:gd name="connsiteX37" fmla="*/ 1793875 w 3003550"/>
              <a:gd name="connsiteY37" fmla="*/ 508000 h 720725"/>
              <a:gd name="connsiteX38" fmla="*/ 1908175 w 3003550"/>
              <a:gd name="connsiteY38" fmla="*/ 508000 h 720725"/>
              <a:gd name="connsiteX39" fmla="*/ 2070100 w 3003550"/>
              <a:gd name="connsiteY39" fmla="*/ 498475 h 720725"/>
              <a:gd name="connsiteX40" fmla="*/ 2124075 w 3003550"/>
              <a:gd name="connsiteY40" fmla="*/ 492125 h 720725"/>
              <a:gd name="connsiteX41" fmla="*/ 2279650 w 3003550"/>
              <a:gd name="connsiteY41" fmla="*/ 473075 h 720725"/>
              <a:gd name="connsiteX42" fmla="*/ 2428875 w 3003550"/>
              <a:gd name="connsiteY42" fmla="*/ 454025 h 720725"/>
              <a:gd name="connsiteX43" fmla="*/ 2552700 w 3003550"/>
              <a:gd name="connsiteY43" fmla="*/ 438150 h 720725"/>
              <a:gd name="connsiteX44" fmla="*/ 2667000 w 3003550"/>
              <a:gd name="connsiteY44" fmla="*/ 419100 h 720725"/>
              <a:gd name="connsiteX45" fmla="*/ 2749550 w 3003550"/>
              <a:gd name="connsiteY45" fmla="*/ 403225 h 720725"/>
              <a:gd name="connsiteX46" fmla="*/ 2832100 w 3003550"/>
              <a:gd name="connsiteY46" fmla="*/ 381000 h 720725"/>
              <a:gd name="connsiteX47" fmla="*/ 3003550 w 3003550"/>
              <a:gd name="connsiteY47" fmla="*/ 511175 h 720725"/>
              <a:gd name="connsiteX48" fmla="*/ 2863850 w 3003550"/>
              <a:gd name="connsiteY48" fmla="*/ 561975 h 720725"/>
              <a:gd name="connsiteX49" fmla="*/ 2711450 w 3003550"/>
              <a:gd name="connsiteY49" fmla="*/ 606425 h 720725"/>
              <a:gd name="connsiteX50" fmla="*/ 2578100 w 3003550"/>
              <a:gd name="connsiteY50" fmla="*/ 638175 h 720725"/>
              <a:gd name="connsiteX51" fmla="*/ 2441575 w 3003550"/>
              <a:gd name="connsiteY51" fmla="*/ 660400 h 720725"/>
              <a:gd name="connsiteX52" fmla="*/ 2327275 w 3003550"/>
              <a:gd name="connsiteY52" fmla="*/ 679450 h 720725"/>
              <a:gd name="connsiteX53" fmla="*/ 2155825 w 3003550"/>
              <a:gd name="connsiteY53" fmla="*/ 692150 h 720725"/>
              <a:gd name="connsiteX54" fmla="*/ 1879600 w 3003550"/>
              <a:gd name="connsiteY54" fmla="*/ 711200 h 720725"/>
              <a:gd name="connsiteX0" fmla="*/ 1879600 w 3003550"/>
              <a:gd name="connsiteY0" fmla="*/ 711200 h 720725"/>
              <a:gd name="connsiteX1" fmla="*/ 1622425 w 3003550"/>
              <a:gd name="connsiteY1" fmla="*/ 720725 h 720725"/>
              <a:gd name="connsiteX2" fmla="*/ 1457325 w 3003550"/>
              <a:gd name="connsiteY2" fmla="*/ 714375 h 720725"/>
              <a:gd name="connsiteX3" fmla="*/ 1225550 w 3003550"/>
              <a:gd name="connsiteY3" fmla="*/ 701675 h 720725"/>
              <a:gd name="connsiteX4" fmla="*/ 1073150 w 3003550"/>
              <a:gd name="connsiteY4" fmla="*/ 685800 h 720725"/>
              <a:gd name="connsiteX5" fmla="*/ 898525 w 3003550"/>
              <a:gd name="connsiteY5" fmla="*/ 663575 h 720725"/>
              <a:gd name="connsiteX6" fmla="*/ 749300 w 3003550"/>
              <a:gd name="connsiteY6" fmla="*/ 638175 h 720725"/>
              <a:gd name="connsiteX7" fmla="*/ 609600 w 3003550"/>
              <a:gd name="connsiteY7" fmla="*/ 600075 h 720725"/>
              <a:gd name="connsiteX8" fmla="*/ 511175 w 3003550"/>
              <a:gd name="connsiteY8" fmla="*/ 565150 h 720725"/>
              <a:gd name="connsiteX9" fmla="*/ 400050 w 3003550"/>
              <a:gd name="connsiteY9" fmla="*/ 511175 h 720725"/>
              <a:gd name="connsiteX10" fmla="*/ 301625 w 3003550"/>
              <a:gd name="connsiteY10" fmla="*/ 450850 h 720725"/>
              <a:gd name="connsiteX11" fmla="*/ 212725 w 3003550"/>
              <a:gd name="connsiteY11" fmla="*/ 384175 h 720725"/>
              <a:gd name="connsiteX12" fmla="*/ 117475 w 3003550"/>
              <a:gd name="connsiteY12" fmla="*/ 298450 h 720725"/>
              <a:gd name="connsiteX13" fmla="*/ 73025 w 3003550"/>
              <a:gd name="connsiteY13" fmla="*/ 254000 h 720725"/>
              <a:gd name="connsiteX14" fmla="*/ 31750 w 3003550"/>
              <a:gd name="connsiteY14" fmla="*/ 203200 h 720725"/>
              <a:gd name="connsiteX15" fmla="*/ 3175 w 3003550"/>
              <a:gd name="connsiteY15" fmla="*/ 149225 h 720725"/>
              <a:gd name="connsiteX16" fmla="*/ 0 w 3003550"/>
              <a:gd name="connsiteY16" fmla="*/ 111125 h 720725"/>
              <a:gd name="connsiteX17" fmla="*/ 6350 w 3003550"/>
              <a:gd name="connsiteY17" fmla="*/ 92075 h 720725"/>
              <a:gd name="connsiteX18" fmla="*/ 25400 w 3003550"/>
              <a:gd name="connsiteY18" fmla="*/ 69850 h 720725"/>
              <a:gd name="connsiteX19" fmla="*/ 63500 w 3003550"/>
              <a:gd name="connsiteY19" fmla="*/ 44450 h 720725"/>
              <a:gd name="connsiteX20" fmla="*/ 117475 w 3003550"/>
              <a:gd name="connsiteY20" fmla="*/ 22225 h 720725"/>
              <a:gd name="connsiteX21" fmla="*/ 190500 w 3003550"/>
              <a:gd name="connsiteY21" fmla="*/ 6350 h 720725"/>
              <a:gd name="connsiteX22" fmla="*/ 238125 w 3003550"/>
              <a:gd name="connsiteY22" fmla="*/ 0 h 720725"/>
              <a:gd name="connsiteX23" fmla="*/ 488950 w 3003550"/>
              <a:gd name="connsiteY23" fmla="*/ 200025 h 720725"/>
              <a:gd name="connsiteX24" fmla="*/ 498475 w 3003550"/>
              <a:gd name="connsiteY24" fmla="*/ 225425 h 720725"/>
              <a:gd name="connsiteX25" fmla="*/ 517525 w 3003550"/>
              <a:gd name="connsiteY25" fmla="*/ 260350 h 720725"/>
              <a:gd name="connsiteX26" fmla="*/ 555625 w 3003550"/>
              <a:gd name="connsiteY26" fmla="*/ 304800 h 720725"/>
              <a:gd name="connsiteX27" fmla="*/ 600075 w 3003550"/>
              <a:gd name="connsiteY27" fmla="*/ 336550 h 720725"/>
              <a:gd name="connsiteX28" fmla="*/ 676275 w 3003550"/>
              <a:gd name="connsiteY28" fmla="*/ 368300 h 720725"/>
              <a:gd name="connsiteX29" fmla="*/ 777875 w 3003550"/>
              <a:gd name="connsiteY29" fmla="*/ 396875 h 720725"/>
              <a:gd name="connsiteX30" fmla="*/ 895350 w 3003550"/>
              <a:gd name="connsiteY30" fmla="*/ 425450 h 720725"/>
              <a:gd name="connsiteX31" fmla="*/ 1016000 w 3003550"/>
              <a:gd name="connsiteY31" fmla="*/ 454025 h 720725"/>
              <a:gd name="connsiteX32" fmla="*/ 1123950 w 3003550"/>
              <a:gd name="connsiteY32" fmla="*/ 473075 h 720725"/>
              <a:gd name="connsiteX33" fmla="*/ 1225550 w 3003550"/>
              <a:gd name="connsiteY33" fmla="*/ 485775 h 720725"/>
              <a:gd name="connsiteX34" fmla="*/ 1327150 w 3003550"/>
              <a:gd name="connsiteY34" fmla="*/ 495300 h 720725"/>
              <a:gd name="connsiteX35" fmla="*/ 1412875 w 3003550"/>
              <a:gd name="connsiteY35" fmla="*/ 495300 h 720725"/>
              <a:gd name="connsiteX36" fmla="*/ 1606550 w 3003550"/>
              <a:gd name="connsiteY36" fmla="*/ 495300 h 720725"/>
              <a:gd name="connsiteX37" fmla="*/ 1793875 w 3003550"/>
              <a:gd name="connsiteY37" fmla="*/ 508000 h 720725"/>
              <a:gd name="connsiteX38" fmla="*/ 1908175 w 3003550"/>
              <a:gd name="connsiteY38" fmla="*/ 508000 h 720725"/>
              <a:gd name="connsiteX39" fmla="*/ 2070100 w 3003550"/>
              <a:gd name="connsiteY39" fmla="*/ 498475 h 720725"/>
              <a:gd name="connsiteX40" fmla="*/ 2124075 w 3003550"/>
              <a:gd name="connsiteY40" fmla="*/ 492125 h 720725"/>
              <a:gd name="connsiteX41" fmla="*/ 2279650 w 3003550"/>
              <a:gd name="connsiteY41" fmla="*/ 473075 h 720725"/>
              <a:gd name="connsiteX42" fmla="*/ 2428875 w 3003550"/>
              <a:gd name="connsiteY42" fmla="*/ 454025 h 720725"/>
              <a:gd name="connsiteX43" fmla="*/ 2552700 w 3003550"/>
              <a:gd name="connsiteY43" fmla="*/ 438150 h 720725"/>
              <a:gd name="connsiteX44" fmla="*/ 2667000 w 3003550"/>
              <a:gd name="connsiteY44" fmla="*/ 419100 h 720725"/>
              <a:gd name="connsiteX45" fmla="*/ 2749550 w 3003550"/>
              <a:gd name="connsiteY45" fmla="*/ 403225 h 720725"/>
              <a:gd name="connsiteX46" fmla="*/ 3003550 w 3003550"/>
              <a:gd name="connsiteY46" fmla="*/ 511175 h 720725"/>
              <a:gd name="connsiteX47" fmla="*/ 2863850 w 3003550"/>
              <a:gd name="connsiteY47" fmla="*/ 561975 h 720725"/>
              <a:gd name="connsiteX48" fmla="*/ 2711450 w 3003550"/>
              <a:gd name="connsiteY48" fmla="*/ 606425 h 720725"/>
              <a:gd name="connsiteX49" fmla="*/ 2578100 w 3003550"/>
              <a:gd name="connsiteY49" fmla="*/ 638175 h 720725"/>
              <a:gd name="connsiteX50" fmla="*/ 2441575 w 3003550"/>
              <a:gd name="connsiteY50" fmla="*/ 660400 h 720725"/>
              <a:gd name="connsiteX51" fmla="*/ 2327275 w 3003550"/>
              <a:gd name="connsiteY51" fmla="*/ 679450 h 720725"/>
              <a:gd name="connsiteX52" fmla="*/ 2155825 w 3003550"/>
              <a:gd name="connsiteY52" fmla="*/ 692150 h 720725"/>
              <a:gd name="connsiteX53" fmla="*/ 1879600 w 3003550"/>
              <a:gd name="connsiteY53" fmla="*/ 711200 h 720725"/>
              <a:gd name="connsiteX0" fmla="*/ 1879600 w 2863850"/>
              <a:gd name="connsiteY0" fmla="*/ 711200 h 720725"/>
              <a:gd name="connsiteX1" fmla="*/ 1622425 w 2863850"/>
              <a:gd name="connsiteY1" fmla="*/ 720725 h 720725"/>
              <a:gd name="connsiteX2" fmla="*/ 1457325 w 2863850"/>
              <a:gd name="connsiteY2" fmla="*/ 714375 h 720725"/>
              <a:gd name="connsiteX3" fmla="*/ 1225550 w 2863850"/>
              <a:gd name="connsiteY3" fmla="*/ 701675 h 720725"/>
              <a:gd name="connsiteX4" fmla="*/ 1073150 w 2863850"/>
              <a:gd name="connsiteY4" fmla="*/ 685800 h 720725"/>
              <a:gd name="connsiteX5" fmla="*/ 898525 w 2863850"/>
              <a:gd name="connsiteY5" fmla="*/ 663575 h 720725"/>
              <a:gd name="connsiteX6" fmla="*/ 749300 w 2863850"/>
              <a:gd name="connsiteY6" fmla="*/ 638175 h 720725"/>
              <a:gd name="connsiteX7" fmla="*/ 609600 w 2863850"/>
              <a:gd name="connsiteY7" fmla="*/ 600075 h 720725"/>
              <a:gd name="connsiteX8" fmla="*/ 511175 w 2863850"/>
              <a:gd name="connsiteY8" fmla="*/ 565150 h 720725"/>
              <a:gd name="connsiteX9" fmla="*/ 400050 w 2863850"/>
              <a:gd name="connsiteY9" fmla="*/ 511175 h 720725"/>
              <a:gd name="connsiteX10" fmla="*/ 301625 w 2863850"/>
              <a:gd name="connsiteY10" fmla="*/ 450850 h 720725"/>
              <a:gd name="connsiteX11" fmla="*/ 212725 w 2863850"/>
              <a:gd name="connsiteY11" fmla="*/ 384175 h 720725"/>
              <a:gd name="connsiteX12" fmla="*/ 117475 w 2863850"/>
              <a:gd name="connsiteY12" fmla="*/ 298450 h 720725"/>
              <a:gd name="connsiteX13" fmla="*/ 73025 w 2863850"/>
              <a:gd name="connsiteY13" fmla="*/ 254000 h 720725"/>
              <a:gd name="connsiteX14" fmla="*/ 31750 w 2863850"/>
              <a:gd name="connsiteY14" fmla="*/ 203200 h 720725"/>
              <a:gd name="connsiteX15" fmla="*/ 3175 w 2863850"/>
              <a:gd name="connsiteY15" fmla="*/ 149225 h 720725"/>
              <a:gd name="connsiteX16" fmla="*/ 0 w 2863850"/>
              <a:gd name="connsiteY16" fmla="*/ 111125 h 720725"/>
              <a:gd name="connsiteX17" fmla="*/ 6350 w 2863850"/>
              <a:gd name="connsiteY17" fmla="*/ 92075 h 720725"/>
              <a:gd name="connsiteX18" fmla="*/ 25400 w 2863850"/>
              <a:gd name="connsiteY18" fmla="*/ 69850 h 720725"/>
              <a:gd name="connsiteX19" fmla="*/ 63500 w 2863850"/>
              <a:gd name="connsiteY19" fmla="*/ 44450 h 720725"/>
              <a:gd name="connsiteX20" fmla="*/ 117475 w 2863850"/>
              <a:gd name="connsiteY20" fmla="*/ 22225 h 720725"/>
              <a:gd name="connsiteX21" fmla="*/ 190500 w 2863850"/>
              <a:gd name="connsiteY21" fmla="*/ 6350 h 720725"/>
              <a:gd name="connsiteX22" fmla="*/ 238125 w 2863850"/>
              <a:gd name="connsiteY22" fmla="*/ 0 h 720725"/>
              <a:gd name="connsiteX23" fmla="*/ 488950 w 2863850"/>
              <a:gd name="connsiteY23" fmla="*/ 200025 h 720725"/>
              <a:gd name="connsiteX24" fmla="*/ 498475 w 2863850"/>
              <a:gd name="connsiteY24" fmla="*/ 225425 h 720725"/>
              <a:gd name="connsiteX25" fmla="*/ 517525 w 2863850"/>
              <a:gd name="connsiteY25" fmla="*/ 260350 h 720725"/>
              <a:gd name="connsiteX26" fmla="*/ 555625 w 2863850"/>
              <a:gd name="connsiteY26" fmla="*/ 304800 h 720725"/>
              <a:gd name="connsiteX27" fmla="*/ 600075 w 2863850"/>
              <a:gd name="connsiteY27" fmla="*/ 336550 h 720725"/>
              <a:gd name="connsiteX28" fmla="*/ 676275 w 2863850"/>
              <a:gd name="connsiteY28" fmla="*/ 368300 h 720725"/>
              <a:gd name="connsiteX29" fmla="*/ 777875 w 2863850"/>
              <a:gd name="connsiteY29" fmla="*/ 396875 h 720725"/>
              <a:gd name="connsiteX30" fmla="*/ 895350 w 2863850"/>
              <a:gd name="connsiteY30" fmla="*/ 425450 h 720725"/>
              <a:gd name="connsiteX31" fmla="*/ 1016000 w 2863850"/>
              <a:gd name="connsiteY31" fmla="*/ 454025 h 720725"/>
              <a:gd name="connsiteX32" fmla="*/ 1123950 w 2863850"/>
              <a:gd name="connsiteY32" fmla="*/ 473075 h 720725"/>
              <a:gd name="connsiteX33" fmla="*/ 1225550 w 2863850"/>
              <a:gd name="connsiteY33" fmla="*/ 485775 h 720725"/>
              <a:gd name="connsiteX34" fmla="*/ 1327150 w 2863850"/>
              <a:gd name="connsiteY34" fmla="*/ 495300 h 720725"/>
              <a:gd name="connsiteX35" fmla="*/ 1412875 w 2863850"/>
              <a:gd name="connsiteY35" fmla="*/ 495300 h 720725"/>
              <a:gd name="connsiteX36" fmla="*/ 1606550 w 2863850"/>
              <a:gd name="connsiteY36" fmla="*/ 495300 h 720725"/>
              <a:gd name="connsiteX37" fmla="*/ 1793875 w 2863850"/>
              <a:gd name="connsiteY37" fmla="*/ 508000 h 720725"/>
              <a:gd name="connsiteX38" fmla="*/ 1908175 w 2863850"/>
              <a:gd name="connsiteY38" fmla="*/ 508000 h 720725"/>
              <a:gd name="connsiteX39" fmla="*/ 2070100 w 2863850"/>
              <a:gd name="connsiteY39" fmla="*/ 498475 h 720725"/>
              <a:gd name="connsiteX40" fmla="*/ 2124075 w 2863850"/>
              <a:gd name="connsiteY40" fmla="*/ 492125 h 720725"/>
              <a:gd name="connsiteX41" fmla="*/ 2279650 w 2863850"/>
              <a:gd name="connsiteY41" fmla="*/ 473075 h 720725"/>
              <a:gd name="connsiteX42" fmla="*/ 2428875 w 2863850"/>
              <a:gd name="connsiteY42" fmla="*/ 454025 h 720725"/>
              <a:gd name="connsiteX43" fmla="*/ 2552700 w 2863850"/>
              <a:gd name="connsiteY43" fmla="*/ 438150 h 720725"/>
              <a:gd name="connsiteX44" fmla="*/ 2667000 w 2863850"/>
              <a:gd name="connsiteY44" fmla="*/ 419100 h 720725"/>
              <a:gd name="connsiteX45" fmla="*/ 2749550 w 2863850"/>
              <a:gd name="connsiteY45" fmla="*/ 403225 h 720725"/>
              <a:gd name="connsiteX46" fmla="*/ 2863850 w 2863850"/>
              <a:gd name="connsiteY46" fmla="*/ 561975 h 720725"/>
              <a:gd name="connsiteX47" fmla="*/ 2711450 w 2863850"/>
              <a:gd name="connsiteY47" fmla="*/ 606425 h 720725"/>
              <a:gd name="connsiteX48" fmla="*/ 2578100 w 2863850"/>
              <a:gd name="connsiteY48" fmla="*/ 638175 h 720725"/>
              <a:gd name="connsiteX49" fmla="*/ 2441575 w 2863850"/>
              <a:gd name="connsiteY49" fmla="*/ 660400 h 720725"/>
              <a:gd name="connsiteX50" fmla="*/ 2327275 w 2863850"/>
              <a:gd name="connsiteY50" fmla="*/ 679450 h 720725"/>
              <a:gd name="connsiteX51" fmla="*/ 2155825 w 2863850"/>
              <a:gd name="connsiteY51" fmla="*/ 692150 h 720725"/>
              <a:gd name="connsiteX52" fmla="*/ 1879600 w 2863850"/>
              <a:gd name="connsiteY52" fmla="*/ 711200 h 720725"/>
              <a:gd name="connsiteX0" fmla="*/ 1879600 w 2863850"/>
              <a:gd name="connsiteY0" fmla="*/ 711200 h 720725"/>
              <a:gd name="connsiteX1" fmla="*/ 1622425 w 2863850"/>
              <a:gd name="connsiteY1" fmla="*/ 720725 h 720725"/>
              <a:gd name="connsiteX2" fmla="*/ 1457325 w 2863850"/>
              <a:gd name="connsiteY2" fmla="*/ 714375 h 720725"/>
              <a:gd name="connsiteX3" fmla="*/ 1225550 w 2863850"/>
              <a:gd name="connsiteY3" fmla="*/ 701675 h 720725"/>
              <a:gd name="connsiteX4" fmla="*/ 1073150 w 2863850"/>
              <a:gd name="connsiteY4" fmla="*/ 685800 h 720725"/>
              <a:gd name="connsiteX5" fmla="*/ 898525 w 2863850"/>
              <a:gd name="connsiteY5" fmla="*/ 663575 h 720725"/>
              <a:gd name="connsiteX6" fmla="*/ 749300 w 2863850"/>
              <a:gd name="connsiteY6" fmla="*/ 638175 h 720725"/>
              <a:gd name="connsiteX7" fmla="*/ 609600 w 2863850"/>
              <a:gd name="connsiteY7" fmla="*/ 600075 h 720725"/>
              <a:gd name="connsiteX8" fmla="*/ 511175 w 2863850"/>
              <a:gd name="connsiteY8" fmla="*/ 565150 h 720725"/>
              <a:gd name="connsiteX9" fmla="*/ 400050 w 2863850"/>
              <a:gd name="connsiteY9" fmla="*/ 511175 h 720725"/>
              <a:gd name="connsiteX10" fmla="*/ 301625 w 2863850"/>
              <a:gd name="connsiteY10" fmla="*/ 450850 h 720725"/>
              <a:gd name="connsiteX11" fmla="*/ 212725 w 2863850"/>
              <a:gd name="connsiteY11" fmla="*/ 384175 h 720725"/>
              <a:gd name="connsiteX12" fmla="*/ 117475 w 2863850"/>
              <a:gd name="connsiteY12" fmla="*/ 298450 h 720725"/>
              <a:gd name="connsiteX13" fmla="*/ 73025 w 2863850"/>
              <a:gd name="connsiteY13" fmla="*/ 254000 h 720725"/>
              <a:gd name="connsiteX14" fmla="*/ 31750 w 2863850"/>
              <a:gd name="connsiteY14" fmla="*/ 203200 h 720725"/>
              <a:gd name="connsiteX15" fmla="*/ 3175 w 2863850"/>
              <a:gd name="connsiteY15" fmla="*/ 149225 h 720725"/>
              <a:gd name="connsiteX16" fmla="*/ 0 w 2863850"/>
              <a:gd name="connsiteY16" fmla="*/ 111125 h 720725"/>
              <a:gd name="connsiteX17" fmla="*/ 6350 w 2863850"/>
              <a:gd name="connsiteY17" fmla="*/ 92075 h 720725"/>
              <a:gd name="connsiteX18" fmla="*/ 25400 w 2863850"/>
              <a:gd name="connsiteY18" fmla="*/ 69850 h 720725"/>
              <a:gd name="connsiteX19" fmla="*/ 63500 w 2863850"/>
              <a:gd name="connsiteY19" fmla="*/ 44450 h 720725"/>
              <a:gd name="connsiteX20" fmla="*/ 117475 w 2863850"/>
              <a:gd name="connsiteY20" fmla="*/ 22225 h 720725"/>
              <a:gd name="connsiteX21" fmla="*/ 190500 w 2863850"/>
              <a:gd name="connsiteY21" fmla="*/ 6350 h 720725"/>
              <a:gd name="connsiteX22" fmla="*/ 238125 w 2863850"/>
              <a:gd name="connsiteY22" fmla="*/ 0 h 720725"/>
              <a:gd name="connsiteX23" fmla="*/ 488950 w 2863850"/>
              <a:gd name="connsiteY23" fmla="*/ 200025 h 720725"/>
              <a:gd name="connsiteX24" fmla="*/ 498475 w 2863850"/>
              <a:gd name="connsiteY24" fmla="*/ 225425 h 720725"/>
              <a:gd name="connsiteX25" fmla="*/ 517525 w 2863850"/>
              <a:gd name="connsiteY25" fmla="*/ 260350 h 720725"/>
              <a:gd name="connsiteX26" fmla="*/ 555625 w 2863850"/>
              <a:gd name="connsiteY26" fmla="*/ 304800 h 720725"/>
              <a:gd name="connsiteX27" fmla="*/ 600075 w 2863850"/>
              <a:gd name="connsiteY27" fmla="*/ 336550 h 720725"/>
              <a:gd name="connsiteX28" fmla="*/ 676275 w 2863850"/>
              <a:gd name="connsiteY28" fmla="*/ 368300 h 720725"/>
              <a:gd name="connsiteX29" fmla="*/ 777875 w 2863850"/>
              <a:gd name="connsiteY29" fmla="*/ 396875 h 720725"/>
              <a:gd name="connsiteX30" fmla="*/ 895350 w 2863850"/>
              <a:gd name="connsiteY30" fmla="*/ 425450 h 720725"/>
              <a:gd name="connsiteX31" fmla="*/ 1016000 w 2863850"/>
              <a:gd name="connsiteY31" fmla="*/ 454025 h 720725"/>
              <a:gd name="connsiteX32" fmla="*/ 1123950 w 2863850"/>
              <a:gd name="connsiteY32" fmla="*/ 473075 h 720725"/>
              <a:gd name="connsiteX33" fmla="*/ 1225550 w 2863850"/>
              <a:gd name="connsiteY33" fmla="*/ 485775 h 720725"/>
              <a:gd name="connsiteX34" fmla="*/ 1327150 w 2863850"/>
              <a:gd name="connsiteY34" fmla="*/ 495300 h 720725"/>
              <a:gd name="connsiteX35" fmla="*/ 1412875 w 2863850"/>
              <a:gd name="connsiteY35" fmla="*/ 495300 h 720725"/>
              <a:gd name="connsiteX36" fmla="*/ 1606550 w 2863850"/>
              <a:gd name="connsiteY36" fmla="*/ 495300 h 720725"/>
              <a:gd name="connsiteX37" fmla="*/ 1793875 w 2863850"/>
              <a:gd name="connsiteY37" fmla="*/ 508000 h 720725"/>
              <a:gd name="connsiteX38" fmla="*/ 1908175 w 2863850"/>
              <a:gd name="connsiteY38" fmla="*/ 508000 h 720725"/>
              <a:gd name="connsiteX39" fmla="*/ 2070100 w 2863850"/>
              <a:gd name="connsiteY39" fmla="*/ 498475 h 720725"/>
              <a:gd name="connsiteX40" fmla="*/ 2124075 w 2863850"/>
              <a:gd name="connsiteY40" fmla="*/ 492125 h 720725"/>
              <a:gd name="connsiteX41" fmla="*/ 2279650 w 2863850"/>
              <a:gd name="connsiteY41" fmla="*/ 473075 h 720725"/>
              <a:gd name="connsiteX42" fmla="*/ 2428875 w 2863850"/>
              <a:gd name="connsiteY42" fmla="*/ 454025 h 720725"/>
              <a:gd name="connsiteX43" fmla="*/ 2552700 w 2863850"/>
              <a:gd name="connsiteY43" fmla="*/ 438150 h 720725"/>
              <a:gd name="connsiteX44" fmla="*/ 2667000 w 2863850"/>
              <a:gd name="connsiteY44" fmla="*/ 419100 h 720725"/>
              <a:gd name="connsiteX45" fmla="*/ 2863850 w 2863850"/>
              <a:gd name="connsiteY45" fmla="*/ 561975 h 720725"/>
              <a:gd name="connsiteX46" fmla="*/ 2711450 w 2863850"/>
              <a:gd name="connsiteY46" fmla="*/ 606425 h 720725"/>
              <a:gd name="connsiteX47" fmla="*/ 2578100 w 2863850"/>
              <a:gd name="connsiteY47" fmla="*/ 638175 h 720725"/>
              <a:gd name="connsiteX48" fmla="*/ 2441575 w 2863850"/>
              <a:gd name="connsiteY48" fmla="*/ 660400 h 720725"/>
              <a:gd name="connsiteX49" fmla="*/ 2327275 w 2863850"/>
              <a:gd name="connsiteY49" fmla="*/ 679450 h 720725"/>
              <a:gd name="connsiteX50" fmla="*/ 2155825 w 2863850"/>
              <a:gd name="connsiteY50" fmla="*/ 692150 h 720725"/>
              <a:gd name="connsiteX51" fmla="*/ 1879600 w 2863850"/>
              <a:gd name="connsiteY51" fmla="*/ 711200 h 720725"/>
              <a:gd name="connsiteX0" fmla="*/ 1879600 w 2711450"/>
              <a:gd name="connsiteY0" fmla="*/ 711200 h 720725"/>
              <a:gd name="connsiteX1" fmla="*/ 1622425 w 2711450"/>
              <a:gd name="connsiteY1" fmla="*/ 720725 h 720725"/>
              <a:gd name="connsiteX2" fmla="*/ 1457325 w 2711450"/>
              <a:gd name="connsiteY2" fmla="*/ 714375 h 720725"/>
              <a:gd name="connsiteX3" fmla="*/ 1225550 w 2711450"/>
              <a:gd name="connsiteY3" fmla="*/ 701675 h 720725"/>
              <a:gd name="connsiteX4" fmla="*/ 1073150 w 2711450"/>
              <a:gd name="connsiteY4" fmla="*/ 685800 h 720725"/>
              <a:gd name="connsiteX5" fmla="*/ 898525 w 2711450"/>
              <a:gd name="connsiteY5" fmla="*/ 663575 h 720725"/>
              <a:gd name="connsiteX6" fmla="*/ 749300 w 2711450"/>
              <a:gd name="connsiteY6" fmla="*/ 638175 h 720725"/>
              <a:gd name="connsiteX7" fmla="*/ 609600 w 2711450"/>
              <a:gd name="connsiteY7" fmla="*/ 600075 h 720725"/>
              <a:gd name="connsiteX8" fmla="*/ 511175 w 2711450"/>
              <a:gd name="connsiteY8" fmla="*/ 565150 h 720725"/>
              <a:gd name="connsiteX9" fmla="*/ 400050 w 2711450"/>
              <a:gd name="connsiteY9" fmla="*/ 511175 h 720725"/>
              <a:gd name="connsiteX10" fmla="*/ 301625 w 2711450"/>
              <a:gd name="connsiteY10" fmla="*/ 450850 h 720725"/>
              <a:gd name="connsiteX11" fmla="*/ 212725 w 2711450"/>
              <a:gd name="connsiteY11" fmla="*/ 384175 h 720725"/>
              <a:gd name="connsiteX12" fmla="*/ 117475 w 2711450"/>
              <a:gd name="connsiteY12" fmla="*/ 298450 h 720725"/>
              <a:gd name="connsiteX13" fmla="*/ 73025 w 2711450"/>
              <a:gd name="connsiteY13" fmla="*/ 254000 h 720725"/>
              <a:gd name="connsiteX14" fmla="*/ 31750 w 2711450"/>
              <a:gd name="connsiteY14" fmla="*/ 203200 h 720725"/>
              <a:gd name="connsiteX15" fmla="*/ 3175 w 2711450"/>
              <a:gd name="connsiteY15" fmla="*/ 149225 h 720725"/>
              <a:gd name="connsiteX16" fmla="*/ 0 w 2711450"/>
              <a:gd name="connsiteY16" fmla="*/ 111125 h 720725"/>
              <a:gd name="connsiteX17" fmla="*/ 6350 w 2711450"/>
              <a:gd name="connsiteY17" fmla="*/ 92075 h 720725"/>
              <a:gd name="connsiteX18" fmla="*/ 25400 w 2711450"/>
              <a:gd name="connsiteY18" fmla="*/ 69850 h 720725"/>
              <a:gd name="connsiteX19" fmla="*/ 63500 w 2711450"/>
              <a:gd name="connsiteY19" fmla="*/ 44450 h 720725"/>
              <a:gd name="connsiteX20" fmla="*/ 117475 w 2711450"/>
              <a:gd name="connsiteY20" fmla="*/ 22225 h 720725"/>
              <a:gd name="connsiteX21" fmla="*/ 190500 w 2711450"/>
              <a:gd name="connsiteY21" fmla="*/ 6350 h 720725"/>
              <a:gd name="connsiteX22" fmla="*/ 238125 w 2711450"/>
              <a:gd name="connsiteY22" fmla="*/ 0 h 720725"/>
              <a:gd name="connsiteX23" fmla="*/ 488950 w 2711450"/>
              <a:gd name="connsiteY23" fmla="*/ 200025 h 720725"/>
              <a:gd name="connsiteX24" fmla="*/ 498475 w 2711450"/>
              <a:gd name="connsiteY24" fmla="*/ 225425 h 720725"/>
              <a:gd name="connsiteX25" fmla="*/ 517525 w 2711450"/>
              <a:gd name="connsiteY25" fmla="*/ 260350 h 720725"/>
              <a:gd name="connsiteX26" fmla="*/ 555625 w 2711450"/>
              <a:gd name="connsiteY26" fmla="*/ 304800 h 720725"/>
              <a:gd name="connsiteX27" fmla="*/ 600075 w 2711450"/>
              <a:gd name="connsiteY27" fmla="*/ 336550 h 720725"/>
              <a:gd name="connsiteX28" fmla="*/ 676275 w 2711450"/>
              <a:gd name="connsiteY28" fmla="*/ 368300 h 720725"/>
              <a:gd name="connsiteX29" fmla="*/ 777875 w 2711450"/>
              <a:gd name="connsiteY29" fmla="*/ 396875 h 720725"/>
              <a:gd name="connsiteX30" fmla="*/ 895350 w 2711450"/>
              <a:gd name="connsiteY30" fmla="*/ 425450 h 720725"/>
              <a:gd name="connsiteX31" fmla="*/ 1016000 w 2711450"/>
              <a:gd name="connsiteY31" fmla="*/ 454025 h 720725"/>
              <a:gd name="connsiteX32" fmla="*/ 1123950 w 2711450"/>
              <a:gd name="connsiteY32" fmla="*/ 473075 h 720725"/>
              <a:gd name="connsiteX33" fmla="*/ 1225550 w 2711450"/>
              <a:gd name="connsiteY33" fmla="*/ 485775 h 720725"/>
              <a:gd name="connsiteX34" fmla="*/ 1327150 w 2711450"/>
              <a:gd name="connsiteY34" fmla="*/ 495300 h 720725"/>
              <a:gd name="connsiteX35" fmla="*/ 1412875 w 2711450"/>
              <a:gd name="connsiteY35" fmla="*/ 495300 h 720725"/>
              <a:gd name="connsiteX36" fmla="*/ 1606550 w 2711450"/>
              <a:gd name="connsiteY36" fmla="*/ 495300 h 720725"/>
              <a:gd name="connsiteX37" fmla="*/ 1793875 w 2711450"/>
              <a:gd name="connsiteY37" fmla="*/ 508000 h 720725"/>
              <a:gd name="connsiteX38" fmla="*/ 1908175 w 2711450"/>
              <a:gd name="connsiteY38" fmla="*/ 508000 h 720725"/>
              <a:gd name="connsiteX39" fmla="*/ 2070100 w 2711450"/>
              <a:gd name="connsiteY39" fmla="*/ 498475 h 720725"/>
              <a:gd name="connsiteX40" fmla="*/ 2124075 w 2711450"/>
              <a:gd name="connsiteY40" fmla="*/ 492125 h 720725"/>
              <a:gd name="connsiteX41" fmla="*/ 2279650 w 2711450"/>
              <a:gd name="connsiteY41" fmla="*/ 473075 h 720725"/>
              <a:gd name="connsiteX42" fmla="*/ 2428875 w 2711450"/>
              <a:gd name="connsiteY42" fmla="*/ 454025 h 720725"/>
              <a:gd name="connsiteX43" fmla="*/ 2552700 w 2711450"/>
              <a:gd name="connsiteY43" fmla="*/ 438150 h 720725"/>
              <a:gd name="connsiteX44" fmla="*/ 2667000 w 2711450"/>
              <a:gd name="connsiteY44" fmla="*/ 419100 h 720725"/>
              <a:gd name="connsiteX45" fmla="*/ 2711450 w 2711450"/>
              <a:gd name="connsiteY45" fmla="*/ 606425 h 720725"/>
              <a:gd name="connsiteX46" fmla="*/ 2578100 w 2711450"/>
              <a:gd name="connsiteY46" fmla="*/ 638175 h 720725"/>
              <a:gd name="connsiteX47" fmla="*/ 2441575 w 2711450"/>
              <a:gd name="connsiteY47" fmla="*/ 660400 h 720725"/>
              <a:gd name="connsiteX48" fmla="*/ 2327275 w 2711450"/>
              <a:gd name="connsiteY48" fmla="*/ 679450 h 720725"/>
              <a:gd name="connsiteX49" fmla="*/ 2155825 w 2711450"/>
              <a:gd name="connsiteY49" fmla="*/ 692150 h 720725"/>
              <a:gd name="connsiteX50" fmla="*/ 1879600 w 2711450"/>
              <a:gd name="connsiteY50" fmla="*/ 711200 h 720725"/>
              <a:gd name="connsiteX0" fmla="*/ 1879600 w 2711450"/>
              <a:gd name="connsiteY0" fmla="*/ 711200 h 720725"/>
              <a:gd name="connsiteX1" fmla="*/ 1622425 w 2711450"/>
              <a:gd name="connsiteY1" fmla="*/ 720725 h 720725"/>
              <a:gd name="connsiteX2" fmla="*/ 1457325 w 2711450"/>
              <a:gd name="connsiteY2" fmla="*/ 714375 h 720725"/>
              <a:gd name="connsiteX3" fmla="*/ 1225550 w 2711450"/>
              <a:gd name="connsiteY3" fmla="*/ 701675 h 720725"/>
              <a:gd name="connsiteX4" fmla="*/ 1073150 w 2711450"/>
              <a:gd name="connsiteY4" fmla="*/ 685800 h 720725"/>
              <a:gd name="connsiteX5" fmla="*/ 898525 w 2711450"/>
              <a:gd name="connsiteY5" fmla="*/ 663575 h 720725"/>
              <a:gd name="connsiteX6" fmla="*/ 749300 w 2711450"/>
              <a:gd name="connsiteY6" fmla="*/ 638175 h 720725"/>
              <a:gd name="connsiteX7" fmla="*/ 609600 w 2711450"/>
              <a:gd name="connsiteY7" fmla="*/ 600075 h 720725"/>
              <a:gd name="connsiteX8" fmla="*/ 511175 w 2711450"/>
              <a:gd name="connsiteY8" fmla="*/ 565150 h 720725"/>
              <a:gd name="connsiteX9" fmla="*/ 400050 w 2711450"/>
              <a:gd name="connsiteY9" fmla="*/ 511175 h 720725"/>
              <a:gd name="connsiteX10" fmla="*/ 301625 w 2711450"/>
              <a:gd name="connsiteY10" fmla="*/ 450850 h 720725"/>
              <a:gd name="connsiteX11" fmla="*/ 212725 w 2711450"/>
              <a:gd name="connsiteY11" fmla="*/ 384175 h 720725"/>
              <a:gd name="connsiteX12" fmla="*/ 117475 w 2711450"/>
              <a:gd name="connsiteY12" fmla="*/ 298450 h 720725"/>
              <a:gd name="connsiteX13" fmla="*/ 73025 w 2711450"/>
              <a:gd name="connsiteY13" fmla="*/ 254000 h 720725"/>
              <a:gd name="connsiteX14" fmla="*/ 31750 w 2711450"/>
              <a:gd name="connsiteY14" fmla="*/ 203200 h 720725"/>
              <a:gd name="connsiteX15" fmla="*/ 3175 w 2711450"/>
              <a:gd name="connsiteY15" fmla="*/ 149225 h 720725"/>
              <a:gd name="connsiteX16" fmla="*/ 0 w 2711450"/>
              <a:gd name="connsiteY16" fmla="*/ 111125 h 720725"/>
              <a:gd name="connsiteX17" fmla="*/ 6350 w 2711450"/>
              <a:gd name="connsiteY17" fmla="*/ 92075 h 720725"/>
              <a:gd name="connsiteX18" fmla="*/ 25400 w 2711450"/>
              <a:gd name="connsiteY18" fmla="*/ 69850 h 720725"/>
              <a:gd name="connsiteX19" fmla="*/ 63500 w 2711450"/>
              <a:gd name="connsiteY19" fmla="*/ 44450 h 720725"/>
              <a:gd name="connsiteX20" fmla="*/ 117475 w 2711450"/>
              <a:gd name="connsiteY20" fmla="*/ 22225 h 720725"/>
              <a:gd name="connsiteX21" fmla="*/ 190500 w 2711450"/>
              <a:gd name="connsiteY21" fmla="*/ 6350 h 720725"/>
              <a:gd name="connsiteX22" fmla="*/ 238125 w 2711450"/>
              <a:gd name="connsiteY22" fmla="*/ 0 h 720725"/>
              <a:gd name="connsiteX23" fmla="*/ 488950 w 2711450"/>
              <a:gd name="connsiteY23" fmla="*/ 200025 h 720725"/>
              <a:gd name="connsiteX24" fmla="*/ 498475 w 2711450"/>
              <a:gd name="connsiteY24" fmla="*/ 225425 h 720725"/>
              <a:gd name="connsiteX25" fmla="*/ 517525 w 2711450"/>
              <a:gd name="connsiteY25" fmla="*/ 260350 h 720725"/>
              <a:gd name="connsiteX26" fmla="*/ 555625 w 2711450"/>
              <a:gd name="connsiteY26" fmla="*/ 304800 h 720725"/>
              <a:gd name="connsiteX27" fmla="*/ 600075 w 2711450"/>
              <a:gd name="connsiteY27" fmla="*/ 336550 h 720725"/>
              <a:gd name="connsiteX28" fmla="*/ 676275 w 2711450"/>
              <a:gd name="connsiteY28" fmla="*/ 368300 h 720725"/>
              <a:gd name="connsiteX29" fmla="*/ 777875 w 2711450"/>
              <a:gd name="connsiteY29" fmla="*/ 396875 h 720725"/>
              <a:gd name="connsiteX30" fmla="*/ 895350 w 2711450"/>
              <a:gd name="connsiteY30" fmla="*/ 425450 h 720725"/>
              <a:gd name="connsiteX31" fmla="*/ 1016000 w 2711450"/>
              <a:gd name="connsiteY31" fmla="*/ 454025 h 720725"/>
              <a:gd name="connsiteX32" fmla="*/ 1123950 w 2711450"/>
              <a:gd name="connsiteY32" fmla="*/ 473075 h 720725"/>
              <a:gd name="connsiteX33" fmla="*/ 1225550 w 2711450"/>
              <a:gd name="connsiteY33" fmla="*/ 485775 h 720725"/>
              <a:gd name="connsiteX34" fmla="*/ 1327150 w 2711450"/>
              <a:gd name="connsiteY34" fmla="*/ 495300 h 720725"/>
              <a:gd name="connsiteX35" fmla="*/ 1412875 w 2711450"/>
              <a:gd name="connsiteY35" fmla="*/ 495300 h 720725"/>
              <a:gd name="connsiteX36" fmla="*/ 1606550 w 2711450"/>
              <a:gd name="connsiteY36" fmla="*/ 495300 h 720725"/>
              <a:gd name="connsiteX37" fmla="*/ 1793875 w 2711450"/>
              <a:gd name="connsiteY37" fmla="*/ 508000 h 720725"/>
              <a:gd name="connsiteX38" fmla="*/ 1908175 w 2711450"/>
              <a:gd name="connsiteY38" fmla="*/ 508000 h 720725"/>
              <a:gd name="connsiteX39" fmla="*/ 2070100 w 2711450"/>
              <a:gd name="connsiteY39" fmla="*/ 498475 h 720725"/>
              <a:gd name="connsiteX40" fmla="*/ 2124075 w 2711450"/>
              <a:gd name="connsiteY40" fmla="*/ 492125 h 720725"/>
              <a:gd name="connsiteX41" fmla="*/ 2279650 w 2711450"/>
              <a:gd name="connsiteY41" fmla="*/ 473075 h 720725"/>
              <a:gd name="connsiteX42" fmla="*/ 2428875 w 2711450"/>
              <a:gd name="connsiteY42" fmla="*/ 454025 h 720725"/>
              <a:gd name="connsiteX43" fmla="*/ 2552700 w 2711450"/>
              <a:gd name="connsiteY43" fmla="*/ 438150 h 720725"/>
              <a:gd name="connsiteX44" fmla="*/ 2711450 w 2711450"/>
              <a:gd name="connsiteY44" fmla="*/ 606425 h 720725"/>
              <a:gd name="connsiteX45" fmla="*/ 2578100 w 2711450"/>
              <a:gd name="connsiteY45" fmla="*/ 638175 h 720725"/>
              <a:gd name="connsiteX46" fmla="*/ 2441575 w 2711450"/>
              <a:gd name="connsiteY46" fmla="*/ 660400 h 720725"/>
              <a:gd name="connsiteX47" fmla="*/ 2327275 w 2711450"/>
              <a:gd name="connsiteY47" fmla="*/ 679450 h 720725"/>
              <a:gd name="connsiteX48" fmla="*/ 2155825 w 2711450"/>
              <a:gd name="connsiteY48" fmla="*/ 692150 h 720725"/>
              <a:gd name="connsiteX49" fmla="*/ 1879600 w 2711450"/>
              <a:gd name="connsiteY49" fmla="*/ 711200 h 720725"/>
              <a:gd name="connsiteX0" fmla="*/ 1879600 w 2578100"/>
              <a:gd name="connsiteY0" fmla="*/ 711200 h 720725"/>
              <a:gd name="connsiteX1" fmla="*/ 1622425 w 2578100"/>
              <a:gd name="connsiteY1" fmla="*/ 720725 h 720725"/>
              <a:gd name="connsiteX2" fmla="*/ 1457325 w 2578100"/>
              <a:gd name="connsiteY2" fmla="*/ 714375 h 720725"/>
              <a:gd name="connsiteX3" fmla="*/ 1225550 w 2578100"/>
              <a:gd name="connsiteY3" fmla="*/ 701675 h 720725"/>
              <a:gd name="connsiteX4" fmla="*/ 1073150 w 2578100"/>
              <a:gd name="connsiteY4" fmla="*/ 685800 h 720725"/>
              <a:gd name="connsiteX5" fmla="*/ 898525 w 2578100"/>
              <a:gd name="connsiteY5" fmla="*/ 663575 h 720725"/>
              <a:gd name="connsiteX6" fmla="*/ 749300 w 2578100"/>
              <a:gd name="connsiteY6" fmla="*/ 638175 h 720725"/>
              <a:gd name="connsiteX7" fmla="*/ 609600 w 2578100"/>
              <a:gd name="connsiteY7" fmla="*/ 600075 h 720725"/>
              <a:gd name="connsiteX8" fmla="*/ 511175 w 2578100"/>
              <a:gd name="connsiteY8" fmla="*/ 565150 h 720725"/>
              <a:gd name="connsiteX9" fmla="*/ 400050 w 2578100"/>
              <a:gd name="connsiteY9" fmla="*/ 511175 h 720725"/>
              <a:gd name="connsiteX10" fmla="*/ 301625 w 2578100"/>
              <a:gd name="connsiteY10" fmla="*/ 450850 h 720725"/>
              <a:gd name="connsiteX11" fmla="*/ 212725 w 2578100"/>
              <a:gd name="connsiteY11" fmla="*/ 384175 h 720725"/>
              <a:gd name="connsiteX12" fmla="*/ 117475 w 2578100"/>
              <a:gd name="connsiteY12" fmla="*/ 298450 h 720725"/>
              <a:gd name="connsiteX13" fmla="*/ 73025 w 2578100"/>
              <a:gd name="connsiteY13" fmla="*/ 254000 h 720725"/>
              <a:gd name="connsiteX14" fmla="*/ 31750 w 2578100"/>
              <a:gd name="connsiteY14" fmla="*/ 203200 h 720725"/>
              <a:gd name="connsiteX15" fmla="*/ 3175 w 2578100"/>
              <a:gd name="connsiteY15" fmla="*/ 149225 h 720725"/>
              <a:gd name="connsiteX16" fmla="*/ 0 w 2578100"/>
              <a:gd name="connsiteY16" fmla="*/ 111125 h 720725"/>
              <a:gd name="connsiteX17" fmla="*/ 6350 w 2578100"/>
              <a:gd name="connsiteY17" fmla="*/ 92075 h 720725"/>
              <a:gd name="connsiteX18" fmla="*/ 25400 w 2578100"/>
              <a:gd name="connsiteY18" fmla="*/ 69850 h 720725"/>
              <a:gd name="connsiteX19" fmla="*/ 63500 w 2578100"/>
              <a:gd name="connsiteY19" fmla="*/ 44450 h 720725"/>
              <a:gd name="connsiteX20" fmla="*/ 117475 w 2578100"/>
              <a:gd name="connsiteY20" fmla="*/ 22225 h 720725"/>
              <a:gd name="connsiteX21" fmla="*/ 190500 w 2578100"/>
              <a:gd name="connsiteY21" fmla="*/ 6350 h 720725"/>
              <a:gd name="connsiteX22" fmla="*/ 238125 w 2578100"/>
              <a:gd name="connsiteY22" fmla="*/ 0 h 720725"/>
              <a:gd name="connsiteX23" fmla="*/ 488950 w 2578100"/>
              <a:gd name="connsiteY23" fmla="*/ 200025 h 720725"/>
              <a:gd name="connsiteX24" fmla="*/ 498475 w 2578100"/>
              <a:gd name="connsiteY24" fmla="*/ 225425 h 720725"/>
              <a:gd name="connsiteX25" fmla="*/ 517525 w 2578100"/>
              <a:gd name="connsiteY25" fmla="*/ 260350 h 720725"/>
              <a:gd name="connsiteX26" fmla="*/ 555625 w 2578100"/>
              <a:gd name="connsiteY26" fmla="*/ 304800 h 720725"/>
              <a:gd name="connsiteX27" fmla="*/ 600075 w 2578100"/>
              <a:gd name="connsiteY27" fmla="*/ 336550 h 720725"/>
              <a:gd name="connsiteX28" fmla="*/ 676275 w 2578100"/>
              <a:gd name="connsiteY28" fmla="*/ 368300 h 720725"/>
              <a:gd name="connsiteX29" fmla="*/ 777875 w 2578100"/>
              <a:gd name="connsiteY29" fmla="*/ 396875 h 720725"/>
              <a:gd name="connsiteX30" fmla="*/ 895350 w 2578100"/>
              <a:gd name="connsiteY30" fmla="*/ 425450 h 720725"/>
              <a:gd name="connsiteX31" fmla="*/ 1016000 w 2578100"/>
              <a:gd name="connsiteY31" fmla="*/ 454025 h 720725"/>
              <a:gd name="connsiteX32" fmla="*/ 1123950 w 2578100"/>
              <a:gd name="connsiteY32" fmla="*/ 473075 h 720725"/>
              <a:gd name="connsiteX33" fmla="*/ 1225550 w 2578100"/>
              <a:gd name="connsiteY33" fmla="*/ 485775 h 720725"/>
              <a:gd name="connsiteX34" fmla="*/ 1327150 w 2578100"/>
              <a:gd name="connsiteY34" fmla="*/ 495300 h 720725"/>
              <a:gd name="connsiteX35" fmla="*/ 1412875 w 2578100"/>
              <a:gd name="connsiteY35" fmla="*/ 495300 h 720725"/>
              <a:gd name="connsiteX36" fmla="*/ 1606550 w 2578100"/>
              <a:gd name="connsiteY36" fmla="*/ 495300 h 720725"/>
              <a:gd name="connsiteX37" fmla="*/ 1793875 w 2578100"/>
              <a:gd name="connsiteY37" fmla="*/ 508000 h 720725"/>
              <a:gd name="connsiteX38" fmla="*/ 1908175 w 2578100"/>
              <a:gd name="connsiteY38" fmla="*/ 508000 h 720725"/>
              <a:gd name="connsiteX39" fmla="*/ 2070100 w 2578100"/>
              <a:gd name="connsiteY39" fmla="*/ 498475 h 720725"/>
              <a:gd name="connsiteX40" fmla="*/ 2124075 w 2578100"/>
              <a:gd name="connsiteY40" fmla="*/ 492125 h 720725"/>
              <a:gd name="connsiteX41" fmla="*/ 2279650 w 2578100"/>
              <a:gd name="connsiteY41" fmla="*/ 473075 h 720725"/>
              <a:gd name="connsiteX42" fmla="*/ 2428875 w 2578100"/>
              <a:gd name="connsiteY42" fmla="*/ 454025 h 720725"/>
              <a:gd name="connsiteX43" fmla="*/ 2552700 w 2578100"/>
              <a:gd name="connsiteY43" fmla="*/ 438150 h 720725"/>
              <a:gd name="connsiteX44" fmla="*/ 2578100 w 2578100"/>
              <a:gd name="connsiteY44" fmla="*/ 638175 h 720725"/>
              <a:gd name="connsiteX45" fmla="*/ 2441575 w 2578100"/>
              <a:gd name="connsiteY45" fmla="*/ 660400 h 720725"/>
              <a:gd name="connsiteX46" fmla="*/ 2327275 w 2578100"/>
              <a:gd name="connsiteY46" fmla="*/ 679450 h 720725"/>
              <a:gd name="connsiteX47" fmla="*/ 2155825 w 2578100"/>
              <a:gd name="connsiteY47" fmla="*/ 692150 h 720725"/>
              <a:gd name="connsiteX48" fmla="*/ 1879600 w 2578100"/>
              <a:gd name="connsiteY48" fmla="*/ 711200 h 720725"/>
              <a:gd name="connsiteX0" fmla="*/ 1879600 w 2578100"/>
              <a:gd name="connsiteY0" fmla="*/ 711200 h 720725"/>
              <a:gd name="connsiteX1" fmla="*/ 1622425 w 2578100"/>
              <a:gd name="connsiteY1" fmla="*/ 720725 h 720725"/>
              <a:gd name="connsiteX2" fmla="*/ 1457325 w 2578100"/>
              <a:gd name="connsiteY2" fmla="*/ 714375 h 720725"/>
              <a:gd name="connsiteX3" fmla="*/ 1225550 w 2578100"/>
              <a:gd name="connsiteY3" fmla="*/ 701675 h 720725"/>
              <a:gd name="connsiteX4" fmla="*/ 1073150 w 2578100"/>
              <a:gd name="connsiteY4" fmla="*/ 685800 h 720725"/>
              <a:gd name="connsiteX5" fmla="*/ 898525 w 2578100"/>
              <a:gd name="connsiteY5" fmla="*/ 663575 h 720725"/>
              <a:gd name="connsiteX6" fmla="*/ 749300 w 2578100"/>
              <a:gd name="connsiteY6" fmla="*/ 638175 h 720725"/>
              <a:gd name="connsiteX7" fmla="*/ 609600 w 2578100"/>
              <a:gd name="connsiteY7" fmla="*/ 600075 h 720725"/>
              <a:gd name="connsiteX8" fmla="*/ 511175 w 2578100"/>
              <a:gd name="connsiteY8" fmla="*/ 565150 h 720725"/>
              <a:gd name="connsiteX9" fmla="*/ 400050 w 2578100"/>
              <a:gd name="connsiteY9" fmla="*/ 511175 h 720725"/>
              <a:gd name="connsiteX10" fmla="*/ 301625 w 2578100"/>
              <a:gd name="connsiteY10" fmla="*/ 450850 h 720725"/>
              <a:gd name="connsiteX11" fmla="*/ 212725 w 2578100"/>
              <a:gd name="connsiteY11" fmla="*/ 384175 h 720725"/>
              <a:gd name="connsiteX12" fmla="*/ 117475 w 2578100"/>
              <a:gd name="connsiteY12" fmla="*/ 298450 h 720725"/>
              <a:gd name="connsiteX13" fmla="*/ 73025 w 2578100"/>
              <a:gd name="connsiteY13" fmla="*/ 254000 h 720725"/>
              <a:gd name="connsiteX14" fmla="*/ 31750 w 2578100"/>
              <a:gd name="connsiteY14" fmla="*/ 203200 h 720725"/>
              <a:gd name="connsiteX15" fmla="*/ 3175 w 2578100"/>
              <a:gd name="connsiteY15" fmla="*/ 149225 h 720725"/>
              <a:gd name="connsiteX16" fmla="*/ 0 w 2578100"/>
              <a:gd name="connsiteY16" fmla="*/ 111125 h 720725"/>
              <a:gd name="connsiteX17" fmla="*/ 6350 w 2578100"/>
              <a:gd name="connsiteY17" fmla="*/ 92075 h 720725"/>
              <a:gd name="connsiteX18" fmla="*/ 25400 w 2578100"/>
              <a:gd name="connsiteY18" fmla="*/ 69850 h 720725"/>
              <a:gd name="connsiteX19" fmla="*/ 63500 w 2578100"/>
              <a:gd name="connsiteY19" fmla="*/ 44450 h 720725"/>
              <a:gd name="connsiteX20" fmla="*/ 117475 w 2578100"/>
              <a:gd name="connsiteY20" fmla="*/ 22225 h 720725"/>
              <a:gd name="connsiteX21" fmla="*/ 190500 w 2578100"/>
              <a:gd name="connsiteY21" fmla="*/ 6350 h 720725"/>
              <a:gd name="connsiteX22" fmla="*/ 238125 w 2578100"/>
              <a:gd name="connsiteY22" fmla="*/ 0 h 720725"/>
              <a:gd name="connsiteX23" fmla="*/ 488950 w 2578100"/>
              <a:gd name="connsiteY23" fmla="*/ 200025 h 720725"/>
              <a:gd name="connsiteX24" fmla="*/ 498475 w 2578100"/>
              <a:gd name="connsiteY24" fmla="*/ 225425 h 720725"/>
              <a:gd name="connsiteX25" fmla="*/ 517525 w 2578100"/>
              <a:gd name="connsiteY25" fmla="*/ 260350 h 720725"/>
              <a:gd name="connsiteX26" fmla="*/ 555625 w 2578100"/>
              <a:gd name="connsiteY26" fmla="*/ 304800 h 720725"/>
              <a:gd name="connsiteX27" fmla="*/ 600075 w 2578100"/>
              <a:gd name="connsiteY27" fmla="*/ 336550 h 720725"/>
              <a:gd name="connsiteX28" fmla="*/ 676275 w 2578100"/>
              <a:gd name="connsiteY28" fmla="*/ 368300 h 720725"/>
              <a:gd name="connsiteX29" fmla="*/ 777875 w 2578100"/>
              <a:gd name="connsiteY29" fmla="*/ 396875 h 720725"/>
              <a:gd name="connsiteX30" fmla="*/ 895350 w 2578100"/>
              <a:gd name="connsiteY30" fmla="*/ 425450 h 720725"/>
              <a:gd name="connsiteX31" fmla="*/ 1016000 w 2578100"/>
              <a:gd name="connsiteY31" fmla="*/ 454025 h 720725"/>
              <a:gd name="connsiteX32" fmla="*/ 1123950 w 2578100"/>
              <a:gd name="connsiteY32" fmla="*/ 473075 h 720725"/>
              <a:gd name="connsiteX33" fmla="*/ 1225550 w 2578100"/>
              <a:gd name="connsiteY33" fmla="*/ 485775 h 720725"/>
              <a:gd name="connsiteX34" fmla="*/ 1327150 w 2578100"/>
              <a:gd name="connsiteY34" fmla="*/ 495300 h 720725"/>
              <a:gd name="connsiteX35" fmla="*/ 1412875 w 2578100"/>
              <a:gd name="connsiteY35" fmla="*/ 495300 h 720725"/>
              <a:gd name="connsiteX36" fmla="*/ 1606550 w 2578100"/>
              <a:gd name="connsiteY36" fmla="*/ 495300 h 720725"/>
              <a:gd name="connsiteX37" fmla="*/ 1793875 w 2578100"/>
              <a:gd name="connsiteY37" fmla="*/ 508000 h 720725"/>
              <a:gd name="connsiteX38" fmla="*/ 1908175 w 2578100"/>
              <a:gd name="connsiteY38" fmla="*/ 508000 h 720725"/>
              <a:gd name="connsiteX39" fmla="*/ 2070100 w 2578100"/>
              <a:gd name="connsiteY39" fmla="*/ 498475 h 720725"/>
              <a:gd name="connsiteX40" fmla="*/ 2124075 w 2578100"/>
              <a:gd name="connsiteY40" fmla="*/ 492125 h 720725"/>
              <a:gd name="connsiteX41" fmla="*/ 2279650 w 2578100"/>
              <a:gd name="connsiteY41" fmla="*/ 473075 h 720725"/>
              <a:gd name="connsiteX42" fmla="*/ 2428875 w 2578100"/>
              <a:gd name="connsiteY42" fmla="*/ 454025 h 720725"/>
              <a:gd name="connsiteX43" fmla="*/ 2578100 w 2578100"/>
              <a:gd name="connsiteY43" fmla="*/ 638175 h 720725"/>
              <a:gd name="connsiteX44" fmla="*/ 2441575 w 2578100"/>
              <a:gd name="connsiteY44" fmla="*/ 660400 h 720725"/>
              <a:gd name="connsiteX45" fmla="*/ 2327275 w 2578100"/>
              <a:gd name="connsiteY45" fmla="*/ 679450 h 720725"/>
              <a:gd name="connsiteX46" fmla="*/ 2155825 w 2578100"/>
              <a:gd name="connsiteY46" fmla="*/ 692150 h 720725"/>
              <a:gd name="connsiteX47" fmla="*/ 1879600 w 2578100"/>
              <a:gd name="connsiteY47" fmla="*/ 711200 h 720725"/>
              <a:gd name="connsiteX0" fmla="*/ 1879600 w 2441575"/>
              <a:gd name="connsiteY0" fmla="*/ 711200 h 720725"/>
              <a:gd name="connsiteX1" fmla="*/ 1622425 w 2441575"/>
              <a:gd name="connsiteY1" fmla="*/ 720725 h 720725"/>
              <a:gd name="connsiteX2" fmla="*/ 1457325 w 2441575"/>
              <a:gd name="connsiteY2" fmla="*/ 714375 h 720725"/>
              <a:gd name="connsiteX3" fmla="*/ 1225550 w 2441575"/>
              <a:gd name="connsiteY3" fmla="*/ 701675 h 720725"/>
              <a:gd name="connsiteX4" fmla="*/ 1073150 w 2441575"/>
              <a:gd name="connsiteY4" fmla="*/ 685800 h 720725"/>
              <a:gd name="connsiteX5" fmla="*/ 898525 w 2441575"/>
              <a:gd name="connsiteY5" fmla="*/ 663575 h 720725"/>
              <a:gd name="connsiteX6" fmla="*/ 749300 w 2441575"/>
              <a:gd name="connsiteY6" fmla="*/ 638175 h 720725"/>
              <a:gd name="connsiteX7" fmla="*/ 609600 w 2441575"/>
              <a:gd name="connsiteY7" fmla="*/ 600075 h 720725"/>
              <a:gd name="connsiteX8" fmla="*/ 511175 w 2441575"/>
              <a:gd name="connsiteY8" fmla="*/ 565150 h 720725"/>
              <a:gd name="connsiteX9" fmla="*/ 400050 w 2441575"/>
              <a:gd name="connsiteY9" fmla="*/ 511175 h 720725"/>
              <a:gd name="connsiteX10" fmla="*/ 301625 w 2441575"/>
              <a:gd name="connsiteY10" fmla="*/ 450850 h 720725"/>
              <a:gd name="connsiteX11" fmla="*/ 212725 w 2441575"/>
              <a:gd name="connsiteY11" fmla="*/ 384175 h 720725"/>
              <a:gd name="connsiteX12" fmla="*/ 117475 w 2441575"/>
              <a:gd name="connsiteY12" fmla="*/ 298450 h 720725"/>
              <a:gd name="connsiteX13" fmla="*/ 73025 w 2441575"/>
              <a:gd name="connsiteY13" fmla="*/ 254000 h 720725"/>
              <a:gd name="connsiteX14" fmla="*/ 31750 w 2441575"/>
              <a:gd name="connsiteY14" fmla="*/ 203200 h 720725"/>
              <a:gd name="connsiteX15" fmla="*/ 3175 w 2441575"/>
              <a:gd name="connsiteY15" fmla="*/ 149225 h 720725"/>
              <a:gd name="connsiteX16" fmla="*/ 0 w 2441575"/>
              <a:gd name="connsiteY16" fmla="*/ 111125 h 720725"/>
              <a:gd name="connsiteX17" fmla="*/ 6350 w 2441575"/>
              <a:gd name="connsiteY17" fmla="*/ 92075 h 720725"/>
              <a:gd name="connsiteX18" fmla="*/ 25400 w 2441575"/>
              <a:gd name="connsiteY18" fmla="*/ 69850 h 720725"/>
              <a:gd name="connsiteX19" fmla="*/ 63500 w 2441575"/>
              <a:gd name="connsiteY19" fmla="*/ 44450 h 720725"/>
              <a:gd name="connsiteX20" fmla="*/ 117475 w 2441575"/>
              <a:gd name="connsiteY20" fmla="*/ 22225 h 720725"/>
              <a:gd name="connsiteX21" fmla="*/ 190500 w 2441575"/>
              <a:gd name="connsiteY21" fmla="*/ 6350 h 720725"/>
              <a:gd name="connsiteX22" fmla="*/ 238125 w 2441575"/>
              <a:gd name="connsiteY22" fmla="*/ 0 h 720725"/>
              <a:gd name="connsiteX23" fmla="*/ 488950 w 2441575"/>
              <a:gd name="connsiteY23" fmla="*/ 200025 h 720725"/>
              <a:gd name="connsiteX24" fmla="*/ 498475 w 2441575"/>
              <a:gd name="connsiteY24" fmla="*/ 225425 h 720725"/>
              <a:gd name="connsiteX25" fmla="*/ 517525 w 2441575"/>
              <a:gd name="connsiteY25" fmla="*/ 260350 h 720725"/>
              <a:gd name="connsiteX26" fmla="*/ 555625 w 2441575"/>
              <a:gd name="connsiteY26" fmla="*/ 304800 h 720725"/>
              <a:gd name="connsiteX27" fmla="*/ 600075 w 2441575"/>
              <a:gd name="connsiteY27" fmla="*/ 336550 h 720725"/>
              <a:gd name="connsiteX28" fmla="*/ 676275 w 2441575"/>
              <a:gd name="connsiteY28" fmla="*/ 368300 h 720725"/>
              <a:gd name="connsiteX29" fmla="*/ 777875 w 2441575"/>
              <a:gd name="connsiteY29" fmla="*/ 396875 h 720725"/>
              <a:gd name="connsiteX30" fmla="*/ 895350 w 2441575"/>
              <a:gd name="connsiteY30" fmla="*/ 425450 h 720725"/>
              <a:gd name="connsiteX31" fmla="*/ 1016000 w 2441575"/>
              <a:gd name="connsiteY31" fmla="*/ 454025 h 720725"/>
              <a:gd name="connsiteX32" fmla="*/ 1123950 w 2441575"/>
              <a:gd name="connsiteY32" fmla="*/ 473075 h 720725"/>
              <a:gd name="connsiteX33" fmla="*/ 1225550 w 2441575"/>
              <a:gd name="connsiteY33" fmla="*/ 485775 h 720725"/>
              <a:gd name="connsiteX34" fmla="*/ 1327150 w 2441575"/>
              <a:gd name="connsiteY34" fmla="*/ 495300 h 720725"/>
              <a:gd name="connsiteX35" fmla="*/ 1412875 w 2441575"/>
              <a:gd name="connsiteY35" fmla="*/ 495300 h 720725"/>
              <a:gd name="connsiteX36" fmla="*/ 1606550 w 2441575"/>
              <a:gd name="connsiteY36" fmla="*/ 495300 h 720725"/>
              <a:gd name="connsiteX37" fmla="*/ 1793875 w 2441575"/>
              <a:gd name="connsiteY37" fmla="*/ 508000 h 720725"/>
              <a:gd name="connsiteX38" fmla="*/ 1908175 w 2441575"/>
              <a:gd name="connsiteY38" fmla="*/ 508000 h 720725"/>
              <a:gd name="connsiteX39" fmla="*/ 2070100 w 2441575"/>
              <a:gd name="connsiteY39" fmla="*/ 498475 h 720725"/>
              <a:gd name="connsiteX40" fmla="*/ 2124075 w 2441575"/>
              <a:gd name="connsiteY40" fmla="*/ 492125 h 720725"/>
              <a:gd name="connsiteX41" fmla="*/ 2279650 w 2441575"/>
              <a:gd name="connsiteY41" fmla="*/ 473075 h 720725"/>
              <a:gd name="connsiteX42" fmla="*/ 2428875 w 2441575"/>
              <a:gd name="connsiteY42" fmla="*/ 454025 h 720725"/>
              <a:gd name="connsiteX43" fmla="*/ 2441575 w 2441575"/>
              <a:gd name="connsiteY43" fmla="*/ 660400 h 720725"/>
              <a:gd name="connsiteX44" fmla="*/ 2327275 w 2441575"/>
              <a:gd name="connsiteY44" fmla="*/ 679450 h 720725"/>
              <a:gd name="connsiteX45" fmla="*/ 2155825 w 2441575"/>
              <a:gd name="connsiteY45" fmla="*/ 692150 h 720725"/>
              <a:gd name="connsiteX46" fmla="*/ 1879600 w 2441575"/>
              <a:gd name="connsiteY46" fmla="*/ 711200 h 720725"/>
              <a:gd name="connsiteX0" fmla="*/ 1879600 w 2441575"/>
              <a:gd name="connsiteY0" fmla="*/ 711200 h 720725"/>
              <a:gd name="connsiteX1" fmla="*/ 1622425 w 2441575"/>
              <a:gd name="connsiteY1" fmla="*/ 720725 h 720725"/>
              <a:gd name="connsiteX2" fmla="*/ 1457325 w 2441575"/>
              <a:gd name="connsiteY2" fmla="*/ 714375 h 720725"/>
              <a:gd name="connsiteX3" fmla="*/ 1225550 w 2441575"/>
              <a:gd name="connsiteY3" fmla="*/ 701675 h 720725"/>
              <a:gd name="connsiteX4" fmla="*/ 1073150 w 2441575"/>
              <a:gd name="connsiteY4" fmla="*/ 685800 h 720725"/>
              <a:gd name="connsiteX5" fmla="*/ 898525 w 2441575"/>
              <a:gd name="connsiteY5" fmla="*/ 663575 h 720725"/>
              <a:gd name="connsiteX6" fmla="*/ 749300 w 2441575"/>
              <a:gd name="connsiteY6" fmla="*/ 638175 h 720725"/>
              <a:gd name="connsiteX7" fmla="*/ 609600 w 2441575"/>
              <a:gd name="connsiteY7" fmla="*/ 600075 h 720725"/>
              <a:gd name="connsiteX8" fmla="*/ 511175 w 2441575"/>
              <a:gd name="connsiteY8" fmla="*/ 565150 h 720725"/>
              <a:gd name="connsiteX9" fmla="*/ 400050 w 2441575"/>
              <a:gd name="connsiteY9" fmla="*/ 511175 h 720725"/>
              <a:gd name="connsiteX10" fmla="*/ 301625 w 2441575"/>
              <a:gd name="connsiteY10" fmla="*/ 450850 h 720725"/>
              <a:gd name="connsiteX11" fmla="*/ 212725 w 2441575"/>
              <a:gd name="connsiteY11" fmla="*/ 384175 h 720725"/>
              <a:gd name="connsiteX12" fmla="*/ 117475 w 2441575"/>
              <a:gd name="connsiteY12" fmla="*/ 298450 h 720725"/>
              <a:gd name="connsiteX13" fmla="*/ 73025 w 2441575"/>
              <a:gd name="connsiteY13" fmla="*/ 254000 h 720725"/>
              <a:gd name="connsiteX14" fmla="*/ 31750 w 2441575"/>
              <a:gd name="connsiteY14" fmla="*/ 203200 h 720725"/>
              <a:gd name="connsiteX15" fmla="*/ 3175 w 2441575"/>
              <a:gd name="connsiteY15" fmla="*/ 149225 h 720725"/>
              <a:gd name="connsiteX16" fmla="*/ 0 w 2441575"/>
              <a:gd name="connsiteY16" fmla="*/ 111125 h 720725"/>
              <a:gd name="connsiteX17" fmla="*/ 6350 w 2441575"/>
              <a:gd name="connsiteY17" fmla="*/ 92075 h 720725"/>
              <a:gd name="connsiteX18" fmla="*/ 25400 w 2441575"/>
              <a:gd name="connsiteY18" fmla="*/ 69850 h 720725"/>
              <a:gd name="connsiteX19" fmla="*/ 63500 w 2441575"/>
              <a:gd name="connsiteY19" fmla="*/ 44450 h 720725"/>
              <a:gd name="connsiteX20" fmla="*/ 117475 w 2441575"/>
              <a:gd name="connsiteY20" fmla="*/ 22225 h 720725"/>
              <a:gd name="connsiteX21" fmla="*/ 190500 w 2441575"/>
              <a:gd name="connsiteY21" fmla="*/ 6350 h 720725"/>
              <a:gd name="connsiteX22" fmla="*/ 238125 w 2441575"/>
              <a:gd name="connsiteY22" fmla="*/ 0 h 720725"/>
              <a:gd name="connsiteX23" fmla="*/ 488950 w 2441575"/>
              <a:gd name="connsiteY23" fmla="*/ 200025 h 720725"/>
              <a:gd name="connsiteX24" fmla="*/ 498475 w 2441575"/>
              <a:gd name="connsiteY24" fmla="*/ 225425 h 720725"/>
              <a:gd name="connsiteX25" fmla="*/ 517525 w 2441575"/>
              <a:gd name="connsiteY25" fmla="*/ 260350 h 720725"/>
              <a:gd name="connsiteX26" fmla="*/ 555625 w 2441575"/>
              <a:gd name="connsiteY26" fmla="*/ 304800 h 720725"/>
              <a:gd name="connsiteX27" fmla="*/ 600075 w 2441575"/>
              <a:gd name="connsiteY27" fmla="*/ 336550 h 720725"/>
              <a:gd name="connsiteX28" fmla="*/ 676275 w 2441575"/>
              <a:gd name="connsiteY28" fmla="*/ 368300 h 720725"/>
              <a:gd name="connsiteX29" fmla="*/ 777875 w 2441575"/>
              <a:gd name="connsiteY29" fmla="*/ 396875 h 720725"/>
              <a:gd name="connsiteX30" fmla="*/ 895350 w 2441575"/>
              <a:gd name="connsiteY30" fmla="*/ 425450 h 720725"/>
              <a:gd name="connsiteX31" fmla="*/ 1016000 w 2441575"/>
              <a:gd name="connsiteY31" fmla="*/ 454025 h 720725"/>
              <a:gd name="connsiteX32" fmla="*/ 1123950 w 2441575"/>
              <a:gd name="connsiteY32" fmla="*/ 473075 h 720725"/>
              <a:gd name="connsiteX33" fmla="*/ 1225550 w 2441575"/>
              <a:gd name="connsiteY33" fmla="*/ 485775 h 720725"/>
              <a:gd name="connsiteX34" fmla="*/ 1327150 w 2441575"/>
              <a:gd name="connsiteY34" fmla="*/ 495300 h 720725"/>
              <a:gd name="connsiteX35" fmla="*/ 1412875 w 2441575"/>
              <a:gd name="connsiteY35" fmla="*/ 495300 h 720725"/>
              <a:gd name="connsiteX36" fmla="*/ 1606550 w 2441575"/>
              <a:gd name="connsiteY36" fmla="*/ 495300 h 720725"/>
              <a:gd name="connsiteX37" fmla="*/ 1793875 w 2441575"/>
              <a:gd name="connsiteY37" fmla="*/ 508000 h 720725"/>
              <a:gd name="connsiteX38" fmla="*/ 1908175 w 2441575"/>
              <a:gd name="connsiteY38" fmla="*/ 508000 h 720725"/>
              <a:gd name="connsiteX39" fmla="*/ 2070100 w 2441575"/>
              <a:gd name="connsiteY39" fmla="*/ 498475 h 720725"/>
              <a:gd name="connsiteX40" fmla="*/ 2124075 w 2441575"/>
              <a:gd name="connsiteY40" fmla="*/ 492125 h 720725"/>
              <a:gd name="connsiteX41" fmla="*/ 2279650 w 2441575"/>
              <a:gd name="connsiteY41" fmla="*/ 473075 h 720725"/>
              <a:gd name="connsiteX42" fmla="*/ 2441575 w 2441575"/>
              <a:gd name="connsiteY42" fmla="*/ 660400 h 720725"/>
              <a:gd name="connsiteX43" fmla="*/ 2327275 w 2441575"/>
              <a:gd name="connsiteY43" fmla="*/ 679450 h 720725"/>
              <a:gd name="connsiteX44" fmla="*/ 2155825 w 2441575"/>
              <a:gd name="connsiteY44" fmla="*/ 692150 h 720725"/>
              <a:gd name="connsiteX45" fmla="*/ 1879600 w 2441575"/>
              <a:gd name="connsiteY45" fmla="*/ 711200 h 720725"/>
              <a:gd name="connsiteX0" fmla="*/ 1879600 w 2327275"/>
              <a:gd name="connsiteY0" fmla="*/ 711200 h 720725"/>
              <a:gd name="connsiteX1" fmla="*/ 1622425 w 2327275"/>
              <a:gd name="connsiteY1" fmla="*/ 720725 h 720725"/>
              <a:gd name="connsiteX2" fmla="*/ 1457325 w 2327275"/>
              <a:gd name="connsiteY2" fmla="*/ 714375 h 720725"/>
              <a:gd name="connsiteX3" fmla="*/ 1225550 w 2327275"/>
              <a:gd name="connsiteY3" fmla="*/ 701675 h 720725"/>
              <a:gd name="connsiteX4" fmla="*/ 1073150 w 2327275"/>
              <a:gd name="connsiteY4" fmla="*/ 685800 h 720725"/>
              <a:gd name="connsiteX5" fmla="*/ 898525 w 2327275"/>
              <a:gd name="connsiteY5" fmla="*/ 663575 h 720725"/>
              <a:gd name="connsiteX6" fmla="*/ 749300 w 2327275"/>
              <a:gd name="connsiteY6" fmla="*/ 638175 h 720725"/>
              <a:gd name="connsiteX7" fmla="*/ 609600 w 2327275"/>
              <a:gd name="connsiteY7" fmla="*/ 600075 h 720725"/>
              <a:gd name="connsiteX8" fmla="*/ 511175 w 2327275"/>
              <a:gd name="connsiteY8" fmla="*/ 565150 h 720725"/>
              <a:gd name="connsiteX9" fmla="*/ 400050 w 2327275"/>
              <a:gd name="connsiteY9" fmla="*/ 511175 h 720725"/>
              <a:gd name="connsiteX10" fmla="*/ 301625 w 2327275"/>
              <a:gd name="connsiteY10" fmla="*/ 450850 h 720725"/>
              <a:gd name="connsiteX11" fmla="*/ 212725 w 2327275"/>
              <a:gd name="connsiteY11" fmla="*/ 384175 h 720725"/>
              <a:gd name="connsiteX12" fmla="*/ 117475 w 2327275"/>
              <a:gd name="connsiteY12" fmla="*/ 298450 h 720725"/>
              <a:gd name="connsiteX13" fmla="*/ 73025 w 2327275"/>
              <a:gd name="connsiteY13" fmla="*/ 254000 h 720725"/>
              <a:gd name="connsiteX14" fmla="*/ 31750 w 2327275"/>
              <a:gd name="connsiteY14" fmla="*/ 203200 h 720725"/>
              <a:gd name="connsiteX15" fmla="*/ 3175 w 2327275"/>
              <a:gd name="connsiteY15" fmla="*/ 149225 h 720725"/>
              <a:gd name="connsiteX16" fmla="*/ 0 w 2327275"/>
              <a:gd name="connsiteY16" fmla="*/ 111125 h 720725"/>
              <a:gd name="connsiteX17" fmla="*/ 6350 w 2327275"/>
              <a:gd name="connsiteY17" fmla="*/ 92075 h 720725"/>
              <a:gd name="connsiteX18" fmla="*/ 25400 w 2327275"/>
              <a:gd name="connsiteY18" fmla="*/ 69850 h 720725"/>
              <a:gd name="connsiteX19" fmla="*/ 63500 w 2327275"/>
              <a:gd name="connsiteY19" fmla="*/ 44450 h 720725"/>
              <a:gd name="connsiteX20" fmla="*/ 117475 w 2327275"/>
              <a:gd name="connsiteY20" fmla="*/ 22225 h 720725"/>
              <a:gd name="connsiteX21" fmla="*/ 190500 w 2327275"/>
              <a:gd name="connsiteY21" fmla="*/ 6350 h 720725"/>
              <a:gd name="connsiteX22" fmla="*/ 238125 w 2327275"/>
              <a:gd name="connsiteY22" fmla="*/ 0 h 720725"/>
              <a:gd name="connsiteX23" fmla="*/ 488950 w 2327275"/>
              <a:gd name="connsiteY23" fmla="*/ 200025 h 720725"/>
              <a:gd name="connsiteX24" fmla="*/ 498475 w 2327275"/>
              <a:gd name="connsiteY24" fmla="*/ 225425 h 720725"/>
              <a:gd name="connsiteX25" fmla="*/ 517525 w 2327275"/>
              <a:gd name="connsiteY25" fmla="*/ 260350 h 720725"/>
              <a:gd name="connsiteX26" fmla="*/ 555625 w 2327275"/>
              <a:gd name="connsiteY26" fmla="*/ 304800 h 720725"/>
              <a:gd name="connsiteX27" fmla="*/ 600075 w 2327275"/>
              <a:gd name="connsiteY27" fmla="*/ 336550 h 720725"/>
              <a:gd name="connsiteX28" fmla="*/ 676275 w 2327275"/>
              <a:gd name="connsiteY28" fmla="*/ 368300 h 720725"/>
              <a:gd name="connsiteX29" fmla="*/ 777875 w 2327275"/>
              <a:gd name="connsiteY29" fmla="*/ 396875 h 720725"/>
              <a:gd name="connsiteX30" fmla="*/ 895350 w 2327275"/>
              <a:gd name="connsiteY30" fmla="*/ 425450 h 720725"/>
              <a:gd name="connsiteX31" fmla="*/ 1016000 w 2327275"/>
              <a:gd name="connsiteY31" fmla="*/ 454025 h 720725"/>
              <a:gd name="connsiteX32" fmla="*/ 1123950 w 2327275"/>
              <a:gd name="connsiteY32" fmla="*/ 473075 h 720725"/>
              <a:gd name="connsiteX33" fmla="*/ 1225550 w 2327275"/>
              <a:gd name="connsiteY33" fmla="*/ 485775 h 720725"/>
              <a:gd name="connsiteX34" fmla="*/ 1327150 w 2327275"/>
              <a:gd name="connsiteY34" fmla="*/ 495300 h 720725"/>
              <a:gd name="connsiteX35" fmla="*/ 1412875 w 2327275"/>
              <a:gd name="connsiteY35" fmla="*/ 495300 h 720725"/>
              <a:gd name="connsiteX36" fmla="*/ 1606550 w 2327275"/>
              <a:gd name="connsiteY36" fmla="*/ 495300 h 720725"/>
              <a:gd name="connsiteX37" fmla="*/ 1793875 w 2327275"/>
              <a:gd name="connsiteY37" fmla="*/ 508000 h 720725"/>
              <a:gd name="connsiteX38" fmla="*/ 1908175 w 2327275"/>
              <a:gd name="connsiteY38" fmla="*/ 508000 h 720725"/>
              <a:gd name="connsiteX39" fmla="*/ 2070100 w 2327275"/>
              <a:gd name="connsiteY39" fmla="*/ 498475 h 720725"/>
              <a:gd name="connsiteX40" fmla="*/ 2124075 w 2327275"/>
              <a:gd name="connsiteY40" fmla="*/ 492125 h 720725"/>
              <a:gd name="connsiteX41" fmla="*/ 2279650 w 2327275"/>
              <a:gd name="connsiteY41" fmla="*/ 473075 h 720725"/>
              <a:gd name="connsiteX42" fmla="*/ 2327275 w 2327275"/>
              <a:gd name="connsiteY42" fmla="*/ 679450 h 720725"/>
              <a:gd name="connsiteX43" fmla="*/ 2155825 w 2327275"/>
              <a:gd name="connsiteY43" fmla="*/ 692150 h 720725"/>
              <a:gd name="connsiteX44" fmla="*/ 1879600 w 2327275"/>
              <a:gd name="connsiteY44" fmla="*/ 711200 h 720725"/>
              <a:gd name="connsiteX0" fmla="*/ 1879600 w 2327275"/>
              <a:gd name="connsiteY0" fmla="*/ 711200 h 720725"/>
              <a:gd name="connsiteX1" fmla="*/ 1622425 w 2327275"/>
              <a:gd name="connsiteY1" fmla="*/ 720725 h 720725"/>
              <a:gd name="connsiteX2" fmla="*/ 1457325 w 2327275"/>
              <a:gd name="connsiteY2" fmla="*/ 714375 h 720725"/>
              <a:gd name="connsiteX3" fmla="*/ 1225550 w 2327275"/>
              <a:gd name="connsiteY3" fmla="*/ 701675 h 720725"/>
              <a:gd name="connsiteX4" fmla="*/ 1073150 w 2327275"/>
              <a:gd name="connsiteY4" fmla="*/ 685800 h 720725"/>
              <a:gd name="connsiteX5" fmla="*/ 898525 w 2327275"/>
              <a:gd name="connsiteY5" fmla="*/ 663575 h 720725"/>
              <a:gd name="connsiteX6" fmla="*/ 749300 w 2327275"/>
              <a:gd name="connsiteY6" fmla="*/ 638175 h 720725"/>
              <a:gd name="connsiteX7" fmla="*/ 609600 w 2327275"/>
              <a:gd name="connsiteY7" fmla="*/ 600075 h 720725"/>
              <a:gd name="connsiteX8" fmla="*/ 511175 w 2327275"/>
              <a:gd name="connsiteY8" fmla="*/ 565150 h 720725"/>
              <a:gd name="connsiteX9" fmla="*/ 400050 w 2327275"/>
              <a:gd name="connsiteY9" fmla="*/ 511175 h 720725"/>
              <a:gd name="connsiteX10" fmla="*/ 301625 w 2327275"/>
              <a:gd name="connsiteY10" fmla="*/ 450850 h 720725"/>
              <a:gd name="connsiteX11" fmla="*/ 212725 w 2327275"/>
              <a:gd name="connsiteY11" fmla="*/ 384175 h 720725"/>
              <a:gd name="connsiteX12" fmla="*/ 117475 w 2327275"/>
              <a:gd name="connsiteY12" fmla="*/ 298450 h 720725"/>
              <a:gd name="connsiteX13" fmla="*/ 73025 w 2327275"/>
              <a:gd name="connsiteY13" fmla="*/ 254000 h 720725"/>
              <a:gd name="connsiteX14" fmla="*/ 31750 w 2327275"/>
              <a:gd name="connsiteY14" fmla="*/ 203200 h 720725"/>
              <a:gd name="connsiteX15" fmla="*/ 3175 w 2327275"/>
              <a:gd name="connsiteY15" fmla="*/ 149225 h 720725"/>
              <a:gd name="connsiteX16" fmla="*/ 0 w 2327275"/>
              <a:gd name="connsiteY16" fmla="*/ 111125 h 720725"/>
              <a:gd name="connsiteX17" fmla="*/ 6350 w 2327275"/>
              <a:gd name="connsiteY17" fmla="*/ 92075 h 720725"/>
              <a:gd name="connsiteX18" fmla="*/ 25400 w 2327275"/>
              <a:gd name="connsiteY18" fmla="*/ 69850 h 720725"/>
              <a:gd name="connsiteX19" fmla="*/ 63500 w 2327275"/>
              <a:gd name="connsiteY19" fmla="*/ 44450 h 720725"/>
              <a:gd name="connsiteX20" fmla="*/ 117475 w 2327275"/>
              <a:gd name="connsiteY20" fmla="*/ 22225 h 720725"/>
              <a:gd name="connsiteX21" fmla="*/ 190500 w 2327275"/>
              <a:gd name="connsiteY21" fmla="*/ 6350 h 720725"/>
              <a:gd name="connsiteX22" fmla="*/ 238125 w 2327275"/>
              <a:gd name="connsiteY22" fmla="*/ 0 h 720725"/>
              <a:gd name="connsiteX23" fmla="*/ 488950 w 2327275"/>
              <a:gd name="connsiteY23" fmla="*/ 200025 h 720725"/>
              <a:gd name="connsiteX24" fmla="*/ 498475 w 2327275"/>
              <a:gd name="connsiteY24" fmla="*/ 225425 h 720725"/>
              <a:gd name="connsiteX25" fmla="*/ 517525 w 2327275"/>
              <a:gd name="connsiteY25" fmla="*/ 260350 h 720725"/>
              <a:gd name="connsiteX26" fmla="*/ 555625 w 2327275"/>
              <a:gd name="connsiteY26" fmla="*/ 304800 h 720725"/>
              <a:gd name="connsiteX27" fmla="*/ 600075 w 2327275"/>
              <a:gd name="connsiteY27" fmla="*/ 336550 h 720725"/>
              <a:gd name="connsiteX28" fmla="*/ 676275 w 2327275"/>
              <a:gd name="connsiteY28" fmla="*/ 368300 h 720725"/>
              <a:gd name="connsiteX29" fmla="*/ 777875 w 2327275"/>
              <a:gd name="connsiteY29" fmla="*/ 396875 h 720725"/>
              <a:gd name="connsiteX30" fmla="*/ 895350 w 2327275"/>
              <a:gd name="connsiteY30" fmla="*/ 425450 h 720725"/>
              <a:gd name="connsiteX31" fmla="*/ 1016000 w 2327275"/>
              <a:gd name="connsiteY31" fmla="*/ 454025 h 720725"/>
              <a:gd name="connsiteX32" fmla="*/ 1123950 w 2327275"/>
              <a:gd name="connsiteY32" fmla="*/ 473075 h 720725"/>
              <a:gd name="connsiteX33" fmla="*/ 1225550 w 2327275"/>
              <a:gd name="connsiteY33" fmla="*/ 485775 h 720725"/>
              <a:gd name="connsiteX34" fmla="*/ 1327150 w 2327275"/>
              <a:gd name="connsiteY34" fmla="*/ 495300 h 720725"/>
              <a:gd name="connsiteX35" fmla="*/ 1412875 w 2327275"/>
              <a:gd name="connsiteY35" fmla="*/ 495300 h 720725"/>
              <a:gd name="connsiteX36" fmla="*/ 1606550 w 2327275"/>
              <a:gd name="connsiteY36" fmla="*/ 495300 h 720725"/>
              <a:gd name="connsiteX37" fmla="*/ 1793875 w 2327275"/>
              <a:gd name="connsiteY37" fmla="*/ 508000 h 720725"/>
              <a:gd name="connsiteX38" fmla="*/ 1908175 w 2327275"/>
              <a:gd name="connsiteY38" fmla="*/ 508000 h 720725"/>
              <a:gd name="connsiteX39" fmla="*/ 2070100 w 2327275"/>
              <a:gd name="connsiteY39" fmla="*/ 498475 h 720725"/>
              <a:gd name="connsiteX40" fmla="*/ 2124075 w 2327275"/>
              <a:gd name="connsiteY40" fmla="*/ 492125 h 720725"/>
              <a:gd name="connsiteX41" fmla="*/ 2327275 w 2327275"/>
              <a:gd name="connsiteY41" fmla="*/ 679450 h 720725"/>
              <a:gd name="connsiteX42" fmla="*/ 2155825 w 2327275"/>
              <a:gd name="connsiteY42" fmla="*/ 692150 h 720725"/>
              <a:gd name="connsiteX43" fmla="*/ 1879600 w 2327275"/>
              <a:gd name="connsiteY43" fmla="*/ 711200 h 720725"/>
              <a:gd name="connsiteX0" fmla="*/ 1879600 w 2155825"/>
              <a:gd name="connsiteY0" fmla="*/ 711200 h 720725"/>
              <a:gd name="connsiteX1" fmla="*/ 1622425 w 2155825"/>
              <a:gd name="connsiteY1" fmla="*/ 720725 h 720725"/>
              <a:gd name="connsiteX2" fmla="*/ 1457325 w 2155825"/>
              <a:gd name="connsiteY2" fmla="*/ 714375 h 720725"/>
              <a:gd name="connsiteX3" fmla="*/ 1225550 w 2155825"/>
              <a:gd name="connsiteY3" fmla="*/ 701675 h 720725"/>
              <a:gd name="connsiteX4" fmla="*/ 1073150 w 2155825"/>
              <a:gd name="connsiteY4" fmla="*/ 685800 h 720725"/>
              <a:gd name="connsiteX5" fmla="*/ 898525 w 2155825"/>
              <a:gd name="connsiteY5" fmla="*/ 663575 h 720725"/>
              <a:gd name="connsiteX6" fmla="*/ 749300 w 2155825"/>
              <a:gd name="connsiteY6" fmla="*/ 638175 h 720725"/>
              <a:gd name="connsiteX7" fmla="*/ 609600 w 2155825"/>
              <a:gd name="connsiteY7" fmla="*/ 600075 h 720725"/>
              <a:gd name="connsiteX8" fmla="*/ 511175 w 2155825"/>
              <a:gd name="connsiteY8" fmla="*/ 565150 h 720725"/>
              <a:gd name="connsiteX9" fmla="*/ 400050 w 2155825"/>
              <a:gd name="connsiteY9" fmla="*/ 511175 h 720725"/>
              <a:gd name="connsiteX10" fmla="*/ 301625 w 2155825"/>
              <a:gd name="connsiteY10" fmla="*/ 450850 h 720725"/>
              <a:gd name="connsiteX11" fmla="*/ 212725 w 2155825"/>
              <a:gd name="connsiteY11" fmla="*/ 384175 h 720725"/>
              <a:gd name="connsiteX12" fmla="*/ 117475 w 2155825"/>
              <a:gd name="connsiteY12" fmla="*/ 298450 h 720725"/>
              <a:gd name="connsiteX13" fmla="*/ 73025 w 2155825"/>
              <a:gd name="connsiteY13" fmla="*/ 254000 h 720725"/>
              <a:gd name="connsiteX14" fmla="*/ 31750 w 2155825"/>
              <a:gd name="connsiteY14" fmla="*/ 203200 h 720725"/>
              <a:gd name="connsiteX15" fmla="*/ 3175 w 2155825"/>
              <a:gd name="connsiteY15" fmla="*/ 149225 h 720725"/>
              <a:gd name="connsiteX16" fmla="*/ 0 w 2155825"/>
              <a:gd name="connsiteY16" fmla="*/ 111125 h 720725"/>
              <a:gd name="connsiteX17" fmla="*/ 6350 w 2155825"/>
              <a:gd name="connsiteY17" fmla="*/ 92075 h 720725"/>
              <a:gd name="connsiteX18" fmla="*/ 25400 w 2155825"/>
              <a:gd name="connsiteY18" fmla="*/ 69850 h 720725"/>
              <a:gd name="connsiteX19" fmla="*/ 63500 w 2155825"/>
              <a:gd name="connsiteY19" fmla="*/ 44450 h 720725"/>
              <a:gd name="connsiteX20" fmla="*/ 117475 w 2155825"/>
              <a:gd name="connsiteY20" fmla="*/ 22225 h 720725"/>
              <a:gd name="connsiteX21" fmla="*/ 190500 w 2155825"/>
              <a:gd name="connsiteY21" fmla="*/ 6350 h 720725"/>
              <a:gd name="connsiteX22" fmla="*/ 238125 w 2155825"/>
              <a:gd name="connsiteY22" fmla="*/ 0 h 720725"/>
              <a:gd name="connsiteX23" fmla="*/ 488950 w 2155825"/>
              <a:gd name="connsiteY23" fmla="*/ 200025 h 720725"/>
              <a:gd name="connsiteX24" fmla="*/ 498475 w 2155825"/>
              <a:gd name="connsiteY24" fmla="*/ 225425 h 720725"/>
              <a:gd name="connsiteX25" fmla="*/ 517525 w 2155825"/>
              <a:gd name="connsiteY25" fmla="*/ 260350 h 720725"/>
              <a:gd name="connsiteX26" fmla="*/ 555625 w 2155825"/>
              <a:gd name="connsiteY26" fmla="*/ 304800 h 720725"/>
              <a:gd name="connsiteX27" fmla="*/ 600075 w 2155825"/>
              <a:gd name="connsiteY27" fmla="*/ 336550 h 720725"/>
              <a:gd name="connsiteX28" fmla="*/ 676275 w 2155825"/>
              <a:gd name="connsiteY28" fmla="*/ 368300 h 720725"/>
              <a:gd name="connsiteX29" fmla="*/ 777875 w 2155825"/>
              <a:gd name="connsiteY29" fmla="*/ 396875 h 720725"/>
              <a:gd name="connsiteX30" fmla="*/ 895350 w 2155825"/>
              <a:gd name="connsiteY30" fmla="*/ 425450 h 720725"/>
              <a:gd name="connsiteX31" fmla="*/ 1016000 w 2155825"/>
              <a:gd name="connsiteY31" fmla="*/ 454025 h 720725"/>
              <a:gd name="connsiteX32" fmla="*/ 1123950 w 2155825"/>
              <a:gd name="connsiteY32" fmla="*/ 473075 h 720725"/>
              <a:gd name="connsiteX33" fmla="*/ 1225550 w 2155825"/>
              <a:gd name="connsiteY33" fmla="*/ 485775 h 720725"/>
              <a:gd name="connsiteX34" fmla="*/ 1327150 w 2155825"/>
              <a:gd name="connsiteY34" fmla="*/ 495300 h 720725"/>
              <a:gd name="connsiteX35" fmla="*/ 1412875 w 2155825"/>
              <a:gd name="connsiteY35" fmla="*/ 495300 h 720725"/>
              <a:gd name="connsiteX36" fmla="*/ 1606550 w 2155825"/>
              <a:gd name="connsiteY36" fmla="*/ 495300 h 720725"/>
              <a:gd name="connsiteX37" fmla="*/ 1793875 w 2155825"/>
              <a:gd name="connsiteY37" fmla="*/ 508000 h 720725"/>
              <a:gd name="connsiteX38" fmla="*/ 1908175 w 2155825"/>
              <a:gd name="connsiteY38" fmla="*/ 508000 h 720725"/>
              <a:gd name="connsiteX39" fmla="*/ 2070100 w 2155825"/>
              <a:gd name="connsiteY39" fmla="*/ 498475 h 720725"/>
              <a:gd name="connsiteX40" fmla="*/ 2124075 w 2155825"/>
              <a:gd name="connsiteY40" fmla="*/ 492125 h 720725"/>
              <a:gd name="connsiteX41" fmla="*/ 2155825 w 2155825"/>
              <a:gd name="connsiteY41" fmla="*/ 692150 h 720725"/>
              <a:gd name="connsiteX42" fmla="*/ 1879600 w 2155825"/>
              <a:gd name="connsiteY42" fmla="*/ 711200 h 720725"/>
              <a:gd name="connsiteX0" fmla="*/ 1879600 w 2155825"/>
              <a:gd name="connsiteY0" fmla="*/ 711200 h 720725"/>
              <a:gd name="connsiteX1" fmla="*/ 1622425 w 2155825"/>
              <a:gd name="connsiteY1" fmla="*/ 720725 h 720725"/>
              <a:gd name="connsiteX2" fmla="*/ 1457325 w 2155825"/>
              <a:gd name="connsiteY2" fmla="*/ 714375 h 720725"/>
              <a:gd name="connsiteX3" fmla="*/ 1225550 w 2155825"/>
              <a:gd name="connsiteY3" fmla="*/ 701675 h 720725"/>
              <a:gd name="connsiteX4" fmla="*/ 1073150 w 2155825"/>
              <a:gd name="connsiteY4" fmla="*/ 685800 h 720725"/>
              <a:gd name="connsiteX5" fmla="*/ 898525 w 2155825"/>
              <a:gd name="connsiteY5" fmla="*/ 663575 h 720725"/>
              <a:gd name="connsiteX6" fmla="*/ 749300 w 2155825"/>
              <a:gd name="connsiteY6" fmla="*/ 638175 h 720725"/>
              <a:gd name="connsiteX7" fmla="*/ 609600 w 2155825"/>
              <a:gd name="connsiteY7" fmla="*/ 600075 h 720725"/>
              <a:gd name="connsiteX8" fmla="*/ 511175 w 2155825"/>
              <a:gd name="connsiteY8" fmla="*/ 565150 h 720725"/>
              <a:gd name="connsiteX9" fmla="*/ 400050 w 2155825"/>
              <a:gd name="connsiteY9" fmla="*/ 511175 h 720725"/>
              <a:gd name="connsiteX10" fmla="*/ 301625 w 2155825"/>
              <a:gd name="connsiteY10" fmla="*/ 450850 h 720725"/>
              <a:gd name="connsiteX11" fmla="*/ 212725 w 2155825"/>
              <a:gd name="connsiteY11" fmla="*/ 384175 h 720725"/>
              <a:gd name="connsiteX12" fmla="*/ 117475 w 2155825"/>
              <a:gd name="connsiteY12" fmla="*/ 298450 h 720725"/>
              <a:gd name="connsiteX13" fmla="*/ 73025 w 2155825"/>
              <a:gd name="connsiteY13" fmla="*/ 254000 h 720725"/>
              <a:gd name="connsiteX14" fmla="*/ 31750 w 2155825"/>
              <a:gd name="connsiteY14" fmla="*/ 203200 h 720725"/>
              <a:gd name="connsiteX15" fmla="*/ 3175 w 2155825"/>
              <a:gd name="connsiteY15" fmla="*/ 149225 h 720725"/>
              <a:gd name="connsiteX16" fmla="*/ 0 w 2155825"/>
              <a:gd name="connsiteY16" fmla="*/ 111125 h 720725"/>
              <a:gd name="connsiteX17" fmla="*/ 6350 w 2155825"/>
              <a:gd name="connsiteY17" fmla="*/ 92075 h 720725"/>
              <a:gd name="connsiteX18" fmla="*/ 25400 w 2155825"/>
              <a:gd name="connsiteY18" fmla="*/ 69850 h 720725"/>
              <a:gd name="connsiteX19" fmla="*/ 63500 w 2155825"/>
              <a:gd name="connsiteY19" fmla="*/ 44450 h 720725"/>
              <a:gd name="connsiteX20" fmla="*/ 117475 w 2155825"/>
              <a:gd name="connsiteY20" fmla="*/ 22225 h 720725"/>
              <a:gd name="connsiteX21" fmla="*/ 190500 w 2155825"/>
              <a:gd name="connsiteY21" fmla="*/ 6350 h 720725"/>
              <a:gd name="connsiteX22" fmla="*/ 238125 w 2155825"/>
              <a:gd name="connsiteY22" fmla="*/ 0 h 720725"/>
              <a:gd name="connsiteX23" fmla="*/ 488950 w 2155825"/>
              <a:gd name="connsiteY23" fmla="*/ 200025 h 720725"/>
              <a:gd name="connsiteX24" fmla="*/ 498475 w 2155825"/>
              <a:gd name="connsiteY24" fmla="*/ 225425 h 720725"/>
              <a:gd name="connsiteX25" fmla="*/ 517525 w 2155825"/>
              <a:gd name="connsiteY25" fmla="*/ 260350 h 720725"/>
              <a:gd name="connsiteX26" fmla="*/ 555625 w 2155825"/>
              <a:gd name="connsiteY26" fmla="*/ 304800 h 720725"/>
              <a:gd name="connsiteX27" fmla="*/ 600075 w 2155825"/>
              <a:gd name="connsiteY27" fmla="*/ 336550 h 720725"/>
              <a:gd name="connsiteX28" fmla="*/ 676275 w 2155825"/>
              <a:gd name="connsiteY28" fmla="*/ 368300 h 720725"/>
              <a:gd name="connsiteX29" fmla="*/ 777875 w 2155825"/>
              <a:gd name="connsiteY29" fmla="*/ 396875 h 720725"/>
              <a:gd name="connsiteX30" fmla="*/ 895350 w 2155825"/>
              <a:gd name="connsiteY30" fmla="*/ 425450 h 720725"/>
              <a:gd name="connsiteX31" fmla="*/ 1016000 w 2155825"/>
              <a:gd name="connsiteY31" fmla="*/ 454025 h 720725"/>
              <a:gd name="connsiteX32" fmla="*/ 1123950 w 2155825"/>
              <a:gd name="connsiteY32" fmla="*/ 473075 h 720725"/>
              <a:gd name="connsiteX33" fmla="*/ 1225550 w 2155825"/>
              <a:gd name="connsiteY33" fmla="*/ 485775 h 720725"/>
              <a:gd name="connsiteX34" fmla="*/ 1327150 w 2155825"/>
              <a:gd name="connsiteY34" fmla="*/ 495300 h 720725"/>
              <a:gd name="connsiteX35" fmla="*/ 1412875 w 2155825"/>
              <a:gd name="connsiteY35" fmla="*/ 495300 h 720725"/>
              <a:gd name="connsiteX36" fmla="*/ 1606550 w 2155825"/>
              <a:gd name="connsiteY36" fmla="*/ 495300 h 720725"/>
              <a:gd name="connsiteX37" fmla="*/ 1793875 w 2155825"/>
              <a:gd name="connsiteY37" fmla="*/ 508000 h 720725"/>
              <a:gd name="connsiteX38" fmla="*/ 1908175 w 2155825"/>
              <a:gd name="connsiteY38" fmla="*/ 508000 h 720725"/>
              <a:gd name="connsiteX39" fmla="*/ 2070100 w 2155825"/>
              <a:gd name="connsiteY39" fmla="*/ 498475 h 720725"/>
              <a:gd name="connsiteX40" fmla="*/ 2155825 w 2155825"/>
              <a:gd name="connsiteY40" fmla="*/ 692150 h 720725"/>
              <a:gd name="connsiteX41" fmla="*/ 1879600 w 2155825"/>
              <a:gd name="connsiteY41" fmla="*/ 711200 h 720725"/>
              <a:gd name="connsiteX0" fmla="*/ 1879600 w 2155825"/>
              <a:gd name="connsiteY0" fmla="*/ 711200 h 720725"/>
              <a:gd name="connsiteX1" fmla="*/ 1622425 w 2155825"/>
              <a:gd name="connsiteY1" fmla="*/ 720725 h 720725"/>
              <a:gd name="connsiteX2" fmla="*/ 1457325 w 2155825"/>
              <a:gd name="connsiteY2" fmla="*/ 714375 h 720725"/>
              <a:gd name="connsiteX3" fmla="*/ 1225550 w 2155825"/>
              <a:gd name="connsiteY3" fmla="*/ 701675 h 720725"/>
              <a:gd name="connsiteX4" fmla="*/ 1073150 w 2155825"/>
              <a:gd name="connsiteY4" fmla="*/ 685800 h 720725"/>
              <a:gd name="connsiteX5" fmla="*/ 898525 w 2155825"/>
              <a:gd name="connsiteY5" fmla="*/ 663575 h 720725"/>
              <a:gd name="connsiteX6" fmla="*/ 749300 w 2155825"/>
              <a:gd name="connsiteY6" fmla="*/ 638175 h 720725"/>
              <a:gd name="connsiteX7" fmla="*/ 609600 w 2155825"/>
              <a:gd name="connsiteY7" fmla="*/ 600075 h 720725"/>
              <a:gd name="connsiteX8" fmla="*/ 511175 w 2155825"/>
              <a:gd name="connsiteY8" fmla="*/ 565150 h 720725"/>
              <a:gd name="connsiteX9" fmla="*/ 400050 w 2155825"/>
              <a:gd name="connsiteY9" fmla="*/ 511175 h 720725"/>
              <a:gd name="connsiteX10" fmla="*/ 301625 w 2155825"/>
              <a:gd name="connsiteY10" fmla="*/ 450850 h 720725"/>
              <a:gd name="connsiteX11" fmla="*/ 212725 w 2155825"/>
              <a:gd name="connsiteY11" fmla="*/ 384175 h 720725"/>
              <a:gd name="connsiteX12" fmla="*/ 117475 w 2155825"/>
              <a:gd name="connsiteY12" fmla="*/ 298450 h 720725"/>
              <a:gd name="connsiteX13" fmla="*/ 73025 w 2155825"/>
              <a:gd name="connsiteY13" fmla="*/ 254000 h 720725"/>
              <a:gd name="connsiteX14" fmla="*/ 31750 w 2155825"/>
              <a:gd name="connsiteY14" fmla="*/ 203200 h 720725"/>
              <a:gd name="connsiteX15" fmla="*/ 3175 w 2155825"/>
              <a:gd name="connsiteY15" fmla="*/ 149225 h 720725"/>
              <a:gd name="connsiteX16" fmla="*/ 0 w 2155825"/>
              <a:gd name="connsiteY16" fmla="*/ 111125 h 720725"/>
              <a:gd name="connsiteX17" fmla="*/ 6350 w 2155825"/>
              <a:gd name="connsiteY17" fmla="*/ 92075 h 720725"/>
              <a:gd name="connsiteX18" fmla="*/ 25400 w 2155825"/>
              <a:gd name="connsiteY18" fmla="*/ 69850 h 720725"/>
              <a:gd name="connsiteX19" fmla="*/ 63500 w 2155825"/>
              <a:gd name="connsiteY19" fmla="*/ 44450 h 720725"/>
              <a:gd name="connsiteX20" fmla="*/ 117475 w 2155825"/>
              <a:gd name="connsiteY20" fmla="*/ 22225 h 720725"/>
              <a:gd name="connsiteX21" fmla="*/ 190500 w 2155825"/>
              <a:gd name="connsiteY21" fmla="*/ 6350 h 720725"/>
              <a:gd name="connsiteX22" fmla="*/ 238125 w 2155825"/>
              <a:gd name="connsiteY22" fmla="*/ 0 h 720725"/>
              <a:gd name="connsiteX23" fmla="*/ 488950 w 2155825"/>
              <a:gd name="connsiteY23" fmla="*/ 200025 h 720725"/>
              <a:gd name="connsiteX24" fmla="*/ 498475 w 2155825"/>
              <a:gd name="connsiteY24" fmla="*/ 225425 h 720725"/>
              <a:gd name="connsiteX25" fmla="*/ 517525 w 2155825"/>
              <a:gd name="connsiteY25" fmla="*/ 260350 h 720725"/>
              <a:gd name="connsiteX26" fmla="*/ 555625 w 2155825"/>
              <a:gd name="connsiteY26" fmla="*/ 304800 h 720725"/>
              <a:gd name="connsiteX27" fmla="*/ 600075 w 2155825"/>
              <a:gd name="connsiteY27" fmla="*/ 336550 h 720725"/>
              <a:gd name="connsiteX28" fmla="*/ 676275 w 2155825"/>
              <a:gd name="connsiteY28" fmla="*/ 368300 h 720725"/>
              <a:gd name="connsiteX29" fmla="*/ 777875 w 2155825"/>
              <a:gd name="connsiteY29" fmla="*/ 396875 h 720725"/>
              <a:gd name="connsiteX30" fmla="*/ 895350 w 2155825"/>
              <a:gd name="connsiteY30" fmla="*/ 425450 h 720725"/>
              <a:gd name="connsiteX31" fmla="*/ 1016000 w 2155825"/>
              <a:gd name="connsiteY31" fmla="*/ 454025 h 720725"/>
              <a:gd name="connsiteX32" fmla="*/ 1123950 w 2155825"/>
              <a:gd name="connsiteY32" fmla="*/ 473075 h 720725"/>
              <a:gd name="connsiteX33" fmla="*/ 1225550 w 2155825"/>
              <a:gd name="connsiteY33" fmla="*/ 485775 h 720725"/>
              <a:gd name="connsiteX34" fmla="*/ 1327150 w 2155825"/>
              <a:gd name="connsiteY34" fmla="*/ 495300 h 720725"/>
              <a:gd name="connsiteX35" fmla="*/ 1412875 w 2155825"/>
              <a:gd name="connsiteY35" fmla="*/ 495300 h 720725"/>
              <a:gd name="connsiteX36" fmla="*/ 1606550 w 2155825"/>
              <a:gd name="connsiteY36" fmla="*/ 495300 h 720725"/>
              <a:gd name="connsiteX37" fmla="*/ 1793875 w 2155825"/>
              <a:gd name="connsiteY37" fmla="*/ 508000 h 720725"/>
              <a:gd name="connsiteX38" fmla="*/ 1908175 w 2155825"/>
              <a:gd name="connsiteY38" fmla="*/ 508000 h 720725"/>
              <a:gd name="connsiteX39" fmla="*/ 2155825 w 2155825"/>
              <a:gd name="connsiteY39" fmla="*/ 692150 h 720725"/>
              <a:gd name="connsiteX40" fmla="*/ 1879600 w 2155825"/>
              <a:gd name="connsiteY40" fmla="*/ 711200 h 720725"/>
              <a:gd name="connsiteX0" fmla="*/ 1879600 w 1908175"/>
              <a:gd name="connsiteY0" fmla="*/ 711200 h 720725"/>
              <a:gd name="connsiteX1" fmla="*/ 1622425 w 1908175"/>
              <a:gd name="connsiteY1" fmla="*/ 720725 h 720725"/>
              <a:gd name="connsiteX2" fmla="*/ 1457325 w 1908175"/>
              <a:gd name="connsiteY2" fmla="*/ 714375 h 720725"/>
              <a:gd name="connsiteX3" fmla="*/ 1225550 w 1908175"/>
              <a:gd name="connsiteY3" fmla="*/ 701675 h 720725"/>
              <a:gd name="connsiteX4" fmla="*/ 1073150 w 1908175"/>
              <a:gd name="connsiteY4" fmla="*/ 685800 h 720725"/>
              <a:gd name="connsiteX5" fmla="*/ 898525 w 1908175"/>
              <a:gd name="connsiteY5" fmla="*/ 663575 h 720725"/>
              <a:gd name="connsiteX6" fmla="*/ 749300 w 1908175"/>
              <a:gd name="connsiteY6" fmla="*/ 638175 h 720725"/>
              <a:gd name="connsiteX7" fmla="*/ 609600 w 1908175"/>
              <a:gd name="connsiteY7" fmla="*/ 600075 h 720725"/>
              <a:gd name="connsiteX8" fmla="*/ 511175 w 1908175"/>
              <a:gd name="connsiteY8" fmla="*/ 565150 h 720725"/>
              <a:gd name="connsiteX9" fmla="*/ 400050 w 1908175"/>
              <a:gd name="connsiteY9" fmla="*/ 511175 h 720725"/>
              <a:gd name="connsiteX10" fmla="*/ 301625 w 1908175"/>
              <a:gd name="connsiteY10" fmla="*/ 450850 h 720725"/>
              <a:gd name="connsiteX11" fmla="*/ 212725 w 1908175"/>
              <a:gd name="connsiteY11" fmla="*/ 384175 h 720725"/>
              <a:gd name="connsiteX12" fmla="*/ 117475 w 1908175"/>
              <a:gd name="connsiteY12" fmla="*/ 298450 h 720725"/>
              <a:gd name="connsiteX13" fmla="*/ 73025 w 1908175"/>
              <a:gd name="connsiteY13" fmla="*/ 254000 h 720725"/>
              <a:gd name="connsiteX14" fmla="*/ 31750 w 1908175"/>
              <a:gd name="connsiteY14" fmla="*/ 203200 h 720725"/>
              <a:gd name="connsiteX15" fmla="*/ 3175 w 1908175"/>
              <a:gd name="connsiteY15" fmla="*/ 149225 h 720725"/>
              <a:gd name="connsiteX16" fmla="*/ 0 w 1908175"/>
              <a:gd name="connsiteY16" fmla="*/ 111125 h 720725"/>
              <a:gd name="connsiteX17" fmla="*/ 6350 w 1908175"/>
              <a:gd name="connsiteY17" fmla="*/ 92075 h 720725"/>
              <a:gd name="connsiteX18" fmla="*/ 25400 w 1908175"/>
              <a:gd name="connsiteY18" fmla="*/ 69850 h 720725"/>
              <a:gd name="connsiteX19" fmla="*/ 63500 w 1908175"/>
              <a:gd name="connsiteY19" fmla="*/ 44450 h 720725"/>
              <a:gd name="connsiteX20" fmla="*/ 117475 w 1908175"/>
              <a:gd name="connsiteY20" fmla="*/ 22225 h 720725"/>
              <a:gd name="connsiteX21" fmla="*/ 190500 w 1908175"/>
              <a:gd name="connsiteY21" fmla="*/ 6350 h 720725"/>
              <a:gd name="connsiteX22" fmla="*/ 238125 w 1908175"/>
              <a:gd name="connsiteY22" fmla="*/ 0 h 720725"/>
              <a:gd name="connsiteX23" fmla="*/ 488950 w 1908175"/>
              <a:gd name="connsiteY23" fmla="*/ 200025 h 720725"/>
              <a:gd name="connsiteX24" fmla="*/ 498475 w 1908175"/>
              <a:gd name="connsiteY24" fmla="*/ 225425 h 720725"/>
              <a:gd name="connsiteX25" fmla="*/ 517525 w 1908175"/>
              <a:gd name="connsiteY25" fmla="*/ 260350 h 720725"/>
              <a:gd name="connsiteX26" fmla="*/ 555625 w 1908175"/>
              <a:gd name="connsiteY26" fmla="*/ 304800 h 720725"/>
              <a:gd name="connsiteX27" fmla="*/ 600075 w 1908175"/>
              <a:gd name="connsiteY27" fmla="*/ 336550 h 720725"/>
              <a:gd name="connsiteX28" fmla="*/ 676275 w 1908175"/>
              <a:gd name="connsiteY28" fmla="*/ 368300 h 720725"/>
              <a:gd name="connsiteX29" fmla="*/ 777875 w 1908175"/>
              <a:gd name="connsiteY29" fmla="*/ 396875 h 720725"/>
              <a:gd name="connsiteX30" fmla="*/ 895350 w 1908175"/>
              <a:gd name="connsiteY30" fmla="*/ 425450 h 720725"/>
              <a:gd name="connsiteX31" fmla="*/ 1016000 w 1908175"/>
              <a:gd name="connsiteY31" fmla="*/ 454025 h 720725"/>
              <a:gd name="connsiteX32" fmla="*/ 1123950 w 1908175"/>
              <a:gd name="connsiteY32" fmla="*/ 473075 h 720725"/>
              <a:gd name="connsiteX33" fmla="*/ 1225550 w 1908175"/>
              <a:gd name="connsiteY33" fmla="*/ 485775 h 720725"/>
              <a:gd name="connsiteX34" fmla="*/ 1327150 w 1908175"/>
              <a:gd name="connsiteY34" fmla="*/ 495300 h 720725"/>
              <a:gd name="connsiteX35" fmla="*/ 1412875 w 1908175"/>
              <a:gd name="connsiteY35" fmla="*/ 495300 h 720725"/>
              <a:gd name="connsiteX36" fmla="*/ 1606550 w 1908175"/>
              <a:gd name="connsiteY36" fmla="*/ 495300 h 720725"/>
              <a:gd name="connsiteX37" fmla="*/ 1793875 w 1908175"/>
              <a:gd name="connsiteY37" fmla="*/ 508000 h 720725"/>
              <a:gd name="connsiteX38" fmla="*/ 1908175 w 1908175"/>
              <a:gd name="connsiteY38" fmla="*/ 508000 h 720725"/>
              <a:gd name="connsiteX39" fmla="*/ 1879600 w 1908175"/>
              <a:gd name="connsiteY39" fmla="*/ 711200 h 720725"/>
              <a:gd name="connsiteX0" fmla="*/ 1879600 w 1879600"/>
              <a:gd name="connsiteY0" fmla="*/ 711200 h 720725"/>
              <a:gd name="connsiteX1" fmla="*/ 1622425 w 1879600"/>
              <a:gd name="connsiteY1" fmla="*/ 720725 h 720725"/>
              <a:gd name="connsiteX2" fmla="*/ 1457325 w 1879600"/>
              <a:gd name="connsiteY2" fmla="*/ 714375 h 720725"/>
              <a:gd name="connsiteX3" fmla="*/ 1225550 w 1879600"/>
              <a:gd name="connsiteY3" fmla="*/ 701675 h 720725"/>
              <a:gd name="connsiteX4" fmla="*/ 1073150 w 1879600"/>
              <a:gd name="connsiteY4" fmla="*/ 685800 h 720725"/>
              <a:gd name="connsiteX5" fmla="*/ 898525 w 1879600"/>
              <a:gd name="connsiteY5" fmla="*/ 663575 h 720725"/>
              <a:gd name="connsiteX6" fmla="*/ 749300 w 1879600"/>
              <a:gd name="connsiteY6" fmla="*/ 638175 h 720725"/>
              <a:gd name="connsiteX7" fmla="*/ 609600 w 1879600"/>
              <a:gd name="connsiteY7" fmla="*/ 600075 h 720725"/>
              <a:gd name="connsiteX8" fmla="*/ 511175 w 1879600"/>
              <a:gd name="connsiteY8" fmla="*/ 565150 h 720725"/>
              <a:gd name="connsiteX9" fmla="*/ 400050 w 1879600"/>
              <a:gd name="connsiteY9" fmla="*/ 511175 h 720725"/>
              <a:gd name="connsiteX10" fmla="*/ 301625 w 1879600"/>
              <a:gd name="connsiteY10" fmla="*/ 450850 h 720725"/>
              <a:gd name="connsiteX11" fmla="*/ 212725 w 1879600"/>
              <a:gd name="connsiteY11" fmla="*/ 384175 h 720725"/>
              <a:gd name="connsiteX12" fmla="*/ 117475 w 1879600"/>
              <a:gd name="connsiteY12" fmla="*/ 298450 h 720725"/>
              <a:gd name="connsiteX13" fmla="*/ 73025 w 1879600"/>
              <a:gd name="connsiteY13" fmla="*/ 254000 h 720725"/>
              <a:gd name="connsiteX14" fmla="*/ 31750 w 1879600"/>
              <a:gd name="connsiteY14" fmla="*/ 203200 h 720725"/>
              <a:gd name="connsiteX15" fmla="*/ 3175 w 1879600"/>
              <a:gd name="connsiteY15" fmla="*/ 149225 h 720725"/>
              <a:gd name="connsiteX16" fmla="*/ 0 w 1879600"/>
              <a:gd name="connsiteY16" fmla="*/ 111125 h 720725"/>
              <a:gd name="connsiteX17" fmla="*/ 6350 w 1879600"/>
              <a:gd name="connsiteY17" fmla="*/ 92075 h 720725"/>
              <a:gd name="connsiteX18" fmla="*/ 25400 w 1879600"/>
              <a:gd name="connsiteY18" fmla="*/ 69850 h 720725"/>
              <a:gd name="connsiteX19" fmla="*/ 63500 w 1879600"/>
              <a:gd name="connsiteY19" fmla="*/ 44450 h 720725"/>
              <a:gd name="connsiteX20" fmla="*/ 117475 w 1879600"/>
              <a:gd name="connsiteY20" fmla="*/ 22225 h 720725"/>
              <a:gd name="connsiteX21" fmla="*/ 190500 w 1879600"/>
              <a:gd name="connsiteY21" fmla="*/ 6350 h 720725"/>
              <a:gd name="connsiteX22" fmla="*/ 238125 w 1879600"/>
              <a:gd name="connsiteY22" fmla="*/ 0 h 720725"/>
              <a:gd name="connsiteX23" fmla="*/ 488950 w 1879600"/>
              <a:gd name="connsiteY23" fmla="*/ 200025 h 720725"/>
              <a:gd name="connsiteX24" fmla="*/ 498475 w 1879600"/>
              <a:gd name="connsiteY24" fmla="*/ 225425 h 720725"/>
              <a:gd name="connsiteX25" fmla="*/ 517525 w 1879600"/>
              <a:gd name="connsiteY25" fmla="*/ 260350 h 720725"/>
              <a:gd name="connsiteX26" fmla="*/ 555625 w 1879600"/>
              <a:gd name="connsiteY26" fmla="*/ 304800 h 720725"/>
              <a:gd name="connsiteX27" fmla="*/ 600075 w 1879600"/>
              <a:gd name="connsiteY27" fmla="*/ 336550 h 720725"/>
              <a:gd name="connsiteX28" fmla="*/ 676275 w 1879600"/>
              <a:gd name="connsiteY28" fmla="*/ 368300 h 720725"/>
              <a:gd name="connsiteX29" fmla="*/ 777875 w 1879600"/>
              <a:gd name="connsiteY29" fmla="*/ 396875 h 720725"/>
              <a:gd name="connsiteX30" fmla="*/ 895350 w 1879600"/>
              <a:gd name="connsiteY30" fmla="*/ 425450 h 720725"/>
              <a:gd name="connsiteX31" fmla="*/ 1016000 w 1879600"/>
              <a:gd name="connsiteY31" fmla="*/ 454025 h 720725"/>
              <a:gd name="connsiteX32" fmla="*/ 1123950 w 1879600"/>
              <a:gd name="connsiteY32" fmla="*/ 473075 h 720725"/>
              <a:gd name="connsiteX33" fmla="*/ 1225550 w 1879600"/>
              <a:gd name="connsiteY33" fmla="*/ 485775 h 720725"/>
              <a:gd name="connsiteX34" fmla="*/ 1327150 w 1879600"/>
              <a:gd name="connsiteY34" fmla="*/ 495300 h 720725"/>
              <a:gd name="connsiteX35" fmla="*/ 1412875 w 1879600"/>
              <a:gd name="connsiteY35" fmla="*/ 495300 h 720725"/>
              <a:gd name="connsiteX36" fmla="*/ 1606550 w 1879600"/>
              <a:gd name="connsiteY36" fmla="*/ 495300 h 720725"/>
              <a:gd name="connsiteX37" fmla="*/ 1793875 w 1879600"/>
              <a:gd name="connsiteY37" fmla="*/ 508000 h 720725"/>
              <a:gd name="connsiteX38" fmla="*/ 1879600 w 1879600"/>
              <a:gd name="connsiteY38" fmla="*/ 711200 h 720725"/>
              <a:gd name="connsiteX0" fmla="*/ 1879600 w 1879600"/>
              <a:gd name="connsiteY0" fmla="*/ 711200 h 720725"/>
              <a:gd name="connsiteX1" fmla="*/ 1622425 w 1879600"/>
              <a:gd name="connsiteY1" fmla="*/ 720725 h 720725"/>
              <a:gd name="connsiteX2" fmla="*/ 1457325 w 1879600"/>
              <a:gd name="connsiteY2" fmla="*/ 714375 h 720725"/>
              <a:gd name="connsiteX3" fmla="*/ 1225550 w 1879600"/>
              <a:gd name="connsiteY3" fmla="*/ 701675 h 720725"/>
              <a:gd name="connsiteX4" fmla="*/ 1073150 w 1879600"/>
              <a:gd name="connsiteY4" fmla="*/ 685800 h 720725"/>
              <a:gd name="connsiteX5" fmla="*/ 898525 w 1879600"/>
              <a:gd name="connsiteY5" fmla="*/ 663575 h 720725"/>
              <a:gd name="connsiteX6" fmla="*/ 749300 w 1879600"/>
              <a:gd name="connsiteY6" fmla="*/ 638175 h 720725"/>
              <a:gd name="connsiteX7" fmla="*/ 609600 w 1879600"/>
              <a:gd name="connsiteY7" fmla="*/ 600075 h 720725"/>
              <a:gd name="connsiteX8" fmla="*/ 511175 w 1879600"/>
              <a:gd name="connsiteY8" fmla="*/ 565150 h 720725"/>
              <a:gd name="connsiteX9" fmla="*/ 400050 w 1879600"/>
              <a:gd name="connsiteY9" fmla="*/ 511175 h 720725"/>
              <a:gd name="connsiteX10" fmla="*/ 301625 w 1879600"/>
              <a:gd name="connsiteY10" fmla="*/ 450850 h 720725"/>
              <a:gd name="connsiteX11" fmla="*/ 212725 w 1879600"/>
              <a:gd name="connsiteY11" fmla="*/ 384175 h 720725"/>
              <a:gd name="connsiteX12" fmla="*/ 117475 w 1879600"/>
              <a:gd name="connsiteY12" fmla="*/ 298450 h 720725"/>
              <a:gd name="connsiteX13" fmla="*/ 73025 w 1879600"/>
              <a:gd name="connsiteY13" fmla="*/ 254000 h 720725"/>
              <a:gd name="connsiteX14" fmla="*/ 31750 w 1879600"/>
              <a:gd name="connsiteY14" fmla="*/ 203200 h 720725"/>
              <a:gd name="connsiteX15" fmla="*/ 3175 w 1879600"/>
              <a:gd name="connsiteY15" fmla="*/ 149225 h 720725"/>
              <a:gd name="connsiteX16" fmla="*/ 0 w 1879600"/>
              <a:gd name="connsiteY16" fmla="*/ 111125 h 720725"/>
              <a:gd name="connsiteX17" fmla="*/ 6350 w 1879600"/>
              <a:gd name="connsiteY17" fmla="*/ 92075 h 720725"/>
              <a:gd name="connsiteX18" fmla="*/ 25400 w 1879600"/>
              <a:gd name="connsiteY18" fmla="*/ 69850 h 720725"/>
              <a:gd name="connsiteX19" fmla="*/ 63500 w 1879600"/>
              <a:gd name="connsiteY19" fmla="*/ 44450 h 720725"/>
              <a:gd name="connsiteX20" fmla="*/ 117475 w 1879600"/>
              <a:gd name="connsiteY20" fmla="*/ 22225 h 720725"/>
              <a:gd name="connsiteX21" fmla="*/ 190500 w 1879600"/>
              <a:gd name="connsiteY21" fmla="*/ 6350 h 720725"/>
              <a:gd name="connsiteX22" fmla="*/ 238125 w 1879600"/>
              <a:gd name="connsiteY22" fmla="*/ 0 h 720725"/>
              <a:gd name="connsiteX23" fmla="*/ 488950 w 1879600"/>
              <a:gd name="connsiteY23" fmla="*/ 200025 h 720725"/>
              <a:gd name="connsiteX24" fmla="*/ 498475 w 1879600"/>
              <a:gd name="connsiteY24" fmla="*/ 225425 h 720725"/>
              <a:gd name="connsiteX25" fmla="*/ 517525 w 1879600"/>
              <a:gd name="connsiteY25" fmla="*/ 260350 h 720725"/>
              <a:gd name="connsiteX26" fmla="*/ 555625 w 1879600"/>
              <a:gd name="connsiteY26" fmla="*/ 304800 h 720725"/>
              <a:gd name="connsiteX27" fmla="*/ 600075 w 1879600"/>
              <a:gd name="connsiteY27" fmla="*/ 336550 h 720725"/>
              <a:gd name="connsiteX28" fmla="*/ 676275 w 1879600"/>
              <a:gd name="connsiteY28" fmla="*/ 368300 h 720725"/>
              <a:gd name="connsiteX29" fmla="*/ 777875 w 1879600"/>
              <a:gd name="connsiteY29" fmla="*/ 396875 h 720725"/>
              <a:gd name="connsiteX30" fmla="*/ 895350 w 1879600"/>
              <a:gd name="connsiteY30" fmla="*/ 425450 h 720725"/>
              <a:gd name="connsiteX31" fmla="*/ 1016000 w 1879600"/>
              <a:gd name="connsiteY31" fmla="*/ 454025 h 720725"/>
              <a:gd name="connsiteX32" fmla="*/ 1123950 w 1879600"/>
              <a:gd name="connsiteY32" fmla="*/ 473075 h 720725"/>
              <a:gd name="connsiteX33" fmla="*/ 1225550 w 1879600"/>
              <a:gd name="connsiteY33" fmla="*/ 485775 h 720725"/>
              <a:gd name="connsiteX34" fmla="*/ 1327150 w 1879600"/>
              <a:gd name="connsiteY34" fmla="*/ 495300 h 720725"/>
              <a:gd name="connsiteX35" fmla="*/ 1412875 w 1879600"/>
              <a:gd name="connsiteY35" fmla="*/ 495300 h 720725"/>
              <a:gd name="connsiteX36" fmla="*/ 1606550 w 1879600"/>
              <a:gd name="connsiteY36" fmla="*/ 495300 h 720725"/>
              <a:gd name="connsiteX37" fmla="*/ 1879600 w 1879600"/>
              <a:gd name="connsiteY37" fmla="*/ 711200 h 720725"/>
              <a:gd name="connsiteX0" fmla="*/ 1606550 w 1622425"/>
              <a:gd name="connsiteY0" fmla="*/ 495300 h 720725"/>
              <a:gd name="connsiteX1" fmla="*/ 1622425 w 1622425"/>
              <a:gd name="connsiteY1" fmla="*/ 720725 h 720725"/>
              <a:gd name="connsiteX2" fmla="*/ 1457325 w 1622425"/>
              <a:gd name="connsiteY2" fmla="*/ 714375 h 720725"/>
              <a:gd name="connsiteX3" fmla="*/ 1225550 w 1622425"/>
              <a:gd name="connsiteY3" fmla="*/ 701675 h 720725"/>
              <a:gd name="connsiteX4" fmla="*/ 1073150 w 1622425"/>
              <a:gd name="connsiteY4" fmla="*/ 685800 h 720725"/>
              <a:gd name="connsiteX5" fmla="*/ 898525 w 1622425"/>
              <a:gd name="connsiteY5" fmla="*/ 663575 h 720725"/>
              <a:gd name="connsiteX6" fmla="*/ 749300 w 1622425"/>
              <a:gd name="connsiteY6" fmla="*/ 638175 h 720725"/>
              <a:gd name="connsiteX7" fmla="*/ 609600 w 1622425"/>
              <a:gd name="connsiteY7" fmla="*/ 600075 h 720725"/>
              <a:gd name="connsiteX8" fmla="*/ 511175 w 1622425"/>
              <a:gd name="connsiteY8" fmla="*/ 565150 h 720725"/>
              <a:gd name="connsiteX9" fmla="*/ 400050 w 1622425"/>
              <a:gd name="connsiteY9" fmla="*/ 511175 h 720725"/>
              <a:gd name="connsiteX10" fmla="*/ 301625 w 1622425"/>
              <a:gd name="connsiteY10" fmla="*/ 450850 h 720725"/>
              <a:gd name="connsiteX11" fmla="*/ 212725 w 1622425"/>
              <a:gd name="connsiteY11" fmla="*/ 384175 h 720725"/>
              <a:gd name="connsiteX12" fmla="*/ 117475 w 1622425"/>
              <a:gd name="connsiteY12" fmla="*/ 298450 h 720725"/>
              <a:gd name="connsiteX13" fmla="*/ 73025 w 1622425"/>
              <a:gd name="connsiteY13" fmla="*/ 254000 h 720725"/>
              <a:gd name="connsiteX14" fmla="*/ 31750 w 1622425"/>
              <a:gd name="connsiteY14" fmla="*/ 203200 h 720725"/>
              <a:gd name="connsiteX15" fmla="*/ 3175 w 1622425"/>
              <a:gd name="connsiteY15" fmla="*/ 149225 h 720725"/>
              <a:gd name="connsiteX16" fmla="*/ 0 w 1622425"/>
              <a:gd name="connsiteY16" fmla="*/ 111125 h 720725"/>
              <a:gd name="connsiteX17" fmla="*/ 6350 w 1622425"/>
              <a:gd name="connsiteY17" fmla="*/ 92075 h 720725"/>
              <a:gd name="connsiteX18" fmla="*/ 25400 w 1622425"/>
              <a:gd name="connsiteY18" fmla="*/ 69850 h 720725"/>
              <a:gd name="connsiteX19" fmla="*/ 63500 w 1622425"/>
              <a:gd name="connsiteY19" fmla="*/ 44450 h 720725"/>
              <a:gd name="connsiteX20" fmla="*/ 117475 w 1622425"/>
              <a:gd name="connsiteY20" fmla="*/ 22225 h 720725"/>
              <a:gd name="connsiteX21" fmla="*/ 190500 w 1622425"/>
              <a:gd name="connsiteY21" fmla="*/ 6350 h 720725"/>
              <a:gd name="connsiteX22" fmla="*/ 238125 w 1622425"/>
              <a:gd name="connsiteY22" fmla="*/ 0 h 720725"/>
              <a:gd name="connsiteX23" fmla="*/ 488950 w 1622425"/>
              <a:gd name="connsiteY23" fmla="*/ 200025 h 720725"/>
              <a:gd name="connsiteX24" fmla="*/ 498475 w 1622425"/>
              <a:gd name="connsiteY24" fmla="*/ 225425 h 720725"/>
              <a:gd name="connsiteX25" fmla="*/ 517525 w 1622425"/>
              <a:gd name="connsiteY25" fmla="*/ 260350 h 720725"/>
              <a:gd name="connsiteX26" fmla="*/ 555625 w 1622425"/>
              <a:gd name="connsiteY26" fmla="*/ 304800 h 720725"/>
              <a:gd name="connsiteX27" fmla="*/ 600075 w 1622425"/>
              <a:gd name="connsiteY27" fmla="*/ 336550 h 720725"/>
              <a:gd name="connsiteX28" fmla="*/ 676275 w 1622425"/>
              <a:gd name="connsiteY28" fmla="*/ 368300 h 720725"/>
              <a:gd name="connsiteX29" fmla="*/ 777875 w 1622425"/>
              <a:gd name="connsiteY29" fmla="*/ 396875 h 720725"/>
              <a:gd name="connsiteX30" fmla="*/ 895350 w 1622425"/>
              <a:gd name="connsiteY30" fmla="*/ 425450 h 720725"/>
              <a:gd name="connsiteX31" fmla="*/ 1016000 w 1622425"/>
              <a:gd name="connsiteY31" fmla="*/ 454025 h 720725"/>
              <a:gd name="connsiteX32" fmla="*/ 1123950 w 1622425"/>
              <a:gd name="connsiteY32" fmla="*/ 473075 h 720725"/>
              <a:gd name="connsiteX33" fmla="*/ 1225550 w 1622425"/>
              <a:gd name="connsiteY33" fmla="*/ 485775 h 720725"/>
              <a:gd name="connsiteX34" fmla="*/ 1327150 w 1622425"/>
              <a:gd name="connsiteY34" fmla="*/ 495300 h 720725"/>
              <a:gd name="connsiteX35" fmla="*/ 1412875 w 1622425"/>
              <a:gd name="connsiteY35" fmla="*/ 495300 h 720725"/>
              <a:gd name="connsiteX36" fmla="*/ 1606550 w 1622425"/>
              <a:gd name="connsiteY36" fmla="*/ 495300 h 720725"/>
              <a:gd name="connsiteX0" fmla="*/ 1661639 w 1661639"/>
              <a:gd name="connsiteY0" fmla="*/ 512885 h 720725"/>
              <a:gd name="connsiteX1" fmla="*/ 1622425 w 1661639"/>
              <a:gd name="connsiteY1" fmla="*/ 720725 h 720725"/>
              <a:gd name="connsiteX2" fmla="*/ 1457325 w 1661639"/>
              <a:gd name="connsiteY2" fmla="*/ 714375 h 720725"/>
              <a:gd name="connsiteX3" fmla="*/ 1225550 w 1661639"/>
              <a:gd name="connsiteY3" fmla="*/ 701675 h 720725"/>
              <a:gd name="connsiteX4" fmla="*/ 1073150 w 1661639"/>
              <a:gd name="connsiteY4" fmla="*/ 685800 h 720725"/>
              <a:gd name="connsiteX5" fmla="*/ 898525 w 1661639"/>
              <a:gd name="connsiteY5" fmla="*/ 663575 h 720725"/>
              <a:gd name="connsiteX6" fmla="*/ 749300 w 1661639"/>
              <a:gd name="connsiteY6" fmla="*/ 638175 h 720725"/>
              <a:gd name="connsiteX7" fmla="*/ 609600 w 1661639"/>
              <a:gd name="connsiteY7" fmla="*/ 600075 h 720725"/>
              <a:gd name="connsiteX8" fmla="*/ 511175 w 1661639"/>
              <a:gd name="connsiteY8" fmla="*/ 565150 h 720725"/>
              <a:gd name="connsiteX9" fmla="*/ 400050 w 1661639"/>
              <a:gd name="connsiteY9" fmla="*/ 511175 h 720725"/>
              <a:gd name="connsiteX10" fmla="*/ 301625 w 1661639"/>
              <a:gd name="connsiteY10" fmla="*/ 450850 h 720725"/>
              <a:gd name="connsiteX11" fmla="*/ 212725 w 1661639"/>
              <a:gd name="connsiteY11" fmla="*/ 384175 h 720725"/>
              <a:gd name="connsiteX12" fmla="*/ 117475 w 1661639"/>
              <a:gd name="connsiteY12" fmla="*/ 298450 h 720725"/>
              <a:gd name="connsiteX13" fmla="*/ 73025 w 1661639"/>
              <a:gd name="connsiteY13" fmla="*/ 254000 h 720725"/>
              <a:gd name="connsiteX14" fmla="*/ 31750 w 1661639"/>
              <a:gd name="connsiteY14" fmla="*/ 203200 h 720725"/>
              <a:gd name="connsiteX15" fmla="*/ 3175 w 1661639"/>
              <a:gd name="connsiteY15" fmla="*/ 149225 h 720725"/>
              <a:gd name="connsiteX16" fmla="*/ 0 w 1661639"/>
              <a:gd name="connsiteY16" fmla="*/ 111125 h 720725"/>
              <a:gd name="connsiteX17" fmla="*/ 6350 w 1661639"/>
              <a:gd name="connsiteY17" fmla="*/ 92075 h 720725"/>
              <a:gd name="connsiteX18" fmla="*/ 25400 w 1661639"/>
              <a:gd name="connsiteY18" fmla="*/ 69850 h 720725"/>
              <a:gd name="connsiteX19" fmla="*/ 63500 w 1661639"/>
              <a:gd name="connsiteY19" fmla="*/ 44450 h 720725"/>
              <a:gd name="connsiteX20" fmla="*/ 117475 w 1661639"/>
              <a:gd name="connsiteY20" fmla="*/ 22225 h 720725"/>
              <a:gd name="connsiteX21" fmla="*/ 190500 w 1661639"/>
              <a:gd name="connsiteY21" fmla="*/ 6350 h 720725"/>
              <a:gd name="connsiteX22" fmla="*/ 238125 w 1661639"/>
              <a:gd name="connsiteY22" fmla="*/ 0 h 720725"/>
              <a:gd name="connsiteX23" fmla="*/ 488950 w 1661639"/>
              <a:gd name="connsiteY23" fmla="*/ 200025 h 720725"/>
              <a:gd name="connsiteX24" fmla="*/ 498475 w 1661639"/>
              <a:gd name="connsiteY24" fmla="*/ 225425 h 720725"/>
              <a:gd name="connsiteX25" fmla="*/ 517525 w 1661639"/>
              <a:gd name="connsiteY25" fmla="*/ 260350 h 720725"/>
              <a:gd name="connsiteX26" fmla="*/ 555625 w 1661639"/>
              <a:gd name="connsiteY26" fmla="*/ 304800 h 720725"/>
              <a:gd name="connsiteX27" fmla="*/ 600075 w 1661639"/>
              <a:gd name="connsiteY27" fmla="*/ 336550 h 720725"/>
              <a:gd name="connsiteX28" fmla="*/ 676275 w 1661639"/>
              <a:gd name="connsiteY28" fmla="*/ 368300 h 720725"/>
              <a:gd name="connsiteX29" fmla="*/ 777875 w 1661639"/>
              <a:gd name="connsiteY29" fmla="*/ 396875 h 720725"/>
              <a:gd name="connsiteX30" fmla="*/ 895350 w 1661639"/>
              <a:gd name="connsiteY30" fmla="*/ 425450 h 720725"/>
              <a:gd name="connsiteX31" fmla="*/ 1016000 w 1661639"/>
              <a:gd name="connsiteY31" fmla="*/ 454025 h 720725"/>
              <a:gd name="connsiteX32" fmla="*/ 1123950 w 1661639"/>
              <a:gd name="connsiteY32" fmla="*/ 473075 h 720725"/>
              <a:gd name="connsiteX33" fmla="*/ 1225550 w 1661639"/>
              <a:gd name="connsiteY33" fmla="*/ 485775 h 720725"/>
              <a:gd name="connsiteX34" fmla="*/ 1327150 w 1661639"/>
              <a:gd name="connsiteY34" fmla="*/ 495300 h 720725"/>
              <a:gd name="connsiteX35" fmla="*/ 1412875 w 1661639"/>
              <a:gd name="connsiteY35" fmla="*/ 495300 h 720725"/>
              <a:gd name="connsiteX36" fmla="*/ 1661639 w 1661639"/>
              <a:gd name="connsiteY36" fmla="*/ 512885 h 72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61639" h="720725">
                <a:moveTo>
                  <a:pt x="1661639" y="512885"/>
                </a:moveTo>
                <a:lnTo>
                  <a:pt x="1622425" y="720725"/>
                </a:lnTo>
                <a:lnTo>
                  <a:pt x="1457325" y="714375"/>
                </a:lnTo>
                <a:lnTo>
                  <a:pt x="1225550" y="701675"/>
                </a:lnTo>
                <a:lnTo>
                  <a:pt x="1073150" y="685800"/>
                </a:lnTo>
                <a:lnTo>
                  <a:pt x="898525" y="663575"/>
                </a:lnTo>
                <a:lnTo>
                  <a:pt x="749300" y="638175"/>
                </a:lnTo>
                <a:lnTo>
                  <a:pt x="609600" y="600075"/>
                </a:lnTo>
                <a:lnTo>
                  <a:pt x="511175" y="565150"/>
                </a:lnTo>
                <a:lnTo>
                  <a:pt x="400050" y="511175"/>
                </a:lnTo>
                <a:lnTo>
                  <a:pt x="301625" y="450850"/>
                </a:lnTo>
                <a:lnTo>
                  <a:pt x="212725" y="384175"/>
                </a:lnTo>
                <a:lnTo>
                  <a:pt x="117475" y="298450"/>
                </a:lnTo>
                <a:lnTo>
                  <a:pt x="73025" y="254000"/>
                </a:lnTo>
                <a:lnTo>
                  <a:pt x="31750" y="203200"/>
                </a:lnTo>
                <a:lnTo>
                  <a:pt x="3175" y="149225"/>
                </a:lnTo>
                <a:lnTo>
                  <a:pt x="0" y="111125"/>
                </a:lnTo>
                <a:lnTo>
                  <a:pt x="6350" y="92075"/>
                </a:lnTo>
                <a:lnTo>
                  <a:pt x="25400" y="69850"/>
                </a:lnTo>
                <a:lnTo>
                  <a:pt x="63500" y="44450"/>
                </a:lnTo>
                <a:lnTo>
                  <a:pt x="117475" y="22225"/>
                </a:lnTo>
                <a:lnTo>
                  <a:pt x="190500" y="6350"/>
                </a:lnTo>
                <a:lnTo>
                  <a:pt x="238125" y="0"/>
                </a:lnTo>
                <a:lnTo>
                  <a:pt x="488950" y="200025"/>
                </a:lnTo>
                <a:lnTo>
                  <a:pt x="498475" y="225425"/>
                </a:lnTo>
                <a:lnTo>
                  <a:pt x="517525" y="260350"/>
                </a:lnTo>
                <a:lnTo>
                  <a:pt x="555625" y="304800"/>
                </a:lnTo>
                <a:lnTo>
                  <a:pt x="600075" y="336550"/>
                </a:lnTo>
                <a:lnTo>
                  <a:pt x="676275" y="368300"/>
                </a:lnTo>
                <a:lnTo>
                  <a:pt x="777875" y="396875"/>
                </a:lnTo>
                <a:lnTo>
                  <a:pt x="895350" y="425450"/>
                </a:lnTo>
                <a:lnTo>
                  <a:pt x="1016000" y="454025"/>
                </a:lnTo>
                <a:lnTo>
                  <a:pt x="1123950" y="473075"/>
                </a:lnTo>
                <a:lnTo>
                  <a:pt x="1225550" y="485775"/>
                </a:lnTo>
                <a:lnTo>
                  <a:pt x="1327150" y="495300"/>
                </a:lnTo>
                <a:lnTo>
                  <a:pt x="1412875" y="495300"/>
                </a:lnTo>
                <a:lnTo>
                  <a:pt x="1661639" y="5128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60952C8-261D-4C81-8BF4-1EF99840816D}"/>
              </a:ext>
            </a:extLst>
          </p:cNvPr>
          <p:cNvSpPr/>
          <p:nvPr/>
        </p:nvSpPr>
        <p:spPr>
          <a:xfrm>
            <a:off x="3979863" y="5457825"/>
            <a:ext cx="844550" cy="465138"/>
          </a:xfrm>
          <a:custGeom>
            <a:avLst/>
            <a:gdLst>
              <a:gd name="connsiteX0" fmla="*/ 292894 w 745331"/>
              <a:gd name="connsiteY0" fmla="*/ 69056 h 464344"/>
              <a:gd name="connsiteX1" fmla="*/ 435769 w 745331"/>
              <a:gd name="connsiteY1" fmla="*/ 102394 h 464344"/>
              <a:gd name="connsiteX2" fmla="*/ 483394 w 745331"/>
              <a:gd name="connsiteY2" fmla="*/ 109538 h 464344"/>
              <a:gd name="connsiteX3" fmla="*/ 545306 w 745331"/>
              <a:gd name="connsiteY3" fmla="*/ 114300 h 464344"/>
              <a:gd name="connsiteX4" fmla="*/ 604837 w 745331"/>
              <a:gd name="connsiteY4" fmla="*/ 109538 h 464344"/>
              <a:gd name="connsiteX5" fmla="*/ 745331 w 745331"/>
              <a:gd name="connsiteY5" fmla="*/ 78581 h 464344"/>
              <a:gd name="connsiteX6" fmla="*/ 526256 w 745331"/>
              <a:gd name="connsiteY6" fmla="*/ 464344 h 464344"/>
              <a:gd name="connsiteX7" fmla="*/ 457200 w 745331"/>
              <a:gd name="connsiteY7" fmla="*/ 388144 h 464344"/>
              <a:gd name="connsiteX8" fmla="*/ 392906 w 745331"/>
              <a:gd name="connsiteY8" fmla="*/ 316706 h 464344"/>
              <a:gd name="connsiteX9" fmla="*/ 340519 w 745331"/>
              <a:gd name="connsiteY9" fmla="*/ 266700 h 464344"/>
              <a:gd name="connsiteX10" fmla="*/ 273844 w 745331"/>
              <a:gd name="connsiteY10" fmla="*/ 214313 h 464344"/>
              <a:gd name="connsiteX11" fmla="*/ 204787 w 745331"/>
              <a:gd name="connsiteY11" fmla="*/ 166688 h 464344"/>
              <a:gd name="connsiteX12" fmla="*/ 147637 w 745331"/>
              <a:gd name="connsiteY12" fmla="*/ 130969 h 464344"/>
              <a:gd name="connsiteX13" fmla="*/ 80962 w 745331"/>
              <a:gd name="connsiteY13" fmla="*/ 97631 h 464344"/>
              <a:gd name="connsiteX14" fmla="*/ 30956 w 745331"/>
              <a:gd name="connsiteY14" fmla="*/ 76200 h 464344"/>
              <a:gd name="connsiteX15" fmla="*/ 16669 w 745331"/>
              <a:gd name="connsiteY15" fmla="*/ 66675 h 464344"/>
              <a:gd name="connsiteX16" fmla="*/ 2381 w 745331"/>
              <a:gd name="connsiteY16" fmla="*/ 42863 h 464344"/>
              <a:gd name="connsiteX17" fmla="*/ 0 w 745331"/>
              <a:gd name="connsiteY17" fmla="*/ 21431 h 464344"/>
              <a:gd name="connsiteX18" fmla="*/ 9525 w 745331"/>
              <a:gd name="connsiteY18" fmla="*/ 9525 h 464344"/>
              <a:gd name="connsiteX19" fmla="*/ 28575 w 745331"/>
              <a:gd name="connsiteY19" fmla="*/ 2381 h 464344"/>
              <a:gd name="connsiteX20" fmla="*/ 50006 w 745331"/>
              <a:gd name="connsiteY20" fmla="*/ 0 h 464344"/>
              <a:gd name="connsiteX21" fmla="*/ 292894 w 745331"/>
              <a:gd name="connsiteY21" fmla="*/ 69056 h 464344"/>
              <a:gd name="connsiteX0" fmla="*/ 292894 w 846079"/>
              <a:gd name="connsiteY0" fmla="*/ 69056 h 464344"/>
              <a:gd name="connsiteX1" fmla="*/ 435769 w 846079"/>
              <a:gd name="connsiteY1" fmla="*/ 102394 h 464344"/>
              <a:gd name="connsiteX2" fmla="*/ 483394 w 846079"/>
              <a:gd name="connsiteY2" fmla="*/ 109538 h 464344"/>
              <a:gd name="connsiteX3" fmla="*/ 545306 w 846079"/>
              <a:gd name="connsiteY3" fmla="*/ 114300 h 464344"/>
              <a:gd name="connsiteX4" fmla="*/ 604837 w 846079"/>
              <a:gd name="connsiteY4" fmla="*/ 109538 h 464344"/>
              <a:gd name="connsiteX5" fmla="*/ 846079 w 846079"/>
              <a:gd name="connsiteY5" fmla="*/ 18859 h 464344"/>
              <a:gd name="connsiteX6" fmla="*/ 526256 w 846079"/>
              <a:gd name="connsiteY6" fmla="*/ 464344 h 464344"/>
              <a:gd name="connsiteX7" fmla="*/ 457200 w 846079"/>
              <a:gd name="connsiteY7" fmla="*/ 388144 h 464344"/>
              <a:gd name="connsiteX8" fmla="*/ 392906 w 846079"/>
              <a:gd name="connsiteY8" fmla="*/ 316706 h 464344"/>
              <a:gd name="connsiteX9" fmla="*/ 340519 w 846079"/>
              <a:gd name="connsiteY9" fmla="*/ 266700 h 464344"/>
              <a:gd name="connsiteX10" fmla="*/ 273844 w 846079"/>
              <a:gd name="connsiteY10" fmla="*/ 214313 h 464344"/>
              <a:gd name="connsiteX11" fmla="*/ 204787 w 846079"/>
              <a:gd name="connsiteY11" fmla="*/ 166688 h 464344"/>
              <a:gd name="connsiteX12" fmla="*/ 147637 w 846079"/>
              <a:gd name="connsiteY12" fmla="*/ 130969 h 464344"/>
              <a:gd name="connsiteX13" fmla="*/ 80962 w 846079"/>
              <a:gd name="connsiteY13" fmla="*/ 97631 h 464344"/>
              <a:gd name="connsiteX14" fmla="*/ 30956 w 846079"/>
              <a:gd name="connsiteY14" fmla="*/ 76200 h 464344"/>
              <a:gd name="connsiteX15" fmla="*/ 16669 w 846079"/>
              <a:gd name="connsiteY15" fmla="*/ 66675 h 464344"/>
              <a:gd name="connsiteX16" fmla="*/ 2381 w 846079"/>
              <a:gd name="connsiteY16" fmla="*/ 42863 h 464344"/>
              <a:gd name="connsiteX17" fmla="*/ 0 w 846079"/>
              <a:gd name="connsiteY17" fmla="*/ 21431 h 464344"/>
              <a:gd name="connsiteX18" fmla="*/ 9525 w 846079"/>
              <a:gd name="connsiteY18" fmla="*/ 9525 h 464344"/>
              <a:gd name="connsiteX19" fmla="*/ 28575 w 846079"/>
              <a:gd name="connsiteY19" fmla="*/ 2381 h 464344"/>
              <a:gd name="connsiteX20" fmla="*/ 50006 w 846079"/>
              <a:gd name="connsiteY20" fmla="*/ 0 h 464344"/>
              <a:gd name="connsiteX21" fmla="*/ 292894 w 846079"/>
              <a:gd name="connsiteY21" fmla="*/ 69056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46079" h="464344">
                <a:moveTo>
                  <a:pt x="292894" y="69056"/>
                </a:moveTo>
                <a:lnTo>
                  <a:pt x="435769" y="102394"/>
                </a:lnTo>
                <a:lnTo>
                  <a:pt x="483394" y="109538"/>
                </a:lnTo>
                <a:lnTo>
                  <a:pt x="545306" y="114300"/>
                </a:lnTo>
                <a:lnTo>
                  <a:pt x="604837" y="109538"/>
                </a:lnTo>
                <a:lnTo>
                  <a:pt x="846079" y="18859"/>
                </a:lnTo>
                <a:lnTo>
                  <a:pt x="526256" y="464344"/>
                </a:lnTo>
                <a:lnTo>
                  <a:pt x="457200" y="388144"/>
                </a:lnTo>
                <a:lnTo>
                  <a:pt x="392906" y="316706"/>
                </a:lnTo>
                <a:lnTo>
                  <a:pt x="340519" y="266700"/>
                </a:lnTo>
                <a:lnTo>
                  <a:pt x="273844" y="214313"/>
                </a:lnTo>
                <a:lnTo>
                  <a:pt x="204787" y="166688"/>
                </a:lnTo>
                <a:lnTo>
                  <a:pt x="147637" y="130969"/>
                </a:lnTo>
                <a:lnTo>
                  <a:pt x="80962" y="97631"/>
                </a:lnTo>
                <a:lnTo>
                  <a:pt x="30956" y="76200"/>
                </a:lnTo>
                <a:lnTo>
                  <a:pt x="16669" y="66675"/>
                </a:lnTo>
                <a:lnTo>
                  <a:pt x="2381" y="42863"/>
                </a:lnTo>
                <a:lnTo>
                  <a:pt x="0" y="21431"/>
                </a:lnTo>
                <a:lnTo>
                  <a:pt x="9525" y="9525"/>
                </a:lnTo>
                <a:lnTo>
                  <a:pt x="28575" y="2381"/>
                </a:lnTo>
                <a:lnTo>
                  <a:pt x="50006" y="0"/>
                </a:lnTo>
                <a:lnTo>
                  <a:pt x="292894" y="69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E6BFC2B-1542-4BE5-A0EA-B3DB837DE4E4}"/>
              </a:ext>
            </a:extLst>
          </p:cNvPr>
          <p:cNvSpPr/>
          <p:nvPr/>
        </p:nvSpPr>
        <p:spPr>
          <a:xfrm>
            <a:off x="4081463" y="2890838"/>
            <a:ext cx="1452562" cy="404812"/>
          </a:xfrm>
          <a:custGeom>
            <a:avLst/>
            <a:gdLst>
              <a:gd name="connsiteX0" fmla="*/ 1059656 w 1452562"/>
              <a:gd name="connsiteY0" fmla="*/ 261937 h 404812"/>
              <a:gd name="connsiteX1" fmla="*/ 883443 w 1452562"/>
              <a:gd name="connsiteY1" fmla="*/ 300037 h 404812"/>
              <a:gd name="connsiteX2" fmla="*/ 754856 w 1452562"/>
              <a:gd name="connsiteY2" fmla="*/ 328612 h 404812"/>
              <a:gd name="connsiteX3" fmla="*/ 642937 w 1452562"/>
              <a:gd name="connsiteY3" fmla="*/ 354806 h 404812"/>
              <a:gd name="connsiteX4" fmla="*/ 538162 w 1452562"/>
              <a:gd name="connsiteY4" fmla="*/ 378618 h 404812"/>
              <a:gd name="connsiteX5" fmla="*/ 461962 w 1452562"/>
              <a:gd name="connsiteY5" fmla="*/ 388143 h 404812"/>
              <a:gd name="connsiteX6" fmla="*/ 342900 w 1452562"/>
              <a:gd name="connsiteY6" fmla="*/ 404812 h 404812"/>
              <a:gd name="connsiteX7" fmla="*/ 309562 w 1452562"/>
              <a:gd name="connsiteY7" fmla="*/ 402431 h 404812"/>
              <a:gd name="connsiteX8" fmla="*/ 264318 w 1452562"/>
              <a:gd name="connsiteY8" fmla="*/ 388143 h 404812"/>
              <a:gd name="connsiteX9" fmla="*/ 180975 w 1452562"/>
              <a:gd name="connsiteY9" fmla="*/ 342900 h 404812"/>
              <a:gd name="connsiteX10" fmla="*/ 111918 w 1452562"/>
              <a:gd name="connsiteY10" fmla="*/ 300037 h 404812"/>
              <a:gd name="connsiteX11" fmla="*/ 59531 w 1452562"/>
              <a:gd name="connsiteY11" fmla="*/ 264318 h 404812"/>
              <a:gd name="connsiteX12" fmla="*/ 30956 w 1452562"/>
              <a:gd name="connsiteY12" fmla="*/ 245268 h 404812"/>
              <a:gd name="connsiteX13" fmla="*/ 16668 w 1452562"/>
              <a:gd name="connsiteY13" fmla="*/ 233362 h 404812"/>
              <a:gd name="connsiteX14" fmla="*/ 4762 w 1452562"/>
              <a:gd name="connsiteY14" fmla="*/ 214312 h 404812"/>
              <a:gd name="connsiteX15" fmla="*/ 0 w 1452562"/>
              <a:gd name="connsiteY15" fmla="*/ 190500 h 404812"/>
              <a:gd name="connsiteX16" fmla="*/ 2381 w 1452562"/>
              <a:gd name="connsiteY16" fmla="*/ 173831 h 404812"/>
              <a:gd name="connsiteX17" fmla="*/ 11906 w 1452562"/>
              <a:gd name="connsiteY17" fmla="*/ 166687 h 404812"/>
              <a:gd name="connsiteX18" fmla="*/ 23812 w 1452562"/>
              <a:gd name="connsiteY18" fmla="*/ 164306 h 404812"/>
              <a:gd name="connsiteX19" fmla="*/ 42862 w 1452562"/>
              <a:gd name="connsiteY19" fmla="*/ 169068 h 404812"/>
              <a:gd name="connsiteX20" fmla="*/ 71437 w 1452562"/>
              <a:gd name="connsiteY20" fmla="*/ 180975 h 404812"/>
              <a:gd name="connsiteX21" fmla="*/ 111918 w 1452562"/>
              <a:gd name="connsiteY21" fmla="*/ 195262 h 404812"/>
              <a:gd name="connsiteX22" fmla="*/ 150018 w 1452562"/>
              <a:gd name="connsiteY22" fmla="*/ 207168 h 404812"/>
              <a:gd name="connsiteX23" fmla="*/ 190500 w 1452562"/>
              <a:gd name="connsiteY23" fmla="*/ 219075 h 404812"/>
              <a:gd name="connsiteX24" fmla="*/ 223837 w 1452562"/>
              <a:gd name="connsiteY24" fmla="*/ 223837 h 404812"/>
              <a:gd name="connsiteX25" fmla="*/ 269081 w 1452562"/>
              <a:gd name="connsiteY25" fmla="*/ 226218 h 404812"/>
              <a:gd name="connsiteX26" fmla="*/ 326231 w 1452562"/>
              <a:gd name="connsiteY26" fmla="*/ 221456 h 404812"/>
              <a:gd name="connsiteX27" fmla="*/ 495300 w 1452562"/>
              <a:gd name="connsiteY27" fmla="*/ 195262 h 404812"/>
              <a:gd name="connsiteX28" fmla="*/ 685800 w 1452562"/>
              <a:gd name="connsiteY28" fmla="*/ 152400 h 404812"/>
              <a:gd name="connsiteX29" fmla="*/ 809625 w 1452562"/>
              <a:gd name="connsiteY29" fmla="*/ 126206 h 404812"/>
              <a:gd name="connsiteX30" fmla="*/ 945356 w 1452562"/>
              <a:gd name="connsiteY30" fmla="*/ 92868 h 404812"/>
              <a:gd name="connsiteX31" fmla="*/ 1083468 w 1452562"/>
              <a:gd name="connsiteY31" fmla="*/ 54768 h 404812"/>
              <a:gd name="connsiteX32" fmla="*/ 1126331 w 1452562"/>
              <a:gd name="connsiteY32" fmla="*/ 40481 h 404812"/>
              <a:gd name="connsiteX33" fmla="*/ 1164431 w 1452562"/>
              <a:gd name="connsiteY33" fmla="*/ 23812 h 404812"/>
              <a:gd name="connsiteX34" fmla="*/ 1209675 w 1452562"/>
              <a:gd name="connsiteY34" fmla="*/ 4762 h 404812"/>
              <a:gd name="connsiteX35" fmla="*/ 1235868 w 1452562"/>
              <a:gd name="connsiteY35" fmla="*/ 0 h 404812"/>
              <a:gd name="connsiteX36" fmla="*/ 1293018 w 1452562"/>
              <a:gd name="connsiteY36" fmla="*/ 4762 h 404812"/>
              <a:gd name="connsiteX37" fmla="*/ 1340643 w 1452562"/>
              <a:gd name="connsiteY37" fmla="*/ 9525 h 404812"/>
              <a:gd name="connsiteX38" fmla="*/ 1385887 w 1452562"/>
              <a:gd name="connsiteY38" fmla="*/ 21431 h 404812"/>
              <a:gd name="connsiteX39" fmla="*/ 1412081 w 1452562"/>
              <a:gd name="connsiteY39" fmla="*/ 35718 h 404812"/>
              <a:gd name="connsiteX40" fmla="*/ 1428750 w 1452562"/>
              <a:gd name="connsiteY40" fmla="*/ 47625 h 404812"/>
              <a:gd name="connsiteX41" fmla="*/ 1443037 w 1452562"/>
              <a:gd name="connsiteY41" fmla="*/ 64293 h 404812"/>
              <a:gd name="connsiteX42" fmla="*/ 1452562 w 1452562"/>
              <a:gd name="connsiteY42" fmla="*/ 88106 h 404812"/>
              <a:gd name="connsiteX43" fmla="*/ 1445418 w 1452562"/>
              <a:gd name="connsiteY43" fmla="*/ 111918 h 404812"/>
              <a:gd name="connsiteX44" fmla="*/ 1428750 w 1452562"/>
              <a:gd name="connsiteY44" fmla="*/ 140493 h 404812"/>
              <a:gd name="connsiteX45" fmla="*/ 1393031 w 1452562"/>
              <a:gd name="connsiteY45" fmla="*/ 166687 h 404812"/>
              <a:gd name="connsiteX46" fmla="*/ 1350168 w 1452562"/>
              <a:gd name="connsiteY46" fmla="*/ 188118 h 404812"/>
              <a:gd name="connsiteX47" fmla="*/ 1297781 w 1452562"/>
              <a:gd name="connsiteY47" fmla="*/ 209550 h 404812"/>
              <a:gd name="connsiteX48" fmla="*/ 1221581 w 1452562"/>
              <a:gd name="connsiteY48" fmla="*/ 228600 h 404812"/>
              <a:gd name="connsiteX49" fmla="*/ 1059656 w 1452562"/>
              <a:gd name="connsiteY49" fmla="*/ 261937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52562" h="404812">
                <a:moveTo>
                  <a:pt x="1059656" y="261937"/>
                </a:moveTo>
                <a:lnTo>
                  <a:pt x="883443" y="300037"/>
                </a:lnTo>
                <a:lnTo>
                  <a:pt x="754856" y="328612"/>
                </a:lnTo>
                <a:lnTo>
                  <a:pt x="642937" y="354806"/>
                </a:lnTo>
                <a:lnTo>
                  <a:pt x="538162" y="378618"/>
                </a:lnTo>
                <a:lnTo>
                  <a:pt x="461962" y="388143"/>
                </a:lnTo>
                <a:lnTo>
                  <a:pt x="342900" y="404812"/>
                </a:lnTo>
                <a:lnTo>
                  <a:pt x="309562" y="402431"/>
                </a:lnTo>
                <a:lnTo>
                  <a:pt x="264318" y="388143"/>
                </a:lnTo>
                <a:lnTo>
                  <a:pt x="180975" y="342900"/>
                </a:lnTo>
                <a:lnTo>
                  <a:pt x="111918" y="300037"/>
                </a:lnTo>
                <a:lnTo>
                  <a:pt x="59531" y="264318"/>
                </a:lnTo>
                <a:lnTo>
                  <a:pt x="30956" y="245268"/>
                </a:lnTo>
                <a:lnTo>
                  <a:pt x="16668" y="233362"/>
                </a:lnTo>
                <a:lnTo>
                  <a:pt x="4762" y="214312"/>
                </a:lnTo>
                <a:lnTo>
                  <a:pt x="0" y="190500"/>
                </a:lnTo>
                <a:lnTo>
                  <a:pt x="2381" y="173831"/>
                </a:lnTo>
                <a:lnTo>
                  <a:pt x="11906" y="166687"/>
                </a:lnTo>
                <a:lnTo>
                  <a:pt x="23812" y="164306"/>
                </a:lnTo>
                <a:lnTo>
                  <a:pt x="42862" y="169068"/>
                </a:lnTo>
                <a:lnTo>
                  <a:pt x="71437" y="180975"/>
                </a:lnTo>
                <a:lnTo>
                  <a:pt x="111918" y="195262"/>
                </a:lnTo>
                <a:lnTo>
                  <a:pt x="150018" y="207168"/>
                </a:lnTo>
                <a:lnTo>
                  <a:pt x="190500" y="219075"/>
                </a:lnTo>
                <a:lnTo>
                  <a:pt x="223837" y="223837"/>
                </a:lnTo>
                <a:lnTo>
                  <a:pt x="269081" y="226218"/>
                </a:lnTo>
                <a:lnTo>
                  <a:pt x="326231" y="221456"/>
                </a:lnTo>
                <a:lnTo>
                  <a:pt x="495300" y="195262"/>
                </a:lnTo>
                <a:lnTo>
                  <a:pt x="685800" y="152400"/>
                </a:lnTo>
                <a:lnTo>
                  <a:pt x="809625" y="126206"/>
                </a:lnTo>
                <a:lnTo>
                  <a:pt x="945356" y="92868"/>
                </a:lnTo>
                <a:lnTo>
                  <a:pt x="1083468" y="54768"/>
                </a:lnTo>
                <a:lnTo>
                  <a:pt x="1126331" y="40481"/>
                </a:lnTo>
                <a:lnTo>
                  <a:pt x="1164431" y="23812"/>
                </a:lnTo>
                <a:lnTo>
                  <a:pt x="1209675" y="4762"/>
                </a:lnTo>
                <a:lnTo>
                  <a:pt x="1235868" y="0"/>
                </a:lnTo>
                <a:lnTo>
                  <a:pt x="1293018" y="4762"/>
                </a:lnTo>
                <a:lnTo>
                  <a:pt x="1340643" y="9525"/>
                </a:lnTo>
                <a:lnTo>
                  <a:pt x="1385887" y="21431"/>
                </a:lnTo>
                <a:lnTo>
                  <a:pt x="1412081" y="35718"/>
                </a:lnTo>
                <a:lnTo>
                  <a:pt x="1428750" y="47625"/>
                </a:lnTo>
                <a:lnTo>
                  <a:pt x="1443037" y="64293"/>
                </a:lnTo>
                <a:lnTo>
                  <a:pt x="1452562" y="88106"/>
                </a:lnTo>
                <a:lnTo>
                  <a:pt x="1445418" y="111918"/>
                </a:lnTo>
                <a:lnTo>
                  <a:pt x="1428750" y="140493"/>
                </a:lnTo>
                <a:lnTo>
                  <a:pt x="1393031" y="166687"/>
                </a:lnTo>
                <a:lnTo>
                  <a:pt x="1350168" y="188118"/>
                </a:lnTo>
                <a:lnTo>
                  <a:pt x="1297781" y="209550"/>
                </a:lnTo>
                <a:lnTo>
                  <a:pt x="1221581" y="228600"/>
                </a:lnTo>
                <a:lnTo>
                  <a:pt x="1059656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DAE0120-509F-49D5-A5CE-B1BC51F4ECD2}"/>
              </a:ext>
            </a:extLst>
          </p:cNvPr>
          <p:cNvSpPr/>
          <p:nvPr/>
        </p:nvSpPr>
        <p:spPr>
          <a:xfrm>
            <a:off x="4124325" y="3579813"/>
            <a:ext cx="1404938" cy="431800"/>
          </a:xfrm>
          <a:custGeom>
            <a:avLst/>
            <a:gdLst>
              <a:gd name="connsiteX0" fmla="*/ 704850 w 1404938"/>
              <a:gd name="connsiteY0" fmla="*/ 388144 h 433387"/>
              <a:gd name="connsiteX1" fmla="*/ 559594 w 1404938"/>
              <a:gd name="connsiteY1" fmla="*/ 416719 h 433387"/>
              <a:gd name="connsiteX2" fmla="*/ 500063 w 1404938"/>
              <a:gd name="connsiteY2" fmla="*/ 426244 h 433387"/>
              <a:gd name="connsiteX3" fmla="*/ 447675 w 1404938"/>
              <a:gd name="connsiteY3" fmla="*/ 433387 h 433387"/>
              <a:gd name="connsiteX4" fmla="*/ 395288 w 1404938"/>
              <a:gd name="connsiteY4" fmla="*/ 433387 h 433387"/>
              <a:gd name="connsiteX5" fmla="*/ 326231 w 1404938"/>
              <a:gd name="connsiteY5" fmla="*/ 428625 h 433387"/>
              <a:gd name="connsiteX6" fmla="*/ 278606 w 1404938"/>
              <a:gd name="connsiteY6" fmla="*/ 421481 h 433387"/>
              <a:gd name="connsiteX7" fmla="*/ 223838 w 1404938"/>
              <a:gd name="connsiteY7" fmla="*/ 404812 h 433387"/>
              <a:gd name="connsiteX8" fmla="*/ 185738 w 1404938"/>
              <a:gd name="connsiteY8" fmla="*/ 388144 h 433387"/>
              <a:gd name="connsiteX9" fmla="*/ 140494 w 1404938"/>
              <a:gd name="connsiteY9" fmla="*/ 366712 h 433387"/>
              <a:gd name="connsiteX10" fmla="*/ 95250 w 1404938"/>
              <a:gd name="connsiteY10" fmla="*/ 335756 h 433387"/>
              <a:gd name="connsiteX11" fmla="*/ 61913 w 1404938"/>
              <a:gd name="connsiteY11" fmla="*/ 307181 h 433387"/>
              <a:gd name="connsiteX12" fmla="*/ 35719 w 1404938"/>
              <a:gd name="connsiteY12" fmla="*/ 283369 h 433387"/>
              <a:gd name="connsiteX13" fmla="*/ 11906 w 1404938"/>
              <a:gd name="connsiteY13" fmla="*/ 252412 h 433387"/>
              <a:gd name="connsiteX14" fmla="*/ 0 w 1404938"/>
              <a:gd name="connsiteY14" fmla="*/ 223837 h 433387"/>
              <a:gd name="connsiteX15" fmla="*/ 0 w 1404938"/>
              <a:gd name="connsiteY15" fmla="*/ 204787 h 433387"/>
              <a:gd name="connsiteX16" fmla="*/ 9525 w 1404938"/>
              <a:gd name="connsiteY16" fmla="*/ 192881 h 433387"/>
              <a:gd name="connsiteX17" fmla="*/ 28575 w 1404938"/>
              <a:gd name="connsiteY17" fmla="*/ 190500 h 433387"/>
              <a:gd name="connsiteX18" fmla="*/ 61913 w 1404938"/>
              <a:gd name="connsiteY18" fmla="*/ 202406 h 433387"/>
              <a:gd name="connsiteX19" fmla="*/ 95250 w 1404938"/>
              <a:gd name="connsiteY19" fmla="*/ 221456 h 433387"/>
              <a:gd name="connsiteX20" fmla="*/ 140494 w 1404938"/>
              <a:gd name="connsiteY20" fmla="*/ 245269 h 433387"/>
              <a:gd name="connsiteX21" fmla="*/ 178594 w 1404938"/>
              <a:gd name="connsiteY21" fmla="*/ 259556 h 433387"/>
              <a:gd name="connsiteX22" fmla="*/ 235744 w 1404938"/>
              <a:gd name="connsiteY22" fmla="*/ 271462 h 433387"/>
              <a:gd name="connsiteX23" fmla="*/ 271463 w 1404938"/>
              <a:gd name="connsiteY23" fmla="*/ 278606 h 433387"/>
              <a:gd name="connsiteX24" fmla="*/ 314325 w 1404938"/>
              <a:gd name="connsiteY24" fmla="*/ 280987 h 433387"/>
              <a:gd name="connsiteX25" fmla="*/ 366713 w 1404938"/>
              <a:gd name="connsiteY25" fmla="*/ 276225 h 433387"/>
              <a:gd name="connsiteX26" fmla="*/ 497681 w 1404938"/>
              <a:gd name="connsiteY26" fmla="*/ 254794 h 433387"/>
              <a:gd name="connsiteX27" fmla="*/ 609600 w 1404938"/>
              <a:gd name="connsiteY27" fmla="*/ 233362 h 433387"/>
              <a:gd name="connsiteX28" fmla="*/ 666750 w 1404938"/>
              <a:gd name="connsiteY28" fmla="*/ 221456 h 433387"/>
              <a:gd name="connsiteX29" fmla="*/ 802481 w 1404938"/>
              <a:gd name="connsiteY29" fmla="*/ 178594 h 433387"/>
              <a:gd name="connsiteX30" fmla="*/ 952500 w 1404938"/>
              <a:gd name="connsiteY30" fmla="*/ 130969 h 433387"/>
              <a:gd name="connsiteX31" fmla="*/ 1123950 w 1404938"/>
              <a:gd name="connsiteY31" fmla="*/ 59531 h 433387"/>
              <a:gd name="connsiteX32" fmla="*/ 1150144 w 1404938"/>
              <a:gd name="connsiteY32" fmla="*/ 40481 h 433387"/>
              <a:gd name="connsiteX33" fmla="*/ 1171575 w 1404938"/>
              <a:gd name="connsiteY33" fmla="*/ 26194 h 433387"/>
              <a:gd name="connsiteX34" fmla="*/ 1193006 w 1404938"/>
              <a:gd name="connsiteY34" fmla="*/ 11906 h 433387"/>
              <a:gd name="connsiteX35" fmla="*/ 1221581 w 1404938"/>
              <a:gd name="connsiteY35" fmla="*/ 0 h 433387"/>
              <a:gd name="connsiteX36" fmla="*/ 1247775 w 1404938"/>
              <a:gd name="connsiteY36" fmla="*/ 0 h 433387"/>
              <a:gd name="connsiteX37" fmla="*/ 1273969 w 1404938"/>
              <a:gd name="connsiteY37" fmla="*/ 7144 h 433387"/>
              <a:gd name="connsiteX38" fmla="*/ 1333500 w 1404938"/>
              <a:gd name="connsiteY38" fmla="*/ 19050 h 433387"/>
              <a:gd name="connsiteX39" fmla="*/ 1371600 w 1404938"/>
              <a:gd name="connsiteY39" fmla="*/ 33337 h 433387"/>
              <a:gd name="connsiteX40" fmla="*/ 1390650 w 1404938"/>
              <a:gd name="connsiteY40" fmla="*/ 45244 h 433387"/>
              <a:gd name="connsiteX41" fmla="*/ 1400175 w 1404938"/>
              <a:gd name="connsiteY41" fmla="*/ 59531 h 433387"/>
              <a:gd name="connsiteX42" fmla="*/ 1404938 w 1404938"/>
              <a:gd name="connsiteY42" fmla="*/ 80962 h 433387"/>
              <a:gd name="connsiteX43" fmla="*/ 1402556 w 1404938"/>
              <a:gd name="connsiteY43" fmla="*/ 114300 h 433387"/>
              <a:gd name="connsiteX44" fmla="*/ 1395413 w 1404938"/>
              <a:gd name="connsiteY44" fmla="*/ 133350 h 433387"/>
              <a:gd name="connsiteX45" fmla="*/ 1373981 w 1404938"/>
              <a:gd name="connsiteY45" fmla="*/ 157162 h 433387"/>
              <a:gd name="connsiteX46" fmla="*/ 1340644 w 1404938"/>
              <a:gd name="connsiteY46" fmla="*/ 185737 h 433387"/>
              <a:gd name="connsiteX47" fmla="*/ 1297781 w 1404938"/>
              <a:gd name="connsiteY47" fmla="*/ 214312 h 433387"/>
              <a:gd name="connsiteX48" fmla="*/ 1243013 w 1404938"/>
              <a:gd name="connsiteY48" fmla="*/ 238125 h 433387"/>
              <a:gd name="connsiteX49" fmla="*/ 1178719 w 1404938"/>
              <a:gd name="connsiteY49" fmla="*/ 261937 h 433387"/>
              <a:gd name="connsiteX50" fmla="*/ 1092994 w 1404938"/>
              <a:gd name="connsiteY50" fmla="*/ 290512 h 433387"/>
              <a:gd name="connsiteX51" fmla="*/ 973931 w 1404938"/>
              <a:gd name="connsiteY51" fmla="*/ 328612 h 433387"/>
              <a:gd name="connsiteX52" fmla="*/ 819150 w 1404938"/>
              <a:gd name="connsiteY52" fmla="*/ 364331 h 433387"/>
              <a:gd name="connsiteX53" fmla="*/ 704850 w 1404938"/>
              <a:gd name="connsiteY53" fmla="*/ 388144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04938" h="433387">
                <a:moveTo>
                  <a:pt x="704850" y="388144"/>
                </a:moveTo>
                <a:lnTo>
                  <a:pt x="559594" y="416719"/>
                </a:lnTo>
                <a:lnTo>
                  <a:pt x="500063" y="426244"/>
                </a:lnTo>
                <a:lnTo>
                  <a:pt x="447675" y="433387"/>
                </a:lnTo>
                <a:lnTo>
                  <a:pt x="395288" y="433387"/>
                </a:lnTo>
                <a:lnTo>
                  <a:pt x="326231" y="428625"/>
                </a:lnTo>
                <a:lnTo>
                  <a:pt x="278606" y="421481"/>
                </a:lnTo>
                <a:lnTo>
                  <a:pt x="223838" y="404812"/>
                </a:lnTo>
                <a:lnTo>
                  <a:pt x="185738" y="388144"/>
                </a:lnTo>
                <a:lnTo>
                  <a:pt x="140494" y="366712"/>
                </a:lnTo>
                <a:lnTo>
                  <a:pt x="95250" y="335756"/>
                </a:lnTo>
                <a:lnTo>
                  <a:pt x="61913" y="307181"/>
                </a:lnTo>
                <a:lnTo>
                  <a:pt x="35719" y="283369"/>
                </a:lnTo>
                <a:lnTo>
                  <a:pt x="11906" y="252412"/>
                </a:lnTo>
                <a:lnTo>
                  <a:pt x="0" y="223837"/>
                </a:lnTo>
                <a:lnTo>
                  <a:pt x="0" y="204787"/>
                </a:lnTo>
                <a:lnTo>
                  <a:pt x="9525" y="192881"/>
                </a:lnTo>
                <a:lnTo>
                  <a:pt x="28575" y="190500"/>
                </a:lnTo>
                <a:lnTo>
                  <a:pt x="61913" y="202406"/>
                </a:lnTo>
                <a:lnTo>
                  <a:pt x="95250" y="221456"/>
                </a:lnTo>
                <a:lnTo>
                  <a:pt x="140494" y="245269"/>
                </a:lnTo>
                <a:lnTo>
                  <a:pt x="178594" y="259556"/>
                </a:lnTo>
                <a:lnTo>
                  <a:pt x="235744" y="271462"/>
                </a:lnTo>
                <a:lnTo>
                  <a:pt x="271463" y="278606"/>
                </a:lnTo>
                <a:lnTo>
                  <a:pt x="314325" y="280987"/>
                </a:lnTo>
                <a:lnTo>
                  <a:pt x="366713" y="276225"/>
                </a:lnTo>
                <a:lnTo>
                  <a:pt x="497681" y="254794"/>
                </a:lnTo>
                <a:lnTo>
                  <a:pt x="609600" y="233362"/>
                </a:lnTo>
                <a:lnTo>
                  <a:pt x="666750" y="221456"/>
                </a:lnTo>
                <a:lnTo>
                  <a:pt x="802481" y="178594"/>
                </a:lnTo>
                <a:lnTo>
                  <a:pt x="952500" y="130969"/>
                </a:lnTo>
                <a:lnTo>
                  <a:pt x="1123950" y="59531"/>
                </a:lnTo>
                <a:lnTo>
                  <a:pt x="1150144" y="40481"/>
                </a:lnTo>
                <a:lnTo>
                  <a:pt x="1171575" y="26194"/>
                </a:lnTo>
                <a:lnTo>
                  <a:pt x="1193006" y="11906"/>
                </a:lnTo>
                <a:lnTo>
                  <a:pt x="1221581" y="0"/>
                </a:lnTo>
                <a:lnTo>
                  <a:pt x="1247775" y="0"/>
                </a:lnTo>
                <a:lnTo>
                  <a:pt x="1273969" y="7144"/>
                </a:lnTo>
                <a:lnTo>
                  <a:pt x="1333500" y="19050"/>
                </a:lnTo>
                <a:lnTo>
                  <a:pt x="1371600" y="33337"/>
                </a:lnTo>
                <a:lnTo>
                  <a:pt x="1390650" y="45244"/>
                </a:lnTo>
                <a:lnTo>
                  <a:pt x="1400175" y="59531"/>
                </a:lnTo>
                <a:lnTo>
                  <a:pt x="1404938" y="80962"/>
                </a:lnTo>
                <a:lnTo>
                  <a:pt x="1402556" y="114300"/>
                </a:lnTo>
                <a:lnTo>
                  <a:pt x="1395413" y="133350"/>
                </a:lnTo>
                <a:lnTo>
                  <a:pt x="1373981" y="157162"/>
                </a:lnTo>
                <a:lnTo>
                  <a:pt x="1340644" y="185737"/>
                </a:lnTo>
                <a:lnTo>
                  <a:pt x="1297781" y="214312"/>
                </a:lnTo>
                <a:lnTo>
                  <a:pt x="1243013" y="238125"/>
                </a:lnTo>
                <a:lnTo>
                  <a:pt x="1178719" y="261937"/>
                </a:lnTo>
                <a:lnTo>
                  <a:pt x="1092994" y="290512"/>
                </a:lnTo>
                <a:lnTo>
                  <a:pt x="973931" y="328612"/>
                </a:lnTo>
                <a:lnTo>
                  <a:pt x="819150" y="364331"/>
                </a:lnTo>
                <a:lnTo>
                  <a:pt x="704850" y="3881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D4F7C86-8D92-45CB-AEED-C83E2E61659C}"/>
              </a:ext>
            </a:extLst>
          </p:cNvPr>
          <p:cNvSpPr/>
          <p:nvPr/>
        </p:nvSpPr>
        <p:spPr>
          <a:xfrm>
            <a:off x="4046538" y="4271963"/>
            <a:ext cx="1728787" cy="520700"/>
          </a:xfrm>
          <a:custGeom>
            <a:avLst/>
            <a:gdLst>
              <a:gd name="connsiteX0" fmla="*/ 1264444 w 1728787"/>
              <a:gd name="connsiteY0" fmla="*/ 278606 h 521493"/>
              <a:gd name="connsiteX1" fmla="*/ 1078706 w 1728787"/>
              <a:gd name="connsiteY1" fmla="*/ 326231 h 521493"/>
              <a:gd name="connsiteX2" fmla="*/ 900112 w 1728787"/>
              <a:gd name="connsiteY2" fmla="*/ 359568 h 521493"/>
              <a:gd name="connsiteX3" fmla="*/ 676275 w 1728787"/>
              <a:gd name="connsiteY3" fmla="*/ 431006 h 521493"/>
              <a:gd name="connsiteX4" fmla="*/ 476250 w 1728787"/>
              <a:gd name="connsiteY4" fmla="*/ 490537 h 521493"/>
              <a:gd name="connsiteX5" fmla="*/ 426244 w 1728787"/>
              <a:gd name="connsiteY5" fmla="*/ 504825 h 521493"/>
              <a:gd name="connsiteX6" fmla="*/ 376237 w 1728787"/>
              <a:gd name="connsiteY6" fmla="*/ 514350 h 521493"/>
              <a:gd name="connsiteX7" fmla="*/ 311944 w 1728787"/>
              <a:gd name="connsiteY7" fmla="*/ 521493 h 521493"/>
              <a:gd name="connsiteX8" fmla="*/ 259556 w 1728787"/>
              <a:gd name="connsiteY8" fmla="*/ 514350 h 521493"/>
              <a:gd name="connsiteX9" fmla="*/ 223837 w 1728787"/>
              <a:gd name="connsiteY9" fmla="*/ 507206 h 521493"/>
              <a:gd name="connsiteX10" fmla="*/ 166687 w 1728787"/>
              <a:gd name="connsiteY10" fmla="*/ 485775 h 521493"/>
              <a:gd name="connsiteX11" fmla="*/ 126206 w 1728787"/>
              <a:gd name="connsiteY11" fmla="*/ 466725 h 521493"/>
              <a:gd name="connsiteX12" fmla="*/ 92869 w 1728787"/>
              <a:gd name="connsiteY12" fmla="*/ 442912 h 521493"/>
              <a:gd name="connsiteX13" fmla="*/ 64294 w 1728787"/>
              <a:gd name="connsiteY13" fmla="*/ 414337 h 521493"/>
              <a:gd name="connsiteX14" fmla="*/ 33337 w 1728787"/>
              <a:gd name="connsiteY14" fmla="*/ 376237 h 521493"/>
              <a:gd name="connsiteX15" fmla="*/ 11906 w 1728787"/>
              <a:gd name="connsiteY15" fmla="*/ 347662 h 521493"/>
              <a:gd name="connsiteX16" fmla="*/ 2381 w 1728787"/>
              <a:gd name="connsiteY16" fmla="*/ 333375 h 521493"/>
              <a:gd name="connsiteX17" fmla="*/ 0 w 1728787"/>
              <a:gd name="connsiteY17" fmla="*/ 321468 h 521493"/>
              <a:gd name="connsiteX18" fmla="*/ 2381 w 1728787"/>
              <a:gd name="connsiteY18" fmla="*/ 304800 h 521493"/>
              <a:gd name="connsiteX19" fmla="*/ 14287 w 1728787"/>
              <a:gd name="connsiteY19" fmla="*/ 297656 h 521493"/>
              <a:gd name="connsiteX20" fmla="*/ 38100 w 1728787"/>
              <a:gd name="connsiteY20" fmla="*/ 295275 h 521493"/>
              <a:gd name="connsiteX21" fmla="*/ 57150 w 1728787"/>
              <a:gd name="connsiteY21" fmla="*/ 300037 h 521493"/>
              <a:gd name="connsiteX22" fmla="*/ 80962 w 1728787"/>
              <a:gd name="connsiteY22" fmla="*/ 307181 h 521493"/>
              <a:gd name="connsiteX23" fmla="*/ 130969 w 1728787"/>
              <a:gd name="connsiteY23" fmla="*/ 326231 h 521493"/>
              <a:gd name="connsiteX24" fmla="*/ 176212 w 1728787"/>
              <a:gd name="connsiteY24" fmla="*/ 338137 h 521493"/>
              <a:gd name="connsiteX25" fmla="*/ 221456 w 1728787"/>
              <a:gd name="connsiteY25" fmla="*/ 345281 h 521493"/>
              <a:gd name="connsiteX26" fmla="*/ 259556 w 1728787"/>
              <a:gd name="connsiteY26" fmla="*/ 347662 h 521493"/>
              <a:gd name="connsiteX27" fmla="*/ 309562 w 1728787"/>
              <a:gd name="connsiteY27" fmla="*/ 345281 h 521493"/>
              <a:gd name="connsiteX28" fmla="*/ 366712 w 1728787"/>
              <a:gd name="connsiteY28" fmla="*/ 333375 h 521493"/>
              <a:gd name="connsiteX29" fmla="*/ 528637 w 1728787"/>
              <a:gd name="connsiteY29" fmla="*/ 283368 h 521493"/>
              <a:gd name="connsiteX30" fmla="*/ 690562 w 1728787"/>
              <a:gd name="connsiteY30" fmla="*/ 228600 h 521493"/>
              <a:gd name="connsiteX31" fmla="*/ 904875 w 1728787"/>
              <a:gd name="connsiteY31" fmla="*/ 154781 h 521493"/>
              <a:gd name="connsiteX32" fmla="*/ 1066800 w 1728787"/>
              <a:gd name="connsiteY32" fmla="*/ 126206 h 521493"/>
              <a:gd name="connsiteX33" fmla="*/ 1207294 w 1728787"/>
              <a:gd name="connsiteY33" fmla="*/ 90487 h 521493"/>
              <a:gd name="connsiteX34" fmla="*/ 1293019 w 1728787"/>
              <a:gd name="connsiteY34" fmla="*/ 69056 h 521493"/>
              <a:gd name="connsiteX35" fmla="*/ 1373981 w 1728787"/>
              <a:gd name="connsiteY35" fmla="*/ 47625 h 521493"/>
              <a:gd name="connsiteX36" fmla="*/ 1409700 w 1728787"/>
              <a:gd name="connsiteY36" fmla="*/ 28575 h 521493"/>
              <a:gd name="connsiteX37" fmla="*/ 1443037 w 1728787"/>
              <a:gd name="connsiteY37" fmla="*/ 11906 h 521493"/>
              <a:gd name="connsiteX38" fmla="*/ 1476375 w 1728787"/>
              <a:gd name="connsiteY38" fmla="*/ 0 h 521493"/>
              <a:gd name="connsiteX39" fmla="*/ 1512094 w 1728787"/>
              <a:gd name="connsiteY39" fmla="*/ 2381 h 521493"/>
              <a:gd name="connsiteX40" fmla="*/ 1559719 w 1728787"/>
              <a:gd name="connsiteY40" fmla="*/ 11906 h 521493"/>
              <a:gd name="connsiteX41" fmla="*/ 1626394 w 1728787"/>
              <a:gd name="connsiteY41" fmla="*/ 33337 h 521493"/>
              <a:gd name="connsiteX42" fmla="*/ 1678781 w 1728787"/>
              <a:gd name="connsiteY42" fmla="*/ 57150 h 521493"/>
              <a:gd name="connsiteX43" fmla="*/ 1702594 w 1728787"/>
              <a:gd name="connsiteY43" fmla="*/ 71437 h 521493"/>
              <a:gd name="connsiteX44" fmla="*/ 1719262 w 1728787"/>
              <a:gd name="connsiteY44" fmla="*/ 88106 h 521493"/>
              <a:gd name="connsiteX45" fmla="*/ 1726406 w 1728787"/>
              <a:gd name="connsiteY45" fmla="*/ 100012 h 521493"/>
              <a:gd name="connsiteX46" fmla="*/ 1728787 w 1728787"/>
              <a:gd name="connsiteY46" fmla="*/ 121443 h 521493"/>
              <a:gd name="connsiteX47" fmla="*/ 1728787 w 1728787"/>
              <a:gd name="connsiteY47" fmla="*/ 150018 h 521493"/>
              <a:gd name="connsiteX48" fmla="*/ 1724025 w 1728787"/>
              <a:gd name="connsiteY48" fmla="*/ 178593 h 521493"/>
              <a:gd name="connsiteX49" fmla="*/ 1709737 w 1728787"/>
              <a:gd name="connsiteY49" fmla="*/ 200025 h 521493"/>
              <a:gd name="connsiteX50" fmla="*/ 1676400 w 1728787"/>
              <a:gd name="connsiteY50" fmla="*/ 223837 h 521493"/>
              <a:gd name="connsiteX51" fmla="*/ 1640681 w 1728787"/>
              <a:gd name="connsiteY51" fmla="*/ 230981 h 521493"/>
              <a:gd name="connsiteX52" fmla="*/ 1600200 w 1728787"/>
              <a:gd name="connsiteY52" fmla="*/ 230981 h 521493"/>
              <a:gd name="connsiteX53" fmla="*/ 1526381 w 1728787"/>
              <a:gd name="connsiteY53" fmla="*/ 235743 h 521493"/>
              <a:gd name="connsiteX54" fmla="*/ 1457325 w 1728787"/>
              <a:gd name="connsiteY54" fmla="*/ 242887 h 521493"/>
              <a:gd name="connsiteX55" fmla="*/ 1264444 w 1728787"/>
              <a:gd name="connsiteY55" fmla="*/ 278606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28787" h="521493">
                <a:moveTo>
                  <a:pt x="1264444" y="278606"/>
                </a:moveTo>
                <a:lnTo>
                  <a:pt x="1078706" y="326231"/>
                </a:lnTo>
                <a:lnTo>
                  <a:pt x="900112" y="359568"/>
                </a:lnTo>
                <a:lnTo>
                  <a:pt x="676275" y="431006"/>
                </a:lnTo>
                <a:lnTo>
                  <a:pt x="476250" y="490537"/>
                </a:lnTo>
                <a:lnTo>
                  <a:pt x="426244" y="504825"/>
                </a:lnTo>
                <a:lnTo>
                  <a:pt x="376237" y="514350"/>
                </a:lnTo>
                <a:lnTo>
                  <a:pt x="311944" y="521493"/>
                </a:lnTo>
                <a:lnTo>
                  <a:pt x="259556" y="514350"/>
                </a:lnTo>
                <a:lnTo>
                  <a:pt x="223837" y="507206"/>
                </a:lnTo>
                <a:lnTo>
                  <a:pt x="166687" y="485775"/>
                </a:lnTo>
                <a:lnTo>
                  <a:pt x="126206" y="466725"/>
                </a:lnTo>
                <a:lnTo>
                  <a:pt x="92869" y="442912"/>
                </a:lnTo>
                <a:lnTo>
                  <a:pt x="64294" y="414337"/>
                </a:lnTo>
                <a:lnTo>
                  <a:pt x="33337" y="376237"/>
                </a:lnTo>
                <a:lnTo>
                  <a:pt x="11906" y="347662"/>
                </a:lnTo>
                <a:lnTo>
                  <a:pt x="2381" y="333375"/>
                </a:lnTo>
                <a:lnTo>
                  <a:pt x="0" y="321468"/>
                </a:lnTo>
                <a:lnTo>
                  <a:pt x="2381" y="304800"/>
                </a:lnTo>
                <a:lnTo>
                  <a:pt x="14287" y="297656"/>
                </a:lnTo>
                <a:lnTo>
                  <a:pt x="38100" y="295275"/>
                </a:lnTo>
                <a:lnTo>
                  <a:pt x="57150" y="300037"/>
                </a:lnTo>
                <a:lnTo>
                  <a:pt x="80962" y="307181"/>
                </a:lnTo>
                <a:lnTo>
                  <a:pt x="130969" y="326231"/>
                </a:lnTo>
                <a:lnTo>
                  <a:pt x="176212" y="338137"/>
                </a:lnTo>
                <a:lnTo>
                  <a:pt x="221456" y="345281"/>
                </a:lnTo>
                <a:lnTo>
                  <a:pt x="259556" y="347662"/>
                </a:lnTo>
                <a:lnTo>
                  <a:pt x="309562" y="345281"/>
                </a:lnTo>
                <a:lnTo>
                  <a:pt x="366712" y="333375"/>
                </a:lnTo>
                <a:lnTo>
                  <a:pt x="528637" y="283368"/>
                </a:lnTo>
                <a:lnTo>
                  <a:pt x="690562" y="228600"/>
                </a:lnTo>
                <a:lnTo>
                  <a:pt x="904875" y="154781"/>
                </a:lnTo>
                <a:lnTo>
                  <a:pt x="1066800" y="126206"/>
                </a:lnTo>
                <a:lnTo>
                  <a:pt x="1207294" y="90487"/>
                </a:lnTo>
                <a:lnTo>
                  <a:pt x="1293019" y="69056"/>
                </a:lnTo>
                <a:lnTo>
                  <a:pt x="1373981" y="47625"/>
                </a:lnTo>
                <a:lnTo>
                  <a:pt x="1409700" y="28575"/>
                </a:lnTo>
                <a:lnTo>
                  <a:pt x="1443037" y="11906"/>
                </a:lnTo>
                <a:lnTo>
                  <a:pt x="1476375" y="0"/>
                </a:lnTo>
                <a:lnTo>
                  <a:pt x="1512094" y="2381"/>
                </a:lnTo>
                <a:lnTo>
                  <a:pt x="1559719" y="11906"/>
                </a:lnTo>
                <a:lnTo>
                  <a:pt x="1626394" y="33337"/>
                </a:lnTo>
                <a:lnTo>
                  <a:pt x="1678781" y="57150"/>
                </a:lnTo>
                <a:lnTo>
                  <a:pt x="1702594" y="71437"/>
                </a:lnTo>
                <a:lnTo>
                  <a:pt x="1719262" y="88106"/>
                </a:lnTo>
                <a:lnTo>
                  <a:pt x="1726406" y="100012"/>
                </a:lnTo>
                <a:lnTo>
                  <a:pt x="1728787" y="121443"/>
                </a:lnTo>
                <a:lnTo>
                  <a:pt x="1728787" y="150018"/>
                </a:lnTo>
                <a:lnTo>
                  <a:pt x="1724025" y="178593"/>
                </a:lnTo>
                <a:lnTo>
                  <a:pt x="1709737" y="200025"/>
                </a:lnTo>
                <a:lnTo>
                  <a:pt x="1676400" y="223837"/>
                </a:lnTo>
                <a:lnTo>
                  <a:pt x="1640681" y="230981"/>
                </a:lnTo>
                <a:lnTo>
                  <a:pt x="1600200" y="230981"/>
                </a:lnTo>
                <a:lnTo>
                  <a:pt x="1526381" y="235743"/>
                </a:lnTo>
                <a:lnTo>
                  <a:pt x="1457325" y="242887"/>
                </a:lnTo>
                <a:lnTo>
                  <a:pt x="1264444" y="278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9D78F61-A740-4E41-9CA2-4605A965DC4F}"/>
              </a:ext>
            </a:extLst>
          </p:cNvPr>
          <p:cNvSpPr/>
          <p:nvPr/>
        </p:nvSpPr>
        <p:spPr>
          <a:xfrm rot="16200000">
            <a:off x="2209006" y="3607594"/>
            <a:ext cx="2092325" cy="1341438"/>
          </a:xfrm>
          <a:custGeom>
            <a:avLst/>
            <a:gdLst>
              <a:gd name="connsiteX0" fmla="*/ 912018 w 2093118"/>
              <a:gd name="connsiteY0" fmla="*/ 950118 h 1340643"/>
              <a:gd name="connsiteX1" fmla="*/ 781050 w 2093118"/>
              <a:gd name="connsiteY1" fmla="*/ 866775 h 1340643"/>
              <a:gd name="connsiteX2" fmla="*/ 697706 w 2093118"/>
              <a:gd name="connsiteY2" fmla="*/ 802481 h 1340643"/>
              <a:gd name="connsiteX3" fmla="*/ 592931 w 2093118"/>
              <a:gd name="connsiteY3" fmla="*/ 716756 h 1340643"/>
              <a:gd name="connsiteX4" fmla="*/ 538162 w 2093118"/>
              <a:gd name="connsiteY4" fmla="*/ 669131 h 1340643"/>
              <a:gd name="connsiteX5" fmla="*/ 447675 w 2093118"/>
              <a:gd name="connsiteY5" fmla="*/ 588168 h 1340643"/>
              <a:gd name="connsiteX6" fmla="*/ 352425 w 2093118"/>
              <a:gd name="connsiteY6" fmla="*/ 490537 h 1340643"/>
              <a:gd name="connsiteX7" fmla="*/ 261937 w 2093118"/>
              <a:gd name="connsiteY7" fmla="*/ 390525 h 1340643"/>
              <a:gd name="connsiteX8" fmla="*/ 188118 w 2093118"/>
              <a:gd name="connsiteY8" fmla="*/ 300037 h 1340643"/>
              <a:gd name="connsiteX9" fmla="*/ 119062 w 2093118"/>
              <a:gd name="connsiteY9" fmla="*/ 211931 h 1340643"/>
              <a:gd name="connsiteX10" fmla="*/ 57150 w 2093118"/>
              <a:gd name="connsiteY10" fmla="*/ 128587 h 1340643"/>
              <a:gd name="connsiteX11" fmla="*/ 19050 w 2093118"/>
              <a:gd name="connsiteY11" fmla="*/ 69056 h 1340643"/>
              <a:gd name="connsiteX12" fmla="*/ 4762 w 2093118"/>
              <a:gd name="connsiteY12" fmla="*/ 42862 h 1340643"/>
              <a:gd name="connsiteX13" fmla="*/ 0 w 2093118"/>
              <a:gd name="connsiteY13" fmla="*/ 21431 h 1340643"/>
              <a:gd name="connsiteX14" fmla="*/ 7143 w 2093118"/>
              <a:gd name="connsiteY14" fmla="*/ 4762 h 1340643"/>
              <a:gd name="connsiteX15" fmla="*/ 23812 w 2093118"/>
              <a:gd name="connsiteY15" fmla="*/ 0 h 1340643"/>
              <a:gd name="connsiteX16" fmla="*/ 50006 w 2093118"/>
              <a:gd name="connsiteY16" fmla="*/ 4762 h 1340643"/>
              <a:gd name="connsiteX17" fmla="*/ 69056 w 2093118"/>
              <a:gd name="connsiteY17" fmla="*/ 16668 h 1340643"/>
              <a:gd name="connsiteX18" fmla="*/ 128587 w 2093118"/>
              <a:gd name="connsiteY18" fmla="*/ 92868 h 1340643"/>
              <a:gd name="connsiteX19" fmla="*/ 176212 w 2093118"/>
              <a:gd name="connsiteY19" fmla="*/ 152400 h 1340643"/>
              <a:gd name="connsiteX20" fmla="*/ 235743 w 2093118"/>
              <a:gd name="connsiteY20" fmla="*/ 211931 h 1340643"/>
              <a:gd name="connsiteX21" fmla="*/ 295275 w 2093118"/>
              <a:gd name="connsiteY21" fmla="*/ 271462 h 1340643"/>
              <a:gd name="connsiteX22" fmla="*/ 390525 w 2093118"/>
              <a:gd name="connsiteY22" fmla="*/ 352425 h 1340643"/>
              <a:gd name="connsiteX23" fmla="*/ 461962 w 2093118"/>
              <a:gd name="connsiteY23" fmla="*/ 411956 h 1340643"/>
              <a:gd name="connsiteX24" fmla="*/ 526256 w 2093118"/>
              <a:gd name="connsiteY24" fmla="*/ 457200 h 1340643"/>
              <a:gd name="connsiteX25" fmla="*/ 633412 w 2093118"/>
              <a:gd name="connsiteY25" fmla="*/ 535781 h 1340643"/>
              <a:gd name="connsiteX26" fmla="*/ 740568 w 2093118"/>
              <a:gd name="connsiteY26" fmla="*/ 604837 h 1340643"/>
              <a:gd name="connsiteX27" fmla="*/ 850106 w 2093118"/>
              <a:gd name="connsiteY27" fmla="*/ 676275 h 1340643"/>
              <a:gd name="connsiteX28" fmla="*/ 952500 w 2093118"/>
              <a:gd name="connsiteY28" fmla="*/ 731043 h 1340643"/>
              <a:gd name="connsiteX29" fmla="*/ 1042987 w 2093118"/>
              <a:gd name="connsiteY29" fmla="*/ 778668 h 1340643"/>
              <a:gd name="connsiteX30" fmla="*/ 1195387 w 2093118"/>
              <a:gd name="connsiteY30" fmla="*/ 842962 h 1340643"/>
              <a:gd name="connsiteX31" fmla="*/ 1295400 w 2093118"/>
              <a:gd name="connsiteY31" fmla="*/ 878681 h 1340643"/>
              <a:gd name="connsiteX32" fmla="*/ 1376362 w 2093118"/>
              <a:gd name="connsiteY32" fmla="*/ 907256 h 1340643"/>
              <a:gd name="connsiteX33" fmla="*/ 1476375 w 2093118"/>
              <a:gd name="connsiteY33" fmla="*/ 938212 h 1340643"/>
              <a:gd name="connsiteX34" fmla="*/ 1621631 w 2093118"/>
              <a:gd name="connsiteY34" fmla="*/ 976312 h 1340643"/>
              <a:gd name="connsiteX35" fmla="*/ 1781175 w 2093118"/>
              <a:gd name="connsiteY35" fmla="*/ 1012031 h 1340643"/>
              <a:gd name="connsiteX36" fmla="*/ 1902618 w 2093118"/>
              <a:gd name="connsiteY36" fmla="*/ 1033462 h 1340643"/>
              <a:gd name="connsiteX37" fmla="*/ 1983581 w 2093118"/>
              <a:gd name="connsiteY37" fmla="*/ 1045368 h 1340643"/>
              <a:gd name="connsiteX38" fmla="*/ 2021681 w 2093118"/>
              <a:gd name="connsiteY38" fmla="*/ 1040606 h 1340643"/>
              <a:gd name="connsiteX39" fmla="*/ 2045493 w 2093118"/>
              <a:gd name="connsiteY39" fmla="*/ 1031081 h 1340643"/>
              <a:gd name="connsiteX40" fmla="*/ 2093118 w 2093118"/>
              <a:gd name="connsiteY40" fmla="*/ 976312 h 1340643"/>
              <a:gd name="connsiteX41" fmla="*/ 2035968 w 2093118"/>
              <a:gd name="connsiteY41" fmla="*/ 1340643 h 1340643"/>
              <a:gd name="connsiteX42" fmla="*/ 1916906 w 2093118"/>
              <a:gd name="connsiteY42" fmla="*/ 1338262 h 1340643"/>
              <a:gd name="connsiteX43" fmla="*/ 1759743 w 2093118"/>
              <a:gd name="connsiteY43" fmla="*/ 1295400 h 1340643"/>
              <a:gd name="connsiteX44" fmla="*/ 1471612 w 2093118"/>
              <a:gd name="connsiteY44" fmla="*/ 1200150 h 1340643"/>
              <a:gd name="connsiteX45" fmla="*/ 1266825 w 2093118"/>
              <a:gd name="connsiteY45" fmla="*/ 1123950 h 1340643"/>
              <a:gd name="connsiteX46" fmla="*/ 1121568 w 2093118"/>
              <a:gd name="connsiteY46" fmla="*/ 1057275 h 1340643"/>
              <a:gd name="connsiteX47" fmla="*/ 1009650 w 2093118"/>
              <a:gd name="connsiteY47" fmla="*/ 1002506 h 1340643"/>
              <a:gd name="connsiteX48" fmla="*/ 912018 w 2093118"/>
              <a:gd name="connsiteY48" fmla="*/ 950118 h 134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93118" h="1340643">
                <a:moveTo>
                  <a:pt x="912018" y="950118"/>
                </a:moveTo>
                <a:lnTo>
                  <a:pt x="781050" y="866775"/>
                </a:lnTo>
                <a:lnTo>
                  <a:pt x="697706" y="802481"/>
                </a:lnTo>
                <a:lnTo>
                  <a:pt x="592931" y="716756"/>
                </a:lnTo>
                <a:lnTo>
                  <a:pt x="538162" y="669131"/>
                </a:lnTo>
                <a:lnTo>
                  <a:pt x="447675" y="588168"/>
                </a:lnTo>
                <a:lnTo>
                  <a:pt x="352425" y="490537"/>
                </a:lnTo>
                <a:lnTo>
                  <a:pt x="261937" y="390525"/>
                </a:lnTo>
                <a:lnTo>
                  <a:pt x="188118" y="300037"/>
                </a:lnTo>
                <a:lnTo>
                  <a:pt x="119062" y="211931"/>
                </a:lnTo>
                <a:lnTo>
                  <a:pt x="57150" y="128587"/>
                </a:lnTo>
                <a:lnTo>
                  <a:pt x="19050" y="69056"/>
                </a:lnTo>
                <a:lnTo>
                  <a:pt x="4762" y="42862"/>
                </a:lnTo>
                <a:lnTo>
                  <a:pt x="0" y="21431"/>
                </a:lnTo>
                <a:lnTo>
                  <a:pt x="7143" y="4762"/>
                </a:lnTo>
                <a:lnTo>
                  <a:pt x="23812" y="0"/>
                </a:lnTo>
                <a:lnTo>
                  <a:pt x="50006" y="4762"/>
                </a:lnTo>
                <a:lnTo>
                  <a:pt x="69056" y="16668"/>
                </a:lnTo>
                <a:lnTo>
                  <a:pt x="128587" y="92868"/>
                </a:lnTo>
                <a:lnTo>
                  <a:pt x="176212" y="152400"/>
                </a:lnTo>
                <a:lnTo>
                  <a:pt x="235743" y="211931"/>
                </a:lnTo>
                <a:lnTo>
                  <a:pt x="295275" y="271462"/>
                </a:lnTo>
                <a:lnTo>
                  <a:pt x="390525" y="352425"/>
                </a:lnTo>
                <a:lnTo>
                  <a:pt x="461962" y="411956"/>
                </a:lnTo>
                <a:lnTo>
                  <a:pt x="526256" y="457200"/>
                </a:lnTo>
                <a:lnTo>
                  <a:pt x="633412" y="535781"/>
                </a:lnTo>
                <a:lnTo>
                  <a:pt x="740568" y="604837"/>
                </a:lnTo>
                <a:lnTo>
                  <a:pt x="850106" y="676275"/>
                </a:lnTo>
                <a:lnTo>
                  <a:pt x="952500" y="731043"/>
                </a:lnTo>
                <a:lnTo>
                  <a:pt x="1042987" y="778668"/>
                </a:lnTo>
                <a:lnTo>
                  <a:pt x="1195387" y="842962"/>
                </a:lnTo>
                <a:lnTo>
                  <a:pt x="1295400" y="878681"/>
                </a:lnTo>
                <a:lnTo>
                  <a:pt x="1376362" y="907256"/>
                </a:lnTo>
                <a:lnTo>
                  <a:pt x="1476375" y="938212"/>
                </a:lnTo>
                <a:lnTo>
                  <a:pt x="1621631" y="976312"/>
                </a:lnTo>
                <a:lnTo>
                  <a:pt x="1781175" y="1012031"/>
                </a:lnTo>
                <a:lnTo>
                  <a:pt x="1902618" y="1033462"/>
                </a:lnTo>
                <a:lnTo>
                  <a:pt x="1983581" y="1045368"/>
                </a:lnTo>
                <a:lnTo>
                  <a:pt x="2021681" y="1040606"/>
                </a:lnTo>
                <a:lnTo>
                  <a:pt x="2045493" y="1031081"/>
                </a:lnTo>
                <a:lnTo>
                  <a:pt x="2093118" y="976312"/>
                </a:lnTo>
                <a:lnTo>
                  <a:pt x="2035968" y="1340643"/>
                </a:lnTo>
                <a:lnTo>
                  <a:pt x="1916906" y="1338262"/>
                </a:lnTo>
                <a:lnTo>
                  <a:pt x="1759743" y="1295400"/>
                </a:lnTo>
                <a:lnTo>
                  <a:pt x="1471612" y="1200150"/>
                </a:lnTo>
                <a:lnTo>
                  <a:pt x="1266825" y="1123950"/>
                </a:lnTo>
                <a:lnTo>
                  <a:pt x="1121568" y="1057275"/>
                </a:lnTo>
                <a:lnTo>
                  <a:pt x="1009650" y="1002506"/>
                </a:lnTo>
                <a:lnTo>
                  <a:pt x="912018" y="9501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CEA6D3C-7E11-4F27-B8C3-FBE4E516A155}"/>
              </a:ext>
            </a:extLst>
          </p:cNvPr>
          <p:cNvSpPr/>
          <p:nvPr/>
        </p:nvSpPr>
        <p:spPr>
          <a:xfrm>
            <a:off x="5387975" y="3178175"/>
            <a:ext cx="2165350" cy="2000250"/>
          </a:xfrm>
          <a:custGeom>
            <a:avLst/>
            <a:gdLst>
              <a:gd name="connsiteX0" fmla="*/ 723900 w 2165350"/>
              <a:gd name="connsiteY0" fmla="*/ 1025525 h 2000250"/>
              <a:gd name="connsiteX1" fmla="*/ 596900 w 2165350"/>
              <a:gd name="connsiteY1" fmla="*/ 812800 h 2000250"/>
              <a:gd name="connsiteX2" fmla="*/ 501650 w 2165350"/>
              <a:gd name="connsiteY2" fmla="*/ 673100 h 2000250"/>
              <a:gd name="connsiteX3" fmla="*/ 400050 w 2165350"/>
              <a:gd name="connsiteY3" fmla="*/ 533400 h 2000250"/>
              <a:gd name="connsiteX4" fmla="*/ 336550 w 2165350"/>
              <a:gd name="connsiteY4" fmla="*/ 438150 h 2000250"/>
              <a:gd name="connsiteX5" fmla="*/ 228600 w 2165350"/>
              <a:gd name="connsiteY5" fmla="*/ 288925 h 2000250"/>
              <a:gd name="connsiteX6" fmla="*/ 142875 w 2165350"/>
              <a:gd name="connsiteY6" fmla="*/ 174625 h 2000250"/>
              <a:gd name="connsiteX7" fmla="*/ 114300 w 2165350"/>
              <a:gd name="connsiteY7" fmla="*/ 136525 h 2000250"/>
              <a:gd name="connsiteX8" fmla="*/ 82550 w 2165350"/>
              <a:gd name="connsiteY8" fmla="*/ 107950 h 2000250"/>
              <a:gd name="connsiteX9" fmla="*/ 50800 w 2165350"/>
              <a:gd name="connsiteY9" fmla="*/ 85725 h 2000250"/>
              <a:gd name="connsiteX10" fmla="*/ 25400 w 2165350"/>
              <a:gd name="connsiteY10" fmla="*/ 73025 h 2000250"/>
              <a:gd name="connsiteX11" fmla="*/ 6350 w 2165350"/>
              <a:gd name="connsiteY11" fmla="*/ 50800 h 2000250"/>
              <a:gd name="connsiteX12" fmla="*/ 0 w 2165350"/>
              <a:gd name="connsiteY12" fmla="*/ 25400 h 2000250"/>
              <a:gd name="connsiteX13" fmla="*/ 6350 w 2165350"/>
              <a:gd name="connsiteY13" fmla="*/ 6350 h 2000250"/>
              <a:gd name="connsiteX14" fmla="*/ 19050 w 2165350"/>
              <a:gd name="connsiteY14" fmla="*/ 0 h 2000250"/>
              <a:gd name="connsiteX15" fmla="*/ 41275 w 2165350"/>
              <a:gd name="connsiteY15" fmla="*/ 0 h 2000250"/>
              <a:gd name="connsiteX16" fmla="*/ 88900 w 2165350"/>
              <a:gd name="connsiteY16" fmla="*/ 6350 h 2000250"/>
              <a:gd name="connsiteX17" fmla="*/ 120650 w 2165350"/>
              <a:gd name="connsiteY17" fmla="*/ 12700 h 2000250"/>
              <a:gd name="connsiteX18" fmla="*/ 161925 w 2165350"/>
              <a:gd name="connsiteY18" fmla="*/ 38100 h 2000250"/>
              <a:gd name="connsiteX19" fmla="*/ 212725 w 2165350"/>
              <a:gd name="connsiteY19" fmla="*/ 76200 h 2000250"/>
              <a:gd name="connsiteX20" fmla="*/ 279400 w 2165350"/>
              <a:gd name="connsiteY20" fmla="*/ 149225 h 2000250"/>
              <a:gd name="connsiteX21" fmla="*/ 454025 w 2165350"/>
              <a:gd name="connsiteY21" fmla="*/ 358775 h 2000250"/>
              <a:gd name="connsiteX22" fmla="*/ 635000 w 2165350"/>
              <a:gd name="connsiteY22" fmla="*/ 577850 h 2000250"/>
              <a:gd name="connsiteX23" fmla="*/ 787400 w 2165350"/>
              <a:gd name="connsiteY23" fmla="*/ 758825 h 2000250"/>
              <a:gd name="connsiteX24" fmla="*/ 863600 w 2165350"/>
              <a:gd name="connsiteY24" fmla="*/ 844550 h 2000250"/>
              <a:gd name="connsiteX25" fmla="*/ 990600 w 2165350"/>
              <a:gd name="connsiteY25" fmla="*/ 990600 h 2000250"/>
              <a:gd name="connsiteX26" fmla="*/ 1139825 w 2165350"/>
              <a:gd name="connsiteY26" fmla="*/ 1152525 h 2000250"/>
              <a:gd name="connsiteX27" fmla="*/ 1247775 w 2165350"/>
              <a:gd name="connsiteY27" fmla="*/ 1260475 h 2000250"/>
              <a:gd name="connsiteX28" fmla="*/ 1330325 w 2165350"/>
              <a:gd name="connsiteY28" fmla="*/ 1336675 h 2000250"/>
              <a:gd name="connsiteX29" fmla="*/ 1466850 w 2165350"/>
              <a:gd name="connsiteY29" fmla="*/ 1454150 h 2000250"/>
              <a:gd name="connsiteX30" fmla="*/ 1590675 w 2165350"/>
              <a:gd name="connsiteY30" fmla="*/ 1543050 h 2000250"/>
              <a:gd name="connsiteX31" fmla="*/ 1768475 w 2165350"/>
              <a:gd name="connsiteY31" fmla="*/ 1673225 h 2000250"/>
              <a:gd name="connsiteX32" fmla="*/ 1955800 w 2165350"/>
              <a:gd name="connsiteY32" fmla="*/ 1797050 h 2000250"/>
              <a:gd name="connsiteX33" fmla="*/ 2105025 w 2165350"/>
              <a:gd name="connsiteY33" fmla="*/ 1889125 h 2000250"/>
              <a:gd name="connsiteX34" fmla="*/ 2130425 w 2165350"/>
              <a:gd name="connsiteY34" fmla="*/ 1908175 h 2000250"/>
              <a:gd name="connsiteX35" fmla="*/ 2155825 w 2165350"/>
              <a:gd name="connsiteY35" fmla="*/ 1933575 h 2000250"/>
              <a:gd name="connsiteX36" fmla="*/ 2165350 w 2165350"/>
              <a:gd name="connsiteY36" fmla="*/ 1958975 h 2000250"/>
              <a:gd name="connsiteX37" fmla="*/ 2155825 w 2165350"/>
              <a:gd name="connsiteY37" fmla="*/ 1981200 h 2000250"/>
              <a:gd name="connsiteX38" fmla="*/ 2143125 w 2165350"/>
              <a:gd name="connsiteY38" fmla="*/ 1993900 h 2000250"/>
              <a:gd name="connsiteX39" fmla="*/ 2089150 w 2165350"/>
              <a:gd name="connsiteY39" fmla="*/ 2000250 h 2000250"/>
              <a:gd name="connsiteX40" fmla="*/ 1885950 w 2165350"/>
              <a:gd name="connsiteY40" fmla="*/ 1981200 h 2000250"/>
              <a:gd name="connsiteX41" fmla="*/ 1619250 w 2165350"/>
              <a:gd name="connsiteY41" fmla="*/ 1939925 h 2000250"/>
              <a:gd name="connsiteX42" fmla="*/ 1362075 w 2165350"/>
              <a:gd name="connsiteY42" fmla="*/ 1889125 h 2000250"/>
              <a:gd name="connsiteX43" fmla="*/ 1301750 w 2165350"/>
              <a:gd name="connsiteY43" fmla="*/ 1870075 h 2000250"/>
              <a:gd name="connsiteX44" fmla="*/ 1257300 w 2165350"/>
              <a:gd name="connsiteY44" fmla="*/ 1854200 h 2000250"/>
              <a:gd name="connsiteX45" fmla="*/ 1222375 w 2165350"/>
              <a:gd name="connsiteY45" fmla="*/ 1838325 h 2000250"/>
              <a:gd name="connsiteX46" fmla="*/ 1181100 w 2165350"/>
              <a:gd name="connsiteY46" fmla="*/ 1809750 h 2000250"/>
              <a:gd name="connsiteX47" fmla="*/ 1155700 w 2165350"/>
              <a:gd name="connsiteY47" fmla="*/ 1790700 h 2000250"/>
              <a:gd name="connsiteX48" fmla="*/ 1136650 w 2165350"/>
              <a:gd name="connsiteY48" fmla="*/ 1755775 h 2000250"/>
              <a:gd name="connsiteX49" fmla="*/ 1003300 w 2165350"/>
              <a:gd name="connsiteY49" fmla="*/ 1524000 h 2000250"/>
              <a:gd name="connsiteX50" fmla="*/ 847725 w 2165350"/>
              <a:gd name="connsiteY50" fmla="*/ 1247775 h 2000250"/>
              <a:gd name="connsiteX51" fmla="*/ 723900 w 2165350"/>
              <a:gd name="connsiteY51" fmla="*/ 1025525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65350" h="2000250">
                <a:moveTo>
                  <a:pt x="723900" y="1025525"/>
                </a:moveTo>
                <a:lnTo>
                  <a:pt x="596900" y="812800"/>
                </a:lnTo>
                <a:lnTo>
                  <a:pt x="501650" y="673100"/>
                </a:lnTo>
                <a:lnTo>
                  <a:pt x="400050" y="533400"/>
                </a:lnTo>
                <a:lnTo>
                  <a:pt x="336550" y="438150"/>
                </a:lnTo>
                <a:lnTo>
                  <a:pt x="228600" y="288925"/>
                </a:lnTo>
                <a:lnTo>
                  <a:pt x="142875" y="174625"/>
                </a:lnTo>
                <a:lnTo>
                  <a:pt x="114300" y="136525"/>
                </a:lnTo>
                <a:lnTo>
                  <a:pt x="82550" y="107950"/>
                </a:lnTo>
                <a:lnTo>
                  <a:pt x="50800" y="85725"/>
                </a:lnTo>
                <a:lnTo>
                  <a:pt x="25400" y="73025"/>
                </a:lnTo>
                <a:lnTo>
                  <a:pt x="6350" y="50800"/>
                </a:lnTo>
                <a:lnTo>
                  <a:pt x="0" y="25400"/>
                </a:lnTo>
                <a:lnTo>
                  <a:pt x="6350" y="6350"/>
                </a:lnTo>
                <a:lnTo>
                  <a:pt x="19050" y="0"/>
                </a:lnTo>
                <a:lnTo>
                  <a:pt x="41275" y="0"/>
                </a:lnTo>
                <a:lnTo>
                  <a:pt x="88900" y="6350"/>
                </a:lnTo>
                <a:lnTo>
                  <a:pt x="120650" y="12700"/>
                </a:lnTo>
                <a:lnTo>
                  <a:pt x="161925" y="38100"/>
                </a:lnTo>
                <a:lnTo>
                  <a:pt x="212725" y="76200"/>
                </a:lnTo>
                <a:lnTo>
                  <a:pt x="279400" y="149225"/>
                </a:lnTo>
                <a:lnTo>
                  <a:pt x="454025" y="358775"/>
                </a:lnTo>
                <a:lnTo>
                  <a:pt x="635000" y="577850"/>
                </a:lnTo>
                <a:lnTo>
                  <a:pt x="787400" y="758825"/>
                </a:lnTo>
                <a:lnTo>
                  <a:pt x="863600" y="844550"/>
                </a:lnTo>
                <a:lnTo>
                  <a:pt x="990600" y="990600"/>
                </a:lnTo>
                <a:lnTo>
                  <a:pt x="1139825" y="1152525"/>
                </a:lnTo>
                <a:lnTo>
                  <a:pt x="1247775" y="1260475"/>
                </a:lnTo>
                <a:lnTo>
                  <a:pt x="1330325" y="1336675"/>
                </a:lnTo>
                <a:lnTo>
                  <a:pt x="1466850" y="1454150"/>
                </a:lnTo>
                <a:lnTo>
                  <a:pt x="1590675" y="1543050"/>
                </a:lnTo>
                <a:lnTo>
                  <a:pt x="1768475" y="1673225"/>
                </a:lnTo>
                <a:lnTo>
                  <a:pt x="1955800" y="1797050"/>
                </a:lnTo>
                <a:lnTo>
                  <a:pt x="2105025" y="1889125"/>
                </a:lnTo>
                <a:lnTo>
                  <a:pt x="2130425" y="1908175"/>
                </a:lnTo>
                <a:lnTo>
                  <a:pt x="2155825" y="1933575"/>
                </a:lnTo>
                <a:lnTo>
                  <a:pt x="2165350" y="1958975"/>
                </a:lnTo>
                <a:lnTo>
                  <a:pt x="2155825" y="1981200"/>
                </a:lnTo>
                <a:lnTo>
                  <a:pt x="2143125" y="1993900"/>
                </a:lnTo>
                <a:lnTo>
                  <a:pt x="2089150" y="2000250"/>
                </a:lnTo>
                <a:lnTo>
                  <a:pt x="1885950" y="1981200"/>
                </a:lnTo>
                <a:lnTo>
                  <a:pt x="1619250" y="1939925"/>
                </a:lnTo>
                <a:lnTo>
                  <a:pt x="1362075" y="1889125"/>
                </a:lnTo>
                <a:lnTo>
                  <a:pt x="1301750" y="1870075"/>
                </a:lnTo>
                <a:lnTo>
                  <a:pt x="1257300" y="1854200"/>
                </a:lnTo>
                <a:lnTo>
                  <a:pt x="1222375" y="1838325"/>
                </a:lnTo>
                <a:lnTo>
                  <a:pt x="1181100" y="1809750"/>
                </a:lnTo>
                <a:lnTo>
                  <a:pt x="1155700" y="1790700"/>
                </a:lnTo>
                <a:lnTo>
                  <a:pt x="1136650" y="1755775"/>
                </a:lnTo>
                <a:lnTo>
                  <a:pt x="1003300" y="1524000"/>
                </a:lnTo>
                <a:lnTo>
                  <a:pt x="847725" y="1247775"/>
                </a:lnTo>
                <a:lnTo>
                  <a:pt x="723900" y="10255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C9A4D1-6AD1-4767-A208-6D3255F21077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465263"/>
            <a:ext cx="4968875" cy="4564062"/>
            <a:chOff x="2736850" y="1617663"/>
            <a:chExt cx="4968875" cy="4564062"/>
          </a:xfrm>
        </p:grpSpPr>
        <p:sp>
          <p:nvSpPr>
            <p:cNvPr id="67" name="フリーフォーム 6">
              <a:extLst>
                <a:ext uri="{FF2B5EF4-FFF2-40B4-BE49-F238E27FC236}">
                  <a16:creationId xmlns:a16="http://schemas.microsoft.com/office/drawing/2014/main" id="{5FF00C80-7115-422E-BA55-266E04F89C4D}"/>
                </a:ext>
              </a:extLst>
            </p:cNvPr>
            <p:cNvSpPr/>
            <p:nvPr/>
          </p:nvSpPr>
          <p:spPr>
            <a:xfrm>
              <a:off x="3832225" y="1617663"/>
              <a:ext cx="1976437" cy="561975"/>
            </a:xfrm>
            <a:custGeom>
              <a:avLst/>
              <a:gdLst>
                <a:gd name="connsiteX0" fmla="*/ 1016794 w 1976438"/>
                <a:gd name="connsiteY0" fmla="*/ 359569 h 561975"/>
                <a:gd name="connsiteX1" fmla="*/ 740569 w 1976438"/>
                <a:gd name="connsiteY1" fmla="*/ 452437 h 561975"/>
                <a:gd name="connsiteX2" fmla="*/ 557213 w 1976438"/>
                <a:gd name="connsiteY2" fmla="*/ 516731 h 561975"/>
                <a:gd name="connsiteX3" fmla="*/ 421482 w 1976438"/>
                <a:gd name="connsiteY3" fmla="*/ 561975 h 561975"/>
                <a:gd name="connsiteX4" fmla="*/ 404813 w 1976438"/>
                <a:gd name="connsiteY4" fmla="*/ 561975 h 561975"/>
                <a:gd name="connsiteX5" fmla="*/ 323850 w 1976438"/>
                <a:gd name="connsiteY5" fmla="*/ 540544 h 561975"/>
                <a:gd name="connsiteX6" fmla="*/ 269082 w 1976438"/>
                <a:gd name="connsiteY6" fmla="*/ 511969 h 561975"/>
                <a:gd name="connsiteX7" fmla="*/ 209550 w 1976438"/>
                <a:gd name="connsiteY7" fmla="*/ 476250 h 561975"/>
                <a:gd name="connsiteX8" fmla="*/ 147638 w 1976438"/>
                <a:gd name="connsiteY8" fmla="*/ 421481 h 561975"/>
                <a:gd name="connsiteX9" fmla="*/ 107157 w 1976438"/>
                <a:gd name="connsiteY9" fmla="*/ 383381 h 561975"/>
                <a:gd name="connsiteX10" fmla="*/ 64294 w 1976438"/>
                <a:gd name="connsiteY10" fmla="*/ 335756 h 561975"/>
                <a:gd name="connsiteX11" fmla="*/ 26194 w 1976438"/>
                <a:gd name="connsiteY11" fmla="*/ 292894 h 561975"/>
                <a:gd name="connsiteX12" fmla="*/ 11907 w 1976438"/>
                <a:gd name="connsiteY12" fmla="*/ 271462 h 561975"/>
                <a:gd name="connsiteX13" fmla="*/ 4763 w 1976438"/>
                <a:gd name="connsiteY13" fmla="*/ 245269 h 561975"/>
                <a:gd name="connsiteX14" fmla="*/ 0 w 1976438"/>
                <a:gd name="connsiteY14" fmla="*/ 216694 h 561975"/>
                <a:gd name="connsiteX15" fmla="*/ 4763 w 1976438"/>
                <a:gd name="connsiteY15" fmla="*/ 195262 h 561975"/>
                <a:gd name="connsiteX16" fmla="*/ 19050 w 1976438"/>
                <a:gd name="connsiteY16" fmla="*/ 185737 h 561975"/>
                <a:gd name="connsiteX17" fmla="*/ 33338 w 1976438"/>
                <a:gd name="connsiteY17" fmla="*/ 185737 h 561975"/>
                <a:gd name="connsiteX18" fmla="*/ 52388 w 1976438"/>
                <a:gd name="connsiteY18" fmla="*/ 192881 h 561975"/>
                <a:gd name="connsiteX19" fmla="*/ 78582 w 1976438"/>
                <a:gd name="connsiteY19" fmla="*/ 214312 h 561975"/>
                <a:gd name="connsiteX20" fmla="*/ 140494 w 1976438"/>
                <a:gd name="connsiteY20" fmla="*/ 254794 h 561975"/>
                <a:gd name="connsiteX21" fmla="*/ 183357 w 1976438"/>
                <a:gd name="connsiteY21" fmla="*/ 276225 h 561975"/>
                <a:gd name="connsiteX22" fmla="*/ 226219 w 1976438"/>
                <a:gd name="connsiteY22" fmla="*/ 295275 h 561975"/>
                <a:gd name="connsiteX23" fmla="*/ 259557 w 1976438"/>
                <a:gd name="connsiteY23" fmla="*/ 304800 h 561975"/>
                <a:gd name="connsiteX24" fmla="*/ 311944 w 1976438"/>
                <a:gd name="connsiteY24" fmla="*/ 319087 h 561975"/>
                <a:gd name="connsiteX25" fmla="*/ 361950 w 1976438"/>
                <a:gd name="connsiteY25" fmla="*/ 326231 h 561975"/>
                <a:gd name="connsiteX26" fmla="*/ 395288 w 1976438"/>
                <a:gd name="connsiteY26" fmla="*/ 326231 h 561975"/>
                <a:gd name="connsiteX27" fmla="*/ 469107 w 1976438"/>
                <a:gd name="connsiteY27" fmla="*/ 319087 h 561975"/>
                <a:gd name="connsiteX28" fmla="*/ 611982 w 1976438"/>
                <a:gd name="connsiteY28" fmla="*/ 283369 h 561975"/>
                <a:gd name="connsiteX29" fmla="*/ 840582 w 1976438"/>
                <a:gd name="connsiteY29" fmla="*/ 230981 h 561975"/>
                <a:gd name="connsiteX30" fmla="*/ 1140619 w 1976438"/>
                <a:gd name="connsiteY30" fmla="*/ 164306 h 561975"/>
                <a:gd name="connsiteX31" fmla="*/ 1381125 w 1976438"/>
                <a:gd name="connsiteY31" fmla="*/ 111919 h 561975"/>
                <a:gd name="connsiteX32" fmla="*/ 1407319 w 1976438"/>
                <a:gd name="connsiteY32" fmla="*/ 83344 h 561975"/>
                <a:gd name="connsiteX33" fmla="*/ 1435894 w 1976438"/>
                <a:gd name="connsiteY33" fmla="*/ 59531 h 561975"/>
                <a:gd name="connsiteX34" fmla="*/ 1471613 w 1976438"/>
                <a:gd name="connsiteY34" fmla="*/ 38100 h 561975"/>
                <a:gd name="connsiteX35" fmla="*/ 1507332 w 1976438"/>
                <a:gd name="connsiteY35" fmla="*/ 21431 h 561975"/>
                <a:gd name="connsiteX36" fmla="*/ 1552575 w 1976438"/>
                <a:gd name="connsiteY36" fmla="*/ 7144 h 561975"/>
                <a:gd name="connsiteX37" fmla="*/ 1597819 w 1976438"/>
                <a:gd name="connsiteY37" fmla="*/ 0 h 561975"/>
                <a:gd name="connsiteX38" fmla="*/ 1638300 w 1976438"/>
                <a:gd name="connsiteY38" fmla="*/ 2381 h 561975"/>
                <a:gd name="connsiteX39" fmla="*/ 1695450 w 1976438"/>
                <a:gd name="connsiteY39" fmla="*/ 19050 h 561975"/>
                <a:gd name="connsiteX40" fmla="*/ 1790700 w 1976438"/>
                <a:gd name="connsiteY40" fmla="*/ 59531 h 561975"/>
                <a:gd name="connsiteX41" fmla="*/ 1893094 w 1976438"/>
                <a:gd name="connsiteY41" fmla="*/ 109537 h 561975"/>
                <a:gd name="connsiteX42" fmla="*/ 1931194 w 1976438"/>
                <a:gd name="connsiteY42" fmla="*/ 130969 h 561975"/>
                <a:gd name="connsiteX43" fmla="*/ 1943100 w 1976438"/>
                <a:gd name="connsiteY43" fmla="*/ 138112 h 561975"/>
                <a:gd name="connsiteX44" fmla="*/ 1959769 w 1976438"/>
                <a:gd name="connsiteY44" fmla="*/ 154781 h 561975"/>
                <a:gd name="connsiteX45" fmla="*/ 1971675 w 1976438"/>
                <a:gd name="connsiteY45" fmla="*/ 180975 h 561975"/>
                <a:gd name="connsiteX46" fmla="*/ 1976438 w 1976438"/>
                <a:gd name="connsiteY46" fmla="*/ 200025 h 561975"/>
                <a:gd name="connsiteX47" fmla="*/ 1976438 w 1976438"/>
                <a:gd name="connsiteY47" fmla="*/ 221456 h 561975"/>
                <a:gd name="connsiteX48" fmla="*/ 1964532 w 1976438"/>
                <a:gd name="connsiteY48" fmla="*/ 247650 h 561975"/>
                <a:gd name="connsiteX49" fmla="*/ 1943100 w 1976438"/>
                <a:gd name="connsiteY49" fmla="*/ 271462 h 561975"/>
                <a:gd name="connsiteX50" fmla="*/ 1909763 w 1976438"/>
                <a:gd name="connsiteY50" fmla="*/ 295275 h 561975"/>
                <a:gd name="connsiteX51" fmla="*/ 1483519 w 1976438"/>
                <a:gd name="connsiteY51" fmla="*/ 271462 h 561975"/>
                <a:gd name="connsiteX52" fmla="*/ 1414463 w 1976438"/>
                <a:gd name="connsiteY52" fmla="*/ 266700 h 561975"/>
                <a:gd name="connsiteX53" fmla="*/ 1369219 w 1976438"/>
                <a:gd name="connsiteY53" fmla="*/ 269081 h 561975"/>
                <a:gd name="connsiteX54" fmla="*/ 1319213 w 1976438"/>
                <a:gd name="connsiteY54" fmla="*/ 278606 h 561975"/>
                <a:gd name="connsiteX55" fmla="*/ 1016794 w 1976438"/>
                <a:gd name="connsiteY55" fmla="*/ 359569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76438" h="561975">
                  <a:moveTo>
                    <a:pt x="1016794" y="359569"/>
                  </a:moveTo>
                  <a:lnTo>
                    <a:pt x="740569" y="452437"/>
                  </a:lnTo>
                  <a:lnTo>
                    <a:pt x="557213" y="516731"/>
                  </a:lnTo>
                  <a:lnTo>
                    <a:pt x="421482" y="561975"/>
                  </a:lnTo>
                  <a:lnTo>
                    <a:pt x="404813" y="561975"/>
                  </a:lnTo>
                  <a:lnTo>
                    <a:pt x="323850" y="540544"/>
                  </a:lnTo>
                  <a:lnTo>
                    <a:pt x="269082" y="511969"/>
                  </a:lnTo>
                  <a:lnTo>
                    <a:pt x="209550" y="476250"/>
                  </a:lnTo>
                  <a:lnTo>
                    <a:pt x="147638" y="421481"/>
                  </a:lnTo>
                  <a:lnTo>
                    <a:pt x="107157" y="383381"/>
                  </a:lnTo>
                  <a:lnTo>
                    <a:pt x="64294" y="335756"/>
                  </a:lnTo>
                  <a:lnTo>
                    <a:pt x="26194" y="292894"/>
                  </a:lnTo>
                  <a:lnTo>
                    <a:pt x="11907" y="271462"/>
                  </a:lnTo>
                  <a:lnTo>
                    <a:pt x="4763" y="245269"/>
                  </a:lnTo>
                  <a:lnTo>
                    <a:pt x="0" y="216694"/>
                  </a:lnTo>
                  <a:lnTo>
                    <a:pt x="4763" y="195262"/>
                  </a:lnTo>
                  <a:lnTo>
                    <a:pt x="19050" y="185737"/>
                  </a:lnTo>
                  <a:lnTo>
                    <a:pt x="33338" y="185737"/>
                  </a:lnTo>
                  <a:lnTo>
                    <a:pt x="52388" y="192881"/>
                  </a:lnTo>
                  <a:lnTo>
                    <a:pt x="78582" y="214312"/>
                  </a:lnTo>
                  <a:lnTo>
                    <a:pt x="140494" y="254794"/>
                  </a:lnTo>
                  <a:lnTo>
                    <a:pt x="183357" y="276225"/>
                  </a:lnTo>
                  <a:lnTo>
                    <a:pt x="226219" y="295275"/>
                  </a:lnTo>
                  <a:lnTo>
                    <a:pt x="259557" y="304800"/>
                  </a:lnTo>
                  <a:lnTo>
                    <a:pt x="311944" y="319087"/>
                  </a:lnTo>
                  <a:lnTo>
                    <a:pt x="361950" y="326231"/>
                  </a:lnTo>
                  <a:lnTo>
                    <a:pt x="395288" y="326231"/>
                  </a:lnTo>
                  <a:lnTo>
                    <a:pt x="469107" y="319087"/>
                  </a:lnTo>
                  <a:lnTo>
                    <a:pt x="611982" y="283369"/>
                  </a:lnTo>
                  <a:lnTo>
                    <a:pt x="840582" y="230981"/>
                  </a:lnTo>
                  <a:lnTo>
                    <a:pt x="1140619" y="164306"/>
                  </a:lnTo>
                  <a:lnTo>
                    <a:pt x="1381125" y="111919"/>
                  </a:lnTo>
                  <a:lnTo>
                    <a:pt x="1407319" y="83344"/>
                  </a:lnTo>
                  <a:lnTo>
                    <a:pt x="1435894" y="59531"/>
                  </a:lnTo>
                  <a:lnTo>
                    <a:pt x="1471613" y="38100"/>
                  </a:lnTo>
                  <a:lnTo>
                    <a:pt x="1507332" y="21431"/>
                  </a:lnTo>
                  <a:lnTo>
                    <a:pt x="1552575" y="7144"/>
                  </a:lnTo>
                  <a:lnTo>
                    <a:pt x="1597819" y="0"/>
                  </a:lnTo>
                  <a:lnTo>
                    <a:pt x="1638300" y="2381"/>
                  </a:lnTo>
                  <a:lnTo>
                    <a:pt x="1695450" y="19050"/>
                  </a:lnTo>
                  <a:lnTo>
                    <a:pt x="1790700" y="59531"/>
                  </a:lnTo>
                  <a:lnTo>
                    <a:pt x="1893094" y="109537"/>
                  </a:lnTo>
                  <a:lnTo>
                    <a:pt x="1931194" y="130969"/>
                  </a:lnTo>
                  <a:lnTo>
                    <a:pt x="1943100" y="138112"/>
                  </a:lnTo>
                  <a:lnTo>
                    <a:pt x="1959769" y="154781"/>
                  </a:lnTo>
                  <a:lnTo>
                    <a:pt x="1971675" y="180975"/>
                  </a:lnTo>
                  <a:lnTo>
                    <a:pt x="1976438" y="200025"/>
                  </a:lnTo>
                  <a:lnTo>
                    <a:pt x="1976438" y="221456"/>
                  </a:lnTo>
                  <a:lnTo>
                    <a:pt x="1964532" y="247650"/>
                  </a:lnTo>
                  <a:lnTo>
                    <a:pt x="1943100" y="271462"/>
                  </a:lnTo>
                  <a:lnTo>
                    <a:pt x="1909763" y="295275"/>
                  </a:lnTo>
                  <a:lnTo>
                    <a:pt x="1483519" y="271462"/>
                  </a:lnTo>
                  <a:lnTo>
                    <a:pt x="1414463" y="266700"/>
                  </a:lnTo>
                  <a:lnTo>
                    <a:pt x="1369219" y="269081"/>
                  </a:lnTo>
                  <a:lnTo>
                    <a:pt x="1319213" y="278606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1">
              <a:extLst>
                <a:ext uri="{FF2B5EF4-FFF2-40B4-BE49-F238E27FC236}">
                  <a16:creationId xmlns:a16="http://schemas.microsoft.com/office/drawing/2014/main" id="{9E1B7919-8461-4F75-AC08-6033891326E3}"/>
                </a:ext>
              </a:extLst>
            </p:cNvPr>
            <p:cNvSpPr/>
            <p:nvPr/>
          </p:nvSpPr>
          <p:spPr>
            <a:xfrm>
              <a:off x="2770187" y="3173413"/>
              <a:ext cx="1416050" cy="476250"/>
            </a:xfrm>
            <a:custGeom>
              <a:avLst/>
              <a:gdLst>
                <a:gd name="connsiteX0" fmla="*/ 788194 w 1416844"/>
                <a:gd name="connsiteY0" fmla="*/ 307182 h 476250"/>
                <a:gd name="connsiteX1" fmla="*/ 602456 w 1416844"/>
                <a:gd name="connsiteY1" fmla="*/ 390525 h 476250"/>
                <a:gd name="connsiteX2" fmla="*/ 507206 w 1416844"/>
                <a:gd name="connsiteY2" fmla="*/ 435769 h 476250"/>
                <a:gd name="connsiteX3" fmla="*/ 464344 w 1416844"/>
                <a:gd name="connsiteY3" fmla="*/ 454819 h 476250"/>
                <a:gd name="connsiteX4" fmla="*/ 426244 w 1416844"/>
                <a:gd name="connsiteY4" fmla="*/ 466725 h 476250"/>
                <a:gd name="connsiteX5" fmla="*/ 381000 w 1416844"/>
                <a:gd name="connsiteY5" fmla="*/ 473869 h 476250"/>
                <a:gd name="connsiteX6" fmla="*/ 340519 w 1416844"/>
                <a:gd name="connsiteY6" fmla="*/ 476250 h 476250"/>
                <a:gd name="connsiteX7" fmla="*/ 304800 w 1416844"/>
                <a:gd name="connsiteY7" fmla="*/ 469107 h 476250"/>
                <a:gd name="connsiteX8" fmla="*/ 261937 w 1416844"/>
                <a:gd name="connsiteY8" fmla="*/ 450057 h 476250"/>
                <a:gd name="connsiteX9" fmla="*/ 195262 w 1416844"/>
                <a:gd name="connsiteY9" fmla="*/ 414338 h 476250"/>
                <a:gd name="connsiteX10" fmla="*/ 142875 w 1416844"/>
                <a:gd name="connsiteY10" fmla="*/ 378619 h 476250"/>
                <a:gd name="connsiteX11" fmla="*/ 76200 w 1416844"/>
                <a:gd name="connsiteY11" fmla="*/ 323850 h 476250"/>
                <a:gd name="connsiteX12" fmla="*/ 45244 w 1416844"/>
                <a:gd name="connsiteY12" fmla="*/ 292894 h 476250"/>
                <a:gd name="connsiteX13" fmla="*/ 11906 w 1416844"/>
                <a:gd name="connsiteY13" fmla="*/ 264319 h 476250"/>
                <a:gd name="connsiteX14" fmla="*/ 2381 w 1416844"/>
                <a:gd name="connsiteY14" fmla="*/ 247650 h 476250"/>
                <a:gd name="connsiteX15" fmla="*/ 0 w 1416844"/>
                <a:gd name="connsiteY15" fmla="*/ 226219 h 476250"/>
                <a:gd name="connsiteX16" fmla="*/ 4762 w 1416844"/>
                <a:gd name="connsiteY16" fmla="*/ 202407 h 476250"/>
                <a:gd name="connsiteX17" fmla="*/ 16669 w 1416844"/>
                <a:gd name="connsiteY17" fmla="*/ 190500 h 476250"/>
                <a:gd name="connsiteX18" fmla="*/ 40481 w 1416844"/>
                <a:gd name="connsiteY18" fmla="*/ 180975 h 476250"/>
                <a:gd name="connsiteX19" fmla="*/ 59531 w 1416844"/>
                <a:gd name="connsiteY19" fmla="*/ 185738 h 476250"/>
                <a:gd name="connsiteX20" fmla="*/ 97631 w 1416844"/>
                <a:gd name="connsiteY20" fmla="*/ 204788 h 476250"/>
                <a:gd name="connsiteX21" fmla="*/ 123825 w 1416844"/>
                <a:gd name="connsiteY21" fmla="*/ 216694 h 476250"/>
                <a:gd name="connsiteX22" fmla="*/ 185737 w 1416844"/>
                <a:gd name="connsiteY22" fmla="*/ 235744 h 476250"/>
                <a:gd name="connsiteX23" fmla="*/ 230981 w 1416844"/>
                <a:gd name="connsiteY23" fmla="*/ 247650 h 476250"/>
                <a:gd name="connsiteX24" fmla="*/ 285750 w 1416844"/>
                <a:gd name="connsiteY24" fmla="*/ 254794 h 476250"/>
                <a:gd name="connsiteX25" fmla="*/ 335756 w 1416844"/>
                <a:gd name="connsiteY25" fmla="*/ 259557 h 476250"/>
                <a:gd name="connsiteX26" fmla="*/ 359569 w 1416844"/>
                <a:gd name="connsiteY26" fmla="*/ 257175 h 476250"/>
                <a:gd name="connsiteX27" fmla="*/ 392906 w 1416844"/>
                <a:gd name="connsiteY27" fmla="*/ 254794 h 476250"/>
                <a:gd name="connsiteX28" fmla="*/ 481012 w 1416844"/>
                <a:gd name="connsiteY28" fmla="*/ 221457 h 476250"/>
                <a:gd name="connsiteX29" fmla="*/ 697706 w 1416844"/>
                <a:gd name="connsiteY29" fmla="*/ 145257 h 476250"/>
                <a:gd name="connsiteX30" fmla="*/ 895350 w 1416844"/>
                <a:gd name="connsiteY30" fmla="*/ 73819 h 476250"/>
                <a:gd name="connsiteX31" fmla="*/ 935831 w 1416844"/>
                <a:gd name="connsiteY31" fmla="*/ 45244 h 476250"/>
                <a:gd name="connsiteX32" fmla="*/ 971550 w 1416844"/>
                <a:gd name="connsiteY32" fmla="*/ 26194 h 476250"/>
                <a:gd name="connsiteX33" fmla="*/ 1009650 w 1416844"/>
                <a:gd name="connsiteY33" fmla="*/ 9525 h 476250"/>
                <a:gd name="connsiteX34" fmla="*/ 1057275 w 1416844"/>
                <a:gd name="connsiteY34" fmla="*/ 0 h 476250"/>
                <a:gd name="connsiteX35" fmla="*/ 1100137 w 1416844"/>
                <a:gd name="connsiteY35" fmla="*/ 4763 h 476250"/>
                <a:gd name="connsiteX36" fmla="*/ 1135856 w 1416844"/>
                <a:gd name="connsiteY36" fmla="*/ 21432 h 476250"/>
                <a:gd name="connsiteX37" fmla="*/ 1214437 w 1416844"/>
                <a:gd name="connsiteY37" fmla="*/ 64294 h 476250"/>
                <a:gd name="connsiteX38" fmla="*/ 1307306 w 1416844"/>
                <a:gd name="connsiteY38" fmla="*/ 116682 h 476250"/>
                <a:gd name="connsiteX39" fmla="*/ 1357312 w 1416844"/>
                <a:gd name="connsiteY39" fmla="*/ 142875 h 476250"/>
                <a:gd name="connsiteX40" fmla="*/ 1390650 w 1416844"/>
                <a:gd name="connsiteY40" fmla="*/ 166688 h 476250"/>
                <a:gd name="connsiteX41" fmla="*/ 1407319 w 1416844"/>
                <a:gd name="connsiteY41" fmla="*/ 185738 h 476250"/>
                <a:gd name="connsiteX42" fmla="*/ 1416844 w 1416844"/>
                <a:gd name="connsiteY42" fmla="*/ 211932 h 476250"/>
                <a:gd name="connsiteX43" fmla="*/ 1416844 w 1416844"/>
                <a:gd name="connsiteY43" fmla="*/ 240507 h 476250"/>
                <a:gd name="connsiteX44" fmla="*/ 1400175 w 1416844"/>
                <a:gd name="connsiteY44" fmla="*/ 266700 h 476250"/>
                <a:gd name="connsiteX45" fmla="*/ 1347787 w 1416844"/>
                <a:gd name="connsiteY45" fmla="*/ 328613 h 476250"/>
                <a:gd name="connsiteX46" fmla="*/ 1302544 w 1416844"/>
                <a:gd name="connsiteY46" fmla="*/ 388144 h 476250"/>
                <a:gd name="connsiteX47" fmla="*/ 1028700 w 1416844"/>
                <a:gd name="connsiteY47" fmla="*/ 257175 h 476250"/>
                <a:gd name="connsiteX48" fmla="*/ 992981 w 1416844"/>
                <a:gd name="connsiteY48" fmla="*/ 242888 h 476250"/>
                <a:gd name="connsiteX49" fmla="*/ 964406 w 1416844"/>
                <a:gd name="connsiteY49" fmla="*/ 238125 h 476250"/>
                <a:gd name="connsiteX50" fmla="*/ 919162 w 1416844"/>
                <a:gd name="connsiteY50" fmla="*/ 252413 h 476250"/>
                <a:gd name="connsiteX51" fmla="*/ 788194 w 1416844"/>
                <a:gd name="connsiteY51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16844" h="476250">
                  <a:moveTo>
                    <a:pt x="788194" y="307182"/>
                  </a:moveTo>
                  <a:lnTo>
                    <a:pt x="602456" y="390525"/>
                  </a:lnTo>
                  <a:lnTo>
                    <a:pt x="507206" y="435769"/>
                  </a:lnTo>
                  <a:lnTo>
                    <a:pt x="464344" y="454819"/>
                  </a:lnTo>
                  <a:lnTo>
                    <a:pt x="426244" y="466725"/>
                  </a:lnTo>
                  <a:lnTo>
                    <a:pt x="381000" y="473869"/>
                  </a:lnTo>
                  <a:lnTo>
                    <a:pt x="340519" y="476250"/>
                  </a:lnTo>
                  <a:lnTo>
                    <a:pt x="304800" y="469107"/>
                  </a:lnTo>
                  <a:lnTo>
                    <a:pt x="261937" y="450057"/>
                  </a:lnTo>
                  <a:lnTo>
                    <a:pt x="195262" y="414338"/>
                  </a:lnTo>
                  <a:lnTo>
                    <a:pt x="142875" y="378619"/>
                  </a:lnTo>
                  <a:lnTo>
                    <a:pt x="76200" y="323850"/>
                  </a:lnTo>
                  <a:lnTo>
                    <a:pt x="45244" y="292894"/>
                  </a:lnTo>
                  <a:lnTo>
                    <a:pt x="11906" y="264319"/>
                  </a:lnTo>
                  <a:lnTo>
                    <a:pt x="2381" y="247650"/>
                  </a:lnTo>
                  <a:lnTo>
                    <a:pt x="0" y="226219"/>
                  </a:lnTo>
                  <a:lnTo>
                    <a:pt x="4762" y="202407"/>
                  </a:lnTo>
                  <a:lnTo>
                    <a:pt x="16669" y="190500"/>
                  </a:lnTo>
                  <a:lnTo>
                    <a:pt x="40481" y="180975"/>
                  </a:lnTo>
                  <a:lnTo>
                    <a:pt x="59531" y="185738"/>
                  </a:lnTo>
                  <a:lnTo>
                    <a:pt x="97631" y="204788"/>
                  </a:lnTo>
                  <a:lnTo>
                    <a:pt x="123825" y="216694"/>
                  </a:lnTo>
                  <a:lnTo>
                    <a:pt x="185737" y="235744"/>
                  </a:lnTo>
                  <a:lnTo>
                    <a:pt x="230981" y="247650"/>
                  </a:lnTo>
                  <a:lnTo>
                    <a:pt x="285750" y="254794"/>
                  </a:lnTo>
                  <a:lnTo>
                    <a:pt x="335756" y="259557"/>
                  </a:lnTo>
                  <a:lnTo>
                    <a:pt x="359569" y="257175"/>
                  </a:lnTo>
                  <a:lnTo>
                    <a:pt x="392906" y="254794"/>
                  </a:lnTo>
                  <a:lnTo>
                    <a:pt x="481012" y="221457"/>
                  </a:lnTo>
                  <a:lnTo>
                    <a:pt x="697706" y="145257"/>
                  </a:lnTo>
                  <a:lnTo>
                    <a:pt x="895350" y="73819"/>
                  </a:lnTo>
                  <a:lnTo>
                    <a:pt x="935831" y="45244"/>
                  </a:lnTo>
                  <a:lnTo>
                    <a:pt x="971550" y="26194"/>
                  </a:lnTo>
                  <a:lnTo>
                    <a:pt x="1009650" y="9525"/>
                  </a:lnTo>
                  <a:lnTo>
                    <a:pt x="1057275" y="0"/>
                  </a:lnTo>
                  <a:lnTo>
                    <a:pt x="1100137" y="4763"/>
                  </a:lnTo>
                  <a:lnTo>
                    <a:pt x="1135856" y="21432"/>
                  </a:lnTo>
                  <a:lnTo>
                    <a:pt x="1214437" y="64294"/>
                  </a:lnTo>
                  <a:lnTo>
                    <a:pt x="1307306" y="116682"/>
                  </a:lnTo>
                  <a:lnTo>
                    <a:pt x="1357312" y="142875"/>
                  </a:lnTo>
                  <a:lnTo>
                    <a:pt x="1390650" y="166688"/>
                  </a:lnTo>
                  <a:lnTo>
                    <a:pt x="1407319" y="185738"/>
                  </a:lnTo>
                  <a:lnTo>
                    <a:pt x="1416844" y="211932"/>
                  </a:lnTo>
                  <a:lnTo>
                    <a:pt x="1416844" y="240507"/>
                  </a:lnTo>
                  <a:lnTo>
                    <a:pt x="1400175" y="266700"/>
                  </a:lnTo>
                  <a:lnTo>
                    <a:pt x="1347787" y="328613"/>
                  </a:lnTo>
                  <a:lnTo>
                    <a:pt x="1302544" y="388144"/>
                  </a:lnTo>
                  <a:lnTo>
                    <a:pt x="1028700" y="257175"/>
                  </a:lnTo>
                  <a:lnTo>
                    <a:pt x="992981" y="242888"/>
                  </a:lnTo>
                  <a:lnTo>
                    <a:pt x="964406" y="238125"/>
                  </a:lnTo>
                  <a:lnTo>
                    <a:pt x="919162" y="252413"/>
                  </a:lnTo>
                  <a:lnTo>
                    <a:pt x="788194" y="3071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2">
              <a:extLst>
                <a:ext uri="{FF2B5EF4-FFF2-40B4-BE49-F238E27FC236}">
                  <a16:creationId xmlns:a16="http://schemas.microsoft.com/office/drawing/2014/main" id="{0B6673F4-99A2-4B95-BD50-2D4F2706D25C}"/>
                </a:ext>
              </a:extLst>
            </p:cNvPr>
            <p:cNvSpPr/>
            <p:nvPr/>
          </p:nvSpPr>
          <p:spPr>
            <a:xfrm>
              <a:off x="5699125" y="2427288"/>
              <a:ext cx="1266825" cy="1047750"/>
            </a:xfrm>
            <a:custGeom>
              <a:avLst/>
              <a:gdLst>
                <a:gd name="connsiteX0" fmla="*/ 361950 w 1266825"/>
                <a:gd name="connsiteY0" fmla="*/ 881062 h 1047750"/>
                <a:gd name="connsiteX1" fmla="*/ 42863 w 1266825"/>
                <a:gd name="connsiteY1" fmla="*/ 1047750 h 1047750"/>
                <a:gd name="connsiteX2" fmla="*/ 0 w 1266825"/>
                <a:gd name="connsiteY2" fmla="*/ 1014412 h 1047750"/>
                <a:gd name="connsiteX3" fmla="*/ 76200 w 1266825"/>
                <a:gd name="connsiteY3" fmla="*/ 957262 h 1047750"/>
                <a:gd name="connsiteX4" fmla="*/ 204788 w 1266825"/>
                <a:gd name="connsiteY4" fmla="*/ 864394 h 1047750"/>
                <a:gd name="connsiteX5" fmla="*/ 302419 w 1266825"/>
                <a:gd name="connsiteY5" fmla="*/ 790575 h 1047750"/>
                <a:gd name="connsiteX6" fmla="*/ 376238 w 1266825"/>
                <a:gd name="connsiteY6" fmla="*/ 733425 h 1047750"/>
                <a:gd name="connsiteX7" fmla="*/ 488157 w 1266825"/>
                <a:gd name="connsiteY7" fmla="*/ 638175 h 1047750"/>
                <a:gd name="connsiteX8" fmla="*/ 590550 w 1266825"/>
                <a:gd name="connsiteY8" fmla="*/ 550069 h 1047750"/>
                <a:gd name="connsiteX9" fmla="*/ 669132 w 1266825"/>
                <a:gd name="connsiteY9" fmla="*/ 473869 h 1047750"/>
                <a:gd name="connsiteX10" fmla="*/ 728663 w 1266825"/>
                <a:gd name="connsiteY10" fmla="*/ 416719 h 1047750"/>
                <a:gd name="connsiteX11" fmla="*/ 795338 w 1266825"/>
                <a:gd name="connsiteY11" fmla="*/ 345281 h 1047750"/>
                <a:gd name="connsiteX12" fmla="*/ 828675 w 1266825"/>
                <a:gd name="connsiteY12" fmla="*/ 307181 h 1047750"/>
                <a:gd name="connsiteX13" fmla="*/ 845344 w 1266825"/>
                <a:gd name="connsiteY13" fmla="*/ 280987 h 1047750"/>
                <a:gd name="connsiteX14" fmla="*/ 854869 w 1266825"/>
                <a:gd name="connsiteY14" fmla="*/ 252412 h 1047750"/>
                <a:gd name="connsiteX15" fmla="*/ 850107 w 1266825"/>
                <a:gd name="connsiteY15" fmla="*/ 216694 h 1047750"/>
                <a:gd name="connsiteX16" fmla="*/ 838200 w 1266825"/>
                <a:gd name="connsiteY16" fmla="*/ 178594 h 1047750"/>
                <a:gd name="connsiteX17" fmla="*/ 823913 w 1266825"/>
                <a:gd name="connsiteY17" fmla="*/ 152400 h 1047750"/>
                <a:gd name="connsiteX18" fmla="*/ 788194 w 1266825"/>
                <a:gd name="connsiteY18" fmla="*/ 107156 h 1047750"/>
                <a:gd name="connsiteX19" fmla="*/ 757238 w 1266825"/>
                <a:gd name="connsiteY19" fmla="*/ 80962 h 1047750"/>
                <a:gd name="connsiteX20" fmla="*/ 740569 w 1266825"/>
                <a:gd name="connsiteY20" fmla="*/ 66675 h 1047750"/>
                <a:gd name="connsiteX21" fmla="*/ 726282 w 1266825"/>
                <a:gd name="connsiteY21" fmla="*/ 47625 h 1047750"/>
                <a:gd name="connsiteX22" fmla="*/ 723900 w 1266825"/>
                <a:gd name="connsiteY22" fmla="*/ 30956 h 1047750"/>
                <a:gd name="connsiteX23" fmla="*/ 728663 w 1266825"/>
                <a:gd name="connsiteY23" fmla="*/ 9525 h 1047750"/>
                <a:gd name="connsiteX24" fmla="*/ 745332 w 1266825"/>
                <a:gd name="connsiteY24" fmla="*/ 0 h 1047750"/>
                <a:gd name="connsiteX25" fmla="*/ 781050 w 1266825"/>
                <a:gd name="connsiteY25" fmla="*/ 4762 h 1047750"/>
                <a:gd name="connsiteX26" fmla="*/ 814388 w 1266825"/>
                <a:gd name="connsiteY26" fmla="*/ 16669 h 1047750"/>
                <a:gd name="connsiteX27" fmla="*/ 873919 w 1266825"/>
                <a:gd name="connsiteY27" fmla="*/ 21431 h 1047750"/>
                <a:gd name="connsiteX28" fmla="*/ 933450 w 1266825"/>
                <a:gd name="connsiteY28" fmla="*/ 35719 h 1047750"/>
                <a:gd name="connsiteX29" fmla="*/ 988219 w 1266825"/>
                <a:gd name="connsiteY29" fmla="*/ 57150 h 1047750"/>
                <a:gd name="connsiteX30" fmla="*/ 1031082 w 1266825"/>
                <a:gd name="connsiteY30" fmla="*/ 80962 h 1047750"/>
                <a:gd name="connsiteX31" fmla="*/ 1073944 w 1266825"/>
                <a:gd name="connsiteY31" fmla="*/ 109537 h 1047750"/>
                <a:gd name="connsiteX32" fmla="*/ 1121569 w 1266825"/>
                <a:gd name="connsiteY32" fmla="*/ 152400 h 1047750"/>
                <a:gd name="connsiteX33" fmla="*/ 1171575 w 1266825"/>
                <a:gd name="connsiteY33" fmla="*/ 197644 h 1047750"/>
                <a:gd name="connsiteX34" fmla="*/ 1214438 w 1266825"/>
                <a:gd name="connsiteY34" fmla="*/ 242887 h 1047750"/>
                <a:gd name="connsiteX35" fmla="*/ 1245394 w 1266825"/>
                <a:gd name="connsiteY35" fmla="*/ 285750 h 1047750"/>
                <a:gd name="connsiteX36" fmla="*/ 1262063 w 1266825"/>
                <a:gd name="connsiteY36" fmla="*/ 314325 h 1047750"/>
                <a:gd name="connsiteX37" fmla="*/ 1266825 w 1266825"/>
                <a:gd name="connsiteY37" fmla="*/ 333375 h 1047750"/>
                <a:gd name="connsiteX38" fmla="*/ 1266825 w 1266825"/>
                <a:gd name="connsiteY38" fmla="*/ 354806 h 1047750"/>
                <a:gd name="connsiteX39" fmla="*/ 1259682 w 1266825"/>
                <a:gd name="connsiteY39" fmla="*/ 381000 h 1047750"/>
                <a:gd name="connsiteX40" fmla="*/ 1235869 w 1266825"/>
                <a:gd name="connsiteY40" fmla="*/ 400050 h 1047750"/>
                <a:gd name="connsiteX41" fmla="*/ 1164432 w 1266825"/>
                <a:gd name="connsiteY41" fmla="*/ 428625 h 1047750"/>
                <a:gd name="connsiteX42" fmla="*/ 1042988 w 1266825"/>
                <a:gd name="connsiteY42" fmla="*/ 495300 h 1047750"/>
                <a:gd name="connsiteX43" fmla="*/ 842963 w 1266825"/>
                <a:gd name="connsiteY43" fmla="*/ 616744 h 1047750"/>
                <a:gd name="connsiteX44" fmla="*/ 619125 w 1266825"/>
                <a:gd name="connsiteY44" fmla="*/ 740569 h 1047750"/>
                <a:gd name="connsiteX45" fmla="*/ 361950 w 1266825"/>
                <a:gd name="connsiteY45" fmla="*/ 88106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6825" h="1047750">
                  <a:moveTo>
                    <a:pt x="361950" y="881062"/>
                  </a:moveTo>
                  <a:lnTo>
                    <a:pt x="42863" y="1047750"/>
                  </a:lnTo>
                  <a:lnTo>
                    <a:pt x="0" y="1014412"/>
                  </a:lnTo>
                  <a:lnTo>
                    <a:pt x="76200" y="957262"/>
                  </a:lnTo>
                  <a:lnTo>
                    <a:pt x="204788" y="864394"/>
                  </a:lnTo>
                  <a:lnTo>
                    <a:pt x="302419" y="790575"/>
                  </a:lnTo>
                  <a:lnTo>
                    <a:pt x="376238" y="733425"/>
                  </a:lnTo>
                  <a:lnTo>
                    <a:pt x="488157" y="638175"/>
                  </a:lnTo>
                  <a:lnTo>
                    <a:pt x="590550" y="550069"/>
                  </a:lnTo>
                  <a:lnTo>
                    <a:pt x="669132" y="473869"/>
                  </a:lnTo>
                  <a:lnTo>
                    <a:pt x="728663" y="416719"/>
                  </a:lnTo>
                  <a:lnTo>
                    <a:pt x="795338" y="345281"/>
                  </a:lnTo>
                  <a:lnTo>
                    <a:pt x="828675" y="307181"/>
                  </a:lnTo>
                  <a:lnTo>
                    <a:pt x="845344" y="280987"/>
                  </a:lnTo>
                  <a:lnTo>
                    <a:pt x="854869" y="252412"/>
                  </a:lnTo>
                  <a:lnTo>
                    <a:pt x="850107" y="216694"/>
                  </a:lnTo>
                  <a:lnTo>
                    <a:pt x="838200" y="178594"/>
                  </a:lnTo>
                  <a:lnTo>
                    <a:pt x="823913" y="152400"/>
                  </a:lnTo>
                  <a:lnTo>
                    <a:pt x="788194" y="107156"/>
                  </a:lnTo>
                  <a:lnTo>
                    <a:pt x="757238" y="80962"/>
                  </a:lnTo>
                  <a:lnTo>
                    <a:pt x="740569" y="66675"/>
                  </a:lnTo>
                  <a:lnTo>
                    <a:pt x="726282" y="47625"/>
                  </a:lnTo>
                  <a:lnTo>
                    <a:pt x="723900" y="30956"/>
                  </a:lnTo>
                  <a:lnTo>
                    <a:pt x="728663" y="9525"/>
                  </a:lnTo>
                  <a:lnTo>
                    <a:pt x="745332" y="0"/>
                  </a:lnTo>
                  <a:lnTo>
                    <a:pt x="781050" y="4762"/>
                  </a:lnTo>
                  <a:lnTo>
                    <a:pt x="814388" y="16669"/>
                  </a:lnTo>
                  <a:lnTo>
                    <a:pt x="873919" y="21431"/>
                  </a:lnTo>
                  <a:lnTo>
                    <a:pt x="933450" y="35719"/>
                  </a:lnTo>
                  <a:lnTo>
                    <a:pt x="988219" y="57150"/>
                  </a:lnTo>
                  <a:lnTo>
                    <a:pt x="1031082" y="80962"/>
                  </a:lnTo>
                  <a:lnTo>
                    <a:pt x="1073944" y="109537"/>
                  </a:lnTo>
                  <a:lnTo>
                    <a:pt x="1121569" y="152400"/>
                  </a:lnTo>
                  <a:lnTo>
                    <a:pt x="1171575" y="197644"/>
                  </a:lnTo>
                  <a:lnTo>
                    <a:pt x="1214438" y="242887"/>
                  </a:lnTo>
                  <a:lnTo>
                    <a:pt x="1245394" y="285750"/>
                  </a:lnTo>
                  <a:lnTo>
                    <a:pt x="1262063" y="314325"/>
                  </a:lnTo>
                  <a:lnTo>
                    <a:pt x="1266825" y="333375"/>
                  </a:lnTo>
                  <a:lnTo>
                    <a:pt x="1266825" y="354806"/>
                  </a:lnTo>
                  <a:lnTo>
                    <a:pt x="1259682" y="381000"/>
                  </a:lnTo>
                  <a:lnTo>
                    <a:pt x="1235869" y="400050"/>
                  </a:lnTo>
                  <a:lnTo>
                    <a:pt x="1164432" y="428625"/>
                  </a:lnTo>
                  <a:lnTo>
                    <a:pt x="1042988" y="495300"/>
                  </a:lnTo>
                  <a:lnTo>
                    <a:pt x="842963" y="616744"/>
                  </a:lnTo>
                  <a:lnTo>
                    <a:pt x="619125" y="740569"/>
                  </a:lnTo>
                  <a:lnTo>
                    <a:pt x="361950" y="881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7">
              <a:extLst>
                <a:ext uri="{FF2B5EF4-FFF2-40B4-BE49-F238E27FC236}">
                  <a16:creationId xmlns:a16="http://schemas.microsoft.com/office/drawing/2014/main" id="{8CC0F375-0F83-4B80-9536-F45C33372918}"/>
                </a:ext>
              </a:extLst>
            </p:cNvPr>
            <p:cNvSpPr/>
            <p:nvPr/>
          </p:nvSpPr>
          <p:spPr>
            <a:xfrm>
              <a:off x="4705350" y="1833563"/>
              <a:ext cx="1047750" cy="958850"/>
            </a:xfrm>
            <a:custGeom>
              <a:avLst/>
              <a:gdLst>
                <a:gd name="connsiteX0" fmla="*/ 280988 w 1047750"/>
                <a:gd name="connsiteY0" fmla="*/ 731043 h 959643"/>
                <a:gd name="connsiteX1" fmla="*/ 66675 w 1047750"/>
                <a:gd name="connsiteY1" fmla="*/ 959643 h 959643"/>
                <a:gd name="connsiteX2" fmla="*/ 0 w 1047750"/>
                <a:gd name="connsiteY2" fmla="*/ 900112 h 959643"/>
                <a:gd name="connsiteX3" fmla="*/ 90488 w 1047750"/>
                <a:gd name="connsiteY3" fmla="*/ 785812 h 959643"/>
                <a:gd name="connsiteX4" fmla="*/ 240506 w 1047750"/>
                <a:gd name="connsiteY4" fmla="*/ 600075 h 959643"/>
                <a:gd name="connsiteX5" fmla="*/ 321469 w 1047750"/>
                <a:gd name="connsiteY5" fmla="*/ 492918 h 959643"/>
                <a:gd name="connsiteX6" fmla="*/ 400050 w 1047750"/>
                <a:gd name="connsiteY6" fmla="*/ 388143 h 959643"/>
                <a:gd name="connsiteX7" fmla="*/ 442913 w 1047750"/>
                <a:gd name="connsiteY7" fmla="*/ 321468 h 959643"/>
                <a:gd name="connsiteX8" fmla="*/ 490538 w 1047750"/>
                <a:gd name="connsiteY8" fmla="*/ 250031 h 959643"/>
                <a:gd name="connsiteX9" fmla="*/ 516731 w 1047750"/>
                <a:gd name="connsiteY9" fmla="*/ 211931 h 959643"/>
                <a:gd name="connsiteX10" fmla="*/ 550069 w 1047750"/>
                <a:gd name="connsiteY10" fmla="*/ 161925 h 959643"/>
                <a:gd name="connsiteX11" fmla="*/ 573881 w 1047750"/>
                <a:gd name="connsiteY11" fmla="*/ 116681 h 959643"/>
                <a:gd name="connsiteX12" fmla="*/ 583406 w 1047750"/>
                <a:gd name="connsiteY12" fmla="*/ 88106 h 959643"/>
                <a:gd name="connsiteX13" fmla="*/ 583406 w 1047750"/>
                <a:gd name="connsiteY13" fmla="*/ 66675 h 959643"/>
                <a:gd name="connsiteX14" fmla="*/ 550069 w 1047750"/>
                <a:gd name="connsiteY14" fmla="*/ 0 h 959643"/>
                <a:gd name="connsiteX15" fmla="*/ 1047750 w 1047750"/>
                <a:gd name="connsiteY15" fmla="*/ 35718 h 959643"/>
                <a:gd name="connsiteX16" fmla="*/ 1040606 w 1047750"/>
                <a:gd name="connsiteY16" fmla="*/ 76200 h 959643"/>
                <a:gd name="connsiteX17" fmla="*/ 985838 w 1047750"/>
                <a:gd name="connsiteY17" fmla="*/ 107156 h 959643"/>
                <a:gd name="connsiteX18" fmla="*/ 904875 w 1047750"/>
                <a:gd name="connsiteY18" fmla="*/ 154781 h 959643"/>
                <a:gd name="connsiteX19" fmla="*/ 812006 w 1047750"/>
                <a:gd name="connsiteY19" fmla="*/ 221456 h 959643"/>
                <a:gd name="connsiteX20" fmla="*/ 704850 w 1047750"/>
                <a:gd name="connsiteY20" fmla="*/ 314325 h 959643"/>
                <a:gd name="connsiteX21" fmla="*/ 552450 w 1047750"/>
                <a:gd name="connsiteY21" fmla="*/ 457200 h 959643"/>
                <a:gd name="connsiteX22" fmla="*/ 447675 w 1047750"/>
                <a:gd name="connsiteY22" fmla="*/ 561975 h 959643"/>
                <a:gd name="connsiteX23" fmla="*/ 280988 w 1047750"/>
                <a:gd name="connsiteY23" fmla="*/ 7310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47750" h="959643">
                  <a:moveTo>
                    <a:pt x="280988" y="731043"/>
                  </a:moveTo>
                  <a:lnTo>
                    <a:pt x="66675" y="959643"/>
                  </a:lnTo>
                  <a:lnTo>
                    <a:pt x="0" y="900112"/>
                  </a:lnTo>
                  <a:lnTo>
                    <a:pt x="90488" y="785812"/>
                  </a:lnTo>
                  <a:lnTo>
                    <a:pt x="240506" y="600075"/>
                  </a:lnTo>
                  <a:lnTo>
                    <a:pt x="321469" y="492918"/>
                  </a:lnTo>
                  <a:lnTo>
                    <a:pt x="400050" y="388143"/>
                  </a:lnTo>
                  <a:lnTo>
                    <a:pt x="442913" y="321468"/>
                  </a:lnTo>
                  <a:lnTo>
                    <a:pt x="490538" y="250031"/>
                  </a:lnTo>
                  <a:lnTo>
                    <a:pt x="516731" y="211931"/>
                  </a:lnTo>
                  <a:lnTo>
                    <a:pt x="550069" y="161925"/>
                  </a:lnTo>
                  <a:lnTo>
                    <a:pt x="573881" y="116681"/>
                  </a:lnTo>
                  <a:lnTo>
                    <a:pt x="583406" y="88106"/>
                  </a:lnTo>
                  <a:lnTo>
                    <a:pt x="583406" y="66675"/>
                  </a:lnTo>
                  <a:lnTo>
                    <a:pt x="550069" y="0"/>
                  </a:lnTo>
                  <a:lnTo>
                    <a:pt x="1047750" y="35718"/>
                  </a:lnTo>
                  <a:lnTo>
                    <a:pt x="1040606" y="76200"/>
                  </a:lnTo>
                  <a:lnTo>
                    <a:pt x="985838" y="107156"/>
                  </a:lnTo>
                  <a:lnTo>
                    <a:pt x="904875" y="154781"/>
                  </a:lnTo>
                  <a:lnTo>
                    <a:pt x="812006" y="221456"/>
                  </a:lnTo>
                  <a:lnTo>
                    <a:pt x="704850" y="314325"/>
                  </a:lnTo>
                  <a:lnTo>
                    <a:pt x="552450" y="457200"/>
                  </a:lnTo>
                  <a:lnTo>
                    <a:pt x="447675" y="561975"/>
                  </a:lnTo>
                  <a:lnTo>
                    <a:pt x="280988" y="7310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19">
              <a:extLst>
                <a:ext uri="{FF2B5EF4-FFF2-40B4-BE49-F238E27FC236}">
                  <a16:creationId xmlns:a16="http://schemas.microsoft.com/office/drawing/2014/main" id="{4BDFD214-8AC0-40A4-AC84-2DF152789149}"/>
                </a:ext>
              </a:extLst>
            </p:cNvPr>
            <p:cNvSpPr/>
            <p:nvPr/>
          </p:nvSpPr>
          <p:spPr>
            <a:xfrm rot="16200000">
              <a:off x="3979862" y="3268663"/>
              <a:ext cx="1946275" cy="70167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238125 w 3552825"/>
                <a:gd name="connsiteY21" fmla="*/ 0 h 720725"/>
                <a:gd name="connsiteX22" fmla="*/ 488950 w 3552825"/>
                <a:gd name="connsiteY22" fmla="*/ 200025 h 720725"/>
                <a:gd name="connsiteX23" fmla="*/ 498475 w 3552825"/>
                <a:gd name="connsiteY23" fmla="*/ 225425 h 720725"/>
                <a:gd name="connsiteX24" fmla="*/ 517525 w 3552825"/>
                <a:gd name="connsiteY24" fmla="*/ 260350 h 720725"/>
                <a:gd name="connsiteX25" fmla="*/ 555625 w 3552825"/>
                <a:gd name="connsiteY25" fmla="*/ 304800 h 720725"/>
                <a:gd name="connsiteX26" fmla="*/ 600075 w 3552825"/>
                <a:gd name="connsiteY26" fmla="*/ 336550 h 720725"/>
                <a:gd name="connsiteX27" fmla="*/ 676275 w 3552825"/>
                <a:gd name="connsiteY27" fmla="*/ 368300 h 720725"/>
                <a:gd name="connsiteX28" fmla="*/ 777875 w 3552825"/>
                <a:gd name="connsiteY28" fmla="*/ 396875 h 720725"/>
                <a:gd name="connsiteX29" fmla="*/ 895350 w 3552825"/>
                <a:gd name="connsiteY29" fmla="*/ 425450 h 720725"/>
                <a:gd name="connsiteX30" fmla="*/ 1016000 w 3552825"/>
                <a:gd name="connsiteY30" fmla="*/ 454025 h 720725"/>
                <a:gd name="connsiteX31" fmla="*/ 1123950 w 3552825"/>
                <a:gd name="connsiteY31" fmla="*/ 473075 h 720725"/>
                <a:gd name="connsiteX32" fmla="*/ 1225550 w 3552825"/>
                <a:gd name="connsiteY32" fmla="*/ 485775 h 720725"/>
                <a:gd name="connsiteX33" fmla="*/ 1327150 w 3552825"/>
                <a:gd name="connsiteY33" fmla="*/ 495300 h 720725"/>
                <a:gd name="connsiteX34" fmla="*/ 1412875 w 3552825"/>
                <a:gd name="connsiteY34" fmla="*/ 495300 h 720725"/>
                <a:gd name="connsiteX35" fmla="*/ 1606550 w 3552825"/>
                <a:gd name="connsiteY35" fmla="*/ 495300 h 720725"/>
                <a:gd name="connsiteX36" fmla="*/ 1793875 w 3552825"/>
                <a:gd name="connsiteY36" fmla="*/ 508000 h 720725"/>
                <a:gd name="connsiteX37" fmla="*/ 1908175 w 3552825"/>
                <a:gd name="connsiteY37" fmla="*/ 508000 h 720725"/>
                <a:gd name="connsiteX38" fmla="*/ 2070100 w 3552825"/>
                <a:gd name="connsiteY38" fmla="*/ 498475 h 720725"/>
                <a:gd name="connsiteX39" fmla="*/ 2124075 w 3552825"/>
                <a:gd name="connsiteY39" fmla="*/ 492125 h 720725"/>
                <a:gd name="connsiteX40" fmla="*/ 2279650 w 3552825"/>
                <a:gd name="connsiteY40" fmla="*/ 473075 h 720725"/>
                <a:gd name="connsiteX41" fmla="*/ 2428875 w 3552825"/>
                <a:gd name="connsiteY41" fmla="*/ 454025 h 720725"/>
                <a:gd name="connsiteX42" fmla="*/ 2552700 w 3552825"/>
                <a:gd name="connsiteY42" fmla="*/ 438150 h 720725"/>
                <a:gd name="connsiteX43" fmla="*/ 2667000 w 3552825"/>
                <a:gd name="connsiteY43" fmla="*/ 419100 h 720725"/>
                <a:gd name="connsiteX44" fmla="*/ 2749550 w 3552825"/>
                <a:gd name="connsiteY44" fmla="*/ 403225 h 720725"/>
                <a:gd name="connsiteX45" fmla="*/ 2832100 w 3552825"/>
                <a:gd name="connsiteY45" fmla="*/ 381000 h 720725"/>
                <a:gd name="connsiteX46" fmla="*/ 2987675 w 3552825"/>
                <a:gd name="connsiteY46" fmla="*/ 320675 h 720725"/>
                <a:gd name="connsiteX47" fmla="*/ 3098800 w 3552825"/>
                <a:gd name="connsiteY47" fmla="*/ 276225 h 720725"/>
                <a:gd name="connsiteX48" fmla="*/ 3206750 w 3552825"/>
                <a:gd name="connsiteY48" fmla="*/ 219075 h 720725"/>
                <a:gd name="connsiteX49" fmla="*/ 3276600 w 3552825"/>
                <a:gd name="connsiteY49" fmla="*/ 177800 h 720725"/>
                <a:gd name="connsiteX50" fmla="*/ 3362325 w 3552825"/>
                <a:gd name="connsiteY50" fmla="*/ 120650 h 720725"/>
                <a:gd name="connsiteX51" fmla="*/ 3441700 w 3552825"/>
                <a:gd name="connsiteY51" fmla="*/ 60325 h 720725"/>
                <a:gd name="connsiteX52" fmla="*/ 3463925 w 3552825"/>
                <a:gd name="connsiteY52" fmla="*/ 47625 h 720725"/>
                <a:gd name="connsiteX53" fmla="*/ 3498850 w 3552825"/>
                <a:gd name="connsiteY53" fmla="*/ 28575 h 720725"/>
                <a:gd name="connsiteX54" fmla="*/ 3524250 w 3552825"/>
                <a:gd name="connsiteY54" fmla="*/ 19050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238125 w 3552825"/>
                <a:gd name="connsiteY20" fmla="*/ 0 h 720725"/>
                <a:gd name="connsiteX21" fmla="*/ 488950 w 3552825"/>
                <a:gd name="connsiteY21" fmla="*/ 200025 h 720725"/>
                <a:gd name="connsiteX22" fmla="*/ 498475 w 3552825"/>
                <a:gd name="connsiteY22" fmla="*/ 225425 h 720725"/>
                <a:gd name="connsiteX23" fmla="*/ 517525 w 3552825"/>
                <a:gd name="connsiteY23" fmla="*/ 260350 h 720725"/>
                <a:gd name="connsiteX24" fmla="*/ 555625 w 3552825"/>
                <a:gd name="connsiteY24" fmla="*/ 304800 h 720725"/>
                <a:gd name="connsiteX25" fmla="*/ 600075 w 3552825"/>
                <a:gd name="connsiteY25" fmla="*/ 336550 h 720725"/>
                <a:gd name="connsiteX26" fmla="*/ 676275 w 3552825"/>
                <a:gd name="connsiteY26" fmla="*/ 368300 h 720725"/>
                <a:gd name="connsiteX27" fmla="*/ 777875 w 3552825"/>
                <a:gd name="connsiteY27" fmla="*/ 396875 h 720725"/>
                <a:gd name="connsiteX28" fmla="*/ 895350 w 3552825"/>
                <a:gd name="connsiteY28" fmla="*/ 425450 h 720725"/>
                <a:gd name="connsiteX29" fmla="*/ 1016000 w 3552825"/>
                <a:gd name="connsiteY29" fmla="*/ 454025 h 720725"/>
                <a:gd name="connsiteX30" fmla="*/ 1123950 w 3552825"/>
                <a:gd name="connsiteY30" fmla="*/ 473075 h 720725"/>
                <a:gd name="connsiteX31" fmla="*/ 1225550 w 3552825"/>
                <a:gd name="connsiteY31" fmla="*/ 485775 h 720725"/>
                <a:gd name="connsiteX32" fmla="*/ 1327150 w 3552825"/>
                <a:gd name="connsiteY32" fmla="*/ 495300 h 720725"/>
                <a:gd name="connsiteX33" fmla="*/ 1412875 w 3552825"/>
                <a:gd name="connsiteY33" fmla="*/ 495300 h 720725"/>
                <a:gd name="connsiteX34" fmla="*/ 1606550 w 3552825"/>
                <a:gd name="connsiteY34" fmla="*/ 495300 h 720725"/>
                <a:gd name="connsiteX35" fmla="*/ 1793875 w 3552825"/>
                <a:gd name="connsiteY35" fmla="*/ 508000 h 720725"/>
                <a:gd name="connsiteX36" fmla="*/ 1908175 w 3552825"/>
                <a:gd name="connsiteY36" fmla="*/ 508000 h 720725"/>
                <a:gd name="connsiteX37" fmla="*/ 2070100 w 3552825"/>
                <a:gd name="connsiteY37" fmla="*/ 498475 h 720725"/>
                <a:gd name="connsiteX38" fmla="*/ 2124075 w 3552825"/>
                <a:gd name="connsiteY38" fmla="*/ 492125 h 720725"/>
                <a:gd name="connsiteX39" fmla="*/ 2279650 w 3552825"/>
                <a:gd name="connsiteY39" fmla="*/ 473075 h 720725"/>
                <a:gd name="connsiteX40" fmla="*/ 2428875 w 3552825"/>
                <a:gd name="connsiteY40" fmla="*/ 454025 h 720725"/>
                <a:gd name="connsiteX41" fmla="*/ 2552700 w 3552825"/>
                <a:gd name="connsiteY41" fmla="*/ 438150 h 720725"/>
                <a:gd name="connsiteX42" fmla="*/ 2667000 w 3552825"/>
                <a:gd name="connsiteY42" fmla="*/ 419100 h 720725"/>
                <a:gd name="connsiteX43" fmla="*/ 2749550 w 3552825"/>
                <a:gd name="connsiteY43" fmla="*/ 403225 h 720725"/>
                <a:gd name="connsiteX44" fmla="*/ 2832100 w 3552825"/>
                <a:gd name="connsiteY44" fmla="*/ 381000 h 720725"/>
                <a:gd name="connsiteX45" fmla="*/ 2987675 w 3552825"/>
                <a:gd name="connsiteY45" fmla="*/ 320675 h 720725"/>
                <a:gd name="connsiteX46" fmla="*/ 3098800 w 3552825"/>
                <a:gd name="connsiteY46" fmla="*/ 276225 h 720725"/>
                <a:gd name="connsiteX47" fmla="*/ 3206750 w 3552825"/>
                <a:gd name="connsiteY47" fmla="*/ 219075 h 720725"/>
                <a:gd name="connsiteX48" fmla="*/ 3276600 w 3552825"/>
                <a:gd name="connsiteY48" fmla="*/ 177800 h 720725"/>
                <a:gd name="connsiteX49" fmla="*/ 3362325 w 3552825"/>
                <a:gd name="connsiteY49" fmla="*/ 120650 h 720725"/>
                <a:gd name="connsiteX50" fmla="*/ 3441700 w 3552825"/>
                <a:gd name="connsiteY50" fmla="*/ 60325 h 720725"/>
                <a:gd name="connsiteX51" fmla="*/ 3463925 w 3552825"/>
                <a:gd name="connsiteY51" fmla="*/ 47625 h 720725"/>
                <a:gd name="connsiteX52" fmla="*/ 3498850 w 3552825"/>
                <a:gd name="connsiteY52" fmla="*/ 28575 h 720725"/>
                <a:gd name="connsiteX53" fmla="*/ 3524250 w 3552825"/>
                <a:gd name="connsiteY53" fmla="*/ 19050 h 720725"/>
                <a:gd name="connsiteX54" fmla="*/ 3543300 w 3552825"/>
                <a:gd name="connsiteY54" fmla="*/ 2222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238125 w 3552825"/>
                <a:gd name="connsiteY19" fmla="*/ 0 h 720725"/>
                <a:gd name="connsiteX20" fmla="*/ 488950 w 3552825"/>
                <a:gd name="connsiteY20" fmla="*/ 200025 h 720725"/>
                <a:gd name="connsiteX21" fmla="*/ 498475 w 3552825"/>
                <a:gd name="connsiteY21" fmla="*/ 225425 h 720725"/>
                <a:gd name="connsiteX22" fmla="*/ 517525 w 3552825"/>
                <a:gd name="connsiteY22" fmla="*/ 260350 h 720725"/>
                <a:gd name="connsiteX23" fmla="*/ 555625 w 3552825"/>
                <a:gd name="connsiteY23" fmla="*/ 304800 h 720725"/>
                <a:gd name="connsiteX24" fmla="*/ 600075 w 3552825"/>
                <a:gd name="connsiteY24" fmla="*/ 336550 h 720725"/>
                <a:gd name="connsiteX25" fmla="*/ 676275 w 3552825"/>
                <a:gd name="connsiteY25" fmla="*/ 368300 h 720725"/>
                <a:gd name="connsiteX26" fmla="*/ 777875 w 3552825"/>
                <a:gd name="connsiteY26" fmla="*/ 396875 h 720725"/>
                <a:gd name="connsiteX27" fmla="*/ 895350 w 3552825"/>
                <a:gd name="connsiteY27" fmla="*/ 425450 h 720725"/>
                <a:gd name="connsiteX28" fmla="*/ 1016000 w 3552825"/>
                <a:gd name="connsiteY28" fmla="*/ 454025 h 720725"/>
                <a:gd name="connsiteX29" fmla="*/ 1123950 w 3552825"/>
                <a:gd name="connsiteY29" fmla="*/ 473075 h 720725"/>
                <a:gd name="connsiteX30" fmla="*/ 1225550 w 3552825"/>
                <a:gd name="connsiteY30" fmla="*/ 485775 h 720725"/>
                <a:gd name="connsiteX31" fmla="*/ 1327150 w 3552825"/>
                <a:gd name="connsiteY31" fmla="*/ 495300 h 720725"/>
                <a:gd name="connsiteX32" fmla="*/ 1412875 w 3552825"/>
                <a:gd name="connsiteY32" fmla="*/ 495300 h 720725"/>
                <a:gd name="connsiteX33" fmla="*/ 1606550 w 3552825"/>
                <a:gd name="connsiteY33" fmla="*/ 495300 h 720725"/>
                <a:gd name="connsiteX34" fmla="*/ 1793875 w 3552825"/>
                <a:gd name="connsiteY34" fmla="*/ 508000 h 720725"/>
                <a:gd name="connsiteX35" fmla="*/ 1908175 w 3552825"/>
                <a:gd name="connsiteY35" fmla="*/ 508000 h 720725"/>
                <a:gd name="connsiteX36" fmla="*/ 2070100 w 3552825"/>
                <a:gd name="connsiteY36" fmla="*/ 498475 h 720725"/>
                <a:gd name="connsiteX37" fmla="*/ 2124075 w 3552825"/>
                <a:gd name="connsiteY37" fmla="*/ 492125 h 720725"/>
                <a:gd name="connsiteX38" fmla="*/ 2279650 w 3552825"/>
                <a:gd name="connsiteY38" fmla="*/ 473075 h 720725"/>
                <a:gd name="connsiteX39" fmla="*/ 2428875 w 3552825"/>
                <a:gd name="connsiteY39" fmla="*/ 454025 h 720725"/>
                <a:gd name="connsiteX40" fmla="*/ 2552700 w 3552825"/>
                <a:gd name="connsiteY40" fmla="*/ 438150 h 720725"/>
                <a:gd name="connsiteX41" fmla="*/ 2667000 w 3552825"/>
                <a:gd name="connsiteY41" fmla="*/ 419100 h 720725"/>
                <a:gd name="connsiteX42" fmla="*/ 2749550 w 3552825"/>
                <a:gd name="connsiteY42" fmla="*/ 403225 h 720725"/>
                <a:gd name="connsiteX43" fmla="*/ 2832100 w 3552825"/>
                <a:gd name="connsiteY43" fmla="*/ 381000 h 720725"/>
                <a:gd name="connsiteX44" fmla="*/ 2987675 w 3552825"/>
                <a:gd name="connsiteY44" fmla="*/ 320675 h 720725"/>
                <a:gd name="connsiteX45" fmla="*/ 3098800 w 3552825"/>
                <a:gd name="connsiteY45" fmla="*/ 276225 h 720725"/>
                <a:gd name="connsiteX46" fmla="*/ 3206750 w 3552825"/>
                <a:gd name="connsiteY46" fmla="*/ 219075 h 720725"/>
                <a:gd name="connsiteX47" fmla="*/ 3276600 w 3552825"/>
                <a:gd name="connsiteY47" fmla="*/ 177800 h 720725"/>
                <a:gd name="connsiteX48" fmla="*/ 3362325 w 3552825"/>
                <a:gd name="connsiteY48" fmla="*/ 120650 h 720725"/>
                <a:gd name="connsiteX49" fmla="*/ 3441700 w 3552825"/>
                <a:gd name="connsiteY49" fmla="*/ 60325 h 720725"/>
                <a:gd name="connsiteX50" fmla="*/ 3463925 w 3552825"/>
                <a:gd name="connsiteY50" fmla="*/ 47625 h 720725"/>
                <a:gd name="connsiteX51" fmla="*/ 3498850 w 3552825"/>
                <a:gd name="connsiteY51" fmla="*/ 28575 h 720725"/>
                <a:gd name="connsiteX52" fmla="*/ 3524250 w 3552825"/>
                <a:gd name="connsiteY52" fmla="*/ 19050 h 720725"/>
                <a:gd name="connsiteX53" fmla="*/ 3543300 w 3552825"/>
                <a:gd name="connsiteY53" fmla="*/ 2222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38125 w 3552825"/>
                <a:gd name="connsiteY18" fmla="*/ 0 h 720725"/>
                <a:gd name="connsiteX19" fmla="*/ 488950 w 3552825"/>
                <a:gd name="connsiteY19" fmla="*/ 200025 h 720725"/>
                <a:gd name="connsiteX20" fmla="*/ 498475 w 3552825"/>
                <a:gd name="connsiteY20" fmla="*/ 225425 h 720725"/>
                <a:gd name="connsiteX21" fmla="*/ 517525 w 3552825"/>
                <a:gd name="connsiteY21" fmla="*/ 260350 h 720725"/>
                <a:gd name="connsiteX22" fmla="*/ 555625 w 3552825"/>
                <a:gd name="connsiteY22" fmla="*/ 304800 h 720725"/>
                <a:gd name="connsiteX23" fmla="*/ 600075 w 3552825"/>
                <a:gd name="connsiteY23" fmla="*/ 336550 h 720725"/>
                <a:gd name="connsiteX24" fmla="*/ 676275 w 3552825"/>
                <a:gd name="connsiteY24" fmla="*/ 368300 h 720725"/>
                <a:gd name="connsiteX25" fmla="*/ 777875 w 3552825"/>
                <a:gd name="connsiteY25" fmla="*/ 396875 h 720725"/>
                <a:gd name="connsiteX26" fmla="*/ 895350 w 3552825"/>
                <a:gd name="connsiteY26" fmla="*/ 425450 h 720725"/>
                <a:gd name="connsiteX27" fmla="*/ 1016000 w 3552825"/>
                <a:gd name="connsiteY27" fmla="*/ 454025 h 720725"/>
                <a:gd name="connsiteX28" fmla="*/ 1123950 w 3552825"/>
                <a:gd name="connsiteY28" fmla="*/ 473075 h 720725"/>
                <a:gd name="connsiteX29" fmla="*/ 1225550 w 3552825"/>
                <a:gd name="connsiteY29" fmla="*/ 485775 h 720725"/>
                <a:gd name="connsiteX30" fmla="*/ 1327150 w 3552825"/>
                <a:gd name="connsiteY30" fmla="*/ 495300 h 720725"/>
                <a:gd name="connsiteX31" fmla="*/ 1412875 w 3552825"/>
                <a:gd name="connsiteY31" fmla="*/ 495300 h 720725"/>
                <a:gd name="connsiteX32" fmla="*/ 1606550 w 3552825"/>
                <a:gd name="connsiteY32" fmla="*/ 495300 h 720725"/>
                <a:gd name="connsiteX33" fmla="*/ 1793875 w 3552825"/>
                <a:gd name="connsiteY33" fmla="*/ 508000 h 720725"/>
                <a:gd name="connsiteX34" fmla="*/ 1908175 w 3552825"/>
                <a:gd name="connsiteY34" fmla="*/ 508000 h 720725"/>
                <a:gd name="connsiteX35" fmla="*/ 2070100 w 3552825"/>
                <a:gd name="connsiteY35" fmla="*/ 498475 h 720725"/>
                <a:gd name="connsiteX36" fmla="*/ 2124075 w 3552825"/>
                <a:gd name="connsiteY36" fmla="*/ 492125 h 720725"/>
                <a:gd name="connsiteX37" fmla="*/ 2279650 w 3552825"/>
                <a:gd name="connsiteY37" fmla="*/ 473075 h 720725"/>
                <a:gd name="connsiteX38" fmla="*/ 2428875 w 3552825"/>
                <a:gd name="connsiteY38" fmla="*/ 454025 h 720725"/>
                <a:gd name="connsiteX39" fmla="*/ 2552700 w 3552825"/>
                <a:gd name="connsiteY39" fmla="*/ 438150 h 720725"/>
                <a:gd name="connsiteX40" fmla="*/ 2667000 w 3552825"/>
                <a:gd name="connsiteY40" fmla="*/ 419100 h 720725"/>
                <a:gd name="connsiteX41" fmla="*/ 2749550 w 3552825"/>
                <a:gd name="connsiteY41" fmla="*/ 403225 h 720725"/>
                <a:gd name="connsiteX42" fmla="*/ 2832100 w 3552825"/>
                <a:gd name="connsiteY42" fmla="*/ 381000 h 720725"/>
                <a:gd name="connsiteX43" fmla="*/ 2987675 w 3552825"/>
                <a:gd name="connsiteY43" fmla="*/ 320675 h 720725"/>
                <a:gd name="connsiteX44" fmla="*/ 3098800 w 3552825"/>
                <a:gd name="connsiteY44" fmla="*/ 276225 h 720725"/>
                <a:gd name="connsiteX45" fmla="*/ 3206750 w 3552825"/>
                <a:gd name="connsiteY45" fmla="*/ 219075 h 720725"/>
                <a:gd name="connsiteX46" fmla="*/ 3276600 w 3552825"/>
                <a:gd name="connsiteY46" fmla="*/ 177800 h 720725"/>
                <a:gd name="connsiteX47" fmla="*/ 3362325 w 3552825"/>
                <a:gd name="connsiteY47" fmla="*/ 120650 h 720725"/>
                <a:gd name="connsiteX48" fmla="*/ 3441700 w 3552825"/>
                <a:gd name="connsiteY48" fmla="*/ 60325 h 720725"/>
                <a:gd name="connsiteX49" fmla="*/ 3463925 w 3552825"/>
                <a:gd name="connsiteY49" fmla="*/ 47625 h 720725"/>
                <a:gd name="connsiteX50" fmla="*/ 3498850 w 3552825"/>
                <a:gd name="connsiteY50" fmla="*/ 28575 h 720725"/>
                <a:gd name="connsiteX51" fmla="*/ 3524250 w 3552825"/>
                <a:gd name="connsiteY51" fmla="*/ 19050 h 720725"/>
                <a:gd name="connsiteX52" fmla="*/ 3543300 w 3552825"/>
                <a:gd name="connsiteY52" fmla="*/ 222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238125 w 3552825"/>
                <a:gd name="connsiteY17" fmla="*/ 0 h 720725"/>
                <a:gd name="connsiteX18" fmla="*/ 488950 w 3552825"/>
                <a:gd name="connsiteY18" fmla="*/ 200025 h 720725"/>
                <a:gd name="connsiteX19" fmla="*/ 498475 w 3552825"/>
                <a:gd name="connsiteY19" fmla="*/ 225425 h 720725"/>
                <a:gd name="connsiteX20" fmla="*/ 517525 w 3552825"/>
                <a:gd name="connsiteY20" fmla="*/ 260350 h 720725"/>
                <a:gd name="connsiteX21" fmla="*/ 555625 w 3552825"/>
                <a:gd name="connsiteY21" fmla="*/ 304800 h 720725"/>
                <a:gd name="connsiteX22" fmla="*/ 600075 w 3552825"/>
                <a:gd name="connsiteY22" fmla="*/ 336550 h 720725"/>
                <a:gd name="connsiteX23" fmla="*/ 676275 w 3552825"/>
                <a:gd name="connsiteY23" fmla="*/ 368300 h 720725"/>
                <a:gd name="connsiteX24" fmla="*/ 777875 w 3552825"/>
                <a:gd name="connsiteY24" fmla="*/ 396875 h 720725"/>
                <a:gd name="connsiteX25" fmla="*/ 895350 w 3552825"/>
                <a:gd name="connsiteY25" fmla="*/ 425450 h 720725"/>
                <a:gd name="connsiteX26" fmla="*/ 1016000 w 3552825"/>
                <a:gd name="connsiteY26" fmla="*/ 454025 h 720725"/>
                <a:gd name="connsiteX27" fmla="*/ 1123950 w 3552825"/>
                <a:gd name="connsiteY27" fmla="*/ 473075 h 720725"/>
                <a:gd name="connsiteX28" fmla="*/ 1225550 w 3552825"/>
                <a:gd name="connsiteY28" fmla="*/ 485775 h 720725"/>
                <a:gd name="connsiteX29" fmla="*/ 1327150 w 3552825"/>
                <a:gd name="connsiteY29" fmla="*/ 495300 h 720725"/>
                <a:gd name="connsiteX30" fmla="*/ 1412875 w 3552825"/>
                <a:gd name="connsiteY30" fmla="*/ 495300 h 720725"/>
                <a:gd name="connsiteX31" fmla="*/ 1606550 w 3552825"/>
                <a:gd name="connsiteY31" fmla="*/ 495300 h 720725"/>
                <a:gd name="connsiteX32" fmla="*/ 1793875 w 3552825"/>
                <a:gd name="connsiteY32" fmla="*/ 508000 h 720725"/>
                <a:gd name="connsiteX33" fmla="*/ 1908175 w 3552825"/>
                <a:gd name="connsiteY33" fmla="*/ 508000 h 720725"/>
                <a:gd name="connsiteX34" fmla="*/ 2070100 w 3552825"/>
                <a:gd name="connsiteY34" fmla="*/ 498475 h 720725"/>
                <a:gd name="connsiteX35" fmla="*/ 2124075 w 3552825"/>
                <a:gd name="connsiteY35" fmla="*/ 492125 h 720725"/>
                <a:gd name="connsiteX36" fmla="*/ 2279650 w 3552825"/>
                <a:gd name="connsiteY36" fmla="*/ 473075 h 720725"/>
                <a:gd name="connsiteX37" fmla="*/ 2428875 w 3552825"/>
                <a:gd name="connsiteY37" fmla="*/ 454025 h 720725"/>
                <a:gd name="connsiteX38" fmla="*/ 2552700 w 3552825"/>
                <a:gd name="connsiteY38" fmla="*/ 438150 h 720725"/>
                <a:gd name="connsiteX39" fmla="*/ 2667000 w 3552825"/>
                <a:gd name="connsiteY39" fmla="*/ 419100 h 720725"/>
                <a:gd name="connsiteX40" fmla="*/ 2749550 w 3552825"/>
                <a:gd name="connsiteY40" fmla="*/ 403225 h 720725"/>
                <a:gd name="connsiteX41" fmla="*/ 2832100 w 3552825"/>
                <a:gd name="connsiteY41" fmla="*/ 381000 h 720725"/>
                <a:gd name="connsiteX42" fmla="*/ 2987675 w 3552825"/>
                <a:gd name="connsiteY42" fmla="*/ 320675 h 720725"/>
                <a:gd name="connsiteX43" fmla="*/ 3098800 w 3552825"/>
                <a:gd name="connsiteY43" fmla="*/ 276225 h 720725"/>
                <a:gd name="connsiteX44" fmla="*/ 3206750 w 3552825"/>
                <a:gd name="connsiteY44" fmla="*/ 219075 h 720725"/>
                <a:gd name="connsiteX45" fmla="*/ 3276600 w 3552825"/>
                <a:gd name="connsiteY45" fmla="*/ 177800 h 720725"/>
                <a:gd name="connsiteX46" fmla="*/ 3362325 w 3552825"/>
                <a:gd name="connsiteY46" fmla="*/ 120650 h 720725"/>
                <a:gd name="connsiteX47" fmla="*/ 3441700 w 3552825"/>
                <a:gd name="connsiteY47" fmla="*/ 60325 h 720725"/>
                <a:gd name="connsiteX48" fmla="*/ 3463925 w 3552825"/>
                <a:gd name="connsiteY48" fmla="*/ 47625 h 720725"/>
                <a:gd name="connsiteX49" fmla="*/ 3498850 w 3552825"/>
                <a:gd name="connsiteY49" fmla="*/ 28575 h 720725"/>
                <a:gd name="connsiteX50" fmla="*/ 3524250 w 3552825"/>
                <a:gd name="connsiteY50" fmla="*/ 19050 h 720725"/>
                <a:gd name="connsiteX51" fmla="*/ 3543300 w 3552825"/>
                <a:gd name="connsiteY51" fmla="*/ 22225 h 720725"/>
                <a:gd name="connsiteX52" fmla="*/ 3552825 w 3552825"/>
                <a:gd name="connsiteY52" fmla="*/ 38100 h 720725"/>
                <a:gd name="connsiteX53" fmla="*/ 3549650 w 3552825"/>
                <a:gd name="connsiteY53" fmla="*/ 63500 h 720725"/>
                <a:gd name="connsiteX54" fmla="*/ 3540125 w 3552825"/>
                <a:gd name="connsiteY54" fmla="*/ 104775 h 720725"/>
                <a:gd name="connsiteX55" fmla="*/ 3508375 w 3552825"/>
                <a:gd name="connsiteY55" fmla="*/ 158750 h 720725"/>
                <a:gd name="connsiteX56" fmla="*/ 3441700 w 3552825"/>
                <a:gd name="connsiteY56" fmla="*/ 222250 h 720725"/>
                <a:gd name="connsiteX57" fmla="*/ 3371850 w 3552825"/>
                <a:gd name="connsiteY57" fmla="*/ 285750 h 720725"/>
                <a:gd name="connsiteX58" fmla="*/ 3251200 w 3552825"/>
                <a:gd name="connsiteY58" fmla="*/ 371475 h 720725"/>
                <a:gd name="connsiteX59" fmla="*/ 3159125 w 3552825"/>
                <a:gd name="connsiteY59" fmla="*/ 431800 h 720725"/>
                <a:gd name="connsiteX60" fmla="*/ 3003550 w 3552825"/>
                <a:gd name="connsiteY60" fmla="*/ 511175 h 720725"/>
                <a:gd name="connsiteX61" fmla="*/ 2863850 w 3552825"/>
                <a:gd name="connsiteY61" fmla="*/ 561975 h 720725"/>
                <a:gd name="connsiteX62" fmla="*/ 2711450 w 3552825"/>
                <a:gd name="connsiteY62" fmla="*/ 606425 h 720725"/>
                <a:gd name="connsiteX63" fmla="*/ 2578100 w 3552825"/>
                <a:gd name="connsiteY63" fmla="*/ 638175 h 720725"/>
                <a:gd name="connsiteX64" fmla="*/ 2441575 w 3552825"/>
                <a:gd name="connsiteY64" fmla="*/ 660400 h 720725"/>
                <a:gd name="connsiteX65" fmla="*/ 2327275 w 3552825"/>
                <a:gd name="connsiteY65" fmla="*/ 679450 h 720725"/>
                <a:gd name="connsiteX66" fmla="*/ 2155825 w 3552825"/>
                <a:gd name="connsiteY66" fmla="*/ 692150 h 720725"/>
                <a:gd name="connsiteX67" fmla="*/ 1879600 w 3552825"/>
                <a:gd name="connsiteY67" fmla="*/ 711200 h 720725"/>
                <a:gd name="connsiteX0" fmla="*/ 1876425 w 3549650"/>
                <a:gd name="connsiteY0" fmla="*/ 711200 h 720725"/>
                <a:gd name="connsiteX1" fmla="*/ 1619250 w 3549650"/>
                <a:gd name="connsiteY1" fmla="*/ 720725 h 720725"/>
                <a:gd name="connsiteX2" fmla="*/ 1454150 w 3549650"/>
                <a:gd name="connsiteY2" fmla="*/ 714375 h 720725"/>
                <a:gd name="connsiteX3" fmla="*/ 1222375 w 3549650"/>
                <a:gd name="connsiteY3" fmla="*/ 701675 h 720725"/>
                <a:gd name="connsiteX4" fmla="*/ 1069975 w 3549650"/>
                <a:gd name="connsiteY4" fmla="*/ 685800 h 720725"/>
                <a:gd name="connsiteX5" fmla="*/ 895350 w 3549650"/>
                <a:gd name="connsiteY5" fmla="*/ 663575 h 720725"/>
                <a:gd name="connsiteX6" fmla="*/ 746125 w 3549650"/>
                <a:gd name="connsiteY6" fmla="*/ 638175 h 720725"/>
                <a:gd name="connsiteX7" fmla="*/ 606425 w 3549650"/>
                <a:gd name="connsiteY7" fmla="*/ 600075 h 720725"/>
                <a:gd name="connsiteX8" fmla="*/ 508000 w 3549650"/>
                <a:gd name="connsiteY8" fmla="*/ 565150 h 720725"/>
                <a:gd name="connsiteX9" fmla="*/ 396875 w 3549650"/>
                <a:gd name="connsiteY9" fmla="*/ 511175 h 720725"/>
                <a:gd name="connsiteX10" fmla="*/ 298450 w 3549650"/>
                <a:gd name="connsiteY10" fmla="*/ 450850 h 720725"/>
                <a:gd name="connsiteX11" fmla="*/ 209550 w 3549650"/>
                <a:gd name="connsiteY11" fmla="*/ 384175 h 720725"/>
                <a:gd name="connsiteX12" fmla="*/ 114300 w 3549650"/>
                <a:gd name="connsiteY12" fmla="*/ 298450 h 720725"/>
                <a:gd name="connsiteX13" fmla="*/ 69850 w 3549650"/>
                <a:gd name="connsiteY13" fmla="*/ 254000 h 720725"/>
                <a:gd name="connsiteX14" fmla="*/ 28575 w 3549650"/>
                <a:gd name="connsiteY14" fmla="*/ 203200 h 720725"/>
                <a:gd name="connsiteX15" fmla="*/ 0 w 3549650"/>
                <a:gd name="connsiteY15" fmla="*/ 149225 h 720725"/>
                <a:gd name="connsiteX16" fmla="*/ 234950 w 3549650"/>
                <a:gd name="connsiteY16" fmla="*/ 0 h 720725"/>
                <a:gd name="connsiteX17" fmla="*/ 485775 w 3549650"/>
                <a:gd name="connsiteY17" fmla="*/ 200025 h 720725"/>
                <a:gd name="connsiteX18" fmla="*/ 495300 w 3549650"/>
                <a:gd name="connsiteY18" fmla="*/ 225425 h 720725"/>
                <a:gd name="connsiteX19" fmla="*/ 514350 w 3549650"/>
                <a:gd name="connsiteY19" fmla="*/ 260350 h 720725"/>
                <a:gd name="connsiteX20" fmla="*/ 552450 w 3549650"/>
                <a:gd name="connsiteY20" fmla="*/ 304800 h 720725"/>
                <a:gd name="connsiteX21" fmla="*/ 596900 w 3549650"/>
                <a:gd name="connsiteY21" fmla="*/ 336550 h 720725"/>
                <a:gd name="connsiteX22" fmla="*/ 673100 w 3549650"/>
                <a:gd name="connsiteY22" fmla="*/ 368300 h 720725"/>
                <a:gd name="connsiteX23" fmla="*/ 774700 w 3549650"/>
                <a:gd name="connsiteY23" fmla="*/ 396875 h 720725"/>
                <a:gd name="connsiteX24" fmla="*/ 892175 w 3549650"/>
                <a:gd name="connsiteY24" fmla="*/ 425450 h 720725"/>
                <a:gd name="connsiteX25" fmla="*/ 1012825 w 3549650"/>
                <a:gd name="connsiteY25" fmla="*/ 454025 h 720725"/>
                <a:gd name="connsiteX26" fmla="*/ 1120775 w 3549650"/>
                <a:gd name="connsiteY26" fmla="*/ 473075 h 720725"/>
                <a:gd name="connsiteX27" fmla="*/ 1222375 w 3549650"/>
                <a:gd name="connsiteY27" fmla="*/ 485775 h 720725"/>
                <a:gd name="connsiteX28" fmla="*/ 1323975 w 3549650"/>
                <a:gd name="connsiteY28" fmla="*/ 495300 h 720725"/>
                <a:gd name="connsiteX29" fmla="*/ 1409700 w 3549650"/>
                <a:gd name="connsiteY29" fmla="*/ 495300 h 720725"/>
                <a:gd name="connsiteX30" fmla="*/ 1603375 w 3549650"/>
                <a:gd name="connsiteY30" fmla="*/ 495300 h 720725"/>
                <a:gd name="connsiteX31" fmla="*/ 1790700 w 3549650"/>
                <a:gd name="connsiteY31" fmla="*/ 508000 h 720725"/>
                <a:gd name="connsiteX32" fmla="*/ 1905000 w 3549650"/>
                <a:gd name="connsiteY32" fmla="*/ 508000 h 720725"/>
                <a:gd name="connsiteX33" fmla="*/ 2066925 w 3549650"/>
                <a:gd name="connsiteY33" fmla="*/ 498475 h 720725"/>
                <a:gd name="connsiteX34" fmla="*/ 2120900 w 3549650"/>
                <a:gd name="connsiteY34" fmla="*/ 492125 h 720725"/>
                <a:gd name="connsiteX35" fmla="*/ 2276475 w 3549650"/>
                <a:gd name="connsiteY35" fmla="*/ 473075 h 720725"/>
                <a:gd name="connsiteX36" fmla="*/ 2425700 w 3549650"/>
                <a:gd name="connsiteY36" fmla="*/ 454025 h 720725"/>
                <a:gd name="connsiteX37" fmla="*/ 2549525 w 3549650"/>
                <a:gd name="connsiteY37" fmla="*/ 438150 h 720725"/>
                <a:gd name="connsiteX38" fmla="*/ 2663825 w 3549650"/>
                <a:gd name="connsiteY38" fmla="*/ 419100 h 720725"/>
                <a:gd name="connsiteX39" fmla="*/ 2746375 w 3549650"/>
                <a:gd name="connsiteY39" fmla="*/ 403225 h 720725"/>
                <a:gd name="connsiteX40" fmla="*/ 2828925 w 3549650"/>
                <a:gd name="connsiteY40" fmla="*/ 381000 h 720725"/>
                <a:gd name="connsiteX41" fmla="*/ 2984500 w 3549650"/>
                <a:gd name="connsiteY41" fmla="*/ 320675 h 720725"/>
                <a:gd name="connsiteX42" fmla="*/ 3095625 w 3549650"/>
                <a:gd name="connsiteY42" fmla="*/ 276225 h 720725"/>
                <a:gd name="connsiteX43" fmla="*/ 3203575 w 3549650"/>
                <a:gd name="connsiteY43" fmla="*/ 219075 h 720725"/>
                <a:gd name="connsiteX44" fmla="*/ 3273425 w 3549650"/>
                <a:gd name="connsiteY44" fmla="*/ 177800 h 720725"/>
                <a:gd name="connsiteX45" fmla="*/ 3359150 w 3549650"/>
                <a:gd name="connsiteY45" fmla="*/ 120650 h 720725"/>
                <a:gd name="connsiteX46" fmla="*/ 3438525 w 3549650"/>
                <a:gd name="connsiteY46" fmla="*/ 60325 h 720725"/>
                <a:gd name="connsiteX47" fmla="*/ 3460750 w 3549650"/>
                <a:gd name="connsiteY47" fmla="*/ 47625 h 720725"/>
                <a:gd name="connsiteX48" fmla="*/ 3495675 w 3549650"/>
                <a:gd name="connsiteY48" fmla="*/ 28575 h 720725"/>
                <a:gd name="connsiteX49" fmla="*/ 3521075 w 3549650"/>
                <a:gd name="connsiteY49" fmla="*/ 19050 h 720725"/>
                <a:gd name="connsiteX50" fmla="*/ 3540125 w 3549650"/>
                <a:gd name="connsiteY50" fmla="*/ 22225 h 720725"/>
                <a:gd name="connsiteX51" fmla="*/ 3549650 w 3549650"/>
                <a:gd name="connsiteY51" fmla="*/ 38100 h 720725"/>
                <a:gd name="connsiteX52" fmla="*/ 3546475 w 3549650"/>
                <a:gd name="connsiteY52" fmla="*/ 63500 h 720725"/>
                <a:gd name="connsiteX53" fmla="*/ 3536950 w 3549650"/>
                <a:gd name="connsiteY53" fmla="*/ 104775 h 720725"/>
                <a:gd name="connsiteX54" fmla="*/ 3505200 w 3549650"/>
                <a:gd name="connsiteY54" fmla="*/ 158750 h 720725"/>
                <a:gd name="connsiteX55" fmla="*/ 3438525 w 3549650"/>
                <a:gd name="connsiteY55" fmla="*/ 222250 h 720725"/>
                <a:gd name="connsiteX56" fmla="*/ 3368675 w 3549650"/>
                <a:gd name="connsiteY56" fmla="*/ 285750 h 720725"/>
                <a:gd name="connsiteX57" fmla="*/ 3248025 w 3549650"/>
                <a:gd name="connsiteY57" fmla="*/ 371475 h 720725"/>
                <a:gd name="connsiteX58" fmla="*/ 3155950 w 3549650"/>
                <a:gd name="connsiteY58" fmla="*/ 431800 h 720725"/>
                <a:gd name="connsiteX59" fmla="*/ 3000375 w 3549650"/>
                <a:gd name="connsiteY59" fmla="*/ 511175 h 720725"/>
                <a:gd name="connsiteX60" fmla="*/ 2860675 w 3549650"/>
                <a:gd name="connsiteY60" fmla="*/ 561975 h 720725"/>
                <a:gd name="connsiteX61" fmla="*/ 2708275 w 3549650"/>
                <a:gd name="connsiteY61" fmla="*/ 606425 h 720725"/>
                <a:gd name="connsiteX62" fmla="*/ 2574925 w 3549650"/>
                <a:gd name="connsiteY62" fmla="*/ 638175 h 720725"/>
                <a:gd name="connsiteX63" fmla="*/ 2438400 w 3549650"/>
                <a:gd name="connsiteY63" fmla="*/ 660400 h 720725"/>
                <a:gd name="connsiteX64" fmla="*/ 2324100 w 3549650"/>
                <a:gd name="connsiteY64" fmla="*/ 679450 h 720725"/>
                <a:gd name="connsiteX65" fmla="*/ 2152650 w 3549650"/>
                <a:gd name="connsiteY65" fmla="*/ 692150 h 720725"/>
                <a:gd name="connsiteX66" fmla="*/ 1876425 w 3549650"/>
                <a:gd name="connsiteY66" fmla="*/ 711200 h 720725"/>
                <a:gd name="connsiteX0" fmla="*/ 1847850 w 3521075"/>
                <a:gd name="connsiteY0" fmla="*/ 711200 h 720725"/>
                <a:gd name="connsiteX1" fmla="*/ 1590675 w 3521075"/>
                <a:gd name="connsiteY1" fmla="*/ 720725 h 720725"/>
                <a:gd name="connsiteX2" fmla="*/ 1425575 w 3521075"/>
                <a:gd name="connsiteY2" fmla="*/ 714375 h 720725"/>
                <a:gd name="connsiteX3" fmla="*/ 1193800 w 3521075"/>
                <a:gd name="connsiteY3" fmla="*/ 701675 h 720725"/>
                <a:gd name="connsiteX4" fmla="*/ 1041400 w 3521075"/>
                <a:gd name="connsiteY4" fmla="*/ 685800 h 720725"/>
                <a:gd name="connsiteX5" fmla="*/ 866775 w 3521075"/>
                <a:gd name="connsiteY5" fmla="*/ 663575 h 720725"/>
                <a:gd name="connsiteX6" fmla="*/ 717550 w 3521075"/>
                <a:gd name="connsiteY6" fmla="*/ 638175 h 720725"/>
                <a:gd name="connsiteX7" fmla="*/ 577850 w 3521075"/>
                <a:gd name="connsiteY7" fmla="*/ 600075 h 720725"/>
                <a:gd name="connsiteX8" fmla="*/ 479425 w 3521075"/>
                <a:gd name="connsiteY8" fmla="*/ 565150 h 720725"/>
                <a:gd name="connsiteX9" fmla="*/ 368300 w 3521075"/>
                <a:gd name="connsiteY9" fmla="*/ 511175 h 720725"/>
                <a:gd name="connsiteX10" fmla="*/ 269875 w 3521075"/>
                <a:gd name="connsiteY10" fmla="*/ 450850 h 720725"/>
                <a:gd name="connsiteX11" fmla="*/ 180975 w 3521075"/>
                <a:gd name="connsiteY11" fmla="*/ 384175 h 720725"/>
                <a:gd name="connsiteX12" fmla="*/ 85725 w 3521075"/>
                <a:gd name="connsiteY12" fmla="*/ 298450 h 720725"/>
                <a:gd name="connsiteX13" fmla="*/ 41275 w 3521075"/>
                <a:gd name="connsiteY13" fmla="*/ 254000 h 720725"/>
                <a:gd name="connsiteX14" fmla="*/ 0 w 3521075"/>
                <a:gd name="connsiteY14" fmla="*/ 203200 h 720725"/>
                <a:gd name="connsiteX15" fmla="*/ 206375 w 3521075"/>
                <a:gd name="connsiteY15" fmla="*/ 0 h 720725"/>
                <a:gd name="connsiteX16" fmla="*/ 457200 w 3521075"/>
                <a:gd name="connsiteY16" fmla="*/ 200025 h 720725"/>
                <a:gd name="connsiteX17" fmla="*/ 466725 w 3521075"/>
                <a:gd name="connsiteY17" fmla="*/ 225425 h 720725"/>
                <a:gd name="connsiteX18" fmla="*/ 485775 w 3521075"/>
                <a:gd name="connsiteY18" fmla="*/ 260350 h 720725"/>
                <a:gd name="connsiteX19" fmla="*/ 523875 w 3521075"/>
                <a:gd name="connsiteY19" fmla="*/ 304800 h 720725"/>
                <a:gd name="connsiteX20" fmla="*/ 568325 w 3521075"/>
                <a:gd name="connsiteY20" fmla="*/ 336550 h 720725"/>
                <a:gd name="connsiteX21" fmla="*/ 644525 w 3521075"/>
                <a:gd name="connsiteY21" fmla="*/ 368300 h 720725"/>
                <a:gd name="connsiteX22" fmla="*/ 746125 w 3521075"/>
                <a:gd name="connsiteY22" fmla="*/ 396875 h 720725"/>
                <a:gd name="connsiteX23" fmla="*/ 863600 w 3521075"/>
                <a:gd name="connsiteY23" fmla="*/ 425450 h 720725"/>
                <a:gd name="connsiteX24" fmla="*/ 984250 w 3521075"/>
                <a:gd name="connsiteY24" fmla="*/ 454025 h 720725"/>
                <a:gd name="connsiteX25" fmla="*/ 1092200 w 3521075"/>
                <a:gd name="connsiteY25" fmla="*/ 473075 h 720725"/>
                <a:gd name="connsiteX26" fmla="*/ 1193800 w 3521075"/>
                <a:gd name="connsiteY26" fmla="*/ 485775 h 720725"/>
                <a:gd name="connsiteX27" fmla="*/ 1295400 w 3521075"/>
                <a:gd name="connsiteY27" fmla="*/ 495300 h 720725"/>
                <a:gd name="connsiteX28" fmla="*/ 1381125 w 3521075"/>
                <a:gd name="connsiteY28" fmla="*/ 495300 h 720725"/>
                <a:gd name="connsiteX29" fmla="*/ 1574800 w 3521075"/>
                <a:gd name="connsiteY29" fmla="*/ 495300 h 720725"/>
                <a:gd name="connsiteX30" fmla="*/ 1762125 w 3521075"/>
                <a:gd name="connsiteY30" fmla="*/ 508000 h 720725"/>
                <a:gd name="connsiteX31" fmla="*/ 1876425 w 3521075"/>
                <a:gd name="connsiteY31" fmla="*/ 508000 h 720725"/>
                <a:gd name="connsiteX32" fmla="*/ 2038350 w 3521075"/>
                <a:gd name="connsiteY32" fmla="*/ 498475 h 720725"/>
                <a:gd name="connsiteX33" fmla="*/ 2092325 w 3521075"/>
                <a:gd name="connsiteY33" fmla="*/ 492125 h 720725"/>
                <a:gd name="connsiteX34" fmla="*/ 2247900 w 3521075"/>
                <a:gd name="connsiteY34" fmla="*/ 473075 h 720725"/>
                <a:gd name="connsiteX35" fmla="*/ 2397125 w 3521075"/>
                <a:gd name="connsiteY35" fmla="*/ 454025 h 720725"/>
                <a:gd name="connsiteX36" fmla="*/ 2520950 w 3521075"/>
                <a:gd name="connsiteY36" fmla="*/ 438150 h 720725"/>
                <a:gd name="connsiteX37" fmla="*/ 2635250 w 3521075"/>
                <a:gd name="connsiteY37" fmla="*/ 419100 h 720725"/>
                <a:gd name="connsiteX38" fmla="*/ 2717800 w 3521075"/>
                <a:gd name="connsiteY38" fmla="*/ 403225 h 720725"/>
                <a:gd name="connsiteX39" fmla="*/ 2800350 w 3521075"/>
                <a:gd name="connsiteY39" fmla="*/ 381000 h 720725"/>
                <a:gd name="connsiteX40" fmla="*/ 2955925 w 3521075"/>
                <a:gd name="connsiteY40" fmla="*/ 320675 h 720725"/>
                <a:gd name="connsiteX41" fmla="*/ 3067050 w 3521075"/>
                <a:gd name="connsiteY41" fmla="*/ 276225 h 720725"/>
                <a:gd name="connsiteX42" fmla="*/ 3175000 w 3521075"/>
                <a:gd name="connsiteY42" fmla="*/ 219075 h 720725"/>
                <a:gd name="connsiteX43" fmla="*/ 3244850 w 3521075"/>
                <a:gd name="connsiteY43" fmla="*/ 177800 h 720725"/>
                <a:gd name="connsiteX44" fmla="*/ 3330575 w 3521075"/>
                <a:gd name="connsiteY44" fmla="*/ 120650 h 720725"/>
                <a:gd name="connsiteX45" fmla="*/ 3409950 w 3521075"/>
                <a:gd name="connsiteY45" fmla="*/ 60325 h 720725"/>
                <a:gd name="connsiteX46" fmla="*/ 3432175 w 3521075"/>
                <a:gd name="connsiteY46" fmla="*/ 47625 h 720725"/>
                <a:gd name="connsiteX47" fmla="*/ 3467100 w 3521075"/>
                <a:gd name="connsiteY47" fmla="*/ 28575 h 720725"/>
                <a:gd name="connsiteX48" fmla="*/ 3492500 w 3521075"/>
                <a:gd name="connsiteY48" fmla="*/ 19050 h 720725"/>
                <a:gd name="connsiteX49" fmla="*/ 3511550 w 3521075"/>
                <a:gd name="connsiteY49" fmla="*/ 22225 h 720725"/>
                <a:gd name="connsiteX50" fmla="*/ 3521075 w 3521075"/>
                <a:gd name="connsiteY50" fmla="*/ 38100 h 720725"/>
                <a:gd name="connsiteX51" fmla="*/ 3517900 w 3521075"/>
                <a:gd name="connsiteY51" fmla="*/ 63500 h 720725"/>
                <a:gd name="connsiteX52" fmla="*/ 3508375 w 3521075"/>
                <a:gd name="connsiteY52" fmla="*/ 104775 h 720725"/>
                <a:gd name="connsiteX53" fmla="*/ 3476625 w 3521075"/>
                <a:gd name="connsiteY53" fmla="*/ 158750 h 720725"/>
                <a:gd name="connsiteX54" fmla="*/ 3409950 w 3521075"/>
                <a:gd name="connsiteY54" fmla="*/ 222250 h 720725"/>
                <a:gd name="connsiteX55" fmla="*/ 3340100 w 3521075"/>
                <a:gd name="connsiteY55" fmla="*/ 285750 h 720725"/>
                <a:gd name="connsiteX56" fmla="*/ 3219450 w 3521075"/>
                <a:gd name="connsiteY56" fmla="*/ 371475 h 720725"/>
                <a:gd name="connsiteX57" fmla="*/ 3127375 w 3521075"/>
                <a:gd name="connsiteY57" fmla="*/ 431800 h 720725"/>
                <a:gd name="connsiteX58" fmla="*/ 2971800 w 3521075"/>
                <a:gd name="connsiteY58" fmla="*/ 511175 h 720725"/>
                <a:gd name="connsiteX59" fmla="*/ 2832100 w 3521075"/>
                <a:gd name="connsiteY59" fmla="*/ 561975 h 720725"/>
                <a:gd name="connsiteX60" fmla="*/ 2679700 w 3521075"/>
                <a:gd name="connsiteY60" fmla="*/ 606425 h 720725"/>
                <a:gd name="connsiteX61" fmla="*/ 2546350 w 3521075"/>
                <a:gd name="connsiteY61" fmla="*/ 638175 h 720725"/>
                <a:gd name="connsiteX62" fmla="*/ 2409825 w 3521075"/>
                <a:gd name="connsiteY62" fmla="*/ 660400 h 720725"/>
                <a:gd name="connsiteX63" fmla="*/ 2295525 w 3521075"/>
                <a:gd name="connsiteY63" fmla="*/ 679450 h 720725"/>
                <a:gd name="connsiteX64" fmla="*/ 2124075 w 3521075"/>
                <a:gd name="connsiteY64" fmla="*/ 692150 h 720725"/>
                <a:gd name="connsiteX65" fmla="*/ 1847850 w 3521075"/>
                <a:gd name="connsiteY65" fmla="*/ 711200 h 720725"/>
                <a:gd name="connsiteX0" fmla="*/ 1806575 w 3479800"/>
                <a:gd name="connsiteY0" fmla="*/ 711200 h 720725"/>
                <a:gd name="connsiteX1" fmla="*/ 1549400 w 3479800"/>
                <a:gd name="connsiteY1" fmla="*/ 720725 h 720725"/>
                <a:gd name="connsiteX2" fmla="*/ 1384300 w 3479800"/>
                <a:gd name="connsiteY2" fmla="*/ 714375 h 720725"/>
                <a:gd name="connsiteX3" fmla="*/ 1152525 w 3479800"/>
                <a:gd name="connsiteY3" fmla="*/ 701675 h 720725"/>
                <a:gd name="connsiteX4" fmla="*/ 1000125 w 3479800"/>
                <a:gd name="connsiteY4" fmla="*/ 685800 h 720725"/>
                <a:gd name="connsiteX5" fmla="*/ 825500 w 3479800"/>
                <a:gd name="connsiteY5" fmla="*/ 663575 h 720725"/>
                <a:gd name="connsiteX6" fmla="*/ 676275 w 3479800"/>
                <a:gd name="connsiteY6" fmla="*/ 638175 h 720725"/>
                <a:gd name="connsiteX7" fmla="*/ 536575 w 3479800"/>
                <a:gd name="connsiteY7" fmla="*/ 600075 h 720725"/>
                <a:gd name="connsiteX8" fmla="*/ 438150 w 3479800"/>
                <a:gd name="connsiteY8" fmla="*/ 565150 h 720725"/>
                <a:gd name="connsiteX9" fmla="*/ 327025 w 3479800"/>
                <a:gd name="connsiteY9" fmla="*/ 511175 h 720725"/>
                <a:gd name="connsiteX10" fmla="*/ 228600 w 3479800"/>
                <a:gd name="connsiteY10" fmla="*/ 450850 h 720725"/>
                <a:gd name="connsiteX11" fmla="*/ 139700 w 3479800"/>
                <a:gd name="connsiteY11" fmla="*/ 384175 h 720725"/>
                <a:gd name="connsiteX12" fmla="*/ 44450 w 3479800"/>
                <a:gd name="connsiteY12" fmla="*/ 298450 h 720725"/>
                <a:gd name="connsiteX13" fmla="*/ 0 w 3479800"/>
                <a:gd name="connsiteY13" fmla="*/ 254000 h 720725"/>
                <a:gd name="connsiteX14" fmla="*/ 165100 w 3479800"/>
                <a:gd name="connsiteY14" fmla="*/ 0 h 720725"/>
                <a:gd name="connsiteX15" fmla="*/ 415925 w 3479800"/>
                <a:gd name="connsiteY15" fmla="*/ 200025 h 720725"/>
                <a:gd name="connsiteX16" fmla="*/ 425450 w 3479800"/>
                <a:gd name="connsiteY16" fmla="*/ 225425 h 720725"/>
                <a:gd name="connsiteX17" fmla="*/ 444500 w 3479800"/>
                <a:gd name="connsiteY17" fmla="*/ 260350 h 720725"/>
                <a:gd name="connsiteX18" fmla="*/ 482600 w 3479800"/>
                <a:gd name="connsiteY18" fmla="*/ 304800 h 720725"/>
                <a:gd name="connsiteX19" fmla="*/ 527050 w 3479800"/>
                <a:gd name="connsiteY19" fmla="*/ 336550 h 720725"/>
                <a:gd name="connsiteX20" fmla="*/ 603250 w 3479800"/>
                <a:gd name="connsiteY20" fmla="*/ 368300 h 720725"/>
                <a:gd name="connsiteX21" fmla="*/ 704850 w 3479800"/>
                <a:gd name="connsiteY21" fmla="*/ 396875 h 720725"/>
                <a:gd name="connsiteX22" fmla="*/ 822325 w 3479800"/>
                <a:gd name="connsiteY22" fmla="*/ 425450 h 720725"/>
                <a:gd name="connsiteX23" fmla="*/ 942975 w 3479800"/>
                <a:gd name="connsiteY23" fmla="*/ 454025 h 720725"/>
                <a:gd name="connsiteX24" fmla="*/ 1050925 w 3479800"/>
                <a:gd name="connsiteY24" fmla="*/ 473075 h 720725"/>
                <a:gd name="connsiteX25" fmla="*/ 1152525 w 3479800"/>
                <a:gd name="connsiteY25" fmla="*/ 485775 h 720725"/>
                <a:gd name="connsiteX26" fmla="*/ 1254125 w 3479800"/>
                <a:gd name="connsiteY26" fmla="*/ 495300 h 720725"/>
                <a:gd name="connsiteX27" fmla="*/ 1339850 w 3479800"/>
                <a:gd name="connsiteY27" fmla="*/ 495300 h 720725"/>
                <a:gd name="connsiteX28" fmla="*/ 1533525 w 3479800"/>
                <a:gd name="connsiteY28" fmla="*/ 495300 h 720725"/>
                <a:gd name="connsiteX29" fmla="*/ 1720850 w 3479800"/>
                <a:gd name="connsiteY29" fmla="*/ 508000 h 720725"/>
                <a:gd name="connsiteX30" fmla="*/ 1835150 w 3479800"/>
                <a:gd name="connsiteY30" fmla="*/ 508000 h 720725"/>
                <a:gd name="connsiteX31" fmla="*/ 1997075 w 3479800"/>
                <a:gd name="connsiteY31" fmla="*/ 498475 h 720725"/>
                <a:gd name="connsiteX32" fmla="*/ 2051050 w 3479800"/>
                <a:gd name="connsiteY32" fmla="*/ 492125 h 720725"/>
                <a:gd name="connsiteX33" fmla="*/ 2206625 w 3479800"/>
                <a:gd name="connsiteY33" fmla="*/ 473075 h 720725"/>
                <a:gd name="connsiteX34" fmla="*/ 2355850 w 3479800"/>
                <a:gd name="connsiteY34" fmla="*/ 454025 h 720725"/>
                <a:gd name="connsiteX35" fmla="*/ 2479675 w 3479800"/>
                <a:gd name="connsiteY35" fmla="*/ 438150 h 720725"/>
                <a:gd name="connsiteX36" fmla="*/ 2593975 w 3479800"/>
                <a:gd name="connsiteY36" fmla="*/ 419100 h 720725"/>
                <a:gd name="connsiteX37" fmla="*/ 2676525 w 3479800"/>
                <a:gd name="connsiteY37" fmla="*/ 403225 h 720725"/>
                <a:gd name="connsiteX38" fmla="*/ 2759075 w 3479800"/>
                <a:gd name="connsiteY38" fmla="*/ 381000 h 720725"/>
                <a:gd name="connsiteX39" fmla="*/ 2914650 w 3479800"/>
                <a:gd name="connsiteY39" fmla="*/ 320675 h 720725"/>
                <a:gd name="connsiteX40" fmla="*/ 3025775 w 3479800"/>
                <a:gd name="connsiteY40" fmla="*/ 276225 h 720725"/>
                <a:gd name="connsiteX41" fmla="*/ 3133725 w 3479800"/>
                <a:gd name="connsiteY41" fmla="*/ 219075 h 720725"/>
                <a:gd name="connsiteX42" fmla="*/ 3203575 w 3479800"/>
                <a:gd name="connsiteY42" fmla="*/ 177800 h 720725"/>
                <a:gd name="connsiteX43" fmla="*/ 3289300 w 3479800"/>
                <a:gd name="connsiteY43" fmla="*/ 120650 h 720725"/>
                <a:gd name="connsiteX44" fmla="*/ 3368675 w 3479800"/>
                <a:gd name="connsiteY44" fmla="*/ 60325 h 720725"/>
                <a:gd name="connsiteX45" fmla="*/ 3390900 w 3479800"/>
                <a:gd name="connsiteY45" fmla="*/ 47625 h 720725"/>
                <a:gd name="connsiteX46" fmla="*/ 3425825 w 3479800"/>
                <a:gd name="connsiteY46" fmla="*/ 28575 h 720725"/>
                <a:gd name="connsiteX47" fmla="*/ 3451225 w 3479800"/>
                <a:gd name="connsiteY47" fmla="*/ 19050 h 720725"/>
                <a:gd name="connsiteX48" fmla="*/ 3470275 w 3479800"/>
                <a:gd name="connsiteY48" fmla="*/ 22225 h 720725"/>
                <a:gd name="connsiteX49" fmla="*/ 3479800 w 3479800"/>
                <a:gd name="connsiteY49" fmla="*/ 38100 h 720725"/>
                <a:gd name="connsiteX50" fmla="*/ 3476625 w 3479800"/>
                <a:gd name="connsiteY50" fmla="*/ 63500 h 720725"/>
                <a:gd name="connsiteX51" fmla="*/ 3467100 w 3479800"/>
                <a:gd name="connsiteY51" fmla="*/ 104775 h 720725"/>
                <a:gd name="connsiteX52" fmla="*/ 3435350 w 3479800"/>
                <a:gd name="connsiteY52" fmla="*/ 158750 h 720725"/>
                <a:gd name="connsiteX53" fmla="*/ 3368675 w 3479800"/>
                <a:gd name="connsiteY53" fmla="*/ 222250 h 720725"/>
                <a:gd name="connsiteX54" fmla="*/ 3298825 w 3479800"/>
                <a:gd name="connsiteY54" fmla="*/ 285750 h 720725"/>
                <a:gd name="connsiteX55" fmla="*/ 3178175 w 3479800"/>
                <a:gd name="connsiteY55" fmla="*/ 371475 h 720725"/>
                <a:gd name="connsiteX56" fmla="*/ 3086100 w 3479800"/>
                <a:gd name="connsiteY56" fmla="*/ 431800 h 720725"/>
                <a:gd name="connsiteX57" fmla="*/ 2930525 w 3479800"/>
                <a:gd name="connsiteY57" fmla="*/ 511175 h 720725"/>
                <a:gd name="connsiteX58" fmla="*/ 2790825 w 3479800"/>
                <a:gd name="connsiteY58" fmla="*/ 561975 h 720725"/>
                <a:gd name="connsiteX59" fmla="*/ 2638425 w 3479800"/>
                <a:gd name="connsiteY59" fmla="*/ 606425 h 720725"/>
                <a:gd name="connsiteX60" fmla="*/ 2505075 w 3479800"/>
                <a:gd name="connsiteY60" fmla="*/ 638175 h 720725"/>
                <a:gd name="connsiteX61" fmla="*/ 2368550 w 3479800"/>
                <a:gd name="connsiteY61" fmla="*/ 660400 h 720725"/>
                <a:gd name="connsiteX62" fmla="*/ 2254250 w 3479800"/>
                <a:gd name="connsiteY62" fmla="*/ 679450 h 720725"/>
                <a:gd name="connsiteX63" fmla="*/ 2082800 w 3479800"/>
                <a:gd name="connsiteY63" fmla="*/ 692150 h 720725"/>
                <a:gd name="connsiteX64" fmla="*/ 1806575 w 3479800"/>
                <a:gd name="connsiteY64" fmla="*/ 711200 h 72072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15925 w 3479800"/>
                <a:gd name="connsiteY14" fmla="*/ 180975 h 701675"/>
                <a:gd name="connsiteX15" fmla="*/ 425450 w 3479800"/>
                <a:gd name="connsiteY15" fmla="*/ 206375 h 701675"/>
                <a:gd name="connsiteX16" fmla="*/ 444500 w 3479800"/>
                <a:gd name="connsiteY16" fmla="*/ 241300 h 701675"/>
                <a:gd name="connsiteX17" fmla="*/ 482600 w 3479800"/>
                <a:gd name="connsiteY17" fmla="*/ 285750 h 701675"/>
                <a:gd name="connsiteX18" fmla="*/ 527050 w 3479800"/>
                <a:gd name="connsiteY18" fmla="*/ 317500 h 701675"/>
                <a:gd name="connsiteX19" fmla="*/ 603250 w 3479800"/>
                <a:gd name="connsiteY19" fmla="*/ 349250 h 701675"/>
                <a:gd name="connsiteX20" fmla="*/ 704850 w 3479800"/>
                <a:gd name="connsiteY20" fmla="*/ 377825 h 701675"/>
                <a:gd name="connsiteX21" fmla="*/ 822325 w 3479800"/>
                <a:gd name="connsiteY21" fmla="*/ 406400 h 701675"/>
                <a:gd name="connsiteX22" fmla="*/ 942975 w 3479800"/>
                <a:gd name="connsiteY22" fmla="*/ 434975 h 701675"/>
                <a:gd name="connsiteX23" fmla="*/ 1050925 w 3479800"/>
                <a:gd name="connsiteY23" fmla="*/ 454025 h 701675"/>
                <a:gd name="connsiteX24" fmla="*/ 1152525 w 3479800"/>
                <a:gd name="connsiteY24" fmla="*/ 466725 h 701675"/>
                <a:gd name="connsiteX25" fmla="*/ 1254125 w 3479800"/>
                <a:gd name="connsiteY25" fmla="*/ 476250 h 701675"/>
                <a:gd name="connsiteX26" fmla="*/ 1339850 w 3479800"/>
                <a:gd name="connsiteY26" fmla="*/ 476250 h 701675"/>
                <a:gd name="connsiteX27" fmla="*/ 1533525 w 3479800"/>
                <a:gd name="connsiteY27" fmla="*/ 476250 h 701675"/>
                <a:gd name="connsiteX28" fmla="*/ 1720850 w 3479800"/>
                <a:gd name="connsiteY28" fmla="*/ 488950 h 701675"/>
                <a:gd name="connsiteX29" fmla="*/ 1835150 w 3479800"/>
                <a:gd name="connsiteY29" fmla="*/ 488950 h 701675"/>
                <a:gd name="connsiteX30" fmla="*/ 1997075 w 3479800"/>
                <a:gd name="connsiteY30" fmla="*/ 479425 h 701675"/>
                <a:gd name="connsiteX31" fmla="*/ 2051050 w 3479800"/>
                <a:gd name="connsiteY31" fmla="*/ 473075 h 701675"/>
                <a:gd name="connsiteX32" fmla="*/ 2206625 w 3479800"/>
                <a:gd name="connsiteY32" fmla="*/ 454025 h 701675"/>
                <a:gd name="connsiteX33" fmla="*/ 2355850 w 3479800"/>
                <a:gd name="connsiteY33" fmla="*/ 434975 h 701675"/>
                <a:gd name="connsiteX34" fmla="*/ 2479675 w 3479800"/>
                <a:gd name="connsiteY34" fmla="*/ 419100 h 701675"/>
                <a:gd name="connsiteX35" fmla="*/ 2593975 w 3479800"/>
                <a:gd name="connsiteY35" fmla="*/ 400050 h 701675"/>
                <a:gd name="connsiteX36" fmla="*/ 2676525 w 3479800"/>
                <a:gd name="connsiteY36" fmla="*/ 384175 h 701675"/>
                <a:gd name="connsiteX37" fmla="*/ 2759075 w 3479800"/>
                <a:gd name="connsiteY37" fmla="*/ 361950 h 701675"/>
                <a:gd name="connsiteX38" fmla="*/ 2914650 w 3479800"/>
                <a:gd name="connsiteY38" fmla="*/ 301625 h 701675"/>
                <a:gd name="connsiteX39" fmla="*/ 3025775 w 3479800"/>
                <a:gd name="connsiteY39" fmla="*/ 257175 h 701675"/>
                <a:gd name="connsiteX40" fmla="*/ 3133725 w 3479800"/>
                <a:gd name="connsiteY40" fmla="*/ 200025 h 701675"/>
                <a:gd name="connsiteX41" fmla="*/ 3203575 w 3479800"/>
                <a:gd name="connsiteY41" fmla="*/ 158750 h 701675"/>
                <a:gd name="connsiteX42" fmla="*/ 3289300 w 3479800"/>
                <a:gd name="connsiteY42" fmla="*/ 101600 h 701675"/>
                <a:gd name="connsiteX43" fmla="*/ 3368675 w 3479800"/>
                <a:gd name="connsiteY43" fmla="*/ 41275 h 701675"/>
                <a:gd name="connsiteX44" fmla="*/ 3390900 w 3479800"/>
                <a:gd name="connsiteY44" fmla="*/ 28575 h 701675"/>
                <a:gd name="connsiteX45" fmla="*/ 3425825 w 3479800"/>
                <a:gd name="connsiteY45" fmla="*/ 9525 h 701675"/>
                <a:gd name="connsiteX46" fmla="*/ 3451225 w 3479800"/>
                <a:gd name="connsiteY46" fmla="*/ 0 h 701675"/>
                <a:gd name="connsiteX47" fmla="*/ 3470275 w 3479800"/>
                <a:gd name="connsiteY47" fmla="*/ 3175 h 701675"/>
                <a:gd name="connsiteX48" fmla="*/ 3479800 w 3479800"/>
                <a:gd name="connsiteY48" fmla="*/ 19050 h 701675"/>
                <a:gd name="connsiteX49" fmla="*/ 3476625 w 3479800"/>
                <a:gd name="connsiteY49" fmla="*/ 44450 h 701675"/>
                <a:gd name="connsiteX50" fmla="*/ 3467100 w 3479800"/>
                <a:gd name="connsiteY50" fmla="*/ 85725 h 701675"/>
                <a:gd name="connsiteX51" fmla="*/ 3435350 w 3479800"/>
                <a:gd name="connsiteY51" fmla="*/ 139700 h 701675"/>
                <a:gd name="connsiteX52" fmla="*/ 3368675 w 3479800"/>
                <a:gd name="connsiteY52" fmla="*/ 203200 h 701675"/>
                <a:gd name="connsiteX53" fmla="*/ 3298825 w 3479800"/>
                <a:gd name="connsiteY53" fmla="*/ 266700 h 701675"/>
                <a:gd name="connsiteX54" fmla="*/ 3178175 w 3479800"/>
                <a:gd name="connsiteY54" fmla="*/ 352425 h 701675"/>
                <a:gd name="connsiteX55" fmla="*/ 3086100 w 3479800"/>
                <a:gd name="connsiteY55" fmla="*/ 412750 h 701675"/>
                <a:gd name="connsiteX56" fmla="*/ 2930525 w 3479800"/>
                <a:gd name="connsiteY56" fmla="*/ 492125 h 701675"/>
                <a:gd name="connsiteX57" fmla="*/ 2790825 w 3479800"/>
                <a:gd name="connsiteY57" fmla="*/ 542925 h 701675"/>
                <a:gd name="connsiteX58" fmla="*/ 2638425 w 3479800"/>
                <a:gd name="connsiteY58" fmla="*/ 587375 h 701675"/>
                <a:gd name="connsiteX59" fmla="*/ 2505075 w 3479800"/>
                <a:gd name="connsiteY59" fmla="*/ 619125 h 701675"/>
                <a:gd name="connsiteX60" fmla="*/ 2368550 w 3479800"/>
                <a:gd name="connsiteY60" fmla="*/ 641350 h 701675"/>
                <a:gd name="connsiteX61" fmla="*/ 2254250 w 3479800"/>
                <a:gd name="connsiteY61" fmla="*/ 660400 h 701675"/>
                <a:gd name="connsiteX62" fmla="*/ 2082800 w 3479800"/>
                <a:gd name="connsiteY62" fmla="*/ 673100 h 701675"/>
                <a:gd name="connsiteX63" fmla="*/ 1806575 w 3479800"/>
                <a:gd name="connsiteY6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25450 w 3479800"/>
                <a:gd name="connsiteY14" fmla="*/ 206375 h 701675"/>
                <a:gd name="connsiteX15" fmla="*/ 444500 w 3479800"/>
                <a:gd name="connsiteY15" fmla="*/ 241300 h 701675"/>
                <a:gd name="connsiteX16" fmla="*/ 482600 w 3479800"/>
                <a:gd name="connsiteY16" fmla="*/ 285750 h 701675"/>
                <a:gd name="connsiteX17" fmla="*/ 527050 w 3479800"/>
                <a:gd name="connsiteY17" fmla="*/ 317500 h 701675"/>
                <a:gd name="connsiteX18" fmla="*/ 603250 w 3479800"/>
                <a:gd name="connsiteY18" fmla="*/ 349250 h 701675"/>
                <a:gd name="connsiteX19" fmla="*/ 704850 w 3479800"/>
                <a:gd name="connsiteY19" fmla="*/ 377825 h 701675"/>
                <a:gd name="connsiteX20" fmla="*/ 822325 w 3479800"/>
                <a:gd name="connsiteY20" fmla="*/ 406400 h 701675"/>
                <a:gd name="connsiteX21" fmla="*/ 942975 w 3479800"/>
                <a:gd name="connsiteY21" fmla="*/ 434975 h 701675"/>
                <a:gd name="connsiteX22" fmla="*/ 1050925 w 3479800"/>
                <a:gd name="connsiteY22" fmla="*/ 454025 h 701675"/>
                <a:gd name="connsiteX23" fmla="*/ 1152525 w 3479800"/>
                <a:gd name="connsiteY23" fmla="*/ 466725 h 701675"/>
                <a:gd name="connsiteX24" fmla="*/ 1254125 w 3479800"/>
                <a:gd name="connsiteY24" fmla="*/ 476250 h 701675"/>
                <a:gd name="connsiteX25" fmla="*/ 1339850 w 3479800"/>
                <a:gd name="connsiteY25" fmla="*/ 476250 h 701675"/>
                <a:gd name="connsiteX26" fmla="*/ 1533525 w 3479800"/>
                <a:gd name="connsiteY26" fmla="*/ 476250 h 701675"/>
                <a:gd name="connsiteX27" fmla="*/ 1720850 w 3479800"/>
                <a:gd name="connsiteY27" fmla="*/ 488950 h 701675"/>
                <a:gd name="connsiteX28" fmla="*/ 1835150 w 3479800"/>
                <a:gd name="connsiteY28" fmla="*/ 488950 h 701675"/>
                <a:gd name="connsiteX29" fmla="*/ 1997075 w 3479800"/>
                <a:gd name="connsiteY29" fmla="*/ 479425 h 701675"/>
                <a:gd name="connsiteX30" fmla="*/ 2051050 w 3479800"/>
                <a:gd name="connsiteY30" fmla="*/ 473075 h 701675"/>
                <a:gd name="connsiteX31" fmla="*/ 2206625 w 3479800"/>
                <a:gd name="connsiteY31" fmla="*/ 454025 h 701675"/>
                <a:gd name="connsiteX32" fmla="*/ 2355850 w 3479800"/>
                <a:gd name="connsiteY32" fmla="*/ 434975 h 701675"/>
                <a:gd name="connsiteX33" fmla="*/ 2479675 w 3479800"/>
                <a:gd name="connsiteY33" fmla="*/ 419100 h 701675"/>
                <a:gd name="connsiteX34" fmla="*/ 2593975 w 3479800"/>
                <a:gd name="connsiteY34" fmla="*/ 400050 h 701675"/>
                <a:gd name="connsiteX35" fmla="*/ 2676525 w 3479800"/>
                <a:gd name="connsiteY35" fmla="*/ 384175 h 701675"/>
                <a:gd name="connsiteX36" fmla="*/ 2759075 w 3479800"/>
                <a:gd name="connsiteY36" fmla="*/ 361950 h 701675"/>
                <a:gd name="connsiteX37" fmla="*/ 2914650 w 3479800"/>
                <a:gd name="connsiteY37" fmla="*/ 301625 h 701675"/>
                <a:gd name="connsiteX38" fmla="*/ 3025775 w 3479800"/>
                <a:gd name="connsiteY38" fmla="*/ 257175 h 701675"/>
                <a:gd name="connsiteX39" fmla="*/ 3133725 w 3479800"/>
                <a:gd name="connsiteY39" fmla="*/ 200025 h 701675"/>
                <a:gd name="connsiteX40" fmla="*/ 3203575 w 3479800"/>
                <a:gd name="connsiteY40" fmla="*/ 158750 h 701675"/>
                <a:gd name="connsiteX41" fmla="*/ 3289300 w 3479800"/>
                <a:gd name="connsiteY41" fmla="*/ 101600 h 701675"/>
                <a:gd name="connsiteX42" fmla="*/ 3368675 w 3479800"/>
                <a:gd name="connsiteY42" fmla="*/ 41275 h 701675"/>
                <a:gd name="connsiteX43" fmla="*/ 3390900 w 3479800"/>
                <a:gd name="connsiteY43" fmla="*/ 28575 h 701675"/>
                <a:gd name="connsiteX44" fmla="*/ 3425825 w 3479800"/>
                <a:gd name="connsiteY44" fmla="*/ 9525 h 701675"/>
                <a:gd name="connsiteX45" fmla="*/ 3451225 w 3479800"/>
                <a:gd name="connsiteY45" fmla="*/ 0 h 701675"/>
                <a:gd name="connsiteX46" fmla="*/ 3470275 w 3479800"/>
                <a:gd name="connsiteY46" fmla="*/ 3175 h 701675"/>
                <a:gd name="connsiteX47" fmla="*/ 3479800 w 3479800"/>
                <a:gd name="connsiteY47" fmla="*/ 19050 h 701675"/>
                <a:gd name="connsiteX48" fmla="*/ 3476625 w 3479800"/>
                <a:gd name="connsiteY48" fmla="*/ 44450 h 701675"/>
                <a:gd name="connsiteX49" fmla="*/ 3467100 w 3479800"/>
                <a:gd name="connsiteY49" fmla="*/ 85725 h 701675"/>
                <a:gd name="connsiteX50" fmla="*/ 3435350 w 3479800"/>
                <a:gd name="connsiteY50" fmla="*/ 139700 h 701675"/>
                <a:gd name="connsiteX51" fmla="*/ 3368675 w 3479800"/>
                <a:gd name="connsiteY51" fmla="*/ 203200 h 701675"/>
                <a:gd name="connsiteX52" fmla="*/ 3298825 w 3479800"/>
                <a:gd name="connsiteY52" fmla="*/ 266700 h 701675"/>
                <a:gd name="connsiteX53" fmla="*/ 3178175 w 3479800"/>
                <a:gd name="connsiteY53" fmla="*/ 352425 h 701675"/>
                <a:gd name="connsiteX54" fmla="*/ 3086100 w 3479800"/>
                <a:gd name="connsiteY54" fmla="*/ 412750 h 701675"/>
                <a:gd name="connsiteX55" fmla="*/ 2930525 w 3479800"/>
                <a:gd name="connsiteY55" fmla="*/ 492125 h 701675"/>
                <a:gd name="connsiteX56" fmla="*/ 2790825 w 3479800"/>
                <a:gd name="connsiteY56" fmla="*/ 542925 h 701675"/>
                <a:gd name="connsiteX57" fmla="*/ 2638425 w 3479800"/>
                <a:gd name="connsiteY57" fmla="*/ 587375 h 701675"/>
                <a:gd name="connsiteX58" fmla="*/ 2505075 w 3479800"/>
                <a:gd name="connsiteY58" fmla="*/ 619125 h 701675"/>
                <a:gd name="connsiteX59" fmla="*/ 2368550 w 3479800"/>
                <a:gd name="connsiteY59" fmla="*/ 641350 h 701675"/>
                <a:gd name="connsiteX60" fmla="*/ 2254250 w 3479800"/>
                <a:gd name="connsiteY60" fmla="*/ 660400 h 701675"/>
                <a:gd name="connsiteX61" fmla="*/ 2082800 w 3479800"/>
                <a:gd name="connsiteY61" fmla="*/ 673100 h 701675"/>
                <a:gd name="connsiteX62" fmla="*/ 1806575 w 3479800"/>
                <a:gd name="connsiteY6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44500 w 3479800"/>
                <a:gd name="connsiteY14" fmla="*/ 241300 h 701675"/>
                <a:gd name="connsiteX15" fmla="*/ 482600 w 3479800"/>
                <a:gd name="connsiteY15" fmla="*/ 285750 h 701675"/>
                <a:gd name="connsiteX16" fmla="*/ 527050 w 3479800"/>
                <a:gd name="connsiteY16" fmla="*/ 317500 h 701675"/>
                <a:gd name="connsiteX17" fmla="*/ 603250 w 3479800"/>
                <a:gd name="connsiteY17" fmla="*/ 349250 h 701675"/>
                <a:gd name="connsiteX18" fmla="*/ 704850 w 3479800"/>
                <a:gd name="connsiteY18" fmla="*/ 377825 h 701675"/>
                <a:gd name="connsiteX19" fmla="*/ 822325 w 3479800"/>
                <a:gd name="connsiteY19" fmla="*/ 406400 h 701675"/>
                <a:gd name="connsiteX20" fmla="*/ 942975 w 3479800"/>
                <a:gd name="connsiteY20" fmla="*/ 434975 h 701675"/>
                <a:gd name="connsiteX21" fmla="*/ 1050925 w 3479800"/>
                <a:gd name="connsiteY21" fmla="*/ 454025 h 701675"/>
                <a:gd name="connsiteX22" fmla="*/ 1152525 w 3479800"/>
                <a:gd name="connsiteY22" fmla="*/ 466725 h 701675"/>
                <a:gd name="connsiteX23" fmla="*/ 1254125 w 3479800"/>
                <a:gd name="connsiteY23" fmla="*/ 476250 h 701675"/>
                <a:gd name="connsiteX24" fmla="*/ 1339850 w 3479800"/>
                <a:gd name="connsiteY24" fmla="*/ 476250 h 701675"/>
                <a:gd name="connsiteX25" fmla="*/ 1533525 w 3479800"/>
                <a:gd name="connsiteY25" fmla="*/ 476250 h 701675"/>
                <a:gd name="connsiteX26" fmla="*/ 1720850 w 3479800"/>
                <a:gd name="connsiteY26" fmla="*/ 488950 h 701675"/>
                <a:gd name="connsiteX27" fmla="*/ 1835150 w 3479800"/>
                <a:gd name="connsiteY27" fmla="*/ 488950 h 701675"/>
                <a:gd name="connsiteX28" fmla="*/ 1997075 w 3479800"/>
                <a:gd name="connsiteY28" fmla="*/ 479425 h 701675"/>
                <a:gd name="connsiteX29" fmla="*/ 2051050 w 3479800"/>
                <a:gd name="connsiteY29" fmla="*/ 473075 h 701675"/>
                <a:gd name="connsiteX30" fmla="*/ 2206625 w 3479800"/>
                <a:gd name="connsiteY30" fmla="*/ 454025 h 701675"/>
                <a:gd name="connsiteX31" fmla="*/ 2355850 w 3479800"/>
                <a:gd name="connsiteY31" fmla="*/ 434975 h 701675"/>
                <a:gd name="connsiteX32" fmla="*/ 2479675 w 3479800"/>
                <a:gd name="connsiteY32" fmla="*/ 419100 h 701675"/>
                <a:gd name="connsiteX33" fmla="*/ 2593975 w 3479800"/>
                <a:gd name="connsiteY33" fmla="*/ 400050 h 701675"/>
                <a:gd name="connsiteX34" fmla="*/ 2676525 w 3479800"/>
                <a:gd name="connsiteY34" fmla="*/ 384175 h 701675"/>
                <a:gd name="connsiteX35" fmla="*/ 2759075 w 3479800"/>
                <a:gd name="connsiteY35" fmla="*/ 361950 h 701675"/>
                <a:gd name="connsiteX36" fmla="*/ 2914650 w 3479800"/>
                <a:gd name="connsiteY36" fmla="*/ 301625 h 701675"/>
                <a:gd name="connsiteX37" fmla="*/ 3025775 w 3479800"/>
                <a:gd name="connsiteY37" fmla="*/ 257175 h 701675"/>
                <a:gd name="connsiteX38" fmla="*/ 3133725 w 3479800"/>
                <a:gd name="connsiteY38" fmla="*/ 200025 h 701675"/>
                <a:gd name="connsiteX39" fmla="*/ 3203575 w 3479800"/>
                <a:gd name="connsiteY39" fmla="*/ 158750 h 701675"/>
                <a:gd name="connsiteX40" fmla="*/ 3289300 w 3479800"/>
                <a:gd name="connsiteY40" fmla="*/ 101600 h 701675"/>
                <a:gd name="connsiteX41" fmla="*/ 3368675 w 3479800"/>
                <a:gd name="connsiteY41" fmla="*/ 41275 h 701675"/>
                <a:gd name="connsiteX42" fmla="*/ 3390900 w 3479800"/>
                <a:gd name="connsiteY42" fmla="*/ 28575 h 701675"/>
                <a:gd name="connsiteX43" fmla="*/ 3425825 w 3479800"/>
                <a:gd name="connsiteY43" fmla="*/ 9525 h 701675"/>
                <a:gd name="connsiteX44" fmla="*/ 3451225 w 3479800"/>
                <a:gd name="connsiteY44" fmla="*/ 0 h 701675"/>
                <a:gd name="connsiteX45" fmla="*/ 3470275 w 3479800"/>
                <a:gd name="connsiteY45" fmla="*/ 3175 h 701675"/>
                <a:gd name="connsiteX46" fmla="*/ 3479800 w 3479800"/>
                <a:gd name="connsiteY46" fmla="*/ 19050 h 701675"/>
                <a:gd name="connsiteX47" fmla="*/ 3476625 w 3479800"/>
                <a:gd name="connsiteY47" fmla="*/ 44450 h 701675"/>
                <a:gd name="connsiteX48" fmla="*/ 3467100 w 3479800"/>
                <a:gd name="connsiteY48" fmla="*/ 85725 h 701675"/>
                <a:gd name="connsiteX49" fmla="*/ 3435350 w 3479800"/>
                <a:gd name="connsiteY49" fmla="*/ 139700 h 701675"/>
                <a:gd name="connsiteX50" fmla="*/ 3368675 w 3479800"/>
                <a:gd name="connsiteY50" fmla="*/ 203200 h 701675"/>
                <a:gd name="connsiteX51" fmla="*/ 3298825 w 3479800"/>
                <a:gd name="connsiteY51" fmla="*/ 266700 h 701675"/>
                <a:gd name="connsiteX52" fmla="*/ 3178175 w 3479800"/>
                <a:gd name="connsiteY52" fmla="*/ 352425 h 701675"/>
                <a:gd name="connsiteX53" fmla="*/ 3086100 w 3479800"/>
                <a:gd name="connsiteY53" fmla="*/ 412750 h 701675"/>
                <a:gd name="connsiteX54" fmla="*/ 2930525 w 3479800"/>
                <a:gd name="connsiteY54" fmla="*/ 492125 h 701675"/>
                <a:gd name="connsiteX55" fmla="*/ 2790825 w 3479800"/>
                <a:gd name="connsiteY55" fmla="*/ 542925 h 701675"/>
                <a:gd name="connsiteX56" fmla="*/ 2638425 w 3479800"/>
                <a:gd name="connsiteY56" fmla="*/ 587375 h 701675"/>
                <a:gd name="connsiteX57" fmla="*/ 2505075 w 3479800"/>
                <a:gd name="connsiteY57" fmla="*/ 619125 h 701675"/>
                <a:gd name="connsiteX58" fmla="*/ 2368550 w 3479800"/>
                <a:gd name="connsiteY58" fmla="*/ 641350 h 701675"/>
                <a:gd name="connsiteX59" fmla="*/ 2254250 w 3479800"/>
                <a:gd name="connsiteY59" fmla="*/ 660400 h 701675"/>
                <a:gd name="connsiteX60" fmla="*/ 2082800 w 3479800"/>
                <a:gd name="connsiteY60" fmla="*/ 673100 h 701675"/>
                <a:gd name="connsiteX61" fmla="*/ 1806575 w 3479800"/>
                <a:gd name="connsiteY61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82600 w 3479800"/>
                <a:gd name="connsiteY14" fmla="*/ 285750 h 701675"/>
                <a:gd name="connsiteX15" fmla="*/ 527050 w 3479800"/>
                <a:gd name="connsiteY15" fmla="*/ 317500 h 701675"/>
                <a:gd name="connsiteX16" fmla="*/ 603250 w 3479800"/>
                <a:gd name="connsiteY16" fmla="*/ 349250 h 701675"/>
                <a:gd name="connsiteX17" fmla="*/ 704850 w 3479800"/>
                <a:gd name="connsiteY17" fmla="*/ 377825 h 701675"/>
                <a:gd name="connsiteX18" fmla="*/ 822325 w 3479800"/>
                <a:gd name="connsiteY18" fmla="*/ 406400 h 701675"/>
                <a:gd name="connsiteX19" fmla="*/ 942975 w 3479800"/>
                <a:gd name="connsiteY19" fmla="*/ 434975 h 701675"/>
                <a:gd name="connsiteX20" fmla="*/ 1050925 w 3479800"/>
                <a:gd name="connsiteY20" fmla="*/ 454025 h 701675"/>
                <a:gd name="connsiteX21" fmla="*/ 1152525 w 3479800"/>
                <a:gd name="connsiteY21" fmla="*/ 466725 h 701675"/>
                <a:gd name="connsiteX22" fmla="*/ 1254125 w 3479800"/>
                <a:gd name="connsiteY22" fmla="*/ 476250 h 701675"/>
                <a:gd name="connsiteX23" fmla="*/ 1339850 w 3479800"/>
                <a:gd name="connsiteY23" fmla="*/ 476250 h 701675"/>
                <a:gd name="connsiteX24" fmla="*/ 1533525 w 3479800"/>
                <a:gd name="connsiteY24" fmla="*/ 476250 h 701675"/>
                <a:gd name="connsiteX25" fmla="*/ 1720850 w 3479800"/>
                <a:gd name="connsiteY25" fmla="*/ 488950 h 701675"/>
                <a:gd name="connsiteX26" fmla="*/ 1835150 w 3479800"/>
                <a:gd name="connsiteY26" fmla="*/ 488950 h 701675"/>
                <a:gd name="connsiteX27" fmla="*/ 1997075 w 3479800"/>
                <a:gd name="connsiteY27" fmla="*/ 479425 h 701675"/>
                <a:gd name="connsiteX28" fmla="*/ 2051050 w 3479800"/>
                <a:gd name="connsiteY28" fmla="*/ 473075 h 701675"/>
                <a:gd name="connsiteX29" fmla="*/ 2206625 w 3479800"/>
                <a:gd name="connsiteY29" fmla="*/ 454025 h 701675"/>
                <a:gd name="connsiteX30" fmla="*/ 2355850 w 3479800"/>
                <a:gd name="connsiteY30" fmla="*/ 434975 h 701675"/>
                <a:gd name="connsiteX31" fmla="*/ 2479675 w 3479800"/>
                <a:gd name="connsiteY31" fmla="*/ 419100 h 701675"/>
                <a:gd name="connsiteX32" fmla="*/ 2593975 w 3479800"/>
                <a:gd name="connsiteY32" fmla="*/ 400050 h 701675"/>
                <a:gd name="connsiteX33" fmla="*/ 2676525 w 3479800"/>
                <a:gd name="connsiteY33" fmla="*/ 384175 h 701675"/>
                <a:gd name="connsiteX34" fmla="*/ 2759075 w 3479800"/>
                <a:gd name="connsiteY34" fmla="*/ 361950 h 701675"/>
                <a:gd name="connsiteX35" fmla="*/ 2914650 w 3479800"/>
                <a:gd name="connsiteY35" fmla="*/ 301625 h 701675"/>
                <a:gd name="connsiteX36" fmla="*/ 3025775 w 3479800"/>
                <a:gd name="connsiteY36" fmla="*/ 257175 h 701675"/>
                <a:gd name="connsiteX37" fmla="*/ 3133725 w 3479800"/>
                <a:gd name="connsiteY37" fmla="*/ 200025 h 701675"/>
                <a:gd name="connsiteX38" fmla="*/ 3203575 w 3479800"/>
                <a:gd name="connsiteY38" fmla="*/ 158750 h 701675"/>
                <a:gd name="connsiteX39" fmla="*/ 3289300 w 3479800"/>
                <a:gd name="connsiteY39" fmla="*/ 101600 h 701675"/>
                <a:gd name="connsiteX40" fmla="*/ 3368675 w 3479800"/>
                <a:gd name="connsiteY40" fmla="*/ 41275 h 701675"/>
                <a:gd name="connsiteX41" fmla="*/ 3390900 w 3479800"/>
                <a:gd name="connsiteY41" fmla="*/ 28575 h 701675"/>
                <a:gd name="connsiteX42" fmla="*/ 3425825 w 3479800"/>
                <a:gd name="connsiteY42" fmla="*/ 9525 h 701675"/>
                <a:gd name="connsiteX43" fmla="*/ 3451225 w 3479800"/>
                <a:gd name="connsiteY43" fmla="*/ 0 h 701675"/>
                <a:gd name="connsiteX44" fmla="*/ 3470275 w 3479800"/>
                <a:gd name="connsiteY44" fmla="*/ 3175 h 701675"/>
                <a:gd name="connsiteX45" fmla="*/ 3479800 w 3479800"/>
                <a:gd name="connsiteY45" fmla="*/ 19050 h 701675"/>
                <a:gd name="connsiteX46" fmla="*/ 3476625 w 3479800"/>
                <a:gd name="connsiteY46" fmla="*/ 44450 h 701675"/>
                <a:gd name="connsiteX47" fmla="*/ 3467100 w 3479800"/>
                <a:gd name="connsiteY47" fmla="*/ 85725 h 701675"/>
                <a:gd name="connsiteX48" fmla="*/ 3435350 w 3479800"/>
                <a:gd name="connsiteY48" fmla="*/ 139700 h 701675"/>
                <a:gd name="connsiteX49" fmla="*/ 3368675 w 3479800"/>
                <a:gd name="connsiteY49" fmla="*/ 203200 h 701675"/>
                <a:gd name="connsiteX50" fmla="*/ 3298825 w 3479800"/>
                <a:gd name="connsiteY50" fmla="*/ 266700 h 701675"/>
                <a:gd name="connsiteX51" fmla="*/ 3178175 w 3479800"/>
                <a:gd name="connsiteY51" fmla="*/ 352425 h 701675"/>
                <a:gd name="connsiteX52" fmla="*/ 3086100 w 3479800"/>
                <a:gd name="connsiteY52" fmla="*/ 412750 h 701675"/>
                <a:gd name="connsiteX53" fmla="*/ 2930525 w 3479800"/>
                <a:gd name="connsiteY53" fmla="*/ 492125 h 701675"/>
                <a:gd name="connsiteX54" fmla="*/ 2790825 w 3479800"/>
                <a:gd name="connsiteY54" fmla="*/ 542925 h 701675"/>
                <a:gd name="connsiteX55" fmla="*/ 2638425 w 3479800"/>
                <a:gd name="connsiteY55" fmla="*/ 587375 h 701675"/>
                <a:gd name="connsiteX56" fmla="*/ 2505075 w 3479800"/>
                <a:gd name="connsiteY56" fmla="*/ 619125 h 701675"/>
                <a:gd name="connsiteX57" fmla="*/ 2368550 w 3479800"/>
                <a:gd name="connsiteY57" fmla="*/ 641350 h 701675"/>
                <a:gd name="connsiteX58" fmla="*/ 2254250 w 3479800"/>
                <a:gd name="connsiteY58" fmla="*/ 660400 h 701675"/>
                <a:gd name="connsiteX59" fmla="*/ 2082800 w 3479800"/>
                <a:gd name="connsiteY59" fmla="*/ 673100 h 701675"/>
                <a:gd name="connsiteX60" fmla="*/ 1806575 w 3479800"/>
                <a:gd name="connsiteY60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527050 w 3479800"/>
                <a:gd name="connsiteY14" fmla="*/ 317500 h 701675"/>
                <a:gd name="connsiteX15" fmla="*/ 603250 w 3479800"/>
                <a:gd name="connsiteY15" fmla="*/ 349250 h 701675"/>
                <a:gd name="connsiteX16" fmla="*/ 704850 w 3479800"/>
                <a:gd name="connsiteY16" fmla="*/ 377825 h 701675"/>
                <a:gd name="connsiteX17" fmla="*/ 822325 w 3479800"/>
                <a:gd name="connsiteY17" fmla="*/ 406400 h 701675"/>
                <a:gd name="connsiteX18" fmla="*/ 942975 w 3479800"/>
                <a:gd name="connsiteY18" fmla="*/ 434975 h 701675"/>
                <a:gd name="connsiteX19" fmla="*/ 1050925 w 3479800"/>
                <a:gd name="connsiteY19" fmla="*/ 454025 h 701675"/>
                <a:gd name="connsiteX20" fmla="*/ 1152525 w 3479800"/>
                <a:gd name="connsiteY20" fmla="*/ 466725 h 701675"/>
                <a:gd name="connsiteX21" fmla="*/ 1254125 w 3479800"/>
                <a:gd name="connsiteY21" fmla="*/ 476250 h 701675"/>
                <a:gd name="connsiteX22" fmla="*/ 1339850 w 3479800"/>
                <a:gd name="connsiteY22" fmla="*/ 476250 h 701675"/>
                <a:gd name="connsiteX23" fmla="*/ 1533525 w 3479800"/>
                <a:gd name="connsiteY23" fmla="*/ 476250 h 701675"/>
                <a:gd name="connsiteX24" fmla="*/ 1720850 w 3479800"/>
                <a:gd name="connsiteY24" fmla="*/ 488950 h 701675"/>
                <a:gd name="connsiteX25" fmla="*/ 1835150 w 3479800"/>
                <a:gd name="connsiteY25" fmla="*/ 488950 h 701675"/>
                <a:gd name="connsiteX26" fmla="*/ 1997075 w 3479800"/>
                <a:gd name="connsiteY26" fmla="*/ 479425 h 701675"/>
                <a:gd name="connsiteX27" fmla="*/ 2051050 w 3479800"/>
                <a:gd name="connsiteY27" fmla="*/ 473075 h 701675"/>
                <a:gd name="connsiteX28" fmla="*/ 2206625 w 3479800"/>
                <a:gd name="connsiteY28" fmla="*/ 454025 h 701675"/>
                <a:gd name="connsiteX29" fmla="*/ 2355850 w 3479800"/>
                <a:gd name="connsiteY29" fmla="*/ 434975 h 701675"/>
                <a:gd name="connsiteX30" fmla="*/ 2479675 w 3479800"/>
                <a:gd name="connsiteY30" fmla="*/ 419100 h 701675"/>
                <a:gd name="connsiteX31" fmla="*/ 2593975 w 3479800"/>
                <a:gd name="connsiteY31" fmla="*/ 400050 h 701675"/>
                <a:gd name="connsiteX32" fmla="*/ 2676525 w 3479800"/>
                <a:gd name="connsiteY32" fmla="*/ 384175 h 701675"/>
                <a:gd name="connsiteX33" fmla="*/ 2759075 w 3479800"/>
                <a:gd name="connsiteY33" fmla="*/ 361950 h 701675"/>
                <a:gd name="connsiteX34" fmla="*/ 2914650 w 3479800"/>
                <a:gd name="connsiteY34" fmla="*/ 301625 h 701675"/>
                <a:gd name="connsiteX35" fmla="*/ 3025775 w 3479800"/>
                <a:gd name="connsiteY35" fmla="*/ 257175 h 701675"/>
                <a:gd name="connsiteX36" fmla="*/ 3133725 w 3479800"/>
                <a:gd name="connsiteY36" fmla="*/ 200025 h 701675"/>
                <a:gd name="connsiteX37" fmla="*/ 3203575 w 3479800"/>
                <a:gd name="connsiteY37" fmla="*/ 158750 h 701675"/>
                <a:gd name="connsiteX38" fmla="*/ 3289300 w 3479800"/>
                <a:gd name="connsiteY38" fmla="*/ 101600 h 701675"/>
                <a:gd name="connsiteX39" fmla="*/ 3368675 w 3479800"/>
                <a:gd name="connsiteY39" fmla="*/ 41275 h 701675"/>
                <a:gd name="connsiteX40" fmla="*/ 3390900 w 3479800"/>
                <a:gd name="connsiteY40" fmla="*/ 28575 h 701675"/>
                <a:gd name="connsiteX41" fmla="*/ 3425825 w 3479800"/>
                <a:gd name="connsiteY41" fmla="*/ 9525 h 701675"/>
                <a:gd name="connsiteX42" fmla="*/ 3451225 w 3479800"/>
                <a:gd name="connsiteY42" fmla="*/ 0 h 701675"/>
                <a:gd name="connsiteX43" fmla="*/ 3470275 w 3479800"/>
                <a:gd name="connsiteY43" fmla="*/ 3175 h 701675"/>
                <a:gd name="connsiteX44" fmla="*/ 3479800 w 3479800"/>
                <a:gd name="connsiteY44" fmla="*/ 19050 h 701675"/>
                <a:gd name="connsiteX45" fmla="*/ 3476625 w 3479800"/>
                <a:gd name="connsiteY45" fmla="*/ 44450 h 701675"/>
                <a:gd name="connsiteX46" fmla="*/ 3467100 w 3479800"/>
                <a:gd name="connsiteY46" fmla="*/ 85725 h 701675"/>
                <a:gd name="connsiteX47" fmla="*/ 3435350 w 3479800"/>
                <a:gd name="connsiteY47" fmla="*/ 139700 h 701675"/>
                <a:gd name="connsiteX48" fmla="*/ 3368675 w 3479800"/>
                <a:gd name="connsiteY48" fmla="*/ 203200 h 701675"/>
                <a:gd name="connsiteX49" fmla="*/ 3298825 w 3479800"/>
                <a:gd name="connsiteY49" fmla="*/ 266700 h 701675"/>
                <a:gd name="connsiteX50" fmla="*/ 3178175 w 3479800"/>
                <a:gd name="connsiteY50" fmla="*/ 352425 h 701675"/>
                <a:gd name="connsiteX51" fmla="*/ 3086100 w 3479800"/>
                <a:gd name="connsiteY51" fmla="*/ 412750 h 701675"/>
                <a:gd name="connsiteX52" fmla="*/ 2930525 w 3479800"/>
                <a:gd name="connsiteY52" fmla="*/ 492125 h 701675"/>
                <a:gd name="connsiteX53" fmla="*/ 2790825 w 3479800"/>
                <a:gd name="connsiteY53" fmla="*/ 542925 h 701675"/>
                <a:gd name="connsiteX54" fmla="*/ 2638425 w 3479800"/>
                <a:gd name="connsiteY54" fmla="*/ 587375 h 701675"/>
                <a:gd name="connsiteX55" fmla="*/ 2505075 w 3479800"/>
                <a:gd name="connsiteY55" fmla="*/ 619125 h 701675"/>
                <a:gd name="connsiteX56" fmla="*/ 2368550 w 3479800"/>
                <a:gd name="connsiteY56" fmla="*/ 641350 h 701675"/>
                <a:gd name="connsiteX57" fmla="*/ 2254250 w 3479800"/>
                <a:gd name="connsiteY57" fmla="*/ 660400 h 701675"/>
                <a:gd name="connsiteX58" fmla="*/ 2082800 w 3479800"/>
                <a:gd name="connsiteY58" fmla="*/ 673100 h 701675"/>
                <a:gd name="connsiteX59" fmla="*/ 1806575 w 3479800"/>
                <a:gd name="connsiteY59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603250 w 3479800"/>
                <a:gd name="connsiteY14" fmla="*/ 349250 h 701675"/>
                <a:gd name="connsiteX15" fmla="*/ 704850 w 3479800"/>
                <a:gd name="connsiteY15" fmla="*/ 377825 h 701675"/>
                <a:gd name="connsiteX16" fmla="*/ 822325 w 3479800"/>
                <a:gd name="connsiteY16" fmla="*/ 406400 h 701675"/>
                <a:gd name="connsiteX17" fmla="*/ 942975 w 3479800"/>
                <a:gd name="connsiteY17" fmla="*/ 434975 h 701675"/>
                <a:gd name="connsiteX18" fmla="*/ 1050925 w 3479800"/>
                <a:gd name="connsiteY18" fmla="*/ 454025 h 701675"/>
                <a:gd name="connsiteX19" fmla="*/ 1152525 w 3479800"/>
                <a:gd name="connsiteY19" fmla="*/ 466725 h 701675"/>
                <a:gd name="connsiteX20" fmla="*/ 1254125 w 3479800"/>
                <a:gd name="connsiteY20" fmla="*/ 476250 h 701675"/>
                <a:gd name="connsiteX21" fmla="*/ 1339850 w 3479800"/>
                <a:gd name="connsiteY21" fmla="*/ 476250 h 701675"/>
                <a:gd name="connsiteX22" fmla="*/ 1533525 w 3479800"/>
                <a:gd name="connsiteY22" fmla="*/ 476250 h 701675"/>
                <a:gd name="connsiteX23" fmla="*/ 1720850 w 3479800"/>
                <a:gd name="connsiteY23" fmla="*/ 488950 h 701675"/>
                <a:gd name="connsiteX24" fmla="*/ 1835150 w 3479800"/>
                <a:gd name="connsiteY24" fmla="*/ 488950 h 701675"/>
                <a:gd name="connsiteX25" fmla="*/ 1997075 w 3479800"/>
                <a:gd name="connsiteY25" fmla="*/ 479425 h 701675"/>
                <a:gd name="connsiteX26" fmla="*/ 2051050 w 3479800"/>
                <a:gd name="connsiteY26" fmla="*/ 473075 h 701675"/>
                <a:gd name="connsiteX27" fmla="*/ 2206625 w 3479800"/>
                <a:gd name="connsiteY27" fmla="*/ 454025 h 701675"/>
                <a:gd name="connsiteX28" fmla="*/ 2355850 w 3479800"/>
                <a:gd name="connsiteY28" fmla="*/ 434975 h 701675"/>
                <a:gd name="connsiteX29" fmla="*/ 2479675 w 3479800"/>
                <a:gd name="connsiteY29" fmla="*/ 419100 h 701675"/>
                <a:gd name="connsiteX30" fmla="*/ 2593975 w 3479800"/>
                <a:gd name="connsiteY30" fmla="*/ 400050 h 701675"/>
                <a:gd name="connsiteX31" fmla="*/ 2676525 w 3479800"/>
                <a:gd name="connsiteY31" fmla="*/ 384175 h 701675"/>
                <a:gd name="connsiteX32" fmla="*/ 2759075 w 3479800"/>
                <a:gd name="connsiteY32" fmla="*/ 361950 h 701675"/>
                <a:gd name="connsiteX33" fmla="*/ 2914650 w 3479800"/>
                <a:gd name="connsiteY33" fmla="*/ 301625 h 701675"/>
                <a:gd name="connsiteX34" fmla="*/ 3025775 w 3479800"/>
                <a:gd name="connsiteY34" fmla="*/ 257175 h 701675"/>
                <a:gd name="connsiteX35" fmla="*/ 3133725 w 3479800"/>
                <a:gd name="connsiteY35" fmla="*/ 200025 h 701675"/>
                <a:gd name="connsiteX36" fmla="*/ 3203575 w 3479800"/>
                <a:gd name="connsiteY36" fmla="*/ 158750 h 701675"/>
                <a:gd name="connsiteX37" fmla="*/ 3289300 w 3479800"/>
                <a:gd name="connsiteY37" fmla="*/ 101600 h 701675"/>
                <a:gd name="connsiteX38" fmla="*/ 3368675 w 3479800"/>
                <a:gd name="connsiteY38" fmla="*/ 41275 h 701675"/>
                <a:gd name="connsiteX39" fmla="*/ 3390900 w 3479800"/>
                <a:gd name="connsiteY39" fmla="*/ 28575 h 701675"/>
                <a:gd name="connsiteX40" fmla="*/ 3425825 w 3479800"/>
                <a:gd name="connsiteY40" fmla="*/ 9525 h 701675"/>
                <a:gd name="connsiteX41" fmla="*/ 3451225 w 3479800"/>
                <a:gd name="connsiteY41" fmla="*/ 0 h 701675"/>
                <a:gd name="connsiteX42" fmla="*/ 3470275 w 3479800"/>
                <a:gd name="connsiteY42" fmla="*/ 3175 h 701675"/>
                <a:gd name="connsiteX43" fmla="*/ 3479800 w 3479800"/>
                <a:gd name="connsiteY43" fmla="*/ 19050 h 701675"/>
                <a:gd name="connsiteX44" fmla="*/ 3476625 w 3479800"/>
                <a:gd name="connsiteY44" fmla="*/ 44450 h 701675"/>
                <a:gd name="connsiteX45" fmla="*/ 3467100 w 3479800"/>
                <a:gd name="connsiteY45" fmla="*/ 85725 h 701675"/>
                <a:gd name="connsiteX46" fmla="*/ 3435350 w 3479800"/>
                <a:gd name="connsiteY46" fmla="*/ 139700 h 701675"/>
                <a:gd name="connsiteX47" fmla="*/ 3368675 w 3479800"/>
                <a:gd name="connsiteY47" fmla="*/ 203200 h 701675"/>
                <a:gd name="connsiteX48" fmla="*/ 3298825 w 3479800"/>
                <a:gd name="connsiteY48" fmla="*/ 266700 h 701675"/>
                <a:gd name="connsiteX49" fmla="*/ 3178175 w 3479800"/>
                <a:gd name="connsiteY49" fmla="*/ 352425 h 701675"/>
                <a:gd name="connsiteX50" fmla="*/ 3086100 w 3479800"/>
                <a:gd name="connsiteY50" fmla="*/ 412750 h 701675"/>
                <a:gd name="connsiteX51" fmla="*/ 2930525 w 3479800"/>
                <a:gd name="connsiteY51" fmla="*/ 492125 h 701675"/>
                <a:gd name="connsiteX52" fmla="*/ 2790825 w 3479800"/>
                <a:gd name="connsiteY52" fmla="*/ 542925 h 701675"/>
                <a:gd name="connsiteX53" fmla="*/ 2638425 w 3479800"/>
                <a:gd name="connsiteY53" fmla="*/ 587375 h 701675"/>
                <a:gd name="connsiteX54" fmla="*/ 2505075 w 3479800"/>
                <a:gd name="connsiteY54" fmla="*/ 619125 h 701675"/>
                <a:gd name="connsiteX55" fmla="*/ 2368550 w 3479800"/>
                <a:gd name="connsiteY55" fmla="*/ 641350 h 701675"/>
                <a:gd name="connsiteX56" fmla="*/ 2254250 w 3479800"/>
                <a:gd name="connsiteY56" fmla="*/ 660400 h 701675"/>
                <a:gd name="connsiteX57" fmla="*/ 2082800 w 3479800"/>
                <a:gd name="connsiteY57" fmla="*/ 673100 h 701675"/>
                <a:gd name="connsiteX58" fmla="*/ 1806575 w 3479800"/>
                <a:gd name="connsiteY58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704850 w 3479800"/>
                <a:gd name="connsiteY14" fmla="*/ 377825 h 701675"/>
                <a:gd name="connsiteX15" fmla="*/ 822325 w 3479800"/>
                <a:gd name="connsiteY15" fmla="*/ 406400 h 701675"/>
                <a:gd name="connsiteX16" fmla="*/ 942975 w 3479800"/>
                <a:gd name="connsiteY16" fmla="*/ 434975 h 701675"/>
                <a:gd name="connsiteX17" fmla="*/ 1050925 w 3479800"/>
                <a:gd name="connsiteY17" fmla="*/ 454025 h 701675"/>
                <a:gd name="connsiteX18" fmla="*/ 1152525 w 3479800"/>
                <a:gd name="connsiteY18" fmla="*/ 466725 h 701675"/>
                <a:gd name="connsiteX19" fmla="*/ 1254125 w 3479800"/>
                <a:gd name="connsiteY19" fmla="*/ 476250 h 701675"/>
                <a:gd name="connsiteX20" fmla="*/ 1339850 w 3479800"/>
                <a:gd name="connsiteY20" fmla="*/ 476250 h 701675"/>
                <a:gd name="connsiteX21" fmla="*/ 1533525 w 3479800"/>
                <a:gd name="connsiteY21" fmla="*/ 476250 h 701675"/>
                <a:gd name="connsiteX22" fmla="*/ 1720850 w 3479800"/>
                <a:gd name="connsiteY22" fmla="*/ 488950 h 701675"/>
                <a:gd name="connsiteX23" fmla="*/ 1835150 w 3479800"/>
                <a:gd name="connsiteY23" fmla="*/ 488950 h 701675"/>
                <a:gd name="connsiteX24" fmla="*/ 1997075 w 3479800"/>
                <a:gd name="connsiteY24" fmla="*/ 479425 h 701675"/>
                <a:gd name="connsiteX25" fmla="*/ 2051050 w 3479800"/>
                <a:gd name="connsiteY25" fmla="*/ 473075 h 701675"/>
                <a:gd name="connsiteX26" fmla="*/ 2206625 w 3479800"/>
                <a:gd name="connsiteY26" fmla="*/ 454025 h 701675"/>
                <a:gd name="connsiteX27" fmla="*/ 2355850 w 3479800"/>
                <a:gd name="connsiteY27" fmla="*/ 434975 h 701675"/>
                <a:gd name="connsiteX28" fmla="*/ 2479675 w 3479800"/>
                <a:gd name="connsiteY28" fmla="*/ 419100 h 701675"/>
                <a:gd name="connsiteX29" fmla="*/ 2593975 w 3479800"/>
                <a:gd name="connsiteY29" fmla="*/ 400050 h 701675"/>
                <a:gd name="connsiteX30" fmla="*/ 2676525 w 3479800"/>
                <a:gd name="connsiteY30" fmla="*/ 384175 h 701675"/>
                <a:gd name="connsiteX31" fmla="*/ 2759075 w 3479800"/>
                <a:gd name="connsiteY31" fmla="*/ 361950 h 701675"/>
                <a:gd name="connsiteX32" fmla="*/ 2914650 w 3479800"/>
                <a:gd name="connsiteY32" fmla="*/ 301625 h 701675"/>
                <a:gd name="connsiteX33" fmla="*/ 3025775 w 3479800"/>
                <a:gd name="connsiteY33" fmla="*/ 257175 h 701675"/>
                <a:gd name="connsiteX34" fmla="*/ 3133725 w 3479800"/>
                <a:gd name="connsiteY34" fmla="*/ 200025 h 701675"/>
                <a:gd name="connsiteX35" fmla="*/ 3203575 w 3479800"/>
                <a:gd name="connsiteY35" fmla="*/ 158750 h 701675"/>
                <a:gd name="connsiteX36" fmla="*/ 3289300 w 3479800"/>
                <a:gd name="connsiteY36" fmla="*/ 101600 h 701675"/>
                <a:gd name="connsiteX37" fmla="*/ 3368675 w 3479800"/>
                <a:gd name="connsiteY37" fmla="*/ 41275 h 701675"/>
                <a:gd name="connsiteX38" fmla="*/ 3390900 w 3479800"/>
                <a:gd name="connsiteY38" fmla="*/ 28575 h 701675"/>
                <a:gd name="connsiteX39" fmla="*/ 3425825 w 3479800"/>
                <a:gd name="connsiteY39" fmla="*/ 9525 h 701675"/>
                <a:gd name="connsiteX40" fmla="*/ 3451225 w 3479800"/>
                <a:gd name="connsiteY40" fmla="*/ 0 h 701675"/>
                <a:gd name="connsiteX41" fmla="*/ 3470275 w 3479800"/>
                <a:gd name="connsiteY41" fmla="*/ 3175 h 701675"/>
                <a:gd name="connsiteX42" fmla="*/ 3479800 w 3479800"/>
                <a:gd name="connsiteY42" fmla="*/ 19050 h 701675"/>
                <a:gd name="connsiteX43" fmla="*/ 3476625 w 3479800"/>
                <a:gd name="connsiteY43" fmla="*/ 44450 h 701675"/>
                <a:gd name="connsiteX44" fmla="*/ 3467100 w 3479800"/>
                <a:gd name="connsiteY44" fmla="*/ 85725 h 701675"/>
                <a:gd name="connsiteX45" fmla="*/ 3435350 w 3479800"/>
                <a:gd name="connsiteY45" fmla="*/ 139700 h 701675"/>
                <a:gd name="connsiteX46" fmla="*/ 3368675 w 3479800"/>
                <a:gd name="connsiteY46" fmla="*/ 203200 h 701675"/>
                <a:gd name="connsiteX47" fmla="*/ 3298825 w 3479800"/>
                <a:gd name="connsiteY47" fmla="*/ 266700 h 701675"/>
                <a:gd name="connsiteX48" fmla="*/ 3178175 w 3479800"/>
                <a:gd name="connsiteY48" fmla="*/ 352425 h 701675"/>
                <a:gd name="connsiteX49" fmla="*/ 3086100 w 3479800"/>
                <a:gd name="connsiteY49" fmla="*/ 412750 h 701675"/>
                <a:gd name="connsiteX50" fmla="*/ 2930525 w 3479800"/>
                <a:gd name="connsiteY50" fmla="*/ 492125 h 701675"/>
                <a:gd name="connsiteX51" fmla="*/ 2790825 w 3479800"/>
                <a:gd name="connsiteY51" fmla="*/ 542925 h 701675"/>
                <a:gd name="connsiteX52" fmla="*/ 2638425 w 3479800"/>
                <a:gd name="connsiteY52" fmla="*/ 587375 h 701675"/>
                <a:gd name="connsiteX53" fmla="*/ 2505075 w 3479800"/>
                <a:gd name="connsiteY53" fmla="*/ 619125 h 701675"/>
                <a:gd name="connsiteX54" fmla="*/ 2368550 w 3479800"/>
                <a:gd name="connsiteY54" fmla="*/ 641350 h 701675"/>
                <a:gd name="connsiteX55" fmla="*/ 2254250 w 3479800"/>
                <a:gd name="connsiteY55" fmla="*/ 660400 h 701675"/>
                <a:gd name="connsiteX56" fmla="*/ 2082800 w 3479800"/>
                <a:gd name="connsiteY56" fmla="*/ 673100 h 701675"/>
                <a:gd name="connsiteX57" fmla="*/ 1806575 w 3479800"/>
                <a:gd name="connsiteY57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822325 w 3479800"/>
                <a:gd name="connsiteY14" fmla="*/ 406400 h 701675"/>
                <a:gd name="connsiteX15" fmla="*/ 942975 w 3479800"/>
                <a:gd name="connsiteY15" fmla="*/ 434975 h 701675"/>
                <a:gd name="connsiteX16" fmla="*/ 1050925 w 3479800"/>
                <a:gd name="connsiteY16" fmla="*/ 454025 h 701675"/>
                <a:gd name="connsiteX17" fmla="*/ 1152525 w 3479800"/>
                <a:gd name="connsiteY17" fmla="*/ 466725 h 701675"/>
                <a:gd name="connsiteX18" fmla="*/ 1254125 w 3479800"/>
                <a:gd name="connsiteY18" fmla="*/ 476250 h 701675"/>
                <a:gd name="connsiteX19" fmla="*/ 1339850 w 3479800"/>
                <a:gd name="connsiteY19" fmla="*/ 476250 h 701675"/>
                <a:gd name="connsiteX20" fmla="*/ 1533525 w 3479800"/>
                <a:gd name="connsiteY20" fmla="*/ 476250 h 701675"/>
                <a:gd name="connsiteX21" fmla="*/ 1720850 w 3479800"/>
                <a:gd name="connsiteY21" fmla="*/ 488950 h 701675"/>
                <a:gd name="connsiteX22" fmla="*/ 1835150 w 3479800"/>
                <a:gd name="connsiteY22" fmla="*/ 488950 h 701675"/>
                <a:gd name="connsiteX23" fmla="*/ 1997075 w 3479800"/>
                <a:gd name="connsiteY23" fmla="*/ 479425 h 701675"/>
                <a:gd name="connsiteX24" fmla="*/ 2051050 w 3479800"/>
                <a:gd name="connsiteY24" fmla="*/ 473075 h 701675"/>
                <a:gd name="connsiteX25" fmla="*/ 2206625 w 3479800"/>
                <a:gd name="connsiteY25" fmla="*/ 454025 h 701675"/>
                <a:gd name="connsiteX26" fmla="*/ 2355850 w 3479800"/>
                <a:gd name="connsiteY26" fmla="*/ 434975 h 701675"/>
                <a:gd name="connsiteX27" fmla="*/ 2479675 w 3479800"/>
                <a:gd name="connsiteY27" fmla="*/ 419100 h 701675"/>
                <a:gd name="connsiteX28" fmla="*/ 2593975 w 3479800"/>
                <a:gd name="connsiteY28" fmla="*/ 400050 h 701675"/>
                <a:gd name="connsiteX29" fmla="*/ 2676525 w 3479800"/>
                <a:gd name="connsiteY29" fmla="*/ 384175 h 701675"/>
                <a:gd name="connsiteX30" fmla="*/ 2759075 w 3479800"/>
                <a:gd name="connsiteY30" fmla="*/ 361950 h 701675"/>
                <a:gd name="connsiteX31" fmla="*/ 2914650 w 3479800"/>
                <a:gd name="connsiteY31" fmla="*/ 301625 h 701675"/>
                <a:gd name="connsiteX32" fmla="*/ 3025775 w 3479800"/>
                <a:gd name="connsiteY32" fmla="*/ 257175 h 701675"/>
                <a:gd name="connsiteX33" fmla="*/ 3133725 w 3479800"/>
                <a:gd name="connsiteY33" fmla="*/ 200025 h 701675"/>
                <a:gd name="connsiteX34" fmla="*/ 3203575 w 3479800"/>
                <a:gd name="connsiteY34" fmla="*/ 158750 h 701675"/>
                <a:gd name="connsiteX35" fmla="*/ 3289300 w 3479800"/>
                <a:gd name="connsiteY35" fmla="*/ 101600 h 701675"/>
                <a:gd name="connsiteX36" fmla="*/ 3368675 w 3479800"/>
                <a:gd name="connsiteY36" fmla="*/ 41275 h 701675"/>
                <a:gd name="connsiteX37" fmla="*/ 3390900 w 3479800"/>
                <a:gd name="connsiteY37" fmla="*/ 28575 h 701675"/>
                <a:gd name="connsiteX38" fmla="*/ 3425825 w 3479800"/>
                <a:gd name="connsiteY38" fmla="*/ 9525 h 701675"/>
                <a:gd name="connsiteX39" fmla="*/ 3451225 w 3479800"/>
                <a:gd name="connsiteY39" fmla="*/ 0 h 701675"/>
                <a:gd name="connsiteX40" fmla="*/ 3470275 w 3479800"/>
                <a:gd name="connsiteY40" fmla="*/ 3175 h 701675"/>
                <a:gd name="connsiteX41" fmla="*/ 3479800 w 3479800"/>
                <a:gd name="connsiteY41" fmla="*/ 19050 h 701675"/>
                <a:gd name="connsiteX42" fmla="*/ 3476625 w 3479800"/>
                <a:gd name="connsiteY42" fmla="*/ 44450 h 701675"/>
                <a:gd name="connsiteX43" fmla="*/ 3467100 w 3479800"/>
                <a:gd name="connsiteY43" fmla="*/ 85725 h 701675"/>
                <a:gd name="connsiteX44" fmla="*/ 3435350 w 3479800"/>
                <a:gd name="connsiteY44" fmla="*/ 139700 h 701675"/>
                <a:gd name="connsiteX45" fmla="*/ 3368675 w 3479800"/>
                <a:gd name="connsiteY45" fmla="*/ 203200 h 701675"/>
                <a:gd name="connsiteX46" fmla="*/ 3298825 w 3479800"/>
                <a:gd name="connsiteY46" fmla="*/ 266700 h 701675"/>
                <a:gd name="connsiteX47" fmla="*/ 3178175 w 3479800"/>
                <a:gd name="connsiteY47" fmla="*/ 352425 h 701675"/>
                <a:gd name="connsiteX48" fmla="*/ 3086100 w 3479800"/>
                <a:gd name="connsiteY48" fmla="*/ 412750 h 701675"/>
                <a:gd name="connsiteX49" fmla="*/ 2930525 w 3479800"/>
                <a:gd name="connsiteY49" fmla="*/ 492125 h 701675"/>
                <a:gd name="connsiteX50" fmla="*/ 2790825 w 3479800"/>
                <a:gd name="connsiteY50" fmla="*/ 542925 h 701675"/>
                <a:gd name="connsiteX51" fmla="*/ 2638425 w 3479800"/>
                <a:gd name="connsiteY51" fmla="*/ 587375 h 701675"/>
                <a:gd name="connsiteX52" fmla="*/ 2505075 w 3479800"/>
                <a:gd name="connsiteY52" fmla="*/ 619125 h 701675"/>
                <a:gd name="connsiteX53" fmla="*/ 2368550 w 3479800"/>
                <a:gd name="connsiteY53" fmla="*/ 641350 h 701675"/>
                <a:gd name="connsiteX54" fmla="*/ 2254250 w 3479800"/>
                <a:gd name="connsiteY54" fmla="*/ 660400 h 701675"/>
                <a:gd name="connsiteX55" fmla="*/ 2082800 w 3479800"/>
                <a:gd name="connsiteY55" fmla="*/ 673100 h 701675"/>
                <a:gd name="connsiteX56" fmla="*/ 1806575 w 3479800"/>
                <a:gd name="connsiteY56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942975 w 3479800"/>
                <a:gd name="connsiteY14" fmla="*/ 434975 h 701675"/>
                <a:gd name="connsiteX15" fmla="*/ 1050925 w 3479800"/>
                <a:gd name="connsiteY15" fmla="*/ 454025 h 701675"/>
                <a:gd name="connsiteX16" fmla="*/ 1152525 w 3479800"/>
                <a:gd name="connsiteY16" fmla="*/ 466725 h 701675"/>
                <a:gd name="connsiteX17" fmla="*/ 1254125 w 3479800"/>
                <a:gd name="connsiteY17" fmla="*/ 476250 h 701675"/>
                <a:gd name="connsiteX18" fmla="*/ 1339850 w 3479800"/>
                <a:gd name="connsiteY18" fmla="*/ 476250 h 701675"/>
                <a:gd name="connsiteX19" fmla="*/ 1533525 w 3479800"/>
                <a:gd name="connsiteY19" fmla="*/ 476250 h 701675"/>
                <a:gd name="connsiteX20" fmla="*/ 1720850 w 3479800"/>
                <a:gd name="connsiteY20" fmla="*/ 488950 h 701675"/>
                <a:gd name="connsiteX21" fmla="*/ 1835150 w 3479800"/>
                <a:gd name="connsiteY21" fmla="*/ 488950 h 701675"/>
                <a:gd name="connsiteX22" fmla="*/ 1997075 w 3479800"/>
                <a:gd name="connsiteY22" fmla="*/ 479425 h 701675"/>
                <a:gd name="connsiteX23" fmla="*/ 2051050 w 3479800"/>
                <a:gd name="connsiteY23" fmla="*/ 473075 h 701675"/>
                <a:gd name="connsiteX24" fmla="*/ 2206625 w 3479800"/>
                <a:gd name="connsiteY24" fmla="*/ 454025 h 701675"/>
                <a:gd name="connsiteX25" fmla="*/ 2355850 w 3479800"/>
                <a:gd name="connsiteY25" fmla="*/ 434975 h 701675"/>
                <a:gd name="connsiteX26" fmla="*/ 2479675 w 3479800"/>
                <a:gd name="connsiteY26" fmla="*/ 419100 h 701675"/>
                <a:gd name="connsiteX27" fmla="*/ 2593975 w 3479800"/>
                <a:gd name="connsiteY27" fmla="*/ 400050 h 701675"/>
                <a:gd name="connsiteX28" fmla="*/ 2676525 w 3479800"/>
                <a:gd name="connsiteY28" fmla="*/ 384175 h 701675"/>
                <a:gd name="connsiteX29" fmla="*/ 2759075 w 3479800"/>
                <a:gd name="connsiteY29" fmla="*/ 361950 h 701675"/>
                <a:gd name="connsiteX30" fmla="*/ 2914650 w 3479800"/>
                <a:gd name="connsiteY30" fmla="*/ 301625 h 701675"/>
                <a:gd name="connsiteX31" fmla="*/ 3025775 w 3479800"/>
                <a:gd name="connsiteY31" fmla="*/ 257175 h 701675"/>
                <a:gd name="connsiteX32" fmla="*/ 3133725 w 3479800"/>
                <a:gd name="connsiteY32" fmla="*/ 200025 h 701675"/>
                <a:gd name="connsiteX33" fmla="*/ 3203575 w 3479800"/>
                <a:gd name="connsiteY33" fmla="*/ 158750 h 701675"/>
                <a:gd name="connsiteX34" fmla="*/ 3289300 w 3479800"/>
                <a:gd name="connsiteY34" fmla="*/ 101600 h 701675"/>
                <a:gd name="connsiteX35" fmla="*/ 3368675 w 3479800"/>
                <a:gd name="connsiteY35" fmla="*/ 41275 h 701675"/>
                <a:gd name="connsiteX36" fmla="*/ 3390900 w 3479800"/>
                <a:gd name="connsiteY36" fmla="*/ 28575 h 701675"/>
                <a:gd name="connsiteX37" fmla="*/ 3425825 w 3479800"/>
                <a:gd name="connsiteY37" fmla="*/ 9525 h 701675"/>
                <a:gd name="connsiteX38" fmla="*/ 3451225 w 3479800"/>
                <a:gd name="connsiteY38" fmla="*/ 0 h 701675"/>
                <a:gd name="connsiteX39" fmla="*/ 3470275 w 3479800"/>
                <a:gd name="connsiteY39" fmla="*/ 3175 h 701675"/>
                <a:gd name="connsiteX40" fmla="*/ 3479800 w 3479800"/>
                <a:gd name="connsiteY40" fmla="*/ 19050 h 701675"/>
                <a:gd name="connsiteX41" fmla="*/ 3476625 w 3479800"/>
                <a:gd name="connsiteY41" fmla="*/ 44450 h 701675"/>
                <a:gd name="connsiteX42" fmla="*/ 3467100 w 3479800"/>
                <a:gd name="connsiteY42" fmla="*/ 85725 h 701675"/>
                <a:gd name="connsiteX43" fmla="*/ 3435350 w 3479800"/>
                <a:gd name="connsiteY43" fmla="*/ 139700 h 701675"/>
                <a:gd name="connsiteX44" fmla="*/ 3368675 w 3479800"/>
                <a:gd name="connsiteY44" fmla="*/ 203200 h 701675"/>
                <a:gd name="connsiteX45" fmla="*/ 3298825 w 3479800"/>
                <a:gd name="connsiteY45" fmla="*/ 266700 h 701675"/>
                <a:gd name="connsiteX46" fmla="*/ 3178175 w 3479800"/>
                <a:gd name="connsiteY46" fmla="*/ 352425 h 701675"/>
                <a:gd name="connsiteX47" fmla="*/ 3086100 w 3479800"/>
                <a:gd name="connsiteY47" fmla="*/ 412750 h 701675"/>
                <a:gd name="connsiteX48" fmla="*/ 2930525 w 3479800"/>
                <a:gd name="connsiteY48" fmla="*/ 492125 h 701675"/>
                <a:gd name="connsiteX49" fmla="*/ 2790825 w 3479800"/>
                <a:gd name="connsiteY49" fmla="*/ 542925 h 701675"/>
                <a:gd name="connsiteX50" fmla="*/ 2638425 w 3479800"/>
                <a:gd name="connsiteY50" fmla="*/ 587375 h 701675"/>
                <a:gd name="connsiteX51" fmla="*/ 2505075 w 3479800"/>
                <a:gd name="connsiteY51" fmla="*/ 619125 h 701675"/>
                <a:gd name="connsiteX52" fmla="*/ 2368550 w 3479800"/>
                <a:gd name="connsiteY52" fmla="*/ 641350 h 701675"/>
                <a:gd name="connsiteX53" fmla="*/ 2254250 w 3479800"/>
                <a:gd name="connsiteY53" fmla="*/ 660400 h 701675"/>
                <a:gd name="connsiteX54" fmla="*/ 2082800 w 3479800"/>
                <a:gd name="connsiteY54" fmla="*/ 673100 h 701675"/>
                <a:gd name="connsiteX55" fmla="*/ 1806575 w 3479800"/>
                <a:gd name="connsiteY55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050925 w 3479800"/>
                <a:gd name="connsiteY14" fmla="*/ 454025 h 701675"/>
                <a:gd name="connsiteX15" fmla="*/ 1152525 w 3479800"/>
                <a:gd name="connsiteY15" fmla="*/ 466725 h 701675"/>
                <a:gd name="connsiteX16" fmla="*/ 1254125 w 3479800"/>
                <a:gd name="connsiteY16" fmla="*/ 476250 h 701675"/>
                <a:gd name="connsiteX17" fmla="*/ 1339850 w 3479800"/>
                <a:gd name="connsiteY17" fmla="*/ 476250 h 701675"/>
                <a:gd name="connsiteX18" fmla="*/ 1533525 w 3479800"/>
                <a:gd name="connsiteY18" fmla="*/ 476250 h 701675"/>
                <a:gd name="connsiteX19" fmla="*/ 1720850 w 3479800"/>
                <a:gd name="connsiteY19" fmla="*/ 488950 h 701675"/>
                <a:gd name="connsiteX20" fmla="*/ 1835150 w 3479800"/>
                <a:gd name="connsiteY20" fmla="*/ 488950 h 701675"/>
                <a:gd name="connsiteX21" fmla="*/ 1997075 w 3479800"/>
                <a:gd name="connsiteY21" fmla="*/ 479425 h 701675"/>
                <a:gd name="connsiteX22" fmla="*/ 2051050 w 3479800"/>
                <a:gd name="connsiteY22" fmla="*/ 473075 h 701675"/>
                <a:gd name="connsiteX23" fmla="*/ 2206625 w 3479800"/>
                <a:gd name="connsiteY23" fmla="*/ 454025 h 701675"/>
                <a:gd name="connsiteX24" fmla="*/ 2355850 w 3479800"/>
                <a:gd name="connsiteY24" fmla="*/ 434975 h 701675"/>
                <a:gd name="connsiteX25" fmla="*/ 2479675 w 3479800"/>
                <a:gd name="connsiteY25" fmla="*/ 419100 h 701675"/>
                <a:gd name="connsiteX26" fmla="*/ 2593975 w 3479800"/>
                <a:gd name="connsiteY26" fmla="*/ 400050 h 701675"/>
                <a:gd name="connsiteX27" fmla="*/ 2676525 w 3479800"/>
                <a:gd name="connsiteY27" fmla="*/ 384175 h 701675"/>
                <a:gd name="connsiteX28" fmla="*/ 2759075 w 3479800"/>
                <a:gd name="connsiteY28" fmla="*/ 361950 h 701675"/>
                <a:gd name="connsiteX29" fmla="*/ 2914650 w 3479800"/>
                <a:gd name="connsiteY29" fmla="*/ 301625 h 701675"/>
                <a:gd name="connsiteX30" fmla="*/ 3025775 w 3479800"/>
                <a:gd name="connsiteY30" fmla="*/ 257175 h 701675"/>
                <a:gd name="connsiteX31" fmla="*/ 3133725 w 3479800"/>
                <a:gd name="connsiteY31" fmla="*/ 200025 h 701675"/>
                <a:gd name="connsiteX32" fmla="*/ 3203575 w 3479800"/>
                <a:gd name="connsiteY32" fmla="*/ 158750 h 701675"/>
                <a:gd name="connsiteX33" fmla="*/ 3289300 w 3479800"/>
                <a:gd name="connsiteY33" fmla="*/ 101600 h 701675"/>
                <a:gd name="connsiteX34" fmla="*/ 3368675 w 3479800"/>
                <a:gd name="connsiteY34" fmla="*/ 41275 h 701675"/>
                <a:gd name="connsiteX35" fmla="*/ 3390900 w 3479800"/>
                <a:gd name="connsiteY35" fmla="*/ 28575 h 701675"/>
                <a:gd name="connsiteX36" fmla="*/ 3425825 w 3479800"/>
                <a:gd name="connsiteY36" fmla="*/ 9525 h 701675"/>
                <a:gd name="connsiteX37" fmla="*/ 3451225 w 3479800"/>
                <a:gd name="connsiteY37" fmla="*/ 0 h 701675"/>
                <a:gd name="connsiteX38" fmla="*/ 3470275 w 3479800"/>
                <a:gd name="connsiteY38" fmla="*/ 3175 h 701675"/>
                <a:gd name="connsiteX39" fmla="*/ 3479800 w 3479800"/>
                <a:gd name="connsiteY39" fmla="*/ 19050 h 701675"/>
                <a:gd name="connsiteX40" fmla="*/ 3476625 w 3479800"/>
                <a:gd name="connsiteY40" fmla="*/ 44450 h 701675"/>
                <a:gd name="connsiteX41" fmla="*/ 3467100 w 3479800"/>
                <a:gd name="connsiteY41" fmla="*/ 85725 h 701675"/>
                <a:gd name="connsiteX42" fmla="*/ 3435350 w 3479800"/>
                <a:gd name="connsiteY42" fmla="*/ 139700 h 701675"/>
                <a:gd name="connsiteX43" fmla="*/ 3368675 w 3479800"/>
                <a:gd name="connsiteY43" fmla="*/ 203200 h 701675"/>
                <a:gd name="connsiteX44" fmla="*/ 3298825 w 3479800"/>
                <a:gd name="connsiteY44" fmla="*/ 266700 h 701675"/>
                <a:gd name="connsiteX45" fmla="*/ 3178175 w 3479800"/>
                <a:gd name="connsiteY45" fmla="*/ 352425 h 701675"/>
                <a:gd name="connsiteX46" fmla="*/ 3086100 w 3479800"/>
                <a:gd name="connsiteY46" fmla="*/ 412750 h 701675"/>
                <a:gd name="connsiteX47" fmla="*/ 2930525 w 3479800"/>
                <a:gd name="connsiteY47" fmla="*/ 492125 h 701675"/>
                <a:gd name="connsiteX48" fmla="*/ 2790825 w 3479800"/>
                <a:gd name="connsiteY48" fmla="*/ 542925 h 701675"/>
                <a:gd name="connsiteX49" fmla="*/ 2638425 w 3479800"/>
                <a:gd name="connsiteY49" fmla="*/ 587375 h 701675"/>
                <a:gd name="connsiteX50" fmla="*/ 2505075 w 3479800"/>
                <a:gd name="connsiteY50" fmla="*/ 619125 h 701675"/>
                <a:gd name="connsiteX51" fmla="*/ 2368550 w 3479800"/>
                <a:gd name="connsiteY51" fmla="*/ 641350 h 701675"/>
                <a:gd name="connsiteX52" fmla="*/ 2254250 w 3479800"/>
                <a:gd name="connsiteY52" fmla="*/ 660400 h 701675"/>
                <a:gd name="connsiteX53" fmla="*/ 2082800 w 3479800"/>
                <a:gd name="connsiteY53" fmla="*/ 673100 h 701675"/>
                <a:gd name="connsiteX54" fmla="*/ 1806575 w 3479800"/>
                <a:gd name="connsiteY54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152525 w 3479800"/>
                <a:gd name="connsiteY14" fmla="*/ 466725 h 701675"/>
                <a:gd name="connsiteX15" fmla="*/ 1254125 w 3479800"/>
                <a:gd name="connsiteY15" fmla="*/ 476250 h 701675"/>
                <a:gd name="connsiteX16" fmla="*/ 1339850 w 3479800"/>
                <a:gd name="connsiteY16" fmla="*/ 476250 h 701675"/>
                <a:gd name="connsiteX17" fmla="*/ 1533525 w 3479800"/>
                <a:gd name="connsiteY17" fmla="*/ 476250 h 701675"/>
                <a:gd name="connsiteX18" fmla="*/ 1720850 w 3479800"/>
                <a:gd name="connsiteY18" fmla="*/ 488950 h 701675"/>
                <a:gd name="connsiteX19" fmla="*/ 1835150 w 3479800"/>
                <a:gd name="connsiteY19" fmla="*/ 488950 h 701675"/>
                <a:gd name="connsiteX20" fmla="*/ 1997075 w 3479800"/>
                <a:gd name="connsiteY20" fmla="*/ 479425 h 701675"/>
                <a:gd name="connsiteX21" fmla="*/ 2051050 w 3479800"/>
                <a:gd name="connsiteY21" fmla="*/ 473075 h 701675"/>
                <a:gd name="connsiteX22" fmla="*/ 2206625 w 3479800"/>
                <a:gd name="connsiteY22" fmla="*/ 454025 h 701675"/>
                <a:gd name="connsiteX23" fmla="*/ 2355850 w 3479800"/>
                <a:gd name="connsiteY23" fmla="*/ 434975 h 701675"/>
                <a:gd name="connsiteX24" fmla="*/ 2479675 w 3479800"/>
                <a:gd name="connsiteY24" fmla="*/ 419100 h 701675"/>
                <a:gd name="connsiteX25" fmla="*/ 2593975 w 3479800"/>
                <a:gd name="connsiteY25" fmla="*/ 400050 h 701675"/>
                <a:gd name="connsiteX26" fmla="*/ 2676525 w 3479800"/>
                <a:gd name="connsiteY26" fmla="*/ 384175 h 701675"/>
                <a:gd name="connsiteX27" fmla="*/ 2759075 w 3479800"/>
                <a:gd name="connsiteY27" fmla="*/ 361950 h 701675"/>
                <a:gd name="connsiteX28" fmla="*/ 2914650 w 3479800"/>
                <a:gd name="connsiteY28" fmla="*/ 301625 h 701675"/>
                <a:gd name="connsiteX29" fmla="*/ 3025775 w 3479800"/>
                <a:gd name="connsiteY29" fmla="*/ 257175 h 701675"/>
                <a:gd name="connsiteX30" fmla="*/ 3133725 w 3479800"/>
                <a:gd name="connsiteY30" fmla="*/ 200025 h 701675"/>
                <a:gd name="connsiteX31" fmla="*/ 3203575 w 3479800"/>
                <a:gd name="connsiteY31" fmla="*/ 158750 h 701675"/>
                <a:gd name="connsiteX32" fmla="*/ 3289300 w 3479800"/>
                <a:gd name="connsiteY32" fmla="*/ 101600 h 701675"/>
                <a:gd name="connsiteX33" fmla="*/ 3368675 w 3479800"/>
                <a:gd name="connsiteY33" fmla="*/ 41275 h 701675"/>
                <a:gd name="connsiteX34" fmla="*/ 3390900 w 3479800"/>
                <a:gd name="connsiteY34" fmla="*/ 28575 h 701675"/>
                <a:gd name="connsiteX35" fmla="*/ 3425825 w 3479800"/>
                <a:gd name="connsiteY35" fmla="*/ 9525 h 701675"/>
                <a:gd name="connsiteX36" fmla="*/ 3451225 w 3479800"/>
                <a:gd name="connsiteY36" fmla="*/ 0 h 701675"/>
                <a:gd name="connsiteX37" fmla="*/ 3470275 w 3479800"/>
                <a:gd name="connsiteY37" fmla="*/ 3175 h 701675"/>
                <a:gd name="connsiteX38" fmla="*/ 3479800 w 3479800"/>
                <a:gd name="connsiteY38" fmla="*/ 19050 h 701675"/>
                <a:gd name="connsiteX39" fmla="*/ 3476625 w 3479800"/>
                <a:gd name="connsiteY39" fmla="*/ 44450 h 701675"/>
                <a:gd name="connsiteX40" fmla="*/ 3467100 w 3479800"/>
                <a:gd name="connsiteY40" fmla="*/ 85725 h 701675"/>
                <a:gd name="connsiteX41" fmla="*/ 3435350 w 3479800"/>
                <a:gd name="connsiteY41" fmla="*/ 139700 h 701675"/>
                <a:gd name="connsiteX42" fmla="*/ 3368675 w 3479800"/>
                <a:gd name="connsiteY42" fmla="*/ 203200 h 701675"/>
                <a:gd name="connsiteX43" fmla="*/ 3298825 w 3479800"/>
                <a:gd name="connsiteY43" fmla="*/ 266700 h 701675"/>
                <a:gd name="connsiteX44" fmla="*/ 3178175 w 3479800"/>
                <a:gd name="connsiteY44" fmla="*/ 352425 h 701675"/>
                <a:gd name="connsiteX45" fmla="*/ 3086100 w 3479800"/>
                <a:gd name="connsiteY45" fmla="*/ 412750 h 701675"/>
                <a:gd name="connsiteX46" fmla="*/ 2930525 w 3479800"/>
                <a:gd name="connsiteY46" fmla="*/ 492125 h 701675"/>
                <a:gd name="connsiteX47" fmla="*/ 2790825 w 3479800"/>
                <a:gd name="connsiteY47" fmla="*/ 542925 h 701675"/>
                <a:gd name="connsiteX48" fmla="*/ 2638425 w 3479800"/>
                <a:gd name="connsiteY48" fmla="*/ 587375 h 701675"/>
                <a:gd name="connsiteX49" fmla="*/ 2505075 w 3479800"/>
                <a:gd name="connsiteY49" fmla="*/ 619125 h 701675"/>
                <a:gd name="connsiteX50" fmla="*/ 2368550 w 3479800"/>
                <a:gd name="connsiteY50" fmla="*/ 641350 h 701675"/>
                <a:gd name="connsiteX51" fmla="*/ 2254250 w 3479800"/>
                <a:gd name="connsiteY51" fmla="*/ 660400 h 701675"/>
                <a:gd name="connsiteX52" fmla="*/ 2082800 w 3479800"/>
                <a:gd name="connsiteY52" fmla="*/ 673100 h 701675"/>
                <a:gd name="connsiteX53" fmla="*/ 1806575 w 3479800"/>
                <a:gd name="connsiteY5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254125 w 3479800"/>
                <a:gd name="connsiteY14" fmla="*/ 476250 h 701675"/>
                <a:gd name="connsiteX15" fmla="*/ 1339850 w 3479800"/>
                <a:gd name="connsiteY15" fmla="*/ 476250 h 701675"/>
                <a:gd name="connsiteX16" fmla="*/ 1533525 w 3479800"/>
                <a:gd name="connsiteY16" fmla="*/ 476250 h 701675"/>
                <a:gd name="connsiteX17" fmla="*/ 1720850 w 3479800"/>
                <a:gd name="connsiteY17" fmla="*/ 488950 h 701675"/>
                <a:gd name="connsiteX18" fmla="*/ 1835150 w 3479800"/>
                <a:gd name="connsiteY18" fmla="*/ 488950 h 701675"/>
                <a:gd name="connsiteX19" fmla="*/ 1997075 w 3479800"/>
                <a:gd name="connsiteY19" fmla="*/ 479425 h 701675"/>
                <a:gd name="connsiteX20" fmla="*/ 2051050 w 3479800"/>
                <a:gd name="connsiteY20" fmla="*/ 473075 h 701675"/>
                <a:gd name="connsiteX21" fmla="*/ 2206625 w 3479800"/>
                <a:gd name="connsiteY21" fmla="*/ 454025 h 701675"/>
                <a:gd name="connsiteX22" fmla="*/ 2355850 w 3479800"/>
                <a:gd name="connsiteY22" fmla="*/ 434975 h 701675"/>
                <a:gd name="connsiteX23" fmla="*/ 2479675 w 3479800"/>
                <a:gd name="connsiteY23" fmla="*/ 419100 h 701675"/>
                <a:gd name="connsiteX24" fmla="*/ 2593975 w 3479800"/>
                <a:gd name="connsiteY24" fmla="*/ 400050 h 701675"/>
                <a:gd name="connsiteX25" fmla="*/ 2676525 w 3479800"/>
                <a:gd name="connsiteY25" fmla="*/ 384175 h 701675"/>
                <a:gd name="connsiteX26" fmla="*/ 2759075 w 3479800"/>
                <a:gd name="connsiteY26" fmla="*/ 361950 h 701675"/>
                <a:gd name="connsiteX27" fmla="*/ 2914650 w 3479800"/>
                <a:gd name="connsiteY27" fmla="*/ 301625 h 701675"/>
                <a:gd name="connsiteX28" fmla="*/ 3025775 w 3479800"/>
                <a:gd name="connsiteY28" fmla="*/ 257175 h 701675"/>
                <a:gd name="connsiteX29" fmla="*/ 3133725 w 3479800"/>
                <a:gd name="connsiteY29" fmla="*/ 200025 h 701675"/>
                <a:gd name="connsiteX30" fmla="*/ 3203575 w 3479800"/>
                <a:gd name="connsiteY30" fmla="*/ 158750 h 701675"/>
                <a:gd name="connsiteX31" fmla="*/ 3289300 w 3479800"/>
                <a:gd name="connsiteY31" fmla="*/ 101600 h 701675"/>
                <a:gd name="connsiteX32" fmla="*/ 3368675 w 3479800"/>
                <a:gd name="connsiteY32" fmla="*/ 41275 h 701675"/>
                <a:gd name="connsiteX33" fmla="*/ 3390900 w 3479800"/>
                <a:gd name="connsiteY33" fmla="*/ 28575 h 701675"/>
                <a:gd name="connsiteX34" fmla="*/ 3425825 w 3479800"/>
                <a:gd name="connsiteY34" fmla="*/ 9525 h 701675"/>
                <a:gd name="connsiteX35" fmla="*/ 3451225 w 3479800"/>
                <a:gd name="connsiteY35" fmla="*/ 0 h 701675"/>
                <a:gd name="connsiteX36" fmla="*/ 3470275 w 3479800"/>
                <a:gd name="connsiteY36" fmla="*/ 3175 h 701675"/>
                <a:gd name="connsiteX37" fmla="*/ 3479800 w 3479800"/>
                <a:gd name="connsiteY37" fmla="*/ 19050 h 701675"/>
                <a:gd name="connsiteX38" fmla="*/ 3476625 w 3479800"/>
                <a:gd name="connsiteY38" fmla="*/ 44450 h 701675"/>
                <a:gd name="connsiteX39" fmla="*/ 3467100 w 3479800"/>
                <a:gd name="connsiteY39" fmla="*/ 85725 h 701675"/>
                <a:gd name="connsiteX40" fmla="*/ 3435350 w 3479800"/>
                <a:gd name="connsiteY40" fmla="*/ 139700 h 701675"/>
                <a:gd name="connsiteX41" fmla="*/ 3368675 w 3479800"/>
                <a:gd name="connsiteY41" fmla="*/ 203200 h 701675"/>
                <a:gd name="connsiteX42" fmla="*/ 3298825 w 3479800"/>
                <a:gd name="connsiteY42" fmla="*/ 266700 h 701675"/>
                <a:gd name="connsiteX43" fmla="*/ 3178175 w 3479800"/>
                <a:gd name="connsiteY43" fmla="*/ 352425 h 701675"/>
                <a:gd name="connsiteX44" fmla="*/ 3086100 w 3479800"/>
                <a:gd name="connsiteY44" fmla="*/ 412750 h 701675"/>
                <a:gd name="connsiteX45" fmla="*/ 2930525 w 3479800"/>
                <a:gd name="connsiteY45" fmla="*/ 492125 h 701675"/>
                <a:gd name="connsiteX46" fmla="*/ 2790825 w 3479800"/>
                <a:gd name="connsiteY46" fmla="*/ 542925 h 701675"/>
                <a:gd name="connsiteX47" fmla="*/ 2638425 w 3479800"/>
                <a:gd name="connsiteY47" fmla="*/ 587375 h 701675"/>
                <a:gd name="connsiteX48" fmla="*/ 2505075 w 3479800"/>
                <a:gd name="connsiteY48" fmla="*/ 619125 h 701675"/>
                <a:gd name="connsiteX49" fmla="*/ 2368550 w 3479800"/>
                <a:gd name="connsiteY49" fmla="*/ 641350 h 701675"/>
                <a:gd name="connsiteX50" fmla="*/ 2254250 w 3479800"/>
                <a:gd name="connsiteY50" fmla="*/ 660400 h 701675"/>
                <a:gd name="connsiteX51" fmla="*/ 2082800 w 3479800"/>
                <a:gd name="connsiteY51" fmla="*/ 673100 h 701675"/>
                <a:gd name="connsiteX52" fmla="*/ 1806575 w 3479800"/>
                <a:gd name="connsiteY5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339850 w 3479800"/>
                <a:gd name="connsiteY14" fmla="*/ 476250 h 701675"/>
                <a:gd name="connsiteX15" fmla="*/ 1533525 w 3479800"/>
                <a:gd name="connsiteY15" fmla="*/ 476250 h 701675"/>
                <a:gd name="connsiteX16" fmla="*/ 1720850 w 3479800"/>
                <a:gd name="connsiteY16" fmla="*/ 488950 h 701675"/>
                <a:gd name="connsiteX17" fmla="*/ 1835150 w 3479800"/>
                <a:gd name="connsiteY17" fmla="*/ 488950 h 701675"/>
                <a:gd name="connsiteX18" fmla="*/ 1997075 w 3479800"/>
                <a:gd name="connsiteY18" fmla="*/ 479425 h 701675"/>
                <a:gd name="connsiteX19" fmla="*/ 2051050 w 3479800"/>
                <a:gd name="connsiteY19" fmla="*/ 473075 h 701675"/>
                <a:gd name="connsiteX20" fmla="*/ 2206625 w 3479800"/>
                <a:gd name="connsiteY20" fmla="*/ 454025 h 701675"/>
                <a:gd name="connsiteX21" fmla="*/ 2355850 w 3479800"/>
                <a:gd name="connsiteY21" fmla="*/ 434975 h 701675"/>
                <a:gd name="connsiteX22" fmla="*/ 2479675 w 3479800"/>
                <a:gd name="connsiteY22" fmla="*/ 419100 h 701675"/>
                <a:gd name="connsiteX23" fmla="*/ 2593975 w 3479800"/>
                <a:gd name="connsiteY23" fmla="*/ 400050 h 701675"/>
                <a:gd name="connsiteX24" fmla="*/ 2676525 w 3479800"/>
                <a:gd name="connsiteY24" fmla="*/ 384175 h 701675"/>
                <a:gd name="connsiteX25" fmla="*/ 2759075 w 3479800"/>
                <a:gd name="connsiteY25" fmla="*/ 361950 h 701675"/>
                <a:gd name="connsiteX26" fmla="*/ 2914650 w 3479800"/>
                <a:gd name="connsiteY26" fmla="*/ 301625 h 701675"/>
                <a:gd name="connsiteX27" fmla="*/ 3025775 w 3479800"/>
                <a:gd name="connsiteY27" fmla="*/ 257175 h 701675"/>
                <a:gd name="connsiteX28" fmla="*/ 3133725 w 3479800"/>
                <a:gd name="connsiteY28" fmla="*/ 200025 h 701675"/>
                <a:gd name="connsiteX29" fmla="*/ 3203575 w 3479800"/>
                <a:gd name="connsiteY29" fmla="*/ 158750 h 701675"/>
                <a:gd name="connsiteX30" fmla="*/ 3289300 w 3479800"/>
                <a:gd name="connsiteY30" fmla="*/ 101600 h 701675"/>
                <a:gd name="connsiteX31" fmla="*/ 3368675 w 3479800"/>
                <a:gd name="connsiteY31" fmla="*/ 41275 h 701675"/>
                <a:gd name="connsiteX32" fmla="*/ 3390900 w 3479800"/>
                <a:gd name="connsiteY32" fmla="*/ 28575 h 701675"/>
                <a:gd name="connsiteX33" fmla="*/ 3425825 w 3479800"/>
                <a:gd name="connsiteY33" fmla="*/ 9525 h 701675"/>
                <a:gd name="connsiteX34" fmla="*/ 3451225 w 3479800"/>
                <a:gd name="connsiteY34" fmla="*/ 0 h 701675"/>
                <a:gd name="connsiteX35" fmla="*/ 3470275 w 3479800"/>
                <a:gd name="connsiteY35" fmla="*/ 3175 h 701675"/>
                <a:gd name="connsiteX36" fmla="*/ 3479800 w 3479800"/>
                <a:gd name="connsiteY36" fmla="*/ 19050 h 701675"/>
                <a:gd name="connsiteX37" fmla="*/ 3476625 w 3479800"/>
                <a:gd name="connsiteY37" fmla="*/ 44450 h 701675"/>
                <a:gd name="connsiteX38" fmla="*/ 3467100 w 3479800"/>
                <a:gd name="connsiteY38" fmla="*/ 85725 h 701675"/>
                <a:gd name="connsiteX39" fmla="*/ 3435350 w 3479800"/>
                <a:gd name="connsiteY39" fmla="*/ 139700 h 701675"/>
                <a:gd name="connsiteX40" fmla="*/ 3368675 w 3479800"/>
                <a:gd name="connsiteY40" fmla="*/ 203200 h 701675"/>
                <a:gd name="connsiteX41" fmla="*/ 3298825 w 3479800"/>
                <a:gd name="connsiteY41" fmla="*/ 266700 h 701675"/>
                <a:gd name="connsiteX42" fmla="*/ 3178175 w 3479800"/>
                <a:gd name="connsiteY42" fmla="*/ 352425 h 701675"/>
                <a:gd name="connsiteX43" fmla="*/ 3086100 w 3479800"/>
                <a:gd name="connsiteY43" fmla="*/ 412750 h 701675"/>
                <a:gd name="connsiteX44" fmla="*/ 2930525 w 3479800"/>
                <a:gd name="connsiteY44" fmla="*/ 492125 h 701675"/>
                <a:gd name="connsiteX45" fmla="*/ 2790825 w 3479800"/>
                <a:gd name="connsiteY45" fmla="*/ 542925 h 701675"/>
                <a:gd name="connsiteX46" fmla="*/ 2638425 w 3479800"/>
                <a:gd name="connsiteY46" fmla="*/ 587375 h 701675"/>
                <a:gd name="connsiteX47" fmla="*/ 2505075 w 3479800"/>
                <a:gd name="connsiteY47" fmla="*/ 619125 h 701675"/>
                <a:gd name="connsiteX48" fmla="*/ 2368550 w 3479800"/>
                <a:gd name="connsiteY48" fmla="*/ 641350 h 701675"/>
                <a:gd name="connsiteX49" fmla="*/ 2254250 w 3479800"/>
                <a:gd name="connsiteY49" fmla="*/ 660400 h 701675"/>
                <a:gd name="connsiteX50" fmla="*/ 2082800 w 3479800"/>
                <a:gd name="connsiteY50" fmla="*/ 673100 h 701675"/>
                <a:gd name="connsiteX51" fmla="*/ 1806575 w 3479800"/>
                <a:gd name="connsiteY51" fmla="*/ 692150 h 701675"/>
                <a:gd name="connsiteX0" fmla="*/ 1762125 w 3435350"/>
                <a:gd name="connsiteY0" fmla="*/ 692150 h 701675"/>
                <a:gd name="connsiteX1" fmla="*/ 1504950 w 3435350"/>
                <a:gd name="connsiteY1" fmla="*/ 701675 h 701675"/>
                <a:gd name="connsiteX2" fmla="*/ 1339850 w 3435350"/>
                <a:gd name="connsiteY2" fmla="*/ 695325 h 701675"/>
                <a:gd name="connsiteX3" fmla="*/ 1108075 w 3435350"/>
                <a:gd name="connsiteY3" fmla="*/ 682625 h 701675"/>
                <a:gd name="connsiteX4" fmla="*/ 955675 w 3435350"/>
                <a:gd name="connsiteY4" fmla="*/ 666750 h 701675"/>
                <a:gd name="connsiteX5" fmla="*/ 781050 w 3435350"/>
                <a:gd name="connsiteY5" fmla="*/ 644525 h 701675"/>
                <a:gd name="connsiteX6" fmla="*/ 631825 w 3435350"/>
                <a:gd name="connsiteY6" fmla="*/ 619125 h 701675"/>
                <a:gd name="connsiteX7" fmla="*/ 492125 w 3435350"/>
                <a:gd name="connsiteY7" fmla="*/ 581025 h 701675"/>
                <a:gd name="connsiteX8" fmla="*/ 393700 w 3435350"/>
                <a:gd name="connsiteY8" fmla="*/ 546100 h 701675"/>
                <a:gd name="connsiteX9" fmla="*/ 282575 w 3435350"/>
                <a:gd name="connsiteY9" fmla="*/ 492125 h 701675"/>
                <a:gd name="connsiteX10" fmla="*/ 184150 w 3435350"/>
                <a:gd name="connsiteY10" fmla="*/ 431800 h 701675"/>
                <a:gd name="connsiteX11" fmla="*/ 95250 w 3435350"/>
                <a:gd name="connsiteY11" fmla="*/ 365125 h 701675"/>
                <a:gd name="connsiteX12" fmla="*/ 0 w 3435350"/>
                <a:gd name="connsiteY12" fmla="*/ 279400 h 701675"/>
                <a:gd name="connsiteX13" fmla="*/ 1295400 w 3435350"/>
                <a:gd name="connsiteY13" fmla="*/ 476250 h 701675"/>
                <a:gd name="connsiteX14" fmla="*/ 1489075 w 3435350"/>
                <a:gd name="connsiteY14" fmla="*/ 476250 h 701675"/>
                <a:gd name="connsiteX15" fmla="*/ 1676400 w 3435350"/>
                <a:gd name="connsiteY15" fmla="*/ 488950 h 701675"/>
                <a:gd name="connsiteX16" fmla="*/ 1790700 w 3435350"/>
                <a:gd name="connsiteY16" fmla="*/ 488950 h 701675"/>
                <a:gd name="connsiteX17" fmla="*/ 1952625 w 3435350"/>
                <a:gd name="connsiteY17" fmla="*/ 479425 h 701675"/>
                <a:gd name="connsiteX18" fmla="*/ 2006600 w 3435350"/>
                <a:gd name="connsiteY18" fmla="*/ 473075 h 701675"/>
                <a:gd name="connsiteX19" fmla="*/ 2162175 w 3435350"/>
                <a:gd name="connsiteY19" fmla="*/ 454025 h 701675"/>
                <a:gd name="connsiteX20" fmla="*/ 2311400 w 3435350"/>
                <a:gd name="connsiteY20" fmla="*/ 434975 h 701675"/>
                <a:gd name="connsiteX21" fmla="*/ 2435225 w 3435350"/>
                <a:gd name="connsiteY21" fmla="*/ 419100 h 701675"/>
                <a:gd name="connsiteX22" fmla="*/ 2549525 w 3435350"/>
                <a:gd name="connsiteY22" fmla="*/ 400050 h 701675"/>
                <a:gd name="connsiteX23" fmla="*/ 2632075 w 3435350"/>
                <a:gd name="connsiteY23" fmla="*/ 384175 h 701675"/>
                <a:gd name="connsiteX24" fmla="*/ 2714625 w 3435350"/>
                <a:gd name="connsiteY24" fmla="*/ 361950 h 701675"/>
                <a:gd name="connsiteX25" fmla="*/ 2870200 w 3435350"/>
                <a:gd name="connsiteY25" fmla="*/ 301625 h 701675"/>
                <a:gd name="connsiteX26" fmla="*/ 2981325 w 3435350"/>
                <a:gd name="connsiteY26" fmla="*/ 257175 h 701675"/>
                <a:gd name="connsiteX27" fmla="*/ 3089275 w 3435350"/>
                <a:gd name="connsiteY27" fmla="*/ 200025 h 701675"/>
                <a:gd name="connsiteX28" fmla="*/ 3159125 w 3435350"/>
                <a:gd name="connsiteY28" fmla="*/ 158750 h 701675"/>
                <a:gd name="connsiteX29" fmla="*/ 3244850 w 3435350"/>
                <a:gd name="connsiteY29" fmla="*/ 101600 h 701675"/>
                <a:gd name="connsiteX30" fmla="*/ 3324225 w 3435350"/>
                <a:gd name="connsiteY30" fmla="*/ 41275 h 701675"/>
                <a:gd name="connsiteX31" fmla="*/ 3346450 w 3435350"/>
                <a:gd name="connsiteY31" fmla="*/ 28575 h 701675"/>
                <a:gd name="connsiteX32" fmla="*/ 3381375 w 3435350"/>
                <a:gd name="connsiteY32" fmla="*/ 9525 h 701675"/>
                <a:gd name="connsiteX33" fmla="*/ 3406775 w 3435350"/>
                <a:gd name="connsiteY33" fmla="*/ 0 h 701675"/>
                <a:gd name="connsiteX34" fmla="*/ 3425825 w 3435350"/>
                <a:gd name="connsiteY34" fmla="*/ 3175 h 701675"/>
                <a:gd name="connsiteX35" fmla="*/ 3435350 w 3435350"/>
                <a:gd name="connsiteY35" fmla="*/ 19050 h 701675"/>
                <a:gd name="connsiteX36" fmla="*/ 3432175 w 3435350"/>
                <a:gd name="connsiteY36" fmla="*/ 44450 h 701675"/>
                <a:gd name="connsiteX37" fmla="*/ 3422650 w 3435350"/>
                <a:gd name="connsiteY37" fmla="*/ 85725 h 701675"/>
                <a:gd name="connsiteX38" fmla="*/ 3390900 w 3435350"/>
                <a:gd name="connsiteY38" fmla="*/ 139700 h 701675"/>
                <a:gd name="connsiteX39" fmla="*/ 3324225 w 3435350"/>
                <a:gd name="connsiteY39" fmla="*/ 203200 h 701675"/>
                <a:gd name="connsiteX40" fmla="*/ 3254375 w 3435350"/>
                <a:gd name="connsiteY40" fmla="*/ 266700 h 701675"/>
                <a:gd name="connsiteX41" fmla="*/ 3133725 w 3435350"/>
                <a:gd name="connsiteY41" fmla="*/ 352425 h 701675"/>
                <a:gd name="connsiteX42" fmla="*/ 3041650 w 3435350"/>
                <a:gd name="connsiteY42" fmla="*/ 412750 h 701675"/>
                <a:gd name="connsiteX43" fmla="*/ 2886075 w 3435350"/>
                <a:gd name="connsiteY43" fmla="*/ 492125 h 701675"/>
                <a:gd name="connsiteX44" fmla="*/ 2746375 w 3435350"/>
                <a:gd name="connsiteY44" fmla="*/ 542925 h 701675"/>
                <a:gd name="connsiteX45" fmla="*/ 2593975 w 3435350"/>
                <a:gd name="connsiteY45" fmla="*/ 587375 h 701675"/>
                <a:gd name="connsiteX46" fmla="*/ 2460625 w 3435350"/>
                <a:gd name="connsiteY46" fmla="*/ 619125 h 701675"/>
                <a:gd name="connsiteX47" fmla="*/ 2324100 w 3435350"/>
                <a:gd name="connsiteY47" fmla="*/ 641350 h 701675"/>
                <a:gd name="connsiteX48" fmla="*/ 2209800 w 3435350"/>
                <a:gd name="connsiteY48" fmla="*/ 660400 h 701675"/>
                <a:gd name="connsiteX49" fmla="*/ 2038350 w 3435350"/>
                <a:gd name="connsiteY49" fmla="*/ 673100 h 701675"/>
                <a:gd name="connsiteX50" fmla="*/ 1762125 w 3435350"/>
                <a:gd name="connsiteY50" fmla="*/ 692150 h 701675"/>
                <a:gd name="connsiteX0" fmla="*/ 1666875 w 3340100"/>
                <a:gd name="connsiteY0" fmla="*/ 692150 h 701675"/>
                <a:gd name="connsiteX1" fmla="*/ 1409700 w 3340100"/>
                <a:gd name="connsiteY1" fmla="*/ 701675 h 701675"/>
                <a:gd name="connsiteX2" fmla="*/ 1244600 w 3340100"/>
                <a:gd name="connsiteY2" fmla="*/ 695325 h 701675"/>
                <a:gd name="connsiteX3" fmla="*/ 1012825 w 3340100"/>
                <a:gd name="connsiteY3" fmla="*/ 682625 h 701675"/>
                <a:gd name="connsiteX4" fmla="*/ 860425 w 3340100"/>
                <a:gd name="connsiteY4" fmla="*/ 666750 h 701675"/>
                <a:gd name="connsiteX5" fmla="*/ 685800 w 3340100"/>
                <a:gd name="connsiteY5" fmla="*/ 644525 h 701675"/>
                <a:gd name="connsiteX6" fmla="*/ 536575 w 3340100"/>
                <a:gd name="connsiteY6" fmla="*/ 619125 h 701675"/>
                <a:gd name="connsiteX7" fmla="*/ 396875 w 3340100"/>
                <a:gd name="connsiteY7" fmla="*/ 581025 h 701675"/>
                <a:gd name="connsiteX8" fmla="*/ 298450 w 3340100"/>
                <a:gd name="connsiteY8" fmla="*/ 546100 h 701675"/>
                <a:gd name="connsiteX9" fmla="*/ 187325 w 3340100"/>
                <a:gd name="connsiteY9" fmla="*/ 492125 h 701675"/>
                <a:gd name="connsiteX10" fmla="*/ 88900 w 3340100"/>
                <a:gd name="connsiteY10" fmla="*/ 431800 h 701675"/>
                <a:gd name="connsiteX11" fmla="*/ 0 w 3340100"/>
                <a:gd name="connsiteY11" fmla="*/ 365125 h 701675"/>
                <a:gd name="connsiteX12" fmla="*/ 1200150 w 3340100"/>
                <a:gd name="connsiteY12" fmla="*/ 476250 h 701675"/>
                <a:gd name="connsiteX13" fmla="*/ 1393825 w 3340100"/>
                <a:gd name="connsiteY13" fmla="*/ 476250 h 701675"/>
                <a:gd name="connsiteX14" fmla="*/ 1581150 w 3340100"/>
                <a:gd name="connsiteY14" fmla="*/ 488950 h 701675"/>
                <a:gd name="connsiteX15" fmla="*/ 1695450 w 3340100"/>
                <a:gd name="connsiteY15" fmla="*/ 488950 h 701675"/>
                <a:gd name="connsiteX16" fmla="*/ 1857375 w 3340100"/>
                <a:gd name="connsiteY16" fmla="*/ 479425 h 701675"/>
                <a:gd name="connsiteX17" fmla="*/ 1911350 w 3340100"/>
                <a:gd name="connsiteY17" fmla="*/ 473075 h 701675"/>
                <a:gd name="connsiteX18" fmla="*/ 2066925 w 3340100"/>
                <a:gd name="connsiteY18" fmla="*/ 454025 h 701675"/>
                <a:gd name="connsiteX19" fmla="*/ 2216150 w 3340100"/>
                <a:gd name="connsiteY19" fmla="*/ 434975 h 701675"/>
                <a:gd name="connsiteX20" fmla="*/ 2339975 w 3340100"/>
                <a:gd name="connsiteY20" fmla="*/ 419100 h 701675"/>
                <a:gd name="connsiteX21" fmla="*/ 2454275 w 3340100"/>
                <a:gd name="connsiteY21" fmla="*/ 400050 h 701675"/>
                <a:gd name="connsiteX22" fmla="*/ 2536825 w 3340100"/>
                <a:gd name="connsiteY22" fmla="*/ 384175 h 701675"/>
                <a:gd name="connsiteX23" fmla="*/ 2619375 w 3340100"/>
                <a:gd name="connsiteY23" fmla="*/ 361950 h 701675"/>
                <a:gd name="connsiteX24" fmla="*/ 2774950 w 3340100"/>
                <a:gd name="connsiteY24" fmla="*/ 301625 h 701675"/>
                <a:gd name="connsiteX25" fmla="*/ 2886075 w 3340100"/>
                <a:gd name="connsiteY25" fmla="*/ 257175 h 701675"/>
                <a:gd name="connsiteX26" fmla="*/ 2994025 w 3340100"/>
                <a:gd name="connsiteY26" fmla="*/ 200025 h 701675"/>
                <a:gd name="connsiteX27" fmla="*/ 3063875 w 3340100"/>
                <a:gd name="connsiteY27" fmla="*/ 158750 h 701675"/>
                <a:gd name="connsiteX28" fmla="*/ 3149600 w 3340100"/>
                <a:gd name="connsiteY28" fmla="*/ 101600 h 701675"/>
                <a:gd name="connsiteX29" fmla="*/ 3228975 w 3340100"/>
                <a:gd name="connsiteY29" fmla="*/ 41275 h 701675"/>
                <a:gd name="connsiteX30" fmla="*/ 3251200 w 3340100"/>
                <a:gd name="connsiteY30" fmla="*/ 28575 h 701675"/>
                <a:gd name="connsiteX31" fmla="*/ 3286125 w 3340100"/>
                <a:gd name="connsiteY31" fmla="*/ 9525 h 701675"/>
                <a:gd name="connsiteX32" fmla="*/ 3311525 w 3340100"/>
                <a:gd name="connsiteY32" fmla="*/ 0 h 701675"/>
                <a:gd name="connsiteX33" fmla="*/ 3330575 w 3340100"/>
                <a:gd name="connsiteY33" fmla="*/ 3175 h 701675"/>
                <a:gd name="connsiteX34" fmla="*/ 3340100 w 3340100"/>
                <a:gd name="connsiteY34" fmla="*/ 19050 h 701675"/>
                <a:gd name="connsiteX35" fmla="*/ 3336925 w 3340100"/>
                <a:gd name="connsiteY35" fmla="*/ 44450 h 701675"/>
                <a:gd name="connsiteX36" fmla="*/ 3327400 w 3340100"/>
                <a:gd name="connsiteY36" fmla="*/ 85725 h 701675"/>
                <a:gd name="connsiteX37" fmla="*/ 3295650 w 3340100"/>
                <a:gd name="connsiteY37" fmla="*/ 139700 h 701675"/>
                <a:gd name="connsiteX38" fmla="*/ 3228975 w 3340100"/>
                <a:gd name="connsiteY38" fmla="*/ 203200 h 701675"/>
                <a:gd name="connsiteX39" fmla="*/ 3159125 w 3340100"/>
                <a:gd name="connsiteY39" fmla="*/ 266700 h 701675"/>
                <a:gd name="connsiteX40" fmla="*/ 3038475 w 3340100"/>
                <a:gd name="connsiteY40" fmla="*/ 352425 h 701675"/>
                <a:gd name="connsiteX41" fmla="*/ 2946400 w 3340100"/>
                <a:gd name="connsiteY41" fmla="*/ 412750 h 701675"/>
                <a:gd name="connsiteX42" fmla="*/ 2790825 w 3340100"/>
                <a:gd name="connsiteY42" fmla="*/ 492125 h 701675"/>
                <a:gd name="connsiteX43" fmla="*/ 2651125 w 3340100"/>
                <a:gd name="connsiteY43" fmla="*/ 542925 h 701675"/>
                <a:gd name="connsiteX44" fmla="*/ 2498725 w 3340100"/>
                <a:gd name="connsiteY44" fmla="*/ 587375 h 701675"/>
                <a:gd name="connsiteX45" fmla="*/ 2365375 w 3340100"/>
                <a:gd name="connsiteY45" fmla="*/ 619125 h 701675"/>
                <a:gd name="connsiteX46" fmla="*/ 2228850 w 3340100"/>
                <a:gd name="connsiteY46" fmla="*/ 641350 h 701675"/>
                <a:gd name="connsiteX47" fmla="*/ 2114550 w 3340100"/>
                <a:gd name="connsiteY47" fmla="*/ 660400 h 701675"/>
                <a:gd name="connsiteX48" fmla="*/ 1943100 w 3340100"/>
                <a:gd name="connsiteY48" fmla="*/ 673100 h 701675"/>
                <a:gd name="connsiteX49" fmla="*/ 1666875 w 3340100"/>
                <a:gd name="connsiteY49" fmla="*/ 692150 h 701675"/>
                <a:gd name="connsiteX0" fmla="*/ 1577975 w 3251200"/>
                <a:gd name="connsiteY0" fmla="*/ 692150 h 701675"/>
                <a:gd name="connsiteX1" fmla="*/ 1320800 w 3251200"/>
                <a:gd name="connsiteY1" fmla="*/ 701675 h 701675"/>
                <a:gd name="connsiteX2" fmla="*/ 1155700 w 3251200"/>
                <a:gd name="connsiteY2" fmla="*/ 695325 h 701675"/>
                <a:gd name="connsiteX3" fmla="*/ 923925 w 3251200"/>
                <a:gd name="connsiteY3" fmla="*/ 682625 h 701675"/>
                <a:gd name="connsiteX4" fmla="*/ 771525 w 3251200"/>
                <a:gd name="connsiteY4" fmla="*/ 666750 h 701675"/>
                <a:gd name="connsiteX5" fmla="*/ 596900 w 3251200"/>
                <a:gd name="connsiteY5" fmla="*/ 644525 h 701675"/>
                <a:gd name="connsiteX6" fmla="*/ 447675 w 3251200"/>
                <a:gd name="connsiteY6" fmla="*/ 619125 h 701675"/>
                <a:gd name="connsiteX7" fmla="*/ 307975 w 3251200"/>
                <a:gd name="connsiteY7" fmla="*/ 581025 h 701675"/>
                <a:gd name="connsiteX8" fmla="*/ 209550 w 3251200"/>
                <a:gd name="connsiteY8" fmla="*/ 546100 h 701675"/>
                <a:gd name="connsiteX9" fmla="*/ 98425 w 3251200"/>
                <a:gd name="connsiteY9" fmla="*/ 492125 h 701675"/>
                <a:gd name="connsiteX10" fmla="*/ 0 w 3251200"/>
                <a:gd name="connsiteY10" fmla="*/ 431800 h 701675"/>
                <a:gd name="connsiteX11" fmla="*/ 1111250 w 3251200"/>
                <a:gd name="connsiteY11" fmla="*/ 476250 h 701675"/>
                <a:gd name="connsiteX12" fmla="*/ 1304925 w 3251200"/>
                <a:gd name="connsiteY12" fmla="*/ 476250 h 701675"/>
                <a:gd name="connsiteX13" fmla="*/ 1492250 w 3251200"/>
                <a:gd name="connsiteY13" fmla="*/ 488950 h 701675"/>
                <a:gd name="connsiteX14" fmla="*/ 1606550 w 3251200"/>
                <a:gd name="connsiteY14" fmla="*/ 488950 h 701675"/>
                <a:gd name="connsiteX15" fmla="*/ 1768475 w 3251200"/>
                <a:gd name="connsiteY15" fmla="*/ 479425 h 701675"/>
                <a:gd name="connsiteX16" fmla="*/ 1822450 w 3251200"/>
                <a:gd name="connsiteY16" fmla="*/ 473075 h 701675"/>
                <a:gd name="connsiteX17" fmla="*/ 1978025 w 3251200"/>
                <a:gd name="connsiteY17" fmla="*/ 454025 h 701675"/>
                <a:gd name="connsiteX18" fmla="*/ 2127250 w 3251200"/>
                <a:gd name="connsiteY18" fmla="*/ 434975 h 701675"/>
                <a:gd name="connsiteX19" fmla="*/ 2251075 w 3251200"/>
                <a:gd name="connsiteY19" fmla="*/ 419100 h 701675"/>
                <a:gd name="connsiteX20" fmla="*/ 2365375 w 3251200"/>
                <a:gd name="connsiteY20" fmla="*/ 400050 h 701675"/>
                <a:gd name="connsiteX21" fmla="*/ 2447925 w 3251200"/>
                <a:gd name="connsiteY21" fmla="*/ 384175 h 701675"/>
                <a:gd name="connsiteX22" fmla="*/ 2530475 w 3251200"/>
                <a:gd name="connsiteY22" fmla="*/ 361950 h 701675"/>
                <a:gd name="connsiteX23" fmla="*/ 2686050 w 3251200"/>
                <a:gd name="connsiteY23" fmla="*/ 301625 h 701675"/>
                <a:gd name="connsiteX24" fmla="*/ 2797175 w 3251200"/>
                <a:gd name="connsiteY24" fmla="*/ 257175 h 701675"/>
                <a:gd name="connsiteX25" fmla="*/ 2905125 w 3251200"/>
                <a:gd name="connsiteY25" fmla="*/ 200025 h 701675"/>
                <a:gd name="connsiteX26" fmla="*/ 2974975 w 3251200"/>
                <a:gd name="connsiteY26" fmla="*/ 158750 h 701675"/>
                <a:gd name="connsiteX27" fmla="*/ 3060700 w 3251200"/>
                <a:gd name="connsiteY27" fmla="*/ 101600 h 701675"/>
                <a:gd name="connsiteX28" fmla="*/ 3140075 w 3251200"/>
                <a:gd name="connsiteY28" fmla="*/ 41275 h 701675"/>
                <a:gd name="connsiteX29" fmla="*/ 3162300 w 3251200"/>
                <a:gd name="connsiteY29" fmla="*/ 28575 h 701675"/>
                <a:gd name="connsiteX30" fmla="*/ 3197225 w 3251200"/>
                <a:gd name="connsiteY30" fmla="*/ 9525 h 701675"/>
                <a:gd name="connsiteX31" fmla="*/ 3222625 w 3251200"/>
                <a:gd name="connsiteY31" fmla="*/ 0 h 701675"/>
                <a:gd name="connsiteX32" fmla="*/ 3241675 w 3251200"/>
                <a:gd name="connsiteY32" fmla="*/ 3175 h 701675"/>
                <a:gd name="connsiteX33" fmla="*/ 3251200 w 3251200"/>
                <a:gd name="connsiteY33" fmla="*/ 19050 h 701675"/>
                <a:gd name="connsiteX34" fmla="*/ 3248025 w 3251200"/>
                <a:gd name="connsiteY34" fmla="*/ 44450 h 701675"/>
                <a:gd name="connsiteX35" fmla="*/ 3238500 w 3251200"/>
                <a:gd name="connsiteY35" fmla="*/ 85725 h 701675"/>
                <a:gd name="connsiteX36" fmla="*/ 3206750 w 3251200"/>
                <a:gd name="connsiteY36" fmla="*/ 139700 h 701675"/>
                <a:gd name="connsiteX37" fmla="*/ 3140075 w 3251200"/>
                <a:gd name="connsiteY37" fmla="*/ 203200 h 701675"/>
                <a:gd name="connsiteX38" fmla="*/ 3070225 w 3251200"/>
                <a:gd name="connsiteY38" fmla="*/ 266700 h 701675"/>
                <a:gd name="connsiteX39" fmla="*/ 2949575 w 3251200"/>
                <a:gd name="connsiteY39" fmla="*/ 352425 h 701675"/>
                <a:gd name="connsiteX40" fmla="*/ 2857500 w 3251200"/>
                <a:gd name="connsiteY40" fmla="*/ 412750 h 701675"/>
                <a:gd name="connsiteX41" fmla="*/ 2701925 w 3251200"/>
                <a:gd name="connsiteY41" fmla="*/ 492125 h 701675"/>
                <a:gd name="connsiteX42" fmla="*/ 2562225 w 3251200"/>
                <a:gd name="connsiteY42" fmla="*/ 542925 h 701675"/>
                <a:gd name="connsiteX43" fmla="*/ 2409825 w 3251200"/>
                <a:gd name="connsiteY43" fmla="*/ 587375 h 701675"/>
                <a:gd name="connsiteX44" fmla="*/ 2276475 w 3251200"/>
                <a:gd name="connsiteY44" fmla="*/ 619125 h 701675"/>
                <a:gd name="connsiteX45" fmla="*/ 2139950 w 3251200"/>
                <a:gd name="connsiteY45" fmla="*/ 641350 h 701675"/>
                <a:gd name="connsiteX46" fmla="*/ 2025650 w 3251200"/>
                <a:gd name="connsiteY46" fmla="*/ 660400 h 701675"/>
                <a:gd name="connsiteX47" fmla="*/ 1854200 w 3251200"/>
                <a:gd name="connsiteY47" fmla="*/ 673100 h 701675"/>
                <a:gd name="connsiteX48" fmla="*/ 1577975 w 3251200"/>
                <a:gd name="connsiteY48" fmla="*/ 692150 h 701675"/>
                <a:gd name="connsiteX0" fmla="*/ 1479550 w 3152775"/>
                <a:gd name="connsiteY0" fmla="*/ 692150 h 701675"/>
                <a:gd name="connsiteX1" fmla="*/ 1222375 w 3152775"/>
                <a:gd name="connsiteY1" fmla="*/ 701675 h 701675"/>
                <a:gd name="connsiteX2" fmla="*/ 1057275 w 3152775"/>
                <a:gd name="connsiteY2" fmla="*/ 695325 h 701675"/>
                <a:gd name="connsiteX3" fmla="*/ 825500 w 3152775"/>
                <a:gd name="connsiteY3" fmla="*/ 682625 h 701675"/>
                <a:gd name="connsiteX4" fmla="*/ 673100 w 3152775"/>
                <a:gd name="connsiteY4" fmla="*/ 666750 h 701675"/>
                <a:gd name="connsiteX5" fmla="*/ 498475 w 3152775"/>
                <a:gd name="connsiteY5" fmla="*/ 644525 h 701675"/>
                <a:gd name="connsiteX6" fmla="*/ 349250 w 3152775"/>
                <a:gd name="connsiteY6" fmla="*/ 619125 h 701675"/>
                <a:gd name="connsiteX7" fmla="*/ 209550 w 3152775"/>
                <a:gd name="connsiteY7" fmla="*/ 581025 h 701675"/>
                <a:gd name="connsiteX8" fmla="*/ 111125 w 3152775"/>
                <a:gd name="connsiteY8" fmla="*/ 546100 h 701675"/>
                <a:gd name="connsiteX9" fmla="*/ 0 w 3152775"/>
                <a:gd name="connsiteY9" fmla="*/ 492125 h 701675"/>
                <a:gd name="connsiteX10" fmla="*/ 1012825 w 3152775"/>
                <a:gd name="connsiteY10" fmla="*/ 476250 h 701675"/>
                <a:gd name="connsiteX11" fmla="*/ 1206500 w 3152775"/>
                <a:gd name="connsiteY11" fmla="*/ 476250 h 701675"/>
                <a:gd name="connsiteX12" fmla="*/ 1393825 w 3152775"/>
                <a:gd name="connsiteY12" fmla="*/ 488950 h 701675"/>
                <a:gd name="connsiteX13" fmla="*/ 1508125 w 3152775"/>
                <a:gd name="connsiteY13" fmla="*/ 488950 h 701675"/>
                <a:gd name="connsiteX14" fmla="*/ 1670050 w 3152775"/>
                <a:gd name="connsiteY14" fmla="*/ 479425 h 701675"/>
                <a:gd name="connsiteX15" fmla="*/ 1724025 w 3152775"/>
                <a:gd name="connsiteY15" fmla="*/ 473075 h 701675"/>
                <a:gd name="connsiteX16" fmla="*/ 1879600 w 3152775"/>
                <a:gd name="connsiteY16" fmla="*/ 454025 h 701675"/>
                <a:gd name="connsiteX17" fmla="*/ 2028825 w 3152775"/>
                <a:gd name="connsiteY17" fmla="*/ 434975 h 701675"/>
                <a:gd name="connsiteX18" fmla="*/ 2152650 w 3152775"/>
                <a:gd name="connsiteY18" fmla="*/ 419100 h 701675"/>
                <a:gd name="connsiteX19" fmla="*/ 2266950 w 3152775"/>
                <a:gd name="connsiteY19" fmla="*/ 400050 h 701675"/>
                <a:gd name="connsiteX20" fmla="*/ 2349500 w 3152775"/>
                <a:gd name="connsiteY20" fmla="*/ 384175 h 701675"/>
                <a:gd name="connsiteX21" fmla="*/ 2432050 w 3152775"/>
                <a:gd name="connsiteY21" fmla="*/ 361950 h 701675"/>
                <a:gd name="connsiteX22" fmla="*/ 2587625 w 3152775"/>
                <a:gd name="connsiteY22" fmla="*/ 301625 h 701675"/>
                <a:gd name="connsiteX23" fmla="*/ 2698750 w 3152775"/>
                <a:gd name="connsiteY23" fmla="*/ 257175 h 701675"/>
                <a:gd name="connsiteX24" fmla="*/ 2806700 w 3152775"/>
                <a:gd name="connsiteY24" fmla="*/ 200025 h 701675"/>
                <a:gd name="connsiteX25" fmla="*/ 2876550 w 3152775"/>
                <a:gd name="connsiteY25" fmla="*/ 158750 h 701675"/>
                <a:gd name="connsiteX26" fmla="*/ 2962275 w 3152775"/>
                <a:gd name="connsiteY26" fmla="*/ 101600 h 701675"/>
                <a:gd name="connsiteX27" fmla="*/ 3041650 w 3152775"/>
                <a:gd name="connsiteY27" fmla="*/ 41275 h 701675"/>
                <a:gd name="connsiteX28" fmla="*/ 3063875 w 3152775"/>
                <a:gd name="connsiteY28" fmla="*/ 28575 h 701675"/>
                <a:gd name="connsiteX29" fmla="*/ 3098800 w 3152775"/>
                <a:gd name="connsiteY29" fmla="*/ 9525 h 701675"/>
                <a:gd name="connsiteX30" fmla="*/ 3124200 w 3152775"/>
                <a:gd name="connsiteY30" fmla="*/ 0 h 701675"/>
                <a:gd name="connsiteX31" fmla="*/ 3143250 w 3152775"/>
                <a:gd name="connsiteY31" fmla="*/ 3175 h 701675"/>
                <a:gd name="connsiteX32" fmla="*/ 3152775 w 3152775"/>
                <a:gd name="connsiteY32" fmla="*/ 19050 h 701675"/>
                <a:gd name="connsiteX33" fmla="*/ 3149600 w 3152775"/>
                <a:gd name="connsiteY33" fmla="*/ 44450 h 701675"/>
                <a:gd name="connsiteX34" fmla="*/ 3140075 w 3152775"/>
                <a:gd name="connsiteY34" fmla="*/ 85725 h 701675"/>
                <a:gd name="connsiteX35" fmla="*/ 3108325 w 3152775"/>
                <a:gd name="connsiteY35" fmla="*/ 139700 h 701675"/>
                <a:gd name="connsiteX36" fmla="*/ 3041650 w 3152775"/>
                <a:gd name="connsiteY36" fmla="*/ 203200 h 701675"/>
                <a:gd name="connsiteX37" fmla="*/ 2971800 w 3152775"/>
                <a:gd name="connsiteY37" fmla="*/ 266700 h 701675"/>
                <a:gd name="connsiteX38" fmla="*/ 2851150 w 3152775"/>
                <a:gd name="connsiteY38" fmla="*/ 352425 h 701675"/>
                <a:gd name="connsiteX39" fmla="*/ 2759075 w 3152775"/>
                <a:gd name="connsiteY39" fmla="*/ 412750 h 701675"/>
                <a:gd name="connsiteX40" fmla="*/ 2603500 w 3152775"/>
                <a:gd name="connsiteY40" fmla="*/ 492125 h 701675"/>
                <a:gd name="connsiteX41" fmla="*/ 2463800 w 3152775"/>
                <a:gd name="connsiteY41" fmla="*/ 542925 h 701675"/>
                <a:gd name="connsiteX42" fmla="*/ 2311400 w 3152775"/>
                <a:gd name="connsiteY42" fmla="*/ 587375 h 701675"/>
                <a:gd name="connsiteX43" fmla="*/ 2178050 w 3152775"/>
                <a:gd name="connsiteY43" fmla="*/ 619125 h 701675"/>
                <a:gd name="connsiteX44" fmla="*/ 2041525 w 3152775"/>
                <a:gd name="connsiteY44" fmla="*/ 641350 h 701675"/>
                <a:gd name="connsiteX45" fmla="*/ 1927225 w 3152775"/>
                <a:gd name="connsiteY45" fmla="*/ 660400 h 701675"/>
                <a:gd name="connsiteX46" fmla="*/ 1755775 w 3152775"/>
                <a:gd name="connsiteY46" fmla="*/ 673100 h 701675"/>
                <a:gd name="connsiteX47" fmla="*/ 1479550 w 3152775"/>
                <a:gd name="connsiteY47" fmla="*/ 692150 h 701675"/>
                <a:gd name="connsiteX0" fmla="*/ 1368425 w 3041650"/>
                <a:gd name="connsiteY0" fmla="*/ 692150 h 701675"/>
                <a:gd name="connsiteX1" fmla="*/ 1111250 w 3041650"/>
                <a:gd name="connsiteY1" fmla="*/ 701675 h 701675"/>
                <a:gd name="connsiteX2" fmla="*/ 946150 w 3041650"/>
                <a:gd name="connsiteY2" fmla="*/ 695325 h 701675"/>
                <a:gd name="connsiteX3" fmla="*/ 714375 w 3041650"/>
                <a:gd name="connsiteY3" fmla="*/ 682625 h 701675"/>
                <a:gd name="connsiteX4" fmla="*/ 561975 w 3041650"/>
                <a:gd name="connsiteY4" fmla="*/ 666750 h 701675"/>
                <a:gd name="connsiteX5" fmla="*/ 387350 w 3041650"/>
                <a:gd name="connsiteY5" fmla="*/ 644525 h 701675"/>
                <a:gd name="connsiteX6" fmla="*/ 238125 w 3041650"/>
                <a:gd name="connsiteY6" fmla="*/ 619125 h 701675"/>
                <a:gd name="connsiteX7" fmla="*/ 98425 w 3041650"/>
                <a:gd name="connsiteY7" fmla="*/ 581025 h 701675"/>
                <a:gd name="connsiteX8" fmla="*/ 0 w 3041650"/>
                <a:gd name="connsiteY8" fmla="*/ 546100 h 701675"/>
                <a:gd name="connsiteX9" fmla="*/ 901700 w 3041650"/>
                <a:gd name="connsiteY9" fmla="*/ 476250 h 701675"/>
                <a:gd name="connsiteX10" fmla="*/ 1095375 w 3041650"/>
                <a:gd name="connsiteY10" fmla="*/ 476250 h 701675"/>
                <a:gd name="connsiteX11" fmla="*/ 1282700 w 3041650"/>
                <a:gd name="connsiteY11" fmla="*/ 488950 h 701675"/>
                <a:gd name="connsiteX12" fmla="*/ 1397000 w 3041650"/>
                <a:gd name="connsiteY12" fmla="*/ 488950 h 701675"/>
                <a:gd name="connsiteX13" fmla="*/ 1558925 w 3041650"/>
                <a:gd name="connsiteY13" fmla="*/ 479425 h 701675"/>
                <a:gd name="connsiteX14" fmla="*/ 1612900 w 3041650"/>
                <a:gd name="connsiteY14" fmla="*/ 473075 h 701675"/>
                <a:gd name="connsiteX15" fmla="*/ 1768475 w 3041650"/>
                <a:gd name="connsiteY15" fmla="*/ 454025 h 701675"/>
                <a:gd name="connsiteX16" fmla="*/ 1917700 w 3041650"/>
                <a:gd name="connsiteY16" fmla="*/ 434975 h 701675"/>
                <a:gd name="connsiteX17" fmla="*/ 2041525 w 3041650"/>
                <a:gd name="connsiteY17" fmla="*/ 419100 h 701675"/>
                <a:gd name="connsiteX18" fmla="*/ 2155825 w 3041650"/>
                <a:gd name="connsiteY18" fmla="*/ 400050 h 701675"/>
                <a:gd name="connsiteX19" fmla="*/ 2238375 w 3041650"/>
                <a:gd name="connsiteY19" fmla="*/ 384175 h 701675"/>
                <a:gd name="connsiteX20" fmla="*/ 2320925 w 3041650"/>
                <a:gd name="connsiteY20" fmla="*/ 361950 h 701675"/>
                <a:gd name="connsiteX21" fmla="*/ 2476500 w 3041650"/>
                <a:gd name="connsiteY21" fmla="*/ 301625 h 701675"/>
                <a:gd name="connsiteX22" fmla="*/ 2587625 w 3041650"/>
                <a:gd name="connsiteY22" fmla="*/ 257175 h 701675"/>
                <a:gd name="connsiteX23" fmla="*/ 2695575 w 3041650"/>
                <a:gd name="connsiteY23" fmla="*/ 200025 h 701675"/>
                <a:gd name="connsiteX24" fmla="*/ 2765425 w 3041650"/>
                <a:gd name="connsiteY24" fmla="*/ 158750 h 701675"/>
                <a:gd name="connsiteX25" fmla="*/ 2851150 w 3041650"/>
                <a:gd name="connsiteY25" fmla="*/ 101600 h 701675"/>
                <a:gd name="connsiteX26" fmla="*/ 2930525 w 3041650"/>
                <a:gd name="connsiteY26" fmla="*/ 41275 h 701675"/>
                <a:gd name="connsiteX27" fmla="*/ 2952750 w 3041650"/>
                <a:gd name="connsiteY27" fmla="*/ 28575 h 701675"/>
                <a:gd name="connsiteX28" fmla="*/ 2987675 w 3041650"/>
                <a:gd name="connsiteY28" fmla="*/ 9525 h 701675"/>
                <a:gd name="connsiteX29" fmla="*/ 3013075 w 3041650"/>
                <a:gd name="connsiteY29" fmla="*/ 0 h 701675"/>
                <a:gd name="connsiteX30" fmla="*/ 3032125 w 3041650"/>
                <a:gd name="connsiteY30" fmla="*/ 3175 h 701675"/>
                <a:gd name="connsiteX31" fmla="*/ 3041650 w 3041650"/>
                <a:gd name="connsiteY31" fmla="*/ 19050 h 701675"/>
                <a:gd name="connsiteX32" fmla="*/ 3038475 w 3041650"/>
                <a:gd name="connsiteY32" fmla="*/ 44450 h 701675"/>
                <a:gd name="connsiteX33" fmla="*/ 3028950 w 3041650"/>
                <a:gd name="connsiteY33" fmla="*/ 85725 h 701675"/>
                <a:gd name="connsiteX34" fmla="*/ 2997200 w 3041650"/>
                <a:gd name="connsiteY34" fmla="*/ 139700 h 701675"/>
                <a:gd name="connsiteX35" fmla="*/ 2930525 w 3041650"/>
                <a:gd name="connsiteY35" fmla="*/ 203200 h 701675"/>
                <a:gd name="connsiteX36" fmla="*/ 2860675 w 3041650"/>
                <a:gd name="connsiteY36" fmla="*/ 266700 h 701675"/>
                <a:gd name="connsiteX37" fmla="*/ 2740025 w 3041650"/>
                <a:gd name="connsiteY37" fmla="*/ 352425 h 701675"/>
                <a:gd name="connsiteX38" fmla="*/ 2647950 w 3041650"/>
                <a:gd name="connsiteY38" fmla="*/ 412750 h 701675"/>
                <a:gd name="connsiteX39" fmla="*/ 2492375 w 3041650"/>
                <a:gd name="connsiteY39" fmla="*/ 492125 h 701675"/>
                <a:gd name="connsiteX40" fmla="*/ 2352675 w 3041650"/>
                <a:gd name="connsiteY40" fmla="*/ 542925 h 701675"/>
                <a:gd name="connsiteX41" fmla="*/ 2200275 w 3041650"/>
                <a:gd name="connsiteY41" fmla="*/ 587375 h 701675"/>
                <a:gd name="connsiteX42" fmla="*/ 2066925 w 3041650"/>
                <a:gd name="connsiteY42" fmla="*/ 619125 h 701675"/>
                <a:gd name="connsiteX43" fmla="*/ 1930400 w 3041650"/>
                <a:gd name="connsiteY43" fmla="*/ 641350 h 701675"/>
                <a:gd name="connsiteX44" fmla="*/ 1816100 w 3041650"/>
                <a:gd name="connsiteY44" fmla="*/ 660400 h 701675"/>
                <a:gd name="connsiteX45" fmla="*/ 1644650 w 3041650"/>
                <a:gd name="connsiteY45" fmla="*/ 673100 h 701675"/>
                <a:gd name="connsiteX46" fmla="*/ 1368425 w 3041650"/>
                <a:gd name="connsiteY46" fmla="*/ 692150 h 701675"/>
                <a:gd name="connsiteX0" fmla="*/ 1270000 w 2943225"/>
                <a:gd name="connsiteY0" fmla="*/ 692150 h 701675"/>
                <a:gd name="connsiteX1" fmla="*/ 1012825 w 2943225"/>
                <a:gd name="connsiteY1" fmla="*/ 701675 h 701675"/>
                <a:gd name="connsiteX2" fmla="*/ 847725 w 2943225"/>
                <a:gd name="connsiteY2" fmla="*/ 695325 h 701675"/>
                <a:gd name="connsiteX3" fmla="*/ 615950 w 2943225"/>
                <a:gd name="connsiteY3" fmla="*/ 682625 h 701675"/>
                <a:gd name="connsiteX4" fmla="*/ 463550 w 2943225"/>
                <a:gd name="connsiteY4" fmla="*/ 666750 h 701675"/>
                <a:gd name="connsiteX5" fmla="*/ 288925 w 2943225"/>
                <a:gd name="connsiteY5" fmla="*/ 644525 h 701675"/>
                <a:gd name="connsiteX6" fmla="*/ 139700 w 2943225"/>
                <a:gd name="connsiteY6" fmla="*/ 619125 h 701675"/>
                <a:gd name="connsiteX7" fmla="*/ 0 w 2943225"/>
                <a:gd name="connsiteY7" fmla="*/ 581025 h 701675"/>
                <a:gd name="connsiteX8" fmla="*/ 803275 w 2943225"/>
                <a:gd name="connsiteY8" fmla="*/ 476250 h 701675"/>
                <a:gd name="connsiteX9" fmla="*/ 996950 w 2943225"/>
                <a:gd name="connsiteY9" fmla="*/ 476250 h 701675"/>
                <a:gd name="connsiteX10" fmla="*/ 1184275 w 2943225"/>
                <a:gd name="connsiteY10" fmla="*/ 488950 h 701675"/>
                <a:gd name="connsiteX11" fmla="*/ 1298575 w 2943225"/>
                <a:gd name="connsiteY11" fmla="*/ 488950 h 701675"/>
                <a:gd name="connsiteX12" fmla="*/ 1460500 w 2943225"/>
                <a:gd name="connsiteY12" fmla="*/ 479425 h 701675"/>
                <a:gd name="connsiteX13" fmla="*/ 1514475 w 2943225"/>
                <a:gd name="connsiteY13" fmla="*/ 473075 h 701675"/>
                <a:gd name="connsiteX14" fmla="*/ 1670050 w 2943225"/>
                <a:gd name="connsiteY14" fmla="*/ 454025 h 701675"/>
                <a:gd name="connsiteX15" fmla="*/ 1819275 w 2943225"/>
                <a:gd name="connsiteY15" fmla="*/ 434975 h 701675"/>
                <a:gd name="connsiteX16" fmla="*/ 1943100 w 2943225"/>
                <a:gd name="connsiteY16" fmla="*/ 419100 h 701675"/>
                <a:gd name="connsiteX17" fmla="*/ 2057400 w 2943225"/>
                <a:gd name="connsiteY17" fmla="*/ 400050 h 701675"/>
                <a:gd name="connsiteX18" fmla="*/ 2139950 w 2943225"/>
                <a:gd name="connsiteY18" fmla="*/ 384175 h 701675"/>
                <a:gd name="connsiteX19" fmla="*/ 2222500 w 2943225"/>
                <a:gd name="connsiteY19" fmla="*/ 361950 h 701675"/>
                <a:gd name="connsiteX20" fmla="*/ 2378075 w 2943225"/>
                <a:gd name="connsiteY20" fmla="*/ 301625 h 701675"/>
                <a:gd name="connsiteX21" fmla="*/ 2489200 w 2943225"/>
                <a:gd name="connsiteY21" fmla="*/ 257175 h 701675"/>
                <a:gd name="connsiteX22" fmla="*/ 2597150 w 2943225"/>
                <a:gd name="connsiteY22" fmla="*/ 200025 h 701675"/>
                <a:gd name="connsiteX23" fmla="*/ 2667000 w 2943225"/>
                <a:gd name="connsiteY23" fmla="*/ 158750 h 701675"/>
                <a:gd name="connsiteX24" fmla="*/ 2752725 w 2943225"/>
                <a:gd name="connsiteY24" fmla="*/ 101600 h 701675"/>
                <a:gd name="connsiteX25" fmla="*/ 2832100 w 2943225"/>
                <a:gd name="connsiteY25" fmla="*/ 41275 h 701675"/>
                <a:gd name="connsiteX26" fmla="*/ 2854325 w 2943225"/>
                <a:gd name="connsiteY26" fmla="*/ 28575 h 701675"/>
                <a:gd name="connsiteX27" fmla="*/ 2889250 w 2943225"/>
                <a:gd name="connsiteY27" fmla="*/ 9525 h 701675"/>
                <a:gd name="connsiteX28" fmla="*/ 2914650 w 2943225"/>
                <a:gd name="connsiteY28" fmla="*/ 0 h 701675"/>
                <a:gd name="connsiteX29" fmla="*/ 2933700 w 2943225"/>
                <a:gd name="connsiteY29" fmla="*/ 3175 h 701675"/>
                <a:gd name="connsiteX30" fmla="*/ 2943225 w 2943225"/>
                <a:gd name="connsiteY30" fmla="*/ 19050 h 701675"/>
                <a:gd name="connsiteX31" fmla="*/ 2940050 w 2943225"/>
                <a:gd name="connsiteY31" fmla="*/ 44450 h 701675"/>
                <a:gd name="connsiteX32" fmla="*/ 2930525 w 2943225"/>
                <a:gd name="connsiteY32" fmla="*/ 85725 h 701675"/>
                <a:gd name="connsiteX33" fmla="*/ 2898775 w 2943225"/>
                <a:gd name="connsiteY33" fmla="*/ 139700 h 701675"/>
                <a:gd name="connsiteX34" fmla="*/ 2832100 w 2943225"/>
                <a:gd name="connsiteY34" fmla="*/ 203200 h 701675"/>
                <a:gd name="connsiteX35" fmla="*/ 2762250 w 2943225"/>
                <a:gd name="connsiteY35" fmla="*/ 266700 h 701675"/>
                <a:gd name="connsiteX36" fmla="*/ 2641600 w 2943225"/>
                <a:gd name="connsiteY36" fmla="*/ 352425 h 701675"/>
                <a:gd name="connsiteX37" fmla="*/ 2549525 w 2943225"/>
                <a:gd name="connsiteY37" fmla="*/ 412750 h 701675"/>
                <a:gd name="connsiteX38" fmla="*/ 2393950 w 2943225"/>
                <a:gd name="connsiteY38" fmla="*/ 492125 h 701675"/>
                <a:gd name="connsiteX39" fmla="*/ 2254250 w 2943225"/>
                <a:gd name="connsiteY39" fmla="*/ 542925 h 701675"/>
                <a:gd name="connsiteX40" fmla="*/ 2101850 w 2943225"/>
                <a:gd name="connsiteY40" fmla="*/ 587375 h 701675"/>
                <a:gd name="connsiteX41" fmla="*/ 1968500 w 2943225"/>
                <a:gd name="connsiteY41" fmla="*/ 619125 h 701675"/>
                <a:gd name="connsiteX42" fmla="*/ 1831975 w 2943225"/>
                <a:gd name="connsiteY42" fmla="*/ 641350 h 701675"/>
                <a:gd name="connsiteX43" fmla="*/ 1717675 w 2943225"/>
                <a:gd name="connsiteY43" fmla="*/ 660400 h 701675"/>
                <a:gd name="connsiteX44" fmla="*/ 1546225 w 2943225"/>
                <a:gd name="connsiteY44" fmla="*/ 673100 h 701675"/>
                <a:gd name="connsiteX45" fmla="*/ 1270000 w 2943225"/>
                <a:gd name="connsiteY45" fmla="*/ 692150 h 701675"/>
                <a:gd name="connsiteX0" fmla="*/ 1130300 w 2803525"/>
                <a:gd name="connsiteY0" fmla="*/ 692150 h 701675"/>
                <a:gd name="connsiteX1" fmla="*/ 873125 w 2803525"/>
                <a:gd name="connsiteY1" fmla="*/ 701675 h 701675"/>
                <a:gd name="connsiteX2" fmla="*/ 708025 w 2803525"/>
                <a:gd name="connsiteY2" fmla="*/ 695325 h 701675"/>
                <a:gd name="connsiteX3" fmla="*/ 476250 w 2803525"/>
                <a:gd name="connsiteY3" fmla="*/ 682625 h 701675"/>
                <a:gd name="connsiteX4" fmla="*/ 323850 w 2803525"/>
                <a:gd name="connsiteY4" fmla="*/ 666750 h 701675"/>
                <a:gd name="connsiteX5" fmla="*/ 149225 w 2803525"/>
                <a:gd name="connsiteY5" fmla="*/ 644525 h 701675"/>
                <a:gd name="connsiteX6" fmla="*/ 0 w 2803525"/>
                <a:gd name="connsiteY6" fmla="*/ 619125 h 701675"/>
                <a:gd name="connsiteX7" fmla="*/ 663575 w 2803525"/>
                <a:gd name="connsiteY7" fmla="*/ 476250 h 701675"/>
                <a:gd name="connsiteX8" fmla="*/ 857250 w 2803525"/>
                <a:gd name="connsiteY8" fmla="*/ 476250 h 701675"/>
                <a:gd name="connsiteX9" fmla="*/ 1044575 w 2803525"/>
                <a:gd name="connsiteY9" fmla="*/ 488950 h 701675"/>
                <a:gd name="connsiteX10" fmla="*/ 1158875 w 2803525"/>
                <a:gd name="connsiteY10" fmla="*/ 488950 h 701675"/>
                <a:gd name="connsiteX11" fmla="*/ 1320800 w 2803525"/>
                <a:gd name="connsiteY11" fmla="*/ 479425 h 701675"/>
                <a:gd name="connsiteX12" fmla="*/ 1374775 w 2803525"/>
                <a:gd name="connsiteY12" fmla="*/ 473075 h 701675"/>
                <a:gd name="connsiteX13" fmla="*/ 1530350 w 2803525"/>
                <a:gd name="connsiteY13" fmla="*/ 454025 h 701675"/>
                <a:gd name="connsiteX14" fmla="*/ 1679575 w 2803525"/>
                <a:gd name="connsiteY14" fmla="*/ 434975 h 701675"/>
                <a:gd name="connsiteX15" fmla="*/ 1803400 w 2803525"/>
                <a:gd name="connsiteY15" fmla="*/ 419100 h 701675"/>
                <a:gd name="connsiteX16" fmla="*/ 1917700 w 2803525"/>
                <a:gd name="connsiteY16" fmla="*/ 400050 h 701675"/>
                <a:gd name="connsiteX17" fmla="*/ 2000250 w 2803525"/>
                <a:gd name="connsiteY17" fmla="*/ 384175 h 701675"/>
                <a:gd name="connsiteX18" fmla="*/ 2082800 w 2803525"/>
                <a:gd name="connsiteY18" fmla="*/ 361950 h 701675"/>
                <a:gd name="connsiteX19" fmla="*/ 2238375 w 2803525"/>
                <a:gd name="connsiteY19" fmla="*/ 301625 h 701675"/>
                <a:gd name="connsiteX20" fmla="*/ 2349500 w 2803525"/>
                <a:gd name="connsiteY20" fmla="*/ 257175 h 701675"/>
                <a:gd name="connsiteX21" fmla="*/ 2457450 w 2803525"/>
                <a:gd name="connsiteY21" fmla="*/ 200025 h 701675"/>
                <a:gd name="connsiteX22" fmla="*/ 2527300 w 2803525"/>
                <a:gd name="connsiteY22" fmla="*/ 158750 h 701675"/>
                <a:gd name="connsiteX23" fmla="*/ 2613025 w 2803525"/>
                <a:gd name="connsiteY23" fmla="*/ 101600 h 701675"/>
                <a:gd name="connsiteX24" fmla="*/ 2692400 w 2803525"/>
                <a:gd name="connsiteY24" fmla="*/ 41275 h 701675"/>
                <a:gd name="connsiteX25" fmla="*/ 2714625 w 2803525"/>
                <a:gd name="connsiteY25" fmla="*/ 28575 h 701675"/>
                <a:gd name="connsiteX26" fmla="*/ 2749550 w 2803525"/>
                <a:gd name="connsiteY26" fmla="*/ 9525 h 701675"/>
                <a:gd name="connsiteX27" fmla="*/ 2774950 w 2803525"/>
                <a:gd name="connsiteY27" fmla="*/ 0 h 701675"/>
                <a:gd name="connsiteX28" fmla="*/ 2794000 w 2803525"/>
                <a:gd name="connsiteY28" fmla="*/ 3175 h 701675"/>
                <a:gd name="connsiteX29" fmla="*/ 2803525 w 2803525"/>
                <a:gd name="connsiteY29" fmla="*/ 19050 h 701675"/>
                <a:gd name="connsiteX30" fmla="*/ 2800350 w 2803525"/>
                <a:gd name="connsiteY30" fmla="*/ 44450 h 701675"/>
                <a:gd name="connsiteX31" fmla="*/ 2790825 w 2803525"/>
                <a:gd name="connsiteY31" fmla="*/ 85725 h 701675"/>
                <a:gd name="connsiteX32" fmla="*/ 2759075 w 2803525"/>
                <a:gd name="connsiteY32" fmla="*/ 139700 h 701675"/>
                <a:gd name="connsiteX33" fmla="*/ 2692400 w 2803525"/>
                <a:gd name="connsiteY33" fmla="*/ 203200 h 701675"/>
                <a:gd name="connsiteX34" fmla="*/ 2622550 w 2803525"/>
                <a:gd name="connsiteY34" fmla="*/ 266700 h 701675"/>
                <a:gd name="connsiteX35" fmla="*/ 2501900 w 2803525"/>
                <a:gd name="connsiteY35" fmla="*/ 352425 h 701675"/>
                <a:gd name="connsiteX36" fmla="*/ 2409825 w 2803525"/>
                <a:gd name="connsiteY36" fmla="*/ 412750 h 701675"/>
                <a:gd name="connsiteX37" fmla="*/ 2254250 w 2803525"/>
                <a:gd name="connsiteY37" fmla="*/ 492125 h 701675"/>
                <a:gd name="connsiteX38" fmla="*/ 2114550 w 2803525"/>
                <a:gd name="connsiteY38" fmla="*/ 542925 h 701675"/>
                <a:gd name="connsiteX39" fmla="*/ 1962150 w 2803525"/>
                <a:gd name="connsiteY39" fmla="*/ 587375 h 701675"/>
                <a:gd name="connsiteX40" fmla="*/ 1828800 w 2803525"/>
                <a:gd name="connsiteY40" fmla="*/ 619125 h 701675"/>
                <a:gd name="connsiteX41" fmla="*/ 1692275 w 2803525"/>
                <a:gd name="connsiteY41" fmla="*/ 641350 h 701675"/>
                <a:gd name="connsiteX42" fmla="*/ 1577975 w 2803525"/>
                <a:gd name="connsiteY42" fmla="*/ 660400 h 701675"/>
                <a:gd name="connsiteX43" fmla="*/ 1406525 w 2803525"/>
                <a:gd name="connsiteY43" fmla="*/ 673100 h 701675"/>
                <a:gd name="connsiteX44" fmla="*/ 1130300 w 2803525"/>
                <a:gd name="connsiteY44" fmla="*/ 692150 h 701675"/>
                <a:gd name="connsiteX0" fmla="*/ 981075 w 2654300"/>
                <a:gd name="connsiteY0" fmla="*/ 692150 h 701675"/>
                <a:gd name="connsiteX1" fmla="*/ 723900 w 2654300"/>
                <a:gd name="connsiteY1" fmla="*/ 701675 h 701675"/>
                <a:gd name="connsiteX2" fmla="*/ 558800 w 2654300"/>
                <a:gd name="connsiteY2" fmla="*/ 695325 h 701675"/>
                <a:gd name="connsiteX3" fmla="*/ 327025 w 2654300"/>
                <a:gd name="connsiteY3" fmla="*/ 682625 h 701675"/>
                <a:gd name="connsiteX4" fmla="*/ 174625 w 2654300"/>
                <a:gd name="connsiteY4" fmla="*/ 666750 h 701675"/>
                <a:gd name="connsiteX5" fmla="*/ 0 w 2654300"/>
                <a:gd name="connsiteY5" fmla="*/ 644525 h 701675"/>
                <a:gd name="connsiteX6" fmla="*/ 514350 w 2654300"/>
                <a:gd name="connsiteY6" fmla="*/ 476250 h 701675"/>
                <a:gd name="connsiteX7" fmla="*/ 708025 w 2654300"/>
                <a:gd name="connsiteY7" fmla="*/ 476250 h 701675"/>
                <a:gd name="connsiteX8" fmla="*/ 895350 w 2654300"/>
                <a:gd name="connsiteY8" fmla="*/ 488950 h 701675"/>
                <a:gd name="connsiteX9" fmla="*/ 1009650 w 2654300"/>
                <a:gd name="connsiteY9" fmla="*/ 488950 h 701675"/>
                <a:gd name="connsiteX10" fmla="*/ 1171575 w 2654300"/>
                <a:gd name="connsiteY10" fmla="*/ 479425 h 701675"/>
                <a:gd name="connsiteX11" fmla="*/ 1225550 w 2654300"/>
                <a:gd name="connsiteY11" fmla="*/ 473075 h 701675"/>
                <a:gd name="connsiteX12" fmla="*/ 1381125 w 2654300"/>
                <a:gd name="connsiteY12" fmla="*/ 454025 h 701675"/>
                <a:gd name="connsiteX13" fmla="*/ 1530350 w 2654300"/>
                <a:gd name="connsiteY13" fmla="*/ 434975 h 701675"/>
                <a:gd name="connsiteX14" fmla="*/ 1654175 w 2654300"/>
                <a:gd name="connsiteY14" fmla="*/ 419100 h 701675"/>
                <a:gd name="connsiteX15" fmla="*/ 1768475 w 2654300"/>
                <a:gd name="connsiteY15" fmla="*/ 400050 h 701675"/>
                <a:gd name="connsiteX16" fmla="*/ 1851025 w 2654300"/>
                <a:gd name="connsiteY16" fmla="*/ 384175 h 701675"/>
                <a:gd name="connsiteX17" fmla="*/ 1933575 w 2654300"/>
                <a:gd name="connsiteY17" fmla="*/ 361950 h 701675"/>
                <a:gd name="connsiteX18" fmla="*/ 2089150 w 2654300"/>
                <a:gd name="connsiteY18" fmla="*/ 301625 h 701675"/>
                <a:gd name="connsiteX19" fmla="*/ 2200275 w 2654300"/>
                <a:gd name="connsiteY19" fmla="*/ 257175 h 701675"/>
                <a:gd name="connsiteX20" fmla="*/ 2308225 w 2654300"/>
                <a:gd name="connsiteY20" fmla="*/ 200025 h 701675"/>
                <a:gd name="connsiteX21" fmla="*/ 2378075 w 2654300"/>
                <a:gd name="connsiteY21" fmla="*/ 158750 h 701675"/>
                <a:gd name="connsiteX22" fmla="*/ 2463800 w 2654300"/>
                <a:gd name="connsiteY22" fmla="*/ 101600 h 701675"/>
                <a:gd name="connsiteX23" fmla="*/ 2543175 w 2654300"/>
                <a:gd name="connsiteY23" fmla="*/ 41275 h 701675"/>
                <a:gd name="connsiteX24" fmla="*/ 2565400 w 2654300"/>
                <a:gd name="connsiteY24" fmla="*/ 28575 h 701675"/>
                <a:gd name="connsiteX25" fmla="*/ 2600325 w 2654300"/>
                <a:gd name="connsiteY25" fmla="*/ 9525 h 701675"/>
                <a:gd name="connsiteX26" fmla="*/ 2625725 w 2654300"/>
                <a:gd name="connsiteY26" fmla="*/ 0 h 701675"/>
                <a:gd name="connsiteX27" fmla="*/ 2644775 w 2654300"/>
                <a:gd name="connsiteY27" fmla="*/ 3175 h 701675"/>
                <a:gd name="connsiteX28" fmla="*/ 2654300 w 2654300"/>
                <a:gd name="connsiteY28" fmla="*/ 19050 h 701675"/>
                <a:gd name="connsiteX29" fmla="*/ 2651125 w 2654300"/>
                <a:gd name="connsiteY29" fmla="*/ 44450 h 701675"/>
                <a:gd name="connsiteX30" fmla="*/ 2641600 w 2654300"/>
                <a:gd name="connsiteY30" fmla="*/ 85725 h 701675"/>
                <a:gd name="connsiteX31" fmla="*/ 2609850 w 2654300"/>
                <a:gd name="connsiteY31" fmla="*/ 139700 h 701675"/>
                <a:gd name="connsiteX32" fmla="*/ 2543175 w 2654300"/>
                <a:gd name="connsiteY32" fmla="*/ 203200 h 701675"/>
                <a:gd name="connsiteX33" fmla="*/ 2473325 w 2654300"/>
                <a:gd name="connsiteY33" fmla="*/ 266700 h 701675"/>
                <a:gd name="connsiteX34" fmla="*/ 2352675 w 2654300"/>
                <a:gd name="connsiteY34" fmla="*/ 352425 h 701675"/>
                <a:gd name="connsiteX35" fmla="*/ 2260600 w 2654300"/>
                <a:gd name="connsiteY35" fmla="*/ 412750 h 701675"/>
                <a:gd name="connsiteX36" fmla="*/ 2105025 w 2654300"/>
                <a:gd name="connsiteY36" fmla="*/ 492125 h 701675"/>
                <a:gd name="connsiteX37" fmla="*/ 1965325 w 2654300"/>
                <a:gd name="connsiteY37" fmla="*/ 542925 h 701675"/>
                <a:gd name="connsiteX38" fmla="*/ 1812925 w 2654300"/>
                <a:gd name="connsiteY38" fmla="*/ 587375 h 701675"/>
                <a:gd name="connsiteX39" fmla="*/ 1679575 w 2654300"/>
                <a:gd name="connsiteY39" fmla="*/ 619125 h 701675"/>
                <a:gd name="connsiteX40" fmla="*/ 1543050 w 2654300"/>
                <a:gd name="connsiteY40" fmla="*/ 641350 h 701675"/>
                <a:gd name="connsiteX41" fmla="*/ 1428750 w 2654300"/>
                <a:gd name="connsiteY41" fmla="*/ 660400 h 701675"/>
                <a:gd name="connsiteX42" fmla="*/ 1257300 w 2654300"/>
                <a:gd name="connsiteY42" fmla="*/ 673100 h 701675"/>
                <a:gd name="connsiteX43" fmla="*/ 981075 w 2654300"/>
                <a:gd name="connsiteY43" fmla="*/ 692150 h 701675"/>
                <a:gd name="connsiteX0" fmla="*/ 806450 w 2479675"/>
                <a:gd name="connsiteY0" fmla="*/ 692150 h 701675"/>
                <a:gd name="connsiteX1" fmla="*/ 549275 w 2479675"/>
                <a:gd name="connsiteY1" fmla="*/ 701675 h 701675"/>
                <a:gd name="connsiteX2" fmla="*/ 384175 w 2479675"/>
                <a:gd name="connsiteY2" fmla="*/ 695325 h 701675"/>
                <a:gd name="connsiteX3" fmla="*/ 152400 w 2479675"/>
                <a:gd name="connsiteY3" fmla="*/ 682625 h 701675"/>
                <a:gd name="connsiteX4" fmla="*/ 0 w 2479675"/>
                <a:gd name="connsiteY4" fmla="*/ 666750 h 701675"/>
                <a:gd name="connsiteX5" fmla="*/ 339725 w 2479675"/>
                <a:gd name="connsiteY5" fmla="*/ 476250 h 701675"/>
                <a:gd name="connsiteX6" fmla="*/ 533400 w 2479675"/>
                <a:gd name="connsiteY6" fmla="*/ 476250 h 701675"/>
                <a:gd name="connsiteX7" fmla="*/ 720725 w 2479675"/>
                <a:gd name="connsiteY7" fmla="*/ 488950 h 701675"/>
                <a:gd name="connsiteX8" fmla="*/ 835025 w 2479675"/>
                <a:gd name="connsiteY8" fmla="*/ 488950 h 701675"/>
                <a:gd name="connsiteX9" fmla="*/ 996950 w 2479675"/>
                <a:gd name="connsiteY9" fmla="*/ 479425 h 701675"/>
                <a:gd name="connsiteX10" fmla="*/ 1050925 w 2479675"/>
                <a:gd name="connsiteY10" fmla="*/ 473075 h 701675"/>
                <a:gd name="connsiteX11" fmla="*/ 1206500 w 2479675"/>
                <a:gd name="connsiteY11" fmla="*/ 454025 h 701675"/>
                <a:gd name="connsiteX12" fmla="*/ 1355725 w 2479675"/>
                <a:gd name="connsiteY12" fmla="*/ 434975 h 701675"/>
                <a:gd name="connsiteX13" fmla="*/ 1479550 w 2479675"/>
                <a:gd name="connsiteY13" fmla="*/ 419100 h 701675"/>
                <a:gd name="connsiteX14" fmla="*/ 1593850 w 2479675"/>
                <a:gd name="connsiteY14" fmla="*/ 400050 h 701675"/>
                <a:gd name="connsiteX15" fmla="*/ 1676400 w 2479675"/>
                <a:gd name="connsiteY15" fmla="*/ 384175 h 701675"/>
                <a:gd name="connsiteX16" fmla="*/ 1758950 w 2479675"/>
                <a:gd name="connsiteY16" fmla="*/ 361950 h 701675"/>
                <a:gd name="connsiteX17" fmla="*/ 1914525 w 2479675"/>
                <a:gd name="connsiteY17" fmla="*/ 301625 h 701675"/>
                <a:gd name="connsiteX18" fmla="*/ 2025650 w 2479675"/>
                <a:gd name="connsiteY18" fmla="*/ 257175 h 701675"/>
                <a:gd name="connsiteX19" fmla="*/ 2133600 w 2479675"/>
                <a:gd name="connsiteY19" fmla="*/ 200025 h 701675"/>
                <a:gd name="connsiteX20" fmla="*/ 2203450 w 2479675"/>
                <a:gd name="connsiteY20" fmla="*/ 158750 h 701675"/>
                <a:gd name="connsiteX21" fmla="*/ 2289175 w 2479675"/>
                <a:gd name="connsiteY21" fmla="*/ 101600 h 701675"/>
                <a:gd name="connsiteX22" fmla="*/ 2368550 w 2479675"/>
                <a:gd name="connsiteY22" fmla="*/ 41275 h 701675"/>
                <a:gd name="connsiteX23" fmla="*/ 2390775 w 2479675"/>
                <a:gd name="connsiteY23" fmla="*/ 28575 h 701675"/>
                <a:gd name="connsiteX24" fmla="*/ 2425700 w 2479675"/>
                <a:gd name="connsiteY24" fmla="*/ 9525 h 701675"/>
                <a:gd name="connsiteX25" fmla="*/ 2451100 w 2479675"/>
                <a:gd name="connsiteY25" fmla="*/ 0 h 701675"/>
                <a:gd name="connsiteX26" fmla="*/ 2470150 w 2479675"/>
                <a:gd name="connsiteY26" fmla="*/ 3175 h 701675"/>
                <a:gd name="connsiteX27" fmla="*/ 2479675 w 2479675"/>
                <a:gd name="connsiteY27" fmla="*/ 19050 h 701675"/>
                <a:gd name="connsiteX28" fmla="*/ 2476500 w 2479675"/>
                <a:gd name="connsiteY28" fmla="*/ 44450 h 701675"/>
                <a:gd name="connsiteX29" fmla="*/ 2466975 w 2479675"/>
                <a:gd name="connsiteY29" fmla="*/ 85725 h 701675"/>
                <a:gd name="connsiteX30" fmla="*/ 2435225 w 2479675"/>
                <a:gd name="connsiteY30" fmla="*/ 139700 h 701675"/>
                <a:gd name="connsiteX31" fmla="*/ 2368550 w 2479675"/>
                <a:gd name="connsiteY31" fmla="*/ 203200 h 701675"/>
                <a:gd name="connsiteX32" fmla="*/ 2298700 w 2479675"/>
                <a:gd name="connsiteY32" fmla="*/ 266700 h 701675"/>
                <a:gd name="connsiteX33" fmla="*/ 2178050 w 2479675"/>
                <a:gd name="connsiteY33" fmla="*/ 352425 h 701675"/>
                <a:gd name="connsiteX34" fmla="*/ 2085975 w 2479675"/>
                <a:gd name="connsiteY34" fmla="*/ 412750 h 701675"/>
                <a:gd name="connsiteX35" fmla="*/ 1930400 w 2479675"/>
                <a:gd name="connsiteY35" fmla="*/ 492125 h 701675"/>
                <a:gd name="connsiteX36" fmla="*/ 1790700 w 2479675"/>
                <a:gd name="connsiteY36" fmla="*/ 542925 h 701675"/>
                <a:gd name="connsiteX37" fmla="*/ 1638300 w 2479675"/>
                <a:gd name="connsiteY37" fmla="*/ 587375 h 701675"/>
                <a:gd name="connsiteX38" fmla="*/ 1504950 w 2479675"/>
                <a:gd name="connsiteY38" fmla="*/ 619125 h 701675"/>
                <a:gd name="connsiteX39" fmla="*/ 1368425 w 2479675"/>
                <a:gd name="connsiteY39" fmla="*/ 641350 h 701675"/>
                <a:gd name="connsiteX40" fmla="*/ 1254125 w 2479675"/>
                <a:gd name="connsiteY40" fmla="*/ 660400 h 701675"/>
                <a:gd name="connsiteX41" fmla="*/ 1082675 w 2479675"/>
                <a:gd name="connsiteY41" fmla="*/ 673100 h 701675"/>
                <a:gd name="connsiteX42" fmla="*/ 806450 w 2479675"/>
                <a:gd name="connsiteY42" fmla="*/ 692150 h 701675"/>
                <a:gd name="connsiteX0" fmla="*/ 654050 w 2327275"/>
                <a:gd name="connsiteY0" fmla="*/ 692150 h 701675"/>
                <a:gd name="connsiteX1" fmla="*/ 396875 w 2327275"/>
                <a:gd name="connsiteY1" fmla="*/ 701675 h 701675"/>
                <a:gd name="connsiteX2" fmla="*/ 231775 w 2327275"/>
                <a:gd name="connsiteY2" fmla="*/ 695325 h 701675"/>
                <a:gd name="connsiteX3" fmla="*/ 0 w 2327275"/>
                <a:gd name="connsiteY3" fmla="*/ 682625 h 701675"/>
                <a:gd name="connsiteX4" fmla="*/ 187325 w 2327275"/>
                <a:gd name="connsiteY4" fmla="*/ 476250 h 701675"/>
                <a:gd name="connsiteX5" fmla="*/ 381000 w 2327275"/>
                <a:gd name="connsiteY5" fmla="*/ 476250 h 701675"/>
                <a:gd name="connsiteX6" fmla="*/ 568325 w 2327275"/>
                <a:gd name="connsiteY6" fmla="*/ 488950 h 701675"/>
                <a:gd name="connsiteX7" fmla="*/ 682625 w 2327275"/>
                <a:gd name="connsiteY7" fmla="*/ 488950 h 701675"/>
                <a:gd name="connsiteX8" fmla="*/ 844550 w 2327275"/>
                <a:gd name="connsiteY8" fmla="*/ 479425 h 701675"/>
                <a:gd name="connsiteX9" fmla="*/ 898525 w 2327275"/>
                <a:gd name="connsiteY9" fmla="*/ 473075 h 701675"/>
                <a:gd name="connsiteX10" fmla="*/ 1054100 w 2327275"/>
                <a:gd name="connsiteY10" fmla="*/ 454025 h 701675"/>
                <a:gd name="connsiteX11" fmla="*/ 1203325 w 2327275"/>
                <a:gd name="connsiteY11" fmla="*/ 434975 h 701675"/>
                <a:gd name="connsiteX12" fmla="*/ 1327150 w 2327275"/>
                <a:gd name="connsiteY12" fmla="*/ 419100 h 701675"/>
                <a:gd name="connsiteX13" fmla="*/ 1441450 w 2327275"/>
                <a:gd name="connsiteY13" fmla="*/ 400050 h 701675"/>
                <a:gd name="connsiteX14" fmla="*/ 1524000 w 2327275"/>
                <a:gd name="connsiteY14" fmla="*/ 384175 h 701675"/>
                <a:gd name="connsiteX15" fmla="*/ 1606550 w 2327275"/>
                <a:gd name="connsiteY15" fmla="*/ 361950 h 701675"/>
                <a:gd name="connsiteX16" fmla="*/ 1762125 w 2327275"/>
                <a:gd name="connsiteY16" fmla="*/ 301625 h 701675"/>
                <a:gd name="connsiteX17" fmla="*/ 1873250 w 2327275"/>
                <a:gd name="connsiteY17" fmla="*/ 257175 h 701675"/>
                <a:gd name="connsiteX18" fmla="*/ 1981200 w 2327275"/>
                <a:gd name="connsiteY18" fmla="*/ 200025 h 701675"/>
                <a:gd name="connsiteX19" fmla="*/ 2051050 w 2327275"/>
                <a:gd name="connsiteY19" fmla="*/ 158750 h 701675"/>
                <a:gd name="connsiteX20" fmla="*/ 2136775 w 2327275"/>
                <a:gd name="connsiteY20" fmla="*/ 101600 h 701675"/>
                <a:gd name="connsiteX21" fmla="*/ 2216150 w 2327275"/>
                <a:gd name="connsiteY21" fmla="*/ 41275 h 701675"/>
                <a:gd name="connsiteX22" fmla="*/ 2238375 w 2327275"/>
                <a:gd name="connsiteY22" fmla="*/ 28575 h 701675"/>
                <a:gd name="connsiteX23" fmla="*/ 2273300 w 2327275"/>
                <a:gd name="connsiteY23" fmla="*/ 9525 h 701675"/>
                <a:gd name="connsiteX24" fmla="*/ 2298700 w 2327275"/>
                <a:gd name="connsiteY24" fmla="*/ 0 h 701675"/>
                <a:gd name="connsiteX25" fmla="*/ 2317750 w 2327275"/>
                <a:gd name="connsiteY25" fmla="*/ 3175 h 701675"/>
                <a:gd name="connsiteX26" fmla="*/ 2327275 w 2327275"/>
                <a:gd name="connsiteY26" fmla="*/ 19050 h 701675"/>
                <a:gd name="connsiteX27" fmla="*/ 2324100 w 2327275"/>
                <a:gd name="connsiteY27" fmla="*/ 44450 h 701675"/>
                <a:gd name="connsiteX28" fmla="*/ 2314575 w 2327275"/>
                <a:gd name="connsiteY28" fmla="*/ 85725 h 701675"/>
                <a:gd name="connsiteX29" fmla="*/ 2282825 w 2327275"/>
                <a:gd name="connsiteY29" fmla="*/ 139700 h 701675"/>
                <a:gd name="connsiteX30" fmla="*/ 2216150 w 2327275"/>
                <a:gd name="connsiteY30" fmla="*/ 203200 h 701675"/>
                <a:gd name="connsiteX31" fmla="*/ 2146300 w 2327275"/>
                <a:gd name="connsiteY31" fmla="*/ 266700 h 701675"/>
                <a:gd name="connsiteX32" fmla="*/ 2025650 w 2327275"/>
                <a:gd name="connsiteY32" fmla="*/ 352425 h 701675"/>
                <a:gd name="connsiteX33" fmla="*/ 1933575 w 2327275"/>
                <a:gd name="connsiteY33" fmla="*/ 412750 h 701675"/>
                <a:gd name="connsiteX34" fmla="*/ 1778000 w 2327275"/>
                <a:gd name="connsiteY34" fmla="*/ 492125 h 701675"/>
                <a:gd name="connsiteX35" fmla="*/ 1638300 w 2327275"/>
                <a:gd name="connsiteY35" fmla="*/ 542925 h 701675"/>
                <a:gd name="connsiteX36" fmla="*/ 1485900 w 2327275"/>
                <a:gd name="connsiteY36" fmla="*/ 587375 h 701675"/>
                <a:gd name="connsiteX37" fmla="*/ 1352550 w 2327275"/>
                <a:gd name="connsiteY37" fmla="*/ 619125 h 701675"/>
                <a:gd name="connsiteX38" fmla="*/ 1216025 w 2327275"/>
                <a:gd name="connsiteY38" fmla="*/ 641350 h 701675"/>
                <a:gd name="connsiteX39" fmla="*/ 1101725 w 2327275"/>
                <a:gd name="connsiteY39" fmla="*/ 660400 h 701675"/>
                <a:gd name="connsiteX40" fmla="*/ 930275 w 2327275"/>
                <a:gd name="connsiteY40" fmla="*/ 673100 h 701675"/>
                <a:gd name="connsiteX41" fmla="*/ 654050 w 2327275"/>
                <a:gd name="connsiteY41" fmla="*/ 692150 h 701675"/>
                <a:gd name="connsiteX0" fmla="*/ 466725 w 2139950"/>
                <a:gd name="connsiteY0" fmla="*/ 692150 h 701675"/>
                <a:gd name="connsiteX1" fmla="*/ 209550 w 2139950"/>
                <a:gd name="connsiteY1" fmla="*/ 701675 h 701675"/>
                <a:gd name="connsiteX2" fmla="*/ 44450 w 2139950"/>
                <a:gd name="connsiteY2" fmla="*/ 695325 h 701675"/>
                <a:gd name="connsiteX3" fmla="*/ 0 w 2139950"/>
                <a:gd name="connsiteY3" fmla="*/ 476250 h 701675"/>
                <a:gd name="connsiteX4" fmla="*/ 193675 w 2139950"/>
                <a:gd name="connsiteY4" fmla="*/ 476250 h 701675"/>
                <a:gd name="connsiteX5" fmla="*/ 381000 w 2139950"/>
                <a:gd name="connsiteY5" fmla="*/ 488950 h 701675"/>
                <a:gd name="connsiteX6" fmla="*/ 495300 w 2139950"/>
                <a:gd name="connsiteY6" fmla="*/ 488950 h 701675"/>
                <a:gd name="connsiteX7" fmla="*/ 657225 w 2139950"/>
                <a:gd name="connsiteY7" fmla="*/ 479425 h 701675"/>
                <a:gd name="connsiteX8" fmla="*/ 711200 w 2139950"/>
                <a:gd name="connsiteY8" fmla="*/ 473075 h 701675"/>
                <a:gd name="connsiteX9" fmla="*/ 866775 w 2139950"/>
                <a:gd name="connsiteY9" fmla="*/ 454025 h 701675"/>
                <a:gd name="connsiteX10" fmla="*/ 1016000 w 2139950"/>
                <a:gd name="connsiteY10" fmla="*/ 434975 h 701675"/>
                <a:gd name="connsiteX11" fmla="*/ 1139825 w 2139950"/>
                <a:gd name="connsiteY11" fmla="*/ 419100 h 701675"/>
                <a:gd name="connsiteX12" fmla="*/ 1254125 w 2139950"/>
                <a:gd name="connsiteY12" fmla="*/ 400050 h 701675"/>
                <a:gd name="connsiteX13" fmla="*/ 1336675 w 2139950"/>
                <a:gd name="connsiteY13" fmla="*/ 384175 h 701675"/>
                <a:gd name="connsiteX14" fmla="*/ 1419225 w 2139950"/>
                <a:gd name="connsiteY14" fmla="*/ 361950 h 701675"/>
                <a:gd name="connsiteX15" fmla="*/ 1574800 w 2139950"/>
                <a:gd name="connsiteY15" fmla="*/ 301625 h 701675"/>
                <a:gd name="connsiteX16" fmla="*/ 1685925 w 2139950"/>
                <a:gd name="connsiteY16" fmla="*/ 257175 h 701675"/>
                <a:gd name="connsiteX17" fmla="*/ 1793875 w 2139950"/>
                <a:gd name="connsiteY17" fmla="*/ 200025 h 701675"/>
                <a:gd name="connsiteX18" fmla="*/ 1863725 w 2139950"/>
                <a:gd name="connsiteY18" fmla="*/ 158750 h 701675"/>
                <a:gd name="connsiteX19" fmla="*/ 1949450 w 2139950"/>
                <a:gd name="connsiteY19" fmla="*/ 101600 h 701675"/>
                <a:gd name="connsiteX20" fmla="*/ 2028825 w 2139950"/>
                <a:gd name="connsiteY20" fmla="*/ 41275 h 701675"/>
                <a:gd name="connsiteX21" fmla="*/ 2051050 w 2139950"/>
                <a:gd name="connsiteY21" fmla="*/ 28575 h 701675"/>
                <a:gd name="connsiteX22" fmla="*/ 2085975 w 2139950"/>
                <a:gd name="connsiteY22" fmla="*/ 9525 h 701675"/>
                <a:gd name="connsiteX23" fmla="*/ 2111375 w 2139950"/>
                <a:gd name="connsiteY23" fmla="*/ 0 h 701675"/>
                <a:gd name="connsiteX24" fmla="*/ 2130425 w 2139950"/>
                <a:gd name="connsiteY24" fmla="*/ 3175 h 701675"/>
                <a:gd name="connsiteX25" fmla="*/ 2139950 w 2139950"/>
                <a:gd name="connsiteY25" fmla="*/ 19050 h 701675"/>
                <a:gd name="connsiteX26" fmla="*/ 2136775 w 2139950"/>
                <a:gd name="connsiteY26" fmla="*/ 44450 h 701675"/>
                <a:gd name="connsiteX27" fmla="*/ 2127250 w 2139950"/>
                <a:gd name="connsiteY27" fmla="*/ 85725 h 701675"/>
                <a:gd name="connsiteX28" fmla="*/ 2095500 w 2139950"/>
                <a:gd name="connsiteY28" fmla="*/ 139700 h 701675"/>
                <a:gd name="connsiteX29" fmla="*/ 2028825 w 2139950"/>
                <a:gd name="connsiteY29" fmla="*/ 203200 h 701675"/>
                <a:gd name="connsiteX30" fmla="*/ 1958975 w 2139950"/>
                <a:gd name="connsiteY30" fmla="*/ 266700 h 701675"/>
                <a:gd name="connsiteX31" fmla="*/ 1838325 w 2139950"/>
                <a:gd name="connsiteY31" fmla="*/ 352425 h 701675"/>
                <a:gd name="connsiteX32" fmla="*/ 1746250 w 2139950"/>
                <a:gd name="connsiteY32" fmla="*/ 412750 h 701675"/>
                <a:gd name="connsiteX33" fmla="*/ 1590675 w 2139950"/>
                <a:gd name="connsiteY33" fmla="*/ 492125 h 701675"/>
                <a:gd name="connsiteX34" fmla="*/ 1450975 w 2139950"/>
                <a:gd name="connsiteY34" fmla="*/ 542925 h 701675"/>
                <a:gd name="connsiteX35" fmla="*/ 1298575 w 2139950"/>
                <a:gd name="connsiteY35" fmla="*/ 587375 h 701675"/>
                <a:gd name="connsiteX36" fmla="*/ 1165225 w 2139950"/>
                <a:gd name="connsiteY36" fmla="*/ 619125 h 701675"/>
                <a:gd name="connsiteX37" fmla="*/ 1028700 w 2139950"/>
                <a:gd name="connsiteY37" fmla="*/ 641350 h 701675"/>
                <a:gd name="connsiteX38" fmla="*/ 914400 w 2139950"/>
                <a:gd name="connsiteY38" fmla="*/ 660400 h 701675"/>
                <a:gd name="connsiteX39" fmla="*/ 742950 w 2139950"/>
                <a:gd name="connsiteY39" fmla="*/ 673100 h 701675"/>
                <a:gd name="connsiteX40" fmla="*/ 466725 w 2139950"/>
                <a:gd name="connsiteY40" fmla="*/ 692150 h 701675"/>
                <a:gd name="connsiteX0" fmla="*/ 422275 w 2095500"/>
                <a:gd name="connsiteY0" fmla="*/ 692150 h 701675"/>
                <a:gd name="connsiteX1" fmla="*/ 165100 w 2095500"/>
                <a:gd name="connsiteY1" fmla="*/ 701675 h 701675"/>
                <a:gd name="connsiteX2" fmla="*/ 0 w 2095500"/>
                <a:gd name="connsiteY2" fmla="*/ 695325 h 701675"/>
                <a:gd name="connsiteX3" fmla="*/ 149225 w 2095500"/>
                <a:gd name="connsiteY3" fmla="*/ 476250 h 701675"/>
                <a:gd name="connsiteX4" fmla="*/ 336550 w 2095500"/>
                <a:gd name="connsiteY4" fmla="*/ 488950 h 701675"/>
                <a:gd name="connsiteX5" fmla="*/ 450850 w 2095500"/>
                <a:gd name="connsiteY5" fmla="*/ 488950 h 701675"/>
                <a:gd name="connsiteX6" fmla="*/ 612775 w 2095500"/>
                <a:gd name="connsiteY6" fmla="*/ 479425 h 701675"/>
                <a:gd name="connsiteX7" fmla="*/ 666750 w 2095500"/>
                <a:gd name="connsiteY7" fmla="*/ 473075 h 701675"/>
                <a:gd name="connsiteX8" fmla="*/ 822325 w 2095500"/>
                <a:gd name="connsiteY8" fmla="*/ 454025 h 701675"/>
                <a:gd name="connsiteX9" fmla="*/ 971550 w 2095500"/>
                <a:gd name="connsiteY9" fmla="*/ 434975 h 701675"/>
                <a:gd name="connsiteX10" fmla="*/ 1095375 w 2095500"/>
                <a:gd name="connsiteY10" fmla="*/ 419100 h 701675"/>
                <a:gd name="connsiteX11" fmla="*/ 1209675 w 2095500"/>
                <a:gd name="connsiteY11" fmla="*/ 400050 h 701675"/>
                <a:gd name="connsiteX12" fmla="*/ 1292225 w 2095500"/>
                <a:gd name="connsiteY12" fmla="*/ 384175 h 701675"/>
                <a:gd name="connsiteX13" fmla="*/ 1374775 w 2095500"/>
                <a:gd name="connsiteY13" fmla="*/ 361950 h 701675"/>
                <a:gd name="connsiteX14" fmla="*/ 1530350 w 2095500"/>
                <a:gd name="connsiteY14" fmla="*/ 301625 h 701675"/>
                <a:gd name="connsiteX15" fmla="*/ 1641475 w 2095500"/>
                <a:gd name="connsiteY15" fmla="*/ 257175 h 701675"/>
                <a:gd name="connsiteX16" fmla="*/ 1749425 w 2095500"/>
                <a:gd name="connsiteY16" fmla="*/ 200025 h 701675"/>
                <a:gd name="connsiteX17" fmla="*/ 1819275 w 2095500"/>
                <a:gd name="connsiteY17" fmla="*/ 158750 h 701675"/>
                <a:gd name="connsiteX18" fmla="*/ 1905000 w 2095500"/>
                <a:gd name="connsiteY18" fmla="*/ 101600 h 701675"/>
                <a:gd name="connsiteX19" fmla="*/ 1984375 w 2095500"/>
                <a:gd name="connsiteY19" fmla="*/ 41275 h 701675"/>
                <a:gd name="connsiteX20" fmla="*/ 2006600 w 2095500"/>
                <a:gd name="connsiteY20" fmla="*/ 28575 h 701675"/>
                <a:gd name="connsiteX21" fmla="*/ 2041525 w 2095500"/>
                <a:gd name="connsiteY21" fmla="*/ 9525 h 701675"/>
                <a:gd name="connsiteX22" fmla="*/ 2066925 w 2095500"/>
                <a:gd name="connsiteY22" fmla="*/ 0 h 701675"/>
                <a:gd name="connsiteX23" fmla="*/ 2085975 w 2095500"/>
                <a:gd name="connsiteY23" fmla="*/ 3175 h 701675"/>
                <a:gd name="connsiteX24" fmla="*/ 2095500 w 2095500"/>
                <a:gd name="connsiteY24" fmla="*/ 19050 h 701675"/>
                <a:gd name="connsiteX25" fmla="*/ 2092325 w 2095500"/>
                <a:gd name="connsiteY25" fmla="*/ 44450 h 701675"/>
                <a:gd name="connsiteX26" fmla="*/ 2082800 w 2095500"/>
                <a:gd name="connsiteY26" fmla="*/ 85725 h 701675"/>
                <a:gd name="connsiteX27" fmla="*/ 2051050 w 2095500"/>
                <a:gd name="connsiteY27" fmla="*/ 139700 h 701675"/>
                <a:gd name="connsiteX28" fmla="*/ 1984375 w 2095500"/>
                <a:gd name="connsiteY28" fmla="*/ 203200 h 701675"/>
                <a:gd name="connsiteX29" fmla="*/ 1914525 w 2095500"/>
                <a:gd name="connsiteY29" fmla="*/ 266700 h 701675"/>
                <a:gd name="connsiteX30" fmla="*/ 1793875 w 2095500"/>
                <a:gd name="connsiteY30" fmla="*/ 352425 h 701675"/>
                <a:gd name="connsiteX31" fmla="*/ 1701800 w 2095500"/>
                <a:gd name="connsiteY31" fmla="*/ 412750 h 701675"/>
                <a:gd name="connsiteX32" fmla="*/ 1546225 w 2095500"/>
                <a:gd name="connsiteY32" fmla="*/ 492125 h 701675"/>
                <a:gd name="connsiteX33" fmla="*/ 1406525 w 2095500"/>
                <a:gd name="connsiteY33" fmla="*/ 542925 h 701675"/>
                <a:gd name="connsiteX34" fmla="*/ 1254125 w 2095500"/>
                <a:gd name="connsiteY34" fmla="*/ 587375 h 701675"/>
                <a:gd name="connsiteX35" fmla="*/ 1120775 w 2095500"/>
                <a:gd name="connsiteY35" fmla="*/ 619125 h 701675"/>
                <a:gd name="connsiteX36" fmla="*/ 984250 w 2095500"/>
                <a:gd name="connsiteY36" fmla="*/ 641350 h 701675"/>
                <a:gd name="connsiteX37" fmla="*/ 869950 w 2095500"/>
                <a:gd name="connsiteY37" fmla="*/ 660400 h 701675"/>
                <a:gd name="connsiteX38" fmla="*/ 698500 w 2095500"/>
                <a:gd name="connsiteY38" fmla="*/ 673100 h 701675"/>
                <a:gd name="connsiteX39" fmla="*/ 422275 w 2095500"/>
                <a:gd name="connsiteY39" fmla="*/ 692150 h 701675"/>
                <a:gd name="connsiteX0" fmla="*/ 273050 w 1946275"/>
                <a:gd name="connsiteY0" fmla="*/ 692150 h 701675"/>
                <a:gd name="connsiteX1" fmla="*/ 15875 w 1946275"/>
                <a:gd name="connsiteY1" fmla="*/ 701675 h 701675"/>
                <a:gd name="connsiteX2" fmla="*/ 0 w 1946275"/>
                <a:gd name="connsiteY2" fmla="*/ 476250 h 701675"/>
                <a:gd name="connsiteX3" fmla="*/ 187325 w 1946275"/>
                <a:gd name="connsiteY3" fmla="*/ 488950 h 701675"/>
                <a:gd name="connsiteX4" fmla="*/ 301625 w 1946275"/>
                <a:gd name="connsiteY4" fmla="*/ 488950 h 701675"/>
                <a:gd name="connsiteX5" fmla="*/ 463550 w 1946275"/>
                <a:gd name="connsiteY5" fmla="*/ 479425 h 701675"/>
                <a:gd name="connsiteX6" fmla="*/ 517525 w 1946275"/>
                <a:gd name="connsiteY6" fmla="*/ 473075 h 701675"/>
                <a:gd name="connsiteX7" fmla="*/ 673100 w 1946275"/>
                <a:gd name="connsiteY7" fmla="*/ 454025 h 701675"/>
                <a:gd name="connsiteX8" fmla="*/ 822325 w 1946275"/>
                <a:gd name="connsiteY8" fmla="*/ 434975 h 701675"/>
                <a:gd name="connsiteX9" fmla="*/ 946150 w 1946275"/>
                <a:gd name="connsiteY9" fmla="*/ 419100 h 701675"/>
                <a:gd name="connsiteX10" fmla="*/ 1060450 w 1946275"/>
                <a:gd name="connsiteY10" fmla="*/ 400050 h 701675"/>
                <a:gd name="connsiteX11" fmla="*/ 1143000 w 1946275"/>
                <a:gd name="connsiteY11" fmla="*/ 384175 h 701675"/>
                <a:gd name="connsiteX12" fmla="*/ 1225550 w 1946275"/>
                <a:gd name="connsiteY12" fmla="*/ 361950 h 701675"/>
                <a:gd name="connsiteX13" fmla="*/ 1381125 w 1946275"/>
                <a:gd name="connsiteY13" fmla="*/ 301625 h 701675"/>
                <a:gd name="connsiteX14" fmla="*/ 1492250 w 1946275"/>
                <a:gd name="connsiteY14" fmla="*/ 257175 h 701675"/>
                <a:gd name="connsiteX15" fmla="*/ 1600200 w 1946275"/>
                <a:gd name="connsiteY15" fmla="*/ 200025 h 701675"/>
                <a:gd name="connsiteX16" fmla="*/ 1670050 w 1946275"/>
                <a:gd name="connsiteY16" fmla="*/ 158750 h 701675"/>
                <a:gd name="connsiteX17" fmla="*/ 1755775 w 1946275"/>
                <a:gd name="connsiteY17" fmla="*/ 101600 h 701675"/>
                <a:gd name="connsiteX18" fmla="*/ 1835150 w 1946275"/>
                <a:gd name="connsiteY18" fmla="*/ 41275 h 701675"/>
                <a:gd name="connsiteX19" fmla="*/ 1857375 w 1946275"/>
                <a:gd name="connsiteY19" fmla="*/ 28575 h 701675"/>
                <a:gd name="connsiteX20" fmla="*/ 1892300 w 1946275"/>
                <a:gd name="connsiteY20" fmla="*/ 9525 h 701675"/>
                <a:gd name="connsiteX21" fmla="*/ 1917700 w 1946275"/>
                <a:gd name="connsiteY21" fmla="*/ 0 h 701675"/>
                <a:gd name="connsiteX22" fmla="*/ 1936750 w 1946275"/>
                <a:gd name="connsiteY22" fmla="*/ 3175 h 701675"/>
                <a:gd name="connsiteX23" fmla="*/ 1946275 w 1946275"/>
                <a:gd name="connsiteY23" fmla="*/ 19050 h 701675"/>
                <a:gd name="connsiteX24" fmla="*/ 1943100 w 1946275"/>
                <a:gd name="connsiteY24" fmla="*/ 44450 h 701675"/>
                <a:gd name="connsiteX25" fmla="*/ 1933575 w 1946275"/>
                <a:gd name="connsiteY25" fmla="*/ 85725 h 701675"/>
                <a:gd name="connsiteX26" fmla="*/ 1901825 w 1946275"/>
                <a:gd name="connsiteY26" fmla="*/ 139700 h 701675"/>
                <a:gd name="connsiteX27" fmla="*/ 1835150 w 1946275"/>
                <a:gd name="connsiteY27" fmla="*/ 203200 h 701675"/>
                <a:gd name="connsiteX28" fmla="*/ 1765300 w 1946275"/>
                <a:gd name="connsiteY28" fmla="*/ 266700 h 701675"/>
                <a:gd name="connsiteX29" fmla="*/ 1644650 w 1946275"/>
                <a:gd name="connsiteY29" fmla="*/ 352425 h 701675"/>
                <a:gd name="connsiteX30" fmla="*/ 1552575 w 1946275"/>
                <a:gd name="connsiteY30" fmla="*/ 412750 h 701675"/>
                <a:gd name="connsiteX31" fmla="*/ 1397000 w 1946275"/>
                <a:gd name="connsiteY31" fmla="*/ 492125 h 701675"/>
                <a:gd name="connsiteX32" fmla="*/ 1257300 w 1946275"/>
                <a:gd name="connsiteY32" fmla="*/ 542925 h 701675"/>
                <a:gd name="connsiteX33" fmla="*/ 1104900 w 1946275"/>
                <a:gd name="connsiteY33" fmla="*/ 587375 h 701675"/>
                <a:gd name="connsiteX34" fmla="*/ 971550 w 1946275"/>
                <a:gd name="connsiteY34" fmla="*/ 619125 h 701675"/>
                <a:gd name="connsiteX35" fmla="*/ 835025 w 1946275"/>
                <a:gd name="connsiteY35" fmla="*/ 641350 h 701675"/>
                <a:gd name="connsiteX36" fmla="*/ 720725 w 1946275"/>
                <a:gd name="connsiteY36" fmla="*/ 660400 h 701675"/>
                <a:gd name="connsiteX37" fmla="*/ 549275 w 1946275"/>
                <a:gd name="connsiteY37" fmla="*/ 673100 h 701675"/>
                <a:gd name="connsiteX38" fmla="*/ 273050 w 1946275"/>
                <a:gd name="connsiteY38" fmla="*/ 692150 h 70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46275" h="701675">
                  <a:moveTo>
                    <a:pt x="273050" y="692150"/>
                  </a:moveTo>
                  <a:lnTo>
                    <a:pt x="15875" y="701675"/>
                  </a:lnTo>
                  <a:lnTo>
                    <a:pt x="0" y="476250"/>
                  </a:lnTo>
                  <a:lnTo>
                    <a:pt x="187325" y="488950"/>
                  </a:lnTo>
                  <a:lnTo>
                    <a:pt x="301625" y="488950"/>
                  </a:lnTo>
                  <a:lnTo>
                    <a:pt x="463550" y="479425"/>
                  </a:lnTo>
                  <a:lnTo>
                    <a:pt x="517525" y="473075"/>
                  </a:lnTo>
                  <a:lnTo>
                    <a:pt x="673100" y="454025"/>
                  </a:lnTo>
                  <a:lnTo>
                    <a:pt x="822325" y="434975"/>
                  </a:lnTo>
                  <a:lnTo>
                    <a:pt x="946150" y="419100"/>
                  </a:lnTo>
                  <a:lnTo>
                    <a:pt x="1060450" y="400050"/>
                  </a:lnTo>
                  <a:lnTo>
                    <a:pt x="1143000" y="384175"/>
                  </a:lnTo>
                  <a:lnTo>
                    <a:pt x="1225550" y="361950"/>
                  </a:lnTo>
                  <a:lnTo>
                    <a:pt x="1381125" y="301625"/>
                  </a:lnTo>
                  <a:lnTo>
                    <a:pt x="1492250" y="257175"/>
                  </a:lnTo>
                  <a:lnTo>
                    <a:pt x="1600200" y="200025"/>
                  </a:lnTo>
                  <a:lnTo>
                    <a:pt x="1670050" y="158750"/>
                  </a:lnTo>
                  <a:lnTo>
                    <a:pt x="1755775" y="101600"/>
                  </a:lnTo>
                  <a:lnTo>
                    <a:pt x="1835150" y="41275"/>
                  </a:lnTo>
                  <a:lnTo>
                    <a:pt x="1857375" y="28575"/>
                  </a:lnTo>
                  <a:lnTo>
                    <a:pt x="1892300" y="9525"/>
                  </a:lnTo>
                  <a:lnTo>
                    <a:pt x="1917700" y="0"/>
                  </a:lnTo>
                  <a:lnTo>
                    <a:pt x="1936750" y="3175"/>
                  </a:lnTo>
                  <a:lnTo>
                    <a:pt x="1946275" y="19050"/>
                  </a:lnTo>
                  <a:lnTo>
                    <a:pt x="1943100" y="44450"/>
                  </a:lnTo>
                  <a:lnTo>
                    <a:pt x="1933575" y="85725"/>
                  </a:lnTo>
                  <a:lnTo>
                    <a:pt x="1901825" y="139700"/>
                  </a:lnTo>
                  <a:lnTo>
                    <a:pt x="1835150" y="203200"/>
                  </a:lnTo>
                  <a:lnTo>
                    <a:pt x="1765300" y="266700"/>
                  </a:lnTo>
                  <a:lnTo>
                    <a:pt x="1644650" y="352425"/>
                  </a:lnTo>
                  <a:lnTo>
                    <a:pt x="1552575" y="412750"/>
                  </a:lnTo>
                  <a:lnTo>
                    <a:pt x="1397000" y="492125"/>
                  </a:lnTo>
                  <a:lnTo>
                    <a:pt x="1257300" y="542925"/>
                  </a:lnTo>
                  <a:lnTo>
                    <a:pt x="1104900" y="587375"/>
                  </a:lnTo>
                  <a:lnTo>
                    <a:pt x="971550" y="619125"/>
                  </a:lnTo>
                  <a:lnTo>
                    <a:pt x="835025" y="641350"/>
                  </a:lnTo>
                  <a:lnTo>
                    <a:pt x="720725" y="660400"/>
                  </a:lnTo>
                  <a:lnTo>
                    <a:pt x="549275" y="673100"/>
                  </a:lnTo>
                  <a:lnTo>
                    <a:pt x="273050" y="692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15">
              <a:extLst>
                <a:ext uri="{FF2B5EF4-FFF2-40B4-BE49-F238E27FC236}">
                  <a16:creationId xmlns:a16="http://schemas.microsoft.com/office/drawing/2014/main" id="{867200BF-A480-4E52-9CE5-95EB19E0C856}"/>
                </a:ext>
              </a:extLst>
            </p:cNvPr>
            <p:cNvSpPr/>
            <p:nvPr/>
          </p:nvSpPr>
          <p:spPr>
            <a:xfrm rot="16140000">
              <a:off x="4121150" y="4991100"/>
              <a:ext cx="1660525" cy="72072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98850 w 3552825"/>
                <a:gd name="connsiteY53" fmla="*/ 2857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49650"/>
                <a:gd name="connsiteY0" fmla="*/ 711200 h 720725"/>
                <a:gd name="connsiteX1" fmla="*/ 1622425 w 3549650"/>
                <a:gd name="connsiteY1" fmla="*/ 720725 h 720725"/>
                <a:gd name="connsiteX2" fmla="*/ 1457325 w 3549650"/>
                <a:gd name="connsiteY2" fmla="*/ 714375 h 720725"/>
                <a:gd name="connsiteX3" fmla="*/ 1225550 w 3549650"/>
                <a:gd name="connsiteY3" fmla="*/ 701675 h 720725"/>
                <a:gd name="connsiteX4" fmla="*/ 1073150 w 3549650"/>
                <a:gd name="connsiteY4" fmla="*/ 685800 h 720725"/>
                <a:gd name="connsiteX5" fmla="*/ 898525 w 3549650"/>
                <a:gd name="connsiteY5" fmla="*/ 663575 h 720725"/>
                <a:gd name="connsiteX6" fmla="*/ 749300 w 3549650"/>
                <a:gd name="connsiteY6" fmla="*/ 638175 h 720725"/>
                <a:gd name="connsiteX7" fmla="*/ 609600 w 3549650"/>
                <a:gd name="connsiteY7" fmla="*/ 600075 h 720725"/>
                <a:gd name="connsiteX8" fmla="*/ 511175 w 3549650"/>
                <a:gd name="connsiteY8" fmla="*/ 565150 h 720725"/>
                <a:gd name="connsiteX9" fmla="*/ 400050 w 3549650"/>
                <a:gd name="connsiteY9" fmla="*/ 511175 h 720725"/>
                <a:gd name="connsiteX10" fmla="*/ 301625 w 3549650"/>
                <a:gd name="connsiteY10" fmla="*/ 450850 h 720725"/>
                <a:gd name="connsiteX11" fmla="*/ 212725 w 3549650"/>
                <a:gd name="connsiteY11" fmla="*/ 384175 h 720725"/>
                <a:gd name="connsiteX12" fmla="*/ 117475 w 3549650"/>
                <a:gd name="connsiteY12" fmla="*/ 298450 h 720725"/>
                <a:gd name="connsiteX13" fmla="*/ 73025 w 3549650"/>
                <a:gd name="connsiteY13" fmla="*/ 254000 h 720725"/>
                <a:gd name="connsiteX14" fmla="*/ 31750 w 3549650"/>
                <a:gd name="connsiteY14" fmla="*/ 203200 h 720725"/>
                <a:gd name="connsiteX15" fmla="*/ 3175 w 3549650"/>
                <a:gd name="connsiteY15" fmla="*/ 149225 h 720725"/>
                <a:gd name="connsiteX16" fmla="*/ 0 w 3549650"/>
                <a:gd name="connsiteY16" fmla="*/ 111125 h 720725"/>
                <a:gd name="connsiteX17" fmla="*/ 6350 w 3549650"/>
                <a:gd name="connsiteY17" fmla="*/ 92075 h 720725"/>
                <a:gd name="connsiteX18" fmla="*/ 25400 w 3549650"/>
                <a:gd name="connsiteY18" fmla="*/ 69850 h 720725"/>
                <a:gd name="connsiteX19" fmla="*/ 63500 w 3549650"/>
                <a:gd name="connsiteY19" fmla="*/ 44450 h 720725"/>
                <a:gd name="connsiteX20" fmla="*/ 117475 w 3549650"/>
                <a:gd name="connsiteY20" fmla="*/ 22225 h 720725"/>
                <a:gd name="connsiteX21" fmla="*/ 190500 w 3549650"/>
                <a:gd name="connsiteY21" fmla="*/ 6350 h 720725"/>
                <a:gd name="connsiteX22" fmla="*/ 238125 w 3549650"/>
                <a:gd name="connsiteY22" fmla="*/ 0 h 720725"/>
                <a:gd name="connsiteX23" fmla="*/ 488950 w 3549650"/>
                <a:gd name="connsiteY23" fmla="*/ 200025 h 720725"/>
                <a:gd name="connsiteX24" fmla="*/ 498475 w 3549650"/>
                <a:gd name="connsiteY24" fmla="*/ 225425 h 720725"/>
                <a:gd name="connsiteX25" fmla="*/ 517525 w 3549650"/>
                <a:gd name="connsiteY25" fmla="*/ 260350 h 720725"/>
                <a:gd name="connsiteX26" fmla="*/ 555625 w 3549650"/>
                <a:gd name="connsiteY26" fmla="*/ 304800 h 720725"/>
                <a:gd name="connsiteX27" fmla="*/ 600075 w 3549650"/>
                <a:gd name="connsiteY27" fmla="*/ 336550 h 720725"/>
                <a:gd name="connsiteX28" fmla="*/ 676275 w 3549650"/>
                <a:gd name="connsiteY28" fmla="*/ 368300 h 720725"/>
                <a:gd name="connsiteX29" fmla="*/ 777875 w 3549650"/>
                <a:gd name="connsiteY29" fmla="*/ 396875 h 720725"/>
                <a:gd name="connsiteX30" fmla="*/ 895350 w 3549650"/>
                <a:gd name="connsiteY30" fmla="*/ 425450 h 720725"/>
                <a:gd name="connsiteX31" fmla="*/ 1016000 w 3549650"/>
                <a:gd name="connsiteY31" fmla="*/ 454025 h 720725"/>
                <a:gd name="connsiteX32" fmla="*/ 1123950 w 3549650"/>
                <a:gd name="connsiteY32" fmla="*/ 473075 h 720725"/>
                <a:gd name="connsiteX33" fmla="*/ 1225550 w 3549650"/>
                <a:gd name="connsiteY33" fmla="*/ 485775 h 720725"/>
                <a:gd name="connsiteX34" fmla="*/ 1327150 w 3549650"/>
                <a:gd name="connsiteY34" fmla="*/ 495300 h 720725"/>
                <a:gd name="connsiteX35" fmla="*/ 1412875 w 3549650"/>
                <a:gd name="connsiteY35" fmla="*/ 495300 h 720725"/>
                <a:gd name="connsiteX36" fmla="*/ 1606550 w 3549650"/>
                <a:gd name="connsiteY36" fmla="*/ 495300 h 720725"/>
                <a:gd name="connsiteX37" fmla="*/ 1793875 w 3549650"/>
                <a:gd name="connsiteY37" fmla="*/ 508000 h 720725"/>
                <a:gd name="connsiteX38" fmla="*/ 1908175 w 3549650"/>
                <a:gd name="connsiteY38" fmla="*/ 508000 h 720725"/>
                <a:gd name="connsiteX39" fmla="*/ 2070100 w 3549650"/>
                <a:gd name="connsiteY39" fmla="*/ 498475 h 720725"/>
                <a:gd name="connsiteX40" fmla="*/ 2124075 w 3549650"/>
                <a:gd name="connsiteY40" fmla="*/ 492125 h 720725"/>
                <a:gd name="connsiteX41" fmla="*/ 2279650 w 3549650"/>
                <a:gd name="connsiteY41" fmla="*/ 473075 h 720725"/>
                <a:gd name="connsiteX42" fmla="*/ 2428875 w 3549650"/>
                <a:gd name="connsiteY42" fmla="*/ 454025 h 720725"/>
                <a:gd name="connsiteX43" fmla="*/ 2552700 w 3549650"/>
                <a:gd name="connsiteY43" fmla="*/ 438150 h 720725"/>
                <a:gd name="connsiteX44" fmla="*/ 2667000 w 3549650"/>
                <a:gd name="connsiteY44" fmla="*/ 419100 h 720725"/>
                <a:gd name="connsiteX45" fmla="*/ 2749550 w 3549650"/>
                <a:gd name="connsiteY45" fmla="*/ 403225 h 720725"/>
                <a:gd name="connsiteX46" fmla="*/ 2832100 w 3549650"/>
                <a:gd name="connsiteY46" fmla="*/ 381000 h 720725"/>
                <a:gd name="connsiteX47" fmla="*/ 2987675 w 3549650"/>
                <a:gd name="connsiteY47" fmla="*/ 320675 h 720725"/>
                <a:gd name="connsiteX48" fmla="*/ 3098800 w 3549650"/>
                <a:gd name="connsiteY48" fmla="*/ 276225 h 720725"/>
                <a:gd name="connsiteX49" fmla="*/ 3206750 w 3549650"/>
                <a:gd name="connsiteY49" fmla="*/ 219075 h 720725"/>
                <a:gd name="connsiteX50" fmla="*/ 3276600 w 3549650"/>
                <a:gd name="connsiteY50" fmla="*/ 177800 h 720725"/>
                <a:gd name="connsiteX51" fmla="*/ 3362325 w 3549650"/>
                <a:gd name="connsiteY51" fmla="*/ 120650 h 720725"/>
                <a:gd name="connsiteX52" fmla="*/ 3441700 w 3549650"/>
                <a:gd name="connsiteY52" fmla="*/ 60325 h 720725"/>
                <a:gd name="connsiteX53" fmla="*/ 3549650 w 3549650"/>
                <a:gd name="connsiteY53" fmla="*/ 63500 h 720725"/>
                <a:gd name="connsiteX54" fmla="*/ 3540125 w 3549650"/>
                <a:gd name="connsiteY54" fmla="*/ 104775 h 720725"/>
                <a:gd name="connsiteX55" fmla="*/ 3508375 w 3549650"/>
                <a:gd name="connsiteY55" fmla="*/ 158750 h 720725"/>
                <a:gd name="connsiteX56" fmla="*/ 3441700 w 3549650"/>
                <a:gd name="connsiteY56" fmla="*/ 222250 h 720725"/>
                <a:gd name="connsiteX57" fmla="*/ 3371850 w 3549650"/>
                <a:gd name="connsiteY57" fmla="*/ 285750 h 720725"/>
                <a:gd name="connsiteX58" fmla="*/ 3251200 w 3549650"/>
                <a:gd name="connsiteY58" fmla="*/ 371475 h 720725"/>
                <a:gd name="connsiteX59" fmla="*/ 3159125 w 3549650"/>
                <a:gd name="connsiteY59" fmla="*/ 431800 h 720725"/>
                <a:gd name="connsiteX60" fmla="*/ 3003550 w 3549650"/>
                <a:gd name="connsiteY60" fmla="*/ 511175 h 720725"/>
                <a:gd name="connsiteX61" fmla="*/ 2863850 w 3549650"/>
                <a:gd name="connsiteY61" fmla="*/ 561975 h 720725"/>
                <a:gd name="connsiteX62" fmla="*/ 2711450 w 3549650"/>
                <a:gd name="connsiteY62" fmla="*/ 606425 h 720725"/>
                <a:gd name="connsiteX63" fmla="*/ 2578100 w 3549650"/>
                <a:gd name="connsiteY63" fmla="*/ 638175 h 720725"/>
                <a:gd name="connsiteX64" fmla="*/ 2441575 w 3549650"/>
                <a:gd name="connsiteY64" fmla="*/ 660400 h 720725"/>
                <a:gd name="connsiteX65" fmla="*/ 2327275 w 3549650"/>
                <a:gd name="connsiteY65" fmla="*/ 679450 h 720725"/>
                <a:gd name="connsiteX66" fmla="*/ 2155825 w 3549650"/>
                <a:gd name="connsiteY66" fmla="*/ 692150 h 720725"/>
                <a:gd name="connsiteX67" fmla="*/ 1879600 w 3549650"/>
                <a:gd name="connsiteY67" fmla="*/ 711200 h 720725"/>
                <a:gd name="connsiteX0" fmla="*/ 1879600 w 3540125"/>
                <a:gd name="connsiteY0" fmla="*/ 711200 h 720725"/>
                <a:gd name="connsiteX1" fmla="*/ 1622425 w 3540125"/>
                <a:gd name="connsiteY1" fmla="*/ 720725 h 720725"/>
                <a:gd name="connsiteX2" fmla="*/ 1457325 w 3540125"/>
                <a:gd name="connsiteY2" fmla="*/ 714375 h 720725"/>
                <a:gd name="connsiteX3" fmla="*/ 1225550 w 3540125"/>
                <a:gd name="connsiteY3" fmla="*/ 701675 h 720725"/>
                <a:gd name="connsiteX4" fmla="*/ 1073150 w 3540125"/>
                <a:gd name="connsiteY4" fmla="*/ 685800 h 720725"/>
                <a:gd name="connsiteX5" fmla="*/ 898525 w 3540125"/>
                <a:gd name="connsiteY5" fmla="*/ 663575 h 720725"/>
                <a:gd name="connsiteX6" fmla="*/ 749300 w 3540125"/>
                <a:gd name="connsiteY6" fmla="*/ 638175 h 720725"/>
                <a:gd name="connsiteX7" fmla="*/ 609600 w 3540125"/>
                <a:gd name="connsiteY7" fmla="*/ 600075 h 720725"/>
                <a:gd name="connsiteX8" fmla="*/ 511175 w 3540125"/>
                <a:gd name="connsiteY8" fmla="*/ 565150 h 720725"/>
                <a:gd name="connsiteX9" fmla="*/ 400050 w 3540125"/>
                <a:gd name="connsiteY9" fmla="*/ 511175 h 720725"/>
                <a:gd name="connsiteX10" fmla="*/ 301625 w 3540125"/>
                <a:gd name="connsiteY10" fmla="*/ 450850 h 720725"/>
                <a:gd name="connsiteX11" fmla="*/ 212725 w 3540125"/>
                <a:gd name="connsiteY11" fmla="*/ 384175 h 720725"/>
                <a:gd name="connsiteX12" fmla="*/ 117475 w 3540125"/>
                <a:gd name="connsiteY12" fmla="*/ 298450 h 720725"/>
                <a:gd name="connsiteX13" fmla="*/ 73025 w 3540125"/>
                <a:gd name="connsiteY13" fmla="*/ 254000 h 720725"/>
                <a:gd name="connsiteX14" fmla="*/ 31750 w 3540125"/>
                <a:gd name="connsiteY14" fmla="*/ 203200 h 720725"/>
                <a:gd name="connsiteX15" fmla="*/ 3175 w 3540125"/>
                <a:gd name="connsiteY15" fmla="*/ 149225 h 720725"/>
                <a:gd name="connsiteX16" fmla="*/ 0 w 3540125"/>
                <a:gd name="connsiteY16" fmla="*/ 111125 h 720725"/>
                <a:gd name="connsiteX17" fmla="*/ 6350 w 3540125"/>
                <a:gd name="connsiteY17" fmla="*/ 92075 h 720725"/>
                <a:gd name="connsiteX18" fmla="*/ 25400 w 3540125"/>
                <a:gd name="connsiteY18" fmla="*/ 69850 h 720725"/>
                <a:gd name="connsiteX19" fmla="*/ 63500 w 3540125"/>
                <a:gd name="connsiteY19" fmla="*/ 44450 h 720725"/>
                <a:gd name="connsiteX20" fmla="*/ 117475 w 3540125"/>
                <a:gd name="connsiteY20" fmla="*/ 22225 h 720725"/>
                <a:gd name="connsiteX21" fmla="*/ 190500 w 3540125"/>
                <a:gd name="connsiteY21" fmla="*/ 6350 h 720725"/>
                <a:gd name="connsiteX22" fmla="*/ 238125 w 3540125"/>
                <a:gd name="connsiteY22" fmla="*/ 0 h 720725"/>
                <a:gd name="connsiteX23" fmla="*/ 488950 w 3540125"/>
                <a:gd name="connsiteY23" fmla="*/ 200025 h 720725"/>
                <a:gd name="connsiteX24" fmla="*/ 498475 w 3540125"/>
                <a:gd name="connsiteY24" fmla="*/ 225425 h 720725"/>
                <a:gd name="connsiteX25" fmla="*/ 517525 w 3540125"/>
                <a:gd name="connsiteY25" fmla="*/ 260350 h 720725"/>
                <a:gd name="connsiteX26" fmla="*/ 555625 w 3540125"/>
                <a:gd name="connsiteY26" fmla="*/ 304800 h 720725"/>
                <a:gd name="connsiteX27" fmla="*/ 600075 w 3540125"/>
                <a:gd name="connsiteY27" fmla="*/ 336550 h 720725"/>
                <a:gd name="connsiteX28" fmla="*/ 676275 w 3540125"/>
                <a:gd name="connsiteY28" fmla="*/ 368300 h 720725"/>
                <a:gd name="connsiteX29" fmla="*/ 777875 w 3540125"/>
                <a:gd name="connsiteY29" fmla="*/ 396875 h 720725"/>
                <a:gd name="connsiteX30" fmla="*/ 895350 w 3540125"/>
                <a:gd name="connsiteY30" fmla="*/ 425450 h 720725"/>
                <a:gd name="connsiteX31" fmla="*/ 1016000 w 3540125"/>
                <a:gd name="connsiteY31" fmla="*/ 454025 h 720725"/>
                <a:gd name="connsiteX32" fmla="*/ 1123950 w 3540125"/>
                <a:gd name="connsiteY32" fmla="*/ 473075 h 720725"/>
                <a:gd name="connsiteX33" fmla="*/ 1225550 w 3540125"/>
                <a:gd name="connsiteY33" fmla="*/ 485775 h 720725"/>
                <a:gd name="connsiteX34" fmla="*/ 1327150 w 3540125"/>
                <a:gd name="connsiteY34" fmla="*/ 495300 h 720725"/>
                <a:gd name="connsiteX35" fmla="*/ 1412875 w 3540125"/>
                <a:gd name="connsiteY35" fmla="*/ 495300 h 720725"/>
                <a:gd name="connsiteX36" fmla="*/ 1606550 w 3540125"/>
                <a:gd name="connsiteY36" fmla="*/ 495300 h 720725"/>
                <a:gd name="connsiteX37" fmla="*/ 1793875 w 3540125"/>
                <a:gd name="connsiteY37" fmla="*/ 508000 h 720725"/>
                <a:gd name="connsiteX38" fmla="*/ 1908175 w 3540125"/>
                <a:gd name="connsiteY38" fmla="*/ 508000 h 720725"/>
                <a:gd name="connsiteX39" fmla="*/ 2070100 w 3540125"/>
                <a:gd name="connsiteY39" fmla="*/ 498475 h 720725"/>
                <a:gd name="connsiteX40" fmla="*/ 2124075 w 3540125"/>
                <a:gd name="connsiteY40" fmla="*/ 492125 h 720725"/>
                <a:gd name="connsiteX41" fmla="*/ 2279650 w 3540125"/>
                <a:gd name="connsiteY41" fmla="*/ 473075 h 720725"/>
                <a:gd name="connsiteX42" fmla="*/ 2428875 w 3540125"/>
                <a:gd name="connsiteY42" fmla="*/ 454025 h 720725"/>
                <a:gd name="connsiteX43" fmla="*/ 2552700 w 3540125"/>
                <a:gd name="connsiteY43" fmla="*/ 438150 h 720725"/>
                <a:gd name="connsiteX44" fmla="*/ 2667000 w 3540125"/>
                <a:gd name="connsiteY44" fmla="*/ 419100 h 720725"/>
                <a:gd name="connsiteX45" fmla="*/ 2749550 w 3540125"/>
                <a:gd name="connsiteY45" fmla="*/ 403225 h 720725"/>
                <a:gd name="connsiteX46" fmla="*/ 2832100 w 3540125"/>
                <a:gd name="connsiteY46" fmla="*/ 381000 h 720725"/>
                <a:gd name="connsiteX47" fmla="*/ 2987675 w 3540125"/>
                <a:gd name="connsiteY47" fmla="*/ 320675 h 720725"/>
                <a:gd name="connsiteX48" fmla="*/ 3098800 w 3540125"/>
                <a:gd name="connsiteY48" fmla="*/ 276225 h 720725"/>
                <a:gd name="connsiteX49" fmla="*/ 3206750 w 3540125"/>
                <a:gd name="connsiteY49" fmla="*/ 219075 h 720725"/>
                <a:gd name="connsiteX50" fmla="*/ 3276600 w 3540125"/>
                <a:gd name="connsiteY50" fmla="*/ 177800 h 720725"/>
                <a:gd name="connsiteX51" fmla="*/ 3362325 w 3540125"/>
                <a:gd name="connsiteY51" fmla="*/ 120650 h 720725"/>
                <a:gd name="connsiteX52" fmla="*/ 3441700 w 3540125"/>
                <a:gd name="connsiteY52" fmla="*/ 60325 h 720725"/>
                <a:gd name="connsiteX53" fmla="*/ 3540125 w 3540125"/>
                <a:gd name="connsiteY53" fmla="*/ 104775 h 720725"/>
                <a:gd name="connsiteX54" fmla="*/ 3508375 w 3540125"/>
                <a:gd name="connsiteY54" fmla="*/ 158750 h 720725"/>
                <a:gd name="connsiteX55" fmla="*/ 3441700 w 3540125"/>
                <a:gd name="connsiteY55" fmla="*/ 222250 h 720725"/>
                <a:gd name="connsiteX56" fmla="*/ 3371850 w 3540125"/>
                <a:gd name="connsiteY56" fmla="*/ 285750 h 720725"/>
                <a:gd name="connsiteX57" fmla="*/ 3251200 w 3540125"/>
                <a:gd name="connsiteY57" fmla="*/ 371475 h 720725"/>
                <a:gd name="connsiteX58" fmla="*/ 3159125 w 3540125"/>
                <a:gd name="connsiteY58" fmla="*/ 431800 h 720725"/>
                <a:gd name="connsiteX59" fmla="*/ 3003550 w 3540125"/>
                <a:gd name="connsiteY59" fmla="*/ 511175 h 720725"/>
                <a:gd name="connsiteX60" fmla="*/ 2863850 w 3540125"/>
                <a:gd name="connsiteY60" fmla="*/ 561975 h 720725"/>
                <a:gd name="connsiteX61" fmla="*/ 2711450 w 3540125"/>
                <a:gd name="connsiteY61" fmla="*/ 606425 h 720725"/>
                <a:gd name="connsiteX62" fmla="*/ 2578100 w 3540125"/>
                <a:gd name="connsiteY62" fmla="*/ 638175 h 720725"/>
                <a:gd name="connsiteX63" fmla="*/ 2441575 w 3540125"/>
                <a:gd name="connsiteY63" fmla="*/ 660400 h 720725"/>
                <a:gd name="connsiteX64" fmla="*/ 2327275 w 3540125"/>
                <a:gd name="connsiteY64" fmla="*/ 679450 h 720725"/>
                <a:gd name="connsiteX65" fmla="*/ 2155825 w 3540125"/>
                <a:gd name="connsiteY65" fmla="*/ 692150 h 720725"/>
                <a:gd name="connsiteX66" fmla="*/ 1879600 w 3540125"/>
                <a:gd name="connsiteY66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441700 w 3508375"/>
                <a:gd name="connsiteY52" fmla="*/ 60325 h 720725"/>
                <a:gd name="connsiteX53" fmla="*/ 3508375 w 3508375"/>
                <a:gd name="connsiteY53" fmla="*/ 158750 h 720725"/>
                <a:gd name="connsiteX54" fmla="*/ 3441700 w 3508375"/>
                <a:gd name="connsiteY54" fmla="*/ 222250 h 720725"/>
                <a:gd name="connsiteX55" fmla="*/ 3371850 w 3508375"/>
                <a:gd name="connsiteY55" fmla="*/ 285750 h 720725"/>
                <a:gd name="connsiteX56" fmla="*/ 3251200 w 3508375"/>
                <a:gd name="connsiteY56" fmla="*/ 371475 h 720725"/>
                <a:gd name="connsiteX57" fmla="*/ 3159125 w 3508375"/>
                <a:gd name="connsiteY57" fmla="*/ 431800 h 720725"/>
                <a:gd name="connsiteX58" fmla="*/ 3003550 w 3508375"/>
                <a:gd name="connsiteY58" fmla="*/ 511175 h 720725"/>
                <a:gd name="connsiteX59" fmla="*/ 2863850 w 3508375"/>
                <a:gd name="connsiteY59" fmla="*/ 561975 h 720725"/>
                <a:gd name="connsiteX60" fmla="*/ 2711450 w 3508375"/>
                <a:gd name="connsiteY60" fmla="*/ 606425 h 720725"/>
                <a:gd name="connsiteX61" fmla="*/ 2578100 w 3508375"/>
                <a:gd name="connsiteY61" fmla="*/ 638175 h 720725"/>
                <a:gd name="connsiteX62" fmla="*/ 2441575 w 3508375"/>
                <a:gd name="connsiteY62" fmla="*/ 660400 h 720725"/>
                <a:gd name="connsiteX63" fmla="*/ 2327275 w 3508375"/>
                <a:gd name="connsiteY63" fmla="*/ 679450 h 720725"/>
                <a:gd name="connsiteX64" fmla="*/ 2155825 w 3508375"/>
                <a:gd name="connsiteY64" fmla="*/ 692150 h 720725"/>
                <a:gd name="connsiteX65" fmla="*/ 1879600 w 3508375"/>
                <a:gd name="connsiteY65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508375 w 3508375"/>
                <a:gd name="connsiteY52" fmla="*/ 158750 h 720725"/>
                <a:gd name="connsiteX53" fmla="*/ 3441700 w 3508375"/>
                <a:gd name="connsiteY53" fmla="*/ 222250 h 720725"/>
                <a:gd name="connsiteX54" fmla="*/ 3371850 w 3508375"/>
                <a:gd name="connsiteY54" fmla="*/ 285750 h 720725"/>
                <a:gd name="connsiteX55" fmla="*/ 3251200 w 3508375"/>
                <a:gd name="connsiteY55" fmla="*/ 371475 h 720725"/>
                <a:gd name="connsiteX56" fmla="*/ 3159125 w 3508375"/>
                <a:gd name="connsiteY56" fmla="*/ 431800 h 720725"/>
                <a:gd name="connsiteX57" fmla="*/ 3003550 w 3508375"/>
                <a:gd name="connsiteY57" fmla="*/ 511175 h 720725"/>
                <a:gd name="connsiteX58" fmla="*/ 2863850 w 3508375"/>
                <a:gd name="connsiteY58" fmla="*/ 561975 h 720725"/>
                <a:gd name="connsiteX59" fmla="*/ 2711450 w 3508375"/>
                <a:gd name="connsiteY59" fmla="*/ 606425 h 720725"/>
                <a:gd name="connsiteX60" fmla="*/ 2578100 w 3508375"/>
                <a:gd name="connsiteY60" fmla="*/ 638175 h 720725"/>
                <a:gd name="connsiteX61" fmla="*/ 2441575 w 3508375"/>
                <a:gd name="connsiteY61" fmla="*/ 660400 h 720725"/>
                <a:gd name="connsiteX62" fmla="*/ 2327275 w 3508375"/>
                <a:gd name="connsiteY62" fmla="*/ 679450 h 720725"/>
                <a:gd name="connsiteX63" fmla="*/ 2155825 w 3508375"/>
                <a:gd name="connsiteY63" fmla="*/ 692150 h 720725"/>
                <a:gd name="connsiteX64" fmla="*/ 1879600 w 3508375"/>
                <a:gd name="connsiteY64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508375 w 3508375"/>
                <a:gd name="connsiteY51" fmla="*/ 158750 h 720725"/>
                <a:gd name="connsiteX52" fmla="*/ 3441700 w 3508375"/>
                <a:gd name="connsiteY52" fmla="*/ 222250 h 720725"/>
                <a:gd name="connsiteX53" fmla="*/ 3371850 w 3508375"/>
                <a:gd name="connsiteY53" fmla="*/ 285750 h 720725"/>
                <a:gd name="connsiteX54" fmla="*/ 3251200 w 3508375"/>
                <a:gd name="connsiteY54" fmla="*/ 371475 h 720725"/>
                <a:gd name="connsiteX55" fmla="*/ 3159125 w 3508375"/>
                <a:gd name="connsiteY55" fmla="*/ 431800 h 720725"/>
                <a:gd name="connsiteX56" fmla="*/ 3003550 w 3508375"/>
                <a:gd name="connsiteY56" fmla="*/ 511175 h 720725"/>
                <a:gd name="connsiteX57" fmla="*/ 2863850 w 3508375"/>
                <a:gd name="connsiteY57" fmla="*/ 561975 h 720725"/>
                <a:gd name="connsiteX58" fmla="*/ 2711450 w 3508375"/>
                <a:gd name="connsiteY58" fmla="*/ 606425 h 720725"/>
                <a:gd name="connsiteX59" fmla="*/ 2578100 w 3508375"/>
                <a:gd name="connsiteY59" fmla="*/ 638175 h 720725"/>
                <a:gd name="connsiteX60" fmla="*/ 2441575 w 3508375"/>
                <a:gd name="connsiteY60" fmla="*/ 660400 h 720725"/>
                <a:gd name="connsiteX61" fmla="*/ 2327275 w 3508375"/>
                <a:gd name="connsiteY61" fmla="*/ 679450 h 720725"/>
                <a:gd name="connsiteX62" fmla="*/ 2155825 w 3508375"/>
                <a:gd name="connsiteY62" fmla="*/ 692150 h 720725"/>
                <a:gd name="connsiteX63" fmla="*/ 1879600 w 3508375"/>
                <a:gd name="connsiteY63" fmla="*/ 711200 h 720725"/>
                <a:gd name="connsiteX0" fmla="*/ 1879600 w 3441700"/>
                <a:gd name="connsiteY0" fmla="*/ 711200 h 720725"/>
                <a:gd name="connsiteX1" fmla="*/ 1622425 w 3441700"/>
                <a:gd name="connsiteY1" fmla="*/ 720725 h 720725"/>
                <a:gd name="connsiteX2" fmla="*/ 1457325 w 3441700"/>
                <a:gd name="connsiteY2" fmla="*/ 714375 h 720725"/>
                <a:gd name="connsiteX3" fmla="*/ 1225550 w 3441700"/>
                <a:gd name="connsiteY3" fmla="*/ 701675 h 720725"/>
                <a:gd name="connsiteX4" fmla="*/ 1073150 w 3441700"/>
                <a:gd name="connsiteY4" fmla="*/ 685800 h 720725"/>
                <a:gd name="connsiteX5" fmla="*/ 898525 w 3441700"/>
                <a:gd name="connsiteY5" fmla="*/ 663575 h 720725"/>
                <a:gd name="connsiteX6" fmla="*/ 749300 w 3441700"/>
                <a:gd name="connsiteY6" fmla="*/ 638175 h 720725"/>
                <a:gd name="connsiteX7" fmla="*/ 609600 w 3441700"/>
                <a:gd name="connsiteY7" fmla="*/ 600075 h 720725"/>
                <a:gd name="connsiteX8" fmla="*/ 511175 w 3441700"/>
                <a:gd name="connsiteY8" fmla="*/ 565150 h 720725"/>
                <a:gd name="connsiteX9" fmla="*/ 400050 w 3441700"/>
                <a:gd name="connsiteY9" fmla="*/ 511175 h 720725"/>
                <a:gd name="connsiteX10" fmla="*/ 301625 w 3441700"/>
                <a:gd name="connsiteY10" fmla="*/ 450850 h 720725"/>
                <a:gd name="connsiteX11" fmla="*/ 212725 w 3441700"/>
                <a:gd name="connsiteY11" fmla="*/ 384175 h 720725"/>
                <a:gd name="connsiteX12" fmla="*/ 117475 w 3441700"/>
                <a:gd name="connsiteY12" fmla="*/ 298450 h 720725"/>
                <a:gd name="connsiteX13" fmla="*/ 73025 w 3441700"/>
                <a:gd name="connsiteY13" fmla="*/ 254000 h 720725"/>
                <a:gd name="connsiteX14" fmla="*/ 31750 w 3441700"/>
                <a:gd name="connsiteY14" fmla="*/ 203200 h 720725"/>
                <a:gd name="connsiteX15" fmla="*/ 3175 w 3441700"/>
                <a:gd name="connsiteY15" fmla="*/ 149225 h 720725"/>
                <a:gd name="connsiteX16" fmla="*/ 0 w 3441700"/>
                <a:gd name="connsiteY16" fmla="*/ 111125 h 720725"/>
                <a:gd name="connsiteX17" fmla="*/ 6350 w 3441700"/>
                <a:gd name="connsiteY17" fmla="*/ 92075 h 720725"/>
                <a:gd name="connsiteX18" fmla="*/ 25400 w 3441700"/>
                <a:gd name="connsiteY18" fmla="*/ 69850 h 720725"/>
                <a:gd name="connsiteX19" fmla="*/ 63500 w 3441700"/>
                <a:gd name="connsiteY19" fmla="*/ 44450 h 720725"/>
                <a:gd name="connsiteX20" fmla="*/ 117475 w 3441700"/>
                <a:gd name="connsiteY20" fmla="*/ 22225 h 720725"/>
                <a:gd name="connsiteX21" fmla="*/ 190500 w 3441700"/>
                <a:gd name="connsiteY21" fmla="*/ 6350 h 720725"/>
                <a:gd name="connsiteX22" fmla="*/ 238125 w 3441700"/>
                <a:gd name="connsiteY22" fmla="*/ 0 h 720725"/>
                <a:gd name="connsiteX23" fmla="*/ 488950 w 3441700"/>
                <a:gd name="connsiteY23" fmla="*/ 200025 h 720725"/>
                <a:gd name="connsiteX24" fmla="*/ 498475 w 3441700"/>
                <a:gd name="connsiteY24" fmla="*/ 225425 h 720725"/>
                <a:gd name="connsiteX25" fmla="*/ 517525 w 3441700"/>
                <a:gd name="connsiteY25" fmla="*/ 260350 h 720725"/>
                <a:gd name="connsiteX26" fmla="*/ 555625 w 3441700"/>
                <a:gd name="connsiteY26" fmla="*/ 304800 h 720725"/>
                <a:gd name="connsiteX27" fmla="*/ 600075 w 3441700"/>
                <a:gd name="connsiteY27" fmla="*/ 336550 h 720725"/>
                <a:gd name="connsiteX28" fmla="*/ 676275 w 3441700"/>
                <a:gd name="connsiteY28" fmla="*/ 368300 h 720725"/>
                <a:gd name="connsiteX29" fmla="*/ 777875 w 3441700"/>
                <a:gd name="connsiteY29" fmla="*/ 396875 h 720725"/>
                <a:gd name="connsiteX30" fmla="*/ 895350 w 3441700"/>
                <a:gd name="connsiteY30" fmla="*/ 425450 h 720725"/>
                <a:gd name="connsiteX31" fmla="*/ 1016000 w 3441700"/>
                <a:gd name="connsiteY31" fmla="*/ 454025 h 720725"/>
                <a:gd name="connsiteX32" fmla="*/ 1123950 w 3441700"/>
                <a:gd name="connsiteY32" fmla="*/ 473075 h 720725"/>
                <a:gd name="connsiteX33" fmla="*/ 1225550 w 3441700"/>
                <a:gd name="connsiteY33" fmla="*/ 485775 h 720725"/>
                <a:gd name="connsiteX34" fmla="*/ 1327150 w 3441700"/>
                <a:gd name="connsiteY34" fmla="*/ 495300 h 720725"/>
                <a:gd name="connsiteX35" fmla="*/ 1412875 w 3441700"/>
                <a:gd name="connsiteY35" fmla="*/ 495300 h 720725"/>
                <a:gd name="connsiteX36" fmla="*/ 1606550 w 3441700"/>
                <a:gd name="connsiteY36" fmla="*/ 495300 h 720725"/>
                <a:gd name="connsiteX37" fmla="*/ 1793875 w 3441700"/>
                <a:gd name="connsiteY37" fmla="*/ 508000 h 720725"/>
                <a:gd name="connsiteX38" fmla="*/ 1908175 w 3441700"/>
                <a:gd name="connsiteY38" fmla="*/ 508000 h 720725"/>
                <a:gd name="connsiteX39" fmla="*/ 2070100 w 3441700"/>
                <a:gd name="connsiteY39" fmla="*/ 498475 h 720725"/>
                <a:gd name="connsiteX40" fmla="*/ 2124075 w 3441700"/>
                <a:gd name="connsiteY40" fmla="*/ 492125 h 720725"/>
                <a:gd name="connsiteX41" fmla="*/ 2279650 w 3441700"/>
                <a:gd name="connsiteY41" fmla="*/ 473075 h 720725"/>
                <a:gd name="connsiteX42" fmla="*/ 2428875 w 3441700"/>
                <a:gd name="connsiteY42" fmla="*/ 454025 h 720725"/>
                <a:gd name="connsiteX43" fmla="*/ 2552700 w 3441700"/>
                <a:gd name="connsiteY43" fmla="*/ 438150 h 720725"/>
                <a:gd name="connsiteX44" fmla="*/ 2667000 w 3441700"/>
                <a:gd name="connsiteY44" fmla="*/ 419100 h 720725"/>
                <a:gd name="connsiteX45" fmla="*/ 2749550 w 3441700"/>
                <a:gd name="connsiteY45" fmla="*/ 403225 h 720725"/>
                <a:gd name="connsiteX46" fmla="*/ 2832100 w 3441700"/>
                <a:gd name="connsiteY46" fmla="*/ 381000 h 720725"/>
                <a:gd name="connsiteX47" fmla="*/ 2987675 w 3441700"/>
                <a:gd name="connsiteY47" fmla="*/ 320675 h 720725"/>
                <a:gd name="connsiteX48" fmla="*/ 3098800 w 3441700"/>
                <a:gd name="connsiteY48" fmla="*/ 276225 h 720725"/>
                <a:gd name="connsiteX49" fmla="*/ 3206750 w 3441700"/>
                <a:gd name="connsiteY49" fmla="*/ 219075 h 720725"/>
                <a:gd name="connsiteX50" fmla="*/ 3276600 w 3441700"/>
                <a:gd name="connsiteY50" fmla="*/ 177800 h 720725"/>
                <a:gd name="connsiteX51" fmla="*/ 3441700 w 3441700"/>
                <a:gd name="connsiteY51" fmla="*/ 222250 h 720725"/>
                <a:gd name="connsiteX52" fmla="*/ 3371850 w 3441700"/>
                <a:gd name="connsiteY52" fmla="*/ 285750 h 720725"/>
                <a:gd name="connsiteX53" fmla="*/ 3251200 w 3441700"/>
                <a:gd name="connsiteY53" fmla="*/ 371475 h 720725"/>
                <a:gd name="connsiteX54" fmla="*/ 3159125 w 3441700"/>
                <a:gd name="connsiteY54" fmla="*/ 431800 h 720725"/>
                <a:gd name="connsiteX55" fmla="*/ 3003550 w 3441700"/>
                <a:gd name="connsiteY55" fmla="*/ 511175 h 720725"/>
                <a:gd name="connsiteX56" fmla="*/ 2863850 w 3441700"/>
                <a:gd name="connsiteY56" fmla="*/ 561975 h 720725"/>
                <a:gd name="connsiteX57" fmla="*/ 2711450 w 3441700"/>
                <a:gd name="connsiteY57" fmla="*/ 606425 h 720725"/>
                <a:gd name="connsiteX58" fmla="*/ 2578100 w 3441700"/>
                <a:gd name="connsiteY58" fmla="*/ 638175 h 720725"/>
                <a:gd name="connsiteX59" fmla="*/ 2441575 w 3441700"/>
                <a:gd name="connsiteY59" fmla="*/ 660400 h 720725"/>
                <a:gd name="connsiteX60" fmla="*/ 2327275 w 3441700"/>
                <a:gd name="connsiteY60" fmla="*/ 679450 h 720725"/>
                <a:gd name="connsiteX61" fmla="*/ 2155825 w 3441700"/>
                <a:gd name="connsiteY61" fmla="*/ 692150 h 720725"/>
                <a:gd name="connsiteX62" fmla="*/ 1879600 w 3441700"/>
                <a:gd name="connsiteY62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276600 w 3371850"/>
                <a:gd name="connsiteY50" fmla="*/ 177800 h 720725"/>
                <a:gd name="connsiteX51" fmla="*/ 3371850 w 3371850"/>
                <a:gd name="connsiteY51" fmla="*/ 285750 h 720725"/>
                <a:gd name="connsiteX52" fmla="*/ 3251200 w 3371850"/>
                <a:gd name="connsiteY52" fmla="*/ 371475 h 720725"/>
                <a:gd name="connsiteX53" fmla="*/ 3159125 w 3371850"/>
                <a:gd name="connsiteY53" fmla="*/ 431800 h 720725"/>
                <a:gd name="connsiteX54" fmla="*/ 3003550 w 3371850"/>
                <a:gd name="connsiteY54" fmla="*/ 511175 h 720725"/>
                <a:gd name="connsiteX55" fmla="*/ 2863850 w 3371850"/>
                <a:gd name="connsiteY55" fmla="*/ 561975 h 720725"/>
                <a:gd name="connsiteX56" fmla="*/ 2711450 w 3371850"/>
                <a:gd name="connsiteY56" fmla="*/ 606425 h 720725"/>
                <a:gd name="connsiteX57" fmla="*/ 2578100 w 3371850"/>
                <a:gd name="connsiteY57" fmla="*/ 638175 h 720725"/>
                <a:gd name="connsiteX58" fmla="*/ 2441575 w 3371850"/>
                <a:gd name="connsiteY58" fmla="*/ 660400 h 720725"/>
                <a:gd name="connsiteX59" fmla="*/ 2327275 w 3371850"/>
                <a:gd name="connsiteY59" fmla="*/ 679450 h 720725"/>
                <a:gd name="connsiteX60" fmla="*/ 2155825 w 3371850"/>
                <a:gd name="connsiteY60" fmla="*/ 692150 h 720725"/>
                <a:gd name="connsiteX61" fmla="*/ 1879600 w 3371850"/>
                <a:gd name="connsiteY61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371850 w 3371850"/>
                <a:gd name="connsiteY50" fmla="*/ 285750 h 720725"/>
                <a:gd name="connsiteX51" fmla="*/ 3251200 w 3371850"/>
                <a:gd name="connsiteY51" fmla="*/ 371475 h 720725"/>
                <a:gd name="connsiteX52" fmla="*/ 3159125 w 3371850"/>
                <a:gd name="connsiteY52" fmla="*/ 431800 h 720725"/>
                <a:gd name="connsiteX53" fmla="*/ 3003550 w 3371850"/>
                <a:gd name="connsiteY53" fmla="*/ 511175 h 720725"/>
                <a:gd name="connsiteX54" fmla="*/ 2863850 w 3371850"/>
                <a:gd name="connsiteY54" fmla="*/ 561975 h 720725"/>
                <a:gd name="connsiteX55" fmla="*/ 2711450 w 3371850"/>
                <a:gd name="connsiteY55" fmla="*/ 606425 h 720725"/>
                <a:gd name="connsiteX56" fmla="*/ 2578100 w 3371850"/>
                <a:gd name="connsiteY56" fmla="*/ 638175 h 720725"/>
                <a:gd name="connsiteX57" fmla="*/ 2441575 w 3371850"/>
                <a:gd name="connsiteY57" fmla="*/ 660400 h 720725"/>
                <a:gd name="connsiteX58" fmla="*/ 2327275 w 3371850"/>
                <a:gd name="connsiteY58" fmla="*/ 679450 h 720725"/>
                <a:gd name="connsiteX59" fmla="*/ 2155825 w 3371850"/>
                <a:gd name="connsiteY59" fmla="*/ 692150 h 720725"/>
                <a:gd name="connsiteX60" fmla="*/ 1879600 w 3371850"/>
                <a:gd name="connsiteY60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371850 w 3371850"/>
                <a:gd name="connsiteY49" fmla="*/ 285750 h 720725"/>
                <a:gd name="connsiteX50" fmla="*/ 3251200 w 3371850"/>
                <a:gd name="connsiteY50" fmla="*/ 371475 h 720725"/>
                <a:gd name="connsiteX51" fmla="*/ 3159125 w 3371850"/>
                <a:gd name="connsiteY51" fmla="*/ 431800 h 720725"/>
                <a:gd name="connsiteX52" fmla="*/ 3003550 w 3371850"/>
                <a:gd name="connsiteY52" fmla="*/ 511175 h 720725"/>
                <a:gd name="connsiteX53" fmla="*/ 2863850 w 3371850"/>
                <a:gd name="connsiteY53" fmla="*/ 561975 h 720725"/>
                <a:gd name="connsiteX54" fmla="*/ 2711450 w 3371850"/>
                <a:gd name="connsiteY54" fmla="*/ 606425 h 720725"/>
                <a:gd name="connsiteX55" fmla="*/ 2578100 w 3371850"/>
                <a:gd name="connsiteY55" fmla="*/ 638175 h 720725"/>
                <a:gd name="connsiteX56" fmla="*/ 2441575 w 3371850"/>
                <a:gd name="connsiteY56" fmla="*/ 660400 h 720725"/>
                <a:gd name="connsiteX57" fmla="*/ 2327275 w 3371850"/>
                <a:gd name="connsiteY57" fmla="*/ 679450 h 720725"/>
                <a:gd name="connsiteX58" fmla="*/ 2155825 w 3371850"/>
                <a:gd name="connsiteY58" fmla="*/ 692150 h 720725"/>
                <a:gd name="connsiteX59" fmla="*/ 1879600 w 3371850"/>
                <a:gd name="connsiteY59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098800 w 3251200"/>
                <a:gd name="connsiteY48" fmla="*/ 276225 h 720725"/>
                <a:gd name="connsiteX49" fmla="*/ 3251200 w 3251200"/>
                <a:gd name="connsiteY49" fmla="*/ 371475 h 720725"/>
                <a:gd name="connsiteX50" fmla="*/ 3159125 w 3251200"/>
                <a:gd name="connsiteY50" fmla="*/ 431800 h 720725"/>
                <a:gd name="connsiteX51" fmla="*/ 3003550 w 3251200"/>
                <a:gd name="connsiteY51" fmla="*/ 511175 h 720725"/>
                <a:gd name="connsiteX52" fmla="*/ 2863850 w 3251200"/>
                <a:gd name="connsiteY52" fmla="*/ 561975 h 720725"/>
                <a:gd name="connsiteX53" fmla="*/ 2711450 w 3251200"/>
                <a:gd name="connsiteY53" fmla="*/ 606425 h 720725"/>
                <a:gd name="connsiteX54" fmla="*/ 2578100 w 3251200"/>
                <a:gd name="connsiteY54" fmla="*/ 638175 h 720725"/>
                <a:gd name="connsiteX55" fmla="*/ 2441575 w 3251200"/>
                <a:gd name="connsiteY55" fmla="*/ 660400 h 720725"/>
                <a:gd name="connsiteX56" fmla="*/ 2327275 w 3251200"/>
                <a:gd name="connsiteY56" fmla="*/ 679450 h 720725"/>
                <a:gd name="connsiteX57" fmla="*/ 2155825 w 3251200"/>
                <a:gd name="connsiteY57" fmla="*/ 692150 h 720725"/>
                <a:gd name="connsiteX58" fmla="*/ 1879600 w 3251200"/>
                <a:gd name="connsiteY58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251200 w 3251200"/>
                <a:gd name="connsiteY48" fmla="*/ 371475 h 720725"/>
                <a:gd name="connsiteX49" fmla="*/ 3159125 w 3251200"/>
                <a:gd name="connsiteY49" fmla="*/ 431800 h 720725"/>
                <a:gd name="connsiteX50" fmla="*/ 3003550 w 3251200"/>
                <a:gd name="connsiteY50" fmla="*/ 511175 h 720725"/>
                <a:gd name="connsiteX51" fmla="*/ 2863850 w 3251200"/>
                <a:gd name="connsiteY51" fmla="*/ 561975 h 720725"/>
                <a:gd name="connsiteX52" fmla="*/ 2711450 w 3251200"/>
                <a:gd name="connsiteY52" fmla="*/ 606425 h 720725"/>
                <a:gd name="connsiteX53" fmla="*/ 2578100 w 3251200"/>
                <a:gd name="connsiteY53" fmla="*/ 638175 h 720725"/>
                <a:gd name="connsiteX54" fmla="*/ 2441575 w 3251200"/>
                <a:gd name="connsiteY54" fmla="*/ 660400 h 720725"/>
                <a:gd name="connsiteX55" fmla="*/ 2327275 w 3251200"/>
                <a:gd name="connsiteY55" fmla="*/ 679450 h 720725"/>
                <a:gd name="connsiteX56" fmla="*/ 2155825 w 3251200"/>
                <a:gd name="connsiteY56" fmla="*/ 692150 h 720725"/>
                <a:gd name="connsiteX57" fmla="*/ 1879600 w 3251200"/>
                <a:gd name="connsiteY57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2987675 w 3159125"/>
                <a:gd name="connsiteY47" fmla="*/ 320675 h 720725"/>
                <a:gd name="connsiteX48" fmla="*/ 3159125 w 3159125"/>
                <a:gd name="connsiteY48" fmla="*/ 431800 h 720725"/>
                <a:gd name="connsiteX49" fmla="*/ 3003550 w 3159125"/>
                <a:gd name="connsiteY49" fmla="*/ 511175 h 720725"/>
                <a:gd name="connsiteX50" fmla="*/ 2863850 w 3159125"/>
                <a:gd name="connsiteY50" fmla="*/ 561975 h 720725"/>
                <a:gd name="connsiteX51" fmla="*/ 2711450 w 3159125"/>
                <a:gd name="connsiteY51" fmla="*/ 606425 h 720725"/>
                <a:gd name="connsiteX52" fmla="*/ 2578100 w 3159125"/>
                <a:gd name="connsiteY52" fmla="*/ 638175 h 720725"/>
                <a:gd name="connsiteX53" fmla="*/ 2441575 w 3159125"/>
                <a:gd name="connsiteY53" fmla="*/ 660400 h 720725"/>
                <a:gd name="connsiteX54" fmla="*/ 2327275 w 3159125"/>
                <a:gd name="connsiteY54" fmla="*/ 679450 h 720725"/>
                <a:gd name="connsiteX55" fmla="*/ 2155825 w 3159125"/>
                <a:gd name="connsiteY55" fmla="*/ 692150 h 720725"/>
                <a:gd name="connsiteX56" fmla="*/ 1879600 w 3159125"/>
                <a:gd name="connsiteY56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3159125 w 3159125"/>
                <a:gd name="connsiteY47" fmla="*/ 431800 h 720725"/>
                <a:gd name="connsiteX48" fmla="*/ 3003550 w 3159125"/>
                <a:gd name="connsiteY48" fmla="*/ 511175 h 720725"/>
                <a:gd name="connsiteX49" fmla="*/ 2863850 w 3159125"/>
                <a:gd name="connsiteY49" fmla="*/ 561975 h 720725"/>
                <a:gd name="connsiteX50" fmla="*/ 2711450 w 3159125"/>
                <a:gd name="connsiteY50" fmla="*/ 606425 h 720725"/>
                <a:gd name="connsiteX51" fmla="*/ 2578100 w 3159125"/>
                <a:gd name="connsiteY51" fmla="*/ 638175 h 720725"/>
                <a:gd name="connsiteX52" fmla="*/ 2441575 w 3159125"/>
                <a:gd name="connsiteY52" fmla="*/ 660400 h 720725"/>
                <a:gd name="connsiteX53" fmla="*/ 2327275 w 3159125"/>
                <a:gd name="connsiteY53" fmla="*/ 679450 h 720725"/>
                <a:gd name="connsiteX54" fmla="*/ 2155825 w 3159125"/>
                <a:gd name="connsiteY54" fmla="*/ 692150 h 720725"/>
                <a:gd name="connsiteX55" fmla="*/ 1879600 w 3159125"/>
                <a:gd name="connsiteY55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2832100 w 3003550"/>
                <a:gd name="connsiteY46" fmla="*/ 381000 h 720725"/>
                <a:gd name="connsiteX47" fmla="*/ 3003550 w 3003550"/>
                <a:gd name="connsiteY47" fmla="*/ 511175 h 720725"/>
                <a:gd name="connsiteX48" fmla="*/ 2863850 w 3003550"/>
                <a:gd name="connsiteY48" fmla="*/ 561975 h 720725"/>
                <a:gd name="connsiteX49" fmla="*/ 2711450 w 3003550"/>
                <a:gd name="connsiteY49" fmla="*/ 606425 h 720725"/>
                <a:gd name="connsiteX50" fmla="*/ 2578100 w 3003550"/>
                <a:gd name="connsiteY50" fmla="*/ 638175 h 720725"/>
                <a:gd name="connsiteX51" fmla="*/ 2441575 w 3003550"/>
                <a:gd name="connsiteY51" fmla="*/ 660400 h 720725"/>
                <a:gd name="connsiteX52" fmla="*/ 2327275 w 3003550"/>
                <a:gd name="connsiteY52" fmla="*/ 679450 h 720725"/>
                <a:gd name="connsiteX53" fmla="*/ 2155825 w 3003550"/>
                <a:gd name="connsiteY53" fmla="*/ 692150 h 720725"/>
                <a:gd name="connsiteX54" fmla="*/ 1879600 w 3003550"/>
                <a:gd name="connsiteY54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3003550 w 3003550"/>
                <a:gd name="connsiteY46" fmla="*/ 511175 h 720725"/>
                <a:gd name="connsiteX47" fmla="*/ 2863850 w 3003550"/>
                <a:gd name="connsiteY47" fmla="*/ 561975 h 720725"/>
                <a:gd name="connsiteX48" fmla="*/ 2711450 w 3003550"/>
                <a:gd name="connsiteY48" fmla="*/ 606425 h 720725"/>
                <a:gd name="connsiteX49" fmla="*/ 2578100 w 3003550"/>
                <a:gd name="connsiteY49" fmla="*/ 638175 h 720725"/>
                <a:gd name="connsiteX50" fmla="*/ 2441575 w 3003550"/>
                <a:gd name="connsiteY50" fmla="*/ 660400 h 720725"/>
                <a:gd name="connsiteX51" fmla="*/ 2327275 w 3003550"/>
                <a:gd name="connsiteY51" fmla="*/ 679450 h 720725"/>
                <a:gd name="connsiteX52" fmla="*/ 2155825 w 3003550"/>
                <a:gd name="connsiteY52" fmla="*/ 692150 h 720725"/>
                <a:gd name="connsiteX53" fmla="*/ 1879600 w 3003550"/>
                <a:gd name="connsiteY53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749550 w 2863850"/>
                <a:gd name="connsiteY45" fmla="*/ 403225 h 720725"/>
                <a:gd name="connsiteX46" fmla="*/ 2863850 w 2863850"/>
                <a:gd name="connsiteY46" fmla="*/ 561975 h 720725"/>
                <a:gd name="connsiteX47" fmla="*/ 2711450 w 2863850"/>
                <a:gd name="connsiteY47" fmla="*/ 606425 h 720725"/>
                <a:gd name="connsiteX48" fmla="*/ 2578100 w 2863850"/>
                <a:gd name="connsiteY48" fmla="*/ 638175 h 720725"/>
                <a:gd name="connsiteX49" fmla="*/ 2441575 w 2863850"/>
                <a:gd name="connsiteY49" fmla="*/ 660400 h 720725"/>
                <a:gd name="connsiteX50" fmla="*/ 2327275 w 2863850"/>
                <a:gd name="connsiteY50" fmla="*/ 679450 h 720725"/>
                <a:gd name="connsiteX51" fmla="*/ 2155825 w 2863850"/>
                <a:gd name="connsiteY51" fmla="*/ 692150 h 720725"/>
                <a:gd name="connsiteX52" fmla="*/ 1879600 w 2863850"/>
                <a:gd name="connsiteY52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863850 w 2863850"/>
                <a:gd name="connsiteY45" fmla="*/ 561975 h 720725"/>
                <a:gd name="connsiteX46" fmla="*/ 2711450 w 2863850"/>
                <a:gd name="connsiteY46" fmla="*/ 606425 h 720725"/>
                <a:gd name="connsiteX47" fmla="*/ 2578100 w 2863850"/>
                <a:gd name="connsiteY47" fmla="*/ 638175 h 720725"/>
                <a:gd name="connsiteX48" fmla="*/ 2441575 w 2863850"/>
                <a:gd name="connsiteY48" fmla="*/ 660400 h 720725"/>
                <a:gd name="connsiteX49" fmla="*/ 2327275 w 2863850"/>
                <a:gd name="connsiteY49" fmla="*/ 679450 h 720725"/>
                <a:gd name="connsiteX50" fmla="*/ 2155825 w 2863850"/>
                <a:gd name="connsiteY50" fmla="*/ 692150 h 720725"/>
                <a:gd name="connsiteX51" fmla="*/ 1879600 w 2863850"/>
                <a:gd name="connsiteY51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667000 w 2711450"/>
                <a:gd name="connsiteY44" fmla="*/ 419100 h 720725"/>
                <a:gd name="connsiteX45" fmla="*/ 2711450 w 2711450"/>
                <a:gd name="connsiteY45" fmla="*/ 606425 h 720725"/>
                <a:gd name="connsiteX46" fmla="*/ 2578100 w 2711450"/>
                <a:gd name="connsiteY46" fmla="*/ 638175 h 720725"/>
                <a:gd name="connsiteX47" fmla="*/ 2441575 w 2711450"/>
                <a:gd name="connsiteY47" fmla="*/ 660400 h 720725"/>
                <a:gd name="connsiteX48" fmla="*/ 2327275 w 2711450"/>
                <a:gd name="connsiteY48" fmla="*/ 679450 h 720725"/>
                <a:gd name="connsiteX49" fmla="*/ 2155825 w 2711450"/>
                <a:gd name="connsiteY49" fmla="*/ 692150 h 720725"/>
                <a:gd name="connsiteX50" fmla="*/ 1879600 w 2711450"/>
                <a:gd name="connsiteY50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711450 w 2711450"/>
                <a:gd name="connsiteY44" fmla="*/ 606425 h 720725"/>
                <a:gd name="connsiteX45" fmla="*/ 2578100 w 2711450"/>
                <a:gd name="connsiteY45" fmla="*/ 638175 h 720725"/>
                <a:gd name="connsiteX46" fmla="*/ 2441575 w 2711450"/>
                <a:gd name="connsiteY46" fmla="*/ 660400 h 720725"/>
                <a:gd name="connsiteX47" fmla="*/ 2327275 w 2711450"/>
                <a:gd name="connsiteY47" fmla="*/ 679450 h 720725"/>
                <a:gd name="connsiteX48" fmla="*/ 2155825 w 2711450"/>
                <a:gd name="connsiteY48" fmla="*/ 692150 h 720725"/>
                <a:gd name="connsiteX49" fmla="*/ 1879600 w 2711450"/>
                <a:gd name="connsiteY49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52700 w 2578100"/>
                <a:gd name="connsiteY43" fmla="*/ 438150 h 720725"/>
                <a:gd name="connsiteX44" fmla="*/ 2578100 w 2578100"/>
                <a:gd name="connsiteY44" fmla="*/ 638175 h 720725"/>
                <a:gd name="connsiteX45" fmla="*/ 2441575 w 2578100"/>
                <a:gd name="connsiteY45" fmla="*/ 660400 h 720725"/>
                <a:gd name="connsiteX46" fmla="*/ 2327275 w 2578100"/>
                <a:gd name="connsiteY46" fmla="*/ 679450 h 720725"/>
                <a:gd name="connsiteX47" fmla="*/ 2155825 w 2578100"/>
                <a:gd name="connsiteY47" fmla="*/ 692150 h 720725"/>
                <a:gd name="connsiteX48" fmla="*/ 1879600 w 2578100"/>
                <a:gd name="connsiteY48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78100 w 2578100"/>
                <a:gd name="connsiteY43" fmla="*/ 638175 h 720725"/>
                <a:gd name="connsiteX44" fmla="*/ 2441575 w 2578100"/>
                <a:gd name="connsiteY44" fmla="*/ 660400 h 720725"/>
                <a:gd name="connsiteX45" fmla="*/ 2327275 w 2578100"/>
                <a:gd name="connsiteY45" fmla="*/ 679450 h 720725"/>
                <a:gd name="connsiteX46" fmla="*/ 2155825 w 2578100"/>
                <a:gd name="connsiteY46" fmla="*/ 692150 h 720725"/>
                <a:gd name="connsiteX47" fmla="*/ 1879600 w 2578100"/>
                <a:gd name="connsiteY47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28875 w 2441575"/>
                <a:gd name="connsiteY42" fmla="*/ 454025 h 720725"/>
                <a:gd name="connsiteX43" fmla="*/ 2441575 w 2441575"/>
                <a:gd name="connsiteY43" fmla="*/ 660400 h 720725"/>
                <a:gd name="connsiteX44" fmla="*/ 2327275 w 2441575"/>
                <a:gd name="connsiteY44" fmla="*/ 679450 h 720725"/>
                <a:gd name="connsiteX45" fmla="*/ 2155825 w 2441575"/>
                <a:gd name="connsiteY45" fmla="*/ 692150 h 720725"/>
                <a:gd name="connsiteX46" fmla="*/ 1879600 w 2441575"/>
                <a:gd name="connsiteY46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41575 w 2441575"/>
                <a:gd name="connsiteY42" fmla="*/ 660400 h 720725"/>
                <a:gd name="connsiteX43" fmla="*/ 2327275 w 2441575"/>
                <a:gd name="connsiteY43" fmla="*/ 679450 h 720725"/>
                <a:gd name="connsiteX44" fmla="*/ 2155825 w 2441575"/>
                <a:gd name="connsiteY44" fmla="*/ 692150 h 720725"/>
                <a:gd name="connsiteX45" fmla="*/ 1879600 w 2441575"/>
                <a:gd name="connsiteY45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279650 w 2327275"/>
                <a:gd name="connsiteY41" fmla="*/ 473075 h 720725"/>
                <a:gd name="connsiteX42" fmla="*/ 2327275 w 2327275"/>
                <a:gd name="connsiteY42" fmla="*/ 679450 h 720725"/>
                <a:gd name="connsiteX43" fmla="*/ 2155825 w 2327275"/>
                <a:gd name="connsiteY43" fmla="*/ 692150 h 720725"/>
                <a:gd name="connsiteX44" fmla="*/ 1879600 w 2327275"/>
                <a:gd name="connsiteY44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327275 w 2327275"/>
                <a:gd name="connsiteY41" fmla="*/ 679450 h 720725"/>
                <a:gd name="connsiteX42" fmla="*/ 2155825 w 2327275"/>
                <a:gd name="connsiteY42" fmla="*/ 692150 h 720725"/>
                <a:gd name="connsiteX43" fmla="*/ 1879600 w 2327275"/>
                <a:gd name="connsiteY43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24075 w 2155825"/>
                <a:gd name="connsiteY40" fmla="*/ 492125 h 720725"/>
                <a:gd name="connsiteX41" fmla="*/ 2155825 w 2155825"/>
                <a:gd name="connsiteY41" fmla="*/ 692150 h 720725"/>
                <a:gd name="connsiteX42" fmla="*/ 1879600 w 2155825"/>
                <a:gd name="connsiteY42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55825 w 2155825"/>
                <a:gd name="connsiteY40" fmla="*/ 692150 h 720725"/>
                <a:gd name="connsiteX41" fmla="*/ 1879600 w 2155825"/>
                <a:gd name="connsiteY41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155825 w 2155825"/>
                <a:gd name="connsiteY39" fmla="*/ 692150 h 720725"/>
                <a:gd name="connsiteX40" fmla="*/ 1879600 w 2155825"/>
                <a:gd name="connsiteY40" fmla="*/ 711200 h 720725"/>
                <a:gd name="connsiteX0" fmla="*/ 1879600 w 1908175"/>
                <a:gd name="connsiteY0" fmla="*/ 711200 h 720725"/>
                <a:gd name="connsiteX1" fmla="*/ 1622425 w 1908175"/>
                <a:gd name="connsiteY1" fmla="*/ 720725 h 720725"/>
                <a:gd name="connsiteX2" fmla="*/ 1457325 w 1908175"/>
                <a:gd name="connsiteY2" fmla="*/ 714375 h 720725"/>
                <a:gd name="connsiteX3" fmla="*/ 1225550 w 1908175"/>
                <a:gd name="connsiteY3" fmla="*/ 701675 h 720725"/>
                <a:gd name="connsiteX4" fmla="*/ 1073150 w 1908175"/>
                <a:gd name="connsiteY4" fmla="*/ 685800 h 720725"/>
                <a:gd name="connsiteX5" fmla="*/ 898525 w 1908175"/>
                <a:gd name="connsiteY5" fmla="*/ 663575 h 720725"/>
                <a:gd name="connsiteX6" fmla="*/ 749300 w 1908175"/>
                <a:gd name="connsiteY6" fmla="*/ 638175 h 720725"/>
                <a:gd name="connsiteX7" fmla="*/ 609600 w 1908175"/>
                <a:gd name="connsiteY7" fmla="*/ 600075 h 720725"/>
                <a:gd name="connsiteX8" fmla="*/ 511175 w 1908175"/>
                <a:gd name="connsiteY8" fmla="*/ 565150 h 720725"/>
                <a:gd name="connsiteX9" fmla="*/ 400050 w 1908175"/>
                <a:gd name="connsiteY9" fmla="*/ 511175 h 720725"/>
                <a:gd name="connsiteX10" fmla="*/ 301625 w 1908175"/>
                <a:gd name="connsiteY10" fmla="*/ 450850 h 720725"/>
                <a:gd name="connsiteX11" fmla="*/ 212725 w 1908175"/>
                <a:gd name="connsiteY11" fmla="*/ 384175 h 720725"/>
                <a:gd name="connsiteX12" fmla="*/ 117475 w 1908175"/>
                <a:gd name="connsiteY12" fmla="*/ 298450 h 720725"/>
                <a:gd name="connsiteX13" fmla="*/ 73025 w 1908175"/>
                <a:gd name="connsiteY13" fmla="*/ 254000 h 720725"/>
                <a:gd name="connsiteX14" fmla="*/ 31750 w 1908175"/>
                <a:gd name="connsiteY14" fmla="*/ 203200 h 720725"/>
                <a:gd name="connsiteX15" fmla="*/ 3175 w 1908175"/>
                <a:gd name="connsiteY15" fmla="*/ 149225 h 720725"/>
                <a:gd name="connsiteX16" fmla="*/ 0 w 1908175"/>
                <a:gd name="connsiteY16" fmla="*/ 111125 h 720725"/>
                <a:gd name="connsiteX17" fmla="*/ 6350 w 1908175"/>
                <a:gd name="connsiteY17" fmla="*/ 92075 h 720725"/>
                <a:gd name="connsiteX18" fmla="*/ 25400 w 1908175"/>
                <a:gd name="connsiteY18" fmla="*/ 69850 h 720725"/>
                <a:gd name="connsiteX19" fmla="*/ 63500 w 1908175"/>
                <a:gd name="connsiteY19" fmla="*/ 44450 h 720725"/>
                <a:gd name="connsiteX20" fmla="*/ 117475 w 1908175"/>
                <a:gd name="connsiteY20" fmla="*/ 22225 h 720725"/>
                <a:gd name="connsiteX21" fmla="*/ 190500 w 1908175"/>
                <a:gd name="connsiteY21" fmla="*/ 6350 h 720725"/>
                <a:gd name="connsiteX22" fmla="*/ 238125 w 1908175"/>
                <a:gd name="connsiteY22" fmla="*/ 0 h 720725"/>
                <a:gd name="connsiteX23" fmla="*/ 488950 w 1908175"/>
                <a:gd name="connsiteY23" fmla="*/ 200025 h 720725"/>
                <a:gd name="connsiteX24" fmla="*/ 498475 w 1908175"/>
                <a:gd name="connsiteY24" fmla="*/ 225425 h 720725"/>
                <a:gd name="connsiteX25" fmla="*/ 517525 w 1908175"/>
                <a:gd name="connsiteY25" fmla="*/ 260350 h 720725"/>
                <a:gd name="connsiteX26" fmla="*/ 555625 w 1908175"/>
                <a:gd name="connsiteY26" fmla="*/ 304800 h 720725"/>
                <a:gd name="connsiteX27" fmla="*/ 600075 w 1908175"/>
                <a:gd name="connsiteY27" fmla="*/ 336550 h 720725"/>
                <a:gd name="connsiteX28" fmla="*/ 676275 w 1908175"/>
                <a:gd name="connsiteY28" fmla="*/ 368300 h 720725"/>
                <a:gd name="connsiteX29" fmla="*/ 777875 w 1908175"/>
                <a:gd name="connsiteY29" fmla="*/ 396875 h 720725"/>
                <a:gd name="connsiteX30" fmla="*/ 895350 w 1908175"/>
                <a:gd name="connsiteY30" fmla="*/ 425450 h 720725"/>
                <a:gd name="connsiteX31" fmla="*/ 1016000 w 1908175"/>
                <a:gd name="connsiteY31" fmla="*/ 454025 h 720725"/>
                <a:gd name="connsiteX32" fmla="*/ 1123950 w 1908175"/>
                <a:gd name="connsiteY32" fmla="*/ 473075 h 720725"/>
                <a:gd name="connsiteX33" fmla="*/ 1225550 w 1908175"/>
                <a:gd name="connsiteY33" fmla="*/ 485775 h 720725"/>
                <a:gd name="connsiteX34" fmla="*/ 1327150 w 1908175"/>
                <a:gd name="connsiteY34" fmla="*/ 495300 h 720725"/>
                <a:gd name="connsiteX35" fmla="*/ 1412875 w 1908175"/>
                <a:gd name="connsiteY35" fmla="*/ 495300 h 720725"/>
                <a:gd name="connsiteX36" fmla="*/ 1606550 w 1908175"/>
                <a:gd name="connsiteY36" fmla="*/ 495300 h 720725"/>
                <a:gd name="connsiteX37" fmla="*/ 1793875 w 1908175"/>
                <a:gd name="connsiteY37" fmla="*/ 508000 h 720725"/>
                <a:gd name="connsiteX38" fmla="*/ 1908175 w 1908175"/>
                <a:gd name="connsiteY38" fmla="*/ 508000 h 720725"/>
                <a:gd name="connsiteX39" fmla="*/ 1879600 w 1908175"/>
                <a:gd name="connsiteY39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793875 w 1879600"/>
                <a:gd name="connsiteY37" fmla="*/ 508000 h 720725"/>
                <a:gd name="connsiteX38" fmla="*/ 1879600 w 1879600"/>
                <a:gd name="connsiteY38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879600 w 1879600"/>
                <a:gd name="connsiteY37" fmla="*/ 711200 h 720725"/>
                <a:gd name="connsiteX0" fmla="*/ 1606550 w 1622425"/>
                <a:gd name="connsiteY0" fmla="*/ 495300 h 720725"/>
                <a:gd name="connsiteX1" fmla="*/ 1622425 w 1622425"/>
                <a:gd name="connsiteY1" fmla="*/ 720725 h 720725"/>
                <a:gd name="connsiteX2" fmla="*/ 1457325 w 1622425"/>
                <a:gd name="connsiteY2" fmla="*/ 714375 h 720725"/>
                <a:gd name="connsiteX3" fmla="*/ 1225550 w 1622425"/>
                <a:gd name="connsiteY3" fmla="*/ 701675 h 720725"/>
                <a:gd name="connsiteX4" fmla="*/ 1073150 w 1622425"/>
                <a:gd name="connsiteY4" fmla="*/ 685800 h 720725"/>
                <a:gd name="connsiteX5" fmla="*/ 898525 w 1622425"/>
                <a:gd name="connsiteY5" fmla="*/ 663575 h 720725"/>
                <a:gd name="connsiteX6" fmla="*/ 749300 w 1622425"/>
                <a:gd name="connsiteY6" fmla="*/ 638175 h 720725"/>
                <a:gd name="connsiteX7" fmla="*/ 609600 w 1622425"/>
                <a:gd name="connsiteY7" fmla="*/ 600075 h 720725"/>
                <a:gd name="connsiteX8" fmla="*/ 511175 w 1622425"/>
                <a:gd name="connsiteY8" fmla="*/ 565150 h 720725"/>
                <a:gd name="connsiteX9" fmla="*/ 400050 w 1622425"/>
                <a:gd name="connsiteY9" fmla="*/ 511175 h 720725"/>
                <a:gd name="connsiteX10" fmla="*/ 301625 w 1622425"/>
                <a:gd name="connsiteY10" fmla="*/ 450850 h 720725"/>
                <a:gd name="connsiteX11" fmla="*/ 212725 w 1622425"/>
                <a:gd name="connsiteY11" fmla="*/ 384175 h 720725"/>
                <a:gd name="connsiteX12" fmla="*/ 117475 w 1622425"/>
                <a:gd name="connsiteY12" fmla="*/ 298450 h 720725"/>
                <a:gd name="connsiteX13" fmla="*/ 73025 w 1622425"/>
                <a:gd name="connsiteY13" fmla="*/ 254000 h 720725"/>
                <a:gd name="connsiteX14" fmla="*/ 31750 w 1622425"/>
                <a:gd name="connsiteY14" fmla="*/ 203200 h 720725"/>
                <a:gd name="connsiteX15" fmla="*/ 3175 w 1622425"/>
                <a:gd name="connsiteY15" fmla="*/ 149225 h 720725"/>
                <a:gd name="connsiteX16" fmla="*/ 0 w 1622425"/>
                <a:gd name="connsiteY16" fmla="*/ 111125 h 720725"/>
                <a:gd name="connsiteX17" fmla="*/ 6350 w 1622425"/>
                <a:gd name="connsiteY17" fmla="*/ 92075 h 720725"/>
                <a:gd name="connsiteX18" fmla="*/ 25400 w 1622425"/>
                <a:gd name="connsiteY18" fmla="*/ 69850 h 720725"/>
                <a:gd name="connsiteX19" fmla="*/ 63500 w 1622425"/>
                <a:gd name="connsiteY19" fmla="*/ 44450 h 720725"/>
                <a:gd name="connsiteX20" fmla="*/ 117475 w 1622425"/>
                <a:gd name="connsiteY20" fmla="*/ 22225 h 720725"/>
                <a:gd name="connsiteX21" fmla="*/ 190500 w 1622425"/>
                <a:gd name="connsiteY21" fmla="*/ 6350 h 720725"/>
                <a:gd name="connsiteX22" fmla="*/ 238125 w 1622425"/>
                <a:gd name="connsiteY22" fmla="*/ 0 h 720725"/>
                <a:gd name="connsiteX23" fmla="*/ 488950 w 1622425"/>
                <a:gd name="connsiteY23" fmla="*/ 200025 h 720725"/>
                <a:gd name="connsiteX24" fmla="*/ 498475 w 1622425"/>
                <a:gd name="connsiteY24" fmla="*/ 225425 h 720725"/>
                <a:gd name="connsiteX25" fmla="*/ 517525 w 1622425"/>
                <a:gd name="connsiteY25" fmla="*/ 260350 h 720725"/>
                <a:gd name="connsiteX26" fmla="*/ 555625 w 1622425"/>
                <a:gd name="connsiteY26" fmla="*/ 304800 h 720725"/>
                <a:gd name="connsiteX27" fmla="*/ 600075 w 1622425"/>
                <a:gd name="connsiteY27" fmla="*/ 336550 h 720725"/>
                <a:gd name="connsiteX28" fmla="*/ 676275 w 1622425"/>
                <a:gd name="connsiteY28" fmla="*/ 368300 h 720725"/>
                <a:gd name="connsiteX29" fmla="*/ 777875 w 1622425"/>
                <a:gd name="connsiteY29" fmla="*/ 396875 h 720725"/>
                <a:gd name="connsiteX30" fmla="*/ 895350 w 1622425"/>
                <a:gd name="connsiteY30" fmla="*/ 425450 h 720725"/>
                <a:gd name="connsiteX31" fmla="*/ 1016000 w 1622425"/>
                <a:gd name="connsiteY31" fmla="*/ 454025 h 720725"/>
                <a:gd name="connsiteX32" fmla="*/ 1123950 w 1622425"/>
                <a:gd name="connsiteY32" fmla="*/ 473075 h 720725"/>
                <a:gd name="connsiteX33" fmla="*/ 1225550 w 1622425"/>
                <a:gd name="connsiteY33" fmla="*/ 485775 h 720725"/>
                <a:gd name="connsiteX34" fmla="*/ 1327150 w 1622425"/>
                <a:gd name="connsiteY34" fmla="*/ 495300 h 720725"/>
                <a:gd name="connsiteX35" fmla="*/ 1412875 w 1622425"/>
                <a:gd name="connsiteY35" fmla="*/ 495300 h 720725"/>
                <a:gd name="connsiteX36" fmla="*/ 1606550 w 1622425"/>
                <a:gd name="connsiteY36" fmla="*/ 495300 h 720725"/>
                <a:gd name="connsiteX0" fmla="*/ 1661639 w 1661639"/>
                <a:gd name="connsiteY0" fmla="*/ 512885 h 720725"/>
                <a:gd name="connsiteX1" fmla="*/ 1622425 w 1661639"/>
                <a:gd name="connsiteY1" fmla="*/ 720725 h 720725"/>
                <a:gd name="connsiteX2" fmla="*/ 1457325 w 1661639"/>
                <a:gd name="connsiteY2" fmla="*/ 714375 h 720725"/>
                <a:gd name="connsiteX3" fmla="*/ 1225550 w 1661639"/>
                <a:gd name="connsiteY3" fmla="*/ 701675 h 720725"/>
                <a:gd name="connsiteX4" fmla="*/ 1073150 w 1661639"/>
                <a:gd name="connsiteY4" fmla="*/ 685800 h 720725"/>
                <a:gd name="connsiteX5" fmla="*/ 898525 w 1661639"/>
                <a:gd name="connsiteY5" fmla="*/ 663575 h 720725"/>
                <a:gd name="connsiteX6" fmla="*/ 749300 w 1661639"/>
                <a:gd name="connsiteY6" fmla="*/ 638175 h 720725"/>
                <a:gd name="connsiteX7" fmla="*/ 609600 w 1661639"/>
                <a:gd name="connsiteY7" fmla="*/ 600075 h 720725"/>
                <a:gd name="connsiteX8" fmla="*/ 511175 w 1661639"/>
                <a:gd name="connsiteY8" fmla="*/ 565150 h 720725"/>
                <a:gd name="connsiteX9" fmla="*/ 400050 w 1661639"/>
                <a:gd name="connsiteY9" fmla="*/ 511175 h 720725"/>
                <a:gd name="connsiteX10" fmla="*/ 301625 w 1661639"/>
                <a:gd name="connsiteY10" fmla="*/ 450850 h 720725"/>
                <a:gd name="connsiteX11" fmla="*/ 212725 w 1661639"/>
                <a:gd name="connsiteY11" fmla="*/ 384175 h 720725"/>
                <a:gd name="connsiteX12" fmla="*/ 117475 w 1661639"/>
                <a:gd name="connsiteY12" fmla="*/ 298450 h 720725"/>
                <a:gd name="connsiteX13" fmla="*/ 73025 w 1661639"/>
                <a:gd name="connsiteY13" fmla="*/ 254000 h 720725"/>
                <a:gd name="connsiteX14" fmla="*/ 31750 w 1661639"/>
                <a:gd name="connsiteY14" fmla="*/ 203200 h 720725"/>
                <a:gd name="connsiteX15" fmla="*/ 3175 w 1661639"/>
                <a:gd name="connsiteY15" fmla="*/ 149225 h 720725"/>
                <a:gd name="connsiteX16" fmla="*/ 0 w 1661639"/>
                <a:gd name="connsiteY16" fmla="*/ 111125 h 720725"/>
                <a:gd name="connsiteX17" fmla="*/ 6350 w 1661639"/>
                <a:gd name="connsiteY17" fmla="*/ 92075 h 720725"/>
                <a:gd name="connsiteX18" fmla="*/ 25400 w 1661639"/>
                <a:gd name="connsiteY18" fmla="*/ 69850 h 720725"/>
                <a:gd name="connsiteX19" fmla="*/ 63500 w 1661639"/>
                <a:gd name="connsiteY19" fmla="*/ 44450 h 720725"/>
                <a:gd name="connsiteX20" fmla="*/ 117475 w 1661639"/>
                <a:gd name="connsiteY20" fmla="*/ 22225 h 720725"/>
                <a:gd name="connsiteX21" fmla="*/ 190500 w 1661639"/>
                <a:gd name="connsiteY21" fmla="*/ 6350 h 720725"/>
                <a:gd name="connsiteX22" fmla="*/ 238125 w 1661639"/>
                <a:gd name="connsiteY22" fmla="*/ 0 h 720725"/>
                <a:gd name="connsiteX23" fmla="*/ 488950 w 1661639"/>
                <a:gd name="connsiteY23" fmla="*/ 200025 h 720725"/>
                <a:gd name="connsiteX24" fmla="*/ 498475 w 1661639"/>
                <a:gd name="connsiteY24" fmla="*/ 225425 h 720725"/>
                <a:gd name="connsiteX25" fmla="*/ 517525 w 1661639"/>
                <a:gd name="connsiteY25" fmla="*/ 260350 h 720725"/>
                <a:gd name="connsiteX26" fmla="*/ 555625 w 1661639"/>
                <a:gd name="connsiteY26" fmla="*/ 304800 h 720725"/>
                <a:gd name="connsiteX27" fmla="*/ 600075 w 1661639"/>
                <a:gd name="connsiteY27" fmla="*/ 336550 h 720725"/>
                <a:gd name="connsiteX28" fmla="*/ 676275 w 1661639"/>
                <a:gd name="connsiteY28" fmla="*/ 368300 h 720725"/>
                <a:gd name="connsiteX29" fmla="*/ 777875 w 1661639"/>
                <a:gd name="connsiteY29" fmla="*/ 396875 h 720725"/>
                <a:gd name="connsiteX30" fmla="*/ 895350 w 1661639"/>
                <a:gd name="connsiteY30" fmla="*/ 425450 h 720725"/>
                <a:gd name="connsiteX31" fmla="*/ 1016000 w 1661639"/>
                <a:gd name="connsiteY31" fmla="*/ 454025 h 720725"/>
                <a:gd name="connsiteX32" fmla="*/ 1123950 w 1661639"/>
                <a:gd name="connsiteY32" fmla="*/ 473075 h 720725"/>
                <a:gd name="connsiteX33" fmla="*/ 1225550 w 1661639"/>
                <a:gd name="connsiteY33" fmla="*/ 485775 h 720725"/>
                <a:gd name="connsiteX34" fmla="*/ 1327150 w 1661639"/>
                <a:gd name="connsiteY34" fmla="*/ 495300 h 720725"/>
                <a:gd name="connsiteX35" fmla="*/ 1412875 w 1661639"/>
                <a:gd name="connsiteY35" fmla="*/ 495300 h 720725"/>
                <a:gd name="connsiteX36" fmla="*/ 1661639 w 1661639"/>
                <a:gd name="connsiteY36" fmla="*/ 51288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61639" h="720725">
                  <a:moveTo>
                    <a:pt x="1661639" y="512885"/>
                  </a:moveTo>
                  <a:lnTo>
                    <a:pt x="1622425" y="720725"/>
                  </a:lnTo>
                  <a:lnTo>
                    <a:pt x="1457325" y="714375"/>
                  </a:lnTo>
                  <a:lnTo>
                    <a:pt x="1225550" y="701675"/>
                  </a:lnTo>
                  <a:lnTo>
                    <a:pt x="1073150" y="685800"/>
                  </a:lnTo>
                  <a:lnTo>
                    <a:pt x="898525" y="663575"/>
                  </a:lnTo>
                  <a:lnTo>
                    <a:pt x="749300" y="638175"/>
                  </a:lnTo>
                  <a:lnTo>
                    <a:pt x="609600" y="600075"/>
                  </a:lnTo>
                  <a:lnTo>
                    <a:pt x="511175" y="565150"/>
                  </a:lnTo>
                  <a:lnTo>
                    <a:pt x="400050" y="511175"/>
                  </a:lnTo>
                  <a:lnTo>
                    <a:pt x="301625" y="450850"/>
                  </a:lnTo>
                  <a:lnTo>
                    <a:pt x="212725" y="384175"/>
                  </a:lnTo>
                  <a:lnTo>
                    <a:pt x="117475" y="298450"/>
                  </a:lnTo>
                  <a:lnTo>
                    <a:pt x="73025" y="254000"/>
                  </a:lnTo>
                  <a:lnTo>
                    <a:pt x="31750" y="203200"/>
                  </a:lnTo>
                  <a:lnTo>
                    <a:pt x="3175" y="149225"/>
                  </a:lnTo>
                  <a:lnTo>
                    <a:pt x="0" y="111125"/>
                  </a:lnTo>
                  <a:lnTo>
                    <a:pt x="6350" y="92075"/>
                  </a:lnTo>
                  <a:lnTo>
                    <a:pt x="25400" y="69850"/>
                  </a:lnTo>
                  <a:lnTo>
                    <a:pt x="63500" y="44450"/>
                  </a:lnTo>
                  <a:lnTo>
                    <a:pt x="117475" y="22225"/>
                  </a:lnTo>
                  <a:lnTo>
                    <a:pt x="190500" y="6350"/>
                  </a:lnTo>
                  <a:lnTo>
                    <a:pt x="238125" y="0"/>
                  </a:lnTo>
                  <a:lnTo>
                    <a:pt x="488950" y="200025"/>
                  </a:lnTo>
                  <a:lnTo>
                    <a:pt x="498475" y="225425"/>
                  </a:lnTo>
                  <a:lnTo>
                    <a:pt x="517525" y="260350"/>
                  </a:lnTo>
                  <a:lnTo>
                    <a:pt x="555625" y="304800"/>
                  </a:lnTo>
                  <a:lnTo>
                    <a:pt x="600075" y="336550"/>
                  </a:lnTo>
                  <a:lnTo>
                    <a:pt x="676275" y="368300"/>
                  </a:lnTo>
                  <a:lnTo>
                    <a:pt x="777875" y="396875"/>
                  </a:lnTo>
                  <a:lnTo>
                    <a:pt x="895350" y="425450"/>
                  </a:lnTo>
                  <a:lnTo>
                    <a:pt x="1016000" y="454025"/>
                  </a:lnTo>
                  <a:lnTo>
                    <a:pt x="1123950" y="473075"/>
                  </a:lnTo>
                  <a:lnTo>
                    <a:pt x="1225550" y="485775"/>
                  </a:lnTo>
                  <a:lnTo>
                    <a:pt x="1327150" y="495300"/>
                  </a:lnTo>
                  <a:lnTo>
                    <a:pt x="1412875" y="495300"/>
                  </a:lnTo>
                  <a:lnTo>
                    <a:pt x="1661639" y="5128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3">
              <a:extLst>
                <a:ext uri="{FF2B5EF4-FFF2-40B4-BE49-F238E27FC236}">
                  <a16:creationId xmlns:a16="http://schemas.microsoft.com/office/drawing/2014/main" id="{25597E5F-4E00-46FC-B099-F0D06EF2C9B4}"/>
                </a:ext>
              </a:extLst>
            </p:cNvPr>
            <p:cNvSpPr/>
            <p:nvPr/>
          </p:nvSpPr>
          <p:spPr>
            <a:xfrm>
              <a:off x="4132262" y="5610225"/>
              <a:ext cx="844550" cy="465138"/>
            </a:xfrm>
            <a:custGeom>
              <a:avLst/>
              <a:gdLst>
                <a:gd name="connsiteX0" fmla="*/ 292894 w 745331"/>
                <a:gd name="connsiteY0" fmla="*/ 69056 h 464344"/>
                <a:gd name="connsiteX1" fmla="*/ 435769 w 745331"/>
                <a:gd name="connsiteY1" fmla="*/ 102394 h 464344"/>
                <a:gd name="connsiteX2" fmla="*/ 483394 w 745331"/>
                <a:gd name="connsiteY2" fmla="*/ 109538 h 464344"/>
                <a:gd name="connsiteX3" fmla="*/ 545306 w 745331"/>
                <a:gd name="connsiteY3" fmla="*/ 114300 h 464344"/>
                <a:gd name="connsiteX4" fmla="*/ 604837 w 745331"/>
                <a:gd name="connsiteY4" fmla="*/ 109538 h 464344"/>
                <a:gd name="connsiteX5" fmla="*/ 745331 w 745331"/>
                <a:gd name="connsiteY5" fmla="*/ 78581 h 464344"/>
                <a:gd name="connsiteX6" fmla="*/ 526256 w 745331"/>
                <a:gd name="connsiteY6" fmla="*/ 464344 h 464344"/>
                <a:gd name="connsiteX7" fmla="*/ 457200 w 745331"/>
                <a:gd name="connsiteY7" fmla="*/ 388144 h 464344"/>
                <a:gd name="connsiteX8" fmla="*/ 392906 w 745331"/>
                <a:gd name="connsiteY8" fmla="*/ 316706 h 464344"/>
                <a:gd name="connsiteX9" fmla="*/ 340519 w 745331"/>
                <a:gd name="connsiteY9" fmla="*/ 266700 h 464344"/>
                <a:gd name="connsiteX10" fmla="*/ 273844 w 745331"/>
                <a:gd name="connsiteY10" fmla="*/ 214313 h 464344"/>
                <a:gd name="connsiteX11" fmla="*/ 204787 w 745331"/>
                <a:gd name="connsiteY11" fmla="*/ 166688 h 464344"/>
                <a:gd name="connsiteX12" fmla="*/ 147637 w 745331"/>
                <a:gd name="connsiteY12" fmla="*/ 130969 h 464344"/>
                <a:gd name="connsiteX13" fmla="*/ 80962 w 745331"/>
                <a:gd name="connsiteY13" fmla="*/ 97631 h 464344"/>
                <a:gd name="connsiteX14" fmla="*/ 30956 w 745331"/>
                <a:gd name="connsiteY14" fmla="*/ 76200 h 464344"/>
                <a:gd name="connsiteX15" fmla="*/ 16669 w 745331"/>
                <a:gd name="connsiteY15" fmla="*/ 66675 h 464344"/>
                <a:gd name="connsiteX16" fmla="*/ 2381 w 745331"/>
                <a:gd name="connsiteY16" fmla="*/ 42863 h 464344"/>
                <a:gd name="connsiteX17" fmla="*/ 0 w 745331"/>
                <a:gd name="connsiteY17" fmla="*/ 21431 h 464344"/>
                <a:gd name="connsiteX18" fmla="*/ 9525 w 745331"/>
                <a:gd name="connsiteY18" fmla="*/ 9525 h 464344"/>
                <a:gd name="connsiteX19" fmla="*/ 28575 w 745331"/>
                <a:gd name="connsiteY19" fmla="*/ 2381 h 464344"/>
                <a:gd name="connsiteX20" fmla="*/ 50006 w 745331"/>
                <a:gd name="connsiteY20" fmla="*/ 0 h 464344"/>
                <a:gd name="connsiteX21" fmla="*/ 292894 w 745331"/>
                <a:gd name="connsiteY21" fmla="*/ 69056 h 464344"/>
                <a:gd name="connsiteX0" fmla="*/ 292894 w 846079"/>
                <a:gd name="connsiteY0" fmla="*/ 69056 h 464344"/>
                <a:gd name="connsiteX1" fmla="*/ 435769 w 846079"/>
                <a:gd name="connsiteY1" fmla="*/ 102394 h 464344"/>
                <a:gd name="connsiteX2" fmla="*/ 483394 w 846079"/>
                <a:gd name="connsiteY2" fmla="*/ 109538 h 464344"/>
                <a:gd name="connsiteX3" fmla="*/ 545306 w 846079"/>
                <a:gd name="connsiteY3" fmla="*/ 114300 h 464344"/>
                <a:gd name="connsiteX4" fmla="*/ 604837 w 846079"/>
                <a:gd name="connsiteY4" fmla="*/ 109538 h 464344"/>
                <a:gd name="connsiteX5" fmla="*/ 846079 w 846079"/>
                <a:gd name="connsiteY5" fmla="*/ 18859 h 464344"/>
                <a:gd name="connsiteX6" fmla="*/ 526256 w 846079"/>
                <a:gd name="connsiteY6" fmla="*/ 464344 h 464344"/>
                <a:gd name="connsiteX7" fmla="*/ 457200 w 846079"/>
                <a:gd name="connsiteY7" fmla="*/ 388144 h 464344"/>
                <a:gd name="connsiteX8" fmla="*/ 392906 w 846079"/>
                <a:gd name="connsiteY8" fmla="*/ 316706 h 464344"/>
                <a:gd name="connsiteX9" fmla="*/ 340519 w 846079"/>
                <a:gd name="connsiteY9" fmla="*/ 266700 h 464344"/>
                <a:gd name="connsiteX10" fmla="*/ 273844 w 846079"/>
                <a:gd name="connsiteY10" fmla="*/ 214313 h 464344"/>
                <a:gd name="connsiteX11" fmla="*/ 204787 w 846079"/>
                <a:gd name="connsiteY11" fmla="*/ 166688 h 464344"/>
                <a:gd name="connsiteX12" fmla="*/ 147637 w 846079"/>
                <a:gd name="connsiteY12" fmla="*/ 130969 h 464344"/>
                <a:gd name="connsiteX13" fmla="*/ 80962 w 846079"/>
                <a:gd name="connsiteY13" fmla="*/ 97631 h 464344"/>
                <a:gd name="connsiteX14" fmla="*/ 30956 w 846079"/>
                <a:gd name="connsiteY14" fmla="*/ 76200 h 464344"/>
                <a:gd name="connsiteX15" fmla="*/ 16669 w 846079"/>
                <a:gd name="connsiteY15" fmla="*/ 66675 h 464344"/>
                <a:gd name="connsiteX16" fmla="*/ 2381 w 846079"/>
                <a:gd name="connsiteY16" fmla="*/ 42863 h 464344"/>
                <a:gd name="connsiteX17" fmla="*/ 0 w 846079"/>
                <a:gd name="connsiteY17" fmla="*/ 21431 h 464344"/>
                <a:gd name="connsiteX18" fmla="*/ 9525 w 846079"/>
                <a:gd name="connsiteY18" fmla="*/ 9525 h 464344"/>
                <a:gd name="connsiteX19" fmla="*/ 28575 w 846079"/>
                <a:gd name="connsiteY19" fmla="*/ 2381 h 464344"/>
                <a:gd name="connsiteX20" fmla="*/ 50006 w 846079"/>
                <a:gd name="connsiteY20" fmla="*/ 0 h 464344"/>
                <a:gd name="connsiteX21" fmla="*/ 292894 w 846079"/>
                <a:gd name="connsiteY21" fmla="*/ 69056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6079" h="464344">
                  <a:moveTo>
                    <a:pt x="292894" y="69056"/>
                  </a:moveTo>
                  <a:lnTo>
                    <a:pt x="435769" y="102394"/>
                  </a:lnTo>
                  <a:lnTo>
                    <a:pt x="483394" y="109538"/>
                  </a:lnTo>
                  <a:lnTo>
                    <a:pt x="545306" y="114300"/>
                  </a:lnTo>
                  <a:lnTo>
                    <a:pt x="604837" y="109538"/>
                  </a:lnTo>
                  <a:lnTo>
                    <a:pt x="846079" y="18859"/>
                  </a:lnTo>
                  <a:lnTo>
                    <a:pt x="526256" y="464344"/>
                  </a:lnTo>
                  <a:lnTo>
                    <a:pt x="457200" y="388144"/>
                  </a:lnTo>
                  <a:lnTo>
                    <a:pt x="392906" y="316706"/>
                  </a:lnTo>
                  <a:lnTo>
                    <a:pt x="340519" y="266700"/>
                  </a:lnTo>
                  <a:lnTo>
                    <a:pt x="273844" y="214313"/>
                  </a:lnTo>
                  <a:lnTo>
                    <a:pt x="204787" y="166688"/>
                  </a:lnTo>
                  <a:lnTo>
                    <a:pt x="147637" y="130969"/>
                  </a:lnTo>
                  <a:lnTo>
                    <a:pt x="80962" y="97631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9525" y="9525"/>
                  </a:lnTo>
                  <a:lnTo>
                    <a:pt x="28575" y="2381"/>
                  </a:lnTo>
                  <a:lnTo>
                    <a:pt x="50006" y="0"/>
                  </a:lnTo>
                  <a:lnTo>
                    <a:pt x="292894" y="69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8">
              <a:extLst>
                <a:ext uri="{FF2B5EF4-FFF2-40B4-BE49-F238E27FC236}">
                  <a16:creationId xmlns:a16="http://schemas.microsoft.com/office/drawing/2014/main" id="{222DA774-6DBD-4DF1-9CDD-BE268510BBCB}"/>
                </a:ext>
              </a:extLst>
            </p:cNvPr>
            <p:cNvSpPr/>
            <p:nvPr/>
          </p:nvSpPr>
          <p:spPr>
            <a:xfrm>
              <a:off x="4233862" y="3043238"/>
              <a:ext cx="1452563" cy="404812"/>
            </a:xfrm>
            <a:custGeom>
              <a:avLst/>
              <a:gdLst>
                <a:gd name="connsiteX0" fmla="*/ 1059656 w 1452562"/>
                <a:gd name="connsiteY0" fmla="*/ 261937 h 404812"/>
                <a:gd name="connsiteX1" fmla="*/ 883443 w 1452562"/>
                <a:gd name="connsiteY1" fmla="*/ 300037 h 404812"/>
                <a:gd name="connsiteX2" fmla="*/ 754856 w 1452562"/>
                <a:gd name="connsiteY2" fmla="*/ 328612 h 404812"/>
                <a:gd name="connsiteX3" fmla="*/ 642937 w 1452562"/>
                <a:gd name="connsiteY3" fmla="*/ 354806 h 404812"/>
                <a:gd name="connsiteX4" fmla="*/ 538162 w 1452562"/>
                <a:gd name="connsiteY4" fmla="*/ 378618 h 404812"/>
                <a:gd name="connsiteX5" fmla="*/ 461962 w 1452562"/>
                <a:gd name="connsiteY5" fmla="*/ 388143 h 404812"/>
                <a:gd name="connsiteX6" fmla="*/ 342900 w 1452562"/>
                <a:gd name="connsiteY6" fmla="*/ 404812 h 404812"/>
                <a:gd name="connsiteX7" fmla="*/ 309562 w 1452562"/>
                <a:gd name="connsiteY7" fmla="*/ 402431 h 404812"/>
                <a:gd name="connsiteX8" fmla="*/ 264318 w 1452562"/>
                <a:gd name="connsiteY8" fmla="*/ 388143 h 404812"/>
                <a:gd name="connsiteX9" fmla="*/ 180975 w 1452562"/>
                <a:gd name="connsiteY9" fmla="*/ 342900 h 404812"/>
                <a:gd name="connsiteX10" fmla="*/ 111918 w 1452562"/>
                <a:gd name="connsiteY10" fmla="*/ 300037 h 404812"/>
                <a:gd name="connsiteX11" fmla="*/ 59531 w 1452562"/>
                <a:gd name="connsiteY11" fmla="*/ 264318 h 404812"/>
                <a:gd name="connsiteX12" fmla="*/ 30956 w 1452562"/>
                <a:gd name="connsiteY12" fmla="*/ 245268 h 404812"/>
                <a:gd name="connsiteX13" fmla="*/ 16668 w 1452562"/>
                <a:gd name="connsiteY13" fmla="*/ 233362 h 404812"/>
                <a:gd name="connsiteX14" fmla="*/ 4762 w 1452562"/>
                <a:gd name="connsiteY14" fmla="*/ 214312 h 404812"/>
                <a:gd name="connsiteX15" fmla="*/ 0 w 1452562"/>
                <a:gd name="connsiteY15" fmla="*/ 190500 h 404812"/>
                <a:gd name="connsiteX16" fmla="*/ 2381 w 1452562"/>
                <a:gd name="connsiteY16" fmla="*/ 173831 h 404812"/>
                <a:gd name="connsiteX17" fmla="*/ 11906 w 1452562"/>
                <a:gd name="connsiteY17" fmla="*/ 166687 h 404812"/>
                <a:gd name="connsiteX18" fmla="*/ 23812 w 1452562"/>
                <a:gd name="connsiteY18" fmla="*/ 164306 h 404812"/>
                <a:gd name="connsiteX19" fmla="*/ 42862 w 1452562"/>
                <a:gd name="connsiteY19" fmla="*/ 169068 h 404812"/>
                <a:gd name="connsiteX20" fmla="*/ 71437 w 1452562"/>
                <a:gd name="connsiteY20" fmla="*/ 180975 h 404812"/>
                <a:gd name="connsiteX21" fmla="*/ 111918 w 1452562"/>
                <a:gd name="connsiteY21" fmla="*/ 195262 h 404812"/>
                <a:gd name="connsiteX22" fmla="*/ 150018 w 1452562"/>
                <a:gd name="connsiteY22" fmla="*/ 207168 h 404812"/>
                <a:gd name="connsiteX23" fmla="*/ 190500 w 1452562"/>
                <a:gd name="connsiteY23" fmla="*/ 219075 h 404812"/>
                <a:gd name="connsiteX24" fmla="*/ 223837 w 1452562"/>
                <a:gd name="connsiteY24" fmla="*/ 223837 h 404812"/>
                <a:gd name="connsiteX25" fmla="*/ 269081 w 1452562"/>
                <a:gd name="connsiteY25" fmla="*/ 226218 h 404812"/>
                <a:gd name="connsiteX26" fmla="*/ 326231 w 1452562"/>
                <a:gd name="connsiteY26" fmla="*/ 221456 h 404812"/>
                <a:gd name="connsiteX27" fmla="*/ 495300 w 1452562"/>
                <a:gd name="connsiteY27" fmla="*/ 195262 h 404812"/>
                <a:gd name="connsiteX28" fmla="*/ 685800 w 1452562"/>
                <a:gd name="connsiteY28" fmla="*/ 152400 h 404812"/>
                <a:gd name="connsiteX29" fmla="*/ 809625 w 1452562"/>
                <a:gd name="connsiteY29" fmla="*/ 126206 h 404812"/>
                <a:gd name="connsiteX30" fmla="*/ 945356 w 1452562"/>
                <a:gd name="connsiteY30" fmla="*/ 92868 h 404812"/>
                <a:gd name="connsiteX31" fmla="*/ 1083468 w 1452562"/>
                <a:gd name="connsiteY31" fmla="*/ 54768 h 404812"/>
                <a:gd name="connsiteX32" fmla="*/ 1126331 w 1452562"/>
                <a:gd name="connsiteY32" fmla="*/ 40481 h 404812"/>
                <a:gd name="connsiteX33" fmla="*/ 1164431 w 1452562"/>
                <a:gd name="connsiteY33" fmla="*/ 23812 h 404812"/>
                <a:gd name="connsiteX34" fmla="*/ 1209675 w 1452562"/>
                <a:gd name="connsiteY34" fmla="*/ 4762 h 404812"/>
                <a:gd name="connsiteX35" fmla="*/ 1235868 w 1452562"/>
                <a:gd name="connsiteY35" fmla="*/ 0 h 404812"/>
                <a:gd name="connsiteX36" fmla="*/ 1293018 w 1452562"/>
                <a:gd name="connsiteY36" fmla="*/ 4762 h 404812"/>
                <a:gd name="connsiteX37" fmla="*/ 1340643 w 1452562"/>
                <a:gd name="connsiteY37" fmla="*/ 9525 h 404812"/>
                <a:gd name="connsiteX38" fmla="*/ 1385887 w 1452562"/>
                <a:gd name="connsiteY38" fmla="*/ 21431 h 404812"/>
                <a:gd name="connsiteX39" fmla="*/ 1412081 w 1452562"/>
                <a:gd name="connsiteY39" fmla="*/ 35718 h 404812"/>
                <a:gd name="connsiteX40" fmla="*/ 1428750 w 1452562"/>
                <a:gd name="connsiteY40" fmla="*/ 47625 h 404812"/>
                <a:gd name="connsiteX41" fmla="*/ 1443037 w 1452562"/>
                <a:gd name="connsiteY41" fmla="*/ 64293 h 404812"/>
                <a:gd name="connsiteX42" fmla="*/ 1452562 w 1452562"/>
                <a:gd name="connsiteY42" fmla="*/ 88106 h 404812"/>
                <a:gd name="connsiteX43" fmla="*/ 1445418 w 1452562"/>
                <a:gd name="connsiteY43" fmla="*/ 111918 h 404812"/>
                <a:gd name="connsiteX44" fmla="*/ 1428750 w 1452562"/>
                <a:gd name="connsiteY44" fmla="*/ 140493 h 404812"/>
                <a:gd name="connsiteX45" fmla="*/ 1393031 w 1452562"/>
                <a:gd name="connsiteY45" fmla="*/ 166687 h 404812"/>
                <a:gd name="connsiteX46" fmla="*/ 1350168 w 1452562"/>
                <a:gd name="connsiteY46" fmla="*/ 188118 h 404812"/>
                <a:gd name="connsiteX47" fmla="*/ 1297781 w 1452562"/>
                <a:gd name="connsiteY47" fmla="*/ 209550 h 404812"/>
                <a:gd name="connsiteX48" fmla="*/ 1221581 w 1452562"/>
                <a:gd name="connsiteY48" fmla="*/ 228600 h 404812"/>
                <a:gd name="connsiteX49" fmla="*/ 1059656 w 1452562"/>
                <a:gd name="connsiteY49" fmla="*/ 261937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52562" h="404812">
                  <a:moveTo>
                    <a:pt x="1059656" y="261937"/>
                  </a:moveTo>
                  <a:lnTo>
                    <a:pt x="883443" y="300037"/>
                  </a:lnTo>
                  <a:lnTo>
                    <a:pt x="754856" y="328612"/>
                  </a:lnTo>
                  <a:lnTo>
                    <a:pt x="642937" y="354806"/>
                  </a:lnTo>
                  <a:lnTo>
                    <a:pt x="538162" y="378618"/>
                  </a:lnTo>
                  <a:lnTo>
                    <a:pt x="461962" y="388143"/>
                  </a:lnTo>
                  <a:lnTo>
                    <a:pt x="342900" y="404812"/>
                  </a:lnTo>
                  <a:lnTo>
                    <a:pt x="309562" y="402431"/>
                  </a:lnTo>
                  <a:lnTo>
                    <a:pt x="264318" y="388143"/>
                  </a:lnTo>
                  <a:lnTo>
                    <a:pt x="180975" y="342900"/>
                  </a:lnTo>
                  <a:lnTo>
                    <a:pt x="111918" y="300037"/>
                  </a:lnTo>
                  <a:lnTo>
                    <a:pt x="59531" y="264318"/>
                  </a:lnTo>
                  <a:lnTo>
                    <a:pt x="30956" y="245268"/>
                  </a:lnTo>
                  <a:lnTo>
                    <a:pt x="16668" y="233362"/>
                  </a:lnTo>
                  <a:lnTo>
                    <a:pt x="4762" y="214312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11906" y="166687"/>
                  </a:lnTo>
                  <a:lnTo>
                    <a:pt x="23812" y="164306"/>
                  </a:lnTo>
                  <a:lnTo>
                    <a:pt x="42862" y="169068"/>
                  </a:lnTo>
                  <a:lnTo>
                    <a:pt x="71437" y="180975"/>
                  </a:lnTo>
                  <a:lnTo>
                    <a:pt x="111918" y="195262"/>
                  </a:lnTo>
                  <a:lnTo>
                    <a:pt x="150018" y="207168"/>
                  </a:lnTo>
                  <a:lnTo>
                    <a:pt x="190500" y="219075"/>
                  </a:lnTo>
                  <a:lnTo>
                    <a:pt x="223837" y="223837"/>
                  </a:lnTo>
                  <a:lnTo>
                    <a:pt x="269081" y="226218"/>
                  </a:lnTo>
                  <a:lnTo>
                    <a:pt x="326231" y="221456"/>
                  </a:lnTo>
                  <a:lnTo>
                    <a:pt x="495300" y="195262"/>
                  </a:lnTo>
                  <a:lnTo>
                    <a:pt x="685800" y="152400"/>
                  </a:lnTo>
                  <a:lnTo>
                    <a:pt x="809625" y="126206"/>
                  </a:lnTo>
                  <a:lnTo>
                    <a:pt x="945356" y="92868"/>
                  </a:lnTo>
                  <a:lnTo>
                    <a:pt x="1083468" y="54768"/>
                  </a:lnTo>
                  <a:lnTo>
                    <a:pt x="1126331" y="40481"/>
                  </a:lnTo>
                  <a:lnTo>
                    <a:pt x="1164431" y="23812"/>
                  </a:lnTo>
                  <a:lnTo>
                    <a:pt x="1209675" y="4762"/>
                  </a:lnTo>
                  <a:lnTo>
                    <a:pt x="1235868" y="0"/>
                  </a:lnTo>
                  <a:lnTo>
                    <a:pt x="1293018" y="4762"/>
                  </a:lnTo>
                  <a:lnTo>
                    <a:pt x="1340643" y="9525"/>
                  </a:lnTo>
                  <a:lnTo>
                    <a:pt x="1385887" y="21431"/>
                  </a:lnTo>
                  <a:lnTo>
                    <a:pt x="1412081" y="35718"/>
                  </a:lnTo>
                  <a:lnTo>
                    <a:pt x="1428750" y="47625"/>
                  </a:lnTo>
                  <a:lnTo>
                    <a:pt x="1443037" y="64293"/>
                  </a:lnTo>
                  <a:lnTo>
                    <a:pt x="1452562" y="88106"/>
                  </a:lnTo>
                  <a:lnTo>
                    <a:pt x="1445418" y="111918"/>
                  </a:lnTo>
                  <a:lnTo>
                    <a:pt x="1428750" y="140493"/>
                  </a:lnTo>
                  <a:lnTo>
                    <a:pt x="1393031" y="166687"/>
                  </a:lnTo>
                  <a:lnTo>
                    <a:pt x="1350168" y="188118"/>
                  </a:lnTo>
                  <a:lnTo>
                    <a:pt x="1297781" y="209550"/>
                  </a:lnTo>
                  <a:lnTo>
                    <a:pt x="1221581" y="228600"/>
                  </a:lnTo>
                  <a:lnTo>
                    <a:pt x="1059656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9">
              <a:extLst>
                <a:ext uri="{FF2B5EF4-FFF2-40B4-BE49-F238E27FC236}">
                  <a16:creationId xmlns:a16="http://schemas.microsoft.com/office/drawing/2014/main" id="{C47C2AC7-6B13-45C2-BFDE-47E2EDCA1A30}"/>
                </a:ext>
              </a:extLst>
            </p:cNvPr>
            <p:cNvSpPr/>
            <p:nvPr/>
          </p:nvSpPr>
          <p:spPr>
            <a:xfrm>
              <a:off x="4276725" y="3732213"/>
              <a:ext cx="1404937" cy="431800"/>
            </a:xfrm>
            <a:custGeom>
              <a:avLst/>
              <a:gdLst>
                <a:gd name="connsiteX0" fmla="*/ 704850 w 1404938"/>
                <a:gd name="connsiteY0" fmla="*/ 388144 h 433387"/>
                <a:gd name="connsiteX1" fmla="*/ 559594 w 1404938"/>
                <a:gd name="connsiteY1" fmla="*/ 416719 h 433387"/>
                <a:gd name="connsiteX2" fmla="*/ 500063 w 1404938"/>
                <a:gd name="connsiteY2" fmla="*/ 426244 h 433387"/>
                <a:gd name="connsiteX3" fmla="*/ 447675 w 1404938"/>
                <a:gd name="connsiteY3" fmla="*/ 433387 h 433387"/>
                <a:gd name="connsiteX4" fmla="*/ 395288 w 1404938"/>
                <a:gd name="connsiteY4" fmla="*/ 433387 h 433387"/>
                <a:gd name="connsiteX5" fmla="*/ 326231 w 1404938"/>
                <a:gd name="connsiteY5" fmla="*/ 428625 h 433387"/>
                <a:gd name="connsiteX6" fmla="*/ 278606 w 1404938"/>
                <a:gd name="connsiteY6" fmla="*/ 421481 h 433387"/>
                <a:gd name="connsiteX7" fmla="*/ 223838 w 1404938"/>
                <a:gd name="connsiteY7" fmla="*/ 404812 h 433387"/>
                <a:gd name="connsiteX8" fmla="*/ 185738 w 1404938"/>
                <a:gd name="connsiteY8" fmla="*/ 388144 h 433387"/>
                <a:gd name="connsiteX9" fmla="*/ 140494 w 1404938"/>
                <a:gd name="connsiteY9" fmla="*/ 366712 h 433387"/>
                <a:gd name="connsiteX10" fmla="*/ 95250 w 1404938"/>
                <a:gd name="connsiteY10" fmla="*/ 335756 h 433387"/>
                <a:gd name="connsiteX11" fmla="*/ 61913 w 1404938"/>
                <a:gd name="connsiteY11" fmla="*/ 307181 h 433387"/>
                <a:gd name="connsiteX12" fmla="*/ 35719 w 1404938"/>
                <a:gd name="connsiteY12" fmla="*/ 283369 h 433387"/>
                <a:gd name="connsiteX13" fmla="*/ 11906 w 1404938"/>
                <a:gd name="connsiteY13" fmla="*/ 252412 h 433387"/>
                <a:gd name="connsiteX14" fmla="*/ 0 w 1404938"/>
                <a:gd name="connsiteY14" fmla="*/ 223837 h 433387"/>
                <a:gd name="connsiteX15" fmla="*/ 0 w 1404938"/>
                <a:gd name="connsiteY15" fmla="*/ 204787 h 433387"/>
                <a:gd name="connsiteX16" fmla="*/ 9525 w 1404938"/>
                <a:gd name="connsiteY16" fmla="*/ 192881 h 433387"/>
                <a:gd name="connsiteX17" fmla="*/ 28575 w 1404938"/>
                <a:gd name="connsiteY17" fmla="*/ 190500 h 433387"/>
                <a:gd name="connsiteX18" fmla="*/ 61913 w 1404938"/>
                <a:gd name="connsiteY18" fmla="*/ 202406 h 433387"/>
                <a:gd name="connsiteX19" fmla="*/ 95250 w 1404938"/>
                <a:gd name="connsiteY19" fmla="*/ 221456 h 433387"/>
                <a:gd name="connsiteX20" fmla="*/ 140494 w 1404938"/>
                <a:gd name="connsiteY20" fmla="*/ 245269 h 433387"/>
                <a:gd name="connsiteX21" fmla="*/ 178594 w 1404938"/>
                <a:gd name="connsiteY21" fmla="*/ 259556 h 433387"/>
                <a:gd name="connsiteX22" fmla="*/ 235744 w 1404938"/>
                <a:gd name="connsiteY22" fmla="*/ 271462 h 433387"/>
                <a:gd name="connsiteX23" fmla="*/ 271463 w 1404938"/>
                <a:gd name="connsiteY23" fmla="*/ 278606 h 433387"/>
                <a:gd name="connsiteX24" fmla="*/ 314325 w 1404938"/>
                <a:gd name="connsiteY24" fmla="*/ 280987 h 433387"/>
                <a:gd name="connsiteX25" fmla="*/ 366713 w 1404938"/>
                <a:gd name="connsiteY25" fmla="*/ 276225 h 433387"/>
                <a:gd name="connsiteX26" fmla="*/ 497681 w 1404938"/>
                <a:gd name="connsiteY26" fmla="*/ 254794 h 433387"/>
                <a:gd name="connsiteX27" fmla="*/ 609600 w 1404938"/>
                <a:gd name="connsiteY27" fmla="*/ 233362 h 433387"/>
                <a:gd name="connsiteX28" fmla="*/ 666750 w 1404938"/>
                <a:gd name="connsiteY28" fmla="*/ 221456 h 433387"/>
                <a:gd name="connsiteX29" fmla="*/ 802481 w 1404938"/>
                <a:gd name="connsiteY29" fmla="*/ 178594 h 433387"/>
                <a:gd name="connsiteX30" fmla="*/ 952500 w 1404938"/>
                <a:gd name="connsiteY30" fmla="*/ 130969 h 433387"/>
                <a:gd name="connsiteX31" fmla="*/ 1123950 w 1404938"/>
                <a:gd name="connsiteY31" fmla="*/ 59531 h 433387"/>
                <a:gd name="connsiteX32" fmla="*/ 1150144 w 1404938"/>
                <a:gd name="connsiteY32" fmla="*/ 40481 h 433387"/>
                <a:gd name="connsiteX33" fmla="*/ 1171575 w 1404938"/>
                <a:gd name="connsiteY33" fmla="*/ 26194 h 433387"/>
                <a:gd name="connsiteX34" fmla="*/ 1193006 w 1404938"/>
                <a:gd name="connsiteY34" fmla="*/ 11906 h 433387"/>
                <a:gd name="connsiteX35" fmla="*/ 1221581 w 1404938"/>
                <a:gd name="connsiteY35" fmla="*/ 0 h 433387"/>
                <a:gd name="connsiteX36" fmla="*/ 1247775 w 1404938"/>
                <a:gd name="connsiteY36" fmla="*/ 0 h 433387"/>
                <a:gd name="connsiteX37" fmla="*/ 1273969 w 1404938"/>
                <a:gd name="connsiteY37" fmla="*/ 7144 h 433387"/>
                <a:gd name="connsiteX38" fmla="*/ 1333500 w 1404938"/>
                <a:gd name="connsiteY38" fmla="*/ 19050 h 433387"/>
                <a:gd name="connsiteX39" fmla="*/ 1371600 w 1404938"/>
                <a:gd name="connsiteY39" fmla="*/ 33337 h 433387"/>
                <a:gd name="connsiteX40" fmla="*/ 1390650 w 1404938"/>
                <a:gd name="connsiteY40" fmla="*/ 45244 h 433387"/>
                <a:gd name="connsiteX41" fmla="*/ 1400175 w 1404938"/>
                <a:gd name="connsiteY41" fmla="*/ 59531 h 433387"/>
                <a:gd name="connsiteX42" fmla="*/ 1404938 w 1404938"/>
                <a:gd name="connsiteY42" fmla="*/ 80962 h 433387"/>
                <a:gd name="connsiteX43" fmla="*/ 1402556 w 1404938"/>
                <a:gd name="connsiteY43" fmla="*/ 114300 h 433387"/>
                <a:gd name="connsiteX44" fmla="*/ 1395413 w 1404938"/>
                <a:gd name="connsiteY44" fmla="*/ 133350 h 433387"/>
                <a:gd name="connsiteX45" fmla="*/ 1373981 w 1404938"/>
                <a:gd name="connsiteY45" fmla="*/ 157162 h 433387"/>
                <a:gd name="connsiteX46" fmla="*/ 1340644 w 1404938"/>
                <a:gd name="connsiteY46" fmla="*/ 185737 h 433387"/>
                <a:gd name="connsiteX47" fmla="*/ 1297781 w 1404938"/>
                <a:gd name="connsiteY47" fmla="*/ 214312 h 433387"/>
                <a:gd name="connsiteX48" fmla="*/ 1243013 w 1404938"/>
                <a:gd name="connsiteY48" fmla="*/ 238125 h 433387"/>
                <a:gd name="connsiteX49" fmla="*/ 1178719 w 1404938"/>
                <a:gd name="connsiteY49" fmla="*/ 261937 h 433387"/>
                <a:gd name="connsiteX50" fmla="*/ 1092994 w 1404938"/>
                <a:gd name="connsiteY50" fmla="*/ 290512 h 433387"/>
                <a:gd name="connsiteX51" fmla="*/ 973931 w 1404938"/>
                <a:gd name="connsiteY51" fmla="*/ 328612 h 433387"/>
                <a:gd name="connsiteX52" fmla="*/ 819150 w 1404938"/>
                <a:gd name="connsiteY52" fmla="*/ 364331 h 433387"/>
                <a:gd name="connsiteX53" fmla="*/ 704850 w 1404938"/>
                <a:gd name="connsiteY53" fmla="*/ 388144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04938" h="433387">
                  <a:moveTo>
                    <a:pt x="704850" y="388144"/>
                  </a:moveTo>
                  <a:lnTo>
                    <a:pt x="559594" y="416719"/>
                  </a:lnTo>
                  <a:lnTo>
                    <a:pt x="500063" y="426244"/>
                  </a:lnTo>
                  <a:lnTo>
                    <a:pt x="447675" y="433387"/>
                  </a:lnTo>
                  <a:lnTo>
                    <a:pt x="395288" y="433387"/>
                  </a:lnTo>
                  <a:lnTo>
                    <a:pt x="326231" y="428625"/>
                  </a:lnTo>
                  <a:lnTo>
                    <a:pt x="278606" y="421481"/>
                  </a:lnTo>
                  <a:lnTo>
                    <a:pt x="223838" y="404812"/>
                  </a:lnTo>
                  <a:lnTo>
                    <a:pt x="185738" y="388144"/>
                  </a:lnTo>
                  <a:lnTo>
                    <a:pt x="140494" y="366712"/>
                  </a:lnTo>
                  <a:lnTo>
                    <a:pt x="95250" y="335756"/>
                  </a:lnTo>
                  <a:lnTo>
                    <a:pt x="61913" y="307181"/>
                  </a:lnTo>
                  <a:lnTo>
                    <a:pt x="35719" y="283369"/>
                  </a:lnTo>
                  <a:lnTo>
                    <a:pt x="11906" y="252412"/>
                  </a:lnTo>
                  <a:lnTo>
                    <a:pt x="0" y="223837"/>
                  </a:lnTo>
                  <a:lnTo>
                    <a:pt x="0" y="204787"/>
                  </a:lnTo>
                  <a:lnTo>
                    <a:pt x="9525" y="192881"/>
                  </a:lnTo>
                  <a:lnTo>
                    <a:pt x="28575" y="190500"/>
                  </a:lnTo>
                  <a:lnTo>
                    <a:pt x="61913" y="202406"/>
                  </a:lnTo>
                  <a:lnTo>
                    <a:pt x="95250" y="221456"/>
                  </a:lnTo>
                  <a:lnTo>
                    <a:pt x="140494" y="245269"/>
                  </a:lnTo>
                  <a:lnTo>
                    <a:pt x="178594" y="259556"/>
                  </a:lnTo>
                  <a:lnTo>
                    <a:pt x="235744" y="271462"/>
                  </a:lnTo>
                  <a:lnTo>
                    <a:pt x="271463" y="278606"/>
                  </a:lnTo>
                  <a:lnTo>
                    <a:pt x="314325" y="280987"/>
                  </a:lnTo>
                  <a:lnTo>
                    <a:pt x="366713" y="276225"/>
                  </a:lnTo>
                  <a:lnTo>
                    <a:pt x="497681" y="254794"/>
                  </a:lnTo>
                  <a:lnTo>
                    <a:pt x="609600" y="233362"/>
                  </a:lnTo>
                  <a:lnTo>
                    <a:pt x="666750" y="221456"/>
                  </a:lnTo>
                  <a:lnTo>
                    <a:pt x="802481" y="178594"/>
                  </a:lnTo>
                  <a:lnTo>
                    <a:pt x="952500" y="130969"/>
                  </a:lnTo>
                  <a:lnTo>
                    <a:pt x="1123950" y="59531"/>
                  </a:lnTo>
                  <a:lnTo>
                    <a:pt x="1150144" y="40481"/>
                  </a:lnTo>
                  <a:lnTo>
                    <a:pt x="1171575" y="26194"/>
                  </a:lnTo>
                  <a:lnTo>
                    <a:pt x="1193006" y="11906"/>
                  </a:lnTo>
                  <a:lnTo>
                    <a:pt x="1221581" y="0"/>
                  </a:lnTo>
                  <a:lnTo>
                    <a:pt x="1247775" y="0"/>
                  </a:lnTo>
                  <a:lnTo>
                    <a:pt x="1273969" y="7144"/>
                  </a:lnTo>
                  <a:lnTo>
                    <a:pt x="1333500" y="19050"/>
                  </a:lnTo>
                  <a:lnTo>
                    <a:pt x="1371600" y="33337"/>
                  </a:lnTo>
                  <a:lnTo>
                    <a:pt x="1390650" y="45244"/>
                  </a:lnTo>
                  <a:lnTo>
                    <a:pt x="1400175" y="59531"/>
                  </a:lnTo>
                  <a:lnTo>
                    <a:pt x="1404938" y="80962"/>
                  </a:lnTo>
                  <a:lnTo>
                    <a:pt x="1402556" y="114300"/>
                  </a:lnTo>
                  <a:lnTo>
                    <a:pt x="1395413" y="133350"/>
                  </a:lnTo>
                  <a:lnTo>
                    <a:pt x="1373981" y="157162"/>
                  </a:lnTo>
                  <a:lnTo>
                    <a:pt x="1340644" y="185737"/>
                  </a:lnTo>
                  <a:lnTo>
                    <a:pt x="1297781" y="214312"/>
                  </a:lnTo>
                  <a:lnTo>
                    <a:pt x="1243013" y="238125"/>
                  </a:lnTo>
                  <a:lnTo>
                    <a:pt x="1178719" y="261937"/>
                  </a:lnTo>
                  <a:lnTo>
                    <a:pt x="1092994" y="290512"/>
                  </a:lnTo>
                  <a:lnTo>
                    <a:pt x="973931" y="328612"/>
                  </a:lnTo>
                  <a:lnTo>
                    <a:pt x="819150" y="364331"/>
                  </a:lnTo>
                  <a:lnTo>
                    <a:pt x="704850" y="3881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10">
              <a:extLst>
                <a:ext uri="{FF2B5EF4-FFF2-40B4-BE49-F238E27FC236}">
                  <a16:creationId xmlns:a16="http://schemas.microsoft.com/office/drawing/2014/main" id="{4DAAC8EF-9766-4FD4-B574-2F12C9608ADF}"/>
                </a:ext>
              </a:extLst>
            </p:cNvPr>
            <p:cNvSpPr/>
            <p:nvPr/>
          </p:nvSpPr>
          <p:spPr>
            <a:xfrm>
              <a:off x="4198937" y="4424363"/>
              <a:ext cx="1728788" cy="520700"/>
            </a:xfrm>
            <a:custGeom>
              <a:avLst/>
              <a:gdLst>
                <a:gd name="connsiteX0" fmla="*/ 1264444 w 1728787"/>
                <a:gd name="connsiteY0" fmla="*/ 278606 h 521493"/>
                <a:gd name="connsiteX1" fmla="*/ 1078706 w 1728787"/>
                <a:gd name="connsiteY1" fmla="*/ 326231 h 521493"/>
                <a:gd name="connsiteX2" fmla="*/ 900112 w 1728787"/>
                <a:gd name="connsiteY2" fmla="*/ 359568 h 521493"/>
                <a:gd name="connsiteX3" fmla="*/ 676275 w 1728787"/>
                <a:gd name="connsiteY3" fmla="*/ 431006 h 521493"/>
                <a:gd name="connsiteX4" fmla="*/ 476250 w 1728787"/>
                <a:gd name="connsiteY4" fmla="*/ 490537 h 521493"/>
                <a:gd name="connsiteX5" fmla="*/ 426244 w 1728787"/>
                <a:gd name="connsiteY5" fmla="*/ 504825 h 521493"/>
                <a:gd name="connsiteX6" fmla="*/ 376237 w 1728787"/>
                <a:gd name="connsiteY6" fmla="*/ 514350 h 521493"/>
                <a:gd name="connsiteX7" fmla="*/ 311944 w 1728787"/>
                <a:gd name="connsiteY7" fmla="*/ 521493 h 521493"/>
                <a:gd name="connsiteX8" fmla="*/ 259556 w 1728787"/>
                <a:gd name="connsiteY8" fmla="*/ 514350 h 521493"/>
                <a:gd name="connsiteX9" fmla="*/ 223837 w 1728787"/>
                <a:gd name="connsiteY9" fmla="*/ 507206 h 521493"/>
                <a:gd name="connsiteX10" fmla="*/ 166687 w 1728787"/>
                <a:gd name="connsiteY10" fmla="*/ 485775 h 521493"/>
                <a:gd name="connsiteX11" fmla="*/ 126206 w 1728787"/>
                <a:gd name="connsiteY11" fmla="*/ 466725 h 521493"/>
                <a:gd name="connsiteX12" fmla="*/ 92869 w 1728787"/>
                <a:gd name="connsiteY12" fmla="*/ 442912 h 521493"/>
                <a:gd name="connsiteX13" fmla="*/ 64294 w 1728787"/>
                <a:gd name="connsiteY13" fmla="*/ 414337 h 521493"/>
                <a:gd name="connsiteX14" fmla="*/ 33337 w 1728787"/>
                <a:gd name="connsiteY14" fmla="*/ 376237 h 521493"/>
                <a:gd name="connsiteX15" fmla="*/ 11906 w 1728787"/>
                <a:gd name="connsiteY15" fmla="*/ 347662 h 521493"/>
                <a:gd name="connsiteX16" fmla="*/ 2381 w 1728787"/>
                <a:gd name="connsiteY16" fmla="*/ 333375 h 521493"/>
                <a:gd name="connsiteX17" fmla="*/ 0 w 1728787"/>
                <a:gd name="connsiteY17" fmla="*/ 321468 h 521493"/>
                <a:gd name="connsiteX18" fmla="*/ 2381 w 1728787"/>
                <a:gd name="connsiteY18" fmla="*/ 304800 h 521493"/>
                <a:gd name="connsiteX19" fmla="*/ 14287 w 1728787"/>
                <a:gd name="connsiteY19" fmla="*/ 297656 h 521493"/>
                <a:gd name="connsiteX20" fmla="*/ 38100 w 1728787"/>
                <a:gd name="connsiteY20" fmla="*/ 295275 h 521493"/>
                <a:gd name="connsiteX21" fmla="*/ 57150 w 1728787"/>
                <a:gd name="connsiteY21" fmla="*/ 300037 h 521493"/>
                <a:gd name="connsiteX22" fmla="*/ 80962 w 1728787"/>
                <a:gd name="connsiteY22" fmla="*/ 307181 h 521493"/>
                <a:gd name="connsiteX23" fmla="*/ 130969 w 1728787"/>
                <a:gd name="connsiteY23" fmla="*/ 326231 h 521493"/>
                <a:gd name="connsiteX24" fmla="*/ 176212 w 1728787"/>
                <a:gd name="connsiteY24" fmla="*/ 338137 h 521493"/>
                <a:gd name="connsiteX25" fmla="*/ 221456 w 1728787"/>
                <a:gd name="connsiteY25" fmla="*/ 345281 h 521493"/>
                <a:gd name="connsiteX26" fmla="*/ 259556 w 1728787"/>
                <a:gd name="connsiteY26" fmla="*/ 347662 h 521493"/>
                <a:gd name="connsiteX27" fmla="*/ 309562 w 1728787"/>
                <a:gd name="connsiteY27" fmla="*/ 345281 h 521493"/>
                <a:gd name="connsiteX28" fmla="*/ 366712 w 1728787"/>
                <a:gd name="connsiteY28" fmla="*/ 333375 h 521493"/>
                <a:gd name="connsiteX29" fmla="*/ 528637 w 1728787"/>
                <a:gd name="connsiteY29" fmla="*/ 283368 h 521493"/>
                <a:gd name="connsiteX30" fmla="*/ 690562 w 1728787"/>
                <a:gd name="connsiteY30" fmla="*/ 228600 h 521493"/>
                <a:gd name="connsiteX31" fmla="*/ 904875 w 1728787"/>
                <a:gd name="connsiteY31" fmla="*/ 154781 h 521493"/>
                <a:gd name="connsiteX32" fmla="*/ 1066800 w 1728787"/>
                <a:gd name="connsiteY32" fmla="*/ 126206 h 521493"/>
                <a:gd name="connsiteX33" fmla="*/ 1207294 w 1728787"/>
                <a:gd name="connsiteY33" fmla="*/ 90487 h 521493"/>
                <a:gd name="connsiteX34" fmla="*/ 1293019 w 1728787"/>
                <a:gd name="connsiteY34" fmla="*/ 69056 h 521493"/>
                <a:gd name="connsiteX35" fmla="*/ 1373981 w 1728787"/>
                <a:gd name="connsiteY35" fmla="*/ 47625 h 521493"/>
                <a:gd name="connsiteX36" fmla="*/ 1409700 w 1728787"/>
                <a:gd name="connsiteY36" fmla="*/ 28575 h 521493"/>
                <a:gd name="connsiteX37" fmla="*/ 1443037 w 1728787"/>
                <a:gd name="connsiteY37" fmla="*/ 11906 h 521493"/>
                <a:gd name="connsiteX38" fmla="*/ 1476375 w 1728787"/>
                <a:gd name="connsiteY38" fmla="*/ 0 h 521493"/>
                <a:gd name="connsiteX39" fmla="*/ 1512094 w 1728787"/>
                <a:gd name="connsiteY39" fmla="*/ 2381 h 521493"/>
                <a:gd name="connsiteX40" fmla="*/ 1559719 w 1728787"/>
                <a:gd name="connsiteY40" fmla="*/ 11906 h 521493"/>
                <a:gd name="connsiteX41" fmla="*/ 1626394 w 1728787"/>
                <a:gd name="connsiteY41" fmla="*/ 33337 h 521493"/>
                <a:gd name="connsiteX42" fmla="*/ 1678781 w 1728787"/>
                <a:gd name="connsiteY42" fmla="*/ 57150 h 521493"/>
                <a:gd name="connsiteX43" fmla="*/ 1702594 w 1728787"/>
                <a:gd name="connsiteY43" fmla="*/ 71437 h 521493"/>
                <a:gd name="connsiteX44" fmla="*/ 1719262 w 1728787"/>
                <a:gd name="connsiteY44" fmla="*/ 88106 h 521493"/>
                <a:gd name="connsiteX45" fmla="*/ 1726406 w 1728787"/>
                <a:gd name="connsiteY45" fmla="*/ 100012 h 521493"/>
                <a:gd name="connsiteX46" fmla="*/ 1728787 w 1728787"/>
                <a:gd name="connsiteY46" fmla="*/ 121443 h 521493"/>
                <a:gd name="connsiteX47" fmla="*/ 1728787 w 1728787"/>
                <a:gd name="connsiteY47" fmla="*/ 150018 h 521493"/>
                <a:gd name="connsiteX48" fmla="*/ 1724025 w 1728787"/>
                <a:gd name="connsiteY48" fmla="*/ 178593 h 521493"/>
                <a:gd name="connsiteX49" fmla="*/ 1709737 w 1728787"/>
                <a:gd name="connsiteY49" fmla="*/ 200025 h 521493"/>
                <a:gd name="connsiteX50" fmla="*/ 1676400 w 1728787"/>
                <a:gd name="connsiteY50" fmla="*/ 223837 h 521493"/>
                <a:gd name="connsiteX51" fmla="*/ 1640681 w 1728787"/>
                <a:gd name="connsiteY51" fmla="*/ 230981 h 521493"/>
                <a:gd name="connsiteX52" fmla="*/ 1600200 w 1728787"/>
                <a:gd name="connsiteY52" fmla="*/ 230981 h 521493"/>
                <a:gd name="connsiteX53" fmla="*/ 1526381 w 1728787"/>
                <a:gd name="connsiteY53" fmla="*/ 235743 h 521493"/>
                <a:gd name="connsiteX54" fmla="*/ 1457325 w 1728787"/>
                <a:gd name="connsiteY54" fmla="*/ 242887 h 521493"/>
                <a:gd name="connsiteX55" fmla="*/ 1264444 w 1728787"/>
                <a:gd name="connsiteY55" fmla="*/ 2786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28787" h="521493">
                  <a:moveTo>
                    <a:pt x="1264444" y="278606"/>
                  </a:moveTo>
                  <a:lnTo>
                    <a:pt x="1078706" y="326231"/>
                  </a:lnTo>
                  <a:lnTo>
                    <a:pt x="900112" y="359568"/>
                  </a:lnTo>
                  <a:lnTo>
                    <a:pt x="676275" y="431006"/>
                  </a:lnTo>
                  <a:lnTo>
                    <a:pt x="476250" y="490537"/>
                  </a:lnTo>
                  <a:lnTo>
                    <a:pt x="426244" y="504825"/>
                  </a:lnTo>
                  <a:lnTo>
                    <a:pt x="376237" y="514350"/>
                  </a:lnTo>
                  <a:lnTo>
                    <a:pt x="311944" y="521493"/>
                  </a:lnTo>
                  <a:lnTo>
                    <a:pt x="259556" y="514350"/>
                  </a:lnTo>
                  <a:lnTo>
                    <a:pt x="223837" y="507206"/>
                  </a:lnTo>
                  <a:lnTo>
                    <a:pt x="166687" y="485775"/>
                  </a:lnTo>
                  <a:lnTo>
                    <a:pt x="126206" y="466725"/>
                  </a:lnTo>
                  <a:lnTo>
                    <a:pt x="92869" y="442912"/>
                  </a:lnTo>
                  <a:lnTo>
                    <a:pt x="64294" y="414337"/>
                  </a:lnTo>
                  <a:lnTo>
                    <a:pt x="33337" y="376237"/>
                  </a:lnTo>
                  <a:lnTo>
                    <a:pt x="11906" y="347662"/>
                  </a:lnTo>
                  <a:lnTo>
                    <a:pt x="2381" y="333375"/>
                  </a:lnTo>
                  <a:lnTo>
                    <a:pt x="0" y="321468"/>
                  </a:lnTo>
                  <a:lnTo>
                    <a:pt x="2381" y="304800"/>
                  </a:lnTo>
                  <a:lnTo>
                    <a:pt x="14287" y="297656"/>
                  </a:lnTo>
                  <a:lnTo>
                    <a:pt x="38100" y="295275"/>
                  </a:lnTo>
                  <a:lnTo>
                    <a:pt x="57150" y="300037"/>
                  </a:lnTo>
                  <a:lnTo>
                    <a:pt x="80962" y="307181"/>
                  </a:lnTo>
                  <a:lnTo>
                    <a:pt x="130969" y="326231"/>
                  </a:lnTo>
                  <a:lnTo>
                    <a:pt x="176212" y="338137"/>
                  </a:lnTo>
                  <a:lnTo>
                    <a:pt x="221456" y="345281"/>
                  </a:lnTo>
                  <a:lnTo>
                    <a:pt x="259556" y="347662"/>
                  </a:lnTo>
                  <a:lnTo>
                    <a:pt x="309562" y="345281"/>
                  </a:lnTo>
                  <a:lnTo>
                    <a:pt x="366712" y="333375"/>
                  </a:lnTo>
                  <a:lnTo>
                    <a:pt x="528637" y="283368"/>
                  </a:lnTo>
                  <a:lnTo>
                    <a:pt x="690562" y="228600"/>
                  </a:lnTo>
                  <a:lnTo>
                    <a:pt x="904875" y="154781"/>
                  </a:lnTo>
                  <a:lnTo>
                    <a:pt x="1066800" y="126206"/>
                  </a:lnTo>
                  <a:lnTo>
                    <a:pt x="1207294" y="90487"/>
                  </a:lnTo>
                  <a:lnTo>
                    <a:pt x="1293019" y="69056"/>
                  </a:lnTo>
                  <a:lnTo>
                    <a:pt x="1373981" y="47625"/>
                  </a:lnTo>
                  <a:lnTo>
                    <a:pt x="1409700" y="28575"/>
                  </a:lnTo>
                  <a:lnTo>
                    <a:pt x="1443037" y="11906"/>
                  </a:lnTo>
                  <a:lnTo>
                    <a:pt x="1476375" y="0"/>
                  </a:lnTo>
                  <a:lnTo>
                    <a:pt x="1512094" y="2381"/>
                  </a:lnTo>
                  <a:lnTo>
                    <a:pt x="1559719" y="11906"/>
                  </a:lnTo>
                  <a:lnTo>
                    <a:pt x="1626394" y="33337"/>
                  </a:lnTo>
                  <a:lnTo>
                    <a:pt x="1678781" y="57150"/>
                  </a:lnTo>
                  <a:lnTo>
                    <a:pt x="1702594" y="71437"/>
                  </a:lnTo>
                  <a:lnTo>
                    <a:pt x="1719262" y="88106"/>
                  </a:lnTo>
                  <a:lnTo>
                    <a:pt x="1726406" y="100012"/>
                  </a:lnTo>
                  <a:lnTo>
                    <a:pt x="1728787" y="121443"/>
                  </a:lnTo>
                  <a:lnTo>
                    <a:pt x="1728787" y="150018"/>
                  </a:lnTo>
                  <a:lnTo>
                    <a:pt x="1724025" y="178593"/>
                  </a:lnTo>
                  <a:lnTo>
                    <a:pt x="1709737" y="200025"/>
                  </a:lnTo>
                  <a:lnTo>
                    <a:pt x="1676400" y="223837"/>
                  </a:lnTo>
                  <a:lnTo>
                    <a:pt x="1640681" y="230981"/>
                  </a:lnTo>
                  <a:lnTo>
                    <a:pt x="1600200" y="230981"/>
                  </a:lnTo>
                  <a:lnTo>
                    <a:pt x="1526381" y="235743"/>
                  </a:lnTo>
                  <a:lnTo>
                    <a:pt x="1457325" y="242887"/>
                  </a:lnTo>
                  <a:lnTo>
                    <a:pt x="1264444" y="278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18">
              <a:extLst>
                <a:ext uri="{FF2B5EF4-FFF2-40B4-BE49-F238E27FC236}">
                  <a16:creationId xmlns:a16="http://schemas.microsoft.com/office/drawing/2014/main" id="{BD60E72E-E795-4993-A1FA-5D02B124EDCC}"/>
                </a:ext>
              </a:extLst>
            </p:cNvPr>
            <p:cNvSpPr/>
            <p:nvPr/>
          </p:nvSpPr>
          <p:spPr>
            <a:xfrm rot="16200000">
              <a:off x="2361406" y="3759994"/>
              <a:ext cx="2092325" cy="1341437"/>
            </a:xfrm>
            <a:custGeom>
              <a:avLst/>
              <a:gdLst>
                <a:gd name="connsiteX0" fmla="*/ 912018 w 2093118"/>
                <a:gd name="connsiteY0" fmla="*/ 950118 h 1340643"/>
                <a:gd name="connsiteX1" fmla="*/ 781050 w 2093118"/>
                <a:gd name="connsiteY1" fmla="*/ 866775 h 1340643"/>
                <a:gd name="connsiteX2" fmla="*/ 697706 w 2093118"/>
                <a:gd name="connsiteY2" fmla="*/ 802481 h 1340643"/>
                <a:gd name="connsiteX3" fmla="*/ 592931 w 2093118"/>
                <a:gd name="connsiteY3" fmla="*/ 716756 h 1340643"/>
                <a:gd name="connsiteX4" fmla="*/ 538162 w 2093118"/>
                <a:gd name="connsiteY4" fmla="*/ 669131 h 1340643"/>
                <a:gd name="connsiteX5" fmla="*/ 447675 w 2093118"/>
                <a:gd name="connsiteY5" fmla="*/ 588168 h 1340643"/>
                <a:gd name="connsiteX6" fmla="*/ 352425 w 2093118"/>
                <a:gd name="connsiteY6" fmla="*/ 490537 h 1340643"/>
                <a:gd name="connsiteX7" fmla="*/ 261937 w 2093118"/>
                <a:gd name="connsiteY7" fmla="*/ 390525 h 1340643"/>
                <a:gd name="connsiteX8" fmla="*/ 188118 w 2093118"/>
                <a:gd name="connsiteY8" fmla="*/ 300037 h 1340643"/>
                <a:gd name="connsiteX9" fmla="*/ 119062 w 2093118"/>
                <a:gd name="connsiteY9" fmla="*/ 211931 h 1340643"/>
                <a:gd name="connsiteX10" fmla="*/ 57150 w 2093118"/>
                <a:gd name="connsiteY10" fmla="*/ 128587 h 1340643"/>
                <a:gd name="connsiteX11" fmla="*/ 19050 w 2093118"/>
                <a:gd name="connsiteY11" fmla="*/ 69056 h 1340643"/>
                <a:gd name="connsiteX12" fmla="*/ 4762 w 2093118"/>
                <a:gd name="connsiteY12" fmla="*/ 42862 h 1340643"/>
                <a:gd name="connsiteX13" fmla="*/ 0 w 2093118"/>
                <a:gd name="connsiteY13" fmla="*/ 21431 h 1340643"/>
                <a:gd name="connsiteX14" fmla="*/ 7143 w 2093118"/>
                <a:gd name="connsiteY14" fmla="*/ 4762 h 1340643"/>
                <a:gd name="connsiteX15" fmla="*/ 23812 w 2093118"/>
                <a:gd name="connsiteY15" fmla="*/ 0 h 1340643"/>
                <a:gd name="connsiteX16" fmla="*/ 50006 w 2093118"/>
                <a:gd name="connsiteY16" fmla="*/ 4762 h 1340643"/>
                <a:gd name="connsiteX17" fmla="*/ 69056 w 2093118"/>
                <a:gd name="connsiteY17" fmla="*/ 16668 h 1340643"/>
                <a:gd name="connsiteX18" fmla="*/ 128587 w 2093118"/>
                <a:gd name="connsiteY18" fmla="*/ 92868 h 1340643"/>
                <a:gd name="connsiteX19" fmla="*/ 176212 w 2093118"/>
                <a:gd name="connsiteY19" fmla="*/ 152400 h 1340643"/>
                <a:gd name="connsiteX20" fmla="*/ 235743 w 2093118"/>
                <a:gd name="connsiteY20" fmla="*/ 211931 h 1340643"/>
                <a:gd name="connsiteX21" fmla="*/ 295275 w 2093118"/>
                <a:gd name="connsiteY21" fmla="*/ 271462 h 1340643"/>
                <a:gd name="connsiteX22" fmla="*/ 390525 w 2093118"/>
                <a:gd name="connsiteY22" fmla="*/ 352425 h 1340643"/>
                <a:gd name="connsiteX23" fmla="*/ 461962 w 2093118"/>
                <a:gd name="connsiteY23" fmla="*/ 411956 h 1340643"/>
                <a:gd name="connsiteX24" fmla="*/ 526256 w 2093118"/>
                <a:gd name="connsiteY24" fmla="*/ 457200 h 1340643"/>
                <a:gd name="connsiteX25" fmla="*/ 633412 w 2093118"/>
                <a:gd name="connsiteY25" fmla="*/ 535781 h 1340643"/>
                <a:gd name="connsiteX26" fmla="*/ 740568 w 2093118"/>
                <a:gd name="connsiteY26" fmla="*/ 604837 h 1340643"/>
                <a:gd name="connsiteX27" fmla="*/ 850106 w 2093118"/>
                <a:gd name="connsiteY27" fmla="*/ 676275 h 1340643"/>
                <a:gd name="connsiteX28" fmla="*/ 952500 w 2093118"/>
                <a:gd name="connsiteY28" fmla="*/ 731043 h 1340643"/>
                <a:gd name="connsiteX29" fmla="*/ 1042987 w 2093118"/>
                <a:gd name="connsiteY29" fmla="*/ 778668 h 1340643"/>
                <a:gd name="connsiteX30" fmla="*/ 1195387 w 2093118"/>
                <a:gd name="connsiteY30" fmla="*/ 842962 h 1340643"/>
                <a:gd name="connsiteX31" fmla="*/ 1295400 w 2093118"/>
                <a:gd name="connsiteY31" fmla="*/ 878681 h 1340643"/>
                <a:gd name="connsiteX32" fmla="*/ 1376362 w 2093118"/>
                <a:gd name="connsiteY32" fmla="*/ 907256 h 1340643"/>
                <a:gd name="connsiteX33" fmla="*/ 1476375 w 2093118"/>
                <a:gd name="connsiteY33" fmla="*/ 938212 h 1340643"/>
                <a:gd name="connsiteX34" fmla="*/ 1621631 w 2093118"/>
                <a:gd name="connsiteY34" fmla="*/ 976312 h 1340643"/>
                <a:gd name="connsiteX35" fmla="*/ 1781175 w 2093118"/>
                <a:gd name="connsiteY35" fmla="*/ 1012031 h 1340643"/>
                <a:gd name="connsiteX36" fmla="*/ 1902618 w 2093118"/>
                <a:gd name="connsiteY36" fmla="*/ 1033462 h 1340643"/>
                <a:gd name="connsiteX37" fmla="*/ 1983581 w 2093118"/>
                <a:gd name="connsiteY37" fmla="*/ 1045368 h 1340643"/>
                <a:gd name="connsiteX38" fmla="*/ 2021681 w 2093118"/>
                <a:gd name="connsiteY38" fmla="*/ 1040606 h 1340643"/>
                <a:gd name="connsiteX39" fmla="*/ 2045493 w 2093118"/>
                <a:gd name="connsiteY39" fmla="*/ 1031081 h 1340643"/>
                <a:gd name="connsiteX40" fmla="*/ 2093118 w 2093118"/>
                <a:gd name="connsiteY40" fmla="*/ 976312 h 1340643"/>
                <a:gd name="connsiteX41" fmla="*/ 2035968 w 2093118"/>
                <a:gd name="connsiteY41" fmla="*/ 1340643 h 1340643"/>
                <a:gd name="connsiteX42" fmla="*/ 1916906 w 2093118"/>
                <a:gd name="connsiteY42" fmla="*/ 1338262 h 1340643"/>
                <a:gd name="connsiteX43" fmla="*/ 1759743 w 2093118"/>
                <a:gd name="connsiteY43" fmla="*/ 1295400 h 1340643"/>
                <a:gd name="connsiteX44" fmla="*/ 1471612 w 2093118"/>
                <a:gd name="connsiteY44" fmla="*/ 1200150 h 1340643"/>
                <a:gd name="connsiteX45" fmla="*/ 1266825 w 2093118"/>
                <a:gd name="connsiteY45" fmla="*/ 1123950 h 1340643"/>
                <a:gd name="connsiteX46" fmla="*/ 1121568 w 2093118"/>
                <a:gd name="connsiteY46" fmla="*/ 1057275 h 1340643"/>
                <a:gd name="connsiteX47" fmla="*/ 1009650 w 2093118"/>
                <a:gd name="connsiteY47" fmla="*/ 1002506 h 1340643"/>
                <a:gd name="connsiteX48" fmla="*/ 912018 w 2093118"/>
                <a:gd name="connsiteY48" fmla="*/ 950118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93118" h="1340643">
                  <a:moveTo>
                    <a:pt x="912018" y="950118"/>
                  </a:moveTo>
                  <a:lnTo>
                    <a:pt x="781050" y="866775"/>
                  </a:lnTo>
                  <a:lnTo>
                    <a:pt x="697706" y="802481"/>
                  </a:lnTo>
                  <a:lnTo>
                    <a:pt x="592931" y="716756"/>
                  </a:lnTo>
                  <a:lnTo>
                    <a:pt x="538162" y="669131"/>
                  </a:lnTo>
                  <a:lnTo>
                    <a:pt x="447675" y="588168"/>
                  </a:lnTo>
                  <a:lnTo>
                    <a:pt x="352425" y="490537"/>
                  </a:lnTo>
                  <a:lnTo>
                    <a:pt x="261937" y="390525"/>
                  </a:lnTo>
                  <a:lnTo>
                    <a:pt x="188118" y="300037"/>
                  </a:lnTo>
                  <a:lnTo>
                    <a:pt x="119062" y="211931"/>
                  </a:lnTo>
                  <a:lnTo>
                    <a:pt x="57150" y="128587"/>
                  </a:lnTo>
                  <a:lnTo>
                    <a:pt x="19050" y="69056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7143" y="4762"/>
                  </a:lnTo>
                  <a:lnTo>
                    <a:pt x="23812" y="0"/>
                  </a:lnTo>
                  <a:lnTo>
                    <a:pt x="50006" y="4762"/>
                  </a:lnTo>
                  <a:lnTo>
                    <a:pt x="69056" y="16668"/>
                  </a:lnTo>
                  <a:lnTo>
                    <a:pt x="128587" y="92868"/>
                  </a:lnTo>
                  <a:lnTo>
                    <a:pt x="176212" y="152400"/>
                  </a:lnTo>
                  <a:lnTo>
                    <a:pt x="235743" y="211931"/>
                  </a:lnTo>
                  <a:lnTo>
                    <a:pt x="295275" y="271462"/>
                  </a:lnTo>
                  <a:lnTo>
                    <a:pt x="390525" y="352425"/>
                  </a:lnTo>
                  <a:lnTo>
                    <a:pt x="461962" y="411956"/>
                  </a:lnTo>
                  <a:lnTo>
                    <a:pt x="526256" y="457200"/>
                  </a:lnTo>
                  <a:lnTo>
                    <a:pt x="633412" y="535781"/>
                  </a:lnTo>
                  <a:lnTo>
                    <a:pt x="740568" y="604837"/>
                  </a:lnTo>
                  <a:lnTo>
                    <a:pt x="850106" y="676275"/>
                  </a:lnTo>
                  <a:lnTo>
                    <a:pt x="952500" y="731043"/>
                  </a:lnTo>
                  <a:lnTo>
                    <a:pt x="1042987" y="778668"/>
                  </a:lnTo>
                  <a:lnTo>
                    <a:pt x="1195387" y="842962"/>
                  </a:lnTo>
                  <a:lnTo>
                    <a:pt x="1295400" y="878681"/>
                  </a:lnTo>
                  <a:lnTo>
                    <a:pt x="1376362" y="907256"/>
                  </a:lnTo>
                  <a:lnTo>
                    <a:pt x="1476375" y="938212"/>
                  </a:lnTo>
                  <a:lnTo>
                    <a:pt x="1621631" y="976312"/>
                  </a:lnTo>
                  <a:lnTo>
                    <a:pt x="1781175" y="1012031"/>
                  </a:lnTo>
                  <a:lnTo>
                    <a:pt x="1902618" y="1033462"/>
                  </a:lnTo>
                  <a:lnTo>
                    <a:pt x="1983581" y="1045368"/>
                  </a:lnTo>
                  <a:lnTo>
                    <a:pt x="2021681" y="1040606"/>
                  </a:lnTo>
                  <a:lnTo>
                    <a:pt x="2045493" y="1031081"/>
                  </a:lnTo>
                  <a:lnTo>
                    <a:pt x="2093118" y="976312"/>
                  </a:lnTo>
                  <a:lnTo>
                    <a:pt x="2035968" y="1340643"/>
                  </a:lnTo>
                  <a:lnTo>
                    <a:pt x="1916906" y="1338262"/>
                  </a:lnTo>
                  <a:lnTo>
                    <a:pt x="1759743" y="1295400"/>
                  </a:lnTo>
                  <a:lnTo>
                    <a:pt x="1471612" y="1200150"/>
                  </a:lnTo>
                  <a:lnTo>
                    <a:pt x="1266825" y="1123950"/>
                  </a:lnTo>
                  <a:lnTo>
                    <a:pt x="1121568" y="1057275"/>
                  </a:lnTo>
                  <a:lnTo>
                    <a:pt x="1009650" y="1002506"/>
                  </a:lnTo>
                  <a:lnTo>
                    <a:pt x="912018" y="9501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22">
              <a:extLst>
                <a:ext uri="{FF2B5EF4-FFF2-40B4-BE49-F238E27FC236}">
                  <a16:creationId xmlns:a16="http://schemas.microsoft.com/office/drawing/2014/main" id="{8BF17545-8C52-4E44-BBF9-044FBE6EB86B}"/>
                </a:ext>
              </a:extLst>
            </p:cNvPr>
            <p:cNvSpPr/>
            <p:nvPr/>
          </p:nvSpPr>
          <p:spPr>
            <a:xfrm>
              <a:off x="5540375" y="3330575"/>
              <a:ext cx="2165350" cy="2000250"/>
            </a:xfrm>
            <a:custGeom>
              <a:avLst/>
              <a:gdLst>
                <a:gd name="connsiteX0" fmla="*/ 723900 w 2165350"/>
                <a:gd name="connsiteY0" fmla="*/ 1025525 h 2000250"/>
                <a:gd name="connsiteX1" fmla="*/ 596900 w 2165350"/>
                <a:gd name="connsiteY1" fmla="*/ 812800 h 2000250"/>
                <a:gd name="connsiteX2" fmla="*/ 501650 w 2165350"/>
                <a:gd name="connsiteY2" fmla="*/ 673100 h 2000250"/>
                <a:gd name="connsiteX3" fmla="*/ 400050 w 2165350"/>
                <a:gd name="connsiteY3" fmla="*/ 533400 h 2000250"/>
                <a:gd name="connsiteX4" fmla="*/ 336550 w 2165350"/>
                <a:gd name="connsiteY4" fmla="*/ 438150 h 2000250"/>
                <a:gd name="connsiteX5" fmla="*/ 228600 w 2165350"/>
                <a:gd name="connsiteY5" fmla="*/ 288925 h 2000250"/>
                <a:gd name="connsiteX6" fmla="*/ 142875 w 2165350"/>
                <a:gd name="connsiteY6" fmla="*/ 174625 h 2000250"/>
                <a:gd name="connsiteX7" fmla="*/ 114300 w 2165350"/>
                <a:gd name="connsiteY7" fmla="*/ 136525 h 2000250"/>
                <a:gd name="connsiteX8" fmla="*/ 82550 w 2165350"/>
                <a:gd name="connsiteY8" fmla="*/ 107950 h 2000250"/>
                <a:gd name="connsiteX9" fmla="*/ 50800 w 2165350"/>
                <a:gd name="connsiteY9" fmla="*/ 85725 h 2000250"/>
                <a:gd name="connsiteX10" fmla="*/ 25400 w 2165350"/>
                <a:gd name="connsiteY10" fmla="*/ 73025 h 2000250"/>
                <a:gd name="connsiteX11" fmla="*/ 6350 w 2165350"/>
                <a:gd name="connsiteY11" fmla="*/ 50800 h 2000250"/>
                <a:gd name="connsiteX12" fmla="*/ 0 w 2165350"/>
                <a:gd name="connsiteY12" fmla="*/ 25400 h 2000250"/>
                <a:gd name="connsiteX13" fmla="*/ 6350 w 2165350"/>
                <a:gd name="connsiteY13" fmla="*/ 6350 h 2000250"/>
                <a:gd name="connsiteX14" fmla="*/ 19050 w 2165350"/>
                <a:gd name="connsiteY14" fmla="*/ 0 h 2000250"/>
                <a:gd name="connsiteX15" fmla="*/ 41275 w 2165350"/>
                <a:gd name="connsiteY15" fmla="*/ 0 h 2000250"/>
                <a:gd name="connsiteX16" fmla="*/ 88900 w 2165350"/>
                <a:gd name="connsiteY16" fmla="*/ 6350 h 2000250"/>
                <a:gd name="connsiteX17" fmla="*/ 120650 w 2165350"/>
                <a:gd name="connsiteY17" fmla="*/ 12700 h 2000250"/>
                <a:gd name="connsiteX18" fmla="*/ 161925 w 2165350"/>
                <a:gd name="connsiteY18" fmla="*/ 38100 h 2000250"/>
                <a:gd name="connsiteX19" fmla="*/ 212725 w 2165350"/>
                <a:gd name="connsiteY19" fmla="*/ 76200 h 2000250"/>
                <a:gd name="connsiteX20" fmla="*/ 279400 w 2165350"/>
                <a:gd name="connsiteY20" fmla="*/ 149225 h 2000250"/>
                <a:gd name="connsiteX21" fmla="*/ 454025 w 2165350"/>
                <a:gd name="connsiteY21" fmla="*/ 358775 h 2000250"/>
                <a:gd name="connsiteX22" fmla="*/ 635000 w 2165350"/>
                <a:gd name="connsiteY22" fmla="*/ 577850 h 2000250"/>
                <a:gd name="connsiteX23" fmla="*/ 787400 w 2165350"/>
                <a:gd name="connsiteY23" fmla="*/ 758825 h 2000250"/>
                <a:gd name="connsiteX24" fmla="*/ 863600 w 2165350"/>
                <a:gd name="connsiteY24" fmla="*/ 844550 h 2000250"/>
                <a:gd name="connsiteX25" fmla="*/ 990600 w 2165350"/>
                <a:gd name="connsiteY25" fmla="*/ 990600 h 2000250"/>
                <a:gd name="connsiteX26" fmla="*/ 1139825 w 2165350"/>
                <a:gd name="connsiteY26" fmla="*/ 1152525 h 2000250"/>
                <a:gd name="connsiteX27" fmla="*/ 1247775 w 2165350"/>
                <a:gd name="connsiteY27" fmla="*/ 1260475 h 2000250"/>
                <a:gd name="connsiteX28" fmla="*/ 1330325 w 2165350"/>
                <a:gd name="connsiteY28" fmla="*/ 1336675 h 2000250"/>
                <a:gd name="connsiteX29" fmla="*/ 1466850 w 2165350"/>
                <a:gd name="connsiteY29" fmla="*/ 1454150 h 2000250"/>
                <a:gd name="connsiteX30" fmla="*/ 1590675 w 2165350"/>
                <a:gd name="connsiteY30" fmla="*/ 1543050 h 2000250"/>
                <a:gd name="connsiteX31" fmla="*/ 1768475 w 2165350"/>
                <a:gd name="connsiteY31" fmla="*/ 1673225 h 2000250"/>
                <a:gd name="connsiteX32" fmla="*/ 1955800 w 2165350"/>
                <a:gd name="connsiteY32" fmla="*/ 1797050 h 2000250"/>
                <a:gd name="connsiteX33" fmla="*/ 2105025 w 2165350"/>
                <a:gd name="connsiteY33" fmla="*/ 1889125 h 2000250"/>
                <a:gd name="connsiteX34" fmla="*/ 2130425 w 2165350"/>
                <a:gd name="connsiteY34" fmla="*/ 1908175 h 2000250"/>
                <a:gd name="connsiteX35" fmla="*/ 2155825 w 2165350"/>
                <a:gd name="connsiteY35" fmla="*/ 1933575 h 2000250"/>
                <a:gd name="connsiteX36" fmla="*/ 2165350 w 2165350"/>
                <a:gd name="connsiteY36" fmla="*/ 1958975 h 2000250"/>
                <a:gd name="connsiteX37" fmla="*/ 2155825 w 2165350"/>
                <a:gd name="connsiteY37" fmla="*/ 1981200 h 2000250"/>
                <a:gd name="connsiteX38" fmla="*/ 2143125 w 2165350"/>
                <a:gd name="connsiteY38" fmla="*/ 1993900 h 2000250"/>
                <a:gd name="connsiteX39" fmla="*/ 2089150 w 2165350"/>
                <a:gd name="connsiteY39" fmla="*/ 2000250 h 2000250"/>
                <a:gd name="connsiteX40" fmla="*/ 1885950 w 2165350"/>
                <a:gd name="connsiteY40" fmla="*/ 1981200 h 2000250"/>
                <a:gd name="connsiteX41" fmla="*/ 1619250 w 2165350"/>
                <a:gd name="connsiteY41" fmla="*/ 1939925 h 2000250"/>
                <a:gd name="connsiteX42" fmla="*/ 1362075 w 2165350"/>
                <a:gd name="connsiteY42" fmla="*/ 1889125 h 2000250"/>
                <a:gd name="connsiteX43" fmla="*/ 1301750 w 2165350"/>
                <a:gd name="connsiteY43" fmla="*/ 1870075 h 2000250"/>
                <a:gd name="connsiteX44" fmla="*/ 1257300 w 2165350"/>
                <a:gd name="connsiteY44" fmla="*/ 1854200 h 2000250"/>
                <a:gd name="connsiteX45" fmla="*/ 1222375 w 2165350"/>
                <a:gd name="connsiteY45" fmla="*/ 1838325 h 2000250"/>
                <a:gd name="connsiteX46" fmla="*/ 1181100 w 2165350"/>
                <a:gd name="connsiteY46" fmla="*/ 1809750 h 2000250"/>
                <a:gd name="connsiteX47" fmla="*/ 1155700 w 2165350"/>
                <a:gd name="connsiteY47" fmla="*/ 1790700 h 2000250"/>
                <a:gd name="connsiteX48" fmla="*/ 1136650 w 2165350"/>
                <a:gd name="connsiteY48" fmla="*/ 1755775 h 2000250"/>
                <a:gd name="connsiteX49" fmla="*/ 1003300 w 2165350"/>
                <a:gd name="connsiteY49" fmla="*/ 1524000 h 2000250"/>
                <a:gd name="connsiteX50" fmla="*/ 847725 w 2165350"/>
                <a:gd name="connsiteY50" fmla="*/ 1247775 h 2000250"/>
                <a:gd name="connsiteX51" fmla="*/ 723900 w 2165350"/>
                <a:gd name="connsiteY51" fmla="*/ 1025525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5350" h="2000250">
                  <a:moveTo>
                    <a:pt x="723900" y="1025525"/>
                  </a:moveTo>
                  <a:lnTo>
                    <a:pt x="596900" y="812800"/>
                  </a:lnTo>
                  <a:lnTo>
                    <a:pt x="501650" y="673100"/>
                  </a:lnTo>
                  <a:lnTo>
                    <a:pt x="400050" y="533400"/>
                  </a:lnTo>
                  <a:lnTo>
                    <a:pt x="336550" y="438150"/>
                  </a:lnTo>
                  <a:lnTo>
                    <a:pt x="228600" y="288925"/>
                  </a:lnTo>
                  <a:lnTo>
                    <a:pt x="142875" y="174625"/>
                  </a:lnTo>
                  <a:lnTo>
                    <a:pt x="114300" y="136525"/>
                  </a:lnTo>
                  <a:lnTo>
                    <a:pt x="82550" y="107950"/>
                  </a:lnTo>
                  <a:lnTo>
                    <a:pt x="50800" y="85725"/>
                  </a:lnTo>
                  <a:lnTo>
                    <a:pt x="25400" y="73025"/>
                  </a:lnTo>
                  <a:lnTo>
                    <a:pt x="6350" y="50800"/>
                  </a:lnTo>
                  <a:lnTo>
                    <a:pt x="0" y="25400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88900" y="6350"/>
                  </a:lnTo>
                  <a:lnTo>
                    <a:pt x="120650" y="12700"/>
                  </a:lnTo>
                  <a:lnTo>
                    <a:pt x="161925" y="38100"/>
                  </a:lnTo>
                  <a:lnTo>
                    <a:pt x="212725" y="76200"/>
                  </a:lnTo>
                  <a:lnTo>
                    <a:pt x="279400" y="149225"/>
                  </a:lnTo>
                  <a:lnTo>
                    <a:pt x="454025" y="358775"/>
                  </a:lnTo>
                  <a:lnTo>
                    <a:pt x="635000" y="577850"/>
                  </a:lnTo>
                  <a:lnTo>
                    <a:pt x="787400" y="758825"/>
                  </a:lnTo>
                  <a:lnTo>
                    <a:pt x="863600" y="844550"/>
                  </a:lnTo>
                  <a:lnTo>
                    <a:pt x="990600" y="990600"/>
                  </a:lnTo>
                  <a:lnTo>
                    <a:pt x="1139825" y="1152525"/>
                  </a:lnTo>
                  <a:lnTo>
                    <a:pt x="1247775" y="1260475"/>
                  </a:lnTo>
                  <a:lnTo>
                    <a:pt x="1330325" y="1336675"/>
                  </a:lnTo>
                  <a:lnTo>
                    <a:pt x="1466850" y="1454150"/>
                  </a:lnTo>
                  <a:lnTo>
                    <a:pt x="1590675" y="1543050"/>
                  </a:lnTo>
                  <a:lnTo>
                    <a:pt x="1768475" y="1673225"/>
                  </a:lnTo>
                  <a:lnTo>
                    <a:pt x="1955800" y="1797050"/>
                  </a:lnTo>
                  <a:lnTo>
                    <a:pt x="2105025" y="1889125"/>
                  </a:lnTo>
                  <a:lnTo>
                    <a:pt x="2130425" y="1908175"/>
                  </a:lnTo>
                  <a:lnTo>
                    <a:pt x="2155825" y="1933575"/>
                  </a:lnTo>
                  <a:lnTo>
                    <a:pt x="2165350" y="1958975"/>
                  </a:lnTo>
                  <a:lnTo>
                    <a:pt x="2155825" y="1981200"/>
                  </a:lnTo>
                  <a:lnTo>
                    <a:pt x="2143125" y="1993900"/>
                  </a:lnTo>
                  <a:lnTo>
                    <a:pt x="2089150" y="2000250"/>
                  </a:lnTo>
                  <a:lnTo>
                    <a:pt x="1885950" y="1981200"/>
                  </a:lnTo>
                  <a:lnTo>
                    <a:pt x="1619250" y="1939925"/>
                  </a:lnTo>
                  <a:lnTo>
                    <a:pt x="1362075" y="1889125"/>
                  </a:lnTo>
                  <a:lnTo>
                    <a:pt x="1301750" y="1870075"/>
                  </a:lnTo>
                  <a:lnTo>
                    <a:pt x="1257300" y="1854200"/>
                  </a:lnTo>
                  <a:lnTo>
                    <a:pt x="1222375" y="1838325"/>
                  </a:lnTo>
                  <a:lnTo>
                    <a:pt x="1181100" y="1809750"/>
                  </a:lnTo>
                  <a:lnTo>
                    <a:pt x="1155700" y="1790700"/>
                  </a:lnTo>
                  <a:lnTo>
                    <a:pt x="1136650" y="1755775"/>
                  </a:lnTo>
                  <a:lnTo>
                    <a:pt x="1003300" y="1524000"/>
                  </a:lnTo>
                  <a:lnTo>
                    <a:pt x="847725" y="1247775"/>
                  </a:lnTo>
                  <a:lnTo>
                    <a:pt x="723900" y="10255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BAEE4F34-8D3D-4D66-9DFA-F914E2F10370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465263"/>
            <a:ext cx="4968875" cy="4564062"/>
            <a:chOff x="2584450" y="1465263"/>
            <a:chExt cx="4968875" cy="4564062"/>
          </a:xfrm>
        </p:grpSpPr>
        <p:sp>
          <p:nvSpPr>
            <p:cNvPr id="80" name="フリーフォーム 6">
              <a:extLst>
                <a:ext uri="{FF2B5EF4-FFF2-40B4-BE49-F238E27FC236}">
                  <a16:creationId xmlns:a16="http://schemas.microsoft.com/office/drawing/2014/main" id="{E3761AB3-1AD2-44B3-B20A-10D9297F5EE1}"/>
                </a:ext>
              </a:extLst>
            </p:cNvPr>
            <p:cNvSpPr/>
            <p:nvPr/>
          </p:nvSpPr>
          <p:spPr>
            <a:xfrm>
              <a:off x="3679825" y="1465263"/>
              <a:ext cx="1976438" cy="561975"/>
            </a:xfrm>
            <a:custGeom>
              <a:avLst/>
              <a:gdLst>
                <a:gd name="connsiteX0" fmla="*/ 1016794 w 1976438"/>
                <a:gd name="connsiteY0" fmla="*/ 359569 h 561975"/>
                <a:gd name="connsiteX1" fmla="*/ 740569 w 1976438"/>
                <a:gd name="connsiteY1" fmla="*/ 452437 h 561975"/>
                <a:gd name="connsiteX2" fmla="*/ 557213 w 1976438"/>
                <a:gd name="connsiteY2" fmla="*/ 516731 h 561975"/>
                <a:gd name="connsiteX3" fmla="*/ 421482 w 1976438"/>
                <a:gd name="connsiteY3" fmla="*/ 561975 h 561975"/>
                <a:gd name="connsiteX4" fmla="*/ 404813 w 1976438"/>
                <a:gd name="connsiteY4" fmla="*/ 561975 h 561975"/>
                <a:gd name="connsiteX5" fmla="*/ 323850 w 1976438"/>
                <a:gd name="connsiteY5" fmla="*/ 540544 h 561975"/>
                <a:gd name="connsiteX6" fmla="*/ 269082 w 1976438"/>
                <a:gd name="connsiteY6" fmla="*/ 511969 h 561975"/>
                <a:gd name="connsiteX7" fmla="*/ 209550 w 1976438"/>
                <a:gd name="connsiteY7" fmla="*/ 476250 h 561975"/>
                <a:gd name="connsiteX8" fmla="*/ 147638 w 1976438"/>
                <a:gd name="connsiteY8" fmla="*/ 421481 h 561975"/>
                <a:gd name="connsiteX9" fmla="*/ 107157 w 1976438"/>
                <a:gd name="connsiteY9" fmla="*/ 383381 h 561975"/>
                <a:gd name="connsiteX10" fmla="*/ 64294 w 1976438"/>
                <a:gd name="connsiteY10" fmla="*/ 335756 h 561975"/>
                <a:gd name="connsiteX11" fmla="*/ 26194 w 1976438"/>
                <a:gd name="connsiteY11" fmla="*/ 292894 h 561975"/>
                <a:gd name="connsiteX12" fmla="*/ 11907 w 1976438"/>
                <a:gd name="connsiteY12" fmla="*/ 271462 h 561975"/>
                <a:gd name="connsiteX13" fmla="*/ 4763 w 1976438"/>
                <a:gd name="connsiteY13" fmla="*/ 245269 h 561975"/>
                <a:gd name="connsiteX14" fmla="*/ 0 w 1976438"/>
                <a:gd name="connsiteY14" fmla="*/ 216694 h 561975"/>
                <a:gd name="connsiteX15" fmla="*/ 4763 w 1976438"/>
                <a:gd name="connsiteY15" fmla="*/ 195262 h 561975"/>
                <a:gd name="connsiteX16" fmla="*/ 19050 w 1976438"/>
                <a:gd name="connsiteY16" fmla="*/ 185737 h 561975"/>
                <a:gd name="connsiteX17" fmla="*/ 33338 w 1976438"/>
                <a:gd name="connsiteY17" fmla="*/ 185737 h 561975"/>
                <a:gd name="connsiteX18" fmla="*/ 52388 w 1976438"/>
                <a:gd name="connsiteY18" fmla="*/ 192881 h 561975"/>
                <a:gd name="connsiteX19" fmla="*/ 78582 w 1976438"/>
                <a:gd name="connsiteY19" fmla="*/ 214312 h 561975"/>
                <a:gd name="connsiteX20" fmla="*/ 140494 w 1976438"/>
                <a:gd name="connsiteY20" fmla="*/ 254794 h 561975"/>
                <a:gd name="connsiteX21" fmla="*/ 183357 w 1976438"/>
                <a:gd name="connsiteY21" fmla="*/ 276225 h 561975"/>
                <a:gd name="connsiteX22" fmla="*/ 226219 w 1976438"/>
                <a:gd name="connsiteY22" fmla="*/ 295275 h 561975"/>
                <a:gd name="connsiteX23" fmla="*/ 259557 w 1976438"/>
                <a:gd name="connsiteY23" fmla="*/ 304800 h 561975"/>
                <a:gd name="connsiteX24" fmla="*/ 311944 w 1976438"/>
                <a:gd name="connsiteY24" fmla="*/ 319087 h 561975"/>
                <a:gd name="connsiteX25" fmla="*/ 361950 w 1976438"/>
                <a:gd name="connsiteY25" fmla="*/ 326231 h 561975"/>
                <a:gd name="connsiteX26" fmla="*/ 395288 w 1976438"/>
                <a:gd name="connsiteY26" fmla="*/ 326231 h 561975"/>
                <a:gd name="connsiteX27" fmla="*/ 469107 w 1976438"/>
                <a:gd name="connsiteY27" fmla="*/ 319087 h 561975"/>
                <a:gd name="connsiteX28" fmla="*/ 611982 w 1976438"/>
                <a:gd name="connsiteY28" fmla="*/ 283369 h 561975"/>
                <a:gd name="connsiteX29" fmla="*/ 840582 w 1976438"/>
                <a:gd name="connsiteY29" fmla="*/ 230981 h 561975"/>
                <a:gd name="connsiteX30" fmla="*/ 1140619 w 1976438"/>
                <a:gd name="connsiteY30" fmla="*/ 164306 h 561975"/>
                <a:gd name="connsiteX31" fmla="*/ 1381125 w 1976438"/>
                <a:gd name="connsiteY31" fmla="*/ 111919 h 561975"/>
                <a:gd name="connsiteX32" fmla="*/ 1407319 w 1976438"/>
                <a:gd name="connsiteY32" fmla="*/ 83344 h 561975"/>
                <a:gd name="connsiteX33" fmla="*/ 1435894 w 1976438"/>
                <a:gd name="connsiteY33" fmla="*/ 59531 h 561975"/>
                <a:gd name="connsiteX34" fmla="*/ 1471613 w 1976438"/>
                <a:gd name="connsiteY34" fmla="*/ 38100 h 561975"/>
                <a:gd name="connsiteX35" fmla="*/ 1507332 w 1976438"/>
                <a:gd name="connsiteY35" fmla="*/ 21431 h 561975"/>
                <a:gd name="connsiteX36" fmla="*/ 1552575 w 1976438"/>
                <a:gd name="connsiteY36" fmla="*/ 7144 h 561975"/>
                <a:gd name="connsiteX37" fmla="*/ 1597819 w 1976438"/>
                <a:gd name="connsiteY37" fmla="*/ 0 h 561975"/>
                <a:gd name="connsiteX38" fmla="*/ 1638300 w 1976438"/>
                <a:gd name="connsiteY38" fmla="*/ 2381 h 561975"/>
                <a:gd name="connsiteX39" fmla="*/ 1695450 w 1976438"/>
                <a:gd name="connsiteY39" fmla="*/ 19050 h 561975"/>
                <a:gd name="connsiteX40" fmla="*/ 1790700 w 1976438"/>
                <a:gd name="connsiteY40" fmla="*/ 59531 h 561975"/>
                <a:gd name="connsiteX41" fmla="*/ 1893094 w 1976438"/>
                <a:gd name="connsiteY41" fmla="*/ 109537 h 561975"/>
                <a:gd name="connsiteX42" fmla="*/ 1931194 w 1976438"/>
                <a:gd name="connsiteY42" fmla="*/ 130969 h 561975"/>
                <a:gd name="connsiteX43" fmla="*/ 1943100 w 1976438"/>
                <a:gd name="connsiteY43" fmla="*/ 138112 h 561975"/>
                <a:gd name="connsiteX44" fmla="*/ 1959769 w 1976438"/>
                <a:gd name="connsiteY44" fmla="*/ 154781 h 561975"/>
                <a:gd name="connsiteX45" fmla="*/ 1971675 w 1976438"/>
                <a:gd name="connsiteY45" fmla="*/ 180975 h 561975"/>
                <a:gd name="connsiteX46" fmla="*/ 1976438 w 1976438"/>
                <a:gd name="connsiteY46" fmla="*/ 200025 h 561975"/>
                <a:gd name="connsiteX47" fmla="*/ 1976438 w 1976438"/>
                <a:gd name="connsiteY47" fmla="*/ 221456 h 561975"/>
                <a:gd name="connsiteX48" fmla="*/ 1964532 w 1976438"/>
                <a:gd name="connsiteY48" fmla="*/ 247650 h 561975"/>
                <a:gd name="connsiteX49" fmla="*/ 1943100 w 1976438"/>
                <a:gd name="connsiteY49" fmla="*/ 271462 h 561975"/>
                <a:gd name="connsiteX50" fmla="*/ 1909763 w 1976438"/>
                <a:gd name="connsiteY50" fmla="*/ 295275 h 561975"/>
                <a:gd name="connsiteX51" fmla="*/ 1483519 w 1976438"/>
                <a:gd name="connsiteY51" fmla="*/ 271462 h 561975"/>
                <a:gd name="connsiteX52" fmla="*/ 1414463 w 1976438"/>
                <a:gd name="connsiteY52" fmla="*/ 266700 h 561975"/>
                <a:gd name="connsiteX53" fmla="*/ 1369219 w 1976438"/>
                <a:gd name="connsiteY53" fmla="*/ 269081 h 561975"/>
                <a:gd name="connsiteX54" fmla="*/ 1319213 w 1976438"/>
                <a:gd name="connsiteY54" fmla="*/ 278606 h 561975"/>
                <a:gd name="connsiteX55" fmla="*/ 1016794 w 1976438"/>
                <a:gd name="connsiteY55" fmla="*/ 359569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76438" h="561975">
                  <a:moveTo>
                    <a:pt x="1016794" y="359569"/>
                  </a:moveTo>
                  <a:lnTo>
                    <a:pt x="740569" y="452437"/>
                  </a:lnTo>
                  <a:lnTo>
                    <a:pt x="557213" y="516731"/>
                  </a:lnTo>
                  <a:lnTo>
                    <a:pt x="421482" y="561975"/>
                  </a:lnTo>
                  <a:lnTo>
                    <a:pt x="404813" y="561975"/>
                  </a:lnTo>
                  <a:lnTo>
                    <a:pt x="323850" y="540544"/>
                  </a:lnTo>
                  <a:lnTo>
                    <a:pt x="269082" y="511969"/>
                  </a:lnTo>
                  <a:lnTo>
                    <a:pt x="209550" y="476250"/>
                  </a:lnTo>
                  <a:lnTo>
                    <a:pt x="147638" y="421481"/>
                  </a:lnTo>
                  <a:lnTo>
                    <a:pt x="107157" y="383381"/>
                  </a:lnTo>
                  <a:lnTo>
                    <a:pt x="64294" y="335756"/>
                  </a:lnTo>
                  <a:lnTo>
                    <a:pt x="26194" y="292894"/>
                  </a:lnTo>
                  <a:lnTo>
                    <a:pt x="11907" y="271462"/>
                  </a:lnTo>
                  <a:lnTo>
                    <a:pt x="4763" y="245269"/>
                  </a:lnTo>
                  <a:lnTo>
                    <a:pt x="0" y="216694"/>
                  </a:lnTo>
                  <a:lnTo>
                    <a:pt x="4763" y="195262"/>
                  </a:lnTo>
                  <a:lnTo>
                    <a:pt x="19050" y="185737"/>
                  </a:lnTo>
                  <a:lnTo>
                    <a:pt x="33338" y="185737"/>
                  </a:lnTo>
                  <a:lnTo>
                    <a:pt x="52388" y="192881"/>
                  </a:lnTo>
                  <a:lnTo>
                    <a:pt x="78582" y="214312"/>
                  </a:lnTo>
                  <a:lnTo>
                    <a:pt x="140494" y="254794"/>
                  </a:lnTo>
                  <a:lnTo>
                    <a:pt x="183357" y="276225"/>
                  </a:lnTo>
                  <a:lnTo>
                    <a:pt x="226219" y="295275"/>
                  </a:lnTo>
                  <a:lnTo>
                    <a:pt x="259557" y="304800"/>
                  </a:lnTo>
                  <a:lnTo>
                    <a:pt x="311944" y="319087"/>
                  </a:lnTo>
                  <a:lnTo>
                    <a:pt x="361950" y="326231"/>
                  </a:lnTo>
                  <a:lnTo>
                    <a:pt x="395288" y="326231"/>
                  </a:lnTo>
                  <a:lnTo>
                    <a:pt x="469107" y="319087"/>
                  </a:lnTo>
                  <a:lnTo>
                    <a:pt x="611982" y="283369"/>
                  </a:lnTo>
                  <a:lnTo>
                    <a:pt x="840582" y="230981"/>
                  </a:lnTo>
                  <a:lnTo>
                    <a:pt x="1140619" y="164306"/>
                  </a:lnTo>
                  <a:lnTo>
                    <a:pt x="1381125" y="111919"/>
                  </a:lnTo>
                  <a:lnTo>
                    <a:pt x="1407319" y="83344"/>
                  </a:lnTo>
                  <a:lnTo>
                    <a:pt x="1435894" y="59531"/>
                  </a:lnTo>
                  <a:lnTo>
                    <a:pt x="1471613" y="38100"/>
                  </a:lnTo>
                  <a:lnTo>
                    <a:pt x="1507332" y="21431"/>
                  </a:lnTo>
                  <a:lnTo>
                    <a:pt x="1552575" y="7144"/>
                  </a:lnTo>
                  <a:lnTo>
                    <a:pt x="1597819" y="0"/>
                  </a:lnTo>
                  <a:lnTo>
                    <a:pt x="1638300" y="2381"/>
                  </a:lnTo>
                  <a:lnTo>
                    <a:pt x="1695450" y="19050"/>
                  </a:lnTo>
                  <a:lnTo>
                    <a:pt x="1790700" y="59531"/>
                  </a:lnTo>
                  <a:lnTo>
                    <a:pt x="1893094" y="109537"/>
                  </a:lnTo>
                  <a:lnTo>
                    <a:pt x="1931194" y="130969"/>
                  </a:lnTo>
                  <a:lnTo>
                    <a:pt x="1943100" y="138112"/>
                  </a:lnTo>
                  <a:lnTo>
                    <a:pt x="1959769" y="154781"/>
                  </a:lnTo>
                  <a:lnTo>
                    <a:pt x="1971675" y="180975"/>
                  </a:lnTo>
                  <a:lnTo>
                    <a:pt x="1976438" y="200025"/>
                  </a:lnTo>
                  <a:lnTo>
                    <a:pt x="1976438" y="221456"/>
                  </a:lnTo>
                  <a:lnTo>
                    <a:pt x="1964532" y="247650"/>
                  </a:lnTo>
                  <a:lnTo>
                    <a:pt x="1943100" y="271462"/>
                  </a:lnTo>
                  <a:lnTo>
                    <a:pt x="1909763" y="295275"/>
                  </a:lnTo>
                  <a:lnTo>
                    <a:pt x="1483519" y="271462"/>
                  </a:lnTo>
                  <a:lnTo>
                    <a:pt x="1414463" y="266700"/>
                  </a:lnTo>
                  <a:lnTo>
                    <a:pt x="1369219" y="269081"/>
                  </a:lnTo>
                  <a:lnTo>
                    <a:pt x="1319213" y="278606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11">
              <a:extLst>
                <a:ext uri="{FF2B5EF4-FFF2-40B4-BE49-F238E27FC236}">
                  <a16:creationId xmlns:a16="http://schemas.microsoft.com/office/drawing/2014/main" id="{8EF73D3F-1E7A-4A02-AA72-1EE3FED19859}"/>
                </a:ext>
              </a:extLst>
            </p:cNvPr>
            <p:cNvSpPr/>
            <p:nvPr/>
          </p:nvSpPr>
          <p:spPr>
            <a:xfrm>
              <a:off x="2617788" y="3021013"/>
              <a:ext cx="1416050" cy="476250"/>
            </a:xfrm>
            <a:custGeom>
              <a:avLst/>
              <a:gdLst>
                <a:gd name="connsiteX0" fmla="*/ 788194 w 1416844"/>
                <a:gd name="connsiteY0" fmla="*/ 307182 h 476250"/>
                <a:gd name="connsiteX1" fmla="*/ 602456 w 1416844"/>
                <a:gd name="connsiteY1" fmla="*/ 390525 h 476250"/>
                <a:gd name="connsiteX2" fmla="*/ 507206 w 1416844"/>
                <a:gd name="connsiteY2" fmla="*/ 435769 h 476250"/>
                <a:gd name="connsiteX3" fmla="*/ 464344 w 1416844"/>
                <a:gd name="connsiteY3" fmla="*/ 454819 h 476250"/>
                <a:gd name="connsiteX4" fmla="*/ 426244 w 1416844"/>
                <a:gd name="connsiteY4" fmla="*/ 466725 h 476250"/>
                <a:gd name="connsiteX5" fmla="*/ 381000 w 1416844"/>
                <a:gd name="connsiteY5" fmla="*/ 473869 h 476250"/>
                <a:gd name="connsiteX6" fmla="*/ 340519 w 1416844"/>
                <a:gd name="connsiteY6" fmla="*/ 476250 h 476250"/>
                <a:gd name="connsiteX7" fmla="*/ 304800 w 1416844"/>
                <a:gd name="connsiteY7" fmla="*/ 469107 h 476250"/>
                <a:gd name="connsiteX8" fmla="*/ 261937 w 1416844"/>
                <a:gd name="connsiteY8" fmla="*/ 450057 h 476250"/>
                <a:gd name="connsiteX9" fmla="*/ 195262 w 1416844"/>
                <a:gd name="connsiteY9" fmla="*/ 414338 h 476250"/>
                <a:gd name="connsiteX10" fmla="*/ 142875 w 1416844"/>
                <a:gd name="connsiteY10" fmla="*/ 378619 h 476250"/>
                <a:gd name="connsiteX11" fmla="*/ 76200 w 1416844"/>
                <a:gd name="connsiteY11" fmla="*/ 323850 h 476250"/>
                <a:gd name="connsiteX12" fmla="*/ 45244 w 1416844"/>
                <a:gd name="connsiteY12" fmla="*/ 292894 h 476250"/>
                <a:gd name="connsiteX13" fmla="*/ 11906 w 1416844"/>
                <a:gd name="connsiteY13" fmla="*/ 264319 h 476250"/>
                <a:gd name="connsiteX14" fmla="*/ 2381 w 1416844"/>
                <a:gd name="connsiteY14" fmla="*/ 247650 h 476250"/>
                <a:gd name="connsiteX15" fmla="*/ 0 w 1416844"/>
                <a:gd name="connsiteY15" fmla="*/ 226219 h 476250"/>
                <a:gd name="connsiteX16" fmla="*/ 4762 w 1416844"/>
                <a:gd name="connsiteY16" fmla="*/ 202407 h 476250"/>
                <a:gd name="connsiteX17" fmla="*/ 16669 w 1416844"/>
                <a:gd name="connsiteY17" fmla="*/ 190500 h 476250"/>
                <a:gd name="connsiteX18" fmla="*/ 40481 w 1416844"/>
                <a:gd name="connsiteY18" fmla="*/ 180975 h 476250"/>
                <a:gd name="connsiteX19" fmla="*/ 59531 w 1416844"/>
                <a:gd name="connsiteY19" fmla="*/ 185738 h 476250"/>
                <a:gd name="connsiteX20" fmla="*/ 97631 w 1416844"/>
                <a:gd name="connsiteY20" fmla="*/ 204788 h 476250"/>
                <a:gd name="connsiteX21" fmla="*/ 123825 w 1416844"/>
                <a:gd name="connsiteY21" fmla="*/ 216694 h 476250"/>
                <a:gd name="connsiteX22" fmla="*/ 185737 w 1416844"/>
                <a:gd name="connsiteY22" fmla="*/ 235744 h 476250"/>
                <a:gd name="connsiteX23" fmla="*/ 230981 w 1416844"/>
                <a:gd name="connsiteY23" fmla="*/ 247650 h 476250"/>
                <a:gd name="connsiteX24" fmla="*/ 285750 w 1416844"/>
                <a:gd name="connsiteY24" fmla="*/ 254794 h 476250"/>
                <a:gd name="connsiteX25" fmla="*/ 335756 w 1416844"/>
                <a:gd name="connsiteY25" fmla="*/ 259557 h 476250"/>
                <a:gd name="connsiteX26" fmla="*/ 359569 w 1416844"/>
                <a:gd name="connsiteY26" fmla="*/ 257175 h 476250"/>
                <a:gd name="connsiteX27" fmla="*/ 392906 w 1416844"/>
                <a:gd name="connsiteY27" fmla="*/ 254794 h 476250"/>
                <a:gd name="connsiteX28" fmla="*/ 481012 w 1416844"/>
                <a:gd name="connsiteY28" fmla="*/ 221457 h 476250"/>
                <a:gd name="connsiteX29" fmla="*/ 697706 w 1416844"/>
                <a:gd name="connsiteY29" fmla="*/ 145257 h 476250"/>
                <a:gd name="connsiteX30" fmla="*/ 895350 w 1416844"/>
                <a:gd name="connsiteY30" fmla="*/ 73819 h 476250"/>
                <a:gd name="connsiteX31" fmla="*/ 935831 w 1416844"/>
                <a:gd name="connsiteY31" fmla="*/ 45244 h 476250"/>
                <a:gd name="connsiteX32" fmla="*/ 971550 w 1416844"/>
                <a:gd name="connsiteY32" fmla="*/ 26194 h 476250"/>
                <a:gd name="connsiteX33" fmla="*/ 1009650 w 1416844"/>
                <a:gd name="connsiteY33" fmla="*/ 9525 h 476250"/>
                <a:gd name="connsiteX34" fmla="*/ 1057275 w 1416844"/>
                <a:gd name="connsiteY34" fmla="*/ 0 h 476250"/>
                <a:gd name="connsiteX35" fmla="*/ 1100137 w 1416844"/>
                <a:gd name="connsiteY35" fmla="*/ 4763 h 476250"/>
                <a:gd name="connsiteX36" fmla="*/ 1135856 w 1416844"/>
                <a:gd name="connsiteY36" fmla="*/ 21432 h 476250"/>
                <a:gd name="connsiteX37" fmla="*/ 1214437 w 1416844"/>
                <a:gd name="connsiteY37" fmla="*/ 64294 h 476250"/>
                <a:gd name="connsiteX38" fmla="*/ 1307306 w 1416844"/>
                <a:gd name="connsiteY38" fmla="*/ 116682 h 476250"/>
                <a:gd name="connsiteX39" fmla="*/ 1357312 w 1416844"/>
                <a:gd name="connsiteY39" fmla="*/ 142875 h 476250"/>
                <a:gd name="connsiteX40" fmla="*/ 1390650 w 1416844"/>
                <a:gd name="connsiteY40" fmla="*/ 166688 h 476250"/>
                <a:gd name="connsiteX41" fmla="*/ 1407319 w 1416844"/>
                <a:gd name="connsiteY41" fmla="*/ 185738 h 476250"/>
                <a:gd name="connsiteX42" fmla="*/ 1416844 w 1416844"/>
                <a:gd name="connsiteY42" fmla="*/ 211932 h 476250"/>
                <a:gd name="connsiteX43" fmla="*/ 1416844 w 1416844"/>
                <a:gd name="connsiteY43" fmla="*/ 240507 h 476250"/>
                <a:gd name="connsiteX44" fmla="*/ 1400175 w 1416844"/>
                <a:gd name="connsiteY44" fmla="*/ 266700 h 476250"/>
                <a:gd name="connsiteX45" fmla="*/ 1347787 w 1416844"/>
                <a:gd name="connsiteY45" fmla="*/ 328613 h 476250"/>
                <a:gd name="connsiteX46" fmla="*/ 1302544 w 1416844"/>
                <a:gd name="connsiteY46" fmla="*/ 388144 h 476250"/>
                <a:gd name="connsiteX47" fmla="*/ 1028700 w 1416844"/>
                <a:gd name="connsiteY47" fmla="*/ 257175 h 476250"/>
                <a:gd name="connsiteX48" fmla="*/ 992981 w 1416844"/>
                <a:gd name="connsiteY48" fmla="*/ 242888 h 476250"/>
                <a:gd name="connsiteX49" fmla="*/ 964406 w 1416844"/>
                <a:gd name="connsiteY49" fmla="*/ 238125 h 476250"/>
                <a:gd name="connsiteX50" fmla="*/ 919162 w 1416844"/>
                <a:gd name="connsiteY50" fmla="*/ 252413 h 476250"/>
                <a:gd name="connsiteX51" fmla="*/ 788194 w 1416844"/>
                <a:gd name="connsiteY51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16844" h="476250">
                  <a:moveTo>
                    <a:pt x="788194" y="307182"/>
                  </a:moveTo>
                  <a:lnTo>
                    <a:pt x="602456" y="390525"/>
                  </a:lnTo>
                  <a:lnTo>
                    <a:pt x="507206" y="435769"/>
                  </a:lnTo>
                  <a:lnTo>
                    <a:pt x="464344" y="454819"/>
                  </a:lnTo>
                  <a:lnTo>
                    <a:pt x="426244" y="466725"/>
                  </a:lnTo>
                  <a:lnTo>
                    <a:pt x="381000" y="473869"/>
                  </a:lnTo>
                  <a:lnTo>
                    <a:pt x="340519" y="476250"/>
                  </a:lnTo>
                  <a:lnTo>
                    <a:pt x="304800" y="469107"/>
                  </a:lnTo>
                  <a:lnTo>
                    <a:pt x="261937" y="450057"/>
                  </a:lnTo>
                  <a:lnTo>
                    <a:pt x="195262" y="414338"/>
                  </a:lnTo>
                  <a:lnTo>
                    <a:pt x="142875" y="378619"/>
                  </a:lnTo>
                  <a:lnTo>
                    <a:pt x="76200" y="323850"/>
                  </a:lnTo>
                  <a:lnTo>
                    <a:pt x="45244" y="292894"/>
                  </a:lnTo>
                  <a:lnTo>
                    <a:pt x="11906" y="264319"/>
                  </a:lnTo>
                  <a:lnTo>
                    <a:pt x="2381" y="247650"/>
                  </a:lnTo>
                  <a:lnTo>
                    <a:pt x="0" y="226219"/>
                  </a:lnTo>
                  <a:lnTo>
                    <a:pt x="4762" y="202407"/>
                  </a:lnTo>
                  <a:lnTo>
                    <a:pt x="16669" y="190500"/>
                  </a:lnTo>
                  <a:lnTo>
                    <a:pt x="40481" y="180975"/>
                  </a:lnTo>
                  <a:lnTo>
                    <a:pt x="59531" y="185738"/>
                  </a:lnTo>
                  <a:lnTo>
                    <a:pt x="97631" y="204788"/>
                  </a:lnTo>
                  <a:lnTo>
                    <a:pt x="123825" y="216694"/>
                  </a:lnTo>
                  <a:lnTo>
                    <a:pt x="185737" y="235744"/>
                  </a:lnTo>
                  <a:lnTo>
                    <a:pt x="230981" y="247650"/>
                  </a:lnTo>
                  <a:lnTo>
                    <a:pt x="285750" y="254794"/>
                  </a:lnTo>
                  <a:lnTo>
                    <a:pt x="335756" y="259557"/>
                  </a:lnTo>
                  <a:lnTo>
                    <a:pt x="359569" y="257175"/>
                  </a:lnTo>
                  <a:lnTo>
                    <a:pt x="392906" y="254794"/>
                  </a:lnTo>
                  <a:lnTo>
                    <a:pt x="481012" y="221457"/>
                  </a:lnTo>
                  <a:lnTo>
                    <a:pt x="697706" y="145257"/>
                  </a:lnTo>
                  <a:lnTo>
                    <a:pt x="895350" y="73819"/>
                  </a:lnTo>
                  <a:lnTo>
                    <a:pt x="935831" y="45244"/>
                  </a:lnTo>
                  <a:lnTo>
                    <a:pt x="971550" y="26194"/>
                  </a:lnTo>
                  <a:lnTo>
                    <a:pt x="1009650" y="9525"/>
                  </a:lnTo>
                  <a:lnTo>
                    <a:pt x="1057275" y="0"/>
                  </a:lnTo>
                  <a:lnTo>
                    <a:pt x="1100137" y="4763"/>
                  </a:lnTo>
                  <a:lnTo>
                    <a:pt x="1135856" y="21432"/>
                  </a:lnTo>
                  <a:lnTo>
                    <a:pt x="1214437" y="64294"/>
                  </a:lnTo>
                  <a:lnTo>
                    <a:pt x="1307306" y="116682"/>
                  </a:lnTo>
                  <a:lnTo>
                    <a:pt x="1357312" y="142875"/>
                  </a:lnTo>
                  <a:lnTo>
                    <a:pt x="1390650" y="166688"/>
                  </a:lnTo>
                  <a:lnTo>
                    <a:pt x="1407319" y="185738"/>
                  </a:lnTo>
                  <a:lnTo>
                    <a:pt x="1416844" y="211932"/>
                  </a:lnTo>
                  <a:lnTo>
                    <a:pt x="1416844" y="240507"/>
                  </a:lnTo>
                  <a:lnTo>
                    <a:pt x="1400175" y="266700"/>
                  </a:lnTo>
                  <a:lnTo>
                    <a:pt x="1347787" y="328613"/>
                  </a:lnTo>
                  <a:lnTo>
                    <a:pt x="1302544" y="388144"/>
                  </a:lnTo>
                  <a:lnTo>
                    <a:pt x="1028700" y="257175"/>
                  </a:lnTo>
                  <a:lnTo>
                    <a:pt x="992981" y="242888"/>
                  </a:lnTo>
                  <a:lnTo>
                    <a:pt x="964406" y="238125"/>
                  </a:lnTo>
                  <a:lnTo>
                    <a:pt x="919162" y="252413"/>
                  </a:lnTo>
                  <a:lnTo>
                    <a:pt x="78819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12">
              <a:extLst>
                <a:ext uri="{FF2B5EF4-FFF2-40B4-BE49-F238E27FC236}">
                  <a16:creationId xmlns:a16="http://schemas.microsoft.com/office/drawing/2014/main" id="{6B5857DD-E024-461C-8F4F-BA6DB73967D4}"/>
                </a:ext>
              </a:extLst>
            </p:cNvPr>
            <p:cNvSpPr/>
            <p:nvPr/>
          </p:nvSpPr>
          <p:spPr>
            <a:xfrm>
              <a:off x="5546725" y="2274888"/>
              <a:ext cx="1266825" cy="1047750"/>
            </a:xfrm>
            <a:custGeom>
              <a:avLst/>
              <a:gdLst>
                <a:gd name="connsiteX0" fmla="*/ 361950 w 1266825"/>
                <a:gd name="connsiteY0" fmla="*/ 881062 h 1047750"/>
                <a:gd name="connsiteX1" fmla="*/ 42863 w 1266825"/>
                <a:gd name="connsiteY1" fmla="*/ 1047750 h 1047750"/>
                <a:gd name="connsiteX2" fmla="*/ 0 w 1266825"/>
                <a:gd name="connsiteY2" fmla="*/ 1014412 h 1047750"/>
                <a:gd name="connsiteX3" fmla="*/ 76200 w 1266825"/>
                <a:gd name="connsiteY3" fmla="*/ 957262 h 1047750"/>
                <a:gd name="connsiteX4" fmla="*/ 204788 w 1266825"/>
                <a:gd name="connsiteY4" fmla="*/ 864394 h 1047750"/>
                <a:gd name="connsiteX5" fmla="*/ 302419 w 1266825"/>
                <a:gd name="connsiteY5" fmla="*/ 790575 h 1047750"/>
                <a:gd name="connsiteX6" fmla="*/ 376238 w 1266825"/>
                <a:gd name="connsiteY6" fmla="*/ 733425 h 1047750"/>
                <a:gd name="connsiteX7" fmla="*/ 488157 w 1266825"/>
                <a:gd name="connsiteY7" fmla="*/ 638175 h 1047750"/>
                <a:gd name="connsiteX8" fmla="*/ 590550 w 1266825"/>
                <a:gd name="connsiteY8" fmla="*/ 550069 h 1047750"/>
                <a:gd name="connsiteX9" fmla="*/ 669132 w 1266825"/>
                <a:gd name="connsiteY9" fmla="*/ 473869 h 1047750"/>
                <a:gd name="connsiteX10" fmla="*/ 728663 w 1266825"/>
                <a:gd name="connsiteY10" fmla="*/ 416719 h 1047750"/>
                <a:gd name="connsiteX11" fmla="*/ 795338 w 1266825"/>
                <a:gd name="connsiteY11" fmla="*/ 345281 h 1047750"/>
                <a:gd name="connsiteX12" fmla="*/ 828675 w 1266825"/>
                <a:gd name="connsiteY12" fmla="*/ 307181 h 1047750"/>
                <a:gd name="connsiteX13" fmla="*/ 845344 w 1266825"/>
                <a:gd name="connsiteY13" fmla="*/ 280987 h 1047750"/>
                <a:gd name="connsiteX14" fmla="*/ 854869 w 1266825"/>
                <a:gd name="connsiteY14" fmla="*/ 252412 h 1047750"/>
                <a:gd name="connsiteX15" fmla="*/ 850107 w 1266825"/>
                <a:gd name="connsiteY15" fmla="*/ 216694 h 1047750"/>
                <a:gd name="connsiteX16" fmla="*/ 838200 w 1266825"/>
                <a:gd name="connsiteY16" fmla="*/ 178594 h 1047750"/>
                <a:gd name="connsiteX17" fmla="*/ 823913 w 1266825"/>
                <a:gd name="connsiteY17" fmla="*/ 152400 h 1047750"/>
                <a:gd name="connsiteX18" fmla="*/ 788194 w 1266825"/>
                <a:gd name="connsiteY18" fmla="*/ 107156 h 1047750"/>
                <a:gd name="connsiteX19" fmla="*/ 757238 w 1266825"/>
                <a:gd name="connsiteY19" fmla="*/ 80962 h 1047750"/>
                <a:gd name="connsiteX20" fmla="*/ 740569 w 1266825"/>
                <a:gd name="connsiteY20" fmla="*/ 66675 h 1047750"/>
                <a:gd name="connsiteX21" fmla="*/ 726282 w 1266825"/>
                <a:gd name="connsiteY21" fmla="*/ 47625 h 1047750"/>
                <a:gd name="connsiteX22" fmla="*/ 723900 w 1266825"/>
                <a:gd name="connsiteY22" fmla="*/ 30956 h 1047750"/>
                <a:gd name="connsiteX23" fmla="*/ 728663 w 1266825"/>
                <a:gd name="connsiteY23" fmla="*/ 9525 h 1047750"/>
                <a:gd name="connsiteX24" fmla="*/ 745332 w 1266825"/>
                <a:gd name="connsiteY24" fmla="*/ 0 h 1047750"/>
                <a:gd name="connsiteX25" fmla="*/ 781050 w 1266825"/>
                <a:gd name="connsiteY25" fmla="*/ 4762 h 1047750"/>
                <a:gd name="connsiteX26" fmla="*/ 814388 w 1266825"/>
                <a:gd name="connsiteY26" fmla="*/ 16669 h 1047750"/>
                <a:gd name="connsiteX27" fmla="*/ 873919 w 1266825"/>
                <a:gd name="connsiteY27" fmla="*/ 21431 h 1047750"/>
                <a:gd name="connsiteX28" fmla="*/ 933450 w 1266825"/>
                <a:gd name="connsiteY28" fmla="*/ 35719 h 1047750"/>
                <a:gd name="connsiteX29" fmla="*/ 988219 w 1266825"/>
                <a:gd name="connsiteY29" fmla="*/ 57150 h 1047750"/>
                <a:gd name="connsiteX30" fmla="*/ 1031082 w 1266825"/>
                <a:gd name="connsiteY30" fmla="*/ 80962 h 1047750"/>
                <a:gd name="connsiteX31" fmla="*/ 1073944 w 1266825"/>
                <a:gd name="connsiteY31" fmla="*/ 109537 h 1047750"/>
                <a:gd name="connsiteX32" fmla="*/ 1121569 w 1266825"/>
                <a:gd name="connsiteY32" fmla="*/ 152400 h 1047750"/>
                <a:gd name="connsiteX33" fmla="*/ 1171575 w 1266825"/>
                <a:gd name="connsiteY33" fmla="*/ 197644 h 1047750"/>
                <a:gd name="connsiteX34" fmla="*/ 1214438 w 1266825"/>
                <a:gd name="connsiteY34" fmla="*/ 242887 h 1047750"/>
                <a:gd name="connsiteX35" fmla="*/ 1245394 w 1266825"/>
                <a:gd name="connsiteY35" fmla="*/ 285750 h 1047750"/>
                <a:gd name="connsiteX36" fmla="*/ 1262063 w 1266825"/>
                <a:gd name="connsiteY36" fmla="*/ 314325 h 1047750"/>
                <a:gd name="connsiteX37" fmla="*/ 1266825 w 1266825"/>
                <a:gd name="connsiteY37" fmla="*/ 333375 h 1047750"/>
                <a:gd name="connsiteX38" fmla="*/ 1266825 w 1266825"/>
                <a:gd name="connsiteY38" fmla="*/ 354806 h 1047750"/>
                <a:gd name="connsiteX39" fmla="*/ 1259682 w 1266825"/>
                <a:gd name="connsiteY39" fmla="*/ 381000 h 1047750"/>
                <a:gd name="connsiteX40" fmla="*/ 1235869 w 1266825"/>
                <a:gd name="connsiteY40" fmla="*/ 400050 h 1047750"/>
                <a:gd name="connsiteX41" fmla="*/ 1164432 w 1266825"/>
                <a:gd name="connsiteY41" fmla="*/ 428625 h 1047750"/>
                <a:gd name="connsiteX42" fmla="*/ 1042988 w 1266825"/>
                <a:gd name="connsiteY42" fmla="*/ 495300 h 1047750"/>
                <a:gd name="connsiteX43" fmla="*/ 842963 w 1266825"/>
                <a:gd name="connsiteY43" fmla="*/ 616744 h 1047750"/>
                <a:gd name="connsiteX44" fmla="*/ 619125 w 1266825"/>
                <a:gd name="connsiteY44" fmla="*/ 740569 h 1047750"/>
                <a:gd name="connsiteX45" fmla="*/ 361950 w 1266825"/>
                <a:gd name="connsiteY45" fmla="*/ 88106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6825" h="1047750">
                  <a:moveTo>
                    <a:pt x="361950" y="881062"/>
                  </a:moveTo>
                  <a:lnTo>
                    <a:pt x="42863" y="1047750"/>
                  </a:lnTo>
                  <a:lnTo>
                    <a:pt x="0" y="1014412"/>
                  </a:lnTo>
                  <a:lnTo>
                    <a:pt x="76200" y="957262"/>
                  </a:lnTo>
                  <a:lnTo>
                    <a:pt x="204788" y="864394"/>
                  </a:lnTo>
                  <a:lnTo>
                    <a:pt x="302419" y="790575"/>
                  </a:lnTo>
                  <a:lnTo>
                    <a:pt x="376238" y="733425"/>
                  </a:lnTo>
                  <a:lnTo>
                    <a:pt x="488157" y="638175"/>
                  </a:lnTo>
                  <a:lnTo>
                    <a:pt x="590550" y="550069"/>
                  </a:lnTo>
                  <a:lnTo>
                    <a:pt x="669132" y="473869"/>
                  </a:lnTo>
                  <a:lnTo>
                    <a:pt x="728663" y="416719"/>
                  </a:lnTo>
                  <a:lnTo>
                    <a:pt x="795338" y="345281"/>
                  </a:lnTo>
                  <a:lnTo>
                    <a:pt x="828675" y="307181"/>
                  </a:lnTo>
                  <a:lnTo>
                    <a:pt x="845344" y="280987"/>
                  </a:lnTo>
                  <a:lnTo>
                    <a:pt x="854869" y="252412"/>
                  </a:lnTo>
                  <a:lnTo>
                    <a:pt x="850107" y="216694"/>
                  </a:lnTo>
                  <a:lnTo>
                    <a:pt x="838200" y="178594"/>
                  </a:lnTo>
                  <a:lnTo>
                    <a:pt x="823913" y="152400"/>
                  </a:lnTo>
                  <a:lnTo>
                    <a:pt x="788194" y="107156"/>
                  </a:lnTo>
                  <a:lnTo>
                    <a:pt x="757238" y="80962"/>
                  </a:lnTo>
                  <a:lnTo>
                    <a:pt x="740569" y="66675"/>
                  </a:lnTo>
                  <a:lnTo>
                    <a:pt x="726282" y="47625"/>
                  </a:lnTo>
                  <a:lnTo>
                    <a:pt x="723900" y="30956"/>
                  </a:lnTo>
                  <a:lnTo>
                    <a:pt x="728663" y="9525"/>
                  </a:lnTo>
                  <a:lnTo>
                    <a:pt x="745332" y="0"/>
                  </a:lnTo>
                  <a:lnTo>
                    <a:pt x="781050" y="4762"/>
                  </a:lnTo>
                  <a:lnTo>
                    <a:pt x="814388" y="16669"/>
                  </a:lnTo>
                  <a:lnTo>
                    <a:pt x="873919" y="21431"/>
                  </a:lnTo>
                  <a:lnTo>
                    <a:pt x="933450" y="35719"/>
                  </a:lnTo>
                  <a:lnTo>
                    <a:pt x="988219" y="57150"/>
                  </a:lnTo>
                  <a:lnTo>
                    <a:pt x="1031082" y="80962"/>
                  </a:lnTo>
                  <a:lnTo>
                    <a:pt x="1073944" y="109537"/>
                  </a:lnTo>
                  <a:lnTo>
                    <a:pt x="1121569" y="152400"/>
                  </a:lnTo>
                  <a:lnTo>
                    <a:pt x="1171575" y="197644"/>
                  </a:lnTo>
                  <a:lnTo>
                    <a:pt x="1214438" y="242887"/>
                  </a:lnTo>
                  <a:lnTo>
                    <a:pt x="1245394" y="285750"/>
                  </a:lnTo>
                  <a:lnTo>
                    <a:pt x="1262063" y="314325"/>
                  </a:lnTo>
                  <a:lnTo>
                    <a:pt x="1266825" y="333375"/>
                  </a:lnTo>
                  <a:lnTo>
                    <a:pt x="1266825" y="354806"/>
                  </a:lnTo>
                  <a:lnTo>
                    <a:pt x="1259682" y="381000"/>
                  </a:lnTo>
                  <a:lnTo>
                    <a:pt x="1235869" y="400050"/>
                  </a:lnTo>
                  <a:lnTo>
                    <a:pt x="1164432" y="428625"/>
                  </a:lnTo>
                  <a:lnTo>
                    <a:pt x="1042988" y="495300"/>
                  </a:lnTo>
                  <a:lnTo>
                    <a:pt x="842963" y="616744"/>
                  </a:lnTo>
                  <a:lnTo>
                    <a:pt x="619125" y="740569"/>
                  </a:lnTo>
                  <a:lnTo>
                    <a:pt x="361950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7">
              <a:extLst>
                <a:ext uri="{FF2B5EF4-FFF2-40B4-BE49-F238E27FC236}">
                  <a16:creationId xmlns:a16="http://schemas.microsoft.com/office/drawing/2014/main" id="{1F9D859F-D4D5-4E0B-9BFA-8AF65A6F8AB5}"/>
                </a:ext>
              </a:extLst>
            </p:cNvPr>
            <p:cNvSpPr/>
            <p:nvPr/>
          </p:nvSpPr>
          <p:spPr>
            <a:xfrm>
              <a:off x="4552950" y="1681163"/>
              <a:ext cx="1047750" cy="958850"/>
            </a:xfrm>
            <a:custGeom>
              <a:avLst/>
              <a:gdLst>
                <a:gd name="connsiteX0" fmla="*/ 280988 w 1047750"/>
                <a:gd name="connsiteY0" fmla="*/ 731043 h 959643"/>
                <a:gd name="connsiteX1" fmla="*/ 66675 w 1047750"/>
                <a:gd name="connsiteY1" fmla="*/ 959643 h 959643"/>
                <a:gd name="connsiteX2" fmla="*/ 0 w 1047750"/>
                <a:gd name="connsiteY2" fmla="*/ 900112 h 959643"/>
                <a:gd name="connsiteX3" fmla="*/ 90488 w 1047750"/>
                <a:gd name="connsiteY3" fmla="*/ 785812 h 959643"/>
                <a:gd name="connsiteX4" fmla="*/ 240506 w 1047750"/>
                <a:gd name="connsiteY4" fmla="*/ 600075 h 959643"/>
                <a:gd name="connsiteX5" fmla="*/ 321469 w 1047750"/>
                <a:gd name="connsiteY5" fmla="*/ 492918 h 959643"/>
                <a:gd name="connsiteX6" fmla="*/ 400050 w 1047750"/>
                <a:gd name="connsiteY6" fmla="*/ 388143 h 959643"/>
                <a:gd name="connsiteX7" fmla="*/ 442913 w 1047750"/>
                <a:gd name="connsiteY7" fmla="*/ 321468 h 959643"/>
                <a:gd name="connsiteX8" fmla="*/ 490538 w 1047750"/>
                <a:gd name="connsiteY8" fmla="*/ 250031 h 959643"/>
                <a:gd name="connsiteX9" fmla="*/ 516731 w 1047750"/>
                <a:gd name="connsiteY9" fmla="*/ 211931 h 959643"/>
                <a:gd name="connsiteX10" fmla="*/ 550069 w 1047750"/>
                <a:gd name="connsiteY10" fmla="*/ 161925 h 959643"/>
                <a:gd name="connsiteX11" fmla="*/ 573881 w 1047750"/>
                <a:gd name="connsiteY11" fmla="*/ 116681 h 959643"/>
                <a:gd name="connsiteX12" fmla="*/ 583406 w 1047750"/>
                <a:gd name="connsiteY12" fmla="*/ 88106 h 959643"/>
                <a:gd name="connsiteX13" fmla="*/ 583406 w 1047750"/>
                <a:gd name="connsiteY13" fmla="*/ 66675 h 959643"/>
                <a:gd name="connsiteX14" fmla="*/ 550069 w 1047750"/>
                <a:gd name="connsiteY14" fmla="*/ 0 h 959643"/>
                <a:gd name="connsiteX15" fmla="*/ 1047750 w 1047750"/>
                <a:gd name="connsiteY15" fmla="*/ 35718 h 959643"/>
                <a:gd name="connsiteX16" fmla="*/ 1040606 w 1047750"/>
                <a:gd name="connsiteY16" fmla="*/ 76200 h 959643"/>
                <a:gd name="connsiteX17" fmla="*/ 985838 w 1047750"/>
                <a:gd name="connsiteY17" fmla="*/ 107156 h 959643"/>
                <a:gd name="connsiteX18" fmla="*/ 904875 w 1047750"/>
                <a:gd name="connsiteY18" fmla="*/ 154781 h 959643"/>
                <a:gd name="connsiteX19" fmla="*/ 812006 w 1047750"/>
                <a:gd name="connsiteY19" fmla="*/ 221456 h 959643"/>
                <a:gd name="connsiteX20" fmla="*/ 704850 w 1047750"/>
                <a:gd name="connsiteY20" fmla="*/ 314325 h 959643"/>
                <a:gd name="connsiteX21" fmla="*/ 552450 w 1047750"/>
                <a:gd name="connsiteY21" fmla="*/ 457200 h 959643"/>
                <a:gd name="connsiteX22" fmla="*/ 447675 w 1047750"/>
                <a:gd name="connsiteY22" fmla="*/ 561975 h 959643"/>
                <a:gd name="connsiteX23" fmla="*/ 280988 w 1047750"/>
                <a:gd name="connsiteY23" fmla="*/ 7310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47750" h="959643">
                  <a:moveTo>
                    <a:pt x="280988" y="731043"/>
                  </a:moveTo>
                  <a:lnTo>
                    <a:pt x="66675" y="959643"/>
                  </a:lnTo>
                  <a:lnTo>
                    <a:pt x="0" y="900112"/>
                  </a:lnTo>
                  <a:lnTo>
                    <a:pt x="90488" y="785812"/>
                  </a:lnTo>
                  <a:lnTo>
                    <a:pt x="240506" y="600075"/>
                  </a:lnTo>
                  <a:lnTo>
                    <a:pt x="321469" y="492918"/>
                  </a:lnTo>
                  <a:lnTo>
                    <a:pt x="400050" y="388143"/>
                  </a:lnTo>
                  <a:lnTo>
                    <a:pt x="442913" y="321468"/>
                  </a:lnTo>
                  <a:lnTo>
                    <a:pt x="490538" y="250031"/>
                  </a:lnTo>
                  <a:lnTo>
                    <a:pt x="516731" y="211931"/>
                  </a:lnTo>
                  <a:lnTo>
                    <a:pt x="550069" y="161925"/>
                  </a:lnTo>
                  <a:lnTo>
                    <a:pt x="573881" y="116681"/>
                  </a:lnTo>
                  <a:lnTo>
                    <a:pt x="583406" y="88106"/>
                  </a:lnTo>
                  <a:lnTo>
                    <a:pt x="583406" y="66675"/>
                  </a:lnTo>
                  <a:lnTo>
                    <a:pt x="550069" y="0"/>
                  </a:lnTo>
                  <a:lnTo>
                    <a:pt x="1047750" y="35718"/>
                  </a:lnTo>
                  <a:lnTo>
                    <a:pt x="1040606" y="76200"/>
                  </a:lnTo>
                  <a:lnTo>
                    <a:pt x="985838" y="107156"/>
                  </a:lnTo>
                  <a:lnTo>
                    <a:pt x="904875" y="154781"/>
                  </a:lnTo>
                  <a:lnTo>
                    <a:pt x="812006" y="221456"/>
                  </a:lnTo>
                  <a:lnTo>
                    <a:pt x="704850" y="314325"/>
                  </a:lnTo>
                  <a:lnTo>
                    <a:pt x="552450" y="457200"/>
                  </a:lnTo>
                  <a:lnTo>
                    <a:pt x="447675" y="561975"/>
                  </a:lnTo>
                  <a:lnTo>
                    <a:pt x="280988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19">
              <a:extLst>
                <a:ext uri="{FF2B5EF4-FFF2-40B4-BE49-F238E27FC236}">
                  <a16:creationId xmlns:a16="http://schemas.microsoft.com/office/drawing/2014/main" id="{5FDF5B61-D7B8-47EE-9185-DF2AB010E412}"/>
                </a:ext>
              </a:extLst>
            </p:cNvPr>
            <p:cNvSpPr/>
            <p:nvPr/>
          </p:nvSpPr>
          <p:spPr>
            <a:xfrm rot="16200000">
              <a:off x="3827463" y="3116263"/>
              <a:ext cx="1946275" cy="70167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238125 w 3552825"/>
                <a:gd name="connsiteY21" fmla="*/ 0 h 720725"/>
                <a:gd name="connsiteX22" fmla="*/ 488950 w 3552825"/>
                <a:gd name="connsiteY22" fmla="*/ 200025 h 720725"/>
                <a:gd name="connsiteX23" fmla="*/ 498475 w 3552825"/>
                <a:gd name="connsiteY23" fmla="*/ 225425 h 720725"/>
                <a:gd name="connsiteX24" fmla="*/ 517525 w 3552825"/>
                <a:gd name="connsiteY24" fmla="*/ 260350 h 720725"/>
                <a:gd name="connsiteX25" fmla="*/ 555625 w 3552825"/>
                <a:gd name="connsiteY25" fmla="*/ 304800 h 720725"/>
                <a:gd name="connsiteX26" fmla="*/ 600075 w 3552825"/>
                <a:gd name="connsiteY26" fmla="*/ 336550 h 720725"/>
                <a:gd name="connsiteX27" fmla="*/ 676275 w 3552825"/>
                <a:gd name="connsiteY27" fmla="*/ 368300 h 720725"/>
                <a:gd name="connsiteX28" fmla="*/ 777875 w 3552825"/>
                <a:gd name="connsiteY28" fmla="*/ 396875 h 720725"/>
                <a:gd name="connsiteX29" fmla="*/ 895350 w 3552825"/>
                <a:gd name="connsiteY29" fmla="*/ 425450 h 720725"/>
                <a:gd name="connsiteX30" fmla="*/ 1016000 w 3552825"/>
                <a:gd name="connsiteY30" fmla="*/ 454025 h 720725"/>
                <a:gd name="connsiteX31" fmla="*/ 1123950 w 3552825"/>
                <a:gd name="connsiteY31" fmla="*/ 473075 h 720725"/>
                <a:gd name="connsiteX32" fmla="*/ 1225550 w 3552825"/>
                <a:gd name="connsiteY32" fmla="*/ 485775 h 720725"/>
                <a:gd name="connsiteX33" fmla="*/ 1327150 w 3552825"/>
                <a:gd name="connsiteY33" fmla="*/ 495300 h 720725"/>
                <a:gd name="connsiteX34" fmla="*/ 1412875 w 3552825"/>
                <a:gd name="connsiteY34" fmla="*/ 495300 h 720725"/>
                <a:gd name="connsiteX35" fmla="*/ 1606550 w 3552825"/>
                <a:gd name="connsiteY35" fmla="*/ 495300 h 720725"/>
                <a:gd name="connsiteX36" fmla="*/ 1793875 w 3552825"/>
                <a:gd name="connsiteY36" fmla="*/ 508000 h 720725"/>
                <a:gd name="connsiteX37" fmla="*/ 1908175 w 3552825"/>
                <a:gd name="connsiteY37" fmla="*/ 508000 h 720725"/>
                <a:gd name="connsiteX38" fmla="*/ 2070100 w 3552825"/>
                <a:gd name="connsiteY38" fmla="*/ 498475 h 720725"/>
                <a:gd name="connsiteX39" fmla="*/ 2124075 w 3552825"/>
                <a:gd name="connsiteY39" fmla="*/ 492125 h 720725"/>
                <a:gd name="connsiteX40" fmla="*/ 2279650 w 3552825"/>
                <a:gd name="connsiteY40" fmla="*/ 473075 h 720725"/>
                <a:gd name="connsiteX41" fmla="*/ 2428875 w 3552825"/>
                <a:gd name="connsiteY41" fmla="*/ 454025 h 720725"/>
                <a:gd name="connsiteX42" fmla="*/ 2552700 w 3552825"/>
                <a:gd name="connsiteY42" fmla="*/ 438150 h 720725"/>
                <a:gd name="connsiteX43" fmla="*/ 2667000 w 3552825"/>
                <a:gd name="connsiteY43" fmla="*/ 419100 h 720725"/>
                <a:gd name="connsiteX44" fmla="*/ 2749550 w 3552825"/>
                <a:gd name="connsiteY44" fmla="*/ 403225 h 720725"/>
                <a:gd name="connsiteX45" fmla="*/ 2832100 w 3552825"/>
                <a:gd name="connsiteY45" fmla="*/ 381000 h 720725"/>
                <a:gd name="connsiteX46" fmla="*/ 2987675 w 3552825"/>
                <a:gd name="connsiteY46" fmla="*/ 320675 h 720725"/>
                <a:gd name="connsiteX47" fmla="*/ 3098800 w 3552825"/>
                <a:gd name="connsiteY47" fmla="*/ 276225 h 720725"/>
                <a:gd name="connsiteX48" fmla="*/ 3206750 w 3552825"/>
                <a:gd name="connsiteY48" fmla="*/ 219075 h 720725"/>
                <a:gd name="connsiteX49" fmla="*/ 3276600 w 3552825"/>
                <a:gd name="connsiteY49" fmla="*/ 177800 h 720725"/>
                <a:gd name="connsiteX50" fmla="*/ 3362325 w 3552825"/>
                <a:gd name="connsiteY50" fmla="*/ 120650 h 720725"/>
                <a:gd name="connsiteX51" fmla="*/ 3441700 w 3552825"/>
                <a:gd name="connsiteY51" fmla="*/ 60325 h 720725"/>
                <a:gd name="connsiteX52" fmla="*/ 3463925 w 3552825"/>
                <a:gd name="connsiteY52" fmla="*/ 47625 h 720725"/>
                <a:gd name="connsiteX53" fmla="*/ 3498850 w 3552825"/>
                <a:gd name="connsiteY53" fmla="*/ 28575 h 720725"/>
                <a:gd name="connsiteX54" fmla="*/ 3524250 w 3552825"/>
                <a:gd name="connsiteY54" fmla="*/ 19050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238125 w 3552825"/>
                <a:gd name="connsiteY20" fmla="*/ 0 h 720725"/>
                <a:gd name="connsiteX21" fmla="*/ 488950 w 3552825"/>
                <a:gd name="connsiteY21" fmla="*/ 200025 h 720725"/>
                <a:gd name="connsiteX22" fmla="*/ 498475 w 3552825"/>
                <a:gd name="connsiteY22" fmla="*/ 225425 h 720725"/>
                <a:gd name="connsiteX23" fmla="*/ 517525 w 3552825"/>
                <a:gd name="connsiteY23" fmla="*/ 260350 h 720725"/>
                <a:gd name="connsiteX24" fmla="*/ 555625 w 3552825"/>
                <a:gd name="connsiteY24" fmla="*/ 304800 h 720725"/>
                <a:gd name="connsiteX25" fmla="*/ 600075 w 3552825"/>
                <a:gd name="connsiteY25" fmla="*/ 336550 h 720725"/>
                <a:gd name="connsiteX26" fmla="*/ 676275 w 3552825"/>
                <a:gd name="connsiteY26" fmla="*/ 368300 h 720725"/>
                <a:gd name="connsiteX27" fmla="*/ 777875 w 3552825"/>
                <a:gd name="connsiteY27" fmla="*/ 396875 h 720725"/>
                <a:gd name="connsiteX28" fmla="*/ 895350 w 3552825"/>
                <a:gd name="connsiteY28" fmla="*/ 425450 h 720725"/>
                <a:gd name="connsiteX29" fmla="*/ 1016000 w 3552825"/>
                <a:gd name="connsiteY29" fmla="*/ 454025 h 720725"/>
                <a:gd name="connsiteX30" fmla="*/ 1123950 w 3552825"/>
                <a:gd name="connsiteY30" fmla="*/ 473075 h 720725"/>
                <a:gd name="connsiteX31" fmla="*/ 1225550 w 3552825"/>
                <a:gd name="connsiteY31" fmla="*/ 485775 h 720725"/>
                <a:gd name="connsiteX32" fmla="*/ 1327150 w 3552825"/>
                <a:gd name="connsiteY32" fmla="*/ 495300 h 720725"/>
                <a:gd name="connsiteX33" fmla="*/ 1412875 w 3552825"/>
                <a:gd name="connsiteY33" fmla="*/ 495300 h 720725"/>
                <a:gd name="connsiteX34" fmla="*/ 1606550 w 3552825"/>
                <a:gd name="connsiteY34" fmla="*/ 495300 h 720725"/>
                <a:gd name="connsiteX35" fmla="*/ 1793875 w 3552825"/>
                <a:gd name="connsiteY35" fmla="*/ 508000 h 720725"/>
                <a:gd name="connsiteX36" fmla="*/ 1908175 w 3552825"/>
                <a:gd name="connsiteY36" fmla="*/ 508000 h 720725"/>
                <a:gd name="connsiteX37" fmla="*/ 2070100 w 3552825"/>
                <a:gd name="connsiteY37" fmla="*/ 498475 h 720725"/>
                <a:gd name="connsiteX38" fmla="*/ 2124075 w 3552825"/>
                <a:gd name="connsiteY38" fmla="*/ 492125 h 720725"/>
                <a:gd name="connsiteX39" fmla="*/ 2279650 w 3552825"/>
                <a:gd name="connsiteY39" fmla="*/ 473075 h 720725"/>
                <a:gd name="connsiteX40" fmla="*/ 2428875 w 3552825"/>
                <a:gd name="connsiteY40" fmla="*/ 454025 h 720725"/>
                <a:gd name="connsiteX41" fmla="*/ 2552700 w 3552825"/>
                <a:gd name="connsiteY41" fmla="*/ 438150 h 720725"/>
                <a:gd name="connsiteX42" fmla="*/ 2667000 w 3552825"/>
                <a:gd name="connsiteY42" fmla="*/ 419100 h 720725"/>
                <a:gd name="connsiteX43" fmla="*/ 2749550 w 3552825"/>
                <a:gd name="connsiteY43" fmla="*/ 403225 h 720725"/>
                <a:gd name="connsiteX44" fmla="*/ 2832100 w 3552825"/>
                <a:gd name="connsiteY44" fmla="*/ 381000 h 720725"/>
                <a:gd name="connsiteX45" fmla="*/ 2987675 w 3552825"/>
                <a:gd name="connsiteY45" fmla="*/ 320675 h 720725"/>
                <a:gd name="connsiteX46" fmla="*/ 3098800 w 3552825"/>
                <a:gd name="connsiteY46" fmla="*/ 276225 h 720725"/>
                <a:gd name="connsiteX47" fmla="*/ 3206750 w 3552825"/>
                <a:gd name="connsiteY47" fmla="*/ 219075 h 720725"/>
                <a:gd name="connsiteX48" fmla="*/ 3276600 w 3552825"/>
                <a:gd name="connsiteY48" fmla="*/ 177800 h 720725"/>
                <a:gd name="connsiteX49" fmla="*/ 3362325 w 3552825"/>
                <a:gd name="connsiteY49" fmla="*/ 120650 h 720725"/>
                <a:gd name="connsiteX50" fmla="*/ 3441700 w 3552825"/>
                <a:gd name="connsiteY50" fmla="*/ 60325 h 720725"/>
                <a:gd name="connsiteX51" fmla="*/ 3463925 w 3552825"/>
                <a:gd name="connsiteY51" fmla="*/ 47625 h 720725"/>
                <a:gd name="connsiteX52" fmla="*/ 3498850 w 3552825"/>
                <a:gd name="connsiteY52" fmla="*/ 28575 h 720725"/>
                <a:gd name="connsiteX53" fmla="*/ 3524250 w 3552825"/>
                <a:gd name="connsiteY53" fmla="*/ 19050 h 720725"/>
                <a:gd name="connsiteX54" fmla="*/ 3543300 w 3552825"/>
                <a:gd name="connsiteY54" fmla="*/ 2222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238125 w 3552825"/>
                <a:gd name="connsiteY19" fmla="*/ 0 h 720725"/>
                <a:gd name="connsiteX20" fmla="*/ 488950 w 3552825"/>
                <a:gd name="connsiteY20" fmla="*/ 200025 h 720725"/>
                <a:gd name="connsiteX21" fmla="*/ 498475 w 3552825"/>
                <a:gd name="connsiteY21" fmla="*/ 225425 h 720725"/>
                <a:gd name="connsiteX22" fmla="*/ 517525 w 3552825"/>
                <a:gd name="connsiteY22" fmla="*/ 260350 h 720725"/>
                <a:gd name="connsiteX23" fmla="*/ 555625 w 3552825"/>
                <a:gd name="connsiteY23" fmla="*/ 304800 h 720725"/>
                <a:gd name="connsiteX24" fmla="*/ 600075 w 3552825"/>
                <a:gd name="connsiteY24" fmla="*/ 336550 h 720725"/>
                <a:gd name="connsiteX25" fmla="*/ 676275 w 3552825"/>
                <a:gd name="connsiteY25" fmla="*/ 368300 h 720725"/>
                <a:gd name="connsiteX26" fmla="*/ 777875 w 3552825"/>
                <a:gd name="connsiteY26" fmla="*/ 396875 h 720725"/>
                <a:gd name="connsiteX27" fmla="*/ 895350 w 3552825"/>
                <a:gd name="connsiteY27" fmla="*/ 425450 h 720725"/>
                <a:gd name="connsiteX28" fmla="*/ 1016000 w 3552825"/>
                <a:gd name="connsiteY28" fmla="*/ 454025 h 720725"/>
                <a:gd name="connsiteX29" fmla="*/ 1123950 w 3552825"/>
                <a:gd name="connsiteY29" fmla="*/ 473075 h 720725"/>
                <a:gd name="connsiteX30" fmla="*/ 1225550 w 3552825"/>
                <a:gd name="connsiteY30" fmla="*/ 485775 h 720725"/>
                <a:gd name="connsiteX31" fmla="*/ 1327150 w 3552825"/>
                <a:gd name="connsiteY31" fmla="*/ 495300 h 720725"/>
                <a:gd name="connsiteX32" fmla="*/ 1412875 w 3552825"/>
                <a:gd name="connsiteY32" fmla="*/ 495300 h 720725"/>
                <a:gd name="connsiteX33" fmla="*/ 1606550 w 3552825"/>
                <a:gd name="connsiteY33" fmla="*/ 495300 h 720725"/>
                <a:gd name="connsiteX34" fmla="*/ 1793875 w 3552825"/>
                <a:gd name="connsiteY34" fmla="*/ 508000 h 720725"/>
                <a:gd name="connsiteX35" fmla="*/ 1908175 w 3552825"/>
                <a:gd name="connsiteY35" fmla="*/ 508000 h 720725"/>
                <a:gd name="connsiteX36" fmla="*/ 2070100 w 3552825"/>
                <a:gd name="connsiteY36" fmla="*/ 498475 h 720725"/>
                <a:gd name="connsiteX37" fmla="*/ 2124075 w 3552825"/>
                <a:gd name="connsiteY37" fmla="*/ 492125 h 720725"/>
                <a:gd name="connsiteX38" fmla="*/ 2279650 w 3552825"/>
                <a:gd name="connsiteY38" fmla="*/ 473075 h 720725"/>
                <a:gd name="connsiteX39" fmla="*/ 2428875 w 3552825"/>
                <a:gd name="connsiteY39" fmla="*/ 454025 h 720725"/>
                <a:gd name="connsiteX40" fmla="*/ 2552700 w 3552825"/>
                <a:gd name="connsiteY40" fmla="*/ 438150 h 720725"/>
                <a:gd name="connsiteX41" fmla="*/ 2667000 w 3552825"/>
                <a:gd name="connsiteY41" fmla="*/ 419100 h 720725"/>
                <a:gd name="connsiteX42" fmla="*/ 2749550 w 3552825"/>
                <a:gd name="connsiteY42" fmla="*/ 403225 h 720725"/>
                <a:gd name="connsiteX43" fmla="*/ 2832100 w 3552825"/>
                <a:gd name="connsiteY43" fmla="*/ 381000 h 720725"/>
                <a:gd name="connsiteX44" fmla="*/ 2987675 w 3552825"/>
                <a:gd name="connsiteY44" fmla="*/ 320675 h 720725"/>
                <a:gd name="connsiteX45" fmla="*/ 3098800 w 3552825"/>
                <a:gd name="connsiteY45" fmla="*/ 276225 h 720725"/>
                <a:gd name="connsiteX46" fmla="*/ 3206750 w 3552825"/>
                <a:gd name="connsiteY46" fmla="*/ 219075 h 720725"/>
                <a:gd name="connsiteX47" fmla="*/ 3276600 w 3552825"/>
                <a:gd name="connsiteY47" fmla="*/ 177800 h 720725"/>
                <a:gd name="connsiteX48" fmla="*/ 3362325 w 3552825"/>
                <a:gd name="connsiteY48" fmla="*/ 120650 h 720725"/>
                <a:gd name="connsiteX49" fmla="*/ 3441700 w 3552825"/>
                <a:gd name="connsiteY49" fmla="*/ 60325 h 720725"/>
                <a:gd name="connsiteX50" fmla="*/ 3463925 w 3552825"/>
                <a:gd name="connsiteY50" fmla="*/ 47625 h 720725"/>
                <a:gd name="connsiteX51" fmla="*/ 3498850 w 3552825"/>
                <a:gd name="connsiteY51" fmla="*/ 28575 h 720725"/>
                <a:gd name="connsiteX52" fmla="*/ 3524250 w 3552825"/>
                <a:gd name="connsiteY52" fmla="*/ 19050 h 720725"/>
                <a:gd name="connsiteX53" fmla="*/ 3543300 w 3552825"/>
                <a:gd name="connsiteY53" fmla="*/ 2222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38125 w 3552825"/>
                <a:gd name="connsiteY18" fmla="*/ 0 h 720725"/>
                <a:gd name="connsiteX19" fmla="*/ 488950 w 3552825"/>
                <a:gd name="connsiteY19" fmla="*/ 200025 h 720725"/>
                <a:gd name="connsiteX20" fmla="*/ 498475 w 3552825"/>
                <a:gd name="connsiteY20" fmla="*/ 225425 h 720725"/>
                <a:gd name="connsiteX21" fmla="*/ 517525 w 3552825"/>
                <a:gd name="connsiteY21" fmla="*/ 260350 h 720725"/>
                <a:gd name="connsiteX22" fmla="*/ 555625 w 3552825"/>
                <a:gd name="connsiteY22" fmla="*/ 304800 h 720725"/>
                <a:gd name="connsiteX23" fmla="*/ 600075 w 3552825"/>
                <a:gd name="connsiteY23" fmla="*/ 336550 h 720725"/>
                <a:gd name="connsiteX24" fmla="*/ 676275 w 3552825"/>
                <a:gd name="connsiteY24" fmla="*/ 368300 h 720725"/>
                <a:gd name="connsiteX25" fmla="*/ 777875 w 3552825"/>
                <a:gd name="connsiteY25" fmla="*/ 396875 h 720725"/>
                <a:gd name="connsiteX26" fmla="*/ 895350 w 3552825"/>
                <a:gd name="connsiteY26" fmla="*/ 425450 h 720725"/>
                <a:gd name="connsiteX27" fmla="*/ 1016000 w 3552825"/>
                <a:gd name="connsiteY27" fmla="*/ 454025 h 720725"/>
                <a:gd name="connsiteX28" fmla="*/ 1123950 w 3552825"/>
                <a:gd name="connsiteY28" fmla="*/ 473075 h 720725"/>
                <a:gd name="connsiteX29" fmla="*/ 1225550 w 3552825"/>
                <a:gd name="connsiteY29" fmla="*/ 485775 h 720725"/>
                <a:gd name="connsiteX30" fmla="*/ 1327150 w 3552825"/>
                <a:gd name="connsiteY30" fmla="*/ 495300 h 720725"/>
                <a:gd name="connsiteX31" fmla="*/ 1412875 w 3552825"/>
                <a:gd name="connsiteY31" fmla="*/ 495300 h 720725"/>
                <a:gd name="connsiteX32" fmla="*/ 1606550 w 3552825"/>
                <a:gd name="connsiteY32" fmla="*/ 495300 h 720725"/>
                <a:gd name="connsiteX33" fmla="*/ 1793875 w 3552825"/>
                <a:gd name="connsiteY33" fmla="*/ 508000 h 720725"/>
                <a:gd name="connsiteX34" fmla="*/ 1908175 w 3552825"/>
                <a:gd name="connsiteY34" fmla="*/ 508000 h 720725"/>
                <a:gd name="connsiteX35" fmla="*/ 2070100 w 3552825"/>
                <a:gd name="connsiteY35" fmla="*/ 498475 h 720725"/>
                <a:gd name="connsiteX36" fmla="*/ 2124075 w 3552825"/>
                <a:gd name="connsiteY36" fmla="*/ 492125 h 720725"/>
                <a:gd name="connsiteX37" fmla="*/ 2279650 w 3552825"/>
                <a:gd name="connsiteY37" fmla="*/ 473075 h 720725"/>
                <a:gd name="connsiteX38" fmla="*/ 2428875 w 3552825"/>
                <a:gd name="connsiteY38" fmla="*/ 454025 h 720725"/>
                <a:gd name="connsiteX39" fmla="*/ 2552700 w 3552825"/>
                <a:gd name="connsiteY39" fmla="*/ 438150 h 720725"/>
                <a:gd name="connsiteX40" fmla="*/ 2667000 w 3552825"/>
                <a:gd name="connsiteY40" fmla="*/ 419100 h 720725"/>
                <a:gd name="connsiteX41" fmla="*/ 2749550 w 3552825"/>
                <a:gd name="connsiteY41" fmla="*/ 403225 h 720725"/>
                <a:gd name="connsiteX42" fmla="*/ 2832100 w 3552825"/>
                <a:gd name="connsiteY42" fmla="*/ 381000 h 720725"/>
                <a:gd name="connsiteX43" fmla="*/ 2987675 w 3552825"/>
                <a:gd name="connsiteY43" fmla="*/ 320675 h 720725"/>
                <a:gd name="connsiteX44" fmla="*/ 3098800 w 3552825"/>
                <a:gd name="connsiteY44" fmla="*/ 276225 h 720725"/>
                <a:gd name="connsiteX45" fmla="*/ 3206750 w 3552825"/>
                <a:gd name="connsiteY45" fmla="*/ 219075 h 720725"/>
                <a:gd name="connsiteX46" fmla="*/ 3276600 w 3552825"/>
                <a:gd name="connsiteY46" fmla="*/ 177800 h 720725"/>
                <a:gd name="connsiteX47" fmla="*/ 3362325 w 3552825"/>
                <a:gd name="connsiteY47" fmla="*/ 120650 h 720725"/>
                <a:gd name="connsiteX48" fmla="*/ 3441700 w 3552825"/>
                <a:gd name="connsiteY48" fmla="*/ 60325 h 720725"/>
                <a:gd name="connsiteX49" fmla="*/ 3463925 w 3552825"/>
                <a:gd name="connsiteY49" fmla="*/ 47625 h 720725"/>
                <a:gd name="connsiteX50" fmla="*/ 3498850 w 3552825"/>
                <a:gd name="connsiteY50" fmla="*/ 28575 h 720725"/>
                <a:gd name="connsiteX51" fmla="*/ 3524250 w 3552825"/>
                <a:gd name="connsiteY51" fmla="*/ 19050 h 720725"/>
                <a:gd name="connsiteX52" fmla="*/ 3543300 w 3552825"/>
                <a:gd name="connsiteY52" fmla="*/ 222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238125 w 3552825"/>
                <a:gd name="connsiteY17" fmla="*/ 0 h 720725"/>
                <a:gd name="connsiteX18" fmla="*/ 488950 w 3552825"/>
                <a:gd name="connsiteY18" fmla="*/ 200025 h 720725"/>
                <a:gd name="connsiteX19" fmla="*/ 498475 w 3552825"/>
                <a:gd name="connsiteY19" fmla="*/ 225425 h 720725"/>
                <a:gd name="connsiteX20" fmla="*/ 517525 w 3552825"/>
                <a:gd name="connsiteY20" fmla="*/ 260350 h 720725"/>
                <a:gd name="connsiteX21" fmla="*/ 555625 w 3552825"/>
                <a:gd name="connsiteY21" fmla="*/ 304800 h 720725"/>
                <a:gd name="connsiteX22" fmla="*/ 600075 w 3552825"/>
                <a:gd name="connsiteY22" fmla="*/ 336550 h 720725"/>
                <a:gd name="connsiteX23" fmla="*/ 676275 w 3552825"/>
                <a:gd name="connsiteY23" fmla="*/ 368300 h 720725"/>
                <a:gd name="connsiteX24" fmla="*/ 777875 w 3552825"/>
                <a:gd name="connsiteY24" fmla="*/ 396875 h 720725"/>
                <a:gd name="connsiteX25" fmla="*/ 895350 w 3552825"/>
                <a:gd name="connsiteY25" fmla="*/ 425450 h 720725"/>
                <a:gd name="connsiteX26" fmla="*/ 1016000 w 3552825"/>
                <a:gd name="connsiteY26" fmla="*/ 454025 h 720725"/>
                <a:gd name="connsiteX27" fmla="*/ 1123950 w 3552825"/>
                <a:gd name="connsiteY27" fmla="*/ 473075 h 720725"/>
                <a:gd name="connsiteX28" fmla="*/ 1225550 w 3552825"/>
                <a:gd name="connsiteY28" fmla="*/ 485775 h 720725"/>
                <a:gd name="connsiteX29" fmla="*/ 1327150 w 3552825"/>
                <a:gd name="connsiteY29" fmla="*/ 495300 h 720725"/>
                <a:gd name="connsiteX30" fmla="*/ 1412875 w 3552825"/>
                <a:gd name="connsiteY30" fmla="*/ 495300 h 720725"/>
                <a:gd name="connsiteX31" fmla="*/ 1606550 w 3552825"/>
                <a:gd name="connsiteY31" fmla="*/ 495300 h 720725"/>
                <a:gd name="connsiteX32" fmla="*/ 1793875 w 3552825"/>
                <a:gd name="connsiteY32" fmla="*/ 508000 h 720725"/>
                <a:gd name="connsiteX33" fmla="*/ 1908175 w 3552825"/>
                <a:gd name="connsiteY33" fmla="*/ 508000 h 720725"/>
                <a:gd name="connsiteX34" fmla="*/ 2070100 w 3552825"/>
                <a:gd name="connsiteY34" fmla="*/ 498475 h 720725"/>
                <a:gd name="connsiteX35" fmla="*/ 2124075 w 3552825"/>
                <a:gd name="connsiteY35" fmla="*/ 492125 h 720725"/>
                <a:gd name="connsiteX36" fmla="*/ 2279650 w 3552825"/>
                <a:gd name="connsiteY36" fmla="*/ 473075 h 720725"/>
                <a:gd name="connsiteX37" fmla="*/ 2428875 w 3552825"/>
                <a:gd name="connsiteY37" fmla="*/ 454025 h 720725"/>
                <a:gd name="connsiteX38" fmla="*/ 2552700 w 3552825"/>
                <a:gd name="connsiteY38" fmla="*/ 438150 h 720725"/>
                <a:gd name="connsiteX39" fmla="*/ 2667000 w 3552825"/>
                <a:gd name="connsiteY39" fmla="*/ 419100 h 720725"/>
                <a:gd name="connsiteX40" fmla="*/ 2749550 w 3552825"/>
                <a:gd name="connsiteY40" fmla="*/ 403225 h 720725"/>
                <a:gd name="connsiteX41" fmla="*/ 2832100 w 3552825"/>
                <a:gd name="connsiteY41" fmla="*/ 381000 h 720725"/>
                <a:gd name="connsiteX42" fmla="*/ 2987675 w 3552825"/>
                <a:gd name="connsiteY42" fmla="*/ 320675 h 720725"/>
                <a:gd name="connsiteX43" fmla="*/ 3098800 w 3552825"/>
                <a:gd name="connsiteY43" fmla="*/ 276225 h 720725"/>
                <a:gd name="connsiteX44" fmla="*/ 3206750 w 3552825"/>
                <a:gd name="connsiteY44" fmla="*/ 219075 h 720725"/>
                <a:gd name="connsiteX45" fmla="*/ 3276600 w 3552825"/>
                <a:gd name="connsiteY45" fmla="*/ 177800 h 720725"/>
                <a:gd name="connsiteX46" fmla="*/ 3362325 w 3552825"/>
                <a:gd name="connsiteY46" fmla="*/ 120650 h 720725"/>
                <a:gd name="connsiteX47" fmla="*/ 3441700 w 3552825"/>
                <a:gd name="connsiteY47" fmla="*/ 60325 h 720725"/>
                <a:gd name="connsiteX48" fmla="*/ 3463925 w 3552825"/>
                <a:gd name="connsiteY48" fmla="*/ 47625 h 720725"/>
                <a:gd name="connsiteX49" fmla="*/ 3498850 w 3552825"/>
                <a:gd name="connsiteY49" fmla="*/ 28575 h 720725"/>
                <a:gd name="connsiteX50" fmla="*/ 3524250 w 3552825"/>
                <a:gd name="connsiteY50" fmla="*/ 19050 h 720725"/>
                <a:gd name="connsiteX51" fmla="*/ 3543300 w 3552825"/>
                <a:gd name="connsiteY51" fmla="*/ 22225 h 720725"/>
                <a:gd name="connsiteX52" fmla="*/ 3552825 w 3552825"/>
                <a:gd name="connsiteY52" fmla="*/ 38100 h 720725"/>
                <a:gd name="connsiteX53" fmla="*/ 3549650 w 3552825"/>
                <a:gd name="connsiteY53" fmla="*/ 63500 h 720725"/>
                <a:gd name="connsiteX54" fmla="*/ 3540125 w 3552825"/>
                <a:gd name="connsiteY54" fmla="*/ 104775 h 720725"/>
                <a:gd name="connsiteX55" fmla="*/ 3508375 w 3552825"/>
                <a:gd name="connsiteY55" fmla="*/ 158750 h 720725"/>
                <a:gd name="connsiteX56" fmla="*/ 3441700 w 3552825"/>
                <a:gd name="connsiteY56" fmla="*/ 222250 h 720725"/>
                <a:gd name="connsiteX57" fmla="*/ 3371850 w 3552825"/>
                <a:gd name="connsiteY57" fmla="*/ 285750 h 720725"/>
                <a:gd name="connsiteX58" fmla="*/ 3251200 w 3552825"/>
                <a:gd name="connsiteY58" fmla="*/ 371475 h 720725"/>
                <a:gd name="connsiteX59" fmla="*/ 3159125 w 3552825"/>
                <a:gd name="connsiteY59" fmla="*/ 431800 h 720725"/>
                <a:gd name="connsiteX60" fmla="*/ 3003550 w 3552825"/>
                <a:gd name="connsiteY60" fmla="*/ 511175 h 720725"/>
                <a:gd name="connsiteX61" fmla="*/ 2863850 w 3552825"/>
                <a:gd name="connsiteY61" fmla="*/ 561975 h 720725"/>
                <a:gd name="connsiteX62" fmla="*/ 2711450 w 3552825"/>
                <a:gd name="connsiteY62" fmla="*/ 606425 h 720725"/>
                <a:gd name="connsiteX63" fmla="*/ 2578100 w 3552825"/>
                <a:gd name="connsiteY63" fmla="*/ 638175 h 720725"/>
                <a:gd name="connsiteX64" fmla="*/ 2441575 w 3552825"/>
                <a:gd name="connsiteY64" fmla="*/ 660400 h 720725"/>
                <a:gd name="connsiteX65" fmla="*/ 2327275 w 3552825"/>
                <a:gd name="connsiteY65" fmla="*/ 679450 h 720725"/>
                <a:gd name="connsiteX66" fmla="*/ 2155825 w 3552825"/>
                <a:gd name="connsiteY66" fmla="*/ 692150 h 720725"/>
                <a:gd name="connsiteX67" fmla="*/ 1879600 w 3552825"/>
                <a:gd name="connsiteY67" fmla="*/ 711200 h 720725"/>
                <a:gd name="connsiteX0" fmla="*/ 1876425 w 3549650"/>
                <a:gd name="connsiteY0" fmla="*/ 711200 h 720725"/>
                <a:gd name="connsiteX1" fmla="*/ 1619250 w 3549650"/>
                <a:gd name="connsiteY1" fmla="*/ 720725 h 720725"/>
                <a:gd name="connsiteX2" fmla="*/ 1454150 w 3549650"/>
                <a:gd name="connsiteY2" fmla="*/ 714375 h 720725"/>
                <a:gd name="connsiteX3" fmla="*/ 1222375 w 3549650"/>
                <a:gd name="connsiteY3" fmla="*/ 701675 h 720725"/>
                <a:gd name="connsiteX4" fmla="*/ 1069975 w 3549650"/>
                <a:gd name="connsiteY4" fmla="*/ 685800 h 720725"/>
                <a:gd name="connsiteX5" fmla="*/ 895350 w 3549650"/>
                <a:gd name="connsiteY5" fmla="*/ 663575 h 720725"/>
                <a:gd name="connsiteX6" fmla="*/ 746125 w 3549650"/>
                <a:gd name="connsiteY6" fmla="*/ 638175 h 720725"/>
                <a:gd name="connsiteX7" fmla="*/ 606425 w 3549650"/>
                <a:gd name="connsiteY7" fmla="*/ 600075 h 720725"/>
                <a:gd name="connsiteX8" fmla="*/ 508000 w 3549650"/>
                <a:gd name="connsiteY8" fmla="*/ 565150 h 720725"/>
                <a:gd name="connsiteX9" fmla="*/ 396875 w 3549650"/>
                <a:gd name="connsiteY9" fmla="*/ 511175 h 720725"/>
                <a:gd name="connsiteX10" fmla="*/ 298450 w 3549650"/>
                <a:gd name="connsiteY10" fmla="*/ 450850 h 720725"/>
                <a:gd name="connsiteX11" fmla="*/ 209550 w 3549650"/>
                <a:gd name="connsiteY11" fmla="*/ 384175 h 720725"/>
                <a:gd name="connsiteX12" fmla="*/ 114300 w 3549650"/>
                <a:gd name="connsiteY12" fmla="*/ 298450 h 720725"/>
                <a:gd name="connsiteX13" fmla="*/ 69850 w 3549650"/>
                <a:gd name="connsiteY13" fmla="*/ 254000 h 720725"/>
                <a:gd name="connsiteX14" fmla="*/ 28575 w 3549650"/>
                <a:gd name="connsiteY14" fmla="*/ 203200 h 720725"/>
                <a:gd name="connsiteX15" fmla="*/ 0 w 3549650"/>
                <a:gd name="connsiteY15" fmla="*/ 149225 h 720725"/>
                <a:gd name="connsiteX16" fmla="*/ 234950 w 3549650"/>
                <a:gd name="connsiteY16" fmla="*/ 0 h 720725"/>
                <a:gd name="connsiteX17" fmla="*/ 485775 w 3549650"/>
                <a:gd name="connsiteY17" fmla="*/ 200025 h 720725"/>
                <a:gd name="connsiteX18" fmla="*/ 495300 w 3549650"/>
                <a:gd name="connsiteY18" fmla="*/ 225425 h 720725"/>
                <a:gd name="connsiteX19" fmla="*/ 514350 w 3549650"/>
                <a:gd name="connsiteY19" fmla="*/ 260350 h 720725"/>
                <a:gd name="connsiteX20" fmla="*/ 552450 w 3549650"/>
                <a:gd name="connsiteY20" fmla="*/ 304800 h 720725"/>
                <a:gd name="connsiteX21" fmla="*/ 596900 w 3549650"/>
                <a:gd name="connsiteY21" fmla="*/ 336550 h 720725"/>
                <a:gd name="connsiteX22" fmla="*/ 673100 w 3549650"/>
                <a:gd name="connsiteY22" fmla="*/ 368300 h 720725"/>
                <a:gd name="connsiteX23" fmla="*/ 774700 w 3549650"/>
                <a:gd name="connsiteY23" fmla="*/ 396875 h 720725"/>
                <a:gd name="connsiteX24" fmla="*/ 892175 w 3549650"/>
                <a:gd name="connsiteY24" fmla="*/ 425450 h 720725"/>
                <a:gd name="connsiteX25" fmla="*/ 1012825 w 3549650"/>
                <a:gd name="connsiteY25" fmla="*/ 454025 h 720725"/>
                <a:gd name="connsiteX26" fmla="*/ 1120775 w 3549650"/>
                <a:gd name="connsiteY26" fmla="*/ 473075 h 720725"/>
                <a:gd name="connsiteX27" fmla="*/ 1222375 w 3549650"/>
                <a:gd name="connsiteY27" fmla="*/ 485775 h 720725"/>
                <a:gd name="connsiteX28" fmla="*/ 1323975 w 3549650"/>
                <a:gd name="connsiteY28" fmla="*/ 495300 h 720725"/>
                <a:gd name="connsiteX29" fmla="*/ 1409700 w 3549650"/>
                <a:gd name="connsiteY29" fmla="*/ 495300 h 720725"/>
                <a:gd name="connsiteX30" fmla="*/ 1603375 w 3549650"/>
                <a:gd name="connsiteY30" fmla="*/ 495300 h 720725"/>
                <a:gd name="connsiteX31" fmla="*/ 1790700 w 3549650"/>
                <a:gd name="connsiteY31" fmla="*/ 508000 h 720725"/>
                <a:gd name="connsiteX32" fmla="*/ 1905000 w 3549650"/>
                <a:gd name="connsiteY32" fmla="*/ 508000 h 720725"/>
                <a:gd name="connsiteX33" fmla="*/ 2066925 w 3549650"/>
                <a:gd name="connsiteY33" fmla="*/ 498475 h 720725"/>
                <a:gd name="connsiteX34" fmla="*/ 2120900 w 3549650"/>
                <a:gd name="connsiteY34" fmla="*/ 492125 h 720725"/>
                <a:gd name="connsiteX35" fmla="*/ 2276475 w 3549650"/>
                <a:gd name="connsiteY35" fmla="*/ 473075 h 720725"/>
                <a:gd name="connsiteX36" fmla="*/ 2425700 w 3549650"/>
                <a:gd name="connsiteY36" fmla="*/ 454025 h 720725"/>
                <a:gd name="connsiteX37" fmla="*/ 2549525 w 3549650"/>
                <a:gd name="connsiteY37" fmla="*/ 438150 h 720725"/>
                <a:gd name="connsiteX38" fmla="*/ 2663825 w 3549650"/>
                <a:gd name="connsiteY38" fmla="*/ 419100 h 720725"/>
                <a:gd name="connsiteX39" fmla="*/ 2746375 w 3549650"/>
                <a:gd name="connsiteY39" fmla="*/ 403225 h 720725"/>
                <a:gd name="connsiteX40" fmla="*/ 2828925 w 3549650"/>
                <a:gd name="connsiteY40" fmla="*/ 381000 h 720725"/>
                <a:gd name="connsiteX41" fmla="*/ 2984500 w 3549650"/>
                <a:gd name="connsiteY41" fmla="*/ 320675 h 720725"/>
                <a:gd name="connsiteX42" fmla="*/ 3095625 w 3549650"/>
                <a:gd name="connsiteY42" fmla="*/ 276225 h 720725"/>
                <a:gd name="connsiteX43" fmla="*/ 3203575 w 3549650"/>
                <a:gd name="connsiteY43" fmla="*/ 219075 h 720725"/>
                <a:gd name="connsiteX44" fmla="*/ 3273425 w 3549650"/>
                <a:gd name="connsiteY44" fmla="*/ 177800 h 720725"/>
                <a:gd name="connsiteX45" fmla="*/ 3359150 w 3549650"/>
                <a:gd name="connsiteY45" fmla="*/ 120650 h 720725"/>
                <a:gd name="connsiteX46" fmla="*/ 3438525 w 3549650"/>
                <a:gd name="connsiteY46" fmla="*/ 60325 h 720725"/>
                <a:gd name="connsiteX47" fmla="*/ 3460750 w 3549650"/>
                <a:gd name="connsiteY47" fmla="*/ 47625 h 720725"/>
                <a:gd name="connsiteX48" fmla="*/ 3495675 w 3549650"/>
                <a:gd name="connsiteY48" fmla="*/ 28575 h 720725"/>
                <a:gd name="connsiteX49" fmla="*/ 3521075 w 3549650"/>
                <a:gd name="connsiteY49" fmla="*/ 19050 h 720725"/>
                <a:gd name="connsiteX50" fmla="*/ 3540125 w 3549650"/>
                <a:gd name="connsiteY50" fmla="*/ 22225 h 720725"/>
                <a:gd name="connsiteX51" fmla="*/ 3549650 w 3549650"/>
                <a:gd name="connsiteY51" fmla="*/ 38100 h 720725"/>
                <a:gd name="connsiteX52" fmla="*/ 3546475 w 3549650"/>
                <a:gd name="connsiteY52" fmla="*/ 63500 h 720725"/>
                <a:gd name="connsiteX53" fmla="*/ 3536950 w 3549650"/>
                <a:gd name="connsiteY53" fmla="*/ 104775 h 720725"/>
                <a:gd name="connsiteX54" fmla="*/ 3505200 w 3549650"/>
                <a:gd name="connsiteY54" fmla="*/ 158750 h 720725"/>
                <a:gd name="connsiteX55" fmla="*/ 3438525 w 3549650"/>
                <a:gd name="connsiteY55" fmla="*/ 222250 h 720725"/>
                <a:gd name="connsiteX56" fmla="*/ 3368675 w 3549650"/>
                <a:gd name="connsiteY56" fmla="*/ 285750 h 720725"/>
                <a:gd name="connsiteX57" fmla="*/ 3248025 w 3549650"/>
                <a:gd name="connsiteY57" fmla="*/ 371475 h 720725"/>
                <a:gd name="connsiteX58" fmla="*/ 3155950 w 3549650"/>
                <a:gd name="connsiteY58" fmla="*/ 431800 h 720725"/>
                <a:gd name="connsiteX59" fmla="*/ 3000375 w 3549650"/>
                <a:gd name="connsiteY59" fmla="*/ 511175 h 720725"/>
                <a:gd name="connsiteX60" fmla="*/ 2860675 w 3549650"/>
                <a:gd name="connsiteY60" fmla="*/ 561975 h 720725"/>
                <a:gd name="connsiteX61" fmla="*/ 2708275 w 3549650"/>
                <a:gd name="connsiteY61" fmla="*/ 606425 h 720725"/>
                <a:gd name="connsiteX62" fmla="*/ 2574925 w 3549650"/>
                <a:gd name="connsiteY62" fmla="*/ 638175 h 720725"/>
                <a:gd name="connsiteX63" fmla="*/ 2438400 w 3549650"/>
                <a:gd name="connsiteY63" fmla="*/ 660400 h 720725"/>
                <a:gd name="connsiteX64" fmla="*/ 2324100 w 3549650"/>
                <a:gd name="connsiteY64" fmla="*/ 679450 h 720725"/>
                <a:gd name="connsiteX65" fmla="*/ 2152650 w 3549650"/>
                <a:gd name="connsiteY65" fmla="*/ 692150 h 720725"/>
                <a:gd name="connsiteX66" fmla="*/ 1876425 w 3549650"/>
                <a:gd name="connsiteY66" fmla="*/ 711200 h 720725"/>
                <a:gd name="connsiteX0" fmla="*/ 1847850 w 3521075"/>
                <a:gd name="connsiteY0" fmla="*/ 711200 h 720725"/>
                <a:gd name="connsiteX1" fmla="*/ 1590675 w 3521075"/>
                <a:gd name="connsiteY1" fmla="*/ 720725 h 720725"/>
                <a:gd name="connsiteX2" fmla="*/ 1425575 w 3521075"/>
                <a:gd name="connsiteY2" fmla="*/ 714375 h 720725"/>
                <a:gd name="connsiteX3" fmla="*/ 1193800 w 3521075"/>
                <a:gd name="connsiteY3" fmla="*/ 701675 h 720725"/>
                <a:gd name="connsiteX4" fmla="*/ 1041400 w 3521075"/>
                <a:gd name="connsiteY4" fmla="*/ 685800 h 720725"/>
                <a:gd name="connsiteX5" fmla="*/ 866775 w 3521075"/>
                <a:gd name="connsiteY5" fmla="*/ 663575 h 720725"/>
                <a:gd name="connsiteX6" fmla="*/ 717550 w 3521075"/>
                <a:gd name="connsiteY6" fmla="*/ 638175 h 720725"/>
                <a:gd name="connsiteX7" fmla="*/ 577850 w 3521075"/>
                <a:gd name="connsiteY7" fmla="*/ 600075 h 720725"/>
                <a:gd name="connsiteX8" fmla="*/ 479425 w 3521075"/>
                <a:gd name="connsiteY8" fmla="*/ 565150 h 720725"/>
                <a:gd name="connsiteX9" fmla="*/ 368300 w 3521075"/>
                <a:gd name="connsiteY9" fmla="*/ 511175 h 720725"/>
                <a:gd name="connsiteX10" fmla="*/ 269875 w 3521075"/>
                <a:gd name="connsiteY10" fmla="*/ 450850 h 720725"/>
                <a:gd name="connsiteX11" fmla="*/ 180975 w 3521075"/>
                <a:gd name="connsiteY11" fmla="*/ 384175 h 720725"/>
                <a:gd name="connsiteX12" fmla="*/ 85725 w 3521075"/>
                <a:gd name="connsiteY12" fmla="*/ 298450 h 720725"/>
                <a:gd name="connsiteX13" fmla="*/ 41275 w 3521075"/>
                <a:gd name="connsiteY13" fmla="*/ 254000 h 720725"/>
                <a:gd name="connsiteX14" fmla="*/ 0 w 3521075"/>
                <a:gd name="connsiteY14" fmla="*/ 203200 h 720725"/>
                <a:gd name="connsiteX15" fmla="*/ 206375 w 3521075"/>
                <a:gd name="connsiteY15" fmla="*/ 0 h 720725"/>
                <a:gd name="connsiteX16" fmla="*/ 457200 w 3521075"/>
                <a:gd name="connsiteY16" fmla="*/ 200025 h 720725"/>
                <a:gd name="connsiteX17" fmla="*/ 466725 w 3521075"/>
                <a:gd name="connsiteY17" fmla="*/ 225425 h 720725"/>
                <a:gd name="connsiteX18" fmla="*/ 485775 w 3521075"/>
                <a:gd name="connsiteY18" fmla="*/ 260350 h 720725"/>
                <a:gd name="connsiteX19" fmla="*/ 523875 w 3521075"/>
                <a:gd name="connsiteY19" fmla="*/ 304800 h 720725"/>
                <a:gd name="connsiteX20" fmla="*/ 568325 w 3521075"/>
                <a:gd name="connsiteY20" fmla="*/ 336550 h 720725"/>
                <a:gd name="connsiteX21" fmla="*/ 644525 w 3521075"/>
                <a:gd name="connsiteY21" fmla="*/ 368300 h 720725"/>
                <a:gd name="connsiteX22" fmla="*/ 746125 w 3521075"/>
                <a:gd name="connsiteY22" fmla="*/ 396875 h 720725"/>
                <a:gd name="connsiteX23" fmla="*/ 863600 w 3521075"/>
                <a:gd name="connsiteY23" fmla="*/ 425450 h 720725"/>
                <a:gd name="connsiteX24" fmla="*/ 984250 w 3521075"/>
                <a:gd name="connsiteY24" fmla="*/ 454025 h 720725"/>
                <a:gd name="connsiteX25" fmla="*/ 1092200 w 3521075"/>
                <a:gd name="connsiteY25" fmla="*/ 473075 h 720725"/>
                <a:gd name="connsiteX26" fmla="*/ 1193800 w 3521075"/>
                <a:gd name="connsiteY26" fmla="*/ 485775 h 720725"/>
                <a:gd name="connsiteX27" fmla="*/ 1295400 w 3521075"/>
                <a:gd name="connsiteY27" fmla="*/ 495300 h 720725"/>
                <a:gd name="connsiteX28" fmla="*/ 1381125 w 3521075"/>
                <a:gd name="connsiteY28" fmla="*/ 495300 h 720725"/>
                <a:gd name="connsiteX29" fmla="*/ 1574800 w 3521075"/>
                <a:gd name="connsiteY29" fmla="*/ 495300 h 720725"/>
                <a:gd name="connsiteX30" fmla="*/ 1762125 w 3521075"/>
                <a:gd name="connsiteY30" fmla="*/ 508000 h 720725"/>
                <a:gd name="connsiteX31" fmla="*/ 1876425 w 3521075"/>
                <a:gd name="connsiteY31" fmla="*/ 508000 h 720725"/>
                <a:gd name="connsiteX32" fmla="*/ 2038350 w 3521075"/>
                <a:gd name="connsiteY32" fmla="*/ 498475 h 720725"/>
                <a:gd name="connsiteX33" fmla="*/ 2092325 w 3521075"/>
                <a:gd name="connsiteY33" fmla="*/ 492125 h 720725"/>
                <a:gd name="connsiteX34" fmla="*/ 2247900 w 3521075"/>
                <a:gd name="connsiteY34" fmla="*/ 473075 h 720725"/>
                <a:gd name="connsiteX35" fmla="*/ 2397125 w 3521075"/>
                <a:gd name="connsiteY35" fmla="*/ 454025 h 720725"/>
                <a:gd name="connsiteX36" fmla="*/ 2520950 w 3521075"/>
                <a:gd name="connsiteY36" fmla="*/ 438150 h 720725"/>
                <a:gd name="connsiteX37" fmla="*/ 2635250 w 3521075"/>
                <a:gd name="connsiteY37" fmla="*/ 419100 h 720725"/>
                <a:gd name="connsiteX38" fmla="*/ 2717800 w 3521075"/>
                <a:gd name="connsiteY38" fmla="*/ 403225 h 720725"/>
                <a:gd name="connsiteX39" fmla="*/ 2800350 w 3521075"/>
                <a:gd name="connsiteY39" fmla="*/ 381000 h 720725"/>
                <a:gd name="connsiteX40" fmla="*/ 2955925 w 3521075"/>
                <a:gd name="connsiteY40" fmla="*/ 320675 h 720725"/>
                <a:gd name="connsiteX41" fmla="*/ 3067050 w 3521075"/>
                <a:gd name="connsiteY41" fmla="*/ 276225 h 720725"/>
                <a:gd name="connsiteX42" fmla="*/ 3175000 w 3521075"/>
                <a:gd name="connsiteY42" fmla="*/ 219075 h 720725"/>
                <a:gd name="connsiteX43" fmla="*/ 3244850 w 3521075"/>
                <a:gd name="connsiteY43" fmla="*/ 177800 h 720725"/>
                <a:gd name="connsiteX44" fmla="*/ 3330575 w 3521075"/>
                <a:gd name="connsiteY44" fmla="*/ 120650 h 720725"/>
                <a:gd name="connsiteX45" fmla="*/ 3409950 w 3521075"/>
                <a:gd name="connsiteY45" fmla="*/ 60325 h 720725"/>
                <a:gd name="connsiteX46" fmla="*/ 3432175 w 3521075"/>
                <a:gd name="connsiteY46" fmla="*/ 47625 h 720725"/>
                <a:gd name="connsiteX47" fmla="*/ 3467100 w 3521075"/>
                <a:gd name="connsiteY47" fmla="*/ 28575 h 720725"/>
                <a:gd name="connsiteX48" fmla="*/ 3492500 w 3521075"/>
                <a:gd name="connsiteY48" fmla="*/ 19050 h 720725"/>
                <a:gd name="connsiteX49" fmla="*/ 3511550 w 3521075"/>
                <a:gd name="connsiteY49" fmla="*/ 22225 h 720725"/>
                <a:gd name="connsiteX50" fmla="*/ 3521075 w 3521075"/>
                <a:gd name="connsiteY50" fmla="*/ 38100 h 720725"/>
                <a:gd name="connsiteX51" fmla="*/ 3517900 w 3521075"/>
                <a:gd name="connsiteY51" fmla="*/ 63500 h 720725"/>
                <a:gd name="connsiteX52" fmla="*/ 3508375 w 3521075"/>
                <a:gd name="connsiteY52" fmla="*/ 104775 h 720725"/>
                <a:gd name="connsiteX53" fmla="*/ 3476625 w 3521075"/>
                <a:gd name="connsiteY53" fmla="*/ 158750 h 720725"/>
                <a:gd name="connsiteX54" fmla="*/ 3409950 w 3521075"/>
                <a:gd name="connsiteY54" fmla="*/ 222250 h 720725"/>
                <a:gd name="connsiteX55" fmla="*/ 3340100 w 3521075"/>
                <a:gd name="connsiteY55" fmla="*/ 285750 h 720725"/>
                <a:gd name="connsiteX56" fmla="*/ 3219450 w 3521075"/>
                <a:gd name="connsiteY56" fmla="*/ 371475 h 720725"/>
                <a:gd name="connsiteX57" fmla="*/ 3127375 w 3521075"/>
                <a:gd name="connsiteY57" fmla="*/ 431800 h 720725"/>
                <a:gd name="connsiteX58" fmla="*/ 2971800 w 3521075"/>
                <a:gd name="connsiteY58" fmla="*/ 511175 h 720725"/>
                <a:gd name="connsiteX59" fmla="*/ 2832100 w 3521075"/>
                <a:gd name="connsiteY59" fmla="*/ 561975 h 720725"/>
                <a:gd name="connsiteX60" fmla="*/ 2679700 w 3521075"/>
                <a:gd name="connsiteY60" fmla="*/ 606425 h 720725"/>
                <a:gd name="connsiteX61" fmla="*/ 2546350 w 3521075"/>
                <a:gd name="connsiteY61" fmla="*/ 638175 h 720725"/>
                <a:gd name="connsiteX62" fmla="*/ 2409825 w 3521075"/>
                <a:gd name="connsiteY62" fmla="*/ 660400 h 720725"/>
                <a:gd name="connsiteX63" fmla="*/ 2295525 w 3521075"/>
                <a:gd name="connsiteY63" fmla="*/ 679450 h 720725"/>
                <a:gd name="connsiteX64" fmla="*/ 2124075 w 3521075"/>
                <a:gd name="connsiteY64" fmla="*/ 692150 h 720725"/>
                <a:gd name="connsiteX65" fmla="*/ 1847850 w 3521075"/>
                <a:gd name="connsiteY65" fmla="*/ 711200 h 720725"/>
                <a:gd name="connsiteX0" fmla="*/ 1806575 w 3479800"/>
                <a:gd name="connsiteY0" fmla="*/ 711200 h 720725"/>
                <a:gd name="connsiteX1" fmla="*/ 1549400 w 3479800"/>
                <a:gd name="connsiteY1" fmla="*/ 720725 h 720725"/>
                <a:gd name="connsiteX2" fmla="*/ 1384300 w 3479800"/>
                <a:gd name="connsiteY2" fmla="*/ 714375 h 720725"/>
                <a:gd name="connsiteX3" fmla="*/ 1152525 w 3479800"/>
                <a:gd name="connsiteY3" fmla="*/ 701675 h 720725"/>
                <a:gd name="connsiteX4" fmla="*/ 1000125 w 3479800"/>
                <a:gd name="connsiteY4" fmla="*/ 685800 h 720725"/>
                <a:gd name="connsiteX5" fmla="*/ 825500 w 3479800"/>
                <a:gd name="connsiteY5" fmla="*/ 663575 h 720725"/>
                <a:gd name="connsiteX6" fmla="*/ 676275 w 3479800"/>
                <a:gd name="connsiteY6" fmla="*/ 638175 h 720725"/>
                <a:gd name="connsiteX7" fmla="*/ 536575 w 3479800"/>
                <a:gd name="connsiteY7" fmla="*/ 600075 h 720725"/>
                <a:gd name="connsiteX8" fmla="*/ 438150 w 3479800"/>
                <a:gd name="connsiteY8" fmla="*/ 565150 h 720725"/>
                <a:gd name="connsiteX9" fmla="*/ 327025 w 3479800"/>
                <a:gd name="connsiteY9" fmla="*/ 511175 h 720725"/>
                <a:gd name="connsiteX10" fmla="*/ 228600 w 3479800"/>
                <a:gd name="connsiteY10" fmla="*/ 450850 h 720725"/>
                <a:gd name="connsiteX11" fmla="*/ 139700 w 3479800"/>
                <a:gd name="connsiteY11" fmla="*/ 384175 h 720725"/>
                <a:gd name="connsiteX12" fmla="*/ 44450 w 3479800"/>
                <a:gd name="connsiteY12" fmla="*/ 298450 h 720725"/>
                <a:gd name="connsiteX13" fmla="*/ 0 w 3479800"/>
                <a:gd name="connsiteY13" fmla="*/ 254000 h 720725"/>
                <a:gd name="connsiteX14" fmla="*/ 165100 w 3479800"/>
                <a:gd name="connsiteY14" fmla="*/ 0 h 720725"/>
                <a:gd name="connsiteX15" fmla="*/ 415925 w 3479800"/>
                <a:gd name="connsiteY15" fmla="*/ 200025 h 720725"/>
                <a:gd name="connsiteX16" fmla="*/ 425450 w 3479800"/>
                <a:gd name="connsiteY16" fmla="*/ 225425 h 720725"/>
                <a:gd name="connsiteX17" fmla="*/ 444500 w 3479800"/>
                <a:gd name="connsiteY17" fmla="*/ 260350 h 720725"/>
                <a:gd name="connsiteX18" fmla="*/ 482600 w 3479800"/>
                <a:gd name="connsiteY18" fmla="*/ 304800 h 720725"/>
                <a:gd name="connsiteX19" fmla="*/ 527050 w 3479800"/>
                <a:gd name="connsiteY19" fmla="*/ 336550 h 720725"/>
                <a:gd name="connsiteX20" fmla="*/ 603250 w 3479800"/>
                <a:gd name="connsiteY20" fmla="*/ 368300 h 720725"/>
                <a:gd name="connsiteX21" fmla="*/ 704850 w 3479800"/>
                <a:gd name="connsiteY21" fmla="*/ 396875 h 720725"/>
                <a:gd name="connsiteX22" fmla="*/ 822325 w 3479800"/>
                <a:gd name="connsiteY22" fmla="*/ 425450 h 720725"/>
                <a:gd name="connsiteX23" fmla="*/ 942975 w 3479800"/>
                <a:gd name="connsiteY23" fmla="*/ 454025 h 720725"/>
                <a:gd name="connsiteX24" fmla="*/ 1050925 w 3479800"/>
                <a:gd name="connsiteY24" fmla="*/ 473075 h 720725"/>
                <a:gd name="connsiteX25" fmla="*/ 1152525 w 3479800"/>
                <a:gd name="connsiteY25" fmla="*/ 485775 h 720725"/>
                <a:gd name="connsiteX26" fmla="*/ 1254125 w 3479800"/>
                <a:gd name="connsiteY26" fmla="*/ 495300 h 720725"/>
                <a:gd name="connsiteX27" fmla="*/ 1339850 w 3479800"/>
                <a:gd name="connsiteY27" fmla="*/ 495300 h 720725"/>
                <a:gd name="connsiteX28" fmla="*/ 1533525 w 3479800"/>
                <a:gd name="connsiteY28" fmla="*/ 495300 h 720725"/>
                <a:gd name="connsiteX29" fmla="*/ 1720850 w 3479800"/>
                <a:gd name="connsiteY29" fmla="*/ 508000 h 720725"/>
                <a:gd name="connsiteX30" fmla="*/ 1835150 w 3479800"/>
                <a:gd name="connsiteY30" fmla="*/ 508000 h 720725"/>
                <a:gd name="connsiteX31" fmla="*/ 1997075 w 3479800"/>
                <a:gd name="connsiteY31" fmla="*/ 498475 h 720725"/>
                <a:gd name="connsiteX32" fmla="*/ 2051050 w 3479800"/>
                <a:gd name="connsiteY32" fmla="*/ 492125 h 720725"/>
                <a:gd name="connsiteX33" fmla="*/ 2206625 w 3479800"/>
                <a:gd name="connsiteY33" fmla="*/ 473075 h 720725"/>
                <a:gd name="connsiteX34" fmla="*/ 2355850 w 3479800"/>
                <a:gd name="connsiteY34" fmla="*/ 454025 h 720725"/>
                <a:gd name="connsiteX35" fmla="*/ 2479675 w 3479800"/>
                <a:gd name="connsiteY35" fmla="*/ 438150 h 720725"/>
                <a:gd name="connsiteX36" fmla="*/ 2593975 w 3479800"/>
                <a:gd name="connsiteY36" fmla="*/ 419100 h 720725"/>
                <a:gd name="connsiteX37" fmla="*/ 2676525 w 3479800"/>
                <a:gd name="connsiteY37" fmla="*/ 403225 h 720725"/>
                <a:gd name="connsiteX38" fmla="*/ 2759075 w 3479800"/>
                <a:gd name="connsiteY38" fmla="*/ 381000 h 720725"/>
                <a:gd name="connsiteX39" fmla="*/ 2914650 w 3479800"/>
                <a:gd name="connsiteY39" fmla="*/ 320675 h 720725"/>
                <a:gd name="connsiteX40" fmla="*/ 3025775 w 3479800"/>
                <a:gd name="connsiteY40" fmla="*/ 276225 h 720725"/>
                <a:gd name="connsiteX41" fmla="*/ 3133725 w 3479800"/>
                <a:gd name="connsiteY41" fmla="*/ 219075 h 720725"/>
                <a:gd name="connsiteX42" fmla="*/ 3203575 w 3479800"/>
                <a:gd name="connsiteY42" fmla="*/ 177800 h 720725"/>
                <a:gd name="connsiteX43" fmla="*/ 3289300 w 3479800"/>
                <a:gd name="connsiteY43" fmla="*/ 120650 h 720725"/>
                <a:gd name="connsiteX44" fmla="*/ 3368675 w 3479800"/>
                <a:gd name="connsiteY44" fmla="*/ 60325 h 720725"/>
                <a:gd name="connsiteX45" fmla="*/ 3390900 w 3479800"/>
                <a:gd name="connsiteY45" fmla="*/ 47625 h 720725"/>
                <a:gd name="connsiteX46" fmla="*/ 3425825 w 3479800"/>
                <a:gd name="connsiteY46" fmla="*/ 28575 h 720725"/>
                <a:gd name="connsiteX47" fmla="*/ 3451225 w 3479800"/>
                <a:gd name="connsiteY47" fmla="*/ 19050 h 720725"/>
                <a:gd name="connsiteX48" fmla="*/ 3470275 w 3479800"/>
                <a:gd name="connsiteY48" fmla="*/ 22225 h 720725"/>
                <a:gd name="connsiteX49" fmla="*/ 3479800 w 3479800"/>
                <a:gd name="connsiteY49" fmla="*/ 38100 h 720725"/>
                <a:gd name="connsiteX50" fmla="*/ 3476625 w 3479800"/>
                <a:gd name="connsiteY50" fmla="*/ 63500 h 720725"/>
                <a:gd name="connsiteX51" fmla="*/ 3467100 w 3479800"/>
                <a:gd name="connsiteY51" fmla="*/ 104775 h 720725"/>
                <a:gd name="connsiteX52" fmla="*/ 3435350 w 3479800"/>
                <a:gd name="connsiteY52" fmla="*/ 158750 h 720725"/>
                <a:gd name="connsiteX53" fmla="*/ 3368675 w 3479800"/>
                <a:gd name="connsiteY53" fmla="*/ 222250 h 720725"/>
                <a:gd name="connsiteX54" fmla="*/ 3298825 w 3479800"/>
                <a:gd name="connsiteY54" fmla="*/ 285750 h 720725"/>
                <a:gd name="connsiteX55" fmla="*/ 3178175 w 3479800"/>
                <a:gd name="connsiteY55" fmla="*/ 371475 h 720725"/>
                <a:gd name="connsiteX56" fmla="*/ 3086100 w 3479800"/>
                <a:gd name="connsiteY56" fmla="*/ 431800 h 720725"/>
                <a:gd name="connsiteX57" fmla="*/ 2930525 w 3479800"/>
                <a:gd name="connsiteY57" fmla="*/ 511175 h 720725"/>
                <a:gd name="connsiteX58" fmla="*/ 2790825 w 3479800"/>
                <a:gd name="connsiteY58" fmla="*/ 561975 h 720725"/>
                <a:gd name="connsiteX59" fmla="*/ 2638425 w 3479800"/>
                <a:gd name="connsiteY59" fmla="*/ 606425 h 720725"/>
                <a:gd name="connsiteX60" fmla="*/ 2505075 w 3479800"/>
                <a:gd name="connsiteY60" fmla="*/ 638175 h 720725"/>
                <a:gd name="connsiteX61" fmla="*/ 2368550 w 3479800"/>
                <a:gd name="connsiteY61" fmla="*/ 660400 h 720725"/>
                <a:gd name="connsiteX62" fmla="*/ 2254250 w 3479800"/>
                <a:gd name="connsiteY62" fmla="*/ 679450 h 720725"/>
                <a:gd name="connsiteX63" fmla="*/ 2082800 w 3479800"/>
                <a:gd name="connsiteY63" fmla="*/ 692150 h 720725"/>
                <a:gd name="connsiteX64" fmla="*/ 1806575 w 3479800"/>
                <a:gd name="connsiteY64" fmla="*/ 711200 h 72072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15925 w 3479800"/>
                <a:gd name="connsiteY14" fmla="*/ 180975 h 701675"/>
                <a:gd name="connsiteX15" fmla="*/ 425450 w 3479800"/>
                <a:gd name="connsiteY15" fmla="*/ 206375 h 701675"/>
                <a:gd name="connsiteX16" fmla="*/ 444500 w 3479800"/>
                <a:gd name="connsiteY16" fmla="*/ 241300 h 701675"/>
                <a:gd name="connsiteX17" fmla="*/ 482600 w 3479800"/>
                <a:gd name="connsiteY17" fmla="*/ 285750 h 701675"/>
                <a:gd name="connsiteX18" fmla="*/ 527050 w 3479800"/>
                <a:gd name="connsiteY18" fmla="*/ 317500 h 701675"/>
                <a:gd name="connsiteX19" fmla="*/ 603250 w 3479800"/>
                <a:gd name="connsiteY19" fmla="*/ 349250 h 701675"/>
                <a:gd name="connsiteX20" fmla="*/ 704850 w 3479800"/>
                <a:gd name="connsiteY20" fmla="*/ 377825 h 701675"/>
                <a:gd name="connsiteX21" fmla="*/ 822325 w 3479800"/>
                <a:gd name="connsiteY21" fmla="*/ 406400 h 701675"/>
                <a:gd name="connsiteX22" fmla="*/ 942975 w 3479800"/>
                <a:gd name="connsiteY22" fmla="*/ 434975 h 701675"/>
                <a:gd name="connsiteX23" fmla="*/ 1050925 w 3479800"/>
                <a:gd name="connsiteY23" fmla="*/ 454025 h 701675"/>
                <a:gd name="connsiteX24" fmla="*/ 1152525 w 3479800"/>
                <a:gd name="connsiteY24" fmla="*/ 466725 h 701675"/>
                <a:gd name="connsiteX25" fmla="*/ 1254125 w 3479800"/>
                <a:gd name="connsiteY25" fmla="*/ 476250 h 701675"/>
                <a:gd name="connsiteX26" fmla="*/ 1339850 w 3479800"/>
                <a:gd name="connsiteY26" fmla="*/ 476250 h 701675"/>
                <a:gd name="connsiteX27" fmla="*/ 1533525 w 3479800"/>
                <a:gd name="connsiteY27" fmla="*/ 476250 h 701675"/>
                <a:gd name="connsiteX28" fmla="*/ 1720850 w 3479800"/>
                <a:gd name="connsiteY28" fmla="*/ 488950 h 701675"/>
                <a:gd name="connsiteX29" fmla="*/ 1835150 w 3479800"/>
                <a:gd name="connsiteY29" fmla="*/ 488950 h 701675"/>
                <a:gd name="connsiteX30" fmla="*/ 1997075 w 3479800"/>
                <a:gd name="connsiteY30" fmla="*/ 479425 h 701675"/>
                <a:gd name="connsiteX31" fmla="*/ 2051050 w 3479800"/>
                <a:gd name="connsiteY31" fmla="*/ 473075 h 701675"/>
                <a:gd name="connsiteX32" fmla="*/ 2206625 w 3479800"/>
                <a:gd name="connsiteY32" fmla="*/ 454025 h 701675"/>
                <a:gd name="connsiteX33" fmla="*/ 2355850 w 3479800"/>
                <a:gd name="connsiteY33" fmla="*/ 434975 h 701675"/>
                <a:gd name="connsiteX34" fmla="*/ 2479675 w 3479800"/>
                <a:gd name="connsiteY34" fmla="*/ 419100 h 701675"/>
                <a:gd name="connsiteX35" fmla="*/ 2593975 w 3479800"/>
                <a:gd name="connsiteY35" fmla="*/ 400050 h 701675"/>
                <a:gd name="connsiteX36" fmla="*/ 2676525 w 3479800"/>
                <a:gd name="connsiteY36" fmla="*/ 384175 h 701675"/>
                <a:gd name="connsiteX37" fmla="*/ 2759075 w 3479800"/>
                <a:gd name="connsiteY37" fmla="*/ 361950 h 701675"/>
                <a:gd name="connsiteX38" fmla="*/ 2914650 w 3479800"/>
                <a:gd name="connsiteY38" fmla="*/ 301625 h 701675"/>
                <a:gd name="connsiteX39" fmla="*/ 3025775 w 3479800"/>
                <a:gd name="connsiteY39" fmla="*/ 257175 h 701675"/>
                <a:gd name="connsiteX40" fmla="*/ 3133725 w 3479800"/>
                <a:gd name="connsiteY40" fmla="*/ 200025 h 701675"/>
                <a:gd name="connsiteX41" fmla="*/ 3203575 w 3479800"/>
                <a:gd name="connsiteY41" fmla="*/ 158750 h 701675"/>
                <a:gd name="connsiteX42" fmla="*/ 3289300 w 3479800"/>
                <a:gd name="connsiteY42" fmla="*/ 101600 h 701675"/>
                <a:gd name="connsiteX43" fmla="*/ 3368675 w 3479800"/>
                <a:gd name="connsiteY43" fmla="*/ 41275 h 701675"/>
                <a:gd name="connsiteX44" fmla="*/ 3390900 w 3479800"/>
                <a:gd name="connsiteY44" fmla="*/ 28575 h 701675"/>
                <a:gd name="connsiteX45" fmla="*/ 3425825 w 3479800"/>
                <a:gd name="connsiteY45" fmla="*/ 9525 h 701675"/>
                <a:gd name="connsiteX46" fmla="*/ 3451225 w 3479800"/>
                <a:gd name="connsiteY46" fmla="*/ 0 h 701675"/>
                <a:gd name="connsiteX47" fmla="*/ 3470275 w 3479800"/>
                <a:gd name="connsiteY47" fmla="*/ 3175 h 701675"/>
                <a:gd name="connsiteX48" fmla="*/ 3479800 w 3479800"/>
                <a:gd name="connsiteY48" fmla="*/ 19050 h 701675"/>
                <a:gd name="connsiteX49" fmla="*/ 3476625 w 3479800"/>
                <a:gd name="connsiteY49" fmla="*/ 44450 h 701675"/>
                <a:gd name="connsiteX50" fmla="*/ 3467100 w 3479800"/>
                <a:gd name="connsiteY50" fmla="*/ 85725 h 701675"/>
                <a:gd name="connsiteX51" fmla="*/ 3435350 w 3479800"/>
                <a:gd name="connsiteY51" fmla="*/ 139700 h 701675"/>
                <a:gd name="connsiteX52" fmla="*/ 3368675 w 3479800"/>
                <a:gd name="connsiteY52" fmla="*/ 203200 h 701675"/>
                <a:gd name="connsiteX53" fmla="*/ 3298825 w 3479800"/>
                <a:gd name="connsiteY53" fmla="*/ 266700 h 701675"/>
                <a:gd name="connsiteX54" fmla="*/ 3178175 w 3479800"/>
                <a:gd name="connsiteY54" fmla="*/ 352425 h 701675"/>
                <a:gd name="connsiteX55" fmla="*/ 3086100 w 3479800"/>
                <a:gd name="connsiteY55" fmla="*/ 412750 h 701675"/>
                <a:gd name="connsiteX56" fmla="*/ 2930525 w 3479800"/>
                <a:gd name="connsiteY56" fmla="*/ 492125 h 701675"/>
                <a:gd name="connsiteX57" fmla="*/ 2790825 w 3479800"/>
                <a:gd name="connsiteY57" fmla="*/ 542925 h 701675"/>
                <a:gd name="connsiteX58" fmla="*/ 2638425 w 3479800"/>
                <a:gd name="connsiteY58" fmla="*/ 587375 h 701675"/>
                <a:gd name="connsiteX59" fmla="*/ 2505075 w 3479800"/>
                <a:gd name="connsiteY59" fmla="*/ 619125 h 701675"/>
                <a:gd name="connsiteX60" fmla="*/ 2368550 w 3479800"/>
                <a:gd name="connsiteY60" fmla="*/ 641350 h 701675"/>
                <a:gd name="connsiteX61" fmla="*/ 2254250 w 3479800"/>
                <a:gd name="connsiteY61" fmla="*/ 660400 h 701675"/>
                <a:gd name="connsiteX62" fmla="*/ 2082800 w 3479800"/>
                <a:gd name="connsiteY62" fmla="*/ 673100 h 701675"/>
                <a:gd name="connsiteX63" fmla="*/ 1806575 w 3479800"/>
                <a:gd name="connsiteY6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25450 w 3479800"/>
                <a:gd name="connsiteY14" fmla="*/ 206375 h 701675"/>
                <a:gd name="connsiteX15" fmla="*/ 444500 w 3479800"/>
                <a:gd name="connsiteY15" fmla="*/ 241300 h 701675"/>
                <a:gd name="connsiteX16" fmla="*/ 482600 w 3479800"/>
                <a:gd name="connsiteY16" fmla="*/ 285750 h 701675"/>
                <a:gd name="connsiteX17" fmla="*/ 527050 w 3479800"/>
                <a:gd name="connsiteY17" fmla="*/ 317500 h 701675"/>
                <a:gd name="connsiteX18" fmla="*/ 603250 w 3479800"/>
                <a:gd name="connsiteY18" fmla="*/ 349250 h 701675"/>
                <a:gd name="connsiteX19" fmla="*/ 704850 w 3479800"/>
                <a:gd name="connsiteY19" fmla="*/ 377825 h 701675"/>
                <a:gd name="connsiteX20" fmla="*/ 822325 w 3479800"/>
                <a:gd name="connsiteY20" fmla="*/ 406400 h 701675"/>
                <a:gd name="connsiteX21" fmla="*/ 942975 w 3479800"/>
                <a:gd name="connsiteY21" fmla="*/ 434975 h 701675"/>
                <a:gd name="connsiteX22" fmla="*/ 1050925 w 3479800"/>
                <a:gd name="connsiteY22" fmla="*/ 454025 h 701675"/>
                <a:gd name="connsiteX23" fmla="*/ 1152525 w 3479800"/>
                <a:gd name="connsiteY23" fmla="*/ 466725 h 701675"/>
                <a:gd name="connsiteX24" fmla="*/ 1254125 w 3479800"/>
                <a:gd name="connsiteY24" fmla="*/ 476250 h 701675"/>
                <a:gd name="connsiteX25" fmla="*/ 1339850 w 3479800"/>
                <a:gd name="connsiteY25" fmla="*/ 476250 h 701675"/>
                <a:gd name="connsiteX26" fmla="*/ 1533525 w 3479800"/>
                <a:gd name="connsiteY26" fmla="*/ 476250 h 701675"/>
                <a:gd name="connsiteX27" fmla="*/ 1720850 w 3479800"/>
                <a:gd name="connsiteY27" fmla="*/ 488950 h 701675"/>
                <a:gd name="connsiteX28" fmla="*/ 1835150 w 3479800"/>
                <a:gd name="connsiteY28" fmla="*/ 488950 h 701675"/>
                <a:gd name="connsiteX29" fmla="*/ 1997075 w 3479800"/>
                <a:gd name="connsiteY29" fmla="*/ 479425 h 701675"/>
                <a:gd name="connsiteX30" fmla="*/ 2051050 w 3479800"/>
                <a:gd name="connsiteY30" fmla="*/ 473075 h 701675"/>
                <a:gd name="connsiteX31" fmla="*/ 2206625 w 3479800"/>
                <a:gd name="connsiteY31" fmla="*/ 454025 h 701675"/>
                <a:gd name="connsiteX32" fmla="*/ 2355850 w 3479800"/>
                <a:gd name="connsiteY32" fmla="*/ 434975 h 701675"/>
                <a:gd name="connsiteX33" fmla="*/ 2479675 w 3479800"/>
                <a:gd name="connsiteY33" fmla="*/ 419100 h 701675"/>
                <a:gd name="connsiteX34" fmla="*/ 2593975 w 3479800"/>
                <a:gd name="connsiteY34" fmla="*/ 400050 h 701675"/>
                <a:gd name="connsiteX35" fmla="*/ 2676525 w 3479800"/>
                <a:gd name="connsiteY35" fmla="*/ 384175 h 701675"/>
                <a:gd name="connsiteX36" fmla="*/ 2759075 w 3479800"/>
                <a:gd name="connsiteY36" fmla="*/ 361950 h 701675"/>
                <a:gd name="connsiteX37" fmla="*/ 2914650 w 3479800"/>
                <a:gd name="connsiteY37" fmla="*/ 301625 h 701675"/>
                <a:gd name="connsiteX38" fmla="*/ 3025775 w 3479800"/>
                <a:gd name="connsiteY38" fmla="*/ 257175 h 701675"/>
                <a:gd name="connsiteX39" fmla="*/ 3133725 w 3479800"/>
                <a:gd name="connsiteY39" fmla="*/ 200025 h 701675"/>
                <a:gd name="connsiteX40" fmla="*/ 3203575 w 3479800"/>
                <a:gd name="connsiteY40" fmla="*/ 158750 h 701675"/>
                <a:gd name="connsiteX41" fmla="*/ 3289300 w 3479800"/>
                <a:gd name="connsiteY41" fmla="*/ 101600 h 701675"/>
                <a:gd name="connsiteX42" fmla="*/ 3368675 w 3479800"/>
                <a:gd name="connsiteY42" fmla="*/ 41275 h 701675"/>
                <a:gd name="connsiteX43" fmla="*/ 3390900 w 3479800"/>
                <a:gd name="connsiteY43" fmla="*/ 28575 h 701675"/>
                <a:gd name="connsiteX44" fmla="*/ 3425825 w 3479800"/>
                <a:gd name="connsiteY44" fmla="*/ 9525 h 701675"/>
                <a:gd name="connsiteX45" fmla="*/ 3451225 w 3479800"/>
                <a:gd name="connsiteY45" fmla="*/ 0 h 701675"/>
                <a:gd name="connsiteX46" fmla="*/ 3470275 w 3479800"/>
                <a:gd name="connsiteY46" fmla="*/ 3175 h 701675"/>
                <a:gd name="connsiteX47" fmla="*/ 3479800 w 3479800"/>
                <a:gd name="connsiteY47" fmla="*/ 19050 h 701675"/>
                <a:gd name="connsiteX48" fmla="*/ 3476625 w 3479800"/>
                <a:gd name="connsiteY48" fmla="*/ 44450 h 701675"/>
                <a:gd name="connsiteX49" fmla="*/ 3467100 w 3479800"/>
                <a:gd name="connsiteY49" fmla="*/ 85725 h 701675"/>
                <a:gd name="connsiteX50" fmla="*/ 3435350 w 3479800"/>
                <a:gd name="connsiteY50" fmla="*/ 139700 h 701675"/>
                <a:gd name="connsiteX51" fmla="*/ 3368675 w 3479800"/>
                <a:gd name="connsiteY51" fmla="*/ 203200 h 701675"/>
                <a:gd name="connsiteX52" fmla="*/ 3298825 w 3479800"/>
                <a:gd name="connsiteY52" fmla="*/ 266700 h 701675"/>
                <a:gd name="connsiteX53" fmla="*/ 3178175 w 3479800"/>
                <a:gd name="connsiteY53" fmla="*/ 352425 h 701675"/>
                <a:gd name="connsiteX54" fmla="*/ 3086100 w 3479800"/>
                <a:gd name="connsiteY54" fmla="*/ 412750 h 701675"/>
                <a:gd name="connsiteX55" fmla="*/ 2930525 w 3479800"/>
                <a:gd name="connsiteY55" fmla="*/ 492125 h 701675"/>
                <a:gd name="connsiteX56" fmla="*/ 2790825 w 3479800"/>
                <a:gd name="connsiteY56" fmla="*/ 542925 h 701675"/>
                <a:gd name="connsiteX57" fmla="*/ 2638425 w 3479800"/>
                <a:gd name="connsiteY57" fmla="*/ 587375 h 701675"/>
                <a:gd name="connsiteX58" fmla="*/ 2505075 w 3479800"/>
                <a:gd name="connsiteY58" fmla="*/ 619125 h 701675"/>
                <a:gd name="connsiteX59" fmla="*/ 2368550 w 3479800"/>
                <a:gd name="connsiteY59" fmla="*/ 641350 h 701675"/>
                <a:gd name="connsiteX60" fmla="*/ 2254250 w 3479800"/>
                <a:gd name="connsiteY60" fmla="*/ 660400 h 701675"/>
                <a:gd name="connsiteX61" fmla="*/ 2082800 w 3479800"/>
                <a:gd name="connsiteY61" fmla="*/ 673100 h 701675"/>
                <a:gd name="connsiteX62" fmla="*/ 1806575 w 3479800"/>
                <a:gd name="connsiteY6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44500 w 3479800"/>
                <a:gd name="connsiteY14" fmla="*/ 241300 h 701675"/>
                <a:gd name="connsiteX15" fmla="*/ 482600 w 3479800"/>
                <a:gd name="connsiteY15" fmla="*/ 285750 h 701675"/>
                <a:gd name="connsiteX16" fmla="*/ 527050 w 3479800"/>
                <a:gd name="connsiteY16" fmla="*/ 317500 h 701675"/>
                <a:gd name="connsiteX17" fmla="*/ 603250 w 3479800"/>
                <a:gd name="connsiteY17" fmla="*/ 349250 h 701675"/>
                <a:gd name="connsiteX18" fmla="*/ 704850 w 3479800"/>
                <a:gd name="connsiteY18" fmla="*/ 377825 h 701675"/>
                <a:gd name="connsiteX19" fmla="*/ 822325 w 3479800"/>
                <a:gd name="connsiteY19" fmla="*/ 406400 h 701675"/>
                <a:gd name="connsiteX20" fmla="*/ 942975 w 3479800"/>
                <a:gd name="connsiteY20" fmla="*/ 434975 h 701675"/>
                <a:gd name="connsiteX21" fmla="*/ 1050925 w 3479800"/>
                <a:gd name="connsiteY21" fmla="*/ 454025 h 701675"/>
                <a:gd name="connsiteX22" fmla="*/ 1152525 w 3479800"/>
                <a:gd name="connsiteY22" fmla="*/ 466725 h 701675"/>
                <a:gd name="connsiteX23" fmla="*/ 1254125 w 3479800"/>
                <a:gd name="connsiteY23" fmla="*/ 476250 h 701675"/>
                <a:gd name="connsiteX24" fmla="*/ 1339850 w 3479800"/>
                <a:gd name="connsiteY24" fmla="*/ 476250 h 701675"/>
                <a:gd name="connsiteX25" fmla="*/ 1533525 w 3479800"/>
                <a:gd name="connsiteY25" fmla="*/ 476250 h 701675"/>
                <a:gd name="connsiteX26" fmla="*/ 1720850 w 3479800"/>
                <a:gd name="connsiteY26" fmla="*/ 488950 h 701675"/>
                <a:gd name="connsiteX27" fmla="*/ 1835150 w 3479800"/>
                <a:gd name="connsiteY27" fmla="*/ 488950 h 701675"/>
                <a:gd name="connsiteX28" fmla="*/ 1997075 w 3479800"/>
                <a:gd name="connsiteY28" fmla="*/ 479425 h 701675"/>
                <a:gd name="connsiteX29" fmla="*/ 2051050 w 3479800"/>
                <a:gd name="connsiteY29" fmla="*/ 473075 h 701675"/>
                <a:gd name="connsiteX30" fmla="*/ 2206625 w 3479800"/>
                <a:gd name="connsiteY30" fmla="*/ 454025 h 701675"/>
                <a:gd name="connsiteX31" fmla="*/ 2355850 w 3479800"/>
                <a:gd name="connsiteY31" fmla="*/ 434975 h 701675"/>
                <a:gd name="connsiteX32" fmla="*/ 2479675 w 3479800"/>
                <a:gd name="connsiteY32" fmla="*/ 419100 h 701675"/>
                <a:gd name="connsiteX33" fmla="*/ 2593975 w 3479800"/>
                <a:gd name="connsiteY33" fmla="*/ 400050 h 701675"/>
                <a:gd name="connsiteX34" fmla="*/ 2676525 w 3479800"/>
                <a:gd name="connsiteY34" fmla="*/ 384175 h 701675"/>
                <a:gd name="connsiteX35" fmla="*/ 2759075 w 3479800"/>
                <a:gd name="connsiteY35" fmla="*/ 361950 h 701675"/>
                <a:gd name="connsiteX36" fmla="*/ 2914650 w 3479800"/>
                <a:gd name="connsiteY36" fmla="*/ 301625 h 701675"/>
                <a:gd name="connsiteX37" fmla="*/ 3025775 w 3479800"/>
                <a:gd name="connsiteY37" fmla="*/ 257175 h 701675"/>
                <a:gd name="connsiteX38" fmla="*/ 3133725 w 3479800"/>
                <a:gd name="connsiteY38" fmla="*/ 200025 h 701675"/>
                <a:gd name="connsiteX39" fmla="*/ 3203575 w 3479800"/>
                <a:gd name="connsiteY39" fmla="*/ 158750 h 701675"/>
                <a:gd name="connsiteX40" fmla="*/ 3289300 w 3479800"/>
                <a:gd name="connsiteY40" fmla="*/ 101600 h 701675"/>
                <a:gd name="connsiteX41" fmla="*/ 3368675 w 3479800"/>
                <a:gd name="connsiteY41" fmla="*/ 41275 h 701675"/>
                <a:gd name="connsiteX42" fmla="*/ 3390900 w 3479800"/>
                <a:gd name="connsiteY42" fmla="*/ 28575 h 701675"/>
                <a:gd name="connsiteX43" fmla="*/ 3425825 w 3479800"/>
                <a:gd name="connsiteY43" fmla="*/ 9525 h 701675"/>
                <a:gd name="connsiteX44" fmla="*/ 3451225 w 3479800"/>
                <a:gd name="connsiteY44" fmla="*/ 0 h 701675"/>
                <a:gd name="connsiteX45" fmla="*/ 3470275 w 3479800"/>
                <a:gd name="connsiteY45" fmla="*/ 3175 h 701675"/>
                <a:gd name="connsiteX46" fmla="*/ 3479800 w 3479800"/>
                <a:gd name="connsiteY46" fmla="*/ 19050 h 701675"/>
                <a:gd name="connsiteX47" fmla="*/ 3476625 w 3479800"/>
                <a:gd name="connsiteY47" fmla="*/ 44450 h 701675"/>
                <a:gd name="connsiteX48" fmla="*/ 3467100 w 3479800"/>
                <a:gd name="connsiteY48" fmla="*/ 85725 h 701675"/>
                <a:gd name="connsiteX49" fmla="*/ 3435350 w 3479800"/>
                <a:gd name="connsiteY49" fmla="*/ 139700 h 701675"/>
                <a:gd name="connsiteX50" fmla="*/ 3368675 w 3479800"/>
                <a:gd name="connsiteY50" fmla="*/ 203200 h 701675"/>
                <a:gd name="connsiteX51" fmla="*/ 3298825 w 3479800"/>
                <a:gd name="connsiteY51" fmla="*/ 266700 h 701675"/>
                <a:gd name="connsiteX52" fmla="*/ 3178175 w 3479800"/>
                <a:gd name="connsiteY52" fmla="*/ 352425 h 701675"/>
                <a:gd name="connsiteX53" fmla="*/ 3086100 w 3479800"/>
                <a:gd name="connsiteY53" fmla="*/ 412750 h 701675"/>
                <a:gd name="connsiteX54" fmla="*/ 2930525 w 3479800"/>
                <a:gd name="connsiteY54" fmla="*/ 492125 h 701675"/>
                <a:gd name="connsiteX55" fmla="*/ 2790825 w 3479800"/>
                <a:gd name="connsiteY55" fmla="*/ 542925 h 701675"/>
                <a:gd name="connsiteX56" fmla="*/ 2638425 w 3479800"/>
                <a:gd name="connsiteY56" fmla="*/ 587375 h 701675"/>
                <a:gd name="connsiteX57" fmla="*/ 2505075 w 3479800"/>
                <a:gd name="connsiteY57" fmla="*/ 619125 h 701675"/>
                <a:gd name="connsiteX58" fmla="*/ 2368550 w 3479800"/>
                <a:gd name="connsiteY58" fmla="*/ 641350 h 701675"/>
                <a:gd name="connsiteX59" fmla="*/ 2254250 w 3479800"/>
                <a:gd name="connsiteY59" fmla="*/ 660400 h 701675"/>
                <a:gd name="connsiteX60" fmla="*/ 2082800 w 3479800"/>
                <a:gd name="connsiteY60" fmla="*/ 673100 h 701675"/>
                <a:gd name="connsiteX61" fmla="*/ 1806575 w 3479800"/>
                <a:gd name="connsiteY61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82600 w 3479800"/>
                <a:gd name="connsiteY14" fmla="*/ 285750 h 701675"/>
                <a:gd name="connsiteX15" fmla="*/ 527050 w 3479800"/>
                <a:gd name="connsiteY15" fmla="*/ 317500 h 701675"/>
                <a:gd name="connsiteX16" fmla="*/ 603250 w 3479800"/>
                <a:gd name="connsiteY16" fmla="*/ 349250 h 701675"/>
                <a:gd name="connsiteX17" fmla="*/ 704850 w 3479800"/>
                <a:gd name="connsiteY17" fmla="*/ 377825 h 701675"/>
                <a:gd name="connsiteX18" fmla="*/ 822325 w 3479800"/>
                <a:gd name="connsiteY18" fmla="*/ 406400 h 701675"/>
                <a:gd name="connsiteX19" fmla="*/ 942975 w 3479800"/>
                <a:gd name="connsiteY19" fmla="*/ 434975 h 701675"/>
                <a:gd name="connsiteX20" fmla="*/ 1050925 w 3479800"/>
                <a:gd name="connsiteY20" fmla="*/ 454025 h 701675"/>
                <a:gd name="connsiteX21" fmla="*/ 1152525 w 3479800"/>
                <a:gd name="connsiteY21" fmla="*/ 466725 h 701675"/>
                <a:gd name="connsiteX22" fmla="*/ 1254125 w 3479800"/>
                <a:gd name="connsiteY22" fmla="*/ 476250 h 701675"/>
                <a:gd name="connsiteX23" fmla="*/ 1339850 w 3479800"/>
                <a:gd name="connsiteY23" fmla="*/ 476250 h 701675"/>
                <a:gd name="connsiteX24" fmla="*/ 1533525 w 3479800"/>
                <a:gd name="connsiteY24" fmla="*/ 476250 h 701675"/>
                <a:gd name="connsiteX25" fmla="*/ 1720850 w 3479800"/>
                <a:gd name="connsiteY25" fmla="*/ 488950 h 701675"/>
                <a:gd name="connsiteX26" fmla="*/ 1835150 w 3479800"/>
                <a:gd name="connsiteY26" fmla="*/ 488950 h 701675"/>
                <a:gd name="connsiteX27" fmla="*/ 1997075 w 3479800"/>
                <a:gd name="connsiteY27" fmla="*/ 479425 h 701675"/>
                <a:gd name="connsiteX28" fmla="*/ 2051050 w 3479800"/>
                <a:gd name="connsiteY28" fmla="*/ 473075 h 701675"/>
                <a:gd name="connsiteX29" fmla="*/ 2206625 w 3479800"/>
                <a:gd name="connsiteY29" fmla="*/ 454025 h 701675"/>
                <a:gd name="connsiteX30" fmla="*/ 2355850 w 3479800"/>
                <a:gd name="connsiteY30" fmla="*/ 434975 h 701675"/>
                <a:gd name="connsiteX31" fmla="*/ 2479675 w 3479800"/>
                <a:gd name="connsiteY31" fmla="*/ 419100 h 701675"/>
                <a:gd name="connsiteX32" fmla="*/ 2593975 w 3479800"/>
                <a:gd name="connsiteY32" fmla="*/ 400050 h 701675"/>
                <a:gd name="connsiteX33" fmla="*/ 2676525 w 3479800"/>
                <a:gd name="connsiteY33" fmla="*/ 384175 h 701675"/>
                <a:gd name="connsiteX34" fmla="*/ 2759075 w 3479800"/>
                <a:gd name="connsiteY34" fmla="*/ 361950 h 701675"/>
                <a:gd name="connsiteX35" fmla="*/ 2914650 w 3479800"/>
                <a:gd name="connsiteY35" fmla="*/ 301625 h 701675"/>
                <a:gd name="connsiteX36" fmla="*/ 3025775 w 3479800"/>
                <a:gd name="connsiteY36" fmla="*/ 257175 h 701675"/>
                <a:gd name="connsiteX37" fmla="*/ 3133725 w 3479800"/>
                <a:gd name="connsiteY37" fmla="*/ 200025 h 701675"/>
                <a:gd name="connsiteX38" fmla="*/ 3203575 w 3479800"/>
                <a:gd name="connsiteY38" fmla="*/ 158750 h 701675"/>
                <a:gd name="connsiteX39" fmla="*/ 3289300 w 3479800"/>
                <a:gd name="connsiteY39" fmla="*/ 101600 h 701675"/>
                <a:gd name="connsiteX40" fmla="*/ 3368675 w 3479800"/>
                <a:gd name="connsiteY40" fmla="*/ 41275 h 701675"/>
                <a:gd name="connsiteX41" fmla="*/ 3390900 w 3479800"/>
                <a:gd name="connsiteY41" fmla="*/ 28575 h 701675"/>
                <a:gd name="connsiteX42" fmla="*/ 3425825 w 3479800"/>
                <a:gd name="connsiteY42" fmla="*/ 9525 h 701675"/>
                <a:gd name="connsiteX43" fmla="*/ 3451225 w 3479800"/>
                <a:gd name="connsiteY43" fmla="*/ 0 h 701675"/>
                <a:gd name="connsiteX44" fmla="*/ 3470275 w 3479800"/>
                <a:gd name="connsiteY44" fmla="*/ 3175 h 701675"/>
                <a:gd name="connsiteX45" fmla="*/ 3479800 w 3479800"/>
                <a:gd name="connsiteY45" fmla="*/ 19050 h 701675"/>
                <a:gd name="connsiteX46" fmla="*/ 3476625 w 3479800"/>
                <a:gd name="connsiteY46" fmla="*/ 44450 h 701675"/>
                <a:gd name="connsiteX47" fmla="*/ 3467100 w 3479800"/>
                <a:gd name="connsiteY47" fmla="*/ 85725 h 701675"/>
                <a:gd name="connsiteX48" fmla="*/ 3435350 w 3479800"/>
                <a:gd name="connsiteY48" fmla="*/ 139700 h 701675"/>
                <a:gd name="connsiteX49" fmla="*/ 3368675 w 3479800"/>
                <a:gd name="connsiteY49" fmla="*/ 203200 h 701675"/>
                <a:gd name="connsiteX50" fmla="*/ 3298825 w 3479800"/>
                <a:gd name="connsiteY50" fmla="*/ 266700 h 701675"/>
                <a:gd name="connsiteX51" fmla="*/ 3178175 w 3479800"/>
                <a:gd name="connsiteY51" fmla="*/ 352425 h 701675"/>
                <a:gd name="connsiteX52" fmla="*/ 3086100 w 3479800"/>
                <a:gd name="connsiteY52" fmla="*/ 412750 h 701675"/>
                <a:gd name="connsiteX53" fmla="*/ 2930525 w 3479800"/>
                <a:gd name="connsiteY53" fmla="*/ 492125 h 701675"/>
                <a:gd name="connsiteX54" fmla="*/ 2790825 w 3479800"/>
                <a:gd name="connsiteY54" fmla="*/ 542925 h 701675"/>
                <a:gd name="connsiteX55" fmla="*/ 2638425 w 3479800"/>
                <a:gd name="connsiteY55" fmla="*/ 587375 h 701675"/>
                <a:gd name="connsiteX56" fmla="*/ 2505075 w 3479800"/>
                <a:gd name="connsiteY56" fmla="*/ 619125 h 701675"/>
                <a:gd name="connsiteX57" fmla="*/ 2368550 w 3479800"/>
                <a:gd name="connsiteY57" fmla="*/ 641350 h 701675"/>
                <a:gd name="connsiteX58" fmla="*/ 2254250 w 3479800"/>
                <a:gd name="connsiteY58" fmla="*/ 660400 h 701675"/>
                <a:gd name="connsiteX59" fmla="*/ 2082800 w 3479800"/>
                <a:gd name="connsiteY59" fmla="*/ 673100 h 701675"/>
                <a:gd name="connsiteX60" fmla="*/ 1806575 w 3479800"/>
                <a:gd name="connsiteY60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527050 w 3479800"/>
                <a:gd name="connsiteY14" fmla="*/ 317500 h 701675"/>
                <a:gd name="connsiteX15" fmla="*/ 603250 w 3479800"/>
                <a:gd name="connsiteY15" fmla="*/ 349250 h 701675"/>
                <a:gd name="connsiteX16" fmla="*/ 704850 w 3479800"/>
                <a:gd name="connsiteY16" fmla="*/ 377825 h 701675"/>
                <a:gd name="connsiteX17" fmla="*/ 822325 w 3479800"/>
                <a:gd name="connsiteY17" fmla="*/ 406400 h 701675"/>
                <a:gd name="connsiteX18" fmla="*/ 942975 w 3479800"/>
                <a:gd name="connsiteY18" fmla="*/ 434975 h 701675"/>
                <a:gd name="connsiteX19" fmla="*/ 1050925 w 3479800"/>
                <a:gd name="connsiteY19" fmla="*/ 454025 h 701675"/>
                <a:gd name="connsiteX20" fmla="*/ 1152525 w 3479800"/>
                <a:gd name="connsiteY20" fmla="*/ 466725 h 701675"/>
                <a:gd name="connsiteX21" fmla="*/ 1254125 w 3479800"/>
                <a:gd name="connsiteY21" fmla="*/ 476250 h 701675"/>
                <a:gd name="connsiteX22" fmla="*/ 1339850 w 3479800"/>
                <a:gd name="connsiteY22" fmla="*/ 476250 h 701675"/>
                <a:gd name="connsiteX23" fmla="*/ 1533525 w 3479800"/>
                <a:gd name="connsiteY23" fmla="*/ 476250 h 701675"/>
                <a:gd name="connsiteX24" fmla="*/ 1720850 w 3479800"/>
                <a:gd name="connsiteY24" fmla="*/ 488950 h 701675"/>
                <a:gd name="connsiteX25" fmla="*/ 1835150 w 3479800"/>
                <a:gd name="connsiteY25" fmla="*/ 488950 h 701675"/>
                <a:gd name="connsiteX26" fmla="*/ 1997075 w 3479800"/>
                <a:gd name="connsiteY26" fmla="*/ 479425 h 701675"/>
                <a:gd name="connsiteX27" fmla="*/ 2051050 w 3479800"/>
                <a:gd name="connsiteY27" fmla="*/ 473075 h 701675"/>
                <a:gd name="connsiteX28" fmla="*/ 2206625 w 3479800"/>
                <a:gd name="connsiteY28" fmla="*/ 454025 h 701675"/>
                <a:gd name="connsiteX29" fmla="*/ 2355850 w 3479800"/>
                <a:gd name="connsiteY29" fmla="*/ 434975 h 701675"/>
                <a:gd name="connsiteX30" fmla="*/ 2479675 w 3479800"/>
                <a:gd name="connsiteY30" fmla="*/ 419100 h 701675"/>
                <a:gd name="connsiteX31" fmla="*/ 2593975 w 3479800"/>
                <a:gd name="connsiteY31" fmla="*/ 400050 h 701675"/>
                <a:gd name="connsiteX32" fmla="*/ 2676525 w 3479800"/>
                <a:gd name="connsiteY32" fmla="*/ 384175 h 701675"/>
                <a:gd name="connsiteX33" fmla="*/ 2759075 w 3479800"/>
                <a:gd name="connsiteY33" fmla="*/ 361950 h 701675"/>
                <a:gd name="connsiteX34" fmla="*/ 2914650 w 3479800"/>
                <a:gd name="connsiteY34" fmla="*/ 301625 h 701675"/>
                <a:gd name="connsiteX35" fmla="*/ 3025775 w 3479800"/>
                <a:gd name="connsiteY35" fmla="*/ 257175 h 701675"/>
                <a:gd name="connsiteX36" fmla="*/ 3133725 w 3479800"/>
                <a:gd name="connsiteY36" fmla="*/ 200025 h 701675"/>
                <a:gd name="connsiteX37" fmla="*/ 3203575 w 3479800"/>
                <a:gd name="connsiteY37" fmla="*/ 158750 h 701675"/>
                <a:gd name="connsiteX38" fmla="*/ 3289300 w 3479800"/>
                <a:gd name="connsiteY38" fmla="*/ 101600 h 701675"/>
                <a:gd name="connsiteX39" fmla="*/ 3368675 w 3479800"/>
                <a:gd name="connsiteY39" fmla="*/ 41275 h 701675"/>
                <a:gd name="connsiteX40" fmla="*/ 3390900 w 3479800"/>
                <a:gd name="connsiteY40" fmla="*/ 28575 h 701675"/>
                <a:gd name="connsiteX41" fmla="*/ 3425825 w 3479800"/>
                <a:gd name="connsiteY41" fmla="*/ 9525 h 701675"/>
                <a:gd name="connsiteX42" fmla="*/ 3451225 w 3479800"/>
                <a:gd name="connsiteY42" fmla="*/ 0 h 701675"/>
                <a:gd name="connsiteX43" fmla="*/ 3470275 w 3479800"/>
                <a:gd name="connsiteY43" fmla="*/ 3175 h 701675"/>
                <a:gd name="connsiteX44" fmla="*/ 3479800 w 3479800"/>
                <a:gd name="connsiteY44" fmla="*/ 19050 h 701675"/>
                <a:gd name="connsiteX45" fmla="*/ 3476625 w 3479800"/>
                <a:gd name="connsiteY45" fmla="*/ 44450 h 701675"/>
                <a:gd name="connsiteX46" fmla="*/ 3467100 w 3479800"/>
                <a:gd name="connsiteY46" fmla="*/ 85725 h 701675"/>
                <a:gd name="connsiteX47" fmla="*/ 3435350 w 3479800"/>
                <a:gd name="connsiteY47" fmla="*/ 139700 h 701675"/>
                <a:gd name="connsiteX48" fmla="*/ 3368675 w 3479800"/>
                <a:gd name="connsiteY48" fmla="*/ 203200 h 701675"/>
                <a:gd name="connsiteX49" fmla="*/ 3298825 w 3479800"/>
                <a:gd name="connsiteY49" fmla="*/ 266700 h 701675"/>
                <a:gd name="connsiteX50" fmla="*/ 3178175 w 3479800"/>
                <a:gd name="connsiteY50" fmla="*/ 352425 h 701675"/>
                <a:gd name="connsiteX51" fmla="*/ 3086100 w 3479800"/>
                <a:gd name="connsiteY51" fmla="*/ 412750 h 701675"/>
                <a:gd name="connsiteX52" fmla="*/ 2930525 w 3479800"/>
                <a:gd name="connsiteY52" fmla="*/ 492125 h 701675"/>
                <a:gd name="connsiteX53" fmla="*/ 2790825 w 3479800"/>
                <a:gd name="connsiteY53" fmla="*/ 542925 h 701675"/>
                <a:gd name="connsiteX54" fmla="*/ 2638425 w 3479800"/>
                <a:gd name="connsiteY54" fmla="*/ 587375 h 701675"/>
                <a:gd name="connsiteX55" fmla="*/ 2505075 w 3479800"/>
                <a:gd name="connsiteY55" fmla="*/ 619125 h 701675"/>
                <a:gd name="connsiteX56" fmla="*/ 2368550 w 3479800"/>
                <a:gd name="connsiteY56" fmla="*/ 641350 h 701675"/>
                <a:gd name="connsiteX57" fmla="*/ 2254250 w 3479800"/>
                <a:gd name="connsiteY57" fmla="*/ 660400 h 701675"/>
                <a:gd name="connsiteX58" fmla="*/ 2082800 w 3479800"/>
                <a:gd name="connsiteY58" fmla="*/ 673100 h 701675"/>
                <a:gd name="connsiteX59" fmla="*/ 1806575 w 3479800"/>
                <a:gd name="connsiteY59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603250 w 3479800"/>
                <a:gd name="connsiteY14" fmla="*/ 349250 h 701675"/>
                <a:gd name="connsiteX15" fmla="*/ 704850 w 3479800"/>
                <a:gd name="connsiteY15" fmla="*/ 377825 h 701675"/>
                <a:gd name="connsiteX16" fmla="*/ 822325 w 3479800"/>
                <a:gd name="connsiteY16" fmla="*/ 406400 h 701675"/>
                <a:gd name="connsiteX17" fmla="*/ 942975 w 3479800"/>
                <a:gd name="connsiteY17" fmla="*/ 434975 h 701675"/>
                <a:gd name="connsiteX18" fmla="*/ 1050925 w 3479800"/>
                <a:gd name="connsiteY18" fmla="*/ 454025 h 701675"/>
                <a:gd name="connsiteX19" fmla="*/ 1152525 w 3479800"/>
                <a:gd name="connsiteY19" fmla="*/ 466725 h 701675"/>
                <a:gd name="connsiteX20" fmla="*/ 1254125 w 3479800"/>
                <a:gd name="connsiteY20" fmla="*/ 476250 h 701675"/>
                <a:gd name="connsiteX21" fmla="*/ 1339850 w 3479800"/>
                <a:gd name="connsiteY21" fmla="*/ 476250 h 701675"/>
                <a:gd name="connsiteX22" fmla="*/ 1533525 w 3479800"/>
                <a:gd name="connsiteY22" fmla="*/ 476250 h 701675"/>
                <a:gd name="connsiteX23" fmla="*/ 1720850 w 3479800"/>
                <a:gd name="connsiteY23" fmla="*/ 488950 h 701675"/>
                <a:gd name="connsiteX24" fmla="*/ 1835150 w 3479800"/>
                <a:gd name="connsiteY24" fmla="*/ 488950 h 701675"/>
                <a:gd name="connsiteX25" fmla="*/ 1997075 w 3479800"/>
                <a:gd name="connsiteY25" fmla="*/ 479425 h 701675"/>
                <a:gd name="connsiteX26" fmla="*/ 2051050 w 3479800"/>
                <a:gd name="connsiteY26" fmla="*/ 473075 h 701675"/>
                <a:gd name="connsiteX27" fmla="*/ 2206625 w 3479800"/>
                <a:gd name="connsiteY27" fmla="*/ 454025 h 701675"/>
                <a:gd name="connsiteX28" fmla="*/ 2355850 w 3479800"/>
                <a:gd name="connsiteY28" fmla="*/ 434975 h 701675"/>
                <a:gd name="connsiteX29" fmla="*/ 2479675 w 3479800"/>
                <a:gd name="connsiteY29" fmla="*/ 419100 h 701675"/>
                <a:gd name="connsiteX30" fmla="*/ 2593975 w 3479800"/>
                <a:gd name="connsiteY30" fmla="*/ 400050 h 701675"/>
                <a:gd name="connsiteX31" fmla="*/ 2676525 w 3479800"/>
                <a:gd name="connsiteY31" fmla="*/ 384175 h 701675"/>
                <a:gd name="connsiteX32" fmla="*/ 2759075 w 3479800"/>
                <a:gd name="connsiteY32" fmla="*/ 361950 h 701675"/>
                <a:gd name="connsiteX33" fmla="*/ 2914650 w 3479800"/>
                <a:gd name="connsiteY33" fmla="*/ 301625 h 701675"/>
                <a:gd name="connsiteX34" fmla="*/ 3025775 w 3479800"/>
                <a:gd name="connsiteY34" fmla="*/ 257175 h 701675"/>
                <a:gd name="connsiteX35" fmla="*/ 3133725 w 3479800"/>
                <a:gd name="connsiteY35" fmla="*/ 200025 h 701675"/>
                <a:gd name="connsiteX36" fmla="*/ 3203575 w 3479800"/>
                <a:gd name="connsiteY36" fmla="*/ 158750 h 701675"/>
                <a:gd name="connsiteX37" fmla="*/ 3289300 w 3479800"/>
                <a:gd name="connsiteY37" fmla="*/ 101600 h 701675"/>
                <a:gd name="connsiteX38" fmla="*/ 3368675 w 3479800"/>
                <a:gd name="connsiteY38" fmla="*/ 41275 h 701675"/>
                <a:gd name="connsiteX39" fmla="*/ 3390900 w 3479800"/>
                <a:gd name="connsiteY39" fmla="*/ 28575 h 701675"/>
                <a:gd name="connsiteX40" fmla="*/ 3425825 w 3479800"/>
                <a:gd name="connsiteY40" fmla="*/ 9525 h 701675"/>
                <a:gd name="connsiteX41" fmla="*/ 3451225 w 3479800"/>
                <a:gd name="connsiteY41" fmla="*/ 0 h 701675"/>
                <a:gd name="connsiteX42" fmla="*/ 3470275 w 3479800"/>
                <a:gd name="connsiteY42" fmla="*/ 3175 h 701675"/>
                <a:gd name="connsiteX43" fmla="*/ 3479800 w 3479800"/>
                <a:gd name="connsiteY43" fmla="*/ 19050 h 701675"/>
                <a:gd name="connsiteX44" fmla="*/ 3476625 w 3479800"/>
                <a:gd name="connsiteY44" fmla="*/ 44450 h 701675"/>
                <a:gd name="connsiteX45" fmla="*/ 3467100 w 3479800"/>
                <a:gd name="connsiteY45" fmla="*/ 85725 h 701675"/>
                <a:gd name="connsiteX46" fmla="*/ 3435350 w 3479800"/>
                <a:gd name="connsiteY46" fmla="*/ 139700 h 701675"/>
                <a:gd name="connsiteX47" fmla="*/ 3368675 w 3479800"/>
                <a:gd name="connsiteY47" fmla="*/ 203200 h 701675"/>
                <a:gd name="connsiteX48" fmla="*/ 3298825 w 3479800"/>
                <a:gd name="connsiteY48" fmla="*/ 266700 h 701675"/>
                <a:gd name="connsiteX49" fmla="*/ 3178175 w 3479800"/>
                <a:gd name="connsiteY49" fmla="*/ 352425 h 701675"/>
                <a:gd name="connsiteX50" fmla="*/ 3086100 w 3479800"/>
                <a:gd name="connsiteY50" fmla="*/ 412750 h 701675"/>
                <a:gd name="connsiteX51" fmla="*/ 2930525 w 3479800"/>
                <a:gd name="connsiteY51" fmla="*/ 492125 h 701675"/>
                <a:gd name="connsiteX52" fmla="*/ 2790825 w 3479800"/>
                <a:gd name="connsiteY52" fmla="*/ 542925 h 701675"/>
                <a:gd name="connsiteX53" fmla="*/ 2638425 w 3479800"/>
                <a:gd name="connsiteY53" fmla="*/ 587375 h 701675"/>
                <a:gd name="connsiteX54" fmla="*/ 2505075 w 3479800"/>
                <a:gd name="connsiteY54" fmla="*/ 619125 h 701675"/>
                <a:gd name="connsiteX55" fmla="*/ 2368550 w 3479800"/>
                <a:gd name="connsiteY55" fmla="*/ 641350 h 701675"/>
                <a:gd name="connsiteX56" fmla="*/ 2254250 w 3479800"/>
                <a:gd name="connsiteY56" fmla="*/ 660400 h 701675"/>
                <a:gd name="connsiteX57" fmla="*/ 2082800 w 3479800"/>
                <a:gd name="connsiteY57" fmla="*/ 673100 h 701675"/>
                <a:gd name="connsiteX58" fmla="*/ 1806575 w 3479800"/>
                <a:gd name="connsiteY58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704850 w 3479800"/>
                <a:gd name="connsiteY14" fmla="*/ 377825 h 701675"/>
                <a:gd name="connsiteX15" fmla="*/ 822325 w 3479800"/>
                <a:gd name="connsiteY15" fmla="*/ 406400 h 701675"/>
                <a:gd name="connsiteX16" fmla="*/ 942975 w 3479800"/>
                <a:gd name="connsiteY16" fmla="*/ 434975 h 701675"/>
                <a:gd name="connsiteX17" fmla="*/ 1050925 w 3479800"/>
                <a:gd name="connsiteY17" fmla="*/ 454025 h 701675"/>
                <a:gd name="connsiteX18" fmla="*/ 1152525 w 3479800"/>
                <a:gd name="connsiteY18" fmla="*/ 466725 h 701675"/>
                <a:gd name="connsiteX19" fmla="*/ 1254125 w 3479800"/>
                <a:gd name="connsiteY19" fmla="*/ 476250 h 701675"/>
                <a:gd name="connsiteX20" fmla="*/ 1339850 w 3479800"/>
                <a:gd name="connsiteY20" fmla="*/ 476250 h 701675"/>
                <a:gd name="connsiteX21" fmla="*/ 1533525 w 3479800"/>
                <a:gd name="connsiteY21" fmla="*/ 476250 h 701675"/>
                <a:gd name="connsiteX22" fmla="*/ 1720850 w 3479800"/>
                <a:gd name="connsiteY22" fmla="*/ 488950 h 701675"/>
                <a:gd name="connsiteX23" fmla="*/ 1835150 w 3479800"/>
                <a:gd name="connsiteY23" fmla="*/ 488950 h 701675"/>
                <a:gd name="connsiteX24" fmla="*/ 1997075 w 3479800"/>
                <a:gd name="connsiteY24" fmla="*/ 479425 h 701675"/>
                <a:gd name="connsiteX25" fmla="*/ 2051050 w 3479800"/>
                <a:gd name="connsiteY25" fmla="*/ 473075 h 701675"/>
                <a:gd name="connsiteX26" fmla="*/ 2206625 w 3479800"/>
                <a:gd name="connsiteY26" fmla="*/ 454025 h 701675"/>
                <a:gd name="connsiteX27" fmla="*/ 2355850 w 3479800"/>
                <a:gd name="connsiteY27" fmla="*/ 434975 h 701675"/>
                <a:gd name="connsiteX28" fmla="*/ 2479675 w 3479800"/>
                <a:gd name="connsiteY28" fmla="*/ 419100 h 701675"/>
                <a:gd name="connsiteX29" fmla="*/ 2593975 w 3479800"/>
                <a:gd name="connsiteY29" fmla="*/ 400050 h 701675"/>
                <a:gd name="connsiteX30" fmla="*/ 2676525 w 3479800"/>
                <a:gd name="connsiteY30" fmla="*/ 384175 h 701675"/>
                <a:gd name="connsiteX31" fmla="*/ 2759075 w 3479800"/>
                <a:gd name="connsiteY31" fmla="*/ 361950 h 701675"/>
                <a:gd name="connsiteX32" fmla="*/ 2914650 w 3479800"/>
                <a:gd name="connsiteY32" fmla="*/ 301625 h 701675"/>
                <a:gd name="connsiteX33" fmla="*/ 3025775 w 3479800"/>
                <a:gd name="connsiteY33" fmla="*/ 257175 h 701675"/>
                <a:gd name="connsiteX34" fmla="*/ 3133725 w 3479800"/>
                <a:gd name="connsiteY34" fmla="*/ 200025 h 701675"/>
                <a:gd name="connsiteX35" fmla="*/ 3203575 w 3479800"/>
                <a:gd name="connsiteY35" fmla="*/ 158750 h 701675"/>
                <a:gd name="connsiteX36" fmla="*/ 3289300 w 3479800"/>
                <a:gd name="connsiteY36" fmla="*/ 101600 h 701675"/>
                <a:gd name="connsiteX37" fmla="*/ 3368675 w 3479800"/>
                <a:gd name="connsiteY37" fmla="*/ 41275 h 701675"/>
                <a:gd name="connsiteX38" fmla="*/ 3390900 w 3479800"/>
                <a:gd name="connsiteY38" fmla="*/ 28575 h 701675"/>
                <a:gd name="connsiteX39" fmla="*/ 3425825 w 3479800"/>
                <a:gd name="connsiteY39" fmla="*/ 9525 h 701675"/>
                <a:gd name="connsiteX40" fmla="*/ 3451225 w 3479800"/>
                <a:gd name="connsiteY40" fmla="*/ 0 h 701675"/>
                <a:gd name="connsiteX41" fmla="*/ 3470275 w 3479800"/>
                <a:gd name="connsiteY41" fmla="*/ 3175 h 701675"/>
                <a:gd name="connsiteX42" fmla="*/ 3479800 w 3479800"/>
                <a:gd name="connsiteY42" fmla="*/ 19050 h 701675"/>
                <a:gd name="connsiteX43" fmla="*/ 3476625 w 3479800"/>
                <a:gd name="connsiteY43" fmla="*/ 44450 h 701675"/>
                <a:gd name="connsiteX44" fmla="*/ 3467100 w 3479800"/>
                <a:gd name="connsiteY44" fmla="*/ 85725 h 701675"/>
                <a:gd name="connsiteX45" fmla="*/ 3435350 w 3479800"/>
                <a:gd name="connsiteY45" fmla="*/ 139700 h 701675"/>
                <a:gd name="connsiteX46" fmla="*/ 3368675 w 3479800"/>
                <a:gd name="connsiteY46" fmla="*/ 203200 h 701675"/>
                <a:gd name="connsiteX47" fmla="*/ 3298825 w 3479800"/>
                <a:gd name="connsiteY47" fmla="*/ 266700 h 701675"/>
                <a:gd name="connsiteX48" fmla="*/ 3178175 w 3479800"/>
                <a:gd name="connsiteY48" fmla="*/ 352425 h 701675"/>
                <a:gd name="connsiteX49" fmla="*/ 3086100 w 3479800"/>
                <a:gd name="connsiteY49" fmla="*/ 412750 h 701675"/>
                <a:gd name="connsiteX50" fmla="*/ 2930525 w 3479800"/>
                <a:gd name="connsiteY50" fmla="*/ 492125 h 701675"/>
                <a:gd name="connsiteX51" fmla="*/ 2790825 w 3479800"/>
                <a:gd name="connsiteY51" fmla="*/ 542925 h 701675"/>
                <a:gd name="connsiteX52" fmla="*/ 2638425 w 3479800"/>
                <a:gd name="connsiteY52" fmla="*/ 587375 h 701675"/>
                <a:gd name="connsiteX53" fmla="*/ 2505075 w 3479800"/>
                <a:gd name="connsiteY53" fmla="*/ 619125 h 701675"/>
                <a:gd name="connsiteX54" fmla="*/ 2368550 w 3479800"/>
                <a:gd name="connsiteY54" fmla="*/ 641350 h 701675"/>
                <a:gd name="connsiteX55" fmla="*/ 2254250 w 3479800"/>
                <a:gd name="connsiteY55" fmla="*/ 660400 h 701675"/>
                <a:gd name="connsiteX56" fmla="*/ 2082800 w 3479800"/>
                <a:gd name="connsiteY56" fmla="*/ 673100 h 701675"/>
                <a:gd name="connsiteX57" fmla="*/ 1806575 w 3479800"/>
                <a:gd name="connsiteY57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822325 w 3479800"/>
                <a:gd name="connsiteY14" fmla="*/ 406400 h 701675"/>
                <a:gd name="connsiteX15" fmla="*/ 942975 w 3479800"/>
                <a:gd name="connsiteY15" fmla="*/ 434975 h 701675"/>
                <a:gd name="connsiteX16" fmla="*/ 1050925 w 3479800"/>
                <a:gd name="connsiteY16" fmla="*/ 454025 h 701675"/>
                <a:gd name="connsiteX17" fmla="*/ 1152525 w 3479800"/>
                <a:gd name="connsiteY17" fmla="*/ 466725 h 701675"/>
                <a:gd name="connsiteX18" fmla="*/ 1254125 w 3479800"/>
                <a:gd name="connsiteY18" fmla="*/ 476250 h 701675"/>
                <a:gd name="connsiteX19" fmla="*/ 1339850 w 3479800"/>
                <a:gd name="connsiteY19" fmla="*/ 476250 h 701675"/>
                <a:gd name="connsiteX20" fmla="*/ 1533525 w 3479800"/>
                <a:gd name="connsiteY20" fmla="*/ 476250 h 701675"/>
                <a:gd name="connsiteX21" fmla="*/ 1720850 w 3479800"/>
                <a:gd name="connsiteY21" fmla="*/ 488950 h 701675"/>
                <a:gd name="connsiteX22" fmla="*/ 1835150 w 3479800"/>
                <a:gd name="connsiteY22" fmla="*/ 488950 h 701675"/>
                <a:gd name="connsiteX23" fmla="*/ 1997075 w 3479800"/>
                <a:gd name="connsiteY23" fmla="*/ 479425 h 701675"/>
                <a:gd name="connsiteX24" fmla="*/ 2051050 w 3479800"/>
                <a:gd name="connsiteY24" fmla="*/ 473075 h 701675"/>
                <a:gd name="connsiteX25" fmla="*/ 2206625 w 3479800"/>
                <a:gd name="connsiteY25" fmla="*/ 454025 h 701675"/>
                <a:gd name="connsiteX26" fmla="*/ 2355850 w 3479800"/>
                <a:gd name="connsiteY26" fmla="*/ 434975 h 701675"/>
                <a:gd name="connsiteX27" fmla="*/ 2479675 w 3479800"/>
                <a:gd name="connsiteY27" fmla="*/ 419100 h 701675"/>
                <a:gd name="connsiteX28" fmla="*/ 2593975 w 3479800"/>
                <a:gd name="connsiteY28" fmla="*/ 400050 h 701675"/>
                <a:gd name="connsiteX29" fmla="*/ 2676525 w 3479800"/>
                <a:gd name="connsiteY29" fmla="*/ 384175 h 701675"/>
                <a:gd name="connsiteX30" fmla="*/ 2759075 w 3479800"/>
                <a:gd name="connsiteY30" fmla="*/ 361950 h 701675"/>
                <a:gd name="connsiteX31" fmla="*/ 2914650 w 3479800"/>
                <a:gd name="connsiteY31" fmla="*/ 301625 h 701675"/>
                <a:gd name="connsiteX32" fmla="*/ 3025775 w 3479800"/>
                <a:gd name="connsiteY32" fmla="*/ 257175 h 701675"/>
                <a:gd name="connsiteX33" fmla="*/ 3133725 w 3479800"/>
                <a:gd name="connsiteY33" fmla="*/ 200025 h 701675"/>
                <a:gd name="connsiteX34" fmla="*/ 3203575 w 3479800"/>
                <a:gd name="connsiteY34" fmla="*/ 158750 h 701675"/>
                <a:gd name="connsiteX35" fmla="*/ 3289300 w 3479800"/>
                <a:gd name="connsiteY35" fmla="*/ 101600 h 701675"/>
                <a:gd name="connsiteX36" fmla="*/ 3368675 w 3479800"/>
                <a:gd name="connsiteY36" fmla="*/ 41275 h 701675"/>
                <a:gd name="connsiteX37" fmla="*/ 3390900 w 3479800"/>
                <a:gd name="connsiteY37" fmla="*/ 28575 h 701675"/>
                <a:gd name="connsiteX38" fmla="*/ 3425825 w 3479800"/>
                <a:gd name="connsiteY38" fmla="*/ 9525 h 701675"/>
                <a:gd name="connsiteX39" fmla="*/ 3451225 w 3479800"/>
                <a:gd name="connsiteY39" fmla="*/ 0 h 701675"/>
                <a:gd name="connsiteX40" fmla="*/ 3470275 w 3479800"/>
                <a:gd name="connsiteY40" fmla="*/ 3175 h 701675"/>
                <a:gd name="connsiteX41" fmla="*/ 3479800 w 3479800"/>
                <a:gd name="connsiteY41" fmla="*/ 19050 h 701675"/>
                <a:gd name="connsiteX42" fmla="*/ 3476625 w 3479800"/>
                <a:gd name="connsiteY42" fmla="*/ 44450 h 701675"/>
                <a:gd name="connsiteX43" fmla="*/ 3467100 w 3479800"/>
                <a:gd name="connsiteY43" fmla="*/ 85725 h 701675"/>
                <a:gd name="connsiteX44" fmla="*/ 3435350 w 3479800"/>
                <a:gd name="connsiteY44" fmla="*/ 139700 h 701675"/>
                <a:gd name="connsiteX45" fmla="*/ 3368675 w 3479800"/>
                <a:gd name="connsiteY45" fmla="*/ 203200 h 701675"/>
                <a:gd name="connsiteX46" fmla="*/ 3298825 w 3479800"/>
                <a:gd name="connsiteY46" fmla="*/ 266700 h 701675"/>
                <a:gd name="connsiteX47" fmla="*/ 3178175 w 3479800"/>
                <a:gd name="connsiteY47" fmla="*/ 352425 h 701675"/>
                <a:gd name="connsiteX48" fmla="*/ 3086100 w 3479800"/>
                <a:gd name="connsiteY48" fmla="*/ 412750 h 701675"/>
                <a:gd name="connsiteX49" fmla="*/ 2930525 w 3479800"/>
                <a:gd name="connsiteY49" fmla="*/ 492125 h 701675"/>
                <a:gd name="connsiteX50" fmla="*/ 2790825 w 3479800"/>
                <a:gd name="connsiteY50" fmla="*/ 542925 h 701675"/>
                <a:gd name="connsiteX51" fmla="*/ 2638425 w 3479800"/>
                <a:gd name="connsiteY51" fmla="*/ 587375 h 701675"/>
                <a:gd name="connsiteX52" fmla="*/ 2505075 w 3479800"/>
                <a:gd name="connsiteY52" fmla="*/ 619125 h 701675"/>
                <a:gd name="connsiteX53" fmla="*/ 2368550 w 3479800"/>
                <a:gd name="connsiteY53" fmla="*/ 641350 h 701675"/>
                <a:gd name="connsiteX54" fmla="*/ 2254250 w 3479800"/>
                <a:gd name="connsiteY54" fmla="*/ 660400 h 701675"/>
                <a:gd name="connsiteX55" fmla="*/ 2082800 w 3479800"/>
                <a:gd name="connsiteY55" fmla="*/ 673100 h 701675"/>
                <a:gd name="connsiteX56" fmla="*/ 1806575 w 3479800"/>
                <a:gd name="connsiteY56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942975 w 3479800"/>
                <a:gd name="connsiteY14" fmla="*/ 434975 h 701675"/>
                <a:gd name="connsiteX15" fmla="*/ 1050925 w 3479800"/>
                <a:gd name="connsiteY15" fmla="*/ 454025 h 701675"/>
                <a:gd name="connsiteX16" fmla="*/ 1152525 w 3479800"/>
                <a:gd name="connsiteY16" fmla="*/ 466725 h 701675"/>
                <a:gd name="connsiteX17" fmla="*/ 1254125 w 3479800"/>
                <a:gd name="connsiteY17" fmla="*/ 476250 h 701675"/>
                <a:gd name="connsiteX18" fmla="*/ 1339850 w 3479800"/>
                <a:gd name="connsiteY18" fmla="*/ 476250 h 701675"/>
                <a:gd name="connsiteX19" fmla="*/ 1533525 w 3479800"/>
                <a:gd name="connsiteY19" fmla="*/ 476250 h 701675"/>
                <a:gd name="connsiteX20" fmla="*/ 1720850 w 3479800"/>
                <a:gd name="connsiteY20" fmla="*/ 488950 h 701675"/>
                <a:gd name="connsiteX21" fmla="*/ 1835150 w 3479800"/>
                <a:gd name="connsiteY21" fmla="*/ 488950 h 701675"/>
                <a:gd name="connsiteX22" fmla="*/ 1997075 w 3479800"/>
                <a:gd name="connsiteY22" fmla="*/ 479425 h 701675"/>
                <a:gd name="connsiteX23" fmla="*/ 2051050 w 3479800"/>
                <a:gd name="connsiteY23" fmla="*/ 473075 h 701675"/>
                <a:gd name="connsiteX24" fmla="*/ 2206625 w 3479800"/>
                <a:gd name="connsiteY24" fmla="*/ 454025 h 701675"/>
                <a:gd name="connsiteX25" fmla="*/ 2355850 w 3479800"/>
                <a:gd name="connsiteY25" fmla="*/ 434975 h 701675"/>
                <a:gd name="connsiteX26" fmla="*/ 2479675 w 3479800"/>
                <a:gd name="connsiteY26" fmla="*/ 419100 h 701675"/>
                <a:gd name="connsiteX27" fmla="*/ 2593975 w 3479800"/>
                <a:gd name="connsiteY27" fmla="*/ 400050 h 701675"/>
                <a:gd name="connsiteX28" fmla="*/ 2676525 w 3479800"/>
                <a:gd name="connsiteY28" fmla="*/ 384175 h 701675"/>
                <a:gd name="connsiteX29" fmla="*/ 2759075 w 3479800"/>
                <a:gd name="connsiteY29" fmla="*/ 361950 h 701675"/>
                <a:gd name="connsiteX30" fmla="*/ 2914650 w 3479800"/>
                <a:gd name="connsiteY30" fmla="*/ 301625 h 701675"/>
                <a:gd name="connsiteX31" fmla="*/ 3025775 w 3479800"/>
                <a:gd name="connsiteY31" fmla="*/ 257175 h 701675"/>
                <a:gd name="connsiteX32" fmla="*/ 3133725 w 3479800"/>
                <a:gd name="connsiteY32" fmla="*/ 200025 h 701675"/>
                <a:gd name="connsiteX33" fmla="*/ 3203575 w 3479800"/>
                <a:gd name="connsiteY33" fmla="*/ 158750 h 701675"/>
                <a:gd name="connsiteX34" fmla="*/ 3289300 w 3479800"/>
                <a:gd name="connsiteY34" fmla="*/ 101600 h 701675"/>
                <a:gd name="connsiteX35" fmla="*/ 3368675 w 3479800"/>
                <a:gd name="connsiteY35" fmla="*/ 41275 h 701675"/>
                <a:gd name="connsiteX36" fmla="*/ 3390900 w 3479800"/>
                <a:gd name="connsiteY36" fmla="*/ 28575 h 701675"/>
                <a:gd name="connsiteX37" fmla="*/ 3425825 w 3479800"/>
                <a:gd name="connsiteY37" fmla="*/ 9525 h 701675"/>
                <a:gd name="connsiteX38" fmla="*/ 3451225 w 3479800"/>
                <a:gd name="connsiteY38" fmla="*/ 0 h 701675"/>
                <a:gd name="connsiteX39" fmla="*/ 3470275 w 3479800"/>
                <a:gd name="connsiteY39" fmla="*/ 3175 h 701675"/>
                <a:gd name="connsiteX40" fmla="*/ 3479800 w 3479800"/>
                <a:gd name="connsiteY40" fmla="*/ 19050 h 701675"/>
                <a:gd name="connsiteX41" fmla="*/ 3476625 w 3479800"/>
                <a:gd name="connsiteY41" fmla="*/ 44450 h 701675"/>
                <a:gd name="connsiteX42" fmla="*/ 3467100 w 3479800"/>
                <a:gd name="connsiteY42" fmla="*/ 85725 h 701675"/>
                <a:gd name="connsiteX43" fmla="*/ 3435350 w 3479800"/>
                <a:gd name="connsiteY43" fmla="*/ 139700 h 701675"/>
                <a:gd name="connsiteX44" fmla="*/ 3368675 w 3479800"/>
                <a:gd name="connsiteY44" fmla="*/ 203200 h 701675"/>
                <a:gd name="connsiteX45" fmla="*/ 3298825 w 3479800"/>
                <a:gd name="connsiteY45" fmla="*/ 266700 h 701675"/>
                <a:gd name="connsiteX46" fmla="*/ 3178175 w 3479800"/>
                <a:gd name="connsiteY46" fmla="*/ 352425 h 701675"/>
                <a:gd name="connsiteX47" fmla="*/ 3086100 w 3479800"/>
                <a:gd name="connsiteY47" fmla="*/ 412750 h 701675"/>
                <a:gd name="connsiteX48" fmla="*/ 2930525 w 3479800"/>
                <a:gd name="connsiteY48" fmla="*/ 492125 h 701675"/>
                <a:gd name="connsiteX49" fmla="*/ 2790825 w 3479800"/>
                <a:gd name="connsiteY49" fmla="*/ 542925 h 701675"/>
                <a:gd name="connsiteX50" fmla="*/ 2638425 w 3479800"/>
                <a:gd name="connsiteY50" fmla="*/ 587375 h 701675"/>
                <a:gd name="connsiteX51" fmla="*/ 2505075 w 3479800"/>
                <a:gd name="connsiteY51" fmla="*/ 619125 h 701675"/>
                <a:gd name="connsiteX52" fmla="*/ 2368550 w 3479800"/>
                <a:gd name="connsiteY52" fmla="*/ 641350 h 701675"/>
                <a:gd name="connsiteX53" fmla="*/ 2254250 w 3479800"/>
                <a:gd name="connsiteY53" fmla="*/ 660400 h 701675"/>
                <a:gd name="connsiteX54" fmla="*/ 2082800 w 3479800"/>
                <a:gd name="connsiteY54" fmla="*/ 673100 h 701675"/>
                <a:gd name="connsiteX55" fmla="*/ 1806575 w 3479800"/>
                <a:gd name="connsiteY55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050925 w 3479800"/>
                <a:gd name="connsiteY14" fmla="*/ 454025 h 701675"/>
                <a:gd name="connsiteX15" fmla="*/ 1152525 w 3479800"/>
                <a:gd name="connsiteY15" fmla="*/ 466725 h 701675"/>
                <a:gd name="connsiteX16" fmla="*/ 1254125 w 3479800"/>
                <a:gd name="connsiteY16" fmla="*/ 476250 h 701675"/>
                <a:gd name="connsiteX17" fmla="*/ 1339850 w 3479800"/>
                <a:gd name="connsiteY17" fmla="*/ 476250 h 701675"/>
                <a:gd name="connsiteX18" fmla="*/ 1533525 w 3479800"/>
                <a:gd name="connsiteY18" fmla="*/ 476250 h 701675"/>
                <a:gd name="connsiteX19" fmla="*/ 1720850 w 3479800"/>
                <a:gd name="connsiteY19" fmla="*/ 488950 h 701675"/>
                <a:gd name="connsiteX20" fmla="*/ 1835150 w 3479800"/>
                <a:gd name="connsiteY20" fmla="*/ 488950 h 701675"/>
                <a:gd name="connsiteX21" fmla="*/ 1997075 w 3479800"/>
                <a:gd name="connsiteY21" fmla="*/ 479425 h 701675"/>
                <a:gd name="connsiteX22" fmla="*/ 2051050 w 3479800"/>
                <a:gd name="connsiteY22" fmla="*/ 473075 h 701675"/>
                <a:gd name="connsiteX23" fmla="*/ 2206625 w 3479800"/>
                <a:gd name="connsiteY23" fmla="*/ 454025 h 701675"/>
                <a:gd name="connsiteX24" fmla="*/ 2355850 w 3479800"/>
                <a:gd name="connsiteY24" fmla="*/ 434975 h 701675"/>
                <a:gd name="connsiteX25" fmla="*/ 2479675 w 3479800"/>
                <a:gd name="connsiteY25" fmla="*/ 419100 h 701675"/>
                <a:gd name="connsiteX26" fmla="*/ 2593975 w 3479800"/>
                <a:gd name="connsiteY26" fmla="*/ 400050 h 701675"/>
                <a:gd name="connsiteX27" fmla="*/ 2676525 w 3479800"/>
                <a:gd name="connsiteY27" fmla="*/ 384175 h 701675"/>
                <a:gd name="connsiteX28" fmla="*/ 2759075 w 3479800"/>
                <a:gd name="connsiteY28" fmla="*/ 361950 h 701675"/>
                <a:gd name="connsiteX29" fmla="*/ 2914650 w 3479800"/>
                <a:gd name="connsiteY29" fmla="*/ 301625 h 701675"/>
                <a:gd name="connsiteX30" fmla="*/ 3025775 w 3479800"/>
                <a:gd name="connsiteY30" fmla="*/ 257175 h 701675"/>
                <a:gd name="connsiteX31" fmla="*/ 3133725 w 3479800"/>
                <a:gd name="connsiteY31" fmla="*/ 200025 h 701675"/>
                <a:gd name="connsiteX32" fmla="*/ 3203575 w 3479800"/>
                <a:gd name="connsiteY32" fmla="*/ 158750 h 701675"/>
                <a:gd name="connsiteX33" fmla="*/ 3289300 w 3479800"/>
                <a:gd name="connsiteY33" fmla="*/ 101600 h 701675"/>
                <a:gd name="connsiteX34" fmla="*/ 3368675 w 3479800"/>
                <a:gd name="connsiteY34" fmla="*/ 41275 h 701675"/>
                <a:gd name="connsiteX35" fmla="*/ 3390900 w 3479800"/>
                <a:gd name="connsiteY35" fmla="*/ 28575 h 701675"/>
                <a:gd name="connsiteX36" fmla="*/ 3425825 w 3479800"/>
                <a:gd name="connsiteY36" fmla="*/ 9525 h 701675"/>
                <a:gd name="connsiteX37" fmla="*/ 3451225 w 3479800"/>
                <a:gd name="connsiteY37" fmla="*/ 0 h 701675"/>
                <a:gd name="connsiteX38" fmla="*/ 3470275 w 3479800"/>
                <a:gd name="connsiteY38" fmla="*/ 3175 h 701675"/>
                <a:gd name="connsiteX39" fmla="*/ 3479800 w 3479800"/>
                <a:gd name="connsiteY39" fmla="*/ 19050 h 701675"/>
                <a:gd name="connsiteX40" fmla="*/ 3476625 w 3479800"/>
                <a:gd name="connsiteY40" fmla="*/ 44450 h 701675"/>
                <a:gd name="connsiteX41" fmla="*/ 3467100 w 3479800"/>
                <a:gd name="connsiteY41" fmla="*/ 85725 h 701675"/>
                <a:gd name="connsiteX42" fmla="*/ 3435350 w 3479800"/>
                <a:gd name="connsiteY42" fmla="*/ 139700 h 701675"/>
                <a:gd name="connsiteX43" fmla="*/ 3368675 w 3479800"/>
                <a:gd name="connsiteY43" fmla="*/ 203200 h 701675"/>
                <a:gd name="connsiteX44" fmla="*/ 3298825 w 3479800"/>
                <a:gd name="connsiteY44" fmla="*/ 266700 h 701675"/>
                <a:gd name="connsiteX45" fmla="*/ 3178175 w 3479800"/>
                <a:gd name="connsiteY45" fmla="*/ 352425 h 701675"/>
                <a:gd name="connsiteX46" fmla="*/ 3086100 w 3479800"/>
                <a:gd name="connsiteY46" fmla="*/ 412750 h 701675"/>
                <a:gd name="connsiteX47" fmla="*/ 2930525 w 3479800"/>
                <a:gd name="connsiteY47" fmla="*/ 492125 h 701675"/>
                <a:gd name="connsiteX48" fmla="*/ 2790825 w 3479800"/>
                <a:gd name="connsiteY48" fmla="*/ 542925 h 701675"/>
                <a:gd name="connsiteX49" fmla="*/ 2638425 w 3479800"/>
                <a:gd name="connsiteY49" fmla="*/ 587375 h 701675"/>
                <a:gd name="connsiteX50" fmla="*/ 2505075 w 3479800"/>
                <a:gd name="connsiteY50" fmla="*/ 619125 h 701675"/>
                <a:gd name="connsiteX51" fmla="*/ 2368550 w 3479800"/>
                <a:gd name="connsiteY51" fmla="*/ 641350 h 701675"/>
                <a:gd name="connsiteX52" fmla="*/ 2254250 w 3479800"/>
                <a:gd name="connsiteY52" fmla="*/ 660400 h 701675"/>
                <a:gd name="connsiteX53" fmla="*/ 2082800 w 3479800"/>
                <a:gd name="connsiteY53" fmla="*/ 673100 h 701675"/>
                <a:gd name="connsiteX54" fmla="*/ 1806575 w 3479800"/>
                <a:gd name="connsiteY54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152525 w 3479800"/>
                <a:gd name="connsiteY14" fmla="*/ 466725 h 701675"/>
                <a:gd name="connsiteX15" fmla="*/ 1254125 w 3479800"/>
                <a:gd name="connsiteY15" fmla="*/ 476250 h 701675"/>
                <a:gd name="connsiteX16" fmla="*/ 1339850 w 3479800"/>
                <a:gd name="connsiteY16" fmla="*/ 476250 h 701675"/>
                <a:gd name="connsiteX17" fmla="*/ 1533525 w 3479800"/>
                <a:gd name="connsiteY17" fmla="*/ 476250 h 701675"/>
                <a:gd name="connsiteX18" fmla="*/ 1720850 w 3479800"/>
                <a:gd name="connsiteY18" fmla="*/ 488950 h 701675"/>
                <a:gd name="connsiteX19" fmla="*/ 1835150 w 3479800"/>
                <a:gd name="connsiteY19" fmla="*/ 488950 h 701675"/>
                <a:gd name="connsiteX20" fmla="*/ 1997075 w 3479800"/>
                <a:gd name="connsiteY20" fmla="*/ 479425 h 701675"/>
                <a:gd name="connsiteX21" fmla="*/ 2051050 w 3479800"/>
                <a:gd name="connsiteY21" fmla="*/ 473075 h 701675"/>
                <a:gd name="connsiteX22" fmla="*/ 2206625 w 3479800"/>
                <a:gd name="connsiteY22" fmla="*/ 454025 h 701675"/>
                <a:gd name="connsiteX23" fmla="*/ 2355850 w 3479800"/>
                <a:gd name="connsiteY23" fmla="*/ 434975 h 701675"/>
                <a:gd name="connsiteX24" fmla="*/ 2479675 w 3479800"/>
                <a:gd name="connsiteY24" fmla="*/ 419100 h 701675"/>
                <a:gd name="connsiteX25" fmla="*/ 2593975 w 3479800"/>
                <a:gd name="connsiteY25" fmla="*/ 400050 h 701675"/>
                <a:gd name="connsiteX26" fmla="*/ 2676525 w 3479800"/>
                <a:gd name="connsiteY26" fmla="*/ 384175 h 701675"/>
                <a:gd name="connsiteX27" fmla="*/ 2759075 w 3479800"/>
                <a:gd name="connsiteY27" fmla="*/ 361950 h 701675"/>
                <a:gd name="connsiteX28" fmla="*/ 2914650 w 3479800"/>
                <a:gd name="connsiteY28" fmla="*/ 301625 h 701675"/>
                <a:gd name="connsiteX29" fmla="*/ 3025775 w 3479800"/>
                <a:gd name="connsiteY29" fmla="*/ 257175 h 701675"/>
                <a:gd name="connsiteX30" fmla="*/ 3133725 w 3479800"/>
                <a:gd name="connsiteY30" fmla="*/ 200025 h 701675"/>
                <a:gd name="connsiteX31" fmla="*/ 3203575 w 3479800"/>
                <a:gd name="connsiteY31" fmla="*/ 158750 h 701675"/>
                <a:gd name="connsiteX32" fmla="*/ 3289300 w 3479800"/>
                <a:gd name="connsiteY32" fmla="*/ 101600 h 701675"/>
                <a:gd name="connsiteX33" fmla="*/ 3368675 w 3479800"/>
                <a:gd name="connsiteY33" fmla="*/ 41275 h 701675"/>
                <a:gd name="connsiteX34" fmla="*/ 3390900 w 3479800"/>
                <a:gd name="connsiteY34" fmla="*/ 28575 h 701675"/>
                <a:gd name="connsiteX35" fmla="*/ 3425825 w 3479800"/>
                <a:gd name="connsiteY35" fmla="*/ 9525 h 701675"/>
                <a:gd name="connsiteX36" fmla="*/ 3451225 w 3479800"/>
                <a:gd name="connsiteY36" fmla="*/ 0 h 701675"/>
                <a:gd name="connsiteX37" fmla="*/ 3470275 w 3479800"/>
                <a:gd name="connsiteY37" fmla="*/ 3175 h 701675"/>
                <a:gd name="connsiteX38" fmla="*/ 3479800 w 3479800"/>
                <a:gd name="connsiteY38" fmla="*/ 19050 h 701675"/>
                <a:gd name="connsiteX39" fmla="*/ 3476625 w 3479800"/>
                <a:gd name="connsiteY39" fmla="*/ 44450 h 701675"/>
                <a:gd name="connsiteX40" fmla="*/ 3467100 w 3479800"/>
                <a:gd name="connsiteY40" fmla="*/ 85725 h 701675"/>
                <a:gd name="connsiteX41" fmla="*/ 3435350 w 3479800"/>
                <a:gd name="connsiteY41" fmla="*/ 139700 h 701675"/>
                <a:gd name="connsiteX42" fmla="*/ 3368675 w 3479800"/>
                <a:gd name="connsiteY42" fmla="*/ 203200 h 701675"/>
                <a:gd name="connsiteX43" fmla="*/ 3298825 w 3479800"/>
                <a:gd name="connsiteY43" fmla="*/ 266700 h 701675"/>
                <a:gd name="connsiteX44" fmla="*/ 3178175 w 3479800"/>
                <a:gd name="connsiteY44" fmla="*/ 352425 h 701675"/>
                <a:gd name="connsiteX45" fmla="*/ 3086100 w 3479800"/>
                <a:gd name="connsiteY45" fmla="*/ 412750 h 701675"/>
                <a:gd name="connsiteX46" fmla="*/ 2930525 w 3479800"/>
                <a:gd name="connsiteY46" fmla="*/ 492125 h 701675"/>
                <a:gd name="connsiteX47" fmla="*/ 2790825 w 3479800"/>
                <a:gd name="connsiteY47" fmla="*/ 542925 h 701675"/>
                <a:gd name="connsiteX48" fmla="*/ 2638425 w 3479800"/>
                <a:gd name="connsiteY48" fmla="*/ 587375 h 701675"/>
                <a:gd name="connsiteX49" fmla="*/ 2505075 w 3479800"/>
                <a:gd name="connsiteY49" fmla="*/ 619125 h 701675"/>
                <a:gd name="connsiteX50" fmla="*/ 2368550 w 3479800"/>
                <a:gd name="connsiteY50" fmla="*/ 641350 h 701675"/>
                <a:gd name="connsiteX51" fmla="*/ 2254250 w 3479800"/>
                <a:gd name="connsiteY51" fmla="*/ 660400 h 701675"/>
                <a:gd name="connsiteX52" fmla="*/ 2082800 w 3479800"/>
                <a:gd name="connsiteY52" fmla="*/ 673100 h 701675"/>
                <a:gd name="connsiteX53" fmla="*/ 1806575 w 3479800"/>
                <a:gd name="connsiteY5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254125 w 3479800"/>
                <a:gd name="connsiteY14" fmla="*/ 476250 h 701675"/>
                <a:gd name="connsiteX15" fmla="*/ 1339850 w 3479800"/>
                <a:gd name="connsiteY15" fmla="*/ 476250 h 701675"/>
                <a:gd name="connsiteX16" fmla="*/ 1533525 w 3479800"/>
                <a:gd name="connsiteY16" fmla="*/ 476250 h 701675"/>
                <a:gd name="connsiteX17" fmla="*/ 1720850 w 3479800"/>
                <a:gd name="connsiteY17" fmla="*/ 488950 h 701675"/>
                <a:gd name="connsiteX18" fmla="*/ 1835150 w 3479800"/>
                <a:gd name="connsiteY18" fmla="*/ 488950 h 701675"/>
                <a:gd name="connsiteX19" fmla="*/ 1997075 w 3479800"/>
                <a:gd name="connsiteY19" fmla="*/ 479425 h 701675"/>
                <a:gd name="connsiteX20" fmla="*/ 2051050 w 3479800"/>
                <a:gd name="connsiteY20" fmla="*/ 473075 h 701675"/>
                <a:gd name="connsiteX21" fmla="*/ 2206625 w 3479800"/>
                <a:gd name="connsiteY21" fmla="*/ 454025 h 701675"/>
                <a:gd name="connsiteX22" fmla="*/ 2355850 w 3479800"/>
                <a:gd name="connsiteY22" fmla="*/ 434975 h 701675"/>
                <a:gd name="connsiteX23" fmla="*/ 2479675 w 3479800"/>
                <a:gd name="connsiteY23" fmla="*/ 419100 h 701675"/>
                <a:gd name="connsiteX24" fmla="*/ 2593975 w 3479800"/>
                <a:gd name="connsiteY24" fmla="*/ 400050 h 701675"/>
                <a:gd name="connsiteX25" fmla="*/ 2676525 w 3479800"/>
                <a:gd name="connsiteY25" fmla="*/ 384175 h 701675"/>
                <a:gd name="connsiteX26" fmla="*/ 2759075 w 3479800"/>
                <a:gd name="connsiteY26" fmla="*/ 361950 h 701675"/>
                <a:gd name="connsiteX27" fmla="*/ 2914650 w 3479800"/>
                <a:gd name="connsiteY27" fmla="*/ 301625 h 701675"/>
                <a:gd name="connsiteX28" fmla="*/ 3025775 w 3479800"/>
                <a:gd name="connsiteY28" fmla="*/ 257175 h 701675"/>
                <a:gd name="connsiteX29" fmla="*/ 3133725 w 3479800"/>
                <a:gd name="connsiteY29" fmla="*/ 200025 h 701675"/>
                <a:gd name="connsiteX30" fmla="*/ 3203575 w 3479800"/>
                <a:gd name="connsiteY30" fmla="*/ 158750 h 701675"/>
                <a:gd name="connsiteX31" fmla="*/ 3289300 w 3479800"/>
                <a:gd name="connsiteY31" fmla="*/ 101600 h 701675"/>
                <a:gd name="connsiteX32" fmla="*/ 3368675 w 3479800"/>
                <a:gd name="connsiteY32" fmla="*/ 41275 h 701675"/>
                <a:gd name="connsiteX33" fmla="*/ 3390900 w 3479800"/>
                <a:gd name="connsiteY33" fmla="*/ 28575 h 701675"/>
                <a:gd name="connsiteX34" fmla="*/ 3425825 w 3479800"/>
                <a:gd name="connsiteY34" fmla="*/ 9525 h 701675"/>
                <a:gd name="connsiteX35" fmla="*/ 3451225 w 3479800"/>
                <a:gd name="connsiteY35" fmla="*/ 0 h 701675"/>
                <a:gd name="connsiteX36" fmla="*/ 3470275 w 3479800"/>
                <a:gd name="connsiteY36" fmla="*/ 3175 h 701675"/>
                <a:gd name="connsiteX37" fmla="*/ 3479800 w 3479800"/>
                <a:gd name="connsiteY37" fmla="*/ 19050 h 701675"/>
                <a:gd name="connsiteX38" fmla="*/ 3476625 w 3479800"/>
                <a:gd name="connsiteY38" fmla="*/ 44450 h 701675"/>
                <a:gd name="connsiteX39" fmla="*/ 3467100 w 3479800"/>
                <a:gd name="connsiteY39" fmla="*/ 85725 h 701675"/>
                <a:gd name="connsiteX40" fmla="*/ 3435350 w 3479800"/>
                <a:gd name="connsiteY40" fmla="*/ 139700 h 701675"/>
                <a:gd name="connsiteX41" fmla="*/ 3368675 w 3479800"/>
                <a:gd name="connsiteY41" fmla="*/ 203200 h 701675"/>
                <a:gd name="connsiteX42" fmla="*/ 3298825 w 3479800"/>
                <a:gd name="connsiteY42" fmla="*/ 266700 h 701675"/>
                <a:gd name="connsiteX43" fmla="*/ 3178175 w 3479800"/>
                <a:gd name="connsiteY43" fmla="*/ 352425 h 701675"/>
                <a:gd name="connsiteX44" fmla="*/ 3086100 w 3479800"/>
                <a:gd name="connsiteY44" fmla="*/ 412750 h 701675"/>
                <a:gd name="connsiteX45" fmla="*/ 2930525 w 3479800"/>
                <a:gd name="connsiteY45" fmla="*/ 492125 h 701675"/>
                <a:gd name="connsiteX46" fmla="*/ 2790825 w 3479800"/>
                <a:gd name="connsiteY46" fmla="*/ 542925 h 701675"/>
                <a:gd name="connsiteX47" fmla="*/ 2638425 w 3479800"/>
                <a:gd name="connsiteY47" fmla="*/ 587375 h 701675"/>
                <a:gd name="connsiteX48" fmla="*/ 2505075 w 3479800"/>
                <a:gd name="connsiteY48" fmla="*/ 619125 h 701675"/>
                <a:gd name="connsiteX49" fmla="*/ 2368550 w 3479800"/>
                <a:gd name="connsiteY49" fmla="*/ 641350 h 701675"/>
                <a:gd name="connsiteX50" fmla="*/ 2254250 w 3479800"/>
                <a:gd name="connsiteY50" fmla="*/ 660400 h 701675"/>
                <a:gd name="connsiteX51" fmla="*/ 2082800 w 3479800"/>
                <a:gd name="connsiteY51" fmla="*/ 673100 h 701675"/>
                <a:gd name="connsiteX52" fmla="*/ 1806575 w 3479800"/>
                <a:gd name="connsiteY5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339850 w 3479800"/>
                <a:gd name="connsiteY14" fmla="*/ 476250 h 701675"/>
                <a:gd name="connsiteX15" fmla="*/ 1533525 w 3479800"/>
                <a:gd name="connsiteY15" fmla="*/ 476250 h 701675"/>
                <a:gd name="connsiteX16" fmla="*/ 1720850 w 3479800"/>
                <a:gd name="connsiteY16" fmla="*/ 488950 h 701675"/>
                <a:gd name="connsiteX17" fmla="*/ 1835150 w 3479800"/>
                <a:gd name="connsiteY17" fmla="*/ 488950 h 701675"/>
                <a:gd name="connsiteX18" fmla="*/ 1997075 w 3479800"/>
                <a:gd name="connsiteY18" fmla="*/ 479425 h 701675"/>
                <a:gd name="connsiteX19" fmla="*/ 2051050 w 3479800"/>
                <a:gd name="connsiteY19" fmla="*/ 473075 h 701675"/>
                <a:gd name="connsiteX20" fmla="*/ 2206625 w 3479800"/>
                <a:gd name="connsiteY20" fmla="*/ 454025 h 701675"/>
                <a:gd name="connsiteX21" fmla="*/ 2355850 w 3479800"/>
                <a:gd name="connsiteY21" fmla="*/ 434975 h 701675"/>
                <a:gd name="connsiteX22" fmla="*/ 2479675 w 3479800"/>
                <a:gd name="connsiteY22" fmla="*/ 419100 h 701675"/>
                <a:gd name="connsiteX23" fmla="*/ 2593975 w 3479800"/>
                <a:gd name="connsiteY23" fmla="*/ 400050 h 701675"/>
                <a:gd name="connsiteX24" fmla="*/ 2676525 w 3479800"/>
                <a:gd name="connsiteY24" fmla="*/ 384175 h 701675"/>
                <a:gd name="connsiteX25" fmla="*/ 2759075 w 3479800"/>
                <a:gd name="connsiteY25" fmla="*/ 361950 h 701675"/>
                <a:gd name="connsiteX26" fmla="*/ 2914650 w 3479800"/>
                <a:gd name="connsiteY26" fmla="*/ 301625 h 701675"/>
                <a:gd name="connsiteX27" fmla="*/ 3025775 w 3479800"/>
                <a:gd name="connsiteY27" fmla="*/ 257175 h 701675"/>
                <a:gd name="connsiteX28" fmla="*/ 3133725 w 3479800"/>
                <a:gd name="connsiteY28" fmla="*/ 200025 h 701675"/>
                <a:gd name="connsiteX29" fmla="*/ 3203575 w 3479800"/>
                <a:gd name="connsiteY29" fmla="*/ 158750 h 701675"/>
                <a:gd name="connsiteX30" fmla="*/ 3289300 w 3479800"/>
                <a:gd name="connsiteY30" fmla="*/ 101600 h 701675"/>
                <a:gd name="connsiteX31" fmla="*/ 3368675 w 3479800"/>
                <a:gd name="connsiteY31" fmla="*/ 41275 h 701675"/>
                <a:gd name="connsiteX32" fmla="*/ 3390900 w 3479800"/>
                <a:gd name="connsiteY32" fmla="*/ 28575 h 701675"/>
                <a:gd name="connsiteX33" fmla="*/ 3425825 w 3479800"/>
                <a:gd name="connsiteY33" fmla="*/ 9525 h 701675"/>
                <a:gd name="connsiteX34" fmla="*/ 3451225 w 3479800"/>
                <a:gd name="connsiteY34" fmla="*/ 0 h 701675"/>
                <a:gd name="connsiteX35" fmla="*/ 3470275 w 3479800"/>
                <a:gd name="connsiteY35" fmla="*/ 3175 h 701675"/>
                <a:gd name="connsiteX36" fmla="*/ 3479800 w 3479800"/>
                <a:gd name="connsiteY36" fmla="*/ 19050 h 701675"/>
                <a:gd name="connsiteX37" fmla="*/ 3476625 w 3479800"/>
                <a:gd name="connsiteY37" fmla="*/ 44450 h 701675"/>
                <a:gd name="connsiteX38" fmla="*/ 3467100 w 3479800"/>
                <a:gd name="connsiteY38" fmla="*/ 85725 h 701675"/>
                <a:gd name="connsiteX39" fmla="*/ 3435350 w 3479800"/>
                <a:gd name="connsiteY39" fmla="*/ 139700 h 701675"/>
                <a:gd name="connsiteX40" fmla="*/ 3368675 w 3479800"/>
                <a:gd name="connsiteY40" fmla="*/ 203200 h 701675"/>
                <a:gd name="connsiteX41" fmla="*/ 3298825 w 3479800"/>
                <a:gd name="connsiteY41" fmla="*/ 266700 h 701675"/>
                <a:gd name="connsiteX42" fmla="*/ 3178175 w 3479800"/>
                <a:gd name="connsiteY42" fmla="*/ 352425 h 701675"/>
                <a:gd name="connsiteX43" fmla="*/ 3086100 w 3479800"/>
                <a:gd name="connsiteY43" fmla="*/ 412750 h 701675"/>
                <a:gd name="connsiteX44" fmla="*/ 2930525 w 3479800"/>
                <a:gd name="connsiteY44" fmla="*/ 492125 h 701675"/>
                <a:gd name="connsiteX45" fmla="*/ 2790825 w 3479800"/>
                <a:gd name="connsiteY45" fmla="*/ 542925 h 701675"/>
                <a:gd name="connsiteX46" fmla="*/ 2638425 w 3479800"/>
                <a:gd name="connsiteY46" fmla="*/ 587375 h 701675"/>
                <a:gd name="connsiteX47" fmla="*/ 2505075 w 3479800"/>
                <a:gd name="connsiteY47" fmla="*/ 619125 h 701675"/>
                <a:gd name="connsiteX48" fmla="*/ 2368550 w 3479800"/>
                <a:gd name="connsiteY48" fmla="*/ 641350 h 701675"/>
                <a:gd name="connsiteX49" fmla="*/ 2254250 w 3479800"/>
                <a:gd name="connsiteY49" fmla="*/ 660400 h 701675"/>
                <a:gd name="connsiteX50" fmla="*/ 2082800 w 3479800"/>
                <a:gd name="connsiteY50" fmla="*/ 673100 h 701675"/>
                <a:gd name="connsiteX51" fmla="*/ 1806575 w 3479800"/>
                <a:gd name="connsiteY51" fmla="*/ 692150 h 701675"/>
                <a:gd name="connsiteX0" fmla="*/ 1762125 w 3435350"/>
                <a:gd name="connsiteY0" fmla="*/ 692150 h 701675"/>
                <a:gd name="connsiteX1" fmla="*/ 1504950 w 3435350"/>
                <a:gd name="connsiteY1" fmla="*/ 701675 h 701675"/>
                <a:gd name="connsiteX2" fmla="*/ 1339850 w 3435350"/>
                <a:gd name="connsiteY2" fmla="*/ 695325 h 701675"/>
                <a:gd name="connsiteX3" fmla="*/ 1108075 w 3435350"/>
                <a:gd name="connsiteY3" fmla="*/ 682625 h 701675"/>
                <a:gd name="connsiteX4" fmla="*/ 955675 w 3435350"/>
                <a:gd name="connsiteY4" fmla="*/ 666750 h 701675"/>
                <a:gd name="connsiteX5" fmla="*/ 781050 w 3435350"/>
                <a:gd name="connsiteY5" fmla="*/ 644525 h 701675"/>
                <a:gd name="connsiteX6" fmla="*/ 631825 w 3435350"/>
                <a:gd name="connsiteY6" fmla="*/ 619125 h 701675"/>
                <a:gd name="connsiteX7" fmla="*/ 492125 w 3435350"/>
                <a:gd name="connsiteY7" fmla="*/ 581025 h 701675"/>
                <a:gd name="connsiteX8" fmla="*/ 393700 w 3435350"/>
                <a:gd name="connsiteY8" fmla="*/ 546100 h 701675"/>
                <a:gd name="connsiteX9" fmla="*/ 282575 w 3435350"/>
                <a:gd name="connsiteY9" fmla="*/ 492125 h 701675"/>
                <a:gd name="connsiteX10" fmla="*/ 184150 w 3435350"/>
                <a:gd name="connsiteY10" fmla="*/ 431800 h 701675"/>
                <a:gd name="connsiteX11" fmla="*/ 95250 w 3435350"/>
                <a:gd name="connsiteY11" fmla="*/ 365125 h 701675"/>
                <a:gd name="connsiteX12" fmla="*/ 0 w 3435350"/>
                <a:gd name="connsiteY12" fmla="*/ 279400 h 701675"/>
                <a:gd name="connsiteX13" fmla="*/ 1295400 w 3435350"/>
                <a:gd name="connsiteY13" fmla="*/ 476250 h 701675"/>
                <a:gd name="connsiteX14" fmla="*/ 1489075 w 3435350"/>
                <a:gd name="connsiteY14" fmla="*/ 476250 h 701675"/>
                <a:gd name="connsiteX15" fmla="*/ 1676400 w 3435350"/>
                <a:gd name="connsiteY15" fmla="*/ 488950 h 701675"/>
                <a:gd name="connsiteX16" fmla="*/ 1790700 w 3435350"/>
                <a:gd name="connsiteY16" fmla="*/ 488950 h 701675"/>
                <a:gd name="connsiteX17" fmla="*/ 1952625 w 3435350"/>
                <a:gd name="connsiteY17" fmla="*/ 479425 h 701675"/>
                <a:gd name="connsiteX18" fmla="*/ 2006600 w 3435350"/>
                <a:gd name="connsiteY18" fmla="*/ 473075 h 701675"/>
                <a:gd name="connsiteX19" fmla="*/ 2162175 w 3435350"/>
                <a:gd name="connsiteY19" fmla="*/ 454025 h 701675"/>
                <a:gd name="connsiteX20" fmla="*/ 2311400 w 3435350"/>
                <a:gd name="connsiteY20" fmla="*/ 434975 h 701675"/>
                <a:gd name="connsiteX21" fmla="*/ 2435225 w 3435350"/>
                <a:gd name="connsiteY21" fmla="*/ 419100 h 701675"/>
                <a:gd name="connsiteX22" fmla="*/ 2549525 w 3435350"/>
                <a:gd name="connsiteY22" fmla="*/ 400050 h 701675"/>
                <a:gd name="connsiteX23" fmla="*/ 2632075 w 3435350"/>
                <a:gd name="connsiteY23" fmla="*/ 384175 h 701675"/>
                <a:gd name="connsiteX24" fmla="*/ 2714625 w 3435350"/>
                <a:gd name="connsiteY24" fmla="*/ 361950 h 701675"/>
                <a:gd name="connsiteX25" fmla="*/ 2870200 w 3435350"/>
                <a:gd name="connsiteY25" fmla="*/ 301625 h 701675"/>
                <a:gd name="connsiteX26" fmla="*/ 2981325 w 3435350"/>
                <a:gd name="connsiteY26" fmla="*/ 257175 h 701675"/>
                <a:gd name="connsiteX27" fmla="*/ 3089275 w 3435350"/>
                <a:gd name="connsiteY27" fmla="*/ 200025 h 701675"/>
                <a:gd name="connsiteX28" fmla="*/ 3159125 w 3435350"/>
                <a:gd name="connsiteY28" fmla="*/ 158750 h 701675"/>
                <a:gd name="connsiteX29" fmla="*/ 3244850 w 3435350"/>
                <a:gd name="connsiteY29" fmla="*/ 101600 h 701675"/>
                <a:gd name="connsiteX30" fmla="*/ 3324225 w 3435350"/>
                <a:gd name="connsiteY30" fmla="*/ 41275 h 701675"/>
                <a:gd name="connsiteX31" fmla="*/ 3346450 w 3435350"/>
                <a:gd name="connsiteY31" fmla="*/ 28575 h 701675"/>
                <a:gd name="connsiteX32" fmla="*/ 3381375 w 3435350"/>
                <a:gd name="connsiteY32" fmla="*/ 9525 h 701675"/>
                <a:gd name="connsiteX33" fmla="*/ 3406775 w 3435350"/>
                <a:gd name="connsiteY33" fmla="*/ 0 h 701675"/>
                <a:gd name="connsiteX34" fmla="*/ 3425825 w 3435350"/>
                <a:gd name="connsiteY34" fmla="*/ 3175 h 701675"/>
                <a:gd name="connsiteX35" fmla="*/ 3435350 w 3435350"/>
                <a:gd name="connsiteY35" fmla="*/ 19050 h 701675"/>
                <a:gd name="connsiteX36" fmla="*/ 3432175 w 3435350"/>
                <a:gd name="connsiteY36" fmla="*/ 44450 h 701675"/>
                <a:gd name="connsiteX37" fmla="*/ 3422650 w 3435350"/>
                <a:gd name="connsiteY37" fmla="*/ 85725 h 701675"/>
                <a:gd name="connsiteX38" fmla="*/ 3390900 w 3435350"/>
                <a:gd name="connsiteY38" fmla="*/ 139700 h 701675"/>
                <a:gd name="connsiteX39" fmla="*/ 3324225 w 3435350"/>
                <a:gd name="connsiteY39" fmla="*/ 203200 h 701675"/>
                <a:gd name="connsiteX40" fmla="*/ 3254375 w 3435350"/>
                <a:gd name="connsiteY40" fmla="*/ 266700 h 701675"/>
                <a:gd name="connsiteX41" fmla="*/ 3133725 w 3435350"/>
                <a:gd name="connsiteY41" fmla="*/ 352425 h 701675"/>
                <a:gd name="connsiteX42" fmla="*/ 3041650 w 3435350"/>
                <a:gd name="connsiteY42" fmla="*/ 412750 h 701675"/>
                <a:gd name="connsiteX43" fmla="*/ 2886075 w 3435350"/>
                <a:gd name="connsiteY43" fmla="*/ 492125 h 701675"/>
                <a:gd name="connsiteX44" fmla="*/ 2746375 w 3435350"/>
                <a:gd name="connsiteY44" fmla="*/ 542925 h 701675"/>
                <a:gd name="connsiteX45" fmla="*/ 2593975 w 3435350"/>
                <a:gd name="connsiteY45" fmla="*/ 587375 h 701675"/>
                <a:gd name="connsiteX46" fmla="*/ 2460625 w 3435350"/>
                <a:gd name="connsiteY46" fmla="*/ 619125 h 701675"/>
                <a:gd name="connsiteX47" fmla="*/ 2324100 w 3435350"/>
                <a:gd name="connsiteY47" fmla="*/ 641350 h 701675"/>
                <a:gd name="connsiteX48" fmla="*/ 2209800 w 3435350"/>
                <a:gd name="connsiteY48" fmla="*/ 660400 h 701675"/>
                <a:gd name="connsiteX49" fmla="*/ 2038350 w 3435350"/>
                <a:gd name="connsiteY49" fmla="*/ 673100 h 701675"/>
                <a:gd name="connsiteX50" fmla="*/ 1762125 w 3435350"/>
                <a:gd name="connsiteY50" fmla="*/ 692150 h 701675"/>
                <a:gd name="connsiteX0" fmla="*/ 1666875 w 3340100"/>
                <a:gd name="connsiteY0" fmla="*/ 692150 h 701675"/>
                <a:gd name="connsiteX1" fmla="*/ 1409700 w 3340100"/>
                <a:gd name="connsiteY1" fmla="*/ 701675 h 701675"/>
                <a:gd name="connsiteX2" fmla="*/ 1244600 w 3340100"/>
                <a:gd name="connsiteY2" fmla="*/ 695325 h 701675"/>
                <a:gd name="connsiteX3" fmla="*/ 1012825 w 3340100"/>
                <a:gd name="connsiteY3" fmla="*/ 682625 h 701675"/>
                <a:gd name="connsiteX4" fmla="*/ 860425 w 3340100"/>
                <a:gd name="connsiteY4" fmla="*/ 666750 h 701675"/>
                <a:gd name="connsiteX5" fmla="*/ 685800 w 3340100"/>
                <a:gd name="connsiteY5" fmla="*/ 644525 h 701675"/>
                <a:gd name="connsiteX6" fmla="*/ 536575 w 3340100"/>
                <a:gd name="connsiteY6" fmla="*/ 619125 h 701675"/>
                <a:gd name="connsiteX7" fmla="*/ 396875 w 3340100"/>
                <a:gd name="connsiteY7" fmla="*/ 581025 h 701675"/>
                <a:gd name="connsiteX8" fmla="*/ 298450 w 3340100"/>
                <a:gd name="connsiteY8" fmla="*/ 546100 h 701675"/>
                <a:gd name="connsiteX9" fmla="*/ 187325 w 3340100"/>
                <a:gd name="connsiteY9" fmla="*/ 492125 h 701675"/>
                <a:gd name="connsiteX10" fmla="*/ 88900 w 3340100"/>
                <a:gd name="connsiteY10" fmla="*/ 431800 h 701675"/>
                <a:gd name="connsiteX11" fmla="*/ 0 w 3340100"/>
                <a:gd name="connsiteY11" fmla="*/ 365125 h 701675"/>
                <a:gd name="connsiteX12" fmla="*/ 1200150 w 3340100"/>
                <a:gd name="connsiteY12" fmla="*/ 476250 h 701675"/>
                <a:gd name="connsiteX13" fmla="*/ 1393825 w 3340100"/>
                <a:gd name="connsiteY13" fmla="*/ 476250 h 701675"/>
                <a:gd name="connsiteX14" fmla="*/ 1581150 w 3340100"/>
                <a:gd name="connsiteY14" fmla="*/ 488950 h 701675"/>
                <a:gd name="connsiteX15" fmla="*/ 1695450 w 3340100"/>
                <a:gd name="connsiteY15" fmla="*/ 488950 h 701675"/>
                <a:gd name="connsiteX16" fmla="*/ 1857375 w 3340100"/>
                <a:gd name="connsiteY16" fmla="*/ 479425 h 701675"/>
                <a:gd name="connsiteX17" fmla="*/ 1911350 w 3340100"/>
                <a:gd name="connsiteY17" fmla="*/ 473075 h 701675"/>
                <a:gd name="connsiteX18" fmla="*/ 2066925 w 3340100"/>
                <a:gd name="connsiteY18" fmla="*/ 454025 h 701675"/>
                <a:gd name="connsiteX19" fmla="*/ 2216150 w 3340100"/>
                <a:gd name="connsiteY19" fmla="*/ 434975 h 701675"/>
                <a:gd name="connsiteX20" fmla="*/ 2339975 w 3340100"/>
                <a:gd name="connsiteY20" fmla="*/ 419100 h 701675"/>
                <a:gd name="connsiteX21" fmla="*/ 2454275 w 3340100"/>
                <a:gd name="connsiteY21" fmla="*/ 400050 h 701675"/>
                <a:gd name="connsiteX22" fmla="*/ 2536825 w 3340100"/>
                <a:gd name="connsiteY22" fmla="*/ 384175 h 701675"/>
                <a:gd name="connsiteX23" fmla="*/ 2619375 w 3340100"/>
                <a:gd name="connsiteY23" fmla="*/ 361950 h 701675"/>
                <a:gd name="connsiteX24" fmla="*/ 2774950 w 3340100"/>
                <a:gd name="connsiteY24" fmla="*/ 301625 h 701675"/>
                <a:gd name="connsiteX25" fmla="*/ 2886075 w 3340100"/>
                <a:gd name="connsiteY25" fmla="*/ 257175 h 701675"/>
                <a:gd name="connsiteX26" fmla="*/ 2994025 w 3340100"/>
                <a:gd name="connsiteY26" fmla="*/ 200025 h 701675"/>
                <a:gd name="connsiteX27" fmla="*/ 3063875 w 3340100"/>
                <a:gd name="connsiteY27" fmla="*/ 158750 h 701675"/>
                <a:gd name="connsiteX28" fmla="*/ 3149600 w 3340100"/>
                <a:gd name="connsiteY28" fmla="*/ 101600 h 701675"/>
                <a:gd name="connsiteX29" fmla="*/ 3228975 w 3340100"/>
                <a:gd name="connsiteY29" fmla="*/ 41275 h 701675"/>
                <a:gd name="connsiteX30" fmla="*/ 3251200 w 3340100"/>
                <a:gd name="connsiteY30" fmla="*/ 28575 h 701675"/>
                <a:gd name="connsiteX31" fmla="*/ 3286125 w 3340100"/>
                <a:gd name="connsiteY31" fmla="*/ 9525 h 701675"/>
                <a:gd name="connsiteX32" fmla="*/ 3311525 w 3340100"/>
                <a:gd name="connsiteY32" fmla="*/ 0 h 701675"/>
                <a:gd name="connsiteX33" fmla="*/ 3330575 w 3340100"/>
                <a:gd name="connsiteY33" fmla="*/ 3175 h 701675"/>
                <a:gd name="connsiteX34" fmla="*/ 3340100 w 3340100"/>
                <a:gd name="connsiteY34" fmla="*/ 19050 h 701675"/>
                <a:gd name="connsiteX35" fmla="*/ 3336925 w 3340100"/>
                <a:gd name="connsiteY35" fmla="*/ 44450 h 701675"/>
                <a:gd name="connsiteX36" fmla="*/ 3327400 w 3340100"/>
                <a:gd name="connsiteY36" fmla="*/ 85725 h 701675"/>
                <a:gd name="connsiteX37" fmla="*/ 3295650 w 3340100"/>
                <a:gd name="connsiteY37" fmla="*/ 139700 h 701675"/>
                <a:gd name="connsiteX38" fmla="*/ 3228975 w 3340100"/>
                <a:gd name="connsiteY38" fmla="*/ 203200 h 701675"/>
                <a:gd name="connsiteX39" fmla="*/ 3159125 w 3340100"/>
                <a:gd name="connsiteY39" fmla="*/ 266700 h 701675"/>
                <a:gd name="connsiteX40" fmla="*/ 3038475 w 3340100"/>
                <a:gd name="connsiteY40" fmla="*/ 352425 h 701675"/>
                <a:gd name="connsiteX41" fmla="*/ 2946400 w 3340100"/>
                <a:gd name="connsiteY41" fmla="*/ 412750 h 701675"/>
                <a:gd name="connsiteX42" fmla="*/ 2790825 w 3340100"/>
                <a:gd name="connsiteY42" fmla="*/ 492125 h 701675"/>
                <a:gd name="connsiteX43" fmla="*/ 2651125 w 3340100"/>
                <a:gd name="connsiteY43" fmla="*/ 542925 h 701675"/>
                <a:gd name="connsiteX44" fmla="*/ 2498725 w 3340100"/>
                <a:gd name="connsiteY44" fmla="*/ 587375 h 701675"/>
                <a:gd name="connsiteX45" fmla="*/ 2365375 w 3340100"/>
                <a:gd name="connsiteY45" fmla="*/ 619125 h 701675"/>
                <a:gd name="connsiteX46" fmla="*/ 2228850 w 3340100"/>
                <a:gd name="connsiteY46" fmla="*/ 641350 h 701675"/>
                <a:gd name="connsiteX47" fmla="*/ 2114550 w 3340100"/>
                <a:gd name="connsiteY47" fmla="*/ 660400 h 701675"/>
                <a:gd name="connsiteX48" fmla="*/ 1943100 w 3340100"/>
                <a:gd name="connsiteY48" fmla="*/ 673100 h 701675"/>
                <a:gd name="connsiteX49" fmla="*/ 1666875 w 3340100"/>
                <a:gd name="connsiteY49" fmla="*/ 692150 h 701675"/>
                <a:gd name="connsiteX0" fmla="*/ 1577975 w 3251200"/>
                <a:gd name="connsiteY0" fmla="*/ 692150 h 701675"/>
                <a:gd name="connsiteX1" fmla="*/ 1320800 w 3251200"/>
                <a:gd name="connsiteY1" fmla="*/ 701675 h 701675"/>
                <a:gd name="connsiteX2" fmla="*/ 1155700 w 3251200"/>
                <a:gd name="connsiteY2" fmla="*/ 695325 h 701675"/>
                <a:gd name="connsiteX3" fmla="*/ 923925 w 3251200"/>
                <a:gd name="connsiteY3" fmla="*/ 682625 h 701675"/>
                <a:gd name="connsiteX4" fmla="*/ 771525 w 3251200"/>
                <a:gd name="connsiteY4" fmla="*/ 666750 h 701675"/>
                <a:gd name="connsiteX5" fmla="*/ 596900 w 3251200"/>
                <a:gd name="connsiteY5" fmla="*/ 644525 h 701675"/>
                <a:gd name="connsiteX6" fmla="*/ 447675 w 3251200"/>
                <a:gd name="connsiteY6" fmla="*/ 619125 h 701675"/>
                <a:gd name="connsiteX7" fmla="*/ 307975 w 3251200"/>
                <a:gd name="connsiteY7" fmla="*/ 581025 h 701675"/>
                <a:gd name="connsiteX8" fmla="*/ 209550 w 3251200"/>
                <a:gd name="connsiteY8" fmla="*/ 546100 h 701675"/>
                <a:gd name="connsiteX9" fmla="*/ 98425 w 3251200"/>
                <a:gd name="connsiteY9" fmla="*/ 492125 h 701675"/>
                <a:gd name="connsiteX10" fmla="*/ 0 w 3251200"/>
                <a:gd name="connsiteY10" fmla="*/ 431800 h 701675"/>
                <a:gd name="connsiteX11" fmla="*/ 1111250 w 3251200"/>
                <a:gd name="connsiteY11" fmla="*/ 476250 h 701675"/>
                <a:gd name="connsiteX12" fmla="*/ 1304925 w 3251200"/>
                <a:gd name="connsiteY12" fmla="*/ 476250 h 701675"/>
                <a:gd name="connsiteX13" fmla="*/ 1492250 w 3251200"/>
                <a:gd name="connsiteY13" fmla="*/ 488950 h 701675"/>
                <a:gd name="connsiteX14" fmla="*/ 1606550 w 3251200"/>
                <a:gd name="connsiteY14" fmla="*/ 488950 h 701675"/>
                <a:gd name="connsiteX15" fmla="*/ 1768475 w 3251200"/>
                <a:gd name="connsiteY15" fmla="*/ 479425 h 701675"/>
                <a:gd name="connsiteX16" fmla="*/ 1822450 w 3251200"/>
                <a:gd name="connsiteY16" fmla="*/ 473075 h 701675"/>
                <a:gd name="connsiteX17" fmla="*/ 1978025 w 3251200"/>
                <a:gd name="connsiteY17" fmla="*/ 454025 h 701675"/>
                <a:gd name="connsiteX18" fmla="*/ 2127250 w 3251200"/>
                <a:gd name="connsiteY18" fmla="*/ 434975 h 701675"/>
                <a:gd name="connsiteX19" fmla="*/ 2251075 w 3251200"/>
                <a:gd name="connsiteY19" fmla="*/ 419100 h 701675"/>
                <a:gd name="connsiteX20" fmla="*/ 2365375 w 3251200"/>
                <a:gd name="connsiteY20" fmla="*/ 400050 h 701675"/>
                <a:gd name="connsiteX21" fmla="*/ 2447925 w 3251200"/>
                <a:gd name="connsiteY21" fmla="*/ 384175 h 701675"/>
                <a:gd name="connsiteX22" fmla="*/ 2530475 w 3251200"/>
                <a:gd name="connsiteY22" fmla="*/ 361950 h 701675"/>
                <a:gd name="connsiteX23" fmla="*/ 2686050 w 3251200"/>
                <a:gd name="connsiteY23" fmla="*/ 301625 h 701675"/>
                <a:gd name="connsiteX24" fmla="*/ 2797175 w 3251200"/>
                <a:gd name="connsiteY24" fmla="*/ 257175 h 701675"/>
                <a:gd name="connsiteX25" fmla="*/ 2905125 w 3251200"/>
                <a:gd name="connsiteY25" fmla="*/ 200025 h 701675"/>
                <a:gd name="connsiteX26" fmla="*/ 2974975 w 3251200"/>
                <a:gd name="connsiteY26" fmla="*/ 158750 h 701675"/>
                <a:gd name="connsiteX27" fmla="*/ 3060700 w 3251200"/>
                <a:gd name="connsiteY27" fmla="*/ 101600 h 701675"/>
                <a:gd name="connsiteX28" fmla="*/ 3140075 w 3251200"/>
                <a:gd name="connsiteY28" fmla="*/ 41275 h 701675"/>
                <a:gd name="connsiteX29" fmla="*/ 3162300 w 3251200"/>
                <a:gd name="connsiteY29" fmla="*/ 28575 h 701675"/>
                <a:gd name="connsiteX30" fmla="*/ 3197225 w 3251200"/>
                <a:gd name="connsiteY30" fmla="*/ 9525 h 701675"/>
                <a:gd name="connsiteX31" fmla="*/ 3222625 w 3251200"/>
                <a:gd name="connsiteY31" fmla="*/ 0 h 701675"/>
                <a:gd name="connsiteX32" fmla="*/ 3241675 w 3251200"/>
                <a:gd name="connsiteY32" fmla="*/ 3175 h 701675"/>
                <a:gd name="connsiteX33" fmla="*/ 3251200 w 3251200"/>
                <a:gd name="connsiteY33" fmla="*/ 19050 h 701675"/>
                <a:gd name="connsiteX34" fmla="*/ 3248025 w 3251200"/>
                <a:gd name="connsiteY34" fmla="*/ 44450 h 701675"/>
                <a:gd name="connsiteX35" fmla="*/ 3238500 w 3251200"/>
                <a:gd name="connsiteY35" fmla="*/ 85725 h 701675"/>
                <a:gd name="connsiteX36" fmla="*/ 3206750 w 3251200"/>
                <a:gd name="connsiteY36" fmla="*/ 139700 h 701675"/>
                <a:gd name="connsiteX37" fmla="*/ 3140075 w 3251200"/>
                <a:gd name="connsiteY37" fmla="*/ 203200 h 701675"/>
                <a:gd name="connsiteX38" fmla="*/ 3070225 w 3251200"/>
                <a:gd name="connsiteY38" fmla="*/ 266700 h 701675"/>
                <a:gd name="connsiteX39" fmla="*/ 2949575 w 3251200"/>
                <a:gd name="connsiteY39" fmla="*/ 352425 h 701675"/>
                <a:gd name="connsiteX40" fmla="*/ 2857500 w 3251200"/>
                <a:gd name="connsiteY40" fmla="*/ 412750 h 701675"/>
                <a:gd name="connsiteX41" fmla="*/ 2701925 w 3251200"/>
                <a:gd name="connsiteY41" fmla="*/ 492125 h 701675"/>
                <a:gd name="connsiteX42" fmla="*/ 2562225 w 3251200"/>
                <a:gd name="connsiteY42" fmla="*/ 542925 h 701675"/>
                <a:gd name="connsiteX43" fmla="*/ 2409825 w 3251200"/>
                <a:gd name="connsiteY43" fmla="*/ 587375 h 701675"/>
                <a:gd name="connsiteX44" fmla="*/ 2276475 w 3251200"/>
                <a:gd name="connsiteY44" fmla="*/ 619125 h 701675"/>
                <a:gd name="connsiteX45" fmla="*/ 2139950 w 3251200"/>
                <a:gd name="connsiteY45" fmla="*/ 641350 h 701675"/>
                <a:gd name="connsiteX46" fmla="*/ 2025650 w 3251200"/>
                <a:gd name="connsiteY46" fmla="*/ 660400 h 701675"/>
                <a:gd name="connsiteX47" fmla="*/ 1854200 w 3251200"/>
                <a:gd name="connsiteY47" fmla="*/ 673100 h 701675"/>
                <a:gd name="connsiteX48" fmla="*/ 1577975 w 3251200"/>
                <a:gd name="connsiteY48" fmla="*/ 692150 h 701675"/>
                <a:gd name="connsiteX0" fmla="*/ 1479550 w 3152775"/>
                <a:gd name="connsiteY0" fmla="*/ 692150 h 701675"/>
                <a:gd name="connsiteX1" fmla="*/ 1222375 w 3152775"/>
                <a:gd name="connsiteY1" fmla="*/ 701675 h 701675"/>
                <a:gd name="connsiteX2" fmla="*/ 1057275 w 3152775"/>
                <a:gd name="connsiteY2" fmla="*/ 695325 h 701675"/>
                <a:gd name="connsiteX3" fmla="*/ 825500 w 3152775"/>
                <a:gd name="connsiteY3" fmla="*/ 682625 h 701675"/>
                <a:gd name="connsiteX4" fmla="*/ 673100 w 3152775"/>
                <a:gd name="connsiteY4" fmla="*/ 666750 h 701675"/>
                <a:gd name="connsiteX5" fmla="*/ 498475 w 3152775"/>
                <a:gd name="connsiteY5" fmla="*/ 644525 h 701675"/>
                <a:gd name="connsiteX6" fmla="*/ 349250 w 3152775"/>
                <a:gd name="connsiteY6" fmla="*/ 619125 h 701675"/>
                <a:gd name="connsiteX7" fmla="*/ 209550 w 3152775"/>
                <a:gd name="connsiteY7" fmla="*/ 581025 h 701675"/>
                <a:gd name="connsiteX8" fmla="*/ 111125 w 3152775"/>
                <a:gd name="connsiteY8" fmla="*/ 546100 h 701675"/>
                <a:gd name="connsiteX9" fmla="*/ 0 w 3152775"/>
                <a:gd name="connsiteY9" fmla="*/ 492125 h 701675"/>
                <a:gd name="connsiteX10" fmla="*/ 1012825 w 3152775"/>
                <a:gd name="connsiteY10" fmla="*/ 476250 h 701675"/>
                <a:gd name="connsiteX11" fmla="*/ 1206500 w 3152775"/>
                <a:gd name="connsiteY11" fmla="*/ 476250 h 701675"/>
                <a:gd name="connsiteX12" fmla="*/ 1393825 w 3152775"/>
                <a:gd name="connsiteY12" fmla="*/ 488950 h 701675"/>
                <a:gd name="connsiteX13" fmla="*/ 1508125 w 3152775"/>
                <a:gd name="connsiteY13" fmla="*/ 488950 h 701675"/>
                <a:gd name="connsiteX14" fmla="*/ 1670050 w 3152775"/>
                <a:gd name="connsiteY14" fmla="*/ 479425 h 701675"/>
                <a:gd name="connsiteX15" fmla="*/ 1724025 w 3152775"/>
                <a:gd name="connsiteY15" fmla="*/ 473075 h 701675"/>
                <a:gd name="connsiteX16" fmla="*/ 1879600 w 3152775"/>
                <a:gd name="connsiteY16" fmla="*/ 454025 h 701675"/>
                <a:gd name="connsiteX17" fmla="*/ 2028825 w 3152775"/>
                <a:gd name="connsiteY17" fmla="*/ 434975 h 701675"/>
                <a:gd name="connsiteX18" fmla="*/ 2152650 w 3152775"/>
                <a:gd name="connsiteY18" fmla="*/ 419100 h 701675"/>
                <a:gd name="connsiteX19" fmla="*/ 2266950 w 3152775"/>
                <a:gd name="connsiteY19" fmla="*/ 400050 h 701675"/>
                <a:gd name="connsiteX20" fmla="*/ 2349500 w 3152775"/>
                <a:gd name="connsiteY20" fmla="*/ 384175 h 701675"/>
                <a:gd name="connsiteX21" fmla="*/ 2432050 w 3152775"/>
                <a:gd name="connsiteY21" fmla="*/ 361950 h 701675"/>
                <a:gd name="connsiteX22" fmla="*/ 2587625 w 3152775"/>
                <a:gd name="connsiteY22" fmla="*/ 301625 h 701675"/>
                <a:gd name="connsiteX23" fmla="*/ 2698750 w 3152775"/>
                <a:gd name="connsiteY23" fmla="*/ 257175 h 701675"/>
                <a:gd name="connsiteX24" fmla="*/ 2806700 w 3152775"/>
                <a:gd name="connsiteY24" fmla="*/ 200025 h 701675"/>
                <a:gd name="connsiteX25" fmla="*/ 2876550 w 3152775"/>
                <a:gd name="connsiteY25" fmla="*/ 158750 h 701675"/>
                <a:gd name="connsiteX26" fmla="*/ 2962275 w 3152775"/>
                <a:gd name="connsiteY26" fmla="*/ 101600 h 701675"/>
                <a:gd name="connsiteX27" fmla="*/ 3041650 w 3152775"/>
                <a:gd name="connsiteY27" fmla="*/ 41275 h 701675"/>
                <a:gd name="connsiteX28" fmla="*/ 3063875 w 3152775"/>
                <a:gd name="connsiteY28" fmla="*/ 28575 h 701675"/>
                <a:gd name="connsiteX29" fmla="*/ 3098800 w 3152775"/>
                <a:gd name="connsiteY29" fmla="*/ 9525 h 701675"/>
                <a:gd name="connsiteX30" fmla="*/ 3124200 w 3152775"/>
                <a:gd name="connsiteY30" fmla="*/ 0 h 701675"/>
                <a:gd name="connsiteX31" fmla="*/ 3143250 w 3152775"/>
                <a:gd name="connsiteY31" fmla="*/ 3175 h 701675"/>
                <a:gd name="connsiteX32" fmla="*/ 3152775 w 3152775"/>
                <a:gd name="connsiteY32" fmla="*/ 19050 h 701675"/>
                <a:gd name="connsiteX33" fmla="*/ 3149600 w 3152775"/>
                <a:gd name="connsiteY33" fmla="*/ 44450 h 701675"/>
                <a:gd name="connsiteX34" fmla="*/ 3140075 w 3152775"/>
                <a:gd name="connsiteY34" fmla="*/ 85725 h 701675"/>
                <a:gd name="connsiteX35" fmla="*/ 3108325 w 3152775"/>
                <a:gd name="connsiteY35" fmla="*/ 139700 h 701675"/>
                <a:gd name="connsiteX36" fmla="*/ 3041650 w 3152775"/>
                <a:gd name="connsiteY36" fmla="*/ 203200 h 701675"/>
                <a:gd name="connsiteX37" fmla="*/ 2971800 w 3152775"/>
                <a:gd name="connsiteY37" fmla="*/ 266700 h 701675"/>
                <a:gd name="connsiteX38" fmla="*/ 2851150 w 3152775"/>
                <a:gd name="connsiteY38" fmla="*/ 352425 h 701675"/>
                <a:gd name="connsiteX39" fmla="*/ 2759075 w 3152775"/>
                <a:gd name="connsiteY39" fmla="*/ 412750 h 701675"/>
                <a:gd name="connsiteX40" fmla="*/ 2603500 w 3152775"/>
                <a:gd name="connsiteY40" fmla="*/ 492125 h 701675"/>
                <a:gd name="connsiteX41" fmla="*/ 2463800 w 3152775"/>
                <a:gd name="connsiteY41" fmla="*/ 542925 h 701675"/>
                <a:gd name="connsiteX42" fmla="*/ 2311400 w 3152775"/>
                <a:gd name="connsiteY42" fmla="*/ 587375 h 701675"/>
                <a:gd name="connsiteX43" fmla="*/ 2178050 w 3152775"/>
                <a:gd name="connsiteY43" fmla="*/ 619125 h 701675"/>
                <a:gd name="connsiteX44" fmla="*/ 2041525 w 3152775"/>
                <a:gd name="connsiteY44" fmla="*/ 641350 h 701675"/>
                <a:gd name="connsiteX45" fmla="*/ 1927225 w 3152775"/>
                <a:gd name="connsiteY45" fmla="*/ 660400 h 701675"/>
                <a:gd name="connsiteX46" fmla="*/ 1755775 w 3152775"/>
                <a:gd name="connsiteY46" fmla="*/ 673100 h 701675"/>
                <a:gd name="connsiteX47" fmla="*/ 1479550 w 3152775"/>
                <a:gd name="connsiteY47" fmla="*/ 692150 h 701675"/>
                <a:gd name="connsiteX0" fmla="*/ 1368425 w 3041650"/>
                <a:gd name="connsiteY0" fmla="*/ 692150 h 701675"/>
                <a:gd name="connsiteX1" fmla="*/ 1111250 w 3041650"/>
                <a:gd name="connsiteY1" fmla="*/ 701675 h 701675"/>
                <a:gd name="connsiteX2" fmla="*/ 946150 w 3041650"/>
                <a:gd name="connsiteY2" fmla="*/ 695325 h 701675"/>
                <a:gd name="connsiteX3" fmla="*/ 714375 w 3041650"/>
                <a:gd name="connsiteY3" fmla="*/ 682625 h 701675"/>
                <a:gd name="connsiteX4" fmla="*/ 561975 w 3041650"/>
                <a:gd name="connsiteY4" fmla="*/ 666750 h 701675"/>
                <a:gd name="connsiteX5" fmla="*/ 387350 w 3041650"/>
                <a:gd name="connsiteY5" fmla="*/ 644525 h 701675"/>
                <a:gd name="connsiteX6" fmla="*/ 238125 w 3041650"/>
                <a:gd name="connsiteY6" fmla="*/ 619125 h 701675"/>
                <a:gd name="connsiteX7" fmla="*/ 98425 w 3041650"/>
                <a:gd name="connsiteY7" fmla="*/ 581025 h 701675"/>
                <a:gd name="connsiteX8" fmla="*/ 0 w 3041650"/>
                <a:gd name="connsiteY8" fmla="*/ 546100 h 701675"/>
                <a:gd name="connsiteX9" fmla="*/ 901700 w 3041650"/>
                <a:gd name="connsiteY9" fmla="*/ 476250 h 701675"/>
                <a:gd name="connsiteX10" fmla="*/ 1095375 w 3041650"/>
                <a:gd name="connsiteY10" fmla="*/ 476250 h 701675"/>
                <a:gd name="connsiteX11" fmla="*/ 1282700 w 3041650"/>
                <a:gd name="connsiteY11" fmla="*/ 488950 h 701675"/>
                <a:gd name="connsiteX12" fmla="*/ 1397000 w 3041650"/>
                <a:gd name="connsiteY12" fmla="*/ 488950 h 701675"/>
                <a:gd name="connsiteX13" fmla="*/ 1558925 w 3041650"/>
                <a:gd name="connsiteY13" fmla="*/ 479425 h 701675"/>
                <a:gd name="connsiteX14" fmla="*/ 1612900 w 3041650"/>
                <a:gd name="connsiteY14" fmla="*/ 473075 h 701675"/>
                <a:gd name="connsiteX15" fmla="*/ 1768475 w 3041650"/>
                <a:gd name="connsiteY15" fmla="*/ 454025 h 701675"/>
                <a:gd name="connsiteX16" fmla="*/ 1917700 w 3041650"/>
                <a:gd name="connsiteY16" fmla="*/ 434975 h 701675"/>
                <a:gd name="connsiteX17" fmla="*/ 2041525 w 3041650"/>
                <a:gd name="connsiteY17" fmla="*/ 419100 h 701675"/>
                <a:gd name="connsiteX18" fmla="*/ 2155825 w 3041650"/>
                <a:gd name="connsiteY18" fmla="*/ 400050 h 701675"/>
                <a:gd name="connsiteX19" fmla="*/ 2238375 w 3041650"/>
                <a:gd name="connsiteY19" fmla="*/ 384175 h 701675"/>
                <a:gd name="connsiteX20" fmla="*/ 2320925 w 3041650"/>
                <a:gd name="connsiteY20" fmla="*/ 361950 h 701675"/>
                <a:gd name="connsiteX21" fmla="*/ 2476500 w 3041650"/>
                <a:gd name="connsiteY21" fmla="*/ 301625 h 701675"/>
                <a:gd name="connsiteX22" fmla="*/ 2587625 w 3041650"/>
                <a:gd name="connsiteY22" fmla="*/ 257175 h 701675"/>
                <a:gd name="connsiteX23" fmla="*/ 2695575 w 3041650"/>
                <a:gd name="connsiteY23" fmla="*/ 200025 h 701675"/>
                <a:gd name="connsiteX24" fmla="*/ 2765425 w 3041650"/>
                <a:gd name="connsiteY24" fmla="*/ 158750 h 701675"/>
                <a:gd name="connsiteX25" fmla="*/ 2851150 w 3041650"/>
                <a:gd name="connsiteY25" fmla="*/ 101600 h 701675"/>
                <a:gd name="connsiteX26" fmla="*/ 2930525 w 3041650"/>
                <a:gd name="connsiteY26" fmla="*/ 41275 h 701675"/>
                <a:gd name="connsiteX27" fmla="*/ 2952750 w 3041650"/>
                <a:gd name="connsiteY27" fmla="*/ 28575 h 701675"/>
                <a:gd name="connsiteX28" fmla="*/ 2987675 w 3041650"/>
                <a:gd name="connsiteY28" fmla="*/ 9525 h 701675"/>
                <a:gd name="connsiteX29" fmla="*/ 3013075 w 3041650"/>
                <a:gd name="connsiteY29" fmla="*/ 0 h 701675"/>
                <a:gd name="connsiteX30" fmla="*/ 3032125 w 3041650"/>
                <a:gd name="connsiteY30" fmla="*/ 3175 h 701675"/>
                <a:gd name="connsiteX31" fmla="*/ 3041650 w 3041650"/>
                <a:gd name="connsiteY31" fmla="*/ 19050 h 701675"/>
                <a:gd name="connsiteX32" fmla="*/ 3038475 w 3041650"/>
                <a:gd name="connsiteY32" fmla="*/ 44450 h 701675"/>
                <a:gd name="connsiteX33" fmla="*/ 3028950 w 3041650"/>
                <a:gd name="connsiteY33" fmla="*/ 85725 h 701675"/>
                <a:gd name="connsiteX34" fmla="*/ 2997200 w 3041650"/>
                <a:gd name="connsiteY34" fmla="*/ 139700 h 701675"/>
                <a:gd name="connsiteX35" fmla="*/ 2930525 w 3041650"/>
                <a:gd name="connsiteY35" fmla="*/ 203200 h 701675"/>
                <a:gd name="connsiteX36" fmla="*/ 2860675 w 3041650"/>
                <a:gd name="connsiteY36" fmla="*/ 266700 h 701675"/>
                <a:gd name="connsiteX37" fmla="*/ 2740025 w 3041650"/>
                <a:gd name="connsiteY37" fmla="*/ 352425 h 701675"/>
                <a:gd name="connsiteX38" fmla="*/ 2647950 w 3041650"/>
                <a:gd name="connsiteY38" fmla="*/ 412750 h 701675"/>
                <a:gd name="connsiteX39" fmla="*/ 2492375 w 3041650"/>
                <a:gd name="connsiteY39" fmla="*/ 492125 h 701675"/>
                <a:gd name="connsiteX40" fmla="*/ 2352675 w 3041650"/>
                <a:gd name="connsiteY40" fmla="*/ 542925 h 701675"/>
                <a:gd name="connsiteX41" fmla="*/ 2200275 w 3041650"/>
                <a:gd name="connsiteY41" fmla="*/ 587375 h 701675"/>
                <a:gd name="connsiteX42" fmla="*/ 2066925 w 3041650"/>
                <a:gd name="connsiteY42" fmla="*/ 619125 h 701675"/>
                <a:gd name="connsiteX43" fmla="*/ 1930400 w 3041650"/>
                <a:gd name="connsiteY43" fmla="*/ 641350 h 701675"/>
                <a:gd name="connsiteX44" fmla="*/ 1816100 w 3041650"/>
                <a:gd name="connsiteY44" fmla="*/ 660400 h 701675"/>
                <a:gd name="connsiteX45" fmla="*/ 1644650 w 3041650"/>
                <a:gd name="connsiteY45" fmla="*/ 673100 h 701675"/>
                <a:gd name="connsiteX46" fmla="*/ 1368425 w 3041650"/>
                <a:gd name="connsiteY46" fmla="*/ 692150 h 701675"/>
                <a:gd name="connsiteX0" fmla="*/ 1270000 w 2943225"/>
                <a:gd name="connsiteY0" fmla="*/ 692150 h 701675"/>
                <a:gd name="connsiteX1" fmla="*/ 1012825 w 2943225"/>
                <a:gd name="connsiteY1" fmla="*/ 701675 h 701675"/>
                <a:gd name="connsiteX2" fmla="*/ 847725 w 2943225"/>
                <a:gd name="connsiteY2" fmla="*/ 695325 h 701675"/>
                <a:gd name="connsiteX3" fmla="*/ 615950 w 2943225"/>
                <a:gd name="connsiteY3" fmla="*/ 682625 h 701675"/>
                <a:gd name="connsiteX4" fmla="*/ 463550 w 2943225"/>
                <a:gd name="connsiteY4" fmla="*/ 666750 h 701675"/>
                <a:gd name="connsiteX5" fmla="*/ 288925 w 2943225"/>
                <a:gd name="connsiteY5" fmla="*/ 644525 h 701675"/>
                <a:gd name="connsiteX6" fmla="*/ 139700 w 2943225"/>
                <a:gd name="connsiteY6" fmla="*/ 619125 h 701675"/>
                <a:gd name="connsiteX7" fmla="*/ 0 w 2943225"/>
                <a:gd name="connsiteY7" fmla="*/ 581025 h 701675"/>
                <a:gd name="connsiteX8" fmla="*/ 803275 w 2943225"/>
                <a:gd name="connsiteY8" fmla="*/ 476250 h 701675"/>
                <a:gd name="connsiteX9" fmla="*/ 996950 w 2943225"/>
                <a:gd name="connsiteY9" fmla="*/ 476250 h 701675"/>
                <a:gd name="connsiteX10" fmla="*/ 1184275 w 2943225"/>
                <a:gd name="connsiteY10" fmla="*/ 488950 h 701675"/>
                <a:gd name="connsiteX11" fmla="*/ 1298575 w 2943225"/>
                <a:gd name="connsiteY11" fmla="*/ 488950 h 701675"/>
                <a:gd name="connsiteX12" fmla="*/ 1460500 w 2943225"/>
                <a:gd name="connsiteY12" fmla="*/ 479425 h 701675"/>
                <a:gd name="connsiteX13" fmla="*/ 1514475 w 2943225"/>
                <a:gd name="connsiteY13" fmla="*/ 473075 h 701675"/>
                <a:gd name="connsiteX14" fmla="*/ 1670050 w 2943225"/>
                <a:gd name="connsiteY14" fmla="*/ 454025 h 701675"/>
                <a:gd name="connsiteX15" fmla="*/ 1819275 w 2943225"/>
                <a:gd name="connsiteY15" fmla="*/ 434975 h 701675"/>
                <a:gd name="connsiteX16" fmla="*/ 1943100 w 2943225"/>
                <a:gd name="connsiteY16" fmla="*/ 419100 h 701675"/>
                <a:gd name="connsiteX17" fmla="*/ 2057400 w 2943225"/>
                <a:gd name="connsiteY17" fmla="*/ 400050 h 701675"/>
                <a:gd name="connsiteX18" fmla="*/ 2139950 w 2943225"/>
                <a:gd name="connsiteY18" fmla="*/ 384175 h 701675"/>
                <a:gd name="connsiteX19" fmla="*/ 2222500 w 2943225"/>
                <a:gd name="connsiteY19" fmla="*/ 361950 h 701675"/>
                <a:gd name="connsiteX20" fmla="*/ 2378075 w 2943225"/>
                <a:gd name="connsiteY20" fmla="*/ 301625 h 701675"/>
                <a:gd name="connsiteX21" fmla="*/ 2489200 w 2943225"/>
                <a:gd name="connsiteY21" fmla="*/ 257175 h 701675"/>
                <a:gd name="connsiteX22" fmla="*/ 2597150 w 2943225"/>
                <a:gd name="connsiteY22" fmla="*/ 200025 h 701675"/>
                <a:gd name="connsiteX23" fmla="*/ 2667000 w 2943225"/>
                <a:gd name="connsiteY23" fmla="*/ 158750 h 701675"/>
                <a:gd name="connsiteX24" fmla="*/ 2752725 w 2943225"/>
                <a:gd name="connsiteY24" fmla="*/ 101600 h 701675"/>
                <a:gd name="connsiteX25" fmla="*/ 2832100 w 2943225"/>
                <a:gd name="connsiteY25" fmla="*/ 41275 h 701675"/>
                <a:gd name="connsiteX26" fmla="*/ 2854325 w 2943225"/>
                <a:gd name="connsiteY26" fmla="*/ 28575 h 701675"/>
                <a:gd name="connsiteX27" fmla="*/ 2889250 w 2943225"/>
                <a:gd name="connsiteY27" fmla="*/ 9525 h 701675"/>
                <a:gd name="connsiteX28" fmla="*/ 2914650 w 2943225"/>
                <a:gd name="connsiteY28" fmla="*/ 0 h 701675"/>
                <a:gd name="connsiteX29" fmla="*/ 2933700 w 2943225"/>
                <a:gd name="connsiteY29" fmla="*/ 3175 h 701675"/>
                <a:gd name="connsiteX30" fmla="*/ 2943225 w 2943225"/>
                <a:gd name="connsiteY30" fmla="*/ 19050 h 701675"/>
                <a:gd name="connsiteX31" fmla="*/ 2940050 w 2943225"/>
                <a:gd name="connsiteY31" fmla="*/ 44450 h 701675"/>
                <a:gd name="connsiteX32" fmla="*/ 2930525 w 2943225"/>
                <a:gd name="connsiteY32" fmla="*/ 85725 h 701675"/>
                <a:gd name="connsiteX33" fmla="*/ 2898775 w 2943225"/>
                <a:gd name="connsiteY33" fmla="*/ 139700 h 701675"/>
                <a:gd name="connsiteX34" fmla="*/ 2832100 w 2943225"/>
                <a:gd name="connsiteY34" fmla="*/ 203200 h 701675"/>
                <a:gd name="connsiteX35" fmla="*/ 2762250 w 2943225"/>
                <a:gd name="connsiteY35" fmla="*/ 266700 h 701675"/>
                <a:gd name="connsiteX36" fmla="*/ 2641600 w 2943225"/>
                <a:gd name="connsiteY36" fmla="*/ 352425 h 701675"/>
                <a:gd name="connsiteX37" fmla="*/ 2549525 w 2943225"/>
                <a:gd name="connsiteY37" fmla="*/ 412750 h 701675"/>
                <a:gd name="connsiteX38" fmla="*/ 2393950 w 2943225"/>
                <a:gd name="connsiteY38" fmla="*/ 492125 h 701675"/>
                <a:gd name="connsiteX39" fmla="*/ 2254250 w 2943225"/>
                <a:gd name="connsiteY39" fmla="*/ 542925 h 701675"/>
                <a:gd name="connsiteX40" fmla="*/ 2101850 w 2943225"/>
                <a:gd name="connsiteY40" fmla="*/ 587375 h 701675"/>
                <a:gd name="connsiteX41" fmla="*/ 1968500 w 2943225"/>
                <a:gd name="connsiteY41" fmla="*/ 619125 h 701675"/>
                <a:gd name="connsiteX42" fmla="*/ 1831975 w 2943225"/>
                <a:gd name="connsiteY42" fmla="*/ 641350 h 701675"/>
                <a:gd name="connsiteX43" fmla="*/ 1717675 w 2943225"/>
                <a:gd name="connsiteY43" fmla="*/ 660400 h 701675"/>
                <a:gd name="connsiteX44" fmla="*/ 1546225 w 2943225"/>
                <a:gd name="connsiteY44" fmla="*/ 673100 h 701675"/>
                <a:gd name="connsiteX45" fmla="*/ 1270000 w 2943225"/>
                <a:gd name="connsiteY45" fmla="*/ 692150 h 701675"/>
                <a:gd name="connsiteX0" fmla="*/ 1130300 w 2803525"/>
                <a:gd name="connsiteY0" fmla="*/ 692150 h 701675"/>
                <a:gd name="connsiteX1" fmla="*/ 873125 w 2803525"/>
                <a:gd name="connsiteY1" fmla="*/ 701675 h 701675"/>
                <a:gd name="connsiteX2" fmla="*/ 708025 w 2803525"/>
                <a:gd name="connsiteY2" fmla="*/ 695325 h 701675"/>
                <a:gd name="connsiteX3" fmla="*/ 476250 w 2803525"/>
                <a:gd name="connsiteY3" fmla="*/ 682625 h 701675"/>
                <a:gd name="connsiteX4" fmla="*/ 323850 w 2803525"/>
                <a:gd name="connsiteY4" fmla="*/ 666750 h 701675"/>
                <a:gd name="connsiteX5" fmla="*/ 149225 w 2803525"/>
                <a:gd name="connsiteY5" fmla="*/ 644525 h 701675"/>
                <a:gd name="connsiteX6" fmla="*/ 0 w 2803525"/>
                <a:gd name="connsiteY6" fmla="*/ 619125 h 701675"/>
                <a:gd name="connsiteX7" fmla="*/ 663575 w 2803525"/>
                <a:gd name="connsiteY7" fmla="*/ 476250 h 701675"/>
                <a:gd name="connsiteX8" fmla="*/ 857250 w 2803525"/>
                <a:gd name="connsiteY8" fmla="*/ 476250 h 701675"/>
                <a:gd name="connsiteX9" fmla="*/ 1044575 w 2803525"/>
                <a:gd name="connsiteY9" fmla="*/ 488950 h 701675"/>
                <a:gd name="connsiteX10" fmla="*/ 1158875 w 2803525"/>
                <a:gd name="connsiteY10" fmla="*/ 488950 h 701675"/>
                <a:gd name="connsiteX11" fmla="*/ 1320800 w 2803525"/>
                <a:gd name="connsiteY11" fmla="*/ 479425 h 701675"/>
                <a:gd name="connsiteX12" fmla="*/ 1374775 w 2803525"/>
                <a:gd name="connsiteY12" fmla="*/ 473075 h 701675"/>
                <a:gd name="connsiteX13" fmla="*/ 1530350 w 2803525"/>
                <a:gd name="connsiteY13" fmla="*/ 454025 h 701675"/>
                <a:gd name="connsiteX14" fmla="*/ 1679575 w 2803525"/>
                <a:gd name="connsiteY14" fmla="*/ 434975 h 701675"/>
                <a:gd name="connsiteX15" fmla="*/ 1803400 w 2803525"/>
                <a:gd name="connsiteY15" fmla="*/ 419100 h 701675"/>
                <a:gd name="connsiteX16" fmla="*/ 1917700 w 2803525"/>
                <a:gd name="connsiteY16" fmla="*/ 400050 h 701675"/>
                <a:gd name="connsiteX17" fmla="*/ 2000250 w 2803525"/>
                <a:gd name="connsiteY17" fmla="*/ 384175 h 701675"/>
                <a:gd name="connsiteX18" fmla="*/ 2082800 w 2803525"/>
                <a:gd name="connsiteY18" fmla="*/ 361950 h 701675"/>
                <a:gd name="connsiteX19" fmla="*/ 2238375 w 2803525"/>
                <a:gd name="connsiteY19" fmla="*/ 301625 h 701675"/>
                <a:gd name="connsiteX20" fmla="*/ 2349500 w 2803525"/>
                <a:gd name="connsiteY20" fmla="*/ 257175 h 701675"/>
                <a:gd name="connsiteX21" fmla="*/ 2457450 w 2803525"/>
                <a:gd name="connsiteY21" fmla="*/ 200025 h 701675"/>
                <a:gd name="connsiteX22" fmla="*/ 2527300 w 2803525"/>
                <a:gd name="connsiteY22" fmla="*/ 158750 h 701675"/>
                <a:gd name="connsiteX23" fmla="*/ 2613025 w 2803525"/>
                <a:gd name="connsiteY23" fmla="*/ 101600 h 701675"/>
                <a:gd name="connsiteX24" fmla="*/ 2692400 w 2803525"/>
                <a:gd name="connsiteY24" fmla="*/ 41275 h 701675"/>
                <a:gd name="connsiteX25" fmla="*/ 2714625 w 2803525"/>
                <a:gd name="connsiteY25" fmla="*/ 28575 h 701675"/>
                <a:gd name="connsiteX26" fmla="*/ 2749550 w 2803525"/>
                <a:gd name="connsiteY26" fmla="*/ 9525 h 701675"/>
                <a:gd name="connsiteX27" fmla="*/ 2774950 w 2803525"/>
                <a:gd name="connsiteY27" fmla="*/ 0 h 701675"/>
                <a:gd name="connsiteX28" fmla="*/ 2794000 w 2803525"/>
                <a:gd name="connsiteY28" fmla="*/ 3175 h 701675"/>
                <a:gd name="connsiteX29" fmla="*/ 2803525 w 2803525"/>
                <a:gd name="connsiteY29" fmla="*/ 19050 h 701675"/>
                <a:gd name="connsiteX30" fmla="*/ 2800350 w 2803525"/>
                <a:gd name="connsiteY30" fmla="*/ 44450 h 701675"/>
                <a:gd name="connsiteX31" fmla="*/ 2790825 w 2803525"/>
                <a:gd name="connsiteY31" fmla="*/ 85725 h 701675"/>
                <a:gd name="connsiteX32" fmla="*/ 2759075 w 2803525"/>
                <a:gd name="connsiteY32" fmla="*/ 139700 h 701675"/>
                <a:gd name="connsiteX33" fmla="*/ 2692400 w 2803525"/>
                <a:gd name="connsiteY33" fmla="*/ 203200 h 701675"/>
                <a:gd name="connsiteX34" fmla="*/ 2622550 w 2803525"/>
                <a:gd name="connsiteY34" fmla="*/ 266700 h 701675"/>
                <a:gd name="connsiteX35" fmla="*/ 2501900 w 2803525"/>
                <a:gd name="connsiteY35" fmla="*/ 352425 h 701675"/>
                <a:gd name="connsiteX36" fmla="*/ 2409825 w 2803525"/>
                <a:gd name="connsiteY36" fmla="*/ 412750 h 701675"/>
                <a:gd name="connsiteX37" fmla="*/ 2254250 w 2803525"/>
                <a:gd name="connsiteY37" fmla="*/ 492125 h 701675"/>
                <a:gd name="connsiteX38" fmla="*/ 2114550 w 2803525"/>
                <a:gd name="connsiteY38" fmla="*/ 542925 h 701675"/>
                <a:gd name="connsiteX39" fmla="*/ 1962150 w 2803525"/>
                <a:gd name="connsiteY39" fmla="*/ 587375 h 701675"/>
                <a:gd name="connsiteX40" fmla="*/ 1828800 w 2803525"/>
                <a:gd name="connsiteY40" fmla="*/ 619125 h 701675"/>
                <a:gd name="connsiteX41" fmla="*/ 1692275 w 2803525"/>
                <a:gd name="connsiteY41" fmla="*/ 641350 h 701675"/>
                <a:gd name="connsiteX42" fmla="*/ 1577975 w 2803525"/>
                <a:gd name="connsiteY42" fmla="*/ 660400 h 701675"/>
                <a:gd name="connsiteX43" fmla="*/ 1406525 w 2803525"/>
                <a:gd name="connsiteY43" fmla="*/ 673100 h 701675"/>
                <a:gd name="connsiteX44" fmla="*/ 1130300 w 2803525"/>
                <a:gd name="connsiteY44" fmla="*/ 692150 h 701675"/>
                <a:gd name="connsiteX0" fmla="*/ 981075 w 2654300"/>
                <a:gd name="connsiteY0" fmla="*/ 692150 h 701675"/>
                <a:gd name="connsiteX1" fmla="*/ 723900 w 2654300"/>
                <a:gd name="connsiteY1" fmla="*/ 701675 h 701675"/>
                <a:gd name="connsiteX2" fmla="*/ 558800 w 2654300"/>
                <a:gd name="connsiteY2" fmla="*/ 695325 h 701675"/>
                <a:gd name="connsiteX3" fmla="*/ 327025 w 2654300"/>
                <a:gd name="connsiteY3" fmla="*/ 682625 h 701675"/>
                <a:gd name="connsiteX4" fmla="*/ 174625 w 2654300"/>
                <a:gd name="connsiteY4" fmla="*/ 666750 h 701675"/>
                <a:gd name="connsiteX5" fmla="*/ 0 w 2654300"/>
                <a:gd name="connsiteY5" fmla="*/ 644525 h 701675"/>
                <a:gd name="connsiteX6" fmla="*/ 514350 w 2654300"/>
                <a:gd name="connsiteY6" fmla="*/ 476250 h 701675"/>
                <a:gd name="connsiteX7" fmla="*/ 708025 w 2654300"/>
                <a:gd name="connsiteY7" fmla="*/ 476250 h 701675"/>
                <a:gd name="connsiteX8" fmla="*/ 895350 w 2654300"/>
                <a:gd name="connsiteY8" fmla="*/ 488950 h 701675"/>
                <a:gd name="connsiteX9" fmla="*/ 1009650 w 2654300"/>
                <a:gd name="connsiteY9" fmla="*/ 488950 h 701675"/>
                <a:gd name="connsiteX10" fmla="*/ 1171575 w 2654300"/>
                <a:gd name="connsiteY10" fmla="*/ 479425 h 701675"/>
                <a:gd name="connsiteX11" fmla="*/ 1225550 w 2654300"/>
                <a:gd name="connsiteY11" fmla="*/ 473075 h 701675"/>
                <a:gd name="connsiteX12" fmla="*/ 1381125 w 2654300"/>
                <a:gd name="connsiteY12" fmla="*/ 454025 h 701675"/>
                <a:gd name="connsiteX13" fmla="*/ 1530350 w 2654300"/>
                <a:gd name="connsiteY13" fmla="*/ 434975 h 701675"/>
                <a:gd name="connsiteX14" fmla="*/ 1654175 w 2654300"/>
                <a:gd name="connsiteY14" fmla="*/ 419100 h 701675"/>
                <a:gd name="connsiteX15" fmla="*/ 1768475 w 2654300"/>
                <a:gd name="connsiteY15" fmla="*/ 400050 h 701675"/>
                <a:gd name="connsiteX16" fmla="*/ 1851025 w 2654300"/>
                <a:gd name="connsiteY16" fmla="*/ 384175 h 701675"/>
                <a:gd name="connsiteX17" fmla="*/ 1933575 w 2654300"/>
                <a:gd name="connsiteY17" fmla="*/ 361950 h 701675"/>
                <a:gd name="connsiteX18" fmla="*/ 2089150 w 2654300"/>
                <a:gd name="connsiteY18" fmla="*/ 301625 h 701675"/>
                <a:gd name="connsiteX19" fmla="*/ 2200275 w 2654300"/>
                <a:gd name="connsiteY19" fmla="*/ 257175 h 701675"/>
                <a:gd name="connsiteX20" fmla="*/ 2308225 w 2654300"/>
                <a:gd name="connsiteY20" fmla="*/ 200025 h 701675"/>
                <a:gd name="connsiteX21" fmla="*/ 2378075 w 2654300"/>
                <a:gd name="connsiteY21" fmla="*/ 158750 h 701675"/>
                <a:gd name="connsiteX22" fmla="*/ 2463800 w 2654300"/>
                <a:gd name="connsiteY22" fmla="*/ 101600 h 701675"/>
                <a:gd name="connsiteX23" fmla="*/ 2543175 w 2654300"/>
                <a:gd name="connsiteY23" fmla="*/ 41275 h 701675"/>
                <a:gd name="connsiteX24" fmla="*/ 2565400 w 2654300"/>
                <a:gd name="connsiteY24" fmla="*/ 28575 h 701675"/>
                <a:gd name="connsiteX25" fmla="*/ 2600325 w 2654300"/>
                <a:gd name="connsiteY25" fmla="*/ 9525 h 701675"/>
                <a:gd name="connsiteX26" fmla="*/ 2625725 w 2654300"/>
                <a:gd name="connsiteY26" fmla="*/ 0 h 701675"/>
                <a:gd name="connsiteX27" fmla="*/ 2644775 w 2654300"/>
                <a:gd name="connsiteY27" fmla="*/ 3175 h 701675"/>
                <a:gd name="connsiteX28" fmla="*/ 2654300 w 2654300"/>
                <a:gd name="connsiteY28" fmla="*/ 19050 h 701675"/>
                <a:gd name="connsiteX29" fmla="*/ 2651125 w 2654300"/>
                <a:gd name="connsiteY29" fmla="*/ 44450 h 701675"/>
                <a:gd name="connsiteX30" fmla="*/ 2641600 w 2654300"/>
                <a:gd name="connsiteY30" fmla="*/ 85725 h 701675"/>
                <a:gd name="connsiteX31" fmla="*/ 2609850 w 2654300"/>
                <a:gd name="connsiteY31" fmla="*/ 139700 h 701675"/>
                <a:gd name="connsiteX32" fmla="*/ 2543175 w 2654300"/>
                <a:gd name="connsiteY32" fmla="*/ 203200 h 701675"/>
                <a:gd name="connsiteX33" fmla="*/ 2473325 w 2654300"/>
                <a:gd name="connsiteY33" fmla="*/ 266700 h 701675"/>
                <a:gd name="connsiteX34" fmla="*/ 2352675 w 2654300"/>
                <a:gd name="connsiteY34" fmla="*/ 352425 h 701675"/>
                <a:gd name="connsiteX35" fmla="*/ 2260600 w 2654300"/>
                <a:gd name="connsiteY35" fmla="*/ 412750 h 701675"/>
                <a:gd name="connsiteX36" fmla="*/ 2105025 w 2654300"/>
                <a:gd name="connsiteY36" fmla="*/ 492125 h 701675"/>
                <a:gd name="connsiteX37" fmla="*/ 1965325 w 2654300"/>
                <a:gd name="connsiteY37" fmla="*/ 542925 h 701675"/>
                <a:gd name="connsiteX38" fmla="*/ 1812925 w 2654300"/>
                <a:gd name="connsiteY38" fmla="*/ 587375 h 701675"/>
                <a:gd name="connsiteX39" fmla="*/ 1679575 w 2654300"/>
                <a:gd name="connsiteY39" fmla="*/ 619125 h 701675"/>
                <a:gd name="connsiteX40" fmla="*/ 1543050 w 2654300"/>
                <a:gd name="connsiteY40" fmla="*/ 641350 h 701675"/>
                <a:gd name="connsiteX41" fmla="*/ 1428750 w 2654300"/>
                <a:gd name="connsiteY41" fmla="*/ 660400 h 701675"/>
                <a:gd name="connsiteX42" fmla="*/ 1257300 w 2654300"/>
                <a:gd name="connsiteY42" fmla="*/ 673100 h 701675"/>
                <a:gd name="connsiteX43" fmla="*/ 981075 w 2654300"/>
                <a:gd name="connsiteY43" fmla="*/ 692150 h 701675"/>
                <a:gd name="connsiteX0" fmla="*/ 806450 w 2479675"/>
                <a:gd name="connsiteY0" fmla="*/ 692150 h 701675"/>
                <a:gd name="connsiteX1" fmla="*/ 549275 w 2479675"/>
                <a:gd name="connsiteY1" fmla="*/ 701675 h 701675"/>
                <a:gd name="connsiteX2" fmla="*/ 384175 w 2479675"/>
                <a:gd name="connsiteY2" fmla="*/ 695325 h 701675"/>
                <a:gd name="connsiteX3" fmla="*/ 152400 w 2479675"/>
                <a:gd name="connsiteY3" fmla="*/ 682625 h 701675"/>
                <a:gd name="connsiteX4" fmla="*/ 0 w 2479675"/>
                <a:gd name="connsiteY4" fmla="*/ 666750 h 701675"/>
                <a:gd name="connsiteX5" fmla="*/ 339725 w 2479675"/>
                <a:gd name="connsiteY5" fmla="*/ 476250 h 701675"/>
                <a:gd name="connsiteX6" fmla="*/ 533400 w 2479675"/>
                <a:gd name="connsiteY6" fmla="*/ 476250 h 701675"/>
                <a:gd name="connsiteX7" fmla="*/ 720725 w 2479675"/>
                <a:gd name="connsiteY7" fmla="*/ 488950 h 701675"/>
                <a:gd name="connsiteX8" fmla="*/ 835025 w 2479675"/>
                <a:gd name="connsiteY8" fmla="*/ 488950 h 701675"/>
                <a:gd name="connsiteX9" fmla="*/ 996950 w 2479675"/>
                <a:gd name="connsiteY9" fmla="*/ 479425 h 701675"/>
                <a:gd name="connsiteX10" fmla="*/ 1050925 w 2479675"/>
                <a:gd name="connsiteY10" fmla="*/ 473075 h 701675"/>
                <a:gd name="connsiteX11" fmla="*/ 1206500 w 2479675"/>
                <a:gd name="connsiteY11" fmla="*/ 454025 h 701675"/>
                <a:gd name="connsiteX12" fmla="*/ 1355725 w 2479675"/>
                <a:gd name="connsiteY12" fmla="*/ 434975 h 701675"/>
                <a:gd name="connsiteX13" fmla="*/ 1479550 w 2479675"/>
                <a:gd name="connsiteY13" fmla="*/ 419100 h 701675"/>
                <a:gd name="connsiteX14" fmla="*/ 1593850 w 2479675"/>
                <a:gd name="connsiteY14" fmla="*/ 400050 h 701675"/>
                <a:gd name="connsiteX15" fmla="*/ 1676400 w 2479675"/>
                <a:gd name="connsiteY15" fmla="*/ 384175 h 701675"/>
                <a:gd name="connsiteX16" fmla="*/ 1758950 w 2479675"/>
                <a:gd name="connsiteY16" fmla="*/ 361950 h 701675"/>
                <a:gd name="connsiteX17" fmla="*/ 1914525 w 2479675"/>
                <a:gd name="connsiteY17" fmla="*/ 301625 h 701675"/>
                <a:gd name="connsiteX18" fmla="*/ 2025650 w 2479675"/>
                <a:gd name="connsiteY18" fmla="*/ 257175 h 701675"/>
                <a:gd name="connsiteX19" fmla="*/ 2133600 w 2479675"/>
                <a:gd name="connsiteY19" fmla="*/ 200025 h 701675"/>
                <a:gd name="connsiteX20" fmla="*/ 2203450 w 2479675"/>
                <a:gd name="connsiteY20" fmla="*/ 158750 h 701675"/>
                <a:gd name="connsiteX21" fmla="*/ 2289175 w 2479675"/>
                <a:gd name="connsiteY21" fmla="*/ 101600 h 701675"/>
                <a:gd name="connsiteX22" fmla="*/ 2368550 w 2479675"/>
                <a:gd name="connsiteY22" fmla="*/ 41275 h 701675"/>
                <a:gd name="connsiteX23" fmla="*/ 2390775 w 2479675"/>
                <a:gd name="connsiteY23" fmla="*/ 28575 h 701675"/>
                <a:gd name="connsiteX24" fmla="*/ 2425700 w 2479675"/>
                <a:gd name="connsiteY24" fmla="*/ 9525 h 701675"/>
                <a:gd name="connsiteX25" fmla="*/ 2451100 w 2479675"/>
                <a:gd name="connsiteY25" fmla="*/ 0 h 701675"/>
                <a:gd name="connsiteX26" fmla="*/ 2470150 w 2479675"/>
                <a:gd name="connsiteY26" fmla="*/ 3175 h 701675"/>
                <a:gd name="connsiteX27" fmla="*/ 2479675 w 2479675"/>
                <a:gd name="connsiteY27" fmla="*/ 19050 h 701675"/>
                <a:gd name="connsiteX28" fmla="*/ 2476500 w 2479675"/>
                <a:gd name="connsiteY28" fmla="*/ 44450 h 701675"/>
                <a:gd name="connsiteX29" fmla="*/ 2466975 w 2479675"/>
                <a:gd name="connsiteY29" fmla="*/ 85725 h 701675"/>
                <a:gd name="connsiteX30" fmla="*/ 2435225 w 2479675"/>
                <a:gd name="connsiteY30" fmla="*/ 139700 h 701675"/>
                <a:gd name="connsiteX31" fmla="*/ 2368550 w 2479675"/>
                <a:gd name="connsiteY31" fmla="*/ 203200 h 701675"/>
                <a:gd name="connsiteX32" fmla="*/ 2298700 w 2479675"/>
                <a:gd name="connsiteY32" fmla="*/ 266700 h 701675"/>
                <a:gd name="connsiteX33" fmla="*/ 2178050 w 2479675"/>
                <a:gd name="connsiteY33" fmla="*/ 352425 h 701675"/>
                <a:gd name="connsiteX34" fmla="*/ 2085975 w 2479675"/>
                <a:gd name="connsiteY34" fmla="*/ 412750 h 701675"/>
                <a:gd name="connsiteX35" fmla="*/ 1930400 w 2479675"/>
                <a:gd name="connsiteY35" fmla="*/ 492125 h 701675"/>
                <a:gd name="connsiteX36" fmla="*/ 1790700 w 2479675"/>
                <a:gd name="connsiteY36" fmla="*/ 542925 h 701675"/>
                <a:gd name="connsiteX37" fmla="*/ 1638300 w 2479675"/>
                <a:gd name="connsiteY37" fmla="*/ 587375 h 701675"/>
                <a:gd name="connsiteX38" fmla="*/ 1504950 w 2479675"/>
                <a:gd name="connsiteY38" fmla="*/ 619125 h 701675"/>
                <a:gd name="connsiteX39" fmla="*/ 1368425 w 2479675"/>
                <a:gd name="connsiteY39" fmla="*/ 641350 h 701675"/>
                <a:gd name="connsiteX40" fmla="*/ 1254125 w 2479675"/>
                <a:gd name="connsiteY40" fmla="*/ 660400 h 701675"/>
                <a:gd name="connsiteX41" fmla="*/ 1082675 w 2479675"/>
                <a:gd name="connsiteY41" fmla="*/ 673100 h 701675"/>
                <a:gd name="connsiteX42" fmla="*/ 806450 w 2479675"/>
                <a:gd name="connsiteY42" fmla="*/ 692150 h 701675"/>
                <a:gd name="connsiteX0" fmla="*/ 654050 w 2327275"/>
                <a:gd name="connsiteY0" fmla="*/ 692150 h 701675"/>
                <a:gd name="connsiteX1" fmla="*/ 396875 w 2327275"/>
                <a:gd name="connsiteY1" fmla="*/ 701675 h 701675"/>
                <a:gd name="connsiteX2" fmla="*/ 231775 w 2327275"/>
                <a:gd name="connsiteY2" fmla="*/ 695325 h 701675"/>
                <a:gd name="connsiteX3" fmla="*/ 0 w 2327275"/>
                <a:gd name="connsiteY3" fmla="*/ 682625 h 701675"/>
                <a:gd name="connsiteX4" fmla="*/ 187325 w 2327275"/>
                <a:gd name="connsiteY4" fmla="*/ 476250 h 701675"/>
                <a:gd name="connsiteX5" fmla="*/ 381000 w 2327275"/>
                <a:gd name="connsiteY5" fmla="*/ 476250 h 701675"/>
                <a:gd name="connsiteX6" fmla="*/ 568325 w 2327275"/>
                <a:gd name="connsiteY6" fmla="*/ 488950 h 701675"/>
                <a:gd name="connsiteX7" fmla="*/ 682625 w 2327275"/>
                <a:gd name="connsiteY7" fmla="*/ 488950 h 701675"/>
                <a:gd name="connsiteX8" fmla="*/ 844550 w 2327275"/>
                <a:gd name="connsiteY8" fmla="*/ 479425 h 701675"/>
                <a:gd name="connsiteX9" fmla="*/ 898525 w 2327275"/>
                <a:gd name="connsiteY9" fmla="*/ 473075 h 701675"/>
                <a:gd name="connsiteX10" fmla="*/ 1054100 w 2327275"/>
                <a:gd name="connsiteY10" fmla="*/ 454025 h 701675"/>
                <a:gd name="connsiteX11" fmla="*/ 1203325 w 2327275"/>
                <a:gd name="connsiteY11" fmla="*/ 434975 h 701675"/>
                <a:gd name="connsiteX12" fmla="*/ 1327150 w 2327275"/>
                <a:gd name="connsiteY12" fmla="*/ 419100 h 701675"/>
                <a:gd name="connsiteX13" fmla="*/ 1441450 w 2327275"/>
                <a:gd name="connsiteY13" fmla="*/ 400050 h 701675"/>
                <a:gd name="connsiteX14" fmla="*/ 1524000 w 2327275"/>
                <a:gd name="connsiteY14" fmla="*/ 384175 h 701675"/>
                <a:gd name="connsiteX15" fmla="*/ 1606550 w 2327275"/>
                <a:gd name="connsiteY15" fmla="*/ 361950 h 701675"/>
                <a:gd name="connsiteX16" fmla="*/ 1762125 w 2327275"/>
                <a:gd name="connsiteY16" fmla="*/ 301625 h 701675"/>
                <a:gd name="connsiteX17" fmla="*/ 1873250 w 2327275"/>
                <a:gd name="connsiteY17" fmla="*/ 257175 h 701675"/>
                <a:gd name="connsiteX18" fmla="*/ 1981200 w 2327275"/>
                <a:gd name="connsiteY18" fmla="*/ 200025 h 701675"/>
                <a:gd name="connsiteX19" fmla="*/ 2051050 w 2327275"/>
                <a:gd name="connsiteY19" fmla="*/ 158750 h 701675"/>
                <a:gd name="connsiteX20" fmla="*/ 2136775 w 2327275"/>
                <a:gd name="connsiteY20" fmla="*/ 101600 h 701675"/>
                <a:gd name="connsiteX21" fmla="*/ 2216150 w 2327275"/>
                <a:gd name="connsiteY21" fmla="*/ 41275 h 701675"/>
                <a:gd name="connsiteX22" fmla="*/ 2238375 w 2327275"/>
                <a:gd name="connsiteY22" fmla="*/ 28575 h 701675"/>
                <a:gd name="connsiteX23" fmla="*/ 2273300 w 2327275"/>
                <a:gd name="connsiteY23" fmla="*/ 9525 h 701675"/>
                <a:gd name="connsiteX24" fmla="*/ 2298700 w 2327275"/>
                <a:gd name="connsiteY24" fmla="*/ 0 h 701675"/>
                <a:gd name="connsiteX25" fmla="*/ 2317750 w 2327275"/>
                <a:gd name="connsiteY25" fmla="*/ 3175 h 701675"/>
                <a:gd name="connsiteX26" fmla="*/ 2327275 w 2327275"/>
                <a:gd name="connsiteY26" fmla="*/ 19050 h 701675"/>
                <a:gd name="connsiteX27" fmla="*/ 2324100 w 2327275"/>
                <a:gd name="connsiteY27" fmla="*/ 44450 h 701675"/>
                <a:gd name="connsiteX28" fmla="*/ 2314575 w 2327275"/>
                <a:gd name="connsiteY28" fmla="*/ 85725 h 701675"/>
                <a:gd name="connsiteX29" fmla="*/ 2282825 w 2327275"/>
                <a:gd name="connsiteY29" fmla="*/ 139700 h 701675"/>
                <a:gd name="connsiteX30" fmla="*/ 2216150 w 2327275"/>
                <a:gd name="connsiteY30" fmla="*/ 203200 h 701675"/>
                <a:gd name="connsiteX31" fmla="*/ 2146300 w 2327275"/>
                <a:gd name="connsiteY31" fmla="*/ 266700 h 701675"/>
                <a:gd name="connsiteX32" fmla="*/ 2025650 w 2327275"/>
                <a:gd name="connsiteY32" fmla="*/ 352425 h 701675"/>
                <a:gd name="connsiteX33" fmla="*/ 1933575 w 2327275"/>
                <a:gd name="connsiteY33" fmla="*/ 412750 h 701675"/>
                <a:gd name="connsiteX34" fmla="*/ 1778000 w 2327275"/>
                <a:gd name="connsiteY34" fmla="*/ 492125 h 701675"/>
                <a:gd name="connsiteX35" fmla="*/ 1638300 w 2327275"/>
                <a:gd name="connsiteY35" fmla="*/ 542925 h 701675"/>
                <a:gd name="connsiteX36" fmla="*/ 1485900 w 2327275"/>
                <a:gd name="connsiteY36" fmla="*/ 587375 h 701675"/>
                <a:gd name="connsiteX37" fmla="*/ 1352550 w 2327275"/>
                <a:gd name="connsiteY37" fmla="*/ 619125 h 701675"/>
                <a:gd name="connsiteX38" fmla="*/ 1216025 w 2327275"/>
                <a:gd name="connsiteY38" fmla="*/ 641350 h 701675"/>
                <a:gd name="connsiteX39" fmla="*/ 1101725 w 2327275"/>
                <a:gd name="connsiteY39" fmla="*/ 660400 h 701675"/>
                <a:gd name="connsiteX40" fmla="*/ 930275 w 2327275"/>
                <a:gd name="connsiteY40" fmla="*/ 673100 h 701675"/>
                <a:gd name="connsiteX41" fmla="*/ 654050 w 2327275"/>
                <a:gd name="connsiteY41" fmla="*/ 692150 h 701675"/>
                <a:gd name="connsiteX0" fmla="*/ 466725 w 2139950"/>
                <a:gd name="connsiteY0" fmla="*/ 692150 h 701675"/>
                <a:gd name="connsiteX1" fmla="*/ 209550 w 2139950"/>
                <a:gd name="connsiteY1" fmla="*/ 701675 h 701675"/>
                <a:gd name="connsiteX2" fmla="*/ 44450 w 2139950"/>
                <a:gd name="connsiteY2" fmla="*/ 695325 h 701675"/>
                <a:gd name="connsiteX3" fmla="*/ 0 w 2139950"/>
                <a:gd name="connsiteY3" fmla="*/ 476250 h 701675"/>
                <a:gd name="connsiteX4" fmla="*/ 193675 w 2139950"/>
                <a:gd name="connsiteY4" fmla="*/ 476250 h 701675"/>
                <a:gd name="connsiteX5" fmla="*/ 381000 w 2139950"/>
                <a:gd name="connsiteY5" fmla="*/ 488950 h 701675"/>
                <a:gd name="connsiteX6" fmla="*/ 495300 w 2139950"/>
                <a:gd name="connsiteY6" fmla="*/ 488950 h 701675"/>
                <a:gd name="connsiteX7" fmla="*/ 657225 w 2139950"/>
                <a:gd name="connsiteY7" fmla="*/ 479425 h 701675"/>
                <a:gd name="connsiteX8" fmla="*/ 711200 w 2139950"/>
                <a:gd name="connsiteY8" fmla="*/ 473075 h 701675"/>
                <a:gd name="connsiteX9" fmla="*/ 866775 w 2139950"/>
                <a:gd name="connsiteY9" fmla="*/ 454025 h 701675"/>
                <a:gd name="connsiteX10" fmla="*/ 1016000 w 2139950"/>
                <a:gd name="connsiteY10" fmla="*/ 434975 h 701675"/>
                <a:gd name="connsiteX11" fmla="*/ 1139825 w 2139950"/>
                <a:gd name="connsiteY11" fmla="*/ 419100 h 701675"/>
                <a:gd name="connsiteX12" fmla="*/ 1254125 w 2139950"/>
                <a:gd name="connsiteY12" fmla="*/ 400050 h 701675"/>
                <a:gd name="connsiteX13" fmla="*/ 1336675 w 2139950"/>
                <a:gd name="connsiteY13" fmla="*/ 384175 h 701675"/>
                <a:gd name="connsiteX14" fmla="*/ 1419225 w 2139950"/>
                <a:gd name="connsiteY14" fmla="*/ 361950 h 701675"/>
                <a:gd name="connsiteX15" fmla="*/ 1574800 w 2139950"/>
                <a:gd name="connsiteY15" fmla="*/ 301625 h 701675"/>
                <a:gd name="connsiteX16" fmla="*/ 1685925 w 2139950"/>
                <a:gd name="connsiteY16" fmla="*/ 257175 h 701675"/>
                <a:gd name="connsiteX17" fmla="*/ 1793875 w 2139950"/>
                <a:gd name="connsiteY17" fmla="*/ 200025 h 701675"/>
                <a:gd name="connsiteX18" fmla="*/ 1863725 w 2139950"/>
                <a:gd name="connsiteY18" fmla="*/ 158750 h 701675"/>
                <a:gd name="connsiteX19" fmla="*/ 1949450 w 2139950"/>
                <a:gd name="connsiteY19" fmla="*/ 101600 h 701675"/>
                <a:gd name="connsiteX20" fmla="*/ 2028825 w 2139950"/>
                <a:gd name="connsiteY20" fmla="*/ 41275 h 701675"/>
                <a:gd name="connsiteX21" fmla="*/ 2051050 w 2139950"/>
                <a:gd name="connsiteY21" fmla="*/ 28575 h 701675"/>
                <a:gd name="connsiteX22" fmla="*/ 2085975 w 2139950"/>
                <a:gd name="connsiteY22" fmla="*/ 9525 h 701675"/>
                <a:gd name="connsiteX23" fmla="*/ 2111375 w 2139950"/>
                <a:gd name="connsiteY23" fmla="*/ 0 h 701675"/>
                <a:gd name="connsiteX24" fmla="*/ 2130425 w 2139950"/>
                <a:gd name="connsiteY24" fmla="*/ 3175 h 701675"/>
                <a:gd name="connsiteX25" fmla="*/ 2139950 w 2139950"/>
                <a:gd name="connsiteY25" fmla="*/ 19050 h 701675"/>
                <a:gd name="connsiteX26" fmla="*/ 2136775 w 2139950"/>
                <a:gd name="connsiteY26" fmla="*/ 44450 h 701675"/>
                <a:gd name="connsiteX27" fmla="*/ 2127250 w 2139950"/>
                <a:gd name="connsiteY27" fmla="*/ 85725 h 701675"/>
                <a:gd name="connsiteX28" fmla="*/ 2095500 w 2139950"/>
                <a:gd name="connsiteY28" fmla="*/ 139700 h 701675"/>
                <a:gd name="connsiteX29" fmla="*/ 2028825 w 2139950"/>
                <a:gd name="connsiteY29" fmla="*/ 203200 h 701675"/>
                <a:gd name="connsiteX30" fmla="*/ 1958975 w 2139950"/>
                <a:gd name="connsiteY30" fmla="*/ 266700 h 701675"/>
                <a:gd name="connsiteX31" fmla="*/ 1838325 w 2139950"/>
                <a:gd name="connsiteY31" fmla="*/ 352425 h 701675"/>
                <a:gd name="connsiteX32" fmla="*/ 1746250 w 2139950"/>
                <a:gd name="connsiteY32" fmla="*/ 412750 h 701675"/>
                <a:gd name="connsiteX33" fmla="*/ 1590675 w 2139950"/>
                <a:gd name="connsiteY33" fmla="*/ 492125 h 701675"/>
                <a:gd name="connsiteX34" fmla="*/ 1450975 w 2139950"/>
                <a:gd name="connsiteY34" fmla="*/ 542925 h 701675"/>
                <a:gd name="connsiteX35" fmla="*/ 1298575 w 2139950"/>
                <a:gd name="connsiteY35" fmla="*/ 587375 h 701675"/>
                <a:gd name="connsiteX36" fmla="*/ 1165225 w 2139950"/>
                <a:gd name="connsiteY36" fmla="*/ 619125 h 701675"/>
                <a:gd name="connsiteX37" fmla="*/ 1028700 w 2139950"/>
                <a:gd name="connsiteY37" fmla="*/ 641350 h 701675"/>
                <a:gd name="connsiteX38" fmla="*/ 914400 w 2139950"/>
                <a:gd name="connsiteY38" fmla="*/ 660400 h 701675"/>
                <a:gd name="connsiteX39" fmla="*/ 742950 w 2139950"/>
                <a:gd name="connsiteY39" fmla="*/ 673100 h 701675"/>
                <a:gd name="connsiteX40" fmla="*/ 466725 w 2139950"/>
                <a:gd name="connsiteY40" fmla="*/ 692150 h 701675"/>
                <a:gd name="connsiteX0" fmla="*/ 422275 w 2095500"/>
                <a:gd name="connsiteY0" fmla="*/ 692150 h 701675"/>
                <a:gd name="connsiteX1" fmla="*/ 165100 w 2095500"/>
                <a:gd name="connsiteY1" fmla="*/ 701675 h 701675"/>
                <a:gd name="connsiteX2" fmla="*/ 0 w 2095500"/>
                <a:gd name="connsiteY2" fmla="*/ 695325 h 701675"/>
                <a:gd name="connsiteX3" fmla="*/ 149225 w 2095500"/>
                <a:gd name="connsiteY3" fmla="*/ 476250 h 701675"/>
                <a:gd name="connsiteX4" fmla="*/ 336550 w 2095500"/>
                <a:gd name="connsiteY4" fmla="*/ 488950 h 701675"/>
                <a:gd name="connsiteX5" fmla="*/ 450850 w 2095500"/>
                <a:gd name="connsiteY5" fmla="*/ 488950 h 701675"/>
                <a:gd name="connsiteX6" fmla="*/ 612775 w 2095500"/>
                <a:gd name="connsiteY6" fmla="*/ 479425 h 701675"/>
                <a:gd name="connsiteX7" fmla="*/ 666750 w 2095500"/>
                <a:gd name="connsiteY7" fmla="*/ 473075 h 701675"/>
                <a:gd name="connsiteX8" fmla="*/ 822325 w 2095500"/>
                <a:gd name="connsiteY8" fmla="*/ 454025 h 701675"/>
                <a:gd name="connsiteX9" fmla="*/ 971550 w 2095500"/>
                <a:gd name="connsiteY9" fmla="*/ 434975 h 701675"/>
                <a:gd name="connsiteX10" fmla="*/ 1095375 w 2095500"/>
                <a:gd name="connsiteY10" fmla="*/ 419100 h 701675"/>
                <a:gd name="connsiteX11" fmla="*/ 1209675 w 2095500"/>
                <a:gd name="connsiteY11" fmla="*/ 400050 h 701675"/>
                <a:gd name="connsiteX12" fmla="*/ 1292225 w 2095500"/>
                <a:gd name="connsiteY12" fmla="*/ 384175 h 701675"/>
                <a:gd name="connsiteX13" fmla="*/ 1374775 w 2095500"/>
                <a:gd name="connsiteY13" fmla="*/ 361950 h 701675"/>
                <a:gd name="connsiteX14" fmla="*/ 1530350 w 2095500"/>
                <a:gd name="connsiteY14" fmla="*/ 301625 h 701675"/>
                <a:gd name="connsiteX15" fmla="*/ 1641475 w 2095500"/>
                <a:gd name="connsiteY15" fmla="*/ 257175 h 701675"/>
                <a:gd name="connsiteX16" fmla="*/ 1749425 w 2095500"/>
                <a:gd name="connsiteY16" fmla="*/ 200025 h 701675"/>
                <a:gd name="connsiteX17" fmla="*/ 1819275 w 2095500"/>
                <a:gd name="connsiteY17" fmla="*/ 158750 h 701675"/>
                <a:gd name="connsiteX18" fmla="*/ 1905000 w 2095500"/>
                <a:gd name="connsiteY18" fmla="*/ 101600 h 701675"/>
                <a:gd name="connsiteX19" fmla="*/ 1984375 w 2095500"/>
                <a:gd name="connsiteY19" fmla="*/ 41275 h 701675"/>
                <a:gd name="connsiteX20" fmla="*/ 2006600 w 2095500"/>
                <a:gd name="connsiteY20" fmla="*/ 28575 h 701675"/>
                <a:gd name="connsiteX21" fmla="*/ 2041525 w 2095500"/>
                <a:gd name="connsiteY21" fmla="*/ 9525 h 701675"/>
                <a:gd name="connsiteX22" fmla="*/ 2066925 w 2095500"/>
                <a:gd name="connsiteY22" fmla="*/ 0 h 701675"/>
                <a:gd name="connsiteX23" fmla="*/ 2085975 w 2095500"/>
                <a:gd name="connsiteY23" fmla="*/ 3175 h 701675"/>
                <a:gd name="connsiteX24" fmla="*/ 2095500 w 2095500"/>
                <a:gd name="connsiteY24" fmla="*/ 19050 h 701675"/>
                <a:gd name="connsiteX25" fmla="*/ 2092325 w 2095500"/>
                <a:gd name="connsiteY25" fmla="*/ 44450 h 701675"/>
                <a:gd name="connsiteX26" fmla="*/ 2082800 w 2095500"/>
                <a:gd name="connsiteY26" fmla="*/ 85725 h 701675"/>
                <a:gd name="connsiteX27" fmla="*/ 2051050 w 2095500"/>
                <a:gd name="connsiteY27" fmla="*/ 139700 h 701675"/>
                <a:gd name="connsiteX28" fmla="*/ 1984375 w 2095500"/>
                <a:gd name="connsiteY28" fmla="*/ 203200 h 701675"/>
                <a:gd name="connsiteX29" fmla="*/ 1914525 w 2095500"/>
                <a:gd name="connsiteY29" fmla="*/ 266700 h 701675"/>
                <a:gd name="connsiteX30" fmla="*/ 1793875 w 2095500"/>
                <a:gd name="connsiteY30" fmla="*/ 352425 h 701675"/>
                <a:gd name="connsiteX31" fmla="*/ 1701800 w 2095500"/>
                <a:gd name="connsiteY31" fmla="*/ 412750 h 701675"/>
                <a:gd name="connsiteX32" fmla="*/ 1546225 w 2095500"/>
                <a:gd name="connsiteY32" fmla="*/ 492125 h 701675"/>
                <a:gd name="connsiteX33" fmla="*/ 1406525 w 2095500"/>
                <a:gd name="connsiteY33" fmla="*/ 542925 h 701675"/>
                <a:gd name="connsiteX34" fmla="*/ 1254125 w 2095500"/>
                <a:gd name="connsiteY34" fmla="*/ 587375 h 701675"/>
                <a:gd name="connsiteX35" fmla="*/ 1120775 w 2095500"/>
                <a:gd name="connsiteY35" fmla="*/ 619125 h 701675"/>
                <a:gd name="connsiteX36" fmla="*/ 984250 w 2095500"/>
                <a:gd name="connsiteY36" fmla="*/ 641350 h 701675"/>
                <a:gd name="connsiteX37" fmla="*/ 869950 w 2095500"/>
                <a:gd name="connsiteY37" fmla="*/ 660400 h 701675"/>
                <a:gd name="connsiteX38" fmla="*/ 698500 w 2095500"/>
                <a:gd name="connsiteY38" fmla="*/ 673100 h 701675"/>
                <a:gd name="connsiteX39" fmla="*/ 422275 w 2095500"/>
                <a:gd name="connsiteY39" fmla="*/ 692150 h 701675"/>
                <a:gd name="connsiteX0" fmla="*/ 273050 w 1946275"/>
                <a:gd name="connsiteY0" fmla="*/ 692150 h 701675"/>
                <a:gd name="connsiteX1" fmla="*/ 15875 w 1946275"/>
                <a:gd name="connsiteY1" fmla="*/ 701675 h 701675"/>
                <a:gd name="connsiteX2" fmla="*/ 0 w 1946275"/>
                <a:gd name="connsiteY2" fmla="*/ 476250 h 701675"/>
                <a:gd name="connsiteX3" fmla="*/ 187325 w 1946275"/>
                <a:gd name="connsiteY3" fmla="*/ 488950 h 701675"/>
                <a:gd name="connsiteX4" fmla="*/ 301625 w 1946275"/>
                <a:gd name="connsiteY4" fmla="*/ 488950 h 701675"/>
                <a:gd name="connsiteX5" fmla="*/ 463550 w 1946275"/>
                <a:gd name="connsiteY5" fmla="*/ 479425 h 701675"/>
                <a:gd name="connsiteX6" fmla="*/ 517525 w 1946275"/>
                <a:gd name="connsiteY6" fmla="*/ 473075 h 701675"/>
                <a:gd name="connsiteX7" fmla="*/ 673100 w 1946275"/>
                <a:gd name="connsiteY7" fmla="*/ 454025 h 701675"/>
                <a:gd name="connsiteX8" fmla="*/ 822325 w 1946275"/>
                <a:gd name="connsiteY8" fmla="*/ 434975 h 701675"/>
                <a:gd name="connsiteX9" fmla="*/ 946150 w 1946275"/>
                <a:gd name="connsiteY9" fmla="*/ 419100 h 701675"/>
                <a:gd name="connsiteX10" fmla="*/ 1060450 w 1946275"/>
                <a:gd name="connsiteY10" fmla="*/ 400050 h 701675"/>
                <a:gd name="connsiteX11" fmla="*/ 1143000 w 1946275"/>
                <a:gd name="connsiteY11" fmla="*/ 384175 h 701675"/>
                <a:gd name="connsiteX12" fmla="*/ 1225550 w 1946275"/>
                <a:gd name="connsiteY12" fmla="*/ 361950 h 701675"/>
                <a:gd name="connsiteX13" fmla="*/ 1381125 w 1946275"/>
                <a:gd name="connsiteY13" fmla="*/ 301625 h 701675"/>
                <a:gd name="connsiteX14" fmla="*/ 1492250 w 1946275"/>
                <a:gd name="connsiteY14" fmla="*/ 257175 h 701675"/>
                <a:gd name="connsiteX15" fmla="*/ 1600200 w 1946275"/>
                <a:gd name="connsiteY15" fmla="*/ 200025 h 701675"/>
                <a:gd name="connsiteX16" fmla="*/ 1670050 w 1946275"/>
                <a:gd name="connsiteY16" fmla="*/ 158750 h 701675"/>
                <a:gd name="connsiteX17" fmla="*/ 1755775 w 1946275"/>
                <a:gd name="connsiteY17" fmla="*/ 101600 h 701675"/>
                <a:gd name="connsiteX18" fmla="*/ 1835150 w 1946275"/>
                <a:gd name="connsiteY18" fmla="*/ 41275 h 701675"/>
                <a:gd name="connsiteX19" fmla="*/ 1857375 w 1946275"/>
                <a:gd name="connsiteY19" fmla="*/ 28575 h 701675"/>
                <a:gd name="connsiteX20" fmla="*/ 1892300 w 1946275"/>
                <a:gd name="connsiteY20" fmla="*/ 9525 h 701675"/>
                <a:gd name="connsiteX21" fmla="*/ 1917700 w 1946275"/>
                <a:gd name="connsiteY21" fmla="*/ 0 h 701675"/>
                <a:gd name="connsiteX22" fmla="*/ 1936750 w 1946275"/>
                <a:gd name="connsiteY22" fmla="*/ 3175 h 701675"/>
                <a:gd name="connsiteX23" fmla="*/ 1946275 w 1946275"/>
                <a:gd name="connsiteY23" fmla="*/ 19050 h 701675"/>
                <a:gd name="connsiteX24" fmla="*/ 1943100 w 1946275"/>
                <a:gd name="connsiteY24" fmla="*/ 44450 h 701675"/>
                <a:gd name="connsiteX25" fmla="*/ 1933575 w 1946275"/>
                <a:gd name="connsiteY25" fmla="*/ 85725 h 701675"/>
                <a:gd name="connsiteX26" fmla="*/ 1901825 w 1946275"/>
                <a:gd name="connsiteY26" fmla="*/ 139700 h 701675"/>
                <a:gd name="connsiteX27" fmla="*/ 1835150 w 1946275"/>
                <a:gd name="connsiteY27" fmla="*/ 203200 h 701675"/>
                <a:gd name="connsiteX28" fmla="*/ 1765300 w 1946275"/>
                <a:gd name="connsiteY28" fmla="*/ 266700 h 701675"/>
                <a:gd name="connsiteX29" fmla="*/ 1644650 w 1946275"/>
                <a:gd name="connsiteY29" fmla="*/ 352425 h 701675"/>
                <a:gd name="connsiteX30" fmla="*/ 1552575 w 1946275"/>
                <a:gd name="connsiteY30" fmla="*/ 412750 h 701675"/>
                <a:gd name="connsiteX31" fmla="*/ 1397000 w 1946275"/>
                <a:gd name="connsiteY31" fmla="*/ 492125 h 701675"/>
                <a:gd name="connsiteX32" fmla="*/ 1257300 w 1946275"/>
                <a:gd name="connsiteY32" fmla="*/ 542925 h 701675"/>
                <a:gd name="connsiteX33" fmla="*/ 1104900 w 1946275"/>
                <a:gd name="connsiteY33" fmla="*/ 587375 h 701675"/>
                <a:gd name="connsiteX34" fmla="*/ 971550 w 1946275"/>
                <a:gd name="connsiteY34" fmla="*/ 619125 h 701675"/>
                <a:gd name="connsiteX35" fmla="*/ 835025 w 1946275"/>
                <a:gd name="connsiteY35" fmla="*/ 641350 h 701675"/>
                <a:gd name="connsiteX36" fmla="*/ 720725 w 1946275"/>
                <a:gd name="connsiteY36" fmla="*/ 660400 h 701675"/>
                <a:gd name="connsiteX37" fmla="*/ 549275 w 1946275"/>
                <a:gd name="connsiteY37" fmla="*/ 673100 h 701675"/>
                <a:gd name="connsiteX38" fmla="*/ 273050 w 1946275"/>
                <a:gd name="connsiteY38" fmla="*/ 692150 h 70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46275" h="701675">
                  <a:moveTo>
                    <a:pt x="273050" y="692150"/>
                  </a:moveTo>
                  <a:lnTo>
                    <a:pt x="15875" y="701675"/>
                  </a:lnTo>
                  <a:lnTo>
                    <a:pt x="0" y="476250"/>
                  </a:lnTo>
                  <a:lnTo>
                    <a:pt x="187325" y="488950"/>
                  </a:lnTo>
                  <a:lnTo>
                    <a:pt x="301625" y="488950"/>
                  </a:lnTo>
                  <a:lnTo>
                    <a:pt x="463550" y="479425"/>
                  </a:lnTo>
                  <a:lnTo>
                    <a:pt x="517525" y="473075"/>
                  </a:lnTo>
                  <a:lnTo>
                    <a:pt x="673100" y="454025"/>
                  </a:lnTo>
                  <a:lnTo>
                    <a:pt x="822325" y="434975"/>
                  </a:lnTo>
                  <a:lnTo>
                    <a:pt x="946150" y="419100"/>
                  </a:lnTo>
                  <a:lnTo>
                    <a:pt x="1060450" y="400050"/>
                  </a:lnTo>
                  <a:lnTo>
                    <a:pt x="1143000" y="384175"/>
                  </a:lnTo>
                  <a:lnTo>
                    <a:pt x="1225550" y="361950"/>
                  </a:lnTo>
                  <a:lnTo>
                    <a:pt x="1381125" y="301625"/>
                  </a:lnTo>
                  <a:lnTo>
                    <a:pt x="1492250" y="257175"/>
                  </a:lnTo>
                  <a:lnTo>
                    <a:pt x="1600200" y="200025"/>
                  </a:lnTo>
                  <a:lnTo>
                    <a:pt x="1670050" y="158750"/>
                  </a:lnTo>
                  <a:lnTo>
                    <a:pt x="1755775" y="101600"/>
                  </a:lnTo>
                  <a:lnTo>
                    <a:pt x="1835150" y="41275"/>
                  </a:lnTo>
                  <a:lnTo>
                    <a:pt x="1857375" y="28575"/>
                  </a:lnTo>
                  <a:lnTo>
                    <a:pt x="1892300" y="9525"/>
                  </a:lnTo>
                  <a:lnTo>
                    <a:pt x="1917700" y="0"/>
                  </a:lnTo>
                  <a:lnTo>
                    <a:pt x="1936750" y="3175"/>
                  </a:lnTo>
                  <a:lnTo>
                    <a:pt x="1946275" y="19050"/>
                  </a:lnTo>
                  <a:lnTo>
                    <a:pt x="1943100" y="44450"/>
                  </a:lnTo>
                  <a:lnTo>
                    <a:pt x="1933575" y="85725"/>
                  </a:lnTo>
                  <a:lnTo>
                    <a:pt x="1901825" y="139700"/>
                  </a:lnTo>
                  <a:lnTo>
                    <a:pt x="1835150" y="203200"/>
                  </a:lnTo>
                  <a:lnTo>
                    <a:pt x="1765300" y="266700"/>
                  </a:lnTo>
                  <a:lnTo>
                    <a:pt x="1644650" y="352425"/>
                  </a:lnTo>
                  <a:lnTo>
                    <a:pt x="1552575" y="412750"/>
                  </a:lnTo>
                  <a:lnTo>
                    <a:pt x="1397000" y="492125"/>
                  </a:lnTo>
                  <a:lnTo>
                    <a:pt x="1257300" y="542925"/>
                  </a:lnTo>
                  <a:lnTo>
                    <a:pt x="1104900" y="587375"/>
                  </a:lnTo>
                  <a:lnTo>
                    <a:pt x="971550" y="619125"/>
                  </a:lnTo>
                  <a:lnTo>
                    <a:pt x="835025" y="641350"/>
                  </a:lnTo>
                  <a:lnTo>
                    <a:pt x="720725" y="660400"/>
                  </a:lnTo>
                  <a:lnTo>
                    <a:pt x="549275" y="673100"/>
                  </a:lnTo>
                  <a:lnTo>
                    <a:pt x="273050" y="692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15">
              <a:extLst>
                <a:ext uri="{FF2B5EF4-FFF2-40B4-BE49-F238E27FC236}">
                  <a16:creationId xmlns:a16="http://schemas.microsoft.com/office/drawing/2014/main" id="{81169D7A-0C91-46C8-BAC4-0B98DC483557}"/>
                </a:ext>
              </a:extLst>
            </p:cNvPr>
            <p:cNvSpPr/>
            <p:nvPr/>
          </p:nvSpPr>
          <p:spPr>
            <a:xfrm rot="16140000">
              <a:off x="3968750" y="4838700"/>
              <a:ext cx="1660525" cy="72072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98850 w 3552825"/>
                <a:gd name="connsiteY53" fmla="*/ 2857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49650"/>
                <a:gd name="connsiteY0" fmla="*/ 711200 h 720725"/>
                <a:gd name="connsiteX1" fmla="*/ 1622425 w 3549650"/>
                <a:gd name="connsiteY1" fmla="*/ 720725 h 720725"/>
                <a:gd name="connsiteX2" fmla="*/ 1457325 w 3549650"/>
                <a:gd name="connsiteY2" fmla="*/ 714375 h 720725"/>
                <a:gd name="connsiteX3" fmla="*/ 1225550 w 3549650"/>
                <a:gd name="connsiteY3" fmla="*/ 701675 h 720725"/>
                <a:gd name="connsiteX4" fmla="*/ 1073150 w 3549650"/>
                <a:gd name="connsiteY4" fmla="*/ 685800 h 720725"/>
                <a:gd name="connsiteX5" fmla="*/ 898525 w 3549650"/>
                <a:gd name="connsiteY5" fmla="*/ 663575 h 720725"/>
                <a:gd name="connsiteX6" fmla="*/ 749300 w 3549650"/>
                <a:gd name="connsiteY6" fmla="*/ 638175 h 720725"/>
                <a:gd name="connsiteX7" fmla="*/ 609600 w 3549650"/>
                <a:gd name="connsiteY7" fmla="*/ 600075 h 720725"/>
                <a:gd name="connsiteX8" fmla="*/ 511175 w 3549650"/>
                <a:gd name="connsiteY8" fmla="*/ 565150 h 720725"/>
                <a:gd name="connsiteX9" fmla="*/ 400050 w 3549650"/>
                <a:gd name="connsiteY9" fmla="*/ 511175 h 720725"/>
                <a:gd name="connsiteX10" fmla="*/ 301625 w 3549650"/>
                <a:gd name="connsiteY10" fmla="*/ 450850 h 720725"/>
                <a:gd name="connsiteX11" fmla="*/ 212725 w 3549650"/>
                <a:gd name="connsiteY11" fmla="*/ 384175 h 720725"/>
                <a:gd name="connsiteX12" fmla="*/ 117475 w 3549650"/>
                <a:gd name="connsiteY12" fmla="*/ 298450 h 720725"/>
                <a:gd name="connsiteX13" fmla="*/ 73025 w 3549650"/>
                <a:gd name="connsiteY13" fmla="*/ 254000 h 720725"/>
                <a:gd name="connsiteX14" fmla="*/ 31750 w 3549650"/>
                <a:gd name="connsiteY14" fmla="*/ 203200 h 720725"/>
                <a:gd name="connsiteX15" fmla="*/ 3175 w 3549650"/>
                <a:gd name="connsiteY15" fmla="*/ 149225 h 720725"/>
                <a:gd name="connsiteX16" fmla="*/ 0 w 3549650"/>
                <a:gd name="connsiteY16" fmla="*/ 111125 h 720725"/>
                <a:gd name="connsiteX17" fmla="*/ 6350 w 3549650"/>
                <a:gd name="connsiteY17" fmla="*/ 92075 h 720725"/>
                <a:gd name="connsiteX18" fmla="*/ 25400 w 3549650"/>
                <a:gd name="connsiteY18" fmla="*/ 69850 h 720725"/>
                <a:gd name="connsiteX19" fmla="*/ 63500 w 3549650"/>
                <a:gd name="connsiteY19" fmla="*/ 44450 h 720725"/>
                <a:gd name="connsiteX20" fmla="*/ 117475 w 3549650"/>
                <a:gd name="connsiteY20" fmla="*/ 22225 h 720725"/>
                <a:gd name="connsiteX21" fmla="*/ 190500 w 3549650"/>
                <a:gd name="connsiteY21" fmla="*/ 6350 h 720725"/>
                <a:gd name="connsiteX22" fmla="*/ 238125 w 3549650"/>
                <a:gd name="connsiteY22" fmla="*/ 0 h 720725"/>
                <a:gd name="connsiteX23" fmla="*/ 488950 w 3549650"/>
                <a:gd name="connsiteY23" fmla="*/ 200025 h 720725"/>
                <a:gd name="connsiteX24" fmla="*/ 498475 w 3549650"/>
                <a:gd name="connsiteY24" fmla="*/ 225425 h 720725"/>
                <a:gd name="connsiteX25" fmla="*/ 517525 w 3549650"/>
                <a:gd name="connsiteY25" fmla="*/ 260350 h 720725"/>
                <a:gd name="connsiteX26" fmla="*/ 555625 w 3549650"/>
                <a:gd name="connsiteY26" fmla="*/ 304800 h 720725"/>
                <a:gd name="connsiteX27" fmla="*/ 600075 w 3549650"/>
                <a:gd name="connsiteY27" fmla="*/ 336550 h 720725"/>
                <a:gd name="connsiteX28" fmla="*/ 676275 w 3549650"/>
                <a:gd name="connsiteY28" fmla="*/ 368300 h 720725"/>
                <a:gd name="connsiteX29" fmla="*/ 777875 w 3549650"/>
                <a:gd name="connsiteY29" fmla="*/ 396875 h 720725"/>
                <a:gd name="connsiteX30" fmla="*/ 895350 w 3549650"/>
                <a:gd name="connsiteY30" fmla="*/ 425450 h 720725"/>
                <a:gd name="connsiteX31" fmla="*/ 1016000 w 3549650"/>
                <a:gd name="connsiteY31" fmla="*/ 454025 h 720725"/>
                <a:gd name="connsiteX32" fmla="*/ 1123950 w 3549650"/>
                <a:gd name="connsiteY32" fmla="*/ 473075 h 720725"/>
                <a:gd name="connsiteX33" fmla="*/ 1225550 w 3549650"/>
                <a:gd name="connsiteY33" fmla="*/ 485775 h 720725"/>
                <a:gd name="connsiteX34" fmla="*/ 1327150 w 3549650"/>
                <a:gd name="connsiteY34" fmla="*/ 495300 h 720725"/>
                <a:gd name="connsiteX35" fmla="*/ 1412875 w 3549650"/>
                <a:gd name="connsiteY35" fmla="*/ 495300 h 720725"/>
                <a:gd name="connsiteX36" fmla="*/ 1606550 w 3549650"/>
                <a:gd name="connsiteY36" fmla="*/ 495300 h 720725"/>
                <a:gd name="connsiteX37" fmla="*/ 1793875 w 3549650"/>
                <a:gd name="connsiteY37" fmla="*/ 508000 h 720725"/>
                <a:gd name="connsiteX38" fmla="*/ 1908175 w 3549650"/>
                <a:gd name="connsiteY38" fmla="*/ 508000 h 720725"/>
                <a:gd name="connsiteX39" fmla="*/ 2070100 w 3549650"/>
                <a:gd name="connsiteY39" fmla="*/ 498475 h 720725"/>
                <a:gd name="connsiteX40" fmla="*/ 2124075 w 3549650"/>
                <a:gd name="connsiteY40" fmla="*/ 492125 h 720725"/>
                <a:gd name="connsiteX41" fmla="*/ 2279650 w 3549650"/>
                <a:gd name="connsiteY41" fmla="*/ 473075 h 720725"/>
                <a:gd name="connsiteX42" fmla="*/ 2428875 w 3549650"/>
                <a:gd name="connsiteY42" fmla="*/ 454025 h 720725"/>
                <a:gd name="connsiteX43" fmla="*/ 2552700 w 3549650"/>
                <a:gd name="connsiteY43" fmla="*/ 438150 h 720725"/>
                <a:gd name="connsiteX44" fmla="*/ 2667000 w 3549650"/>
                <a:gd name="connsiteY44" fmla="*/ 419100 h 720725"/>
                <a:gd name="connsiteX45" fmla="*/ 2749550 w 3549650"/>
                <a:gd name="connsiteY45" fmla="*/ 403225 h 720725"/>
                <a:gd name="connsiteX46" fmla="*/ 2832100 w 3549650"/>
                <a:gd name="connsiteY46" fmla="*/ 381000 h 720725"/>
                <a:gd name="connsiteX47" fmla="*/ 2987675 w 3549650"/>
                <a:gd name="connsiteY47" fmla="*/ 320675 h 720725"/>
                <a:gd name="connsiteX48" fmla="*/ 3098800 w 3549650"/>
                <a:gd name="connsiteY48" fmla="*/ 276225 h 720725"/>
                <a:gd name="connsiteX49" fmla="*/ 3206750 w 3549650"/>
                <a:gd name="connsiteY49" fmla="*/ 219075 h 720725"/>
                <a:gd name="connsiteX50" fmla="*/ 3276600 w 3549650"/>
                <a:gd name="connsiteY50" fmla="*/ 177800 h 720725"/>
                <a:gd name="connsiteX51" fmla="*/ 3362325 w 3549650"/>
                <a:gd name="connsiteY51" fmla="*/ 120650 h 720725"/>
                <a:gd name="connsiteX52" fmla="*/ 3441700 w 3549650"/>
                <a:gd name="connsiteY52" fmla="*/ 60325 h 720725"/>
                <a:gd name="connsiteX53" fmla="*/ 3549650 w 3549650"/>
                <a:gd name="connsiteY53" fmla="*/ 63500 h 720725"/>
                <a:gd name="connsiteX54" fmla="*/ 3540125 w 3549650"/>
                <a:gd name="connsiteY54" fmla="*/ 104775 h 720725"/>
                <a:gd name="connsiteX55" fmla="*/ 3508375 w 3549650"/>
                <a:gd name="connsiteY55" fmla="*/ 158750 h 720725"/>
                <a:gd name="connsiteX56" fmla="*/ 3441700 w 3549650"/>
                <a:gd name="connsiteY56" fmla="*/ 222250 h 720725"/>
                <a:gd name="connsiteX57" fmla="*/ 3371850 w 3549650"/>
                <a:gd name="connsiteY57" fmla="*/ 285750 h 720725"/>
                <a:gd name="connsiteX58" fmla="*/ 3251200 w 3549650"/>
                <a:gd name="connsiteY58" fmla="*/ 371475 h 720725"/>
                <a:gd name="connsiteX59" fmla="*/ 3159125 w 3549650"/>
                <a:gd name="connsiteY59" fmla="*/ 431800 h 720725"/>
                <a:gd name="connsiteX60" fmla="*/ 3003550 w 3549650"/>
                <a:gd name="connsiteY60" fmla="*/ 511175 h 720725"/>
                <a:gd name="connsiteX61" fmla="*/ 2863850 w 3549650"/>
                <a:gd name="connsiteY61" fmla="*/ 561975 h 720725"/>
                <a:gd name="connsiteX62" fmla="*/ 2711450 w 3549650"/>
                <a:gd name="connsiteY62" fmla="*/ 606425 h 720725"/>
                <a:gd name="connsiteX63" fmla="*/ 2578100 w 3549650"/>
                <a:gd name="connsiteY63" fmla="*/ 638175 h 720725"/>
                <a:gd name="connsiteX64" fmla="*/ 2441575 w 3549650"/>
                <a:gd name="connsiteY64" fmla="*/ 660400 h 720725"/>
                <a:gd name="connsiteX65" fmla="*/ 2327275 w 3549650"/>
                <a:gd name="connsiteY65" fmla="*/ 679450 h 720725"/>
                <a:gd name="connsiteX66" fmla="*/ 2155825 w 3549650"/>
                <a:gd name="connsiteY66" fmla="*/ 692150 h 720725"/>
                <a:gd name="connsiteX67" fmla="*/ 1879600 w 3549650"/>
                <a:gd name="connsiteY67" fmla="*/ 711200 h 720725"/>
                <a:gd name="connsiteX0" fmla="*/ 1879600 w 3540125"/>
                <a:gd name="connsiteY0" fmla="*/ 711200 h 720725"/>
                <a:gd name="connsiteX1" fmla="*/ 1622425 w 3540125"/>
                <a:gd name="connsiteY1" fmla="*/ 720725 h 720725"/>
                <a:gd name="connsiteX2" fmla="*/ 1457325 w 3540125"/>
                <a:gd name="connsiteY2" fmla="*/ 714375 h 720725"/>
                <a:gd name="connsiteX3" fmla="*/ 1225550 w 3540125"/>
                <a:gd name="connsiteY3" fmla="*/ 701675 h 720725"/>
                <a:gd name="connsiteX4" fmla="*/ 1073150 w 3540125"/>
                <a:gd name="connsiteY4" fmla="*/ 685800 h 720725"/>
                <a:gd name="connsiteX5" fmla="*/ 898525 w 3540125"/>
                <a:gd name="connsiteY5" fmla="*/ 663575 h 720725"/>
                <a:gd name="connsiteX6" fmla="*/ 749300 w 3540125"/>
                <a:gd name="connsiteY6" fmla="*/ 638175 h 720725"/>
                <a:gd name="connsiteX7" fmla="*/ 609600 w 3540125"/>
                <a:gd name="connsiteY7" fmla="*/ 600075 h 720725"/>
                <a:gd name="connsiteX8" fmla="*/ 511175 w 3540125"/>
                <a:gd name="connsiteY8" fmla="*/ 565150 h 720725"/>
                <a:gd name="connsiteX9" fmla="*/ 400050 w 3540125"/>
                <a:gd name="connsiteY9" fmla="*/ 511175 h 720725"/>
                <a:gd name="connsiteX10" fmla="*/ 301625 w 3540125"/>
                <a:gd name="connsiteY10" fmla="*/ 450850 h 720725"/>
                <a:gd name="connsiteX11" fmla="*/ 212725 w 3540125"/>
                <a:gd name="connsiteY11" fmla="*/ 384175 h 720725"/>
                <a:gd name="connsiteX12" fmla="*/ 117475 w 3540125"/>
                <a:gd name="connsiteY12" fmla="*/ 298450 h 720725"/>
                <a:gd name="connsiteX13" fmla="*/ 73025 w 3540125"/>
                <a:gd name="connsiteY13" fmla="*/ 254000 h 720725"/>
                <a:gd name="connsiteX14" fmla="*/ 31750 w 3540125"/>
                <a:gd name="connsiteY14" fmla="*/ 203200 h 720725"/>
                <a:gd name="connsiteX15" fmla="*/ 3175 w 3540125"/>
                <a:gd name="connsiteY15" fmla="*/ 149225 h 720725"/>
                <a:gd name="connsiteX16" fmla="*/ 0 w 3540125"/>
                <a:gd name="connsiteY16" fmla="*/ 111125 h 720725"/>
                <a:gd name="connsiteX17" fmla="*/ 6350 w 3540125"/>
                <a:gd name="connsiteY17" fmla="*/ 92075 h 720725"/>
                <a:gd name="connsiteX18" fmla="*/ 25400 w 3540125"/>
                <a:gd name="connsiteY18" fmla="*/ 69850 h 720725"/>
                <a:gd name="connsiteX19" fmla="*/ 63500 w 3540125"/>
                <a:gd name="connsiteY19" fmla="*/ 44450 h 720725"/>
                <a:gd name="connsiteX20" fmla="*/ 117475 w 3540125"/>
                <a:gd name="connsiteY20" fmla="*/ 22225 h 720725"/>
                <a:gd name="connsiteX21" fmla="*/ 190500 w 3540125"/>
                <a:gd name="connsiteY21" fmla="*/ 6350 h 720725"/>
                <a:gd name="connsiteX22" fmla="*/ 238125 w 3540125"/>
                <a:gd name="connsiteY22" fmla="*/ 0 h 720725"/>
                <a:gd name="connsiteX23" fmla="*/ 488950 w 3540125"/>
                <a:gd name="connsiteY23" fmla="*/ 200025 h 720725"/>
                <a:gd name="connsiteX24" fmla="*/ 498475 w 3540125"/>
                <a:gd name="connsiteY24" fmla="*/ 225425 h 720725"/>
                <a:gd name="connsiteX25" fmla="*/ 517525 w 3540125"/>
                <a:gd name="connsiteY25" fmla="*/ 260350 h 720725"/>
                <a:gd name="connsiteX26" fmla="*/ 555625 w 3540125"/>
                <a:gd name="connsiteY26" fmla="*/ 304800 h 720725"/>
                <a:gd name="connsiteX27" fmla="*/ 600075 w 3540125"/>
                <a:gd name="connsiteY27" fmla="*/ 336550 h 720725"/>
                <a:gd name="connsiteX28" fmla="*/ 676275 w 3540125"/>
                <a:gd name="connsiteY28" fmla="*/ 368300 h 720725"/>
                <a:gd name="connsiteX29" fmla="*/ 777875 w 3540125"/>
                <a:gd name="connsiteY29" fmla="*/ 396875 h 720725"/>
                <a:gd name="connsiteX30" fmla="*/ 895350 w 3540125"/>
                <a:gd name="connsiteY30" fmla="*/ 425450 h 720725"/>
                <a:gd name="connsiteX31" fmla="*/ 1016000 w 3540125"/>
                <a:gd name="connsiteY31" fmla="*/ 454025 h 720725"/>
                <a:gd name="connsiteX32" fmla="*/ 1123950 w 3540125"/>
                <a:gd name="connsiteY32" fmla="*/ 473075 h 720725"/>
                <a:gd name="connsiteX33" fmla="*/ 1225550 w 3540125"/>
                <a:gd name="connsiteY33" fmla="*/ 485775 h 720725"/>
                <a:gd name="connsiteX34" fmla="*/ 1327150 w 3540125"/>
                <a:gd name="connsiteY34" fmla="*/ 495300 h 720725"/>
                <a:gd name="connsiteX35" fmla="*/ 1412875 w 3540125"/>
                <a:gd name="connsiteY35" fmla="*/ 495300 h 720725"/>
                <a:gd name="connsiteX36" fmla="*/ 1606550 w 3540125"/>
                <a:gd name="connsiteY36" fmla="*/ 495300 h 720725"/>
                <a:gd name="connsiteX37" fmla="*/ 1793875 w 3540125"/>
                <a:gd name="connsiteY37" fmla="*/ 508000 h 720725"/>
                <a:gd name="connsiteX38" fmla="*/ 1908175 w 3540125"/>
                <a:gd name="connsiteY38" fmla="*/ 508000 h 720725"/>
                <a:gd name="connsiteX39" fmla="*/ 2070100 w 3540125"/>
                <a:gd name="connsiteY39" fmla="*/ 498475 h 720725"/>
                <a:gd name="connsiteX40" fmla="*/ 2124075 w 3540125"/>
                <a:gd name="connsiteY40" fmla="*/ 492125 h 720725"/>
                <a:gd name="connsiteX41" fmla="*/ 2279650 w 3540125"/>
                <a:gd name="connsiteY41" fmla="*/ 473075 h 720725"/>
                <a:gd name="connsiteX42" fmla="*/ 2428875 w 3540125"/>
                <a:gd name="connsiteY42" fmla="*/ 454025 h 720725"/>
                <a:gd name="connsiteX43" fmla="*/ 2552700 w 3540125"/>
                <a:gd name="connsiteY43" fmla="*/ 438150 h 720725"/>
                <a:gd name="connsiteX44" fmla="*/ 2667000 w 3540125"/>
                <a:gd name="connsiteY44" fmla="*/ 419100 h 720725"/>
                <a:gd name="connsiteX45" fmla="*/ 2749550 w 3540125"/>
                <a:gd name="connsiteY45" fmla="*/ 403225 h 720725"/>
                <a:gd name="connsiteX46" fmla="*/ 2832100 w 3540125"/>
                <a:gd name="connsiteY46" fmla="*/ 381000 h 720725"/>
                <a:gd name="connsiteX47" fmla="*/ 2987675 w 3540125"/>
                <a:gd name="connsiteY47" fmla="*/ 320675 h 720725"/>
                <a:gd name="connsiteX48" fmla="*/ 3098800 w 3540125"/>
                <a:gd name="connsiteY48" fmla="*/ 276225 h 720725"/>
                <a:gd name="connsiteX49" fmla="*/ 3206750 w 3540125"/>
                <a:gd name="connsiteY49" fmla="*/ 219075 h 720725"/>
                <a:gd name="connsiteX50" fmla="*/ 3276600 w 3540125"/>
                <a:gd name="connsiteY50" fmla="*/ 177800 h 720725"/>
                <a:gd name="connsiteX51" fmla="*/ 3362325 w 3540125"/>
                <a:gd name="connsiteY51" fmla="*/ 120650 h 720725"/>
                <a:gd name="connsiteX52" fmla="*/ 3441700 w 3540125"/>
                <a:gd name="connsiteY52" fmla="*/ 60325 h 720725"/>
                <a:gd name="connsiteX53" fmla="*/ 3540125 w 3540125"/>
                <a:gd name="connsiteY53" fmla="*/ 104775 h 720725"/>
                <a:gd name="connsiteX54" fmla="*/ 3508375 w 3540125"/>
                <a:gd name="connsiteY54" fmla="*/ 158750 h 720725"/>
                <a:gd name="connsiteX55" fmla="*/ 3441700 w 3540125"/>
                <a:gd name="connsiteY55" fmla="*/ 222250 h 720725"/>
                <a:gd name="connsiteX56" fmla="*/ 3371850 w 3540125"/>
                <a:gd name="connsiteY56" fmla="*/ 285750 h 720725"/>
                <a:gd name="connsiteX57" fmla="*/ 3251200 w 3540125"/>
                <a:gd name="connsiteY57" fmla="*/ 371475 h 720725"/>
                <a:gd name="connsiteX58" fmla="*/ 3159125 w 3540125"/>
                <a:gd name="connsiteY58" fmla="*/ 431800 h 720725"/>
                <a:gd name="connsiteX59" fmla="*/ 3003550 w 3540125"/>
                <a:gd name="connsiteY59" fmla="*/ 511175 h 720725"/>
                <a:gd name="connsiteX60" fmla="*/ 2863850 w 3540125"/>
                <a:gd name="connsiteY60" fmla="*/ 561975 h 720725"/>
                <a:gd name="connsiteX61" fmla="*/ 2711450 w 3540125"/>
                <a:gd name="connsiteY61" fmla="*/ 606425 h 720725"/>
                <a:gd name="connsiteX62" fmla="*/ 2578100 w 3540125"/>
                <a:gd name="connsiteY62" fmla="*/ 638175 h 720725"/>
                <a:gd name="connsiteX63" fmla="*/ 2441575 w 3540125"/>
                <a:gd name="connsiteY63" fmla="*/ 660400 h 720725"/>
                <a:gd name="connsiteX64" fmla="*/ 2327275 w 3540125"/>
                <a:gd name="connsiteY64" fmla="*/ 679450 h 720725"/>
                <a:gd name="connsiteX65" fmla="*/ 2155825 w 3540125"/>
                <a:gd name="connsiteY65" fmla="*/ 692150 h 720725"/>
                <a:gd name="connsiteX66" fmla="*/ 1879600 w 3540125"/>
                <a:gd name="connsiteY66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441700 w 3508375"/>
                <a:gd name="connsiteY52" fmla="*/ 60325 h 720725"/>
                <a:gd name="connsiteX53" fmla="*/ 3508375 w 3508375"/>
                <a:gd name="connsiteY53" fmla="*/ 158750 h 720725"/>
                <a:gd name="connsiteX54" fmla="*/ 3441700 w 3508375"/>
                <a:gd name="connsiteY54" fmla="*/ 222250 h 720725"/>
                <a:gd name="connsiteX55" fmla="*/ 3371850 w 3508375"/>
                <a:gd name="connsiteY55" fmla="*/ 285750 h 720725"/>
                <a:gd name="connsiteX56" fmla="*/ 3251200 w 3508375"/>
                <a:gd name="connsiteY56" fmla="*/ 371475 h 720725"/>
                <a:gd name="connsiteX57" fmla="*/ 3159125 w 3508375"/>
                <a:gd name="connsiteY57" fmla="*/ 431800 h 720725"/>
                <a:gd name="connsiteX58" fmla="*/ 3003550 w 3508375"/>
                <a:gd name="connsiteY58" fmla="*/ 511175 h 720725"/>
                <a:gd name="connsiteX59" fmla="*/ 2863850 w 3508375"/>
                <a:gd name="connsiteY59" fmla="*/ 561975 h 720725"/>
                <a:gd name="connsiteX60" fmla="*/ 2711450 w 3508375"/>
                <a:gd name="connsiteY60" fmla="*/ 606425 h 720725"/>
                <a:gd name="connsiteX61" fmla="*/ 2578100 w 3508375"/>
                <a:gd name="connsiteY61" fmla="*/ 638175 h 720725"/>
                <a:gd name="connsiteX62" fmla="*/ 2441575 w 3508375"/>
                <a:gd name="connsiteY62" fmla="*/ 660400 h 720725"/>
                <a:gd name="connsiteX63" fmla="*/ 2327275 w 3508375"/>
                <a:gd name="connsiteY63" fmla="*/ 679450 h 720725"/>
                <a:gd name="connsiteX64" fmla="*/ 2155825 w 3508375"/>
                <a:gd name="connsiteY64" fmla="*/ 692150 h 720725"/>
                <a:gd name="connsiteX65" fmla="*/ 1879600 w 3508375"/>
                <a:gd name="connsiteY65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508375 w 3508375"/>
                <a:gd name="connsiteY52" fmla="*/ 158750 h 720725"/>
                <a:gd name="connsiteX53" fmla="*/ 3441700 w 3508375"/>
                <a:gd name="connsiteY53" fmla="*/ 222250 h 720725"/>
                <a:gd name="connsiteX54" fmla="*/ 3371850 w 3508375"/>
                <a:gd name="connsiteY54" fmla="*/ 285750 h 720725"/>
                <a:gd name="connsiteX55" fmla="*/ 3251200 w 3508375"/>
                <a:gd name="connsiteY55" fmla="*/ 371475 h 720725"/>
                <a:gd name="connsiteX56" fmla="*/ 3159125 w 3508375"/>
                <a:gd name="connsiteY56" fmla="*/ 431800 h 720725"/>
                <a:gd name="connsiteX57" fmla="*/ 3003550 w 3508375"/>
                <a:gd name="connsiteY57" fmla="*/ 511175 h 720725"/>
                <a:gd name="connsiteX58" fmla="*/ 2863850 w 3508375"/>
                <a:gd name="connsiteY58" fmla="*/ 561975 h 720725"/>
                <a:gd name="connsiteX59" fmla="*/ 2711450 w 3508375"/>
                <a:gd name="connsiteY59" fmla="*/ 606425 h 720725"/>
                <a:gd name="connsiteX60" fmla="*/ 2578100 w 3508375"/>
                <a:gd name="connsiteY60" fmla="*/ 638175 h 720725"/>
                <a:gd name="connsiteX61" fmla="*/ 2441575 w 3508375"/>
                <a:gd name="connsiteY61" fmla="*/ 660400 h 720725"/>
                <a:gd name="connsiteX62" fmla="*/ 2327275 w 3508375"/>
                <a:gd name="connsiteY62" fmla="*/ 679450 h 720725"/>
                <a:gd name="connsiteX63" fmla="*/ 2155825 w 3508375"/>
                <a:gd name="connsiteY63" fmla="*/ 692150 h 720725"/>
                <a:gd name="connsiteX64" fmla="*/ 1879600 w 3508375"/>
                <a:gd name="connsiteY64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508375 w 3508375"/>
                <a:gd name="connsiteY51" fmla="*/ 158750 h 720725"/>
                <a:gd name="connsiteX52" fmla="*/ 3441700 w 3508375"/>
                <a:gd name="connsiteY52" fmla="*/ 222250 h 720725"/>
                <a:gd name="connsiteX53" fmla="*/ 3371850 w 3508375"/>
                <a:gd name="connsiteY53" fmla="*/ 285750 h 720725"/>
                <a:gd name="connsiteX54" fmla="*/ 3251200 w 3508375"/>
                <a:gd name="connsiteY54" fmla="*/ 371475 h 720725"/>
                <a:gd name="connsiteX55" fmla="*/ 3159125 w 3508375"/>
                <a:gd name="connsiteY55" fmla="*/ 431800 h 720725"/>
                <a:gd name="connsiteX56" fmla="*/ 3003550 w 3508375"/>
                <a:gd name="connsiteY56" fmla="*/ 511175 h 720725"/>
                <a:gd name="connsiteX57" fmla="*/ 2863850 w 3508375"/>
                <a:gd name="connsiteY57" fmla="*/ 561975 h 720725"/>
                <a:gd name="connsiteX58" fmla="*/ 2711450 w 3508375"/>
                <a:gd name="connsiteY58" fmla="*/ 606425 h 720725"/>
                <a:gd name="connsiteX59" fmla="*/ 2578100 w 3508375"/>
                <a:gd name="connsiteY59" fmla="*/ 638175 h 720725"/>
                <a:gd name="connsiteX60" fmla="*/ 2441575 w 3508375"/>
                <a:gd name="connsiteY60" fmla="*/ 660400 h 720725"/>
                <a:gd name="connsiteX61" fmla="*/ 2327275 w 3508375"/>
                <a:gd name="connsiteY61" fmla="*/ 679450 h 720725"/>
                <a:gd name="connsiteX62" fmla="*/ 2155825 w 3508375"/>
                <a:gd name="connsiteY62" fmla="*/ 692150 h 720725"/>
                <a:gd name="connsiteX63" fmla="*/ 1879600 w 3508375"/>
                <a:gd name="connsiteY63" fmla="*/ 711200 h 720725"/>
                <a:gd name="connsiteX0" fmla="*/ 1879600 w 3441700"/>
                <a:gd name="connsiteY0" fmla="*/ 711200 h 720725"/>
                <a:gd name="connsiteX1" fmla="*/ 1622425 w 3441700"/>
                <a:gd name="connsiteY1" fmla="*/ 720725 h 720725"/>
                <a:gd name="connsiteX2" fmla="*/ 1457325 w 3441700"/>
                <a:gd name="connsiteY2" fmla="*/ 714375 h 720725"/>
                <a:gd name="connsiteX3" fmla="*/ 1225550 w 3441700"/>
                <a:gd name="connsiteY3" fmla="*/ 701675 h 720725"/>
                <a:gd name="connsiteX4" fmla="*/ 1073150 w 3441700"/>
                <a:gd name="connsiteY4" fmla="*/ 685800 h 720725"/>
                <a:gd name="connsiteX5" fmla="*/ 898525 w 3441700"/>
                <a:gd name="connsiteY5" fmla="*/ 663575 h 720725"/>
                <a:gd name="connsiteX6" fmla="*/ 749300 w 3441700"/>
                <a:gd name="connsiteY6" fmla="*/ 638175 h 720725"/>
                <a:gd name="connsiteX7" fmla="*/ 609600 w 3441700"/>
                <a:gd name="connsiteY7" fmla="*/ 600075 h 720725"/>
                <a:gd name="connsiteX8" fmla="*/ 511175 w 3441700"/>
                <a:gd name="connsiteY8" fmla="*/ 565150 h 720725"/>
                <a:gd name="connsiteX9" fmla="*/ 400050 w 3441700"/>
                <a:gd name="connsiteY9" fmla="*/ 511175 h 720725"/>
                <a:gd name="connsiteX10" fmla="*/ 301625 w 3441700"/>
                <a:gd name="connsiteY10" fmla="*/ 450850 h 720725"/>
                <a:gd name="connsiteX11" fmla="*/ 212725 w 3441700"/>
                <a:gd name="connsiteY11" fmla="*/ 384175 h 720725"/>
                <a:gd name="connsiteX12" fmla="*/ 117475 w 3441700"/>
                <a:gd name="connsiteY12" fmla="*/ 298450 h 720725"/>
                <a:gd name="connsiteX13" fmla="*/ 73025 w 3441700"/>
                <a:gd name="connsiteY13" fmla="*/ 254000 h 720725"/>
                <a:gd name="connsiteX14" fmla="*/ 31750 w 3441700"/>
                <a:gd name="connsiteY14" fmla="*/ 203200 h 720725"/>
                <a:gd name="connsiteX15" fmla="*/ 3175 w 3441700"/>
                <a:gd name="connsiteY15" fmla="*/ 149225 h 720725"/>
                <a:gd name="connsiteX16" fmla="*/ 0 w 3441700"/>
                <a:gd name="connsiteY16" fmla="*/ 111125 h 720725"/>
                <a:gd name="connsiteX17" fmla="*/ 6350 w 3441700"/>
                <a:gd name="connsiteY17" fmla="*/ 92075 h 720725"/>
                <a:gd name="connsiteX18" fmla="*/ 25400 w 3441700"/>
                <a:gd name="connsiteY18" fmla="*/ 69850 h 720725"/>
                <a:gd name="connsiteX19" fmla="*/ 63500 w 3441700"/>
                <a:gd name="connsiteY19" fmla="*/ 44450 h 720725"/>
                <a:gd name="connsiteX20" fmla="*/ 117475 w 3441700"/>
                <a:gd name="connsiteY20" fmla="*/ 22225 h 720725"/>
                <a:gd name="connsiteX21" fmla="*/ 190500 w 3441700"/>
                <a:gd name="connsiteY21" fmla="*/ 6350 h 720725"/>
                <a:gd name="connsiteX22" fmla="*/ 238125 w 3441700"/>
                <a:gd name="connsiteY22" fmla="*/ 0 h 720725"/>
                <a:gd name="connsiteX23" fmla="*/ 488950 w 3441700"/>
                <a:gd name="connsiteY23" fmla="*/ 200025 h 720725"/>
                <a:gd name="connsiteX24" fmla="*/ 498475 w 3441700"/>
                <a:gd name="connsiteY24" fmla="*/ 225425 h 720725"/>
                <a:gd name="connsiteX25" fmla="*/ 517525 w 3441700"/>
                <a:gd name="connsiteY25" fmla="*/ 260350 h 720725"/>
                <a:gd name="connsiteX26" fmla="*/ 555625 w 3441700"/>
                <a:gd name="connsiteY26" fmla="*/ 304800 h 720725"/>
                <a:gd name="connsiteX27" fmla="*/ 600075 w 3441700"/>
                <a:gd name="connsiteY27" fmla="*/ 336550 h 720725"/>
                <a:gd name="connsiteX28" fmla="*/ 676275 w 3441700"/>
                <a:gd name="connsiteY28" fmla="*/ 368300 h 720725"/>
                <a:gd name="connsiteX29" fmla="*/ 777875 w 3441700"/>
                <a:gd name="connsiteY29" fmla="*/ 396875 h 720725"/>
                <a:gd name="connsiteX30" fmla="*/ 895350 w 3441700"/>
                <a:gd name="connsiteY30" fmla="*/ 425450 h 720725"/>
                <a:gd name="connsiteX31" fmla="*/ 1016000 w 3441700"/>
                <a:gd name="connsiteY31" fmla="*/ 454025 h 720725"/>
                <a:gd name="connsiteX32" fmla="*/ 1123950 w 3441700"/>
                <a:gd name="connsiteY32" fmla="*/ 473075 h 720725"/>
                <a:gd name="connsiteX33" fmla="*/ 1225550 w 3441700"/>
                <a:gd name="connsiteY33" fmla="*/ 485775 h 720725"/>
                <a:gd name="connsiteX34" fmla="*/ 1327150 w 3441700"/>
                <a:gd name="connsiteY34" fmla="*/ 495300 h 720725"/>
                <a:gd name="connsiteX35" fmla="*/ 1412875 w 3441700"/>
                <a:gd name="connsiteY35" fmla="*/ 495300 h 720725"/>
                <a:gd name="connsiteX36" fmla="*/ 1606550 w 3441700"/>
                <a:gd name="connsiteY36" fmla="*/ 495300 h 720725"/>
                <a:gd name="connsiteX37" fmla="*/ 1793875 w 3441700"/>
                <a:gd name="connsiteY37" fmla="*/ 508000 h 720725"/>
                <a:gd name="connsiteX38" fmla="*/ 1908175 w 3441700"/>
                <a:gd name="connsiteY38" fmla="*/ 508000 h 720725"/>
                <a:gd name="connsiteX39" fmla="*/ 2070100 w 3441700"/>
                <a:gd name="connsiteY39" fmla="*/ 498475 h 720725"/>
                <a:gd name="connsiteX40" fmla="*/ 2124075 w 3441700"/>
                <a:gd name="connsiteY40" fmla="*/ 492125 h 720725"/>
                <a:gd name="connsiteX41" fmla="*/ 2279650 w 3441700"/>
                <a:gd name="connsiteY41" fmla="*/ 473075 h 720725"/>
                <a:gd name="connsiteX42" fmla="*/ 2428875 w 3441700"/>
                <a:gd name="connsiteY42" fmla="*/ 454025 h 720725"/>
                <a:gd name="connsiteX43" fmla="*/ 2552700 w 3441700"/>
                <a:gd name="connsiteY43" fmla="*/ 438150 h 720725"/>
                <a:gd name="connsiteX44" fmla="*/ 2667000 w 3441700"/>
                <a:gd name="connsiteY44" fmla="*/ 419100 h 720725"/>
                <a:gd name="connsiteX45" fmla="*/ 2749550 w 3441700"/>
                <a:gd name="connsiteY45" fmla="*/ 403225 h 720725"/>
                <a:gd name="connsiteX46" fmla="*/ 2832100 w 3441700"/>
                <a:gd name="connsiteY46" fmla="*/ 381000 h 720725"/>
                <a:gd name="connsiteX47" fmla="*/ 2987675 w 3441700"/>
                <a:gd name="connsiteY47" fmla="*/ 320675 h 720725"/>
                <a:gd name="connsiteX48" fmla="*/ 3098800 w 3441700"/>
                <a:gd name="connsiteY48" fmla="*/ 276225 h 720725"/>
                <a:gd name="connsiteX49" fmla="*/ 3206750 w 3441700"/>
                <a:gd name="connsiteY49" fmla="*/ 219075 h 720725"/>
                <a:gd name="connsiteX50" fmla="*/ 3276600 w 3441700"/>
                <a:gd name="connsiteY50" fmla="*/ 177800 h 720725"/>
                <a:gd name="connsiteX51" fmla="*/ 3441700 w 3441700"/>
                <a:gd name="connsiteY51" fmla="*/ 222250 h 720725"/>
                <a:gd name="connsiteX52" fmla="*/ 3371850 w 3441700"/>
                <a:gd name="connsiteY52" fmla="*/ 285750 h 720725"/>
                <a:gd name="connsiteX53" fmla="*/ 3251200 w 3441700"/>
                <a:gd name="connsiteY53" fmla="*/ 371475 h 720725"/>
                <a:gd name="connsiteX54" fmla="*/ 3159125 w 3441700"/>
                <a:gd name="connsiteY54" fmla="*/ 431800 h 720725"/>
                <a:gd name="connsiteX55" fmla="*/ 3003550 w 3441700"/>
                <a:gd name="connsiteY55" fmla="*/ 511175 h 720725"/>
                <a:gd name="connsiteX56" fmla="*/ 2863850 w 3441700"/>
                <a:gd name="connsiteY56" fmla="*/ 561975 h 720725"/>
                <a:gd name="connsiteX57" fmla="*/ 2711450 w 3441700"/>
                <a:gd name="connsiteY57" fmla="*/ 606425 h 720725"/>
                <a:gd name="connsiteX58" fmla="*/ 2578100 w 3441700"/>
                <a:gd name="connsiteY58" fmla="*/ 638175 h 720725"/>
                <a:gd name="connsiteX59" fmla="*/ 2441575 w 3441700"/>
                <a:gd name="connsiteY59" fmla="*/ 660400 h 720725"/>
                <a:gd name="connsiteX60" fmla="*/ 2327275 w 3441700"/>
                <a:gd name="connsiteY60" fmla="*/ 679450 h 720725"/>
                <a:gd name="connsiteX61" fmla="*/ 2155825 w 3441700"/>
                <a:gd name="connsiteY61" fmla="*/ 692150 h 720725"/>
                <a:gd name="connsiteX62" fmla="*/ 1879600 w 3441700"/>
                <a:gd name="connsiteY62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276600 w 3371850"/>
                <a:gd name="connsiteY50" fmla="*/ 177800 h 720725"/>
                <a:gd name="connsiteX51" fmla="*/ 3371850 w 3371850"/>
                <a:gd name="connsiteY51" fmla="*/ 285750 h 720725"/>
                <a:gd name="connsiteX52" fmla="*/ 3251200 w 3371850"/>
                <a:gd name="connsiteY52" fmla="*/ 371475 h 720725"/>
                <a:gd name="connsiteX53" fmla="*/ 3159125 w 3371850"/>
                <a:gd name="connsiteY53" fmla="*/ 431800 h 720725"/>
                <a:gd name="connsiteX54" fmla="*/ 3003550 w 3371850"/>
                <a:gd name="connsiteY54" fmla="*/ 511175 h 720725"/>
                <a:gd name="connsiteX55" fmla="*/ 2863850 w 3371850"/>
                <a:gd name="connsiteY55" fmla="*/ 561975 h 720725"/>
                <a:gd name="connsiteX56" fmla="*/ 2711450 w 3371850"/>
                <a:gd name="connsiteY56" fmla="*/ 606425 h 720725"/>
                <a:gd name="connsiteX57" fmla="*/ 2578100 w 3371850"/>
                <a:gd name="connsiteY57" fmla="*/ 638175 h 720725"/>
                <a:gd name="connsiteX58" fmla="*/ 2441575 w 3371850"/>
                <a:gd name="connsiteY58" fmla="*/ 660400 h 720725"/>
                <a:gd name="connsiteX59" fmla="*/ 2327275 w 3371850"/>
                <a:gd name="connsiteY59" fmla="*/ 679450 h 720725"/>
                <a:gd name="connsiteX60" fmla="*/ 2155825 w 3371850"/>
                <a:gd name="connsiteY60" fmla="*/ 692150 h 720725"/>
                <a:gd name="connsiteX61" fmla="*/ 1879600 w 3371850"/>
                <a:gd name="connsiteY61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371850 w 3371850"/>
                <a:gd name="connsiteY50" fmla="*/ 285750 h 720725"/>
                <a:gd name="connsiteX51" fmla="*/ 3251200 w 3371850"/>
                <a:gd name="connsiteY51" fmla="*/ 371475 h 720725"/>
                <a:gd name="connsiteX52" fmla="*/ 3159125 w 3371850"/>
                <a:gd name="connsiteY52" fmla="*/ 431800 h 720725"/>
                <a:gd name="connsiteX53" fmla="*/ 3003550 w 3371850"/>
                <a:gd name="connsiteY53" fmla="*/ 511175 h 720725"/>
                <a:gd name="connsiteX54" fmla="*/ 2863850 w 3371850"/>
                <a:gd name="connsiteY54" fmla="*/ 561975 h 720725"/>
                <a:gd name="connsiteX55" fmla="*/ 2711450 w 3371850"/>
                <a:gd name="connsiteY55" fmla="*/ 606425 h 720725"/>
                <a:gd name="connsiteX56" fmla="*/ 2578100 w 3371850"/>
                <a:gd name="connsiteY56" fmla="*/ 638175 h 720725"/>
                <a:gd name="connsiteX57" fmla="*/ 2441575 w 3371850"/>
                <a:gd name="connsiteY57" fmla="*/ 660400 h 720725"/>
                <a:gd name="connsiteX58" fmla="*/ 2327275 w 3371850"/>
                <a:gd name="connsiteY58" fmla="*/ 679450 h 720725"/>
                <a:gd name="connsiteX59" fmla="*/ 2155825 w 3371850"/>
                <a:gd name="connsiteY59" fmla="*/ 692150 h 720725"/>
                <a:gd name="connsiteX60" fmla="*/ 1879600 w 3371850"/>
                <a:gd name="connsiteY60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371850 w 3371850"/>
                <a:gd name="connsiteY49" fmla="*/ 285750 h 720725"/>
                <a:gd name="connsiteX50" fmla="*/ 3251200 w 3371850"/>
                <a:gd name="connsiteY50" fmla="*/ 371475 h 720725"/>
                <a:gd name="connsiteX51" fmla="*/ 3159125 w 3371850"/>
                <a:gd name="connsiteY51" fmla="*/ 431800 h 720725"/>
                <a:gd name="connsiteX52" fmla="*/ 3003550 w 3371850"/>
                <a:gd name="connsiteY52" fmla="*/ 511175 h 720725"/>
                <a:gd name="connsiteX53" fmla="*/ 2863850 w 3371850"/>
                <a:gd name="connsiteY53" fmla="*/ 561975 h 720725"/>
                <a:gd name="connsiteX54" fmla="*/ 2711450 w 3371850"/>
                <a:gd name="connsiteY54" fmla="*/ 606425 h 720725"/>
                <a:gd name="connsiteX55" fmla="*/ 2578100 w 3371850"/>
                <a:gd name="connsiteY55" fmla="*/ 638175 h 720725"/>
                <a:gd name="connsiteX56" fmla="*/ 2441575 w 3371850"/>
                <a:gd name="connsiteY56" fmla="*/ 660400 h 720725"/>
                <a:gd name="connsiteX57" fmla="*/ 2327275 w 3371850"/>
                <a:gd name="connsiteY57" fmla="*/ 679450 h 720725"/>
                <a:gd name="connsiteX58" fmla="*/ 2155825 w 3371850"/>
                <a:gd name="connsiteY58" fmla="*/ 692150 h 720725"/>
                <a:gd name="connsiteX59" fmla="*/ 1879600 w 3371850"/>
                <a:gd name="connsiteY59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098800 w 3251200"/>
                <a:gd name="connsiteY48" fmla="*/ 276225 h 720725"/>
                <a:gd name="connsiteX49" fmla="*/ 3251200 w 3251200"/>
                <a:gd name="connsiteY49" fmla="*/ 371475 h 720725"/>
                <a:gd name="connsiteX50" fmla="*/ 3159125 w 3251200"/>
                <a:gd name="connsiteY50" fmla="*/ 431800 h 720725"/>
                <a:gd name="connsiteX51" fmla="*/ 3003550 w 3251200"/>
                <a:gd name="connsiteY51" fmla="*/ 511175 h 720725"/>
                <a:gd name="connsiteX52" fmla="*/ 2863850 w 3251200"/>
                <a:gd name="connsiteY52" fmla="*/ 561975 h 720725"/>
                <a:gd name="connsiteX53" fmla="*/ 2711450 w 3251200"/>
                <a:gd name="connsiteY53" fmla="*/ 606425 h 720725"/>
                <a:gd name="connsiteX54" fmla="*/ 2578100 w 3251200"/>
                <a:gd name="connsiteY54" fmla="*/ 638175 h 720725"/>
                <a:gd name="connsiteX55" fmla="*/ 2441575 w 3251200"/>
                <a:gd name="connsiteY55" fmla="*/ 660400 h 720725"/>
                <a:gd name="connsiteX56" fmla="*/ 2327275 w 3251200"/>
                <a:gd name="connsiteY56" fmla="*/ 679450 h 720725"/>
                <a:gd name="connsiteX57" fmla="*/ 2155825 w 3251200"/>
                <a:gd name="connsiteY57" fmla="*/ 692150 h 720725"/>
                <a:gd name="connsiteX58" fmla="*/ 1879600 w 3251200"/>
                <a:gd name="connsiteY58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251200 w 3251200"/>
                <a:gd name="connsiteY48" fmla="*/ 371475 h 720725"/>
                <a:gd name="connsiteX49" fmla="*/ 3159125 w 3251200"/>
                <a:gd name="connsiteY49" fmla="*/ 431800 h 720725"/>
                <a:gd name="connsiteX50" fmla="*/ 3003550 w 3251200"/>
                <a:gd name="connsiteY50" fmla="*/ 511175 h 720725"/>
                <a:gd name="connsiteX51" fmla="*/ 2863850 w 3251200"/>
                <a:gd name="connsiteY51" fmla="*/ 561975 h 720725"/>
                <a:gd name="connsiteX52" fmla="*/ 2711450 w 3251200"/>
                <a:gd name="connsiteY52" fmla="*/ 606425 h 720725"/>
                <a:gd name="connsiteX53" fmla="*/ 2578100 w 3251200"/>
                <a:gd name="connsiteY53" fmla="*/ 638175 h 720725"/>
                <a:gd name="connsiteX54" fmla="*/ 2441575 w 3251200"/>
                <a:gd name="connsiteY54" fmla="*/ 660400 h 720725"/>
                <a:gd name="connsiteX55" fmla="*/ 2327275 w 3251200"/>
                <a:gd name="connsiteY55" fmla="*/ 679450 h 720725"/>
                <a:gd name="connsiteX56" fmla="*/ 2155825 w 3251200"/>
                <a:gd name="connsiteY56" fmla="*/ 692150 h 720725"/>
                <a:gd name="connsiteX57" fmla="*/ 1879600 w 3251200"/>
                <a:gd name="connsiteY57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2987675 w 3159125"/>
                <a:gd name="connsiteY47" fmla="*/ 320675 h 720725"/>
                <a:gd name="connsiteX48" fmla="*/ 3159125 w 3159125"/>
                <a:gd name="connsiteY48" fmla="*/ 431800 h 720725"/>
                <a:gd name="connsiteX49" fmla="*/ 3003550 w 3159125"/>
                <a:gd name="connsiteY49" fmla="*/ 511175 h 720725"/>
                <a:gd name="connsiteX50" fmla="*/ 2863850 w 3159125"/>
                <a:gd name="connsiteY50" fmla="*/ 561975 h 720725"/>
                <a:gd name="connsiteX51" fmla="*/ 2711450 w 3159125"/>
                <a:gd name="connsiteY51" fmla="*/ 606425 h 720725"/>
                <a:gd name="connsiteX52" fmla="*/ 2578100 w 3159125"/>
                <a:gd name="connsiteY52" fmla="*/ 638175 h 720725"/>
                <a:gd name="connsiteX53" fmla="*/ 2441575 w 3159125"/>
                <a:gd name="connsiteY53" fmla="*/ 660400 h 720725"/>
                <a:gd name="connsiteX54" fmla="*/ 2327275 w 3159125"/>
                <a:gd name="connsiteY54" fmla="*/ 679450 h 720725"/>
                <a:gd name="connsiteX55" fmla="*/ 2155825 w 3159125"/>
                <a:gd name="connsiteY55" fmla="*/ 692150 h 720725"/>
                <a:gd name="connsiteX56" fmla="*/ 1879600 w 3159125"/>
                <a:gd name="connsiteY56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3159125 w 3159125"/>
                <a:gd name="connsiteY47" fmla="*/ 431800 h 720725"/>
                <a:gd name="connsiteX48" fmla="*/ 3003550 w 3159125"/>
                <a:gd name="connsiteY48" fmla="*/ 511175 h 720725"/>
                <a:gd name="connsiteX49" fmla="*/ 2863850 w 3159125"/>
                <a:gd name="connsiteY49" fmla="*/ 561975 h 720725"/>
                <a:gd name="connsiteX50" fmla="*/ 2711450 w 3159125"/>
                <a:gd name="connsiteY50" fmla="*/ 606425 h 720725"/>
                <a:gd name="connsiteX51" fmla="*/ 2578100 w 3159125"/>
                <a:gd name="connsiteY51" fmla="*/ 638175 h 720725"/>
                <a:gd name="connsiteX52" fmla="*/ 2441575 w 3159125"/>
                <a:gd name="connsiteY52" fmla="*/ 660400 h 720725"/>
                <a:gd name="connsiteX53" fmla="*/ 2327275 w 3159125"/>
                <a:gd name="connsiteY53" fmla="*/ 679450 h 720725"/>
                <a:gd name="connsiteX54" fmla="*/ 2155825 w 3159125"/>
                <a:gd name="connsiteY54" fmla="*/ 692150 h 720725"/>
                <a:gd name="connsiteX55" fmla="*/ 1879600 w 3159125"/>
                <a:gd name="connsiteY55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2832100 w 3003550"/>
                <a:gd name="connsiteY46" fmla="*/ 381000 h 720725"/>
                <a:gd name="connsiteX47" fmla="*/ 3003550 w 3003550"/>
                <a:gd name="connsiteY47" fmla="*/ 511175 h 720725"/>
                <a:gd name="connsiteX48" fmla="*/ 2863850 w 3003550"/>
                <a:gd name="connsiteY48" fmla="*/ 561975 h 720725"/>
                <a:gd name="connsiteX49" fmla="*/ 2711450 w 3003550"/>
                <a:gd name="connsiteY49" fmla="*/ 606425 h 720725"/>
                <a:gd name="connsiteX50" fmla="*/ 2578100 w 3003550"/>
                <a:gd name="connsiteY50" fmla="*/ 638175 h 720725"/>
                <a:gd name="connsiteX51" fmla="*/ 2441575 w 3003550"/>
                <a:gd name="connsiteY51" fmla="*/ 660400 h 720725"/>
                <a:gd name="connsiteX52" fmla="*/ 2327275 w 3003550"/>
                <a:gd name="connsiteY52" fmla="*/ 679450 h 720725"/>
                <a:gd name="connsiteX53" fmla="*/ 2155825 w 3003550"/>
                <a:gd name="connsiteY53" fmla="*/ 692150 h 720725"/>
                <a:gd name="connsiteX54" fmla="*/ 1879600 w 3003550"/>
                <a:gd name="connsiteY54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3003550 w 3003550"/>
                <a:gd name="connsiteY46" fmla="*/ 511175 h 720725"/>
                <a:gd name="connsiteX47" fmla="*/ 2863850 w 3003550"/>
                <a:gd name="connsiteY47" fmla="*/ 561975 h 720725"/>
                <a:gd name="connsiteX48" fmla="*/ 2711450 w 3003550"/>
                <a:gd name="connsiteY48" fmla="*/ 606425 h 720725"/>
                <a:gd name="connsiteX49" fmla="*/ 2578100 w 3003550"/>
                <a:gd name="connsiteY49" fmla="*/ 638175 h 720725"/>
                <a:gd name="connsiteX50" fmla="*/ 2441575 w 3003550"/>
                <a:gd name="connsiteY50" fmla="*/ 660400 h 720725"/>
                <a:gd name="connsiteX51" fmla="*/ 2327275 w 3003550"/>
                <a:gd name="connsiteY51" fmla="*/ 679450 h 720725"/>
                <a:gd name="connsiteX52" fmla="*/ 2155825 w 3003550"/>
                <a:gd name="connsiteY52" fmla="*/ 692150 h 720725"/>
                <a:gd name="connsiteX53" fmla="*/ 1879600 w 3003550"/>
                <a:gd name="connsiteY53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749550 w 2863850"/>
                <a:gd name="connsiteY45" fmla="*/ 403225 h 720725"/>
                <a:gd name="connsiteX46" fmla="*/ 2863850 w 2863850"/>
                <a:gd name="connsiteY46" fmla="*/ 561975 h 720725"/>
                <a:gd name="connsiteX47" fmla="*/ 2711450 w 2863850"/>
                <a:gd name="connsiteY47" fmla="*/ 606425 h 720725"/>
                <a:gd name="connsiteX48" fmla="*/ 2578100 w 2863850"/>
                <a:gd name="connsiteY48" fmla="*/ 638175 h 720725"/>
                <a:gd name="connsiteX49" fmla="*/ 2441575 w 2863850"/>
                <a:gd name="connsiteY49" fmla="*/ 660400 h 720725"/>
                <a:gd name="connsiteX50" fmla="*/ 2327275 w 2863850"/>
                <a:gd name="connsiteY50" fmla="*/ 679450 h 720725"/>
                <a:gd name="connsiteX51" fmla="*/ 2155825 w 2863850"/>
                <a:gd name="connsiteY51" fmla="*/ 692150 h 720725"/>
                <a:gd name="connsiteX52" fmla="*/ 1879600 w 2863850"/>
                <a:gd name="connsiteY52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863850 w 2863850"/>
                <a:gd name="connsiteY45" fmla="*/ 561975 h 720725"/>
                <a:gd name="connsiteX46" fmla="*/ 2711450 w 2863850"/>
                <a:gd name="connsiteY46" fmla="*/ 606425 h 720725"/>
                <a:gd name="connsiteX47" fmla="*/ 2578100 w 2863850"/>
                <a:gd name="connsiteY47" fmla="*/ 638175 h 720725"/>
                <a:gd name="connsiteX48" fmla="*/ 2441575 w 2863850"/>
                <a:gd name="connsiteY48" fmla="*/ 660400 h 720725"/>
                <a:gd name="connsiteX49" fmla="*/ 2327275 w 2863850"/>
                <a:gd name="connsiteY49" fmla="*/ 679450 h 720725"/>
                <a:gd name="connsiteX50" fmla="*/ 2155825 w 2863850"/>
                <a:gd name="connsiteY50" fmla="*/ 692150 h 720725"/>
                <a:gd name="connsiteX51" fmla="*/ 1879600 w 2863850"/>
                <a:gd name="connsiteY51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667000 w 2711450"/>
                <a:gd name="connsiteY44" fmla="*/ 419100 h 720725"/>
                <a:gd name="connsiteX45" fmla="*/ 2711450 w 2711450"/>
                <a:gd name="connsiteY45" fmla="*/ 606425 h 720725"/>
                <a:gd name="connsiteX46" fmla="*/ 2578100 w 2711450"/>
                <a:gd name="connsiteY46" fmla="*/ 638175 h 720725"/>
                <a:gd name="connsiteX47" fmla="*/ 2441575 w 2711450"/>
                <a:gd name="connsiteY47" fmla="*/ 660400 h 720725"/>
                <a:gd name="connsiteX48" fmla="*/ 2327275 w 2711450"/>
                <a:gd name="connsiteY48" fmla="*/ 679450 h 720725"/>
                <a:gd name="connsiteX49" fmla="*/ 2155825 w 2711450"/>
                <a:gd name="connsiteY49" fmla="*/ 692150 h 720725"/>
                <a:gd name="connsiteX50" fmla="*/ 1879600 w 2711450"/>
                <a:gd name="connsiteY50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711450 w 2711450"/>
                <a:gd name="connsiteY44" fmla="*/ 606425 h 720725"/>
                <a:gd name="connsiteX45" fmla="*/ 2578100 w 2711450"/>
                <a:gd name="connsiteY45" fmla="*/ 638175 h 720725"/>
                <a:gd name="connsiteX46" fmla="*/ 2441575 w 2711450"/>
                <a:gd name="connsiteY46" fmla="*/ 660400 h 720725"/>
                <a:gd name="connsiteX47" fmla="*/ 2327275 w 2711450"/>
                <a:gd name="connsiteY47" fmla="*/ 679450 h 720725"/>
                <a:gd name="connsiteX48" fmla="*/ 2155825 w 2711450"/>
                <a:gd name="connsiteY48" fmla="*/ 692150 h 720725"/>
                <a:gd name="connsiteX49" fmla="*/ 1879600 w 2711450"/>
                <a:gd name="connsiteY49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52700 w 2578100"/>
                <a:gd name="connsiteY43" fmla="*/ 438150 h 720725"/>
                <a:gd name="connsiteX44" fmla="*/ 2578100 w 2578100"/>
                <a:gd name="connsiteY44" fmla="*/ 638175 h 720725"/>
                <a:gd name="connsiteX45" fmla="*/ 2441575 w 2578100"/>
                <a:gd name="connsiteY45" fmla="*/ 660400 h 720725"/>
                <a:gd name="connsiteX46" fmla="*/ 2327275 w 2578100"/>
                <a:gd name="connsiteY46" fmla="*/ 679450 h 720725"/>
                <a:gd name="connsiteX47" fmla="*/ 2155825 w 2578100"/>
                <a:gd name="connsiteY47" fmla="*/ 692150 h 720725"/>
                <a:gd name="connsiteX48" fmla="*/ 1879600 w 2578100"/>
                <a:gd name="connsiteY48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78100 w 2578100"/>
                <a:gd name="connsiteY43" fmla="*/ 638175 h 720725"/>
                <a:gd name="connsiteX44" fmla="*/ 2441575 w 2578100"/>
                <a:gd name="connsiteY44" fmla="*/ 660400 h 720725"/>
                <a:gd name="connsiteX45" fmla="*/ 2327275 w 2578100"/>
                <a:gd name="connsiteY45" fmla="*/ 679450 h 720725"/>
                <a:gd name="connsiteX46" fmla="*/ 2155825 w 2578100"/>
                <a:gd name="connsiteY46" fmla="*/ 692150 h 720725"/>
                <a:gd name="connsiteX47" fmla="*/ 1879600 w 2578100"/>
                <a:gd name="connsiteY47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28875 w 2441575"/>
                <a:gd name="connsiteY42" fmla="*/ 454025 h 720725"/>
                <a:gd name="connsiteX43" fmla="*/ 2441575 w 2441575"/>
                <a:gd name="connsiteY43" fmla="*/ 660400 h 720725"/>
                <a:gd name="connsiteX44" fmla="*/ 2327275 w 2441575"/>
                <a:gd name="connsiteY44" fmla="*/ 679450 h 720725"/>
                <a:gd name="connsiteX45" fmla="*/ 2155825 w 2441575"/>
                <a:gd name="connsiteY45" fmla="*/ 692150 h 720725"/>
                <a:gd name="connsiteX46" fmla="*/ 1879600 w 2441575"/>
                <a:gd name="connsiteY46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41575 w 2441575"/>
                <a:gd name="connsiteY42" fmla="*/ 660400 h 720725"/>
                <a:gd name="connsiteX43" fmla="*/ 2327275 w 2441575"/>
                <a:gd name="connsiteY43" fmla="*/ 679450 h 720725"/>
                <a:gd name="connsiteX44" fmla="*/ 2155825 w 2441575"/>
                <a:gd name="connsiteY44" fmla="*/ 692150 h 720725"/>
                <a:gd name="connsiteX45" fmla="*/ 1879600 w 2441575"/>
                <a:gd name="connsiteY45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279650 w 2327275"/>
                <a:gd name="connsiteY41" fmla="*/ 473075 h 720725"/>
                <a:gd name="connsiteX42" fmla="*/ 2327275 w 2327275"/>
                <a:gd name="connsiteY42" fmla="*/ 679450 h 720725"/>
                <a:gd name="connsiteX43" fmla="*/ 2155825 w 2327275"/>
                <a:gd name="connsiteY43" fmla="*/ 692150 h 720725"/>
                <a:gd name="connsiteX44" fmla="*/ 1879600 w 2327275"/>
                <a:gd name="connsiteY44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327275 w 2327275"/>
                <a:gd name="connsiteY41" fmla="*/ 679450 h 720725"/>
                <a:gd name="connsiteX42" fmla="*/ 2155825 w 2327275"/>
                <a:gd name="connsiteY42" fmla="*/ 692150 h 720725"/>
                <a:gd name="connsiteX43" fmla="*/ 1879600 w 2327275"/>
                <a:gd name="connsiteY43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24075 w 2155825"/>
                <a:gd name="connsiteY40" fmla="*/ 492125 h 720725"/>
                <a:gd name="connsiteX41" fmla="*/ 2155825 w 2155825"/>
                <a:gd name="connsiteY41" fmla="*/ 692150 h 720725"/>
                <a:gd name="connsiteX42" fmla="*/ 1879600 w 2155825"/>
                <a:gd name="connsiteY42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55825 w 2155825"/>
                <a:gd name="connsiteY40" fmla="*/ 692150 h 720725"/>
                <a:gd name="connsiteX41" fmla="*/ 1879600 w 2155825"/>
                <a:gd name="connsiteY41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155825 w 2155825"/>
                <a:gd name="connsiteY39" fmla="*/ 692150 h 720725"/>
                <a:gd name="connsiteX40" fmla="*/ 1879600 w 2155825"/>
                <a:gd name="connsiteY40" fmla="*/ 711200 h 720725"/>
                <a:gd name="connsiteX0" fmla="*/ 1879600 w 1908175"/>
                <a:gd name="connsiteY0" fmla="*/ 711200 h 720725"/>
                <a:gd name="connsiteX1" fmla="*/ 1622425 w 1908175"/>
                <a:gd name="connsiteY1" fmla="*/ 720725 h 720725"/>
                <a:gd name="connsiteX2" fmla="*/ 1457325 w 1908175"/>
                <a:gd name="connsiteY2" fmla="*/ 714375 h 720725"/>
                <a:gd name="connsiteX3" fmla="*/ 1225550 w 1908175"/>
                <a:gd name="connsiteY3" fmla="*/ 701675 h 720725"/>
                <a:gd name="connsiteX4" fmla="*/ 1073150 w 1908175"/>
                <a:gd name="connsiteY4" fmla="*/ 685800 h 720725"/>
                <a:gd name="connsiteX5" fmla="*/ 898525 w 1908175"/>
                <a:gd name="connsiteY5" fmla="*/ 663575 h 720725"/>
                <a:gd name="connsiteX6" fmla="*/ 749300 w 1908175"/>
                <a:gd name="connsiteY6" fmla="*/ 638175 h 720725"/>
                <a:gd name="connsiteX7" fmla="*/ 609600 w 1908175"/>
                <a:gd name="connsiteY7" fmla="*/ 600075 h 720725"/>
                <a:gd name="connsiteX8" fmla="*/ 511175 w 1908175"/>
                <a:gd name="connsiteY8" fmla="*/ 565150 h 720725"/>
                <a:gd name="connsiteX9" fmla="*/ 400050 w 1908175"/>
                <a:gd name="connsiteY9" fmla="*/ 511175 h 720725"/>
                <a:gd name="connsiteX10" fmla="*/ 301625 w 1908175"/>
                <a:gd name="connsiteY10" fmla="*/ 450850 h 720725"/>
                <a:gd name="connsiteX11" fmla="*/ 212725 w 1908175"/>
                <a:gd name="connsiteY11" fmla="*/ 384175 h 720725"/>
                <a:gd name="connsiteX12" fmla="*/ 117475 w 1908175"/>
                <a:gd name="connsiteY12" fmla="*/ 298450 h 720725"/>
                <a:gd name="connsiteX13" fmla="*/ 73025 w 1908175"/>
                <a:gd name="connsiteY13" fmla="*/ 254000 h 720725"/>
                <a:gd name="connsiteX14" fmla="*/ 31750 w 1908175"/>
                <a:gd name="connsiteY14" fmla="*/ 203200 h 720725"/>
                <a:gd name="connsiteX15" fmla="*/ 3175 w 1908175"/>
                <a:gd name="connsiteY15" fmla="*/ 149225 h 720725"/>
                <a:gd name="connsiteX16" fmla="*/ 0 w 1908175"/>
                <a:gd name="connsiteY16" fmla="*/ 111125 h 720725"/>
                <a:gd name="connsiteX17" fmla="*/ 6350 w 1908175"/>
                <a:gd name="connsiteY17" fmla="*/ 92075 h 720725"/>
                <a:gd name="connsiteX18" fmla="*/ 25400 w 1908175"/>
                <a:gd name="connsiteY18" fmla="*/ 69850 h 720725"/>
                <a:gd name="connsiteX19" fmla="*/ 63500 w 1908175"/>
                <a:gd name="connsiteY19" fmla="*/ 44450 h 720725"/>
                <a:gd name="connsiteX20" fmla="*/ 117475 w 1908175"/>
                <a:gd name="connsiteY20" fmla="*/ 22225 h 720725"/>
                <a:gd name="connsiteX21" fmla="*/ 190500 w 1908175"/>
                <a:gd name="connsiteY21" fmla="*/ 6350 h 720725"/>
                <a:gd name="connsiteX22" fmla="*/ 238125 w 1908175"/>
                <a:gd name="connsiteY22" fmla="*/ 0 h 720725"/>
                <a:gd name="connsiteX23" fmla="*/ 488950 w 1908175"/>
                <a:gd name="connsiteY23" fmla="*/ 200025 h 720725"/>
                <a:gd name="connsiteX24" fmla="*/ 498475 w 1908175"/>
                <a:gd name="connsiteY24" fmla="*/ 225425 h 720725"/>
                <a:gd name="connsiteX25" fmla="*/ 517525 w 1908175"/>
                <a:gd name="connsiteY25" fmla="*/ 260350 h 720725"/>
                <a:gd name="connsiteX26" fmla="*/ 555625 w 1908175"/>
                <a:gd name="connsiteY26" fmla="*/ 304800 h 720725"/>
                <a:gd name="connsiteX27" fmla="*/ 600075 w 1908175"/>
                <a:gd name="connsiteY27" fmla="*/ 336550 h 720725"/>
                <a:gd name="connsiteX28" fmla="*/ 676275 w 1908175"/>
                <a:gd name="connsiteY28" fmla="*/ 368300 h 720725"/>
                <a:gd name="connsiteX29" fmla="*/ 777875 w 1908175"/>
                <a:gd name="connsiteY29" fmla="*/ 396875 h 720725"/>
                <a:gd name="connsiteX30" fmla="*/ 895350 w 1908175"/>
                <a:gd name="connsiteY30" fmla="*/ 425450 h 720725"/>
                <a:gd name="connsiteX31" fmla="*/ 1016000 w 1908175"/>
                <a:gd name="connsiteY31" fmla="*/ 454025 h 720725"/>
                <a:gd name="connsiteX32" fmla="*/ 1123950 w 1908175"/>
                <a:gd name="connsiteY32" fmla="*/ 473075 h 720725"/>
                <a:gd name="connsiteX33" fmla="*/ 1225550 w 1908175"/>
                <a:gd name="connsiteY33" fmla="*/ 485775 h 720725"/>
                <a:gd name="connsiteX34" fmla="*/ 1327150 w 1908175"/>
                <a:gd name="connsiteY34" fmla="*/ 495300 h 720725"/>
                <a:gd name="connsiteX35" fmla="*/ 1412875 w 1908175"/>
                <a:gd name="connsiteY35" fmla="*/ 495300 h 720725"/>
                <a:gd name="connsiteX36" fmla="*/ 1606550 w 1908175"/>
                <a:gd name="connsiteY36" fmla="*/ 495300 h 720725"/>
                <a:gd name="connsiteX37" fmla="*/ 1793875 w 1908175"/>
                <a:gd name="connsiteY37" fmla="*/ 508000 h 720725"/>
                <a:gd name="connsiteX38" fmla="*/ 1908175 w 1908175"/>
                <a:gd name="connsiteY38" fmla="*/ 508000 h 720725"/>
                <a:gd name="connsiteX39" fmla="*/ 1879600 w 1908175"/>
                <a:gd name="connsiteY39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793875 w 1879600"/>
                <a:gd name="connsiteY37" fmla="*/ 508000 h 720725"/>
                <a:gd name="connsiteX38" fmla="*/ 1879600 w 1879600"/>
                <a:gd name="connsiteY38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879600 w 1879600"/>
                <a:gd name="connsiteY37" fmla="*/ 711200 h 720725"/>
                <a:gd name="connsiteX0" fmla="*/ 1606550 w 1622425"/>
                <a:gd name="connsiteY0" fmla="*/ 495300 h 720725"/>
                <a:gd name="connsiteX1" fmla="*/ 1622425 w 1622425"/>
                <a:gd name="connsiteY1" fmla="*/ 720725 h 720725"/>
                <a:gd name="connsiteX2" fmla="*/ 1457325 w 1622425"/>
                <a:gd name="connsiteY2" fmla="*/ 714375 h 720725"/>
                <a:gd name="connsiteX3" fmla="*/ 1225550 w 1622425"/>
                <a:gd name="connsiteY3" fmla="*/ 701675 h 720725"/>
                <a:gd name="connsiteX4" fmla="*/ 1073150 w 1622425"/>
                <a:gd name="connsiteY4" fmla="*/ 685800 h 720725"/>
                <a:gd name="connsiteX5" fmla="*/ 898525 w 1622425"/>
                <a:gd name="connsiteY5" fmla="*/ 663575 h 720725"/>
                <a:gd name="connsiteX6" fmla="*/ 749300 w 1622425"/>
                <a:gd name="connsiteY6" fmla="*/ 638175 h 720725"/>
                <a:gd name="connsiteX7" fmla="*/ 609600 w 1622425"/>
                <a:gd name="connsiteY7" fmla="*/ 600075 h 720725"/>
                <a:gd name="connsiteX8" fmla="*/ 511175 w 1622425"/>
                <a:gd name="connsiteY8" fmla="*/ 565150 h 720725"/>
                <a:gd name="connsiteX9" fmla="*/ 400050 w 1622425"/>
                <a:gd name="connsiteY9" fmla="*/ 511175 h 720725"/>
                <a:gd name="connsiteX10" fmla="*/ 301625 w 1622425"/>
                <a:gd name="connsiteY10" fmla="*/ 450850 h 720725"/>
                <a:gd name="connsiteX11" fmla="*/ 212725 w 1622425"/>
                <a:gd name="connsiteY11" fmla="*/ 384175 h 720725"/>
                <a:gd name="connsiteX12" fmla="*/ 117475 w 1622425"/>
                <a:gd name="connsiteY12" fmla="*/ 298450 h 720725"/>
                <a:gd name="connsiteX13" fmla="*/ 73025 w 1622425"/>
                <a:gd name="connsiteY13" fmla="*/ 254000 h 720725"/>
                <a:gd name="connsiteX14" fmla="*/ 31750 w 1622425"/>
                <a:gd name="connsiteY14" fmla="*/ 203200 h 720725"/>
                <a:gd name="connsiteX15" fmla="*/ 3175 w 1622425"/>
                <a:gd name="connsiteY15" fmla="*/ 149225 h 720725"/>
                <a:gd name="connsiteX16" fmla="*/ 0 w 1622425"/>
                <a:gd name="connsiteY16" fmla="*/ 111125 h 720725"/>
                <a:gd name="connsiteX17" fmla="*/ 6350 w 1622425"/>
                <a:gd name="connsiteY17" fmla="*/ 92075 h 720725"/>
                <a:gd name="connsiteX18" fmla="*/ 25400 w 1622425"/>
                <a:gd name="connsiteY18" fmla="*/ 69850 h 720725"/>
                <a:gd name="connsiteX19" fmla="*/ 63500 w 1622425"/>
                <a:gd name="connsiteY19" fmla="*/ 44450 h 720725"/>
                <a:gd name="connsiteX20" fmla="*/ 117475 w 1622425"/>
                <a:gd name="connsiteY20" fmla="*/ 22225 h 720725"/>
                <a:gd name="connsiteX21" fmla="*/ 190500 w 1622425"/>
                <a:gd name="connsiteY21" fmla="*/ 6350 h 720725"/>
                <a:gd name="connsiteX22" fmla="*/ 238125 w 1622425"/>
                <a:gd name="connsiteY22" fmla="*/ 0 h 720725"/>
                <a:gd name="connsiteX23" fmla="*/ 488950 w 1622425"/>
                <a:gd name="connsiteY23" fmla="*/ 200025 h 720725"/>
                <a:gd name="connsiteX24" fmla="*/ 498475 w 1622425"/>
                <a:gd name="connsiteY24" fmla="*/ 225425 h 720725"/>
                <a:gd name="connsiteX25" fmla="*/ 517525 w 1622425"/>
                <a:gd name="connsiteY25" fmla="*/ 260350 h 720725"/>
                <a:gd name="connsiteX26" fmla="*/ 555625 w 1622425"/>
                <a:gd name="connsiteY26" fmla="*/ 304800 h 720725"/>
                <a:gd name="connsiteX27" fmla="*/ 600075 w 1622425"/>
                <a:gd name="connsiteY27" fmla="*/ 336550 h 720725"/>
                <a:gd name="connsiteX28" fmla="*/ 676275 w 1622425"/>
                <a:gd name="connsiteY28" fmla="*/ 368300 h 720725"/>
                <a:gd name="connsiteX29" fmla="*/ 777875 w 1622425"/>
                <a:gd name="connsiteY29" fmla="*/ 396875 h 720725"/>
                <a:gd name="connsiteX30" fmla="*/ 895350 w 1622425"/>
                <a:gd name="connsiteY30" fmla="*/ 425450 h 720725"/>
                <a:gd name="connsiteX31" fmla="*/ 1016000 w 1622425"/>
                <a:gd name="connsiteY31" fmla="*/ 454025 h 720725"/>
                <a:gd name="connsiteX32" fmla="*/ 1123950 w 1622425"/>
                <a:gd name="connsiteY32" fmla="*/ 473075 h 720725"/>
                <a:gd name="connsiteX33" fmla="*/ 1225550 w 1622425"/>
                <a:gd name="connsiteY33" fmla="*/ 485775 h 720725"/>
                <a:gd name="connsiteX34" fmla="*/ 1327150 w 1622425"/>
                <a:gd name="connsiteY34" fmla="*/ 495300 h 720725"/>
                <a:gd name="connsiteX35" fmla="*/ 1412875 w 1622425"/>
                <a:gd name="connsiteY35" fmla="*/ 495300 h 720725"/>
                <a:gd name="connsiteX36" fmla="*/ 1606550 w 1622425"/>
                <a:gd name="connsiteY36" fmla="*/ 495300 h 720725"/>
                <a:gd name="connsiteX0" fmla="*/ 1661639 w 1661639"/>
                <a:gd name="connsiteY0" fmla="*/ 512885 h 720725"/>
                <a:gd name="connsiteX1" fmla="*/ 1622425 w 1661639"/>
                <a:gd name="connsiteY1" fmla="*/ 720725 h 720725"/>
                <a:gd name="connsiteX2" fmla="*/ 1457325 w 1661639"/>
                <a:gd name="connsiteY2" fmla="*/ 714375 h 720725"/>
                <a:gd name="connsiteX3" fmla="*/ 1225550 w 1661639"/>
                <a:gd name="connsiteY3" fmla="*/ 701675 h 720725"/>
                <a:gd name="connsiteX4" fmla="*/ 1073150 w 1661639"/>
                <a:gd name="connsiteY4" fmla="*/ 685800 h 720725"/>
                <a:gd name="connsiteX5" fmla="*/ 898525 w 1661639"/>
                <a:gd name="connsiteY5" fmla="*/ 663575 h 720725"/>
                <a:gd name="connsiteX6" fmla="*/ 749300 w 1661639"/>
                <a:gd name="connsiteY6" fmla="*/ 638175 h 720725"/>
                <a:gd name="connsiteX7" fmla="*/ 609600 w 1661639"/>
                <a:gd name="connsiteY7" fmla="*/ 600075 h 720725"/>
                <a:gd name="connsiteX8" fmla="*/ 511175 w 1661639"/>
                <a:gd name="connsiteY8" fmla="*/ 565150 h 720725"/>
                <a:gd name="connsiteX9" fmla="*/ 400050 w 1661639"/>
                <a:gd name="connsiteY9" fmla="*/ 511175 h 720725"/>
                <a:gd name="connsiteX10" fmla="*/ 301625 w 1661639"/>
                <a:gd name="connsiteY10" fmla="*/ 450850 h 720725"/>
                <a:gd name="connsiteX11" fmla="*/ 212725 w 1661639"/>
                <a:gd name="connsiteY11" fmla="*/ 384175 h 720725"/>
                <a:gd name="connsiteX12" fmla="*/ 117475 w 1661639"/>
                <a:gd name="connsiteY12" fmla="*/ 298450 h 720725"/>
                <a:gd name="connsiteX13" fmla="*/ 73025 w 1661639"/>
                <a:gd name="connsiteY13" fmla="*/ 254000 h 720725"/>
                <a:gd name="connsiteX14" fmla="*/ 31750 w 1661639"/>
                <a:gd name="connsiteY14" fmla="*/ 203200 h 720725"/>
                <a:gd name="connsiteX15" fmla="*/ 3175 w 1661639"/>
                <a:gd name="connsiteY15" fmla="*/ 149225 h 720725"/>
                <a:gd name="connsiteX16" fmla="*/ 0 w 1661639"/>
                <a:gd name="connsiteY16" fmla="*/ 111125 h 720725"/>
                <a:gd name="connsiteX17" fmla="*/ 6350 w 1661639"/>
                <a:gd name="connsiteY17" fmla="*/ 92075 h 720725"/>
                <a:gd name="connsiteX18" fmla="*/ 25400 w 1661639"/>
                <a:gd name="connsiteY18" fmla="*/ 69850 h 720725"/>
                <a:gd name="connsiteX19" fmla="*/ 63500 w 1661639"/>
                <a:gd name="connsiteY19" fmla="*/ 44450 h 720725"/>
                <a:gd name="connsiteX20" fmla="*/ 117475 w 1661639"/>
                <a:gd name="connsiteY20" fmla="*/ 22225 h 720725"/>
                <a:gd name="connsiteX21" fmla="*/ 190500 w 1661639"/>
                <a:gd name="connsiteY21" fmla="*/ 6350 h 720725"/>
                <a:gd name="connsiteX22" fmla="*/ 238125 w 1661639"/>
                <a:gd name="connsiteY22" fmla="*/ 0 h 720725"/>
                <a:gd name="connsiteX23" fmla="*/ 488950 w 1661639"/>
                <a:gd name="connsiteY23" fmla="*/ 200025 h 720725"/>
                <a:gd name="connsiteX24" fmla="*/ 498475 w 1661639"/>
                <a:gd name="connsiteY24" fmla="*/ 225425 h 720725"/>
                <a:gd name="connsiteX25" fmla="*/ 517525 w 1661639"/>
                <a:gd name="connsiteY25" fmla="*/ 260350 h 720725"/>
                <a:gd name="connsiteX26" fmla="*/ 555625 w 1661639"/>
                <a:gd name="connsiteY26" fmla="*/ 304800 h 720725"/>
                <a:gd name="connsiteX27" fmla="*/ 600075 w 1661639"/>
                <a:gd name="connsiteY27" fmla="*/ 336550 h 720725"/>
                <a:gd name="connsiteX28" fmla="*/ 676275 w 1661639"/>
                <a:gd name="connsiteY28" fmla="*/ 368300 h 720725"/>
                <a:gd name="connsiteX29" fmla="*/ 777875 w 1661639"/>
                <a:gd name="connsiteY29" fmla="*/ 396875 h 720725"/>
                <a:gd name="connsiteX30" fmla="*/ 895350 w 1661639"/>
                <a:gd name="connsiteY30" fmla="*/ 425450 h 720725"/>
                <a:gd name="connsiteX31" fmla="*/ 1016000 w 1661639"/>
                <a:gd name="connsiteY31" fmla="*/ 454025 h 720725"/>
                <a:gd name="connsiteX32" fmla="*/ 1123950 w 1661639"/>
                <a:gd name="connsiteY32" fmla="*/ 473075 h 720725"/>
                <a:gd name="connsiteX33" fmla="*/ 1225550 w 1661639"/>
                <a:gd name="connsiteY33" fmla="*/ 485775 h 720725"/>
                <a:gd name="connsiteX34" fmla="*/ 1327150 w 1661639"/>
                <a:gd name="connsiteY34" fmla="*/ 495300 h 720725"/>
                <a:gd name="connsiteX35" fmla="*/ 1412875 w 1661639"/>
                <a:gd name="connsiteY35" fmla="*/ 495300 h 720725"/>
                <a:gd name="connsiteX36" fmla="*/ 1661639 w 1661639"/>
                <a:gd name="connsiteY36" fmla="*/ 51288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61639" h="720725">
                  <a:moveTo>
                    <a:pt x="1661639" y="512885"/>
                  </a:moveTo>
                  <a:lnTo>
                    <a:pt x="1622425" y="720725"/>
                  </a:lnTo>
                  <a:lnTo>
                    <a:pt x="1457325" y="714375"/>
                  </a:lnTo>
                  <a:lnTo>
                    <a:pt x="1225550" y="701675"/>
                  </a:lnTo>
                  <a:lnTo>
                    <a:pt x="1073150" y="685800"/>
                  </a:lnTo>
                  <a:lnTo>
                    <a:pt x="898525" y="663575"/>
                  </a:lnTo>
                  <a:lnTo>
                    <a:pt x="749300" y="638175"/>
                  </a:lnTo>
                  <a:lnTo>
                    <a:pt x="609600" y="600075"/>
                  </a:lnTo>
                  <a:lnTo>
                    <a:pt x="511175" y="565150"/>
                  </a:lnTo>
                  <a:lnTo>
                    <a:pt x="400050" y="511175"/>
                  </a:lnTo>
                  <a:lnTo>
                    <a:pt x="301625" y="450850"/>
                  </a:lnTo>
                  <a:lnTo>
                    <a:pt x="212725" y="384175"/>
                  </a:lnTo>
                  <a:lnTo>
                    <a:pt x="117475" y="298450"/>
                  </a:lnTo>
                  <a:lnTo>
                    <a:pt x="73025" y="254000"/>
                  </a:lnTo>
                  <a:lnTo>
                    <a:pt x="31750" y="203200"/>
                  </a:lnTo>
                  <a:lnTo>
                    <a:pt x="3175" y="149225"/>
                  </a:lnTo>
                  <a:lnTo>
                    <a:pt x="0" y="111125"/>
                  </a:lnTo>
                  <a:lnTo>
                    <a:pt x="6350" y="92075"/>
                  </a:lnTo>
                  <a:lnTo>
                    <a:pt x="25400" y="69850"/>
                  </a:lnTo>
                  <a:lnTo>
                    <a:pt x="63500" y="44450"/>
                  </a:lnTo>
                  <a:lnTo>
                    <a:pt x="117475" y="22225"/>
                  </a:lnTo>
                  <a:lnTo>
                    <a:pt x="190500" y="6350"/>
                  </a:lnTo>
                  <a:lnTo>
                    <a:pt x="238125" y="0"/>
                  </a:lnTo>
                  <a:lnTo>
                    <a:pt x="488950" y="200025"/>
                  </a:lnTo>
                  <a:lnTo>
                    <a:pt x="498475" y="225425"/>
                  </a:lnTo>
                  <a:lnTo>
                    <a:pt x="517525" y="260350"/>
                  </a:lnTo>
                  <a:lnTo>
                    <a:pt x="555625" y="304800"/>
                  </a:lnTo>
                  <a:lnTo>
                    <a:pt x="600075" y="336550"/>
                  </a:lnTo>
                  <a:lnTo>
                    <a:pt x="676275" y="368300"/>
                  </a:lnTo>
                  <a:lnTo>
                    <a:pt x="777875" y="396875"/>
                  </a:lnTo>
                  <a:lnTo>
                    <a:pt x="895350" y="425450"/>
                  </a:lnTo>
                  <a:lnTo>
                    <a:pt x="1016000" y="454025"/>
                  </a:lnTo>
                  <a:lnTo>
                    <a:pt x="1123950" y="473075"/>
                  </a:lnTo>
                  <a:lnTo>
                    <a:pt x="1225550" y="485775"/>
                  </a:lnTo>
                  <a:lnTo>
                    <a:pt x="1327150" y="495300"/>
                  </a:lnTo>
                  <a:lnTo>
                    <a:pt x="1412875" y="495300"/>
                  </a:lnTo>
                  <a:lnTo>
                    <a:pt x="1661639" y="512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23">
              <a:extLst>
                <a:ext uri="{FF2B5EF4-FFF2-40B4-BE49-F238E27FC236}">
                  <a16:creationId xmlns:a16="http://schemas.microsoft.com/office/drawing/2014/main" id="{4DD1DBCD-CADA-482D-8CF0-23E393B71B41}"/>
                </a:ext>
              </a:extLst>
            </p:cNvPr>
            <p:cNvSpPr/>
            <p:nvPr/>
          </p:nvSpPr>
          <p:spPr>
            <a:xfrm>
              <a:off x="3979863" y="5457825"/>
              <a:ext cx="844550" cy="465138"/>
            </a:xfrm>
            <a:custGeom>
              <a:avLst/>
              <a:gdLst>
                <a:gd name="connsiteX0" fmla="*/ 292894 w 745331"/>
                <a:gd name="connsiteY0" fmla="*/ 69056 h 464344"/>
                <a:gd name="connsiteX1" fmla="*/ 435769 w 745331"/>
                <a:gd name="connsiteY1" fmla="*/ 102394 h 464344"/>
                <a:gd name="connsiteX2" fmla="*/ 483394 w 745331"/>
                <a:gd name="connsiteY2" fmla="*/ 109538 h 464344"/>
                <a:gd name="connsiteX3" fmla="*/ 545306 w 745331"/>
                <a:gd name="connsiteY3" fmla="*/ 114300 h 464344"/>
                <a:gd name="connsiteX4" fmla="*/ 604837 w 745331"/>
                <a:gd name="connsiteY4" fmla="*/ 109538 h 464344"/>
                <a:gd name="connsiteX5" fmla="*/ 745331 w 745331"/>
                <a:gd name="connsiteY5" fmla="*/ 78581 h 464344"/>
                <a:gd name="connsiteX6" fmla="*/ 526256 w 745331"/>
                <a:gd name="connsiteY6" fmla="*/ 464344 h 464344"/>
                <a:gd name="connsiteX7" fmla="*/ 457200 w 745331"/>
                <a:gd name="connsiteY7" fmla="*/ 388144 h 464344"/>
                <a:gd name="connsiteX8" fmla="*/ 392906 w 745331"/>
                <a:gd name="connsiteY8" fmla="*/ 316706 h 464344"/>
                <a:gd name="connsiteX9" fmla="*/ 340519 w 745331"/>
                <a:gd name="connsiteY9" fmla="*/ 266700 h 464344"/>
                <a:gd name="connsiteX10" fmla="*/ 273844 w 745331"/>
                <a:gd name="connsiteY10" fmla="*/ 214313 h 464344"/>
                <a:gd name="connsiteX11" fmla="*/ 204787 w 745331"/>
                <a:gd name="connsiteY11" fmla="*/ 166688 h 464344"/>
                <a:gd name="connsiteX12" fmla="*/ 147637 w 745331"/>
                <a:gd name="connsiteY12" fmla="*/ 130969 h 464344"/>
                <a:gd name="connsiteX13" fmla="*/ 80962 w 745331"/>
                <a:gd name="connsiteY13" fmla="*/ 97631 h 464344"/>
                <a:gd name="connsiteX14" fmla="*/ 30956 w 745331"/>
                <a:gd name="connsiteY14" fmla="*/ 76200 h 464344"/>
                <a:gd name="connsiteX15" fmla="*/ 16669 w 745331"/>
                <a:gd name="connsiteY15" fmla="*/ 66675 h 464344"/>
                <a:gd name="connsiteX16" fmla="*/ 2381 w 745331"/>
                <a:gd name="connsiteY16" fmla="*/ 42863 h 464344"/>
                <a:gd name="connsiteX17" fmla="*/ 0 w 745331"/>
                <a:gd name="connsiteY17" fmla="*/ 21431 h 464344"/>
                <a:gd name="connsiteX18" fmla="*/ 9525 w 745331"/>
                <a:gd name="connsiteY18" fmla="*/ 9525 h 464344"/>
                <a:gd name="connsiteX19" fmla="*/ 28575 w 745331"/>
                <a:gd name="connsiteY19" fmla="*/ 2381 h 464344"/>
                <a:gd name="connsiteX20" fmla="*/ 50006 w 745331"/>
                <a:gd name="connsiteY20" fmla="*/ 0 h 464344"/>
                <a:gd name="connsiteX21" fmla="*/ 292894 w 745331"/>
                <a:gd name="connsiteY21" fmla="*/ 69056 h 464344"/>
                <a:gd name="connsiteX0" fmla="*/ 292894 w 846079"/>
                <a:gd name="connsiteY0" fmla="*/ 69056 h 464344"/>
                <a:gd name="connsiteX1" fmla="*/ 435769 w 846079"/>
                <a:gd name="connsiteY1" fmla="*/ 102394 h 464344"/>
                <a:gd name="connsiteX2" fmla="*/ 483394 w 846079"/>
                <a:gd name="connsiteY2" fmla="*/ 109538 h 464344"/>
                <a:gd name="connsiteX3" fmla="*/ 545306 w 846079"/>
                <a:gd name="connsiteY3" fmla="*/ 114300 h 464344"/>
                <a:gd name="connsiteX4" fmla="*/ 604837 w 846079"/>
                <a:gd name="connsiteY4" fmla="*/ 109538 h 464344"/>
                <a:gd name="connsiteX5" fmla="*/ 846079 w 846079"/>
                <a:gd name="connsiteY5" fmla="*/ 18859 h 464344"/>
                <a:gd name="connsiteX6" fmla="*/ 526256 w 846079"/>
                <a:gd name="connsiteY6" fmla="*/ 464344 h 464344"/>
                <a:gd name="connsiteX7" fmla="*/ 457200 w 846079"/>
                <a:gd name="connsiteY7" fmla="*/ 388144 h 464344"/>
                <a:gd name="connsiteX8" fmla="*/ 392906 w 846079"/>
                <a:gd name="connsiteY8" fmla="*/ 316706 h 464344"/>
                <a:gd name="connsiteX9" fmla="*/ 340519 w 846079"/>
                <a:gd name="connsiteY9" fmla="*/ 266700 h 464344"/>
                <a:gd name="connsiteX10" fmla="*/ 273844 w 846079"/>
                <a:gd name="connsiteY10" fmla="*/ 214313 h 464344"/>
                <a:gd name="connsiteX11" fmla="*/ 204787 w 846079"/>
                <a:gd name="connsiteY11" fmla="*/ 166688 h 464344"/>
                <a:gd name="connsiteX12" fmla="*/ 147637 w 846079"/>
                <a:gd name="connsiteY12" fmla="*/ 130969 h 464344"/>
                <a:gd name="connsiteX13" fmla="*/ 80962 w 846079"/>
                <a:gd name="connsiteY13" fmla="*/ 97631 h 464344"/>
                <a:gd name="connsiteX14" fmla="*/ 30956 w 846079"/>
                <a:gd name="connsiteY14" fmla="*/ 76200 h 464344"/>
                <a:gd name="connsiteX15" fmla="*/ 16669 w 846079"/>
                <a:gd name="connsiteY15" fmla="*/ 66675 h 464344"/>
                <a:gd name="connsiteX16" fmla="*/ 2381 w 846079"/>
                <a:gd name="connsiteY16" fmla="*/ 42863 h 464344"/>
                <a:gd name="connsiteX17" fmla="*/ 0 w 846079"/>
                <a:gd name="connsiteY17" fmla="*/ 21431 h 464344"/>
                <a:gd name="connsiteX18" fmla="*/ 9525 w 846079"/>
                <a:gd name="connsiteY18" fmla="*/ 9525 h 464344"/>
                <a:gd name="connsiteX19" fmla="*/ 28575 w 846079"/>
                <a:gd name="connsiteY19" fmla="*/ 2381 h 464344"/>
                <a:gd name="connsiteX20" fmla="*/ 50006 w 846079"/>
                <a:gd name="connsiteY20" fmla="*/ 0 h 464344"/>
                <a:gd name="connsiteX21" fmla="*/ 292894 w 846079"/>
                <a:gd name="connsiteY21" fmla="*/ 69056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6079" h="464344">
                  <a:moveTo>
                    <a:pt x="292894" y="69056"/>
                  </a:moveTo>
                  <a:lnTo>
                    <a:pt x="435769" y="102394"/>
                  </a:lnTo>
                  <a:lnTo>
                    <a:pt x="483394" y="109538"/>
                  </a:lnTo>
                  <a:lnTo>
                    <a:pt x="545306" y="114300"/>
                  </a:lnTo>
                  <a:lnTo>
                    <a:pt x="604837" y="109538"/>
                  </a:lnTo>
                  <a:lnTo>
                    <a:pt x="846079" y="18859"/>
                  </a:lnTo>
                  <a:lnTo>
                    <a:pt x="526256" y="464344"/>
                  </a:lnTo>
                  <a:lnTo>
                    <a:pt x="457200" y="388144"/>
                  </a:lnTo>
                  <a:lnTo>
                    <a:pt x="392906" y="316706"/>
                  </a:lnTo>
                  <a:lnTo>
                    <a:pt x="340519" y="266700"/>
                  </a:lnTo>
                  <a:lnTo>
                    <a:pt x="273844" y="214313"/>
                  </a:lnTo>
                  <a:lnTo>
                    <a:pt x="204787" y="166688"/>
                  </a:lnTo>
                  <a:lnTo>
                    <a:pt x="147637" y="130969"/>
                  </a:lnTo>
                  <a:lnTo>
                    <a:pt x="80962" y="97631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9525" y="9525"/>
                  </a:lnTo>
                  <a:lnTo>
                    <a:pt x="28575" y="2381"/>
                  </a:lnTo>
                  <a:lnTo>
                    <a:pt x="50006" y="0"/>
                  </a:lnTo>
                  <a:lnTo>
                    <a:pt x="292894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">
              <a:extLst>
                <a:ext uri="{FF2B5EF4-FFF2-40B4-BE49-F238E27FC236}">
                  <a16:creationId xmlns:a16="http://schemas.microsoft.com/office/drawing/2014/main" id="{16559AF4-FEFE-4663-85EE-6C5D5DFCBF5B}"/>
                </a:ext>
              </a:extLst>
            </p:cNvPr>
            <p:cNvSpPr/>
            <p:nvPr/>
          </p:nvSpPr>
          <p:spPr>
            <a:xfrm>
              <a:off x="4081463" y="2890838"/>
              <a:ext cx="1452562" cy="404812"/>
            </a:xfrm>
            <a:custGeom>
              <a:avLst/>
              <a:gdLst>
                <a:gd name="connsiteX0" fmla="*/ 1059656 w 1452562"/>
                <a:gd name="connsiteY0" fmla="*/ 261937 h 404812"/>
                <a:gd name="connsiteX1" fmla="*/ 883443 w 1452562"/>
                <a:gd name="connsiteY1" fmla="*/ 300037 h 404812"/>
                <a:gd name="connsiteX2" fmla="*/ 754856 w 1452562"/>
                <a:gd name="connsiteY2" fmla="*/ 328612 h 404812"/>
                <a:gd name="connsiteX3" fmla="*/ 642937 w 1452562"/>
                <a:gd name="connsiteY3" fmla="*/ 354806 h 404812"/>
                <a:gd name="connsiteX4" fmla="*/ 538162 w 1452562"/>
                <a:gd name="connsiteY4" fmla="*/ 378618 h 404812"/>
                <a:gd name="connsiteX5" fmla="*/ 461962 w 1452562"/>
                <a:gd name="connsiteY5" fmla="*/ 388143 h 404812"/>
                <a:gd name="connsiteX6" fmla="*/ 342900 w 1452562"/>
                <a:gd name="connsiteY6" fmla="*/ 404812 h 404812"/>
                <a:gd name="connsiteX7" fmla="*/ 309562 w 1452562"/>
                <a:gd name="connsiteY7" fmla="*/ 402431 h 404812"/>
                <a:gd name="connsiteX8" fmla="*/ 264318 w 1452562"/>
                <a:gd name="connsiteY8" fmla="*/ 388143 h 404812"/>
                <a:gd name="connsiteX9" fmla="*/ 180975 w 1452562"/>
                <a:gd name="connsiteY9" fmla="*/ 342900 h 404812"/>
                <a:gd name="connsiteX10" fmla="*/ 111918 w 1452562"/>
                <a:gd name="connsiteY10" fmla="*/ 300037 h 404812"/>
                <a:gd name="connsiteX11" fmla="*/ 59531 w 1452562"/>
                <a:gd name="connsiteY11" fmla="*/ 264318 h 404812"/>
                <a:gd name="connsiteX12" fmla="*/ 30956 w 1452562"/>
                <a:gd name="connsiteY12" fmla="*/ 245268 h 404812"/>
                <a:gd name="connsiteX13" fmla="*/ 16668 w 1452562"/>
                <a:gd name="connsiteY13" fmla="*/ 233362 h 404812"/>
                <a:gd name="connsiteX14" fmla="*/ 4762 w 1452562"/>
                <a:gd name="connsiteY14" fmla="*/ 214312 h 404812"/>
                <a:gd name="connsiteX15" fmla="*/ 0 w 1452562"/>
                <a:gd name="connsiteY15" fmla="*/ 190500 h 404812"/>
                <a:gd name="connsiteX16" fmla="*/ 2381 w 1452562"/>
                <a:gd name="connsiteY16" fmla="*/ 173831 h 404812"/>
                <a:gd name="connsiteX17" fmla="*/ 11906 w 1452562"/>
                <a:gd name="connsiteY17" fmla="*/ 166687 h 404812"/>
                <a:gd name="connsiteX18" fmla="*/ 23812 w 1452562"/>
                <a:gd name="connsiteY18" fmla="*/ 164306 h 404812"/>
                <a:gd name="connsiteX19" fmla="*/ 42862 w 1452562"/>
                <a:gd name="connsiteY19" fmla="*/ 169068 h 404812"/>
                <a:gd name="connsiteX20" fmla="*/ 71437 w 1452562"/>
                <a:gd name="connsiteY20" fmla="*/ 180975 h 404812"/>
                <a:gd name="connsiteX21" fmla="*/ 111918 w 1452562"/>
                <a:gd name="connsiteY21" fmla="*/ 195262 h 404812"/>
                <a:gd name="connsiteX22" fmla="*/ 150018 w 1452562"/>
                <a:gd name="connsiteY22" fmla="*/ 207168 h 404812"/>
                <a:gd name="connsiteX23" fmla="*/ 190500 w 1452562"/>
                <a:gd name="connsiteY23" fmla="*/ 219075 h 404812"/>
                <a:gd name="connsiteX24" fmla="*/ 223837 w 1452562"/>
                <a:gd name="connsiteY24" fmla="*/ 223837 h 404812"/>
                <a:gd name="connsiteX25" fmla="*/ 269081 w 1452562"/>
                <a:gd name="connsiteY25" fmla="*/ 226218 h 404812"/>
                <a:gd name="connsiteX26" fmla="*/ 326231 w 1452562"/>
                <a:gd name="connsiteY26" fmla="*/ 221456 h 404812"/>
                <a:gd name="connsiteX27" fmla="*/ 495300 w 1452562"/>
                <a:gd name="connsiteY27" fmla="*/ 195262 h 404812"/>
                <a:gd name="connsiteX28" fmla="*/ 685800 w 1452562"/>
                <a:gd name="connsiteY28" fmla="*/ 152400 h 404812"/>
                <a:gd name="connsiteX29" fmla="*/ 809625 w 1452562"/>
                <a:gd name="connsiteY29" fmla="*/ 126206 h 404812"/>
                <a:gd name="connsiteX30" fmla="*/ 945356 w 1452562"/>
                <a:gd name="connsiteY30" fmla="*/ 92868 h 404812"/>
                <a:gd name="connsiteX31" fmla="*/ 1083468 w 1452562"/>
                <a:gd name="connsiteY31" fmla="*/ 54768 h 404812"/>
                <a:gd name="connsiteX32" fmla="*/ 1126331 w 1452562"/>
                <a:gd name="connsiteY32" fmla="*/ 40481 h 404812"/>
                <a:gd name="connsiteX33" fmla="*/ 1164431 w 1452562"/>
                <a:gd name="connsiteY33" fmla="*/ 23812 h 404812"/>
                <a:gd name="connsiteX34" fmla="*/ 1209675 w 1452562"/>
                <a:gd name="connsiteY34" fmla="*/ 4762 h 404812"/>
                <a:gd name="connsiteX35" fmla="*/ 1235868 w 1452562"/>
                <a:gd name="connsiteY35" fmla="*/ 0 h 404812"/>
                <a:gd name="connsiteX36" fmla="*/ 1293018 w 1452562"/>
                <a:gd name="connsiteY36" fmla="*/ 4762 h 404812"/>
                <a:gd name="connsiteX37" fmla="*/ 1340643 w 1452562"/>
                <a:gd name="connsiteY37" fmla="*/ 9525 h 404812"/>
                <a:gd name="connsiteX38" fmla="*/ 1385887 w 1452562"/>
                <a:gd name="connsiteY38" fmla="*/ 21431 h 404812"/>
                <a:gd name="connsiteX39" fmla="*/ 1412081 w 1452562"/>
                <a:gd name="connsiteY39" fmla="*/ 35718 h 404812"/>
                <a:gd name="connsiteX40" fmla="*/ 1428750 w 1452562"/>
                <a:gd name="connsiteY40" fmla="*/ 47625 h 404812"/>
                <a:gd name="connsiteX41" fmla="*/ 1443037 w 1452562"/>
                <a:gd name="connsiteY41" fmla="*/ 64293 h 404812"/>
                <a:gd name="connsiteX42" fmla="*/ 1452562 w 1452562"/>
                <a:gd name="connsiteY42" fmla="*/ 88106 h 404812"/>
                <a:gd name="connsiteX43" fmla="*/ 1445418 w 1452562"/>
                <a:gd name="connsiteY43" fmla="*/ 111918 h 404812"/>
                <a:gd name="connsiteX44" fmla="*/ 1428750 w 1452562"/>
                <a:gd name="connsiteY44" fmla="*/ 140493 h 404812"/>
                <a:gd name="connsiteX45" fmla="*/ 1393031 w 1452562"/>
                <a:gd name="connsiteY45" fmla="*/ 166687 h 404812"/>
                <a:gd name="connsiteX46" fmla="*/ 1350168 w 1452562"/>
                <a:gd name="connsiteY46" fmla="*/ 188118 h 404812"/>
                <a:gd name="connsiteX47" fmla="*/ 1297781 w 1452562"/>
                <a:gd name="connsiteY47" fmla="*/ 209550 h 404812"/>
                <a:gd name="connsiteX48" fmla="*/ 1221581 w 1452562"/>
                <a:gd name="connsiteY48" fmla="*/ 228600 h 404812"/>
                <a:gd name="connsiteX49" fmla="*/ 1059656 w 1452562"/>
                <a:gd name="connsiteY49" fmla="*/ 261937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52562" h="404812">
                  <a:moveTo>
                    <a:pt x="1059656" y="261937"/>
                  </a:moveTo>
                  <a:lnTo>
                    <a:pt x="883443" y="300037"/>
                  </a:lnTo>
                  <a:lnTo>
                    <a:pt x="754856" y="328612"/>
                  </a:lnTo>
                  <a:lnTo>
                    <a:pt x="642937" y="354806"/>
                  </a:lnTo>
                  <a:lnTo>
                    <a:pt x="538162" y="378618"/>
                  </a:lnTo>
                  <a:lnTo>
                    <a:pt x="461962" y="388143"/>
                  </a:lnTo>
                  <a:lnTo>
                    <a:pt x="342900" y="404812"/>
                  </a:lnTo>
                  <a:lnTo>
                    <a:pt x="309562" y="402431"/>
                  </a:lnTo>
                  <a:lnTo>
                    <a:pt x="264318" y="388143"/>
                  </a:lnTo>
                  <a:lnTo>
                    <a:pt x="180975" y="342900"/>
                  </a:lnTo>
                  <a:lnTo>
                    <a:pt x="111918" y="300037"/>
                  </a:lnTo>
                  <a:lnTo>
                    <a:pt x="59531" y="264318"/>
                  </a:lnTo>
                  <a:lnTo>
                    <a:pt x="30956" y="245268"/>
                  </a:lnTo>
                  <a:lnTo>
                    <a:pt x="16668" y="233362"/>
                  </a:lnTo>
                  <a:lnTo>
                    <a:pt x="4762" y="214312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11906" y="166687"/>
                  </a:lnTo>
                  <a:lnTo>
                    <a:pt x="23812" y="164306"/>
                  </a:lnTo>
                  <a:lnTo>
                    <a:pt x="42862" y="169068"/>
                  </a:lnTo>
                  <a:lnTo>
                    <a:pt x="71437" y="180975"/>
                  </a:lnTo>
                  <a:lnTo>
                    <a:pt x="111918" y="195262"/>
                  </a:lnTo>
                  <a:lnTo>
                    <a:pt x="150018" y="207168"/>
                  </a:lnTo>
                  <a:lnTo>
                    <a:pt x="190500" y="219075"/>
                  </a:lnTo>
                  <a:lnTo>
                    <a:pt x="223837" y="223837"/>
                  </a:lnTo>
                  <a:lnTo>
                    <a:pt x="269081" y="226218"/>
                  </a:lnTo>
                  <a:lnTo>
                    <a:pt x="326231" y="221456"/>
                  </a:lnTo>
                  <a:lnTo>
                    <a:pt x="495300" y="195262"/>
                  </a:lnTo>
                  <a:lnTo>
                    <a:pt x="685800" y="152400"/>
                  </a:lnTo>
                  <a:lnTo>
                    <a:pt x="809625" y="126206"/>
                  </a:lnTo>
                  <a:lnTo>
                    <a:pt x="945356" y="92868"/>
                  </a:lnTo>
                  <a:lnTo>
                    <a:pt x="1083468" y="54768"/>
                  </a:lnTo>
                  <a:lnTo>
                    <a:pt x="1126331" y="40481"/>
                  </a:lnTo>
                  <a:lnTo>
                    <a:pt x="1164431" y="23812"/>
                  </a:lnTo>
                  <a:lnTo>
                    <a:pt x="1209675" y="4762"/>
                  </a:lnTo>
                  <a:lnTo>
                    <a:pt x="1235868" y="0"/>
                  </a:lnTo>
                  <a:lnTo>
                    <a:pt x="1293018" y="4762"/>
                  </a:lnTo>
                  <a:lnTo>
                    <a:pt x="1340643" y="9525"/>
                  </a:lnTo>
                  <a:lnTo>
                    <a:pt x="1385887" y="21431"/>
                  </a:lnTo>
                  <a:lnTo>
                    <a:pt x="1412081" y="35718"/>
                  </a:lnTo>
                  <a:lnTo>
                    <a:pt x="1428750" y="47625"/>
                  </a:lnTo>
                  <a:lnTo>
                    <a:pt x="1443037" y="64293"/>
                  </a:lnTo>
                  <a:lnTo>
                    <a:pt x="1452562" y="88106"/>
                  </a:lnTo>
                  <a:lnTo>
                    <a:pt x="1445418" y="111918"/>
                  </a:lnTo>
                  <a:lnTo>
                    <a:pt x="1428750" y="140493"/>
                  </a:lnTo>
                  <a:lnTo>
                    <a:pt x="1393031" y="166687"/>
                  </a:lnTo>
                  <a:lnTo>
                    <a:pt x="1350168" y="188118"/>
                  </a:lnTo>
                  <a:lnTo>
                    <a:pt x="1297781" y="209550"/>
                  </a:lnTo>
                  <a:lnTo>
                    <a:pt x="1221581" y="228600"/>
                  </a:lnTo>
                  <a:lnTo>
                    <a:pt x="10596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9">
              <a:extLst>
                <a:ext uri="{FF2B5EF4-FFF2-40B4-BE49-F238E27FC236}">
                  <a16:creationId xmlns:a16="http://schemas.microsoft.com/office/drawing/2014/main" id="{469B9D6A-B943-475F-90DB-EF88D4A8F724}"/>
                </a:ext>
              </a:extLst>
            </p:cNvPr>
            <p:cNvSpPr/>
            <p:nvPr/>
          </p:nvSpPr>
          <p:spPr>
            <a:xfrm>
              <a:off x="4124325" y="3579813"/>
              <a:ext cx="1404938" cy="431800"/>
            </a:xfrm>
            <a:custGeom>
              <a:avLst/>
              <a:gdLst>
                <a:gd name="connsiteX0" fmla="*/ 704850 w 1404938"/>
                <a:gd name="connsiteY0" fmla="*/ 388144 h 433387"/>
                <a:gd name="connsiteX1" fmla="*/ 559594 w 1404938"/>
                <a:gd name="connsiteY1" fmla="*/ 416719 h 433387"/>
                <a:gd name="connsiteX2" fmla="*/ 500063 w 1404938"/>
                <a:gd name="connsiteY2" fmla="*/ 426244 h 433387"/>
                <a:gd name="connsiteX3" fmla="*/ 447675 w 1404938"/>
                <a:gd name="connsiteY3" fmla="*/ 433387 h 433387"/>
                <a:gd name="connsiteX4" fmla="*/ 395288 w 1404938"/>
                <a:gd name="connsiteY4" fmla="*/ 433387 h 433387"/>
                <a:gd name="connsiteX5" fmla="*/ 326231 w 1404938"/>
                <a:gd name="connsiteY5" fmla="*/ 428625 h 433387"/>
                <a:gd name="connsiteX6" fmla="*/ 278606 w 1404938"/>
                <a:gd name="connsiteY6" fmla="*/ 421481 h 433387"/>
                <a:gd name="connsiteX7" fmla="*/ 223838 w 1404938"/>
                <a:gd name="connsiteY7" fmla="*/ 404812 h 433387"/>
                <a:gd name="connsiteX8" fmla="*/ 185738 w 1404938"/>
                <a:gd name="connsiteY8" fmla="*/ 388144 h 433387"/>
                <a:gd name="connsiteX9" fmla="*/ 140494 w 1404938"/>
                <a:gd name="connsiteY9" fmla="*/ 366712 h 433387"/>
                <a:gd name="connsiteX10" fmla="*/ 95250 w 1404938"/>
                <a:gd name="connsiteY10" fmla="*/ 335756 h 433387"/>
                <a:gd name="connsiteX11" fmla="*/ 61913 w 1404938"/>
                <a:gd name="connsiteY11" fmla="*/ 307181 h 433387"/>
                <a:gd name="connsiteX12" fmla="*/ 35719 w 1404938"/>
                <a:gd name="connsiteY12" fmla="*/ 283369 h 433387"/>
                <a:gd name="connsiteX13" fmla="*/ 11906 w 1404938"/>
                <a:gd name="connsiteY13" fmla="*/ 252412 h 433387"/>
                <a:gd name="connsiteX14" fmla="*/ 0 w 1404938"/>
                <a:gd name="connsiteY14" fmla="*/ 223837 h 433387"/>
                <a:gd name="connsiteX15" fmla="*/ 0 w 1404938"/>
                <a:gd name="connsiteY15" fmla="*/ 204787 h 433387"/>
                <a:gd name="connsiteX16" fmla="*/ 9525 w 1404938"/>
                <a:gd name="connsiteY16" fmla="*/ 192881 h 433387"/>
                <a:gd name="connsiteX17" fmla="*/ 28575 w 1404938"/>
                <a:gd name="connsiteY17" fmla="*/ 190500 h 433387"/>
                <a:gd name="connsiteX18" fmla="*/ 61913 w 1404938"/>
                <a:gd name="connsiteY18" fmla="*/ 202406 h 433387"/>
                <a:gd name="connsiteX19" fmla="*/ 95250 w 1404938"/>
                <a:gd name="connsiteY19" fmla="*/ 221456 h 433387"/>
                <a:gd name="connsiteX20" fmla="*/ 140494 w 1404938"/>
                <a:gd name="connsiteY20" fmla="*/ 245269 h 433387"/>
                <a:gd name="connsiteX21" fmla="*/ 178594 w 1404938"/>
                <a:gd name="connsiteY21" fmla="*/ 259556 h 433387"/>
                <a:gd name="connsiteX22" fmla="*/ 235744 w 1404938"/>
                <a:gd name="connsiteY22" fmla="*/ 271462 h 433387"/>
                <a:gd name="connsiteX23" fmla="*/ 271463 w 1404938"/>
                <a:gd name="connsiteY23" fmla="*/ 278606 h 433387"/>
                <a:gd name="connsiteX24" fmla="*/ 314325 w 1404938"/>
                <a:gd name="connsiteY24" fmla="*/ 280987 h 433387"/>
                <a:gd name="connsiteX25" fmla="*/ 366713 w 1404938"/>
                <a:gd name="connsiteY25" fmla="*/ 276225 h 433387"/>
                <a:gd name="connsiteX26" fmla="*/ 497681 w 1404938"/>
                <a:gd name="connsiteY26" fmla="*/ 254794 h 433387"/>
                <a:gd name="connsiteX27" fmla="*/ 609600 w 1404938"/>
                <a:gd name="connsiteY27" fmla="*/ 233362 h 433387"/>
                <a:gd name="connsiteX28" fmla="*/ 666750 w 1404938"/>
                <a:gd name="connsiteY28" fmla="*/ 221456 h 433387"/>
                <a:gd name="connsiteX29" fmla="*/ 802481 w 1404938"/>
                <a:gd name="connsiteY29" fmla="*/ 178594 h 433387"/>
                <a:gd name="connsiteX30" fmla="*/ 952500 w 1404938"/>
                <a:gd name="connsiteY30" fmla="*/ 130969 h 433387"/>
                <a:gd name="connsiteX31" fmla="*/ 1123950 w 1404938"/>
                <a:gd name="connsiteY31" fmla="*/ 59531 h 433387"/>
                <a:gd name="connsiteX32" fmla="*/ 1150144 w 1404938"/>
                <a:gd name="connsiteY32" fmla="*/ 40481 h 433387"/>
                <a:gd name="connsiteX33" fmla="*/ 1171575 w 1404938"/>
                <a:gd name="connsiteY33" fmla="*/ 26194 h 433387"/>
                <a:gd name="connsiteX34" fmla="*/ 1193006 w 1404938"/>
                <a:gd name="connsiteY34" fmla="*/ 11906 h 433387"/>
                <a:gd name="connsiteX35" fmla="*/ 1221581 w 1404938"/>
                <a:gd name="connsiteY35" fmla="*/ 0 h 433387"/>
                <a:gd name="connsiteX36" fmla="*/ 1247775 w 1404938"/>
                <a:gd name="connsiteY36" fmla="*/ 0 h 433387"/>
                <a:gd name="connsiteX37" fmla="*/ 1273969 w 1404938"/>
                <a:gd name="connsiteY37" fmla="*/ 7144 h 433387"/>
                <a:gd name="connsiteX38" fmla="*/ 1333500 w 1404938"/>
                <a:gd name="connsiteY38" fmla="*/ 19050 h 433387"/>
                <a:gd name="connsiteX39" fmla="*/ 1371600 w 1404938"/>
                <a:gd name="connsiteY39" fmla="*/ 33337 h 433387"/>
                <a:gd name="connsiteX40" fmla="*/ 1390650 w 1404938"/>
                <a:gd name="connsiteY40" fmla="*/ 45244 h 433387"/>
                <a:gd name="connsiteX41" fmla="*/ 1400175 w 1404938"/>
                <a:gd name="connsiteY41" fmla="*/ 59531 h 433387"/>
                <a:gd name="connsiteX42" fmla="*/ 1404938 w 1404938"/>
                <a:gd name="connsiteY42" fmla="*/ 80962 h 433387"/>
                <a:gd name="connsiteX43" fmla="*/ 1402556 w 1404938"/>
                <a:gd name="connsiteY43" fmla="*/ 114300 h 433387"/>
                <a:gd name="connsiteX44" fmla="*/ 1395413 w 1404938"/>
                <a:gd name="connsiteY44" fmla="*/ 133350 h 433387"/>
                <a:gd name="connsiteX45" fmla="*/ 1373981 w 1404938"/>
                <a:gd name="connsiteY45" fmla="*/ 157162 h 433387"/>
                <a:gd name="connsiteX46" fmla="*/ 1340644 w 1404938"/>
                <a:gd name="connsiteY46" fmla="*/ 185737 h 433387"/>
                <a:gd name="connsiteX47" fmla="*/ 1297781 w 1404938"/>
                <a:gd name="connsiteY47" fmla="*/ 214312 h 433387"/>
                <a:gd name="connsiteX48" fmla="*/ 1243013 w 1404938"/>
                <a:gd name="connsiteY48" fmla="*/ 238125 h 433387"/>
                <a:gd name="connsiteX49" fmla="*/ 1178719 w 1404938"/>
                <a:gd name="connsiteY49" fmla="*/ 261937 h 433387"/>
                <a:gd name="connsiteX50" fmla="*/ 1092994 w 1404938"/>
                <a:gd name="connsiteY50" fmla="*/ 290512 h 433387"/>
                <a:gd name="connsiteX51" fmla="*/ 973931 w 1404938"/>
                <a:gd name="connsiteY51" fmla="*/ 328612 h 433387"/>
                <a:gd name="connsiteX52" fmla="*/ 819150 w 1404938"/>
                <a:gd name="connsiteY52" fmla="*/ 364331 h 433387"/>
                <a:gd name="connsiteX53" fmla="*/ 704850 w 1404938"/>
                <a:gd name="connsiteY53" fmla="*/ 388144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04938" h="433387">
                  <a:moveTo>
                    <a:pt x="704850" y="388144"/>
                  </a:moveTo>
                  <a:lnTo>
                    <a:pt x="559594" y="416719"/>
                  </a:lnTo>
                  <a:lnTo>
                    <a:pt x="500063" y="426244"/>
                  </a:lnTo>
                  <a:lnTo>
                    <a:pt x="447675" y="433387"/>
                  </a:lnTo>
                  <a:lnTo>
                    <a:pt x="395288" y="433387"/>
                  </a:lnTo>
                  <a:lnTo>
                    <a:pt x="326231" y="428625"/>
                  </a:lnTo>
                  <a:lnTo>
                    <a:pt x="278606" y="421481"/>
                  </a:lnTo>
                  <a:lnTo>
                    <a:pt x="223838" y="404812"/>
                  </a:lnTo>
                  <a:lnTo>
                    <a:pt x="185738" y="388144"/>
                  </a:lnTo>
                  <a:lnTo>
                    <a:pt x="140494" y="366712"/>
                  </a:lnTo>
                  <a:lnTo>
                    <a:pt x="95250" y="335756"/>
                  </a:lnTo>
                  <a:lnTo>
                    <a:pt x="61913" y="307181"/>
                  </a:lnTo>
                  <a:lnTo>
                    <a:pt x="35719" y="283369"/>
                  </a:lnTo>
                  <a:lnTo>
                    <a:pt x="11906" y="252412"/>
                  </a:lnTo>
                  <a:lnTo>
                    <a:pt x="0" y="223837"/>
                  </a:lnTo>
                  <a:lnTo>
                    <a:pt x="0" y="204787"/>
                  </a:lnTo>
                  <a:lnTo>
                    <a:pt x="9525" y="192881"/>
                  </a:lnTo>
                  <a:lnTo>
                    <a:pt x="28575" y="190500"/>
                  </a:lnTo>
                  <a:lnTo>
                    <a:pt x="61913" y="202406"/>
                  </a:lnTo>
                  <a:lnTo>
                    <a:pt x="95250" y="221456"/>
                  </a:lnTo>
                  <a:lnTo>
                    <a:pt x="140494" y="245269"/>
                  </a:lnTo>
                  <a:lnTo>
                    <a:pt x="178594" y="259556"/>
                  </a:lnTo>
                  <a:lnTo>
                    <a:pt x="235744" y="271462"/>
                  </a:lnTo>
                  <a:lnTo>
                    <a:pt x="271463" y="278606"/>
                  </a:lnTo>
                  <a:lnTo>
                    <a:pt x="314325" y="280987"/>
                  </a:lnTo>
                  <a:lnTo>
                    <a:pt x="366713" y="276225"/>
                  </a:lnTo>
                  <a:lnTo>
                    <a:pt x="497681" y="254794"/>
                  </a:lnTo>
                  <a:lnTo>
                    <a:pt x="609600" y="233362"/>
                  </a:lnTo>
                  <a:lnTo>
                    <a:pt x="666750" y="221456"/>
                  </a:lnTo>
                  <a:lnTo>
                    <a:pt x="802481" y="178594"/>
                  </a:lnTo>
                  <a:lnTo>
                    <a:pt x="952500" y="130969"/>
                  </a:lnTo>
                  <a:lnTo>
                    <a:pt x="1123950" y="59531"/>
                  </a:lnTo>
                  <a:lnTo>
                    <a:pt x="1150144" y="40481"/>
                  </a:lnTo>
                  <a:lnTo>
                    <a:pt x="1171575" y="26194"/>
                  </a:lnTo>
                  <a:lnTo>
                    <a:pt x="1193006" y="11906"/>
                  </a:lnTo>
                  <a:lnTo>
                    <a:pt x="1221581" y="0"/>
                  </a:lnTo>
                  <a:lnTo>
                    <a:pt x="1247775" y="0"/>
                  </a:lnTo>
                  <a:lnTo>
                    <a:pt x="1273969" y="7144"/>
                  </a:lnTo>
                  <a:lnTo>
                    <a:pt x="1333500" y="19050"/>
                  </a:lnTo>
                  <a:lnTo>
                    <a:pt x="1371600" y="33337"/>
                  </a:lnTo>
                  <a:lnTo>
                    <a:pt x="1390650" y="45244"/>
                  </a:lnTo>
                  <a:lnTo>
                    <a:pt x="1400175" y="59531"/>
                  </a:lnTo>
                  <a:lnTo>
                    <a:pt x="1404938" y="80962"/>
                  </a:lnTo>
                  <a:lnTo>
                    <a:pt x="1402556" y="114300"/>
                  </a:lnTo>
                  <a:lnTo>
                    <a:pt x="1395413" y="133350"/>
                  </a:lnTo>
                  <a:lnTo>
                    <a:pt x="1373981" y="157162"/>
                  </a:lnTo>
                  <a:lnTo>
                    <a:pt x="1340644" y="185737"/>
                  </a:lnTo>
                  <a:lnTo>
                    <a:pt x="1297781" y="214312"/>
                  </a:lnTo>
                  <a:lnTo>
                    <a:pt x="1243013" y="238125"/>
                  </a:lnTo>
                  <a:lnTo>
                    <a:pt x="1178719" y="261937"/>
                  </a:lnTo>
                  <a:lnTo>
                    <a:pt x="1092994" y="290512"/>
                  </a:lnTo>
                  <a:lnTo>
                    <a:pt x="973931" y="328612"/>
                  </a:lnTo>
                  <a:lnTo>
                    <a:pt x="819150" y="364331"/>
                  </a:lnTo>
                  <a:lnTo>
                    <a:pt x="704850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10">
              <a:extLst>
                <a:ext uri="{FF2B5EF4-FFF2-40B4-BE49-F238E27FC236}">
                  <a16:creationId xmlns:a16="http://schemas.microsoft.com/office/drawing/2014/main" id="{FFAD0932-4024-44A6-945B-590267C77274}"/>
                </a:ext>
              </a:extLst>
            </p:cNvPr>
            <p:cNvSpPr/>
            <p:nvPr/>
          </p:nvSpPr>
          <p:spPr>
            <a:xfrm>
              <a:off x="4046538" y="4271963"/>
              <a:ext cx="1728787" cy="520700"/>
            </a:xfrm>
            <a:custGeom>
              <a:avLst/>
              <a:gdLst>
                <a:gd name="connsiteX0" fmla="*/ 1264444 w 1728787"/>
                <a:gd name="connsiteY0" fmla="*/ 278606 h 521493"/>
                <a:gd name="connsiteX1" fmla="*/ 1078706 w 1728787"/>
                <a:gd name="connsiteY1" fmla="*/ 326231 h 521493"/>
                <a:gd name="connsiteX2" fmla="*/ 900112 w 1728787"/>
                <a:gd name="connsiteY2" fmla="*/ 359568 h 521493"/>
                <a:gd name="connsiteX3" fmla="*/ 676275 w 1728787"/>
                <a:gd name="connsiteY3" fmla="*/ 431006 h 521493"/>
                <a:gd name="connsiteX4" fmla="*/ 476250 w 1728787"/>
                <a:gd name="connsiteY4" fmla="*/ 490537 h 521493"/>
                <a:gd name="connsiteX5" fmla="*/ 426244 w 1728787"/>
                <a:gd name="connsiteY5" fmla="*/ 504825 h 521493"/>
                <a:gd name="connsiteX6" fmla="*/ 376237 w 1728787"/>
                <a:gd name="connsiteY6" fmla="*/ 514350 h 521493"/>
                <a:gd name="connsiteX7" fmla="*/ 311944 w 1728787"/>
                <a:gd name="connsiteY7" fmla="*/ 521493 h 521493"/>
                <a:gd name="connsiteX8" fmla="*/ 259556 w 1728787"/>
                <a:gd name="connsiteY8" fmla="*/ 514350 h 521493"/>
                <a:gd name="connsiteX9" fmla="*/ 223837 w 1728787"/>
                <a:gd name="connsiteY9" fmla="*/ 507206 h 521493"/>
                <a:gd name="connsiteX10" fmla="*/ 166687 w 1728787"/>
                <a:gd name="connsiteY10" fmla="*/ 485775 h 521493"/>
                <a:gd name="connsiteX11" fmla="*/ 126206 w 1728787"/>
                <a:gd name="connsiteY11" fmla="*/ 466725 h 521493"/>
                <a:gd name="connsiteX12" fmla="*/ 92869 w 1728787"/>
                <a:gd name="connsiteY12" fmla="*/ 442912 h 521493"/>
                <a:gd name="connsiteX13" fmla="*/ 64294 w 1728787"/>
                <a:gd name="connsiteY13" fmla="*/ 414337 h 521493"/>
                <a:gd name="connsiteX14" fmla="*/ 33337 w 1728787"/>
                <a:gd name="connsiteY14" fmla="*/ 376237 h 521493"/>
                <a:gd name="connsiteX15" fmla="*/ 11906 w 1728787"/>
                <a:gd name="connsiteY15" fmla="*/ 347662 h 521493"/>
                <a:gd name="connsiteX16" fmla="*/ 2381 w 1728787"/>
                <a:gd name="connsiteY16" fmla="*/ 333375 h 521493"/>
                <a:gd name="connsiteX17" fmla="*/ 0 w 1728787"/>
                <a:gd name="connsiteY17" fmla="*/ 321468 h 521493"/>
                <a:gd name="connsiteX18" fmla="*/ 2381 w 1728787"/>
                <a:gd name="connsiteY18" fmla="*/ 304800 h 521493"/>
                <a:gd name="connsiteX19" fmla="*/ 14287 w 1728787"/>
                <a:gd name="connsiteY19" fmla="*/ 297656 h 521493"/>
                <a:gd name="connsiteX20" fmla="*/ 38100 w 1728787"/>
                <a:gd name="connsiteY20" fmla="*/ 295275 h 521493"/>
                <a:gd name="connsiteX21" fmla="*/ 57150 w 1728787"/>
                <a:gd name="connsiteY21" fmla="*/ 300037 h 521493"/>
                <a:gd name="connsiteX22" fmla="*/ 80962 w 1728787"/>
                <a:gd name="connsiteY22" fmla="*/ 307181 h 521493"/>
                <a:gd name="connsiteX23" fmla="*/ 130969 w 1728787"/>
                <a:gd name="connsiteY23" fmla="*/ 326231 h 521493"/>
                <a:gd name="connsiteX24" fmla="*/ 176212 w 1728787"/>
                <a:gd name="connsiteY24" fmla="*/ 338137 h 521493"/>
                <a:gd name="connsiteX25" fmla="*/ 221456 w 1728787"/>
                <a:gd name="connsiteY25" fmla="*/ 345281 h 521493"/>
                <a:gd name="connsiteX26" fmla="*/ 259556 w 1728787"/>
                <a:gd name="connsiteY26" fmla="*/ 347662 h 521493"/>
                <a:gd name="connsiteX27" fmla="*/ 309562 w 1728787"/>
                <a:gd name="connsiteY27" fmla="*/ 345281 h 521493"/>
                <a:gd name="connsiteX28" fmla="*/ 366712 w 1728787"/>
                <a:gd name="connsiteY28" fmla="*/ 333375 h 521493"/>
                <a:gd name="connsiteX29" fmla="*/ 528637 w 1728787"/>
                <a:gd name="connsiteY29" fmla="*/ 283368 h 521493"/>
                <a:gd name="connsiteX30" fmla="*/ 690562 w 1728787"/>
                <a:gd name="connsiteY30" fmla="*/ 228600 h 521493"/>
                <a:gd name="connsiteX31" fmla="*/ 904875 w 1728787"/>
                <a:gd name="connsiteY31" fmla="*/ 154781 h 521493"/>
                <a:gd name="connsiteX32" fmla="*/ 1066800 w 1728787"/>
                <a:gd name="connsiteY32" fmla="*/ 126206 h 521493"/>
                <a:gd name="connsiteX33" fmla="*/ 1207294 w 1728787"/>
                <a:gd name="connsiteY33" fmla="*/ 90487 h 521493"/>
                <a:gd name="connsiteX34" fmla="*/ 1293019 w 1728787"/>
                <a:gd name="connsiteY34" fmla="*/ 69056 h 521493"/>
                <a:gd name="connsiteX35" fmla="*/ 1373981 w 1728787"/>
                <a:gd name="connsiteY35" fmla="*/ 47625 h 521493"/>
                <a:gd name="connsiteX36" fmla="*/ 1409700 w 1728787"/>
                <a:gd name="connsiteY36" fmla="*/ 28575 h 521493"/>
                <a:gd name="connsiteX37" fmla="*/ 1443037 w 1728787"/>
                <a:gd name="connsiteY37" fmla="*/ 11906 h 521493"/>
                <a:gd name="connsiteX38" fmla="*/ 1476375 w 1728787"/>
                <a:gd name="connsiteY38" fmla="*/ 0 h 521493"/>
                <a:gd name="connsiteX39" fmla="*/ 1512094 w 1728787"/>
                <a:gd name="connsiteY39" fmla="*/ 2381 h 521493"/>
                <a:gd name="connsiteX40" fmla="*/ 1559719 w 1728787"/>
                <a:gd name="connsiteY40" fmla="*/ 11906 h 521493"/>
                <a:gd name="connsiteX41" fmla="*/ 1626394 w 1728787"/>
                <a:gd name="connsiteY41" fmla="*/ 33337 h 521493"/>
                <a:gd name="connsiteX42" fmla="*/ 1678781 w 1728787"/>
                <a:gd name="connsiteY42" fmla="*/ 57150 h 521493"/>
                <a:gd name="connsiteX43" fmla="*/ 1702594 w 1728787"/>
                <a:gd name="connsiteY43" fmla="*/ 71437 h 521493"/>
                <a:gd name="connsiteX44" fmla="*/ 1719262 w 1728787"/>
                <a:gd name="connsiteY44" fmla="*/ 88106 h 521493"/>
                <a:gd name="connsiteX45" fmla="*/ 1726406 w 1728787"/>
                <a:gd name="connsiteY45" fmla="*/ 100012 h 521493"/>
                <a:gd name="connsiteX46" fmla="*/ 1728787 w 1728787"/>
                <a:gd name="connsiteY46" fmla="*/ 121443 h 521493"/>
                <a:gd name="connsiteX47" fmla="*/ 1728787 w 1728787"/>
                <a:gd name="connsiteY47" fmla="*/ 150018 h 521493"/>
                <a:gd name="connsiteX48" fmla="*/ 1724025 w 1728787"/>
                <a:gd name="connsiteY48" fmla="*/ 178593 h 521493"/>
                <a:gd name="connsiteX49" fmla="*/ 1709737 w 1728787"/>
                <a:gd name="connsiteY49" fmla="*/ 200025 h 521493"/>
                <a:gd name="connsiteX50" fmla="*/ 1676400 w 1728787"/>
                <a:gd name="connsiteY50" fmla="*/ 223837 h 521493"/>
                <a:gd name="connsiteX51" fmla="*/ 1640681 w 1728787"/>
                <a:gd name="connsiteY51" fmla="*/ 230981 h 521493"/>
                <a:gd name="connsiteX52" fmla="*/ 1600200 w 1728787"/>
                <a:gd name="connsiteY52" fmla="*/ 230981 h 521493"/>
                <a:gd name="connsiteX53" fmla="*/ 1526381 w 1728787"/>
                <a:gd name="connsiteY53" fmla="*/ 235743 h 521493"/>
                <a:gd name="connsiteX54" fmla="*/ 1457325 w 1728787"/>
                <a:gd name="connsiteY54" fmla="*/ 242887 h 521493"/>
                <a:gd name="connsiteX55" fmla="*/ 1264444 w 1728787"/>
                <a:gd name="connsiteY55" fmla="*/ 2786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28787" h="521493">
                  <a:moveTo>
                    <a:pt x="1264444" y="278606"/>
                  </a:moveTo>
                  <a:lnTo>
                    <a:pt x="1078706" y="326231"/>
                  </a:lnTo>
                  <a:lnTo>
                    <a:pt x="900112" y="359568"/>
                  </a:lnTo>
                  <a:lnTo>
                    <a:pt x="676275" y="431006"/>
                  </a:lnTo>
                  <a:lnTo>
                    <a:pt x="476250" y="490537"/>
                  </a:lnTo>
                  <a:lnTo>
                    <a:pt x="426244" y="504825"/>
                  </a:lnTo>
                  <a:lnTo>
                    <a:pt x="376237" y="514350"/>
                  </a:lnTo>
                  <a:lnTo>
                    <a:pt x="311944" y="521493"/>
                  </a:lnTo>
                  <a:lnTo>
                    <a:pt x="259556" y="514350"/>
                  </a:lnTo>
                  <a:lnTo>
                    <a:pt x="223837" y="507206"/>
                  </a:lnTo>
                  <a:lnTo>
                    <a:pt x="166687" y="485775"/>
                  </a:lnTo>
                  <a:lnTo>
                    <a:pt x="126206" y="466725"/>
                  </a:lnTo>
                  <a:lnTo>
                    <a:pt x="92869" y="442912"/>
                  </a:lnTo>
                  <a:lnTo>
                    <a:pt x="64294" y="414337"/>
                  </a:lnTo>
                  <a:lnTo>
                    <a:pt x="33337" y="376237"/>
                  </a:lnTo>
                  <a:lnTo>
                    <a:pt x="11906" y="347662"/>
                  </a:lnTo>
                  <a:lnTo>
                    <a:pt x="2381" y="333375"/>
                  </a:lnTo>
                  <a:lnTo>
                    <a:pt x="0" y="321468"/>
                  </a:lnTo>
                  <a:lnTo>
                    <a:pt x="2381" y="304800"/>
                  </a:lnTo>
                  <a:lnTo>
                    <a:pt x="14287" y="297656"/>
                  </a:lnTo>
                  <a:lnTo>
                    <a:pt x="38100" y="295275"/>
                  </a:lnTo>
                  <a:lnTo>
                    <a:pt x="57150" y="300037"/>
                  </a:lnTo>
                  <a:lnTo>
                    <a:pt x="80962" y="307181"/>
                  </a:lnTo>
                  <a:lnTo>
                    <a:pt x="130969" y="326231"/>
                  </a:lnTo>
                  <a:lnTo>
                    <a:pt x="176212" y="338137"/>
                  </a:lnTo>
                  <a:lnTo>
                    <a:pt x="221456" y="345281"/>
                  </a:lnTo>
                  <a:lnTo>
                    <a:pt x="259556" y="347662"/>
                  </a:lnTo>
                  <a:lnTo>
                    <a:pt x="309562" y="345281"/>
                  </a:lnTo>
                  <a:lnTo>
                    <a:pt x="366712" y="333375"/>
                  </a:lnTo>
                  <a:lnTo>
                    <a:pt x="528637" y="283368"/>
                  </a:lnTo>
                  <a:lnTo>
                    <a:pt x="690562" y="228600"/>
                  </a:lnTo>
                  <a:lnTo>
                    <a:pt x="904875" y="154781"/>
                  </a:lnTo>
                  <a:lnTo>
                    <a:pt x="1066800" y="126206"/>
                  </a:lnTo>
                  <a:lnTo>
                    <a:pt x="1207294" y="90487"/>
                  </a:lnTo>
                  <a:lnTo>
                    <a:pt x="1293019" y="69056"/>
                  </a:lnTo>
                  <a:lnTo>
                    <a:pt x="1373981" y="47625"/>
                  </a:lnTo>
                  <a:lnTo>
                    <a:pt x="1409700" y="28575"/>
                  </a:lnTo>
                  <a:lnTo>
                    <a:pt x="1443037" y="11906"/>
                  </a:lnTo>
                  <a:lnTo>
                    <a:pt x="1476375" y="0"/>
                  </a:lnTo>
                  <a:lnTo>
                    <a:pt x="1512094" y="2381"/>
                  </a:lnTo>
                  <a:lnTo>
                    <a:pt x="1559719" y="11906"/>
                  </a:lnTo>
                  <a:lnTo>
                    <a:pt x="1626394" y="33337"/>
                  </a:lnTo>
                  <a:lnTo>
                    <a:pt x="1678781" y="57150"/>
                  </a:lnTo>
                  <a:lnTo>
                    <a:pt x="1702594" y="71437"/>
                  </a:lnTo>
                  <a:lnTo>
                    <a:pt x="1719262" y="88106"/>
                  </a:lnTo>
                  <a:lnTo>
                    <a:pt x="1726406" y="100012"/>
                  </a:lnTo>
                  <a:lnTo>
                    <a:pt x="1728787" y="121443"/>
                  </a:lnTo>
                  <a:lnTo>
                    <a:pt x="1728787" y="150018"/>
                  </a:lnTo>
                  <a:lnTo>
                    <a:pt x="1724025" y="178593"/>
                  </a:lnTo>
                  <a:lnTo>
                    <a:pt x="1709737" y="200025"/>
                  </a:lnTo>
                  <a:lnTo>
                    <a:pt x="1676400" y="223837"/>
                  </a:lnTo>
                  <a:lnTo>
                    <a:pt x="1640681" y="230981"/>
                  </a:lnTo>
                  <a:lnTo>
                    <a:pt x="1600200" y="230981"/>
                  </a:lnTo>
                  <a:lnTo>
                    <a:pt x="1526381" y="235743"/>
                  </a:lnTo>
                  <a:lnTo>
                    <a:pt x="1457325" y="242887"/>
                  </a:lnTo>
                  <a:lnTo>
                    <a:pt x="12644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18">
              <a:extLst>
                <a:ext uri="{FF2B5EF4-FFF2-40B4-BE49-F238E27FC236}">
                  <a16:creationId xmlns:a16="http://schemas.microsoft.com/office/drawing/2014/main" id="{1D0DB201-8E01-4C3F-B399-06C64FC408F5}"/>
                </a:ext>
              </a:extLst>
            </p:cNvPr>
            <p:cNvSpPr/>
            <p:nvPr/>
          </p:nvSpPr>
          <p:spPr>
            <a:xfrm rot="16200000">
              <a:off x="2209006" y="3607594"/>
              <a:ext cx="2092325" cy="1341438"/>
            </a:xfrm>
            <a:custGeom>
              <a:avLst/>
              <a:gdLst>
                <a:gd name="connsiteX0" fmla="*/ 912018 w 2093118"/>
                <a:gd name="connsiteY0" fmla="*/ 950118 h 1340643"/>
                <a:gd name="connsiteX1" fmla="*/ 781050 w 2093118"/>
                <a:gd name="connsiteY1" fmla="*/ 866775 h 1340643"/>
                <a:gd name="connsiteX2" fmla="*/ 697706 w 2093118"/>
                <a:gd name="connsiteY2" fmla="*/ 802481 h 1340643"/>
                <a:gd name="connsiteX3" fmla="*/ 592931 w 2093118"/>
                <a:gd name="connsiteY3" fmla="*/ 716756 h 1340643"/>
                <a:gd name="connsiteX4" fmla="*/ 538162 w 2093118"/>
                <a:gd name="connsiteY4" fmla="*/ 669131 h 1340643"/>
                <a:gd name="connsiteX5" fmla="*/ 447675 w 2093118"/>
                <a:gd name="connsiteY5" fmla="*/ 588168 h 1340643"/>
                <a:gd name="connsiteX6" fmla="*/ 352425 w 2093118"/>
                <a:gd name="connsiteY6" fmla="*/ 490537 h 1340643"/>
                <a:gd name="connsiteX7" fmla="*/ 261937 w 2093118"/>
                <a:gd name="connsiteY7" fmla="*/ 390525 h 1340643"/>
                <a:gd name="connsiteX8" fmla="*/ 188118 w 2093118"/>
                <a:gd name="connsiteY8" fmla="*/ 300037 h 1340643"/>
                <a:gd name="connsiteX9" fmla="*/ 119062 w 2093118"/>
                <a:gd name="connsiteY9" fmla="*/ 211931 h 1340643"/>
                <a:gd name="connsiteX10" fmla="*/ 57150 w 2093118"/>
                <a:gd name="connsiteY10" fmla="*/ 128587 h 1340643"/>
                <a:gd name="connsiteX11" fmla="*/ 19050 w 2093118"/>
                <a:gd name="connsiteY11" fmla="*/ 69056 h 1340643"/>
                <a:gd name="connsiteX12" fmla="*/ 4762 w 2093118"/>
                <a:gd name="connsiteY12" fmla="*/ 42862 h 1340643"/>
                <a:gd name="connsiteX13" fmla="*/ 0 w 2093118"/>
                <a:gd name="connsiteY13" fmla="*/ 21431 h 1340643"/>
                <a:gd name="connsiteX14" fmla="*/ 7143 w 2093118"/>
                <a:gd name="connsiteY14" fmla="*/ 4762 h 1340643"/>
                <a:gd name="connsiteX15" fmla="*/ 23812 w 2093118"/>
                <a:gd name="connsiteY15" fmla="*/ 0 h 1340643"/>
                <a:gd name="connsiteX16" fmla="*/ 50006 w 2093118"/>
                <a:gd name="connsiteY16" fmla="*/ 4762 h 1340643"/>
                <a:gd name="connsiteX17" fmla="*/ 69056 w 2093118"/>
                <a:gd name="connsiteY17" fmla="*/ 16668 h 1340643"/>
                <a:gd name="connsiteX18" fmla="*/ 128587 w 2093118"/>
                <a:gd name="connsiteY18" fmla="*/ 92868 h 1340643"/>
                <a:gd name="connsiteX19" fmla="*/ 176212 w 2093118"/>
                <a:gd name="connsiteY19" fmla="*/ 152400 h 1340643"/>
                <a:gd name="connsiteX20" fmla="*/ 235743 w 2093118"/>
                <a:gd name="connsiteY20" fmla="*/ 211931 h 1340643"/>
                <a:gd name="connsiteX21" fmla="*/ 295275 w 2093118"/>
                <a:gd name="connsiteY21" fmla="*/ 271462 h 1340643"/>
                <a:gd name="connsiteX22" fmla="*/ 390525 w 2093118"/>
                <a:gd name="connsiteY22" fmla="*/ 352425 h 1340643"/>
                <a:gd name="connsiteX23" fmla="*/ 461962 w 2093118"/>
                <a:gd name="connsiteY23" fmla="*/ 411956 h 1340643"/>
                <a:gd name="connsiteX24" fmla="*/ 526256 w 2093118"/>
                <a:gd name="connsiteY24" fmla="*/ 457200 h 1340643"/>
                <a:gd name="connsiteX25" fmla="*/ 633412 w 2093118"/>
                <a:gd name="connsiteY25" fmla="*/ 535781 h 1340643"/>
                <a:gd name="connsiteX26" fmla="*/ 740568 w 2093118"/>
                <a:gd name="connsiteY26" fmla="*/ 604837 h 1340643"/>
                <a:gd name="connsiteX27" fmla="*/ 850106 w 2093118"/>
                <a:gd name="connsiteY27" fmla="*/ 676275 h 1340643"/>
                <a:gd name="connsiteX28" fmla="*/ 952500 w 2093118"/>
                <a:gd name="connsiteY28" fmla="*/ 731043 h 1340643"/>
                <a:gd name="connsiteX29" fmla="*/ 1042987 w 2093118"/>
                <a:gd name="connsiteY29" fmla="*/ 778668 h 1340643"/>
                <a:gd name="connsiteX30" fmla="*/ 1195387 w 2093118"/>
                <a:gd name="connsiteY30" fmla="*/ 842962 h 1340643"/>
                <a:gd name="connsiteX31" fmla="*/ 1295400 w 2093118"/>
                <a:gd name="connsiteY31" fmla="*/ 878681 h 1340643"/>
                <a:gd name="connsiteX32" fmla="*/ 1376362 w 2093118"/>
                <a:gd name="connsiteY32" fmla="*/ 907256 h 1340643"/>
                <a:gd name="connsiteX33" fmla="*/ 1476375 w 2093118"/>
                <a:gd name="connsiteY33" fmla="*/ 938212 h 1340643"/>
                <a:gd name="connsiteX34" fmla="*/ 1621631 w 2093118"/>
                <a:gd name="connsiteY34" fmla="*/ 976312 h 1340643"/>
                <a:gd name="connsiteX35" fmla="*/ 1781175 w 2093118"/>
                <a:gd name="connsiteY35" fmla="*/ 1012031 h 1340643"/>
                <a:gd name="connsiteX36" fmla="*/ 1902618 w 2093118"/>
                <a:gd name="connsiteY36" fmla="*/ 1033462 h 1340643"/>
                <a:gd name="connsiteX37" fmla="*/ 1983581 w 2093118"/>
                <a:gd name="connsiteY37" fmla="*/ 1045368 h 1340643"/>
                <a:gd name="connsiteX38" fmla="*/ 2021681 w 2093118"/>
                <a:gd name="connsiteY38" fmla="*/ 1040606 h 1340643"/>
                <a:gd name="connsiteX39" fmla="*/ 2045493 w 2093118"/>
                <a:gd name="connsiteY39" fmla="*/ 1031081 h 1340643"/>
                <a:gd name="connsiteX40" fmla="*/ 2093118 w 2093118"/>
                <a:gd name="connsiteY40" fmla="*/ 976312 h 1340643"/>
                <a:gd name="connsiteX41" fmla="*/ 2035968 w 2093118"/>
                <a:gd name="connsiteY41" fmla="*/ 1340643 h 1340643"/>
                <a:gd name="connsiteX42" fmla="*/ 1916906 w 2093118"/>
                <a:gd name="connsiteY42" fmla="*/ 1338262 h 1340643"/>
                <a:gd name="connsiteX43" fmla="*/ 1759743 w 2093118"/>
                <a:gd name="connsiteY43" fmla="*/ 1295400 h 1340643"/>
                <a:gd name="connsiteX44" fmla="*/ 1471612 w 2093118"/>
                <a:gd name="connsiteY44" fmla="*/ 1200150 h 1340643"/>
                <a:gd name="connsiteX45" fmla="*/ 1266825 w 2093118"/>
                <a:gd name="connsiteY45" fmla="*/ 1123950 h 1340643"/>
                <a:gd name="connsiteX46" fmla="*/ 1121568 w 2093118"/>
                <a:gd name="connsiteY46" fmla="*/ 1057275 h 1340643"/>
                <a:gd name="connsiteX47" fmla="*/ 1009650 w 2093118"/>
                <a:gd name="connsiteY47" fmla="*/ 1002506 h 1340643"/>
                <a:gd name="connsiteX48" fmla="*/ 912018 w 2093118"/>
                <a:gd name="connsiteY48" fmla="*/ 950118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93118" h="1340643">
                  <a:moveTo>
                    <a:pt x="912018" y="950118"/>
                  </a:moveTo>
                  <a:lnTo>
                    <a:pt x="781050" y="866775"/>
                  </a:lnTo>
                  <a:lnTo>
                    <a:pt x="697706" y="802481"/>
                  </a:lnTo>
                  <a:lnTo>
                    <a:pt x="592931" y="716756"/>
                  </a:lnTo>
                  <a:lnTo>
                    <a:pt x="538162" y="669131"/>
                  </a:lnTo>
                  <a:lnTo>
                    <a:pt x="447675" y="588168"/>
                  </a:lnTo>
                  <a:lnTo>
                    <a:pt x="352425" y="490537"/>
                  </a:lnTo>
                  <a:lnTo>
                    <a:pt x="261937" y="390525"/>
                  </a:lnTo>
                  <a:lnTo>
                    <a:pt x="188118" y="300037"/>
                  </a:lnTo>
                  <a:lnTo>
                    <a:pt x="119062" y="211931"/>
                  </a:lnTo>
                  <a:lnTo>
                    <a:pt x="57150" y="128587"/>
                  </a:lnTo>
                  <a:lnTo>
                    <a:pt x="19050" y="69056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7143" y="4762"/>
                  </a:lnTo>
                  <a:lnTo>
                    <a:pt x="23812" y="0"/>
                  </a:lnTo>
                  <a:lnTo>
                    <a:pt x="50006" y="4762"/>
                  </a:lnTo>
                  <a:lnTo>
                    <a:pt x="69056" y="16668"/>
                  </a:lnTo>
                  <a:lnTo>
                    <a:pt x="128587" y="92868"/>
                  </a:lnTo>
                  <a:lnTo>
                    <a:pt x="176212" y="152400"/>
                  </a:lnTo>
                  <a:lnTo>
                    <a:pt x="235743" y="211931"/>
                  </a:lnTo>
                  <a:lnTo>
                    <a:pt x="295275" y="271462"/>
                  </a:lnTo>
                  <a:lnTo>
                    <a:pt x="390525" y="352425"/>
                  </a:lnTo>
                  <a:lnTo>
                    <a:pt x="461962" y="411956"/>
                  </a:lnTo>
                  <a:lnTo>
                    <a:pt x="526256" y="457200"/>
                  </a:lnTo>
                  <a:lnTo>
                    <a:pt x="633412" y="535781"/>
                  </a:lnTo>
                  <a:lnTo>
                    <a:pt x="740568" y="604837"/>
                  </a:lnTo>
                  <a:lnTo>
                    <a:pt x="850106" y="676275"/>
                  </a:lnTo>
                  <a:lnTo>
                    <a:pt x="952500" y="731043"/>
                  </a:lnTo>
                  <a:lnTo>
                    <a:pt x="1042987" y="778668"/>
                  </a:lnTo>
                  <a:lnTo>
                    <a:pt x="1195387" y="842962"/>
                  </a:lnTo>
                  <a:lnTo>
                    <a:pt x="1295400" y="878681"/>
                  </a:lnTo>
                  <a:lnTo>
                    <a:pt x="1376362" y="907256"/>
                  </a:lnTo>
                  <a:lnTo>
                    <a:pt x="1476375" y="938212"/>
                  </a:lnTo>
                  <a:lnTo>
                    <a:pt x="1621631" y="976312"/>
                  </a:lnTo>
                  <a:lnTo>
                    <a:pt x="1781175" y="1012031"/>
                  </a:lnTo>
                  <a:lnTo>
                    <a:pt x="1902618" y="1033462"/>
                  </a:lnTo>
                  <a:lnTo>
                    <a:pt x="1983581" y="1045368"/>
                  </a:lnTo>
                  <a:lnTo>
                    <a:pt x="2021681" y="1040606"/>
                  </a:lnTo>
                  <a:lnTo>
                    <a:pt x="2045493" y="1031081"/>
                  </a:lnTo>
                  <a:lnTo>
                    <a:pt x="2093118" y="976312"/>
                  </a:lnTo>
                  <a:lnTo>
                    <a:pt x="2035968" y="1340643"/>
                  </a:lnTo>
                  <a:lnTo>
                    <a:pt x="1916906" y="1338262"/>
                  </a:lnTo>
                  <a:lnTo>
                    <a:pt x="1759743" y="1295400"/>
                  </a:lnTo>
                  <a:lnTo>
                    <a:pt x="1471612" y="1200150"/>
                  </a:lnTo>
                  <a:lnTo>
                    <a:pt x="1266825" y="1123950"/>
                  </a:lnTo>
                  <a:lnTo>
                    <a:pt x="1121568" y="1057275"/>
                  </a:lnTo>
                  <a:lnTo>
                    <a:pt x="1009650" y="1002506"/>
                  </a:lnTo>
                  <a:lnTo>
                    <a:pt x="912018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6EA9A7E1-371C-4A28-82A6-E95EDEE567C5}"/>
                </a:ext>
              </a:extLst>
            </p:cNvPr>
            <p:cNvSpPr/>
            <p:nvPr/>
          </p:nvSpPr>
          <p:spPr>
            <a:xfrm>
              <a:off x="5387975" y="3178175"/>
              <a:ext cx="2165350" cy="2000250"/>
            </a:xfrm>
            <a:custGeom>
              <a:avLst/>
              <a:gdLst>
                <a:gd name="connsiteX0" fmla="*/ 723900 w 2165350"/>
                <a:gd name="connsiteY0" fmla="*/ 1025525 h 2000250"/>
                <a:gd name="connsiteX1" fmla="*/ 596900 w 2165350"/>
                <a:gd name="connsiteY1" fmla="*/ 812800 h 2000250"/>
                <a:gd name="connsiteX2" fmla="*/ 501650 w 2165350"/>
                <a:gd name="connsiteY2" fmla="*/ 673100 h 2000250"/>
                <a:gd name="connsiteX3" fmla="*/ 400050 w 2165350"/>
                <a:gd name="connsiteY3" fmla="*/ 533400 h 2000250"/>
                <a:gd name="connsiteX4" fmla="*/ 336550 w 2165350"/>
                <a:gd name="connsiteY4" fmla="*/ 438150 h 2000250"/>
                <a:gd name="connsiteX5" fmla="*/ 228600 w 2165350"/>
                <a:gd name="connsiteY5" fmla="*/ 288925 h 2000250"/>
                <a:gd name="connsiteX6" fmla="*/ 142875 w 2165350"/>
                <a:gd name="connsiteY6" fmla="*/ 174625 h 2000250"/>
                <a:gd name="connsiteX7" fmla="*/ 114300 w 2165350"/>
                <a:gd name="connsiteY7" fmla="*/ 136525 h 2000250"/>
                <a:gd name="connsiteX8" fmla="*/ 82550 w 2165350"/>
                <a:gd name="connsiteY8" fmla="*/ 107950 h 2000250"/>
                <a:gd name="connsiteX9" fmla="*/ 50800 w 2165350"/>
                <a:gd name="connsiteY9" fmla="*/ 85725 h 2000250"/>
                <a:gd name="connsiteX10" fmla="*/ 25400 w 2165350"/>
                <a:gd name="connsiteY10" fmla="*/ 73025 h 2000250"/>
                <a:gd name="connsiteX11" fmla="*/ 6350 w 2165350"/>
                <a:gd name="connsiteY11" fmla="*/ 50800 h 2000250"/>
                <a:gd name="connsiteX12" fmla="*/ 0 w 2165350"/>
                <a:gd name="connsiteY12" fmla="*/ 25400 h 2000250"/>
                <a:gd name="connsiteX13" fmla="*/ 6350 w 2165350"/>
                <a:gd name="connsiteY13" fmla="*/ 6350 h 2000250"/>
                <a:gd name="connsiteX14" fmla="*/ 19050 w 2165350"/>
                <a:gd name="connsiteY14" fmla="*/ 0 h 2000250"/>
                <a:gd name="connsiteX15" fmla="*/ 41275 w 2165350"/>
                <a:gd name="connsiteY15" fmla="*/ 0 h 2000250"/>
                <a:gd name="connsiteX16" fmla="*/ 88900 w 2165350"/>
                <a:gd name="connsiteY16" fmla="*/ 6350 h 2000250"/>
                <a:gd name="connsiteX17" fmla="*/ 120650 w 2165350"/>
                <a:gd name="connsiteY17" fmla="*/ 12700 h 2000250"/>
                <a:gd name="connsiteX18" fmla="*/ 161925 w 2165350"/>
                <a:gd name="connsiteY18" fmla="*/ 38100 h 2000250"/>
                <a:gd name="connsiteX19" fmla="*/ 212725 w 2165350"/>
                <a:gd name="connsiteY19" fmla="*/ 76200 h 2000250"/>
                <a:gd name="connsiteX20" fmla="*/ 279400 w 2165350"/>
                <a:gd name="connsiteY20" fmla="*/ 149225 h 2000250"/>
                <a:gd name="connsiteX21" fmla="*/ 454025 w 2165350"/>
                <a:gd name="connsiteY21" fmla="*/ 358775 h 2000250"/>
                <a:gd name="connsiteX22" fmla="*/ 635000 w 2165350"/>
                <a:gd name="connsiteY22" fmla="*/ 577850 h 2000250"/>
                <a:gd name="connsiteX23" fmla="*/ 787400 w 2165350"/>
                <a:gd name="connsiteY23" fmla="*/ 758825 h 2000250"/>
                <a:gd name="connsiteX24" fmla="*/ 863600 w 2165350"/>
                <a:gd name="connsiteY24" fmla="*/ 844550 h 2000250"/>
                <a:gd name="connsiteX25" fmla="*/ 990600 w 2165350"/>
                <a:gd name="connsiteY25" fmla="*/ 990600 h 2000250"/>
                <a:gd name="connsiteX26" fmla="*/ 1139825 w 2165350"/>
                <a:gd name="connsiteY26" fmla="*/ 1152525 h 2000250"/>
                <a:gd name="connsiteX27" fmla="*/ 1247775 w 2165350"/>
                <a:gd name="connsiteY27" fmla="*/ 1260475 h 2000250"/>
                <a:gd name="connsiteX28" fmla="*/ 1330325 w 2165350"/>
                <a:gd name="connsiteY28" fmla="*/ 1336675 h 2000250"/>
                <a:gd name="connsiteX29" fmla="*/ 1466850 w 2165350"/>
                <a:gd name="connsiteY29" fmla="*/ 1454150 h 2000250"/>
                <a:gd name="connsiteX30" fmla="*/ 1590675 w 2165350"/>
                <a:gd name="connsiteY30" fmla="*/ 1543050 h 2000250"/>
                <a:gd name="connsiteX31" fmla="*/ 1768475 w 2165350"/>
                <a:gd name="connsiteY31" fmla="*/ 1673225 h 2000250"/>
                <a:gd name="connsiteX32" fmla="*/ 1955800 w 2165350"/>
                <a:gd name="connsiteY32" fmla="*/ 1797050 h 2000250"/>
                <a:gd name="connsiteX33" fmla="*/ 2105025 w 2165350"/>
                <a:gd name="connsiteY33" fmla="*/ 1889125 h 2000250"/>
                <a:gd name="connsiteX34" fmla="*/ 2130425 w 2165350"/>
                <a:gd name="connsiteY34" fmla="*/ 1908175 h 2000250"/>
                <a:gd name="connsiteX35" fmla="*/ 2155825 w 2165350"/>
                <a:gd name="connsiteY35" fmla="*/ 1933575 h 2000250"/>
                <a:gd name="connsiteX36" fmla="*/ 2165350 w 2165350"/>
                <a:gd name="connsiteY36" fmla="*/ 1958975 h 2000250"/>
                <a:gd name="connsiteX37" fmla="*/ 2155825 w 2165350"/>
                <a:gd name="connsiteY37" fmla="*/ 1981200 h 2000250"/>
                <a:gd name="connsiteX38" fmla="*/ 2143125 w 2165350"/>
                <a:gd name="connsiteY38" fmla="*/ 1993900 h 2000250"/>
                <a:gd name="connsiteX39" fmla="*/ 2089150 w 2165350"/>
                <a:gd name="connsiteY39" fmla="*/ 2000250 h 2000250"/>
                <a:gd name="connsiteX40" fmla="*/ 1885950 w 2165350"/>
                <a:gd name="connsiteY40" fmla="*/ 1981200 h 2000250"/>
                <a:gd name="connsiteX41" fmla="*/ 1619250 w 2165350"/>
                <a:gd name="connsiteY41" fmla="*/ 1939925 h 2000250"/>
                <a:gd name="connsiteX42" fmla="*/ 1362075 w 2165350"/>
                <a:gd name="connsiteY42" fmla="*/ 1889125 h 2000250"/>
                <a:gd name="connsiteX43" fmla="*/ 1301750 w 2165350"/>
                <a:gd name="connsiteY43" fmla="*/ 1870075 h 2000250"/>
                <a:gd name="connsiteX44" fmla="*/ 1257300 w 2165350"/>
                <a:gd name="connsiteY44" fmla="*/ 1854200 h 2000250"/>
                <a:gd name="connsiteX45" fmla="*/ 1222375 w 2165350"/>
                <a:gd name="connsiteY45" fmla="*/ 1838325 h 2000250"/>
                <a:gd name="connsiteX46" fmla="*/ 1181100 w 2165350"/>
                <a:gd name="connsiteY46" fmla="*/ 1809750 h 2000250"/>
                <a:gd name="connsiteX47" fmla="*/ 1155700 w 2165350"/>
                <a:gd name="connsiteY47" fmla="*/ 1790700 h 2000250"/>
                <a:gd name="connsiteX48" fmla="*/ 1136650 w 2165350"/>
                <a:gd name="connsiteY48" fmla="*/ 1755775 h 2000250"/>
                <a:gd name="connsiteX49" fmla="*/ 1003300 w 2165350"/>
                <a:gd name="connsiteY49" fmla="*/ 1524000 h 2000250"/>
                <a:gd name="connsiteX50" fmla="*/ 847725 w 2165350"/>
                <a:gd name="connsiteY50" fmla="*/ 1247775 h 2000250"/>
                <a:gd name="connsiteX51" fmla="*/ 723900 w 2165350"/>
                <a:gd name="connsiteY51" fmla="*/ 1025525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5350" h="2000250">
                  <a:moveTo>
                    <a:pt x="723900" y="1025525"/>
                  </a:moveTo>
                  <a:lnTo>
                    <a:pt x="596900" y="812800"/>
                  </a:lnTo>
                  <a:lnTo>
                    <a:pt x="501650" y="673100"/>
                  </a:lnTo>
                  <a:lnTo>
                    <a:pt x="400050" y="533400"/>
                  </a:lnTo>
                  <a:lnTo>
                    <a:pt x="336550" y="438150"/>
                  </a:lnTo>
                  <a:lnTo>
                    <a:pt x="228600" y="288925"/>
                  </a:lnTo>
                  <a:lnTo>
                    <a:pt x="142875" y="174625"/>
                  </a:lnTo>
                  <a:lnTo>
                    <a:pt x="114300" y="136525"/>
                  </a:lnTo>
                  <a:lnTo>
                    <a:pt x="82550" y="107950"/>
                  </a:lnTo>
                  <a:lnTo>
                    <a:pt x="50800" y="85725"/>
                  </a:lnTo>
                  <a:lnTo>
                    <a:pt x="25400" y="73025"/>
                  </a:lnTo>
                  <a:lnTo>
                    <a:pt x="6350" y="50800"/>
                  </a:lnTo>
                  <a:lnTo>
                    <a:pt x="0" y="25400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88900" y="6350"/>
                  </a:lnTo>
                  <a:lnTo>
                    <a:pt x="120650" y="12700"/>
                  </a:lnTo>
                  <a:lnTo>
                    <a:pt x="161925" y="38100"/>
                  </a:lnTo>
                  <a:lnTo>
                    <a:pt x="212725" y="76200"/>
                  </a:lnTo>
                  <a:lnTo>
                    <a:pt x="279400" y="149225"/>
                  </a:lnTo>
                  <a:lnTo>
                    <a:pt x="454025" y="358775"/>
                  </a:lnTo>
                  <a:lnTo>
                    <a:pt x="635000" y="577850"/>
                  </a:lnTo>
                  <a:lnTo>
                    <a:pt x="787400" y="758825"/>
                  </a:lnTo>
                  <a:lnTo>
                    <a:pt x="863600" y="844550"/>
                  </a:lnTo>
                  <a:lnTo>
                    <a:pt x="990600" y="990600"/>
                  </a:lnTo>
                  <a:lnTo>
                    <a:pt x="1139825" y="1152525"/>
                  </a:lnTo>
                  <a:lnTo>
                    <a:pt x="1247775" y="1260475"/>
                  </a:lnTo>
                  <a:lnTo>
                    <a:pt x="1330325" y="1336675"/>
                  </a:lnTo>
                  <a:lnTo>
                    <a:pt x="1466850" y="1454150"/>
                  </a:lnTo>
                  <a:lnTo>
                    <a:pt x="1590675" y="1543050"/>
                  </a:lnTo>
                  <a:lnTo>
                    <a:pt x="1768475" y="1673225"/>
                  </a:lnTo>
                  <a:lnTo>
                    <a:pt x="1955800" y="1797050"/>
                  </a:lnTo>
                  <a:lnTo>
                    <a:pt x="2105025" y="1889125"/>
                  </a:lnTo>
                  <a:lnTo>
                    <a:pt x="2130425" y="1908175"/>
                  </a:lnTo>
                  <a:lnTo>
                    <a:pt x="2155825" y="1933575"/>
                  </a:lnTo>
                  <a:lnTo>
                    <a:pt x="2165350" y="1958975"/>
                  </a:lnTo>
                  <a:lnTo>
                    <a:pt x="2155825" y="1981200"/>
                  </a:lnTo>
                  <a:lnTo>
                    <a:pt x="2143125" y="1993900"/>
                  </a:lnTo>
                  <a:lnTo>
                    <a:pt x="2089150" y="2000250"/>
                  </a:lnTo>
                  <a:lnTo>
                    <a:pt x="1885950" y="1981200"/>
                  </a:lnTo>
                  <a:lnTo>
                    <a:pt x="1619250" y="1939925"/>
                  </a:lnTo>
                  <a:lnTo>
                    <a:pt x="1362075" y="1889125"/>
                  </a:lnTo>
                  <a:lnTo>
                    <a:pt x="1301750" y="1870075"/>
                  </a:lnTo>
                  <a:lnTo>
                    <a:pt x="1257300" y="1854200"/>
                  </a:lnTo>
                  <a:lnTo>
                    <a:pt x="1222375" y="1838325"/>
                  </a:lnTo>
                  <a:lnTo>
                    <a:pt x="1181100" y="1809750"/>
                  </a:lnTo>
                  <a:lnTo>
                    <a:pt x="1155700" y="1790700"/>
                  </a:lnTo>
                  <a:lnTo>
                    <a:pt x="1136650" y="1755775"/>
                  </a:lnTo>
                  <a:lnTo>
                    <a:pt x="1003300" y="1524000"/>
                  </a:lnTo>
                  <a:lnTo>
                    <a:pt x="847725" y="1247775"/>
                  </a:lnTo>
                  <a:lnTo>
                    <a:pt x="7239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81493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1698" name="グループ化 1">
            <a:extLst>
              <a:ext uri="{FF2B5EF4-FFF2-40B4-BE49-F238E27FC236}">
                <a16:creationId xmlns:a16="http://schemas.microsoft.com/office/drawing/2014/main" id="{B3FAA8F1-F20C-4063-BE79-3EA2F3422047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465263"/>
            <a:ext cx="4968875" cy="4564062"/>
            <a:chOff x="2584450" y="1465263"/>
            <a:chExt cx="4968875" cy="45640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AADB640-4466-404B-AF35-6D9C72C8B8AC}"/>
                </a:ext>
              </a:extLst>
            </p:cNvPr>
            <p:cNvSpPr/>
            <p:nvPr/>
          </p:nvSpPr>
          <p:spPr>
            <a:xfrm>
              <a:off x="3679825" y="1465263"/>
              <a:ext cx="1976438" cy="561975"/>
            </a:xfrm>
            <a:custGeom>
              <a:avLst/>
              <a:gdLst>
                <a:gd name="connsiteX0" fmla="*/ 1016794 w 1976438"/>
                <a:gd name="connsiteY0" fmla="*/ 359569 h 561975"/>
                <a:gd name="connsiteX1" fmla="*/ 740569 w 1976438"/>
                <a:gd name="connsiteY1" fmla="*/ 452437 h 561975"/>
                <a:gd name="connsiteX2" fmla="*/ 557213 w 1976438"/>
                <a:gd name="connsiteY2" fmla="*/ 516731 h 561975"/>
                <a:gd name="connsiteX3" fmla="*/ 421482 w 1976438"/>
                <a:gd name="connsiteY3" fmla="*/ 561975 h 561975"/>
                <a:gd name="connsiteX4" fmla="*/ 404813 w 1976438"/>
                <a:gd name="connsiteY4" fmla="*/ 561975 h 561975"/>
                <a:gd name="connsiteX5" fmla="*/ 323850 w 1976438"/>
                <a:gd name="connsiteY5" fmla="*/ 540544 h 561975"/>
                <a:gd name="connsiteX6" fmla="*/ 269082 w 1976438"/>
                <a:gd name="connsiteY6" fmla="*/ 511969 h 561975"/>
                <a:gd name="connsiteX7" fmla="*/ 209550 w 1976438"/>
                <a:gd name="connsiteY7" fmla="*/ 476250 h 561975"/>
                <a:gd name="connsiteX8" fmla="*/ 147638 w 1976438"/>
                <a:gd name="connsiteY8" fmla="*/ 421481 h 561975"/>
                <a:gd name="connsiteX9" fmla="*/ 107157 w 1976438"/>
                <a:gd name="connsiteY9" fmla="*/ 383381 h 561975"/>
                <a:gd name="connsiteX10" fmla="*/ 64294 w 1976438"/>
                <a:gd name="connsiteY10" fmla="*/ 335756 h 561975"/>
                <a:gd name="connsiteX11" fmla="*/ 26194 w 1976438"/>
                <a:gd name="connsiteY11" fmla="*/ 292894 h 561975"/>
                <a:gd name="connsiteX12" fmla="*/ 11907 w 1976438"/>
                <a:gd name="connsiteY12" fmla="*/ 271462 h 561975"/>
                <a:gd name="connsiteX13" fmla="*/ 4763 w 1976438"/>
                <a:gd name="connsiteY13" fmla="*/ 245269 h 561975"/>
                <a:gd name="connsiteX14" fmla="*/ 0 w 1976438"/>
                <a:gd name="connsiteY14" fmla="*/ 216694 h 561975"/>
                <a:gd name="connsiteX15" fmla="*/ 4763 w 1976438"/>
                <a:gd name="connsiteY15" fmla="*/ 195262 h 561975"/>
                <a:gd name="connsiteX16" fmla="*/ 19050 w 1976438"/>
                <a:gd name="connsiteY16" fmla="*/ 185737 h 561975"/>
                <a:gd name="connsiteX17" fmla="*/ 33338 w 1976438"/>
                <a:gd name="connsiteY17" fmla="*/ 185737 h 561975"/>
                <a:gd name="connsiteX18" fmla="*/ 52388 w 1976438"/>
                <a:gd name="connsiteY18" fmla="*/ 192881 h 561975"/>
                <a:gd name="connsiteX19" fmla="*/ 78582 w 1976438"/>
                <a:gd name="connsiteY19" fmla="*/ 214312 h 561975"/>
                <a:gd name="connsiteX20" fmla="*/ 140494 w 1976438"/>
                <a:gd name="connsiteY20" fmla="*/ 254794 h 561975"/>
                <a:gd name="connsiteX21" fmla="*/ 183357 w 1976438"/>
                <a:gd name="connsiteY21" fmla="*/ 276225 h 561975"/>
                <a:gd name="connsiteX22" fmla="*/ 226219 w 1976438"/>
                <a:gd name="connsiteY22" fmla="*/ 295275 h 561975"/>
                <a:gd name="connsiteX23" fmla="*/ 259557 w 1976438"/>
                <a:gd name="connsiteY23" fmla="*/ 304800 h 561975"/>
                <a:gd name="connsiteX24" fmla="*/ 311944 w 1976438"/>
                <a:gd name="connsiteY24" fmla="*/ 319087 h 561975"/>
                <a:gd name="connsiteX25" fmla="*/ 361950 w 1976438"/>
                <a:gd name="connsiteY25" fmla="*/ 326231 h 561975"/>
                <a:gd name="connsiteX26" fmla="*/ 395288 w 1976438"/>
                <a:gd name="connsiteY26" fmla="*/ 326231 h 561975"/>
                <a:gd name="connsiteX27" fmla="*/ 469107 w 1976438"/>
                <a:gd name="connsiteY27" fmla="*/ 319087 h 561975"/>
                <a:gd name="connsiteX28" fmla="*/ 611982 w 1976438"/>
                <a:gd name="connsiteY28" fmla="*/ 283369 h 561975"/>
                <a:gd name="connsiteX29" fmla="*/ 840582 w 1976438"/>
                <a:gd name="connsiteY29" fmla="*/ 230981 h 561975"/>
                <a:gd name="connsiteX30" fmla="*/ 1140619 w 1976438"/>
                <a:gd name="connsiteY30" fmla="*/ 164306 h 561975"/>
                <a:gd name="connsiteX31" fmla="*/ 1381125 w 1976438"/>
                <a:gd name="connsiteY31" fmla="*/ 111919 h 561975"/>
                <a:gd name="connsiteX32" fmla="*/ 1407319 w 1976438"/>
                <a:gd name="connsiteY32" fmla="*/ 83344 h 561975"/>
                <a:gd name="connsiteX33" fmla="*/ 1435894 w 1976438"/>
                <a:gd name="connsiteY33" fmla="*/ 59531 h 561975"/>
                <a:gd name="connsiteX34" fmla="*/ 1471613 w 1976438"/>
                <a:gd name="connsiteY34" fmla="*/ 38100 h 561975"/>
                <a:gd name="connsiteX35" fmla="*/ 1507332 w 1976438"/>
                <a:gd name="connsiteY35" fmla="*/ 21431 h 561975"/>
                <a:gd name="connsiteX36" fmla="*/ 1552575 w 1976438"/>
                <a:gd name="connsiteY36" fmla="*/ 7144 h 561975"/>
                <a:gd name="connsiteX37" fmla="*/ 1597819 w 1976438"/>
                <a:gd name="connsiteY37" fmla="*/ 0 h 561975"/>
                <a:gd name="connsiteX38" fmla="*/ 1638300 w 1976438"/>
                <a:gd name="connsiteY38" fmla="*/ 2381 h 561975"/>
                <a:gd name="connsiteX39" fmla="*/ 1695450 w 1976438"/>
                <a:gd name="connsiteY39" fmla="*/ 19050 h 561975"/>
                <a:gd name="connsiteX40" fmla="*/ 1790700 w 1976438"/>
                <a:gd name="connsiteY40" fmla="*/ 59531 h 561975"/>
                <a:gd name="connsiteX41" fmla="*/ 1893094 w 1976438"/>
                <a:gd name="connsiteY41" fmla="*/ 109537 h 561975"/>
                <a:gd name="connsiteX42" fmla="*/ 1931194 w 1976438"/>
                <a:gd name="connsiteY42" fmla="*/ 130969 h 561975"/>
                <a:gd name="connsiteX43" fmla="*/ 1943100 w 1976438"/>
                <a:gd name="connsiteY43" fmla="*/ 138112 h 561975"/>
                <a:gd name="connsiteX44" fmla="*/ 1959769 w 1976438"/>
                <a:gd name="connsiteY44" fmla="*/ 154781 h 561975"/>
                <a:gd name="connsiteX45" fmla="*/ 1971675 w 1976438"/>
                <a:gd name="connsiteY45" fmla="*/ 180975 h 561975"/>
                <a:gd name="connsiteX46" fmla="*/ 1976438 w 1976438"/>
                <a:gd name="connsiteY46" fmla="*/ 200025 h 561975"/>
                <a:gd name="connsiteX47" fmla="*/ 1976438 w 1976438"/>
                <a:gd name="connsiteY47" fmla="*/ 221456 h 561975"/>
                <a:gd name="connsiteX48" fmla="*/ 1964532 w 1976438"/>
                <a:gd name="connsiteY48" fmla="*/ 247650 h 561975"/>
                <a:gd name="connsiteX49" fmla="*/ 1943100 w 1976438"/>
                <a:gd name="connsiteY49" fmla="*/ 271462 h 561975"/>
                <a:gd name="connsiteX50" fmla="*/ 1909763 w 1976438"/>
                <a:gd name="connsiteY50" fmla="*/ 295275 h 561975"/>
                <a:gd name="connsiteX51" fmla="*/ 1483519 w 1976438"/>
                <a:gd name="connsiteY51" fmla="*/ 271462 h 561975"/>
                <a:gd name="connsiteX52" fmla="*/ 1414463 w 1976438"/>
                <a:gd name="connsiteY52" fmla="*/ 266700 h 561975"/>
                <a:gd name="connsiteX53" fmla="*/ 1369219 w 1976438"/>
                <a:gd name="connsiteY53" fmla="*/ 269081 h 561975"/>
                <a:gd name="connsiteX54" fmla="*/ 1319213 w 1976438"/>
                <a:gd name="connsiteY54" fmla="*/ 278606 h 561975"/>
                <a:gd name="connsiteX55" fmla="*/ 1016794 w 1976438"/>
                <a:gd name="connsiteY55" fmla="*/ 359569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76438" h="561975">
                  <a:moveTo>
                    <a:pt x="1016794" y="359569"/>
                  </a:moveTo>
                  <a:lnTo>
                    <a:pt x="740569" y="452437"/>
                  </a:lnTo>
                  <a:lnTo>
                    <a:pt x="557213" y="516731"/>
                  </a:lnTo>
                  <a:lnTo>
                    <a:pt x="421482" y="561975"/>
                  </a:lnTo>
                  <a:lnTo>
                    <a:pt x="404813" y="561975"/>
                  </a:lnTo>
                  <a:lnTo>
                    <a:pt x="323850" y="540544"/>
                  </a:lnTo>
                  <a:lnTo>
                    <a:pt x="269082" y="511969"/>
                  </a:lnTo>
                  <a:lnTo>
                    <a:pt x="209550" y="476250"/>
                  </a:lnTo>
                  <a:lnTo>
                    <a:pt x="147638" y="421481"/>
                  </a:lnTo>
                  <a:lnTo>
                    <a:pt x="107157" y="383381"/>
                  </a:lnTo>
                  <a:lnTo>
                    <a:pt x="64294" y="335756"/>
                  </a:lnTo>
                  <a:lnTo>
                    <a:pt x="26194" y="292894"/>
                  </a:lnTo>
                  <a:lnTo>
                    <a:pt x="11907" y="271462"/>
                  </a:lnTo>
                  <a:lnTo>
                    <a:pt x="4763" y="245269"/>
                  </a:lnTo>
                  <a:lnTo>
                    <a:pt x="0" y="216694"/>
                  </a:lnTo>
                  <a:lnTo>
                    <a:pt x="4763" y="195262"/>
                  </a:lnTo>
                  <a:lnTo>
                    <a:pt x="19050" y="185737"/>
                  </a:lnTo>
                  <a:lnTo>
                    <a:pt x="33338" y="185737"/>
                  </a:lnTo>
                  <a:lnTo>
                    <a:pt x="52388" y="192881"/>
                  </a:lnTo>
                  <a:lnTo>
                    <a:pt x="78582" y="214312"/>
                  </a:lnTo>
                  <a:lnTo>
                    <a:pt x="140494" y="254794"/>
                  </a:lnTo>
                  <a:lnTo>
                    <a:pt x="183357" y="276225"/>
                  </a:lnTo>
                  <a:lnTo>
                    <a:pt x="226219" y="295275"/>
                  </a:lnTo>
                  <a:lnTo>
                    <a:pt x="259557" y="304800"/>
                  </a:lnTo>
                  <a:lnTo>
                    <a:pt x="311944" y="319087"/>
                  </a:lnTo>
                  <a:lnTo>
                    <a:pt x="361950" y="326231"/>
                  </a:lnTo>
                  <a:lnTo>
                    <a:pt x="395288" y="326231"/>
                  </a:lnTo>
                  <a:lnTo>
                    <a:pt x="469107" y="319087"/>
                  </a:lnTo>
                  <a:lnTo>
                    <a:pt x="611982" y="283369"/>
                  </a:lnTo>
                  <a:lnTo>
                    <a:pt x="840582" y="230981"/>
                  </a:lnTo>
                  <a:lnTo>
                    <a:pt x="1140619" y="164306"/>
                  </a:lnTo>
                  <a:lnTo>
                    <a:pt x="1381125" y="111919"/>
                  </a:lnTo>
                  <a:lnTo>
                    <a:pt x="1407319" y="83344"/>
                  </a:lnTo>
                  <a:lnTo>
                    <a:pt x="1435894" y="59531"/>
                  </a:lnTo>
                  <a:lnTo>
                    <a:pt x="1471613" y="38100"/>
                  </a:lnTo>
                  <a:lnTo>
                    <a:pt x="1507332" y="21431"/>
                  </a:lnTo>
                  <a:lnTo>
                    <a:pt x="1552575" y="7144"/>
                  </a:lnTo>
                  <a:lnTo>
                    <a:pt x="1597819" y="0"/>
                  </a:lnTo>
                  <a:lnTo>
                    <a:pt x="1638300" y="2381"/>
                  </a:lnTo>
                  <a:lnTo>
                    <a:pt x="1695450" y="19050"/>
                  </a:lnTo>
                  <a:lnTo>
                    <a:pt x="1790700" y="59531"/>
                  </a:lnTo>
                  <a:lnTo>
                    <a:pt x="1893094" y="109537"/>
                  </a:lnTo>
                  <a:lnTo>
                    <a:pt x="1931194" y="130969"/>
                  </a:lnTo>
                  <a:lnTo>
                    <a:pt x="1943100" y="138112"/>
                  </a:lnTo>
                  <a:lnTo>
                    <a:pt x="1959769" y="154781"/>
                  </a:lnTo>
                  <a:lnTo>
                    <a:pt x="1971675" y="180975"/>
                  </a:lnTo>
                  <a:lnTo>
                    <a:pt x="1976438" y="200025"/>
                  </a:lnTo>
                  <a:lnTo>
                    <a:pt x="1976438" y="221456"/>
                  </a:lnTo>
                  <a:lnTo>
                    <a:pt x="1964532" y="247650"/>
                  </a:lnTo>
                  <a:lnTo>
                    <a:pt x="1943100" y="271462"/>
                  </a:lnTo>
                  <a:lnTo>
                    <a:pt x="1909763" y="295275"/>
                  </a:lnTo>
                  <a:lnTo>
                    <a:pt x="1483519" y="271462"/>
                  </a:lnTo>
                  <a:lnTo>
                    <a:pt x="1414463" y="266700"/>
                  </a:lnTo>
                  <a:lnTo>
                    <a:pt x="1369219" y="269081"/>
                  </a:lnTo>
                  <a:lnTo>
                    <a:pt x="1319213" y="278606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1368F2C-CBB2-4E30-ACF1-EF785CA523F7}"/>
                </a:ext>
              </a:extLst>
            </p:cNvPr>
            <p:cNvSpPr/>
            <p:nvPr/>
          </p:nvSpPr>
          <p:spPr>
            <a:xfrm>
              <a:off x="2617788" y="3021013"/>
              <a:ext cx="1416050" cy="476250"/>
            </a:xfrm>
            <a:custGeom>
              <a:avLst/>
              <a:gdLst>
                <a:gd name="connsiteX0" fmla="*/ 788194 w 1416844"/>
                <a:gd name="connsiteY0" fmla="*/ 307182 h 476250"/>
                <a:gd name="connsiteX1" fmla="*/ 602456 w 1416844"/>
                <a:gd name="connsiteY1" fmla="*/ 390525 h 476250"/>
                <a:gd name="connsiteX2" fmla="*/ 507206 w 1416844"/>
                <a:gd name="connsiteY2" fmla="*/ 435769 h 476250"/>
                <a:gd name="connsiteX3" fmla="*/ 464344 w 1416844"/>
                <a:gd name="connsiteY3" fmla="*/ 454819 h 476250"/>
                <a:gd name="connsiteX4" fmla="*/ 426244 w 1416844"/>
                <a:gd name="connsiteY4" fmla="*/ 466725 h 476250"/>
                <a:gd name="connsiteX5" fmla="*/ 381000 w 1416844"/>
                <a:gd name="connsiteY5" fmla="*/ 473869 h 476250"/>
                <a:gd name="connsiteX6" fmla="*/ 340519 w 1416844"/>
                <a:gd name="connsiteY6" fmla="*/ 476250 h 476250"/>
                <a:gd name="connsiteX7" fmla="*/ 304800 w 1416844"/>
                <a:gd name="connsiteY7" fmla="*/ 469107 h 476250"/>
                <a:gd name="connsiteX8" fmla="*/ 261937 w 1416844"/>
                <a:gd name="connsiteY8" fmla="*/ 450057 h 476250"/>
                <a:gd name="connsiteX9" fmla="*/ 195262 w 1416844"/>
                <a:gd name="connsiteY9" fmla="*/ 414338 h 476250"/>
                <a:gd name="connsiteX10" fmla="*/ 142875 w 1416844"/>
                <a:gd name="connsiteY10" fmla="*/ 378619 h 476250"/>
                <a:gd name="connsiteX11" fmla="*/ 76200 w 1416844"/>
                <a:gd name="connsiteY11" fmla="*/ 323850 h 476250"/>
                <a:gd name="connsiteX12" fmla="*/ 45244 w 1416844"/>
                <a:gd name="connsiteY12" fmla="*/ 292894 h 476250"/>
                <a:gd name="connsiteX13" fmla="*/ 11906 w 1416844"/>
                <a:gd name="connsiteY13" fmla="*/ 264319 h 476250"/>
                <a:gd name="connsiteX14" fmla="*/ 2381 w 1416844"/>
                <a:gd name="connsiteY14" fmla="*/ 247650 h 476250"/>
                <a:gd name="connsiteX15" fmla="*/ 0 w 1416844"/>
                <a:gd name="connsiteY15" fmla="*/ 226219 h 476250"/>
                <a:gd name="connsiteX16" fmla="*/ 4762 w 1416844"/>
                <a:gd name="connsiteY16" fmla="*/ 202407 h 476250"/>
                <a:gd name="connsiteX17" fmla="*/ 16669 w 1416844"/>
                <a:gd name="connsiteY17" fmla="*/ 190500 h 476250"/>
                <a:gd name="connsiteX18" fmla="*/ 40481 w 1416844"/>
                <a:gd name="connsiteY18" fmla="*/ 180975 h 476250"/>
                <a:gd name="connsiteX19" fmla="*/ 59531 w 1416844"/>
                <a:gd name="connsiteY19" fmla="*/ 185738 h 476250"/>
                <a:gd name="connsiteX20" fmla="*/ 97631 w 1416844"/>
                <a:gd name="connsiteY20" fmla="*/ 204788 h 476250"/>
                <a:gd name="connsiteX21" fmla="*/ 123825 w 1416844"/>
                <a:gd name="connsiteY21" fmla="*/ 216694 h 476250"/>
                <a:gd name="connsiteX22" fmla="*/ 185737 w 1416844"/>
                <a:gd name="connsiteY22" fmla="*/ 235744 h 476250"/>
                <a:gd name="connsiteX23" fmla="*/ 230981 w 1416844"/>
                <a:gd name="connsiteY23" fmla="*/ 247650 h 476250"/>
                <a:gd name="connsiteX24" fmla="*/ 285750 w 1416844"/>
                <a:gd name="connsiteY24" fmla="*/ 254794 h 476250"/>
                <a:gd name="connsiteX25" fmla="*/ 335756 w 1416844"/>
                <a:gd name="connsiteY25" fmla="*/ 259557 h 476250"/>
                <a:gd name="connsiteX26" fmla="*/ 359569 w 1416844"/>
                <a:gd name="connsiteY26" fmla="*/ 257175 h 476250"/>
                <a:gd name="connsiteX27" fmla="*/ 392906 w 1416844"/>
                <a:gd name="connsiteY27" fmla="*/ 254794 h 476250"/>
                <a:gd name="connsiteX28" fmla="*/ 481012 w 1416844"/>
                <a:gd name="connsiteY28" fmla="*/ 221457 h 476250"/>
                <a:gd name="connsiteX29" fmla="*/ 697706 w 1416844"/>
                <a:gd name="connsiteY29" fmla="*/ 145257 h 476250"/>
                <a:gd name="connsiteX30" fmla="*/ 895350 w 1416844"/>
                <a:gd name="connsiteY30" fmla="*/ 73819 h 476250"/>
                <a:gd name="connsiteX31" fmla="*/ 935831 w 1416844"/>
                <a:gd name="connsiteY31" fmla="*/ 45244 h 476250"/>
                <a:gd name="connsiteX32" fmla="*/ 971550 w 1416844"/>
                <a:gd name="connsiteY32" fmla="*/ 26194 h 476250"/>
                <a:gd name="connsiteX33" fmla="*/ 1009650 w 1416844"/>
                <a:gd name="connsiteY33" fmla="*/ 9525 h 476250"/>
                <a:gd name="connsiteX34" fmla="*/ 1057275 w 1416844"/>
                <a:gd name="connsiteY34" fmla="*/ 0 h 476250"/>
                <a:gd name="connsiteX35" fmla="*/ 1100137 w 1416844"/>
                <a:gd name="connsiteY35" fmla="*/ 4763 h 476250"/>
                <a:gd name="connsiteX36" fmla="*/ 1135856 w 1416844"/>
                <a:gd name="connsiteY36" fmla="*/ 21432 h 476250"/>
                <a:gd name="connsiteX37" fmla="*/ 1214437 w 1416844"/>
                <a:gd name="connsiteY37" fmla="*/ 64294 h 476250"/>
                <a:gd name="connsiteX38" fmla="*/ 1307306 w 1416844"/>
                <a:gd name="connsiteY38" fmla="*/ 116682 h 476250"/>
                <a:gd name="connsiteX39" fmla="*/ 1357312 w 1416844"/>
                <a:gd name="connsiteY39" fmla="*/ 142875 h 476250"/>
                <a:gd name="connsiteX40" fmla="*/ 1390650 w 1416844"/>
                <a:gd name="connsiteY40" fmla="*/ 166688 h 476250"/>
                <a:gd name="connsiteX41" fmla="*/ 1407319 w 1416844"/>
                <a:gd name="connsiteY41" fmla="*/ 185738 h 476250"/>
                <a:gd name="connsiteX42" fmla="*/ 1416844 w 1416844"/>
                <a:gd name="connsiteY42" fmla="*/ 211932 h 476250"/>
                <a:gd name="connsiteX43" fmla="*/ 1416844 w 1416844"/>
                <a:gd name="connsiteY43" fmla="*/ 240507 h 476250"/>
                <a:gd name="connsiteX44" fmla="*/ 1400175 w 1416844"/>
                <a:gd name="connsiteY44" fmla="*/ 266700 h 476250"/>
                <a:gd name="connsiteX45" fmla="*/ 1347787 w 1416844"/>
                <a:gd name="connsiteY45" fmla="*/ 328613 h 476250"/>
                <a:gd name="connsiteX46" fmla="*/ 1302544 w 1416844"/>
                <a:gd name="connsiteY46" fmla="*/ 388144 h 476250"/>
                <a:gd name="connsiteX47" fmla="*/ 1028700 w 1416844"/>
                <a:gd name="connsiteY47" fmla="*/ 257175 h 476250"/>
                <a:gd name="connsiteX48" fmla="*/ 992981 w 1416844"/>
                <a:gd name="connsiteY48" fmla="*/ 242888 h 476250"/>
                <a:gd name="connsiteX49" fmla="*/ 964406 w 1416844"/>
                <a:gd name="connsiteY49" fmla="*/ 238125 h 476250"/>
                <a:gd name="connsiteX50" fmla="*/ 919162 w 1416844"/>
                <a:gd name="connsiteY50" fmla="*/ 252413 h 476250"/>
                <a:gd name="connsiteX51" fmla="*/ 788194 w 1416844"/>
                <a:gd name="connsiteY51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16844" h="476250">
                  <a:moveTo>
                    <a:pt x="788194" y="307182"/>
                  </a:moveTo>
                  <a:lnTo>
                    <a:pt x="602456" y="390525"/>
                  </a:lnTo>
                  <a:lnTo>
                    <a:pt x="507206" y="435769"/>
                  </a:lnTo>
                  <a:lnTo>
                    <a:pt x="464344" y="454819"/>
                  </a:lnTo>
                  <a:lnTo>
                    <a:pt x="426244" y="466725"/>
                  </a:lnTo>
                  <a:lnTo>
                    <a:pt x="381000" y="473869"/>
                  </a:lnTo>
                  <a:lnTo>
                    <a:pt x="340519" y="476250"/>
                  </a:lnTo>
                  <a:lnTo>
                    <a:pt x="304800" y="469107"/>
                  </a:lnTo>
                  <a:lnTo>
                    <a:pt x="261937" y="450057"/>
                  </a:lnTo>
                  <a:lnTo>
                    <a:pt x="195262" y="414338"/>
                  </a:lnTo>
                  <a:lnTo>
                    <a:pt x="142875" y="378619"/>
                  </a:lnTo>
                  <a:lnTo>
                    <a:pt x="76200" y="323850"/>
                  </a:lnTo>
                  <a:lnTo>
                    <a:pt x="45244" y="292894"/>
                  </a:lnTo>
                  <a:lnTo>
                    <a:pt x="11906" y="264319"/>
                  </a:lnTo>
                  <a:lnTo>
                    <a:pt x="2381" y="247650"/>
                  </a:lnTo>
                  <a:lnTo>
                    <a:pt x="0" y="226219"/>
                  </a:lnTo>
                  <a:lnTo>
                    <a:pt x="4762" y="202407"/>
                  </a:lnTo>
                  <a:lnTo>
                    <a:pt x="16669" y="190500"/>
                  </a:lnTo>
                  <a:lnTo>
                    <a:pt x="40481" y="180975"/>
                  </a:lnTo>
                  <a:lnTo>
                    <a:pt x="59531" y="185738"/>
                  </a:lnTo>
                  <a:lnTo>
                    <a:pt x="97631" y="204788"/>
                  </a:lnTo>
                  <a:lnTo>
                    <a:pt x="123825" y="216694"/>
                  </a:lnTo>
                  <a:lnTo>
                    <a:pt x="185737" y="235744"/>
                  </a:lnTo>
                  <a:lnTo>
                    <a:pt x="230981" y="247650"/>
                  </a:lnTo>
                  <a:lnTo>
                    <a:pt x="285750" y="254794"/>
                  </a:lnTo>
                  <a:lnTo>
                    <a:pt x="335756" y="259557"/>
                  </a:lnTo>
                  <a:lnTo>
                    <a:pt x="359569" y="257175"/>
                  </a:lnTo>
                  <a:lnTo>
                    <a:pt x="392906" y="254794"/>
                  </a:lnTo>
                  <a:lnTo>
                    <a:pt x="481012" y="221457"/>
                  </a:lnTo>
                  <a:lnTo>
                    <a:pt x="697706" y="145257"/>
                  </a:lnTo>
                  <a:lnTo>
                    <a:pt x="895350" y="73819"/>
                  </a:lnTo>
                  <a:lnTo>
                    <a:pt x="935831" y="45244"/>
                  </a:lnTo>
                  <a:lnTo>
                    <a:pt x="971550" y="26194"/>
                  </a:lnTo>
                  <a:lnTo>
                    <a:pt x="1009650" y="9525"/>
                  </a:lnTo>
                  <a:lnTo>
                    <a:pt x="1057275" y="0"/>
                  </a:lnTo>
                  <a:lnTo>
                    <a:pt x="1100137" y="4763"/>
                  </a:lnTo>
                  <a:lnTo>
                    <a:pt x="1135856" y="21432"/>
                  </a:lnTo>
                  <a:lnTo>
                    <a:pt x="1214437" y="64294"/>
                  </a:lnTo>
                  <a:lnTo>
                    <a:pt x="1307306" y="116682"/>
                  </a:lnTo>
                  <a:lnTo>
                    <a:pt x="1357312" y="142875"/>
                  </a:lnTo>
                  <a:lnTo>
                    <a:pt x="1390650" y="166688"/>
                  </a:lnTo>
                  <a:lnTo>
                    <a:pt x="1407319" y="185738"/>
                  </a:lnTo>
                  <a:lnTo>
                    <a:pt x="1416844" y="211932"/>
                  </a:lnTo>
                  <a:lnTo>
                    <a:pt x="1416844" y="240507"/>
                  </a:lnTo>
                  <a:lnTo>
                    <a:pt x="1400175" y="266700"/>
                  </a:lnTo>
                  <a:lnTo>
                    <a:pt x="1347787" y="328613"/>
                  </a:lnTo>
                  <a:lnTo>
                    <a:pt x="1302544" y="388144"/>
                  </a:lnTo>
                  <a:lnTo>
                    <a:pt x="1028700" y="257175"/>
                  </a:lnTo>
                  <a:lnTo>
                    <a:pt x="992981" y="242888"/>
                  </a:lnTo>
                  <a:lnTo>
                    <a:pt x="964406" y="238125"/>
                  </a:lnTo>
                  <a:lnTo>
                    <a:pt x="919162" y="252413"/>
                  </a:lnTo>
                  <a:lnTo>
                    <a:pt x="78819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080FEF1-C7DA-472D-9B84-3751C689FC16}"/>
                </a:ext>
              </a:extLst>
            </p:cNvPr>
            <p:cNvSpPr/>
            <p:nvPr/>
          </p:nvSpPr>
          <p:spPr>
            <a:xfrm>
              <a:off x="5546725" y="2274888"/>
              <a:ext cx="1266825" cy="1047750"/>
            </a:xfrm>
            <a:custGeom>
              <a:avLst/>
              <a:gdLst>
                <a:gd name="connsiteX0" fmla="*/ 361950 w 1266825"/>
                <a:gd name="connsiteY0" fmla="*/ 881062 h 1047750"/>
                <a:gd name="connsiteX1" fmla="*/ 42863 w 1266825"/>
                <a:gd name="connsiteY1" fmla="*/ 1047750 h 1047750"/>
                <a:gd name="connsiteX2" fmla="*/ 0 w 1266825"/>
                <a:gd name="connsiteY2" fmla="*/ 1014412 h 1047750"/>
                <a:gd name="connsiteX3" fmla="*/ 76200 w 1266825"/>
                <a:gd name="connsiteY3" fmla="*/ 957262 h 1047750"/>
                <a:gd name="connsiteX4" fmla="*/ 204788 w 1266825"/>
                <a:gd name="connsiteY4" fmla="*/ 864394 h 1047750"/>
                <a:gd name="connsiteX5" fmla="*/ 302419 w 1266825"/>
                <a:gd name="connsiteY5" fmla="*/ 790575 h 1047750"/>
                <a:gd name="connsiteX6" fmla="*/ 376238 w 1266825"/>
                <a:gd name="connsiteY6" fmla="*/ 733425 h 1047750"/>
                <a:gd name="connsiteX7" fmla="*/ 488157 w 1266825"/>
                <a:gd name="connsiteY7" fmla="*/ 638175 h 1047750"/>
                <a:gd name="connsiteX8" fmla="*/ 590550 w 1266825"/>
                <a:gd name="connsiteY8" fmla="*/ 550069 h 1047750"/>
                <a:gd name="connsiteX9" fmla="*/ 669132 w 1266825"/>
                <a:gd name="connsiteY9" fmla="*/ 473869 h 1047750"/>
                <a:gd name="connsiteX10" fmla="*/ 728663 w 1266825"/>
                <a:gd name="connsiteY10" fmla="*/ 416719 h 1047750"/>
                <a:gd name="connsiteX11" fmla="*/ 795338 w 1266825"/>
                <a:gd name="connsiteY11" fmla="*/ 345281 h 1047750"/>
                <a:gd name="connsiteX12" fmla="*/ 828675 w 1266825"/>
                <a:gd name="connsiteY12" fmla="*/ 307181 h 1047750"/>
                <a:gd name="connsiteX13" fmla="*/ 845344 w 1266825"/>
                <a:gd name="connsiteY13" fmla="*/ 280987 h 1047750"/>
                <a:gd name="connsiteX14" fmla="*/ 854869 w 1266825"/>
                <a:gd name="connsiteY14" fmla="*/ 252412 h 1047750"/>
                <a:gd name="connsiteX15" fmla="*/ 850107 w 1266825"/>
                <a:gd name="connsiteY15" fmla="*/ 216694 h 1047750"/>
                <a:gd name="connsiteX16" fmla="*/ 838200 w 1266825"/>
                <a:gd name="connsiteY16" fmla="*/ 178594 h 1047750"/>
                <a:gd name="connsiteX17" fmla="*/ 823913 w 1266825"/>
                <a:gd name="connsiteY17" fmla="*/ 152400 h 1047750"/>
                <a:gd name="connsiteX18" fmla="*/ 788194 w 1266825"/>
                <a:gd name="connsiteY18" fmla="*/ 107156 h 1047750"/>
                <a:gd name="connsiteX19" fmla="*/ 757238 w 1266825"/>
                <a:gd name="connsiteY19" fmla="*/ 80962 h 1047750"/>
                <a:gd name="connsiteX20" fmla="*/ 740569 w 1266825"/>
                <a:gd name="connsiteY20" fmla="*/ 66675 h 1047750"/>
                <a:gd name="connsiteX21" fmla="*/ 726282 w 1266825"/>
                <a:gd name="connsiteY21" fmla="*/ 47625 h 1047750"/>
                <a:gd name="connsiteX22" fmla="*/ 723900 w 1266825"/>
                <a:gd name="connsiteY22" fmla="*/ 30956 h 1047750"/>
                <a:gd name="connsiteX23" fmla="*/ 728663 w 1266825"/>
                <a:gd name="connsiteY23" fmla="*/ 9525 h 1047750"/>
                <a:gd name="connsiteX24" fmla="*/ 745332 w 1266825"/>
                <a:gd name="connsiteY24" fmla="*/ 0 h 1047750"/>
                <a:gd name="connsiteX25" fmla="*/ 781050 w 1266825"/>
                <a:gd name="connsiteY25" fmla="*/ 4762 h 1047750"/>
                <a:gd name="connsiteX26" fmla="*/ 814388 w 1266825"/>
                <a:gd name="connsiteY26" fmla="*/ 16669 h 1047750"/>
                <a:gd name="connsiteX27" fmla="*/ 873919 w 1266825"/>
                <a:gd name="connsiteY27" fmla="*/ 21431 h 1047750"/>
                <a:gd name="connsiteX28" fmla="*/ 933450 w 1266825"/>
                <a:gd name="connsiteY28" fmla="*/ 35719 h 1047750"/>
                <a:gd name="connsiteX29" fmla="*/ 988219 w 1266825"/>
                <a:gd name="connsiteY29" fmla="*/ 57150 h 1047750"/>
                <a:gd name="connsiteX30" fmla="*/ 1031082 w 1266825"/>
                <a:gd name="connsiteY30" fmla="*/ 80962 h 1047750"/>
                <a:gd name="connsiteX31" fmla="*/ 1073944 w 1266825"/>
                <a:gd name="connsiteY31" fmla="*/ 109537 h 1047750"/>
                <a:gd name="connsiteX32" fmla="*/ 1121569 w 1266825"/>
                <a:gd name="connsiteY32" fmla="*/ 152400 h 1047750"/>
                <a:gd name="connsiteX33" fmla="*/ 1171575 w 1266825"/>
                <a:gd name="connsiteY33" fmla="*/ 197644 h 1047750"/>
                <a:gd name="connsiteX34" fmla="*/ 1214438 w 1266825"/>
                <a:gd name="connsiteY34" fmla="*/ 242887 h 1047750"/>
                <a:gd name="connsiteX35" fmla="*/ 1245394 w 1266825"/>
                <a:gd name="connsiteY35" fmla="*/ 285750 h 1047750"/>
                <a:gd name="connsiteX36" fmla="*/ 1262063 w 1266825"/>
                <a:gd name="connsiteY36" fmla="*/ 314325 h 1047750"/>
                <a:gd name="connsiteX37" fmla="*/ 1266825 w 1266825"/>
                <a:gd name="connsiteY37" fmla="*/ 333375 h 1047750"/>
                <a:gd name="connsiteX38" fmla="*/ 1266825 w 1266825"/>
                <a:gd name="connsiteY38" fmla="*/ 354806 h 1047750"/>
                <a:gd name="connsiteX39" fmla="*/ 1259682 w 1266825"/>
                <a:gd name="connsiteY39" fmla="*/ 381000 h 1047750"/>
                <a:gd name="connsiteX40" fmla="*/ 1235869 w 1266825"/>
                <a:gd name="connsiteY40" fmla="*/ 400050 h 1047750"/>
                <a:gd name="connsiteX41" fmla="*/ 1164432 w 1266825"/>
                <a:gd name="connsiteY41" fmla="*/ 428625 h 1047750"/>
                <a:gd name="connsiteX42" fmla="*/ 1042988 w 1266825"/>
                <a:gd name="connsiteY42" fmla="*/ 495300 h 1047750"/>
                <a:gd name="connsiteX43" fmla="*/ 842963 w 1266825"/>
                <a:gd name="connsiteY43" fmla="*/ 616744 h 1047750"/>
                <a:gd name="connsiteX44" fmla="*/ 619125 w 1266825"/>
                <a:gd name="connsiteY44" fmla="*/ 740569 h 1047750"/>
                <a:gd name="connsiteX45" fmla="*/ 361950 w 1266825"/>
                <a:gd name="connsiteY45" fmla="*/ 88106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6825" h="1047750">
                  <a:moveTo>
                    <a:pt x="361950" y="881062"/>
                  </a:moveTo>
                  <a:lnTo>
                    <a:pt x="42863" y="1047750"/>
                  </a:lnTo>
                  <a:lnTo>
                    <a:pt x="0" y="1014412"/>
                  </a:lnTo>
                  <a:lnTo>
                    <a:pt x="76200" y="957262"/>
                  </a:lnTo>
                  <a:lnTo>
                    <a:pt x="204788" y="864394"/>
                  </a:lnTo>
                  <a:lnTo>
                    <a:pt x="302419" y="790575"/>
                  </a:lnTo>
                  <a:lnTo>
                    <a:pt x="376238" y="733425"/>
                  </a:lnTo>
                  <a:lnTo>
                    <a:pt x="488157" y="638175"/>
                  </a:lnTo>
                  <a:lnTo>
                    <a:pt x="590550" y="550069"/>
                  </a:lnTo>
                  <a:lnTo>
                    <a:pt x="669132" y="473869"/>
                  </a:lnTo>
                  <a:lnTo>
                    <a:pt x="728663" y="416719"/>
                  </a:lnTo>
                  <a:lnTo>
                    <a:pt x="795338" y="345281"/>
                  </a:lnTo>
                  <a:lnTo>
                    <a:pt x="828675" y="307181"/>
                  </a:lnTo>
                  <a:lnTo>
                    <a:pt x="845344" y="280987"/>
                  </a:lnTo>
                  <a:lnTo>
                    <a:pt x="854869" y="252412"/>
                  </a:lnTo>
                  <a:lnTo>
                    <a:pt x="850107" y="216694"/>
                  </a:lnTo>
                  <a:lnTo>
                    <a:pt x="838200" y="178594"/>
                  </a:lnTo>
                  <a:lnTo>
                    <a:pt x="823913" y="152400"/>
                  </a:lnTo>
                  <a:lnTo>
                    <a:pt x="788194" y="107156"/>
                  </a:lnTo>
                  <a:lnTo>
                    <a:pt x="757238" y="80962"/>
                  </a:lnTo>
                  <a:lnTo>
                    <a:pt x="740569" y="66675"/>
                  </a:lnTo>
                  <a:lnTo>
                    <a:pt x="726282" y="47625"/>
                  </a:lnTo>
                  <a:lnTo>
                    <a:pt x="723900" y="30956"/>
                  </a:lnTo>
                  <a:lnTo>
                    <a:pt x="728663" y="9525"/>
                  </a:lnTo>
                  <a:lnTo>
                    <a:pt x="745332" y="0"/>
                  </a:lnTo>
                  <a:lnTo>
                    <a:pt x="781050" y="4762"/>
                  </a:lnTo>
                  <a:lnTo>
                    <a:pt x="814388" y="16669"/>
                  </a:lnTo>
                  <a:lnTo>
                    <a:pt x="873919" y="21431"/>
                  </a:lnTo>
                  <a:lnTo>
                    <a:pt x="933450" y="35719"/>
                  </a:lnTo>
                  <a:lnTo>
                    <a:pt x="988219" y="57150"/>
                  </a:lnTo>
                  <a:lnTo>
                    <a:pt x="1031082" y="80962"/>
                  </a:lnTo>
                  <a:lnTo>
                    <a:pt x="1073944" y="109537"/>
                  </a:lnTo>
                  <a:lnTo>
                    <a:pt x="1121569" y="152400"/>
                  </a:lnTo>
                  <a:lnTo>
                    <a:pt x="1171575" y="197644"/>
                  </a:lnTo>
                  <a:lnTo>
                    <a:pt x="1214438" y="242887"/>
                  </a:lnTo>
                  <a:lnTo>
                    <a:pt x="1245394" y="285750"/>
                  </a:lnTo>
                  <a:lnTo>
                    <a:pt x="1262063" y="314325"/>
                  </a:lnTo>
                  <a:lnTo>
                    <a:pt x="1266825" y="333375"/>
                  </a:lnTo>
                  <a:lnTo>
                    <a:pt x="1266825" y="354806"/>
                  </a:lnTo>
                  <a:lnTo>
                    <a:pt x="1259682" y="381000"/>
                  </a:lnTo>
                  <a:lnTo>
                    <a:pt x="1235869" y="400050"/>
                  </a:lnTo>
                  <a:lnTo>
                    <a:pt x="1164432" y="428625"/>
                  </a:lnTo>
                  <a:lnTo>
                    <a:pt x="1042988" y="495300"/>
                  </a:lnTo>
                  <a:lnTo>
                    <a:pt x="842963" y="616744"/>
                  </a:lnTo>
                  <a:lnTo>
                    <a:pt x="619125" y="740569"/>
                  </a:lnTo>
                  <a:lnTo>
                    <a:pt x="361950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DEB4764-6935-4CAE-A834-95D6F5375845}"/>
                </a:ext>
              </a:extLst>
            </p:cNvPr>
            <p:cNvSpPr/>
            <p:nvPr/>
          </p:nvSpPr>
          <p:spPr>
            <a:xfrm>
              <a:off x="4552950" y="1681163"/>
              <a:ext cx="1047750" cy="958850"/>
            </a:xfrm>
            <a:custGeom>
              <a:avLst/>
              <a:gdLst>
                <a:gd name="connsiteX0" fmla="*/ 280988 w 1047750"/>
                <a:gd name="connsiteY0" fmla="*/ 731043 h 959643"/>
                <a:gd name="connsiteX1" fmla="*/ 66675 w 1047750"/>
                <a:gd name="connsiteY1" fmla="*/ 959643 h 959643"/>
                <a:gd name="connsiteX2" fmla="*/ 0 w 1047750"/>
                <a:gd name="connsiteY2" fmla="*/ 900112 h 959643"/>
                <a:gd name="connsiteX3" fmla="*/ 90488 w 1047750"/>
                <a:gd name="connsiteY3" fmla="*/ 785812 h 959643"/>
                <a:gd name="connsiteX4" fmla="*/ 240506 w 1047750"/>
                <a:gd name="connsiteY4" fmla="*/ 600075 h 959643"/>
                <a:gd name="connsiteX5" fmla="*/ 321469 w 1047750"/>
                <a:gd name="connsiteY5" fmla="*/ 492918 h 959643"/>
                <a:gd name="connsiteX6" fmla="*/ 400050 w 1047750"/>
                <a:gd name="connsiteY6" fmla="*/ 388143 h 959643"/>
                <a:gd name="connsiteX7" fmla="*/ 442913 w 1047750"/>
                <a:gd name="connsiteY7" fmla="*/ 321468 h 959643"/>
                <a:gd name="connsiteX8" fmla="*/ 490538 w 1047750"/>
                <a:gd name="connsiteY8" fmla="*/ 250031 h 959643"/>
                <a:gd name="connsiteX9" fmla="*/ 516731 w 1047750"/>
                <a:gd name="connsiteY9" fmla="*/ 211931 h 959643"/>
                <a:gd name="connsiteX10" fmla="*/ 550069 w 1047750"/>
                <a:gd name="connsiteY10" fmla="*/ 161925 h 959643"/>
                <a:gd name="connsiteX11" fmla="*/ 573881 w 1047750"/>
                <a:gd name="connsiteY11" fmla="*/ 116681 h 959643"/>
                <a:gd name="connsiteX12" fmla="*/ 583406 w 1047750"/>
                <a:gd name="connsiteY12" fmla="*/ 88106 h 959643"/>
                <a:gd name="connsiteX13" fmla="*/ 583406 w 1047750"/>
                <a:gd name="connsiteY13" fmla="*/ 66675 h 959643"/>
                <a:gd name="connsiteX14" fmla="*/ 550069 w 1047750"/>
                <a:gd name="connsiteY14" fmla="*/ 0 h 959643"/>
                <a:gd name="connsiteX15" fmla="*/ 1047750 w 1047750"/>
                <a:gd name="connsiteY15" fmla="*/ 35718 h 959643"/>
                <a:gd name="connsiteX16" fmla="*/ 1040606 w 1047750"/>
                <a:gd name="connsiteY16" fmla="*/ 76200 h 959643"/>
                <a:gd name="connsiteX17" fmla="*/ 985838 w 1047750"/>
                <a:gd name="connsiteY17" fmla="*/ 107156 h 959643"/>
                <a:gd name="connsiteX18" fmla="*/ 904875 w 1047750"/>
                <a:gd name="connsiteY18" fmla="*/ 154781 h 959643"/>
                <a:gd name="connsiteX19" fmla="*/ 812006 w 1047750"/>
                <a:gd name="connsiteY19" fmla="*/ 221456 h 959643"/>
                <a:gd name="connsiteX20" fmla="*/ 704850 w 1047750"/>
                <a:gd name="connsiteY20" fmla="*/ 314325 h 959643"/>
                <a:gd name="connsiteX21" fmla="*/ 552450 w 1047750"/>
                <a:gd name="connsiteY21" fmla="*/ 457200 h 959643"/>
                <a:gd name="connsiteX22" fmla="*/ 447675 w 1047750"/>
                <a:gd name="connsiteY22" fmla="*/ 561975 h 959643"/>
                <a:gd name="connsiteX23" fmla="*/ 280988 w 1047750"/>
                <a:gd name="connsiteY23" fmla="*/ 7310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47750" h="959643">
                  <a:moveTo>
                    <a:pt x="280988" y="731043"/>
                  </a:moveTo>
                  <a:lnTo>
                    <a:pt x="66675" y="959643"/>
                  </a:lnTo>
                  <a:lnTo>
                    <a:pt x="0" y="900112"/>
                  </a:lnTo>
                  <a:lnTo>
                    <a:pt x="90488" y="785812"/>
                  </a:lnTo>
                  <a:lnTo>
                    <a:pt x="240506" y="600075"/>
                  </a:lnTo>
                  <a:lnTo>
                    <a:pt x="321469" y="492918"/>
                  </a:lnTo>
                  <a:lnTo>
                    <a:pt x="400050" y="388143"/>
                  </a:lnTo>
                  <a:lnTo>
                    <a:pt x="442913" y="321468"/>
                  </a:lnTo>
                  <a:lnTo>
                    <a:pt x="490538" y="250031"/>
                  </a:lnTo>
                  <a:lnTo>
                    <a:pt x="516731" y="211931"/>
                  </a:lnTo>
                  <a:lnTo>
                    <a:pt x="550069" y="161925"/>
                  </a:lnTo>
                  <a:lnTo>
                    <a:pt x="573881" y="116681"/>
                  </a:lnTo>
                  <a:lnTo>
                    <a:pt x="583406" y="88106"/>
                  </a:lnTo>
                  <a:lnTo>
                    <a:pt x="583406" y="66675"/>
                  </a:lnTo>
                  <a:lnTo>
                    <a:pt x="550069" y="0"/>
                  </a:lnTo>
                  <a:lnTo>
                    <a:pt x="1047750" y="35718"/>
                  </a:lnTo>
                  <a:lnTo>
                    <a:pt x="1040606" y="76200"/>
                  </a:lnTo>
                  <a:lnTo>
                    <a:pt x="985838" y="107156"/>
                  </a:lnTo>
                  <a:lnTo>
                    <a:pt x="904875" y="154781"/>
                  </a:lnTo>
                  <a:lnTo>
                    <a:pt x="812006" y="221456"/>
                  </a:lnTo>
                  <a:lnTo>
                    <a:pt x="704850" y="314325"/>
                  </a:lnTo>
                  <a:lnTo>
                    <a:pt x="552450" y="457200"/>
                  </a:lnTo>
                  <a:lnTo>
                    <a:pt x="447675" y="561975"/>
                  </a:lnTo>
                  <a:lnTo>
                    <a:pt x="280988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02BC307-AC29-4B76-B088-BC88755E0522}"/>
                </a:ext>
              </a:extLst>
            </p:cNvPr>
            <p:cNvSpPr/>
            <p:nvPr/>
          </p:nvSpPr>
          <p:spPr>
            <a:xfrm rot="16200000">
              <a:off x="3827463" y="3116263"/>
              <a:ext cx="1946275" cy="70167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238125 w 3552825"/>
                <a:gd name="connsiteY21" fmla="*/ 0 h 720725"/>
                <a:gd name="connsiteX22" fmla="*/ 488950 w 3552825"/>
                <a:gd name="connsiteY22" fmla="*/ 200025 h 720725"/>
                <a:gd name="connsiteX23" fmla="*/ 498475 w 3552825"/>
                <a:gd name="connsiteY23" fmla="*/ 225425 h 720725"/>
                <a:gd name="connsiteX24" fmla="*/ 517525 w 3552825"/>
                <a:gd name="connsiteY24" fmla="*/ 260350 h 720725"/>
                <a:gd name="connsiteX25" fmla="*/ 555625 w 3552825"/>
                <a:gd name="connsiteY25" fmla="*/ 304800 h 720725"/>
                <a:gd name="connsiteX26" fmla="*/ 600075 w 3552825"/>
                <a:gd name="connsiteY26" fmla="*/ 336550 h 720725"/>
                <a:gd name="connsiteX27" fmla="*/ 676275 w 3552825"/>
                <a:gd name="connsiteY27" fmla="*/ 368300 h 720725"/>
                <a:gd name="connsiteX28" fmla="*/ 777875 w 3552825"/>
                <a:gd name="connsiteY28" fmla="*/ 396875 h 720725"/>
                <a:gd name="connsiteX29" fmla="*/ 895350 w 3552825"/>
                <a:gd name="connsiteY29" fmla="*/ 425450 h 720725"/>
                <a:gd name="connsiteX30" fmla="*/ 1016000 w 3552825"/>
                <a:gd name="connsiteY30" fmla="*/ 454025 h 720725"/>
                <a:gd name="connsiteX31" fmla="*/ 1123950 w 3552825"/>
                <a:gd name="connsiteY31" fmla="*/ 473075 h 720725"/>
                <a:gd name="connsiteX32" fmla="*/ 1225550 w 3552825"/>
                <a:gd name="connsiteY32" fmla="*/ 485775 h 720725"/>
                <a:gd name="connsiteX33" fmla="*/ 1327150 w 3552825"/>
                <a:gd name="connsiteY33" fmla="*/ 495300 h 720725"/>
                <a:gd name="connsiteX34" fmla="*/ 1412875 w 3552825"/>
                <a:gd name="connsiteY34" fmla="*/ 495300 h 720725"/>
                <a:gd name="connsiteX35" fmla="*/ 1606550 w 3552825"/>
                <a:gd name="connsiteY35" fmla="*/ 495300 h 720725"/>
                <a:gd name="connsiteX36" fmla="*/ 1793875 w 3552825"/>
                <a:gd name="connsiteY36" fmla="*/ 508000 h 720725"/>
                <a:gd name="connsiteX37" fmla="*/ 1908175 w 3552825"/>
                <a:gd name="connsiteY37" fmla="*/ 508000 h 720725"/>
                <a:gd name="connsiteX38" fmla="*/ 2070100 w 3552825"/>
                <a:gd name="connsiteY38" fmla="*/ 498475 h 720725"/>
                <a:gd name="connsiteX39" fmla="*/ 2124075 w 3552825"/>
                <a:gd name="connsiteY39" fmla="*/ 492125 h 720725"/>
                <a:gd name="connsiteX40" fmla="*/ 2279650 w 3552825"/>
                <a:gd name="connsiteY40" fmla="*/ 473075 h 720725"/>
                <a:gd name="connsiteX41" fmla="*/ 2428875 w 3552825"/>
                <a:gd name="connsiteY41" fmla="*/ 454025 h 720725"/>
                <a:gd name="connsiteX42" fmla="*/ 2552700 w 3552825"/>
                <a:gd name="connsiteY42" fmla="*/ 438150 h 720725"/>
                <a:gd name="connsiteX43" fmla="*/ 2667000 w 3552825"/>
                <a:gd name="connsiteY43" fmla="*/ 419100 h 720725"/>
                <a:gd name="connsiteX44" fmla="*/ 2749550 w 3552825"/>
                <a:gd name="connsiteY44" fmla="*/ 403225 h 720725"/>
                <a:gd name="connsiteX45" fmla="*/ 2832100 w 3552825"/>
                <a:gd name="connsiteY45" fmla="*/ 381000 h 720725"/>
                <a:gd name="connsiteX46" fmla="*/ 2987675 w 3552825"/>
                <a:gd name="connsiteY46" fmla="*/ 320675 h 720725"/>
                <a:gd name="connsiteX47" fmla="*/ 3098800 w 3552825"/>
                <a:gd name="connsiteY47" fmla="*/ 276225 h 720725"/>
                <a:gd name="connsiteX48" fmla="*/ 3206750 w 3552825"/>
                <a:gd name="connsiteY48" fmla="*/ 219075 h 720725"/>
                <a:gd name="connsiteX49" fmla="*/ 3276600 w 3552825"/>
                <a:gd name="connsiteY49" fmla="*/ 177800 h 720725"/>
                <a:gd name="connsiteX50" fmla="*/ 3362325 w 3552825"/>
                <a:gd name="connsiteY50" fmla="*/ 120650 h 720725"/>
                <a:gd name="connsiteX51" fmla="*/ 3441700 w 3552825"/>
                <a:gd name="connsiteY51" fmla="*/ 60325 h 720725"/>
                <a:gd name="connsiteX52" fmla="*/ 3463925 w 3552825"/>
                <a:gd name="connsiteY52" fmla="*/ 47625 h 720725"/>
                <a:gd name="connsiteX53" fmla="*/ 3498850 w 3552825"/>
                <a:gd name="connsiteY53" fmla="*/ 28575 h 720725"/>
                <a:gd name="connsiteX54" fmla="*/ 3524250 w 3552825"/>
                <a:gd name="connsiteY54" fmla="*/ 19050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238125 w 3552825"/>
                <a:gd name="connsiteY20" fmla="*/ 0 h 720725"/>
                <a:gd name="connsiteX21" fmla="*/ 488950 w 3552825"/>
                <a:gd name="connsiteY21" fmla="*/ 200025 h 720725"/>
                <a:gd name="connsiteX22" fmla="*/ 498475 w 3552825"/>
                <a:gd name="connsiteY22" fmla="*/ 225425 h 720725"/>
                <a:gd name="connsiteX23" fmla="*/ 517525 w 3552825"/>
                <a:gd name="connsiteY23" fmla="*/ 260350 h 720725"/>
                <a:gd name="connsiteX24" fmla="*/ 555625 w 3552825"/>
                <a:gd name="connsiteY24" fmla="*/ 304800 h 720725"/>
                <a:gd name="connsiteX25" fmla="*/ 600075 w 3552825"/>
                <a:gd name="connsiteY25" fmla="*/ 336550 h 720725"/>
                <a:gd name="connsiteX26" fmla="*/ 676275 w 3552825"/>
                <a:gd name="connsiteY26" fmla="*/ 368300 h 720725"/>
                <a:gd name="connsiteX27" fmla="*/ 777875 w 3552825"/>
                <a:gd name="connsiteY27" fmla="*/ 396875 h 720725"/>
                <a:gd name="connsiteX28" fmla="*/ 895350 w 3552825"/>
                <a:gd name="connsiteY28" fmla="*/ 425450 h 720725"/>
                <a:gd name="connsiteX29" fmla="*/ 1016000 w 3552825"/>
                <a:gd name="connsiteY29" fmla="*/ 454025 h 720725"/>
                <a:gd name="connsiteX30" fmla="*/ 1123950 w 3552825"/>
                <a:gd name="connsiteY30" fmla="*/ 473075 h 720725"/>
                <a:gd name="connsiteX31" fmla="*/ 1225550 w 3552825"/>
                <a:gd name="connsiteY31" fmla="*/ 485775 h 720725"/>
                <a:gd name="connsiteX32" fmla="*/ 1327150 w 3552825"/>
                <a:gd name="connsiteY32" fmla="*/ 495300 h 720725"/>
                <a:gd name="connsiteX33" fmla="*/ 1412875 w 3552825"/>
                <a:gd name="connsiteY33" fmla="*/ 495300 h 720725"/>
                <a:gd name="connsiteX34" fmla="*/ 1606550 w 3552825"/>
                <a:gd name="connsiteY34" fmla="*/ 495300 h 720725"/>
                <a:gd name="connsiteX35" fmla="*/ 1793875 w 3552825"/>
                <a:gd name="connsiteY35" fmla="*/ 508000 h 720725"/>
                <a:gd name="connsiteX36" fmla="*/ 1908175 w 3552825"/>
                <a:gd name="connsiteY36" fmla="*/ 508000 h 720725"/>
                <a:gd name="connsiteX37" fmla="*/ 2070100 w 3552825"/>
                <a:gd name="connsiteY37" fmla="*/ 498475 h 720725"/>
                <a:gd name="connsiteX38" fmla="*/ 2124075 w 3552825"/>
                <a:gd name="connsiteY38" fmla="*/ 492125 h 720725"/>
                <a:gd name="connsiteX39" fmla="*/ 2279650 w 3552825"/>
                <a:gd name="connsiteY39" fmla="*/ 473075 h 720725"/>
                <a:gd name="connsiteX40" fmla="*/ 2428875 w 3552825"/>
                <a:gd name="connsiteY40" fmla="*/ 454025 h 720725"/>
                <a:gd name="connsiteX41" fmla="*/ 2552700 w 3552825"/>
                <a:gd name="connsiteY41" fmla="*/ 438150 h 720725"/>
                <a:gd name="connsiteX42" fmla="*/ 2667000 w 3552825"/>
                <a:gd name="connsiteY42" fmla="*/ 419100 h 720725"/>
                <a:gd name="connsiteX43" fmla="*/ 2749550 w 3552825"/>
                <a:gd name="connsiteY43" fmla="*/ 403225 h 720725"/>
                <a:gd name="connsiteX44" fmla="*/ 2832100 w 3552825"/>
                <a:gd name="connsiteY44" fmla="*/ 381000 h 720725"/>
                <a:gd name="connsiteX45" fmla="*/ 2987675 w 3552825"/>
                <a:gd name="connsiteY45" fmla="*/ 320675 h 720725"/>
                <a:gd name="connsiteX46" fmla="*/ 3098800 w 3552825"/>
                <a:gd name="connsiteY46" fmla="*/ 276225 h 720725"/>
                <a:gd name="connsiteX47" fmla="*/ 3206750 w 3552825"/>
                <a:gd name="connsiteY47" fmla="*/ 219075 h 720725"/>
                <a:gd name="connsiteX48" fmla="*/ 3276600 w 3552825"/>
                <a:gd name="connsiteY48" fmla="*/ 177800 h 720725"/>
                <a:gd name="connsiteX49" fmla="*/ 3362325 w 3552825"/>
                <a:gd name="connsiteY49" fmla="*/ 120650 h 720725"/>
                <a:gd name="connsiteX50" fmla="*/ 3441700 w 3552825"/>
                <a:gd name="connsiteY50" fmla="*/ 60325 h 720725"/>
                <a:gd name="connsiteX51" fmla="*/ 3463925 w 3552825"/>
                <a:gd name="connsiteY51" fmla="*/ 47625 h 720725"/>
                <a:gd name="connsiteX52" fmla="*/ 3498850 w 3552825"/>
                <a:gd name="connsiteY52" fmla="*/ 28575 h 720725"/>
                <a:gd name="connsiteX53" fmla="*/ 3524250 w 3552825"/>
                <a:gd name="connsiteY53" fmla="*/ 19050 h 720725"/>
                <a:gd name="connsiteX54" fmla="*/ 3543300 w 3552825"/>
                <a:gd name="connsiteY54" fmla="*/ 2222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238125 w 3552825"/>
                <a:gd name="connsiteY19" fmla="*/ 0 h 720725"/>
                <a:gd name="connsiteX20" fmla="*/ 488950 w 3552825"/>
                <a:gd name="connsiteY20" fmla="*/ 200025 h 720725"/>
                <a:gd name="connsiteX21" fmla="*/ 498475 w 3552825"/>
                <a:gd name="connsiteY21" fmla="*/ 225425 h 720725"/>
                <a:gd name="connsiteX22" fmla="*/ 517525 w 3552825"/>
                <a:gd name="connsiteY22" fmla="*/ 260350 h 720725"/>
                <a:gd name="connsiteX23" fmla="*/ 555625 w 3552825"/>
                <a:gd name="connsiteY23" fmla="*/ 304800 h 720725"/>
                <a:gd name="connsiteX24" fmla="*/ 600075 w 3552825"/>
                <a:gd name="connsiteY24" fmla="*/ 336550 h 720725"/>
                <a:gd name="connsiteX25" fmla="*/ 676275 w 3552825"/>
                <a:gd name="connsiteY25" fmla="*/ 368300 h 720725"/>
                <a:gd name="connsiteX26" fmla="*/ 777875 w 3552825"/>
                <a:gd name="connsiteY26" fmla="*/ 396875 h 720725"/>
                <a:gd name="connsiteX27" fmla="*/ 895350 w 3552825"/>
                <a:gd name="connsiteY27" fmla="*/ 425450 h 720725"/>
                <a:gd name="connsiteX28" fmla="*/ 1016000 w 3552825"/>
                <a:gd name="connsiteY28" fmla="*/ 454025 h 720725"/>
                <a:gd name="connsiteX29" fmla="*/ 1123950 w 3552825"/>
                <a:gd name="connsiteY29" fmla="*/ 473075 h 720725"/>
                <a:gd name="connsiteX30" fmla="*/ 1225550 w 3552825"/>
                <a:gd name="connsiteY30" fmla="*/ 485775 h 720725"/>
                <a:gd name="connsiteX31" fmla="*/ 1327150 w 3552825"/>
                <a:gd name="connsiteY31" fmla="*/ 495300 h 720725"/>
                <a:gd name="connsiteX32" fmla="*/ 1412875 w 3552825"/>
                <a:gd name="connsiteY32" fmla="*/ 495300 h 720725"/>
                <a:gd name="connsiteX33" fmla="*/ 1606550 w 3552825"/>
                <a:gd name="connsiteY33" fmla="*/ 495300 h 720725"/>
                <a:gd name="connsiteX34" fmla="*/ 1793875 w 3552825"/>
                <a:gd name="connsiteY34" fmla="*/ 508000 h 720725"/>
                <a:gd name="connsiteX35" fmla="*/ 1908175 w 3552825"/>
                <a:gd name="connsiteY35" fmla="*/ 508000 h 720725"/>
                <a:gd name="connsiteX36" fmla="*/ 2070100 w 3552825"/>
                <a:gd name="connsiteY36" fmla="*/ 498475 h 720725"/>
                <a:gd name="connsiteX37" fmla="*/ 2124075 w 3552825"/>
                <a:gd name="connsiteY37" fmla="*/ 492125 h 720725"/>
                <a:gd name="connsiteX38" fmla="*/ 2279650 w 3552825"/>
                <a:gd name="connsiteY38" fmla="*/ 473075 h 720725"/>
                <a:gd name="connsiteX39" fmla="*/ 2428875 w 3552825"/>
                <a:gd name="connsiteY39" fmla="*/ 454025 h 720725"/>
                <a:gd name="connsiteX40" fmla="*/ 2552700 w 3552825"/>
                <a:gd name="connsiteY40" fmla="*/ 438150 h 720725"/>
                <a:gd name="connsiteX41" fmla="*/ 2667000 w 3552825"/>
                <a:gd name="connsiteY41" fmla="*/ 419100 h 720725"/>
                <a:gd name="connsiteX42" fmla="*/ 2749550 w 3552825"/>
                <a:gd name="connsiteY42" fmla="*/ 403225 h 720725"/>
                <a:gd name="connsiteX43" fmla="*/ 2832100 w 3552825"/>
                <a:gd name="connsiteY43" fmla="*/ 381000 h 720725"/>
                <a:gd name="connsiteX44" fmla="*/ 2987675 w 3552825"/>
                <a:gd name="connsiteY44" fmla="*/ 320675 h 720725"/>
                <a:gd name="connsiteX45" fmla="*/ 3098800 w 3552825"/>
                <a:gd name="connsiteY45" fmla="*/ 276225 h 720725"/>
                <a:gd name="connsiteX46" fmla="*/ 3206750 w 3552825"/>
                <a:gd name="connsiteY46" fmla="*/ 219075 h 720725"/>
                <a:gd name="connsiteX47" fmla="*/ 3276600 w 3552825"/>
                <a:gd name="connsiteY47" fmla="*/ 177800 h 720725"/>
                <a:gd name="connsiteX48" fmla="*/ 3362325 w 3552825"/>
                <a:gd name="connsiteY48" fmla="*/ 120650 h 720725"/>
                <a:gd name="connsiteX49" fmla="*/ 3441700 w 3552825"/>
                <a:gd name="connsiteY49" fmla="*/ 60325 h 720725"/>
                <a:gd name="connsiteX50" fmla="*/ 3463925 w 3552825"/>
                <a:gd name="connsiteY50" fmla="*/ 47625 h 720725"/>
                <a:gd name="connsiteX51" fmla="*/ 3498850 w 3552825"/>
                <a:gd name="connsiteY51" fmla="*/ 28575 h 720725"/>
                <a:gd name="connsiteX52" fmla="*/ 3524250 w 3552825"/>
                <a:gd name="connsiteY52" fmla="*/ 19050 h 720725"/>
                <a:gd name="connsiteX53" fmla="*/ 3543300 w 3552825"/>
                <a:gd name="connsiteY53" fmla="*/ 2222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38125 w 3552825"/>
                <a:gd name="connsiteY18" fmla="*/ 0 h 720725"/>
                <a:gd name="connsiteX19" fmla="*/ 488950 w 3552825"/>
                <a:gd name="connsiteY19" fmla="*/ 200025 h 720725"/>
                <a:gd name="connsiteX20" fmla="*/ 498475 w 3552825"/>
                <a:gd name="connsiteY20" fmla="*/ 225425 h 720725"/>
                <a:gd name="connsiteX21" fmla="*/ 517525 w 3552825"/>
                <a:gd name="connsiteY21" fmla="*/ 260350 h 720725"/>
                <a:gd name="connsiteX22" fmla="*/ 555625 w 3552825"/>
                <a:gd name="connsiteY22" fmla="*/ 304800 h 720725"/>
                <a:gd name="connsiteX23" fmla="*/ 600075 w 3552825"/>
                <a:gd name="connsiteY23" fmla="*/ 336550 h 720725"/>
                <a:gd name="connsiteX24" fmla="*/ 676275 w 3552825"/>
                <a:gd name="connsiteY24" fmla="*/ 368300 h 720725"/>
                <a:gd name="connsiteX25" fmla="*/ 777875 w 3552825"/>
                <a:gd name="connsiteY25" fmla="*/ 396875 h 720725"/>
                <a:gd name="connsiteX26" fmla="*/ 895350 w 3552825"/>
                <a:gd name="connsiteY26" fmla="*/ 425450 h 720725"/>
                <a:gd name="connsiteX27" fmla="*/ 1016000 w 3552825"/>
                <a:gd name="connsiteY27" fmla="*/ 454025 h 720725"/>
                <a:gd name="connsiteX28" fmla="*/ 1123950 w 3552825"/>
                <a:gd name="connsiteY28" fmla="*/ 473075 h 720725"/>
                <a:gd name="connsiteX29" fmla="*/ 1225550 w 3552825"/>
                <a:gd name="connsiteY29" fmla="*/ 485775 h 720725"/>
                <a:gd name="connsiteX30" fmla="*/ 1327150 w 3552825"/>
                <a:gd name="connsiteY30" fmla="*/ 495300 h 720725"/>
                <a:gd name="connsiteX31" fmla="*/ 1412875 w 3552825"/>
                <a:gd name="connsiteY31" fmla="*/ 495300 h 720725"/>
                <a:gd name="connsiteX32" fmla="*/ 1606550 w 3552825"/>
                <a:gd name="connsiteY32" fmla="*/ 495300 h 720725"/>
                <a:gd name="connsiteX33" fmla="*/ 1793875 w 3552825"/>
                <a:gd name="connsiteY33" fmla="*/ 508000 h 720725"/>
                <a:gd name="connsiteX34" fmla="*/ 1908175 w 3552825"/>
                <a:gd name="connsiteY34" fmla="*/ 508000 h 720725"/>
                <a:gd name="connsiteX35" fmla="*/ 2070100 w 3552825"/>
                <a:gd name="connsiteY35" fmla="*/ 498475 h 720725"/>
                <a:gd name="connsiteX36" fmla="*/ 2124075 w 3552825"/>
                <a:gd name="connsiteY36" fmla="*/ 492125 h 720725"/>
                <a:gd name="connsiteX37" fmla="*/ 2279650 w 3552825"/>
                <a:gd name="connsiteY37" fmla="*/ 473075 h 720725"/>
                <a:gd name="connsiteX38" fmla="*/ 2428875 w 3552825"/>
                <a:gd name="connsiteY38" fmla="*/ 454025 h 720725"/>
                <a:gd name="connsiteX39" fmla="*/ 2552700 w 3552825"/>
                <a:gd name="connsiteY39" fmla="*/ 438150 h 720725"/>
                <a:gd name="connsiteX40" fmla="*/ 2667000 w 3552825"/>
                <a:gd name="connsiteY40" fmla="*/ 419100 h 720725"/>
                <a:gd name="connsiteX41" fmla="*/ 2749550 w 3552825"/>
                <a:gd name="connsiteY41" fmla="*/ 403225 h 720725"/>
                <a:gd name="connsiteX42" fmla="*/ 2832100 w 3552825"/>
                <a:gd name="connsiteY42" fmla="*/ 381000 h 720725"/>
                <a:gd name="connsiteX43" fmla="*/ 2987675 w 3552825"/>
                <a:gd name="connsiteY43" fmla="*/ 320675 h 720725"/>
                <a:gd name="connsiteX44" fmla="*/ 3098800 w 3552825"/>
                <a:gd name="connsiteY44" fmla="*/ 276225 h 720725"/>
                <a:gd name="connsiteX45" fmla="*/ 3206750 w 3552825"/>
                <a:gd name="connsiteY45" fmla="*/ 219075 h 720725"/>
                <a:gd name="connsiteX46" fmla="*/ 3276600 w 3552825"/>
                <a:gd name="connsiteY46" fmla="*/ 177800 h 720725"/>
                <a:gd name="connsiteX47" fmla="*/ 3362325 w 3552825"/>
                <a:gd name="connsiteY47" fmla="*/ 120650 h 720725"/>
                <a:gd name="connsiteX48" fmla="*/ 3441700 w 3552825"/>
                <a:gd name="connsiteY48" fmla="*/ 60325 h 720725"/>
                <a:gd name="connsiteX49" fmla="*/ 3463925 w 3552825"/>
                <a:gd name="connsiteY49" fmla="*/ 47625 h 720725"/>
                <a:gd name="connsiteX50" fmla="*/ 3498850 w 3552825"/>
                <a:gd name="connsiteY50" fmla="*/ 28575 h 720725"/>
                <a:gd name="connsiteX51" fmla="*/ 3524250 w 3552825"/>
                <a:gd name="connsiteY51" fmla="*/ 19050 h 720725"/>
                <a:gd name="connsiteX52" fmla="*/ 3543300 w 3552825"/>
                <a:gd name="connsiteY52" fmla="*/ 222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238125 w 3552825"/>
                <a:gd name="connsiteY17" fmla="*/ 0 h 720725"/>
                <a:gd name="connsiteX18" fmla="*/ 488950 w 3552825"/>
                <a:gd name="connsiteY18" fmla="*/ 200025 h 720725"/>
                <a:gd name="connsiteX19" fmla="*/ 498475 w 3552825"/>
                <a:gd name="connsiteY19" fmla="*/ 225425 h 720725"/>
                <a:gd name="connsiteX20" fmla="*/ 517525 w 3552825"/>
                <a:gd name="connsiteY20" fmla="*/ 260350 h 720725"/>
                <a:gd name="connsiteX21" fmla="*/ 555625 w 3552825"/>
                <a:gd name="connsiteY21" fmla="*/ 304800 h 720725"/>
                <a:gd name="connsiteX22" fmla="*/ 600075 w 3552825"/>
                <a:gd name="connsiteY22" fmla="*/ 336550 h 720725"/>
                <a:gd name="connsiteX23" fmla="*/ 676275 w 3552825"/>
                <a:gd name="connsiteY23" fmla="*/ 368300 h 720725"/>
                <a:gd name="connsiteX24" fmla="*/ 777875 w 3552825"/>
                <a:gd name="connsiteY24" fmla="*/ 396875 h 720725"/>
                <a:gd name="connsiteX25" fmla="*/ 895350 w 3552825"/>
                <a:gd name="connsiteY25" fmla="*/ 425450 h 720725"/>
                <a:gd name="connsiteX26" fmla="*/ 1016000 w 3552825"/>
                <a:gd name="connsiteY26" fmla="*/ 454025 h 720725"/>
                <a:gd name="connsiteX27" fmla="*/ 1123950 w 3552825"/>
                <a:gd name="connsiteY27" fmla="*/ 473075 h 720725"/>
                <a:gd name="connsiteX28" fmla="*/ 1225550 w 3552825"/>
                <a:gd name="connsiteY28" fmla="*/ 485775 h 720725"/>
                <a:gd name="connsiteX29" fmla="*/ 1327150 w 3552825"/>
                <a:gd name="connsiteY29" fmla="*/ 495300 h 720725"/>
                <a:gd name="connsiteX30" fmla="*/ 1412875 w 3552825"/>
                <a:gd name="connsiteY30" fmla="*/ 495300 h 720725"/>
                <a:gd name="connsiteX31" fmla="*/ 1606550 w 3552825"/>
                <a:gd name="connsiteY31" fmla="*/ 495300 h 720725"/>
                <a:gd name="connsiteX32" fmla="*/ 1793875 w 3552825"/>
                <a:gd name="connsiteY32" fmla="*/ 508000 h 720725"/>
                <a:gd name="connsiteX33" fmla="*/ 1908175 w 3552825"/>
                <a:gd name="connsiteY33" fmla="*/ 508000 h 720725"/>
                <a:gd name="connsiteX34" fmla="*/ 2070100 w 3552825"/>
                <a:gd name="connsiteY34" fmla="*/ 498475 h 720725"/>
                <a:gd name="connsiteX35" fmla="*/ 2124075 w 3552825"/>
                <a:gd name="connsiteY35" fmla="*/ 492125 h 720725"/>
                <a:gd name="connsiteX36" fmla="*/ 2279650 w 3552825"/>
                <a:gd name="connsiteY36" fmla="*/ 473075 h 720725"/>
                <a:gd name="connsiteX37" fmla="*/ 2428875 w 3552825"/>
                <a:gd name="connsiteY37" fmla="*/ 454025 h 720725"/>
                <a:gd name="connsiteX38" fmla="*/ 2552700 w 3552825"/>
                <a:gd name="connsiteY38" fmla="*/ 438150 h 720725"/>
                <a:gd name="connsiteX39" fmla="*/ 2667000 w 3552825"/>
                <a:gd name="connsiteY39" fmla="*/ 419100 h 720725"/>
                <a:gd name="connsiteX40" fmla="*/ 2749550 w 3552825"/>
                <a:gd name="connsiteY40" fmla="*/ 403225 h 720725"/>
                <a:gd name="connsiteX41" fmla="*/ 2832100 w 3552825"/>
                <a:gd name="connsiteY41" fmla="*/ 381000 h 720725"/>
                <a:gd name="connsiteX42" fmla="*/ 2987675 w 3552825"/>
                <a:gd name="connsiteY42" fmla="*/ 320675 h 720725"/>
                <a:gd name="connsiteX43" fmla="*/ 3098800 w 3552825"/>
                <a:gd name="connsiteY43" fmla="*/ 276225 h 720725"/>
                <a:gd name="connsiteX44" fmla="*/ 3206750 w 3552825"/>
                <a:gd name="connsiteY44" fmla="*/ 219075 h 720725"/>
                <a:gd name="connsiteX45" fmla="*/ 3276600 w 3552825"/>
                <a:gd name="connsiteY45" fmla="*/ 177800 h 720725"/>
                <a:gd name="connsiteX46" fmla="*/ 3362325 w 3552825"/>
                <a:gd name="connsiteY46" fmla="*/ 120650 h 720725"/>
                <a:gd name="connsiteX47" fmla="*/ 3441700 w 3552825"/>
                <a:gd name="connsiteY47" fmla="*/ 60325 h 720725"/>
                <a:gd name="connsiteX48" fmla="*/ 3463925 w 3552825"/>
                <a:gd name="connsiteY48" fmla="*/ 47625 h 720725"/>
                <a:gd name="connsiteX49" fmla="*/ 3498850 w 3552825"/>
                <a:gd name="connsiteY49" fmla="*/ 28575 h 720725"/>
                <a:gd name="connsiteX50" fmla="*/ 3524250 w 3552825"/>
                <a:gd name="connsiteY50" fmla="*/ 19050 h 720725"/>
                <a:gd name="connsiteX51" fmla="*/ 3543300 w 3552825"/>
                <a:gd name="connsiteY51" fmla="*/ 22225 h 720725"/>
                <a:gd name="connsiteX52" fmla="*/ 3552825 w 3552825"/>
                <a:gd name="connsiteY52" fmla="*/ 38100 h 720725"/>
                <a:gd name="connsiteX53" fmla="*/ 3549650 w 3552825"/>
                <a:gd name="connsiteY53" fmla="*/ 63500 h 720725"/>
                <a:gd name="connsiteX54" fmla="*/ 3540125 w 3552825"/>
                <a:gd name="connsiteY54" fmla="*/ 104775 h 720725"/>
                <a:gd name="connsiteX55" fmla="*/ 3508375 w 3552825"/>
                <a:gd name="connsiteY55" fmla="*/ 158750 h 720725"/>
                <a:gd name="connsiteX56" fmla="*/ 3441700 w 3552825"/>
                <a:gd name="connsiteY56" fmla="*/ 222250 h 720725"/>
                <a:gd name="connsiteX57" fmla="*/ 3371850 w 3552825"/>
                <a:gd name="connsiteY57" fmla="*/ 285750 h 720725"/>
                <a:gd name="connsiteX58" fmla="*/ 3251200 w 3552825"/>
                <a:gd name="connsiteY58" fmla="*/ 371475 h 720725"/>
                <a:gd name="connsiteX59" fmla="*/ 3159125 w 3552825"/>
                <a:gd name="connsiteY59" fmla="*/ 431800 h 720725"/>
                <a:gd name="connsiteX60" fmla="*/ 3003550 w 3552825"/>
                <a:gd name="connsiteY60" fmla="*/ 511175 h 720725"/>
                <a:gd name="connsiteX61" fmla="*/ 2863850 w 3552825"/>
                <a:gd name="connsiteY61" fmla="*/ 561975 h 720725"/>
                <a:gd name="connsiteX62" fmla="*/ 2711450 w 3552825"/>
                <a:gd name="connsiteY62" fmla="*/ 606425 h 720725"/>
                <a:gd name="connsiteX63" fmla="*/ 2578100 w 3552825"/>
                <a:gd name="connsiteY63" fmla="*/ 638175 h 720725"/>
                <a:gd name="connsiteX64" fmla="*/ 2441575 w 3552825"/>
                <a:gd name="connsiteY64" fmla="*/ 660400 h 720725"/>
                <a:gd name="connsiteX65" fmla="*/ 2327275 w 3552825"/>
                <a:gd name="connsiteY65" fmla="*/ 679450 h 720725"/>
                <a:gd name="connsiteX66" fmla="*/ 2155825 w 3552825"/>
                <a:gd name="connsiteY66" fmla="*/ 692150 h 720725"/>
                <a:gd name="connsiteX67" fmla="*/ 1879600 w 3552825"/>
                <a:gd name="connsiteY67" fmla="*/ 711200 h 720725"/>
                <a:gd name="connsiteX0" fmla="*/ 1876425 w 3549650"/>
                <a:gd name="connsiteY0" fmla="*/ 711200 h 720725"/>
                <a:gd name="connsiteX1" fmla="*/ 1619250 w 3549650"/>
                <a:gd name="connsiteY1" fmla="*/ 720725 h 720725"/>
                <a:gd name="connsiteX2" fmla="*/ 1454150 w 3549650"/>
                <a:gd name="connsiteY2" fmla="*/ 714375 h 720725"/>
                <a:gd name="connsiteX3" fmla="*/ 1222375 w 3549650"/>
                <a:gd name="connsiteY3" fmla="*/ 701675 h 720725"/>
                <a:gd name="connsiteX4" fmla="*/ 1069975 w 3549650"/>
                <a:gd name="connsiteY4" fmla="*/ 685800 h 720725"/>
                <a:gd name="connsiteX5" fmla="*/ 895350 w 3549650"/>
                <a:gd name="connsiteY5" fmla="*/ 663575 h 720725"/>
                <a:gd name="connsiteX6" fmla="*/ 746125 w 3549650"/>
                <a:gd name="connsiteY6" fmla="*/ 638175 h 720725"/>
                <a:gd name="connsiteX7" fmla="*/ 606425 w 3549650"/>
                <a:gd name="connsiteY7" fmla="*/ 600075 h 720725"/>
                <a:gd name="connsiteX8" fmla="*/ 508000 w 3549650"/>
                <a:gd name="connsiteY8" fmla="*/ 565150 h 720725"/>
                <a:gd name="connsiteX9" fmla="*/ 396875 w 3549650"/>
                <a:gd name="connsiteY9" fmla="*/ 511175 h 720725"/>
                <a:gd name="connsiteX10" fmla="*/ 298450 w 3549650"/>
                <a:gd name="connsiteY10" fmla="*/ 450850 h 720725"/>
                <a:gd name="connsiteX11" fmla="*/ 209550 w 3549650"/>
                <a:gd name="connsiteY11" fmla="*/ 384175 h 720725"/>
                <a:gd name="connsiteX12" fmla="*/ 114300 w 3549650"/>
                <a:gd name="connsiteY12" fmla="*/ 298450 h 720725"/>
                <a:gd name="connsiteX13" fmla="*/ 69850 w 3549650"/>
                <a:gd name="connsiteY13" fmla="*/ 254000 h 720725"/>
                <a:gd name="connsiteX14" fmla="*/ 28575 w 3549650"/>
                <a:gd name="connsiteY14" fmla="*/ 203200 h 720725"/>
                <a:gd name="connsiteX15" fmla="*/ 0 w 3549650"/>
                <a:gd name="connsiteY15" fmla="*/ 149225 h 720725"/>
                <a:gd name="connsiteX16" fmla="*/ 234950 w 3549650"/>
                <a:gd name="connsiteY16" fmla="*/ 0 h 720725"/>
                <a:gd name="connsiteX17" fmla="*/ 485775 w 3549650"/>
                <a:gd name="connsiteY17" fmla="*/ 200025 h 720725"/>
                <a:gd name="connsiteX18" fmla="*/ 495300 w 3549650"/>
                <a:gd name="connsiteY18" fmla="*/ 225425 h 720725"/>
                <a:gd name="connsiteX19" fmla="*/ 514350 w 3549650"/>
                <a:gd name="connsiteY19" fmla="*/ 260350 h 720725"/>
                <a:gd name="connsiteX20" fmla="*/ 552450 w 3549650"/>
                <a:gd name="connsiteY20" fmla="*/ 304800 h 720725"/>
                <a:gd name="connsiteX21" fmla="*/ 596900 w 3549650"/>
                <a:gd name="connsiteY21" fmla="*/ 336550 h 720725"/>
                <a:gd name="connsiteX22" fmla="*/ 673100 w 3549650"/>
                <a:gd name="connsiteY22" fmla="*/ 368300 h 720725"/>
                <a:gd name="connsiteX23" fmla="*/ 774700 w 3549650"/>
                <a:gd name="connsiteY23" fmla="*/ 396875 h 720725"/>
                <a:gd name="connsiteX24" fmla="*/ 892175 w 3549650"/>
                <a:gd name="connsiteY24" fmla="*/ 425450 h 720725"/>
                <a:gd name="connsiteX25" fmla="*/ 1012825 w 3549650"/>
                <a:gd name="connsiteY25" fmla="*/ 454025 h 720725"/>
                <a:gd name="connsiteX26" fmla="*/ 1120775 w 3549650"/>
                <a:gd name="connsiteY26" fmla="*/ 473075 h 720725"/>
                <a:gd name="connsiteX27" fmla="*/ 1222375 w 3549650"/>
                <a:gd name="connsiteY27" fmla="*/ 485775 h 720725"/>
                <a:gd name="connsiteX28" fmla="*/ 1323975 w 3549650"/>
                <a:gd name="connsiteY28" fmla="*/ 495300 h 720725"/>
                <a:gd name="connsiteX29" fmla="*/ 1409700 w 3549650"/>
                <a:gd name="connsiteY29" fmla="*/ 495300 h 720725"/>
                <a:gd name="connsiteX30" fmla="*/ 1603375 w 3549650"/>
                <a:gd name="connsiteY30" fmla="*/ 495300 h 720725"/>
                <a:gd name="connsiteX31" fmla="*/ 1790700 w 3549650"/>
                <a:gd name="connsiteY31" fmla="*/ 508000 h 720725"/>
                <a:gd name="connsiteX32" fmla="*/ 1905000 w 3549650"/>
                <a:gd name="connsiteY32" fmla="*/ 508000 h 720725"/>
                <a:gd name="connsiteX33" fmla="*/ 2066925 w 3549650"/>
                <a:gd name="connsiteY33" fmla="*/ 498475 h 720725"/>
                <a:gd name="connsiteX34" fmla="*/ 2120900 w 3549650"/>
                <a:gd name="connsiteY34" fmla="*/ 492125 h 720725"/>
                <a:gd name="connsiteX35" fmla="*/ 2276475 w 3549650"/>
                <a:gd name="connsiteY35" fmla="*/ 473075 h 720725"/>
                <a:gd name="connsiteX36" fmla="*/ 2425700 w 3549650"/>
                <a:gd name="connsiteY36" fmla="*/ 454025 h 720725"/>
                <a:gd name="connsiteX37" fmla="*/ 2549525 w 3549650"/>
                <a:gd name="connsiteY37" fmla="*/ 438150 h 720725"/>
                <a:gd name="connsiteX38" fmla="*/ 2663825 w 3549650"/>
                <a:gd name="connsiteY38" fmla="*/ 419100 h 720725"/>
                <a:gd name="connsiteX39" fmla="*/ 2746375 w 3549650"/>
                <a:gd name="connsiteY39" fmla="*/ 403225 h 720725"/>
                <a:gd name="connsiteX40" fmla="*/ 2828925 w 3549650"/>
                <a:gd name="connsiteY40" fmla="*/ 381000 h 720725"/>
                <a:gd name="connsiteX41" fmla="*/ 2984500 w 3549650"/>
                <a:gd name="connsiteY41" fmla="*/ 320675 h 720725"/>
                <a:gd name="connsiteX42" fmla="*/ 3095625 w 3549650"/>
                <a:gd name="connsiteY42" fmla="*/ 276225 h 720725"/>
                <a:gd name="connsiteX43" fmla="*/ 3203575 w 3549650"/>
                <a:gd name="connsiteY43" fmla="*/ 219075 h 720725"/>
                <a:gd name="connsiteX44" fmla="*/ 3273425 w 3549650"/>
                <a:gd name="connsiteY44" fmla="*/ 177800 h 720725"/>
                <a:gd name="connsiteX45" fmla="*/ 3359150 w 3549650"/>
                <a:gd name="connsiteY45" fmla="*/ 120650 h 720725"/>
                <a:gd name="connsiteX46" fmla="*/ 3438525 w 3549650"/>
                <a:gd name="connsiteY46" fmla="*/ 60325 h 720725"/>
                <a:gd name="connsiteX47" fmla="*/ 3460750 w 3549650"/>
                <a:gd name="connsiteY47" fmla="*/ 47625 h 720725"/>
                <a:gd name="connsiteX48" fmla="*/ 3495675 w 3549650"/>
                <a:gd name="connsiteY48" fmla="*/ 28575 h 720725"/>
                <a:gd name="connsiteX49" fmla="*/ 3521075 w 3549650"/>
                <a:gd name="connsiteY49" fmla="*/ 19050 h 720725"/>
                <a:gd name="connsiteX50" fmla="*/ 3540125 w 3549650"/>
                <a:gd name="connsiteY50" fmla="*/ 22225 h 720725"/>
                <a:gd name="connsiteX51" fmla="*/ 3549650 w 3549650"/>
                <a:gd name="connsiteY51" fmla="*/ 38100 h 720725"/>
                <a:gd name="connsiteX52" fmla="*/ 3546475 w 3549650"/>
                <a:gd name="connsiteY52" fmla="*/ 63500 h 720725"/>
                <a:gd name="connsiteX53" fmla="*/ 3536950 w 3549650"/>
                <a:gd name="connsiteY53" fmla="*/ 104775 h 720725"/>
                <a:gd name="connsiteX54" fmla="*/ 3505200 w 3549650"/>
                <a:gd name="connsiteY54" fmla="*/ 158750 h 720725"/>
                <a:gd name="connsiteX55" fmla="*/ 3438525 w 3549650"/>
                <a:gd name="connsiteY55" fmla="*/ 222250 h 720725"/>
                <a:gd name="connsiteX56" fmla="*/ 3368675 w 3549650"/>
                <a:gd name="connsiteY56" fmla="*/ 285750 h 720725"/>
                <a:gd name="connsiteX57" fmla="*/ 3248025 w 3549650"/>
                <a:gd name="connsiteY57" fmla="*/ 371475 h 720725"/>
                <a:gd name="connsiteX58" fmla="*/ 3155950 w 3549650"/>
                <a:gd name="connsiteY58" fmla="*/ 431800 h 720725"/>
                <a:gd name="connsiteX59" fmla="*/ 3000375 w 3549650"/>
                <a:gd name="connsiteY59" fmla="*/ 511175 h 720725"/>
                <a:gd name="connsiteX60" fmla="*/ 2860675 w 3549650"/>
                <a:gd name="connsiteY60" fmla="*/ 561975 h 720725"/>
                <a:gd name="connsiteX61" fmla="*/ 2708275 w 3549650"/>
                <a:gd name="connsiteY61" fmla="*/ 606425 h 720725"/>
                <a:gd name="connsiteX62" fmla="*/ 2574925 w 3549650"/>
                <a:gd name="connsiteY62" fmla="*/ 638175 h 720725"/>
                <a:gd name="connsiteX63" fmla="*/ 2438400 w 3549650"/>
                <a:gd name="connsiteY63" fmla="*/ 660400 h 720725"/>
                <a:gd name="connsiteX64" fmla="*/ 2324100 w 3549650"/>
                <a:gd name="connsiteY64" fmla="*/ 679450 h 720725"/>
                <a:gd name="connsiteX65" fmla="*/ 2152650 w 3549650"/>
                <a:gd name="connsiteY65" fmla="*/ 692150 h 720725"/>
                <a:gd name="connsiteX66" fmla="*/ 1876425 w 3549650"/>
                <a:gd name="connsiteY66" fmla="*/ 711200 h 720725"/>
                <a:gd name="connsiteX0" fmla="*/ 1847850 w 3521075"/>
                <a:gd name="connsiteY0" fmla="*/ 711200 h 720725"/>
                <a:gd name="connsiteX1" fmla="*/ 1590675 w 3521075"/>
                <a:gd name="connsiteY1" fmla="*/ 720725 h 720725"/>
                <a:gd name="connsiteX2" fmla="*/ 1425575 w 3521075"/>
                <a:gd name="connsiteY2" fmla="*/ 714375 h 720725"/>
                <a:gd name="connsiteX3" fmla="*/ 1193800 w 3521075"/>
                <a:gd name="connsiteY3" fmla="*/ 701675 h 720725"/>
                <a:gd name="connsiteX4" fmla="*/ 1041400 w 3521075"/>
                <a:gd name="connsiteY4" fmla="*/ 685800 h 720725"/>
                <a:gd name="connsiteX5" fmla="*/ 866775 w 3521075"/>
                <a:gd name="connsiteY5" fmla="*/ 663575 h 720725"/>
                <a:gd name="connsiteX6" fmla="*/ 717550 w 3521075"/>
                <a:gd name="connsiteY6" fmla="*/ 638175 h 720725"/>
                <a:gd name="connsiteX7" fmla="*/ 577850 w 3521075"/>
                <a:gd name="connsiteY7" fmla="*/ 600075 h 720725"/>
                <a:gd name="connsiteX8" fmla="*/ 479425 w 3521075"/>
                <a:gd name="connsiteY8" fmla="*/ 565150 h 720725"/>
                <a:gd name="connsiteX9" fmla="*/ 368300 w 3521075"/>
                <a:gd name="connsiteY9" fmla="*/ 511175 h 720725"/>
                <a:gd name="connsiteX10" fmla="*/ 269875 w 3521075"/>
                <a:gd name="connsiteY10" fmla="*/ 450850 h 720725"/>
                <a:gd name="connsiteX11" fmla="*/ 180975 w 3521075"/>
                <a:gd name="connsiteY11" fmla="*/ 384175 h 720725"/>
                <a:gd name="connsiteX12" fmla="*/ 85725 w 3521075"/>
                <a:gd name="connsiteY12" fmla="*/ 298450 h 720725"/>
                <a:gd name="connsiteX13" fmla="*/ 41275 w 3521075"/>
                <a:gd name="connsiteY13" fmla="*/ 254000 h 720725"/>
                <a:gd name="connsiteX14" fmla="*/ 0 w 3521075"/>
                <a:gd name="connsiteY14" fmla="*/ 203200 h 720725"/>
                <a:gd name="connsiteX15" fmla="*/ 206375 w 3521075"/>
                <a:gd name="connsiteY15" fmla="*/ 0 h 720725"/>
                <a:gd name="connsiteX16" fmla="*/ 457200 w 3521075"/>
                <a:gd name="connsiteY16" fmla="*/ 200025 h 720725"/>
                <a:gd name="connsiteX17" fmla="*/ 466725 w 3521075"/>
                <a:gd name="connsiteY17" fmla="*/ 225425 h 720725"/>
                <a:gd name="connsiteX18" fmla="*/ 485775 w 3521075"/>
                <a:gd name="connsiteY18" fmla="*/ 260350 h 720725"/>
                <a:gd name="connsiteX19" fmla="*/ 523875 w 3521075"/>
                <a:gd name="connsiteY19" fmla="*/ 304800 h 720725"/>
                <a:gd name="connsiteX20" fmla="*/ 568325 w 3521075"/>
                <a:gd name="connsiteY20" fmla="*/ 336550 h 720725"/>
                <a:gd name="connsiteX21" fmla="*/ 644525 w 3521075"/>
                <a:gd name="connsiteY21" fmla="*/ 368300 h 720725"/>
                <a:gd name="connsiteX22" fmla="*/ 746125 w 3521075"/>
                <a:gd name="connsiteY22" fmla="*/ 396875 h 720725"/>
                <a:gd name="connsiteX23" fmla="*/ 863600 w 3521075"/>
                <a:gd name="connsiteY23" fmla="*/ 425450 h 720725"/>
                <a:gd name="connsiteX24" fmla="*/ 984250 w 3521075"/>
                <a:gd name="connsiteY24" fmla="*/ 454025 h 720725"/>
                <a:gd name="connsiteX25" fmla="*/ 1092200 w 3521075"/>
                <a:gd name="connsiteY25" fmla="*/ 473075 h 720725"/>
                <a:gd name="connsiteX26" fmla="*/ 1193800 w 3521075"/>
                <a:gd name="connsiteY26" fmla="*/ 485775 h 720725"/>
                <a:gd name="connsiteX27" fmla="*/ 1295400 w 3521075"/>
                <a:gd name="connsiteY27" fmla="*/ 495300 h 720725"/>
                <a:gd name="connsiteX28" fmla="*/ 1381125 w 3521075"/>
                <a:gd name="connsiteY28" fmla="*/ 495300 h 720725"/>
                <a:gd name="connsiteX29" fmla="*/ 1574800 w 3521075"/>
                <a:gd name="connsiteY29" fmla="*/ 495300 h 720725"/>
                <a:gd name="connsiteX30" fmla="*/ 1762125 w 3521075"/>
                <a:gd name="connsiteY30" fmla="*/ 508000 h 720725"/>
                <a:gd name="connsiteX31" fmla="*/ 1876425 w 3521075"/>
                <a:gd name="connsiteY31" fmla="*/ 508000 h 720725"/>
                <a:gd name="connsiteX32" fmla="*/ 2038350 w 3521075"/>
                <a:gd name="connsiteY32" fmla="*/ 498475 h 720725"/>
                <a:gd name="connsiteX33" fmla="*/ 2092325 w 3521075"/>
                <a:gd name="connsiteY33" fmla="*/ 492125 h 720725"/>
                <a:gd name="connsiteX34" fmla="*/ 2247900 w 3521075"/>
                <a:gd name="connsiteY34" fmla="*/ 473075 h 720725"/>
                <a:gd name="connsiteX35" fmla="*/ 2397125 w 3521075"/>
                <a:gd name="connsiteY35" fmla="*/ 454025 h 720725"/>
                <a:gd name="connsiteX36" fmla="*/ 2520950 w 3521075"/>
                <a:gd name="connsiteY36" fmla="*/ 438150 h 720725"/>
                <a:gd name="connsiteX37" fmla="*/ 2635250 w 3521075"/>
                <a:gd name="connsiteY37" fmla="*/ 419100 h 720725"/>
                <a:gd name="connsiteX38" fmla="*/ 2717800 w 3521075"/>
                <a:gd name="connsiteY38" fmla="*/ 403225 h 720725"/>
                <a:gd name="connsiteX39" fmla="*/ 2800350 w 3521075"/>
                <a:gd name="connsiteY39" fmla="*/ 381000 h 720725"/>
                <a:gd name="connsiteX40" fmla="*/ 2955925 w 3521075"/>
                <a:gd name="connsiteY40" fmla="*/ 320675 h 720725"/>
                <a:gd name="connsiteX41" fmla="*/ 3067050 w 3521075"/>
                <a:gd name="connsiteY41" fmla="*/ 276225 h 720725"/>
                <a:gd name="connsiteX42" fmla="*/ 3175000 w 3521075"/>
                <a:gd name="connsiteY42" fmla="*/ 219075 h 720725"/>
                <a:gd name="connsiteX43" fmla="*/ 3244850 w 3521075"/>
                <a:gd name="connsiteY43" fmla="*/ 177800 h 720725"/>
                <a:gd name="connsiteX44" fmla="*/ 3330575 w 3521075"/>
                <a:gd name="connsiteY44" fmla="*/ 120650 h 720725"/>
                <a:gd name="connsiteX45" fmla="*/ 3409950 w 3521075"/>
                <a:gd name="connsiteY45" fmla="*/ 60325 h 720725"/>
                <a:gd name="connsiteX46" fmla="*/ 3432175 w 3521075"/>
                <a:gd name="connsiteY46" fmla="*/ 47625 h 720725"/>
                <a:gd name="connsiteX47" fmla="*/ 3467100 w 3521075"/>
                <a:gd name="connsiteY47" fmla="*/ 28575 h 720725"/>
                <a:gd name="connsiteX48" fmla="*/ 3492500 w 3521075"/>
                <a:gd name="connsiteY48" fmla="*/ 19050 h 720725"/>
                <a:gd name="connsiteX49" fmla="*/ 3511550 w 3521075"/>
                <a:gd name="connsiteY49" fmla="*/ 22225 h 720725"/>
                <a:gd name="connsiteX50" fmla="*/ 3521075 w 3521075"/>
                <a:gd name="connsiteY50" fmla="*/ 38100 h 720725"/>
                <a:gd name="connsiteX51" fmla="*/ 3517900 w 3521075"/>
                <a:gd name="connsiteY51" fmla="*/ 63500 h 720725"/>
                <a:gd name="connsiteX52" fmla="*/ 3508375 w 3521075"/>
                <a:gd name="connsiteY52" fmla="*/ 104775 h 720725"/>
                <a:gd name="connsiteX53" fmla="*/ 3476625 w 3521075"/>
                <a:gd name="connsiteY53" fmla="*/ 158750 h 720725"/>
                <a:gd name="connsiteX54" fmla="*/ 3409950 w 3521075"/>
                <a:gd name="connsiteY54" fmla="*/ 222250 h 720725"/>
                <a:gd name="connsiteX55" fmla="*/ 3340100 w 3521075"/>
                <a:gd name="connsiteY55" fmla="*/ 285750 h 720725"/>
                <a:gd name="connsiteX56" fmla="*/ 3219450 w 3521075"/>
                <a:gd name="connsiteY56" fmla="*/ 371475 h 720725"/>
                <a:gd name="connsiteX57" fmla="*/ 3127375 w 3521075"/>
                <a:gd name="connsiteY57" fmla="*/ 431800 h 720725"/>
                <a:gd name="connsiteX58" fmla="*/ 2971800 w 3521075"/>
                <a:gd name="connsiteY58" fmla="*/ 511175 h 720725"/>
                <a:gd name="connsiteX59" fmla="*/ 2832100 w 3521075"/>
                <a:gd name="connsiteY59" fmla="*/ 561975 h 720725"/>
                <a:gd name="connsiteX60" fmla="*/ 2679700 w 3521075"/>
                <a:gd name="connsiteY60" fmla="*/ 606425 h 720725"/>
                <a:gd name="connsiteX61" fmla="*/ 2546350 w 3521075"/>
                <a:gd name="connsiteY61" fmla="*/ 638175 h 720725"/>
                <a:gd name="connsiteX62" fmla="*/ 2409825 w 3521075"/>
                <a:gd name="connsiteY62" fmla="*/ 660400 h 720725"/>
                <a:gd name="connsiteX63" fmla="*/ 2295525 w 3521075"/>
                <a:gd name="connsiteY63" fmla="*/ 679450 h 720725"/>
                <a:gd name="connsiteX64" fmla="*/ 2124075 w 3521075"/>
                <a:gd name="connsiteY64" fmla="*/ 692150 h 720725"/>
                <a:gd name="connsiteX65" fmla="*/ 1847850 w 3521075"/>
                <a:gd name="connsiteY65" fmla="*/ 711200 h 720725"/>
                <a:gd name="connsiteX0" fmla="*/ 1806575 w 3479800"/>
                <a:gd name="connsiteY0" fmla="*/ 711200 h 720725"/>
                <a:gd name="connsiteX1" fmla="*/ 1549400 w 3479800"/>
                <a:gd name="connsiteY1" fmla="*/ 720725 h 720725"/>
                <a:gd name="connsiteX2" fmla="*/ 1384300 w 3479800"/>
                <a:gd name="connsiteY2" fmla="*/ 714375 h 720725"/>
                <a:gd name="connsiteX3" fmla="*/ 1152525 w 3479800"/>
                <a:gd name="connsiteY3" fmla="*/ 701675 h 720725"/>
                <a:gd name="connsiteX4" fmla="*/ 1000125 w 3479800"/>
                <a:gd name="connsiteY4" fmla="*/ 685800 h 720725"/>
                <a:gd name="connsiteX5" fmla="*/ 825500 w 3479800"/>
                <a:gd name="connsiteY5" fmla="*/ 663575 h 720725"/>
                <a:gd name="connsiteX6" fmla="*/ 676275 w 3479800"/>
                <a:gd name="connsiteY6" fmla="*/ 638175 h 720725"/>
                <a:gd name="connsiteX7" fmla="*/ 536575 w 3479800"/>
                <a:gd name="connsiteY7" fmla="*/ 600075 h 720725"/>
                <a:gd name="connsiteX8" fmla="*/ 438150 w 3479800"/>
                <a:gd name="connsiteY8" fmla="*/ 565150 h 720725"/>
                <a:gd name="connsiteX9" fmla="*/ 327025 w 3479800"/>
                <a:gd name="connsiteY9" fmla="*/ 511175 h 720725"/>
                <a:gd name="connsiteX10" fmla="*/ 228600 w 3479800"/>
                <a:gd name="connsiteY10" fmla="*/ 450850 h 720725"/>
                <a:gd name="connsiteX11" fmla="*/ 139700 w 3479800"/>
                <a:gd name="connsiteY11" fmla="*/ 384175 h 720725"/>
                <a:gd name="connsiteX12" fmla="*/ 44450 w 3479800"/>
                <a:gd name="connsiteY12" fmla="*/ 298450 h 720725"/>
                <a:gd name="connsiteX13" fmla="*/ 0 w 3479800"/>
                <a:gd name="connsiteY13" fmla="*/ 254000 h 720725"/>
                <a:gd name="connsiteX14" fmla="*/ 165100 w 3479800"/>
                <a:gd name="connsiteY14" fmla="*/ 0 h 720725"/>
                <a:gd name="connsiteX15" fmla="*/ 415925 w 3479800"/>
                <a:gd name="connsiteY15" fmla="*/ 200025 h 720725"/>
                <a:gd name="connsiteX16" fmla="*/ 425450 w 3479800"/>
                <a:gd name="connsiteY16" fmla="*/ 225425 h 720725"/>
                <a:gd name="connsiteX17" fmla="*/ 444500 w 3479800"/>
                <a:gd name="connsiteY17" fmla="*/ 260350 h 720725"/>
                <a:gd name="connsiteX18" fmla="*/ 482600 w 3479800"/>
                <a:gd name="connsiteY18" fmla="*/ 304800 h 720725"/>
                <a:gd name="connsiteX19" fmla="*/ 527050 w 3479800"/>
                <a:gd name="connsiteY19" fmla="*/ 336550 h 720725"/>
                <a:gd name="connsiteX20" fmla="*/ 603250 w 3479800"/>
                <a:gd name="connsiteY20" fmla="*/ 368300 h 720725"/>
                <a:gd name="connsiteX21" fmla="*/ 704850 w 3479800"/>
                <a:gd name="connsiteY21" fmla="*/ 396875 h 720725"/>
                <a:gd name="connsiteX22" fmla="*/ 822325 w 3479800"/>
                <a:gd name="connsiteY22" fmla="*/ 425450 h 720725"/>
                <a:gd name="connsiteX23" fmla="*/ 942975 w 3479800"/>
                <a:gd name="connsiteY23" fmla="*/ 454025 h 720725"/>
                <a:gd name="connsiteX24" fmla="*/ 1050925 w 3479800"/>
                <a:gd name="connsiteY24" fmla="*/ 473075 h 720725"/>
                <a:gd name="connsiteX25" fmla="*/ 1152525 w 3479800"/>
                <a:gd name="connsiteY25" fmla="*/ 485775 h 720725"/>
                <a:gd name="connsiteX26" fmla="*/ 1254125 w 3479800"/>
                <a:gd name="connsiteY26" fmla="*/ 495300 h 720725"/>
                <a:gd name="connsiteX27" fmla="*/ 1339850 w 3479800"/>
                <a:gd name="connsiteY27" fmla="*/ 495300 h 720725"/>
                <a:gd name="connsiteX28" fmla="*/ 1533525 w 3479800"/>
                <a:gd name="connsiteY28" fmla="*/ 495300 h 720725"/>
                <a:gd name="connsiteX29" fmla="*/ 1720850 w 3479800"/>
                <a:gd name="connsiteY29" fmla="*/ 508000 h 720725"/>
                <a:gd name="connsiteX30" fmla="*/ 1835150 w 3479800"/>
                <a:gd name="connsiteY30" fmla="*/ 508000 h 720725"/>
                <a:gd name="connsiteX31" fmla="*/ 1997075 w 3479800"/>
                <a:gd name="connsiteY31" fmla="*/ 498475 h 720725"/>
                <a:gd name="connsiteX32" fmla="*/ 2051050 w 3479800"/>
                <a:gd name="connsiteY32" fmla="*/ 492125 h 720725"/>
                <a:gd name="connsiteX33" fmla="*/ 2206625 w 3479800"/>
                <a:gd name="connsiteY33" fmla="*/ 473075 h 720725"/>
                <a:gd name="connsiteX34" fmla="*/ 2355850 w 3479800"/>
                <a:gd name="connsiteY34" fmla="*/ 454025 h 720725"/>
                <a:gd name="connsiteX35" fmla="*/ 2479675 w 3479800"/>
                <a:gd name="connsiteY35" fmla="*/ 438150 h 720725"/>
                <a:gd name="connsiteX36" fmla="*/ 2593975 w 3479800"/>
                <a:gd name="connsiteY36" fmla="*/ 419100 h 720725"/>
                <a:gd name="connsiteX37" fmla="*/ 2676525 w 3479800"/>
                <a:gd name="connsiteY37" fmla="*/ 403225 h 720725"/>
                <a:gd name="connsiteX38" fmla="*/ 2759075 w 3479800"/>
                <a:gd name="connsiteY38" fmla="*/ 381000 h 720725"/>
                <a:gd name="connsiteX39" fmla="*/ 2914650 w 3479800"/>
                <a:gd name="connsiteY39" fmla="*/ 320675 h 720725"/>
                <a:gd name="connsiteX40" fmla="*/ 3025775 w 3479800"/>
                <a:gd name="connsiteY40" fmla="*/ 276225 h 720725"/>
                <a:gd name="connsiteX41" fmla="*/ 3133725 w 3479800"/>
                <a:gd name="connsiteY41" fmla="*/ 219075 h 720725"/>
                <a:gd name="connsiteX42" fmla="*/ 3203575 w 3479800"/>
                <a:gd name="connsiteY42" fmla="*/ 177800 h 720725"/>
                <a:gd name="connsiteX43" fmla="*/ 3289300 w 3479800"/>
                <a:gd name="connsiteY43" fmla="*/ 120650 h 720725"/>
                <a:gd name="connsiteX44" fmla="*/ 3368675 w 3479800"/>
                <a:gd name="connsiteY44" fmla="*/ 60325 h 720725"/>
                <a:gd name="connsiteX45" fmla="*/ 3390900 w 3479800"/>
                <a:gd name="connsiteY45" fmla="*/ 47625 h 720725"/>
                <a:gd name="connsiteX46" fmla="*/ 3425825 w 3479800"/>
                <a:gd name="connsiteY46" fmla="*/ 28575 h 720725"/>
                <a:gd name="connsiteX47" fmla="*/ 3451225 w 3479800"/>
                <a:gd name="connsiteY47" fmla="*/ 19050 h 720725"/>
                <a:gd name="connsiteX48" fmla="*/ 3470275 w 3479800"/>
                <a:gd name="connsiteY48" fmla="*/ 22225 h 720725"/>
                <a:gd name="connsiteX49" fmla="*/ 3479800 w 3479800"/>
                <a:gd name="connsiteY49" fmla="*/ 38100 h 720725"/>
                <a:gd name="connsiteX50" fmla="*/ 3476625 w 3479800"/>
                <a:gd name="connsiteY50" fmla="*/ 63500 h 720725"/>
                <a:gd name="connsiteX51" fmla="*/ 3467100 w 3479800"/>
                <a:gd name="connsiteY51" fmla="*/ 104775 h 720725"/>
                <a:gd name="connsiteX52" fmla="*/ 3435350 w 3479800"/>
                <a:gd name="connsiteY52" fmla="*/ 158750 h 720725"/>
                <a:gd name="connsiteX53" fmla="*/ 3368675 w 3479800"/>
                <a:gd name="connsiteY53" fmla="*/ 222250 h 720725"/>
                <a:gd name="connsiteX54" fmla="*/ 3298825 w 3479800"/>
                <a:gd name="connsiteY54" fmla="*/ 285750 h 720725"/>
                <a:gd name="connsiteX55" fmla="*/ 3178175 w 3479800"/>
                <a:gd name="connsiteY55" fmla="*/ 371475 h 720725"/>
                <a:gd name="connsiteX56" fmla="*/ 3086100 w 3479800"/>
                <a:gd name="connsiteY56" fmla="*/ 431800 h 720725"/>
                <a:gd name="connsiteX57" fmla="*/ 2930525 w 3479800"/>
                <a:gd name="connsiteY57" fmla="*/ 511175 h 720725"/>
                <a:gd name="connsiteX58" fmla="*/ 2790825 w 3479800"/>
                <a:gd name="connsiteY58" fmla="*/ 561975 h 720725"/>
                <a:gd name="connsiteX59" fmla="*/ 2638425 w 3479800"/>
                <a:gd name="connsiteY59" fmla="*/ 606425 h 720725"/>
                <a:gd name="connsiteX60" fmla="*/ 2505075 w 3479800"/>
                <a:gd name="connsiteY60" fmla="*/ 638175 h 720725"/>
                <a:gd name="connsiteX61" fmla="*/ 2368550 w 3479800"/>
                <a:gd name="connsiteY61" fmla="*/ 660400 h 720725"/>
                <a:gd name="connsiteX62" fmla="*/ 2254250 w 3479800"/>
                <a:gd name="connsiteY62" fmla="*/ 679450 h 720725"/>
                <a:gd name="connsiteX63" fmla="*/ 2082800 w 3479800"/>
                <a:gd name="connsiteY63" fmla="*/ 692150 h 720725"/>
                <a:gd name="connsiteX64" fmla="*/ 1806575 w 3479800"/>
                <a:gd name="connsiteY64" fmla="*/ 711200 h 72072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15925 w 3479800"/>
                <a:gd name="connsiteY14" fmla="*/ 180975 h 701675"/>
                <a:gd name="connsiteX15" fmla="*/ 425450 w 3479800"/>
                <a:gd name="connsiteY15" fmla="*/ 206375 h 701675"/>
                <a:gd name="connsiteX16" fmla="*/ 444500 w 3479800"/>
                <a:gd name="connsiteY16" fmla="*/ 241300 h 701675"/>
                <a:gd name="connsiteX17" fmla="*/ 482600 w 3479800"/>
                <a:gd name="connsiteY17" fmla="*/ 285750 h 701675"/>
                <a:gd name="connsiteX18" fmla="*/ 527050 w 3479800"/>
                <a:gd name="connsiteY18" fmla="*/ 317500 h 701675"/>
                <a:gd name="connsiteX19" fmla="*/ 603250 w 3479800"/>
                <a:gd name="connsiteY19" fmla="*/ 349250 h 701675"/>
                <a:gd name="connsiteX20" fmla="*/ 704850 w 3479800"/>
                <a:gd name="connsiteY20" fmla="*/ 377825 h 701675"/>
                <a:gd name="connsiteX21" fmla="*/ 822325 w 3479800"/>
                <a:gd name="connsiteY21" fmla="*/ 406400 h 701675"/>
                <a:gd name="connsiteX22" fmla="*/ 942975 w 3479800"/>
                <a:gd name="connsiteY22" fmla="*/ 434975 h 701675"/>
                <a:gd name="connsiteX23" fmla="*/ 1050925 w 3479800"/>
                <a:gd name="connsiteY23" fmla="*/ 454025 h 701675"/>
                <a:gd name="connsiteX24" fmla="*/ 1152525 w 3479800"/>
                <a:gd name="connsiteY24" fmla="*/ 466725 h 701675"/>
                <a:gd name="connsiteX25" fmla="*/ 1254125 w 3479800"/>
                <a:gd name="connsiteY25" fmla="*/ 476250 h 701675"/>
                <a:gd name="connsiteX26" fmla="*/ 1339850 w 3479800"/>
                <a:gd name="connsiteY26" fmla="*/ 476250 h 701675"/>
                <a:gd name="connsiteX27" fmla="*/ 1533525 w 3479800"/>
                <a:gd name="connsiteY27" fmla="*/ 476250 h 701675"/>
                <a:gd name="connsiteX28" fmla="*/ 1720850 w 3479800"/>
                <a:gd name="connsiteY28" fmla="*/ 488950 h 701675"/>
                <a:gd name="connsiteX29" fmla="*/ 1835150 w 3479800"/>
                <a:gd name="connsiteY29" fmla="*/ 488950 h 701675"/>
                <a:gd name="connsiteX30" fmla="*/ 1997075 w 3479800"/>
                <a:gd name="connsiteY30" fmla="*/ 479425 h 701675"/>
                <a:gd name="connsiteX31" fmla="*/ 2051050 w 3479800"/>
                <a:gd name="connsiteY31" fmla="*/ 473075 h 701675"/>
                <a:gd name="connsiteX32" fmla="*/ 2206625 w 3479800"/>
                <a:gd name="connsiteY32" fmla="*/ 454025 h 701675"/>
                <a:gd name="connsiteX33" fmla="*/ 2355850 w 3479800"/>
                <a:gd name="connsiteY33" fmla="*/ 434975 h 701675"/>
                <a:gd name="connsiteX34" fmla="*/ 2479675 w 3479800"/>
                <a:gd name="connsiteY34" fmla="*/ 419100 h 701675"/>
                <a:gd name="connsiteX35" fmla="*/ 2593975 w 3479800"/>
                <a:gd name="connsiteY35" fmla="*/ 400050 h 701675"/>
                <a:gd name="connsiteX36" fmla="*/ 2676525 w 3479800"/>
                <a:gd name="connsiteY36" fmla="*/ 384175 h 701675"/>
                <a:gd name="connsiteX37" fmla="*/ 2759075 w 3479800"/>
                <a:gd name="connsiteY37" fmla="*/ 361950 h 701675"/>
                <a:gd name="connsiteX38" fmla="*/ 2914650 w 3479800"/>
                <a:gd name="connsiteY38" fmla="*/ 301625 h 701675"/>
                <a:gd name="connsiteX39" fmla="*/ 3025775 w 3479800"/>
                <a:gd name="connsiteY39" fmla="*/ 257175 h 701675"/>
                <a:gd name="connsiteX40" fmla="*/ 3133725 w 3479800"/>
                <a:gd name="connsiteY40" fmla="*/ 200025 h 701675"/>
                <a:gd name="connsiteX41" fmla="*/ 3203575 w 3479800"/>
                <a:gd name="connsiteY41" fmla="*/ 158750 h 701675"/>
                <a:gd name="connsiteX42" fmla="*/ 3289300 w 3479800"/>
                <a:gd name="connsiteY42" fmla="*/ 101600 h 701675"/>
                <a:gd name="connsiteX43" fmla="*/ 3368675 w 3479800"/>
                <a:gd name="connsiteY43" fmla="*/ 41275 h 701675"/>
                <a:gd name="connsiteX44" fmla="*/ 3390900 w 3479800"/>
                <a:gd name="connsiteY44" fmla="*/ 28575 h 701675"/>
                <a:gd name="connsiteX45" fmla="*/ 3425825 w 3479800"/>
                <a:gd name="connsiteY45" fmla="*/ 9525 h 701675"/>
                <a:gd name="connsiteX46" fmla="*/ 3451225 w 3479800"/>
                <a:gd name="connsiteY46" fmla="*/ 0 h 701675"/>
                <a:gd name="connsiteX47" fmla="*/ 3470275 w 3479800"/>
                <a:gd name="connsiteY47" fmla="*/ 3175 h 701675"/>
                <a:gd name="connsiteX48" fmla="*/ 3479800 w 3479800"/>
                <a:gd name="connsiteY48" fmla="*/ 19050 h 701675"/>
                <a:gd name="connsiteX49" fmla="*/ 3476625 w 3479800"/>
                <a:gd name="connsiteY49" fmla="*/ 44450 h 701675"/>
                <a:gd name="connsiteX50" fmla="*/ 3467100 w 3479800"/>
                <a:gd name="connsiteY50" fmla="*/ 85725 h 701675"/>
                <a:gd name="connsiteX51" fmla="*/ 3435350 w 3479800"/>
                <a:gd name="connsiteY51" fmla="*/ 139700 h 701675"/>
                <a:gd name="connsiteX52" fmla="*/ 3368675 w 3479800"/>
                <a:gd name="connsiteY52" fmla="*/ 203200 h 701675"/>
                <a:gd name="connsiteX53" fmla="*/ 3298825 w 3479800"/>
                <a:gd name="connsiteY53" fmla="*/ 266700 h 701675"/>
                <a:gd name="connsiteX54" fmla="*/ 3178175 w 3479800"/>
                <a:gd name="connsiteY54" fmla="*/ 352425 h 701675"/>
                <a:gd name="connsiteX55" fmla="*/ 3086100 w 3479800"/>
                <a:gd name="connsiteY55" fmla="*/ 412750 h 701675"/>
                <a:gd name="connsiteX56" fmla="*/ 2930525 w 3479800"/>
                <a:gd name="connsiteY56" fmla="*/ 492125 h 701675"/>
                <a:gd name="connsiteX57" fmla="*/ 2790825 w 3479800"/>
                <a:gd name="connsiteY57" fmla="*/ 542925 h 701675"/>
                <a:gd name="connsiteX58" fmla="*/ 2638425 w 3479800"/>
                <a:gd name="connsiteY58" fmla="*/ 587375 h 701675"/>
                <a:gd name="connsiteX59" fmla="*/ 2505075 w 3479800"/>
                <a:gd name="connsiteY59" fmla="*/ 619125 h 701675"/>
                <a:gd name="connsiteX60" fmla="*/ 2368550 w 3479800"/>
                <a:gd name="connsiteY60" fmla="*/ 641350 h 701675"/>
                <a:gd name="connsiteX61" fmla="*/ 2254250 w 3479800"/>
                <a:gd name="connsiteY61" fmla="*/ 660400 h 701675"/>
                <a:gd name="connsiteX62" fmla="*/ 2082800 w 3479800"/>
                <a:gd name="connsiteY62" fmla="*/ 673100 h 701675"/>
                <a:gd name="connsiteX63" fmla="*/ 1806575 w 3479800"/>
                <a:gd name="connsiteY6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25450 w 3479800"/>
                <a:gd name="connsiteY14" fmla="*/ 206375 h 701675"/>
                <a:gd name="connsiteX15" fmla="*/ 444500 w 3479800"/>
                <a:gd name="connsiteY15" fmla="*/ 241300 h 701675"/>
                <a:gd name="connsiteX16" fmla="*/ 482600 w 3479800"/>
                <a:gd name="connsiteY16" fmla="*/ 285750 h 701675"/>
                <a:gd name="connsiteX17" fmla="*/ 527050 w 3479800"/>
                <a:gd name="connsiteY17" fmla="*/ 317500 h 701675"/>
                <a:gd name="connsiteX18" fmla="*/ 603250 w 3479800"/>
                <a:gd name="connsiteY18" fmla="*/ 349250 h 701675"/>
                <a:gd name="connsiteX19" fmla="*/ 704850 w 3479800"/>
                <a:gd name="connsiteY19" fmla="*/ 377825 h 701675"/>
                <a:gd name="connsiteX20" fmla="*/ 822325 w 3479800"/>
                <a:gd name="connsiteY20" fmla="*/ 406400 h 701675"/>
                <a:gd name="connsiteX21" fmla="*/ 942975 w 3479800"/>
                <a:gd name="connsiteY21" fmla="*/ 434975 h 701675"/>
                <a:gd name="connsiteX22" fmla="*/ 1050925 w 3479800"/>
                <a:gd name="connsiteY22" fmla="*/ 454025 h 701675"/>
                <a:gd name="connsiteX23" fmla="*/ 1152525 w 3479800"/>
                <a:gd name="connsiteY23" fmla="*/ 466725 h 701675"/>
                <a:gd name="connsiteX24" fmla="*/ 1254125 w 3479800"/>
                <a:gd name="connsiteY24" fmla="*/ 476250 h 701675"/>
                <a:gd name="connsiteX25" fmla="*/ 1339850 w 3479800"/>
                <a:gd name="connsiteY25" fmla="*/ 476250 h 701675"/>
                <a:gd name="connsiteX26" fmla="*/ 1533525 w 3479800"/>
                <a:gd name="connsiteY26" fmla="*/ 476250 h 701675"/>
                <a:gd name="connsiteX27" fmla="*/ 1720850 w 3479800"/>
                <a:gd name="connsiteY27" fmla="*/ 488950 h 701675"/>
                <a:gd name="connsiteX28" fmla="*/ 1835150 w 3479800"/>
                <a:gd name="connsiteY28" fmla="*/ 488950 h 701675"/>
                <a:gd name="connsiteX29" fmla="*/ 1997075 w 3479800"/>
                <a:gd name="connsiteY29" fmla="*/ 479425 h 701675"/>
                <a:gd name="connsiteX30" fmla="*/ 2051050 w 3479800"/>
                <a:gd name="connsiteY30" fmla="*/ 473075 h 701675"/>
                <a:gd name="connsiteX31" fmla="*/ 2206625 w 3479800"/>
                <a:gd name="connsiteY31" fmla="*/ 454025 h 701675"/>
                <a:gd name="connsiteX32" fmla="*/ 2355850 w 3479800"/>
                <a:gd name="connsiteY32" fmla="*/ 434975 h 701675"/>
                <a:gd name="connsiteX33" fmla="*/ 2479675 w 3479800"/>
                <a:gd name="connsiteY33" fmla="*/ 419100 h 701675"/>
                <a:gd name="connsiteX34" fmla="*/ 2593975 w 3479800"/>
                <a:gd name="connsiteY34" fmla="*/ 400050 h 701675"/>
                <a:gd name="connsiteX35" fmla="*/ 2676525 w 3479800"/>
                <a:gd name="connsiteY35" fmla="*/ 384175 h 701675"/>
                <a:gd name="connsiteX36" fmla="*/ 2759075 w 3479800"/>
                <a:gd name="connsiteY36" fmla="*/ 361950 h 701675"/>
                <a:gd name="connsiteX37" fmla="*/ 2914650 w 3479800"/>
                <a:gd name="connsiteY37" fmla="*/ 301625 h 701675"/>
                <a:gd name="connsiteX38" fmla="*/ 3025775 w 3479800"/>
                <a:gd name="connsiteY38" fmla="*/ 257175 h 701675"/>
                <a:gd name="connsiteX39" fmla="*/ 3133725 w 3479800"/>
                <a:gd name="connsiteY39" fmla="*/ 200025 h 701675"/>
                <a:gd name="connsiteX40" fmla="*/ 3203575 w 3479800"/>
                <a:gd name="connsiteY40" fmla="*/ 158750 h 701675"/>
                <a:gd name="connsiteX41" fmla="*/ 3289300 w 3479800"/>
                <a:gd name="connsiteY41" fmla="*/ 101600 h 701675"/>
                <a:gd name="connsiteX42" fmla="*/ 3368675 w 3479800"/>
                <a:gd name="connsiteY42" fmla="*/ 41275 h 701675"/>
                <a:gd name="connsiteX43" fmla="*/ 3390900 w 3479800"/>
                <a:gd name="connsiteY43" fmla="*/ 28575 h 701675"/>
                <a:gd name="connsiteX44" fmla="*/ 3425825 w 3479800"/>
                <a:gd name="connsiteY44" fmla="*/ 9525 h 701675"/>
                <a:gd name="connsiteX45" fmla="*/ 3451225 w 3479800"/>
                <a:gd name="connsiteY45" fmla="*/ 0 h 701675"/>
                <a:gd name="connsiteX46" fmla="*/ 3470275 w 3479800"/>
                <a:gd name="connsiteY46" fmla="*/ 3175 h 701675"/>
                <a:gd name="connsiteX47" fmla="*/ 3479800 w 3479800"/>
                <a:gd name="connsiteY47" fmla="*/ 19050 h 701675"/>
                <a:gd name="connsiteX48" fmla="*/ 3476625 w 3479800"/>
                <a:gd name="connsiteY48" fmla="*/ 44450 h 701675"/>
                <a:gd name="connsiteX49" fmla="*/ 3467100 w 3479800"/>
                <a:gd name="connsiteY49" fmla="*/ 85725 h 701675"/>
                <a:gd name="connsiteX50" fmla="*/ 3435350 w 3479800"/>
                <a:gd name="connsiteY50" fmla="*/ 139700 h 701675"/>
                <a:gd name="connsiteX51" fmla="*/ 3368675 w 3479800"/>
                <a:gd name="connsiteY51" fmla="*/ 203200 h 701675"/>
                <a:gd name="connsiteX52" fmla="*/ 3298825 w 3479800"/>
                <a:gd name="connsiteY52" fmla="*/ 266700 h 701675"/>
                <a:gd name="connsiteX53" fmla="*/ 3178175 w 3479800"/>
                <a:gd name="connsiteY53" fmla="*/ 352425 h 701675"/>
                <a:gd name="connsiteX54" fmla="*/ 3086100 w 3479800"/>
                <a:gd name="connsiteY54" fmla="*/ 412750 h 701675"/>
                <a:gd name="connsiteX55" fmla="*/ 2930525 w 3479800"/>
                <a:gd name="connsiteY55" fmla="*/ 492125 h 701675"/>
                <a:gd name="connsiteX56" fmla="*/ 2790825 w 3479800"/>
                <a:gd name="connsiteY56" fmla="*/ 542925 h 701675"/>
                <a:gd name="connsiteX57" fmla="*/ 2638425 w 3479800"/>
                <a:gd name="connsiteY57" fmla="*/ 587375 h 701675"/>
                <a:gd name="connsiteX58" fmla="*/ 2505075 w 3479800"/>
                <a:gd name="connsiteY58" fmla="*/ 619125 h 701675"/>
                <a:gd name="connsiteX59" fmla="*/ 2368550 w 3479800"/>
                <a:gd name="connsiteY59" fmla="*/ 641350 h 701675"/>
                <a:gd name="connsiteX60" fmla="*/ 2254250 w 3479800"/>
                <a:gd name="connsiteY60" fmla="*/ 660400 h 701675"/>
                <a:gd name="connsiteX61" fmla="*/ 2082800 w 3479800"/>
                <a:gd name="connsiteY61" fmla="*/ 673100 h 701675"/>
                <a:gd name="connsiteX62" fmla="*/ 1806575 w 3479800"/>
                <a:gd name="connsiteY6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44500 w 3479800"/>
                <a:gd name="connsiteY14" fmla="*/ 241300 h 701675"/>
                <a:gd name="connsiteX15" fmla="*/ 482600 w 3479800"/>
                <a:gd name="connsiteY15" fmla="*/ 285750 h 701675"/>
                <a:gd name="connsiteX16" fmla="*/ 527050 w 3479800"/>
                <a:gd name="connsiteY16" fmla="*/ 317500 h 701675"/>
                <a:gd name="connsiteX17" fmla="*/ 603250 w 3479800"/>
                <a:gd name="connsiteY17" fmla="*/ 349250 h 701675"/>
                <a:gd name="connsiteX18" fmla="*/ 704850 w 3479800"/>
                <a:gd name="connsiteY18" fmla="*/ 377825 h 701675"/>
                <a:gd name="connsiteX19" fmla="*/ 822325 w 3479800"/>
                <a:gd name="connsiteY19" fmla="*/ 406400 h 701675"/>
                <a:gd name="connsiteX20" fmla="*/ 942975 w 3479800"/>
                <a:gd name="connsiteY20" fmla="*/ 434975 h 701675"/>
                <a:gd name="connsiteX21" fmla="*/ 1050925 w 3479800"/>
                <a:gd name="connsiteY21" fmla="*/ 454025 h 701675"/>
                <a:gd name="connsiteX22" fmla="*/ 1152525 w 3479800"/>
                <a:gd name="connsiteY22" fmla="*/ 466725 h 701675"/>
                <a:gd name="connsiteX23" fmla="*/ 1254125 w 3479800"/>
                <a:gd name="connsiteY23" fmla="*/ 476250 h 701675"/>
                <a:gd name="connsiteX24" fmla="*/ 1339850 w 3479800"/>
                <a:gd name="connsiteY24" fmla="*/ 476250 h 701675"/>
                <a:gd name="connsiteX25" fmla="*/ 1533525 w 3479800"/>
                <a:gd name="connsiteY25" fmla="*/ 476250 h 701675"/>
                <a:gd name="connsiteX26" fmla="*/ 1720850 w 3479800"/>
                <a:gd name="connsiteY26" fmla="*/ 488950 h 701675"/>
                <a:gd name="connsiteX27" fmla="*/ 1835150 w 3479800"/>
                <a:gd name="connsiteY27" fmla="*/ 488950 h 701675"/>
                <a:gd name="connsiteX28" fmla="*/ 1997075 w 3479800"/>
                <a:gd name="connsiteY28" fmla="*/ 479425 h 701675"/>
                <a:gd name="connsiteX29" fmla="*/ 2051050 w 3479800"/>
                <a:gd name="connsiteY29" fmla="*/ 473075 h 701675"/>
                <a:gd name="connsiteX30" fmla="*/ 2206625 w 3479800"/>
                <a:gd name="connsiteY30" fmla="*/ 454025 h 701675"/>
                <a:gd name="connsiteX31" fmla="*/ 2355850 w 3479800"/>
                <a:gd name="connsiteY31" fmla="*/ 434975 h 701675"/>
                <a:gd name="connsiteX32" fmla="*/ 2479675 w 3479800"/>
                <a:gd name="connsiteY32" fmla="*/ 419100 h 701675"/>
                <a:gd name="connsiteX33" fmla="*/ 2593975 w 3479800"/>
                <a:gd name="connsiteY33" fmla="*/ 400050 h 701675"/>
                <a:gd name="connsiteX34" fmla="*/ 2676525 w 3479800"/>
                <a:gd name="connsiteY34" fmla="*/ 384175 h 701675"/>
                <a:gd name="connsiteX35" fmla="*/ 2759075 w 3479800"/>
                <a:gd name="connsiteY35" fmla="*/ 361950 h 701675"/>
                <a:gd name="connsiteX36" fmla="*/ 2914650 w 3479800"/>
                <a:gd name="connsiteY36" fmla="*/ 301625 h 701675"/>
                <a:gd name="connsiteX37" fmla="*/ 3025775 w 3479800"/>
                <a:gd name="connsiteY37" fmla="*/ 257175 h 701675"/>
                <a:gd name="connsiteX38" fmla="*/ 3133725 w 3479800"/>
                <a:gd name="connsiteY38" fmla="*/ 200025 h 701675"/>
                <a:gd name="connsiteX39" fmla="*/ 3203575 w 3479800"/>
                <a:gd name="connsiteY39" fmla="*/ 158750 h 701675"/>
                <a:gd name="connsiteX40" fmla="*/ 3289300 w 3479800"/>
                <a:gd name="connsiteY40" fmla="*/ 101600 h 701675"/>
                <a:gd name="connsiteX41" fmla="*/ 3368675 w 3479800"/>
                <a:gd name="connsiteY41" fmla="*/ 41275 h 701675"/>
                <a:gd name="connsiteX42" fmla="*/ 3390900 w 3479800"/>
                <a:gd name="connsiteY42" fmla="*/ 28575 h 701675"/>
                <a:gd name="connsiteX43" fmla="*/ 3425825 w 3479800"/>
                <a:gd name="connsiteY43" fmla="*/ 9525 h 701675"/>
                <a:gd name="connsiteX44" fmla="*/ 3451225 w 3479800"/>
                <a:gd name="connsiteY44" fmla="*/ 0 h 701675"/>
                <a:gd name="connsiteX45" fmla="*/ 3470275 w 3479800"/>
                <a:gd name="connsiteY45" fmla="*/ 3175 h 701675"/>
                <a:gd name="connsiteX46" fmla="*/ 3479800 w 3479800"/>
                <a:gd name="connsiteY46" fmla="*/ 19050 h 701675"/>
                <a:gd name="connsiteX47" fmla="*/ 3476625 w 3479800"/>
                <a:gd name="connsiteY47" fmla="*/ 44450 h 701675"/>
                <a:gd name="connsiteX48" fmla="*/ 3467100 w 3479800"/>
                <a:gd name="connsiteY48" fmla="*/ 85725 h 701675"/>
                <a:gd name="connsiteX49" fmla="*/ 3435350 w 3479800"/>
                <a:gd name="connsiteY49" fmla="*/ 139700 h 701675"/>
                <a:gd name="connsiteX50" fmla="*/ 3368675 w 3479800"/>
                <a:gd name="connsiteY50" fmla="*/ 203200 h 701675"/>
                <a:gd name="connsiteX51" fmla="*/ 3298825 w 3479800"/>
                <a:gd name="connsiteY51" fmla="*/ 266700 h 701675"/>
                <a:gd name="connsiteX52" fmla="*/ 3178175 w 3479800"/>
                <a:gd name="connsiteY52" fmla="*/ 352425 h 701675"/>
                <a:gd name="connsiteX53" fmla="*/ 3086100 w 3479800"/>
                <a:gd name="connsiteY53" fmla="*/ 412750 h 701675"/>
                <a:gd name="connsiteX54" fmla="*/ 2930525 w 3479800"/>
                <a:gd name="connsiteY54" fmla="*/ 492125 h 701675"/>
                <a:gd name="connsiteX55" fmla="*/ 2790825 w 3479800"/>
                <a:gd name="connsiteY55" fmla="*/ 542925 h 701675"/>
                <a:gd name="connsiteX56" fmla="*/ 2638425 w 3479800"/>
                <a:gd name="connsiteY56" fmla="*/ 587375 h 701675"/>
                <a:gd name="connsiteX57" fmla="*/ 2505075 w 3479800"/>
                <a:gd name="connsiteY57" fmla="*/ 619125 h 701675"/>
                <a:gd name="connsiteX58" fmla="*/ 2368550 w 3479800"/>
                <a:gd name="connsiteY58" fmla="*/ 641350 h 701675"/>
                <a:gd name="connsiteX59" fmla="*/ 2254250 w 3479800"/>
                <a:gd name="connsiteY59" fmla="*/ 660400 h 701675"/>
                <a:gd name="connsiteX60" fmla="*/ 2082800 w 3479800"/>
                <a:gd name="connsiteY60" fmla="*/ 673100 h 701675"/>
                <a:gd name="connsiteX61" fmla="*/ 1806575 w 3479800"/>
                <a:gd name="connsiteY61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82600 w 3479800"/>
                <a:gd name="connsiteY14" fmla="*/ 285750 h 701675"/>
                <a:gd name="connsiteX15" fmla="*/ 527050 w 3479800"/>
                <a:gd name="connsiteY15" fmla="*/ 317500 h 701675"/>
                <a:gd name="connsiteX16" fmla="*/ 603250 w 3479800"/>
                <a:gd name="connsiteY16" fmla="*/ 349250 h 701675"/>
                <a:gd name="connsiteX17" fmla="*/ 704850 w 3479800"/>
                <a:gd name="connsiteY17" fmla="*/ 377825 h 701675"/>
                <a:gd name="connsiteX18" fmla="*/ 822325 w 3479800"/>
                <a:gd name="connsiteY18" fmla="*/ 406400 h 701675"/>
                <a:gd name="connsiteX19" fmla="*/ 942975 w 3479800"/>
                <a:gd name="connsiteY19" fmla="*/ 434975 h 701675"/>
                <a:gd name="connsiteX20" fmla="*/ 1050925 w 3479800"/>
                <a:gd name="connsiteY20" fmla="*/ 454025 h 701675"/>
                <a:gd name="connsiteX21" fmla="*/ 1152525 w 3479800"/>
                <a:gd name="connsiteY21" fmla="*/ 466725 h 701675"/>
                <a:gd name="connsiteX22" fmla="*/ 1254125 w 3479800"/>
                <a:gd name="connsiteY22" fmla="*/ 476250 h 701675"/>
                <a:gd name="connsiteX23" fmla="*/ 1339850 w 3479800"/>
                <a:gd name="connsiteY23" fmla="*/ 476250 h 701675"/>
                <a:gd name="connsiteX24" fmla="*/ 1533525 w 3479800"/>
                <a:gd name="connsiteY24" fmla="*/ 476250 h 701675"/>
                <a:gd name="connsiteX25" fmla="*/ 1720850 w 3479800"/>
                <a:gd name="connsiteY25" fmla="*/ 488950 h 701675"/>
                <a:gd name="connsiteX26" fmla="*/ 1835150 w 3479800"/>
                <a:gd name="connsiteY26" fmla="*/ 488950 h 701675"/>
                <a:gd name="connsiteX27" fmla="*/ 1997075 w 3479800"/>
                <a:gd name="connsiteY27" fmla="*/ 479425 h 701675"/>
                <a:gd name="connsiteX28" fmla="*/ 2051050 w 3479800"/>
                <a:gd name="connsiteY28" fmla="*/ 473075 h 701675"/>
                <a:gd name="connsiteX29" fmla="*/ 2206625 w 3479800"/>
                <a:gd name="connsiteY29" fmla="*/ 454025 h 701675"/>
                <a:gd name="connsiteX30" fmla="*/ 2355850 w 3479800"/>
                <a:gd name="connsiteY30" fmla="*/ 434975 h 701675"/>
                <a:gd name="connsiteX31" fmla="*/ 2479675 w 3479800"/>
                <a:gd name="connsiteY31" fmla="*/ 419100 h 701675"/>
                <a:gd name="connsiteX32" fmla="*/ 2593975 w 3479800"/>
                <a:gd name="connsiteY32" fmla="*/ 400050 h 701675"/>
                <a:gd name="connsiteX33" fmla="*/ 2676525 w 3479800"/>
                <a:gd name="connsiteY33" fmla="*/ 384175 h 701675"/>
                <a:gd name="connsiteX34" fmla="*/ 2759075 w 3479800"/>
                <a:gd name="connsiteY34" fmla="*/ 361950 h 701675"/>
                <a:gd name="connsiteX35" fmla="*/ 2914650 w 3479800"/>
                <a:gd name="connsiteY35" fmla="*/ 301625 h 701675"/>
                <a:gd name="connsiteX36" fmla="*/ 3025775 w 3479800"/>
                <a:gd name="connsiteY36" fmla="*/ 257175 h 701675"/>
                <a:gd name="connsiteX37" fmla="*/ 3133725 w 3479800"/>
                <a:gd name="connsiteY37" fmla="*/ 200025 h 701675"/>
                <a:gd name="connsiteX38" fmla="*/ 3203575 w 3479800"/>
                <a:gd name="connsiteY38" fmla="*/ 158750 h 701675"/>
                <a:gd name="connsiteX39" fmla="*/ 3289300 w 3479800"/>
                <a:gd name="connsiteY39" fmla="*/ 101600 h 701675"/>
                <a:gd name="connsiteX40" fmla="*/ 3368675 w 3479800"/>
                <a:gd name="connsiteY40" fmla="*/ 41275 h 701675"/>
                <a:gd name="connsiteX41" fmla="*/ 3390900 w 3479800"/>
                <a:gd name="connsiteY41" fmla="*/ 28575 h 701675"/>
                <a:gd name="connsiteX42" fmla="*/ 3425825 w 3479800"/>
                <a:gd name="connsiteY42" fmla="*/ 9525 h 701675"/>
                <a:gd name="connsiteX43" fmla="*/ 3451225 w 3479800"/>
                <a:gd name="connsiteY43" fmla="*/ 0 h 701675"/>
                <a:gd name="connsiteX44" fmla="*/ 3470275 w 3479800"/>
                <a:gd name="connsiteY44" fmla="*/ 3175 h 701675"/>
                <a:gd name="connsiteX45" fmla="*/ 3479800 w 3479800"/>
                <a:gd name="connsiteY45" fmla="*/ 19050 h 701675"/>
                <a:gd name="connsiteX46" fmla="*/ 3476625 w 3479800"/>
                <a:gd name="connsiteY46" fmla="*/ 44450 h 701675"/>
                <a:gd name="connsiteX47" fmla="*/ 3467100 w 3479800"/>
                <a:gd name="connsiteY47" fmla="*/ 85725 h 701675"/>
                <a:gd name="connsiteX48" fmla="*/ 3435350 w 3479800"/>
                <a:gd name="connsiteY48" fmla="*/ 139700 h 701675"/>
                <a:gd name="connsiteX49" fmla="*/ 3368675 w 3479800"/>
                <a:gd name="connsiteY49" fmla="*/ 203200 h 701675"/>
                <a:gd name="connsiteX50" fmla="*/ 3298825 w 3479800"/>
                <a:gd name="connsiteY50" fmla="*/ 266700 h 701675"/>
                <a:gd name="connsiteX51" fmla="*/ 3178175 w 3479800"/>
                <a:gd name="connsiteY51" fmla="*/ 352425 h 701675"/>
                <a:gd name="connsiteX52" fmla="*/ 3086100 w 3479800"/>
                <a:gd name="connsiteY52" fmla="*/ 412750 h 701675"/>
                <a:gd name="connsiteX53" fmla="*/ 2930525 w 3479800"/>
                <a:gd name="connsiteY53" fmla="*/ 492125 h 701675"/>
                <a:gd name="connsiteX54" fmla="*/ 2790825 w 3479800"/>
                <a:gd name="connsiteY54" fmla="*/ 542925 h 701675"/>
                <a:gd name="connsiteX55" fmla="*/ 2638425 w 3479800"/>
                <a:gd name="connsiteY55" fmla="*/ 587375 h 701675"/>
                <a:gd name="connsiteX56" fmla="*/ 2505075 w 3479800"/>
                <a:gd name="connsiteY56" fmla="*/ 619125 h 701675"/>
                <a:gd name="connsiteX57" fmla="*/ 2368550 w 3479800"/>
                <a:gd name="connsiteY57" fmla="*/ 641350 h 701675"/>
                <a:gd name="connsiteX58" fmla="*/ 2254250 w 3479800"/>
                <a:gd name="connsiteY58" fmla="*/ 660400 h 701675"/>
                <a:gd name="connsiteX59" fmla="*/ 2082800 w 3479800"/>
                <a:gd name="connsiteY59" fmla="*/ 673100 h 701675"/>
                <a:gd name="connsiteX60" fmla="*/ 1806575 w 3479800"/>
                <a:gd name="connsiteY60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527050 w 3479800"/>
                <a:gd name="connsiteY14" fmla="*/ 317500 h 701675"/>
                <a:gd name="connsiteX15" fmla="*/ 603250 w 3479800"/>
                <a:gd name="connsiteY15" fmla="*/ 349250 h 701675"/>
                <a:gd name="connsiteX16" fmla="*/ 704850 w 3479800"/>
                <a:gd name="connsiteY16" fmla="*/ 377825 h 701675"/>
                <a:gd name="connsiteX17" fmla="*/ 822325 w 3479800"/>
                <a:gd name="connsiteY17" fmla="*/ 406400 h 701675"/>
                <a:gd name="connsiteX18" fmla="*/ 942975 w 3479800"/>
                <a:gd name="connsiteY18" fmla="*/ 434975 h 701675"/>
                <a:gd name="connsiteX19" fmla="*/ 1050925 w 3479800"/>
                <a:gd name="connsiteY19" fmla="*/ 454025 h 701675"/>
                <a:gd name="connsiteX20" fmla="*/ 1152525 w 3479800"/>
                <a:gd name="connsiteY20" fmla="*/ 466725 h 701675"/>
                <a:gd name="connsiteX21" fmla="*/ 1254125 w 3479800"/>
                <a:gd name="connsiteY21" fmla="*/ 476250 h 701675"/>
                <a:gd name="connsiteX22" fmla="*/ 1339850 w 3479800"/>
                <a:gd name="connsiteY22" fmla="*/ 476250 h 701675"/>
                <a:gd name="connsiteX23" fmla="*/ 1533525 w 3479800"/>
                <a:gd name="connsiteY23" fmla="*/ 476250 h 701675"/>
                <a:gd name="connsiteX24" fmla="*/ 1720850 w 3479800"/>
                <a:gd name="connsiteY24" fmla="*/ 488950 h 701675"/>
                <a:gd name="connsiteX25" fmla="*/ 1835150 w 3479800"/>
                <a:gd name="connsiteY25" fmla="*/ 488950 h 701675"/>
                <a:gd name="connsiteX26" fmla="*/ 1997075 w 3479800"/>
                <a:gd name="connsiteY26" fmla="*/ 479425 h 701675"/>
                <a:gd name="connsiteX27" fmla="*/ 2051050 w 3479800"/>
                <a:gd name="connsiteY27" fmla="*/ 473075 h 701675"/>
                <a:gd name="connsiteX28" fmla="*/ 2206625 w 3479800"/>
                <a:gd name="connsiteY28" fmla="*/ 454025 h 701675"/>
                <a:gd name="connsiteX29" fmla="*/ 2355850 w 3479800"/>
                <a:gd name="connsiteY29" fmla="*/ 434975 h 701675"/>
                <a:gd name="connsiteX30" fmla="*/ 2479675 w 3479800"/>
                <a:gd name="connsiteY30" fmla="*/ 419100 h 701675"/>
                <a:gd name="connsiteX31" fmla="*/ 2593975 w 3479800"/>
                <a:gd name="connsiteY31" fmla="*/ 400050 h 701675"/>
                <a:gd name="connsiteX32" fmla="*/ 2676525 w 3479800"/>
                <a:gd name="connsiteY32" fmla="*/ 384175 h 701675"/>
                <a:gd name="connsiteX33" fmla="*/ 2759075 w 3479800"/>
                <a:gd name="connsiteY33" fmla="*/ 361950 h 701675"/>
                <a:gd name="connsiteX34" fmla="*/ 2914650 w 3479800"/>
                <a:gd name="connsiteY34" fmla="*/ 301625 h 701675"/>
                <a:gd name="connsiteX35" fmla="*/ 3025775 w 3479800"/>
                <a:gd name="connsiteY35" fmla="*/ 257175 h 701675"/>
                <a:gd name="connsiteX36" fmla="*/ 3133725 w 3479800"/>
                <a:gd name="connsiteY36" fmla="*/ 200025 h 701675"/>
                <a:gd name="connsiteX37" fmla="*/ 3203575 w 3479800"/>
                <a:gd name="connsiteY37" fmla="*/ 158750 h 701675"/>
                <a:gd name="connsiteX38" fmla="*/ 3289300 w 3479800"/>
                <a:gd name="connsiteY38" fmla="*/ 101600 h 701675"/>
                <a:gd name="connsiteX39" fmla="*/ 3368675 w 3479800"/>
                <a:gd name="connsiteY39" fmla="*/ 41275 h 701675"/>
                <a:gd name="connsiteX40" fmla="*/ 3390900 w 3479800"/>
                <a:gd name="connsiteY40" fmla="*/ 28575 h 701675"/>
                <a:gd name="connsiteX41" fmla="*/ 3425825 w 3479800"/>
                <a:gd name="connsiteY41" fmla="*/ 9525 h 701675"/>
                <a:gd name="connsiteX42" fmla="*/ 3451225 w 3479800"/>
                <a:gd name="connsiteY42" fmla="*/ 0 h 701675"/>
                <a:gd name="connsiteX43" fmla="*/ 3470275 w 3479800"/>
                <a:gd name="connsiteY43" fmla="*/ 3175 h 701675"/>
                <a:gd name="connsiteX44" fmla="*/ 3479800 w 3479800"/>
                <a:gd name="connsiteY44" fmla="*/ 19050 h 701675"/>
                <a:gd name="connsiteX45" fmla="*/ 3476625 w 3479800"/>
                <a:gd name="connsiteY45" fmla="*/ 44450 h 701675"/>
                <a:gd name="connsiteX46" fmla="*/ 3467100 w 3479800"/>
                <a:gd name="connsiteY46" fmla="*/ 85725 h 701675"/>
                <a:gd name="connsiteX47" fmla="*/ 3435350 w 3479800"/>
                <a:gd name="connsiteY47" fmla="*/ 139700 h 701675"/>
                <a:gd name="connsiteX48" fmla="*/ 3368675 w 3479800"/>
                <a:gd name="connsiteY48" fmla="*/ 203200 h 701675"/>
                <a:gd name="connsiteX49" fmla="*/ 3298825 w 3479800"/>
                <a:gd name="connsiteY49" fmla="*/ 266700 h 701675"/>
                <a:gd name="connsiteX50" fmla="*/ 3178175 w 3479800"/>
                <a:gd name="connsiteY50" fmla="*/ 352425 h 701675"/>
                <a:gd name="connsiteX51" fmla="*/ 3086100 w 3479800"/>
                <a:gd name="connsiteY51" fmla="*/ 412750 h 701675"/>
                <a:gd name="connsiteX52" fmla="*/ 2930525 w 3479800"/>
                <a:gd name="connsiteY52" fmla="*/ 492125 h 701675"/>
                <a:gd name="connsiteX53" fmla="*/ 2790825 w 3479800"/>
                <a:gd name="connsiteY53" fmla="*/ 542925 h 701675"/>
                <a:gd name="connsiteX54" fmla="*/ 2638425 w 3479800"/>
                <a:gd name="connsiteY54" fmla="*/ 587375 h 701675"/>
                <a:gd name="connsiteX55" fmla="*/ 2505075 w 3479800"/>
                <a:gd name="connsiteY55" fmla="*/ 619125 h 701675"/>
                <a:gd name="connsiteX56" fmla="*/ 2368550 w 3479800"/>
                <a:gd name="connsiteY56" fmla="*/ 641350 h 701675"/>
                <a:gd name="connsiteX57" fmla="*/ 2254250 w 3479800"/>
                <a:gd name="connsiteY57" fmla="*/ 660400 h 701675"/>
                <a:gd name="connsiteX58" fmla="*/ 2082800 w 3479800"/>
                <a:gd name="connsiteY58" fmla="*/ 673100 h 701675"/>
                <a:gd name="connsiteX59" fmla="*/ 1806575 w 3479800"/>
                <a:gd name="connsiteY59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603250 w 3479800"/>
                <a:gd name="connsiteY14" fmla="*/ 349250 h 701675"/>
                <a:gd name="connsiteX15" fmla="*/ 704850 w 3479800"/>
                <a:gd name="connsiteY15" fmla="*/ 377825 h 701675"/>
                <a:gd name="connsiteX16" fmla="*/ 822325 w 3479800"/>
                <a:gd name="connsiteY16" fmla="*/ 406400 h 701675"/>
                <a:gd name="connsiteX17" fmla="*/ 942975 w 3479800"/>
                <a:gd name="connsiteY17" fmla="*/ 434975 h 701675"/>
                <a:gd name="connsiteX18" fmla="*/ 1050925 w 3479800"/>
                <a:gd name="connsiteY18" fmla="*/ 454025 h 701675"/>
                <a:gd name="connsiteX19" fmla="*/ 1152525 w 3479800"/>
                <a:gd name="connsiteY19" fmla="*/ 466725 h 701675"/>
                <a:gd name="connsiteX20" fmla="*/ 1254125 w 3479800"/>
                <a:gd name="connsiteY20" fmla="*/ 476250 h 701675"/>
                <a:gd name="connsiteX21" fmla="*/ 1339850 w 3479800"/>
                <a:gd name="connsiteY21" fmla="*/ 476250 h 701675"/>
                <a:gd name="connsiteX22" fmla="*/ 1533525 w 3479800"/>
                <a:gd name="connsiteY22" fmla="*/ 476250 h 701675"/>
                <a:gd name="connsiteX23" fmla="*/ 1720850 w 3479800"/>
                <a:gd name="connsiteY23" fmla="*/ 488950 h 701675"/>
                <a:gd name="connsiteX24" fmla="*/ 1835150 w 3479800"/>
                <a:gd name="connsiteY24" fmla="*/ 488950 h 701675"/>
                <a:gd name="connsiteX25" fmla="*/ 1997075 w 3479800"/>
                <a:gd name="connsiteY25" fmla="*/ 479425 h 701675"/>
                <a:gd name="connsiteX26" fmla="*/ 2051050 w 3479800"/>
                <a:gd name="connsiteY26" fmla="*/ 473075 h 701675"/>
                <a:gd name="connsiteX27" fmla="*/ 2206625 w 3479800"/>
                <a:gd name="connsiteY27" fmla="*/ 454025 h 701675"/>
                <a:gd name="connsiteX28" fmla="*/ 2355850 w 3479800"/>
                <a:gd name="connsiteY28" fmla="*/ 434975 h 701675"/>
                <a:gd name="connsiteX29" fmla="*/ 2479675 w 3479800"/>
                <a:gd name="connsiteY29" fmla="*/ 419100 h 701675"/>
                <a:gd name="connsiteX30" fmla="*/ 2593975 w 3479800"/>
                <a:gd name="connsiteY30" fmla="*/ 400050 h 701675"/>
                <a:gd name="connsiteX31" fmla="*/ 2676525 w 3479800"/>
                <a:gd name="connsiteY31" fmla="*/ 384175 h 701675"/>
                <a:gd name="connsiteX32" fmla="*/ 2759075 w 3479800"/>
                <a:gd name="connsiteY32" fmla="*/ 361950 h 701675"/>
                <a:gd name="connsiteX33" fmla="*/ 2914650 w 3479800"/>
                <a:gd name="connsiteY33" fmla="*/ 301625 h 701675"/>
                <a:gd name="connsiteX34" fmla="*/ 3025775 w 3479800"/>
                <a:gd name="connsiteY34" fmla="*/ 257175 h 701675"/>
                <a:gd name="connsiteX35" fmla="*/ 3133725 w 3479800"/>
                <a:gd name="connsiteY35" fmla="*/ 200025 h 701675"/>
                <a:gd name="connsiteX36" fmla="*/ 3203575 w 3479800"/>
                <a:gd name="connsiteY36" fmla="*/ 158750 h 701675"/>
                <a:gd name="connsiteX37" fmla="*/ 3289300 w 3479800"/>
                <a:gd name="connsiteY37" fmla="*/ 101600 h 701675"/>
                <a:gd name="connsiteX38" fmla="*/ 3368675 w 3479800"/>
                <a:gd name="connsiteY38" fmla="*/ 41275 h 701675"/>
                <a:gd name="connsiteX39" fmla="*/ 3390900 w 3479800"/>
                <a:gd name="connsiteY39" fmla="*/ 28575 h 701675"/>
                <a:gd name="connsiteX40" fmla="*/ 3425825 w 3479800"/>
                <a:gd name="connsiteY40" fmla="*/ 9525 h 701675"/>
                <a:gd name="connsiteX41" fmla="*/ 3451225 w 3479800"/>
                <a:gd name="connsiteY41" fmla="*/ 0 h 701675"/>
                <a:gd name="connsiteX42" fmla="*/ 3470275 w 3479800"/>
                <a:gd name="connsiteY42" fmla="*/ 3175 h 701675"/>
                <a:gd name="connsiteX43" fmla="*/ 3479800 w 3479800"/>
                <a:gd name="connsiteY43" fmla="*/ 19050 h 701675"/>
                <a:gd name="connsiteX44" fmla="*/ 3476625 w 3479800"/>
                <a:gd name="connsiteY44" fmla="*/ 44450 h 701675"/>
                <a:gd name="connsiteX45" fmla="*/ 3467100 w 3479800"/>
                <a:gd name="connsiteY45" fmla="*/ 85725 h 701675"/>
                <a:gd name="connsiteX46" fmla="*/ 3435350 w 3479800"/>
                <a:gd name="connsiteY46" fmla="*/ 139700 h 701675"/>
                <a:gd name="connsiteX47" fmla="*/ 3368675 w 3479800"/>
                <a:gd name="connsiteY47" fmla="*/ 203200 h 701675"/>
                <a:gd name="connsiteX48" fmla="*/ 3298825 w 3479800"/>
                <a:gd name="connsiteY48" fmla="*/ 266700 h 701675"/>
                <a:gd name="connsiteX49" fmla="*/ 3178175 w 3479800"/>
                <a:gd name="connsiteY49" fmla="*/ 352425 h 701675"/>
                <a:gd name="connsiteX50" fmla="*/ 3086100 w 3479800"/>
                <a:gd name="connsiteY50" fmla="*/ 412750 h 701675"/>
                <a:gd name="connsiteX51" fmla="*/ 2930525 w 3479800"/>
                <a:gd name="connsiteY51" fmla="*/ 492125 h 701675"/>
                <a:gd name="connsiteX52" fmla="*/ 2790825 w 3479800"/>
                <a:gd name="connsiteY52" fmla="*/ 542925 h 701675"/>
                <a:gd name="connsiteX53" fmla="*/ 2638425 w 3479800"/>
                <a:gd name="connsiteY53" fmla="*/ 587375 h 701675"/>
                <a:gd name="connsiteX54" fmla="*/ 2505075 w 3479800"/>
                <a:gd name="connsiteY54" fmla="*/ 619125 h 701675"/>
                <a:gd name="connsiteX55" fmla="*/ 2368550 w 3479800"/>
                <a:gd name="connsiteY55" fmla="*/ 641350 h 701675"/>
                <a:gd name="connsiteX56" fmla="*/ 2254250 w 3479800"/>
                <a:gd name="connsiteY56" fmla="*/ 660400 h 701675"/>
                <a:gd name="connsiteX57" fmla="*/ 2082800 w 3479800"/>
                <a:gd name="connsiteY57" fmla="*/ 673100 h 701675"/>
                <a:gd name="connsiteX58" fmla="*/ 1806575 w 3479800"/>
                <a:gd name="connsiteY58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704850 w 3479800"/>
                <a:gd name="connsiteY14" fmla="*/ 377825 h 701675"/>
                <a:gd name="connsiteX15" fmla="*/ 822325 w 3479800"/>
                <a:gd name="connsiteY15" fmla="*/ 406400 h 701675"/>
                <a:gd name="connsiteX16" fmla="*/ 942975 w 3479800"/>
                <a:gd name="connsiteY16" fmla="*/ 434975 h 701675"/>
                <a:gd name="connsiteX17" fmla="*/ 1050925 w 3479800"/>
                <a:gd name="connsiteY17" fmla="*/ 454025 h 701675"/>
                <a:gd name="connsiteX18" fmla="*/ 1152525 w 3479800"/>
                <a:gd name="connsiteY18" fmla="*/ 466725 h 701675"/>
                <a:gd name="connsiteX19" fmla="*/ 1254125 w 3479800"/>
                <a:gd name="connsiteY19" fmla="*/ 476250 h 701675"/>
                <a:gd name="connsiteX20" fmla="*/ 1339850 w 3479800"/>
                <a:gd name="connsiteY20" fmla="*/ 476250 h 701675"/>
                <a:gd name="connsiteX21" fmla="*/ 1533525 w 3479800"/>
                <a:gd name="connsiteY21" fmla="*/ 476250 h 701675"/>
                <a:gd name="connsiteX22" fmla="*/ 1720850 w 3479800"/>
                <a:gd name="connsiteY22" fmla="*/ 488950 h 701675"/>
                <a:gd name="connsiteX23" fmla="*/ 1835150 w 3479800"/>
                <a:gd name="connsiteY23" fmla="*/ 488950 h 701675"/>
                <a:gd name="connsiteX24" fmla="*/ 1997075 w 3479800"/>
                <a:gd name="connsiteY24" fmla="*/ 479425 h 701675"/>
                <a:gd name="connsiteX25" fmla="*/ 2051050 w 3479800"/>
                <a:gd name="connsiteY25" fmla="*/ 473075 h 701675"/>
                <a:gd name="connsiteX26" fmla="*/ 2206625 w 3479800"/>
                <a:gd name="connsiteY26" fmla="*/ 454025 h 701675"/>
                <a:gd name="connsiteX27" fmla="*/ 2355850 w 3479800"/>
                <a:gd name="connsiteY27" fmla="*/ 434975 h 701675"/>
                <a:gd name="connsiteX28" fmla="*/ 2479675 w 3479800"/>
                <a:gd name="connsiteY28" fmla="*/ 419100 h 701675"/>
                <a:gd name="connsiteX29" fmla="*/ 2593975 w 3479800"/>
                <a:gd name="connsiteY29" fmla="*/ 400050 h 701675"/>
                <a:gd name="connsiteX30" fmla="*/ 2676525 w 3479800"/>
                <a:gd name="connsiteY30" fmla="*/ 384175 h 701675"/>
                <a:gd name="connsiteX31" fmla="*/ 2759075 w 3479800"/>
                <a:gd name="connsiteY31" fmla="*/ 361950 h 701675"/>
                <a:gd name="connsiteX32" fmla="*/ 2914650 w 3479800"/>
                <a:gd name="connsiteY32" fmla="*/ 301625 h 701675"/>
                <a:gd name="connsiteX33" fmla="*/ 3025775 w 3479800"/>
                <a:gd name="connsiteY33" fmla="*/ 257175 h 701675"/>
                <a:gd name="connsiteX34" fmla="*/ 3133725 w 3479800"/>
                <a:gd name="connsiteY34" fmla="*/ 200025 h 701675"/>
                <a:gd name="connsiteX35" fmla="*/ 3203575 w 3479800"/>
                <a:gd name="connsiteY35" fmla="*/ 158750 h 701675"/>
                <a:gd name="connsiteX36" fmla="*/ 3289300 w 3479800"/>
                <a:gd name="connsiteY36" fmla="*/ 101600 h 701675"/>
                <a:gd name="connsiteX37" fmla="*/ 3368675 w 3479800"/>
                <a:gd name="connsiteY37" fmla="*/ 41275 h 701675"/>
                <a:gd name="connsiteX38" fmla="*/ 3390900 w 3479800"/>
                <a:gd name="connsiteY38" fmla="*/ 28575 h 701675"/>
                <a:gd name="connsiteX39" fmla="*/ 3425825 w 3479800"/>
                <a:gd name="connsiteY39" fmla="*/ 9525 h 701675"/>
                <a:gd name="connsiteX40" fmla="*/ 3451225 w 3479800"/>
                <a:gd name="connsiteY40" fmla="*/ 0 h 701675"/>
                <a:gd name="connsiteX41" fmla="*/ 3470275 w 3479800"/>
                <a:gd name="connsiteY41" fmla="*/ 3175 h 701675"/>
                <a:gd name="connsiteX42" fmla="*/ 3479800 w 3479800"/>
                <a:gd name="connsiteY42" fmla="*/ 19050 h 701675"/>
                <a:gd name="connsiteX43" fmla="*/ 3476625 w 3479800"/>
                <a:gd name="connsiteY43" fmla="*/ 44450 h 701675"/>
                <a:gd name="connsiteX44" fmla="*/ 3467100 w 3479800"/>
                <a:gd name="connsiteY44" fmla="*/ 85725 h 701675"/>
                <a:gd name="connsiteX45" fmla="*/ 3435350 w 3479800"/>
                <a:gd name="connsiteY45" fmla="*/ 139700 h 701675"/>
                <a:gd name="connsiteX46" fmla="*/ 3368675 w 3479800"/>
                <a:gd name="connsiteY46" fmla="*/ 203200 h 701675"/>
                <a:gd name="connsiteX47" fmla="*/ 3298825 w 3479800"/>
                <a:gd name="connsiteY47" fmla="*/ 266700 h 701675"/>
                <a:gd name="connsiteX48" fmla="*/ 3178175 w 3479800"/>
                <a:gd name="connsiteY48" fmla="*/ 352425 h 701675"/>
                <a:gd name="connsiteX49" fmla="*/ 3086100 w 3479800"/>
                <a:gd name="connsiteY49" fmla="*/ 412750 h 701675"/>
                <a:gd name="connsiteX50" fmla="*/ 2930525 w 3479800"/>
                <a:gd name="connsiteY50" fmla="*/ 492125 h 701675"/>
                <a:gd name="connsiteX51" fmla="*/ 2790825 w 3479800"/>
                <a:gd name="connsiteY51" fmla="*/ 542925 h 701675"/>
                <a:gd name="connsiteX52" fmla="*/ 2638425 w 3479800"/>
                <a:gd name="connsiteY52" fmla="*/ 587375 h 701675"/>
                <a:gd name="connsiteX53" fmla="*/ 2505075 w 3479800"/>
                <a:gd name="connsiteY53" fmla="*/ 619125 h 701675"/>
                <a:gd name="connsiteX54" fmla="*/ 2368550 w 3479800"/>
                <a:gd name="connsiteY54" fmla="*/ 641350 h 701675"/>
                <a:gd name="connsiteX55" fmla="*/ 2254250 w 3479800"/>
                <a:gd name="connsiteY55" fmla="*/ 660400 h 701675"/>
                <a:gd name="connsiteX56" fmla="*/ 2082800 w 3479800"/>
                <a:gd name="connsiteY56" fmla="*/ 673100 h 701675"/>
                <a:gd name="connsiteX57" fmla="*/ 1806575 w 3479800"/>
                <a:gd name="connsiteY57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822325 w 3479800"/>
                <a:gd name="connsiteY14" fmla="*/ 406400 h 701675"/>
                <a:gd name="connsiteX15" fmla="*/ 942975 w 3479800"/>
                <a:gd name="connsiteY15" fmla="*/ 434975 h 701675"/>
                <a:gd name="connsiteX16" fmla="*/ 1050925 w 3479800"/>
                <a:gd name="connsiteY16" fmla="*/ 454025 h 701675"/>
                <a:gd name="connsiteX17" fmla="*/ 1152525 w 3479800"/>
                <a:gd name="connsiteY17" fmla="*/ 466725 h 701675"/>
                <a:gd name="connsiteX18" fmla="*/ 1254125 w 3479800"/>
                <a:gd name="connsiteY18" fmla="*/ 476250 h 701675"/>
                <a:gd name="connsiteX19" fmla="*/ 1339850 w 3479800"/>
                <a:gd name="connsiteY19" fmla="*/ 476250 h 701675"/>
                <a:gd name="connsiteX20" fmla="*/ 1533525 w 3479800"/>
                <a:gd name="connsiteY20" fmla="*/ 476250 h 701675"/>
                <a:gd name="connsiteX21" fmla="*/ 1720850 w 3479800"/>
                <a:gd name="connsiteY21" fmla="*/ 488950 h 701675"/>
                <a:gd name="connsiteX22" fmla="*/ 1835150 w 3479800"/>
                <a:gd name="connsiteY22" fmla="*/ 488950 h 701675"/>
                <a:gd name="connsiteX23" fmla="*/ 1997075 w 3479800"/>
                <a:gd name="connsiteY23" fmla="*/ 479425 h 701675"/>
                <a:gd name="connsiteX24" fmla="*/ 2051050 w 3479800"/>
                <a:gd name="connsiteY24" fmla="*/ 473075 h 701675"/>
                <a:gd name="connsiteX25" fmla="*/ 2206625 w 3479800"/>
                <a:gd name="connsiteY25" fmla="*/ 454025 h 701675"/>
                <a:gd name="connsiteX26" fmla="*/ 2355850 w 3479800"/>
                <a:gd name="connsiteY26" fmla="*/ 434975 h 701675"/>
                <a:gd name="connsiteX27" fmla="*/ 2479675 w 3479800"/>
                <a:gd name="connsiteY27" fmla="*/ 419100 h 701675"/>
                <a:gd name="connsiteX28" fmla="*/ 2593975 w 3479800"/>
                <a:gd name="connsiteY28" fmla="*/ 400050 h 701675"/>
                <a:gd name="connsiteX29" fmla="*/ 2676525 w 3479800"/>
                <a:gd name="connsiteY29" fmla="*/ 384175 h 701675"/>
                <a:gd name="connsiteX30" fmla="*/ 2759075 w 3479800"/>
                <a:gd name="connsiteY30" fmla="*/ 361950 h 701675"/>
                <a:gd name="connsiteX31" fmla="*/ 2914650 w 3479800"/>
                <a:gd name="connsiteY31" fmla="*/ 301625 h 701675"/>
                <a:gd name="connsiteX32" fmla="*/ 3025775 w 3479800"/>
                <a:gd name="connsiteY32" fmla="*/ 257175 h 701675"/>
                <a:gd name="connsiteX33" fmla="*/ 3133725 w 3479800"/>
                <a:gd name="connsiteY33" fmla="*/ 200025 h 701675"/>
                <a:gd name="connsiteX34" fmla="*/ 3203575 w 3479800"/>
                <a:gd name="connsiteY34" fmla="*/ 158750 h 701675"/>
                <a:gd name="connsiteX35" fmla="*/ 3289300 w 3479800"/>
                <a:gd name="connsiteY35" fmla="*/ 101600 h 701675"/>
                <a:gd name="connsiteX36" fmla="*/ 3368675 w 3479800"/>
                <a:gd name="connsiteY36" fmla="*/ 41275 h 701675"/>
                <a:gd name="connsiteX37" fmla="*/ 3390900 w 3479800"/>
                <a:gd name="connsiteY37" fmla="*/ 28575 h 701675"/>
                <a:gd name="connsiteX38" fmla="*/ 3425825 w 3479800"/>
                <a:gd name="connsiteY38" fmla="*/ 9525 h 701675"/>
                <a:gd name="connsiteX39" fmla="*/ 3451225 w 3479800"/>
                <a:gd name="connsiteY39" fmla="*/ 0 h 701675"/>
                <a:gd name="connsiteX40" fmla="*/ 3470275 w 3479800"/>
                <a:gd name="connsiteY40" fmla="*/ 3175 h 701675"/>
                <a:gd name="connsiteX41" fmla="*/ 3479800 w 3479800"/>
                <a:gd name="connsiteY41" fmla="*/ 19050 h 701675"/>
                <a:gd name="connsiteX42" fmla="*/ 3476625 w 3479800"/>
                <a:gd name="connsiteY42" fmla="*/ 44450 h 701675"/>
                <a:gd name="connsiteX43" fmla="*/ 3467100 w 3479800"/>
                <a:gd name="connsiteY43" fmla="*/ 85725 h 701675"/>
                <a:gd name="connsiteX44" fmla="*/ 3435350 w 3479800"/>
                <a:gd name="connsiteY44" fmla="*/ 139700 h 701675"/>
                <a:gd name="connsiteX45" fmla="*/ 3368675 w 3479800"/>
                <a:gd name="connsiteY45" fmla="*/ 203200 h 701675"/>
                <a:gd name="connsiteX46" fmla="*/ 3298825 w 3479800"/>
                <a:gd name="connsiteY46" fmla="*/ 266700 h 701675"/>
                <a:gd name="connsiteX47" fmla="*/ 3178175 w 3479800"/>
                <a:gd name="connsiteY47" fmla="*/ 352425 h 701675"/>
                <a:gd name="connsiteX48" fmla="*/ 3086100 w 3479800"/>
                <a:gd name="connsiteY48" fmla="*/ 412750 h 701675"/>
                <a:gd name="connsiteX49" fmla="*/ 2930525 w 3479800"/>
                <a:gd name="connsiteY49" fmla="*/ 492125 h 701675"/>
                <a:gd name="connsiteX50" fmla="*/ 2790825 w 3479800"/>
                <a:gd name="connsiteY50" fmla="*/ 542925 h 701675"/>
                <a:gd name="connsiteX51" fmla="*/ 2638425 w 3479800"/>
                <a:gd name="connsiteY51" fmla="*/ 587375 h 701675"/>
                <a:gd name="connsiteX52" fmla="*/ 2505075 w 3479800"/>
                <a:gd name="connsiteY52" fmla="*/ 619125 h 701675"/>
                <a:gd name="connsiteX53" fmla="*/ 2368550 w 3479800"/>
                <a:gd name="connsiteY53" fmla="*/ 641350 h 701675"/>
                <a:gd name="connsiteX54" fmla="*/ 2254250 w 3479800"/>
                <a:gd name="connsiteY54" fmla="*/ 660400 h 701675"/>
                <a:gd name="connsiteX55" fmla="*/ 2082800 w 3479800"/>
                <a:gd name="connsiteY55" fmla="*/ 673100 h 701675"/>
                <a:gd name="connsiteX56" fmla="*/ 1806575 w 3479800"/>
                <a:gd name="connsiteY56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942975 w 3479800"/>
                <a:gd name="connsiteY14" fmla="*/ 434975 h 701675"/>
                <a:gd name="connsiteX15" fmla="*/ 1050925 w 3479800"/>
                <a:gd name="connsiteY15" fmla="*/ 454025 h 701675"/>
                <a:gd name="connsiteX16" fmla="*/ 1152525 w 3479800"/>
                <a:gd name="connsiteY16" fmla="*/ 466725 h 701675"/>
                <a:gd name="connsiteX17" fmla="*/ 1254125 w 3479800"/>
                <a:gd name="connsiteY17" fmla="*/ 476250 h 701675"/>
                <a:gd name="connsiteX18" fmla="*/ 1339850 w 3479800"/>
                <a:gd name="connsiteY18" fmla="*/ 476250 h 701675"/>
                <a:gd name="connsiteX19" fmla="*/ 1533525 w 3479800"/>
                <a:gd name="connsiteY19" fmla="*/ 476250 h 701675"/>
                <a:gd name="connsiteX20" fmla="*/ 1720850 w 3479800"/>
                <a:gd name="connsiteY20" fmla="*/ 488950 h 701675"/>
                <a:gd name="connsiteX21" fmla="*/ 1835150 w 3479800"/>
                <a:gd name="connsiteY21" fmla="*/ 488950 h 701675"/>
                <a:gd name="connsiteX22" fmla="*/ 1997075 w 3479800"/>
                <a:gd name="connsiteY22" fmla="*/ 479425 h 701675"/>
                <a:gd name="connsiteX23" fmla="*/ 2051050 w 3479800"/>
                <a:gd name="connsiteY23" fmla="*/ 473075 h 701675"/>
                <a:gd name="connsiteX24" fmla="*/ 2206625 w 3479800"/>
                <a:gd name="connsiteY24" fmla="*/ 454025 h 701675"/>
                <a:gd name="connsiteX25" fmla="*/ 2355850 w 3479800"/>
                <a:gd name="connsiteY25" fmla="*/ 434975 h 701675"/>
                <a:gd name="connsiteX26" fmla="*/ 2479675 w 3479800"/>
                <a:gd name="connsiteY26" fmla="*/ 419100 h 701675"/>
                <a:gd name="connsiteX27" fmla="*/ 2593975 w 3479800"/>
                <a:gd name="connsiteY27" fmla="*/ 400050 h 701675"/>
                <a:gd name="connsiteX28" fmla="*/ 2676525 w 3479800"/>
                <a:gd name="connsiteY28" fmla="*/ 384175 h 701675"/>
                <a:gd name="connsiteX29" fmla="*/ 2759075 w 3479800"/>
                <a:gd name="connsiteY29" fmla="*/ 361950 h 701675"/>
                <a:gd name="connsiteX30" fmla="*/ 2914650 w 3479800"/>
                <a:gd name="connsiteY30" fmla="*/ 301625 h 701675"/>
                <a:gd name="connsiteX31" fmla="*/ 3025775 w 3479800"/>
                <a:gd name="connsiteY31" fmla="*/ 257175 h 701675"/>
                <a:gd name="connsiteX32" fmla="*/ 3133725 w 3479800"/>
                <a:gd name="connsiteY32" fmla="*/ 200025 h 701675"/>
                <a:gd name="connsiteX33" fmla="*/ 3203575 w 3479800"/>
                <a:gd name="connsiteY33" fmla="*/ 158750 h 701675"/>
                <a:gd name="connsiteX34" fmla="*/ 3289300 w 3479800"/>
                <a:gd name="connsiteY34" fmla="*/ 101600 h 701675"/>
                <a:gd name="connsiteX35" fmla="*/ 3368675 w 3479800"/>
                <a:gd name="connsiteY35" fmla="*/ 41275 h 701675"/>
                <a:gd name="connsiteX36" fmla="*/ 3390900 w 3479800"/>
                <a:gd name="connsiteY36" fmla="*/ 28575 h 701675"/>
                <a:gd name="connsiteX37" fmla="*/ 3425825 w 3479800"/>
                <a:gd name="connsiteY37" fmla="*/ 9525 h 701675"/>
                <a:gd name="connsiteX38" fmla="*/ 3451225 w 3479800"/>
                <a:gd name="connsiteY38" fmla="*/ 0 h 701675"/>
                <a:gd name="connsiteX39" fmla="*/ 3470275 w 3479800"/>
                <a:gd name="connsiteY39" fmla="*/ 3175 h 701675"/>
                <a:gd name="connsiteX40" fmla="*/ 3479800 w 3479800"/>
                <a:gd name="connsiteY40" fmla="*/ 19050 h 701675"/>
                <a:gd name="connsiteX41" fmla="*/ 3476625 w 3479800"/>
                <a:gd name="connsiteY41" fmla="*/ 44450 h 701675"/>
                <a:gd name="connsiteX42" fmla="*/ 3467100 w 3479800"/>
                <a:gd name="connsiteY42" fmla="*/ 85725 h 701675"/>
                <a:gd name="connsiteX43" fmla="*/ 3435350 w 3479800"/>
                <a:gd name="connsiteY43" fmla="*/ 139700 h 701675"/>
                <a:gd name="connsiteX44" fmla="*/ 3368675 w 3479800"/>
                <a:gd name="connsiteY44" fmla="*/ 203200 h 701675"/>
                <a:gd name="connsiteX45" fmla="*/ 3298825 w 3479800"/>
                <a:gd name="connsiteY45" fmla="*/ 266700 h 701675"/>
                <a:gd name="connsiteX46" fmla="*/ 3178175 w 3479800"/>
                <a:gd name="connsiteY46" fmla="*/ 352425 h 701675"/>
                <a:gd name="connsiteX47" fmla="*/ 3086100 w 3479800"/>
                <a:gd name="connsiteY47" fmla="*/ 412750 h 701675"/>
                <a:gd name="connsiteX48" fmla="*/ 2930525 w 3479800"/>
                <a:gd name="connsiteY48" fmla="*/ 492125 h 701675"/>
                <a:gd name="connsiteX49" fmla="*/ 2790825 w 3479800"/>
                <a:gd name="connsiteY49" fmla="*/ 542925 h 701675"/>
                <a:gd name="connsiteX50" fmla="*/ 2638425 w 3479800"/>
                <a:gd name="connsiteY50" fmla="*/ 587375 h 701675"/>
                <a:gd name="connsiteX51" fmla="*/ 2505075 w 3479800"/>
                <a:gd name="connsiteY51" fmla="*/ 619125 h 701675"/>
                <a:gd name="connsiteX52" fmla="*/ 2368550 w 3479800"/>
                <a:gd name="connsiteY52" fmla="*/ 641350 h 701675"/>
                <a:gd name="connsiteX53" fmla="*/ 2254250 w 3479800"/>
                <a:gd name="connsiteY53" fmla="*/ 660400 h 701675"/>
                <a:gd name="connsiteX54" fmla="*/ 2082800 w 3479800"/>
                <a:gd name="connsiteY54" fmla="*/ 673100 h 701675"/>
                <a:gd name="connsiteX55" fmla="*/ 1806575 w 3479800"/>
                <a:gd name="connsiteY55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050925 w 3479800"/>
                <a:gd name="connsiteY14" fmla="*/ 454025 h 701675"/>
                <a:gd name="connsiteX15" fmla="*/ 1152525 w 3479800"/>
                <a:gd name="connsiteY15" fmla="*/ 466725 h 701675"/>
                <a:gd name="connsiteX16" fmla="*/ 1254125 w 3479800"/>
                <a:gd name="connsiteY16" fmla="*/ 476250 h 701675"/>
                <a:gd name="connsiteX17" fmla="*/ 1339850 w 3479800"/>
                <a:gd name="connsiteY17" fmla="*/ 476250 h 701675"/>
                <a:gd name="connsiteX18" fmla="*/ 1533525 w 3479800"/>
                <a:gd name="connsiteY18" fmla="*/ 476250 h 701675"/>
                <a:gd name="connsiteX19" fmla="*/ 1720850 w 3479800"/>
                <a:gd name="connsiteY19" fmla="*/ 488950 h 701675"/>
                <a:gd name="connsiteX20" fmla="*/ 1835150 w 3479800"/>
                <a:gd name="connsiteY20" fmla="*/ 488950 h 701675"/>
                <a:gd name="connsiteX21" fmla="*/ 1997075 w 3479800"/>
                <a:gd name="connsiteY21" fmla="*/ 479425 h 701675"/>
                <a:gd name="connsiteX22" fmla="*/ 2051050 w 3479800"/>
                <a:gd name="connsiteY22" fmla="*/ 473075 h 701675"/>
                <a:gd name="connsiteX23" fmla="*/ 2206625 w 3479800"/>
                <a:gd name="connsiteY23" fmla="*/ 454025 h 701675"/>
                <a:gd name="connsiteX24" fmla="*/ 2355850 w 3479800"/>
                <a:gd name="connsiteY24" fmla="*/ 434975 h 701675"/>
                <a:gd name="connsiteX25" fmla="*/ 2479675 w 3479800"/>
                <a:gd name="connsiteY25" fmla="*/ 419100 h 701675"/>
                <a:gd name="connsiteX26" fmla="*/ 2593975 w 3479800"/>
                <a:gd name="connsiteY26" fmla="*/ 400050 h 701675"/>
                <a:gd name="connsiteX27" fmla="*/ 2676525 w 3479800"/>
                <a:gd name="connsiteY27" fmla="*/ 384175 h 701675"/>
                <a:gd name="connsiteX28" fmla="*/ 2759075 w 3479800"/>
                <a:gd name="connsiteY28" fmla="*/ 361950 h 701675"/>
                <a:gd name="connsiteX29" fmla="*/ 2914650 w 3479800"/>
                <a:gd name="connsiteY29" fmla="*/ 301625 h 701675"/>
                <a:gd name="connsiteX30" fmla="*/ 3025775 w 3479800"/>
                <a:gd name="connsiteY30" fmla="*/ 257175 h 701675"/>
                <a:gd name="connsiteX31" fmla="*/ 3133725 w 3479800"/>
                <a:gd name="connsiteY31" fmla="*/ 200025 h 701675"/>
                <a:gd name="connsiteX32" fmla="*/ 3203575 w 3479800"/>
                <a:gd name="connsiteY32" fmla="*/ 158750 h 701675"/>
                <a:gd name="connsiteX33" fmla="*/ 3289300 w 3479800"/>
                <a:gd name="connsiteY33" fmla="*/ 101600 h 701675"/>
                <a:gd name="connsiteX34" fmla="*/ 3368675 w 3479800"/>
                <a:gd name="connsiteY34" fmla="*/ 41275 h 701675"/>
                <a:gd name="connsiteX35" fmla="*/ 3390900 w 3479800"/>
                <a:gd name="connsiteY35" fmla="*/ 28575 h 701675"/>
                <a:gd name="connsiteX36" fmla="*/ 3425825 w 3479800"/>
                <a:gd name="connsiteY36" fmla="*/ 9525 h 701675"/>
                <a:gd name="connsiteX37" fmla="*/ 3451225 w 3479800"/>
                <a:gd name="connsiteY37" fmla="*/ 0 h 701675"/>
                <a:gd name="connsiteX38" fmla="*/ 3470275 w 3479800"/>
                <a:gd name="connsiteY38" fmla="*/ 3175 h 701675"/>
                <a:gd name="connsiteX39" fmla="*/ 3479800 w 3479800"/>
                <a:gd name="connsiteY39" fmla="*/ 19050 h 701675"/>
                <a:gd name="connsiteX40" fmla="*/ 3476625 w 3479800"/>
                <a:gd name="connsiteY40" fmla="*/ 44450 h 701675"/>
                <a:gd name="connsiteX41" fmla="*/ 3467100 w 3479800"/>
                <a:gd name="connsiteY41" fmla="*/ 85725 h 701675"/>
                <a:gd name="connsiteX42" fmla="*/ 3435350 w 3479800"/>
                <a:gd name="connsiteY42" fmla="*/ 139700 h 701675"/>
                <a:gd name="connsiteX43" fmla="*/ 3368675 w 3479800"/>
                <a:gd name="connsiteY43" fmla="*/ 203200 h 701675"/>
                <a:gd name="connsiteX44" fmla="*/ 3298825 w 3479800"/>
                <a:gd name="connsiteY44" fmla="*/ 266700 h 701675"/>
                <a:gd name="connsiteX45" fmla="*/ 3178175 w 3479800"/>
                <a:gd name="connsiteY45" fmla="*/ 352425 h 701675"/>
                <a:gd name="connsiteX46" fmla="*/ 3086100 w 3479800"/>
                <a:gd name="connsiteY46" fmla="*/ 412750 h 701675"/>
                <a:gd name="connsiteX47" fmla="*/ 2930525 w 3479800"/>
                <a:gd name="connsiteY47" fmla="*/ 492125 h 701675"/>
                <a:gd name="connsiteX48" fmla="*/ 2790825 w 3479800"/>
                <a:gd name="connsiteY48" fmla="*/ 542925 h 701675"/>
                <a:gd name="connsiteX49" fmla="*/ 2638425 w 3479800"/>
                <a:gd name="connsiteY49" fmla="*/ 587375 h 701675"/>
                <a:gd name="connsiteX50" fmla="*/ 2505075 w 3479800"/>
                <a:gd name="connsiteY50" fmla="*/ 619125 h 701675"/>
                <a:gd name="connsiteX51" fmla="*/ 2368550 w 3479800"/>
                <a:gd name="connsiteY51" fmla="*/ 641350 h 701675"/>
                <a:gd name="connsiteX52" fmla="*/ 2254250 w 3479800"/>
                <a:gd name="connsiteY52" fmla="*/ 660400 h 701675"/>
                <a:gd name="connsiteX53" fmla="*/ 2082800 w 3479800"/>
                <a:gd name="connsiteY53" fmla="*/ 673100 h 701675"/>
                <a:gd name="connsiteX54" fmla="*/ 1806575 w 3479800"/>
                <a:gd name="connsiteY54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152525 w 3479800"/>
                <a:gd name="connsiteY14" fmla="*/ 466725 h 701675"/>
                <a:gd name="connsiteX15" fmla="*/ 1254125 w 3479800"/>
                <a:gd name="connsiteY15" fmla="*/ 476250 h 701675"/>
                <a:gd name="connsiteX16" fmla="*/ 1339850 w 3479800"/>
                <a:gd name="connsiteY16" fmla="*/ 476250 h 701675"/>
                <a:gd name="connsiteX17" fmla="*/ 1533525 w 3479800"/>
                <a:gd name="connsiteY17" fmla="*/ 476250 h 701675"/>
                <a:gd name="connsiteX18" fmla="*/ 1720850 w 3479800"/>
                <a:gd name="connsiteY18" fmla="*/ 488950 h 701675"/>
                <a:gd name="connsiteX19" fmla="*/ 1835150 w 3479800"/>
                <a:gd name="connsiteY19" fmla="*/ 488950 h 701675"/>
                <a:gd name="connsiteX20" fmla="*/ 1997075 w 3479800"/>
                <a:gd name="connsiteY20" fmla="*/ 479425 h 701675"/>
                <a:gd name="connsiteX21" fmla="*/ 2051050 w 3479800"/>
                <a:gd name="connsiteY21" fmla="*/ 473075 h 701675"/>
                <a:gd name="connsiteX22" fmla="*/ 2206625 w 3479800"/>
                <a:gd name="connsiteY22" fmla="*/ 454025 h 701675"/>
                <a:gd name="connsiteX23" fmla="*/ 2355850 w 3479800"/>
                <a:gd name="connsiteY23" fmla="*/ 434975 h 701675"/>
                <a:gd name="connsiteX24" fmla="*/ 2479675 w 3479800"/>
                <a:gd name="connsiteY24" fmla="*/ 419100 h 701675"/>
                <a:gd name="connsiteX25" fmla="*/ 2593975 w 3479800"/>
                <a:gd name="connsiteY25" fmla="*/ 400050 h 701675"/>
                <a:gd name="connsiteX26" fmla="*/ 2676525 w 3479800"/>
                <a:gd name="connsiteY26" fmla="*/ 384175 h 701675"/>
                <a:gd name="connsiteX27" fmla="*/ 2759075 w 3479800"/>
                <a:gd name="connsiteY27" fmla="*/ 361950 h 701675"/>
                <a:gd name="connsiteX28" fmla="*/ 2914650 w 3479800"/>
                <a:gd name="connsiteY28" fmla="*/ 301625 h 701675"/>
                <a:gd name="connsiteX29" fmla="*/ 3025775 w 3479800"/>
                <a:gd name="connsiteY29" fmla="*/ 257175 h 701675"/>
                <a:gd name="connsiteX30" fmla="*/ 3133725 w 3479800"/>
                <a:gd name="connsiteY30" fmla="*/ 200025 h 701675"/>
                <a:gd name="connsiteX31" fmla="*/ 3203575 w 3479800"/>
                <a:gd name="connsiteY31" fmla="*/ 158750 h 701675"/>
                <a:gd name="connsiteX32" fmla="*/ 3289300 w 3479800"/>
                <a:gd name="connsiteY32" fmla="*/ 101600 h 701675"/>
                <a:gd name="connsiteX33" fmla="*/ 3368675 w 3479800"/>
                <a:gd name="connsiteY33" fmla="*/ 41275 h 701675"/>
                <a:gd name="connsiteX34" fmla="*/ 3390900 w 3479800"/>
                <a:gd name="connsiteY34" fmla="*/ 28575 h 701675"/>
                <a:gd name="connsiteX35" fmla="*/ 3425825 w 3479800"/>
                <a:gd name="connsiteY35" fmla="*/ 9525 h 701675"/>
                <a:gd name="connsiteX36" fmla="*/ 3451225 w 3479800"/>
                <a:gd name="connsiteY36" fmla="*/ 0 h 701675"/>
                <a:gd name="connsiteX37" fmla="*/ 3470275 w 3479800"/>
                <a:gd name="connsiteY37" fmla="*/ 3175 h 701675"/>
                <a:gd name="connsiteX38" fmla="*/ 3479800 w 3479800"/>
                <a:gd name="connsiteY38" fmla="*/ 19050 h 701675"/>
                <a:gd name="connsiteX39" fmla="*/ 3476625 w 3479800"/>
                <a:gd name="connsiteY39" fmla="*/ 44450 h 701675"/>
                <a:gd name="connsiteX40" fmla="*/ 3467100 w 3479800"/>
                <a:gd name="connsiteY40" fmla="*/ 85725 h 701675"/>
                <a:gd name="connsiteX41" fmla="*/ 3435350 w 3479800"/>
                <a:gd name="connsiteY41" fmla="*/ 139700 h 701675"/>
                <a:gd name="connsiteX42" fmla="*/ 3368675 w 3479800"/>
                <a:gd name="connsiteY42" fmla="*/ 203200 h 701675"/>
                <a:gd name="connsiteX43" fmla="*/ 3298825 w 3479800"/>
                <a:gd name="connsiteY43" fmla="*/ 266700 h 701675"/>
                <a:gd name="connsiteX44" fmla="*/ 3178175 w 3479800"/>
                <a:gd name="connsiteY44" fmla="*/ 352425 h 701675"/>
                <a:gd name="connsiteX45" fmla="*/ 3086100 w 3479800"/>
                <a:gd name="connsiteY45" fmla="*/ 412750 h 701675"/>
                <a:gd name="connsiteX46" fmla="*/ 2930525 w 3479800"/>
                <a:gd name="connsiteY46" fmla="*/ 492125 h 701675"/>
                <a:gd name="connsiteX47" fmla="*/ 2790825 w 3479800"/>
                <a:gd name="connsiteY47" fmla="*/ 542925 h 701675"/>
                <a:gd name="connsiteX48" fmla="*/ 2638425 w 3479800"/>
                <a:gd name="connsiteY48" fmla="*/ 587375 h 701675"/>
                <a:gd name="connsiteX49" fmla="*/ 2505075 w 3479800"/>
                <a:gd name="connsiteY49" fmla="*/ 619125 h 701675"/>
                <a:gd name="connsiteX50" fmla="*/ 2368550 w 3479800"/>
                <a:gd name="connsiteY50" fmla="*/ 641350 h 701675"/>
                <a:gd name="connsiteX51" fmla="*/ 2254250 w 3479800"/>
                <a:gd name="connsiteY51" fmla="*/ 660400 h 701675"/>
                <a:gd name="connsiteX52" fmla="*/ 2082800 w 3479800"/>
                <a:gd name="connsiteY52" fmla="*/ 673100 h 701675"/>
                <a:gd name="connsiteX53" fmla="*/ 1806575 w 3479800"/>
                <a:gd name="connsiteY5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254125 w 3479800"/>
                <a:gd name="connsiteY14" fmla="*/ 476250 h 701675"/>
                <a:gd name="connsiteX15" fmla="*/ 1339850 w 3479800"/>
                <a:gd name="connsiteY15" fmla="*/ 476250 h 701675"/>
                <a:gd name="connsiteX16" fmla="*/ 1533525 w 3479800"/>
                <a:gd name="connsiteY16" fmla="*/ 476250 h 701675"/>
                <a:gd name="connsiteX17" fmla="*/ 1720850 w 3479800"/>
                <a:gd name="connsiteY17" fmla="*/ 488950 h 701675"/>
                <a:gd name="connsiteX18" fmla="*/ 1835150 w 3479800"/>
                <a:gd name="connsiteY18" fmla="*/ 488950 h 701675"/>
                <a:gd name="connsiteX19" fmla="*/ 1997075 w 3479800"/>
                <a:gd name="connsiteY19" fmla="*/ 479425 h 701675"/>
                <a:gd name="connsiteX20" fmla="*/ 2051050 w 3479800"/>
                <a:gd name="connsiteY20" fmla="*/ 473075 h 701675"/>
                <a:gd name="connsiteX21" fmla="*/ 2206625 w 3479800"/>
                <a:gd name="connsiteY21" fmla="*/ 454025 h 701675"/>
                <a:gd name="connsiteX22" fmla="*/ 2355850 w 3479800"/>
                <a:gd name="connsiteY22" fmla="*/ 434975 h 701675"/>
                <a:gd name="connsiteX23" fmla="*/ 2479675 w 3479800"/>
                <a:gd name="connsiteY23" fmla="*/ 419100 h 701675"/>
                <a:gd name="connsiteX24" fmla="*/ 2593975 w 3479800"/>
                <a:gd name="connsiteY24" fmla="*/ 400050 h 701675"/>
                <a:gd name="connsiteX25" fmla="*/ 2676525 w 3479800"/>
                <a:gd name="connsiteY25" fmla="*/ 384175 h 701675"/>
                <a:gd name="connsiteX26" fmla="*/ 2759075 w 3479800"/>
                <a:gd name="connsiteY26" fmla="*/ 361950 h 701675"/>
                <a:gd name="connsiteX27" fmla="*/ 2914650 w 3479800"/>
                <a:gd name="connsiteY27" fmla="*/ 301625 h 701675"/>
                <a:gd name="connsiteX28" fmla="*/ 3025775 w 3479800"/>
                <a:gd name="connsiteY28" fmla="*/ 257175 h 701675"/>
                <a:gd name="connsiteX29" fmla="*/ 3133725 w 3479800"/>
                <a:gd name="connsiteY29" fmla="*/ 200025 h 701675"/>
                <a:gd name="connsiteX30" fmla="*/ 3203575 w 3479800"/>
                <a:gd name="connsiteY30" fmla="*/ 158750 h 701675"/>
                <a:gd name="connsiteX31" fmla="*/ 3289300 w 3479800"/>
                <a:gd name="connsiteY31" fmla="*/ 101600 h 701675"/>
                <a:gd name="connsiteX32" fmla="*/ 3368675 w 3479800"/>
                <a:gd name="connsiteY32" fmla="*/ 41275 h 701675"/>
                <a:gd name="connsiteX33" fmla="*/ 3390900 w 3479800"/>
                <a:gd name="connsiteY33" fmla="*/ 28575 h 701675"/>
                <a:gd name="connsiteX34" fmla="*/ 3425825 w 3479800"/>
                <a:gd name="connsiteY34" fmla="*/ 9525 h 701675"/>
                <a:gd name="connsiteX35" fmla="*/ 3451225 w 3479800"/>
                <a:gd name="connsiteY35" fmla="*/ 0 h 701675"/>
                <a:gd name="connsiteX36" fmla="*/ 3470275 w 3479800"/>
                <a:gd name="connsiteY36" fmla="*/ 3175 h 701675"/>
                <a:gd name="connsiteX37" fmla="*/ 3479800 w 3479800"/>
                <a:gd name="connsiteY37" fmla="*/ 19050 h 701675"/>
                <a:gd name="connsiteX38" fmla="*/ 3476625 w 3479800"/>
                <a:gd name="connsiteY38" fmla="*/ 44450 h 701675"/>
                <a:gd name="connsiteX39" fmla="*/ 3467100 w 3479800"/>
                <a:gd name="connsiteY39" fmla="*/ 85725 h 701675"/>
                <a:gd name="connsiteX40" fmla="*/ 3435350 w 3479800"/>
                <a:gd name="connsiteY40" fmla="*/ 139700 h 701675"/>
                <a:gd name="connsiteX41" fmla="*/ 3368675 w 3479800"/>
                <a:gd name="connsiteY41" fmla="*/ 203200 h 701675"/>
                <a:gd name="connsiteX42" fmla="*/ 3298825 w 3479800"/>
                <a:gd name="connsiteY42" fmla="*/ 266700 h 701675"/>
                <a:gd name="connsiteX43" fmla="*/ 3178175 w 3479800"/>
                <a:gd name="connsiteY43" fmla="*/ 352425 h 701675"/>
                <a:gd name="connsiteX44" fmla="*/ 3086100 w 3479800"/>
                <a:gd name="connsiteY44" fmla="*/ 412750 h 701675"/>
                <a:gd name="connsiteX45" fmla="*/ 2930525 w 3479800"/>
                <a:gd name="connsiteY45" fmla="*/ 492125 h 701675"/>
                <a:gd name="connsiteX46" fmla="*/ 2790825 w 3479800"/>
                <a:gd name="connsiteY46" fmla="*/ 542925 h 701675"/>
                <a:gd name="connsiteX47" fmla="*/ 2638425 w 3479800"/>
                <a:gd name="connsiteY47" fmla="*/ 587375 h 701675"/>
                <a:gd name="connsiteX48" fmla="*/ 2505075 w 3479800"/>
                <a:gd name="connsiteY48" fmla="*/ 619125 h 701675"/>
                <a:gd name="connsiteX49" fmla="*/ 2368550 w 3479800"/>
                <a:gd name="connsiteY49" fmla="*/ 641350 h 701675"/>
                <a:gd name="connsiteX50" fmla="*/ 2254250 w 3479800"/>
                <a:gd name="connsiteY50" fmla="*/ 660400 h 701675"/>
                <a:gd name="connsiteX51" fmla="*/ 2082800 w 3479800"/>
                <a:gd name="connsiteY51" fmla="*/ 673100 h 701675"/>
                <a:gd name="connsiteX52" fmla="*/ 1806575 w 3479800"/>
                <a:gd name="connsiteY5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339850 w 3479800"/>
                <a:gd name="connsiteY14" fmla="*/ 476250 h 701675"/>
                <a:gd name="connsiteX15" fmla="*/ 1533525 w 3479800"/>
                <a:gd name="connsiteY15" fmla="*/ 476250 h 701675"/>
                <a:gd name="connsiteX16" fmla="*/ 1720850 w 3479800"/>
                <a:gd name="connsiteY16" fmla="*/ 488950 h 701675"/>
                <a:gd name="connsiteX17" fmla="*/ 1835150 w 3479800"/>
                <a:gd name="connsiteY17" fmla="*/ 488950 h 701675"/>
                <a:gd name="connsiteX18" fmla="*/ 1997075 w 3479800"/>
                <a:gd name="connsiteY18" fmla="*/ 479425 h 701675"/>
                <a:gd name="connsiteX19" fmla="*/ 2051050 w 3479800"/>
                <a:gd name="connsiteY19" fmla="*/ 473075 h 701675"/>
                <a:gd name="connsiteX20" fmla="*/ 2206625 w 3479800"/>
                <a:gd name="connsiteY20" fmla="*/ 454025 h 701675"/>
                <a:gd name="connsiteX21" fmla="*/ 2355850 w 3479800"/>
                <a:gd name="connsiteY21" fmla="*/ 434975 h 701675"/>
                <a:gd name="connsiteX22" fmla="*/ 2479675 w 3479800"/>
                <a:gd name="connsiteY22" fmla="*/ 419100 h 701675"/>
                <a:gd name="connsiteX23" fmla="*/ 2593975 w 3479800"/>
                <a:gd name="connsiteY23" fmla="*/ 400050 h 701675"/>
                <a:gd name="connsiteX24" fmla="*/ 2676525 w 3479800"/>
                <a:gd name="connsiteY24" fmla="*/ 384175 h 701675"/>
                <a:gd name="connsiteX25" fmla="*/ 2759075 w 3479800"/>
                <a:gd name="connsiteY25" fmla="*/ 361950 h 701675"/>
                <a:gd name="connsiteX26" fmla="*/ 2914650 w 3479800"/>
                <a:gd name="connsiteY26" fmla="*/ 301625 h 701675"/>
                <a:gd name="connsiteX27" fmla="*/ 3025775 w 3479800"/>
                <a:gd name="connsiteY27" fmla="*/ 257175 h 701675"/>
                <a:gd name="connsiteX28" fmla="*/ 3133725 w 3479800"/>
                <a:gd name="connsiteY28" fmla="*/ 200025 h 701675"/>
                <a:gd name="connsiteX29" fmla="*/ 3203575 w 3479800"/>
                <a:gd name="connsiteY29" fmla="*/ 158750 h 701675"/>
                <a:gd name="connsiteX30" fmla="*/ 3289300 w 3479800"/>
                <a:gd name="connsiteY30" fmla="*/ 101600 h 701675"/>
                <a:gd name="connsiteX31" fmla="*/ 3368675 w 3479800"/>
                <a:gd name="connsiteY31" fmla="*/ 41275 h 701675"/>
                <a:gd name="connsiteX32" fmla="*/ 3390900 w 3479800"/>
                <a:gd name="connsiteY32" fmla="*/ 28575 h 701675"/>
                <a:gd name="connsiteX33" fmla="*/ 3425825 w 3479800"/>
                <a:gd name="connsiteY33" fmla="*/ 9525 h 701675"/>
                <a:gd name="connsiteX34" fmla="*/ 3451225 w 3479800"/>
                <a:gd name="connsiteY34" fmla="*/ 0 h 701675"/>
                <a:gd name="connsiteX35" fmla="*/ 3470275 w 3479800"/>
                <a:gd name="connsiteY35" fmla="*/ 3175 h 701675"/>
                <a:gd name="connsiteX36" fmla="*/ 3479800 w 3479800"/>
                <a:gd name="connsiteY36" fmla="*/ 19050 h 701675"/>
                <a:gd name="connsiteX37" fmla="*/ 3476625 w 3479800"/>
                <a:gd name="connsiteY37" fmla="*/ 44450 h 701675"/>
                <a:gd name="connsiteX38" fmla="*/ 3467100 w 3479800"/>
                <a:gd name="connsiteY38" fmla="*/ 85725 h 701675"/>
                <a:gd name="connsiteX39" fmla="*/ 3435350 w 3479800"/>
                <a:gd name="connsiteY39" fmla="*/ 139700 h 701675"/>
                <a:gd name="connsiteX40" fmla="*/ 3368675 w 3479800"/>
                <a:gd name="connsiteY40" fmla="*/ 203200 h 701675"/>
                <a:gd name="connsiteX41" fmla="*/ 3298825 w 3479800"/>
                <a:gd name="connsiteY41" fmla="*/ 266700 h 701675"/>
                <a:gd name="connsiteX42" fmla="*/ 3178175 w 3479800"/>
                <a:gd name="connsiteY42" fmla="*/ 352425 h 701675"/>
                <a:gd name="connsiteX43" fmla="*/ 3086100 w 3479800"/>
                <a:gd name="connsiteY43" fmla="*/ 412750 h 701675"/>
                <a:gd name="connsiteX44" fmla="*/ 2930525 w 3479800"/>
                <a:gd name="connsiteY44" fmla="*/ 492125 h 701675"/>
                <a:gd name="connsiteX45" fmla="*/ 2790825 w 3479800"/>
                <a:gd name="connsiteY45" fmla="*/ 542925 h 701675"/>
                <a:gd name="connsiteX46" fmla="*/ 2638425 w 3479800"/>
                <a:gd name="connsiteY46" fmla="*/ 587375 h 701675"/>
                <a:gd name="connsiteX47" fmla="*/ 2505075 w 3479800"/>
                <a:gd name="connsiteY47" fmla="*/ 619125 h 701675"/>
                <a:gd name="connsiteX48" fmla="*/ 2368550 w 3479800"/>
                <a:gd name="connsiteY48" fmla="*/ 641350 h 701675"/>
                <a:gd name="connsiteX49" fmla="*/ 2254250 w 3479800"/>
                <a:gd name="connsiteY49" fmla="*/ 660400 h 701675"/>
                <a:gd name="connsiteX50" fmla="*/ 2082800 w 3479800"/>
                <a:gd name="connsiteY50" fmla="*/ 673100 h 701675"/>
                <a:gd name="connsiteX51" fmla="*/ 1806575 w 3479800"/>
                <a:gd name="connsiteY51" fmla="*/ 692150 h 701675"/>
                <a:gd name="connsiteX0" fmla="*/ 1762125 w 3435350"/>
                <a:gd name="connsiteY0" fmla="*/ 692150 h 701675"/>
                <a:gd name="connsiteX1" fmla="*/ 1504950 w 3435350"/>
                <a:gd name="connsiteY1" fmla="*/ 701675 h 701675"/>
                <a:gd name="connsiteX2" fmla="*/ 1339850 w 3435350"/>
                <a:gd name="connsiteY2" fmla="*/ 695325 h 701675"/>
                <a:gd name="connsiteX3" fmla="*/ 1108075 w 3435350"/>
                <a:gd name="connsiteY3" fmla="*/ 682625 h 701675"/>
                <a:gd name="connsiteX4" fmla="*/ 955675 w 3435350"/>
                <a:gd name="connsiteY4" fmla="*/ 666750 h 701675"/>
                <a:gd name="connsiteX5" fmla="*/ 781050 w 3435350"/>
                <a:gd name="connsiteY5" fmla="*/ 644525 h 701675"/>
                <a:gd name="connsiteX6" fmla="*/ 631825 w 3435350"/>
                <a:gd name="connsiteY6" fmla="*/ 619125 h 701675"/>
                <a:gd name="connsiteX7" fmla="*/ 492125 w 3435350"/>
                <a:gd name="connsiteY7" fmla="*/ 581025 h 701675"/>
                <a:gd name="connsiteX8" fmla="*/ 393700 w 3435350"/>
                <a:gd name="connsiteY8" fmla="*/ 546100 h 701675"/>
                <a:gd name="connsiteX9" fmla="*/ 282575 w 3435350"/>
                <a:gd name="connsiteY9" fmla="*/ 492125 h 701675"/>
                <a:gd name="connsiteX10" fmla="*/ 184150 w 3435350"/>
                <a:gd name="connsiteY10" fmla="*/ 431800 h 701675"/>
                <a:gd name="connsiteX11" fmla="*/ 95250 w 3435350"/>
                <a:gd name="connsiteY11" fmla="*/ 365125 h 701675"/>
                <a:gd name="connsiteX12" fmla="*/ 0 w 3435350"/>
                <a:gd name="connsiteY12" fmla="*/ 279400 h 701675"/>
                <a:gd name="connsiteX13" fmla="*/ 1295400 w 3435350"/>
                <a:gd name="connsiteY13" fmla="*/ 476250 h 701675"/>
                <a:gd name="connsiteX14" fmla="*/ 1489075 w 3435350"/>
                <a:gd name="connsiteY14" fmla="*/ 476250 h 701675"/>
                <a:gd name="connsiteX15" fmla="*/ 1676400 w 3435350"/>
                <a:gd name="connsiteY15" fmla="*/ 488950 h 701675"/>
                <a:gd name="connsiteX16" fmla="*/ 1790700 w 3435350"/>
                <a:gd name="connsiteY16" fmla="*/ 488950 h 701675"/>
                <a:gd name="connsiteX17" fmla="*/ 1952625 w 3435350"/>
                <a:gd name="connsiteY17" fmla="*/ 479425 h 701675"/>
                <a:gd name="connsiteX18" fmla="*/ 2006600 w 3435350"/>
                <a:gd name="connsiteY18" fmla="*/ 473075 h 701675"/>
                <a:gd name="connsiteX19" fmla="*/ 2162175 w 3435350"/>
                <a:gd name="connsiteY19" fmla="*/ 454025 h 701675"/>
                <a:gd name="connsiteX20" fmla="*/ 2311400 w 3435350"/>
                <a:gd name="connsiteY20" fmla="*/ 434975 h 701675"/>
                <a:gd name="connsiteX21" fmla="*/ 2435225 w 3435350"/>
                <a:gd name="connsiteY21" fmla="*/ 419100 h 701675"/>
                <a:gd name="connsiteX22" fmla="*/ 2549525 w 3435350"/>
                <a:gd name="connsiteY22" fmla="*/ 400050 h 701675"/>
                <a:gd name="connsiteX23" fmla="*/ 2632075 w 3435350"/>
                <a:gd name="connsiteY23" fmla="*/ 384175 h 701675"/>
                <a:gd name="connsiteX24" fmla="*/ 2714625 w 3435350"/>
                <a:gd name="connsiteY24" fmla="*/ 361950 h 701675"/>
                <a:gd name="connsiteX25" fmla="*/ 2870200 w 3435350"/>
                <a:gd name="connsiteY25" fmla="*/ 301625 h 701675"/>
                <a:gd name="connsiteX26" fmla="*/ 2981325 w 3435350"/>
                <a:gd name="connsiteY26" fmla="*/ 257175 h 701675"/>
                <a:gd name="connsiteX27" fmla="*/ 3089275 w 3435350"/>
                <a:gd name="connsiteY27" fmla="*/ 200025 h 701675"/>
                <a:gd name="connsiteX28" fmla="*/ 3159125 w 3435350"/>
                <a:gd name="connsiteY28" fmla="*/ 158750 h 701675"/>
                <a:gd name="connsiteX29" fmla="*/ 3244850 w 3435350"/>
                <a:gd name="connsiteY29" fmla="*/ 101600 h 701675"/>
                <a:gd name="connsiteX30" fmla="*/ 3324225 w 3435350"/>
                <a:gd name="connsiteY30" fmla="*/ 41275 h 701675"/>
                <a:gd name="connsiteX31" fmla="*/ 3346450 w 3435350"/>
                <a:gd name="connsiteY31" fmla="*/ 28575 h 701675"/>
                <a:gd name="connsiteX32" fmla="*/ 3381375 w 3435350"/>
                <a:gd name="connsiteY32" fmla="*/ 9525 h 701675"/>
                <a:gd name="connsiteX33" fmla="*/ 3406775 w 3435350"/>
                <a:gd name="connsiteY33" fmla="*/ 0 h 701675"/>
                <a:gd name="connsiteX34" fmla="*/ 3425825 w 3435350"/>
                <a:gd name="connsiteY34" fmla="*/ 3175 h 701675"/>
                <a:gd name="connsiteX35" fmla="*/ 3435350 w 3435350"/>
                <a:gd name="connsiteY35" fmla="*/ 19050 h 701675"/>
                <a:gd name="connsiteX36" fmla="*/ 3432175 w 3435350"/>
                <a:gd name="connsiteY36" fmla="*/ 44450 h 701675"/>
                <a:gd name="connsiteX37" fmla="*/ 3422650 w 3435350"/>
                <a:gd name="connsiteY37" fmla="*/ 85725 h 701675"/>
                <a:gd name="connsiteX38" fmla="*/ 3390900 w 3435350"/>
                <a:gd name="connsiteY38" fmla="*/ 139700 h 701675"/>
                <a:gd name="connsiteX39" fmla="*/ 3324225 w 3435350"/>
                <a:gd name="connsiteY39" fmla="*/ 203200 h 701675"/>
                <a:gd name="connsiteX40" fmla="*/ 3254375 w 3435350"/>
                <a:gd name="connsiteY40" fmla="*/ 266700 h 701675"/>
                <a:gd name="connsiteX41" fmla="*/ 3133725 w 3435350"/>
                <a:gd name="connsiteY41" fmla="*/ 352425 h 701675"/>
                <a:gd name="connsiteX42" fmla="*/ 3041650 w 3435350"/>
                <a:gd name="connsiteY42" fmla="*/ 412750 h 701675"/>
                <a:gd name="connsiteX43" fmla="*/ 2886075 w 3435350"/>
                <a:gd name="connsiteY43" fmla="*/ 492125 h 701675"/>
                <a:gd name="connsiteX44" fmla="*/ 2746375 w 3435350"/>
                <a:gd name="connsiteY44" fmla="*/ 542925 h 701675"/>
                <a:gd name="connsiteX45" fmla="*/ 2593975 w 3435350"/>
                <a:gd name="connsiteY45" fmla="*/ 587375 h 701675"/>
                <a:gd name="connsiteX46" fmla="*/ 2460625 w 3435350"/>
                <a:gd name="connsiteY46" fmla="*/ 619125 h 701675"/>
                <a:gd name="connsiteX47" fmla="*/ 2324100 w 3435350"/>
                <a:gd name="connsiteY47" fmla="*/ 641350 h 701675"/>
                <a:gd name="connsiteX48" fmla="*/ 2209800 w 3435350"/>
                <a:gd name="connsiteY48" fmla="*/ 660400 h 701675"/>
                <a:gd name="connsiteX49" fmla="*/ 2038350 w 3435350"/>
                <a:gd name="connsiteY49" fmla="*/ 673100 h 701675"/>
                <a:gd name="connsiteX50" fmla="*/ 1762125 w 3435350"/>
                <a:gd name="connsiteY50" fmla="*/ 692150 h 701675"/>
                <a:gd name="connsiteX0" fmla="*/ 1666875 w 3340100"/>
                <a:gd name="connsiteY0" fmla="*/ 692150 h 701675"/>
                <a:gd name="connsiteX1" fmla="*/ 1409700 w 3340100"/>
                <a:gd name="connsiteY1" fmla="*/ 701675 h 701675"/>
                <a:gd name="connsiteX2" fmla="*/ 1244600 w 3340100"/>
                <a:gd name="connsiteY2" fmla="*/ 695325 h 701675"/>
                <a:gd name="connsiteX3" fmla="*/ 1012825 w 3340100"/>
                <a:gd name="connsiteY3" fmla="*/ 682625 h 701675"/>
                <a:gd name="connsiteX4" fmla="*/ 860425 w 3340100"/>
                <a:gd name="connsiteY4" fmla="*/ 666750 h 701675"/>
                <a:gd name="connsiteX5" fmla="*/ 685800 w 3340100"/>
                <a:gd name="connsiteY5" fmla="*/ 644525 h 701675"/>
                <a:gd name="connsiteX6" fmla="*/ 536575 w 3340100"/>
                <a:gd name="connsiteY6" fmla="*/ 619125 h 701675"/>
                <a:gd name="connsiteX7" fmla="*/ 396875 w 3340100"/>
                <a:gd name="connsiteY7" fmla="*/ 581025 h 701675"/>
                <a:gd name="connsiteX8" fmla="*/ 298450 w 3340100"/>
                <a:gd name="connsiteY8" fmla="*/ 546100 h 701675"/>
                <a:gd name="connsiteX9" fmla="*/ 187325 w 3340100"/>
                <a:gd name="connsiteY9" fmla="*/ 492125 h 701675"/>
                <a:gd name="connsiteX10" fmla="*/ 88900 w 3340100"/>
                <a:gd name="connsiteY10" fmla="*/ 431800 h 701675"/>
                <a:gd name="connsiteX11" fmla="*/ 0 w 3340100"/>
                <a:gd name="connsiteY11" fmla="*/ 365125 h 701675"/>
                <a:gd name="connsiteX12" fmla="*/ 1200150 w 3340100"/>
                <a:gd name="connsiteY12" fmla="*/ 476250 h 701675"/>
                <a:gd name="connsiteX13" fmla="*/ 1393825 w 3340100"/>
                <a:gd name="connsiteY13" fmla="*/ 476250 h 701675"/>
                <a:gd name="connsiteX14" fmla="*/ 1581150 w 3340100"/>
                <a:gd name="connsiteY14" fmla="*/ 488950 h 701675"/>
                <a:gd name="connsiteX15" fmla="*/ 1695450 w 3340100"/>
                <a:gd name="connsiteY15" fmla="*/ 488950 h 701675"/>
                <a:gd name="connsiteX16" fmla="*/ 1857375 w 3340100"/>
                <a:gd name="connsiteY16" fmla="*/ 479425 h 701675"/>
                <a:gd name="connsiteX17" fmla="*/ 1911350 w 3340100"/>
                <a:gd name="connsiteY17" fmla="*/ 473075 h 701675"/>
                <a:gd name="connsiteX18" fmla="*/ 2066925 w 3340100"/>
                <a:gd name="connsiteY18" fmla="*/ 454025 h 701675"/>
                <a:gd name="connsiteX19" fmla="*/ 2216150 w 3340100"/>
                <a:gd name="connsiteY19" fmla="*/ 434975 h 701675"/>
                <a:gd name="connsiteX20" fmla="*/ 2339975 w 3340100"/>
                <a:gd name="connsiteY20" fmla="*/ 419100 h 701675"/>
                <a:gd name="connsiteX21" fmla="*/ 2454275 w 3340100"/>
                <a:gd name="connsiteY21" fmla="*/ 400050 h 701675"/>
                <a:gd name="connsiteX22" fmla="*/ 2536825 w 3340100"/>
                <a:gd name="connsiteY22" fmla="*/ 384175 h 701675"/>
                <a:gd name="connsiteX23" fmla="*/ 2619375 w 3340100"/>
                <a:gd name="connsiteY23" fmla="*/ 361950 h 701675"/>
                <a:gd name="connsiteX24" fmla="*/ 2774950 w 3340100"/>
                <a:gd name="connsiteY24" fmla="*/ 301625 h 701675"/>
                <a:gd name="connsiteX25" fmla="*/ 2886075 w 3340100"/>
                <a:gd name="connsiteY25" fmla="*/ 257175 h 701675"/>
                <a:gd name="connsiteX26" fmla="*/ 2994025 w 3340100"/>
                <a:gd name="connsiteY26" fmla="*/ 200025 h 701675"/>
                <a:gd name="connsiteX27" fmla="*/ 3063875 w 3340100"/>
                <a:gd name="connsiteY27" fmla="*/ 158750 h 701675"/>
                <a:gd name="connsiteX28" fmla="*/ 3149600 w 3340100"/>
                <a:gd name="connsiteY28" fmla="*/ 101600 h 701675"/>
                <a:gd name="connsiteX29" fmla="*/ 3228975 w 3340100"/>
                <a:gd name="connsiteY29" fmla="*/ 41275 h 701675"/>
                <a:gd name="connsiteX30" fmla="*/ 3251200 w 3340100"/>
                <a:gd name="connsiteY30" fmla="*/ 28575 h 701675"/>
                <a:gd name="connsiteX31" fmla="*/ 3286125 w 3340100"/>
                <a:gd name="connsiteY31" fmla="*/ 9525 h 701675"/>
                <a:gd name="connsiteX32" fmla="*/ 3311525 w 3340100"/>
                <a:gd name="connsiteY32" fmla="*/ 0 h 701675"/>
                <a:gd name="connsiteX33" fmla="*/ 3330575 w 3340100"/>
                <a:gd name="connsiteY33" fmla="*/ 3175 h 701675"/>
                <a:gd name="connsiteX34" fmla="*/ 3340100 w 3340100"/>
                <a:gd name="connsiteY34" fmla="*/ 19050 h 701675"/>
                <a:gd name="connsiteX35" fmla="*/ 3336925 w 3340100"/>
                <a:gd name="connsiteY35" fmla="*/ 44450 h 701675"/>
                <a:gd name="connsiteX36" fmla="*/ 3327400 w 3340100"/>
                <a:gd name="connsiteY36" fmla="*/ 85725 h 701675"/>
                <a:gd name="connsiteX37" fmla="*/ 3295650 w 3340100"/>
                <a:gd name="connsiteY37" fmla="*/ 139700 h 701675"/>
                <a:gd name="connsiteX38" fmla="*/ 3228975 w 3340100"/>
                <a:gd name="connsiteY38" fmla="*/ 203200 h 701675"/>
                <a:gd name="connsiteX39" fmla="*/ 3159125 w 3340100"/>
                <a:gd name="connsiteY39" fmla="*/ 266700 h 701675"/>
                <a:gd name="connsiteX40" fmla="*/ 3038475 w 3340100"/>
                <a:gd name="connsiteY40" fmla="*/ 352425 h 701675"/>
                <a:gd name="connsiteX41" fmla="*/ 2946400 w 3340100"/>
                <a:gd name="connsiteY41" fmla="*/ 412750 h 701675"/>
                <a:gd name="connsiteX42" fmla="*/ 2790825 w 3340100"/>
                <a:gd name="connsiteY42" fmla="*/ 492125 h 701675"/>
                <a:gd name="connsiteX43" fmla="*/ 2651125 w 3340100"/>
                <a:gd name="connsiteY43" fmla="*/ 542925 h 701675"/>
                <a:gd name="connsiteX44" fmla="*/ 2498725 w 3340100"/>
                <a:gd name="connsiteY44" fmla="*/ 587375 h 701675"/>
                <a:gd name="connsiteX45" fmla="*/ 2365375 w 3340100"/>
                <a:gd name="connsiteY45" fmla="*/ 619125 h 701675"/>
                <a:gd name="connsiteX46" fmla="*/ 2228850 w 3340100"/>
                <a:gd name="connsiteY46" fmla="*/ 641350 h 701675"/>
                <a:gd name="connsiteX47" fmla="*/ 2114550 w 3340100"/>
                <a:gd name="connsiteY47" fmla="*/ 660400 h 701675"/>
                <a:gd name="connsiteX48" fmla="*/ 1943100 w 3340100"/>
                <a:gd name="connsiteY48" fmla="*/ 673100 h 701675"/>
                <a:gd name="connsiteX49" fmla="*/ 1666875 w 3340100"/>
                <a:gd name="connsiteY49" fmla="*/ 692150 h 701675"/>
                <a:gd name="connsiteX0" fmla="*/ 1577975 w 3251200"/>
                <a:gd name="connsiteY0" fmla="*/ 692150 h 701675"/>
                <a:gd name="connsiteX1" fmla="*/ 1320800 w 3251200"/>
                <a:gd name="connsiteY1" fmla="*/ 701675 h 701675"/>
                <a:gd name="connsiteX2" fmla="*/ 1155700 w 3251200"/>
                <a:gd name="connsiteY2" fmla="*/ 695325 h 701675"/>
                <a:gd name="connsiteX3" fmla="*/ 923925 w 3251200"/>
                <a:gd name="connsiteY3" fmla="*/ 682625 h 701675"/>
                <a:gd name="connsiteX4" fmla="*/ 771525 w 3251200"/>
                <a:gd name="connsiteY4" fmla="*/ 666750 h 701675"/>
                <a:gd name="connsiteX5" fmla="*/ 596900 w 3251200"/>
                <a:gd name="connsiteY5" fmla="*/ 644525 h 701675"/>
                <a:gd name="connsiteX6" fmla="*/ 447675 w 3251200"/>
                <a:gd name="connsiteY6" fmla="*/ 619125 h 701675"/>
                <a:gd name="connsiteX7" fmla="*/ 307975 w 3251200"/>
                <a:gd name="connsiteY7" fmla="*/ 581025 h 701675"/>
                <a:gd name="connsiteX8" fmla="*/ 209550 w 3251200"/>
                <a:gd name="connsiteY8" fmla="*/ 546100 h 701675"/>
                <a:gd name="connsiteX9" fmla="*/ 98425 w 3251200"/>
                <a:gd name="connsiteY9" fmla="*/ 492125 h 701675"/>
                <a:gd name="connsiteX10" fmla="*/ 0 w 3251200"/>
                <a:gd name="connsiteY10" fmla="*/ 431800 h 701675"/>
                <a:gd name="connsiteX11" fmla="*/ 1111250 w 3251200"/>
                <a:gd name="connsiteY11" fmla="*/ 476250 h 701675"/>
                <a:gd name="connsiteX12" fmla="*/ 1304925 w 3251200"/>
                <a:gd name="connsiteY12" fmla="*/ 476250 h 701675"/>
                <a:gd name="connsiteX13" fmla="*/ 1492250 w 3251200"/>
                <a:gd name="connsiteY13" fmla="*/ 488950 h 701675"/>
                <a:gd name="connsiteX14" fmla="*/ 1606550 w 3251200"/>
                <a:gd name="connsiteY14" fmla="*/ 488950 h 701675"/>
                <a:gd name="connsiteX15" fmla="*/ 1768475 w 3251200"/>
                <a:gd name="connsiteY15" fmla="*/ 479425 h 701675"/>
                <a:gd name="connsiteX16" fmla="*/ 1822450 w 3251200"/>
                <a:gd name="connsiteY16" fmla="*/ 473075 h 701675"/>
                <a:gd name="connsiteX17" fmla="*/ 1978025 w 3251200"/>
                <a:gd name="connsiteY17" fmla="*/ 454025 h 701675"/>
                <a:gd name="connsiteX18" fmla="*/ 2127250 w 3251200"/>
                <a:gd name="connsiteY18" fmla="*/ 434975 h 701675"/>
                <a:gd name="connsiteX19" fmla="*/ 2251075 w 3251200"/>
                <a:gd name="connsiteY19" fmla="*/ 419100 h 701675"/>
                <a:gd name="connsiteX20" fmla="*/ 2365375 w 3251200"/>
                <a:gd name="connsiteY20" fmla="*/ 400050 h 701675"/>
                <a:gd name="connsiteX21" fmla="*/ 2447925 w 3251200"/>
                <a:gd name="connsiteY21" fmla="*/ 384175 h 701675"/>
                <a:gd name="connsiteX22" fmla="*/ 2530475 w 3251200"/>
                <a:gd name="connsiteY22" fmla="*/ 361950 h 701675"/>
                <a:gd name="connsiteX23" fmla="*/ 2686050 w 3251200"/>
                <a:gd name="connsiteY23" fmla="*/ 301625 h 701675"/>
                <a:gd name="connsiteX24" fmla="*/ 2797175 w 3251200"/>
                <a:gd name="connsiteY24" fmla="*/ 257175 h 701675"/>
                <a:gd name="connsiteX25" fmla="*/ 2905125 w 3251200"/>
                <a:gd name="connsiteY25" fmla="*/ 200025 h 701675"/>
                <a:gd name="connsiteX26" fmla="*/ 2974975 w 3251200"/>
                <a:gd name="connsiteY26" fmla="*/ 158750 h 701675"/>
                <a:gd name="connsiteX27" fmla="*/ 3060700 w 3251200"/>
                <a:gd name="connsiteY27" fmla="*/ 101600 h 701675"/>
                <a:gd name="connsiteX28" fmla="*/ 3140075 w 3251200"/>
                <a:gd name="connsiteY28" fmla="*/ 41275 h 701675"/>
                <a:gd name="connsiteX29" fmla="*/ 3162300 w 3251200"/>
                <a:gd name="connsiteY29" fmla="*/ 28575 h 701675"/>
                <a:gd name="connsiteX30" fmla="*/ 3197225 w 3251200"/>
                <a:gd name="connsiteY30" fmla="*/ 9525 h 701675"/>
                <a:gd name="connsiteX31" fmla="*/ 3222625 w 3251200"/>
                <a:gd name="connsiteY31" fmla="*/ 0 h 701675"/>
                <a:gd name="connsiteX32" fmla="*/ 3241675 w 3251200"/>
                <a:gd name="connsiteY32" fmla="*/ 3175 h 701675"/>
                <a:gd name="connsiteX33" fmla="*/ 3251200 w 3251200"/>
                <a:gd name="connsiteY33" fmla="*/ 19050 h 701675"/>
                <a:gd name="connsiteX34" fmla="*/ 3248025 w 3251200"/>
                <a:gd name="connsiteY34" fmla="*/ 44450 h 701675"/>
                <a:gd name="connsiteX35" fmla="*/ 3238500 w 3251200"/>
                <a:gd name="connsiteY35" fmla="*/ 85725 h 701675"/>
                <a:gd name="connsiteX36" fmla="*/ 3206750 w 3251200"/>
                <a:gd name="connsiteY36" fmla="*/ 139700 h 701675"/>
                <a:gd name="connsiteX37" fmla="*/ 3140075 w 3251200"/>
                <a:gd name="connsiteY37" fmla="*/ 203200 h 701675"/>
                <a:gd name="connsiteX38" fmla="*/ 3070225 w 3251200"/>
                <a:gd name="connsiteY38" fmla="*/ 266700 h 701675"/>
                <a:gd name="connsiteX39" fmla="*/ 2949575 w 3251200"/>
                <a:gd name="connsiteY39" fmla="*/ 352425 h 701675"/>
                <a:gd name="connsiteX40" fmla="*/ 2857500 w 3251200"/>
                <a:gd name="connsiteY40" fmla="*/ 412750 h 701675"/>
                <a:gd name="connsiteX41" fmla="*/ 2701925 w 3251200"/>
                <a:gd name="connsiteY41" fmla="*/ 492125 h 701675"/>
                <a:gd name="connsiteX42" fmla="*/ 2562225 w 3251200"/>
                <a:gd name="connsiteY42" fmla="*/ 542925 h 701675"/>
                <a:gd name="connsiteX43" fmla="*/ 2409825 w 3251200"/>
                <a:gd name="connsiteY43" fmla="*/ 587375 h 701675"/>
                <a:gd name="connsiteX44" fmla="*/ 2276475 w 3251200"/>
                <a:gd name="connsiteY44" fmla="*/ 619125 h 701675"/>
                <a:gd name="connsiteX45" fmla="*/ 2139950 w 3251200"/>
                <a:gd name="connsiteY45" fmla="*/ 641350 h 701675"/>
                <a:gd name="connsiteX46" fmla="*/ 2025650 w 3251200"/>
                <a:gd name="connsiteY46" fmla="*/ 660400 h 701675"/>
                <a:gd name="connsiteX47" fmla="*/ 1854200 w 3251200"/>
                <a:gd name="connsiteY47" fmla="*/ 673100 h 701675"/>
                <a:gd name="connsiteX48" fmla="*/ 1577975 w 3251200"/>
                <a:gd name="connsiteY48" fmla="*/ 692150 h 701675"/>
                <a:gd name="connsiteX0" fmla="*/ 1479550 w 3152775"/>
                <a:gd name="connsiteY0" fmla="*/ 692150 h 701675"/>
                <a:gd name="connsiteX1" fmla="*/ 1222375 w 3152775"/>
                <a:gd name="connsiteY1" fmla="*/ 701675 h 701675"/>
                <a:gd name="connsiteX2" fmla="*/ 1057275 w 3152775"/>
                <a:gd name="connsiteY2" fmla="*/ 695325 h 701675"/>
                <a:gd name="connsiteX3" fmla="*/ 825500 w 3152775"/>
                <a:gd name="connsiteY3" fmla="*/ 682625 h 701675"/>
                <a:gd name="connsiteX4" fmla="*/ 673100 w 3152775"/>
                <a:gd name="connsiteY4" fmla="*/ 666750 h 701675"/>
                <a:gd name="connsiteX5" fmla="*/ 498475 w 3152775"/>
                <a:gd name="connsiteY5" fmla="*/ 644525 h 701675"/>
                <a:gd name="connsiteX6" fmla="*/ 349250 w 3152775"/>
                <a:gd name="connsiteY6" fmla="*/ 619125 h 701675"/>
                <a:gd name="connsiteX7" fmla="*/ 209550 w 3152775"/>
                <a:gd name="connsiteY7" fmla="*/ 581025 h 701675"/>
                <a:gd name="connsiteX8" fmla="*/ 111125 w 3152775"/>
                <a:gd name="connsiteY8" fmla="*/ 546100 h 701675"/>
                <a:gd name="connsiteX9" fmla="*/ 0 w 3152775"/>
                <a:gd name="connsiteY9" fmla="*/ 492125 h 701675"/>
                <a:gd name="connsiteX10" fmla="*/ 1012825 w 3152775"/>
                <a:gd name="connsiteY10" fmla="*/ 476250 h 701675"/>
                <a:gd name="connsiteX11" fmla="*/ 1206500 w 3152775"/>
                <a:gd name="connsiteY11" fmla="*/ 476250 h 701675"/>
                <a:gd name="connsiteX12" fmla="*/ 1393825 w 3152775"/>
                <a:gd name="connsiteY12" fmla="*/ 488950 h 701675"/>
                <a:gd name="connsiteX13" fmla="*/ 1508125 w 3152775"/>
                <a:gd name="connsiteY13" fmla="*/ 488950 h 701675"/>
                <a:gd name="connsiteX14" fmla="*/ 1670050 w 3152775"/>
                <a:gd name="connsiteY14" fmla="*/ 479425 h 701675"/>
                <a:gd name="connsiteX15" fmla="*/ 1724025 w 3152775"/>
                <a:gd name="connsiteY15" fmla="*/ 473075 h 701675"/>
                <a:gd name="connsiteX16" fmla="*/ 1879600 w 3152775"/>
                <a:gd name="connsiteY16" fmla="*/ 454025 h 701675"/>
                <a:gd name="connsiteX17" fmla="*/ 2028825 w 3152775"/>
                <a:gd name="connsiteY17" fmla="*/ 434975 h 701675"/>
                <a:gd name="connsiteX18" fmla="*/ 2152650 w 3152775"/>
                <a:gd name="connsiteY18" fmla="*/ 419100 h 701675"/>
                <a:gd name="connsiteX19" fmla="*/ 2266950 w 3152775"/>
                <a:gd name="connsiteY19" fmla="*/ 400050 h 701675"/>
                <a:gd name="connsiteX20" fmla="*/ 2349500 w 3152775"/>
                <a:gd name="connsiteY20" fmla="*/ 384175 h 701675"/>
                <a:gd name="connsiteX21" fmla="*/ 2432050 w 3152775"/>
                <a:gd name="connsiteY21" fmla="*/ 361950 h 701675"/>
                <a:gd name="connsiteX22" fmla="*/ 2587625 w 3152775"/>
                <a:gd name="connsiteY22" fmla="*/ 301625 h 701675"/>
                <a:gd name="connsiteX23" fmla="*/ 2698750 w 3152775"/>
                <a:gd name="connsiteY23" fmla="*/ 257175 h 701675"/>
                <a:gd name="connsiteX24" fmla="*/ 2806700 w 3152775"/>
                <a:gd name="connsiteY24" fmla="*/ 200025 h 701675"/>
                <a:gd name="connsiteX25" fmla="*/ 2876550 w 3152775"/>
                <a:gd name="connsiteY25" fmla="*/ 158750 h 701675"/>
                <a:gd name="connsiteX26" fmla="*/ 2962275 w 3152775"/>
                <a:gd name="connsiteY26" fmla="*/ 101600 h 701675"/>
                <a:gd name="connsiteX27" fmla="*/ 3041650 w 3152775"/>
                <a:gd name="connsiteY27" fmla="*/ 41275 h 701675"/>
                <a:gd name="connsiteX28" fmla="*/ 3063875 w 3152775"/>
                <a:gd name="connsiteY28" fmla="*/ 28575 h 701675"/>
                <a:gd name="connsiteX29" fmla="*/ 3098800 w 3152775"/>
                <a:gd name="connsiteY29" fmla="*/ 9525 h 701675"/>
                <a:gd name="connsiteX30" fmla="*/ 3124200 w 3152775"/>
                <a:gd name="connsiteY30" fmla="*/ 0 h 701675"/>
                <a:gd name="connsiteX31" fmla="*/ 3143250 w 3152775"/>
                <a:gd name="connsiteY31" fmla="*/ 3175 h 701675"/>
                <a:gd name="connsiteX32" fmla="*/ 3152775 w 3152775"/>
                <a:gd name="connsiteY32" fmla="*/ 19050 h 701675"/>
                <a:gd name="connsiteX33" fmla="*/ 3149600 w 3152775"/>
                <a:gd name="connsiteY33" fmla="*/ 44450 h 701675"/>
                <a:gd name="connsiteX34" fmla="*/ 3140075 w 3152775"/>
                <a:gd name="connsiteY34" fmla="*/ 85725 h 701675"/>
                <a:gd name="connsiteX35" fmla="*/ 3108325 w 3152775"/>
                <a:gd name="connsiteY35" fmla="*/ 139700 h 701675"/>
                <a:gd name="connsiteX36" fmla="*/ 3041650 w 3152775"/>
                <a:gd name="connsiteY36" fmla="*/ 203200 h 701675"/>
                <a:gd name="connsiteX37" fmla="*/ 2971800 w 3152775"/>
                <a:gd name="connsiteY37" fmla="*/ 266700 h 701675"/>
                <a:gd name="connsiteX38" fmla="*/ 2851150 w 3152775"/>
                <a:gd name="connsiteY38" fmla="*/ 352425 h 701675"/>
                <a:gd name="connsiteX39" fmla="*/ 2759075 w 3152775"/>
                <a:gd name="connsiteY39" fmla="*/ 412750 h 701675"/>
                <a:gd name="connsiteX40" fmla="*/ 2603500 w 3152775"/>
                <a:gd name="connsiteY40" fmla="*/ 492125 h 701675"/>
                <a:gd name="connsiteX41" fmla="*/ 2463800 w 3152775"/>
                <a:gd name="connsiteY41" fmla="*/ 542925 h 701675"/>
                <a:gd name="connsiteX42" fmla="*/ 2311400 w 3152775"/>
                <a:gd name="connsiteY42" fmla="*/ 587375 h 701675"/>
                <a:gd name="connsiteX43" fmla="*/ 2178050 w 3152775"/>
                <a:gd name="connsiteY43" fmla="*/ 619125 h 701675"/>
                <a:gd name="connsiteX44" fmla="*/ 2041525 w 3152775"/>
                <a:gd name="connsiteY44" fmla="*/ 641350 h 701675"/>
                <a:gd name="connsiteX45" fmla="*/ 1927225 w 3152775"/>
                <a:gd name="connsiteY45" fmla="*/ 660400 h 701675"/>
                <a:gd name="connsiteX46" fmla="*/ 1755775 w 3152775"/>
                <a:gd name="connsiteY46" fmla="*/ 673100 h 701675"/>
                <a:gd name="connsiteX47" fmla="*/ 1479550 w 3152775"/>
                <a:gd name="connsiteY47" fmla="*/ 692150 h 701675"/>
                <a:gd name="connsiteX0" fmla="*/ 1368425 w 3041650"/>
                <a:gd name="connsiteY0" fmla="*/ 692150 h 701675"/>
                <a:gd name="connsiteX1" fmla="*/ 1111250 w 3041650"/>
                <a:gd name="connsiteY1" fmla="*/ 701675 h 701675"/>
                <a:gd name="connsiteX2" fmla="*/ 946150 w 3041650"/>
                <a:gd name="connsiteY2" fmla="*/ 695325 h 701675"/>
                <a:gd name="connsiteX3" fmla="*/ 714375 w 3041650"/>
                <a:gd name="connsiteY3" fmla="*/ 682625 h 701675"/>
                <a:gd name="connsiteX4" fmla="*/ 561975 w 3041650"/>
                <a:gd name="connsiteY4" fmla="*/ 666750 h 701675"/>
                <a:gd name="connsiteX5" fmla="*/ 387350 w 3041650"/>
                <a:gd name="connsiteY5" fmla="*/ 644525 h 701675"/>
                <a:gd name="connsiteX6" fmla="*/ 238125 w 3041650"/>
                <a:gd name="connsiteY6" fmla="*/ 619125 h 701675"/>
                <a:gd name="connsiteX7" fmla="*/ 98425 w 3041650"/>
                <a:gd name="connsiteY7" fmla="*/ 581025 h 701675"/>
                <a:gd name="connsiteX8" fmla="*/ 0 w 3041650"/>
                <a:gd name="connsiteY8" fmla="*/ 546100 h 701675"/>
                <a:gd name="connsiteX9" fmla="*/ 901700 w 3041650"/>
                <a:gd name="connsiteY9" fmla="*/ 476250 h 701675"/>
                <a:gd name="connsiteX10" fmla="*/ 1095375 w 3041650"/>
                <a:gd name="connsiteY10" fmla="*/ 476250 h 701675"/>
                <a:gd name="connsiteX11" fmla="*/ 1282700 w 3041650"/>
                <a:gd name="connsiteY11" fmla="*/ 488950 h 701675"/>
                <a:gd name="connsiteX12" fmla="*/ 1397000 w 3041650"/>
                <a:gd name="connsiteY12" fmla="*/ 488950 h 701675"/>
                <a:gd name="connsiteX13" fmla="*/ 1558925 w 3041650"/>
                <a:gd name="connsiteY13" fmla="*/ 479425 h 701675"/>
                <a:gd name="connsiteX14" fmla="*/ 1612900 w 3041650"/>
                <a:gd name="connsiteY14" fmla="*/ 473075 h 701675"/>
                <a:gd name="connsiteX15" fmla="*/ 1768475 w 3041650"/>
                <a:gd name="connsiteY15" fmla="*/ 454025 h 701675"/>
                <a:gd name="connsiteX16" fmla="*/ 1917700 w 3041650"/>
                <a:gd name="connsiteY16" fmla="*/ 434975 h 701675"/>
                <a:gd name="connsiteX17" fmla="*/ 2041525 w 3041650"/>
                <a:gd name="connsiteY17" fmla="*/ 419100 h 701675"/>
                <a:gd name="connsiteX18" fmla="*/ 2155825 w 3041650"/>
                <a:gd name="connsiteY18" fmla="*/ 400050 h 701675"/>
                <a:gd name="connsiteX19" fmla="*/ 2238375 w 3041650"/>
                <a:gd name="connsiteY19" fmla="*/ 384175 h 701675"/>
                <a:gd name="connsiteX20" fmla="*/ 2320925 w 3041650"/>
                <a:gd name="connsiteY20" fmla="*/ 361950 h 701675"/>
                <a:gd name="connsiteX21" fmla="*/ 2476500 w 3041650"/>
                <a:gd name="connsiteY21" fmla="*/ 301625 h 701675"/>
                <a:gd name="connsiteX22" fmla="*/ 2587625 w 3041650"/>
                <a:gd name="connsiteY22" fmla="*/ 257175 h 701675"/>
                <a:gd name="connsiteX23" fmla="*/ 2695575 w 3041650"/>
                <a:gd name="connsiteY23" fmla="*/ 200025 h 701675"/>
                <a:gd name="connsiteX24" fmla="*/ 2765425 w 3041650"/>
                <a:gd name="connsiteY24" fmla="*/ 158750 h 701675"/>
                <a:gd name="connsiteX25" fmla="*/ 2851150 w 3041650"/>
                <a:gd name="connsiteY25" fmla="*/ 101600 h 701675"/>
                <a:gd name="connsiteX26" fmla="*/ 2930525 w 3041650"/>
                <a:gd name="connsiteY26" fmla="*/ 41275 h 701675"/>
                <a:gd name="connsiteX27" fmla="*/ 2952750 w 3041650"/>
                <a:gd name="connsiteY27" fmla="*/ 28575 h 701675"/>
                <a:gd name="connsiteX28" fmla="*/ 2987675 w 3041650"/>
                <a:gd name="connsiteY28" fmla="*/ 9525 h 701675"/>
                <a:gd name="connsiteX29" fmla="*/ 3013075 w 3041650"/>
                <a:gd name="connsiteY29" fmla="*/ 0 h 701675"/>
                <a:gd name="connsiteX30" fmla="*/ 3032125 w 3041650"/>
                <a:gd name="connsiteY30" fmla="*/ 3175 h 701675"/>
                <a:gd name="connsiteX31" fmla="*/ 3041650 w 3041650"/>
                <a:gd name="connsiteY31" fmla="*/ 19050 h 701675"/>
                <a:gd name="connsiteX32" fmla="*/ 3038475 w 3041650"/>
                <a:gd name="connsiteY32" fmla="*/ 44450 h 701675"/>
                <a:gd name="connsiteX33" fmla="*/ 3028950 w 3041650"/>
                <a:gd name="connsiteY33" fmla="*/ 85725 h 701675"/>
                <a:gd name="connsiteX34" fmla="*/ 2997200 w 3041650"/>
                <a:gd name="connsiteY34" fmla="*/ 139700 h 701675"/>
                <a:gd name="connsiteX35" fmla="*/ 2930525 w 3041650"/>
                <a:gd name="connsiteY35" fmla="*/ 203200 h 701675"/>
                <a:gd name="connsiteX36" fmla="*/ 2860675 w 3041650"/>
                <a:gd name="connsiteY36" fmla="*/ 266700 h 701675"/>
                <a:gd name="connsiteX37" fmla="*/ 2740025 w 3041650"/>
                <a:gd name="connsiteY37" fmla="*/ 352425 h 701675"/>
                <a:gd name="connsiteX38" fmla="*/ 2647950 w 3041650"/>
                <a:gd name="connsiteY38" fmla="*/ 412750 h 701675"/>
                <a:gd name="connsiteX39" fmla="*/ 2492375 w 3041650"/>
                <a:gd name="connsiteY39" fmla="*/ 492125 h 701675"/>
                <a:gd name="connsiteX40" fmla="*/ 2352675 w 3041650"/>
                <a:gd name="connsiteY40" fmla="*/ 542925 h 701675"/>
                <a:gd name="connsiteX41" fmla="*/ 2200275 w 3041650"/>
                <a:gd name="connsiteY41" fmla="*/ 587375 h 701675"/>
                <a:gd name="connsiteX42" fmla="*/ 2066925 w 3041650"/>
                <a:gd name="connsiteY42" fmla="*/ 619125 h 701675"/>
                <a:gd name="connsiteX43" fmla="*/ 1930400 w 3041650"/>
                <a:gd name="connsiteY43" fmla="*/ 641350 h 701675"/>
                <a:gd name="connsiteX44" fmla="*/ 1816100 w 3041650"/>
                <a:gd name="connsiteY44" fmla="*/ 660400 h 701675"/>
                <a:gd name="connsiteX45" fmla="*/ 1644650 w 3041650"/>
                <a:gd name="connsiteY45" fmla="*/ 673100 h 701675"/>
                <a:gd name="connsiteX46" fmla="*/ 1368425 w 3041650"/>
                <a:gd name="connsiteY46" fmla="*/ 692150 h 701675"/>
                <a:gd name="connsiteX0" fmla="*/ 1270000 w 2943225"/>
                <a:gd name="connsiteY0" fmla="*/ 692150 h 701675"/>
                <a:gd name="connsiteX1" fmla="*/ 1012825 w 2943225"/>
                <a:gd name="connsiteY1" fmla="*/ 701675 h 701675"/>
                <a:gd name="connsiteX2" fmla="*/ 847725 w 2943225"/>
                <a:gd name="connsiteY2" fmla="*/ 695325 h 701675"/>
                <a:gd name="connsiteX3" fmla="*/ 615950 w 2943225"/>
                <a:gd name="connsiteY3" fmla="*/ 682625 h 701675"/>
                <a:gd name="connsiteX4" fmla="*/ 463550 w 2943225"/>
                <a:gd name="connsiteY4" fmla="*/ 666750 h 701675"/>
                <a:gd name="connsiteX5" fmla="*/ 288925 w 2943225"/>
                <a:gd name="connsiteY5" fmla="*/ 644525 h 701675"/>
                <a:gd name="connsiteX6" fmla="*/ 139700 w 2943225"/>
                <a:gd name="connsiteY6" fmla="*/ 619125 h 701675"/>
                <a:gd name="connsiteX7" fmla="*/ 0 w 2943225"/>
                <a:gd name="connsiteY7" fmla="*/ 581025 h 701675"/>
                <a:gd name="connsiteX8" fmla="*/ 803275 w 2943225"/>
                <a:gd name="connsiteY8" fmla="*/ 476250 h 701675"/>
                <a:gd name="connsiteX9" fmla="*/ 996950 w 2943225"/>
                <a:gd name="connsiteY9" fmla="*/ 476250 h 701675"/>
                <a:gd name="connsiteX10" fmla="*/ 1184275 w 2943225"/>
                <a:gd name="connsiteY10" fmla="*/ 488950 h 701675"/>
                <a:gd name="connsiteX11" fmla="*/ 1298575 w 2943225"/>
                <a:gd name="connsiteY11" fmla="*/ 488950 h 701675"/>
                <a:gd name="connsiteX12" fmla="*/ 1460500 w 2943225"/>
                <a:gd name="connsiteY12" fmla="*/ 479425 h 701675"/>
                <a:gd name="connsiteX13" fmla="*/ 1514475 w 2943225"/>
                <a:gd name="connsiteY13" fmla="*/ 473075 h 701675"/>
                <a:gd name="connsiteX14" fmla="*/ 1670050 w 2943225"/>
                <a:gd name="connsiteY14" fmla="*/ 454025 h 701675"/>
                <a:gd name="connsiteX15" fmla="*/ 1819275 w 2943225"/>
                <a:gd name="connsiteY15" fmla="*/ 434975 h 701675"/>
                <a:gd name="connsiteX16" fmla="*/ 1943100 w 2943225"/>
                <a:gd name="connsiteY16" fmla="*/ 419100 h 701675"/>
                <a:gd name="connsiteX17" fmla="*/ 2057400 w 2943225"/>
                <a:gd name="connsiteY17" fmla="*/ 400050 h 701675"/>
                <a:gd name="connsiteX18" fmla="*/ 2139950 w 2943225"/>
                <a:gd name="connsiteY18" fmla="*/ 384175 h 701675"/>
                <a:gd name="connsiteX19" fmla="*/ 2222500 w 2943225"/>
                <a:gd name="connsiteY19" fmla="*/ 361950 h 701675"/>
                <a:gd name="connsiteX20" fmla="*/ 2378075 w 2943225"/>
                <a:gd name="connsiteY20" fmla="*/ 301625 h 701675"/>
                <a:gd name="connsiteX21" fmla="*/ 2489200 w 2943225"/>
                <a:gd name="connsiteY21" fmla="*/ 257175 h 701675"/>
                <a:gd name="connsiteX22" fmla="*/ 2597150 w 2943225"/>
                <a:gd name="connsiteY22" fmla="*/ 200025 h 701675"/>
                <a:gd name="connsiteX23" fmla="*/ 2667000 w 2943225"/>
                <a:gd name="connsiteY23" fmla="*/ 158750 h 701675"/>
                <a:gd name="connsiteX24" fmla="*/ 2752725 w 2943225"/>
                <a:gd name="connsiteY24" fmla="*/ 101600 h 701675"/>
                <a:gd name="connsiteX25" fmla="*/ 2832100 w 2943225"/>
                <a:gd name="connsiteY25" fmla="*/ 41275 h 701675"/>
                <a:gd name="connsiteX26" fmla="*/ 2854325 w 2943225"/>
                <a:gd name="connsiteY26" fmla="*/ 28575 h 701675"/>
                <a:gd name="connsiteX27" fmla="*/ 2889250 w 2943225"/>
                <a:gd name="connsiteY27" fmla="*/ 9525 h 701675"/>
                <a:gd name="connsiteX28" fmla="*/ 2914650 w 2943225"/>
                <a:gd name="connsiteY28" fmla="*/ 0 h 701675"/>
                <a:gd name="connsiteX29" fmla="*/ 2933700 w 2943225"/>
                <a:gd name="connsiteY29" fmla="*/ 3175 h 701675"/>
                <a:gd name="connsiteX30" fmla="*/ 2943225 w 2943225"/>
                <a:gd name="connsiteY30" fmla="*/ 19050 h 701675"/>
                <a:gd name="connsiteX31" fmla="*/ 2940050 w 2943225"/>
                <a:gd name="connsiteY31" fmla="*/ 44450 h 701675"/>
                <a:gd name="connsiteX32" fmla="*/ 2930525 w 2943225"/>
                <a:gd name="connsiteY32" fmla="*/ 85725 h 701675"/>
                <a:gd name="connsiteX33" fmla="*/ 2898775 w 2943225"/>
                <a:gd name="connsiteY33" fmla="*/ 139700 h 701675"/>
                <a:gd name="connsiteX34" fmla="*/ 2832100 w 2943225"/>
                <a:gd name="connsiteY34" fmla="*/ 203200 h 701675"/>
                <a:gd name="connsiteX35" fmla="*/ 2762250 w 2943225"/>
                <a:gd name="connsiteY35" fmla="*/ 266700 h 701675"/>
                <a:gd name="connsiteX36" fmla="*/ 2641600 w 2943225"/>
                <a:gd name="connsiteY36" fmla="*/ 352425 h 701675"/>
                <a:gd name="connsiteX37" fmla="*/ 2549525 w 2943225"/>
                <a:gd name="connsiteY37" fmla="*/ 412750 h 701675"/>
                <a:gd name="connsiteX38" fmla="*/ 2393950 w 2943225"/>
                <a:gd name="connsiteY38" fmla="*/ 492125 h 701675"/>
                <a:gd name="connsiteX39" fmla="*/ 2254250 w 2943225"/>
                <a:gd name="connsiteY39" fmla="*/ 542925 h 701675"/>
                <a:gd name="connsiteX40" fmla="*/ 2101850 w 2943225"/>
                <a:gd name="connsiteY40" fmla="*/ 587375 h 701675"/>
                <a:gd name="connsiteX41" fmla="*/ 1968500 w 2943225"/>
                <a:gd name="connsiteY41" fmla="*/ 619125 h 701675"/>
                <a:gd name="connsiteX42" fmla="*/ 1831975 w 2943225"/>
                <a:gd name="connsiteY42" fmla="*/ 641350 h 701675"/>
                <a:gd name="connsiteX43" fmla="*/ 1717675 w 2943225"/>
                <a:gd name="connsiteY43" fmla="*/ 660400 h 701675"/>
                <a:gd name="connsiteX44" fmla="*/ 1546225 w 2943225"/>
                <a:gd name="connsiteY44" fmla="*/ 673100 h 701675"/>
                <a:gd name="connsiteX45" fmla="*/ 1270000 w 2943225"/>
                <a:gd name="connsiteY45" fmla="*/ 692150 h 701675"/>
                <a:gd name="connsiteX0" fmla="*/ 1130300 w 2803525"/>
                <a:gd name="connsiteY0" fmla="*/ 692150 h 701675"/>
                <a:gd name="connsiteX1" fmla="*/ 873125 w 2803525"/>
                <a:gd name="connsiteY1" fmla="*/ 701675 h 701675"/>
                <a:gd name="connsiteX2" fmla="*/ 708025 w 2803525"/>
                <a:gd name="connsiteY2" fmla="*/ 695325 h 701675"/>
                <a:gd name="connsiteX3" fmla="*/ 476250 w 2803525"/>
                <a:gd name="connsiteY3" fmla="*/ 682625 h 701675"/>
                <a:gd name="connsiteX4" fmla="*/ 323850 w 2803525"/>
                <a:gd name="connsiteY4" fmla="*/ 666750 h 701675"/>
                <a:gd name="connsiteX5" fmla="*/ 149225 w 2803525"/>
                <a:gd name="connsiteY5" fmla="*/ 644525 h 701675"/>
                <a:gd name="connsiteX6" fmla="*/ 0 w 2803525"/>
                <a:gd name="connsiteY6" fmla="*/ 619125 h 701675"/>
                <a:gd name="connsiteX7" fmla="*/ 663575 w 2803525"/>
                <a:gd name="connsiteY7" fmla="*/ 476250 h 701675"/>
                <a:gd name="connsiteX8" fmla="*/ 857250 w 2803525"/>
                <a:gd name="connsiteY8" fmla="*/ 476250 h 701675"/>
                <a:gd name="connsiteX9" fmla="*/ 1044575 w 2803525"/>
                <a:gd name="connsiteY9" fmla="*/ 488950 h 701675"/>
                <a:gd name="connsiteX10" fmla="*/ 1158875 w 2803525"/>
                <a:gd name="connsiteY10" fmla="*/ 488950 h 701675"/>
                <a:gd name="connsiteX11" fmla="*/ 1320800 w 2803525"/>
                <a:gd name="connsiteY11" fmla="*/ 479425 h 701675"/>
                <a:gd name="connsiteX12" fmla="*/ 1374775 w 2803525"/>
                <a:gd name="connsiteY12" fmla="*/ 473075 h 701675"/>
                <a:gd name="connsiteX13" fmla="*/ 1530350 w 2803525"/>
                <a:gd name="connsiteY13" fmla="*/ 454025 h 701675"/>
                <a:gd name="connsiteX14" fmla="*/ 1679575 w 2803525"/>
                <a:gd name="connsiteY14" fmla="*/ 434975 h 701675"/>
                <a:gd name="connsiteX15" fmla="*/ 1803400 w 2803525"/>
                <a:gd name="connsiteY15" fmla="*/ 419100 h 701675"/>
                <a:gd name="connsiteX16" fmla="*/ 1917700 w 2803525"/>
                <a:gd name="connsiteY16" fmla="*/ 400050 h 701675"/>
                <a:gd name="connsiteX17" fmla="*/ 2000250 w 2803525"/>
                <a:gd name="connsiteY17" fmla="*/ 384175 h 701675"/>
                <a:gd name="connsiteX18" fmla="*/ 2082800 w 2803525"/>
                <a:gd name="connsiteY18" fmla="*/ 361950 h 701675"/>
                <a:gd name="connsiteX19" fmla="*/ 2238375 w 2803525"/>
                <a:gd name="connsiteY19" fmla="*/ 301625 h 701675"/>
                <a:gd name="connsiteX20" fmla="*/ 2349500 w 2803525"/>
                <a:gd name="connsiteY20" fmla="*/ 257175 h 701675"/>
                <a:gd name="connsiteX21" fmla="*/ 2457450 w 2803525"/>
                <a:gd name="connsiteY21" fmla="*/ 200025 h 701675"/>
                <a:gd name="connsiteX22" fmla="*/ 2527300 w 2803525"/>
                <a:gd name="connsiteY22" fmla="*/ 158750 h 701675"/>
                <a:gd name="connsiteX23" fmla="*/ 2613025 w 2803525"/>
                <a:gd name="connsiteY23" fmla="*/ 101600 h 701675"/>
                <a:gd name="connsiteX24" fmla="*/ 2692400 w 2803525"/>
                <a:gd name="connsiteY24" fmla="*/ 41275 h 701675"/>
                <a:gd name="connsiteX25" fmla="*/ 2714625 w 2803525"/>
                <a:gd name="connsiteY25" fmla="*/ 28575 h 701675"/>
                <a:gd name="connsiteX26" fmla="*/ 2749550 w 2803525"/>
                <a:gd name="connsiteY26" fmla="*/ 9525 h 701675"/>
                <a:gd name="connsiteX27" fmla="*/ 2774950 w 2803525"/>
                <a:gd name="connsiteY27" fmla="*/ 0 h 701675"/>
                <a:gd name="connsiteX28" fmla="*/ 2794000 w 2803525"/>
                <a:gd name="connsiteY28" fmla="*/ 3175 h 701675"/>
                <a:gd name="connsiteX29" fmla="*/ 2803525 w 2803525"/>
                <a:gd name="connsiteY29" fmla="*/ 19050 h 701675"/>
                <a:gd name="connsiteX30" fmla="*/ 2800350 w 2803525"/>
                <a:gd name="connsiteY30" fmla="*/ 44450 h 701675"/>
                <a:gd name="connsiteX31" fmla="*/ 2790825 w 2803525"/>
                <a:gd name="connsiteY31" fmla="*/ 85725 h 701675"/>
                <a:gd name="connsiteX32" fmla="*/ 2759075 w 2803525"/>
                <a:gd name="connsiteY32" fmla="*/ 139700 h 701675"/>
                <a:gd name="connsiteX33" fmla="*/ 2692400 w 2803525"/>
                <a:gd name="connsiteY33" fmla="*/ 203200 h 701675"/>
                <a:gd name="connsiteX34" fmla="*/ 2622550 w 2803525"/>
                <a:gd name="connsiteY34" fmla="*/ 266700 h 701675"/>
                <a:gd name="connsiteX35" fmla="*/ 2501900 w 2803525"/>
                <a:gd name="connsiteY35" fmla="*/ 352425 h 701675"/>
                <a:gd name="connsiteX36" fmla="*/ 2409825 w 2803525"/>
                <a:gd name="connsiteY36" fmla="*/ 412750 h 701675"/>
                <a:gd name="connsiteX37" fmla="*/ 2254250 w 2803525"/>
                <a:gd name="connsiteY37" fmla="*/ 492125 h 701675"/>
                <a:gd name="connsiteX38" fmla="*/ 2114550 w 2803525"/>
                <a:gd name="connsiteY38" fmla="*/ 542925 h 701675"/>
                <a:gd name="connsiteX39" fmla="*/ 1962150 w 2803525"/>
                <a:gd name="connsiteY39" fmla="*/ 587375 h 701675"/>
                <a:gd name="connsiteX40" fmla="*/ 1828800 w 2803525"/>
                <a:gd name="connsiteY40" fmla="*/ 619125 h 701675"/>
                <a:gd name="connsiteX41" fmla="*/ 1692275 w 2803525"/>
                <a:gd name="connsiteY41" fmla="*/ 641350 h 701675"/>
                <a:gd name="connsiteX42" fmla="*/ 1577975 w 2803525"/>
                <a:gd name="connsiteY42" fmla="*/ 660400 h 701675"/>
                <a:gd name="connsiteX43" fmla="*/ 1406525 w 2803525"/>
                <a:gd name="connsiteY43" fmla="*/ 673100 h 701675"/>
                <a:gd name="connsiteX44" fmla="*/ 1130300 w 2803525"/>
                <a:gd name="connsiteY44" fmla="*/ 692150 h 701675"/>
                <a:gd name="connsiteX0" fmla="*/ 981075 w 2654300"/>
                <a:gd name="connsiteY0" fmla="*/ 692150 h 701675"/>
                <a:gd name="connsiteX1" fmla="*/ 723900 w 2654300"/>
                <a:gd name="connsiteY1" fmla="*/ 701675 h 701675"/>
                <a:gd name="connsiteX2" fmla="*/ 558800 w 2654300"/>
                <a:gd name="connsiteY2" fmla="*/ 695325 h 701675"/>
                <a:gd name="connsiteX3" fmla="*/ 327025 w 2654300"/>
                <a:gd name="connsiteY3" fmla="*/ 682625 h 701675"/>
                <a:gd name="connsiteX4" fmla="*/ 174625 w 2654300"/>
                <a:gd name="connsiteY4" fmla="*/ 666750 h 701675"/>
                <a:gd name="connsiteX5" fmla="*/ 0 w 2654300"/>
                <a:gd name="connsiteY5" fmla="*/ 644525 h 701675"/>
                <a:gd name="connsiteX6" fmla="*/ 514350 w 2654300"/>
                <a:gd name="connsiteY6" fmla="*/ 476250 h 701675"/>
                <a:gd name="connsiteX7" fmla="*/ 708025 w 2654300"/>
                <a:gd name="connsiteY7" fmla="*/ 476250 h 701675"/>
                <a:gd name="connsiteX8" fmla="*/ 895350 w 2654300"/>
                <a:gd name="connsiteY8" fmla="*/ 488950 h 701675"/>
                <a:gd name="connsiteX9" fmla="*/ 1009650 w 2654300"/>
                <a:gd name="connsiteY9" fmla="*/ 488950 h 701675"/>
                <a:gd name="connsiteX10" fmla="*/ 1171575 w 2654300"/>
                <a:gd name="connsiteY10" fmla="*/ 479425 h 701675"/>
                <a:gd name="connsiteX11" fmla="*/ 1225550 w 2654300"/>
                <a:gd name="connsiteY11" fmla="*/ 473075 h 701675"/>
                <a:gd name="connsiteX12" fmla="*/ 1381125 w 2654300"/>
                <a:gd name="connsiteY12" fmla="*/ 454025 h 701675"/>
                <a:gd name="connsiteX13" fmla="*/ 1530350 w 2654300"/>
                <a:gd name="connsiteY13" fmla="*/ 434975 h 701675"/>
                <a:gd name="connsiteX14" fmla="*/ 1654175 w 2654300"/>
                <a:gd name="connsiteY14" fmla="*/ 419100 h 701675"/>
                <a:gd name="connsiteX15" fmla="*/ 1768475 w 2654300"/>
                <a:gd name="connsiteY15" fmla="*/ 400050 h 701675"/>
                <a:gd name="connsiteX16" fmla="*/ 1851025 w 2654300"/>
                <a:gd name="connsiteY16" fmla="*/ 384175 h 701675"/>
                <a:gd name="connsiteX17" fmla="*/ 1933575 w 2654300"/>
                <a:gd name="connsiteY17" fmla="*/ 361950 h 701675"/>
                <a:gd name="connsiteX18" fmla="*/ 2089150 w 2654300"/>
                <a:gd name="connsiteY18" fmla="*/ 301625 h 701675"/>
                <a:gd name="connsiteX19" fmla="*/ 2200275 w 2654300"/>
                <a:gd name="connsiteY19" fmla="*/ 257175 h 701675"/>
                <a:gd name="connsiteX20" fmla="*/ 2308225 w 2654300"/>
                <a:gd name="connsiteY20" fmla="*/ 200025 h 701675"/>
                <a:gd name="connsiteX21" fmla="*/ 2378075 w 2654300"/>
                <a:gd name="connsiteY21" fmla="*/ 158750 h 701675"/>
                <a:gd name="connsiteX22" fmla="*/ 2463800 w 2654300"/>
                <a:gd name="connsiteY22" fmla="*/ 101600 h 701675"/>
                <a:gd name="connsiteX23" fmla="*/ 2543175 w 2654300"/>
                <a:gd name="connsiteY23" fmla="*/ 41275 h 701675"/>
                <a:gd name="connsiteX24" fmla="*/ 2565400 w 2654300"/>
                <a:gd name="connsiteY24" fmla="*/ 28575 h 701675"/>
                <a:gd name="connsiteX25" fmla="*/ 2600325 w 2654300"/>
                <a:gd name="connsiteY25" fmla="*/ 9525 h 701675"/>
                <a:gd name="connsiteX26" fmla="*/ 2625725 w 2654300"/>
                <a:gd name="connsiteY26" fmla="*/ 0 h 701675"/>
                <a:gd name="connsiteX27" fmla="*/ 2644775 w 2654300"/>
                <a:gd name="connsiteY27" fmla="*/ 3175 h 701675"/>
                <a:gd name="connsiteX28" fmla="*/ 2654300 w 2654300"/>
                <a:gd name="connsiteY28" fmla="*/ 19050 h 701675"/>
                <a:gd name="connsiteX29" fmla="*/ 2651125 w 2654300"/>
                <a:gd name="connsiteY29" fmla="*/ 44450 h 701675"/>
                <a:gd name="connsiteX30" fmla="*/ 2641600 w 2654300"/>
                <a:gd name="connsiteY30" fmla="*/ 85725 h 701675"/>
                <a:gd name="connsiteX31" fmla="*/ 2609850 w 2654300"/>
                <a:gd name="connsiteY31" fmla="*/ 139700 h 701675"/>
                <a:gd name="connsiteX32" fmla="*/ 2543175 w 2654300"/>
                <a:gd name="connsiteY32" fmla="*/ 203200 h 701675"/>
                <a:gd name="connsiteX33" fmla="*/ 2473325 w 2654300"/>
                <a:gd name="connsiteY33" fmla="*/ 266700 h 701675"/>
                <a:gd name="connsiteX34" fmla="*/ 2352675 w 2654300"/>
                <a:gd name="connsiteY34" fmla="*/ 352425 h 701675"/>
                <a:gd name="connsiteX35" fmla="*/ 2260600 w 2654300"/>
                <a:gd name="connsiteY35" fmla="*/ 412750 h 701675"/>
                <a:gd name="connsiteX36" fmla="*/ 2105025 w 2654300"/>
                <a:gd name="connsiteY36" fmla="*/ 492125 h 701675"/>
                <a:gd name="connsiteX37" fmla="*/ 1965325 w 2654300"/>
                <a:gd name="connsiteY37" fmla="*/ 542925 h 701675"/>
                <a:gd name="connsiteX38" fmla="*/ 1812925 w 2654300"/>
                <a:gd name="connsiteY38" fmla="*/ 587375 h 701675"/>
                <a:gd name="connsiteX39" fmla="*/ 1679575 w 2654300"/>
                <a:gd name="connsiteY39" fmla="*/ 619125 h 701675"/>
                <a:gd name="connsiteX40" fmla="*/ 1543050 w 2654300"/>
                <a:gd name="connsiteY40" fmla="*/ 641350 h 701675"/>
                <a:gd name="connsiteX41" fmla="*/ 1428750 w 2654300"/>
                <a:gd name="connsiteY41" fmla="*/ 660400 h 701675"/>
                <a:gd name="connsiteX42" fmla="*/ 1257300 w 2654300"/>
                <a:gd name="connsiteY42" fmla="*/ 673100 h 701675"/>
                <a:gd name="connsiteX43" fmla="*/ 981075 w 2654300"/>
                <a:gd name="connsiteY43" fmla="*/ 692150 h 701675"/>
                <a:gd name="connsiteX0" fmla="*/ 806450 w 2479675"/>
                <a:gd name="connsiteY0" fmla="*/ 692150 h 701675"/>
                <a:gd name="connsiteX1" fmla="*/ 549275 w 2479675"/>
                <a:gd name="connsiteY1" fmla="*/ 701675 h 701675"/>
                <a:gd name="connsiteX2" fmla="*/ 384175 w 2479675"/>
                <a:gd name="connsiteY2" fmla="*/ 695325 h 701675"/>
                <a:gd name="connsiteX3" fmla="*/ 152400 w 2479675"/>
                <a:gd name="connsiteY3" fmla="*/ 682625 h 701675"/>
                <a:gd name="connsiteX4" fmla="*/ 0 w 2479675"/>
                <a:gd name="connsiteY4" fmla="*/ 666750 h 701675"/>
                <a:gd name="connsiteX5" fmla="*/ 339725 w 2479675"/>
                <a:gd name="connsiteY5" fmla="*/ 476250 h 701675"/>
                <a:gd name="connsiteX6" fmla="*/ 533400 w 2479675"/>
                <a:gd name="connsiteY6" fmla="*/ 476250 h 701675"/>
                <a:gd name="connsiteX7" fmla="*/ 720725 w 2479675"/>
                <a:gd name="connsiteY7" fmla="*/ 488950 h 701675"/>
                <a:gd name="connsiteX8" fmla="*/ 835025 w 2479675"/>
                <a:gd name="connsiteY8" fmla="*/ 488950 h 701675"/>
                <a:gd name="connsiteX9" fmla="*/ 996950 w 2479675"/>
                <a:gd name="connsiteY9" fmla="*/ 479425 h 701675"/>
                <a:gd name="connsiteX10" fmla="*/ 1050925 w 2479675"/>
                <a:gd name="connsiteY10" fmla="*/ 473075 h 701675"/>
                <a:gd name="connsiteX11" fmla="*/ 1206500 w 2479675"/>
                <a:gd name="connsiteY11" fmla="*/ 454025 h 701675"/>
                <a:gd name="connsiteX12" fmla="*/ 1355725 w 2479675"/>
                <a:gd name="connsiteY12" fmla="*/ 434975 h 701675"/>
                <a:gd name="connsiteX13" fmla="*/ 1479550 w 2479675"/>
                <a:gd name="connsiteY13" fmla="*/ 419100 h 701675"/>
                <a:gd name="connsiteX14" fmla="*/ 1593850 w 2479675"/>
                <a:gd name="connsiteY14" fmla="*/ 400050 h 701675"/>
                <a:gd name="connsiteX15" fmla="*/ 1676400 w 2479675"/>
                <a:gd name="connsiteY15" fmla="*/ 384175 h 701675"/>
                <a:gd name="connsiteX16" fmla="*/ 1758950 w 2479675"/>
                <a:gd name="connsiteY16" fmla="*/ 361950 h 701675"/>
                <a:gd name="connsiteX17" fmla="*/ 1914525 w 2479675"/>
                <a:gd name="connsiteY17" fmla="*/ 301625 h 701675"/>
                <a:gd name="connsiteX18" fmla="*/ 2025650 w 2479675"/>
                <a:gd name="connsiteY18" fmla="*/ 257175 h 701675"/>
                <a:gd name="connsiteX19" fmla="*/ 2133600 w 2479675"/>
                <a:gd name="connsiteY19" fmla="*/ 200025 h 701675"/>
                <a:gd name="connsiteX20" fmla="*/ 2203450 w 2479675"/>
                <a:gd name="connsiteY20" fmla="*/ 158750 h 701675"/>
                <a:gd name="connsiteX21" fmla="*/ 2289175 w 2479675"/>
                <a:gd name="connsiteY21" fmla="*/ 101600 h 701675"/>
                <a:gd name="connsiteX22" fmla="*/ 2368550 w 2479675"/>
                <a:gd name="connsiteY22" fmla="*/ 41275 h 701675"/>
                <a:gd name="connsiteX23" fmla="*/ 2390775 w 2479675"/>
                <a:gd name="connsiteY23" fmla="*/ 28575 h 701675"/>
                <a:gd name="connsiteX24" fmla="*/ 2425700 w 2479675"/>
                <a:gd name="connsiteY24" fmla="*/ 9525 h 701675"/>
                <a:gd name="connsiteX25" fmla="*/ 2451100 w 2479675"/>
                <a:gd name="connsiteY25" fmla="*/ 0 h 701675"/>
                <a:gd name="connsiteX26" fmla="*/ 2470150 w 2479675"/>
                <a:gd name="connsiteY26" fmla="*/ 3175 h 701675"/>
                <a:gd name="connsiteX27" fmla="*/ 2479675 w 2479675"/>
                <a:gd name="connsiteY27" fmla="*/ 19050 h 701675"/>
                <a:gd name="connsiteX28" fmla="*/ 2476500 w 2479675"/>
                <a:gd name="connsiteY28" fmla="*/ 44450 h 701675"/>
                <a:gd name="connsiteX29" fmla="*/ 2466975 w 2479675"/>
                <a:gd name="connsiteY29" fmla="*/ 85725 h 701675"/>
                <a:gd name="connsiteX30" fmla="*/ 2435225 w 2479675"/>
                <a:gd name="connsiteY30" fmla="*/ 139700 h 701675"/>
                <a:gd name="connsiteX31" fmla="*/ 2368550 w 2479675"/>
                <a:gd name="connsiteY31" fmla="*/ 203200 h 701675"/>
                <a:gd name="connsiteX32" fmla="*/ 2298700 w 2479675"/>
                <a:gd name="connsiteY32" fmla="*/ 266700 h 701675"/>
                <a:gd name="connsiteX33" fmla="*/ 2178050 w 2479675"/>
                <a:gd name="connsiteY33" fmla="*/ 352425 h 701675"/>
                <a:gd name="connsiteX34" fmla="*/ 2085975 w 2479675"/>
                <a:gd name="connsiteY34" fmla="*/ 412750 h 701675"/>
                <a:gd name="connsiteX35" fmla="*/ 1930400 w 2479675"/>
                <a:gd name="connsiteY35" fmla="*/ 492125 h 701675"/>
                <a:gd name="connsiteX36" fmla="*/ 1790700 w 2479675"/>
                <a:gd name="connsiteY36" fmla="*/ 542925 h 701675"/>
                <a:gd name="connsiteX37" fmla="*/ 1638300 w 2479675"/>
                <a:gd name="connsiteY37" fmla="*/ 587375 h 701675"/>
                <a:gd name="connsiteX38" fmla="*/ 1504950 w 2479675"/>
                <a:gd name="connsiteY38" fmla="*/ 619125 h 701675"/>
                <a:gd name="connsiteX39" fmla="*/ 1368425 w 2479675"/>
                <a:gd name="connsiteY39" fmla="*/ 641350 h 701675"/>
                <a:gd name="connsiteX40" fmla="*/ 1254125 w 2479675"/>
                <a:gd name="connsiteY40" fmla="*/ 660400 h 701675"/>
                <a:gd name="connsiteX41" fmla="*/ 1082675 w 2479675"/>
                <a:gd name="connsiteY41" fmla="*/ 673100 h 701675"/>
                <a:gd name="connsiteX42" fmla="*/ 806450 w 2479675"/>
                <a:gd name="connsiteY42" fmla="*/ 692150 h 701675"/>
                <a:gd name="connsiteX0" fmla="*/ 654050 w 2327275"/>
                <a:gd name="connsiteY0" fmla="*/ 692150 h 701675"/>
                <a:gd name="connsiteX1" fmla="*/ 396875 w 2327275"/>
                <a:gd name="connsiteY1" fmla="*/ 701675 h 701675"/>
                <a:gd name="connsiteX2" fmla="*/ 231775 w 2327275"/>
                <a:gd name="connsiteY2" fmla="*/ 695325 h 701675"/>
                <a:gd name="connsiteX3" fmla="*/ 0 w 2327275"/>
                <a:gd name="connsiteY3" fmla="*/ 682625 h 701675"/>
                <a:gd name="connsiteX4" fmla="*/ 187325 w 2327275"/>
                <a:gd name="connsiteY4" fmla="*/ 476250 h 701675"/>
                <a:gd name="connsiteX5" fmla="*/ 381000 w 2327275"/>
                <a:gd name="connsiteY5" fmla="*/ 476250 h 701675"/>
                <a:gd name="connsiteX6" fmla="*/ 568325 w 2327275"/>
                <a:gd name="connsiteY6" fmla="*/ 488950 h 701675"/>
                <a:gd name="connsiteX7" fmla="*/ 682625 w 2327275"/>
                <a:gd name="connsiteY7" fmla="*/ 488950 h 701675"/>
                <a:gd name="connsiteX8" fmla="*/ 844550 w 2327275"/>
                <a:gd name="connsiteY8" fmla="*/ 479425 h 701675"/>
                <a:gd name="connsiteX9" fmla="*/ 898525 w 2327275"/>
                <a:gd name="connsiteY9" fmla="*/ 473075 h 701675"/>
                <a:gd name="connsiteX10" fmla="*/ 1054100 w 2327275"/>
                <a:gd name="connsiteY10" fmla="*/ 454025 h 701675"/>
                <a:gd name="connsiteX11" fmla="*/ 1203325 w 2327275"/>
                <a:gd name="connsiteY11" fmla="*/ 434975 h 701675"/>
                <a:gd name="connsiteX12" fmla="*/ 1327150 w 2327275"/>
                <a:gd name="connsiteY12" fmla="*/ 419100 h 701675"/>
                <a:gd name="connsiteX13" fmla="*/ 1441450 w 2327275"/>
                <a:gd name="connsiteY13" fmla="*/ 400050 h 701675"/>
                <a:gd name="connsiteX14" fmla="*/ 1524000 w 2327275"/>
                <a:gd name="connsiteY14" fmla="*/ 384175 h 701675"/>
                <a:gd name="connsiteX15" fmla="*/ 1606550 w 2327275"/>
                <a:gd name="connsiteY15" fmla="*/ 361950 h 701675"/>
                <a:gd name="connsiteX16" fmla="*/ 1762125 w 2327275"/>
                <a:gd name="connsiteY16" fmla="*/ 301625 h 701675"/>
                <a:gd name="connsiteX17" fmla="*/ 1873250 w 2327275"/>
                <a:gd name="connsiteY17" fmla="*/ 257175 h 701675"/>
                <a:gd name="connsiteX18" fmla="*/ 1981200 w 2327275"/>
                <a:gd name="connsiteY18" fmla="*/ 200025 h 701675"/>
                <a:gd name="connsiteX19" fmla="*/ 2051050 w 2327275"/>
                <a:gd name="connsiteY19" fmla="*/ 158750 h 701675"/>
                <a:gd name="connsiteX20" fmla="*/ 2136775 w 2327275"/>
                <a:gd name="connsiteY20" fmla="*/ 101600 h 701675"/>
                <a:gd name="connsiteX21" fmla="*/ 2216150 w 2327275"/>
                <a:gd name="connsiteY21" fmla="*/ 41275 h 701675"/>
                <a:gd name="connsiteX22" fmla="*/ 2238375 w 2327275"/>
                <a:gd name="connsiteY22" fmla="*/ 28575 h 701675"/>
                <a:gd name="connsiteX23" fmla="*/ 2273300 w 2327275"/>
                <a:gd name="connsiteY23" fmla="*/ 9525 h 701675"/>
                <a:gd name="connsiteX24" fmla="*/ 2298700 w 2327275"/>
                <a:gd name="connsiteY24" fmla="*/ 0 h 701675"/>
                <a:gd name="connsiteX25" fmla="*/ 2317750 w 2327275"/>
                <a:gd name="connsiteY25" fmla="*/ 3175 h 701675"/>
                <a:gd name="connsiteX26" fmla="*/ 2327275 w 2327275"/>
                <a:gd name="connsiteY26" fmla="*/ 19050 h 701675"/>
                <a:gd name="connsiteX27" fmla="*/ 2324100 w 2327275"/>
                <a:gd name="connsiteY27" fmla="*/ 44450 h 701675"/>
                <a:gd name="connsiteX28" fmla="*/ 2314575 w 2327275"/>
                <a:gd name="connsiteY28" fmla="*/ 85725 h 701675"/>
                <a:gd name="connsiteX29" fmla="*/ 2282825 w 2327275"/>
                <a:gd name="connsiteY29" fmla="*/ 139700 h 701675"/>
                <a:gd name="connsiteX30" fmla="*/ 2216150 w 2327275"/>
                <a:gd name="connsiteY30" fmla="*/ 203200 h 701675"/>
                <a:gd name="connsiteX31" fmla="*/ 2146300 w 2327275"/>
                <a:gd name="connsiteY31" fmla="*/ 266700 h 701675"/>
                <a:gd name="connsiteX32" fmla="*/ 2025650 w 2327275"/>
                <a:gd name="connsiteY32" fmla="*/ 352425 h 701675"/>
                <a:gd name="connsiteX33" fmla="*/ 1933575 w 2327275"/>
                <a:gd name="connsiteY33" fmla="*/ 412750 h 701675"/>
                <a:gd name="connsiteX34" fmla="*/ 1778000 w 2327275"/>
                <a:gd name="connsiteY34" fmla="*/ 492125 h 701675"/>
                <a:gd name="connsiteX35" fmla="*/ 1638300 w 2327275"/>
                <a:gd name="connsiteY35" fmla="*/ 542925 h 701675"/>
                <a:gd name="connsiteX36" fmla="*/ 1485900 w 2327275"/>
                <a:gd name="connsiteY36" fmla="*/ 587375 h 701675"/>
                <a:gd name="connsiteX37" fmla="*/ 1352550 w 2327275"/>
                <a:gd name="connsiteY37" fmla="*/ 619125 h 701675"/>
                <a:gd name="connsiteX38" fmla="*/ 1216025 w 2327275"/>
                <a:gd name="connsiteY38" fmla="*/ 641350 h 701675"/>
                <a:gd name="connsiteX39" fmla="*/ 1101725 w 2327275"/>
                <a:gd name="connsiteY39" fmla="*/ 660400 h 701675"/>
                <a:gd name="connsiteX40" fmla="*/ 930275 w 2327275"/>
                <a:gd name="connsiteY40" fmla="*/ 673100 h 701675"/>
                <a:gd name="connsiteX41" fmla="*/ 654050 w 2327275"/>
                <a:gd name="connsiteY41" fmla="*/ 692150 h 701675"/>
                <a:gd name="connsiteX0" fmla="*/ 466725 w 2139950"/>
                <a:gd name="connsiteY0" fmla="*/ 692150 h 701675"/>
                <a:gd name="connsiteX1" fmla="*/ 209550 w 2139950"/>
                <a:gd name="connsiteY1" fmla="*/ 701675 h 701675"/>
                <a:gd name="connsiteX2" fmla="*/ 44450 w 2139950"/>
                <a:gd name="connsiteY2" fmla="*/ 695325 h 701675"/>
                <a:gd name="connsiteX3" fmla="*/ 0 w 2139950"/>
                <a:gd name="connsiteY3" fmla="*/ 476250 h 701675"/>
                <a:gd name="connsiteX4" fmla="*/ 193675 w 2139950"/>
                <a:gd name="connsiteY4" fmla="*/ 476250 h 701675"/>
                <a:gd name="connsiteX5" fmla="*/ 381000 w 2139950"/>
                <a:gd name="connsiteY5" fmla="*/ 488950 h 701675"/>
                <a:gd name="connsiteX6" fmla="*/ 495300 w 2139950"/>
                <a:gd name="connsiteY6" fmla="*/ 488950 h 701675"/>
                <a:gd name="connsiteX7" fmla="*/ 657225 w 2139950"/>
                <a:gd name="connsiteY7" fmla="*/ 479425 h 701675"/>
                <a:gd name="connsiteX8" fmla="*/ 711200 w 2139950"/>
                <a:gd name="connsiteY8" fmla="*/ 473075 h 701675"/>
                <a:gd name="connsiteX9" fmla="*/ 866775 w 2139950"/>
                <a:gd name="connsiteY9" fmla="*/ 454025 h 701675"/>
                <a:gd name="connsiteX10" fmla="*/ 1016000 w 2139950"/>
                <a:gd name="connsiteY10" fmla="*/ 434975 h 701675"/>
                <a:gd name="connsiteX11" fmla="*/ 1139825 w 2139950"/>
                <a:gd name="connsiteY11" fmla="*/ 419100 h 701675"/>
                <a:gd name="connsiteX12" fmla="*/ 1254125 w 2139950"/>
                <a:gd name="connsiteY12" fmla="*/ 400050 h 701675"/>
                <a:gd name="connsiteX13" fmla="*/ 1336675 w 2139950"/>
                <a:gd name="connsiteY13" fmla="*/ 384175 h 701675"/>
                <a:gd name="connsiteX14" fmla="*/ 1419225 w 2139950"/>
                <a:gd name="connsiteY14" fmla="*/ 361950 h 701675"/>
                <a:gd name="connsiteX15" fmla="*/ 1574800 w 2139950"/>
                <a:gd name="connsiteY15" fmla="*/ 301625 h 701675"/>
                <a:gd name="connsiteX16" fmla="*/ 1685925 w 2139950"/>
                <a:gd name="connsiteY16" fmla="*/ 257175 h 701675"/>
                <a:gd name="connsiteX17" fmla="*/ 1793875 w 2139950"/>
                <a:gd name="connsiteY17" fmla="*/ 200025 h 701675"/>
                <a:gd name="connsiteX18" fmla="*/ 1863725 w 2139950"/>
                <a:gd name="connsiteY18" fmla="*/ 158750 h 701675"/>
                <a:gd name="connsiteX19" fmla="*/ 1949450 w 2139950"/>
                <a:gd name="connsiteY19" fmla="*/ 101600 h 701675"/>
                <a:gd name="connsiteX20" fmla="*/ 2028825 w 2139950"/>
                <a:gd name="connsiteY20" fmla="*/ 41275 h 701675"/>
                <a:gd name="connsiteX21" fmla="*/ 2051050 w 2139950"/>
                <a:gd name="connsiteY21" fmla="*/ 28575 h 701675"/>
                <a:gd name="connsiteX22" fmla="*/ 2085975 w 2139950"/>
                <a:gd name="connsiteY22" fmla="*/ 9525 h 701675"/>
                <a:gd name="connsiteX23" fmla="*/ 2111375 w 2139950"/>
                <a:gd name="connsiteY23" fmla="*/ 0 h 701675"/>
                <a:gd name="connsiteX24" fmla="*/ 2130425 w 2139950"/>
                <a:gd name="connsiteY24" fmla="*/ 3175 h 701675"/>
                <a:gd name="connsiteX25" fmla="*/ 2139950 w 2139950"/>
                <a:gd name="connsiteY25" fmla="*/ 19050 h 701675"/>
                <a:gd name="connsiteX26" fmla="*/ 2136775 w 2139950"/>
                <a:gd name="connsiteY26" fmla="*/ 44450 h 701675"/>
                <a:gd name="connsiteX27" fmla="*/ 2127250 w 2139950"/>
                <a:gd name="connsiteY27" fmla="*/ 85725 h 701675"/>
                <a:gd name="connsiteX28" fmla="*/ 2095500 w 2139950"/>
                <a:gd name="connsiteY28" fmla="*/ 139700 h 701675"/>
                <a:gd name="connsiteX29" fmla="*/ 2028825 w 2139950"/>
                <a:gd name="connsiteY29" fmla="*/ 203200 h 701675"/>
                <a:gd name="connsiteX30" fmla="*/ 1958975 w 2139950"/>
                <a:gd name="connsiteY30" fmla="*/ 266700 h 701675"/>
                <a:gd name="connsiteX31" fmla="*/ 1838325 w 2139950"/>
                <a:gd name="connsiteY31" fmla="*/ 352425 h 701675"/>
                <a:gd name="connsiteX32" fmla="*/ 1746250 w 2139950"/>
                <a:gd name="connsiteY32" fmla="*/ 412750 h 701675"/>
                <a:gd name="connsiteX33" fmla="*/ 1590675 w 2139950"/>
                <a:gd name="connsiteY33" fmla="*/ 492125 h 701675"/>
                <a:gd name="connsiteX34" fmla="*/ 1450975 w 2139950"/>
                <a:gd name="connsiteY34" fmla="*/ 542925 h 701675"/>
                <a:gd name="connsiteX35" fmla="*/ 1298575 w 2139950"/>
                <a:gd name="connsiteY35" fmla="*/ 587375 h 701675"/>
                <a:gd name="connsiteX36" fmla="*/ 1165225 w 2139950"/>
                <a:gd name="connsiteY36" fmla="*/ 619125 h 701675"/>
                <a:gd name="connsiteX37" fmla="*/ 1028700 w 2139950"/>
                <a:gd name="connsiteY37" fmla="*/ 641350 h 701675"/>
                <a:gd name="connsiteX38" fmla="*/ 914400 w 2139950"/>
                <a:gd name="connsiteY38" fmla="*/ 660400 h 701675"/>
                <a:gd name="connsiteX39" fmla="*/ 742950 w 2139950"/>
                <a:gd name="connsiteY39" fmla="*/ 673100 h 701675"/>
                <a:gd name="connsiteX40" fmla="*/ 466725 w 2139950"/>
                <a:gd name="connsiteY40" fmla="*/ 692150 h 701675"/>
                <a:gd name="connsiteX0" fmla="*/ 422275 w 2095500"/>
                <a:gd name="connsiteY0" fmla="*/ 692150 h 701675"/>
                <a:gd name="connsiteX1" fmla="*/ 165100 w 2095500"/>
                <a:gd name="connsiteY1" fmla="*/ 701675 h 701675"/>
                <a:gd name="connsiteX2" fmla="*/ 0 w 2095500"/>
                <a:gd name="connsiteY2" fmla="*/ 695325 h 701675"/>
                <a:gd name="connsiteX3" fmla="*/ 149225 w 2095500"/>
                <a:gd name="connsiteY3" fmla="*/ 476250 h 701675"/>
                <a:gd name="connsiteX4" fmla="*/ 336550 w 2095500"/>
                <a:gd name="connsiteY4" fmla="*/ 488950 h 701675"/>
                <a:gd name="connsiteX5" fmla="*/ 450850 w 2095500"/>
                <a:gd name="connsiteY5" fmla="*/ 488950 h 701675"/>
                <a:gd name="connsiteX6" fmla="*/ 612775 w 2095500"/>
                <a:gd name="connsiteY6" fmla="*/ 479425 h 701675"/>
                <a:gd name="connsiteX7" fmla="*/ 666750 w 2095500"/>
                <a:gd name="connsiteY7" fmla="*/ 473075 h 701675"/>
                <a:gd name="connsiteX8" fmla="*/ 822325 w 2095500"/>
                <a:gd name="connsiteY8" fmla="*/ 454025 h 701675"/>
                <a:gd name="connsiteX9" fmla="*/ 971550 w 2095500"/>
                <a:gd name="connsiteY9" fmla="*/ 434975 h 701675"/>
                <a:gd name="connsiteX10" fmla="*/ 1095375 w 2095500"/>
                <a:gd name="connsiteY10" fmla="*/ 419100 h 701675"/>
                <a:gd name="connsiteX11" fmla="*/ 1209675 w 2095500"/>
                <a:gd name="connsiteY11" fmla="*/ 400050 h 701675"/>
                <a:gd name="connsiteX12" fmla="*/ 1292225 w 2095500"/>
                <a:gd name="connsiteY12" fmla="*/ 384175 h 701675"/>
                <a:gd name="connsiteX13" fmla="*/ 1374775 w 2095500"/>
                <a:gd name="connsiteY13" fmla="*/ 361950 h 701675"/>
                <a:gd name="connsiteX14" fmla="*/ 1530350 w 2095500"/>
                <a:gd name="connsiteY14" fmla="*/ 301625 h 701675"/>
                <a:gd name="connsiteX15" fmla="*/ 1641475 w 2095500"/>
                <a:gd name="connsiteY15" fmla="*/ 257175 h 701675"/>
                <a:gd name="connsiteX16" fmla="*/ 1749425 w 2095500"/>
                <a:gd name="connsiteY16" fmla="*/ 200025 h 701675"/>
                <a:gd name="connsiteX17" fmla="*/ 1819275 w 2095500"/>
                <a:gd name="connsiteY17" fmla="*/ 158750 h 701675"/>
                <a:gd name="connsiteX18" fmla="*/ 1905000 w 2095500"/>
                <a:gd name="connsiteY18" fmla="*/ 101600 h 701675"/>
                <a:gd name="connsiteX19" fmla="*/ 1984375 w 2095500"/>
                <a:gd name="connsiteY19" fmla="*/ 41275 h 701675"/>
                <a:gd name="connsiteX20" fmla="*/ 2006600 w 2095500"/>
                <a:gd name="connsiteY20" fmla="*/ 28575 h 701675"/>
                <a:gd name="connsiteX21" fmla="*/ 2041525 w 2095500"/>
                <a:gd name="connsiteY21" fmla="*/ 9525 h 701675"/>
                <a:gd name="connsiteX22" fmla="*/ 2066925 w 2095500"/>
                <a:gd name="connsiteY22" fmla="*/ 0 h 701675"/>
                <a:gd name="connsiteX23" fmla="*/ 2085975 w 2095500"/>
                <a:gd name="connsiteY23" fmla="*/ 3175 h 701675"/>
                <a:gd name="connsiteX24" fmla="*/ 2095500 w 2095500"/>
                <a:gd name="connsiteY24" fmla="*/ 19050 h 701675"/>
                <a:gd name="connsiteX25" fmla="*/ 2092325 w 2095500"/>
                <a:gd name="connsiteY25" fmla="*/ 44450 h 701675"/>
                <a:gd name="connsiteX26" fmla="*/ 2082800 w 2095500"/>
                <a:gd name="connsiteY26" fmla="*/ 85725 h 701675"/>
                <a:gd name="connsiteX27" fmla="*/ 2051050 w 2095500"/>
                <a:gd name="connsiteY27" fmla="*/ 139700 h 701675"/>
                <a:gd name="connsiteX28" fmla="*/ 1984375 w 2095500"/>
                <a:gd name="connsiteY28" fmla="*/ 203200 h 701675"/>
                <a:gd name="connsiteX29" fmla="*/ 1914525 w 2095500"/>
                <a:gd name="connsiteY29" fmla="*/ 266700 h 701675"/>
                <a:gd name="connsiteX30" fmla="*/ 1793875 w 2095500"/>
                <a:gd name="connsiteY30" fmla="*/ 352425 h 701675"/>
                <a:gd name="connsiteX31" fmla="*/ 1701800 w 2095500"/>
                <a:gd name="connsiteY31" fmla="*/ 412750 h 701675"/>
                <a:gd name="connsiteX32" fmla="*/ 1546225 w 2095500"/>
                <a:gd name="connsiteY32" fmla="*/ 492125 h 701675"/>
                <a:gd name="connsiteX33" fmla="*/ 1406525 w 2095500"/>
                <a:gd name="connsiteY33" fmla="*/ 542925 h 701675"/>
                <a:gd name="connsiteX34" fmla="*/ 1254125 w 2095500"/>
                <a:gd name="connsiteY34" fmla="*/ 587375 h 701675"/>
                <a:gd name="connsiteX35" fmla="*/ 1120775 w 2095500"/>
                <a:gd name="connsiteY35" fmla="*/ 619125 h 701675"/>
                <a:gd name="connsiteX36" fmla="*/ 984250 w 2095500"/>
                <a:gd name="connsiteY36" fmla="*/ 641350 h 701675"/>
                <a:gd name="connsiteX37" fmla="*/ 869950 w 2095500"/>
                <a:gd name="connsiteY37" fmla="*/ 660400 h 701675"/>
                <a:gd name="connsiteX38" fmla="*/ 698500 w 2095500"/>
                <a:gd name="connsiteY38" fmla="*/ 673100 h 701675"/>
                <a:gd name="connsiteX39" fmla="*/ 422275 w 2095500"/>
                <a:gd name="connsiteY39" fmla="*/ 692150 h 701675"/>
                <a:gd name="connsiteX0" fmla="*/ 273050 w 1946275"/>
                <a:gd name="connsiteY0" fmla="*/ 692150 h 701675"/>
                <a:gd name="connsiteX1" fmla="*/ 15875 w 1946275"/>
                <a:gd name="connsiteY1" fmla="*/ 701675 h 701675"/>
                <a:gd name="connsiteX2" fmla="*/ 0 w 1946275"/>
                <a:gd name="connsiteY2" fmla="*/ 476250 h 701675"/>
                <a:gd name="connsiteX3" fmla="*/ 187325 w 1946275"/>
                <a:gd name="connsiteY3" fmla="*/ 488950 h 701675"/>
                <a:gd name="connsiteX4" fmla="*/ 301625 w 1946275"/>
                <a:gd name="connsiteY4" fmla="*/ 488950 h 701675"/>
                <a:gd name="connsiteX5" fmla="*/ 463550 w 1946275"/>
                <a:gd name="connsiteY5" fmla="*/ 479425 h 701675"/>
                <a:gd name="connsiteX6" fmla="*/ 517525 w 1946275"/>
                <a:gd name="connsiteY6" fmla="*/ 473075 h 701675"/>
                <a:gd name="connsiteX7" fmla="*/ 673100 w 1946275"/>
                <a:gd name="connsiteY7" fmla="*/ 454025 h 701675"/>
                <a:gd name="connsiteX8" fmla="*/ 822325 w 1946275"/>
                <a:gd name="connsiteY8" fmla="*/ 434975 h 701675"/>
                <a:gd name="connsiteX9" fmla="*/ 946150 w 1946275"/>
                <a:gd name="connsiteY9" fmla="*/ 419100 h 701675"/>
                <a:gd name="connsiteX10" fmla="*/ 1060450 w 1946275"/>
                <a:gd name="connsiteY10" fmla="*/ 400050 h 701675"/>
                <a:gd name="connsiteX11" fmla="*/ 1143000 w 1946275"/>
                <a:gd name="connsiteY11" fmla="*/ 384175 h 701675"/>
                <a:gd name="connsiteX12" fmla="*/ 1225550 w 1946275"/>
                <a:gd name="connsiteY12" fmla="*/ 361950 h 701675"/>
                <a:gd name="connsiteX13" fmla="*/ 1381125 w 1946275"/>
                <a:gd name="connsiteY13" fmla="*/ 301625 h 701675"/>
                <a:gd name="connsiteX14" fmla="*/ 1492250 w 1946275"/>
                <a:gd name="connsiteY14" fmla="*/ 257175 h 701675"/>
                <a:gd name="connsiteX15" fmla="*/ 1600200 w 1946275"/>
                <a:gd name="connsiteY15" fmla="*/ 200025 h 701675"/>
                <a:gd name="connsiteX16" fmla="*/ 1670050 w 1946275"/>
                <a:gd name="connsiteY16" fmla="*/ 158750 h 701675"/>
                <a:gd name="connsiteX17" fmla="*/ 1755775 w 1946275"/>
                <a:gd name="connsiteY17" fmla="*/ 101600 h 701675"/>
                <a:gd name="connsiteX18" fmla="*/ 1835150 w 1946275"/>
                <a:gd name="connsiteY18" fmla="*/ 41275 h 701675"/>
                <a:gd name="connsiteX19" fmla="*/ 1857375 w 1946275"/>
                <a:gd name="connsiteY19" fmla="*/ 28575 h 701675"/>
                <a:gd name="connsiteX20" fmla="*/ 1892300 w 1946275"/>
                <a:gd name="connsiteY20" fmla="*/ 9525 h 701675"/>
                <a:gd name="connsiteX21" fmla="*/ 1917700 w 1946275"/>
                <a:gd name="connsiteY21" fmla="*/ 0 h 701675"/>
                <a:gd name="connsiteX22" fmla="*/ 1936750 w 1946275"/>
                <a:gd name="connsiteY22" fmla="*/ 3175 h 701675"/>
                <a:gd name="connsiteX23" fmla="*/ 1946275 w 1946275"/>
                <a:gd name="connsiteY23" fmla="*/ 19050 h 701675"/>
                <a:gd name="connsiteX24" fmla="*/ 1943100 w 1946275"/>
                <a:gd name="connsiteY24" fmla="*/ 44450 h 701675"/>
                <a:gd name="connsiteX25" fmla="*/ 1933575 w 1946275"/>
                <a:gd name="connsiteY25" fmla="*/ 85725 h 701675"/>
                <a:gd name="connsiteX26" fmla="*/ 1901825 w 1946275"/>
                <a:gd name="connsiteY26" fmla="*/ 139700 h 701675"/>
                <a:gd name="connsiteX27" fmla="*/ 1835150 w 1946275"/>
                <a:gd name="connsiteY27" fmla="*/ 203200 h 701675"/>
                <a:gd name="connsiteX28" fmla="*/ 1765300 w 1946275"/>
                <a:gd name="connsiteY28" fmla="*/ 266700 h 701675"/>
                <a:gd name="connsiteX29" fmla="*/ 1644650 w 1946275"/>
                <a:gd name="connsiteY29" fmla="*/ 352425 h 701675"/>
                <a:gd name="connsiteX30" fmla="*/ 1552575 w 1946275"/>
                <a:gd name="connsiteY30" fmla="*/ 412750 h 701675"/>
                <a:gd name="connsiteX31" fmla="*/ 1397000 w 1946275"/>
                <a:gd name="connsiteY31" fmla="*/ 492125 h 701675"/>
                <a:gd name="connsiteX32" fmla="*/ 1257300 w 1946275"/>
                <a:gd name="connsiteY32" fmla="*/ 542925 h 701675"/>
                <a:gd name="connsiteX33" fmla="*/ 1104900 w 1946275"/>
                <a:gd name="connsiteY33" fmla="*/ 587375 h 701675"/>
                <a:gd name="connsiteX34" fmla="*/ 971550 w 1946275"/>
                <a:gd name="connsiteY34" fmla="*/ 619125 h 701675"/>
                <a:gd name="connsiteX35" fmla="*/ 835025 w 1946275"/>
                <a:gd name="connsiteY35" fmla="*/ 641350 h 701675"/>
                <a:gd name="connsiteX36" fmla="*/ 720725 w 1946275"/>
                <a:gd name="connsiteY36" fmla="*/ 660400 h 701675"/>
                <a:gd name="connsiteX37" fmla="*/ 549275 w 1946275"/>
                <a:gd name="connsiteY37" fmla="*/ 673100 h 701675"/>
                <a:gd name="connsiteX38" fmla="*/ 273050 w 1946275"/>
                <a:gd name="connsiteY38" fmla="*/ 692150 h 70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46275" h="701675">
                  <a:moveTo>
                    <a:pt x="273050" y="692150"/>
                  </a:moveTo>
                  <a:lnTo>
                    <a:pt x="15875" y="701675"/>
                  </a:lnTo>
                  <a:lnTo>
                    <a:pt x="0" y="476250"/>
                  </a:lnTo>
                  <a:lnTo>
                    <a:pt x="187325" y="488950"/>
                  </a:lnTo>
                  <a:lnTo>
                    <a:pt x="301625" y="488950"/>
                  </a:lnTo>
                  <a:lnTo>
                    <a:pt x="463550" y="479425"/>
                  </a:lnTo>
                  <a:lnTo>
                    <a:pt x="517525" y="473075"/>
                  </a:lnTo>
                  <a:lnTo>
                    <a:pt x="673100" y="454025"/>
                  </a:lnTo>
                  <a:lnTo>
                    <a:pt x="822325" y="434975"/>
                  </a:lnTo>
                  <a:lnTo>
                    <a:pt x="946150" y="419100"/>
                  </a:lnTo>
                  <a:lnTo>
                    <a:pt x="1060450" y="400050"/>
                  </a:lnTo>
                  <a:lnTo>
                    <a:pt x="1143000" y="384175"/>
                  </a:lnTo>
                  <a:lnTo>
                    <a:pt x="1225550" y="361950"/>
                  </a:lnTo>
                  <a:lnTo>
                    <a:pt x="1381125" y="301625"/>
                  </a:lnTo>
                  <a:lnTo>
                    <a:pt x="1492250" y="257175"/>
                  </a:lnTo>
                  <a:lnTo>
                    <a:pt x="1600200" y="200025"/>
                  </a:lnTo>
                  <a:lnTo>
                    <a:pt x="1670050" y="158750"/>
                  </a:lnTo>
                  <a:lnTo>
                    <a:pt x="1755775" y="101600"/>
                  </a:lnTo>
                  <a:lnTo>
                    <a:pt x="1835150" y="41275"/>
                  </a:lnTo>
                  <a:lnTo>
                    <a:pt x="1857375" y="28575"/>
                  </a:lnTo>
                  <a:lnTo>
                    <a:pt x="1892300" y="9525"/>
                  </a:lnTo>
                  <a:lnTo>
                    <a:pt x="1917700" y="0"/>
                  </a:lnTo>
                  <a:lnTo>
                    <a:pt x="1936750" y="3175"/>
                  </a:lnTo>
                  <a:lnTo>
                    <a:pt x="1946275" y="19050"/>
                  </a:lnTo>
                  <a:lnTo>
                    <a:pt x="1943100" y="44450"/>
                  </a:lnTo>
                  <a:lnTo>
                    <a:pt x="1933575" y="85725"/>
                  </a:lnTo>
                  <a:lnTo>
                    <a:pt x="1901825" y="139700"/>
                  </a:lnTo>
                  <a:lnTo>
                    <a:pt x="1835150" y="203200"/>
                  </a:lnTo>
                  <a:lnTo>
                    <a:pt x="1765300" y="266700"/>
                  </a:lnTo>
                  <a:lnTo>
                    <a:pt x="1644650" y="352425"/>
                  </a:lnTo>
                  <a:lnTo>
                    <a:pt x="1552575" y="412750"/>
                  </a:lnTo>
                  <a:lnTo>
                    <a:pt x="1397000" y="492125"/>
                  </a:lnTo>
                  <a:lnTo>
                    <a:pt x="1257300" y="542925"/>
                  </a:lnTo>
                  <a:lnTo>
                    <a:pt x="1104900" y="587375"/>
                  </a:lnTo>
                  <a:lnTo>
                    <a:pt x="971550" y="619125"/>
                  </a:lnTo>
                  <a:lnTo>
                    <a:pt x="835025" y="641350"/>
                  </a:lnTo>
                  <a:lnTo>
                    <a:pt x="720725" y="660400"/>
                  </a:lnTo>
                  <a:lnTo>
                    <a:pt x="549275" y="673100"/>
                  </a:lnTo>
                  <a:lnTo>
                    <a:pt x="273050" y="692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82022A08-41B1-45DE-BC8A-62BF06DEAAD4}"/>
                </a:ext>
              </a:extLst>
            </p:cNvPr>
            <p:cNvSpPr/>
            <p:nvPr/>
          </p:nvSpPr>
          <p:spPr>
            <a:xfrm rot="16140000">
              <a:off x="3968750" y="4838700"/>
              <a:ext cx="1660525" cy="72072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98850 w 3552825"/>
                <a:gd name="connsiteY53" fmla="*/ 2857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49650"/>
                <a:gd name="connsiteY0" fmla="*/ 711200 h 720725"/>
                <a:gd name="connsiteX1" fmla="*/ 1622425 w 3549650"/>
                <a:gd name="connsiteY1" fmla="*/ 720725 h 720725"/>
                <a:gd name="connsiteX2" fmla="*/ 1457325 w 3549650"/>
                <a:gd name="connsiteY2" fmla="*/ 714375 h 720725"/>
                <a:gd name="connsiteX3" fmla="*/ 1225550 w 3549650"/>
                <a:gd name="connsiteY3" fmla="*/ 701675 h 720725"/>
                <a:gd name="connsiteX4" fmla="*/ 1073150 w 3549650"/>
                <a:gd name="connsiteY4" fmla="*/ 685800 h 720725"/>
                <a:gd name="connsiteX5" fmla="*/ 898525 w 3549650"/>
                <a:gd name="connsiteY5" fmla="*/ 663575 h 720725"/>
                <a:gd name="connsiteX6" fmla="*/ 749300 w 3549650"/>
                <a:gd name="connsiteY6" fmla="*/ 638175 h 720725"/>
                <a:gd name="connsiteX7" fmla="*/ 609600 w 3549650"/>
                <a:gd name="connsiteY7" fmla="*/ 600075 h 720725"/>
                <a:gd name="connsiteX8" fmla="*/ 511175 w 3549650"/>
                <a:gd name="connsiteY8" fmla="*/ 565150 h 720725"/>
                <a:gd name="connsiteX9" fmla="*/ 400050 w 3549650"/>
                <a:gd name="connsiteY9" fmla="*/ 511175 h 720725"/>
                <a:gd name="connsiteX10" fmla="*/ 301625 w 3549650"/>
                <a:gd name="connsiteY10" fmla="*/ 450850 h 720725"/>
                <a:gd name="connsiteX11" fmla="*/ 212725 w 3549650"/>
                <a:gd name="connsiteY11" fmla="*/ 384175 h 720725"/>
                <a:gd name="connsiteX12" fmla="*/ 117475 w 3549650"/>
                <a:gd name="connsiteY12" fmla="*/ 298450 h 720725"/>
                <a:gd name="connsiteX13" fmla="*/ 73025 w 3549650"/>
                <a:gd name="connsiteY13" fmla="*/ 254000 h 720725"/>
                <a:gd name="connsiteX14" fmla="*/ 31750 w 3549650"/>
                <a:gd name="connsiteY14" fmla="*/ 203200 h 720725"/>
                <a:gd name="connsiteX15" fmla="*/ 3175 w 3549650"/>
                <a:gd name="connsiteY15" fmla="*/ 149225 h 720725"/>
                <a:gd name="connsiteX16" fmla="*/ 0 w 3549650"/>
                <a:gd name="connsiteY16" fmla="*/ 111125 h 720725"/>
                <a:gd name="connsiteX17" fmla="*/ 6350 w 3549650"/>
                <a:gd name="connsiteY17" fmla="*/ 92075 h 720725"/>
                <a:gd name="connsiteX18" fmla="*/ 25400 w 3549650"/>
                <a:gd name="connsiteY18" fmla="*/ 69850 h 720725"/>
                <a:gd name="connsiteX19" fmla="*/ 63500 w 3549650"/>
                <a:gd name="connsiteY19" fmla="*/ 44450 h 720725"/>
                <a:gd name="connsiteX20" fmla="*/ 117475 w 3549650"/>
                <a:gd name="connsiteY20" fmla="*/ 22225 h 720725"/>
                <a:gd name="connsiteX21" fmla="*/ 190500 w 3549650"/>
                <a:gd name="connsiteY21" fmla="*/ 6350 h 720725"/>
                <a:gd name="connsiteX22" fmla="*/ 238125 w 3549650"/>
                <a:gd name="connsiteY22" fmla="*/ 0 h 720725"/>
                <a:gd name="connsiteX23" fmla="*/ 488950 w 3549650"/>
                <a:gd name="connsiteY23" fmla="*/ 200025 h 720725"/>
                <a:gd name="connsiteX24" fmla="*/ 498475 w 3549650"/>
                <a:gd name="connsiteY24" fmla="*/ 225425 h 720725"/>
                <a:gd name="connsiteX25" fmla="*/ 517525 w 3549650"/>
                <a:gd name="connsiteY25" fmla="*/ 260350 h 720725"/>
                <a:gd name="connsiteX26" fmla="*/ 555625 w 3549650"/>
                <a:gd name="connsiteY26" fmla="*/ 304800 h 720725"/>
                <a:gd name="connsiteX27" fmla="*/ 600075 w 3549650"/>
                <a:gd name="connsiteY27" fmla="*/ 336550 h 720725"/>
                <a:gd name="connsiteX28" fmla="*/ 676275 w 3549650"/>
                <a:gd name="connsiteY28" fmla="*/ 368300 h 720725"/>
                <a:gd name="connsiteX29" fmla="*/ 777875 w 3549650"/>
                <a:gd name="connsiteY29" fmla="*/ 396875 h 720725"/>
                <a:gd name="connsiteX30" fmla="*/ 895350 w 3549650"/>
                <a:gd name="connsiteY30" fmla="*/ 425450 h 720725"/>
                <a:gd name="connsiteX31" fmla="*/ 1016000 w 3549650"/>
                <a:gd name="connsiteY31" fmla="*/ 454025 h 720725"/>
                <a:gd name="connsiteX32" fmla="*/ 1123950 w 3549650"/>
                <a:gd name="connsiteY32" fmla="*/ 473075 h 720725"/>
                <a:gd name="connsiteX33" fmla="*/ 1225550 w 3549650"/>
                <a:gd name="connsiteY33" fmla="*/ 485775 h 720725"/>
                <a:gd name="connsiteX34" fmla="*/ 1327150 w 3549650"/>
                <a:gd name="connsiteY34" fmla="*/ 495300 h 720725"/>
                <a:gd name="connsiteX35" fmla="*/ 1412875 w 3549650"/>
                <a:gd name="connsiteY35" fmla="*/ 495300 h 720725"/>
                <a:gd name="connsiteX36" fmla="*/ 1606550 w 3549650"/>
                <a:gd name="connsiteY36" fmla="*/ 495300 h 720725"/>
                <a:gd name="connsiteX37" fmla="*/ 1793875 w 3549650"/>
                <a:gd name="connsiteY37" fmla="*/ 508000 h 720725"/>
                <a:gd name="connsiteX38" fmla="*/ 1908175 w 3549650"/>
                <a:gd name="connsiteY38" fmla="*/ 508000 h 720725"/>
                <a:gd name="connsiteX39" fmla="*/ 2070100 w 3549650"/>
                <a:gd name="connsiteY39" fmla="*/ 498475 h 720725"/>
                <a:gd name="connsiteX40" fmla="*/ 2124075 w 3549650"/>
                <a:gd name="connsiteY40" fmla="*/ 492125 h 720725"/>
                <a:gd name="connsiteX41" fmla="*/ 2279650 w 3549650"/>
                <a:gd name="connsiteY41" fmla="*/ 473075 h 720725"/>
                <a:gd name="connsiteX42" fmla="*/ 2428875 w 3549650"/>
                <a:gd name="connsiteY42" fmla="*/ 454025 h 720725"/>
                <a:gd name="connsiteX43" fmla="*/ 2552700 w 3549650"/>
                <a:gd name="connsiteY43" fmla="*/ 438150 h 720725"/>
                <a:gd name="connsiteX44" fmla="*/ 2667000 w 3549650"/>
                <a:gd name="connsiteY44" fmla="*/ 419100 h 720725"/>
                <a:gd name="connsiteX45" fmla="*/ 2749550 w 3549650"/>
                <a:gd name="connsiteY45" fmla="*/ 403225 h 720725"/>
                <a:gd name="connsiteX46" fmla="*/ 2832100 w 3549650"/>
                <a:gd name="connsiteY46" fmla="*/ 381000 h 720725"/>
                <a:gd name="connsiteX47" fmla="*/ 2987675 w 3549650"/>
                <a:gd name="connsiteY47" fmla="*/ 320675 h 720725"/>
                <a:gd name="connsiteX48" fmla="*/ 3098800 w 3549650"/>
                <a:gd name="connsiteY48" fmla="*/ 276225 h 720725"/>
                <a:gd name="connsiteX49" fmla="*/ 3206750 w 3549650"/>
                <a:gd name="connsiteY49" fmla="*/ 219075 h 720725"/>
                <a:gd name="connsiteX50" fmla="*/ 3276600 w 3549650"/>
                <a:gd name="connsiteY50" fmla="*/ 177800 h 720725"/>
                <a:gd name="connsiteX51" fmla="*/ 3362325 w 3549650"/>
                <a:gd name="connsiteY51" fmla="*/ 120650 h 720725"/>
                <a:gd name="connsiteX52" fmla="*/ 3441700 w 3549650"/>
                <a:gd name="connsiteY52" fmla="*/ 60325 h 720725"/>
                <a:gd name="connsiteX53" fmla="*/ 3549650 w 3549650"/>
                <a:gd name="connsiteY53" fmla="*/ 63500 h 720725"/>
                <a:gd name="connsiteX54" fmla="*/ 3540125 w 3549650"/>
                <a:gd name="connsiteY54" fmla="*/ 104775 h 720725"/>
                <a:gd name="connsiteX55" fmla="*/ 3508375 w 3549650"/>
                <a:gd name="connsiteY55" fmla="*/ 158750 h 720725"/>
                <a:gd name="connsiteX56" fmla="*/ 3441700 w 3549650"/>
                <a:gd name="connsiteY56" fmla="*/ 222250 h 720725"/>
                <a:gd name="connsiteX57" fmla="*/ 3371850 w 3549650"/>
                <a:gd name="connsiteY57" fmla="*/ 285750 h 720725"/>
                <a:gd name="connsiteX58" fmla="*/ 3251200 w 3549650"/>
                <a:gd name="connsiteY58" fmla="*/ 371475 h 720725"/>
                <a:gd name="connsiteX59" fmla="*/ 3159125 w 3549650"/>
                <a:gd name="connsiteY59" fmla="*/ 431800 h 720725"/>
                <a:gd name="connsiteX60" fmla="*/ 3003550 w 3549650"/>
                <a:gd name="connsiteY60" fmla="*/ 511175 h 720725"/>
                <a:gd name="connsiteX61" fmla="*/ 2863850 w 3549650"/>
                <a:gd name="connsiteY61" fmla="*/ 561975 h 720725"/>
                <a:gd name="connsiteX62" fmla="*/ 2711450 w 3549650"/>
                <a:gd name="connsiteY62" fmla="*/ 606425 h 720725"/>
                <a:gd name="connsiteX63" fmla="*/ 2578100 w 3549650"/>
                <a:gd name="connsiteY63" fmla="*/ 638175 h 720725"/>
                <a:gd name="connsiteX64" fmla="*/ 2441575 w 3549650"/>
                <a:gd name="connsiteY64" fmla="*/ 660400 h 720725"/>
                <a:gd name="connsiteX65" fmla="*/ 2327275 w 3549650"/>
                <a:gd name="connsiteY65" fmla="*/ 679450 h 720725"/>
                <a:gd name="connsiteX66" fmla="*/ 2155825 w 3549650"/>
                <a:gd name="connsiteY66" fmla="*/ 692150 h 720725"/>
                <a:gd name="connsiteX67" fmla="*/ 1879600 w 3549650"/>
                <a:gd name="connsiteY67" fmla="*/ 711200 h 720725"/>
                <a:gd name="connsiteX0" fmla="*/ 1879600 w 3540125"/>
                <a:gd name="connsiteY0" fmla="*/ 711200 h 720725"/>
                <a:gd name="connsiteX1" fmla="*/ 1622425 w 3540125"/>
                <a:gd name="connsiteY1" fmla="*/ 720725 h 720725"/>
                <a:gd name="connsiteX2" fmla="*/ 1457325 w 3540125"/>
                <a:gd name="connsiteY2" fmla="*/ 714375 h 720725"/>
                <a:gd name="connsiteX3" fmla="*/ 1225550 w 3540125"/>
                <a:gd name="connsiteY3" fmla="*/ 701675 h 720725"/>
                <a:gd name="connsiteX4" fmla="*/ 1073150 w 3540125"/>
                <a:gd name="connsiteY4" fmla="*/ 685800 h 720725"/>
                <a:gd name="connsiteX5" fmla="*/ 898525 w 3540125"/>
                <a:gd name="connsiteY5" fmla="*/ 663575 h 720725"/>
                <a:gd name="connsiteX6" fmla="*/ 749300 w 3540125"/>
                <a:gd name="connsiteY6" fmla="*/ 638175 h 720725"/>
                <a:gd name="connsiteX7" fmla="*/ 609600 w 3540125"/>
                <a:gd name="connsiteY7" fmla="*/ 600075 h 720725"/>
                <a:gd name="connsiteX8" fmla="*/ 511175 w 3540125"/>
                <a:gd name="connsiteY8" fmla="*/ 565150 h 720725"/>
                <a:gd name="connsiteX9" fmla="*/ 400050 w 3540125"/>
                <a:gd name="connsiteY9" fmla="*/ 511175 h 720725"/>
                <a:gd name="connsiteX10" fmla="*/ 301625 w 3540125"/>
                <a:gd name="connsiteY10" fmla="*/ 450850 h 720725"/>
                <a:gd name="connsiteX11" fmla="*/ 212725 w 3540125"/>
                <a:gd name="connsiteY11" fmla="*/ 384175 h 720725"/>
                <a:gd name="connsiteX12" fmla="*/ 117475 w 3540125"/>
                <a:gd name="connsiteY12" fmla="*/ 298450 h 720725"/>
                <a:gd name="connsiteX13" fmla="*/ 73025 w 3540125"/>
                <a:gd name="connsiteY13" fmla="*/ 254000 h 720725"/>
                <a:gd name="connsiteX14" fmla="*/ 31750 w 3540125"/>
                <a:gd name="connsiteY14" fmla="*/ 203200 h 720725"/>
                <a:gd name="connsiteX15" fmla="*/ 3175 w 3540125"/>
                <a:gd name="connsiteY15" fmla="*/ 149225 h 720725"/>
                <a:gd name="connsiteX16" fmla="*/ 0 w 3540125"/>
                <a:gd name="connsiteY16" fmla="*/ 111125 h 720725"/>
                <a:gd name="connsiteX17" fmla="*/ 6350 w 3540125"/>
                <a:gd name="connsiteY17" fmla="*/ 92075 h 720725"/>
                <a:gd name="connsiteX18" fmla="*/ 25400 w 3540125"/>
                <a:gd name="connsiteY18" fmla="*/ 69850 h 720725"/>
                <a:gd name="connsiteX19" fmla="*/ 63500 w 3540125"/>
                <a:gd name="connsiteY19" fmla="*/ 44450 h 720725"/>
                <a:gd name="connsiteX20" fmla="*/ 117475 w 3540125"/>
                <a:gd name="connsiteY20" fmla="*/ 22225 h 720725"/>
                <a:gd name="connsiteX21" fmla="*/ 190500 w 3540125"/>
                <a:gd name="connsiteY21" fmla="*/ 6350 h 720725"/>
                <a:gd name="connsiteX22" fmla="*/ 238125 w 3540125"/>
                <a:gd name="connsiteY22" fmla="*/ 0 h 720725"/>
                <a:gd name="connsiteX23" fmla="*/ 488950 w 3540125"/>
                <a:gd name="connsiteY23" fmla="*/ 200025 h 720725"/>
                <a:gd name="connsiteX24" fmla="*/ 498475 w 3540125"/>
                <a:gd name="connsiteY24" fmla="*/ 225425 h 720725"/>
                <a:gd name="connsiteX25" fmla="*/ 517525 w 3540125"/>
                <a:gd name="connsiteY25" fmla="*/ 260350 h 720725"/>
                <a:gd name="connsiteX26" fmla="*/ 555625 w 3540125"/>
                <a:gd name="connsiteY26" fmla="*/ 304800 h 720725"/>
                <a:gd name="connsiteX27" fmla="*/ 600075 w 3540125"/>
                <a:gd name="connsiteY27" fmla="*/ 336550 h 720725"/>
                <a:gd name="connsiteX28" fmla="*/ 676275 w 3540125"/>
                <a:gd name="connsiteY28" fmla="*/ 368300 h 720725"/>
                <a:gd name="connsiteX29" fmla="*/ 777875 w 3540125"/>
                <a:gd name="connsiteY29" fmla="*/ 396875 h 720725"/>
                <a:gd name="connsiteX30" fmla="*/ 895350 w 3540125"/>
                <a:gd name="connsiteY30" fmla="*/ 425450 h 720725"/>
                <a:gd name="connsiteX31" fmla="*/ 1016000 w 3540125"/>
                <a:gd name="connsiteY31" fmla="*/ 454025 h 720725"/>
                <a:gd name="connsiteX32" fmla="*/ 1123950 w 3540125"/>
                <a:gd name="connsiteY32" fmla="*/ 473075 h 720725"/>
                <a:gd name="connsiteX33" fmla="*/ 1225550 w 3540125"/>
                <a:gd name="connsiteY33" fmla="*/ 485775 h 720725"/>
                <a:gd name="connsiteX34" fmla="*/ 1327150 w 3540125"/>
                <a:gd name="connsiteY34" fmla="*/ 495300 h 720725"/>
                <a:gd name="connsiteX35" fmla="*/ 1412875 w 3540125"/>
                <a:gd name="connsiteY35" fmla="*/ 495300 h 720725"/>
                <a:gd name="connsiteX36" fmla="*/ 1606550 w 3540125"/>
                <a:gd name="connsiteY36" fmla="*/ 495300 h 720725"/>
                <a:gd name="connsiteX37" fmla="*/ 1793875 w 3540125"/>
                <a:gd name="connsiteY37" fmla="*/ 508000 h 720725"/>
                <a:gd name="connsiteX38" fmla="*/ 1908175 w 3540125"/>
                <a:gd name="connsiteY38" fmla="*/ 508000 h 720725"/>
                <a:gd name="connsiteX39" fmla="*/ 2070100 w 3540125"/>
                <a:gd name="connsiteY39" fmla="*/ 498475 h 720725"/>
                <a:gd name="connsiteX40" fmla="*/ 2124075 w 3540125"/>
                <a:gd name="connsiteY40" fmla="*/ 492125 h 720725"/>
                <a:gd name="connsiteX41" fmla="*/ 2279650 w 3540125"/>
                <a:gd name="connsiteY41" fmla="*/ 473075 h 720725"/>
                <a:gd name="connsiteX42" fmla="*/ 2428875 w 3540125"/>
                <a:gd name="connsiteY42" fmla="*/ 454025 h 720725"/>
                <a:gd name="connsiteX43" fmla="*/ 2552700 w 3540125"/>
                <a:gd name="connsiteY43" fmla="*/ 438150 h 720725"/>
                <a:gd name="connsiteX44" fmla="*/ 2667000 w 3540125"/>
                <a:gd name="connsiteY44" fmla="*/ 419100 h 720725"/>
                <a:gd name="connsiteX45" fmla="*/ 2749550 w 3540125"/>
                <a:gd name="connsiteY45" fmla="*/ 403225 h 720725"/>
                <a:gd name="connsiteX46" fmla="*/ 2832100 w 3540125"/>
                <a:gd name="connsiteY46" fmla="*/ 381000 h 720725"/>
                <a:gd name="connsiteX47" fmla="*/ 2987675 w 3540125"/>
                <a:gd name="connsiteY47" fmla="*/ 320675 h 720725"/>
                <a:gd name="connsiteX48" fmla="*/ 3098800 w 3540125"/>
                <a:gd name="connsiteY48" fmla="*/ 276225 h 720725"/>
                <a:gd name="connsiteX49" fmla="*/ 3206750 w 3540125"/>
                <a:gd name="connsiteY49" fmla="*/ 219075 h 720725"/>
                <a:gd name="connsiteX50" fmla="*/ 3276600 w 3540125"/>
                <a:gd name="connsiteY50" fmla="*/ 177800 h 720725"/>
                <a:gd name="connsiteX51" fmla="*/ 3362325 w 3540125"/>
                <a:gd name="connsiteY51" fmla="*/ 120650 h 720725"/>
                <a:gd name="connsiteX52" fmla="*/ 3441700 w 3540125"/>
                <a:gd name="connsiteY52" fmla="*/ 60325 h 720725"/>
                <a:gd name="connsiteX53" fmla="*/ 3540125 w 3540125"/>
                <a:gd name="connsiteY53" fmla="*/ 104775 h 720725"/>
                <a:gd name="connsiteX54" fmla="*/ 3508375 w 3540125"/>
                <a:gd name="connsiteY54" fmla="*/ 158750 h 720725"/>
                <a:gd name="connsiteX55" fmla="*/ 3441700 w 3540125"/>
                <a:gd name="connsiteY55" fmla="*/ 222250 h 720725"/>
                <a:gd name="connsiteX56" fmla="*/ 3371850 w 3540125"/>
                <a:gd name="connsiteY56" fmla="*/ 285750 h 720725"/>
                <a:gd name="connsiteX57" fmla="*/ 3251200 w 3540125"/>
                <a:gd name="connsiteY57" fmla="*/ 371475 h 720725"/>
                <a:gd name="connsiteX58" fmla="*/ 3159125 w 3540125"/>
                <a:gd name="connsiteY58" fmla="*/ 431800 h 720725"/>
                <a:gd name="connsiteX59" fmla="*/ 3003550 w 3540125"/>
                <a:gd name="connsiteY59" fmla="*/ 511175 h 720725"/>
                <a:gd name="connsiteX60" fmla="*/ 2863850 w 3540125"/>
                <a:gd name="connsiteY60" fmla="*/ 561975 h 720725"/>
                <a:gd name="connsiteX61" fmla="*/ 2711450 w 3540125"/>
                <a:gd name="connsiteY61" fmla="*/ 606425 h 720725"/>
                <a:gd name="connsiteX62" fmla="*/ 2578100 w 3540125"/>
                <a:gd name="connsiteY62" fmla="*/ 638175 h 720725"/>
                <a:gd name="connsiteX63" fmla="*/ 2441575 w 3540125"/>
                <a:gd name="connsiteY63" fmla="*/ 660400 h 720725"/>
                <a:gd name="connsiteX64" fmla="*/ 2327275 w 3540125"/>
                <a:gd name="connsiteY64" fmla="*/ 679450 h 720725"/>
                <a:gd name="connsiteX65" fmla="*/ 2155825 w 3540125"/>
                <a:gd name="connsiteY65" fmla="*/ 692150 h 720725"/>
                <a:gd name="connsiteX66" fmla="*/ 1879600 w 3540125"/>
                <a:gd name="connsiteY66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441700 w 3508375"/>
                <a:gd name="connsiteY52" fmla="*/ 60325 h 720725"/>
                <a:gd name="connsiteX53" fmla="*/ 3508375 w 3508375"/>
                <a:gd name="connsiteY53" fmla="*/ 158750 h 720725"/>
                <a:gd name="connsiteX54" fmla="*/ 3441700 w 3508375"/>
                <a:gd name="connsiteY54" fmla="*/ 222250 h 720725"/>
                <a:gd name="connsiteX55" fmla="*/ 3371850 w 3508375"/>
                <a:gd name="connsiteY55" fmla="*/ 285750 h 720725"/>
                <a:gd name="connsiteX56" fmla="*/ 3251200 w 3508375"/>
                <a:gd name="connsiteY56" fmla="*/ 371475 h 720725"/>
                <a:gd name="connsiteX57" fmla="*/ 3159125 w 3508375"/>
                <a:gd name="connsiteY57" fmla="*/ 431800 h 720725"/>
                <a:gd name="connsiteX58" fmla="*/ 3003550 w 3508375"/>
                <a:gd name="connsiteY58" fmla="*/ 511175 h 720725"/>
                <a:gd name="connsiteX59" fmla="*/ 2863850 w 3508375"/>
                <a:gd name="connsiteY59" fmla="*/ 561975 h 720725"/>
                <a:gd name="connsiteX60" fmla="*/ 2711450 w 3508375"/>
                <a:gd name="connsiteY60" fmla="*/ 606425 h 720725"/>
                <a:gd name="connsiteX61" fmla="*/ 2578100 w 3508375"/>
                <a:gd name="connsiteY61" fmla="*/ 638175 h 720725"/>
                <a:gd name="connsiteX62" fmla="*/ 2441575 w 3508375"/>
                <a:gd name="connsiteY62" fmla="*/ 660400 h 720725"/>
                <a:gd name="connsiteX63" fmla="*/ 2327275 w 3508375"/>
                <a:gd name="connsiteY63" fmla="*/ 679450 h 720725"/>
                <a:gd name="connsiteX64" fmla="*/ 2155825 w 3508375"/>
                <a:gd name="connsiteY64" fmla="*/ 692150 h 720725"/>
                <a:gd name="connsiteX65" fmla="*/ 1879600 w 3508375"/>
                <a:gd name="connsiteY65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508375 w 3508375"/>
                <a:gd name="connsiteY52" fmla="*/ 158750 h 720725"/>
                <a:gd name="connsiteX53" fmla="*/ 3441700 w 3508375"/>
                <a:gd name="connsiteY53" fmla="*/ 222250 h 720725"/>
                <a:gd name="connsiteX54" fmla="*/ 3371850 w 3508375"/>
                <a:gd name="connsiteY54" fmla="*/ 285750 h 720725"/>
                <a:gd name="connsiteX55" fmla="*/ 3251200 w 3508375"/>
                <a:gd name="connsiteY55" fmla="*/ 371475 h 720725"/>
                <a:gd name="connsiteX56" fmla="*/ 3159125 w 3508375"/>
                <a:gd name="connsiteY56" fmla="*/ 431800 h 720725"/>
                <a:gd name="connsiteX57" fmla="*/ 3003550 w 3508375"/>
                <a:gd name="connsiteY57" fmla="*/ 511175 h 720725"/>
                <a:gd name="connsiteX58" fmla="*/ 2863850 w 3508375"/>
                <a:gd name="connsiteY58" fmla="*/ 561975 h 720725"/>
                <a:gd name="connsiteX59" fmla="*/ 2711450 w 3508375"/>
                <a:gd name="connsiteY59" fmla="*/ 606425 h 720725"/>
                <a:gd name="connsiteX60" fmla="*/ 2578100 w 3508375"/>
                <a:gd name="connsiteY60" fmla="*/ 638175 h 720725"/>
                <a:gd name="connsiteX61" fmla="*/ 2441575 w 3508375"/>
                <a:gd name="connsiteY61" fmla="*/ 660400 h 720725"/>
                <a:gd name="connsiteX62" fmla="*/ 2327275 w 3508375"/>
                <a:gd name="connsiteY62" fmla="*/ 679450 h 720725"/>
                <a:gd name="connsiteX63" fmla="*/ 2155825 w 3508375"/>
                <a:gd name="connsiteY63" fmla="*/ 692150 h 720725"/>
                <a:gd name="connsiteX64" fmla="*/ 1879600 w 3508375"/>
                <a:gd name="connsiteY64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508375 w 3508375"/>
                <a:gd name="connsiteY51" fmla="*/ 158750 h 720725"/>
                <a:gd name="connsiteX52" fmla="*/ 3441700 w 3508375"/>
                <a:gd name="connsiteY52" fmla="*/ 222250 h 720725"/>
                <a:gd name="connsiteX53" fmla="*/ 3371850 w 3508375"/>
                <a:gd name="connsiteY53" fmla="*/ 285750 h 720725"/>
                <a:gd name="connsiteX54" fmla="*/ 3251200 w 3508375"/>
                <a:gd name="connsiteY54" fmla="*/ 371475 h 720725"/>
                <a:gd name="connsiteX55" fmla="*/ 3159125 w 3508375"/>
                <a:gd name="connsiteY55" fmla="*/ 431800 h 720725"/>
                <a:gd name="connsiteX56" fmla="*/ 3003550 w 3508375"/>
                <a:gd name="connsiteY56" fmla="*/ 511175 h 720725"/>
                <a:gd name="connsiteX57" fmla="*/ 2863850 w 3508375"/>
                <a:gd name="connsiteY57" fmla="*/ 561975 h 720725"/>
                <a:gd name="connsiteX58" fmla="*/ 2711450 w 3508375"/>
                <a:gd name="connsiteY58" fmla="*/ 606425 h 720725"/>
                <a:gd name="connsiteX59" fmla="*/ 2578100 w 3508375"/>
                <a:gd name="connsiteY59" fmla="*/ 638175 h 720725"/>
                <a:gd name="connsiteX60" fmla="*/ 2441575 w 3508375"/>
                <a:gd name="connsiteY60" fmla="*/ 660400 h 720725"/>
                <a:gd name="connsiteX61" fmla="*/ 2327275 w 3508375"/>
                <a:gd name="connsiteY61" fmla="*/ 679450 h 720725"/>
                <a:gd name="connsiteX62" fmla="*/ 2155825 w 3508375"/>
                <a:gd name="connsiteY62" fmla="*/ 692150 h 720725"/>
                <a:gd name="connsiteX63" fmla="*/ 1879600 w 3508375"/>
                <a:gd name="connsiteY63" fmla="*/ 711200 h 720725"/>
                <a:gd name="connsiteX0" fmla="*/ 1879600 w 3441700"/>
                <a:gd name="connsiteY0" fmla="*/ 711200 h 720725"/>
                <a:gd name="connsiteX1" fmla="*/ 1622425 w 3441700"/>
                <a:gd name="connsiteY1" fmla="*/ 720725 h 720725"/>
                <a:gd name="connsiteX2" fmla="*/ 1457325 w 3441700"/>
                <a:gd name="connsiteY2" fmla="*/ 714375 h 720725"/>
                <a:gd name="connsiteX3" fmla="*/ 1225550 w 3441700"/>
                <a:gd name="connsiteY3" fmla="*/ 701675 h 720725"/>
                <a:gd name="connsiteX4" fmla="*/ 1073150 w 3441700"/>
                <a:gd name="connsiteY4" fmla="*/ 685800 h 720725"/>
                <a:gd name="connsiteX5" fmla="*/ 898525 w 3441700"/>
                <a:gd name="connsiteY5" fmla="*/ 663575 h 720725"/>
                <a:gd name="connsiteX6" fmla="*/ 749300 w 3441700"/>
                <a:gd name="connsiteY6" fmla="*/ 638175 h 720725"/>
                <a:gd name="connsiteX7" fmla="*/ 609600 w 3441700"/>
                <a:gd name="connsiteY7" fmla="*/ 600075 h 720725"/>
                <a:gd name="connsiteX8" fmla="*/ 511175 w 3441700"/>
                <a:gd name="connsiteY8" fmla="*/ 565150 h 720725"/>
                <a:gd name="connsiteX9" fmla="*/ 400050 w 3441700"/>
                <a:gd name="connsiteY9" fmla="*/ 511175 h 720725"/>
                <a:gd name="connsiteX10" fmla="*/ 301625 w 3441700"/>
                <a:gd name="connsiteY10" fmla="*/ 450850 h 720725"/>
                <a:gd name="connsiteX11" fmla="*/ 212725 w 3441700"/>
                <a:gd name="connsiteY11" fmla="*/ 384175 h 720725"/>
                <a:gd name="connsiteX12" fmla="*/ 117475 w 3441700"/>
                <a:gd name="connsiteY12" fmla="*/ 298450 h 720725"/>
                <a:gd name="connsiteX13" fmla="*/ 73025 w 3441700"/>
                <a:gd name="connsiteY13" fmla="*/ 254000 h 720725"/>
                <a:gd name="connsiteX14" fmla="*/ 31750 w 3441700"/>
                <a:gd name="connsiteY14" fmla="*/ 203200 h 720725"/>
                <a:gd name="connsiteX15" fmla="*/ 3175 w 3441700"/>
                <a:gd name="connsiteY15" fmla="*/ 149225 h 720725"/>
                <a:gd name="connsiteX16" fmla="*/ 0 w 3441700"/>
                <a:gd name="connsiteY16" fmla="*/ 111125 h 720725"/>
                <a:gd name="connsiteX17" fmla="*/ 6350 w 3441700"/>
                <a:gd name="connsiteY17" fmla="*/ 92075 h 720725"/>
                <a:gd name="connsiteX18" fmla="*/ 25400 w 3441700"/>
                <a:gd name="connsiteY18" fmla="*/ 69850 h 720725"/>
                <a:gd name="connsiteX19" fmla="*/ 63500 w 3441700"/>
                <a:gd name="connsiteY19" fmla="*/ 44450 h 720725"/>
                <a:gd name="connsiteX20" fmla="*/ 117475 w 3441700"/>
                <a:gd name="connsiteY20" fmla="*/ 22225 h 720725"/>
                <a:gd name="connsiteX21" fmla="*/ 190500 w 3441700"/>
                <a:gd name="connsiteY21" fmla="*/ 6350 h 720725"/>
                <a:gd name="connsiteX22" fmla="*/ 238125 w 3441700"/>
                <a:gd name="connsiteY22" fmla="*/ 0 h 720725"/>
                <a:gd name="connsiteX23" fmla="*/ 488950 w 3441700"/>
                <a:gd name="connsiteY23" fmla="*/ 200025 h 720725"/>
                <a:gd name="connsiteX24" fmla="*/ 498475 w 3441700"/>
                <a:gd name="connsiteY24" fmla="*/ 225425 h 720725"/>
                <a:gd name="connsiteX25" fmla="*/ 517525 w 3441700"/>
                <a:gd name="connsiteY25" fmla="*/ 260350 h 720725"/>
                <a:gd name="connsiteX26" fmla="*/ 555625 w 3441700"/>
                <a:gd name="connsiteY26" fmla="*/ 304800 h 720725"/>
                <a:gd name="connsiteX27" fmla="*/ 600075 w 3441700"/>
                <a:gd name="connsiteY27" fmla="*/ 336550 h 720725"/>
                <a:gd name="connsiteX28" fmla="*/ 676275 w 3441700"/>
                <a:gd name="connsiteY28" fmla="*/ 368300 h 720725"/>
                <a:gd name="connsiteX29" fmla="*/ 777875 w 3441700"/>
                <a:gd name="connsiteY29" fmla="*/ 396875 h 720725"/>
                <a:gd name="connsiteX30" fmla="*/ 895350 w 3441700"/>
                <a:gd name="connsiteY30" fmla="*/ 425450 h 720725"/>
                <a:gd name="connsiteX31" fmla="*/ 1016000 w 3441700"/>
                <a:gd name="connsiteY31" fmla="*/ 454025 h 720725"/>
                <a:gd name="connsiteX32" fmla="*/ 1123950 w 3441700"/>
                <a:gd name="connsiteY32" fmla="*/ 473075 h 720725"/>
                <a:gd name="connsiteX33" fmla="*/ 1225550 w 3441700"/>
                <a:gd name="connsiteY33" fmla="*/ 485775 h 720725"/>
                <a:gd name="connsiteX34" fmla="*/ 1327150 w 3441700"/>
                <a:gd name="connsiteY34" fmla="*/ 495300 h 720725"/>
                <a:gd name="connsiteX35" fmla="*/ 1412875 w 3441700"/>
                <a:gd name="connsiteY35" fmla="*/ 495300 h 720725"/>
                <a:gd name="connsiteX36" fmla="*/ 1606550 w 3441700"/>
                <a:gd name="connsiteY36" fmla="*/ 495300 h 720725"/>
                <a:gd name="connsiteX37" fmla="*/ 1793875 w 3441700"/>
                <a:gd name="connsiteY37" fmla="*/ 508000 h 720725"/>
                <a:gd name="connsiteX38" fmla="*/ 1908175 w 3441700"/>
                <a:gd name="connsiteY38" fmla="*/ 508000 h 720725"/>
                <a:gd name="connsiteX39" fmla="*/ 2070100 w 3441700"/>
                <a:gd name="connsiteY39" fmla="*/ 498475 h 720725"/>
                <a:gd name="connsiteX40" fmla="*/ 2124075 w 3441700"/>
                <a:gd name="connsiteY40" fmla="*/ 492125 h 720725"/>
                <a:gd name="connsiteX41" fmla="*/ 2279650 w 3441700"/>
                <a:gd name="connsiteY41" fmla="*/ 473075 h 720725"/>
                <a:gd name="connsiteX42" fmla="*/ 2428875 w 3441700"/>
                <a:gd name="connsiteY42" fmla="*/ 454025 h 720725"/>
                <a:gd name="connsiteX43" fmla="*/ 2552700 w 3441700"/>
                <a:gd name="connsiteY43" fmla="*/ 438150 h 720725"/>
                <a:gd name="connsiteX44" fmla="*/ 2667000 w 3441700"/>
                <a:gd name="connsiteY44" fmla="*/ 419100 h 720725"/>
                <a:gd name="connsiteX45" fmla="*/ 2749550 w 3441700"/>
                <a:gd name="connsiteY45" fmla="*/ 403225 h 720725"/>
                <a:gd name="connsiteX46" fmla="*/ 2832100 w 3441700"/>
                <a:gd name="connsiteY46" fmla="*/ 381000 h 720725"/>
                <a:gd name="connsiteX47" fmla="*/ 2987675 w 3441700"/>
                <a:gd name="connsiteY47" fmla="*/ 320675 h 720725"/>
                <a:gd name="connsiteX48" fmla="*/ 3098800 w 3441700"/>
                <a:gd name="connsiteY48" fmla="*/ 276225 h 720725"/>
                <a:gd name="connsiteX49" fmla="*/ 3206750 w 3441700"/>
                <a:gd name="connsiteY49" fmla="*/ 219075 h 720725"/>
                <a:gd name="connsiteX50" fmla="*/ 3276600 w 3441700"/>
                <a:gd name="connsiteY50" fmla="*/ 177800 h 720725"/>
                <a:gd name="connsiteX51" fmla="*/ 3441700 w 3441700"/>
                <a:gd name="connsiteY51" fmla="*/ 222250 h 720725"/>
                <a:gd name="connsiteX52" fmla="*/ 3371850 w 3441700"/>
                <a:gd name="connsiteY52" fmla="*/ 285750 h 720725"/>
                <a:gd name="connsiteX53" fmla="*/ 3251200 w 3441700"/>
                <a:gd name="connsiteY53" fmla="*/ 371475 h 720725"/>
                <a:gd name="connsiteX54" fmla="*/ 3159125 w 3441700"/>
                <a:gd name="connsiteY54" fmla="*/ 431800 h 720725"/>
                <a:gd name="connsiteX55" fmla="*/ 3003550 w 3441700"/>
                <a:gd name="connsiteY55" fmla="*/ 511175 h 720725"/>
                <a:gd name="connsiteX56" fmla="*/ 2863850 w 3441700"/>
                <a:gd name="connsiteY56" fmla="*/ 561975 h 720725"/>
                <a:gd name="connsiteX57" fmla="*/ 2711450 w 3441700"/>
                <a:gd name="connsiteY57" fmla="*/ 606425 h 720725"/>
                <a:gd name="connsiteX58" fmla="*/ 2578100 w 3441700"/>
                <a:gd name="connsiteY58" fmla="*/ 638175 h 720725"/>
                <a:gd name="connsiteX59" fmla="*/ 2441575 w 3441700"/>
                <a:gd name="connsiteY59" fmla="*/ 660400 h 720725"/>
                <a:gd name="connsiteX60" fmla="*/ 2327275 w 3441700"/>
                <a:gd name="connsiteY60" fmla="*/ 679450 h 720725"/>
                <a:gd name="connsiteX61" fmla="*/ 2155825 w 3441700"/>
                <a:gd name="connsiteY61" fmla="*/ 692150 h 720725"/>
                <a:gd name="connsiteX62" fmla="*/ 1879600 w 3441700"/>
                <a:gd name="connsiteY62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276600 w 3371850"/>
                <a:gd name="connsiteY50" fmla="*/ 177800 h 720725"/>
                <a:gd name="connsiteX51" fmla="*/ 3371850 w 3371850"/>
                <a:gd name="connsiteY51" fmla="*/ 285750 h 720725"/>
                <a:gd name="connsiteX52" fmla="*/ 3251200 w 3371850"/>
                <a:gd name="connsiteY52" fmla="*/ 371475 h 720725"/>
                <a:gd name="connsiteX53" fmla="*/ 3159125 w 3371850"/>
                <a:gd name="connsiteY53" fmla="*/ 431800 h 720725"/>
                <a:gd name="connsiteX54" fmla="*/ 3003550 w 3371850"/>
                <a:gd name="connsiteY54" fmla="*/ 511175 h 720725"/>
                <a:gd name="connsiteX55" fmla="*/ 2863850 w 3371850"/>
                <a:gd name="connsiteY55" fmla="*/ 561975 h 720725"/>
                <a:gd name="connsiteX56" fmla="*/ 2711450 w 3371850"/>
                <a:gd name="connsiteY56" fmla="*/ 606425 h 720725"/>
                <a:gd name="connsiteX57" fmla="*/ 2578100 w 3371850"/>
                <a:gd name="connsiteY57" fmla="*/ 638175 h 720725"/>
                <a:gd name="connsiteX58" fmla="*/ 2441575 w 3371850"/>
                <a:gd name="connsiteY58" fmla="*/ 660400 h 720725"/>
                <a:gd name="connsiteX59" fmla="*/ 2327275 w 3371850"/>
                <a:gd name="connsiteY59" fmla="*/ 679450 h 720725"/>
                <a:gd name="connsiteX60" fmla="*/ 2155825 w 3371850"/>
                <a:gd name="connsiteY60" fmla="*/ 692150 h 720725"/>
                <a:gd name="connsiteX61" fmla="*/ 1879600 w 3371850"/>
                <a:gd name="connsiteY61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371850 w 3371850"/>
                <a:gd name="connsiteY50" fmla="*/ 285750 h 720725"/>
                <a:gd name="connsiteX51" fmla="*/ 3251200 w 3371850"/>
                <a:gd name="connsiteY51" fmla="*/ 371475 h 720725"/>
                <a:gd name="connsiteX52" fmla="*/ 3159125 w 3371850"/>
                <a:gd name="connsiteY52" fmla="*/ 431800 h 720725"/>
                <a:gd name="connsiteX53" fmla="*/ 3003550 w 3371850"/>
                <a:gd name="connsiteY53" fmla="*/ 511175 h 720725"/>
                <a:gd name="connsiteX54" fmla="*/ 2863850 w 3371850"/>
                <a:gd name="connsiteY54" fmla="*/ 561975 h 720725"/>
                <a:gd name="connsiteX55" fmla="*/ 2711450 w 3371850"/>
                <a:gd name="connsiteY55" fmla="*/ 606425 h 720725"/>
                <a:gd name="connsiteX56" fmla="*/ 2578100 w 3371850"/>
                <a:gd name="connsiteY56" fmla="*/ 638175 h 720725"/>
                <a:gd name="connsiteX57" fmla="*/ 2441575 w 3371850"/>
                <a:gd name="connsiteY57" fmla="*/ 660400 h 720725"/>
                <a:gd name="connsiteX58" fmla="*/ 2327275 w 3371850"/>
                <a:gd name="connsiteY58" fmla="*/ 679450 h 720725"/>
                <a:gd name="connsiteX59" fmla="*/ 2155825 w 3371850"/>
                <a:gd name="connsiteY59" fmla="*/ 692150 h 720725"/>
                <a:gd name="connsiteX60" fmla="*/ 1879600 w 3371850"/>
                <a:gd name="connsiteY60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371850 w 3371850"/>
                <a:gd name="connsiteY49" fmla="*/ 285750 h 720725"/>
                <a:gd name="connsiteX50" fmla="*/ 3251200 w 3371850"/>
                <a:gd name="connsiteY50" fmla="*/ 371475 h 720725"/>
                <a:gd name="connsiteX51" fmla="*/ 3159125 w 3371850"/>
                <a:gd name="connsiteY51" fmla="*/ 431800 h 720725"/>
                <a:gd name="connsiteX52" fmla="*/ 3003550 w 3371850"/>
                <a:gd name="connsiteY52" fmla="*/ 511175 h 720725"/>
                <a:gd name="connsiteX53" fmla="*/ 2863850 w 3371850"/>
                <a:gd name="connsiteY53" fmla="*/ 561975 h 720725"/>
                <a:gd name="connsiteX54" fmla="*/ 2711450 w 3371850"/>
                <a:gd name="connsiteY54" fmla="*/ 606425 h 720725"/>
                <a:gd name="connsiteX55" fmla="*/ 2578100 w 3371850"/>
                <a:gd name="connsiteY55" fmla="*/ 638175 h 720725"/>
                <a:gd name="connsiteX56" fmla="*/ 2441575 w 3371850"/>
                <a:gd name="connsiteY56" fmla="*/ 660400 h 720725"/>
                <a:gd name="connsiteX57" fmla="*/ 2327275 w 3371850"/>
                <a:gd name="connsiteY57" fmla="*/ 679450 h 720725"/>
                <a:gd name="connsiteX58" fmla="*/ 2155825 w 3371850"/>
                <a:gd name="connsiteY58" fmla="*/ 692150 h 720725"/>
                <a:gd name="connsiteX59" fmla="*/ 1879600 w 3371850"/>
                <a:gd name="connsiteY59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098800 w 3251200"/>
                <a:gd name="connsiteY48" fmla="*/ 276225 h 720725"/>
                <a:gd name="connsiteX49" fmla="*/ 3251200 w 3251200"/>
                <a:gd name="connsiteY49" fmla="*/ 371475 h 720725"/>
                <a:gd name="connsiteX50" fmla="*/ 3159125 w 3251200"/>
                <a:gd name="connsiteY50" fmla="*/ 431800 h 720725"/>
                <a:gd name="connsiteX51" fmla="*/ 3003550 w 3251200"/>
                <a:gd name="connsiteY51" fmla="*/ 511175 h 720725"/>
                <a:gd name="connsiteX52" fmla="*/ 2863850 w 3251200"/>
                <a:gd name="connsiteY52" fmla="*/ 561975 h 720725"/>
                <a:gd name="connsiteX53" fmla="*/ 2711450 w 3251200"/>
                <a:gd name="connsiteY53" fmla="*/ 606425 h 720725"/>
                <a:gd name="connsiteX54" fmla="*/ 2578100 w 3251200"/>
                <a:gd name="connsiteY54" fmla="*/ 638175 h 720725"/>
                <a:gd name="connsiteX55" fmla="*/ 2441575 w 3251200"/>
                <a:gd name="connsiteY55" fmla="*/ 660400 h 720725"/>
                <a:gd name="connsiteX56" fmla="*/ 2327275 w 3251200"/>
                <a:gd name="connsiteY56" fmla="*/ 679450 h 720725"/>
                <a:gd name="connsiteX57" fmla="*/ 2155825 w 3251200"/>
                <a:gd name="connsiteY57" fmla="*/ 692150 h 720725"/>
                <a:gd name="connsiteX58" fmla="*/ 1879600 w 3251200"/>
                <a:gd name="connsiteY58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251200 w 3251200"/>
                <a:gd name="connsiteY48" fmla="*/ 371475 h 720725"/>
                <a:gd name="connsiteX49" fmla="*/ 3159125 w 3251200"/>
                <a:gd name="connsiteY49" fmla="*/ 431800 h 720725"/>
                <a:gd name="connsiteX50" fmla="*/ 3003550 w 3251200"/>
                <a:gd name="connsiteY50" fmla="*/ 511175 h 720725"/>
                <a:gd name="connsiteX51" fmla="*/ 2863850 w 3251200"/>
                <a:gd name="connsiteY51" fmla="*/ 561975 h 720725"/>
                <a:gd name="connsiteX52" fmla="*/ 2711450 w 3251200"/>
                <a:gd name="connsiteY52" fmla="*/ 606425 h 720725"/>
                <a:gd name="connsiteX53" fmla="*/ 2578100 w 3251200"/>
                <a:gd name="connsiteY53" fmla="*/ 638175 h 720725"/>
                <a:gd name="connsiteX54" fmla="*/ 2441575 w 3251200"/>
                <a:gd name="connsiteY54" fmla="*/ 660400 h 720725"/>
                <a:gd name="connsiteX55" fmla="*/ 2327275 w 3251200"/>
                <a:gd name="connsiteY55" fmla="*/ 679450 h 720725"/>
                <a:gd name="connsiteX56" fmla="*/ 2155825 w 3251200"/>
                <a:gd name="connsiteY56" fmla="*/ 692150 h 720725"/>
                <a:gd name="connsiteX57" fmla="*/ 1879600 w 3251200"/>
                <a:gd name="connsiteY57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2987675 w 3159125"/>
                <a:gd name="connsiteY47" fmla="*/ 320675 h 720725"/>
                <a:gd name="connsiteX48" fmla="*/ 3159125 w 3159125"/>
                <a:gd name="connsiteY48" fmla="*/ 431800 h 720725"/>
                <a:gd name="connsiteX49" fmla="*/ 3003550 w 3159125"/>
                <a:gd name="connsiteY49" fmla="*/ 511175 h 720725"/>
                <a:gd name="connsiteX50" fmla="*/ 2863850 w 3159125"/>
                <a:gd name="connsiteY50" fmla="*/ 561975 h 720725"/>
                <a:gd name="connsiteX51" fmla="*/ 2711450 w 3159125"/>
                <a:gd name="connsiteY51" fmla="*/ 606425 h 720725"/>
                <a:gd name="connsiteX52" fmla="*/ 2578100 w 3159125"/>
                <a:gd name="connsiteY52" fmla="*/ 638175 h 720725"/>
                <a:gd name="connsiteX53" fmla="*/ 2441575 w 3159125"/>
                <a:gd name="connsiteY53" fmla="*/ 660400 h 720725"/>
                <a:gd name="connsiteX54" fmla="*/ 2327275 w 3159125"/>
                <a:gd name="connsiteY54" fmla="*/ 679450 h 720725"/>
                <a:gd name="connsiteX55" fmla="*/ 2155825 w 3159125"/>
                <a:gd name="connsiteY55" fmla="*/ 692150 h 720725"/>
                <a:gd name="connsiteX56" fmla="*/ 1879600 w 3159125"/>
                <a:gd name="connsiteY56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3159125 w 3159125"/>
                <a:gd name="connsiteY47" fmla="*/ 431800 h 720725"/>
                <a:gd name="connsiteX48" fmla="*/ 3003550 w 3159125"/>
                <a:gd name="connsiteY48" fmla="*/ 511175 h 720725"/>
                <a:gd name="connsiteX49" fmla="*/ 2863850 w 3159125"/>
                <a:gd name="connsiteY49" fmla="*/ 561975 h 720725"/>
                <a:gd name="connsiteX50" fmla="*/ 2711450 w 3159125"/>
                <a:gd name="connsiteY50" fmla="*/ 606425 h 720725"/>
                <a:gd name="connsiteX51" fmla="*/ 2578100 w 3159125"/>
                <a:gd name="connsiteY51" fmla="*/ 638175 h 720725"/>
                <a:gd name="connsiteX52" fmla="*/ 2441575 w 3159125"/>
                <a:gd name="connsiteY52" fmla="*/ 660400 h 720725"/>
                <a:gd name="connsiteX53" fmla="*/ 2327275 w 3159125"/>
                <a:gd name="connsiteY53" fmla="*/ 679450 h 720725"/>
                <a:gd name="connsiteX54" fmla="*/ 2155825 w 3159125"/>
                <a:gd name="connsiteY54" fmla="*/ 692150 h 720725"/>
                <a:gd name="connsiteX55" fmla="*/ 1879600 w 3159125"/>
                <a:gd name="connsiteY55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2832100 w 3003550"/>
                <a:gd name="connsiteY46" fmla="*/ 381000 h 720725"/>
                <a:gd name="connsiteX47" fmla="*/ 3003550 w 3003550"/>
                <a:gd name="connsiteY47" fmla="*/ 511175 h 720725"/>
                <a:gd name="connsiteX48" fmla="*/ 2863850 w 3003550"/>
                <a:gd name="connsiteY48" fmla="*/ 561975 h 720725"/>
                <a:gd name="connsiteX49" fmla="*/ 2711450 w 3003550"/>
                <a:gd name="connsiteY49" fmla="*/ 606425 h 720725"/>
                <a:gd name="connsiteX50" fmla="*/ 2578100 w 3003550"/>
                <a:gd name="connsiteY50" fmla="*/ 638175 h 720725"/>
                <a:gd name="connsiteX51" fmla="*/ 2441575 w 3003550"/>
                <a:gd name="connsiteY51" fmla="*/ 660400 h 720725"/>
                <a:gd name="connsiteX52" fmla="*/ 2327275 w 3003550"/>
                <a:gd name="connsiteY52" fmla="*/ 679450 h 720725"/>
                <a:gd name="connsiteX53" fmla="*/ 2155825 w 3003550"/>
                <a:gd name="connsiteY53" fmla="*/ 692150 h 720725"/>
                <a:gd name="connsiteX54" fmla="*/ 1879600 w 3003550"/>
                <a:gd name="connsiteY54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3003550 w 3003550"/>
                <a:gd name="connsiteY46" fmla="*/ 511175 h 720725"/>
                <a:gd name="connsiteX47" fmla="*/ 2863850 w 3003550"/>
                <a:gd name="connsiteY47" fmla="*/ 561975 h 720725"/>
                <a:gd name="connsiteX48" fmla="*/ 2711450 w 3003550"/>
                <a:gd name="connsiteY48" fmla="*/ 606425 h 720725"/>
                <a:gd name="connsiteX49" fmla="*/ 2578100 w 3003550"/>
                <a:gd name="connsiteY49" fmla="*/ 638175 h 720725"/>
                <a:gd name="connsiteX50" fmla="*/ 2441575 w 3003550"/>
                <a:gd name="connsiteY50" fmla="*/ 660400 h 720725"/>
                <a:gd name="connsiteX51" fmla="*/ 2327275 w 3003550"/>
                <a:gd name="connsiteY51" fmla="*/ 679450 h 720725"/>
                <a:gd name="connsiteX52" fmla="*/ 2155825 w 3003550"/>
                <a:gd name="connsiteY52" fmla="*/ 692150 h 720725"/>
                <a:gd name="connsiteX53" fmla="*/ 1879600 w 3003550"/>
                <a:gd name="connsiteY53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749550 w 2863850"/>
                <a:gd name="connsiteY45" fmla="*/ 403225 h 720725"/>
                <a:gd name="connsiteX46" fmla="*/ 2863850 w 2863850"/>
                <a:gd name="connsiteY46" fmla="*/ 561975 h 720725"/>
                <a:gd name="connsiteX47" fmla="*/ 2711450 w 2863850"/>
                <a:gd name="connsiteY47" fmla="*/ 606425 h 720725"/>
                <a:gd name="connsiteX48" fmla="*/ 2578100 w 2863850"/>
                <a:gd name="connsiteY48" fmla="*/ 638175 h 720725"/>
                <a:gd name="connsiteX49" fmla="*/ 2441575 w 2863850"/>
                <a:gd name="connsiteY49" fmla="*/ 660400 h 720725"/>
                <a:gd name="connsiteX50" fmla="*/ 2327275 w 2863850"/>
                <a:gd name="connsiteY50" fmla="*/ 679450 h 720725"/>
                <a:gd name="connsiteX51" fmla="*/ 2155825 w 2863850"/>
                <a:gd name="connsiteY51" fmla="*/ 692150 h 720725"/>
                <a:gd name="connsiteX52" fmla="*/ 1879600 w 2863850"/>
                <a:gd name="connsiteY52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863850 w 2863850"/>
                <a:gd name="connsiteY45" fmla="*/ 561975 h 720725"/>
                <a:gd name="connsiteX46" fmla="*/ 2711450 w 2863850"/>
                <a:gd name="connsiteY46" fmla="*/ 606425 h 720725"/>
                <a:gd name="connsiteX47" fmla="*/ 2578100 w 2863850"/>
                <a:gd name="connsiteY47" fmla="*/ 638175 h 720725"/>
                <a:gd name="connsiteX48" fmla="*/ 2441575 w 2863850"/>
                <a:gd name="connsiteY48" fmla="*/ 660400 h 720725"/>
                <a:gd name="connsiteX49" fmla="*/ 2327275 w 2863850"/>
                <a:gd name="connsiteY49" fmla="*/ 679450 h 720725"/>
                <a:gd name="connsiteX50" fmla="*/ 2155825 w 2863850"/>
                <a:gd name="connsiteY50" fmla="*/ 692150 h 720725"/>
                <a:gd name="connsiteX51" fmla="*/ 1879600 w 2863850"/>
                <a:gd name="connsiteY51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667000 w 2711450"/>
                <a:gd name="connsiteY44" fmla="*/ 419100 h 720725"/>
                <a:gd name="connsiteX45" fmla="*/ 2711450 w 2711450"/>
                <a:gd name="connsiteY45" fmla="*/ 606425 h 720725"/>
                <a:gd name="connsiteX46" fmla="*/ 2578100 w 2711450"/>
                <a:gd name="connsiteY46" fmla="*/ 638175 h 720725"/>
                <a:gd name="connsiteX47" fmla="*/ 2441575 w 2711450"/>
                <a:gd name="connsiteY47" fmla="*/ 660400 h 720725"/>
                <a:gd name="connsiteX48" fmla="*/ 2327275 w 2711450"/>
                <a:gd name="connsiteY48" fmla="*/ 679450 h 720725"/>
                <a:gd name="connsiteX49" fmla="*/ 2155825 w 2711450"/>
                <a:gd name="connsiteY49" fmla="*/ 692150 h 720725"/>
                <a:gd name="connsiteX50" fmla="*/ 1879600 w 2711450"/>
                <a:gd name="connsiteY50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711450 w 2711450"/>
                <a:gd name="connsiteY44" fmla="*/ 606425 h 720725"/>
                <a:gd name="connsiteX45" fmla="*/ 2578100 w 2711450"/>
                <a:gd name="connsiteY45" fmla="*/ 638175 h 720725"/>
                <a:gd name="connsiteX46" fmla="*/ 2441575 w 2711450"/>
                <a:gd name="connsiteY46" fmla="*/ 660400 h 720725"/>
                <a:gd name="connsiteX47" fmla="*/ 2327275 w 2711450"/>
                <a:gd name="connsiteY47" fmla="*/ 679450 h 720725"/>
                <a:gd name="connsiteX48" fmla="*/ 2155825 w 2711450"/>
                <a:gd name="connsiteY48" fmla="*/ 692150 h 720725"/>
                <a:gd name="connsiteX49" fmla="*/ 1879600 w 2711450"/>
                <a:gd name="connsiteY49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52700 w 2578100"/>
                <a:gd name="connsiteY43" fmla="*/ 438150 h 720725"/>
                <a:gd name="connsiteX44" fmla="*/ 2578100 w 2578100"/>
                <a:gd name="connsiteY44" fmla="*/ 638175 h 720725"/>
                <a:gd name="connsiteX45" fmla="*/ 2441575 w 2578100"/>
                <a:gd name="connsiteY45" fmla="*/ 660400 h 720725"/>
                <a:gd name="connsiteX46" fmla="*/ 2327275 w 2578100"/>
                <a:gd name="connsiteY46" fmla="*/ 679450 h 720725"/>
                <a:gd name="connsiteX47" fmla="*/ 2155825 w 2578100"/>
                <a:gd name="connsiteY47" fmla="*/ 692150 h 720725"/>
                <a:gd name="connsiteX48" fmla="*/ 1879600 w 2578100"/>
                <a:gd name="connsiteY48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78100 w 2578100"/>
                <a:gd name="connsiteY43" fmla="*/ 638175 h 720725"/>
                <a:gd name="connsiteX44" fmla="*/ 2441575 w 2578100"/>
                <a:gd name="connsiteY44" fmla="*/ 660400 h 720725"/>
                <a:gd name="connsiteX45" fmla="*/ 2327275 w 2578100"/>
                <a:gd name="connsiteY45" fmla="*/ 679450 h 720725"/>
                <a:gd name="connsiteX46" fmla="*/ 2155825 w 2578100"/>
                <a:gd name="connsiteY46" fmla="*/ 692150 h 720725"/>
                <a:gd name="connsiteX47" fmla="*/ 1879600 w 2578100"/>
                <a:gd name="connsiteY47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28875 w 2441575"/>
                <a:gd name="connsiteY42" fmla="*/ 454025 h 720725"/>
                <a:gd name="connsiteX43" fmla="*/ 2441575 w 2441575"/>
                <a:gd name="connsiteY43" fmla="*/ 660400 h 720725"/>
                <a:gd name="connsiteX44" fmla="*/ 2327275 w 2441575"/>
                <a:gd name="connsiteY44" fmla="*/ 679450 h 720725"/>
                <a:gd name="connsiteX45" fmla="*/ 2155825 w 2441575"/>
                <a:gd name="connsiteY45" fmla="*/ 692150 h 720725"/>
                <a:gd name="connsiteX46" fmla="*/ 1879600 w 2441575"/>
                <a:gd name="connsiteY46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41575 w 2441575"/>
                <a:gd name="connsiteY42" fmla="*/ 660400 h 720725"/>
                <a:gd name="connsiteX43" fmla="*/ 2327275 w 2441575"/>
                <a:gd name="connsiteY43" fmla="*/ 679450 h 720725"/>
                <a:gd name="connsiteX44" fmla="*/ 2155825 w 2441575"/>
                <a:gd name="connsiteY44" fmla="*/ 692150 h 720725"/>
                <a:gd name="connsiteX45" fmla="*/ 1879600 w 2441575"/>
                <a:gd name="connsiteY45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279650 w 2327275"/>
                <a:gd name="connsiteY41" fmla="*/ 473075 h 720725"/>
                <a:gd name="connsiteX42" fmla="*/ 2327275 w 2327275"/>
                <a:gd name="connsiteY42" fmla="*/ 679450 h 720725"/>
                <a:gd name="connsiteX43" fmla="*/ 2155825 w 2327275"/>
                <a:gd name="connsiteY43" fmla="*/ 692150 h 720725"/>
                <a:gd name="connsiteX44" fmla="*/ 1879600 w 2327275"/>
                <a:gd name="connsiteY44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327275 w 2327275"/>
                <a:gd name="connsiteY41" fmla="*/ 679450 h 720725"/>
                <a:gd name="connsiteX42" fmla="*/ 2155825 w 2327275"/>
                <a:gd name="connsiteY42" fmla="*/ 692150 h 720725"/>
                <a:gd name="connsiteX43" fmla="*/ 1879600 w 2327275"/>
                <a:gd name="connsiteY43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24075 w 2155825"/>
                <a:gd name="connsiteY40" fmla="*/ 492125 h 720725"/>
                <a:gd name="connsiteX41" fmla="*/ 2155825 w 2155825"/>
                <a:gd name="connsiteY41" fmla="*/ 692150 h 720725"/>
                <a:gd name="connsiteX42" fmla="*/ 1879600 w 2155825"/>
                <a:gd name="connsiteY42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55825 w 2155825"/>
                <a:gd name="connsiteY40" fmla="*/ 692150 h 720725"/>
                <a:gd name="connsiteX41" fmla="*/ 1879600 w 2155825"/>
                <a:gd name="connsiteY41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155825 w 2155825"/>
                <a:gd name="connsiteY39" fmla="*/ 692150 h 720725"/>
                <a:gd name="connsiteX40" fmla="*/ 1879600 w 2155825"/>
                <a:gd name="connsiteY40" fmla="*/ 711200 h 720725"/>
                <a:gd name="connsiteX0" fmla="*/ 1879600 w 1908175"/>
                <a:gd name="connsiteY0" fmla="*/ 711200 h 720725"/>
                <a:gd name="connsiteX1" fmla="*/ 1622425 w 1908175"/>
                <a:gd name="connsiteY1" fmla="*/ 720725 h 720725"/>
                <a:gd name="connsiteX2" fmla="*/ 1457325 w 1908175"/>
                <a:gd name="connsiteY2" fmla="*/ 714375 h 720725"/>
                <a:gd name="connsiteX3" fmla="*/ 1225550 w 1908175"/>
                <a:gd name="connsiteY3" fmla="*/ 701675 h 720725"/>
                <a:gd name="connsiteX4" fmla="*/ 1073150 w 1908175"/>
                <a:gd name="connsiteY4" fmla="*/ 685800 h 720725"/>
                <a:gd name="connsiteX5" fmla="*/ 898525 w 1908175"/>
                <a:gd name="connsiteY5" fmla="*/ 663575 h 720725"/>
                <a:gd name="connsiteX6" fmla="*/ 749300 w 1908175"/>
                <a:gd name="connsiteY6" fmla="*/ 638175 h 720725"/>
                <a:gd name="connsiteX7" fmla="*/ 609600 w 1908175"/>
                <a:gd name="connsiteY7" fmla="*/ 600075 h 720725"/>
                <a:gd name="connsiteX8" fmla="*/ 511175 w 1908175"/>
                <a:gd name="connsiteY8" fmla="*/ 565150 h 720725"/>
                <a:gd name="connsiteX9" fmla="*/ 400050 w 1908175"/>
                <a:gd name="connsiteY9" fmla="*/ 511175 h 720725"/>
                <a:gd name="connsiteX10" fmla="*/ 301625 w 1908175"/>
                <a:gd name="connsiteY10" fmla="*/ 450850 h 720725"/>
                <a:gd name="connsiteX11" fmla="*/ 212725 w 1908175"/>
                <a:gd name="connsiteY11" fmla="*/ 384175 h 720725"/>
                <a:gd name="connsiteX12" fmla="*/ 117475 w 1908175"/>
                <a:gd name="connsiteY12" fmla="*/ 298450 h 720725"/>
                <a:gd name="connsiteX13" fmla="*/ 73025 w 1908175"/>
                <a:gd name="connsiteY13" fmla="*/ 254000 h 720725"/>
                <a:gd name="connsiteX14" fmla="*/ 31750 w 1908175"/>
                <a:gd name="connsiteY14" fmla="*/ 203200 h 720725"/>
                <a:gd name="connsiteX15" fmla="*/ 3175 w 1908175"/>
                <a:gd name="connsiteY15" fmla="*/ 149225 h 720725"/>
                <a:gd name="connsiteX16" fmla="*/ 0 w 1908175"/>
                <a:gd name="connsiteY16" fmla="*/ 111125 h 720725"/>
                <a:gd name="connsiteX17" fmla="*/ 6350 w 1908175"/>
                <a:gd name="connsiteY17" fmla="*/ 92075 h 720725"/>
                <a:gd name="connsiteX18" fmla="*/ 25400 w 1908175"/>
                <a:gd name="connsiteY18" fmla="*/ 69850 h 720725"/>
                <a:gd name="connsiteX19" fmla="*/ 63500 w 1908175"/>
                <a:gd name="connsiteY19" fmla="*/ 44450 h 720725"/>
                <a:gd name="connsiteX20" fmla="*/ 117475 w 1908175"/>
                <a:gd name="connsiteY20" fmla="*/ 22225 h 720725"/>
                <a:gd name="connsiteX21" fmla="*/ 190500 w 1908175"/>
                <a:gd name="connsiteY21" fmla="*/ 6350 h 720725"/>
                <a:gd name="connsiteX22" fmla="*/ 238125 w 1908175"/>
                <a:gd name="connsiteY22" fmla="*/ 0 h 720725"/>
                <a:gd name="connsiteX23" fmla="*/ 488950 w 1908175"/>
                <a:gd name="connsiteY23" fmla="*/ 200025 h 720725"/>
                <a:gd name="connsiteX24" fmla="*/ 498475 w 1908175"/>
                <a:gd name="connsiteY24" fmla="*/ 225425 h 720725"/>
                <a:gd name="connsiteX25" fmla="*/ 517525 w 1908175"/>
                <a:gd name="connsiteY25" fmla="*/ 260350 h 720725"/>
                <a:gd name="connsiteX26" fmla="*/ 555625 w 1908175"/>
                <a:gd name="connsiteY26" fmla="*/ 304800 h 720725"/>
                <a:gd name="connsiteX27" fmla="*/ 600075 w 1908175"/>
                <a:gd name="connsiteY27" fmla="*/ 336550 h 720725"/>
                <a:gd name="connsiteX28" fmla="*/ 676275 w 1908175"/>
                <a:gd name="connsiteY28" fmla="*/ 368300 h 720725"/>
                <a:gd name="connsiteX29" fmla="*/ 777875 w 1908175"/>
                <a:gd name="connsiteY29" fmla="*/ 396875 h 720725"/>
                <a:gd name="connsiteX30" fmla="*/ 895350 w 1908175"/>
                <a:gd name="connsiteY30" fmla="*/ 425450 h 720725"/>
                <a:gd name="connsiteX31" fmla="*/ 1016000 w 1908175"/>
                <a:gd name="connsiteY31" fmla="*/ 454025 h 720725"/>
                <a:gd name="connsiteX32" fmla="*/ 1123950 w 1908175"/>
                <a:gd name="connsiteY32" fmla="*/ 473075 h 720725"/>
                <a:gd name="connsiteX33" fmla="*/ 1225550 w 1908175"/>
                <a:gd name="connsiteY33" fmla="*/ 485775 h 720725"/>
                <a:gd name="connsiteX34" fmla="*/ 1327150 w 1908175"/>
                <a:gd name="connsiteY34" fmla="*/ 495300 h 720725"/>
                <a:gd name="connsiteX35" fmla="*/ 1412875 w 1908175"/>
                <a:gd name="connsiteY35" fmla="*/ 495300 h 720725"/>
                <a:gd name="connsiteX36" fmla="*/ 1606550 w 1908175"/>
                <a:gd name="connsiteY36" fmla="*/ 495300 h 720725"/>
                <a:gd name="connsiteX37" fmla="*/ 1793875 w 1908175"/>
                <a:gd name="connsiteY37" fmla="*/ 508000 h 720725"/>
                <a:gd name="connsiteX38" fmla="*/ 1908175 w 1908175"/>
                <a:gd name="connsiteY38" fmla="*/ 508000 h 720725"/>
                <a:gd name="connsiteX39" fmla="*/ 1879600 w 1908175"/>
                <a:gd name="connsiteY39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793875 w 1879600"/>
                <a:gd name="connsiteY37" fmla="*/ 508000 h 720725"/>
                <a:gd name="connsiteX38" fmla="*/ 1879600 w 1879600"/>
                <a:gd name="connsiteY38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879600 w 1879600"/>
                <a:gd name="connsiteY37" fmla="*/ 711200 h 720725"/>
                <a:gd name="connsiteX0" fmla="*/ 1606550 w 1622425"/>
                <a:gd name="connsiteY0" fmla="*/ 495300 h 720725"/>
                <a:gd name="connsiteX1" fmla="*/ 1622425 w 1622425"/>
                <a:gd name="connsiteY1" fmla="*/ 720725 h 720725"/>
                <a:gd name="connsiteX2" fmla="*/ 1457325 w 1622425"/>
                <a:gd name="connsiteY2" fmla="*/ 714375 h 720725"/>
                <a:gd name="connsiteX3" fmla="*/ 1225550 w 1622425"/>
                <a:gd name="connsiteY3" fmla="*/ 701675 h 720725"/>
                <a:gd name="connsiteX4" fmla="*/ 1073150 w 1622425"/>
                <a:gd name="connsiteY4" fmla="*/ 685800 h 720725"/>
                <a:gd name="connsiteX5" fmla="*/ 898525 w 1622425"/>
                <a:gd name="connsiteY5" fmla="*/ 663575 h 720725"/>
                <a:gd name="connsiteX6" fmla="*/ 749300 w 1622425"/>
                <a:gd name="connsiteY6" fmla="*/ 638175 h 720725"/>
                <a:gd name="connsiteX7" fmla="*/ 609600 w 1622425"/>
                <a:gd name="connsiteY7" fmla="*/ 600075 h 720725"/>
                <a:gd name="connsiteX8" fmla="*/ 511175 w 1622425"/>
                <a:gd name="connsiteY8" fmla="*/ 565150 h 720725"/>
                <a:gd name="connsiteX9" fmla="*/ 400050 w 1622425"/>
                <a:gd name="connsiteY9" fmla="*/ 511175 h 720725"/>
                <a:gd name="connsiteX10" fmla="*/ 301625 w 1622425"/>
                <a:gd name="connsiteY10" fmla="*/ 450850 h 720725"/>
                <a:gd name="connsiteX11" fmla="*/ 212725 w 1622425"/>
                <a:gd name="connsiteY11" fmla="*/ 384175 h 720725"/>
                <a:gd name="connsiteX12" fmla="*/ 117475 w 1622425"/>
                <a:gd name="connsiteY12" fmla="*/ 298450 h 720725"/>
                <a:gd name="connsiteX13" fmla="*/ 73025 w 1622425"/>
                <a:gd name="connsiteY13" fmla="*/ 254000 h 720725"/>
                <a:gd name="connsiteX14" fmla="*/ 31750 w 1622425"/>
                <a:gd name="connsiteY14" fmla="*/ 203200 h 720725"/>
                <a:gd name="connsiteX15" fmla="*/ 3175 w 1622425"/>
                <a:gd name="connsiteY15" fmla="*/ 149225 h 720725"/>
                <a:gd name="connsiteX16" fmla="*/ 0 w 1622425"/>
                <a:gd name="connsiteY16" fmla="*/ 111125 h 720725"/>
                <a:gd name="connsiteX17" fmla="*/ 6350 w 1622425"/>
                <a:gd name="connsiteY17" fmla="*/ 92075 h 720725"/>
                <a:gd name="connsiteX18" fmla="*/ 25400 w 1622425"/>
                <a:gd name="connsiteY18" fmla="*/ 69850 h 720725"/>
                <a:gd name="connsiteX19" fmla="*/ 63500 w 1622425"/>
                <a:gd name="connsiteY19" fmla="*/ 44450 h 720725"/>
                <a:gd name="connsiteX20" fmla="*/ 117475 w 1622425"/>
                <a:gd name="connsiteY20" fmla="*/ 22225 h 720725"/>
                <a:gd name="connsiteX21" fmla="*/ 190500 w 1622425"/>
                <a:gd name="connsiteY21" fmla="*/ 6350 h 720725"/>
                <a:gd name="connsiteX22" fmla="*/ 238125 w 1622425"/>
                <a:gd name="connsiteY22" fmla="*/ 0 h 720725"/>
                <a:gd name="connsiteX23" fmla="*/ 488950 w 1622425"/>
                <a:gd name="connsiteY23" fmla="*/ 200025 h 720725"/>
                <a:gd name="connsiteX24" fmla="*/ 498475 w 1622425"/>
                <a:gd name="connsiteY24" fmla="*/ 225425 h 720725"/>
                <a:gd name="connsiteX25" fmla="*/ 517525 w 1622425"/>
                <a:gd name="connsiteY25" fmla="*/ 260350 h 720725"/>
                <a:gd name="connsiteX26" fmla="*/ 555625 w 1622425"/>
                <a:gd name="connsiteY26" fmla="*/ 304800 h 720725"/>
                <a:gd name="connsiteX27" fmla="*/ 600075 w 1622425"/>
                <a:gd name="connsiteY27" fmla="*/ 336550 h 720725"/>
                <a:gd name="connsiteX28" fmla="*/ 676275 w 1622425"/>
                <a:gd name="connsiteY28" fmla="*/ 368300 h 720725"/>
                <a:gd name="connsiteX29" fmla="*/ 777875 w 1622425"/>
                <a:gd name="connsiteY29" fmla="*/ 396875 h 720725"/>
                <a:gd name="connsiteX30" fmla="*/ 895350 w 1622425"/>
                <a:gd name="connsiteY30" fmla="*/ 425450 h 720725"/>
                <a:gd name="connsiteX31" fmla="*/ 1016000 w 1622425"/>
                <a:gd name="connsiteY31" fmla="*/ 454025 h 720725"/>
                <a:gd name="connsiteX32" fmla="*/ 1123950 w 1622425"/>
                <a:gd name="connsiteY32" fmla="*/ 473075 h 720725"/>
                <a:gd name="connsiteX33" fmla="*/ 1225550 w 1622425"/>
                <a:gd name="connsiteY33" fmla="*/ 485775 h 720725"/>
                <a:gd name="connsiteX34" fmla="*/ 1327150 w 1622425"/>
                <a:gd name="connsiteY34" fmla="*/ 495300 h 720725"/>
                <a:gd name="connsiteX35" fmla="*/ 1412875 w 1622425"/>
                <a:gd name="connsiteY35" fmla="*/ 495300 h 720725"/>
                <a:gd name="connsiteX36" fmla="*/ 1606550 w 1622425"/>
                <a:gd name="connsiteY36" fmla="*/ 495300 h 720725"/>
                <a:gd name="connsiteX0" fmla="*/ 1661639 w 1661639"/>
                <a:gd name="connsiteY0" fmla="*/ 512885 h 720725"/>
                <a:gd name="connsiteX1" fmla="*/ 1622425 w 1661639"/>
                <a:gd name="connsiteY1" fmla="*/ 720725 h 720725"/>
                <a:gd name="connsiteX2" fmla="*/ 1457325 w 1661639"/>
                <a:gd name="connsiteY2" fmla="*/ 714375 h 720725"/>
                <a:gd name="connsiteX3" fmla="*/ 1225550 w 1661639"/>
                <a:gd name="connsiteY3" fmla="*/ 701675 h 720725"/>
                <a:gd name="connsiteX4" fmla="*/ 1073150 w 1661639"/>
                <a:gd name="connsiteY4" fmla="*/ 685800 h 720725"/>
                <a:gd name="connsiteX5" fmla="*/ 898525 w 1661639"/>
                <a:gd name="connsiteY5" fmla="*/ 663575 h 720725"/>
                <a:gd name="connsiteX6" fmla="*/ 749300 w 1661639"/>
                <a:gd name="connsiteY6" fmla="*/ 638175 h 720725"/>
                <a:gd name="connsiteX7" fmla="*/ 609600 w 1661639"/>
                <a:gd name="connsiteY7" fmla="*/ 600075 h 720725"/>
                <a:gd name="connsiteX8" fmla="*/ 511175 w 1661639"/>
                <a:gd name="connsiteY8" fmla="*/ 565150 h 720725"/>
                <a:gd name="connsiteX9" fmla="*/ 400050 w 1661639"/>
                <a:gd name="connsiteY9" fmla="*/ 511175 h 720725"/>
                <a:gd name="connsiteX10" fmla="*/ 301625 w 1661639"/>
                <a:gd name="connsiteY10" fmla="*/ 450850 h 720725"/>
                <a:gd name="connsiteX11" fmla="*/ 212725 w 1661639"/>
                <a:gd name="connsiteY11" fmla="*/ 384175 h 720725"/>
                <a:gd name="connsiteX12" fmla="*/ 117475 w 1661639"/>
                <a:gd name="connsiteY12" fmla="*/ 298450 h 720725"/>
                <a:gd name="connsiteX13" fmla="*/ 73025 w 1661639"/>
                <a:gd name="connsiteY13" fmla="*/ 254000 h 720725"/>
                <a:gd name="connsiteX14" fmla="*/ 31750 w 1661639"/>
                <a:gd name="connsiteY14" fmla="*/ 203200 h 720725"/>
                <a:gd name="connsiteX15" fmla="*/ 3175 w 1661639"/>
                <a:gd name="connsiteY15" fmla="*/ 149225 h 720725"/>
                <a:gd name="connsiteX16" fmla="*/ 0 w 1661639"/>
                <a:gd name="connsiteY16" fmla="*/ 111125 h 720725"/>
                <a:gd name="connsiteX17" fmla="*/ 6350 w 1661639"/>
                <a:gd name="connsiteY17" fmla="*/ 92075 h 720725"/>
                <a:gd name="connsiteX18" fmla="*/ 25400 w 1661639"/>
                <a:gd name="connsiteY18" fmla="*/ 69850 h 720725"/>
                <a:gd name="connsiteX19" fmla="*/ 63500 w 1661639"/>
                <a:gd name="connsiteY19" fmla="*/ 44450 h 720725"/>
                <a:gd name="connsiteX20" fmla="*/ 117475 w 1661639"/>
                <a:gd name="connsiteY20" fmla="*/ 22225 h 720725"/>
                <a:gd name="connsiteX21" fmla="*/ 190500 w 1661639"/>
                <a:gd name="connsiteY21" fmla="*/ 6350 h 720725"/>
                <a:gd name="connsiteX22" fmla="*/ 238125 w 1661639"/>
                <a:gd name="connsiteY22" fmla="*/ 0 h 720725"/>
                <a:gd name="connsiteX23" fmla="*/ 488950 w 1661639"/>
                <a:gd name="connsiteY23" fmla="*/ 200025 h 720725"/>
                <a:gd name="connsiteX24" fmla="*/ 498475 w 1661639"/>
                <a:gd name="connsiteY24" fmla="*/ 225425 h 720725"/>
                <a:gd name="connsiteX25" fmla="*/ 517525 w 1661639"/>
                <a:gd name="connsiteY25" fmla="*/ 260350 h 720725"/>
                <a:gd name="connsiteX26" fmla="*/ 555625 w 1661639"/>
                <a:gd name="connsiteY26" fmla="*/ 304800 h 720725"/>
                <a:gd name="connsiteX27" fmla="*/ 600075 w 1661639"/>
                <a:gd name="connsiteY27" fmla="*/ 336550 h 720725"/>
                <a:gd name="connsiteX28" fmla="*/ 676275 w 1661639"/>
                <a:gd name="connsiteY28" fmla="*/ 368300 h 720725"/>
                <a:gd name="connsiteX29" fmla="*/ 777875 w 1661639"/>
                <a:gd name="connsiteY29" fmla="*/ 396875 h 720725"/>
                <a:gd name="connsiteX30" fmla="*/ 895350 w 1661639"/>
                <a:gd name="connsiteY30" fmla="*/ 425450 h 720725"/>
                <a:gd name="connsiteX31" fmla="*/ 1016000 w 1661639"/>
                <a:gd name="connsiteY31" fmla="*/ 454025 h 720725"/>
                <a:gd name="connsiteX32" fmla="*/ 1123950 w 1661639"/>
                <a:gd name="connsiteY32" fmla="*/ 473075 h 720725"/>
                <a:gd name="connsiteX33" fmla="*/ 1225550 w 1661639"/>
                <a:gd name="connsiteY33" fmla="*/ 485775 h 720725"/>
                <a:gd name="connsiteX34" fmla="*/ 1327150 w 1661639"/>
                <a:gd name="connsiteY34" fmla="*/ 495300 h 720725"/>
                <a:gd name="connsiteX35" fmla="*/ 1412875 w 1661639"/>
                <a:gd name="connsiteY35" fmla="*/ 495300 h 720725"/>
                <a:gd name="connsiteX36" fmla="*/ 1661639 w 1661639"/>
                <a:gd name="connsiteY36" fmla="*/ 51288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61639" h="720725">
                  <a:moveTo>
                    <a:pt x="1661639" y="512885"/>
                  </a:moveTo>
                  <a:lnTo>
                    <a:pt x="1622425" y="720725"/>
                  </a:lnTo>
                  <a:lnTo>
                    <a:pt x="1457325" y="714375"/>
                  </a:lnTo>
                  <a:lnTo>
                    <a:pt x="1225550" y="701675"/>
                  </a:lnTo>
                  <a:lnTo>
                    <a:pt x="1073150" y="685800"/>
                  </a:lnTo>
                  <a:lnTo>
                    <a:pt x="898525" y="663575"/>
                  </a:lnTo>
                  <a:lnTo>
                    <a:pt x="749300" y="638175"/>
                  </a:lnTo>
                  <a:lnTo>
                    <a:pt x="609600" y="600075"/>
                  </a:lnTo>
                  <a:lnTo>
                    <a:pt x="511175" y="565150"/>
                  </a:lnTo>
                  <a:lnTo>
                    <a:pt x="400050" y="511175"/>
                  </a:lnTo>
                  <a:lnTo>
                    <a:pt x="301625" y="450850"/>
                  </a:lnTo>
                  <a:lnTo>
                    <a:pt x="212725" y="384175"/>
                  </a:lnTo>
                  <a:lnTo>
                    <a:pt x="117475" y="298450"/>
                  </a:lnTo>
                  <a:lnTo>
                    <a:pt x="73025" y="254000"/>
                  </a:lnTo>
                  <a:lnTo>
                    <a:pt x="31750" y="203200"/>
                  </a:lnTo>
                  <a:lnTo>
                    <a:pt x="3175" y="149225"/>
                  </a:lnTo>
                  <a:lnTo>
                    <a:pt x="0" y="111125"/>
                  </a:lnTo>
                  <a:lnTo>
                    <a:pt x="6350" y="92075"/>
                  </a:lnTo>
                  <a:lnTo>
                    <a:pt x="25400" y="69850"/>
                  </a:lnTo>
                  <a:lnTo>
                    <a:pt x="63500" y="44450"/>
                  </a:lnTo>
                  <a:lnTo>
                    <a:pt x="117475" y="22225"/>
                  </a:lnTo>
                  <a:lnTo>
                    <a:pt x="190500" y="6350"/>
                  </a:lnTo>
                  <a:lnTo>
                    <a:pt x="238125" y="0"/>
                  </a:lnTo>
                  <a:lnTo>
                    <a:pt x="488950" y="200025"/>
                  </a:lnTo>
                  <a:lnTo>
                    <a:pt x="498475" y="225425"/>
                  </a:lnTo>
                  <a:lnTo>
                    <a:pt x="517525" y="260350"/>
                  </a:lnTo>
                  <a:lnTo>
                    <a:pt x="555625" y="304800"/>
                  </a:lnTo>
                  <a:lnTo>
                    <a:pt x="600075" y="336550"/>
                  </a:lnTo>
                  <a:lnTo>
                    <a:pt x="676275" y="368300"/>
                  </a:lnTo>
                  <a:lnTo>
                    <a:pt x="777875" y="396875"/>
                  </a:lnTo>
                  <a:lnTo>
                    <a:pt x="895350" y="425450"/>
                  </a:lnTo>
                  <a:lnTo>
                    <a:pt x="1016000" y="454025"/>
                  </a:lnTo>
                  <a:lnTo>
                    <a:pt x="1123950" y="473075"/>
                  </a:lnTo>
                  <a:lnTo>
                    <a:pt x="1225550" y="485775"/>
                  </a:lnTo>
                  <a:lnTo>
                    <a:pt x="1327150" y="495300"/>
                  </a:lnTo>
                  <a:lnTo>
                    <a:pt x="1412875" y="495300"/>
                  </a:lnTo>
                  <a:lnTo>
                    <a:pt x="1661639" y="512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F356747-4D12-4244-BF4D-40BBCFA96FDF}"/>
                </a:ext>
              </a:extLst>
            </p:cNvPr>
            <p:cNvSpPr/>
            <p:nvPr/>
          </p:nvSpPr>
          <p:spPr>
            <a:xfrm>
              <a:off x="3979863" y="5457825"/>
              <a:ext cx="844550" cy="465138"/>
            </a:xfrm>
            <a:custGeom>
              <a:avLst/>
              <a:gdLst>
                <a:gd name="connsiteX0" fmla="*/ 292894 w 745331"/>
                <a:gd name="connsiteY0" fmla="*/ 69056 h 464344"/>
                <a:gd name="connsiteX1" fmla="*/ 435769 w 745331"/>
                <a:gd name="connsiteY1" fmla="*/ 102394 h 464344"/>
                <a:gd name="connsiteX2" fmla="*/ 483394 w 745331"/>
                <a:gd name="connsiteY2" fmla="*/ 109538 h 464344"/>
                <a:gd name="connsiteX3" fmla="*/ 545306 w 745331"/>
                <a:gd name="connsiteY3" fmla="*/ 114300 h 464344"/>
                <a:gd name="connsiteX4" fmla="*/ 604837 w 745331"/>
                <a:gd name="connsiteY4" fmla="*/ 109538 h 464344"/>
                <a:gd name="connsiteX5" fmla="*/ 745331 w 745331"/>
                <a:gd name="connsiteY5" fmla="*/ 78581 h 464344"/>
                <a:gd name="connsiteX6" fmla="*/ 526256 w 745331"/>
                <a:gd name="connsiteY6" fmla="*/ 464344 h 464344"/>
                <a:gd name="connsiteX7" fmla="*/ 457200 w 745331"/>
                <a:gd name="connsiteY7" fmla="*/ 388144 h 464344"/>
                <a:gd name="connsiteX8" fmla="*/ 392906 w 745331"/>
                <a:gd name="connsiteY8" fmla="*/ 316706 h 464344"/>
                <a:gd name="connsiteX9" fmla="*/ 340519 w 745331"/>
                <a:gd name="connsiteY9" fmla="*/ 266700 h 464344"/>
                <a:gd name="connsiteX10" fmla="*/ 273844 w 745331"/>
                <a:gd name="connsiteY10" fmla="*/ 214313 h 464344"/>
                <a:gd name="connsiteX11" fmla="*/ 204787 w 745331"/>
                <a:gd name="connsiteY11" fmla="*/ 166688 h 464344"/>
                <a:gd name="connsiteX12" fmla="*/ 147637 w 745331"/>
                <a:gd name="connsiteY12" fmla="*/ 130969 h 464344"/>
                <a:gd name="connsiteX13" fmla="*/ 80962 w 745331"/>
                <a:gd name="connsiteY13" fmla="*/ 97631 h 464344"/>
                <a:gd name="connsiteX14" fmla="*/ 30956 w 745331"/>
                <a:gd name="connsiteY14" fmla="*/ 76200 h 464344"/>
                <a:gd name="connsiteX15" fmla="*/ 16669 w 745331"/>
                <a:gd name="connsiteY15" fmla="*/ 66675 h 464344"/>
                <a:gd name="connsiteX16" fmla="*/ 2381 w 745331"/>
                <a:gd name="connsiteY16" fmla="*/ 42863 h 464344"/>
                <a:gd name="connsiteX17" fmla="*/ 0 w 745331"/>
                <a:gd name="connsiteY17" fmla="*/ 21431 h 464344"/>
                <a:gd name="connsiteX18" fmla="*/ 9525 w 745331"/>
                <a:gd name="connsiteY18" fmla="*/ 9525 h 464344"/>
                <a:gd name="connsiteX19" fmla="*/ 28575 w 745331"/>
                <a:gd name="connsiteY19" fmla="*/ 2381 h 464344"/>
                <a:gd name="connsiteX20" fmla="*/ 50006 w 745331"/>
                <a:gd name="connsiteY20" fmla="*/ 0 h 464344"/>
                <a:gd name="connsiteX21" fmla="*/ 292894 w 745331"/>
                <a:gd name="connsiteY21" fmla="*/ 69056 h 464344"/>
                <a:gd name="connsiteX0" fmla="*/ 292894 w 846079"/>
                <a:gd name="connsiteY0" fmla="*/ 69056 h 464344"/>
                <a:gd name="connsiteX1" fmla="*/ 435769 w 846079"/>
                <a:gd name="connsiteY1" fmla="*/ 102394 h 464344"/>
                <a:gd name="connsiteX2" fmla="*/ 483394 w 846079"/>
                <a:gd name="connsiteY2" fmla="*/ 109538 h 464344"/>
                <a:gd name="connsiteX3" fmla="*/ 545306 w 846079"/>
                <a:gd name="connsiteY3" fmla="*/ 114300 h 464344"/>
                <a:gd name="connsiteX4" fmla="*/ 604837 w 846079"/>
                <a:gd name="connsiteY4" fmla="*/ 109538 h 464344"/>
                <a:gd name="connsiteX5" fmla="*/ 846079 w 846079"/>
                <a:gd name="connsiteY5" fmla="*/ 18859 h 464344"/>
                <a:gd name="connsiteX6" fmla="*/ 526256 w 846079"/>
                <a:gd name="connsiteY6" fmla="*/ 464344 h 464344"/>
                <a:gd name="connsiteX7" fmla="*/ 457200 w 846079"/>
                <a:gd name="connsiteY7" fmla="*/ 388144 h 464344"/>
                <a:gd name="connsiteX8" fmla="*/ 392906 w 846079"/>
                <a:gd name="connsiteY8" fmla="*/ 316706 h 464344"/>
                <a:gd name="connsiteX9" fmla="*/ 340519 w 846079"/>
                <a:gd name="connsiteY9" fmla="*/ 266700 h 464344"/>
                <a:gd name="connsiteX10" fmla="*/ 273844 w 846079"/>
                <a:gd name="connsiteY10" fmla="*/ 214313 h 464344"/>
                <a:gd name="connsiteX11" fmla="*/ 204787 w 846079"/>
                <a:gd name="connsiteY11" fmla="*/ 166688 h 464344"/>
                <a:gd name="connsiteX12" fmla="*/ 147637 w 846079"/>
                <a:gd name="connsiteY12" fmla="*/ 130969 h 464344"/>
                <a:gd name="connsiteX13" fmla="*/ 80962 w 846079"/>
                <a:gd name="connsiteY13" fmla="*/ 97631 h 464344"/>
                <a:gd name="connsiteX14" fmla="*/ 30956 w 846079"/>
                <a:gd name="connsiteY14" fmla="*/ 76200 h 464344"/>
                <a:gd name="connsiteX15" fmla="*/ 16669 w 846079"/>
                <a:gd name="connsiteY15" fmla="*/ 66675 h 464344"/>
                <a:gd name="connsiteX16" fmla="*/ 2381 w 846079"/>
                <a:gd name="connsiteY16" fmla="*/ 42863 h 464344"/>
                <a:gd name="connsiteX17" fmla="*/ 0 w 846079"/>
                <a:gd name="connsiteY17" fmla="*/ 21431 h 464344"/>
                <a:gd name="connsiteX18" fmla="*/ 9525 w 846079"/>
                <a:gd name="connsiteY18" fmla="*/ 9525 h 464344"/>
                <a:gd name="connsiteX19" fmla="*/ 28575 w 846079"/>
                <a:gd name="connsiteY19" fmla="*/ 2381 h 464344"/>
                <a:gd name="connsiteX20" fmla="*/ 50006 w 846079"/>
                <a:gd name="connsiteY20" fmla="*/ 0 h 464344"/>
                <a:gd name="connsiteX21" fmla="*/ 292894 w 846079"/>
                <a:gd name="connsiteY21" fmla="*/ 69056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6079" h="464344">
                  <a:moveTo>
                    <a:pt x="292894" y="69056"/>
                  </a:moveTo>
                  <a:lnTo>
                    <a:pt x="435769" y="102394"/>
                  </a:lnTo>
                  <a:lnTo>
                    <a:pt x="483394" y="109538"/>
                  </a:lnTo>
                  <a:lnTo>
                    <a:pt x="545306" y="114300"/>
                  </a:lnTo>
                  <a:lnTo>
                    <a:pt x="604837" y="109538"/>
                  </a:lnTo>
                  <a:lnTo>
                    <a:pt x="846079" y="18859"/>
                  </a:lnTo>
                  <a:lnTo>
                    <a:pt x="526256" y="464344"/>
                  </a:lnTo>
                  <a:lnTo>
                    <a:pt x="457200" y="388144"/>
                  </a:lnTo>
                  <a:lnTo>
                    <a:pt x="392906" y="316706"/>
                  </a:lnTo>
                  <a:lnTo>
                    <a:pt x="340519" y="266700"/>
                  </a:lnTo>
                  <a:lnTo>
                    <a:pt x="273844" y="214313"/>
                  </a:lnTo>
                  <a:lnTo>
                    <a:pt x="204787" y="166688"/>
                  </a:lnTo>
                  <a:lnTo>
                    <a:pt x="147637" y="130969"/>
                  </a:lnTo>
                  <a:lnTo>
                    <a:pt x="80962" y="97631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9525" y="9525"/>
                  </a:lnTo>
                  <a:lnTo>
                    <a:pt x="28575" y="2381"/>
                  </a:lnTo>
                  <a:lnTo>
                    <a:pt x="50006" y="0"/>
                  </a:lnTo>
                  <a:lnTo>
                    <a:pt x="292894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C708A54C-BFB0-4A8B-A9A5-7D3B0EAC95B3}"/>
                </a:ext>
              </a:extLst>
            </p:cNvPr>
            <p:cNvSpPr/>
            <p:nvPr/>
          </p:nvSpPr>
          <p:spPr>
            <a:xfrm>
              <a:off x="4081463" y="2890838"/>
              <a:ext cx="1452562" cy="404812"/>
            </a:xfrm>
            <a:custGeom>
              <a:avLst/>
              <a:gdLst>
                <a:gd name="connsiteX0" fmla="*/ 1059656 w 1452562"/>
                <a:gd name="connsiteY0" fmla="*/ 261937 h 404812"/>
                <a:gd name="connsiteX1" fmla="*/ 883443 w 1452562"/>
                <a:gd name="connsiteY1" fmla="*/ 300037 h 404812"/>
                <a:gd name="connsiteX2" fmla="*/ 754856 w 1452562"/>
                <a:gd name="connsiteY2" fmla="*/ 328612 h 404812"/>
                <a:gd name="connsiteX3" fmla="*/ 642937 w 1452562"/>
                <a:gd name="connsiteY3" fmla="*/ 354806 h 404812"/>
                <a:gd name="connsiteX4" fmla="*/ 538162 w 1452562"/>
                <a:gd name="connsiteY4" fmla="*/ 378618 h 404812"/>
                <a:gd name="connsiteX5" fmla="*/ 461962 w 1452562"/>
                <a:gd name="connsiteY5" fmla="*/ 388143 h 404812"/>
                <a:gd name="connsiteX6" fmla="*/ 342900 w 1452562"/>
                <a:gd name="connsiteY6" fmla="*/ 404812 h 404812"/>
                <a:gd name="connsiteX7" fmla="*/ 309562 w 1452562"/>
                <a:gd name="connsiteY7" fmla="*/ 402431 h 404812"/>
                <a:gd name="connsiteX8" fmla="*/ 264318 w 1452562"/>
                <a:gd name="connsiteY8" fmla="*/ 388143 h 404812"/>
                <a:gd name="connsiteX9" fmla="*/ 180975 w 1452562"/>
                <a:gd name="connsiteY9" fmla="*/ 342900 h 404812"/>
                <a:gd name="connsiteX10" fmla="*/ 111918 w 1452562"/>
                <a:gd name="connsiteY10" fmla="*/ 300037 h 404812"/>
                <a:gd name="connsiteX11" fmla="*/ 59531 w 1452562"/>
                <a:gd name="connsiteY11" fmla="*/ 264318 h 404812"/>
                <a:gd name="connsiteX12" fmla="*/ 30956 w 1452562"/>
                <a:gd name="connsiteY12" fmla="*/ 245268 h 404812"/>
                <a:gd name="connsiteX13" fmla="*/ 16668 w 1452562"/>
                <a:gd name="connsiteY13" fmla="*/ 233362 h 404812"/>
                <a:gd name="connsiteX14" fmla="*/ 4762 w 1452562"/>
                <a:gd name="connsiteY14" fmla="*/ 214312 h 404812"/>
                <a:gd name="connsiteX15" fmla="*/ 0 w 1452562"/>
                <a:gd name="connsiteY15" fmla="*/ 190500 h 404812"/>
                <a:gd name="connsiteX16" fmla="*/ 2381 w 1452562"/>
                <a:gd name="connsiteY16" fmla="*/ 173831 h 404812"/>
                <a:gd name="connsiteX17" fmla="*/ 11906 w 1452562"/>
                <a:gd name="connsiteY17" fmla="*/ 166687 h 404812"/>
                <a:gd name="connsiteX18" fmla="*/ 23812 w 1452562"/>
                <a:gd name="connsiteY18" fmla="*/ 164306 h 404812"/>
                <a:gd name="connsiteX19" fmla="*/ 42862 w 1452562"/>
                <a:gd name="connsiteY19" fmla="*/ 169068 h 404812"/>
                <a:gd name="connsiteX20" fmla="*/ 71437 w 1452562"/>
                <a:gd name="connsiteY20" fmla="*/ 180975 h 404812"/>
                <a:gd name="connsiteX21" fmla="*/ 111918 w 1452562"/>
                <a:gd name="connsiteY21" fmla="*/ 195262 h 404812"/>
                <a:gd name="connsiteX22" fmla="*/ 150018 w 1452562"/>
                <a:gd name="connsiteY22" fmla="*/ 207168 h 404812"/>
                <a:gd name="connsiteX23" fmla="*/ 190500 w 1452562"/>
                <a:gd name="connsiteY23" fmla="*/ 219075 h 404812"/>
                <a:gd name="connsiteX24" fmla="*/ 223837 w 1452562"/>
                <a:gd name="connsiteY24" fmla="*/ 223837 h 404812"/>
                <a:gd name="connsiteX25" fmla="*/ 269081 w 1452562"/>
                <a:gd name="connsiteY25" fmla="*/ 226218 h 404812"/>
                <a:gd name="connsiteX26" fmla="*/ 326231 w 1452562"/>
                <a:gd name="connsiteY26" fmla="*/ 221456 h 404812"/>
                <a:gd name="connsiteX27" fmla="*/ 495300 w 1452562"/>
                <a:gd name="connsiteY27" fmla="*/ 195262 h 404812"/>
                <a:gd name="connsiteX28" fmla="*/ 685800 w 1452562"/>
                <a:gd name="connsiteY28" fmla="*/ 152400 h 404812"/>
                <a:gd name="connsiteX29" fmla="*/ 809625 w 1452562"/>
                <a:gd name="connsiteY29" fmla="*/ 126206 h 404812"/>
                <a:gd name="connsiteX30" fmla="*/ 945356 w 1452562"/>
                <a:gd name="connsiteY30" fmla="*/ 92868 h 404812"/>
                <a:gd name="connsiteX31" fmla="*/ 1083468 w 1452562"/>
                <a:gd name="connsiteY31" fmla="*/ 54768 h 404812"/>
                <a:gd name="connsiteX32" fmla="*/ 1126331 w 1452562"/>
                <a:gd name="connsiteY32" fmla="*/ 40481 h 404812"/>
                <a:gd name="connsiteX33" fmla="*/ 1164431 w 1452562"/>
                <a:gd name="connsiteY33" fmla="*/ 23812 h 404812"/>
                <a:gd name="connsiteX34" fmla="*/ 1209675 w 1452562"/>
                <a:gd name="connsiteY34" fmla="*/ 4762 h 404812"/>
                <a:gd name="connsiteX35" fmla="*/ 1235868 w 1452562"/>
                <a:gd name="connsiteY35" fmla="*/ 0 h 404812"/>
                <a:gd name="connsiteX36" fmla="*/ 1293018 w 1452562"/>
                <a:gd name="connsiteY36" fmla="*/ 4762 h 404812"/>
                <a:gd name="connsiteX37" fmla="*/ 1340643 w 1452562"/>
                <a:gd name="connsiteY37" fmla="*/ 9525 h 404812"/>
                <a:gd name="connsiteX38" fmla="*/ 1385887 w 1452562"/>
                <a:gd name="connsiteY38" fmla="*/ 21431 h 404812"/>
                <a:gd name="connsiteX39" fmla="*/ 1412081 w 1452562"/>
                <a:gd name="connsiteY39" fmla="*/ 35718 h 404812"/>
                <a:gd name="connsiteX40" fmla="*/ 1428750 w 1452562"/>
                <a:gd name="connsiteY40" fmla="*/ 47625 h 404812"/>
                <a:gd name="connsiteX41" fmla="*/ 1443037 w 1452562"/>
                <a:gd name="connsiteY41" fmla="*/ 64293 h 404812"/>
                <a:gd name="connsiteX42" fmla="*/ 1452562 w 1452562"/>
                <a:gd name="connsiteY42" fmla="*/ 88106 h 404812"/>
                <a:gd name="connsiteX43" fmla="*/ 1445418 w 1452562"/>
                <a:gd name="connsiteY43" fmla="*/ 111918 h 404812"/>
                <a:gd name="connsiteX44" fmla="*/ 1428750 w 1452562"/>
                <a:gd name="connsiteY44" fmla="*/ 140493 h 404812"/>
                <a:gd name="connsiteX45" fmla="*/ 1393031 w 1452562"/>
                <a:gd name="connsiteY45" fmla="*/ 166687 h 404812"/>
                <a:gd name="connsiteX46" fmla="*/ 1350168 w 1452562"/>
                <a:gd name="connsiteY46" fmla="*/ 188118 h 404812"/>
                <a:gd name="connsiteX47" fmla="*/ 1297781 w 1452562"/>
                <a:gd name="connsiteY47" fmla="*/ 209550 h 404812"/>
                <a:gd name="connsiteX48" fmla="*/ 1221581 w 1452562"/>
                <a:gd name="connsiteY48" fmla="*/ 228600 h 404812"/>
                <a:gd name="connsiteX49" fmla="*/ 1059656 w 1452562"/>
                <a:gd name="connsiteY49" fmla="*/ 261937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52562" h="404812">
                  <a:moveTo>
                    <a:pt x="1059656" y="261937"/>
                  </a:moveTo>
                  <a:lnTo>
                    <a:pt x="883443" y="300037"/>
                  </a:lnTo>
                  <a:lnTo>
                    <a:pt x="754856" y="328612"/>
                  </a:lnTo>
                  <a:lnTo>
                    <a:pt x="642937" y="354806"/>
                  </a:lnTo>
                  <a:lnTo>
                    <a:pt x="538162" y="378618"/>
                  </a:lnTo>
                  <a:lnTo>
                    <a:pt x="461962" y="388143"/>
                  </a:lnTo>
                  <a:lnTo>
                    <a:pt x="342900" y="404812"/>
                  </a:lnTo>
                  <a:lnTo>
                    <a:pt x="309562" y="402431"/>
                  </a:lnTo>
                  <a:lnTo>
                    <a:pt x="264318" y="388143"/>
                  </a:lnTo>
                  <a:lnTo>
                    <a:pt x="180975" y="342900"/>
                  </a:lnTo>
                  <a:lnTo>
                    <a:pt x="111918" y="300037"/>
                  </a:lnTo>
                  <a:lnTo>
                    <a:pt x="59531" y="264318"/>
                  </a:lnTo>
                  <a:lnTo>
                    <a:pt x="30956" y="245268"/>
                  </a:lnTo>
                  <a:lnTo>
                    <a:pt x="16668" y="233362"/>
                  </a:lnTo>
                  <a:lnTo>
                    <a:pt x="4762" y="214312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11906" y="166687"/>
                  </a:lnTo>
                  <a:lnTo>
                    <a:pt x="23812" y="164306"/>
                  </a:lnTo>
                  <a:lnTo>
                    <a:pt x="42862" y="169068"/>
                  </a:lnTo>
                  <a:lnTo>
                    <a:pt x="71437" y="180975"/>
                  </a:lnTo>
                  <a:lnTo>
                    <a:pt x="111918" y="195262"/>
                  </a:lnTo>
                  <a:lnTo>
                    <a:pt x="150018" y="207168"/>
                  </a:lnTo>
                  <a:lnTo>
                    <a:pt x="190500" y="219075"/>
                  </a:lnTo>
                  <a:lnTo>
                    <a:pt x="223837" y="223837"/>
                  </a:lnTo>
                  <a:lnTo>
                    <a:pt x="269081" y="226218"/>
                  </a:lnTo>
                  <a:lnTo>
                    <a:pt x="326231" y="221456"/>
                  </a:lnTo>
                  <a:lnTo>
                    <a:pt x="495300" y="195262"/>
                  </a:lnTo>
                  <a:lnTo>
                    <a:pt x="685800" y="152400"/>
                  </a:lnTo>
                  <a:lnTo>
                    <a:pt x="809625" y="126206"/>
                  </a:lnTo>
                  <a:lnTo>
                    <a:pt x="945356" y="92868"/>
                  </a:lnTo>
                  <a:lnTo>
                    <a:pt x="1083468" y="54768"/>
                  </a:lnTo>
                  <a:lnTo>
                    <a:pt x="1126331" y="40481"/>
                  </a:lnTo>
                  <a:lnTo>
                    <a:pt x="1164431" y="23812"/>
                  </a:lnTo>
                  <a:lnTo>
                    <a:pt x="1209675" y="4762"/>
                  </a:lnTo>
                  <a:lnTo>
                    <a:pt x="1235868" y="0"/>
                  </a:lnTo>
                  <a:lnTo>
                    <a:pt x="1293018" y="4762"/>
                  </a:lnTo>
                  <a:lnTo>
                    <a:pt x="1340643" y="9525"/>
                  </a:lnTo>
                  <a:lnTo>
                    <a:pt x="1385887" y="21431"/>
                  </a:lnTo>
                  <a:lnTo>
                    <a:pt x="1412081" y="35718"/>
                  </a:lnTo>
                  <a:lnTo>
                    <a:pt x="1428750" y="47625"/>
                  </a:lnTo>
                  <a:lnTo>
                    <a:pt x="1443037" y="64293"/>
                  </a:lnTo>
                  <a:lnTo>
                    <a:pt x="1452562" y="88106"/>
                  </a:lnTo>
                  <a:lnTo>
                    <a:pt x="1445418" y="111918"/>
                  </a:lnTo>
                  <a:lnTo>
                    <a:pt x="1428750" y="140493"/>
                  </a:lnTo>
                  <a:lnTo>
                    <a:pt x="1393031" y="166687"/>
                  </a:lnTo>
                  <a:lnTo>
                    <a:pt x="1350168" y="188118"/>
                  </a:lnTo>
                  <a:lnTo>
                    <a:pt x="1297781" y="209550"/>
                  </a:lnTo>
                  <a:lnTo>
                    <a:pt x="1221581" y="228600"/>
                  </a:lnTo>
                  <a:lnTo>
                    <a:pt x="10596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8F0E66C-1B62-453C-A442-E0E9AB71CDAD}"/>
                </a:ext>
              </a:extLst>
            </p:cNvPr>
            <p:cNvSpPr/>
            <p:nvPr/>
          </p:nvSpPr>
          <p:spPr>
            <a:xfrm>
              <a:off x="4124325" y="3579813"/>
              <a:ext cx="1404938" cy="431800"/>
            </a:xfrm>
            <a:custGeom>
              <a:avLst/>
              <a:gdLst>
                <a:gd name="connsiteX0" fmla="*/ 704850 w 1404938"/>
                <a:gd name="connsiteY0" fmla="*/ 388144 h 433387"/>
                <a:gd name="connsiteX1" fmla="*/ 559594 w 1404938"/>
                <a:gd name="connsiteY1" fmla="*/ 416719 h 433387"/>
                <a:gd name="connsiteX2" fmla="*/ 500063 w 1404938"/>
                <a:gd name="connsiteY2" fmla="*/ 426244 h 433387"/>
                <a:gd name="connsiteX3" fmla="*/ 447675 w 1404938"/>
                <a:gd name="connsiteY3" fmla="*/ 433387 h 433387"/>
                <a:gd name="connsiteX4" fmla="*/ 395288 w 1404938"/>
                <a:gd name="connsiteY4" fmla="*/ 433387 h 433387"/>
                <a:gd name="connsiteX5" fmla="*/ 326231 w 1404938"/>
                <a:gd name="connsiteY5" fmla="*/ 428625 h 433387"/>
                <a:gd name="connsiteX6" fmla="*/ 278606 w 1404938"/>
                <a:gd name="connsiteY6" fmla="*/ 421481 h 433387"/>
                <a:gd name="connsiteX7" fmla="*/ 223838 w 1404938"/>
                <a:gd name="connsiteY7" fmla="*/ 404812 h 433387"/>
                <a:gd name="connsiteX8" fmla="*/ 185738 w 1404938"/>
                <a:gd name="connsiteY8" fmla="*/ 388144 h 433387"/>
                <a:gd name="connsiteX9" fmla="*/ 140494 w 1404938"/>
                <a:gd name="connsiteY9" fmla="*/ 366712 h 433387"/>
                <a:gd name="connsiteX10" fmla="*/ 95250 w 1404938"/>
                <a:gd name="connsiteY10" fmla="*/ 335756 h 433387"/>
                <a:gd name="connsiteX11" fmla="*/ 61913 w 1404938"/>
                <a:gd name="connsiteY11" fmla="*/ 307181 h 433387"/>
                <a:gd name="connsiteX12" fmla="*/ 35719 w 1404938"/>
                <a:gd name="connsiteY12" fmla="*/ 283369 h 433387"/>
                <a:gd name="connsiteX13" fmla="*/ 11906 w 1404938"/>
                <a:gd name="connsiteY13" fmla="*/ 252412 h 433387"/>
                <a:gd name="connsiteX14" fmla="*/ 0 w 1404938"/>
                <a:gd name="connsiteY14" fmla="*/ 223837 h 433387"/>
                <a:gd name="connsiteX15" fmla="*/ 0 w 1404938"/>
                <a:gd name="connsiteY15" fmla="*/ 204787 h 433387"/>
                <a:gd name="connsiteX16" fmla="*/ 9525 w 1404938"/>
                <a:gd name="connsiteY16" fmla="*/ 192881 h 433387"/>
                <a:gd name="connsiteX17" fmla="*/ 28575 w 1404938"/>
                <a:gd name="connsiteY17" fmla="*/ 190500 h 433387"/>
                <a:gd name="connsiteX18" fmla="*/ 61913 w 1404938"/>
                <a:gd name="connsiteY18" fmla="*/ 202406 h 433387"/>
                <a:gd name="connsiteX19" fmla="*/ 95250 w 1404938"/>
                <a:gd name="connsiteY19" fmla="*/ 221456 h 433387"/>
                <a:gd name="connsiteX20" fmla="*/ 140494 w 1404938"/>
                <a:gd name="connsiteY20" fmla="*/ 245269 h 433387"/>
                <a:gd name="connsiteX21" fmla="*/ 178594 w 1404938"/>
                <a:gd name="connsiteY21" fmla="*/ 259556 h 433387"/>
                <a:gd name="connsiteX22" fmla="*/ 235744 w 1404938"/>
                <a:gd name="connsiteY22" fmla="*/ 271462 h 433387"/>
                <a:gd name="connsiteX23" fmla="*/ 271463 w 1404938"/>
                <a:gd name="connsiteY23" fmla="*/ 278606 h 433387"/>
                <a:gd name="connsiteX24" fmla="*/ 314325 w 1404938"/>
                <a:gd name="connsiteY24" fmla="*/ 280987 h 433387"/>
                <a:gd name="connsiteX25" fmla="*/ 366713 w 1404938"/>
                <a:gd name="connsiteY25" fmla="*/ 276225 h 433387"/>
                <a:gd name="connsiteX26" fmla="*/ 497681 w 1404938"/>
                <a:gd name="connsiteY26" fmla="*/ 254794 h 433387"/>
                <a:gd name="connsiteX27" fmla="*/ 609600 w 1404938"/>
                <a:gd name="connsiteY27" fmla="*/ 233362 h 433387"/>
                <a:gd name="connsiteX28" fmla="*/ 666750 w 1404938"/>
                <a:gd name="connsiteY28" fmla="*/ 221456 h 433387"/>
                <a:gd name="connsiteX29" fmla="*/ 802481 w 1404938"/>
                <a:gd name="connsiteY29" fmla="*/ 178594 h 433387"/>
                <a:gd name="connsiteX30" fmla="*/ 952500 w 1404938"/>
                <a:gd name="connsiteY30" fmla="*/ 130969 h 433387"/>
                <a:gd name="connsiteX31" fmla="*/ 1123950 w 1404938"/>
                <a:gd name="connsiteY31" fmla="*/ 59531 h 433387"/>
                <a:gd name="connsiteX32" fmla="*/ 1150144 w 1404938"/>
                <a:gd name="connsiteY32" fmla="*/ 40481 h 433387"/>
                <a:gd name="connsiteX33" fmla="*/ 1171575 w 1404938"/>
                <a:gd name="connsiteY33" fmla="*/ 26194 h 433387"/>
                <a:gd name="connsiteX34" fmla="*/ 1193006 w 1404938"/>
                <a:gd name="connsiteY34" fmla="*/ 11906 h 433387"/>
                <a:gd name="connsiteX35" fmla="*/ 1221581 w 1404938"/>
                <a:gd name="connsiteY35" fmla="*/ 0 h 433387"/>
                <a:gd name="connsiteX36" fmla="*/ 1247775 w 1404938"/>
                <a:gd name="connsiteY36" fmla="*/ 0 h 433387"/>
                <a:gd name="connsiteX37" fmla="*/ 1273969 w 1404938"/>
                <a:gd name="connsiteY37" fmla="*/ 7144 h 433387"/>
                <a:gd name="connsiteX38" fmla="*/ 1333500 w 1404938"/>
                <a:gd name="connsiteY38" fmla="*/ 19050 h 433387"/>
                <a:gd name="connsiteX39" fmla="*/ 1371600 w 1404938"/>
                <a:gd name="connsiteY39" fmla="*/ 33337 h 433387"/>
                <a:gd name="connsiteX40" fmla="*/ 1390650 w 1404938"/>
                <a:gd name="connsiteY40" fmla="*/ 45244 h 433387"/>
                <a:gd name="connsiteX41" fmla="*/ 1400175 w 1404938"/>
                <a:gd name="connsiteY41" fmla="*/ 59531 h 433387"/>
                <a:gd name="connsiteX42" fmla="*/ 1404938 w 1404938"/>
                <a:gd name="connsiteY42" fmla="*/ 80962 h 433387"/>
                <a:gd name="connsiteX43" fmla="*/ 1402556 w 1404938"/>
                <a:gd name="connsiteY43" fmla="*/ 114300 h 433387"/>
                <a:gd name="connsiteX44" fmla="*/ 1395413 w 1404938"/>
                <a:gd name="connsiteY44" fmla="*/ 133350 h 433387"/>
                <a:gd name="connsiteX45" fmla="*/ 1373981 w 1404938"/>
                <a:gd name="connsiteY45" fmla="*/ 157162 h 433387"/>
                <a:gd name="connsiteX46" fmla="*/ 1340644 w 1404938"/>
                <a:gd name="connsiteY46" fmla="*/ 185737 h 433387"/>
                <a:gd name="connsiteX47" fmla="*/ 1297781 w 1404938"/>
                <a:gd name="connsiteY47" fmla="*/ 214312 h 433387"/>
                <a:gd name="connsiteX48" fmla="*/ 1243013 w 1404938"/>
                <a:gd name="connsiteY48" fmla="*/ 238125 h 433387"/>
                <a:gd name="connsiteX49" fmla="*/ 1178719 w 1404938"/>
                <a:gd name="connsiteY49" fmla="*/ 261937 h 433387"/>
                <a:gd name="connsiteX50" fmla="*/ 1092994 w 1404938"/>
                <a:gd name="connsiteY50" fmla="*/ 290512 h 433387"/>
                <a:gd name="connsiteX51" fmla="*/ 973931 w 1404938"/>
                <a:gd name="connsiteY51" fmla="*/ 328612 h 433387"/>
                <a:gd name="connsiteX52" fmla="*/ 819150 w 1404938"/>
                <a:gd name="connsiteY52" fmla="*/ 364331 h 433387"/>
                <a:gd name="connsiteX53" fmla="*/ 704850 w 1404938"/>
                <a:gd name="connsiteY53" fmla="*/ 388144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04938" h="433387">
                  <a:moveTo>
                    <a:pt x="704850" y="388144"/>
                  </a:moveTo>
                  <a:lnTo>
                    <a:pt x="559594" y="416719"/>
                  </a:lnTo>
                  <a:lnTo>
                    <a:pt x="500063" y="426244"/>
                  </a:lnTo>
                  <a:lnTo>
                    <a:pt x="447675" y="433387"/>
                  </a:lnTo>
                  <a:lnTo>
                    <a:pt x="395288" y="433387"/>
                  </a:lnTo>
                  <a:lnTo>
                    <a:pt x="326231" y="428625"/>
                  </a:lnTo>
                  <a:lnTo>
                    <a:pt x="278606" y="421481"/>
                  </a:lnTo>
                  <a:lnTo>
                    <a:pt x="223838" y="404812"/>
                  </a:lnTo>
                  <a:lnTo>
                    <a:pt x="185738" y="388144"/>
                  </a:lnTo>
                  <a:lnTo>
                    <a:pt x="140494" y="366712"/>
                  </a:lnTo>
                  <a:lnTo>
                    <a:pt x="95250" y="335756"/>
                  </a:lnTo>
                  <a:lnTo>
                    <a:pt x="61913" y="307181"/>
                  </a:lnTo>
                  <a:lnTo>
                    <a:pt x="35719" y="283369"/>
                  </a:lnTo>
                  <a:lnTo>
                    <a:pt x="11906" y="252412"/>
                  </a:lnTo>
                  <a:lnTo>
                    <a:pt x="0" y="223837"/>
                  </a:lnTo>
                  <a:lnTo>
                    <a:pt x="0" y="204787"/>
                  </a:lnTo>
                  <a:lnTo>
                    <a:pt x="9525" y="192881"/>
                  </a:lnTo>
                  <a:lnTo>
                    <a:pt x="28575" y="190500"/>
                  </a:lnTo>
                  <a:lnTo>
                    <a:pt x="61913" y="202406"/>
                  </a:lnTo>
                  <a:lnTo>
                    <a:pt x="95250" y="221456"/>
                  </a:lnTo>
                  <a:lnTo>
                    <a:pt x="140494" y="245269"/>
                  </a:lnTo>
                  <a:lnTo>
                    <a:pt x="178594" y="259556"/>
                  </a:lnTo>
                  <a:lnTo>
                    <a:pt x="235744" y="271462"/>
                  </a:lnTo>
                  <a:lnTo>
                    <a:pt x="271463" y="278606"/>
                  </a:lnTo>
                  <a:lnTo>
                    <a:pt x="314325" y="280987"/>
                  </a:lnTo>
                  <a:lnTo>
                    <a:pt x="366713" y="276225"/>
                  </a:lnTo>
                  <a:lnTo>
                    <a:pt x="497681" y="254794"/>
                  </a:lnTo>
                  <a:lnTo>
                    <a:pt x="609600" y="233362"/>
                  </a:lnTo>
                  <a:lnTo>
                    <a:pt x="666750" y="221456"/>
                  </a:lnTo>
                  <a:lnTo>
                    <a:pt x="802481" y="178594"/>
                  </a:lnTo>
                  <a:lnTo>
                    <a:pt x="952500" y="130969"/>
                  </a:lnTo>
                  <a:lnTo>
                    <a:pt x="1123950" y="59531"/>
                  </a:lnTo>
                  <a:lnTo>
                    <a:pt x="1150144" y="40481"/>
                  </a:lnTo>
                  <a:lnTo>
                    <a:pt x="1171575" y="26194"/>
                  </a:lnTo>
                  <a:lnTo>
                    <a:pt x="1193006" y="11906"/>
                  </a:lnTo>
                  <a:lnTo>
                    <a:pt x="1221581" y="0"/>
                  </a:lnTo>
                  <a:lnTo>
                    <a:pt x="1247775" y="0"/>
                  </a:lnTo>
                  <a:lnTo>
                    <a:pt x="1273969" y="7144"/>
                  </a:lnTo>
                  <a:lnTo>
                    <a:pt x="1333500" y="19050"/>
                  </a:lnTo>
                  <a:lnTo>
                    <a:pt x="1371600" y="33337"/>
                  </a:lnTo>
                  <a:lnTo>
                    <a:pt x="1390650" y="45244"/>
                  </a:lnTo>
                  <a:lnTo>
                    <a:pt x="1400175" y="59531"/>
                  </a:lnTo>
                  <a:lnTo>
                    <a:pt x="1404938" y="80962"/>
                  </a:lnTo>
                  <a:lnTo>
                    <a:pt x="1402556" y="114300"/>
                  </a:lnTo>
                  <a:lnTo>
                    <a:pt x="1395413" y="133350"/>
                  </a:lnTo>
                  <a:lnTo>
                    <a:pt x="1373981" y="157162"/>
                  </a:lnTo>
                  <a:lnTo>
                    <a:pt x="1340644" y="185737"/>
                  </a:lnTo>
                  <a:lnTo>
                    <a:pt x="1297781" y="214312"/>
                  </a:lnTo>
                  <a:lnTo>
                    <a:pt x="1243013" y="238125"/>
                  </a:lnTo>
                  <a:lnTo>
                    <a:pt x="1178719" y="261937"/>
                  </a:lnTo>
                  <a:lnTo>
                    <a:pt x="1092994" y="290512"/>
                  </a:lnTo>
                  <a:lnTo>
                    <a:pt x="973931" y="328612"/>
                  </a:lnTo>
                  <a:lnTo>
                    <a:pt x="819150" y="364331"/>
                  </a:lnTo>
                  <a:lnTo>
                    <a:pt x="704850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541661E-1FCB-44F8-929E-5DE776CE40BA}"/>
                </a:ext>
              </a:extLst>
            </p:cNvPr>
            <p:cNvSpPr/>
            <p:nvPr/>
          </p:nvSpPr>
          <p:spPr>
            <a:xfrm>
              <a:off x="4046538" y="4271963"/>
              <a:ext cx="1728787" cy="520700"/>
            </a:xfrm>
            <a:custGeom>
              <a:avLst/>
              <a:gdLst>
                <a:gd name="connsiteX0" fmla="*/ 1264444 w 1728787"/>
                <a:gd name="connsiteY0" fmla="*/ 278606 h 521493"/>
                <a:gd name="connsiteX1" fmla="*/ 1078706 w 1728787"/>
                <a:gd name="connsiteY1" fmla="*/ 326231 h 521493"/>
                <a:gd name="connsiteX2" fmla="*/ 900112 w 1728787"/>
                <a:gd name="connsiteY2" fmla="*/ 359568 h 521493"/>
                <a:gd name="connsiteX3" fmla="*/ 676275 w 1728787"/>
                <a:gd name="connsiteY3" fmla="*/ 431006 h 521493"/>
                <a:gd name="connsiteX4" fmla="*/ 476250 w 1728787"/>
                <a:gd name="connsiteY4" fmla="*/ 490537 h 521493"/>
                <a:gd name="connsiteX5" fmla="*/ 426244 w 1728787"/>
                <a:gd name="connsiteY5" fmla="*/ 504825 h 521493"/>
                <a:gd name="connsiteX6" fmla="*/ 376237 w 1728787"/>
                <a:gd name="connsiteY6" fmla="*/ 514350 h 521493"/>
                <a:gd name="connsiteX7" fmla="*/ 311944 w 1728787"/>
                <a:gd name="connsiteY7" fmla="*/ 521493 h 521493"/>
                <a:gd name="connsiteX8" fmla="*/ 259556 w 1728787"/>
                <a:gd name="connsiteY8" fmla="*/ 514350 h 521493"/>
                <a:gd name="connsiteX9" fmla="*/ 223837 w 1728787"/>
                <a:gd name="connsiteY9" fmla="*/ 507206 h 521493"/>
                <a:gd name="connsiteX10" fmla="*/ 166687 w 1728787"/>
                <a:gd name="connsiteY10" fmla="*/ 485775 h 521493"/>
                <a:gd name="connsiteX11" fmla="*/ 126206 w 1728787"/>
                <a:gd name="connsiteY11" fmla="*/ 466725 h 521493"/>
                <a:gd name="connsiteX12" fmla="*/ 92869 w 1728787"/>
                <a:gd name="connsiteY12" fmla="*/ 442912 h 521493"/>
                <a:gd name="connsiteX13" fmla="*/ 64294 w 1728787"/>
                <a:gd name="connsiteY13" fmla="*/ 414337 h 521493"/>
                <a:gd name="connsiteX14" fmla="*/ 33337 w 1728787"/>
                <a:gd name="connsiteY14" fmla="*/ 376237 h 521493"/>
                <a:gd name="connsiteX15" fmla="*/ 11906 w 1728787"/>
                <a:gd name="connsiteY15" fmla="*/ 347662 h 521493"/>
                <a:gd name="connsiteX16" fmla="*/ 2381 w 1728787"/>
                <a:gd name="connsiteY16" fmla="*/ 333375 h 521493"/>
                <a:gd name="connsiteX17" fmla="*/ 0 w 1728787"/>
                <a:gd name="connsiteY17" fmla="*/ 321468 h 521493"/>
                <a:gd name="connsiteX18" fmla="*/ 2381 w 1728787"/>
                <a:gd name="connsiteY18" fmla="*/ 304800 h 521493"/>
                <a:gd name="connsiteX19" fmla="*/ 14287 w 1728787"/>
                <a:gd name="connsiteY19" fmla="*/ 297656 h 521493"/>
                <a:gd name="connsiteX20" fmla="*/ 38100 w 1728787"/>
                <a:gd name="connsiteY20" fmla="*/ 295275 h 521493"/>
                <a:gd name="connsiteX21" fmla="*/ 57150 w 1728787"/>
                <a:gd name="connsiteY21" fmla="*/ 300037 h 521493"/>
                <a:gd name="connsiteX22" fmla="*/ 80962 w 1728787"/>
                <a:gd name="connsiteY22" fmla="*/ 307181 h 521493"/>
                <a:gd name="connsiteX23" fmla="*/ 130969 w 1728787"/>
                <a:gd name="connsiteY23" fmla="*/ 326231 h 521493"/>
                <a:gd name="connsiteX24" fmla="*/ 176212 w 1728787"/>
                <a:gd name="connsiteY24" fmla="*/ 338137 h 521493"/>
                <a:gd name="connsiteX25" fmla="*/ 221456 w 1728787"/>
                <a:gd name="connsiteY25" fmla="*/ 345281 h 521493"/>
                <a:gd name="connsiteX26" fmla="*/ 259556 w 1728787"/>
                <a:gd name="connsiteY26" fmla="*/ 347662 h 521493"/>
                <a:gd name="connsiteX27" fmla="*/ 309562 w 1728787"/>
                <a:gd name="connsiteY27" fmla="*/ 345281 h 521493"/>
                <a:gd name="connsiteX28" fmla="*/ 366712 w 1728787"/>
                <a:gd name="connsiteY28" fmla="*/ 333375 h 521493"/>
                <a:gd name="connsiteX29" fmla="*/ 528637 w 1728787"/>
                <a:gd name="connsiteY29" fmla="*/ 283368 h 521493"/>
                <a:gd name="connsiteX30" fmla="*/ 690562 w 1728787"/>
                <a:gd name="connsiteY30" fmla="*/ 228600 h 521493"/>
                <a:gd name="connsiteX31" fmla="*/ 904875 w 1728787"/>
                <a:gd name="connsiteY31" fmla="*/ 154781 h 521493"/>
                <a:gd name="connsiteX32" fmla="*/ 1066800 w 1728787"/>
                <a:gd name="connsiteY32" fmla="*/ 126206 h 521493"/>
                <a:gd name="connsiteX33" fmla="*/ 1207294 w 1728787"/>
                <a:gd name="connsiteY33" fmla="*/ 90487 h 521493"/>
                <a:gd name="connsiteX34" fmla="*/ 1293019 w 1728787"/>
                <a:gd name="connsiteY34" fmla="*/ 69056 h 521493"/>
                <a:gd name="connsiteX35" fmla="*/ 1373981 w 1728787"/>
                <a:gd name="connsiteY35" fmla="*/ 47625 h 521493"/>
                <a:gd name="connsiteX36" fmla="*/ 1409700 w 1728787"/>
                <a:gd name="connsiteY36" fmla="*/ 28575 h 521493"/>
                <a:gd name="connsiteX37" fmla="*/ 1443037 w 1728787"/>
                <a:gd name="connsiteY37" fmla="*/ 11906 h 521493"/>
                <a:gd name="connsiteX38" fmla="*/ 1476375 w 1728787"/>
                <a:gd name="connsiteY38" fmla="*/ 0 h 521493"/>
                <a:gd name="connsiteX39" fmla="*/ 1512094 w 1728787"/>
                <a:gd name="connsiteY39" fmla="*/ 2381 h 521493"/>
                <a:gd name="connsiteX40" fmla="*/ 1559719 w 1728787"/>
                <a:gd name="connsiteY40" fmla="*/ 11906 h 521493"/>
                <a:gd name="connsiteX41" fmla="*/ 1626394 w 1728787"/>
                <a:gd name="connsiteY41" fmla="*/ 33337 h 521493"/>
                <a:gd name="connsiteX42" fmla="*/ 1678781 w 1728787"/>
                <a:gd name="connsiteY42" fmla="*/ 57150 h 521493"/>
                <a:gd name="connsiteX43" fmla="*/ 1702594 w 1728787"/>
                <a:gd name="connsiteY43" fmla="*/ 71437 h 521493"/>
                <a:gd name="connsiteX44" fmla="*/ 1719262 w 1728787"/>
                <a:gd name="connsiteY44" fmla="*/ 88106 h 521493"/>
                <a:gd name="connsiteX45" fmla="*/ 1726406 w 1728787"/>
                <a:gd name="connsiteY45" fmla="*/ 100012 h 521493"/>
                <a:gd name="connsiteX46" fmla="*/ 1728787 w 1728787"/>
                <a:gd name="connsiteY46" fmla="*/ 121443 h 521493"/>
                <a:gd name="connsiteX47" fmla="*/ 1728787 w 1728787"/>
                <a:gd name="connsiteY47" fmla="*/ 150018 h 521493"/>
                <a:gd name="connsiteX48" fmla="*/ 1724025 w 1728787"/>
                <a:gd name="connsiteY48" fmla="*/ 178593 h 521493"/>
                <a:gd name="connsiteX49" fmla="*/ 1709737 w 1728787"/>
                <a:gd name="connsiteY49" fmla="*/ 200025 h 521493"/>
                <a:gd name="connsiteX50" fmla="*/ 1676400 w 1728787"/>
                <a:gd name="connsiteY50" fmla="*/ 223837 h 521493"/>
                <a:gd name="connsiteX51" fmla="*/ 1640681 w 1728787"/>
                <a:gd name="connsiteY51" fmla="*/ 230981 h 521493"/>
                <a:gd name="connsiteX52" fmla="*/ 1600200 w 1728787"/>
                <a:gd name="connsiteY52" fmla="*/ 230981 h 521493"/>
                <a:gd name="connsiteX53" fmla="*/ 1526381 w 1728787"/>
                <a:gd name="connsiteY53" fmla="*/ 235743 h 521493"/>
                <a:gd name="connsiteX54" fmla="*/ 1457325 w 1728787"/>
                <a:gd name="connsiteY54" fmla="*/ 242887 h 521493"/>
                <a:gd name="connsiteX55" fmla="*/ 1264444 w 1728787"/>
                <a:gd name="connsiteY55" fmla="*/ 2786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28787" h="521493">
                  <a:moveTo>
                    <a:pt x="1264444" y="278606"/>
                  </a:moveTo>
                  <a:lnTo>
                    <a:pt x="1078706" y="326231"/>
                  </a:lnTo>
                  <a:lnTo>
                    <a:pt x="900112" y="359568"/>
                  </a:lnTo>
                  <a:lnTo>
                    <a:pt x="676275" y="431006"/>
                  </a:lnTo>
                  <a:lnTo>
                    <a:pt x="476250" y="490537"/>
                  </a:lnTo>
                  <a:lnTo>
                    <a:pt x="426244" y="504825"/>
                  </a:lnTo>
                  <a:lnTo>
                    <a:pt x="376237" y="514350"/>
                  </a:lnTo>
                  <a:lnTo>
                    <a:pt x="311944" y="521493"/>
                  </a:lnTo>
                  <a:lnTo>
                    <a:pt x="259556" y="514350"/>
                  </a:lnTo>
                  <a:lnTo>
                    <a:pt x="223837" y="507206"/>
                  </a:lnTo>
                  <a:lnTo>
                    <a:pt x="166687" y="485775"/>
                  </a:lnTo>
                  <a:lnTo>
                    <a:pt x="126206" y="466725"/>
                  </a:lnTo>
                  <a:lnTo>
                    <a:pt x="92869" y="442912"/>
                  </a:lnTo>
                  <a:lnTo>
                    <a:pt x="64294" y="414337"/>
                  </a:lnTo>
                  <a:lnTo>
                    <a:pt x="33337" y="376237"/>
                  </a:lnTo>
                  <a:lnTo>
                    <a:pt x="11906" y="347662"/>
                  </a:lnTo>
                  <a:lnTo>
                    <a:pt x="2381" y="333375"/>
                  </a:lnTo>
                  <a:lnTo>
                    <a:pt x="0" y="321468"/>
                  </a:lnTo>
                  <a:lnTo>
                    <a:pt x="2381" y="304800"/>
                  </a:lnTo>
                  <a:lnTo>
                    <a:pt x="14287" y="297656"/>
                  </a:lnTo>
                  <a:lnTo>
                    <a:pt x="38100" y="295275"/>
                  </a:lnTo>
                  <a:lnTo>
                    <a:pt x="57150" y="300037"/>
                  </a:lnTo>
                  <a:lnTo>
                    <a:pt x="80962" y="307181"/>
                  </a:lnTo>
                  <a:lnTo>
                    <a:pt x="130969" y="326231"/>
                  </a:lnTo>
                  <a:lnTo>
                    <a:pt x="176212" y="338137"/>
                  </a:lnTo>
                  <a:lnTo>
                    <a:pt x="221456" y="345281"/>
                  </a:lnTo>
                  <a:lnTo>
                    <a:pt x="259556" y="347662"/>
                  </a:lnTo>
                  <a:lnTo>
                    <a:pt x="309562" y="345281"/>
                  </a:lnTo>
                  <a:lnTo>
                    <a:pt x="366712" y="333375"/>
                  </a:lnTo>
                  <a:lnTo>
                    <a:pt x="528637" y="283368"/>
                  </a:lnTo>
                  <a:lnTo>
                    <a:pt x="690562" y="228600"/>
                  </a:lnTo>
                  <a:lnTo>
                    <a:pt x="904875" y="154781"/>
                  </a:lnTo>
                  <a:lnTo>
                    <a:pt x="1066800" y="126206"/>
                  </a:lnTo>
                  <a:lnTo>
                    <a:pt x="1207294" y="90487"/>
                  </a:lnTo>
                  <a:lnTo>
                    <a:pt x="1293019" y="69056"/>
                  </a:lnTo>
                  <a:lnTo>
                    <a:pt x="1373981" y="47625"/>
                  </a:lnTo>
                  <a:lnTo>
                    <a:pt x="1409700" y="28575"/>
                  </a:lnTo>
                  <a:lnTo>
                    <a:pt x="1443037" y="11906"/>
                  </a:lnTo>
                  <a:lnTo>
                    <a:pt x="1476375" y="0"/>
                  </a:lnTo>
                  <a:lnTo>
                    <a:pt x="1512094" y="2381"/>
                  </a:lnTo>
                  <a:lnTo>
                    <a:pt x="1559719" y="11906"/>
                  </a:lnTo>
                  <a:lnTo>
                    <a:pt x="1626394" y="33337"/>
                  </a:lnTo>
                  <a:lnTo>
                    <a:pt x="1678781" y="57150"/>
                  </a:lnTo>
                  <a:lnTo>
                    <a:pt x="1702594" y="71437"/>
                  </a:lnTo>
                  <a:lnTo>
                    <a:pt x="1719262" y="88106"/>
                  </a:lnTo>
                  <a:lnTo>
                    <a:pt x="1726406" y="100012"/>
                  </a:lnTo>
                  <a:lnTo>
                    <a:pt x="1728787" y="121443"/>
                  </a:lnTo>
                  <a:lnTo>
                    <a:pt x="1728787" y="150018"/>
                  </a:lnTo>
                  <a:lnTo>
                    <a:pt x="1724025" y="178593"/>
                  </a:lnTo>
                  <a:lnTo>
                    <a:pt x="1709737" y="200025"/>
                  </a:lnTo>
                  <a:lnTo>
                    <a:pt x="1676400" y="223837"/>
                  </a:lnTo>
                  <a:lnTo>
                    <a:pt x="1640681" y="230981"/>
                  </a:lnTo>
                  <a:lnTo>
                    <a:pt x="1600200" y="230981"/>
                  </a:lnTo>
                  <a:lnTo>
                    <a:pt x="1526381" y="235743"/>
                  </a:lnTo>
                  <a:lnTo>
                    <a:pt x="1457325" y="242887"/>
                  </a:lnTo>
                  <a:lnTo>
                    <a:pt x="12644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9C5E1ED-EA86-4180-8454-066CB8651F02}"/>
                </a:ext>
              </a:extLst>
            </p:cNvPr>
            <p:cNvSpPr/>
            <p:nvPr/>
          </p:nvSpPr>
          <p:spPr>
            <a:xfrm rot="16200000">
              <a:off x="2209006" y="3607594"/>
              <a:ext cx="2092325" cy="1341438"/>
            </a:xfrm>
            <a:custGeom>
              <a:avLst/>
              <a:gdLst>
                <a:gd name="connsiteX0" fmla="*/ 912018 w 2093118"/>
                <a:gd name="connsiteY0" fmla="*/ 950118 h 1340643"/>
                <a:gd name="connsiteX1" fmla="*/ 781050 w 2093118"/>
                <a:gd name="connsiteY1" fmla="*/ 866775 h 1340643"/>
                <a:gd name="connsiteX2" fmla="*/ 697706 w 2093118"/>
                <a:gd name="connsiteY2" fmla="*/ 802481 h 1340643"/>
                <a:gd name="connsiteX3" fmla="*/ 592931 w 2093118"/>
                <a:gd name="connsiteY3" fmla="*/ 716756 h 1340643"/>
                <a:gd name="connsiteX4" fmla="*/ 538162 w 2093118"/>
                <a:gd name="connsiteY4" fmla="*/ 669131 h 1340643"/>
                <a:gd name="connsiteX5" fmla="*/ 447675 w 2093118"/>
                <a:gd name="connsiteY5" fmla="*/ 588168 h 1340643"/>
                <a:gd name="connsiteX6" fmla="*/ 352425 w 2093118"/>
                <a:gd name="connsiteY6" fmla="*/ 490537 h 1340643"/>
                <a:gd name="connsiteX7" fmla="*/ 261937 w 2093118"/>
                <a:gd name="connsiteY7" fmla="*/ 390525 h 1340643"/>
                <a:gd name="connsiteX8" fmla="*/ 188118 w 2093118"/>
                <a:gd name="connsiteY8" fmla="*/ 300037 h 1340643"/>
                <a:gd name="connsiteX9" fmla="*/ 119062 w 2093118"/>
                <a:gd name="connsiteY9" fmla="*/ 211931 h 1340643"/>
                <a:gd name="connsiteX10" fmla="*/ 57150 w 2093118"/>
                <a:gd name="connsiteY10" fmla="*/ 128587 h 1340643"/>
                <a:gd name="connsiteX11" fmla="*/ 19050 w 2093118"/>
                <a:gd name="connsiteY11" fmla="*/ 69056 h 1340643"/>
                <a:gd name="connsiteX12" fmla="*/ 4762 w 2093118"/>
                <a:gd name="connsiteY12" fmla="*/ 42862 h 1340643"/>
                <a:gd name="connsiteX13" fmla="*/ 0 w 2093118"/>
                <a:gd name="connsiteY13" fmla="*/ 21431 h 1340643"/>
                <a:gd name="connsiteX14" fmla="*/ 7143 w 2093118"/>
                <a:gd name="connsiteY14" fmla="*/ 4762 h 1340643"/>
                <a:gd name="connsiteX15" fmla="*/ 23812 w 2093118"/>
                <a:gd name="connsiteY15" fmla="*/ 0 h 1340643"/>
                <a:gd name="connsiteX16" fmla="*/ 50006 w 2093118"/>
                <a:gd name="connsiteY16" fmla="*/ 4762 h 1340643"/>
                <a:gd name="connsiteX17" fmla="*/ 69056 w 2093118"/>
                <a:gd name="connsiteY17" fmla="*/ 16668 h 1340643"/>
                <a:gd name="connsiteX18" fmla="*/ 128587 w 2093118"/>
                <a:gd name="connsiteY18" fmla="*/ 92868 h 1340643"/>
                <a:gd name="connsiteX19" fmla="*/ 176212 w 2093118"/>
                <a:gd name="connsiteY19" fmla="*/ 152400 h 1340643"/>
                <a:gd name="connsiteX20" fmla="*/ 235743 w 2093118"/>
                <a:gd name="connsiteY20" fmla="*/ 211931 h 1340643"/>
                <a:gd name="connsiteX21" fmla="*/ 295275 w 2093118"/>
                <a:gd name="connsiteY21" fmla="*/ 271462 h 1340643"/>
                <a:gd name="connsiteX22" fmla="*/ 390525 w 2093118"/>
                <a:gd name="connsiteY22" fmla="*/ 352425 h 1340643"/>
                <a:gd name="connsiteX23" fmla="*/ 461962 w 2093118"/>
                <a:gd name="connsiteY23" fmla="*/ 411956 h 1340643"/>
                <a:gd name="connsiteX24" fmla="*/ 526256 w 2093118"/>
                <a:gd name="connsiteY24" fmla="*/ 457200 h 1340643"/>
                <a:gd name="connsiteX25" fmla="*/ 633412 w 2093118"/>
                <a:gd name="connsiteY25" fmla="*/ 535781 h 1340643"/>
                <a:gd name="connsiteX26" fmla="*/ 740568 w 2093118"/>
                <a:gd name="connsiteY26" fmla="*/ 604837 h 1340643"/>
                <a:gd name="connsiteX27" fmla="*/ 850106 w 2093118"/>
                <a:gd name="connsiteY27" fmla="*/ 676275 h 1340643"/>
                <a:gd name="connsiteX28" fmla="*/ 952500 w 2093118"/>
                <a:gd name="connsiteY28" fmla="*/ 731043 h 1340643"/>
                <a:gd name="connsiteX29" fmla="*/ 1042987 w 2093118"/>
                <a:gd name="connsiteY29" fmla="*/ 778668 h 1340643"/>
                <a:gd name="connsiteX30" fmla="*/ 1195387 w 2093118"/>
                <a:gd name="connsiteY30" fmla="*/ 842962 h 1340643"/>
                <a:gd name="connsiteX31" fmla="*/ 1295400 w 2093118"/>
                <a:gd name="connsiteY31" fmla="*/ 878681 h 1340643"/>
                <a:gd name="connsiteX32" fmla="*/ 1376362 w 2093118"/>
                <a:gd name="connsiteY32" fmla="*/ 907256 h 1340643"/>
                <a:gd name="connsiteX33" fmla="*/ 1476375 w 2093118"/>
                <a:gd name="connsiteY33" fmla="*/ 938212 h 1340643"/>
                <a:gd name="connsiteX34" fmla="*/ 1621631 w 2093118"/>
                <a:gd name="connsiteY34" fmla="*/ 976312 h 1340643"/>
                <a:gd name="connsiteX35" fmla="*/ 1781175 w 2093118"/>
                <a:gd name="connsiteY35" fmla="*/ 1012031 h 1340643"/>
                <a:gd name="connsiteX36" fmla="*/ 1902618 w 2093118"/>
                <a:gd name="connsiteY36" fmla="*/ 1033462 h 1340643"/>
                <a:gd name="connsiteX37" fmla="*/ 1983581 w 2093118"/>
                <a:gd name="connsiteY37" fmla="*/ 1045368 h 1340643"/>
                <a:gd name="connsiteX38" fmla="*/ 2021681 w 2093118"/>
                <a:gd name="connsiteY38" fmla="*/ 1040606 h 1340643"/>
                <a:gd name="connsiteX39" fmla="*/ 2045493 w 2093118"/>
                <a:gd name="connsiteY39" fmla="*/ 1031081 h 1340643"/>
                <a:gd name="connsiteX40" fmla="*/ 2093118 w 2093118"/>
                <a:gd name="connsiteY40" fmla="*/ 976312 h 1340643"/>
                <a:gd name="connsiteX41" fmla="*/ 2035968 w 2093118"/>
                <a:gd name="connsiteY41" fmla="*/ 1340643 h 1340643"/>
                <a:gd name="connsiteX42" fmla="*/ 1916906 w 2093118"/>
                <a:gd name="connsiteY42" fmla="*/ 1338262 h 1340643"/>
                <a:gd name="connsiteX43" fmla="*/ 1759743 w 2093118"/>
                <a:gd name="connsiteY43" fmla="*/ 1295400 h 1340643"/>
                <a:gd name="connsiteX44" fmla="*/ 1471612 w 2093118"/>
                <a:gd name="connsiteY44" fmla="*/ 1200150 h 1340643"/>
                <a:gd name="connsiteX45" fmla="*/ 1266825 w 2093118"/>
                <a:gd name="connsiteY45" fmla="*/ 1123950 h 1340643"/>
                <a:gd name="connsiteX46" fmla="*/ 1121568 w 2093118"/>
                <a:gd name="connsiteY46" fmla="*/ 1057275 h 1340643"/>
                <a:gd name="connsiteX47" fmla="*/ 1009650 w 2093118"/>
                <a:gd name="connsiteY47" fmla="*/ 1002506 h 1340643"/>
                <a:gd name="connsiteX48" fmla="*/ 912018 w 2093118"/>
                <a:gd name="connsiteY48" fmla="*/ 950118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93118" h="1340643">
                  <a:moveTo>
                    <a:pt x="912018" y="950118"/>
                  </a:moveTo>
                  <a:lnTo>
                    <a:pt x="781050" y="866775"/>
                  </a:lnTo>
                  <a:lnTo>
                    <a:pt x="697706" y="802481"/>
                  </a:lnTo>
                  <a:lnTo>
                    <a:pt x="592931" y="716756"/>
                  </a:lnTo>
                  <a:lnTo>
                    <a:pt x="538162" y="669131"/>
                  </a:lnTo>
                  <a:lnTo>
                    <a:pt x="447675" y="588168"/>
                  </a:lnTo>
                  <a:lnTo>
                    <a:pt x="352425" y="490537"/>
                  </a:lnTo>
                  <a:lnTo>
                    <a:pt x="261937" y="390525"/>
                  </a:lnTo>
                  <a:lnTo>
                    <a:pt x="188118" y="300037"/>
                  </a:lnTo>
                  <a:lnTo>
                    <a:pt x="119062" y="211931"/>
                  </a:lnTo>
                  <a:lnTo>
                    <a:pt x="57150" y="128587"/>
                  </a:lnTo>
                  <a:lnTo>
                    <a:pt x="19050" y="69056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7143" y="4762"/>
                  </a:lnTo>
                  <a:lnTo>
                    <a:pt x="23812" y="0"/>
                  </a:lnTo>
                  <a:lnTo>
                    <a:pt x="50006" y="4762"/>
                  </a:lnTo>
                  <a:lnTo>
                    <a:pt x="69056" y="16668"/>
                  </a:lnTo>
                  <a:lnTo>
                    <a:pt x="128587" y="92868"/>
                  </a:lnTo>
                  <a:lnTo>
                    <a:pt x="176212" y="152400"/>
                  </a:lnTo>
                  <a:lnTo>
                    <a:pt x="235743" y="211931"/>
                  </a:lnTo>
                  <a:lnTo>
                    <a:pt x="295275" y="271462"/>
                  </a:lnTo>
                  <a:lnTo>
                    <a:pt x="390525" y="352425"/>
                  </a:lnTo>
                  <a:lnTo>
                    <a:pt x="461962" y="411956"/>
                  </a:lnTo>
                  <a:lnTo>
                    <a:pt x="526256" y="457200"/>
                  </a:lnTo>
                  <a:lnTo>
                    <a:pt x="633412" y="535781"/>
                  </a:lnTo>
                  <a:lnTo>
                    <a:pt x="740568" y="604837"/>
                  </a:lnTo>
                  <a:lnTo>
                    <a:pt x="850106" y="676275"/>
                  </a:lnTo>
                  <a:lnTo>
                    <a:pt x="952500" y="731043"/>
                  </a:lnTo>
                  <a:lnTo>
                    <a:pt x="1042987" y="778668"/>
                  </a:lnTo>
                  <a:lnTo>
                    <a:pt x="1195387" y="842962"/>
                  </a:lnTo>
                  <a:lnTo>
                    <a:pt x="1295400" y="878681"/>
                  </a:lnTo>
                  <a:lnTo>
                    <a:pt x="1376362" y="907256"/>
                  </a:lnTo>
                  <a:lnTo>
                    <a:pt x="1476375" y="938212"/>
                  </a:lnTo>
                  <a:lnTo>
                    <a:pt x="1621631" y="976312"/>
                  </a:lnTo>
                  <a:lnTo>
                    <a:pt x="1781175" y="1012031"/>
                  </a:lnTo>
                  <a:lnTo>
                    <a:pt x="1902618" y="1033462"/>
                  </a:lnTo>
                  <a:lnTo>
                    <a:pt x="1983581" y="1045368"/>
                  </a:lnTo>
                  <a:lnTo>
                    <a:pt x="2021681" y="1040606"/>
                  </a:lnTo>
                  <a:lnTo>
                    <a:pt x="2045493" y="1031081"/>
                  </a:lnTo>
                  <a:lnTo>
                    <a:pt x="2093118" y="976312"/>
                  </a:lnTo>
                  <a:lnTo>
                    <a:pt x="2035968" y="1340643"/>
                  </a:lnTo>
                  <a:lnTo>
                    <a:pt x="1916906" y="1338262"/>
                  </a:lnTo>
                  <a:lnTo>
                    <a:pt x="1759743" y="1295400"/>
                  </a:lnTo>
                  <a:lnTo>
                    <a:pt x="1471612" y="1200150"/>
                  </a:lnTo>
                  <a:lnTo>
                    <a:pt x="1266825" y="1123950"/>
                  </a:lnTo>
                  <a:lnTo>
                    <a:pt x="1121568" y="1057275"/>
                  </a:lnTo>
                  <a:lnTo>
                    <a:pt x="1009650" y="1002506"/>
                  </a:lnTo>
                  <a:lnTo>
                    <a:pt x="912018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01B71DB-19C5-444B-BC32-BBD2BD2A762A}"/>
                </a:ext>
              </a:extLst>
            </p:cNvPr>
            <p:cNvSpPr/>
            <p:nvPr/>
          </p:nvSpPr>
          <p:spPr>
            <a:xfrm>
              <a:off x="5387975" y="3178175"/>
              <a:ext cx="2165350" cy="2000250"/>
            </a:xfrm>
            <a:custGeom>
              <a:avLst/>
              <a:gdLst>
                <a:gd name="connsiteX0" fmla="*/ 723900 w 2165350"/>
                <a:gd name="connsiteY0" fmla="*/ 1025525 h 2000250"/>
                <a:gd name="connsiteX1" fmla="*/ 596900 w 2165350"/>
                <a:gd name="connsiteY1" fmla="*/ 812800 h 2000250"/>
                <a:gd name="connsiteX2" fmla="*/ 501650 w 2165350"/>
                <a:gd name="connsiteY2" fmla="*/ 673100 h 2000250"/>
                <a:gd name="connsiteX3" fmla="*/ 400050 w 2165350"/>
                <a:gd name="connsiteY3" fmla="*/ 533400 h 2000250"/>
                <a:gd name="connsiteX4" fmla="*/ 336550 w 2165350"/>
                <a:gd name="connsiteY4" fmla="*/ 438150 h 2000250"/>
                <a:gd name="connsiteX5" fmla="*/ 228600 w 2165350"/>
                <a:gd name="connsiteY5" fmla="*/ 288925 h 2000250"/>
                <a:gd name="connsiteX6" fmla="*/ 142875 w 2165350"/>
                <a:gd name="connsiteY6" fmla="*/ 174625 h 2000250"/>
                <a:gd name="connsiteX7" fmla="*/ 114300 w 2165350"/>
                <a:gd name="connsiteY7" fmla="*/ 136525 h 2000250"/>
                <a:gd name="connsiteX8" fmla="*/ 82550 w 2165350"/>
                <a:gd name="connsiteY8" fmla="*/ 107950 h 2000250"/>
                <a:gd name="connsiteX9" fmla="*/ 50800 w 2165350"/>
                <a:gd name="connsiteY9" fmla="*/ 85725 h 2000250"/>
                <a:gd name="connsiteX10" fmla="*/ 25400 w 2165350"/>
                <a:gd name="connsiteY10" fmla="*/ 73025 h 2000250"/>
                <a:gd name="connsiteX11" fmla="*/ 6350 w 2165350"/>
                <a:gd name="connsiteY11" fmla="*/ 50800 h 2000250"/>
                <a:gd name="connsiteX12" fmla="*/ 0 w 2165350"/>
                <a:gd name="connsiteY12" fmla="*/ 25400 h 2000250"/>
                <a:gd name="connsiteX13" fmla="*/ 6350 w 2165350"/>
                <a:gd name="connsiteY13" fmla="*/ 6350 h 2000250"/>
                <a:gd name="connsiteX14" fmla="*/ 19050 w 2165350"/>
                <a:gd name="connsiteY14" fmla="*/ 0 h 2000250"/>
                <a:gd name="connsiteX15" fmla="*/ 41275 w 2165350"/>
                <a:gd name="connsiteY15" fmla="*/ 0 h 2000250"/>
                <a:gd name="connsiteX16" fmla="*/ 88900 w 2165350"/>
                <a:gd name="connsiteY16" fmla="*/ 6350 h 2000250"/>
                <a:gd name="connsiteX17" fmla="*/ 120650 w 2165350"/>
                <a:gd name="connsiteY17" fmla="*/ 12700 h 2000250"/>
                <a:gd name="connsiteX18" fmla="*/ 161925 w 2165350"/>
                <a:gd name="connsiteY18" fmla="*/ 38100 h 2000250"/>
                <a:gd name="connsiteX19" fmla="*/ 212725 w 2165350"/>
                <a:gd name="connsiteY19" fmla="*/ 76200 h 2000250"/>
                <a:gd name="connsiteX20" fmla="*/ 279400 w 2165350"/>
                <a:gd name="connsiteY20" fmla="*/ 149225 h 2000250"/>
                <a:gd name="connsiteX21" fmla="*/ 454025 w 2165350"/>
                <a:gd name="connsiteY21" fmla="*/ 358775 h 2000250"/>
                <a:gd name="connsiteX22" fmla="*/ 635000 w 2165350"/>
                <a:gd name="connsiteY22" fmla="*/ 577850 h 2000250"/>
                <a:gd name="connsiteX23" fmla="*/ 787400 w 2165350"/>
                <a:gd name="connsiteY23" fmla="*/ 758825 h 2000250"/>
                <a:gd name="connsiteX24" fmla="*/ 863600 w 2165350"/>
                <a:gd name="connsiteY24" fmla="*/ 844550 h 2000250"/>
                <a:gd name="connsiteX25" fmla="*/ 990600 w 2165350"/>
                <a:gd name="connsiteY25" fmla="*/ 990600 h 2000250"/>
                <a:gd name="connsiteX26" fmla="*/ 1139825 w 2165350"/>
                <a:gd name="connsiteY26" fmla="*/ 1152525 h 2000250"/>
                <a:gd name="connsiteX27" fmla="*/ 1247775 w 2165350"/>
                <a:gd name="connsiteY27" fmla="*/ 1260475 h 2000250"/>
                <a:gd name="connsiteX28" fmla="*/ 1330325 w 2165350"/>
                <a:gd name="connsiteY28" fmla="*/ 1336675 h 2000250"/>
                <a:gd name="connsiteX29" fmla="*/ 1466850 w 2165350"/>
                <a:gd name="connsiteY29" fmla="*/ 1454150 h 2000250"/>
                <a:gd name="connsiteX30" fmla="*/ 1590675 w 2165350"/>
                <a:gd name="connsiteY30" fmla="*/ 1543050 h 2000250"/>
                <a:gd name="connsiteX31" fmla="*/ 1768475 w 2165350"/>
                <a:gd name="connsiteY31" fmla="*/ 1673225 h 2000250"/>
                <a:gd name="connsiteX32" fmla="*/ 1955800 w 2165350"/>
                <a:gd name="connsiteY32" fmla="*/ 1797050 h 2000250"/>
                <a:gd name="connsiteX33" fmla="*/ 2105025 w 2165350"/>
                <a:gd name="connsiteY33" fmla="*/ 1889125 h 2000250"/>
                <a:gd name="connsiteX34" fmla="*/ 2130425 w 2165350"/>
                <a:gd name="connsiteY34" fmla="*/ 1908175 h 2000250"/>
                <a:gd name="connsiteX35" fmla="*/ 2155825 w 2165350"/>
                <a:gd name="connsiteY35" fmla="*/ 1933575 h 2000250"/>
                <a:gd name="connsiteX36" fmla="*/ 2165350 w 2165350"/>
                <a:gd name="connsiteY36" fmla="*/ 1958975 h 2000250"/>
                <a:gd name="connsiteX37" fmla="*/ 2155825 w 2165350"/>
                <a:gd name="connsiteY37" fmla="*/ 1981200 h 2000250"/>
                <a:gd name="connsiteX38" fmla="*/ 2143125 w 2165350"/>
                <a:gd name="connsiteY38" fmla="*/ 1993900 h 2000250"/>
                <a:gd name="connsiteX39" fmla="*/ 2089150 w 2165350"/>
                <a:gd name="connsiteY39" fmla="*/ 2000250 h 2000250"/>
                <a:gd name="connsiteX40" fmla="*/ 1885950 w 2165350"/>
                <a:gd name="connsiteY40" fmla="*/ 1981200 h 2000250"/>
                <a:gd name="connsiteX41" fmla="*/ 1619250 w 2165350"/>
                <a:gd name="connsiteY41" fmla="*/ 1939925 h 2000250"/>
                <a:gd name="connsiteX42" fmla="*/ 1362075 w 2165350"/>
                <a:gd name="connsiteY42" fmla="*/ 1889125 h 2000250"/>
                <a:gd name="connsiteX43" fmla="*/ 1301750 w 2165350"/>
                <a:gd name="connsiteY43" fmla="*/ 1870075 h 2000250"/>
                <a:gd name="connsiteX44" fmla="*/ 1257300 w 2165350"/>
                <a:gd name="connsiteY44" fmla="*/ 1854200 h 2000250"/>
                <a:gd name="connsiteX45" fmla="*/ 1222375 w 2165350"/>
                <a:gd name="connsiteY45" fmla="*/ 1838325 h 2000250"/>
                <a:gd name="connsiteX46" fmla="*/ 1181100 w 2165350"/>
                <a:gd name="connsiteY46" fmla="*/ 1809750 h 2000250"/>
                <a:gd name="connsiteX47" fmla="*/ 1155700 w 2165350"/>
                <a:gd name="connsiteY47" fmla="*/ 1790700 h 2000250"/>
                <a:gd name="connsiteX48" fmla="*/ 1136650 w 2165350"/>
                <a:gd name="connsiteY48" fmla="*/ 1755775 h 2000250"/>
                <a:gd name="connsiteX49" fmla="*/ 1003300 w 2165350"/>
                <a:gd name="connsiteY49" fmla="*/ 1524000 h 2000250"/>
                <a:gd name="connsiteX50" fmla="*/ 847725 w 2165350"/>
                <a:gd name="connsiteY50" fmla="*/ 1247775 h 2000250"/>
                <a:gd name="connsiteX51" fmla="*/ 723900 w 2165350"/>
                <a:gd name="connsiteY51" fmla="*/ 1025525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5350" h="2000250">
                  <a:moveTo>
                    <a:pt x="723900" y="1025525"/>
                  </a:moveTo>
                  <a:lnTo>
                    <a:pt x="596900" y="812800"/>
                  </a:lnTo>
                  <a:lnTo>
                    <a:pt x="501650" y="673100"/>
                  </a:lnTo>
                  <a:lnTo>
                    <a:pt x="400050" y="533400"/>
                  </a:lnTo>
                  <a:lnTo>
                    <a:pt x="336550" y="438150"/>
                  </a:lnTo>
                  <a:lnTo>
                    <a:pt x="228600" y="288925"/>
                  </a:lnTo>
                  <a:lnTo>
                    <a:pt x="142875" y="174625"/>
                  </a:lnTo>
                  <a:lnTo>
                    <a:pt x="114300" y="136525"/>
                  </a:lnTo>
                  <a:lnTo>
                    <a:pt x="82550" y="107950"/>
                  </a:lnTo>
                  <a:lnTo>
                    <a:pt x="50800" y="85725"/>
                  </a:lnTo>
                  <a:lnTo>
                    <a:pt x="25400" y="73025"/>
                  </a:lnTo>
                  <a:lnTo>
                    <a:pt x="6350" y="50800"/>
                  </a:lnTo>
                  <a:lnTo>
                    <a:pt x="0" y="25400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88900" y="6350"/>
                  </a:lnTo>
                  <a:lnTo>
                    <a:pt x="120650" y="12700"/>
                  </a:lnTo>
                  <a:lnTo>
                    <a:pt x="161925" y="38100"/>
                  </a:lnTo>
                  <a:lnTo>
                    <a:pt x="212725" y="76200"/>
                  </a:lnTo>
                  <a:lnTo>
                    <a:pt x="279400" y="149225"/>
                  </a:lnTo>
                  <a:lnTo>
                    <a:pt x="454025" y="358775"/>
                  </a:lnTo>
                  <a:lnTo>
                    <a:pt x="635000" y="577850"/>
                  </a:lnTo>
                  <a:lnTo>
                    <a:pt x="787400" y="758825"/>
                  </a:lnTo>
                  <a:lnTo>
                    <a:pt x="863600" y="844550"/>
                  </a:lnTo>
                  <a:lnTo>
                    <a:pt x="990600" y="990600"/>
                  </a:lnTo>
                  <a:lnTo>
                    <a:pt x="1139825" y="1152525"/>
                  </a:lnTo>
                  <a:lnTo>
                    <a:pt x="1247775" y="1260475"/>
                  </a:lnTo>
                  <a:lnTo>
                    <a:pt x="1330325" y="1336675"/>
                  </a:lnTo>
                  <a:lnTo>
                    <a:pt x="1466850" y="1454150"/>
                  </a:lnTo>
                  <a:lnTo>
                    <a:pt x="1590675" y="1543050"/>
                  </a:lnTo>
                  <a:lnTo>
                    <a:pt x="1768475" y="1673225"/>
                  </a:lnTo>
                  <a:lnTo>
                    <a:pt x="1955800" y="1797050"/>
                  </a:lnTo>
                  <a:lnTo>
                    <a:pt x="2105025" y="1889125"/>
                  </a:lnTo>
                  <a:lnTo>
                    <a:pt x="2130425" y="1908175"/>
                  </a:lnTo>
                  <a:lnTo>
                    <a:pt x="2155825" y="1933575"/>
                  </a:lnTo>
                  <a:lnTo>
                    <a:pt x="2165350" y="1958975"/>
                  </a:lnTo>
                  <a:lnTo>
                    <a:pt x="2155825" y="1981200"/>
                  </a:lnTo>
                  <a:lnTo>
                    <a:pt x="2143125" y="1993900"/>
                  </a:lnTo>
                  <a:lnTo>
                    <a:pt x="2089150" y="2000250"/>
                  </a:lnTo>
                  <a:lnTo>
                    <a:pt x="1885950" y="1981200"/>
                  </a:lnTo>
                  <a:lnTo>
                    <a:pt x="1619250" y="1939925"/>
                  </a:lnTo>
                  <a:lnTo>
                    <a:pt x="1362075" y="1889125"/>
                  </a:lnTo>
                  <a:lnTo>
                    <a:pt x="1301750" y="1870075"/>
                  </a:lnTo>
                  <a:lnTo>
                    <a:pt x="1257300" y="1854200"/>
                  </a:lnTo>
                  <a:lnTo>
                    <a:pt x="1222375" y="1838325"/>
                  </a:lnTo>
                  <a:lnTo>
                    <a:pt x="1181100" y="1809750"/>
                  </a:lnTo>
                  <a:lnTo>
                    <a:pt x="1155700" y="1790700"/>
                  </a:lnTo>
                  <a:lnTo>
                    <a:pt x="1136650" y="1755775"/>
                  </a:lnTo>
                  <a:lnTo>
                    <a:pt x="1003300" y="1524000"/>
                  </a:lnTo>
                  <a:lnTo>
                    <a:pt x="847725" y="1247775"/>
                  </a:lnTo>
                  <a:lnTo>
                    <a:pt x="7239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6692101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F1E0C7F2-1B55-45CD-A347-E61DC00F05CE}"/>
              </a:ext>
            </a:extLst>
          </p:cNvPr>
          <p:cNvSpPr/>
          <p:nvPr/>
        </p:nvSpPr>
        <p:spPr>
          <a:xfrm rot="16200000">
            <a:off x="3229770" y="1881981"/>
            <a:ext cx="588962" cy="1787525"/>
          </a:xfrm>
          <a:custGeom>
            <a:avLst/>
            <a:gdLst>
              <a:gd name="connsiteX0" fmla="*/ 157163 w 588169"/>
              <a:gd name="connsiteY0" fmla="*/ 762000 h 1788319"/>
              <a:gd name="connsiteX1" fmla="*/ 180975 w 588169"/>
              <a:gd name="connsiteY1" fmla="*/ 847725 h 1788319"/>
              <a:gd name="connsiteX2" fmla="*/ 204788 w 588169"/>
              <a:gd name="connsiteY2" fmla="*/ 945357 h 1788319"/>
              <a:gd name="connsiteX3" fmla="*/ 271463 w 588169"/>
              <a:gd name="connsiteY3" fmla="*/ 1288257 h 1788319"/>
              <a:gd name="connsiteX4" fmla="*/ 309563 w 588169"/>
              <a:gd name="connsiteY4" fmla="*/ 1464469 h 1788319"/>
              <a:gd name="connsiteX5" fmla="*/ 342900 w 588169"/>
              <a:gd name="connsiteY5" fmla="*/ 1607344 h 1788319"/>
              <a:gd name="connsiteX6" fmla="*/ 364332 w 588169"/>
              <a:gd name="connsiteY6" fmla="*/ 1683544 h 1788319"/>
              <a:gd name="connsiteX7" fmla="*/ 376238 w 588169"/>
              <a:gd name="connsiteY7" fmla="*/ 1716882 h 1788319"/>
              <a:gd name="connsiteX8" fmla="*/ 388144 w 588169"/>
              <a:gd name="connsiteY8" fmla="*/ 1740694 h 1788319"/>
              <a:gd name="connsiteX9" fmla="*/ 400050 w 588169"/>
              <a:gd name="connsiteY9" fmla="*/ 1759744 h 1788319"/>
              <a:gd name="connsiteX10" fmla="*/ 409575 w 588169"/>
              <a:gd name="connsiteY10" fmla="*/ 1771650 h 1788319"/>
              <a:gd name="connsiteX11" fmla="*/ 423863 w 588169"/>
              <a:gd name="connsiteY11" fmla="*/ 1781175 h 1788319"/>
              <a:gd name="connsiteX12" fmla="*/ 435769 w 588169"/>
              <a:gd name="connsiteY12" fmla="*/ 1785938 h 1788319"/>
              <a:gd name="connsiteX13" fmla="*/ 457200 w 588169"/>
              <a:gd name="connsiteY13" fmla="*/ 1788319 h 1788319"/>
              <a:gd name="connsiteX14" fmla="*/ 481013 w 588169"/>
              <a:gd name="connsiteY14" fmla="*/ 1783557 h 1788319"/>
              <a:gd name="connsiteX15" fmla="*/ 497682 w 588169"/>
              <a:gd name="connsiteY15" fmla="*/ 1771650 h 1788319"/>
              <a:gd name="connsiteX16" fmla="*/ 519113 w 588169"/>
              <a:gd name="connsiteY16" fmla="*/ 1752600 h 1788319"/>
              <a:gd name="connsiteX17" fmla="*/ 535782 w 588169"/>
              <a:gd name="connsiteY17" fmla="*/ 1731169 h 1788319"/>
              <a:gd name="connsiteX18" fmla="*/ 552450 w 588169"/>
              <a:gd name="connsiteY18" fmla="*/ 1702594 h 1788319"/>
              <a:gd name="connsiteX19" fmla="*/ 566738 w 588169"/>
              <a:gd name="connsiteY19" fmla="*/ 1666875 h 1788319"/>
              <a:gd name="connsiteX20" fmla="*/ 576263 w 588169"/>
              <a:gd name="connsiteY20" fmla="*/ 1631157 h 1788319"/>
              <a:gd name="connsiteX21" fmla="*/ 585788 w 588169"/>
              <a:gd name="connsiteY21" fmla="*/ 1581150 h 1788319"/>
              <a:gd name="connsiteX22" fmla="*/ 588169 w 588169"/>
              <a:gd name="connsiteY22" fmla="*/ 1538288 h 1788319"/>
              <a:gd name="connsiteX23" fmla="*/ 585788 w 588169"/>
              <a:gd name="connsiteY23" fmla="*/ 1509713 h 1788319"/>
              <a:gd name="connsiteX24" fmla="*/ 573882 w 588169"/>
              <a:gd name="connsiteY24" fmla="*/ 1490663 h 1788319"/>
              <a:gd name="connsiteX25" fmla="*/ 547688 w 588169"/>
              <a:gd name="connsiteY25" fmla="*/ 1457325 h 1788319"/>
              <a:gd name="connsiteX26" fmla="*/ 521494 w 588169"/>
              <a:gd name="connsiteY26" fmla="*/ 1419225 h 1788319"/>
              <a:gd name="connsiteX27" fmla="*/ 492919 w 588169"/>
              <a:gd name="connsiteY27" fmla="*/ 1371600 h 1788319"/>
              <a:gd name="connsiteX28" fmla="*/ 471488 w 588169"/>
              <a:gd name="connsiteY28" fmla="*/ 1304925 h 1788319"/>
              <a:gd name="connsiteX29" fmla="*/ 450057 w 588169"/>
              <a:gd name="connsiteY29" fmla="*/ 1209675 h 1788319"/>
              <a:gd name="connsiteX30" fmla="*/ 435769 w 588169"/>
              <a:gd name="connsiteY30" fmla="*/ 1121569 h 1788319"/>
              <a:gd name="connsiteX31" fmla="*/ 383382 w 588169"/>
              <a:gd name="connsiteY31" fmla="*/ 954882 h 1788319"/>
              <a:gd name="connsiteX32" fmla="*/ 338138 w 588169"/>
              <a:gd name="connsiteY32" fmla="*/ 771525 h 1788319"/>
              <a:gd name="connsiteX33" fmla="*/ 307182 w 588169"/>
              <a:gd name="connsiteY33" fmla="*/ 642938 h 1788319"/>
              <a:gd name="connsiteX34" fmla="*/ 288132 w 588169"/>
              <a:gd name="connsiteY34" fmla="*/ 547688 h 1788319"/>
              <a:gd name="connsiteX35" fmla="*/ 264319 w 588169"/>
              <a:gd name="connsiteY35" fmla="*/ 402432 h 1788319"/>
              <a:gd name="connsiteX36" fmla="*/ 254794 w 588169"/>
              <a:gd name="connsiteY36" fmla="*/ 359569 h 1788319"/>
              <a:gd name="connsiteX37" fmla="*/ 252413 w 588169"/>
              <a:gd name="connsiteY37" fmla="*/ 326232 h 1788319"/>
              <a:gd name="connsiteX38" fmla="*/ 252413 w 588169"/>
              <a:gd name="connsiteY38" fmla="*/ 288132 h 1788319"/>
              <a:gd name="connsiteX39" fmla="*/ 257175 w 588169"/>
              <a:gd name="connsiteY39" fmla="*/ 245269 h 1788319"/>
              <a:gd name="connsiteX40" fmla="*/ 269082 w 588169"/>
              <a:gd name="connsiteY40" fmla="*/ 197644 h 1788319"/>
              <a:gd name="connsiteX41" fmla="*/ 283369 w 588169"/>
              <a:gd name="connsiteY41" fmla="*/ 152400 h 1788319"/>
              <a:gd name="connsiteX42" fmla="*/ 321469 w 588169"/>
              <a:gd name="connsiteY42" fmla="*/ 78582 h 1788319"/>
              <a:gd name="connsiteX43" fmla="*/ 340519 w 588169"/>
              <a:gd name="connsiteY43" fmla="*/ 40482 h 1788319"/>
              <a:gd name="connsiteX44" fmla="*/ 342900 w 588169"/>
              <a:gd name="connsiteY44" fmla="*/ 26194 h 1788319"/>
              <a:gd name="connsiteX45" fmla="*/ 342900 w 588169"/>
              <a:gd name="connsiteY45" fmla="*/ 14288 h 1788319"/>
              <a:gd name="connsiteX46" fmla="*/ 340519 w 588169"/>
              <a:gd name="connsiteY46" fmla="*/ 4763 h 1788319"/>
              <a:gd name="connsiteX47" fmla="*/ 338138 w 588169"/>
              <a:gd name="connsiteY47" fmla="*/ 0 h 1788319"/>
              <a:gd name="connsiteX48" fmla="*/ 330994 w 588169"/>
              <a:gd name="connsiteY48" fmla="*/ 0 h 1788319"/>
              <a:gd name="connsiteX49" fmla="*/ 314325 w 588169"/>
              <a:gd name="connsiteY49" fmla="*/ 2382 h 1788319"/>
              <a:gd name="connsiteX50" fmla="*/ 271463 w 588169"/>
              <a:gd name="connsiteY50" fmla="*/ 23813 h 1788319"/>
              <a:gd name="connsiteX51" fmla="*/ 219075 w 588169"/>
              <a:gd name="connsiteY51" fmla="*/ 64294 h 1788319"/>
              <a:gd name="connsiteX52" fmla="*/ 159544 w 588169"/>
              <a:gd name="connsiteY52" fmla="*/ 114300 h 1788319"/>
              <a:gd name="connsiteX53" fmla="*/ 102394 w 588169"/>
              <a:gd name="connsiteY53" fmla="*/ 171450 h 1788319"/>
              <a:gd name="connsiteX54" fmla="*/ 42863 w 588169"/>
              <a:gd name="connsiteY54" fmla="*/ 233363 h 1788319"/>
              <a:gd name="connsiteX55" fmla="*/ 21432 w 588169"/>
              <a:gd name="connsiteY55" fmla="*/ 264319 h 1788319"/>
              <a:gd name="connsiteX56" fmla="*/ 7144 w 588169"/>
              <a:gd name="connsiteY56" fmla="*/ 295275 h 1788319"/>
              <a:gd name="connsiteX57" fmla="*/ 0 w 588169"/>
              <a:gd name="connsiteY57" fmla="*/ 326232 h 1788319"/>
              <a:gd name="connsiteX58" fmla="*/ 0 w 588169"/>
              <a:gd name="connsiteY58" fmla="*/ 345282 h 1788319"/>
              <a:gd name="connsiteX59" fmla="*/ 9525 w 588169"/>
              <a:gd name="connsiteY59" fmla="*/ 376238 h 1788319"/>
              <a:gd name="connsiteX60" fmla="*/ 40482 w 588169"/>
              <a:gd name="connsiteY60" fmla="*/ 435769 h 1788319"/>
              <a:gd name="connsiteX61" fmla="*/ 88107 w 588169"/>
              <a:gd name="connsiteY61" fmla="*/ 545307 h 1788319"/>
              <a:gd name="connsiteX62" fmla="*/ 133350 w 588169"/>
              <a:gd name="connsiteY62" fmla="*/ 676275 h 1788319"/>
              <a:gd name="connsiteX63" fmla="*/ 157163 w 588169"/>
              <a:gd name="connsiteY63" fmla="*/ 762000 h 1788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88169" h="1788319">
                <a:moveTo>
                  <a:pt x="157163" y="762000"/>
                </a:moveTo>
                <a:lnTo>
                  <a:pt x="180975" y="847725"/>
                </a:lnTo>
                <a:lnTo>
                  <a:pt x="204788" y="945357"/>
                </a:lnTo>
                <a:lnTo>
                  <a:pt x="271463" y="1288257"/>
                </a:lnTo>
                <a:lnTo>
                  <a:pt x="309563" y="1464469"/>
                </a:lnTo>
                <a:lnTo>
                  <a:pt x="342900" y="1607344"/>
                </a:lnTo>
                <a:lnTo>
                  <a:pt x="364332" y="1683544"/>
                </a:lnTo>
                <a:lnTo>
                  <a:pt x="376238" y="1716882"/>
                </a:lnTo>
                <a:lnTo>
                  <a:pt x="388144" y="1740694"/>
                </a:lnTo>
                <a:lnTo>
                  <a:pt x="400050" y="1759744"/>
                </a:lnTo>
                <a:lnTo>
                  <a:pt x="409575" y="1771650"/>
                </a:lnTo>
                <a:lnTo>
                  <a:pt x="423863" y="1781175"/>
                </a:lnTo>
                <a:lnTo>
                  <a:pt x="435769" y="1785938"/>
                </a:lnTo>
                <a:lnTo>
                  <a:pt x="457200" y="1788319"/>
                </a:lnTo>
                <a:lnTo>
                  <a:pt x="481013" y="1783557"/>
                </a:lnTo>
                <a:lnTo>
                  <a:pt x="497682" y="1771650"/>
                </a:lnTo>
                <a:lnTo>
                  <a:pt x="519113" y="1752600"/>
                </a:lnTo>
                <a:lnTo>
                  <a:pt x="535782" y="1731169"/>
                </a:lnTo>
                <a:lnTo>
                  <a:pt x="552450" y="1702594"/>
                </a:lnTo>
                <a:lnTo>
                  <a:pt x="566738" y="1666875"/>
                </a:lnTo>
                <a:lnTo>
                  <a:pt x="576263" y="1631157"/>
                </a:lnTo>
                <a:lnTo>
                  <a:pt x="585788" y="1581150"/>
                </a:lnTo>
                <a:lnTo>
                  <a:pt x="588169" y="1538288"/>
                </a:lnTo>
                <a:lnTo>
                  <a:pt x="585788" y="1509713"/>
                </a:lnTo>
                <a:lnTo>
                  <a:pt x="573882" y="1490663"/>
                </a:lnTo>
                <a:lnTo>
                  <a:pt x="547688" y="1457325"/>
                </a:lnTo>
                <a:lnTo>
                  <a:pt x="521494" y="1419225"/>
                </a:lnTo>
                <a:lnTo>
                  <a:pt x="492919" y="1371600"/>
                </a:lnTo>
                <a:lnTo>
                  <a:pt x="471488" y="1304925"/>
                </a:lnTo>
                <a:lnTo>
                  <a:pt x="450057" y="1209675"/>
                </a:lnTo>
                <a:lnTo>
                  <a:pt x="435769" y="1121569"/>
                </a:lnTo>
                <a:lnTo>
                  <a:pt x="383382" y="954882"/>
                </a:lnTo>
                <a:lnTo>
                  <a:pt x="338138" y="771525"/>
                </a:lnTo>
                <a:lnTo>
                  <a:pt x="307182" y="642938"/>
                </a:lnTo>
                <a:lnTo>
                  <a:pt x="288132" y="547688"/>
                </a:lnTo>
                <a:lnTo>
                  <a:pt x="264319" y="402432"/>
                </a:lnTo>
                <a:lnTo>
                  <a:pt x="254794" y="359569"/>
                </a:lnTo>
                <a:lnTo>
                  <a:pt x="252413" y="326232"/>
                </a:lnTo>
                <a:lnTo>
                  <a:pt x="252413" y="288132"/>
                </a:lnTo>
                <a:lnTo>
                  <a:pt x="257175" y="245269"/>
                </a:lnTo>
                <a:lnTo>
                  <a:pt x="269082" y="197644"/>
                </a:lnTo>
                <a:lnTo>
                  <a:pt x="283369" y="152400"/>
                </a:lnTo>
                <a:lnTo>
                  <a:pt x="321469" y="78582"/>
                </a:lnTo>
                <a:lnTo>
                  <a:pt x="340519" y="40482"/>
                </a:lnTo>
                <a:lnTo>
                  <a:pt x="342900" y="26194"/>
                </a:lnTo>
                <a:lnTo>
                  <a:pt x="342900" y="14288"/>
                </a:lnTo>
                <a:lnTo>
                  <a:pt x="340519" y="4763"/>
                </a:lnTo>
                <a:lnTo>
                  <a:pt x="338138" y="0"/>
                </a:lnTo>
                <a:lnTo>
                  <a:pt x="330994" y="0"/>
                </a:lnTo>
                <a:lnTo>
                  <a:pt x="314325" y="2382"/>
                </a:lnTo>
                <a:lnTo>
                  <a:pt x="271463" y="23813"/>
                </a:lnTo>
                <a:lnTo>
                  <a:pt x="219075" y="64294"/>
                </a:lnTo>
                <a:lnTo>
                  <a:pt x="159544" y="114300"/>
                </a:lnTo>
                <a:lnTo>
                  <a:pt x="102394" y="171450"/>
                </a:lnTo>
                <a:lnTo>
                  <a:pt x="42863" y="233363"/>
                </a:lnTo>
                <a:lnTo>
                  <a:pt x="21432" y="264319"/>
                </a:lnTo>
                <a:lnTo>
                  <a:pt x="7144" y="295275"/>
                </a:lnTo>
                <a:lnTo>
                  <a:pt x="0" y="326232"/>
                </a:lnTo>
                <a:lnTo>
                  <a:pt x="0" y="345282"/>
                </a:lnTo>
                <a:lnTo>
                  <a:pt x="9525" y="376238"/>
                </a:lnTo>
                <a:lnTo>
                  <a:pt x="40482" y="435769"/>
                </a:lnTo>
                <a:lnTo>
                  <a:pt x="88107" y="545307"/>
                </a:lnTo>
                <a:lnTo>
                  <a:pt x="133350" y="676275"/>
                </a:lnTo>
                <a:lnTo>
                  <a:pt x="157163" y="762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887FB936-0FBD-4151-B4F2-C88A9742540B}"/>
              </a:ext>
            </a:extLst>
          </p:cNvPr>
          <p:cNvSpPr/>
          <p:nvPr/>
        </p:nvSpPr>
        <p:spPr>
          <a:xfrm rot="16200000">
            <a:off x="1508919" y="3480594"/>
            <a:ext cx="4264025" cy="592137"/>
          </a:xfrm>
          <a:custGeom>
            <a:avLst/>
            <a:gdLst>
              <a:gd name="connsiteX0" fmla="*/ 1229591 w 4263736"/>
              <a:gd name="connsiteY0" fmla="*/ 138545 h 592282"/>
              <a:gd name="connsiteX1" fmla="*/ 1676400 w 4263736"/>
              <a:gd name="connsiteY1" fmla="*/ 148936 h 592282"/>
              <a:gd name="connsiteX2" fmla="*/ 1863436 w 4263736"/>
              <a:gd name="connsiteY2" fmla="*/ 152400 h 592282"/>
              <a:gd name="connsiteX3" fmla="*/ 2047009 w 4263736"/>
              <a:gd name="connsiteY3" fmla="*/ 173182 h 592282"/>
              <a:gd name="connsiteX4" fmla="*/ 2317173 w 4263736"/>
              <a:gd name="connsiteY4" fmla="*/ 173182 h 592282"/>
              <a:gd name="connsiteX5" fmla="*/ 2594263 w 4263736"/>
              <a:gd name="connsiteY5" fmla="*/ 180109 h 592282"/>
              <a:gd name="connsiteX6" fmla="*/ 2989118 w 4263736"/>
              <a:gd name="connsiteY6" fmla="*/ 193963 h 592282"/>
              <a:gd name="connsiteX7" fmla="*/ 3224645 w 4263736"/>
              <a:gd name="connsiteY7" fmla="*/ 221672 h 592282"/>
              <a:gd name="connsiteX8" fmla="*/ 3460173 w 4263736"/>
              <a:gd name="connsiteY8" fmla="*/ 232063 h 592282"/>
              <a:gd name="connsiteX9" fmla="*/ 3643745 w 4263736"/>
              <a:gd name="connsiteY9" fmla="*/ 242454 h 592282"/>
              <a:gd name="connsiteX10" fmla="*/ 3896591 w 4263736"/>
              <a:gd name="connsiteY10" fmla="*/ 259772 h 592282"/>
              <a:gd name="connsiteX11" fmla="*/ 3938154 w 4263736"/>
              <a:gd name="connsiteY11" fmla="*/ 259772 h 592282"/>
              <a:gd name="connsiteX12" fmla="*/ 3958936 w 4263736"/>
              <a:gd name="connsiteY12" fmla="*/ 252845 h 592282"/>
              <a:gd name="connsiteX13" fmla="*/ 3990109 w 4263736"/>
              <a:gd name="connsiteY13" fmla="*/ 238991 h 592282"/>
              <a:gd name="connsiteX14" fmla="*/ 4059382 w 4263736"/>
              <a:gd name="connsiteY14" fmla="*/ 173182 h 592282"/>
              <a:gd name="connsiteX15" fmla="*/ 4135582 w 4263736"/>
              <a:gd name="connsiteY15" fmla="*/ 76200 h 592282"/>
              <a:gd name="connsiteX16" fmla="*/ 4170218 w 4263736"/>
              <a:gd name="connsiteY16" fmla="*/ 34636 h 592282"/>
              <a:gd name="connsiteX17" fmla="*/ 4197927 w 4263736"/>
              <a:gd name="connsiteY17" fmla="*/ 10391 h 592282"/>
              <a:gd name="connsiteX18" fmla="*/ 4208318 w 4263736"/>
              <a:gd name="connsiteY18" fmla="*/ 3463 h 592282"/>
              <a:gd name="connsiteX19" fmla="*/ 4225636 w 4263736"/>
              <a:gd name="connsiteY19" fmla="*/ 0 h 592282"/>
              <a:gd name="connsiteX20" fmla="*/ 4239491 w 4263736"/>
              <a:gd name="connsiteY20" fmla="*/ 3463 h 592282"/>
              <a:gd name="connsiteX21" fmla="*/ 4246418 w 4263736"/>
              <a:gd name="connsiteY21" fmla="*/ 10391 h 592282"/>
              <a:gd name="connsiteX22" fmla="*/ 4256809 w 4263736"/>
              <a:gd name="connsiteY22" fmla="*/ 24245 h 592282"/>
              <a:gd name="connsiteX23" fmla="*/ 4263736 w 4263736"/>
              <a:gd name="connsiteY23" fmla="*/ 58882 h 592282"/>
              <a:gd name="connsiteX24" fmla="*/ 4263736 w 4263736"/>
              <a:gd name="connsiteY24" fmla="*/ 103909 h 592282"/>
              <a:gd name="connsiteX25" fmla="*/ 4260273 w 4263736"/>
              <a:gd name="connsiteY25" fmla="*/ 148936 h 592282"/>
              <a:gd name="connsiteX26" fmla="*/ 4242954 w 4263736"/>
              <a:gd name="connsiteY26" fmla="*/ 221672 h 592282"/>
              <a:gd name="connsiteX27" fmla="*/ 4215245 w 4263736"/>
              <a:gd name="connsiteY27" fmla="*/ 301336 h 592282"/>
              <a:gd name="connsiteX28" fmla="*/ 4163291 w 4263736"/>
              <a:gd name="connsiteY28" fmla="*/ 415636 h 592282"/>
              <a:gd name="connsiteX29" fmla="*/ 4145973 w 4263736"/>
              <a:gd name="connsiteY29" fmla="*/ 446809 h 592282"/>
              <a:gd name="connsiteX30" fmla="*/ 4107873 w 4263736"/>
              <a:gd name="connsiteY30" fmla="*/ 498763 h 592282"/>
              <a:gd name="connsiteX31" fmla="*/ 4076700 w 4263736"/>
              <a:gd name="connsiteY31" fmla="*/ 533400 h 592282"/>
              <a:gd name="connsiteX32" fmla="*/ 4038600 w 4263736"/>
              <a:gd name="connsiteY32" fmla="*/ 568036 h 592282"/>
              <a:gd name="connsiteX33" fmla="*/ 4007427 w 4263736"/>
              <a:gd name="connsiteY33" fmla="*/ 588818 h 592282"/>
              <a:gd name="connsiteX34" fmla="*/ 3979718 w 4263736"/>
              <a:gd name="connsiteY34" fmla="*/ 592282 h 592282"/>
              <a:gd name="connsiteX35" fmla="*/ 3955473 w 4263736"/>
              <a:gd name="connsiteY35" fmla="*/ 592282 h 592282"/>
              <a:gd name="connsiteX36" fmla="*/ 3931227 w 4263736"/>
              <a:gd name="connsiteY36" fmla="*/ 574963 h 592282"/>
              <a:gd name="connsiteX37" fmla="*/ 3906982 w 4263736"/>
              <a:gd name="connsiteY37" fmla="*/ 554182 h 592282"/>
              <a:gd name="connsiteX38" fmla="*/ 3855027 w 4263736"/>
              <a:gd name="connsiteY38" fmla="*/ 519545 h 592282"/>
              <a:gd name="connsiteX39" fmla="*/ 3806536 w 4263736"/>
              <a:gd name="connsiteY39" fmla="*/ 491836 h 592282"/>
              <a:gd name="connsiteX40" fmla="*/ 3778827 w 4263736"/>
              <a:gd name="connsiteY40" fmla="*/ 481445 h 592282"/>
              <a:gd name="connsiteX41" fmla="*/ 3647209 w 4263736"/>
              <a:gd name="connsiteY41" fmla="*/ 464127 h 592282"/>
              <a:gd name="connsiteX42" fmla="*/ 3387436 w 4263736"/>
              <a:gd name="connsiteY42" fmla="*/ 443345 h 592282"/>
              <a:gd name="connsiteX43" fmla="*/ 3266209 w 4263736"/>
              <a:gd name="connsiteY43" fmla="*/ 439882 h 592282"/>
              <a:gd name="connsiteX44" fmla="*/ 3013363 w 4263736"/>
              <a:gd name="connsiteY44" fmla="*/ 415636 h 592282"/>
              <a:gd name="connsiteX45" fmla="*/ 2680854 w 4263736"/>
              <a:gd name="connsiteY45" fmla="*/ 401782 h 592282"/>
              <a:gd name="connsiteX46" fmla="*/ 2178627 w 4263736"/>
              <a:gd name="connsiteY46" fmla="*/ 374072 h 592282"/>
              <a:gd name="connsiteX47" fmla="*/ 1922318 w 4263736"/>
              <a:gd name="connsiteY47" fmla="*/ 374072 h 592282"/>
              <a:gd name="connsiteX48" fmla="*/ 1607127 w 4263736"/>
              <a:gd name="connsiteY48" fmla="*/ 367145 h 592282"/>
              <a:gd name="connsiteX49" fmla="*/ 1347354 w 4263736"/>
              <a:gd name="connsiteY49" fmla="*/ 363682 h 592282"/>
              <a:gd name="connsiteX50" fmla="*/ 1039091 w 4263736"/>
              <a:gd name="connsiteY50" fmla="*/ 363682 h 592282"/>
              <a:gd name="connsiteX51" fmla="*/ 675409 w 4263736"/>
              <a:gd name="connsiteY51" fmla="*/ 363682 h 592282"/>
              <a:gd name="connsiteX52" fmla="*/ 363682 w 4263736"/>
              <a:gd name="connsiteY52" fmla="*/ 370609 h 592282"/>
              <a:gd name="connsiteX53" fmla="*/ 287482 w 4263736"/>
              <a:gd name="connsiteY53" fmla="*/ 374072 h 592282"/>
              <a:gd name="connsiteX54" fmla="*/ 238991 w 4263736"/>
              <a:gd name="connsiteY54" fmla="*/ 353291 h 592282"/>
              <a:gd name="connsiteX55" fmla="*/ 162791 w 4263736"/>
              <a:gd name="connsiteY55" fmla="*/ 318654 h 592282"/>
              <a:gd name="connsiteX56" fmla="*/ 110836 w 4263736"/>
              <a:gd name="connsiteY56" fmla="*/ 294409 h 592282"/>
              <a:gd name="connsiteX57" fmla="*/ 72736 w 4263736"/>
              <a:gd name="connsiteY57" fmla="*/ 277091 h 592282"/>
              <a:gd name="connsiteX58" fmla="*/ 38100 w 4263736"/>
              <a:gd name="connsiteY58" fmla="*/ 256309 h 592282"/>
              <a:gd name="connsiteX59" fmla="*/ 17318 w 4263736"/>
              <a:gd name="connsiteY59" fmla="*/ 238991 h 592282"/>
              <a:gd name="connsiteX60" fmla="*/ 6927 w 4263736"/>
              <a:gd name="connsiteY60" fmla="*/ 221672 h 592282"/>
              <a:gd name="connsiteX61" fmla="*/ 0 w 4263736"/>
              <a:gd name="connsiteY61" fmla="*/ 204354 h 592282"/>
              <a:gd name="connsiteX62" fmla="*/ 0 w 4263736"/>
              <a:gd name="connsiteY62" fmla="*/ 176645 h 592282"/>
              <a:gd name="connsiteX63" fmla="*/ 10391 w 4263736"/>
              <a:gd name="connsiteY63" fmla="*/ 145472 h 592282"/>
              <a:gd name="connsiteX64" fmla="*/ 24245 w 4263736"/>
              <a:gd name="connsiteY64" fmla="*/ 124691 h 592282"/>
              <a:gd name="connsiteX65" fmla="*/ 574963 w 4263736"/>
              <a:gd name="connsiteY65" fmla="*/ 124691 h 592282"/>
              <a:gd name="connsiteX66" fmla="*/ 796636 w 4263736"/>
              <a:gd name="connsiteY66" fmla="*/ 131618 h 592282"/>
              <a:gd name="connsiteX67" fmla="*/ 1229591 w 4263736"/>
              <a:gd name="connsiteY67" fmla="*/ 138545 h 592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263736" h="592282">
                <a:moveTo>
                  <a:pt x="1229591" y="138545"/>
                </a:moveTo>
                <a:lnTo>
                  <a:pt x="1676400" y="148936"/>
                </a:lnTo>
                <a:lnTo>
                  <a:pt x="1863436" y="152400"/>
                </a:lnTo>
                <a:lnTo>
                  <a:pt x="2047009" y="173182"/>
                </a:lnTo>
                <a:lnTo>
                  <a:pt x="2317173" y="173182"/>
                </a:lnTo>
                <a:lnTo>
                  <a:pt x="2594263" y="180109"/>
                </a:lnTo>
                <a:lnTo>
                  <a:pt x="2989118" y="193963"/>
                </a:lnTo>
                <a:lnTo>
                  <a:pt x="3224645" y="221672"/>
                </a:lnTo>
                <a:lnTo>
                  <a:pt x="3460173" y="232063"/>
                </a:lnTo>
                <a:lnTo>
                  <a:pt x="3643745" y="242454"/>
                </a:lnTo>
                <a:lnTo>
                  <a:pt x="3896591" y="259772"/>
                </a:lnTo>
                <a:lnTo>
                  <a:pt x="3938154" y="259772"/>
                </a:lnTo>
                <a:lnTo>
                  <a:pt x="3958936" y="252845"/>
                </a:lnTo>
                <a:lnTo>
                  <a:pt x="3990109" y="238991"/>
                </a:lnTo>
                <a:lnTo>
                  <a:pt x="4059382" y="173182"/>
                </a:lnTo>
                <a:lnTo>
                  <a:pt x="4135582" y="76200"/>
                </a:lnTo>
                <a:lnTo>
                  <a:pt x="4170218" y="34636"/>
                </a:lnTo>
                <a:lnTo>
                  <a:pt x="4197927" y="10391"/>
                </a:lnTo>
                <a:lnTo>
                  <a:pt x="4208318" y="3463"/>
                </a:lnTo>
                <a:lnTo>
                  <a:pt x="4225636" y="0"/>
                </a:lnTo>
                <a:lnTo>
                  <a:pt x="4239491" y="3463"/>
                </a:lnTo>
                <a:lnTo>
                  <a:pt x="4246418" y="10391"/>
                </a:lnTo>
                <a:lnTo>
                  <a:pt x="4256809" y="24245"/>
                </a:lnTo>
                <a:lnTo>
                  <a:pt x="4263736" y="58882"/>
                </a:lnTo>
                <a:lnTo>
                  <a:pt x="4263736" y="103909"/>
                </a:lnTo>
                <a:lnTo>
                  <a:pt x="4260273" y="148936"/>
                </a:lnTo>
                <a:lnTo>
                  <a:pt x="4242954" y="221672"/>
                </a:lnTo>
                <a:lnTo>
                  <a:pt x="4215245" y="301336"/>
                </a:lnTo>
                <a:lnTo>
                  <a:pt x="4163291" y="415636"/>
                </a:lnTo>
                <a:lnTo>
                  <a:pt x="4145973" y="446809"/>
                </a:lnTo>
                <a:lnTo>
                  <a:pt x="4107873" y="498763"/>
                </a:lnTo>
                <a:lnTo>
                  <a:pt x="4076700" y="533400"/>
                </a:lnTo>
                <a:lnTo>
                  <a:pt x="4038600" y="568036"/>
                </a:lnTo>
                <a:lnTo>
                  <a:pt x="4007427" y="588818"/>
                </a:lnTo>
                <a:lnTo>
                  <a:pt x="3979718" y="592282"/>
                </a:lnTo>
                <a:lnTo>
                  <a:pt x="3955473" y="592282"/>
                </a:lnTo>
                <a:lnTo>
                  <a:pt x="3931227" y="574963"/>
                </a:lnTo>
                <a:lnTo>
                  <a:pt x="3906982" y="554182"/>
                </a:lnTo>
                <a:lnTo>
                  <a:pt x="3855027" y="519545"/>
                </a:lnTo>
                <a:lnTo>
                  <a:pt x="3806536" y="491836"/>
                </a:lnTo>
                <a:lnTo>
                  <a:pt x="3778827" y="481445"/>
                </a:lnTo>
                <a:lnTo>
                  <a:pt x="3647209" y="464127"/>
                </a:lnTo>
                <a:lnTo>
                  <a:pt x="3387436" y="443345"/>
                </a:lnTo>
                <a:lnTo>
                  <a:pt x="3266209" y="439882"/>
                </a:lnTo>
                <a:lnTo>
                  <a:pt x="3013363" y="415636"/>
                </a:lnTo>
                <a:lnTo>
                  <a:pt x="2680854" y="401782"/>
                </a:lnTo>
                <a:lnTo>
                  <a:pt x="2178627" y="374072"/>
                </a:lnTo>
                <a:lnTo>
                  <a:pt x="1922318" y="374072"/>
                </a:lnTo>
                <a:lnTo>
                  <a:pt x="1607127" y="367145"/>
                </a:lnTo>
                <a:lnTo>
                  <a:pt x="1347354" y="363682"/>
                </a:lnTo>
                <a:lnTo>
                  <a:pt x="1039091" y="363682"/>
                </a:lnTo>
                <a:lnTo>
                  <a:pt x="675409" y="363682"/>
                </a:lnTo>
                <a:lnTo>
                  <a:pt x="363682" y="370609"/>
                </a:lnTo>
                <a:lnTo>
                  <a:pt x="287482" y="374072"/>
                </a:lnTo>
                <a:lnTo>
                  <a:pt x="238991" y="353291"/>
                </a:lnTo>
                <a:lnTo>
                  <a:pt x="162791" y="318654"/>
                </a:lnTo>
                <a:lnTo>
                  <a:pt x="110836" y="294409"/>
                </a:lnTo>
                <a:lnTo>
                  <a:pt x="72736" y="277091"/>
                </a:lnTo>
                <a:lnTo>
                  <a:pt x="38100" y="256309"/>
                </a:lnTo>
                <a:lnTo>
                  <a:pt x="17318" y="238991"/>
                </a:lnTo>
                <a:lnTo>
                  <a:pt x="6927" y="221672"/>
                </a:lnTo>
                <a:lnTo>
                  <a:pt x="0" y="204354"/>
                </a:lnTo>
                <a:lnTo>
                  <a:pt x="0" y="176645"/>
                </a:lnTo>
                <a:lnTo>
                  <a:pt x="10391" y="145472"/>
                </a:lnTo>
                <a:lnTo>
                  <a:pt x="24245" y="124691"/>
                </a:lnTo>
                <a:lnTo>
                  <a:pt x="574963" y="124691"/>
                </a:lnTo>
                <a:lnTo>
                  <a:pt x="796636" y="131618"/>
                </a:lnTo>
                <a:lnTo>
                  <a:pt x="1229591" y="13854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AEDE3855-F937-41C2-A27E-8C3202C0E0AA}"/>
              </a:ext>
            </a:extLst>
          </p:cNvPr>
          <p:cNvSpPr/>
          <p:nvPr/>
        </p:nvSpPr>
        <p:spPr>
          <a:xfrm rot="16200000">
            <a:off x="2828132" y="5188744"/>
            <a:ext cx="744537" cy="688975"/>
          </a:xfrm>
          <a:custGeom>
            <a:avLst/>
            <a:gdLst>
              <a:gd name="connsiteX0" fmla="*/ 678656 w 745331"/>
              <a:gd name="connsiteY0" fmla="*/ 190500 h 688181"/>
              <a:gd name="connsiteX1" fmla="*/ 621506 w 745331"/>
              <a:gd name="connsiteY1" fmla="*/ 323850 h 688181"/>
              <a:gd name="connsiteX2" fmla="*/ 559593 w 745331"/>
              <a:gd name="connsiteY2" fmla="*/ 469106 h 688181"/>
              <a:gd name="connsiteX3" fmla="*/ 545306 w 745331"/>
              <a:gd name="connsiteY3" fmla="*/ 500063 h 688181"/>
              <a:gd name="connsiteX4" fmla="*/ 535781 w 745331"/>
              <a:gd name="connsiteY4" fmla="*/ 523875 h 688181"/>
              <a:gd name="connsiteX5" fmla="*/ 531018 w 745331"/>
              <a:gd name="connsiteY5" fmla="*/ 550069 h 688181"/>
              <a:gd name="connsiteX6" fmla="*/ 535781 w 745331"/>
              <a:gd name="connsiteY6" fmla="*/ 576263 h 688181"/>
              <a:gd name="connsiteX7" fmla="*/ 550068 w 745331"/>
              <a:gd name="connsiteY7" fmla="*/ 597694 h 688181"/>
              <a:gd name="connsiteX8" fmla="*/ 569118 w 745331"/>
              <a:gd name="connsiteY8" fmla="*/ 607219 h 688181"/>
              <a:gd name="connsiteX9" fmla="*/ 597693 w 745331"/>
              <a:gd name="connsiteY9" fmla="*/ 614363 h 688181"/>
              <a:gd name="connsiteX10" fmla="*/ 711993 w 745331"/>
              <a:gd name="connsiteY10" fmla="*/ 621506 h 688181"/>
              <a:gd name="connsiteX11" fmla="*/ 0 w 745331"/>
              <a:gd name="connsiteY11" fmla="*/ 688181 h 688181"/>
              <a:gd name="connsiteX12" fmla="*/ 0 w 745331"/>
              <a:gd name="connsiteY12" fmla="*/ 664369 h 688181"/>
              <a:gd name="connsiteX13" fmla="*/ 9525 w 745331"/>
              <a:gd name="connsiteY13" fmla="*/ 633413 h 688181"/>
              <a:gd name="connsiteX14" fmla="*/ 30956 w 745331"/>
              <a:gd name="connsiteY14" fmla="*/ 604838 h 688181"/>
              <a:gd name="connsiteX15" fmla="*/ 50006 w 745331"/>
              <a:gd name="connsiteY15" fmla="*/ 588169 h 688181"/>
              <a:gd name="connsiteX16" fmla="*/ 95250 w 745331"/>
              <a:gd name="connsiteY16" fmla="*/ 554831 h 688181"/>
              <a:gd name="connsiteX17" fmla="*/ 157162 w 745331"/>
              <a:gd name="connsiteY17" fmla="*/ 519113 h 688181"/>
              <a:gd name="connsiteX18" fmla="*/ 233362 w 745331"/>
              <a:gd name="connsiteY18" fmla="*/ 476250 h 688181"/>
              <a:gd name="connsiteX19" fmla="*/ 261937 w 745331"/>
              <a:gd name="connsiteY19" fmla="*/ 459581 h 688181"/>
              <a:gd name="connsiteX20" fmla="*/ 278606 w 745331"/>
              <a:gd name="connsiteY20" fmla="*/ 450056 h 688181"/>
              <a:gd name="connsiteX21" fmla="*/ 359568 w 745331"/>
              <a:gd name="connsiteY21" fmla="*/ 373856 h 688181"/>
              <a:gd name="connsiteX22" fmla="*/ 478631 w 745331"/>
              <a:gd name="connsiteY22" fmla="*/ 250031 h 688181"/>
              <a:gd name="connsiteX23" fmla="*/ 631031 w 745331"/>
              <a:gd name="connsiteY23" fmla="*/ 80963 h 688181"/>
              <a:gd name="connsiteX24" fmla="*/ 681037 w 745331"/>
              <a:gd name="connsiteY24" fmla="*/ 23813 h 688181"/>
              <a:gd name="connsiteX25" fmla="*/ 688181 w 745331"/>
              <a:gd name="connsiteY25" fmla="*/ 14288 h 688181"/>
              <a:gd name="connsiteX26" fmla="*/ 697706 w 745331"/>
              <a:gd name="connsiteY26" fmla="*/ 7144 h 688181"/>
              <a:gd name="connsiteX27" fmla="*/ 723900 w 745331"/>
              <a:gd name="connsiteY27" fmla="*/ 0 h 688181"/>
              <a:gd name="connsiteX28" fmla="*/ 733425 w 745331"/>
              <a:gd name="connsiteY28" fmla="*/ 2381 h 688181"/>
              <a:gd name="connsiteX29" fmla="*/ 740568 w 745331"/>
              <a:gd name="connsiteY29" fmla="*/ 7144 h 688181"/>
              <a:gd name="connsiteX30" fmla="*/ 745331 w 745331"/>
              <a:gd name="connsiteY30" fmla="*/ 14288 h 688181"/>
              <a:gd name="connsiteX31" fmla="*/ 742950 w 745331"/>
              <a:gd name="connsiteY31" fmla="*/ 28575 h 688181"/>
              <a:gd name="connsiteX32" fmla="*/ 733425 w 745331"/>
              <a:gd name="connsiteY32" fmla="*/ 54769 h 688181"/>
              <a:gd name="connsiteX33" fmla="*/ 678656 w 745331"/>
              <a:gd name="connsiteY33" fmla="*/ 190500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45331" h="688181">
                <a:moveTo>
                  <a:pt x="678656" y="190500"/>
                </a:moveTo>
                <a:lnTo>
                  <a:pt x="621506" y="323850"/>
                </a:lnTo>
                <a:lnTo>
                  <a:pt x="559593" y="469106"/>
                </a:lnTo>
                <a:lnTo>
                  <a:pt x="545306" y="500063"/>
                </a:lnTo>
                <a:lnTo>
                  <a:pt x="535781" y="523875"/>
                </a:lnTo>
                <a:lnTo>
                  <a:pt x="531018" y="550069"/>
                </a:lnTo>
                <a:lnTo>
                  <a:pt x="535781" y="576263"/>
                </a:lnTo>
                <a:lnTo>
                  <a:pt x="550068" y="597694"/>
                </a:lnTo>
                <a:lnTo>
                  <a:pt x="569118" y="607219"/>
                </a:lnTo>
                <a:lnTo>
                  <a:pt x="597693" y="614363"/>
                </a:lnTo>
                <a:lnTo>
                  <a:pt x="711993" y="621506"/>
                </a:lnTo>
                <a:lnTo>
                  <a:pt x="0" y="688181"/>
                </a:lnTo>
                <a:lnTo>
                  <a:pt x="0" y="664369"/>
                </a:lnTo>
                <a:lnTo>
                  <a:pt x="9525" y="633413"/>
                </a:lnTo>
                <a:lnTo>
                  <a:pt x="30956" y="604838"/>
                </a:lnTo>
                <a:lnTo>
                  <a:pt x="50006" y="588169"/>
                </a:lnTo>
                <a:lnTo>
                  <a:pt x="95250" y="554831"/>
                </a:lnTo>
                <a:lnTo>
                  <a:pt x="157162" y="519113"/>
                </a:lnTo>
                <a:lnTo>
                  <a:pt x="233362" y="476250"/>
                </a:lnTo>
                <a:lnTo>
                  <a:pt x="261937" y="459581"/>
                </a:lnTo>
                <a:lnTo>
                  <a:pt x="278606" y="450056"/>
                </a:lnTo>
                <a:lnTo>
                  <a:pt x="359568" y="373856"/>
                </a:lnTo>
                <a:lnTo>
                  <a:pt x="478631" y="250031"/>
                </a:lnTo>
                <a:lnTo>
                  <a:pt x="631031" y="80963"/>
                </a:lnTo>
                <a:lnTo>
                  <a:pt x="681037" y="23813"/>
                </a:lnTo>
                <a:lnTo>
                  <a:pt x="688181" y="14288"/>
                </a:lnTo>
                <a:lnTo>
                  <a:pt x="697706" y="7144"/>
                </a:lnTo>
                <a:lnTo>
                  <a:pt x="723900" y="0"/>
                </a:lnTo>
                <a:lnTo>
                  <a:pt x="733425" y="2381"/>
                </a:lnTo>
                <a:lnTo>
                  <a:pt x="740568" y="7144"/>
                </a:lnTo>
                <a:lnTo>
                  <a:pt x="745331" y="14288"/>
                </a:lnTo>
                <a:lnTo>
                  <a:pt x="742950" y="28575"/>
                </a:lnTo>
                <a:lnTo>
                  <a:pt x="733425" y="54769"/>
                </a:lnTo>
                <a:lnTo>
                  <a:pt x="678656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76F650E8-467E-4B94-BD88-ADF28F096CDE}"/>
              </a:ext>
            </a:extLst>
          </p:cNvPr>
          <p:cNvSpPr/>
          <p:nvPr/>
        </p:nvSpPr>
        <p:spPr>
          <a:xfrm rot="16200000">
            <a:off x="2794001" y="3222625"/>
            <a:ext cx="1236662" cy="1620837"/>
          </a:xfrm>
          <a:custGeom>
            <a:avLst/>
            <a:gdLst>
              <a:gd name="connsiteX0" fmla="*/ 416719 w 1235869"/>
              <a:gd name="connsiteY0" fmla="*/ 652463 h 1621632"/>
              <a:gd name="connsiteX1" fmla="*/ 521494 w 1235869"/>
              <a:gd name="connsiteY1" fmla="*/ 814388 h 1621632"/>
              <a:gd name="connsiteX2" fmla="*/ 590550 w 1235869"/>
              <a:gd name="connsiteY2" fmla="*/ 921544 h 1621632"/>
              <a:gd name="connsiteX3" fmla="*/ 719138 w 1235869"/>
              <a:gd name="connsiteY3" fmla="*/ 1107282 h 1621632"/>
              <a:gd name="connsiteX4" fmla="*/ 828675 w 1235869"/>
              <a:gd name="connsiteY4" fmla="*/ 1226344 h 1621632"/>
              <a:gd name="connsiteX5" fmla="*/ 969169 w 1235869"/>
              <a:gd name="connsiteY5" fmla="*/ 1381125 h 1621632"/>
              <a:gd name="connsiteX6" fmla="*/ 1152525 w 1235869"/>
              <a:gd name="connsiteY6" fmla="*/ 1583532 h 1621632"/>
              <a:gd name="connsiteX7" fmla="*/ 1178719 w 1235869"/>
              <a:gd name="connsiteY7" fmla="*/ 1612107 h 1621632"/>
              <a:gd name="connsiteX8" fmla="*/ 1197769 w 1235869"/>
              <a:gd name="connsiteY8" fmla="*/ 1619250 h 1621632"/>
              <a:gd name="connsiteX9" fmla="*/ 1216819 w 1235869"/>
              <a:gd name="connsiteY9" fmla="*/ 1621632 h 1621632"/>
              <a:gd name="connsiteX10" fmla="*/ 1231107 w 1235869"/>
              <a:gd name="connsiteY10" fmla="*/ 1619250 h 1621632"/>
              <a:gd name="connsiteX11" fmla="*/ 1235869 w 1235869"/>
              <a:gd name="connsiteY11" fmla="*/ 1612107 h 1621632"/>
              <a:gd name="connsiteX12" fmla="*/ 1231107 w 1235869"/>
              <a:gd name="connsiteY12" fmla="*/ 1590675 h 1621632"/>
              <a:gd name="connsiteX13" fmla="*/ 1219200 w 1235869"/>
              <a:gd name="connsiteY13" fmla="*/ 1562100 h 1621632"/>
              <a:gd name="connsiteX14" fmla="*/ 1166813 w 1235869"/>
              <a:gd name="connsiteY14" fmla="*/ 1481138 h 1621632"/>
              <a:gd name="connsiteX15" fmla="*/ 1081088 w 1235869"/>
              <a:gd name="connsiteY15" fmla="*/ 1343025 h 1621632"/>
              <a:gd name="connsiteX16" fmla="*/ 985838 w 1235869"/>
              <a:gd name="connsiteY16" fmla="*/ 1176338 h 1621632"/>
              <a:gd name="connsiteX17" fmla="*/ 942975 w 1235869"/>
              <a:gd name="connsiteY17" fmla="*/ 1100138 h 1621632"/>
              <a:gd name="connsiteX18" fmla="*/ 807244 w 1235869"/>
              <a:gd name="connsiteY18" fmla="*/ 931069 h 1621632"/>
              <a:gd name="connsiteX19" fmla="*/ 709613 w 1235869"/>
              <a:gd name="connsiteY19" fmla="*/ 766763 h 1621632"/>
              <a:gd name="connsiteX20" fmla="*/ 619125 w 1235869"/>
              <a:gd name="connsiteY20" fmla="*/ 609600 h 1621632"/>
              <a:gd name="connsiteX21" fmla="*/ 554832 w 1235869"/>
              <a:gd name="connsiteY21" fmla="*/ 495300 h 1621632"/>
              <a:gd name="connsiteX22" fmla="*/ 504825 w 1235869"/>
              <a:gd name="connsiteY22" fmla="*/ 407194 h 1621632"/>
              <a:gd name="connsiteX23" fmla="*/ 469107 w 1235869"/>
              <a:gd name="connsiteY23" fmla="*/ 345282 h 1621632"/>
              <a:gd name="connsiteX24" fmla="*/ 438150 w 1235869"/>
              <a:gd name="connsiteY24" fmla="*/ 292894 h 1621632"/>
              <a:gd name="connsiteX25" fmla="*/ 428625 w 1235869"/>
              <a:gd name="connsiteY25" fmla="*/ 273844 h 1621632"/>
              <a:gd name="connsiteX26" fmla="*/ 416719 w 1235869"/>
              <a:gd name="connsiteY26" fmla="*/ 228600 h 1621632"/>
              <a:gd name="connsiteX27" fmla="*/ 409575 w 1235869"/>
              <a:gd name="connsiteY27" fmla="*/ 188119 h 1621632"/>
              <a:gd name="connsiteX28" fmla="*/ 411957 w 1235869"/>
              <a:gd name="connsiteY28" fmla="*/ 171450 h 1621632"/>
              <a:gd name="connsiteX29" fmla="*/ 419100 w 1235869"/>
              <a:gd name="connsiteY29" fmla="*/ 154782 h 1621632"/>
              <a:gd name="connsiteX30" fmla="*/ 464344 w 1235869"/>
              <a:gd name="connsiteY30" fmla="*/ 100013 h 1621632"/>
              <a:gd name="connsiteX31" fmla="*/ 507207 w 1235869"/>
              <a:gd name="connsiteY31" fmla="*/ 45244 h 1621632"/>
              <a:gd name="connsiteX32" fmla="*/ 519113 w 1235869"/>
              <a:gd name="connsiteY32" fmla="*/ 28575 h 1621632"/>
              <a:gd name="connsiteX33" fmla="*/ 519113 w 1235869"/>
              <a:gd name="connsiteY33" fmla="*/ 23813 h 1621632"/>
              <a:gd name="connsiteX34" fmla="*/ 519113 w 1235869"/>
              <a:gd name="connsiteY34" fmla="*/ 16669 h 1621632"/>
              <a:gd name="connsiteX35" fmla="*/ 514350 w 1235869"/>
              <a:gd name="connsiteY35" fmla="*/ 7144 h 1621632"/>
              <a:gd name="connsiteX36" fmla="*/ 490538 w 1235869"/>
              <a:gd name="connsiteY36" fmla="*/ 0 h 1621632"/>
              <a:gd name="connsiteX37" fmla="*/ 445294 w 1235869"/>
              <a:gd name="connsiteY37" fmla="*/ 2382 h 1621632"/>
              <a:gd name="connsiteX38" fmla="*/ 407194 w 1235869"/>
              <a:gd name="connsiteY38" fmla="*/ 4763 h 1621632"/>
              <a:gd name="connsiteX39" fmla="*/ 345282 w 1235869"/>
              <a:gd name="connsiteY39" fmla="*/ 21432 h 1621632"/>
              <a:gd name="connsiteX40" fmla="*/ 276225 w 1235869"/>
              <a:gd name="connsiteY40" fmla="*/ 50007 h 1621632"/>
              <a:gd name="connsiteX41" fmla="*/ 202407 w 1235869"/>
              <a:gd name="connsiteY41" fmla="*/ 88107 h 1621632"/>
              <a:gd name="connsiteX42" fmla="*/ 145257 w 1235869"/>
              <a:gd name="connsiteY42" fmla="*/ 121444 h 1621632"/>
              <a:gd name="connsiteX43" fmla="*/ 73819 w 1235869"/>
              <a:gd name="connsiteY43" fmla="*/ 169069 h 1621632"/>
              <a:gd name="connsiteX44" fmla="*/ 50007 w 1235869"/>
              <a:gd name="connsiteY44" fmla="*/ 183357 h 1621632"/>
              <a:gd name="connsiteX45" fmla="*/ 23813 w 1235869"/>
              <a:gd name="connsiteY45" fmla="*/ 197644 h 1621632"/>
              <a:gd name="connsiteX46" fmla="*/ 2382 w 1235869"/>
              <a:gd name="connsiteY46" fmla="*/ 214313 h 1621632"/>
              <a:gd name="connsiteX47" fmla="*/ 0 w 1235869"/>
              <a:gd name="connsiteY47" fmla="*/ 221457 h 1621632"/>
              <a:gd name="connsiteX48" fmla="*/ 0 w 1235869"/>
              <a:gd name="connsiteY48" fmla="*/ 230982 h 1621632"/>
              <a:gd name="connsiteX49" fmla="*/ 4763 w 1235869"/>
              <a:gd name="connsiteY49" fmla="*/ 245269 h 1621632"/>
              <a:gd name="connsiteX50" fmla="*/ 23813 w 1235869"/>
              <a:gd name="connsiteY50" fmla="*/ 261938 h 1621632"/>
              <a:gd name="connsiteX51" fmla="*/ 54769 w 1235869"/>
              <a:gd name="connsiteY51" fmla="*/ 276225 h 1621632"/>
              <a:gd name="connsiteX52" fmla="*/ 107157 w 1235869"/>
              <a:gd name="connsiteY52" fmla="*/ 302419 h 1621632"/>
              <a:gd name="connsiteX53" fmla="*/ 130969 w 1235869"/>
              <a:gd name="connsiteY53" fmla="*/ 316707 h 1621632"/>
              <a:gd name="connsiteX54" fmla="*/ 176213 w 1235869"/>
              <a:gd name="connsiteY54" fmla="*/ 350044 h 1621632"/>
              <a:gd name="connsiteX55" fmla="*/ 221457 w 1235869"/>
              <a:gd name="connsiteY55" fmla="*/ 392907 h 1621632"/>
              <a:gd name="connsiteX56" fmla="*/ 283369 w 1235869"/>
              <a:gd name="connsiteY56" fmla="*/ 461963 h 1621632"/>
              <a:gd name="connsiteX57" fmla="*/ 366713 w 1235869"/>
              <a:gd name="connsiteY57" fmla="*/ 578644 h 1621632"/>
              <a:gd name="connsiteX58" fmla="*/ 416719 w 1235869"/>
              <a:gd name="connsiteY58" fmla="*/ 652463 h 162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35869" h="1621632">
                <a:moveTo>
                  <a:pt x="416719" y="652463"/>
                </a:moveTo>
                <a:lnTo>
                  <a:pt x="521494" y="814388"/>
                </a:lnTo>
                <a:lnTo>
                  <a:pt x="590550" y="921544"/>
                </a:lnTo>
                <a:lnTo>
                  <a:pt x="719138" y="1107282"/>
                </a:lnTo>
                <a:lnTo>
                  <a:pt x="828675" y="1226344"/>
                </a:lnTo>
                <a:lnTo>
                  <a:pt x="969169" y="1381125"/>
                </a:lnTo>
                <a:lnTo>
                  <a:pt x="1152525" y="1583532"/>
                </a:lnTo>
                <a:lnTo>
                  <a:pt x="1178719" y="1612107"/>
                </a:lnTo>
                <a:lnTo>
                  <a:pt x="1197769" y="1619250"/>
                </a:lnTo>
                <a:lnTo>
                  <a:pt x="1216819" y="1621632"/>
                </a:lnTo>
                <a:lnTo>
                  <a:pt x="1231107" y="1619250"/>
                </a:lnTo>
                <a:lnTo>
                  <a:pt x="1235869" y="1612107"/>
                </a:lnTo>
                <a:lnTo>
                  <a:pt x="1231107" y="1590675"/>
                </a:lnTo>
                <a:lnTo>
                  <a:pt x="1219200" y="1562100"/>
                </a:lnTo>
                <a:lnTo>
                  <a:pt x="1166813" y="1481138"/>
                </a:lnTo>
                <a:lnTo>
                  <a:pt x="1081088" y="1343025"/>
                </a:lnTo>
                <a:lnTo>
                  <a:pt x="985838" y="1176338"/>
                </a:lnTo>
                <a:lnTo>
                  <a:pt x="942975" y="1100138"/>
                </a:lnTo>
                <a:lnTo>
                  <a:pt x="807244" y="931069"/>
                </a:lnTo>
                <a:lnTo>
                  <a:pt x="709613" y="766763"/>
                </a:lnTo>
                <a:lnTo>
                  <a:pt x="619125" y="609600"/>
                </a:lnTo>
                <a:lnTo>
                  <a:pt x="554832" y="495300"/>
                </a:lnTo>
                <a:lnTo>
                  <a:pt x="504825" y="407194"/>
                </a:lnTo>
                <a:lnTo>
                  <a:pt x="469107" y="345282"/>
                </a:lnTo>
                <a:lnTo>
                  <a:pt x="438150" y="292894"/>
                </a:lnTo>
                <a:lnTo>
                  <a:pt x="428625" y="273844"/>
                </a:lnTo>
                <a:lnTo>
                  <a:pt x="416719" y="228600"/>
                </a:lnTo>
                <a:lnTo>
                  <a:pt x="409575" y="188119"/>
                </a:lnTo>
                <a:lnTo>
                  <a:pt x="411957" y="171450"/>
                </a:lnTo>
                <a:lnTo>
                  <a:pt x="419100" y="154782"/>
                </a:lnTo>
                <a:lnTo>
                  <a:pt x="464344" y="100013"/>
                </a:lnTo>
                <a:lnTo>
                  <a:pt x="507207" y="45244"/>
                </a:lnTo>
                <a:lnTo>
                  <a:pt x="519113" y="28575"/>
                </a:lnTo>
                <a:lnTo>
                  <a:pt x="519113" y="23813"/>
                </a:lnTo>
                <a:lnTo>
                  <a:pt x="519113" y="16669"/>
                </a:lnTo>
                <a:lnTo>
                  <a:pt x="514350" y="7144"/>
                </a:lnTo>
                <a:lnTo>
                  <a:pt x="490538" y="0"/>
                </a:lnTo>
                <a:lnTo>
                  <a:pt x="445294" y="2382"/>
                </a:lnTo>
                <a:lnTo>
                  <a:pt x="407194" y="4763"/>
                </a:lnTo>
                <a:lnTo>
                  <a:pt x="345282" y="21432"/>
                </a:lnTo>
                <a:lnTo>
                  <a:pt x="276225" y="50007"/>
                </a:lnTo>
                <a:lnTo>
                  <a:pt x="202407" y="88107"/>
                </a:lnTo>
                <a:lnTo>
                  <a:pt x="145257" y="121444"/>
                </a:lnTo>
                <a:lnTo>
                  <a:pt x="73819" y="169069"/>
                </a:lnTo>
                <a:lnTo>
                  <a:pt x="50007" y="183357"/>
                </a:lnTo>
                <a:lnTo>
                  <a:pt x="23813" y="197644"/>
                </a:lnTo>
                <a:lnTo>
                  <a:pt x="2382" y="214313"/>
                </a:lnTo>
                <a:lnTo>
                  <a:pt x="0" y="221457"/>
                </a:lnTo>
                <a:lnTo>
                  <a:pt x="0" y="230982"/>
                </a:lnTo>
                <a:lnTo>
                  <a:pt x="4763" y="245269"/>
                </a:lnTo>
                <a:lnTo>
                  <a:pt x="23813" y="261938"/>
                </a:lnTo>
                <a:lnTo>
                  <a:pt x="54769" y="276225"/>
                </a:lnTo>
                <a:lnTo>
                  <a:pt x="107157" y="302419"/>
                </a:lnTo>
                <a:lnTo>
                  <a:pt x="130969" y="316707"/>
                </a:lnTo>
                <a:lnTo>
                  <a:pt x="176213" y="350044"/>
                </a:lnTo>
                <a:lnTo>
                  <a:pt x="221457" y="392907"/>
                </a:lnTo>
                <a:lnTo>
                  <a:pt x="283369" y="461963"/>
                </a:lnTo>
                <a:lnTo>
                  <a:pt x="366713" y="578644"/>
                </a:lnTo>
                <a:lnTo>
                  <a:pt x="416719" y="652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6149894E-49E4-4709-A36F-BB0F34FB485C}"/>
              </a:ext>
            </a:extLst>
          </p:cNvPr>
          <p:cNvSpPr/>
          <p:nvPr/>
        </p:nvSpPr>
        <p:spPr>
          <a:xfrm>
            <a:off x="4395788" y="1690688"/>
            <a:ext cx="2686050" cy="447675"/>
          </a:xfrm>
          <a:custGeom>
            <a:avLst/>
            <a:gdLst>
              <a:gd name="connsiteX0" fmla="*/ 1300162 w 2686050"/>
              <a:gd name="connsiteY0" fmla="*/ 133350 h 447675"/>
              <a:gd name="connsiteX1" fmla="*/ 1016793 w 2686050"/>
              <a:gd name="connsiteY1" fmla="*/ 164306 h 447675"/>
              <a:gd name="connsiteX2" fmla="*/ 809625 w 2686050"/>
              <a:gd name="connsiteY2" fmla="*/ 188118 h 447675"/>
              <a:gd name="connsiteX3" fmla="*/ 445293 w 2686050"/>
              <a:gd name="connsiteY3" fmla="*/ 230981 h 447675"/>
              <a:gd name="connsiteX4" fmla="*/ 345281 w 2686050"/>
              <a:gd name="connsiteY4" fmla="*/ 240506 h 447675"/>
              <a:gd name="connsiteX5" fmla="*/ 314325 w 2686050"/>
              <a:gd name="connsiteY5" fmla="*/ 242887 h 447675"/>
              <a:gd name="connsiteX6" fmla="*/ 285750 w 2686050"/>
              <a:gd name="connsiteY6" fmla="*/ 242887 h 447675"/>
              <a:gd name="connsiteX7" fmla="*/ 259556 w 2686050"/>
              <a:gd name="connsiteY7" fmla="*/ 240506 h 447675"/>
              <a:gd name="connsiteX8" fmla="*/ 221456 w 2686050"/>
              <a:gd name="connsiteY8" fmla="*/ 233362 h 447675"/>
              <a:gd name="connsiteX9" fmla="*/ 178593 w 2686050"/>
              <a:gd name="connsiteY9" fmla="*/ 221456 h 447675"/>
              <a:gd name="connsiteX10" fmla="*/ 140493 w 2686050"/>
              <a:gd name="connsiteY10" fmla="*/ 204787 h 447675"/>
              <a:gd name="connsiteX11" fmla="*/ 116681 w 2686050"/>
              <a:gd name="connsiteY11" fmla="*/ 192881 h 447675"/>
              <a:gd name="connsiteX12" fmla="*/ 78581 w 2686050"/>
              <a:gd name="connsiteY12" fmla="*/ 157162 h 447675"/>
              <a:gd name="connsiteX13" fmla="*/ 59531 w 2686050"/>
              <a:gd name="connsiteY13" fmla="*/ 135731 h 447675"/>
              <a:gd name="connsiteX14" fmla="*/ 40481 w 2686050"/>
              <a:gd name="connsiteY14" fmla="*/ 126206 h 447675"/>
              <a:gd name="connsiteX15" fmla="*/ 21431 w 2686050"/>
              <a:gd name="connsiteY15" fmla="*/ 119062 h 447675"/>
              <a:gd name="connsiteX16" fmla="*/ 7143 w 2686050"/>
              <a:gd name="connsiteY16" fmla="*/ 119062 h 447675"/>
              <a:gd name="connsiteX17" fmla="*/ 2381 w 2686050"/>
              <a:gd name="connsiteY17" fmla="*/ 123825 h 447675"/>
              <a:gd name="connsiteX18" fmla="*/ 0 w 2686050"/>
              <a:gd name="connsiteY18" fmla="*/ 138112 h 447675"/>
              <a:gd name="connsiteX19" fmla="*/ 9525 w 2686050"/>
              <a:gd name="connsiteY19" fmla="*/ 166687 h 447675"/>
              <a:gd name="connsiteX20" fmla="*/ 54768 w 2686050"/>
              <a:gd name="connsiteY20" fmla="*/ 230981 h 447675"/>
              <a:gd name="connsiteX21" fmla="*/ 109537 w 2686050"/>
              <a:gd name="connsiteY21" fmla="*/ 292893 h 447675"/>
              <a:gd name="connsiteX22" fmla="*/ 164306 w 2686050"/>
              <a:gd name="connsiteY22" fmla="*/ 347662 h 447675"/>
              <a:gd name="connsiteX23" fmla="*/ 216693 w 2686050"/>
              <a:gd name="connsiteY23" fmla="*/ 388143 h 447675"/>
              <a:gd name="connsiteX24" fmla="*/ 254793 w 2686050"/>
              <a:gd name="connsiteY24" fmla="*/ 409575 h 447675"/>
              <a:gd name="connsiteX25" fmla="*/ 304800 w 2686050"/>
              <a:gd name="connsiteY25" fmla="*/ 431006 h 447675"/>
              <a:gd name="connsiteX26" fmla="*/ 350043 w 2686050"/>
              <a:gd name="connsiteY26" fmla="*/ 442912 h 447675"/>
              <a:gd name="connsiteX27" fmla="*/ 407193 w 2686050"/>
              <a:gd name="connsiteY27" fmla="*/ 447675 h 447675"/>
              <a:gd name="connsiteX28" fmla="*/ 469106 w 2686050"/>
              <a:gd name="connsiteY28" fmla="*/ 440531 h 447675"/>
              <a:gd name="connsiteX29" fmla="*/ 690562 w 2686050"/>
              <a:gd name="connsiteY29" fmla="*/ 402431 h 447675"/>
              <a:gd name="connsiteX30" fmla="*/ 1016793 w 2686050"/>
              <a:gd name="connsiteY30" fmla="*/ 347662 h 447675"/>
              <a:gd name="connsiteX31" fmla="*/ 1131093 w 2686050"/>
              <a:gd name="connsiteY31" fmla="*/ 330993 h 447675"/>
              <a:gd name="connsiteX32" fmla="*/ 1157287 w 2686050"/>
              <a:gd name="connsiteY32" fmla="*/ 333375 h 447675"/>
              <a:gd name="connsiteX33" fmla="*/ 1312068 w 2686050"/>
              <a:gd name="connsiteY33" fmla="*/ 309562 h 447675"/>
              <a:gd name="connsiteX34" fmla="*/ 1557337 w 2686050"/>
              <a:gd name="connsiteY34" fmla="*/ 278606 h 447675"/>
              <a:gd name="connsiteX35" fmla="*/ 1693068 w 2686050"/>
              <a:gd name="connsiteY35" fmla="*/ 264318 h 447675"/>
              <a:gd name="connsiteX36" fmla="*/ 1902618 w 2686050"/>
              <a:gd name="connsiteY36" fmla="*/ 250031 h 447675"/>
              <a:gd name="connsiteX37" fmla="*/ 2095500 w 2686050"/>
              <a:gd name="connsiteY37" fmla="*/ 242887 h 447675"/>
              <a:gd name="connsiteX38" fmla="*/ 2255043 w 2686050"/>
              <a:gd name="connsiteY38" fmla="*/ 252412 h 447675"/>
              <a:gd name="connsiteX39" fmla="*/ 2464593 w 2686050"/>
              <a:gd name="connsiteY39" fmla="*/ 254793 h 447675"/>
              <a:gd name="connsiteX40" fmla="*/ 2576512 w 2686050"/>
              <a:gd name="connsiteY40" fmla="*/ 252412 h 447675"/>
              <a:gd name="connsiteX41" fmla="*/ 2628900 w 2686050"/>
              <a:gd name="connsiteY41" fmla="*/ 242887 h 447675"/>
              <a:gd name="connsiteX42" fmla="*/ 2657475 w 2686050"/>
              <a:gd name="connsiteY42" fmla="*/ 226218 h 447675"/>
              <a:gd name="connsiteX43" fmla="*/ 2674143 w 2686050"/>
              <a:gd name="connsiteY43" fmla="*/ 209550 h 447675"/>
              <a:gd name="connsiteX44" fmla="*/ 2683668 w 2686050"/>
              <a:gd name="connsiteY44" fmla="*/ 192881 h 447675"/>
              <a:gd name="connsiteX45" fmla="*/ 2686050 w 2686050"/>
              <a:gd name="connsiteY45" fmla="*/ 169068 h 447675"/>
              <a:gd name="connsiteX46" fmla="*/ 2681287 w 2686050"/>
              <a:gd name="connsiteY46" fmla="*/ 147637 h 447675"/>
              <a:gd name="connsiteX47" fmla="*/ 2667000 w 2686050"/>
              <a:gd name="connsiteY47" fmla="*/ 126206 h 447675"/>
              <a:gd name="connsiteX48" fmla="*/ 2650331 w 2686050"/>
              <a:gd name="connsiteY48" fmla="*/ 111918 h 447675"/>
              <a:gd name="connsiteX49" fmla="*/ 2612231 w 2686050"/>
              <a:gd name="connsiteY49" fmla="*/ 88106 h 447675"/>
              <a:gd name="connsiteX50" fmla="*/ 2566987 w 2686050"/>
              <a:gd name="connsiteY50" fmla="*/ 66675 h 447675"/>
              <a:gd name="connsiteX51" fmla="*/ 2531268 w 2686050"/>
              <a:gd name="connsiteY51" fmla="*/ 54768 h 447675"/>
              <a:gd name="connsiteX52" fmla="*/ 2443162 w 2686050"/>
              <a:gd name="connsiteY52" fmla="*/ 30956 h 447675"/>
              <a:gd name="connsiteX53" fmla="*/ 2340768 w 2686050"/>
              <a:gd name="connsiteY53" fmla="*/ 11906 h 447675"/>
              <a:gd name="connsiteX54" fmla="*/ 2224087 w 2686050"/>
              <a:gd name="connsiteY54" fmla="*/ 0 h 447675"/>
              <a:gd name="connsiteX55" fmla="*/ 2176462 w 2686050"/>
              <a:gd name="connsiteY55" fmla="*/ 0 h 447675"/>
              <a:gd name="connsiteX56" fmla="*/ 2095500 w 2686050"/>
              <a:gd name="connsiteY56" fmla="*/ 38100 h 447675"/>
              <a:gd name="connsiteX57" fmla="*/ 2045493 w 2686050"/>
              <a:gd name="connsiteY57" fmla="*/ 47625 h 447675"/>
              <a:gd name="connsiteX58" fmla="*/ 1835943 w 2686050"/>
              <a:gd name="connsiteY58" fmla="*/ 71437 h 447675"/>
              <a:gd name="connsiteX59" fmla="*/ 1300162 w 2686050"/>
              <a:gd name="connsiteY59" fmla="*/ 133350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86050" h="447675">
                <a:moveTo>
                  <a:pt x="1300162" y="133350"/>
                </a:moveTo>
                <a:lnTo>
                  <a:pt x="1016793" y="164306"/>
                </a:lnTo>
                <a:lnTo>
                  <a:pt x="809625" y="188118"/>
                </a:lnTo>
                <a:lnTo>
                  <a:pt x="445293" y="230981"/>
                </a:lnTo>
                <a:lnTo>
                  <a:pt x="345281" y="240506"/>
                </a:lnTo>
                <a:lnTo>
                  <a:pt x="314325" y="242887"/>
                </a:lnTo>
                <a:lnTo>
                  <a:pt x="285750" y="242887"/>
                </a:lnTo>
                <a:lnTo>
                  <a:pt x="259556" y="240506"/>
                </a:lnTo>
                <a:lnTo>
                  <a:pt x="221456" y="233362"/>
                </a:lnTo>
                <a:lnTo>
                  <a:pt x="178593" y="221456"/>
                </a:lnTo>
                <a:lnTo>
                  <a:pt x="140493" y="204787"/>
                </a:lnTo>
                <a:lnTo>
                  <a:pt x="116681" y="192881"/>
                </a:lnTo>
                <a:lnTo>
                  <a:pt x="78581" y="157162"/>
                </a:lnTo>
                <a:lnTo>
                  <a:pt x="59531" y="135731"/>
                </a:lnTo>
                <a:lnTo>
                  <a:pt x="40481" y="126206"/>
                </a:lnTo>
                <a:lnTo>
                  <a:pt x="21431" y="119062"/>
                </a:lnTo>
                <a:lnTo>
                  <a:pt x="7143" y="119062"/>
                </a:lnTo>
                <a:lnTo>
                  <a:pt x="2381" y="123825"/>
                </a:lnTo>
                <a:lnTo>
                  <a:pt x="0" y="138112"/>
                </a:lnTo>
                <a:lnTo>
                  <a:pt x="9525" y="166687"/>
                </a:lnTo>
                <a:lnTo>
                  <a:pt x="54768" y="230981"/>
                </a:lnTo>
                <a:lnTo>
                  <a:pt x="109537" y="292893"/>
                </a:lnTo>
                <a:lnTo>
                  <a:pt x="164306" y="347662"/>
                </a:lnTo>
                <a:lnTo>
                  <a:pt x="216693" y="388143"/>
                </a:lnTo>
                <a:lnTo>
                  <a:pt x="254793" y="409575"/>
                </a:lnTo>
                <a:lnTo>
                  <a:pt x="304800" y="431006"/>
                </a:lnTo>
                <a:lnTo>
                  <a:pt x="350043" y="442912"/>
                </a:lnTo>
                <a:lnTo>
                  <a:pt x="407193" y="447675"/>
                </a:lnTo>
                <a:lnTo>
                  <a:pt x="469106" y="440531"/>
                </a:lnTo>
                <a:lnTo>
                  <a:pt x="690562" y="402431"/>
                </a:lnTo>
                <a:lnTo>
                  <a:pt x="1016793" y="347662"/>
                </a:lnTo>
                <a:lnTo>
                  <a:pt x="1131093" y="330993"/>
                </a:lnTo>
                <a:lnTo>
                  <a:pt x="1157287" y="333375"/>
                </a:lnTo>
                <a:lnTo>
                  <a:pt x="1312068" y="309562"/>
                </a:lnTo>
                <a:lnTo>
                  <a:pt x="1557337" y="278606"/>
                </a:lnTo>
                <a:lnTo>
                  <a:pt x="1693068" y="264318"/>
                </a:lnTo>
                <a:lnTo>
                  <a:pt x="1902618" y="250031"/>
                </a:lnTo>
                <a:lnTo>
                  <a:pt x="2095500" y="242887"/>
                </a:lnTo>
                <a:lnTo>
                  <a:pt x="2255043" y="252412"/>
                </a:lnTo>
                <a:lnTo>
                  <a:pt x="2464593" y="254793"/>
                </a:lnTo>
                <a:lnTo>
                  <a:pt x="2576512" y="252412"/>
                </a:lnTo>
                <a:lnTo>
                  <a:pt x="2628900" y="242887"/>
                </a:lnTo>
                <a:lnTo>
                  <a:pt x="2657475" y="226218"/>
                </a:lnTo>
                <a:lnTo>
                  <a:pt x="2674143" y="209550"/>
                </a:lnTo>
                <a:lnTo>
                  <a:pt x="2683668" y="192881"/>
                </a:lnTo>
                <a:lnTo>
                  <a:pt x="2686050" y="169068"/>
                </a:lnTo>
                <a:lnTo>
                  <a:pt x="2681287" y="147637"/>
                </a:lnTo>
                <a:lnTo>
                  <a:pt x="2667000" y="126206"/>
                </a:lnTo>
                <a:lnTo>
                  <a:pt x="2650331" y="111918"/>
                </a:lnTo>
                <a:lnTo>
                  <a:pt x="2612231" y="88106"/>
                </a:lnTo>
                <a:lnTo>
                  <a:pt x="2566987" y="66675"/>
                </a:lnTo>
                <a:lnTo>
                  <a:pt x="2531268" y="54768"/>
                </a:lnTo>
                <a:lnTo>
                  <a:pt x="2443162" y="30956"/>
                </a:lnTo>
                <a:lnTo>
                  <a:pt x="2340768" y="11906"/>
                </a:lnTo>
                <a:lnTo>
                  <a:pt x="2224087" y="0"/>
                </a:lnTo>
                <a:lnTo>
                  <a:pt x="2176462" y="0"/>
                </a:lnTo>
                <a:lnTo>
                  <a:pt x="2095500" y="38100"/>
                </a:lnTo>
                <a:lnTo>
                  <a:pt x="2045493" y="47625"/>
                </a:lnTo>
                <a:lnTo>
                  <a:pt x="1835943" y="71437"/>
                </a:lnTo>
                <a:lnTo>
                  <a:pt x="1300162" y="133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7A2A0441-9DCC-4B02-89E5-46C19C0DEE8D}"/>
              </a:ext>
            </a:extLst>
          </p:cNvPr>
          <p:cNvSpPr/>
          <p:nvPr/>
        </p:nvSpPr>
        <p:spPr>
          <a:xfrm>
            <a:off x="4638675" y="2419350"/>
            <a:ext cx="2239963" cy="515938"/>
          </a:xfrm>
          <a:custGeom>
            <a:avLst/>
            <a:gdLst>
              <a:gd name="connsiteX0" fmla="*/ 650081 w 2240756"/>
              <a:gd name="connsiteY0" fmla="*/ 226219 h 516731"/>
              <a:gd name="connsiteX1" fmla="*/ 497681 w 2240756"/>
              <a:gd name="connsiteY1" fmla="*/ 242888 h 516731"/>
              <a:gd name="connsiteX2" fmla="*/ 390525 w 2240756"/>
              <a:gd name="connsiteY2" fmla="*/ 250031 h 516731"/>
              <a:gd name="connsiteX3" fmla="*/ 292894 w 2240756"/>
              <a:gd name="connsiteY3" fmla="*/ 250031 h 516731"/>
              <a:gd name="connsiteX4" fmla="*/ 207169 w 2240756"/>
              <a:gd name="connsiteY4" fmla="*/ 247650 h 516731"/>
              <a:gd name="connsiteX5" fmla="*/ 145256 w 2240756"/>
              <a:gd name="connsiteY5" fmla="*/ 240506 h 516731"/>
              <a:gd name="connsiteX6" fmla="*/ 104775 w 2240756"/>
              <a:gd name="connsiteY6" fmla="*/ 230981 h 516731"/>
              <a:gd name="connsiteX7" fmla="*/ 78581 w 2240756"/>
              <a:gd name="connsiteY7" fmla="*/ 221456 h 516731"/>
              <a:gd name="connsiteX8" fmla="*/ 52388 w 2240756"/>
              <a:gd name="connsiteY8" fmla="*/ 202406 h 516731"/>
              <a:gd name="connsiteX9" fmla="*/ 28575 w 2240756"/>
              <a:gd name="connsiteY9" fmla="*/ 195263 h 516731"/>
              <a:gd name="connsiteX10" fmla="*/ 14288 w 2240756"/>
              <a:gd name="connsiteY10" fmla="*/ 195263 h 516731"/>
              <a:gd name="connsiteX11" fmla="*/ 4763 w 2240756"/>
              <a:gd name="connsiteY11" fmla="*/ 200025 h 516731"/>
              <a:gd name="connsiteX12" fmla="*/ 0 w 2240756"/>
              <a:gd name="connsiteY12" fmla="*/ 216694 h 516731"/>
              <a:gd name="connsiteX13" fmla="*/ 9525 w 2240756"/>
              <a:gd name="connsiteY13" fmla="*/ 238125 h 516731"/>
              <a:gd name="connsiteX14" fmla="*/ 47625 w 2240756"/>
              <a:gd name="connsiteY14" fmla="*/ 288131 h 516731"/>
              <a:gd name="connsiteX15" fmla="*/ 97631 w 2240756"/>
              <a:gd name="connsiteY15" fmla="*/ 342900 h 516731"/>
              <a:gd name="connsiteX16" fmla="*/ 157163 w 2240756"/>
              <a:gd name="connsiteY16" fmla="*/ 400050 h 516731"/>
              <a:gd name="connsiteX17" fmla="*/ 211931 w 2240756"/>
              <a:gd name="connsiteY17" fmla="*/ 442913 h 516731"/>
              <a:gd name="connsiteX18" fmla="*/ 250031 w 2240756"/>
              <a:gd name="connsiteY18" fmla="*/ 466725 h 516731"/>
              <a:gd name="connsiteX19" fmla="*/ 297656 w 2240756"/>
              <a:gd name="connsiteY19" fmla="*/ 495300 h 516731"/>
              <a:gd name="connsiteX20" fmla="*/ 335756 w 2240756"/>
              <a:gd name="connsiteY20" fmla="*/ 514350 h 516731"/>
              <a:gd name="connsiteX21" fmla="*/ 345281 w 2240756"/>
              <a:gd name="connsiteY21" fmla="*/ 516731 h 516731"/>
              <a:gd name="connsiteX22" fmla="*/ 361950 w 2240756"/>
              <a:gd name="connsiteY22" fmla="*/ 516731 h 516731"/>
              <a:gd name="connsiteX23" fmla="*/ 438150 w 2240756"/>
              <a:gd name="connsiteY23" fmla="*/ 492919 h 516731"/>
              <a:gd name="connsiteX24" fmla="*/ 535781 w 2240756"/>
              <a:gd name="connsiteY24" fmla="*/ 457200 h 516731"/>
              <a:gd name="connsiteX25" fmla="*/ 604838 w 2240756"/>
              <a:gd name="connsiteY25" fmla="*/ 426244 h 516731"/>
              <a:gd name="connsiteX26" fmla="*/ 681038 w 2240756"/>
              <a:gd name="connsiteY26" fmla="*/ 407194 h 516731"/>
              <a:gd name="connsiteX27" fmla="*/ 835819 w 2240756"/>
              <a:gd name="connsiteY27" fmla="*/ 376238 h 516731"/>
              <a:gd name="connsiteX28" fmla="*/ 1064419 w 2240756"/>
              <a:gd name="connsiteY28" fmla="*/ 338138 h 516731"/>
              <a:gd name="connsiteX29" fmla="*/ 1250156 w 2240756"/>
              <a:gd name="connsiteY29" fmla="*/ 297656 h 516731"/>
              <a:gd name="connsiteX30" fmla="*/ 1459706 w 2240756"/>
              <a:gd name="connsiteY30" fmla="*/ 276225 h 516731"/>
              <a:gd name="connsiteX31" fmla="*/ 1676400 w 2240756"/>
              <a:gd name="connsiteY31" fmla="*/ 259556 h 516731"/>
              <a:gd name="connsiteX32" fmla="*/ 1833563 w 2240756"/>
              <a:gd name="connsiteY32" fmla="*/ 252413 h 516731"/>
              <a:gd name="connsiteX33" fmla="*/ 1959769 w 2240756"/>
              <a:gd name="connsiteY33" fmla="*/ 252413 h 516731"/>
              <a:gd name="connsiteX34" fmla="*/ 2114550 w 2240756"/>
              <a:gd name="connsiteY34" fmla="*/ 245269 h 516731"/>
              <a:gd name="connsiteX35" fmla="*/ 2188369 w 2240756"/>
              <a:gd name="connsiteY35" fmla="*/ 235744 h 516731"/>
              <a:gd name="connsiteX36" fmla="*/ 2207419 w 2240756"/>
              <a:gd name="connsiteY36" fmla="*/ 226219 h 516731"/>
              <a:gd name="connsiteX37" fmla="*/ 2224088 w 2240756"/>
              <a:gd name="connsiteY37" fmla="*/ 207169 h 516731"/>
              <a:gd name="connsiteX38" fmla="*/ 2240756 w 2240756"/>
              <a:gd name="connsiteY38" fmla="*/ 176213 h 516731"/>
              <a:gd name="connsiteX39" fmla="*/ 2240756 w 2240756"/>
              <a:gd name="connsiteY39" fmla="*/ 157163 h 516731"/>
              <a:gd name="connsiteX40" fmla="*/ 2231231 w 2240756"/>
              <a:gd name="connsiteY40" fmla="*/ 133350 h 516731"/>
              <a:gd name="connsiteX41" fmla="*/ 2216944 w 2240756"/>
              <a:gd name="connsiteY41" fmla="*/ 114300 h 516731"/>
              <a:gd name="connsiteX42" fmla="*/ 2195513 w 2240756"/>
              <a:gd name="connsiteY42" fmla="*/ 95250 h 516731"/>
              <a:gd name="connsiteX43" fmla="*/ 2147888 w 2240756"/>
              <a:gd name="connsiteY43" fmla="*/ 66675 h 516731"/>
              <a:gd name="connsiteX44" fmla="*/ 2081213 w 2240756"/>
              <a:gd name="connsiteY44" fmla="*/ 30956 h 516731"/>
              <a:gd name="connsiteX45" fmla="*/ 2009775 w 2240756"/>
              <a:gd name="connsiteY45" fmla="*/ 7144 h 516731"/>
              <a:gd name="connsiteX46" fmla="*/ 1950244 w 2240756"/>
              <a:gd name="connsiteY46" fmla="*/ 0 h 516731"/>
              <a:gd name="connsiteX47" fmla="*/ 1916906 w 2240756"/>
              <a:gd name="connsiteY47" fmla="*/ 7144 h 516731"/>
              <a:gd name="connsiteX48" fmla="*/ 1826419 w 2240756"/>
              <a:gd name="connsiteY48" fmla="*/ 35719 h 516731"/>
              <a:gd name="connsiteX49" fmla="*/ 1657350 w 2240756"/>
              <a:gd name="connsiteY49" fmla="*/ 69056 h 516731"/>
              <a:gd name="connsiteX50" fmla="*/ 1462088 w 2240756"/>
              <a:gd name="connsiteY50" fmla="*/ 97631 h 516731"/>
              <a:gd name="connsiteX51" fmla="*/ 1250156 w 2240756"/>
              <a:gd name="connsiteY51" fmla="*/ 116681 h 516731"/>
              <a:gd name="connsiteX52" fmla="*/ 1035844 w 2240756"/>
              <a:gd name="connsiteY52" fmla="*/ 161925 h 516731"/>
              <a:gd name="connsiteX53" fmla="*/ 797719 w 2240756"/>
              <a:gd name="connsiteY53" fmla="*/ 202406 h 516731"/>
              <a:gd name="connsiteX54" fmla="*/ 650081 w 2240756"/>
              <a:gd name="connsiteY54" fmla="*/ 226219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40756" h="516731">
                <a:moveTo>
                  <a:pt x="650081" y="226219"/>
                </a:moveTo>
                <a:lnTo>
                  <a:pt x="497681" y="242888"/>
                </a:lnTo>
                <a:lnTo>
                  <a:pt x="390525" y="250031"/>
                </a:lnTo>
                <a:lnTo>
                  <a:pt x="292894" y="250031"/>
                </a:lnTo>
                <a:lnTo>
                  <a:pt x="207169" y="247650"/>
                </a:lnTo>
                <a:lnTo>
                  <a:pt x="145256" y="240506"/>
                </a:lnTo>
                <a:lnTo>
                  <a:pt x="104775" y="230981"/>
                </a:lnTo>
                <a:lnTo>
                  <a:pt x="78581" y="221456"/>
                </a:lnTo>
                <a:lnTo>
                  <a:pt x="52388" y="202406"/>
                </a:lnTo>
                <a:lnTo>
                  <a:pt x="28575" y="195263"/>
                </a:lnTo>
                <a:lnTo>
                  <a:pt x="14288" y="195263"/>
                </a:lnTo>
                <a:lnTo>
                  <a:pt x="4763" y="200025"/>
                </a:lnTo>
                <a:lnTo>
                  <a:pt x="0" y="216694"/>
                </a:lnTo>
                <a:lnTo>
                  <a:pt x="9525" y="238125"/>
                </a:lnTo>
                <a:lnTo>
                  <a:pt x="47625" y="288131"/>
                </a:lnTo>
                <a:lnTo>
                  <a:pt x="97631" y="342900"/>
                </a:lnTo>
                <a:lnTo>
                  <a:pt x="157163" y="400050"/>
                </a:lnTo>
                <a:lnTo>
                  <a:pt x="211931" y="442913"/>
                </a:lnTo>
                <a:lnTo>
                  <a:pt x="250031" y="466725"/>
                </a:lnTo>
                <a:lnTo>
                  <a:pt x="297656" y="495300"/>
                </a:lnTo>
                <a:lnTo>
                  <a:pt x="335756" y="514350"/>
                </a:lnTo>
                <a:lnTo>
                  <a:pt x="345281" y="516731"/>
                </a:lnTo>
                <a:lnTo>
                  <a:pt x="361950" y="516731"/>
                </a:lnTo>
                <a:lnTo>
                  <a:pt x="438150" y="492919"/>
                </a:lnTo>
                <a:lnTo>
                  <a:pt x="535781" y="457200"/>
                </a:lnTo>
                <a:lnTo>
                  <a:pt x="604838" y="426244"/>
                </a:lnTo>
                <a:lnTo>
                  <a:pt x="681038" y="407194"/>
                </a:lnTo>
                <a:lnTo>
                  <a:pt x="835819" y="376238"/>
                </a:lnTo>
                <a:lnTo>
                  <a:pt x="1064419" y="338138"/>
                </a:lnTo>
                <a:lnTo>
                  <a:pt x="1250156" y="297656"/>
                </a:lnTo>
                <a:lnTo>
                  <a:pt x="1459706" y="276225"/>
                </a:lnTo>
                <a:lnTo>
                  <a:pt x="1676400" y="259556"/>
                </a:lnTo>
                <a:lnTo>
                  <a:pt x="1833563" y="252413"/>
                </a:lnTo>
                <a:lnTo>
                  <a:pt x="1959769" y="252413"/>
                </a:lnTo>
                <a:lnTo>
                  <a:pt x="2114550" y="245269"/>
                </a:lnTo>
                <a:lnTo>
                  <a:pt x="2188369" y="235744"/>
                </a:lnTo>
                <a:lnTo>
                  <a:pt x="2207419" y="226219"/>
                </a:lnTo>
                <a:lnTo>
                  <a:pt x="2224088" y="207169"/>
                </a:lnTo>
                <a:lnTo>
                  <a:pt x="2240756" y="176213"/>
                </a:lnTo>
                <a:lnTo>
                  <a:pt x="2240756" y="157163"/>
                </a:lnTo>
                <a:lnTo>
                  <a:pt x="2231231" y="133350"/>
                </a:lnTo>
                <a:lnTo>
                  <a:pt x="2216944" y="114300"/>
                </a:lnTo>
                <a:lnTo>
                  <a:pt x="2195513" y="95250"/>
                </a:lnTo>
                <a:lnTo>
                  <a:pt x="2147888" y="66675"/>
                </a:lnTo>
                <a:lnTo>
                  <a:pt x="2081213" y="30956"/>
                </a:lnTo>
                <a:lnTo>
                  <a:pt x="2009775" y="7144"/>
                </a:lnTo>
                <a:lnTo>
                  <a:pt x="1950244" y="0"/>
                </a:lnTo>
                <a:lnTo>
                  <a:pt x="1916906" y="7144"/>
                </a:lnTo>
                <a:lnTo>
                  <a:pt x="1826419" y="35719"/>
                </a:lnTo>
                <a:lnTo>
                  <a:pt x="1657350" y="69056"/>
                </a:lnTo>
                <a:lnTo>
                  <a:pt x="1462088" y="97631"/>
                </a:lnTo>
                <a:lnTo>
                  <a:pt x="1250156" y="116681"/>
                </a:lnTo>
                <a:lnTo>
                  <a:pt x="1035844" y="161925"/>
                </a:lnTo>
                <a:lnTo>
                  <a:pt x="797719" y="202406"/>
                </a:lnTo>
                <a:lnTo>
                  <a:pt x="650081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61F8BAF8-0B01-4B45-996C-BE5876F2808F}"/>
              </a:ext>
            </a:extLst>
          </p:cNvPr>
          <p:cNvSpPr/>
          <p:nvPr/>
        </p:nvSpPr>
        <p:spPr>
          <a:xfrm>
            <a:off x="4732338" y="3252788"/>
            <a:ext cx="2030412" cy="488950"/>
          </a:xfrm>
          <a:custGeom>
            <a:avLst/>
            <a:gdLst>
              <a:gd name="connsiteX0" fmla="*/ 859631 w 2031206"/>
              <a:gd name="connsiteY0" fmla="*/ 150018 h 488156"/>
              <a:gd name="connsiteX1" fmla="*/ 623887 w 2031206"/>
              <a:gd name="connsiteY1" fmla="*/ 197643 h 488156"/>
              <a:gd name="connsiteX2" fmla="*/ 526256 w 2031206"/>
              <a:gd name="connsiteY2" fmla="*/ 216693 h 488156"/>
              <a:gd name="connsiteX3" fmla="*/ 428625 w 2031206"/>
              <a:gd name="connsiteY3" fmla="*/ 230981 h 488156"/>
              <a:gd name="connsiteX4" fmla="*/ 361950 w 2031206"/>
              <a:gd name="connsiteY4" fmla="*/ 240506 h 488156"/>
              <a:gd name="connsiteX5" fmla="*/ 302419 w 2031206"/>
              <a:gd name="connsiteY5" fmla="*/ 245268 h 488156"/>
              <a:gd name="connsiteX6" fmla="*/ 252412 w 2031206"/>
              <a:gd name="connsiteY6" fmla="*/ 242887 h 488156"/>
              <a:gd name="connsiteX7" fmla="*/ 200025 w 2031206"/>
              <a:gd name="connsiteY7" fmla="*/ 235743 h 488156"/>
              <a:gd name="connsiteX8" fmla="*/ 154781 w 2031206"/>
              <a:gd name="connsiteY8" fmla="*/ 221456 h 488156"/>
              <a:gd name="connsiteX9" fmla="*/ 119062 w 2031206"/>
              <a:gd name="connsiteY9" fmla="*/ 207168 h 488156"/>
              <a:gd name="connsiteX10" fmla="*/ 85725 w 2031206"/>
              <a:gd name="connsiteY10" fmla="*/ 192881 h 488156"/>
              <a:gd name="connsiteX11" fmla="*/ 33337 w 2031206"/>
              <a:gd name="connsiteY11" fmla="*/ 164306 h 488156"/>
              <a:gd name="connsiteX12" fmla="*/ 11906 w 2031206"/>
              <a:gd name="connsiteY12" fmla="*/ 159543 h 488156"/>
              <a:gd name="connsiteX13" fmla="*/ 2381 w 2031206"/>
              <a:gd name="connsiteY13" fmla="*/ 161925 h 488156"/>
              <a:gd name="connsiteX14" fmla="*/ 0 w 2031206"/>
              <a:gd name="connsiteY14" fmla="*/ 169068 h 488156"/>
              <a:gd name="connsiteX15" fmla="*/ 0 w 2031206"/>
              <a:gd name="connsiteY15" fmla="*/ 185737 h 488156"/>
              <a:gd name="connsiteX16" fmla="*/ 14287 w 2031206"/>
              <a:gd name="connsiteY16" fmla="*/ 228600 h 488156"/>
              <a:gd name="connsiteX17" fmla="*/ 42862 w 2031206"/>
              <a:gd name="connsiteY17" fmla="*/ 280987 h 488156"/>
              <a:gd name="connsiteX18" fmla="*/ 69056 w 2031206"/>
              <a:gd name="connsiteY18" fmla="*/ 323850 h 488156"/>
              <a:gd name="connsiteX19" fmla="*/ 97631 w 2031206"/>
              <a:gd name="connsiteY19" fmla="*/ 364331 h 488156"/>
              <a:gd name="connsiteX20" fmla="*/ 133350 w 2031206"/>
              <a:gd name="connsiteY20" fmla="*/ 404812 h 488156"/>
              <a:gd name="connsiteX21" fmla="*/ 176212 w 2031206"/>
              <a:gd name="connsiteY21" fmla="*/ 440531 h 488156"/>
              <a:gd name="connsiteX22" fmla="*/ 223837 w 2031206"/>
              <a:gd name="connsiteY22" fmla="*/ 466725 h 488156"/>
              <a:gd name="connsiteX23" fmla="*/ 264319 w 2031206"/>
              <a:gd name="connsiteY23" fmla="*/ 483393 h 488156"/>
              <a:gd name="connsiteX24" fmla="*/ 302419 w 2031206"/>
              <a:gd name="connsiteY24" fmla="*/ 488156 h 488156"/>
              <a:gd name="connsiteX25" fmla="*/ 359569 w 2031206"/>
              <a:gd name="connsiteY25" fmla="*/ 466725 h 488156"/>
              <a:gd name="connsiteX26" fmla="*/ 509587 w 2031206"/>
              <a:gd name="connsiteY26" fmla="*/ 411956 h 488156"/>
              <a:gd name="connsiteX27" fmla="*/ 652462 w 2031206"/>
              <a:gd name="connsiteY27" fmla="*/ 371475 h 488156"/>
              <a:gd name="connsiteX28" fmla="*/ 876300 w 2031206"/>
              <a:gd name="connsiteY28" fmla="*/ 323850 h 488156"/>
              <a:gd name="connsiteX29" fmla="*/ 988219 w 2031206"/>
              <a:gd name="connsiteY29" fmla="*/ 302418 h 488156"/>
              <a:gd name="connsiteX30" fmla="*/ 1152525 w 2031206"/>
              <a:gd name="connsiteY30" fmla="*/ 266700 h 488156"/>
              <a:gd name="connsiteX31" fmla="*/ 1343025 w 2031206"/>
              <a:gd name="connsiteY31" fmla="*/ 257175 h 488156"/>
              <a:gd name="connsiteX32" fmla="*/ 1500187 w 2031206"/>
              <a:gd name="connsiteY32" fmla="*/ 240506 h 488156"/>
              <a:gd name="connsiteX33" fmla="*/ 1650206 w 2031206"/>
              <a:gd name="connsiteY33" fmla="*/ 228600 h 488156"/>
              <a:gd name="connsiteX34" fmla="*/ 1781175 w 2031206"/>
              <a:gd name="connsiteY34" fmla="*/ 223837 h 488156"/>
              <a:gd name="connsiteX35" fmla="*/ 1871662 w 2031206"/>
              <a:gd name="connsiteY35" fmla="*/ 221456 h 488156"/>
              <a:gd name="connsiteX36" fmla="*/ 1926431 w 2031206"/>
              <a:gd name="connsiteY36" fmla="*/ 211931 h 488156"/>
              <a:gd name="connsiteX37" fmla="*/ 1971675 w 2031206"/>
              <a:gd name="connsiteY37" fmla="*/ 195262 h 488156"/>
              <a:gd name="connsiteX38" fmla="*/ 2002631 w 2031206"/>
              <a:gd name="connsiteY38" fmla="*/ 180975 h 488156"/>
              <a:gd name="connsiteX39" fmla="*/ 2024062 w 2031206"/>
              <a:gd name="connsiteY39" fmla="*/ 159543 h 488156"/>
              <a:gd name="connsiteX40" fmla="*/ 2031206 w 2031206"/>
              <a:gd name="connsiteY40" fmla="*/ 135731 h 488156"/>
              <a:gd name="connsiteX41" fmla="*/ 2026444 w 2031206"/>
              <a:gd name="connsiteY41" fmla="*/ 114300 h 488156"/>
              <a:gd name="connsiteX42" fmla="*/ 2009775 w 2031206"/>
              <a:gd name="connsiteY42" fmla="*/ 90487 h 488156"/>
              <a:gd name="connsiteX43" fmla="*/ 1983581 w 2031206"/>
              <a:gd name="connsiteY43" fmla="*/ 69056 h 488156"/>
              <a:gd name="connsiteX44" fmla="*/ 1919287 w 2031206"/>
              <a:gd name="connsiteY44" fmla="*/ 35718 h 488156"/>
              <a:gd name="connsiteX45" fmla="*/ 1878806 w 2031206"/>
              <a:gd name="connsiteY45" fmla="*/ 19050 h 488156"/>
              <a:gd name="connsiteX46" fmla="*/ 1826419 w 2031206"/>
              <a:gd name="connsiteY46" fmla="*/ 7143 h 488156"/>
              <a:gd name="connsiteX47" fmla="*/ 1759744 w 2031206"/>
              <a:gd name="connsiteY47" fmla="*/ 0 h 488156"/>
              <a:gd name="connsiteX48" fmla="*/ 1716881 w 2031206"/>
              <a:gd name="connsiteY48" fmla="*/ 9525 h 488156"/>
              <a:gd name="connsiteX49" fmla="*/ 1609725 w 2031206"/>
              <a:gd name="connsiteY49" fmla="*/ 40481 h 488156"/>
              <a:gd name="connsiteX50" fmla="*/ 1528762 w 2031206"/>
              <a:gd name="connsiteY50" fmla="*/ 52387 h 488156"/>
              <a:gd name="connsiteX51" fmla="*/ 1397794 w 2031206"/>
              <a:gd name="connsiteY51" fmla="*/ 66675 h 488156"/>
              <a:gd name="connsiteX52" fmla="*/ 1154906 w 2031206"/>
              <a:gd name="connsiteY52" fmla="*/ 90487 h 488156"/>
              <a:gd name="connsiteX53" fmla="*/ 859631 w 2031206"/>
              <a:gd name="connsiteY53" fmla="*/ 150018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1206" h="488156">
                <a:moveTo>
                  <a:pt x="859631" y="150018"/>
                </a:moveTo>
                <a:lnTo>
                  <a:pt x="623887" y="197643"/>
                </a:lnTo>
                <a:lnTo>
                  <a:pt x="526256" y="216693"/>
                </a:lnTo>
                <a:lnTo>
                  <a:pt x="428625" y="230981"/>
                </a:lnTo>
                <a:lnTo>
                  <a:pt x="361950" y="240506"/>
                </a:lnTo>
                <a:lnTo>
                  <a:pt x="302419" y="245268"/>
                </a:lnTo>
                <a:lnTo>
                  <a:pt x="252412" y="242887"/>
                </a:lnTo>
                <a:lnTo>
                  <a:pt x="200025" y="235743"/>
                </a:lnTo>
                <a:lnTo>
                  <a:pt x="154781" y="221456"/>
                </a:lnTo>
                <a:lnTo>
                  <a:pt x="119062" y="207168"/>
                </a:lnTo>
                <a:lnTo>
                  <a:pt x="85725" y="192881"/>
                </a:lnTo>
                <a:lnTo>
                  <a:pt x="33337" y="164306"/>
                </a:lnTo>
                <a:lnTo>
                  <a:pt x="11906" y="159543"/>
                </a:lnTo>
                <a:lnTo>
                  <a:pt x="2381" y="161925"/>
                </a:lnTo>
                <a:lnTo>
                  <a:pt x="0" y="169068"/>
                </a:lnTo>
                <a:lnTo>
                  <a:pt x="0" y="185737"/>
                </a:lnTo>
                <a:lnTo>
                  <a:pt x="14287" y="228600"/>
                </a:lnTo>
                <a:lnTo>
                  <a:pt x="42862" y="280987"/>
                </a:lnTo>
                <a:lnTo>
                  <a:pt x="69056" y="323850"/>
                </a:lnTo>
                <a:lnTo>
                  <a:pt x="97631" y="364331"/>
                </a:lnTo>
                <a:lnTo>
                  <a:pt x="133350" y="404812"/>
                </a:lnTo>
                <a:lnTo>
                  <a:pt x="176212" y="440531"/>
                </a:lnTo>
                <a:lnTo>
                  <a:pt x="223837" y="466725"/>
                </a:lnTo>
                <a:lnTo>
                  <a:pt x="264319" y="483393"/>
                </a:lnTo>
                <a:lnTo>
                  <a:pt x="302419" y="488156"/>
                </a:lnTo>
                <a:lnTo>
                  <a:pt x="359569" y="466725"/>
                </a:lnTo>
                <a:lnTo>
                  <a:pt x="509587" y="411956"/>
                </a:lnTo>
                <a:lnTo>
                  <a:pt x="652462" y="371475"/>
                </a:lnTo>
                <a:lnTo>
                  <a:pt x="876300" y="323850"/>
                </a:lnTo>
                <a:lnTo>
                  <a:pt x="988219" y="302418"/>
                </a:lnTo>
                <a:lnTo>
                  <a:pt x="1152525" y="266700"/>
                </a:lnTo>
                <a:lnTo>
                  <a:pt x="1343025" y="257175"/>
                </a:lnTo>
                <a:lnTo>
                  <a:pt x="1500187" y="240506"/>
                </a:lnTo>
                <a:lnTo>
                  <a:pt x="1650206" y="228600"/>
                </a:lnTo>
                <a:lnTo>
                  <a:pt x="1781175" y="223837"/>
                </a:lnTo>
                <a:lnTo>
                  <a:pt x="1871662" y="221456"/>
                </a:lnTo>
                <a:lnTo>
                  <a:pt x="1926431" y="211931"/>
                </a:lnTo>
                <a:lnTo>
                  <a:pt x="1971675" y="195262"/>
                </a:lnTo>
                <a:lnTo>
                  <a:pt x="2002631" y="180975"/>
                </a:lnTo>
                <a:lnTo>
                  <a:pt x="2024062" y="159543"/>
                </a:lnTo>
                <a:lnTo>
                  <a:pt x="2031206" y="135731"/>
                </a:lnTo>
                <a:lnTo>
                  <a:pt x="2026444" y="114300"/>
                </a:lnTo>
                <a:lnTo>
                  <a:pt x="2009775" y="90487"/>
                </a:lnTo>
                <a:lnTo>
                  <a:pt x="1983581" y="69056"/>
                </a:lnTo>
                <a:lnTo>
                  <a:pt x="1919287" y="35718"/>
                </a:lnTo>
                <a:lnTo>
                  <a:pt x="1878806" y="19050"/>
                </a:lnTo>
                <a:lnTo>
                  <a:pt x="1826419" y="7143"/>
                </a:lnTo>
                <a:lnTo>
                  <a:pt x="1759744" y="0"/>
                </a:lnTo>
                <a:lnTo>
                  <a:pt x="1716881" y="9525"/>
                </a:lnTo>
                <a:lnTo>
                  <a:pt x="1609725" y="40481"/>
                </a:lnTo>
                <a:lnTo>
                  <a:pt x="1528762" y="52387"/>
                </a:lnTo>
                <a:lnTo>
                  <a:pt x="1397794" y="66675"/>
                </a:lnTo>
                <a:lnTo>
                  <a:pt x="1154906" y="90487"/>
                </a:lnTo>
                <a:lnTo>
                  <a:pt x="859631" y="150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0F24ABCF-5243-4F53-BBCA-1D68567B3781}"/>
              </a:ext>
            </a:extLst>
          </p:cNvPr>
          <p:cNvSpPr/>
          <p:nvPr/>
        </p:nvSpPr>
        <p:spPr>
          <a:xfrm>
            <a:off x="4129088" y="4054475"/>
            <a:ext cx="3168650" cy="579438"/>
          </a:xfrm>
          <a:custGeom>
            <a:avLst/>
            <a:gdLst>
              <a:gd name="connsiteX0" fmla="*/ 1050916 w 3168203"/>
              <a:gd name="connsiteY0" fmla="*/ 242123 h 579550"/>
              <a:gd name="connsiteX1" fmla="*/ 1568647 w 3168203"/>
              <a:gd name="connsiteY1" fmla="*/ 151971 h 579550"/>
              <a:gd name="connsiteX2" fmla="*/ 1756678 w 3168203"/>
              <a:gd name="connsiteY2" fmla="*/ 110759 h 579550"/>
              <a:gd name="connsiteX3" fmla="*/ 1970467 w 3168203"/>
              <a:gd name="connsiteY3" fmla="*/ 97880 h 579550"/>
              <a:gd name="connsiteX4" fmla="*/ 2155923 w 3168203"/>
              <a:gd name="connsiteY4" fmla="*/ 87577 h 579550"/>
              <a:gd name="connsiteX5" fmla="*/ 2400622 w 3168203"/>
              <a:gd name="connsiteY5" fmla="*/ 64395 h 579550"/>
              <a:gd name="connsiteX6" fmla="*/ 2598956 w 3168203"/>
              <a:gd name="connsiteY6" fmla="*/ 38637 h 579550"/>
              <a:gd name="connsiteX7" fmla="*/ 2720018 w 3168203"/>
              <a:gd name="connsiteY7" fmla="*/ 15455 h 579550"/>
              <a:gd name="connsiteX8" fmla="*/ 2766382 w 3168203"/>
              <a:gd name="connsiteY8" fmla="*/ 5152 h 579550"/>
              <a:gd name="connsiteX9" fmla="*/ 2779261 w 3168203"/>
              <a:gd name="connsiteY9" fmla="*/ 2576 h 579550"/>
              <a:gd name="connsiteX10" fmla="*/ 2812746 w 3168203"/>
              <a:gd name="connsiteY10" fmla="*/ 0 h 579550"/>
              <a:gd name="connsiteX11" fmla="*/ 2884867 w 3168203"/>
              <a:gd name="connsiteY11" fmla="*/ 15455 h 579550"/>
              <a:gd name="connsiteX12" fmla="*/ 2944110 w 3168203"/>
              <a:gd name="connsiteY12" fmla="*/ 30910 h 579550"/>
              <a:gd name="connsiteX13" fmla="*/ 2987898 w 3168203"/>
              <a:gd name="connsiteY13" fmla="*/ 48940 h 579550"/>
              <a:gd name="connsiteX14" fmla="*/ 3041990 w 3168203"/>
              <a:gd name="connsiteY14" fmla="*/ 72122 h 579550"/>
              <a:gd name="connsiteX15" fmla="*/ 3070323 w 3168203"/>
              <a:gd name="connsiteY15" fmla="*/ 87577 h 579550"/>
              <a:gd name="connsiteX16" fmla="*/ 3090929 w 3168203"/>
              <a:gd name="connsiteY16" fmla="*/ 103031 h 579550"/>
              <a:gd name="connsiteX17" fmla="*/ 3121839 w 3168203"/>
              <a:gd name="connsiteY17" fmla="*/ 128789 h 579550"/>
              <a:gd name="connsiteX18" fmla="*/ 3145021 w 3168203"/>
              <a:gd name="connsiteY18" fmla="*/ 151971 h 579550"/>
              <a:gd name="connsiteX19" fmla="*/ 3157899 w 3168203"/>
              <a:gd name="connsiteY19" fmla="*/ 170001 h 579550"/>
              <a:gd name="connsiteX20" fmla="*/ 3165627 w 3168203"/>
              <a:gd name="connsiteY20" fmla="*/ 188032 h 579550"/>
              <a:gd name="connsiteX21" fmla="*/ 3168203 w 3168203"/>
              <a:gd name="connsiteY21" fmla="*/ 213790 h 579550"/>
              <a:gd name="connsiteX22" fmla="*/ 3163051 w 3168203"/>
              <a:gd name="connsiteY22" fmla="*/ 242123 h 579550"/>
              <a:gd name="connsiteX23" fmla="*/ 3147596 w 3168203"/>
              <a:gd name="connsiteY23" fmla="*/ 267881 h 579550"/>
              <a:gd name="connsiteX24" fmla="*/ 3121839 w 3168203"/>
              <a:gd name="connsiteY24" fmla="*/ 283336 h 579550"/>
              <a:gd name="connsiteX25" fmla="*/ 3072899 w 3168203"/>
              <a:gd name="connsiteY25" fmla="*/ 296214 h 579550"/>
              <a:gd name="connsiteX26" fmla="*/ 3005929 w 3168203"/>
              <a:gd name="connsiteY26" fmla="*/ 301366 h 579550"/>
              <a:gd name="connsiteX27" fmla="*/ 2920928 w 3168203"/>
              <a:gd name="connsiteY27" fmla="*/ 298790 h 579550"/>
              <a:gd name="connsiteX28" fmla="*/ 2781836 w 3168203"/>
              <a:gd name="connsiteY28" fmla="*/ 285911 h 579550"/>
              <a:gd name="connsiteX29" fmla="*/ 2598956 w 3168203"/>
              <a:gd name="connsiteY29" fmla="*/ 273032 h 579550"/>
              <a:gd name="connsiteX30" fmla="*/ 2410925 w 3168203"/>
              <a:gd name="connsiteY30" fmla="*/ 267881 h 579550"/>
              <a:gd name="connsiteX31" fmla="*/ 2222893 w 3168203"/>
              <a:gd name="connsiteY31" fmla="*/ 273032 h 579550"/>
              <a:gd name="connsiteX32" fmla="*/ 1936982 w 3168203"/>
              <a:gd name="connsiteY32" fmla="*/ 283336 h 579550"/>
              <a:gd name="connsiteX33" fmla="*/ 1725769 w 3168203"/>
              <a:gd name="connsiteY33" fmla="*/ 293639 h 579550"/>
              <a:gd name="connsiteX34" fmla="*/ 1558343 w 3168203"/>
              <a:gd name="connsiteY34" fmla="*/ 332275 h 579550"/>
              <a:gd name="connsiteX35" fmla="*/ 1316221 w 3168203"/>
              <a:gd name="connsiteY35" fmla="*/ 373488 h 579550"/>
              <a:gd name="connsiteX36" fmla="*/ 1017431 w 3168203"/>
              <a:gd name="connsiteY36" fmla="*/ 425003 h 579550"/>
              <a:gd name="connsiteX37" fmla="*/ 659398 w 3168203"/>
              <a:gd name="connsiteY37" fmla="*/ 499701 h 579550"/>
              <a:gd name="connsiteX38" fmla="*/ 443033 w 3168203"/>
              <a:gd name="connsiteY38" fmla="*/ 556368 h 579550"/>
              <a:gd name="connsiteX39" fmla="*/ 370911 w 3168203"/>
              <a:gd name="connsiteY39" fmla="*/ 579550 h 579550"/>
              <a:gd name="connsiteX40" fmla="*/ 337426 w 3168203"/>
              <a:gd name="connsiteY40" fmla="*/ 569246 h 579550"/>
              <a:gd name="connsiteX41" fmla="*/ 267880 w 3168203"/>
              <a:gd name="connsiteY41" fmla="*/ 525458 h 579550"/>
              <a:gd name="connsiteX42" fmla="*/ 208638 w 3168203"/>
              <a:gd name="connsiteY42" fmla="*/ 484246 h 579550"/>
              <a:gd name="connsiteX43" fmla="*/ 154546 w 3168203"/>
              <a:gd name="connsiteY43" fmla="*/ 435306 h 579550"/>
              <a:gd name="connsiteX44" fmla="*/ 90152 w 3168203"/>
              <a:gd name="connsiteY44" fmla="*/ 365760 h 579550"/>
              <a:gd name="connsiteX45" fmla="*/ 43788 w 3168203"/>
              <a:gd name="connsiteY45" fmla="*/ 309093 h 579550"/>
              <a:gd name="connsiteX46" fmla="*/ 5151 w 3168203"/>
              <a:gd name="connsiteY46" fmla="*/ 249850 h 579550"/>
              <a:gd name="connsiteX47" fmla="*/ 0 w 3168203"/>
              <a:gd name="connsiteY47" fmla="*/ 231820 h 579550"/>
              <a:gd name="connsiteX48" fmla="*/ 2576 w 3168203"/>
              <a:gd name="connsiteY48" fmla="*/ 216365 h 579550"/>
              <a:gd name="connsiteX49" fmla="*/ 18030 w 3168203"/>
              <a:gd name="connsiteY49" fmla="*/ 211214 h 579550"/>
              <a:gd name="connsiteX50" fmla="*/ 30909 w 3168203"/>
              <a:gd name="connsiteY50" fmla="*/ 213790 h 579550"/>
              <a:gd name="connsiteX51" fmla="*/ 77273 w 3168203"/>
              <a:gd name="connsiteY51" fmla="*/ 234396 h 579550"/>
              <a:gd name="connsiteX52" fmla="*/ 144243 w 3168203"/>
              <a:gd name="connsiteY52" fmla="*/ 270457 h 579550"/>
              <a:gd name="connsiteX53" fmla="*/ 244698 w 3168203"/>
              <a:gd name="connsiteY53" fmla="*/ 311669 h 579550"/>
              <a:gd name="connsiteX54" fmla="*/ 291062 w 3168203"/>
              <a:gd name="connsiteY54" fmla="*/ 324548 h 579550"/>
              <a:gd name="connsiteX55" fmla="*/ 345154 w 3168203"/>
              <a:gd name="connsiteY55" fmla="*/ 334851 h 579550"/>
              <a:gd name="connsiteX56" fmla="*/ 419851 w 3168203"/>
              <a:gd name="connsiteY56" fmla="*/ 334851 h 579550"/>
              <a:gd name="connsiteX57" fmla="*/ 649095 w 3168203"/>
              <a:gd name="connsiteY57" fmla="*/ 306517 h 579550"/>
              <a:gd name="connsiteX58" fmla="*/ 1050916 w 3168203"/>
              <a:gd name="connsiteY58" fmla="*/ 242123 h 5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168203" h="579550">
                <a:moveTo>
                  <a:pt x="1050916" y="242123"/>
                </a:moveTo>
                <a:lnTo>
                  <a:pt x="1568647" y="151971"/>
                </a:lnTo>
                <a:lnTo>
                  <a:pt x="1756678" y="110759"/>
                </a:lnTo>
                <a:lnTo>
                  <a:pt x="1970467" y="97880"/>
                </a:lnTo>
                <a:lnTo>
                  <a:pt x="2155923" y="87577"/>
                </a:lnTo>
                <a:lnTo>
                  <a:pt x="2400622" y="64395"/>
                </a:lnTo>
                <a:lnTo>
                  <a:pt x="2598956" y="38637"/>
                </a:lnTo>
                <a:lnTo>
                  <a:pt x="2720018" y="15455"/>
                </a:lnTo>
                <a:lnTo>
                  <a:pt x="2766382" y="5152"/>
                </a:lnTo>
                <a:lnTo>
                  <a:pt x="2779261" y="2576"/>
                </a:lnTo>
                <a:lnTo>
                  <a:pt x="2812746" y="0"/>
                </a:lnTo>
                <a:lnTo>
                  <a:pt x="2884867" y="15455"/>
                </a:lnTo>
                <a:lnTo>
                  <a:pt x="2944110" y="30910"/>
                </a:lnTo>
                <a:lnTo>
                  <a:pt x="2987898" y="48940"/>
                </a:lnTo>
                <a:lnTo>
                  <a:pt x="3041990" y="72122"/>
                </a:lnTo>
                <a:lnTo>
                  <a:pt x="3070323" y="87577"/>
                </a:lnTo>
                <a:lnTo>
                  <a:pt x="3090929" y="103031"/>
                </a:lnTo>
                <a:lnTo>
                  <a:pt x="3121839" y="128789"/>
                </a:lnTo>
                <a:lnTo>
                  <a:pt x="3145021" y="151971"/>
                </a:lnTo>
                <a:lnTo>
                  <a:pt x="3157899" y="170001"/>
                </a:lnTo>
                <a:lnTo>
                  <a:pt x="3165627" y="188032"/>
                </a:lnTo>
                <a:lnTo>
                  <a:pt x="3168203" y="213790"/>
                </a:lnTo>
                <a:lnTo>
                  <a:pt x="3163051" y="242123"/>
                </a:lnTo>
                <a:lnTo>
                  <a:pt x="3147596" y="267881"/>
                </a:lnTo>
                <a:lnTo>
                  <a:pt x="3121839" y="283336"/>
                </a:lnTo>
                <a:lnTo>
                  <a:pt x="3072899" y="296214"/>
                </a:lnTo>
                <a:lnTo>
                  <a:pt x="3005929" y="301366"/>
                </a:lnTo>
                <a:lnTo>
                  <a:pt x="2920928" y="298790"/>
                </a:lnTo>
                <a:lnTo>
                  <a:pt x="2781836" y="285911"/>
                </a:lnTo>
                <a:lnTo>
                  <a:pt x="2598956" y="273032"/>
                </a:lnTo>
                <a:lnTo>
                  <a:pt x="2410925" y="267881"/>
                </a:lnTo>
                <a:lnTo>
                  <a:pt x="2222893" y="273032"/>
                </a:lnTo>
                <a:lnTo>
                  <a:pt x="1936982" y="283336"/>
                </a:lnTo>
                <a:lnTo>
                  <a:pt x="1725769" y="293639"/>
                </a:lnTo>
                <a:lnTo>
                  <a:pt x="1558343" y="332275"/>
                </a:lnTo>
                <a:lnTo>
                  <a:pt x="1316221" y="373488"/>
                </a:lnTo>
                <a:lnTo>
                  <a:pt x="1017431" y="425003"/>
                </a:lnTo>
                <a:lnTo>
                  <a:pt x="659398" y="499701"/>
                </a:lnTo>
                <a:lnTo>
                  <a:pt x="443033" y="556368"/>
                </a:lnTo>
                <a:lnTo>
                  <a:pt x="370911" y="579550"/>
                </a:lnTo>
                <a:lnTo>
                  <a:pt x="337426" y="569246"/>
                </a:lnTo>
                <a:lnTo>
                  <a:pt x="267880" y="525458"/>
                </a:lnTo>
                <a:lnTo>
                  <a:pt x="208638" y="484246"/>
                </a:lnTo>
                <a:lnTo>
                  <a:pt x="154546" y="435306"/>
                </a:lnTo>
                <a:lnTo>
                  <a:pt x="90152" y="365760"/>
                </a:lnTo>
                <a:lnTo>
                  <a:pt x="43788" y="309093"/>
                </a:lnTo>
                <a:lnTo>
                  <a:pt x="5151" y="249850"/>
                </a:lnTo>
                <a:lnTo>
                  <a:pt x="0" y="231820"/>
                </a:lnTo>
                <a:lnTo>
                  <a:pt x="2576" y="216365"/>
                </a:lnTo>
                <a:lnTo>
                  <a:pt x="18030" y="211214"/>
                </a:lnTo>
                <a:lnTo>
                  <a:pt x="30909" y="213790"/>
                </a:lnTo>
                <a:lnTo>
                  <a:pt x="77273" y="234396"/>
                </a:lnTo>
                <a:lnTo>
                  <a:pt x="144243" y="270457"/>
                </a:lnTo>
                <a:lnTo>
                  <a:pt x="244698" y="311669"/>
                </a:lnTo>
                <a:lnTo>
                  <a:pt x="291062" y="324548"/>
                </a:lnTo>
                <a:lnTo>
                  <a:pt x="345154" y="334851"/>
                </a:lnTo>
                <a:lnTo>
                  <a:pt x="419851" y="334851"/>
                </a:lnTo>
                <a:lnTo>
                  <a:pt x="649095" y="306517"/>
                </a:lnTo>
                <a:lnTo>
                  <a:pt x="1050916" y="2421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D729A2A5-936E-4E91-AFF2-95028AB97032}"/>
              </a:ext>
            </a:extLst>
          </p:cNvPr>
          <p:cNvSpPr/>
          <p:nvPr/>
        </p:nvSpPr>
        <p:spPr>
          <a:xfrm rot="16200000">
            <a:off x="3691732" y="3813969"/>
            <a:ext cx="4110037" cy="479425"/>
          </a:xfrm>
          <a:custGeom>
            <a:avLst/>
            <a:gdLst>
              <a:gd name="connsiteX0" fmla="*/ 1006180 w 4109701"/>
              <a:gd name="connsiteY0" fmla="*/ 159765 h 479295"/>
              <a:gd name="connsiteX1" fmla="*/ 1318912 w 4109701"/>
              <a:gd name="connsiteY1" fmla="*/ 166563 h 479295"/>
              <a:gd name="connsiteX2" fmla="*/ 1672434 w 4109701"/>
              <a:gd name="connsiteY2" fmla="*/ 169963 h 479295"/>
              <a:gd name="connsiteX3" fmla="*/ 1866192 w 4109701"/>
              <a:gd name="connsiteY3" fmla="*/ 193757 h 479295"/>
              <a:gd name="connsiteX4" fmla="*/ 2134733 w 4109701"/>
              <a:gd name="connsiteY4" fmla="*/ 190358 h 479295"/>
              <a:gd name="connsiteX5" fmla="*/ 2542644 w 4109701"/>
              <a:gd name="connsiteY5" fmla="*/ 190358 h 479295"/>
              <a:gd name="connsiteX6" fmla="*/ 2831581 w 4109701"/>
              <a:gd name="connsiteY6" fmla="*/ 190358 h 479295"/>
              <a:gd name="connsiteX7" fmla="*/ 3358465 w 4109701"/>
              <a:gd name="connsiteY7" fmla="*/ 190358 h 479295"/>
              <a:gd name="connsiteX8" fmla="*/ 3480839 w 4109701"/>
              <a:gd name="connsiteY8" fmla="*/ 169963 h 479295"/>
              <a:gd name="connsiteX9" fmla="*/ 3616809 w 4109701"/>
              <a:gd name="connsiteY9" fmla="*/ 166563 h 479295"/>
              <a:gd name="connsiteX10" fmla="*/ 3715387 w 4109701"/>
              <a:gd name="connsiteY10" fmla="*/ 156365 h 479295"/>
              <a:gd name="connsiteX11" fmla="*/ 3783373 w 4109701"/>
              <a:gd name="connsiteY11" fmla="*/ 139369 h 479295"/>
              <a:gd name="connsiteX12" fmla="*/ 3837761 w 4109701"/>
              <a:gd name="connsiteY12" fmla="*/ 118974 h 479295"/>
              <a:gd name="connsiteX13" fmla="*/ 3881951 w 4109701"/>
              <a:gd name="connsiteY13" fmla="*/ 91780 h 479295"/>
              <a:gd name="connsiteX14" fmla="*/ 3932940 w 4109701"/>
              <a:gd name="connsiteY14" fmla="*/ 64586 h 479295"/>
              <a:gd name="connsiteX15" fmla="*/ 3994126 w 4109701"/>
              <a:gd name="connsiteY15" fmla="*/ 37392 h 479295"/>
              <a:gd name="connsiteX16" fmla="*/ 4045115 w 4109701"/>
              <a:gd name="connsiteY16" fmla="*/ 16996 h 479295"/>
              <a:gd name="connsiteX17" fmla="*/ 4106302 w 4109701"/>
              <a:gd name="connsiteY17" fmla="*/ 0 h 479295"/>
              <a:gd name="connsiteX18" fmla="*/ 4109701 w 4109701"/>
              <a:gd name="connsiteY18" fmla="*/ 33992 h 479295"/>
              <a:gd name="connsiteX19" fmla="*/ 4058712 w 4109701"/>
              <a:gd name="connsiteY19" fmla="*/ 84981 h 479295"/>
              <a:gd name="connsiteX20" fmla="*/ 4004324 w 4109701"/>
              <a:gd name="connsiteY20" fmla="*/ 149567 h 479295"/>
              <a:gd name="connsiteX21" fmla="*/ 3956735 w 4109701"/>
              <a:gd name="connsiteY21" fmla="*/ 214153 h 479295"/>
              <a:gd name="connsiteX22" fmla="*/ 3919343 w 4109701"/>
              <a:gd name="connsiteY22" fmla="*/ 271940 h 479295"/>
              <a:gd name="connsiteX23" fmla="*/ 3881951 w 4109701"/>
              <a:gd name="connsiteY23" fmla="*/ 336526 h 479295"/>
              <a:gd name="connsiteX24" fmla="*/ 3851358 w 4109701"/>
              <a:gd name="connsiteY24" fmla="*/ 397713 h 479295"/>
              <a:gd name="connsiteX25" fmla="*/ 3827563 w 4109701"/>
              <a:gd name="connsiteY25" fmla="*/ 438504 h 479295"/>
              <a:gd name="connsiteX26" fmla="*/ 3807167 w 4109701"/>
              <a:gd name="connsiteY26" fmla="*/ 462299 h 479295"/>
              <a:gd name="connsiteX27" fmla="*/ 3786772 w 4109701"/>
              <a:gd name="connsiteY27" fmla="*/ 475896 h 479295"/>
              <a:gd name="connsiteX28" fmla="*/ 3766376 w 4109701"/>
              <a:gd name="connsiteY28" fmla="*/ 479295 h 479295"/>
              <a:gd name="connsiteX29" fmla="*/ 3725585 w 4109701"/>
              <a:gd name="connsiteY29" fmla="*/ 458899 h 479295"/>
              <a:gd name="connsiteX30" fmla="*/ 3677996 w 4109701"/>
              <a:gd name="connsiteY30" fmla="*/ 438504 h 479295"/>
              <a:gd name="connsiteX31" fmla="*/ 3620208 w 4109701"/>
              <a:gd name="connsiteY31" fmla="*/ 421508 h 479295"/>
              <a:gd name="connsiteX32" fmla="*/ 3535227 w 4109701"/>
              <a:gd name="connsiteY32" fmla="*/ 414709 h 479295"/>
              <a:gd name="connsiteX33" fmla="*/ 3293880 w 4109701"/>
              <a:gd name="connsiteY33" fmla="*/ 414709 h 479295"/>
              <a:gd name="connsiteX34" fmla="*/ 2705808 w 4109701"/>
              <a:gd name="connsiteY34" fmla="*/ 418108 h 479295"/>
              <a:gd name="connsiteX35" fmla="*/ 2311494 w 4109701"/>
              <a:gd name="connsiteY35" fmla="*/ 414709 h 479295"/>
              <a:gd name="connsiteX36" fmla="*/ 1893386 w 4109701"/>
              <a:gd name="connsiteY36" fmla="*/ 414709 h 479295"/>
              <a:gd name="connsiteX37" fmla="*/ 1427688 w 4109701"/>
              <a:gd name="connsiteY37" fmla="*/ 414709 h 479295"/>
              <a:gd name="connsiteX38" fmla="*/ 1043572 w 4109701"/>
              <a:gd name="connsiteY38" fmla="*/ 414709 h 479295"/>
              <a:gd name="connsiteX39" fmla="*/ 601668 w 4109701"/>
              <a:gd name="connsiteY39" fmla="*/ 414709 h 479295"/>
              <a:gd name="connsiteX40" fmla="*/ 496291 w 4109701"/>
              <a:gd name="connsiteY40" fmla="*/ 407910 h 479295"/>
              <a:gd name="connsiteX41" fmla="*/ 370519 w 4109701"/>
              <a:gd name="connsiteY41" fmla="*/ 390914 h 479295"/>
              <a:gd name="connsiteX42" fmla="*/ 241347 w 4109701"/>
              <a:gd name="connsiteY42" fmla="*/ 363720 h 479295"/>
              <a:gd name="connsiteX43" fmla="*/ 163164 w 4109701"/>
              <a:gd name="connsiteY43" fmla="*/ 339925 h 479295"/>
              <a:gd name="connsiteX44" fmla="*/ 37392 w 4109701"/>
              <a:gd name="connsiteY44" fmla="*/ 295735 h 479295"/>
              <a:gd name="connsiteX45" fmla="*/ 13597 w 4109701"/>
              <a:gd name="connsiteY45" fmla="*/ 285537 h 479295"/>
              <a:gd name="connsiteX46" fmla="*/ 3399 w 4109701"/>
              <a:gd name="connsiteY46" fmla="*/ 275339 h 479295"/>
              <a:gd name="connsiteX47" fmla="*/ 0 w 4109701"/>
              <a:gd name="connsiteY47" fmla="*/ 258343 h 479295"/>
              <a:gd name="connsiteX48" fmla="*/ 10198 w 4109701"/>
              <a:gd name="connsiteY48" fmla="*/ 231149 h 479295"/>
              <a:gd name="connsiteX49" fmla="*/ 27194 w 4109701"/>
              <a:gd name="connsiteY49" fmla="*/ 207354 h 479295"/>
              <a:gd name="connsiteX50" fmla="*/ 37392 w 4109701"/>
              <a:gd name="connsiteY50" fmla="*/ 193757 h 479295"/>
              <a:gd name="connsiteX51" fmla="*/ 64586 w 4109701"/>
              <a:gd name="connsiteY51" fmla="*/ 180160 h 479295"/>
              <a:gd name="connsiteX52" fmla="*/ 108776 w 4109701"/>
              <a:gd name="connsiteY52" fmla="*/ 169963 h 479295"/>
              <a:gd name="connsiteX53" fmla="*/ 183560 w 4109701"/>
              <a:gd name="connsiteY53" fmla="*/ 166563 h 479295"/>
              <a:gd name="connsiteX54" fmla="*/ 465698 w 4109701"/>
              <a:gd name="connsiteY54" fmla="*/ 152966 h 479295"/>
              <a:gd name="connsiteX55" fmla="*/ 635661 w 4109701"/>
              <a:gd name="connsiteY55" fmla="*/ 146168 h 479295"/>
              <a:gd name="connsiteX56" fmla="*/ 1006180 w 4109701"/>
              <a:gd name="connsiteY56" fmla="*/ 159765 h 479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109701" h="479295">
                <a:moveTo>
                  <a:pt x="1006180" y="159765"/>
                </a:moveTo>
                <a:lnTo>
                  <a:pt x="1318912" y="166563"/>
                </a:lnTo>
                <a:lnTo>
                  <a:pt x="1672434" y="169963"/>
                </a:lnTo>
                <a:lnTo>
                  <a:pt x="1866192" y="193757"/>
                </a:lnTo>
                <a:lnTo>
                  <a:pt x="2134733" y="190358"/>
                </a:lnTo>
                <a:lnTo>
                  <a:pt x="2542644" y="190358"/>
                </a:lnTo>
                <a:lnTo>
                  <a:pt x="2831581" y="190358"/>
                </a:lnTo>
                <a:lnTo>
                  <a:pt x="3358465" y="190358"/>
                </a:lnTo>
                <a:lnTo>
                  <a:pt x="3480839" y="169963"/>
                </a:lnTo>
                <a:lnTo>
                  <a:pt x="3616809" y="166563"/>
                </a:lnTo>
                <a:lnTo>
                  <a:pt x="3715387" y="156365"/>
                </a:lnTo>
                <a:lnTo>
                  <a:pt x="3783373" y="139369"/>
                </a:lnTo>
                <a:lnTo>
                  <a:pt x="3837761" y="118974"/>
                </a:lnTo>
                <a:lnTo>
                  <a:pt x="3881951" y="91780"/>
                </a:lnTo>
                <a:lnTo>
                  <a:pt x="3932940" y="64586"/>
                </a:lnTo>
                <a:lnTo>
                  <a:pt x="3994126" y="37392"/>
                </a:lnTo>
                <a:lnTo>
                  <a:pt x="4045115" y="16996"/>
                </a:lnTo>
                <a:lnTo>
                  <a:pt x="4106302" y="0"/>
                </a:lnTo>
                <a:lnTo>
                  <a:pt x="4109701" y="33992"/>
                </a:lnTo>
                <a:lnTo>
                  <a:pt x="4058712" y="84981"/>
                </a:lnTo>
                <a:lnTo>
                  <a:pt x="4004324" y="149567"/>
                </a:lnTo>
                <a:lnTo>
                  <a:pt x="3956735" y="214153"/>
                </a:lnTo>
                <a:lnTo>
                  <a:pt x="3919343" y="271940"/>
                </a:lnTo>
                <a:lnTo>
                  <a:pt x="3881951" y="336526"/>
                </a:lnTo>
                <a:lnTo>
                  <a:pt x="3851358" y="397713"/>
                </a:lnTo>
                <a:lnTo>
                  <a:pt x="3827563" y="438504"/>
                </a:lnTo>
                <a:lnTo>
                  <a:pt x="3807167" y="462299"/>
                </a:lnTo>
                <a:lnTo>
                  <a:pt x="3786772" y="475896"/>
                </a:lnTo>
                <a:lnTo>
                  <a:pt x="3766376" y="479295"/>
                </a:lnTo>
                <a:lnTo>
                  <a:pt x="3725585" y="458899"/>
                </a:lnTo>
                <a:lnTo>
                  <a:pt x="3677996" y="438504"/>
                </a:lnTo>
                <a:lnTo>
                  <a:pt x="3620208" y="421508"/>
                </a:lnTo>
                <a:lnTo>
                  <a:pt x="3535227" y="414709"/>
                </a:lnTo>
                <a:lnTo>
                  <a:pt x="3293880" y="414709"/>
                </a:lnTo>
                <a:lnTo>
                  <a:pt x="2705808" y="418108"/>
                </a:lnTo>
                <a:lnTo>
                  <a:pt x="2311494" y="414709"/>
                </a:lnTo>
                <a:lnTo>
                  <a:pt x="1893386" y="414709"/>
                </a:lnTo>
                <a:lnTo>
                  <a:pt x="1427688" y="414709"/>
                </a:lnTo>
                <a:lnTo>
                  <a:pt x="1043572" y="414709"/>
                </a:lnTo>
                <a:lnTo>
                  <a:pt x="601668" y="414709"/>
                </a:lnTo>
                <a:lnTo>
                  <a:pt x="496291" y="407910"/>
                </a:lnTo>
                <a:lnTo>
                  <a:pt x="370519" y="390914"/>
                </a:lnTo>
                <a:lnTo>
                  <a:pt x="241347" y="363720"/>
                </a:lnTo>
                <a:lnTo>
                  <a:pt x="163164" y="339925"/>
                </a:lnTo>
                <a:lnTo>
                  <a:pt x="37392" y="295735"/>
                </a:lnTo>
                <a:lnTo>
                  <a:pt x="13597" y="285537"/>
                </a:lnTo>
                <a:lnTo>
                  <a:pt x="3399" y="275339"/>
                </a:lnTo>
                <a:lnTo>
                  <a:pt x="0" y="258343"/>
                </a:lnTo>
                <a:lnTo>
                  <a:pt x="10198" y="231149"/>
                </a:lnTo>
                <a:lnTo>
                  <a:pt x="27194" y="207354"/>
                </a:lnTo>
                <a:lnTo>
                  <a:pt x="37392" y="193757"/>
                </a:lnTo>
                <a:lnTo>
                  <a:pt x="64586" y="180160"/>
                </a:lnTo>
                <a:lnTo>
                  <a:pt x="108776" y="169963"/>
                </a:lnTo>
                <a:lnTo>
                  <a:pt x="183560" y="166563"/>
                </a:lnTo>
                <a:lnTo>
                  <a:pt x="465698" y="152966"/>
                </a:lnTo>
                <a:lnTo>
                  <a:pt x="635661" y="146168"/>
                </a:lnTo>
                <a:lnTo>
                  <a:pt x="1006180" y="15976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7254AEF-400F-4550-8AAA-80596F794416}"/>
              </a:ext>
            </a:extLst>
          </p:cNvPr>
          <p:cNvGrpSpPr>
            <a:grpSpLocks/>
          </p:cNvGrpSpPr>
          <p:nvPr/>
        </p:nvGrpSpPr>
        <p:grpSpPr bwMode="auto">
          <a:xfrm>
            <a:off x="2613025" y="1646238"/>
            <a:ext cx="4695825" cy="4464050"/>
            <a:chOff x="2754313" y="1797050"/>
            <a:chExt cx="4695825" cy="4464050"/>
          </a:xfrm>
        </p:grpSpPr>
        <p:sp>
          <p:nvSpPr>
            <p:cNvPr id="11" name="フリーフォーム 152">
              <a:extLst>
                <a:ext uri="{FF2B5EF4-FFF2-40B4-BE49-F238E27FC236}">
                  <a16:creationId xmlns:a16="http://schemas.microsoft.com/office/drawing/2014/main" id="{6A07C03B-7276-4778-9445-658D29414DE8}"/>
                </a:ext>
              </a:extLst>
            </p:cNvPr>
            <p:cNvSpPr/>
            <p:nvPr/>
          </p:nvSpPr>
          <p:spPr>
            <a:xfrm rot="16200000">
              <a:off x="3382169" y="2034381"/>
              <a:ext cx="588963" cy="1787525"/>
            </a:xfrm>
            <a:custGeom>
              <a:avLst/>
              <a:gdLst>
                <a:gd name="connsiteX0" fmla="*/ 157163 w 588169"/>
                <a:gd name="connsiteY0" fmla="*/ 762000 h 1788319"/>
                <a:gd name="connsiteX1" fmla="*/ 180975 w 588169"/>
                <a:gd name="connsiteY1" fmla="*/ 847725 h 1788319"/>
                <a:gd name="connsiteX2" fmla="*/ 204788 w 588169"/>
                <a:gd name="connsiteY2" fmla="*/ 945357 h 1788319"/>
                <a:gd name="connsiteX3" fmla="*/ 271463 w 588169"/>
                <a:gd name="connsiteY3" fmla="*/ 1288257 h 1788319"/>
                <a:gd name="connsiteX4" fmla="*/ 309563 w 588169"/>
                <a:gd name="connsiteY4" fmla="*/ 1464469 h 1788319"/>
                <a:gd name="connsiteX5" fmla="*/ 342900 w 588169"/>
                <a:gd name="connsiteY5" fmla="*/ 1607344 h 1788319"/>
                <a:gd name="connsiteX6" fmla="*/ 364332 w 588169"/>
                <a:gd name="connsiteY6" fmla="*/ 1683544 h 1788319"/>
                <a:gd name="connsiteX7" fmla="*/ 376238 w 588169"/>
                <a:gd name="connsiteY7" fmla="*/ 1716882 h 1788319"/>
                <a:gd name="connsiteX8" fmla="*/ 388144 w 588169"/>
                <a:gd name="connsiteY8" fmla="*/ 1740694 h 1788319"/>
                <a:gd name="connsiteX9" fmla="*/ 400050 w 588169"/>
                <a:gd name="connsiteY9" fmla="*/ 1759744 h 1788319"/>
                <a:gd name="connsiteX10" fmla="*/ 409575 w 588169"/>
                <a:gd name="connsiteY10" fmla="*/ 1771650 h 1788319"/>
                <a:gd name="connsiteX11" fmla="*/ 423863 w 588169"/>
                <a:gd name="connsiteY11" fmla="*/ 1781175 h 1788319"/>
                <a:gd name="connsiteX12" fmla="*/ 435769 w 588169"/>
                <a:gd name="connsiteY12" fmla="*/ 1785938 h 1788319"/>
                <a:gd name="connsiteX13" fmla="*/ 457200 w 588169"/>
                <a:gd name="connsiteY13" fmla="*/ 1788319 h 1788319"/>
                <a:gd name="connsiteX14" fmla="*/ 481013 w 588169"/>
                <a:gd name="connsiteY14" fmla="*/ 1783557 h 1788319"/>
                <a:gd name="connsiteX15" fmla="*/ 497682 w 588169"/>
                <a:gd name="connsiteY15" fmla="*/ 1771650 h 1788319"/>
                <a:gd name="connsiteX16" fmla="*/ 519113 w 588169"/>
                <a:gd name="connsiteY16" fmla="*/ 1752600 h 1788319"/>
                <a:gd name="connsiteX17" fmla="*/ 535782 w 588169"/>
                <a:gd name="connsiteY17" fmla="*/ 1731169 h 1788319"/>
                <a:gd name="connsiteX18" fmla="*/ 552450 w 588169"/>
                <a:gd name="connsiteY18" fmla="*/ 1702594 h 1788319"/>
                <a:gd name="connsiteX19" fmla="*/ 566738 w 588169"/>
                <a:gd name="connsiteY19" fmla="*/ 1666875 h 1788319"/>
                <a:gd name="connsiteX20" fmla="*/ 576263 w 588169"/>
                <a:gd name="connsiteY20" fmla="*/ 1631157 h 1788319"/>
                <a:gd name="connsiteX21" fmla="*/ 585788 w 588169"/>
                <a:gd name="connsiteY21" fmla="*/ 1581150 h 1788319"/>
                <a:gd name="connsiteX22" fmla="*/ 588169 w 588169"/>
                <a:gd name="connsiteY22" fmla="*/ 1538288 h 1788319"/>
                <a:gd name="connsiteX23" fmla="*/ 585788 w 588169"/>
                <a:gd name="connsiteY23" fmla="*/ 1509713 h 1788319"/>
                <a:gd name="connsiteX24" fmla="*/ 573882 w 588169"/>
                <a:gd name="connsiteY24" fmla="*/ 1490663 h 1788319"/>
                <a:gd name="connsiteX25" fmla="*/ 547688 w 588169"/>
                <a:gd name="connsiteY25" fmla="*/ 1457325 h 1788319"/>
                <a:gd name="connsiteX26" fmla="*/ 521494 w 588169"/>
                <a:gd name="connsiteY26" fmla="*/ 1419225 h 1788319"/>
                <a:gd name="connsiteX27" fmla="*/ 492919 w 588169"/>
                <a:gd name="connsiteY27" fmla="*/ 1371600 h 1788319"/>
                <a:gd name="connsiteX28" fmla="*/ 471488 w 588169"/>
                <a:gd name="connsiteY28" fmla="*/ 1304925 h 1788319"/>
                <a:gd name="connsiteX29" fmla="*/ 450057 w 588169"/>
                <a:gd name="connsiteY29" fmla="*/ 1209675 h 1788319"/>
                <a:gd name="connsiteX30" fmla="*/ 435769 w 588169"/>
                <a:gd name="connsiteY30" fmla="*/ 1121569 h 1788319"/>
                <a:gd name="connsiteX31" fmla="*/ 383382 w 588169"/>
                <a:gd name="connsiteY31" fmla="*/ 954882 h 1788319"/>
                <a:gd name="connsiteX32" fmla="*/ 338138 w 588169"/>
                <a:gd name="connsiteY32" fmla="*/ 771525 h 1788319"/>
                <a:gd name="connsiteX33" fmla="*/ 307182 w 588169"/>
                <a:gd name="connsiteY33" fmla="*/ 642938 h 1788319"/>
                <a:gd name="connsiteX34" fmla="*/ 288132 w 588169"/>
                <a:gd name="connsiteY34" fmla="*/ 547688 h 1788319"/>
                <a:gd name="connsiteX35" fmla="*/ 264319 w 588169"/>
                <a:gd name="connsiteY35" fmla="*/ 402432 h 1788319"/>
                <a:gd name="connsiteX36" fmla="*/ 254794 w 588169"/>
                <a:gd name="connsiteY36" fmla="*/ 359569 h 1788319"/>
                <a:gd name="connsiteX37" fmla="*/ 252413 w 588169"/>
                <a:gd name="connsiteY37" fmla="*/ 326232 h 1788319"/>
                <a:gd name="connsiteX38" fmla="*/ 252413 w 588169"/>
                <a:gd name="connsiteY38" fmla="*/ 288132 h 1788319"/>
                <a:gd name="connsiteX39" fmla="*/ 257175 w 588169"/>
                <a:gd name="connsiteY39" fmla="*/ 245269 h 1788319"/>
                <a:gd name="connsiteX40" fmla="*/ 269082 w 588169"/>
                <a:gd name="connsiteY40" fmla="*/ 197644 h 1788319"/>
                <a:gd name="connsiteX41" fmla="*/ 283369 w 588169"/>
                <a:gd name="connsiteY41" fmla="*/ 152400 h 1788319"/>
                <a:gd name="connsiteX42" fmla="*/ 321469 w 588169"/>
                <a:gd name="connsiteY42" fmla="*/ 78582 h 1788319"/>
                <a:gd name="connsiteX43" fmla="*/ 340519 w 588169"/>
                <a:gd name="connsiteY43" fmla="*/ 40482 h 1788319"/>
                <a:gd name="connsiteX44" fmla="*/ 342900 w 588169"/>
                <a:gd name="connsiteY44" fmla="*/ 26194 h 1788319"/>
                <a:gd name="connsiteX45" fmla="*/ 342900 w 588169"/>
                <a:gd name="connsiteY45" fmla="*/ 14288 h 1788319"/>
                <a:gd name="connsiteX46" fmla="*/ 340519 w 588169"/>
                <a:gd name="connsiteY46" fmla="*/ 4763 h 1788319"/>
                <a:gd name="connsiteX47" fmla="*/ 338138 w 588169"/>
                <a:gd name="connsiteY47" fmla="*/ 0 h 1788319"/>
                <a:gd name="connsiteX48" fmla="*/ 330994 w 588169"/>
                <a:gd name="connsiteY48" fmla="*/ 0 h 1788319"/>
                <a:gd name="connsiteX49" fmla="*/ 314325 w 588169"/>
                <a:gd name="connsiteY49" fmla="*/ 2382 h 1788319"/>
                <a:gd name="connsiteX50" fmla="*/ 271463 w 588169"/>
                <a:gd name="connsiteY50" fmla="*/ 23813 h 1788319"/>
                <a:gd name="connsiteX51" fmla="*/ 219075 w 588169"/>
                <a:gd name="connsiteY51" fmla="*/ 64294 h 1788319"/>
                <a:gd name="connsiteX52" fmla="*/ 159544 w 588169"/>
                <a:gd name="connsiteY52" fmla="*/ 114300 h 1788319"/>
                <a:gd name="connsiteX53" fmla="*/ 102394 w 588169"/>
                <a:gd name="connsiteY53" fmla="*/ 171450 h 1788319"/>
                <a:gd name="connsiteX54" fmla="*/ 42863 w 588169"/>
                <a:gd name="connsiteY54" fmla="*/ 233363 h 1788319"/>
                <a:gd name="connsiteX55" fmla="*/ 21432 w 588169"/>
                <a:gd name="connsiteY55" fmla="*/ 264319 h 1788319"/>
                <a:gd name="connsiteX56" fmla="*/ 7144 w 588169"/>
                <a:gd name="connsiteY56" fmla="*/ 295275 h 1788319"/>
                <a:gd name="connsiteX57" fmla="*/ 0 w 588169"/>
                <a:gd name="connsiteY57" fmla="*/ 326232 h 1788319"/>
                <a:gd name="connsiteX58" fmla="*/ 0 w 588169"/>
                <a:gd name="connsiteY58" fmla="*/ 345282 h 1788319"/>
                <a:gd name="connsiteX59" fmla="*/ 9525 w 588169"/>
                <a:gd name="connsiteY59" fmla="*/ 376238 h 1788319"/>
                <a:gd name="connsiteX60" fmla="*/ 40482 w 588169"/>
                <a:gd name="connsiteY60" fmla="*/ 435769 h 1788319"/>
                <a:gd name="connsiteX61" fmla="*/ 88107 w 588169"/>
                <a:gd name="connsiteY61" fmla="*/ 545307 h 1788319"/>
                <a:gd name="connsiteX62" fmla="*/ 133350 w 588169"/>
                <a:gd name="connsiteY62" fmla="*/ 676275 h 1788319"/>
                <a:gd name="connsiteX63" fmla="*/ 157163 w 588169"/>
                <a:gd name="connsiteY63" fmla="*/ 762000 h 178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8169" h="1788319">
                  <a:moveTo>
                    <a:pt x="157163" y="762000"/>
                  </a:moveTo>
                  <a:lnTo>
                    <a:pt x="180975" y="847725"/>
                  </a:lnTo>
                  <a:lnTo>
                    <a:pt x="204788" y="945357"/>
                  </a:lnTo>
                  <a:lnTo>
                    <a:pt x="271463" y="1288257"/>
                  </a:lnTo>
                  <a:lnTo>
                    <a:pt x="309563" y="1464469"/>
                  </a:lnTo>
                  <a:lnTo>
                    <a:pt x="342900" y="1607344"/>
                  </a:lnTo>
                  <a:lnTo>
                    <a:pt x="364332" y="1683544"/>
                  </a:lnTo>
                  <a:lnTo>
                    <a:pt x="376238" y="1716882"/>
                  </a:lnTo>
                  <a:lnTo>
                    <a:pt x="388144" y="1740694"/>
                  </a:lnTo>
                  <a:lnTo>
                    <a:pt x="400050" y="1759744"/>
                  </a:lnTo>
                  <a:lnTo>
                    <a:pt x="409575" y="1771650"/>
                  </a:lnTo>
                  <a:lnTo>
                    <a:pt x="423863" y="1781175"/>
                  </a:lnTo>
                  <a:lnTo>
                    <a:pt x="435769" y="1785938"/>
                  </a:lnTo>
                  <a:lnTo>
                    <a:pt x="457200" y="1788319"/>
                  </a:lnTo>
                  <a:lnTo>
                    <a:pt x="481013" y="1783557"/>
                  </a:lnTo>
                  <a:lnTo>
                    <a:pt x="497682" y="1771650"/>
                  </a:lnTo>
                  <a:lnTo>
                    <a:pt x="519113" y="1752600"/>
                  </a:lnTo>
                  <a:lnTo>
                    <a:pt x="535782" y="1731169"/>
                  </a:lnTo>
                  <a:lnTo>
                    <a:pt x="552450" y="1702594"/>
                  </a:lnTo>
                  <a:lnTo>
                    <a:pt x="566738" y="1666875"/>
                  </a:lnTo>
                  <a:lnTo>
                    <a:pt x="576263" y="1631157"/>
                  </a:lnTo>
                  <a:lnTo>
                    <a:pt x="585788" y="1581150"/>
                  </a:lnTo>
                  <a:lnTo>
                    <a:pt x="588169" y="1538288"/>
                  </a:lnTo>
                  <a:lnTo>
                    <a:pt x="585788" y="1509713"/>
                  </a:lnTo>
                  <a:lnTo>
                    <a:pt x="573882" y="1490663"/>
                  </a:lnTo>
                  <a:lnTo>
                    <a:pt x="547688" y="1457325"/>
                  </a:lnTo>
                  <a:lnTo>
                    <a:pt x="521494" y="1419225"/>
                  </a:lnTo>
                  <a:lnTo>
                    <a:pt x="492919" y="1371600"/>
                  </a:lnTo>
                  <a:lnTo>
                    <a:pt x="471488" y="1304925"/>
                  </a:lnTo>
                  <a:lnTo>
                    <a:pt x="450057" y="1209675"/>
                  </a:lnTo>
                  <a:lnTo>
                    <a:pt x="435769" y="1121569"/>
                  </a:lnTo>
                  <a:lnTo>
                    <a:pt x="383382" y="954882"/>
                  </a:lnTo>
                  <a:lnTo>
                    <a:pt x="338138" y="771525"/>
                  </a:lnTo>
                  <a:lnTo>
                    <a:pt x="307182" y="642938"/>
                  </a:lnTo>
                  <a:lnTo>
                    <a:pt x="288132" y="547688"/>
                  </a:lnTo>
                  <a:lnTo>
                    <a:pt x="264319" y="402432"/>
                  </a:lnTo>
                  <a:lnTo>
                    <a:pt x="254794" y="359569"/>
                  </a:lnTo>
                  <a:lnTo>
                    <a:pt x="252413" y="326232"/>
                  </a:lnTo>
                  <a:lnTo>
                    <a:pt x="252413" y="288132"/>
                  </a:lnTo>
                  <a:lnTo>
                    <a:pt x="257175" y="245269"/>
                  </a:lnTo>
                  <a:lnTo>
                    <a:pt x="269082" y="197644"/>
                  </a:lnTo>
                  <a:lnTo>
                    <a:pt x="283369" y="152400"/>
                  </a:lnTo>
                  <a:lnTo>
                    <a:pt x="321469" y="78582"/>
                  </a:lnTo>
                  <a:lnTo>
                    <a:pt x="340519" y="40482"/>
                  </a:lnTo>
                  <a:lnTo>
                    <a:pt x="342900" y="26194"/>
                  </a:lnTo>
                  <a:lnTo>
                    <a:pt x="342900" y="14288"/>
                  </a:lnTo>
                  <a:lnTo>
                    <a:pt x="340519" y="4763"/>
                  </a:lnTo>
                  <a:lnTo>
                    <a:pt x="338138" y="0"/>
                  </a:lnTo>
                  <a:lnTo>
                    <a:pt x="330994" y="0"/>
                  </a:lnTo>
                  <a:lnTo>
                    <a:pt x="314325" y="2382"/>
                  </a:lnTo>
                  <a:lnTo>
                    <a:pt x="271463" y="23813"/>
                  </a:lnTo>
                  <a:lnTo>
                    <a:pt x="219075" y="64294"/>
                  </a:lnTo>
                  <a:lnTo>
                    <a:pt x="159544" y="114300"/>
                  </a:lnTo>
                  <a:lnTo>
                    <a:pt x="102394" y="171450"/>
                  </a:lnTo>
                  <a:lnTo>
                    <a:pt x="42863" y="233363"/>
                  </a:lnTo>
                  <a:lnTo>
                    <a:pt x="21432" y="264319"/>
                  </a:lnTo>
                  <a:lnTo>
                    <a:pt x="7144" y="295275"/>
                  </a:lnTo>
                  <a:lnTo>
                    <a:pt x="0" y="326232"/>
                  </a:lnTo>
                  <a:lnTo>
                    <a:pt x="0" y="345282"/>
                  </a:lnTo>
                  <a:lnTo>
                    <a:pt x="9525" y="376238"/>
                  </a:lnTo>
                  <a:lnTo>
                    <a:pt x="40482" y="435769"/>
                  </a:lnTo>
                  <a:lnTo>
                    <a:pt x="88107" y="545307"/>
                  </a:lnTo>
                  <a:lnTo>
                    <a:pt x="133350" y="676275"/>
                  </a:lnTo>
                  <a:lnTo>
                    <a:pt x="157163" y="762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49">
              <a:extLst>
                <a:ext uri="{FF2B5EF4-FFF2-40B4-BE49-F238E27FC236}">
                  <a16:creationId xmlns:a16="http://schemas.microsoft.com/office/drawing/2014/main" id="{B4EF4D32-164D-45C0-90A9-28D33FDB7D58}"/>
                </a:ext>
              </a:extLst>
            </p:cNvPr>
            <p:cNvSpPr/>
            <p:nvPr/>
          </p:nvSpPr>
          <p:spPr>
            <a:xfrm rot="16200000">
              <a:off x="1661319" y="3632994"/>
              <a:ext cx="4264025" cy="592138"/>
            </a:xfrm>
            <a:custGeom>
              <a:avLst/>
              <a:gdLst>
                <a:gd name="connsiteX0" fmla="*/ 1229591 w 4263736"/>
                <a:gd name="connsiteY0" fmla="*/ 138545 h 592282"/>
                <a:gd name="connsiteX1" fmla="*/ 1676400 w 4263736"/>
                <a:gd name="connsiteY1" fmla="*/ 148936 h 592282"/>
                <a:gd name="connsiteX2" fmla="*/ 1863436 w 4263736"/>
                <a:gd name="connsiteY2" fmla="*/ 152400 h 592282"/>
                <a:gd name="connsiteX3" fmla="*/ 2047009 w 4263736"/>
                <a:gd name="connsiteY3" fmla="*/ 173182 h 592282"/>
                <a:gd name="connsiteX4" fmla="*/ 2317173 w 4263736"/>
                <a:gd name="connsiteY4" fmla="*/ 173182 h 592282"/>
                <a:gd name="connsiteX5" fmla="*/ 2594263 w 4263736"/>
                <a:gd name="connsiteY5" fmla="*/ 180109 h 592282"/>
                <a:gd name="connsiteX6" fmla="*/ 2989118 w 4263736"/>
                <a:gd name="connsiteY6" fmla="*/ 193963 h 592282"/>
                <a:gd name="connsiteX7" fmla="*/ 3224645 w 4263736"/>
                <a:gd name="connsiteY7" fmla="*/ 221672 h 592282"/>
                <a:gd name="connsiteX8" fmla="*/ 3460173 w 4263736"/>
                <a:gd name="connsiteY8" fmla="*/ 232063 h 592282"/>
                <a:gd name="connsiteX9" fmla="*/ 3643745 w 4263736"/>
                <a:gd name="connsiteY9" fmla="*/ 242454 h 592282"/>
                <a:gd name="connsiteX10" fmla="*/ 3896591 w 4263736"/>
                <a:gd name="connsiteY10" fmla="*/ 259772 h 592282"/>
                <a:gd name="connsiteX11" fmla="*/ 3938154 w 4263736"/>
                <a:gd name="connsiteY11" fmla="*/ 259772 h 592282"/>
                <a:gd name="connsiteX12" fmla="*/ 3958936 w 4263736"/>
                <a:gd name="connsiteY12" fmla="*/ 252845 h 592282"/>
                <a:gd name="connsiteX13" fmla="*/ 3990109 w 4263736"/>
                <a:gd name="connsiteY13" fmla="*/ 238991 h 592282"/>
                <a:gd name="connsiteX14" fmla="*/ 4059382 w 4263736"/>
                <a:gd name="connsiteY14" fmla="*/ 173182 h 592282"/>
                <a:gd name="connsiteX15" fmla="*/ 4135582 w 4263736"/>
                <a:gd name="connsiteY15" fmla="*/ 76200 h 592282"/>
                <a:gd name="connsiteX16" fmla="*/ 4170218 w 4263736"/>
                <a:gd name="connsiteY16" fmla="*/ 34636 h 592282"/>
                <a:gd name="connsiteX17" fmla="*/ 4197927 w 4263736"/>
                <a:gd name="connsiteY17" fmla="*/ 10391 h 592282"/>
                <a:gd name="connsiteX18" fmla="*/ 4208318 w 4263736"/>
                <a:gd name="connsiteY18" fmla="*/ 3463 h 592282"/>
                <a:gd name="connsiteX19" fmla="*/ 4225636 w 4263736"/>
                <a:gd name="connsiteY19" fmla="*/ 0 h 592282"/>
                <a:gd name="connsiteX20" fmla="*/ 4239491 w 4263736"/>
                <a:gd name="connsiteY20" fmla="*/ 3463 h 592282"/>
                <a:gd name="connsiteX21" fmla="*/ 4246418 w 4263736"/>
                <a:gd name="connsiteY21" fmla="*/ 10391 h 592282"/>
                <a:gd name="connsiteX22" fmla="*/ 4256809 w 4263736"/>
                <a:gd name="connsiteY22" fmla="*/ 24245 h 592282"/>
                <a:gd name="connsiteX23" fmla="*/ 4263736 w 4263736"/>
                <a:gd name="connsiteY23" fmla="*/ 58882 h 592282"/>
                <a:gd name="connsiteX24" fmla="*/ 4263736 w 4263736"/>
                <a:gd name="connsiteY24" fmla="*/ 103909 h 592282"/>
                <a:gd name="connsiteX25" fmla="*/ 4260273 w 4263736"/>
                <a:gd name="connsiteY25" fmla="*/ 148936 h 592282"/>
                <a:gd name="connsiteX26" fmla="*/ 4242954 w 4263736"/>
                <a:gd name="connsiteY26" fmla="*/ 221672 h 592282"/>
                <a:gd name="connsiteX27" fmla="*/ 4215245 w 4263736"/>
                <a:gd name="connsiteY27" fmla="*/ 301336 h 592282"/>
                <a:gd name="connsiteX28" fmla="*/ 4163291 w 4263736"/>
                <a:gd name="connsiteY28" fmla="*/ 415636 h 592282"/>
                <a:gd name="connsiteX29" fmla="*/ 4145973 w 4263736"/>
                <a:gd name="connsiteY29" fmla="*/ 446809 h 592282"/>
                <a:gd name="connsiteX30" fmla="*/ 4107873 w 4263736"/>
                <a:gd name="connsiteY30" fmla="*/ 498763 h 592282"/>
                <a:gd name="connsiteX31" fmla="*/ 4076700 w 4263736"/>
                <a:gd name="connsiteY31" fmla="*/ 533400 h 592282"/>
                <a:gd name="connsiteX32" fmla="*/ 4038600 w 4263736"/>
                <a:gd name="connsiteY32" fmla="*/ 568036 h 592282"/>
                <a:gd name="connsiteX33" fmla="*/ 4007427 w 4263736"/>
                <a:gd name="connsiteY33" fmla="*/ 588818 h 592282"/>
                <a:gd name="connsiteX34" fmla="*/ 3979718 w 4263736"/>
                <a:gd name="connsiteY34" fmla="*/ 592282 h 592282"/>
                <a:gd name="connsiteX35" fmla="*/ 3955473 w 4263736"/>
                <a:gd name="connsiteY35" fmla="*/ 592282 h 592282"/>
                <a:gd name="connsiteX36" fmla="*/ 3931227 w 4263736"/>
                <a:gd name="connsiteY36" fmla="*/ 574963 h 592282"/>
                <a:gd name="connsiteX37" fmla="*/ 3906982 w 4263736"/>
                <a:gd name="connsiteY37" fmla="*/ 554182 h 592282"/>
                <a:gd name="connsiteX38" fmla="*/ 3855027 w 4263736"/>
                <a:gd name="connsiteY38" fmla="*/ 519545 h 592282"/>
                <a:gd name="connsiteX39" fmla="*/ 3806536 w 4263736"/>
                <a:gd name="connsiteY39" fmla="*/ 491836 h 592282"/>
                <a:gd name="connsiteX40" fmla="*/ 3778827 w 4263736"/>
                <a:gd name="connsiteY40" fmla="*/ 481445 h 592282"/>
                <a:gd name="connsiteX41" fmla="*/ 3647209 w 4263736"/>
                <a:gd name="connsiteY41" fmla="*/ 464127 h 592282"/>
                <a:gd name="connsiteX42" fmla="*/ 3387436 w 4263736"/>
                <a:gd name="connsiteY42" fmla="*/ 443345 h 592282"/>
                <a:gd name="connsiteX43" fmla="*/ 3266209 w 4263736"/>
                <a:gd name="connsiteY43" fmla="*/ 439882 h 592282"/>
                <a:gd name="connsiteX44" fmla="*/ 3013363 w 4263736"/>
                <a:gd name="connsiteY44" fmla="*/ 415636 h 592282"/>
                <a:gd name="connsiteX45" fmla="*/ 2680854 w 4263736"/>
                <a:gd name="connsiteY45" fmla="*/ 401782 h 592282"/>
                <a:gd name="connsiteX46" fmla="*/ 2178627 w 4263736"/>
                <a:gd name="connsiteY46" fmla="*/ 374072 h 592282"/>
                <a:gd name="connsiteX47" fmla="*/ 1922318 w 4263736"/>
                <a:gd name="connsiteY47" fmla="*/ 374072 h 592282"/>
                <a:gd name="connsiteX48" fmla="*/ 1607127 w 4263736"/>
                <a:gd name="connsiteY48" fmla="*/ 367145 h 592282"/>
                <a:gd name="connsiteX49" fmla="*/ 1347354 w 4263736"/>
                <a:gd name="connsiteY49" fmla="*/ 363682 h 592282"/>
                <a:gd name="connsiteX50" fmla="*/ 1039091 w 4263736"/>
                <a:gd name="connsiteY50" fmla="*/ 363682 h 592282"/>
                <a:gd name="connsiteX51" fmla="*/ 675409 w 4263736"/>
                <a:gd name="connsiteY51" fmla="*/ 363682 h 592282"/>
                <a:gd name="connsiteX52" fmla="*/ 363682 w 4263736"/>
                <a:gd name="connsiteY52" fmla="*/ 370609 h 592282"/>
                <a:gd name="connsiteX53" fmla="*/ 287482 w 4263736"/>
                <a:gd name="connsiteY53" fmla="*/ 374072 h 592282"/>
                <a:gd name="connsiteX54" fmla="*/ 238991 w 4263736"/>
                <a:gd name="connsiteY54" fmla="*/ 353291 h 592282"/>
                <a:gd name="connsiteX55" fmla="*/ 162791 w 4263736"/>
                <a:gd name="connsiteY55" fmla="*/ 318654 h 592282"/>
                <a:gd name="connsiteX56" fmla="*/ 110836 w 4263736"/>
                <a:gd name="connsiteY56" fmla="*/ 294409 h 592282"/>
                <a:gd name="connsiteX57" fmla="*/ 72736 w 4263736"/>
                <a:gd name="connsiteY57" fmla="*/ 277091 h 592282"/>
                <a:gd name="connsiteX58" fmla="*/ 38100 w 4263736"/>
                <a:gd name="connsiteY58" fmla="*/ 256309 h 592282"/>
                <a:gd name="connsiteX59" fmla="*/ 17318 w 4263736"/>
                <a:gd name="connsiteY59" fmla="*/ 238991 h 592282"/>
                <a:gd name="connsiteX60" fmla="*/ 6927 w 4263736"/>
                <a:gd name="connsiteY60" fmla="*/ 221672 h 592282"/>
                <a:gd name="connsiteX61" fmla="*/ 0 w 4263736"/>
                <a:gd name="connsiteY61" fmla="*/ 204354 h 592282"/>
                <a:gd name="connsiteX62" fmla="*/ 0 w 4263736"/>
                <a:gd name="connsiteY62" fmla="*/ 176645 h 592282"/>
                <a:gd name="connsiteX63" fmla="*/ 10391 w 4263736"/>
                <a:gd name="connsiteY63" fmla="*/ 145472 h 592282"/>
                <a:gd name="connsiteX64" fmla="*/ 24245 w 4263736"/>
                <a:gd name="connsiteY64" fmla="*/ 124691 h 592282"/>
                <a:gd name="connsiteX65" fmla="*/ 574963 w 4263736"/>
                <a:gd name="connsiteY65" fmla="*/ 124691 h 592282"/>
                <a:gd name="connsiteX66" fmla="*/ 796636 w 4263736"/>
                <a:gd name="connsiteY66" fmla="*/ 131618 h 592282"/>
                <a:gd name="connsiteX67" fmla="*/ 1229591 w 4263736"/>
                <a:gd name="connsiteY67" fmla="*/ 138545 h 5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263736" h="592282">
                  <a:moveTo>
                    <a:pt x="1229591" y="138545"/>
                  </a:moveTo>
                  <a:lnTo>
                    <a:pt x="1676400" y="148936"/>
                  </a:lnTo>
                  <a:lnTo>
                    <a:pt x="1863436" y="152400"/>
                  </a:lnTo>
                  <a:lnTo>
                    <a:pt x="2047009" y="173182"/>
                  </a:lnTo>
                  <a:lnTo>
                    <a:pt x="2317173" y="173182"/>
                  </a:lnTo>
                  <a:lnTo>
                    <a:pt x="2594263" y="180109"/>
                  </a:lnTo>
                  <a:lnTo>
                    <a:pt x="2989118" y="193963"/>
                  </a:lnTo>
                  <a:lnTo>
                    <a:pt x="3224645" y="221672"/>
                  </a:lnTo>
                  <a:lnTo>
                    <a:pt x="3460173" y="232063"/>
                  </a:lnTo>
                  <a:lnTo>
                    <a:pt x="3643745" y="242454"/>
                  </a:lnTo>
                  <a:lnTo>
                    <a:pt x="3896591" y="259772"/>
                  </a:lnTo>
                  <a:lnTo>
                    <a:pt x="3938154" y="259772"/>
                  </a:lnTo>
                  <a:lnTo>
                    <a:pt x="3958936" y="252845"/>
                  </a:lnTo>
                  <a:lnTo>
                    <a:pt x="3990109" y="238991"/>
                  </a:lnTo>
                  <a:lnTo>
                    <a:pt x="4059382" y="173182"/>
                  </a:lnTo>
                  <a:lnTo>
                    <a:pt x="4135582" y="76200"/>
                  </a:lnTo>
                  <a:lnTo>
                    <a:pt x="4170218" y="34636"/>
                  </a:lnTo>
                  <a:lnTo>
                    <a:pt x="4197927" y="10391"/>
                  </a:lnTo>
                  <a:lnTo>
                    <a:pt x="4208318" y="3463"/>
                  </a:lnTo>
                  <a:lnTo>
                    <a:pt x="4225636" y="0"/>
                  </a:lnTo>
                  <a:lnTo>
                    <a:pt x="4239491" y="3463"/>
                  </a:lnTo>
                  <a:lnTo>
                    <a:pt x="4246418" y="10391"/>
                  </a:lnTo>
                  <a:lnTo>
                    <a:pt x="4256809" y="24245"/>
                  </a:lnTo>
                  <a:lnTo>
                    <a:pt x="4263736" y="58882"/>
                  </a:lnTo>
                  <a:lnTo>
                    <a:pt x="4263736" y="103909"/>
                  </a:lnTo>
                  <a:lnTo>
                    <a:pt x="4260273" y="148936"/>
                  </a:lnTo>
                  <a:lnTo>
                    <a:pt x="4242954" y="221672"/>
                  </a:lnTo>
                  <a:lnTo>
                    <a:pt x="4215245" y="301336"/>
                  </a:lnTo>
                  <a:lnTo>
                    <a:pt x="4163291" y="415636"/>
                  </a:lnTo>
                  <a:lnTo>
                    <a:pt x="4145973" y="446809"/>
                  </a:lnTo>
                  <a:lnTo>
                    <a:pt x="4107873" y="498763"/>
                  </a:lnTo>
                  <a:lnTo>
                    <a:pt x="4076700" y="533400"/>
                  </a:lnTo>
                  <a:lnTo>
                    <a:pt x="4038600" y="568036"/>
                  </a:lnTo>
                  <a:lnTo>
                    <a:pt x="4007427" y="588818"/>
                  </a:lnTo>
                  <a:lnTo>
                    <a:pt x="3979718" y="592282"/>
                  </a:lnTo>
                  <a:lnTo>
                    <a:pt x="3955473" y="592282"/>
                  </a:lnTo>
                  <a:lnTo>
                    <a:pt x="3931227" y="574963"/>
                  </a:lnTo>
                  <a:lnTo>
                    <a:pt x="3906982" y="554182"/>
                  </a:lnTo>
                  <a:lnTo>
                    <a:pt x="3855027" y="519545"/>
                  </a:lnTo>
                  <a:lnTo>
                    <a:pt x="3806536" y="491836"/>
                  </a:lnTo>
                  <a:lnTo>
                    <a:pt x="3778827" y="481445"/>
                  </a:lnTo>
                  <a:lnTo>
                    <a:pt x="3647209" y="464127"/>
                  </a:lnTo>
                  <a:lnTo>
                    <a:pt x="3387436" y="443345"/>
                  </a:lnTo>
                  <a:lnTo>
                    <a:pt x="3266209" y="439882"/>
                  </a:lnTo>
                  <a:lnTo>
                    <a:pt x="3013363" y="415636"/>
                  </a:lnTo>
                  <a:lnTo>
                    <a:pt x="2680854" y="401782"/>
                  </a:lnTo>
                  <a:lnTo>
                    <a:pt x="2178627" y="374072"/>
                  </a:lnTo>
                  <a:lnTo>
                    <a:pt x="1922318" y="374072"/>
                  </a:lnTo>
                  <a:lnTo>
                    <a:pt x="1607127" y="367145"/>
                  </a:lnTo>
                  <a:lnTo>
                    <a:pt x="1347354" y="363682"/>
                  </a:lnTo>
                  <a:lnTo>
                    <a:pt x="1039091" y="363682"/>
                  </a:lnTo>
                  <a:lnTo>
                    <a:pt x="675409" y="363682"/>
                  </a:lnTo>
                  <a:lnTo>
                    <a:pt x="363682" y="370609"/>
                  </a:lnTo>
                  <a:lnTo>
                    <a:pt x="287482" y="374072"/>
                  </a:lnTo>
                  <a:lnTo>
                    <a:pt x="238991" y="353291"/>
                  </a:lnTo>
                  <a:lnTo>
                    <a:pt x="162791" y="318654"/>
                  </a:lnTo>
                  <a:lnTo>
                    <a:pt x="110836" y="294409"/>
                  </a:lnTo>
                  <a:lnTo>
                    <a:pt x="72736" y="277091"/>
                  </a:lnTo>
                  <a:lnTo>
                    <a:pt x="38100" y="256309"/>
                  </a:lnTo>
                  <a:lnTo>
                    <a:pt x="17318" y="238991"/>
                  </a:lnTo>
                  <a:lnTo>
                    <a:pt x="6927" y="221672"/>
                  </a:lnTo>
                  <a:lnTo>
                    <a:pt x="0" y="204354"/>
                  </a:lnTo>
                  <a:lnTo>
                    <a:pt x="0" y="176645"/>
                  </a:lnTo>
                  <a:lnTo>
                    <a:pt x="10391" y="145472"/>
                  </a:lnTo>
                  <a:lnTo>
                    <a:pt x="24245" y="124691"/>
                  </a:lnTo>
                  <a:lnTo>
                    <a:pt x="574963" y="124691"/>
                  </a:lnTo>
                  <a:lnTo>
                    <a:pt x="796636" y="131618"/>
                  </a:lnTo>
                  <a:lnTo>
                    <a:pt x="1229591" y="13854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50">
              <a:extLst>
                <a:ext uri="{FF2B5EF4-FFF2-40B4-BE49-F238E27FC236}">
                  <a16:creationId xmlns:a16="http://schemas.microsoft.com/office/drawing/2014/main" id="{EC976557-3631-42EF-BBD4-2A272DE1B50B}"/>
                </a:ext>
              </a:extLst>
            </p:cNvPr>
            <p:cNvSpPr/>
            <p:nvPr/>
          </p:nvSpPr>
          <p:spPr>
            <a:xfrm rot="16200000">
              <a:off x="2980532" y="5341143"/>
              <a:ext cx="744538" cy="688975"/>
            </a:xfrm>
            <a:custGeom>
              <a:avLst/>
              <a:gdLst>
                <a:gd name="connsiteX0" fmla="*/ 678656 w 745331"/>
                <a:gd name="connsiteY0" fmla="*/ 190500 h 688181"/>
                <a:gd name="connsiteX1" fmla="*/ 621506 w 745331"/>
                <a:gd name="connsiteY1" fmla="*/ 323850 h 688181"/>
                <a:gd name="connsiteX2" fmla="*/ 559593 w 745331"/>
                <a:gd name="connsiteY2" fmla="*/ 469106 h 688181"/>
                <a:gd name="connsiteX3" fmla="*/ 545306 w 745331"/>
                <a:gd name="connsiteY3" fmla="*/ 500063 h 688181"/>
                <a:gd name="connsiteX4" fmla="*/ 535781 w 745331"/>
                <a:gd name="connsiteY4" fmla="*/ 523875 h 688181"/>
                <a:gd name="connsiteX5" fmla="*/ 531018 w 745331"/>
                <a:gd name="connsiteY5" fmla="*/ 550069 h 688181"/>
                <a:gd name="connsiteX6" fmla="*/ 535781 w 745331"/>
                <a:gd name="connsiteY6" fmla="*/ 576263 h 688181"/>
                <a:gd name="connsiteX7" fmla="*/ 550068 w 745331"/>
                <a:gd name="connsiteY7" fmla="*/ 597694 h 688181"/>
                <a:gd name="connsiteX8" fmla="*/ 569118 w 745331"/>
                <a:gd name="connsiteY8" fmla="*/ 607219 h 688181"/>
                <a:gd name="connsiteX9" fmla="*/ 597693 w 745331"/>
                <a:gd name="connsiteY9" fmla="*/ 614363 h 688181"/>
                <a:gd name="connsiteX10" fmla="*/ 711993 w 745331"/>
                <a:gd name="connsiteY10" fmla="*/ 621506 h 688181"/>
                <a:gd name="connsiteX11" fmla="*/ 0 w 745331"/>
                <a:gd name="connsiteY11" fmla="*/ 688181 h 688181"/>
                <a:gd name="connsiteX12" fmla="*/ 0 w 745331"/>
                <a:gd name="connsiteY12" fmla="*/ 664369 h 688181"/>
                <a:gd name="connsiteX13" fmla="*/ 9525 w 745331"/>
                <a:gd name="connsiteY13" fmla="*/ 633413 h 688181"/>
                <a:gd name="connsiteX14" fmla="*/ 30956 w 745331"/>
                <a:gd name="connsiteY14" fmla="*/ 604838 h 688181"/>
                <a:gd name="connsiteX15" fmla="*/ 50006 w 745331"/>
                <a:gd name="connsiteY15" fmla="*/ 588169 h 688181"/>
                <a:gd name="connsiteX16" fmla="*/ 95250 w 745331"/>
                <a:gd name="connsiteY16" fmla="*/ 554831 h 688181"/>
                <a:gd name="connsiteX17" fmla="*/ 157162 w 745331"/>
                <a:gd name="connsiteY17" fmla="*/ 519113 h 688181"/>
                <a:gd name="connsiteX18" fmla="*/ 233362 w 745331"/>
                <a:gd name="connsiteY18" fmla="*/ 476250 h 688181"/>
                <a:gd name="connsiteX19" fmla="*/ 261937 w 745331"/>
                <a:gd name="connsiteY19" fmla="*/ 459581 h 688181"/>
                <a:gd name="connsiteX20" fmla="*/ 278606 w 745331"/>
                <a:gd name="connsiteY20" fmla="*/ 450056 h 688181"/>
                <a:gd name="connsiteX21" fmla="*/ 359568 w 745331"/>
                <a:gd name="connsiteY21" fmla="*/ 373856 h 688181"/>
                <a:gd name="connsiteX22" fmla="*/ 478631 w 745331"/>
                <a:gd name="connsiteY22" fmla="*/ 250031 h 688181"/>
                <a:gd name="connsiteX23" fmla="*/ 631031 w 745331"/>
                <a:gd name="connsiteY23" fmla="*/ 80963 h 688181"/>
                <a:gd name="connsiteX24" fmla="*/ 681037 w 745331"/>
                <a:gd name="connsiteY24" fmla="*/ 23813 h 688181"/>
                <a:gd name="connsiteX25" fmla="*/ 688181 w 745331"/>
                <a:gd name="connsiteY25" fmla="*/ 14288 h 688181"/>
                <a:gd name="connsiteX26" fmla="*/ 697706 w 745331"/>
                <a:gd name="connsiteY26" fmla="*/ 7144 h 688181"/>
                <a:gd name="connsiteX27" fmla="*/ 723900 w 745331"/>
                <a:gd name="connsiteY27" fmla="*/ 0 h 688181"/>
                <a:gd name="connsiteX28" fmla="*/ 733425 w 745331"/>
                <a:gd name="connsiteY28" fmla="*/ 2381 h 688181"/>
                <a:gd name="connsiteX29" fmla="*/ 740568 w 745331"/>
                <a:gd name="connsiteY29" fmla="*/ 7144 h 688181"/>
                <a:gd name="connsiteX30" fmla="*/ 745331 w 745331"/>
                <a:gd name="connsiteY30" fmla="*/ 14288 h 688181"/>
                <a:gd name="connsiteX31" fmla="*/ 742950 w 745331"/>
                <a:gd name="connsiteY31" fmla="*/ 28575 h 688181"/>
                <a:gd name="connsiteX32" fmla="*/ 733425 w 745331"/>
                <a:gd name="connsiteY32" fmla="*/ 54769 h 688181"/>
                <a:gd name="connsiteX33" fmla="*/ 678656 w 745331"/>
                <a:gd name="connsiteY33" fmla="*/ 190500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5331" h="688181">
                  <a:moveTo>
                    <a:pt x="678656" y="190500"/>
                  </a:moveTo>
                  <a:lnTo>
                    <a:pt x="621506" y="323850"/>
                  </a:lnTo>
                  <a:lnTo>
                    <a:pt x="559593" y="469106"/>
                  </a:lnTo>
                  <a:lnTo>
                    <a:pt x="545306" y="500063"/>
                  </a:lnTo>
                  <a:lnTo>
                    <a:pt x="535781" y="523875"/>
                  </a:lnTo>
                  <a:lnTo>
                    <a:pt x="531018" y="550069"/>
                  </a:lnTo>
                  <a:lnTo>
                    <a:pt x="535781" y="576263"/>
                  </a:lnTo>
                  <a:lnTo>
                    <a:pt x="550068" y="597694"/>
                  </a:lnTo>
                  <a:lnTo>
                    <a:pt x="569118" y="607219"/>
                  </a:lnTo>
                  <a:lnTo>
                    <a:pt x="597693" y="614363"/>
                  </a:lnTo>
                  <a:lnTo>
                    <a:pt x="711993" y="621506"/>
                  </a:lnTo>
                  <a:lnTo>
                    <a:pt x="0" y="688181"/>
                  </a:lnTo>
                  <a:lnTo>
                    <a:pt x="0" y="664369"/>
                  </a:lnTo>
                  <a:lnTo>
                    <a:pt x="9525" y="633413"/>
                  </a:lnTo>
                  <a:lnTo>
                    <a:pt x="30956" y="604838"/>
                  </a:lnTo>
                  <a:lnTo>
                    <a:pt x="50006" y="588169"/>
                  </a:lnTo>
                  <a:lnTo>
                    <a:pt x="95250" y="554831"/>
                  </a:lnTo>
                  <a:lnTo>
                    <a:pt x="157162" y="519113"/>
                  </a:lnTo>
                  <a:lnTo>
                    <a:pt x="233362" y="476250"/>
                  </a:lnTo>
                  <a:lnTo>
                    <a:pt x="261937" y="459581"/>
                  </a:lnTo>
                  <a:lnTo>
                    <a:pt x="278606" y="450056"/>
                  </a:lnTo>
                  <a:lnTo>
                    <a:pt x="359568" y="373856"/>
                  </a:lnTo>
                  <a:lnTo>
                    <a:pt x="478631" y="250031"/>
                  </a:lnTo>
                  <a:lnTo>
                    <a:pt x="631031" y="80963"/>
                  </a:lnTo>
                  <a:lnTo>
                    <a:pt x="681037" y="23813"/>
                  </a:lnTo>
                  <a:lnTo>
                    <a:pt x="688181" y="14288"/>
                  </a:lnTo>
                  <a:lnTo>
                    <a:pt x="697706" y="7144"/>
                  </a:lnTo>
                  <a:lnTo>
                    <a:pt x="723900" y="0"/>
                  </a:lnTo>
                  <a:lnTo>
                    <a:pt x="733425" y="2381"/>
                  </a:lnTo>
                  <a:lnTo>
                    <a:pt x="740568" y="7144"/>
                  </a:lnTo>
                  <a:lnTo>
                    <a:pt x="745331" y="14288"/>
                  </a:lnTo>
                  <a:lnTo>
                    <a:pt x="742950" y="28575"/>
                  </a:lnTo>
                  <a:lnTo>
                    <a:pt x="733425" y="54769"/>
                  </a:lnTo>
                  <a:lnTo>
                    <a:pt x="678656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1">
              <a:extLst>
                <a:ext uri="{FF2B5EF4-FFF2-40B4-BE49-F238E27FC236}">
                  <a16:creationId xmlns:a16="http://schemas.microsoft.com/office/drawing/2014/main" id="{9A424BE1-8826-41BB-8BB6-F5C4347DF9CF}"/>
                </a:ext>
              </a:extLst>
            </p:cNvPr>
            <p:cNvSpPr/>
            <p:nvPr/>
          </p:nvSpPr>
          <p:spPr>
            <a:xfrm rot="16200000">
              <a:off x="2946400" y="3375025"/>
              <a:ext cx="1236663" cy="1620838"/>
            </a:xfrm>
            <a:custGeom>
              <a:avLst/>
              <a:gdLst>
                <a:gd name="connsiteX0" fmla="*/ 416719 w 1235869"/>
                <a:gd name="connsiteY0" fmla="*/ 652463 h 1621632"/>
                <a:gd name="connsiteX1" fmla="*/ 521494 w 1235869"/>
                <a:gd name="connsiteY1" fmla="*/ 814388 h 1621632"/>
                <a:gd name="connsiteX2" fmla="*/ 590550 w 1235869"/>
                <a:gd name="connsiteY2" fmla="*/ 921544 h 1621632"/>
                <a:gd name="connsiteX3" fmla="*/ 719138 w 1235869"/>
                <a:gd name="connsiteY3" fmla="*/ 1107282 h 1621632"/>
                <a:gd name="connsiteX4" fmla="*/ 828675 w 1235869"/>
                <a:gd name="connsiteY4" fmla="*/ 1226344 h 1621632"/>
                <a:gd name="connsiteX5" fmla="*/ 969169 w 1235869"/>
                <a:gd name="connsiteY5" fmla="*/ 1381125 h 1621632"/>
                <a:gd name="connsiteX6" fmla="*/ 1152525 w 1235869"/>
                <a:gd name="connsiteY6" fmla="*/ 1583532 h 1621632"/>
                <a:gd name="connsiteX7" fmla="*/ 1178719 w 1235869"/>
                <a:gd name="connsiteY7" fmla="*/ 1612107 h 1621632"/>
                <a:gd name="connsiteX8" fmla="*/ 1197769 w 1235869"/>
                <a:gd name="connsiteY8" fmla="*/ 1619250 h 1621632"/>
                <a:gd name="connsiteX9" fmla="*/ 1216819 w 1235869"/>
                <a:gd name="connsiteY9" fmla="*/ 1621632 h 1621632"/>
                <a:gd name="connsiteX10" fmla="*/ 1231107 w 1235869"/>
                <a:gd name="connsiteY10" fmla="*/ 1619250 h 1621632"/>
                <a:gd name="connsiteX11" fmla="*/ 1235869 w 1235869"/>
                <a:gd name="connsiteY11" fmla="*/ 1612107 h 1621632"/>
                <a:gd name="connsiteX12" fmla="*/ 1231107 w 1235869"/>
                <a:gd name="connsiteY12" fmla="*/ 1590675 h 1621632"/>
                <a:gd name="connsiteX13" fmla="*/ 1219200 w 1235869"/>
                <a:gd name="connsiteY13" fmla="*/ 1562100 h 1621632"/>
                <a:gd name="connsiteX14" fmla="*/ 1166813 w 1235869"/>
                <a:gd name="connsiteY14" fmla="*/ 1481138 h 1621632"/>
                <a:gd name="connsiteX15" fmla="*/ 1081088 w 1235869"/>
                <a:gd name="connsiteY15" fmla="*/ 1343025 h 1621632"/>
                <a:gd name="connsiteX16" fmla="*/ 985838 w 1235869"/>
                <a:gd name="connsiteY16" fmla="*/ 1176338 h 1621632"/>
                <a:gd name="connsiteX17" fmla="*/ 942975 w 1235869"/>
                <a:gd name="connsiteY17" fmla="*/ 1100138 h 1621632"/>
                <a:gd name="connsiteX18" fmla="*/ 807244 w 1235869"/>
                <a:gd name="connsiteY18" fmla="*/ 931069 h 1621632"/>
                <a:gd name="connsiteX19" fmla="*/ 709613 w 1235869"/>
                <a:gd name="connsiteY19" fmla="*/ 766763 h 1621632"/>
                <a:gd name="connsiteX20" fmla="*/ 619125 w 1235869"/>
                <a:gd name="connsiteY20" fmla="*/ 609600 h 1621632"/>
                <a:gd name="connsiteX21" fmla="*/ 554832 w 1235869"/>
                <a:gd name="connsiteY21" fmla="*/ 495300 h 1621632"/>
                <a:gd name="connsiteX22" fmla="*/ 504825 w 1235869"/>
                <a:gd name="connsiteY22" fmla="*/ 407194 h 1621632"/>
                <a:gd name="connsiteX23" fmla="*/ 469107 w 1235869"/>
                <a:gd name="connsiteY23" fmla="*/ 345282 h 1621632"/>
                <a:gd name="connsiteX24" fmla="*/ 438150 w 1235869"/>
                <a:gd name="connsiteY24" fmla="*/ 292894 h 1621632"/>
                <a:gd name="connsiteX25" fmla="*/ 428625 w 1235869"/>
                <a:gd name="connsiteY25" fmla="*/ 273844 h 1621632"/>
                <a:gd name="connsiteX26" fmla="*/ 416719 w 1235869"/>
                <a:gd name="connsiteY26" fmla="*/ 228600 h 1621632"/>
                <a:gd name="connsiteX27" fmla="*/ 409575 w 1235869"/>
                <a:gd name="connsiteY27" fmla="*/ 188119 h 1621632"/>
                <a:gd name="connsiteX28" fmla="*/ 411957 w 1235869"/>
                <a:gd name="connsiteY28" fmla="*/ 171450 h 1621632"/>
                <a:gd name="connsiteX29" fmla="*/ 419100 w 1235869"/>
                <a:gd name="connsiteY29" fmla="*/ 154782 h 1621632"/>
                <a:gd name="connsiteX30" fmla="*/ 464344 w 1235869"/>
                <a:gd name="connsiteY30" fmla="*/ 100013 h 1621632"/>
                <a:gd name="connsiteX31" fmla="*/ 507207 w 1235869"/>
                <a:gd name="connsiteY31" fmla="*/ 45244 h 1621632"/>
                <a:gd name="connsiteX32" fmla="*/ 519113 w 1235869"/>
                <a:gd name="connsiteY32" fmla="*/ 28575 h 1621632"/>
                <a:gd name="connsiteX33" fmla="*/ 519113 w 1235869"/>
                <a:gd name="connsiteY33" fmla="*/ 23813 h 1621632"/>
                <a:gd name="connsiteX34" fmla="*/ 519113 w 1235869"/>
                <a:gd name="connsiteY34" fmla="*/ 16669 h 1621632"/>
                <a:gd name="connsiteX35" fmla="*/ 514350 w 1235869"/>
                <a:gd name="connsiteY35" fmla="*/ 7144 h 1621632"/>
                <a:gd name="connsiteX36" fmla="*/ 490538 w 1235869"/>
                <a:gd name="connsiteY36" fmla="*/ 0 h 1621632"/>
                <a:gd name="connsiteX37" fmla="*/ 445294 w 1235869"/>
                <a:gd name="connsiteY37" fmla="*/ 2382 h 1621632"/>
                <a:gd name="connsiteX38" fmla="*/ 407194 w 1235869"/>
                <a:gd name="connsiteY38" fmla="*/ 4763 h 1621632"/>
                <a:gd name="connsiteX39" fmla="*/ 345282 w 1235869"/>
                <a:gd name="connsiteY39" fmla="*/ 21432 h 1621632"/>
                <a:gd name="connsiteX40" fmla="*/ 276225 w 1235869"/>
                <a:gd name="connsiteY40" fmla="*/ 50007 h 1621632"/>
                <a:gd name="connsiteX41" fmla="*/ 202407 w 1235869"/>
                <a:gd name="connsiteY41" fmla="*/ 88107 h 1621632"/>
                <a:gd name="connsiteX42" fmla="*/ 145257 w 1235869"/>
                <a:gd name="connsiteY42" fmla="*/ 121444 h 1621632"/>
                <a:gd name="connsiteX43" fmla="*/ 73819 w 1235869"/>
                <a:gd name="connsiteY43" fmla="*/ 169069 h 1621632"/>
                <a:gd name="connsiteX44" fmla="*/ 50007 w 1235869"/>
                <a:gd name="connsiteY44" fmla="*/ 183357 h 1621632"/>
                <a:gd name="connsiteX45" fmla="*/ 23813 w 1235869"/>
                <a:gd name="connsiteY45" fmla="*/ 197644 h 1621632"/>
                <a:gd name="connsiteX46" fmla="*/ 2382 w 1235869"/>
                <a:gd name="connsiteY46" fmla="*/ 214313 h 1621632"/>
                <a:gd name="connsiteX47" fmla="*/ 0 w 1235869"/>
                <a:gd name="connsiteY47" fmla="*/ 221457 h 1621632"/>
                <a:gd name="connsiteX48" fmla="*/ 0 w 1235869"/>
                <a:gd name="connsiteY48" fmla="*/ 230982 h 1621632"/>
                <a:gd name="connsiteX49" fmla="*/ 4763 w 1235869"/>
                <a:gd name="connsiteY49" fmla="*/ 245269 h 1621632"/>
                <a:gd name="connsiteX50" fmla="*/ 23813 w 1235869"/>
                <a:gd name="connsiteY50" fmla="*/ 261938 h 1621632"/>
                <a:gd name="connsiteX51" fmla="*/ 54769 w 1235869"/>
                <a:gd name="connsiteY51" fmla="*/ 276225 h 1621632"/>
                <a:gd name="connsiteX52" fmla="*/ 107157 w 1235869"/>
                <a:gd name="connsiteY52" fmla="*/ 302419 h 1621632"/>
                <a:gd name="connsiteX53" fmla="*/ 130969 w 1235869"/>
                <a:gd name="connsiteY53" fmla="*/ 316707 h 1621632"/>
                <a:gd name="connsiteX54" fmla="*/ 176213 w 1235869"/>
                <a:gd name="connsiteY54" fmla="*/ 350044 h 1621632"/>
                <a:gd name="connsiteX55" fmla="*/ 221457 w 1235869"/>
                <a:gd name="connsiteY55" fmla="*/ 392907 h 1621632"/>
                <a:gd name="connsiteX56" fmla="*/ 283369 w 1235869"/>
                <a:gd name="connsiteY56" fmla="*/ 461963 h 1621632"/>
                <a:gd name="connsiteX57" fmla="*/ 366713 w 1235869"/>
                <a:gd name="connsiteY57" fmla="*/ 578644 h 1621632"/>
                <a:gd name="connsiteX58" fmla="*/ 416719 w 1235869"/>
                <a:gd name="connsiteY58" fmla="*/ 6524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35869" h="1621632">
                  <a:moveTo>
                    <a:pt x="416719" y="652463"/>
                  </a:moveTo>
                  <a:lnTo>
                    <a:pt x="521494" y="814388"/>
                  </a:lnTo>
                  <a:lnTo>
                    <a:pt x="590550" y="921544"/>
                  </a:lnTo>
                  <a:lnTo>
                    <a:pt x="719138" y="1107282"/>
                  </a:lnTo>
                  <a:lnTo>
                    <a:pt x="828675" y="1226344"/>
                  </a:lnTo>
                  <a:lnTo>
                    <a:pt x="969169" y="1381125"/>
                  </a:lnTo>
                  <a:lnTo>
                    <a:pt x="1152525" y="1583532"/>
                  </a:lnTo>
                  <a:lnTo>
                    <a:pt x="1178719" y="1612107"/>
                  </a:lnTo>
                  <a:lnTo>
                    <a:pt x="1197769" y="1619250"/>
                  </a:lnTo>
                  <a:lnTo>
                    <a:pt x="1216819" y="1621632"/>
                  </a:lnTo>
                  <a:lnTo>
                    <a:pt x="1231107" y="1619250"/>
                  </a:lnTo>
                  <a:lnTo>
                    <a:pt x="1235869" y="1612107"/>
                  </a:lnTo>
                  <a:lnTo>
                    <a:pt x="1231107" y="1590675"/>
                  </a:lnTo>
                  <a:lnTo>
                    <a:pt x="1219200" y="1562100"/>
                  </a:lnTo>
                  <a:lnTo>
                    <a:pt x="1166813" y="1481138"/>
                  </a:lnTo>
                  <a:lnTo>
                    <a:pt x="1081088" y="1343025"/>
                  </a:lnTo>
                  <a:lnTo>
                    <a:pt x="985838" y="1176338"/>
                  </a:lnTo>
                  <a:lnTo>
                    <a:pt x="942975" y="1100138"/>
                  </a:lnTo>
                  <a:lnTo>
                    <a:pt x="807244" y="931069"/>
                  </a:lnTo>
                  <a:lnTo>
                    <a:pt x="709613" y="766763"/>
                  </a:lnTo>
                  <a:lnTo>
                    <a:pt x="619125" y="609600"/>
                  </a:lnTo>
                  <a:lnTo>
                    <a:pt x="554832" y="495300"/>
                  </a:lnTo>
                  <a:lnTo>
                    <a:pt x="504825" y="407194"/>
                  </a:lnTo>
                  <a:lnTo>
                    <a:pt x="469107" y="345282"/>
                  </a:lnTo>
                  <a:lnTo>
                    <a:pt x="438150" y="292894"/>
                  </a:lnTo>
                  <a:lnTo>
                    <a:pt x="428625" y="273844"/>
                  </a:lnTo>
                  <a:lnTo>
                    <a:pt x="416719" y="228600"/>
                  </a:lnTo>
                  <a:lnTo>
                    <a:pt x="409575" y="188119"/>
                  </a:lnTo>
                  <a:lnTo>
                    <a:pt x="411957" y="171450"/>
                  </a:lnTo>
                  <a:lnTo>
                    <a:pt x="419100" y="154782"/>
                  </a:lnTo>
                  <a:lnTo>
                    <a:pt x="464344" y="100013"/>
                  </a:lnTo>
                  <a:lnTo>
                    <a:pt x="507207" y="45244"/>
                  </a:lnTo>
                  <a:lnTo>
                    <a:pt x="519113" y="28575"/>
                  </a:lnTo>
                  <a:lnTo>
                    <a:pt x="519113" y="23813"/>
                  </a:lnTo>
                  <a:lnTo>
                    <a:pt x="519113" y="16669"/>
                  </a:lnTo>
                  <a:lnTo>
                    <a:pt x="514350" y="7144"/>
                  </a:lnTo>
                  <a:lnTo>
                    <a:pt x="490538" y="0"/>
                  </a:lnTo>
                  <a:lnTo>
                    <a:pt x="445294" y="2382"/>
                  </a:lnTo>
                  <a:lnTo>
                    <a:pt x="407194" y="4763"/>
                  </a:lnTo>
                  <a:lnTo>
                    <a:pt x="345282" y="21432"/>
                  </a:lnTo>
                  <a:lnTo>
                    <a:pt x="276225" y="50007"/>
                  </a:lnTo>
                  <a:lnTo>
                    <a:pt x="202407" y="88107"/>
                  </a:lnTo>
                  <a:lnTo>
                    <a:pt x="145257" y="121444"/>
                  </a:lnTo>
                  <a:lnTo>
                    <a:pt x="73819" y="169069"/>
                  </a:lnTo>
                  <a:lnTo>
                    <a:pt x="50007" y="183357"/>
                  </a:lnTo>
                  <a:lnTo>
                    <a:pt x="23813" y="197644"/>
                  </a:lnTo>
                  <a:lnTo>
                    <a:pt x="2382" y="214313"/>
                  </a:lnTo>
                  <a:lnTo>
                    <a:pt x="0" y="221457"/>
                  </a:lnTo>
                  <a:lnTo>
                    <a:pt x="0" y="230982"/>
                  </a:lnTo>
                  <a:lnTo>
                    <a:pt x="4763" y="245269"/>
                  </a:lnTo>
                  <a:lnTo>
                    <a:pt x="23813" y="261938"/>
                  </a:lnTo>
                  <a:lnTo>
                    <a:pt x="54769" y="276225"/>
                  </a:lnTo>
                  <a:lnTo>
                    <a:pt x="107157" y="302419"/>
                  </a:lnTo>
                  <a:lnTo>
                    <a:pt x="130969" y="316707"/>
                  </a:lnTo>
                  <a:lnTo>
                    <a:pt x="176213" y="350044"/>
                  </a:lnTo>
                  <a:lnTo>
                    <a:pt x="221457" y="392907"/>
                  </a:lnTo>
                  <a:lnTo>
                    <a:pt x="283369" y="461963"/>
                  </a:lnTo>
                  <a:lnTo>
                    <a:pt x="366713" y="578644"/>
                  </a:lnTo>
                  <a:lnTo>
                    <a:pt x="416719" y="652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55">
              <a:extLst>
                <a:ext uri="{FF2B5EF4-FFF2-40B4-BE49-F238E27FC236}">
                  <a16:creationId xmlns:a16="http://schemas.microsoft.com/office/drawing/2014/main" id="{5A02C03F-CD67-4E54-8530-06F5846D346B}"/>
                </a:ext>
              </a:extLst>
            </p:cNvPr>
            <p:cNvSpPr/>
            <p:nvPr/>
          </p:nvSpPr>
          <p:spPr>
            <a:xfrm>
              <a:off x="4548188" y="1843087"/>
              <a:ext cx="2686050" cy="447675"/>
            </a:xfrm>
            <a:custGeom>
              <a:avLst/>
              <a:gdLst>
                <a:gd name="connsiteX0" fmla="*/ 1300162 w 2686050"/>
                <a:gd name="connsiteY0" fmla="*/ 133350 h 447675"/>
                <a:gd name="connsiteX1" fmla="*/ 1016793 w 2686050"/>
                <a:gd name="connsiteY1" fmla="*/ 164306 h 447675"/>
                <a:gd name="connsiteX2" fmla="*/ 809625 w 2686050"/>
                <a:gd name="connsiteY2" fmla="*/ 188118 h 447675"/>
                <a:gd name="connsiteX3" fmla="*/ 445293 w 2686050"/>
                <a:gd name="connsiteY3" fmla="*/ 230981 h 447675"/>
                <a:gd name="connsiteX4" fmla="*/ 345281 w 2686050"/>
                <a:gd name="connsiteY4" fmla="*/ 240506 h 447675"/>
                <a:gd name="connsiteX5" fmla="*/ 314325 w 2686050"/>
                <a:gd name="connsiteY5" fmla="*/ 242887 h 447675"/>
                <a:gd name="connsiteX6" fmla="*/ 285750 w 2686050"/>
                <a:gd name="connsiteY6" fmla="*/ 242887 h 447675"/>
                <a:gd name="connsiteX7" fmla="*/ 259556 w 2686050"/>
                <a:gd name="connsiteY7" fmla="*/ 240506 h 447675"/>
                <a:gd name="connsiteX8" fmla="*/ 221456 w 2686050"/>
                <a:gd name="connsiteY8" fmla="*/ 233362 h 447675"/>
                <a:gd name="connsiteX9" fmla="*/ 178593 w 2686050"/>
                <a:gd name="connsiteY9" fmla="*/ 221456 h 447675"/>
                <a:gd name="connsiteX10" fmla="*/ 140493 w 2686050"/>
                <a:gd name="connsiteY10" fmla="*/ 204787 h 447675"/>
                <a:gd name="connsiteX11" fmla="*/ 116681 w 2686050"/>
                <a:gd name="connsiteY11" fmla="*/ 192881 h 447675"/>
                <a:gd name="connsiteX12" fmla="*/ 78581 w 2686050"/>
                <a:gd name="connsiteY12" fmla="*/ 157162 h 447675"/>
                <a:gd name="connsiteX13" fmla="*/ 59531 w 2686050"/>
                <a:gd name="connsiteY13" fmla="*/ 135731 h 447675"/>
                <a:gd name="connsiteX14" fmla="*/ 40481 w 2686050"/>
                <a:gd name="connsiteY14" fmla="*/ 126206 h 447675"/>
                <a:gd name="connsiteX15" fmla="*/ 21431 w 2686050"/>
                <a:gd name="connsiteY15" fmla="*/ 119062 h 447675"/>
                <a:gd name="connsiteX16" fmla="*/ 7143 w 2686050"/>
                <a:gd name="connsiteY16" fmla="*/ 119062 h 447675"/>
                <a:gd name="connsiteX17" fmla="*/ 2381 w 2686050"/>
                <a:gd name="connsiteY17" fmla="*/ 123825 h 447675"/>
                <a:gd name="connsiteX18" fmla="*/ 0 w 2686050"/>
                <a:gd name="connsiteY18" fmla="*/ 138112 h 447675"/>
                <a:gd name="connsiteX19" fmla="*/ 9525 w 2686050"/>
                <a:gd name="connsiteY19" fmla="*/ 166687 h 447675"/>
                <a:gd name="connsiteX20" fmla="*/ 54768 w 2686050"/>
                <a:gd name="connsiteY20" fmla="*/ 230981 h 447675"/>
                <a:gd name="connsiteX21" fmla="*/ 109537 w 2686050"/>
                <a:gd name="connsiteY21" fmla="*/ 292893 h 447675"/>
                <a:gd name="connsiteX22" fmla="*/ 164306 w 2686050"/>
                <a:gd name="connsiteY22" fmla="*/ 347662 h 447675"/>
                <a:gd name="connsiteX23" fmla="*/ 216693 w 2686050"/>
                <a:gd name="connsiteY23" fmla="*/ 388143 h 447675"/>
                <a:gd name="connsiteX24" fmla="*/ 254793 w 2686050"/>
                <a:gd name="connsiteY24" fmla="*/ 409575 h 447675"/>
                <a:gd name="connsiteX25" fmla="*/ 304800 w 2686050"/>
                <a:gd name="connsiteY25" fmla="*/ 431006 h 447675"/>
                <a:gd name="connsiteX26" fmla="*/ 350043 w 2686050"/>
                <a:gd name="connsiteY26" fmla="*/ 442912 h 447675"/>
                <a:gd name="connsiteX27" fmla="*/ 407193 w 2686050"/>
                <a:gd name="connsiteY27" fmla="*/ 447675 h 447675"/>
                <a:gd name="connsiteX28" fmla="*/ 469106 w 2686050"/>
                <a:gd name="connsiteY28" fmla="*/ 440531 h 447675"/>
                <a:gd name="connsiteX29" fmla="*/ 690562 w 2686050"/>
                <a:gd name="connsiteY29" fmla="*/ 402431 h 447675"/>
                <a:gd name="connsiteX30" fmla="*/ 1016793 w 2686050"/>
                <a:gd name="connsiteY30" fmla="*/ 347662 h 447675"/>
                <a:gd name="connsiteX31" fmla="*/ 1131093 w 2686050"/>
                <a:gd name="connsiteY31" fmla="*/ 330993 h 447675"/>
                <a:gd name="connsiteX32" fmla="*/ 1157287 w 2686050"/>
                <a:gd name="connsiteY32" fmla="*/ 333375 h 447675"/>
                <a:gd name="connsiteX33" fmla="*/ 1312068 w 2686050"/>
                <a:gd name="connsiteY33" fmla="*/ 309562 h 447675"/>
                <a:gd name="connsiteX34" fmla="*/ 1557337 w 2686050"/>
                <a:gd name="connsiteY34" fmla="*/ 278606 h 447675"/>
                <a:gd name="connsiteX35" fmla="*/ 1693068 w 2686050"/>
                <a:gd name="connsiteY35" fmla="*/ 264318 h 447675"/>
                <a:gd name="connsiteX36" fmla="*/ 1902618 w 2686050"/>
                <a:gd name="connsiteY36" fmla="*/ 250031 h 447675"/>
                <a:gd name="connsiteX37" fmla="*/ 2095500 w 2686050"/>
                <a:gd name="connsiteY37" fmla="*/ 242887 h 447675"/>
                <a:gd name="connsiteX38" fmla="*/ 2255043 w 2686050"/>
                <a:gd name="connsiteY38" fmla="*/ 252412 h 447675"/>
                <a:gd name="connsiteX39" fmla="*/ 2464593 w 2686050"/>
                <a:gd name="connsiteY39" fmla="*/ 254793 h 447675"/>
                <a:gd name="connsiteX40" fmla="*/ 2576512 w 2686050"/>
                <a:gd name="connsiteY40" fmla="*/ 252412 h 447675"/>
                <a:gd name="connsiteX41" fmla="*/ 2628900 w 2686050"/>
                <a:gd name="connsiteY41" fmla="*/ 242887 h 447675"/>
                <a:gd name="connsiteX42" fmla="*/ 2657475 w 2686050"/>
                <a:gd name="connsiteY42" fmla="*/ 226218 h 447675"/>
                <a:gd name="connsiteX43" fmla="*/ 2674143 w 2686050"/>
                <a:gd name="connsiteY43" fmla="*/ 209550 h 447675"/>
                <a:gd name="connsiteX44" fmla="*/ 2683668 w 2686050"/>
                <a:gd name="connsiteY44" fmla="*/ 192881 h 447675"/>
                <a:gd name="connsiteX45" fmla="*/ 2686050 w 2686050"/>
                <a:gd name="connsiteY45" fmla="*/ 169068 h 447675"/>
                <a:gd name="connsiteX46" fmla="*/ 2681287 w 2686050"/>
                <a:gd name="connsiteY46" fmla="*/ 147637 h 447675"/>
                <a:gd name="connsiteX47" fmla="*/ 2667000 w 2686050"/>
                <a:gd name="connsiteY47" fmla="*/ 126206 h 447675"/>
                <a:gd name="connsiteX48" fmla="*/ 2650331 w 2686050"/>
                <a:gd name="connsiteY48" fmla="*/ 111918 h 447675"/>
                <a:gd name="connsiteX49" fmla="*/ 2612231 w 2686050"/>
                <a:gd name="connsiteY49" fmla="*/ 88106 h 447675"/>
                <a:gd name="connsiteX50" fmla="*/ 2566987 w 2686050"/>
                <a:gd name="connsiteY50" fmla="*/ 66675 h 447675"/>
                <a:gd name="connsiteX51" fmla="*/ 2531268 w 2686050"/>
                <a:gd name="connsiteY51" fmla="*/ 54768 h 447675"/>
                <a:gd name="connsiteX52" fmla="*/ 2443162 w 2686050"/>
                <a:gd name="connsiteY52" fmla="*/ 30956 h 447675"/>
                <a:gd name="connsiteX53" fmla="*/ 2340768 w 2686050"/>
                <a:gd name="connsiteY53" fmla="*/ 11906 h 447675"/>
                <a:gd name="connsiteX54" fmla="*/ 2224087 w 2686050"/>
                <a:gd name="connsiteY54" fmla="*/ 0 h 447675"/>
                <a:gd name="connsiteX55" fmla="*/ 2176462 w 2686050"/>
                <a:gd name="connsiteY55" fmla="*/ 0 h 447675"/>
                <a:gd name="connsiteX56" fmla="*/ 2095500 w 2686050"/>
                <a:gd name="connsiteY56" fmla="*/ 38100 h 447675"/>
                <a:gd name="connsiteX57" fmla="*/ 2045493 w 2686050"/>
                <a:gd name="connsiteY57" fmla="*/ 47625 h 447675"/>
                <a:gd name="connsiteX58" fmla="*/ 1835943 w 2686050"/>
                <a:gd name="connsiteY58" fmla="*/ 71437 h 447675"/>
                <a:gd name="connsiteX59" fmla="*/ 1300162 w 2686050"/>
                <a:gd name="connsiteY59" fmla="*/ 13335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86050" h="447675">
                  <a:moveTo>
                    <a:pt x="1300162" y="133350"/>
                  </a:moveTo>
                  <a:lnTo>
                    <a:pt x="1016793" y="164306"/>
                  </a:lnTo>
                  <a:lnTo>
                    <a:pt x="809625" y="188118"/>
                  </a:lnTo>
                  <a:lnTo>
                    <a:pt x="445293" y="230981"/>
                  </a:lnTo>
                  <a:lnTo>
                    <a:pt x="345281" y="240506"/>
                  </a:lnTo>
                  <a:lnTo>
                    <a:pt x="314325" y="242887"/>
                  </a:lnTo>
                  <a:lnTo>
                    <a:pt x="285750" y="242887"/>
                  </a:lnTo>
                  <a:lnTo>
                    <a:pt x="259556" y="240506"/>
                  </a:lnTo>
                  <a:lnTo>
                    <a:pt x="221456" y="233362"/>
                  </a:lnTo>
                  <a:lnTo>
                    <a:pt x="178593" y="221456"/>
                  </a:lnTo>
                  <a:lnTo>
                    <a:pt x="140493" y="204787"/>
                  </a:lnTo>
                  <a:lnTo>
                    <a:pt x="116681" y="192881"/>
                  </a:lnTo>
                  <a:lnTo>
                    <a:pt x="78581" y="157162"/>
                  </a:lnTo>
                  <a:lnTo>
                    <a:pt x="59531" y="135731"/>
                  </a:lnTo>
                  <a:lnTo>
                    <a:pt x="40481" y="126206"/>
                  </a:lnTo>
                  <a:lnTo>
                    <a:pt x="21431" y="119062"/>
                  </a:lnTo>
                  <a:lnTo>
                    <a:pt x="7143" y="119062"/>
                  </a:lnTo>
                  <a:lnTo>
                    <a:pt x="2381" y="123825"/>
                  </a:lnTo>
                  <a:lnTo>
                    <a:pt x="0" y="138112"/>
                  </a:lnTo>
                  <a:lnTo>
                    <a:pt x="9525" y="166687"/>
                  </a:lnTo>
                  <a:lnTo>
                    <a:pt x="54768" y="230981"/>
                  </a:lnTo>
                  <a:lnTo>
                    <a:pt x="109537" y="292893"/>
                  </a:lnTo>
                  <a:lnTo>
                    <a:pt x="164306" y="347662"/>
                  </a:lnTo>
                  <a:lnTo>
                    <a:pt x="216693" y="388143"/>
                  </a:lnTo>
                  <a:lnTo>
                    <a:pt x="254793" y="409575"/>
                  </a:lnTo>
                  <a:lnTo>
                    <a:pt x="304800" y="431006"/>
                  </a:lnTo>
                  <a:lnTo>
                    <a:pt x="350043" y="442912"/>
                  </a:lnTo>
                  <a:lnTo>
                    <a:pt x="407193" y="447675"/>
                  </a:lnTo>
                  <a:lnTo>
                    <a:pt x="469106" y="440531"/>
                  </a:lnTo>
                  <a:lnTo>
                    <a:pt x="690562" y="402431"/>
                  </a:lnTo>
                  <a:lnTo>
                    <a:pt x="1016793" y="347662"/>
                  </a:lnTo>
                  <a:lnTo>
                    <a:pt x="1131093" y="330993"/>
                  </a:lnTo>
                  <a:lnTo>
                    <a:pt x="1157287" y="333375"/>
                  </a:lnTo>
                  <a:lnTo>
                    <a:pt x="1312068" y="309562"/>
                  </a:lnTo>
                  <a:lnTo>
                    <a:pt x="1557337" y="278606"/>
                  </a:lnTo>
                  <a:lnTo>
                    <a:pt x="1693068" y="264318"/>
                  </a:lnTo>
                  <a:lnTo>
                    <a:pt x="1902618" y="250031"/>
                  </a:lnTo>
                  <a:lnTo>
                    <a:pt x="2095500" y="242887"/>
                  </a:lnTo>
                  <a:lnTo>
                    <a:pt x="2255043" y="252412"/>
                  </a:lnTo>
                  <a:lnTo>
                    <a:pt x="2464593" y="254793"/>
                  </a:lnTo>
                  <a:lnTo>
                    <a:pt x="2576512" y="252412"/>
                  </a:lnTo>
                  <a:lnTo>
                    <a:pt x="2628900" y="242887"/>
                  </a:lnTo>
                  <a:lnTo>
                    <a:pt x="2657475" y="226218"/>
                  </a:lnTo>
                  <a:lnTo>
                    <a:pt x="2674143" y="209550"/>
                  </a:lnTo>
                  <a:lnTo>
                    <a:pt x="2683668" y="192881"/>
                  </a:lnTo>
                  <a:lnTo>
                    <a:pt x="2686050" y="169068"/>
                  </a:lnTo>
                  <a:lnTo>
                    <a:pt x="2681287" y="147637"/>
                  </a:lnTo>
                  <a:lnTo>
                    <a:pt x="2667000" y="126206"/>
                  </a:lnTo>
                  <a:lnTo>
                    <a:pt x="2650331" y="111918"/>
                  </a:lnTo>
                  <a:lnTo>
                    <a:pt x="2612231" y="88106"/>
                  </a:lnTo>
                  <a:lnTo>
                    <a:pt x="2566987" y="66675"/>
                  </a:lnTo>
                  <a:lnTo>
                    <a:pt x="2531268" y="54768"/>
                  </a:lnTo>
                  <a:lnTo>
                    <a:pt x="2443162" y="30956"/>
                  </a:lnTo>
                  <a:lnTo>
                    <a:pt x="2340768" y="11906"/>
                  </a:lnTo>
                  <a:lnTo>
                    <a:pt x="2224087" y="0"/>
                  </a:lnTo>
                  <a:lnTo>
                    <a:pt x="2176462" y="0"/>
                  </a:lnTo>
                  <a:lnTo>
                    <a:pt x="2095500" y="38100"/>
                  </a:lnTo>
                  <a:lnTo>
                    <a:pt x="2045493" y="47625"/>
                  </a:lnTo>
                  <a:lnTo>
                    <a:pt x="1835943" y="71437"/>
                  </a:lnTo>
                  <a:lnTo>
                    <a:pt x="1300162" y="133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6">
              <a:extLst>
                <a:ext uri="{FF2B5EF4-FFF2-40B4-BE49-F238E27FC236}">
                  <a16:creationId xmlns:a16="http://schemas.microsoft.com/office/drawing/2014/main" id="{2BC8E1FC-7AE8-4624-B79F-35B2B9745FB0}"/>
                </a:ext>
              </a:extLst>
            </p:cNvPr>
            <p:cNvSpPr/>
            <p:nvPr/>
          </p:nvSpPr>
          <p:spPr>
            <a:xfrm>
              <a:off x="4791076" y="2571750"/>
              <a:ext cx="2239962" cy="515937"/>
            </a:xfrm>
            <a:custGeom>
              <a:avLst/>
              <a:gdLst>
                <a:gd name="connsiteX0" fmla="*/ 650081 w 2240756"/>
                <a:gd name="connsiteY0" fmla="*/ 226219 h 516731"/>
                <a:gd name="connsiteX1" fmla="*/ 497681 w 2240756"/>
                <a:gd name="connsiteY1" fmla="*/ 242888 h 516731"/>
                <a:gd name="connsiteX2" fmla="*/ 390525 w 2240756"/>
                <a:gd name="connsiteY2" fmla="*/ 250031 h 516731"/>
                <a:gd name="connsiteX3" fmla="*/ 292894 w 2240756"/>
                <a:gd name="connsiteY3" fmla="*/ 250031 h 516731"/>
                <a:gd name="connsiteX4" fmla="*/ 207169 w 2240756"/>
                <a:gd name="connsiteY4" fmla="*/ 247650 h 516731"/>
                <a:gd name="connsiteX5" fmla="*/ 145256 w 2240756"/>
                <a:gd name="connsiteY5" fmla="*/ 240506 h 516731"/>
                <a:gd name="connsiteX6" fmla="*/ 104775 w 2240756"/>
                <a:gd name="connsiteY6" fmla="*/ 230981 h 516731"/>
                <a:gd name="connsiteX7" fmla="*/ 78581 w 2240756"/>
                <a:gd name="connsiteY7" fmla="*/ 221456 h 516731"/>
                <a:gd name="connsiteX8" fmla="*/ 52388 w 2240756"/>
                <a:gd name="connsiteY8" fmla="*/ 202406 h 516731"/>
                <a:gd name="connsiteX9" fmla="*/ 28575 w 2240756"/>
                <a:gd name="connsiteY9" fmla="*/ 195263 h 516731"/>
                <a:gd name="connsiteX10" fmla="*/ 14288 w 2240756"/>
                <a:gd name="connsiteY10" fmla="*/ 195263 h 516731"/>
                <a:gd name="connsiteX11" fmla="*/ 4763 w 2240756"/>
                <a:gd name="connsiteY11" fmla="*/ 200025 h 516731"/>
                <a:gd name="connsiteX12" fmla="*/ 0 w 2240756"/>
                <a:gd name="connsiteY12" fmla="*/ 216694 h 516731"/>
                <a:gd name="connsiteX13" fmla="*/ 9525 w 2240756"/>
                <a:gd name="connsiteY13" fmla="*/ 238125 h 516731"/>
                <a:gd name="connsiteX14" fmla="*/ 47625 w 2240756"/>
                <a:gd name="connsiteY14" fmla="*/ 288131 h 516731"/>
                <a:gd name="connsiteX15" fmla="*/ 97631 w 2240756"/>
                <a:gd name="connsiteY15" fmla="*/ 342900 h 516731"/>
                <a:gd name="connsiteX16" fmla="*/ 157163 w 2240756"/>
                <a:gd name="connsiteY16" fmla="*/ 400050 h 516731"/>
                <a:gd name="connsiteX17" fmla="*/ 211931 w 2240756"/>
                <a:gd name="connsiteY17" fmla="*/ 442913 h 516731"/>
                <a:gd name="connsiteX18" fmla="*/ 250031 w 2240756"/>
                <a:gd name="connsiteY18" fmla="*/ 466725 h 516731"/>
                <a:gd name="connsiteX19" fmla="*/ 297656 w 2240756"/>
                <a:gd name="connsiteY19" fmla="*/ 495300 h 516731"/>
                <a:gd name="connsiteX20" fmla="*/ 335756 w 2240756"/>
                <a:gd name="connsiteY20" fmla="*/ 514350 h 516731"/>
                <a:gd name="connsiteX21" fmla="*/ 345281 w 2240756"/>
                <a:gd name="connsiteY21" fmla="*/ 516731 h 516731"/>
                <a:gd name="connsiteX22" fmla="*/ 361950 w 2240756"/>
                <a:gd name="connsiteY22" fmla="*/ 516731 h 516731"/>
                <a:gd name="connsiteX23" fmla="*/ 438150 w 2240756"/>
                <a:gd name="connsiteY23" fmla="*/ 492919 h 516731"/>
                <a:gd name="connsiteX24" fmla="*/ 535781 w 2240756"/>
                <a:gd name="connsiteY24" fmla="*/ 457200 h 516731"/>
                <a:gd name="connsiteX25" fmla="*/ 604838 w 2240756"/>
                <a:gd name="connsiteY25" fmla="*/ 426244 h 516731"/>
                <a:gd name="connsiteX26" fmla="*/ 681038 w 2240756"/>
                <a:gd name="connsiteY26" fmla="*/ 407194 h 516731"/>
                <a:gd name="connsiteX27" fmla="*/ 835819 w 2240756"/>
                <a:gd name="connsiteY27" fmla="*/ 376238 h 516731"/>
                <a:gd name="connsiteX28" fmla="*/ 1064419 w 2240756"/>
                <a:gd name="connsiteY28" fmla="*/ 338138 h 516731"/>
                <a:gd name="connsiteX29" fmla="*/ 1250156 w 2240756"/>
                <a:gd name="connsiteY29" fmla="*/ 297656 h 516731"/>
                <a:gd name="connsiteX30" fmla="*/ 1459706 w 2240756"/>
                <a:gd name="connsiteY30" fmla="*/ 276225 h 516731"/>
                <a:gd name="connsiteX31" fmla="*/ 1676400 w 2240756"/>
                <a:gd name="connsiteY31" fmla="*/ 259556 h 516731"/>
                <a:gd name="connsiteX32" fmla="*/ 1833563 w 2240756"/>
                <a:gd name="connsiteY32" fmla="*/ 252413 h 516731"/>
                <a:gd name="connsiteX33" fmla="*/ 1959769 w 2240756"/>
                <a:gd name="connsiteY33" fmla="*/ 252413 h 516731"/>
                <a:gd name="connsiteX34" fmla="*/ 2114550 w 2240756"/>
                <a:gd name="connsiteY34" fmla="*/ 245269 h 516731"/>
                <a:gd name="connsiteX35" fmla="*/ 2188369 w 2240756"/>
                <a:gd name="connsiteY35" fmla="*/ 235744 h 516731"/>
                <a:gd name="connsiteX36" fmla="*/ 2207419 w 2240756"/>
                <a:gd name="connsiteY36" fmla="*/ 226219 h 516731"/>
                <a:gd name="connsiteX37" fmla="*/ 2224088 w 2240756"/>
                <a:gd name="connsiteY37" fmla="*/ 207169 h 516731"/>
                <a:gd name="connsiteX38" fmla="*/ 2240756 w 2240756"/>
                <a:gd name="connsiteY38" fmla="*/ 176213 h 516731"/>
                <a:gd name="connsiteX39" fmla="*/ 2240756 w 2240756"/>
                <a:gd name="connsiteY39" fmla="*/ 157163 h 516731"/>
                <a:gd name="connsiteX40" fmla="*/ 2231231 w 2240756"/>
                <a:gd name="connsiteY40" fmla="*/ 133350 h 516731"/>
                <a:gd name="connsiteX41" fmla="*/ 2216944 w 2240756"/>
                <a:gd name="connsiteY41" fmla="*/ 114300 h 516731"/>
                <a:gd name="connsiteX42" fmla="*/ 2195513 w 2240756"/>
                <a:gd name="connsiteY42" fmla="*/ 95250 h 516731"/>
                <a:gd name="connsiteX43" fmla="*/ 2147888 w 2240756"/>
                <a:gd name="connsiteY43" fmla="*/ 66675 h 516731"/>
                <a:gd name="connsiteX44" fmla="*/ 2081213 w 2240756"/>
                <a:gd name="connsiteY44" fmla="*/ 30956 h 516731"/>
                <a:gd name="connsiteX45" fmla="*/ 2009775 w 2240756"/>
                <a:gd name="connsiteY45" fmla="*/ 7144 h 516731"/>
                <a:gd name="connsiteX46" fmla="*/ 1950244 w 2240756"/>
                <a:gd name="connsiteY46" fmla="*/ 0 h 516731"/>
                <a:gd name="connsiteX47" fmla="*/ 1916906 w 2240756"/>
                <a:gd name="connsiteY47" fmla="*/ 7144 h 516731"/>
                <a:gd name="connsiteX48" fmla="*/ 1826419 w 2240756"/>
                <a:gd name="connsiteY48" fmla="*/ 35719 h 516731"/>
                <a:gd name="connsiteX49" fmla="*/ 1657350 w 2240756"/>
                <a:gd name="connsiteY49" fmla="*/ 69056 h 516731"/>
                <a:gd name="connsiteX50" fmla="*/ 1462088 w 2240756"/>
                <a:gd name="connsiteY50" fmla="*/ 97631 h 516731"/>
                <a:gd name="connsiteX51" fmla="*/ 1250156 w 2240756"/>
                <a:gd name="connsiteY51" fmla="*/ 116681 h 516731"/>
                <a:gd name="connsiteX52" fmla="*/ 1035844 w 2240756"/>
                <a:gd name="connsiteY52" fmla="*/ 161925 h 516731"/>
                <a:gd name="connsiteX53" fmla="*/ 797719 w 2240756"/>
                <a:gd name="connsiteY53" fmla="*/ 202406 h 516731"/>
                <a:gd name="connsiteX54" fmla="*/ 650081 w 2240756"/>
                <a:gd name="connsiteY54" fmla="*/ 22621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0756" h="516731">
                  <a:moveTo>
                    <a:pt x="650081" y="226219"/>
                  </a:moveTo>
                  <a:lnTo>
                    <a:pt x="497681" y="242888"/>
                  </a:lnTo>
                  <a:lnTo>
                    <a:pt x="390525" y="250031"/>
                  </a:lnTo>
                  <a:lnTo>
                    <a:pt x="292894" y="250031"/>
                  </a:lnTo>
                  <a:lnTo>
                    <a:pt x="207169" y="247650"/>
                  </a:lnTo>
                  <a:lnTo>
                    <a:pt x="145256" y="240506"/>
                  </a:lnTo>
                  <a:lnTo>
                    <a:pt x="104775" y="230981"/>
                  </a:lnTo>
                  <a:lnTo>
                    <a:pt x="78581" y="221456"/>
                  </a:lnTo>
                  <a:lnTo>
                    <a:pt x="52388" y="202406"/>
                  </a:lnTo>
                  <a:lnTo>
                    <a:pt x="28575" y="195263"/>
                  </a:lnTo>
                  <a:lnTo>
                    <a:pt x="14288" y="195263"/>
                  </a:lnTo>
                  <a:lnTo>
                    <a:pt x="4763" y="200025"/>
                  </a:lnTo>
                  <a:lnTo>
                    <a:pt x="0" y="216694"/>
                  </a:lnTo>
                  <a:lnTo>
                    <a:pt x="9525" y="238125"/>
                  </a:lnTo>
                  <a:lnTo>
                    <a:pt x="47625" y="288131"/>
                  </a:lnTo>
                  <a:lnTo>
                    <a:pt x="97631" y="342900"/>
                  </a:lnTo>
                  <a:lnTo>
                    <a:pt x="157163" y="400050"/>
                  </a:lnTo>
                  <a:lnTo>
                    <a:pt x="211931" y="442913"/>
                  </a:lnTo>
                  <a:lnTo>
                    <a:pt x="250031" y="466725"/>
                  </a:lnTo>
                  <a:lnTo>
                    <a:pt x="297656" y="495300"/>
                  </a:lnTo>
                  <a:lnTo>
                    <a:pt x="335756" y="514350"/>
                  </a:lnTo>
                  <a:lnTo>
                    <a:pt x="345281" y="516731"/>
                  </a:lnTo>
                  <a:lnTo>
                    <a:pt x="361950" y="516731"/>
                  </a:lnTo>
                  <a:lnTo>
                    <a:pt x="438150" y="492919"/>
                  </a:lnTo>
                  <a:lnTo>
                    <a:pt x="535781" y="457200"/>
                  </a:lnTo>
                  <a:lnTo>
                    <a:pt x="604838" y="426244"/>
                  </a:lnTo>
                  <a:lnTo>
                    <a:pt x="681038" y="407194"/>
                  </a:lnTo>
                  <a:lnTo>
                    <a:pt x="835819" y="376238"/>
                  </a:lnTo>
                  <a:lnTo>
                    <a:pt x="1064419" y="338138"/>
                  </a:lnTo>
                  <a:lnTo>
                    <a:pt x="1250156" y="297656"/>
                  </a:lnTo>
                  <a:lnTo>
                    <a:pt x="1459706" y="276225"/>
                  </a:lnTo>
                  <a:lnTo>
                    <a:pt x="1676400" y="259556"/>
                  </a:lnTo>
                  <a:lnTo>
                    <a:pt x="1833563" y="252413"/>
                  </a:lnTo>
                  <a:lnTo>
                    <a:pt x="1959769" y="252413"/>
                  </a:lnTo>
                  <a:lnTo>
                    <a:pt x="2114550" y="245269"/>
                  </a:lnTo>
                  <a:lnTo>
                    <a:pt x="2188369" y="235744"/>
                  </a:lnTo>
                  <a:lnTo>
                    <a:pt x="2207419" y="226219"/>
                  </a:lnTo>
                  <a:lnTo>
                    <a:pt x="2224088" y="207169"/>
                  </a:lnTo>
                  <a:lnTo>
                    <a:pt x="2240756" y="176213"/>
                  </a:lnTo>
                  <a:lnTo>
                    <a:pt x="2240756" y="157163"/>
                  </a:lnTo>
                  <a:lnTo>
                    <a:pt x="2231231" y="133350"/>
                  </a:lnTo>
                  <a:lnTo>
                    <a:pt x="2216944" y="114300"/>
                  </a:lnTo>
                  <a:lnTo>
                    <a:pt x="2195513" y="95250"/>
                  </a:lnTo>
                  <a:lnTo>
                    <a:pt x="2147888" y="66675"/>
                  </a:lnTo>
                  <a:lnTo>
                    <a:pt x="2081213" y="30956"/>
                  </a:lnTo>
                  <a:lnTo>
                    <a:pt x="2009775" y="7144"/>
                  </a:lnTo>
                  <a:lnTo>
                    <a:pt x="1950244" y="0"/>
                  </a:lnTo>
                  <a:lnTo>
                    <a:pt x="1916906" y="7144"/>
                  </a:lnTo>
                  <a:lnTo>
                    <a:pt x="1826419" y="35719"/>
                  </a:lnTo>
                  <a:lnTo>
                    <a:pt x="1657350" y="69056"/>
                  </a:lnTo>
                  <a:lnTo>
                    <a:pt x="1462088" y="97631"/>
                  </a:lnTo>
                  <a:lnTo>
                    <a:pt x="1250156" y="116681"/>
                  </a:lnTo>
                  <a:lnTo>
                    <a:pt x="1035844" y="161925"/>
                  </a:lnTo>
                  <a:lnTo>
                    <a:pt x="797719" y="202406"/>
                  </a:lnTo>
                  <a:lnTo>
                    <a:pt x="650081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7">
              <a:extLst>
                <a:ext uri="{FF2B5EF4-FFF2-40B4-BE49-F238E27FC236}">
                  <a16:creationId xmlns:a16="http://schemas.microsoft.com/office/drawing/2014/main" id="{804DC6F5-73A0-411D-B7A1-6876894BB2DF}"/>
                </a:ext>
              </a:extLst>
            </p:cNvPr>
            <p:cNvSpPr/>
            <p:nvPr/>
          </p:nvSpPr>
          <p:spPr>
            <a:xfrm>
              <a:off x="4884738" y="3405187"/>
              <a:ext cx="2030413" cy="488950"/>
            </a:xfrm>
            <a:custGeom>
              <a:avLst/>
              <a:gdLst>
                <a:gd name="connsiteX0" fmla="*/ 859631 w 2031206"/>
                <a:gd name="connsiteY0" fmla="*/ 150018 h 488156"/>
                <a:gd name="connsiteX1" fmla="*/ 623887 w 2031206"/>
                <a:gd name="connsiteY1" fmla="*/ 197643 h 488156"/>
                <a:gd name="connsiteX2" fmla="*/ 526256 w 2031206"/>
                <a:gd name="connsiteY2" fmla="*/ 216693 h 488156"/>
                <a:gd name="connsiteX3" fmla="*/ 428625 w 2031206"/>
                <a:gd name="connsiteY3" fmla="*/ 230981 h 488156"/>
                <a:gd name="connsiteX4" fmla="*/ 361950 w 2031206"/>
                <a:gd name="connsiteY4" fmla="*/ 240506 h 488156"/>
                <a:gd name="connsiteX5" fmla="*/ 302419 w 2031206"/>
                <a:gd name="connsiteY5" fmla="*/ 245268 h 488156"/>
                <a:gd name="connsiteX6" fmla="*/ 252412 w 2031206"/>
                <a:gd name="connsiteY6" fmla="*/ 242887 h 488156"/>
                <a:gd name="connsiteX7" fmla="*/ 200025 w 2031206"/>
                <a:gd name="connsiteY7" fmla="*/ 235743 h 488156"/>
                <a:gd name="connsiteX8" fmla="*/ 154781 w 2031206"/>
                <a:gd name="connsiteY8" fmla="*/ 221456 h 488156"/>
                <a:gd name="connsiteX9" fmla="*/ 119062 w 2031206"/>
                <a:gd name="connsiteY9" fmla="*/ 207168 h 488156"/>
                <a:gd name="connsiteX10" fmla="*/ 85725 w 2031206"/>
                <a:gd name="connsiteY10" fmla="*/ 192881 h 488156"/>
                <a:gd name="connsiteX11" fmla="*/ 33337 w 2031206"/>
                <a:gd name="connsiteY11" fmla="*/ 164306 h 488156"/>
                <a:gd name="connsiteX12" fmla="*/ 11906 w 2031206"/>
                <a:gd name="connsiteY12" fmla="*/ 159543 h 488156"/>
                <a:gd name="connsiteX13" fmla="*/ 2381 w 2031206"/>
                <a:gd name="connsiteY13" fmla="*/ 161925 h 488156"/>
                <a:gd name="connsiteX14" fmla="*/ 0 w 2031206"/>
                <a:gd name="connsiteY14" fmla="*/ 169068 h 488156"/>
                <a:gd name="connsiteX15" fmla="*/ 0 w 2031206"/>
                <a:gd name="connsiteY15" fmla="*/ 185737 h 488156"/>
                <a:gd name="connsiteX16" fmla="*/ 14287 w 2031206"/>
                <a:gd name="connsiteY16" fmla="*/ 228600 h 488156"/>
                <a:gd name="connsiteX17" fmla="*/ 42862 w 2031206"/>
                <a:gd name="connsiteY17" fmla="*/ 280987 h 488156"/>
                <a:gd name="connsiteX18" fmla="*/ 69056 w 2031206"/>
                <a:gd name="connsiteY18" fmla="*/ 323850 h 488156"/>
                <a:gd name="connsiteX19" fmla="*/ 97631 w 2031206"/>
                <a:gd name="connsiteY19" fmla="*/ 364331 h 488156"/>
                <a:gd name="connsiteX20" fmla="*/ 133350 w 2031206"/>
                <a:gd name="connsiteY20" fmla="*/ 404812 h 488156"/>
                <a:gd name="connsiteX21" fmla="*/ 176212 w 2031206"/>
                <a:gd name="connsiteY21" fmla="*/ 440531 h 488156"/>
                <a:gd name="connsiteX22" fmla="*/ 223837 w 2031206"/>
                <a:gd name="connsiteY22" fmla="*/ 466725 h 488156"/>
                <a:gd name="connsiteX23" fmla="*/ 264319 w 2031206"/>
                <a:gd name="connsiteY23" fmla="*/ 483393 h 488156"/>
                <a:gd name="connsiteX24" fmla="*/ 302419 w 2031206"/>
                <a:gd name="connsiteY24" fmla="*/ 488156 h 488156"/>
                <a:gd name="connsiteX25" fmla="*/ 359569 w 2031206"/>
                <a:gd name="connsiteY25" fmla="*/ 466725 h 488156"/>
                <a:gd name="connsiteX26" fmla="*/ 509587 w 2031206"/>
                <a:gd name="connsiteY26" fmla="*/ 411956 h 488156"/>
                <a:gd name="connsiteX27" fmla="*/ 652462 w 2031206"/>
                <a:gd name="connsiteY27" fmla="*/ 371475 h 488156"/>
                <a:gd name="connsiteX28" fmla="*/ 876300 w 2031206"/>
                <a:gd name="connsiteY28" fmla="*/ 323850 h 488156"/>
                <a:gd name="connsiteX29" fmla="*/ 988219 w 2031206"/>
                <a:gd name="connsiteY29" fmla="*/ 302418 h 488156"/>
                <a:gd name="connsiteX30" fmla="*/ 1152525 w 2031206"/>
                <a:gd name="connsiteY30" fmla="*/ 266700 h 488156"/>
                <a:gd name="connsiteX31" fmla="*/ 1343025 w 2031206"/>
                <a:gd name="connsiteY31" fmla="*/ 257175 h 488156"/>
                <a:gd name="connsiteX32" fmla="*/ 1500187 w 2031206"/>
                <a:gd name="connsiteY32" fmla="*/ 240506 h 488156"/>
                <a:gd name="connsiteX33" fmla="*/ 1650206 w 2031206"/>
                <a:gd name="connsiteY33" fmla="*/ 228600 h 488156"/>
                <a:gd name="connsiteX34" fmla="*/ 1781175 w 2031206"/>
                <a:gd name="connsiteY34" fmla="*/ 223837 h 488156"/>
                <a:gd name="connsiteX35" fmla="*/ 1871662 w 2031206"/>
                <a:gd name="connsiteY35" fmla="*/ 221456 h 488156"/>
                <a:gd name="connsiteX36" fmla="*/ 1926431 w 2031206"/>
                <a:gd name="connsiteY36" fmla="*/ 211931 h 488156"/>
                <a:gd name="connsiteX37" fmla="*/ 1971675 w 2031206"/>
                <a:gd name="connsiteY37" fmla="*/ 195262 h 488156"/>
                <a:gd name="connsiteX38" fmla="*/ 2002631 w 2031206"/>
                <a:gd name="connsiteY38" fmla="*/ 180975 h 488156"/>
                <a:gd name="connsiteX39" fmla="*/ 2024062 w 2031206"/>
                <a:gd name="connsiteY39" fmla="*/ 159543 h 488156"/>
                <a:gd name="connsiteX40" fmla="*/ 2031206 w 2031206"/>
                <a:gd name="connsiteY40" fmla="*/ 135731 h 488156"/>
                <a:gd name="connsiteX41" fmla="*/ 2026444 w 2031206"/>
                <a:gd name="connsiteY41" fmla="*/ 114300 h 488156"/>
                <a:gd name="connsiteX42" fmla="*/ 2009775 w 2031206"/>
                <a:gd name="connsiteY42" fmla="*/ 90487 h 488156"/>
                <a:gd name="connsiteX43" fmla="*/ 1983581 w 2031206"/>
                <a:gd name="connsiteY43" fmla="*/ 69056 h 488156"/>
                <a:gd name="connsiteX44" fmla="*/ 1919287 w 2031206"/>
                <a:gd name="connsiteY44" fmla="*/ 35718 h 488156"/>
                <a:gd name="connsiteX45" fmla="*/ 1878806 w 2031206"/>
                <a:gd name="connsiteY45" fmla="*/ 19050 h 488156"/>
                <a:gd name="connsiteX46" fmla="*/ 1826419 w 2031206"/>
                <a:gd name="connsiteY46" fmla="*/ 7143 h 488156"/>
                <a:gd name="connsiteX47" fmla="*/ 1759744 w 2031206"/>
                <a:gd name="connsiteY47" fmla="*/ 0 h 488156"/>
                <a:gd name="connsiteX48" fmla="*/ 1716881 w 2031206"/>
                <a:gd name="connsiteY48" fmla="*/ 9525 h 488156"/>
                <a:gd name="connsiteX49" fmla="*/ 1609725 w 2031206"/>
                <a:gd name="connsiteY49" fmla="*/ 40481 h 488156"/>
                <a:gd name="connsiteX50" fmla="*/ 1528762 w 2031206"/>
                <a:gd name="connsiteY50" fmla="*/ 52387 h 488156"/>
                <a:gd name="connsiteX51" fmla="*/ 1397794 w 2031206"/>
                <a:gd name="connsiteY51" fmla="*/ 66675 h 488156"/>
                <a:gd name="connsiteX52" fmla="*/ 1154906 w 2031206"/>
                <a:gd name="connsiteY52" fmla="*/ 90487 h 488156"/>
                <a:gd name="connsiteX53" fmla="*/ 859631 w 2031206"/>
                <a:gd name="connsiteY53" fmla="*/ 150018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488156">
                  <a:moveTo>
                    <a:pt x="859631" y="150018"/>
                  </a:moveTo>
                  <a:lnTo>
                    <a:pt x="623887" y="197643"/>
                  </a:lnTo>
                  <a:lnTo>
                    <a:pt x="526256" y="216693"/>
                  </a:lnTo>
                  <a:lnTo>
                    <a:pt x="428625" y="230981"/>
                  </a:lnTo>
                  <a:lnTo>
                    <a:pt x="361950" y="240506"/>
                  </a:lnTo>
                  <a:lnTo>
                    <a:pt x="302419" y="245268"/>
                  </a:lnTo>
                  <a:lnTo>
                    <a:pt x="252412" y="242887"/>
                  </a:lnTo>
                  <a:lnTo>
                    <a:pt x="200025" y="235743"/>
                  </a:lnTo>
                  <a:lnTo>
                    <a:pt x="154781" y="221456"/>
                  </a:lnTo>
                  <a:lnTo>
                    <a:pt x="119062" y="207168"/>
                  </a:lnTo>
                  <a:lnTo>
                    <a:pt x="85725" y="192881"/>
                  </a:lnTo>
                  <a:lnTo>
                    <a:pt x="33337" y="164306"/>
                  </a:lnTo>
                  <a:lnTo>
                    <a:pt x="11906" y="159543"/>
                  </a:lnTo>
                  <a:lnTo>
                    <a:pt x="2381" y="161925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14287" y="228600"/>
                  </a:lnTo>
                  <a:lnTo>
                    <a:pt x="42862" y="280987"/>
                  </a:lnTo>
                  <a:lnTo>
                    <a:pt x="69056" y="323850"/>
                  </a:lnTo>
                  <a:lnTo>
                    <a:pt x="97631" y="364331"/>
                  </a:lnTo>
                  <a:lnTo>
                    <a:pt x="133350" y="404812"/>
                  </a:lnTo>
                  <a:lnTo>
                    <a:pt x="176212" y="440531"/>
                  </a:lnTo>
                  <a:lnTo>
                    <a:pt x="223837" y="466725"/>
                  </a:lnTo>
                  <a:lnTo>
                    <a:pt x="264319" y="483393"/>
                  </a:lnTo>
                  <a:lnTo>
                    <a:pt x="302419" y="488156"/>
                  </a:lnTo>
                  <a:lnTo>
                    <a:pt x="359569" y="466725"/>
                  </a:lnTo>
                  <a:lnTo>
                    <a:pt x="509587" y="411956"/>
                  </a:lnTo>
                  <a:lnTo>
                    <a:pt x="652462" y="371475"/>
                  </a:lnTo>
                  <a:lnTo>
                    <a:pt x="876300" y="323850"/>
                  </a:lnTo>
                  <a:lnTo>
                    <a:pt x="988219" y="302418"/>
                  </a:lnTo>
                  <a:lnTo>
                    <a:pt x="1152525" y="266700"/>
                  </a:lnTo>
                  <a:lnTo>
                    <a:pt x="1343025" y="257175"/>
                  </a:lnTo>
                  <a:lnTo>
                    <a:pt x="1500187" y="240506"/>
                  </a:lnTo>
                  <a:lnTo>
                    <a:pt x="1650206" y="228600"/>
                  </a:lnTo>
                  <a:lnTo>
                    <a:pt x="1781175" y="223837"/>
                  </a:lnTo>
                  <a:lnTo>
                    <a:pt x="1871662" y="221456"/>
                  </a:lnTo>
                  <a:lnTo>
                    <a:pt x="1926431" y="211931"/>
                  </a:lnTo>
                  <a:lnTo>
                    <a:pt x="1971675" y="195262"/>
                  </a:lnTo>
                  <a:lnTo>
                    <a:pt x="2002631" y="180975"/>
                  </a:lnTo>
                  <a:lnTo>
                    <a:pt x="2024062" y="159543"/>
                  </a:lnTo>
                  <a:lnTo>
                    <a:pt x="2031206" y="135731"/>
                  </a:lnTo>
                  <a:lnTo>
                    <a:pt x="2026444" y="114300"/>
                  </a:lnTo>
                  <a:lnTo>
                    <a:pt x="2009775" y="90487"/>
                  </a:lnTo>
                  <a:lnTo>
                    <a:pt x="1983581" y="69056"/>
                  </a:lnTo>
                  <a:lnTo>
                    <a:pt x="1919287" y="35718"/>
                  </a:lnTo>
                  <a:lnTo>
                    <a:pt x="1878806" y="19050"/>
                  </a:lnTo>
                  <a:lnTo>
                    <a:pt x="1826419" y="7143"/>
                  </a:lnTo>
                  <a:lnTo>
                    <a:pt x="1759744" y="0"/>
                  </a:lnTo>
                  <a:lnTo>
                    <a:pt x="1716881" y="9525"/>
                  </a:lnTo>
                  <a:lnTo>
                    <a:pt x="1609725" y="40481"/>
                  </a:lnTo>
                  <a:lnTo>
                    <a:pt x="1528762" y="52387"/>
                  </a:lnTo>
                  <a:lnTo>
                    <a:pt x="1397794" y="66675"/>
                  </a:lnTo>
                  <a:lnTo>
                    <a:pt x="1154906" y="90487"/>
                  </a:lnTo>
                  <a:lnTo>
                    <a:pt x="859631" y="150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58">
              <a:extLst>
                <a:ext uri="{FF2B5EF4-FFF2-40B4-BE49-F238E27FC236}">
                  <a16:creationId xmlns:a16="http://schemas.microsoft.com/office/drawing/2014/main" id="{B41F367A-08F0-48FB-B053-119E49792CE8}"/>
                </a:ext>
              </a:extLst>
            </p:cNvPr>
            <p:cNvSpPr/>
            <p:nvPr/>
          </p:nvSpPr>
          <p:spPr>
            <a:xfrm>
              <a:off x="4281488" y="4206875"/>
              <a:ext cx="3168650" cy="579437"/>
            </a:xfrm>
            <a:custGeom>
              <a:avLst/>
              <a:gdLst>
                <a:gd name="connsiteX0" fmla="*/ 1050916 w 3168203"/>
                <a:gd name="connsiteY0" fmla="*/ 242123 h 579550"/>
                <a:gd name="connsiteX1" fmla="*/ 1568647 w 3168203"/>
                <a:gd name="connsiteY1" fmla="*/ 151971 h 579550"/>
                <a:gd name="connsiteX2" fmla="*/ 1756678 w 3168203"/>
                <a:gd name="connsiteY2" fmla="*/ 110759 h 579550"/>
                <a:gd name="connsiteX3" fmla="*/ 1970467 w 3168203"/>
                <a:gd name="connsiteY3" fmla="*/ 97880 h 579550"/>
                <a:gd name="connsiteX4" fmla="*/ 2155923 w 3168203"/>
                <a:gd name="connsiteY4" fmla="*/ 87577 h 579550"/>
                <a:gd name="connsiteX5" fmla="*/ 2400622 w 3168203"/>
                <a:gd name="connsiteY5" fmla="*/ 64395 h 579550"/>
                <a:gd name="connsiteX6" fmla="*/ 2598956 w 3168203"/>
                <a:gd name="connsiteY6" fmla="*/ 38637 h 579550"/>
                <a:gd name="connsiteX7" fmla="*/ 2720018 w 3168203"/>
                <a:gd name="connsiteY7" fmla="*/ 15455 h 579550"/>
                <a:gd name="connsiteX8" fmla="*/ 2766382 w 3168203"/>
                <a:gd name="connsiteY8" fmla="*/ 5152 h 579550"/>
                <a:gd name="connsiteX9" fmla="*/ 2779261 w 3168203"/>
                <a:gd name="connsiteY9" fmla="*/ 2576 h 579550"/>
                <a:gd name="connsiteX10" fmla="*/ 2812746 w 3168203"/>
                <a:gd name="connsiteY10" fmla="*/ 0 h 579550"/>
                <a:gd name="connsiteX11" fmla="*/ 2884867 w 3168203"/>
                <a:gd name="connsiteY11" fmla="*/ 15455 h 579550"/>
                <a:gd name="connsiteX12" fmla="*/ 2944110 w 3168203"/>
                <a:gd name="connsiteY12" fmla="*/ 30910 h 579550"/>
                <a:gd name="connsiteX13" fmla="*/ 2987898 w 3168203"/>
                <a:gd name="connsiteY13" fmla="*/ 48940 h 579550"/>
                <a:gd name="connsiteX14" fmla="*/ 3041990 w 3168203"/>
                <a:gd name="connsiteY14" fmla="*/ 72122 h 579550"/>
                <a:gd name="connsiteX15" fmla="*/ 3070323 w 3168203"/>
                <a:gd name="connsiteY15" fmla="*/ 87577 h 579550"/>
                <a:gd name="connsiteX16" fmla="*/ 3090929 w 3168203"/>
                <a:gd name="connsiteY16" fmla="*/ 103031 h 579550"/>
                <a:gd name="connsiteX17" fmla="*/ 3121839 w 3168203"/>
                <a:gd name="connsiteY17" fmla="*/ 128789 h 579550"/>
                <a:gd name="connsiteX18" fmla="*/ 3145021 w 3168203"/>
                <a:gd name="connsiteY18" fmla="*/ 151971 h 579550"/>
                <a:gd name="connsiteX19" fmla="*/ 3157899 w 3168203"/>
                <a:gd name="connsiteY19" fmla="*/ 170001 h 579550"/>
                <a:gd name="connsiteX20" fmla="*/ 3165627 w 3168203"/>
                <a:gd name="connsiteY20" fmla="*/ 188032 h 579550"/>
                <a:gd name="connsiteX21" fmla="*/ 3168203 w 3168203"/>
                <a:gd name="connsiteY21" fmla="*/ 213790 h 579550"/>
                <a:gd name="connsiteX22" fmla="*/ 3163051 w 3168203"/>
                <a:gd name="connsiteY22" fmla="*/ 242123 h 579550"/>
                <a:gd name="connsiteX23" fmla="*/ 3147596 w 3168203"/>
                <a:gd name="connsiteY23" fmla="*/ 267881 h 579550"/>
                <a:gd name="connsiteX24" fmla="*/ 3121839 w 3168203"/>
                <a:gd name="connsiteY24" fmla="*/ 283336 h 579550"/>
                <a:gd name="connsiteX25" fmla="*/ 3072899 w 3168203"/>
                <a:gd name="connsiteY25" fmla="*/ 296214 h 579550"/>
                <a:gd name="connsiteX26" fmla="*/ 3005929 w 3168203"/>
                <a:gd name="connsiteY26" fmla="*/ 301366 h 579550"/>
                <a:gd name="connsiteX27" fmla="*/ 2920928 w 3168203"/>
                <a:gd name="connsiteY27" fmla="*/ 298790 h 579550"/>
                <a:gd name="connsiteX28" fmla="*/ 2781836 w 3168203"/>
                <a:gd name="connsiteY28" fmla="*/ 285911 h 579550"/>
                <a:gd name="connsiteX29" fmla="*/ 2598956 w 3168203"/>
                <a:gd name="connsiteY29" fmla="*/ 273032 h 579550"/>
                <a:gd name="connsiteX30" fmla="*/ 2410925 w 3168203"/>
                <a:gd name="connsiteY30" fmla="*/ 267881 h 579550"/>
                <a:gd name="connsiteX31" fmla="*/ 2222893 w 3168203"/>
                <a:gd name="connsiteY31" fmla="*/ 273032 h 579550"/>
                <a:gd name="connsiteX32" fmla="*/ 1936982 w 3168203"/>
                <a:gd name="connsiteY32" fmla="*/ 283336 h 579550"/>
                <a:gd name="connsiteX33" fmla="*/ 1725769 w 3168203"/>
                <a:gd name="connsiteY33" fmla="*/ 293639 h 579550"/>
                <a:gd name="connsiteX34" fmla="*/ 1558343 w 3168203"/>
                <a:gd name="connsiteY34" fmla="*/ 332275 h 579550"/>
                <a:gd name="connsiteX35" fmla="*/ 1316221 w 3168203"/>
                <a:gd name="connsiteY35" fmla="*/ 373488 h 579550"/>
                <a:gd name="connsiteX36" fmla="*/ 1017431 w 3168203"/>
                <a:gd name="connsiteY36" fmla="*/ 425003 h 579550"/>
                <a:gd name="connsiteX37" fmla="*/ 659398 w 3168203"/>
                <a:gd name="connsiteY37" fmla="*/ 499701 h 579550"/>
                <a:gd name="connsiteX38" fmla="*/ 443033 w 3168203"/>
                <a:gd name="connsiteY38" fmla="*/ 556368 h 579550"/>
                <a:gd name="connsiteX39" fmla="*/ 370911 w 3168203"/>
                <a:gd name="connsiteY39" fmla="*/ 579550 h 579550"/>
                <a:gd name="connsiteX40" fmla="*/ 337426 w 3168203"/>
                <a:gd name="connsiteY40" fmla="*/ 569246 h 579550"/>
                <a:gd name="connsiteX41" fmla="*/ 267880 w 3168203"/>
                <a:gd name="connsiteY41" fmla="*/ 525458 h 579550"/>
                <a:gd name="connsiteX42" fmla="*/ 208638 w 3168203"/>
                <a:gd name="connsiteY42" fmla="*/ 484246 h 579550"/>
                <a:gd name="connsiteX43" fmla="*/ 154546 w 3168203"/>
                <a:gd name="connsiteY43" fmla="*/ 435306 h 579550"/>
                <a:gd name="connsiteX44" fmla="*/ 90152 w 3168203"/>
                <a:gd name="connsiteY44" fmla="*/ 365760 h 579550"/>
                <a:gd name="connsiteX45" fmla="*/ 43788 w 3168203"/>
                <a:gd name="connsiteY45" fmla="*/ 309093 h 579550"/>
                <a:gd name="connsiteX46" fmla="*/ 5151 w 3168203"/>
                <a:gd name="connsiteY46" fmla="*/ 249850 h 579550"/>
                <a:gd name="connsiteX47" fmla="*/ 0 w 3168203"/>
                <a:gd name="connsiteY47" fmla="*/ 231820 h 579550"/>
                <a:gd name="connsiteX48" fmla="*/ 2576 w 3168203"/>
                <a:gd name="connsiteY48" fmla="*/ 216365 h 579550"/>
                <a:gd name="connsiteX49" fmla="*/ 18030 w 3168203"/>
                <a:gd name="connsiteY49" fmla="*/ 211214 h 579550"/>
                <a:gd name="connsiteX50" fmla="*/ 30909 w 3168203"/>
                <a:gd name="connsiteY50" fmla="*/ 213790 h 579550"/>
                <a:gd name="connsiteX51" fmla="*/ 77273 w 3168203"/>
                <a:gd name="connsiteY51" fmla="*/ 234396 h 579550"/>
                <a:gd name="connsiteX52" fmla="*/ 144243 w 3168203"/>
                <a:gd name="connsiteY52" fmla="*/ 270457 h 579550"/>
                <a:gd name="connsiteX53" fmla="*/ 244698 w 3168203"/>
                <a:gd name="connsiteY53" fmla="*/ 311669 h 579550"/>
                <a:gd name="connsiteX54" fmla="*/ 291062 w 3168203"/>
                <a:gd name="connsiteY54" fmla="*/ 324548 h 579550"/>
                <a:gd name="connsiteX55" fmla="*/ 345154 w 3168203"/>
                <a:gd name="connsiteY55" fmla="*/ 334851 h 579550"/>
                <a:gd name="connsiteX56" fmla="*/ 419851 w 3168203"/>
                <a:gd name="connsiteY56" fmla="*/ 334851 h 579550"/>
                <a:gd name="connsiteX57" fmla="*/ 649095 w 3168203"/>
                <a:gd name="connsiteY57" fmla="*/ 306517 h 579550"/>
                <a:gd name="connsiteX58" fmla="*/ 1050916 w 3168203"/>
                <a:gd name="connsiteY58" fmla="*/ 242123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68203" h="579550">
                  <a:moveTo>
                    <a:pt x="1050916" y="242123"/>
                  </a:moveTo>
                  <a:lnTo>
                    <a:pt x="1568647" y="151971"/>
                  </a:lnTo>
                  <a:lnTo>
                    <a:pt x="1756678" y="110759"/>
                  </a:lnTo>
                  <a:lnTo>
                    <a:pt x="1970467" y="97880"/>
                  </a:lnTo>
                  <a:lnTo>
                    <a:pt x="2155923" y="87577"/>
                  </a:lnTo>
                  <a:lnTo>
                    <a:pt x="2400622" y="64395"/>
                  </a:lnTo>
                  <a:lnTo>
                    <a:pt x="2598956" y="38637"/>
                  </a:lnTo>
                  <a:lnTo>
                    <a:pt x="2720018" y="15455"/>
                  </a:lnTo>
                  <a:lnTo>
                    <a:pt x="2766382" y="5152"/>
                  </a:lnTo>
                  <a:lnTo>
                    <a:pt x="2779261" y="2576"/>
                  </a:lnTo>
                  <a:lnTo>
                    <a:pt x="2812746" y="0"/>
                  </a:lnTo>
                  <a:lnTo>
                    <a:pt x="2884867" y="15455"/>
                  </a:lnTo>
                  <a:lnTo>
                    <a:pt x="2944110" y="30910"/>
                  </a:lnTo>
                  <a:lnTo>
                    <a:pt x="2987898" y="48940"/>
                  </a:lnTo>
                  <a:lnTo>
                    <a:pt x="3041990" y="72122"/>
                  </a:lnTo>
                  <a:lnTo>
                    <a:pt x="3070323" y="87577"/>
                  </a:lnTo>
                  <a:lnTo>
                    <a:pt x="3090929" y="103031"/>
                  </a:lnTo>
                  <a:lnTo>
                    <a:pt x="3121839" y="128789"/>
                  </a:lnTo>
                  <a:lnTo>
                    <a:pt x="3145021" y="151971"/>
                  </a:lnTo>
                  <a:lnTo>
                    <a:pt x="3157899" y="170001"/>
                  </a:lnTo>
                  <a:lnTo>
                    <a:pt x="3165627" y="188032"/>
                  </a:lnTo>
                  <a:lnTo>
                    <a:pt x="3168203" y="213790"/>
                  </a:lnTo>
                  <a:lnTo>
                    <a:pt x="3163051" y="242123"/>
                  </a:lnTo>
                  <a:lnTo>
                    <a:pt x="3147596" y="267881"/>
                  </a:lnTo>
                  <a:lnTo>
                    <a:pt x="3121839" y="283336"/>
                  </a:lnTo>
                  <a:lnTo>
                    <a:pt x="3072899" y="296214"/>
                  </a:lnTo>
                  <a:lnTo>
                    <a:pt x="3005929" y="301366"/>
                  </a:lnTo>
                  <a:lnTo>
                    <a:pt x="2920928" y="298790"/>
                  </a:lnTo>
                  <a:lnTo>
                    <a:pt x="2781836" y="285911"/>
                  </a:lnTo>
                  <a:lnTo>
                    <a:pt x="2598956" y="273032"/>
                  </a:lnTo>
                  <a:lnTo>
                    <a:pt x="2410925" y="267881"/>
                  </a:lnTo>
                  <a:lnTo>
                    <a:pt x="2222893" y="273032"/>
                  </a:lnTo>
                  <a:lnTo>
                    <a:pt x="1936982" y="283336"/>
                  </a:lnTo>
                  <a:lnTo>
                    <a:pt x="1725769" y="293639"/>
                  </a:lnTo>
                  <a:lnTo>
                    <a:pt x="1558343" y="332275"/>
                  </a:lnTo>
                  <a:lnTo>
                    <a:pt x="1316221" y="373488"/>
                  </a:lnTo>
                  <a:lnTo>
                    <a:pt x="1017431" y="425003"/>
                  </a:lnTo>
                  <a:lnTo>
                    <a:pt x="659398" y="499701"/>
                  </a:lnTo>
                  <a:lnTo>
                    <a:pt x="443033" y="556368"/>
                  </a:lnTo>
                  <a:lnTo>
                    <a:pt x="370911" y="579550"/>
                  </a:lnTo>
                  <a:lnTo>
                    <a:pt x="337426" y="569246"/>
                  </a:lnTo>
                  <a:lnTo>
                    <a:pt x="267880" y="525458"/>
                  </a:lnTo>
                  <a:lnTo>
                    <a:pt x="208638" y="484246"/>
                  </a:lnTo>
                  <a:lnTo>
                    <a:pt x="154546" y="435306"/>
                  </a:lnTo>
                  <a:lnTo>
                    <a:pt x="90152" y="365760"/>
                  </a:lnTo>
                  <a:lnTo>
                    <a:pt x="43788" y="309093"/>
                  </a:lnTo>
                  <a:lnTo>
                    <a:pt x="5151" y="249850"/>
                  </a:lnTo>
                  <a:lnTo>
                    <a:pt x="0" y="231820"/>
                  </a:lnTo>
                  <a:lnTo>
                    <a:pt x="2576" y="216365"/>
                  </a:lnTo>
                  <a:lnTo>
                    <a:pt x="18030" y="211214"/>
                  </a:lnTo>
                  <a:lnTo>
                    <a:pt x="30909" y="213790"/>
                  </a:lnTo>
                  <a:lnTo>
                    <a:pt x="77273" y="234396"/>
                  </a:lnTo>
                  <a:lnTo>
                    <a:pt x="144243" y="270457"/>
                  </a:lnTo>
                  <a:lnTo>
                    <a:pt x="244698" y="311669"/>
                  </a:lnTo>
                  <a:lnTo>
                    <a:pt x="291062" y="324548"/>
                  </a:lnTo>
                  <a:lnTo>
                    <a:pt x="345154" y="334851"/>
                  </a:lnTo>
                  <a:lnTo>
                    <a:pt x="419851" y="334851"/>
                  </a:lnTo>
                  <a:lnTo>
                    <a:pt x="649095" y="306517"/>
                  </a:lnTo>
                  <a:lnTo>
                    <a:pt x="1050916" y="242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3">
              <a:extLst>
                <a:ext uri="{FF2B5EF4-FFF2-40B4-BE49-F238E27FC236}">
                  <a16:creationId xmlns:a16="http://schemas.microsoft.com/office/drawing/2014/main" id="{36E8BD54-360A-404D-A5F6-0C4A7EBF7714}"/>
                </a:ext>
              </a:extLst>
            </p:cNvPr>
            <p:cNvSpPr/>
            <p:nvPr/>
          </p:nvSpPr>
          <p:spPr>
            <a:xfrm rot="16200000">
              <a:off x="3844132" y="3966368"/>
              <a:ext cx="4110038" cy="479425"/>
            </a:xfrm>
            <a:custGeom>
              <a:avLst/>
              <a:gdLst>
                <a:gd name="connsiteX0" fmla="*/ 1006180 w 4109701"/>
                <a:gd name="connsiteY0" fmla="*/ 159765 h 479295"/>
                <a:gd name="connsiteX1" fmla="*/ 1318912 w 4109701"/>
                <a:gd name="connsiteY1" fmla="*/ 166563 h 479295"/>
                <a:gd name="connsiteX2" fmla="*/ 1672434 w 4109701"/>
                <a:gd name="connsiteY2" fmla="*/ 169963 h 479295"/>
                <a:gd name="connsiteX3" fmla="*/ 1866192 w 4109701"/>
                <a:gd name="connsiteY3" fmla="*/ 193757 h 479295"/>
                <a:gd name="connsiteX4" fmla="*/ 2134733 w 4109701"/>
                <a:gd name="connsiteY4" fmla="*/ 190358 h 479295"/>
                <a:gd name="connsiteX5" fmla="*/ 2542644 w 4109701"/>
                <a:gd name="connsiteY5" fmla="*/ 190358 h 479295"/>
                <a:gd name="connsiteX6" fmla="*/ 2831581 w 4109701"/>
                <a:gd name="connsiteY6" fmla="*/ 190358 h 479295"/>
                <a:gd name="connsiteX7" fmla="*/ 3358465 w 4109701"/>
                <a:gd name="connsiteY7" fmla="*/ 190358 h 479295"/>
                <a:gd name="connsiteX8" fmla="*/ 3480839 w 4109701"/>
                <a:gd name="connsiteY8" fmla="*/ 169963 h 479295"/>
                <a:gd name="connsiteX9" fmla="*/ 3616809 w 4109701"/>
                <a:gd name="connsiteY9" fmla="*/ 166563 h 479295"/>
                <a:gd name="connsiteX10" fmla="*/ 3715387 w 4109701"/>
                <a:gd name="connsiteY10" fmla="*/ 156365 h 479295"/>
                <a:gd name="connsiteX11" fmla="*/ 3783373 w 4109701"/>
                <a:gd name="connsiteY11" fmla="*/ 139369 h 479295"/>
                <a:gd name="connsiteX12" fmla="*/ 3837761 w 4109701"/>
                <a:gd name="connsiteY12" fmla="*/ 118974 h 479295"/>
                <a:gd name="connsiteX13" fmla="*/ 3881951 w 4109701"/>
                <a:gd name="connsiteY13" fmla="*/ 91780 h 479295"/>
                <a:gd name="connsiteX14" fmla="*/ 3932940 w 4109701"/>
                <a:gd name="connsiteY14" fmla="*/ 64586 h 479295"/>
                <a:gd name="connsiteX15" fmla="*/ 3994126 w 4109701"/>
                <a:gd name="connsiteY15" fmla="*/ 37392 h 479295"/>
                <a:gd name="connsiteX16" fmla="*/ 4045115 w 4109701"/>
                <a:gd name="connsiteY16" fmla="*/ 16996 h 479295"/>
                <a:gd name="connsiteX17" fmla="*/ 4106302 w 4109701"/>
                <a:gd name="connsiteY17" fmla="*/ 0 h 479295"/>
                <a:gd name="connsiteX18" fmla="*/ 4109701 w 4109701"/>
                <a:gd name="connsiteY18" fmla="*/ 33992 h 479295"/>
                <a:gd name="connsiteX19" fmla="*/ 4058712 w 4109701"/>
                <a:gd name="connsiteY19" fmla="*/ 84981 h 479295"/>
                <a:gd name="connsiteX20" fmla="*/ 4004324 w 4109701"/>
                <a:gd name="connsiteY20" fmla="*/ 149567 h 479295"/>
                <a:gd name="connsiteX21" fmla="*/ 3956735 w 4109701"/>
                <a:gd name="connsiteY21" fmla="*/ 214153 h 479295"/>
                <a:gd name="connsiteX22" fmla="*/ 3919343 w 4109701"/>
                <a:gd name="connsiteY22" fmla="*/ 271940 h 479295"/>
                <a:gd name="connsiteX23" fmla="*/ 3881951 w 4109701"/>
                <a:gd name="connsiteY23" fmla="*/ 336526 h 479295"/>
                <a:gd name="connsiteX24" fmla="*/ 3851358 w 4109701"/>
                <a:gd name="connsiteY24" fmla="*/ 397713 h 479295"/>
                <a:gd name="connsiteX25" fmla="*/ 3827563 w 4109701"/>
                <a:gd name="connsiteY25" fmla="*/ 438504 h 479295"/>
                <a:gd name="connsiteX26" fmla="*/ 3807167 w 4109701"/>
                <a:gd name="connsiteY26" fmla="*/ 462299 h 479295"/>
                <a:gd name="connsiteX27" fmla="*/ 3786772 w 4109701"/>
                <a:gd name="connsiteY27" fmla="*/ 475896 h 479295"/>
                <a:gd name="connsiteX28" fmla="*/ 3766376 w 4109701"/>
                <a:gd name="connsiteY28" fmla="*/ 479295 h 479295"/>
                <a:gd name="connsiteX29" fmla="*/ 3725585 w 4109701"/>
                <a:gd name="connsiteY29" fmla="*/ 458899 h 479295"/>
                <a:gd name="connsiteX30" fmla="*/ 3677996 w 4109701"/>
                <a:gd name="connsiteY30" fmla="*/ 438504 h 479295"/>
                <a:gd name="connsiteX31" fmla="*/ 3620208 w 4109701"/>
                <a:gd name="connsiteY31" fmla="*/ 421508 h 479295"/>
                <a:gd name="connsiteX32" fmla="*/ 3535227 w 4109701"/>
                <a:gd name="connsiteY32" fmla="*/ 414709 h 479295"/>
                <a:gd name="connsiteX33" fmla="*/ 3293880 w 4109701"/>
                <a:gd name="connsiteY33" fmla="*/ 414709 h 479295"/>
                <a:gd name="connsiteX34" fmla="*/ 2705808 w 4109701"/>
                <a:gd name="connsiteY34" fmla="*/ 418108 h 479295"/>
                <a:gd name="connsiteX35" fmla="*/ 2311494 w 4109701"/>
                <a:gd name="connsiteY35" fmla="*/ 414709 h 479295"/>
                <a:gd name="connsiteX36" fmla="*/ 1893386 w 4109701"/>
                <a:gd name="connsiteY36" fmla="*/ 414709 h 479295"/>
                <a:gd name="connsiteX37" fmla="*/ 1427688 w 4109701"/>
                <a:gd name="connsiteY37" fmla="*/ 414709 h 479295"/>
                <a:gd name="connsiteX38" fmla="*/ 1043572 w 4109701"/>
                <a:gd name="connsiteY38" fmla="*/ 414709 h 479295"/>
                <a:gd name="connsiteX39" fmla="*/ 601668 w 4109701"/>
                <a:gd name="connsiteY39" fmla="*/ 414709 h 479295"/>
                <a:gd name="connsiteX40" fmla="*/ 496291 w 4109701"/>
                <a:gd name="connsiteY40" fmla="*/ 407910 h 479295"/>
                <a:gd name="connsiteX41" fmla="*/ 370519 w 4109701"/>
                <a:gd name="connsiteY41" fmla="*/ 390914 h 479295"/>
                <a:gd name="connsiteX42" fmla="*/ 241347 w 4109701"/>
                <a:gd name="connsiteY42" fmla="*/ 363720 h 479295"/>
                <a:gd name="connsiteX43" fmla="*/ 163164 w 4109701"/>
                <a:gd name="connsiteY43" fmla="*/ 339925 h 479295"/>
                <a:gd name="connsiteX44" fmla="*/ 37392 w 4109701"/>
                <a:gd name="connsiteY44" fmla="*/ 295735 h 479295"/>
                <a:gd name="connsiteX45" fmla="*/ 13597 w 4109701"/>
                <a:gd name="connsiteY45" fmla="*/ 285537 h 479295"/>
                <a:gd name="connsiteX46" fmla="*/ 3399 w 4109701"/>
                <a:gd name="connsiteY46" fmla="*/ 275339 h 479295"/>
                <a:gd name="connsiteX47" fmla="*/ 0 w 4109701"/>
                <a:gd name="connsiteY47" fmla="*/ 258343 h 479295"/>
                <a:gd name="connsiteX48" fmla="*/ 10198 w 4109701"/>
                <a:gd name="connsiteY48" fmla="*/ 231149 h 479295"/>
                <a:gd name="connsiteX49" fmla="*/ 27194 w 4109701"/>
                <a:gd name="connsiteY49" fmla="*/ 207354 h 479295"/>
                <a:gd name="connsiteX50" fmla="*/ 37392 w 4109701"/>
                <a:gd name="connsiteY50" fmla="*/ 193757 h 479295"/>
                <a:gd name="connsiteX51" fmla="*/ 64586 w 4109701"/>
                <a:gd name="connsiteY51" fmla="*/ 180160 h 479295"/>
                <a:gd name="connsiteX52" fmla="*/ 108776 w 4109701"/>
                <a:gd name="connsiteY52" fmla="*/ 169963 h 479295"/>
                <a:gd name="connsiteX53" fmla="*/ 183560 w 4109701"/>
                <a:gd name="connsiteY53" fmla="*/ 166563 h 479295"/>
                <a:gd name="connsiteX54" fmla="*/ 465698 w 4109701"/>
                <a:gd name="connsiteY54" fmla="*/ 152966 h 479295"/>
                <a:gd name="connsiteX55" fmla="*/ 635661 w 4109701"/>
                <a:gd name="connsiteY55" fmla="*/ 146168 h 479295"/>
                <a:gd name="connsiteX56" fmla="*/ 1006180 w 4109701"/>
                <a:gd name="connsiteY56" fmla="*/ 159765 h 47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109701" h="479295">
                  <a:moveTo>
                    <a:pt x="1006180" y="159765"/>
                  </a:moveTo>
                  <a:lnTo>
                    <a:pt x="1318912" y="166563"/>
                  </a:lnTo>
                  <a:lnTo>
                    <a:pt x="1672434" y="169963"/>
                  </a:lnTo>
                  <a:lnTo>
                    <a:pt x="1866192" y="193757"/>
                  </a:lnTo>
                  <a:lnTo>
                    <a:pt x="2134733" y="190358"/>
                  </a:lnTo>
                  <a:lnTo>
                    <a:pt x="2542644" y="190358"/>
                  </a:lnTo>
                  <a:lnTo>
                    <a:pt x="2831581" y="190358"/>
                  </a:lnTo>
                  <a:lnTo>
                    <a:pt x="3358465" y="190358"/>
                  </a:lnTo>
                  <a:lnTo>
                    <a:pt x="3480839" y="169963"/>
                  </a:lnTo>
                  <a:lnTo>
                    <a:pt x="3616809" y="166563"/>
                  </a:lnTo>
                  <a:lnTo>
                    <a:pt x="3715387" y="156365"/>
                  </a:lnTo>
                  <a:lnTo>
                    <a:pt x="3783373" y="139369"/>
                  </a:lnTo>
                  <a:lnTo>
                    <a:pt x="3837761" y="118974"/>
                  </a:lnTo>
                  <a:lnTo>
                    <a:pt x="3881951" y="91780"/>
                  </a:lnTo>
                  <a:lnTo>
                    <a:pt x="3932940" y="64586"/>
                  </a:lnTo>
                  <a:lnTo>
                    <a:pt x="3994126" y="37392"/>
                  </a:lnTo>
                  <a:lnTo>
                    <a:pt x="4045115" y="16996"/>
                  </a:lnTo>
                  <a:lnTo>
                    <a:pt x="4106302" y="0"/>
                  </a:lnTo>
                  <a:lnTo>
                    <a:pt x="4109701" y="33992"/>
                  </a:lnTo>
                  <a:lnTo>
                    <a:pt x="4058712" y="84981"/>
                  </a:lnTo>
                  <a:lnTo>
                    <a:pt x="4004324" y="149567"/>
                  </a:lnTo>
                  <a:lnTo>
                    <a:pt x="3956735" y="214153"/>
                  </a:lnTo>
                  <a:lnTo>
                    <a:pt x="3919343" y="271940"/>
                  </a:lnTo>
                  <a:lnTo>
                    <a:pt x="3881951" y="336526"/>
                  </a:lnTo>
                  <a:lnTo>
                    <a:pt x="3851358" y="397713"/>
                  </a:lnTo>
                  <a:lnTo>
                    <a:pt x="3827563" y="438504"/>
                  </a:lnTo>
                  <a:lnTo>
                    <a:pt x="3807167" y="462299"/>
                  </a:lnTo>
                  <a:lnTo>
                    <a:pt x="3786772" y="475896"/>
                  </a:lnTo>
                  <a:lnTo>
                    <a:pt x="3766376" y="479295"/>
                  </a:lnTo>
                  <a:lnTo>
                    <a:pt x="3725585" y="458899"/>
                  </a:lnTo>
                  <a:lnTo>
                    <a:pt x="3677996" y="438504"/>
                  </a:lnTo>
                  <a:lnTo>
                    <a:pt x="3620208" y="421508"/>
                  </a:lnTo>
                  <a:lnTo>
                    <a:pt x="3535227" y="414709"/>
                  </a:lnTo>
                  <a:lnTo>
                    <a:pt x="3293880" y="414709"/>
                  </a:lnTo>
                  <a:lnTo>
                    <a:pt x="2705808" y="418108"/>
                  </a:lnTo>
                  <a:lnTo>
                    <a:pt x="2311494" y="414709"/>
                  </a:lnTo>
                  <a:lnTo>
                    <a:pt x="1893386" y="414709"/>
                  </a:lnTo>
                  <a:lnTo>
                    <a:pt x="1427688" y="414709"/>
                  </a:lnTo>
                  <a:lnTo>
                    <a:pt x="1043572" y="414709"/>
                  </a:lnTo>
                  <a:lnTo>
                    <a:pt x="601668" y="414709"/>
                  </a:lnTo>
                  <a:lnTo>
                    <a:pt x="496291" y="407910"/>
                  </a:lnTo>
                  <a:lnTo>
                    <a:pt x="370519" y="390914"/>
                  </a:lnTo>
                  <a:lnTo>
                    <a:pt x="241347" y="363720"/>
                  </a:lnTo>
                  <a:lnTo>
                    <a:pt x="163164" y="339925"/>
                  </a:lnTo>
                  <a:lnTo>
                    <a:pt x="37392" y="295735"/>
                  </a:lnTo>
                  <a:lnTo>
                    <a:pt x="13597" y="285537"/>
                  </a:lnTo>
                  <a:lnTo>
                    <a:pt x="3399" y="275339"/>
                  </a:lnTo>
                  <a:lnTo>
                    <a:pt x="0" y="258343"/>
                  </a:lnTo>
                  <a:lnTo>
                    <a:pt x="10198" y="231149"/>
                  </a:lnTo>
                  <a:lnTo>
                    <a:pt x="27194" y="207354"/>
                  </a:lnTo>
                  <a:lnTo>
                    <a:pt x="37392" y="193757"/>
                  </a:lnTo>
                  <a:lnTo>
                    <a:pt x="64586" y="180160"/>
                  </a:lnTo>
                  <a:lnTo>
                    <a:pt x="108776" y="169963"/>
                  </a:lnTo>
                  <a:lnTo>
                    <a:pt x="183560" y="166563"/>
                  </a:lnTo>
                  <a:lnTo>
                    <a:pt x="465698" y="152966"/>
                  </a:lnTo>
                  <a:lnTo>
                    <a:pt x="635661" y="146168"/>
                  </a:lnTo>
                  <a:lnTo>
                    <a:pt x="1006180" y="15976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1494A3B3-5FE9-4882-9B5A-D95353121CCE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644650"/>
            <a:ext cx="4695825" cy="4445000"/>
            <a:chOff x="2601913" y="1644650"/>
            <a:chExt cx="4695825" cy="4445000"/>
          </a:xfrm>
        </p:grpSpPr>
        <p:sp>
          <p:nvSpPr>
            <p:cNvPr id="22" name="フリーフォーム 152">
              <a:extLst>
                <a:ext uri="{FF2B5EF4-FFF2-40B4-BE49-F238E27FC236}">
                  <a16:creationId xmlns:a16="http://schemas.microsoft.com/office/drawing/2014/main" id="{57E23E43-BC26-4551-8079-24A9FA205D9B}"/>
                </a:ext>
              </a:extLst>
            </p:cNvPr>
            <p:cNvSpPr/>
            <p:nvPr/>
          </p:nvSpPr>
          <p:spPr>
            <a:xfrm rot="16200000">
              <a:off x="3229770" y="1881981"/>
              <a:ext cx="588962" cy="1787525"/>
            </a:xfrm>
            <a:custGeom>
              <a:avLst/>
              <a:gdLst>
                <a:gd name="connsiteX0" fmla="*/ 157163 w 588169"/>
                <a:gd name="connsiteY0" fmla="*/ 762000 h 1788319"/>
                <a:gd name="connsiteX1" fmla="*/ 180975 w 588169"/>
                <a:gd name="connsiteY1" fmla="*/ 847725 h 1788319"/>
                <a:gd name="connsiteX2" fmla="*/ 204788 w 588169"/>
                <a:gd name="connsiteY2" fmla="*/ 945357 h 1788319"/>
                <a:gd name="connsiteX3" fmla="*/ 271463 w 588169"/>
                <a:gd name="connsiteY3" fmla="*/ 1288257 h 1788319"/>
                <a:gd name="connsiteX4" fmla="*/ 309563 w 588169"/>
                <a:gd name="connsiteY4" fmla="*/ 1464469 h 1788319"/>
                <a:gd name="connsiteX5" fmla="*/ 342900 w 588169"/>
                <a:gd name="connsiteY5" fmla="*/ 1607344 h 1788319"/>
                <a:gd name="connsiteX6" fmla="*/ 364332 w 588169"/>
                <a:gd name="connsiteY6" fmla="*/ 1683544 h 1788319"/>
                <a:gd name="connsiteX7" fmla="*/ 376238 w 588169"/>
                <a:gd name="connsiteY7" fmla="*/ 1716882 h 1788319"/>
                <a:gd name="connsiteX8" fmla="*/ 388144 w 588169"/>
                <a:gd name="connsiteY8" fmla="*/ 1740694 h 1788319"/>
                <a:gd name="connsiteX9" fmla="*/ 400050 w 588169"/>
                <a:gd name="connsiteY9" fmla="*/ 1759744 h 1788319"/>
                <a:gd name="connsiteX10" fmla="*/ 409575 w 588169"/>
                <a:gd name="connsiteY10" fmla="*/ 1771650 h 1788319"/>
                <a:gd name="connsiteX11" fmla="*/ 423863 w 588169"/>
                <a:gd name="connsiteY11" fmla="*/ 1781175 h 1788319"/>
                <a:gd name="connsiteX12" fmla="*/ 435769 w 588169"/>
                <a:gd name="connsiteY12" fmla="*/ 1785938 h 1788319"/>
                <a:gd name="connsiteX13" fmla="*/ 457200 w 588169"/>
                <a:gd name="connsiteY13" fmla="*/ 1788319 h 1788319"/>
                <a:gd name="connsiteX14" fmla="*/ 481013 w 588169"/>
                <a:gd name="connsiteY14" fmla="*/ 1783557 h 1788319"/>
                <a:gd name="connsiteX15" fmla="*/ 497682 w 588169"/>
                <a:gd name="connsiteY15" fmla="*/ 1771650 h 1788319"/>
                <a:gd name="connsiteX16" fmla="*/ 519113 w 588169"/>
                <a:gd name="connsiteY16" fmla="*/ 1752600 h 1788319"/>
                <a:gd name="connsiteX17" fmla="*/ 535782 w 588169"/>
                <a:gd name="connsiteY17" fmla="*/ 1731169 h 1788319"/>
                <a:gd name="connsiteX18" fmla="*/ 552450 w 588169"/>
                <a:gd name="connsiteY18" fmla="*/ 1702594 h 1788319"/>
                <a:gd name="connsiteX19" fmla="*/ 566738 w 588169"/>
                <a:gd name="connsiteY19" fmla="*/ 1666875 h 1788319"/>
                <a:gd name="connsiteX20" fmla="*/ 576263 w 588169"/>
                <a:gd name="connsiteY20" fmla="*/ 1631157 h 1788319"/>
                <a:gd name="connsiteX21" fmla="*/ 585788 w 588169"/>
                <a:gd name="connsiteY21" fmla="*/ 1581150 h 1788319"/>
                <a:gd name="connsiteX22" fmla="*/ 588169 w 588169"/>
                <a:gd name="connsiteY22" fmla="*/ 1538288 h 1788319"/>
                <a:gd name="connsiteX23" fmla="*/ 585788 w 588169"/>
                <a:gd name="connsiteY23" fmla="*/ 1509713 h 1788319"/>
                <a:gd name="connsiteX24" fmla="*/ 573882 w 588169"/>
                <a:gd name="connsiteY24" fmla="*/ 1490663 h 1788319"/>
                <a:gd name="connsiteX25" fmla="*/ 547688 w 588169"/>
                <a:gd name="connsiteY25" fmla="*/ 1457325 h 1788319"/>
                <a:gd name="connsiteX26" fmla="*/ 521494 w 588169"/>
                <a:gd name="connsiteY26" fmla="*/ 1419225 h 1788319"/>
                <a:gd name="connsiteX27" fmla="*/ 492919 w 588169"/>
                <a:gd name="connsiteY27" fmla="*/ 1371600 h 1788319"/>
                <a:gd name="connsiteX28" fmla="*/ 471488 w 588169"/>
                <a:gd name="connsiteY28" fmla="*/ 1304925 h 1788319"/>
                <a:gd name="connsiteX29" fmla="*/ 450057 w 588169"/>
                <a:gd name="connsiteY29" fmla="*/ 1209675 h 1788319"/>
                <a:gd name="connsiteX30" fmla="*/ 435769 w 588169"/>
                <a:gd name="connsiteY30" fmla="*/ 1121569 h 1788319"/>
                <a:gd name="connsiteX31" fmla="*/ 383382 w 588169"/>
                <a:gd name="connsiteY31" fmla="*/ 954882 h 1788319"/>
                <a:gd name="connsiteX32" fmla="*/ 338138 w 588169"/>
                <a:gd name="connsiteY32" fmla="*/ 771525 h 1788319"/>
                <a:gd name="connsiteX33" fmla="*/ 307182 w 588169"/>
                <a:gd name="connsiteY33" fmla="*/ 642938 h 1788319"/>
                <a:gd name="connsiteX34" fmla="*/ 288132 w 588169"/>
                <a:gd name="connsiteY34" fmla="*/ 547688 h 1788319"/>
                <a:gd name="connsiteX35" fmla="*/ 264319 w 588169"/>
                <a:gd name="connsiteY35" fmla="*/ 402432 h 1788319"/>
                <a:gd name="connsiteX36" fmla="*/ 254794 w 588169"/>
                <a:gd name="connsiteY36" fmla="*/ 359569 h 1788319"/>
                <a:gd name="connsiteX37" fmla="*/ 252413 w 588169"/>
                <a:gd name="connsiteY37" fmla="*/ 326232 h 1788319"/>
                <a:gd name="connsiteX38" fmla="*/ 252413 w 588169"/>
                <a:gd name="connsiteY38" fmla="*/ 288132 h 1788319"/>
                <a:gd name="connsiteX39" fmla="*/ 257175 w 588169"/>
                <a:gd name="connsiteY39" fmla="*/ 245269 h 1788319"/>
                <a:gd name="connsiteX40" fmla="*/ 269082 w 588169"/>
                <a:gd name="connsiteY40" fmla="*/ 197644 h 1788319"/>
                <a:gd name="connsiteX41" fmla="*/ 283369 w 588169"/>
                <a:gd name="connsiteY41" fmla="*/ 152400 h 1788319"/>
                <a:gd name="connsiteX42" fmla="*/ 321469 w 588169"/>
                <a:gd name="connsiteY42" fmla="*/ 78582 h 1788319"/>
                <a:gd name="connsiteX43" fmla="*/ 340519 w 588169"/>
                <a:gd name="connsiteY43" fmla="*/ 40482 h 1788319"/>
                <a:gd name="connsiteX44" fmla="*/ 342900 w 588169"/>
                <a:gd name="connsiteY44" fmla="*/ 26194 h 1788319"/>
                <a:gd name="connsiteX45" fmla="*/ 342900 w 588169"/>
                <a:gd name="connsiteY45" fmla="*/ 14288 h 1788319"/>
                <a:gd name="connsiteX46" fmla="*/ 340519 w 588169"/>
                <a:gd name="connsiteY46" fmla="*/ 4763 h 1788319"/>
                <a:gd name="connsiteX47" fmla="*/ 338138 w 588169"/>
                <a:gd name="connsiteY47" fmla="*/ 0 h 1788319"/>
                <a:gd name="connsiteX48" fmla="*/ 330994 w 588169"/>
                <a:gd name="connsiteY48" fmla="*/ 0 h 1788319"/>
                <a:gd name="connsiteX49" fmla="*/ 314325 w 588169"/>
                <a:gd name="connsiteY49" fmla="*/ 2382 h 1788319"/>
                <a:gd name="connsiteX50" fmla="*/ 271463 w 588169"/>
                <a:gd name="connsiteY50" fmla="*/ 23813 h 1788319"/>
                <a:gd name="connsiteX51" fmla="*/ 219075 w 588169"/>
                <a:gd name="connsiteY51" fmla="*/ 64294 h 1788319"/>
                <a:gd name="connsiteX52" fmla="*/ 159544 w 588169"/>
                <a:gd name="connsiteY52" fmla="*/ 114300 h 1788319"/>
                <a:gd name="connsiteX53" fmla="*/ 102394 w 588169"/>
                <a:gd name="connsiteY53" fmla="*/ 171450 h 1788319"/>
                <a:gd name="connsiteX54" fmla="*/ 42863 w 588169"/>
                <a:gd name="connsiteY54" fmla="*/ 233363 h 1788319"/>
                <a:gd name="connsiteX55" fmla="*/ 21432 w 588169"/>
                <a:gd name="connsiteY55" fmla="*/ 264319 h 1788319"/>
                <a:gd name="connsiteX56" fmla="*/ 7144 w 588169"/>
                <a:gd name="connsiteY56" fmla="*/ 295275 h 1788319"/>
                <a:gd name="connsiteX57" fmla="*/ 0 w 588169"/>
                <a:gd name="connsiteY57" fmla="*/ 326232 h 1788319"/>
                <a:gd name="connsiteX58" fmla="*/ 0 w 588169"/>
                <a:gd name="connsiteY58" fmla="*/ 345282 h 1788319"/>
                <a:gd name="connsiteX59" fmla="*/ 9525 w 588169"/>
                <a:gd name="connsiteY59" fmla="*/ 376238 h 1788319"/>
                <a:gd name="connsiteX60" fmla="*/ 40482 w 588169"/>
                <a:gd name="connsiteY60" fmla="*/ 435769 h 1788319"/>
                <a:gd name="connsiteX61" fmla="*/ 88107 w 588169"/>
                <a:gd name="connsiteY61" fmla="*/ 545307 h 1788319"/>
                <a:gd name="connsiteX62" fmla="*/ 133350 w 588169"/>
                <a:gd name="connsiteY62" fmla="*/ 676275 h 1788319"/>
                <a:gd name="connsiteX63" fmla="*/ 157163 w 588169"/>
                <a:gd name="connsiteY63" fmla="*/ 762000 h 178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8169" h="1788319">
                  <a:moveTo>
                    <a:pt x="157163" y="762000"/>
                  </a:moveTo>
                  <a:lnTo>
                    <a:pt x="180975" y="847725"/>
                  </a:lnTo>
                  <a:lnTo>
                    <a:pt x="204788" y="945357"/>
                  </a:lnTo>
                  <a:lnTo>
                    <a:pt x="271463" y="1288257"/>
                  </a:lnTo>
                  <a:lnTo>
                    <a:pt x="309563" y="1464469"/>
                  </a:lnTo>
                  <a:lnTo>
                    <a:pt x="342900" y="1607344"/>
                  </a:lnTo>
                  <a:lnTo>
                    <a:pt x="364332" y="1683544"/>
                  </a:lnTo>
                  <a:lnTo>
                    <a:pt x="376238" y="1716882"/>
                  </a:lnTo>
                  <a:lnTo>
                    <a:pt x="388144" y="1740694"/>
                  </a:lnTo>
                  <a:lnTo>
                    <a:pt x="400050" y="1759744"/>
                  </a:lnTo>
                  <a:lnTo>
                    <a:pt x="409575" y="1771650"/>
                  </a:lnTo>
                  <a:lnTo>
                    <a:pt x="423863" y="1781175"/>
                  </a:lnTo>
                  <a:lnTo>
                    <a:pt x="435769" y="1785938"/>
                  </a:lnTo>
                  <a:lnTo>
                    <a:pt x="457200" y="1788319"/>
                  </a:lnTo>
                  <a:lnTo>
                    <a:pt x="481013" y="1783557"/>
                  </a:lnTo>
                  <a:lnTo>
                    <a:pt x="497682" y="1771650"/>
                  </a:lnTo>
                  <a:lnTo>
                    <a:pt x="519113" y="1752600"/>
                  </a:lnTo>
                  <a:lnTo>
                    <a:pt x="535782" y="1731169"/>
                  </a:lnTo>
                  <a:lnTo>
                    <a:pt x="552450" y="1702594"/>
                  </a:lnTo>
                  <a:lnTo>
                    <a:pt x="566738" y="1666875"/>
                  </a:lnTo>
                  <a:lnTo>
                    <a:pt x="576263" y="1631157"/>
                  </a:lnTo>
                  <a:lnTo>
                    <a:pt x="585788" y="1581150"/>
                  </a:lnTo>
                  <a:lnTo>
                    <a:pt x="588169" y="1538288"/>
                  </a:lnTo>
                  <a:lnTo>
                    <a:pt x="585788" y="1509713"/>
                  </a:lnTo>
                  <a:lnTo>
                    <a:pt x="573882" y="1490663"/>
                  </a:lnTo>
                  <a:lnTo>
                    <a:pt x="547688" y="1457325"/>
                  </a:lnTo>
                  <a:lnTo>
                    <a:pt x="521494" y="1419225"/>
                  </a:lnTo>
                  <a:lnTo>
                    <a:pt x="492919" y="1371600"/>
                  </a:lnTo>
                  <a:lnTo>
                    <a:pt x="471488" y="1304925"/>
                  </a:lnTo>
                  <a:lnTo>
                    <a:pt x="450057" y="1209675"/>
                  </a:lnTo>
                  <a:lnTo>
                    <a:pt x="435769" y="1121569"/>
                  </a:lnTo>
                  <a:lnTo>
                    <a:pt x="383382" y="954882"/>
                  </a:lnTo>
                  <a:lnTo>
                    <a:pt x="338138" y="771525"/>
                  </a:lnTo>
                  <a:lnTo>
                    <a:pt x="307182" y="642938"/>
                  </a:lnTo>
                  <a:lnTo>
                    <a:pt x="288132" y="547688"/>
                  </a:lnTo>
                  <a:lnTo>
                    <a:pt x="264319" y="402432"/>
                  </a:lnTo>
                  <a:lnTo>
                    <a:pt x="254794" y="359569"/>
                  </a:lnTo>
                  <a:lnTo>
                    <a:pt x="252413" y="326232"/>
                  </a:lnTo>
                  <a:lnTo>
                    <a:pt x="252413" y="288132"/>
                  </a:lnTo>
                  <a:lnTo>
                    <a:pt x="257175" y="245269"/>
                  </a:lnTo>
                  <a:lnTo>
                    <a:pt x="269082" y="197644"/>
                  </a:lnTo>
                  <a:lnTo>
                    <a:pt x="283369" y="152400"/>
                  </a:lnTo>
                  <a:lnTo>
                    <a:pt x="321469" y="78582"/>
                  </a:lnTo>
                  <a:lnTo>
                    <a:pt x="340519" y="40482"/>
                  </a:lnTo>
                  <a:lnTo>
                    <a:pt x="342900" y="26194"/>
                  </a:lnTo>
                  <a:lnTo>
                    <a:pt x="342900" y="14288"/>
                  </a:lnTo>
                  <a:lnTo>
                    <a:pt x="340519" y="4763"/>
                  </a:lnTo>
                  <a:lnTo>
                    <a:pt x="338138" y="0"/>
                  </a:lnTo>
                  <a:lnTo>
                    <a:pt x="330994" y="0"/>
                  </a:lnTo>
                  <a:lnTo>
                    <a:pt x="314325" y="2382"/>
                  </a:lnTo>
                  <a:lnTo>
                    <a:pt x="271463" y="23813"/>
                  </a:lnTo>
                  <a:lnTo>
                    <a:pt x="219075" y="64294"/>
                  </a:lnTo>
                  <a:lnTo>
                    <a:pt x="159544" y="114300"/>
                  </a:lnTo>
                  <a:lnTo>
                    <a:pt x="102394" y="171450"/>
                  </a:lnTo>
                  <a:lnTo>
                    <a:pt x="42863" y="233363"/>
                  </a:lnTo>
                  <a:lnTo>
                    <a:pt x="21432" y="264319"/>
                  </a:lnTo>
                  <a:lnTo>
                    <a:pt x="7144" y="295275"/>
                  </a:lnTo>
                  <a:lnTo>
                    <a:pt x="0" y="326232"/>
                  </a:lnTo>
                  <a:lnTo>
                    <a:pt x="0" y="345282"/>
                  </a:lnTo>
                  <a:lnTo>
                    <a:pt x="9525" y="376238"/>
                  </a:lnTo>
                  <a:lnTo>
                    <a:pt x="40482" y="435769"/>
                  </a:lnTo>
                  <a:lnTo>
                    <a:pt x="88107" y="545307"/>
                  </a:lnTo>
                  <a:lnTo>
                    <a:pt x="133350" y="676275"/>
                  </a:lnTo>
                  <a:lnTo>
                    <a:pt x="157163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9">
              <a:extLst>
                <a:ext uri="{FF2B5EF4-FFF2-40B4-BE49-F238E27FC236}">
                  <a16:creationId xmlns:a16="http://schemas.microsoft.com/office/drawing/2014/main" id="{7B516959-7152-4D49-A353-362C8B350E18}"/>
                </a:ext>
              </a:extLst>
            </p:cNvPr>
            <p:cNvSpPr/>
            <p:nvPr/>
          </p:nvSpPr>
          <p:spPr>
            <a:xfrm rot="16200000">
              <a:off x="1508919" y="3480594"/>
              <a:ext cx="4264025" cy="592137"/>
            </a:xfrm>
            <a:custGeom>
              <a:avLst/>
              <a:gdLst>
                <a:gd name="connsiteX0" fmla="*/ 1229591 w 4263736"/>
                <a:gd name="connsiteY0" fmla="*/ 138545 h 592282"/>
                <a:gd name="connsiteX1" fmla="*/ 1676400 w 4263736"/>
                <a:gd name="connsiteY1" fmla="*/ 148936 h 592282"/>
                <a:gd name="connsiteX2" fmla="*/ 1863436 w 4263736"/>
                <a:gd name="connsiteY2" fmla="*/ 152400 h 592282"/>
                <a:gd name="connsiteX3" fmla="*/ 2047009 w 4263736"/>
                <a:gd name="connsiteY3" fmla="*/ 173182 h 592282"/>
                <a:gd name="connsiteX4" fmla="*/ 2317173 w 4263736"/>
                <a:gd name="connsiteY4" fmla="*/ 173182 h 592282"/>
                <a:gd name="connsiteX5" fmla="*/ 2594263 w 4263736"/>
                <a:gd name="connsiteY5" fmla="*/ 180109 h 592282"/>
                <a:gd name="connsiteX6" fmla="*/ 2989118 w 4263736"/>
                <a:gd name="connsiteY6" fmla="*/ 193963 h 592282"/>
                <a:gd name="connsiteX7" fmla="*/ 3224645 w 4263736"/>
                <a:gd name="connsiteY7" fmla="*/ 221672 h 592282"/>
                <a:gd name="connsiteX8" fmla="*/ 3460173 w 4263736"/>
                <a:gd name="connsiteY8" fmla="*/ 232063 h 592282"/>
                <a:gd name="connsiteX9" fmla="*/ 3643745 w 4263736"/>
                <a:gd name="connsiteY9" fmla="*/ 242454 h 592282"/>
                <a:gd name="connsiteX10" fmla="*/ 3896591 w 4263736"/>
                <a:gd name="connsiteY10" fmla="*/ 259772 h 592282"/>
                <a:gd name="connsiteX11" fmla="*/ 3938154 w 4263736"/>
                <a:gd name="connsiteY11" fmla="*/ 259772 h 592282"/>
                <a:gd name="connsiteX12" fmla="*/ 3958936 w 4263736"/>
                <a:gd name="connsiteY12" fmla="*/ 252845 h 592282"/>
                <a:gd name="connsiteX13" fmla="*/ 3990109 w 4263736"/>
                <a:gd name="connsiteY13" fmla="*/ 238991 h 592282"/>
                <a:gd name="connsiteX14" fmla="*/ 4059382 w 4263736"/>
                <a:gd name="connsiteY14" fmla="*/ 173182 h 592282"/>
                <a:gd name="connsiteX15" fmla="*/ 4135582 w 4263736"/>
                <a:gd name="connsiteY15" fmla="*/ 76200 h 592282"/>
                <a:gd name="connsiteX16" fmla="*/ 4170218 w 4263736"/>
                <a:gd name="connsiteY16" fmla="*/ 34636 h 592282"/>
                <a:gd name="connsiteX17" fmla="*/ 4197927 w 4263736"/>
                <a:gd name="connsiteY17" fmla="*/ 10391 h 592282"/>
                <a:gd name="connsiteX18" fmla="*/ 4208318 w 4263736"/>
                <a:gd name="connsiteY18" fmla="*/ 3463 h 592282"/>
                <a:gd name="connsiteX19" fmla="*/ 4225636 w 4263736"/>
                <a:gd name="connsiteY19" fmla="*/ 0 h 592282"/>
                <a:gd name="connsiteX20" fmla="*/ 4239491 w 4263736"/>
                <a:gd name="connsiteY20" fmla="*/ 3463 h 592282"/>
                <a:gd name="connsiteX21" fmla="*/ 4246418 w 4263736"/>
                <a:gd name="connsiteY21" fmla="*/ 10391 h 592282"/>
                <a:gd name="connsiteX22" fmla="*/ 4256809 w 4263736"/>
                <a:gd name="connsiteY22" fmla="*/ 24245 h 592282"/>
                <a:gd name="connsiteX23" fmla="*/ 4263736 w 4263736"/>
                <a:gd name="connsiteY23" fmla="*/ 58882 h 592282"/>
                <a:gd name="connsiteX24" fmla="*/ 4263736 w 4263736"/>
                <a:gd name="connsiteY24" fmla="*/ 103909 h 592282"/>
                <a:gd name="connsiteX25" fmla="*/ 4260273 w 4263736"/>
                <a:gd name="connsiteY25" fmla="*/ 148936 h 592282"/>
                <a:gd name="connsiteX26" fmla="*/ 4242954 w 4263736"/>
                <a:gd name="connsiteY26" fmla="*/ 221672 h 592282"/>
                <a:gd name="connsiteX27" fmla="*/ 4215245 w 4263736"/>
                <a:gd name="connsiteY27" fmla="*/ 301336 h 592282"/>
                <a:gd name="connsiteX28" fmla="*/ 4163291 w 4263736"/>
                <a:gd name="connsiteY28" fmla="*/ 415636 h 592282"/>
                <a:gd name="connsiteX29" fmla="*/ 4145973 w 4263736"/>
                <a:gd name="connsiteY29" fmla="*/ 446809 h 592282"/>
                <a:gd name="connsiteX30" fmla="*/ 4107873 w 4263736"/>
                <a:gd name="connsiteY30" fmla="*/ 498763 h 592282"/>
                <a:gd name="connsiteX31" fmla="*/ 4076700 w 4263736"/>
                <a:gd name="connsiteY31" fmla="*/ 533400 h 592282"/>
                <a:gd name="connsiteX32" fmla="*/ 4038600 w 4263736"/>
                <a:gd name="connsiteY32" fmla="*/ 568036 h 592282"/>
                <a:gd name="connsiteX33" fmla="*/ 4007427 w 4263736"/>
                <a:gd name="connsiteY33" fmla="*/ 588818 h 592282"/>
                <a:gd name="connsiteX34" fmla="*/ 3979718 w 4263736"/>
                <a:gd name="connsiteY34" fmla="*/ 592282 h 592282"/>
                <a:gd name="connsiteX35" fmla="*/ 3955473 w 4263736"/>
                <a:gd name="connsiteY35" fmla="*/ 592282 h 592282"/>
                <a:gd name="connsiteX36" fmla="*/ 3931227 w 4263736"/>
                <a:gd name="connsiteY36" fmla="*/ 574963 h 592282"/>
                <a:gd name="connsiteX37" fmla="*/ 3906982 w 4263736"/>
                <a:gd name="connsiteY37" fmla="*/ 554182 h 592282"/>
                <a:gd name="connsiteX38" fmla="*/ 3855027 w 4263736"/>
                <a:gd name="connsiteY38" fmla="*/ 519545 h 592282"/>
                <a:gd name="connsiteX39" fmla="*/ 3806536 w 4263736"/>
                <a:gd name="connsiteY39" fmla="*/ 491836 h 592282"/>
                <a:gd name="connsiteX40" fmla="*/ 3778827 w 4263736"/>
                <a:gd name="connsiteY40" fmla="*/ 481445 h 592282"/>
                <a:gd name="connsiteX41" fmla="*/ 3647209 w 4263736"/>
                <a:gd name="connsiteY41" fmla="*/ 464127 h 592282"/>
                <a:gd name="connsiteX42" fmla="*/ 3387436 w 4263736"/>
                <a:gd name="connsiteY42" fmla="*/ 443345 h 592282"/>
                <a:gd name="connsiteX43" fmla="*/ 3266209 w 4263736"/>
                <a:gd name="connsiteY43" fmla="*/ 439882 h 592282"/>
                <a:gd name="connsiteX44" fmla="*/ 3013363 w 4263736"/>
                <a:gd name="connsiteY44" fmla="*/ 415636 h 592282"/>
                <a:gd name="connsiteX45" fmla="*/ 2680854 w 4263736"/>
                <a:gd name="connsiteY45" fmla="*/ 401782 h 592282"/>
                <a:gd name="connsiteX46" fmla="*/ 2178627 w 4263736"/>
                <a:gd name="connsiteY46" fmla="*/ 374072 h 592282"/>
                <a:gd name="connsiteX47" fmla="*/ 1922318 w 4263736"/>
                <a:gd name="connsiteY47" fmla="*/ 374072 h 592282"/>
                <a:gd name="connsiteX48" fmla="*/ 1607127 w 4263736"/>
                <a:gd name="connsiteY48" fmla="*/ 367145 h 592282"/>
                <a:gd name="connsiteX49" fmla="*/ 1347354 w 4263736"/>
                <a:gd name="connsiteY49" fmla="*/ 363682 h 592282"/>
                <a:gd name="connsiteX50" fmla="*/ 1039091 w 4263736"/>
                <a:gd name="connsiteY50" fmla="*/ 363682 h 592282"/>
                <a:gd name="connsiteX51" fmla="*/ 675409 w 4263736"/>
                <a:gd name="connsiteY51" fmla="*/ 363682 h 592282"/>
                <a:gd name="connsiteX52" fmla="*/ 363682 w 4263736"/>
                <a:gd name="connsiteY52" fmla="*/ 370609 h 592282"/>
                <a:gd name="connsiteX53" fmla="*/ 287482 w 4263736"/>
                <a:gd name="connsiteY53" fmla="*/ 374072 h 592282"/>
                <a:gd name="connsiteX54" fmla="*/ 238991 w 4263736"/>
                <a:gd name="connsiteY54" fmla="*/ 353291 h 592282"/>
                <a:gd name="connsiteX55" fmla="*/ 162791 w 4263736"/>
                <a:gd name="connsiteY55" fmla="*/ 318654 h 592282"/>
                <a:gd name="connsiteX56" fmla="*/ 110836 w 4263736"/>
                <a:gd name="connsiteY56" fmla="*/ 294409 h 592282"/>
                <a:gd name="connsiteX57" fmla="*/ 72736 w 4263736"/>
                <a:gd name="connsiteY57" fmla="*/ 277091 h 592282"/>
                <a:gd name="connsiteX58" fmla="*/ 38100 w 4263736"/>
                <a:gd name="connsiteY58" fmla="*/ 256309 h 592282"/>
                <a:gd name="connsiteX59" fmla="*/ 17318 w 4263736"/>
                <a:gd name="connsiteY59" fmla="*/ 238991 h 592282"/>
                <a:gd name="connsiteX60" fmla="*/ 6927 w 4263736"/>
                <a:gd name="connsiteY60" fmla="*/ 221672 h 592282"/>
                <a:gd name="connsiteX61" fmla="*/ 0 w 4263736"/>
                <a:gd name="connsiteY61" fmla="*/ 204354 h 592282"/>
                <a:gd name="connsiteX62" fmla="*/ 0 w 4263736"/>
                <a:gd name="connsiteY62" fmla="*/ 176645 h 592282"/>
                <a:gd name="connsiteX63" fmla="*/ 10391 w 4263736"/>
                <a:gd name="connsiteY63" fmla="*/ 145472 h 592282"/>
                <a:gd name="connsiteX64" fmla="*/ 24245 w 4263736"/>
                <a:gd name="connsiteY64" fmla="*/ 124691 h 592282"/>
                <a:gd name="connsiteX65" fmla="*/ 574963 w 4263736"/>
                <a:gd name="connsiteY65" fmla="*/ 124691 h 592282"/>
                <a:gd name="connsiteX66" fmla="*/ 796636 w 4263736"/>
                <a:gd name="connsiteY66" fmla="*/ 131618 h 592282"/>
                <a:gd name="connsiteX67" fmla="*/ 1229591 w 4263736"/>
                <a:gd name="connsiteY67" fmla="*/ 138545 h 5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263736" h="592282">
                  <a:moveTo>
                    <a:pt x="1229591" y="138545"/>
                  </a:moveTo>
                  <a:lnTo>
                    <a:pt x="1676400" y="148936"/>
                  </a:lnTo>
                  <a:lnTo>
                    <a:pt x="1863436" y="152400"/>
                  </a:lnTo>
                  <a:lnTo>
                    <a:pt x="2047009" y="173182"/>
                  </a:lnTo>
                  <a:lnTo>
                    <a:pt x="2317173" y="173182"/>
                  </a:lnTo>
                  <a:lnTo>
                    <a:pt x="2594263" y="180109"/>
                  </a:lnTo>
                  <a:lnTo>
                    <a:pt x="2989118" y="193963"/>
                  </a:lnTo>
                  <a:lnTo>
                    <a:pt x="3224645" y="221672"/>
                  </a:lnTo>
                  <a:lnTo>
                    <a:pt x="3460173" y="232063"/>
                  </a:lnTo>
                  <a:lnTo>
                    <a:pt x="3643745" y="242454"/>
                  </a:lnTo>
                  <a:lnTo>
                    <a:pt x="3896591" y="259772"/>
                  </a:lnTo>
                  <a:lnTo>
                    <a:pt x="3938154" y="259772"/>
                  </a:lnTo>
                  <a:lnTo>
                    <a:pt x="3958936" y="252845"/>
                  </a:lnTo>
                  <a:lnTo>
                    <a:pt x="3990109" y="238991"/>
                  </a:lnTo>
                  <a:lnTo>
                    <a:pt x="4059382" y="173182"/>
                  </a:lnTo>
                  <a:lnTo>
                    <a:pt x="4135582" y="76200"/>
                  </a:lnTo>
                  <a:lnTo>
                    <a:pt x="4170218" y="34636"/>
                  </a:lnTo>
                  <a:lnTo>
                    <a:pt x="4197927" y="10391"/>
                  </a:lnTo>
                  <a:lnTo>
                    <a:pt x="4208318" y="3463"/>
                  </a:lnTo>
                  <a:lnTo>
                    <a:pt x="4225636" y="0"/>
                  </a:lnTo>
                  <a:lnTo>
                    <a:pt x="4239491" y="3463"/>
                  </a:lnTo>
                  <a:lnTo>
                    <a:pt x="4246418" y="10391"/>
                  </a:lnTo>
                  <a:lnTo>
                    <a:pt x="4256809" y="24245"/>
                  </a:lnTo>
                  <a:lnTo>
                    <a:pt x="4263736" y="58882"/>
                  </a:lnTo>
                  <a:lnTo>
                    <a:pt x="4263736" y="103909"/>
                  </a:lnTo>
                  <a:lnTo>
                    <a:pt x="4260273" y="148936"/>
                  </a:lnTo>
                  <a:lnTo>
                    <a:pt x="4242954" y="221672"/>
                  </a:lnTo>
                  <a:lnTo>
                    <a:pt x="4215245" y="301336"/>
                  </a:lnTo>
                  <a:lnTo>
                    <a:pt x="4163291" y="415636"/>
                  </a:lnTo>
                  <a:lnTo>
                    <a:pt x="4145973" y="446809"/>
                  </a:lnTo>
                  <a:lnTo>
                    <a:pt x="4107873" y="498763"/>
                  </a:lnTo>
                  <a:lnTo>
                    <a:pt x="4076700" y="533400"/>
                  </a:lnTo>
                  <a:lnTo>
                    <a:pt x="4038600" y="568036"/>
                  </a:lnTo>
                  <a:lnTo>
                    <a:pt x="4007427" y="588818"/>
                  </a:lnTo>
                  <a:lnTo>
                    <a:pt x="3979718" y="592282"/>
                  </a:lnTo>
                  <a:lnTo>
                    <a:pt x="3955473" y="592282"/>
                  </a:lnTo>
                  <a:lnTo>
                    <a:pt x="3931227" y="574963"/>
                  </a:lnTo>
                  <a:lnTo>
                    <a:pt x="3906982" y="554182"/>
                  </a:lnTo>
                  <a:lnTo>
                    <a:pt x="3855027" y="519545"/>
                  </a:lnTo>
                  <a:lnTo>
                    <a:pt x="3806536" y="491836"/>
                  </a:lnTo>
                  <a:lnTo>
                    <a:pt x="3778827" y="481445"/>
                  </a:lnTo>
                  <a:lnTo>
                    <a:pt x="3647209" y="464127"/>
                  </a:lnTo>
                  <a:lnTo>
                    <a:pt x="3387436" y="443345"/>
                  </a:lnTo>
                  <a:lnTo>
                    <a:pt x="3266209" y="439882"/>
                  </a:lnTo>
                  <a:lnTo>
                    <a:pt x="3013363" y="415636"/>
                  </a:lnTo>
                  <a:lnTo>
                    <a:pt x="2680854" y="401782"/>
                  </a:lnTo>
                  <a:lnTo>
                    <a:pt x="2178627" y="374072"/>
                  </a:lnTo>
                  <a:lnTo>
                    <a:pt x="1922318" y="374072"/>
                  </a:lnTo>
                  <a:lnTo>
                    <a:pt x="1607127" y="367145"/>
                  </a:lnTo>
                  <a:lnTo>
                    <a:pt x="1347354" y="363682"/>
                  </a:lnTo>
                  <a:lnTo>
                    <a:pt x="1039091" y="363682"/>
                  </a:lnTo>
                  <a:lnTo>
                    <a:pt x="675409" y="363682"/>
                  </a:lnTo>
                  <a:lnTo>
                    <a:pt x="363682" y="370609"/>
                  </a:lnTo>
                  <a:lnTo>
                    <a:pt x="287482" y="374072"/>
                  </a:lnTo>
                  <a:lnTo>
                    <a:pt x="238991" y="353291"/>
                  </a:lnTo>
                  <a:lnTo>
                    <a:pt x="162791" y="318654"/>
                  </a:lnTo>
                  <a:lnTo>
                    <a:pt x="110836" y="294409"/>
                  </a:lnTo>
                  <a:lnTo>
                    <a:pt x="72736" y="277091"/>
                  </a:lnTo>
                  <a:lnTo>
                    <a:pt x="38100" y="256309"/>
                  </a:lnTo>
                  <a:lnTo>
                    <a:pt x="17318" y="238991"/>
                  </a:lnTo>
                  <a:lnTo>
                    <a:pt x="6927" y="221672"/>
                  </a:lnTo>
                  <a:lnTo>
                    <a:pt x="0" y="204354"/>
                  </a:lnTo>
                  <a:lnTo>
                    <a:pt x="0" y="176645"/>
                  </a:lnTo>
                  <a:lnTo>
                    <a:pt x="10391" y="145472"/>
                  </a:lnTo>
                  <a:lnTo>
                    <a:pt x="24245" y="124691"/>
                  </a:lnTo>
                  <a:lnTo>
                    <a:pt x="574963" y="124691"/>
                  </a:lnTo>
                  <a:lnTo>
                    <a:pt x="796636" y="131618"/>
                  </a:lnTo>
                  <a:lnTo>
                    <a:pt x="1229591" y="1385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0">
              <a:extLst>
                <a:ext uri="{FF2B5EF4-FFF2-40B4-BE49-F238E27FC236}">
                  <a16:creationId xmlns:a16="http://schemas.microsoft.com/office/drawing/2014/main" id="{72CABCE4-2C02-4787-8AC9-C16B8428833B}"/>
                </a:ext>
              </a:extLst>
            </p:cNvPr>
            <p:cNvSpPr/>
            <p:nvPr/>
          </p:nvSpPr>
          <p:spPr>
            <a:xfrm rot="16200000">
              <a:off x="2828132" y="5188744"/>
              <a:ext cx="744537" cy="688975"/>
            </a:xfrm>
            <a:custGeom>
              <a:avLst/>
              <a:gdLst>
                <a:gd name="connsiteX0" fmla="*/ 678656 w 745331"/>
                <a:gd name="connsiteY0" fmla="*/ 190500 h 688181"/>
                <a:gd name="connsiteX1" fmla="*/ 621506 w 745331"/>
                <a:gd name="connsiteY1" fmla="*/ 323850 h 688181"/>
                <a:gd name="connsiteX2" fmla="*/ 559593 w 745331"/>
                <a:gd name="connsiteY2" fmla="*/ 469106 h 688181"/>
                <a:gd name="connsiteX3" fmla="*/ 545306 w 745331"/>
                <a:gd name="connsiteY3" fmla="*/ 500063 h 688181"/>
                <a:gd name="connsiteX4" fmla="*/ 535781 w 745331"/>
                <a:gd name="connsiteY4" fmla="*/ 523875 h 688181"/>
                <a:gd name="connsiteX5" fmla="*/ 531018 w 745331"/>
                <a:gd name="connsiteY5" fmla="*/ 550069 h 688181"/>
                <a:gd name="connsiteX6" fmla="*/ 535781 w 745331"/>
                <a:gd name="connsiteY6" fmla="*/ 576263 h 688181"/>
                <a:gd name="connsiteX7" fmla="*/ 550068 w 745331"/>
                <a:gd name="connsiteY7" fmla="*/ 597694 h 688181"/>
                <a:gd name="connsiteX8" fmla="*/ 569118 w 745331"/>
                <a:gd name="connsiteY8" fmla="*/ 607219 h 688181"/>
                <a:gd name="connsiteX9" fmla="*/ 597693 w 745331"/>
                <a:gd name="connsiteY9" fmla="*/ 614363 h 688181"/>
                <a:gd name="connsiteX10" fmla="*/ 711993 w 745331"/>
                <a:gd name="connsiteY10" fmla="*/ 621506 h 688181"/>
                <a:gd name="connsiteX11" fmla="*/ 0 w 745331"/>
                <a:gd name="connsiteY11" fmla="*/ 688181 h 688181"/>
                <a:gd name="connsiteX12" fmla="*/ 0 w 745331"/>
                <a:gd name="connsiteY12" fmla="*/ 664369 h 688181"/>
                <a:gd name="connsiteX13" fmla="*/ 9525 w 745331"/>
                <a:gd name="connsiteY13" fmla="*/ 633413 h 688181"/>
                <a:gd name="connsiteX14" fmla="*/ 30956 w 745331"/>
                <a:gd name="connsiteY14" fmla="*/ 604838 h 688181"/>
                <a:gd name="connsiteX15" fmla="*/ 50006 w 745331"/>
                <a:gd name="connsiteY15" fmla="*/ 588169 h 688181"/>
                <a:gd name="connsiteX16" fmla="*/ 95250 w 745331"/>
                <a:gd name="connsiteY16" fmla="*/ 554831 h 688181"/>
                <a:gd name="connsiteX17" fmla="*/ 157162 w 745331"/>
                <a:gd name="connsiteY17" fmla="*/ 519113 h 688181"/>
                <a:gd name="connsiteX18" fmla="*/ 233362 w 745331"/>
                <a:gd name="connsiteY18" fmla="*/ 476250 h 688181"/>
                <a:gd name="connsiteX19" fmla="*/ 261937 w 745331"/>
                <a:gd name="connsiteY19" fmla="*/ 459581 h 688181"/>
                <a:gd name="connsiteX20" fmla="*/ 278606 w 745331"/>
                <a:gd name="connsiteY20" fmla="*/ 450056 h 688181"/>
                <a:gd name="connsiteX21" fmla="*/ 359568 w 745331"/>
                <a:gd name="connsiteY21" fmla="*/ 373856 h 688181"/>
                <a:gd name="connsiteX22" fmla="*/ 478631 w 745331"/>
                <a:gd name="connsiteY22" fmla="*/ 250031 h 688181"/>
                <a:gd name="connsiteX23" fmla="*/ 631031 w 745331"/>
                <a:gd name="connsiteY23" fmla="*/ 80963 h 688181"/>
                <a:gd name="connsiteX24" fmla="*/ 681037 w 745331"/>
                <a:gd name="connsiteY24" fmla="*/ 23813 h 688181"/>
                <a:gd name="connsiteX25" fmla="*/ 688181 w 745331"/>
                <a:gd name="connsiteY25" fmla="*/ 14288 h 688181"/>
                <a:gd name="connsiteX26" fmla="*/ 697706 w 745331"/>
                <a:gd name="connsiteY26" fmla="*/ 7144 h 688181"/>
                <a:gd name="connsiteX27" fmla="*/ 723900 w 745331"/>
                <a:gd name="connsiteY27" fmla="*/ 0 h 688181"/>
                <a:gd name="connsiteX28" fmla="*/ 733425 w 745331"/>
                <a:gd name="connsiteY28" fmla="*/ 2381 h 688181"/>
                <a:gd name="connsiteX29" fmla="*/ 740568 w 745331"/>
                <a:gd name="connsiteY29" fmla="*/ 7144 h 688181"/>
                <a:gd name="connsiteX30" fmla="*/ 745331 w 745331"/>
                <a:gd name="connsiteY30" fmla="*/ 14288 h 688181"/>
                <a:gd name="connsiteX31" fmla="*/ 742950 w 745331"/>
                <a:gd name="connsiteY31" fmla="*/ 28575 h 688181"/>
                <a:gd name="connsiteX32" fmla="*/ 733425 w 745331"/>
                <a:gd name="connsiteY32" fmla="*/ 54769 h 688181"/>
                <a:gd name="connsiteX33" fmla="*/ 678656 w 745331"/>
                <a:gd name="connsiteY33" fmla="*/ 190500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5331" h="688181">
                  <a:moveTo>
                    <a:pt x="678656" y="190500"/>
                  </a:moveTo>
                  <a:lnTo>
                    <a:pt x="621506" y="323850"/>
                  </a:lnTo>
                  <a:lnTo>
                    <a:pt x="559593" y="469106"/>
                  </a:lnTo>
                  <a:lnTo>
                    <a:pt x="545306" y="500063"/>
                  </a:lnTo>
                  <a:lnTo>
                    <a:pt x="535781" y="523875"/>
                  </a:lnTo>
                  <a:lnTo>
                    <a:pt x="531018" y="550069"/>
                  </a:lnTo>
                  <a:lnTo>
                    <a:pt x="535781" y="576263"/>
                  </a:lnTo>
                  <a:lnTo>
                    <a:pt x="550068" y="597694"/>
                  </a:lnTo>
                  <a:lnTo>
                    <a:pt x="569118" y="607219"/>
                  </a:lnTo>
                  <a:lnTo>
                    <a:pt x="597693" y="614363"/>
                  </a:lnTo>
                  <a:lnTo>
                    <a:pt x="711993" y="621506"/>
                  </a:lnTo>
                  <a:lnTo>
                    <a:pt x="0" y="688181"/>
                  </a:lnTo>
                  <a:lnTo>
                    <a:pt x="0" y="664369"/>
                  </a:lnTo>
                  <a:lnTo>
                    <a:pt x="9525" y="633413"/>
                  </a:lnTo>
                  <a:lnTo>
                    <a:pt x="30956" y="604838"/>
                  </a:lnTo>
                  <a:lnTo>
                    <a:pt x="50006" y="588169"/>
                  </a:lnTo>
                  <a:lnTo>
                    <a:pt x="95250" y="554831"/>
                  </a:lnTo>
                  <a:lnTo>
                    <a:pt x="157162" y="519113"/>
                  </a:lnTo>
                  <a:lnTo>
                    <a:pt x="233362" y="476250"/>
                  </a:lnTo>
                  <a:lnTo>
                    <a:pt x="261937" y="459581"/>
                  </a:lnTo>
                  <a:lnTo>
                    <a:pt x="278606" y="450056"/>
                  </a:lnTo>
                  <a:lnTo>
                    <a:pt x="359568" y="373856"/>
                  </a:lnTo>
                  <a:lnTo>
                    <a:pt x="478631" y="250031"/>
                  </a:lnTo>
                  <a:lnTo>
                    <a:pt x="631031" y="80963"/>
                  </a:lnTo>
                  <a:lnTo>
                    <a:pt x="681037" y="23813"/>
                  </a:lnTo>
                  <a:lnTo>
                    <a:pt x="688181" y="14288"/>
                  </a:lnTo>
                  <a:lnTo>
                    <a:pt x="697706" y="7144"/>
                  </a:lnTo>
                  <a:lnTo>
                    <a:pt x="723900" y="0"/>
                  </a:lnTo>
                  <a:lnTo>
                    <a:pt x="733425" y="2381"/>
                  </a:lnTo>
                  <a:lnTo>
                    <a:pt x="740568" y="7144"/>
                  </a:lnTo>
                  <a:lnTo>
                    <a:pt x="745331" y="14288"/>
                  </a:lnTo>
                  <a:lnTo>
                    <a:pt x="742950" y="28575"/>
                  </a:lnTo>
                  <a:lnTo>
                    <a:pt x="733425" y="54769"/>
                  </a:lnTo>
                  <a:lnTo>
                    <a:pt x="678656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1">
              <a:extLst>
                <a:ext uri="{FF2B5EF4-FFF2-40B4-BE49-F238E27FC236}">
                  <a16:creationId xmlns:a16="http://schemas.microsoft.com/office/drawing/2014/main" id="{9D17AE43-7F0A-466F-B31B-7160127AA322}"/>
                </a:ext>
              </a:extLst>
            </p:cNvPr>
            <p:cNvSpPr/>
            <p:nvPr/>
          </p:nvSpPr>
          <p:spPr>
            <a:xfrm rot="16200000">
              <a:off x="2794001" y="3222625"/>
              <a:ext cx="1236662" cy="1620837"/>
            </a:xfrm>
            <a:custGeom>
              <a:avLst/>
              <a:gdLst>
                <a:gd name="connsiteX0" fmla="*/ 416719 w 1235869"/>
                <a:gd name="connsiteY0" fmla="*/ 652463 h 1621632"/>
                <a:gd name="connsiteX1" fmla="*/ 521494 w 1235869"/>
                <a:gd name="connsiteY1" fmla="*/ 814388 h 1621632"/>
                <a:gd name="connsiteX2" fmla="*/ 590550 w 1235869"/>
                <a:gd name="connsiteY2" fmla="*/ 921544 h 1621632"/>
                <a:gd name="connsiteX3" fmla="*/ 719138 w 1235869"/>
                <a:gd name="connsiteY3" fmla="*/ 1107282 h 1621632"/>
                <a:gd name="connsiteX4" fmla="*/ 828675 w 1235869"/>
                <a:gd name="connsiteY4" fmla="*/ 1226344 h 1621632"/>
                <a:gd name="connsiteX5" fmla="*/ 969169 w 1235869"/>
                <a:gd name="connsiteY5" fmla="*/ 1381125 h 1621632"/>
                <a:gd name="connsiteX6" fmla="*/ 1152525 w 1235869"/>
                <a:gd name="connsiteY6" fmla="*/ 1583532 h 1621632"/>
                <a:gd name="connsiteX7" fmla="*/ 1178719 w 1235869"/>
                <a:gd name="connsiteY7" fmla="*/ 1612107 h 1621632"/>
                <a:gd name="connsiteX8" fmla="*/ 1197769 w 1235869"/>
                <a:gd name="connsiteY8" fmla="*/ 1619250 h 1621632"/>
                <a:gd name="connsiteX9" fmla="*/ 1216819 w 1235869"/>
                <a:gd name="connsiteY9" fmla="*/ 1621632 h 1621632"/>
                <a:gd name="connsiteX10" fmla="*/ 1231107 w 1235869"/>
                <a:gd name="connsiteY10" fmla="*/ 1619250 h 1621632"/>
                <a:gd name="connsiteX11" fmla="*/ 1235869 w 1235869"/>
                <a:gd name="connsiteY11" fmla="*/ 1612107 h 1621632"/>
                <a:gd name="connsiteX12" fmla="*/ 1231107 w 1235869"/>
                <a:gd name="connsiteY12" fmla="*/ 1590675 h 1621632"/>
                <a:gd name="connsiteX13" fmla="*/ 1219200 w 1235869"/>
                <a:gd name="connsiteY13" fmla="*/ 1562100 h 1621632"/>
                <a:gd name="connsiteX14" fmla="*/ 1166813 w 1235869"/>
                <a:gd name="connsiteY14" fmla="*/ 1481138 h 1621632"/>
                <a:gd name="connsiteX15" fmla="*/ 1081088 w 1235869"/>
                <a:gd name="connsiteY15" fmla="*/ 1343025 h 1621632"/>
                <a:gd name="connsiteX16" fmla="*/ 985838 w 1235869"/>
                <a:gd name="connsiteY16" fmla="*/ 1176338 h 1621632"/>
                <a:gd name="connsiteX17" fmla="*/ 942975 w 1235869"/>
                <a:gd name="connsiteY17" fmla="*/ 1100138 h 1621632"/>
                <a:gd name="connsiteX18" fmla="*/ 807244 w 1235869"/>
                <a:gd name="connsiteY18" fmla="*/ 931069 h 1621632"/>
                <a:gd name="connsiteX19" fmla="*/ 709613 w 1235869"/>
                <a:gd name="connsiteY19" fmla="*/ 766763 h 1621632"/>
                <a:gd name="connsiteX20" fmla="*/ 619125 w 1235869"/>
                <a:gd name="connsiteY20" fmla="*/ 609600 h 1621632"/>
                <a:gd name="connsiteX21" fmla="*/ 554832 w 1235869"/>
                <a:gd name="connsiteY21" fmla="*/ 495300 h 1621632"/>
                <a:gd name="connsiteX22" fmla="*/ 504825 w 1235869"/>
                <a:gd name="connsiteY22" fmla="*/ 407194 h 1621632"/>
                <a:gd name="connsiteX23" fmla="*/ 469107 w 1235869"/>
                <a:gd name="connsiteY23" fmla="*/ 345282 h 1621632"/>
                <a:gd name="connsiteX24" fmla="*/ 438150 w 1235869"/>
                <a:gd name="connsiteY24" fmla="*/ 292894 h 1621632"/>
                <a:gd name="connsiteX25" fmla="*/ 428625 w 1235869"/>
                <a:gd name="connsiteY25" fmla="*/ 273844 h 1621632"/>
                <a:gd name="connsiteX26" fmla="*/ 416719 w 1235869"/>
                <a:gd name="connsiteY26" fmla="*/ 228600 h 1621632"/>
                <a:gd name="connsiteX27" fmla="*/ 409575 w 1235869"/>
                <a:gd name="connsiteY27" fmla="*/ 188119 h 1621632"/>
                <a:gd name="connsiteX28" fmla="*/ 411957 w 1235869"/>
                <a:gd name="connsiteY28" fmla="*/ 171450 h 1621632"/>
                <a:gd name="connsiteX29" fmla="*/ 419100 w 1235869"/>
                <a:gd name="connsiteY29" fmla="*/ 154782 h 1621632"/>
                <a:gd name="connsiteX30" fmla="*/ 464344 w 1235869"/>
                <a:gd name="connsiteY30" fmla="*/ 100013 h 1621632"/>
                <a:gd name="connsiteX31" fmla="*/ 507207 w 1235869"/>
                <a:gd name="connsiteY31" fmla="*/ 45244 h 1621632"/>
                <a:gd name="connsiteX32" fmla="*/ 519113 w 1235869"/>
                <a:gd name="connsiteY32" fmla="*/ 28575 h 1621632"/>
                <a:gd name="connsiteX33" fmla="*/ 519113 w 1235869"/>
                <a:gd name="connsiteY33" fmla="*/ 23813 h 1621632"/>
                <a:gd name="connsiteX34" fmla="*/ 519113 w 1235869"/>
                <a:gd name="connsiteY34" fmla="*/ 16669 h 1621632"/>
                <a:gd name="connsiteX35" fmla="*/ 514350 w 1235869"/>
                <a:gd name="connsiteY35" fmla="*/ 7144 h 1621632"/>
                <a:gd name="connsiteX36" fmla="*/ 490538 w 1235869"/>
                <a:gd name="connsiteY36" fmla="*/ 0 h 1621632"/>
                <a:gd name="connsiteX37" fmla="*/ 445294 w 1235869"/>
                <a:gd name="connsiteY37" fmla="*/ 2382 h 1621632"/>
                <a:gd name="connsiteX38" fmla="*/ 407194 w 1235869"/>
                <a:gd name="connsiteY38" fmla="*/ 4763 h 1621632"/>
                <a:gd name="connsiteX39" fmla="*/ 345282 w 1235869"/>
                <a:gd name="connsiteY39" fmla="*/ 21432 h 1621632"/>
                <a:gd name="connsiteX40" fmla="*/ 276225 w 1235869"/>
                <a:gd name="connsiteY40" fmla="*/ 50007 h 1621632"/>
                <a:gd name="connsiteX41" fmla="*/ 202407 w 1235869"/>
                <a:gd name="connsiteY41" fmla="*/ 88107 h 1621632"/>
                <a:gd name="connsiteX42" fmla="*/ 145257 w 1235869"/>
                <a:gd name="connsiteY42" fmla="*/ 121444 h 1621632"/>
                <a:gd name="connsiteX43" fmla="*/ 73819 w 1235869"/>
                <a:gd name="connsiteY43" fmla="*/ 169069 h 1621632"/>
                <a:gd name="connsiteX44" fmla="*/ 50007 w 1235869"/>
                <a:gd name="connsiteY44" fmla="*/ 183357 h 1621632"/>
                <a:gd name="connsiteX45" fmla="*/ 23813 w 1235869"/>
                <a:gd name="connsiteY45" fmla="*/ 197644 h 1621632"/>
                <a:gd name="connsiteX46" fmla="*/ 2382 w 1235869"/>
                <a:gd name="connsiteY46" fmla="*/ 214313 h 1621632"/>
                <a:gd name="connsiteX47" fmla="*/ 0 w 1235869"/>
                <a:gd name="connsiteY47" fmla="*/ 221457 h 1621632"/>
                <a:gd name="connsiteX48" fmla="*/ 0 w 1235869"/>
                <a:gd name="connsiteY48" fmla="*/ 230982 h 1621632"/>
                <a:gd name="connsiteX49" fmla="*/ 4763 w 1235869"/>
                <a:gd name="connsiteY49" fmla="*/ 245269 h 1621632"/>
                <a:gd name="connsiteX50" fmla="*/ 23813 w 1235869"/>
                <a:gd name="connsiteY50" fmla="*/ 261938 h 1621632"/>
                <a:gd name="connsiteX51" fmla="*/ 54769 w 1235869"/>
                <a:gd name="connsiteY51" fmla="*/ 276225 h 1621632"/>
                <a:gd name="connsiteX52" fmla="*/ 107157 w 1235869"/>
                <a:gd name="connsiteY52" fmla="*/ 302419 h 1621632"/>
                <a:gd name="connsiteX53" fmla="*/ 130969 w 1235869"/>
                <a:gd name="connsiteY53" fmla="*/ 316707 h 1621632"/>
                <a:gd name="connsiteX54" fmla="*/ 176213 w 1235869"/>
                <a:gd name="connsiteY54" fmla="*/ 350044 h 1621632"/>
                <a:gd name="connsiteX55" fmla="*/ 221457 w 1235869"/>
                <a:gd name="connsiteY55" fmla="*/ 392907 h 1621632"/>
                <a:gd name="connsiteX56" fmla="*/ 283369 w 1235869"/>
                <a:gd name="connsiteY56" fmla="*/ 461963 h 1621632"/>
                <a:gd name="connsiteX57" fmla="*/ 366713 w 1235869"/>
                <a:gd name="connsiteY57" fmla="*/ 578644 h 1621632"/>
                <a:gd name="connsiteX58" fmla="*/ 416719 w 1235869"/>
                <a:gd name="connsiteY58" fmla="*/ 6524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35869" h="1621632">
                  <a:moveTo>
                    <a:pt x="416719" y="652463"/>
                  </a:moveTo>
                  <a:lnTo>
                    <a:pt x="521494" y="814388"/>
                  </a:lnTo>
                  <a:lnTo>
                    <a:pt x="590550" y="921544"/>
                  </a:lnTo>
                  <a:lnTo>
                    <a:pt x="719138" y="1107282"/>
                  </a:lnTo>
                  <a:lnTo>
                    <a:pt x="828675" y="1226344"/>
                  </a:lnTo>
                  <a:lnTo>
                    <a:pt x="969169" y="1381125"/>
                  </a:lnTo>
                  <a:lnTo>
                    <a:pt x="1152525" y="1583532"/>
                  </a:lnTo>
                  <a:lnTo>
                    <a:pt x="1178719" y="1612107"/>
                  </a:lnTo>
                  <a:lnTo>
                    <a:pt x="1197769" y="1619250"/>
                  </a:lnTo>
                  <a:lnTo>
                    <a:pt x="1216819" y="1621632"/>
                  </a:lnTo>
                  <a:lnTo>
                    <a:pt x="1231107" y="1619250"/>
                  </a:lnTo>
                  <a:lnTo>
                    <a:pt x="1235869" y="1612107"/>
                  </a:lnTo>
                  <a:lnTo>
                    <a:pt x="1231107" y="1590675"/>
                  </a:lnTo>
                  <a:lnTo>
                    <a:pt x="1219200" y="1562100"/>
                  </a:lnTo>
                  <a:lnTo>
                    <a:pt x="1166813" y="1481138"/>
                  </a:lnTo>
                  <a:lnTo>
                    <a:pt x="1081088" y="1343025"/>
                  </a:lnTo>
                  <a:lnTo>
                    <a:pt x="985838" y="1176338"/>
                  </a:lnTo>
                  <a:lnTo>
                    <a:pt x="942975" y="1100138"/>
                  </a:lnTo>
                  <a:lnTo>
                    <a:pt x="807244" y="931069"/>
                  </a:lnTo>
                  <a:lnTo>
                    <a:pt x="709613" y="766763"/>
                  </a:lnTo>
                  <a:lnTo>
                    <a:pt x="619125" y="609600"/>
                  </a:lnTo>
                  <a:lnTo>
                    <a:pt x="554832" y="495300"/>
                  </a:lnTo>
                  <a:lnTo>
                    <a:pt x="504825" y="407194"/>
                  </a:lnTo>
                  <a:lnTo>
                    <a:pt x="469107" y="345282"/>
                  </a:lnTo>
                  <a:lnTo>
                    <a:pt x="438150" y="292894"/>
                  </a:lnTo>
                  <a:lnTo>
                    <a:pt x="428625" y="273844"/>
                  </a:lnTo>
                  <a:lnTo>
                    <a:pt x="416719" y="228600"/>
                  </a:lnTo>
                  <a:lnTo>
                    <a:pt x="409575" y="188119"/>
                  </a:lnTo>
                  <a:lnTo>
                    <a:pt x="411957" y="171450"/>
                  </a:lnTo>
                  <a:lnTo>
                    <a:pt x="419100" y="154782"/>
                  </a:lnTo>
                  <a:lnTo>
                    <a:pt x="464344" y="100013"/>
                  </a:lnTo>
                  <a:lnTo>
                    <a:pt x="507207" y="45244"/>
                  </a:lnTo>
                  <a:lnTo>
                    <a:pt x="519113" y="28575"/>
                  </a:lnTo>
                  <a:lnTo>
                    <a:pt x="519113" y="23813"/>
                  </a:lnTo>
                  <a:lnTo>
                    <a:pt x="519113" y="16669"/>
                  </a:lnTo>
                  <a:lnTo>
                    <a:pt x="514350" y="7144"/>
                  </a:lnTo>
                  <a:lnTo>
                    <a:pt x="490538" y="0"/>
                  </a:lnTo>
                  <a:lnTo>
                    <a:pt x="445294" y="2382"/>
                  </a:lnTo>
                  <a:lnTo>
                    <a:pt x="407194" y="4763"/>
                  </a:lnTo>
                  <a:lnTo>
                    <a:pt x="345282" y="21432"/>
                  </a:lnTo>
                  <a:lnTo>
                    <a:pt x="276225" y="50007"/>
                  </a:lnTo>
                  <a:lnTo>
                    <a:pt x="202407" y="88107"/>
                  </a:lnTo>
                  <a:lnTo>
                    <a:pt x="145257" y="121444"/>
                  </a:lnTo>
                  <a:lnTo>
                    <a:pt x="73819" y="169069"/>
                  </a:lnTo>
                  <a:lnTo>
                    <a:pt x="50007" y="183357"/>
                  </a:lnTo>
                  <a:lnTo>
                    <a:pt x="23813" y="197644"/>
                  </a:lnTo>
                  <a:lnTo>
                    <a:pt x="2382" y="214313"/>
                  </a:lnTo>
                  <a:lnTo>
                    <a:pt x="0" y="221457"/>
                  </a:lnTo>
                  <a:lnTo>
                    <a:pt x="0" y="230982"/>
                  </a:lnTo>
                  <a:lnTo>
                    <a:pt x="4763" y="245269"/>
                  </a:lnTo>
                  <a:lnTo>
                    <a:pt x="23813" y="261938"/>
                  </a:lnTo>
                  <a:lnTo>
                    <a:pt x="54769" y="276225"/>
                  </a:lnTo>
                  <a:lnTo>
                    <a:pt x="107157" y="302419"/>
                  </a:lnTo>
                  <a:lnTo>
                    <a:pt x="130969" y="316707"/>
                  </a:lnTo>
                  <a:lnTo>
                    <a:pt x="176213" y="350044"/>
                  </a:lnTo>
                  <a:lnTo>
                    <a:pt x="221457" y="392907"/>
                  </a:lnTo>
                  <a:lnTo>
                    <a:pt x="283369" y="461963"/>
                  </a:lnTo>
                  <a:lnTo>
                    <a:pt x="366713" y="578644"/>
                  </a:lnTo>
                  <a:lnTo>
                    <a:pt x="416719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5">
              <a:extLst>
                <a:ext uri="{FF2B5EF4-FFF2-40B4-BE49-F238E27FC236}">
                  <a16:creationId xmlns:a16="http://schemas.microsoft.com/office/drawing/2014/main" id="{ED935B21-FE0D-44AD-A3D3-0CDC7D89404A}"/>
                </a:ext>
              </a:extLst>
            </p:cNvPr>
            <p:cNvSpPr/>
            <p:nvPr/>
          </p:nvSpPr>
          <p:spPr>
            <a:xfrm>
              <a:off x="4395788" y="1690688"/>
              <a:ext cx="2686050" cy="447675"/>
            </a:xfrm>
            <a:custGeom>
              <a:avLst/>
              <a:gdLst>
                <a:gd name="connsiteX0" fmla="*/ 1300162 w 2686050"/>
                <a:gd name="connsiteY0" fmla="*/ 133350 h 447675"/>
                <a:gd name="connsiteX1" fmla="*/ 1016793 w 2686050"/>
                <a:gd name="connsiteY1" fmla="*/ 164306 h 447675"/>
                <a:gd name="connsiteX2" fmla="*/ 809625 w 2686050"/>
                <a:gd name="connsiteY2" fmla="*/ 188118 h 447675"/>
                <a:gd name="connsiteX3" fmla="*/ 445293 w 2686050"/>
                <a:gd name="connsiteY3" fmla="*/ 230981 h 447675"/>
                <a:gd name="connsiteX4" fmla="*/ 345281 w 2686050"/>
                <a:gd name="connsiteY4" fmla="*/ 240506 h 447675"/>
                <a:gd name="connsiteX5" fmla="*/ 314325 w 2686050"/>
                <a:gd name="connsiteY5" fmla="*/ 242887 h 447675"/>
                <a:gd name="connsiteX6" fmla="*/ 285750 w 2686050"/>
                <a:gd name="connsiteY6" fmla="*/ 242887 h 447675"/>
                <a:gd name="connsiteX7" fmla="*/ 259556 w 2686050"/>
                <a:gd name="connsiteY7" fmla="*/ 240506 h 447675"/>
                <a:gd name="connsiteX8" fmla="*/ 221456 w 2686050"/>
                <a:gd name="connsiteY8" fmla="*/ 233362 h 447675"/>
                <a:gd name="connsiteX9" fmla="*/ 178593 w 2686050"/>
                <a:gd name="connsiteY9" fmla="*/ 221456 h 447675"/>
                <a:gd name="connsiteX10" fmla="*/ 140493 w 2686050"/>
                <a:gd name="connsiteY10" fmla="*/ 204787 h 447675"/>
                <a:gd name="connsiteX11" fmla="*/ 116681 w 2686050"/>
                <a:gd name="connsiteY11" fmla="*/ 192881 h 447675"/>
                <a:gd name="connsiteX12" fmla="*/ 78581 w 2686050"/>
                <a:gd name="connsiteY12" fmla="*/ 157162 h 447675"/>
                <a:gd name="connsiteX13" fmla="*/ 59531 w 2686050"/>
                <a:gd name="connsiteY13" fmla="*/ 135731 h 447675"/>
                <a:gd name="connsiteX14" fmla="*/ 40481 w 2686050"/>
                <a:gd name="connsiteY14" fmla="*/ 126206 h 447675"/>
                <a:gd name="connsiteX15" fmla="*/ 21431 w 2686050"/>
                <a:gd name="connsiteY15" fmla="*/ 119062 h 447675"/>
                <a:gd name="connsiteX16" fmla="*/ 7143 w 2686050"/>
                <a:gd name="connsiteY16" fmla="*/ 119062 h 447675"/>
                <a:gd name="connsiteX17" fmla="*/ 2381 w 2686050"/>
                <a:gd name="connsiteY17" fmla="*/ 123825 h 447675"/>
                <a:gd name="connsiteX18" fmla="*/ 0 w 2686050"/>
                <a:gd name="connsiteY18" fmla="*/ 138112 h 447675"/>
                <a:gd name="connsiteX19" fmla="*/ 9525 w 2686050"/>
                <a:gd name="connsiteY19" fmla="*/ 166687 h 447675"/>
                <a:gd name="connsiteX20" fmla="*/ 54768 w 2686050"/>
                <a:gd name="connsiteY20" fmla="*/ 230981 h 447675"/>
                <a:gd name="connsiteX21" fmla="*/ 109537 w 2686050"/>
                <a:gd name="connsiteY21" fmla="*/ 292893 h 447675"/>
                <a:gd name="connsiteX22" fmla="*/ 164306 w 2686050"/>
                <a:gd name="connsiteY22" fmla="*/ 347662 h 447675"/>
                <a:gd name="connsiteX23" fmla="*/ 216693 w 2686050"/>
                <a:gd name="connsiteY23" fmla="*/ 388143 h 447675"/>
                <a:gd name="connsiteX24" fmla="*/ 254793 w 2686050"/>
                <a:gd name="connsiteY24" fmla="*/ 409575 h 447675"/>
                <a:gd name="connsiteX25" fmla="*/ 304800 w 2686050"/>
                <a:gd name="connsiteY25" fmla="*/ 431006 h 447675"/>
                <a:gd name="connsiteX26" fmla="*/ 350043 w 2686050"/>
                <a:gd name="connsiteY26" fmla="*/ 442912 h 447675"/>
                <a:gd name="connsiteX27" fmla="*/ 407193 w 2686050"/>
                <a:gd name="connsiteY27" fmla="*/ 447675 h 447675"/>
                <a:gd name="connsiteX28" fmla="*/ 469106 w 2686050"/>
                <a:gd name="connsiteY28" fmla="*/ 440531 h 447675"/>
                <a:gd name="connsiteX29" fmla="*/ 690562 w 2686050"/>
                <a:gd name="connsiteY29" fmla="*/ 402431 h 447675"/>
                <a:gd name="connsiteX30" fmla="*/ 1016793 w 2686050"/>
                <a:gd name="connsiteY30" fmla="*/ 347662 h 447675"/>
                <a:gd name="connsiteX31" fmla="*/ 1131093 w 2686050"/>
                <a:gd name="connsiteY31" fmla="*/ 330993 h 447675"/>
                <a:gd name="connsiteX32" fmla="*/ 1157287 w 2686050"/>
                <a:gd name="connsiteY32" fmla="*/ 333375 h 447675"/>
                <a:gd name="connsiteX33" fmla="*/ 1312068 w 2686050"/>
                <a:gd name="connsiteY33" fmla="*/ 309562 h 447675"/>
                <a:gd name="connsiteX34" fmla="*/ 1557337 w 2686050"/>
                <a:gd name="connsiteY34" fmla="*/ 278606 h 447675"/>
                <a:gd name="connsiteX35" fmla="*/ 1693068 w 2686050"/>
                <a:gd name="connsiteY35" fmla="*/ 264318 h 447675"/>
                <a:gd name="connsiteX36" fmla="*/ 1902618 w 2686050"/>
                <a:gd name="connsiteY36" fmla="*/ 250031 h 447675"/>
                <a:gd name="connsiteX37" fmla="*/ 2095500 w 2686050"/>
                <a:gd name="connsiteY37" fmla="*/ 242887 h 447675"/>
                <a:gd name="connsiteX38" fmla="*/ 2255043 w 2686050"/>
                <a:gd name="connsiteY38" fmla="*/ 252412 h 447675"/>
                <a:gd name="connsiteX39" fmla="*/ 2464593 w 2686050"/>
                <a:gd name="connsiteY39" fmla="*/ 254793 h 447675"/>
                <a:gd name="connsiteX40" fmla="*/ 2576512 w 2686050"/>
                <a:gd name="connsiteY40" fmla="*/ 252412 h 447675"/>
                <a:gd name="connsiteX41" fmla="*/ 2628900 w 2686050"/>
                <a:gd name="connsiteY41" fmla="*/ 242887 h 447675"/>
                <a:gd name="connsiteX42" fmla="*/ 2657475 w 2686050"/>
                <a:gd name="connsiteY42" fmla="*/ 226218 h 447675"/>
                <a:gd name="connsiteX43" fmla="*/ 2674143 w 2686050"/>
                <a:gd name="connsiteY43" fmla="*/ 209550 h 447675"/>
                <a:gd name="connsiteX44" fmla="*/ 2683668 w 2686050"/>
                <a:gd name="connsiteY44" fmla="*/ 192881 h 447675"/>
                <a:gd name="connsiteX45" fmla="*/ 2686050 w 2686050"/>
                <a:gd name="connsiteY45" fmla="*/ 169068 h 447675"/>
                <a:gd name="connsiteX46" fmla="*/ 2681287 w 2686050"/>
                <a:gd name="connsiteY46" fmla="*/ 147637 h 447675"/>
                <a:gd name="connsiteX47" fmla="*/ 2667000 w 2686050"/>
                <a:gd name="connsiteY47" fmla="*/ 126206 h 447675"/>
                <a:gd name="connsiteX48" fmla="*/ 2650331 w 2686050"/>
                <a:gd name="connsiteY48" fmla="*/ 111918 h 447675"/>
                <a:gd name="connsiteX49" fmla="*/ 2612231 w 2686050"/>
                <a:gd name="connsiteY49" fmla="*/ 88106 h 447675"/>
                <a:gd name="connsiteX50" fmla="*/ 2566987 w 2686050"/>
                <a:gd name="connsiteY50" fmla="*/ 66675 h 447675"/>
                <a:gd name="connsiteX51" fmla="*/ 2531268 w 2686050"/>
                <a:gd name="connsiteY51" fmla="*/ 54768 h 447675"/>
                <a:gd name="connsiteX52" fmla="*/ 2443162 w 2686050"/>
                <a:gd name="connsiteY52" fmla="*/ 30956 h 447675"/>
                <a:gd name="connsiteX53" fmla="*/ 2340768 w 2686050"/>
                <a:gd name="connsiteY53" fmla="*/ 11906 h 447675"/>
                <a:gd name="connsiteX54" fmla="*/ 2224087 w 2686050"/>
                <a:gd name="connsiteY54" fmla="*/ 0 h 447675"/>
                <a:gd name="connsiteX55" fmla="*/ 2176462 w 2686050"/>
                <a:gd name="connsiteY55" fmla="*/ 0 h 447675"/>
                <a:gd name="connsiteX56" fmla="*/ 2095500 w 2686050"/>
                <a:gd name="connsiteY56" fmla="*/ 38100 h 447675"/>
                <a:gd name="connsiteX57" fmla="*/ 2045493 w 2686050"/>
                <a:gd name="connsiteY57" fmla="*/ 47625 h 447675"/>
                <a:gd name="connsiteX58" fmla="*/ 1835943 w 2686050"/>
                <a:gd name="connsiteY58" fmla="*/ 71437 h 447675"/>
                <a:gd name="connsiteX59" fmla="*/ 1300162 w 2686050"/>
                <a:gd name="connsiteY59" fmla="*/ 13335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86050" h="447675">
                  <a:moveTo>
                    <a:pt x="1300162" y="133350"/>
                  </a:moveTo>
                  <a:lnTo>
                    <a:pt x="1016793" y="164306"/>
                  </a:lnTo>
                  <a:lnTo>
                    <a:pt x="809625" y="188118"/>
                  </a:lnTo>
                  <a:lnTo>
                    <a:pt x="445293" y="230981"/>
                  </a:lnTo>
                  <a:lnTo>
                    <a:pt x="345281" y="240506"/>
                  </a:lnTo>
                  <a:lnTo>
                    <a:pt x="314325" y="242887"/>
                  </a:lnTo>
                  <a:lnTo>
                    <a:pt x="285750" y="242887"/>
                  </a:lnTo>
                  <a:lnTo>
                    <a:pt x="259556" y="240506"/>
                  </a:lnTo>
                  <a:lnTo>
                    <a:pt x="221456" y="233362"/>
                  </a:lnTo>
                  <a:lnTo>
                    <a:pt x="178593" y="221456"/>
                  </a:lnTo>
                  <a:lnTo>
                    <a:pt x="140493" y="204787"/>
                  </a:lnTo>
                  <a:lnTo>
                    <a:pt x="116681" y="192881"/>
                  </a:lnTo>
                  <a:lnTo>
                    <a:pt x="78581" y="157162"/>
                  </a:lnTo>
                  <a:lnTo>
                    <a:pt x="59531" y="135731"/>
                  </a:lnTo>
                  <a:lnTo>
                    <a:pt x="40481" y="126206"/>
                  </a:lnTo>
                  <a:lnTo>
                    <a:pt x="21431" y="119062"/>
                  </a:lnTo>
                  <a:lnTo>
                    <a:pt x="7143" y="119062"/>
                  </a:lnTo>
                  <a:lnTo>
                    <a:pt x="2381" y="123825"/>
                  </a:lnTo>
                  <a:lnTo>
                    <a:pt x="0" y="138112"/>
                  </a:lnTo>
                  <a:lnTo>
                    <a:pt x="9525" y="166687"/>
                  </a:lnTo>
                  <a:lnTo>
                    <a:pt x="54768" y="230981"/>
                  </a:lnTo>
                  <a:lnTo>
                    <a:pt x="109537" y="292893"/>
                  </a:lnTo>
                  <a:lnTo>
                    <a:pt x="164306" y="347662"/>
                  </a:lnTo>
                  <a:lnTo>
                    <a:pt x="216693" y="388143"/>
                  </a:lnTo>
                  <a:lnTo>
                    <a:pt x="254793" y="409575"/>
                  </a:lnTo>
                  <a:lnTo>
                    <a:pt x="304800" y="431006"/>
                  </a:lnTo>
                  <a:lnTo>
                    <a:pt x="350043" y="442912"/>
                  </a:lnTo>
                  <a:lnTo>
                    <a:pt x="407193" y="447675"/>
                  </a:lnTo>
                  <a:lnTo>
                    <a:pt x="469106" y="440531"/>
                  </a:lnTo>
                  <a:lnTo>
                    <a:pt x="690562" y="402431"/>
                  </a:lnTo>
                  <a:lnTo>
                    <a:pt x="1016793" y="347662"/>
                  </a:lnTo>
                  <a:lnTo>
                    <a:pt x="1131093" y="330993"/>
                  </a:lnTo>
                  <a:lnTo>
                    <a:pt x="1157287" y="333375"/>
                  </a:lnTo>
                  <a:lnTo>
                    <a:pt x="1312068" y="309562"/>
                  </a:lnTo>
                  <a:lnTo>
                    <a:pt x="1557337" y="278606"/>
                  </a:lnTo>
                  <a:lnTo>
                    <a:pt x="1693068" y="264318"/>
                  </a:lnTo>
                  <a:lnTo>
                    <a:pt x="1902618" y="250031"/>
                  </a:lnTo>
                  <a:lnTo>
                    <a:pt x="2095500" y="242887"/>
                  </a:lnTo>
                  <a:lnTo>
                    <a:pt x="2255043" y="252412"/>
                  </a:lnTo>
                  <a:lnTo>
                    <a:pt x="2464593" y="254793"/>
                  </a:lnTo>
                  <a:lnTo>
                    <a:pt x="2576512" y="252412"/>
                  </a:lnTo>
                  <a:lnTo>
                    <a:pt x="2628900" y="242887"/>
                  </a:lnTo>
                  <a:lnTo>
                    <a:pt x="2657475" y="226218"/>
                  </a:lnTo>
                  <a:lnTo>
                    <a:pt x="2674143" y="209550"/>
                  </a:lnTo>
                  <a:lnTo>
                    <a:pt x="2683668" y="192881"/>
                  </a:lnTo>
                  <a:lnTo>
                    <a:pt x="2686050" y="169068"/>
                  </a:lnTo>
                  <a:lnTo>
                    <a:pt x="2681287" y="147637"/>
                  </a:lnTo>
                  <a:lnTo>
                    <a:pt x="2667000" y="126206"/>
                  </a:lnTo>
                  <a:lnTo>
                    <a:pt x="2650331" y="111918"/>
                  </a:lnTo>
                  <a:lnTo>
                    <a:pt x="2612231" y="88106"/>
                  </a:lnTo>
                  <a:lnTo>
                    <a:pt x="2566987" y="66675"/>
                  </a:lnTo>
                  <a:lnTo>
                    <a:pt x="2531268" y="54768"/>
                  </a:lnTo>
                  <a:lnTo>
                    <a:pt x="2443162" y="30956"/>
                  </a:lnTo>
                  <a:lnTo>
                    <a:pt x="2340768" y="11906"/>
                  </a:lnTo>
                  <a:lnTo>
                    <a:pt x="2224087" y="0"/>
                  </a:lnTo>
                  <a:lnTo>
                    <a:pt x="2176462" y="0"/>
                  </a:lnTo>
                  <a:lnTo>
                    <a:pt x="2095500" y="38100"/>
                  </a:lnTo>
                  <a:lnTo>
                    <a:pt x="2045493" y="47625"/>
                  </a:lnTo>
                  <a:lnTo>
                    <a:pt x="1835943" y="71437"/>
                  </a:lnTo>
                  <a:lnTo>
                    <a:pt x="1300162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6">
              <a:extLst>
                <a:ext uri="{FF2B5EF4-FFF2-40B4-BE49-F238E27FC236}">
                  <a16:creationId xmlns:a16="http://schemas.microsoft.com/office/drawing/2014/main" id="{3D83C179-CCC5-4E89-9FC5-A8170C9C8223}"/>
                </a:ext>
              </a:extLst>
            </p:cNvPr>
            <p:cNvSpPr/>
            <p:nvPr/>
          </p:nvSpPr>
          <p:spPr>
            <a:xfrm>
              <a:off x="4638675" y="2419350"/>
              <a:ext cx="2239963" cy="515938"/>
            </a:xfrm>
            <a:custGeom>
              <a:avLst/>
              <a:gdLst>
                <a:gd name="connsiteX0" fmla="*/ 650081 w 2240756"/>
                <a:gd name="connsiteY0" fmla="*/ 226219 h 516731"/>
                <a:gd name="connsiteX1" fmla="*/ 497681 w 2240756"/>
                <a:gd name="connsiteY1" fmla="*/ 242888 h 516731"/>
                <a:gd name="connsiteX2" fmla="*/ 390525 w 2240756"/>
                <a:gd name="connsiteY2" fmla="*/ 250031 h 516731"/>
                <a:gd name="connsiteX3" fmla="*/ 292894 w 2240756"/>
                <a:gd name="connsiteY3" fmla="*/ 250031 h 516731"/>
                <a:gd name="connsiteX4" fmla="*/ 207169 w 2240756"/>
                <a:gd name="connsiteY4" fmla="*/ 247650 h 516731"/>
                <a:gd name="connsiteX5" fmla="*/ 145256 w 2240756"/>
                <a:gd name="connsiteY5" fmla="*/ 240506 h 516731"/>
                <a:gd name="connsiteX6" fmla="*/ 104775 w 2240756"/>
                <a:gd name="connsiteY6" fmla="*/ 230981 h 516731"/>
                <a:gd name="connsiteX7" fmla="*/ 78581 w 2240756"/>
                <a:gd name="connsiteY7" fmla="*/ 221456 h 516731"/>
                <a:gd name="connsiteX8" fmla="*/ 52388 w 2240756"/>
                <a:gd name="connsiteY8" fmla="*/ 202406 h 516731"/>
                <a:gd name="connsiteX9" fmla="*/ 28575 w 2240756"/>
                <a:gd name="connsiteY9" fmla="*/ 195263 h 516731"/>
                <a:gd name="connsiteX10" fmla="*/ 14288 w 2240756"/>
                <a:gd name="connsiteY10" fmla="*/ 195263 h 516731"/>
                <a:gd name="connsiteX11" fmla="*/ 4763 w 2240756"/>
                <a:gd name="connsiteY11" fmla="*/ 200025 h 516731"/>
                <a:gd name="connsiteX12" fmla="*/ 0 w 2240756"/>
                <a:gd name="connsiteY12" fmla="*/ 216694 h 516731"/>
                <a:gd name="connsiteX13" fmla="*/ 9525 w 2240756"/>
                <a:gd name="connsiteY13" fmla="*/ 238125 h 516731"/>
                <a:gd name="connsiteX14" fmla="*/ 47625 w 2240756"/>
                <a:gd name="connsiteY14" fmla="*/ 288131 h 516731"/>
                <a:gd name="connsiteX15" fmla="*/ 97631 w 2240756"/>
                <a:gd name="connsiteY15" fmla="*/ 342900 h 516731"/>
                <a:gd name="connsiteX16" fmla="*/ 157163 w 2240756"/>
                <a:gd name="connsiteY16" fmla="*/ 400050 h 516731"/>
                <a:gd name="connsiteX17" fmla="*/ 211931 w 2240756"/>
                <a:gd name="connsiteY17" fmla="*/ 442913 h 516731"/>
                <a:gd name="connsiteX18" fmla="*/ 250031 w 2240756"/>
                <a:gd name="connsiteY18" fmla="*/ 466725 h 516731"/>
                <a:gd name="connsiteX19" fmla="*/ 297656 w 2240756"/>
                <a:gd name="connsiteY19" fmla="*/ 495300 h 516731"/>
                <a:gd name="connsiteX20" fmla="*/ 335756 w 2240756"/>
                <a:gd name="connsiteY20" fmla="*/ 514350 h 516731"/>
                <a:gd name="connsiteX21" fmla="*/ 345281 w 2240756"/>
                <a:gd name="connsiteY21" fmla="*/ 516731 h 516731"/>
                <a:gd name="connsiteX22" fmla="*/ 361950 w 2240756"/>
                <a:gd name="connsiteY22" fmla="*/ 516731 h 516731"/>
                <a:gd name="connsiteX23" fmla="*/ 438150 w 2240756"/>
                <a:gd name="connsiteY23" fmla="*/ 492919 h 516731"/>
                <a:gd name="connsiteX24" fmla="*/ 535781 w 2240756"/>
                <a:gd name="connsiteY24" fmla="*/ 457200 h 516731"/>
                <a:gd name="connsiteX25" fmla="*/ 604838 w 2240756"/>
                <a:gd name="connsiteY25" fmla="*/ 426244 h 516731"/>
                <a:gd name="connsiteX26" fmla="*/ 681038 w 2240756"/>
                <a:gd name="connsiteY26" fmla="*/ 407194 h 516731"/>
                <a:gd name="connsiteX27" fmla="*/ 835819 w 2240756"/>
                <a:gd name="connsiteY27" fmla="*/ 376238 h 516731"/>
                <a:gd name="connsiteX28" fmla="*/ 1064419 w 2240756"/>
                <a:gd name="connsiteY28" fmla="*/ 338138 h 516731"/>
                <a:gd name="connsiteX29" fmla="*/ 1250156 w 2240756"/>
                <a:gd name="connsiteY29" fmla="*/ 297656 h 516731"/>
                <a:gd name="connsiteX30" fmla="*/ 1459706 w 2240756"/>
                <a:gd name="connsiteY30" fmla="*/ 276225 h 516731"/>
                <a:gd name="connsiteX31" fmla="*/ 1676400 w 2240756"/>
                <a:gd name="connsiteY31" fmla="*/ 259556 h 516731"/>
                <a:gd name="connsiteX32" fmla="*/ 1833563 w 2240756"/>
                <a:gd name="connsiteY32" fmla="*/ 252413 h 516731"/>
                <a:gd name="connsiteX33" fmla="*/ 1959769 w 2240756"/>
                <a:gd name="connsiteY33" fmla="*/ 252413 h 516731"/>
                <a:gd name="connsiteX34" fmla="*/ 2114550 w 2240756"/>
                <a:gd name="connsiteY34" fmla="*/ 245269 h 516731"/>
                <a:gd name="connsiteX35" fmla="*/ 2188369 w 2240756"/>
                <a:gd name="connsiteY35" fmla="*/ 235744 h 516731"/>
                <a:gd name="connsiteX36" fmla="*/ 2207419 w 2240756"/>
                <a:gd name="connsiteY36" fmla="*/ 226219 h 516731"/>
                <a:gd name="connsiteX37" fmla="*/ 2224088 w 2240756"/>
                <a:gd name="connsiteY37" fmla="*/ 207169 h 516731"/>
                <a:gd name="connsiteX38" fmla="*/ 2240756 w 2240756"/>
                <a:gd name="connsiteY38" fmla="*/ 176213 h 516731"/>
                <a:gd name="connsiteX39" fmla="*/ 2240756 w 2240756"/>
                <a:gd name="connsiteY39" fmla="*/ 157163 h 516731"/>
                <a:gd name="connsiteX40" fmla="*/ 2231231 w 2240756"/>
                <a:gd name="connsiteY40" fmla="*/ 133350 h 516731"/>
                <a:gd name="connsiteX41" fmla="*/ 2216944 w 2240756"/>
                <a:gd name="connsiteY41" fmla="*/ 114300 h 516731"/>
                <a:gd name="connsiteX42" fmla="*/ 2195513 w 2240756"/>
                <a:gd name="connsiteY42" fmla="*/ 95250 h 516731"/>
                <a:gd name="connsiteX43" fmla="*/ 2147888 w 2240756"/>
                <a:gd name="connsiteY43" fmla="*/ 66675 h 516731"/>
                <a:gd name="connsiteX44" fmla="*/ 2081213 w 2240756"/>
                <a:gd name="connsiteY44" fmla="*/ 30956 h 516731"/>
                <a:gd name="connsiteX45" fmla="*/ 2009775 w 2240756"/>
                <a:gd name="connsiteY45" fmla="*/ 7144 h 516731"/>
                <a:gd name="connsiteX46" fmla="*/ 1950244 w 2240756"/>
                <a:gd name="connsiteY46" fmla="*/ 0 h 516731"/>
                <a:gd name="connsiteX47" fmla="*/ 1916906 w 2240756"/>
                <a:gd name="connsiteY47" fmla="*/ 7144 h 516731"/>
                <a:gd name="connsiteX48" fmla="*/ 1826419 w 2240756"/>
                <a:gd name="connsiteY48" fmla="*/ 35719 h 516731"/>
                <a:gd name="connsiteX49" fmla="*/ 1657350 w 2240756"/>
                <a:gd name="connsiteY49" fmla="*/ 69056 h 516731"/>
                <a:gd name="connsiteX50" fmla="*/ 1462088 w 2240756"/>
                <a:gd name="connsiteY50" fmla="*/ 97631 h 516731"/>
                <a:gd name="connsiteX51" fmla="*/ 1250156 w 2240756"/>
                <a:gd name="connsiteY51" fmla="*/ 116681 h 516731"/>
                <a:gd name="connsiteX52" fmla="*/ 1035844 w 2240756"/>
                <a:gd name="connsiteY52" fmla="*/ 161925 h 516731"/>
                <a:gd name="connsiteX53" fmla="*/ 797719 w 2240756"/>
                <a:gd name="connsiteY53" fmla="*/ 202406 h 516731"/>
                <a:gd name="connsiteX54" fmla="*/ 650081 w 2240756"/>
                <a:gd name="connsiteY54" fmla="*/ 22621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0756" h="516731">
                  <a:moveTo>
                    <a:pt x="650081" y="226219"/>
                  </a:moveTo>
                  <a:lnTo>
                    <a:pt x="497681" y="242888"/>
                  </a:lnTo>
                  <a:lnTo>
                    <a:pt x="390525" y="250031"/>
                  </a:lnTo>
                  <a:lnTo>
                    <a:pt x="292894" y="250031"/>
                  </a:lnTo>
                  <a:lnTo>
                    <a:pt x="207169" y="247650"/>
                  </a:lnTo>
                  <a:lnTo>
                    <a:pt x="145256" y="240506"/>
                  </a:lnTo>
                  <a:lnTo>
                    <a:pt x="104775" y="230981"/>
                  </a:lnTo>
                  <a:lnTo>
                    <a:pt x="78581" y="221456"/>
                  </a:lnTo>
                  <a:lnTo>
                    <a:pt x="52388" y="202406"/>
                  </a:lnTo>
                  <a:lnTo>
                    <a:pt x="28575" y="195263"/>
                  </a:lnTo>
                  <a:lnTo>
                    <a:pt x="14288" y="195263"/>
                  </a:lnTo>
                  <a:lnTo>
                    <a:pt x="4763" y="200025"/>
                  </a:lnTo>
                  <a:lnTo>
                    <a:pt x="0" y="216694"/>
                  </a:lnTo>
                  <a:lnTo>
                    <a:pt x="9525" y="238125"/>
                  </a:lnTo>
                  <a:lnTo>
                    <a:pt x="47625" y="288131"/>
                  </a:lnTo>
                  <a:lnTo>
                    <a:pt x="97631" y="342900"/>
                  </a:lnTo>
                  <a:lnTo>
                    <a:pt x="157163" y="400050"/>
                  </a:lnTo>
                  <a:lnTo>
                    <a:pt x="211931" y="442913"/>
                  </a:lnTo>
                  <a:lnTo>
                    <a:pt x="250031" y="466725"/>
                  </a:lnTo>
                  <a:lnTo>
                    <a:pt x="297656" y="495300"/>
                  </a:lnTo>
                  <a:lnTo>
                    <a:pt x="335756" y="514350"/>
                  </a:lnTo>
                  <a:lnTo>
                    <a:pt x="345281" y="516731"/>
                  </a:lnTo>
                  <a:lnTo>
                    <a:pt x="361950" y="516731"/>
                  </a:lnTo>
                  <a:lnTo>
                    <a:pt x="438150" y="492919"/>
                  </a:lnTo>
                  <a:lnTo>
                    <a:pt x="535781" y="457200"/>
                  </a:lnTo>
                  <a:lnTo>
                    <a:pt x="604838" y="426244"/>
                  </a:lnTo>
                  <a:lnTo>
                    <a:pt x="681038" y="407194"/>
                  </a:lnTo>
                  <a:lnTo>
                    <a:pt x="835819" y="376238"/>
                  </a:lnTo>
                  <a:lnTo>
                    <a:pt x="1064419" y="338138"/>
                  </a:lnTo>
                  <a:lnTo>
                    <a:pt x="1250156" y="297656"/>
                  </a:lnTo>
                  <a:lnTo>
                    <a:pt x="1459706" y="276225"/>
                  </a:lnTo>
                  <a:lnTo>
                    <a:pt x="1676400" y="259556"/>
                  </a:lnTo>
                  <a:lnTo>
                    <a:pt x="1833563" y="252413"/>
                  </a:lnTo>
                  <a:lnTo>
                    <a:pt x="1959769" y="252413"/>
                  </a:lnTo>
                  <a:lnTo>
                    <a:pt x="2114550" y="245269"/>
                  </a:lnTo>
                  <a:lnTo>
                    <a:pt x="2188369" y="235744"/>
                  </a:lnTo>
                  <a:lnTo>
                    <a:pt x="2207419" y="226219"/>
                  </a:lnTo>
                  <a:lnTo>
                    <a:pt x="2224088" y="207169"/>
                  </a:lnTo>
                  <a:lnTo>
                    <a:pt x="2240756" y="176213"/>
                  </a:lnTo>
                  <a:lnTo>
                    <a:pt x="2240756" y="157163"/>
                  </a:lnTo>
                  <a:lnTo>
                    <a:pt x="2231231" y="133350"/>
                  </a:lnTo>
                  <a:lnTo>
                    <a:pt x="2216944" y="114300"/>
                  </a:lnTo>
                  <a:lnTo>
                    <a:pt x="2195513" y="95250"/>
                  </a:lnTo>
                  <a:lnTo>
                    <a:pt x="2147888" y="66675"/>
                  </a:lnTo>
                  <a:lnTo>
                    <a:pt x="2081213" y="30956"/>
                  </a:lnTo>
                  <a:lnTo>
                    <a:pt x="2009775" y="7144"/>
                  </a:lnTo>
                  <a:lnTo>
                    <a:pt x="1950244" y="0"/>
                  </a:lnTo>
                  <a:lnTo>
                    <a:pt x="1916906" y="7144"/>
                  </a:lnTo>
                  <a:lnTo>
                    <a:pt x="1826419" y="35719"/>
                  </a:lnTo>
                  <a:lnTo>
                    <a:pt x="1657350" y="69056"/>
                  </a:lnTo>
                  <a:lnTo>
                    <a:pt x="1462088" y="97631"/>
                  </a:lnTo>
                  <a:lnTo>
                    <a:pt x="1250156" y="116681"/>
                  </a:lnTo>
                  <a:lnTo>
                    <a:pt x="1035844" y="161925"/>
                  </a:lnTo>
                  <a:lnTo>
                    <a:pt x="797719" y="202406"/>
                  </a:lnTo>
                  <a:lnTo>
                    <a:pt x="650081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57">
              <a:extLst>
                <a:ext uri="{FF2B5EF4-FFF2-40B4-BE49-F238E27FC236}">
                  <a16:creationId xmlns:a16="http://schemas.microsoft.com/office/drawing/2014/main" id="{1BE08655-A1D8-4790-8FA4-CF0B133CA237}"/>
                </a:ext>
              </a:extLst>
            </p:cNvPr>
            <p:cNvSpPr/>
            <p:nvPr/>
          </p:nvSpPr>
          <p:spPr>
            <a:xfrm>
              <a:off x="4732338" y="3252788"/>
              <a:ext cx="2030412" cy="488950"/>
            </a:xfrm>
            <a:custGeom>
              <a:avLst/>
              <a:gdLst>
                <a:gd name="connsiteX0" fmla="*/ 859631 w 2031206"/>
                <a:gd name="connsiteY0" fmla="*/ 150018 h 488156"/>
                <a:gd name="connsiteX1" fmla="*/ 623887 w 2031206"/>
                <a:gd name="connsiteY1" fmla="*/ 197643 h 488156"/>
                <a:gd name="connsiteX2" fmla="*/ 526256 w 2031206"/>
                <a:gd name="connsiteY2" fmla="*/ 216693 h 488156"/>
                <a:gd name="connsiteX3" fmla="*/ 428625 w 2031206"/>
                <a:gd name="connsiteY3" fmla="*/ 230981 h 488156"/>
                <a:gd name="connsiteX4" fmla="*/ 361950 w 2031206"/>
                <a:gd name="connsiteY4" fmla="*/ 240506 h 488156"/>
                <a:gd name="connsiteX5" fmla="*/ 302419 w 2031206"/>
                <a:gd name="connsiteY5" fmla="*/ 245268 h 488156"/>
                <a:gd name="connsiteX6" fmla="*/ 252412 w 2031206"/>
                <a:gd name="connsiteY6" fmla="*/ 242887 h 488156"/>
                <a:gd name="connsiteX7" fmla="*/ 200025 w 2031206"/>
                <a:gd name="connsiteY7" fmla="*/ 235743 h 488156"/>
                <a:gd name="connsiteX8" fmla="*/ 154781 w 2031206"/>
                <a:gd name="connsiteY8" fmla="*/ 221456 h 488156"/>
                <a:gd name="connsiteX9" fmla="*/ 119062 w 2031206"/>
                <a:gd name="connsiteY9" fmla="*/ 207168 h 488156"/>
                <a:gd name="connsiteX10" fmla="*/ 85725 w 2031206"/>
                <a:gd name="connsiteY10" fmla="*/ 192881 h 488156"/>
                <a:gd name="connsiteX11" fmla="*/ 33337 w 2031206"/>
                <a:gd name="connsiteY11" fmla="*/ 164306 h 488156"/>
                <a:gd name="connsiteX12" fmla="*/ 11906 w 2031206"/>
                <a:gd name="connsiteY12" fmla="*/ 159543 h 488156"/>
                <a:gd name="connsiteX13" fmla="*/ 2381 w 2031206"/>
                <a:gd name="connsiteY13" fmla="*/ 161925 h 488156"/>
                <a:gd name="connsiteX14" fmla="*/ 0 w 2031206"/>
                <a:gd name="connsiteY14" fmla="*/ 169068 h 488156"/>
                <a:gd name="connsiteX15" fmla="*/ 0 w 2031206"/>
                <a:gd name="connsiteY15" fmla="*/ 185737 h 488156"/>
                <a:gd name="connsiteX16" fmla="*/ 14287 w 2031206"/>
                <a:gd name="connsiteY16" fmla="*/ 228600 h 488156"/>
                <a:gd name="connsiteX17" fmla="*/ 42862 w 2031206"/>
                <a:gd name="connsiteY17" fmla="*/ 280987 h 488156"/>
                <a:gd name="connsiteX18" fmla="*/ 69056 w 2031206"/>
                <a:gd name="connsiteY18" fmla="*/ 323850 h 488156"/>
                <a:gd name="connsiteX19" fmla="*/ 97631 w 2031206"/>
                <a:gd name="connsiteY19" fmla="*/ 364331 h 488156"/>
                <a:gd name="connsiteX20" fmla="*/ 133350 w 2031206"/>
                <a:gd name="connsiteY20" fmla="*/ 404812 h 488156"/>
                <a:gd name="connsiteX21" fmla="*/ 176212 w 2031206"/>
                <a:gd name="connsiteY21" fmla="*/ 440531 h 488156"/>
                <a:gd name="connsiteX22" fmla="*/ 223837 w 2031206"/>
                <a:gd name="connsiteY22" fmla="*/ 466725 h 488156"/>
                <a:gd name="connsiteX23" fmla="*/ 264319 w 2031206"/>
                <a:gd name="connsiteY23" fmla="*/ 483393 h 488156"/>
                <a:gd name="connsiteX24" fmla="*/ 302419 w 2031206"/>
                <a:gd name="connsiteY24" fmla="*/ 488156 h 488156"/>
                <a:gd name="connsiteX25" fmla="*/ 359569 w 2031206"/>
                <a:gd name="connsiteY25" fmla="*/ 466725 h 488156"/>
                <a:gd name="connsiteX26" fmla="*/ 509587 w 2031206"/>
                <a:gd name="connsiteY26" fmla="*/ 411956 h 488156"/>
                <a:gd name="connsiteX27" fmla="*/ 652462 w 2031206"/>
                <a:gd name="connsiteY27" fmla="*/ 371475 h 488156"/>
                <a:gd name="connsiteX28" fmla="*/ 876300 w 2031206"/>
                <a:gd name="connsiteY28" fmla="*/ 323850 h 488156"/>
                <a:gd name="connsiteX29" fmla="*/ 988219 w 2031206"/>
                <a:gd name="connsiteY29" fmla="*/ 302418 h 488156"/>
                <a:gd name="connsiteX30" fmla="*/ 1152525 w 2031206"/>
                <a:gd name="connsiteY30" fmla="*/ 266700 h 488156"/>
                <a:gd name="connsiteX31" fmla="*/ 1343025 w 2031206"/>
                <a:gd name="connsiteY31" fmla="*/ 257175 h 488156"/>
                <a:gd name="connsiteX32" fmla="*/ 1500187 w 2031206"/>
                <a:gd name="connsiteY32" fmla="*/ 240506 h 488156"/>
                <a:gd name="connsiteX33" fmla="*/ 1650206 w 2031206"/>
                <a:gd name="connsiteY33" fmla="*/ 228600 h 488156"/>
                <a:gd name="connsiteX34" fmla="*/ 1781175 w 2031206"/>
                <a:gd name="connsiteY34" fmla="*/ 223837 h 488156"/>
                <a:gd name="connsiteX35" fmla="*/ 1871662 w 2031206"/>
                <a:gd name="connsiteY35" fmla="*/ 221456 h 488156"/>
                <a:gd name="connsiteX36" fmla="*/ 1926431 w 2031206"/>
                <a:gd name="connsiteY36" fmla="*/ 211931 h 488156"/>
                <a:gd name="connsiteX37" fmla="*/ 1971675 w 2031206"/>
                <a:gd name="connsiteY37" fmla="*/ 195262 h 488156"/>
                <a:gd name="connsiteX38" fmla="*/ 2002631 w 2031206"/>
                <a:gd name="connsiteY38" fmla="*/ 180975 h 488156"/>
                <a:gd name="connsiteX39" fmla="*/ 2024062 w 2031206"/>
                <a:gd name="connsiteY39" fmla="*/ 159543 h 488156"/>
                <a:gd name="connsiteX40" fmla="*/ 2031206 w 2031206"/>
                <a:gd name="connsiteY40" fmla="*/ 135731 h 488156"/>
                <a:gd name="connsiteX41" fmla="*/ 2026444 w 2031206"/>
                <a:gd name="connsiteY41" fmla="*/ 114300 h 488156"/>
                <a:gd name="connsiteX42" fmla="*/ 2009775 w 2031206"/>
                <a:gd name="connsiteY42" fmla="*/ 90487 h 488156"/>
                <a:gd name="connsiteX43" fmla="*/ 1983581 w 2031206"/>
                <a:gd name="connsiteY43" fmla="*/ 69056 h 488156"/>
                <a:gd name="connsiteX44" fmla="*/ 1919287 w 2031206"/>
                <a:gd name="connsiteY44" fmla="*/ 35718 h 488156"/>
                <a:gd name="connsiteX45" fmla="*/ 1878806 w 2031206"/>
                <a:gd name="connsiteY45" fmla="*/ 19050 h 488156"/>
                <a:gd name="connsiteX46" fmla="*/ 1826419 w 2031206"/>
                <a:gd name="connsiteY46" fmla="*/ 7143 h 488156"/>
                <a:gd name="connsiteX47" fmla="*/ 1759744 w 2031206"/>
                <a:gd name="connsiteY47" fmla="*/ 0 h 488156"/>
                <a:gd name="connsiteX48" fmla="*/ 1716881 w 2031206"/>
                <a:gd name="connsiteY48" fmla="*/ 9525 h 488156"/>
                <a:gd name="connsiteX49" fmla="*/ 1609725 w 2031206"/>
                <a:gd name="connsiteY49" fmla="*/ 40481 h 488156"/>
                <a:gd name="connsiteX50" fmla="*/ 1528762 w 2031206"/>
                <a:gd name="connsiteY50" fmla="*/ 52387 h 488156"/>
                <a:gd name="connsiteX51" fmla="*/ 1397794 w 2031206"/>
                <a:gd name="connsiteY51" fmla="*/ 66675 h 488156"/>
                <a:gd name="connsiteX52" fmla="*/ 1154906 w 2031206"/>
                <a:gd name="connsiteY52" fmla="*/ 90487 h 488156"/>
                <a:gd name="connsiteX53" fmla="*/ 859631 w 2031206"/>
                <a:gd name="connsiteY53" fmla="*/ 150018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488156">
                  <a:moveTo>
                    <a:pt x="859631" y="150018"/>
                  </a:moveTo>
                  <a:lnTo>
                    <a:pt x="623887" y="197643"/>
                  </a:lnTo>
                  <a:lnTo>
                    <a:pt x="526256" y="216693"/>
                  </a:lnTo>
                  <a:lnTo>
                    <a:pt x="428625" y="230981"/>
                  </a:lnTo>
                  <a:lnTo>
                    <a:pt x="361950" y="240506"/>
                  </a:lnTo>
                  <a:lnTo>
                    <a:pt x="302419" y="245268"/>
                  </a:lnTo>
                  <a:lnTo>
                    <a:pt x="252412" y="242887"/>
                  </a:lnTo>
                  <a:lnTo>
                    <a:pt x="200025" y="235743"/>
                  </a:lnTo>
                  <a:lnTo>
                    <a:pt x="154781" y="221456"/>
                  </a:lnTo>
                  <a:lnTo>
                    <a:pt x="119062" y="207168"/>
                  </a:lnTo>
                  <a:lnTo>
                    <a:pt x="85725" y="192881"/>
                  </a:lnTo>
                  <a:lnTo>
                    <a:pt x="33337" y="164306"/>
                  </a:lnTo>
                  <a:lnTo>
                    <a:pt x="11906" y="159543"/>
                  </a:lnTo>
                  <a:lnTo>
                    <a:pt x="2381" y="161925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14287" y="228600"/>
                  </a:lnTo>
                  <a:lnTo>
                    <a:pt x="42862" y="280987"/>
                  </a:lnTo>
                  <a:lnTo>
                    <a:pt x="69056" y="323850"/>
                  </a:lnTo>
                  <a:lnTo>
                    <a:pt x="97631" y="364331"/>
                  </a:lnTo>
                  <a:lnTo>
                    <a:pt x="133350" y="404812"/>
                  </a:lnTo>
                  <a:lnTo>
                    <a:pt x="176212" y="440531"/>
                  </a:lnTo>
                  <a:lnTo>
                    <a:pt x="223837" y="466725"/>
                  </a:lnTo>
                  <a:lnTo>
                    <a:pt x="264319" y="483393"/>
                  </a:lnTo>
                  <a:lnTo>
                    <a:pt x="302419" y="488156"/>
                  </a:lnTo>
                  <a:lnTo>
                    <a:pt x="359569" y="466725"/>
                  </a:lnTo>
                  <a:lnTo>
                    <a:pt x="509587" y="411956"/>
                  </a:lnTo>
                  <a:lnTo>
                    <a:pt x="652462" y="371475"/>
                  </a:lnTo>
                  <a:lnTo>
                    <a:pt x="876300" y="323850"/>
                  </a:lnTo>
                  <a:lnTo>
                    <a:pt x="988219" y="302418"/>
                  </a:lnTo>
                  <a:lnTo>
                    <a:pt x="1152525" y="266700"/>
                  </a:lnTo>
                  <a:lnTo>
                    <a:pt x="1343025" y="257175"/>
                  </a:lnTo>
                  <a:lnTo>
                    <a:pt x="1500187" y="240506"/>
                  </a:lnTo>
                  <a:lnTo>
                    <a:pt x="1650206" y="228600"/>
                  </a:lnTo>
                  <a:lnTo>
                    <a:pt x="1781175" y="223837"/>
                  </a:lnTo>
                  <a:lnTo>
                    <a:pt x="1871662" y="221456"/>
                  </a:lnTo>
                  <a:lnTo>
                    <a:pt x="1926431" y="211931"/>
                  </a:lnTo>
                  <a:lnTo>
                    <a:pt x="1971675" y="195262"/>
                  </a:lnTo>
                  <a:lnTo>
                    <a:pt x="2002631" y="180975"/>
                  </a:lnTo>
                  <a:lnTo>
                    <a:pt x="2024062" y="159543"/>
                  </a:lnTo>
                  <a:lnTo>
                    <a:pt x="2031206" y="135731"/>
                  </a:lnTo>
                  <a:lnTo>
                    <a:pt x="2026444" y="114300"/>
                  </a:lnTo>
                  <a:lnTo>
                    <a:pt x="2009775" y="90487"/>
                  </a:lnTo>
                  <a:lnTo>
                    <a:pt x="1983581" y="69056"/>
                  </a:lnTo>
                  <a:lnTo>
                    <a:pt x="1919287" y="35718"/>
                  </a:lnTo>
                  <a:lnTo>
                    <a:pt x="1878806" y="19050"/>
                  </a:lnTo>
                  <a:lnTo>
                    <a:pt x="1826419" y="7143"/>
                  </a:lnTo>
                  <a:lnTo>
                    <a:pt x="1759744" y="0"/>
                  </a:lnTo>
                  <a:lnTo>
                    <a:pt x="1716881" y="9525"/>
                  </a:lnTo>
                  <a:lnTo>
                    <a:pt x="1609725" y="40481"/>
                  </a:lnTo>
                  <a:lnTo>
                    <a:pt x="1528762" y="52387"/>
                  </a:lnTo>
                  <a:lnTo>
                    <a:pt x="1397794" y="66675"/>
                  </a:lnTo>
                  <a:lnTo>
                    <a:pt x="1154906" y="90487"/>
                  </a:lnTo>
                  <a:lnTo>
                    <a:pt x="8596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58">
              <a:extLst>
                <a:ext uri="{FF2B5EF4-FFF2-40B4-BE49-F238E27FC236}">
                  <a16:creationId xmlns:a16="http://schemas.microsoft.com/office/drawing/2014/main" id="{3F780F98-6FCE-4C6B-BFE4-6D892CD42D61}"/>
                </a:ext>
              </a:extLst>
            </p:cNvPr>
            <p:cNvSpPr/>
            <p:nvPr/>
          </p:nvSpPr>
          <p:spPr>
            <a:xfrm>
              <a:off x="4129088" y="4054475"/>
              <a:ext cx="3168650" cy="579438"/>
            </a:xfrm>
            <a:custGeom>
              <a:avLst/>
              <a:gdLst>
                <a:gd name="connsiteX0" fmla="*/ 1050916 w 3168203"/>
                <a:gd name="connsiteY0" fmla="*/ 242123 h 579550"/>
                <a:gd name="connsiteX1" fmla="*/ 1568647 w 3168203"/>
                <a:gd name="connsiteY1" fmla="*/ 151971 h 579550"/>
                <a:gd name="connsiteX2" fmla="*/ 1756678 w 3168203"/>
                <a:gd name="connsiteY2" fmla="*/ 110759 h 579550"/>
                <a:gd name="connsiteX3" fmla="*/ 1970467 w 3168203"/>
                <a:gd name="connsiteY3" fmla="*/ 97880 h 579550"/>
                <a:gd name="connsiteX4" fmla="*/ 2155923 w 3168203"/>
                <a:gd name="connsiteY4" fmla="*/ 87577 h 579550"/>
                <a:gd name="connsiteX5" fmla="*/ 2400622 w 3168203"/>
                <a:gd name="connsiteY5" fmla="*/ 64395 h 579550"/>
                <a:gd name="connsiteX6" fmla="*/ 2598956 w 3168203"/>
                <a:gd name="connsiteY6" fmla="*/ 38637 h 579550"/>
                <a:gd name="connsiteX7" fmla="*/ 2720018 w 3168203"/>
                <a:gd name="connsiteY7" fmla="*/ 15455 h 579550"/>
                <a:gd name="connsiteX8" fmla="*/ 2766382 w 3168203"/>
                <a:gd name="connsiteY8" fmla="*/ 5152 h 579550"/>
                <a:gd name="connsiteX9" fmla="*/ 2779261 w 3168203"/>
                <a:gd name="connsiteY9" fmla="*/ 2576 h 579550"/>
                <a:gd name="connsiteX10" fmla="*/ 2812746 w 3168203"/>
                <a:gd name="connsiteY10" fmla="*/ 0 h 579550"/>
                <a:gd name="connsiteX11" fmla="*/ 2884867 w 3168203"/>
                <a:gd name="connsiteY11" fmla="*/ 15455 h 579550"/>
                <a:gd name="connsiteX12" fmla="*/ 2944110 w 3168203"/>
                <a:gd name="connsiteY12" fmla="*/ 30910 h 579550"/>
                <a:gd name="connsiteX13" fmla="*/ 2987898 w 3168203"/>
                <a:gd name="connsiteY13" fmla="*/ 48940 h 579550"/>
                <a:gd name="connsiteX14" fmla="*/ 3041990 w 3168203"/>
                <a:gd name="connsiteY14" fmla="*/ 72122 h 579550"/>
                <a:gd name="connsiteX15" fmla="*/ 3070323 w 3168203"/>
                <a:gd name="connsiteY15" fmla="*/ 87577 h 579550"/>
                <a:gd name="connsiteX16" fmla="*/ 3090929 w 3168203"/>
                <a:gd name="connsiteY16" fmla="*/ 103031 h 579550"/>
                <a:gd name="connsiteX17" fmla="*/ 3121839 w 3168203"/>
                <a:gd name="connsiteY17" fmla="*/ 128789 h 579550"/>
                <a:gd name="connsiteX18" fmla="*/ 3145021 w 3168203"/>
                <a:gd name="connsiteY18" fmla="*/ 151971 h 579550"/>
                <a:gd name="connsiteX19" fmla="*/ 3157899 w 3168203"/>
                <a:gd name="connsiteY19" fmla="*/ 170001 h 579550"/>
                <a:gd name="connsiteX20" fmla="*/ 3165627 w 3168203"/>
                <a:gd name="connsiteY20" fmla="*/ 188032 h 579550"/>
                <a:gd name="connsiteX21" fmla="*/ 3168203 w 3168203"/>
                <a:gd name="connsiteY21" fmla="*/ 213790 h 579550"/>
                <a:gd name="connsiteX22" fmla="*/ 3163051 w 3168203"/>
                <a:gd name="connsiteY22" fmla="*/ 242123 h 579550"/>
                <a:gd name="connsiteX23" fmla="*/ 3147596 w 3168203"/>
                <a:gd name="connsiteY23" fmla="*/ 267881 h 579550"/>
                <a:gd name="connsiteX24" fmla="*/ 3121839 w 3168203"/>
                <a:gd name="connsiteY24" fmla="*/ 283336 h 579550"/>
                <a:gd name="connsiteX25" fmla="*/ 3072899 w 3168203"/>
                <a:gd name="connsiteY25" fmla="*/ 296214 h 579550"/>
                <a:gd name="connsiteX26" fmla="*/ 3005929 w 3168203"/>
                <a:gd name="connsiteY26" fmla="*/ 301366 h 579550"/>
                <a:gd name="connsiteX27" fmla="*/ 2920928 w 3168203"/>
                <a:gd name="connsiteY27" fmla="*/ 298790 h 579550"/>
                <a:gd name="connsiteX28" fmla="*/ 2781836 w 3168203"/>
                <a:gd name="connsiteY28" fmla="*/ 285911 h 579550"/>
                <a:gd name="connsiteX29" fmla="*/ 2598956 w 3168203"/>
                <a:gd name="connsiteY29" fmla="*/ 273032 h 579550"/>
                <a:gd name="connsiteX30" fmla="*/ 2410925 w 3168203"/>
                <a:gd name="connsiteY30" fmla="*/ 267881 h 579550"/>
                <a:gd name="connsiteX31" fmla="*/ 2222893 w 3168203"/>
                <a:gd name="connsiteY31" fmla="*/ 273032 h 579550"/>
                <a:gd name="connsiteX32" fmla="*/ 1936982 w 3168203"/>
                <a:gd name="connsiteY32" fmla="*/ 283336 h 579550"/>
                <a:gd name="connsiteX33" fmla="*/ 1725769 w 3168203"/>
                <a:gd name="connsiteY33" fmla="*/ 293639 h 579550"/>
                <a:gd name="connsiteX34" fmla="*/ 1558343 w 3168203"/>
                <a:gd name="connsiteY34" fmla="*/ 332275 h 579550"/>
                <a:gd name="connsiteX35" fmla="*/ 1316221 w 3168203"/>
                <a:gd name="connsiteY35" fmla="*/ 373488 h 579550"/>
                <a:gd name="connsiteX36" fmla="*/ 1017431 w 3168203"/>
                <a:gd name="connsiteY36" fmla="*/ 425003 h 579550"/>
                <a:gd name="connsiteX37" fmla="*/ 659398 w 3168203"/>
                <a:gd name="connsiteY37" fmla="*/ 499701 h 579550"/>
                <a:gd name="connsiteX38" fmla="*/ 443033 w 3168203"/>
                <a:gd name="connsiteY38" fmla="*/ 556368 h 579550"/>
                <a:gd name="connsiteX39" fmla="*/ 370911 w 3168203"/>
                <a:gd name="connsiteY39" fmla="*/ 579550 h 579550"/>
                <a:gd name="connsiteX40" fmla="*/ 337426 w 3168203"/>
                <a:gd name="connsiteY40" fmla="*/ 569246 h 579550"/>
                <a:gd name="connsiteX41" fmla="*/ 267880 w 3168203"/>
                <a:gd name="connsiteY41" fmla="*/ 525458 h 579550"/>
                <a:gd name="connsiteX42" fmla="*/ 208638 w 3168203"/>
                <a:gd name="connsiteY42" fmla="*/ 484246 h 579550"/>
                <a:gd name="connsiteX43" fmla="*/ 154546 w 3168203"/>
                <a:gd name="connsiteY43" fmla="*/ 435306 h 579550"/>
                <a:gd name="connsiteX44" fmla="*/ 90152 w 3168203"/>
                <a:gd name="connsiteY44" fmla="*/ 365760 h 579550"/>
                <a:gd name="connsiteX45" fmla="*/ 43788 w 3168203"/>
                <a:gd name="connsiteY45" fmla="*/ 309093 h 579550"/>
                <a:gd name="connsiteX46" fmla="*/ 5151 w 3168203"/>
                <a:gd name="connsiteY46" fmla="*/ 249850 h 579550"/>
                <a:gd name="connsiteX47" fmla="*/ 0 w 3168203"/>
                <a:gd name="connsiteY47" fmla="*/ 231820 h 579550"/>
                <a:gd name="connsiteX48" fmla="*/ 2576 w 3168203"/>
                <a:gd name="connsiteY48" fmla="*/ 216365 h 579550"/>
                <a:gd name="connsiteX49" fmla="*/ 18030 w 3168203"/>
                <a:gd name="connsiteY49" fmla="*/ 211214 h 579550"/>
                <a:gd name="connsiteX50" fmla="*/ 30909 w 3168203"/>
                <a:gd name="connsiteY50" fmla="*/ 213790 h 579550"/>
                <a:gd name="connsiteX51" fmla="*/ 77273 w 3168203"/>
                <a:gd name="connsiteY51" fmla="*/ 234396 h 579550"/>
                <a:gd name="connsiteX52" fmla="*/ 144243 w 3168203"/>
                <a:gd name="connsiteY52" fmla="*/ 270457 h 579550"/>
                <a:gd name="connsiteX53" fmla="*/ 244698 w 3168203"/>
                <a:gd name="connsiteY53" fmla="*/ 311669 h 579550"/>
                <a:gd name="connsiteX54" fmla="*/ 291062 w 3168203"/>
                <a:gd name="connsiteY54" fmla="*/ 324548 h 579550"/>
                <a:gd name="connsiteX55" fmla="*/ 345154 w 3168203"/>
                <a:gd name="connsiteY55" fmla="*/ 334851 h 579550"/>
                <a:gd name="connsiteX56" fmla="*/ 419851 w 3168203"/>
                <a:gd name="connsiteY56" fmla="*/ 334851 h 579550"/>
                <a:gd name="connsiteX57" fmla="*/ 649095 w 3168203"/>
                <a:gd name="connsiteY57" fmla="*/ 306517 h 579550"/>
                <a:gd name="connsiteX58" fmla="*/ 1050916 w 3168203"/>
                <a:gd name="connsiteY58" fmla="*/ 242123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68203" h="579550">
                  <a:moveTo>
                    <a:pt x="1050916" y="242123"/>
                  </a:moveTo>
                  <a:lnTo>
                    <a:pt x="1568647" y="151971"/>
                  </a:lnTo>
                  <a:lnTo>
                    <a:pt x="1756678" y="110759"/>
                  </a:lnTo>
                  <a:lnTo>
                    <a:pt x="1970467" y="97880"/>
                  </a:lnTo>
                  <a:lnTo>
                    <a:pt x="2155923" y="87577"/>
                  </a:lnTo>
                  <a:lnTo>
                    <a:pt x="2400622" y="64395"/>
                  </a:lnTo>
                  <a:lnTo>
                    <a:pt x="2598956" y="38637"/>
                  </a:lnTo>
                  <a:lnTo>
                    <a:pt x="2720018" y="15455"/>
                  </a:lnTo>
                  <a:lnTo>
                    <a:pt x="2766382" y="5152"/>
                  </a:lnTo>
                  <a:lnTo>
                    <a:pt x="2779261" y="2576"/>
                  </a:lnTo>
                  <a:lnTo>
                    <a:pt x="2812746" y="0"/>
                  </a:lnTo>
                  <a:lnTo>
                    <a:pt x="2884867" y="15455"/>
                  </a:lnTo>
                  <a:lnTo>
                    <a:pt x="2944110" y="30910"/>
                  </a:lnTo>
                  <a:lnTo>
                    <a:pt x="2987898" y="48940"/>
                  </a:lnTo>
                  <a:lnTo>
                    <a:pt x="3041990" y="72122"/>
                  </a:lnTo>
                  <a:lnTo>
                    <a:pt x="3070323" y="87577"/>
                  </a:lnTo>
                  <a:lnTo>
                    <a:pt x="3090929" y="103031"/>
                  </a:lnTo>
                  <a:lnTo>
                    <a:pt x="3121839" y="128789"/>
                  </a:lnTo>
                  <a:lnTo>
                    <a:pt x="3145021" y="151971"/>
                  </a:lnTo>
                  <a:lnTo>
                    <a:pt x="3157899" y="170001"/>
                  </a:lnTo>
                  <a:lnTo>
                    <a:pt x="3165627" y="188032"/>
                  </a:lnTo>
                  <a:lnTo>
                    <a:pt x="3168203" y="213790"/>
                  </a:lnTo>
                  <a:lnTo>
                    <a:pt x="3163051" y="242123"/>
                  </a:lnTo>
                  <a:lnTo>
                    <a:pt x="3147596" y="267881"/>
                  </a:lnTo>
                  <a:lnTo>
                    <a:pt x="3121839" y="283336"/>
                  </a:lnTo>
                  <a:lnTo>
                    <a:pt x="3072899" y="296214"/>
                  </a:lnTo>
                  <a:lnTo>
                    <a:pt x="3005929" y="301366"/>
                  </a:lnTo>
                  <a:lnTo>
                    <a:pt x="2920928" y="298790"/>
                  </a:lnTo>
                  <a:lnTo>
                    <a:pt x="2781836" y="285911"/>
                  </a:lnTo>
                  <a:lnTo>
                    <a:pt x="2598956" y="273032"/>
                  </a:lnTo>
                  <a:lnTo>
                    <a:pt x="2410925" y="267881"/>
                  </a:lnTo>
                  <a:lnTo>
                    <a:pt x="2222893" y="273032"/>
                  </a:lnTo>
                  <a:lnTo>
                    <a:pt x="1936982" y="283336"/>
                  </a:lnTo>
                  <a:lnTo>
                    <a:pt x="1725769" y="293639"/>
                  </a:lnTo>
                  <a:lnTo>
                    <a:pt x="1558343" y="332275"/>
                  </a:lnTo>
                  <a:lnTo>
                    <a:pt x="1316221" y="373488"/>
                  </a:lnTo>
                  <a:lnTo>
                    <a:pt x="1017431" y="425003"/>
                  </a:lnTo>
                  <a:lnTo>
                    <a:pt x="659398" y="499701"/>
                  </a:lnTo>
                  <a:lnTo>
                    <a:pt x="443033" y="556368"/>
                  </a:lnTo>
                  <a:lnTo>
                    <a:pt x="370911" y="579550"/>
                  </a:lnTo>
                  <a:lnTo>
                    <a:pt x="337426" y="569246"/>
                  </a:lnTo>
                  <a:lnTo>
                    <a:pt x="267880" y="525458"/>
                  </a:lnTo>
                  <a:lnTo>
                    <a:pt x="208638" y="484246"/>
                  </a:lnTo>
                  <a:lnTo>
                    <a:pt x="154546" y="435306"/>
                  </a:lnTo>
                  <a:lnTo>
                    <a:pt x="90152" y="365760"/>
                  </a:lnTo>
                  <a:lnTo>
                    <a:pt x="43788" y="309093"/>
                  </a:lnTo>
                  <a:lnTo>
                    <a:pt x="5151" y="249850"/>
                  </a:lnTo>
                  <a:lnTo>
                    <a:pt x="0" y="231820"/>
                  </a:lnTo>
                  <a:lnTo>
                    <a:pt x="2576" y="216365"/>
                  </a:lnTo>
                  <a:lnTo>
                    <a:pt x="18030" y="211214"/>
                  </a:lnTo>
                  <a:lnTo>
                    <a:pt x="30909" y="213790"/>
                  </a:lnTo>
                  <a:lnTo>
                    <a:pt x="77273" y="234396"/>
                  </a:lnTo>
                  <a:lnTo>
                    <a:pt x="144243" y="270457"/>
                  </a:lnTo>
                  <a:lnTo>
                    <a:pt x="244698" y="311669"/>
                  </a:lnTo>
                  <a:lnTo>
                    <a:pt x="291062" y="324548"/>
                  </a:lnTo>
                  <a:lnTo>
                    <a:pt x="345154" y="334851"/>
                  </a:lnTo>
                  <a:lnTo>
                    <a:pt x="419851" y="334851"/>
                  </a:lnTo>
                  <a:lnTo>
                    <a:pt x="649095" y="306517"/>
                  </a:lnTo>
                  <a:lnTo>
                    <a:pt x="1050916" y="242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53">
              <a:extLst>
                <a:ext uri="{FF2B5EF4-FFF2-40B4-BE49-F238E27FC236}">
                  <a16:creationId xmlns:a16="http://schemas.microsoft.com/office/drawing/2014/main" id="{3EC97A76-1F26-4614-9AC5-FBF403B5988C}"/>
                </a:ext>
              </a:extLst>
            </p:cNvPr>
            <p:cNvSpPr/>
            <p:nvPr/>
          </p:nvSpPr>
          <p:spPr>
            <a:xfrm rot="16200000">
              <a:off x="3675857" y="3794919"/>
              <a:ext cx="4110037" cy="479425"/>
            </a:xfrm>
            <a:custGeom>
              <a:avLst/>
              <a:gdLst>
                <a:gd name="connsiteX0" fmla="*/ 1006180 w 4109701"/>
                <a:gd name="connsiteY0" fmla="*/ 159765 h 479295"/>
                <a:gd name="connsiteX1" fmla="*/ 1318912 w 4109701"/>
                <a:gd name="connsiteY1" fmla="*/ 166563 h 479295"/>
                <a:gd name="connsiteX2" fmla="*/ 1672434 w 4109701"/>
                <a:gd name="connsiteY2" fmla="*/ 169963 h 479295"/>
                <a:gd name="connsiteX3" fmla="*/ 1866192 w 4109701"/>
                <a:gd name="connsiteY3" fmla="*/ 193757 h 479295"/>
                <a:gd name="connsiteX4" fmla="*/ 2134733 w 4109701"/>
                <a:gd name="connsiteY4" fmla="*/ 190358 h 479295"/>
                <a:gd name="connsiteX5" fmla="*/ 2542644 w 4109701"/>
                <a:gd name="connsiteY5" fmla="*/ 190358 h 479295"/>
                <a:gd name="connsiteX6" fmla="*/ 2831581 w 4109701"/>
                <a:gd name="connsiteY6" fmla="*/ 190358 h 479295"/>
                <a:gd name="connsiteX7" fmla="*/ 3358465 w 4109701"/>
                <a:gd name="connsiteY7" fmla="*/ 190358 h 479295"/>
                <a:gd name="connsiteX8" fmla="*/ 3480839 w 4109701"/>
                <a:gd name="connsiteY8" fmla="*/ 169963 h 479295"/>
                <a:gd name="connsiteX9" fmla="*/ 3616809 w 4109701"/>
                <a:gd name="connsiteY9" fmla="*/ 166563 h 479295"/>
                <a:gd name="connsiteX10" fmla="*/ 3715387 w 4109701"/>
                <a:gd name="connsiteY10" fmla="*/ 156365 h 479295"/>
                <a:gd name="connsiteX11" fmla="*/ 3783373 w 4109701"/>
                <a:gd name="connsiteY11" fmla="*/ 139369 h 479295"/>
                <a:gd name="connsiteX12" fmla="*/ 3837761 w 4109701"/>
                <a:gd name="connsiteY12" fmla="*/ 118974 h 479295"/>
                <a:gd name="connsiteX13" fmla="*/ 3881951 w 4109701"/>
                <a:gd name="connsiteY13" fmla="*/ 91780 h 479295"/>
                <a:gd name="connsiteX14" fmla="*/ 3932940 w 4109701"/>
                <a:gd name="connsiteY14" fmla="*/ 64586 h 479295"/>
                <a:gd name="connsiteX15" fmla="*/ 3994126 w 4109701"/>
                <a:gd name="connsiteY15" fmla="*/ 37392 h 479295"/>
                <a:gd name="connsiteX16" fmla="*/ 4045115 w 4109701"/>
                <a:gd name="connsiteY16" fmla="*/ 16996 h 479295"/>
                <a:gd name="connsiteX17" fmla="*/ 4106302 w 4109701"/>
                <a:gd name="connsiteY17" fmla="*/ 0 h 479295"/>
                <a:gd name="connsiteX18" fmla="*/ 4109701 w 4109701"/>
                <a:gd name="connsiteY18" fmla="*/ 33992 h 479295"/>
                <a:gd name="connsiteX19" fmla="*/ 4058712 w 4109701"/>
                <a:gd name="connsiteY19" fmla="*/ 84981 h 479295"/>
                <a:gd name="connsiteX20" fmla="*/ 4004324 w 4109701"/>
                <a:gd name="connsiteY20" fmla="*/ 149567 h 479295"/>
                <a:gd name="connsiteX21" fmla="*/ 3956735 w 4109701"/>
                <a:gd name="connsiteY21" fmla="*/ 214153 h 479295"/>
                <a:gd name="connsiteX22" fmla="*/ 3919343 w 4109701"/>
                <a:gd name="connsiteY22" fmla="*/ 271940 h 479295"/>
                <a:gd name="connsiteX23" fmla="*/ 3881951 w 4109701"/>
                <a:gd name="connsiteY23" fmla="*/ 336526 h 479295"/>
                <a:gd name="connsiteX24" fmla="*/ 3851358 w 4109701"/>
                <a:gd name="connsiteY24" fmla="*/ 397713 h 479295"/>
                <a:gd name="connsiteX25" fmla="*/ 3827563 w 4109701"/>
                <a:gd name="connsiteY25" fmla="*/ 438504 h 479295"/>
                <a:gd name="connsiteX26" fmla="*/ 3807167 w 4109701"/>
                <a:gd name="connsiteY26" fmla="*/ 462299 h 479295"/>
                <a:gd name="connsiteX27" fmla="*/ 3786772 w 4109701"/>
                <a:gd name="connsiteY27" fmla="*/ 475896 h 479295"/>
                <a:gd name="connsiteX28" fmla="*/ 3766376 w 4109701"/>
                <a:gd name="connsiteY28" fmla="*/ 479295 h 479295"/>
                <a:gd name="connsiteX29" fmla="*/ 3725585 w 4109701"/>
                <a:gd name="connsiteY29" fmla="*/ 458899 h 479295"/>
                <a:gd name="connsiteX30" fmla="*/ 3677996 w 4109701"/>
                <a:gd name="connsiteY30" fmla="*/ 438504 h 479295"/>
                <a:gd name="connsiteX31" fmla="*/ 3620208 w 4109701"/>
                <a:gd name="connsiteY31" fmla="*/ 421508 h 479295"/>
                <a:gd name="connsiteX32" fmla="*/ 3535227 w 4109701"/>
                <a:gd name="connsiteY32" fmla="*/ 414709 h 479295"/>
                <a:gd name="connsiteX33" fmla="*/ 3293880 w 4109701"/>
                <a:gd name="connsiteY33" fmla="*/ 414709 h 479295"/>
                <a:gd name="connsiteX34" fmla="*/ 2705808 w 4109701"/>
                <a:gd name="connsiteY34" fmla="*/ 418108 h 479295"/>
                <a:gd name="connsiteX35" fmla="*/ 2311494 w 4109701"/>
                <a:gd name="connsiteY35" fmla="*/ 414709 h 479295"/>
                <a:gd name="connsiteX36" fmla="*/ 1893386 w 4109701"/>
                <a:gd name="connsiteY36" fmla="*/ 414709 h 479295"/>
                <a:gd name="connsiteX37" fmla="*/ 1427688 w 4109701"/>
                <a:gd name="connsiteY37" fmla="*/ 414709 h 479295"/>
                <a:gd name="connsiteX38" fmla="*/ 1043572 w 4109701"/>
                <a:gd name="connsiteY38" fmla="*/ 414709 h 479295"/>
                <a:gd name="connsiteX39" fmla="*/ 601668 w 4109701"/>
                <a:gd name="connsiteY39" fmla="*/ 414709 h 479295"/>
                <a:gd name="connsiteX40" fmla="*/ 496291 w 4109701"/>
                <a:gd name="connsiteY40" fmla="*/ 407910 h 479295"/>
                <a:gd name="connsiteX41" fmla="*/ 370519 w 4109701"/>
                <a:gd name="connsiteY41" fmla="*/ 390914 h 479295"/>
                <a:gd name="connsiteX42" fmla="*/ 241347 w 4109701"/>
                <a:gd name="connsiteY42" fmla="*/ 363720 h 479295"/>
                <a:gd name="connsiteX43" fmla="*/ 163164 w 4109701"/>
                <a:gd name="connsiteY43" fmla="*/ 339925 h 479295"/>
                <a:gd name="connsiteX44" fmla="*/ 37392 w 4109701"/>
                <a:gd name="connsiteY44" fmla="*/ 295735 h 479295"/>
                <a:gd name="connsiteX45" fmla="*/ 13597 w 4109701"/>
                <a:gd name="connsiteY45" fmla="*/ 285537 h 479295"/>
                <a:gd name="connsiteX46" fmla="*/ 3399 w 4109701"/>
                <a:gd name="connsiteY46" fmla="*/ 275339 h 479295"/>
                <a:gd name="connsiteX47" fmla="*/ 0 w 4109701"/>
                <a:gd name="connsiteY47" fmla="*/ 258343 h 479295"/>
                <a:gd name="connsiteX48" fmla="*/ 10198 w 4109701"/>
                <a:gd name="connsiteY48" fmla="*/ 231149 h 479295"/>
                <a:gd name="connsiteX49" fmla="*/ 27194 w 4109701"/>
                <a:gd name="connsiteY49" fmla="*/ 207354 h 479295"/>
                <a:gd name="connsiteX50" fmla="*/ 37392 w 4109701"/>
                <a:gd name="connsiteY50" fmla="*/ 193757 h 479295"/>
                <a:gd name="connsiteX51" fmla="*/ 64586 w 4109701"/>
                <a:gd name="connsiteY51" fmla="*/ 180160 h 479295"/>
                <a:gd name="connsiteX52" fmla="*/ 108776 w 4109701"/>
                <a:gd name="connsiteY52" fmla="*/ 169963 h 479295"/>
                <a:gd name="connsiteX53" fmla="*/ 183560 w 4109701"/>
                <a:gd name="connsiteY53" fmla="*/ 166563 h 479295"/>
                <a:gd name="connsiteX54" fmla="*/ 465698 w 4109701"/>
                <a:gd name="connsiteY54" fmla="*/ 152966 h 479295"/>
                <a:gd name="connsiteX55" fmla="*/ 635661 w 4109701"/>
                <a:gd name="connsiteY55" fmla="*/ 146168 h 479295"/>
                <a:gd name="connsiteX56" fmla="*/ 1006180 w 4109701"/>
                <a:gd name="connsiteY56" fmla="*/ 159765 h 47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109701" h="479295">
                  <a:moveTo>
                    <a:pt x="1006180" y="159765"/>
                  </a:moveTo>
                  <a:lnTo>
                    <a:pt x="1318912" y="166563"/>
                  </a:lnTo>
                  <a:lnTo>
                    <a:pt x="1672434" y="169963"/>
                  </a:lnTo>
                  <a:lnTo>
                    <a:pt x="1866192" y="193757"/>
                  </a:lnTo>
                  <a:lnTo>
                    <a:pt x="2134733" y="190358"/>
                  </a:lnTo>
                  <a:lnTo>
                    <a:pt x="2542644" y="190358"/>
                  </a:lnTo>
                  <a:lnTo>
                    <a:pt x="2831581" y="190358"/>
                  </a:lnTo>
                  <a:lnTo>
                    <a:pt x="3358465" y="190358"/>
                  </a:lnTo>
                  <a:lnTo>
                    <a:pt x="3480839" y="169963"/>
                  </a:lnTo>
                  <a:lnTo>
                    <a:pt x="3616809" y="166563"/>
                  </a:lnTo>
                  <a:lnTo>
                    <a:pt x="3715387" y="156365"/>
                  </a:lnTo>
                  <a:lnTo>
                    <a:pt x="3783373" y="139369"/>
                  </a:lnTo>
                  <a:lnTo>
                    <a:pt x="3837761" y="118974"/>
                  </a:lnTo>
                  <a:lnTo>
                    <a:pt x="3881951" y="91780"/>
                  </a:lnTo>
                  <a:lnTo>
                    <a:pt x="3932940" y="64586"/>
                  </a:lnTo>
                  <a:lnTo>
                    <a:pt x="3994126" y="37392"/>
                  </a:lnTo>
                  <a:lnTo>
                    <a:pt x="4045115" y="16996"/>
                  </a:lnTo>
                  <a:lnTo>
                    <a:pt x="4106302" y="0"/>
                  </a:lnTo>
                  <a:lnTo>
                    <a:pt x="4109701" y="33992"/>
                  </a:lnTo>
                  <a:lnTo>
                    <a:pt x="4058712" y="84981"/>
                  </a:lnTo>
                  <a:lnTo>
                    <a:pt x="4004324" y="149567"/>
                  </a:lnTo>
                  <a:lnTo>
                    <a:pt x="3956735" y="214153"/>
                  </a:lnTo>
                  <a:lnTo>
                    <a:pt x="3919343" y="271940"/>
                  </a:lnTo>
                  <a:lnTo>
                    <a:pt x="3881951" y="336526"/>
                  </a:lnTo>
                  <a:lnTo>
                    <a:pt x="3851358" y="397713"/>
                  </a:lnTo>
                  <a:lnTo>
                    <a:pt x="3827563" y="438504"/>
                  </a:lnTo>
                  <a:lnTo>
                    <a:pt x="3807167" y="462299"/>
                  </a:lnTo>
                  <a:lnTo>
                    <a:pt x="3786772" y="475896"/>
                  </a:lnTo>
                  <a:lnTo>
                    <a:pt x="3766376" y="479295"/>
                  </a:lnTo>
                  <a:lnTo>
                    <a:pt x="3725585" y="458899"/>
                  </a:lnTo>
                  <a:lnTo>
                    <a:pt x="3677996" y="438504"/>
                  </a:lnTo>
                  <a:lnTo>
                    <a:pt x="3620208" y="421508"/>
                  </a:lnTo>
                  <a:lnTo>
                    <a:pt x="3535227" y="414709"/>
                  </a:lnTo>
                  <a:lnTo>
                    <a:pt x="3293880" y="414709"/>
                  </a:lnTo>
                  <a:lnTo>
                    <a:pt x="2705808" y="418108"/>
                  </a:lnTo>
                  <a:lnTo>
                    <a:pt x="2311494" y="414709"/>
                  </a:lnTo>
                  <a:lnTo>
                    <a:pt x="1893386" y="414709"/>
                  </a:lnTo>
                  <a:lnTo>
                    <a:pt x="1427688" y="414709"/>
                  </a:lnTo>
                  <a:lnTo>
                    <a:pt x="1043572" y="414709"/>
                  </a:lnTo>
                  <a:lnTo>
                    <a:pt x="601668" y="414709"/>
                  </a:lnTo>
                  <a:lnTo>
                    <a:pt x="496291" y="407910"/>
                  </a:lnTo>
                  <a:lnTo>
                    <a:pt x="370519" y="390914"/>
                  </a:lnTo>
                  <a:lnTo>
                    <a:pt x="241347" y="363720"/>
                  </a:lnTo>
                  <a:lnTo>
                    <a:pt x="163164" y="339925"/>
                  </a:lnTo>
                  <a:lnTo>
                    <a:pt x="37392" y="295735"/>
                  </a:lnTo>
                  <a:lnTo>
                    <a:pt x="13597" y="285537"/>
                  </a:lnTo>
                  <a:lnTo>
                    <a:pt x="3399" y="275339"/>
                  </a:lnTo>
                  <a:lnTo>
                    <a:pt x="0" y="258343"/>
                  </a:lnTo>
                  <a:lnTo>
                    <a:pt x="10198" y="231149"/>
                  </a:lnTo>
                  <a:lnTo>
                    <a:pt x="27194" y="207354"/>
                  </a:lnTo>
                  <a:lnTo>
                    <a:pt x="37392" y="193757"/>
                  </a:lnTo>
                  <a:lnTo>
                    <a:pt x="64586" y="180160"/>
                  </a:lnTo>
                  <a:lnTo>
                    <a:pt x="108776" y="169963"/>
                  </a:lnTo>
                  <a:lnTo>
                    <a:pt x="183560" y="166563"/>
                  </a:lnTo>
                  <a:lnTo>
                    <a:pt x="465698" y="152966"/>
                  </a:lnTo>
                  <a:lnTo>
                    <a:pt x="635661" y="146168"/>
                  </a:lnTo>
                  <a:lnTo>
                    <a:pt x="1006180" y="159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86640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258" name="グループ化 1">
            <a:extLst>
              <a:ext uri="{FF2B5EF4-FFF2-40B4-BE49-F238E27FC236}">
                <a16:creationId xmlns:a16="http://schemas.microsoft.com/office/drawing/2014/main" id="{C110B61B-D2F0-4602-9349-FA9BD40746CE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644650"/>
            <a:ext cx="4695825" cy="4445000"/>
            <a:chOff x="2601913" y="1644650"/>
            <a:chExt cx="4695825" cy="4445000"/>
          </a:xfrm>
        </p:grpSpPr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C7ACAFAF-EBE7-4463-8952-820A50F7DC86}"/>
                </a:ext>
              </a:extLst>
            </p:cNvPr>
            <p:cNvSpPr/>
            <p:nvPr/>
          </p:nvSpPr>
          <p:spPr>
            <a:xfrm rot="16200000">
              <a:off x="3229770" y="1881981"/>
              <a:ext cx="588962" cy="1787525"/>
            </a:xfrm>
            <a:custGeom>
              <a:avLst/>
              <a:gdLst>
                <a:gd name="connsiteX0" fmla="*/ 157163 w 588169"/>
                <a:gd name="connsiteY0" fmla="*/ 762000 h 1788319"/>
                <a:gd name="connsiteX1" fmla="*/ 180975 w 588169"/>
                <a:gd name="connsiteY1" fmla="*/ 847725 h 1788319"/>
                <a:gd name="connsiteX2" fmla="*/ 204788 w 588169"/>
                <a:gd name="connsiteY2" fmla="*/ 945357 h 1788319"/>
                <a:gd name="connsiteX3" fmla="*/ 271463 w 588169"/>
                <a:gd name="connsiteY3" fmla="*/ 1288257 h 1788319"/>
                <a:gd name="connsiteX4" fmla="*/ 309563 w 588169"/>
                <a:gd name="connsiteY4" fmla="*/ 1464469 h 1788319"/>
                <a:gd name="connsiteX5" fmla="*/ 342900 w 588169"/>
                <a:gd name="connsiteY5" fmla="*/ 1607344 h 1788319"/>
                <a:gd name="connsiteX6" fmla="*/ 364332 w 588169"/>
                <a:gd name="connsiteY6" fmla="*/ 1683544 h 1788319"/>
                <a:gd name="connsiteX7" fmla="*/ 376238 w 588169"/>
                <a:gd name="connsiteY7" fmla="*/ 1716882 h 1788319"/>
                <a:gd name="connsiteX8" fmla="*/ 388144 w 588169"/>
                <a:gd name="connsiteY8" fmla="*/ 1740694 h 1788319"/>
                <a:gd name="connsiteX9" fmla="*/ 400050 w 588169"/>
                <a:gd name="connsiteY9" fmla="*/ 1759744 h 1788319"/>
                <a:gd name="connsiteX10" fmla="*/ 409575 w 588169"/>
                <a:gd name="connsiteY10" fmla="*/ 1771650 h 1788319"/>
                <a:gd name="connsiteX11" fmla="*/ 423863 w 588169"/>
                <a:gd name="connsiteY11" fmla="*/ 1781175 h 1788319"/>
                <a:gd name="connsiteX12" fmla="*/ 435769 w 588169"/>
                <a:gd name="connsiteY12" fmla="*/ 1785938 h 1788319"/>
                <a:gd name="connsiteX13" fmla="*/ 457200 w 588169"/>
                <a:gd name="connsiteY13" fmla="*/ 1788319 h 1788319"/>
                <a:gd name="connsiteX14" fmla="*/ 481013 w 588169"/>
                <a:gd name="connsiteY14" fmla="*/ 1783557 h 1788319"/>
                <a:gd name="connsiteX15" fmla="*/ 497682 w 588169"/>
                <a:gd name="connsiteY15" fmla="*/ 1771650 h 1788319"/>
                <a:gd name="connsiteX16" fmla="*/ 519113 w 588169"/>
                <a:gd name="connsiteY16" fmla="*/ 1752600 h 1788319"/>
                <a:gd name="connsiteX17" fmla="*/ 535782 w 588169"/>
                <a:gd name="connsiteY17" fmla="*/ 1731169 h 1788319"/>
                <a:gd name="connsiteX18" fmla="*/ 552450 w 588169"/>
                <a:gd name="connsiteY18" fmla="*/ 1702594 h 1788319"/>
                <a:gd name="connsiteX19" fmla="*/ 566738 w 588169"/>
                <a:gd name="connsiteY19" fmla="*/ 1666875 h 1788319"/>
                <a:gd name="connsiteX20" fmla="*/ 576263 w 588169"/>
                <a:gd name="connsiteY20" fmla="*/ 1631157 h 1788319"/>
                <a:gd name="connsiteX21" fmla="*/ 585788 w 588169"/>
                <a:gd name="connsiteY21" fmla="*/ 1581150 h 1788319"/>
                <a:gd name="connsiteX22" fmla="*/ 588169 w 588169"/>
                <a:gd name="connsiteY22" fmla="*/ 1538288 h 1788319"/>
                <a:gd name="connsiteX23" fmla="*/ 585788 w 588169"/>
                <a:gd name="connsiteY23" fmla="*/ 1509713 h 1788319"/>
                <a:gd name="connsiteX24" fmla="*/ 573882 w 588169"/>
                <a:gd name="connsiteY24" fmla="*/ 1490663 h 1788319"/>
                <a:gd name="connsiteX25" fmla="*/ 547688 w 588169"/>
                <a:gd name="connsiteY25" fmla="*/ 1457325 h 1788319"/>
                <a:gd name="connsiteX26" fmla="*/ 521494 w 588169"/>
                <a:gd name="connsiteY26" fmla="*/ 1419225 h 1788319"/>
                <a:gd name="connsiteX27" fmla="*/ 492919 w 588169"/>
                <a:gd name="connsiteY27" fmla="*/ 1371600 h 1788319"/>
                <a:gd name="connsiteX28" fmla="*/ 471488 w 588169"/>
                <a:gd name="connsiteY28" fmla="*/ 1304925 h 1788319"/>
                <a:gd name="connsiteX29" fmla="*/ 450057 w 588169"/>
                <a:gd name="connsiteY29" fmla="*/ 1209675 h 1788319"/>
                <a:gd name="connsiteX30" fmla="*/ 435769 w 588169"/>
                <a:gd name="connsiteY30" fmla="*/ 1121569 h 1788319"/>
                <a:gd name="connsiteX31" fmla="*/ 383382 w 588169"/>
                <a:gd name="connsiteY31" fmla="*/ 954882 h 1788319"/>
                <a:gd name="connsiteX32" fmla="*/ 338138 w 588169"/>
                <a:gd name="connsiteY32" fmla="*/ 771525 h 1788319"/>
                <a:gd name="connsiteX33" fmla="*/ 307182 w 588169"/>
                <a:gd name="connsiteY33" fmla="*/ 642938 h 1788319"/>
                <a:gd name="connsiteX34" fmla="*/ 288132 w 588169"/>
                <a:gd name="connsiteY34" fmla="*/ 547688 h 1788319"/>
                <a:gd name="connsiteX35" fmla="*/ 264319 w 588169"/>
                <a:gd name="connsiteY35" fmla="*/ 402432 h 1788319"/>
                <a:gd name="connsiteX36" fmla="*/ 254794 w 588169"/>
                <a:gd name="connsiteY36" fmla="*/ 359569 h 1788319"/>
                <a:gd name="connsiteX37" fmla="*/ 252413 w 588169"/>
                <a:gd name="connsiteY37" fmla="*/ 326232 h 1788319"/>
                <a:gd name="connsiteX38" fmla="*/ 252413 w 588169"/>
                <a:gd name="connsiteY38" fmla="*/ 288132 h 1788319"/>
                <a:gd name="connsiteX39" fmla="*/ 257175 w 588169"/>
                <a:gd name="connsiteY39" fmla="*/ 245269 h 1788319"/>
                <a:gd name="connsiteX40" fmla="*/ 269082 w 588169"/>
                <a:gd name="connsiteY40" fmla="*/ 197644 h 1788319"/>
                <a:gd name="connsiteX41" fmla="*/ 283369 w 588169"/>
                <a:gd name="connsiteY41" fmla="*/ 152400 h 1788319"/>
                <a:gd name="connsiteX42" fmla="*/ 321469 w 588169"/>
                <a:gd name="connsiteY42" fmla="*/ 78582 h 1788319"/>
                <a:gd name="connsiteX43" fmla="*/ 340519 w 588169"/>
                <a:gd name="connsiteY43" fmla="*/ 40482 h 1788319"/>
                <a:gd name="connsiteX44" fmla="*/ 342900 w 588169"/>
                <a:gd name="connsiteY44" fmla="*/ 26194 h 1788319"/>
                <a:gd name="connsiteX45" fmla="*/ 342900 w 588169"/>
                <a:gd name="connsiteY45" fmla="*/ 14288 h 1788319"/>
                <a:gd name="connsiteX46" fmla="*/ 340519 w 588169"/>
                <a:gd name="connsiteY46" fmla="*/ 4763 h 1788319"/>
                <a:gd name="connsiteX47" fmla="*/ 338138 w 588169"/>
                <a:gd name="connsiteY47" fmla="*/ 0 h 1788319"/>
                <a:gd name="connsiteX48" fmla="*/ 330994 w 588169"/>
                <a:gd name="connsiteY48" fmla="*/ 0 h 1788319"/>
                <a:gd name="connsiteX49" fmla="*/ 314325 w 588169"/>
                <a:gd name="connsiteY49" fmla="*/ 2382 h 1788319"/>
                <a:gd name="connsiteX50" fmla="*/ 271463 w 588169"/>
                <a:gd name="connsiteY50" fmla="*/ 23813 h 1788319"/>
                <a:gd name="connsiteX51" fmla="*/ 219075 w 588169"/>
                <a:gd name="connsiteY51" fmla="*/ 64294 h 1788319"/>
                <a:gd name="connsiteX52" fmla="*/ 159544 w 588169"/>
                <a:gd name="connsiteY52" fmla="*/ 114300 h 1788319"/>
                <a:gd name="connsiteX53" fmla="*/ 102394 w 588169"/>
                <a:gd name="connsiteY53" fmla="*/ 171450 h 1788319"/>
                <a:gd name="connsiteX54" fmla="*/ 42863 w 588169"/>
                <a:gd name="connsiteY54" fmla="*/ 233363 h 1788319"/>
                <a:gd name="connsiteX55" fmla="*/ 21432 w 588169"/>
                <a:gd name="connsiteY55" fmla="*/ 264319 h 1788319"/>
                <a:gd name="connsiteX56" fmla="*/ 7144 w 588169"/>
                <a:gd name="connsiteY56" fmla="*/ 295275 h 1788319"/>
                <a:gd name="connsiteX57" fmla="*/ 0 w 588169"/>
                <a:gd name="connsiteY57" fmla="*/ 326232 h 1788319"/>
                <a:gd name="connsiteX58" fmla="*/ 0 w 588169"/>
                <a:gd name="connsiteY58" fmla="*/ 345282 h 1788319"/>
                <a:gd name="connsiteX59" fmla="*/ 9525 w 588169"/>
                <a:gd name="connsiteY59" fmla="*/ 376238 h 1788319"/>
                <a:gd name="connsiteX60" fmla="*/ 40482 w 588169"/>
                <a:gd name="connsiteY60" fmla="*/ 435769 h 1788319"/>
                <a:gd name="connsiteX61" fmla="*/ 88107 w 588169"/>
                <a:gd name="connsiteY61" fmla="*/ 545307 h 1788319"/>
                <a:gd name="connsiteX62" fmla="*/ 133350 w 588169"/>
                <a:gd name="connsiteY62" fmla="*/ 676275 h 1788319"/>
                <a:gd name="connsiteX63" fmla="*/ 157163 w 588169"/>
                <a:gd name="connsiteY63" fmla="*/ 762000 h 178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88169" h="1788319">
                  <a:moveTo>
                    <a:pt x="157163" y="762000"/>
                  </a:moveTo>
                  <a:lnTo>
                    <a:pt x="180975" y="847725"/>
                  </a:lnTo>
                  <a:lnTo>
                    <a:pt x="204788" y="945357"/>
                  </a:lnTo>
                  <a:lnTo>
                    <a:pt x="271463" y="1288257"/>
                  </a:lnTo>
                  <a:lnTo>
                    <a:pt x="309563" y="1464469"/>
                  </a:lnTo>
                  <a:lnTo>
                    <a:pt x="342900" y="1607344"/>
                  </a:lnTo>
                  <a:lnTo>
                    <a:pt x="364332" y="1683544"/>
                  </a:lnTo>
                  <a:lnTo>
                    <a:pt x="376238" y="1716882"/>
                  </a:lnTo>
                  <a:lnTo>
                    <a:pt x="388144" y="1740694"/>
                  </a:lnTo>
                  <a:lnTo>
                    <a:pt x="400050" y="1759744"/>
                  </a:lnTo>
                  <a:lnTo>
                    <a:pt x="409575" y="1771650"/>
                  </a:lnTo>
                  <a:lnTo>
                    <a:pt x="423863" y="1781175"/>
                  </a:lnTo>
                  <a:lnTo>
                    <a:pt x="435769" y="1785938"/>
                  </a:lnTo>
                  <a:lnTo>
                    <a:pt x="457200" y="1788319"/>
                  </a:lnTo>
                  <a:lnTo>
                    <a:pt x="481013" y="1783557"/>
                  </a:lnTo>
                  <a:lnTo>
                    <a:pt x="497682" y="1771650"/>
                  </a:lnTo>
                  <a:lnTo>
                    <a:pt x="519113" y="1752600"/>
                  </a:lnTo>
                  <a:lnTo>
                    <a:pt x="535782" y="1731169"/>
                  </a:lnTo>
                  <a:lnTo>
                    <a:pt x="552450" y="1702594"/>
                  </a:lnTo>
                  <a:lnTo>
                    <a:pt x="566738" y="1666875"/>
                  </a:lnTo>
                  <a:lnTo>
                    <a:pt x="576263" y="1631157"/>
                  </a:lnTo>
                  <a:lnTo>
                    <a:pt x="585788" y="1581150"/>
                  </a:lnTo>
                  <a:lnTo>
                    <a:pt x="588169" y="1538288"/>
                  </a:lnTo>
                  <a:lnTo>
                    <a:pt x="585788" y="1509713"/>
                  </a:lnTo>
                  <a:lnTo>
                    <a:pt x="573882" y="1490663"/>
                  </a:lnTo>
                  <a:lnTo>
                    <a:pt x="547688" y="1457325"/>
                  </a:lnTo>
                  <a:lnTo>
                    <a:pt x="521494" y="1419225"/>
                  </a:lnTo>
                  <a:lnTo>
                    <a:pt x="492919" y="1371600"/>
                  </a:lnTo>
                  <a:lnTo>
                    <a:pt x="471488" y="1304925"/>
                  </a:lnTo>
                  <a:lnTo>
                    <a:pt x="450057" y="1209675"/>
                  </a:lnTo>
                  <a:lnTo>
                    <a:pt x="435769" y="1121569"/>
                  </a:lnTo>
                  <a:lnTo>
                    <a:pt x="383382" y="954882"/>
                  </a:lnTo>
                  <a:lnTo>
                    <a:pt x="338138" y="771525"/>
                  </a:lnTo>
                  <a:lnTo>
                    <a:pt x="307182" y="642938"/>
                  </a:lnTo>
                  <a:lnTo>
                    <a:pt x="288132" y="547688"/>
                  </a:lnTo>
                  <a:lnTo>
                    <a:pt x="264319" y="402432"/>
                  </a:lnTo>
                  <a:lnTo>
                    <a:pt x="254794" y="359569"/>
                  </a:lnTo>
                  <a:lnTo>
                    <a:pt x="252413" y="326232"/>
                  </a:lnTo>
                  <a:lnTo>
                    <a:pt x="252413" y="288132"/>
                  </a:lnTo>
                  <a:lnTo>
                    <a:pt x="257175" y="245269"/>
                  </a:lnTo>
                  <a:lnTo>
                    <a:pt x="269082" y="197644"/>
                  </a:lnTo>
                  <a:lnTo>
                    <a:pt x="283369" y="152400"/>
                  </a:lnTo>
                  <a:lnTo>
                    <a:pt x="321469" y="78582"/>
                  </a:lnTo>
                  <a:lnTo>
                    <a:pt x="340519" y="40482"/>
                  </a:lnTo>
                  <a:lnTo>
                    <a:pt x="342900" y="26194"/>
                  </a:lnTo>
                  <a:lnTo>
                    <a:pt x="342900" y="14288"/>
                  </a:lnTo>
                  <a:lnTo>
                    <a:pt x="340519" y="4763"/>
                  </a:lnTo>
                  <a:lnTo>
                    <a:pt x="338138" y="0"/>
                  </a:lnTo>
                  <a:lnTo>
                    <a:pt x="330994" y="0"/>
                  </a:lnTo>
                  <a:lnTo>
                    <a:pt x="314325" y="2382"/>
                  </a:lnTo>
                  <a:lnTo>
                    <a:pt x="271463" y="23813"/>
                  </a:lnTo>
                  <a:lnTo>
                    <a:pt x="219075" y="64294"/>
                  </a:lnTo>
                  <a:lnTo>
                    <a:pt x="159544" y="114300"/>
                  </a:lnTo>
                  <a:lnTo>
                    <a:pt x="102394" y="171450"/>
                  </a:lnTo>
                  <a:lnTo>
                    <a:pt x="42863" y="233363"/>
                  </a:lnTo>
                  <a:lnTo>
                    <a:pt x="21432" y="264319"/>
                  </a:lnTo>
                  <a:lnTo>
                    <a:pt x="7144" y="295275"/>
                  </a:lnTo>
                  <a:lnTo>
                    <a:pt x="0" y="326232"/>
                  </a:lnTo>
                  <a:lnTo>
                    <a:pt x="0" y="345282"/>
                  </a:lnTo>
                  <a:lnTo>
                    <a:pt x="9525" y="376238"/>
                  </a:lnTo>
                  <a:lnTo>
                    <a:pt x="40482" y="435769"/>
                  </a:lnTo>
                  <a:lnTo>
                    <a:pt x="88107" y="545307"/>
                  </a:lnTo>
                  <a:lnTo>
                    <a:pt x="133350" y="676275"/>
                  </a:lnTo>
                  <a:lnTo>
                    <a:pt x="157163" y="762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76E8C13F-8339-49D6-8E3A-BECB72CA199C}"/>
                </a:ext>
              </a:extLst>
            </p:cNvPr>
            <p:cNvSpPr/>
            <p:nvPr/>
          </p:nvSpPr>
          <p:spPr>
            <a:xfrm rot="16200000">
              <a:off x="1508919" y="3480594"/>
              <a:ext cx="4264025" cy="592137"/>
            </a:xfrm>
            <a:custGeom>
              <a:avLst/>
              <a:gdLst>
                <a:gd name="connsiteX0" fmla="*/ 1229591 w 4263736"/>
                <a:gd name="connsiteY0" fmla="*/ 138545 h 592282"/>
                <a:gd name="connsiteX1" fmla="*/ 1676400 w 4263736"/>
                <a:gd name="connsiteY1" fmla="*/ 148936 h 592282"/>
                <a:gd name="connsiteX2" fmla="*/ 1863436 w 4263736"/>
                <a:gd name="connsiteY2" fmla="*/ 152400 h 592282"/>
                <a:gd name="connsiteX3" fmla="*/ 2047009 w 4263736"/>
                <a:gd name="connsiteY3" fmla="*/ 173182 h 592282"/>
                <a:gd name="connsiteX4" fmla="*/ 2317173 w 4263736"/>
                <a:gd name="connsiteY4" fmla="*/ 173182 h 592282"/>
                <a:gd name="connsiteX5" fmla="*/ 2594263 w 4263736"/>
                <a:gd name="connsiteY5" fmla="*/ 180109 h 592282"/>
                <a:gd name="connsiteX6" fmla="*/ 2989118 w 4263736"/>
                <a:gd name="connsiteY6" fmla="*/ 193963 h 592282"/>
                <a:gd name="connsiteX7" fmla="*/ 3224645 w 4263736"/>
                <a:gd name="connsiteY7" fmla="*/ 221672 h 592282"/>
                <a:gd name="connsiteX8" fmla="*/ 3460173 w 4263736"/>
                <a:gd name="connsiteY8" fmla="*/ 232063 h 592282"/>
                <a:gd name="connsiteX9" fmla="*/ 3643745 w 4263736"/>
                <a:gd name="connsiteY9" fmla="*/ 242454 h 592282"/>
                <a:gd name="connsiteX10" fmla="*/ 3896591 w 4263736"/>
                <a:gd name="connsiteY10" fmla="*/ 259772 h 592282"/>
                <a:gd name="connsiteX11" fmla="*/ 3938154 w 4263736"/>
                <a:gd name="connsiteY11" fmla="*/ 259772 h 592282"/>
                <a:gd name="connsiteX12" fmla="*/ 3958936 w 4263736"/>
                <a:gd name="connsiteY12" fmla="*/ 252845 h 592282"/>
                <a:gd name="connsiteX13" fmla="*/ 3990109 w 4263736"/>
                <a:gd name="connsiteY13" fmla="*/ 238991 h 592282"/>
                <a:gd name="connsiteX14" fmla="*/ 4059382 w 4263736"/>
                <a:gd name="connsiteY14" fmla="*/ 173182 h 592282"/>
                <a:gd name="connsiteX15" fmla="*/ 4135582 w 4263736"/>
                <a:gd name="connsiteY15" fmla="*/ 76200 h 592282"/>
                <a:gd name="connsiteX16" fmla="*/ 4170218 w 4263736"/>
                <a:gd name="connsiteY16" fmla="*/ 34636 h 592282"/>
                <a:gd name="connsiteX17" fmla="*/ 4197927 w 4263736"/>
                <a:gd name="connsiteY17" fmla="*/ 10391 h 592282"/>
                <a:gd name="connsiteX18" fmla="*/ 4208318 w 4263736"/>
                <a:gd name="connsiteY18" fmla="*/ 3463 h 592282"/>
                <a:gd name="connsiteX19" fmla="*/ 4225636 w 4263736"/>
                <a:gd name="connsiteY19" fmla="*/ 0 h 592282"/>
                <a:gd name="connsiteX20" fmla="*/ 4239491 w 4263736"/>
                <a:gd name="connsiteY20" fmla="*/ 3463 h 592282"/>
                <a:gd name="connsiteX21" fmla="*/ 4246418 w 4263736"/>
                <a:gd name="connsiteY21" fmla="*/ 10391 h 592282"/>
                <a:gd name="connsiteX22" fmla="*/ 4256809 w 4263736"/>
                <a:gd name="connsiteY22" fmla="*/ 24245 h 592282"/>
                <a:gd name="connsiteX23" fmla="*/ 4263736 w 4263736"/>
                <a:gd name="connsiteY23" fmla="*/ 58882 h 592282"/>
                <a:gd name="connsiteX24" fmla="*/ 4263736 w 4263736"/>
                <a:gd name="connsiteY24" fmla="*/ 103909 h 592282"/>
                <a:gd name="connsiteX25" fmla="*/ 4260273 w 4263736"/>
                <a:gd name="connsiteY25" fmla="*/ 148936 h 592282"/>
                <a:gd name="connsiteX26" fmla="*/ 4242954 w 4263736"/>
                <a:gd name="connsiteY26" fmla="*/ 221672 h 592282"/>
                <a:gd name="connsiteX27" fmla="*/ 4215245 w 4263736"/>
                <a:gd name="connsiteY27" fmla="*/ 301336 h 592282"/>
                <a:gd name="connsiteX28" fmla="*/ 4163291 w 4263736"/>
                <a:gd name="connsiteY28" fmla="*/ 415636 h 592282"/>
                <a:gd name="connsiteX29" fmla="*/ 4145973 w 4263736"/>
                <a:gd name="connsiteY29" fmla="*/ 446809 h 592282"/>
                <a:gd name="connsiteX30" fmla="*/ 4107873 w 4263736"/>
                <a:gd name="connsiteY30" fmla="*/ 498763 h 592282"/>
                <a:gd name="connsiteX31" fmla="*/ 4076700 w 4263736"/>
                <a:gd name="connsiteY31" fmla="*/ 533400 h 592282"/>
                <a:gd name="connsiteX32" fmla="*/ 4038600 w 4263736"/>
                <a:gd name="connsiteY32" fmla="*/ 568036 h 592282"/>
                <a:gd name="connsiteX33" fmla="*/ 4007427 w 4263736"/>
                <a:gd name="connsiteY33" fmla="*/ 588818 h 592282"/>
                <a:gd name="connsiteX34" fmla="*/ 3979718 w 4263736"/>
                <a:gd name="connsiteY34" fmla="*/ 592282 h 592282"/>
                <a:gd name="connsiteX35" fmla="*/ 3955473 w 4263736"/>
                <a:gd name="connsiteY35" fmla="*/ 592282 h 592282"/>
                <a:gd name="connsiteX36" fmla="*/ 3931227 w 4263736"/>
                <a:gd name="connsiteY36" fmla="*/ 574963 h 592282"/>
                <a:gd name="connsiteX37" fmla="*/ 3906982 w 4263736"/>
                <a:gd name="connsiteY37" fmla="*/ 554182 h 592282"/>
                <a:gd name="connsiteX38" fmla="*/ 3855027 w 4263736"/>
                <a:gd name="connsiteY38" fmla="*/ 519545 h 592282"/>
                <a:gd name="connsiteX39" fmla="*/ 3806536 w 4263736"/>
                <a:gd name="connsiteY39" fmla="*/ 491836 h 592282"/>
                <a:gd name="connsiteX40" fmla="*/ 3778827 w 4263736"/>
                <a:gd name="connsiteY40" fmla="*/ 481445 h 592282"/>
                <a:gd name="connsiteX41" fmla="*/ 3647209 w 4263736"/>
                <a:gd name="connsiteY41" fmla="*/ 464127 h 592282"/>
                <a:gd name="connsiteX42" fmla="*/ 3387436 w 4263736"/>
                <a:gd name="connsiteY42" fmla="*/ 443345 h 592282"/>
                <a:gd name="connsiteX43" fmla="*/ 3266209 w 4263736"/>
                <a:gd name="connsiteY43" fmla="*/ 439882 h 592282"/>
                <a:gd name="connsiteX44" fmla="*/ 3013363 w 4263736"/>
                <a:gd name="connsiteY44" fmla="*/ 415636 h 592282"/>
                <a:gd name="connsiteX45" fmla="*/ 2680854 w 4263736"/>
                <a:gd name="connsiteY45" fmla="*/ 401782 h 592282"/>
                <a:gd name="connsiteX46" fmla="*/ 2178627 w 4263736"/>
                <a:gd name="connsiteY46" fmla="*/ 374072 h 592282"/>
                <a:gd name="connsiteX47" fmla="*/ 1922318 w 4263736"/>
                <a:gd name="connsiteY47" fmla="*/ 374072 h 592282"/>
                <a:gd name="connsiteX48" fmla="*/ 1607127 w 4263736"/>
                <a:gd name="connsiteY48" fmla="*/ 367145 h 592282"/>
                <a:gd name="connsiteX49" fmla="*/ 1347354 w 4263736"/>
                <a:gd name="connsiteY49" fmla="*/ 363682 h 592282"/>
                <a:gd name="connsiteX50" fmla="*/ 1039091 w 4263736"/>
                <a:gd name="connsiteY50" fmla="*/ 363682 h 592282"/>
                <a:gd name="connsiteX51" fmla="*/ 675409 w 4263736"/>
                <a:gd name="connsiteY51" fmla="*/ 363682 h 592282"/>
                <a:gd name="connsiteX52" fmla="*/ 363682 w 4263736"/>
                <a:gd name="connsiteY52" fmla="*/ 370609 h 592282"/>
                <a:gd name="connsiteX53" fmla="*/ 287482 w 4263736"/>
                <a:gd name="connsiteY53" fmla="*/ 374072 h 592282"/>
                <a:gd name="connsiteX54" fmla="*/ 238991 w 4263736"/>
                <a:gd name="connsiteY54" fmla="*/ 353291 h 592282"/>
                <a:gd name="connsiteX55" fmla="*/ 162791 w 4263736"/>
                <a:gd name="connsiteY55" fmla="*/ 318654 h 592282"/>
                <a:gd name="connsiteX56" fmla="*/ 110836 w 4263736"/>
                <a:gd name="connsiteY56" fmla="*/ 294409 h 592282"/>
                <a:gd name="connsiteX57" fmla="*/ 72736 w 4263736"/>
                <a:gd name="connsiteY57" fmla="*/ 277091 h 592282"/>
                <a:gd name="connsiteX58" fmla="*/ 38100 w 4263736"/>
                <a:gd name="connsiteY58" fmla="*/ 256309 h 592282"/>
                <a:gd name="connsiteX59" fmla="*/ 17318 w 4263736"/>
                <a:gd name="connsiteY59" fmla="*/ 238991 h 592282"/>
                <a:gd name="connsiteX60" fmla="*/ 6927 w 4263736"/>
                <a:gd name="connsiteY60" fmla="*/ 221672 h 592282"/>
                <a:gd name="connsiteX61" fmla="*/ 0 w 4263736"/>
                <a:gd name="connsiteY61" fmla="*/ 204354 h 592282"/>
                <a:gd name="connsiteX62" fmla="*/ 0 w 4263736"/>
                <a:gd name="connsiteY62" fmla="*/ 176645 h 592282"/>
                <a:gd name="connsiteX63" fmla="*/ 10391 w 4263736"/>
                <a:gd name="connsiteY63" fmla="*/ 145472 h 592282"/>
                <a:gd name="connsiteX64" fmla="*/ 24245 w 4263736"/>
                <a:gd name="connsiteY64" fmla="*/ 124691 h 592282"/>
                <a:gd name="connsiteX65" fmla="*/ 574963 w 4263736"/>
                <a:gd name="connsiteY65" fmla="*/ 124691 h 592282"/>
                <a:gd name="connsiteX66" fmla="*/ 796636 w 4263736"/>
                <a:gd name="connsiteY66" fmla="*/ 131618 h 592282"/>
                <a:gd name="connsiteX67" fmla="*/ 1229591 w 4263736"/>
                <a:gd name="connsiteY67" fmla="*/ 138545 h 592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263736" h="592282">
                  <a:moveTo>
                    <a:pt x="1229591" y="138545"/>
                  </a:moveTo>
                  <a:lnTo>
                    <a:pt x="1676400" y="148936"/>
                  </a:lnTo>
                  <a:lnTo>
                    <a:pt x="1863436" y="152400"/>
                  </a:lnTo>
                  <a:lnTo>
                    <a:pt x="2047009" y="173182"/>
                  </a:lnTo>
                  <a:lnTo>
                    <a:pt x="2317173" y="173182"/>
                  </a:lnTo>
                  <a:lnTo>
                    <a:pt x="2594263" y="180109"/>
                  </a:lnTo>
                  <a:lnTo>
                    <a:pt x="2989118" y="193963"/>
                  </a:lnTo>
                  <a:lnTo>
                    <a:pt x="3224645" y="221672"/>
                  </a:lnTo>
                  <a:lnTo>
                    <a:pt x="3460173" y="232063"/>
                  </a:lnTo>
                  <a:lnTo>
                    <a:pt x="3643745" y="242454"/>
                  </a:lnTo>
                  <a:lnTo>
                    <a:pt x="3896591" y="259772"/>
                  </a:lnTo>
                  <a:lnTo>
                    <a:pt x="3938154" y="259772"/>
                  </a:lnTo>
                  <a:lnTo>
                    <a:pt x="3958936" y="252845"/>
                  </a:lnTo>
                  <a:lnTo>
                    <a:pt x="3990109" y="238991"/>
                  </a:lnTo>
                  <a:lnTo>
                    <a:pt x="4059382" y="173182"/>
                  </a:lnTo>
                  <a:lnTo>
                    <a:pt x="4135582" y="76200"/>
                  </a:lnTo>
                  <a:lnTo>
                    <a:pt x="4170218" y="34636"/>
                  </a:lnTo>
                  <a:lnTo>
                    <a:pt x="4197927" y="10391"/>
                  </a:lnTo>
                  <a:lnTo>
                    <a:pt x="4208318" y="3463"/>
                  </a:lnTo>
                  <a:lnTo>
                    <a:pt x="4225636" y="0"/>
                  </a:lnTo>
                  <a:lnTo>
                    <a:pt x="4239491" y="3463"/>
                  </a:lnTo>
                  <a:lnTo>
                    <a:pt x="4246418" y="10391"/>
                  </a:lnTo>
                  <a:lnTo>
                    <a:pt x="4256809" y="24245"/>
                  </a:lnTo>
                  <a:lnTo>
                    <a:pt x="4263736" y="58882"/>
                  </a:lnTo>
                  <a:lnTo>
                    <a:pt x="4263736" y="103909"/>
                  </a:lnTo>
                  <a:lnTo>
                    <a:pt x="4260273" y="148936"/>
                  </a:lnTo>
                  <a:lnTo>
                    <a:pt x="4242954" y="221672"/>
                  </a:lnTo>
                  <a:lnTo>
                    <a:pt x="4215245" y="301336"/>
                  </a:lnTo>
                  <a:lnTo>
                    <a:pt x="4163291" y="415636"/>
                  </a:lnTo>
                  <a:lnTo>
                    <a:pt x="4145973" y="446809"/>
                  </a:lnTo>
                  <a:lnTo>
                    <a:pt x="4107873" y="498763"/>
                  </a:lnTo>
                  <a:lnTo>
                    <a:pt x="4076700" y="533400"/>
                  </a:lnTo>
                  <a:lnTo>
                    <a:pt x="4038600" y="568036"/>
                  </a:lnTo>
                  <a:lnTo>
                    <a:pt x="4007427" y="588818"/>
                  </a:lnTo>
                  <a:lnTo>
                    <a:pt x="3979718" y="592282"/>
                  </a:lnTo>
                  <a:lnTo>
                    <a:pt x="3955473" y="592282"/>
                  </a:lnTo>
                  <a:lnTo>
                    <a:pt x="3931227" y="574963"/>
                  </a:lnTo>
                  <a:lnTo>
                    <a:pt x="3906982" y="554182"/>
                  </a:lnTo>
                  <a:lnTo>
                    <a:pt x="3855027" y="519545"/>
                  </a:lnTo>
                  <a:lnTo>
                    <a:pt x="3806536" y="491836"/>
                  </a:lnTo>
                  <a:lnTo>
                    <a:pt x="3778827" y="481445"/>
                  </a:lnTo>
                  <a:lnTo>
                    <a:pt x="3647209" y="464127"/>
                  </a:lnTo>
                  <a:lnTo>
                    <a:pt x="3387436" y="443345"/>
                  </a:lnTo>
                  <a:lnTo>
                    <a:pt x="3266209" y="439882"/>
                  </a:lnTo>
                  <a:lnTo>
                    <a:pt x="3013363" y="415636"/>
                  </a:lnTo>
                  <a:lnTo>
                    <a:pt x="2680854" y="401782"/>
                  </a:lnTo>
                  <a:lnTo>
                    <a:pt x="2178627" y="374072"/>
                  </a:lnTo>
                  <a:lnTo>
                    <a:pt x="1922318" y="374072"/>
                  </a:lnTo>
                  <a:lnTo>
                    <a:pt x="1607127" y="367145"/>
                  </a:lnTo>
                  <a:lnTo>
                    <a:pt x="1347354" y="363682"/>
                  </a:lnTo>
                  <a:lnTo>
                    <a:pt x="1039091" y="363682"/>
                  </a:lnTo>
                  <a:lnTo>
                    <a:pt x="675409" y="363682"/>
                  </a:lnTo>
                  <a:lnTo>
                    <a:pt x="363682" y="370609"/>
                  </a:lnTo>
                  <a:lnTo>
                    <a:pt x="287482" y="374072"/>
                  </a:lnTo>
                  <a:lnTo>
                    <a:pt x="238991" y="353291"/>
                  </a:lnTo>
                  <a:lnTo>
                    <a:pt x="162791" y="318654"/>
                  </a:lnTo>
                  <a:lnTo>
                    <a:pt x="110836" y="294409"/>
                  </a:lnTo>
                  <a:lnTo>
                    <a:pt x="72736" y="277091"/>
                  </a:lnTo>
                  <a:lnTo>
                    <a:pt x="38100" y="256309"/>
                  </a:lnTo>
                  <a:lnTo>
                    <a:pt x="17318" y="238991"/>
                  </a:lnTo>
                  <a:lnTo>
                    <a:pt x="6927" y="221672"/>
                  </a:lnTo>
                  <a:lnTo>
                    <a:pt x="0" y="204354"/>
                  </a:lnTo>
                  <a:lnTo>
                    <a:pt x="0" y="176645"/>
                  </a:lnTo>
                  <a:lnTo>
                    <a:pt x="10391" y="145472"/>
                  </a:lnTo>
                  <a:lnTo>
                    <a:pt x="24245" y="124691"/>
                  </a:lnTo>
                  <a:lnTo>
                    <a:pt x="574963" y="124691"/>
                  </a:lnTo>
                  <a:lnTo>
                    <a:pt x="796636" y="131618"/>
                  </a:lnTo>
                  <a:lnTo>
                    <a:pt x="1229591" y="1385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EE59EA14-07EE-4272-92D5-B1BB2E4C3027}"/>
                </a:ext>
              </a:extLst>
            </p:cNvPr>
            <p:cNvSpPr/>
            <p:nvPr/>
          </p:nvSpPr>
          <p:spPr>
            <a:xfrm rot="16200000">
              <a:off x="2828132" y="5188744"/>
              <a:ext cx="744537" cy="688975"/>
            </a:xfrm>
            <a:custGeom>
              <a:avLst/>
              <a:gdLst>
                <a:gd name="connsiteX0" fmla="*/ 678656 w 745331"/>
                <a:gd name="connsiteY0" fmla="*/ 190500 h 688181"/>
                <a:gd name="connsiteX1" fmla="*/ 621506 w 745331"/>
                <a:gd name="connsiteY1" fmla="*/ 323850 h 688181"/>
                <a:gd name="connsiteX2" fmla="*/ 559593 w 745331"/>
                <a:gd name="connsiteY2" fmla="*/ 469106 h 688181"/>
                <a:gd name="connsiteX3" fmla="*/ 545306 w 745331"/>
                <a:gd name="connsiteY3" fmla="*/ 500063 h 688181"/>
                <a:gd name="connsiteX4" fmla="*/ 535781 w 745331"/>
                <a:gd name="connsiteY4" fmla="*/ 523875 h 688181"/>
                <a:gd name="connsiteX5" fmla="*/ 531018 w 745331"/>
                <a:gd name="connsiteY5" fmla="*/ 550069 h 688181"/>
                <a:gd name="connsiteX6" fmla="*/ 535781 w 745331"/>
                <a:gd name="connsiteY6" fmla="*/ 576263 h 688181"/>
                <a:gd name="connsiteX7" fmla="*/ 550068 w 745331"/>
                <a:gd name="connsiteY7" fmla="*/ 597694 h 688181"/>
                <a:gd name="connsiteX8" fmla="*/ 569118 w 745331"/>
                <a:gd name="connsiteY8" fmla="*/ 607219 h 688181"/>
                <a:gd name="connsiteX9" fmla="*/ 597693 w 745331"/>
                <a:gd name="connsiteY9" fmla="*/ 614363 h 688181"/>
                <a:gd name="connsiteX10" fmla="*/ 711993 w 745331"/>
                <a:gd name="connsiteY10" fmla="*/ 621506 h 688181"/>
                <a:gd name="connsiteX11" fmla="*/ 0 w 745331"/>
                <a:gd name="connsiteY11" fmla="*/ 688181 h 688181"/>
                <a:gd name="connsiteX12" fmla="*/ 0 w 745331"/>
                <a:gd name="connsiteY12" fmla="*/ 664369 h 688181"/>
                <a:gd name="connsiteX13" fmla="*/ 9525 w 745331"/>
                <a:gd name="connsiteY13" fmla="*/ 633413 h 688181"/>
                <a:gd name="connsiteX14" fmla="*/ 30956 w 745331"/>
                <a:gd name="connsiteY14" fmla="*/ 604838 h 688181"/>
                <a:gd name="connsiteX15" fmla="*/ 50006 w 745331"/>
                <a:gd name="connsiteY15" fmla="*/ 588169 h 688181"/>
                <a:gd name="connsiteX16" fmla="*/ 95250 w 745331"/>
                <a:gd name="connsiteY16" fmla="*/ 554831 h 688181"/>
                <a:gd name="connsiteX17" fmla="*/ 157162 w 745331"/>
                <a:gd name="connsiteY17" fmla="*/ 519113 h 688181"/>
                <a:gd name="connsiteX18" fmla="*/ 233362 w 745331"/>
                <a:gd name="connsiteY18" fmla="*/ 476250 h 688181"/>
                <a:gd name="connsiteX19" fmla="*/ 261937 w 745331"/>
                <a:gd name="connsiteY19" fmla="*/ 459581 h 688181"/>
                <a:gd name="connsiteX20" fmla="*/ 278606 w 745331"/>
                <a:gd name="connsiteY20" fmla="*/ 450056 h 688181"/>
                <a:gd name="connsiteX21" fmla="*/ 359568 w 745331"/>
                <a:gd name="connsiteY21" fmla="*/ 373856 h 688181"/>
                <a:gd name="connsiteX22" fmla="*/ 478631 w 745331"/>
                <a:gd name="connsiteY22" fmla="*/ 250031 h 688181"/>
                <a:gd name="connsiteX23" fmla="*/ 631031 w 745331"/>
                <a:gd name="connsiteY23" fmla="*/ 80963 h 688181"/>
                <a:gd name="connsiteX24" fmla="*/ 681037 w 745331"/>
                <a:gd name="connsiteY24" fmla="*/ 23813 h 688181"/>
                <a:gd name="connsiteX25" fmla="*/ 688181 w 745331"/>
                <a:gd name="connsiteY25" fmla="*/ 14288 h 688181"/>
                <a:gd name="connsiteX26" fmla="*/ 697706 w 745331"/>
                <a:gd name="connsiteY26" fmla="*/ 7144 h 688181"/>
                <a:gd name="connsiteX27" fmla="*/ 723900 w 745331"/>
                <a:gd name="connsiteY27" fmla="*/ 0 h 688181"/>
                <a:gd name="connsiteX28" fmla="*/ 733425 w 745331"/>
                <a:gd name="connsiteY28" fmla="*/ 2381 h 688181"/>
                <a:gd name="connsiteX29" fmla="*/ 740568 w 745331"/>
                <a:gd name="connsiteY29" fmla="*/ 7144 h 688181"/>
                <a:gd name="connsiteX30" fmla="*/ 745331 w 745331"/>
                <a:gd name="connsiteY30" fmla="*/ 14288 h 688181"/>
                <a:gd name="connsiteX31" fmla="*/ 742950 w 745331"/>
                <a:gd name="connsiteY31" fmla="*/ 28575 h 688181"/>
                <a:gd name="connsiteX32" fmla="*/ 733425 w 745331"/>
                <a:gd name="connsiteY32" fmla="*/ 54769 h 688181"/>
                <a:gd name="connsiteX33" fmla="*/ 678656 w 745331"/>
                <a:gd name="connsiteY33" fmla="*/ 190500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45331" h="688181">
                  <a:moveTo>
                    <a:pt x="678656" y="190500"/>
                  </a:moveTo>
                  <a:lnTo>
                    <a:pt x="621506" y="323850"/>
                  </a:lnTo>
                  <a:lnTo>
                    <a:pt x="559593" y="469106"/>
                  </a:lnTo>
                  <a:lnTo>
                    <a:pt x="545306" y="500063"/>
                  </a:lnTo>
                  <a:lnTo>
                    <a:pt x="535781" y="523875"/>
                  </a:lnTo>
                  <a:lnTo>
                    <a:pt x="531018" y="550069"/>
                  </a:lnTo>
                  <a:lnTo>
                    <a:pt x="535781" y="576263"/>
                  </a:lnTo>
                  <a:lnTo>
                    <a:pt x="550068" y="597694"/>
                  </a:lnTo>
                  <a:lnTo>
                    <a:pt x="569118" y="607219"/>
                  </a:lnTo>
                  <a:lnTo>
                    <a:pt x="597693" y="614363"/>
                  </a:lnTo>
                  <a:lnTo>
                    <a:pt x="711993" y="621506"/>
                  </a:lnTo>
                  <a:lnTo>
                    <a:pt x="0" y="688181"/>
                  </a:lnTo>
                  <a:lnTo>
                    <a:pt x="0" y="664369"/>
                  </a:lnTo>
                  <a:lnTo>
                    <a:pt x="9525" y="633413"/>
                  </a:lnTo>
                  <a:lnTo>
                    <a:pt x="30956" y="604838"/>
                  </a:lnTo>
                  <a:lnTo>
                    <a:pt x="50006" y="588169"/>
                  </a:lnTo>
                  <a:lnTo>
                    <a:pt x="95250" y="554831"/>
                  </a:lnTo>
                  <a:lnTo>
                    <a:pt x="157162" y="519113"/>
                  </a:lnTo>
                  <a:lnTo>
                    <a:pt x="233362" y="476250"/>
                  </a:lnTo>
                  <a:lnTo>
                    <a:pt x="261937" y="459581"/>
                  </a:lnTo>
                  <a:lnTo>
                    <a:pt x="278606" y="450056"/>
                  </a:lnTo>
                  <a:lnTo>
                    <a:pt x="359568" y="373856"/>
                  </a:lnTo>
                  <a:lnTo>
                    <a:pt x="478631" y="250031"/>
                  </a:lnTo>
                  <a:lnTo>
                    <a:pt x="631031" y="80963"/>
                  </a:lnTo>
                  <a:lnTo>
                    <a:pt x="681037" y="23813"/>
                  </a:lnTo>
                  <a:lnTo>
                    <a:pt x="688181" y="14288"/>
                  </a:lnTo>
                  <a:lnTo>
                    <a:pt x="697706" y="7144"/>
                  </a:lnTo>
                  <a:lnTo>
                    <a:pt x="723900" y="0"/>
                  </a:lnTo>
                  <a:lnTo>
                    <a:pt x="733425" y="2381"/>
                  </a:lnTo>
                  <a:lnTo>
                    <a:pt x="740568" y="7144"/>
                  </a:lnTo>
                  <a:lnTo>
                    <a:pt x="745331" y="14288"/>
                  </a:lnTo>
                  <a:lnTo>
                    <a:pt x="742950" y="28575"/>
                  </a:lnTo>
                  <a:lnTo>
                    <a:pt x="733425" y="54769"/>
                  </a:lnTo>
                  <a:lnTo>
                    <a:pt x="678656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E03F743A-F809-4B36-AAAF-D3E70D067D52}"/>
                </a:ext>
              </a:extLst>
            </p:cNvPr>
            <p:cNvSpPr/>
            <p:nvPr/>
          </p:nvSpPr>
          <p:spPr>
            <a:xfrm rot="16200000">
              <a:off x="2794001" y="3222625"/>
              <a:ext cx="1236662" cy="1620837"/>
            </a:xfrm>
            <a:custGeom>
              <a:avLst/>
              <a:gdLst>
                <a:gd name="connsiteX0" fmla="*/ 416719 w 1235869"/>
                <a:gd name="connsiteY0" fmla="*/ 652463 h 1621632"/>
                <a:gd name="connsiteX1" fmla="*/ 521494 w 1235869"/>
                <a:gd name="connsiteY1" fmla="*/ 814388 h 1621632"/>
                <a:gd name="connsiteX2" fmla="*/ 590550 w 1235869"/>
                <a:gd name="connsiteY2" fmla="*/ 921544 h 1621632"/>
                <a:gd name="connsiteX3" fmla="*/ 719138 w 1235869"/>
                <a:gd name="connsiteY3" fmla="*/ 1107282 h 1621632"/>
                <a:gd name="connsiteX4" fmla="*/ 828675 w 1235869"/>
                <a:gd name="connsiteY4" fmla="*/ 1226344 h 1621632"/>
                <a:gd name="connsiteX5" fmla="*/ 969169 w 1235869"/>
                <a:gd name="connsiteY5" fmla="*/ 1381125 h 1621632"/>
                <a:gd name="connsiteX6" fmla="*/ 1152525 w 1235869"/>
                <a:gd name="connsiteY6" fmla="*/ 1583532 h 1621632"/>
                <a:gd name="connsiteX7" fmla="*/ 1178719 w 1235869"/>
                <a:gd name="connsiteY7" fmla="*/ 1612107 h 1621632"/>
                <a:gd name="connsiteX8" fmla="*/ 1197769 w 1235869"/>
                <a:gd name="connsiteY8" fmla="*/ 1619250 h 1621632"/>
                <a:gd name="connsiteX9" fmla="*/ 1216819 w 1235869"/>
                <a:gd name="connsiteY9" fmla="*/ 1621632 h 1621632"/>
                <a:gd name="connsiteX10" fmla="*/ 1231107 w 1235869"/>
                <a:gd name="connsiteY10" fmla="*/ 1619250 h 1621632"/>
                <a:gd name="connsiteX11" fmla="*/ 1235869 w 1235869"/>
                <a:gd name="connsiteY11" fmla="*/ 1612107 h 1621632"/>
                <a:gd name="connsiteX12" fmla="*/ 1231107 w 1235869"/>
                <a:gd name="connsiteY12" fmla="*/ 1590675 h 1621632"/>
                <a:gd name="connsiteX13" fmla="*/ 1219200 w 1235869"/>
                <a:gd name="connsiteY13" fmla="*/ 1562100 h 1621632"/>
                <a:gd name="connsiteX14" fmla="*/ 1166813 w 1235869"/>
                <a:gd name="connsiteY14" fmla="*/ 1481138 h 1621632"/>
                <a:gd name="connsiteX15" fmla="*/ 1081088 w 1235869"/>
                <a:gd name="connsiteY15" fmla="*/ 1343025 h 1621632"/>
                <a:gd name="connsiteX16" fmla="*/ 985838 w 1235869"/>
                <a:gd name="connsiteY16" fmla="*/ 1176338 h 1621632"/>
                <a:gd name="connsiteX17" fmla="*/ 942975 w 1235869"/>
                <a:gd name="connsiteY17" fmla="*/ 1100138 h 1621632"/>
                <a:gd name="connsiteX18" fmla="*/ 807244 w 1235869"/>
                <a:gd name="connsiteY18" fmla="*/ 931069 h 1621632"/>
                <a:gd name="connsiteX19" fmla="*/ 709613 w 1235869"/>
                <a:gd name="connsiteY19" fmla="*/ 766763 h 1621632"/>
                <a:gd name="connsiteX20" fmla="*/ 619125 w 1235869"/>
                <a:gd name="connsiteY20" fmla="*/ 609600 h 1621632"/>
                <a:gd name="connsiteX21" fmla="*/ 554832 w 1235869"/>
                <a:gd name="connsiteY21" fmla="*/ 495300 h 1621632"/>
                <a:gd name="connsiteX22" fmla="*/ 504825 w 1235869"/>
                <a:gd name="connsiteY22" fmla="*/ 407194 h 1621632"/>
                <a:gd name="connsiteX23" fmla="*/ 469107 w 1235869"/>
                <a:gd name="connsiteY23" fmla="*/ 345282 h 1621632"/>
                <a:gd name="connsiteX24" fmla="*/ 438150 w 1235869"/>
                <a:gd name="connsiteY24" fmla="*/ 292894 h 1621632"/>
                <a:gd name="connsiteX25" fmla="*/ 428625 w 1235869"/>
                <a:gd name="connsiteY25" fmla="*/ 273844 h 1621632"/>
                <a:gd name="connsiteX26" fmla="*/ 416719 w 1235869"/>
                <a:gd name="connsiteY26" fmla="*/ 228600 h 1621632"/>
                <a:gd name="connsiteX27" fmla="*/ 409575 w 1235869"/>
                <a:gd name="connsiteY27" fmla="*/ 188119 h 1621632"/>
                <a:gd name="connsiteX28" fmla="*/ 411957 w 1235869"/>
                <a:gd name="connsiteY28" fmla="*/ 171450 h 1621632"/>
                <a:gd name="connsiteX29" fmla="*/ 419100 w 1235869"/>
                <a:gd name="connsiteY29" fmla="*/ 154782 h 1621632"/>
                <a:gd name="connsiteX30" fmla="*/ 464344 w 1235869"/>
                <a:gd name="connsiteY30" fmla="*/ 100013 h 1621632"/>
                <a:gd name="connsiteX31" fmla="*/ 507207 w 1235869"/>
                <a:gd name="connsiteY31" fmla="*/ 45244 h 1621632"/>
                <a:gd name="connsiteX32" fmla="*/ 519113 w 1235869"/>
                <a:gd name="connsiteY32" fmla="*/ 28575 h 1621632"/>
                <a:gd name="connsiteX33" fmla="*/ 519113 w 1235869"/>
                <a:gd name="connsiteY33" fmla="*/ 23813 h 1621632"/>
                <a:gd name="connsiteX34" fmla="*/ 519113 w 1235869"/>
                <a:gd name="connsiteY34" fmla="*/ 16669 h 1621632"/>
                <a:gd name="connsiteX35" fmla="*/ 514350 w 1235869"/>
                <a:gd name="connsiteY35" fmla="*/ 7144 h 1621632"/>
                <a:gd name="connsiteX36" fmla="*/ 490538 w 1235869"/>
                <a:gd name="connsiteY36" fmla="*/ 0 h 1621632"/>
                <a:gd name="connsiteX37" fmla="*/ 445294 w 1235869"/>
                <a:gd name="connsiteY37" fmla="*/ 2382 h 1621632"/>
                <a:gd name="connsiteX38" fmla="*/ 407194 w 1235869"/>
                <a:gd name="connsiteY38" fmla="*/ 4763 h 1621632"/>
                <a:gd name="connsiteX39" fmla="*/ 345282 w 1235869"/>
                <a:gd name="connsiteY39" fmla="*/ 21432 h 1621632"/>
                <a:gd name="connsiteX40" fmla="*/ 276225 w 1235869"/>
                <a:gd name="connsiteY40" fmla="*/ 50007 h 1621632"/>
                <a:gd name="connsiteX41" fmla="*/ 202407 w 1235869"/>
                <a:gd name="connsiteY41" fmla="*/ 88107 h 1621632"/>
                <a:gd name="connsiteX42" fmla="*/ 145257 w 1235869"/>
                <a:gd name="connsiteY42" fmla="*/ 121444 h 1621632"/>
                <a:gd name="connsiteX43" fmla="*/ 73819 w 1235869"/>
                <a:gd name="connsiteY43" fmla="*/ 169069 h 1621632"/>
                <a:gd name="connsiteX44" fmla="*/ 50007 w 1235869"/>
                <a:gd name="connsiteY44" fmla="*/ 183357 h 1621632"/>
                <a:gd name="connsiteX45" fmla="*/ 23813 w 1235869"/>
                <a:gd name="connsiteY45" fmla="*/ 197644 h 1621632"/>
                <a:gd name="connsiteX46" fmla="*/ 2382 w 1235869"/>
                <a:gd name="connsiteY46" fmla="*/ 214313 h 1621632"/>
                <a:gd name="connsiteX47" fmla="*/ 0 w 1235869"/>
                <a:gd name="connsiteY47" fmla="*/ 221457 h 1621632"/>
                <a:gd name="connsiteX48" fmla="*/ 0 w 1235869"/>
                <a:gd name="connsiteY48" fmla="*/ 230982 h 1621632"/>
                <a:gd name="connsiteX49" fmla="*/ 4763 w 1235869"/>
                <a:gd name="connsiteY49" fmla="*/ 245269 h 1621632"/>
                <a:gd name="connsiteX50" fmla="*/ 23813 w 1235869"/>
                <a:gd name="connsiteY50" fmla="*/ 261938 h 1621632"/>
                <a:gd name="connsiteX51" fmla="*/ 54769 w 1235869"/>
                <a:gd name="connsiteY51" fmla="*/ 276225 h 1621632"/>
                <a:gd name="connsiteX52" fmla="*/ 107157 w 1235869"/>
                <a:gd name="connsiteY52" fmla="*/ 302419 h 1621632"/>
                <a:gd name="connsiteX53" fmla="*/ 130969 w 1235869"/>
                <a:gd name="connsiteY53" fmla="*/ 316707 h 1621632"/>
                <a:gd name="connsiteX54" fmla="*/ 176213 w 1235869"/>
                <a:gd name="connsiteY54" fmla="*/ 350044 h 1621632"/>
                <a:gd name="connsiteX55" fmla="*/ 221457 w 1235869"/>
                <a:gd name="connsiteY55" fmla="*/ 392907 h 1621632"/>
                <a:gd name="connsiteX56" fmla="*/ 283369 w 1235869"/>
                <a:gd name="connsiteY56" fmla="*/ 461963 h 1621632"/>
                <a:gd name="connsiteX57" fmla="*/ 366713 w 1235869"/>
                <a:gd name="connsiteY57" fmla="*/ 578644 h 1621632"/>
                <a:gd name="connsiteX58" fmla="*/ 416719 w 1235869"/>
                <a:gd name="connsiteY58" fmla="*/ 652463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35869" h="1621632">
                  <a:moveTo>
                    <a:pt x="416719" y="652463"/>
                  </a:moveTo>
                  <a:lnTo>
                    <a:pt x="521494" y="814388"/>
                  </a:lnTo>
                  <a:lnTo>
                    <a:pt x="590550" y="921544"/>
                  </a:lnTo>
                  <a:lnTo>
                    <a:pt x="719138" y="1107282"/>
                  </a:lnTo>
                  <a:lnTo>
                    <a:pt x="828675" y="1226344"/>
                  </a:lnTo>
                  <a:lnTo>
                    <a:pt x="969169" y="1381125"/>
                  </a:lnTo>
                  <a:lnTo>
                    <a:pt x="1152525" y="1583532"/>
                  </a:lnTo>
                  <a:lnTo>
                    <a:pt x="1178719" y="1612107"/>
                  </a:lnTo>
                  <a:lnTo>
                    <a:pt x="1197769" y="1619250"/>
                  </a:lnTo>
                  <a:lnTo>
                    <a:pt x="1216819" y="1621632"/>
                  </a:lnTo>
                  <a:lnTo>
                    <a:pt x="1231107" y="1619250"/>
                  </a:lnTo>
                  <a:lnTo>
                    <a:pt x="1235869" y="1612107"/>
                  </a:lnTo>
                  <a:lnTo>
                    <a:pt x="1231107" y="1590675"/>
                  </a:lnTo>
                  <a:lnTo>
                    <a:pt x="1219200" y="1562100"/>
                  </a:lnTo>
                  <a:lnTo>
                    <a:pt x="1166813" y="1481138"/>
                  </a:lnTo>
                  <a:lnTo>
                    <a:pt x="1081088" y="1343025"/>
                  </a:lnTo>
                  <a:lnTo>
                    <a:pt x="985838" y="1176338"/>
                  </a:lnTo>
                  <a:lnTo>
                    <a:pt x="942975" y="1100138"/>
                  </a:lnTo>
                  <a:lnTo>
                    <a:pt x="807244" y="931069"/>
                  </a:lnTo>
                  <a:lnTo>
                    <a:pt x="709613" y="766763"/>
                  </a:lnTo>
                  <a:lnTo>
                    <a:pt x="619125" y="609600"/>
                  </a:lnTo>
                  <a:lnTo>
                    <a:pt x="554832" y="495300"/>
                  </a:lnTo>
                  <a:lnTo>
                    <a:pt x="504825" y="407194"/>
                  </a:lnTo>
                  <a:lnTo>
                    <a:pt x="469107" y="345282"/>
                  </a:lnTo>
                  <a:lnTo>
                    <a:pt x="438150" y="292894"/>
                  </a:lnTo>
                  <a:lnTo>
                    <a:pt x="428625" y="273844"/>
                  </a:lnTo>
                  <a:lnTo>
                    <a:pt x="416719" y="228600"/>
                  </a:lnTo>
                  <a:lnTo>
                    <a:pt x="409575" y="188119"/>
                  </a:lnTo>
                  <a:lnTo>
                    <a:pt x="411957" y="171450"/>
                  </a:lnTo>
                  <a:lnTo>
                    <a:pt x="419100" y="154782"/>
                  </a:lnTo>
                  <a:lnTo>
                    <a:pt x="464344" y="100013"/>
                  </a:lnTo>
                  <a:lnTo>
                    <a:pt x="507207" y="45244"/>
                  </a:lnTo>
                  <a:lnTo>
                    <a:pt x="519113" y="28575"/>
                  </a:lnTo>
                  <a:lnTo>
                    <a:pt x="519113" y="23813"/>
                  </a:lnTo>
                  <a:lnTo>
                    <a:pt x="519113" y="16669"/>
                  </a:lnTo>
                  <a:lnTo>
                    <a:pt x="514350" y="7144"/>
                  </a:lnTo>
                  <a:lnTo>
                    <a:pt x="490538" y="0"/>
                  </a:lnTo>
                  <a:lnTo>
                    <a:pt x="445294" y="2382"/>
                  </a:lnTo>
                  <a:lnTo>
                    <a:pt x="407194" y="4763"/>
                  </a:lnTo>
                  <a:lnTo>
                    <a:pt x="345282" y="21432"/>
                  </a:lnTo>
                  <a:lnTo>
                    <a:pt x="276225" y="50007"/>
                  </a:lnTo>
                  <a:lnTo>
                    <a:pt x="202407" y="88107"/>
                  </a:lnTo>
                  <a:lnTo>
                    <a:pt x="145257" y="121444"/>
                  </a:lnTo>
                  <a:lnTo>
                    <a:pt x="73819" y="169069"/>
                  </a:lnTo>
                  <a:lnTo>
                    <a:pt x="50007" y="183357"/>
                  </a:lnTo>
                  <a:lnTo>
                    <a:pt x="23813" y="197644"/>
                  </a:lnTo>
                  <a:lnTo>
                    <a:pt x="2382" y="214313"/>
                  </a:lnTo>
                  <a:lnTo>
                    <a:pt x="0" y="221457"/>
                  </a:lnTo>
                  <a:lnTo>
                    <a:pt x="0" y="230982"/>
                  </a:lnTo>
                  <a:lnTo>
                    <a:pt x="4763" y="245269"/>
                  </a:lnTo>
                  <a:lnTo>
                    <a:pt x="23813" y="261938"/>
                  </a:lnTo>
                  <a:lnTo>
                    <a:pt x="54769" y="276225"/>
                  </a:lnTo>
                  <a:lnTo>
                    <a:pt x="107157" y="302419"/>
                  </a:lnTo>
                  <a:lnTo>
                    <a:pt x="130969" y="316707"/>
                  </a:lnTo>
                  <a:lnTo>
                    <a:pt x="176213" y="350044"/>
                  </a:lnTo>
                  <a:lnTo>
                    <a:pt x="221457" y="392907"/>
                  </a:lnTo>
                  <a:lnTo>
                    <a:pt x="283369" y="461963"/>
                  </a:lnTo>
                  <a:lnTo>
                    <a:pt x="366713" y="578644"/>
                  </a:lnTo>
                  <a:lnTo>
                    <a:pt x="416719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38228C00-2498-45FF-8395-C27B55DEE694}"/>
                </a:ext>
              </a:extLst>
            </p:cNvPr>
            <p:cNvSpPr/>
            <p:nvPr/>
          </p:nvSpPr>
          <p:spPr>
            <a:xfrm>
              <a:off x="4395788" y="1690688"/>
              <a:ext cx="2686050" cy="447675"/>
            </a:xfrm>
            <a:custGeom>
              <a:avLst/>
              <a:gdLst>
                <a:gd name="connsiteX0" fmla="*/ 1300162 w 2686050"/>
                <a:gd name="connsiteY0" fmla="*/ 133350 h 447675"/>
                <a:gd name="connsiteX1" fmla="*/ 1016793 w 2686050"/>
                <a:gd name="connsiteY1" fmla="*/ 164306 h 447675"/>
                <a:gd name="connsiteX2" fmla="*/ 809625 w 2686050"/>
                <a:gd name="connsiteY2" fmla="*/ 188118 h 447675"/>
                <a:gd name="connsiteX3" fmla="*/ 445293 w 2686050"/>
                <a:gd name="connsiteY3" fmla="*/ 230981 h 447675"/>
                <a:gd name="connsiteX4" fmla="*/ 345281 w 2686050"/>
                <a:gd name="connsiteY4" fmla="*/ 240506 h 447675"/>
                <a:gd name="connsiteX5" fmla="*/ 314325 w 2686050"/>
                <a:gd name="connsiteY5" fmla="*/ 242887 h 447675"/>
                <a:gd name="connsiteX6" fmla="*/ 285750 w 2686050"/>
                <a:gd name="connsiteY6" fmla="*/ 242887 h 447675"/>
                <a:gd name="connsiteX7" fmla="*/ 259556 w 2686050"/>
                <a:gd name="connsiteY7" fmla="*/ 240506 h 447675"/>
                <a:gd name="connsiteX8" fmla="*/ 221456 w 2686050"/>
                <a:gd name="connsiteY8" fmla="*/ 233362 h 447675"/>
                <a:gd name="connsiteX9" fmla="*/ 178593 w 2686050"/>
                <a:gd name="connsiteY9" fmla="*/ 221456 h 447675"/>
                <a:gd name="connsiteX10" fmla="*/ 140493 w 2686050"/>
                <a:gd name="connsiteY10" fmla="*/ 204787 h 447675"/>
                <a:gd name="connsiteX11" fmla="*/ 116681 w 2686050"/>
                <a:gd name="connsiteY11" fmla="*/ 192881 h 447675"/>
                <a:gd name="connsiteX12" fmla="*/ 78581 w 2686050"/>
                <a:gd name="connsiteY12" fmla="*/ 157162 h 447675"/>
                <a:gd name="connsiteX13" fmla="*/ 59531 w 2686050"/>
                <a:gd name="connsiteY13" fmla="*/ 135731 h 447675"/>
                <a:gd name="connsiteX14" fmla="*/ 40481 w 2686050"/>
                <a:gd name="connsiteY14" fmla="*/ 126206 h 447675"/>
                <a:gd name="connsiteX15" fmla="*/ 21431 w 2686050"/>
                <a:gd name="connsiteY15" fmla="*/ 119062 h 447675"/>
                <a:gd name="connsiteX16" fmla="*/ 7143 w 2686050"/>
                <a:gd name="connsiteY16" fmla="*/ 119062 h 447675"/>
                <a:gd name="connsiteX17" fmla="*/ 2381 w 2686050"/>
                <a:gd name="connsiteY17" fmla="*/ 123825 h 447675"/>
                <a:gd name="connsiteX18" fmla="*/ 0 w 2686050"/>
                <a:gd name="connsiteY18" fmla="*/ 138112 h 447675"/>
                <a:gd name="connsiteX19" fmla="*/ 9525 w 2686050"/>
                <a:gd name="connsiteY19" fmla="*/ 166687 h 447675"/>
                <a:gd name="connsiteX20" fmla="*/ 54768 w 2686050"/>
                <a:gd name="connsiteY20" fmla="*/ 230981 h 447675"/>
                <a:gd name="connsiteX21" fmla="*/ 109537 w 2686050"/>
                <a:gd name="connsiteY21" fmla="*/ 292893 h 447675"/>
                <a:gd name="connsiteX22" fmla="*/ 164306 w 2686050"/>
                <a:gd name="connsiteY22" fmla="*/ 347662 h 447675"/>
                <a:gd name="connsiteX23" fmla="*/ 216693 w 2686050"/>
                <a:gd name="connsiteY23" fmla="*/ 388143 h 447675"/>
                <a:gd name="connsiteX24" fmla="*/ 254793 w 2686050"/>
                <a:gd name="connsiteY24" fmla="*/ 409575 h 447675"/>
                <a:gd name="connsiteX25" fmla="*/ 304800 w 2686050"/>
                <a:gd name="connsiteY25" fmla="*/ 431006 h 447675"/>
                <a:gd name="connsiteX26" fmla="*/ 350043 w 2686050"/>
                <a:gd name="connsiteY26" fmla="*/ 442912 h 447675"/>
                <a:gd name="connsiteX27" fmla="*/ 407193 w 2686050"/>
                <a:gd name="connsiteY27" fmla="*/ 447675 h 447675"/>
                <a:gd name="connsiteX28" fmla="*/ 469106 w 2686050"/>
                <a:gd name="connsiteY28" fmla="*/ 440531 h 447675"/>
                <a:gd name="connsiteX29" fmla="*/ 690562 w 2686050"/>
                <a:gd name="connsiteY29" fmla="*/ 402431 h 447675"/>
                <a:gd name="connsiteX30" fmla="*/ 1016793 w 2686050"/>
                <a:gd name="connsiteY30" fmla="*/ 347662 h 447675"/>
                <a:gd name="connsiteX31" fmla="*/ 1131093 w 2686050"/>
                <a:gd name="connsiteY31" fmla="*/ 330993 h 447675"/>
                <a:gd name="connsiteX32" fmla="*/ 1157287 w 2686050"/>
                <a:gd name="connsiteY32" fmla="*/ 333375 h 447675"/>
                <a:gd name="connsiteX33" fmla="*/ 1312068 w 2686050"/>
                <a:gd name="connsiteY33" fmla="*/ 309562 h 447675"/>
                <a:gd name="connsiteX34" fmla="*/ 1557337 w 2686050"/>
                <a:gd name="connsiteY34" fmla="*/ 278606 h 447675"/>
                <a:gd name="connsiteX35" fmla="*/ 1693068 w 2686050"/>
                <a:gd name="connsiteY35" fmla="*/ 264318 h 447675"/>
                <a:gd name="connsiteX36" fmla="*/ 1902618 w 2686050"/>
                <a:gd name="connsiteY36" fmla="*/ 250031 h 447675"/>
                <a:gd name="connsiteX37" fmla="*/ 2095500 w 2686050"/>
                <a:gd name="connsiteY37" fmla="*/ 242887 h 447675"/>
                <a:gd name="connsiteX38" fmla="*/ 2255043 w 2686050"/>
                <a:gd name="connsiteY38" fmla="*/ 252412 h 447675"/>
                <a:gd name="connsiteX39" fmla="*/ 2464593 w 2686050"/>
                <a:gd name="connsiteY39" fmla="*/ 254793 h 447675"/>
                <a:gd name="connsiteX40" fmla="*/ 2576512 w 2686050"/>
                <a:gd name="connsiteY40" fmla="*/ 252412 h 447675"/>
                <a:gd name="connsiteX41" fmla="*/ 2628900 w 2686050"/>
                <a:gd name="connsiteY41" fmla="*/ 242887 h 447675"/>
                <a:gd name="connsiteX42" fmla="*/ 2657475 w 2686050"/>
                <a:gd name="connsiteY42" fmla="*/ 226218 h 447675"/>
                <a:gd name="connsiteX43" fmla="*/ 2674143 w 2686050"/>
                <a:gd name="connsiteY43" fmla="*/ 209550 h 447675"/>
                <a:gd name="connsiteX44" fmla="*/ 2683668 w 2686050"/>
                <a:gd name="connsiteY44" fmla="*/ 192881 h 447675"/>
                <a:gd name="connsiteX45" fmla="*/ 2686050 w 2686050"/>
                <a:gd name="connsiteY45" fmla="*/ 169068 h 447675"/>
                <a:gd name="connsiteX46" fmla="*/ 2681287 w 2686050"/>
                <a:gd name="connsiteY46" fmla="*/ 147637 h 447675"/>
                <a:gd name="connsiteX47" fmla="*/ 2667000 w 2686050"/>
                <a:gd name="connsiteY47" fmla="*/ 126206 h 447675"/>
                <a:gd name="connsiteX48" fmla="*/ 2650331 w 2686050"/>
                <a:gd name="connsiteY48" fmla="*/ 111918 h 447675"/>
                <a:gd name="connsiteX49" fmla="*/ 2612231 w 2686050"/>
                <a:gd name="connsiteY49" fmla="*/ 88106 h 447675"/>
                <a:gd name="connsiteX50" fmla="*/ 2566987 w 2686050"/>
                <a:gd name="connsiteY50" fmla="*/ 66675 h 447675"/>
                <a:gd name="connsiteX51" fmla="*/ 2531268 w 2686050"/>
                <a:gd name="connsiteY51" fmla="*/ 54768 h 447675"/>
                <a:gd name="connsiteX52" fmla="*/ 2443162 w 2686050"/>
                <a:gd name="connsiteY52" fmla="*/ 30956 h 447675"/>
                <a:gd name="connsiteX53" fmla="*/ 2340768 w 2686050"/>
                <a:gd name="connsiteY53" fmla="*/ 11906 h 447675"/>
                <a:gd name="connsiteX54" fmla="*/ 2224087 w 2686050"/>
                <a:gd name="connsiteY54" fmla="*/ 0 h 447675"/>
                <a:gd name="connsiteX55" fmla="*/ 2176462 w 2686050"/>
                <a:gd name="connsiteY55" fmla="*/ 0 h 447675"/>
                <a:gd name="connsiteX56" fmla="*/ 2095500 w 2686050"/>
                <a:gd name="connsiteY56" fmla="*/ 38100 h 447675"/>
                <a:gd name="connsiteX57" fmla="*/ 2045493 w 2686050"/>
                <a:gd name="connsiteY57" fmla="*/ 47625 h 447675"/>
                <a:gd name="connsiteX58" fmla="*/ 1835943 w 2686050"/>
                <a:gd name="connsiteY58" fmla="*/ 71437 h 447675"/>
                <a:gd name="connsiteX59" fmla="*/ 1300162 w 2686050"/>
                <a:gd name="connsiteY59" fmla="*/ 13335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686050" h="447675">
                  <a:moveTo>
                    <a:pt x="1300162" y="133350"/>
                  </a:moveTo>
                  <a:lnTo>
                    <a:pt x="1016793" y="164306"/>
                  </a:lnTo>
                  <a:lnTo>
                    <a:pt x="809625" y="188118"/>
                  </a:lnTo>
                  <a:lnTo>
                    <a:pt x="445293" y="230981"/>
                  </a:lnTo>
                  <a:lnTo>
                    <a:pt x="345281" y="240506"/>
                  </a:lnTo>
                  <a:lnTo>
                    <a:pt x="314325" y="242887"/>
                  </a:lnTo>
                  <a:lnTo>
                    <a:pt x="285750" y="242887"/>
                  </a:lnTo>
                  <a:lnTo>
                    <a:pt x="259556" y="240506"/>
                  </a:lnTo>
                  <a:lnTo>
                    <a:pt x="221456" y="233362"/>
                  </a:lnTo>
                  <a:lnTo>
                    <a:pt x="178593" y="221456"/>
                  </a:lnTo>
                  <a:lnTo>
                    <a:pt x="140493" y="204787"/>
                  </a:lnTo>
                  <a:lnTo>
                    <a:pt x="116681" y="192881"/>
                  </a:lnTo>
                  <a:lnTo>
                    <a:pt x="78581" y="157162"/>
                  </a:lnTo>
                  <a:lnTo>
                    <a:pt x="59531" y="135731"/>
                  </a:lnTo>
                  <a:lnTo>
                    <a:pt x="40481" y="126206"/>
                  </a:lnTo>
                  <a:lnTo>
                    <a:pt x="21431" y="119062"/>
                  </a:lnTo>
                  <a:lnTo>
                    <a:pt x="7143" y="119062"/>
                  </a:lnTo>
                  <a:lnTo>
                    <a:pt x="2381" y="123825"/>
                  </a:lnTo>
                  <a:lnTo>
                    <a:pt x="0" y="138112"/>
                  </a:lnTo>
                  <a:lnTo>
                    <a:pt x="9525" y="166687"/>
                  </a:lnTo>
                  <a:lnTo>
                    <a:pt x="54768" y="230981"/>
                  </a:lnTo>
                  <a:lnTo>
                    <a:pt x="109537" y="292893"/>
                  </a:lnTo>
                  <a:lnTo>
                    <a:pt x="164306" y="347662"/>
                  </a:lnTo>
                  <a:lnTo>
                    <a:pt x="216693" y="388143"/>
                  </a:lnTo>
                  <a:lnTo>
                    <a:pt x="254793" y="409575"/>
                  </a:lnTo>
                  <a:lnTo>
                    <a:pt x="304800" y="431006"/>
                  </a:lnTo>
                  <a:lnTo>
                    <a:pt x="350043" y="442912"/>
                  </a:lnTo>
                  <a:lnTo>
                    <a:pt x="407193" y="447675"/>
                  </a:lnTo>
                  <a:lnTo>
                    <a:pt x="469106" y="440531"/>
                  </a:lnTo>
                  <a:lnTo>
                    <a:pt x="690562" y="402431"/>
                  </a:lnTo>
                  <a:lnTo>
                    <a:pt x="1016793" y="347662"/>
                  </a:lnTo>
                  <a:lnTo>
                    <a:pt x="1131093" y="330993"/>
                  </a:lnTo>
                  <a:lnTo>
                    <a:pt x="1157287" y="333375"/>
                  </a:lnTo>
                  <a:lnTo>
                    <a:pt x="1312068" y="309562"/>
                  </a:lnTo>
                  <a:lnTo>
                    <a:pt x="1557337" y="278606"/>
                  </a:lnTo>
                  <a:lnTo>
                    <a:pt x="1693068" y="264318"/>
                  </a:lnTo>
                  <a:lnTo>
                    <a:pt x="1902618" y="250031"/>
                  </a:lnTo>
                  <a:lnTo>
                    <a:pt x="2095500" y="242887"/>
                  </a:lnTo>
                  <a:lnTo>
                    <a:pt x="2255043" y="252412"/>
                  </a:lnTo>
                  <a:lnTo>
                    <a:pt x="2464593" y="254793"/>
                  </a:lnTo>
                  <a:lnTo>
                    <a:pt x="2576512" y="252412"/>
                  </a:lnTo>
                  <a:lnTo>
                    <a:pt x="2628900" y="242887"/>
                  </a:lnTo>
                  <a:lnTo>
                    <a:pt x="2657475" y="226218"/>
                  </a:lnTo>
                  <a:lnTo>
                    <a:pt x="2674143" y="209550"/>
                  </a:lnTo>
                  <a:lnTo>
                    <a:pt x="2683668" y="192881"/>
                  </a:lnTo>
                  <a:lnTo>
                    <a:pt x="2686050" y="169068"/>
                  </a:lnTo>
                  <a:lnTo>
                    <a:pt x="2681287" y="147637"/>
                  </a:lnTo>
                  <a:lnTo>
                    <a:pt x="2667000" y="126206"/>
                  </a:lnTo>
                  <a:lnTo>
                    <a:pt x="2650331" y="111918"/>
                  </a:lnTo>
                  <a:lnTo>
                    <a:pt x="2612231" y="88106"/>
                  </a:lnTo>
                  <a:lnTo>
                    <a:pt x="2566987" y="66675"/>
                  </a:lnTo>
                  <a:lnTo>
                    <a:pt x="2531268" y="54768"/>
                  </a:lnTo>
                  <a:lnTo>
                    <a:pt x="2443162" y="30956"/>
                  </a:lnTo>
                  <a:lnTo>
                    <a:pt x="2340768" y="11906"/>
                  </a:lnTo>
                  <a:lnTo>
                    <a:pt x="2224087" y="0"/>
                  </a:lnTo>
                  <a:lnTo>
                    <a:pt x="2176462" y="0"/>
                  </a:lnTo>
                  <a:lnTo>
                    <a:pt x="2095500" y="38100"/>
                  </a:lnTo>
                  <a:lnTo>
                    <a:pt x="2045493" y="47625"/>
                  </a:lnTo>
                  <a:lnTo>
                    <a:pt x="1835943" y="71437"/>
                  </a:lnTo>
                  <a:lnTo>
                    <a:pt x="1300162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9584B75C-A252-4F8E-B9A0-ABCD5E72A673}"/>
                </a:ext>
              </a:extLst>
            </p:cNvPr>
            <p:cNvSpPr/>
            <p:nvPr/>
          </p:nvSpPr>
          <p:spPr>
            <a:xfrm>
              <a:off x="4638675" y="2419350"/>
              <a:ext cx="2239963" cy="515938"/>
            </a:xfrm>
            <a:custGeom>
              <a:avLst/>
              <a:gdLst>
                <a:gd name="connsiteX0" fmla="*/ 650081 w 2240756"/>
                <a:gd name="connsiteY0" fmla="*/ 226219 h 516731"/>
                <a:gd name="connsiteX1" fmla="*/ 497681 w 2240756"/>
                <a:gd name="connsiteY1" fmla="*/ 242888 h 516731"/>
                <a:gd name="connsiteX2" fmla="*/ 390525 w 2240756"/>
                <a:gd name="connsiteY2" fmla="*/ 250031 h 516731"/>
                <a:gd name="connsiteX3" fmla="*/ 292894 w 2240756"/>
                <a:gd name="connsiteY3" fmla="*/ 250031 h 516731"/>
                <a:gd name="connsiteX4" fmla="*/ 207169 w 2240756"/>
                <a:gd name="connsiteY4" fmla="*/ 247650 h 516731"/>
                <a:gd name="connsiteX5" fmla="*/ 145256 w 2240756"/>
                <a:gd name="connsiteY5" fmla="*/ 240506 h 516731"/>
                <a:gd name="connsiteX6" fmla="*/ 104775 w 2240756"/>
                <a:gd name="connsiteY6" fmla="*/ 230981 h 516731"/>
                <a:gd name="connsiteX7" fmla="*/ 78581 w 2240756"/>
                <a:gd name="connsiteY7" fmla="*/ 221456 h 516731"/>
                <a:gd name="connsiteX8" fmla="*/ 52388 w 2240756"/>
                <a:gd name="connsiteY8" fmla="*/ 202406 h 516731"/>
                <a:gd name="connsiteX9" fmla="*/ 28575 w 2240756"/>
                <a:gd name="connsiteY9" fmla="*/ 195263 h 516731"/>
                <a:gd name="connsiteX10" fmla="*/ 14288 w 2240756"/>
                <a:gd name="connsiteY10" fmla="*/ 195263 h 516731"/>
                <a:gd name="connsiteX11" fmla="*/ 4763 w 2240756"/>
                <a:gd name="connsiteY11" fmla="*/ 200025 h 516731"/>
                <a:gd name="connsiteX12" fmla="*/ 0 w 2240756"/>
                <a:gd name="connsiteY12" fmla="*/ 216694 h 516731"/>
                <a:gd name="connsiteX13" fmla="*/ 9525 w 2240756"/>
                <a:gd name="connsiteY13" fmla="*/ 238125 h 516731"/>
                <a:gd name="connsiteX14" fmla="*/ 47625 w 2240756"/>
                <a:gd name="connsiteY14" fmla="*/ 288131 h 516731"/>
                <a:gd name="connsiteX15" fmla="*/ 97631 w 2240756"/>
                <a:gd name="connsiteY15" fmla="*/ 342900 h 516731"/>
                <a:gd name="connsiteX16" fmla="*/ 157163 w 2240756"/>
                <a:gd name="connsiteY16" fmla="*/ 400050 h 516731"/>
                <a:gd name="connsiteX17" fmla="*/ 211931 w 2240756"/>
                <a:gd name="connsiteY17" fmla="*/ 442913 h 516731"/>
                <a:gd name="connsiteX18" fmla="*/ 250031 w 2240756"/>
                <a:gd name="connsiteY18" fmla="*/ 466725 h 516731"/>
                <a:gd name="connsiteX19" fmla="*/ 297656 w 2240756"/>
                <a:gd name="connsiteY19" fmla="*/ 495300 h 516731"/>
                <a:gd name="connsiteX20" fmla="*/ 335756 w 2240756"/>
                <a:gd name="connsiteY20" fmla="*/ 514350 h 516731"/>
                <a:gd name="connsiteX21" fmla="*/ 345281 w 2240756"/>
                <a:gd name="connsiteY21" fmla="*/ 516731 h 516731"/>
                <a:gd name="connsiteX22" fmla="*/ 361950 w 2240756"/>
                <a:gd name="connsiteY22" fmla="*/ 516731 h 516731"/>
                <a:gd name="connsiteX23" fmla="*/ 438150 w 2240756"/>
                <a:gd name="connsiteY23" fmla="*/ 492919 h 516731"/>
                <a:gd name="connsiteX24" fmla="*/ 535781 w 2240756"/>
                <a:gd name="connsiteY24" fmla="*/ 457200 h 516731"/>
                <a:gd name="connsiteX25" fmla="*/ 604838 w 2240756"/>
                <a:gd name="connsiteY25" fmla="*/ 426244 h 516731"/>
                <a:gd name="connsiteX26" fmla="*/ 681038 w 2240756"/>
                <a:gd name="connsiteY26" fmla="*/ 407194 h 516731"/>
                <a:gd name="connsiteX27" fmla="*/ 835819 w 2240756"/>
                <a:gd name="connsiteY27" fmla="*/ 376238 h 516731"/>
                <a:gd name="connsiteX28" fmla="*/ 1064419 w 2240756"/>
                <a:gd name="connsiteY28" fmla="*/ 338138 h 516731"/>
                <a:gd name="connsiteX29" fmla="*/ 1250156 w 2240756"/>
                <a:gd name="connsiteY29" fmla="*/ 297656 h 516731"/>
                <a:gd name="connsiteX30" fmla="*/ 1459706 w 2240756"/>
                <a:gd name="connsiteY30" fmla="*/ 276225 h 516731"/>
                <a:gd name="connsiteX31" fmla="*/ 1676400 w 2240756"/>
                <a:gd name="connsiteY31" fmla="*/ 259556 h 516731"/>
                <a:gd name="connsiteX32" fmla="*/ 1833563 w 2240756"/>
                <a:gd name="connsiteY32" fmla="*/ 252413 h 516731"/>
                <a:gd name="connsiteX33" fmla="*/ 1959769 w 2240756"/>
                <a:gd name="connsiteY33" fmla="*/ 252413 h 516731"/>
                <a:gd name="connsiteX34" fmla="*/ 2114550 w 2240756"/>
                <a:gd name="connsiteY34" fmla="*/ 245269 h 516731"/>
                <a:gd name="connsiteX35" fmla="*/ 2188369 w 2240756"/>
                <a:gd name="connsiteY35" fmla="*/ 235744 h 516731"/>
                <a:gd name="connsiteX36" fmla="*/ 2207419 w 2240756"/>
                <a:gd name="connsiteY36" fmla="*/ 226219 h 516731"/>
                <a:gd name="connsiteX37" fmla="*/ 2224088 w 2240756"/>
                <a:gd name="connsiteY37" fmla="*/ 207169 h 516731"/>
                <a:gd name="connsiteX38" fmla="*/ 2240756 w 2240756"/>
                <a:gd name="connsiteY38" fmla="*/ 176213 h 516731"/>
                <a:gd name="connsiteX39" fmla="*/ 2240756 w 2240756"/>
                <a:gd name="connsiteY39" fmla="*/ 157163 h 516731"/>
                <a:gd name="connsiteX40" fmla="*/ 2231231 w 2240756"/>
                <a:gd name="connsiteY40" fmla="*/ 133350 h 516731"/>
                <a:gd name="connsiteX41" fmla="*/ 2216944 w 2240756"/>
                <a:gd name="connsiteY41" fmla="*/ 114300 h 516731"/>
                <a:gd name="connsiteX42" fmla="*/ 2195513 w 2240756"/>
                <a:gd name="connsiteY42" fmla="*/ 95250 h 516731"/>
                <a:gd name="connsiteX43" fmla="*/ 2147888 w 2240756"/>
                <a:gd name="connsiteY43" fmla="*/ 66675 h 516731"/>
                <a:gd name="connsiteX44" fmla="*/ 2081213 w 2240756"/>
                <a:gd name="connsiteY44" fmla="*/ 30956 h 516731"/>
                <a:gd name="connsiteX45" fmla="*/ 2009775 w 2240756"/>
                <a:gd name="connsiteY45" fmla="*/ 7144 h 516731"/>
                <a:gd name="connsiteX46" fmla="*/ 1950244 w 2240756"/>
                <a:gd name="connsiteY46" fmla="*/ 0 h 516731"/>
                <a:gd name="connsiteX47" fmla="*/ 1916906 w 2240756"/>
                <a:gd name="connsiteY47" fmla="*/ 7144 h 516731"/>
                <a:gd name="connsiteX48" fmla="*/ 1826419 w 2240756"/>
                <a:gd name="connsiteY48" fmla="*/ 35719 h 516731"/>
                <a:gd name="connsiteX49" fmla="*/ 1657350 w 2240756"/>
                <a:gd name="connsiteY49" fmla="*/ 69056 h 516731"/>
                <a:gd name="connsiteX50" fmla="*/ 1462088 w 2240756"/>
                <a:gd name="connsiteY50" fmla="*/ 97631 h 516731"/>
                <a:gd name="connsiteX51" fmla="*/ 1250156 w 2240756"/>
                <a:gd name="connsiteY51" fmla="*/ 116681 h 516731"/>
                <a:gd name="connsiteX52" fmla="*/ 1035844 w 2240756"/>
                <a:gd name="connsiteY52" fmla="*/ 161925 h 516731"/>
                <a:gd name="connsiteX53" fmla="*/ 797719 w 2240756"/>
                <a:gd name="connsiteY53" fmla="*/ 202406 h 516731"/>
                <a:gd name="connsiteX54" fmla="*/ 650081 w 2240756"/>
                <a:gd name="connsiteY54" fmla="*/ 226219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40756" h="516731">
                  <a:moveTo>
                    <a:pt x="650081" y="226219"/>
                  </a:moveTo>
                  <a:lnTo>
                    <a:pt x="497681" y="242888"/>
                  </a:lnTo>
                  <a:lnTo>
                    <a:pt x="390525" y="250031"/>
                  </a:lnTo>
                  <a:lnTo>
                    <a:pt x="292894" y="250031"/>
                  </a:lnTo>
                  <a:lnTo>
                    <a:pt x="207169" y="247650"/>
                  </a:lnTo>
                  <a:lnTo>
                    <a:pt x="145256" y="240506"/>
                  </a:lnTo>
                  <a:lnTo>
                    <a:pt x="104775" y="230981"/>
                  </a:lnTo>
                  <a:lnTo>
                    <a:pt x="78581" y="221456"/>
                  </a:lnTo>
                  <a:lnTo>
                    <a:pt x="52388" y="202406"/>
                  </a:lnTo>
                  <a:lnTo>
                    <a:pt x="28575" y="195263"/>
                  </a:lnTo>
                  <a:lnTo>
                    <a:pt x="14288" y="195263"/>
                  </a:lnTo>
                  <a:lnTo>
                    <a:pt x="4763" y="200025"/>
                  </a:lnTo>
                  <a:lnTo>
                    <a:pt x="0" y="216694"/>
                  </a:lnTo>
                  <a:lnTo>
                    <a:pt x="9525" y="238125"/>
                  </a:lnTo>
                  <a:lnTo>
                    <a:pt x="47625" y="288131"/>
                  </a:lnTo>
                  <a:lnTo>
                    <a:pt x="97631" y="342900"/>
                  </a:lnTo>
                  <a:lnTo>
                    <a:pt x="157163" y="400050"/>
                  </a:lnTo>
                  <a:lnTo>
                    <a:pt x="211931" y="442913"/>
                  </a:lnTo>
                  <a:lnTo>
                    <a:pt x="250031" y="466725"/>
                  </a:lnTo>
                  <a:lnTo>
                    <a:pt x="297656" y="495300"/>
                  </a:lnTo>
                  <a:lnTo>
                    <a:pt x="335756" y="514350"/>
                  </a:lnTo>
                  <a:lnTo>
                    <a:pt x="345281" y="516731"/>
                  </a:lnTo>
                  <a:lnTo>
                    <a:pt x="361950" y="516731"/>
                  </a:lnTo>
                  <a:lnTo>
                    <a:pt x="438150" y="492919"/>
                  </a:lnTo>
                  <a:lnTo>
                    <a:pt x="535781" y="457200"/>
                  </a:lnTo>
                  <a:lnTo>
                    <a:pt x="604838" y="426244"/>
                  </a:lnTo>
                  <a:lnTo>
                    <a:pt x="681038" y="407194"/>
                  </a:lnTo>
                  <a:lnTo>
                    <a:pt x="835819" y="376238"/>
                  </a:lnTo>
                  <a:lnTo>
                    <a:pt x="1064419" y="338138"/>
                  </a:lnTo>
                  <a:lnTo>
                    <a:pt x="1250156" y="297656"/>
                  </a:lnTo>
                  <a:lnTo>
                    <a:pt x="1459706" y="276225"/>
                  </a:lnTo>
                  <a:lnTo>
                    <a:pt x="1676400" y="259556"/>
                  </a:lnTo>
                  <a:lnTo>
                    <a:pt x="1833563" y="252413"/>
                  </a:lnTo>
                  <a:lnTo>
                    <a:pt x="1959769" y="252413"/>
                  </a:lnTo>
                  <a:lnTo>
                    <a:pt x="2114550" y="245269"/>
                  </a:lnTo>
                  <a:lnTo>
                    <a:pt x="2188369" y="235744"/>
                  </a:lnTo>
                  <a:lnTo>
                    <a:pt x="2207419" y="226219"/>
                  </a:lnTo>
                  <a:lnTo>
                    <a:pt x="2224088" y="207169"/>
                  </a:lnTo>
                  <a:lnTo>
                    <a:pt x="2240756" y="176213"/>
                  </a:lnTo>
                  <a:lnTo>
                    <a:pt x="2240756" y="157163"/>
                  </a:lnTo>
                  <a:lnTo>
                    <a:pt x="2231231" y="133350"/>
                  </a:lnTo>
                  <a:lnTo>
                    <a:pt x="2216944" y="114300"/>
                  </a:lnTo>
                  <a:lnTo>
                    <a:pt x="2195513" y="95250"/>
                  </a:lnTo>
                  <a:lnTo>
                    <a:pt x="2147888" y="66675"/>
                  </a:lnTo>
                  <a:lnTo>
                    <a:pt x="2081213" y="30956"/>
                  </a:lnTo>
                  <a:lnTo>
                    <a:pt x="2009775" y="7144"/>
                  </a:lnTo>
                  <a:lnTo>
                    <a:pt x="1950244" y="0"/>
                  </a:lnTo>
                  <a:lnTo>
                    <a:pt x="1916906" y="7144"/>
                  </a:lnTo>
                  <a:lnTo>
                    <a:pt x="1826419" y="35719"/>
                  </a:lnTo>
                  <a:lnTo>
                    <a:pt x="1657350" y="69056"/>
                  </a:lnTo>
                  <a:lnTo>
                    <a:pt x="1462088" y="97631"/>
                  </a:lnTo>
                  <a:lnTo>
                    <a:pt x="1250156" y="116681"/>
                  </a:lnTo>
                  <a:lnTo>
                    <a:pt x="1035844" y="161925"/>
                  </a:lnTo>
                  <a:lnTo>
                    <a:pt x="797719" y="202406"/>
                  </a:lnTo>
                  <a:lnTo>
                    <a:pt x="650081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A952C296-7899-409E-AE75-27EF8BDA99CD}"/>
                </a:ext>
              </a:extLst>
            </p:cNvPr>
            <p:cNvSpPr/>
            <p:nvPr/>
          </p:nvSpPr>
          <p:spPr>
            <a:xfrm>
              <a:off x="4732338" y="3252788"/>
              <a:ext cx="2030412" cy="488950"/>
            </a:xfrm>
            <a:custGeom>
              <a:avLst/>
              <a:gdLst>
                <a:gd name="connsiteX0" fmla="*/ 859631 w 2031206"/>
                <a:gd name="connsiteY0" fmla="*/ 150018 h 488156"/>
                <a:gd name="connsiteX1" fmla="*/ 623887 w 2031206"/>
                <a:gd name="connsiteY1" fmla="*/ 197643 h 488156"/>
                <a:gd name="connsiteX2" fmla="*/ 526256 w 2031206"/>
                <a:gd name="connsiteY2" fmla="*/ 216693 h 488156"/>
                <a:gd name="connsiteX3" fmla="*/ 428625 w 2031206"/>
                <a:gd name="connsiteY3" fmla="*/ 230981 h 488156"/>
                <a:gd name="connsiteX4" fmla="*/ 361950 w 2031206"/>
                <a:gd name="connsiteY4" fmla="*/ 240506 h 488156"/>
                <a:gd name="connsiteX5" fmla="*/ 302419 w 2031206"/>
                <a:gd name="connsiteY5" fmla="*/ 245268 h 488156"/>
                <a:gd name="connsiteX6" fmla="*/ 252412 w 2031206"/>
                <a:gd name="connsiteY6" fmla="*/ 242887 h 488156"/>
                <a:gd name="connsiteX7" fmla="*/ 200025 w 2031206"/>
                <a:gd name="connsiteY7" fmla="*/ 235743 h 488156"/>
                <a:gd name="connsiteX8" fmla="*/ 154781 w 2031206"/>
                <a:gd name="connsiteY8" fmla="*/ 221456 h 488156"/>
                <a:gd name="connsiteX9" fmla="*/ 119062 w 2031206"/>
                <a:gd name="connsiteY9" fmla="*/ 207168 h 488156"/>
                <a:gd name="connsiteX10" fmla="*/ 85725 w 2031206"/>
                <a:gd name="connsiteY10" fmla="*/ 192881 h 488156"/>
                <a:gd name="connsiteX11" fmla="*/ 33337 w 2031206"/>
                <a:gd name="connsiteY11" fmla="*/ 164306 h 488156"/>
                <a:gd name="connsiteX12" fmla="*/ 11906 w 2031206"/>
                <a:gd name="connsiteY12" fmla="*/ 159543 h 488156"/>
                <a:gd name="connsiteX13" fmla="*/ 2381 w 2031206"/>
                <a:gd name="connsiteY13" fmla="*/ 161925 h 488156"/>
                <a:gd name="connsiteX14" fmla="*/ 0 w 2031206"/>
                <a:gd name="connsiteY14" fmla="*/ 169068 h 488156"/>
                <a:gd name="connsiteX15" fmla="*/ 0 w 2031206"/>
                <a:gd name="connsiteY15" fmla="*/ 185737 h 488156"/>
                <a:gd name="connsiteX16" fmla="*/ 14287 w 2031206"/>
                <a:gd name="connsiteY16" fmla="*/ 228600 h 488156"/>
                <a:gd name="connsiteX17" fmla="*/ 42862 w 2031206"/>
                <a:gd name="connsiteY17" fmla="*/ 280987 h 488156"/>
                <a:gd name="connsiteX18" fmla="*/ 69056 w 2031206"/>
                <a:gd name="connsiteY18" fmla="*/ 323850 h 488156"/>
                <a:gd name="connsiteX19" fmla="*/ 97631 w 2031206"/>
                <a:gd name="connsiteY19" fmla="*/ 364331 h 488156"/>
                <a:gd name="connsiteX20" fmla="*/ 133350 w 2031206"/>
                <a:gd name="connsiteY20" fmla="*/ 404812 h 488156"/>
                <a:gd name="connsiteX21" fmla="*/ 176212 w 2031206"/>
                <a:gd name="connsiteY21" fmla="*/ 440531 h 488156"/>
                <a:gd name="connsiteX22" fmla="*/ 223837 w 2031206"/>
                <a:gd name="connsiteY22" fmla="*/ 466725 h 488156"/>
                <a:gd name="connsiteX23" fmla="*/ 264319 w 2031206"/>
                <a:gd name="connsiteY23" fmla="*/ 483393 h 488156"/>
                <a:gd name="connsiteX24" fmla="*/ 302419 w 2031206"/>
                <a:gd name="connsiteY24" fmla="*/ 488156 h 488156"/>
                <a:gd name="connsiteX25" fmla="*/ 359569 w 2031206"/>
                <a:gd name="connsiteY25" fmla="*/ 466725 h 488156"/>
                <a:gd name="connsiteX26" fmla="*/ 509587 w 2031206"/>
                <a:gd name="connsiteY26" fmla="*/ 411956 h 488156"/>
                <a:gd name="connsiteX27" fmla="*/ 652462 w 2031206"/>
                <a:gd name="connsiteY27" fmla="*/ 371475 h 488156"/>
                <a:gd name="connsiteX28" fmla="*/ 876300 w 2031206"/>
                <a:gd name="connsiteY28" fmla="*/ 323850 h 488156"/>
                <a:gd name="connsiteX29" fmla="*/ 988219 w 2031206"/>
                <a:gd name="connsiteY29" fmla="*/ 302418 h 488156"/>
                <a:gd name="connsiteX30" fmla="*/ 1152525 w 2031206"/>
                <a:gd name="connsiteY30" fmla="*/ 266700 h 488156"/>
                <a:gd name="connsiteX31" fmla="*/ 1343025 w 2031206"/>
                <a:gd name="connsiteY31" fmla="*/ 257175 h 488156"/>
                <a:gd name="connsiteX32" fmla="*/ 1500187 w 2031206"/>
                <a:gd name="connsiteY32" fmla="*/ 240506 h 488156"/>
                <a:gd name="connsiteX33" fmla="*/ 1650206 w 2031206"/>
                <a:gd name="connsiteY33" fmla="*/ 228600 h 488156"/>
                <a:gd name="connsiteX34" fmla="*/ 1781175 w 2031206"/>
                <a:gd name="connsiteY34" fmla="*/ 223837 h 488156"/>
                <a:gd name="connsiteX35" fmla="*/ 1871662 w 2031206"/>
                <a:gd name="connsiteY35" fmla="*/ 221456 h 488156"/>
                <a:gd name="connsiteX36" fmla="*/ 1926431 w 2031206"/>
                <a:gd name="connsiteY36" fmla="*/ 211931 h 488156"/>
                <a:gd name="connsiteX37" fmla="*/ 1971675 w 2031206"/>
                <a:gd name="connsiteY37" fmla="*/ 195262 h 488156"/>
                <a:gd name="connsiteX38" fmla="*/ 2002631 w 2031206"/>
                <a:gd name="connsiteY38" fmla="*/ 180975 h 488156"/>
                <a:gd name="connsiteX39" fmla="*/ 2024062 w 2031206"/>
                <a:gd name="connsiteY39" fmla="*/ 159543 h 488156"/>
                <a:gd name="connsiteX40" fmla="*/ 2031206 w 2031206"/>
                <a:gd name="connsiteY40" fmla="*/ 135731 h 488156"/>
                <a:gd name="connsiteX41" fmla="*/ 2026444 w 2031206"/>
                <a:gd name="connsiteY41" fmla="*/ 114300 h 488156"/>
                <a:gd name="connsiteX42" fmla="*/ 2009775 w 2031206"/>
                <a:gd name="connsiteY42" fmla="*/ 90487 h 488156"/>
                <a:gd name="connsiteX43" fmla="*/ 1983581 w 2031206"/>
                <a:gd name="connsiteY43" fmla="*/ 69056 h 488156"/>
                <a:gd name="connsiteX44" fmla="*/ 1919287 w 2031206"/>
                <a:gd name="connsiteY44" fmla="*/ 35718 h 488156"/>
                <a:gd name="connsiteX45" fmla="*/ 1878806 w 2031206"/>
                <a:gd name="connsiteY45" fmla="*/ 19050 h 488156"/>
                <a:gd name="connsiteX46" fmla="*/ 1826419 w 2031206"/>
                <a:gd name="connsiteY46" fmla="*/ 7143 h 488156"/>
                <a:gd name="connsiteX47" fmla="*/ 1759744 w 2031206"/>
                <a:gd name="connsiteY47" fmla="*/ 0 h 488156"/>
                <a:gd name="connsiteX48" fmla="*/ 1716881 w 2031206"/>
                <a:gd name="connsiteY48" fmla="*/ 9525 h 488156"/>
                <a:gd name="connsiteX49" fmla="*/ 1609725 w 2031206"/>
                <a:gd name="connsiteY49" fmla="*/ 40481 h 488156"/>
                <a:gd name="connsiteX50" fmla="*/ 1528762 w 2031206"/>
                <a:gd name="connsiteY50" fmla="*/ 52387 h 488156"/>
                <a:gd name="connsiteX51" fmla="*/ 1397794 w 2031206"/>
                <a:gd name="connsiteY51" fmla="*/ 66675 h 488156"/>
                <a:gd name="connsiteX52" fmla="*/ 1154906 w 2031206"/>
                <a:gd name="connsiteY52" fmla="*/ 90487 h 488156"/>
                <a:gd name="connsiteX53" fmla="*/ 859631 w 2031206"/>
                <a:gd name="connsiteY53" fmla="*/ 150018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488156">
                  <a:moveTo>
                    <a:pt x="859631" y="150018"/>
                  </a:moveTo>
                  <a:lnTo>
                    <a:pt x="623887" y="197643"/>
                  </a:lnTo>
                  <a:lnTo>
                    <a:pt x="526256" y="216693"/>
                  </a:lnTo>
                  <a:lnTo>
                    <a:pt x="428625" y="230981"/>
                  </a:lnTo>
                  <a:lnTo>
                    <a:pt x="361950" y="240506"/>
                  </a:lnTo>
                  <a:lnTo>
                    <a:pt x="302419" y="245268"/>
                  </a:lnTo>
                  <a:lnTo>
                    <a:pt x="252412" y="242887"/>
                  </a:lnTo>
                  <a:lnTo>
                    <a:pt x="200025" y="235743"/>
                  </a:lnTo>
                  <a:lnTo>
                    <a:pt x="154781" y="221456"/>
                  </a:lnTo>
                  <a:lnTo>
                    <a:pt x="119062" y="207168"/>
                  </a:lnTo>
                  <a:lnTo>
                    <a:pt x="85725" y="192881"/>
                  </a:lnTo>
                  <a:lnTo>
                    <a:pt x="33337" y="164306"/>
                  </a:lnTo>
                  <a:lnTo>
                    <a:pt x="11906" y="159543"/>
                  </a:lnTo>
                  <a:lnTo>
                    <a:pt x="2381" y="161925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14287" y="228600"/>
                  </a:lnTo>
                  <a:lnTo>
                    <a:pt x="42862" y="280987"/>
                  </a:lnTo>
                  <a:lnTo>
                    <a:pt x="69056" y="323850"/>
                  </a:lnTo>
                  <a:lnTo>
                    <a:pt x="97631" y="364331"/>
                  </a:lnTo>
                  <a:lnTo>
                    <a:pt x="133350" y="404812"/>
                  </a:lnTo>
                  <a:lnTo>
                    <a:pt x="176212" y="440531"/>
                  </a:lnTo>
                  <a:lnTo>
                    <a:pt x="223837" y="466725"/>
                  </a:lnTo>
                  <a:lnTo>
                    <a:pt x="264319" y="483393"/>
                  </a:lnTo>
                  <a:lnTo>
                    <a:pt x="302419" y="488156"/>
                  </a:lnTo>
                  <a:lnTo>
                    <a:pt x="359569" y="466725"/>
                  </a:lnTo>
                  <a:lnTo>
                    <a:pt x="509587" y="411956"/>
                  </a:lnTo>
                  <a:lnTo>
                    <a:pt x="652462" y="371475"/>
                  </a:lnTo>
                  <a:lnTo>
                    <a:pt x="876300" y="323850"/>
                  </a:lnTo>
                  <a:lnTo>
                    <a:pt x="988219" y="302418"/>
                  </a:lnTo>
                  <a:lnTo>
                    <a:pt x="1152525" y="266700"/>
                  </a:lnTo>
                  <a:lnTo>
                    <a:pt x="1343025" y="257175"/>
                  </a:lnTo>
                  <a:lnTo>
                    <a:pt x="1500187" y="240506"/>
                  </a:lnTo>
                  <a:lnTo>
                    <a:pt x="1650206" y="228600"/>
                  </a:lnTo>
                  <a:lnTo>
                    <a:pt x="1781175" y="223837"/>
                  </a:lnTo>
                  <a:lnTo>
                    <a:pt x="1871662" y="221456"/>
                  </a:lnTo>
                  <a:lnTo>
                    <a:pt x="1926431" y="211931"/>
                  </a:lnTo>
                  <a:lnTo>
                    <a:pt x="1971675" y="195262"/>
                  </a:lnTo>
                  <a:lnTo>
                    <a:pt x="2002631" y="180975"/>
                  </a:lnTo>
                  <a:lnTo>
                    <a:pt x="2024062" y="159543"/>
                  </a:lnTo>
                  <a:lnTo>
                    <a:pt x="2031206" y="135731"/>
                  </a:lnTo>
                  <a:lnTo>
                    <a:pt x="2026444" y="114300"/>
                  </a:lnTo>
                  <a:lnTo>
                    <a:pt x="2009775" y="90487"/>
                  </a:lnTo>
                  <a:lnTo>
                    <a:pt x="1983581" y="69056"/>
                  </a:lnTo>
                  <a:lnTo>
                    <a:pt x="1919287" y="35718"/>
                  </a:lnTo>
                  <a:lnTo>
                    <a:pt x="1878806" y="19050"/>
                  </a:lnTo>
                  <a:lnTo>
                    <a:pt x="1826419" y="7143"/>
                  </a:lnTo>
                  <a:lnTo>
                    <a:pt x="1759744" y="0"/>
                  </a:lnTo>
                  <a:lnTo>
                    <a:pt x="1716881" y="9525"/>
                  </a:lnTo>
                  <a:lnTo>
                    <a:pt x="1609725" y="40481"/>
                  </a:lnTo>
                  <a:lnTo>
                    <a:pt x="1528762" y="52387"/>
                  </a:lnTo>
                  <a:lnTo>
                    <a:pt x="1397794" y="66675"/>
                  </a:lnTo>
                  <a:lnTo>
                    <a:pt x="1154906" y="90487"/>
                  </a:lnTo>
                  <a:lnTo>
                    <a:pt x="8596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AEBF5F64-B3B2-4958-8030-30E49CA5ED41}"/>
                </a:ext>
              </a:extLst>
            </p:cNvPr>
            <p:cNvSpPr/>
            <p:nvPr/>
          </p:nvSpPr>
          <p:spPr>
            <a:xfrm>
              <a:off x="4129088" y="4054475"/>
              <a:ext cx="3168650" cy="579438"/>
            </a:xfrm>
            <a:custGeom>
              <a:avLst/>
              <a:gdLst>
                <a:gd name="connsiteX0" fmla="*/ 1050916 w 3168203"/>
                <a:gd name="connsiteY0" fmla="*/ 242123 h 579550"/>
                <a:gd name="connsiteX1" fmla="*/ 1568647 w 3168203"/>
                <a:gd name="connsiteY1" fmla="*/ 151971 h 579550"/>
                <a:gd name="connsiteX2" fmla="*/ 1756678 w 3168203"/>
                <a:gd name="connsiteY2" fmla="*/ 110759 h 579550"/>
                <a:gd name="connsiteX3" fmla="*/ 1970467 w 3168203"/>
                <a:gd name="connsiteY3" fmla="*/ 97880 h 579550"/>
                <a:gd name="connsiteX4" fmla="*/ 2155923 w 3168203"/>
                <a:gd name="connsiteY4" fmla="*/ 87577 h 579550"/>
                <a:gd name="connsiteX5" fmla="*/ 2400622 w 3168203"/>
                <a:gd name="connsiteY5" fmla="*/ 64395 h 579550"/>
                <a:gd name="connsiteX6" fmla="*/ 2598956 w 3168203"/>
                <a:gd name="connsiteY6" fmla="*/ 38637 h 579550"/>
                <a:gd name="connsiteX7" fmla="*/ 2720018 w 3168203"/>
                <a:gd name="connsiteY7" fmla="*/ 15455 h 579550"/>
                <a:gd name="connsiteX8" fmla="*/ 2766382 w 3168203"/>
                <a:gd name="connsiteY8" fmla="*/ 5152 h 579550"/>
                <a:gd name="connsiteX9" fmla="*/ 2779261 w 3168203"/>
                <a:gd name="connsiteY9" fmla="*/ 2576 h 579550"/>
                <a:gd name="connsiteX10" fmla="*/ 2812746 w 3168203"/>
                <a:gd name="connsiteY10" fmla="*/ 0 h 579550"/>
                <a:gd name="connsiteX11" fmla="*/ 2884867 w 3168203"/>
                <a:gd name="connsiteY11" fmla="*/ 15455 h 579550"/>
                <a:gd name="connsiteX12" fmla="*/ 2944110 w 3168203"/>
                <a:gd name="connsiteY12" fmla="*/ 30910 h 579550"/>
                <a:gd name="connsiteX13" fmla="*/ 2987898 w 3168203"/>
                <a:gd name="connsiteY13" fmla="*/ 48940 h 579550"/>
                <a:gd name="connsiteX14" fmla="*/ 3041990 w 3168203"/>
                <a:gd name="connsiteY14" fmla="*/ 72122 h 579550"/>
                <a:gd name="connsiteX15" fmla="*/ 3070323 w 3168203"/>
                <a:gd name="connsiteY15" fmla="*/ 87577 h 579550"/>
                <a:gd name="connsiteX16" fmla="*/ 3090929 w 3168203"/>
                <a:gd name="connsiteY16" fmla="*/ 103031 h 579550"/>
                <a:gd name="connsiteX17" fmla="*/ 3121839 w 3168203"/>
                <a:gd name="connsiteY17" fmla="*/ 128789 h 579550"/>
                <a:gd name="connsiteX18" fmla="*/ 3145021 w 3168203"/>
                <a:gd name="connsiteY18" fmla="*/ 151971 h 579550"/>
                <a:gd name="connsiteX19" fmla="*/ 3157899 w 3168203"/>
                <a:gd name="connsiteY19" fmla="*/ 170001 h 579550"/>
                <a:gd name="connsiteX20" fmla="*/ 3165627 w 3168203"/>
                <a:gd name="connsiteY20" fmla="*/ 188032 h 579550"/>
                <a:gd name="connsiteX21" fmla="*/ 3168203 w 3168203"/>
                <a:gd name="connsiteY21" fmla="*/ 213790 h 579550"/>
                <a:gd name="connsiteX22" fmla="*/ 3163051 w 3168203"/>
                <a:gd name="connsiteY22" fmla="*/ 242123 h 579550"/>
                <a:gd name="connsiteX23" fmla="*/ 3147596 w 3168203"/>
                <a:gd name="connsiteY23" fmla="*/ 267881 h 579550"/>
                <a:gd name="connsiteX24" fmla="*/ 3121839 w 3168203"/>
                <a:gd name="connsiteY24" fmla="*/ 283336 h 579550"/>
                <a:gd name="connsiteX25" fmla="*/ 3072899 w 3168203"/>
                <a:gd name="connsiteY25" fmla="*/ 296214 h 579550"/>
                <a:gd name="connsiteX26" fmla="*/ 3005929 w 3168203"/>
                <a:gd name="connsiteY26" fmla="*/ 301366 h 579550"/>
                <a:gd name="connsiteX27" fmla="*/ 2920928 w 3168203"/>
                <a:gd name="connsiteY27" fmla="*/ 298790 h 579550"/>
                <a:gd name="connsiteX28" fmla="*/ 2781836 w 3168203"/>
                <a:gd name="connsiteY28" fmla="*/ 285911 h 579550"/>
                <a:gd name="connsiteX29" fmla="*/ 2598956 w 3168203"/>
                <a:gd name="connsiteY29" fmla="*/ 273032 h 579550"/>
                <a:gd name="connsiteX30" fmla="*/ 2410925 w 3168203"/>
                <a:gd name="connsiteY30" fmla="*/ 267881 h 579550"/>
                <a:gd name="connsiteX31" fmla="*/ 2222893 w 3168203"/>
                <a:gd name="connsiteY31" fmla="*/ 273032 h 579550"/>
                <a:gd name="connsiteX32" fmla="*/ 1936982 w 3168203"/>
                <a:gd name="connsiteY32" fmla="*/ 283336 h 579550"/>
                <a:gd name="connsiteX33" fmla="*/ 1725769 w 3168203"/>
                <a:gd name="connsiteY33" fmla="*/ 293639 h 579550"/>
                <a:gd name="connsiteX34" fmla="*/ 1558343 w 3168203"/>
                <a:gd name="connsiteY34" fmla="*/ 332275 h 579550"/>
                <a:gd name="connsiteX35" fmla="*/ 1316221 w 3168203"/>
                <a:gd name="connsiteY35" fmla="*/ 373488 h 579550"/>
                <a:gd name="connsiteX36" fmla="*/ 1017431 w 3168203"/>
                <a:gd name="connsiteY36" fmla="*/ 425003 h 579550"/>
                <a:gd name="connsiteX37" fmla="*/ 659398 w 3168203"/>
                <a:gd name="connsiteY37" fmla="*/ 499701 h 579550"/>
                <a:gd name="connsiteX38" fmla="*/ 443033 w 3168203"/>
                <a:gd name="connsiteY38" fmla="*/ 556368 h 579550"/>
                <a:gd name="connsiteX39" fmla="*/ 370911 w 3168203"/>
                <a:gd name="connsiteY39" fmla="*/ 579550 h 579550"/>
                <a:gd name="connsiteX40" fmla="*/ 337426 w 3168203"/>
                <a:gd name="connsiteY40" fmla="*/ 569246 h 579550"/>
                <a:gd name="connsiteX41" fmla="*/ 267880 w 3168203"/>
                <a:gd name="connsiteY41" fmla="*/ 525458 h 579550"/>
                <a:gd name="connsiteX42" fmla="*/ 208638 w 3168203"/>
                <a:gd name="connsiteY42" fmla="*/ 484246 h 579550"/>
                <a:gd name="connsiteX43" fmla="*/ 154546 w 3168203"/>
                <a:gd name="connsiteY43" fmla="*/ 435306 h 579550"/>
                <a:gd name="connsiteX44" fmla="*/ 90152 w 3168203"/>
                <a:gd name="connsiteY44" fmla="*/ 365760 h 579550"/>
                <a:gd name="connsiteX45" fmla="*/ 43788 w 3168203"/>
                <a:gd name="connsiteY45" fmla="*/ 309093 h 579550"/>
                <a:gd name="connsiteX46" fmla="*/ 5151 w 3168203"/>
                <a:gd name="connsiteY46" fmla="*/ 249850 h 579550"/>
                <a:gd name="connsiteX47" fmla="*/ 0 w 3168203"/>
                <a:gd name="connsiteY47" fmla="*/ 231820 h 579550"/>
                <a:gd name="connsiteX48" fmla="*/ 2576 w 3168203"/>
                <a:gd name="connsiteY48" fmla="*/ 216365 h 579550"/>
                <a:gd name="connsiteX49" fmla="*/ 18030 w 3168203"/>
                <a:gd name="connsiteY49" fmla="*/ 211214 h 579550"/>
                <a:gd name="connsiteX50" fmla="*/ 30909 w 3168203"/>
                <a:gd name="connsiteY50" fmla="*/ 213790 h 579550"/>
                <a:gd name="connsiteX51" fmla="*/ 77273 w 3168203"/>
                <a:gd name="connsiteY51" fmla="*/ 234396 h 579550"/>
                <a:gd name="connsiteX52" fmla="*/ 144243 w 3168203"/>
                <a:gd name="connsiteY52" fmla="*/ 270457 h 579550"/>
                <a:gd name="connsiteX53" fmla="*/ 244698 w 3168203"/>
                <a:gd name="connsiteY53" fmla="*/ 311669 h 579550"/>
                <a:gd name="connsiteX54" fmla="*/ 291062 w 3168203"/>
                <a:gd name="connsiteY54" fmla="*/ 324548 h 579550"/>
                <a:gd name="connsiteX55" fmla="*/ 345154 w 3168203"/>
                <a:gd name="connsiteY55" fmla="*/ 334851 h 579550"/>
                <a:gd name="connsiteX56" fmla="*/ 419851 w 3168203"/>
                <a:gd name="connsiteY56" fmla="*/ 334851 h 579550"/>
                <a:gd name="connsiteX57" fmla="*/ 649095 w 3168203"/>
                <a:gd name="connsiteY57" fmla="*/ 306517 h 579550"/>
                <a:gd name="connsiteX58" fmla="*/ 1050916 w 3168203"/>
                <a:gd name="connsiteY58" fmla="*/ 242123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68203" h="579550">
                  <a:moveTo>
                    <a:pt x="1050916" y="242123"/>
                  </a:moveTo>
                  <a:lnTo>
                    <a:pt x="1568647" y="151971"/>
                  </a:lnTo>
                  <a:lnTo>
                    <a:pt x="1756678" y="110759"/>
                  </a:lnTo>
                  <a:lnTo>
                    <a:pt x="1970467" y="97880"/>
                  </a:lnTo>
                  <a:lnTo>
                    <a:pt x="2155923" y="87577"/>
                  </a:lnTo>
                  <a:lnTo>
                    <a:pt x="2400622" y="64395"/>
                  </a:lnTo>
                  <a:lnTo>
                    <a:pt x="2598956" y="38637"/>
                  </a:lnTo>
                  <a:lnTo>
                    <a:pt x="2720018" y="15455"/>
                  </a:lnTo>
                  <a:lnTo>
                    <a:pt x="2766382" y="5152"/>
                  </a:lnTo>
                  <a:lnTo>
                    <a:pt x="2779261" y="2576"/>
                  </a:lnTo>
                  <a:lnTo>
                    <a:pt x="2812746" y="0"/>
                  </a:lnTo>
                  <a:lnTo>
                    <a:pt x="2884867" y="15455"/>
                  </a:lnTo>
                  <a:lnTo>
                    <a:pt x="2944110" y="30910"/>
                  </a:lnTo>
                  <a:lnTo>
                    <a:pt x="2987898" y="48940"/>
                  </a:lnTo>
                  <a:lnTo>
                    <a:pt x="3041990" y="72122"/>
                  </a:lnTo>
                  <a:lnTo>
                    <a:pt x="3070323" y="87577"/>
                  </a:lnTo>
                  <a:lnTo>
                    <a:pt x="3090929" y="103031"/>
                  </a:lnTo>
                  <a:lnTo>
                    <a:pt x="3121839" y="128789"/>
                  </a:lnTo>
                  <a:lnTo>
                    <a:pt x="3145021" y="151971"/>
                  </a:lnTo>
                  <a:lnTo>
                    <a:pt x="3157899" y="170001"/>
                  </a:lnTo>
                  <a:lnTo>
                    <a:pt x="3165627" y="188032"/>
                  </a:lnTo>
                  <a:lnTo>
                    <a:pt x="3168203" y="213790"/>
                  </a:lnTo>
                  <a:lnTo>
                    <a:pt x="3163051" y="242123"/>
                  </a:lnTo>
                  <a:lnTo>
                    <a:pt x="3147596" y="267881"/>
                  </a:lnTo>
                  <a:lnTo>
                    <a:pt x="3121839" y="283336"/>
                  </a:lnTo>
                  <a:lnTo>
                    <a:pt x="3072899" y="296214"/>
                  </a:lnTo>
                  <a:lnTo>
                    <a:pt x="3005929" y="301366"/>
                  </a:lnTo>
                  <a:lnTo>
                    <a:pt x="2920928" y="298790"/>
                  </a:lnTo>
                  <a:lnTo>
                    <a:pt x="2781836" y="285911"/>
                  </a:lnTo>
                  <a:lnTo>
                    <a:pt x="2598956" y="273032"/>
                  </a:lnTo>
                  <a:lnTo>
                    <a:pt x="2410925" y="267881"/>
                  </a:lnTo>
                  <a:lnTo>
                    <a:pt x="2222893" y="273032"/>
                  </a:lnTo>
                  <a:lnTo>
                    <a:pt x="1936982" y="283336"/>
                  </a:lnTo>
                  <a:lnTo>
                    <a:pt x="1725769" y="293639"/>
                  </a:lnTo>
                  <a:lnTo>
                    <a:pt x="1558343" y="332275"/>
                  </a:lnTo>
                  <a:lnTo>
                    <a:pt x="1316221" y="373488"/>
                  </a:lnTo>
                  <a:lnTo>
                    <a:pt x="1017431" y="425003"/>
                  </a:lnTo>
                  <a:lnTo>
                    <a:pt x="659398" y="499701"/>
                  </a:lnTo>
                  <a:lnTo>
                    <a:pt x="443033" y="556368"/>
                  </a:lnTo>
                  <a:lnTo>
                    <a:pt x="370911" y="579550"/>
                  </a:lnTo>
                  <a:lnTo>
                    <a:pt x="337426" y="569246"/>
                  </a:lnTo>
                  <a:lnTo>
                    <a:pt x="267880" y="525458"/>
                  </a:lnTo>
                  <a:lnTo>
                    <a:pt x="208638" y="484246"/>
                  </a:lnTo>
                  <a:lnTo>
                    <a:pt x="154546" y="435306"/>
                  </a:lnTo>
                  <a:lnTo>
                    <a:pt x="90152" y="365760"/>
                  </a:lnTo>
                  <a:lnTo>
                    <a:pt x="43788" y="309093"/>
                  </a:lnTo>
                  <a:lnTo>
                    <a:pt x="5151" y="249850"/>
                  </a:lnTo>
                  <a:lnTo>
                    <a:pt x="0" y="231820"/>
                  </a:lnTo>
                  <a:lnTo>
                    <a:pt x="2576" y="216365"/>
                  </a:lnTo>
                  <a:lnTo>
                    <a:pt x="18030" y="211214"/>
                  </a:lnTo>
                  <a:lnTo>
                    <a:pt x="30909" y="213790"/>
                  </a:lnTo>
                  <a:lnTo>
                    <a:pt x="77273" y="234396"/>
                  </a:lnTo>
                  <a:lnTo>
                    <a:pt x="144243" y="270457"/>
                  </a:lnTo>
                  <a:lnTo>
                    <a:pt x="244698" y="311669"/>
                  </a:lnTo>
                  <a:lnTo>
                    <a:pt x="291062" y="324548"/>
                  </a:lnTo>
                  <a:lnTo>
                    <a:pt x="345154" y="334851"/>
                  </a:lnTo>
                  <a:lnTo>
                    <a:pt x="419851" y="334851"/>
                  </a:lnTo>
                  <a:lnTo>
                    <a:pt x="649095" y="306517"/>
                  </a:lnTo>
                  <a:lnTo>
                    <a:pt x="1050916" y="242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6E4CE3A6-6C3D-4532-B2A9-15CA7B070C44}"/>
                </a:ext>
              </a:extLst>
            </p:cNvPr>
            <p:cNvSpPr/>
            <p:nvPr/>
          </p:nvSpPr>
          <p:spPr>
            <a:xfrm rot="16200000">
              <a:off x="3675857" y="3794919"/>
              <a:ext cx="4110037" cy="479425"/>
            </a:xfrm>
            <a:custGeom>
              <a:avLst/>
              <a:gdLst>
                <a:gd name="connsiteX0" fmla="*/ 1006180 w 4109701"/>
                <a:gd name="connsiteY0" fmla="*/ 159765 h 479295"/>
                <a:gd name="connsiteX1" fmla="*/ 1318912 w 4109701"/>
                <a:gd name="connsiteY1" fmla="*/ 166563 h 479295"/>
                <a:gd name="connsiteX2" fmla="*/ 1672434 w 4109701"/>
                <a:gd name="connsiteY2" fmla="*/ 169963 h 479295"/>
                <a:gd name="connsiteX3" fmla="*/ 1866192 w 4109701"/>
                <a:gd name="connsiteY3" fmla="*/ 193757 h 479295"/>
                <a:gd name="connsiteX4" fmla="*/ 2134733 w 4109701"/>
                <a:gd name="connsiteY4" fmla="*/ 190358 h 479295"/>
                <a:gd name="connsiteX5" fmla="*/ 2542644 w 4109701"/>
                <a:gd name="connsiteY5" fmla="*/ 190358 h 479295"/>
                <a:gd name="connsiteX6" fmla="*/ 2831581 w 4109701"/>
                <a:gd name="connsiteY6" fmla="*/ 190358 h 479295"/>
                <a:gd name="connsiteX7" fmla="*/ 3358465 w 4109701"/>
                <a:gd name="connsiteY7" fmla="*/ 190358 h 479295"/>
                <a:gd name="connsiteX8" fmla="*/ 3480839 w 4109701"/>
                <a:gd name="connsiteY8" fmla="*/ 169963 h 479295"/>
                <a:gd name="connsiteX9" fmla="*/ 3616809 w 4109701"/>
                <a:gd name="connsiteY9" fmla="*/ 166563 h 479295"/>
                <a:gd name="connsiteX10" fmla="*/ 3715387 w 4109701"/>
                <a:gd name="connsiteY10" fmla="*/ 156365 h 479295"/>
                <a:gd name="connsiteX11" fmla="*/ 3783373 w 4109701"/>
                <a:gd name="connsiteY11" fmla="*/ 139369 h 479295"/>
                <a:gd name="connsiteX12" fmla="*/ 3837761 w 4109701"/>
                <a:gd name="connsiteY12" fmla="*/ 118974 h 479295"/>
                <a:gd name="connsiteX13" fmla="*/ 3881951 w 4109701"/>
                <a:gd name="connsiteY13" fmla="*/ 91780 h 479295"/>
                <a:gd name="connsiteX14" fmla="*/ 3932940 w 4109701"/>
                <a:gd name="connsiteY14" fmla="*/ 64586 h 479295"/>
                <a:gd name="connsiteX15" fmla="*/ 3994126 w 4109701"/>
                <a:gd name="connsiteY15" fmla="*/ 37392 h 479295"/>
                <a:gd name="connsiteX16" fmla="*/ 4045115 w 4109701"/>
                <a:gd name="connsiteY16" fmla="*/ 16996 h 479295"/>
                <a:gd name="connsiteX17" fmla="*/ 4106302 w 4109701"/>
                <a:gd name="connsiteY17" fmla="*/ 0 h 479295"/>
                <a:gd name="connsiteX18" fmla="*/ 4109701 w 4109701"/>
                <a:gd name="connsiteY18" fmla="*/ 33992 h 479295"/>
                <a:gd name="connsiteX19" fmla="*/ 4058712 w 4109701"/>
                <a:gd name="connsiteY19" fmla="*/ 84981 h 479295"/>
                <a:gd name="connsiteX20" fmla="*/ 4004324 w 4109701"/>
                <a:gd name="connsiteY20" fmla="*/ 149567 h 479295"/>
                <a:gd name="connsiteX21" fmla="*/ 3956735 w 4109701"/>
                <a:gd name="connsiteY21" fmla="*/ 214153 h 479295"/>
                <a:gd name="connsiteX22" fmla="*/ 3919343 w 4109701"/>
                <a:gd name="connsiteY22" fmla="*/ 271940 h 479295"/>
                <a:gd name="connsiteX23" fmla="*/ 3881951 w 4109701"/>
                <a:gd name="connsiteY23" fmla="*/ 336526 h 479295"/>
                <a:gd name="connsiteX24" fmla="*/ 3851358 w 4109701"/>
                <a:gd name="connsiteY24" fmla="*/ 397713 h 479295"/>
                <a:gd name="connsiteX25" fmla="*/ 3827563 w 4109701"/>
                <a:gd name="connsiteY25" fmla="*/ 438504 h 479295"/>
                <a:gd name="connsiteX26" fmla="*/ 3807167 w 4109701"/>
                <a:gd name="connsiteY26" fmla="*/ 462299 h 479295"/>
                <a:gd name="connsiteX27" fmla="*/ 3786772 w 4109701"/>
                <a:gd name="connsiteY27" fmla="*/ 475896 h 479295"/>
                <a:gd name="connsiteX28" fmla="*/ 3766376 w 4109701"/>
                <a:gd name="connsiteY28" fmla="*/ 479295 h 479295"/>
                <a:gd name="connsiteX29" fmla="*/ 3725585 w 4109701"/>
                <a:gd name="connsiteY29" fmla="*/ 458899 h 479295"/>
                <a:gd name="connsiteX30" fmla="*/ 3677996 w 4109701"/>
                <a:gd name="connsiteY30" fmla="*/ 438504 h 479295"/>
                <a:gd name="connsiteX31" fmla="*/ 3620208 w 4109701"/>
                <a:gd name="connsiteY31" fmla="*/ 421508 h 479295"/>
                <a:gd name="connsiteX32" fmla="*/ 3535227 w 4109701"/>
                <a:gd name="connsiteY32" fmla="*/ 414709 h 479295"/>
                <a:gd name="connsiteX33" fmla="*/ 3293880 w 4109701"/>
                <a:gd name="connsiteY33" fmla="*/ 414709 h 479295"/>
                <a:gd name="connsiteX34" fmla="*/ 2705808 w 4109701"/>
                <a:gd name="connsiteY34" fmla="*/ 418108 h 479295"/>
                <a:gd name="connsiteX35" fmla="*/ 2311494 w 4109701"/>
                <a:gd name="connsiteY35" fmla="*/ 414709 h 479295"/>
                <a:gd name="connsiteX36" fmla="*/ 1893386 w 4109701"/>
                <a:gd name="connsiteY36" fmla="*/ 414709 h 479295"/>
                <a:gd name="connsiteX37" fmla="*/ 1427688 w 4109701"/>
                <a:gd name="connsiteY37" fmla="*/ 414709 h 479295"/>
                <a:gd name="connsiteX38" fmla="*/ 1043572 w 4109701"/>
                <a:gd name="connsiteY38" fmla="*/ 414709 h 479295"/>
                <a:gd name="connsiteX39" fmla="*/ 601668 w 4109701"/>
                <a:gd name="connsiteY39" fmla="*/ 414709 h 479295"/>
                <a:gd name="connsiteX40" fmla="*/ 496291 w 4109701"/>
                <a:gd name="connsiteY40" fmla="*/ 407910 h 479295"/>
                <a:gd name="connsiteX41" fmla="*/ 370519 w 4109701"/>
                <a:gd name="connsiteY41" fmla="*/ 390914 h 479295"/>
                <a:gd name="connsiteX42" fmla="*/ 241347 w 4109701"/>
                <a:gd name="connsiteY42" fmla="*/ 363720 h 479295"/>
                <a:gd name="connsiteX43" fmla="*/ 163164 w 4109701"/>
                <a:gd name="connsiteY43" fmla="*/ 339925 h 479295"/>
                <a:gd name="connsiteX44" fmla="*/ 37392 w 4109701"/>
                <a:gd name="connsiteY44" fmla="*/ 295735 h 479295"/>
                <a:gd name="connsiteX45" fmla="*/ 13597 w 4109701"/>
                <a:gd name="connsiteY45" fmla="*/ 285537 h 479295"/>
                <a:gd name="connsiteX46" fmla="*/ 3399 w 4109701"/>
                <a:gd name="connsiteY46" fmla="*/ 275339 h 479295"/>
                <a:gd name="connsiteX47" fmla="*/ 0 w 4109701"/>
                <a:gd name="connsiteY47" fmla="*/ 258343 h 479295"/>
                <a:gd name="connsiteX48" fmla="*/ 10198 w 4109701"/>
                <a:gd name="connsiteY48" fmla="*/ 231149 h 479295"/>
                <a:gd name="connsiteX49" fmla="*/ 27194 w 4109701"/>
                <a:gd name="connsiteY49" fmla="*/ 207354 h 479295"/>
                <a:gd name="connsiteX50" fmla="*/ 37392 w 4109701"/>
                <a:gd name="connsiteY50" fmla="*/ 193757 h 479295"/>
                <a:gd name="connsiteX51" fmla="*/ 64586 w 4109701"/>
                <a:gd name="connsiteY51" fmla="*/ 180160 h 479295"/>
                <a:gd name="connsiteX52" fmla="*/ 108776 w 4109701"/>
                <a:gd name="connsiteY52" fmla="*/ 169963 h 479295"/>
                <a:gd name="connsiteX53" fmla="*/ 183560 w 4109701"/>
                <a:gd name="connsiteY53" fmla="*/ 166563 h 479295"/>
                <a:gd name="connsiteX54" fmla="*/ 465698 w 4109701"/>
                <a:gd name="connsiteY54" fmla="*/ 152966 h 479295"/>
                <a:gd name="connsiteX55" fmla="*/ 635661 w 4109701"/>
                <a:gd name="connsiteY55" fmla="*/ 146168 h 479295"/>
                <a:gd name="connsiteX56" fmla="*/ 1006180 w 4109701"/>
                <a:gd name="connsiteY56" fmla="*/ 159765 h 479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109701" h="479295">
                  <a:moveTo>
                    <a:pt x="1006180" y="159765"/>
                  </a:moveTo>
                  <a:lnTo>
                    <a:pt x="1318912" y="166563"/>
                  </a:lnTo>
                  <a:lnTo>
                    <a:pt x="1672434" y="169963"/>
                  </a:lnTo>
                  <a:lnTo>
                    <a:pt x="1866192" y="193757"/>
                  </a:lnTo>
                  <a:lnTo>
                    <a:pt x="2134733" y="190358"/>
                  </a:lnTo>
                  <a:lnTo>
                    <a:pt x="2542644" y="190358"/>
                  </a:lnTo>
                  <a:lnTo>
                    <a:pt x="2831581" y="190358"/>
                  </a:lnTo>
                  <a:lnTo>
                    <a:pt x="3358465" y="190358"/>
                  </a:lnTo>
                  <a:lnTo>
                    <a:pt x="3480839" y="169963"/>
                  </a:lnTo>
                  <a:lnTo>
                    <a:pt x="3616809" y="166563"/>
                  </a:lnTo>
                  <a:lnTo>
                    <a:pt x="3715387" y="156365"/>
                  </a:lnTo>
                  <a:lnTo>
                    <a:pt x="3783373" y="139369"/>
                  </a:lnTo>
                  <a:lnTo>
                    <a:pt x="3837761" y="118974"/>
                  </a:lnTo>
                  <a:lnTo>
                    <a:pt x="3881951" y="91780"/>
                  </a:lnTo>
                  <a:lnTo>
                    <a:pt x="3932940" y="64586"/>
                  </a:lnTo>
                  <a:lnTo>
                    <a:pt x="3994126" y="37392"/>
                  </a:lnTo>
                  <a:lnTo>
                    <a:pt x="4045115" y="16996"/>
                  </a:lnTo>
                  <a:lnTo>
                    <a:pt x="4106302" y="0"/>
                  </a:lnTo>
                  <a:lnTo>
                    <a:pt x="4109701" y="33992"/>
                  </a:lnTo>
                  <a:lnTo>
                    <a:pt x="4058712" y="84981"/>
                  </a:lnTo>
                  <a:lnTo>
                    <a:pt x="4004324" y="149567"/>
                  </a:lnTo>
                  <a:lnTo>
                    <a:pt x="3956735" y="214153"/>
                  </a:lnTo>
                  <a:lnTo>
                    <a:pt x="3919343" y="271940"/>
                  </a:lnTo>
                  <a:lnTo>
                    <a:pt x="3881951" y="336526"/>
                  </a:lnTo>
                  <a:lnTo>
                    <a:pt x="3851358" y="397713"/>
                  </a:lnTo>
                  <a:lnTo>
                    <a:pt x="3827563" y="438504"/>
                  </a:lnTo>
                  <a:lnTo>
                    <a:pt x="3807167" y="462299"/>
                  </a:lnTo>
                  <a:lnTo>
                    <a:pt x="3786772" y="475896"/>
                  </a:lnTo>
                  <a:lnTo>
                    <a:pt x="3766376" y="479295"/>
                  </a:lnTo>
                  <a:lnTo>
                    <a:pt x="3725585" y="458899"/>
                  </a:lnTo>
                  <a:lnTo>
                    <a:pt x="3677996" y="438504"/>
                  </a:lnTo>
                  <a:lnTo>
                    <a:pt x="3620208" y="421508"/>
                  </a:lnTo>
                  <a:lnTo>
                    <a:pt x="3535227" y="414709"/>
                  </a:lnTo>
                  <a:lnTo>
                    <a:pt x="3293880" y="414709"/>
                  </a:lnTo>
                  <a:lnTo>
                    <a:pt x="2705808" y="418108"/>
                  </a:lnTo>
                  <a:lnTo>
                    <a:pt x="2311494" y="414709"/>
                  </a:lnTo>
                  <a:lnTo>
                    <a:pt x="1893386" y="414709"/>
                  </a:lnTo>
                  <a:lnTo>
                    <a:pt x="1427688" y="414709"/>
                  </a:lnTo>
                  <a:lnTo>
                    <a:pt x="1043572" y="414709"/>
                  </a:lnTo>
                  <a:lnTo>
                    <a:pt x="601668" y="414709"/>
                  </a:lnTo>
                  <a:lnTo>
                    <a:pt x="496291" y="407910"/>
                  </a:lnTo>
                  <a:lnTo>
                    <a:pt x="370519" y="390914"/>
                  </a:lnTo>
                  <a:lnTo>
                    <a:pt x="241347" y="363720"/>
                  </a:lnTo>
                  <a:lnTo>
                    <a:pt x="163164" y="339925"/>
                  </a:lnTo>
                  <a:lnTo>
                    <a:pt x="37392" y="295735"/>
                  </a:lnTo>
                  <a:lnTo>
                    <a:pt x="13597" y="285537"/>
                  </a:lnTo>
                  <a:lnTo>
                    <a:pt x="3399" y="275339"/>
                  </a:lnTo>
                  <a:lnTo>
                    <a:pt x="0" y="258343"/>
                  </a:lnTo>
                  <a:lnTo>
                    <a:pt x="10198" y="231149"/>
                  </a:lnTo>
                  <a:lnTo>
                    <a:pt x="27194" y="207354"/>
                  </a:lnTo>
                  <a:lnTo>
                    <a:pt x="37392" y="193757"/>
                  </a:lnTo>
                  <a:lnTo>
                    <a:pt x="64586" y="180160"/>
                  </a:lnTo>
                  <a:lnTo>
                    <a:pt x="108776" y="169963"/>
                  </a:lnTo>
                  <a:lnTo>
                    <a:pt x="183560" y="166563"/>
                  </a:lnTo>
                  <a:lnTo>
                    <a:pt x="465698" y="152966"/>
                  </a:lnTo>
                  <a:lnTo>
                    <a:pt x="635661" y="146168"/>
                  </a:lnTo>
                  <a:lnTo>
                    <a:pt x="1006180" y="159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44940705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2514" y="2875658"/>
            <a:ext cx="7525464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漢字の広場⑤　同じ訓をもつ漢字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就 値 憲 納 盟 革 揮 卵 寸 鋼 供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10272701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306" name="グループ化 1">
            <a:extLst>
              <a:ext uri="{FF2B5EF4-FFF2-40B4-BE49-F238E27FC236}">
                <a16:creationId xmlns:a16="http://schemas.microsoft.com/office/drawing/2014/main" id="{B0C259D3-B4C6-4369-9190-56DB7929F2CE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465263"/>
            <a:ext cx="4217987" cy="4672012"/>
            <a:chOff x="2814638" y="1465263"/>
            <a:chExt cx="4217987" cy="4672012"/>
          </a:xfrm>
        </p:grpSpPr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164421D-0AD1-42B1-B4BC-3A8553D30750}"/>
                </a:ext>
              </a:extLst>
            </p:cNvPr>
            <p:cNvSpPr/>
            <p:nvPr/>
          </p:nvSpPr>
          <p:spPr>
            <a:xfrm>
              <a:off x="3679825" y="3119438"/>
              <a:ext cx="1038225" cy="1130300"/>
            </a:xfrm>
            <a:custGeom>
              <a:avLst/>
              <a:gdLst>
                <a:gd name="connsiteX0" fmla="*/ 626269 w 1038225"/>
                <a:gd name="connsiteY0" fmla="*/ 714375 h 1131093"/>
                <a:gd name="connsiteX1" fmla="*/ 445294 w 1038225"/>
                <a:gd name="connsiteY1" fmla="*/ 862012 h 1131093"/>
                <a:gd name="connsiteX2" fmla="*/ 292894 w 1038225"/>
                <a:gd name="connsiteY2" fmla="*/ 973931 h 1131093"/>
                <a:gd name="connsiteX3" fmla="*/ 180975 w 1038225"/>
                <a:gd name="connsiteY3" fmla="*/ 1045368 h 1131093"/>
                <a:gd name="connsiteX4" fmla="*/ 66675 w 1038225"/>
                <a:gd name="connsiteY4" fmla="*/ 1114425 h 1131093"/>
                <a:gd name="connsiteX5" fmla="*/ 45244 w 1038225"/>
                <a:gd name="connsiteY5" fmla="*/ 1123950 h 1131093"/>
                <a:gd name="connsiteX6" fmla="*/ 26194 w 1038225"/>
                <a:gd name="connsiteY6" fmla="*/ 1131093 h 1131093"/>
                <a:gd name="connsiteX7" fmla="*/ 9525 w 1038225"/>
                <a:gd name="connsiteY7" fmla="*/ 1128712 h 1131093"/>
                <a:gd name="connsiteX8" fmla="*/ 0 w 1038225"/>
                <a:gd name="connsiteY8" fmla="*/ 1116806 h 1131093"/>
                <a:gd name="connsiteX9" fmla="*/ 0 w 1038225"/>
                <a:gd name="connsiteY9" fmla="*/ 1102518 h 1131093"/>
                <a:gd name="connsiteX10" fmla="*/ 7144 w 1038225"/>
                <a:gd name="connsiteY10" fmla="*/ 1078706 h 1131093"/>
                <a:gd name="connsiteX11" fmla="*/ 21432 w 1038225"/>
                <a:gd name="connsiteY11" fmla="*/ 1062037 h 1131093"/>
                <a:gd name="connsiteX12" fmla="*/ 83344 w 1038225"/>
                <a:gd name="connsiteY12" fmla="*/ 1016793 h 1131093"/>
                <a:gd name="connsiteX13" fmla="*/ 161925 w 1038225"/>
                <a:gd name="connsiteY13" fmla="*/ 952500 h 1131093"/>
                <a:gd name="connsiteX14" fmla="*/ 216694 w 1038225"/>
                <a:gd name="connsiteY14" fmla="*/ 904875 h 1131093"/>
                <a:gd name="connsiteX15" fmla="*/ 295275 w 1038225"/>
                <a:gd name="connsiteY15" fmla="*/ 833437 h 1131093"/>
                <a:gd name="connsiteX16" fmla="*/ 361950 w 1038225"/>
                <a:gd name="connsiteY16" fmla="*/ 766762 h 1131093"/>
                <a:gd name="connsiteX17" fmla="*/ 419100 w 1038225"/>
                <a:gd name="connsiteY17" fmla="*/ 707231 h 1131093"/>
                <a:gd name="connsiteX18" fmla="*/ 483394 w 1038225"/>
                <a:gd name="connsiteY18" fmla="*/ 635793 h 1131093"/>
                <a:gd name="connsiteX19" fmla="*/ 545307 w 1038225"/>
                <a:gd name="connsiteY19" fmla="*/ 561975 h 1131093"/>
                <a:gd name="connsiteX20" fmla="*/ 619125 w 1038225"/>
                <a:gd name="connsiteY20" fmla="*/ 464343 h 1131093"/>
                <a:gd name="connsiteX21" fmla="*/ 666750 w 1038225"/>
                <a:gd name="connsiteY21" fmla="*/ 397668 h 1131093"/>
                <a:gd name="connsiteX22" fmla="*/ 735807 w 1038225"/>
                <a:gd name="connsiteY22" fmla="*/ 295275 h 1131093"/>
                <a:gd name="connsiteX23" fmla="*/ 757238 w 1038225"/>
                <a:gd name="connsiteY23" fmla="*/ 252412 h 1131093"/>
                <a:gd name="connsiteX24" fmla="*/ 762000 w 1038225"/>
                <a:gd name="connsiteY24" fmla="*/ 235743 h 1131093"/>
                <a:gd name="connsiteX25" fmla="*/ 762000 w 1038225"/>
                <a:gd name="connsiteY25" fmla="*/ 216693 h 1131093"/>
                <a:gd name="connsiteX26" fmla="*/ 754857 w 1038225"/>
                <a:gd name="connsiteY26" fmla="*/ 190500 h 1131093"/>
                <a:gd name="connsiteX27" fmla="*/ 738188 w 1038225"/>
                <a:gd name="connsiteY27" fmla="*/ 159543 h 1131093"/>
                <a:gd name="connsiteX28" fmla="*/ 707232 w 1038225"/>
                <a:gd name="connsiteY28" fmla="*/ 116681 h 1131093"/>
                <a:gd name="connsiteX29" fmla="*/ 671513 w 1038225"/>
                <a:gd name="connsiteY29" fmla="*/ 80962 h 1131093"/>
                <a:gd name="connsiteX30" fmla="*/ 659607 w 1038225"/>
                <a:gd name="connsiteY30" fmla="*/ 66675 h 1131093"/>
                <a:gd name="connsiteX31" fmla="*/ 647700 w 1038225"/>
                <a:gd name="connsiteY31" fmla="*/ 42862 h 1131093"/>
                <a:gd name="connsiteX32" fmla="*/ 647700 w 1038225"/>
                <a:gd name="connsiteY32" fmla="*/ 21431 h 1131093"/>
                <a:gd name="connsiteX33" fmla="*/ 657225 w 1038225"/>
                <a:gd name="connsiteY33" fmla="*/ 7143 h 1131093"/>
                <a:gd name="connsiteX34" fmla="*/ 678657 w 1038225"/>
                <a:gd name="connsiteY34" fmla="*/ 0 h 1131093"/>
                <a:gd name="connsiteX35" fmla="*/ 731044 w 1038225"/>
                <a:gd name="connsiteY35" fmla="*/ 16668 h 1131093"/>
                <a:gd name="connsiteX36" fmla="*/ 790575 w 1038225"/>
                <a:gd name="connsiteY36" fmla="*/ 45243 h 1131093"/>
                <a:gd name="connsiteX37" fmla="*/ 857250 w 1038225"/>
                <a:gd name="connsiteY37" fmla="*/ 83343 h 1131093"/>
                <a:gd name="connsiteX38" fmla="*/ 892969 w 1038225"/>
                <a:gd name="connsiteY38" fmla="*/ 109537 h 1131093"/>
                <a:gd name="connsiteX39" fmla="*/ 928688 w 1038225"/>
                <a:gd name="connsiteY39" fmla="*/ 138112 h 1131093"/>
                <a:gd name="connsiteX40" fmla="*/ 962025 w 1038225"/>
                <a:gd name="connsiteY40" fmla="*/ 171450 h 1131093"/>
                <a:gd name="connsiteX41" fmla="*/ 995363 w 1038225"/>
                <a:gd name="connsiteY41" fmla="*/ 207168 h 1131093"/>
                <a:gd name="connsiteX42" fmla="*/ 1021557 w 1038225"/>
                <a:gd name="connsiteY42" fmla="*/ 240506 h 1131093"/>
                <a:gd name="connsiteX43" fmla="*/ 1038225 w 1038225"/>
                <a:gd name="connsiteY43" fmla="*/ 266700 h 1131093"/>
                <a:gd name="connsiteX44" fmla="*/ 966788 w 1038225"/>
                <a:gd name="connsiteY44" fmla="*/ 354806 h 1131093"/>
                <a:gd name="connsiteX45" fmla="*/ 912019 w 1038225"/>
                <a:gd name="connsiteY45" fmla="*/ 428625 h 1131093"/>
                <a:gd name="connsiteX46" fmla="*/ 859632 w 1038225"/>
                <a:gd name="connsiteY46" fmla="*/ 490537 h 1131093"/>
                <a:gd name="connsiteX47" fmla="*/ 804863 w 1038225"/>
                <a:gd name="connsiteY47" fmla="*/ 552450 h 1131093"/>
                <a:gd name="connsiteX48" fmla="*/ 766763 w 1038225"/>
                <a:gd name="connsiteY48" fmla="*/ 585787 h 1131093"/>
                <a:gd name="connsiteX49" fmla="*/ 685800 w 1038225"/>
                <a:gd name="connsiteY49" fmla="*/ 664368 h 1131093"/>
                <a:gd name="connsiteX50" fmla="*/ 626269 w 1038225"/>
                <a:gd name="connsiteY50" fmla="*/ 714375 h 1131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38225" h="1131093">
                  <a:moveTo>
                    <a:pt x="626269" y="714375"/>
                  </a:moveTo>
                  <a:lnTo>
                    <a:pt x="445294" y="862012"/>
                  </a:lnTo>
                  <a:lnTo>
                    <a:pt x="292894" y="973931"/>
                  </a:lnTo>
                  <a:lnTo>
                    <a:pt x="180975" y="1045368"/>
                  </a:lnTo>
                  <a:lnTo>
                    <a:pt x="66675" y="1114425"/>
                  </a:lnTo>
                  <a:lnTo>
                    <a:pt x="45244" y="1123950"/>
                  </a:lnTo>
                  <a:lnTo>
                    <a:pt x="26194" y="1131093"/>
                  </a:lnTo>
                  <a:lnTo>
                    <a:pt x="9525" y="1128712"/>
                  </a:lnTo>
                  <a:lnTo>
                    <a:pt x="0" y="1116806"/>
                  </a:lnTo>
                  <a:lnTo>
                    <a:pt x="0" y="1102518"/>
                  </a:lnTo>
                  <a:lnTo>
                    <a:pt x="7144" y="1078706"/>
                  </a:lnTo>
                  <a:lnTo>
                    <a:pt x="21432" y="1062037"/>
                  </a:lnTo>
                  <a:lnTo>
                    <a:pt x="83344" y="1016793"/>
                  </a:lnTo>
                  <a:lnTo>
                    <a:pt x="161925" y="952500"/>
                  </a:lnTo>
                  <a:lnTo>
                    <a:pt x="216694" y="904875"/>
                  </a:lnTo>
                  <a:lnTo>
                    <a:pt x="295275" y="833437"/>
                  </a:lnTo>
                  <a:lnTo>
                    <a:pt x="361950" y="766762"/>
                  </a:lnTo>
                  <a:lnTo>
                    <a:pt x="419100" y="707231"/>
                  </a:lnTo>
                  <a:lnTo>
                    <a:pt x="483394" y="635793"/>
                  </a:lnTo>
                  <a:lnTo>
                    <a:pt x="545307" y="561975"/>
                  </a:lnTo>
                  <a:lnTo>
                    <a:pt x="619125" y="464343"/>
                  </a:lnTo>
                  <a:lnTo>
                    <a:pt x="666750" y="397668"/>
                  </a:lnTo>
                  <a:lnTo>
                    <a:pt x="735807" y="295275"/>
                  </a:lnTo>
                  <a:lnTo>
                    <a:pt x="757238" y="252412"/>
                  </a:lnTo>
                  <a:lnTo>
                    <a:pt x="762000" y="235743"/>
                  </a:lnTo>
                  <a:lnTo>
                    <a:pt x="762000" y="216693"/>
                  </a:lnTo>
                  <a:lnTo>
                    <a:pt x="754857" y="190500"/>
                  </a:lnTo>
                  <a:lnTo>
                    <a:pt x="738188" y="159543"/>
                  </a:lnTo>
                  <a:lnTo>
                    <a:pt x="707232" y="116681"/>
                  </a:lnTo>
                  <a:lnTo>
                    <a:pt x="671513" y="80962"/>
                  </a:lnTo>
                  <a:lnTo>
                    <a:pt x="659607" y="66675"/>
                  </a:lnTo>
                  <a:lnTo>
                    <a:pt x="647700" y="42862"/>
                  </a:lnTo>
                  <a:lnTo>
                    <a:pt x="647700" y="21431"/>
                  </a:lnTo>
                  <a:lnTo>
                    <a:pt x="657225" y="7143"/>
                  </a:lnTo>
                  <a:lnTo>
                    <a:pt x="678657" y="0"/>
                  </a:lnTo>
                  <a:lnTo>
                    <a:pt x="731044" y="16668"/>
                  </a:lnTo>
                  <a:lnTo>
                    <a:pt x="790575" y="45243"/>
                  </a:lnTo>
                  <a:lnTo>
                    <a:pt x="857250" y="83343"/>
                  </a:lnTo>
                  <a:lnTo>
                    <a:pt x="892969" y="109537"/>
                  </a:lnTo>
                  <a:lnTo>
                    <a:pt x="928688" y="138112"/>
                  </a:lnTo>
                  <a:lnTo>
                    <a:pt x="962025" y="171450"/>
                  </a:lnTo>
                  <a:lnTo>
                    <a:pt x="995363" y="207168"/>
                  </a:lnTo>
                  <a:lnTo>
                    <a:pt x="1021557" y="240506"/>
                  </a:lnTo>
                  <a:lnTo>
                    <a:pt x="1038225" y="266700"/>
                  </a:lnTo>
                  <a:lnTo>
                    <a:pt x="966788" y="354806"/>
                  </a:lnTo>
                  <a:lnTo>
                    <a:pt x="912019" y="428625"/>
                  </a:lnTo>
                  <a:lnTo>
                    <a:pt x="859632" y="490537"/>
                  </a:lnTo>
                  <a:lnTo>
                    <a:pt x="804863" y="552450"/>
                  </a:lnTo>
                  <a:lnTo>
                    <a:pt x="766763" y="585787"/>
                  </a:lnTo>
                  <a:lnTo>
                    <a:pt x="685800" y="664368"/>
                  </a:lnTo>
                  <a:lnTo>
                    <a:pt x="626269" y="714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EEC39050-852E-4392-8933-38E3E65B53B8}"/>
                </a:ext>
              </a:extLst>
            </p:cNvPr>
            <p:cNvSpPr/>
            <p:nvPr/>
          </p:nvSpPr>
          <p:spPr>
            <a:xfrm rot="16200000">
              <a:off x="868363" y="3652838"/>
              <a:ext cx="4286250" cy="393700"/>
            </a:xfrm>
            <a:custGeom>
              <a:avLst/>
              <a:gdLst>
                <a:gd name="connsiteX0" fmla="*/ 2337720 w 4286509"/>
                <a:gd name="connsiteY0" fmla="*/ 388930 h 393068"/>
                <a:gd name="connsiteX1" fmla="*/ 1746049 w 4286509"/>
                <a:gd name="connsiteY1" fmla="*/ 384792 h 393068"/>
                <a:gd name="connsiteX2" fmla="*/ 1274368 w 4286509"/>
                <a:gd name="connsiteY2" fmla="*/ 376517 h 393068"/>
                <a:gd name="connsiteX3" fmla="*/ 831649 w 4286509"/>
                <a:gd name="connsiteY3" fmla="*/ 368242 h 393068"/>
                <a:gd name="connsiteX4" fmla="*/ 368243 w 4286509"/>
                <a:gd name="connsiteY4" fmla="*/ 347554 h 393068"/>
                <a:gd name="connsiteX5" fmla="*/ 74476 w 4286509"/>
                <a:gd name="connsiteY5" fmla="*/ 331004 h 393068"/>
                <a:gd name="connsiteX6" fmla="*/ 45514 w 4286509"/>
                <a:gd name="connsiteY6" fmla="*/ 326867 h 393068"/>
                <a:gd name="connsiteX7" fmla="*/ 24826 w 4286509"/>
                <a:gd name="connsiteY7" fmla="*/ 314454 h 393068"/>
                <a:gd name="connsiteX8" fmla="*/ 4138 w 4286509"/>
                <a:gd name="connsiteY8" fmla="*/ 285491 h 393068"/>
                <a:gd name="connsiteX9" fmla="*/ 0 w 4286509"/>
                <a:gd name="connsiteY9" fmla="*/ 256528 h 393068"/>
                <a:gd name="connsiteX10" fmla="*/ 8276 w 4286509"/>
                <a:gd name="connsiteY10" fmla="*/ 231703 h 393068"/>
                <a:gd name="connsiteX11" fmla="*/ 41376 w 4286509"/>
                <a:gd name="connsiteY11" fmla="*/ 198602 h 393068"/>
                <a:gd name="connsiteX12" fmla="*/ 95164 w 4286509"/>
                <a:gd name="connsiteY12" fmla="*/ 165502 h 393068"/>
                <a:gd name="connsiteX13" fmla="*/ 177915 w 4286509"/>
                <a:gd name="connsiteY13" fmla="*/ 136539 h 393068"/>
                <a:gd name="connsiteX14" fmla="*/ 235841 w 4286509"/>
                <a:gd name="connsiteY14" fmla="*/ 115851 h 393068"/>
                <a:gd name="connsiteX15" fmla="*/ 339280 w 4286509"/>
                <a:gd name="connsiteY15" fmla="*/ 91026 h 393068"/>
                <a:gd name="connsiteX16" fmla="*/ 442719 w 4286509"/>
                <a:gd name="connsiteY16" fmla="*/ 74476 h 393068"/>
                <a:gd name="connsiteX17" fmla="*/ 496507 w 4286509"/>
                <a:gd name="connsiteY17" fmla="*/ 86888 h 393068"/>
                <a:gd name="connsiteX18" fmla="*/ 620634 w 4286509"/>
                <a:gd name="connsiteY18" fmla="*/ 107576 h 393068"/>
                <a:gd name="connsiteX19" fmla="*/ 761311 w 4286509"/>
                <a:gd name="connsiteY19" fmla="*/ 128264 h 393068"/>
                <a:gd name="connsiteX20" fmla="*/ 914400 w 4286509"/>
                <a:gd name="connsiteY20" fmla="*/ 144814 h 393068"/>
                <a:gd name="connsiteX21" fmla="*/ 1113003 w 4286509"/>
                <a:gd name="connsiteY21" fmla="*/ 157227 h 393068"/>
                <a:gd name="connsiteX22" fmla="*/ 1439870 w 4286509"/>
                <a:gd name="connsiteY22" fmla="*/ 173777 h 393068"/>
                <a:gd name="connsiteX23" fmla="*/ 1746049 w 4286509"/>
                <a:gd name="connsiteY23" fmla="*/ 190327 h 393068"/>
                <a:gd name="connsiteX24" fmla="*/ 2221868 w 4286509"/>
                <a:gd name="connsiteY24" fmla="*/ 190327 h 393068"/>
                <a:gd name="connsiteX25" fmla="*/ 2602524 w 4286509"/>
                <a:gd name="connsiteY25" fmla="*/ 190327 h 393068"/>
                <a:gd name="connsiteX26" fmla="*/ 3161094 w 4286509"/>
                <a:gd name="connsiteY26" fmla="*/ 186190 h 393068"/>
                <a:gd name="connsiteX27" fmla="*/ 3458998 w 4286509"/>
                <a:gd name="connsiteY27" fmla="*/ 190327 h 393068"/>
                <a:gd name="connsiteX28" fmla="*/ 3889304 w 4286509"/>
                <a:gd name="connsiteY28" fmla="*/ 190327 h 393068"/>
                <a:gd name="connsiteX29" fmla="*/ 3959642 w 4286509"/>
                <a:gd name="connsiteY29" fmla="*/ 177915 h 393068"/>
                <a:gd name="connsiteX30" fmla="*/ 4050668 w 4286509"/>
                <a:gd name="connsiteY30" fmla="*/ 140677 h 393068"/>
                <a:gd name="connsiteX31" fmla="*/ 4137557 w 4286509"/>
                <a:gd name="connsiteY31" fmla="*/ 86888 h 393068"/>
                <a:gd name="connsiteX32" fmla="*/ 4216171 w 4286509"/>
                <a:gd name="connsiteY32" fmla="*/ 28963 h 393068"/>
                <a:gd name="connsiteX33" fmla="*/ 4245133 w 4286509"/>
                <a:gd name="connsiteY33" fmla="*/ 4137 h 393068"/>
                <a:gd name="connsiteX34" fmla="*/ 4257546 w 4286509"/>
                <a:gd name="connsiteY34" fmla="*/ 0 h 393068"/>
                <a:gd name="connsiteX35" fmla="*/ 4269959 w 4286509"/>
                <a:gd name="connsiteY35" fmla="*/ 0 h 393068"/>
                <a:gd name="connsiteX36" fmla="*/ 4286509 w 4286509"/>
                <a:gd name="connsiteY36" fmla="*/ 8275 h 393068"/>
                <a:gd name="connsiteX37" fmla="*/ 4282371 w 4286509"/>
                <a:gd name="connsiteY37" fmla="*/ 49650 h 393068"/>
                <a:gd name="connsiteX38" fmla="*/ 4269959 w 4286509"/>
                <a:gd name="connsiteY38" fmla="*/ 119989 h 393068"/>
                <a:gd name="connsiteX39" fmla="*/ 4228583 w 4286509"/>
                <a:gd name="connsiteY39" fmla="*/ 235840 h 393068"/>
                <a:gd name="connsiteX40" fmla="*/ 4212033 w 4286509"/>
                <a:gd name="connsiteY40" fmla="*/ 273078 h 393068"/>
                <a:gd name="connsiteX41" fmla="*/ 4195483 w 4286509"/>
                <a:gd name="connsiteY41" fmla="*/ 351692 h 393068"/>
                <a:gd name="connsiteX42" fmla="*/ 4063081 w 4286509"/>
                <a:gd name="connsiteY42" fmla="*/ 384792 h 393068"/>
                <a:gd name="connsiteX43" fmla="*/ 3773452 w 4286509"/>
                <a:gd name="connsiteY43" fmla="*/ 388930 h 393068"/>
                <a:gd name="connsiteX44" fmla="*/ 3566574 w 4286509"/>
                <a:gd name="connsiteY44" fmla="*/ 393068 h 393068"/>
                <a:gd name="connsiteX45" fmla="*/ 3409347 w 4286509"/>
                <a:gd name="connsiteY45" fmla="*/ 388930 h 393068"/>
                <a:gd name="connsiteX46" fmla="*/ 2838364 w 4286509"/>
                <a:gd name="connsiteY46" fmla="*/ 384792 h 393068"/>
                <a:gd name="connsiteX47" fmla="*/ 2672862 w 4286509"/>
                <a:gd name="connsiteY47" fmla="*/ 388930 h 393068"/>
                <a:gd name="connsiteX48" fmla="*/ 2337720 w 4286509"/>
                <a:gd name="connsiteY48" fmla="*/ 388930 h 39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86509" h="393068">
                  <a:moveTo>
                    <a:pt x="2337720" y="388930"/>
                  </a:moveTo>
                  <a:lnTo>
                    <a:pt x="1746049" y="384792"/>
                  </a:lnTo>
                  <a:lnTo>
                    <a:pt x="1274368" y="376517"/>
                  </a:lnTo>
                  <a:lnTo>
                    <a:pt x="831649" y="368242"/>
                  </a:lnTo>
                  <a:lnTo>
                    <a:pt x="368243" y="347554"/>
                  </a:lnTo>
                  <a:lnTo>
                    <a:pt x="74476" y="331004"/>
                  </a:lnTo>
                  <a:lnTo>
                    <a:pt x="45514" y="326867"/>
                  </a:lnTo>
                  <a:lnTo>
                    <a:pt x="24826" y="314454"/>
                  </a:lnTo>
                  <a:lnTo>
                    <a:pt x="4138" y="285491"/>
                  </a:lnTo>
                  <a:lnTo>
                    <a:pt x="0" y="256528"/>
                  </a:lnTo>
                  <a:lnTo>
                    <a:pt x="8276" y="231703"/>
                  </a:lnTo>
                  <a:lnTo>
                    <a:pt x="41376" y="198602"/>
                  </a:lnTo>
                  <a:lnTo>
                    <a:pt x="95164" y="165502"/>
                  </a:lnTo>
                  <a:lnTo>
                    <a:pt x="177915" y="136539"/>
                  </a:lnTo>
                  <a:lnTo>
                    <a:pt x="235841" y="115851"/>
                  </a:lnTo>
                  <a:lnTo>
                    <a:pt x="339280" y="91026"/>
                  </a:lnTo>
                  <a:lnTo>
                    <a:pt x="442719" y="74476"/>
                  </a:lnTo>
                  <a:lnTo>
                    <a:pt x="496507" y="86888"/>
                  </a:lnTo>
                  <a:lnTo>
                    <a:pt x="620634" y="107576"/>
                  </a:lnTo>
                  <a:lnTo>
                    <a:pt x="761311" y="128264"/>
                  </a:lnTo>
                  <a:lnTo>
                    <a:pt x="914400" y="144814"/>
                  </a:lnTo>
                  <a:lnTo>
                    <a:pt x="1113003" y="157227"/>
                  </a:lnTo>
                  <a:lnTo>
                    <a:pt x="1439870" y="173777"/>
                  </a:lnTo>
                  <a:lnTo>
                    <a:pt x="1746049" y="190327"/>
                  </a:lnTo>
                  <a:lnTo>
                    <a:pt x="2221868" y="190327"/>
                  </a:lnTo>
                  <a:lnTo>
                    <a:pt x="2602524" y="190327"/>
                  </a:lnTo>
                  <a:lnTo>
                    <a:pt x="3161094" y="186190"/>
                  </a:lnTo>
                  <a:lnTo>
                    <a:pt x="3458998" y="190327"/>
                  </a:lnTo>
                  <a:lnTo>
                    <a:pt x="3889304" y="190327"/>
                  </a:lnTo>
                  <a:lnTo>
                    <a:pt x="3959642" y="177915"/>
                  </a:lnTo>
                  <a:lnTo>
                    <a:pt x="4050668" y="140677"/>
                  </a:lnTo>
                  <a:lnTo>
                    <a:pt x="4137557" y="86888"/>
                  </a:lnTo>
                  <a:lnTo>
                    <a:pt x="4216171" y="28963"/>
                  </a:lnTo>
                  <a:lnTo>
                    <a:pt x="4245133" y="4137"/>
                  </a:lnTo>
                  <a:lnTo>
                    <a:pt x="4257546" y="0"/>
                  </a:lnTo>
                  <a:lnTo>
                    <a:pt x="4269959" y="0"/>
                  </a:lnTo>
                  <a:lnTo>
                    <a:pt x="4286509" y="8275"/>
                  </a:lnTo>
                  <a:lnTo>
                    <a:pt x="4282371" y="49650"/>
                  </a:lnTo>
                  <a:lnTo>
                    <a:pt x="4269959" y="119989"/>
                  </a:lnTo>
                  <a:lnTo>
                    <a:pt x="4228583" y="235840"/>
                  </a:lnTo>
                  <a:lnTo>
                    <a:pt x="4212033" y="273078"/>
                  </a:lnTo>
                  <a:lnTo>
                    <a:pt x="4195483" y="351692"/>
                  </a:lnTo>
                  <a:lnTo>
                    <a:pt x="4063081" y="384792"/>
                  </a:lnTo>
                  <a:lnTo>
                    <a:pt x="3773452" y="388930"/>
                  </a:lnTo>
                  <a:lnTo>
                    <a:pt x="3566574" y="393068"/>
                  </a:lnTo>
                  <a:lnTo>
                    <a:pt x="3409347" y="388930"/>
                  </a:lnTo>
                  <a:lnTo>
                    <a:pt x="2838364" y="384792"/>
                  </a:lnTo>
                  <a:lnTo>
                    <a:pt x="2672862" y="388930"/>
                  </a:lnTo>
                  <a:lnTo>
                    <a:pt x="2337720" y="388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75BECBF-B186-49A3-A5A7-CC4CB2BFDC63}"/>
                </a:ext>
              </a:extLst>
            </p:cNvPr>
            <p:cNvSpPr/>
            <p:nvPr/>
          </p:nvSpPr>
          <p:spPr>
            <a:xfrm>
              <a:off x="3132138" y="1554163"/>
              <a:ext cx="1333500" cy="1668462"/>
            </a:xfrm>
            <a:custGeom>
              <a:avLst/>
              <a:gdLst>
                <a:gd name="connsiteX0" fmla="*/ 383722 w 1333500"/>
                <a:gd name="connsiteY0" fmla="*/ 321128 h 1668235"/>
                <a:gd name="connsiteX1" fmla="*/ 8165 w 1333500"/>
                <a:gd name="connsiteY1" fmla="*/ 397328 h 1668235"/>
                <a:gd name="connsiteX2" fmla="*/ 0 w 1333500"/>
                <a:gd name="connsiteY2" fmla="*/ 236764 h 1668235"/>
                <a:gd name="connsiteX3" fmla="*/ 43543 w 1333500"/>
                <a:gd name="connsiteY3" fmla="*/ 239485 h 1668235"/>
                <a:gd name="connsiteX4" fmla="*/ 95250 w 1333500"/>
                <a:gd name="connsiteY4" fmla="*/ 231321 h 1668235"/>
                <a:gd name="connsiteX5" fmla="*/ 277586 w 1333500"/>
                <a:gd name="connsiteY5" fmla="*/ 193221 h 1668235"/>
                <a:gd name="connsiteX6" fmla="*/ 413657 w 1333500"/>
                <a:gd name="connsiteY6" fmla="*/ 166007 h 1668235"/>
                <a:gd name="connsiteX7" fmla="*/ 563336 w 1333500"/>
                <a:gd name="connsiteY7" fmla="*/ 136071 h 1668235"/>
                <a:gd name="connsiteX8" fmla="*/ 770165 w 1333500"/>
                <a:gd name="connsiteY8" fmla="*/ 95250 h 1668235"/>
                <a:gd name="connsiteX9" fmla="*/ 800100 w 1333500"/>
                <a:gd name="connsiteY9" fmla="*/ 87085 h 1668235"/>
                <a:gd name="connsiteX10" fmla="*/ 846365 w 1333500"/>
                <a:gd name="connsiteY10" fmla="*/ 70757 h 1668235"/>
                <a:gd name="connsiteX11" fmla="*/ 922565 w 1333500"/>
                <a:gd name="connsiteY11" fmla="*/ 38100 h 1668235"/>
                <a:gd name="connsiteX12" fmla="*/ 993322 w 1333500"/>
                <a:gd name="connsiteY12" fmla="*/ 0 h 1668235"/>
                <a:gd name="connsiteX13" fmla="*/ 1045029 w 1333500"/>
                <a:gd name="connsiteY13" fmla="*/ 19050 h 1668235"/>
                <a:gd name="connsiteX14" fmla="*/ 1123950 w 1333500"/>
                <a:gd name="connsiteY14" fmla="*/ 51707 h 1668235"/>
                <a:gd name="connsiteX15" fmla="*/ 1183822 w 1333500"/>
                <a:gd name="connsiteY15" fmla="*/ 78921 h 1668235"/>
                <a:gd name="connsiteX16" fmla="*/ 1227365 w 1333500"/>
                <a:gd name="connsiteY16" fmla="*/ 95250 h 1668235"/>
                <a:gd name="connsiteX17" fmla="*/ 1265465 w 1333500"/>
                <a:gd name="connsiteY17" fmla="*/ 117021 h 1668235"/>
                <a:gd name="connsiteX18" fmla="*/ 1300843 w 1333500"/>
                <a:gd name="connsiteY18" fmla="*/ 146957 h 1668235"/>
                <a:gd name="connsiteX19" fmla="*/ 1319893 w 1333500"/>
                <a:gd name="connsiteY19" fmla="*/ 168728 h 1668235"/>
                <a:gd name="connsiteX20" fmla="*/ 1328057 w 1333500"/>
                <a:gd name="connsiteY20" fmla="*/ 190500 h 1668235"/>
                <a:gd name="connsiteX21" fmla="*/ 1333500 w 1333500"/>
                <a:gd name="connsiteY21" fmla="*/ 212271 h 1668235"/>
                <a:gd name="connsiteX22" fmla="*/ 1330779 w 1333500"/>
                <a:gd name="connsiteY22" fmla="*/ 231321 h 1668235"/>
                <a:gd name="connsiteX23" fmla="*/ 1325336 w 1333500"/>
                <a:gd name="connsiteY23" fmla="*/ 255814 h 1668235"/>
                <a:gd name="connsiteX24" fmla="*/ 1303565 w 1333500"/>
                <a:gd name="connsiteY24" fmla="*/ 285750 h 1668235"/>
                <a:gd name="connsiteX25" fmla="*/ 1270907 w 1333500"/>
                <a:gd name="connsiteY25" fmla="*/ 318407 h 1668235"/>
                <a:gd name="connsiteX26" fmla="*/ 1251857 w 1333500"/>
                <a:gd name="connsiteY26" fmla="*/ 342900 h 1668235"/>
                <a:gd name="connsiteX27" fmla="*/ 1238250 w 1333500"/>
                <a:gd name="connsiteY27" fmla="*/ 370114 h 1668235"/>
                <a:gd name="connsiteX28" fmla="*/ 1216479 w 1333500"/>
                <a:gd name="connsiteY28" fmla="*/ 419100 h 1668235"/>
                <a:gd name="connsiteX29" fmla="*/ 1208315 w 1333500"/>
                <a:gd name="connsiteY29" fmla="*/ 451757 h 1668235"/>
                <a:gd name="connsiteX30" fmla="*/ 1200150 w 1333500"/>
                <a:gd name="connsiteY30" fmla="*/ 495300 h 1668235"/>
                <a:gd name="connsiteX31" fmla="*/ 1194707 w 1333500"/>
                <a:gd name="connsiteY31" fmla="*/ 604157 h 1668235"/>
                <a:gd name="connsiteX32" fmla="*/ 1189265 w 1333500"/>
                <a:gd name="connsiteY32" fmla="*/ 868135 h 1668235"/>
                <a:gd name="connsiteX33" fmla="*/ 1189265 w 1333500"/>
                <a:gd name="connsiteY33" fmla="*/ 1132114 h 1668235"/>
                <a:gd name="connsiteX34" fmla="*/ 1186543 w 1333500"/>
                <a:gd name="connsiteY34" fmla="*/ 1273628 h 1668235"/>
                <a:gd name="connsiteX35" fmla="*/ 1181100 w 1333500"/>
                <a:gd name="connsiteY35" fmla="*/ 1347107 h 1668235"/>
                <a:gd name="connsiteX36" fmla="*/ 1164772 w 1333500"/>
                <a:gd name="connsiteY36" fmla="*/ 1447800 h 1668235"/>
                <a:gd name="connsiteX37" fmla="*/ 1145722 w 1333500"/>
                <a:gd name="connsiteY37" fmla="*/ 1521278 h 1668235"/>
                <a:gd name="connsiteX38" fmla="*/ 1113065 w 1333500"/>
                <a:gd name="connsiteY38" fmla="*/ 1586593 h 1668235"/>
                <a:gd name="connsiteX39" fmla="*/ 1074965 w 1333500"/>
                <a:gd name="connsiteY39" fmla="*/ 1638300 h 1668235"/>
                <a:gd name="connsiteX40" fmla="*/ 1039586 w 1333500"/>
                <a:gd name="connsiteY40" fmla="*/ 1665514 h 1668235"/>
                <a:gd name="connsiteX41" fmla="*/ 1023257 w 1333500"/>
                <a:gd name="connsiteY41" fmla="*/ 1668235 h 1668235"/>
                <a:gd name="connsiteX42" fmla="*/ 1004207 w 1333500"/>
                <a:gd name="connsiteY42" fmla="*/ 1665514 h 1668235"/>
                <a:gd name="connsiteX43" fmla="*/ 990600 w 1333500"/>
                <a:gd name="connsiteY43" fmla="*/ 1660071 h 1668235"/>
                <a:gd name="connsiteX44" fmla="*/ 976993 w 1333500"/>
                <a:gd name="connsiteY44" fmla="*/ 1646464 h 1668235"/>
                <a:gd name="connsiteX45" fmla="*/ 957943 w 1333500"/>
                <a:gd name="connsiteY45" fmla="*/ 1619250 h 1668235"/>
                <a:gd name="connsiteX46" fmla="*/ 944336 w 1333500"/>
                <a:gd name="connsiteY46" fmla="*/ 1578428 h 1668235"/>
                <a:gd name="connsiteX47" fmla="*/ 968829 w 1333500"/>
                <a:gd name="connsiteY47" fmla="*/ 1420585 h 1668235"/>
                <a:gd name="connsiteX48" fmla="*/ 966107 w 1333500"/>
                <a:gd name="connsiteY48" fmla="*/ 911678 h 1668235"/>
                <a:gd name="connsiteX49" fmla="*/ 968829 w 1333500"/>
                <a:gd name="connsiteY49" fmla="*/ 723900 h 1668235"/>
                <a:gd name="connsiteX50" fmla="*/ 968829 w 1333500"/>
                <a:gd name="connsiteY50" fmla="*/ 302078 h 1668235"/>
                <a:gd name="connsiteX51" fmla="*/ 963386 w 1333500"/>
                <a:gd name="connsiteY51" fmla="*/ 269421 h 1668235"/>
                <a:gd name="connsiteX52" fmla="*/ 952500 w 1333500"/>
                <a:gd name="connsiteY52" fmla="*/ 242207 h 1668235"/>
                <a:gd name="connsiteX53" fmla="*/ 938893 w 1333500"/>
                <a:gd name="connsiteY53" fmla="*/ 231321 h 1668235"/>
                <a:gd name="connsiteX54" fmla="*/ 922565 w 1333500"/>
                <a:gd name="connsiteY54" fmla="*/ 225878 h 1668235"/>
                <a:gd name="connsiteX55" fmla="*/ 898072 w 1333500"/>
                <a:gd name="connsiteY55" fmla="*/ 220435 h 1668235"/>
                <a:gd name="connsiteX56" fmla="*/ 857250 w 1333500"/>
                <a:gd name="connsiteY56" fmla="*/ 225878 h 1668235"/>
                <a:gd name="connsiteX57" fmla="*/ 383722 w 1333500"/>
                <a:gd name="connsiteY57" fmla="*/ 321128 h 166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333500" h="1668235">
                  <a:moveTo>
                    <a:pt x="383722" y="321128"/>
                  </a:moveTo>
                  <a:lnTo>
                    <a:pt x="8165" y="397328"/>
                  </a:lnTo>
                  <a:lnTo>
                    <a:pt x="0" y="236764"/>
                  </a:lnTo>
                  <a:lnTo>
                    <a:pt x="43543" y="239485"/>
                  </a:lnTo>
                  <a:lnTo>
                    <a:pt x="95250" y="231321"/>
                  </a:lnTo>
                  <a:lnTo>
                    <a:pt x="277586" y="193221"/>
                  </a:lnTo>
                  <a:lnTo>
                    <a:pt x="413657" y="166007"/>
                  </a:lnTo>
                  <a:lnTo>
                    <a:pt x="563336" y="136071"/>
                  </a:lnTo>
                  <a:lnTo>
                    <a:pt x="770165" y="95250"/>
                  </a:lnTo>
                  <a:lnTo>
                    <a:pt x="800100" y="87085"/>
                  </a:lnTo>
                  <a:lnTo>
                    <a:pt x="846365" y="70757"/>
                  </a:lnTo>
                  <a:lnTo>
                    <a:pt x="922565" y="38100"/>
                  </a:lnTo>
                  <a:lnTo>
                    <a:pt x="993322" y="0"/>
                  </a:lnTo>
                  <a:lnTo>
                    <a:pt x="1045029" y="19050"/>
                  </a:lnTo>
                  <a:lnTo>
                    <a:pt x="1123950" y="51707"/>
                  </a:lnTo>
                  <a:lnTo>
                    <a:pt x="1183822" y="78921"/>
                  </a:lnTo>
                  <a:lnTo>
                    <a:pt x="1227365" y="95250"/>
                  </a:lnTo>
                  <a:lnTo>
                    <a:pt x="1265465" y="117021"/>
                  </a:lnTo>
                  <a:lnTo>
                    <a:pt x="1300843" y="146957"/>
                  </a:lnTo>
                  <a:lnTo>
                    <a:pt x="1319893" y="168728"/>
                  </a:lnTo>
                  <a:lnTo>
                    <a:pt x="1328057" y="190500"/>
                  </a:lnTo>
                  <a:lnTo>
                    <a:pt x="1333500" y="212271"/>
                  </a:lnTo>
                  <a:lnTo>
                    <a:pt x="1330779" y="231321"/>
                  </a:lnTo>
                  <a:lnTo>
                    <a:pt x="1325336" y="255814"/>
                  </a:lnTo>
                  <a:lnTo>
                    <a:pt x="1303565" y="285750"/>
                  </a:lnTo>
                  <a:lnTo>
                    <a:pt x="1270907" y="318407"/>
                  </a:lnTo>
                  <a:lnTo>
                    <a:pt x="1251857" y="342900"/>
                  </a:lnTo>
                  <a:lnTo>
                    <a:pt x="1238250" y="370114"/>
                  </a:lnTo>
                  <a:lnTo>
                    <a:pt x="1216479" y="419100"/>
                  </a:lnTo>
                  <a:lnTo>
                    <a:pt x="1208315" y="451757"/>
                  </a:lnTo>
                  <a:lnTo>
                    <a:pt x="1200150" y="495300"/>
                  </a:lnTo>
                  <a:lnTo>
                    <a:pt x="1194707" y="604157"/>
                  </a:lnTo>
                  <a:lnTo>
                    <a:pt x="1189265" y="868135"/>
                  </a:lnTo>
                  <a:lnTo>
                    <a:pt x="1189265" y="1132114"/>
                  </a:lnTo>
                  <a:cubicBezTo>
                    <a:pt x="1188358" y="1179285"/>
                    <a:pt x="1187450" y="1226457"/>
                    <a:pt x="1186543" y="1273628"/>
                  </a:cubicBezTo>
                  <a:lnTo>
                    <a:pt x="1181100" y="1347107"/>
                  </a:lnTo>
                  <a:lnTo>
                    <a:pt x="1164772" y="1447800"/>
                  </a:lnTo>
                  <a:lnTo>
                    <a:pt x="1145722" y="1521278"/>
                  </a:lnTo>
                  <a:lnTo>
                    <a:pt x="1113065" y="1586593"/>
                  </a:lnTo>
                  <a:lnTo>
                    <a:pt x="1074965" y="1638300"/>
                  </a:lnTo>
                  <a:lnTo>
                    <a:pt x="1039586" y="1665514"/>
                  </a:lnTo>
                  <a:lnTo>
                    <a:pt x="1023257" y="1668235"/>
                  </a:lnTo>
                  <a:lnTo>
                    <a:pt x="1004207" y="1665514"/>
                  </a:lnTo>
                  <a:lnTo>
                    <a:pt x="990600" y="1660071"/>
                  </a:lnTo>
                  <a:lnTo>
                    <a:pt x="976993" y="1646464"/>
                  </a:lnTo>
                  <a:lnTo>
                    <a:pt x="957943" y="1619250"/>
                  </a:lnTo>
                  <a:lnTo>
                    <a:pt x="944336" y="1578428"/>
                  </a:lnTo>
                  <a:lnTo>
                    <a:pt x="968829" y="1420585"/>
                  </a:lnTo>
                  <a:cubicBezTo>
                    <a:pt x="967922" y="1250949"/>
                    <a:pt x="967014" y="1081314"/>
                    <a:pt x="966107" y="911678"/>
                  </a:cubicBezTo>
                  <a:cubicBezTo>
                    <a:pt x="967014" y="849085"/>
                    <a:pt x="967922" y="786493"/>
                    <a:pt x="968829" y="723900"/>
                  </a:cubicBezTo>
                  <a:lnTo>
                    <a:pt x="968829" y="302078"/>
                  </a:lnTo>
                  <a:lnTo>
                    <a:pt x="963386" y="269421"/>
                  </a:lnTo>
                  <a:lnTo>
                    <a:pt x="952500" y="242207"/>
                  </a:lnTo>
                  <a:lnTo>
                    <a:pt x="938893" y="231321"/>
                  </a:lnTo>
                  <a:lnTo>
                    <a:pt x="922565" y="225878"/>
                  </a:lnTo>
                  <a:lnTo>
                    <a:pt x="898072" y="220435"/>
                  </a:lnTo>
                  <a:lnTo>
                    <a:pt x="857250" y="225878"/>
                  </a:lnTo>
                  <a:lnTo>
                    <a:pt x="383722" y="3211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1B4F03E-C6A1-49C2-ADD5-682A40BE8372}"/>
                </a:ext>
              </a:extLst>
            </p:cNvPr>
            <p:cNvSpPr/>
            <p:nvPr/>
          </p:nvSpPr>
          <p:spPr>
            <a:xfrm>
              <a:off x="3127375" y="2255838"/>
              <a:ext cx="1030288" cy="336550"/>
            </a:xfrm>
            <a:custGeom>
              <a:avLst/>
              <a:gdLst>
                <a:gd name="connsiteX0" fmla="*/ 571500 w 1031082"/>
                <a:gd name="connsiteY0" fmla="*/ 261937 h 338137"/>
                <a:gd name="connsiteX1" fmla="*/ 228600 w 1031082"/>
                <a:gd name="connsiteY1" fmla="*/ 309562 h 338137"/>
                <a:gd name="connsiteX2" fmla="*/ 16669 w 1031082"/>
                <a:gd name="connsiteY2" fmla="*/ 338137 h 338137"/>
                <a:gd name="connsiteX3" fmla="*/ 0 w 1031082"/>
                <a:gd name="connsiteY3" fmla="*/ 178594 h 338137"/>
                <a:gd name="connsiteX4" fmla="*/ 195263 w 1031082"/>
                <a:gd name="connsiteY4" fmla="*/ 150019 h 338137"/>
                <a:gd name="connsiteX5" fmla="*/ 466725 w 1031082"/>
                <a:gd name="connsiteY5" fmla="*/ 104775 h 338137"/>
                <a:gd name="connsiteX6" fmla="*/ 795338 w 1031082"/>
                <a:gd name="connsiteY6" fmla="*/ 45244 h 338137"/>
                <a:gd name="connsiteX7" fmla="*/ 1031082 w 1031082"/>
                <a:gd name="connsiteY7" fmla="*/ 0 h 338137"/>
                <a:gd name="connsiteX8" fmla="*/ 1026319 w 1031082"/>
                <a:gd name="connsiteY8" fmla="*/ 211931 h 338137"/>
                <a:gd name="connsiteX9" fmla="*/ 571500 w 1031082"/>
                <a:gd name="connsiteY9" fmla="*/ 261937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1082" h="338137">
                  <a:moveTo>
                    <a:pt x="571500" y="261937"/>
                  </a:moveTo>
                  <a:lnTo>
                    <a:pt x="228600" y="309562"/>
                  </a:lnTo>
                  <a:lnTo>
                    <a:pt x="16669" y="338137"/>
                  </a:lnTo>
                  <a:lnTo>
                    <a:pt x="0" y="178594"/>
                  </a:lnTo>
                  <a:lnTo>
                    <a:pt x="195263" y="150019"/>
                  </a:lnTo>
                  <a:lnTo>
                    <a:pt x="466725" y="104775"/>
                  </a:lnTo>
                  <a:lnTo>
                    <a:pt x="795338" y="45244"/>
                  </a:lnTo>
                  <a:lnTo>
                    <a:pt x="1031082" y="0"/>
                  </a:lnTo>
                  <a:lnTo>
                    <a:pt x="1026319" y="211931"/>
                  </a:lnTo>
                  <a:lnTo>
                    <a:pt x="571500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B62E58A-56F4-4D23-8988-FBF6C1D1108F}"/>
                </a:ext>
              </a:extLst>
            </p:cNvPr>
            <p:cNvSpPr/>
            <p:nvPr/>
          </p:nvSpPr>
          <p:spPr>
            <a:xfrm>
              <a:off x="3138488" y="2952750"/>
              <a:ext cx="1017587" cy="382588"/>
            </a:xfrm>
            <a:custGeom>
              <a:avLst/>
              <a:gdLst>
                <a:gd name="connsiteX0" fmla="*/ 326231 w 1016793"/>
                <a:gd name="connsiteY0" fmla="*/ 300038 h 383381"/>
                <a:gd name="connsiteX1" fmla="*/ 0 w 1016793"/>
                <a:gd name="connsiteY1" fmla="*/ 383381 h 383381"/>
                <a:gd name="connsiteX2" fmla="*/ 0 w 1016793"/>
                <a:gd name="connsiteY2" fmla="*/ 197644 h 383381"/>
                <a:gd name="connsiteX3" fmla="*/ 140493 w 1016793"/>
                <a:gd name="connsiteY3" fmla="*/ 166688 h 383381"/>
                <a:gd name="connsiteX4" fmla="*/ 402431 w 1016793"/>
                <a:gd name="connsiteY4" fmla="*/ 109538 h 383381"/>
                <a:gd name="connsiteX5" fmla="*/ 564356 w 1016793"/>
                <a:gd name="connsiteY5" fmla="*/ 73819 h 383381"/>
                <a:gd name="connsiteX6" fmla="*/ 723900 w 1016793"/>
                <a:gd name="connsiteY6" fmla="*/ 40481 h 383381"/>
                <a:gd name="connsiteX7" fmla="*/ 823912 w 1016793"/>
                <a:gd name="connsiteY7" fmla="*/ 23813 h 383381"/>
                <a:gd name="connsiteX8" fmla="*/ 1016793 w 1016793"/>
                <a:gd name="connsiteY8" fmla="*/ 0 h 383381"/>
                <a:gd name="connsiteX9" fmla="*/ 1012031 w 1016793"/>
                <a:gd name="connsiteY9" fmla="*/ 173831 h 383381"/>
                <a:gd name="connsiteX10" fmla="*/ 792956 w 1016793"/>
                <a:gd name="connsiteY10" fmla="*/ 214313 h 383381"/>
                <a:gd name="connsiteX11" fmla="*/ 531018 w 1016793"/>
                <a:gd name="connsiteY11" fmla="*/ 261938 h 383381"/>
                <a:gd name="connsiteX12" fmla="*/ 326231 w 1016793"/>
                <a:gd name="connsiteY12" fmla="*/ 3000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16793" h="383381">
                  <a:moveTo>
                    <a:pt x="326231" y="300038"/>
                  </a:moveTo>
                  <a:lnTo>
                    <a:pt x="0" y="383381"/>
                  </a:lnTo>
                  <a:lnTo>
                    <a:pt x="0" y="197644"/>
                  </a:lnTo>
                  <a:lnTo>
                    <a:pt x="140493" y="166688"/>
                  </a:lnTo>
                  <a:lnTo>
                    <a:pt x="402431" y="109538"/>
                  </a:lnTo>
                  <a:lnTo>
                    <a:pt x="564356" y="73819"/>
                  </a:lnTo>
                  <a:lnTo>
                    <a:pt x="723900" y="40481"/>
                  </a:lnTo>
                  <a:lnTo>
                    <a:pt x="823912" y="23813"/>
                  </a:lnTo>
                  <a:lnTo>
                    <a:pt x="1016793" y="0"/>
                  </a:lnTo>
                  <a:lnTo>
                    <a:pt x="1012031" y="173831"/>
                  </a:lnTo>
                  <a:lnTo>
                    <a:pt x="792956" y="214313"/>
                  </a:lnTo>
                  <a:lnTo>
                    <a:pt x="531018" y="261938"/>
                  </a:lnTo>
                  <a:lnTo>
                    <a:pt x="326231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6219FB5-2FFD-4DB6-B310-FDA8B45067FB}"/>
                </a:ext>
              </a:extLst>
            </p:cNvPr>
            <p:cNvSpPr/>
            <p:nvPr/>
          </p:nvSpPr>
          <p:spPr>
            <a:xfrm>
              <a:off x="5265738" y="1573213"/>
              <a:ext cx="400050" cy="1631950"/>
            </a:xfrm>
            <a:custGeom>
              <a:avLst/>
              <a:gdLst>
                <a:gd name="connsiteX0" fmla="*/ 187779 w 400050"/>
                <a:gd name="connsiteY0" fmla="*/ 879021 h 1632857"/>
                <a:gd name="connsiteX1" fmla="*/ 193222 w 400050"/>
                <a:gd name="connsiteY1" fmla="*/ 650421 h 1632857"/>
                <a:gd name="connsiteX2" fmla="*/ 195943 w 400050"/>
                <a:gd name="connsiteY2" fmla="*/ 519793 h 1632857"/>
                <a:gd name="connsiteX3" fmla="*/ 193222 w 400050"/>
                <a:gd name="connsiteY3" fmla="*/ 359228 h 1632857"/>
                <a:gd name="connsiteX4" fmla="*/ 190500 w 400050"/>
                <a:gd name="connsiteY4" fmla="*/ 307521 h 1632857"/>
                <a:gd name="connsiteX5" fmla="*/ 182336 w 400050"/>
                <a:gd name="connsiteY5" fmla="*/ 263978 h 1632857"/>
                <a:gd name="connsiteX6" fmla="*/ 171450 w 400050"/>
                <a:gd name="connsiteY6" fmla="*/ 228600 h 1632857"/>
                <a:gd name="connsiteX7" fmla="*/ 146957 w 400050"/>
                <a:gd name="connsiteY7" fmla="*/ 185057 h 1632857"/>
                <a:gd name="connsiteX8" fmla="*/ 122465 w 400050"/>
                <a:gd name="connsiteY8" fmla="*/ 146957 h 1632857"/>
                <a:gd name="connsiteX9" fmla="*/ 97972 w 400050"/>
                <a:gd name="connsiteY9" fmla="*/ 117021 h 1632857"/>
                <a:gd name="connsiteX10" fmla="*/ 65315 w 400050"/>
                <a:gd name="connsiteY10" fmla="*/ 89807 h 1632857"/>
                <a:gd name="connsiteX11" fmla="*/ 21772 w 400050"/>
                <a:gd name="connsiteY11" fmla="*/ 62593 h 1632857"/>
                <a:gd name="connsiteX12" fmla="*/ 5443 w 400050"/>
                <a:gd name="connsiteY12" fmla="*/ 48985 h 1632857"/>
                <a:gd name="connsiteX13" fmla="*/ 0 w 400050"/>
                <a:gd name="connsiteY13" fmla="*/ 32657 h 1632857"/>
                <a:gd name="connsiteX14" fmla="*/ 2722 w 400050"/>
                <a:gd name="connsiteY14" fmla="*/ 21771 h 1632857"/>
                <a:gd name="connsiteX15" fmla="*/ 10886 w 400050"/>
                <a:gd name="connsiteY15" fmla="*/ 8164 h 1632857"/>
                <a:gd name="connsiteX16" fmla="*/ 46265 w 400050"/>
                <a:gd name="connsiteY16" fmla="*/ 0 h 1632857"/>
                <a:gd name="connsiteX17" fmla="*/ 81643 w 400050"/>
                <a:gd name="connsiteY17" fmla="*/ 5443 h 1632857"/>
                <a:gd name="connsiteX18" fmla="*/ 163286 w 400050"/>
                <a:gd name="connsiteY18" fmla="*/ 27214 h 1632857"/>
                <a:gd name="connsiteX19" fmla="*/ 236765 w 400050"/>
                <a:gd name="connsiteY19" fmla="*/ 46264 h 1632857"/>
                <a:gd name="connsiteX20" fmla="*/ 318407 w 400050"/>
                <a:gd name="connsiteY20" fmla="*/ 76200 h 1632857"/>
                <a:gd name="connsiteX21" fmla="*/ 345622 w 400050"/>
                <a:gd name="connsiteY21" fmla="*/ 87085 h 1632857"/>
                <a:gd name="connsiteX22" fmla="*/ 364672 w 400050"/>
                <a:gd name="connsiteY22" fmla="*/ 174171 h 1632857"/>
                <a:gd name="connsiteX23" fmla="*/ 378279 w 400050"/>
                <a:gd name="connsiteY23" fmla="*/ 242207 h 1632857"/>
                <a:gd name="connsiteX24" fmla="*/ 383722 w 400050"/>
                <a:gd name="connsiteY24" fmla="*/ 351064 h 1632857"/>
                <a:gd name="connsiteX25" fmla="*/ 394607 w 400050"/>
                <a:gd name="connsiteY25" fmla="*/ 541564 h 1632857"/>
                <a:gd name="connsiteX26" fmla="*/ 397329 w 400050"/>
                <a:gd name="connsiteY26" fmla="*/ 726621 h 1632857"/>
                <a:gd name="connsiteX27" fmla="*/ 397329 w 400050"/>
                <a:gd name="connsiteY27" fmla="*/ 821871 h 1632857"/>
                <a:gd name="connsiteX28" fmla="*/ 391886 w 400050"/>
                <a:gd name="connsiteY28" fmla="*/ 1355271 h 1632857"/>
                <a:gd name="connsiteX29" fmla="*/ 400050 w 400050"/>
                <a:gd name="connsiteY29" fmla="*/ 1450521 h 1632857"/>
                <a:gd name="connsiteX30" fmla="*/ 370115 w 400050"/>
                <a:gd name="connsiteY30" fmla="*/ 1537607 h 1632857"/>
                <a:gd name="connsiteX31" fmla="*/ 332015 w 400050"/>
                <a:gd name="connsiteY31" fmla="*/ 1608364 h 1632857"/>
                <a:gd name="connsiteX32" fmla="*/ 312965 w 400050"/>
                <a:gd name="connsiteY32" fmla="*/ 1624693 h 1632857"/>
                <a:gd name="connsiteX33" fmla="*/ 283029 w 400050"/>
                <a:gd name="connsiteY33" fmla="*/ 1632857 h 1632857"/>
                <a:gd name="connsiteX34" fmla="*/ 253093 w 400050"/>
                <a:gd name="connsiteY34" fmla="*/ 1632857 h 1632857"/>
                <a:gd name="connsiteX35" fmla="*/ 223157 w 400050"/>
                <a:gd name="connsiteY35" fmla="*/ 1621971 h 1632857"/>
                <a:gd name="connsiteX36" fmla="*/ 212272 w 400050"/>
                <a:gd name="connsiteY36" fmla="*/ 1600200 h 1632857"/>
                <a:gd name="connsiteX37" fmla="*/ 185057 w 400050"/>
                <a:gd name="connsiteY37" fmla="*/ 1513114 h 1632857"/>
                <a:gd name="connsiteX38" fmla="*/ 166007 w 400050"/>
                <a:gd name="connsiteY38" fmla="*/ 1445078 h 1632857"/>
                <a:gd name="connsiteX39" fmla="*/ 149679 w 400050"/>
                <a:gd name="connsiteY39" fmla="*/ 1352550 h 1632857"/>
                <a:gd name="connsiteX40" fmla="*/ 155122 w 400050"/>
                <a:gd name="connsiteY40" fmla="*/ 1289957 h 1632857"/>
                <a:gd name="connsiteX41" fmla="*/ 174172 w 400050"/>
                <a:gd name="connsiteY41" fmla="*/ 1069521 h 1632857"/>
                <a:gd name="connsiteX42" fmla="*/ 187779 w 400050"/>
                <a:gd name="connsiteY42" fmla="*/ 879021 h 16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0050" h="1632857">
                  <a:moveTo>
                    <a:pt x="187779" y="879021"/>
                  </a:moveTo>
                  <a:lnTo>
                    <a:pt x="193222" y="650421"/>
                  </a:lnTo>
                  <a:lnTo>
                    <a:pt x="195943" y="519793"/>
                  </a:lnTo>
                  <a:lnTo>
                    <a:pt x="193222" y="359228"/>
                  </a:lnTo>
                  <a:lnTo>
                    <a:pt x="190500" y="307521"/>
                  </a:lnTo>
                  <a:lnTo>
                    <a:pt x="182336" y="263978"/>
                  </a:lnTo>
                  <a:lnTo>
                    <a:pt x="171450" y="228600"/>
                  </a:lnTo>
                  <a:lnTo>
                    <a:pt x="146957" y="185057"/>
                  </a:lnTo>
                  <a:lnTo>
                    <a:pt x="122465" y="146957"/>
                  </a:lnTo>
                  <a:lnTo>
                    <a:pt x="97972" y="117021"/>
                  </a:lnTo>
                  <a:lnTo>
                    <a:pt x="65315" y="89807"/>
                  </a:lnTo>
                  <a:lnTo>
                    <a:pt x="21772" y="62593"/>
                  </a:lnTo>
                  <a:lnTo>
                    <a:pt x="5443" y="48985"/>
                  </a:lnTo>
                  <a:lnTo>
                    <a:pt x="0" y="32657"/>
                  </a:lnTo>
                  <a:lnTo>
                    <a:pt x="2722" y="21771"/>
                  </a:lnTo>
                  <a:lnTo>
                    <a:pt x="10886" y="8164"/>
                  </a:lnTo>
                  <a:lnTo>
                    <a:pt x="46265" y="0"/>
                  </a:lnTo>
                  <a:lnTo>
                    <a:pt x="81643" y="5443"/>
                  </a:lnTo>
                  <a:lnTo>
                    <a:pt x="163286" y="27214"/>
                  </a:lnTo>
                  <a:lnTo>
                    <a:pt x="236765" y="46264"/>
                  </a:lnTo>
                  <a:lnTo>
                    <a:pt x="318407" y="76200"/>
                  </a:lnTo>
                  <a:lnTo>
                    <a:pt x="345622" y="87085"/>
                  </a:lnTo>
                  <a:lnTo>
                    <a:pt x="364672" y="174171"/>
                  </a:lnTo>
                  <a:lnTo>
                    <a:pt x="378279" y="242207"/>
                  </a:lnTo>
                  <a:lnTo>
                    <a:pt x="383722" y="351064"/>
                  </a:lnTo>
                  <a:lnTo>
                    <a:pt x="394607" y="541564"/>
                  </a:lnTo>
                  <a:cubicBezTo>
                    <a:pt x="395514" y="603250"/>
                    <a:pt x="396422" y="664935"/>
                    <a:pt x="397329" y="726621"/>
                  </a:cubicBezTo>
                  <a:lnTo>
                    <a:pt x="397329" y="821871"/>
                  </a:lnTo>
                  <a:cubicBezTo>
                    <a:pt x="395515" y="999671"/>
                    <a:pt x="393700" y="1177471"/>
                    <a:pt x="391886" y="1355271"/>
                  </a:cubicBezTo>
                  <a:lnTo>
                    <a:pt x="400050" y="1450521"/>
                  </a:lnTo>
                  <a:lnTo>
                    <a:pt x="370115" y="1537607"/>
                  </a:lnTo>
                  <a:lnTo>
                    <a:pt x="332015" y="1608364"/>
                  </a:lnTo>
                  <a:lnTo>
                    <a:pt x="312965" y="1624693"/>
                  </a:lnTo>
                  <a:lnTo>
                    <a:pt x="283029" y="1632857"/>
                  </a:lnTo>
                  <a:lnTo>
                    <a:pt x="253093" y="1632857"/>
                  </a:lnTo>
                  <a:lnTo>
                    <a:pt x="223157" y="1621971"/>
                  </a:lnTo>
                  <a:lnTo>
                    <a:pt x="212272" y="1600200"/>
                  </a:lnTo>
                  <a:lnTo>
                    <a:pt x="185057" y="1513114"/>
                  </a:lnTo>
                  <a:lnTo>
                    <a:pt x="166007" y="1445078"/>
                  </a:lnTo>
                  <a:lnTo>
                    <a:pt x="149679" y="1352550"/>
                  </a:lnTo>
                  <a:lnTo>
                    <a:pt x="155122" y="1289957"/>
                  </a:lnTo>
                  <a:lnTo>
                    <a:pt x="174172" y="1069521"/>
                  </a:lnTo>
                  <a:lnTo>
                    <a:pt x="187779" y="879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CBAC521-2B3B-4BAB-8788-60C9A6E1855C}"/>
                </a:ext>
              </a:extLst>
            </p:cNvPr>
            <p:cNvSpPr/>
            <p:nvPr/>
          </p:nvSpPr>
          <p:spPr>
            <a:xfrm rot="16200000">
              <a:off x="3923507" y="3028156"/>
              <a:ext cx="4672012" cy="1546225"/>
            </a:xfrm>
            <a:custGeom>
              <a:avLst/>
              <a:gdLst>
                <a:gd name="connsiteX0" fmla="*/ 2426843 w 4671673"/>
                <a:gd name="connsiteY0" fmla="*/ 1438772 h 1547113"/>
                <a:gd name="connsiteX1" fmla="*/ 1937141 w 4671673"/>
                <a:gd name="connsiteY1" fmla="*/ 1447439 h 1547113"/>
                <a:gd name="connsiteX2" fmla="*/ 1616451 w 4671673"/>
                <a:gd name="connsiteY2" fmla="*/ 1456107 h 1547113"/>
                <a:gd name="connsiteX3" fmla="*/ 1235090 w 4671673"/>
                <a:gd name="connsiteY3" fmla="*/ 1464774 h 1547113"/>
                <a:gd name="connsiteX4" fmla="*/ 814726 w 4671673"/>
                <a:gd name="connsiteY4" fmla="*/ 1469108 h 1547113"/>
                <a:gd name="connsiteX5" fmla="*/ 671715 w 4671673"/>
                <a:gd name="connsiteY5" fmla="*/ 1473441 h 1547113"/>
                <a:gd name="connsiteX6" fmla="*/ 550373 w 4671673"/>
                <a:gd name="connsiteY6" fmla="*/ 1469108 h 1547113"/>
                <a:gd name="connsiteX7" fmla="*/ 476701 w 4671673"/>
                <a:gd name="connsiteY7" fmla="*/ 1460440 h 1547113"/>
                <a:gd name="connsiteX8" fmla="*/ 398695 w 4671673"/>
                <a:gd name="connsiteY8" fmla="*/ 1447439 h 1547113"/>
                <a:gd name="connsiteX9" fmla="*/ 325023 w 4671673"/>
                <a:gd name="connsiteY9" fmla="*/ 1425771 h 1547113"/>
                <a:gd name="connsiteX10" fmla="*/ 247018 w 4671673"/>
                <a:gd name="connsiteY10" fmla="*/ 1399769 h 1547113"/>
                <a:gd name="connsiteX11" fmla="*/ 134343 w 4671673"/>
                <a:gd name="connsiteY11" fmla="*/ 1356433 h 1547113"/>
                <a:gd name="connsiteX12" fmla="*/ 86673 w 4671673"/>
                <a:gd name="connsiteY12" fmla="*/ 1330431 h 1547113"/>
                <a:gd name="connsiteX13" fmla="*/ 56337 w 4671673"/>
                <a:gd name="connsiteY13" fmla="*/ 1308762 h 1547113"/>
                <a:gd name="connsiteX14" fmla="*/ 34669 w 4671673"/>
                <a:gd name="connsiteY14" fmla="*/ 1287094 h 1547113"/>
                <a:gd name="connsiteX15" fmla="*/ 13000 w 4671673"/>
                <a:gd name="connsiteY15" fmla="*/ 1252425 h 1547113"/>
                <a:gd name="connsiteX16" fmla="*/ 0 w 4671673"/>
                <a:gd name="connsiteY16" fmla="*/ 1209089 h 1547113"/>
                <a:gd name="connsiteX17" fmla="*/ 0 w 4671673"/>
                <a:gd name="connsiteY17" fmla="*/ 1174419 h 1547113"/>
                <a:gd name="connsiteX18" fmla="*/ 39002 w 4671673"/>
                <a:gd name="connsiteY18" fmla="*/ 1139750 h 1547113"/>
                <a:gd name="connsiteX19" fmla="*/ 138676 w 4671673"/>
                <a:gd name="connsiteY19" fmla="*/ 1066078 h 1547113"/>
                <a:gd name="connsiteX20" fmla="*/ 498369 w 4671673"/>
                <a:gd name="connsiteY20" fmla="*/ 1191754 h 1547113"/>
                <a:gd name="connsiteX21" fmla="*/ 524371 w 4671673"/>
                <a:gd name="connsiteY21" fmla="*/ 1213422 h 1547113"/>
                <a:gd name="connsiteX22" fmla="*/ 554707 w 4671673"/>
                <a:gd name="connsiteY22" fmla="*/ 1222090 h 1547113"/>
                <a:gd name="connsiteX23" fmla="*/ 693383 w 4671673"/>
                <a:gd name="connsiteY23" fmla="*/ 1226423 h 1547113"/>
                <a:gd name="connsiteX24" fmla="*/ 1100746 w 4671673"/>
                <a:gd name="connsiteY24" fmla="*/ 1226423 h 1547113"/>
                <a:gd name="connsiteX25" fmla="*/ 1425770 w 4671673"/>
                <a:gd name="connsiteY25" fmla="*/ 1226423 h 1547113"/>
                <a:gd name="connsiteX26" fmla="*/ 1902472 w 4671673"/>
                <a:gd name="connsiteY26" fmla="*/ 1222090 h 1547113"/>
                <a:gd name="connsiteX27" fmla="*/ 2366172 w 4671673"/>
                <a:gd name="connsiteY27" fmla="*/ 1222090 h 1547113"/>
                <a:gd name="connsiteX28" fmla="*/ 2786536 w 4671673"/>
                <a:gd name="connsiteY28" fmla="*/ 1222090 h 1547113"/>
                <a:gd name="connsiteX29" fmla="*/ 3211234 w 4671673"/>
                <a:gd name="connsiteY29" fmla="*/ 1226423 h 1547113"/>
                <a:gd name="connsiteX30" fmla="*/ 3358578 w 4671673"/>
                <a:gd name="connsiteY30" fmla="*/ 1222090 h 1547113"/>
                <a:gd name="connsiteX31" fmla="*/ 3826612 w 4671673"/>
                <a:gd name="connsiteY31" fmla="*/ 1226423 h 1547113"/>
                <a:gd name="connsiteX32" fmla="*/ 3999958 w 4671673"/>
                <a:gd name="connsiteY32" fmla="*/ 1222090 h 1547113"/>
                <a:gd name="connsiteX33" fmla="*/ 4242642 w 4671673"/>
                <a:gd name="connsiteY33" fmla="*/ 1226423 h 1547113"/>
                <a:gd name="connsiteX34" fmla="*/ 4407321 w 4671673"/>
                <a:gd name="connsiteY34" fmla="*/ 1226423 h 1547113"/>
                <a:gd name="connsiteX35" fmla="*/ 4441990 w 4671673"/>
                <a:gd name="connsiteY35" fmla="*/ 1213422 h 1547113"/>
                <a:gd name="connsiteX36" fmla="*/ 4459325 w 4671673"/>
                <a:gd name="connsiteY36" fmla="*/ 1187420 h 1547113"/>
                <a:gd name="connsiteX37" fmla="*/ 4467992 w 4671673"/>
                <a:gd name="connsiteY37" fmla="*/ 1165752 h 1547113"/>
                <a:gd name="connsiteX38" fmla="*/ 4472326 w 4671673"/>
                <a:gd name="connsiteY38" fmla="*/ 1131083 h 1547113"/>
                <a:gd name="connsiteX39" fmla="*/ 4450657 w 4671673"/>
                <a:gd name="connsiteY39" fmla="*/ 1001073 h 1547113"/>
                <a:gd name="connsiteX40" fmla="*/ 4415988 w 4671673"/>
                <a:gd name="connsiteY40" fmla="*/ 715053 h 1547113"/>
                <a:gd name="connsiteX41" fmla="*/ 4389986 w 4671673"/>
                <a:gd name="connsiteY41" fmla="*/ 494036 h 1547113"/>
                <a:gd name="connsiteX42" fmla="*/ 4355317 w 4671673"/>
                <a:gd name="connsiteY42" fmla="*/ 104008 h 1547113"/>
                <a:gd name="connsiteX43" fmla="*/ 4480993 w 4671673"/>
                <a:gd name="connsiteY43" fmla="*/ 0 h 1547113"/>
                <a:gd name="connsiteX44" fmla="*/ 4502661 w 4671673"/>
                <a:gd name="connsiteY44" fmla="*/ 138677 h 1547113"/>
                <a:gd name="connsiteX45" fmla="*/ 4532997 w 4671673"/>
                <a:gd name="connsiteY45" fmla="*/ 390029 h 1547113"/>
                <a:gd name="connsiteX46" fmla="*/ 4572000 w 4671673"/>
                <a:gd name="connsiteY46" fmla="*/ 680383 h 1547113"/>
                <a:gd name="connsiteX47" fmla="*/ 4598001 w 4671673"/>
                <a:gd name="connsiteY47" fmla="*/ 888399 h 1547113"/>
                <a:gd name="connsiteX48" fmla="*/ 4628337 w 4671673"/>
                <a:gd name="connsiteY48" fmla="*/ 1057411 h 1547113"/>
                <a:gd name="connsiteX49" fmla="*/ 4654339 w 4671673"/>
                <a:gd name="connsiteY49" fmla="*/ 1161418 h 1547113"/>
                <a:gd name="connsiteX50" fmla="*/ 4671673 w 4671673"/>
                <a:gd name="connsiteY50" fmla="*/ 1222090 h 1547113"/>
                <a:gd name="connsiteX51" fmla="*/ 4667340 w 4671673"/>
                <a:gd name="connsiteY51" fmla="*/ 1265426 h 1547113"/>
                <a:gd name="connsiteX52" fmla="*/ 4641338 w 4671673"/>
                <a:gd name="connsiteY52" fmla="*/ 1347765 h 1547113"/>
                <a:gd name="connsiteX53" fmla="*/ 4598001 w 4671673"/>
                <a:gd name="connsiteY53" fmla="*/ 1438772 h 1547113"/>
                <a:gd name="connsiteX54" fmla="*/ 4550331 w 4671673"/>
                <a:gd name="connsiteY54" fmla="*/ 1508110 h 1547113"/>
                <a:gd name="connsiteX55" fmla="*/ 4515662 w 4671673"/>
                <a:gd name="connsiteY55" fmla="*/ 1542780 h 1547113"/>
                <a:gd name="connsiteX56" fmla="*/ 4480993 w 4671673"/>
                <a:gd name="connsiteY56" fmla="*/ 1547113 h 1547113"/>
                <a:gd name="connsiteX57" fmla="*/ 4450657 w 4671673"/>
                <a:gd name="connsiteY57" fmla="*/ 1534112 h 1547113"/>
                <a:gd name="connsiteX58" fmla="*/ 4415988 w 4671673"/>
                <a:gd name="connsiteY58" fmla="*/ 1508110 h 1547113"/>
                <a:gd name="connsiteX59" fmla="*/ 4363984 w 4671673"/>
                <a:gd name="connsiteY59" fmla="*/ 1486442 h 1547113"/>
                <a:gd name="connsiteX60" fmla="*/ 4298980 w 4671673"/>
                <a:gd name="connsiteY60" fmla="*/ 1464774 h 1547113"/>
                <a:gd name="connsiteX61" fmla="*/ 4246976 w 4671673"/>
                <a:gd name="connsiteY61" fmla="*/ 1451773 h 1547113"/>
                <a:gd name="connsiteX62" fmla="*/ 4181971 w 4671673"/>
                <a:gd name="connsiteY62" fmla="*/ 1443106 h 1547113"/>
                <a:gd name="connsiteX63" fmla="*/ 4064963 w 4671673"/>
                <a:gd name="connsiteY63" fmla="*/ 1430105 h 1547113"/>
                <a:gd name="connsiteX64" fmla="*/ 3835279 w 4671673"/>
                <a:gd name="connsiteY64" fmla="*/ 1425771 h 1547113"/>
                <a:gd name="connsiteX65" fmla="*/ 3167897 w 4671673"/>
                <a:gd name="connsiteY65" fmla="*/ 1434438 h 1547113"/>
                <a:gd name="connsiteX66" fmla="*/ 2426843 w 4671673"/>
                <a:gd name="connsiteY66" fmla="*/ 1438772 h 154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671673" h="1547113">
                  <a:moveTo>
                    <a:pt x="2426843" y="1438772"/>
                  </a:moveTo>
                  <a:lnTo>
                    <a:pt x="1937141" y="1447439"/>
                  </a:lnTo>
                  <a:lnTo>
                    <a:pt x="1616451" y="1456107"/>
                  </a:lnTo>
                  <a:lnTo>
                    <a:pt x="1235090" y="1464774"/>
                  </a:lnTo>
                  <a:lnTo>
                    <a:pt x="814726" y="1469108"/>
                  </a:lnTo>
                  <a:lnTo>
                    <a:pt x="671715" y="1473441"/>
                  </a:lnTo>
                  <a:lnTo>
                    <a:pt x="550373" y="1469108"/>
                  </a:lnTo>
                  <a:lnTo>
                    <a:pt x="476701" y="1460440"/>
                  </a:lnTo>
                  <a:lnTo>
                    <a:pt x="398695" y="1447439"/>
                  </a:lnTo>
                  <a:lnTo>
                    <a:pt x="325023" y="1425771"/>
                  </a:lnTo>
                  <a:lnTo>
                    <a:pt x="247018" y="1399769"/>
                  </a:lnTo>
                  <a:lnTo>
                    <a:pt x="134343" y="1356433"/>
                  </a:lnTo>
                  <a:lnTo>
                    <a:pt x="86673" y="1330431"/>
                  </a:lnTo>
                  <a:lnTo>
                    <a:pt x="56337" y="1308762"/>
                  </a:lnTo>
                  <a:lnTo>
                    <a:pt x="34669" y="1287094"/>
                  </a:lnTo>
                  <a:lnTo>
                    <a:pt x="13000" y="1252425"/>
                  </a:lnTo>
                  <a:lnTo>
                    <a:pt x="0" y="1209089"/>
                  </a:lnTo>
                  <a:lnTo>
                    <a:pt x="0" y="1174419"/>
                  </a:lnTo>
                  <a:lnTo>
                    <a:pt x="39002" y="1139750"/>
                  </a:lnTo>
                  <a:lnTo>
                    <a:pt x="138676" y="1066078"/>
                  </a:lnTo>
                  <a:lnTo>
                    <a:pt x="498369" y="1191754"/>
                  </a:lnTo>
                  <a:lnTo>
                    <a:pt x="524371" y="1213422"/>
                  </a:lnTo>
                  <a:lnTo>
                    <a:pt x="554707" y="1222090"/>
                  </a:lnTo>
                  <a:lnTo>
                    <a:pt x="693383" y="1226423"/>
                  </a:lnTo>
                  <a:lnTo>
                    <a:pt x="1100746" y="1226423"/>
                  </a:lnTo>
                  <a:lnTo>
                    <a:pt x="1425770" y="1226423"/>
                  </a:lnTo>
                  <a:lnTo>
                    <a:pt x="1902472" y="1222090"/>
                  </a:lnTo>
                  <a:lnTo>
                    <a:pt x="2366172" y="1222090"/>
                  </a:lnTo>
                  <a:lnTo>
                    <a:pt x="2786536" y="1222090"/>
                  </a:lnTo>
                  <a:lnTo>
                    <a:pt x="3211234" y="1226423"/>
                  </a:lnTo>
                  <a:lnTo>
                    <a:pt x="3358578" y="1222090"/>
                  </a:lnTo>
                  <a:lnTo>
                    <a:pt x="3826612" y="1226423"/>
                  </a:lnTo>
                  <a:lnTo>
                    <a:pt x="3999958" y="1222090"/>
                  </a:lnTo>
                  <a:lnTo>
                    <a:pt x="4242642" y="1226423"/>
                  </a:lnTo>
                  <a:lnTo>
                    <a:pt x="4407321" y="1226423"/>
                  </a:lnTo>
                  <a:lnTo>
                    <a:pt x="4441990" y="1213422"/>
                  </a:lnTo>
                  <a:lnTo>
                    <a:pt x="4459325" y="1187420"/>
                  </a:lnTo>
                  <a:lnTo>
                    <a:pt x="4467992" y="1165752"/>
                  </a:lnTo>
                  <a:lnTo>
                    <a:pt x="4472326" y="1131083"/>
                  </a:lnTo>
                  <a:lnTo>
                    <a:pt x="4450657" y="1001073"/>
                  </a:lnTo>
                  <a:lnTo>
                    <a:pt x="4415988" y="715053"/>
                  </a:lnTo>
                  <a:lnTo>
                    <a:pt x="4389986" y="494036"/>
                  </a:lnTo>
                  <a:lnTo>
                    <a:pt x="4355317" y="104008"/>
                  </a:lnTo>
                  <a:lnTo>
                    <a:pt x="4480993" y="0"/>
                  </a:lnTo>
                  <a:lnTo>
                    <a:pt x="4502661" y="138677"/>
                  </a:lnTo>
                  <a:lnTo>
                    <a:pt x="4532997" y="390029"/>
                  </a:lnTo>
                  <a:lnTo>
                    <a:pt x="4572000" y="680383"/>
                  </a:lnTo>
                  <a:lnTo>
                    <a:pt x="4598001" y="888399"/>
                  </a:lnTo>
                  <a:lnTo>
                    <a:pt x="4628337" y="1057411"/>
                  </a:lnTo>
                  <a:lnTo>
                    <a:pt x="4654339" y="1161418"/>
                  </a:lnTo>
                  <a:lnTo>
                    <a:pt x="4671673" y="1222090"/>
                  </a:lnTo>
                  <a:lnTo>
                    <a:pt x="4667340" y="1265426"/>
                  </a:lnTo>
                  <a:lnTo>
                    <a:pt x="4641338" y="1347765"/>
                  </a:lnTo>
                  <a:lnTo>
                    <a:pt x="4598001" y="1438772"/>
                  </a:lnTo>
                  <a:lnTo>
                    <a:pt x="4550331" y="1508110"/>
                  </a:lnTo>
                  <a:lnTo>
                    <a:pt x="4515662" y="1542780"/>
                  </a:lnTo>
                  <a:lnTo>
                    <a:pt x="4480993" y="1547113"/>
                  </a:lnTo>
                  <a:lnTo>
                    <a:pt x="4450657" y="1534112"/>
                  </a:lnTo>
                  <a:lnTo>
                    <a:pt x="4415988" y="1508110"/>
                  </a:lnTo>
                  <a:lnTo>
                    <a:pt x="4363984" y="1486442"/>
                  </a:lnTo>
                  <a:lnTo>
                    <a:pt x="4298980" y="1464774"/>
                  </a:lnTo>
                  <a:lnTo>
                    <a:pt x="4246976" y="1451773"/>
                  </a:lnTo>
                  <a:lnTo>
                    <a:pt x="4181971" y="1443106"/>
                  </a:lnTo>
                  <a:lnTo>
                    <a:pt x="4064963" y="1430105"/>
                  </a:lnTo>
                  <a:lnTo>
                    <a:pt x="3835279" y="1425771"/>
                  </a:lnTo>
                  <a:lnTo>
                    <a:pt x="3167897" y="1434438"/>
                  </a:lnTo>
                  <a:lnTo>
                    <a:pt x="2426843" y="1438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8591420C-7907-4678-A5DA-B781DBAB1CF1}"/>
                </a:ext>
              </a:extLst>
            </p:cNvPr>
            <p:cNvSpPr/>
            <p:nvPr/>
          </p:nvSpPr>
          <p:spPr>
            <a:xfrm>
              <a:off x="5954713" y="5421313"/>
              <a:ext cx="777875" cy="622300"/>
            </a:xfrm>
            <a:custGeom>
              <a:avLst/>
              <a:gdLst>
                <a:gd name="connsiteX0" fmla="*/ 285750 w 776288"/>
                <a:gd name="connsiteY0" fmla="*/ 102394 h 621507"/>
                <a:gd name="connsiteX1" fmla="*/ 473869 w 776288"/>
                <a:gd name="connsiteY1" fmla="*/ 176213 h 621507"/>
                <a:gd name="connsiteX2" fmla="*/ 576263 w 776288"/>
                <a:gd name="connsiteY2" fmla="*/ 216694 h 621507"/>
                <a:gd name="connsiteX3" fmla="*/ 609600 w 776288"/>
                <a:gd name="connsiteY3" fmla="*/ 226219 h 621507"/>
                <a:gd name="connsiteX4" fmla="*/ 635794 w 776288"/>
                <a:gd name="connsiteY4" fmla="*/ 228600 h 621507"/>
                <a:gd name="connsiteX5" fmla="*/ 673894 w 776288"/>
                <a:gd name="connsiteY5" fmla="*/ 226219 h 621507"/>
                <a:gd name="connsiteX6" fmla="*/ 695325 w 776288"/>
                <a:gd name="connsiteY6" fmla="*/ 221457 h 621507"/>
                <a:gd name="connsiteX7" fmla="*/ 726282 w 776288"/>
                <a:gd name="connsiteY7" fmla="*/ 204788 h 621507"/>
                <a:gd name="connsiteX8" fmla="*/ 776288 w 776288"/>
                <a:gd name="connsiteY8" fmla="*/ 169069 h 621507"/>
                <a:gd name="connsiteX9" fmla="*/ 661988 w 776288"/>
                <a:gd name="connsiteY9" fmla="*/ 621507 h 621507"/>
                <a:gd name="connsiteX10" fmla="*/ 602457 w 776288"/>
                <a:gd name="connsiteY10" fmla="*/ 583407 h 621507"/>
                <a:gd name="connsiteX11" fmla="*/ 581025 w 776288"/>
                <a:gd name="connsiteY11" fmla="*/ 557213 h 621507"/>
                <a:gd name="connsiteX12" fmla="*/ 540544 w 776288"/>
                <a:gd name="connsiteY12" fmla="*/ 504825 h 621507"/>
                <a:gd name="connsiteX13" fmla="*/ 516732 w 776288"/>
                <a:gd name="connsiteY13" fmla="*/ 471488 h 621507"/>
                <a:gd name="connsiteX14" fmla="*/ 488157 w 776288"/>
                <a:gd name="connsiteY14" fmla="*/ 433388 h 621507"/>
                <a:gd name="connsiteX15" fmla="*/ 452438 w 776288"/>
                <a:gd name="connsiteY15" fmla="*/ 390525 h 621507"/>
                <a:gd name="connsiteX16" fmla="*/ 407194 w 776288"/>
                <a:gd name="connsiteY16" fmla="*/ 345282 h 621507"/>
                <a:gd name="connsiteX17" fmla="*/ 361950 w 776288"/>
                <a:gd name="connsiteY17" fmla="*/ 302419 h 621507"/>
                <a:gd name="connsiteX18" fmla="*/ 311944 w 776288"/>
                <a:gd name="connsiteY18" fmla="*/ 259557 h 621507"/>
                <a:gd name="connsiteX19" fmla="*/ 257175 w 776288"/>
                <a:gd name="connsiteY19" fmla="*/ 214313 h 621507"/>
                <a:gd name="connsiteX20" fmla="*/ 216694 w 776288"/>
                <a:gd name="connsiteY20" fmla="*/ 185738 h 621507"/>
                <a:gd name="connsiteX21" fmla="*/ 147638 w 776288"/>
                <a:gd name="connsiteY21" fmla="*/ 140494 h 621507"/>
                <a:gd name="connsiteX22" fmla="*/ 80963 w 776288"/>
                <a:gd name="connsiteY22" fmla="*/ 97632 h 621507"/>
                <a:gd name="connsiteX23" fmla="*/ 33338 w 776288"/>
                <a:gd name="connsiteY23" fmla="*/ 71438 h 621507"/>
                <a:gd name="connsiteX24" fmla="*/ 16669 w 776288"/>
                <a:gd name="connsiteY24" fmla="*/ 59532 h 621507"/>
                <a:gd name="connsiteX25" fmla="*/ 7144 w 776288"/>
                <a:gd name="connsiteY25" fmla="*/ 47625 h 621507"/>
                <a:gd name="connsiteX26" fmla="*/ 0 w 776288"/>
                <a:gd name="connsiteY26" fmla="*/ 30957 h 621507"/>
                <a:gd name="connsiteX27" fmla="*/ 0 w 776288"/>
                <a:gd name="connsiteY27" fmla="*/ 14288 h 621507"/>
                <a:gd name="connsiteX28" fmla="*/ 7144 w 776288"/>
                <a:gd name="connsiteY28" fmla="*/ 4763 h 621507"/>
                <a:gd name="connsiteX29" fmla="*/ 14288 w 776288"/>
                <a:gd name="connsiteY29" fmla="*/ 0 h 621507"/>
                <a:gd name="connsiteX30" fmla="*/ 28575 w 776288"/>
                <a:gd name="connsiteY30" fmla="*/ 0 h 621507"/>
                <a:gd name="connsiteX31" fmla="*/ 61913 w 776288"/>
                <a:gd name="connsiteY31" fmla="*/ 9525 h 621507"/>
                <a:gd name="connsiteX32" fmla="*/ 140494 w 776288"/>
                <a:gd name="connsiteY32" fmla="*/ 42863 h 621507"/>
                <a:gd name="connsiteX33" fmla="*/ 285750 w 776288"/>
                <a:gd name="connsiteY33" fmla="*/ 102394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76288" h="621507">
                  <a:moveTo>
                    <a:pt x="285750" y="102394"/>
                  </a:moveTo>
                  <a:lnTo>
                    <a:pt x="473869" y="176213"/>
                  </a:lnTo>
                  <a:lnTo>
                    <a:pt x="576263" y="216694"/>
                  </a:lnTo>
                  <a:lnTo>
                    <a:pt x="609600" y="226219"/>
                  </a:lnTo>
                  <a:lnTo>
                    <a:pt x="635794" y="228600"/>
                  </a:lnTo>
                  <a:lnTo>
                    <a:pt x="673894" y="226219"/>
                  </a:lnTo>
                  <a:lnTo>
                    <a:pt x="695325" y="221457"/>
                  </a:lnTo>
                  <a:lnTo>
                    <a:pt x="726282" y="204788"/>
                  </a:lnTo>
                  <a:lnTo>
                    <a:pt x="776288" y="169069"/>
                  </a:lnTo>
                  <a:lnTo>
                    <a:pt x="661988" y="621507"/>
                  </a:lnTo>
                  <a:lnTo>
                    <a:pt x="602457" y="583407"/>
                  </a:lnTo>
                  <a:lnTo>
                    <a:pt x="581025" y="557213"/>
                  </a:lnTo>
                  <a:lnTo>
                    <a:pt x="540544" y="504825"/>
                  </a:lnTo>
                  <a:lnTo>
                    <a:pt x="516732" y="471488"/>
                  </a:lnTo>
                  <a:lnTo>
                    <a:pt x="488157" y="433388"/>
                  </a:lnTo>
                  <a:lnTo>
                    <a:pt x="452438" y="390525"/>
                  </a:lnTo>
                  <a:lnTo>
                    <a:pt x="407194" y="345282"/>
                  </a:lnTo>
                  <a:lnTo>
                    <a:pt x="361950" y="302419"/>
                  </a:lnTo>
                  <a:lnTo>
                    <a:pt x="311944" y="259557"/>
                  </a:lnTo>
                  <a:lnTo>
                    <a:pt x="257175" y="214313"/>
                  </a:lnTo>
                  <a:lnTo>
                    <a:pt x="216694" y="185738"/>
                  </a:lnTo>
                  <a:lnTo>
                    <a:pt x="147638" y="140494"/>
                  </a:lnTo>
                  <a:lnTo>
                    <a:pt x="80963" y="97632"/>
                  </a:lnTo>
                  <a:lnTo>
                    <a:pt x="33338" y="71438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14288" y="0"/>
                  </a:lnTo>
                  <a:lnTo>
                    <a:pt x="28575" y="0"/>
                  </a:lnTo>
                  <a:lnTo>
                    <a:pt x="61913" y="9525"/>
                  </a:lnTo>
                  <a:lnTo>
                    <a:pt x="140494" y="42863"/>
                  </a:lnTo>
                  <a:lnTo>
                    <a:pt x="2857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6674C31-DC8F-40D6-92D2-680AAFD9109F}"/>
                </a:ext>
              </a:extLst>
            </p:cNvPr>
            <p:cNvSpPr/>
            <p:nvPr/>
          </p:nvSpPr>
          <p:spPr>
            <a:xfrm>
              <a:off x="5575300" y="2125663"/>
              <a:ext cx="1201738" cy="312737"/>
            </a:xfrm>
            <a:custGeom>
              <a:avLst/>
              <a:gdLst>
                <a:gd name="connsiteX0" fmla="*/ 604838 w 1202532"/>
                <a:gd name="connsiteY0" fmla="*/ 216694 h 311944"/>
                <a:gd name="connsiteX1" fmla="*/ 397669 w 1202532"/>
                <a:gd name="connsiteY1" fmla="*/ 242888 h 311944"/>
                <a:gd name="connsiteX2" fmla="*/ 254794 w 1202532"/>
                <a:gd name="connsiteY2" fmla="*/ 264319 h 311944"/>
                <a:gd name="connsiteX3" fmla="*/ 35719 w 1202532"/>
                <a:gd name="connsiteY3" fmla="*/ 311944 h 311944"/>
                <a:gd name="connsiteX4" fmla="*/ 0 w 1202532"/>
                <a:gd name="connsiteY4" fmla="*/ 154782 h 311944"/>
                <a:gd name="connsiteX5" fmla="*/ 180975 w 1202532"/>
                <a:gd name="connsiteY5" fmla="*/ 123825 h 311944"/>
                <a:gd name="connsiteX6" fmla="*/ 309563 w 1202532"/>
                <a:gd name="connsiteY6" fmla="*/ 104775 h 311944"/>
                <a:gd name="connsiteX7" fmla="*/ 545307 w 1202532"/>
                <a:gd name="connsiteY7" fmla="*/ 78582 h 311944"/>
                <a:gd name="connsiteX8" fmla="*/ 783432 w 1202532"/>
                <a:gd name="connsiteY8" fmla="*/ 47625 h 311944"/>
                <a:gd name="connsiteX9" fmla="*/ 1202532 w 1202532"/>
                <a:gd name="connsiteY9" fmla="*/ 0 h 311944"/>
                <a:gd name="connsiteX10" fmla="*/ 1197769 w 1202532"/>
                <a:gd name="connsiteY10" fmla="*/ 190500 h 311944"/>
                <a:gd name="connsiteX11" fmla="*/ 933450 w 1202532"/>
                <a:gd name="connsiteY11" fmla="*/ 192882 h 311944"/>
                <a:gd name="connsiteX12" fmla="*/ 604838 w 1202532"/>
                <a:gd name="connsiteY12" fmla="*/ 216694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2532" h="311944">
                  <a:moveTo>
                    <a:pt x="604838" y="216694"/>
                  </a:moveTo>
                  <a:lnTo>
                    <a:pt x="397669" y="242888"/>
                  </a:lnTo>
                  <a:lnTo>
                    <a:pt x="254794" y="264319"/>
                  </a:lnTo>
                  <a:lnTo>
                    <a:pt x="35719" y="311944"/>
                  </a:lnTo>
                  <a:lnTo>
                    <a:pt x="0" y="154782"/>
                  </a:lnTo>
                  <a:lnTo>
                    <a:pt x="180975" y="123825"/>
                  </a:lnTo>
                  <a:lnTo>
                    <a:pt x="309563" y="104775"/>
                  </a:lnTo>
                  <a:lnTo>
                    <a:pt x="545307" y="78582"/>
                  </a:lnTo>
                  <a:lnTo>
                    <a:pt x="783432" y="47625"/>
                  </a:lnTo>
                  <a:lnTo>
                    <a:pt x="1202532" y="0"/>
                  </a:lnTo>
                  <a:lnTo>
                    <a:pt x="1197769" y="190500"/>
                  </a:lnTo>
                  <a:lnTo>
                    <a:pt x="933450" y="192882"/>
                  </a:lnTo>
                  <a:lnTo>
                    <a:pt x="604838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2EBB837-F776-4017-B05A-CE3B29A785DA}"/>
                </a:ext>
              </a:extLst>
            </p:cNvPr>
            <p:cNvSpPr/>
            <p:nvPr/>
          </p:nvSpPr>
          <p:spPr>
            <a:xfrm>
              <a:off x="5591175" y="2752725"/>
              <a:ext cx="1174750" cy="306388"/>
            </a:xfrm>
            <a:custGeom>
              <a:avLst/>
              <a:gdLst>
                <a:gd name="connsiteX0" fmla="*/ 447675 w 1173956"/>
                <a:gd name="connsiteY0" fmla="*/ 238125 h 307181"/>
                <a:gd name="connsiteX1" fmla="*/ 188119 w 1173956"/>
                <a:gd name="connsiteY1" fmla="*/ 276225 h 307181"/>
                <a:gd name="connsiteX2" fmla="*/ 11906 w 1173956"/>
                <a:gd name="connsiteY2" fmla="*/ 307181 h 307181"/>
                <a:gd name="connsiteX3" fmla="*/ 0 w 1173956"/>
                <a:gd name="connsiteY3" fmla="*/ 147638 h 307181"/>
                <a:gd name="connsiteX4" fmla="*/ 297656 w 1173956"/>
                <a:gd name="connsiteY4" fmla="*/ 111919 h 307181"/>
                <a:gd name="connsiteX5" fmla="*/ 645319 w 1173956"/>
                <a:gd name="connsiteY5" fmla="*/ 66675 h 307181"/>
                <a:gd name="connsiteX6" fmla="*/ 938213 w 1173956"/>
                <a:gd name="connsiteY6" fmla="*/ 30956 h 307181"/>
                <a:gd name="connsiteX7" fmla="*/ 1166813 w 1173956"/>
                <a:gd name="connsiteY7" fmla="*/ 0 h 307181"/>
                <a:gd name="connsiteX8" fmla="*/ 1173956 w 1173956"/>
                <a:gd name="connsiteY8" fmla="*/ 190500 h 307181"/>
                <a:gd name="connsiteX9" fmla="*/ 954881 w 1173956"/>
                <a:gd name="connsiteY9" fmla="*/ 192881 h 307181"/>
                <a:gd name="connsiteX10" fmla="*/ 766763 w 1173956"/>
                <a:gd name="connsiteY10" fmla="*/ 207169 h 307181"/>
                <a:gd name="connsiteX11" fmla="*/ 447675 w 1173956"/>
                <a:gd name="connsiteY11" fmla="*/ 238125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3956" h="307181">
                  <a:moveTo>
                    <a:pt x="447675" y="238125"/>
                  </a:moveTo>
                  <a:lnTo>
                    <a:pt x="188119" y="276225"/>
                  </a:lnTo>
                  <a:lnTo>
                    <a:pt x="11906" y="307181"/>
                  </a:lnTo>
                  <a:lnTo>
                    <a:pt x="0" y="147638"/>
                  </a:lnTo>
                  <a:lnTo>
                    <a:pt x="297656" y="111919"/>
                  </a:lnTo>
                  <a:lnTo>
                    <a:pt x="645319" y="66675"/>
                  </a:lnTo>
                  <a:lnTo>
                    <a:pt x="938213" y="30956"/>
                  </a:lnTo>
                  <a:lnTo>
                    <a:pt x="1166813" y="0"/>
                  </a:lnTo>
                  <a:lnTo>
                    <a:pt x="1173956" y="190500"/>
                  </a:lnTo>
                  <a:lnTo>
                    <a:pt x="954881" y="192881"/>
                  </a:lnTo>
                  <a:lnTo>
                    <a:pt x="766763" y="207169"/>
                  </a:lnTo>
                  <a:lnTo>
                    <a:pt x="447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5C27E726-75C3-460C-87A6-52E17D790E40}"/>
                </a:ext>
              </a:extLst>
            </p:cNvPr>
            <p:cNvSpPr/>
            <p:nvPr/>
          </p:nvSpPr>
          <p:spPr>
            <a:xfrm>
              <a:off x="4595813" y="3201988"/>
              <a:ext cx="1047750" cy="314325"/>
            </a:xfrm>
            <a:custGeom>
              <a:avLst/>
              <a:gdLst>
                <a:gd name="connsiteX0" fmla="*/ 326231 w 1047750"/>
                <a:gd name="connsiteY0" fmla="*/ 264319 h 314325"/>
                <a:gd name="connsiteX1" fmla="*/ 178593 w 1047750"/>
                <a:gd name="connsiteY1" fmla="*/ 285750 h 314325"/>
                <a:gd name="connsiteX2" fmla="*/ 78581 w 1047750"/>
                <a:gd name="connsiteY2" fmla="*/ 292894 h 314325"/>
                <a:gd name="connsiteX3" fmla="*/ 0 w 1047750"/>
                <a:gd name="connsiteY3" fmla="*/ 295275 h 314325"/>
                <a:gd name="connsiteX4" fmla="*/ 61912 w 1047750"/>
                <a:gd name="connsiteY4" fmla="*/ 166688 h 314325"/>
                <a:gd name="connsiteX5" fmla="*/ 288131 w 1047750"/>
                <a:gd name="connsiteY5" fmla="*/ 121444 h 314325"/>
                <a:gd name="connsiteX6" fmla="*/ 545306 w 1047750"/>
                <a:gd name="connsiteY6" fmla="*/ 71438 h 314325"/>
                <a:gd name="connsiteX7" fmla="*/ 590550 w 1047750"/>
                <a:gd name="connsiteY7" fmla="*/ 50007 h 314325"/>
                <a:gd name="connsiteX8" fmla="*/ 642937 w 1047750"/>
                <a:gd name="connsiteY8" fmla="*/ 26194 h 314325"/>
                <a:gd name="connsiteX9" fmla="*/ 695325 w 1047750"/>
                <a:gd name="connsiteY9" fmla="*/ 9525 h 314325"/>
                <a:gd name="connsiteX10" fmla="*/ 738187 w 1047750"/>
                <a:gd name="connsiteY10" fmla="*/ 0 h 314325"/>
                <a:gd name="connsiteX11" fmla="*/ 759618 w 1047750"/>
                <a:gd name="connsiteY11" fmla="*/ 0 h 314325"/>
                <a:gd name="connsiteX12" fmla="*/ 823912 w 1047750"/>
                <a:gd name="connsiteY12" fmla="*/ 21432 h 314325"/>
                <a:gd name="connsiteX13" fmla="*/ 916781 w 1047750"/>
                <a:gd name="connsiteY13" fmla="*/ 57150 h 314325"/>
                <a:gd name="connsiteX14" fmla="*/ 981075 w 1047750"/>
                <a:gd name="connsiteY14" fmla="*/ 92869 h 314325"/>
                <a:gd name="connsiteX15" fmla="*/ 1014412 w 1047750"/>
                <a:gd name="connsiteY15" fmla="*/ 116682 h 314325"/>
                <a:gd name="connsiteX16" fmla="*/ 1033462 w 1047750"/>
                <a:gd name="connsiteY16" fmla="*/ 140494 h 314325"/>
                <a:gd name="connsiteX17" fmla="*/ 1045368 w 1047750"/>
                <a:gd name="connsiteY17" fmla="*/ 166688 h 314325"/>
                <a:gd name="connsiteX18" fmla="*/ 1047750 w 1047750"/>
                <a:gd name="connsiteY18" fmla="*/ 190500 h 314325"/>
                <a:gd name="connsiteX19" fmla="*/ 1040606 w 1047750"/>
                <a:gd name="connsiteY19" fmla="*/ 228600 h 314325"/>
                <a:gd name="connsiteX20" fmla="*/ 1023937 w 1047750"/>
                <a:gd name="connsiteY20" fmla="*/ 266700 h 314325"/>
                <a:gd name="connsiteX21" fmla="*/ 976312 w 1047750"/>
                <a:gd name="connsiteY21" fmla="*/ 314325 h 314325"/>
                <a:gd name="connsiteX22" fmla="*/ 683418 w 1047750"/>
                <a:gd name="connsiteY22" fmla="*/ 235744 h 314325"/>
                <a:gd name="connsiteX23" fmla="*/ 609600 w 1047750"/>
                <a:gd name="connsiteY23" fmla="*/ 228600 h 314325"/>
                <a:gd name="connsiteX24" fmla="*/ 326231 w 1047750"/>
                <a:gd name="connsiteY24" fmla="*/ 26431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47750" h="314325">
                  <a:moveTo>
                    <a:pt x="326231" y="264319"/>
                  </a:moveTo>
                  <a:lnTo>
                    <a:pt x="178593" y="285750"/>
                  </a:lnTo>
                  <a:lnTo>
                    <a:pt x="78581" y="292894"/>
                  </a:lnTo>
                  <a:lnTo>
                    <a:pt x="0" y="295275"/>
                  </a:lnTo>
                  <a:lnTo>
                    <a:pt x="61912" y="166688"/>
                  </a:lnTo>
                  <a:lnTo>
                    <a:pt x="288131" y="121444"/>
                  </a:lnTo>
                  <a:lnTo>
                    <a:pt x="545306" y="71438"/>
                  </a:lnTo>
                  <a:lnTo>
                    <a:pt x="590550" y="50007"/>
                  </a:lnTo>
                  <a:lnTo>
                    <a:pt x="642937" y="26194"/>
                  </a:lnTo>
                  <a:lnTo>
                    <a:pt x="695325" y="9525"/>
                  </a:lnTo>
                  <a:lnTo>
                    <a:pt x="738187" y="0"/>
                  </a:lnTo>
                  <a:lnTo>
                    <a:pt x="759618" y="0"/>
                  </a:lnTo>
                  <a:lnTo>
                    <a:pt x="823912" y="21432"/>
                  </a:lnTo>
                  <a:lnTo>
                    <a:pt x="916781" y="57150"/>
                  </a:lnTo>
                  <a:lnTo>
                    <a:pt x="981075" y="92869"/>
                  </a:lnTo>
                  <a:lnTo>
                    <a:pt x="1014412" y="116682"/>
                  </a:lnTo>
                  <a:lnTo>
                    <a:pt x="1033462" y="140494"/>
                  </a:lnTo>
                  <a:lnTo>
                    <a:pt x="1045368" y="166688"/>
                  </a:lnTo>
                  <a:lnTo>
                    <a:pt x="1047750" y="190500"/>
                  </a:lnTo>
                  <a:lnTo>
                    <a:pt x="1040606" y="228600"/>
                  </a:lnTo>
                  <a:lnTo>
                    <a:pt x="1023937" y="266700"/>
                  </a:lnTo>
                  <a:lnTo>
                    <a:pt x="976312" y="314325"/>
                  </a:lnTo>
                  <a:lnTo>
                    <a:pt x="683418" y="235744"/>
                  </a:lnTo>
                  <a:lnTo>
                    <a:pt x="609600" y="228600"/>
                  </a:lnTo>
                  <a:lnTo>
                    <a:pt x="326231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B60FDE6-16C7-4543-96CF-3E251AD20C45}"/>
                </a:ext>
              </a:extLst>
            </p:cNvPr>
            <p:cNvSpPr/>
            <p:nvPr/>
          </p:nvSpPr>
          <p:spPr>
            <a:xfrm>
              <a:off x="3557588" y="3390900"/>
              <a:ext cx="2028825" cy="1619250"/>
            </a:xfrm>
            <a:custGeom>
              <a:avLst/>
              <a:gdLst>
                <a:gd name="connsiteX0" fmla="*/ 1270907 w 2030186"/>
                <a:gd name="connsiteY0" fmla="*/ 957943 h 1619250"/>
                <a:gd name="connsiteX1" fmla="*/ 1094014 w 2030186"/>
                <a:gd name="connsiteY1" fmla="*/ 1102179 h 1619250"/>
                <a:gd name="connsiteX2" fmla="*/ 949779 w 2030186"/>
                <a:gd name="connsiteY2" fmla="*/ 1202871 h 1619250"/>
                <a:gd name="connsiteX3" fmla="*/ 827314 w 2030186"/>
                <a:gd name="connsiteY3" fmla="*/ 1279071 h 1619250"/>
                <a:gd name="connsiteX4" fmla="*/ 691243 w 2030186"/>
                <a:gd name="connsiteY4" fmla="*/ 1355271 h 1619250"/>
                <a:gd name="connsiteX5" fmla="*/ 549729 w 2030186"/>
                <a:gd name="connsiteY5" fmla="*/ 1426029 h 1619250"/>
                <a:gd name="connsiteX6" fmla="*/ 419100 w 2030186"/>
                <a:gd name="connsiteY6" fmla="*/ 1485900 h 1619250"/>
                <a:gd name="connsiteX7" fmla="*/ 304800 w 2030186"/>
                <a:gd name="connsiteY7" fmla="*/ 1532164 h 1619250"/>
                <a:gd name="connsiteX8" fmla="*/ 176893 w 2030186"/>
                <a:gd name="connsiteY8" fmla="*/ 1578429 h 1619250"/>
                <a:gd name="connsiteX9" fmla="*/ 65314 w 2030186"/>
                <a:gd name="connsiteY9" fmla="*/ 1613807 h 1619250"/>
                <a:gd name="connsiteX10" fmla="*/ 38100 w 2030186"/>
                <a:gd name="connsiteY10" fmla="*/ 1619250 h 1619250"/>
                <a:gd name="connsiteX11" fmla="*/ 13607 w 2030186"/>
                <a:gd name="connsiteY11" fmla="*/ 1619250 h 1619250"/>
                <a:gd name="connsiteX12" fmla="*/ 0 w 2030186"/>
                <a:gd name="connsiteY12" fmla="*/ 1608364 h 1619250"/>
                <a:gd name="connsiteX13" fmla="*/ 2722 w 2030186"/>
                <a:gd name="connsiteY13" fmla="*/ 1589314 h 1619250"/>
                <a:gd name="connsiteX14" fmla="*/ 16329 w 2030186"/>
                <a:gd name="connsiteY14" fmla="*/ 1575707 h 1619250"/>
                <a:gd name="connsiteX15" fmla="*/ 152400 w 2030186"/>
                <a:gd name="connsiteY15" fmla="*/ 1513114 h 1619250"/>
                <a:gd name="connsiteX16" fmla="*/ 266700 w 2030186"/>
                <a:gd name="connsiteY16" fmla="*/ 1458686 h 1619250"/>
                <a:gd name="connsiteX17" fmla="*/ 389164 w 2030186"/>
                <a:gd name="connsiteY17" fmla="*/ 1396093 h 1619250"/>
                <a:gd name="connsiteX18" fmla="*/ 519793 w 2030186"/>
                <a:gd name="connsiteY18" fmla="*/ 1325336 h 1619250"/>
                <a:gd name="connsiteX19" fmla="*/ 634093 w 2030186"/>
                <a:gd name="connsiteY19" fmla="*/ 1254579 h 1619250"/>
                <a:gd name="connsiteX20" fmla="*/ 713014 w 2030186"/>
                <a:gd name="connsiteY20" fmla="*/ 1202871 h 1619250"/>
                <a:gd name="connsiteX21" fmla="*/ 802822 w 2030186"/>
                <a:gd name="connsiteY21" fmla="*/ 1132114 h 1619250"/>
                <a:gd name="connsiteX22" fmla="*/ 889907 w 2030186"/>
                <a:gd name="connsiteY22" fmla="*/ 1061357 h 1619250"/>
                <a:gd name="connsiteX23" fmla="*/ 985157 w 2030186"/>
                <a:gd name="connsiteY23" fmla="*/ 979714 h 1619250"/>
                <a:gd name="connsiteX24" fmla="*/ 1083129 w 2030186"/>
                <a:gd name="connsiteY24" fmla="*/ 887186 h 1619250"/>
                <a:gd name="connsiteX25" fmla="*/ 1156607 w 2030186"/>
                <a:gd name="connsiteY25" fmla="*/ 813707 h 1619250"/>
                <a:gd name="connsiteX26" fmla="*/ 1279072 w 2030186"/>
                <a:gd name="connsiteY26" fmla="*/ 683079 h 1619250"/>
                <a:gd name="connsiteX27" fmla="*/ 1368879 w 2030186"/>
                <a:gd name="connsiteY27" fmla="*/ 549729 h 1619250"/>
                <a:gd name="connsiteX28" fmla="*/ 1450522 w 2030186"/>
                <a:gd name="connsiteY28" fmla="*/ 440871 h 1619250"/>
                <a:gd name="connsiteX29" fmla="*/ 1551214 w 2030186"/>
                <a:gd name="connsiteY29" fmla="*/ 288471 h 1619250"/>
                <a:gd name="connsiteX30" fmla="*/ 1638300 w 2030186"/>
                <a:gd name="connsiteY30" fmla="*/ 163286 h 1619250"/>
                <a:gd name="connsiteX31" fmla="*/ 1690007 w 2030186"/>
                <a:gd name="connsiteY31" fmla="*/ 84364 h 1619250"/>
                <a:gd name="connsiteX32" fmla="*/ 1695450 w 2030186"/>
                <a:gd name="connsiteY32" fmla="*/ 68036 h 1619250"/>
                <a:gd name="connsiteX33" fmla="*/ 1673679 w 2030186"/>
                <a:gd name="connsiteY33" fmla="*/ 0 h 1619250"/>
                <a:gd name="connsiteX34" fmla="*/ 2030186 w 2030186"/>
                <a:gd name="connsiteY34" fmla="*/ 57150 h 1619250"/>
                <a:gd name="connsiteX35" fmla="*/ 2019300 w 2030186"/>
                <a:gd name="connsiteY35" fmla="*/ 119743 h 1619250"/>
                <a:gd name="connsiteX36" fmla="*/ 1978479 w 2030186"/>
                <a:gd name="connsiteY36" fmla="*/ 174171 h 1619250"/>
                <a:gd name="connsiteX37" fmla="*/ 1812472 w 2030186"/>
                <a:gd name="connsiteY37" fmla="*/ 367393 h 1619250"/>
                <a:gd name="connsiteX38" fmla="*/ 1676400 w 2030186"/>
                <a:gd name="connsiteY38" fmla="*/ 527957 h 1619250"/>
                <a:gd name="connsiteX39" fmla="*/ 1537607 w 2030186"/>
                <a:gd name="connsiteY39" fmla="*/ 693964 h 1619250"/>
                <a:gd name="connsiteX40" fmla="*/ 1447800 w 2030186"/>
                <a:gd name="connsiteY40" fmla="*/ 802821 h 1619250"/>
                <a:gd name="connsiteX41" fmla="*/ 1270907 w 2030186"/>
                <a:gd name="connsiteY41" fmla="*/ 957943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30186" h="1619250">
                  <a:moveTo>
                    <a:pt x="1270907" y="957943"/>
                  </a:moveTo>
                  <a:lnTo>
                    <a:pt x="1094014" y="1102179"/>
                  </a:lnTo>
                  <a:lnTo>
                    <a:pt x="949779" y="1202871"/>
                  </a:lnTo>
                  <a:lnTo>
                    <a:pt x="827314" y="1279071"/>
                  </a:lnTo>
                  <a:lnTo>
                    <a:pt x="691243" y="1355271"/>
                  </a:lnTo>
                  <a:lnTo>
                    <a:pt x="549729" y="1426029"/>
                  </a:lnTo>
                  <a:lnTo>
                    <a:pt x="419100" y="1485900"/>
                  </a:lnTo>
                  <a:lnTo>
                    <a:pt x="304800" y="1532164"/>
                  </a:lnTo>
                  <a:lnTo>
                    <a:pt x="176893" y="1578429"/>
                  </a:lnTo>
                  <a:lnTo>
                    <a:pt x="65314" y="1613807"/>
                  </a:lnTo>
                  <a:lnTo>
                    <a:pt x="38100" y="1619250"/>
                  </a:lnTo>
                  <a:lnTo>
                    <a:pt x="13607" y="1619250"/>
                  </a:lnTo>
                  <a:lnTo>
                    <a:pt x="0" y="1608364"/>
                  </a:lnTo>
                  <a:lnTo>
                    <a:pt x="2722" y="1589314"/>
                  </a:lnTo>
                  <a:lnTo>
                    <a:pt x="16329" y="1575707"/>
                  </a:lnTo>
                  <a:lnTo>
                    <a:pt x="152400" y="1513114"/>
                  </a:lnTo>
                  <a:lnTo>
                    <a:pt x="266700" y="1458686"/>
                  </a:lnTo>
                  <a:lnTo>
                    <a:pt x="389164" y="1396093"/>
                  </a:lnTo>
                  <a:lnTo>
                    <a:pt x="519793" y="1325336"/>
                  </a:lnTo>
                  <a:lnTo>
                    <a:pt x="634093" y="1254579"/>
                  </a:lnTo>
                  <a:lnTo>
                    <a:pt x="713014" y="1202871"/>
                  </a:lnTo>
                  <a:lnTo>
                    <a:pt x="802822" y="1132114"/>
                  </a:lnTo>
                  <a:lnTo>
                    <a:pt x="889907" y="1061357"/>
                  </a:lnTo>
                  <a:lnTo>
                    <a:pt x="985157" y="979714"/>
                  </a:lnTo>
                  <a:lnTo>
                    <a:pt x="1083129" y="887186"/>
                  </a:lnTo>
                  <a:lnTo>
                    <a:pt x="1156607" y="813707"/>
                  </a:lnTo>
                  <a:lnTo>
                    <a:pt x="1279072" y="683079"/>
                  </a:lnTo>
                  <a:lnTo>
                    <a:pt x="1368879" y="549729"/>
                  </a:lnTo>
                  <a:lnTo>
                    <a:pt x="1450522" y="440871"/>
                  </a:lnTo>
                  <a:lnTo>
                    <a:pt x="1551214" y="288471"/>
                  </a:lnTo>
                  <a:lnTo>
                    <a:pt x="1638300" y="163286"/>
                  </a:lnTo>
                  <a:lnTo>
                    <a:pt x="1690007" y="84364"/>
                  </a:lnTo>
                  <a:lnTo>
                    <a:pt x="1695450" y="68036"/>
                  </a:lnTo>
                  <a:lnTo>
                    <a:pt x="1673679" y="0"/>
                  </a:lnTo>
                  <a:lnTo>
                    <a:pt x="2030186" y="57150"/>
                  </a:lnTo>
                  <a:lnTo>
                    <a:pt x="2019300" y="119743"/>
                  </a:lnTo>
                  <a:lnTo>
                    <a:pt x="1978479" y="174171"/>
                  </a:lnTo>
                  <a:lnTo>
                    <a:pt x="1812472" y="367393"/>
                  </a:lnTo>
                  <a:lnTo>
                    <a:pt x="1676400" y="527957"/>
                  </a:lnTo>
                  <a:lnTo>
                    <a:pt x="1537607" y="693964"/>
                  </a:lnTo>
                  <a:lnTo>
                    <a:pt x="1447800" y="802821"/>
                  </a:lnTo>
                  <a:lnTo>
                    <a:pt x="1270907" y="957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EE303ED-8EE6-4F75-B09F-D3EC533CCDBC}"/>
                </a:ext>
              </a:extLst>
            </p:cNvPr>
            <p:cNvSpPr/>
            <p:nvPr/>
          </p:nvSpPr>
          <p:spPr>
            <a:xfrm>
              <a:off x="4384675" y="3611563"/>
              <a:ext cx="2192338" cy="1270000"/>
            </a:xfrm>
            <a:custGeom>
              <a:avLst/>
              <a:gdLst>
                <a:gd name="connsiteX0" fmla="*/ 781050 w 2193132"/>
                <a:gd name="connsiteY0" fmla="*/ 752475 h 1269207"/>
                <a:gd name="connsiteX1" fmla="*/ 590550 w 2193132"/>
                <a:gd name="connsiteY1" fmla="*/ 588169 h 1269207"/>
                <a:gd name="connsiteX2" fmla="*/ 466725 w 2193132"/>
                <a:gd name="connsiteY2" fmla="*/ 485775 h 1269207"/>
                <a:gd name="connsiteX3" fmla="*/ 400050 w 2193132"/>
                <a:gd name="connsiteY3" fmla="*/ 416719 h 1269207"/>
                <a:gd name="connsiteX4" fmla="*/ 288132 w 2193132"/>
                <a:gd name="connsiteY4" fmla="*/ 311944 h 1269207"/>
                <a:gd name="connsiteX5" fmla="*/ 228600 w 2193132"/>
                <a:gd name="connsiteY5" fmla="*/ 257175 h 1269207"/>
                <a:gd name="connsiteX6" fmla="*/ 171450 w 2193132"/>
                <a:gd name="connsiteY6" fmla="*/ 207169 h 1269207"/>
                <a:gd name="connsiteX7" fmla="*/ 107157 w 2193132"/>
                <a:gd name="connsiteY7" fmla="*/ 157163 h 1269207"/>
                <a:gd name="connsiteX8" fmla="*/ 0 w 2193132"/>
                <a:gd name="connsiteY8" fmla="*/ 73819 h 1269207"/>
                <a:gd name="connsiteX9" fmla="*/ 57150 w 2193132"/>
                <a:gd name="connsiteY9" fmla="*/ 0 h 1269207"/>
                <a:gd name="connsiteX10" fmla="*/ 173832 w 2193132"/>
                <a:gd name="connsiteY10" fmla="*/ 80963 h 1269207"/>
                <a:gd name="connsiteX11" fmla="*/ 292894 w 2193132"/>
                <a:gd name="connsiteY11" fmla="*/ 159544 h 1269207"/>
                <a:gd name="connsiteX12" fmla="*/ 381000 w 2193132"/>
                <a:gd name="connsiteY12" fmla="*/ 221457 h 1269207"/>
                <a:gd name="connsiteX13" fmla="*/ 492919 w 2193132"/>
                <a:gd name="connsiteY13" fmla="*/ 297657 h 1269207"/>
                <a:gd name="connsiteX14" fmla="*/ 557213 w 2193132"/>
                <a:gd name="connsiteY14" fmla="*/ 340519 h 1269207"/>
                <a:gd name="connsiteX15" fmla="*/ 697707 w 2193132"/>
                <a:gd name="connsiteY15" fmla="*/ 445294 h 1269207"/>
                <a:gd name="connsiteX16" fmla="*/ 823913 w 2193132"/>
                <a:gd name="connsiteY16" fmla="*/ 535782 h 1269207"/>
                <a:gd name="connsiteX17" fmla="*/ 933450 w 2193132"/>
                <a:gd name="connsiteY17" fmla="*/ 602457 h 1269207"/>
                <a:gd name="connsiteX18" fmla="*/ 1035844 w 2193132"/>
                <a:gd name="connsiteY18" fmla="*/ 659607 h 1269207"/>
                <a:gd name="connsiteX19" fmla="*/ 1178719 w 2193132"/>
                <a:gd name="connsiteY19" fmla="*/ 728663 h 1269207"/>
                <a:gd name="connsiteX20" fmla="*/ 1314450 w 2193132"/>
                <a:gd name="connsiteY20" fmla="*/ 795338 h 1269207"/>
                <a:gd name="connsiteX21" fmla="*/ 1423988 w 2193132"/>
                <a:gd name="connsiteY21" fmla="*/ 840582 h 1269207"/>
                <a:gd name="connsiteX22" fmla="*/ 1557338 w 2193132"/>
                <a:gd name="connsiteY22" fmla="*/ 892969 h 1269207"/>
                <a:gd name="connsiteX23" fmla="*/ 1695450 w 2193132"/>
                <a:gd name="connsiteY23" fmla="*/ 942975 h 1269207"/>
                <a:gd name="connsiteX24" fmla="*/ 1850232 w 2193132"/>
                <a:gd name="connsiteY24" fmla="*/ 995363 h 1269207"/>
                <a:gd name="connsiteX25" fmla="*/ 2000250 w 2193132"/>
                <a:gd name="connsiteY25" fmla="*/ 1042988 h 1269207"/>
                <a:gd name="connsiteX26" fmla="*/ 2135982 w 2193132"/>
                <a:gd name="connsiteY26" fmla="*/ 1081088 h 1269207"/>
                <a:gd name="connsiteX27" fmla="*/ 2181225 w 2193132"/>
                <a:gd name="connsiteY27" fmla="*/ 1092994 h 1269207"/>
                <a:gd name="connsiteX28" fmla="*/ 2190750 w 2193132"/>
                <a:gd name="connsiteY28" fmla="*/ 1100138 h 1269207"/>
                <a:gd name="connsiteX29" fmla="*/ 2193132 w 2193132"/>
                <a:gd name="connsiteY29" fmla="*/ 1116807 h 1269207"/>
                <a:gd name="connsiteX30" fmla="*/ 2185988 w 2193132"/>
                <a:gd name="connsiteY30" fmla="*/ 1126332 h 1269207"/>
                <a:gd name="connsiteX31" fmla="*/ 2114550 w 2193132"/>
                <a:gd name="connsiteY31" fmla="*/ 1145382 h 1269207"/>
                <a:gd name="connsiteX32" fmla="*/ 1921669 w 2193132"/>
                <a:gd name="connsiteY32" fmla="*/ 1193007 h 1269207"/>
                <a:gd name="connsiteX33" fmla="*/ 1654969 w 2193132"/>
                <a:gd name="connsiteY33" fmla="*/ 1264444 h 1269207"/>
                <a:gd name="connsiteX34" fmla="*/ 1628775 w 2193132"/>
                <a:gd name="connsiteY34" fmla="*/ 1269207 h 1269207"/>
                <a:gd name="connsiteX35" fmla="*/ 1585913 w 2193132"/>
                <a:gd name="connsiteY35" fmla="*/ 1269207 h 1269207"/>
                <a:gd name="connsiteX36" fmla="*/ 1552575 w 2193132"/>
                <a:gd name="connsiteY36" fmla="*/ 1264444 h 1269207"/>
                <a:gd name="connsiteX37" fmla="*/ 1516857 w 2193132"/>
                <a:gd name="connsiteY37" fmla="*/ 1250157 h 1269207"/>
                <a:gd name="connsiteX38" fmla="*/ 1321594 w 2193132"/>
                <a:gd name="connsiteY38" fmla="*/ 1145382 h 1269207"/>
                <a:gd name="connsiteX39" fmla="*/ 1181100 w 2193132"/>
                <a:gd name="connsiteY39" fmla="*/ 1054894 h 1269207"/>
                <a:gd name="connsiteX40" fmla="*/ 1021557 w 2193132"/>
                <a:gd name="connsiteY40" fmla="*/ 940594 h 1269207"/>
                <a:gd name="connsiteX41" fmla="*/ 892969 w 2193132"/>
                <a:gd name="connsiteY41" fmla="*/ 842963 h 1269207"/>
                <a:gd name="connsiteX42" fmla="*/ 781050 w 2193132"/>
                <a:gd name="connsiteY42" fmla="*/ 752475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193132" h="1269207">
                  <a:moveTo>
                    <a:pt x="781050" y="752475"/>
                  </a:moveTo>
                  <a:lnTo>
                    <a:pt x="590550" y="588169"/>
                  </a:lnTo>
                  <a:lnTo>
                    <a:pt x="466725" y="485775"/>
                  </a:lnTo>
                  <a:lnTo>
                    <a:pt x="400050" y="416719"/>
                  </a:lnTo>
                  <a:lnTo>
                    <a:pt x="288132" y="311944"/>
                  </a:lnTo>
                  <a:lnTo>
                    <a:pt x="228600" y="257175"/>
                  </a:lnTo>
                  <a:lnTo>
                    <a:pt x="171450" y="207169"/>
                  </a:lnTo>
                  <a:lnTo>
                    <a:pt x="107157" y="157163"/>
                  </a:lnTo>
                  <a:lnTo>
                    <a:pt x="0" y="73819"/>
                  </a:lnTo>
                  <a:lnTo>
                    <a:pt x="57150" y="0"/>
                  </a:lnTo>
                  <a:lnTo>
                    <a:pt x="173832" y="80963"/>
                  </a:lnTo>
                  <a:lnTo>
                    <a:pt x="292894" y="159544"/>
                  </a:lnTo>
                  <a:lnTo>
                    <a:pt x="381000" y="221457"/>
                  </a:lnTo>
                  <a:lnTo>
                    <a:pt x="492919" y="297657"/>
                  </a:lnTo>
                  <a:lnTo>
                    <a:pt x="557213" y="340519"/>
                  </a:lnTo>
                  <a:lnTo>
                    <a:pt x="697707" y="445294"/>
                  </a:lnTo>
                  <a:lnTo>
                    <a:pt x="823913" y="535782"/>
                  </a:lnTo>
                  <a:lnTo>
                    <a:pt x="933450" y="602457"/>
                  </a:lnTo>
                  <a:lnTo>
                    <a:pt x="1035844" y="659607"/>
                  </a:lnTo>
                  <a:lnTo>
                    <a:pt x="1178719" y="728663"/>
                  </a:lnTo>
                  <a:lnTo>
                    <a:pt x="1314450" y="795338"/>
                  </a:lnTo>
                  <a:lnTo>
                    <a:pt x="1423988" y="840582"/>
                  </a:lnTo>
                  <a:lnTo>
                    <a:pt x="1557338" y="892969"/>
                  </a:lnTo>
                  <a:lnTo>
                    <a:pt x="1695450" y="942975"/>
                  </a:lnTo>
                  <a:lnTo>
                    <a:pt x="1850232" y="995363"/>
                  </a:lnTo>
                  <a:lnTo>
                    <a:pt x="2000250" y="1042988"/>
                  </a:lnTo>
                  <a:lnTo>
                    <a:pt x="2135982" y="1081088"/>
                  </a:lnTo>
                  <a:lnTo>
                    <a:pt x="2181225" y="1092994"/>
                  </a:lnTo>
                  <a:lnTo>
                    <a:pt x="2190750" y="1100138"/>
                  </a:lnTo>
                  <a:lnTo>
                    <a:pt x="2193132" y="1116807"/>
                  </a:lnTo>
                  <a:lnTo>
                    <a:pt x="2185988" y="1126332"/>
                  </a:lnTo>
                  <a:lnTo>
                    <a:pt x="2114550" y="1145382"/>
                  </a:lnTo>
                  <a:lnTo>
                    <a:pt x="1921669" y="1193007"/>
                  </a:lnTo>
                  <a:lnTo>
                    <a:pt x="1654969" y="1264444"/>
                  </a:lnTo>
                  <a:lnTo>
                    <a:pt x="1628775" y="1269207"/>
                  </a:lnTo>
                  <a:lnTo>
                    <a:pt x="1585913" y="1269207"/>
                  </a:lnTo>
                  <a:lnTo>
                    <a:pt x="1552575" y="1264444"/>
                  </a:lnTo>
                  <a:lnTo>
                    <a:pt x="1516857" y="1250157"/>
                  </a:lnTo>
                  <a:lnTo>
                    <a:pt x="1321594" y="1145382"/>
                  </a:lnTo>
                  <a:lnTo>
                    <a:pt x="1181100" y="1054894"/>
                  </a:lnTo>
                  <a:lnTo>
                    <a:pt x="1021557" y="940594"/>
                  </a:lnTo>
                  <a:lnTo>
                    <a:pt x="892969" y="842963"/>
                  </a:lnTo>
                  <a:lnTo>
                    <a:pt x="781050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1C21110-0C79-4519-836F-6FE39F7E4F45}"/>
                </a:ext>
              </a:extLst>
            </p:cNvPr>
            <p:cNvSpPr/>
            <p:nvPr/>
          </p:nvSpPr>
          <p:spPr>
            <a:xfrm>
              <a:off x="4033838" y="4919663"/>
              <a:ext cx="441325" cy="968375"/>
            </a:xfrm>
            <a:custGeom>
              <a:avLst/>
              <a:gdLst>
                <a:gd name="connsiteX0" fmla="*/ 200025 w 440531"/>
                <a:gd name="connsiteY0" fmla="*/ 507206 h 969168"/>
                <a:gd name="connsiteX1" fmla="*/ 192881 w 440531"/>
                <a:gd name="connsiteY1" fmla="*/ 385762 h 969168"/>
                <a:gd name="connsiteX2" fmla="*/ 188118 w 440531"/>
                <a:gd name="connsiteY2" fmla="*/ 330993 h 969168"/>
                <a:gd name="connsiteX3" fmla="*/ 176212 w 440531"/>
                <a:gd name="connsiteY3" fmla="*/ 269081 h 969168"/>
                <a:gd name="connsiteX4" fmla="*/ 152400 w 440531"/>
                <a:gd name="connsiteY4" fmla="*/ 214312 h 969168"/>
                <a:gd name="connsiteX5" fmla="*/ 121443 w 440531"/>
                <a:gd name="connsiteY5" fmla="*/ 164306 h 969168"/>
                <a:gd name="connsiteX6" fmla="*/ 85725 w 440531"/>
                <a:gd name="connsiteY6" fmla="*/ 119062 h 969168"/>
                <a:gd name="connsiteX7" fmla="*/ 54768 w 440531"/>
                <a:gd name="connsiteY7" fmla="*/ 85725 h 969168"/>
                <a:gd name="connsiteX8" fmla="*/ 11906 w 440531"/>
                <a:gd name="connsiteY8" fmla="*/ 47625 h 969168"/>
                <a:gd name="connsiteX9" fmla="*/ 2381 w 440531"/>
                <a:gd name="connsiteY9" fmla="*/ 35718 h 969168"/>
                <a:gd name="connsiteX10" fmla="*/ 0 w 440531"/>
                <a:gd name="connsiteY10" fmla="*/ 21431 h 969168"/>
                <a:gd name="connsiteX11" fmla="*/ 7143 w 440531"/>
                <a:gd name="connsiteY11" fmla="*/ 7143 h 969168"/>
                <a:gd name="connsiteX12" fmla="*/ 26193 w 440531"/>
                <a:gd name="connsiteY12" fmla="*/ 0 h 969168"/>
                <a:gd name="connsiteX13" fmla="*/ 92868 w 440531"/>
                <a:gd name="connsiteY13" fmla="*/ 2381 h 969168"/>
                <a:gd name="connsiteX14" fmla="*/ 150018 w 440531"/>
                <a:gd name="connsiteY14" fmla="*/ 9525 h 969168"/>
                <a:gd name="connsiteX15" fmla="*/ 221456 w 440531"/>
                <a:gd name="connsiteY15" fmla="*/ 26193 h 969168"/>
                <a:gd name="connsiteX16" fmla="*/ 250031 w 440531"/>
                <a:gd name="connsiteY16" fmla="*/ 35718 h 969168"/>
                <a:gd name="connsiteX17" fmla="*/ 278606 w 440531"/>
                <a:gd name="connsiteY17" fmla="*/ 47625 h 969168"/>
                <a:gd name="connsiteX18" fmla="*/ 311943 w 440531"/>
                <a:gd name="connsiteY18" fmla="*/ 69056 h 969168"/>
                <a:gd name="connsiteX19" fmla="*/ 323850 w 440531"/>
                <a:gd name="connsiteY19" fmla="*/ 200025 h 969168"/>
                <a:gd name="connsiteX20" fmla="*/ 342900 w 440531"/>
                <a:gd name="connsiteY20" fmla="*/ 276225 h 969168"/>
                <a:gd name="connsiteX21" fmla="*/ 352425 w 440531"/>
                <a:gd name="connsiteY21" fmla="*/ 328612 h 969168"/>
                <a:gd name="connsiteX22" fmla="*/ 369093 w 440531"/>
                <a:gd name="connsiteY22" fmla="*/ 409575 h 969168"/>
                <a:gd name="connsiteX23" fmla="*/ 381000 w 440531"/>
                <a:gd name="connsiteY23" fmla="*/ 511968 h 969168"/>
                <a:gd name="connsiteX24" fmla="*/ 392906 w 440531"/>
                <a:gd name="connsiteY24" fmla="*/ 621506 h 969168"/>
                <a:gd name="connsiteX25" fmla="*/ 404812 w 440531"/>
                <a:gd name="connsiteY25" fmla="*/ 704850 h 969168"/>
                <a:gd name="connsiteX26" fmla="*/ 440531 w 440531"/>
                <a:gd name="connsiteY26" fmla="*/ 826293 h 969168"/>
                <a:gd name="connsiteX27" fmla="*/ 440531 w 440531"/>
                <a:gd name="connsiteY27" fmla="*/ 869156 h 969168"/>
                <a:gd name="connsiteX28" fmla="*/ 431006 w 440531"/>
                <a:gd name="connsiteY28" fmla="*/ 914400 h 969168"/>
                <a:gd name="connsiteX29" fmla="*/ 419100 w 440531"/>
                <a:gd name="connsiteY29" fmla="*/ 940593 h 969168"/>
                <a:gd name="connsiteX30" fmla="*/ 409575 w 440531"/>
                <a:gd name="connsiteY30" fmla="*/ 952500 h 969168"/>
                <a:gd name="connsiteX31" fmla="*/ 392906 w 440531"/>
                <a:gd name="connsiteY31" fmla="*/ 962025 h 969168"/>
                <a:gd name="connsiteX32" fmla="*/ 371475 w 440531"/>
                <a:gd name="connsiteY32" fmla="*/ 966787 h 969168"/>
                <a:gd name="connsiteX33" fmla="*/ 345281 w 440531"/>
                <a:gd name="connsiteY33" fmla="*/ 969168 h 969168"/>
                <a:gd name="connsiteX34" fmla="*/ 326231 w 440531"/>
                <a:gd name="connsiteY34" fmla="*/ 966787 h 969168"/>
                <a:gd name="connsiteX35" fmla="*/ 300037 w 440531"/>
                <a:gd name="connsiteY35" fmla="*/ 957262 h 969168"/>
                <a:gd name="connsiteX36" fmla="*/ 285750 w 440531"/>
                <a:gd name="connsiteY36" fmla="*/ 947737 h 969168"/>
                <a:gd name="connsiteX37" fmla="*/ 266700 w 440531"/>
                <a:gd name="connsiteY37" fmla="*/ 923925 h 969168"/>
                <a:gd name="connsiteX38" fmla="*/ 252412 w 440531"/>
                <a:gd name="connsiteY38" fmla="*/ 890587 h 969168"/>
                <a:gd name="connsiteX39" fmla="*/ 245268 w 440531"/>
                <a:gd name="connsiteY39" fmla="*/ 845343 h 969168"/>
                <a:gd name="connsiteX40" fmla="*/ 230981 w 440531"/>
                <a:gd name="connsiteY40" fmla="*/ 785812 h 969168"/>
                <a:gd name="connsiteX41" fmla="*/ 219075 w 440531"/>
                <a:gd name="connsiteY41" fmla="*/ 731043 h 969168"/>
                <a:gd name="connsiteX42" fmla="*/ 207168 w 440531"/>
                <a:gd name="connsiteY42" fmla="*/ 666750 h 969168"/>
                <a:gd name="connsiteX43" fmla="*/ 202406 w 440531"/>
                <a:gd name="connsiteY43" fmla="*/ 614362 h 969168"/>
                <a:gd name="connsiteX44" fmla="*/ 200025 w 440531"/>
                <a:gd name="connsiteY44" fmla="*/ 507206 h 96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40531" h="969168">
                  <a:moveTo>
                    <a:pt x="200025" y="507206"/>
                  </a:moveTo>
                  <a:lnTo>
                    <a:pt x="192881" y="385762"/>
                  </a:lnTo>
                  <a:lnTo>
                    <a:pt x="188118" y="330993"/>
                  </a:lnTo>
                  <a:lnTo>
                    <a:pt x="176212" y="269081"/>
                  </a:lnTo>
                  <a:lnTo>
                    <a:pt x="152400" y="214312"/>
                  </a:lnTo>
                  <a:lnTo>
                    <a:pt x="121443" y="164306"/>
                  </a:lnTo>
                  <a:lnTo>
                    <a:pt x="85725" y="119062"/>
                  </a:lnTo>
                  <a:lnTo>
                    <a:pt x="54768" y="85725"/>
                  </a:lnTo>
                  <a:lnTo>
                    <a:pt x="11906" y="47625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7143" y="7143"/>
                  </a:lnTo>
                  <a:lnTo>
                    <a:pt x="26193" y="0"/>
                  </a:lnTo>
                  <a:lnTo>
                    <a:pt x="92868" y="2381"/>
                  </a:lnTo>
                  <a:lnTo>
                    <a:pt x="150018" y="9525"/>
                  </a:lnTo>
                  <a:lnTo>
                    <a:pt x="221456" y="26193"/>
                  </a:lnTo>
                  <a:lnTo>
                    <a:pt x="250031" y="35718"/>
                  </a:lnTo>
                  <a:lnTo>
                    <a:pt x="278606" y="47625"/>
                  </a:lnTo>
                  <a:lnTo>
                    <a:pt x="311943" y="69056"/>
                  </a:lnTo>
                  <a:lnTo>
                    <a:pt x="323850" y="200025"/>
                  </a:lnTo>
                  <a:lnTo>
                    <a:pt x="342900" y="276225"/>
                  </a:lnTo>
                  <a:lnTo>
                    <a:pt x="352425" y="328612"/>
                  </a:lnTo>
                  <a:lnTo>
                    <a:pt x="369093" y="409575"/>
                  </a:lnTo>
                  <a:lnTo>
                    <a:pt x="381000" y="511968"/>
                  </a:lnTo>
                  <a:lnTo>
                    <a:pt x="392906" y="621506"/>
                  </a:lnTo>
                  <a:lnTo>
                    <a:pt x="404812" y="704850"/>
                  </a:lnTo>
                  <a:lnTo>
                    <a:pt x="440531" y="826293"/>
                  </a:lnTo>
                  <a:lnTo>
                    <a:pt x="440531" y="869156"/>
                  </a:lnTo>
                  <a:lnTo>
                    <a:pt x="431006" y="914400"/>
                  </a:lnTo>
                  <a:lnTo>
                    <a:pt x="419100" y="940593"/>
                  </a:lnTo>
                  <a:lnTo>
                    <a:pt x="409575" y="952500"/>
                  </a:lnTo>
                  <a:lnTo>
                    <a:pt x="392906" y="962025"/>
                  </a:lnTo>
                  <a:lnTo>
                    <a:pt x="371475" y="966787"/>
                  </a:lnTo>
                  <a:lnTo>
                    <a:pt x="345281" y="969168"/>
                  </a:lnTo>
                  <a:lnTo>
                    <a:pt x="326231" y="966787"/>
                  </a:lnTo>
                  <a:lnTo>
                    <a:pt x="300037" y="957262"/>
                  </a:lnTo>
                  <a:lnTo>
                    <a:pt x="285750" y="947737"/>
                  </a:lnTo>
                  <a:lnTo>
                    <a:pt x="266700" y="923925"/>
                  </a:lnTo>
                  <a:lnTo>
                    <a:pt x="252412" y="890587"/>
                  </a:lnTo>
                  <a:lnTo>
                    <a:pt x="245268" y="845343"/>
                  </a:lnTo>
                  <a:lnTo>
                    <a:pt x="230981" y="785812"/>
                  </a:lnTo>
                  <a:lnTo>
                    <a:pt x="219075" y="731043"/>
                  </a:lnTo>
                  <a:lnTo>
                    <a:pt x="207168" y="666750"/>
                  </a:lnTo>
                  <a:lnTo>
                    <a:pt x="202406" y="614362"/>
                  </a:lnTo>
                  <a:cubicBezTo>
                    <a:pt x="201612" y="578643"/>
                    <a:pt x="200819" y="542925"/>
                    <a:pt x="200025" y="5072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63B59EB-3DCD-415E-8712-679421F3A3F6}"/>
                </a:ext>
              </a:extLst>
            </p:cNvPr>
            <p:cNvSpPr/>
            <p:nvPr/>
          </p:nvSpPr>
          <p:spPr>
            <a:xfrm>
              <a:off x="4246563" y="4837113"/>
              <a:ext cx="1462087" cy="939800"/>
            </a:xfrm>
            <a:custGeom>
              <a:avLst/>
              <a:gdLst>
                <a:gd name="connsiteX0" fmla="*/ 488156 w 1462087"/>
                <a:gd name="connsiteY0" fmla="*/ 261937 h 940594"/>
                <a:gd name="connsiteX1" fmla="*/ 257175 w 1462087"/>
                <a:gd name="connsiteY1" fmla="*/ 290512 h 940594"/>
                <a:gd name="connsiteX2" fmla="*/ 59531 w 1462087"/>
                <a:gd name="connsiteY2" fmla="*/ 323850 h 940594"/>
                <a:gd name="connsiteX3" fmla="*/ 0 w 1462087"/>
                <a:gd name="connsiteY3" fmla="*/ 138112 h 940594"/>
                <a:gd name="connsiteX4" fmla="*/ 230981 w 1462087"/>
                <a:gd name="connsiteY4" fmla="*/ 121444 h 940594"/>
                <a:gd name="connsiteX5" fmla="*/ 404812 w 1462087"/>
                <a:gd name="connsiteY5" fmla="*/ 104775 h 940594"/>
                <a:gd name="connsiteX6" fmla="*/ 559594 w 1462087"/>
                <a:gd name="connsiteY6" fmla="*/ 83344 h 940594"/>
                <a:gd name="connsiteX7" fmla="*/ 747712 w 1462087"/>
                <a:gd name="connsiteY7" fmla="*/ 54769 h 940594"/>
                <a:gd name="connsiteX8" fmla="*/ 890587 w 1462087"/>
                <a:gd name="connsiteY8" fmla="*/ 30956 h 940594"/>
                <a:gd name="connsiteX9" fmla="*/ 1047750 w 1462087"/>
                <a:gd name="connsiteY9" fmla="*/ 0 h 940594"/>
                <a:gd name="connsiteX10" fmla="*/ 1109662 w 1462087"/>
                <a:gd name="connsiteY10" fmla="*/ 0 h 940594"/>
                <a:gd name="connsiteX11" fmla="*/ 1173956 w 1462087"/>
                <a:gd name="connsiteY11" fmla="*/ 9525 h 940594"/>
                <a:gd name="connsiteX12" fmla="*/ 1233487 w 1462087"/>
                <a:gd name="connsiteY12" fmla="*/ 28575 h 940594"/>
                <a:gd name="connsiteX13" fmla="*/ 1309687 w 1462087"/>
                <a:gd name="connsiteY13" fmla="*/ 64294 h 940594"/>
                <a:gd name="connsiteX14" fmla="*/ 1362075 w 1462087"/>
                <a:gd name="connsiteY14" fmla="*/ 97631 h 940594"/>
                <a:gd name="connsiteX15" fmla="*/ 1412081 w 1462087"/>
                <a:gd name="connsiteY15" fmla="*/ 133350 h 940594"/>
                <a:gd name="connsiteX16" fmla="*/ 1433512 w 1462087"/>
                <a:gd name="connsiteY16" fmla="*/ 154781 h 940594"/>
                <a:gd name="connsiteX17" fmla="*/ 1452562 w 1462087"/>
                <a:gd name="connsiteY17" fmla="*/ 183356 h 940594"/>
                <a:gd name="connsiteX18" fmla="*/ 1462087 w 1462087"/>
                <a:gd name="connsiteY18" fmla="*/ 219075 h 940594"/>
                <a:gd name="connsiteX19" fmla="*/ 1419225 w 1462087"/>
                <a:gd name="connsiteY19" fmla="*/ 330994 h 940594"/>
                <a:gd name="connsiteX20" fmla="*/ 1345406 w 1462087"/>
                <a:gd name="connsiteY20" fmla="*/ 528637 h 940594"/>
                <a:gd name="connsiteX21" fmla="*/ 1290637 w 1462087"/>
                <a:gd name="connsiteY21" fmla="*/ 666750 h 940594"/>
                <a:gd name="connsiteX22" fmla="*/ 1245394 w 1462087"/>
                <a:gd name="connsiteY22" fmla="*/ 800100 h 940594"/>
                <a:gd name="connsiteX23" fmla="*/ 1226344 w 1462087"/>
                <a:gd name="connsiteY23" fmla="*/ 842962 h 940594"/>
                <a:gd name="connsiteX24" fmla="*/ 1195387 w 1462087"/>
                <a:gd name="connsiteY24" fmla="*/ 888206 h 940594"/>
                <a:gd name="connsiteX25" fmla="*/ 1166812 w 1462087"/>
                <a:gd name="connsiteY25" fmla="*/ 921544 h 940594"/>
                <a:gd name="connsiteX26" fmla="*/ 1150144 w 1462087"/>
                <a:gd name="connsiteY26" fmla="*/ 933450 h 940594"/>
                <a:gd name="connsiteX27" fmla="*/ 1135856 w 1462087"/>
                <a:gd name="connsiteY27" fmla="*/ 940594 h 940594"/>
                <a:gd name="connsiteX28" fmla="*/ 1114425 w 1462087"/>
                <a:gd name="connsiteY28" fmla="*/ 938212 h 940594"/>
                <a:gd name="connsiteX29" fmla="*/ 1092994 w 1462087"/>
                <a:gd name="connsiteY29" fmla="*/ 921544 h 940594"/>
                <a:gd name="connsiteX30" fmla="*/ 1073944 w 1462087"/>
                <a:gd name="connsiteY30" fmla="*/ 895350 h 940594"/>
                <a:gd name="connsiteX31" fmla="*/ 1062037 w 1462087"/>
                <a:gd name="connsiteY31" fmla="*/ 866775 h 940594"/>
                <a:gd name="connsiteX32" fmla="*/ 1052512 w 1462087"/>
                <a:gd name="connsiteY32" fmla="*/ 826294 h 940594"/>
                <a:gd name="connsiteX33" fmla="*/ 1073944 w 1462087"/>
                <a:gd name="connsiteY33" fmla="*/ 719137 h 940594"/>
                <a:gd name="connsiteX34" fmla="*/ 1102519 w 1462087"/>
                <a:gd name="connsiteY34" fmla="*/ 595312 h 940594"/>
                <a:gd name="connsiteX35" fmla="*/ 1126331 w 1462087"/>
                <a:gd name="connsiteY35" fmla="*/ 485775 h 940594"/>
                <a:gd name="connsiteX36" fmla="*/ 1140619 w 1462087"/>
                <a:gd name="connsiteY36" fmla="*/ 402431 h 940594"/>
                <a:gd name="connsiteX37" fmla="*/ 1157287 w 1462087"/>
                <a:gd name="connsiteY37" fmla="*/ 300037 h 940594"/>
                <a:gd name="connsiteX38" fmla="*/ 1166812 w 1462087"/>
                <a:gd name="connsiteY38" fmla="*/ 235744 h 940594"/>
                <a:gd name="connsiteX39" fmla="*/ 1166812 w 1462087"/>
                <a:gd name="connsiteY39" fmla="*/ 211931 h 940594"/>
                <a:gd name="connsiteX40" fmla="*/ 1159669 w 1462087"/>
                <a:gd name="connsiteY40" fmla="*/ 192881 h 940594"/>
                <a:gd name="connsiteX41" fmla="*/ 1140619 w 1462087"/>
                <a:gd name="connsiteY41" fmla="*/ 183356 h 940594"/>
                <a:gd name="connsiteX42" fmla="*/ 1104900 w 1462087"/>
                <a:gd name="connsiteY42" fmla="*/ 176212 h 940594"/>
                <a:gd name="connsiteX43" fmla="*/ 1009650 w 1462087"/>
                <a:gd name="connsiteY43" fmla="*/ 190500 h 940594"/>
                <a:gd name="connsiteX44" fmla="*/ 488156 w 1462087"/>
                <a:gd name="connsiteY44" fmla="*/ 261937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62087" h="940594">
                  <a:moveTo>
                    <a:pt x="488156" y="261937"/>
                  </a:moveTo>
                  <a:lnTo>
                    <a:pt x="257175" y="290512"/>
                  </a:lnTo>
                  <a:lnTo>
                    <a:pt x="59531" y="323850"/>
                  </a:lnTo>
                  <a:lnTo>
                    <a:pt x="0" y="138112"/>
                  </a:lnTo>
                  <a:lnTo>
                    <a:pt x="230981" y="121444"/>
                  </a:lnTo>
                  <a:lnTo>
                    <a:pt x="404812" y="104775"/>
                  </a:lnTo>
                  <a:lnTo>
                    <a:pt x="559594" y="83344"/>
                  </a:lnTo>
                  <a:lnTo>
                    <a:pt x="747712" y="54769"/>
                  </a:lnTo>
                  <a:lnTo>
                    <a:pt x="890587" y="30956"/>
                  </a:lnTo>
                  <a:lnTo>
                    <a:pt x="1047750" y="0"/>
                  </a:lnTo>
                  <a:lnTo>
                    <a:pt x="1109662" y="0"/>
                  </a:lnTo>
                  <a:lnTo>
                    <a:pt x="1173956" y="9525"/>
                  </a:lnTo>
                  <a:lnTo>
                    <a:pt x="1233487" y="28575"/>
                  </a:lnTo>
                  <a:lnTo>
                    <a:pt x="1309687" y="64294"/>
                  </a:lnTo>
                  <a:lnTo>
                    <a:pt x="1362075" y="97631"/>
                  </a:lnTo>
                  <a:lnTo>
                    <a:pt x="1412081" y="133350"/>
                  </a:lnTo>
                  <a:lnTo>
                    <a:pt x="1433512" y="154781"/>
                  </a:lnTo>
                  <a:lnTo>
                    <a:pt x="1452562" y="183356"/>
                  </a:lnTo>
                  <a:lnTo>
                    <a:pt x="1462087" y="219075"/>
                  </a:lnTo>
                  <a:lnTo>
                    <a:pt x="1419225" y="330994"/>
                  </a:lnTo>
                  <a:lnTo>
                    <a:pt x="1345406" y="528637"/>
                  </a:lnTo>
                  <a:lnTo>
                    <a:pt x="1290637" y="666750"/>
                  </a:lnTo>
                  <a:lnTo>
                    <a:pt x="1245394" y="800100"/>
                  </a:lnTo>
                  <a:lnTo>
                    <a:pt x="1226344" y="842962"/>
                  </a:lnTo>
                  <a:lnTo>
                    <a:pt x="1195387" y="888206"/>
                  </a:lnTo>
                  <a:lnTo>
                    <a:pt x="1166812" y="921544"/>
                  </a:lnTo>
                  <a:lnTo>
                    <a:pt x="1150144" y="933450"/>
                  </a:lnTo>
                  <a:lnTo>
                    <a:pt x="1135856" y="940594"/>
                  </a:lnTo>
                  <a:lnTo>
                    <a:pt x="1114425" y="938212"/>
                  </a:lnTo>
                  <a:lnTo>
                    <a:pt x="1092994" y="921544"/>
                  </a:lnTo>
                  <a:lnTo>
                    <a:pt x="1073944" y="895350"/>
                  </a:lnTo>
                  <a:lnTo>
                    <a:pt x="1062037" y="866775"/>
                  </a:lnTo>
                  <a:lnTo>
                    <a:pt x="1052512" y="826294"/>
                  </a:lnTo>
                  <a:lnTo>
                    <a:pt x="1073944" y="719137"/>
                  </a:lnTo>
                  <a:lnTo>
                    <a:pt x="1102519" y="595312"/>
                  </a:lnTo>
                  <a:lnTo>
                    <a:pt x="1126331" y="485775"/>
                  </a:lnTo>
                  <a:lnTo>
                    <a:pt x="1140619" y="402431"/>
                  </a:lnTo>
                  <a:lnTo>
                    <a:pt x="1157287" y="300037"/>
                  </a:lnTo>
                  <a:lnTo>
                    <a:pt x="1166812" y="235744"/>
                  </a:lnTo>
                  <a:lnTo>
                    <a:pt x="1166812" y="211931"/>
                  </a:lnTo>
                  <a:lnTo>
                    <a:pt x="1159669" y="192881"/>
                  </a:lnTo>
                  <a:lnTo>
                    <a:pt x="1140619" y="183356"/>
                  </a:lnTo>
                  <a:lnTo>
                    <a:pt x="1104900" y="176212"/>
                  </a:lnTo>
                  <a:lnTo>
                    <a:pt x="1009650" y="190500"/>
                  </a:lnTo>
                  <a:lnTo>
                    <a:pt x="4881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74D9BE1C-F124-4FA2-BBA8-69EE528AEE1F}"/>
                </a:ext>
              </a:extLst>
            </p:cNvPr>
            <p:cNvSpPr/>
            <p:nvPr/>
          </p:nvSpPr>
          <p:spPr>
            <a:xfrm>
              <a:off x="4370388" y="5524500"/>
              <a:ext cx="1001712" cy="257175"/>
            </a:xfrm>
            <a:custGeom>
              <a:avLst/>
              <a:gdLst>
                <a:gd name="connsiteX0" fmla="*/ 407194 w 1002506"/>
                <a:gd name="connsiteY0" fmla="*/ 216694 h 257175"/>
                <a:gd name="connsiteX1" fmla="*/ 42862 w 1002506"/>
                <a:gd name="connsiteY1" fmla="*/ 257175 h 257175"/>
                <a:gd name="connsiteX2" fmla="*/ 0 w 1002506"/>
                <a:gd name="connsiteY2" fmla="*/ 71438 h 257175"/>
                <a:gd name="connsiteX3" fmla="*/ 188119 w 1002506"/>
                <a:gd name="connsiteY3" fmla="*/ 69056 h 257175"/>
                <a:gd name="connsiteX4" fmla="*/ 352425 w 1002506"/>
                <a:gd name="connsiteY4" fmla="*/ 61913 h 257175"/>
                <a:gd name="connsiteX5" fmla="*/ 538162 w 1002506"/>
                <a:gd name="connsiteY5" fmla="*/ 47625 h 257175"/>
                <a:gd name="connsiteX6" fmla="*/ 702469 w 1002506"/>
                <a:gd name="connsiteY6" fmla="*/ 30956 h 257175"/>
                <a:gd name="connsiteX7" fmla="*/ 862012 w 1002506"/>
                <a:gd name="connsiteY7" fmla="*/ 14288 h 257175"/>
                <a:gd name="connsiteX8" fmla="*/ 1002506 w 1002506"/>
                <a:gd name="connsiteY8" fmla="*/ 0 h 257175"/>
                <a:gd name="connsiteX9" fmla="*/ 1002506 w 1002506"/>
                <a:gd name="connsiteY9" fmla="*/ 152400 h 257175"/>
                <a:gd name="connsiteX10" fmla="*/ 631031 w 1002506"/>
                <a:gd name="connsiteY10" fmla="*/ 195263 h 257175"/>
                <a:gd name="connsiteX11" fmla="*/ 407194 w 1002506"/>
                <a:gd name="connsiteY11" fmla="*/ 21669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2506" h="257175">
                  <a:moveTo>
                    <a:pt x="407194" y="216694"/>
                  </a:moveTo>
                  <a:lnTo>
                    <a:pt x="42862" y="257175"/>
                  </a:lnTo>
                  <a:lnTo>
                    <a:pt x="0" y="71438"/>
                  </a:lnTo>
                  <a:lnTo>
                    <a:pt x="188119" y="69056"/>
                  </a:lnTo>
                  <a:lnTo>
                    <a:pt x="352425" y="61913"/>
                  </a:lnTo>
                  <a:lnTo>
                    <a:pt x="538162" y="47625"/>
                  </a:lnTo>
                  <a:lnTo>
                    <a:pt x="702469" y="30956"/>
                  </a:lnTo>
                  <a:lnTo>
                    <a:pt x="862012" y="14288"/>
                  </a:lnTo>
                  <a:lnTo>
                    <a:pt x="1002506" y="0"/>
                  </a:lnTo>
                  <a:lnTo>
                    <a:pt x="1002506" y="152400"/>
                  </a:lnTo>
                  <a:lnTo>
                    <a:pt x="631031" y="195263"/>
                  </a:lnTo>
                  <a:lnTo>
                    <a:pt x="407194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32453665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AE738E1F-65DF-4618-A985-5692F9993851}"/>
              </a:ext>
            </a:extLst>
          </p:cNvPr>
          <p:cNvSpPr/>
          <p:nvPr/>
        </p:nvSpPr>
        <p:spPr>
          <a:xfrm>
            <a:off x="3695700" y="1533525"/>
            <a:ext cx="485775" cy="947738"/>
          </a:xfrm>
          <a:custGeom>
            <a:avLst/>
            <a:gdLst>
              <a:gd name="connsiteX0" fmla="*/ 164306 w 485775"/>
              <a:gd name="connsiteY0" fmla="*/ 647700 h 947738"/>
              <a:gd name="connsiteX1" fmla="*/ 166688 w 485775"/>
              <a:gd name="connsiteY1" fmla="*/ 557213 h 947738"/>
              <a:gd name="connsiteX2" fmla="*/ 166688 w 485775"/>
              <a:gd name="connsiteY2" fmla="*/ 476250 h 947738"/>
              <a:gd name="connsiteX3" fmla="*/ 164306 w 485775"/>
              <a:gd name="connsiteY3" fmla="*/ 388144 h 947738"/>
              <a:gd name="connsiteX4" fmla="*/ 161925 w 485775"/>
              <a:gd name="connsiteY4" fmla="*/ 326231 h 947738"/>
              <a:gd name="connsiteX5" fmla="*/ 157163 w 485775"/>
              <a:gd name="connsiteY5" fmla="*/ 271463 h 947738"/>
              <a:gd name="connsiteX6" fmla="*/ 152400 w 485775"/>
              <a:gd name="connsiteY6" fmla="*/ 230981 h 947738"/>
              <a:gd name="connsiteX7" fmla="*/ 142875 w 485775"/>
              <a:gd name="connsiteY7" fmla="*/ 195263 h 947738"/>
              <a:gd name="connsiteX8" fmla="*/ 130969 w 485775"/>
              <a:gd name="connsiteY8" fmla="*/ 171450 h 947738"/>
              <a:gd name="connsiteX9" fmla="*/ 119063 w 485775"/>
              <a:gd name="connsiteY9" fmla="*/ 154781 h 947738"/>
              <a:gd name="connsiteX10" fmla="*/ 100013 w 485775"/>
              <a:gd name="connsiteY10" fmla="*/ 130969 h 947738"/>
              <a:gd name="connsiteX11" fmla="*/ 73819 w 485775"/>
              <a:gd name="connsiteY11" fmla="*/ 102394 h 947738"/>
              <a:gd name="connsiteX12" fmla="*/ 54769 w 485775"/>
              <a:gd name="connsiteY12" fmla="*/ 88106 h 947738"/>
              <a:gd name="connsiteX13" fmla="*/ 30956 w 485775"/>
              <a:gd name="connsiteY13" fmla="*/ 71438 h 947738"/>
              <a:gd name="connsiteX14" fmla="*/ 11906 w 485775"/>
              <a:gd name="connsiteY14" fmla="*/ 54769 h 947738"/>
              <a:gd name="connsiteX15" fmla="*/ 2381 w 485775"/>
              <a:gd name="connsiteY15" fmla="*/ 38100 h 947738"/>
              <a:gd name="connsiteX16" fmla="*/ 0 w 485775"/>
              <a:gd name="connsiteY16" fmla="*/ 28575 h 947738"/>
              <a:gd name="connsiteX17" fmla="*/ 2381 w 485775"/>
              <a:gd name="connsiteY17" fmla="*/ 19050 h 947738"/>
              <a:gd name="connsiteX18" fmla="*/ 9525 w 485775"/>
              <a:gd name="connsiteY18" fmla="*/ 11906 h 947738"/>
              <a:gd name="connsiteX19" fmla="*/ 33338 w 485775"/>
              <a:gd name="connsiteY19" fmla="*/ 4763 h 947738"/>
              <a:gd name="connsiteX20" fmla="*/ 64294 w 485775"/>
              <a:gd name="connsiteY20" fmla="*/ 0 h 947738"/>
              <a:gd name="connsiteX21" fmla="*/ 80963 w 485775"/>
              <a:gd name="connsiteY21" fmla="*/ 0 h 947738"/>
              <a:gd name="connsiteX22" fmla="*/ 111919 w 485775"/>
              <a:gd name="connsiteY22" fmla="*/ 7144 h 947738"/>
              <a:gd name="connsiteX23" fmla="*/ 185738 w 485775"/>
              <a:gd name="connsiteY23" fmla="*/ 33338 h 947738"/>
              <a:gd name="connsiteX24" fmla="*/ 278606 w 485775"/>
              <a:gd name="connsiteY24" fmla="*/ 76200 h 947738"/>
              <a:gd name="connsiteX25" fmla="*/ 359569 w 485775"/>
              <a:gd name="connsiteY25" fmla="*/ 116681 h 947738"/>
              <a:gd name="connsiteX26" fmla="*/ 411956 w 485775"/>
              <a:gd name="connsiteY26" fmla="*/ 150019 h 947738"/>
              <a:gd name="connsiteX27" fmla="*/ 459581 w 485775"/>
              <a:gd name="connsiteY27" fmla="*/ 185738 h 947738"/>
              <a:gd name="connsiteX28" fmla="*/ 471488 w 485775"/>
              <a:gd name="connsiteY28" fmla="*/ 200025 h 947738"/>
              <a:gd name="connsiteX29" fmla="*/ 481013 w 485775"/>
              <a:gd name="connsiteY29" fmla="*/ 216694 h 947738"/>
              <a:gd name="connsiteX30" fmla="*/ 485775 w 485775"/>
              <a:gd name="connsiteY30" fmla="*/ 228600 h 947738"/>
              <a:gd name="connsiteX31" fmla="*/ 485775 w 485775"/>
              <a:gd name="connsiteY31" fmla="*/ 245269 h 947738"/>
              <a:gd name="connsiteX32" fmla="*/ 478631 w 485775"/>
              <a:gd name="connsiteY32" fmla="*/ 264319 h 947738"/>
              <a:gd name="connsiteX33" fmla="*/ 459581 w 485775"/>
              <a:gd name="connsiteY33" fmla="*/ 288131 h 947738"/>
              <a:gd name="connsiteX34" fmla="*/ 431006 w 485775"/>
              <a:gd name="connsiteY34" fmla="*/ 309563 h 947738"/>
              <a:gd name="connsiteX35" fmla="*/ 423863 w 485775"/>
              <a:gd name="connsiteY35" fmla="*/ 316706 h 947738"/>
              <a:gd name="connsiteX36" fmla="*/ 414338 w 485775"/>
              <a:gd name="connsiteY36" fmla="*/ 335756 h 947738"/>
              <a:gd name="connsiteX37" fmla="*/ 390525 w 485775"/>
              <a:gd name="connsiteY37" fmla="*/ 416719 h 947738"/>
              <a:gd name="connsiteX38" fmla="*/ 364331 w 485775"/>
              <a:gd name="connsiteY38" fmla="*/ 576263 h 947738"/>
              <a:gd name="connsiteX39" fmla="*/ 321469 w 485775"/>
              <a:gd name="connsiteY39" fmla="*/ 928688 h 947738"/>
              <a:gd name="connsiteX40" fmla="*/ 150019 w 485775"/>
              <a:gd name="connsiteY40" fmla="*/ 947738 h 947738"/>
              <a:gd name="connsiteX41" fmla="*/ 157163 w 485775"/>
              <a:gd name="connsiteY41" fmla="*/ 831056 h 947738"/>
              <a:gd name="connsiteX42" fmla="*/ 164306 w 485775"/>
              <a:gd name="connsiteY42" fmla="*/ 647700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85775" h="947738">
                <a:moveTo>
                  <a:pt x="164306" y="647700"/>
                </a:moveTo>
                <a:lnTo>
                  <a:pt x="166688" y="557213"/>
                </a:lnTo>
                <a:lnTo>
                  <a:pt x="166688" y="476250"/>
                </a:lnTo>
                <a:lnTo>
                  <a:pt x="164306" y="388144"/>
                </a:lnTo>
                <a:cubicBezTo>
                  <a:pt x="163512" y="367506"/>
                  <a:pt x="162719" y="346869"/>
                  <a:pt x="161925" y="326231"/>
                </a:cubicBezTo>
                <a:lnTo>
                  <a:pt x="157163" y="271463"/>
                </a:lnTo>
                <a:lnTo>
                  <a:pt x="152400" y="230981"/>
                </a:lnTo>
                <a:lnTo>
                  <a:pt x="142875" y="195263"/>
                </a:lnTo>
                <a:lnTo>
                  <a:pt x="130969" y="171450"/>
                </a:lnTo>
                <a:lnTo>
                  <a:pt x="119063" y="154781"/>
                </a:lnTo>
                <a:lnTo>
                  <a:pt x="100013" y="130969"/>
                </a:lnTo>
                <a:lnTo>
                  <a:pt x="73819" y="102394"/>
                </a:lnTo>
                <a:lnTo>
                  <a:pt x="54769" y="88106"/>
                </a:lnTo>
                <a:lnTo>
                  <a:pt x="30956" y="71438"/>
                </a:lnTo>
                <a:lnTo>
                  <a:pt x="11906" y="54769"/>
                </a:lnTo>
                <a:lnTo>
                  <a:pt x="2381" y="38100"/>
                </a:lnTo>
                <a:lnTo>
                  <a:pt x="0" y="28575"/>
                </a:lnTo>
                <a:lnTo>
                  <a:pt x="2381" y="19050"/>
                </a:lnTo>
                <a:lnTo>
                  <a:pt x="9525" y="11906"/>
                </a:lnTo>
                <a:lnTo>
                  <a:pt x="33338" y="4763"/>
                </a:lnTo>
                <a:lnTo>
                  <a:pt x="64294" y="0"/>
                </a:lnTo>
                <a:lnTo>
                  <a:pt x="80963" y="0"/>
                </a:lnTo>
                <a:lnTo>
                  <a:pt x="111919" y="7144"/>
                </a:lnTo>
                <a:lnTo>
                  <a:pt x="185738" y="33338"/>
                </a:lnTo>
                <a:lnTo>
                  <a:pt x="278606" y="76200"/>
                </a:lnTo>
                <a:lnTo>
                  <a:pt x="359569" y="116681"/>
                </a:lnTo>
                <a:lnTo>
                  <a:pt x="411956" y="150019"/>
                </a:lnTo>
                <a:lnTo>
                  <a:pt x="459581" y="185738"/>
                </a:lnTo>
                <a:lnTo>
                  <a:pt x="471488" y="200025"/>
                </a:lnTo>
                <a:lnTo>
                  <a:pt x="481013" y="216694"/>
                </a:lnTo>
                <a:lnTo>
                  <a:pt x="485775" y="228600"/>
                </a:lnTo>
                <a:lnTo>
                  <a:pt x="485775" y="245269"/>
                </a:lnTo>
                <a:lnTo>
                  <a:pt x="478631" y="264319"/>
                </a:lnTo>
                <a:lnTo>
                  <a:pt x="459581" y="288131"/>
                </a:lnTo>
                <a:lnTo>
                  <a:pt x="431006" y="309563"/>
                </a:lnTo>
                <a:lnTo>
                  <a:pt x="423863" y="316706"/>
                </a:lnTo>
                <a:lnTo>
                  <a:pt x="414338" y="335756"/>
                </a:lnTo>
                <a:lnTo>
                  <a:pt x="390525" y="416719"/>
                </a:lnTo>
                <a:lnTo>
                  <a:pt x="364331" y="576263"/>
                </a:lnTo>
                <a:lnTo>
                  <a:pt x="321469" y="928688"/>
                </a:lnTo>
                <a:lnTo>
                  <a:pt x="150019" y="947738"/>
                </a:lnTo>
                <a:lnTo>
                  <a:pt x="157163" y="831056"/>
                </a:lnTo>
                <a:lnTo>
                  <a:pt x="164306" y="647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B7F606FD-978E-4D2B-8DEF-ACB7D46A243A}"/>
              </a:ext>
            </a:extLst>
          </p:cNvPr>
          <p:cNvSpPr/>
          <p:nvPr/>
        </p:nvSpPr>
        <p:spPr>
          <a:xfrm>
            <a:off x="2933700" y="3163888"/>
            <a:ext cx="519113" cy="1031875"/>
          </a:xfrm>
          <a:custGeom>
            <a:avLst/>
            <a:gdLst>
              <a:gd name="connsiteX0" fmla="*/ 452438 w 519113"/>
              <a:gd name="connsiteY0" fmla="*/ 531019 h 1031082"/>
              <a:gd name="connsiteX1" fmla="*/ 431006 w 519113"/>
              <a:gd name="connsiteY1" fmla="*/ 416719 h 1031082"/>
              <a:gd name="connsiteX2" fmla="*/ 395288 w 519113"/>
              <a:gd name="connsiteY2" fmla="*/ 259557 h 1031082"/>
              <a:gd name="connsiteX3" fmla="*/ 376238 w 519113"/>
              <a:gd name="connsiteY3" fmla="*/ 173832 h 1031082"/>
              <a:gd name="connsiteX4" fmla="*/ 247650 w 519113"/>
              <a:gd name="connsiteY4" fmla="*/ 66675 h 1031082"/>
              <a:gd name="connsiteX5" fmla="*/ 204788 w 519113"/>
              <a:gd name="connsiteY5" fmla="*/ 47625 h 1031082"/>
              <a:gd name="connsiteX6" fmla="*/ 133350 w 519113"/>
              <a:gd name="connsiteY6" fmla="*/ 21432 h 1031082"/>
              <a:gd name="connsiteX7" fmla="*/ 80963 w 519113"/>
              <a:gd name="connsiteY7" fmla="*/ 7144 h 1031082"/>
              <a:gd name="connsiteX8" fmla="*/ 59531 w 519113"/>
              <a:gd name="connsiteY8" fmla="*/ 0 h 1031082"/>
              <a:gd name="connsiteX9" fmla="*/ 38100 w 519113"/>
              <a:gd name="connsiteY9" fmla="*/ 0 h 1031082"/>
              <a:gd name="connsiteX10" fmla="*/ 23813 w 519113"/>
              <a:gd name="connsiteY10" fmla="*/ 0 h 1031082"/>
              <a:gd name="connsiteX11" fmla="*/ 7144 w 519113"/>
              <a:gd name="connsiteY11" fmla="*/ 4763 h 1031082"/>
              <a:gd name="connsiteX12" fmla="*/ 0 w 519113"/>
              <a:gd name="connsiteY12" fmla="*/ 14288 h 1031082"/>
              <a:gd name="connsiteX13" fmla="*/ 0 w 519113"/>
              <a:gd name="connsiteY13" fmla="*/ 23813 h 1031082"/>
              <a:gd name="connsiteX14" fmla="*/ 7144 w 519113"/>
              <a:gd name="connsiteY14" fmla="*/ 45244 h 1031082"/>
              <a:gd name="connsiteX15" fmla="*/ 28575 w 519113"/>
              <a:gd name="connsiteY15" fmla="*/ 64294 h 1031082"/>
              <a:gd name="connsiteX16" fmla="*/ 61913 w 519113"/>
              <a:gd name="connsiteY16" fmla="*/ 88107 h 1031082"/>
              <a:gd name="connsiteX17" fmla="*/ 100013 w 519113"/>
              <a:gd name="connsiteY17" fmla="*/ 123825 h 1031082"/>
              <a:gd name="connsiteX18" fmla="*/ 135731 w 519113"/>
              <a:gd name="connsiteY18" fmla="*/ 166688 h 1031082"/>
              <a:gd name="connsiteX19" fmla="*/ 169069 w 519113"/>
              <a:gd name="connsiteY19" fmla="*/ 219075 h 1031082"/>
              <a:gd name="connsiteX20" fmla="*/ 195263 w 519113"/>
              <a:gd name="connsiteY20" fmla="*/ 280988 h 1031082"/>
              <a:gd name="connsiteX21" fmla="*/ 204788 w 519113"/>
              <a:gd name="connsiteY21" fmla="*/ 314325 h 1031082"/>
              <a:gd name="connsiteX22" fmla="*/ 230981 w 519113"/>
              <a:gd name="connsiteY22" fmla="*/ 469107 h 1031082"/>
              <a:gd name="connsiteX23" fmla="*/ 264319 w 519113"/>
              <a:gd name="connsiteY23" fmla="*/ 681038 h 1031082"/>
              <a:gd name="connsiteX24" fmla="*/ 292894 w 519113"/>
              <a:gd name="connsiteY24" fmla="*/ 890588 h 1031082"/>
              <a:gd name="connsiteX25" fmla="*/ 295275 w 519113"/>
              <a:gd name="connsiteY25" fmla="*/ 916782 h 1031082"/>
              <a:gd name="connsiteX26" fmla="*/ 307181 w 519113"/>
              <a:gd name="connsiteY26" fmla="*/ 952500 h 1031082"/>
              <a:gd name="connsiteX27" fmla="*/ 319088 w 519113"/>
              <a:gd name="connsiteY27" fmla="*/ 973932 h 1031082"/>
              <a:gd name="connsiteX28" fmla="*/ 338138 w 519113"/>
              <a:gd name="connsiteY28" fmla="*/ 995363 h 1031082"/>
              <a:gd name="connsiteX29" fmla="*/ 359569 w 519113"/>
              <a:gd name="connsiteY29" fmla="*/ 1012032 h 1031082"/>
              <a:gd name="connsiteX30" fmla="*/ 381000 w 519113"/>
              <a:gd name="connsiteY30" fmla="*/ 1023938 h 1031082"/>
              <a:gd name="connsiteX31" fmla="*/ 397669 w 519113"/>
              <a:gd name="connsiteY31" fmla="*/ 1028700 h 1031082"/>
              <a:gd name="connsiteX32" fmla="*/ 411956 w 519113"/>
              <a:gd name="connsiteY32" fmla="*/ 1031082 h 1031082"/>
              <a:gd name="connsiteX33" fmla="*/ 428625 w 519113"/>
              <a:gd name="connsiteY33" fmla="*/ 1031082 h 1031082"/>
              <a:gd name="connsiteX34" fmla="*/ 447675 w 519113"/>
              <a:gd name="connsiteY34" fmla="*/ 1023938 h 1031082"/>
              <a:gd name="connsiteX35" fmla="*/ 464344 w 519113"/>
              <a:gd name="connsiteY35" fmla="*/ 1012032 h 1031082"/>
              <a:gd name="connsiteX36" fmla="*/ 473869 w 519113"/>
              <a:gd name="connsiteY36" fmla="*/ 1002507 h 1031082"/>
              <a:gd name="connsiteX37" fmla="*/ 485775 w 519113"/>
              <a:gd name="connsiteY37" fmla="*/ 985838 h 1031082"/>
              <a:gd name="connsiteX38" fmla="*/ 500063 w 519113"/>
              <a:gd name="connsiteY38" fmla="*/ 962025 h 1031082"/>
              <a:gd name="connsiteX39" fmla="*/ 511969 w 519113"/>
              <a:gd name="connsiteY39" fmla="*/ 928688 h 1031082"/>
              <a:gd name="connsiteX40" fmla="*/ 519113 w 519113"/>
              <a:gd name="connsiteY40" fmla="*/ 892969 h 1031082"/>
              <a:gd name="connsiteX41" fmla="*/ 495300 w 519113"/>
              <a:gd name="connsiteY41" fmla="*/ 754857 h 1031082"/>
              <a:gd name="connsiteX42" fmla="*/ 452438 w 519113"/>
              <a:gd name="connsiteY42" fmla="*/ 531019 h 1031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9113" h="1031082">
                <a:moveTo>
                  <a:pt x="452438" y="531019"/>
                </a:moveTo>
                <a:lnTo>
                  <a:pt x="431006" y="416719"/>
                </a:lnTo>
                <a:lnTo>
                  <a:pt x="395288" y="259557"/>
                </a:lnTo>
                <a:lnTo>
                  <a:pt x="376238" y="173832"/>
                </a:lnTo>
                <a:lnTo>
                  <a:pt x="247650" y="66675"/>
                </a:lnTo>
                <a:lnTo>
                  <a:pt x="204788" y="47625"/>
                </a:lnTo>
                <a:lnTo>
                  <a:pt x="133350" y="21432"/>
                </a:lnTo>
                <a:lnTo>
                  <a:pt x="80963" y="7144"/>
                </a:lnTo>
                <a:lnTo>
                  <a:pt x="59531" y="0"/>
                </a:lnTo>
                <a:lnTo>
                  <a:pt x="38100" y="0"/>
                </a:lnTo>
                <a:lnTo>
                  <a:pt x="23813" y="0"/>
                </a:lnTo>
                <a:lnTo>
                  <a:pt x="7144" y="4763"/>
                </a:lnTo>
                <a:lnTo>
                  <a:pt x="0" y="14288"/>
                </a:lnTo>
                <a:lnTo>
                  <a:pt x="0" y="23813"/>
                </a:lnTo>
                <a:lnTo>
                  <a:pt x="7144" y="45244"/>
                </a:lnTo>
                <a:lnTo>
                  <a:pt x="28575" y="64294"/>
                </a:lnTo>
                <a:lnTo>
                  <a:pt x="61913" y="88107"/>
                </a:lnTo>
                <a:lnTo>
                  <a:pt x="100013" y="123825"/>
                </a:lnTo>
                <a:lnTo>
                  <a:pt x="135731" y="166688"/>
                </a:lnTo>
                <a:lnTo>
                  <a:pt x="169069" y="219075"/>
                </a:lnTo>
                <a:lnTo>
                  <a:pt x="195263" y="280988"/>
                </a:lnTo>
                <a:lnTo>
                  <a:pt x="204788" y="314325"/>
                </a:lnTo>
                <a:lnTo>
                  <a:pt x="230981" y="469107"/>
                </a:lnTo>
                <a:lnTo>
                  <a:pt x="264319" y="681038"/>
                </a:lnTo>
                <a:lnTo>
                  <a:pt x="292894" y="890588"/>
                </a:lnTo>
                <a:lnTo>
                  <a:pt x="295275" y="916782"/>
                </a:lnTo>
                <a:lnTo>
                  <a:pt x="307181" y="952500"/>
                </a:lnTo>
                <a:lnTo>
                  <a:pt x="319088" y="973932"/>
                </a:lnTo>
                <a:lnTo>
                  <a:pt x="338138" y="995363"/>
                </a:lnTo>
                <a:lnTo>
                  <a:pt x="359569" y="1012032"/>
                </a:lnTo>
                <a:lnTo>
                  <a:pt x="381000" y="1023938"/>
                </a:lnTo>
                <a:lnTo>
                  <a:pt x="397669" y="1028700"/>
                </a:lnTo>
                <a:lnTo>
                  <a:pt x="411956" y="1031082"/>
                </a:lnTo>
                <a:lnTo>
                  <a:pt x="428625" y="1031082"/>
                </a:lnTo>
                <a:lnTo>
                  <a:pt x="447675" y="1023938"/>
                </a:lnTo>
                <a:lnTo>
                  <a:pt x="464344" y="1012032"/>
                </a:lnTo>
                <a:lnTo>
                  <a:pt x="473869" y="1002507"/>
                </a:lnTo>
                <a:lnTo>
                  <a:pt x="485775" y="985838"/>
                </a:lnTo>
                <a:lnTo>
                  <a:pt x="500063" y="962025"/>
                </a:lnTo>
                <a:lnTo>
                  <a:pt x="511969" y="928688"/>
                </a:lnTo>
                <a:lnTo>
                  <a:pt x="519113" y="892969"/>
                </a:lnTo>
                <a:lnTo>
                  <a:pt x="495300" y="754857"/>
                </a:lnTo>
                <a:lnTo>
                  <a:pt x="452438" y="531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9A8B67B7-8A0A-44AF-9B37-5B54A1FB5447}"/>
              </a:ext>
            </a:extLst>
          </p:cNvPr>
          <p:cNvSpPr/>
          <p:nvPr/>
        </p:nvSpPr>
        <p:spPr>
          <a:xfrm>
            <a:off x="4367213" y="4329113"/>
            <a:ext cx="485775" cy="841375"/>
          </a:xfrm>
          <a:custGeom>
            <a:avLst/>
            <a:gdLst>
              <a:gd name="connsiteX0" fmla="*/ 176212 w 485775"/>
              <a:gd name="connsiteY0" fmla="*/ 457200 h 840581"/>
              <a:gd name="connsiteX1" fmla="*/ 145256 w 485775"/>
              <a:gd name="connsiteY1" fmla="*/ 366712 h 840581"/>
              <a:gd name="connsiteX2" fmla="*/ 90487 w 485775"/>
              <a:gd name="connsiteY2" fmla="*/ 235743 h 840581"/>
              <a:gd name="connsiteX3" fmla="*/ 45243 w 485775"/>
              <a:gd name="connsiteY3" fmla="*/ 135731 h 840581"/>
              <a:gd name="connsiteX4" fmla="*/ 2381 w 485775"/>
              <a:gd name="connsiteY4" fmla="*/ 47625 h 840581"/>
              <a:gd name="connsiteX5" fmla="*/ 0 w 485775"/>
              <a:gd name="connsiteY5" fmla="*/ 28575 h 840581"/>
              <a:gd name="connsiteX6" fmla="*/ 0 w 485775"/>
              <a:gd name="connsiteY6" fmla="*/ 14287 h 840581"/>
              <a:gd name="connsiteX7" fmla="*/ 4762 w 485775"/>
              <a:gd name="connsiteY7" fmla="*/ 4762 h 840581"/>
              <a:gd name="connsiteX8" fmla="*/ 9525 w 485775"/>
              <a:gd name="connsiteY8" fmla="*/ 2381 h 840581"/>
              <a:gd name="connsiteX9" fmla="*/ 14287 w 485775"/>
              <a:gd name="connsiteY9" fmla="*/ 0 h 840581"/>
              <a:gd name="connsiteX10" fmla="*/ 23812 w 485775"/>
              <a:gd name="connsiteY10" fmla="*/ 0 h 840581"/>
              <a:gd name="connsiteX11" fmla="*/ 45243 w 485775"/>
              <a:gd name="connsiteY11" fmla="*/ 11906 h 840581"/>
              <a:gd name="connsiteX12" fmla="*/ 142875 w 485775"/>
              <a:gd name="connsiteY12" fmla="*/ 100012 h 840581"/>
              <a:gd name="connsiteX13" fmla="*/ 259556 w 485775"/>
              <a:gd name="connsiteY13" fmla="*/ 214312 h 840581"/>
              <a:gd name="connsiteX14" fmla="*/ 350043 w 485775"/>
              <a:gd name="connsiteY14" fmla="*/ 316706 h 840581"/>
              <a:gd name="connsiteX15" fmla="*/ 404812 w 485775"/>
              <a:gd name="connsiteY15" fmla="*/ 388143 h 840581"/>
              <a:gd name="connsiteX16" fmla="*/ 452437 w 485775"/>
              <a:gd name="connsiteY16" fmla="*/ 457200 h 840581"/>
              <a:gd name="connsiteX17" fmla="*/ 466725 w 485775"/>
              <a:gd name="connsiteY17" fmla="*/ 481012 h 840581"/>
              <a:gd name="connsiteX18" fmla="*/ 471487 w 485775"/>
              <a:gd name="connsiteY18" fmla="*/ 500062 h 840581"/>
              <a:gd name="connsiteX19" fmla="*/ 481012 w 485775"/>
              <a:gd name="connsiteY19" fmla="*/ 557212 h 840581"/>
              <a:gd name="connsiteX20" fmla="*/ 485775 w 485775"/>
              <a:gd name="connsiteY20" fmla="*/ 628650 h 840581"/>
              <a:gd name="connsiteX21" fmla="*/ 481012 w 485775"/>
              <a:gd name="connsiteY21" fmla="*/ 681037 h 840581"/>
              <a:gd name="connsiteX22" fmla="*/ 466725 w 485775"/>
              <a:gd name="connsiteY22" fmla="*/ 738187 h 840581"/>
              <a:gd name="connsiteX23" fmla="*/ 447675 w 485775"/>
              <a:gd name="connsiteY23" fmla="*/ 788193 h 840581"/>
              <a:gd name="connsiteX24" fmla="*/ 431006 w 485775"/>
              <a:gd name="connsiteY24" fmla="*/ 812006 h 840581"/>
              <a:gd name="connsiteX25" fmla="*/ 400050 w 485775"/>
              <a:gd name="connsiteY25" fmla="*/ 833437 h 840581"/>
              <a:gd name="connsiteX26" fmla="*/ 371475 w 485775"/>
              <a:gd name="connsiteY26" fmla="*/ 840581 h 840581"/>
              <a:gd name="connsiteX27" fmla="*/ 352425 w 485775"/>
              <a:gd name="connsiteY27" fmla="*/ 840581 h 840581"/>
              <a:gd name="connsiteX28" fmla="*/ 328612 w 485775"/>
              <a:gd name="connsiteY28" fmla="*/ 833437 h 840581"/>
              <a:gd name="connsiteX29" fmla="*/ 304800 w 485775"/>
              <a:gd name="connsiteY29" fmla="*/ 814387 h 840581"/>
              <a:gd name="connsiteX30" fmla="*/ 290512 w 485775"/>
              <a:gd name="connsiteY30" fmla="*/ 795337 h 840581"/>
              <a:gd name="connsiteX31" fmla="*/ 264318 w 485775"/>
              <a:gd name="connsiteY31" fmla="*/ 745331 h 840581"/>
              <a:gd name="connsiteX32" fmla="*/ 235743 w 485775"/>
              <a:gd name="connsiteY32" fmla="*/ 678656 h 840581"/>
              <a:gd name="connsiteX33" fmla="*/ 216693 w 485775"/>
              <a:gd name="connsiteY33" fmla="*/ 623887 h 840581"/>
              <a:gd name="connsiteX34" fmla="*/ 202406 w 485775"/>
              <a:gd name="connsiteY34" fmla="*/ 571500 h 840581"/>
              <a:gd name="connsiteX35" fmla="*/ 176212 w 485775"/>
              <a:gd name="connsiteY35" fmla="*/ 457200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5775" h="840581">
                <a:moveTo>
                  <a:pt x="176212" y="457200"/>
                </a:moveTo>
                <a:lnTo>
                  <a:pt x="145256" y="366712"/>
                </a:lnTo>
                <a:lnTo>
                  <a:pt x="90487" y="235743"/>
                </a:lnTo>
                <a:lnTo>
                  <a:pt x="45243" y="135731"/>
                </a:lnTo>
                <a:lnTo>
                  <a:pt x="2381" y="47625"/>
                </a:lnTo>
                <a:lnTo>
                  <a:pt x="0" y="28575"/>
                </a:lnTo>
                <a:lnTo>
                  <a:pt x="0" y="14287"/>
                </a:lnTo>
                <a:lnTo>
                  <a:pt x="4762" y="4762"/>
                </a:lnTo>
                <a:lnTo>
                  <a:pt x="9525" y="2381"/>
                </a:lnTo>
                <a:lnTo>
                  <a:pt x="14287" y="0"/>
                </a:lnTo>
                <a:lnTo>
                  <a:pt x="23812" y="0"/>
                </a:lnTo>
                <a:lnTo>
                  <a:pt x="45243" y="11906"/>
                </a:lnTo>
                <a:lnTo>
                  <a:pt x="142875" y="100012"/>
                </a:lnTo>
                <a:lnTo>
                  <a:pt x="259556" y="214312"/>
                </a:lnTo>
                <a:lnTo>
                  <a:pt x="350043" y="316706"/>
                </a:lnTo>
                <a:lnTo>
                  <a:pt x="404812" y="388143"/>
                </a:lnTo>
                <a:lnTo>
                  <a:pt x="452437" y="457200"/>
                </a:lnTo>
                <a:lnTo>
                  <a:pt x="466725" y="481012"/>
                </a:lnTo>
                <a:lnTo>
                  <a:pt x="471487" y="500062"/>
                </a:lnTo>
                <a:lnTo>
                  <a:pt x="481012" y="557212"/>
                </a:lnTo>
                <a:lnTo>
                  <a:pt x="485775" y="628650"/>
                </a:lnTo>
                <a:lnTo>
                  <a:pt x="481012" y="681037"/>
                </a:lnTo>
                <a:lnTo>
                  <a:pt x="466725" y="738187"/>
                </a:lnTo>
                <a:lnTo>
                  <a:pt x="447675" y="788193"/>
                </a:lnTo>
                <a:lnTo>
                  <a:pt x="431006" y="812006"/>
                </a:lnTo>
                <a:lnTo>
                  <a:pt x="400050" y="833437"/>
                </a:lnTo>
                <a:lnTo>
                  <a:pt x="371475" y="840581"/>
                </a:lnTo>
                <a:lnTo>
                  <a:pt x="352425" y="840581"/>
                </a:lnTo>
                <a:lnTo>
                  <a:pt x="328612" y="833437"/>
                </a:lnTo>
                <a:lnTo>
                  <a:pt x="304800" y="814387"/>
                </a:lnTo>
                <a:lnTo>
                  <a:pt x="290512" y="795337"/>
                </a:lnTo>
                <a:lnTo>
                  <a:pt x="264318" y="745331"/>
                </a:lnTo>
                <a:lnTo>
                  <a:pt x="235743" y="678656"/>
                </a:lnTo>
                <a:lnTo>
                  <a:pt x="216693" y="623887"/>
                </a:lnTo>
                <a:lnTo>
                  <a:pt x="202406" y="571500"/>
                </a:lnTo>
                <a:lnTo>
                  <a:pt x="176212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44C7B6E2-585C-4D6B-AC38-A245CED41F97}"/>
              </a:ext>
            </a:extLst>
          </p:cNvPr>
          <p:cNvSpPr/>
          <p:nvPr/>
        </p:nvSpPr>
        <p:spPr>
          <a:xfrm>
            <a:off x="2609850" y="4443413"/>
            <a:ext cx="817563" cy="1233487"/>
          </a:xfrm>
          <a:custGeom>
            <a:avLst/>
            <a:gdLst>
              <a:gd name="connsiteX0" fmla="*/ 678656 w 816769"/>
              <a:gd name="connsiteY0" fmla="*/ 414337 h 1233487"/>
              <a:gd name="connsiteX1" fmla="*/ 604838 w 816769"/>
              <a:gd name="connsiteY1" fmla="*/ 540543 h 1233487"/>
              <a:gd name="connsiteX2" fmla="*/ 519113 w 816769"/>
              <a:gd name="connsiteY2" fmla="*/ 673893 h 1233487"/>
              <a:gd name="connsiteX3" fmla="*/ 426244 w 816769"/>
              <a:gd name="connsiteY3" fmla="*/ 804862 h 1233487"/>
              <a:gd name="connsiteX4" fmla="*/ 340519 w 816769"/>
              <a:gd name="connsiteY4" fmla="*/ 919162 h 1233487"/>
              <a:gd name="connsiteX5" fmla="*/ 247650 w 816769"/>
              <a:gd name="connsiteY5" fmla="*/ 1023937 h 1233487"/>
              <a:gd name="connsiteX6" fmla="*/ 142875 w 816769"/>
              <a:gd name="connsiteY6" fmla="*/ 1135856 h 1233487"/>
              <a:gd name="connsiteX7" fmla="*/ 64294 w 816769"/>
              <a:gd name="connsiteY7" fmla="*/ 1214437 h 1233487"/>
              <a:gd name="connsiteX8" fmla="*/ 40481 w 816769"/>
              <a:gd name="connsiteY8" fmla="*/ 1228725 h 1233487"/>
              <a:gd name="connsiteX9" fmla="*/ 19050 w 816769"/>
              <a:gd name="connsiteY9" fmla="*/ 1233487 h 1233487"/>
              <a:gd name="connsiteX10" fmla="*/ 7144 w 816769"/>
              <a:gd name="connsiteY10" fmla="*/ 1228725 h 1233487"/>
              <a:gd name="connsiteX11" fmla="*/ 0 w 816769"/>
              <a:gd name="connsiteY11" fmla="*/ 1214437 h 1233487"/>
              <a:gd name="connsiteX12" fmla="*/ 11906 w 816769"/>
              <a:gd name="connsiteY12" fmla="*/ 1171575 h 1233487"/>
              <a:gd name="connsiteX13" fmla="*/ 97631 w 816769"/>
              <a:gd name="connsiteY13" fmla="*/ 1031081 h 1233487"/>
              <a:gd name="connsiteX14" fmla="*/ 209550 w 816769"/>
              <a:gd name="connsiteY14" fmla="*/ 845343 h 1233487"/>
              <a:gd name="connsiteX15" fmla="*/ 307181 w 816769"/>
              <a:gd name="connsiteY15" fmla="*/ 683418 h 1233487"/>
              <a:gd name="connsiteX16" fmla="*/ 376238 w 816769"/>
              <a:gd name="connsiteY16" fmla="*/ 557212 h 1233487"/>
              <a:gd name="connsiteX17" fmla="*/ 416719 w 816769"/>
              <a:gd name="connsiteY17" fmla="*/ 483393 h 1233487"/>
              <a:gd name="connsiteX18" fmla="*/ 438150 w 816769"/>
              <a:gd name="connsiteY18" fmla="*/ 435768 h 1233487"/>
              <a:gd name="connsiteX19" fmla="*/ 457200 w 816769"/>
              <a:gd name="connsiteY19" fmla="*/ 378618 h 1233487"/>
              <a:gd name="connsiteX20" fmla="*/ 471488 w 816769"/>
              <a:gd name="connsiteY20" fmla="*/ 326231 h 1233487"/>
              <a:gd name="connsiteX21" fmla="*/ 478631 w 816769"/>
              <a:gd name="connsiteY21" fmla="*/ 283368 h 1233487"/>
              <a:gd name="connsiteX22" fmla="*/ 483394 w 816769"/>
              <a:gd name="connsiteY22" fmla="*/ 240506 h 1233487"/>
              <a:gd name="connsiteX23" fmla="*/ 481013 w 816769"/>
              <a:gd name="connsiteY23" fmla="*/ 226218 h 1233487"/>
              <a:gd name="connsiteX24" fmla="*/ 476250 w 816769"/>
              <a:gd name="connsiteY24" fmla="*/ 195262 h 1233487"/>
              <a:gd name="connsiteX25" fmla="*/ 464344 w 816769"/>
              <a:gd name="connsiteY25" fmla="*/ 164306 h 1233487"/>
              <a:gd name="connsiteX26" fmla="*/ 442913 w 816769"/>
              <a:gd name="connsiteY26" fmla="*/ 123825 h 1233487"/>
              <a:gd name="connsiteX27" fmla="*/ 414338 w 816769"/>
              <a:gd name="connsiteY27" fmla="*/ 88106 h 1233487"/>
              <a:gd name="connsiteX28" fmla="*/ 385763 w 816769"/>
              <a:gd name="connsiteY28" fmla="*/ 47625 h 1233487"/>
              <a:gd name="connsiteX29" fmla="*/ 381000 w 816769"/>
              <a:gd name="connsiteY29" fmla="*/ 26193 h 1233487"/>
              <a:gd name="connsiteX30" fmla="*/ 381000 w 816769"/>
              <a:gd name="connsiteY30" fmla="*/ 9525 h 1233487"/>
              <a:gd name="connsiteX31" fmla="*/ 385763 w 816769"/>
              <a:gd name="connsiteY31" fmla="*/ 2381 h 1233487"/>
              <a:gd name="connsiteX32" fmla="*/ 395288 w 816769"/>
              <a:gd name="connsiteY32" fmla="*/ 0 h 1233487"/>
              <a:gd name="connsiteX33" fmla="*/ 419100 w 816769"/>
              <a:gd name="connsiteY33" fmla="*/ 4762 h 1233487"/>
              <a:gd name="connsiteX34" fmla="*/ 442913 w 816769"/>
              <a:gd name="connsiteY34" fmla="*/ 14287 h 1233487"/>
              <a:gd name="connsiteX35" fmla="*/ 495300 w 816769"/>
              <a:gd name="connsiteY35" fmla="*/ 28575 h 1233487"/>
              <a:gd name="connsiteX36" fmla="*/ 581025 w 816769"/>
              <a:gd name="connsiteY36" fmla="*/ 57150 h 1233487"/>
              <a:gd name="connsiteX37" fmla="*/ 657225 w 816769"/>
              <a:gd name="connsiteY37" fmla="*/ 92868 h 1233487"/>
              <a:gd name="connsiteX38" fmla="*/ 723900 w 816769"/>
              <a:gd name="connsiteY38" fmla="*/ 138112 h 1233487"/>
              <a:gd name="connsiteX39" fmla="*/ 771525 w 816769"/>
              <a:gd name="connsiteY39" fmla="*/ 180975 h 1233487"/>
              <a:gd name="connsiteX40" fmla="*/ 797719 w 816769"/>
              <a:gd name="connsiteY40" fmla="*/ 207168 h 1233487"/>
              <a:gd name="connsiteX41" fmla="*/ 809625 w 816769"/>
              <a:gd name="connsiteY41" fmla="*/ 228600 h 1233487"/>
              <a:gd name="connsiteX42" fmla="*/ 814388 w 816769"/>
              <a:gd name="connsiteY42" fmla="*/ 242887 h 1233487"/>
              <a:gd name="connsiteX43" fmla="*/ 816769 w 816769"/>
              <a:gd name="connsiteY43" fmla="*/ 259556 h 1233487"/>
              <a:gd name="connsiteX44" fmla="*/ 816769 w 816769"/>
              <a:gd name="connsiteY44" fmla="*/ 276225 h 1233487"/>
              <a:gd name="connsiteX45" fmla="*/ 809625 w 816769"/>
              <a:gd name="connsiteY45" fmla="*/ 290512 h 1233487"/>
              <a:gd name="connsiteX46" fmla="*/ 792956 w 816769"/>
              <a:gd name="connsiteY46" fmla="*/ 309562 h 1233487"/>
              <a:gd name="connsiteX47" fmla="*/ 766763 w 816769"/>
              <a:gd name="connsiteY47" fmla="*/ 319087 h 1233487"/>
              <a:gd name="connsiteX48" fmla="*/ 740569 w 816769"/>
              <a:gd name="connsiteY48" fmla="*/ 326231 h 1233487"/>
              <a:gd name="connsiteX49" fmla="*/ 728663 w 816769"/>
              <a:gd name="connsiteY49" fmla="*/ 328612 h 1233487"/>
              <a:gd name="connsiteX50" fmla="*/ 678656 w 816769"/>
              <a:gd name="connsiteY50" fmla="*/ 414337 h 123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16769" h="1233487">
                <a:moveTo>
                  <a:pt x="678656" y="414337"/>
                </a:moveTo>
                <a:lnTo>
                  <a:pt x="604838" y="540543"/>
                </a:lnTo>
                <a:lnTo>
                  <a:pt x="519113" y="673893"/>
                </a:lnTo>
                <a:lnTo>
                  <a:pt x="426244" y="804862"/>
                </a:lnTo>
                <a:lnTo>
                  <a:pt x="340519" y="919162"/>
                </a:lnTo>
                <a:lnTo>
                  <a:pt x="247650" y="1023937"/>
                </a:lnTo>
                <a:lnTo>
                  <a:pt x="142875" y="1135856"/>
                </a:lnTo>
                <a:lnTo>
                  <a:pt x="64294" y="1214437"/>
                </a:lnTo>
                <a:lnTo>
                  <a:pt x="40481" y="1228725"/>
                </a:lnTo>
                <a:lnTo>
                  <a:pt x="19050" y="1233487"/>
                </a:lnTo>
                <a:lnTo>
                  <a:pt x="7144" y="1228725"/>
                </a:lnTo>
                <a:lnTo>
                  <a:pt x="0" y="1214437"/>
                </a:lnTo>
                <a:lnTo>
                  <a:pt x="11906" y="1171575"/>
                </a:lnTo>
                <a:lnTo>
                  <a:pt x="97631" y="1031081"/>
                </a:lnTo>
                <a:lnTo>
                  <a:pt x="209550" y="845343"/>
                </a:lnTo>
                <a:lnTo>
                  <a:pt x="307181" y="683418"/>
                </a:lnTo>
                <a:lnTo>
                  <a:pt x="376238" y="557212"/>
                </a:lnTo>
                <a:lnTo>
                  <a:pt x="416719" y="483393"/>
                </a:lnTo>
                <a:lnTo>
                  <a:pt x="438150" y="435768"/>
                </a:lnTo>
                <a:lnTo>
                  <a:pt x="457200" y="378618"/>
                </a:lnTo>
                <a:lnTo>
                  <a:pt x="471488" y="326231"/>
                </a:lnTo>
                <a:lnTo>
                  <a:pt x="478631" y="283368"/>
                </a:lnTo>
                <a:lnTo>
                  <a:pt x="483394" y="240506"/>
                </a:lnTo>
                <a:lnTo>
                  <a:pt x="481013" y="226218"/>
                </a:lnTo>
                <a:lnTo>
                  <a:pt x="476250" y="195262"/>
                </a:lnTo>
                <a:lnTo>
                  <a:pt x="464344" y="164306"/>
                </a:lnTo>
                <a:lnTo>
                  <a:pt x="442913" y="123825"/>
                </a:lnTo>
                <a:lnTo>
                  <a:pt x="414338" y="88106"/>
                </a:lnTo>
                <a:lnTo>
                  <a:pt x="385763" y="47625"/>
                </a:lnTo>
                <a:lnTo>
                  <a:pt x="381000" y="26193"/>
                </a:lnTo>
                <a:lnTo>
                  <a:pt x="381000" y="9525"/>
                </a:lnTo>
                <a:lnTo>
                  <a:pt x="385763" y="2381"/>
                </a:lnTo>
                <a:lnTo>
                  <a:pt x="395288" y="0"/>
                </a:lnTo>
                <a:lnTo>
                  <a:pt x="419100" y="4762"/>
                </a:lnTo>
                <a:lnTo>
                  <a:pt x="442913" y="14287"/>
                </a:lnTo>
                <a:lnTo>
                  <a:pt x="495300" y="28575"/>
                </a:lnTo>
                <a:lnTo>
                  <a:pt x="581025" y="57150"/>
                </a:lnTo>
                <a:lnTo>
                  <a:pt x="657225" y="92868"/>
                </a:lnTo>
                <a:lnTo>
                  <a:pt x="723900" y="138112"/>
                </a:lnTo>
                <a:lnTo>
                  <a:pt x="771525" y="180975"/>
                </a:lnTo>
                <a:lnTo>
                  <a:pt x="797719" y="207168"/>
                </a:lnTo>
                <a:lnTo>
                  <a:pt x="809625" y="228600"/>
                </a:lnTo>
                <a:lnTo>
                  <a:pt x="814388" y="242887"/>
                </a:lnTo>
                <a:lnTo>
                  <a:pt x="816769" y="259556"/>
                </a:lnTo>
                <a:lnTo>
                  <a:pt x="816769" y="276225"/>
                </a:lnTo>
                <a:lnTo>
                  <a:pt x="809625" y="290512"/>
                </a:lnTo>
                <a:lnTo>
                  <a:pt x="792956" y="309562"/>
                </a:lnTo>
                <a:lnTo>
                  <a:pt x="766763" y="319087"/>
                </a:lnTo>
                <a:lnTo>
                  <a:pt x="740569" y="326231"/>
                </a:lnTo>
                <a:lnTo>
                  <a:pt x="728663" y="328612"/>
                </a:lnTo>
                <a:lnTo>
                  <a:pt x="678656" y="414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7832755A-7A7F-4F81-A58D-85DC976EDD7B}"/>
              </a:ext>
            </a:extLst>
          </p:cNvPr>
          <p:cNvSpPr/>
          <p:nvPr/>
        </p:nvSpPr>
        <p:spPr>
          <a:xfrm>
            <a:off x="6296025" y="1741488"/>
            <a:ext cx="661988" cy="815975"/>
          </a:xfrm>
          <a:custGeom>
            <a:avLst/>
            <a:gdLst>
              <a:gd name="connsiteX0" fmla="*/ 338138 w 661988"/>
              <a:gd name="connsiteY0" fmla="*/ 497681 h 816769"/>
              <a:gd name="connsiteX1" fmla="*/ 292894 w 661988"/>
              <a:gd name="connsiteY1" fmla="*/ 407194 h 816769"/>
              <a:gd name="connsiteX2" fmla="*/ 257175 w 661988"/>
              <a:gd name="connsiteY2" fmla="*/ 345281 h 816769"/>
              <a:gd name="connsiteX3" fmla="*/ 223838 w 661988"/>
              <a:gd name="connsiteY3" fmla="*/ 290512 h 816769"/>
              <a:gd name="connsiteX4" fmla="*/ 188119 w 661988"/>
              <a:gd name="connsiteY4" fmla="*/ 235744 h 816769"/>
              <a:gd name="connsiteX5" fmla="*/ 150019 w 661988"/>
              <a:gd name="connsiteY5" fmla="*/ 185737 h 816769"/>
              <a:gd name="connsiteX6" fmla="*/ 114300 w 661988"/>
              <a:gd name="connsiteY6" fmla="*/ 142875 h 816769"/>
              <a:gd name="connsiteX7" fmla="*/ 66675 w 661988"/>
              <a:gd name="connsiteY7" fmla="*/ 92869 h 816769"/>
              <a:gd name="connsiteX8" fmla="*/ 23813 w 661988"/>
              <a:gd name="connsiteY8" fmla="*/ 52387 h 816769"/>
              <a:gd name="connsiteX9" fmla="*/ 7144 w 661988"/>
              <a:gd name="connsiteY9" fmla="*/ 33337 h 816769"/>
              <a:gd name="connsiteX10" fmla="*/ 0 w 661988"/>
              <a:gd name="connsiteY10" fmla="*/ 19050 h 816769"/>
              <a:gd name="connsiteX11" fmla="*/ 0 w 661988"/>
              <a:gd name="connsiteY11" fmla="*/ 7144 h 816769"/>
              <a:gd name="connsiteX12" fmla="*/ 9525 w 661988"/>
              <a:gd name="connsiteY12" fmla="*/ 0 h 816769"/>
              <a:gd name="connsiteX13" fmla="*/ 26194 w 661988"/>
              <a:gd name="connsiteY13" fmla="*/ 2381 h 816769"/>
              <a:gd name="connsiteX14" fmla="*/ 71438 w 661988"/>
              <a:gd name="connsiteY14" fmla="*/ 21431 h 816769"/>
              <a:gd name="connsiteX15" fmla="*/ 188119 w 661988"/>
              <a:gd name="connsiteY15" fmla="*/ 83344 h 816769"/>
              <a:gd name="connsiteX16" fmla="*/ 311944 w 661988"/>
              <a:gd name="connsiteY16" fmla="*/ 161925 h 816769"/>
              <a:gd name="connsiteX17" fmla="*/ 373856 w 661988"/>
              <a:gd name="connsiteY17" fmla="*/ 204787 h 816769"/>
              <a:gd name="connsiteX18" fmla="*/ 445294 w 661988"/>
              <a:gd name="connsiteY18" fmla="*/ 257175 h 816769"/>
              <a:gd name="connsiteX19" fmla="*/ 490538 w 661988"/>
              <a:gd name="connsiteY19" fmla="*/ 290512 h 816769"/>
              <a:gd name="connsiteX20" fmla="*/ 542925 w 661988"/>
              <a:gd name="connsiteY20" fmla="*/ 338137 h 816769"/>
              <a:gd name="connsiteX21" fmla="*/ 578644 w 661988"/>
              <a:gd name="connsiteY21" fmla="*/ 381000 h 816769"/>
              <a:gd name="connsiteX22" fmla="*/ 604838 w 661988"/>
              <a:gd name="connsiteY22" fmla="*/ 419100 h 816769"/>
              <a:gd name="connsiteX23" fmla="*/ 628650 w 661988"/>
              <a:gd name="connsiteY23" fmla="*/ 464344 h 816769"/>
              <a:gd name="connsiteX24" fmla="*/ 650081 w 661988"/>
              <a:gd name="connsiteY24" fmla="*/ 531019 h 816769"/>
              <a:gd name="connsiteX25" fmla="*/ 659606 w 661988"/>
              <a:gd name="connsiteY25" fmla="*/ 590550 h 816769"/>
              <a:gd name="connsiteX26" fmla="*/ 661988 w 661988"/>
              <a:gd name="connsiteY26" fmla="*/ 638175 h 816769"/>
              <a:gd name="connsiteX27" fmla="*/ 657225 w 661988"/>
              <a:gd name="connsiteY27" fmla="*/ 683419 h 816769"/>
              <a:gd name="connsiteX28" fmla="*/ 650081 w 661988"/>
              <a:gd name="connsiteY28" fmla="*/ 719137 h 816769"/>
              <a:gd name="connsiteX29" fmla="*/ 635794 w 661988"/>
              <a:gd name="connsiteY29" fmla="*/ 752475 h 816769"/>
              <a:gd name="connsiteX30" fmla="*/ 616744 w 661988"/>
              <a:gd name="connsiteY30" fmla="*/ 778669 h 816769"/>
              <a:gd name="connsiteX31" fmla="*/ 597694 w 661988"/>
              <a:gd name="connsiteY31" fmla="*/ 795337 h 816769"/>
              <a:gd name="connsiteX32" fmla="*/ 571500 w 661988"/>
              <a:gd name="connsiteY32" fmla="*/ 809625 h 816769"/>
              <a:gd name="connsiteX33" fmla="*/ 550069 w 661988"/>
              <a:gd name="connsiteY33" fmla="*/ 816769 h 816769"/>
              <a:gd name="connsiteX34" fmla="*/ 533400 w 661988"/>
              <a:gd name="connsiteY34" fmla="*/ 816769 h 816769"/>
              <a:gd name="connsiteX35" fmla="*/ 500063 w 661988"/>
              <a:gd name="connsiteY35" fmla="*/ 809625 h 816769"/>
              <a:gd name="connsiteX36" fmla="*/ 473869 w 661988"/>
              <a:gd name="connsiteY36" fmla="*/ 795337 h 816769"/>
              <a:gd name="connsiteX37" fmla="*/ 454819 w 661988"/>
              <a:gd name="connsiteY37" fmla="*/ 773906 h 816769"/>
              <a:gd name="connsiteX38" fmla="*/ 445294 w 661988"/>
              <a:gd name="connsiteY38" fmla="*/ 750094 h 816769"/>
              <a:gd name="connsiteX39" fmla="*/ 423863 w 661988"/>
              <a:gd name="connsiteY39" fmla="*/ 695325 h 816769"/>
              <a:gd name="connsiteX40" fmla="*/ 338138 w 661988"/>
              <a:gd name="connsiteY40" fmla="*/ 497681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61988" h="816769">
                <a:moveTo>
                  <a:pt x="338138" y="497681"/>
                </a:moveTo>
                <a:lnTo>
                  <a:pt x="292894" y="407194"/>
                </a:lnTo>
                <a:lnTo>
                  <a:pt x="257175" y="345281"/>
                </a:lnTo>
                <a:lnTo>
                  <a:pt x="223838" y="290512"/>
                </a:lnTo>
                <a:lnTo>
                  <a:pt x="188119" y="235744"/>
                </a:lnTo>
                <a:lnTo>
                  <a:pt x="150019" y="185737"/>
                </a:lnTo>
                <a:lnTo>
                  <a:pt x="114300" y="142875"/>
                </a:lnTo>
                <a:lnTo>
                  <a:pt x="66675" y="92869"/>
                </a:lnTo>
                <a:lnTo>
                  <a:pt x="23813" y="52387"/>
                </a:lnTo>
                <a:lnTo>
                  <a:pt x="7144" y="33337"/>
                </a:lnTo>
                <a:lnTo>
                  <a:pt x="0" y="19050"/>
                </a:lnTo>
                <a:lnTo>
                  <a:pt x="0" y="7144"/>
                </a:lnTo>
                <a:lnTo>
                  <a:pt x="9525" y="0"/>
                </a:lnTo>
                <a:lnTo>
                  <a:pt x="26194" y="2381"/>
                </a:lnTo>
                <a:lnTo>
                  <a:pt x="71438" y="21431"/>
                </a:lnTo>
                <a:lnTo>
                  <a:pt x="188119" y="83344"/>
                </a:lnTo>
                <a:lnTo>
                  <a:pt x="311944" y="161925"/>
                </a:lnTo>
                <a:lnTo>
                  <a:pt x="373856" y="204787"/>
                </a:lnTo>
                <a:lnTo>
                  <a:pt x="445294" y="257175"/>
                </a:lnTo>
                <a:lnTo>
                  <a:pt x="490538" y="290512"/>
                </a:lnTo>
                <a:lnTo>
                  <a:pt x="542925" y="338137"/>
                </a:lnTo>
                <a:lnTo>
                  <a:pt x="578644" y="381000"/>
                </a:lnTo>
                <a:lnTo>
                  <a:pt x="604838" y="419100"/>
                </a:lnTo>
                <a:lnTo>
                  <a:pt x="628650" y="464344"/>
                </a:lnTo>
                <a:lnTo>
                  <a:pt x="650081" y="531019"/>
                </a:lnTo>
                <a:lnTo>
                  <a:pt x="659606" y="590550"/>
                </a:lnTo>
                <a:lnTo>
                  <a:pt x="661988" y="638175"/>
                </a:lnTo>
                <a:lnTo>
                  <a:pt x="657225" y="683419"/>
                </a:lnTo>
                <a:lnTo>
                  <a:pt x="650081" y="719137"/>
                </a:lnTo>
                <a:lnTo>
                  <a:pt x="635794" y="752475"/>
                </a:lnTo>
                <a:lnTo>
                  <a:pt x="616744" y="778669"/>
                </a:lnTo>
                <a:lnTo>
                  <a:pt x="597694" y="795337"/>
                </a:lnTo>
                <a:lnTo>
                  <a:pt x="571500" y="809625"/>
                </a:lnTo>
                <a:lnTo>
                  <a:pt x="550069" y="816769"/>
                </a:lnTo>
                <a:lnTo>
                  <a:pt x="533400" y="816769"/>
                </a:lnTo>
                <a:lnTo>
                  <a:pt x="500063" y="809625"/>
                </a:lnTo>
                <a:lnTo>
                  <a:pt x="473869" y="795337"/>
                </a:lnTo>
                <a:lnTo>
                  <a:pt x="454819" y="773906"/>
                </a:lnTo>
                <a:lnTo>
                  <a:pt x="445294" y="750094"/>
                </a:lnTo>
                <a:lnTo>
                  <a:pt x="423863" y="695325"/>
                </a:lnTo>
                <a:lnTo>
                  <a:pt x="338138" y="4976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3CC21F17-3009-4E55-A047-691CFAE842C6}"/>
              </a:ext>
            </a:extLst>
          </p:cNvPr>
          <p:cNvSpPr/>
          <p:nvPr/>
        </p:nvSpPr>
        <p:spPr>
          <a:xfrm>
            <a:off x="4772025" y="2735263"/>
            <a:ext cx="2274888" cy="542925"/>
          </a:xfrm>
          <a:custGeom>
            <a:avLst/>
            <a:gdLst>
              <a:gd name="connsiteX0" fmla="*/ 1597819 w 2274094"/>
              <a:gd name="connsiteY0" fmla="*/ 111919 h 542925"/>
              <a:gd name="connsiteX1" fmla="*/ 1483519 w 2274094"/>
              <a:gd name="connsiteY1" fmla="*/ 133350 h 542925"/>
              <a:gd name="connsiteX2" fmla="*/ 1373981 w 2274094"/>
              <a:gd name="connsiteY2" fmla="*/ 150019 h 542925"/>
              <a:gd name="connsiteX3" fmla="*/ 1290638 w 2274094"/>
              <a:gd name="connsiteY3" fmla="*/ 164307 h 542925"/>
              <a:gd name="connsiteX4" fmla="*/ 1152525 w 2274094"/>
              <a:gd name="connsiteY4" fmla="*/ 183357 h 542925"/>
              <a:gd name="connsiteX5" fmla="*/ 907256 w 2274094"/>
              <a:gd name="connsiteY5" fmla="*/ 228600 h 542925"/>
              <a:gd name="connsiteX6" fmla="*/ 750094 w 2274094"/>
              <a:gd name="connsiteY6" fmla="*/ 257175 h 542925"/>
              <a:gd name="connsiteX7" fmla="*/ 631031 w 2274094"/>
              <a:gd name="connsiteY7" fmla="*/ 276225 h 542925"/>
              <a:gd name="connsiteX8" fmla="*/ 533400 w 2274094"/>
              <a:gd name="connsiteY8" fmla="*/ 288132 h 542925"/>
              <a:gd name="connsiteX9" fmla="*/ 473869 w 2274094"/>
              <a:gd name="connsiteY9" fmla="*/ 290513 h 542925"/>
              <a:gd name="connsiteX10" fmla="*/ 438150 w 2274094"/>
              <a:gd name="connsiteY10" fmla="*/ 288132 h 542925"/>
              <a:gd name="connsiteX11" fmla="*/ 364331 w 2274094"/>
              <a:gd name="connsiteY11" fmla="*/ 276225 h 542925"/>
              <a:gd name="connsiteX12" fmla="*/ 283369 w 2274094"/>
              <a:gd name="connsiteY12" fmla="*/ 261938 h 542925"/>
              <a:gd name="connsiteX13" fmla="*/ 171450 w 2274094"/>
              <a:gd name="connsiteY13" fmla="*/ 235744 h 542925"/>
              <a:gd name="connsiteX14" fmla="*/ 80963 w 2274094"/>
              <a:gd name="connsiteY14" fmla="*/ 209550 h 542925"/>
              <a:gd name="connsiteX15" fmla="*/ 35719 w 2274094"/>
              <a:gd name="connsiteY15" fmla="*/ 190500 h 542925"/>
              <a:gd name="connsiteX16" fmla="*/ 16669 w 2274094"/>
              <a:gd name="connsiteY16" fmla="*/ 188119 h 542925"/>
              <a:gd name="connsiteX17" fmla="*/ 4763 w 2274094"/>
              <a:gd name="connsiteY17" fmla="*/ 190500 h 542925"/>
              <a:gd name="connsiteX18" fmla="*/ 0 w 2274094"/>
              <a:gd name="connsiteY18" fmla="*/ 195263 h 542925"/>
              <a:gd name="connsiteX19" fmla="*/ 2381 w 2274094"/>
              <a:gd name="connsiteY19" fmla="*/ 214313 h 542925"/>
              <a:gd name="connsiteX20" fmla="*/ 11906 w 2274094"/>
              <a:gd name="connsiteY20" fmla="*/ 238125 h 542925"/>
              <a:gd name="connsiteX21" fmla="*/ 52388 w 2274094"/>
              <a:gd name="connsiteY21" fmla="*/ 278607 h 542925"/>
              <a:gd name="connsiteX22" fmla="*/ 207169 w 2274094"/>
              <a:gd name="connsiteY22" fmla="*/ 402432 h 542925"/>
              <a:gd name="connsiteX23" fmla="*/ 266700 w 2274094"/>
              <a:gd name="connsiteY23" fmla="*/ 450057 h 542925"/>
              <a:gd name="connsiteX24" fmla="*/ 307181 w 2274094"/>
              <a:gd name="connsiteY24" fmla="*/ 488157 h 542925"/>
              <a:gd name="connsiteX25" fmla="*/ 330994 w 2274094"/>
              <a:gd name="connsiteY25" fmla="*/ 507207 h 542925"/>
              <a:gd name="connsiteX26" fmla="*/ 354806 w 2274094"/>
              <a:gd name="connsiteY26" fmla="*/ 521494 h 542925"/>
              <a:gd name="connsiteX27" fmla="*/ 381000 w 2274094"/>
              <a:gd name="connsiteY27" fmla="*/ 533400 h 542925"/>
              <a:gd name="connsiteX28" fmla="*/ 404813 w 2274094"/>
              <a:gd name="connsiteY28" fmla="*/ 540544 h 542925"/>
              <a:gd name="connsiteX29" fmla="*/ 421481 w 2274094"/>
              <a:gd name="connsiteY29" fmla="*/ 542925 h 542925"/>
              <a:gd name="connsiteX30" fmla="*/ 461963 w 2274094"/>
              <a:gd name="connsiteY30" fmla="*/ 531019 h 542925"/>
              <a:gd name="connsiteX31" fmla="*/ 552450 w 2274094"/>
              <a:gd name="connsiteY31" fmla="*/ 497682 h 542925"/>
              <a:gd name="connsiteX32" fmla="*/ 619125 w 2274094"/>
              <a:gd name="connsiteY32" fmla="*/ 471488 h 542925"/>
              <a:gd name="connsiteX33" fmla="*/ 669131 w 2274094"/>
              <a:gd name="connsiteY33" fmla="*/ 454819 h 542925"/>
              <a:gd name="connsiteX34" fmla="*/ 726281 w 2274094"/>
              <a:gd name="connsiteY34" fmla="*/ 440532 h 542925"/>
              <a:gd name="connsiteX35" fmla="*/ 823913 w 2274094"/>
              <a:gd name="connsiteY35" fmla="*/ 419100 h 542925"/>
              <a:gd name="connsiteX36" fmla="*/ 933450 w 2274094"/>
              <a:gd name="connsiteY36" fmla="*/ 397669 h 542925"/>
              <a:gd name="connsiteX37" fmla="*/ 1207294 w 2274094"/>
              <a:gd name="connsiteY37" fmla="*/ 345282 h 542925"/>
              <a:gd name="connsiteX38" fmla="*/ 1340644 w 2274094"/>
              <a:gd name="connsiteY38" fmla="*/ 316707 h 542925"/>
              <a:gd name="connsiteX39" fmla="*/ 1440656 w 2274094"/>
              <a:gd name="connsiteY39" fmla="*/ 302419 h 542925"/>
              <a:gd name="connsiteX40" fmla="*/ 1550194 w 2274094"/>
              <a:gd name="connsiteY40" fmla="*/ 288132 h 542925"/>
              <a:gd name="connsiteX41" fmla="*/ 1652588 w 2274094"/>
              <a:gd name="connsiteY41" fmla="*/ 278607 h 542925"/>
              <a:gd name="connsiteX42" fmla="*/ 1781175 w 2274094"/>
              <a:gd name="connsiteY42" fmla="*/ 271463 h 542925"/>
              <a:gd name="connsiteX43" fmla="*/ 1938338 w 2274094"/>
              <a:gd name="connsiteY43" fmla="*/ 269082 h 542925"/>
              <a:gd name="connsiteX44" fmla="*/ 2107406 w 2274094"/>
              <a:gd name="connsiteY44" fmla="*/ 269082 h 542925"/>
              <a:gd name="connsiteX45" fmla="*/ 2140744 w 2274094"/>
              <a:gd name="connsiteY45" fmla="*/ 269082 h 542925"/>
              <a:gd name="connsiteX46" fmla="*/ 2176463 w 2274094"/>
              <a:gd name="connsiteY46" fmla="*/ 261938 h 542925"/>
              <a:gd name="connsiteX47" fmla="*/ 2200275 w 2274094"/>
              <a:gd name="connsiteY47" fmla="*/ 254794 h 542925"/>
              <a:gd name="connsiteX48" fmla="*/ 2235994 w 2274094"/>
              <a:gd name="connsiteY48" fmla="*/ 240507 h 542925"/>
              <a:gd name="connsiteX49" fmla="*/ 2255044 w 2274094"/>
              <a:gd name="connsiteY49" fmla="*/ 230982 h 542925"/>
              <a:gd name="connsiteX50" fmla="*/ 2266950 w 2274094"/>
              <a:gd name="connsiteY50" fmla="*/ 216694 h 542925"/>
              <a:gd name="connsiteX51" fmla="*/ 2271713 w 2274094"/>
              <a:gd name="connsiteY51" fmla="*/ 207169 h 542925"/>
              <a:gd name="connsiteX52" fmla="*/ 2274094 w 2274094"/>
              <a:gd name="connsiteY52" fmla="*/ 192882 h 542925"/>
              <a:gd name="connsiteX53" fmla="*/ 2274094 w 2274094"/>
              <a:gd name="connsiteY53" fmla="*/ 180975 h 542925"/>
              <a:gd name="connsiteX54" fmla="*/ 2266950 w 2274094"/>
              <a:gd name="connsiteY54" fmla="*/ 164307 h 542925"/>
              <a:gd name="connsiteX55" fmla="*/ 2257425 w 2274094"/>
              <a:gd name="connsiteY55" fmla="*/ 150019 h 542925"/>
              <a:gd name="connsiteX56" fmla="*/ 2243138 w 2274094"/>
              <a:gd name="connsiteY56" fmla="*/ 135732 h 542925"/>
              <a:gd name="connsiteX57" fmla="*/ 2212181 w 2274094"/>
              <a:gd name="connsiteY57" fmla="*/ 109538 h 542925"/>
              <a:gd name="connsiteX58" fmla="*/ 2190750 w 2274094"/>
              <a:gd name="connsiteY58" fmla="*/ 95250 h 542925"/>
              <a:gd name="connsiteX59" fmla="*/ 2164556 w 2274094"/>
              <a:gd name="connsiteY59" fmla="*/ 80963 h 542925"/>
              <a:gd name="connsiteX60" fmla="*/ 2093119 w 2274094"/>
              <a:gd name="connsiteY60" fmla="*/ 54769 h 542925"/>
              <a:gd name="connsiteX61" fmla="*/ 1990725 w 2274094"/>
              <a:gd name="connsiteY61" fmla="*/ 21432 h 542925"/>
              <a:gd name="connsiteX62" fmla="*/ 1940719 w 2274094"/>
              <a:gd name="connsiteY62" fmla="*/ 7144 h 542925"/>
              <a:gd name="connsiteX63" fmla="*/ 1916906 w 2274094"/>
              <a:gd name="connsiteY63" fmla="*/ 0 h 542925"/>
              <a:gd name="connsiteX64" fmla="*/ 1895475 w 2274094"/>
              <a:gd name="connsiteY64" fmla="*/ 14288 h 542925"/>
              <a:gd name="connsiteX65" fmla="*/ 1847850 w 2274094"/>
              <a:gd name="connsiteY65" fmla="*/ 42863 h 542925"/>
              <a:gd name="connsiteX66" fmla="*/ 1785938 w 2274094"/>
              <a:gd name="connsiteY66" fmla="*/ 61913 h 542925"/>
              <a:gd name="connsiteX67" fmla="*/ 1733550 w 2274094"/>
              <a:gd name="connsiteY67" fmla="*/ 76200 h 542925"/>
              <a:gd name="connsiteX68" fmla="*/ 1597819 w 2274094"/>
              <a:gd name="connsiteY68" fmla="*/ 111919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274094" h="542925">
                <a:moveTo>
                  <a:pt x="1597819" y="111919"/>
                </a:moveTo>
                <a:lnTo>
                  <a:pt x="1483519" y="133350"/>
                </a:lnTo>
                <a:lnTo>
                  <a:pt x="1373981" y="150019"/>
                </a:lnTo>
                <a:lnTo>
                  <a:pt x="1290638" y="164307"/>
                </a:lnTo>
                <a:lnTo>
                  <a:pt x="1152525" y="183357"/>
                </a:lnTo>
                <a:lnTo>
                  <a:pt x="907256" y="228600"/>
                </a:lnTo>
                <a:lnTo>
                  <a:pt x="750094" y="257175"/>
                </a:lnTo>
                <a:lnTo>
                  <a:pt x="631031" y="276225"/>
                </a:lnTo>
                <a:lnTo>
                  <a:pt x="533400" y="288132"/>
                </a:lnTo>
                <a:lnTo>
                  <a:pt x="473869" y="290513"/>
                </a:lnTo>
                <a:lnTo>
                  <a:pt x="438150" y="288132"/>
                </a:lnTo>
                <a:lnTo>
                  <a:pt x="364331" y="276225"/>
                </a:lnTo>
                <a:lnTo>
                  <a:pt x="283369" y="261938"/>
                </a:lnTo>
                <a:lnTo>
                  <a:pt x="171450" y="235744"/>
                </a:lnTo>
                <a:lnTo>
                  <a:pt x="80963" y="209550"/>
                </a:lnTo>
                <a:lnTo>
                  <a:pt x="35719" y="190500"/>
                </a:lnTo>
                <a:lnTo>
                  <a:pt x="16669" y="188119"/>
                </a:lnTo>
                <a:lnTo>
                  <a:pt x="4763" y="190500"/>
                </a:lnTo>
                <a:lnTo>
                  <a:pt x="0" y="195263"/>
                </a:lnTo>
                <a:lnTo>
                  <a:pt x="2381" y="214313"/>
                </a:lnTo>
                <a:lnTo>
                  <a:pt x="11906" y="238125"/>
                </a:lnTo>
                <a:lnTo>
                  <a:pt x="52388" y="278607"/>
                </a:lnTo>
                <a:lnTo>
                  <a:pt x="207169" y="402432"/>
                </a:lnTo>
                <a:lnTo>
                  <a:pt x="266700" y="450057"/>
                </a:lnTo>
                <a:lnTo>
                  <a:pt x="307181" y="488157"/>
                </a:lnTo>
                <a:lnTo>
                  <a:pt x="330994" y="507207"/>
                </a:lnTo>
                <a:lnTo>
                  <a:pt x="354806" y="521494"/>
                </a:lnTo>
                <a:lnTo>
                  <a:pt x="381000" y="533400"/>
                </a:lnTo>
                <a:lnTo>
                  <a:pt x="404813" y="540544"/>
                </a:lnTo>
                <a:lnTo>
                  <a:pt x="421481" y="542925"/>
                </a:lnTo>
                <a:lnTo>
                  <a:pt x="461963" y="531019"/>
                </a:lnTo>
                <a:lnTo>
                  <a:pt x="552450" y="497682"/>
                </a:lnTo>
                <a:lnTo>
                  <a:pt x="619125" y="471488"/>
                </a:lnTo>
                <a:lnTo>
                  <a:pt x="669131" y="454819"/>
                </a:lnTo>
                <a:lnTo>
                  <a:pt x="726281" y="440532"/>
                </a:lnTo>
                <a:lnTo>
                  <a:pt x="823913" y="419100"/>
                </a:lnTo>
                <a:lnTo>
                  <a:pt x="933450" y="397669"/>
                </a:lnTo>
                <a:lnTo>
                  <a:pt x="1207294" y="345282"/>
                </a:lnTo>
                <a:lnTo>
                  <a:pt x="1340644" y="316707"/>
                </a:lnTo>
                <a:lnTo>
                  <a:pt x="1440656" y="302419"/>
                </a:lnTo>
                <a:lnTo>
                  <a:pt x="1550194" y="288132"/>
                </a:lnTo>
                <a:lnTo>
                  <a:pt x="1652588" y="278607"/>
                </a:lnTo>
                <a:lnTo>
                  <a:pt x="1781175" y="271463"/>
                </a:lnTo>
                <a:lnTo>
                  <a:pt x="1938338" y="269082"/>
                </a:lnTo>
                <a:lnTo>
                  <a:pt x="2107406" y="269082"/>
                </a:lnTo>
                <a:lnTo>
                  <a:pt x="2140744" y="269082"/>
                </a:lnTo>
                <a:lnTo>
                  <a:pt x="2176463" y="261938"/>
                </a:lnTo>
                <a:lnTo>
                  <a:pt x="2200275" y="254794"/>
                </a:lnTo>
                <a:lnTo>
                  <a:pt x="2235994" y="240507"/>
                </a:lnTo>
                <a:lnTo>
                  <a:pt x="2255044" y="230982"/>
                </a:lnTo>
                <a:lnTo>
                  <a:pt x="2266950" y="216694"/>
                </a:lnTo>
                <a:lnTo>
                  <a:pt x="2271713" y="207169"/>
                </a:lnTo>
                <a:lnTo>
                  <a:pt x="2274094" y="192882"/>
                </a:lnTo>
                <a:lnTo>
                  <a:pt x="2274094" y="180975"/>
                </a:lnTo>
                <a:lnTo>
                  <a:pt x="2266950" y="164307"/>
                </a:lnTo>
                <a:lnTo>
                  <a:pt x="2257425" y="150019"/>
                </a:lnTo>
                <a:lnTo>
                  <a:pt x="2243138" y="135732"/>
                </a:lnTo>
                <a:lnTo>
                  <a:pt x="2212181" y="109538"/>
                </a:lnTo>
                <a:lnTo>
                  <a:pt x="2190750" y="95250"/>
                </a:lnTo>
                <a:lnTo>
                  <a:pt x="2164556" y="80963"/>
                </a:lnTo>
                <a:lnTo>
                  <a:pt x="2093119" y="54769"/>
                </a:lnTo>
                <a:lnTo>
                  <a:pt x="1990725" y="21432"/>
                </a:lnTo>
                <a:lnTo>
                  <a:pt x="1940719" y="7144"/>
                </a:lnTo>
                <a:lnTo>
                  <a:pt x="1916906" y="0"/>
                </a:lnTo>
                <a:lnTo>
                  <a:pt x="1895475" y="14288"/>
                </a:lnTo>
                <a:lnTo>
                  <a:pt x="1847850" y="42863"/>
                </a:lnTo>
                <a:lnTo>
                  <a:pt x="1785938" y="61913"/>
                </a:lnTo>
                <a:lnTo>
                  <a:pt x="1733550" y="76200"/>
                </a:lnTo>
                <a:lnTo>
                  <a:pt x="1597819" y="111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EE059D92-4DC9-4D1C-B2AC-7EACD231F11C}"/>
              </a:ext>
            </a:extLst>
          </p:cNvPr>
          <p:cNvSpPr/>
          <p:nvPr/>
        </p:nvSpPr>
        <p:spPr>
          <a:xfrm>
            <a:off x="2652713" y="2249488"/>
            <a:ext cx="2393950" cy="530225"/>
          </a:xfrm>
          <a:custGeom>
            <a:avLst/>
            <a:gdLst>
              <a:gd name="connsiteX0" fmla="*/ 1664493 w 2393156"/>
              <a:gd name="connsiteY0" fmla="*/ 261938 h 528638"/>
              <a:gd name="connsiteX1" fmla="*/ 1516856 w 2393156"/>
              <a:gd name="connsiteY1" fmla="*/ 273844 h 528638"/>
              <a:gd name="connsiteX2" fmla="*/ 1345406 w 2393156"/>
              <a:gd name="connsiteY2" fmla="*/ 292894 h 528638"/>
              <a:gd name="connsiteX3" fmla="*/ 1212056 w 2393156"/>
              <a:gd name="connsiteY3" fmla="*/ 309563 h 528638"/>
              <a:gd name="connsiteX4" fmla="*/ 1073943 w 2393156"/>
              <a:gd name="connsiteY4" fmla="*/ 333375 h 528638"/>
              <a:gd name="connsiteX5" fmla="*/ 897731 w 2393156"/>
              <a:gd name="connsiteY5" fmla="*/ 373857 h 528638"/>
              <a:gd name="connsiteX6" fmla="*/ 742950 w 2393156"/>
              <a:gd name="connsiteY6" fmla="*/ 409575 h 528638"/>
              <a:gd name="connsiteX7" fmla="*/ 631031 w 2393156"/>
              <a:gd name="connsiteY7" fmla="*/ 433388 h 528638"/>
              <a:gd name="connsiteX8" fmla="*/ 533400 w 2393156"/>
              <a:gd name="connsiteY8" fmla="*/ 457200 h 528638"/>
              <a:gd name="connsiteX9" fmla="*/ 485775 w 2393156"/>
              <a:gd name="connsiteY9" fmla="*/ 469107 h 528638"/>
              <a:gd name="connsiteX10" fmla="*/ 440531 w 2393156"/>
              <a:gd name="connsiteY10" fmla="*/ 485775 h 528638"/>
              <a:gd name="connsiteX11" fmla="*/ 409575 w 2393156"/>
              <a:gd name="connsiteY11" fmla="*/ 502444 h 528638"/>
              <a:gd name="connsiteX12" fmla="*/ 383381 w 2393156"/>
              <a:gd name="connsiteY12" fmla="*/ 523875 h 528638"/>
              <a:gd name="connsiteX13" fmla="*/ 369093 w 2393156"/>
              <a:gd name="connsiteY13" fmla="*/ 528638 h 528638"/>
              <a:gd name="connsiteX14" fmla="*/ 347662 w 2393156"/>
              <a:gd name="connsiteY14" fmla="*/ 526257 h 528638"/>
              <a:gd name="connsiteX15" fmla="*/ 292893 w 2393156"/>
              <a:gd name="connsiteY15" fmla="*/ 504825 h 528638"/>
              <a:gd name="connsiteX16" fmla="*/ 254793 w 2393156"/>
              <a:gd name="connsiteY16" fmla="*/ 481013 h 528638"/>
              <a:gd name="connsiteX17" fmla="*/ 223837 w 2393156"/>
              <a:gd name="connsiteY17" fmla="*/ 452438 h 528638"/>
              <a:gd name="connsiteX18" fmla="*/ 185737 w 2393156"/>
              <a:gd name="connsiteY18" fmla="*/ 419100 h 528638"/>
              <a:gd name="connsiteX19" fmla="*/ 142875 w 2393156"/>
              <a:gd name="connsiteY19" fmla="*/ 376238 h 528638"/>
              <a:gd name="connsiteX20" fmla="*/ 95250 w 2393156"/>
              <a:gd name="connsiteY20" fmla="*/ 319088 h 528638"/>
              <a:gd name="connsiteX21" fmla="*/ 54768 w 2393156"/>
              <a:gd name="connsiteY21" fmla="*/ 271463 h 528638"/>
              <a:gd name="connsiteX22" fmla="*/ 19050 w 2393156"/>
              <a:gd name="connsiteY22" fmla="*/ 223838 h 528638"/>
              <a:gd name="connsiteX23" fmla="*/ 4762 w 2393156"/>
              <a:gd name="connsiteY23" fmla="*/ 200025 h 528638"/>
              <a:gd name="connsiteX24" fmla="*/ 0 w 2393156"/>
              <a:gd name="connsiteY24" fmla="*/ 183357 h 528638"/>
              <a:gd name="connsiteX25" fmla="*/ 0 w 2393156"/>
              <a:gd name="connsiteY25" fmla="*/ 173832 h 528638"/>
              <a:gd name="connsiteX26" fmla="*/ 7143 w 2393156"/>
              <a:gd name="connsiteY26" fmla="*/ 164307 h 528638"/>
              <a:gd name="connsiteX27" fmla="*/ 28575 w 2393156"/>
              <a:gd name="connsiteY27" fmla="*/ 161925 h 528638"/>
              <a:gd name="connsiteX28" fmla="*/ 76200 w 2393156"/>
              <a:gd name="connsiteY28" fmla="*/ 180975 h 528638"/>
              <a:gd name="connsiteX29" fmla="*/ 147637 w 2393156"/>
              <a:gd name="connsiteY29" fmla="*/ 226219 h 528638"/>
              <a:gd name="connsiteX30" fmla="*/ 209550 w 2393156"/>
              <a:gd name="connsiteY30" fmla="*/ 261938 h 528638"/>
              <a:gd name="connsiteX31" fmla="*/ 238125 w 2393156"/>
              <a:gd name="connsiteY31" fmla="*/ 271463 h 528638"/>
              <a:gd name="connsiteX32" fmla="*/ 276225 w 2393156"/>
              <a:gd name="connsiteY32" fmla="*/ 278607 h 528638"/>
              <a:gd name="connsiteX33" fmla="*/ 321468 w 2393156"/>
              <a:gd name="connsiteY33" fmla="*/ 283369 h 528638"/>
              <a:gd name="connsiteX34" fmla="*/ 366712 w 2393156"/>
              <a:gd name="connsiteY34" fmla="*/ 285750 h 528638"/>
              <a:gd name="connsiteX35" fmla="*/ 397668 w 2393156"/>
              <a:gd name="connsiteY35" fmla="*/ 285750 h 528638"/>
              <a:gd name="connsiteX36" fmla="*/ 411956 w 2393156"/>
              <a:gd name="connsiteY36" fmla="*/ 285750 h 528638"/>
              <a:gd name="connsiteX37" fmla="*/ 519112 w 2393156"/>
              <a:gd name="connsiteY37" fmla="*/ 261938 h 528638"/>
              <a:gd name="connsiteX38" fmla="*/ 707231 w 2393156"/>
              <a:gd name="connsiteY38" fmla="*/ 223838 h 528638"/>
              <a:gd name="connsiteX39" fmla="*/ 883443 w 2393156"/>
              <a:gd name="connsiteY39" fmla="*/ 190500 h 528638"/>
              <a:gd name="connsiteX40" fmla="*/ 1081087 w 2393156"/>
              <a:gd name="connsiteY40" fmla="*/ 152400 h 528638"/>
              <a:gd name="connsiteX41" fmla="*/ 1221581 w 2393156"/>
              <a:gd name="connsiteY41" fmla="*/ 126207 h 528638"/>
              <a:gd name="connsiteX42" fmla="*/ 1364456 w 2393156"/>
              <a:gd name="connsiteY42" fmla="*/ 109538 h 528638"/>
              <a:gd name="connsiteX43" fmla="*/ 1550193 w 2393156"/>
              <a:gd name="connsiteY43" fmla="*/ 95250 h 528638"/>
              <a:gd name="connsiteX44" fmla="*/ 1704975 w 2393156"/>
              <a:gd name="connsiteY44" fmla="*/ 78582 h 528638"/>
              <a:gd name="connsiteX45" fmla="*/ 1831181 w 2393156"/>
              <a:gd name="connsiteY45" fmla="*/ 64294 h 528638"/>
              <a:gd name="connsiteX46" fmla="*/ 1893093 w 2393156"/>
              <a:gd name="connsiteY46" fmla="*/ 54769 h 528638"/>
              <a:gd name="connsiteX47" fmla="*/ 1931193 w 2393156"/>
              <a:gd name="connsiteY47" fmla="*/ 45244 h 528638"/>
              <a:gd name="connsiteX48" fmla="*/ 1983581 w 2393156"/>
              <a:gd name="connsiteY48" fmla="*/ 28575 h 528638"/>
              <a:gd name="connsiteX49" fmla="*/ 2031206 w 2393156"/>
              <a:gd name="connsiteY49" fmla="*/ 9525 h 528638"/>
              <a:gd name="connsiteX50" fmla="*/ 2064543 w 2393156"/>
              <a:gd name="connsiteY50" fmla="*/ 0 h 528638"/>
              <a:gd name="connsiteX51" fmla="*/ 2107406 w 2393156"/>
              <a:gd name="connsiteY51" fmla="*/ 4763 h 528638"/>
              <a:gd name="connsiteX52" fmla="*/ 2202656 w 2393156"/>
              <a:gd name="connsiteY52" fmla="*/ 40482 h 528638"/>
              <a:gd name="connsiteX53" fmla="*/ 2266950 w 2393156"/>
              <a:gd name="connsiteY53" fmla="*/ 73819 h 528638"/>
              <a:gd name="connsiteX54" fmla="*/ 2338387 w 2393156"/>
              <a:gd name="connsiteY54" fmla="*/ 119063 h 528638"/>
              <a:gd name="connsiteX55" fmla="*/ 2376487 w 2393156"/>
              <a:gd name="connsiteY55" fmla="*/ 142875 h 528638"/>
              <a:gd name="connsiteX56" fmla="*/ 2388393 w 2393156"/>
              <a:gd name="connsiteY56" fmla="*/ 159544 h 528638"/>
              <a:gd name="connsiteX57" fmla="*/ 2393156 w 2393156"/>
              <a:gd name="connsiteY57" fmla="*/ 185738 h 528638"/>
              <a:gd name="connsiteX58" fmla="*/ 2393156 w 2393156"/>
              <a:gd name="connsiteY58" fmla="*/ 221457 h 528638"/>
              <a:gd name="connsiteX59" fmla="*/ 2383631 w 2393156"/>
              <a:gd name="connsiteY59" fmla="*/ 242888 h 528638"/>
              <a:gd name="connsiteX60" fmla="*/ 2359818 w 2393156"/>
              <a:gd name="connsiteY60" fmla="*/ 264319 h 528638"/>
              <a:gd name="connsiteX61" fmla="*/ 2319337 w 2393156"/>
              <a:gd name="connsiteY61" fmla="*/ 283369 h 528638"/>
              <a:gd name="connsiteX62" fmla="*/ 2295525 w 2393156"/>
              <a:gd name="connsiteY62" fmla="*/ 285750 h 528638"/>
              <a:gd name="connsiteX63" fmla="*/ 2197893 w 2393156"/>
              <a:gd name="connsiteY63" fmla="*/ 276225 h 528638"/>
              <a:gd name="connsiteX64" fmla="*/ 2021681 w 2393156"/>
              <a:gd name="connsiteY64" fmla="*/ 257175 h 528638"/>
              <a:gd name="connsiteX65" fmla="*/ 1890712 w 2393156"/>
              <a:gd name="connsiteY65" fmla="*/ 242888 h 528638"/>
              <a:gd name="connsiteX66" fmla="*/ 1664493 w 2393156"/>
              <a:gd name="connsiteY66" fmla="*/ 261938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393156" h="528638">
                <a:moveTo>
                  <a:pt x="1664493" y="261938"/>
                </a:moveTo>
                <a:lnTo>
                  <a:pt x="1516856" y="273844"/>
                </a:lnTo>
                <a:lnTo>
                  <a:pt x="1345406" y="292894"/>
                </a:lnTo>
                <a:lnTo>
                  <a:pt x="1212056" y="309563"/>
                </a:lnTo>
                <a:lnTo>
                  <a:pt x="1073943" y="333375"/>
                </a:lnTo>
                <a:lnTo>
                  <a:pt x="897731" y="373857"/>
                </a:lnTo>
                <a:lnTo>
                  <a:pt x="742950" y="409575"/>
                </a:lnTo>
                <a:lnTo>
                  <a:pt x="631031" y="433388"/>
                </a:lnTo>
                <a:lnTo>
                  <a:pt x="533400" y="457200"/>
                </a:lnTo>
                <a:lnTo>
                  <a:pt x="485775" y="469107"/>
                </a:lnTo>
                <a:lnTo>
                  <a:pt x="440531" y="485775"/>
                </a:lnTo>
                <a:lnTo>
                  <a:pt x="409575" y="502444"/>
                </a:lnTo>
                <a:lnTo>
                  <a:pt x="383381" y="523875"/>
                </a:lnTo>
                <a:lnTo>
                  <a:pt x="369093" y="528638"/>
                </a:lnTo>
                <a:lnTo>
                  <a:pt x="347662" y="526257"/>
                </a:lnTo>
                <a:lnTo>
                  <a:pt x="292893" y="504825"/>
                </a:lnTo>
                <a:lnTo>
                  <a:pt x="254793" y="481013"/>
                </a:lnTo>
                <a:lnTo>
                  <a:pt x="223837" y="452438"/>
                </a:lnTo>
                <a:lnTo>
                  <a:pt x="185737" y="419100"/>
                </a:lnTo>
                <a:lnTo>
                  <a:pt x="142875" y="376238"/>
                </a:lnTo>
                <a:lnTo>
                  <a:pt x="95250" y="319088"/>
                </a:lnTo>
                <a:lnTo>
                  <a:pt x="54768" y="271463"/>
                </a:lnTo>
                <a:lnTo>
                  <a:pt x="19050" y="223838"/>
                </a:lnTo>
                <a:lnTo>
                  <a:pt x="4762" y="200025"/>
                </a:lnTo>
                <a:lnTo>
                  <a:pt x="0" y="183357"/>
                </a:lnTo>
                <a:lnTo>
                  <a:pt x="0" y="173832"/>
                </a:lnTo>
                <a:lnTo>
                  <a:pt x="7143" y="164307"/>
                </a:lnTo>
                <a:lnTo>
                  <a:pt x="28575" y="161925"/>
                </a:lnTo>
                <a:lnTo>
                  <a:pt x="76200" y="180975"/>
                </a:lnTo>
                <a:lnTo>
                  <a:pt x="147637" y="226219"/>
                </a:lnTo>
                <a:lnTo>
                  <a:pt x="209550" y="261938"/>
                </a:lnTo>
                <a:lnTo>
                  <a:pt x="238125" y="271463"/>
                </a:lnTo>
                <a:lnTo>
                  <a:pt x="276225" y="278607"/>
                </a:lnTo>
                <a:lnTo>
                  <a:pt x="321468" y="283369"/>
                </a:lnTo>
                <a:lnTo>
                  <a:pt x="366712" y="285750"/>
                </a:lnTo>
                <a:lnTo>
                  <a:pt x="397668" y="285750"/>
                </a:lnTo>
                <a:lnTo>
                  <a:pt x="411956" y="285750"/>
                </a:lnTo>
                <a:lnTo>
                  <a:pt x="519112" y="261938"/>
                </a:lnTo>
                <a:lnTo>
                  <a:pt x="707231" y="223838"/>
                </a:lnTo>
                <a:lnTo>
                  <a:pt x="883443" y="190500"/>
                </a:lnTo>
                <a:lnTo>
                  <a:pt x="1081087" y="152400"/>
                </a:lnTo>
                <a:lnTo>
                  <a:pt x="1221581" y="126207"/>
                </a:lnTo>
                <a:lnTo>
                  <a:pt x="1364456" y="109538"/>
                </a:lnTo>
                <a:lnTo>
                  <a:pt x="1550193" y="95250"/>
                </a:lnTo>
                <a:lnTo>
                  <a:pt x="1704975" y="78582"/>
                </a:lnTo>
                <a:lnTo>
                  <a:pt x="1831181" y="64294"/>
                </a:lnTo>
                <a:lnTo>
                  <a:pt x="1893093" y="54769"/>
                </a:lnTo>
                <a:lnTo>
                  <a:pt x="1931193" y="45244"/>
                </a:lnTo>
                <a:lnTo>
                  <a:pt x="1983581" y="28575"/>
                </a:lnTo>
                <a:lnTo>
                  <a:pt x="2031206" y="9525"/>
                </a:lnTo>
                <a:lnTo>
                  <a:pt x="2064543" y="0"/>
                </a:lnTo>
                <a:lnTo>
                  <a:pt x="2107406" y="4763"/>
                </a:lnTo>
                <a:lnTo>
                  <a:pt x="2202656" y="40482"/>
                </a:lnTo>
                <a:lnTo>
                  <a:pt x="2266950" y="73819"/>
                </a:lnTo>
                <a:lnTo>
                  <a:pt x="2338387" y="119063"/>
                </a:lnTo>
                <a:lnTo>
                  <a:pt x="2376487" y="142875"/>
                </a:lnTo>
                <a:lnTo>
                  <a:pt x="2388393" y="159544"/>
                </a:lnTo>
                <a:lnTo>
                  <a:pt x="2393156" y="185738"/>
                </a:lnTo>
                <a:lnTo>
                  <a:pt x="2393156" y="221457"/>
                </a:lnTo>
                <a:lnTo>
                  <a:pt x="2383631" y="242888"/>
                </a:lnTo>
                <a:lnTo>
                  <a:pt x="2359818" y="264319"/>
                </a:lnTo>
                <a:lnTo>
                  <a:pt x="2319337" y="283369"/>
                </a:lnTo>
                <a:lnTo>
                  <a:pt x="2295525" y="285750"/>
                </a:lnTo>
                <a:lnTo>
                  <a:pt x="2197893" y="276225"/>
                </a:lnTo>
                <a:lnTo>
                  <a:pt x="2021681" y="257175"/>
                </a:lnTo>
                <a:lnTo>
                  <a:pt x="1890712" y="242888"/>
                </a:lnTo>
                <a:lnTo>
                  <a:pt x="1664493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9B7F73F9-5D1D-4FF6-88C4-236D2AECC1F1}"/>
              </a:ext>
            </a:extLst>
          </p:cNvPr>
          <p:cNvSpPr/>
          <p:nvPr/>
        </p:nvSpPr>
        <p:spPr>
          <a:xfrm>
            <a:off x="3113088" y="2982913"/>
            <a:ext cx="1662112" cy="1054100"/>
          </a:xfrm>
          <a:custGeom>
            <a:avLst/>
            <a:gdLst>
              <a:gd name="connsiteX0" fmla="*/ 773906 w 1662112"/>
              <a:gd name="connsiteY0" fmla="*/ 107157 h 1052513"/>
              <a:gd name="connsiteX1" fmla="*/ 595312 w 1662112"/>
              <a:gd name="connsiteY1" fmla="*/ 138113 h 1052513"/>
              <a:gd name="connsiteX2" fmla="*/ 361950 w 1662112"/>
              <a:gd name="connsiteY2" fmla="*/ 183357 h 1052513"/>
              <a:gd name="connsiteX3" fmla="*/ 166687 w 1662112"/>
              <a:gd name="connsiteY3" fmla="*/ 226219 h 1052513"/>
              <a:gd name="connsiteX4" fmla="*/ 0 w 1662112"/>
              <a:gd name="connsiteY4" fmla="*/ 261938 h 1052513"/>
              <a:gd name="connsiteX5" fmla="*/ 128587 w 1662112"/>
              <a:gd name="connsiteY5" fmla="*/ 402432 h 1052513"/>
              <a:gd name="connsiteX6" fmla="*/ 269081 w 1662112"/>
              <a:gd name="connsiteY6" fmla="*/ 359569 h 1052513"/>
              <a:gd name="connsiteX7" fmla="*/ 383381 w 1662112"/>
              <a:gd name="connsiteY7" fmla="*/ 326232 h 1052513"/>
              <a:gd name="connsiteX8" fmla="*/ 485775 w 1662112"/>
              <a:gd name="connsiteY8" fmla="*/ 302419 h 1052513"/>
              <a:gd name="connsiteX9" fmla="*/ 590550 w 1662112"/>
              <a:gd name="connsiteY9" fmla="*/ 278607 h 1052513"/>
              <a:gd name="connsiteX10" fmla="*/ 681037 w 1662112"/>
              <a:gd name="connsiteY10" fmla="*/ 261938 h 1052513"/>
              <a:gd name="connsiteX11" fmla="*/ 792956 w 1662112"/>
              <a:gd name="connsiteY11" fmla="*/ 242888 h 1052513"/>
              <a:gd name="connsiteX12" fmla="*/ 904875 w 1662112"/>
              <a:gd name="connsiteY12" fmla="*/ 228600 h 1052513"/>
              <a:gd name="connsiteX13" fmla="*/ 1042987 w 1662112"/>
              <a:gd name="connsiteY13" fmla="*/ 214313 h 1052513"/>
              <a:gd name="connsiteX14" fmla="*/ 1169194 w 1662112"/>
              <a:gd name="connsiteY14" fmla="*/ 204788 h 1052513"/>
              <a:gd name="connsiteX15" fmla="*/ 1245394 w 1662112"/>
              <a:gd name="connsiteY15" fmla="*/ 202407 h 1052513"/>
              <a:gd name="connsiteX16" fmla="*/ 1290637 w 1662112"/>
              <a:gd name="connsiteY16" fmla="*/ 202407 h 1052513"/>
              <a:gd name="connsiteX17" fmla="*/ 1309687 w 1662112"/>
              <a:gd name="connsiteY17" fmla="*/ 204788 h 1052513"/>
              <a:gd name="connsiteX18" fmla="*/ 1326356 w 1662112"/>
              <a:gd name="connsiteY18" fmla="*/ 211932 h 1052513"/>
              <a:gd name="connsiteX19" fmla="*/ 1338262 w 1662112"/>
              <a:gd name="connsiteY19" fmla="*/ 226219 h 1052513"/>
              <a:gd name="connsiteX20" fmla="*/ 1345406 w 1662112"/>
              <a:gd name="connsiteY20" fmla="*/ 245269 h 1052513"/>
              <a:gd name="connsiteX21" fmla="*/ 1343025 w 1662112"/>
              <a:gd name="connsiteY21" fmla="*/ 285750 h 1052513"/>
              <a:gd name="connsiteX22" fmla="*/ 1300162 w 1662112"/>
              <a:gd name="connsiteY22" fmla="*/ 526257 h 1052513"/>
              <a:gd name="connsiteX23" fmla="*/ 1250156 w 1662112"/>
              <a:gd name="connsiteY23" fmla="*/ 809625 h 1052513"/>
              <a:gd name="connsiteX24" fmla="*/ 1214437 w 1662112"/>
              <a:gd name="connsiteY24" fmla="*/ 959644 h 1052513"/>
              <a:gd name="connsiteX25" fmla="*/ 1221581 w 1662112"/>
              <a:gd name="connsiteY25" fmla="*/ 983457 h 1052513"/>
              <a:gd name="connsiteX26" fmla="*/ 1228725 w 1662112"/>
              <a:gd name="connsiteY26" fmla="*/ 997744 h 1052513"/>
              <a:gd name="connsiteX27" fmla="*/ 1240631 w 1662112"/>
              <a:gd name="connsiteY27" fmla="*/ 1021557 h 1052513"/>
              <a:gd name="connsiteX28" fmla="*/ 1252537 w 1662112"/>
              <a:gd name="connsiteY28" fmla="*/ 1035844 h 1052513"/>
              <a:gd name="connsiteX29" fmla="*/ 1266825 w 1662112"/>
              <a:gd name="connsiteY29" fmla="*/ 1045369 h 1052513"/>
              <a:gd name="connsiteX30" fmla="*/ 1278731 w 1662112"/>
              <a:gd name="connsiteY30" fmla="*/ 1050132 h 1052513"/>
              <a:gd name="connsiteX31" fmla="*/ 1295400 w 1662112"/>
              <a:gd name="connsiteY31" fmla="*/ 1052513 h 1052513"/>
              <a:gd name="connsiteX32" fmla="*/ 1321594 w 1662112"/>
              <a:gd name="connsiteY32" fmla="*/ 1042988 h 1052513"/>
              <a:gd name="connsiteX33" fmla="*/ 1350169 w 1662112"/>
              <a:gd name="connsiteY33" fmla="*/ 1023938 h 1052513"/>
              <a:gd name="connsiteX34" fmla="*/ 1376362 w 1662112"/>
              <a:gd name="connsiteY34" fmla="*/ 997744 h 1052513"/>
              <a:gd name="connsiteX35" fmla="*/ 1388269 w 1662112"/>
              <a:gd name="connsiteY35" fmla="*/ 978694 h 1052513"/>
              <a:gd name="connsiteX36" fmla="*/ 1423987 w 1662112"/>
              <a:gd name="connsiteY36" fmla="*/ 885825 h 1052513"/>
              <a:gd name="connsiteX37" fmla="*/ 1483519 w 1662112"/>
              <a:gd name="connsiteY37" fmla="*/ 719138 h 1052513"/>
              <a:gd name="connsiteX38" fmla="*/ 1533525 w 1662112"/>
              <a:gd name="connsiteY38" fmla="*/ 569119 h 1052513"/>
              <a:gd name="connsiteX39" fmla="*/ 1588294 w 1662112"/>
              <a:gd name="connsiteY39" fmla="*/ 400050 h 1052513"/>
              <a:gd name="connsiteX40" fmla="*/ 1609725 w 1662112"/>
              <a:gd name="connsiteY40" fmla="*/ 385763 h 1052513"/>
              <a:gd name="connsiteX41" fmla="*/ 1628775 w 1662112"/>
              <a:gd name="connsiteY41" fmla="*/ 369094 h 1052513"/>
              <a:gd name="connsiteX42" fmla="*/ 1647825 w 1662112"/>
              <a:gd name="connsiteY42" fmla="*/ 347663 h 1052513"/>
              <a:gd name="connsiteX43" fmla="*/ 1657350 w 1662112"/>
              <a:gd name="connsiteY43" fmla="*/ 326232 h 1052513"/>
              <a:gd name="connsiteX44" fmla="*/ 1662112 w 1662112"/>
              <a:gd name="connsiteY44" fmla="*/ 300038 h 1052513"/>
              <a:gd name="connsiteX45" fmla="*/ 1662112 w 1662112"/>
              <a:gd name="connsiteY45" fmla="*/ 278607 h 1052513"/>
              <a:gd name="connsiteX46" fmla="*/ 1654969 w 1662112"/>
              <a:gd name="connsiteY46" fmla="*/ 259557 h 1052513"/>
              <a:gd name="connsiteX47" fmla="*/ 1633537 w 1662112"/>
              <a:gd name="connsiteY47" fmla="*/ 223838 h 1052513"/>
              <a:gd name="connsiteX48" fmla="*/ 1569244 w 1662112"/>
              <a:gd name="connsiteY48" fmla="*/ 159544 h 1052513"/>
              <a:gd name="connsiteX49" fmla="*/ 1476375 w 1662112"/>
              <a:gd name="connsiteY49" fmla="*/ 78582 h 1052513"/>
              <a:gd name="connsiteX50" fmla="*/ 1421606 w 1662112"/>
              <a:gd name="connsiteY50" fmla="*/ 40482 h 1052513"/>
              <a:gd name="connsiteX51" fmla="*/ 1390650 w 1662112"/>
              <a:gd name="connsiteY51" fmla="*/ 21432 h 1052513"/>
              <a:gd name="connsiteX52" fmla="*/ 1352550 w 1662112"/>
              <a:gd name="connsiteY52" fmla="*/ 4763 h 1052513"/>
              <a:gd name="connsiteX53" fmla="*/ 1319212 w 1662112"/>
              <a:gd name="connsiteY53" fmla="*/ 0 h 1052513"/>
              <a:gd name="connsiteX54" fmla="*/ 1281112 w 1662112"/>
              <a:gd name="connsiteY54" fmla="*/ 11907 h 1052513"/>
              <a:gd name="connsiteX55" fmla="*/ 1190625 w 1662112"/>
              <a:gd name="connsiteY55" fmla="*/ 38100 h 1052513"/>
              <a:gd name="connsiteX56" fmla="*/ 1138237 w 1662112"/>
              <a:gd name="connsiteY56" fmla="*/ 47625 h 1052513"/>
              <a:gd name="connsiteX57" fmla="*/ 971550 w 1662112"/>
              <a:gd name="connsiteY57" fmla="*/ 73819 h 1052513"/>
              <a:gd name="connsiteX58" fmla="*/ 773906 w 1662112"/>
              <a:gd name="connsiteY58" fmla="*/ 107157 h 1052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662112" h="1052513">
                <a:moveTo>
                  <a:pt x="773906" y="107157"/>
                </a:moveTo>
                <a:lnTo>
                  <a:pt x="595312" y="138113"/>
                </a:lnTo>
                <a:lnTo>
                  <a:pt x="361950" y="183357"/>
                </a:lnTo>
                <a:lnTo>
                  <a:pt x="166687" y="226219"/>
                </a:lnTo>
                <a:lnTo>
                  <a:pt x="0" y="261938"/>
                </a:lnTo>
                <a:lnTo>
                  <a:pt x="128587" y="402432"/>
                </a:lnTo>
                <a:lnTo>
                  <a:pt x="269081" y="359569"/>
                </a:lnTo>
                <a:lnTo>
                  <a:pt x="383381" y="326232"/>
                </a:lnTo>
                <a:lnTo>
                  <a:pt x="485775" y="302419"/>
                </a:lnTo>
                <a:lnTo>
                  <a:pt x="590550" y="278607"/>
                </a:lnTo>
                <a:lnTo>
                  <a:pt x="681037" y="261938"/>
                </a:lnTo>
                <a:lnTo>
                  <a:pt x="792956" y="242888"/>
                </a:lnTo>
                <a:lnTo>
                  <a:pt x="904875" y="228600"/>
                </a:lnTo>
                <a:lnTo>
                  <a:pt x="1042987" y="214313"/>
                </a:lnTo>
                <a:lnTo>
                  <a:pt x="1169194" y="204788"/>
                </a:lnTo>
                <a:lnTo>
                  <a:pt x="1245394" y="202407"/>
                </a:lnTo>
                <a:lnTo>
                  <a:pt x="1290637" y="202407"/>
                </a:lnTo>
                <a:lnTo>
                  <a:pt x="1309687" y="204788"/>
                </a:lnTo>
                <a:lnTo>
                  <a:pt x="1326356" y="211932"/>
                </a:lnTo>
                <a:lnTo>
                  <a:pt x="1338262" y="226219"/>
                </a:lnTo>
                <a:lnTo>
                  <a:pt x="1345406" y="245269"/>
                </a:lnTo>
                <a:lnTo>
                  <a:pt x="1343025" y="285750"/>
                </a:lnTo>
                <a:lnTo>
                  <a:pt x="1300162" y="526257"/>
                </a:lnTo>
                <a:lnTo>
                  <a:pt x="1250156" y="809625"/>
                </a:lnTo>
                <a:lnTo>
                  <a:pt x="1214437" y="959644"/>
                </a:lnTo>
                <a:lnTo>
                  <a:pt x="1221581" y="983457"/>
                </a:lnTo>
                <a:lnTo>
                  <a:pt x="1228725" y="997744"/>
                </a:lnTo>
                <a:lnTo>
                  <a:pt x="1240631" y="1021557"/>
                </a:lnTo>
                <a:lnTo>
                  <a:pt x="1252537" y="1035844"/>
                </a:lnTo>
                <a:lnTo>
                  <a:pt x="1266825" y="1045369"/>
                </a:lnTo>
                <a:lnTo>
                  <a:pt x="1278731" y="1050132"/>
                </a:lnTo>
                <a:lnTo>
                  <a:pt x="1295400" y="1052513"/>
                </a:lnTo>
                <a:lnTo>
                  <a:pt x="1321594" y="1042988"/>
                </a:lnTo>
                <a:lnTo>
                  <a:pt x="1350169" y="1023938"/>
                </a:lnTo>
                <a:lnTo>
                  <a:pt x="1376362" y="997744"/>
                </a:lnTo>
                <a:lnTo>
                  <a:pt x="1388269" y="978694"/>
                </a:lnTo>
                <a:lnTo>
                  <a:pt x="1423987" y="885825"/>
                </a:lnTo>
                <a:lnTo>
                  <a:pt x="1483519" y="719138"/>
                </a:lnTo>
                <a:lnTo>
                  <a:pt x="1533525" y="569119"/>
                </a:lnTo>
                <a:lnTo>
                  <a:pt x="1588294" y="400050"/>
                </a:lnTo>
                <a:lnTo>
                  <a:pt x="1609725" y="385763"/>
                </a:lnTo>
                <a:lnTo>
                  <a:pt x="1628775" y="369094"/>
                </a:lnTo>
                <a:lnTo>
                  <a:pt x="1647825" y="347663"/>
                </a:lnTo>
                <a:lnTo>
                  <a:pt x="1657350" y="326232"/>
                </a:lnTo>
                <a:lnTo>
                  <a:pt x="1662112" y="300038"/>
                </a:lnTo>
                <a:lnTo>
                  <a:pt x="1662112" y="278607"/>
                </a:lnTo>
                <a:lnTo>
                  <a:pt x="1654969" y="259557"/>
                </a:lnTo>
                <a:lnTo>
                  <a:pt x="1633537" y="223838"/>
                </a:lnTo>
                <a:lnTo>
                  <a:pt x="1569244" y="159544"/>
                </a:lnTo>
                <a:lnTo>
                  <a:pt x="1476375" y="78582"/>
                </a:lnTo>
                <a:lnTo>
                  <a:pt x="1421606" y="40482"/>
                </a:lnTo>
                <a:lnTo>
                  <a:pt x="1390650" y="21432"/>
                </a:lnTo>
                <a:lnTo>
                  <a:pt x="1352550" y="4763"/>
                </a:lnTo>
                <a:lnTo>
                  <a:pt x="1319212" y="0"/>
                </a:lnTo>
                <a:lnTo>
                  <a:pt x="1281112" y="11907"/>
                </a:lnTo>
                <a:lnTo>
                  <a:pt x="1190625" y="38100"/>
                </a:lnTo>
                <a:lnTo>
                  <a:pt x="1138237" y="47625"/>
                </a:lnTo>
                <a:lnTo>
                  <a:pt x="971550" y="73819"/>
                </a:lnTo>
                <a:lnTo>
                  <a:pt x="773906" y="1071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FFDBCCF5-C040-4180-99F7-88AD18DAD434}"/>
              </a:ext>
            </a:extLst>
          </p:cNvPr>
          <p:cNvSpPr/>
          <p:nvPr/>
        </p:nvSpPr>
        <p:spPr>
          <a:xfrm>
            <a:off x="3375025" y="3760788"/>
            <a:ext cx="1058863" cy="333375"/>
          </a:xfrm>
          <a:custGeom>
            <a:avLst/>
            <a:gdLst>
              <a:gd name="connsiteX0" fmla="*/ 742950 w 1059657"/>
              <a:gd name="connsiteY0" fmla="*/ 33337 h 333375"/>
              <a:gd name="connsiteX1" fmla="*/ 531019 w 1059657"/>
              <a:gd name="connsiteY1" fmla="*/ 61912 h 333375"/>
              <a:gd name="connsiteX2" fmla="*/ 383382 w 1059657"/>
              <a:gd name="connsiteY2" fmla="*/ 83344 h 333375"/>
              <a:gd name="connsiteX3" fmla="*/ 261938 w 1059657"/>
              <a:gd name="connsiteY3" fmla="*/ 107156 h 333375"/>
              <a:gd name="connsiteX4" fmla="*/ 154782 w 1059657"/>
              <a:gd name="connsiteY4" fmla="*/ 130969 h 333375"/>
              <a:gd name="connsiteX5" fmla="*/ 0 w 1059657"/>
              <a:gd name="connsiteY5" fmla="*/ 176212 h 333375"/>
              <a:gd name="connsiteX6" fmla="*/ 30957 w 1059657"/>
              <a:gd name="connsiteY6" fmla="*/ 333375 h 333375"/>
              <a:gd name="connsiteX7" fmla="*/ 123825 w 1059657"/>
              <a:gd name="connsiteY7" fmla="*/ 302419 h 333375"/>
              <a:gd name="connsiteX8" fmla="*/ 197644 w 1059657"/>
              <a:gd name="connsiteY8" fmla="*/ 280987 h 333375"/>
              <a:gd name="connsiteX9" fmla="*/ 276225 w 1059657"/>
              <a:gd name="connsiteY9" fmla="*/ 261937 h 333375"/>
              <a:gd name="connsiteX10" fmla="*/ 369094 w 1059657"/>
              <a:gd name="connsiteY10" fmla="*/ 245269 h 333375"/>
              <a:gd name="connsiteX11" fmla="*/ 490538 w 1059657"/>
              <a:gd name="connsiteY11" fmla="*/ 221456 h 333375"/>
              <a:gd name="connsiteX12" fmla="*/ 645319 w 1059657"/>
              <a:gd name="connsiteY12" fmla="*/ 200025 h 333375"/>
              <a:gd name="connsiteX13" fmla="*/ 809625 w 1059657"/>
              <a:gd name="connsiteY13" fmla="*/ 185737 h 333375"/>
              <a:gd name="connsiteX14" fmla="*/ 1028700 w 1059657"/>
              <a:gd name="connsiteY14" fmla="*/ 183356 h 333375"/>
              <a:gd name="connsiteX15" fmla="*/ 1059657 w 1059657"/>
              <a:gd name="connsiteY15" fmla="*/ 0 h 333375"/>
              <a:gd name="connsiteX16" fmla="*/ 912019 w 1059657"/>
              <a:gd name="connsiteY16" fmla="*/ 14287 h 333375"/>
              <a:gd name="connsiteX17" fmla="*/ 742950 w 1059657"/>
              <a:gd name="connsiteY17" fmla="*/ 33337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59657" h="333375">
                <a:moveTo>
                  <a:pt x="742950" y="33337"/>
                </a:moveTo>
                <a:lnTo>
                  <a:pt x="531019" y="61912"/>
                </a:lnTo>
                <a:lnTo>
                  <a:pt x="383382" y="83344"/>
                </a:lnTo>
                <a:lnTo>
                  <a:pt x="261938" y="107156"/>
                </a:lnTo>
                <a:lnTo>
                  <a:pt x="154782" y="130969"/>
                </a:lnTo>
                <a:lnTo>
                  <a:pt x="0" y="176212"/>
                </a:lnTo>
                <a:lnTo>
                  <a:pt x="30957" y="333375"/>
                </a:lnTo>
                <a:lnTo>
                  <a:pt x="123825" y="302419"/>
                </a:lnTo>
                <a:lnTo>
                  <a:pt x="197644" y="280987"/>
                </a:lnTo>
                <a:lnTo>
                  <a:pt x="276225" y="261937"/>
                </a:lnTo>
                <a:lnTo>
                  <a:pt x="369094" y="245269"/>
                </a:lnTo>
                <a:lnTo>
                  <a:pt x="490538" y="221456"/>
                </a:lnTo>
                <a:lnTo>
                  <a:pt x="645319" y="200025"/>
                </a:lnTo>
                <a:lnTo>
                  <a:pt x="809625" y="185737"/>
                </a:lnTo>
                <a:lnTo>
                  <a:pt x="1028700" y="183356"/>
                </a:lnTo>
                <a:lnTo>
                  <a:pt x="1059657" y="0"/>
                </a:lnTo>
                <a:lnTo>
                  <a:pt x="912019" y="14287"/>
                </a:lnTo>
                <a:lnTo>
                  <a:pt x="742950" y="33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C7CA9E26-562F-4A3D-8084-68B8A7108B4D}"/>
              </a:ext>
            </a:extLst>
          </p:cNvPr>
          <p:cNvSpPr/>
          <p:nvPr/>
        </p:nvSpPr>
        <p:spPr>
          <a:xfrm rot="16200000">
            <a:off x="2850357" y="4775994"/>
            <a:ext cx="2097087" cy="447675"/>
          </a:xfrm>
          <a:custGeom>
            <a:avLst/>
            <a:gdLst>
              <a:gd name="connsiteX0" fmla="*/ 1373981 w 2097881"/>
              <a:gd name="connsiteY0" fmla="*/ 152400 h 447675"/>
              <a:gd name="connsiteX1" fmla="*/ 1133475 w 2097881"/>
              <a:gd name="connsiteY1" fmla="*/ 142875 h 447675"/>
              <a:gd name="connsiteX2" fmla="*/ 985837 w 2097881"/>
              <a:gd name="connsiteY2" fmla="*/ 135731 h 447675"/>
              <a:gd name="connsiteX3" fmla="*/ 838200 w 2097881"/>
              <a:gd name="connsiteY3" fmla="*/ 128588 h 447675"/>
              <a:gd name="connsiteX4" fmla="*/ 683418 w 2097881"/>
              <a:gd name="connsiteY4" fmla="*/ 119063 h 447675"/>
              <a:gd name="connsiteX5" fmla="*/ 576262 w 2097881"/>
              <a:gd name="connsiteY5" fmla="*/ 111919 h 447675"/>
              <a:gd name="connsiteX6" fmla="*/ 531018 w 2097881"/>
              <a:gd name="connsiteY6" fmla="*/ 104775 h 447675"/>
              <a:gd name="connsiteX7" fmla="*/ 38100 w 2097881"/>
              <a:gd name="connsiteY7" fmla="*/ 121444 h 447675"/>
              <a:gd name="connsiteX8" fmla="*/ 19050 w 2097881"/>
              <a:gd name="connsiteY8" fmla="*/ 133350 h 447675"/>
              <a:gd name="connsiteX9" fmla="*/ 9525 w 2097881"/>
              <a:gd name="connsiteY9" fmla="*/ 145256 h 447675"/>
              <a:gd name="connsiteX10" fmla="*/ 4762 w 2097881"/>
              <a:gd name="connsiteY10" fmla="*/ 154781 h 447675"/>
              <a:gd name="connsiteX11" fmla="*/ 0 w 2097881"/>
              <a:gd name="connsiteY11" fmla="*/ 169069 h 447675"/>
              <a:gd name="connsiteX12" fmla="*/ 4762 w 2097881"/>
              <a:gd name="connsiteY12" fmla="*/ 190500 h 447675"/>
              <a:gd name="connsiteX13" fmla="*/ 21431 w 2097881"/>
              <a:gd name="connsiteY13" fmla="*/ 209550 h 447675"/>
              <a:gd name="connsiteX14" fmla="*/ 45243 w 2097881"/>
              <a:gd name="connsiteY14" fmla="*/ 228600 h 447675"/>
              <a:gd name="connsiteX15" fmla="*/ 97631 w 2097881"/>
              <a:gd name="connsiteY15" fmla="*/ 257175 h 447675"/>
              <a:gd name="connsiteX16" fmla="*/ 152400 w 2097881"/>
              <a:gd name="connsiteY16" fmla="*/ 283369 h 447675"/>
              <a:gd name="connsiteX17" fmla="*/ 207168 w 2097881"/>
              <a:gd name="connsiteY17" fmla="*/ 307181 h 447675"/>
              <a:gd name="connsiteX18" fmla="*/ 264318 w 2097881"/>
              <a:gd name="connsiteY18" fmla="*/ 323850 h 447675"/>
              <a:gd name="connsiteX19" fmla="*/ 304800 w 2097881"/>
              <a:gd name="connsiteY19" fmla="*/ 333375 h 447675"/>
              <a:gd name="connsiteX20" fmla="*/ 345281 w 2097881"/>
              <a:gd name="connsiteY20" fmla="*/ 342900 h 447675"/>
              <a:gd name="connsiteX21" fmla="*/ 411956 w 2097881"/>
              <a:gd name="connsiteY21" fmla="*/ 352425 h 447675"/>
              <a:gd name="connsiteX22" fmla="*/ 490537 w 2097881"/>
              <a:gd name="connsiteY22" fmla="*/ 354806 h 447675"/>
              <a:gd name="connsiteX23" fmla="*/ 578643 w 2097881"/>
              <a:gd name="connsiteY23" fmla="*/ 352425 h 447675"/>
              <a:gd name="connsiteX24" fmla="*/ 778668 w 2097881"/>
              <a:gd name="connsiteY24" fmla="*/ 347663 h 447675"/>
              <a:gd name="connsiteX25" fmla="*/ 985837 w 2097881"/>
              <a:gd name="connsiteY25" fmla="*/ 350044 h 447675"/>
              <a:gd name="connsiteX26" fmla="*/ 1195387 w 2097881"/>
              <a:gd name="connsiteY26" fmla="*/ 354806 h 447675"/>
              <a:gd name="connsiteX27" fmla="*/ 1431131 w 2097881"/>
              <a:gd name="connsiteY27" fmla="*/ 366713 h 447675"/>
              <a:gd name="connsiteX28" fmla="*/ 1614487 w 2097881"/>
              <a:gd name="connsiteY28" fmla="*/ 376238 h 447675"/>
              <a:gd name="connsiteX29" fmla="*/ 1638300 w 2097881"/>
              <a:gd name="connsiteY29" fmla="*/ 381000 h 447675"/>
              <a:gd name="connsiteX30" fmla="*/ 1657350 w 2097881"/>
              <a:gd name="connsiteY30" fmla="*/ 404813 h 447675"/>
              <a:gd name="connsiteX31" fmla="*/ 1681162 w 2097881"/>
              <a:gd name="connsiteY31" fmla="*/ 426244 h 447675"/>
              <a:gd name="connsiteX32" fmla="*/ 1697831 w 2097881"/>
              <a:gd name="connsiteY32" fmla="*/ 435769 h 447675"/>
              <a:gd name="connsiteX33" fmla="*/ 1728787 w 2097881"/>
              <a:gd name="connsiteY33" fmla="*/ 445294 h 447675"/>
              <a:gd name="connsiteX34" fmla="*/ 1747837 w 2097881"/>
              <a:gd name="connsiteY34" fmla="*/ 447675 h 447675"/>
              <a:gd name="connsiteX35" fmla="*/ 1769268 w 2097881"/>
              <a:gd name="connsiteY35" fmla="*/ 440531 h 447675"/>
              <a:gd name="connsiteX36" fmla="*/ 1800225 w 2097881"/>
              <a:gd name="connsiteY36" fmla="*/ 416719 h 447675"/>
              <a:gd name="connsiteX37" fmla="*/ 1824037 w 2097881"/>
              <a:gd name="connsiteY37" fmla="*/ 390525 h 447675"/>
              <a:gd name="connsiteX38" fmla="*/ 1869281 w 2097881"/>
              <a:gd name="connsiteY38" fmla="*/ 345281 h 447675"/>
              <a:gd name="connsiteX39" fmla="*/ 1955006 w 2097881"/>
              <a:gd name="connsiteY39" fmla="*/ 259556 h 447675"/>
              <a:gd name="connsiteX40" fmla="*/ 2097881 w 2097881"/>
              <a:gd name="connsiteY40" fmla="*/ 119063 h 447675"/>
              <a:gd name="connsiteX41" fmla="*/ 2066925 w 2097881"/>
              <a:gd name="connsiteY41" fmla="*/ 0 h 447675"/>
              <a:gd name="connsiteX42" fmla="*/ 2009775 w 2097881"/>
              <a:gd name="connsiteY42" fmla="*/ 71438 h 447675"/>
              <a:gd name="connsiteX43" fmla="*/ 1976437 w 2097881"/>
              <a:gd name="connsiteY43" fmla="*/ 104775 h 447675"/>
              <a:gd name="connsiteX44" fmla="*/ 1962150 w 2097881"/>
              <a:gd name="connsiteY44" fmla="*/ 116681 h 447675"/>
              <a:gd name="connsiteX45" fmla="*/ 1926431 w 2097881"/>
              <a:gd name="connsiteY45" fmla="*/ 130969 h 447675"/>
              <a:gd name="connsiteX46" fmla="*/ 1862137 w 2097881"/>
              <a:gd name="connsiteY46" fmla="*/ 142875 h 447675"/>
              <a:gd name="connsiteX47" fmla="*/ 1785937 w 2097881"/>
              <a:gd name="connsiteY47" fmla="*/ 150019 h 447675"/>
              <a:gd name="connsiteX48" fmla="*/ 1707356 w 2097881"/>
              <a:gd name="connsiteY48" fmla="*/ 154781 h 447675"/>
              <a:gd name="connsiteX49" fmla="*/ 1566862 w 2097881"/>
              <a:gd name="connsiteY49" fmla="*/ 157163 h 447675"/>
              <a:gd name="connsiteX50" fmla="*/ 1373981 w 2097881"/>
              <a:gd name="connsiteY50" fmla="*/ 152400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97881" h="447675">
                <a:moveTo>
                  <a:pt x="1373981" y="152400"/>
                </a:moveTo>
                <a:lnTo>
                  <a:pt x="1133475" y="142875"/>
                </a:lnTo>
                <a:lnTo>
                  <a:pt x="985837" y="135731"/>
                </a:lnTo>
                <a:lnTo>
                  <a:pt x="838200" y="128588"/>
                </a:lnTo>
                <a:lnTo>
                  <a:pt x="683418" y="119063"/>
                </a:lnTo>
                <a:lnTo>
                  <a:pt x="576262" y="111919"/>
                </a:lnTo>
                <a:lnTo>
                  <a:pt x="531018" y="104775"/>
                </a:lnTo>
                <a:lnTo>
                  <a:pt x="38100" y="121444"/>
                </a:lnTo>
                <a:lnTo>
                  <a:pt x="19050" y="133350"/>
                </a:lnTo>
                <a:lnTo>
                  <a:pt x="9525" y="145256"/>
                </a:lnTo>
                <a:lnTo>
                  <a:pt x="4762" y="154781"/>
                </a:lnTo>
                <a:lnTo>
                  <a:pt x="0" y="169069"/>
                </a:lnTo>
                <a:lnTo>
                  <a:pt x="4762" y="190500"/>
                </a:lnTo>
                <a:lnTo>
                  <a:pt x="21431" y="209550"/>
                </a:lnTo>
                <a:lnTo>
                  <a:pt x="45243" y="228600"/>
                </a:lnTo>
                <a:lnTo>
                  <a:pt x="97631" y="257175"/>
                </a:lnTo>
                <a:lnTo>
                  <a:pt x="152400" y="283369"/>
                </a:lnTo>
                <a:lnTo>
                  <a:pt x="207168" y="307181"/>
                </a:lnTo>
                <a:lnTo>
                  <a:pt x="264318" y="323850"/>
                </a:lnTo>
                <a:lnTo>
                  <a:pt x="304800" y="333375"/>
                </a:lnTo>
                <a:lnTo>
                  <a:pt x="345281" y="342900"/>
                </a:lnTo>
                <a:lnTo>
                  <a:pt x="411956" y="352425"/>
                </a:lnTo>
                <a:lnTo>
                  <a:pt x="490537" y="354806"/>
                </a:lnTo>
                <a:lnTo>
                  <a:pt x="578643" y="352425"/>
                </a:lnTo>
                <a:lnTo>
                  <a:pt x="778668" y="347663"/>
                </a:lnTo>
                <a:lnTo>
                  <a:pt x="985837" y="350044"/>
                </a:lnTo>
                <a:lnTo>
                  <a:pt x="1195387" y="354806"/>
                </a:lnTo>
                <a:lnTo>
                  <a:pt x="1431131" y="366713"/>
                </a:lnTo>
                <a:lnTo>
                  <a:pt x="1614487" y="376238"/>
                </a:lnTo>
                <a:lnTo>
                  <a:pt x="1638300" y="381000"/>
                </a:lnTo>
                <a:lnTo>
                  <a:pt x="1657350" y="404813"/>
                </a:lnTo>
                <a:lnTo>
                  <a:pt x="1681162" y="426244"/>
                </a:lnTo>
                <a:lnTo>
                  <a:pt x="1697831" y="435769"/>
                </a:lnTo>
                <a:lnTo>
                  <a:pt x="1728787" y="445294"/>
                </a:lnTo>
                <a:lnTo>
                  <a:pt x="1747837" y="447675"/>
                </a:lnTo>
                <a:lnTo>
                  <a:pt x="1769268" y="440531"/>
                </a:lnTo>
                <a:lnTo>
                  <a:pt x="1800225" y="416719"/>
                </a:lnTo>
                <a:lnTo>
                  <a:pt x="1824037" y="390525"/>
                </a:lnTo>
                <a:lnTo>
                  <a:pt x="1869281" y="345281"/>
                </a:lnTo>
                <a:lnTo>
                  <a:pt x="1955006" y="259556"/>
                </a:lnTo>
                <a:lnTo>
                  <a:pt x="2097881" y="119063"/>
                </a:lnTo>
                <a:lnTo>
                  <a:pt x="2066925" y="0"/>
                </a:lnTo>
                <a:lnTo>
                  <a:pt x="2009775" y="71438"/>
                </a:lnTo>
                <a:lnTo>
                  <a:pt x="1976437" y="104775"/>
                </a:lnTo>
                <a:lnTo>
                  <a:pt x="1962150" y="116681"/>
                </a:lnTo>
                <a:lnTo>
                  <a:pt x="1926431" y="130969"/>
                </a:lnTo>
                <a:lnTo>
                  <a:pt x="1862137" y="142875"/>
                </a:lnTo>
                <a:lnTo>
                  <a:pt x="1785937" y="150019"/>
                </a:lnTo>
                <a:lnTo>
                  <a:pt x="1707356" y="154781"/>
                </a:lnTo>
                <a:lnTo>
                  <a:pt x="1566862" y="157163"/>
                </a:lnTo>
                <a:lnTo>
                  <a:pt x="1373981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4A2B269A-B156-4830-902D-11D5B1070135}"/>
              </a:ext>
            </a:extLst>
          </p:cNvPr>
          <p:cNvSpPr/>
          <p:nvPr/>
        </p:nvSpPr>
        <p:spPr>
          <a:xfrm rot="16200000">
            <a:off x="3264693" y="5457032"/>
            <a:ext cx="620713" cy="552450"/>
          </a:xfrm>
          <a:custGeom>
            <a:avLst/>
            <a:gdLst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481013 w 621506"/>
              <a:gd name="connsiteY28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33400 w 621506"/>
              <a:gd name="connsiteY28" fmla="*/ 76200 h 552450"/>
              <a:gd name="connsiteX29" fmla="*/ 481013 w 621506"/>
              <a:gd name="connsiteY29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33400 w 621506"/>
              <a:gd name="connsiteY28" fmla="*/ 76200 h 552450"/>
              <a:gd name="connsiteX29" fmla="*/ 502444 w 621506"/>
              <a:gd name="connsiteY29" fmla="*/ 114300 h 552450"/>
              <a:gd name="connsiteX30" fmla="*/ 481013 w 621506"/>
              <a:gd name="connsiteY30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02444 w 621506"/>
              <a:gd name="connsiteY28" fmla="*/ 114300 h 552450"/>
              <a:gd name="connsiteX29" fmla="*/ 481013 w 621506"/>
              <a:gd name="connsiteY29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26256 w 621506"/>
              <a:gd name="connsiteY28" fmla="*/ 80962 h 552450"/>
              <a:gd name="connsiteX29" fmla="*/ 502444 w 621506"/>
              <a:gd name="connsiteY29" fmla="*/ 114300 h 552450"/>
              <a:gd name="connsiteX30" fmla="*/ 481013 w 621506"/>
              <a:gd name="connsiteY30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26256 w 621506"/>
              <a:gd name="connsiteY28" fmla="*/ 80962 h 552450"/>
              <a:gd name="connsiteX29" fmla="*/ 481013 w 621506"/>
              <a:gd name="connsiteY29" fmla="*/ 150018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21506" h="552450">
                <a:moveTo>
                  <a:pt x="481013" y="150018"/>
                </a:moveTo>
                <a:lnTo>
                  <a:pt x="431006" y="211931"/>
                </a:lnTo>
                <a:lnTo>
                  <a:pt x="392906" y="254793"/>
                </a:lnTo>
                <a:lnTo>
                  <a:pt x="338138" y="311943"/>
                </a:lnTo>
                <a:lnTo>
                  <a:pt x="271463" y="361950"/>
                </a:lnTo>
                <a:lnTo>
                  <a:pt x="166688" y="423862"/>
                </a:lnTo>
                <a:lnTo>
                  <a:pt x="85725" y="466725"/>
                </a:lnTo>
                <a:lnTo>
                  <a:pt x="30956" y="497681"/>
                </a:lnTo>
                <a:lnTo>
                  <a:pt x="7144" y="519112"/>
                </a:lnTo>
                <a:lnTo>
                  <a:pt x="0" y="552450"/>
                </a:lnTo>
                <a:lnTo>
                  <a:pt x="621506" y="495300"/>
                </a:lnTo>
                <a:lnTo>
                  <a:pt x="571500" y="488156"/>
                </a:lnTo>
                <a:lnTo>
                  <a:pt x="528638" y="478631"/>
                </a:lnTo>
                <a:lnTo>
                  <a:pt x="509588" y="469106"/>
                </a:lnTo>
                <a:lnTo>
                  <a:pt x="497681" y="454818"/>
                </a:lnTo>
                <a:lnTo>
                  <a:pt x="490538" y="440531"/>
                </a:lnTo>
                <a:lnTo>
                  <a:pt x="488156" y="421481"/>
                </a:lnTo>
                <a:lnTo>
                  <a:pt x="490538" y="395287"/>
                </a:lnTo>
                <a:lnTo>
                  <a:pt x="500063" y="335756"/>
                </a:lnTo>
                <a:lnTo>
                  <a:pt x="514350" y="280987"/>
                </a:lnTo>
                <a:lnTo>
                  <a:pt x="547688" y="190500"/>
                </a:lnTo>
                <a:lnTo>
                  <a:pt x="588169" y="97631"/>
                </a:lnTo>
                <a:lnTo>
                  <a:pt x="611981" y="38100"/>
                </a:lnTo>
                <a:lnTo>
                  <a:pt x="614363" y="11906"/>
                </a:lnTo>
                <a:lnTo>
                  <a:pt x="614363" y="4762"/>
                </a:lnTo>
                <a:lnTo>
                  <a:pt x="609600" y="0"/>
                </a:lnTo>
                <a:lnTo>
                  <a:pt x="592931" y="9525"/>
                </a:lnTo>
                <a:lnTo>
                  <a:pt x="566738" y="30956"/>
                </a:lnTo>
                <a:cubicBezTo>
                  <a:pt x="555626" y="42862"/>
                  <a:pt x="540543" y="61118"/>
                  <a:pt x="526256" y="80962"/>
                </a:cubicBezTo>
                <a:cubicBezTo>
                  <a:pt x="511969" y="100806"/>
                  <a:pt x="496888" y="128190"/>
                  <a:pt x="481013" y="1500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5E44B95D-3DDB-4DF5-A3BA-272130686EA9}"/>
              </a:ext>
            </a:extLst>
          </p:cNvPr>
          <p:cNvSpPr/>
          <p:nvPr/>
        </p:nvSpPr>
        <p:spPr>
          <a:xfrm rot="16200000">
            <a:off x="3117056" y="2788444"/>
            <a:ext cx="4149725" cy="1766888"/>
          </a:xfrm>
          <a:custGeom>
            <a:avLst/>
            <a:gdLst>
              <a:gd name="connsiteX0" fmla="*/ 2311494 w 4150492"/>
              <a:gd name="connsiteY0" fmla="*/ 1329110 h 1767614"/>
              <a:gd name="connsiteX1" fmla="*/ 2185722 w 4150492"/>
              <a:gd name="connsiteY1" fmla="*/ 1305315 h 1767614"/>
              <a:gd name="connsiteX2" fmla="*/ 2042953 w 4150492"/>
              <a:gd name="connsiteY2" fmla="*/ 1274722 h 1767614"/>
              <a:gd name="connsiteX3" fmla="*/ 1862793 w 4150492"/>
              <a:gd name="connsiteY3" fmla="*/ 1227132 h 1767614"/>
              <a:gd name="connsiteX4" fmla="*/ 1771013 w 4150492"/>
              <a:gd name="connsiteY4" fmla="*/ 1199938 h 1767614"/>
              <a:gd name="connsiteX5" fmla="*/ 1648639 w 4150492"/>
              <a:gd name="connsiteY5" fmla="*/ 1159147 h 1767614"/>
              <a:gd name="connsiteX6" fmla="*/ 1509270 w 4150492"/>
              <a:gd name="connsiteY6" fmla="*/ 1108158 h 1767614"/>
              <a:gd name="connsiteX7" fmla="*/ 1356303 w 4150492"/>
              <a:gd name="connsiteY7" fmla="*/ 1040173 h 1767614"/>
              <a:gd name="connsiteX8" fmla="*/ 1250926 w 4150492"/>
              <a:gd name="connsiteY8" fmla="*/ 989184 h 1767614"/>
              <a:gd name="connsiteX9" fmla="*/ 1165945 w 4150492"/>
              <a:gd name="connsiteY9" fmla="*/ 944994 h 1767614"/>
              <a:gd name="connsiteX10" fmla="*/ 1046971 w 4150492"/>
              <a:gd name="connsiteY10" fmla="*/ 877009 h 1767614"/>
              <a:gd name="connsiteX11" fmla="*/ 938195 w 4150492"/>
              <a:gd name="connsiteY11" fmla="*/ 812423 h 1767614"/>
              <a:gd name="connsiteX12" fmla="*/ 819221 w 4150492"/>
              <a:gd name="connsiteY12" fmla="*/ 734240 h 1767614"/>
              <a:gd name="connsiteX13" fmla="*/ 720642 w 4150492"/>
              <a:gd name="connsiteY13" fmla="*/ 662855 h 1767614"/>
              <a:gd name="connsiteX14" fmla="*/ 615265 w 4150492"/>
              <a:gd name="connsiteY14" fmla="*/ 584673 h 1767614"/>
              <a:gd name="connsiteX15" fmla="*/ 492892 w 4150492"/>
              <a:gd name="connsiteY15" fmla="*/ 479296 h 1767614"/>
              <a:gd name="connsiteX16" fmla="*/ 384116 w 4150492"/>
              <a:gd name="connsiteY16" fmla="*/ 377318 h 1767614"/>
              <a:gd name="connsiteX17" fmla="*/ 282138 w 4150492"/>
              <a:gd name="connsiteY17" fmla="*/ 271941 h 1767614"/>
              <a:gd name="connsiteX18" fmla="*/ 197157 w 4150492"/>
              <a:gd name="connsiteY18" fmla="*/ 180161 h 1767614"/>
              <a:gd name="connsiteX19" fmla="*/ 125772 w 4150492"/>
              <a:gd name="connsiteY19" fmla="*/ 95180 h 1767614"/>
              <a:gd name="connsiteX20" fmla="*/ 71384 w 4150492"/>
              <a:gd name="connsiteY20" fmla="*/ 23795 h 1767614"/>
              <a:gd name="connsiteX21" fmla="*/ 61187 w 4150492"/>
              <a:gd name="connsiteY21" fmla="*/ 13597 h 1767614"/>
              <a:gd name="connsiteX22" fmla="*/ 40791 w 4150492"/>
              <a:gd name="connsiteY22" fmla="*/ 0 h 1767614"/>
              <a:gd name="connsiteX23" fmla="*/ 20395 w 4150492"/>
              <a:gd name="connsiteY23" fmla="*/ 0 h 1767614"/>
              <a:gd name="connsiteX24" fmla="*/ 6798 w 4150492"/>
              <a:gd name="connsiteY24" fmla="*/ 0 h 1767614"/>
              <a:gd name="connsiteX25" fmla="*/ 0 w 4150492"/>
              <a:gd name="connsiteY25" fmla="*/ 6799 h 1767614"/>
              <a:gd name="connsiteX26" fmla="*/ 0 w 4150492"/>
              <a:gd name="connsiteY26" fmla="*/ 20396 h 1767614"/>
              <a:gd name="connsiteX27" fmla="*/ 13597 w 4150492"/>
              <a:gd name="connsiteY27" fmla="*/ 54389 h 1767614"/>
              <a:gd name="connsiteX28" fmla="*/ 88381 w 4150492"/>
              <a:gd name="connsiteY28" fmla="*/ 169963 h 1767614"/>
              <a:gd name="connsiteX29" fmla="*/ 132571 w 4150492"/>
              <a:gd name="connsiteY29" fmla="*/ 234549 h 1767614"/>
              <a:gd name="connsiteX30" fmla="*/ 231149 w 4150492"/>
              <a:gd name="connsiteY30" fmla="*/ 363721 h 1767614"/>
              <a:gd name="connsiteX31" fmla="*/ 319530 w 4150492"/>
              <a:gd name="connsiteY31" fmla="*/ 475896 h 1767614"/>
              <a:gd name="connsiteX32" fmla="*/ 421508 w 4150492"/>
              <a:gd name="connsiteY32" fmla="*/ 588072 h 1767614"/>
              <a:gd name="connsiteX33" fmla="*/ 506489 w 4150492"/>
              <a:gd name="connsiteY33" fmla="*/ 676452 h 1767614"/>
              <a:gd name="connsiteX34" fmla="*/ 588071 w 4150492"/>
              <a:gd name="connsiteY34" fmla="*/ 751236 h 1767614"/>
              <a:gd name="connsiteX35" fmla="*/ 679851 w 4150492"/>
              <a:gd name="connsiteY35" fmla="*/ 829419 h 1767614"/>
              <a:gd name="connsiteX36" fmla="*/ 781829 w 4150492"/>
              <a:gd name="connsiteY36" fmla="*/ 904203 h 1767614"/>
              <a:gd name="connsiteX37" fmla="*/ 904202 w 4150492"/>
              <a:gd name="connsiteY37" fmla="*/ 992583 h 1767614"/>
              <a:gd name="connsiteX38" fmla="*/ 1029975 w 4150492"/>
              <a:gd name="connsiteY38" fmla="*/ 1077565 h 1767614"/>
              <a:gd name="connsiteX39" fmla="*/ 1193139 w 4150492"/>
              <a:gd name="connsiteY39" fmla="*/ 1172744 h 1767614"/>
              <a:gd name="connsiteX40" fmla="*/ 1366501 w 4150492"/>
              <a:gd name="connsiteY40" fmla="*/ 1261125 h 1767614"/>
              <a:gd name="connsiteX41" fmla="*/ 1536464 w 4150492"/>
              <a:gd name="connsiteY41" fmla="*/ 1332509 h 1767614"/>
              <a:gd name="connsiteX42" fmla="*/ 1669035 w 4150492"/>
              <a:gd name="connsiteY42" fmla="*/ 1380099 h 1767614"/>
              <a:gd name="connsiteX43" fmla="*/ 1798207 w 4150492"/>
              <a:gd name="connsiteY43" fmla="*/ 1424289 h 1767614"/>
              <a:gd name="connsiteX44" fmla="*/ 1913781 w 4150492"/>
              <a:gd name="connsiteY44" fmla="*/ 1458281 h 1767614"/>
              <a:gd name="connsiteX45" fmla="*/ 2063349 w 4150492"/>
              <a:gd name="connsiteY45" fmla="*/ 1505871 h 1767614"/>
              <a:gd name="connsiteX46" fmla="*/ 2219714 w 4150492"/>
              <a:gd name="connsiteY46" fmla="*/ 1539864 h 1767614"/>
              <a:gd name="connsiteX47" fmla="*/ 2406674 w 4150492"/>
              <a:gd name="connsiteY47" fmla="*/ 1577255 h 1767614"/>
              <a:gd name="connsiteX48" fmla="*/ 2607230 w 4150492"/>
              <a:gd name="connsiteY48" fmla="*/ 1611248 h 1767614"/>
              <a:gd name="connsiteX49" fmla="*/ 2695610 w 4150492"/>
              <a:gd name="connsiteY49" fmla="*/ 1628244 h 1767614"/>
              <a:gd name="connsiteX50" fmla="*/ 2902965 w 4150492"/>
              <a:gd name="connsiteY50" fmla="*/ 1645241 h 1767614"/>
              <a:gd name="connsiteX51" fmla="*/ 3144312 w 4150492"/>
              <a:gd name="connsiteY51" fmla="*/ 1665636 h 1767614"/>
              <a:gd name="connsiteX52" fmla="*/ 3368663 w 4150492"/>
              <a:gd name="connsiteY52" fmla="*/ 1686032 h 1767614"/>
              <a:gd name="connsiteX53" fmla="*/ 3593014 w 4150492"/>
              <a:gd name="connsiteY53" fmla="*/ 1703028 h 1767614"/>
              <a:gd name="connsiteX54" fmla="*/ 3776574 w 4150492"/>
              <a:gd name="connsiteY54" fmla="*/ 1709826 h 1767614"/>
              <a:gd name="connsiteX55" fmla="*/ 3786772 w 4150492"/>
              <a:gd name="connsiteY55" fmla="*/ 1709826 h 1767614"/>
              <a:gd name="connsiteX56" fmla="*/ 3807167 w 4150492"/>
              <a:gd name="connsiteY56" fmla="*/ 1730222 h 1767614"/>
              <a:gd name="connsiteX57" fmla="*/ 3820764 w 4150492"/>
              <a:gd name="connsiteY57" fmla="*/ 1743819 h 1767614"/>
              <a:gd name="connsiteX58" fmla="*/ 3830962 w 4150492"/>
              <a:gd name="connsiteY58" fmla="*/ 1754017 h 1767614"/>
              <a:gd name="connsiteX59" fmla="*/ 3847958 w 4150492"/>
              <a:gd name="connsiteY59" fmla="*/ 1764215 h 1767614"/>
              <a:gd name="connsiteX60" fmla="*/ 3861555 w 4150492"/>
              <a:gd name="connsiteY60" fmla="*/ 1767614 h 1767614"/>
              <a:gd name="connsiteX61" fmla="*/ 3881951 w 4150492"/>
              <a:gd name="connsiteY61" fmla="*/ 1767614 h 1767614"/>
              <a:gd name="connsiteX62" fmla="*/ 3898947 w 4150492"/>
              <a:gd name="connsiteY62" fmla="*/ 1764215 h 1767614"/>
              <a:gd name="connsiteX63" fmla="*/ 3922742 w 4150492"/>
              <a:gd name="connsiteY63" fmla="*/ 1754017 h 1767614"/>
              <a:gd name="connsiteX64" fmla="*/ 3970332 w 4150492"/>
              <a:gd name="connsiteY64" fmla="*/ 1720024 h 1767614"/>
              <a:gd name="connsiteX65" fmla="*/ 4014522 w 4150492"/>
              <a:gd name="connsiteY65" fmla="*/ 1679233 h 1767614"/>
              <a:gd name="connsiteX66" fmla="*/ 4051914 w 4150492"/>
              <a:gd name="connsiteY66" fmla="*/ 1638442 h 1767614"/>
              <a:gd name="connsiteX67" fmla="*/ 4079108 w 4150492"/>
              <a:gd name="connsiteY67" fmla="*/ 1601050 h 1767614"/>
              <a:gd name="connsiteX68" fmla="*/ 4099503 w 4150492"/>
              <a:gd name="connsiteY68" fmla="*/ 1560259 h 1767614"/>
              <a:gd name="connsiteX69" fmla="*/ 4119899 w 4150492"/>
              <a:gd name="connsiteY69" fmla="*/ 1509270 h 1767614"/>
              <a:gd name="connsiteX70" fmla="*/ 4136895 w 4150492"/>
              <a:gd name="connsiteY70" fmla="*/ 1458281 h 1767614"/>
              <a:gd name="connsiteX71" fmla="*/ 4147093 w 4150492"/>
              <a:gd name="connsiteY71" fmla="*/ 1400494 h 1767614"/>
              <a:gd name="connsiteX72" fmla="*/ 4150492 w 4150492"/>
              <a:gd name="connsiteY72" fmla="*/ 1325710 h 1767614"/>
              <a:gd name="connsiteX73" fmla="*/ 4150492 w 4150492"/>
              <a:gd name="connsiteY73" fmla="*/ 1264524 h 1767614"/>
              <a:gd name="connsiteX74" fmla="*/ 4143694 w 4150492"/>
              <a:gd name="connsiteY74" fmla="*/ 1240729 h 1767614"/>
              <a:gd name="connsiteX75" fmla="*/ 4130097 w 4150492"/>
              <a:gd name="connsiteY75" fmla="*/ 1230531 h 1767614"/>
              <a:gd name="connsiteX76" fmla="*/ 4116500 w 4150492"/>
              <a:gd name="connsiteY76" fmla="*/ 1233931 h 1767614"/>
              <a:gd name="connsiteX77" fmla="*/ 4096104 w 4150492"/>
              <a:gd name="connsiteY77" fmla="*/ 1254326 h 1767614"/>
              <a:gd name="connsiteX78" fmla="*/ 4055313 w 4150492"/>
              <a:gd name="connsiteY78" fmla="*/ 1329110 h 1767614"/>
              <a:gd name="connsiteX79" fmla="*/ 4024720 w 4150492"/>
              <a:gd name="connsiteY79" fmla="*/ 1380099 h 1767614"/>
              <a:gd name="connsiteX80" fmla="*/ 3994126 w 4150492"/>
              <a:gd name="connsiteY80" fmla="*/ 1417490 h 1767614"/>
              <a:gd name="connsiteX81" fmla="*/ 3960134 w 4150492"/>
              <a:gd name="connsiteY81" fmla="*/ 1448084 h 1767614"/>
              <a:gd name="connsiteX82" fmla="*/ 3936339 w 4150492"/>
              <a:gd name="connsiteY82" fmla="*/ 1458281 h 1767614"/>
              <a:gd name="connsiteX83" fmla="*/ 3885350 w 4150492"/>
              <a:gd name="connsiteY83" fmla="*/ 1465080 h 1767614"/>
              <a:gd name="connsiteX84" fmla="*/ 3779973 w 4150492"/>
              <a:gd name="connsiteY84" fmla="*/ 1465080 h 1767614"/>
              <a:gd name="connsiteX85" fmla="*/ 3664398 w 4150492"/>
              <a:gd name="connsiteY85" fmla="*/ 1461681 h 1767614"/>
              <a:gd name="connsiteX86" fmla="*/ 3501234 w 4150492"/>
              <a:gd name="connsiteY86" fmla="*/ 1451483 h 1767614"/>
              <a:gd name="connsiteX87" fmla="*/ 3256488 w 4150492"/>
              <a:gd name="connsiteY87" fmla="*/ 1431087 h 1767614"/>
              <a:gd name="connsiteX88" fmla="*/ 3045734 w 4150492"/>
              <a:gd name="connsiteY88" fmla="*/ 1414091 h 1767614"/>
              <a:gd name="connsiteX89" fmla="*/ 2763595 w 4150492"/>
              <a:gd name="connsiteY89" fmla="*/ 1397095 h 1767614"/>
              <a:gd name="connsiteX90" fmla="*/ 2624226 w 4150492"/>
              <a:gd name="connsiteY90" fmla="*/ 1376699 h 1767614"/>
              <a:gd name="connsiteX91" fmla="*/ 2478058 w 4150492"/>
              <a:gd name="connsiteY91" fmla="*/ 1356304 h 1767614"/>
              <a:gd name="connsiteX92" fmla="*/ 2311494 w 4150492"/>
              <a:gd name="connsiteY92" fmla="*/ 1329110 h 1767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150492" h="1767614">
                <a:moveTo>
                  <a:pt x="2311494" y="1329110"/>
                </a:moveTo>
                <a:lnTo>
                  <a:pt x="2185722" y="1305315"/>
                </a:lnTo>
                <a:lnTo>
                  <a:pt x="2042953" y="1274722"/>
                </a:lnTo>
                <a:lnTo>
                  <a:pt x="1862793" y="1227132"/>
                </a:lnTo>
                <a:lnTo>
                  <a:pt x="1771013" y="1199938"/>
                </a:lnTo>
                <a:lnTo>
                  <a:pt x="1648639" y="1159147"/>
                </a:lnTo>
                <a:lnTo>
                  <a:pt x="1509270" y="1108158"/>
                </a:lnTo>
                <a:lnTo>
                  <a:pt x="1356303" y="1040173"/>
                </a:lnTo>
                <a:lnTo>
                  <a:pt x="1250926" y="989184"/>
                </a:lnTo>
                <a:lnTo>
                  <a:pt x="1165945" y="944994"/>
                </a:lnTo>
                <a:lnTo>
                  <a:pt x="1046971" y="877009"/>
                </a:lnTo>
                <a:lnTo>
                  <a:pt x="938195" y="812423"/>
                </a:lnTo>
                <a:lnTo>
                  <a:pt x="819221" y="734240"/>
                </a:lnTo>
                <a:lnTo>
                  <a:pt x="720642" y="662855"/>
                </a:lnTo>
                <a:lnTo>
                  <a:pt x="615265" y="584673"/>
                </a:lnTo>
                <a:lnTo>
                  <a:pt x="492892" y="479296"/>
                </a:lnTo>
                <a:lnTo>
                  <a:pt x="384116" y="377318"/>
                </a:lnTo>
                <a:lnTo>
                  <a:pt x="282138" y="271941"/>
                </a:lnTo>
                <a:lnTo>
                  <a:pt x="197157" y="180161"/>
                </a:lnTo>
                <a:lnTo>
                  <a:pt x="125772" y="95180"/>
                </a:lnTo>
                <a:lnTo>
                  <a:pt x="71384" y="23795"/>
                </a:lnTo>
                <a:lnTo>
                  <a:pt x="61187" y="13597"/>
                </a:lnTo>
                <a:lnTo>
                  <a:pt x="40791" y="0"/>
                </a:lnTo>
                <a:lnTo>
                  <a:pt x="20395" y="0"/>
                </a:lnTo>
                <a:lnTo>
                  <a:pt x="6798" y="0"/>
                </a:lnTo>
                <a:lnTo>
                  <a:pt x="0" y="6799"/>
                </a:lnTo>
                <a:lnTo>
                  <a:pt x="0" y="20396"/>
                </a:lnTo>
                <a:lnTo>
                  <a:pt x="13597" y="54389"/>
                </a:lnTo>
                <a:lnTo>
                  <a:pt x="88381" y="169963"/>
                </a:lnTo>
                <a:lnTo>
                  <a:pt x="132571" y="234549"/>
                </a:lnTo>
                <a:lnTo>
                  <a:pt x="231149" y="363721"/>
                </a:lnTo>
                <a:lnTo>
                  <a:pt x="319530" y="475896"/>
                </a:lnTo>
                <a:lnTo>
                  <a:pt x="421508" y="588072"/>
                </a:lnTo>
                <a:lnTo>
                  <a:pt x="506489" y="676452"/>
                </a:lnTo>
                <a:lnTo>
                  <a:pt x="588071" y="751236"/>
                </a:lnTo>
                <a:lnTo>
                  <a:pt x="679851" y="829419"/>
                </a:lnTo>
                <a:lnTo>
                  <a:pt x="781829" y="904203"/>
                </a:lnTo>
                <a:lnTo>
                  <a:pt x="904202" y="992583"/>
                </a:lnTo>
                <a:lnTo>
                  <a:pt x="1029975" y="1077565"/>
                </a:lnTo>
                <a:lnTo>
                  <a:pt x="1193139" y="1172744"/>
                </a:lnTo>
                <a:lnTo>
                  <a:pt x="1366501" y="1261125"/>
                </a:lnTo>
                <a:lnTo>
                  <a:pt x="1536464" y="1332509"/>
                </a:lnTo>
                <a:lnTo>
                  <a:pt x="1669035" y="1380099"/>
                </a:lnTo>
                <a:lnTo>
                  <a:pt x="1798207" y="1424289"/>
                </a:lnTo>
                <a:lnTo>
                  <a:pt x="1913781" y="1458281"/>
                </a:lnTo>
                <a:lnTo>
                  <a:pt x="2063349" y="1505871"/>
                </a:lnTo>
                <a:lnTo>
                  <a:pt x="2219714" y="1539864"/>
                </a:lnTo>
                <a:lnTo>
                  <a:pt x="2406674" y="1577255"/>
                </a:lnTo>
                <a:lnTo>
                  <a:pt x="2607230" y="1611248"/>
                </a:lnTo>
                <a:lnTo>
                  <a:pt x="2695610" y="1628244"/>
                </a:lnTo>
                <a:lnTo>
                  <a:pt x="2902965" y="1645241"/>
                </a:lnTo>
                <a:lnTo>
                  <a:pt x="3144312" y="1665636"/>
                </a:lnTo>
                <a:lnTo>
                  <a:pt x="3368663" y="1686032"/>
                </a:lnTo>
                <a:lnTo>
                  <a:pt x="3593014" y="1703028"/>
                </a:lnTo>
                <a:lnTo>
                  <a:pt x="3776574" y="1709826"/>
                </a:lnTo>
                <a:lnTo>
                  <a:pt x="3786772" y="1709826"/>
                </a:lnTo>
                <a:lnTo>
                  <a:pt x="3807167" y="1730222"/>
                </a:lnTo>
                <a:lnTo>
                  <a:pt x="3820764" y="1743819"/>
                </a:lnTo>
                <a:lnTo>
                  <a:pt x="3830962" y="1754017"/>
                </a:lnTo>
                <a:lnTo>
                  <a:pt x="3847958" y="1764215"/>
                </a:lnTo>
                <a:lnTo>
                  <a:pt x="3861555" y="1767614"/>
                </a:lnTo>
                <a:lnTo>
                  <a:pt x="3881951" y="1767614"/>
                </a:lnTo>
                <a:lnTo>
                  <a:pt x="3898947" y="1764215"/>
                </a:lnTo>
                <a:lnTo>
                  <a:pt x="3922742" y="1754017"/>
                </a:lnTo>
                <a:lnTo>
                  <a:pt x="3970332" y="1720024"/>
                </a:lnTo>
                <a:lnTo>
                  <a:pt x="4014522" y="1679233"/>
                </a:lnTo>
                <a:lnTo>
                  <a:pt x="4051914" y="1638442"/>
                </a:lnTo>
                <a:lnTo>
                  <a:pt x="4079108" y="1601050"/>
                </a:lnTo>
                <a:lnTo>
                  <a:pt x="4099503" y="1560259"/>
                </a:lnTo>
                <a:lnTo>
                  <a:pt x="4119899" y="1509270"/>
                </a:lnTo>
                <a:lnTo>
                  <a:pt x="4136895" y="1458281"/>
                </a:lnTo>
                <a:lnTo>
                  <a:pt x="4147093" y="1400494"/>
                </a:lnTo>
                <a:lnTo>
                  <a:pt x="4150492" y="1325710"/>
                </a:lnTo>
                <a:lnTo>
                  <a:pt x="4150492" y="1264524"/>
                </a:lnTo>
                <a:lnTo>
                  <a:pt x="4143694" y="1240729"/>
                </a:lnTo>
                <a:lnTo>
                  <a:pt x="4130097" y="1230531"/>
                </a:lnTo>
                <a:lnTo>
                  <a:pt x="4116500" y="1233931"/>
                </a:lnTo>
                <a:lnTo>
                  <a:pt x="4096104" y="1254326"/>
                </a:lnTo>
                <a:lnTo>
                  <a:pt x="4055313" y="1329110"/>
                </a:lnTo>
                <a:lnTo>
                  <a:pt x="4024720" y="1380099"/>
                </a:lnTo>
                <a:lnTo>
                  <a:pt x="3994126" y="1417490"/>
                </a:lnTo>
                <a:lnTo>
                  <a:pt x="3960134" y="1448084"/>
                </a:lnTo>
                <a:lnTo>
                  <a:pt x="3936339" y="1458281"/>
                </a:lnTo>
                <a:lnTo>
                  <a:pt x="3885350" y="1465080"/>
                </a:lnTo>
                <a:lnTo>
                  <a:pt x="3779973" y="1465080"/>
                </a:lnTo>
                <a:lnTo>
                  <a:pt x="3664398" y="1461681"/>
                </a:lnTo>
                <a:lnTo>
                  <a:pt x="3501234" y="1451483"/>
                </a:lnTo>
                <a:lnTo>
                  <a:pt x="3256488" y="1431087"/>
                </a:lnTo>
                <a:lnTo>
                  <a:pt x="3045734" y="1414091"/>
                </a:lnTo>
                <a:lnTo>
                  <a:pt x="2763595" y="1397095"/>
                </a:lnTo>
                <a:lnTo>
                  <a:pt x="2624226" y="1376699"/>
                </a:lnTo>
                <a:lnTo>
                  <a:pt x="2478058" y="1356304"/>
                </a:lnTo>
                <a:lnTo>
                  <a:pt x="2311494" y="132911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54A81B18-BD08-4363-B6E4-10E90217BBD6}"/>
              </a:ext>
            </a:extLst>
          </p:cNvPr>
          <p:cNvSpPr/>
          <p:nvPr/>
        </p:nvSpPr>
        <p:spPr>
          <a:xfrm rot="16200000">
            <a:off x="5426869" y="3928269"/>
            <a:ext cx="2276475" cy="1731963"/>
          </a:xfrm>
          <a:custGeom>
            <a:avLst/>
            <a:gdLst>
              <a:gd name="connsiteX0" fmla="*/ 1426369 w 2276475"/>
              <a:gd name="connsiteY0" fmla="*/ 92868 h 1731168"/>
              <a:gd name="connsiteX1" fmla="*/ 1252537 w 2276475"/>
              <a:gd name="connsiteY1" fmla="*/ 73818 h 1731168"/>
              <a:gd name="connsiteX2" fmla="*/ 1097756 w 2276475"/>
              <a:gd name="connsiteY2" fmla="*/ 57150 h 1731168"/>
              <a:gd name="connsiteX3" fmla="*/ 914400 w 2276475"/>
              <a:gd name="connsiteY3" fmla="*/ 38100 h 1731168"/>
              <a:gd name="connsiteX4" fmla="*/ 740569 w 2276475"/>
              <a:gd name="connsiteY4" fmla="*/ 19050 h 1731168"/>
              <a:gd name="connsiteX5" fmla="*/ 569119 w 2276475"/>
              <a:gd name="connsiteY5" fmla="*/ 0 h 1731168"/>
              <a:gd name="connsiteX6" fmla="*/ 528637 w 2276475"/>
              <a:gd name="connsiteY6" fmla="*/ 0 h 1731168"/>
              <a:gd name="connsiteX7" fmla="*/ 483394 w 2276475"/>
              <a:gd name="connsiteY7" fmla="*/ 2381 h 1731168"/>
              <a:gd name="connsiteX8" fmla="*/ 442912 w 2276475"/>
              <a:gd name="connsiteY8" fmla="*/ 7143 h 1731168"/>
              <a:gd name="connsiteX9" fmla="*/ 411956 w 2276475"/>
              <a:gd name="connsiteY9" fmla="*/ 14287 h 1731168"/>
              <a:gd name="connsiteX10" fmla="*/ 378619 w 2276475"/>
              <a:gd name="connsiteY10" fmla="*/ 26193 h 1731168"/>
              <a:gd name="connsiteX11" fmla="*/ 350044 w 2276475"/>
              <a:gd name="connsiteY11" fmla="*/ 38100 h 1731168"/>
              <a:gd name="connsiteX12" fmla="*/ 316706 w 2276475"/>
              <a:gd name="connsiteY12" fmla="*/ 57150 h 1731168"/>
              <a:gd name="connsiteX13" fmla="*/ 278606 w 2276475"/>
              <a:gd name="connsiteY13" fmla="*/ 85725 h 1731168"/>
              <a:gd name="connsiteX14" fmla="*/ 235744 w 2276475"/>
              <a:gd name="connsiteY14" fmla="*/ 123825 h 1731168"/>
              <a:gd name="connsiteX15" fmla="*/ 190500 w 2276475"/>
              <a:gd name="connsiteY15" fmla="*/ 173831 h 1731168"/>
              <a:gd name="connsiteX16" fmla="*/ 142875 w 2276475"/>
              <a:gd name="connsiteY16" fmla="*/ 250031 h 1731168"/>
              <a:gd name="connsiteX17" fmla="*/ 92869 w 2276475"/>
              <a:gd name="connsiteY17" fmla="*/ 361950 h 1731168"/>
              <a:gd name="connsiteX18" fmla="*/ 59531 w 2276475"/>
              <a:gd name="connsiteY18" fmla="*/ 476250 h 1731168"/>
              <a:gd name="connsiteX19" fmla="*/ 30956 w 2276475"/>
              <a:gd name="connsiteY19" fmla="*/ 623887 h 1731168"/>
              <a:gd name="connsiteX20" fmla="*/ 11906 w 2276475"/>
              <a:gd name="connsiteY20" fmla="*/ 778668 h 1731168"/>
              <a:gd name="connsiteX21" fmla="*/ 2381 w 2276475"/>
              <a:gd name="connsiteY21" fmla="*/ 921543 h 1731168"/>
              <a:gd name="connsiteX22" fmla="*/ 0 w 2276475"/>
              <a:gd name="connsiteY22" fmla="*/ 1154906 h 1731168"/>
              <a:gd name="connsiteX23" fmla="*/ 4762 w 2276475"/>
              <a:gd name="connsiteY23" fmla="*/ 1316831 h 1731168"/>
              <a:gd name="connsiteX24" fmla="*/ 21431 w 2276475"/>
              <a:gd name="connsiteY24" fmla="*/ 1490662 h 1731168"/>
              <a:gd name="connsiteX25" fmla="*/ 23812 w 2276475"/>
              <a:gd name="connsiteY25" fmla="*/ 1540668 h 1731168"/>
              <a:gd name="connsiteX26" fmla="*/ 35719 w 2276475"/>
              <a:gd name="connsiteY26" fmla="*/ 1607343 h 1731168"/>
              <a:gd name="connsiteX27" fmla="*/ 50006 w 2276475"/>
              <a:gd name="connsiteY27" fmla="*/ 1647825 h 1731168"/>
              <a:gd name="connsiteX28" fmla="*/ 66675 w 2276475"/>
              <a:gd name="connsiteY28" fmla="*/ 1676400 h 1731168"/>
              <a:gd name="connsiteX29" fmla="*/ 83344 w 2276475"/>
              <a:gd name="connsiteY29" fmla="*/ 1700212 h 1731168"/>
              <a:gd name="connsiteX30" fmla="*/ 97631 w 2276475"/>
              <a:gd name="connsiteY30" fmla="*/ 1714500 h 1731168"/>
              <a:gd name="connsiteX31" fmla="*/ 109537 w 2276475"/>
              <a:gd name="connsiteY31" fmla="*/ 1721643 h 1731168"/>
              <a:gd name="connsiteX32" fmla="*/ 128587 w 2276475"/>
              <a:gd name="connsiteY32" fmla="*/ 1728787 h 1731168"/>
              <a:gd name="connsiteX33" fmla="*/ 140494 w 2276475"/>
              <a:gd name="connsiteY33" fmla="*/ 1731168 h 1731168"/>
              <a:gd name="connsiteX34" fmla="*/ 161925 w 2276475"/>
              <a:gd name="connsiteY34" fmla="*/ 1728787 h 1731168"/>
              <a:gd name="connsiteX35" fmla="*/ 183356 w 2276475"/>
              <a:gd name="connsiteY35" fmla="*/ 1719262 h 1731168"/>
              <a:gd name="connsiteX36" fmla="*/ 207169 w 2276475"/>
              <a:gd name="connsiteY36" fmla="*/ 1697831 h 1731168"/>
              <a:gd name="connsiteX37" fmla="*/ 238125 w 2276475"/>
              <a:gd name="connsiteY37" fmla="*/ 1662112 h 1731168"/>
              <a:gd name="connsiteX38" fmla="*/ 247650 w 2276475"/>
              <a:gd name="connsiteY38" fmla="*/ 1216818 h 1731168"/>
              <a:gd name="connsiteX39" fmla="*/ 233362 w 2276475"/>
              <a:gd name="connsiteY39" fmla="*/ 1152525 h 1731168"/>
              <a:gd name="connsiteX40" fmla="*/ 226219 w 2276475"/>
              <a:gd name="connsiteY40" fmla="*/ 1081087 h 1731168"/>
              <a:gd name="connsiteX41" fmla="*/ 223837 w 2276475"/>
              <a:gd name="connsiteY41" fmla="*/ 995362 h 1731168"/>
              <a:gd name="connsiteX42" fmla="*/ 223837 w 2276475"/>
              <a:gd name="connsiteY42" fmla="*/ 907256 h 1731168"/>
              <a:gd name="connsiteX43" fmla="*/ 226219 w 2276475"/>
              <a:gd name="connsiteY43" fmla="*/ 831056 h 1731168"/>
              <a:gd name="connsiteX44" fmla="*/ 230981 w 2276475"/>
              <a:gd name="connsiteY44" fmla="*/ 731043 h 1731168"/>
              <a:gd name="connsiteX45" fmla="*/ 238125 w 2276475"/>
              <a:gd name="connsiteY45" fmla="*/ 645318 h 1731168"/>
              <a:gd name="connsiteX46" fmla="*/ 252412 w 2276475"/>
              <a:gd name="connsiteY46" fmla="*/ 542925 h 1731168"/>
              <a:gd name="connsiteX47" fmla="*/ 269081 w 2276475"/>
              <a:gd name="connsiteY47" fmla="*/ 471487 h 1731168"/>
              <a:gd name="connsiteX48" fmla="*/ 290512 w 2276475"/>
              <a:gd name="connsiteY48" fmla="*/ 395287 h 1731168"/>
              <a:gd name="connsiteX49" fmla="*/ 302419 w 2276475"/>
              <a:gd name="connsiteY49" fmla="*/ 364331 h 1731168"/>
              <a:gd name="connsiteX50" fmla="*/ 319087 w 2276475"/>
              <a:gd name="connsiteY50" fmla="*/ 326231 h 1731168"/>
              <a:gd name="connsiteX51" fmla="*/ 330994 w 2276475"/>
              <a:gd name="connsiteY51" fmla="*/ 309562 h 1731168"/>
              <a:gd name="connsiteX52" fmla="*/ 345281 w 2276475"/>
              <a:gd name="connsiteY52" fmla="*/ 290512 h 1731168"/>
              <a:gd name="connsiteX53" fmla="*/ 371475 w 2276475"/>
              <a:gd name="connsiteY53" fmla="*/ 269081 h 1731168"/>
              <a:gd name="connsiteX54" fmla="*/ 397669 w 2276475"/>
              <a:gd name="connsiteY54" fmla="*/ 254793 h 1731168"/>
              <a:gd name="connsiteX55" fmla="*/ 419100 w 2276475"/>
              <a:gd name="connsiteY55" fmla="*/ 242887 h 1731168"/>
              <a:gd name="connsiteX56" fmla="*/ 454819 w 2276475"/>
              <a:gd name="connsiteY56" fmla="*/ 230981 h 1731168"/>
              <a:gd name="connsiteX57" fmla="*/ 495300 w 2276475"/>
              <a:gd name="connsiteY57" fmla="*/ 219075 h 1731168"/>
              <a:gd name="connsiteX58" fmla="*/ 564356 w 2276475"/>
              <a:gd name="connsiteY58" fmla="*/ 209550 h 1731168"/>
              <a:gd name="connsiteX59" fmla="*/ 626269 w 2276475"/>
              <a:gd name="connsiteY59" fmla="*/ 204787 h 1731168"/>
              <a:gd name="connsiteX60" fmla="*/ 697706 w 2276475"/>
              <a:gd name="connsiteY60" fmla="*/ 204787 h 1731168"/>
              <a:gd name="connsiteX61" fmla="*/ 785812 w 2276475"/>
              <a:gd name="connsiteY61" fmla="*/ 207168 h 1731168"/>
              <a:gd name="connsiteX62" fmla="*/ 902494 w 2276475"/>
              <a:gd name="connsiteY62" fmla="*/ 214312 h 1731168"/>
              <a:gd name="connsiteX63" fmla="*/ 1078706 w 2276475"/>
              <a:gd name="connsiteY63" fmla="*/ 238125 h 1731168"/>
              <a:gd name="connsiteX64" fmla="*/ 1309687 w 2276475"/>
              <a:gd name="connsiteY64" fmla="*/ 273843 h 1731168"/>
              <a:gd name="connsiteX65" fmla="*/ 1600200 w 2276475"/>
              <a:gd name="connsiteY65" fmla="*/ 323850 h 1731168"/>
              <a:gd name="connsiteX66" fmla="*/ 1824037 w 2276475"/>
              <a:gd name="connsiteY66" fmla="*/ 369093 h 1731168"/>
              <a:gd name="connsiteX67" fmla="*/ 1914525 w 2276475"/>
              <a:gd name="connsiteY67" fmla="*/ 395287 h 1731168"/>
              <a:gd name="connsiteX68" fmla="*/ 1969294 w 2276475"/>
              <a:gd name="connsiteY68" fmla="*/ 414337 h 1731168"/>
              <a:gd name="connsiteX69" fmla="*/ 1983581 w 2276475"/>
              <a:gd name="connsiteY69" fmla="*/ 426243 h 1731168"/>
              <a:gd name="connsiteX70" fmla="*/ 1993106 w 2276475"/>
              <a:gd name="connsiteY70" fmla="*/ 440531 h 1731168"/>
              <a:gd name="connsiteX71" fmla="*/ 2005012 w 2276475"/>
              <a:gd name="connsiteY71" fmla="*/ 457200 h 1731168"/>
              <a:gd name="connsiteX72" fmla="*/ 2016919 w 2276475"/>
              <a:gd name="connsiteY72" fmla="*/ 464343 h 1731168"/>
              <a:gd name="connsiteX73" fmla="*/ 2033587 w 2276475"/>
              <a:gd name="connsiteY73" fmla="*/ 471487 h 1731168"/>
              <a:gd name="connsiteX74" fmla="*/ 2045494 w 2276475"/>
              <a:gd name="connsiteY74" fmla="*/ 473868 h 1731168"/>
              <a:gd name="connsiteX75" fmla="*/ 2074069 w 2276475"/>
              <a:gd name="connsiteY75" fmla="*/ 466725 h 1731168"/>
              <a:gd name="connsiteX76" fmla="*/ 2102644 w 2276475"/>
              <a:gd name="connsiteY76" fmla="*/ 447675 h 1731168"/>
              <a:gd name="connsiteX77" fmla="*/ 2131219 w 2276475"/>
              <a:gd name="connsiteY77" fmla="*/ 423862 h 1731168"/>
              <a:gd name="connsiteX78" fmla="*/ 2162175 w 2276475"/>
              <a:gd name="connsiteY78" fmla="*/ 381000 h 1731168"/>
              <a:gd name="connsiteX79" fmla="*/ 2185987 w 2276475"/>
              <a:gd name="connsiteY79" fmla="*/ 333375 h 1731168"/>
              <a:gd name="connsiteX80" fmla="*/ 2216944 w 2276475"/>
              <a:gd name="connsiteY80" fmla="*/ 247650 h 1731168"/>
              <a:gd name="connsiteX81" fmla="*/ 2276475 w 2276475"/>
              <a:gd name="connsiteY81" fmla="*/ 50006 h 1731168"/>
              <a:gd name="connsiteX82" fmla="*/ 2164556 w 2276475"/>
              <a:gd name="connsiteY82" fmla="*/ 21431 h 1731168"/>
              <a:gd name="connsiteX83" fmla="*/ 2107406 w 2276475"/>
              <a:gd name="connsiteY83" fmla="*/ 83343 h 1731168"/>
              <a:gd name="connsiteX84" fmla="*/ 2083594 w 2276475"/>
              <a:gd name="connsiteY84" fmla="*/ 102393 h 1731168"/>
              <a:gd name="connsiteX85" fmla="*/ 2052637 w 2276475"/>
              <a:gd name="connsiteY85" fmla="*/ 116681 h 1731168"/>
              <a:gd name="connsiteX86" fmla="*/ 2009775 w 2276475"/>
              <a:gd name="connsiteY86" fmla="*/ 128587 h 1731168"/>
              <a:gd name="connsiteX87" fmla="*/ 1952625 w 2276475"/>
              <a:gd name="connsiteY87" fmla="*/ 138112 h 1731168"/>
              <a:gd name="connsiteX88" fmla="*/ 1912144 w 2276475"/>
              <a:gd name="connsiteY88" fmla="*/ 140493 h 1731168"/>
              <a:gd name="connsiteX89" fmla="*/ 1824037 w 2276475"/>
              <a:gd name="connsiteY89" fmla="*/ 133350 h 1731168"/>
              <a:gd name="connsiteX90" fmla="*/ 1604962 w 2276475"/>
              <a:gd name="connsiteY90" fmla="*/ 109537 h 1731168"/>
              <a:gd name="connsiteX91" fmla="*/ 1426369 w 2276475"/>
              <a:gd name="connsiteY91" fmla="*/ 92868 h 173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2276475" h="1731168">
                <a:moveTo>
                  <a:pt x="1426369" y="92868"/>
                </a:moveTo>
                <a:lnTo>
                  <a:pt x="1252537" y="73818"/>
                </a:lnTo>
                <a:lnTo>
                  <a:pt x="1097756" y="57150"/>
                </a:lnTo>
                <a:lnTo>
                  <a:pt x="914400" y="38100"/>
                </a:lnTo>
                <a:lnTo>
                  <a:pt x="740569" y="19050"/>
                </a:lnTo>
                <a:lnTo>
                  <a:pt x="569119" y="0"/>
                </a:lnTo>
                <a:lnTo>
                  <a:pt x="528637" y="0"/>
                </a:lnTo>
                <a:lnTo>
                  <a:pt x="483394" y="2381"/>
                </a:lnTo>
                <a:lnTo>
                  <a:pt x="442912" y="7143"/>
                </a:lnTo>
                <a:lnTo>
                  <a:pt x="411956" y="14287"/>
                </a:lnTo>
                <a:lnTo>
                  <a:pt x="378619" y="26193"/>
                </a:lnTo>
                <a:lnTo>
                  <a:pt x="350044" y="38100"/>
                </a:lnTo>
                <a:lnTo>
                  <a:pt x="316706" y="57150"/>
                </a:lnTo>
                <a:lnTo>
                  <a:pt x="278606" y="85725"/>
                </a:lnTo>
                <a:lnTo>
                  <a:pt x="235744" y="123825"/>
                </a:lnTo>
                <a:lnTo>
                  <a:pt x="190500" y="173831"/>
                </a:lnTo>
                <a:lnTo>
                  <a:pt x="142875" y="250031"/>
                </a:lnTo>
                <a:lnTo>
                  <a:pt x="92869" y="361950"/>
                </a:lnTo>
                <a:lnTo>
                  <a:pt x="59531" y="476250"/>
                </a:lnTo>
                <a:lnTo>
                  <a:pt x="30956" y="623887"/>
                </a:lnTo>
                <a:lnTo>
                  <a:pt x="11906" y="778668"/>
                </a:lnTo>
                <a:lnTo>
                  <a:pt x="2381" y="921543"/>
                </a:lnTo>
                <a:cubicBezTo>
                  <a:pt x="1587" y="999331"/>
                  <a:pt x="794" y="1077118"/>
                  <a:pt x="0" y="1154906"/>
                </a:cubicBezTo>
                <a:lnTo>
                  <a:pt x="4762" y="1316831"/>
                </a:lnTo>
                <a:lnTo>
                  <a:pt x="21431" y="1490662"/>
                </a:lnTo>
                <a:lnTo>
                  <a:pt x="23812" y="1540668"/>
                </a:lnTo>
                <a:lnTo>
                  <a:pt x="35719" y="1607343"/>
                </a:lnTo>
                <a:lnTo>
                  <a:pt x="50006" y="1647825"/>
                </a:lnTo>
                <a:lnTo>
                  <a:pt x="66675" y="1676400"/>
                </a:lnTo>
                <a:lnTo>
                  <a:pt x="83344" y="1700212"/>
                </a:lnTo>
                <a:lnTo>
                  <a:pt x="97631" y="1714500"/>
                </a:lnTo>
                <a:lnTo>
                  <a:pt x="109537" y="1721643"/>
                </a:lnTo>
                <a:lnTo>
                  <a:pt x="128587" y="1728787"/>
                </a:lnTo>
                <a:lnTo>
                  <a:pt x="140494" y="1731168"/>
                </a:lnTo>
                <a:lnTo>
                  <a:pt x="161925" y="1728787"/>
                </a:lnTo>
                <a:lnTo>
                  <a:pt x="183356" y="1719262"/>
                </a:lnTo>
                <a:lnTo>
                  <a:pt x="207169" y="1697831"/>
                </a:lnTo>
                <a:lnTo>
                  <a:pt x="238125" y="1662112"/>
                </a:lnTo>
                <a:lnTo>
                  <a:pt x="247650" y="1216818"/>
                </a:lnTo>
                <a:lnTo>
                  <a:pt x="233362" y="1152525"/>
                </a:lnTo>
                <a:lnTo>
                  <a:pt x="226219" y="1081087"/>
                </a:lnTo>
                <a:lnTo>
                  <a:pt x="223837" y="995362"/>
                </a:lnTo>
                <a:lnTo>
                  <a:pt x="223837" y="907256"/>
                </a:lnTo>
                <a:lnTo>
                  <a:pt x="226219" y="831056"/>
                </a:lnTo>
                <a:lnTo>
                  <a:pt x="230981" y="731043"/>
                </a:lnTo>
                <a:lnTo>
                  <a:pt x="238125" y="645318"/>
                </a:lnTo>
                <a:lnTo>
                  <a:pt x="252412" y="542925"/>
                </a:lnTo>
                <a:lnTo>
                  <a:pt x="269081" y="471487"/>
                </a:lnTo>
                <a:lnTo>
                  <a:pt x="290512" y="395287"/>
                </a:lnTo>
                <a:lnTo>
                  <a:pt x="302419" y="364331"/>
                </a:lnTo>
                <a:lnTo>
                  <a:pt x="319087" y="326231"/>
                </a:lnTo>
                <a:lnTo>
                  <a:pt x="330994" y="309562"/>
                </a:lnTo>
                <a:lnTo>
                  <a:pt x="345281" y="290512"/>
                </a:lnTo>
                <a:lnTo>
                  <a:pt x="371475" y="269081"/>
                </a:lnTo>
                <a:lnTo>
                  <a:pt x="397669" y="254793"/>
                </a:lnTo>
                <a:lnTo>
                  <a:pt x="419100" y="242887"/>
                </a:lnTo>
                <a:lnTo>
                  <a:pt x="454819" y="230981"/>
                </a:lnTo>
                <a:lnTo>
                  <a:pt x="495300" y="219075"/>
                </a:lnTo>
                <a:lnTo>
                  <a:pt x="564356" y="209550"/>
                </a:lnTo>
                <a:lnTo>
                  <a:pt x="626269" y="204787"/>
                </a:lnTo>
                <a:lnTo>
                  <a:pt x="697706" y="204787"/>
                </a:lnTo>
                <a:lnTo>
                  <a:pt x="785812" y="207168"/>
                </a:lnTo>
                <a:lnTo>
                  <a:pt x="902494" y="214312"/>
                </a:lnTo>
                <a:lnTo>
                  <a:pt x="1078706" y="238125"/>
                </a:lnTo>
                <a:lnTo>
                  <a:pt x="1309687" y="273843"/>
                </a:lnTo>
                <a:lnTo>
                  <a:pt x="1600200" y="323850"/>
                </a:lnTo>
                <a:lnTo>
                  <a:pt x="1824037" y="369093"/>
                </a:lnTo>
                <a:lnTo>
                  <a:pt x="1914525" y="395287"/>
                </a:lnTo>
                <a:lnTo>
                  <a:pt x="1969294" y="414337"/>
                </a:lnTo>
                <a:lnTo>
                  <a:pt x="1983581" y="426243"/>
                </a:lnTo>
                <a:lnTo>
                  <a:pt x="1993106" y="440531"/>
                </a:lnTo>
                <a:lnTo>
                  <a:pt x="2005012" y="457200"/>
                </a:lnTo>
                <a:lnTo>
                  <a:pt x="2016919" y="464343"/>
                </a:lnTo>
                <a:lnTo>
                  <a:pt x="2033587" y="471487"/>
                </a:lnTo>
                <a:lnTo>
                  <a:pt x="2045494" y="473868"/>
                </a:lnTo>
                <a:lnTo>
                  <a:pt x="2074069" y="466725"/>
                </a:lnTo>
                <a:lnTo>
                  <a:pt x="2102644" y="447675"/>
                </a:lnTo>
                <a:lnTo>
                  <a:pt x="2131219" y="423862"/>
                </a:lnTo>
                <a:lnTo>
                  <a:pt x="2162175" y="381000"/>
                </a:lnTo>
                <a:lnTo>
                  <a:pt x="2185987" y="333375"/>
                </a:lnTo>
                <a:lnTo>
                  <a:pt x="2216944" y="247650"/>
                </a:lnTo>
                <a:lnTo>
                  <a:pt x="2276475" y="50006"/>
                </a:lnTo>
                <a:lnTo>
                  <a:pt x="2164556" y="21431"/>
                </a:lnTo>
                <a:lnTo>
                  <a:pt x="2107406" y="83343"/>
                </a:lnTo>
                <a:lnTo>
                  <a:pt x="2083594" y="102393"/>
                </a:lnTo>
                <a:lnTo>
                  <a:pt x="2052637" y="116681"/>
                </a:lnTo>
                <a:lnTo>
                  <a:pt x="2009775" y="128587"/>
                </a:lnTo>
                <a:lnTo>
                  <a:pt x="1952625" y="138112"/>
                </a:lnTo>
                <a:lnTo>
                  <a:pt x="1912144" y="140493"/>
                </a:lnTo>
                <a:lnTo>
                  <a:pt x="1824037" y="133350"/>
                </a:lnTo>
                <a:lnTo>
                  <a:pt x="1604962" y="109537"/>
                </a:lnTo>
                <a:lnTo>
                  <a:pt x="1426369" y="928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DBE4A3B5-6AE9-4308-89EC-6195704CD4CA}"/>
              </a:ext>
            </a:extLst>
          </p:cNvPr>
          <p:cNvSpPr/>
          <p:nvPr/>
        </p:nvSpPr>
        <p:spPr>
          <a:xfrm>
            <a:off x="6818313" y="4802188"/>
            <a:ext cx="606425" cy="993775"/>
          </a:xfrm>
          <a:custGeom>
            <a:avLst/>
            <a:gdLst>
              <a:gd name="connsiteX0" fmla="*/ 376237 w 607219"/>
              <a:gd name="connsiteY0" fmla="*/ 338138 h 992982"/>
              <a:gd name="connsiteX1" fmla="*/ 395287 w 607219"/>
              <a:gd name="connsiteY1" fmla="*/ 533400 h 992982"/>
              <a:gd name="connsiteX2" fmla="*/ 404812 w 607219"/>
              <a:gd name="connsiteY2" fmla="*/ 652463 h 992982"/>
              <a:gd name="connsiteX3" fmla="*/ 407194 w 607219"/>
              <a:gd name="connsiteY3" fmla="*/ 683419 h 992982"/>
              <a:gd name="connsiteX4" fmla="*/ 416719 w 607219"/>
              <a:gd name="connsiteY4" fmla="*/ 716757 h 992982"/>
              <a:gd name="connsiteX5" fmla="*/ 438150 w 607219"/>
              <a:gd name="connsiteY5" fmla="*/ 762000 h 992982"/>
              <a:gd name="connsiteX6" fmla="*/ 471487 w 607219"/>
              <a:gd name="connsiteY6" fmla="*/ 812007 h 992982"/>
              <a:gd name="connsiteX7" fmla="*/ 502444 w 607219"/>
              <a:gd name="connsiteY7" fmla="*/ 850107 h 992982"/>
              <a:gd name="connsiteX8" fmla="*/ 531019 w 607219"/>
              <a:gd name="connsiteY8" fmla="*/ 881063 h 992982"/>
              <a:gd name="connsiteX9" fmla="*/ 542925 w 607219"/>
              <a:gd name="connsiteY9" fmla="*/ 890588 h 992982"/>
              <a:gd name="connsiteX10" fmla="*/ 590550 w 607219"/>
              <a:gd name="connsiteY10" fmla="*/ 935832 h 992982"/>
              <a:gd name="connsiteX11" fmla="*/ 607219 w 607219"/>
              <a:gd name="connsiteY11" fmla="*/ 992982 h 992982"/>
              <a:gd name="connsiteX12" fmla="*/ 0 w 607219"/>
              <a:gd name="connsiteY12" fmla="*/ 900113 h 992982"/>
              <a:gd name="connsiteX13" fmla="*/ 54769 w 607219"/>
              <a:gd name="connsiteY13" fmla="*/ 892969 h 992982"/>
              <a:gd name="connsiteX14" fmla="*/ 102394 w 607219"/>
              <a:gd name="connsiteY14" fmla="*/ 878682 h 992982"/>
              <a:gd name="connsiteX15" fmla="*/ 135731 w 607219"/>
              <a:gd name="connsiteY15" fmla="*/ 862013 h 992982"/>
              <a:gd name="connsiteX16" fmla="*/ 157162 w 607219"/>
              <a:gd name="connsiteY16" fmla="*/ 847725 h 992982"/>
              <a:gd name="connsiteX17" fmla="*/ 171450 w 607219"/>
              <a:gd name="connsiteY17" fmla="*/ 833438 h 992982"/>
              <a:gd name="connsiteX18" fmla="*/ 188119 w 607219"/>
              <a:gd name="connsiteY18" fmla="*/ 802482 h 992982"/>
              <a:gd name="connsiteX19" fmla="*/ 200025 w 607219"/>
              <a:gd name="connsiteY19" fmla="*/ 766763 h 992982"/>
              <a:gd name="connsiteX20" fmla="*/ 209550 w 607219"/>
              <a:gd name="connsiteY20" fmla="*/ 719138 h 992982"/>
              <a:gd name="connsiteX21" fmla="*/ 238125 w 607219"/>
              <a:gd name="connsiteY21" fmla="*/ 533400 h 992982"/>
              <a:gd name="connsiteX22" fmla="*/ 266700 w 607219"/>
              <a:gd name="connsiteY22" fmla="*/ 319088 h 992982"/>
              <a:gd name="connsiteX23" fmla="*/ 283369 w 607219"/>
              <a:gd name="connsiteY23" fmla="*/ 147638 h 992982"/>
              <a:gd name="connsiteX24" fmla="*/ 290512 w 607219"/>
              <a:gd name="connsiteY24" fmla="*/ 35719 h 992982"/>
              <a:gd name="connsiteX25" fmla="*/ 292894 w 607219"/>
              <a:gd name="connsiteY25" fmla="*/ 14288 h 992982"/>
              <a:gd name="connsiteX26" fmla="*/ 300037 w 607219"/>
              <a:gd name="connsiteY26" fmla="*/ 4763 h 992982"/>
              <a:gd name="connsiteX27" fmla="*/ 311944 w 607219"/>
              <a:gd name="connsiteY27" fmla="*/ 0 h 992982"/>
              <a:gd name="connsiteX28" fmla="*/ 330994 w 607219"/>
              <a:gd name="connsiteY28" fmla="*/ 4763 h 992982"/>
              <a:gd name="connsiteX29" fmla="*/ 335756 w 607219"/>
              <a:gd name="connsiteY29" fmla="*/ 11907 h 992982"/>
              <a:gd name="connsiteX30" fmla="*/ 342900 w 607219"/>
              <a:gd name="connsiteY30" fmla="*/ 52388 h 992982"/>
              <a:gd name="connsiteX31" fmla="*/ 376237 w 607219"/>
              <a:gd name="connsiteY31" fmla="*/ 338138 h 992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7219" h="992982">
                <a:moveTo>
                  <a:pt x="376237" y="338138"/>
                </a:moveTo>
                <a:lnTo>
                  <a:pt x="395287" y="533400"/>
                </a:lnTo>
                <a:lnTo>
                  <a:pt x="404812" y="652463"/>
                </a:lnTo>
                <a:lnTo>
                  <a:pt x="407194" y="683419"/>
                </a:lnTo>
                <a:lnTo>
                  <a:pt x="416719" y="716757"/>
                </a:lnTo>
                <a:lnTo>
                  <a:pt x="438150" y="762000"/>
                </a:lnTo>
                <a:lnTo>
                  <a:pt x="471487" y="812007"/>
                </a:lnTo>
                <a:lnTo>
                  <a:pt x="502444" y="850107"/>
                </a:lnTo>
                <a:lnTo>
                  <a:pt x="531019" y="881063"/>
                </a:lnTo>
                <a:lnTo>
                  <a:pt x="542925" y="890588"/>
                </a:lnTo>
                <a:lnTo>
                  <a:pt x="590550" y="935832"/>
                </a:lnTo>
                <a:lnTo>
                  <a:pt x="607219" y="992982"/>
                </a:lnTo>
                <a:lnTo>
                  <a:pt x="0" y="900113"/>
                </a:lnTo>
                <a:lnTo>
                  <a:pt x="54769" y="892969"/>
                </a:lnTo>
                <a:lnTo>
                  <a:pt x="102394" y="878682"/>
                </a:lnTo>
                <a:lnTo>
                  <a:pt x="135731" y="862013"/>
                </a:lnTo>
                <a:lnTo>
                  <a:pt x="157162" y="847725"/>
                </a:lnTo>
                <a:lnTo>
                  <a:pt x="171450" y="833438"/>
                </a:lnTo>
                <a:lnTo>
                  <a:pt x="188119" y="802482"/>
                </a:lnTo>
                <a:lnTo>
                  <a:pt x="200025" y="766763"/>
                </a:lnTo>
                <a:lnTo>
                  <a:pt x="209550" y="719138"/>
                </a:lnTo>
                <a:lnTo>
                  <a:pt x="238125" y="533400"/>
                </a:lnTo>
                <a:lnTo>
                  <a:pt x="266700" y="319088"/>
                </a:lnTo>
                <a:lnTo>
                  <a:pt x="283369" y="147638"/>
                </a:lnTo>
                <a:lnTo>
                  <a:pt x="290512" y="35719"/>
                </a:lnTo>
                <a:lnTo>
                  <a:pt x="292894" y="14288"/>
                </a:lnTo>
                <a:lnTo>
                  <a:pt x="300037" y="4763"/>
                </a:lnTo>
                <a:lnTo>
                  <a:pt x="311944" y="0"/>
                </a:lnTo>
                <a:lnTo>
                  <a:pt x="330994" y="4763"/>
                </a:lnTo>
                <a:lnTo>
                  <a:pt x="335756" y="11907"/>
                </a:lnTo>
                <a:lnTo>
                  <a:pt x="342900" y="52388"/>
                </a:lnTo>
                <a:lnTo>
                  <a:pt x="376237" y="3381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E67DBBC-A2FF-49C2-ACD1-60880C6CA9D6}"/>
              </a:ext>
            </a:extLst>
          </p:cNvPr>
          <p:cNvGrpSpPr>
            <a:grpSpLocks/>
          </p:cNvGrpSpPr>
          <p:nvPr/>
        </p:nvGrpSpPr>
        <p:grpSpPr bwMode="auto">
          <a:xfrm>
            <a:off x="2592388" y="1528763"/>
            <a:ext cx="4822825" cy="4514850"/>
            <a:chOff x="2762250" y="1685925"/>
            <a:chExt cx="4821238" cy="4514850"/>
          </a:xfrm>
        </p:grpSpPr>
        <p:sp>
          <p:nvSpPr>
            <p:cNvPr id="16" name="フリーフォーム 93">
              <a:extLst>
                <a:ext uri="{FF2B5EF4-FFF2-40B4-BE49-F238E27FC236}">
                  <a16:creationId xmlns:a16="http://schemas.microsoft.com/office/drawing/2014/main" id="{45B24582-C3F2-428D-9BB2-BDF3E35179E5}"/>
                </a:ext>
              </a:extLst>
            </p:cNvPr>
            <p:cNvSpPr/>
            <p:nvPr/>
          </p:nvSpPr>
          <p:spPr>
            <a:xfrm>
              <a:off x="3847743" y="1685925"/>
              <a:ext cx="485615" cy="947737"/>
            </a:xfrm>
            <a:custGeom>
              <a:avLst/>
              <a:gdLst>
                <a:gd name="connsiteX0" fmla="*/ 164306 w 485775"/>
                <a:gd name="connsiteY0" fmla="*/ 647700 h 947738"/>
                <a:gd name="connsiteX1" fmla="*/ 166688 w 485775"/>
                <a:gd name="connsiteY1" fmla="*/ 557213 h 947738"/>
                <a:gd name="connsiteX2" fmla="*/ 166688 w 485775"/>
                <a:gd name="connsiteY2" fmla="*/ 476250 h 947738"/>
                <a:gd name="connsiteX3" fmla="*/ 164306 w 485775"/>
                <a:gd name="connsiteY3" fmla="*/ 388144 h 947738"/>
                <a:gd name="connsiteX4" fmla="*/ 161925 w 485775"/>
                <a:gd name="connsiteY4" fmla="*/ 326231 h 947738"/>
                <a:gd name="connsiteX5" fmla="*/ 157163 w 485775"/>
                <a:gd name="connsiteY5" fmla="*/ 271463 h 947738"/>
                <a:gd name="connsiteX6" fmla="*/ 152400 w 485775"/>
                <a:gd name="connsiteY6" fmla="*/ 230981 h 947738"/>
                <a:gd name="connsiteX7" fmla="*/ 142875 w 485775"/>
                <a:gd name="connsiteY7" fmla="*/ 195263 h 947738"/>
                <a:gd name="connsiteX8" fmla="*/ 130969 w 485775"/>
                <a:gd name="connsiteY8" fmla="*/ 171450 h 947738"/>
                <a:gd name="connsiteX9" fmla="*/ 119063 w 485775"/>
                <a:gd name="connsiteY9" fmla="*/ 154781 h 947738"/>
                <a:gd name="connsiteX10" fmla="*/ 100013 w 485775"/>
                <a:gd name="connsiteY10" fmla="*/ 130969 h 947738"/>
                <a:gd name="connsiteX11" fmla="*/ 73819 w 485775"/>
                <a:gd name="connsiteY11" fmla="*/ 102394 h 947738"/>
                <a:gd name="connsiteX12" fmla="*/ 54769 w 485775"/>
                <a:gd name="connsiteY12" fmla="*/ 88106 h 947738"/>
                <a:gd name="connsiteX13" fmla="*/ 30956 w 485775"/>
                <a:gd name="connsiteY13" fmla="*/ 71438 h 947738"/>
                <a:gd name="connsiteX14" fmla="*/ 11906 w 485775"/>
                <a:gd name="connsiteY14" fmla="*/ 54769 h 947738"/>
                <a:gd name="connsiteX15" fmla="*/ 2381 w 485775"/>
                <a:gd name="connsiteY15" fmla="*/ 38100 h 947738"/>
                <a:gd name="connsiteX16" fmla="*/ 0 w 485775"/>
                <a:gd name="connsiteY16" fmla="*/ 28575 h 947738"/>
                <a:gd name="connsiteX17" fmla="*/ 2381 w 485775"/>
                <a:gd name="connsiteY17" fmla="*/ 19050 h 947738"/>
                <a:gd name="connsiteX18" fmla="*/ 9525 w 485775"/>
                <a:gd name="connsiteY18" fmla="*/ 11906 h 947738"/>
                <a:gd name="connsiteX19" fmla="*/ 33338 w 485775"/>
                <a:gd name="connsiteY19" fmla="*/ 4763 h 947738"/>
                <a:gd name="connsiteX20" fmla="*/ 64294 w 485775"/>
                <a:gd name="connsiteY20" fmla="*/ 0 h 947738"/>
                <a:gd name="connsiteX21" fmla="*/ 80963 w 485775"/>
                <a:gd name="connsiteY21" fmla="*/ 0 h 947738"/>
                <a:gd name="connsiteX22" fmla="*/ 111919 w 485775"/>
                <a:gd name="connsiteY22" fmla="*/ 7144 h 947738"/>
                <a:gd name="connsiteX23" fmla="*/ 185738 w 485775"/>
                <a:gd name="connsiteY23" fmla="*/ 33338 h 947738"/>
                <a:gd name="connsiteX24" fmla="*/ 278606 w 485775"/>
                <a:gd name="connsiteY24" fmla="*/ 76200 h 947738"/>
                <a:gd name="connsiteX25" fmla="*/ 359569 w 485775"/>
                <a:gd name="connsiteY25" fmla="*/ 116681 h 947738"/>
                <a:gd name="connsiteX26" fmla="*/ 411956 w 485775"/>
                <a:gd name="connsiteY26" fmla="*/ 150019 h 947738"/>
                <a:gd name="connsiteX27" fmla="*/ 459581 w 485775"/>
                <a:gd name="connsiteY27" fmla="*/ 185738 h 947738"/>
                <a:gd name="connsiteX28" fmla="*/ 471488 w 485775"/>
                <a:gd name="connsiteY28" fmla="*/ 200025 h 947738"/>
                <a:gd name="connsiteX29" fmla="*/ 481013 w 485775"/>
                <a:gd name="connsiteY29" fmla="*/ 216694 h 947738"/>
                <a:gd name="connsiteX30" fmla="*/ 485775 w 485775"/>
                <a:gd name="connsiteY30" fmla="*/ 228600 h 947738"/>
                <a:gd name="connsiteX31" fmla="*/ 485775 w 485775"/>
                <a:gd name="connsiteY31" fmla="*/ 245269 h 947738"/>
                <a:gd name="connsiteX32" fmla="*/ 478631 w 485775"/>
                <a:gd name="connsiteY32" fmla="*/ 264319 h 947738"/>
                <a:gd name="connsiteX33" fmla="*/ 459581 w 485775"/>
                <a:gd name="connsiteY33" fmla="*/ 288131 h 947738"/>
                <a:gd name="connsiteX34" fmla="*/ 431006 w 485775"/>
                <a:gd name="connsiteY34" fmla="*/ 309563 h 947738"/>
                <a:gd name="connsiteX35" fmla="*/ 423863 w 485775"/>
                <a:gd name="connsiteY35" fmla="*/ 316706 h 947738"/>
                <a:gd name="connsiteX36" fmla="*/ 414338 w 485775"/>
                <a:gd name="connsiteY36" fmla="*/ 335756 h 947738"/>
                <a:gd name="connsiteX37" fmla="*/ 390525 w 485775"/>
                <a:gd name="connsiteY37" fmla="*/ 416719 h 947738"/>
                <a:gd name="connsiteX38" fmla="*/ 364331 w 485775"/>
                <a:gd name="connsiteY38" fmla="*/ 576263 h 947738"/>
                <a:gd name="connsiteX39" fmla="*/ 321469 w 485775"/>
                <a:gd name="connsiteY39" fmla="*/ 928688 h 947738"/>
                <a:gd name="connsiteX40" fmla="*/ 150019 w 485775"/>
                <a:gd name="connsiteY40" fmla="*/ 947738 h 947738"/>
                <a:gd name="connsiteX41" fmla="*/ 157163 w 485775"/>
                <a:gd name="connsiteY41" fmla="*/ 831056 h 947738"/>
                <a:gd name="connsiteX42" fmla="*/ 164306 w 485775"/>
                <a:gd name="connsiteY42" fmla="*/ 647700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5775" h="947738">
                  <a:moveTo>
                    <a:pt x="164306" y="647700"/>
                  </a:moveTo>
                  <a:lnTo>
                    <a:pt x="166688" y="557213"/>
                  </a:lnTo>
                  <a:lnTo>
                    <a:pt x="166688" y="476250"/>
                  </a:lnTo>
                  <a:lnTo>
                    <a:pt x="164306" y="388144"/>
                  </a:lnTo>
                  <a:cubicBezTo>
                    <a:pt x="163512" y="367506"/>
                    <a:pt x="162719" y="346869"/>
                    <a:pt x="161925" y="326231"/>
                  </a:cubicBezTo>
                  <a:lnTo>
                    <a:pt x="157163" y="271463"/>
                  </a:lnTo>
                  <a:lnTo>
                    <a:pt x="152400" y="230981"/>
                  </a:lnTo>
                  <a:lnTo>
                    <a:pt x="142875" y="195263"/>
                  </a:lnTo>
                  <a:lnTo>
                    <a:pt x="130969" y="171450"/>
                  </a:lnTo>
                  <a:lnTo>
                    <a:pt x="119063" y="154781"/>
                  </a:lnTo>
                  <a:lnTo>
                    <a:pt x="100013" y="130969"/>
                  </a:lnTo>
                  <a:lnTo>
                    <a:pt x="73819" y="102394"/>
                  </a:lnTo>
                  <a:lnTo>
                    <a:pt x="54769" y="88106"/>
                  </a:lnTo>
                  <a:lnTo>
                    <a:pt x="30956" y="71438"/>
                  </a:lnTo>
                  <a:lnTo>
                    <a:pt x="11906" y="54769"/>
                  </a:lnTo>
                  <a:lnTo>
                    <a:pt x="2381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9525" y="11906"/>
                  </a:lnTo>
                  <a:lnTo>
                    <a:pt x="33338" y="4763"/>
                  </a:lnTo>
                  <a:lnTo>
                    <a:pt x="64294" y="0"/>
                  </a:lnTo>
                  <a:lnTo>
                    <a:pt x="80963" y="0"/>
                  </a:lnTo>
                  <a:lnTo>
                    <a:pt x="111919" y="7144"/>
                  </a:lnTo>
                  <a:lnTo>
                    <a:pt x="185738" y="33338"/>
                  </a:lnTo>
                  <a:lnTo>
                    <a:pt x="278606" y="76200"/>
                  </a:lnTo>
                  <a:lnTo>
                    <a:pt x="359569" y="116681"/>
                  </a:lnTo>
                  <a:lnTo>
                    <a:pt x="411956" y="150019"/>
                  </a:lnTo>
                  <a:lnTo>
                    <a:pt x="459581" y="185738"/>
                  </a:lnTo>
                  <a:lnTo>
                    <a:pt x="471488" y="200025"/>
                  </a:lnTo>
                  <a:lnTo>
                    <a:pt x="481013" y="216694"/>
                  </a:lnTo>
                  <a:lnTo>
                    <a:pt x="485775" y="228600"/>
                  </a:lnTo>
                  <a:lnTo>
                    <a:pt x="485775" y="245269"/>
                  </a:lnTo>
                  <a:lnTo>
                    <a:pt x="478631" y="264319"/>
                  </a:lnTo>
                  <a:lnTo>
                    <a:pt x="459581" y="288131"/>
                  </a:lnTo>
                  <a:lnTo>
                    <a:pt x="431006" y="309563"/>
                  </a:lnTo>
                  <a:lnTo>
                    <a:pt x="423863" y="316706"/>
                  </a:lnTo>
                  <a:lnTo>
                    <a:pt x="414338" y="335756"/>
                  </a:lnTo>
                  <a:lnTo>
                    <a:pt x="390525" y="416719"/>
                  </a:lnTo>
                  <a:lnTo>
                    <a:pt x="364331" y="576263"/>
                  </a:lnTo>
                  <a:lnTo>
                    <a:pt x="321469" y="928688"/>
                  </a:lnTo>
                  <a:lnTo>
                    <a:pt x="150019" y="947738"/>
                  </a:lnTo>
                  <a:lnTo>
                    <a:pt x="157163" y="831056"/>
                  </a:lnTo>
                  <a:lnTo>
                    <a:pt x="164306" y="647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5">
              <a:extLst>
                <a:ext uri="{FF2B5EF4-FFF2-40B4-BE49-F238E27FC236}">
                  <a16:creationId xmlns:a16="http://schemas.microsoft.com/office/drawing/2014/main" id="{DE88F4F5-142F-44BC-BDB9-B3E3FBABDA25}"/>
                </a:ext>
              </a:extLst>
            </p:cNvPr>
            <p:cNvSpPr/>
            <p:nvPr/>
          </p:nvSpPr>
          <p:spPr>
            <a:xfrm>
              <a:off x="3085993" y="3316287"/>
              <a:ext cx="518941" cy="1031875"/>
            </a:xfrm>
            <a:custGeom>
              <a:avLst/>
              <a:gdLst>
                <a:gd name="connsiteX0" fmla="*/ 452438 w 519113"/>
                <a:gd name="connsiteY0" fmla="*/ 531019 h 1031082"/>
                <a:gd name="connsiteX1" fmla="*/ 431006 w 519113"/>
                <a:gd name="connsiteY1" fmla="*/ 416719 h 1031082"/>
                <a:gd name="connsiteX2" fmla="*/ 395288 w 519113"/>
                <a:gd name="connsiteY2" fmla="*/ 259557 h 1031082"/>
                <a:gd name="connsiteX3" fmla="*/ 376238 w 519113"/>
                <a:gd name="connsiteY3" fmla="*/ 173832 h 1031082"/>
                <a:gd name="connsiteX4" fmla="*/ 247650 w 519113"/>
                <a:gd name="connsiteY4" fmla="*/ 66675 h 1031082"/>
                <a:gd name="connsiteX5" fmla="*/ 204788 w 519113"/>
                <a:gd name="connsiteY5" fmla="*/ 47625 h 1031082"/>
                <a:gd name="connsiteX6" fmla="*/ 133350 w 519113"/>
                <a:gd name="connsiteY6" fmla="*/ 21432 h 1031082"/>
                <a:gd name="connsiteX7" fmla="*/ 80963 w 519113"/>
                <a:gd name="connsiteY7" fmla="*/ 7144 h 1031082"/>
                <a:gd name="connsiteX8" fmla="*/ 59531 w 519113"/>
                <a:gd name="connsiteY8" fmla="*/ 0 h 1031082"/>
                <a:gd name="connsiteX9" fmla="*/ 38100 w 519113"/>
                <a:gd name="connsiteY9" fmla="*/ 0 h 1031082"/>
                <a:gd name="connsiteX10" fmla="*/ 23813 w 519113"/>
                <a:gd name="connsiteY10" fmla="*/ 0 h 1031082"/>
                <a:gd name="connsiteX11" fmla="*/ 7144 w 519113"/>
                <a:gd name="connsiteY11" fmla="*/ 4763 h 1031082"/>
                <a:gd name="connsiteX12" fmla="*/ 0 w 519113"/>
                <a:gd name="connsiteY12" fmla="*/ 14288 h 1031082"/>
                <a:gd name="connsiteX13" fmla="*/ 0 w 519113"/>
                <a:gd name="connsiteY13" fmla="*/ 23813 h 1031082"/>
                <a:gd name="connsiteX14" fmla="*/ 7144 w 519113"/>
                <a:gd name="connsiteY14" fmla="*/ 45244 h 1031082"/>
                <a:gd name="connsiteX15" fmla="*/ 28575 w 519113"/>
                <a:gd name="connsiteY15" fmla="*/ 64294 h 1031082"/>
                <a:gd name="connsiteX16" fmla="*/ 61913 w 519113"/>
                <a:gd name="connsiteY16" fmla="*/ 88107 h 1031082"/>
                <a:gd name="connsiteX17" fmla="*/ 100013 w 519113"/>
                <a:gd name="connsiteY17" fmla="*/ 123825 h 1031082"/>
                <a:gd name="connsiteX18" fmla="*/ 135731 w 519113"/>
                <a:gd name="connsiteY18" fmla="*/ 166688 h 1031082"/>
                <a:gd name="connsiteX19" fmla="*/ 169069 w 519113"/>
                <a:gd name="connsiteY19" fmla="*/ 219075 h 1031082"/>
                <a:gd name="connsiteX20" fmla="*/ 195263 w 519113"/>
                <a:gd name="connsiteY20" fmla="*/ 280988 h 1031082"/>
                <a:gd name="connsiteX21" fmla="*/ 204788 w 519113"/>
                <a:gd name="connsiteY21" fmla="*/ 314325 h 1031082"/>
                <a:gd name="connsiteX22" fmla="*/ 230981 w 519113"/>
                <a:gd name="connsiteY22" fmla="*/ 469107 h 1031082"/>
                <a:gd name="connsiteX23" fmla="*/ 264319 w 519113"/>
                <a:gd name="connsiteY23" fmla="*/ 681038 h 1031082"/>
                <a:gd name="connsiteX24" fmla="*/ 292894 w 519113"/>
                <a:gd name="connsiteY24" fmla="*/ 890588 h 1031082"/>
                <a:gd name="connsiteX25" fmla="*/ 295275 w 519113"/>
                <a:gd name="connsiteY25" fmla="*/ 916782 h 1031082"/>
                <a:gd name="connsiteX26" fmla="*/ 307181 w 519113"/>
                <a:gd name="connsiteY26" fmla="*/ 952500 h 1031082"/>
                <a:gd name="connsiteX27" fmla="*/ 319088 w 519113"/>
                <a:gd name="connsiteY27" fmla="*/ 973932 h 1031082"/>
                <a:gd name="connsiteX28" fmla="*/ 338138 w 519113"/>
                <a:gd name="connsiteY28" fmla="*/ 995363 h 1031082"/>
                <a:gd name="connsiteX29" fmla="*/ 359569 w 519113"/>
                <a:gd name="connsiteY29" fmla="*/ 1012032 h 1031082"/>
                <a:gd name="connsiteX30" fmla="*/ 381000 w 519113"/>
                <a:gd name="connsiteY30" fmla="*/ 1023938 h 1031082"/>
                <a:gd name="connsiteX31" fmla="*/ 397669 w 519113"/>
                <a:gd name="connsiteY31" fmla="*/ 1028700 h 1031082"/>
                <a:gd name="connsiteX32" fmla="*/ 411956 w 519113"/>
                <a:gd name="connsiteY32" fmla="*/ 1031082 h 1031082"/>
                <a:gd name="connsiteX33" fmla="*/ 428625 w 519113"/>
                <a:gd name="connsiteY33" fmla="*/ 1031082 h 1031082"/>
                <a:gd name="connsiteX34" fmla="*/ 447675 w 519113"/>
                <a:gd name="connsiteY34" fmla="*/ 1023938 h 1031082"/>
                <a:gd name="connsiteX35" fmla="*/ 464344 w 519113"/>
                <a:gd name="connsiteY35" fmla="*/ 1012032 h 1031082"/>
                <a:gd name="connsiteX36" fmla="*/ 473869 w 519113"/>
                <a:gd name="connsiteY36" fmla="*/ 1002507 h 1031082"/>
                <a:gd name="connsiteX37" fmla="*/ 485775 w 519113"/>
                <a:gd name="connsiteY37" fmla="*/ 985838 h 1031082"/>
                <a:gd name="connsiteX38" fmla="*/ 500063 w 519113"/>
                <a:gd name="connsiteY38" fmla="*/ 962025 h 1031082"/>
                <a:gd name="connsiteX39" fmla="*/ 511969 w 519113"/>
                <a:gd name="connsiteY39" fmla="*/ 928688 h 1031082"/>
                <a:gd name="connsiteX40" fmla="*/ 519113 w 519113"/>
                <a:gd name="connsiteY40" fmla="*/ 892969 h 1031082"/>
                <a:gd name="connsiteX41" fmla="*/ 495300 w 519113"/>
                <a:gd name="connsiteY41" fmla="*/ 754857 h 1031082"/>
                <a:gd name="connsiteX42" fmla="*/ 452438 w 519113"/>
                <a:gd name="connsiteY42" fmla="*/ 531019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3" h="1031082">
                  <a:moveTo>
                    <a:pt x="452438" y="531019"/>
                  </a:moveTo>
                  <a:lnTo>
                    <a:pt x="431006" y="416719"/>
                  </a:lnTo>
                  <a:lnTo>
                    <a:pt x="395288" y="259557"/>
                  </a:lnTo>
                  <a:lnTo>
                    <a:pt x="376238" y="173832"/>
                  </a:lnTo>
                  <a:lnTo>
                    <a:pt x="247650" y="66675"/>
                  </a:lnTo>
                  <a:lnTo>
                    <a:pt x="204788" y="47625"/>
                  </a:lnTo>
                  <a:lnTo>
                    <a:pt x="133350" y="21432"/>
                  </a:lnTo>
                  <a:lnTo>
                    <a:pt x="80963" y="7144"/>
                  </a:lnTo>
                  <a:lnTo>
                    <a:pt x="59531" y="0"/>
                  </a:lnTo>
                  <a:lnTo>
                    <a:pt x="38100" y="0"/>
                  </a:lnTo>
                  <a:lnTo>
                    <a:pt x="23813" y="0"/>
                  </a:lnTo>
                  <a:lnTo>
                    <a:pt x="7144" y="4763"/>
                  </a:lnTo>
                  <a:lnTo>
                    <a:pt x="0" y="14288"/>
                  </a:lnTo>
                  <a:lnTo>
                    <a:pt x="0" y="23813"/>
                  </a:lnTo>
                  <a:lnTo>
                    <a:pt x="7144" y="45244"/>
                  </a:lnTo>
                  <a:lnTo>
                    <a:pt x="28575" y="64294"/>
                  </a:lnTo>
                  <a:lnTo>
                    <a:pt x="61913" y="88107"/>
                  </a:lnTo>
                  <a:lnTo>
                    <a:pt x="100013" y="123825"/>
                  </a:lnTo>
                  <a:lnTo>
                    <a:pt x="135731" y="166688"/>
                  </a:lnTo>
                  <a:lnTo>
                    <a:pt x="169069" y="219075"/>
                  </a:lnTo>
                  <a:lnTo>
                    <a:pt x="195263" y="280988"/>
                  </a:lnTo>
                  <a:lnTo>
                    <a:pt x="204788" y="314325"/>
                  </a:lnTo>
                  <a:lnTo>
                    <a:pt x="230981" y="469107"/>
                  </a:lnTo>
                  <a:lnTo>
                    <a:pt x="264319" y="681038"/>
                  </a:lnTo>
                  <a:lnTo>
                    <a:pt x="292894" y="890588"/>
                  </a:lnTo>
                  <a:lnTo>
                    <a:pt x="295275" y="916782"/>
                  </a:lnTo>
                  <a:lnTo>
                    <a:pt x="307181" y="952500"/>
                  </a:lnTo>
                  <a:lnTo>
                    <a:pt x="319088" y="973932"/>
                  </a:lnTo>
                  <a:lnTo>
                    <a:pt x="338138" y="995363"/>
                  </a:lnTo>
                  <a:lnTo>
                    <a:pt x="359569" y="1012032"/>
                  </a:lnTo>
                  <a:lnTo>
                    <a:pt x="381000" y="1023938"/>
                  </a:lnTo>
                  <a:lnTo>
                    <a:pt x="397669" y="1028700"/>
                  </a:lnTo>
                  <a:lnTo>
                    <a:pt x="411956" y="1031082"/>
                  </a:lnTo>
                  <a:lnTo>
                    <a:pt x="428625" y="1031082"/>
                  </a:lnTo>
                  <a:lnTo>
                    <a:pt x="447675" y="1023938"/>
                  </a:lnTo>
                  <a:lnTo>
                    <a:pt x="464344" y="1012032"/>
                  </a:lnTo>
                  <a:lnTo>
                    <a:pt x="473869" y="1002507"/>
                  </a:lnTo>
                  <a:lnTo>
                    <a:pt x="485775" y="985838"/>
                  </a:lnTo>
                  <a:lnTo>
                    <a:pt x="500063" y="962025"/>
                  </a:lnTo>
                  <a:lnTo>
                    <a:pt x="511969" y="928688"/>
                  </a:lnTo>
                  <a:lnTo>
                    <a:pt x="519113" y="892969"/>
                  </a:lnTo>
                  <a:lnTo>
                    <a:pt x="495300" y="754857"/>
                  </a:lnTo>
                  <a:lnTo>
                    <a:pt x="452438" y="531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8">
              <a:extLst>
                <a:ext uri="{FF2B5EF4-FFF2-40B4-BE49-F238E27FC236}">
                  <a16:creationId xmlns:a16="http://schemas.microsoft.com/office/drawing/2014/main" id="{498766CC-D45C-4921-9FC8-5B1F58CD5B23}"/>
                </a:ext>
              </a:extLst>
            </p:cNvPr>
            <p:cNvSpPr/>
            <p:nvPr/>
          </p:nvSpPr>
          <p:spPr>
            <a:xfrm>
              <a:off x="4519034" y="4481512"/>
              <a:ext cx="485615" cy="841375"/>
            </a:xfrm>
            <a:custGeom>
              <a:avLst/>
              <a:gdLst>
                <a:gd name="connsiteX0" fmla="*/ 176212 w 485775"/>
                <a:gd name="connsiteY0" fmla="*/ 457200 h 840581"/>
                <a:gd name="connsiteX1" fmla="*/ 145256 w 485775"/>
                <a:gd name="connsiteY1" fmla="*/ 366712 h 840581"/>
                <a:gd name="connsiteX2" fmla="*/ 90487 w 485775"/>
                <a:gd name="connsiteY2" fmla="*/ 235743 h 840581"/>
                <a:gd name="connsiteX3" fmla="*/ 45243 w 485775"/>
                <a:gd name="connsiteY3" fmla="*/ 135731 h 840581"/>
                <a:gd name="connsiteX4" fmla="*/ 2381 w 485775"/>
                <a:gd name="connsiteY4" fmla="*/ 47625 h 840581"/>
                <a:gd name="connsiteX5" fmla="*/ 0 w 485775"/>
                <a:gd name="connsiteY5" fmla="*/ 28575 h 840581"/>
                <a:gd name="connsiteX6" fmla="*/ 0 w 485775"/>
                <a:gd name="connsiteY6" fmla="*/ 14287 h 840581"/>
                <a:gd name="connsiteX7" fmla="*/ 4762 w 485775"/>
                <a:gd name="connsiteY7" fmla="*/ 4762 h 840581"/>
                <a:gd name="connsiteX8" fmla="*/ 9525 w 485775"/>
                <a:gd name="connsiteY8" fmla="*/ 2381 h 840581"/>
                <a:gd name="connsiteX9" fmla="*/ 14287 w 485775"/>
                <a:gd name="connsiteY9" fmla="*/ 0 h 840581"/>
                <a:gd name="connsiteX10" fmla="*/ 23812 w 485775"/>
                <a:gd name="connsiteY10" fmla="*/ 0 h 840581"/>
                <a:gd name="connsiteX11" fmla="*/ 45243 w 485775"/>
                <a:gd name="connsiteY11" fmla="*/ 11906 h 840581"/>
                <a:gd name="connsiteX12" fmla="*/ 142875 w 485775"/>
                <a:gd name="connsiteY12" fmla="*/ 100012 h 840581"/>
                <a:gd name="connsiteX13" fmla="*/ 259556 w 485775"/>
                <a:gd name="connsiteY13" fmla="*/ 214312 h 840581"/>
                <a:gd name="connsiteX14" fmla="*/ 350043 w 485775"/>
                <a:gd name="connsiteY14" fmla="*/ 316706 h 840581"/>
                <a:gd name="connsiteX15" fmla="*/ 404812 w 485775"/>
                <a:gd name="connsiteY15" fmla="*/ 388143 h 840581"/>
                <a:gd name="connsiteX16" fmla="*/ 452437 w 485775"/>
                <a:gd name="connsiteY16" fmla="*/ 457200 h 840581"/>
                <a:gd name="connsiteX17" fmla="*/ 466725 w 485775"/>
                <a:gd name="connsiteY17" fmla="*/ 481012 h 840581"/>
                <a:gd name="connsiteX18" fmla="*/ 471487 w 485775"/>
                <a:gd name="connsiteY18" fmla="*/ 500062 h 840581"/>
                <a:gd name="connsiteX19" fmla="*/ 481012 w 485775"/>
                <a:gd name="connsiteY19" fmla="*/ 557212 h 840581"/>
                <a:gd name="connsiteX20" fmla="*/ 485775 w 485775"/>
                <a:gd name="connsiteY20" fmla="*/ 628650 h 840581"/>
                <a:gd name="connsiteX21" fmla="*/ 481012 w 485775"/>
                <a:gd name="connsiteY21" fmla="*/ 681037 h 840581"/>
                <a:gd name="connsiteX22" fmla="*/ 466725 w 485775"/>
                <a:gd name="connsiteY22" fmla="*/ 738187 h 840581"/>
                <a:gd name="connsiteX23" fmla="*/ 447675 w 485775"/>
                <a:gd name="connsiteY23" fmla="*/ 788193 h 840581"/>
                <a:gd name="connsiteX24" fmla="*/ 431006 w 485775"/>
                <a:gd name="connsiteY24" fmla="*/ 812006 h 840581"/>
                <a:gd name="connsiteX25" fmla="*/ 400050 w 485775"/>
                <a:gd name="connsiteY25" fmla="*/ 833437 h 840581"/>
                <a:gd name="connsiteX26" fmla="*/ 371475 w 485775"/>
                <a:gd name="connsiteY26" fmla="*/ 840581 h 840581"/>
                <a:gd name="connsiteX27" fmla="*/ 352425 w 485775"/>
                <a:gd name="connsiteY27" fmla="*/ 840581 h 840581"/>
                <a:gd name="connsiteX28" fmla="*/ 328612 w 485775"/>
                <a:gd name="connsiteY28" fmla="*/ 833437 h 840581"/>
                <a:gd name="connsiteX29" fmla="*/ 304800 w 485775"/>
                <a:gd name="connsiteY29" fmla="*/ 814387 h 840581"/>
                <a:gd name="connsiteX30" fmla="*/ 290512 w 485775"/>
                <a:gd name="connsiteY30" fmla="*/ 795337 h 840581"/>
                <a:gd name="connsiteX31" fmla="*/ 264318 w 485775"/>
                <a:gd name="connsiteY31" fmla="*/ 745331 h 840581"/>
                <a:gd name="connsiteX32" fmla="*/ 235743 w 485775"/>
                <a:gd name="connsiteY32" fmla="*/ 678656 h 840581"/>
                <a:gd name="connsiteX33" fmla="*/ 216693 w 485775"/>
                <a:gd name="connsiteY33" fmla="*/ 623887 h 840581"/>
                <a:gd name="connsiteX34" fmla="*/ 202406 w 485775"/>
                <a:gd name="connsiteY34" fmla="*/ 571500 h 840581"/>
                <a:gd name="connsiteX35" fmla="*/ 176212 w 485775"/>
                <a:gd name="connsiteY35" fmla="*/ 45720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5775" h="840581">
                  <a:moveTo>
                    <a:pt x="176212" y="457200"/>
                  </a:moveTo>
                  <a:lnTo>
                    <a:pt x="145256" y="366712"/>
                  </a:lnTo>
                  <a:lnTo>
                    <a:pt x="90487" y="235743"/>
                  </a:lnTo>
                  <a:lnTo>
                    <a:pt x="45243" y="135731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9525" y="2381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45243" y="11906"/>
                  </a:lnTo>
                  <a:lnTo>
                    <a:pt x="142875" y="100012"/>
                  </a:lnTo>
                  <a:lnTo>
                    <a:pt x="259556" y="214312"/>
                  </a:lnTo>
                  <a:lnTo>
                    <a:pt x="350043" y="316706"/>
                  </a:lnTo>
                  <a:lnTo>
                    <a:pt x="404812" y="388143"/>
                  </a:lnTo>
                  <a:lnTo>
                    <a:pt x="452437" y="457200"/>
                  </a:lnTo>
                  <a:lnTo>
                    <a:pt x="466725" y="481012"/>
                  </a:lnTo>
                  <a:lnTo>
                    <a:pt x="471487" y="500062"/>
                  </a:lnTo>
                  <a:lnTo>
                    <a:pt x="481012" y="557212"/>
                  </a:lnTo>
                  <a:lnTo>
                    <a:pt x="485775" y="628650"/>
                  </a:lnTo>
                  <a:lnTo>
                    <a:pt x="481012" y="681037"/>
                  </a:lnTo>
                  <a:lnTo>
                    <a:pt x="466725" y="738187"/>
                  </a:lnTo>
                  <a:lnTo>
                    <a:pt x="447675" y="788193"/>
                  </a:lnTo>
                  <a:lnTo>
                    <a:pt x="431006" y="812006"/>
                  </a:lnTo>
                  <a:lnTo>
                    <a:pt x="400050" y="833437"/>
                  </a:lnTo>
                  <a:lnTo>
                    <a:pt x="371475" y="840581"/>
                  </a:lnTo>
                  <a:lnTo>
                    <a:pt x="352425" y="840581"/>
                  </a:lnTo>
                  <a:lnTo>
                    <a:pt x="328612" y="833437"/>
                  </a:lnTo>
                  <a:lnTo>
                    <a:pt x="304800" y="814387"/>
                  </a:lnTo>
                  <a:lnTo>
                    <a:pt x="290512" y="795337"/>
                  </a:lnTo>
                  <a:lnTo>
                    <a:pt x="264318" y="745331"/>
                  </a:lnTo>
                  <a:lnTo>
                    <a:pt x="235743" y="678656"/>
                  </a:lnTo>
                  <a:lnTo>
                    <a:pt x="216693" y="623887"/>
                  </a:lnTo>
                  <a:lnTo>
                    <a:pt x="202406" y="571500"/>
                  </a:lnTo>
                  <a:lnTo>
                    <a:pt x="176212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9">
              <a:extLst>
                <a:ext uri="{FF2B5EF4-FFF2-40B4-BE49-F238E27FC236}">
                  <a16:creationId xmlns:a16="http://schemas.microsoft.com/office/drawing/2014/main" id="{0A519603-754C-4F36-AAC3-772BA4B561BA}"/>
                </a:ext>
              </a:extLst>
            </p:cNvPr>
            <p:cNvSpPr/>
            <p:nvPr/>
          </p:nvSpPr>
          <p:spPr>
            <a:xfrm>
              <a:off x="2762250" y="4595812"/>
              <a:ext cx="817293" cy="1233488"/>
            </a:xfrm>
            <a:custGeom>
              <a:avLst/>
              <a:gdLst>
                <a:gd name="connsiteX0" fmla="*/ 678656 w 816769"/>
                <a:gd name="connsiteY0" fmla="*/ 414337 h 1233487"/>
                <a:gd name="connsiteX1" fmla="*/ 604838 w 816769"/>
                <a:gd name="connsiteY1" fmla="*/ 540543 h 1233487"/>
                <a:gd name="connsiteX2" fmla="*/ 519113 w 816769"/>
                <a:gd name="connsiteY2" fmla="*/ 673893 h 1233487"/>
                <a:gd name="connsiteX3" fmla="*/ 426244 w 816769"/>
                <a:gd name="connsiteY3" fmla="*/ 804862 h 1233487"/>
                <a:gd name="connsiteX4" fmla="*/ 340519 w 816769"/>
                <a:gd name="connsiteY4" fmla="*/ 919162 h 1233487"/>
                <a:gd name="connsiteX5" fmla="*/ 247650 w 816769"/>
                <a:gd name="connsiteY5" fmla="*/ 1023937 h 1233487"/>
                <a:gd name="connsiteX6" fmla="*/ 142875 w 816769"/>
                <a:gd name="connsiteY6" fmla="*/ 1135856 h 1233487"/>
                <a:gd name="connsiteX7" fmla="*/ 64294 w 816769"/>
                <a:gd name="connsiteY7" fmla="*/ 1214437 h 1233487"/>
                <a:gd name="connsiteX8" fmla="*/ 40481 w 816769"/>
                <a:gd name="connsiteY8" fmla="*/ 1228725 h 1233487"/>
                <a:gd name="connsiteX9" fmla="*/ 19050 w 816769"/>
                <a:gd name="connsiteY9" fmla="*/ 1233487 h 1233487"/>
                <a:gd name="connsiteX10" fmla="*/ 7144 w 816769"/>
                <a:gd name="connsiteY10" fmla="*/ 1228725 h 1233487"/>
                <a:gd name="connsiteX11" fmla="*/ 0 w 816769"/>
                <a:gd name="connsiteY11" fmla="*/ 1214437 h 1233487"/>
                <a:gd name="connsiteX12" fmla="*/ 11906 w 816769"/>
                <a:gd name="connsiteY12" fmla="*/ 1171575 h 1233487"/>
                <a:gd name="connsiteX13" fmla="*/ 97631 w 816769"/>
                <a:gd name="connsiteY13" fmla="*/ 1031081 h 1233487"/>
                <a:gd name="connsiteX14" fmla="*/ 209550 w 816769"/>
                <a:gd name="connsiteY14" fmla="*/ 845343 h 1233487"/>
                <a:gd name="connsiteX15" fmla="*/ 307181 w 816769"/>
                <a:gd name="connsiteY15" fmla="*/ 683418 h 1233487"/>
                <a:gd name="connsiteX16" fmla="*/ 376238 w 816769"/>
                <a:gd name="connsiteY16" fmla="*/ 557212 h 1233487"/>
                <a:gd name="connsiteX17" fmla="*/ 416719 w 816769"/>
                <a:gd name="connsiteY17" fmla="*/ 483393 h 1233487"/>
                <a:gd name="connsiteX18" fmla="*/ 438150 w 816769"/>
                <a:gd name="connsiteY18" fmla="*/ 435768 h 1233487"/>
                <a:gd name="connsiteX19" fmla="*/ 457200 w 816769"/>
                <a:gd name="connsiteY19" fmla="*/ 378618 h 1233487"/>
                <a:gd name="connsiteX20" fmla="*/ 471488 w 816769"/>
                <a:gd name="connsiteY20" fmla="*/ 326231 h 1233487"/>
                <a:gd name="connsiteX21" fmla="*/ 478631 w 816769"/>
                <a:gd name="connsiteY21" fmla="*/ 283368 h 1233487"/>
                <a:gd name="connsiteX22" fmla="*/ 483394 w 816769"/>
                <a:gd name="connsiteY22" fmla="*/ 240506 h 1233487"/>
                <a:gd name="connsiteX23" fmla="*/ 481013 w 816769"/>
                <a:gd name="connsiteY23" fmla="*/ 226218 h 1233487"/>
                <a:gd name="connsiteX24" fmla="*/ 476250 w 816769"/>
                <a:gd name="connsiteY24" fmla="*/ 195262 h 1233487"/>
                <a:gd name="connsiteX25" fmla="*/ 464344 w 816769"/>
                <a:gd name="connsiteY25" fmla="*/ 164306 h 1233487"/>
                <a:gd name="connsiteX26" fmla="*/ 442913 w 816769"/>
                <a:gd name="connsiteY26" fmla="*/ 123825 h 1233487"/>
                <a:gd name="connsiteX27" fmla="*/ 414338 w 816769"/>
                <a:gd name="connsiteY27" fmla="*/ 88106 h 1233487"/>
                <a:gd name="connsiteX28" fmla="*/ 385763 w 816769"/>
                <a:gd name="connsiteY28" fmla="*/ 47625 h 1233487"/>
                <a:gd name="connsiteX29" fmla="*/ 381000 w 816769"/>
                <a:gd name="connsiteY29" fmla="*/ 26193 h 1233487"/>
                <a:gd name="connsiteX30" fmla="*/ 381000 w 816769"/>
                <a:gd name="connsiteY30" fmla="*/ 9525 h 1233487"/>
                <a:gd name="connsiteX31" fmla="*/ 385763 w 816769"/>
                <a:gd name="connsiteY31" fmla="*/ 2381 h 1233487"/>
                <a:gd name="connsiteX32" fmla="*/ 395288 w 816769"/>
                <a:gd name="connsiteY32" fmla="*/ 0 h 1233487"/>
                <a:gd name="connsiteX33" fmla="*/ 419100 w 816769"/>
                <a:gd name="connsiteY33" fmla="*/ 4762 h 1233487"/>
                <a:gd name="connsiteX34" fmla="*/ 442913 w 816769"/>
                <a:gd name="connsiteY34" fmla="*/ 14287 h 1233487"/>
                <a:gd name="connsiteX35" fmla="*/ 495300 w 816769"/>
                <a:gd name="connsiteY35" fmla="*/ 28575 h 1233487"/>
                <a:gd name="connsiteX36" fmla="*/ 581025 w 816769"/>
                <a:gd name="connsiteY36" fmla="*/ 57150 h 1233487"/>
                <a:gd name="connsiteX37" fmla="*/ 657225 w 816769"/>
                <a:gd name="connsiteY37" fmla="*/ 92868 h 1233487"/>
                <a:gd name="connsiteX38" fmla="*/ 723900 w 816769"/>
                <a:gd name="connsiteY38" fmla="*/ 138112 h 1233487"/>
                <a:gd name="connsiteX39" fmla="*/ 771525 w 816769"/>
                <a:gd name="connsiteY39" fmla="*/ 180975 h 1233487"/>
                <a:gd name="connsiteX40" fmla="*/ 797719 w 816769"/>
                <a:gd name="connsiteY40" fmla="*/ 207168 h 1233487"/>
                <a:gd name="connsiteX41" fmla="*/ 809625 w 816769"/>
                <a:gd name="connsiteY41" fmla="*/ 228600 h 1233487"/>
                <a:gd name="connsiteX42" fmla="*/ 814388 w 816769"/>
                <a:gd name="connsiteY42" fmla="*/ 242887 h 1233487"/>
                <a:gd name="connsiteX43" fmla="*/ 816769 w 816769"/>
                <a:gd name="connsiteY43" fmla="*/ 259556 h 1233487"/>
                <a:gd name="connsiteX44" fmla="*/ 816769 w 816769"/>
                <a:gd name="connsiteY44" fmla="*/ 276225 h 1233487"/>
                <a:gd name="connsiteX45" fmla="*/ 809625 w 816769"/>
                <a:gd name="connsiteY45" fmla="*/ 290512 h 1233487"/>
                <a:gd name="connsiteX46" fmla="*/ 792956 w 816769"/>
                <a:gd name="connsiteY46" fmla="*/ 309562 h 1233487"/>
                <a:gd name="connsiteX47" fmla="*/ 766763 w 816769"/>
                <a:gd name="connsiteY47" fmla="*/ 319087 h 1233487"/>
                <a:gd name="connsiteX48" fmla="*/ 740569 w 816769"/>
                <a:gd name="connsiteY48" fmla="*/ 326231 h 1233487"/>
                <a:gd name="connsiteX49" fmla="*/ 728663 w 816769"/>
                <a:gd name="connsiteY49" fmla="*/ 328612 h 1233487"/>
                <a:gd name="connsiteX50" fmla="*/ 678656 w 816769"/>
                <a:gd name="connsiteY50" fmla="*/ 414337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16769" h="1233487">
                  <a:moveTo>
                    <a:pt x="678656" y="414337"/>
                  </a:moveTo>
                  <a:lnTo>
                    <a:pt x="604838" y="540543"/>
                  </a:lnTo>
                  <a:lnTo>
                    <a:pt x="519113" y="673893"/>
                  </a:lnTo>
                  <a:lnTo>
                    <a:pt x="426244" y="804862"/>
                  </a:lnTo>
                  <a:lnTo>
                    <a:pt x="340519" y="919162"/>
                  </a:lnTo>
                  <a:lnTo>
                    <a:pt x="247650" y="1023937"/>
                  </a:lnTo>
                  <a:lnTo>
                    <a:pt x="142875" y="1135856"/>
                  </a:lnTo>
                  <a:lnTo>
                    <a:pt x="64294" y="1214437"/>
                  </a:lnTo>
                  <a:lnTo>
                    <a:pt x="40481" y="1228725"/>
                  </a:lnTo>
                  <a:lnTo>
                    <a:pt x="19050" y="1233487"/>
                  </a:lnTo>
                  <a:lnTo>
                    <a:pt x="7144" y="1228725"/>
                  </a:lnTo>
                  <a:lnTo>
                    <a:pt x="0" y="1214437"/>
                  </a:lnTo>
                  <a:lnTo>
                    <a:pt x="11906" y="1171575"/>
                  </a:lnTo>
                  <a:lnTo>
                    <a:pt x="97631" y="1031081"/>
                  </a:lnTo>
                  <a:lnTo>
                    <a:pt x="209550" y="845343"/>
                  </a:lnTo>
                  <a:lnTo>
                    <a:pt x="307181" y="683418"/>
                  </a:lnTo>
                  <a:lnTo>
                    <a:pt x="376238" y="557212"/>
                  </a:lnTo>
                  <a:lnTo>
                    <a:pt x="416719" y="483393"/>
                  </a:lnTo>
                  <a:lnTo>
                    <a:pt x="438150" y="435768"/>
                  </a:lnTo>
                  <a:lnTo>
                    <a:pt x="457200" y="378618"/>
                  </a:lnTo>
                  <a:lnTo>
                    <a:pt x="471488" y="326231"/>
                  </a:lnTo>
                  <a:lnTo>
                    <a:pt x="478631" y="283368"/>
                  </a:lnTo>
                  <a:lnTo>
                    <a:pt x="483394" y="240506"/>
                  </a:lnTo>
                  <a:lnTo>
                    <a:pt x="481013" y="226218"/>
                  </a:lnTo>
                  <a:lnTo>
                    <a:pt x="476250" y="195262"/>
                  </a:lnTo>
                  <a:lnTo>
                    <a:pt x="464344" y="164306"/>
                  </a:lnTo>
                  <a:lnTo>
                    <a:pt x="442913" y="123825"/>
                  </a:lnTo>
                  <a:lnTo>
                    <a:pt x="414338" y="88106"/>
                  </a:lnTo>
                  <a:lnTo>
                    <a:pt x="385763" y="47625"/>
                  </a:lnTo>
                  <a:lnTo>
                    <a:pt x="381000" y="26193"/>
                  </a:lnTo>
                  <a:lnTo>
                    <a:pt x="381000" y="9525"/>
                  </a:lnTo>
                  <a:lnTo>
                    <a:pt x="385763" y="2381"/>
                  </a:lnTo>
                  <a:lnTo>
                    <a:pt x="395288" y="0"/>
                  </a:lnTo>
                  <a:lnTo>
                    <a:pt x="419100" y="4762"/>
                  </a:lnTo>
                  <a:lnTo>
                    <a:pt x="442913" y="14287"/>
                  </a:lnTo>
                  <a:lnTo>
                    <a:pt x="495300" y="28575"/>
                  </a:lnTo>
                  <a:lnTo>
                    <a:pt x="581025" y="57150"/>
                  </a:lnTo>
                  <a:lnTo>
                    <a:pt x="657225" y="92868"/>
                  </a:lnTo>
                  <a:lnTo>
                    <a:pt x="723900" y="138112"/>
                  </a:lnTo>
                  <a:lnTo>
                    <a:pt x="771525" y="180975"/>
                  </a:lnTo>
                  <a:lnTo>
                    <a:pt x="797719" y="207168"/>
                  </a:lnTo>
                  <a:lnTo>
                    <a:pt x="809625" y="228600"/>
                  </a:lnTo>
                  <a:lnTo>
                    <a:pt x="814388" y="242887"/>
                  </a:lnTo>
                  <a:lnTo>
                    <a:pt x="816769" y="259556"/>
                  </a:lnTo>
                  <a:lnTo>
                    <a:pt x="816769" y="276225"/>
                  </a:lnTo>
                  <a:lnTo>
                    <a:pt x="809625" y="290512"/>
                  </a:lnTo>
                  <a:lnTo>
                    <a:pt x="792956" y="309562"/>
                  </a:lnTo>
                  <a:lnTo>
                    <a:pt x="766763" y="319087"/>
                  </a:lnTo>
                  <a:lnTo>
                    <a:pt x="740569" y="326231"/>
                  </a:lnTo>
                  <a:lnTo>
                    <a:pt x="728663" y="328612"/>
                  </a:lnTo>
                  <a:lnTo>
                    <a:pt x="678656" y="414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0">
              <a:extLst>
                <a:ext uri="{FF2B5EF4-FFF2-40B4-BE49-F238E27FC236}">
                  <a16:creationId xmlns:a16="http://schemas.microsoft.com/office/drawing/2014/main" id="{CA60FE3F-C519-4C0D-8BFB-4C1C91285019}"/>
                </a:ext>
              </a:extLst>
            </p:cNvPr>
            <p:cNvSpPr/>
            <p:nvPr/>
          </p:nvSpPr>
          <p:spPr>
            <a:xfrm>
              <a:off x="6448799" y="1893887"/>
              <a:ext cx="661770" cy="815975"/>
            </a:xfrm>
            <a:custGeom>
              <a:avLst/>
              <a:gdLst>
                <a:gd name="connsiteX0" fmla="*/ 338138 w 661988"/>
                <a:gd name="connsiteY0" fmla="*/ 497681 h 816769"/>
                <a:gd name="connsiteX1" fmla="*/ 292894 w 661988"/>
                <a:gd name="connsiteY1" fmla="*/ 407194 h 816769"/>
                <a:gd name="connsiteX2" fmla="*/ 257175 w 661988"/>
                <a:gd name="connsiteY2" fmla="*/ 345281 h 816769"/>
                <a:gd name="connsiteX3" fmla="*/ 223838 w 661988"/>
                <a:gd name="connsiteY3" fmla="*/ 290512 h 816769"/>
                <a:gd name="connsiteX4" fmla="*/ 188119 w 661988"/>
                <a:gd name="connsiteY4" fmla="*/ 235744 h 816769"/>
                <a:gd name="connsiteX5" fmla="*/ 150019 w 661988"/>
                <a:gd name="connsiteY5" fmla="*/ 185737 h 816769"/>
                <a:gd name="connsiteX6" fmla="*/ 114300 w 661988"/>
                <a:gd name="connsiteY6" fmla="*/ 142875 h 816769"/>
                <a:gd name="connsiteX7" fmla="*/ 66675 w 661988"/>
                <a:gd name="connsiteY7" fmla="*/ 92869 h 816769"/>
                <a:gd name="connsiteX8" fmla="*/ 23813 w 661988"/>
                <a:gd name="connsiteY8" fmla="*/ 52387 h 816769"/>
                <a:gd name="connsiteX9" fmla="*/ 7144 w 661988"/>
                <a:gd name="connsiteY9" fmla="*/ 33337 h 816769"/>
                <a:gd name="connsiteX10" fmla="*/ 0 w 661988"/>
                <a:gd name="connsiteY10" fmla="*/ 19050 h 816769"/>
                <a:gd name="connsiteX11" fmla="*/ 0 w 661988"/>
                <a:gd name="connsiteY11" fmla="*/ 7144 h 816769"/>
                <a:gd name="connsiteX12" fmla="*/ 9525 w 661988"/>
                <a:gd name="connsiteY12" fmla="*/ 0 h 816769"/>
                <a:gd name="connsiteX13" fmla="*/ 26194 w 661988"/>
                <a:gd name="connsiteY13" fmla="*/ 2381 h 816769"/>
                <a:gd name="connsiteX14" fmla="*/ 71438 w 661988"/>
                <a:gd name="connsiteY14" fmla="*/ 21431 h 816769"/>
                <a:gd name="connsiteX15" fmla="*/ 188119 w 661988"/>
                <a:gd name="connsiteY15" fmla="*/ 83344 h 816769"/>
                <a:gd name="connsiteX16" fmla="*/ 311944 w 661988"/>
                <a:gd name="connsiteY16" fmla="*/ 161925 h 816769"/>
                <a:gd name="connsiteX17" fmla="*/ 373856 w 661988"/>
                <a:gd name="connsiteY17" fmla="*/ 204787 h 816769"/>
                <a:gd name="connsiteX18" fmla="*/ 445294 w 661988"/>
                <a:gd name="connsiteY18" fmla="*/ 257175 h 816769"/>
                <a:gd name="connsiteX19" fmla="*/ 490538 w 661988"/>
                <a:gd name="connsiteY19" fmla="*/ 290512 h 816769"/>
                <a:gd name="connsiteX20" fmla="*/ 542925 w 661988"/>
                <a:gd name="connsiteY20" fmla="*/ 338137 h 816769"/>
                <a:gd name="connsiteX21" fmla="*/ 578644 w 661988"/>
                <a:gd name="connsiteY21" fmla="*/ 381000 h 816769"/>
                <a:gd name="connsiteX22" fmla="*/ 604838 w 661988"/>
                <a:gd name="connsiteY22" fmla="*/ 419100 h 816769"/>
                <a:gd name="connsiteX23" fmla="*/ 628650 w 661988"/>
                <a:gd name="connsiteY23" fmla="*/ 464344 h 816769"/>
                <a:gd name="connsiteX24" fmla="*/ 650081 w 661988"/>
                <a:gd name="connsiteY24" fmla="*/ 531019 h 816769"/>
                <a:gd name="connsiteX25" fmla="*/ 659606 w 661988"/>
                <a:gd name="connsiteY25" fmla="*/ 590550 h 816769"/>
                <a:gd name="connsiteX26" fmla="*/ 661988 w 661988"/>
                <a:gd name="connsiteY26" fmla="*/ 638175 h 816769"/>
                <a:gd name="connsiteX27" fmla="*/ 657225 w 661988"/>
                <a:gd name="connsiteY27" fmla="*/ 683419 h 816769"/>
                <a:gd name="connsiteX28" fmla="*/ 650081 w 661988"/>
                <a:gd name="connsiteY28" fmla="*/ 719137 h 816769"/>
                <a:gd name="connsiteX29" fmla="*/ 635794 w 661988"/>
                <a:gd name="connsiteY29" fmla="*/ 752475 h 816769"/>
                <a:gd name="connsiteX30" fmla="*/ 616744 w 661988"/>
                <a:gd name="connsiteY30" fmla="*/ 778669 h 816769"/>
                <a:gd name="connsiteX31" fmla="*/ 597694 w 661988"/>
                <a:gd name="connsiteY31" fmla="*/ 795337 h 816769"/>
                <a:gd name="connsiteX32" fmla="*/ 571500 w 661988"/>
                <a:gd name="connsiteY32" fmla="*/ 809625 h 816769"/>
                <a:gd name="connsiteX33" fmla="*/ 550069 w 661988"/>
                <a:gd name="connsiteY33" fmla="*/ 816769 h 816769"/>
                <a:gd name="connsiteX34" fmla="*/ 533400 w 661988"/>
                <a:gd name="connsiteY34" fmla="*/ 816769 h 816769"/>
                <a:gd name="connsiteX35" fmla="*/ 500063 w 661988"/>
                <a:gd name="connsiteY35" fmla="*/ 809625 h 816769"/>
                <a:gd name="connsiteX36" fmla="*/ 473869 w 661988"/>
                <a:gd name="connsiteY36" fmla="*/ 795337 h 816769"/>
                <a:gd name="connsiteX37" fmla="*/ 454819 w 661988"/>
                <a:gd name="connsiteY37" fmla="*/ 773906 h 816769"/>
                <a:gd name="connsiteX38" fmla="*/ 445294 w 661988"/>
                <a:gd name="connsiteY38" fmla="*/ 750094 h 816769"/>
                <a:gd name="connsiteX39" fmla="*/ 423863 w 661988"/>
                <a:gd name="connsiteY39" fmla="*/ 695325 h 816769"/>
                <a:gd name="connsiteX40" fmla="*/ 338138 w 661988"/>
                <a:gd name="connsiteY40" fmla="*/ 497681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8" h="816769">
                  <a:moveTo>
                    <a:pt x="338138" y="497681"/>
                  </a:moveTo>
                  <a:lnTo>
                    <a:pt x="292894" y="407194"/>
                  </a:lnTo>
                  <a:lnTo>
                    <a:pt x="257175" y="345281"/>
                  </a:lnTo>
                  <a:lnTo>
                    <a:pt x="223838" y="290512"/>
                  </a:lnTo>
                  <a:lnTo>
                    <a:pt x="188119" y="235744"/>
                  </a:lnTo>
                  <a:lnTo>
                    <a:pt x="150019" y="185737"/>
                  </a:lnTo>
                  <a:lnTo>
                    <a:pt x="114300" y="142875"/>
                  </a:lnTo>
                  <a:lnTo>
                    <a:pt x="66675" y="92869"/>
                  </a:lnTo>
                  <a:lnTo>
                    <a:pt x="23813" y="52387"/>
                  </a:lnTo>
                  <a:lnTo>
                    <a:pt x="7144" y="33337"/>
                  </a:lnTo>
                  <a:lnTo>
                    <a:pt x="0" y="19050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2381"/>
                  </a:lnTo>
                  <a:lnTo>
                    <a:pt x="71438" y="21431"/>
                  </a:lnTo>
                  <a:lnTo>
                    <a:pt x="188119" y="83344"/>
                  </a:lnTo>
                  <a:lnTo>
                    <a:pt x="311944" y="161925"/>
                  </a:lnTo>
                  <a:lnTo>
                    <a:pt x="373856" y="204787"/>
                  </a:lnTo>
                  <a:lnTo>
                    <a:pt x="445294" y="257175"/>
                  </a:lnTo>
                  <a:lnTo>
                    <a:pt x="490538" y="290512"/>
                  </a:lnTo>
                  <a:lnTo>
                    <a:pt x="542925" y="338137"/>
                  </a:lnTo>
                  <a:lnTo>
                    <a:pt x="578644" y="381000"/>
                  </a:lnTo>
                  <a:lnTo>
                    <a:pt x="604838" y="419100"/>
                  </a:lnTo>
                  <a:lnTo>
                    <a:pt x="628650" y="464344"/>
                  </a:lnTo>
                  <a:lnTo>
                    <a:pt x="650081" y="531019"/>
                  </a:lnTo>
                  <a:lnTo>
                    <a:pt x="659606" y="590550"/>
                  </a:lnTo>
                  <a:lnTo>
                    <a:pt x="661988" y="638175"/>
                  </a:lnTo>
                  <a:lnTo>
                    <a:pt x="657225" y="683419"/>
                  </a:lnTo>
                  <a:lnTo>
                    <a:pt x="650081" y="719137"/>
                  </a:lnTo>
                  <a:lnTo>
                    <a:pt x="635794" y="752475"/>
                  </a:lnTo>
                  <a:lnTo>
                    <a:pt x="616744" y="778669"/>
                  </a:lnTo>
                  <a:lnTo>
                    <a:pt x="597694" y="795337"/>
                  </a:lnTo>
                  <a:lnTo>
                    <a:pt x="571500" y="809625"/>
                  </a:lnTo>
                  <a:lnTo>
                    <a:pt x="550069" y="816769"/>
                  </a:lnTo>
                  <a:lnTo>
                    <a:pt x="533400" y="816769"/>
                  </a:lnTo>
                  <a:lnTo>
                    <a:pt x="500063" y="809625"/>
                  </a:lnTo>
                  <a:lnTo>
                    <a:pt x="473869" y="795337"/>
                  </a:lnTo>
                  <a:lnTo>
                    <a:pt x="454819" y="773906"/>
                  </a:lnTo>
                  <a:lnTo>
                    <a:pt x="445294" y="750094"/>
                  </a:lnTo>
                  <a:lnTo>
                    <a:pt x="423863" y="695325"/>
                  </a:lnTo>
                  <a:lnTo>
                    <a:pt x="338138" y="4976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1">
              <a:extLst>
                <a:ext uri="{FF2B5EF4-FFF2-40B4-BE49-F238E27FC236}">
                  <a16:creationId xmlns:a16="http://schemas.microsoft.com/office/drawing/2014/main" id="{F7E4F97F-8FA1-443D-AAFA-AC0819B932FC}"/>
                </a:ext>
              </a:extLst>
            </p:cNvPr>
            <p:cNvSpPr/>
            <p:nvPr/>
          </p:nvSpPr>
          <p:spPr>
            <a:xfrm>
              <a:off x="4923714" y="2887662"/>
              <a:ext cx="2275726" cy="542925"/>
            </a:xfrm>
            <a:custGeom>
              <a:avLst/>
              <a:gdLst>
                <a:gd name="connsiteX0" fmla="*/ 1597819 w 2274094"/>
                <a:gd name="connsiteY0" fmla="*/ 111919 h 542925"/>
                <a:gd name="connsiteX1" fmla="*/ 1483519 w 2274094"/>
                <a:gd name="connsiteY1" fmla="*/ 133350 h 542925"/>
                <a:gd name="connsiteX2" fmla="*/ 1373981 w 2274094"/>
                <a:gd name="connsiteY2" fmla="*/ 150019 h 542925"/>
                <a:gd name="connsiteX3" fmla="*/ 1290638 w 2274094"/>
                <a:gd name="connsiteY3" fmla="*/ 164307 h 542925"/>
                <a:gd name="connsiteX4" fmla="*/ 1152525 w 2274094"/>
                <a:gd name="connsiteY4" fmla="*/ 183357 h 542925"/>
                <a:gd name="connsiteX5" fmla="*/ 907256 w 2274094"/>
                <a:gd name="connsiteY5" fmla="*/ 228600 h 542925"/>
                <a:gd name="connsiteX6" fmla="*/ 750094 w 2274094"/>
                <a:gd name="connsiteY6" fmla="*/ 257175 h 542925"/>
                <a:gd name="connsiteX7" fmla="*/ 631031 w 2274094"/>
                <a:gd name="connsiteY7" fmla="*/ 276225 h 542925"/>
                <a:gd name="connsiteX8" fmla="*/ 533400 w 2274094"/>
                <a:gd name="connsiteY8" fmla="*/ 288132 h 542925"/>
                <a:gd name="connsiteX9" fmla="*/ 473869 w 2274094"/>
                <a:gd name="connsiteY9" fmla="*/ 290513 h 542925"/>
                <a:gd name="connsiteX10" fmla="*/ 438150 w 2274094"/>
                <a:gd name="connsiteY10" fmla="*/ 288132 h 542925"/>
                <a:gd name="connsiteX11" fmla="*/ 364331 w 2274094"/>
                <a:gd name="connsiteY11" fmla="*/ 276225 h 542925"/>
                <a:gd name="connsiteX12" fmla="*/ 283369 w 2274094"/>
                <a:gd name="connsiteY12" fmla="*/ 261938 h 542925"/>
                <a:gd name="connsiteX13" fmla="*/ 171450 w 2274094"/>
                <a:gd name="connsiteY13" fmla="*/ 235744 h 542925"/>
                <a:gd name="connsiteX14" fmla="*/ 80963 w 2274094"/>
                <a:gd name="connsiteY14" fmla="*/ 209550 h 542925"/>
                <a:gd name="connsiteX15" fmla="*/ 35719 w 2274094"/>
                <a:gd name="connsiteY15" fmla="*/ 190500 h 542925"/>
                <a:gd name="connsiteX16" fmla="*/ 16669 w 2274094"/>
                <a:gd name="connsiteY16" fmla="*/ 188119 h 542925"/>
                <a:gd name="connsiteX17" fmla="*/ 4763 w 2274094"/>
                <a:gd name="connsiteY17" fmla="*/ 190500 h 542925"/>
                <a:gd name="connsiteX18" fmla="*/ 0 w 2274094"/>
                <a:gd name="connsiteY18" fmla="*/ 195263 h 542925"/>
                <a:gd name="connsiteX19" fmla="*/ 2381 w 2274094"/>
                <a:gd name="connsiteY19" fmla="*/ 214313 h 542925"/>
                <a:gd name="connsiteX20" fmla="*/ 11906 w 2274094"/>
                <a:gd name="connsiteY20" fmla="*/ 238125 h 542925"/>
                <a:gd name="connsiteX21" fmla="*/ 52388 w 2274094"/>
                <a:gd name="connsiteY21" fmla="*/ 278607 h 542925"/>
                <a:gd name="connsiteX22" fmla="*/ 207169 w 2274094"/>
                <a:gd name="connsiteY22" fmla="*/ 402432 h 542925"/>
                <a:gd name="connsiteX23" fmla="*/ 266700 w 2274094"/>
                <a:gd name="connsiteY23" fmla="*/ 450057 h 542925"/>
                <a:gd name="connsiteX24" fmla="*/ 307181 w 2274094"/>
                <a:gd name="connsiteY24" fmla="*/ 488157 h 542925"/>
                <a:gd name="connsiteX25" fmla="*/ 330994 w 2274094"/>
                <a:gd name="connsiteY25" fmla="*/ 507207 h 542925"/>
                <a:gd name="connsiteX26" fmla="*/ 354806 w 2274094"/>
                <a:gd name="connsiteY26" fmla="*/ 521494 h 542925"/>
                <a:gd name="connsiteX27" fmla="*/ 381000 w 2274094"/>
                <a:gd name="connsiteY27" fmla="*/ 533400 h 542925"/>
                <a:gd name="connsiteX28" fmla="*/ 404813 w 2274094"/>
                <a:gd name="connsiteY28" fmla="*/ 540544 h 542925"/>
                <a:gd name="connsiteX29" fmla="*/ 421481 w 2274094"/>
                <a:gd name="connsiteY29" fmla="*/ 542925 h 542925"/>
                <a:gd name="connsiteX30" fmla="*/ 461963 w 2274094"/>
                <a:gd name="connsiteY30" fmla="*/ 531019 h 542925"/>
                <a:gd name="connsiteX31" fmla="*/ 552450 w 2274094"/>
                <a:gd name="connsiteY31" fmla="*/ 497682 h 542925"/>
                <a:gd name="connsiteX32" fmla="*/ 619125 w 2274094"/>
                <a:gd name="connsiteY32" fmla="*/ 471488 h 542925"/>
                <a:gd name="connsiteX33" fmla="*/ 669131 w 2274094"/>
                <a:gd name="connsiteY33" fmla="*/ 454819 h 542925"/>
                <a:gd name="connsiteX34" fmla="*/ 726281 w 2274094"/>
                <a:gd name="connsiteY34" fmla="*/ 440532 h 542925"/>
                <a:gd name="connsiteX35" fmla="*/ 823913 w 2274094"/>
                <a:gd name="connsiteY35" fmla="*/ 419100 h 542925"/>
                <a:gd name="connsiteX36" fmla="*/ 933450 w 2274094"/>
                <a:gd name="connsiteY36" fmla="*/ 397669 h 542925"/>
                <a:gd name="connsiteX37" fmla="*/ 1207294 w 2274094"/>
                <a:gd name="connsiteY37" fmla="*/ 345282 h 542925"/>
                <a:gd name="connsiteX38" fmla="*/ 1340644 w 2274094"/>
                <a:gd name="connsiteY38" fmla="*/ 316707 h 542925"/>
                <a:gd name="connsiteX39" fmla="*/ 1440656 w 2274094"/>
                <a:gd name="connsiteY39" fmla="*/ 302419 h 542925"/>
                <a:gd name="connsiteX40" fmla="*/ 1550194 w 2274094"/>
                <a:gd name="connsiteY40" fmla="*/ 288132 h 542925"/>
                <a:gd name="connsiteX41" fmla="*/ 1652588 w 2274094"/>
                <a:gd name="connsiteY41" fmla="*/ 278607 h 542925"/>
                <a:gd name="connsiteX42" fmla="*/ 1781175 w 2274094"/>
                <a:gd name="connsiteY42" fmla="*/ 271463 h 542925"/>
                <a:gd name="connsiteX43" fmla="*/ 1938338 w 2274094"/>
                <a:gd name="connsiteY43" fmla="*/ 269082 h 542925"/>
                <a:gd name="connsiteX44" fmla="*/ 2107406 w 2274094"/>
                <a:gd name="connsiteY44" fmla="*/ 269082 h 542925"/>
                <a:gd name="connsiteX45" fmla="*/ 2140744 w 2274094"/>
                <a:gd name="connsiteY45" fmla="*/ 269082 h 542925"/>
                <a:gd name="connsiteX46" fmla="*/ 2176463 w 2274094"/>
                <a:gd name="connsiteY46" fmla="*/ 261938 h 542925"/>
                <a:gd name="connsiteX47" fmla="*/ 2200275 w 2274094"/>
                <a:gd name="connsiteY47" fmla="*/ 254794 h 542925"/>
                <a:gd name="connsiteX48" fmla="*/ 2235994 w 2274094"/>
                <a:gd name="connsiteY48" fmla="*/ 240507 h 542925"/>
                <a:gd name="connsiteX49" fmla="*/ 2255044 w 2274094"/>
                <a:gd name="connsiteY49" fmla="*/ 230982 h 542925"/>
                <a:gd name="connsiteX50" fmla="*/ 2266950 w 2274094"/>
                <a:gd name="connsiteY50" fmla="*/ 216694 h 542925"/>
                <a:gd name="connsiteX51" fmla="*/ 2271713 w 2274094"/>
                <a:gd name="connsiteY51" fmla="*/ 207169 h 542925"/>
                <a:gd name="connsiteX52" fmla="*/ 2274094 w 2274094"/>
                <a:gd name="connsiteY52" fmla="*/ 192882 h 542925"/>
                <a:gd name="connsiteX53" fmla="*/ 2274094 w 2274094"/>
                <a:gd name="connsiteY53" fmla="*/ 180975 h 542925"/>
                <a:gd name="connsiteX54" fmla="*/ 2266950 w 2274094"/>
                <a:gd name="connsiteY54" fmla="*/ 164307 h 542925"/>
                <a:gd name="connsiteX55" fmla="*/ 2257425 w 2274094"/>
                <a:gd name="connsiteY55" fmla="*/ 150019 h 542925"/>
                <a:gd name="connsiteX56" fmla="*/ 2243138 w 2274094"/>
                <a:gd name="connsiteY56" fmla="*/ 135732 h 542925"/>
                <a:gd name="connsiteX57" fmla="*/ 2212181 w 2274094"/>
                <a:gd name="connsiteY57" fmla="*/ 109538 h 542925"/>
                <a:gd name="connsiteX58" fmla="*/ 2190750 w 2274094"/>
                <a:gd name="connsiteY58" fmla="*/ 95250 h 542925"/>
                <a:gd name="connsiteX59" fmla="*/ 2164556 w 2274094"/>
                <a:gd name="connsiteY59" fmla="*/ 80963 h 542925"/>
                <a:gd name="connsiteX60" fmla="*/ 2093119 w 2274094"/>
                <a:gd name="connsiteY60" fmla="*/ 54769 h 542925"/>
                <a:gd name="connsiteX61" fmla="*/ 1990725 w 2274094"/>
                <a:gd name="connsiteY61" fmla="*/ 21432 h 542925"/>
                <a:gd name="connsiteX62" fmla="*/ 1940719 w 2274094"/>
                <a:gd name="connsiteY62" fmla="*/ 7144 h 542925"/>
                <a:gd name="connsiteX63" fmla="*/ 1916906 w 2274094"/>
                <a:gd name="connsiteY63" fmla="*/ 0 h 542925"/>
                <a:gd name="connsiteX64" fmla="*/ 1895475 w 2274094"/>
                <a:gd name="connsiteY64" fmla="*/ 14288 h 542925"/>
                <a:gd name="connsiteX65" fmla="*/ 1847850 w 2274094"/>
                <a:gd name="connsiteY65" fmla="*/ 42863 h 542925"/>
                <a:gd name="connsiteX66" fmla="*/ 1785938 w 2274094"/>
                <a:gd name="connsiteY66" fmla="*/ 61913 h 542925"/>
                <a:gd name="connsiteX67" fmla="*/ 1733550 w 2274094"/>
                <a:gd name="connsiteY67" fmla="*/ 76200 h 542925"/>
                <a:gd name="connsiteX68" fmla="*/ 1597819 w 2274094"/>
                <a:gd name="connsiteY68" fmla="*/ 111919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274094" h="542925">
                  <a:moveTo>
                    <a:pt x="1597819" y="111919"/>
                  </a:moveTo>
                  <a:lnTo>
                    <a:pt x="1483519" y="133350"/>
                  </a:lnTo>
                  <a:lnTo>
                    <a:pt x="1373981" y="150019"/>
                  </a:lnTo>
                  <a:lnTo>
                    <a:pt x="1290638" y="164307"/>
                  </a:lnTo>
                  <a:lnTo>
                    <a:pt x="1152525" y="183357"/>
                  </a:lnTo>
                  <a:lnTo>
                    <a:pt x="907256" y="228600"/>
                  </a:lnTo>
                  <a:lnTo>
                    <a:pt x="750094" y="257175"/>
                  </a:lnTo>
                  <a:lnTo>
                    <a:pt x="631031" y="276225"/>
                  </a:lnTo>
                  <a:lnTo>
                    <a:pt x="533400" y="288132"/>
                  </a:lnTo>
                  <a:lnTo>
                    <a:pt x="473869" y="290513"/>
                  </a:lnTo>
                  <a:lnTo>
                    <a:pt x="438150" y="288132"/>
                  </a:lnTo>
                  <a:lnTo>
                    <a:pt x="364331" y="276225"/>
                  </a:lnTo>
                  <a:lnTo>
                    <a:pt x="283369" y="261938"/>
                  </a:lnTo>
                  <a:lnTo>
                    <a:pt x="171450" y="235744"/>
                  </a:lnTo>
                  <a:lnTo>
                    <a:pt x="80963" y="209550"/>
                  </a:lnTo>
                  <a:lnTo>
                    <a:pt x="35719" y="190500"/>
                  </a:lnTo>
                  <a:lnTo>
                    <a:pt x="16669" y="188119"/>
                  </a:lnTo>
                  <a:lnTo>
                    <a:pt x="4763" y="190500"/>
                  </a:lnTo>
                  <a:lnTo>
                    <a:pt x="0" y="195263"/>
                  </a:lnTo>
                  <a:lnTo>
                    <a:pt x="2381" y="214313"/>
                  </a:lnTo>
                  <a:lnTo>
                    <a:pt x="11906" y="238125"/>
                  </a:lnTo>
                  <a:lnTo>
                    <a:pt x="52388" y="278607"/>
                  </a:lnTo>
                  <a:lnTo>
                    <a:pt x="207169" y="402432"/>
                  </a:lnTo>
                  <a:lnTo>
                    <a:pt x="266700" y="450057"/>
                  </a:lnTo>
                  <a:lnTo>
                    <a:pt x="307181" y="488157"/>
                  </a:lnTo>
                  <a:lnTo>
                    <a:pt x="330994" y="507207"/>
                  </a:lnTo>
                  <a:lnTo>
                    <a:pt x="354806" y="521494"/>
                  </a:lnTo>
                  <a:lnTo>
                    <a:pt x="381000" y="533400"/>
                  </a:lnTo>
                  <a:lnTo>
                    <a:pt x="404813" y="540544"/>
                  </a:lnTo>
                  <a:lnTo>
                    <a:pt x="421481" y="542925"/>
                  </a:lnTo>
                  <a:lnTo>
                    <a:pt x="461963" y="531019"/>
                  </a:lnTo>
                  <a:lnTo>
                    <a:pt x="552450" y="497682"/>
                  </a:lnTo>
                  <a:lnTo>
                    <a:pt x="619125" y="471488"/>
                  </a:lnTo>
                  <a:lnTo>
                    <a:pt x="669131" y="454819"/>
                  </a:lnTo>
                  <a:lnTo>
                    <a:pt x="726281" y="440532"/>
                  </a:lnTo>
                  <a:lnTo>
                    <a:pt x="823913" y="419100"/>
                  </a:lnTo>
                  <a:lnTo>
                    <a:pt x="933450" y="397669"/>
                  </a:lnTo>
                  <a:lnTo>
                    <a:pt x="1207294" y="345282"/>
                  </a:lnTo>
                  <a:lnTo>
                    <a:pt x="1340644" y="316707"/>
                  </a:lnTo>
                  <a:lnTo>
                    <a:pt x="1440656" y="302419"/>
                  </a:lnTo>
                  <a:lnTo>
                    <a:pt x="1550194" y="288132"/>
                  </a:lnTo>
                  <a:lnTo>
                    <a:pt x="1652588" y="278607"/>
                  </a:lnTo>
                  <a:lnTo>
                    <a:pt x="1781175" y="271463"/>
                  </a:lnTo>
                  <a:lnTo>
                    <a:pt x="1938338" y="269082"/>
                  </a:lnTo>
                  <a:lnTo>
                    <a:pt x="2107406" y="269082"/>
                  </a:lnTo>
                  <a:lnTo>
                    <a:pt x="2140744" y="269082"/>
                  </a:lnTo>
                  <a:lnTo>
                    <a:pt x="2176463" y="261938"/>
                  </a:lnTo>
                  <a:lnTo>
                    <a:pt x="2200275" y="254794"/>
                  </a:lnTo>
                  <a:lnTo>
                    <a:pt x="2235994" y="240507"/>
                  </a:lnTo>
                  <a:lnTo>
                    <a:pt x="2255044" y="230982"/>
                  </a:lnTo>
                  <a:lnTo>
                    <a:pt x="2266950" y="216694"/>
                  </a:lnTo>
                  <a:lnTo>
                    <a:pt x="2271713" y="207169"/>
                  </a:lnTo>
                  <a:lnTo>
                    <a:pt x="2274094" y="192882"/>
                  </a:lnTo>
                  <a:lnTo>
                    <a:pt x="2274094" y="180975"/>
                  </a:lnTo>
                  <a:lnTo>
                    <a:pt x="2266950" y="164307"/>
                  </a:lnTo>
                  <a:lnTo>
                    <a:pt x="2257425" y="150019"/>
                  </a:lnTo>
                  <a:lnTo>
                    <a:pt x="2243138" y="135732"/>
                  </a:lnTo>
                  <a:lnTo>
                    <a:pt x="2212181" y="109538"/>
                  </a:lnTo>
                  <a:lnTo>
                    <a:pt x="2190750" y="95250"/>
                  </a:lnTo>
                  <a:lnTo>
                    <a:pt x="2164556" y="80963"/>
                  </a:lnTo>
                  <a:lnTo>
                    <a:pt x="2093119" y="54769"/>
                  </a:lnTo>
                  <a:lnTo>
                    <a:pt x="1990725" y="21432"/>
                  </a:lnTo>
                  <a:lnTo>
                    <a:pt x="1940719" y="7144"/>
                  </a:lnTo>
                  <a:lnTo>
                    <a:pt x="1916906" y="0"/>
                  </a:lnTo>
                  <a:lnTo>
                    <a:pt x="1895475" y="14288"/>
                  </a:lnTo>
                  <a:lnTo>
                    <a:pt x="1847850" y="42863"/>
                  </a:lnTo>
                  <a:lnTo>
                    <a:pt x="1785938" y="61913"/>
                  </a:lnTo>
                  <a:lnTo>
                    <a:pt x="1733550" y="76200"/>
                  </a:lnTo>
                  <a:lnTo>
                    <a:pt x="1597819" y="111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4">
              <a:extLst>
                <a:ext uri="{FF2B5EF4-FFF2-40B4-BE49-F238E27FC236}">
                  <a16:creationId xmlns:a16="http://schemas.microsoft.com/office/drawing/2014/main" id="{89F73C6C-CEA7-4491-A0A2-ECF63D304964}"/>
                </a:ext>
              </a:extLst>
            </p:cNvPr>
            <p:cNvSpPr/>
            <p:nvPr/>
          </p:nvSpPr>
          <p:spPr>
            <a:xfrm>
              <a:off x="2805098" y="2401887"/>
              <a:ext cx="2394750" cy="530225"/>
            </a:xfrm>
            <a:custGeom>
              <a:avLst/>
              <a:gdLst>
                <a:gd name="connsiteX0" fmla="*/ 1664493 w 2393156"/>
                <a:gd name="connsiteY0" fmla="*/ 261938 h 528638"/>
                <a:gd name="connsiteX1" fmla="*/ 1516856 w 2393156"/>
                <a:gd name="connsiteY1" fmla="*/ 273844 h 528638"/>
                <a:gd name="connsiteX2" fmla="*/ 1345406 w 2393156"/>
                <a:gd name="connsiteY2" fmla="*/ 292894 h 528638"/>
                <a:gd name="connsiteX3" fmla="*/ 1212056 w 2393156"/>
                <a:gd name="connsiteY3" fmla="*/ 309563 h 528638"/>
                <a:gd name="connsiteX4" fmla="*/ 1073943 w 2393156"/>
                <a:gd name="connsiteY4" fmla="*/ 333375 h 528638"/>
                <a:gd name="connsiteX5" fmla="*/ 897731 w 2393156"/>
                <a:gd name="connsiteY5" fmla="*/ 373857 h 528638"/>
                <a:gd name="connsiteX6" fmla="*/ 742950 w 2393156"/>
                <a:gd name="connsiteY6" fmla="*/ 409575 h 528638"/>
                <a:gd name="connsiteX7" fmla="*/ 631031 w 2393156"/>
                <a:gd name="connsiteY7" fmla="*/ 433388 h 528638"/>
                <a:gd name="connsiteX8" fmla="*/ 533400 w 2393156"/>
                <a:gd name="connsiteY8" fmla="*/ 457200 h 528638"/>
                <a:gd name="connsiteX9" fmla="*/ 485775 w 2393156"/>
                <a:gd name="connsiteY9" fmla="*/ 469107 h 528638"/>
                <a:gd name="connsiteX10" fmla="*/ 440531 w 2393156"/>
                <a:gd name="connsiteY10" fmla="*/ 485775 h 528638"/>
                <a:gd name="connsiteX11" fmla="*/ 409575 w 2393156"/>
                <a:gd name="connsiteY11" fmla="*/ 502444 h 528638"/>
                <a:gd name="connsiteX12" fmla="*/ 383381 w 2393156"/>
                <a:gd name="connsiteY12" fmla="*/ 523875 h 528638"/>
                <a:gd name="connsiteX13" fmla="*/ 369093 w 2393156"/>
                <a:gd name="connsiteY13" fmla="*/ 528638 h 528638"/>
                <a:gd name="connsiteX14" fmla="*/ 347662 w 2393156"/>
                <a:gd name="connsiteY14" fmla="*/ 526257 h 528638"/>
                <a:gd name="connsiteX15" fmla="*/ 292893 w 2393156"/>
                <a:gd name="connsiteY15" fmla="*/ 504825 h 528638"/>
                <a:gd name="connsiteX16" fmla="*/ 254793 w 2393156"/>
                <a:gd name="connsiteY16" fmla="*/ 481013 h 528638"/>
                <a:gd name="connsiteX17" fmla="*/ 223837 w 2393156"/>
                <a:gd name="connsiteY17" fmla="*/ 452438 h 528638"/>
                <a:gd name="connsiteX18" fmla="*/ 185737 w 2393156"/>
                <a:gd name="connsiteY18" fmla="*/ 419100 h 528638"/>
                <a:gd name="connsiteX19" fmla="*/ 142875 w 2393156"/>
                <a:gd name="connsiteY19" fmla="*/ 376238 h 528638"/>
                <a:gd name="connsiteX20" fmla="*/ 95250 w 2393156"/>
                <a:gd name="connsiteY20" fmla="*/ 319088 h 528638"/>
                <a:gd name="connsiteX21" fmla="*/ 54768 w 2393156"/>
                <a:gd name="connsiteY21" fmla="*/ 271463 h 528638"/>
                <a:gd name="connsiteX22" fmla="*/ 19050 w 2393156"/>
                <a:gd name="connsiteY22" fmla="*/ 223838 h 528638"/>
                <a:gd name="connsiteX23" fmla="*/ 4762 w 2393156"/>
                <a:gd name="connsiteY23" fmla="*/ 200025 h 528638"/>
                <a:gd name="connsiteX24" fmla="*/ 0 w 2393156"/>
                <a:gd name="connsiteY24" fmla="*/ 183357 h 528638"/>
                <a:gd name="connsiteX25" fmla="*/ 0 w 2393156"/>
                <a:gd name="connsiteY25" fmla="*/ 173832 h 528638"/>
                <a:gd name="connsiteX26" fmla="*/ 7143 w 2393156"/>
                <a:gd name="connsiteY26" fmla="*/ 164307 h 528638"/>
                <a:gd name="connsiteX27" fmla="*/ 28575 w 2393156"/>
                <a:gd name="connsiteY27" fmla="*/ 161925 h 528638"/>
                <a:gd name="connsiteX28" fmla="*/ 76200 w 2393156"/>
                <a:gd name="connsiteY28" fmla="*/ 180975 h 528638"/>
                <a:gd name="connsiteX29" fmla="*/ 147637 w 2393156"/>
                <a:gd name="connsiteY29" fmla="*/ 226219 h 528638"/>
                <a:gd name="connsiteX30" fmla="*/ 209550 w 2393156"/>
                <a:gd name="connsiteY30" fmla="*/ 261938 h 528638"/>
                <a:gd name="connsiteX31" fmla="*/ 238125 w 2393156"/>
                <a:gd name="connsiteY31" fmla="*/ 271463 h 528638"/>
                <a:gd name="connsiteX32" fmla="*/ 276225 w 2393156"/>
                <a:gd name="connsiteY32" fmla="*/ 278607 h 528638"/>
                <a:gd name="connsiteX33" fmla="*/ 321468 w 2393156"/>
                <a:gd name="connsiteY33" fmla="*/ 283369 h 528638"/>
                <a:gd name="connsiteX34" fmla="*/ 366712 w 2393156"/>
                <a:gd name="connsiteY34" fmla="*/ 285750 h 528638"/>
                <a:gd name="connsiteX35" fmla="*/ 397668 w 2393156"/>
                <a:gd name="connsiteY35" fmla="*/ 285750 h 528638"/>
                <a:gd name="connsiteX36" fmla="*/ 411956 w 2393156"/>
                <a:gd name="connsiteY36" fmla="*/ 285750 h 528638"/>
                <a:gd name="connsiteX37" fmla="*/ 519112 w 2393156"/>
                <a:gd name="connsiteY37" fmla="*/ 261938 h 528638"/>
                <a:gd name="connsiteX38" fmla="*/ 707231 w 2393156"/>
                <a:gd name="connsiteY38" fmla="*/ 223838 h 528638"/>
                <a:gd name="connsiteX39" fmla="*/ 883443 w 2393156"/>
                <a:gd name="connsiteY39" fmla="*/ 190500 h 528638"/>
                <a:gd name="connsiteX40" fmla="*/ 1081087 w 2393156"/>
                <a:gd name="connsiteY40" fmla="*/ 152400 h 528638"/>
                <a:gd name="connsiteX41" fmla="*/ 1221581 w 2393156"/>
                <a:gd name="connsiteY41" fmla="*/ 126207 h 528638"/>
                <a:gd name="connsiteX42" fmla="*/ 1364456 w 2393156"/>
                <a:gd name="connsiteY42" fmla="*/ 109538 h 528638"/>
                <a:gd name="connsiteX43" fmla="*/ 1550193 w 2393156"/>
                <a:gd name="connsiteY43" fmla="*/ 95250 h 528638"/>
                <a:gd name="connsiteX44" fmla="*/ 1704975 w 2393156"/>
                <a:gd name="connsiteY44" fmla="*/ 78582 h 528638"/>
                <a:gd name="connsiteX45" fmla="*/ 1831181 w 2393156"/>
                <a:gd name="connsiteY45" fmla="*/ 64294 h 528638"/>
                <a:gd name="connsiteX46" fmla="*/ 1893093 w 2393156"/>
                <a:gd name="connsiteY46" fmla="*/ 54769 h 528638"/>
                <a:gd name="connsiteX47" fmla="*/ 1931193 w 2393156"/>
                <a:gd name="connsiteY47" fmla="*/ 45244 h 528638"/>
                <a:gd name="connsiteX48" fmla="*/ 1983581 w 2393156"/>
                <a:gd name="connsiteY48" fmla="*/ 28575 h 528638"/>
                <a:gd name="connsiteX49" fmla="*/ 2031206 w 2393156"/>
                <a:gd name="connsiteY49" fmla="*/ 9525 h 528638"/>
                <a:gd name="connsiteX50" fmla="*/ 2064543 w 2393156"/>
                <a:gd name="connsiteY50" fmla="*/ 0 h 528638"/>
                <a:gd name="connsiteX51" fmla="*/ 2107406 w 2393156"/>
                <a:gd name="connsiteY51" fmla="*/ 4763 h 528638"/>
                <a:gd name="connsiteX52" fmla="*/ 2202656 w 2393156"/>
                <a:gd name="connsiteY52" fmla="*/ 40482 h 528638"/>
                <a:gd name="connsiteX53" fmla="*/ 2266950 w 2393156"/>
                <a:gd name="connsiteY53" fmla="*/ 73819 h 528638"/>
                <a:gd name="connsiteX54" fmla="*/ 2338387 w 2393156"/>
                <a:gd name="connsiteY54" fmla="*/ 119063 h 528638"/>
                <a:gd name="connsiteX55" fmla="*/ 2376487 w 2393156"/>
                <a:gd name="connsiteY55" fmla="*/ 142875 h 528638"/>
                <a:gd name="connsiteX56" fmla="*/ 2388393 w 2393156"/>
                <a:gd name="connsiteY56" fmla="*/ 159544 h 528638"/>
                <a:gd name="connsiteX57" fmla="*/ 2393156 w 2393156"/>
                <a:gd name="connsiteY57" fmla="*/ 185738 h 528638"/>
                <a:gd name="connsiteX58" fmla="*/ 2393156 w 2393156"/>
                <a:gd name="connsiteY58" fmla="*/ 221457 h 528638"/>
                <a:gd name="connsiteX59" fmla="*/ 2383631 w 2393156"/>
                <a:gd name="connsiteY59" fmla="*/ 242888 h 528638"/>
                <a:gd name="connsiteX60" fmla="*/ 2359818 w 2393156"/>
                <a:gd name="connsiteY60" fmla="*/ 264319 h 528638"/>
                <a:gd name="connsiteX61" fmla="*/ 2319337 w 2393156"/>
                <a:gd name="connsiteY61" fmla="*/ 283369 h 528638"/>
                <a:gd name="connsiteX62" fmla="*/ 2295525 w 2393156"/>
                <a:gd name="connsiteY62" fmla="*/ 285750 h 528638"/>
                <a:gd name="connsiteX63" fmla="*/ 2197893 w 2393156"/>
                <a:gd name="connsiteY63" fmla="*/ 276225 h 528638"/>
                <a:gd name="connsiteX64" fmla="*/ 2021681 w 2393156"/>
                <a:gd name="connsiteY64" fmla="*/ 257175 h 528638"/>
                <a:gd name="connsiteX65" fmla="*/ 1890712 w 2393156"/>
                <a:gd name="connsiteY65" fmla="*/ 242888 h 528638"/>
                <a:gd name="connsiteX66" fmla="*/ 1664493 w 2393156"/>
                <a:gd name="connsiteY66" fmla="*/ 2619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93156" h="528638">
                  <a:moveTo>
                    <a:pt x="1664493" y="261938"/>
                  </a:moveTo>
                  <a:lnTo>
                    <a:pt x="1516856" y="273844"/>
                  </a:lnTo>
                  <a:lnTo>
                    <a:pt x="1345406" y="292894"/>
                  </a:lnTo>
                  <a:lnTo>
                    <a:pt x="1212056" y="309563"/>
                  </a:lnTo>
                  <a:lnTo>
                    <a:pt x="1073943" y="333375"/>
                  </a:lnTo>
                  <a:lnTo>
                    <a:pt x="897731" y="373857"/>
                  </a:lnTo>
                  <a:lnTo>
                    <a:pt x="742950" y="409575"/>
                  </a:lnTo>
                  <a:lnTo>
                    <a:pt x="631031" y="433388"/>
                  </a:lnTo>
                  <a:lnTo>
                    <a:pt x="533400" y="457200"/>
                  </a:lnTo>
                  <a:lnTo>
                    <a:pt x="485775" y="469107"/>
                  </a:lnTo>
                  <a:lnTo>
                    <a:pt x="440531" y="485775"/>
                  </a:lnTo>
                  <a:lnTo>
                    <a:pt x="409575" y="502444"/>
                  </a:lnTo>
                  <a:lnTo>
                    <a:pt x="383381" y="523875"/>
                  </a:lnTo>
                  <a:lnTo>
                    <a:pt x="369093" y="528638"/>
                  </a:lnTo>
                  <a:lnTo>
                    <a:pt x="347662" y="526257"/>
                  </a:lnTo>
                  <a:lnTo>
                    <a:pt x="292893" y="504825"/>
                  </a:lnTo>
                  <a:lnTo>
                    <a:pt x="254793" y="481013"/>
                  </a:lnTo>
                  <a:lnTo>
                    <a:pt x="223837" y="452438"/>
                  </a:lnTo>
                  <a:lnTo>
                    <a:pt x="185737" y="419100"/>
                  </a:lnTo>
                  <a:lnTo>
                    <a:pt x="142875" y="376238"/>
                  </a:lnTo>
                  <a:lnTo>
                    <a:pt x="95250" y="319088"/>
                  </a:lnTo>
                  <a:lnTo>
                    <a:pt x="54768" y="271463"/>
                  </a:lnTo>
                  <a:lnTo>
                    <a:pt x="19050" y="223838"/>
                  </a:lnTo>
                  <a:lnTo>
                    <a:pt x="4762" y="200025"/>
                  </a:lnTo>
                  <a:lnTo>
                    <a:pt x="0" y="183357"/>
                  </a:lnTo>
                  <a:lnTo>
                    <a:pt x="0" y="173832"/>
                  </a:lnTo>
                  <a:lnTo>
                    <a:pt x="7143" y="164307"/>
                  </a:lnTo>
                  <a:lnTo>
                    <a:pt x="28575" y="161925"/>
                  </a:lnTo>
                  <a:lnTo>
                    <a:pt x="76200" y="180975"/>
                  </a:lnTo>
                  <a:lnTo>
                    <a:pt x="147637" y="226219"/>
                  </a:lnTo>
                  <a:lnTo>
                    <a:pt x="209550" y="261938"/>
                  </a:lnTo>
                  <a:lnTo>
                    <a:pt x="238125" y="271463"/>
                  </a:lnTo>
                  <a:lnTo>
                    <a:pt x="276225" y="278607"/>
                  </a:lnTo>
                  <a:lnTo>
                    <a:pt x="321468" y="283369"/>
                  </a:lnTo>
                  <a:lnTo>
                    <a:pt x="366712" y="285750"/>
                  </a:lnTo>
                  <a:lnTo>
                    <a:pt x="397668" y="285750"/>
                  </a:lnTo>
                  <a:lnTo>
                    <a:pt x="411956" y="285750"/>
                  </a:lnTo>
                  <a:lnTo>
                    <a:pt x="519112" y="261938"/>
                  </a:lnTo>
                  <a:lnTo>
                    <a:pt x="707231" y="223838"/>
                  </a:lnTo>
                  <a:lnTo>
                    <a:pt x="883443" y="190500"/>
                  </a:lnTo>
                  <a:lnTo>
                    <a:pt x="1081087" y="152400"/>
                  </a:lnTo>
                  <a:lnTo>
                    <a:pt x="1221581" y="126207"/>
                  </a:lnTo>
                  <a:lnTo>
                    <a:pt x="1364456" y="109538"/>
                  </a:lnTo>
                  <a:lnTo>
                    <a:pt x="1550193" y="95250"/>
                  </a:lnTo>
                  <a:lnTo>
                    <a:pt x="1704975" y="78582"/>
                  </a:lnTo>
                  <a:lnTo>
                    <a:pt x="1831181" y="64294"/>
                  </a:lnTo>
                  <a:lnTo>
                    <a:pt x="1893093" y="54769"/>
                  </a:lnTo>
                  <a:lnTo>
                    <a:pt x="1931193" y="45244"/>
                  </a:lnTo>
                  <a:lnTo>
                    <a:pt x="1983581" y="28575"/>
                  </a:lnTo>
                  <a:lnTo>
                    <a:pt x="2031206" y="9525"/>
                  </a:lnTo>
                  <a:lnTo>
                    <a:pt x="2064543" y="0"/>
                  </a:lnTo>
                  <a:lnTo>
                    <a:pt x="2107406" y="4763"/>
                  </a:lnTo>
                  <a:lnTo>
                    <a:pt x="2202656" y="40482"/>
                  </a:lnTo>
                  <a:lnTo>
                    <a:pt x="2266950" y="73819"/>
                  </a:lnTo>
                  <a:lnTo>
                    <a:pt x="2338387" y="119063"/>
                  </a:lnTo>
                  <a:lnTo>
                    <a:pt x="2376487" y="142875"/>
                  </a:lnTo>
                  <a:lnTo>
                    <a:pt x="2388393" y="159544"/>
                  </a:lnTo>
                  <a:lnTo>
                    <a:pt x="2393156" y="185738"/>
                  </a:lnTo>
                  <a:lnTo>
                    <a:pt x="2393156" y="221457"/>
                  </a:lnTo>
                  <a:lnTo>
                    <a:pt x="2383631" y="242888"/>
                  </a:lnTo>
                  <a:lnTo>
                    <a:pt x="2359818" y="264319"/>
                  </a:lnTo>
                  <a:lnTo>
                    <a:pt x="2319337" y="283369"/>
                  </a:lnTo>
                  <a:lnTo>
                    <a:pt x="2295525" y="285750"/>
                  </a:lnTo>
                  <a:lnTo>
                    <a:pt x="2197893" y="276225"/>
                  </a:lnTo>
                  <a:lnTo>
                    <a:pt x="2021681" y="257175"/>
                  </a:lnTo>
                  <a:lnTo>
                    <a:pt x="1890712" y="242888"/>
                  </a:lnTo>
                  <a:lnTo>
                    <a:pt x="1664493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6">
              <a:extLst>
                <a:ext uri="{FF2B5EF4-FFF2-40B4-BE49-F238E27FC236}">
                  <a16:creationId xmlns:a16="http://schemas.microsoft.com/office/drawing/2014/main" id="{FBE781CC-59D5-4667-850D-4434751BCDC1}"/>
                </a:ext>
              </a:extLst>
            </p:cNvPr>
            <p:cNvSpPr/>
            <p:nvPr/>
          </p:nvSpPr>
          <p:spPr>
            <a:xfrm>
              <a:off x="3265321" y="3135312"/>
              <a:ext cx="1661566" cy="1054100"/>
            </a:xfrm>
            <a:custGeom>
              <a:avLst/>
              <a:gdLst>
                <a:gd name="connsiteX0" fmla="*/ 773906 w 1662112"/>
                <a:gd name="connsiteY0" fmla="*/ 107157 h 1052513"/>
                <a:gd name="connsiteX1" fmla="*/ 595312 w 1662112"/>
                <a:gd name="connsiteY1" fmla="*/ 138113 h 1052513"/>
                <a:gd name="connsiteX2" fmla="*/ 361950 w 1662112"/>
                <a:gd name="connsiteY2" fmla="*/ 183357 h 1052513"/>
                <a:gd name="connsiteX3" fmla="*/ 166687 w 1662112"/>
                <a:gd name="connsiteY3" fmla="*/ 226219 h 1052513"/>
                <a:gd name="connsiteX4" fmla="*/ 0 w 1662112"/>
                <a:gd name="connsiteY4" fmla="*/ 261938 h 1052513"/>
                <a:gd name="connsiteX5" fmla="*/ 128587 w 1662112"/>
                <a:gd name="connsiteY5" fmla="*/ 402432 h 1052513"/>
                <a:gd name="connsiteX6" fmla="*/ 269081 w 1662112"/>
                <a:gd name="connsiteY6" fmla="*/ 359569 h 1052513"/>
                <a:gd name="connsiteX7" fmla="*/ 383381 w 1662112"/>
                <a:gd name="connsiteY7" fmla="*/ 326232 h 1052513"/>
                <a:gd name="connsiteX8" fmla="*/ 485775 w 1662112"/>
                <a:gd name="connsiteY8" fmla="*/ 302419 h 1052513"/>
                <a:gd name="connsiteX9" fmla="*/ 590550 w 1662112"/>
                <a:gd name="connsiteY9" fmla="*/ 278607 h 1052513"/>
                <a:gd name="connsiteX10" fmla="*/ 681037 w 1662112"/>
                <a:gd name="connsiteY10" fmla="*/ 261938 h 1052513"/>
                <a:gd name="connsiteX11" fmla="*/ 792956 w 1662112"/>
                <a:gd name="connsiteY11" fmla="*/ 242888 h 1052513"/>
                <a:gd name="connsiteX12" fmla="*/ 904875 w 1662112"/>
                <a:gd name="connsiteY12" fmla="*/ 228600 h 1052513"/>
                <a:gd name="connsiteX13" fmla="*/ 1042987 w 1662112"/>
                <a:gd name="connsiteY13" fmla="*/ 214313 h 1052513"/>
                <a:gd name="connsiteX14" fmla="*/ 1169194 w 1662112"/>
                <a:gd name="connsiteY14" fmla="*/ 204788 h 1052513"/>
                <a:gd name="connsiteX15" fmla="*/ 1245394 w 1662112"/>
                <a:gd name="connsiteY15" fmla="*/ 202407 h 1052513"/>
                <a:gd name="connsiteX16" fmla="*/ 1290637 w 1662112"/>
                <a:gd name="connsiteY16" fmla="*/ 202407 h 1052513"/>
                <a:gd name="connsiteX17" fmla="*/ 1309687 w 1662112"/>
                <a:gd name="connsiteY17" fmla="*/ 204788 h 1052513"/>
                <a:gd name="connsiteX18" fmla="*/ 1326356 w 1662112"/>
                <a:gd name="connsiteY18" fmla="*/ 211932 h 1052513"/>
                <a:gd name="connsiteX19" fmla="*/ 1338262 w 1662112"/>
                <a:gd name="connsiteY19" fmla="*/ 226219 h 1052513"/>
                <a:gd name="connsiteX20" fmla="*/ 1345406 w 1662112"/>
                <a:gd name="connsiteY20" fmla="*/ 245269 h 1052513"/>
                <a:gd name="connsiteX21" fmla="*/ 1343025 w 1662112"/>
                <a:gd name="connsiteY21" fmla="*/ 285750 h 1052513"/>
                <a:gd name="connsiteX22" fmla="*/ 1300162 w 1662112"/>
                <a:gd name="connsiteY22" fmla="*/ 526257 h 1052513"/>
                <a:gd name="connsiteX23" fmla="*/ 1250156 w 1662112"/>
                <a:gd name="connsiteY23" fmla="*/ 809625 h 1052513"/>
                <a:gd name="connsiteX24" fmla="*/ 1214437 w 1662112"/>
                <a:gd name="connsiteY24" fmla="*/ 959644 h 1052513"/>
                <a:gd name="connsiteX25" fmla="*/ 1221581 w 1662112"/>
                <a:gd name="connsiteY25" fmla="*/ 983457 h 1052513"/>
                <a:gd name="connsiteX26" fmla="*/ 1228725 w 1662112"/>
                <a:gd name="connsiteY26" fmla="*/ 997744 h 1052513"/>
                <a:gd name="connsiteX27" fmla="*/ 1240631 w 1662112"/>
                <a:gd name="connsiteY27" fmla="*/ 1021557 h 1052513"/>
                <a:gd name="connsiteX28" fmla="*/ 1252537 w 1662112"/>
                <a:gd name="connsiteY28" fmla="*/ 1035844 h 1052513"/>
                <a:gd name="connsiteX29" fmla="*/ 1266825 w 1662112"/>
                <a:gd name="connsiteY29" fmla="*/ 1045369 h 1052513"/>
                <a:gd name="connsiteX30" fmla="*/ 1278731 w 1662112"/>
                <a:gd name="connsiteY30" fmla="*/ 1050132 h 1052513"/>
                <a:gd name="connsiteX31" fmla="*/ 1295400 w 1662112"/>
                <a:gd name="connsiteY31" fmla="*/ 1052513 h 1052513"/>
                <a:gd name="connsiteX32" fmla="*/ 1321594 w 1662112"/>
                <a:gd name="connsiteY32" fmla="*/ 1042988 h 1052513"/>
                <a:gd name="connsiteX33" fmla="*/ 1350169 w 1662112"/>
                <a:gd name="connsiteY33" fmla="*/ 1023938 h 1052513"/>
                <a:gd name="connsiteX34" fmla="*/ 1376362 w 1662112"/>
                <a:gd name="connsiteY34" fmla="*/ 997744 h 1052513"/>
                <a:gd name="connsiteX35" fmla="*/ 1388269 w 1662112"/>
                <a:gd name="connsiteY35" fmla="*/ 978694 h 1052513"/>
                <a:gd name="connsiteX36" fmla="*/ 1423987 w 1662112"/>
                <a:gd name="connsiteY36" fmla="*/ 885825 h 1052513"/>
                <a:gd name="connsiteX37" fmla="*/ 1483519 w 1662112"/>
                <a:gd name="connsiteY37" fmla="*/ 719138 h 1052513"/>
                <a:gd name="connsiteX38" fmla="*/ 1533525 w 1662112"/>
                <a:gd name="connsiteY38" fmla="*/ 569119 h 1052513"/>
                <a:gd name="connsiteX39" fmla="*/ 1588294 w 1662112"/>
                <a:gd name="connsiteY39" fmla="*/ 400050 h 1052513"/>
                <a:gd name="connsiteX40" fmla="*/ 1609725 w 1662112"/>
                <a:gd name="connsiteY40" fmla="*/ 385763 h 1052513"/>
                <a:gd name="connsiteX41" fmla="*/ 1628775 w 1662112"/>
                <a:gd name="connsiteY41" fmla="*/ 369094 h 1052513"/>
                <a:gd name="connsiteX42" fmla="*/ 1647825 w 1662112"/>
                <a:gd name="connsiteY42" fmla="*/ 347663 h 1052513"/>
                <a:gd name="connsiteX43" fmla="*/ 1657350 w 1662112"/>
                <a:gd name="connsiteY43" fmla="*/ 326232 h 1052513"/>
                <a:gd name="connsiteX44" fmla="*/ 1662112 w 1662112"/>
                <a:gd name="connsiteY44" fmla="*/ 300038 h 1052513"/>
                <a:gd name="connsiteX45" fmla="*/ 1662112 w 1662112"/>
                <a:gd name="connsiteY45" fmla="*/ 278607 h 1052513"/>
                <a:gd name="connsiteX46" fmla="*/ 1654969 w 1662112"/>
                <a:gd name="connsiteY46" fmla="*/ 259557 h 1052513"/>
                <a:gd name="connsiteX47" fmla="*/ 1633537 w 1662112"/>
                <a:gd name="connsiteY47" fmla="*/ 223838 h 1052513"/>
                <a:gd name="connsiteX48" fmla="*/ 1569244 w 1662112"/>
                <a:gd name="connsiteY48" fmla="*/ 159544 h 1052513"/>
                <a:gd name="connsiteX49" fmla="*/ 1476375 w 1662112"/>
                <a:gd name="connsiteY49" fmla="*/ 78582 h 1052513"/>
                <a:gd name="connsiteX50" fmla="*/ 1421606 w 1662112"/>
                <a:gd name="connsiteY50" fmla="*/ 40482 h 1052513"/>
                <a:gd name="connsiteX51" fmla="*/ 1390650 w 1662112"/>
                <a:gd name="connsiteY51" fmla="*/ 21432 h 1052513"/>
                <a:gd name="connsiteX52" fmla="*/ 1352550 w 1662112"/>
                <a:gd name="connsiteY52" fmla="*/ 4763 h 1052513"/>
                <a:gd name="connsiteX53" fmla="*/ 1319212 w 1662112"/>
                <a:gd name="connsiteY53" fmla="*/ 0 h 1052513"/>
                <a:gd name="connsiteX54" fmla="*/ 1281112 w 1662112"/>
                <a:gd name="connsiteY54" fmla="*/ 11907 h 1052513"/>
                <a:gd name="connsiteX55" fmla="*/ 1190625 w 1662112"/>
                <a:gd name="connsiteY55" fmla="*/ 38100 h 1052513"/>
                <a:gd name="connsiteX56" fmla="*/ 1138237 w 1662112"/>
                <a:gd name="connsiteY56" fmla="*/ 47625 h 1052513"/>
                <a:gd name="connsiteX57" fmla="*/ 971550 w 1662112"/>
                <a:gd name="connsiteY57" fmla="*/ 73819 h 1052513"/>
                <a:gd name="connsiteX58" fmla="*/ 773906 w 1662112"/>
                <a:gd name="connsiteY58" fmla="*/ 107157 h 105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2112" h="1052513">
                  <a:moveTo>
                    <a:pt x="773906" y="107157"/>
                  </a:moveTo>
                  <a:lnTo>
                    <a:pt x="595312" y="138113"/>
                  </a:lnTo>
                  <a:lnTo>
                    <a:pt x="361950" y="183357"/>
                  </a:lnTo>
                  <a:lnTo>
                    <a:pt x="166687" y="226219"/>
                  </a:lnTo>
                  <a:lnTo>
                    <a:pt x="0" y="261938"/>
                  </a:lnTo>
                  <a:lnTo>
                    <a:pt x="128587" y="402432"/>
                  </a:lnTo>
                  <a:lnTo>
                    <a:pt x="269081" y="359569"/>
                  </a:lnTo>
                  <a:lnTo>
                    <a:pt x="383381" y="326232"/>
                  </a:lnTo>
                  <a:lnTo>
                    <a:pt x="485775" y="302419"/>
                  </a:lnTo>
                  <a:lnTo>
                    <a:pt x="590550" y="278607"/>
                  </a:lnTo>
                  <a:lnTo>
                    <a:pt x="681037" y="261938"/>
                  </a:lnTo>
                  <a:lnTo>
                    <a:pt x="792956" y="242888"/>
                  </a:lnTo>
                  <a:lnTo>
                    <a:pt x="904875" y="228600"/>
                  </a:lnTo>
                  <a:lnTo>
                    <a:pt x="1042987" y="214313"/>
                  </a:lnTo>
                  <a:lnTo>
                    <a:pt x="1169194" y="204788"/>
                  </a:lnTo>
                  <a:lnTo>
                    <a:pt x="1245394" y="202407"/>
                  </a:lnTo>
                  <a:lnTo>
                    <a:pt x="1290637" y="202407"/>
                  </a:lnTo>
                  <a:lnTo>
                    <a:pt x="1309687" y="204788"/>
                  </a:lnTo>
                  <a:lnTo>
                    <a:pt x="1326356" y="211932"/>
                  </a:lnTo>
                  <a:lnTo>
                    <a:pt x="1338262" y="226219"/>
                  </a:lnTo>
                  <a:lnTo>
                    <a:pt x="1345406" y="245269"/>
                  </a:lnTo>
                  <a:lnTo>
                    <a:pt x="1343025" y="285750"/>
                  </a:lnTo>
                  <a:lnTo>
                    <a:pt x="1300162" y="526257"/>
                  </a:lnTo>
                  <a:lnTo>
                    <a:pt x="1250156" y="809625"/>
                  </a:lnTo>
                  <a:lnTo>
                    <a:pt x="1214437" y="959644"/>
                  </a:lnTo>
                  <a:lnTo>
                    <a:pt x="1221581" y="983457"/>
                  </a:lnTo>
                  <a:lnTo>
                    <a:pt x="1228725" y="997744"/>
                  </a:lnTo>
                  <a:lnTo>
                    <a:pt x="1240631" y="1021557"/>
                  </a:lnTo>
                  <a:lnTo>
                    <a:pt x="1252537" y="1035844"/>
                  </a:lnTo>
                  <a:lnTo>
                    <a:pt x="1266825" y="1045369"/>
                  </a:lnTo>
                  <a:lnTo>
                    <a:pt x="1278731" y="1050132"/>
                  </a:lnTo>
                  <a:lnTo>
                    <a:pt x="1295400" y="1052513"/>
                  </a:lnTo>
                  <a:lnTo>
                    <a:pt x="1321594" y="1042988"/>
                  </a:lnTo>
                  <a:lnTo>
                    <a:pt x="1350169" y="1023938"/>
                  </a:lnTo>
                  <a:lnTo>
                    <a:pt x="1376362" y="997744"/>
                  </a:lnTo>
                  <a:lnTo>
                    <a:pt x="1388269" y="978694"/>
                  </a:lnTo>
                  <a:lnTo>
                    <a:pt x="1423987" y="885825"/>
                  </a:lnTo>
                  <a:lnTo>
                    <a:pt x="1483519" y="719138"/>
                  </a:lnTo>
                  <a:lnTo>
                    <a:pt x="1533525" y="569119"/>
                  </a:lnTo>
                  <a:lnTo>
                    <a:pt x="1588294" y="400050"/>
                  </a:lnTo>
                  <a:lnTo>
                    <a:pt x="1609725" y="385763"/>
                  </a:lnTo>
                  <a:lnTo>
                    <a:pt x="1628775" y="369094"/>
                  </a:lnTo>
                  <a:lnTo>
                    <a:pt x="1647825" y="347663"/>
                  </a:lnTo>
                  <a:lnTo>
                    <a:pt x="1657350" y="326232"/>
                  </a:lnTo>
                  <a:lnTo>
                    <a:pt x="1662112" y="300038"/>
                  </a:lnTo>
                  <a:lnTo>
                    <a:pt x="1662112" y="278607"/>
                  </a:lnTo>
                  <a:lnTo>
                    <a:pt x="1654969" y="259557"/>
                  </a:lnTo>
                  <a:lnTo>
                    <a:pt x="1633537" y="223838"/>
                  </a:lnTo>
                  <a:lnTo>
                    <a:pt x="1569244" y="159544"/>
                  </a:lnTo>
                  <a:lnTo>
                    <a:pt x="1476375" y="78582"/>
                  </a:lnTo>
                  <a:lnTo>
                    <a:pt x="1421606" y="40482"/>
                  </a:lnTo>
                  <a:lnTo>
                    <a:pt x="1390650" y="21432"/>
                  </a:lnTo>
                  <a:lnTo>
                    <a:pt x="1352550" y="4763"/>
                  </a:lnTo>
                  <a:lnTo>
                    <a:pt x="1319212" y="0"/>
                  </a:lnTo>
                  <a:lnTo>
                    <a:pt x="1281112" y="11907"/>
                  </a:lnTo>
                  <a:lnTo>
                    <a:pt x="1190625" y="38100"/>
                  </a:lnTo>
                  <a:lnTo>
                    <a:pt x="1138237" y="47625"/>
                  </a:lnTo>
                  <a:lnTo>
                    <a:pt x="971550" y="73819"/>
                  </a:lnTo>
                  <a:lnTo>
                    <a:pt x="773906" y="1071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7">
              <a:extLst>
                <a:ext uri="{FF2B5EF4-FFF2-40B4-BE49-F238E27FC236}">
                  <a16:creationId xmlns:a16="http://schemas.microsoft.com/office/drawing/2014/main" id="{C0F5F86F-E9D2-4882-9251-19BD54877778}"/>
                </a:ext>
              </a:extLst>
            </p:cNvPr>
            <p:cNvSpPr/>
            <p:nvPr/>
          </p:nvSpPr>
          <p:spPr>
            <a:xfrm>
              <a:off x="3527173" y="3913187"/>
              <a:ext cx="1058514" cy="333375"/>
            </a:xfrm>
            <a:custGeom>
              <a:avLst/>
              <a:gdLst>
                <a:gd name="connsiteX0" fmla="*/ 742950 w 1059657"/>
                <a:gd name="connsiteY0" fmla="*/ 33337 h 333375"/>
                <a:gd name="connsiteX1" fmla="*/ 531019 w 1059657"/>
                <a:gd name="connsiteY1" fmla="*/ 61912 h 333375"/>
                <a:gd name="connsiteX2" fmla="*/ 383382 w 1059657"/>
                <a:gd name="connsiteY2" fmla="*/ 83344 h 333375"/>
                <a:gd name="connsiteX3" fmla="*/ 261938 w 1059657"/>
                <a:gd name="connsiteY3" fmla="*/ 107156 h 333375"/>
                <a:gd name="connsiteX4" fmla="*/ 154782 w 1059657"/>
                <a:gd name="connsiteY4" fmla="*/ 130969 h 333375"/>
                <a:gd name="connsiteX5" fmla="*/ 0 w 1059657"/>
                <a:gd name="connsiteY5" fmla="*/ 176212 h 333375"/>
                <a:gd name="connsiteX6" fmla="*/ 30957 w 1059657"/>
                <a:gd name="connsiteY6" fmla="*/ 333375 h 333375"/>
                <a:gd name="connsiteX7" fmla="*/ 123825 w 1059657"/>
                <a:gd name="connsiteY7" fmla="*/ 302419 h 333375"/>
                <a:gd name="connsiteX8" fmla="*/ 197644 w 1059657"/>
                <a:gd name="connsiteY8" fmla="*/ 280987 h 333375"/>
                <a:gd name="connsiteX9" fmla="*/ 276225 w 1059657"/>
                <a:gd name="connsiteY9" fmla="*/ 261937 h 333375"/>
                <a:gd name="connsiteX10" fmla="*/ 369094 w 1059657"/>
                <a:gd name="connsiteY10" fmla="*/ 245269 h 333375"/>
                <a:gd name="connsiteX11" fmla="*/ 490538 w 1059657"/>
                <a:gd name="connsiteY11" fmla="*/ 221456 h 333375"/>
                <a:gd name="connsiteX12" fmla="*/ 645319 w 1059657"/>
                <a:gd name="connsiteY12" fmla="*/ 200025 h 333375"/>
                <a:gd name="connsiteX13" fmla="*/ 809625 w 1059657"/>
                <a:gd name="connsiteY13" fmla="*/ 185737 h 333375"/>
                <a:gd name="connsiteX14" fmla="*/ 1028700 w 1059657"/>
                <a:gd name="connsiteY14" fmla="*/ 183356 h 333375"/>
                <a:gd name="connsiteX15" fmla="*/ 1059657 w 1059657"/>
                <a:gd name="connsiteY15" fmla="*/ 0 h 333375"/>
                <a:gd name="connsiteX16" fmla="*/ 912019 w 1059657"/>
                <a:gd name="connsiteY16" fmla="*/ 14287 h 333375"/>
                <a:gd name="connsiteX17" fmla="*/ 742950 w 1059657"/>
                <a:gd name="connsiteY17" fmla="*/ 3333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9657" h="333375">
                  <a:moveTo>
                    <a:pt x="742950" y="33337"/>
                  </a:moveTo>
                  <a:lnTo>
                    <a:pt x="531019" y="61912"/>
                  </a:lnTo>
                  <a:lnTo>
                    <a:pt x="383382" y="83344"/>
                  </a:lnTo>
                  <a:lnTo>
                    <a:pt x="261938" y="107156"/>
                  </a:lnTo>
                  <a:lnTo>
                    <a:pt x="154782" y="130969"/>
                  </a:lnTo>
                  <a:lnTo>
                    <a:pt x="0" y="176212"/>
                  </a:lnTo>
                  <a:lnTo>
                    <a:pt x="30957" y="333375"/>
                  </a:lnTo>
                  <a:lnTo>
                    <a:pt x="123825" y="302419"/>
                  </a:lnTo>
                  <a:lnTo>
                    <a:pt x="197644" y="280987"/>
                  </a:lnTo>
                  <a:lnTo>
                    <a:pt x="276225" y="261937"/>
                  </a:lnTo>
                  <a:lnTo>
                    <a:pt x="369094" y="245269"/>
                  </a:lnTo>
                  <a:lnTo>
                    <a:pt x="490538" y="221456"/>
                  </a:lnTo>
                  <a:lnTo>
                    <a:pt x="645319" y="200025"/>
                  </a:lnTo>
                  <a:lnTo>
                    <a:pt x="809625" y="185737"/>
                  </a:lnTo>
                  <a:lnTo>
                    <a:pt x="1028700" y="183356"/>
                  </a:lnTo>
                  <a:lnTo>
                    <a:pt x="1059657" y="0"/>
                  </a:lnTo>
                  <a:lnTo>
                    <a:pt x="912019" y="14287"/>
                  </a:lnTo>
                  <a:lnTo>
                    <a:pt x="742950" y="33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3">
              <a:extLst>
                <a:ext uri="{FF2B5EF4-FFF2-40B4-BE49-F238E27FC236}">
                  <a16:creationId xmlns:a16="http://schemas.microsoft.com/office/drawing/2014/main" id="{AA9DB464-B89B-4F06-9E6D-FE9348F34656}"/>
                </a:ext>
              </a:extLst>
            </p:cNvPr>
            <p:cNvSpPr/>
            <p:nvPr/>
          </p:nvSpPr>
          <p:spPr>
            <a:xfrm rot="16200000">
              <a:off x="3002332" y="4928467"/>
              <a:ext cx="2097088" cy="447528"/>
            </a:xfrm>
            <a:custGeom>
              <a:avLst/>
              <a:gdLst>
                <a:gd name="connsiteX0" fmla="*/ 1373981 w 2097881"/>
                <a:gd name="connsiteY0" fmla="*/ 152400 h 447675"/>
                <a:gd name="connsiteX1" fmla="*/ 1133475 w 2097881"/>
                <a:gd name="connsiteY1" fmla="*/ 142875 h 447675"/>
                <a:gd name="connsiteX2" fmla="*/ 985837 w 2097881"/>
                <a:gd name="connsiteY2" fmla="*/ 135731 h 447675"/>
                <a:gd name="connsiteX3" fmla="*/ 838200 w 2097881"/>
                <a:gd name="connsiteY3" fmla="*/ 128588 h 447675"/>
                <a:gd name="connsiteX4" fmla="*/ 683418 w 2097881"/>
                <a:gd name="connsiteY4" fmla="*/ 119063 h 447675"/>
                <a:gd name="connsiteX5" fmla="*/ 576262 w 2097881"/>
                <a:gd name="connsiteY5" fmla="*/ 111919 h 447675"/>
                <a:gd name="connsiteX6" fmla="*/ 531018 w 2097881"/>
                <a:gd name="connsiteY6" fmla="*/ 104775 h 447675"/>
                <a:gd name="connsiteX7" fmla="*/ 38100 w 2097881"/>
                <a:gd name="connsiteY7" fmla="*/ 121444 h 447675"/>
                <a:gd name="connsiteX8" fmla="*/ 19050 w 2097881"/>
                <a:gd name="connsiteY8" fmla="*/ 133350 h 447675"/>
                <a:gd name="connsiteX9" fmla="*/ 9525 w 2097881"/>
                <a:gd name="connsiteY9" fmla="*/ 145256 h 447675"/>
                <a:gd name="connsiteX10" fmla="*/ 4762 w 2097881"/>
                <a:gd name="connsiteY10" fmla="*/ 154781 h 447675"/>
                <a:gd name="connsiteX11" fmla="*/ 0 w 2097881"/>
                <a:gd name="connsiteY11" fmla="*/ 169069 h 447675"/>
                <a:gd name="connsiteX12" fmla="*/ 4762 w 2097881"/>
                <a:gd name="connsiteY12" fmla="*/ 190500 h 447675"/>
                <a:gd name="connsiteX13" fmla="*/ 21431 w 2097881"/>
                <a:gd name="connsiteY13" fmla="*/ 209550 h 447675"/>
                <a:gd name="connsiteX14" fmla="*/ 45243 w 2097881"/>
                <a:gd name="connsiteY14" fmla="*/ 228600 h 447675"/>
                <a:gd name="connsiteX15" fmla="*/ 97631 w 2097881"/>
                <a:gd name="connsiteY15" fmla="*/ 257175 h 447675"/>
                <a:gd name="connsiteX16" fmla="*/ 152400 w 2097881"/>
                <a:gd name="connsiteY16" fmla="*/ 283369 h 447675"/>
                <a:gd name="connsiteX17" fmla="*/ 207168 w 2097881"/>
                <a:gd name="connsiteY17" fmla="*/ 307181 h 447675"/>
                <a:gd name="connsiteX18" fmla="*/ 264318 w 2097881"/>
                <a:gd name="connsiteY18" fmla="*/ 323850 h 447675"/>
                <a:gd name="connsiteX19" fmla="*/ 304800 w 2097881"/>
                <a:gd name="connsiteY19" fmla="*/ 333375 h 447675"/>
                <a:gd name="connsiteX20" fmla="*/ 345281 w 2097881"/>
                <a:gd name="connsiteY20" fmla="*/ 342900 h 447675"/>
                <a:gd name="connsiteX21" fmla="*/ 411956 w 2097881"/>
                <a:gd name="connsiteY21" fmla="*/ 352425 h 447675"/>
                <a:gd name="connsiteX22" fmla="*/ 490537 w 2097881"/>
                <a:gd name="connsiteY22" fmla="*/ 354806 h 447675"/>
                <a:gd name="connsiteX23" fmla="*/ 578643 w 2097881"/>
                <a:gd name="connsiteY23" fmla="*/ 352425 h 447675"/>
                <a:gd name="connsiteX24" fmla="*/ 778668 w 2097881"/>
                <a:gd name="connsiteY24" fmla="*/ 347663 h 447675"/>
                <a:gd name="connsiteX25" fmla="*/ 985837 w 2097881"/>
                <a:gd name="connsiteY25" fmla="*/ 350044 h 447675"/>
                <a:gd name="connsiteX26" fmla="*/ 1195387 w 2097881"/>
                <a:gd name="connsiteY26" fmla="*/ 354806 h 447675"/>
                <a:gd name="connsiteX27" fmla="*/ 1431131 w 2097881"/>
                <a:gd name="connsiteY27" fmla="*/ 366713 h 447675"/>
                <a:gd name="connsiteX28" fmla="*/ 1614487 w 2097881"/>
                <a:gd name="connsiteY28" fmla="*/ 376238 h 447675"/>
                <a:gd name="connsiteX29" fmla="*/ 1638300 w 2097881"/>
                <a:gd name="connsiteY29" fmla="*/ 381000 h 447675"/>
                <a:gd name="connsiteX30" fmla="*/ 1657350 w 2097881"/>
                <a:gd name="connsiteY30" fmla="*/ 404813 h 447675"/>
                <a:gd name="connsiteX31" fmla="*/ 1681162 w 2097881"/>
                <a:gd name="connsiteY31" fmla="*/ 426244 h 447675"/>
                <a:gd name="connsiteX32" fmla="*/ 1697831 w 2097881"/>
                <a:gd name="connsiteY32" fmla="*/ 435769 h 447675"/>
                <a:gd name="connsiteX33" fmla="*/ 1728787 w 2097881"/>
                <a:gd name="connsiteY33" fmla="*/ 445294 h 447675"/>
                <a:gd name="connsiteX34" fmla="*/ 1747837 w 2097881"/>
                <a:gd name="connsiteY34" fmla="*/ 447675 h 447675"/>
                <a:gd name="connsiteX35" fmla="*/ 1769268 w 2097881"/>
                <a:gd name="connsiteY35" fmla="*/ 440531 h 447675"/>
                <a:gd name="connsiteX36" fmla="*/ 1800225 w 2097881"/>
                <a:gd name="connsiteY36" fmla="*/ 416719 h 447675"/>
                <a:gd name="connsiteX37" fmla="*/ 1824037 w 2097881"/>
                <a:gd name="connsiteY37" fmla="*/ 390525 h 447675"/>
                <a:gd name="connsiteX38" fmla="*/ 1869281 w 2097881"/>
                <a:gd name="connsiteY38" fmla="*/ 345281 h 447675"/>
                <a:gd name="connsiteX39" fmla="*/ 1955006 w 2097881"/>
                <a:gd name="connsiteY39" fmla="*/ 259556 h 447675"/>
                <a:gd name="connsiteX40" fmla="*/ 2097881 w 2097881"/>
                <a:gd name="connsiteY40" fmla="*/ 119063 h 447675"/>
                <a:gd name="connsiteX41" fmla="*/ 2066925 w 2097881"/>
                <a:gd name="connsiteY41" fmla="*/ 0 h 447675"/>
                <a:gd name="connsiteX42" fmla="*/ 2009775 w 2097881"/>
                <a:gd name="connsiteY42" fmla="*/ 71438 h 447675"/>
                <a:gd name="connsiteX43" fmla="*/ 1976437 w 2097881"/>
                <a:gd name="connsiteY43" fmla="*/ 104775 h 447675"/>
                <a:gd name="connsiteX44" fmla="*/ 1962150 w 2097881"/>
                <a:gd name="connsiteY44" fmla="*/ 116681 h 447675"/>
                <a:gd name="connsiteX45" fmla="*/ 1926431 w 2097881"/>
                <a:gd name="connsiteY45" fmla="*/ 130969 h 447675"/>
                <a:gd name="connsiteX46" fmla="*/ 1862137 w 2097881"/>
                <a:gd name="connsiteY46" fmla="*/ 142875 h 447675"/>
                <a:gd name="connsiteX47" fmla="*/ 1785937 w 2097881"/>
                <a:gd name="connsiteY47" fmla="*/ 150019 h 447675"/>
                <a:gd name="connsiteX48" fmla="*/ 1707356 w 2097881"/>
                <a:gd name="connsiteY48" fmla="*/ 154781 h 447675"/>
                <a:gd name="connsiteX49" fmla="*/ 1566862 w 2097881"/>
                <a:gd name="connsiteY49" fmla="*/ 157163 h 447675"/>
                <a:gd name="connsiteX50" fmla="*/ 1373981 w 2097881"/>
                <a:gd name="connsiteY50" fmla="*/ 15240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7881" h="447675">
                  <a:moveTo>
                    <a:pt x="1373981" y="152400"/>
                  </a:moveTo>
                  <a:lnTo>
                    <a:pt x="1133475" y="142875"/>
                  </a:lnTo>
                  <a:lnTo>
                    <a:pt x="985837" y="135731"/>
                  </a:lnTo>
                  <a:lnTo>
                    <a:pt x="838200" y="128588"/>
                  </a:lnTo>
                  <a:lnTo>
                    <a:pt x="683418" y="119063"/>
                  </a:lnTo>
                  <a:lnTo>
                    <a:pt x="576262" y="111919"/>
                  </a:lnTo>
                  <a:lnTo>
                    <a:pt x="531018" y="104775"/>
                  </a:lnTo>
                  <a:lnTo>
                    <a:pt x="38100" y="121444"/>
                  </a:lnTo>
                  <a:lnTo>
                    <a:pt x="19050" y="133350"/>
                  </a:lnTo>
                  <a:lnTo>
                    <a:pt x="9525" y="145256"/>
                  </a:lnTo>
                  <a:lnTo>
                    <a:pt x="4762" y="154781"/>
                  </a:lnTo>
                  <a:lnTo>
                    <a:pt x="0" y="169069"/>
                  </a:lnTo>
                  <a:lnTo>
                    <a:pt x="4762" y="190500"/>
                  </a:lnTo>
                  <a:lnTo>
                    <a:pt x="21431" y="209550"/>
                  </a:lnTo>
                  <a:lnTo>
                    <a:pt x="45243" y="228600"/>
                  </a:lnTo>
                  <a:lnTo>
                    <a:pt x="97631" y="257175"/>
                  </a:lnTo>
                  <a:lnTo>
                    <a:pt x="152400" y="283369"/>
                  </a:lnTo>
                  <a:lnTo>
                    <a:pt x="207168" y="307181"/>
                  </a:lnTo>
                  <a:lnTo>
                    <a:pt x="264318" y="323850"/>
                  </a:lnTo>
                  <a:lnTo>
                    <a:pt x="304800" y="333375"/>
                  </a:lnTo>
                  <a:lnTo>
                    <a:pt x="345281" y="342900"/>
                  </a:lnTo>
                  <a:lnTo>
                    <a:pt x="411956" y="352425"/>
                  </a:lnTo>
                  <a:lnTo>
                    <a:pt x="490537" y="354806"/>
                  </a:lnTo>
                  <a:lnTo>
                    <a:pt x="578643" y="352425"/>
                  </a:lnTo>
                  <a:lnTo>
                    <a:pt x="778668" y="347663"/>
                  </a:lnTo>
                  <a:lnTo>
                    <a:pt x="985837" y="350044"/>
                  </a:lnTo>
                  <a:lnTo>
                    <a:pt x="1195387" y="354806"/>
                  </a:lnTo>
                  <a:lnTo>
                    <a:pt x="1431131" y="366713"/>
                  </a:lnTo>
                  <a:lnTo>
                    <a:pt x="1614487" y="376238"/>
                  </a:lnTo>
                  <a:lnTo>
                    <a:pt x="1638300" y="381000"/>
                  </a:lnTo>
                  <a:lnTo>
                    <a:pt x="1657350" y="404813"/>
                  </a:lnTo>
                  <a:lnTo>
                    <a:pt x="1681162" y="426244"/>
                  </a:lnTo>
                  <a:lnTo>
                    <a:pt x="1697831" y="435769"/>
                  </a:lnTo>
                  <a:lnTo>
                    <a:pt x="1728787" y="445294"/>
                  </a:lnTo>
                  <a:lnTo>
                    <a:pt x="1747837" y="447675"/>
                  </a:lnTo>
                  <a:lnTo>
                    <a:pt x="1769268" y="440531"/>
                  </a:lnTo>
                  <a:lnTo>
                    <a:pt x="1800225" y="416719"/>
                  </a:lnTo>
                  <a:lnTo>
                    <a:pt x="1824037" y="390525"/>
                  </a:lnTo>
                  <a:lnTo>
                    <a:pt x="1869281" y="345281"/>
                  </a:lnTo>
                  <a:lnTo>
                    <a:pt x="1955006" y="259556"/>
                  </a:lnTo>
                  <a:lnTo>
                    <a:pt x="2097881" y="119063"/>
                  </a:lnTo>
                  <a:lnTo>
                    <a:pt x="2066925" y="0"/>
                  </a:lnTo>
                  <a:lnTo>
                    <a:pt x="2009775" y="71438"/>
                  </a:lnTo>
                  <a:lnTo>
                    <a:pt x="1976437" y="104775"/>
                  </a:lnTo>
                  <a:lnTo>
                    <a:pt x="1962150" y="116681"/>
                  </a:lnTo>
                  <a:lnTo>
                    <a:pt x="1926431" y="130969"/>
                  </a:lnTo>
                  <a:lnTo>
                    <a:pt x="1862137" y="142875"/>
                  </a:lnTo>
                  <a:lnTo>
                    <a:pt x="1785937" y="150019"/>
                  </a:lnTo>
                  <a:lnTo>
                    <a:pt x="1707356" y="154781"/>
                  </a:lnTo>
                  <a:lnTo>
                    <a:pt x="1566862" y="157163"/>
                  </a:lnTo>
                  <a:lnTo>
                    <a:pt x="1373981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4">
              <a:extLst>
                <a:ext uri="{FF2B5EF4-FFF2-40B4-BE49-F238E27FC236}">
                  <a16:creationId xmlns:a16="http://schemas.microsoft.com/office/drawing/2014/main" id="{6373ACB0-00A8-41EA-AF44-1F8F0F7C3465}"/>
                </a:ext>
              </a:extLst>
            </p:cNvPr>
            <p:cNvSpPr/>
            <p:nvPr/>
          </p:nvSpPr>
          <p:spPr>
            <a:xfrm rot="16200000">
              <a:off x="3416776" y="5609522"/>
              <a:ext cx="620712" cy="552268"/>
            </a:xfrm>
            <a:custGeom>
              <a:avLst/>
              <a:gdLst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481013 w 621506"/>
                <a:gd name="connsiteY28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02444 w 621506"/>
                <a:gd name="connsiteY28" fmla="*/ 1143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481013 w 621506"/>
                <a:gd name="connsiteY29" fmla="*/ 150018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21506" h="552450">
                  <a:moveTo>
                    <a:pt x="481013" y="150018"/>
                  </a:moveTo>
                  <a:lnTo>
                    <a:pt x="431006" y="211931"/>
                  </a:lnTo>
                  <a:lnTo>
                    <a:pt x="392906" y="254793"/>
                  </a:lnTo>
                  <a:lnTo>
                    <a:pt x="338138" y="311943"/>
                  </a:lnTo>
                  <a:lnTo>
                    <a:pt x="271463" y="361950"/>
                  </a:lnTo>
                  <a:lnTo>
                    <a:pt x="166688" y="423862"/>
                  </a:lnTo>
                  <a:lnTo>
                    <a:pt x="85725" y="466725"/>
                  </a:lnTo>
                  <a:lnTo>
                    <a:pt x="30956" y="497681"/>
                  </a:lnTo>
                  <a:lnTo>
                    <a:pt x="7144" y="519112"/>
                  </a:lnTo>
                  <a:lnTo>
                    <a:pt x="0" y="552450"/>
                  </a:lnTo>
                  <a:lnTo>
                    <a:pt x="621506" y="495300"/>
                  </a:lnTo>
                  <a:lnTo>
                    <a:pt x="571500" y="488156"/>
                  </a:lnTo>
                  <a:lnTo>
                    <a:pt x="528638" y="478631"/>
                  </a:lnTo>
                  <a:lnTo>
                    <a:pt x="509588" y="469106"/>
                  </a:lnTo>
                  <a:lnTo>
                    <a:pt x="497681" y="454818"/>
                  </a:lnTo>
                  <a:lnTo>
                    <a:pt x="490538" y="440531"/>
                  </a:lnTo>
                  <a:lnTo>
                    <a:pt x="488156" y="421481"/>
                  </a:lnTo>
                  <a:lnTo>
                    <a:pt x="490538" y="395287"/>
                  </a:lnTo>
                  <a:lnTo>
                    <a:pt x="500063" y="335756"/>
                  </a:lnTo>
                  <a:lnTo>
                    <a:pt x="514350" y="280987"/>
                  </a:lnTo>
                  <a:lnTo>
                    <a:pt x="547688" y="190500"/>
                  </a:lnTo>
                  <a:lnTo>
                    <a:pt x="588169" y="97631"/>
                  </a:lnTo>
                  <a:lnTo>
                    <a:pt x="611981" y="38100"/>
                  </a:lnTo>
                  <a:lnTo>
                    <a:pt x="614363" y="11906"/>
                  </a:lnTo>
                  <a:lnTo>
                    <a:pt x="614363" y="4762"/>
                  </a:lnTo>
                  <a:lnTo>
                    <a:pt x="609600" y="0"/>
                  </a:lnTo>
                  <a:lnTo>
                    <a:pt x="592931" y="9525"/>
                  </a:lnTo>
                  <a:lnTo>
                    <a:pt x="566738" y="30956"/>
                  </a:lnTo>
                  <a:cubicBezTo>
                    <a:pt x="555626" y="42862"/>
                    <a:pt x="540543" y="61118"/>
                    <a:pt x="526256" y="80962"/>
                  </a:cubicBezTo>
                  <a:cubicBezTo>
                    <a:pt x="511969" y="100806"/>
                    <a:pt x="496888" y="128190"/>
                    <a:pt x="481013" y="15001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5">
              <a:extLst>
                <a:ext uri="{FF2B5EF4-FFF2-40B4-BE49-F238E27FC236}">
                  <a16:creationId xmlns:a16="http://schemas.microsoft.com/office/drawing/2014/main" id="{043FEBF0-34F2-4697-A405-C396C065810B}"/>
                </a:ext>
              </a:extLst>
            </p:cNvPr>
            <p:cNvSpPr/>
            <p:nvPr/>
          </p:nvSpPr>
          <p:spPr>
            <a:xfrm rot="16200000">
              <a:off x="3269400" y="2940341"/>
              <a:ext cx="4149725" cy="1767893"/>
            </a:xfrm>
            <a:custGeom>
              <a:avLst/>
              <a:gdLst>
                <a:gd name="connsiteX0" fmla="*/ 2311494 w 4150492"/>
                <a:gd name="connsiteY0" fmla="*/ 1329110 h 1767614"/>
                <a:gd name="connsiteX1" fmla="*/ 2185722 w 4150492"/>
                <a:gd name="connsiteY1" fmla="*/ 1305315 h 1767614"/>
                <a:gd name="connsiteX2" fmla="*/ 2042953 w 4150492"/>
                <a:gd name="connsiteY2" fmla="*/ 1274722 h 1767614"/>
                <a:gd name="connsiteX3" fmla="*/ 1862793 w 4150492"/>
                <a:gd name="connsiteY3" fmla="*/ 1227132 h 1767614"/>
                <a:gd name="connsiteX4" fmla="*/ 1771013 w 4150492"/>
                <a:gd name="connsiteY4" fmla="*/ 1199938 h 1767614"/>
                <a:gd name="connsiteX5" fmla="*/ 1648639 w 4150492"/>
                <a:gd name="connsiteY5" fmla="*/ 1159147 h 1767614"/>
                <a:gd name="connsiteX6" fmla="*/ 1509270 w 4150492"/>
                <a:gd name="connsiteY6" fmla="*/ 1108158 h 1767614"/>
                <a:gd name="connsiteX7" fmla="*/ 1356303 w 4150492"/>
                <a:gd name="connsiteY7" fmla="*/ 1040173 h 1767614"/>
                <a:gd name="connsiteX8" fmla="*/ 1250926 w 4150492"/>
                <a:gd name="connsiteY8" fmla="*/ 989184 h 1767614"/>
                <a:gd name="connsiteX9" fmla="*/ 1165945 w 4150492"/>
                <a:gd name="connsiteY9" fmla="*/ 944994 h 1767614"/>
                <a:gd name="connsiteX10" fmla="*/ 1046971 w 4150492"/>
                <a:gd name="connsiteY10" fmla="*/ 877009 h 1767614"/>
                <a:gd name="connsiteX11" fmla="*/ 938195 w 4150492"/>
                <a:gd name="connsiteY11" fmla="*/ 812423 h 1767614"/>
                <a:gd name="connsiteX12" fmla="*/ 819221 w 4150492"/>
                <a:gd name="connsiteY12" fmla="*/ 734240 h 1767614"/>
                <a:gd name="connsiteX13" fmla="*/ 720642 w 4150492"/>
                <a:gd name="connsiteY13" fmla="*/ 662855 h 1767614"/>
                <a:gd name="connsiteX14" fmla="*/ 615265 w 4150492"/>
                <a:gd name="connsiteY14" fmla="*/ 584673 h 1767614"/>
                <a:gd name="connsiteX15" fmla="*/ 492892 w 4150492"/>
                <a:gd name="connsiteY15" fmla="*/ 479296 h 1767614"/>
                <a:gd name="connsiteX16" fmla="*/ 384116 w 4150492"/>
                <a:gd name="connsiteY16" fmla="*/ 377318 h 1767614"/>
                <a:gd name="connsiteX17" fmla="*/ 282138 w 4150492"/>
                <a:gd name="connsiteY17" fmla="*/ 271941 h 1767614"/>
                <a:gd name="connsiteX18" fmla="*/ 197157 w 4150492"/>
                <a:gd name="connsiteY18" fmla="*/ 180161 h 1767614"/>
                <a:gd name="connsiteX19" fmla="*/ 125772 w 4150492"/>
                <a:gd name="connsiteY19" fmla="*/ 95180 h 1767614"/>
                <a:gd name="connsiteX20" fmla="*/ 71384 w 4150492"/>
                <a:gd name="connsiteY20" fmla="*/ 23795 h 1767614"/>
                <a:gd name="connsiteX21" fmla="*/ 61187 w 4150492"/>
                <a:gd name="connsiteY21" fmla="*/ 13597 h 1767614"/>
                <a:gd name="connsiteX22" fmla="*/ 40791 w 4150492"/>
                <a:gd name="connsiteY22" fmla="*/ 0 h 1767614"/>
                <a:gd name="connsiteX23" fmla="*/ 20395 w 4150492"/>
                <a:gd name="connsiteY23" fmla="*/ 0 h 1767614"/>
                <a:gd name="connsiteX24" fmla="*/ 6798 w 4150492"/>
                <a:gd name="connsiteY24" fmla="*/ 0 h 1767614"/>
                <a:gd name="connsiteX25" fmla="*/ 0 w 4150492"/>
                <a:gd name="connsiteY25" fmla="*/ 6799 h 1767614"/>
                <a:gd name="connsiteX26" fmla="*/ 0 w 4150492"/>
                <a:gd name="connsiteY26" fmla="*/ 20396 h 1767614"/>
                <a:gd name="connsiteX27" fmla="*/ 13597 w 4150492"/>
                <a:gd name="connsiteY27" fmla="*/ 54389 h 1767614"/>
                <a:gd name="connsiteX28" fmla="*/ 88381 w 4150492"/>
                <a:gd name="connsiteY28" fmla="*/ 169963 h 1767614"/>
                <a:gd name="connsiteX29" fmla="*/ 132571 w 4150492"/>
                <a:gd name="connsiteY29" fmla="*/ 234549 h 1767614"/>
                <a:gd name="connsiteX30" fmla="*/ 231149 w 4150492"/>
                <a:gd name="connsiteY30" fmla="*/ 363721 h 1767614"/>
                <a:gd name="connsiteX31" fmla="*/ 319530 w 4150492"/>
                <a:gd name="connsiteY31" fmla="*/ 475896 h 1767614"/>
                <a:gd name="connsiteX32" fmla="*/ 421508 w 4150492"/>
                <a:gd name="connsiteY32" fmla="*/ 588072 h 1767614"/>
                <a:gd name="connsiteX33" fmla="*/ 506489 w 4150492"/>
                <a:gd name="connsiteY33" fmla="*/ 676452 h 1767614"/>
                <a:gd name="connsiteX34" fmla="*/ 588071 w 4150492"/>
                <a:gd name="connsiteY34" fmla="*/ 751236 h 1767614"/>
                <a:gd name="connsiteX35" fmla="*/ 679851 w 4150492"/>
                <a:gd name="connsiteY35" fmla="*/ 829419 h 1767614"/>
                <a:gd name="connsiteX36" fmla="*/ 781829 w 4150492"/>
                <a:gd name="connsiteY36" fmla="*/ 904203 h 1767614"/>
                <a:gd name="connsiteX37" fmla="*/ 904202 w 4150492"/>
                <a:gd name="connsiteY37" fmla="*/ 992583 h 1767614"/>
                <a:gd name="connsiteX38" fmla="*/ 1029975 w 4150492"/>
                <a:gd name="connsiteY38" fmla="*/ 1077565 h 1767614"/>
                <a:gd name="connsiteX39" fmla="*/ 1193139 w 4150492"/>
                <a:gd name="connsiteY39" fmla="*/ 1172744 h 1767614"/>
                <a:gd name="connsiteX40" fmla="*/ 1366501 w 4150492"/>
                <a:gd name="connsiteY40" fmla="*/ 1261125 h 1767614"/>
                <a:gd name="connsiteX41" fmla="*/ 1536464 w 4150492"/>
                <a:gd name="connsiteY41" fmla="*/ 1332509 h 1767614"/>
                <a:gd name="connsiteX42" fmla="*/ 1669035 w 4150492"/>
                <a:gd name="connsiteY42" fmla="*/ 1380099 h 1767614"/>
                <a:gd name="connsiteX43" fmla="*/ 1798207 w 4150492"/>
                <a:gd name="connsiteY43" fmla="*/ 1424289 h 1767614"/>
                <a:gd name="connsiteX44" fmla="*/ 1913781 w 4150492"/>
                <a:gd name="connsiteY44" fmla="*/ 1458281 h 1767614"/>
                <a:gd name="connsiteX45" fmla="*/ 2063349 w 4150492"/>
                <a:gd name="connsiteY45" fmla="*/ 1505871 h 1767614"/>
                <a:gd name="connsiteX46" fmla="*/ 2219714 w 4150492"/>
                <a:gd name="connsiteY46" fmla="*/ 1539864 h 1767614"/>
                <a:gd name="connsiteX47" fmla="*/ 2406674 w 4150492"/>
                <a:gd name="connsiteY47" fmla="*/ 1577255 h 1767614"/>
                <a:gd name="connsiteX48" fmla="*/ 2607230 w 4150492"/>
                <a:gd name="connsiteY48" fmla="*/ 1611248 h 1767614"/>
                <a:gd name="connsiteX49" fmla="*/ 2695610 w 4150492"/>
                <a:gd name="connsiteY49" fmla="*/ 1628244 h 1767614"/>
                <a:gd name="connsiteX50" fmla="*/ 2902965 w 4150492"/>
                <a:gd name="connsiteY50" fmla="*/ 1645241 h 1767614"/>
                <a:gd name="connsiteX51" fmla="*/ 3144312 w 4150492"/>
                <a:gd name="connsiteY51" fmla="*/ 1665636 h 1767614"/>
                <a:gd name="connsiteX52" fmla="*/ 3368663 w 4150492"/>
                <a:gd name="connsiteY52" fmla="*/ 1686032 h 1767614"/>
                <a:gd name="connsiteX53" fmla="*/ 3593014 w 4150492"/>
                <a:gd name="connsiteY53" fmla="*/ 1703028 h 1767614"/>
                <a:gd name="connsiteX54" fmla="*/ 3776574 w 4150492"/>
                <a:gd name="connsiteY54" fmla="*/ 1709826 h 1767614"/>
                <a:gd name="connsiteX55" fmla="*/ 3786772 w 4150492"/>
                <a:gd name="connsiteY55" fmla="*/ 1709826 h 1767614"/>
                <a:gd name="connsiteX56" fmla="*/ 3807167 w 4150492"/>
                <a:gd name="connsiteY56" fmla="*/ 1730222 h 1767614"/>
                <a:gd name="connsiteX57" fmla="*/ 3820764 w 4150492"/>
                <a:gd name="connsiteY57" fmla="*/ 1743819 h 1767614"/>
                <a:gd name="connsiteX58" fmla="*/ 3830962 w 4150492"/>
                <a:gd name="connsiteY58" fmla="*/ 1754017 h 1767614"/>
                <a:gd name="connsiteX59" fmla="*/ 3847958 w 4150492"/>
                <a:gd name="connsiteY59" fmla="*/ 1764215 h 1767614"/>
                <a:gd name="connsiteX60" fmla="*/ 3861555 w 4150492"/>
                <a:gd name="connsiteY60" fmla="*/ 1767614 h 1767614"/>
                <a:gd name="connsiteX61" fmla="*/ 3881951 w 4150492"/>
                <a:gd name="connsiteY61" fmla="*/ 1767614 h 1767614"/>
                <a:gd name="connsiteX62" fmla="*/ 3898947 w 4150492"/>
                <a:gd name="connsiteY62" fmla="*/ 1764215 h 1767614"/>
                <a:gd name="connsiteX63" fmla="*/ 3922742 w 4150492"/>
                <a:gd name="connsiteY63" fmla="*/ 1754017 h 1767614"/>
                <a:gd name="connsiteX64" fmla="*/ 3970332 w 4150492"/>
                <a:gd name="connsiteY64" fmla="*/ 1720024 h 1767614"/>
                <a:gd name="connsiteX65" fmla="*/ 4014522 w 4150492"/>
                <a:gd name="connsiteY65" fmla="*/ 1679233 h 1767614"/>
                <a:gd name="connsiteX66" fmla="*/ 4051914 w 4150492"/>
                <a:gd name="connsiteY66" fmla="*/ 1638442 h 1767614"/>
                <a:gd name="connsiteX67" fmla="*/ 4079108 w 4150492"/>
                <a:gd name="connsiteY67" fmla="*/ 1601050 h 1767614"/>
                <a:gd name="connsiteX68" fmla="*/ 4099503 w 4150492"/>
                <a:gd name="connsiteY68" fmla="*/ 1560259 h 1767614"/>
                <a:gd name="connsiteX69" fmla="*/ 4119899 w 4150492"/>
                <a:gd name="connsiteY69" fmla="*/ 1509270 h 1767614"/>
                <a:gd name="connsiteX70" fmla="*/ 4136895 w 4150492"/>
                <a:gd name="connsiteY70" fmla="*/ 1458281 h 1767614"/>
                <a:gd name="connsiteX71" fmla="*/ 4147093 w 4150492"/>
                <a:gd name="connsiteY71" fmla="*/ 1400494 h 1767614"/>
                <a:gd name="connsiteX72" fmla="*/ 4150492 w 4150492"/>
                <a:gd name="connsiteY72" fmla="*/ 1325710 h 1767614"/>
                <a:gd name="connsiteX73" fmla="*/ 4150492 w 4150492"/>
                <a:gd name="connsiteY73" fmla="*/ 1264524 h 1767614"/>
                <a:gd name="connsiteX74" fmla="*/ 4143694 w 4150492"/>
                <a:gd name="connsiteY74" fmla="*/ 1240729 h 1767614"/>
                <a:gd name="connsiteX75" fmla="*/ 4130097 w 4150492"/>
                <a:gd name="connsiteY75" fmla="*/ 1230531 h 1767614"/>
                <a:gd name="connsiteX76" fmla="*/ 4116500 w 4150492"/>
                <a:gd name="connsiteY76" fmla="*/ 1233931 h 1767614"/>
                <a:gd name="connsiteX77" fmla="*/ 4096104 w 4150492"/>
                <a:gd name="connsiteY77" fmla="*/ 1254326 h 1767614"/>
                <a:gd name="connsiteX78" fmla="*/ 4055313 w 4150492"/>
                <a:gd name="connsiteY78" fmla="*/ 1329110 h 1767614"/>
                <a:gd name="connsiteX79" fmla="*/ 4024720 w 4150492"/>
                <a:gd name="connsiteY79" fmla="*/ 1380099 h 1767614"/>
                <a:gd name="connsiteX80" fmla="*/ 3994126 w 4150492"/>
                <a:gd name="connsiteY80" fmla="*/ 1417490 h 1767614"/>
                <a:gd name="connsiteX81" fmla="*/ 3960134 w 4150492"/>
                <a:gd name="connsiteY81" fmla="*/ 1448084 h 1767614"/>
                <a:gd name="connsiteX82" fmla="*/ 3936339 w 4150492"/>
                <a:gd name="connsiteY82" fmla="*/ 1458281 h 1767614"/>
                <a:gd name="connsiteX83" fmla="*/ 3885350 w 4150492"/>
                <a:gd name="connsiteY83" fmla="*/ 1465080 h 1767614"/>
                <a:gd name="connsiteX84" fmla="*/ 3779973 w 4150492"/>
                <a:gd name="connsiteY84" fmla="*/ 1465080 h 1767614"/>
                <a:gd name="connsiteX85" fmla="*/ 3664398 w 4150492"/>
                <a:gd name="connsiteY85" fmla="*/ 1461681 h 1767614"/>
                <a:gd name="connsiteX86" fmla="*/ 3501234 w 4150492"/>
                <a:gd name="connsiteY86" fmla="*/ 1451483 h 1767614"/>
                <a:gd name="connsiteX87" fmla="*/ 3256488 w 4150492"/>
                <a:gd name="connsiteY87" fmla="*/ 1431087 h 1767614"/>
                <a:gd name="connsiteX88" fmla="*/ 3045734 w 4150492"/>
                <a:gd name="connsiteY88" fmla="*/ 1414091 h 1767614"/>
                <a:gd name="connsiteX89" fmla="*/ 2763595 w 4150492"/>
                <a:gd name="connsiteY89" fmla="*/ 1397095 h 1767614"/>
                <a:gd name="connsiteX90" fmla="*/ 2624226 w 4150492"/>
                <a:gd name="connsiteY90" fmla="*/ 1376699 h 1767614"/>
                <a:gd name="connsiteX91" fmla="*/ 2478058 w 4150492"/>
                <a:gd name="connsiteY91" fmla="*/ 1356304 h 1767614"/>
                <a:gd name="connsiteX92" fmla="*/ 2311494 w 4150492"/>
                <a:gd name="connsiteY92" fmla="*/ 1329110 h 176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150492" h="1767614">
                  <a:moveTo>
                    <a:pt x="2311494" y="1329110"/>
                  </a:moveTo>
                  <a:lnTo>
                    <a:pt x="2185722" y="1305315"/>
                  </a:lnTo>
                  <a:lnTo>
                    <a:pt x="2042953" y="1274722"/>
                  </a:lnTo>
                  <a:lnTo>
                    <a:pt x="1862793" y="1227132"/>
                  </a:lnTo>
                  <a:lnTo>
                    <a:pt x="1771013" y="1199938"/>
                  </a:lnTo>
                  <a:lnTo>
                    <a:pt x="1648639" y="1159147"/>
                  </a:lnTo>
                  <a:lnTo>
                    <a:pt x="1509270" y="1108158"/>
                  </a:lnTo>
                  <a:lnTo>
                    <a:pt x="1356303" y="1040173"/>
                  </a:lnTo>
                  <a:lnTo>
                    <a:pt x="1250926" y="989184"/>
                  </a:lnTo>
                  <a:lnTo>
                    <a:pt x="1165945" y="944994"/>
                  </a:lnTo>
                  <a:lnTo>
                    <a:pt x="1046971" y="877009"/>
                  </a:lnTo>
                  <a:lnTo>
                    <a:pt x="938195" y="812423"/>
                  </a:lnTo>
                  <a:lnTo>
                    <a:pt x="819221" y="734240"/>
                  </a:lnTo>
                  <a:lnTo>
                    <a:pt x="720642" y="662855"/>
                  </a:lnTo>
                  <a:lnTo>
                    <a:pt x="615265" y="584673"/>
                  </a:lnTo>
                  <a:lnTo>
                    <a:pt x="492892" y="479296"/>
                  </a:lnTo>
                  <a:lnTo>
                    <a:pt x="384116" y="377318"/>
                  </a:lnTo>
                  <a:lnTo>
                    <a:pt x="282138" y="271941"/>
                  </a:lnTo>
                  <a:lnTo>
                    <a:pt x="197157" y="180161"/>
                  </a:lnTo>
                  <a:lnTo>
                    <a:pt x="125772" y="95180"/>
                  </a:lnTo>
                  <a:lnTo>
                    <a:pt x="71384" y="23795"/>
                  </a:lnTo>
                  <a:lnTo>
                    <a:pt x="61187" y="13597"/>
                  </a:lnTo>
                  <a:lnTo>
                    <a:pt x="40791" y="0"/>
                  </a:lnTo>
                  <a:lnTo>
                    <a:pt x="20395" y="0"/>
                  </a:lnTo>
                  <a:lnTo>
                    <a:pt x="6798" y="0"/>
                  </a:lnTo>
                  <a:lnTo>
                    <a:pt x="0" y="6799"/>
                  </a:lnTo>
                  <a:lnTo>
                    <a:pt x="0" y="20396"/>
                  </a:lnTo>
                  <a:lnTo>
                    <a:pt x="13597" y="54389"/>
                  </a:lnTo>
                  <a:lnTo>
                    <a:pt x="88381" y="169963"/>
                  </a:lnTo>
                  <a:lnTo>
                    <a:pt x="132571" y="234549"/>
                  </a:lnTo>
                  <a:lnTo>
                    <a:pt x="231149" y="363721"/>
                  </a:lnTo>
                  <a:lnTo>
                    <a:pt x="319530" y="475896"/>
                  </a:lnTo>
                  <a:lnTo>
                    <a:pt x="421508" y="588072"/>
                  </a:lnTo>
                  <a:lnTo>
                    <a:pt x="506489" y="676452"/>
                  </a:lnTo>
                  <a:lnTo>
                    <a:pt x="588071" y="751236"/>
                  </a:lnTo>
                  <a:lnTo>
                    <a:pt x="679851" y="829419"/>
                  </a:lnTo>
                  <a:lnTo>
                    <a:pt x="781829" y="904203"/>
                  </a:lnTo>
                  <a:lnTo>
                    <a:pt x="904202" y="992583"/>
                  </a:lnTo>
                  <a:lnTo>
                    <a:pt x="1029975" y="1077565"/>
                  </a:lnTo>
                  <a:lnTo>
                    <a:pt x="1193139" y="1172744"/>
                  </a:lnTo>
                  <a:lnTo>
                    <a:pt x="1366501" y="1261125"/>
                  </a:lnTo>
                  <a:lnTo>
                    <a:pt x="1536464" y="1332509"/>
                  </a:lnTo>
                  <a:lnTo>
                    <a:pt x="1669035" y="1380099"/>
                  </a:lnTo>
                  <a:lnTo>
                    <a:pt x="1798207" y="1424289"/>
                  </a:lnTo>
                  <a:lnTo>
                    <a:pt x="1913781" y="1458281"/>
                  </a:lnTo>
                  <a:lnTo>
                    <a:pt x="2063349" y="1505871"/>
                  </a:lnTo>
                  <a:lnTo>
                    <a:pt x="2219714" y="1539864"/>
                  </a:lnTo>
                  <a:lnTo>
                    <a:pt x="2406674" y="1577255"/>
                  </a:lnTo>
                  <a:lnTo>
                    <a:pt x="2607230" y="1611248"/>
                  </a:lnTo>
                  <a:lnTo>
                    <a:pt x="2695610" y="1628244"/>
                  </a:lnTo>
                  <a:lnTo>
                    <a:pt x="2902965" y="1645241"/>
                  </a:lnTo>
                  <a:lnTo>
                    <a:pt x="3144312" y="1665636"/>
                  </a:lnTo>
                  <a:lnTo>
                    <a:pt x="3368663" y="1686032"/>
                  </a:lnTo>
                  <a:lnTo>
                    <a:pt x="3593014" y="1703028"/>
                  </a:lnTo>
                  <a:lnTo>
                    <a:pt x="3776574" y="1709826"/>
                  </a:lnTo>
                  <a:lnTo>
                    <a:pt x="3786772" y="1709826"/>
                  </a:lnTo>
                  <a:lnTo>
                    <a:pt x="3807167" y="1730222"/>
                  </a:lnTo>
                  <a:lnTo>
                    <a:pt x="3820764" y="1743819"/>
                  </a:lnTo>
                  <a:lnTo>
                    <a:pt x="3830962" y="1754017"/>
                  </a:lnTo>
                  <a:lnTo>
                    <a:pt x="3847958" y="1764215"/>
                  </a:lnTo>
                  <a:lnTo>
                    <a:pt x="3861555" y="1767614"/>
                  </a:lnTo>
                  <a:lnTo>
                    <a:pt x="3881951" y="1767614"/>
                  </a:lnTo>
                  <a:lnTo>
                    <a:pt x="3898947" y="1764215"/>
                  </a:lnTo>
                  <a:lnTo>
                    <a:pt x="3922742" y="1754017"/>
                  </a:lnTo>
                  <a:lnTo>
                    <a:pt x="3970332" y="1720024"/>
                  </a:lnTo>
                  <a:lnTo>
                    <a:pt x="4014522" y="1679233"/>
                  </a:lnTo>
                  <a:lnTo>
                    <a:pt x="4051914" y="1638442"/>
                  </a:lnTo>
                  <a:lnTo>
                    <a:pt x="4079108" y="1601050"/>
                  </a:lnTo>
                  <a:lnTo>
                    <a:pt x="4099503" y="1560259"/>
                  </a:lnTo>
                  <a:lnTo>
                    <a:pt x="4119899" y="1509270"/>
                  </a:lnTo>
                  <a:lnTo>
                    <a:pt x="4136895" y="1458281"/>
                  </a:lnTo>
                  <a:lnTo>
                    <a:pt x="4147093" y="1400494"/>
                  </a:lnTo>
                  <a:lnTo>
                    <a:pt x="4150492" y="1325710"/>
                  </a:lnTo>
                  <a:lnTo>
                    <a:pt x="4150492" y="1264524"/>
                  </a:lnTo>
                  <a:lnTo>
                    <a:pt x="4143694" y="1240729"/>
                  </a:lnTo>
                  <a:lnTo>
                    <a:pt x="4130097" y="1230531"/>
                  </a:lnTo>
                  <a:lnTo>
                    <a:pt x="4116500" y="1233931"/>
                  </a:lnTo>
                  <a:lnTo>
                    <a:pt x="4096104" y="1254326"/>
                  </a:lnTo>
                  <a:lnTo>
                    <a:pt x="4055313" y="1329110"/>
                  </a:lnTo>
                  <a:lnTo>
                    <a:pt x="4024720" y="1380099"/>
                  </a:lnTo>
                  <a:lnTo>
                    <a:pt x="3994126" y="1417490"/>
                  </a:lnTo>
                  <a:lnTo>
                    <a:pt x="3960134" y="1448084"/>
                  </a:lnTo>
                  <a:lnTo>
                    <a:pt x="3936339" y="1458281"/>
                  </a:lnTo>
                  <a:lnTo>
                    <a:pt x="3885350" y="1465080"/>
                  </a:lnTo>
                  <a:lnTo>
                    <a:pt x="3779973" y="1465080"/>
                  </a:lnTo>
                  <a:lnTo>
                    <a:pt x="3664398" y="1461681"/>
                  </a:lnTo>
                  <a:lnTo>
                    <a:pt x="3501234" y="1451483"/>
                  </a:lnTo>
                  <a:lnTo>
                    <a:pt x="3256488" y="1431087"/>
                  </a:lnTo>
                  <a:lnTo>
                    <a:pt x="3045734" y="1414091"/>
                  </a:lnTo>
                  <a:lnTo>
                    <a:pt x="2763595" y="1397095"/>
                  </a:lnTo>
                  <a:lnTo>
                    <a:pt x="2624226" y="1376699"/>
                  </a:lnTo>
                  <a:lnTo>
                    <a:pt x="2478058" y="1356304"/>
                  </a:lnTo>
                  <a:lnTo>
                    <a:pt x="2311494" y="132911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6">
              <a:extLst>
                <a:ext uri="{FF2B5EF4-FFF2-40B4-BE49-F238E27FC236}">
                  <a16:creationId xmlns:a16="http://schemas.microsoft.com/office/drawing/2014/main" id="{B51782C8-D679-409D-863F-F0C18CF26F69}"/>
                </a:ext>
              </a:extLst>
            </p:cNvPr>
            <p:cNvSpPr/>
            <p:nvPr/>
          </p:nvSpPr>
          <p:spPr>
            <a:xfrm rot="16200000">
              <a:off x="5579554" y="4080953"/>
              <a:ext cx="2276475" cy="1731393"/>
            </a:xfrm>
            <a:custGeom>
              <a:avLst/>
              <a:gdLst>
                <a:gd name="connsiteX0" fmla="*/ 1426369 w 2276475"/>
                <a:gd name="connsiteY0" fmla="*/ 92868 h 1731168"/>
                <a:gd name="connsiteX1" fmla="*/ 1252537 w 2276475"/>
                <a:gd name="connsiteY1" fmla="*/ 73818 h 1731168"/>
                <a:gd name="connsiteX2" fmla="*/ 1097756 w 2276475"/>
                <a:gd name="connsiteY2" fmla="*/ 57150 h 1731168"/>
                <a:gd name="connsiteX3" fmla="*/ 914400 w 2276475"/>
                <a:gd name="connsiteY3" fmla="*/ 38100 h 1731168"/>
                <a:gd name="connsiteX4" fmla="*/ 740569 w 2276475"/>
                <a:gd name="connsiteY4" fmla="*/ 19050 h 1731168"/>
                <a:gd name="connsiteX5" fmla="*/ 569119 w 2276475"/>
                <a:gd name="connsiteY5" fmla="*/ 0 h 1731168"/>
                <a:gd name="connsiteX6" fmla="*/ 528637 w 2276475"/>
                <a:gd name="connsiteY6" fmla="*/ 0 h 1731168"/>
                <a:gd name="connsiteX7" fmla="*/ 483394 w 2276475"/>
                <a:gd name="connsiteY7" fmla="*/ 2381 h 1731168"/>
                <a:gd name="connsiteX8" fmla="*/ 442912 w 2276475"/>
                <a:gd name="connsiteY8" fmla="*/ 7143 h 1731168"/>
                <a:gd name="connsiteX9" fmla="*/ 411956 w 2276475"/>
                <a:gd name="connsiteY9" fmla="*/ 14287 h 1731168"/>
                <a:gd name="connsiteX10" fmla="*/ 378619 w 2276475"/>
                <a:gd name="connsiteY10" fmla="*/ 26193 h 1731168"/>
                <a:gd name="connsiteX11" fmla="*/ 350044 w 2276475"/>
                <a:gd name="connsiteY11" fmla="*/ 38100 h 1731168"/>
                <a:gd name="connsiteX12" fmla="*/ 316706 w 2276475"/>
                <a:gd name="connsiteY12" fmla="*/ 57150 h 1731168"/>
                <a:gd name="connsiteX13" fmla="*/ 278606 w 2276475"/>
                <a:gd name="connsiteY13" fmla="*/ 85725 h 1731168"/>
                <a:gd name="connsiteX14" fmla="*/ 235744 w 2276475"/>
                <a:gd name="connsiteY14" fmla="*/ 123825 h 1731168"/>
                <a:gd name="connsiteX15" fmla="*/ 190500 w 2276475"/>
                <a:gd name="connsiteY15" fmla="*/ 173831 h 1731168"/>
                <a:gd name="connsiteX16" fmla="*/ 142875 w 2276475"/>
                <a:gd name="connsiteY16" fmla="*/ 250031 h 1731168"/>
                <a:gd name="connsiteX17" fmla="*/ 92869 w 2276475"/>
                <a:gd name="connsiteY17" fmla="*/ 361950 h 1731168"/>
                <a:gd name="connsiteX18" fmla="*/ 59531 w 2276475"/>
                <a:gd name="connsiteY18" fmla="*/ 476250 h 1731168"/>
                <a:gd name="connsiteX19" fmla="*/ 30956 w 2276475"/>
                <a:gd name="connsiteY19" fmla="*/ 623887 h 1731168"/>
                <a:gd name="connsiteX20" fmla="*/ 11906 w 2276475"/>
                <a:gd name="connsiteY20" fmla="*/ 778668 h 1731168"/>
                <a:gd name="connsiteX21" fmla="*/ 2381 w 2276475"/>
                <a:gd name="connsiteY21" fmla="*/ 921543 h 1731168"/>
                <a:gd name="connsiteX22" fmla="*/ 0 w 2276475"/>
                <a:gd name="connsiteY22" fmla="*/ 1154906 h 1731168"/>
                <a:gd name="connsiteX23" fmla="*/ 4762 w 2276475"/>
                <a:gd name="connsiteY23" fmla="*/ 1316831 h 1731168"/>
                <a:gd name="connsiteX24" fmla="*/ 21431 w 2276475"/>
                <a:gd name="connsiteY24" fmla="*/ 1490662 h 1731168"/>
                <a:gd name="connsiteX25" fmla="*/ 23812 w 2276475"/>
                <a:gd name="connsiteY25" fmla="*/ 1540668 h 1731168"/>
                <a:gd name="connsiteX26" fmla="*/ 35719 w 2276475"/>
                <a:gd name="connsiteY26" fmla="*/ 1607343 h 1731168"/>
                <a:gd name="connsiteX27" fmla="*/ 50006 w 2276475"/>
                <a:gd name="connsiteY27" fmla="*/ 1647825 h 1731168"/>
                <a:gd name="connsiteX28" fmla="*/ 66675 w 2276475"/>
                <a:gd name="connsiteY28" fmla="*/ 1676400 h 1731168"/>
                <a:gd name="connsiteX29" fmla="*/ 83344 w 2276475"/>
                <a:gd name="connsiteY29" fmla="*/ 1700212 h 1731168"/>
                <a:gd name="connsiteX30" fmla="*/ 97631 w 2276475"/>
                <a:gd name="connsiteY30" fmla="*/ 1714500 h 1731168"/>
                <a:gd name="connsiteX31" fmla="*/ 109537 w 2276475"/>
                <a:gd name="connsiteY31" fmla="*/ 1721643 h 1731168"/>
                <a:gd name="connsiteX32" fmla="*/ 128587 w 2276475"/>
                <a:gd name="connsiteY32" fmla="*/ 1728787 h 1731168"/>
                <a:gd name="connsiteX33" fmla="*/ 140494 w 2276475"/>
                <a:gd name="connsiteY33" fmla="*/ 1731168 h 1731168"/>
                <a:gd name="connsiteX34" fmla="*/ 161925 w 2276475"/>
                <a:gd name="connsiteY34" fmla="*/ 1728787 h 1731168"/>
                <a:gd name="connsiteX35" fmla="*/ 183356 w 2276475"/>
                <a:gd name="connsiteY35" fmla="*/ 1719262 h 1731168"/>
                <a:gd name="connsiteX36" fmla="*/ 207169 w 2276475"/>
                <a:gd name="connsiteY36" fmla="*/ 1697831 h 1731168"/>
                <a:gd name="connsiteX37" fmla="*/ 238125 w 2276475"/>
                <a:gd name="connsiteY37" fmla="*/ 1662112 h 1731168"/>
                <a:gd name="connsiteX38" fmla="*/ 247650 w 2276475"/>
                <a:gd name="connsiteY38" fmla="*/ 1216818 h 1731168"/>
                <a:gd name="connsiteX39" fmla="*/ 233362 w 2276475"/>
                <a:gd name="connsiteY39" fmla="*/ 1152525 h 1731168"/>
                <a:gd name="connsiteX40" fmla="*/ 226219 w 2276475"/>
                <a:gd name="connsiteY40" fmla="*/ 1081087 h 1731168"/>
                <a:gd name="connsiteX41" fmla="*/ 223837 w 2276475"/>
                <a:gd name="connsiteY41" fmla="*/ 995362 h 1731168"/>
                <a:gd name="connsiteX42" fmla="*/ 223837 w 2276475"/>
                <a:gd name="connsiteY42" fmla="*/ 907256 h 1731168"/>
                <a:gd name="connsiteX43" fmla="*/ 226219 w 2276475"/>
                <a:gd name="connsiteY43" fmla="*/ 831056 h 1731168"/>
                <a:gd name="connsiteX44" fmla="*/ 230981 w 2276475"/>
                <a:gd name="connsiteY44" fmla="*/ 731043 h 1731168"/>
                <a:gd name="connsiteX45" fmla="*/ 238125 w 2276475"/>
                <a:gd name="connsiteY45" fmla="*/ 645318 h 1731168"/>
                <a:gd name="connsiteX46" fmla="*/ 252412 w 2276475"/>
                <a:gd name="connsiteY46" fmla="*/ 542925 h 1731168"/>
                <a:gd name="connsiteX47" fmla="*/ 269081 w 2276475"/>
                <a:gd name="connsiteY47" fmla="*/ 471487 h 1731168"/>
                <a:gd name="connsiteX48" fmla="*/ 290512 w 2276475"/>
                <a:gd name="connsiteY48" fmla="*/ 395287 h 1731168"/>
                <a:gd name="connsiteX49" fmla="*/ 302419 w 2276475"/>
                <a:gd name="connsiteY49" fmla="*/ 364331 h 1731168"/>
                <a:gd name="connsiteX50" fmla="*/ 319087 w 2276475"/>
                <a:gd name="connsiteY50" fmla="*/ 326231 h 1731168"/>
                <a:gd name="connsiteX51" fmla="*/ 330994 w 2276475"/>
                <a:gd name="connsiteY51" fmla="*/ 309562 h 1731168"/>
                <a:gd name="connsiteX52" fmla="*/ 345281 w 2276475"/>
                <a:gd name="connsiteY52" fmla="*/ 290512 h 1731168"/>
                <a:gd name="connsiteX53" fmla="*/ 371475 w 2276475"/>
                <a:gd name="connsiteY53" fmla="*/ 269081 h 1731168"/>
                <a:gd name="connsiteX54" fmla="*/ 397669 w 2276475"/>
                <a:gd name="connsiteY54" fmla="*/ 254793 h 1731168"/>
                <a:gd name="connsiteX55" fmla="*/ 419100 w 2276475"/>
                <a:gd name="connsiteY55" fmla="*/ 242887 h 1731168"/>
                <a:gd name="connsiteX56" fmla="*/ 454819 w 2276475"/>
                <a:gd name="connsiteY56" fmla="*/ 230981 h 1731168"/>
                <a:gd name="connsiteX57" fmla="*/ 495300 w 2276475"/>
                <a:gd name="connsiteY57" fmla="*/ 219075 h 1731168"/>
                <a:gd name="connsiteX58" fmla="*/ 564356 w 2276475"/>
                <a:gd name="connsiteY58" fmla="*/ 209550 h 1731168"/>
                <a:gd name="connsiteX59" fmla="*/ 626269 w 2276475"/>
                <a:gd name="connsiteY59" fmla="*/ 204787 h 1731168"/>
                <a:gd name="connsiteX60" fmla="*/ 697706 w 2276475"/>
                <a:gd name="connsiteY60" fmla="*/ 204787 h 1731168"/>
                <a:gd name="connsiteX61" fmla="*/ 785812 w 2276475"/>
                <a:gd name="connsiteY61" fmla="*/ 207168 h 1731168"/>
                <a:gd name="connsiteX62" fmla="*/ 902494 w 2276475"/>
                <a:gd name="connsiteY62" fmla="*/ 214312 h 1731168"/>
                <a:gd name="connsiteX63" fmla="*/ 1078706 w 2276475"/>
                <a:gd name="connsiteY63" fmla="*/ 238125 h 1731168"/>
                <a:gd name="connsiteX64" fmla="*/ 1309687 w 2276475"/>
                <a:gd name="connsiteY64" fmla="*/ 273843 h 1731168"/>
                <a:gd name="connsiteX65" fmla="*/ 1600200 w 2276475"/>
                <a:gd name="connsiteY65" fmla="*/ 323850 h 1731168"/>
                <a:gd name="connsiteX66" fmla="*/ 1824037 w 2276475"/>
                <a:gd name="connsiteY66" fmla="*/ 369093 h 1731168"/>
                <a:gd name="connsiteX67" fmla="*/ 1914525 w 2276475"/>
                <a:gd name="connsiteY67" fmla="*/ 395287 h 1731168"/>
                <a:gd name="connsiteX68" fmla="*/ 1969294 w 2276475"/>
                <a:gd name="connsiteY68" fmla="*/ 414337 h 1731168"/>
                <a:gd name="connsiteX69" fmla="*/ 1983581 w 2276475"/>
                <a:gd name="connsiteY69" fmla="*/ 426243 h 1731168"/>
                <a:gd name="connsiteX70" fmla="*/ 1993106 w 2276475"/>
                <a:gd name="connsiteY70" fmla="*/ 440531 h 1731168"/>
                <a:gd name="connsiteX71" fmla="*/ 2005012 w 2276475"/>
                <a:gd name="connsiteY71" fmla="*/ 457200 h 1731168"/>
                <a:gd name="connsiteX72" fmla="*/ 2016919 w 2276475"/>
                <a:gd name="connsiteY72" fmla="*/ 464343 h 1731168"/>
                <a:gd name="connsiteX73" fmla="*/ 2033587 w 2276475"/>
                <a:gd name="connsiteY73" fmla="*/ 471487 h 1731168"/>
                <a:gd name="connsiteX74" fmla="*/ 2045494 w 2276475"/>
                <a:gd name="connsiteY74" fmla="*/ 473868 h 1731168"/>
                <a:gd name="connsiteX75" fmla="*/ 2074069 w 2276475"/>
                <a:gd name="connsiteY75" fmla="*/ 466725 h 1731168"/>
                <a:gd name="connsiteX76" fmla="*/ 2102644 w 2276475"/>
                <a:gd name="connsiteY76" fmla="*/ 447675 h 1731168"/>
                <a:gd name="connsiteX77" fmla="*/ 2131219 w 2276475"/>
                <a:gd name="connsiteY77" fmla="*/ 423862 h 1731168"/>
                <a:gd name="connsiteX78" fmla="*/ 2162175 w 2276475"/>
                <a:gd name="connsiteY78" fmla="*/ 381000 h 1731168"/>
                <a:gd name="connsiteX79" fmla="*/ 2185987 w 2276475"/>
                <a:gd name="connsiteY79" fmla="*/ 333375 h 1731168"/>
                <a:gd name="connsiteX80" fmla="*/ 2216944 w 2276475"/>
                <a:gd name="connsiteY80" fmla="*/ 247650 h 1731168"/>
                <a:gd name="connsiteX81" fmla="*/ 2276475 w 2276475"/>
                <a:gd name="connsiteY81" fmla="*/ 50006 h 1731168"/>
                <a:gd name="connsiteX82" fmla="*/ 2164556 w 2276475"/>
                <a:gd name="connsiteY82" fmla="*/ 21431 h 1731168"/>
                <a:gd name="connsiteX83" fmla="*/ 2107406 w 2276475"/>
                <a:gd name="connsiteY83" fmla="*/ 83343 h 1731168"/>
                <a:gd name="connsiteX84" fmla="*/ 2083594 w 2276475"/>
                <a:gd name="connsiteY84" fmla="*/ 102393 h 1731168"/>
                <a:gd name="connsiteX85" fmla="*/ 2052637 w 2276475"/>
                <a:gd name="connsiteY85" fmla="*/ 116681 h 1731168"/>
                <a:gd name="connsiteX86" fmla="*/ 2009775 w 2276475"/>
                <a:gd name="connsiteY86" fmla="*/ 128587 h 1731168"/>
                <a:gd name="connsiteX87" fmla="*/ 1952625 w 2276475"/>
                <a:gd name="connsiteY87" fmla="*/ 138112 h 1731168"/>
                <a:gd name="connsiteX88" fmla="*/ 1912144 w 2276475"/>
                <a:gd name="connsiteY88" fmla="*/ 140493 h 1731168"/>
                <a:gd name="connsiteX89" fmla="*/ 1824037 w 2276475"/>
                <a:gd name="connsiteY89" fmla="*/ 133350 h 1731168"/>
                <a:gd name="connsiteX90" fmla="*/ 1604962 w 2276475"/>
                <a:gd name="connsiteY90" fmla="*/ 109537 h 1731168"/>
                <a:gd name="connsiteX91" fmla="*/ 1426369 w 2276475"/>
                <a:gd name="connsiteY91" fmla="*/ 92868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276475" h="1731168">
                  <a:moveTo>
                    <a:pt x="1426369" y="92868"/>
                  </a:moveTo>
                  <a:lnTo>
                    <a:pt x="1252537" y="73818"/>
                  </a:lnTo>
                  <a:lnTo>
                    <a:pt x="1097756" y="57150"/>
                  </a:lnTo>
                  <a:lnTo>
                    <a:pt x="914400" y="38100"/>
                  </a:lnTo>
                  <a:lnTo>
                    <a:pt x="740569" y="19050"/>
                  </a:lnTo>
                  <a:lnTo>
                    <a:pt x="569119" y="0"/>
                  </a:lnTo>
                  <a:lnTo>
                    <a:pt x="528637" y="0"/>
                  </a:lnTo>
                  <a:lnTo>
                    <a:pt x="483394" y="2381"/>
                  </a:lnTo>
                  <a:lnTo>
                    <a:pt x="442912" y="7143"/>
                  </a:lnTo>
                  <a:lnTo>
                    <a:pt x="411956" y="14287"/>
                  </a:lnTo>
                  <a:lnTo>
                    <a:pt x="378619" y="26193"/>
                  </a:lnTo>
                  <a:lnTo>
                    <a:pt x="350044" y="38100"/>
                  </a:lnTo>
                  <a:lnTo>
                    <a:pt x="316706" y="57150"/>
                  </a:lnTo>
                  <a:lnTo>
                    <a:pt x="278606" y="85725"/>
                  </a:lnTo>
                  <a:lnTo>
                    <a:pt x="235744" y="123825"/>
                  </a:lnTo>
                  <a:lnTo>
                    <a:pt x="190500" y="173831"/>
                  </a:lnTo>
                  <a:lnTo>
                    <a:pt x="142875" y="250031"/>
                  </a:lnTo>
                  <a:lnTo>
                    <a:pt x="92869" y="361950"/>
                  </a:lnTo>
                  <a:lnTo>
                    <a:pt x="59531" y="476250"/>
                  </a:lnTo>
                  <a:lnTo>
                    <a:pt x="30956" y="623887"/>
                  </a:lnTo>
                  <a:lnTo>
                    <a:pt x="11906" y="778668"/>
                  </a:lnTo>
                  <a:lnTo>
                    <a:pt x="2381" y="921543"/>
                  </a:lnTo>
                  <a:cubicBezTo>
                    <a:pt x="1587" y="999331"/>
                    <a:pt x="794" y="1077118"/>
                    <a:pt x="0" y="1154906"/>
                  </a:cubicBezTo>
                  <a:lnTo>
                    <a:pt x="4762" y="1316831"/>
                  </a:lnTo>
                  <a:lnTo>
                    <a:pt x="21431" y="1490662"/>
                  </a:lnTo>
                  <a:lnTo>
                    <a:pt x="23812" y="1540668"/>
                  </a:lnTo>
                  <a:lnTo>
                    <a:pt x="35719" y="1607343"/>
                  </a:lnTo>
                  <a:lnTo>
                    <a:pt x="50006" y="1647825"/>
                  </a:lnTo>
                  <a:lnTo>
                    <a:pt x="66675" y="1676400"/>
                  </a:lnTo>
                  <a:lnTo>
                    <a:pt x="83344" y="1700212"/>
                  </a:lnTo>
                  <a:lnTo>
                    <a:pt x="97631" y="1714500"/>
                  </a:lnTo>
                  <a:lnTo>
                    <a:pt x="109537" y="1721643"/>
                  </a:lnTo>
                  <a:lnTo>
                    <a:pt x="128587" y="1728787"/>
                  </a:lnTo>
                  <a:lnTo>
                    <a:pt x="140494" y="1731168"/>
                  </a:lnTo>
                  <a:lnTo>
                    <a:pt x="161925" y="1728787"/>
                  </a:lnTo>
                  <a:lnTo>
                    <a:pt x="183356" y="1719262"/>
                  </a:lnTo>
                  <a:lnTo>
                    <a:pt x="207169" y="1697831"/>
                  </a:lnTo>
                  <a:lnTo>
                    <a:pt x="238125" y="1662112"/>
                  </a:lnTo>
                  <a:lnTo>
                    <a:pt x="247650" y="1216818"/>
                  </a:lnTo>
                  <a:lnTo>
                    <a:pt x="233362" y="1152525"/>
                  </a:lnTo>
                  <a:lnTo>
                    <a:pt x="226219" y="1081087"/>
                  </a:lnTo>
                  <a:lnTo>
                    <a:pt x="223837" y="995362"/>
                  </a:lnTo>
                  <a:lnTo>
                    <a:pt x="223837" y="907256"/>
                  </a:lnTo>
                  <a:lnTo>
                    <a:pt x="226219" y="831056"/>
                  </a:lnTo>
                  <a:lnTo>
                    <a:pt x="230981" y="731043"/>
                  </a:lnTo>
                  <a:lnTo>
                    <a:pt x="238125" y="645318"/>
                  </a:lnTo>
                  <a:lnTo>
                    <a:pt x="252412" y="542925"/>
                  </a:lnTo>
                  <a:lnTo>
                    <a:pt x="269081" y="471487"/>
                  </a:lnTo>
                  <a:lnTo>
                    <a:pt x="290512" y="395287"/>
                  </a:lnTo>
                  <a:lnTo>
                    <a:pt x="302419" y="364331"/>
                  </a:lnTo>
                  <a:lnTo>
                    <a:pt x="319087" y="326231"/>
                  </a:lnTo>
                  <a:lnTo>
                    <a:pt x="330994" y="309562"/>
                  </a:lnTo>
                  <a:lnTo>
                    <a:pt x="345281" y="290512"/>
                  </a:lnTo>
                  <a:lnTo>
                    <a:pt x="371475" y="269081"/>
                  </a:lnTo>
                  <a:lnTo>
                    <a:pt x="397669" y="254793"/>
                  </a:lnTo>
                  <a:lnTo>
                    <a:pt x="419100" y="242887"/>
                  </a:lnTo>
                  <a:lnTo>
                    <a:pt x="454819" y="230981"/>
                  </a:lnTo>
                  <a:lnTo>
                    <a:pt x="495300" y="219075"/>
                  </a:lnTo>
                  <a:lnTo>
                    <a:pt x="564356" y="209550"/>
                  </a:lnTo>
                  <a:lnTo>
                    <a:pt x="626269" y="204787"/>
                  </a:lnTo>
                  <a:lnTo>
                    <a:pt x="697706" y="204787"/>
                  </a:lnTo>
                  <a:lnTo>
                    <a:pt x="785812" y="207168"/>
                  </a:lnTo>
                  <a:lnTo>
                    <a:pt x="902494" y="214312"/>
                  </a:lnTo>
                  <a:lnTo>
                    <a:pt x="1078706" y="238125"/>
                  </a:lnTo>
                  <a:lnTo>
                    <a:pt x="1309687" y="273843"/>
                  </a:lnTo>
                  <a:lnTo>
                    <a:pt x="1600200" y="323850"/>
                  </a:lnTo>
                  <a:lnTo>
                    <a:pt x="1824037" y="369093"/>
                  </a:lnTo>
                  <a:lnTo>
                    <a:pt x="1914525" y="395287"/>
                  </a:lnTo>
                  <a:lnTo>
                    <a:pt x="1969294" y="414337"/>
                  </a:lnTo>
                  <a:lnTo>
                    <a:pt x="1983581" y="426243"/>
                  </a:lnTo>
                  <a:lnTo>
                    <a:pt x="1993106" y="440531"/>
                  </a:lnTo>
                  <a:lnTo>
                    <a:pt x="2005012" y="457200"/>
                  </a:lnTo>
                  <a:lnTo>
                    <a:pt x="2016919" y="464343"/>
                  </a:lnTo>
                  <a:lnTo>
                    <a:pt x="2033587" y="471487"/>
                  </a:lnTo>
                  <a:lnTo>
                    <a:pt x="2045494" y="473868"/>
                  </a:lnTo>
                  <a:lnTo>
                    <a:pt x="2074069" y="466725"/>
                  </a:lnTo>
                  <a:lnTo>
                    <a:pt x="2102644" y="447675"/>
                  </a:lnTo>
                  <a:lnTo>
                    <a:pt x="2131219" y="423862"/>
                  </a:lnTo>
                  <a:lnTo>
                    <a:pt x="2162175" y="381000"/>
                  </a:lnTo>
                  <a:lnTo>
                    <a:pt x="2185987" y="333375"/>
                  </a:lnTo>
                  <a:lnTo>
                    <a:pt x="2216944" y="247650"/>
                  </a:lnTo>
                  <a:lnTo>
                    <a:pt x="2276475" y="50006"/>
                  </a:lnTo>
                  <a:lnTo>
                    <a:pt x="2164556" y="21431"/>
                  </a:lnTo>
                  <a:lnTo>
                    <a:pt x="2107406" y="83343"/>
                  </a:lnTo>
                  <a:lnTo>
                    <a:pt x="2083594" y="102393"/>
                  </a:lnTo>
                  <a:lnTo>
                    <a:pt x="2052637" y="116681"/>
                  </a:lnTo>
                  <a:lnTo>
                    <a:pt x="2009775" y="128587"/>
                  </a:lnTo>
                  <a:lnTo>
                    <a:pt x="1952625" y="138112"/>
                  </a:lnTo>
                  <a:lnTo>
                    <a:pt x="1912144" y="140493"/>
                  </a:lnTo>
                  <a:lnTo>
                    <a:pt x="1824037" y="133350"/>
                  </a:lnTo>
                  <a:lnTo>
                    <a:pt x="1604962" y="109537"/>
                  </a:lnTo>
                  <a:lnTo>
                    <a:pt x="1426369" y="928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8">
              <a:extLst>
                <a:ext uri="{FF2B5EF4-FFF2-40B4-BE49-F238E27FC236}">
                  <a16:creationId xmlns:a16="http://schemas.microsoft.com/office/drawing/2014/main" id="{D8C6EEE0-46B4-4810-AD5B-4C71F8069ABF}"/>
                </a:ext>
              </a:extLst>
            </p:cNvPr>
            <p:cNvSpPr/>
            <p:nvPr/>
          </p:nvSpPr>
          <p:spPr>
            <a:xfrm>
              <a:off x="6970915" y="4954587"/>
              <a:ext cx="606225" cy="993775"/>
            </a:xfrm>
            <a:custGeom>
              <a:avLst/>
              <a:gdLst>
                <a:gd name="connsiteX0" fmla="*/ 376237 w 607219"/>
                <a:gd name="connsiteY0" fmla="*/ 338138 h 992982"/>
                <a:gd name="connsiteX1" fmla="*/ 395287 w 607219"/>
                <a:gd name="connsiteY1" fmla="*/ 533400 h 992982"/>
                <a:gd name="connsiteX2" fmla="*/ 404812 w 607219"/>
                <a:gd name="connsiteY2" fmla="*/ 652463 h 992982"/>
                <a:gd name="connsiteX3" fmla="*/ 407194 w 607219"/>
                <a:gd name="connsiteY3" fmla="*/ 683419 h 992982"/>
                <a:gd name="connsiteX4" fmla="*/ 416719 w 607219"/>
                <a:gd name="connsiteY4" fmla="*/ 716757 h 992982"/>
                <a:gd name="connsiteX5" fmla="*/ 438150 w 607219"/>
                <a:gd name="connsiteY5" fmla="*/ 762000 h 992982"/>
                <a:gd name="connsiteX6" fmla="*/ 471487 w 607219"/>
                <a:gd name="connsiteY6" fmla="*/ 812007 h 992982"/>
                <a:gd name="connsiteX7" fmla="*/ 502444 w 607219"/>
                <a:gd name="connsiteY7" fmla="*/ 850107 h 992982"/>
                <a:gd name="connsiteX8" fmla="*/ 531019 w 607219"/>
                <a:gd name="connsiteY8" fmla="*/ 881063 h 992982"/>
                <a:gd name="connsiteX9" fmla="*/ 542925 w 607219"/>
                <a:gd name="connsiteY9" fmla="*/ 890588 h 992982"/>
                <a:gd name="connsiteX10" fmla="*/ 590550 w 607219"/>
                <a:gd name="connsiteY10" fmla="*/ 935832 h 992982"/>
                <a:gd name="connsiteX11" fmla="*/ 607219 w 607219"/>
                <a:gd name="connsiteY11" fmla="*/ 992982 h 992982"/>
                <a:gd name="connsiteX12" fmla="*/ 0 w 607219"/>
                <a:gd name="connsiteY12" fmla="*/ 900113 h 992982"/>
                <a:gd name="connsiteX13" fmla="*/ 54769 w 607219"/>
                <a:gd name="connsiteY13" fmla="*/ 892969 h 992982"/>
                <a:gd name="connsiteX14" fmla="*/ 102394 w 607219"/>
                <a:gd name="connsiteY14" fmla="*/ 878682 h 992982"/>
                <a:gd name="connsiteX15" fmla="*/ 135731 w 607219"/>
                <a:gd name="connsiteY15" fmla="*/ 862013 h 992982"/>
                <a:gd name="connsiteX16" fmla="*/ 157162 w 607219"/>
                <a:gd name="connsiteY16" fmla="*/ 847725 h 992982"/>
                <a:gd name="connsiteX17" fmla="*/ 171450 w 607219"/>
                <a:gd name="connsiteY17" fmla="*/ 833438 h 992982"/>
                <a:gd name="connsiteX18" fmla="*/ 188119 w 607219"/>
                <a:gd name="connsiteY18" fmla="*/ 802482 h 992982"/>
                <a:gd name="connsiteX19" fmla="*/ 200025 w 607219"/>
                <a:gd name="connsiteY19" fmla="*/ 766763 h 992982"/>
                <a:gd name="connsiteX20" fmla="*/ 209550 w 607219"/>
                <a:gd name="connsiteY20" fmla="*/ 719138 h 992982"/>
                <a:gd name="connsiteX21" fmla="*/ 238125 w 607219"/>
                <a:gd name="connsiteY21" fmla="*/ 533400 h 992982"/>
                <a:gd name="connsiteX22" fmla="*/ 266700 w 607219"/>
                <a:gd name="connsiteY22" fmla="*/ 319088 h 992982"/>
                <a:gd name="connsiteX23" fmla="*/ 283369 w 607219"/>
                <a:gd name="connsiteY23" fmla="*/ 147638 h 992982"/>
                <a:gd name="connsiteX24" fmla="*/ 290512 w 607219"/>
                <a:gd name="connsiteY24" fmla="*/ 35719 h 992982"/>
                <a:gd name="connsiteX25" fmla="*/ 292894 w 607219"/>
                <a:gd name="connsiteY25" fmla="*/ 14288 h 992982"/>
                <a:gd name="connsiteX26" fmla="*/ 300037 w 607219"/>
                <a:gd name="connsiteY26" fmla="*/ 4763 h 992982"/>
                <a:gd name="connsiteX27" fmla="*/ 311944 w 607219"/>
                <a:gd name="connsiteY27" fmla="*/ 0 h 992982"/>
                <a:gd name="connsiteX28" fmla="*/ 330994 w 607219"/>
                <a:gd name="connsiteY28" fmla="*/ 4763 h 992982"/>
                <a:gd name="connsiteX29" fmla="*/ 335756 w 607219"/>
                <a:gd name="connsiteY29" fmla="*/ 11907 h 992982"/>
                <a:gd name="connsiteX30" fmla="*/ 342900 w 607219"/>
                <a:gd name="connsiteY30" fmla="*/ 52388 h 992982"/>
                <a:gd name="connsiteX31" fmla="*/ 376237 w 607219"/>
                <a:gd name="connsiteY31" fmla="*/ 338138 h 99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992982">
                  <a:moveTo>
                    <a:pt x="376237" y="338138"/>
                  </a:moveTo>
                  <a:lnTo>
                    <a:pt x="395287" y="533400"/>
                  </a:lnTo>
                  <a:lnTo>
                    <a:pt x="404812" y="652463"/>
                  </a:lnTo>
                  <a:lnTo>
                    <a:pt x="407194" y="683419"/>
                  </a:lnTo>
                  <a:lnTo>
                    <a:pt x="416719" y="716757"/>
                  </a:lnTo>
                  <a:lnTo>
                    <a:pt x="438150" y="762000"/>
                  </a:lnTo>
                  <a:lnTo>
                    <a:pt x="471487" y="812007"/>
                  </a:lnTo>
                  <a:lnTo>
                    <a:pt x="502444" y="850107"/>
                  </a:lnTo>
                  <a:lnTo>
                    <a:pt x="531019" y="881063"/>
                  </a:lnTo>
                  <a:lnTo>
                    <a:pt x="542925" y="890588"/>
                  </a:lnTo>
                  <a:lnTo>
                    <a:pt x="590550" y="935832"/>
                  </a:lnTo>
                  <a:lnTo>
                    <a:pt x="607219" y="992982"/>
                  </a:lnTo>
                  <a:lnTo>
                    <a:pt x="0" y="900113"/>
                  </a:lnTo>
                  <a:lnTo>
                    <a:pt x="54769" y="892969"/>
                  </a:lnTo>
                  <a:lnTo>
                    <a:pt x="102394" y="878682"/>
                  </a:lnTo>
                  <a:lnTo>
                    <a:pt x="135731" y="862013"/>
                  </a:lnTo>
                  <a:lnTo>
                    <a:pt x="157162" y="847725"/>
                  </a:lnTo>
                  <a:lnTo>
                    <a:pt x="171450" y="833438"/>
                  </a:lnTo>
                  <a:lnTo>
                    <a:pt x="188119" y="802482"/>
                  </a:lnTo>
                  <a:lnTo>
                    <a:pt x="200025" y="766763"/>
                  </a:lnTo>
                  <a:lnTo>
                    <a:pt x="209550" y="719138"/>
                  </a:lnTo>
                  <a:lnTo>
                    <a:pt x="238125" y="533400"/>
                  </a:lnTo>
                  <a:lnTo>
                    <a:pt x="266700" y="319088"/>
                  </a:lnTo>
                  <a:lnTo>
                    <a:pt x="283369" y="147638"/>
                  </a:lnTo>
                  <a:lnTo>
                    <a:pt x="290512" y="35719"/>
                  </a:lnTo>
                  <a:lnTo>
                    <a:pt x="292894" y="14288"/>
                  </a:lnTo>
                  <a:lnTo>
                    <a:pt x="300037" y="4763"/>
                  </a:lnTo>
                  <a:lnTo>
                    <a:pt x="311944" y="0"/>
                  </a:lnTo>
                  <a:lnTo>
                    <a:pt x="330994" y="4763"/>
                  </a:lnTo>
                  <a:lnTo>
                    <a:pt x="335756" y="11907"/>
                  </a:lnTo>
                  <a:lnTo>
                    <a:pt x="342900" y="52388"/>
                  </a:lnTo>
                  <a:lnTo>
                    <a:pt x="376237" y="3381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13028A5B-8E52-41C6-A731-19CE4E49E6B9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533525"/>
            <a:ext cx="4821238" cy="4514850"/>
            <a:chOff x="2609850" y="1533525"/>
            <a:chExt cx="4821238" cy="4514850"/>
          </a:xfrm>
        </p:grpSpPr>
        <p:sp>
          <p:nvSpPr>
            <p:cNvPr id="32" name="フリーフォーム 93">
              <a:extLst>
                <a:ext uri="{FF2B5EF4-FFF2-40B4-BE49-F238E27FC236}">
                  <a16:creationId xmlns:a16="http://schemas.microsoft.com/office/drawing/2014/main" id="{3C342F6F-100F-46D6-9CEE-E484F670E80D}"/>
                </a:ext>
              </a:extLst>
            </p:cNvPr>
            <p:cNvSpPr/>
            <p:nvPr/>
          </p:nvSpPr>
          <p:spPr>
            <a:xfrm>
              <a:off x="3695700" y="1533525"/>
              <a:ext cx="485775" cy="947738"/>
            </a:xfrm>
            <a:custGeom>
              <a:avLst/>
              <a:gdLst>
                <a:gd name="connsiteX0" fmla="*/ 164306 w 485775"/>
                <a:gd name="connsiteY0" fmla="*/ 647700 h 947738"/>
                <a:gd name="connsiteX1" fmla="*/ 166688 w 485775"/>
                <a:gd name="connsiteY1" fmla="*/ 557213 h 947738"/>
                <a:gd name="connsiteX2" fmla="*/ 166688 w 485775"/>
                <a:gd name="connsiteY2" fmla="*/ 476250 h 947738"/>
                <a:gd name="connsiteX3" fmla="*/ 164306 w 485775"/>
                <a:gd name="connsiteY3" fmla="*/ 388144 h 947738"/>
                <a:gd name="connsiteX4" fmla="*/ 161925 w 485775"/>
                <a:gd name="connsiteY4" fmla="*/ 326231 h 947738"/>
                <a:gd name="connsiteX5" fmla="*/ 157163 w 485775"/>
                <a:gd name="connsiteY5" fmla="*/ 271463 h 947738"/>
                <a:gd name="connsiteX6" fmla="*/ 152400 w 485775"/>
                <a:gd name="connsiteY6" fmla="*/ 230981 h 947738"/>
                <a:gd name="connsiteX7" fmla="*/ 142875 w 485775"/>
                <a:gd name="connsiteY7" fmla="*/ 195263 h 947738"/>
                <a:gd name="connsiteX8" fmla="*/ 130969 w 485775"/>
                <a:gd name="connsiteY8" fmla="*/ 171450 h 947738"/>
                <a:gd name="connsiteX9" fmla="*/ 119063 w 485775"/>
                <a:gd name="connsiteY9" fmla="*/ 154781 h 947738"/>
                <a:gd name="connsiteX10" fmla="*/ 100013 w 485775"/>
                <a:gd name="connsiteY10" fmla="*/ 130969 h 947738"/>
                <a:gd name="connsiteX11" fmla="*/ 73819 w 485775"/>
                <a:gd name="connsiteY11" fmla="*/ 102394 h 947738"/>
                <a:gd name="connsiteX12" fmla="*/ 54769 w 485775"/>
                <a:gd name="connsiteY12" fmla="*/ 88106 h 947738"/>
                <a:gd name="connsiteX13" fmla="*/ 30956 w 485775"/>
                <a:gd name="connsiteY13" fmla="*/ 71438 h 947738"/>
                <a:gd name="connsiteX14" fmla="*/ 11906 w 485775"/>
                <a:gd name="connsiteY14" fmla="*/ 54769 h 947738"/>
                <a:gd name="connsiteX15" fmla="*/ 2381 w 485775"/>
                <a:gd name="connsiteY15" fmla="*/ 38100 h 947738"/>
                <a:gd name="connsiteX16" fmla="*/ 0 w 485775"/>
                <a:gd name="connsiteY16" fmla="*/ 28575 h 947738"/>
                <a:gd name="connsiteX17" fmla="*/ 2381 w 485775"/>
                <a:gd name="connsiteY17" fmla="*/ 19050 h 947738"/>
                <a:gd name="connsiteX18" fmla="*/ 9525 w 485775"/>
                <a:gd name="connsiteY18" fmla="*/ 11906 h 947738"/>
                <a:gd name="connsiteX19" fmla="*/ 33338 w 485775"/>
                <a:gd name="connsiteY19" fmla="*/ 4763 h 947738"/>
                <a:gd name="connsiteX20" fmla="*/ 64294 w 485775"/>
                <a:gd name="connsiteY20" fmla="*/ 0 h 947738"/>
                <a:gd name="connsiteX21" fmla="*/ 80963 w 485775"/>
                <a:gd name="connsiteY21" fmla="*/ 0 h 947738"/>
                <a:gd name="connsiteX22" fmla="*/ 111919 w 485775"/>
                <a:gd name="connsiteY22" fmla="*/ 7144 h 947738"/>
                <a:gd name="connsiteX23" fmla="*/ 185738 w 485775"/>
                <a:gd name="connsiteY23" fmla="*/ 33338 h 947738"/>
                <a:gd name="connsiteX24" fmla="*/ 278606 w 485775"/>
                <a:gd name="connsiteY24" fmla="*/ 76200 h 947738"/>
                <a:gd name="connsiteX25" fmla="*/ 359569 w 485775"/>
                <a:gd name="connsiteY25" fmla="*/ 116681 h 947738"/>
                <a:gd name="connsiteX26" fmla="*/ 411956 w 485775"/>
                <a:gd name="connsiteY26" fmla="*/ 150019 h 947738"/>
                <a:gd name="connsiteX27" fmla="*/ 459581 w 485775"/>
                <a:gd name="connsiteY27" fmla="*/ 185738 h 947738"/>
                <a:gd name="connsiteX28" fmla="*/ 471488 w 485775"/>
                <a:gd name="connsiteY28" fmla="*/ 200025 h 947738"/>
                <a:gd name="connsiteX29" fmla="*/ 481013 w 485775"/>
                <a:gd name="connsiteY29" fmla="*/ 216694 h 947738"/>
                <a:gd name="connsiteX30" fmla="*/ 485775 w 485775"/>
                <a:gd name="connsiteY30" fmla="*/ 228600 h 947738"/>
                <a:gd name="connsiteX31" fmla="*/ 485775 w 485775"/>
                <a:gd name="connsiteY31" fmla="*/ 245269 h 947738"/>
                <a:gd name="connsiteX32" fmla="*/ 478631 w 485775"/>
                <a:gd name="connsiteY32" fmla="*/ 264319 h 947738"/>
                <a:gd name="connsiteX33" fmla="*/ 459581 w 485775"/>
                <a:gd name="connsiteY33" fmla="*/ 288131 h 947738"/>
                <a:gd name="connsiteX34" fmla="*/ 431006 w 485775"/>
                <a:gd name="connsiteY34" fmla="*/ 309563 h 947738"/>
                <a:gd name="connsiteX35" fmla="*/ 423863 w 485775"/>
                <a:gd name="connsiteY35" fmla="*/ 316706 h 947738"/>
                <a:gd name="connsiteX36" fmla="*/ 414338 w 485775"/>
                <a:gd name="connsiteY36" fmla="*/ 335756 h 947738"/>
                <a:gd name="connsiteX37" fmla="*/ 390525 w 485775"/>
                <a:gd name="connsiteY37" fmla="*/ 416719 h 947738"/>
                <a:gd name="connsiteX38" fmla="*/ 364331 w 485775"/>
                <a:gd name="connsiteY38" fmla="*/ 576263 h 947738"/>
                <a:gd name="connsiteX39" fmla="*/ 321469 w 485775"/>
                <a:gd name="connsiteY39" fmla="*/ 928688 h 947738"/>
                <a:gd name="connsiteX40" fmla="*/ 150019 w 485775"/>
                <a:gd name="connsiteY40" fmla="*/ 947738 h 947738"/>
                <a:gd name="connsiteX41" fmla="*/ 157163 w 485775"/>
                <a:gd name="connsiteY41" fmla="*/ 831056 h 947738"/>
                <a:gd name="connsiteX42" fmla="*/ 164306 w 485775"/>
                <a:gd name="connsiteY42" fmla="*/ 647700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5775" h="947738">
                  <a:moveTo>
                    <a:pt x="164306" y="647700"/>
                  </a:moveTo>
                  <a:lnTo>
                    <a:pt x="166688" y="557213"/>
                  </a:lnTo>
                  <a:lnTo>
                    <a:pt x="166688" y="476250"/>
                  </a:lnTo>
                  <a:lnTo>
                    <a:pt x="164306" y="388144"/>
                  </a:lnTo>
                  <a:cubicBezTo>
                    <a:pt x="163512" y="367506"/>
                    <a:pt x="162719" y="346869"/>
                    <a:pt x="161925" y="326231"/>
                  </a:cubicBezTo>
                  <a:lnTo>
                    <a:pt x="157163" y="271463"/>
                  </a:lnTo>
                  <a:lnTo>
                    <a:pt x="152400" y="230981"/>
                  </a:lnTo>
                  <a:lnTo>
                    <a:pt x="142875" y="195263"/>
                  </a:lnTo>
                  <a:lnTo>
                    <a:pt x="130969" y="171450"/>
                  </a:lnTo>
                  <a:lnTo>
                    <a:pt x="119063" y="154781"/>
                  </a:lnTo>
                  <a:lnTo>
                    <a:pt x="100013" y="130969"/>
                  </a:lnTo>
                  <a:lnTo>
                    <a:pt x="73819" y="102394"/>
                  </a:lnTo>
                  <a:lnTo>
                    <a:pt x="54769" y="88106"/>
                  </a:lnTo>
                  <a:lnTo>
                    <a:pt x="30956" y="71438"/>
                  </a:lnTo>
                  <a:lnTo>
                    <a:pt x="11906" y="54769"/>
                  </a:lnTo>
                  <a:lnTo>
                    <a:pt x="2381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9525" y="11906"/>
                  </a:lnTo>
                  <a:lnTo>
                    <a:pt x="33338" y="4763"/>
                  </a:lnTo>
                  <a:lnTo>
                    <a:pt x="64294" y="0"/>
                  </a:lnTo>
                  <a:lnTo>
                    <a:pt x="80963" y="0"/>
                  </a:lnTo>
                  <a:lnTo>
                    <a:pt x="111919" y="7144"/>
                  </a:lnTo>
                  <a:lnTo>
                    <a:pt x="185738" y="33338"/>
                  </a:lnTo>
                  <a:lnTo>
                    <a:pt x="278606" y="76200"/>
                  </a:lnTo>
                  <a:lnTo>
                    <a:pt x="359569" y="116681"/>
                  </a:lnTo>
                  <a:lnTo>
                    <a:pt x="411956" y="150019"/>
                  </a:lnTo>
                  <a:lnTo>
                    <a:pt x="459581" y="185738"/>
                  </a:lnTo>
                  <a:lnTo>
                    <a:pt x="471488" y="200025"/>
                  </a:lnTo>
                  <a:lnTo>
                    <a:pt x="481013" y="216694"/>
                  </a:lnTo>
                  <a:lnTo>
                    <a:pt x="485775" y="228600"/>
                  </a:lnTo>
                  <a:lnTo>
                    <a:pt x="485775" y="245269"/>
                  </a:lnTo>
                  <a:lnTo>
                    <a:pt x="478631" y="264319"/>
                  </a:lnTo>
                  <a:lnTo>
                    <a:pt x="459581" y="288131"/>
                  </a:lnTo>
                  <a:lnTo>
                    <a:pt x="431006" y="309563"/>
                  </a:lnTo>
                  <a:lnTo>
                    <a:pt x="423863" y="316706"/>
                  </a:lnTo>
                  <a:lnTo>
                    <a:pt x="414338" y="335756"/>
                  </a:lnTo>
                  <a:lnTo>
                    <a:pt x="390525" y="416719"/>
                  </a:lnTo>
                  <a:lnTo>
                    <a:pt x="364331" y="576263"/>
                  </a:lnTo>
                  <a:lnTo>
                    <a:pt x="321469" y="928688"/>
                  </a:lnTo>
                  <a:lnTo>
                    <a:pt x="150019" y="947738"/>
                  </a:lnTo>
                  <a:lnTo>
                    <a:pt x="157163" y="831056"/>
                  </a:lnTo>
                  <a:lnTo>
                    <a:pt x="164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5">
              <a:extLst>
                <a:ext uri="{FF2B5EF4-FFF2-40B4-BE49-F238E27FC236}">
                  <a16:creationId xmlns:a16="http://schemas.microsoft.com/office/drawing/2014/main" id="{4E6846C7-803E-4458-8A51-4871C4289A07}"/>
                </a:ext>
              </a:extLst>
            </p:cNvPr>
            <p:cNvSpPr/>
            <p:nvPr/>
          </p:nvSpPr>
          <p:spPr>
            <a:xfrm>
              <a:off x="2933700" y="3163888"/>
              <a:ext cx="519113" cy="1031875"/>
            </a:xfrm>
            <a:custGeom>
              <a:avLst/>
              <a:gdLst>
                <a:gd name="connsiteX0" fmla="*/ 452438 w 519113"/>
                <a:gd name="connsiteY0" fmla="*/ 531019 h 1031082"/>
                <a:gd name="connsiteX1" fmla="*/ 431006 w 519113"/>
                <a:gd name="connsiteY1" fmla="*/ 416719 h 1031082"/>
                <a:gd name="connsiteX2" fmla="*/ 395288 w 519113"/>
                <a:gd name="connsiteY2" fmla="*/ 259557 h 1031082"/>
                <a:gd name="connsiteX3" fmla="*/ 376238 w 519113"/>
                <a:gd name="connsiteY3" fmla="*/ 173832 h 1031082"/>
                <a:gd name="connsiteX4" fmla="*/ 247650 w 519113"/>
                <a:gd name="connsiteY4" fmla="*/ 66675 h 1031082"/>
                <a:gd name="connsiteX5" fmla="*/ 204788 w 519113"/>
                <a:gd name="connsiteY5" fmla="*/ 47625 h 1031082"/>
                <a:gd name="connsiteX6" fmla="*/ 133350 w 519113"/>
                <a:gd name="connsiteY6" fmla="*/ 21432 h 1031082"/>
                <a:gd name="connsiteX7" fmla="*/ 80963 w 519113"/>
                <a:gd name="connsiteY7" fmla="*/ 7144 h 1031082"/>
                <a:gd name="connsiteX8" fmla="*/ 59531 w 519113"/>
                <a:gd name="connsiteY8" fmla="*/ 0 h 1031082"/>
                <a:gd name="connsiteX9" fmla="*/ 38100 w 519113"/>
                <a:gd name="connsiteY9" fmla="*/ 0 h 1031082"/>
                <a:gd name="connsiteX10" fmla="*/ 23813 w 519113"/>
                <a:gd name="connsiteY10" fmla="*/ 0 h 1031082"/>
                <a:gd name="connsiteX11" fmla="*/ 7144 w 519113"/>
                <a:gd name="connsiteY11" fmla="*/ 4763 h 1031082"/>
                <a:gd name="connsiteX12" fmla="*/ 0 w 519113"/>
                <a:gd name="connsiteY12" fmla="*/ 14288 h 1031082"/>
                <a:gd name="connsiteX13" fmla="*/ 0 w 519113"/>
                <a:gd name="connsiteY13" fmla="*/ 23813 h 1031082"/>
                <a:gd name="connsiteX14" fmla="*/ 7144 w 519113"/>
                <a:gd name="connsiteY14" fmla="*/ 45244 h 1031082"/>
                <a:gd name="connsiteX15" fmla="*/ 28575 w 519113"/>
                <a:gd name="connsiteY15" fmla="*/ 64294 h 1031082"/>
                <a:gd name="connsiteX16" fmla="*/ 61913 w 519113"/>
                <a:gd name="connsiteY16" fmla="*/ 88107 h 1031082"/>
                <a:gd name="connsiteX17" fmla="*/ 100013 w 519113"/>
                <a:gd name="connsiteY17" fmla="*/ 123825 h 1031082"/>
                <a:gd name="connsiteX18" fmla="*/ 135731 w 519113"/>
                <a:gd name="connsiteY18" fmla="*/ 166688 h 1031082"/>
                <a:gd name="connsiteX19" fmla="*/ 169069 w 519113"/>
                <a:gd name="connsiteY19" fmla="*/ 219075 h 1031082"/>
                <a:gd name="connsiteX20" fmla="*/ 195263 w 519113"/>
                <a:gd name="connsiteY20" fmla="*/ 280988 h 1031082"/>
                <a:gd name="connsiteX21" fmla="*/ 204788 w 519113"/>
                <a:gd name="connsiteY21" fmla="*/ 314325 h 1031082"/>
                <a:gd name="connsiteX22" fmla="*/ 230981 w 519113"/>
                <a:gd name="connsiteY22" fmla="*/ 469107 h 1031082"/>
                <a:gd name="connsiteX23" fmla="*/ 264319 w 519113"/>
                <a:gd name="connsiteY23" fmla="*/ 681038 h 1031082"/>
                <a:gd name="connsiteX24" fmla="*/ 292894 w 519113"/>
                <a:gd name="connsiteY24" fmla="*/ 890588 h 1031082"/>
                <a:gd name="connsiteX25" fmla="*/ 295275 w 519113"/>
                <a:gd name="connsiteY25" fmla="*/ 916782 h 1031082"/>
                <a:gd name="connsiteX26" fmla="*/ 307181 w 519113"/>
                <a:gd name="connsiteY26" fmla="*/ 952500 h 1031082"/>
                <a:gd name="connsiteX27" fmla="*/ 319088 w 519113"/>
                <a:gd name="connsiteY27" fmla="*/ 973932 h 1031082"/>
                <a:gd name="connsiteX28" fmla="*/ 338138 w 519113"/>
                <a:gd name="connsiteY28" fmla="*/ 995363 h 1031082"/>
                <a:gd name="connsiteX29" fmla="*/ 359569 w 519113"/>
                <a:gd name="connsiteY29" fmla="*/ 1012032 h 1031082"/>
                <a:gd name="connsiteX30" fmla="*/ 381000 w 519113"/>
                <a:gd name="connsiteY30" fmla="*/ 1023938 h 1031082"/>
                <a:gd name="connsiteX31" fmla="*/ 397669 w 519113"/>
                <a:gd name="connsiteY31" fmla="*/ 1028700 h 1031082"/>
                <a:gd name="connsiteX32" fmla="*/ 411956 w 519113"/>
                <a:gd name="connsiteY32" fmla="*/ 1031082 h 1031082"/>
                <a:gd name="connsiteX33" fmla="*/ 428625 w 519113"/>
                <a:gd name="connsiteY33" fmla="*/ 1031082 h 1031082"/>
                <a:gd name="connsiteX34" fmla="*/ 447675 w 519113"/>
                <a:gd name="connsiteY34" fmla="*/ 1023938 h 1031082"/>
                <a:gd name="connsiteX35" fmla="*/ 464344 w 519113"/>
                <a:gd name="connsiteY35" fmla="*/ 1012032 h 1031082"/>
                <a:gd name="connsiteX36" fmla="*/ 473869 w 519113"/>
                <a:gd name="connsiteY36" fmla="*/ 1002507 h 1031082"/>
                <a:gd name="connsiteX37" fmla="*/ 485775 w 519113"/>
                <a:gd name="connsiteY37" fmla="*/ 985838 h 1031082"/>
                <a:gd name="connsiteX38" fmla="*/ 500063 w 519113"/>
                <a:gd name="connsiteY38" fmla="*/ 962025 h 1031082"/>
                <a:gd name="connsiteX39" fmla="*/ 511969 w 519113"/>
                <a:gd name="connsiteY39" fmla="*/ 928688 h 1031082"/>
                <a:gd name="connsiteX40" fmla="*/ 519113 w 519113"/>
                <a:gd name="connsiteY40" fmla="*/ 892969 h 1031082"/>
                <a:gd name="connsiteX41" fmla="*/ 495300 w 519113"/>
                <a:gd name="connsiteY41" fmla="*/ 754857 h 1031082"/>
                <a:gd name="connsiteX42" fmla="*/ 452438 w 519113"/>
                <a:gd name="connsiteY42" fmla="*/ 531019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3" h="1031082">
                  <a:moveTo>
                    <a:pt x="452438" y="531019"/>
                  </a:moveTo>
                  <a:lnTo>
                    <a:pt x="431006" y="416719"/>
                  </a:lnTo>
                  <a:lnTo>
                    <a:pt x="395288" y="259557"/>
                  </a:lnTo>
                  <a:lnTo>
                    <a:pt x="376238" y="173832"/>
                  </a:lnTo>
                  <a:lnTo>
                    <a:pt x="247650" y="66675"/>
                  </a:lnTo>
                  <a:lnTo>
                    <a:pt x="204788" y="47625"/>
                  </a:lnTo>
                  <a:lnTo>
                    <a:pt x="133350" y="21432"/>
                  </a:lnTo>
                  <a:lnTo>
                    <a:pt x="80963" y="7144"/>
                  </a:lnTo>
                  <a:lnTo>
                    <a:pt x="59531" y="0"/>
                  </a:lnTo>
                  <a:lnTo>
                    <a:pt x="38100" y="0"/>
                  </a:lnTo>
                  <a:lnTo>
                    <a:pt x="23813" y="0"/>
                  </a:lnTo>
                  <a:lnTo>
                    <a:pt x="7144" y="4763"/>
                  </a:lnTo>
                  <a:lnTo>
                    <a:pt x="0" y="14288"/>
                  </a:lnTo>
                  <a:lnTo>
                    <a:pt x="0" y="23813"/>
                  </a:lnTo>
                  <a:lnTo>
                    <a:pt x="7144" y="45244"/>
                  </a:lnTo>
                  <a:lnTo>
                    <a:pt x="28575" y="64294"/>
                  </a:lnTo>
                  <a:lnTo>
                    <a:pt x="61913" y="88107"/>
                  </a:lnTo>
                  <a:lnTo>
                    <a:pt x="100013" y="123825"/>
                  </a:lnTo>
                  <a:lnTo>
                    <a:pt x="135731" y="166688"/>
                  </a:lnTo>
                  <a:lnTo>
                    <a:pt x="169069" y="219075"/>
                  </a:lnTo>
                  <a:lnTo>
                    <a:pt x="195263" y="280988"/>
                  </a:lnTo>
                  <a:lnTo>
                    <a:pt x="204788" y="314325"/>
                  </a:lnTo>
                  <a:lnTo>
                    <a:pt x="230981" y="469107"/>
                  </a:lnTo>
                  <a:lnTo>
                    <a:pt x="264319" y="681038"/>
                  </a:lnTo>
                  <a:lnTo>
                    <a:pt x="292894" y="890588"/>
                  </a:lnTo>
                  <a:lnTo>
                    <a:pt x="295275" y="916782"/>
                  </a:lnTo>
                  <a:lnTo>
                    <a:pt x="307181" y="952500"/>
                  </a:lnTo>
                  <a:lnTo>
                    <a:pt x="319088" y="973932"/>
                  </a:lnTo>
                  <a:lnTo>
                    <a:pt x="338138" y="995363"/>
                  </a:lnTo>
                  <a:lnTo>
                    <a:pt x="359569" y="1012032"/>
                  </a:lnTo>
                  <a:lnTo>
                    <a:pt x="381000" y="1023938"/>
                  </a:lnTo>
                  <a:lnTo>
                    <a:pt x="397669" y="1028700"/>
                  </a:lnTo>
                  <a:lnTo>
                    <a:pt x="411956" y="1031082"/>
                  </a:lnTo>
                  <a:lnTo>
                    <a:pt x="428625" y="1031082"/>
                  </a:lnTo>
                  <a:lnTo>
                    <a:pt x="447675" y="1023938"/>
                  </a:lnTo>
                  <a:lnTo>
                    <a:pt x="464344" y="1012032"/>
                  </a:lnTo>
                  <a:lnTo>
                    <a:pt x="473869" y="1002507"/>
                  </a:lnTo>
                  <a:lnTo>
                    <a:pt x="485775" y="985838"/>
                  </a:lnTo>
                  <a:lnTo>
                    <a:pt x="500063" y="962025"/>
                  </a:lnTo>
                  <a:lnTo>
                    <a:pt x="511969" y="928688"/>
                  </a:lnTo>
                  <a:lnTo>
                    <a:pt x="519113" y="892969"/>
                  </a:lnTo>
                  <a:lnTo>
                    <a:pt x="495300" y="754857"/>
                  </a:lnTo>
                  <a:lnTo>
                    <a:pt x="45243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8">
              <a:extLst>
                <a:ext uri="{FF2B5EF4-FFF2-40B4-BE49-F238E27FC236}">
                  <a16:creationId xmlns:a16="http://schemas.microsoft.com/office/drawing/2014/main" id="{C1F67F94-E931-40DB-A92F-B4EFB9F87B4F}"/>
                </a:ext>
              </a:extLst>
            </p:cNvPr>
            <p:cNvSpPr/>
            <p:nvPr/>
          </p:nvSpPr>
          <p:spPr>
            <a:xfrm>
              <a:off x="4367213" y="4329113"/>
              <a:ext cx="485775" cy="841375"/>
            </a:xfrm>
            <a:custGeom>
              <a:avLst/>
              <a:gdLst>
                <a:gd name="connsiteX0" fmla="*/ 176212 w 485775"/>
                <a:gd name="connsiteY0" fmla="*/ 457200 h 840581"/>
                <a:gd name="connsiteX1" fmla="*/ 145256 w 485775"/>
                <a:gd name="connsiteY1" fmla="*/ 366712 h 840581"/>
                <a:gd name="connsiteX2" fmla="*/ 90487 w 485775"/>
                <a:gd name="connsiteY2" fmla="*/ 235743 h 840581"/>
                <a:gd name="connsiteX3" fmla="*/ 45243 w 485775"/>
                <a:gd name="connsiteY3" fmla="*/ 135731 h 840581"/>
                <a:gd name="connsiteX4" fmla="*/ 2381 w 485775"/>
                <a:gd name="connsiteY4" fmla="*/ 47625 h 840581"/>
                <a:gd name="connsiteX5" fmla="*/ 0 w 485775"/>
                <a:gd name="connsiteY5" fmla="*/ 28575 h 840581"/>
                <a:gd name="connsiteX6" fmla="*/ 0 w 485775"/>
                <a:gd name="connsiteY6" fmla="*/ 14287 h 840581"/>
                <a:gd name="connsiteX7" fmla="*/ 4762 w 485775"/>
                <a:gd name="connsiteY7" fmla="*/ 4762 h 840581"/>
                <a:gd name="connsiteX8" fmla="*/ 9525 w 485775"/>
                <a:gd name="connsiteY8" fmla="*/ 2381 h 840581"/>
                <a:gd name="connsiteX9" fmla="*/ 14287 w 485775"/>
                <a:gd name="connsiteY9" fmla="*/ 0 h 840581"/>
                <a:gd name="connsiteX10" fmla="*/ 23812 w 485775"/>
                <a:gd name="connsiteY10" fmla="*/ 0 h 840581"/>
                <a:gd name="connsiteX11" fmla="*/ 45243 w 485775"/>
                <a:gd name="connsiteY11" fmla="*/ 11906 h 840581"/>
                <a:gd name="connsiteX12" fmla="*/ 142875 w 485775"/>
                <a:gd name="connsiteY12" fmla="*/ 100012 h 840581"/>
                <a:gd name="connsiteX13" fmla="*/ 259556 w 485775"/>
                <a:gd name="connsiteY13" fmla="*/ 214312 h 840581"/>
                <a:gd name="connsiteX14" fmla="*/ 350043 w 485775"/>
                <a:gd name="connsiteY14" fmla="*/ 316706 h 840581"/>
                <a:gd name="connsiteX15" fmla="*/ 404812 w 485775"/>
                <a:gd name="connsiteY15" fmla="*/ 388143 h 840581"/>
                <a:gd name="connsiteX16" fmla="*/ 452437 w 485775"/>
                <a:gd name="connsiteY16" fmla="*/ 457200 h 840581"/>
                <a:gd name="connsiteX17" fmla="*/ 466725 w 485775"/>
                <a:gd name="connsiteY17" fmla="*/ 481012 h 840581"/>
                <a:gd name="connsiteX18" fmla="*/ 471487 w 485775"/>
                <a:gd name="connsiteY18" fmla="*/ 500062 h 840581"/>
                <a:gd name="connsiteX19" fmla="*/ 481012 w 485775"/>
                <a:gd name="connsiteY19" fmla="*/ 557212 h 840581"/>
                <a:gd name="connsiteX20" fmla="*/ 485775 w 485775"/>
                <a:gd name="connsiteY20" fmla="*/ 628650 h 840581"/>
                <a:gd name="connsiteX21" fmla="*/ 481012 w 485775"/>
                <a:gd name="connsiteY21" fmla="*/ 681037 h 840581"/>
                <a:gd name="connsiteX22" fmla="*/ 466725 w 485775"/>
                <a:gd name="connsiteY22" fmla="*/ 738187 h 840581"/>
                <a:gd name="connsiteX23" fmla="*/ 447675 w 485775"/>
                <a:gd name="connsiteY23" fmla="*/ 788193 h 840581"/>
                <a:gd name="connsiteX24" fmla="*/ 431006 w 485775"/>
                <a:gd name="connsiteY24" fmla="*/ 812006 h 840581"/>
                <a:gd name="connsiteX25" fmla="*/ 400050 w 485775"/>
                <a:gd name="connsiteY25" fmla="*/ 833437 h 840581"/>
                <a:gd name="connsiteX26" fmla="*/ 371475 w 485775"/>
                <a:gd name="connsiteY26" fmla="*/ 840581 h 840581"/>
                <a:gd name="connsiteX27" fmla="*/ 352425 w 485775"/>
                <a:gd name="connsiteY27" fmla="*/ 840581 h 840581"/>
                <a:gd name="connsiteX28" fmla="*/ 328612 w 485775"/>
                <a:gd name="connsiteY28" fmla="*/ 833437 h 840581"/>
                <a:gd name="connsiteX29" fmla="*/ 304800 w 485775"/>
                <a:gd name="connsiteY29" fmla="*/ 814387 h 840581"/>
                <a:gd name="connsiteX30" fmla="*/ 290512 w 485775"/>
                <a:gd name="connsiteY30" fmla="*/ 795337 h 840581"/>
                <a:gd name="connsiteX31" fmla="*/ 264318 w 485775"/>
                <a:gd name="connsiteY31" fmla="*/ 745331 h 840581"/>
                <a:gd name="connsiteX32" fmla="*/ 235743 w 485775"/>
                <a:gd name="connsiteY32" fmla="*/ 678656 h 840581"/>
                <a:gd name="connsiteX33" fmla="*/ 216693 w 485775"/>
                <a:gd name="connsiteY33" fmla="*/ 623887 h 840581"/>
                <a:gd name="connsiteX34" fmla="*/ 202406 w 485775"/>
                <a:gd name="connsiteY34" fmla="*/ 571500 h 840581"/>
                <a:gd name="connsiteX35" fmla="*/ 176212 w 485775"/>
                <a:gd name="connsiteY35" fmla="*/ 45720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5775" h="840581">
                  <a:moveTo>
                    <a:pt x="176212" y="457200"/>
                  </a:moveTo>
                  <a:lnTo>
                    <a:pt x="145256" y="366712"/>
                  </a:lnTo>
                  <a:lnTo>
                    <a:pt x="90487" y="235743"/>
                  </a:lnTo>
                  <a:lnTo>
                    <a:pt x="45243" y="135731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9525" y="2381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45243" y="11906"/>
                  </a:lnTo>
                  <a:lnTo>
                    <a:pt x="142875" y="100012"/>
                  </a:lnTo>
                  <a:lnTo>
                    <a:pt x="259556" y="214312"/>
                  </a:lnTo>
                  <a:lnTo>
                    <a:pt x="350043" y="316706"/>
                  </a:lnTo>
                  <a:lnTo>
                    <a:pt x="404812" y="388143"/>
                  </a:lnTo>
                  <a:lnTo>
                    <a:pt x="452437" y="457200"/>
                  </a:lnTo>
                  <a:lnTo>
                    <a:pt x="466725" y="481012"/>
                  </a:lnTo>
                  <a:lnTo>
                    <a:pt x="471487" y="500062"/>
                  </a:lnTo>
                  <a:lnTo>
                    <a:pt x="481012" y="557212"/>
                  </a:lnTo>
                  <a:lnTo>
                    <a:pt x="485775" y="628650"/>
                  </a:lnTo>
                  <a:lnTo>
                    <a:pt x="481012" y="681037"/>
                  </a:lnTo>
                  <a:lnTo>
                    <a:pt x="466725" y="738187"/>
                  </a:lnTo>
                  <a:lnTo>
                    <a:pt x="447675" y="788193"/>
                  </a:lnTo>
                  <a:lnTo>
                    <a:pt x="431006" y="812006"/>
                  </a:lnTo>
                  <a:lnTo>
                    <a:pt x="400050" y="833437"/>
                  </a:lnTo>
                  <a:lnTo>
                    <a:pt x="371475" y="840581"/>
                  </a:lnTo>
                  <a:lnTo>
                    <a:pt x="352425" y="840581"/>
                  </a:lnTo>
                  <a:lnTo>
                    <a:pt x="328612" y="833437"/>
                  </a:lnTo>
                  <a:lnTo>
                    <a:pt x="304800" y="814387"/>
                  </a:lnTo>
                  <a:lnTo>
                    <a:pt x="290512" y="795337"/>
                  </a:lnTo>
                  <a:lnTo>
                    <a:pt x="264318" y="745331"/>
                  </a:lnTo>
                  <a:lnTo>
                    <a:pt x="235743" y="678656"/>
                  </a:lnTo>
                  <a:lnTo>
                    <a:pt x="216693" y="623887"/>
                  </a:lnTo>
                  <a:lnTo>
                    <a:pt x="202406" y="571500"/>
                  </a:lnTo>
                  <a:lnTo>
                    <a:pt x="176212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9">
              <a:extLst>
                <a:ext uri="{FF2B5EF4-FFF2-40B4-BE49-F238E27FC236}">
                  <a16:creationId xmlns:a16="http://schemas.microsoft.com/office/drawing/2014/main" id="{4B2EE050-D97C-469F-A9B4-1AB81D811F34}"/>
                </a:ext>
              </a:extLst>
            </p:cNvPr>
            <p:cNvSpPr/>
            <p:nvPr/>
          </p:nvSpPr>
          <p:spPr>
            <a:xfrm>
              <a:off x="2609850" y="4443413"/>
              <a:ext cx="817563" cy="1233487"/>
            </a:xfrm>
            <a:custGeom>
              <a:avLst/>
              <a:gdLst>
                <a:gd name="connsiteX0" fmla="*/ 678656 w 816769"/>
                <a:gd name="connsiteY0" fmla="*/ 414337 h 1233487"/>
                <a:gd name="connsiteX1" fmla="*/ 604838 w 816769"/>
                <a:gd name="connsiteY1" fmla="*/ 540543 h 1233487"/>
                <a:gd name="connsiteX2" fmla="*/ 519113 w 816769"/>
                <a:gd name="connsiteY2" fmla="*/ 673893 h 1233487"/>
                <a:gd name="connsiteX3" fmla="*/ 426244 w 816769"/>
                <a:gd name="connsiteY3" fmla="*/ 804862 h 1233487"/>
                <a:gd name="connsiteX4" fmla="*/ 340519 w 816769"/>
                <a:gd name="connsiteY4" fmla="*/ 919162 h 1233487"/>
                <a:gd name="connsiteX5" fmla="*/ 247650 w 816769"/>
                <a:gd name="connsiteY5" fmla="*/ 1023937 h 1233487"/>
                <a:gd name="connsiteX6" fmla="*/ 142875 w 816769"/>
                <a:gd name="connsiteY6" fmla="*/ 1135856 h 1233487"/>
                <a:gd name="connsiteX7" fmla="*/ 64294 w 816769"/>
                <a:gd name="connsiteY7" fmla="*/ 1214437 h 1233487"/>
                <a:gd name="connsiteX8" fmla="*/ 40481 w 816769"/>
                <a:gd name="connsiteY8" fmla="*/ 1228725 h 1233487"/>
                <a:gd name="connsiteX9" fmla="*/ 19050 w 816769"/>
                <a:gd name="connsiteY9" fmla="*/ 1233487 h 1233487"/>
                <a:gd name="connsiteX10" fmla="*/ 7144 w 816769"/>
                <a:gd name="connsiteY10" fmla="*/ 1228725 h 1233487"/>
                <a:gd name="connsiteX11" fmla="*/ 0 w 816769"/>
                <a:gd name="connsiteY11" fmla="*/ 1214437 h 1233487"/>
                <a:gd name="connsiteX12" fmla="*/ 11906 w 816769"/>
                <a:gd name="connsiteY12" fmla="*/ 1171575 h 1233487"/>
                <a:gd name="connsiteX13" fmla="*/ 97631 w 816769"/>
                <a:gd name="connsiteY13" fmla="*/ 1031081 h 1233487"/>
                <a:gd name="connsiteX14" fmla="*/ 209550 w 816769"/>
                <a:gd name="connsiteY14" fmla="*/ 845343 h 1233487"/>
                <a:gd name="connsiteX15" fmla="*/ 307181 w 816769"/>
                <a:gd name="connsiteY15" fmla="*/ 683418 h 1233487"/>
                <a:gd name="connsiteX16" fmla="*/ 376238 w 816769"/>
                <a:gd name="connsiteY16" fmla="*/ 557212 h 1233487"/>
                <a:gd name="connsiteX17" fmla="*/ 416719 w 816769"/>
                <a:gd name="connsiteY17" fmla="*/ 483393 h 1233487"/>
                <a:gd name="connsiteX18" fmla="*/ 438150 w 816769"/>
                <a:gd name="connsiteY18" fmla="*/ 435768 h 1233487"/>
                <a:gd name="connsiteX19" fmla="*/ 457200 w 816769"/>
                <a:gd name="connsiteY19" fmla="*/ 378618 h 1233487"/>
                <a:gd name="connsiteX20" fmla="*/ 471488 w 816769"/>
                <a:gd name="connsiteY20" fmla="*/ 326231 h 1233487"/>
                <a:gd name="connsiteX21" fmla="*/ 478631 w 816769"/>
                <a:gd name="connsiteY21" fmla="*/ 283368 h 1233487"/>
                <a:gd name="connsiteX22" fmla="*/ 483394 w 816769"/>
                <a:gd name="connsiteY22" fmla="*/ 240506 h 1233487"/>
                <a:gd name="connsiteX23" fmla="*/ 481013 w 816769"/>
                <a:gd name="connsiteY23" fmla="*/ 226218 h 1233487"/>
                <a:gd name="connsiteX24" fmla="*/ 476250 w 816769"/>
                <a:gd name="connsiteY24" fmla="*/ 195262 h 1233487"/>
                <a:gd name="connsiteX25" fmla="*/ 464344 w 816769"/>
                <a:gd name="connsiteY25" fmla="*/ 164306 h 1233487"/>
                <a:gd name="connsiteX26" fmla="*/ 442913 w 816769"/>
                <a:gd name="connsiteY26" fmla="*/ 123825 h 1233487"/>
                <a:gd name="connsiteX27" fmla="*/ 414338 w 816769"/>
                <a:gd name="connsiteY27" fmla="*/ 88106 h 1233487"/>
                <a:gd name="connsiteX28" fmla="*/ 385763 w 816769"/>
                <a:gd name="connsiteY28" fmla="*/ 47625 h 1233487"/>
                <a:gd name="connsiteX29" fmla="*/ 381000 w 816769"/>
                <a:gd name="connsiteY29" fmla="*/ 26193 h 1233487"/>
                <a:gd name="connsiteX30" fmla="*/ 381000 w 816769"/>
                <a:gd name="connsiteY30" fmla="*/ 9525 h 1233487"/>
                <a:gd name="connsiteX31" fmla="*/ 385763 w 816769"/>
                <a:gd name="connsiteY31" fmla="*/ 2381 h 1233487"/>
                <a:gd name="connsiteX32" fmla="*/ 395288 w 816769"/>
                <a:gd name="connsiteY32" fmla="*/ 0 h 1233487"/>
                <a:gd name="connsiteX33" fmla="*/ 419100 w 816769"/>
                <a:gd name="connsiteY33" fmla="*/ 4762 h 1233487"/>
                <a:gd name="connsiteX34" fmla="*/ 442913 w 816769"/>
                <a:gd name="connsiteY34" fmla="*/ 14287 h 1233487"/>
                <a:gd name="connsiteX35" fmla="*/ 495300 w 816769"/>
                <a:gd name="connsiteY35" fmla="*/ 28575 h 1233487"/>
                <a:gd name="connsiteX36" fmla="*/ 581025 w 816769"/>
                <a:gd name="connsiteY36" fmla="*/ 57150 h 1233487"/>
                <a:gd name="connsiteX37" fmla="*/ 657225 w 816769"/>
                <a:gd name="connsiteY37" fmla="*/ 92868 h 1233487"/>
                <a:gd name="connsiteX38" fmla="*/ 723900 w 816769"/>
                <a:gd name="connsiteY38" fmla="*/ 138112 h 1233487"/>
                <a:gd name="connsiteX39" fmla="*/ 771525 w 816769"/>
                <a:gd name="connsiteY39" fmla="*/ 180975 h 1233487"/>
                <a:gd name="connsiteX40" fmla="*/ 797719 w 816769"/>
                <a:gd name="connsiteY40" fmla="*/ 207168 h 1233487"/>
                <a:gd name="connsiteX41" fmla="*/ 809625 w 816769"/>
                <a:gd name="connsiteY41" fmla="*/ 228600 h 1233487"/>
                <a:gd name="connsiteX42" fmla="*/ 814388 w 816769"/>
                <a:gd name="connsiteY42" fmla="*/ 242887 h 1233487"/>
                <a:gd name="connsiteX43" fmla="*/ 816769 w 816769"/>
                <a:gd name="connsiteY43" fmla="*/ 259556 h 1233487"/>
                <a:gd name="connsiteX44" fmla="*/ 816769 w 816769"/>
                <a:gd name="connsiteY44" fmla="*/ 276225 h 1233487"/>
                <a:gd name="connsiteX45" fmla="*/ 809625 w 816769"/>
                <a:gd name="connsiteY45" fmla="*/ 290512 h 1233487"/>
                <a:gd name="connsiteX46" fmla="*/ 792956 w 816769"/>
                <a:gd name="connsiteY46" fmla="*/ 309562 h 1233487"/>
                <a:gd name="connsiteX47" fmla="*/ 766763 w 816769"/>
                <a:gd name="connsiteY47" fmla="*/ 319087 h 1233487"/>
                <a:gd name="connsiteX48" fmla="*/ 740569 w 816769"/>
                <a:gd name="connsiteY48" fmla="*/ 326231 h 1233487"/>
                <a:gd name="connsiteX49" fmla="*/ 728663 w 816769"/>
                <a:gd name="connsiteY49" fmla="*/ 328612 h 1233487"/>
                <a:gd name="connsiteX50" fmla="*/ 678656 w 816769"/>
                <a:gd name="connsiteY50" fmla="*/ 414337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16769" h="1233487">
                  <a:moveTo>
                    <a:pt x="678656" y="414337"/>
                  </a:moveTo>
                  <a:lnTo>
                    <a:pt x="604838" y="540543"/>
                  </a:lnTo>
                  <a:lnTo>
                    <a:pt x="519113" y="673893"/>
                  </a:lnTo>
                  <a:lnTo>
                    <a:pt x="426244" y="804862"/>
                  </a:lnTo>
                  <a:lnTo>
                    <a:pt x="340519" y="919162"/>
                  </a:lnTo>
                  <a:lnTo>
                    <a:pt x="247650" y="1023937"/>
                  </a:lnTo>
                  <a:lnTo>
                    <a:pt x="142875" y="1135856"/>
                  </a:lnTo>
                  <a:lnTo>
                    <a:pt x="64294" y="1214437"/>
                  </a:lnTo>
                  <a:lnTo>
                    <a:pt x="40481" y="1228725"/>
                  </a:lnTo>
                  <a:lnTo>
                    <a:pt x="19050" y="1233487"/>
                  </a:lnTo>
                  <a:lnTo>
                    <a:pt x="7144" y="1228725"/>
                  </a:lnTo>
                  <a:lnTo>
                    <a:pt x="0" y="1214437"/>
                  </a:lnTo>
                  <a:lnTo>
                    <a:pt x="11906" y="1171575"/>
                  </a:lnTo>
                  <a:lnTo>
                    <a:pt x="97631" y="1031081"/>
                  </a:lnTo>
                  <a:lnTo>
                    <a:pt x="209550" y="845343"/>
                  </a:lnTo>
                  <a:lnTo>
                    <a:pt x="307181" y="683418"/>
                  </a:lnTo>
                  <a:lnTo>
                    <a:pt x="376238" y="557212"/>
                  </a:lnTo>
                  <a:lnTo>
                    <a:pt x="416719" y="483393"/>
                  </a:lnTo>
                  <a:lnTo>
                    <a:pt x="438150" y="435768"/>
                  </a:lnTo>
                  <a:lnTo>
                    <a:pt x="457200" y="378618"/>
                  </a:lnTo>
                  <a:lnTo>
                    <a:pt x="471488" y="326231"/>
                  </a:lnTo>
                  <a:lnTo>
                    <a:pt x="478631" y="283368"/>
                  </a:lnTo>
                  <a:lnTo>
                    <a:pt x="483394" y="240506"/>
                  </a:lnTo>
                  <a:lnTo>
                    <a:pt x="481013" y="226218"/>
                  </a:lnTo>
                  <a:lnTo>
                    <a:pt x="476250" y="195262"/>
                  </a:lnTo>
                  <a:lnTo>
                    <a:pt x="464344" y="164306"/>
                  </a:lnTo>
                  <a:lnTo>
                    <a:pt x="442913" y="123825"/>
                  </a:lnTo>
                  <a:lnTo>
                    <a:pt x="414338" y="88106"/>
                  </a:lnTo>
                  <a:lnTo>
                    <a:pt x="385763" y="47625"/>
                  </a:lnTo>
                  <a:lnTo>
                    <a:pt x="381000" y="26193"/>
                  </a:lnTo>
                  <a:lnTo>
                    <a:pt x="381000" y="9525"/>
                  </a:lnTo>
                  <a:lnTo>
                    <a:pt x="385763" y="2381"/>
                  </a:lnTo>
                  <a:lnTo>
                    <a:pt x="395288" y="0"/>
                  </a:lnTo>
                  <a:lnTo>
                    <a:pt x="419100" y="4762"/>
                  </a:lnTo>
                  <a:lnTo>
                    <a:pt x="442913" y="14287"/>
                  </a:lnTo>
                  <a:lnTo>
                    <a:pt x="495300" y="28575"/>
                  </a:lnTo>
                  <a:lnTo>
                    <a:pt x="581025" y="57150"/>
                  </a:lnTo>
                  <a:lnTo>
                    <a:pt x="657225" y="92868"/>
                  </a:lnTo>
                  <a:lnTo>
                    <a:pt x="723900" y="138112"/>
                  </a:lnTo>
                  <a:lnTo>
                    <a:pt x="771525" y="180975"/>
                  </a:lnTo>
                  <a:lnTo>
                    <a:pt x="797719" y="207168"/>
                  </a:lnTo>
                  <a:lnTo>
                    <a:pt x="809625" y="228600"/>
                  </a:lnTo>
                  <a:lnTo>
                    <a:pt x="814388" y="242887"/>
                  </a:lnTo>
                  <a:lnTo>
                    <a:pt x="816769" y="259556"/>
                  </a:lnTo>
                  <a:lnTo>
                    <a:pt x="816769" y="276225"/>
                  </a:lnTo>
                  <a:lnTo>
                    <a:pt x="809625" y="290512"/>
                  </a:lnTo>
                  <a:lnTo>
                    <a:pt x="792956" y="309562"/>
                  </a:lnTo>
                  <a:lnTo>
                    <a:pt x="766763" y="319087"/>
                  </a:lnTo>
                  <a:lnTo>
                    <a:pt x="740569" y="326231"/>
                  </a:lnTo>
                  <a:lnTo>
                    <a:pt x="728663" y="328612"/>
                  </a:lnTo>
                  <a:lnTo>
                    <a:pt x="6786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0">
              <a:extLst>
                <a:ext uri="{FF2B5EF4-FFF2-40B4-BE49-F238E27FC236}">
                  <a16:creationId xmlns:a16="http://schemas.microsoft.com/office/drawing/2014/main" id="{E1E72F23-7739-481C-A88D-C4BEBD1D0556}"/>
                </a:ext>
              </a:extLst>
            </p:cNvPr>
            <p:cNvSpPr/>
            <p:nvPr/>
          </p:nvSpPr>
          <p:spPr>
            <a:xfrm>
              <a:off x="6296025" y="1741488"/>
              <a:ext cx="661988" cy="815975"/>
            </a:xfrm>
            <a:custGeom>
              <a:avLst/>
              <a:gdLst>
                <a:gd name="connsiteX0" fmla="*/ 338138 w 661988"/>
                <a:gd name="connsiteY0" fmla="*/ 497681 h 816769"/>
                <a:gd name="connsiteX1" fmla="*/ 292894 w 661988"/>
                <a:gd name="connsiteY1" fmla="*/ 407194 h 816769"/>
                <a:gd name="connsiteX2" fmla="*/ 257175 w 661988"/>
                <a:gd name="connsiteY2" fmla="*/ 345281 h 816769"/>
                <a:gd name="connsiteX3" fmla="*/ 223838 w 661988"/>
                <a:gd name="connsiteY3" fmla="*/ 290512 h 816769"/>
                <a:gd name="connsiteX4" fmla="*/ 188119 w 661988"/>
                <a:gd name="connsiteY4" fmla="*/ 235744 h 816769"/>
                <a:gd name="connsiteX5" fmla="*/ 150019 w 661988"/>
                <a:gd name="connsiteY5" fmla="*/ 185737 h 816769"/>
                <a:gd name="connsiteX6" fmla="*/ 114300 w 661988"/>
                <a:gd name="connsiteY6" fmla="*/ 142875 h 816769"/>
                <a:gd name="connsiteX7" fmla="*/ 66675 w 661988"/>
                <a:gd name="connsiteY7" fmla="*/ 92869 h 816769"/>
                <a:gd name="connsiteX8" fmla="*/ 23813 w 661988"/>
                <a:gd name="connsiteY8" fmla="*/ 52387 h 816769"/>
                <a:gd name="connsiteX9" fmla="*/ 7144 w 661988"/>
                <a:gd name="connsiteY9" fmla="*/ 33337 h 816769"/>
                <a:gd name="connsiteX10" fmla="*/ 0 w 661988"/>
                <a:gd name="connsiteY10" fmla="*/ 19050 h 816769"/>
                <a:gd name="connsiteX11" fmla="*/ 0 w 661988"/>
                <a:gd name="connsiteY11" fmla="*/ 7144 h 816769"/>
                <a:gd name="connsiteX12" fmla="*/ 9525 w 661988"/>
                <a:gd name="connsiteY12" fmla="*/ 0 h 816769"/>
                <a:gd name="connsiteX13" fmla="*/ 26194 w 661988"/>
                <a:gd name="connsiteY13" fmla="*/ 2381 h 816769"/>
                <a:gd name="connsiteX14" fmla="*/ 71438 w 661988"/>
                <a:gd name="connsiteY14" fmla="*/ 21431 h 816769"/>
                <a:gd name="connsiteX15" fmla="*/ 188119 w 661988"/>
                <a:gd name="connsiteY15" fmla="*/ 83344 h 816769"/>
                <a:gd name="connsiteX16" fmla="*/ 311944 w 661988"/>
                <a:gd name="connsiteY16" fmla="*/ 161925 h 816769"/>
                <a:gd name="connsiteX17" fmla="*/ 373856 w 661988"/>
                <a:gd name="connsiteY17" fmla="*/ 204787 h 816769"/>
                <a:gd name="connsiteX18" fmla="*/ 445294 w 661988"/>
                <a:gd name="connsiteY18" fmla="*/ 257175 h 816769"/>
                <a:gd name="connsiteX19" fmla="*/ 490538 w 661988"/>
                <a:gd name="connsiteY19" fmla="*/ 290512 h 816769"/>
                <a:gd name="connsiteX20" fmla="*/ 542925 w 661988"/>
                <a:gd name="connsiteY20" fmla="*/ 338137 h 816769"/>
                <a:gd name="connsiteX21" fmla="*/ 578644 w 661988"/>
                <a:gd name="connsiteY21" fmla="*/ 381000 h 816769"/>
                <a:gd name="connsiteX22" fmla="*/ 604838 w 661988"/>
                <a:gd name="connsiteY22" fmla="*/ 419100 h 816769"/>
                <a:gd name="connsiteX23" fmla="*/ 628650 w 661988"/>
                <a:gd name="connsiteY23" fmla="*/ 464344 h 816769"/>
                <a:gd name="connsiteX24" fmla="*/ 650081 w 661988"/>
                <a:gd name="connsiteY24" fmla="*/ 531019 h 816769"/>
                <a:gd name="connsiteX25" fmla="*/ 659606 w 661988"/>
                <a:gd name="connsiteY25" fmla="*/ 590550 h 816769"/>
                <a:gd name="connsiteX26" fmla="*/ 661988 w 661988"/>
                <a:gd name="connsiteY26" fmla="*/ 638175 h 816769"/>
                <a:gd name="connsiteX27" fmla="*/ 657225 w 661988"/>
                <a:gd name="connsiteY27" fmla="*/ 683419 h 816769"/>
                <a:gd name="connsiteX28" fmla="*/ 650081 w 661988"/>
                <a:gd name="connsiteY28" fmla="*/ 719137 h 816769"/>
                <a:gd name="connsiteX29" fmla="*/ 635794 w 661988"/>
                <a:gd name="connsiteY29" fmla="*/ 752475 h 816769"/>
                <a:gd name="connsiteX30" fmla="*/ 616744 w 661988"/>
                <a:gd name="connsiteY30" fmla="*/ 778669 h 816769"/>
                <a:gd name="connsiteX31" fmla="*/ 597694 w 661988"/>
                <a:gd name="connsiteY31" fmla="*/ 795337 h 816769"/>
                <a:gd name="connsiteX32" fmla="*/ 571500 w 661988"/>
                <a:gd name="connsiteY32" fmla="*/ 809625 h 816769"/>
                <a:gd name="connsiteX33" fmla="*/ 550069 w 661988"/>
                <a:gd name="connsiteY33" fmla="*/ 816769 h 816769"/>
                <a:gd name="connsiteX34" fmla="*/ 533400 w 661988"/>
                <a:gd name="connsiteY34" fmla="*/ 816769 h 816769"/>
                <a:gd name="connsiteX35" fmla="*/ 500063 w 661988"/>
                <a:gd name="connsiteY35" fmla="*/ 809625 h 816769"/>
                <a:gd name="connsiteX36" fmla="*/ 473869 w 661988"/>
                <a:gd name="connsiteY36" fmla="*/ 795337 h 816769"/>
                <a:gd name="connsiteX37" fmla="*/ 454819 w 661988"/>
                <a:gd name="connsiteY37" fmla="*/ 773906 h 816769"/>
                <a:gd name="connsiteX38" fmla="*/ 445294 w 661988"/>
                <a:gd name="connsiteY38" fmla="*/ 750094 h 816769"/>
                <a:gd name="connsiteX39" fmla="*/ 423863 w 661988"/>
                <a:gd name="connsiteY39" fmla="*/ 695325 h 816769"/>
                <a:gd name="connsiteX40" fmla="*/ 338138 w 661988"/>
                <a:gd name="connsiteY40" fmla="*/ 497681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8" h="816769">
                  <a:moveTo>
                    <a:pt x="338138" y="497681"/>
                  </a:moveTo>
                  <a:lnTo>
                    <a:pt x="292894" y="407194"/>
                  </a:lnTo>
                  <a:lnTo>
                    <a:pt x="257175" y="345281"/>
                  </a:lnTo>
                  <a:lnTo>
                    <a:pt x="223838" y="290512"/>
                  </a:lnTo>
                  <a:lnTo>
                    <a:pt x="188119" y="235744"/>
                  </a:lnTo>
                  <a:lnTo>
                    <a:pt x="150019" y="185737"/>
                  </a:lnTo>
                  <a:lnTo>
                    <a:pt x="114300" y="142875"/>
                  </a:lnTo>
                  <a:lnTo>
                    <a:pt x="66675" y="92869"/>
                  </a:lnTo>
                  <a:lnTo>
                    <a:pt x="23813" y="52387"/>
                  </a:lnTo>
                  <a:lnTo>
                    <a:pt x="7144" y="33337"/>
                  </a:lnTo>
                  <a:lnTo>
                    <a:pt x="0" y="19050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2381"/>
                  </a:lnTo>
                  <a:lnTo>
                    <a:pt x="71438" y="21431"/>
                  </a:lnTo>
                  <a:lnTo>
                    <a:pt x="188119" y="83344"/>
                  </a:lnTo>
                  <a:lnTo>
                    <a:pt x="311944" y="161925"/>
                  </a:lnTo>
                  <a:lnTo>
                    <a:pt x="373856" y="204787"/>
                  </a:lnTo>
                  <a:lnTo>
                    <a:pt x="445294" y="257175"/>
                  </a:lnTo>
                  <a:lnTo>
                    <a:pt x="490538" y="290512"/>
                  </a:lnTo>
                  <a:lnTo>
                    <a:pt x="542925" y="338137"/>
                  </a:lnTo>
                  <a:lnTo>
                    <a:pt x="578644" y="381000"/>
                  </a:lnTo>
                  <a:lnTo>
                    <a:pt x="604838" y="419100"/>
                  </a:lnTo>
                  <a:lnTo>
                    <a:pt x="628650" y="464344"/>
                  </a:lnTo>
                  <a:lnTo>
                    <a:pt x="650081" y="531019"/>
                  </a:lnTo>
                  <a:lnTo>
                    <a:pt x="659606" y="590550"/>
                  </a:lnTo>
                  <a:lnTo>
                    <a:pt x="661988" y="638175"/>
                  </a:lnTo>
                  <a:lnTo>
                    <a:pt x="657225" y="683419"/>
                  </a:lnTo>
                  <a:lnTo>
                    <a:pt x="650081" y="719137"/>
                  </a:lnTo>
                  <a:lnTo>
                    <a:pt x="635794" y="752475"/>
                  </a:lnTo>
                  <a:lnTo>
                    <a:pt x="616744" y="778669"/>
                  </a:lnTo>
                  <a:lnTo>
                    <a:pt x="597694" y="795337"/>
                  </a:lnTo>
                  <a:lnTo>
                    <a:pt x="571500" y="809625"/>
                  </a:lnTo>
                  <a:lnTo>
                    <a:pt x="550069" y="816769"/>
                  </a:lnTo>
                  <a:lnTo>
                    <a:pt x="533400" y="816769"/>
                  </a:lnTo>
                  <a:lnTo>
                    <a:pt x="500063" y="809625"/>
                  </a:lnTo>
                  <a:lnTo>
                    <a:pt x="473869" y="795337"/>
                  </a:lnTo>
                  <a:lnTo>
                    <a:pt x="454819" y="773906"/>
                  </a:lnTo>
                  <a:lnTo>
                    <a:pt x="445294" y="750094"/>
                  </a:lnTo>
                  <a:lnTo>
                    <a:pt x="423863" y="695325"/>
                  </a:lnTo>
                  <a:lnTo>
                    <a:pt x="338138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1">
              <a:extLst>
                <a:ext uri="{FF2B5EF4-FFF2-40B4-BE49-F238E27FC236}">
                  <a16:creationId xmlns:a16="http://schemas.microsoft.com/office/drawing/2014/main" id="{602E4C74-1CD3-4ACE-8336-5913AC6600EB}"/>
                </a:ext>
              </a:extLst>
            </p:cNvPr>
            <p:cNvSpPr/>
            <p:nvPr/>
          </p:nvSpPr>
          <p:spPr>
            <a:xfrm>
              <a:off x="4772025" y="2735263"/>
              <a:ext cx="2274888" cy="542925"/>
            </a:xfrm>
            <a:custGeom>
              <a:avLst/>
              <a:gdLst>
                <a:gd name="connsiteX0" fmla="*/ 1597819 w 2274094"/>
                <a:gd name="connsiteY0" fmla="*/ 111919 h 542925"/>
                <a:gd name="connsiteX1" fmla="*/ 1483519 w 2274094"/>
                <a:gd name="connsiteY1" fmla="*/ 133350 h 542925"/>
                <a:gd name="connsiteX2" fmla="*/ 1373981 w 2274094"/>
                <a:gd name="connsiteY2" fmla="*/ 150019 h 542925"/>
                <a:gd name="connsiteX3" fmla="*/ 1290638 w 2274094"/>
                <a:gd name="connsiteY3" fmla="*/ 164307 h 542925"/>
                <a:gd name="connsiteX4" fmla="*/ 1152525 w 2274094"/>
                <a:gd name="connsiteY4" fmla="*/ 183357 h 542925"/>
                <a:gd name="connsiteX5" fmla="*/ 907256 w 2274094"/>
                <a:gd name="connsiteY5" fmla="*/ 228600 h 542925"/>
                <a:gd name="connsiteX6" fmla="*/ 750094 w 2274094"/>
                <a:gd name="connsiteY6" fmla="*/ 257175 h 542925"/>
                <a:gd name="connsiteX7" fmla="*/ 631031 w 2274094"/>
                <a:gd name="connsiteY7" fmla="*/ 276225 h 542925"/>
                <a:gd name="connsiteX8" fmla="*/ 533400 w 2274094"/>
                <a:gd name="connsiteY8" fmla="*/ 288132 h 542925"/>
                <a:gd name="connsiteX9" fmla="*/ 473869 w 2274094"/>
                <a:gd name="connsiteY9" fmla="*/ 290513 h 542925"/>
                <a:gd name="connsiteX10" fmla="*/ 438150 w 2274094"/>
                <a:gd name="connsiteY10" fmla="*/ 288132 h 542925"/>
                <a:gd name="connsiteX11" fmla="*/ 364331 w 2274094"/>
                <a:gd name="connsiteY11" fmla="*/ 276225 h 542925"/>
                <a:gd name="connsiteX12" fmla="*/ 283369 w 2274094"/>
                <a:gd name="connsiteY12" fmla="*/ 261938 h 542925"/>
                <a:gd name="connsiteX13" fmla="*/ 171450 w 2274094"/>
                <a:gd name="connsiteY13" fmla="*/ 235744 h 542925"/>
                <a:gd name="connsiteX14" fmla="*/ 80963 w 2274094"/>
                <a:gd name="connsiteY14" fmla="*/ 209550 h 542925"/>
                <a:gd name="connsiteX15" fmla="*/ 35719 w 2274094"/>
                <a:gd name="connsiteY15" fmla="*/ 190500 h 542925"/>
                <a:gd name="connsiteX16" fmla="*/ 16669 w 2274094"/>
                <a:gd name="connsiteY16" fmla="*/ 188119 h 542925"/>
                <a:gd name="connsiteX17" fmla="*/ 4763 w 2274094"/>
                <a:gd name="connsiteY17" fmla="*/ 190500 h 542925"/>
                <a:gd name="connsiteX18" fmla="*/ 0 w 2274094"/>
                <a:gd name="connsiteY18" fmla="*/ 195263 h 542925"/>
                <a:gd name="connsiteX19" fmla="*/ 2381 w 2274094"/>
                <a:gd name="connsiteY19" fmla="*/ 214313 h 542925"/>
                <a:gd name="connsiteX20" fmla="*/ 11906 w 2274094"/>
                <a:gd name="connsiteY20" fmla="*/ 238125 h 542925"/>
                <a:gd name="connsiteX21" fmla="*/ 52388 w 2274094"/>
                <a:gd name="connsiteY21" fmla="*/ 278607 h 542925"/>
                <a:gd name="connsiteX22" fmla="*/ 207169 w 2274094"/>
                <a:gd name="connsiteY22" fmla="*/ 402432 h 542925"/>
                <a:gd name="connsiteX23" fmla="*/ 266700 w 2274094"/>
                <a:gd name="connsiteY23" fmla="*/ 450057 h 542925"/>
                <a:gd name="connsiteX24" fmla="*/ 307181 w 2274094"/>
                <a:gd name="connsiteY24" fmla="*/ 488157 h 542925"/>
                <a:gd name="connsiteX25" fmla="*/ 330994 w 2274094"/>
                <a:gd name="connsiteY25" fmla="*/ 507207 h 542925"/>
                <a:gd name="connsiteX26" fmla="*/ 354806 w 2274094"/>
                <a:gd name="connsiteY26" fmla="*/ 521494 h 542925"/>
                <a:gd name="connsiteX27" fmla="*/ 381000 w 2274094"/>
                <a:gd name="connsiteY27" fmla="*/ 533400 h 542925"/>
                <a:gd name="connsiteX28" fmla="*/ 404813 w 2274094"/>
                <a:gd name="connsiteY28" fmla="*/ 540544 h 542925"/>
                <a:gd name="connsiteX29" fmla="*/ 421481 w 2274094"/>
                <a:gd name="connsiteY29" fmla="*/ 542925 h 542925"/>
                <a:gd name="connsiteX30" fmla="*/ 461963 w 2274094"/>
                <a:gd name="connsiteY30" fmla="*/ 531019 h 542925"/>
                <a:gd name="connsiteX31" fmla="*/ 552450 w 2274094"/>
                <a:gd name="connsiteY31" fmla="*/ 497682 h 542925"/>
                <a:gd name="connsiteX32" fmla="*/ 619125 w 2274094"/>
                <a:gd name="connsiteY32" fmla="*/ 471488 h 542925"/>
                <a:gd name="connsiteX33" fmla="*/ 669131 w 2274094"/>
                <a:gd name="connsiteY33" fmla="*/ 454819 h 542925"/>
                <a:gd name="connsiteX34" fmla="*/ 726281 w 2274094"/>
                <a:gd name="connsiteY34" fmla="*/ 440532 h 542925"/>
                <a:gd name="connsiteX35" fmla="*/ 823913 w 2274094"/>
                <a:gd name="connsiteY35" fmla="*/ 419100 h 542925"/>
                <a:gd name="connsiteX36" fmla="*/ 933450 w 2274094"/>
                <a:gd name="connsiteY36" fmla="*/ 397669 h 542925"/>
                <a:gd name="connsiteX37" fmla="*/ 1207294 w 2274094"/>
                <a:gd name="connsiteY37" fmla="*/ 345282 h 542925"/>
                <a:gd name="connsiteX38" fmla="*/ 1340644 w 2274094"/>
                <a:gd name="connsiteY38" fmla="*/ 316707 h 542925"/>
                <a:gd name="connsiteX39" fmla="*/ 1440656 w 2274094"/>
                <a:gd name="connsiteY39" fmla="*/ 302419 h 542925"/>
                <a:gd name="connsiteX40" fmla="*/ 1550194 w 2274094"/>
                <a:gd name="connsiteY40" fmla="*/ 288132 h 542925"/>
                <a:gd name="connsiteX41" fmla="*/ 1652588 w 2274094"/>
                <a:gd name="connsiteY41" fmla="*/ 278607 h 542925"/>
                <a:gd name="connsiteX42" fmla="*/ 1781175 w 2274094"/>
                <a:gd name="connsiteY42" fmla="*/ 271463 h 542925"/>
                <a:gd name="connsiteX43" fmla="*/ 1938338 w 2274094"/>
                <a:gd name="connsiteY43" fmla="*/ 269082 h 542925"/>
                <a:gd name="connsiteX44" fmla="*/ 2107406 w 2274094"/>
                <a:gd name="connsiteY44" fmla="*/ 269082 h 542925"/>
                <a:gd name="connsiteX45" fmla="*/ 2140744 w 2274094"/>
                <a:gd name="connsiteY45" fmla="*/ 269082 h 542925"/>
                <a:gd name="connsiteX46" fmla="*/ 2176463 w 2274094"/>
                <a:gd name="connsiteY46" fmla="*/ 261938 h 542925"/>
                <a:gd name="connsiteX47" fmla="*/ 2200275 w 2274094"/>
                <a:gd name="connsiteY47" fmla="*/ 254794 h 542925"/>
                <a:gd name="connsiteX48" fmla="*/ 2235994 w 2274094"/>
                <a:gd name="connsiteY48" fmla="*/ 240507 h 542925"/>
                <a:gd name="connsiteX49" fmla="*/ 2255044 w 2274094"/>
                <a:gd name="connsiteY49" fmla="*/ 230982 h 542925"/>
                <a:gd name="connsiteX50" fmla="*/ 2266950 w 2274094"/>
                <a:gd name="connsiteY50" fmla="*/ 216694 h 542925"/>
                <a:gd name="connsiteX51" fmla="*/ 2271713 w 2274094"/>
                <a:gd name="connsiteY51" fmla="*/ 207169 h 542925"/>
                <a:gd name="connsiteX52" fmla="*/ 2274094 w 2274094"/>
                <a:gd name="connsiteY52" fmla="*/ 192882 h 542925"/>
                <a:gd name="connsiteX53" fmla="*/ 2274094 w 2274094"/>
                <a:gd name="connsiteY53" fmla="*/ 180975 h 542925"/>
                <a:gd name="connsiteX54" fmla="*/ 2266950 w 2274094"/>
                <a:gd name="connsiteY54" fmla="*/ 164307 h 542925"/>
                <a:gd name="connsiteX55" fmla="*/ 2257425 w 2274094"/>
                <a:gd name="connsiteY55" fmla="*/ 150019 h 542925"/>
                <a:gd name="connsiteX56" fmla="*/ 2243138 w 2274094"/>
                <a:gd name="connsiteY56" fmla="*/ 135732 h 542925"/>
                <a:gd name="connsiteX57" fmla="*/ 2212181 w 2274094"/>
                <a:gd name="connsiteY57" fmla="*/ 109538 h 542925"/>
                <a:gd name="connsiteX58" fmla="*/ 2190750 w 2274094"/>
                <a:gd name="connsiteY58" fmla="*/ 95250 h 542925"/>
                <a:gd name="connsiteX59" fmla="*/ 2164556 w 2274094"/>
                <a:gd name="connsiteY59" fmla="*/ 80963 h 542925"/>
                <a:gd name="connsiteX60" fmla="*/ 2093119 w 2274094"/>
                <a:gd name="connsiteY60" fmla="*/ 54769 h 542925"/>
                <a:gd name="connsiteX61" fmla="*/ 1990725 w 2274094"/>
                <a:gd name="connsiteY61" fmla="*/ 21432 h 542925"/>
                <a:gd name="connsiteX62" fmla="*/ 1940719 w 2274094"/>
                <a:gd name="connsiteY62" fmla="*/ 7144 h 542925"/>
                <a:gd name="connsiteX63" fmla="*/ 1916906 w 2274094"/>
                <a:gd name="connsiteY63" fmla="*/ 0 h 542925"/>
                <a:gd name="connsiteX64" fmla="*/ 1895475 w 2274094"/>
                <a:gd name="connsiteY64" fmla="*/ 14288 h 542925"/>
                <a:gd name="connsiteX65" fmla="*/ 1847850 w 2274094"/>
                <a:gd name="connsiteY65" fmla="*/ 42863 h 542925"/>
                <a:gd name="connsiteX66" fmla="*/ 1785938 w 2274094"/>
                <a:gd name="connsiteY66" fmla="*/ 61913 h 542925"/>
                <a:gd name="connsiteX67" fmla="*/ 1733550 w 2274094"/>
                <a:gd name="connsiteY67" fmla="*/ 76200 h 542925"/>
                <a:gd name="connsiteX68" fmla="*/ 1597819 w 2274094"/>
                <a:gd name="connsiteY68" fmla="*/ 111919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274094" h="542925">
                  <a:moveTo>
                    <a:pt x="1597819" y="111919"/>
                  </a:moveTo>
                  <a:lnTo>
                    <a:pt x="1483519" y="133350"/>
                  </a:lnTo>
                  <a:lnTo>
                    <a:pt x="1373981" y="150019"/>
                  </a:lnTo>
                  <a:lnTo>
                    <a:pt x="1290638" y="164307"/>
                  </a:lnTo>
                  <a:lnTo>
                    <a:pt x="1152525" y="183357"/>
                  </a:lnTo>
                  <a:lnTo>
                    <a:pt x="907256" y="228600"/>
                  </a:lnTo>
                  <a:lnTo>
                    <a:pt x="750094" y="257175"/>
                  </a:lnTo>
                  <a:lnTo>
                    <a:pt x="631031" y="276225"/>
                  </a:lnTo>
                  <a:lnTo>
                    <a:pt x="533400" y="288132"/>
                  </a:lnTo>
                  <a:lnTo>
                    <a:pt x="473869" y="290513"/>
                  </a:lnTo>
                  <a:lnTo>
                    <a:pt x="438150" y="288132"/>
                  </a:lnTo>
                  <a:lnTo>
                    <a:pt x="364331" y="276225"/>
                  </a:lnTo>
                  <a:lnTo>
                    <a:pt x="283369" y="261938"/>
                  </a:lnTo>
                  <a:lnTo>
                    <a:pt x="171450" y="235744"/>
                  </a:lnTo>
                  <a:lnTo>
                    <a:pt x="80963" y="209550"/>
                  </a:lnTo>
                  <a:lnTo>
                    <a:pt x="35719" y="190500"/>
                  </a:lnTo>
                  <a:lnTo>
                    <a:pt x="16669" y="188119"/>
                  </a:lnTo>
                  <a:lnTo>
                    <a:pt x="4763" y="190500"/>
                  </a:lnTo>
                  <a:lnTo>
                    <a:pt x="0" y="195263"/>
                  </a:lnTo>
                  <a:lnTo>
                    <a:pt x="2381" y="214313"/>
                  </a:lnTo>
                  <a:lnTo>
                    <a:pt x="11906" y="238125"/>
                  </a:lnTo>
                  <a:lnTo>
                    <a:pt x="52388" y="278607"/>
                  </a:lnTo>
                  <a:lnTo>
                    <a:pt x="207169" y="402432"/>
                  </a:lnTo>
                  <a:lnTo>
                    <a:pt x="266700" y="450057"/>
                  </a:lnTo>
                  <a:lnTo>
                    <a:pt x="307181" y="488157"/>
                  </a:lnTo>
                  <a:lnTo>
                    <a:pt x="330994" y="507207"/>
                  </a:lnTo>
                  <a:lnTo>
                    <a:pt x="354806" y="521494"/>
                  </a:lnTo>
                  <a:lnTo>
                    <a:pt x="381000" y="533400"/>
                  </a:lnTo>
                  <a:lnTo>
                    <a:pt x="404813" y="540544"/>
                  </a:lnTo>
                  <a:lnTo>
                    <a:pt x="421481" y="542925"/>
                  </a:lnTo>
                  <a:lnTo>
                    <a:pt x="461963" y="531019"/>
                  </a:lnTo>
                  <a:lnTo>
                    <a:pt x="552450" y="497682"/>
                  </a:lnTo>
                  <a:lnTo>
                    <a:pt x="619125" y="471488"/>
                  </a:lnTo>
                  <a:lnTo>
                    <a:pt x="669131" y="454819"/>
                  </a:lnTo>
                  <a:lnTo>
                    <a:pt x="726281" y="440532"/>
                  </a:lnTo>
                  <a:lnTo>
                    <a:pt x="823913" y="419100"/>
                  </a:lnTo>
                  <a:lnTo>
                    <a:pt x="933450" y="397669"/>
                  </a:lnTo>
                  <a:lnTo>
                    <a:pt x="1207294" y="345282"/>
                  </a:lnTo>
                  <a:lnTo>
                    <a:pt x="1340644" y="316707"/>
                  </a:lnTo>
                  <a:lnTo>
                    <a:pt x="1440656" y="302419"/>
                  </a:lnTo>
                  <a:lnTo>
                    <a:pt x="1550194" y="288132"/>
                  </a:lnTo>
                  <a:lnTo>
                    <a:pt x="1652588" y="278607"/>
                  </a:lnTo>
                  <a:lnTo>
                    <a:pt x="1781175" y="271463"/>
                  </a:lnTo>
                  <a:lnTo>
                    <a:pt x="1938338" y="269082"/>
                  </a:lnTo>
                  <a:lnTo>
                    <a:pt x="2107406" y="269082"/>
                  </a:lnTo>
                  <a:lnTo>
                    <a:pt x="2140744" y="269082"/>
                  </a:lnTo>
                  <a:lnTo>
                    <a:pt x="2176463" y="261938"/>
                  </a:lnTo>
                  <a:lnTo>
                    <a:pt x="2200275" y="254794"/>
                  </a:lnTo>
                  <a:lnTo>
                    <a:pt x="2235994" y="240507"/>
                  </a:lnTo>
                  <a:lnTo>
                    <a:pt x="2255044" y="230982"/>
                  </a:lnTo>
                  <a:lnTo>
                    <a:pt x="2266950" y="216694"/>
                  </a:lnTo>
                  <a:lnTo>
                    <a:pt x="2271713" y="207169"/>
                  </a:lnTo>
                  <a:lnTo>
                    <a:pt x="2274094" y="192882"/>
                  </a:lnTo>
                  <a:lnTo>
                    <a:pt x="2274094" y="180975"/>
                  </a:lnTo>
                  <a:lnTo>
                    <a:pt x="2266950" y="164307"/>
                  </a:lnTo>
                  <a:lnTo>
                    <a:pt x="2257425" y="150019"/>
                  </a:lnTo>
                  <a:lnTo>
                    <a:pt x="2243138" y="135732"/>
                  </a:lnTo>
                  <a:lnTo>
                    <a:pt x="2212181" y="109538"/>
                  </a:lnTo>
                  <a:lnTo>
                    <a:pt x="2190750" y="95250"/>
                  </a:lnTo>
                  <a:lnTo>
                    <a:pt x="2164556" y="80963"/>
                  </a:lnTo>
                  <a:lnTo>
                    <a:pt x="2093119" y="54769"/>
                  </a:lnTo>
                  <a:lnTo>
                    <a:pt x="1990725" y="21432"/>
                  </a:lnTo>
                  <a:lnTo>
                    <a:pt x="1940719" y="7144"/>
                  </a:lnTo>
                  <a:lnTo>
                    <a:pt x="1916906" y="0"/>
                  </a:lnTo>
                  <a:lnTo>
                    <a:pt x="1895475" y="14288"/>
                  </a:lnTo>
                  <a:lnTo>
                    <a:pt x="1847850" y="42863"/>
                  </a:lnTo>
                  <a:lnTo>
                    <a:pt x="1785938" y="61913"/>
                  </a:lnTo>
                  <a:lnTo>
                    <a:pt x="1733550" y="76200"/>
                  </a:lnTo>
                  <a:lnTo>
                    <a:pt x="1597819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4">
              <a:extLst>
                <a:ext uri="{FF2B5EF4-FFF2-40B4-BE49-F238E27FC236}">
                  <a16:creationId xmlns:a16="http://schemas.microsoft.com/office/drawing/2014/main" id="{0B8253CF-6E40-4B7A-9AAA-60A7FABE94AD}"/>
                </a:ext>
              </a:extLst>
            </p:cNvPr>
            <p:cNvSpPr/>
            <p:nvPr/>
          </p:nvSpPr>
          <p:spPr>
            <a:xfrm>
              <a:off x="2652713" y="2249488"/>
              <a:ext cx="2393950" cy="530225"/>
            </a:xfrm>
            <a:custGeom>
              <a:avLst/>
              <a:gdLst>
                <a:gd name="connsiteX0" fmla="*/ 1664493 w 2393156"/>
                <a:gd name="connsiteY0" fmla="*/ 261938 h 528638"/>
                <a:gd name="connsiteX1" fmla="*/ 1516856 w 2393156"/>
                <a:gd name="connsiteY1" fmla="*/ 273844 h 528638"/>
                <a:gd name="connsiteX2" fmla="*/ 1345406 w 2393156"/>
                <a:gd name="connsiteY2" fmla="*/ 292894 h 528638"/>
                <a:gd name="connsiteX3" fmla="*/ 1212056 w 2393156"/>
                <a:gd name="connsiteY3" fmla="*/ 309563 h 528638"/>
                <a:gd name="connsiteX4" fmla="*/ 1073943 w 2393156"/>
                <a:gd name="connsiteY4" fmla="*/ 333375 h 528638"/>
                <a:gd name="connsiteX5" fmla="*/ 897731 w 2393156"/>
                <a:gd name="connsiteY5" fmla="*/ 373857 h 528638"/>
                <a:gd name="connsiteX6" fmla="*/ 742950 w 2393156"/>
                <a:gd name="connsiteY6" fmla="*/ 409575 h 528638"/>
                <a:gd name="connsiteX7" fmla="*/ 631031 w 2393156"/>
                <a:gd name="connsiteY7" fmla="*/ 433388 h 528638"/>
                <a:gd name="connsiteX8" fmla="*/ 533400 w 2393156"/>
                <a:gd name="connsiteY8" fmla="*/ 457200 h 528638"/>
                <a:gd name="connsiteX9" fmla="*/ 485775 w 2393156"/>
                <a:gd name="connsiteY9" fmla="*/ 469107 h 528638"/>
                <a:gd name="connsiteX10" fmla="*/ 440531 w 2393156"/>
                <a:gd name="connsiteY10" fmla="*/ 485775 h 528638"/>
                <a:gd name="connsiteX11" fmla="*/ 409575 w 2393156"/>
                <a:gd name="connsiteY11" fmla="*/ 502444 h 528638"/>
                <a:gd name="connsiteX12" fmla="*/ 383381 w 2393156"/>
                <a:gd name="connsiteY12" fmla="*/ 523875 h 528638"/>
                <a:gd name="connsiteX13" fmla="*/ 369093 w 2393156"/>
                <a:gd name="connsiteY13" fmla="*/ 528638 h 528638"/>
                <a:gd name="connsiteX14" fmla="*/ 347662 w 2393156"/>
                <a:gd name="connsiteY14" fmla="*/ 526257 h 528638"/>
                <a:gd name="connsiteX15" fmla="*/ 292893 w 2393156"/>
                <a:gd name="connsiteY15" fmla="*/ 504825 h 528638"/>
                <a:gd name="connsiteX16" fmla="*/ 254793 w 2393156"/>
                <a:gd name="connsiteY16" fmla="*/ 481013 h 528638"/>
                <a:gd name="connsiteX17" fmla="*/ 223837 w 2393156"/>
                <a:gd name="connsiteY17" fmla="*/ 452438 h 528638"/>
                <a:gd name="connsiteX18" fmla="*/ 185737 w 2393156"/>
                <a:gd name="connsiteY18" fmla="*/ 419100 h 528638"/>
                <a:gd name="connsiteX19" fmla="*/ 142875 w 2393156"/>
                <a:gd name="connsiteY19" fmla="*/ 376238 h 528638"/>
                <a:gd name="connsiteX20" fmla="*/ 95250 w 2393156"/>
                <a:gd name="connsiteY20" fmla="*/ 319088 h 528638"/>
                <a:gd name="connsiteX21" fmla="*/ 54768 w 2393156"/>
                <a:gd name="connsiteY21" fmla="*/ 271463 h 528638"/>
                <a:gd name="connsiteX22" fmla="*/ 19050 w 2393156"/>
                <a:gd name="connsiteY22" fmla="*/ 223838 h 528638"/>
                <a:gd name="connsiteX23" fmla="*/ 4762 w 2393156"/>
                <a:gd name="connsiteY23" fmla="*/ 200025 h 528638"/>
                <a:gd name="connsiteX24" fmla="*/ 0 w 2393156"/>
                <a:gd name="connsiteY24" fmla="*/ 183357 h 528638"/>
                <a:gd name="connsiteX25" fmla="*/ 0 w 2393156"/>
                <a:gd name="connsiteY25" fmla="*/ 173832 h 528638"/>
                <a:gd name="connsiteX26" fmla="*/ 7143 w 2393156"/>
                <a:gd name="connsiteY26" fmla="*/ 164307 h 528638"/>
                <a:gd name="connsiteX27" fmla="*/ 28575 w 2393156"/>
                <a:gd name="connsiteY27" fmla="*/ 161925 h 528638"/>
                <a:gd name="connsiteX28" fmla="*/ 76200 w 2393156"/>
                <a:gd name="connsiteY28" fmla="*/ 180975 h 528638"/>
                <a:gd name="connsiteX29" fmla="*/ 147637 w 2393156"/>
                <a:gd name="connsiteY29" fmla="*/ 226219 h 528638"/>
                <a:gd name="connsiteX30" fmla="*/ 209550 w 2393156"/>
                <a:gd name="connsiteY30" fmla="*/ 261938 h 528638"/>
                <a:gd name="connsiteX31" fmla="*/ 238125 w 2393156"/>
                <a:gd name="connsiteY31" fmla="*/ 271463 h 528638"/>
                <a:gd name="connsiteX32" fmla="*/ 276225 w 2393156"/>
                <a:gd name="connsiteY32" fmla="*/ 278607 h 528638"/>
                <a:gd name="connsiteX33" fmla="*/ 321468 w 2393156"/>
                <a:gd name="connsiteY33" fmla="*/ 283369 h 528638"/>
                <a:gd name="connsiteX34" fmla="*/ 366712 w 2393156"/>
                <a:gd name="connsiteY34" fmla="*/ 285750 h 528638"/>
                <a:gd name="connsiteX35" fmla="*/ 397668 w 2393156"/>
                <a:gd name="connsiteY35" fmla="*/ 285750 h 528638"/>
                <a:gd name="connsiteX36" fmla="*/ 411956 w 2393156"/>
                <a:gd name="connsiteY36" fmla="*/ 285750 h 528638"/>
                <a:gd name="connsiteX37" fmla="*/ 519112 w 2393156"/>
                <a:gd name="connsiteY37" fmla="*/ 261938 h 528638"/>
                <a:gd name="connsiteX38" fmla="*/ 707231 w 2393156"/>
                <a:gd name="connsiteY38" fmla="*/ 223838 h 528638"/>
                <a:gd name="connsiteX39" fmla="*/ 883443 w 2393156"/>
                <a:gd name="connsiteY39" fmla="*/ 190500 h 528638"/>
                <a:gd name="connsiteX40" fmla="*/ 1081087 w 2393156"/>
                <a:gd name="connsiteY40" fmla="*/ 152400 h 528638"/>
                <a:gd name="connsiteX41" fmla="*/ 1221581 w 2393156"/>
                <a:gd name="connsiteY41" fmla="*/ 126207 h 528638"/>
                <a:gd name="connsiteX42" fmla="*/ 1364456 w 2393156"/>
                <a:gd name="connsiteY42" fmla="*/ 109538 h 528638"/>
                <a:gd name="connsiteX43" fmla="*/ 1550193 w 2393156"/>
                <a:gd name="connsiteY43" fmla="*/ 95250 h 528638"/>
                <a:gd name="connsiteX44" fmla="*/ 1704975 w 2393156"/>
                <a:gd name="connsiteY44" fmla="*/ 78582 h 528638"/>
                <a:gd name="connsiteX45" fmla="*/ 1831181 w 2393156"/>
                <a:gd name="connsiteY45" fmla="*/ 64294 h 528638"/>
                <a:gd name="connsiteX46" fmla="*/ 1893093 w 2393156"/>
                <a:gd name="connsiteY46" fmla="*/ 54769 h 528638"/>
                <a:gd name="connsiteX47" fmla="*/ 1931193 w 2393156"/>
                <a:gd name="connsiteY47" fmla="*/ 45244 h 528638"/>
                <a:gd name="connsiteX48" fmla="*/ 1983581 w 2393156"/>
                <a:gd name="connsiteY48" fmla="*/ 28575 h 528638"/>
                <a:gd name="connsiteX49" fmla="*/ 2031206 w 2393156"/>
                <a:gd name="connsiteY49" fmla="*/ 9525 h 528638"/>
                <a:gd name="connsiteX50" fmla="*/ 2064543 w 2393156"/>
                <a:gd name="connsiteY50" fmla="*/ 0 h 528638"/>
                <a:gd name="connsiteX51" fmla="*/ 2107406 w 2393156"/>
                <a:gd name="connsiteY51" fmla="*/ 4763 h 528638"/>
                <a:gd name="connsiteX52" fmla="*/ 2202656 w 2393156"/>
                <a:gd name="connsiteY52" fmla="*/ 40482 h 528638"/>
                <a:gd name="connsiteX53" fmla="*/ 2266950 w 2393156"/>
                <a:gd name="connsiteY53" fmla="*/ 73819 h 528638"/>
                <a:gd name="connsiteX54" fmla="*/ 2338387 w 2393156"/>
                <a:gd name="connsiteY54" fmla="*/ 119063 h 528638"/>
                <a:gd name="connsiteX55" fmla="*/ 2376487 w 2393156"/>
                <a:gd name="connsiteY55" fmla="*/ 142875 h 528638"/>
                <a:gd name="connsiteX56" fmla="*/ 2388393 w 2393156"/>
                <a:gd name="connsiteY56" fmla="*/ 159544 h 528638"/>
                <a:gd name="connsiteX57" fmla="*/ 2393156 w 2393156"/>
                <a:gd name="connsiteY57" fmla="*/ 185738 h 528638"/>
                <a:gd name="connsiteX58" fmla="*/ 2393156 w 2393156"/>
                <a:gd name="connsiteY58" fmla="*/ 221457 h 528638"/>
                <a:gd name="connsiteX59" fmla="*/ 2383631 w 2393156"/>
                <a:gd name="connsiteY59" fmla="*/ 242888 h 528638"/>
                <a:gd name="connsiteX60" fmla="*/ 2359818 w 2393156"/>
                <a:gd name="connsiteY60" fmla="*/ 264319 h 528638"/>
                <a:gd name="connsiteX61" fmla="*/ 2319337 w 2393156"/>
                <a:gd name="connsiteY61" fmla="*/ 283369 h 528638"/>
                <a:gd name="connsiteX62" fmla="*/ 2295525 w 2393156"/>
                <a:gd name="connsiteY62" fmla="*/ 285750 h 528638"/>
                <a:gd name="connsiteX63" fmla="*/ 2197893 w 2393156"/>
                <a:gd name="connsiteY63" fmla="*/ 276225 h 528638"/>
                <a:gd name="connsiteX64" fmla="*/ 2021681 w 2393156"/>
                <a:gd name="connsiteY64" fmla="*/ 257175 h 528638"/>
                <a:gd name="connsiteX65" fmla="*/ 1890712 w 2393156"/>
                <a:gd name="connsiteY65" fmla="*/ 242888 h 528638"/>
                <a:gd name="connsiteX66" fmla="*/ 1664493 w 2393156"/>
                <a:gd name="connsiteY66" fmla="*/ 2619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93156" h="528638">
                  <a:moveTo>
                    <a:pt x="1664493" y="261938"/>
                  </a:moveTo>
                  <a:lnTo>
                    <a:pt x="1516856" y="273844"/>
                  </a:lnTo>
                  <a:lnTo>
                    <a:pt x="1345406" y="292894"/>
                  </a:lnTo>
                  <a:lnTo>
                    <a:pt x="1212056" y="309563"/>
                  </a:lnTo>
                  <a:lnTo>
                    <a:pt x="1073943" y="333375"/>
                  </a:lnTo>
                  <a:lnTo>
                    <a:pt x="897731" y="373857"/>
                  </a:lnTo>
                  <a:lnTo>
                    <a:pt x="742950" y="409575"/>
                  </a:lnTo>
                  <a:lnTo>
                    <a:pt x="631031" y="433388"/>
                  </a:lnTo>
                  <a:lnTo>
                    <a:pt x="533400" y="457200"/>
                  </a:lnTo>
                  <a:lnTo>
                    <a:pt x="485775" y="469107"/>
                  </a:lnTo>
                  <a:lnTo>
                    <a:pt x="440531" y="485775"/>
                  </a:lnTo>
                  <a:lnTo>
                    <a:pt x="409575" y="502444"/>
                  </a:lnTo>
                  <a:lnTo>
                    <a:pt x="383381" y="523875"/>
                  </a:lnTo>
                  <a:lnTo>
                    <a:pt x="369093" y="528638"/>
                  </a:lnTo>
                  <a:lnTo>
                    <a:pt x="347662" y="526257"/>
                  </a:lnTo>
                  <a:lnTo>
                    <a:pt x="292893" y="504825"/>
                  </a:lnTo>
                  <a:lnTo>
                    <a:pt x="254793" y="481013"/>
                  </a:lnTo>
                  <a:lnTo>
                    <a:pt x="223837" y="452438"/>
                  </a:lnTo>
                  <a:lnTo>
                    <a:pt x="185737" y="419100"/>
                  </a:lnTo>
                  <a:lnTo>
                    <a:pt x="142875" y="376238"/>
                  </a:lnTo>
                  <a:lnTo>
                    <a:pt x="95250" y="319088"/>
                  </a:lnTo>
                  <a:lnTo>
                    <a:pt x="54768" y="271463"/>
                  </a:lnTo>
                  <a:lnTo>
                    <a:pt x="19050" y="223838"/>
                  </a:lnTo>
                  <a:lnTo>
                    <a:pt x="4762" y="200025"/>
                  </a:lnTo>
                  <a:lnTo>
                    <a:pt x="0" y="183357"/>
                  </a:lnTo>
                  <a:lnTo>
                    <a:pt x="0" y="173832"/>
                  </a:lnTo>
                  <a:lnTo>
                    <a:pt x="7143" y="164307"/>
                  </a:lnTo>
                  <a:lnTo>
                    <a:pt x="28575" y="161925"/>
                  </a:lnTo>
                  <a:lnTo>
                    <a:pt x="76200" y="180975"/>
                  </a:lnTo>
                  <a:lnTo>
                    <a:pt x="147637" y="226219"/>
                  </a:lnTo>
                  <a:lnTo>
                    <a:pt x="209550" y="261938"/>
                  </a:lnTo>
                  <a:lnTo>
                    <a:pt x="238125" y="271463"/>
                  </a:lnTo>
                  <a:lnTo>
                    <a:pt x="276225" y="278607"/>
                  </a:lnTo>
                  <a:lnTo>
                    <a:pt x="321468" y="283369"/>
                  </a:lnTo>
                  <a:lnTo>
                    <a:pt x="366712" y="285750"/>
                  </a:lnTo>
                  <a:lnTo>
                    <a:pt x="397668" y="285750"/>
                  </a:lnTo>
                  <a:lnTo>
                    <a:pt x="411956" y="285750"/>
                  </a:lnTo>
                  <a:lnTo>
                    <a:pt x="519112" y="261938"/>
                  </a:lnTo>
                  <a:lnTo>
                    <a:pt x="707231" y="223838"/>
                  </a:lnTo>
                  <a:lnTo>
                    <a:pt x="883443" y="190500"/>
                  </a:lnTo>
                  <a:lnTo>
                    <a:pt x="1081087" y="152400"/>
                  </a:lnTo>
                  <a:lnTo>
                    <a:pt x="1221581" y="126207"/>
                  </a:lnTo>
                  <a:lnTo>
                    <a:pt x="1364456" y="109538"/>
                  </a:lnTo>
                  <a:lnTo>
                    <a:pt x="1550193" y="95250"/>
                  </a:lnTo>
                  <a:lnTo>
                    <a:pt x="1704975" y="78582"/>
                  </a:lnTo>
                  <a:lnTo>
                    <a:pt x="1831181" y="64294"/>
                  </a:lnTo>
                  <a:lnTo>
                    <a:pt x="1893093" y="54769"/>
                  </a:lnTo>
                  <a:lnTo>
                    <a:pt x="1931193" y="45244"/>
                  </a:lnTo>
                  <a:lnTo>
                    <a:pt x="1983581" y="28575"/>
                  </a:lnTo>
                  <a:lnTo>
                    <a:pt x="2031206" y="9525"/>
                  </a:lnTo>
                  <a:lnTo>
                    <a:pt x="2064543" y="0"/>
                  </a:lnTo>
                  <a:lnTo>
                    <a:pt x="2107406" y="4763"/>
                  </a:lnTo>
                  <a:lnTo>
                    <a:pt x="2202656" y="40482"/>
                  </a:lnTo>
                  <a:lnTo>
                    <a:pt x="2266950" y="73819"/>
                  </a:lnTo>
                  <a:lnTo>
                    <a:pt x="2338387" y="119063"/>
                  </a:lnTo>
                  <a:lnTo>
                    <a:pt x="2376487" y="142875"/>
                  </a:lnTo>
                  <a:lnTo>
                    <a:pt x="2388393" y="159544"/>
                  </a:lnTo>
                  <a:lnTo>
                    <a:pt x="2393156" y="185738"/>
                  </a:lnTo>
                  <a:lnTo>
                    <a:pt x="2393156" y="221457"/>
                  </a:lnTo>
                  <a:lnTo>
                    <a:pt x="2383631" y="242888"/>
                  </a:lnTo>
                  <a:lnTo>
                    <a:pt x="2359818" y="264319"/>
                  </a:lnTo>
                  <a:lnTo>
                    <a:pt x="2319337" y="283369"/>
                  </a:lnTo>
                  <a:lnTo>
                    <a:pt x="2295525" y="285750"/>
                  </a:lnTo>
                  <a:lnTo>
                    <a:pt x="2197893" y="276225"/>
                  </a:lnTo>
                  <a:lnTo>
                    <a:pt x="2021681" y="257175"/>
                  </a:lnTo>
                  <a:lnTo>
                    <a:pt x="1890712" y="242888"/>
                  </a:lnTo>
                  <a:lnTo>
                    <a:pt x="166449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6">
              <a:extLst>
                <a:ext uri="{FF2B5EF4-FFF2-40B4-BE49-F238E27FC236}">
                  <a16:creationId xmlns:a16="http://schemas.microsoft.com/office/drawing/2014/main" id="{CC4553F2-5F2E-492A-8E9C-A8F4217CCA05}"/>
                </a:ext>
              </a:extLst>
            </p:cNvPr>
            <p:cNvSpPr/>
            <p:nvPr/>
          </p:nvSpPr>
          <p:spPr>
            <a:xfrm>
              <a:off x="3113088" y="2982913"/>
              <a:ext cx="1662112" cy="1054100"/>
            </a:xfrm>
            <a:custGeom>
              <a:avLst/>
              <a:gdLst>
                <a:gd name="connsiteX0" fmla="*/ 773906 w 1662112"/>
                <a:gd name="connsiteY0" fmla="*/ 107157 h 1052513"/>
                <a:gd name="connsiteX1" fmla="*/ 595312 w 1662112"/>
                <a:gd name="connsiteY1" fmla="*/ 138113 h 1052513"/>
                <a:gd name="connsiteX2" fmla="*/ 361950 w 1662112"/>
                <a:gd name="connsiteY2" fmla="*/ 183357 h 1052513"/>
                <a:gd name="connsiteX3" fmla="*/ 166687 w 1662112"/>
                <a:gd name="connsiteY3" fmla="*/ 226219 h 1052513"/>
                <a:gd name="connsiteX4" fmla="*/ 0 w 1662112"/>
                <a:gd name="connsiteY4" fmla="*/ 261938 h 1052513"/>
                <a:gd name="connsiteX5" fmla="*/ 128587 w 1662112"/>
                <a:gd name="connsiteY5" fmla="*/ 402432 h 1052513"/>
                <a:gd name="connsiteX6" fmla="*/ 269081 w 1662112"/>
                <a:gd name="connsiteY6" fmla="*/ 359569 h 1052513"/>
                <a:gd name="connsiteX7" fmla="*/ 383381 w 1662112"/>
                <a:gd name="connsiteY7" fmla="*/ 326232 h 1052513"/>
                <a:gd name="connsiteX8" fmla="*/ 485775 w 1662112"/>
                <a:gd name="connsiteY8" fmla="*/ 302419 h 1052513"/>
                <a:gd name="connsiteX9" fmla="*/ 590550 w 1662112"/>
                <a:gd name="connsiteY9" fmla="*/ 278607 h 1052513"/>
                <a:gd name="connsiteX10" fmla="*/ 681037 w 1662112"/>
                <a:gd name="connsiteY10" fmla="*/ 261938 h 1052513"/>
                <a:gd name="connsiteX11" fmla="*/ 792956 w 1662112"/>
                <a:gd name="connsiteY11" fmla="*/ 242888 h 1052513"/>
                <a:gd name="connsiteX12" fmla="*/ 904875 w 1662112"/>
                <a:gd name="connsiteY12" fmla="*/ 228600 h 1052513"/>
                <a:gd name="connsiteX13" fmla="*/ 1042987 w 1662112"/>
                <a:gd name="connsiteY13" fmla="*/ 214313 h 1052513"/>
                <a:gd name="connsiteX14" fmla="*/ 1169194 w 1662112"/>
                <a:gd name="connsiteY14" fmla="*/ 204788 h 1052513"/>
                <a:gd name="connsiteX15" fmla="*/ 1245394 w 1662112"/>
                <a:gd name="connsiteY15" fmla="*/ 202407 h 1052513"/>
                <a:gd name="connsiteX16" fmla="*/ 1290637 w 1662112"/>
                <a:gd name="connsiteY16" fmla="*/ 202407 h 1052513"/>
                <a:gd name="connsiteX17" fmla="*/ 1309687 w 1662112"/>
                <a:gd name="connsiteY17" fmla="*/ 204788 h 1052513"/>
                <a:gd name="connsiteX18" fmla="*/ 1326356 w 1662112"/>
                <a:gd name="connsiteY18" fmla="*/ 211932 h 1052513"/>
                <a:gd name="connsiteX19" fmla="*/ 1338262 w 1662112"/>
                <a:gd name="connsiteY19" fmla="*/ 226219 h 1052513"/>
                <a:gd name="connsiteX20" fmla="*/ 1345406 w 1662112"/>
                <a:gd name="connsiteY20" fmla="*/ 245269 h 1052513"/>
                <a:gd name="connsiteX21" fmla="*/ 1343025 w 1662112"/>
                <a:gd name="connsiteY21" fmla="*/ 285750 h 1052513"/>
                <a:gd name="connsiteX22" fmla="*/ 1300162 w 1662112"/>
                <a:gd name="connsiteY22" fmla="*/ 526257 h 1052513"/>
                <a:gd name="connsiteX23" fmla="*/ 1250156 w 1662112"/>
                <a:gd name="connsiteY23" fmla="*/ 809625 h 1052513"/>
                <a:gd name="connsiteX24" fmla="*/ 1214437 w 1662112"/>
                <a:gd name="connsiteY24" fmla="*/ 959644 h 1052513"/>
                <a:gd name="connsiteX25" fmla="*/ 1221581 w 1662112"/>
                <a:gd name="connsiteY25" fmla="*/ 983457 h 1052513"/>
                <a:gd name="connsiteX26" fmla="*/ 1228725 w 1662112"/>
                <a:gd name="connsiteY26" fmla="*/ 997744 h 1052513"/>
                <a:gd name="connsiteX27" fmla="*/ 1240631 w 1662112"/>
                <a:gd name="connsiteY27" fmla="*/ 1021557 h 1052513"/>
                <a:gd name="connsiteX28" fmla="*/ 1252537 w 1662112"/>
                <a:gd name="connsiteY28" fmla="*/ 1035844 h 1052513"/>
                <a:gd name="connsiteX29" fmla="*/ 1266825 w 1662112"/>
                <a:gd name="connsiteY29" fmla="*/ 1045369 h 1052513"/>
                <a:gd name="connsiteX30" fmla="*/ 1278731 w 1662112"/>
                <a:gd name="connsiteY30" fmla="*/ 1050132 h 1052513"/>
                <a:gd name="connsiteX31" fmla="*/ 1295400 w 1662112"/>
                <a:gd name="connsiteY31" fmla="*/ 1052513 h 1052513"/>
                <a:gd name="connsiteX32" fmla="*/ 1321594 w 1662112"/>
                <a:gd name="connsiteY32" fmla="*/ 1042988 h 1052513"/>
                <a:gd name="connsiteX33" fmla="*/ 1350169 w 1662112"/>
                <a:gd name="connsiteY33" fmla="*/ 1023938 h 1052513"/>
                <a:gd name="connsiteX34" fmla="*/ 1376362 w 1662112"/>
                <a:gd name="connsiteY34" fmla="*/ 997744 h 1052513"/>
                <a:gd name="connsiteX35" fmla="*/ 1388269 w 1662112"/>
                <a:gd name="connsiteY35" fmla="*/ 978694 h 1052513"/>
                <a:gd name="connsiteX36" fmla="*/ 1423987 w 1662112"/>
                <a:gd name="connsiteY36" fmla="*/ 885825 h 1052513"/>
                <a:gd name="connsiteX37" fmla="*/ 1483519 w 1662112"/>
                <a:gd name="connsiteY37" fmla="*/ 719138 h 1052513"/>
                <a:gd name="connsiteX38" fmla="*/ 1533525 w 1662112"/>
                <a:gd name="connsiteY38" fmla="*/ 569119 h 1052513"/>
                <a:gd name="connsiteX39" fmla="*/ 1588294 w 1662112"/>
                <a:gd name="connsiteY39" fmla="*/ 400050 h 1052513"/>
                <a:gd name="connsiteX40" fmla="*/ 1609725 w 1662112"/>
                <a:gd name="connsiteY40" fmla="*/ 385763 h 1052513"/>
                <a:gd name="connsiteX41" fmla="*/ 1628775 w 1662112"/>
                <a:gd name="connsiteY41" fmla="*/ 369094 h 1052513"/>
                <a:gd name="connsiteX42" fmla="*/ 1647825 w 1662112"/>
                <a:gd name="connsiteY42" fmla="*/ 347663 h 1052513"/>
                <a:gd name="connsiteX43" fmla="*/ 1657350 w 1662112"/>
                <a:gd name="connsiteY43" fmla="*/ 326232 h 1052513"/>
                <a:gd name="connsiteX44" fmla="*/ 1662112 w 1662112"/>
                <a:gd name="connsiteY44" fmla="*/ 300038 h 1052513"/>
                <a:gd name="connsiteX45" fmla="*/ 1662112 w 1662112"/>
                <a:gd name="connsiteY45" fmla="*/ 278607 h 1052513"/>
                <a:gd name="connsiteX46" fmla="*/ 1654969 w 1662112"/>
                <a:gd name="connsiteY46" fmla="*/ 259557 h 1052513"/>
                <a:gd name="connsiteX47" fmla="*/ 1633537 w 1662112"/>
                <a:gd name="connsiteY47" fmla="*/ 223838 h 1052513"/>
                <a:gd name="connsiteX48" fmla="*/ 1569244 w 1662112"/>
                <a:gd name="connsiteY48" fmla="*/ 159544 h 1052513"/>
                <a:gd name="connsiteX49" fmla="*/ 1476375 w 1662112"/>
                <a:gd name="connsiteY49" fmla="*/ 78582 h 1052513"/>
                <a:gd name="connsiteX50" fmla="*/ 1421606 w 1662112"/>
                <a:gd name="connsiteY50" fmla="*/ 40482 h 1052513"/>
                <a:gd name="connsiteX51" fmla="*/ 1390650 w 1662112"/>
                <a:gd name="connsiteY51" fmla="*/ 21432 h 1052513"/>
                <a:gd name="connsiteX52" fmla="*/ 1352550 w 1662112"/>
                <a:gd name="connsiteY52" fmla="*/ 4763 h 1052513"/>
                <a:gd name="connsiteX53" fmla="*/ 1319212 w 1662112"/>
                <a:gd name="connsiteY53" fmla="*/ 0 h 1052513"/>
                <a:gd name="connsiteX54" fmla="*/ 1281112 w 1662112"/>
                <a:gd name="connsiteY54" fmla="*/ 11907 h 1052513"/>
                <a:gd name="connsiteX55" fmla="*/ 1190625 w 1662112"/>
                <a:gd name="connsiteY55" fmla="*/ 38100 h 1052513"/>
                <a:gd name="connsiteX56" fmla="*/ 1138237 w 1662112"/>
                <a:gd name="connsiteY56" fmla="*/ 47625 h 1052513"/>
                <a:gd name="connsiteX57" fmla="*/ 971550 w 1662112"/>
                <a:gd name="connsiteY57" fmla="*/ 73819 h 1052513"/>
                <a:gd name="connsiteX58" fmla="*/ 773906 w 1662112"/>
                <a:gd name="connsiteY58" fmla="*/ 107157 h 105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2112" h="1052513">
                  <a:moveTo>
                    <a:pt x="773906" y="107157"/>
                  </a:moveTo>
                  <a:lnTo>
                    <a:pt x="595312" y="138113"/>
                  </a:lnTo>
                  <a:lnTo>
                    <a:pt x="361950" y="183357"/>
                  </a:lnTo>
                  <a:lnTo>
                    <a:pt x="166687" y="226219"/>
                  </a:lnTo>
                  <a:lnTo>
                    <a:pt x="0" y="261938"/>
                  </a:lnTo>
                  <a:lnTo>
                    <a:pt x="128587" y="402432"/>
                  </a:lnTo>
                  <a:lnTo>
                    <a:pt x="269081" y="359569"/>
                  </a:lnTo>
                  <a:lnTo>
                    <a:pt x="383381" y="326232"/>
                  </a:lnTo>
                  <a:lnTo>
                    <a:pt x="485775" y="302419"/>
                  </a:lnTo>
                  <a:lnTo>
                    <a:pt x="590550" y="278607"/>
                  </a:lnTo>
                  <a:lnTo>
                    <a:pt x="681037" y="261938"/>
                  </a:lnTo>
                  <a:lnTo>
                    <a:pt x="792956" y="242888"/>
                  </a:lnTo>
                  <a:lnTo>
                    <a:pt x="904875" y="228600"/>
                  </a:lnTo>
                  <a:lnTo>
                    <a:pt x="1042987" y="214313"/>
                  </a:lnTo>
                  <a:lnTo>
                    <a:pt x="1169194" y="204788"/>
                  </a:lnTo>
                  <a:lnTo>
                    <a:pt x="1245394" y="202407"/>
                  </a:lnTo>
                  <a:lnTo>
                    <a:pt x="1290637" y="202407"/>
                  </a:lnTo>
                  <a:lnTo>
                    <a:pt x="1309687" y="204788"/>
                  </a:lnTo>
                  <a:lnTo>
                    <a:pt x="1326356" y="211932"/>
                  </a:lnTo>
                  <a:lnTo>
                    <a:pt x="1338262" y="226219"/>
                  </a:lnTo>
                  <a:lnTo>
                    <a:pt x="1345406" y="245269"/>
                  </a:lnTo>
                  <a:lnTo>
                    <a:pt x="1343025" y="285750"/>
                  </a:lnTo>
                  <a:lnTo>
                    <a:pt x="1300162" y="526257"/>
                  </a:lnTo>
                  <a:lnTo>
                    <a:pt x="1250156" y="809625"/>
                  </a:lnTo>
                  <a:lnTo>
                    <a:pt x="1214437" y="959644"/>
                  </a:lnTo>
                  <a:lnTo>
                    <a:pt x="1221581" y="983457"/>
                  </a:lnTo>
                  <a:lnTo>
                    <a:pt x="1228725" y="997744"/>
                  </a:lnTo>
                  <a:lnTo>
                    <a:pt x="1240631" y="1021557"/>
                  </a:lnTo>
                  <a:lnTo>
                    <a:pt x="1252537" y="1035844"/>
                  </a:lnTo>
                  <a:lnTo>
                    <a:pt x="1266825" y="1045369"/>
                  </a:lnTo>
                  <a:lnTo>
                    <a:pt x="1278731" y="1050132"/>
                  </a:lnTo>
                  <a:lnTo>
                    <a:pt x="1295400" y="1052513"/>
                  </a:lnTo>
                  <a:lnTo>
                    <a:pt x="1321594" y="1042988"/>
                  </a:lnTo>
                  <a:lnTo>
                    <a:pt x="1350169" y="1023938"/>
                  </a:lnTo>
                  <a:lnTo>
                    <a:pt x="1376362" y="997744"/>
                  </a:lnTo>
                  <a:lnTo>
                    <a:pt x="1388269" y="978694"/>
                  </a:lnTo>
                  <a:lnTo>
                    <a:pt x="1423987" y="885825"/>
                  </a:lnTo>
                  <a:lnTo>
                    <a:pt x="1483519" y="719138"/>
                  </a:lnTo>
                  <a:lnTo>
                    <a:pt x="1533525" y="569119"/>
                  </a:lnTo>
                  <a:lnTo>
                    <a:pt x="1588294" y="400050"/>
                  </a:lnTo>
                  <a:lnTo>
                    <a:pt x="1609725" y="385763"/>
                  </a:lnTo>
                  <a:lnTo>
                    <a:pt x="1628775" y="369094"/>
                  </a:lnTo>
                  <a:lnTo>
                    <a:pt x="1647825" y="347663"/>
                  </a:lnTo>
                  <a:lnTo>
                    <a:pt x="1657350" y="326232"/>
                  </a:lnTo>
                  <a:lnTo>
                    <a:pt x="1662112" y="300038"/>
                  </a:lnTo>
                  <a:lnTo>
                    <a:pt x="1662112" y="278607"/>
                  </a:lnTo>
                  <a:lnTo>
                    <a:pt x="1654969" y="259557"/>
                  </a:lnTo>
                  <a:lnTo>
                    <a:pt x="1633537" y="223838"/>
                  </a:lnTo>
                  <a:lnTo>
                    <a:pt x="1569244" y="159544"/>
                  </a:lnTo>
                  <a:lnTo>
                    <a:pt x="1476375" y="78582"/>
                  </a:lnTo>
                  <a:lnTo>
                    <a:pt x="1421606" y="40482"/>
                  </a:lnTo>
                  <a:lnTo>
                    <a:pt x="1390650" y="21432"/>
                  </a:lnTo>
                  <a:lnTo>
                    <a:pt x="1352550" y="4763"/>
                  </a:lnTo>
                  <a:lnTo>
                    <a:pt x="1319212" y="0"/>
                  </a:lnTo>
                  <a:lnTo>
                    <a:pt x="1281112" y="11907"/>
                  </a:lnTo>
                  <a:lnTo>
                    <a:pt x="1190625" y="38100"/>
                  </a:lnTo>
                  <a:lnTo>
                    <a:pt x="1138237" y="47625"/>
                  </a:lnTo>
                  <a:lnTo>
                    <a:pt x="971550" y="73819"/>
                  </a:lnTo>
                  <a:lnTo>
                    <a:pt x="773906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7">
              <a:extLst>
                <a:ext uri="{FF2B5EF4-FFF2-40B4-BE49-F238E27FC236}">
                  <a16:creationId xmlns:a16="http://schemas.microsoft.com/office/drawing/2014/main" id="{A65717DF-FD35-455E-BE1D-1104915A9E53}"/>
                </a:ext>
              </a:extLst>
            </p:cNvPr>
            <p:cNvSpPr/>
            <p:nvPr/>
          </p:nvSpPr>
          <p:spPr>
            <a:xfrm>
              <a:off x="3375025" y="3760788"/>
              <a:ext cx="1058863" cy="333375"/>
            </a:xfrm>
            <a:custGeom>
              <a:avLst/>
              <a:gdLst>
                <a:gd name="connsiteX0" fmla="*/ 742950 w 1059657"/>
                <a:gd name="connsiteY0" fmla="*/ 33337 h 333375"/>
                <a:gd name="connsiteX1" fmla="*/ 531019 w 1059657"/>
                <a:gd name="connsiteY1" fmla="*/ 61912 h 333375"/>
                <a:gd name="connsiteX2" fmla="*/ 383382 w 1059657"/>
                <a:gd name="connsiteY2" fmla="*/ 83344 h 333375"/>
                <a:gd name="connsiteX3" fmla="*/ 261938 w 1059657"/>
                <a:gd name="connsiteY3" fmla="*/ 107156 h 333375"/>
                <a:gd name="connsiteX4" fmla="*/ 154782 w 1059657"/>
                <a:gd name="connsiteY4" fmla="*/ 130969 h 333375"/>
                <a:gd name="connsiteX5" fmla="*/ 0 w 1059657"/>
                <a:gd name="connsiteY5" fmla="*/ 176212 h 333375"/>
                <a:gd name="connsiteX6" fmla="*/ 30957 w 1059657"/>
                <a:gd name="connsiteY6" fmla="*/ 333375 h 333375"/>
                <a:gd name="connsiteX7" fmla="*/ 123825 w 1059657"/>
                <a:gd name="connsiteY7" fmla="*/ 302419 h 333375"/>
                <a:gd name="connsiteX8" fmla="*/ 197644 w 1059657"/>
                <a:gd name="connsiteY8" fmla="*/ 280987 h 333375"/>
                <a:gd name="connsiteX9" fmla="*/ 276225 w 1059657"/>
                <a:gd name="connsiteY9" fmla="*/ 261937 h 333375"/>
                <a:gd name="connsiteX10" fmla="*/ 369094 w 1059657"/>
                <a:gd name="connsiteY10" fmla="*/ 245269 h 333375"/>
                <a:gd name="connsiteX11" fmla="*/ 490538 w 1059657"/>
                <a:gd name="connsiteY11" fmla="*/ 221456 h 333375"/>
                <a:gd name="connsiteX12" fmla="*/ 645319 w 1059657"/>
                <a:gd name="connsiteY12" fmla="*/ 200025 h 333375"/>
                <a:gd name="connsiteX13" fmla="*/ 809625 w 1059657"/>
                <a:gd name="connsiteY13" fmla="*/ 185737 h 333375"/>
                <a:gd name="connsiteX14" fmla="*/ 1028700 w 1059657"/>
                <a:gd name="connsiteY14" fmla="*/ 183356 h 333375"/>
                <a:gd name="connsiteX15" fmla="*/ 1059657 w 1059657"/>
                <a:gd name="connsiteY15" fmla="*/ 0 h 333375"/>
                <a:gd name="connsiteX16" fmla="*/ 912019 w 1059657"/>
                <a:gd name="connsiteY16" fmla="*/ 14287 h 333375"/>
                <a:gd name="connsiteX17" fmla="*/ 742950 w 1059657"/>
                <a:gd name="connsiteY17" fmla="*/ 3333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9657" h="333375">
                  <a:moveTo>
                    <a:pt x="742950" y="33337"/>
                  </a:moveTo>
                  <a:lnTo>
                    <a:pt x="531019" y="61912"/>
                  </a:lnTo>
                  <a:lnTo>
                    <a:pt x="383382" y="83344"/>
                  </a:lnTo>
                  <a:lnTo>
                    <a:pt x="261938" y="107156"/>
                  </a:lnTo>
                  <a:lnTo>
                    <a:pt x="154782" y="130969"/>
                  </a:lnTo>
                  <a:lnTo>
                    <a:pt x="0" y="176212"/>
                  </a:lnTo>
                  <a:lnTo>
                    <a:pt x="30957" y="333375"/>
                  </a:lnTo>
                  <a:lnTo>
                    <a:pt x="123825" y="302419"/>
                  </a:lnTo>
                  <a:lnTo>
                    <a:pt x="197644" y="280987"/>
                  </a:lnTo>
                  <a:lnTo>
                    <a:pt x="276225" y="261937"/>
                  </a:lnTo>
                  <a:lnTo>
                    <a:pt x="369094" y="245269"/>
                  </a:lnTo>
                  <a:lnTo>
                    <a:pt x="490538" y="221456"/>
                  </a:lnTo>
                  <a:lnTo>
                    <a:pt x="645319" y="200025"/>
                  </a:lnTo>
                  <a:lnTo>
                    <a:pt x="809625" y="185737"/>
                  </a:lnTo>
                  <a:lnTo>
                    <a:pt x="1028700" y="183356"/>
                  </a:lnTo>
                  <a:lnTo>
                    <a:pt x="1059657" y="0"/>
                  </a:lnTo>
                  <a:lnTo>
                    <a:pt x="912019" y="14287"/>
                  </a:lnTo>
                  <a:lnTo>
                    <a:pt x="7429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3">
              <a:extLst>
                <a:ext uri="{FF2B5EF4-FFF2-40B4-BE49-F238E27FC236}">
                  <a16:creationId xmlns:a16="http://schemas.microsoft.com/office/drawing/2014/main" id="{C5A0E094-A206-4D53-AC93-084AE648F32D}"/>
                </a:ext>
              </a:extLst>
            </p:cNvPr>
            <p:cNvSpPr/>
            <p:nvPr/>
          </p:nvSpPr>
          <p:spPr>
            <a:xfrm rot="16200000">
              <a:off x="2850357" y="4775994"/>
              <a:ext cx="2097087" cy="447675"/>
            </a:xfrm>
            <a:custGeom>
              <a:avLst/>
              <a:gdLst>
                <a:gd name="connsiteX0" fmla="*/ 1373981 w 2097881"/>
                <a:gd name="connsiteY0" fmla="*/ 152400 h 447675"/>
                <a:gd name="connsiteX1" fmla="*/ 1133475 w 2097881"/>
                <a:gd name="connsiteY1" fmla="*/ 142875 h 447675"/>
                <a:gd name="connsiteX2" fmla="*/ 985837 w 2097881"/>
                <a:gd name="connsiteY2" fmla="*/ 135731 h 447675"/>
                <a:gd name="connsiteX3" fmla="*/ 838200 w 2097881"/>
                <a:gd name="connsiteY3" fmla="*/ 128588 h 447675"/>
                <a:gd name="connsiteX4" fmla="*/ 683418 w 2097881"/>
                <a:gd name="connsiteY4" fmla="*/ 119063 h 447675"/>
                <a:gd name="connsiteX5" fmla="*/ 576262 w 2097881"/>
                <a:gd name="connsiteY5" fmla="*/ 111919 h 447675"/>
                <a:gd name="connsiteX6" fmla="*/ 531018 w 2097881"/>
                <a:gd name="connsiteY6" fmla="*/ 104775 h 447675"/>
                <a:gd name="connsiteX7" fmla="*/ 38100 w 2097881"/>
                <a:gd name="connsiteY7" fmla="*/ 121444 h 447675"/>
                <a:gd name="connsiteX8" fmla="*/ 19050 w 2097881"/>
                <a:gd name="connsiteY8" fmla="*/ 133350 h 447675"/>
                <a:gd name="connsiteX9" fmla="*/ 9525 w 2097881"/>
                <a:gd name="connsiteY9" fmla="*/ 145256 h 447675"/>
                <a:gd name="connsiteX10" fmla="*/ 4762 w 2097881"/>
                <a:gd name="connsiteY10" fmla="*/ 154781 h 447675"/>
                <a:gd name="connsiteX11" fmla="*/ 0 w 2097881"/>
                <a:gd name="connsiteY11" fmla="*/ 169069 h 447675"/>
                <a:gd name="connsiteX12" fmla="*/ 4762 w 2097881"/>
                <a:gd name="connsiteY12" fmla="*/ 190500 h 447675"/>
                <a:gd name="connsiteX13" fmla="*/ 21431 w 2097881"/>
                <a:gd name="connsiteY13" fmla="*/ 209550 h 447675"/>
                <a:gd name="connsiteX14" fmla="*/ 45243 w 2097881"/>
                <a:gd name="connsiteY14" fmla="*/ 228600 h 447675"/>
                <a:gd name="connsiteX15" fmla="*/ 97631 w 2097881"/>
                <a:gd name="connsiteY15" fmla="*/ 257175 h 447675"/>
                <a:gd name="connsiteX16" fmla="*/ 152400 w 2097881"/>
                <a:gd name="connsiteY16" fmla="*/ 283369 h 447675"/>
                <a:gd name="connsiteX17" fmla="*/ 207168 w 2097881"/>
                <a:gd name="connsiteY17" fmla="*/ 307181 h 447675"/>
                <a:gd name="connsiteX18" fmla="*/ 264318 w 2097881"/>
                <a:gd name="connsiteY18" fmla="*/ 323850 h 447675"/>
                <a:gd name="connsiteX19" fmla="*/ 304800 w 2097881"/>
                <a:gd name="connsiteY19" fmla="*/ 333375 h 447675"/>
                <a:gd name="connsiteX20" fmla="*/ 345281 w 2097881"/>
                <a:gd name="connsiteY20" fmla="*/ 342900 h 447675"/>
                <a:gd name="connsiteX21" fmla="*/ 411956 w 2097881"/>
                <a:gd name="connsiteY21" fmla="*/ 352425 h 447675"/>
                <a:gd name="connsiteX22" fmla="*/ 490537 w 2097881"/>
                <a:gd name="connsiteY22" fmla="*/ 354806 h 447675"/>
                <a:gd name="connsiteX23" fmla="*/ 578643 w 2097881"/>
                <a:gd name="connsiteY23" fmla="*/ 352425 h 447675"/>
                <a:gd name="connsiteX24" fmla="*/ 778668 w 2097881"/>
                <a:gd name="connsiteY24" fmla="*/ 347663 h 447675"/>
                <a:gd name="connsiteX25" fmla="*/ 985837 w 2097881"/>
                <a:gd name="connsiteY25" fmla="*/ 350044 h 447675"/>
                <a:gd name="connsiteX26" fmla="*/ 1195387 w 2097881"/>
                <a:gd name="connsiteY26" fmla="*/ 354806 h 447675"/>
                <a:gd name="connsiteX27" fmla="*/ 1431131 w 2097881"/>
                <a:gd name="connsiteY27" fmla="*/ 366713 h 447675"/>
                <a:gd name="connsiteX28" fmla="*/ 1614487 w 2097881"/>
                <a:gd name="connsiteY28" fmla="*/ 376238 h 447675"/>
                <a:gd name="connsiteX29" fmla="*/ 1638300 w 2097881"/>
                <a:gd name="connsiteY29" fmla="*/ 381000 h 447675"/>
                <a:gd name="connsiteX30" fmla="*/ 1657350 w 2097881"/>
                <a:gd name="connsiteY30" fmla="*/ 404813 h 447675"/>
                <a:gd name="connsiteX31" fmla="*/ 1681162 w 2097881"/>
                <a:gd name="connsiteY31" fmla="*/ 426244 h 447675"/>
                <a:gd name="connsiteX32" fmla="*/ 1697831 w 2097881"/>
                <a:gd name="connsiteY32" fmla="*/ 435769 h 447675"/>
                <a:gd name="connsiteX33" fmla="*/ 1728787 w 2097881"/>
                <a:gd name="connsiteY33" fmla="*/ 445294 h 447675"/>
                <a:gd name="connsiteX34" fmla="*/ 1747837 w 2097881"/>
                <a:gd name="connsiteY34" fmla="*/ 447675 h 447675"/>
                <a:gd name="connsiteX35" fmla="*/ 1769268 w 2097881"/>
                <a:gd name="connsiteY35" fmla="*/ 440531 h 447675"/>
                <a:gd name="connsiteX36" fmla="*/ 1800225 w 2097881"/>
                <a:gd name="connsiteY36" fmla="*/ 416719 h 447675"/>
                <a:gd name="connsiteX37" fmla="*/ 1824037 w 2097881"/>
                <a:gd name="connsiteY37" fmla="*/ 390525 h 447675"/>
                <a:gd name="connsiteX38" fmla="*/ 1869281 w 2097881"/>
                <a:gd name="connsiteY38" fmla="*/ 345281 h 447675"/>
                <a:gd name="connsiteX39" fmla="*/ 1955006 w 2097881"/>
                <a:gd name="connsiteY39" fmla="*/ 259556 h 447675"/>
                <a:gd name="connsiteX40" fmla="*/ 2097881 w 2097881"/>
                <a:gd name="connsiteY40" fmla="*/ 119063 h 447675"/>
                <a:gd name="connsiteX41" fmla="*/ 2066925 w 2097881"/>
                <a:gd name="connsiteY41" fmla="*/ 0 h 447675"/>
                <a:gd name="connsiteX42" fmla="*/ 2009775 w 2097881"/>
                <a:gd name="connsiteY42" fmla="*/ 71438 h 447675"/>
                <a:gd name="connsiteX43" fmla="*/ 1976437 w 2097881"/>
                <a:gd name="connsiteY43" fmla="*/ 104775 h 447675"/>
                <a:gd name="connsiteX44" fmla="*/ 1962150 w 2097881"/>
                <a:gd name="connsiteY44" fmla="*/ 116681 h 447675"/>
                <a:gd name="connsiteX45" fmla="*/ 1926431 w 2097881"/>
                <a:gd name="connsiteY45" fmla="*/ 130969 h 447675"/>
                <a:gd name="connsiteX46" fmla="*/ 1862137 w 2097881"/>
                <a:gd name="connsiteY46" fmla="*/ 142875 h 447675"/>
                <a:gd name="connsiteX47" fmla="*/ 1785937 w 2097881"/>
                <a:gd name="connsiteY47" fmla="*/ 150019 h 447675"/>
                <a:gd name="connsiteX48" fmla="*/ 1707356 w 2097881"/>
                <a:gd name="connsiteY48" fmla="*/ 154781 h 447675"/>
                <a:gd name="connsiteX49" fmla="*/ 1566862 w 2097881"/>
                <a:gd name="connsiteY49" fmla="*/ 157163 h 447675"/>
                <a:gd name="connsiteX50" fmla="*/ 1373981 w 2097881"/>
                <a:gd name="connsiteY50" fmla="*/ 15240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7881" h="447675">
                  <a:moveTo>
                    <a:pt x="1373981" y="152400"/>
                  </a:moveTo>
                  <a:lnTo>
                    <a:pt x="1133475" y="142875"/>
                  </a:lnTo>
                  <a:lnTo>
                    <a:pt x="985837" y="135731"/>
                  </a:lnTo>
                  <a:lnTo>
                    <a:pt x="838200" y="128588"/>
                  </a:lnTo>
                  <a:lnTo>
                    <a:pt x="683418" y="119063"/>
                  </a:lnTo>
                  <a:lnTo>
                    <a:pt x="576262" y="111919"/>
                  </a:lnTo>
                  <a:lnTo>
                    <a:pt x="531018" y="104775"/>
                  </a:lnTo>
                  <a:lnTo>
                    <a:pt x="38100" y="121444"/>
                  </a:lnTo>
                  <a:lnTo>
                    <a:pt x="19050" y="133350"/>
                  </a:lnTo>
                  <a:lnTo>
                    <a:pt x="9525" y="145256"/>
                  </a:lnTo>
                  <a:lnTo>
                    <a:pt x="4762" y="154781"/>
                  </a:lnTo>
                  <a:lnTo>
                    <a:pt x="0" y="169069"/>
                  </a:lnTo>
                  <a:lnTo>
                    <a:pt x="4762" y="190500"/>
                  </a:lnTo>
                  <a:lnTo>
                    <a:pt x="21431" y="209550"/>
                  </a:lnTo>
                  <a:lnTo>
                    <a:pt x="45243" y="228600"/>
                  </a:lnTo>
                  <a:lnTo>
                    <a:pt x="97631" y="257175"/>
                  </a:lnTo>
                  <a:lnTo>
                    <a:pt x="152400" y="283369"/>
                  </a:lnTo>
                  <a:lnTo>
                    <a:pt x="207168" y="307181"/>
                  </a:lnTo>
                  <a:lnTo>
                    <a:pt x="264318" y="323850"/>
                  </a:lnTo>
                  <a:lnTo>
                    <a:pt x="304800" y="333375"/>
                  </a:lnTo>
                  <a:lnTo>
                    <a:pt x="345281" y="342900"/>
                  </a:lnTo>
                  <a:lnTo>
                    <a:pt x="411956" y="352425"/>
                  </a:lnTo>
                  <a:lnTo>
                    <a:pt x="490537" y="354806"/>
                  </a:lnTo>
                  <a:lnTo>
                    <a:pt x="578643" y="352425"/>
                  </a:lnTo>
                  <a:lnTo>
                    <a:pt x="778668" y="347663"/>
                  </a:lnTo>
                  <a:lnTo>
                    <a:pt x="985837" y="350044"/>
                  </a:lnTo>
                  <a:lnTo>
                    <a:pt x="1195387" y="354806"/>
                  </a:lnTo>
                  <a:lnTo>
                    <a:pt x="1431131" y="366713"/>
                  </a:lnTo>
                  <a:lnTo>
                    <a:pt x="1614487" y="376238"/>
                  </a:lnTo>
                  <a:lnTo>
                    <a:pt x="1638300" y="381000"/>
                  </a:lnTo>
                  <a:lnTo>
                    <a:pt x="1657350" y="404813"/>
                  </a:lnTo>
                  <a:lnTo>
                    <a:pt x="1681162" y="426244"/>
                  </a:lnTo>
                  <a:lnTo>
                    <a:pt x="1697831" y="435769"/>
                  </a:lnTo>
                  <a:lnTo>
                    <a:pt x="1728787" y="445294"/>
                  </a:lnTo>
                  <a:lnTo>
                    <a:pt x="1747837" y="447675"/>
                  </a:lnTo>
                  <a:lnTo>
                    <a:pt x="1769268" y="440531"/>
                  </a:lnTo>
                  <a:lnTo>
                    <a:pt x="1800225" y="416719"/>
                  </a:lnTo>
                  <a:lnTo>
                    <a:pt x="1824037" y="390525"/>
                  </a:lnTo>
                  <a:lnTo>
                    <a:pt x="1869281" y="345281"/>
                  </a:lnTo>
                  <a:lnTo>
                    <a:pt x="1955006" y="259556"/>
                  </a:lnTo>
                  <a:lnTo>
                    <a:pt x="2097881" y="119063"/>
                  </a:lnTo>
                  <a:lnTo>
                    <a:pt x="2066925" y="0"/>
                  </a:lnTo>
                  <a:lnTo>
                    <a:pt x="2009775" y="71438"/>
                  </a:lnTo>
                  <a:lnTo>
                    <a:pt x="1976437" y="104775"/>
                  </a:lnTo>
                  <a:lnTo>
                    <a:pt x="1962150" y="116681"/>
                  </a:lnTo>
                  <a:lnTo>
                    <a:pt x="1926431" y="130969"/>
                  </a:lnTo>
                  <a:lnTo>
                    <a:pt x="1862137" y="142875"/>
                  </a:lnTo>
                  <a:lnTo>
                    <a:pt x="1785937" y="150019"/>
                  </a:lnTo>
                  <a:lnTo>
                    <a:pt x="1707356" y="154781"/>
                  </a:lnTo>
                  <a:lnTo>
                    <a:pt x="1566862" y="157163"/>
                  </a:lnTo>
                  <a:lnTo>
                    <a:pt x="13739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4">
              <a:extLst>
                <a:ext uri="{FF2B5EF4-FFF2-40B4-BE49-F238E27FC236}">
                  <a16:creationId xmlns:a16="http://schemas.microsoft.com/office/drawing/2014/main" id="{E33593E4-9B40-4873-84AD-30CF475A2B00}"/>
                </a:ext>
              </a:extLst>
            </p:cNvPr>
            <p:cNvSpPr/>
            <p:nvPr/>
          </p:nvSpPr>
          <p:spPr>
            <a:xfrm rot="16200000">
              <a:off x="3264693" y="5457032"/>
              <a:ext cx="620713" cy="552450"/>
            </a:xfrm>
            <a:custGeom>
              <a:avLst/>
              <a:gdLst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481013 w 621506"/>
                <a:gd name="connsiteY28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02444 w 621506"/>
                <a:gd name="connsiteY28" fmla="*/ 1143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481013 w 621506"/>
                <a:gd name="connsiteY29" fmla="*/ 150018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21506" h="552450">
                  <a:moveTo>
                    <a:pt x="481013" y="150018"/>
                  </a:moveTo>
                  <a:lnTo>
                    <a:pt x="431006" y="211931"/>
                  </a:lnTo>
                  <a:lnTo>
                    <a:pt x="392906" y="254793"/>
                  </a:lnTo>
                  <a:lnTo>
                    <a:pt x="338138" y="311943"/>
                  </a:lnTo>
                  <a:lnTo>
                    <a:pt x="271463" y="361950"/>
                  </a:lnTo>
                  <a:lnTo>
                    <a:pt x="166688" y="423862"/>
                  </a:lnTo>
                  <a:lnTo>
                    <a:pt x="85725" y="466725"/>
                  </a:lnTo>
                  <a:lnTo>
                    <a:pt x="30956" y="497681"/>
                  </a:lnTo>
                  <a:lnTo>
                    <a:pt x="7144" y="519112"/>
                  </a:lnTo>
                  <a:lnTo>
                    <a:pt x="0" y="552450"/>
                  </a:lnTo>
                  <a:lnTo>
                    <a:pt x="621506" y="495300"/>
                  </a:lnTo>
                  <a:lnTo>
                    <a:pt x="571500" y="488156"/>
                  </a:lnTo>
                  <a:lnTo>
                    <a:pt x="528638" y="478631"/>
                  </a:lnTo>
                  <a:lnTo>
                    <a:pt x="509588" y="469106"/>
                  </a:lnTo>
                  <a:lnTo>
                    <a:pt x="497681" y="454818"/>
                  </a:lnTo>
                  <a:lnTo>
                    <a:pt x="490538" y="440531"/>
                  </a:lnTo>
                  <a:lnTo>
                    <a:pt x="488156" y="421481"/>
                  </a:lnTo>
                  <a:lnTo>
                    <a:pt x="490538" y="395287"/>
                  </a:lnTo>
                  <a:lnTo>
                    <a:pt x="500063" y="335756"/>
                  </a:lnTo>
                  <a:lnTo>
                    <a:pt x="514350" y="280987"/>
                  </a:lnTo>
                  <a:lnTo>
                    <a:pt x="547688" y="190500"/>
                  </a:lnTo>
                  <a:lnTo>
                    <a:pt x="588169" y="97631"/>
                  </a:lnTo>
                  <a:lnTo>
                    <a:pt x="611981" y="38100"/>
                  </a:lnTo>
                  <a:lnTo>
                    <a:pt x="614363" y="11906"/>
                  </a:lnTo>
                  <a:lnTo>
                    <a:pt x="614363" y="4762"/>
                  </a:lnTo>
                  <a:lnTo>
                    <a:pt x="609600" y="0"/>
                  </a:lnTo>
                  <a:lnTo>
                    <a:pt x="592931" y="9525"/>
                  </a:lnTo>
                  <a:lnTo>
                    <a:pt x="566738" y="30956"/>
                  </a:lnTo>
                  <a:cubicBezTo>
                    <a:pt x="555626" y="42862"/>
                    <a:pt x="540543" y="61118"/>
                    <a:pt x="526256" y="80962"/>
                  </a:cubicBezTo>
                  <a:cubicBezTo>
                    <a:pt x="511969" y="100806"/>
                    <a:pt x="496888" y="128190"/>
                    <a:pt x="481013" y="1500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5">
              <a:extLst>
                <a:ext uri="{FF2B5EF4-FFF2-40B4-BE49-F238E27FC236}">
                  <a16:creationId xmlns:a16="http://schemas.microsoft.com/office/drawing/2014/main" id="{1548485B-FD42-40D3-AC6D-3B929EE5D1F7}"/>
                </a:ext>
              </a:extLst>
            </p:cNvPr>
            <p:cNvSpPr/>
            <p:nvPr/>
          </p:nvSpPr>
          <p:spPr>
            <a:xfrm rot="16200000">
              <a:off x="3117056" y="2788444"/>
              <a:ext cx="4149725" cy="1766888"/>
            </a:xfrm>
            <a:custGeom>
              <a:avLst/>
              <a:gdLst>
                <a:gd name="connsiteX0" fmla="*/ 2311494 w 4150492"/>
                <a:gd name="connsiteY0" fmla="*/ 1329110 h 1767614"/>
                <a:gd name="connsiteX1" fmla="*/ 2185722 w 4150492"/>
                <a:gd name="connsiteY1" fmla="*/ 1305315 h 1767614"/>
                <a:gd name="connsiteX2" fmla="*/ 2042953 w 4150492"/>
                <a:gd name="connsiteY2" fmla="*/ 1274722 h 1767614"/>
                <a:gd name="connsiteX3" fmla="*/ 1862793 w 4150492"/>
                <a:gd name="connsiteY3" fmla="*/ 1227132 h 1767614"/>
                <a:gd name="connsiteX4" fmla="*/ 1771013 w 4150492"/>
                <a:gd name="connsiteY4" fmla="*/ 1199938 h 1767614"/>
                <a:gd name="connsiteX5" fmla="*/ 1648639 w 4150492"/>
                <a:gd name="connsiteY5" fmla="*/ 1159147 h 1767614"/>
                <a:gd name="connsiteX6" fmla="*/ 1509270 w 4150492"/>
                <a:gd name="connsiteY6" fmla="*/ 1108158 h 1767614"/>
                <a:gd name="connsiteX7" fmla="*/ 1356303 w 4150492"/>
                <a:gd name="connsiteY7" fmla="*/ 1040173 h 1767614"/>
                <a:gd name="connsiteX8" fmla="*/ 1250926 w 4150492"/>
                <a:gd name="connsiteY8" fmla="*/ 989184 h 1767614"/>
                <a:gd name="connsiteX9" fmla="*/ 1165945 w 4150492"/>
                <a:gd name="connsiteY9" fmla="*/ 944994 h 1767614"/>
                <a:gd name="connsiteX10" fmla="*/ 1046971 w 4150492"/>
                <a:gd name="connsiteY10" fmla="*/ 877009 h 1767614"/>
                <a:gd name="connsiteX11" fmla="*/ 938195 w 4150492"/>
                <a:gd name="connsiteY11" fmla="*/ 812423 h 1767614"/>
                <a:gd name="connsiteX12" fmla="*/ 819221 w 4150492"/>
                <a:gd name="connsiteY12" fmla="*/ 734240 h 1767614"/>
                <a:gd name="connsiteX13" fmla="*/ 720642 w 4150492"/>
                <a:gd name="connsiteY13" fmla="*/ 662855 h 1767614"/>
                <a:gd name="connsiteX14" fmla="*/ 615265 w 4150492"/>
                <a:gd name="connsiteY14" fmla="*/ 584673 h 1767614"/>
                <a:gd name="connsiteX15" fmla="*/ 492892 w 4150492"/>
                <a:gd name="connsiteY15" fmla="*/ 479296 h 1767614"/>
                <a:gd name="connsiteX16" fmla="*/ 384116 w 4150492"/>
                <a:gd name="connsiteY16" fmla="*/ 377318 h 1767614"/>
                <a:gd name="connsiteX17" fmla="*/ 282138 w 4150492"/>
                <a:gd name="connsiteY17" fmla="*/ 271941 h 1767614"/>
                <a:gd name="connsiteX18" fmla="*/ 197157 w 4150492"/>
                <a:gd name="connsiteY18" fmla="*/ 180161 h 1767614"/>
                <a:gd name="connsiteX19" fmla="*/ 125772 w 4150492"/>
                <a:gd name="connsiteY19" fmla="*/ 95180 h 1767614"/>
                <a:gd name="connsiteX20" fmla="*/ 71384 w 4150492"/>
                <a:gd name="connsiteY20" fmla="*/ 23795 h 1767614"/>
                <a:gd name="connsiteX21" fmla="*/ 61187 w 4150492"/>
                <a:gd name="connsiteY21" fmla="*/ 13597 h 1767614"/>
                <a:gd name="connsiteX22" fmla="*/ 40791 w 4150492"/>
                <a:gd name="connsiteY22" fmla="*/ 0 h 1767614"/>
                <a:gd name="connsiteX23" fmla="*/ 20395 w 4150492"/>
                <a:gd name="connsiteY23" fmla="*/ 0 h 1767614"/>
                <a:gd name="connsiteX24" fmla="*/ 6798 w 4150492"/>
                <a:gd name="connsiteY24" fmla="*/ 0 h 1767614"/>
                <a:gd name="connsiteX25" fmla="*/ 0 w 4150492"/>
                <a:gd name="connsiteY25" fmla="*/ 6799 h 1767614"/>
                <a:gd name="connsiteX26" fmla="*/ 0 w 4150492"/>
                <a:gd name="connsiteY26" fmla="*/ 20396 h 1767614"/>
                <a:gd name="connsiteX27" fmla="*/ 13597 w 4150492"/>
                <a:gd name="connsiteY27" fmla="*/ 54389 h 1767614"/>
                <a:gd name="connsiteX28" fmla="*/ 88381 w 4150492"/>
                <a:gd name="connsiteY28" fmla="*/ 169963 h 1767614"/>
                <a:gd name="connsiteX29" fmla="*/ 132571 w 4150492"/>
                <a:gd name="connsiteY29" fmla="*/ 234549 h 1767614"/>
                <a:gd name="connsiteX30" fmla="*/ 231149 w 4150492"/>
                <a:gd name="connsiteY30" fmla="*/ 363721 h 1767614"/>
                <a:gd name="connsiteX31" fmla="*/ 319530 w 4150492"/>
                <a:gd name="connsiteY31" fmla="*/ 475896 h 1767614"/>
                <a:gd name="connsiteX32" fmla="*/ 421508 w 4150492"/>
                <a:gd name="connsiteY32" fmla="*/ 588072 h 1767614"/>
                <a:gd name="connsiteX33" fmla="*/ 506489 w 4150492"/>
                <a:gd name="connsiteY33" fmla="*/ 676452 h 1767614"/>
                <a:gd name="connsiteX34" fmla="*/ 588071 w 4150492"/>
                <a:gd name="connsiteY34" fmla="*/ 751236 h 1767614"/>
                <a:gd name="connsiteX35" fmla="*/ 679851 w 4150492"/>
                <a:gd name="connsiteY35" fmla="*/ 829419 h 1767614"/>
                <a:gd name="connsiteX36" fmla="*/ 781829 w 4150492"/>
                <a:gd name="connsiteY36" fmla="*/ 904203 h 1767614"/>
                <a:gd name="connsiteX37" fmla="*/ 904202 w 4150492"/>
                <a:gd name="connsiteY37" fmla="*/ 992583 h 1767614"/>
                <a:gd name="connsiteX38" fmla="*/ 1029975 w 4150492"/>
                <a:gd name="connsiteY38" fmla="*/ 1077565 h 1767614"/>
                <a:gd name="connsiteX39" fmla="*/ 1193139 w 4150492"/>
                <a:gd name="connsiteY39" fmla="*/ 1172744 h 1767614"/>
                <a:gd name="connsiteX40" fmla="*/ 1366501 w 4150492"/>
                <a:gd name="connsiteY40" fmla="*/ 1261125 h 1767614"/>
                <a:gd name="connsiteX41" fmla="*/ 1536464 w 4150492"/>
                <a:gd name="connsiteY41" fmla="*/ 1332509 h 1767614"/>
                <a:gd name="connsiteX42" fmla="*/ 1669035 w 4150492"/>
                <a:gd name="connsiteY42" fmla="*/ 1380099 h 1767614"/>
                <a:gd name="connsiteX43" fmla="*/ 1798207 w 4150492"/>
                <a:gd name="connsiteY43" fmla="*/ 1424289 h 1767614"/>
                <a:gd name="connsiteX44" fmla="*/ 1913781 w 4150492"/>
                <a:gd name="connsiteY44" fmla="*/ 1458281 h 1767614"/>
                <a:gd name="connsiteX45" fmla="*/ 2063349 w 4150492"/>
                <a:gd name="connsiteY45" fmla="*/ 1505871 h 1767614"/>
                <a:gd name="connsiteX46" fmla="*/ 2219714 w 4150492"/>
                <a:gd name="connsiteY46" fmla="*/ 1539864 h 1767614"/>
                <a:gd name="connsiteX47" fmla="*/ 2406674 w 4150492"/>
                <a:gd name="connsiteY47" fmla="*/ 1577255 h 1767614"/>
                <a:gd name="connsiteX48" fmla="*/ 2607230 w 4150492"/>
                <a:gd name="connsiteY48" fmla="*/ 1611248 h 1767614"/>
                <a:gd name="connsiteX49" fmla="*/ 2695610 w 4150492"/>
                <a:gd name="connsiteY49" fmla="*/ 1628244 h 1767614"/>
                <a:gd name="connsiteX50" fmla="*/ 2902965 w 4150492"/>
                <a:gd name="connsiteY50" fmla="*/ 1645241 h 1767614"/>
                <a:gd name="connsiteX51" fmla="*/ 3144312 w 4150492"/>
                <a:gd name="connsiteY51" fmla="*/ 1665636 h 1767614"/>
                <a:gd name="connsiteX52" fmla="*/ 3368663 w 4150492"/>
                <a:gd name="connsiteY52" fmla="*/ 1686032 h 1767614"/>
                <a:gd name="connsiteX53" fmla="*/ 3593014 w 4150492"/>
                <a:gd name="connsiteY53" fmla="*/ 1703028 h 1767614"/>
                <a:gd name="connsiteX54" fmla="*/ 3776574 w 4150492"/>
                <a:gd name="connsiteY54" fmla="*/ 1709826 h 1767614"/>
                <a:gd name="connsiteX55" fmla="*/ 3786772 w 4150492"/>
                <a:gd name="connsiteY55" fmla="*/ 1709826 h 1767614"/>
                <a:gd name="connsiteX56" fmla="*/ 3807167 w 4150492"/>
                <a:gd name="connsiteY56" fmla="*/ 1730222 h 1767614"/>
                <a:gd name="connsiteX57" fmla="*/ 3820764 w 4150492"/>
                <a:gd name="connsiteY57" fmla="*/ 1743819 h 1767614"/>
                <a:gd name="connsiteX58" fmla="*/ 3830962 w 4150492"/>
                <a:gd name="connsiteY58" fmla="*/ 1754017 h 1767614"/>
                <a:gd name="connsiteX59" fmla="*/ 3847958 w 4150492"/>
                <a:gd name="connsiteY59" fmla="*/ 1764215 h 1767614"/>
                <a:gd name="connsiteX60" fmla="*/ 3861555 w 4150492"/>
                <a:gd name="connsiteY60" fmla="*/ 1767614 h 1767614"/>
                <a:gd name="connsiteX61" fmla="*/ 3881951 w 4150492"/>
                <a:gd name="connsiteY61" fmla="*/ 1767614 h 1767614"/>
                <a:gd name="connsiteX62" fmla="*/ 3898947 w 4150492"/>
                <a:gd name="connsiteY62" fmla="*/ 1764215 h 1767614"/>
                <a:gd name="connsiteX63" fmla="*/ 3922742 w 4150492"/>
                <a:gd name="connsiteY63" fmla="*/ 1754017 h 1767614"/>
                <a:gd name="connsiteX64" fmla="*/ 3970332 w 4150492"/>
                <a:gd name="connsiteY64" fmla="*/ 1720024 h 1767614"/>
                <a:gd name="connsiteX65" fmla="*/ 4014522 w 4150492"/>
                <a:gd name="connsiteY65" fmla="*/ 1679233 h 1767614"/>
                <a:gd name="connsiteX66" fmla="*/ 4051914 w 4150492"/>
                <a:gd name="connsiteY66" fmla="*/ 1638442 h 1767614"/>
                <a:gd name="connsiteX67" fmla="*/ 4079108 w 4150492"/>
                <a:gd name="connsiteY67" fmla="*/ 1601050 h 1767614"/>
                <a:gd name="connsiteX68" fmla="*/ 4099503 w 4150492"/>
                <a:gd name="connsiteY68" fmla="*/ 1560259 h 1767614"/>
                <a:gd name="connsiteX69" fmla="*/ 4119899 w 4150492"/>
                <a:gd name="connsiteY69" fmla="*/ 1509270 h 1767614"/>
                <a:gd name="connsiteX70" fmla="*/ 4136895 w 4150492"/>
                <a:gd name="connsiteY70" fmla="*/ 1458281 h 1767614"/>
                <a:gd name="connsiteX71" fmla="*/ 4147093 w 4150492"/>
                <a:gd name="connsiteY71" fmla="*/ 1400494 h 1767614"/>
                <a:gd name="connsiteX72" fmla="*/ 4150492 w 4150492"/>
                <a:gd name="connsiteY72" fmla="*/ 1325710 h 1767614"/>
                <a:gd name="connsiteX73" fmla="*/ 4150492 w 4150492"/>
                <a:gd name="connsiteY73" fmla="*/ 1264524 h 1767614"/>
                <a:gd name="connsiteX74" fmla="*/ 4143694 w 4150492"/>
                <a:gd name="connsiteY74" fmla="*/ 1240729 h 1767614"/>
                <a:gd name="connsiteX75" fmla="*/ 4130097 w 4150492"/>
                <a:gd name="connsiteY75" fmla="*/ 1230531 h 1767614"/>
                <a:gd name="connsiteX76" fmla="*/ 4116500 w 4150492"/>
                <a:gd name="connsiteY76" fmla="*/ 1233931 h 1767614"/>
                <a:gd name="connsiteX77" fmla="*/ 4096104 w 4150492"/>
                <a:gd name="connsiteY77" fmla="*/ 1254326 h 1767614"/>
                <a:gd name="connsiteX78" fmla="*/ 4055313 w 4150492"/>
                <a:gd name="connsiteY78" fmla="*/ 1329110 h 1767614"/>
                <a:gd name="connsiteX79" fmla="*/ 4024720 w 4150492"/>
                <a:gd name="connsiteY79" fmla="*/ 1380099 h 1767614"/>
                <a:gd name="connsiteX80" fmla="*/ 3994126 w 4150492"/>
                <a:gd name="connsiteY80" fmla="*/ 1417490 h 1767614"/>
                <a:gd name="connsiteX81" fmla="*/ 3960134 w 4150492"/>
                <a:gd name="connsiteY81" fmla="*/ 1448084 h 1767614"/>
                <a:gd name="connsiteX82" fmla="*/ 3936339 w 4150492"/>
                <a:gd name="connsiteY82" fmla="*/ 1458281 h 1767614"/>
                <a:gd name="connsiteX83" fmla="*/ 3885350 w 4150492"/>
                <a:gd name="connsiteY83" fmla="*/ 1465080 h 1767614"/>
                <a:gd name="connsiteX84" fmla="*/ 3779973 w 4150492"/>
                <a:gd name="connsiteY84" fmla="*/ 1465080 h 1767614"/>
                <a:gd name="connsiteX85" fmla="*/ 3664398 w 4150492"/>
                <a:gd name="connsiteY85" fmla="*/ 1461681 h 1767614"/>
                <a:gd name="connsiteX86" fmla="*/ 3501234 w 4150492"/>
                <a:gd name="connsiteY86" fmla="*/ 1451483 h 1767614"/>
                <a:gd name="connsiteX87" fmla="*/ 3256488 w 4150492"/>
                <a:gd name="connsiteY87" fmla="*/ 1431087 h 1767614"/>
                <a:gd name="connsiteX88" fmla="*/ 3045734 w 4150492"/>
                <a:gd name="connsiteY88" fmla="*/ 1414091 h 1767614"/>
                <a:gd name="connsiteX89" fmla="*/ 2763595 w 4150492"/>
                <a:gd name="connsiteY89" fmla="*/ 1397095 h 1767614"/>
                <a:gd name="connsiteX90" fmla="*/ 2624226 w 4150492"/>
                <a:gd name="connsiteY90" fmla="*/ 1376699 h 1767614"/>
                <a:gd name="connsiteX91" fmla="*/ 2478058 w 4150492"/>
                <a:gd name="connsiteY91" fmla="*/ 1356304 h 1767614"/>
                <a:gd name="connsiteX92" fmla="*/ 2311494 w 4150492"/>
                <a:gd name="connsiteY92" fmla="*/ 1329110 h 176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150492" h="1767614">
                  <a:moveTo>
                    <a:pt x="2311494" y="1329110"/>
                  </a:moveTo>
                  <a:lnTo>
                    <a:pt x="2185722" y="1305315"/>
                  </a:lnTo>
                  <a:lnTo>
                    <a:pt x="2042953" y="1274722"/>
                  </a:lnTo>
                  <a:lnTo>
                    <a:pt x="1862793" y="1227132"/>
                  </a:lnTo>
                  <a:lnTo>
                    <a:pt x="1771013" y="1199938"/>
                  </a:lnTo>
                  <a:lnTo>
                    <a:pt x="1648639" y="1159147"/>
                  </a:lnTo>
                  <a:lnTo>
                    <a:pt x="1509270" y="1108158"/>
                  </a:lnTo>
                  <a:lnTo>
                    <a:pt x="1356303" y="1040173"/>
                  </a:lnTo>
                  <a:lnTo>
                    <a:pt x="1250926" y="989184"/>
                  </a:lnTo>
                  <a:lnTo>
                    <a:pt x="1165945" y="944994"/>
                  </a:lnTo>
                  <a:lnTo>
                    <a:pt x="1046971" y="877009"/>
                  </a:lnTo>
                  <a:lnTo>
                    <a:pt x="938195" y="812423"/>
                  </a:lnTo>
                  <a:lnTo>
                    <a:pt x="819221" y="734240"/>
                  </a:lnTo>
                  <a:lnTo>
                    <a:pt x="720642" y="662855"/>
                  </a:lnTo>
                  <a:lnTo>
                    <a:pt x="615265" y="584673"/>
                  </a:lnTo>
                  <a:lnTo>
                    <a:pt x="492892" y="479296"/>
                  </a:lnTo>
                  <a:lnTo>
                    <a:pt x="384116" y="377318"/>
                  </a:lnTo>
                  <a:lnTo>
                    <a:pt x="282138" y="271941"/>
                  </a:lnTo>
                  <a:lnTo>
                    <a:pt x="197157" y="180161"/>
                  </a:lnTo>
                  <a:lnTo>
                    <a:pt x="125772" y="95180"/>
                  </a:lnTo>
                  <a:lnTo>
                    <a:pt x="71384" y="23795"/>
                  </a:lnTo>
                  <a:lnTo>
                    <a:pt x="61187" y="13597"/>
                  </a:lnTo>
                  <a:lnTo>
                    <a:pt x="40791" y="0"/>
                  </a:lnTo>
                  <a:lnTo>
                    <a:pt x="20395" y="0"/>
                  </a:lnTo>
                  <a:lnTo>
                    <a:pt x="6798" y="0"/>
                  </a:lnTo>
                  <a:lnTo>
                    <a:pt x="0" y="6799"/>
                  </a:lnTo>
                  <a:lnTo>
                    <a:pt x="0" y="20396"/>
                  </a:lnTo>
                  <a:lnTo>
                    <a:pt x="13597" y="54389"/>
                  </a:lnTo>
                  <a:lnTo>
                    <a:pt x="88381" y="169963"/>
                  </a:lnTo>
                  <a:lnTo>
                    <a:pt x="132571" y="234549"/>
                  </a:lnTo>
                  <a:lnTo>
                    <a:pt x="231149" y="363721"/>
                  </a:lnTo>
                  <a:lnTo>
                    <a:pt x="319530" y="475896"/>
                  </a:lnTo>
                  <a:lnTo>
                    <a:pt x="421508" y="588072"/>
                  </a:lnTo>
                  <a:lnTo>
                    <a:pt x="506489" y="676452"/>
                  </a:lnTo>
                  <a:lnTo>
                    <a:pt x="588071" y="751236"/>
                  </a:lnTo>
                  <a:lnTo>
                    <a:pt x="679851" y="829419"/>
                  </a:lnTo>
                  <a:lnTo>
                    <a:pt x="781829" y="904203"/>
                  </a:lnTo>
                  <a:lnTo>
                    <a:pt x="904202" y="992583"/>
                  </a:lnTo>
                  <a:lnTo>
                    <a:pt x="1029975" y="1077565"/>
                  </a:lnTo>
                  <a:lnTo>
                    <a:pt x="1193139" y="1172744"/>
                  </a:lnTo>
                  <a:lnTo>
                    <a:pt x="1366501" y="1261125"/>
                  </a:lnTo>
                  <a:lnTo>
                    <a:pt x="1536464" y="1332509"/>
                  </a:lnTo>
                  <a:lnTo>
                    <a:pt x="1669035" y="1380099"/>
                  </a:lnTo>
                  <a:lnTo>
                    <a:pt x="1798207" y="1424289"/>
                  </a:lnTo>
                  <a:lnTo>
                    <a:pt x="1913781" y="1458281"/>
                  </a:lnTo>
                  <a:lnTo>
                    <a:pt x="2063349" y="1505871"/>
                  </a:lnTo>
                  <a:lnTo>
                    <a:pt x="2219714" y="1539864"/>
                  </a:lnTo>
                  <a:lnTo>
                    <a:pt x="2406674" y="1577255"/>
                  </a:lnTo>
                  <a:lnTo>
                    <a:pt x="2607230" y="1611248"/>
                  </a:lnTo>
                  <a:lnTo>
                    <a:pt x="2695610" y="1628244"/>
                  </a:lnTo>
                  <a:lnTo>
                    <a:pt x="2902965" y="1645241"/>
                  </a:lnTo>
                  <a:lnTo>
                    <a:pt x="3144312" y="1665636"/>
                  </a:lnTo>
                  <a:lnTo>
                    <a:pt x="3368663" y="1686032"/>
                  </a:lnTo>
                  <a:lnTo>
                    <a:pt x="3593014" y="1703028"/>
                  </a:lnTo>
                  <a:lnTo>
                    <a:pt x="3776574" y="1709826"/>
                  </a:lnTo>
                  <a:lnTo>
                    <a:pt x="3786772" y="1709826"/>
                  </a:lnTo>
                  <a:lnTo>
                    <a:pt x="3807167" y="1730222"/>
                  </a:lnTo>
                  <a:lnTo>
                    <a:pt x="3820764" y="1743819"/>
                  </a:lnTo>
                  <a:lnTo>
                    <a:pt x="3830962" y="1754017"/>
                  </a:lnTo>
                  <a:lnTo>
                    <a:pt x="3847958" y="1764215"/>
                  </a:lnTo>
                  <a:lnTo>
                    <a:pt x="3861555" y="1767614"/>
                  </a:lnTo>
                  <a:lnTo>
                    <a:pt x="3881951" y="1767614"/>
                  </a:lnTo>
                  <a:lnTo>
                    <a:pt x="3898947" y="1764215"/>
                  </a:lnTo>
                  <a:lnTo>
                    <a:pt x="3922742" y="1754017"/>
                  </a:lnTo>
                  <a:lnTo>
                    <a:pt x="3970332" y="1720024"/>
                  </a:lnTo>
                  <a:lnTo>
                    <a:pt x="4014522" y="1679233"/>
                  </a:lnTo>
                  <a:lnTo>
                    <a:pt x="4051914" y="1638442"/>
                  </a:lnTo>
                  <a:lnTo>
                    <a:pt x="4079108" y="1601050"/>
                  </a:lnTo>
                  <a:lnTo>
                    <a:pt x="4099503" y="1560259"/>
                  </a:lnTo>
                  <a:lnTo>
                    <a:pt x="4119899" y="1509270"/>
                  </a:lnTo>
                  <a:lnTo>
                    <a:pt x="4136895" y="1458281"/>
                  </a:lnTo>
                  <a:lnTo>
                    <a:pt x="4147093" y="1400494"/>
                  </a:lnTo>
                  <a:lnTo>
                    <a:pt x="4150492" y="1325710"/>
                  </a:lnTo>
                  <a:lnTo>
                    <a:pt x="4150492" y="1264524"/>
                  </a:lnTo>
                  <a:lnTo>
                    <a:pt x="4143694" y="1240729"/>
                  </a:lnTo>
                  <a:lnTo>
                    <a:pt x="4130097" y="1230531"/>
                  </a:lnTo>
                  <a:lnTo>
                    <a:pt x="4116500" y="1233931"/>
                  </a:lnTo>
                  <a:lnTo>
                    <a:pt x="4096104" y="1254326"/>
                  </a:lnTo>
                  <a:lnTo>
                    <a:pt x="4055313" y="1329110"/>
                  </a:lnTo>
                  <a:lnTo>
                    <a:pt x="4024720" y="1380099"/>
                  </a:lnTo>
                  <a:lnTo>
                    <a:pt x="3994126" y="1417490"/>
                  </a:lnTo>
                  <a:lnTo>
                    <a:pt x="3960134" y="1448084"/>
                  </a:lnTo>
                  <a:lnTo>
                    <a:pt x="3936339" y="1458281"/>
                  </a:lnTo>
                  <a:lnTo>
                    <a:pt x="3885350" y="1465080"/>
                  </a:lnTo>
                  <a:lnTo>
                    <a:pt x="3779973" y="1465080"/>
                  </a:lnTo>
                  <a:lnTo>
                    <a:pt x="3664398" y="1461681"/>
                  </a:lnTo>
                  <a:lnTo>
                    <a:pt x="3501234" y="1451483"/>
                  </a:lnTo>
                  <a:lnTo>
                    <a:pt x="3256488" y="1431087"/>
                  </a:lnTo>
                  <a:lnTo>
                    <a:pt x="3045734" y="1414091"/>
                  </a:lnTo>
                  <a:lnTo>
                    <a:pt x="2763595" y="1397095"/>
                  </a:lnTo>
                  <a:lnTo>
                    <a:pt x="2624226" y="1376699"/>
                  </a:lnTo>
                  <a:lnTo>
                    <a:pt x="2478058" y="1356304"/>
                  </a:lnTo>
                  <a:lnTo>
                    <a:pt x="2311494" y="1329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6">
              <a:extLst>
                <a:ext uri="{FF2B5EF4-FFF2-40B4-BE49-F238E27FC236}">
                  <a16:creationId xmlns:a16="http://schemas.microsoft.com/office/drawing/2014/main" id="{044D899A-5886-4CA3-841E-BA279D092A7E}"/>
                </a:ext>
              </a:extLst>
            </p:cNvPr>
            <p:cNvSpPr/>
            <p:nvPr/>
          </p:nvSpPr>
          <p:spPr>
            <a:xfrm rot="16200000">
              <a:off x="5426869" y="3928269"/>
              <a:ext cx="2276475" cy="1731963"/>
            </a:xfrm>
            <a:custGeom>
              <a:avLst/>
              <a:gdLst>
                <a:gd name="connsiteX0" fmla="*/ 1426369 w 2276475"/>
                <a:gd name="connsiteY0" fmla="*/ 92868 h 1731168"/>
                <a:gd name="connsiteX1" fmla="*/ 1252537 w 2276475"/>
                <a:gd name="connsiteY1" fmla="*/ 73818 h 1731168"/>
                <a:gd name="connsiteX2" fmla="*/ 1097756 w 2276475"/>
                <a:gd name="connsiteY2" fmla="*/ 57150 h 1731168"/>
                <a:gd name="connsiteX3" fmla="*/ 914400 w 2276475"/>
                <a:gd name="connsiteY3" fmla="*/ 38100 h 1731168"/>
                <a:gd name="connsiteX4" fmla="*/ 740569 w 2276475"/>
                <a:gd name="connsiteY4" fmla="*/ 19050 h 1731168"/>
                <a:gd name="connsiteX5" fmla="*/ 569119 w 2276475"/>
                <a:gd name="connsiteY5" fmla="*/ 0 h 1731168"/>
                <a:gd name="connsiteX6" fmla="*/ 528637 w 2276475"/>
                <a:gd name="connsiteY6" fmla="*/ 0 h 1731168"/>
                <a:gd name="connsiteX7" fmla="*/ 483394 w 2276475"/>
                <a:gd name="connsiteY7" fmla="*/ 2381 h 1731168"/>
                <a:gd name="connsiteX8" fmla="*/ 442912 w 2276475"/>
                <a:gd name="connsiteY8" fmla="*/ 7143 h 1731168"/>
                <a:gd name="connsiteX9" fmla="*/ 411956 w 2276475"/>
                <a:gd name="connsiteY9" fmla="*/ 14287 h 1731168"/>
                <a:gd name="connsiteX10" fmla="*/ 378619 w 2276475"/>
                <a:gd name="connsiteY10" fmla="*/ 26193 h 1731168"/>
                <a:gd name="connsiteX11" fmla="*/ 350044 w 2276475"/>
                <a:gd name="connsiteY11" fmla="*/ 38100 h 1731168"/>
                <a:gd name="connsiteX12" fmla="*/ 316706 w 2276475"/>
                <a:gd name="connsiteY12" fmla="*/ 57150 h 1731168"/>
                <a:gd name="connsiteX13" fmla="*/ 278606 w 2276475"/>
                <a:gd name="connsiteY13" fmla="*/ 85725 h 1731168"/>
                <a:gd name="connsiteX14" fmla="*/ 235744 w 2276475"/>
                <a:gd name="connsiteY14" fmla="*/ 123825 h 1731168"/>
                <a:gd name="connsiteX15" fmla="*/ 190500 w 2276475"/>
                <a:gd name="connsiteY15" fmla="*/ 173831 h 1731168"/>
                <a:gd name="connsiteX16" fmla="*/ 142875 w 2276475"/>
                <a:gd name="connsiteY16" fmla="*/ 250031 h 1731168"/>
                <a:gd name="connsiteX17" fmla="*/ 92869 w 2276475"/>
                <a:gd name="connsiteY17" fmla="*/ 361950 h 1731168"/>
                <a:gd name="connsiteX18" fmla="*/ 59531 w 2276475"/>
                <a:gd name="connsiteY18" fmla="*/ 476250 h 1731168"/>
                <a:gd name="connsiteX19" fmla="*/ 30956 w 2276475"/>
                <a:gd name="connsiteY19" fmla="*/ 623887 h 1731168"/>
                <a:gd name="connsiteX20" fmla="*/ 11906 w 2276475"/>
                <a:gd name="connsiteY20" fmla="*/ 778668 h 1731168"/>
                <a:gd name="connsiteX21" fmla="*/ 2381 w 2276475"/>
                <a:gd name="connsiteY21" fmla="*/ 921543 h 1731168"/>
                <a:gd name="connsiteX22" fmla="*/ 0 w 2276475"/>
                <a:gd name="connsiteY22" fmla="*/ 1154906 h 1731168"/>
                <a:gd name="connsiteX23" fmla="*/ 4762 w 2276475"/>
                <a:gd name="connsiteY23" fmla="*/ 1316831 h 1731168"/>
                <a:gd name="connsiteX24" fmla="*/ 21431 w 2276475"/>
                <a:gd name="connsiteY24" fmla="*/ 1490662 h 1731168"/>
                <a:gd name="connsiteX25" fmla="*/ 23812 w 2276475"/>
                <a:gd name="connsiteY25" fmla="*/ 1540668 h 1731168"/>
                <a:gd name="connsiteX26" fmla="*/ 35719 w 2276475"/>
                <a:gd name="connsiteY26" fmla="*/ 1607343 h 1731168"/>
                <a:gd name="connsiteX27" fmla="*/ 50006 w 2276475"/>
                <a:gd name="connsiteY27" fmla="*/ 1647825 h 1731168"/>
                <a:gd name="connsiteX28" fmla="*/ 66675 w 2276475"/>
                <a:gd name="connsiteY28" fmla="*/ 1676400 h 1731168"/>
                <a:gd name="connsiteX29" fmla="*/ 83344 w 2276475"/>
                <a:gd name="connsiteY29" fmla="*/ 1700212 h 1731168"/>
                <a:gd name="connsiteX30" fmla="*/ 97631 w 2276475"/>
                <a:gd name="connsiteY30" fmla="*/ 1714500 h 1731168"/>
                <a:gd name="connsiteX31" fmla="*/ 109537 w 2276475"/>
                <a:gd name="connsiteY31" fmla="*/ 1721643 h 1731168"/>
                <a:gd name="connsiteX32" fmla="*/ 128587 w 2276475"/>
                <a:gd name="connsiteY32" fmla="*/ 1728787 h 1731168"/>
                <a:gd name="connsiteX33" fmla="*/ 140494 w 2276475"/>
                <a:gd name="connsiteY33" fmla="*/ 1731168 h 1731168"/>
                <a:gd name="connsiteX34" fmla="*/ 161925 w 2276475"/>
                <a:gd name="connsiteY34" fmla="*/ 1728787 h 1731168"/>
                <a:gd name="connsiteX35" fmla="*/ 183356 w 2276475"/>
                <a:gd name="connsiteY35" fmla="*/ 1719262 h 1731168"/>
                <a:gd name="connsiteX36" fmla="*/ 207169 w 2276475"/>
                <a:gd name="connsiteY36" fmla="*/ 1697831 h 1731168"/>
                <a:gd name="connsiteX37" fmla="*/ 238125 w 2276475"/>
                <a:gd name="connsiteY37" fmla="*/ 1662112 h 1731168"/>
                <a:gd name="connsiteX38" fmla="*/ 247650 w 2276475"/>
                <a:gd name="connsiteY38" fmla="*/ 1216818 h 1731168"/>
                <a:gd name="connsiteX39" fmla="*/ 233362 w 2276475"/>
                <a:gd name="connsiteY39" fmla="*/ 1152525 h 1731168"/>
                <a:gd name="connsiteX40" fmla="*/ 226219 w 2276475"/>
                <a:gd name="connsiteY40" fmla="*/ 1081087 h 1731168"/>
                <a:gd name="connsiteX41" fmla="*/ 223837 w 2276475"/>
                <a:gd name="connsiteY41" fmla="*/ 995362 h 1731168"/>
                <a:gd name="connsiteX42" fmla="*/ 223837 w 2276475"/>
                <a:gd name="connsiteY42" fmla="*/ 907256 h 1731168"/>
                <a:gd name="connsiteX43" fmla="*/ 226219 w 2276475"/>
                <a:gd name="connsiteY43" fmla="*/ 831056 h 1731168"/>
                <a:gd name="connsiteX44" fmla="*/ 230981 w 2276475"/>
                <a:gd name="connsiteY44" fmla="*/ 731043 h 1731168"/>
                <a:gd name="connsiteX45" fmla="*/ 238125 w 2276475"/>
                <a:gd name="connsiteY45" fmla="*/ 645318 h 1731168"/>
                <a:gd name="connsiteX46" fmla="*/ 252412 w 2276475"/>
                <a:gd name="connsiteY46" fmla="*/ 542925 h 1731168"/>
                <a:gd name="connsiteX47" fmla="*/ 269081 w 2276475"/>
                <a:gd name="connsiteY47" fmla="*/ 471487 h 1731168"/>
                <a:gd name="connsiteX48" fmla="*/ 290512 w 2276475"/>
                <a:gd name="connsiteY48" fmla="*/ 395287 h 1731168"/>
                <a:gd name="connsiteX49" fmla="*/ 302419 w 2276475"/>
                <a:gd name="connsiteY49" fmla="*/ 364331 h 1731168"/>
                <a:gd name="connsiteX50" fmla="*/ 319087 w 2276475"/>
                <a:gd name="connsiteY50" fmla="*/ 326231 h 1731168"/>
                <a:gd name="connsiteX51" fmla="*/ 330994 w 2276475"/>
                <a:gd name="connsiteY51" fmla="*/ 309562 h 1731168"/>
                <a:gd name="connsiteX52" fmla="*/ 345281 w 2276475"/>
                <a:gd name="connsiteY52" fmla="*/ 290512 h 1731168"/>
                <a:gd name="connsiteX53" fmla="*/ 371475 w 2276475"/>
                <a:gd name="connsiteY53" fmla="*/ 269081 h 1731168"/>
                <a:gd name="connsiteX54" fmla="*/ 397669 w 2276475"/>
                <a:gd name="connsiteY54" fmla="*/ 254793 h 1731168"/>
                <a:gd name="connsiteX55" fmla="*/ 419100 w 2276475"/>
                <a:gd name="connsiteY55" fmla="*/ 242887 h 1731168"/>
                <a:gd name="connsiteX56" fmla="*/ 454819 w 2276475"/>
                <a:gd name="connsiteY56" fmla="*/ 230981 h 1731168"/>
                <a:gd name="connsiteX57" fmla="*/ 495300 w 2276475"/>
                <a:gd name="connsiteY57" fmla="*/ 219075 h 1731168"/>
                <a:gd name="connsiteX58" fmla="*/ 564356 w 2276475"/>
                <a:gd name="connsiteY58" fmla="*/ 209550 h 1731168"/>
                <a:gd name="connsiteX59" fmla="*/ 626269 w 2276475"/>
                <a:gd name="connsiteY59" fmla="*/ 204787 h 1731168"/>
                <a:gd name="connsiteX60" fmla="*/ 697706 w 2276475"/>
                <a:gd name="connsiteY60" fmla="*/ 204787 h 1731168"/>
                <a:gd name="connsiteX61" fmla="*/ 785812 w 2276475"/>
                <a:gd name="connsiteY61" fmla="*/ 207168 h 1731168"/>
                <a:gd name="connsiteX62" fmla="*/ 902494 w 2276475"/>
                <a:gd name="connsiteY62" fmla="*/ 214312 h 1731168"/>
                <a:gd name="connsiteX63" fmla="*/ 1078706 w 2276475"/>
                <a:gd name="connsiteY63" fmla="*/ 238125 h 1731168"/>
                <a:gd name="connsiteX64" fmla="*/ 1309687 w 2276475"/>
                <a:gd name="connsiteY64" fmla="*/ 273843 h 1731168"/>
                <a:gd name="connsiteX65" fmla="*/ 1600200 w 2276475"/>
                <a:gd name="connsiteY65" fmla="*/ 323850 h 1731168"/>
                <a:gd name="connsiteX66" fmla="*/ 1824037 w 2276475"/>
                <a:gd name="connsiteY66" fmla="*/ 369093 h 1731168"/>
                <a:gd name="connsiteX67" fmla="*/ 1914525 w 2276475"/>
                <a:gd name="connsiteY67" fmla="*/ 395287 h 1731168"/>
                <a:gd name="connsiteX68" fmla="*/ 1969294 w 2276475"/>
                <a:gd name="connsiteY68" fmla="*/ 414337 h 1731168"/>
                <a:gd name="connsiteX69" fmla="*/ 1983581 w 2276475"/>
                <a:gd name="connsiteY69" fmla="*/ 426243 h 1731168"/>
                <a:gd name="connsiteX70" fmla="*/ 1993106 w 2276475"/>
                <a:gd name="connsiteY70" fmla="*/ 440531 h 1731168"/>
                <a:gd name="connsiteX71" fmla="*/ 2005012 w 2276475"/>
                <a:gd name="connsiteY71" fmla="*/ 457200 h 1731168"/>
                <a:gd name="connsiteX72" fmla="*/ 2016919 w 2276475"/>
                <a:gd name="connsiteY72" fmla="*/ 464343 h 1731168"/>
                <a:gd name="connsiteX73" fmla="*/ 2033587 w 2276475"/>
                <a:gd name="connsiteY73" fmla="*/ 471487 h 1731168"/>
                <a:gd name="connsiteX74" fmla="*/ 2045494 w 2276475"/>
                <a:gd name="connsiteY74" fmla="*/ 473868 h 1731168"/>
                <a:gd name="connsiteX75" fmla="*/ 2074069 w 2276475"/>
                <a:gd name="connsiteY75" fmla="*/ 466725 h 1731168"/>
                <a:gd name="connsiteX76" fmla="*/ 2102644 w 2276475"/>
                <a:gd name="connsiteY76" fmla="*/ 447675 h 1731168"/>
                <a:gd name="connsiteX77" fmla="*/ 2131219 w 2276475"/>
                <a:gd name="connsiteY77" fmla="*/ 423862 h 1731168"/>
                <a:gd name="connsiteX78" fmla="*/ 2162175 w 2276475"/>
                <a:gd name="connsiteY78" fmla="*/ 381000 h 1731168"/>
                <a:gd name="connsiteX79" fmla="*/ 2185987 w 2276475"/>
                <a:gd name="connsiteY79" fmla="*/ 333375 h 1731168"/>
                <a:gd name="connsiteX80" fmla="*/ 2216944 w 2276475"/>
                <a:gd name="connsiteY80" fmla="*/ 247650 h 1731168"/>
                <a:gd name="connsiteX81" fmla="*/ 2276475 w 2276475"/>
                <a:gd name="connsiteY81" fmla="*/ 50006 h 1731168"/>
                <a:gd name="connsiteX82" fmla="*/ 2164556 w 2276475"/>
                <a:gd name="connsiteY82" fmla="*/ 21431 h 1731168"/>
                <a:gd name="connsiteX83" fmla="*/ 2107406 w 2276475"/>
                <a:gd name="connsiteY83" fmla="*/ 83343 h 1731168"/>
                <a:gd name="connsiteX84" fmla="*/ 2083594 w 2276475"/>
                <a:gd name="connsiteY84" fmla="*/ 102393 h 1731168"/>
                <a:gd name="connsiteX85" fmla="*/ 2052637 w 2276475"/>
                <a:gd name="connsiteY85" fmla="*/ 116681 h 1731168"/>
                <a:gd name="connsiteX86" fmla="*/ 2009775 w 2276475"/>
                <a:gd name="connsiteY86" fmla="*/ 128587 h 1731168"/>
                <a:gd name="connsiteX87" fmla="*/ 1952625 w 2276475"/>
                <a:gd name="connsiteY87" fmla="*/ 138112 h 1731168"/>
                <a:gd name="connsiteX88" fmla="*/ 1912144 w 2276475"/>
                <a:gd name="connsiteY88" fmla="*/ 140493 h 1731168"/>
                <a:gd name="connsiteX89" fmla="*/ 1824037 w 2276475"/>
                <a:gd name="connsiteY89" fmla="*/ 133350 h 1731168"/>
                <a:gd name="connsiteX90" fmla="*/ 1604962 w 2276475"/>
                <a:gd name="connsiteY90" fmla="*/ 109537 h 1731168"/>
                <a:gd name="connsiteX91" fmla="*/ 1426369 w 2276475"/>
                <a:gd name="connsiteY91" fmla="*/ 92868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276475" h="1731168">
                  <a:moveTo>
                    <a:pt x="1426369" y="92868"/>
                  </a:moveTo>
                  <a:lnTo>
                    <a:pt x="1252537" y="73818"/>
                  </a:lnTo>
                  <a:lnTo>
                    <a:pt x="1097756" y="57150"/>
                  </a:lnTo>
                  <a:lnTo>
                    <a:pt x="914400" y="38100"/>
                  </a:lnTo>
                  <a:lnTo>
                    <a:pt x="740569" y="19050"/>
                  </a:lnTo>
                  <a:lnTo>
                    <a:pt x="569119" y="0"/>
                  </a:lnTo>
                  <a:lnTo>
                    <a:pt x="528637" y="0"/>
                  </a:lnTo>
                  <a:lnTo>
                    <a:pt x="483394" y="2381"/>
                  </a:lnTo>
                  <a:lnTo>
                    <a:pt x="442912" y="7143"/>
                  </a:lnTo>
                  <a:lnTo>
                    <a:pt x="411956" y="14287"/>
                  </a:lnTo>
                  <a:lnTo>
                    <a:pt x="378619" y="26193"/>
                  </a:lnTo>
                  <a:lnTo>
                    <a:pt x="350044" y="38100"/>
                  </a:lnTo>
                  <a:lnTo>
                    <a:pt x="316706" y="57150"/>
                  </a:lnTo>
                  <a:lnTo>
                    <a:pt x="278606" y="85725"/>
                  </a:lnTo>
                  <a:lnTo>
                    <a:pt x="235744" y="123825"/>
                  </a:lnTo>
                  <a:lnTo>
                    <a:pt x="190500" y="173831"/>
                  </a:lnTo>
                  <a:lnTo>
                    <a:pt x="142875" y="250031"/>
                  </a:lnTo>
                  <a:lnTo>
                    <a:pt x="92869" y="361950"/>
                  </a:lnTo>
                  <a:lnTo>
                    <a:pt x="59531" y="476250"/>
                  </a:lnTo>
                  <a:lnTo>
                    <a:pt x="30956" y="623887"/>
                  </a:lnTo>
                  <a:lnTo>
                    <a:pt x="11906" y="778668"/>
                  </a:lnTo>
                  <a:lnTo>
                    <a:pt x="2381" y="921543"/>
                  </a:lnTo>
                  <a:cubicBezTo>
                    <a:pt x="1587" y="999331"/>
                    <a:pt x="794" y="1077118"/>
                    <a:pt x="0" y="1154906"/>
                  </a:cubicBezTo>
                  <a:lnTo>
                    <a:pt x="4762" y="1316831"/>
                  </a:lnTo>
                  <a:lnTo>
                    <a:pt x="21431" y="1490662"/>
                  </a:lnTo>
                  <a:lnTo>
                    <a:pt x="23812" y="1540668"/>
                  </a:lnTo>
                  <a:lnTo>
                    <a:pt x="35719" y="1607343"/>
                  </a:lnTo>
                  <a:lnTo>
                    <a:pt x="50006" y="1647825"/>
                  </a:lnTo>
                  <a:lnTo>
                    <a:pt x="66675" y="1676400"/>
                  </a:lnTo>
                  <a:lnTo>
                    <a:pt x="83344" y="1700212"/>
                  </a:lnTo>
                  <a:lnTo>
                    <a:pt x="97631" y="1714500"/>
                  </a:lnTo>
                  <a:lnTo>
                    <a:pt x="109537" y="1721643"/>
                  </a:lnTo>
                  <a:lnTo>
                    <a:pt x="128587" y="1728787"/>
                  </a:lnTo>
                  <a:lnTo>
                    <a:pt x="140494" y="1731168"/>
                  </a:lnTo>
                  <a:lnTo>
                    <a:pt x="161925" y="1728787"/>
                  </a:lnTo>
                  <a:lnTo>
                    <a:pt x="183356" y="1719262"/>
                  </a:lnTo>
                  <a:lnTo>
                    <a:pt x="207169" y="1697831"/>
                  </a:lnTo>
                  <a:lnTo>
                    <a:pt x="238125" y="1662112"/>
                  </a:lnTo>
                  <a:lnTo>
                    <a:pt x="247650" y="1216818"/>
                  </a:lnTo>
                  <a:lnTo>
                    <a:pt x="233362" y="1152525"/>
                  </a:lnTo>
                  <a:lnTo>
                    <a:pt x="226219" y="1081087"/>
                  </a:lnTo>
                  <a:lnTo>
                    <a:pt x="223837" y="995362"/>
                  </a:lnTo>
                  <a:lnTo>
                    <a:pt x="223837" y="907256"/>
                  </a:lnTo>
                  <a:lnTo>
                    <a:pt x="226219" y="831056"/>
                  </a:lnTo>
                  <a:lnTo>
                    <a:pt x="230981" y="731043"/>
                  </a:lnTo>
                  <a:lnTo>
                    <a:pt x="238125" y="645318"/>
                  </a:lnTo>
                  <a:lnTo>
                    <a:pt x="252412" y="542925"/>
                  </a:lnTo>
                  <a:lnTo>
                    <a:pt x="269081" y="471487"/>
                  </a:lnTo>
                  <a:lnTo>
                    <a:pt x="290512" y="395287"/>
                  </a:lnTo>
                  <a:lnTo>
                    <a:pt x="302419" y="364331"/>
                  </a:lnTo>
                  <a:lnTo>
                    <a:pt x="319087" y="326231"/>
                  </a:lnTo>
                  <a:lnTo>
                    <a:pt x="330994" y="309562"/>
                  </a:lnTo>
                  <a:lnTo>
                    <a:pt x="345281" y="290512"/>
                  </a:lnTo>
                  <a:lnTo>
                    <a:pt x="371475" y="269081"/>
                  </a:lnTo>
                  <a:lnTo>
                    <a:pt x="397669" y="254793"/>
                  </a:lnTo>
                  <a:lnTo>
                    <a:pt x="419100" y="242887"/>
                  </a:lnTo>
                  <a:lnTo>
                    <a:pt x="454819" y="230981"/>
                  </a:lnTo>
                  <a:lnTo>
                    <a:pt x="495300" y="219075"/>
                  </a:lnTo>
                  <a:lnTo>
                    <a:pt x="564356" y="209550"/>
                  </a:lnTo>
                  <a:lnTo>
                    <a:pt x="626269" y="204787"/>
                  </a:lnTo>
                  <a:lnTo>
                    <a:pt x="697706" y="204787"/>
                  </a:lnTo>
                  <a:lnTo>
                    <a:pt x="785812" y="207168"/>
                  </a:lnTo>
                  <a:lnTo>
                    <a:pt x="902494" y="214312"/>
                  </a:lnTo>
                  <a:lnTo>
                    <a:pt x="1078706" y="238125"/>
                  </a:lnTo>
                  <a:lnTo>
                    <a:pt x="1309687" y="273843"/>
                  </a:lnTo>
                  <a:lnTo>
                    <a:pt x="1600200" y="323850"/>
                  </a:lnTo>
                  <a:lnTo>
                    <a:pt x="1824037" y="369093"/>
                  </a:lnTo>
                  <a:lnTo>
                    <a:pt x="1914525" y="395287"/>
                  </a:lnTo>
                  <a:lnTo>
                    <a:pt x="1969294" y="414337"/>
                  </a:lnTo>
                  <a:lnTo>
                    <a:pt x="1983581" y="426243"/>
                  </a:lnTo>
                  <a:lnTo>
                    <a:pt x="1993106" y="440531"/>
                  </a:lnTo>
                  <a:lnTo>
                    <a:pt x="2005012" y="457200"/>
                  </a:lnTo>
                  <a:lnTo>
                    <a:pt x="2016919" y="464343"/>
                  </a:lnTo>
                  <a:lnTo>
                    <a:pt x="2033587" y="471487"/>
                  </a:lnTo>
                  <a:lnTo>
                    <a:pt x="2045494" y="473868"/>
                  </a:lnTo>
                  <a:lnTo>
                    <a:pt x="2074069" y="466725"/>
                  </a:lnTo>
                  <a:lnTo>
                    <a:pt x="2102644" y="447675"/>
                  </a:lnTo>
                  <a:lnTo>
                    <a:pt x="2131219" y="423862"/>
                  </a:lnTo>
                  <a:lnTo>
                    <a:pt x="2162175" y="381000"/>
                  </a:lnTo>
                  <a:lnTo>
                    <a:pt x="2185987" y="333375"/>
                  </a:lnTo>
                  <a:lnTo>
                    <a:pt x="2216944" y="247650"/>
                  </a:lnTo>
                  <a:lnTo>
                    <a:pt x="2276475" y="50006"/>
                  </a:lnTo>
                  <a:lnTo>
                    <a:pt x="2164556" y="21431"/>
                  </a:lnTo>
                  <a:lnTo>
                    <a:pt x="2107406" y="83343"/>
                  </a:lnTo>
                  <a:lnTo>
                    <a:pt x="2083594" y="102393"/>
                  </a:lnTo>
                  <a:lnTo>
                    <a:pt x="2052637" y="116681"/>
                  </a:lnTo>
                  <a:lnTo>
                    <a:pt x="2009775" y="128587"/>
                  </a:lnTo>
                  <a:lnTo>
                    <a:pt x="1952625" y="138112"/>
                  </a:lnTo>
                  <a:lnTo>
                    <a:pt x="1912144" y="140493"/>
                  </a:lnTo>
                  <a:lnTo>
                    <a:pt x="1824037" y="133350"/>
                  </a:lnTo>
                  <a:lnTo>
                    <a:pt x="1604962" y="109537"/>
                  </a:lnTo>
                  <a:lnTo>
                    <a:pt x="1426369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8">
              <a:extLst>
                <a:ext uri="{FF2B5EF4-FFF2-40B4-BE49-F238E27FC236}">
                  <a16:creationId xmlns:a16="http://schemas.microsoft.com/office/drawing/2014/main" id="{31B22C59-46E0-434C-A022-A20E00038CF0}"/>
                </a:ext>
              </a:extLst>
            </p:cNvPr>
            <p:cNvSpPr/>
            <p:nvPr/>
          </p:nvSpPr>
          <p:spPr>
            <a:xfrm>
              <a:off x="6818313" y="4802188"/>
              <a:ext cx="606425" cy="993775"/>
            </a:xfrm>
            <a:custGeom>
              <a:avLst/>
              <a:gdLst>
                <a:gd name="connsiteX0" fmla="*/ 376237 w 607219"/>
                <a:gd name="connsiteY0" fmla="*/ 338138 h 992982"/>
                <a:gd name="connsiteX1" fmla="*/ 395287 w 607219"/>
                <a:gd name="connsiteY1" fmla="*/ 533400 h 992982"/>
                <a:gd name="connsiteX2" fmla="*/ 404812 w 607219"/>
                <a:gd name="connsiteY2" fmla="*/ 652463 h 992982"/>
                <a:gd name="connsiteX3" fmla="*/ 407194 w 607219"/>
                <a:gd name="connsiteY3" fmla="*/ 683419 h 992982"/>
                <a:gd name="connsiteX4" fmla="*/ 416719 w 607219"/>
                <a:gd name="connsiteY4" fmla="*/ 716757 h 992982"/>
                <a:gd name="connsiteX5" fmla="*/ 438150 w 607219"/>
                <a:gd name="connsiteY5" fmla="*/ 762000 h 992982"/>
                <a:gd name="connsiteX6" fmla="*/ 471487 w 607219"/>
                <a:gd name="connsiteY6" fmla="*/ 812007 h 992982"/>
                <a:gd name="connsiteX7" fmla="*/ 502444 w 607219"/>
                <a:gd name="connsiteY7" fmla="*/ 850107 h 992982"/>
                <a:gd name="connsiteX8" fmla="*/ 531019 w 607219"/>
                <a:gd name="connsiteY8" fmla="*/ 881063 h 992982"/>
                <a:gd name="connsiteX9" fmla="*/ 542925 w 607219"/>
                <a:gd name="connsiteY9" fmla="*/ 890588 h 992982"/>
                <a:gd name="connsiteX10" fmla="*/ 590550 w 607219"/>
                <a:gd name="connsiteY10" fmla="*/ 935832 h 992982"/>
                <a:gd name="connsiteX11" fmla="*/ 607219 w 607219"/>
                <a:gd name="connsiteY11" fmla="*/ 992982 h 992982"/>
                <a:gd name="connsiteX12" fmla="*/ 0 w 607219"/>
                <a:gd name="connsiteY12" fmla="*/ 900113 h 992982"/>
                <a:gd name="connsiteX13" fmla="*/ 54769 w 607219"/>
                <a:gd name="connsiteY13" fmla="*/ 892969 h 992982"/>
                <a:gd name="connsiteX14" fmla="*/ 102394 w 607219"/>
                <a:gd name="connsiteY14" fmla="*/ 878682 h 992982"/>
                <a:gd name="connsiteX15" fmla="*/ 135731 w 607219"/>
                <a:gd name="connsiteY15" fmla="*/ 862013 h 992982"/>
                <a:gd name="connsiteX16" fmla="*/ 157162 w 607219"/>
                <a:gd name="connsiteY16" fmla="*/ 847725 h 992982"/>
                <a:gd name="connsiteX17" fmla="*/ 171450 w 607219"/>
                <a:gd name="connsiteY17" fmla="*/ 833438 h 992982"/>
                <a:gd name="connsiteX18" fmla="*/ 188119 w 607219"/>
                <a:gd name="connsiteY18" fmla="*/ 802482 h 992982"/>
                <a:gd name="connsiteX19" fmla="*/ 200025 w 607219"/>
                <a:gd name="connsiteY19" fmla="*/ 766763 h 992982"/>
                <a:gd name="connsiteX20" fmla="*/ 209550 w 607219"/>
                <a:gd name="connsiteY20" fmla="*/ 719138 h 992982"/>
                <a:gd name="connsiteX21" fmla="*/ 238125 w 607219"/>
                <a:gd name="connsiteY21" fmla="*/ 533400 h 992982"/>
                <a:gd name="connsiteX22" fmla="*/ 266700 w 607219"/>
                <a:gd name="connsiteY22" fmla="*/ 319088 h 992982"/>
                <a:gd name="connsiteX23" fmla="*/ 283369 w 607219"/>
                <a:gd name="connsiteY23" fmla="*/ 147638 h 992982"/>
                <a:gd name="connsiteX24" fmla="*/ 290512 w 607219"/>
                <a:gd name="connsiteY24" fmla="*/ 35719 h 992982"/>
                <a:gd name="connsiteX25" fmla="*/ 292894 w 607219"/>
                <a:gd name="connsiteY25" fmla="*/ 14288 h 992982"/>
                <a:gd name="connsiteX26" fmla="*/ 300037 w 607219"/>
                <a:gd name="connsiteY26" fmla="*/ 4763 h 992982"/>
                <a:gd name="connsiteX27" fmla="*/ 311944 w 607219"/>
                <a:gd name="connsiteY27" fmla="*/ 0 h 992982"/>
                <a:gd name="connsiteX28" fmla="*/ 330994 w 607219"/>
                <a:gd name="connsiteY28" fmla="*/ 4763 h 992982"/>
                <a:gd name="connsiteX29" fmla="*/ 335756 w 607219"/>
                <a:gd name="connsiteY29" fmla="*/ 11907 h 992982"/>
                <a:gd name="connsiteX30" fmla="*/ 342900 w 607219"/>
                <a:gd name="connsiteY30" fmla="*/ 52388 h 992982"/>
                <a:gd name="connsiteX31" fmla="*/ 376237 w 607219"/>
                <a:gd name="connsiteY31" fmla="*/ 338138 h 99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992982">
                  <a:moveTo>
                    <a:pt x="376237" y="338138"/>
                  </a:moveTo>
                  <a:lnTo>
                    <a:pt x="395287" y="533400"/>
                  </a:lnTo>
                  <a:lnTo>
                    <a:pt x="404812" y="652463"/>
                  </a:lnTo>
                  <a:lnTo>
                    <a:pt x="407194" y="683419"/>
                  </a:lnTo>
                  <a:lnTo>
                    <a:pt x="416719" y="716757"/>
                  </a:lnTo>
                  <a:lnTo>
                    <a:pt x="438150" y="762000"/>
                  </a:lnTo>
                  <a:lnTo>
                    <a:pt x="471487" y="812007"/>
                  </a:lnTo>
                  <a:lnTo>
                    <a:pt x="502444" y="850107"/>
                  </a:lnTo>
                  <a:lnTo>
                    <a:pt x="531019" y="881063"/>
                  </a:lnTo>
                  <a:lnTo>
                    <a:pt x="542925" y="890588"/>
                  </a:lnTo>
                  <a:lnTo>
                    <a:pt x="590550" y="935832"/>
                  </a:lnTo>
                  <a:lnTo>
                    <a:pt x="607219" y="992982"/>
                  </a:lnTo>
                  <a:lnTo>
                    <a:pt x="0" y="900113"/>
                  </a:lnTo>
                  <a:lnTo>
                    <a:pt x="54769" y="892969"/>
                  </a:lnTo>
                  <a:lnTo>
                    <a:pt x="102394" y="878682"/>
                  </a:lnTo>
                  <a:lnTo>
                    <a:pt x="135731" y="862013"/>
                  </a:lnTo>
                  <a:lnTo>
                    <a:pt x="157162" y="847725"/>
                  </a:lnTo>
                  <a:lnTo>
                    <a:pt x="171450" y="833438"/>
                  </a:lnTo>
                  <a:lnTo>
                    <a:pt x="188119" y="802482"/>
                  </a:lnTo>
                  <a:lnTo>
                    <a:pt x="200025" y="766763"/>
                  </a:lnTo>
                  <a:lnTo>
                    <a:pt x="209550" y="719138"/>
                  </a:lnTo>
                  <a:lnTo>
                    <a:pt x="238125" y="533400"/>
                  </a:lnTo>
                  <a:lnTo>
                    <a:pt x="266700" y="319088"/>
                  </a:lnTo>
                  <a:lnTo>
                    <a:pt x="283369" y="147638"/>
                  </a:lnTo>
                  <a:lnTo>
                    <a:pt x="290512" y="35719"/>
                  </a:lnTo>
                  <a:lnTo>
                    <a:pt x="292894" y="14288"/>
                  </a:lnTo>
                  <a:lnTo>
                    <a:pt x="300037" y="4763"/>
                  </a:lnTo>
                  <a:lnTo>
                    <a:pt x="311944" y="0"/>
                  </a:lnTo>
                  <a:lnTo>
                    <a:pt x="330994" y="4763"/>
                  </a:lnTo>
                  <a:lnTo>
                    <a:pt x="335756" y="11907"/>
                  </a:lnTo>
                  <a:lnTo>
                    <a:pt x="342900" y="52388"/>
                  </a:lnTo>
                  <a:lnTo>
                    <a:pt x="376237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4774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1922" name="グループ化 1">
            <a:extLst>
              <a:ext uri="{FF2B5EF4-FFF2-40B4-BE49-F238E27FC236}">
                <a16:creationId xmlns:a16="http://schemas.microsoft.com/office/drawing/2014/main" id="{CD73EFC2-DB46-409F-976F-CF19CC933256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533525"/>
            <a:ext cx="4821238" cy="4514850"/>
            <a:chOff x="2609850" y="1533525"/>
            <a:chExt cx="4821238" cy="4514850"/>
          </a:xfrm>
        </p:grpSpPr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FD86B28A-432C-4DBF-B6FD-3E7E787F5411}"/>
                </a:ext>
              </a:extLst>
            </p:cNvPr>
            <p:cNvSpPr/>
            <p:nvPr/>
          </p:nvSpPr>
          <p:spPr>
            <a:xfrm>
              <a:off x="3695700" y="1533525"/>
              <a:ext cx="485775" cy="947738"/>
            </a:xfrm>
            <a:custGeom>
              <a:avLst/>
              <a:gdLst>
                <a:gd name="connsiteX0" fmla="*/ 164306 w 485775"/>
                <a:gd name="connsiteY0" fmla="*/ 647700 h 947738"/>
                <a:gd name="connsiteX1" fmla="*/ 166688 w 485775"/>
                <a:gd name="connsiteY1" fmla="*/ 557213 h 947738"/>
                <a:gd name="connsiteX2" fmla="*/ 166688 w 485775"/>
                <a:gd name="connsiteY2" fmla="*/ 476250 h 947738"/>
                <a:gd name="connsiteX3" fmla="*/ 164306 w 485775"/>
                <a:gd name="connsiteY3" fmla="*/ 388144 h 947738"/>
                <a:gd name="connsiteX4" fmla="*/ 161925 w 485775"/>
                <a:gd name="connsiteY4" fmla="*/ 326231 h 947738"/>
                <a:gd name="connsiteX5" fmla="*/ 157163 w 485775"/>
                <a:gd name="connsiteY5" fmla="*/ 271463 h 947738"/>
                <a:gd name="connsiteX6" fmla="*/ 152400 w 485775"/>
                <a:gd name="connsiteY6" fmla="*/ 230981 h 947738"/>
                <a:gd name="connsiteX7" fmla="*/ 142875 w 485775"/>
                <a:gd name="connsiteY7" fmla="*/ 195263 h 947738"/>
                <a:gd name="connsiteX8" fmla="*/ 130969 w 485775"/>
                <a:gd name="connsiteY8" fmla="*/ 171450 h 947738"/>
                <a:gd name="connsiteX9" fmla="*/ 119063 w 485775"/>
                <a:gd name="connsiteY9" fmla="*/ 154781 h 947738"/>
                <a:gd name="connsiteX10" fmla="*/ 100013 w 485775"/>
                <a:gd name="connsiteY10" fmla="*/ 130969 h 947738"/>
                <a:gd name="connsiteX11" fmla="*/ 73819 w 485775"/>
                <a:gd name="connsiteY11" fmla="*/ 102394 h 947738"/>
                <a:gd name="connsiteX12" fmla="*/ 54769 w 485775"/>
                <a:gd name="connsiteY12" fmla="*/ 88106 h 947738"/>
                <a:gd name="connsiteX13" fmla="*/ 30956 w 485775"/>
                <a:gd name="connsiteY13" fmla="*/ 71438 h 947738"/>
                <a:gd name="connsiteX14" fmla="*/ 11906 w 485775"/>
                <a:gd name="connsiteY14" fmla="*/ 54769 h 947738"/>
                <a:gd name="connsiteX15" fmla="*/ 2381 w 485775"/>
                <a:gd name="connsiteY15" fmla="*/ 38100 h 947738"/>
                <a:gd name="connsiteX16" fmla="*/ 0 w 485775"/>
                <a:gd name="connsiteY16" fmla="*/ 28575 h 947738"/>
                <a:gd name="connsiteX17" fmla="*/ 2381 w 485775"/>
                <a:gd name="connsiteY17" fmla="*/ 19050 h 947738"/>
                <a:gd name="connsiteX18" fmla="*/ 9525 w 485775"/>
                <a:gd name="connsiteY18" fmla="*/ 11906 h 947738"/>
                <a:gd name="connsiteX19" fmla="*/ 33338 w 485775"/>
                <a:gd name="connsiteY19" fmla="*/ 4763 h 947738"/>
                <a:gd name="connsiteX20" fmla="*/ 64294 w 485775"/>
                <a:gd name="connsiteY20" fmla="*/ 0 h 947738"/>
                <a:gd name="connsiteX21" fmla="*/ 80963 w 485775"/>
                <a:gd name="connsiteY21" fmla="*/ 0 h 947738"/>
                <a:gd name="connsiteX22" fmla="*/ 111919 w 485775"/>
                <a:gd name="connsiteY22" fmla="*/ 7144 h 947738"/>
                <a:gd name="connsiteX23" fmla="*/ 185738 w 485775"/>
                <a:gd name="connsiteY23" fmla="*/ 33338 h 947738"/>
                <a:gd name="connsiteX24" fmla="*/ 278606 w 485775"/>
                <a:gd name="connsiteY24" fmla="*/ 76200 h 947738"/>
                <a:gd name="connsiteX25" fmla="*/ 359569 w 485775"/>
                <a:gd name="connsiteY25" fmla="*/ 116681 h 947738"/>
                <a:gd name="connsiteX26" fmla="*/ 411956 w 485775"/>
                <a:gd name="connsiteY26" fmla="*/ 150019 h 947738"/>
                <a:gd name="connsiteX27" fmla="*/ 459581 w 485775"/>
                <a:gd name="connsiteY27" fmla="*/ 185738 h 947738"/>
                <a:gd name="connsiteX28" fmla="*/ 471488 w 485775"/>
                <a:gd name="connsiteY28" fmla="*/ 200025 h 947738"/>
                <a:gd name="connsiteX29" fmla="*/ 481013 w 485775"/>
                <a:gd name="connsiteY29" fmla="*/ 216694 h 947738"/>
                <a:gd name="connsiteX30" fmla="*/ 485775 w 485775"/>
                <a:gd name="connsiteY30" fmla="*/ 228600 h 947738"/>
                <a:gd name="connsiteX31" fmla="*/ 485775 w 485775"/>
                <a:gd name="connsiteY31" fmla="*/ 245269 h 947738"/>
                <a:gd name="connsiteX32" fmla="*/ 478631 w 485775"/>
                <a:gd name="connsiteY32" fmla="*/ 264319 h 947738"/>
                <a:gd name="connsiteX33" fmla="*/ 459581 w 485775"/>
                <a:gd name="connsiteY33" fmla="*/ 288131 h 947738"/>
                <a:gd name="connsiteX34" fmla="*/ 431006 w 485775"/>
                <a:gd name="connsiteY34" fmla="*/ 309563 h 947738"/>
                <a:gd name="connsiteX35" fmla="*/ 423863 w 485775"/>
                <a:gd name="connsiteY35" fmla="*/ 316706 h 947738"/>
                <a:gd name="connsiteX36" fmla="*/ 414338 w 485775"/>
                <a:gd name="connsiteY36" fmla="*/ 335756 h 947738"/>
                <a:gd name="connsiteX37" fmla="*/ 390525 w 485775"/>
                <a:gd name="connsiteY37" fmla="*/ 416719 h 947738"/>
                <a:gd name="connsiteX38" fmla="*/ 364331 w 485775"/>
                <a:gd name="connsiteY38" fmla="*/ 576263 h 947738"/>
                <a:gd name="connsiteX39" fmla="*/ 321469 w 485775"/>
                <a:gd name="connsiteY39" fmla="*/ 928688 h 947738"/>
                <a:gd name="connsiteX40" fmla="*/ 150019 w 485775"/>
                <a:gd name="connsiteY40" fmla="*/ 947738 h 947738"/>
                <a:gd name="connsiteX41" fmla="*/ 157163 w 485775"/>
                <a:gd name="connsiteY41" fmla="*/ 831056 h 947738"/>
                <a:gd name="connsiteX42" fmla="*/ 164306 w 485775"/>
                <a:gd name="connsiteY42" fmla="*/ 647700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5775" h="947738">
                  <a:moveTo>
                    <a:pt x="164306" y="647700"/>
                  </a:moveTo>
                  <a:lnTo>
                    <a:pt x="166688" y="557213"/>
                  </a:lnTo>
                  <a:lnTo>
                    <a:pt x="166688" y="476250"/>
                  </a:lnTo>
                  <a:lnTo>
                    <a:pt x="164306" y="388144"/>
                  </a:lnTo>
                  <a:cubicBezTo>
                    <a:pt x="163512" y="367506"/>
                    <a:pt x="162719" y="346869"/>
                    <a:pt x="161925" y="326231"/>
                  </a:cubicBezTo>
                  <a:lnTo>
                    <a:pt x="157163" y="271463"/>
                  </a:lnTo>
                  <a:lnTo>
                    <a:pt x="152400" y="230981"/>
                  </a:lnTo>
                  <a:lnTo>
                    <a:pt x="142875" y="195263"/>
                  </a:lnTo>
                  <a:lnTo>
                    <a:pt x="130969" y="171450"/>
                  </a:lnTo>
                  <a:lnTo>
                    <a:pt x="119063" y="154781"/>
                  </a:lnTo>
                  <a:lnTo>
                    <a:pt x="100013" y="130969"/>
                  </a:lnTo>
                  <a:lnTo>
                    <a:pt x="73819" y="102394"/>
                  </a:lnTo>
                  <a:lnTo>
                    <a:pt x="54769" y="88106"/>
                  </a:lnTo>
                  <a:lnTo>
                    <a:pt x="30956" y="71438"/>
                  </a:lnTo>
                  <a:lnTo>
                    <a:pt x="11906" y="54769"/>
                  </a:lnTo>
                  <a:lnTo>
                    <a:pt x="2381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9525" y="11906"/>
                  </a:lnTo>
                  <a:lnTo>
                    <a:pt x="33338" y="4763"/>
                  </a:lnTo>
                  <a:lnTo>
                    <a:pt x="64294" y="0"/>
                  </a:lnTo>
                  <a:lnTo>
                    <a:pt x="80963" y="0"/>
                  </a:lnTo>
                  <a:lnTo>
                    <a:pt x="111919" y="7144"/>
                  </a:lnTo>
                  <a:lnTo>
                    <a:pt x="185738" y="33338"/>
                  </a:lnTo>
                  <a:lnTo>
                    <a:pt x="278606" y="76200"/>
                  </a:lnTo>
                  <a:lnTo>
                    <a:pt x="359569" y="116681"/>
                  </a:lnTo>
                  <a:lnTo>
                    <a:pt x="411956" y="150019"/>
                  </a:lnTo>
                  <a:lnTo>
                    <a:pt x="459581" y="185738"/>
                  </a:lnTo>
                  <a:lnTo>
                    <a:pt x="471488" y="200025"/>
                  </a:lnTo>
                  <a:lnTo>
                    <a:pt x="481013" y="216694"/>
                  </a:lnTo>
                  <a:lnTo>
                    <a:pt x="485775" y="228600"/>
                  </a:lnTo>
                  <a:lnTo>
                    <a:pt x="485775" y="245269"/>
                  </a:lnTo>
                  <a:lnTo>
                    <a:pt x="478631" y="264319"/>
                  </a:lnTo>
                  <a:lnTo>
                    <a:pt x="459581" y="288131"/>
                  </a:lnTo>
                  <a:lnTo>
                    <a:pt x="431006" y="309563"/>
                  </a:lnTo>
                  <a:lnTo>
                    <a:pt x="423863" y="316706"/>
                  </a:lnTo>
                  <a:lnTo>
                    <a:pt x="414338" y="335756"/>
                  </a:lnTo>
                  <a:lnTo>
                    <a:pt x="390525" y="416719"/>
                  </a:lnTo>
                  <a:lnTo>
                    <a:pt x="364331" y="576263"/>
                  </a:lnTo>
                  <a:lnTo>
                    <a:pt x="321469" y="928688"/>
                  </a:lnTo>
                  <a:lnTo>
                    <a:pt x="150019" y="947738"/>
                  </a:lnTo>
                  <a:lnTo>
                    <a:pt x="157163" y="831056"/>
                  </a:lnTo>
                  <a:lnTo>
                    <a:pt x="164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2FC62E58-A143-4550-8040-CDDB02C73810}"/>
                </a:ext>
              </a:extLst>
            </p:cNvPr>
            <p:cNvSpPr/>
            <p:nvPr/>
          </p:nvSpPr>
          <p:spPr>
            <a:xfrm>
              <a:off x="2933700" y="3163888"/>
              <a:ext cx="519113" cy="1031875"/>
            </a:xfrm>
            <a:custGeom>
              <a:avLst/>
              <a:gdLst>
                <a:gd name="connsiteX0" fmla="*/ 452438 w 519113"/>
                <a:gd name="connsiteY0" fmla="*/ 531019 h 1031082"/>
                <a:gd name="connsiteX1" fmla="*/ 431006 w 519113"/>
                <a:gd name="connsiteY1" fmla="*/ 416719 h 1031082"/>
                <a:gd name="connsiteX2" fmla="*/ 395288 w 519113"/>
                <a:gd name="connsiteY2" fmla="*/ 259557 h 1031082"/>
                <a:gd name="connsiteX3" fmla="*/ 376238 w 519113"/>
                <a:gd name="connsiteY3" fmla="*/ 173832 h 1031082"/>
                <a:gd name="connsiteX4" fmla="*/ 247650 w 519113"/>
                <a:gd name="connsiteY4" fmla="*/ 66675 h 1031082"/>
                <a:gd name="connsiteX5" fmla="*/ 204788 w 519113"/>
                <a:gd name="connsiteY5" fmla="*/ 47625 h 1031082"/>
                <a:gd name="connsiteX6" fmla="*/ 133350 w 519113"/>
                <a:gd name="connsiteY6" fmla="*/ 21432 h 1031082"/>
                <a:gd name="connsiteX7" fmla="*/ 80963 w 519113"/>
                <a:gd name="connsiteY7" fmla="*/ 7144 h 1031082"/>
                <a:gd name="connsiteX8" fmla="*/ 59531 w 519113"/>
                <a:gd name="connsiteY8" fmla="*/ 0 h 1031082"/>
                <a:gd name="connsiteX9" fmla="*/ 38100 w 519113"/>
                <a:gd name="connsiteY9" fmla="*/ 0 h 1031082"/>
                <a:gd name="connsiteX10" fmla="*/ 23813 w 519113"/>
                <a:gd name="connsiteY10" fmla="*/ 0 h 1031082"/>
                <a:gd name="connsiteX11" fmla="*/ 7144 w 519113"/>
                <a:gd name="connsiteY11" fmla="*/ 4763 h 1031082"/>
                <a:gd name="connsiteX12" fmla="*/ 0 w 519113"/>
                <a:gd name="connsiteY12" fmla="*/ 14288 h 1031082"/>
                <a:gd name="connsiteX13" fmla="*/ 0 w 519113"/>
                <a:gd name="connsiteY13" fmla="*/ 23813 h 1031082"/>
                <a:gd name="connsiteX14" fmla="*/ 7144 w 519113"/>
                <a:gd name="connsiteY14" fmla="*/ 45244 h 1031082"/>
                <a:gd name="connsiteX15" fmla="*/ 28575 w 519113"/>
                <a:gd name="connsiteY15" fmla="*/ 64294 h 1031082"/>
                <a:gd name="connsiteX16" fmla="*/ 61913 w 519113"/>
                <a:gd name="connsiteY16" fmla="*/ 88107 h 1031082"/>
                <a:gd name="connsiteX17" fmla="*/ 100013 w 519113"/>
                <a:gd name="connsiteY17" fmla="*/ 123825 h 1031082"/>
                <a:gd name="connsiteX18" fmla="*/ 135731 w 519113"/>
                <a:gd name="connsiteY18" fmla="*/ 166688 h 1031082"/>
                <a:gd name="connsiteX19" fmla="*/ 169069 w 519113"/>
                <a:gd name="connsiteY19" fmla="*/ 219075 h 1031082"/>
                <a:gd name="connsiteX20" fmla="*/ 195263 w 519113"/>
                <a:gd name="connsiteY20" fmla="*/ 280988 h 1031082"/>
                <a:gd name="connsiteX21" fmla="*/ 204788 w 519113"/>
                <a:gd name="connsiteY21" fmla="*/ 314325 h 1031082"/>
                <a:gd name="connsiteX22" fmla="*/ 230981 w 519113"/>
                <a:gd name="connsiteY22" fmla="*/ 469107 h 1031082"/>
                <a:gd name="connsiteX23" fmla="*/ 264319 w 519113"/>
                <a:gd name="connsiteY23" fmla="*/ 681038 h 1031082"/>
                <a:gd name="connsiteX24" fmla="*/ 292894 w 519113"/>
                <a:gd name="connsiteY24" fmla="*/ 890588 h 1031082"/>
                <a:gd name="connsiteX25" fmla="*/ 295275 w 519113"/>
                <a:gd name="connsiteY25" fmla="*/ 916782 h 1031082"/>
                <a:gd name="connsiteX26" fmla="*/ 307181 w 519113"/>
                <a:gd name="connsiteY26" fmla="*/ 952500 h 1031082"/>
                <a:gd name="connsiteX27" fmla="*/ 319088 w 519113"/>
                <a:gd name="connsiteY27" fmla="*/ 973932 h 1031082"/>
                <a:gd name="connsiteX28" fmla="*/ 338138 w 519113"/>
                <a:gd name="connsiteY28" fmla="*/ 995363 h 1031082"/>
                <a:gd name="connsiteX29" fmla="*/ 359569 w 519113"/>
                <a:gd name="connsiteY29" fmla="*/ 1012032 h 1031082"/>
                <a:gd name="connsiteX30" fmla="*/ 381000 w 519113"/>
                <a:gd name="connsiteY30" fmla="*/ 1023938 h 1031082"/>
                <a:gd name="connsiteX31" fmla="*/ 397669 w 519113"/>
                <a:gd name="connsiteY31" fmla="*/ 1028700 h 1031082"/>
                <a:gd name="connsiteX32" fmla="*/ 411956 w 519113"/>
                <a:gd name="connsiteY32" fmla="*/ 1031082 h 1031082"/>
                <a:gd name="connsiteX33" fmla="*/ 428625 w 519113"/>
                <a:gd name="connsiteY33" fmla="*/ 1031082 h 1031082"/>
                <a:gd name="connsiteX34" fmla="*/ 447675 w 519113"/>
                <a:gd name="connsiteY34" fmla="*/ 1023938 h 1031082"/>
                <a:gd name="connsiteX35" fmla="*/ 464344 w 519113"/>
                <a:gd name="connsiteY35" fmla="*/ 1012032 h 1031082"/>
                <a:gd name="connsiteX36" fmla="*/ 473869 w 519113"/>
                <a:gd name="connsiteY36" fmla="*/ 1002507 h 1031082"/>
                <a:gd name="connsiteX37" fmla="*/ 485775 w 519113"/>
                <a:gd name="connsiteY37" fmla="*/ 985838 h 1031082"/>
                <a:gd name="connsiteX38" fmla="*/ 500063 w 519113"/>
                <a:gd name="connsiteY38" fmla="*/ 962025 h 1031082"/>
                <a:gd name="connsiteX39" fmla="*/ 511969 w 519113"/>
                <a:gd name="connsiteY39" fmla="*/ 928688 h 1031082"/>
                <a:gd name="connsiteX40" fmla="*/ 519113 w 519113"/>
                <a:gd name="connsiteY40" fmla="*/ 892969 h 1031082"/>
                <a:gd name="connsiteX41" fmla="*/ 495300 w 519113"/>
                <a:gd name="connsiteY41" fmla="*/ 754857 h 1031082"/>
                <a:gd name="connsiteX42" fmla="*/ 452438 w 519113"/>
                <a:gd name="connsiteY42" fmla="*/ 531019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3" h="1031082">
                  <a:moveTo>
                    <a:pt x="452438" y="531019"/>
                  </a:moveTo>
                  <a:lnTo>
                    <a:pt x="431006" y="416719"/>
                  </a:lnTo>
                  <a:lnTo>
                    <a:pt x="395288" y="259557"/>
                  </a:lnTo>
                  <a:lnTo>
                    <a:pt x="376238" y="173832"/>
                  </a:lnTo>
                  <a:lnTo>
                    <a:pt x="247650" y="66675"/>
                  </a:lnTo>
                  <a:lnTo>
                    <a:pt x="204788" y="47625"/>
                  </a:lnTo>
                  <a:lnTo>
                    <a:pt x="133350" y="21432"/>
                  </a:lnTo>
                  <a:lnTo>
                    <a:pt x="80963" y="7144"/>
                  </a:lnTo>
                  <a:lnTo>
                    <a:pt x="59531" y="0"/>
                  </a:lnTo>
                  <a:lnTo>
                    <a:pt x="38100" y="0"/>
                  </a:lnTo>
                  <a:lnTo>
                    <a:pt x="23813" y="0"/>
                  </a:lnTo>
                  <a:lnTo>
                    <a:pt x="7144" y="4763"/>
                  </a:lnTo>
                  <a:lnTo>
                    <a:pt x="0" y="14288"/>
                  </a:lnTo>
                  <a:lnTo>
                    <a:pt x="0" y="23813"/>
                  </a:lnTo>
                  <a:lnTo>
                    <a:pt x="7144" y="45244"/>
                  </a:lnTo>
                  <a:lnTo>
                    <a:pt x="28575" y="64294"/>
                  </a:lnTo>
                  <a:lnTo>
                    <a:pt x="61913" y="88107"/>
                  </a:lnTo>
                  <a:lnTo>
                    <a:pt x="100013" y="123825"/>
                  </a:lnTo>
                  <a:lnTo>
                    <a:pt x="135731" y="166688"/>
                  </a:lnTo>
                  <a:lnTo>
                    <a:pt x="169069" y="219075"/>
                  </a:lnTo>
                  <a:lnTo>
                    <a:pt x="195263" y="280988"/>
                  </a:lnTo>
                  <a:lnTo>
                    <a:pt x="204788" y="314325"/>
                  </a:lnTo>
                  <a:lnTo>
                    <a:pt x="230981" y="469107"/>
                  </a:lnTo>
                  <a:lnTo>
                    <a:pt x="264319" y="681038"/>
                  </a:lnTo>
                  <a:lnTo>
                    <a:pt x="292894" y="890588"/>
                  </a:lnTo>
                  <a:lnTo>
                    <a:pt x="295275" y="916782"/>
                  </a:lnTo>
                  <a:lnTo>
                    <a:pt x="307181" y="952500"/>
                  </a:lnTo>
                  <a:lnTo>
                    <a:pt x="319088" y="973932"/>
                  </a:lnTo>
                  <a:lnTo>
                    <a:pt x="338138" y="995363"/>
                  </a:lnTo>
                  <a:lnTo>
                    <a:pt x="359569" y="1012032"/>
                  </a:lnTo>
                  <a:lnTo>
                    <a:pt x="381000" y="1023938"/>
                  </a:lnTo>
                  <a:lnTo>
                    <a:pt x="397669" y="1028700"/>
                  </a:lnTo>
                  <a:lnTo>
                    <a:pt x="411956" y="1031082"/>
                  </a:lnTo>
                  <a:lnTo>
                    <a:pt x="428625" y="1031082"/>
                  </a:lnTo>
                  <a:lnTo>
                    <a:pt x="447675" y="1023938"/>
                  </a:lnTo>
                  <a:lnTo>
                    <a:pt x="464344" y="1012032"/>
                  </a:lnTo>
                  <a:lnTo>
                    <a:pt x="473869" y="1002507"/>
                  </a:lnTo>
                  <a:lnTo>
                    <a:pt x="485775" y="985838"/>
                  </a:lnTo>
                  <a:lnTo>
                    <a:pt x="500063" y="962025"/>
                  </a:lnTo>
                  <a:lnTo>
                    <a:pt x="511969" y="928688"/>
                  </a:lnTo>
                  <a:lnTo>
                    <a:pt x="519113" y="892969"/>
                  </a:lnTo>
                  <a:lnTo>
                    <a:pt x="495300" y="754857"/>
                  </a:lnTo>
                  <a:lnTo>
                    <a:pt x="45243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B9B39DF4-319E-4D79-945C-8C4457A0151B}"/>
                </a:ext>
              </a:extLst>
            </p:cNvPr>
            <p:cNvSpPr/>
            <p:nvPr/>
          </p:nvSpPr>
          <p:spPr>
            <a:xfrm>
              <a:off x="4367213" y="4329113"/>
              <a:ext cx="485775" cy="841375"/>
            </a:xfrm>
            <a:custGeom>
              <a:avLst/>
              <a:gdLst>
                <a:gd name="connsiteX0" fmla="*/ 176212 w 485775"/>
                <a:gd name="connsiteY0" fmla="*/ 457200 h 840581"/>
                <a:gd name="connsiteX1" fmla="*/ 145256 w 485775"/>
                <a:gd name="connsiteY1" fmla="*/ 366712 h 840581"/>
                <a:gd name="connsiteX2" fmla="*/ 90487 w 485775"/>
                <a:gd name="connsiteY2" fmla="*/ 235743 h 840581"/>
                <a:gd name="connsiteX3" fmla="*/ 45243 w 485775"/>
                <a:gd name="connsiteY3" fmla="*/ 135731 h 840581"/>
                <a:gd name="connsiteX4" fmla="*/ 2381 w 485775"/>
                <a:gd name="connsiteY4" fmla="*/ 47625 h 840581"/>
                <a:gd name="connsiteX5" fmla="*/ 0 w 485775"/>
                <a:gd name="connsiteY5" fmla="*/ 28575 h 840581"/>
                <a:gd name="connsiteX6" fmla="*/ 0 w 485775"/>
                <a:gd name="connsiteY6" fmla="*/ 14287 h 840581"/>
                <a:gd name="connsiteX7" fmla="*/ 4762 w 485775"/>
                <a:gd name="connsiteY7" fmla="*/ 4762 h 840581"/>
                <a:gd name="connsiteX8" fmla="*/ 9525 w 485775"/>
                <a:gd name="connsiteY8" fmla="*/ 2381 h 840581"/>
                <a:gd name="connsiteX9" fmla="*/ 14287 w 485775"/>
                <a:gd name="connsiteY9" fmla="*/ 0 h 840581"/>
                <a:gd name="connsiteX10" fmla="*/ 23812 w 485775"/>
                <a:gd name="connsiteY10" fmla="*/ 0 h 840581"/>
                <a:gd name="connsiteX11" fmla="*/ 45243 w 485775"/>
                <a:gd name="connsiteY11" fmla="*/ 11906 h 840581"/>
                <a:gd name="connsiteX12" fmla="*/ 142875 w 485775"/>
                <a:gd name="connsiteY12" fmla="*/ 100012 h 840581"/>
                <a:gd name="connsiteX13" fmla="*/ 259556 w 485775"/>
                <a:gd name="connsiteY13" fmla="*/ 214312 h 840581"/>
                <a:gd name="connsiteX14" fmla="*/ 350043 w 485775"/>
                <a:gd name="connsiteY14" fmla="*/ 316706 h 840581"/>
                <a:gd name="connsiteX15" fmla="*/ 404812 w 485775"/>
                <a:gd name="connsiteY15" fmla="*/ 388143 h 840581"/>
                <a:gd name="connsiteX16" fmla="*/ 452437 w 485775"/>
                <a:gd name="connsiteY16" fmla="*/ 457200 h 840581"/>
                <a:gd name="connsiteX17" fmla="*/ 466725 w 485775"/>
                <a:gd name="connsiteY17" fmla="*/ 481012 h 840581"/>
                <a:gd name="connsiteX18" fmla="*/ 471487 w 485775"/>
                <a:gd name="connsiteY18" fmla="*/ 500062 h 840581"/>
                <a:gd name="connsiteX19" fmla="*/ 481012 w 485775"/>
                <a:gd name="connsiteY19" fmla="*/ 557212 h 840581"/>
                <a:gd name="connsiteX20" fmla="*/ 485775 w 485775"/>
                <a:gd name="connsiteY20" fmla="*/ 628650 h 840581"/>
                <a:gd name="connsiteX21" fmla="*/ 481012 w 485775"/>
                <a:gd name="connsiteY21" fmla="*/ 681037 h 840581"/>
                <a:gd name="connsiteX22" fmla="*/ 466725 w 485775"/>
                <a:gd name="connsiteY22" fmla="*/ 738187 h 840581"/>
                <a:gd name="connsiteX23" fmla="*/ 447675 w 485775"/>
                <a:gd name="connsiteY23" fmla="*/ 788193 h 840581"/>
                <a:gd name="connsiteX24" fmla="*/ 431006 w 485775"/>
                <a:gd name="connsiteY24" fmla="*/ 812006 h 840581"/>
                <a:gd name="connsiteX25" fmla="*/ 400050 w 485775"/>
                <a:gd name="connsiteY25" fmla="*/ 833437 h 840581"/>
                <a:gd name="connsiteX26" fmla="*/ 371475 w 485775"/>
                <a:gd name="connsiteY26" fmla="*/ 840581 h 840581"/>
                <a:gd name="connsiteX27" fmla="*/ 352425 w 485775"/>
                <a:gd name="connsiteY27" fmla="*/ 840581 h 840581"/>
                <a:gd name="connsiteX28" fmla="*/ 328612 w 485775"/>
                <a:gd name="connsiteY28" fmla="*/ 833437 h 840581"/>
                <a:gd name="connsiteX29" fmla="*/ 304800 w 485775"/>
                <a:gd name="connsiteY29" fmla="*/ 814387 h 840581"/>
                <a:gd name="connsiteX30" fmla="*/ 290512 w 485775"/>
                <a:gd name="connsiteY30" fmla="*/ 795337 h 840581"/>
                <a:gd name="connsiteX31" fmla="*/ 264318 w 485775"/>
                <a:gd name="connsiteY31" fmla="*/ 745331 h 840581"/>
                <a:gd name="connsiteX32" fmla="*/ 235743 w 485775"/>
                <a:gd name="connsiteY32" fmla="*/ 678656 h 840581"/>
                <a:gd name="connsiteX33" fmla="*/ 216693 w 485775"/>
                <a:gd name="connsiteY33" fmla="*/ 623887 h 840581"/>
                <a:gd name="connsiteX34" fmla="*/ 202406 w 485775"/>
                <a:gd name="connsiteY34" fmla="*/ 571500 h 840581"/>
                <a:gd name="connsiteX35" fmla="*/ 176212 w 485775"/>
                <a:gd name="connsiteY35" fmla="*/ 45720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5775" h="840581">
                  <a:moveTo>
                    <a:pt x="176212" y="457200"/>
                  </a:moveTo>
                  <a:lnTo>
                    <a:pt x="145256" y="366712"/>
                  </a:lnTo>
                  <a:lnTo>
                    <a:pt x="90487" y="235743"/>
                  </a:lnTo>
                  <a:lnTo>
                    <a:pt x="45243" y="135731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9525" y="2381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45243" y="11906"/>
                  </a:lnTo>
                  <a:lnTo>
                    <a:pt x="142875" y="100012"/>
                  </a:lnTo>
                  <a:lnTo>
                    <a:pt x="259556" y="214312"/>
                  </a:lnTo>
                  <a:lnTo>
                    <a:pt x="350043" y="316706"/>
                  </a:lnTo>
                  <a:lnTo>
                    <a:pt x="404812" y="388143"/>
                  </a:lnTo>
                  <a:lnTo>
                    <a:pt x="452437" y="457200"/>
                  </a:lnTo>
                  <a:lnTo>
                    <a:pt x="466725" y="481012"/>
                  </a:lnTo>
                  <a:lnTo>
                    <a:pt x="471487" y="500062"/>
                  </a:lnTo>
                  <a:lnTo>
                    <a:pt x="481012" y="557212"/>
                  </a:lnTo>
                  <a:lnTo>
                    <a:pt x="485775" y="628650"/>
                  </a:lnTo>
                  <a:lnTo>
                    <a:pt x="481012" y="681037"/>
                  </a:lnTo>
                  <a:lnTo>
                    <a:pt x="466725" y="738187"/>
                  </a:lnTo>
                  <a:lnTo>
                    <a:pt x="447675" y="788193"/>
                  </a:lnTo>
                  <a:lnTo>
                    <a:pt x="431006" y="812006"/>
                  </a:lnTo>
                  <a:lnTo>
                    <a:pt x="400050" y="833437"/>
                  </a:lnTo>
                  <a:lnTo>
                    <a:pt x="371475" y="840581"/>
                  </a:lnTo>
                  <a:lnTo>
                    <a:pt x="352425" y="840581"/>
                  </a:lnTo>
                  <a:lnTo>
                    <a:pt x="328612" y="833437"/>
                  </a:lnTo>
                  <a:lnTo>
                    <a:pt x="304800" y="814387"/>
                  </a:lnTo>
                  <a:lnTo>
                    <a:pt x="290512" y="795337"/>
                  </a:lnTo>
                  <a:lnTo>
                    <a:pt x="264318" y="745331"/>
                  </a:lnTo>
                  <a:lnTo>
                    <a:pt x="235743" y="678656"/>
                  </a:lnTo>
                  <a:lnTo>
                    <a:pt x="216693" y="623887"/>
                  </a:lnTo>
                  <a:lnTo>
                    <a:pt x="202406" y="571500"/>
                  </a:lnTo>
                  <a:lnTo>
                    <a:pt x="176212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710F1454-0801-43B7-947D-69A535270B69}"/>
                </a:ext>
              </a:extLst>
            </p:cNvPr>
            <p:cNvSpPr/>
            <p:nvPr/>
          </p:nvSpPr>
          <p:spPr>
            <a:xfrm>
              <a:off x="2609850" y="4443413"/>
              <a:ext cx="817563" cy="1233487"/>
            </a:xfrm>
            <a:custGeom>
              <a:avLst/>
              <a:gdLst>
                <a:gd name="connsiteX0" fmla="*/ 678656 w 816769"/>
                <a:gd name="connsiteY0" fmla="*/ 414337 h 1233487"/>
                <a:gd name="connsiteX1" fmla="*/ 604838 w 816769"/>
                <a:gd name="connsiteY1" fmla="*/ 540543 h 1233487"/>
                <a:gd name="connsiteX2" fmla="*/ 519113 w 816769"/>
                <a:gd name="connsiteY2" fmla="*/ 673893 h 1233487"/>
                <a:gd name="connsiteX3" fmla="*/ 426244 w 816769"/>
                <a:gd name="connsiteY3" fmla="*/ 804862 h 1233487"/>
                <a:gd name="connsiteX4" fmla="*/ 340519 w 816769"/>
                <a:gd name="connsiteY4" fmla="*/ 919162 h 1233487"/>
                <a:gd name="connsiteX5" fmla="*/ 247650 w 816769"/>
                <a:gd name="connsiteY5" fmla="*/ 1023937 h 1233487"/>
                <a:gd name="connsiteX6" fmla="*/ 142875 w 816769"/>
                <a:gd name="connsiteY6" fmla="*/ 1135856 h 1233487"/>
                <a:gd name="connsiteX7" fmla="*/ 64294 w 816769"/>
                <a:gd name="connsiteY7" fmla="*/ 1214437 h 1233487"/>
                <a:gd name="connsiteX8" fmla="*/ 40481 w 816769"/>
                <a:gd name="connsiteY8" fmla="*/ 1228725 h 1233487"/>
                <a:gd name="connsiteX9" fmla="*/ 19050 w 816769"/>
                <a:gd name="connsiteY9" fmla="*/ 1233487 h 1233487"/>
                <a:gd name="connsiteX10" fmla="*/ 7144 w 816769"/>
                <a:gd name="connsiteY10" fmla="*/ 1228725 h 1233487"/>
                <a:gd name="connsiteX11" fmla="*/ 0 w 816769"/>
                <a:gd name="connsiteY11" fmla="*/ 1214437 h 1233487"/>
                <a:gd name="connsiteX12" fmla="*/ 11906 w 816769"/>
                <a:gd name="connsiteY12" fmla="*/ 1171575 h 1233487"/>
                <a:gd name="connsiteX13" fmla="*/ 97631 w 816769"/>
                <a:gd name="connsiteY13" fmla="*/ 1031081 h 1233487"/>
                <a:gd name="connsiteX14" fmla="*/ 209550 w 816769"/>
                <a:gd name="connsiteY14" fmla="*/ 845343 h 1233487"/>
                <a:gd name="connsiteX15" fmla="*/ 307181 w 816769"/>
                <a:gd name="connsiteY15" fmla="*/ 683418 h 1233487"/>
                <a:gd name="connsiteX16" fmla="*/ 376238 w 816769"/>
                <a:gd name="connsiteY16" fmla="*/ 557212 h 1233487"/>
                <a:gd name="connsiteX17" fmla="*/ 416719 w 816769"/>
                <a:gd name="connsiteY17" fmla="*/ 483393 h 1233487"/>
                <a:gd name="connsiteX18" fmla="*/ 438150 w 816769"/>
                <a:gd name="connsiteY18" fmla="*/ 435768 h 1233487"/>
                <a:gd name="connsiteX19" fmla="*/ 457200 w 816769"/>
                <a:gd name="connsiteY19" fmla="*/ 378618 h 1233487"/>
                <a:gd name="connsiteX20" fmla="*/ 471488 w 816769"/>
                <a:gd name="connsiteY20" fmla="*/ 326231 h 1233487"/>
                <a:gd name="connsiteX21" fmla="*/ 478631 w 816769"/>
                <a:gd name="connsiteY21" fmla="*/ 283368 h 1233487"/>
                <a:gd name="connsiteX22" fmla="*/ 483394 w 816769"/>
                <a:gd name="connsiteY22" fmla="*/ 240506 h 1233487"/>
                <a:gd name="connsiteX23" fmla="*/ 481013 w 816769"/>
                <a:gd name="connsiteY23" fmla="*/ 226218 h 1233487"/>
                <a:gd name="connsiteX24" fmla="*/ 476250 w 816769"/>
                <a:gd name="connsiteY24" fmla="*/ 195262 h 1233487"/>
                <a:gd name="connsiteX25" fmla="*/ 464344 w 816769"/>
                <a:gd name="connsiteY25" fmla="*/ 164306 h 1233487"/>
                <a:gd name="connsiteX26" fmla="*/ 442913 w 816769"/>
                <a:gd name="connsiteY26" fmla="*/ 123825 h 1233487"/>
                <a:gd name="connsiteX27" fmla="*/ 414338 w 816769"/>
                <a:gd name="connsiteY27" fmla="*/ 88106 h 1233487"/>
                <a:gd name="connsiteX28" fmla="*/ 385763 w 816769"/>
                <a:gd name="connsiteY28" fmla="*/ 47625 h 1233487"/>
                <a:gd name="connsiteX29" fmla="*/ 381000 w 816769"/>
                <a:gd name="connsiteY29" fmla="*/ 26193 h 1233487"/>
                <a:gd name="connsiteX30" fmla="*/ 381000 w 816769"/>
                <a:gd name="connsiteY30" fmla="*/ 9525 h 1233487"/>
                <a:gd name="connsiteX31" fmla="*/ 385763 w 816769"/>
                <a:gd name="connsiteY31" fmla="*/ 2381 h 1233487"/>
                <a:gd name="connsiteX32" fmla="*/ 395288 w 816769"/>
                <a:gd name="connsiteY32" fmla="*/ 0 h 1233487"/>
                <a:gd name="connsiteX33" fmla="*/ 419100 w 816769"/>
                <a:gd name="connsiteY33" fmla="*/ 4762 h 1233487"/>
                <a:gd name="connsiteX34" fmla="*/ 442913 w 816769"/>
                <a:gd name="connsiteY34" fmla="*/ 14287 h 1233487"/>
                <a:gd name="connsiteX35" fmla="*/ 495300 w 816769"/>
                <a:gd name="connsiteY35" fmla="*/ 28575 h 1233487"/>
                <a:gd name="connsiteX36" fmla="*/ 581025 w 816769"/>
                <a:gd name="connsiteY36" fmla="*/ 57150 h 1233487"/>
                <a:gd name="connsiteX37" fmla="*/ 657225 w 816769"/>
                <a:gd name="connsiteY37" fmla="*/ 92868 h 1233487"/>
                <a:gd name="connsiteX38" fmla="*/ 723900 w 816769"/>
                <a:gd name="connsiteY38" fmla="*/ 138112 h 1233487"/>
                <a:gd name="connsiteX39" fmla="*/ 771525 w 816769"/>
                <a:gd name="connsiteY39" fmla="*/ 180975 h 1233487"/>
                <a:gd name="connsiteX40" fmla="*/ 797719 w 816769"/>
                <a:gd name="connsiteY40" fmla="*/ 207168 h 1233487"/>
                <a:gd name="connsiteX41" fmla="*/ 809625 w 816769"/>
                <a:gd name="connsiteY41" fmla="*/ 228600 h 1233487"/>
                <a:gd name="connsiteX42" fmla="*/ 814388 w 816769"/>
                <a:gd name="connsiteY42" fmla="*/ 242887 h 1233487"/>
                <a:gd name="connsiteX43" fmla="*/ 816769 w 816769"/>
                <a:gd name="connsiteY43" fmla="*/ 259556 h 1233487"/>
                <a:gd name="connsiteX44" fmla="*/ 816769 w 816769"/>
                <a:gd name="connsiteY44" fmla="*/ 276225 h 1233487"/>
                <a:gd name="connsiteX45" fmla="*/ 809625 w 816769"/>
                <a:gd name="connsiteY45" fmla="*/ 290512 h 1233487"/>
                <a:gd name="connsiteX46" fmla="*/ 792956 w 816769"/>
                <a:gd name="connsiteY46" fmla="*/ 309562 h 1233487"/>
                <a:gd name="connsiteX47" fmla="*/ 766763 w 816769"/>
                <a:gd name="connsiteY47" fmla="*/ 319087 h 1233487"/>
                <a:gd name="connsiteX48" fmla="*/ 740569 w 816769"/>
                <a:gd name="connsiteY48" fmla="*/ 326231 h 1233487"/>
                <a:gd name="connsiteX49" fmla="*/ 728663 w 816769"/>
                <a:gd name="connsiteY49" fmla="*/ 328612 h 1233487"/>
                <a:gd name="connsiteX50" fmla="*/ 678656 w 816769"/>
                <a:gd name="connsiteY50" fmla="*/ 414337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16769" h="1233487">
                  <a:moveTo>
                    <a:pt x="678656" y="414337"/>
                  </a:moveTo>
                  <a:lnTo>
                    <a:pt x="604838" y="540543"/>
                  </a:lnTo>
                  <a:lnTo>
                    <a:pt x="519113" y="673893"/>
                  </a:lnTo>
                  <a:lnTo>
                    <a:pt x="426244" y="804862"/>
                  </a:lnTo>
                  <a:lnTo>
                    <a:pt x="340519" y="919162"/>
                  </a:lnTo>
                  <a:lnTo>
                    <a:pt x="247650" y="1023937"/>
                  </a:lnTo>
                  <a:lnTo>
                    <a:pt x="142875" y="1135856"/>
                  </a:lnTo>
                  <a:lnTo>
                    <a:pt x="64294" y="1214437"/>
                  </a:lnTo>
                  <a:lnTo>
                    <a:pt x="40481" y="1228725"/>
                  </a:lnTo>
                  <a:lnTo>
                    <a:pt x="19050" y="1233487"/>
                  </a:lnTo>
                  <a:lnTo>
                    <a:pt x="7144" y="1228725"/>
                  </a:lnTo>
                  <a:lnTo>
                    <a:pt x="0" y="1214437"/>
                  </a:lnTo>
                  <a:lnTo>
                    <a:pt x="11906" y="1171575"/>
                  </a:lnTo>
                  <a:lnTo>
                    <a:pt x="97631" y="1031081"/>
                  </a:lnTo>
                  <a:lnTo>
                    <a:pt x="209550" y="845343"/>
                  </a:lnTo>
                  <a:lnTo>
                    <a:pt x="307181" y="683418"/>
                  </a:lnTo>
                  <a:lnTo>
                    <a:pt x="376238" y="557212"/>
                  </a:lnTo>
                  <a:lnTo>
                    <a:pt x="416719" y="483393"/>
                  </a:lnTo>
                  <a:lnTo>
                    <a:pt x="438150" y="435768"/>
                  </a:lnTo>
                  <a:lnTo>
                    <a:pt x="457200" y="378618"/>
                  </a:lnTo>
                  <a:lnTo>
                    <a:pt x="471488" y="326231"/>
                  </a:lnTo>
                  <a:lnTo>
                    <a:pt x="478631" y="283368"/>
                  </a:lnTo>
                  <a:lnTo>
                    <a:pt x="483394" y="240506"/>
                  </a:lnTo>
                  <a:lnTo>
                    <a:pt x="481013" y="226218"/>
                  </a:lnTo>
                  <a:lnTo>
                    <a:pt x="476250" y="195262"/>
                  </a:lnTo>
                  <a:lnTo>
                    <a:pt x="464344" y="164306"/>
                  </a:lnTo>
                  <a:lnTo>
                    <a:pt x="442913" y="123825"/>
                  </a:lnTo>
                  <a:lnTo>
                    <a:pt x="414338" y="88106"/>
                  </a:lnTo>
                  <a:lnTo>
                    <a:pt x="385763" y="47625"/>
                  </a:lnTo>
                  <a:lnTo>
                    <a:pt x="381000" y="26193"/>
                  </a:lnTo>
                  <a:lnTo>
                    <a:pt x="381000" y="9525"/>
                  </a:lnTo>
                  <a:lnTo>
                    <a:pt x="385763" y="2381"/>
                  </a:lnTo>
                  <a:lnTo>
                    <a:pt x="395288" y="0"/>
                  </a:lnTo>
                  <a:lnTo>
                    <a:pt x="419100" y="4762"/>
                  </a:lnTo>
                  <a:lnTo>
                    <a:pt x="442913" y="14287"/>
                  </a:lnTo>
                  <a:lnTo>
                    <a:pt x="495300" y="28575"/>
                  </a:lnTo>
                  <a:lnTo>
                    <a:pt x="581025" y="57150"/>
                  </a:lnTo>
                  <a:lnTo>
                    <a:pt x="657225" y="92868"/>
                  </a:lnTo>
                  <a:lnTo>
                    <a:pt x="723900" y="138112"/>
                  </a:lnTo>
                  <a:lnTo>
                    <a:pt x="771525" y="180975"/>
                  </a:lnTo>
                  <a:lnTo>
                    <a:pt x="797719" y="207168"/>
                  </a:lnTo>
                  <a:lnTo>
                    <a:pt x="809625" y="228600"/>
                  </a:lnTo>
                  <a:lnTo>
                    <a:pt x="814388" y="242887"/>
                  </a:lnTo>
                  <a:lnTo>
                    <a:pt x="816769" y="259556"/>
                  </a:lnTo>
                  <a:lnTo>
                    <a:pt x="816769" y="276225"/>
                  </a:lnTo>
                  <a:lnTo>
                    <a:pt x="809625" y="290512"/>
                  </a:lnTo>
                  <a:lnTo>
                    <a:pt x="792956" y="309562"/>
                  </a:lnTo>
                  <a:lnTo>
                    <a:pt x="766763" y="319087"/>
                  </a:lnTo>
                  <a:lnTo>
                    <a:pt x="740569" y="326231"/>
                  </a:lnTo>
                  <a:lnTo>
                    <a:pt x="728663" y="328612"/>
                  </a:lnTo>
                  <a:lnTo>
                    <a:pt x="6786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29417251-2F47-42A0-8D0A-D1CEC365CFBD}"/>
                </a:ext>
              </a:extLst>
            </p:cNvPr>
            <p:cNvSpPr/>
            <p:nvPr/>
          </p:nvSpPr>
          <p:spPr>
            <a:xfrm>
              <a:off x="6296025" y="1741488"/>
              <a:ext cx="661988" cy="815975"/>
            </a:xfrm>
            <a:custGeom>
              <a:avLst/>
              <a:gdLst>
                <a:gd name="connsiteX0" fmla="*/ 338138 w 661988"/>
                <a:gd name="connsiteY0" fmla="*/ 497681 h 816769"/>
                <a:gd name="connsiteX1" fmla="*/ 292894 w 661988"/>
                <a:gd name="connsiteY1" fmla="*/ 407194 h 816769"/>
                <a:gd name="connsiteX2" fmla="*/ 257175 w 661988"/>
                <a:gd name="connsiteY2" fmla="*/ 345281 h 816769"/>
                <a:gd name="connsiteX3" fmla="*/ 223838 w 661988"/>
                <a:gd name="connsiteY3" fmla="*/ 290512 h 816769"/>
                <a:gd name="connsiteX4" fmla="*/ 188119 w 661988"/>
                <a:gd name="connsiteY4" fmla="*/ 235744 h 816769"/>
                <a:gd name="connsiteX5" fmla="*/ 150019 w 661988"/>
                <a:gd name="connsiteY5" fmla="*/ 185737 h 816769"/>
                <a:gd name="connsiteX6" fmla="*/ 114300 w 661988"/>
                <a:gd name="connsiteY6" fmla="*/ 142875 h 816769"/>
                <a:gd name="connsiteX7" fmla="*/ 66675 w 661988"/>
                <a:gd name="connsiteY7" fmla="*/ 92869 h 816769"/>
                <a:gd name="connsiteX8" fmla="*/ 23813 w 661988"/>
                <a:gd name="connsiteY8" fmla="*/ 52387 h 816769"/>
                <a:gd name="connsiteX9" fmla="*/ 7144 w 661988"/>
                <a:gd name="connsiteY9" fmla="*/ 33337 h 816769"/>
                <a:gd name="connsiteX10" fmla="*/ 0 w 661988"/>
                <a:gd name="connsiteY10" fmla="*/ 19050 h 816769"/>
                <a:gd name="connsiteX11" fmla="*/ 0 w 661988"/>
                <a:gd name="connsiteY11" fmla="*/ 7144 h 816769"/>
                <a:gd name="connsiteX12" fmla="*/ 9525 w 661988"/>
                <a:gd name="connsiteY12" fmla="*/ 0 h 816769"/>
                <a:gd name="connsiteX13" fmla="*/ 26194 w 661988"/>
                <a:gd name="connsiteY13" fmla="*/ 2381 h 816769"/>
                <a:gd name="connsiteX14" fmla="*/ 71438 w 661988"/>
                <a:gd name="connsiteY14" fmla="*/ 21431 h 816769"/>
                <a:gd name="connsiteX15" fmla="*/ 188119 w 661988"/>
                <a:gd name="connsiteY15" fmla="*/ 83344 h 816769"/>
                <a:gd name="connsiteX16" fmla="*/ 311944 w 661988"/>
                <a:gd name="connsiteY16" fmla="*/ 161925 h 816769"/>
                <a:gd name="connsiteX17" fmla="*/ 373856 w 661988"/>
                <a:gd name="connsiteY17" fmla="*/ 204787 h 816769"/>
                <a:gd name="connsiteX18" fmla="*/ 445294 w 661988"/>
                <a:gd name="connsiteY18" fmla="*/ 257175 h 816769"/>
                <a:gd name="connsiteX19" fmla="*/ 490538 w 661988"/>
                <a:gd name="connsiteY19" fmla="*/ 290512 h 816769"/>
                <a:gd name="connsiteX20" fmla="*/ 542925 w 661988"/>
                <a:gd name="connsiteY20" fmla="*/ 338137 h 816769"/>
                <a:gd name="connsiteX21" fmla="*/ 578644 w 661988"/>
                <a:gd name="connsiteY21" fmla="*/ 381000 h 816769"/>
                <a:gd name="connsiteX22" fmla="*/ 604838 w 661988"/>
                <a:gd name="connsiteY22" fmla="*/ 419100 h 816769"/>
                <a:gd name="connsiteX23" fmla="*/ 628650 w 661988"/>
                <a:gd name="connsiteY23" fmla="*/ 464344 h 816769"/>
                <a:gd name="connsiteX24" fmla="*/ 650081 w 661988"/>
                <a:gd name="connsiteY24" fmla="*/ 531019 h 816769"/>
                <a:gd name="connsiteX25" fmla="*/ 659606 w 661988"/>
                <a:gd name="connsiteY25" fmla="*/ 590550 h 816769"/>
                <a:gd name="connsiteX26" fmla="*/ 661988 w 661988"/>
                <a:gd name="connsiteY26" fmla="*/ 638175 h 816769"/>
                <a:gd name="connsiteX27" fmla="*/ 657225 w 661988"/>
                <a:gd name="connsiteY27" fmla="*/ 683419 h 816769"/>
                <a:gd name="connsiteX28" fmla="*/ 650081 w 661988"/>
                <a:gd name="connsiteY28" fmla="*/ 719137 h 816769"/>
                <a:gd name="connsiteX29" fmla="*/ 635794 w 661988"/>
                <a:gd name="connsiteY29" fmla="*/ 752475 h 816769"/>
                <a:gd name="connsiteX30" fmla="*/ 616744 w 661988"/>
                <a:gd name="connsiteY30" fmla="*/ 778669 h 816769"/>
                <a:gd name="connsiteX31" fmla="*/ 597694 w 661988"/>
                <a:gd name="connsiteY31" fmla="*/ 795337 h 816769"/>
                <a:gd name="connsiteX32" fmla="*/ 571500 w 661988"/>
                <a:gd name="connsiteY32" fmla="*/ 809625 h 816769"/>
                <a:gd name="connsiteX33" fmla="*/ 550069 w 661988"/>
                <a:gd name="connsiteY33" fmla="*/ 816769 h 816769"/>
                <a:gd name="connsiteX34" fmla="*/ 533400 w 661988"/>
                <a:gd name="connsiteY34" fmla="*/ 816769 h 816769"/>
                <a:gd name="connsiteX35" fmla="*/ 500063 w 661988"/>
                <a:gd name="connsiteY35" fmla="*/ 809625 h 816769"/>
                <a:gd name="connsiteX36" fmla="*/ 473869 w 661988"/>
                <a:gd name="connsiteY36" fmla="*/ 795337 h 816769"/>
                <a:gd name="connsiteX37" fmla="*/ 454819 w 661988"/>
                <a:gd name="connsiteY37" fmla="*/ 773906 h 816769"/>
                <a:gd name="connsiteX38" fmla="*/ 445294 w 661988"/>
                <a:gd name="connsiteY38" fmla="*/ 750094 h 816769"/>
                <a:gd name="connsiteX39" fmla="*/ 423863 w 661988"/>
                <a:gd name="connsiteY39" fmla="*/ 695325 h 816769"/>
                <a:gd name="connsiteX40" fmla="*/ 338138 w 661988"/>
                <a:gd name="connsiteY40" fmla="*/ 497681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8" h="816769">
                  <a:moveTo>
                    <a:pt x="338138" y="497681"/>
                  </a:moveTo>
                  <a:lnTo>
                    <a:pt x="292894" y="407194"/>
                  </a:lnTo>
                  <a:lnTo>
                    <a:pt x="257175" y="345281"/>
                  </a:lnTo>
                  <a:lnTo>
                    <a:pt x="223838" y="290512"/>
                  </a:lnTo>
                  <a:lnTo>
                    <a:pt x="188119" y="235744"/>
                  </a:lnTo>
                  <a:lnTo>
                    <a:pt x="150019" y="185737"/>
                  </a:lnTo>
                  <a:lnTo>
                    <a:pt x="114300" y="142875"/>
                  </a:lnTo>
                  <a:lnTo>
                    <a:pt x="66675" y="92869"/>
                  </a:lnTo>
                  <a:lnTo>
                    <a:pt x="23813" y="52387"/>
                  </a:lnTo>
                  <a:lnTo>
                    <a:pt x="7144" y="33337"/>
                  </a:lnTo>
                  <a:lnTo>
                    <a:pt x="0" y="19050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2381"/>
                  </a:lnTo>
                  <a:lnTo>
                    <a:pt x="71438" y="21431"/>
                  </a:lnTo>
                  <a:lnTo>
                    <a:pt x="188119" y="83344"/>
                  </a:lnTo>
                  <a:lnTo>
                    <a:pt x="311944" y="161925"/>
                  </a:lnTo>
                  <a:lnTo>
                    <a:pt x="373856" y="204787"/>
                  </a:lnTo>
                  <a:lnTo>
                    <a:pt x="445294" y="257175"/>
                  </a:lnTo>
                  <a:lnTo>
                    <a:pt x="490538" y="290512"/>
                  </a:lnTo>
                  <a:lnTo>
                    <a:pt x="542925" y="338137"/>
                  </a:lnTo>
                  <a:lnTo>
                    <a:pt x="578644" y="381000"/>
                  </a:lnTo>
                  <a:lnTo>
                    <a:pt x="604838" y="419100"/>
                  </a:lnTo>
                  <a:lnTo>
                    <a:pt x="628650" y="464344"/>
                  </a:lnTo>
                  <a:lnTo>
                    <a:pt x="650081" y="531019"/>
                  </a:lnTo>
                  <a:lnTo>
                    <a:pt x="659606" y="590550"/>
                  </a:lnTo>
                  <a:lnTo>
                    <a:pt x="661988" y="638175"/>
                  </a:lnTo>
                  <a:lnTo>
                    <a:pt x="657225" y="683419"/>
                  </a:lnTo>
                  <a:lnTo>
                    <a:pt x="650081" y="719137"/>
                  </a:lnTo>
                  <a:lnTo>
                    <a:pt x="635794" y="752475"/>
                  </a:lnTo>
                  <a:lnTo>
                    <a:pt x="616744" y="778669"/>
                  </a:lnTo>
                  <a:lnTo>
                    <a:pt x="597694" y="795337"/>
                  </a:lnTo>
                  <a:lnTo>
                    <a:pt x="571500" y="809625"/>
                  </a:lnTo>
                  <a:lnTo>
                    <a:pt x="550069" y="816769"/>
                  </a:lnTo>
                  <a:lnTo>
                    <a:pt x="533400" y="816769"/>
                  </a:lnTo>
                  <a:lnTo>
                    <a:pt x="500063" y="809625"/>
                  </a:lnTo>
                  <a:lnTo>
                    <a:pt x="473869" y="795337"/>
                  </a:lnTo>
                  <a:lnTo>
                    <a:pt x="454819" y="773906"/>
                  </a:lnTo>
                  <a:lnTo>
                    <a:pt x="445294" y="750094"/>
                  </a:lnTo>
                  <a:lnTo>
                    <a:pt x="423863" y="695325"/>
                  </a:lnTo>
                  <a:lnTo>
                    <a:pt x="338138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F26B73BA-E1B6-4E55-9602-B342477906DA}"/>
                </a:ext>
              </a:extLst>
            </p:cNvPr>
            <p:cNvSpPr/>
            <p:nvPr/>
          </p:nvSpPr>
          <p:spPr>
            <a:xfrm>
              <a:off x="4772025" y="2735263"/>
              <a:ext cx="2274888" cy="542925"/>
            </a:xfrm>
            <a:custGeom>
              <a:avLst/>
              <a:gdLst>
                <a:gd name="connsiteX0" fmla="*/ 1597819 w 2274094"/>
                <a:gd name="connsiteY0" fmla="*/ 111919 h 542925"/>
                <a:gd name="connsiteX1" fmla="*/ 1483519 w 2274094"/>
                <a:gd name="connsiteY1" fmla="*/ 133350 h 542925"/>
                <a:gd name="connsiteX2" fmla="*/ 1373981 w 2274094"/>
                <a:gd name="connsiteY2" fmla="*/ 150019 h 542925"/>
                <a:gd name="connsiteX3" fmla="*/ 1290638 w 2274094"/>
                <a:gd name="connsiteY3" fmla="*/ 164307 h 542925"/>
                <a:gd name="connsiteX4" fmla="*/ 1152525 w 2274094"/>
                <a:gd name="connsiteY4" fmla="*/ 183357 h 542925"/>
                <a:gd name="connsiteX5" fmla="*/ 907256 w 2274094"/>
                <a:gd name="connsiteY5" fmla="*/ 228600 h 542925"/>
                <a:gd name="connsiteX6" fmla="*/ 750094 w 2274094"/>
                <a:gd name="connsiteY6" fmla="*/ 257175 h 542925"/>
                <a:gd name="connsiteX7" fmla="*/ 631031 w 2274094"/>
                <a:gd name="connsiteY7" fmla="*/ 276225 h 542925"/>
                <a:gd name="connsiteX8" fmla="*/ 533400 w 2274094"/>
                <a:gd name="connsiteY8" fmla="*/ 288132 h 542925"/>
                <a:gd name="connsiteX9" fmla="*/ 473869 w 2274094"/>
                <a:gd name="connsiteY9" fmla="*/ 290513 h 542925"/>
                <a:gd name="connsiteX10" fmla="*/ 438150 w 2274094"/>
                <a:gd name="connsiteY10" fmla="*/ 288132 h 542925"/>
                <a:gd name="connsiteX11" fmla="*/ 364331 w 2274094"/>
                <a:gd name="connsiteY11" fmla="*/ 276225 h 542925"/>
                <a:gd name="connsiteX12" fmla="*/ 283369 w 2274094"/>
                <a:gd name="connsiteY12" fmla="*/ 261938 h 542925"/>
                <a:gd name="connsiteX13" fmla="*/ 171450 w 2274094"/>
                <a:gd name="connsiteY13" fmla="*/ 235744 h 542925"/>
                <a:gd name="connsiteX14" fmla="*/ 80963 w 2274094"/>
                <a:gd name="connsiteY14" fmla="*/ 209550 h 542925"/>
                <a:gd name="connsiteX15" fmla="*/ 35719 w 2274094"/>
                <a:gd name="connsiteY15" fmla="*/ 190500 h 542925"/>
                <a:gd name="connsiteX16" fmla="*/ 16669 w 2274094"/>
                <a:gd name="connsiteY16" fmla="*/ 188119 h 542925"/>
                <a:gd name="connsiteX17" fmla="*/ 4763 w 2274094"/>
                <a:gd name="connsiteY17" fmla="*/ 190500 h 542925"/>
                <a:gd name="connsiteX18" fmla="*/ 0 w 2274094"/>
                <a:gd name="connsiteY18" fmla="*/ 195263 h 542925"/>
                <a:gd name="connsiteX19" fmla="*/ 2381 w 2274094"/>
                <a:gd name="connsiteY19" fmla="*/ 214313 h 542925"/>
                <a:gd name="connsiteX20" fmla="*/ 11906 w 2274094"/>
                <a:gd name="connsiteY20" fmla="*/ 238125 h 542925"/>
                <a:gd name="connsiteX21" fmla="*/ 52388 w 2274094"/>
                <a:gd name="connsiteY21" fmla="*/ 278607 h 542925"/>
                <a:gd name="connsiteX22" fmla="*/ 207169 w 2274094"/>
                <a:gd name="connsiteY22" fmla="*/ 402432 h 542925"/>
                <a:gd name="connsiteX23" fmla="*/ 266700 w 2274094"/>
                <a:gd name="connsiteY23" fmla="*/ 450057 h 542925"/>
                <a:gd name="connsiteX24" fmla="*/ 307181 w 2274094"/>
                <a:gd name="connsiteY24" fmla="*/ 488157 h 542925"/>
                <a:gd name="connsiteX25" fmla="*/ 330994 w 2274094"/>
                <a:gd name="connsiteY25" fmla="*/ 507207 h 542925"/>
                <a:gd name="connsiteX26" fmla="*/ 354806 w 2274094"/>
                <a:gd name="connsiteY26" fmla="*/ 521494 h 542925"/>
                <a:gd name="connsiteX27" fmla="*/ 381000 w 2274094"/>
                <a:gd name="connsiteY27" fmla="*/ 533400 h 542925"/>
                <a:gd name="connsiteX28" fmla="*/ 404813 w 2274094"/>
                <a:gd name="connsiteY28" fmla="*/ 540544 h 542925"/>
                <a:gd name="connsiteX29" fmla="*/ 421481 w 2274094"/>
                <a:gd name="connsiteY29" fmla="*/ 542925 h 542925"/>
                <a:gd name="connsiteX30" fmla="*/ 461963 w 2274094"/>
                <a:gd name="connsiteY30" fmla="*/ 531019 h 542925"/>
                <a:gd name="connsiteX31" fmla="*/ 552450 w 2274094"/>
                <a:gd name="connsiteY31" fmla="*/ 497682 h 542925"/>
                <a:gd name="connsiteX32" fmla="*/ 619125 w 2274094"/>
                <a:gd name="connsiteY32" fmla="*/ 471488 h 542925"/>
                <a:gd name="connsiteX33" fmla="*/ 669131 w 2274094"/>
                <a:gd name="connsiteY33" fmla="*/ 454819 h 542925"/>
                <a:gd name="connsiteX34" fmla="*/ 726281 w 2274094"/>
                <a:gd name="connsiteY34" fmla="*/ 440532 h 542925"/>
                <a:gd name="connsiteX35" fmla="*/ 823913 w 2274094"/>
                <a:gd name="connsiteY35" fmla="*/ 419100 h 542925"/>
                <a:gd name="connsiteX36" fmla="*/ 933450 w 2274094"/>
                <a:gd name="connsiteY36" fmla="*/ 397669 h 542925"/>
                <a:gd name="connsiteX37" fmla="*/ 1207294 w 2274094"/>
                <a:gd name="connsiteY37" fmla="*/ 345282 h 542925"/>
                <a:gd name="connsiteX38" fmla="*/ 1340644 w 2274094"/>
                <a:gd name="connsiteY38" fmla="*/ 316707 h 542925"/>
                <a:gd name="connsiteX39" fmla="*/ 1440656 w 2274094"/>
                <a:gd name="connsiteY39" fmla="*/ 302419 h 542925"/>
                <a:gd name="connsiteX40" fmla="*/ 1550194 w 2274094"/>
                <a:gd name="connsiteY40" fmla="*/ 288132 h 542925"/>
                <a:gd name="connsiteX41" fmla="*/ 1652588 w 2274094"/>
                <a:gd name="connsiteY41" fmla="*/ 278607 h 542925"/>
                <a:gd name="connsiteX42" fmla="*/ 1781175 w 2274094"/>
                <a:gd name="connsiteY42" fmla="*/ 271463 h 542925"/>
                <a:gd name="connsiteX43" fmla="*/ 1938338 w 2274094"/>
                <a:gd name="connsiteY43" fmla="*/ 269082 h 542925"/>
                <a:gd name="connsiteX44" fmla="*/ 2107406 w 2274094"/>
                <a:gd name="connsiteY44" fmla="*/ 269082 h 542925"/>
                <a:gd name="connsiteX45" fmla="*/ 2140744 w 2274094"/>
                <a:gd name="connsiteY45" fmla="*/ 269082 h 542925"/>
                <a:gd name="connsiteX46" fmla="*/ 2176463 w 2274094"/>
                <a:gd name="connsiteY46" fmla="*/ 261938 h 542925"/>
                <a:gd name="connsiteX47" fmla="*/ 2200275 w 2274094"/>
                <a:gd name="connsiteY47" fmla="*/ 254794 h 542925"/>
                <a:gd name="connsiteX48" fmla="*/ 2235994 w 2274094"/>
                <a:gd name="connsiteY48" fmla="*/ 240507 h 542925"/>
                <a:gd name="connsiteX49" fmla="*/ 2255044 w 2274094"/>
                <a:gd name="connsiteY49" fmla="*/ 230982 h 542925"/>
                <a:gd name="connsiteX50" fmla="*/ 2266950 w 2274094"/>
                <a:gd name="connsiteY50" fmla="*/ 216694 h 542925"/>
                <a:gd name="connsiteX51" fmla="*/ 2271713 w 2274094"/>
                <a:gd name="connsiteY51" fmla="*/ 207169 h 542925"/>
                <a:gd name="connsiteX52" fmla="*/ 2274094 w 2274094"/>
                <a:gd name="connsiteY52" fmla="*/ 192882 h 542925"/>
                <a:gd name="connsiteX53" fmla="*/ 2274094 w 2274094"/>
                <a:gd name="connsiteY53" fmla="*/ 180975 h 542925"/>
                <a:gd name="connsiteX54" fmla="*/ 2266950 w 2274094"/>
                <a:gd name="connsiteY54" fmla="*/ 164307 h 542925"/>
                <a:gd name="connsiteX55" fmla="*/ 2257425 w 2274094"/>
                <a:gd name="connsiteY55" fmla="*/ 150019 h 542925"/>
                <a:gd name="connsiteX56" fmla="*/ 2243138 w 2274094"/>
                <a:gd name="connsiteY56" fmla="*/ 135732 h 542925"/>
                <a:gd name="connsiteX57" fmla="*/ 2212181 w 2274094"/>
                <a:gd name="connsiteY57" fmla="*/ 109538 h 542925"/>
                <a:gd name="connsiteX58" fmla="*/ 2190750 w 2274094"/>
                <a:gd name="connsiteY58" fmla="*/ 95250 h 542925"/>
                <a:gd name="connsiteX59" fmla="*/ 2164556 w 2274094"/>
                <a:gd name="connsiteY59" fmla="*/ 80963 h 542925"/>
                <a:gd name="connsiteX60" fmla="*/ 2093119 w 2274094"/>
                <a:gd name="connsiteY60" fmla="*/ 54769 h 542925"/>
                <a:gd name="connsiteX61" fmla="*/ 1990725 w 2274094"/>
                <a:gd name="connsiteY61" fmla="*/ 21432 h 542925"/>
                <a:gd name="connsiteX62" fmla="*/ 1940719 w 2274094"/>
                <a:gd name="connsiteY62" fmla="*/ 7144 h 542925"/>
                <a:gd name="connsiteX63" fmla="*/ 1916906 w 2274094"/>
                <a:gd name="connsiteY63" fmla="*/ 0 h 542925"/>
                <a:gd name="connsiteX64" fmla="*/ 1895475 w 2274094"/>
                <a:gd name="connsiteY64" fmla="*/ 14288 h 542925"/>
                <a:gd name="connsiteX65" fmla="*/ 1847850 w 2274094"/>
                <a:gd name="connsiteY65" fmla="*/ 42863 h 542925"/>
                <a:gd name="connsiteX66" fmla="*/ 1785938 w 2274094"/>
                <a:gd name="connsiteY66" fmla="*/ 61913 h 542925"/>
                <a:gd name="connsiteX67" fmla="*/ 1733550 w 2274094"/>
                <a:gd name="connsiteY67" fmla="*/ 76200 h 542925"/>
                <a:gd name="connsiteX68" fmla="*/ 1597819 w 2274094"/>
                <a:gd name="connsiteY68" fmla="*/ 111919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274094" h="542925">
                  <a:moveTo>
                    <a:pt x="1597819" y="111919"/>
                  </a:moveTo>
                  <a:lnTo>
                    <a:pt x="1483519" y="133350"/>
                  </a:lnTo>
                  <a:lnTo>
                    <a:pt x="1373981" y="150019"/>
                  </a:lnTo>
                  <a:lnTo>
                    <a:pt x="1290638" y="164307"/>
                  </a:lnTo>
                  <a:lnTo>
                    <a:pt x="1152525" y="183357"/>
                  </a:lnTo>
                  <a:lnTo>
                    <a:pt x="907256" y="228600"/>
                  </a:lnTo>
                  <a:lnTo>
                    <a:pt x="750094" y="257175"/>
                  </a:lnTo>
                  <a:lnTo>
                    <a:pt x="631031" y="276225"/>
                  </a:lnTo>
                  <a:lnTo>
                    <a:pt x="533400" y="288132"/>
                  </a:lnTo>
                  <a:lnTo>
                    <a:pt x="473869" y="290513"/>
                  </a:lnTo>
                  <a:lnTo>
                    <a:pt x="438150" y="288132"/>
                  </a:lnTo>
                  <a:lnTo>
                    <a:pt x="364331" y="276225"/>
                  </a:lnTo>
                  <a:lnTo>
                    <a:pt x="283369" y="261938"/>
                  </a:lnTo>
                  <a:lnTo>
                    <a:pt x="171450" y="235744"/>
                  </a:lnTo>
                  <a:lnTo>
                    <a:pt x="80963" y="209550"/>
                  </a:lnTo>
                  <a:lnTo>
                    <a:pt x="35719" y="190500"/>
                  </a:lnTo>
                  <a:lnTo>
                    <a:pt x="16669" y="188119"/>
                  </a:lnTo>
                  <a:lnTo>
                    <a:pt x="4763" y="190500"/>
                  </a:lnTo>
                  <a:lnTo>
                    <a:pt x="0" y="195263"/>
                  </a:lnTo>
                  <a:lnTo>
                    <a:pt x="2381" y="214313"/>
                  </a:lnTo>
                  <a:lnTo>
                    <a:pt x="11906" y="238125"/>
                  </a:lnTo>
                  <a:lnTo>
                    <a:pt x="52388" y="278607"/>
                  </a:lnTo>
                  <a:lnTo>
                    <a:pt x="207169" y="402432"/>
                  </a:lnTo>
                  <a:lnTo>
                    <a:pt x="266700" y="450057"/>
                  </a:lnTo>
                  <a:lnTo>
                    <a:pt x="307181" y="488157"/>
                  </a:lnTo>
                  <a:lnTo>
                    <a:pt x="330994" y="507207"/>
                  </a:lnTo>
                  <a:lnTo>
                    <a:pt x="354806" y="521494"/>
                  </a:lnTo>
                  <a:lnTo>
                    <a:pt x="381000" y="533400"/>
                  </a:lnTo>
                  <a:lnTo>
                    <a:pt x="404813" y="540544"/>
                  </a:lnTo>
                  <a:lnTo>
                    <a:pt x="421481" y="542925"/>
                  </a:lnTo>
                  <a:lnTo>
                    <a:pt x="461963" y="531019"/>
                  </a:lnTo>
                  <a:lnTo>
                    <a:pt x="552450" y="497682"/>
                  </a:lnTo>
                  <a:lnTo>
                    <a:pt x="619125" y="471488"/>
                  </a:lnTo>
                  <a:lnTo>
                    <a:pt x="669131" y="454819"/>
                  </a:lnTo>
                  <a:lnTo>
                    <a:pt x="726281" y="440532"/>
                  </a:lnTo>
                  <a:lnTo>
                    <a:pt x="823913" y="419100"/>
                  </a:lnTo>
                  <a:lnTo>
                    <a:pt x="933450" y="397669"/>
                  </a:lnTo>
                  <a:lnTo>
                    <a:pt x="1207294" y="345282"/>
                  </a:lnTo>
                  <a:lnTo>
                    <a:pt x="1340644" y="316707"/>
                  </a:lnTo>
                  <a:lnTo>
                    <a:pt x="1440656" y="302419"/>
                  </a:lnTo>
                  <a:lnTo>
                    <a:pt x="1550194" y="288132"/>
                  </a:lnTo>
                  <a:lnTo>
                    <a:pt x="1652588" y="278607"/>
                  </a:lnTo>
                  <a:lnTo>
                    <a:pt x="1781175" y="271463"/>
                  </a:lnTo>
                  <a:lnTo>
                    <a:pt x="1938338" y="269082"/>
                  </a:lnTo>
                  <a:lnTo>
                    <a:pt x="2107406" y="269082"/>
                  </a:lnTo>
                  <a:lnTo>
                    <a:pt x="2140744" y="269082"/>
                  </a:lnTo>
                  <a:lnTo>
                    <a:pt x="2176463" y="261938"/>
                  </a:lnTo>
                  <a:lnTo>
                    <a:pt x="2200275" y="254794"/>
                  </a:lnTo>
                  <a:lnTo>
                    <a:pt x="2235994" y="240507"/>
                  </a:lnTo>
                  <a:lnTo>
                    <a:pt x="2255044" y="230982"/>
                  </a:lnTo>
                  <a:lnTo>
                    <a:pt x="2266950" y="216694"/>
                  </a:lnTo>
                  <a:lnTo>
                    <a:pt x="2271713" y="207169"/>
                  </a:lnTo>
                  <a:lnTo>
                    <a:pt x="2274094" y="192882"/>
                  </a:lnTo>
                  <a:lnTo>
                    <a:pt x="2274094" y="180975"/>
                  </a:lnTo>
                  <a:lnTo>
                    <a:pt x="2266950" y="164307"/>
                  </a:lnTo>
                  <a:lnTo>
                    <a:pt x="2257425" y="150019"/>
                  </a:lnTo>
                  <a:lnTo>
                    <a:pt x="2243138" y="135732"/>
                  </a:lnTo>
                  <a:lnTo>
                    <a:pt x="2212181" y="109538"/>
                  </a:lnTo>
                  <a:lnTo>
                    <a:pt x="2190750" y="95250"/>
                  </a:lnTo>
                  <a:lnTo>
                    <a:pt x="2164556" y="80963"/>
                  </a:lnTo>
                  <a:lnTo>
                    <a:pt x="2093119" y="54769"/>
                  </a:lnTo>
                  <a:lnTo>
                    <a:pt x="1990725" y="21432"/>
                  </a:lnTo>
                  <a:lnTo>
                    <a:pt x="1940719" y="7144"/>
                  </a:lnTo>
                  <a:lnTo>
                    <a:pt x="1916906" y="0"/>
                  </a:lnTo>
                  <a:lnTo>
                    <a:pt x="1895475" y="14288"/>
                  </a:lnTo>
                  <a:lnTo>
                    <a:pt x="1847850" y="42863"/>
                  </a:lnTo>
                  <a:lnTo>
                    <a:pt x="1785938" y="61913"/>
                  </a:lnTo>
                  <a:lnTo>
                    <a:pt x="1733550" y="76200"/>
                  </a:lnTo>
                  <a:lnTo>
                    <a:pt x="1597819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4D806115-6E36-45BF-AE27-A02C2CA4D9E2}"/>
                </a:ext>
              </a:extLst>
            </p:cNvPr>
            <p:cNvSpPr/>
            <p:nvPr/>
          </p:nvSpPr>
          <p:spPr>
            <a:xfrm>
              <a:off x="2652713" y="2249488"/>
              <a:ext cx="2393950" cy="530225"/>
            </a:xfrm>
            <a:custGeom>
              <a:avLst/>
              <a:gdLst>
                <a:gd name="connsiteX0" fmla="*/ 1664493 w 2393156"/>
                <a:gd name="connsiteY0" fmla="*/ 261938 h 528638"/>
                <a:gd name="connsiteX1" fmla="*/ 1516856 w 2393156"/>
                <a:gd name="connsiteY1" fmla="*/ 273844 h 528638"/>
                <a:gd name="connsiteX2" fmla="*/ 1345406 w 2393156"/>
                <a:gd name="connsiteY2" fmla="*/ 292894 h 528638"/>
                <a:gd name="connsiteX3" fmla="*/ 1212056 w 2393156"/>
                <a:gd name="connsiteY3" fmla="*/ 309563 h 528638"/>
                <a:gd name="connsiteX4" fmla="*/ 1073943 w 2393156"/>
                <a:gd name="connsiteY4" fmla="*/ 333375 h 528638"/>
                <a:gd name="connsiteX5" fmla="*/ 897731 w 2393156"/>
                <a:gd name="connsiteY5" fmla="*/ 373857 h 528638"/>
                <a:gd name="connsiteX6" fmla="*/ 742950 w 2393156"/>
                <a:gd name="connsiteY6" fmla="*/ 409575 h 528638"/>
                <a:gd name="connsiteX7" fmla="*/ 631031 w 2393156"/>
                <a:gd name="connsiteY7" fmla="*/ 433388 h 528638"/>
                <a:gd name="connsiteX8" fmla="*/ 533400 w 2393156"/>
                <a:gd name="connsiteY8" fmla="*/ 457200 h 528638"/>
                <a:gd name="connsiteX9" fmla="*/ 485775 w 2393156"/>
                <a:gd name="connsiteY9" fmla="*/ 469107 h 528638"/>
                <a:gd name="connsiteX10" fmla="*/ 440531 w 2393156"/>
                <a:gd name="connsiteY10" fmla="*/ 485775 h 528638"/>
                <a:gd name="connsiteX11" fmla="*/ 409575 w 2393156"/>
                <a:gd name="connsiteY11" fmla="*/ 502444 h 528638"/>
                <a:gd name="connsiteX12" fmla="*/ 383381 w 2393156"/>
                <a:gd name="connsiteY12" fmla="*/ 523875 h 528638"/>
                <a:gd name="connsiteX13" fmla="*/ 369093 w 2393156"/>
                <a:gd name="connsiteY13" fmla="*/ 528638 h 528638"/>
                <a:gd name="connsiteX14" fmla="*/ 347662 w 2393156"/>
                <a:gd name="connsiteY14" fmla="*/ 526257 h 528638"/>
                <a:gd name="connsiteX15" fmla="*/ 292893 w 2393156"/>
                <a:gd name="connsiteY15" fmla="*/ 504825 h 528638"/>
                <a:gd name="connsiteX16" fmla="*/ 254793 w 2393156"/>
                <a:gd name="connsiteY16" fmla="*/ 481013 h 528638"/>
                <a:gd name="connsiteX17" fmla="*/ 223837 w 2393156"/>
                <a:gd name="connsiteY17" fmla="*/ 452438 h 528638"/>
                <a:gd name="connsiteX18" fmla="*/ 185737 w 2393156"/>
                <a:gd name="connsiteY18" fmla="*/ 419100 h 528638"/>
                <a:gd name="connsiteX19" fmla="*/ 142875 w 2393156"/>
                <a:gd name="connsiteY19" fmla="*/ 376238 h 528638"/>
                <a:gd name="connsiteX20" fmla="*/ 95250 w 2393156"/>
                <a:gd name="connsiteY20" fmla="*/ 319088 h 528638"/>
                <a:gd name="connsiteX21" fmla="*/ 54768 w 2393156"/>
                <a:gd name="connsiteY21" fmla="*/ 271463 h 528638"/>
                <a:gd name="connsiteX22" fmla="*/ 19050 w 2393156"/>
                <a:gd name="connsiteY22" fmla="*/ 223838 h 528638"/>
                <a:gd name="connsiteX23" fmla="*/ 4762 w 2393156"/>
                <a:gd name="connsiteY23" fmla="*/ 200025 h 528638"/>
                <a:gd name="connsiteX24" fmla="*/ 0 w 2393156"/>
                <a:gd name="connsiteY24" fmla="*/ 183357 h 528638"/>
                <a:gd name="connsiteX25" fmla="*/ 0 w 2393156"/>
                <a:gd name="connsiteY25" fmla="*/ 173832 h 528638"/>
                <a:gd name="connsiteX26" fmla="*/ 7143 w 2393156"/>
                <a:gd name="connsiteY26" fmla="*/ 164307 h 528638"/>
                <a:gd name="connsiteX27" fmla="*/ 28575 w 2393156"/>
                <a:gd name="connsiteY27" fmla="*/ 161925 h 528638"/>
                <a:gd name="connsiteX28" fmla="*/ 76200 w 2393156"/>
                <a:gd name="connsiteY28" fmla="*/ 180975 h 528638"/>
                <a:gd name="connsiteX29" fmla="*/ 147637 w 2393156"/>
                <a:gd name="connsiteY29" fmla="*/ 226219 h 528638"/>
                <a:gd name="connsiteX30" fmla="*/ 209550 w 2393156"/>
                <a:gd name="connsiteY30" fmla="*/ 261938 h 528638"/>
                <a:gd name="connsiteX31" fmla="*/ 238125 w 2393156"/>
                <a:gd name="connsiteY31" fmla="*/ 271463 h 528638"/>
                <a:gd name="connsiteX32" fmla="*/ 276225 w 2393156"/>
                <a:gd name="connsiteY32" fmla="*/ 278607 h 528638"/>
                <a:gd name="connsiteX33" fmla="*/ 321468 w 2393156"/>
                <a:gd name="connsiteY33" fmla="*/ 283369 h 528638"/>
                <a:gd name="connsiteX34" fmla="*/ 366712 w 2393156"/>
                <a:gd name="connsiteY34" fmla="*/ 285750 h 528638"/>
                <a:gd name="connsiteX35" fmla="*/ 397668 w 2393156"/>
                <a:gd name="connsiteY35" fmla="*/ 285750 h 528638"/>
                <a:gd name="connsiteX36" fmla="*/ 411956 w 2393156"/>
                <a:gd name="connsiteY36" fmla="*/ 285750 h 528638"/>
                <a:gd name="connsiteX37" fmla="*/ 519112 w 2393156"/>
                <a:gd name="connsiteY37" fmla="*/ 261938 h 528638"/>
                <a:gd name="connsiteX38" fmla="*/ 707231 w 2393156"/>
                <a:gd name="connsiteY38" fmla="*/ 223838 h 528638"/>
                <a:gd name="connsiteX39" fmla="*/ 883443 w 2393156"/>
                <a:gd name="connsiteY39" fmla="*/ 190500 h 528638"/>
                <a:gd name="connsiteX40" fmla="*/ 1081087 w 2393156"/>
                <a:gd name="connsiteY40" fmla="*/ 152400 h 528638"/>
                <a:gd name="connsiteX41" fmla="*/ 1221581 w 2393156"/>
                <a:gd name="connsiteY41" fmla="*/ 126207 h 528638"/>
                <a:gd name="connsiteX42" fmla="*/ 1364456 w 2393156"/>
                <a:gd name="connsiteY42" fmla="*/ 109538 h 528638"/>
                <a:gd name="connsiteX43" fmla="*/ 1550193 w 2393156"/>
                <a:gd name="connsiteY43" fmla="*/ 95250 h 528638"/>
                <a:gd name="connsiteX44" fmla="*/ 1704975 w 2393156"/>
                <a:gd name="connsiteY44" fmla="*/ 78582 h 528638"/>
                <a:gd name="connsiteX45" fmla="*/ 1831181 w 2393156"/>
                <a:gd name="connsiteY45" fmla="*/ 64294 h 528638"/>
                <a:gd name="connsiteX46" fmla="*/ 1893093 w 2393156"/>
                <a:gd name="connsiteY46" fmla="*/ 54769 h 528638"/>
                <a:gd name="connsiteX47" fmla="*/ 1931193 w 2393156"/>
                <a:gd name="connsiteY47" fmla="*/ 45244 h 528638"/>
                <a:gd name="connsiteX48" fmla="*/ 1983581 w 2393156"/>
                <a:gd name="connsiteY48" fmla="*/ 28575 h 528638"/>
                <a:gd name="connsiteX49" fmla="*/ 2031206 w 2393156"/>
                <a:gd name="connsiteY49" fmla="*/ 9525 h 528638"/>
                <a:gd name="connsiteX50" fmla="*/ 2064543 w 2393156"/>
                <a:gd name="connsiteY50" fmla="*/ 0 h 528638"/>
                <a:gd name="connsiteX51" fmla="*/ 2107406 w 2393156"/>
                <a:gd name="connsiteY51" fmla="*/ 4763 h 528638"/>
                <a:gd name="connsiteX52" fmla="*/ 2202656 w 2393156"/>
                <a:gd name="connsiteY52" fmla="*/ 40482 h 528638"/>
                <a:gd name="connsiteX53" fmla="*/ 2266950 w 2393156"/>
                <a:gd name="connsiteY53" fmla="*/ 73819 h 528638"/>
                <a:gd name="connsiteX54" fmla="*/ 2338387 w 2393156"/>
                <a:gd name="connsiteY54" fmla="*/ 119063 h 528638"/>
                <a:gd name="connsiteX55" fmla="*/ 2376487 w 2393156"/>
                <a:gd name="connsiteY55" fmla="*/ 142875 h 528638"/>
                <a:gd name="connsiteX56" fmla="*/ 2388393 w 2393156"/>
                <a:gd name="connsiteY56" fmla="*/ 159544 h 528638"/>
                <a:gd name="connsiteX57" fmla="*/ 2393156 w 2393156"/>
                <a:gd name="connsiteY57" fmla="*/ 185738 h 528638"/>
                <a:gd name="connsiteX58" fmla="*/ 2393156 w 2393156"/>
                <a:gd name="connsiteY58" fmla="*/ 221457 h 528638"/>
                <a:gd name="connsiteX59" fmla="*/ 2383631 w 2393156"/>
                <a:gd name="connsiteY59" fmla="*/ 242888 h 528638"/>
                <a:gd name="connsiteX60" fmla="*/ 2359818 w 2393156"/>
                <a:gd name="connsiteY60" fmla="*/ 264319 h 528638"/>
                <a:gd name="connsiteX61" fmla="*/ 2319337 w 2393156"/>
                <a:gd name="connsiteY61" fmla="*/ 283369 h 528638"/>
                <a:gd name="connsiteX62" fmla="*/ 2295525 w 2393156"/>
                <a:gd name="connsiteY62" fmla="*/ 285750 h 528638"/>
                <a:gd name="connsiteX63" fmla="*/ 2197893 w 2393156"/>
                <a:gd name="connsiteY63" fmla="*/ 276225 h 528638"/>
                <a:gd name="connsiteX64" fmla="*/ 2021681 w 2393156"/>
                <a:gd name="connsiteY64" fmla="*/ 257175 h 528638"/>
                <a:gd name="connsiteX65" fmla="*/ 1890712 w 2393156"/>
                <a:gd name="connsiteY65" fmla="*/ 242888 h 528638"/>
                <a:gd name="connsiteX66" fmla="*/ 1664493 w 2393156"/>
                <a:gd name="connsiteY66" fmla="*/ 2619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93156" h="528638">
                  <a:moveTo>
                    <a:pt x="1664493" y="261938"/>
                  </a:moveTo>
                  <a:lnTo>
                    <a:pt x="1516856" y="273844"/>
                  </a:lnTo>
                  <a:lnTo>
                    <a:pt x="1345406" y="292894"/>
                  </a:lnTo>
                  <a:lnTo>
                    <a:pt x="1212056" y="309563"/>
                  </a:lnTo>
                  <a:lnTo>
                    <a:pt x="1073943" y="333375"/>
                  </a:lnTo>
                  <a:lnTo>
                    <a:pt x="897731" y="373857"/>
                  </a:lnTo>
                  <a:lnTo>
                    <a:pt x="742950" y="409575"/>
                  </a:lnTo>
                  <a:lnTo>
                    <a:pt x="631031" y="433388"/>
                  </a:lnTo>
                  <a:lnTo>
                    <a:pt x="533400" y="457200"/>
                  </a:lnTo>
                  <a:lnTo>
                    <a:pt x="485775" y="469107"/>
                  </a:lnTo>
                  <a:lnTo>
                    <a:pt x="440531" y="485775"/>
                  </a:lnTo>
                  <a:lnTo>
                    <a:pt x="409575" y="502444"/>
                  </a:lnTo>
                  <a:lnTo>
                    <a:pt x="383381" y="523875"/>
                  </a:lnTo>
                  <a:lnTo>
                    <a:pt x="369093" y="528638"/>
                  </a:lnTo>
                  <a:lnTo>
                    <a:pt x="347662" y="526257"/>
                  </a:lnTo>
                  <a:lnTo>
                    <a:pt x="292893" y="504825"/>
                  </a:lnTo>
                  <a:lnTo>
                    <a:pt x="254793" y="481013"/>
                  </a:lnTo>
                  <a:lnTo>
                    <a:pt x="223837" y="452438"/>
                  </a:lnTo>
                  <a:lnTo>
                    <a:pt x="185737" y="419100"/>
                  </a:lnTo>
                  <a:lnTo>
                    <a:pt x="142875" y="376238"/>
                  </a:lnTo>
                  <a:lnTo>
                    <a:pt x="95250" y="319088"/>
                  </a:lnTo>
                  <a:lnTo>
                    <a:pt x="54768" y="271463"/>
                  </a:lnTo>
                  <a:lnTo>
                    <a:pt x="19050" y="223838"/>
                  </a:lnTo>
                  <a:lnTo>
                    <a:pt x="4762" y="200025"/>
                  </a:lnTo>
                  <a:lnTo>
                    <a:pt x="0" y="183357"/>
                  </a:lnTo>
                  <a:lnTo>
                    <a:pt x="0" y="173832"/>
                  </a:lnTo>
                  <a:lnTo>
                    <a:pt x="7143" y="164307"/>
                  </a:lnTo>
                  <a:lnTo>
                    <a:pt x="28575" y="161925"/>
                  </a:lnTo>
                  <a:lnTo>
                    <a:pt x="76200" y="180975"/>
                  </a:lnTo>
                  <a:lnTo>
                    <a:pt x="147637" y="226219"/>
                  </a:lnTo>
                  <a:lnTo>
                    <a:pt x="209550" y="261938"/>
                  </a:lnTo>
                  <a:lnTo>
                    <a:pt x="238125" y="271463"/>
                  </a:lnTo>
                  <a:lnTo>
                    <a:pt x="276225" y="278607"/>
                  </a:lnTo>
                  <a:lnTo>
                    <a:pt x="321468" y="283369"/>
                  </a:lnTo>
                  <a:lnTo>
                    <a:pt x="366712" y="285750"/>
                  </a:lnTo>
                  <a:lnTo>
                    <a:pt x="397668" y="285750"/>
                  </a:lnTo>
                  <a:lnTo>
                    <a:pt x="411956" y="285750"/>
                  </a:lnTo>
                  <a:lnTo>
                    <a:pt x="519112" y="261938"/>
                  </a:lnTo>
                  <a:lnTo>
                    <a:pt x="707231" y="223838"/>
                  </a:lnTo>
                  <a:lnTo>
                    <a:pt x="883443" y="190500"/>
                  </a:lnTo>
                  <a:lnTo>
                    <a:pt x="1081087" y="152400"/>
                  </a:lnTo>
                  <a:lnTo>
                    <a:pt x="1221581" y="126207"/>
                  </a:lnTo>
                  <a:lnTo>
                    <a:pt x="1364456" y="109538"/>
                  </a:lnTo>
                  <a:lnTo>
                    <a:pt x="1550193" y="95250"/>
                  </a:lnTo>
                  <a:lnTo>
                    <a:pt x="1704975" y="78582"/>
                  </a:lnTo>
                  <a:lnTo>
                    <a:pt x="1831181" y="64294"/>
                  </a:lnTo>
                  <a:lnTo>
                    <a:pt x="1893093" y="54769"/>
                  </a:lnTo>
                  <a:lnTo>
                    <a:pt x="1931193" y="45244"/>
                  </a:lnTo>
                  <a:lnTo>
                    <a:pt x="1983581" y="28575"/>
                  </a:lnTo>
                  <a:lnTo>
                    <a:pt x="2031206" y="9525"/>
                  </a:lnTo>
                  <a:lnTo>
                    <a:pt x="2064543" y="0"/>
                  </a:lnTo>
                  <a:lnTo>
                    <a:pt x="2107406" y="4763"/>
                  </a:lnTo>
                  <a:lnTo>
                    <a:pt x="2202656" y="40482"/>
                  </a:lnTo>
                  <a:lnTo>
                    <a:pt x="2266950" y="73819"/>
                  </a:lnTo>
                  <a:lnTo>
                    <a:pt x="2338387" y="119063"/>
                  </a:lnTo>
                  <a:lnTo>
                    <a:pt x="2376487" y="142875"/>
                  </a:lnTo>
                  <a:lnTo>
                    <a:pt x="2388393" y="159544"/>
                  </a:lnTo>
                  <a:lnTo>
                    <a:pt x="2393156" y="185738"/>
                  </a:lnTo>
                  <a:lnTo>
                    <a:pt x="2393156" y="221457"/>
                  </a:lnTo>
                  <a:lnTo>
                    <a:pt x="2383631" y="242888"/>
                  </a:lnTo>
                  <a:lnTo>
                    <a:pt x="2359818" y="264319"/>
                  </a:lnTo>
                  <a:lnTo>
                    <a:pt x="2319337" y="283369"/>
                  </a:lnTo>
                  <a:lnTo>
                    <a:pt x="2295525" y="285750"/>
                  </a:lnTo>
                  <a:lnTo>
                    <a:pt x="2197893" y="276225"/>
                  </a:lnTo>
                  <a:lnTo>
                    <a:pt x="2021681" y="257175"/>
                  </a:lnTo>
                  <a:lnTo>
                    <a:pt x="1890712" y="242888"/>
                  </a:lnTo>
                  <a:lnTo>
                    <a:pt x="166449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69AB62A5-7EA5-4816-884E-E3C868E9F3B8}"/>
                </a:ext>
              </a:extLst>
            </p:cNvPr>
            <p:cNvSpPr/>
            <p:nvPr/>
          </p:nvSpPr>
          <p:spPr>
            <a:xfrm>
              <a:off x="3113088" y="2982913"/>
              <a:ext cx="1662112" cy="1054100"/>
            </a:xfrm>
            <a:custGeom>
              <a:avLst/>
              <a:gdLst>
                <a:gd name="connsiteX0" fmla="*/ 773906 w 1662112"/>
                <a:gd name="connsiteY0" fmla="*/ 107157 h 1052513"/>
                <a:gd name="connsiteX1" fmla="*/ 595312 w 1662112"/>
                <a:gd name="connsiteY1" fmla="*/ 138113 h 1052513"/>
                <a:gd name="connsiteX2" fmla="*/ 361950 w 1662112"/>
                <a:gd name="connsiteY2" fmla="*/ 183357 h 1052513"/>
                <a:gd name="connsiteX3" fmla="*/ 166687 w 1662112"/>
                <a:gd name="connsiteY3" fmla="*/ 226219 h 1052513"/>
                <a:gd name="connsiteX4" fmla="*/ 0 w 1662112"/>
                <a:gd name="connsiteY4" fmla="*/ 261938 h 1052513"/>
                <a:gd name="connsiteX5" fmla="*/ 128587 w 1662112"/>
                <a:gd name="connsiteY5" fmla="*/ 402432 h 1052513"/>
                <a:gd name="connsiteX6" fmla="*/ 269081 w 1662112"/>
                <a:gd name="connsiteY6" fmla="*/ 359569 h 1052513"/>
                <a:gd name="connsiteX7" fmla="*/ 383381 w 1662112"/>
                <a:gd name="connsiteY7" fmla="*/ 326232 h 1052513"/>
                <a:gd name="connsiteX8" fmla="*/ 485775 w 1662112"/>
                <a:gd name="connsiteY8" fmla="*/ 302419 h 1052513"/>
                <a:gd name="connsiteX9" fmla="*/ 590550 w 1662112"/>
                <a:gd name="connsiteY9" fmla="*/ 278607 h 1052513"/>
                <a:gd name="connsiteX10" fmla="*/ 681037 w 1662112"/>
                <a:gd name="connsiteY10" fmla="*/ 261938 h 1052513"/>
                <a:gd name="connsiteX11" fmla="*/ 792956 w 1662112"/>
                <a:gd name="connsiteY11" fmla="*/ 242888 h 1052513"/>
                <a:gd name="connsiteX12" fmla="*/ 904875 w 1662112"/>
                <a:gd name="connsiteY12" fmla="*/ 228600 h 1052513"/>
                <a:gd name="connsiteX13" fmla="*/ 1042987 w 1662112"/>
                <a:gd name="connsiteY13" fmla="*/ 214313 h 1052513"/>
                <a:gd name="connsiteX14" fmla="*/ 1169194 w 1662112"/>
                <a:gd name="connsiteY14" fmla="*/ 204788 h 1052513"/>
                <a:gd name="connsiteX15" fmla="*/ 1245394 w 1662112"/>
                <a:gd name="connsiteY15" fmla="*/ 202407 h 1052513"/>
                <a:gd name="connsiteX16" fmla="*/ 1290637 w 1662112"/>
                <a:gd name="connsiteY16" fmla="*/ 202407 h 1052513"/>
                <a:gd name="connsiteX17" fmla="*/ 1309687 w 1662112"/>
                <a:gd name="connsiteY17" fmla="*/ 204788 h 1052513"/>
                <a:gd name="connsiteX18" fmla="*/ 1326356 w 1662112"/>
                <a:gd name="connsiteY18" fmla="*/ 211932 h 1052513"/>
                <a:gd name="connsiteX19" fmla="*/ 1338262 w 1662112"/>
                <a:gd name="connsiteY19" fmla="*/ 226219 h 1052513"/>
                <a:gd name="connsiteX20" fmla="*/ 1345406 w 1662112"/>
                <a:gd name="connsiteY20" fmla="*/ 245269 h 1052513"/>
                <a:gd name="connsiteX21" fmla="*/ 1343025 w 1662112"/>
                <a:gd name="connsiteY21" fmla="*/ 285750 h 1052513"/>
                <a:gd name="connsiteX22" fmla="*/ 1300162 w 1662112"/>
                <a:gd name="connsiteY22" fmla="*/ 526257 h 1052513"/>
                <a:gd name="connsiteX23" fmla="*/ 1250156 w 1662112"/>
                <a:gd name="connsiteY23" fmla="*/ 809625 h 1052513"/>
                <a:gd name="connsiteX24" fmla="*/ 1214437 w 1662112"/>
                <a:gd name="connsiteY24" fmla="*/ 959644 h 1052513"/>
                <a:gd name="connsiteX25" fmla="*/ 1221581 w 1662112"/>
                <a:gd name="connsiteY25" fmla="*/ 983457 h 1052513"/>
                <a:gd name="connsiteX26" fmla="*/ 1228725 w 1662112"/>
                <a:gd name="connsiteY26" fmla="*/ 997744 h 1052513"/>
                <a:gd name="connsiteX27" fmla="*/ 1240631 w 1662112"/>
                <a:gd name="connsiteY27" fmla="*/ 1021557 h 1052513"/>
                <a:gd name="connsiteX28" fmla="*/ 1252537 w 1662112"/>
                <a:gd name="connsiteY28" fmla="*/ 1035844 h 1052513"/>
                <a:gd name="connsiteX29" fmla="*/ 1266825 w 1662112"/>
                <a:gd name="connsiteY29" fmla="*/ 1045369 h 1052513"/>
                <a:gd name="connsiteX30" fmla="*/ 1278731 w 1662112"/>
                <a:gd name="connsiteY30" fmla="*/ 1050132 h 1052513"/>
                <a:gd name="connsiteX31" fmla="*/ 1295400 w 1662112"/>
                <a:gd name="connsiteY31" fmla="*/ 1052513 h 1052513"/>
                <a:gd name="connsiteX32" fmla="*/ 1321594 w 1662112"/>
                <a:gd name="connsiteY32" fmla="*/ 1042988 h 1052513"/>
                <a:gd name="connsiteX33" fmla="*/ 1350169 w 1662112"/>
                <a:gd name="connsiteY33" fmla="*/ 1023938 h 1052513"/>
                <a:gd name="connsiteX34" fmla="*/ 1376362 w 1662112"/>
                <a:gd name="connsiteY34" fmla="*/ 997744 h 1052513"/>
                <a:gd name="connsiteX35" fmla="*/ 1388269 w 1662112"/>
                <a:gd name="connsiteY35" fmla="*/ 978694 h 1052513"/>
                <a:gd name="connsiteX36" fmla="*/ 1423987 w 1662112"/>
                <a:gd name="connsiteY36" fmla="*/ 885825 h 1052513"/>
                <a:gd name="connsiteX37" fmla="*/ 1483519 w 1662112"/>
                <a:gd name="connsiteY37" fmla="*/ 719138 h 1052513"/>
                <a:gd name="connsiteX38" fmla="*/ 1533525 w 1662112"/>
                <a:gd name="connsiteY38" fmla="*/ 569119 h 1052513"/>
                <a:gd name="connsiteX39" fmla="*/ 1588294 w 1662112"/>
                <a:gd name="connsiteY39" fmla="*/ 400050 h 1052513"/>
                <a:gd name="connsiteX40" fmla="*/ 1609725 w 1662112"/>
                <a:gd name="connsiteY40" fmla="*/ 385763 h 1052513"/>
                <a:gd name="connsiteX41" fmla="*/ 1628775 w 1662112"/>
                <a:gd name="connsiteY41" fmla="*/ 369094 h 1052513"/>
                <a:gd name="connsiteX42" fmla="*/ 1647825 w 1662112"/>
                <a:gd name="connsiteY42" fmla="*/ 347663 h 1052513"/>
                <a:gd name="connsiteX43" fmla="*/ 1657350 w 1662112"/>
                <a:gd name="connsiteY43" fmla="*/ 326232 h 1052513"/>
                <a:gd name="connsiteX44" fmla="*/ 1662112 w 1662112"/>
                <a:gd name="connsiteY44" fmla="*/ 300038 h 1052513"/>
                <a:gd name="connsiteX45" fmla="*/ 1662112 w 1662112"/>
                <a:gd name="connsiteY45" fmla="*/ 278607 h 1052513"/>
                <a:gd name="connsiteX46" fmla="*/ 1654969 w 1662112"/>
                <a:gd name="connsiteY46" fmla="*/ 259557 h 1052513"/>
                <a:gd name="connsiteX47" fmla="*/ 1633537 w 1662112"/>
                <a:gd name="connsiteY47" fmla="*/ 223838 h 1052513"/>
                <a:gd name="connsiteX48" fmla="*/ 1569244 w 1662112"/>
                <a:gd name="connsiteY48" fmla="*/ 159544 h 1052513"/>
                <a:gd name="connsiteX49" fmla="*/ 1476375 w 1662112"/>
                <a:gd name="connsiteY49" fmla="*/ 78582 h 1052513"/>
                <a:gd name="connsiteX50" fmla="*/ 1421606 w 1662112"/>
                <a:gd name="connsiteY50" fmla="*/ 40482 h 1052513"/>
                <a:gd name="connsiteX51" fmla="*/ 1390650 w 1662112"/>
                <a:gd name="connsiteY51" fmla="*/ 21432 h 1052513"/>
                <a:gd name="connsiteX52" fmla="*/ 1352550 w 1662112"/>
                <a:gd name="connsiteY52" fmla="*/ 4763 h 1052513"/>
                <a:gd name="connsiteX53" fmla="*/ 1319212 w 1662112"/>
                <a:gd name="connsiteY53" fmla="*/ 0 h 1052513"/>
                <a:gd name="connsiteX54" fmla="*/ 1281112 w 1662112"/>
                <a:gd name="connsiteY54" fmla="*/ 11907 h 1052513"/>
                <a:gd name="connsiteX55" fmla="*/ 1190625 w 1662112"/>
                <a:gd name="connsiteY55" fmla="*/ 38100 h 1052513"/>
                <a:gd name="connsiteX56" fmla="*/ 1138237 w 1662112"/>
                <a:gd name="connsiteY56" fmla="*/ 47625 h 1052513"/>
                <a:gd name="connsiteX57" fmla="*/ 971550 w 1662112"/>
                <a:gd name="connsiteY57" fmla="*/ 73819 h 1052513"/>
                <a:gd name="connsiteX58" fmla="*/ 773906 w 1662112"/>
                <a:gd name="connsiteY58" fmla="*/ 107157 h 105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2112" h="1052513">
                  <a:moveTo>
                    <a:pt x="773906" y="107157"/>
                  </a:moveTo>
                  <a:lnTo>
                    <a:pt x="595312" y="138113"/>
                  </a:lnTo>
                  <a:lnTo>
                    <a:pt x="361950" y="183357"/>
                  </a:lnTo>
                  <a:lnTo>
                    <a:pt x="166687" y="226219"/>
                  </a:lnTo>
                  <a:lnTo>
                    <a:pt x="0" y="261938"/>
                  </a:lnTo>
                  <a:lnTo>
                    <a:pt x="128587" y="402432"/>
                  </a:lnTo>
                  <a:lnTo>
                    <a:pt x="269081" y="359569"/>
                  </a:lnTo>
                  <a:lnTo>
                    <a:pt x="383381" y="326232"/>
                  </a:lnTo>
                  <a:lnTo>
                    <a:pt x="485775" y="302419"/>
                  </a:lnTo>
                  <a:lnTo>
                    <a:pt x="590550" y="278607"/>
                  </a:lnTo>
                  <a:lnTo>
                    <a:pt x="681037" y="261938"/>
                  </a:lnTo>
                  <a:lnTo>
                    <a:pt x="792956" y="242888"/>
                  </a:lnTo>
                  <a:lnTo>
                    <a:pt x="904875" y="228600"/>
                  </a:lnTo>
                  <a:lnTo>
                    <a:pt x="1042987" y="214313"/>
                  </a:lnTo>
                  <a:lnTo>
                    <a:pt x="1169194" y="204788"/>
                  </a:lnTo>
                  <a:lnTo>
                    <a:pt x="1245394" y="202407"/>
                  </a:lnTo>
                  <a:lnTo>
                    <a:pt x="1290637" y="202407"/>
                  </a:lnTo>
                  <a:lnTo>
                    <a:pt x="1309687" y="204788"/>
                  </a:lnTo>
                  <a:lnTo>
                    <a:pt x="1326356" y="211932"/>
                  </a:lnTo>
                  <a:lnTo>
                    <a:pt x="1338262" y="226219"/>
                  </a:lnTo>
                  <a:lnTo>
                    <a:pt x="1345406" y="245269"/>
                  </a:lnTo>
                  <a:lnTo>
                    <a:pt x="1343025" y="285750"/>
                  </a:lnTo>
                  <a:lnTo>
                    <a:pt x="1300162" y="526257"/>
                  </a:lnTo>
                  <a:lnTo>
                    <a:pt x="1250156" y="809625"/>
                  </a:lnTo>
                  <a:lnTo>
                    <a:pt x="1214437" y="959644"/>
                  </a:lnTo>
                  <a:lnTo>
                    <a:pt x="1221581" y="983457"/>
                  </a:lnTo>
                  <a:lnTo>
                    <a:pt x="1228725" y="997744"/>
                  </a:lnTo>
                  <a:lnTo>
                    <a:pt x="1240631" y="1021557"/>
                  </a:lnTo>
                  <a:lnTo>
                    <a:pt x="1252537" y="1035844"/>
                  </a:lnTo>
                  <a:lnTo>
                    <a:pt x="1266825" y="1045369"/>
                  </a:lnTo>
                  <a:lnTo>
                    <a:pt x="1278731" y="1050132"/>
                  </a:lnTo>
                  <a:lnTo>
                    <a:pt x="1295400" y="1052513"/>
                  </a:lnTo>
                  <a:lnTo>
                    <a:pt x="1321594" y="1042988"/>
                  </a:lnTo>
                  <a:lnTo>
                    <a:pt x="1350169" y="1023938"/>
                  </a:lnTo>
                  <a:lnTo>
                    <a:pt x="1376362" y="997744"/>
                  </a:lnTo>
                  <a:lnTo>
                    <a:pt x="1388269" y="978694"/>
                  </a:lnTo>
                  <a:lnTo>
                    <a:pt x="1423987" y="885825"/>
                  </a:lnTo>
                  <a:lnTo>
                    <a:pt x="1483519" y="719138"/>
                  </a:lnTo>
                  <a:lnTo>
                    <a:pt x="1533525" y="569119"/>
                  </a:lnTo>
                  <a:lnTo>
                    <a:pt x="1588294" y="400050"/>
                  </a:lnTo>
                  <a:lnTo>
                    <a:pt x="1609725" y="385763"/>
                  </a:lnTo>
                  <a:lnTo>
                    <a:pt x="1628775" y="369094"/>
                  </a:lnTo>
                  <a:lnTo>
                    <a:pt x="1647825" y="347663"/>
                  </a:lnTo>
                  <a:lnTo>
                    <a:pt x="1657350" y="326232"/>
                  </a:lnTo>
                  <a:lnTo>
                    <a:pt x="1662112" y="300038"/>
                  </a:lnTo>
                  <a:lnTo>
                    <a:pt x="1662112" y="278607"/>
                  </a:lnTo>
                  <a:lnTo>
                    <a:pt x="1654969" y="259557"/>
                  </a:lnTo>
                  <a:lnTo>
                    <a:pt x="1633537" y="223838"/>
                  </a:lnTo>
                  <a:lnTo>
                    <a:pt x="1569244" y="159544"/>
                  </a:lnTo>
                  <a:lnTo>
                    <a:pt x="1476375" y="78582"/>
                  </a:lnTo>
                  <a:lnTo>
                    <a:pt x="1421606" y="40482"/>
                  </a:lnTo>
                  <a:lnTo>
                    <a:pt x="1390650" y="21432"/>
                  </a:lnTo>
                  <a:lnTo>
                    <a:pt x="1352550" y="4763"/>
                  </a:lnTo>
                  <a:lnTo>
                    <a:pt x="1319212" y="0"/>
                  </a:lnTo>
                  <a:lnTo>
                    <a:pt x="1281112" y="11907"/>
                  </a:lnTo>
                  <a:lnTo>
                    <a:pt x="1190625" y="38100"/>
                  </a:lnTo>
                  <a:lnTo>
                    <a:pt x="1138237" y="47625"/>
                  </a:lnTo>
                  <a:lnTo>
                    <a:pt x="971550" y="73819"/>
                  </a:lnTo>
                  <a:lnTo>
                    <a:pt x="773906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3FAFA338-FCEF-4444-BB5E-7E9BDA11C5D8}"/>
                </a:ext>
              </a:extLst>
            </p:cNvPr>
            <p:cNvSpPr/>
            <p:nvPr/>
          </p:nvSpPr>
          <p:spPr>
            <a:xfrm>
              <a:off x="3375025" y="3760788"/>
              <a:ext cx="1058863" cy="333375"/>
            </a:xfrm>
            <a:custGeom>
              <a:avLst/>
              <a:gdLst>
                <a:gd name="connsiteX0" fmla="*/ 742950 w 1059657"/>
                <a:gd name="connsiteY0" fmla="*/ 33337 h 333375"/>
                <a:gd name="connsiteX1" fmla="*/ 531019 w 1059657"/>
                <a:gd name="connsiteY1" fmla="*/ 61912 h 333375"/>
                <a:gd name="connsiteX2" fmla="*/ 383382 w 1059657"/>
                <a:gd name="connsiteY2" fmla="*/ 83344 h 333375"/>
                <a:gd name="connsiteX3" fmla="*/ 261938 w 1059657"/>
                <a:gd name="connsiteY3" fmla="*/ 107156 h 333375"/>
                <a:gd name="connsiteX4" fmla="*/ 154782 w 1059657"/>
                <a:gd name="connsiteY4" fmla="*/ 130969 h 333375"/>
                <a:gd name="connsiteX5" fmla="*/ 0 w 1059657"/>
                <a:gd name="connsiteY5" fmla="*/ 176212 h 333375"/>
                <a:gd name="connsiteX6" fmla="*/ 30957 w 1059657"/>
                <a:gd name="connsiteY6" fmla="*/ 333375 h 333375"/>
                <a:gd name="connsiteX7" fmla="*/ 123825 w 1059657"/>
                <a:gd name="connsiteY7" fmla="*/ 302419 h 333375"/>
                <a:gd name="connsiteX8" fmla="*/ 197644 w 1059657"/>
                <a:gd name="connsiteY8" fmla="*/ 280987 h 333375"/>
                <a:gd name="connsiteX9" fmla="*/ 276225 w 1059657"/>
                <a:gd name="connsiteY9" fmla="*/ 261937 h 333375"/>
                <a:gd name="connsiteX10" fmla="*/ 369094 w 1059657"/>
                <a:gd name="connsiteY10" fmla="*/ 245269 h 333375"/>
                <a:gd name="connsiteX11" fmla="*/ 490538 w 1059657"/>
                <a:gd name="connsiteY11" fmla="*/ 221456 h 333375"/>
                <a:gd name="connsiteX12" fmla="*/ 645319 w 1059657"/>
                <a:gd name="connsiteY12" fmla="*/ 200025 h 333375"/>
                <a:gd name="connsiteX13" fmla="*/ 809625 w 1059657"/>
                <a:gd name="connsiteY13" fmla="*/ 185737 h 333375"/>
                <a:gd name="connsiteX14" fmla="*/ 1028700 w 1059657"/>
                <a:gd name="connsiteY14" fmla="*/ 183356 h 333375"/>
                <a:gd name="connsiteX15" fmla="*/ 1059657 w 1059657"/>
                <a:gd name="connsiteY15" fmla="*/ 0 h 333375"/>
                <a:gd name="connsiteX16" fmla="*/ 912019 w 1059657"/>
                <a:gd name="connsiteY16" fmla="*/ 14287 h 333375"/>
                <a:gd name="connsiteX17" fmla="*/ 742950 w 1059657"/>
                <a:gd name="connsiteY17" fmla="*/ 3333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9657" h="333375">
                  <a:moveTo>
                    <a:pt x="742950" y="33337"/>
                  </a:moveTo>
                  <a:lnTo>
                    <a:pt x="531019" y="61912"/>
                  </a:lnTo>
                  <a:lnTo>
                    <a:pt x="383382" y="83344"/>
                  </a:lnTo>
                  <a:lnTo>
                    <a:pt x="261938" y="107156"/>
                  </a:lnTo>
                  <a:lnTo>
                    <a:pt x="154782" y="130969"/>
                  </a:lnTo>
                  <a:lnTo>
                    <a:pt x="0" y="176212"/>
                  </a:lnTo>
                  <a:lnTo>
                    <a:pt x="30957" y="333375"/>
                  </a:lnTo>
                  <a:lnTo>
                    <a:pt x="123825" y="302419"/>
                  </a:lnTo>
                  <a:lnTo>
                    <a:pt x="197644" y="280987"/>
                  </a:lnTo>
                  <a:lnTo>
                    <a:pt x="276225" y="261937"/>
                  </a:lnTo>
                  <a:lnTo>
                    <a:pt x="369094" y="245269"/>
                  </a:lnTo>
                  <a:lnTo>
                    <a:pt x="490538" y="221456"/>
                  </a:lnTo>
                  <a:lnTo>
                    <a:pt x="645319" y="200025"/>
                  </a:lnTo>
                  <a:lnTo>
                    <a:pt x="809625" y="185737"/>
                  </a:lnTo>
                  <a:lnTo>
                    <a:pt x="1028700" y="183356"/>
                  </a:lnTo>
                  <a:lnTo>
                    <a:pt x="1059657" y="0"/>
                  </a:lnTo>
                  <a:lnTo>
                    <a:pt x="912019" y="14287"/>
                  </a:lnTo>
                  <a:lnTo>
                    <a:pt x="7429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718C6EE2-C89F-486D-94D4-CEBD7E58AE9B}"/>
                </a:ext>
              </a:extLst>
            </p:cNvPr>
            <p:cNvSpPr/>
            <p:nvPr/>
          </p:nvSpPr>
          <p:spPr>
            <a:xfrm rot="16200000">
              <a:off x="2850357" y="4775994"/>
              <a:ext cx="2097087" cy="447675"/>
            </a:xfrm>
            <a:custGeom>
              <a:avLst/>
              <a:gdLst>
                <a:gd name="connsiteX0" fmla="*/ 1373981 w 2097881"/>
                <a:gd name="connsiteY0" fmla="*/ 152400 h 447675"/>
                <a:gd name="connsiteX1" fmla="*/ 1133475 w 2097881"/>
                <a:gd name="connsiteY1" fmla="*/ 142875 h 447675"/>
                <a:gd name="connsiteX2" fmla="*/ 985837 w 2097881"/>
                <a:gd name="connsiteY2" fmla="*/ 135731 h 447675"/>
                <a:gd name="connsiteX3" fmla="*/ 838200 w 2097881"/>
                <a:gd name="connsiteY3" fmla="*/ 128588 h 447675"/>
                <a:gd name="connsiteX4" fmla="*/ 683418 w 2097881"/>
                <a:gd name="connsiteY4" fmla="*/ 119063 h 447675"/>
                <a:gd name="connsiteX5" fmla="*/ 576262 w 2097881"/>
                <a:gd name="connsiteY5" fmla="*/ 111919 h 447675"/>
                <a:gd name="connsiteX6" fmla="*/ 531018 w 2097881"/>
                <a:gd name="connsiteY6" fmla="*/ 104775 h 447675"/>
                <a:gd name="connsiteX7" fmla="*/ 38100 w 2097881"/>
                <a:gd name="connsiteY7" fmla="*/ 121444 h 447675"/>
                <a:gd name="connsiteX8" fmla="*/ 19050 w 2097881"/>
                <a:gd name="connsiteY8" fmla="*/ 133350 h 447675"/>
                <a:gd name="connsiteX9" fmla="*/ 9525 w 2097881"/>
                <a:gd name="connsiteY9" fmla="*/ 145256 h 447675"/>
                <a:gd name="connsiteX10" fmla="*/ 4762 w 2097881"/>
                <a:gd name="connsiteY10" fmla="*/ 154781 h 447675"/>
                <a:gd name="connsiteX11" fmla="*/ 0 w 2097881"/>
                <a:gd name="connsiteY11" fmla="*/ 169069 h 447675"/>
                <a:gd name="connsiteX12" fmla="*/ 4762 w 2097881"/>
                <a:gd name="connsiteY12" fmla="*/ 190500 h 447675"/>
                <a:gd name="connsiteX13" fmla="*/ 21431 w 2097881"/>
                <a:gd name="connsiteY13" fmla="*/ 209550 h 447675"/>
                <a:gd name="connsiteX14" fmla="*/ 45243 w 2097881"/>
                <a:gd name="connsiteY14" fmla="*/ 228600 h 447675"/>
                <a:gd name="connsiteX15" fmla="*/ 97631 w 2097881"/>
                <a:gd name="connsiteY15" fmla="*/ 257175 h 447675"/>
                <a:gd name="connsiteX16" fmla="*/ 152400 w 2097881"/>
                <a:gd name="connsiteY16" fmla="*/ 283369 h 447675"/>
                <a:gd name="connsiteX17" fmla="*/ 207168 w 2097881"/>
                <a:gd name="connsiteY17" fmla="*/ 307181 h 447675"/>
                <a:gd name="connsiteX18" fmla="*/ 264318 w 2097881"/>
                <a:gd name="connsiteY18" fmla="*/ 323850 h 447675"/>
                <a:gd name="connsiteX19" fmla="*/ 304800 w 2097881"/>
                <a:gd name="connsiteY19" fmla="*/ 333375 h 447675"/>
                <a:gd name="connsiteX20" fmla="*/ 345281 w 2097881"/>
                <a:gd name="connsiteY20" fmla="*/ 342900 h 447675"/>
                <a:gd name="connsiteX21" fmla="*/ 411956 w 2097881"/>
                <a:gd name="connsiteY21" fmla="*/ 352425 h 447675"/>
                <a:gd name="connsiteX22" fmla="*/ 490537 w 2097881"/>
                <a:gd name="connsiteY22" fmla="*/ 354806 h 447675"/>
                <a:gd name="connsiteX23" fmla="*/ 578643 w 2097881"/>
                <a:gd name="connsiteY23" fmla="*/ 352425 h 447675"/>
                <a:gd name="connsiteX24" fmla="*/ 778668 w 2097881"/>
                <a:gd name="connsiteY24" fmla="*/ 347663 h 447675"/>
                <a:gd name="connsiteX25" fmla="*/ 985837 w 2097881"/>
                <a:gd name="connsiteY25" fmla="*/ 350044 h 447675"/>
                <a:gd name="connsiteX26" fmla="*/ 1195387 w 2097881"/>
                <a:gd name="connsiteY26" fmla="*/ 354806 h 447675"/>
                <a:gd name="connsiteX27" fmla="*/ 1431131 w 2097881"/>
                <a:gd name="connsiteY27" fmla="*/ 366713 h 447675"/>
                <a:gd name="connsiteX28" fmla="*/ 1614487 w 2097881"/>
                <a:gd name="connsiteY28" fmla="*/ 376238 h 447675"/>
                <a:gd name="connsiteX29" fmla="*/ 1638300 w 2097881"/>
                <a:gd name="connsiteY29" fmla="*/ 381000 h 447675"/>
                <a:gd name="connsiteX30" fmla="*/ 1657350 w 2097881"/>
                <a:gd name="connsiteY30" fmla="*/ 404813 h 447675"/>
                <a:gd name="connsiteX31" fmla="*/ 1681162 w 2097881"/>
                <a:gd name="connsiteY31" fmla="*/ 426244 h 447675"/>
                <a:gd name="connsiteX32" fmla="*/ 1697831 w 2097881"/>
                <a:gd name="connsiteY32" fmla="*/ 435769 h 447675"/>
                <a:gd name="connsiteX33" fmla="*/ 1728787 w 2097881"/>
                <a:gd name="connsiteY33" fmla="*/ 445294 h 447675"/>
                <a:gd name="connsiteX34" fmla="*/ 1747837 w 2097881"/>
                <a:gd name="connsiteY34" fmla="*/ 447675 h 447675"/>
                <a:gd name="connsiteX35" fmla="*/ 1769268 w 2097881"/>
                <a:gd name="connsiteY35" fmla="*/ 440531 h 447675"/>
                <a:gd name="connsiteX36" fmla="*/ 1800225 w 2097881"/>
                <a:gd name="connsiteY36" fmla="*/ 416719 h 447675"/>
                <a:gd name="connsiteX37" fmla="*/ 1824037 w 2097881"/>
                <a:gd name="connsiteY37" fmla="*/ 390525 h 447675"/>
                <a:gd name="connsiteX38" fmla="*/ 1869281 w 2097881"/>
                <a:gd name="connsiteY38" fmla="*/ 345281 h 447675"/>
                <a:gd name="connsiteX39" fmla="*/ 1955006 w 2097881"/>
                <a:gd name="connsiteY39" fmla="*/ 259556 h 447675"/>
                <a:gd name="connsiteX40" fmla="*/ 2097881 w 2097881"/>
                <a:gd name="connsiteY40" fmla="*/ 119063 h 447675"/>
                <a:gd name="connsiteX41" fmla="*/ 2066925 w 2097881"/>
                <a:gd name="connsiteY41" fmla="*/ 0 h 447675"/>
                <a:gd name="connsiteX42" fmla="*/ 2009775 w 2097881"/>
                <a:gd name="connsiteY42" fmla="*/ 71438 h 447675"/>
                <a:gd name="connsiteX43" fmla="*/ 1976437 w 2097881"/>
                <a:gd name="connsiteY43" fmla="*/ 104775 h 447675"/>
                <a:gd name="connsiteX44" fmla="*/ 1962150 w 2097881"/>
                <a:gd name="connsiteY44" fmla="*/ 116681 h 447675"/>
                <a:gd name="connsiteX45" fmla="*/ 1926431 w 2097881"/>
                <a:gd name="connsiteY45" fmla="*/ 130969 h 447675"/>
                <a:gd name="connsiteX46" fmla="*/ 1862137 w 2097881"/>
                <a:gd name="connsiteY46" fmla="*/ 142875 h 447675"/>
                <a:gd name="connsiteX47" fmla="*/ 1785937 w 2097881"/>
                <a:gd name="connsiteY47" fmla="*/ 150019 h 447675"/>
                <a:gd name="connsiteX48" fmla="*/ 1707356 w 2097881"/>
                <a:gd name="connsiteY48" fmla="*/ 154781 h 447675"/>
                <a:gd name="connsiteX49" fmla="*/ 1566862 w 2097881"/>
                <a:gd name="connsiteY49" fmla="*/ 157163 h 447675"/>
                <a:gd name="connsiteX50" fmla="*/ 1373981 w 2097881"/>
                <a:gd name="connsiteY50" fmla="*/ 15240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7881" h="447675">
                  <a:moveTo>
                    <a:pt x="1373981" y="152400"/>
                  </a:moveTo>
                  <a:lnTo>
                    <a:pt x="1133475" y="142875"/>
                  </a:lnTo>
                  <a:lnTo>
                    <a:pt x="985837" y="135731"/>
                  </a:lnTo>
                  <a:lnTo>
                    <a:pt x="838200" y="128588"/>
                  </a:lnTo>
                  <a:lnTo>
                    <a:pt x="683418" y="119063"/>
                  </a:lnTo>
                  <a:lnTo>
                    <a:pt x="576262" y="111919"/>
                  </a:lnTo>
                  <a:lnTo>
                    <a:pt x="531018" y="104775"/>
                  </a:lnTo>
                  <a:lnTo>
                    <a:pt x="38100" y="121444"/>
                  </a:lnTo>
                  <a:lnTo>
                    <a:pt x="19050" y="133350"/>
                  </a:lnTo>
                  <a:lnTo>
                    <a:pt x="9525" y="145256"/>
                  </a:lnTo>
                  <a:lnTo>
                    <a:pt x="4762" y="154781"/>
                  </a:lnTo>
                  <a:lnTo>
                    <a:pt x="0" y="169069"/>
                  </a:lnTo>
                  <a:lnTo>
                    <a:pt x="4762" y="190500"/>
                  </a:lnTo>
                  <a:lnTo>
                    <a:pt x="21431" y="209550"/>
                  </a:lnTo>
                  <a:lnTo>
                    <a:pt x="45243" y="228600"/>
                  </a:lnTo>
                  <a:lnTo>
                    <a:pt x="97631" y="257175"/>
                  </a:lnTo>
                  <a:lnTo>
                    <a:pt x="152400" y="283369"/>
                  </a:lnTo>
                  <a:lnTo>
                    <a:pt x="207168" y="307181"/>
                  </a:lnTo>
                  <a:lnTo>
                    <a:pt x="264318" y="323850"/>
                  </a:lnTo>
                  <a:lnTo>
                    <a:pt x="304800" y="333375"/>
                  </a:lnTo>
                  <a:lnTo>
                    <a:pt x="345281" y="342900"/>
                  </a:lnTo>
                  <a:lnTo>
                    <a:pt x="411956" y="352425"/>
                  </a:lnTo>
                  <a:lnTo>
                    <a:pt x="490537" y="354806"/>
                  </a:lnTo>
                  <a:lnTo>
                    <a:pt x="578643" y="352425"/>
                  </a:lnTo>
                  <a:lnTo>
                    <a:pt x="778668" y="347663"/>
                  </a:lnTo>
                  <a:lnTo>
                    <a:pt x="985837" y="350044"/>
                  </a:lnTo>
                  <a:lnTo>
                    <a:pt x="1195387" y="354806"/>
                  </a:lnTo>
                  <a:lnTo>
                    <a:pt x="1431131" y="366713"/>
                  </a:lnTo>
                  <a:lnTo>
                    <a:pt x="1614487" y="376238"/>
                  </a:lnTo>
                  <a:lnTo>
                    <a:pt x="1638300" y="381000"/>
                  </a:lnTo>
                  <a:lnTo>
                    <a:pt x="1657350" y="404813"/>
                  </a:lnTo>
                  <a:lnTo>
                    <a:pt x="1681162" y="426244"/>
                  </a:lnTo>
                  <a:lnTo>
                    <a:pt x="1697831" y="435769"/>
                  </a:lnTo>
                  <a:lnTo>
                    <a:pt x="1728787" y="445294"/>
                  </a:lnTo>
                  <a:lnTo>
                    <a:pt x="1747837" y="447675"/>
                  </a:lnTo>
                  <a:lnTo>
                    <a:pt x="1769268" y="440531"/>
                  </a:lnTo>
                  <a:lnTo>
                    <a:pt x="1800225" y="416719"/>
                  </a:lnTo>
                  <a:lnTo>
                    <a:pt x="1824037" y="390525"/>
                  </a:lnTo>
                  <a:lnTo>
                    <a:pt x="1869281" y="345281"/>
                  </a:lnTo>
                  <a:lnTo>
                    <a:pt x="1955006" y="259556"/>
                  </a:lnTo>
                  <a:lnTo>
                    <a:pt x="2097881" y="119063"/>
                  </a:lnTo>
                  <a:lnTo>
                    <a:pt x="2066925" y="0"/>
                  </a:lnTo>
                  <a:lnTo>
                    <a:pt x="2009775" y="71438"/>
                  </a:lnTo>
                  <a:lnTo>
                    <a:pt x="1976437" y="104775"/>
                  </a:lnTo>
                  <a:lnTo>
                    <a:pt x="1962150" y="116681"/>
                  </a:lnTo>
                  <a:lnTo>
                    <a:pt x="1926431" y="130969"/>
                  </a:lnTo>
                  <a:lnTo>
                    <a:pt x="1862137" y="142875"/>
                  </a:lnTo>
                  <a:lnTo>
                    <a:pt x="1785937" y="150019"/>
                  </a:lnTo>
                  <a:lnTo>
                    <a:pt x="1707356" y="154781"/>
                  </a:lnTo>
                  <a:lnTo>
                    <a:pt x="1566862" y="157163"/>
                  </a:lnTo>
                  <a:lnTo>
                    <a:pt x="13739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60325B63-A77D-4036-B845-951CDBD09076}"/>
                </a:ext>
              </a:extLst>
            </p:cNvPr>
            <p:cNvSpPr/>
            <p:nvPr/>
          </p:nvSpPr>
          <p:spPr>
            <a:xfrm rot="16200000">
              <a:off x="3264693" y="5457032"/>
              <a:ext cx="620713" cy="552450"/>
            </a:xfrm>
            <a:custGeom>
              <a:avLst/>
              <a:gdLst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481013 w 621506"/>
                <a:gd name="connsiteY28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02444 w 621506"/>
                <a:gd name="connsiteY28" fmla="*/ 1143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481013 w 621506"/>
                <a:gd name="connsiteY29" fmla="*/ 150018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21506" h="552450">
                  <a:moveTo>
                    <a:pt x="481013" y="150018"/>
                  </a:moveTo>
                  <a:lnTo>
                    <a:pt x="431006" y="211931"/>
                  </a:lnTo>
                  <a:lnTo>
                    <a:pt x="392906" y="254793"/>
                  </a:lnTo>
                  <a:lnTo>
                    <a:pt x="338138" y="311943"/>
                  </a:lnTo>
                  <a:lnTo>
                    <a:pt x="271463" y="361950"/>
                  </a:lnTo>
                  <a:lnTo>
                    <a:pt x="166688" y="423862"/>
                  </a:lnTo>
                  <a:lnTo>
                    <a:pt x="85725" y="466725"/>
                  </a:lnTo>
                  <a:lnTo>
                    <a:pt x="30956" y="497681"/>
                  </a:lnTo>
                  <a:lnTo>
                    <a:pt x="7144" y="519112"/>
                  </a:lnTo>
                  <a:lnTo>
                    <a:pt x="0" y="552450"/>
                  </a:lnTo>
                  <a:lnTo>
                    <a:pt x="621506" y="495300"/>
                  </a:lnTo>
                  <a:lnTo>
                    <a:pt x="571500" y="488156"/>
                  </a:lnTo>
                  <a:lnTo>
                    <a:pt x="528638" y="478631"/>
                  </a:lnTo>
                  <a:lnTo>
                    <a:pt x="509588" y="469106"/>
                  </a:lnTo>
                  <a:lnTo>
                    <a:pt x="497681" y="454818"/>
                  </a:lnTo>
                  <a:lnTo>
                    <a:pt x="490538" y="440531"/>
                  </a:lnTo>
                  <a:lnTo>
                    <a:pt x="488156" y="421481"/>
                  </a:lnTo>
                  <a:lnTo>
                    <a:pt x="490538" y="395287"/>
                  </a:lnTo>
                  <a:lnTo>
                    <a:pt x="500063" y="335756"/>
                  </a:lnTo>
                  <a:lnTo>
                    <a:pt x="514350" y="280987"/>
                  </a:lnTo>
                  <a:lnTo>
                    <a:pt x="547688" y="190500"/>
                  </a:lnTo>
                  <a:lnTo>
                    <a:pt x="588169" y="97631"/>
                  </a:lnTo>
                  <a:lnTo>
                    <a:pt x="611981" y="38100"/>
                  </a:lnTo>
                  <a:lnTo>
                    <a:pt x="614363" y="11906"/>
                  </a:lnTo>
                  <a:lnTo>
                    <a:pt x="614363" y="4762"/>
                  </a:lnTo>
                  <a:lnTo>
                    <a:pt x="609600" y="0"/>
                  </a:lnTo>
                  <a:lnTo>
                    <a:pt x="592931" y="9525"/>
                  </a:lnTo>
                  <a:lnTo>
                    <a:pt x="566738" y="30956"/>
                  </a:lnTo>
                  <a:cubicBezTo>
                    <a:pt x="555626" y="42862"/>
                    <a:pt x="540543" y="61118"/>
                    <a:pt x="526256" y="80962"/>
                  </a:cubicBezTo>
                  <a:cubicBezTo>
                    <a:pt x="511969" y="100806"/>
                    <a:pt x="496888" y="128190"/>
                    <a:pt x="481013" y="1500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7C4C3D47-9A16-4002-A110-065266D04E7C}"/>
                </a:ext>
              </a:extLst>
            </p:cNvPr>
            <p:cNvSpPr/>
            <p:nvPr/>
          </p:nvSpPr>
          <p:spPr>
            <a:xfrm rot="16200000">
              <a:off x="3117056" y="2788444"/>
              <a:ext cx="4149725" cy="1766888"/>
            </a:xfrm>
            <a:custGeom>
              <a:avLst/>
              <a:gdLst>
                <a:gd name="connsiteX0" fmla="*/ 2311494 w 4150492"/>
                <a:gd name="connsiteY0" fmla="*/ 1329110 h 1767614"/>
                <a:gd name="connsiteX1" fmla="*/ 2185722 w 4150492"/>
                <a:gd name="connsiteY1" fmla="*/ 1305315 h 1767614"/>
                <a:gd name="connsiteX2" fmla="*/ 2042953 w 4150492"/>
                <a:gd name="connsiteY2" fmla="*/ 1274722 h 1767614"/>
                <a:gd name="connsiteX3" fmla="*/ 1862793 w 4150492"/>
                <a:gd name="connsiteY3" fmla="*/ 1227132 h 1767614"/>
                <a:gd name="connsiteX4" fmla="*/ 1771013 w 4150492"/>
                <a:gd name="connsiteY4" fmla="*/ 1199938 h 1767614"/>
                <a:gd name="connsiteX5" fmla="*/ 1648639 w 4150492"/>
                <a:gd name="connsiteY5" fmla="*/ 1159147 h 1767614"/>
                <a:gd name="connsiteX6" fmla="*/ 1509270 w 4150492"/>
                <a:gd name="connsiteY6" fmla="*/ 1108158 h 1767614"/>
                <a:gd name="connsiteX7" fmla="*/ 1356303 w 4150492"/>
                <a:gd name="connsiteY7" fmla="*/ 1040173 h 1767614"/>
                <a:gd name="connsiteX8" fmla="*/ 1250926 w 4150492"/>
                <a:gd name="connsiteY8" fmla="*/ 989184 h 1767614"/>
                <a:gd name="connsiteX9" fmla="*/ 1165945 w 4150492"/>
                <a:gd name="connsiteY9" fmla="*/ 944994 h 1767614"/>
                <a:gd name="connsiteX10" fmla="*/ 1046971 w 4150492"/>
                <a:gd name="connsiteY10" fmla="*/ 877009 h 1767614"/>
                <a:gd name="connsiteX11" fmla="*/ 938195 w 4150492"/>
                <a:gd name="connsiteY11" fmla="*/ 812423 h 1767614"/>
                <a:gd name="connsiteX12" fmla="*/ 819221 w 4150492"/>
                <a:gd name="connsiteY12" fmla="*/ 734240 h 1767614"/>
                <a:gd name="connsiteX13" fmla="*/ 720642 w 4150492"/>
                <a:gd name="connsiteY13" fmla="*/ 662855 h 1767614"/>
                <a:gd name="connsiteX14" fmla="*/ 615265 w 4150492"/>
                <a:gd name="connsiteY14" fmla="*/ 584673 h 1767614"/>
                <a:gd name="connsiteX15" fmla="*/ 492892 w 4150492"/>
                <a:gd name="connsiteY15" fmla="*/ 479296 h 1767614"/>
                <a:gd name="connsiteX16" fmla="*/ 384116 w 4150492"/>
                <a:gd name="connsiteY16" fmla="*/ 377318 h 1767614"/>
                <a:gd name="connsiteX17" fmla="*/ 282138 w 4150492"/>
                <a:gd name="connsiteY17" fmla="*/ 271941 h 1767614"/>
                <a:gd name="connsiteX18" fmla="*/ 197157 w 4150492"/>
                <a:gd name="connsiteY18" fmla="*/ 180161 h 1767614"/>
                <a:gd name="connsiteX19" fmla="*/ 125772 w 4150492"/>
                <a:gd name="connsiteY19" fmla="*/ 95180 h 1767614"/>
                <a:gd name="connsiteX20" fmla="*/ 71384 w 4150492"/>
                <a:gd name="connsiteY20" fmla="*/ 23795 h 1767614"/>
                <a:gd name="connsiteX21" fmla="*/ 61187 w 4150492"/>
                <a:gd name="connsiteY21" fmla="*/ 13597 h 1767614"/>
                <a:gd name="connsiteX22" fmla="*/ 40791 w 4150492"/>
                <a:gd name="connsiteY22" fmla="*/ 0 h 1767614"/>
                <a:gd name="connsiteX23" fmla="*/ 20395 w 4150492"/>
                <a:gd name="connsiteY23" fmla="*/ 0 h 1767614"/>
                <a:gd name="connsiteX24" fmla="*/ 6798 w 4150492"/>
                <a:gd name="connsiteY24" fmla="*/ 0 h 1767614"/>
                <a:gd name="connsiteX25" fmla="*/ 0 w 4150492"/>
                <a:gd name="connsiteY25" fmla="*/ 6799 h 1767614"/>
                <a:gd name="connsiteX26" fmla="*/ 0 w 4150492"/>
                <a:gd name="connsiteY26" fmla="*/ 20396 h 1767614"/>
                <a:gd name="connsiteX27" fmla="*/ 13597 w 4150492"/>
                <a:gd name="connsiteY27" fmla="*/ 54389 h 1767614"/>
                <a:gd name="connsiteX28" fmla="*/ 88381 w 4150492"/>
                <a:gd name="connsiteY28" fmla="*/ 169963 h 1767614"/>
                <a:gd name="connsiteX29" fmla="*/ 132571 w 4150492"/>
                <a:gd name="connsiteY29" fmla="*/ 234549 h 1767614"/>
                <a:gd name="connsiteX30" fmla="*/ 231149 w 4150492"/>
                <a:gd name="connsiteY30" fmla="*/ 363721 h 1767614"/>
                <a:gd name="connsiteX31" fmla="*/ 319530 w 4150492"/>
                <a:gd name="connsiteY31" fmla="*/ 475896 h 1767614"/>
                <a:gd name="connsiteX32" fmla="*/ 421508 w 4150492"/>
                <a:gd name="connsiteY32" fmla="*/ 588072 h 1767614"/>
                <a:gd name="connsiteX33" fmla="*/ 506489 w 4150492"/>
                <a:gd name="connsiteY33" fmla="*/ 676452 h 1767614"/>
                <a:gd name="connsiteX34" fmla="*/ 588071 w 4150492"/>
                <a:gd name="connsiteY34" fmla="*/ 751236 h 1767614"/>
                <a:gd name="connsiteX35" fmla="*/ 679851 w 4150492"/>
                <a:gd name="connsiteY35" fmla="*/ 829419 h 1767614"/>
                <a:gd name="connsiteX36" fmla="*/ 781829 w 4150492"/>
                <a:gd name="connsiteY36" fmla="*/ 904203 h 1767614"/>
                <a:gd name="connsiteX37" fmla="*/ 904202 w 4150492"/>
                <a:gd name="connsiteY37" fmla="*/ 992583 h 1767614"/>
                <a:gd name="connsiteX38" fmla="*/ 1029975 w 4150492"/>
                <a:gd name="connsiteY38" fmla="*/ 1077565 h 1767614"/>
                <a:gd name="connsiteX39" fmla="*/ 1193139 w 4150492"/>
                <a:gd name="connsiteY39" fmla="*/ 1172744 h 1767614"/>
                <a:gd name="connsiteX40" fmla="*/ 1366501 w 4150492"/>
                <a:gd name="connsiteY40" fmla="*/ 1261125 h 1767614"/>
                <a:gd name="connsiteX41" fmla="*/ 1536464 w 4150492"/>
                <a:gd name="connsiteY41" fmla="*/ 1332509 h 1767614"/>
                <a:gd name="connsiteX42" fmla="*/ 1669035 w 4150492"/>
                <a:gd name="connsiteY42" fmla="*/ 1380099 h 1767614"/>
                <a:gd name="connsiteX43" fmla="*/ 1798207 w 4150492"/>
                <a:gd name="connsiteY43" fmla="*/ 1424289 h 1767614"/>
                <a:gd name="connsiteX44" fmla="*/ 1913781 w 4150492"/>
                <a:gd name="connsiteY44" fmla="*/ 1458281 h 1767614"/>
                <a:gd name="connsiteX45" fmla="*/ 2063349 w 4150492"/>
                <a:gd name="connsiteY45" fmla="*/ 1505871 h 1767614"/>
                <a:gd name="connsiteX46" fmla="*/ 2219714 w 4150492"/>
                <a:gd name="connsiteY46" fmla="*/ 1539864 h 1767614"/>
                <a:gd name="connsiteX47" fmla="*/ 2406674 w 4150492"/>
                <a:gd name="connsiteY47" fmla="*/ 1577255 h 1767614"/>
                <a:gd name="connsiteX48" fmla="*/ 2607230 w 4150492"/>
                <a:gd name="connsiteY48" fmla="*/ 1611248 h 1767614"/>
                <a:gd name="connsiteX49" fmla="*/ 2695610 w 4150492"/>
                <a:gd name="connsiteY49" fmla="*/ 1628244 h 1767614"/>
                <a:gd name="connsiteX50" fmla="*/ 2902965 w 4150492"/>
                <a:gd name="connsiteY50" fmla="*/ 1645241 h 1767614"/>
                <a:gd name="connsiteX51" fmla="*/ 3144312 w 4150492"/>
                <a:gd name="connsiteY51" fmla="*/ 1665636 h 1767614"/>
                <a:gd name="connsiteX52" fmla="*/ 3368663 w 4150492"/>
                <a:gd name="connsiteY52" fmla="*/ 1686032 h 1767614"/>
                <a:gd name="connsiteX53" fmla="*/ 3593014 w 4150492"/>
                <a:gd name="connsiteY53" fmla="*/ 1703028 h 1767614"/>
                <a:gd name="connsiteX54" fmla="*/ 3776574 w 4150492"/>
                <a:gd name="connsiteY54" fmla="*/ 1709826 h 1767614"/>
                <a:gd name="connsiteX55" fmla="*/ 3786772 w 4150492"/>
                <a:gd name="connsiteY55" fmla="*/ 1709826 h 1767614"/>
                <a:gd name="connsiteX56" fmla="*/ 3807167 w 4150492"/>
                <a:gd name="connsiteY56" fmla="*/ 1730222 h 1767614"/>
                <a:gd name="connsiteX57" fmla="*/ 3820764 w 4150492"/>
                <a:gd name="connsiteY57" fmla="*/ 1743819 h 1767614"/>
                <a:gd name="connsiteX58" fmla="*/ 3830962 w 4150492"/>
                <a:gd name="connsiteY58" fmla="*/ 1754017 h 1767614"/>
                <a:gd name="connsiteX59" fmla="*/ 3847958 w 4150492"/>
                <a:gd name="connsiteY59" fmla="*/ 1764215 h 1767614"/>
                <a:gd name="connsiteX60" fmla="*/ 3861555 w 4150492"/>
                <a:gd name="connsiteY60" fmla="*/ 1767614 h 1767614"/>
                <a:gd name="connsiteX61" fmla="*/ 3881951 w 4150492"/>
                <a:gd name="connsiteY61" fmla="*/ 1767614 h 1767614"/>
                <a:gd name="connsiteX62" fmla="*/ 3898947 w 4150492"/>
                <a:gd name="connsiteY62" fmla="*/ 1764215 h 1767614"/>
                <a:gd name="connsiteX63" fmla="*/ 3922742 w 4150492"/>
                <a:gd name="connsiteY63" fmla="*/ 1754017 h 1767614"/>
                <a:gd name="connsiteX64" fmla="*/ 3970332 w 4150492"/>
                <a:gd name="connsiteY64" fmla="*/ 1720024 h 1767614"/>
                <a:gd name="connsiteX65" fmla="*/ 4014522 w 4150492"/>
                <a:gd name="connsiteY65" fmla="*/ 1679233 h 1767614"/>
                <a:gd name="connsiteX66" fmla="*/ 4051914 w 4150492"/>
                <a:gd name="connsiteY66" fmla="*/ 1638442 h 1767614"/>
                <a:gd name="connsiteX67" fmla="*/ 4079108 w 4150492"/>
                <a:gd name="connsiteY67" fmla="*/ 1601050 h 1767614"/>
                <a:gd name="connsiteX68" fmla="*/ 4099503 w 4150492"/>
                <a:gd name="connsiteY68" fmla="*/ 1560259 h 1767614"/>
                <a:gd name="connsiteX69" fmla="*/ 4119899 w 4150492"/>
                <a:gd name="connsiteY69" fmla="*/ 1509270 h 1767614"/>
                <a:gd name="connsiteX70" fmla="*/ 4136895 w 4150492"/>
                <a:gd name="connsiteY70" fmla="*/ 1458281 h 1767614"/>
                <a:gd name="connsiteX71" fmla="*/ 4147093 w 4150492"/>
                <a:gd name="connsiteY71" fmla="*/ 1400494 h 1767614"/>
                <a:gd name="connsiteX72" fmla="*/ 4150492 w 4150492"/>
                <a:gd name="connsiteY72" fmla="*/ 1325710 h 1767614"/>
                <a:gd name="connsiteX73" fmla="*/ 4150492 w 4150492"/>
                <a:gd name="connsiteY73" fmla="*/ 1264524 h 1767614"/>
                <a:gd name="connsiteX74" fmla="*/ 4143694 w 4150492"/>
                <a:gd name="connsiteY74" fmla="*/ 1240729 h 1767614"/>
                <a:gd name="connsiteX75" fmla="*/ 4130097 w 4150492"/>
                <a:gd name="connsiteY75" fmla="*/ 1230531 h 1767614"/>
                <a:gd name="connsiteX76" fmla="*/ 4116500 w 4150492"/>
                <a:gd name="connsiteY76" fmla="*/ 1233931 h 1767614"/>
                <a:gd name="connsiteX77" fmla="*/ 4096104 w 4150492"/>
                <a:gd name="connsiteY77" fmla="*/ 1254326 h 1767614"/>
                <a:gd name="connsiteX78" fmla="*/ 4055313 w 4150492"/>
                <a:gd name="connsiteY78" fmla="*/ 1329110 h 1767614"/>
                <a:gd name="connsiteX79" fmla="*/ 4024720 w 4150492"/>
                <a:gd name="connsiteY79" fmla="*/ 1380099 h 1767614"/>
                <a:gd name="connsiteX80" fmla="*/ 3994126 w 4150492"/>
                <a:gd name="connsiteY80" fmla="*/ 1417490 h 1767614"/>
                <a:gd name="connsiteX81" fmla="*/ 3960134 w 4150492"/>
                <a:gd name="connsiteY81" fmla="*/ 1448084 h 1767614"/>
                <a:gd name="connsiteX82" fmla="*/ 3936339 w 4150492"/>
                <a:gd name="connsiteY82" fmla="*/ 1458281 h 1767614"/>
                <a:gd name="connsiteX83" fmla="*/ 3885350 w 4150492"/>
                <a:gd name="connsiteY83" fmla="*/ 1465080 h 1767614"/>
                <a:gd name="connsiteX84" fmla="*/ 3779973 w 4150492"/>
                <a:gd name="connsiteY84" fmla="*/ 1465080 h 1767614"/>
                <a:gd name="connsiteX85" fmla="*/ 3664398 w 4150492"/>
                <a:gd name="connsiteY85" fmla="*/ 1461681 h 1767614"/>
                <a:gd name="connsiteX86" fmla="*/ 3501234 w 4150492"/>
                <a:gd name="connsiteY86" fmla="*/ 1451483 h 1767614"/>
                <a:gd name="connsiteX87" fmla="*/ 3256488 w 4150492"/>
                <a:gd name="connsiteY87" fmla="*/ 1431087 h 1767614"/>
                <a:gd name="connsiteX88" fmla="*/ 3045734 w 4150492"/>
                <a:gd name="connsiteY88" fmla="*/ 1414091 h 1767614"/>
                <a:gd name="connsiteX89" fmla="*/ 2763595 w 4150492"/>
                <a:gd name="connsiteY89" fmla="*/ 1397095 h 1767614"/>
                <a:gd name="connsiteX90" fmla="*/ 2624226 w 4150492"/>
                <a:gd name="connsiteY90" fmla="*/ 1376699 h 1767614"/>
                <a:gd name="connsiteX91" fmla="*/ 2478058 w 4150492"/>
                <a:gd name="connsiteY91" fmla="*/ 1356304 h 1767614"/>
                <a:gd name="connsiteX92" fmla="*/ 2311494 w 4150492"/>
                <a:gd name="connsiteY92" fmla="*/ 1329110 h 176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150492" h="1767614">
                  <a:moveTo>
                    <a:pt x="2311494" y="1329110"/>
                  </a:moveTo>
                  <a:lnTo>
                    <a:pt x="2185722" y="1305315"/>
                  </a:lnTo>
                  <a:lnTo>
                    <a:pt x="2042953" y="1274722"/>
                  </a:lnTo>
                  <a:lnTo>
                    <a:pt x="1862793" y="1227132"/>
                  </a:lnTo>
                  <a:lnTo>
                    <a:pt x="1771013" y="1199938"/>
                  </a:lnTo>
                  <a:lnTo>
                    <a:pt x="1648639" y="1159147"/>
                  </a:lnTo>
                  <a:lnTo>
                    <a:pt x="1509270" y="1108158"/>
                  </a:lnTo>
                  <a:lnTo>
                    <a:pt x="1356303" y="1040173"/>
                  </a:lnTo>
                  <a:lnTo>
                    <a:pt x="1250926" y="989184"/>
                  </a:lnTo>
                  <a:lnTo>
                    <a:pt x="1165945" y="944994"/>
                  </a:lnTo>
                  <a:lnTo>
                    <a:pt x="1046971" y="877009"/>
                  </a:lnTo>
                  <a:lnTo>
                    <a:pt x="938195" y="812423"/>
                  </a:lnTo>
                  <a:lnTo>
                    <a:pt x="819221" y="734240"/>
                  </a:lnTo>
                  <a:lnTo>
                    <a:pt x="720642" y="662855"/>
                  </a:lnTo>
                  <a:lnTo>
                    <a:pt x="615265" y="584673"/>
                  </a:lnTo>
                  <a:lnTo>
                    <a:pt x="492892" y="479296"/>
                  </a:lnTo>
                  <a:lnTo>
                    <a:pt x="384116" y="377318"/>
                  </a:lnTo>
                  <a:lnTo>
                    <a:pt x="282138" y="271941"/>
                  </a:lnTo>
                  <a:lnTo>
                    <a:pt x="197157" y="180161"/>
                  </a:lnTo>
                  <a:lnTo>
                    <a:pt x="125772" y="95180"/>
                  </a:lnTo>
                  <a:lnTo>
                    <a:pt x="71384" y="23795"/>
                  </a:lnTo>
                  <a:lnTo>
                    <a:pt x="61187" y="13597"/>
                  </a:lnTo>
                  <a:lnTo>
                    <a:pt x="40791" y="0"/>
                  </a:lnTo>
                  <a:lnTo>
                    <a:pt x="20395" y="0"/>
                  </a:lnTo>
                  <a:lnTo>
                    <a:pt x="6798" y="0"/>
                  </a:lnTo>
                  <a:lnTo>
                    <a:pt x="0" y="6799"/>
                  </a:lnTo>
                  <a:lnTo>
                    <a:pt x="0" y="20396"/>
                  </a:lnTo>
                  <a:lnTo>
                    <a:pt x="13597" y="54389"/>
                  </a:lnTo>
                  <a:lnTo>
                    <a:pt x="88381" y="169963"/>
                  </a:lnTo>
                  <a:lnTo>
                    <a:pt x="132571" y="234549"/>
                  </a:lnTo>
                  <a:lnTo>
                    <a:pt x="231149" y="363721"/>
                  </a:lnTo>
                  <a:lnTo>
                    <a:pt x="319530" y="475896"/>
                  </a:lnTo>
                  <a:lnTo>
                    <a:pt x="421508" y="588072"/>
                  </a:lnTo>
                  <a:lnTo>
                    <a:pt x="506489" y="676452"/>
                  </a:lnTo>
                  <a:lnTo>
                    <a:pt x="588071" y="751236"/>
                  </a:lnTo>
                  <a:lnTo>
                    <a:pt x="679851" y="829419"/>
                  </a:lnTo>
                  <a:lnTo>
                    <a:pt x="781829" y="904203"/>
                  </a:lnTo>
                  <a:lnTo>
                    <a:pt x="904202" y="992583"/>
                  </a:lnTo>
                  <a:lnTo>
                    <a:pt x="1029975" y="1077565"/>
                  </a:lnTo>
                  <a:lnTo>
                    <a:pt x="1193139" y="1172744"/>
                  </a:lnTo>
                  <a:lnTo>
                    <a:pt x="1366501" y="1261125"/>
                  </a:lnTo>
                  <a:lnTo>
                    <a:pt x="1536464" y="1332509"/>
                  </a:lnTo>
                  <a:lnTo>
                    <a:pt x="1669035" y="1380099"/>
                  </a:lnTo>
                  <a:lnTo>
                    <a:pt x="1798207" y="1424289"/>
                  </a:lnTo>
                  <a:lnTo>
                    <a:pt x="1913781" y="1458281"/>
                  </a:lnTo>
                  <a:lnTo>
                    <a:pt x="2063349" y="1505871"/>
                  </a:lnTo>
                  <a:lnTo>
                    <a:pt x="2219714" y="1539864"/>
                  </a:lnTo>
                  <a:lnTo>
                    <a:pt x="2406674" y="1577255"/>
                  </a:lnTo>
                  <a:lnTo>
                    <a:pt x="2607230" y="1611248"/>
                  </a:lnTo>
                  <a:lnTo>
                    <a:pt x="2695610" y="1628244"/>
                  </a:lnTo>
                  <a:lnTo>
                    <a:pt x="2902965" y="1645241"/>
                  </a:lnTo>
                  <a:lnTo>
                    <a:pt x="3144312" y="1665636"/>
                  </a:lnTo>
                  <a:lnTo>
                    <a:pt x="3368663" y="1686032"/>
                  </a:lnTo>
                  <a:lnTo>
                    <a:pt x="3593014" y="1703028"/>
                  </a:lnTo>
                  <a:lnTo>
                    <a:pt x="3776574" y="1709826"/>
                  </a:lnTo>
                  <a:lnTo>
                    <a:pt x="3786772" y="1709826"/>
                  </a:lnTo>
                  <a:lnTo>
                    <a:pt x="3807167" y="1730222"/>
                  </a:lnTo>
                  <a:lnTo>
                    <a:pt x="3820764" y="1743819"/>
                  </a:lnTo>
                  <a:lnTo>
                    <a:pt x="3830962" y="1754017"/>
                  </a:lnTo>
                  <a:lnTo>
                    <a:pt x="3847958" y="1764215"/>
                  </a:lnTo>
                  <a:lnTo>
                    <a:pt x="3861555" y="1767614"/>
                  </a:lnTo>
                  <a:lnTo>
                    <a:pt x="3881951" y="1767614"/>
                  </a:lnTo>
                  <a:lnTo>
                    <a:pt x="3898947" y="1764215"/>
                  </a:lnTo>
                  <a:lnTo>
                    <a:pt x="3922742" y="1754017"/>
                  </a:lnTo>
                  <a:lnTo>
                    <a:pt x="3970332" y="1720024"/>
                  </a:lnTo>
                  <a:lnTo>
                    <a:pt x="4014522" y="1679233"/>
                  </a:lnTo>
                  <a:lnTo>
                    <a:pt x="4051914" y="1638442"/>
                  </a:lnTo>
                  <a:lnTo>
                    <a:pt x="4079108" y="1601050"/>
                  </a:lnTo>
                  <a:lnTo>
                    <a:pt x="4099503" y="1560259"/>
                  </a:lnTo>
                  <a:lnTo>
                    <a:pt x="4119899" y="1509270"/>
                  </a:lnTo>
                  <a:lnTo>
                    <a:pt x="4136895" y="1458281"/>
                  </a:lnTo>
                  <a:lnTo>
                    <a:pt x="4147093" y="1400494"/>
                  </a:lnTo>
                  <a:lnTo>
                    <a:pt x="4150492" y="1325710"/>
                  </a:lnTo>
                  <a:lnTo>
                    <a:pt x="4150492" y="1264524"/>
                  </a:lnTo>
                  <a:lnTo>
                    <a:pt x="4143694" y="1240729"/>
                  </a:lnTo>
                  <a:lnTo>
                    <a:pt x="4130097" y="1230531"/>
                  </a:lnTo>
                  <a:lnTo>
                    <a:pt x="4116500" y="1233931"/>
                  </a:lnTo>
                  <a:lnTo>
                    <a:pt x="4096104" y="1254326"/>
                  </a:lnTo>
                  <a:lnTo>
                    <a:pt x="4055313" y="1329110"/>
                  </a:lnTo>
                  <a:lnTo>
                    <a:pt x="4024720" y="1380099"/>
                  </a:lnTo>
                  <a:lnTo>
                    <a:pt x="3994126" y="1417490"/>
                  </a:lnTo>
                  <a:lnTo>
                    <a:pt x="3960134" y="1448084"/>
                  </a:lnTo>
                  <a:lnTo>
                    <a:pt x="3936339" y="1458281"/>
                  </a:lnTo>
                  <a:lnTo>
                    <a:pt x="3885350" y="1465080"/>
                  </a:lnTo>
                  <a:lnTo>
                    <a:pt x="3779973" y="1465080"/>
                  </a:lnTo>
                  <a:lnTo>
                    <a:pt x="3664398" y="1461681"/>
                  </a:lnTo>
                  <a:lnTo>
                    <a:pt x="3501234" y="1451483"/>
                  </a:lnTo>
                  <a:lnTo>
                    <a:pt x="3256488" y="1431087"/>
                  </a:lnTo>
                  <a:lnTo>
                    <a:pt x="3045734" y="1414091"/>
                  </a:lnTo>
                  <a:lnTo>
                    <a:pt x="2763595" y="1397095"/>
                  </a:lnTo>
                  <a:lnTo>
                    <a:pt x="2624226" y="1376699"/>
                  </a:lnTo>
                  <a:lnTo>
                    <a:pt x="2478058" y="1356304"/>
                  </a:lnTo>
                  <a:lnTo>
                    <a:pt x="2311494" y="1329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E6236E98-2D3E-4502-BE42-CCF67C825743}"/>
                </a:ext>
              </a:extLst>
            </p:cNvPr>
            <p:cNvSpPr/>
            <p:nvPr/>
          </p:nvSpPr>
          <p:spPr>
            <a:xfrm rot="16200000">
              <a:off x="5426869" y="3928269"/>
              <a:ext cx="2276475" cy="1731963"/>
            </a:xfrm>
            <a:custGeom>
              <a:avLst/>
              <a:gdLst>
                <a:gd name="connsiteX0" fmla="*/ 1426369 w 2276475"/>
                <a:gd name="connsiteY0" fmla="*/ 92868 h 1731168"/>
                <a:gd name="connsiteX1" fmla="*/ 1252537 w 2276475"/>
                <a:gd name="connsiteY1" fmla="*/ 73818 h 1731168"/>
                <a:gd name="connsiteX2" fmla="*/ 1097756 w 2276475"/>
                <a:gd name="connsiteY2" fmla="*/ 57150 h 1731168"/>
                <a:gd name="connsiteX3" fmla="*/ 914400 w 2276475"/>
                <a:gd name="connsiteY3" fmla="*/ 38100 h 1731168"/>
                <a:gd name="connsiteX4" fmla="*/ 740569 w 2276475"/>
                <a:gd name="connsiteY4" fmla="*/ 19050 h 1731168"/>
                <a:gd name="connsiteX5" fmla="*/ 569119 w 2276475"/>
                <a:gd name="connsiteY5" fmla="*/ 0 h 1731168"/>
                <a:gd name="connsiteX6" fmla="*/ 528637 w 2276475"/>
                <a:gd name="connsiteY6" fmla="*/ 0 h 1731168"/>
                <a:gd name="connsiteX7" fmla="*/ 483394 w 2276475"/>
                <a:gd name="connsiteY7" fmla="*/ 2381 h 1731168"/>
                <a:gd name="connsiteX8" fmla="*/ 442912 w 2276475"/>
                <a:gd name="connsiteY8" fmla="*/ 7143 h 1731168"/>
                <a:gd name="connsiteX9" fmla="*/ 411956 w 2276475"/>
                <a:gd name="connsiteY9" fmla="*/ 14287 h 1731168"/>
                <a:gd name="connsiteX10" fmla="*/ 378619 w 2276475"/>
                <a:gd name="connsiteY10" fmla="*/ 26193 h 1731168"/>
                <a:gd name="connsiteX11" fmla="*/ 350044 w 2276475"/>
                <a:gd name="connsiteY11" fmla="*/ 38100 h 1731168"/>
                <a:gd name="connsiteX12" fmla="*/ 316706 w 2276475"/>
                <a:gd name="connsiteY12" fmla="*/ 57150 h 1731168"/>
                <a:gd name="connsiteX13" fmla="*/ 278606 w 2276475"/>
                <a:gd name="connsiteY13" fmla="*/ 85725 h 1731168"/>
                <a:gd name="connsiteX14" fmla="*/ 235744 w 2276475"/>
                <a:gd name="connsiteY14" fmla="*/ 123825 h 1731168"/>
                <a:gd name="connsiteX15" fmla="*/ 190500 w 2276475"/>
                <a:gd name="connsiteY15" fmla="*/ 173831 h 1731168"/>
                <a:gd name="connsiteX16" fmla="*/ 142875 w 2276475"/>
                <a:gd name="connsiteY16" fmla="*/ 250031 h 1731168"/>
                <a:gd name="connsiteX17" fmla="*/ 92869 w 2276475"/>
                <a:gd name="connsiteY17" fmla="*/ 361950 h 1731168"/>
                <a:gd name="connsiteX18" fmla="*/ 59531 w 2276475"/>
                <a:gd name="connsiteY18" fmla="*/ 476250 h 1731168"/>
                <a:gd name="connsiteX19" fmla="*/ 30956 w 2276475"/>
                <a:gd name="connsiteY19" fmla="*/ 623887 h 1731168"/>
                <a:gd name="connsiteX20" fmla="*/ 11906 w 2276475"/>
                <a:gd name="connsiteY20" fmla="*/ 778668 h 1731168"/>
                <a:gd name="connsiteX21" fmla="*/ 2381 w 2276475"/>
                <a:gd name="connsiteY21" fmla="*/ 921543 h 1731168"/>
                <a:gd name="connsiteX22" fmla="*/ 0 w 2276475"/>
                <a:gd name="connsiteY22" fmla="*/ 1154906 h 1731168"/>
                <a:gd name="connsiteX23" fmla="*/ 4762 w 2276475"/>
                <a:gd name="connsiteY23" fmla="*/ 1316831 h 1731168"/>
                <a:gd name="connsiteX24" fmla="*/ 21431 w 2276475"/>
                <a:gd name="connsiteY24" fmla="*/ 1490662 h 1731168"/>
                <a:gd name="connsiteX25" fmla="*/ 23812 w 2276475"/>
                <a:gd name="connsiteY25" fmla="*/ 1540668 h 1731168"/>
                <a:gd name="connsiteX26" fmla="*/ 35719 w 2276475"/>
                <a:gd name="connsiteY26" fmla="*/ 1607343 h 1731168"/>
                <a:gd name="connsiteX27" fmla="*/ 50006 w 2276475"/>
                <a:gd name="connsiteY27" fmla="*/ 1647825 h 1731168"/>
                <a:gd name="connsiteX28" fmla="*/ 66675 w 2276475"/>
                <a:gd name="connsiteY28" fmla="*/ 1676400 h 1731168"/>
                <a:gd name="connsiteX29" fmla="*/ 83344 w 2276475"/>
                <a:gd name="connsiteY29" fmla="*/ 1700212 h 1731168"/>
                <a:gd name="connsiteX30" fmla="*/ 97631 w 2276475"/>
                <a:gd name="connsiteY30" fmla="*/ 1714500 h 1731168"/>
                <a:gd name="connsiteX31" fmla="*/ 109537 w 2276475"/>
                <a:gd name="connsiteY31" fmla="*/ 1721643 h 1731168"/>
                <a:gd name="connsiteX32" fmla="*/ 128587 w 2276475"/>
                <a:gd name="connsiteY32" fmla="*/ 1728787 h 1731168"/>
                <a:gd name="connsiteX33" fmla="*/ 140494 w 2276475"/>
                <a:gd name="connsiteY33" fmla="*/ 1731168 h 1731168"/>
                <a:gd name="connsiteX34" fmla="*/ 161925 w 2276475"/>
                <a:gd name="connsiteY34" fmla="*/ 1728787 h 1731168"/>
                <a:gd name="connsiteX35" fmla="*/ 183356 w 2276475"/>
                <a:gd name="connsiteY35" fmla="*/ 1719262 h 1731168"/>
                <a:gd name="connsiteX36" fmla="*/ 207169 w 2276475"/>
                <a:gd name="connsiteY36" fmla="*/ 1697831 h 1731168"/>
                <a:gd name="connsiteX37" fmla="*/ 238125 w 2276475"/>
                <a:gd name="connsiteY37" fmla="*/ 1662112 h 1731168"/>
                <a:gd name="connsiteX38" fmla="*/ 247650 w 2276475"/>
                <a:gd name="connsiteY38" fmla="*/ 1216818 h 1731168"/>
                <a:gd name="connsiteX39" fmla="*/ 233362 w 2276475"/>
                <a:gd name="connsiteY39" fmla="*/ 1152525 h 1731168"/>
                <a:gd name="connsiteX40" fmla="*/ 226219 w 2276475"/>
                <a:gd name="connsiteY40" fmla="*/ 1081087 h 1731168"/>
                <a:gd name="connsiteX41" fmla="*/ 223837 w 2276475"/>
                <a:gd name="connsiteY41" fmla="*/ 995362 h 1731168"/>
                <a:gd name="connsiteX42" fmla="*/ 223837 w 2276475"/>
                <a:gd name="connsiteY42" fmla="*/ 907256 h 1731168"/>
                <a:gd name="connsiteX43" fmla="*/ 226219 w 2276475"/>
                <a:gd name="connsiteY43" fmla="*/ 831056 h 1731168"/>
                <a:gd name="connsiteX44" fmla="*/ 230981 w 2276475"/>
                <a:gd name="connsiteY44" fmla="*/ 731043 h 1731168"/>
                <a:gd name="connsiteX45" fmla="*/ 238125 w 2276475"/>
                <a:gd name="connsiteY45" fmla="*/ 645318 h 1731168"/>
                <a:gd name="connsiteX46" fmla="*/ 252412 w 2276475"/>
                <a:gd name="connsiteY46" fmla="*/ 542925 h 1731168"/>
                <a:gd name="connsiteX47" fmla="*/ 269081 w 2276475"/>
                <a:gd name="connsiteY47" fmla="*/ 471487 h 1731168"/>
                <a:gd name="connsiteX48" fmla="*/ 290512 w 2276475"/>
                <a:gd name="connsiteY48" fmla="*/ 395287 h 1731168"/>
                <a:gd name="connsiteX49" fmla="*/ 302419 w 2276475"/>
                <a:gd name="connsiteY49" fmla="*/ 364331 h 1731168"/>
                <a:gd name="connsiteX50" fmla="*/ 319087 w 2276475"/>
                <a:gd name="connsiteY50" fmla="*/ 326231 h 1731168"/>
                <a:gd name="connsiteX51" fmla="*/ 330994 w 2276475"/>
                <a:gd name="connsiteY51" fmla="*/ 309562 h 1731168"/>
                <a:gd name="connsiteX52" fmla="*/ 345281 w 2276475"/>
                <a:gd name="connsiteY52" fmla="*/ 290512 h 1731168"/>
                <a:gd name="connsiteX53" fmla="*/ 371475 w 2276475"/>
                <a:gd name="connsiteY53" fmla="*/ 269081 h 1731168"/>
                <a:gd name="connsiteX54" fmla="*/ 397669 w 2276475"/>
                <a:gd name="connsiteY54" fmla="*/ 254793 h 1731168"/>
                <a:gd name="connsiteX55" fmla="*/ 419100 w 2276475"/>
                <a:gd name="connsiteY55" fmla="*/ 242887 h 1731168"/>
                <a:gd name="connsiteX56" fmla="*/ 454819 w 2276475"/>
                <a:gd name="connsiteY56" fmla="*/ 230981 h 1731168"/>
                <a:gd name="connsiteX57" fmla="*/ 495300 w 2276475"/>
                <a:gd name="connsiteY57" fmla="*/ 219075 h 1731168"/>
                <a:gd name="connsiteX58" fmla="*/ 564356 w 2276475"/>
                <a:gd name="connsiteY58" fmla="*/ 209550 h 1731168"/>
                <a:gd name="connsiteX59" fmla="*/ 626269 w 2276475"/>
                <a:gd name="connsiteY59" fmla="*/ 204787 h 1731168"/>
                <a:gd name="connsiteX60" fmla="*/ 697706 w 2276475"/>
                <a:gd name="connsiteY60" fmla="*/ 204787 h 1731168"/>
                <a:gd name="connsiteX61" fmla="*/ 785812 w 2276475"/>
                <a:gd name="connsiteY61" fmla="*/ 207168 h 1731168"/>
                <a:gd name="connsiteX62" fmla="*/ 902494 w 2276475"/>
                <a:gd name="connsiteY62" fmla="*/ 214312 h 1731168"/>
                <a:gd name="connsiteX63" fmla="*/ 1078706 w 2276475"/>
                <a:gd name="connsiteY63" fmla="*/ 238125 h 1731168"/>
                <a:gd name="connsiteX64" fmla="*/ 1309687 w 2276475"/>
                <a:gd name="connsiteY64" fmla="*/ 273843 h 1731168"/>
                <a:gd name="connsiteX65" fmla="*/ 1600200 w 2276475"/>
                <a:gd name="connsiteY65" fmla="*/ 323850 h 1731168"/>
                <a:gd name="connsiteX66" fmla="*/ 1824037 w 2276475"/>
                <a:gd name="connsiteY66" fmla="*/ 369093 h 1731168"/>
                <a:gd name="connsiteX67" fmla="*/ 1914525 w 2276475"/>
                <a:gd name="connsiteY67" fmla="*/ 395287 h 1731168"/>
                <a:gd name="connsiteX68" fmla="*/ 1969294 w 2276475"/>
                <a:gd name="connsiteY68" fmla="*/ 414337 h 1731168"/>
                <a:gd name="connsiteX69" fmla="*/ 1983581 w 2276475"/>
                <a:gd name="connsiteY69" fmla="*/ 426243 h 1731168"/>
                <a:gd name="connsiteX70" fmla="*/ 1993106 w 2276475"/>
                <a:gd name="connsiteY70" fmla="*/ 440531 h 1731168"/>
                <a:gd name="connsiteX71" fmla="*/ 2005012 w 2276475"/>
                <a:gd name="connsiteY71" fmla="*/ 457200 h 1731168"/>
                <a:gd name="connsiteX72" fmla="*/ 2016919 w 2276475"/>
                <a:gd name="connsiteY72" fmla="*/ 464343 h 1731168"/>
                <a:gd name="connsiteX73" fmla="*/ 2033587 w 2276475"/>
                <a:gd name="connsiteY73" fmla="*/ 471487 h 1731168"/>
                <a:gd name="connsiteX74" fmla="*/ 2045494 w 2276475"/>
                <a:gd name="connsiteY74" fmla="*/ 473868 h 1731168"/>
                <a:gd name="connsiteX75" fmla="*/ 2074069 w 2276475"/>
                <a:gd name="connsiteY75" fmla="*/ 466725 h 1731168"/>
                <a:gd name="connsiteX76" fmla="*/ 2102644 w 2276475"/>
                <a:gd name="connsiteY76" fmla="*/ 447675 h 1731168"/>
                <a:gd name="connsiteX77" fmla="*/ 2131219 w 2276475"/>
                <a:gd name="connsiteY77" fmla="*/ 423862 h 1731168"/>
                <a:gd name="connsiteX78" fmla="*/ 2162175 w 2276475"/>
                <a:gd name="connsiteY78" fmla="*/ 381000 h 1731168"/>
                <a:gd name="connsiteX79" fmla="*/ 2185987 w 2276475"/>
                <a:gd name="connsiteY79" fmla="*/ 333375 h 1731168"/>
                <a:gd name="connsiteX80" fmla="*/ 2216944 w 2276475"/>
                <a:gd name="connsiteY80" fmla="*/ 247650 h 1731168"/>
                <a:gd name="connsiteX81" fmla="*/ 2276475 w 2276475"/>
                <a:gd name="connsiteY81" fmla="*/ 50006 h 1731168"/>
                <a:gd name="connsiteX82" fmla="*/ 2164556 w 2276475"/>
                <a:gd name="connsiteY82" fmla="*/ 21431 h 1731168"/>
                <a:gd name="connsiteX83" fmla="*/ 2107406 w 2276475"/>
                <a:gd name="connsiteY83" fmla="*/ 83343 h 1731168"/>
                <a:gd name="connsiteX84" fmla="*/ 2083594 w 2276475"/>
                <a:gd name="connsiteY84" fmla="*/ 102393 h 1731168"/>
                <a:gd name="connsiteX85" fmla="*/ 2052637 w 2276475"/>
                <a:gd name="connsiteY85" fmla="*/ 116681 h 1731168"/>
                <a:gd name="connsiteX86" fmla="*/ 2009775 w 2276475"/>
                <a:gd name="connsiteY86" fmla="*/ 128587 h 1731168"/>
                <a:gd name="connsiteX87" fmla="*/ 1952625 w 2276475"/>
                <a:gd name="connsiteY87" fmla="*/ 138112 h 1731168"/>
                <a:gd name="connsiteX88" fmla="*/ 1912144 w 2276475"/>
                <a:gd name="connsiteY88" fmla="*/ 140493 h 1731168"/>
                <a:gd name="connsiteX89" fmla="*/ 1824037 w 2276475"/>
                <a:gd name="connsiteY89" fmla="*/ 133350 h 1731168"/>
                <a:gd name="connsiteX90" fmla="*/ 1604962 w 2276475"/>
                <a:gd name="connsiteY90" fmla="*/ 109537 h 1731168"/>
                <a:gd name="connsiteX91" fmla="*/ 1426369 w 2276475"/>
                <a:gd name="connsiteY91" fmla="*/ 92868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276475" h="1731168">
                  <a:moveTo>
                    <a:pt x="1426369" y="92868"/>
                  </a:moveTo>
                  <a:lnTo>
                    <a:pt x="1252537" y="73818"/>
                  </a:lnTo>
                  <a:lnTo>
                    <a:pt x="1097756" y="57150"/>
                  </a:lnTo>
                  <a:lnTo>
                    <a:pt x="914400" y="38100"/>
                  </a:lnTo>
                  <a:lnTo>
                    <a:pt x="740569" y="19050"/>
                  </a:lnTo>
                  <a:lnTo>
                    <a:pt x="569119" y="0"/>
                  </a:lnTo>
                  <a:lnTo>
                    <a:pt x="528637" y="0"/>
                  </a:lnTo>
                  <a:lnTo>
                    <a:pt x="483394" y="2381"/>
                  </a:lnTo>
                  <a:lnTo>
                    <a:pt x="442912" y="7143"/>
                  </a:lnTo>
                  <a:lnTo>
                    <a:pt x="411956" y="14287"/>
                  </a:lnTo>
                  <a:lnTo>
                    <a:pt x="378619" y="26193"/>
                  </a:lnTo>
                  <a:lnTo>
                    <a:pt x="350044" y="38100"/>
                  </a:lnTo>
                  <a:lnTo>
                    <a:pt x="316706" y="57150"/>
                  </a:lnTo>
                  <a:lnTo>
                    <a:pt x="278606" y="85725"/>
                  </a:lnTo>
                  <a:lnTo>
                    <a:pt x="235744" y="123825"/>
                  </a:lnTo>
                  <a:lnTo>
                    <a:pt x="190500" y="173831"/>
                  </a:lnTo>
                  <a:lnTo>
                    <a:pt x="142875" y="250031"/>
                  </a:lnTo>
                  <a:lnTo>
                    <a:pt x="92869" y="361950"/>
                  </a:lnTo>
                  <a:lnTo>
                    <a:pt x="59531" y="476250"/>
                  </a:lnTo>
                  <a:lnTo>
                    <a:pt x="30956" y="623887"/>
                  </a:lnTo>
                  <a:lnTo>
                    <a:pt x="11906" y="778668"/>
                  </a:lnTo>
                  <a:lnTo>
                    <a:pt x="2381" y="921543"/>
                  </a:lnTo>
                  <a:cubicBezTo>
                    <a:pt x="1587" y="999331"/>
                    <a:pt x="794" y="1077118"/>
                    <a:pt x="0" y="1154906"/>
                  </a:cubicBezTo>
                  <a:lnTo>
                    <a:pt x="4762" y="1316831"/>
                  </a:lnTo>
                  <a:lnTo>
                    <a:pt x="21431" y="1490662"/>
                  </a:lnTo>
                  <a:lnTo>
                    <a:pt x="23812" y="1540668"/>
                  </a:lnTo>
                  <a:lnTo>
                    <a:pt x="35719" y="1607343"/>
                  </a:lnTo>
                  <a:lnTo>
                    <a:pt x="50006" y="1647825"/>
                  </a:lnTo>
                  <a:lnTo>
                    <a:pt x="66675" y="1676400"/>
                  </a:lnTo>
                  <a:lnTo>
                    <a:pt x="83344" y="1700212"/>
                  </a:lnTo>
                  <a:lnTo>
                    <a:pt x="97631" y="1714500"/>
                  </a:lnTo>
                  <a:lnTo>
                    <a:pt x="109537" y="1721643"/>
                  </a:lnTo>
                  <a:lnTo>
                    <a:pt x="128587" y="1728787"/>
                  </a:lnTo>
                  <a:lnTo>
                    <a:pt x="140494" y="1731168"/>
                  </a:lnTo>
                  <a:lnTo>
                    <a:pt x="161925" y="1728787"/>
                  </a:lnTo>
                  <a:lnTo>
                    <a:pt x="183356" y="1719262"/>
                  </a:lnTo>
                  <a:lnTo>
                    <a:pt x="207169" y="1697831"/>
                  </a:lnTo>
                  <a:lnTo>
                    <a:pt x="238125" y="1662112"/>
                  </a:lnTo>
                  <a:lnTo>
                    <a:pt x="247650" y="1216818"/>
                  </a:lnTo>
                  <a:lnTo>
                    <a:pt x="233362" y="1152525"/>
                  </a:lnTo>
                  <a:lnTo>
                    <a:pt x="226219" y="1081087"/>
                  </a:lnTo>
                  <a:lnTo>
                    <a:pt x="223837" y="995362"/>
                  </a:lnTo>
                  <a:lnTo>
                    <a:pt x="223837" y="907256"/>
                  </a:lnTo>
                  <a:lnTo>
                    <a:pt x="226219" y="831056"/>
                  </a:lnTo>
                  <a:lnTo>
                    <a:pt x="230981" y="731043"/>
                  </a:lnTo>
                  <a:lnTo>
                    <a:pt x="238125" y="645318"/>
                  </a:lnTo>
                  <a:lnTo>
                    <a:pt x="252412" y="542925"/>
                  </a:lnTo>
                  <a:lnTo>
                    <a:pt x="269081" y="471487"/>
                  </a:lnTo>
                  <a:lnTo>
                    <a:pt x="290512" y="395287"/>
                  </a:lnTo>
                  <a:lnTo>
                    <a:pt x="302419" y="364331"/>
                  </a:lnTo>
                  <a:lnTo>
                    <a:pt x="319087" y="326231"/>
                  </a:lnTo>
                  <a:lnTo>
                    <a:pt x="330994" y="309562"/>
                  </a:lnTo>
                  <a:lnTo>
                    <a:pt x="345281" y="290512"/>
                  </a:lnTo>
                  <a:lnTo>
                    <a:pt x="371475" y="269081"/>
                  </a:lnTo>
                  <a:lnTo>
                    <a:pt x="397669" y="254793"/>
                  </a:lnTo>
                  <a:lnTo>
                    <a:pt x="419100" y="242887"/>
                  </a:lnTo>
                  <a:lnTo>
                    <a:pt x="454819" y="230981"/>
                  </a:lnTo>
                  <a:lnTo>
                    <a:pt x="495300" y="219075"/>
                  </a:lnTo>
                  <a:lnTo>
                    <a:pt x="564356" y="209550"/>
                  </a:lnTo>
                  <a:lnTo>
                    <a:pt x="626269" y="204787"/>
                  </a:lnTo>
                  <a:lnTo>
                    <a:pt x="697706" y="204787"/>
                  </a:lnTo>
                  <a:lnTo>
                    <a:pt x="785812" y="207168"/>
                  </a:lnTo>
                  <a:lnTo>
                    <a:pt x="902494" y="214312"/>
                  </a:lnTo>
                  <a:lnTo>
                    <a:pt x="1078706" y="238125"/>
                  </a:lnTo>
                  <a:lnTo>
                    <a:pt x="1309687" y="273843"/>
                  </a:lnTo>
                  <a:lnTo>
                    <a:pt x="1600200" y="323850"/>
                  </a:lnTo>
                  <a:lnTo>
                    <a:pt x="1824037" y="369093"/>
                  </a:lnTo>
                  <a:lnTo>
                    <a:pt x="1914525" y="395287"/>
                  </a:lnTo>
                  <a:lnTo>
                    <a:pt x="1969294" y="414337"/>
                  </a:lnTo>
                  <a:lnTo>
                    <a:pt x="1983581" y="426243"/>
                  </a:lnTo>
                  <a:lnTo>
                    <a:pt x="1993106" y="440531"/>
                  </a:lnTo>
                  <a:lnTo>
                    <a:pt x="2005012" y="457200"/>
                  </a:lnTo>
                  <a:lnTo>
                    <a:pt x="2016919" y="464343"/>
                  </a:lnTo>
                  <a:lnTo>
                    <a:pt x="2033587" y="471487"/>
                  </a:lnTo>
                  <a:lnTo>
                    <a:pt x="2045494" y="473868"/>
                  </a:lnTo>
                  <a:lnTo>
                    <a:pt x="2074069" y="466725"/>
                  </a:lnTo>
                  <a:lnTo>
                    <a:pt x="2102644" y="447675"/>
                  </a:lnTo>
                  <a:lnTo>
                    <a:pt x="2131219" y="423862"/>
                  </a:lnTo>
                  <a:lnTo>
                    <a:pt x="2162175" y="381000"/>
                  </a:lnTo>
                  <a:lnTo>
                    <a:pt x="2185987" y="333375"/>
                  </a:lnTo>
                  <a:lnTo>
                    <a:pt x="2216944" y="247650"/>
                  </a:lnTo>
                  <a:lnTo>
                    <a:pt x="2276475" y="50006"/>
                  </a:lnTo>
                  <a:lnTo>
                    <a:pt x="2164556" y="21431"/>
                  </a:lnTo>
                  <a:lnTo>
                    <a:pt x="2107406" y="83343"/>
                  </a:lnTo>
                  <a:lnTo>
                    <a:pt x="2083594" y="102393"/>
                  </a:lnTo>
                  <a:lnTo>
                    <a:pt x="2052637" y="116681"/>
                  </a:lnTo>
                  <a:lnTo>
                    <a:pt x="2009775" y="128587"/>
                  </a:lnTo>
                  <a:lnTo>
                    <a:pt x="1952625" y="138112"/>
                  </a:lnTo>
                  <a:lnTo>
                    <a:pt x="1912144" y="140493"/>
                  </a:lnTo>
                  <a:lnTo>
                    <a:pt x="1824037" y="133350"/>
                  </a:lnTo>
                  <a:lnTo>
                    <a:pt x="1604962" y="109537"/>
                  </a:lnTo>
                  <a:lnTo>
                    <a:pt x="1426369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2FA0F321-5143-4AAC-9F39-9390854D5357}"/>
                </a:ext>
              </a:extLst>
            </p:cNvPr>
            <p:cNvSpPr/>
            <p:nvPr/>
          </p:nvSpPr>
          <p:spPr>
            <a:xfrm>
              <a:off x="6818313" y="4802188"/>
              <a:ext cx="606425" cy="993775"/>
            </a:xfrm>
            <a:custGeom>
              <a:avLst/>
              <a:gdLst>
                <a:gd name="connsiteX0" fmla="*/ 376237 w 607219"/>
                <a:gd name="connsiteY0" fmla="*/ 338138 h 992982"/>
                <a:gd name="connsiteX1" fmla="*/ 395287 w 607219"/>
                <a:gd name="connsiteY1" fmla="*/ 533400 h 992982"/>
                <a:gd name="connsiteX2" fmla="*/ 404812 w 607219"/>
                <a:gd name="connsiteY2" fmla="*/ 652463 h 992982"/>
                <a:gd name="connsiteX3" fmla="*/ 407194 w 607219"/>
                <a:gd name="connsiteY3" fmla="*/ 683419 h 992982"/>
                <a:gd name="connsiteX4" fmla="*/ 416719 w 607219"/>
                <a:gd name="connsiteY4" fmla="*/ 716757 h 992982"/>
                <a:gd name="connsiteX5" fmla="*/ 438150 w 607219"/>
                <a:gd name="connsiteY5" fmla="*/ 762000 h 992982"/>
                <a:gd name="connsiteX6" fmla="*/ 471487 w 607219"/>
                <a:gd name="connsiteY6" fmla="*/ 812007 h 992982"/>
                <a:gd name="connsiteX7" fmla="*/ 502444 w 607219"/>
                <a:gd name="connsiteY7" fmla="*/ 850107 h 992982"/>
                <a:gd name="connsiteX8" fmla="*/ 531019 w 607219"/>
                <a:gd name="connsiteY8" fmla="*/ 881063 h 992982"/>
                <a:gd name="connsiteX9" fmla="*/ 542925 w 607219"/>
                <a:gd name="connsiteY9" fmla="*/ 890588 h 992982"/>
                <a:gd name="connsiteX10" fmla="*/ 590550 w 607219"/>
                <a:gd name="connsiteY10" fmla="*/ 935832 h 992982"/>
                <a:gd name="connsiteX11" fmla="*/ 607219 w 607219"/>
                <a:gd name="connsiteY11" fmla="*/ 992982 h 992982"/>
                <a:gd name="connsiteX12" fmla="*/ 0 w 607219"/>
                <a:gd name="connsiteY12" fmla="*/ 900113 h 992982"/>
                <a:gd name="connsiteX13" fmla="*/ 54769 w 607219"/>
                <a:gd name="connsiteY13" fmla="*/ 892969 h 992982"/>
                <a:gd name="connsiteX14" fmla="*/ 102394 w 607219"/>
                <a:gd name="connsiteY14" fmla="*/ 878682 h 992982"/>
                <a:gd name="connsiteX15" fmla="*/ 135731 w 607219"/>
                <a:gd name="connsiteY15" fmla="*/ 862013 h 992982"/>
                <a:gd name="connsiteX16" fmla="*/ 157162 w 607219"/>
                <a:gd name="connsiteY16" fmla="*/ 847725 h 992982"/>
                <a:gd name="connsiteX17" fmla="*/ 171450 w 607219"/>
                <a:gd name="connsiteY17" fmla="*/ 833438 h 992982"/>
                <a:gd name="connsiteX18" fmla="*/ 188119 w 607219"/>
                <a:gd name="connsiteY18" fmla="*/ 802482 h 992982"/>
                <a:gd name="connsiteX19" fmla="*/ 200025 w 607219"/>
                <a:gd name="connsiteY19" fmla="*/ 766763 h 992982"/>
                <a:gd name="connsiteX20" fmla="*/ 209550 w 607219"/>
                <a:gd name="connsiteY20" fmla="*/ 719138 h 992982"/>
                <a:gd name="connsiteX21" fmla="*/ 238125 w 607219"/>
                <a:gd name="connsiteY21" fmla="*/ 533400 h 992982"/>
                <a:gd name="connsiteX22" fmla="*/ 266700 w 607219"/>
                <a:gd name="connsiteY22" fmla="*/ 319088 h 992982"/>
                <a:gd name="connsiteX23" fmla="*/ 283369 w 607219"/>
                <a:gd name="connsiteY23" fmla="*/ 147638 h 992982"/>
                <a:gd name="connsiteX24" fmla="*/ 290512 w 607219"/>
                <a:gd name="connsiteY24" fmla="*/ 35719 h 992982"/>
                <a:gd name="connsiteX25" fmla="*/ 292894 w 607219"/>
                <a:gd name="connsiteY25" fmla="*/ 14288 h 992982"/>
                <a:gd name="connsiteX26" fmla="*/ 300037 w 607219"/>
                <a:gd name="connsiteY26" fmla="*/ 4763 h 992982"/>
                <a:gd name="connsiteX27" fmla="*/ 311944 w 607219"/>
                <a:gd name="connsiteY27" fmla="*/ 0 h 992982"/>
                <a:gd name="connsiteX28" fmla="*/ 330994 w 607219"/>
                <a:gd name="connsiteY28" fmla="*/ 4763 h 992982"/>
                <a:gd name="connsiteX29" fmla="*/ 335756 w 607219"/>
                <a:gd name="connsiteY29" fmla="*/ 11907 h 992982"/>
                <a:gd name="connsiteX30" fmla="*/ 342900 w 607219"/>
                <a:gd name="connsiteY30" fmla="*/ 52388 h 992982"/>
                <a:gd name="connsiteX31" fmla="*/ 376237 w 607219"/>
                <a:gd name="connsiteY31" fmla="*/ 338138 h 99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992982">
                  <a:moveTo>
                    <a:pt x="376237" y="338138"/>
                  </a:moveTo>
                  <a:lnTo>
                    <a:pt x="395287" y="533400"/>
                  </a:lnTo>
                  <a:lnTo>
                    <a:pt x="404812" y="652463"/>
                  </a:lnTo>
                  <a:lnTo>
                    <a:pt x="407194" y="683419"/>
                  </a:lnTo>
                  <a:lnTo>
                    <a:pt x="416719" y="716757"/>
                  </a:lnTo>
                  <a:lnTo>
                    <a:pt x="438150" y="762000"/>
                  </a:lnTo>
                  <a:lnTo>
                    <a:pt x="471487" y="812007"/>
                  </a:lnTo>
                  <a:lnTo>
                    <a:pt x="502444" y="850107"/>
                  </a:lnTo>
                  <a:lnTo>
                    <a:pt x="531019" y="881063"/>
                  </a:lnTo>
                  <a:lnTo>
                    <a:pt x="542925" y="890588"/>
                  </a:lnTo>
                  <a:lnTo>
                    <a:pt x="590550" y="935832"/>
                  </a:lnTo>
                  <a:lnTo>
                    <a:pt x="607219" y="992982"/>
                  </a:lnTo>
                  <a:lnTo>
                    <a:pt x="0" y="900113"/>
                  </a:lnTo>
                  <a:lnTo>
                    <a:pt x="54769" y="892969"/>
                  </a:lnTo>
                  <a:lnTo>
                    <a:pt x="102394" y="878682"/>
                  </a:lnTo>
                  <a:lnTo>
                    <a:pt x="135731" y="862013"/>
                  </a:lnTo>
                  <a:lnTo>
                    <a:pt x="157162" y="847725"/>
                  </a:lnTo>
                  <a:lnTo>
                    <a:pt x="171450" y="833438"/>
                  </a:lnTo>
                  <a:lnTo>
                    <a:pt x="188119" y="802482"/>
                  </a:lnTo>
                  <a:lnTo>
                    <a:pt x="200025" y="766763"/>
                  </a:lnTo>
                  <a:lnTo>
                    <a:pt x="209550" y="719138"/>
                  </a:lnTo>
                  <a:lnTo>
                    <a:pt x="238125" y="533400"/>
                  </a:lnTo>
                  <a:lnTo>
                    <a:pt x="266700" y="319088"/>
                  </a:lnTo>
                  <a:lnTo>
                    <a:pt x="283369" y="147638"/>
                  </a:lnTo>
                  <a:lnTo>
                    <a:pt x="290512" y="35719"/>
                  </a:lnTo>
                  <a:lnTo>
                    <a:pt x="292894" y="14288"/>
                  </a:lnTo>
                  <a:lnTo>
                    <a:pt x="300037" y="4763"/>
                  </a:lnTo>
                  <a:lnTo>
                    <a:pt x="311944" y="0"/>
                  </a:lnTo>
                  <a:lnTo>
                    <a:pt x="330994" y="4763"/>
                  </a:lnTo>
                  <a:lnTo>
                    <a:pt x="335756" y="11907"/>
                  </a:lnTo>
                  <a:lnTo>
                    <a:pt x="342900" y="52388"/>
                  </a:lnTo>
                  <a:lnTo>
                    <a:pt x="376237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61020319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0AC4E16-1D59-42A5-BCF5-FFF9007B7957}"/>
              </a:ext>
            </a:extLst>
          </p:cNvPr>
          <p:cNvSpPr/>
          <p:nvPr/>
        </p:nvSpPr>
        <p:spPr>
          <a:xfrm rot="16200000">
            <a:off x="1923257" y="2039144"/>
            <a:ext cx="2449512" cy="1473200"/>
          </a:xfrm>
          <a:custGeom>
            <a:avLst/>
            <a:gdLst>
              <a:gd name="connsiteX0" fmla="*/ 1435893 w 2450306"/>
              <a:gd name="connsiteY0" fmla="*/ 823913 h 1473994"/>
              <a:gd name="connsiteX1" fmla="*/ 1307306 w 2450306"/>
              <a:gd name="connsiteY1" fmla="*/ 762000 h 1473994"/>
              <a:gd name="connsiteX2" fmla="*/ 1166812 w 2450306"/>
              <a:gd name="connsiteY2" fmla="*/ 688182 h 1473994"/>
              <a:gd name="connsiteX3" fmla="*/ 1023937 w 2450306"/>
              <a:gd name="connsiteY3" fmla="*/ 609600 h 1473994"/>
              <a:gd name="connsiteX4" fmla="*/ 914400 w 2450306"/>
              <a:gd name="connsiteY4" fmla="*/ 547688 h 1473994"/>
              <a:gd name="connsiteX5" fmla="*/ 773906 w 2450306"/>
              <a:gd name="connsiteY5" fmla="*/ 466725 h 1473994"/>
              <a:gd name="connsiteX6" fmla="*/ 666750 w 2450306"/>
              <a:gd name="connsiteY6" fmla="*/ 402432 h 1473994"/>
              <a:gd name="connsiteX7" fmla="*/ 581025 w 2450306"/>
              <a:gd name="connsiteY7" fmla="*/ 350044 h 1473994"/>
              <a:gd name="connsiteX8" fmla="*/ 492918 w 2450306"/>
              <a:gd name="connsiteY8" fmla="*/ 295275 h 1473994"/>
              <a:gd name="connsiteX9" fmla="*/ 414337 w 2450306"/>
              <a:gd name="connsiteY9" fmla="*/ 247650 h 1473994"/>
              <a:gd name="connsiteX10" fmla="*/ 352425 w 2450306"/>
              <a:gd name="connsiteY10" fmla="*/ 207169 h 1473994"/>
              <a:gd name="connsiteX11" fmla="*/ 269081 w 2450306"/>
              <a:gd name="connsiteY11" fmla="*/ 152400 h 1473994"/>
              <a:gd name="connsiteX12" fmla="*/ 140493 w 2450306"/>
              <a:gd name="connsiteY12" fmla="*/ 69057 h 1473994"/>
              <a:gd name="connsiteX13" fmla="*/ 54768 w 2450306"/>
              <a:gd name="connsiteY13" fmla="*/ 14288 h 1473994"/>
              <a:gd name="connsiteX14" fmla="*/ 28575 w 2450306"/>
              <a:gd name="connsiteY14" fmla="*/ 2382 h 1473994"/>
              <a:gd name="connsiteX15" fmla="*/ 14287 w 2450306"/>
              <a:gd name="connsiteY15" fmla="*/ 0 h 1473994"/>
              <a:gd name="connsiteX16" fmla="*/ 7143 w 2450306"/>
              <a:gd name="connsiteY16" fmla="*/ 0 h 1473994"/>
              <a:gd name="connsiteX17" fmla="*/ 2381 w 2450306"/>
              <a:gd name="connsiteY17" fmla="*/ 7144 h 1473994"/>
              <a:gd name="connsiteX18" fmla="*/ 0 w 2450306"/>
              <a:gd name="connsiteY18" fmla="*/ 16669 h 1473994"/>
              <a:gd name="connsiteX19" fmla="*/ 4762 w 2450306"/>
              <a:gd name="connsiteY19" fmla="*/ 38100 h 1473994"/>
              <a:gd name="connsiteX20" fmla="*/ 16668 w 2450306"/>
              <a:gd name="connsiteY20" fmla="*/ 59532 h 1473994"/>
              <a:gd name="connsiteX21" fmla="*/ 61912 w 2450306"/>
              <a:gd name="connsiteY21" fmla="*/ 109538 h 1473994"/>
              <a:gd name="connsiteX22" fmla="*/ 176212 w 2450306"/>
              <a:gd name="connsiteY22" fmla="*/ 219075 h 1473994"/>
              <a:gd name="connsiteX23" fmla="*/ 269081 w 2450306"/>
              <a:gd name="connsiteY23" fmla="*/ 300038 h 1473994"/>
              <a:gd name="connsiteX24" fmla="*/ 347662 w 2450306"/>
              <a:gd name="connsiteY24" fmla="*/ 369094 h 1473994"/>
              <a:gd name="connsiteX25" fmla="*/ 473868 w 2450306"/>
              <a:gd name="connsiteY25" fmla="*/ 469107 h 1473994"/>
              <a:gd name="connsiteX26" fmla="*/ 600075 w 2450306"/>
              <a:gd name="connsiteY26" fmla="*/ 564357 h 1473994"/>
              <a:gd name="connsiteX27" fmla="*/ 685800 w 2450306"/>
              <a:gd name="connsiteY27" fmla="*/ 628650 h 1473994"/>
              <a:gd name="connsiteX28" fmla="*/ 776287 w 2450306"/>
              <a:gd name="connsiteY28" fmla="*/ 692944 h 1473994"/>
              <a:gd name="connsiteX29" fmla="*/ 881062 w 2450306"/>
              <a:gd name="connsiteY29" fmla="*/ 759619 h 1473994"/>
              <a:gd name="connsiteX30" fmla="*/ 1083468 w 2450306"/>
              <a:gd name="connsiteY30" fmla="*/ 873919 h 1473994"/>
              <a:gd name="connsiteX31" fmla="*/ 1254918 w 2450306"/>
              <a:gd name="connsiteY31" fmla="*/ 971550 h 1473994"/>
              <a:gd name="connsiteX32" fmla="*/ 1433512 w 2450306"/>
              <a:gd name="connsiteY32" fmla="*/ 1071563 h 1473994"/>
              <a:gd name="connsiteX33" fmla="*/ 1602581 w 2450306"/>
              <a:gd name="connsiteY33" fmla="*/ 1169194 h 1473994"/>
              <a:gd name="connsiteX34" fmla="*/ 1731168 w 2450306"/>
              <a:gd name="connsiteY34" fmla="*/ 1238250 h 1473994"/>
              <a:gd name="connsiteX35" fmla="*/ 1912143 w 2450306"/>
              <a:gd name="connsiteY35" fmla="*/ 1340644 h 1473994"/>
              <a:gd name="connsiteX36" fmla="*/ 1933575 w 2450306"/>
              <a:gd name="connsiteY36" fmla="*/ 1352550 h 1473994"/>
              <a:gd name="connsiteX37" fmla="*/ 1940718 w 2450306"/>
              <a:gd name="connsiteY37" fmla="*/ 1378744 h 1473994"/>
              <a:gd name="connsiteX38" fmla="*/ 1957387 w 2450306"/>
              <a:gd name="connsiteY38" fmla="*/ 1421607 h 1473994"/>
              <a:gd name="connsiteX39" fmla="*/ 1971675 w 2450306"/>
              <a:gd name="connsiteY39" fmla="*/ 1447800 h 1473994"/>
              <a:gd name="connsiteX40" fmla="*/ 1983581 w 2450306"/>
              <a:gd name="connsiteY40" fmla="*/ 1462088 h 1473994"/>
              <a:gd name="connsiteX41" fmla="*/ 2000250 w 2450306"/>
              <a:gd name="connsiteY41" fmla="*/ 1471613 h 1473994"/>
              <a:gd name="connsiteX42" fmla="*/ 2009775 w 2450306"/>
              <a:gd name="connsiteY42" fmla="*/ 1473994 h 1473994"/>
              <a:gd name="connsiteX43" fmla="*/ 2028825 w 2450306"/>
              <a:gd name="connsiteY43" fmla="*/ 1471613 h 1473994"/>
              <a:gd name="connsiteX44" fmla="*/ 2052637 w 2450306"/>
              <a:gd name="connsiteY44" fmla="*/ 1459707 h 1473994"/>
              <a:gd name="connsiteX45" fmla="*/ 2105025 w 2450306"/>
              <a:gd name="connsiteY45" fmla="*/ 1435894 h 1473994"/>
              <a:gd name="connsiteX46" fmla="*/ 2169318 w 2450306"/>
              <a:gd name="connsiteY46" fmla="*/ 1402557 h 1473994"/>
              <a:gd name="connsiteX47" fmla="*/ 2233612 w 2450306"/>
              <a:gd name="connsiteY47" fmla="*/ 1362075 h 1473994"/>
              <a:gd name="connsiteX48" fmla="*/ 2281237 w 2450306"/>
              <a:gd name="connsiteY48" fmla="*/ 1328738 h 1473994"/>
              <a:gd name="connsiteX49" fmla="*/ 2321718 w 2450306"/>
              <a:gd name="connsiteY49" fmla="*/ 1295400 h 1473994"/>
              <a:gd name="connsiteX50" fmla="*/ 2350293 w 2450306"/>
              <a:gd name="connsiteY50" fmla="*/ 1266825 h 1473994"/>
              <a:gd name="connsiteX51" fmla="*/ 2381250 w 2450306"/>
              <a:gd name="connsiteY51" fmla="*/ 1231107 h 1473994"/>
              <a:gd name="connsiteX52" fmla="*/ 2400300 w 2450306"/>
              <a:gd name="connsiteY52" fmla="*/ 1202532 h 1473994"/>
              <a:gd name="connsiteX53" fmla="*/ 2414587 w 2450306"/>
              <a:gd name="connsiteY53" fmla="*/ 1176338 h 1473994"/>
              <a:gd name="connsiteX54" fmla="*/ 2426493 w 2450306"/>
              <a:gd name="connsiteY54" fmla="*/ 1150144 h 1473994"/>
              <a:gd name="connsiteX55" fmla="*/ 2438400 w 2450306"/>
              <a:gd name="connsiteY55" fmla="*/ 1121569 h 1473994"/>
              <a:gd name="connsiteX56" fmla="*/ 2450306 w 2450306"/>
              <a:gd name="connsiteY56" fmla="*/ 1073944 h 1473994"/>
              <a:gd name="connsiteX57" fmla="*/ 2450306 w 2450306"/>
              <a:gd name="connsiteY57" fmla="*/ 1054894 h 1473994"/>
              <a:gd name="connsiteX58" fmla="*/ 2445543 w 2450306"/>
              <a:gd name="connsiteY58" fmla="*/ 1042988 h 1473994"/>
              <a:gd name="connsiteX59" fmla="*/ 2436018 w 2450306"/>
              <a:gd name="connsiteY59" fmla="*/ 1035844 h 1473994"/>
              <a:gd name="connsiteX60" fmla="*/ 2421731 w 2450306"/>
              <a:gd name="connsiteY60" fmla="*/ 1035844 h 1473994"/>
              <a:gd name="connsiteX61" fmla="*/ 2402681 w 2450306"/>
              <a:gd name="connsiteY61" fmla="*/ 1040607 h 1473994"/>
              <a:gd name="connsiteX62" fmla="*/ 2388393 w 2450306"/>
              <a:gd name="connsiteY62" fmla="*/ 1052513 h 1473994"/>
              <a:gd name="connsiteX63" fmla="*/ 2357437 w 2450306"/>
              <a:gd name="connsiteY63" fmla="*/ 1078707 h 1473994"/>
              <a:gd name="connsiteX64" fmla="*/ 2324100 w 2450306"/>
              <a:gd name="connsiteY64" fmla="*/ 1102519 h 1473994"/>
              <a:gd name="connsiteX65" fmla="*/ 2288381 w 2450306"/>
              <a:gd name="connsiteY65" fmla="*/ 1119188 h 1473994"/>
              <a:gd name="connsiteX66" fmla="*/ 2245518 w 2450306"/>
              <a:gd name="connsiteY66" fmla="*/ 1128713 h 1473994"/>
              <a:gd name="connsiteX67" fmla="*/ 2214562 w 2450306"/>
              <a:gd name="connsiteY67" fmla="*/ 1128713 h 1473994"/>
              <a:gd name="connsiteX68" fmla="*/ 2183606 w 2450306"/>
              <a:gd name="connsiteY68" fmla="*/ 1126332 h 1473994"/>
              <a:gd name="connsiteX69" fmla="*/ 2133600 w 2450306"/>
              <a:gd name="connsiteY69" fmla="*/ 1114425 h 1473994"/>
              <a:gd name="connsiteX70" fmla="*/ 2038350 w 2450306"/>
              <a:gd name="connsiteY70" fmla="*/ 1083469 h 1473994"/>
              <a:gd name="connsiteX71" fmla="*/ 1902618 w 2450306"/>
              <a:gd name="connsiteY71" fmla="*/ 1031082 h 1473994"/>
              <a:gd name="connsiteX72" fmla="*/ 1759743 w 2450306"/>
              <a:gd name="connsiteY72" fmla="*/ 971550 h 1473994"/>
              <a:gd name="connsiteX73" fmla="*/ 1609725 w 2450306"/>
              <a:gd name="connsiteY73" fmla="*/ 904875 h 1473994"/>
              <a:gd name="connsiteX74" fmla="*/ 1435893 w 2450306"/>
              <a:gd name="connsiteY74" fmla="*/ 823913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450306" h="1473994">
                <a:moveTo>
                  <a:pt x="1435893" y="823913"/>
                </a:moveTo>
                <a:lnTo>
                  <a:pt x="1307306" y="762000"/>
                </a:lnTo>
                <a:lnTo>
                  <a:pt x="1166812" y="688182"/>
                </a:lnTo>
                <a:lnTo>
                  <a:pt x="1023937" y="609600"/>
                </a:lnTo>
                <a:lnTo>
                  <a:pt x="914400" y="547688"/>
                </a:lnTo>
                <a:lnTo>
                  <a:pt x="773906" y="466725"/>
                </a:lnTo>
                <a:lnTo>
                  <a:pt x="666750" y="402432"/>
                </a:lnTo>
                <a:lnTo>
                  <a:pt x="581025" y="350044"/>
                </a:lnTo>
                <a:lnTo>
                  <a:pt x="492918" y="295275"/>
                </a:lnTo>
                <a:lnTo>
                  <a:pt x="414337" y="247650"/>
                </a:lnTo>
                <a:lnTo>
                  <a:pt x="352425" y="207169"/>
                </a:lnTo>
                <a:lnTo>
                  <a:pt x="269081" y="152400"/>
                </a:lnTo>
                <a:lnTo>
                  <a:pt x="140493" y="69057"/>
                </a:lnTo>
                <a:lnTo>
                  <a:pt x="54768" y="14288"/>
                </a:lnTo>
                <a:lnTo>
                  <a:pt x="28575" y="2382"/>
                </a:lnTo>
                <a:lnTo>
                  <a:pt x="14287" y="0"/>
                </a:lnTo>
                <a:lnTo>
                  <a:pt x="7143" y="0"/>
                </a:lnTo>
                <a:lnTo>
                  <a:pt x="2381" y="7144"/>
                </a:lnTo>
                <a:lnTo>
                  <a:pt x="0" y="16669"/>
                </a:lnTo>
                <a:lnTo>
                  <a:pt x="4762" y="38100"/>
                </a:lnTo>
                <a:lnTo>
                  <a:pt x="16668" y="59532"/>
                </a:lnTo>
                <a:lnTo>
                  <a:pt x="61912" y="109538"/>
                </a:lnTo>
                <a:lnTo>
                  <a:pt x="176212" y="219075"/>
                </a:lnTo>
                <a:lnTo>
                  <a:pt x="269081" y="300038"/>
                </a:lnTo>
                <a:lnTo>
                  <a:pt x="347662" y="369094"/>
                </a:lnTo>
                <a:lnTo>
                  <a:pt x="473868" y="469107"/>
                </a:lnTo>
                <a:lnTo>
                  <a:pt x="600075" y="564357"/>
                </a:lnTo>
                <a:lnTo>
                  <a:pt x="685800" y="628650"/>
                </a:lnTo>
                <a:lnTo>
                  <a:pt x="776287" y="692944"/>
                </a:lnTo>
                <a:lnTo>
                  <a:pt x="881062" y="759619"/>
                </a:lnTo>
                <a:lnTo>
                  <a:pt x="1083468" y="873919"/>
                </a:lnTo>
                <a:lnTo>
                  <a:pt x="1254918" y="971550"/>
                </a:lnTo>
                <a:lnTo>
                  <a:pt x="1433512" y="1071563"/>
                </a:lnTo>
                <a:lnTo>
                  <a:pt x="1602581" y="1169194"/>
                </a:lnTo>
                <a:lnTo>
                  <a:pt x="1731168" y="1238250"/>
                </a:lnTo>
                <a:lnTo>
                  <a:pt x="1912143" y="1340644"/>
                </a:lnTo>
                <a:lnTo>
                  <a:pt x="1933575" y="1352550"/>
                </a:lnTo>
                <a:lnTo>
                  <a:pt x="1940718" y="1378744"/>
                </a:lnTo>
                <a:lnTo>
                  <a:pt x="1957387" y="1421607"/>
                </a:lnTo>
                <a:lnTo>
                  <a:pt x="1971675" y="1447800"/>
                </a:lnTo>
                <a:lnTo>
                  <a:pt x="1983581" y="1462088"/>
                </a:lnTo>
                <a:lnTo>
                  <a:pt x="2000250" y="1471613"/>
                </a:lnTo>
                <a:lnTo>
                  <a:pt x="2009775" y="1473994"/>
                </a:lnTo>
                <a:lnTo>
                  <a:pt x="2028825" y="1471613"/>
                </a:lnTo>
                <a:lnTo>
                  <a:pt x="2052637" y="1459707"/>
                </a:lnTo>
                <a:lnTo>
                  <a:pt x="2105025" y="1435894"/>
                </a:lnTo>
                <a:lnTo>
                  <a:pt x="2169318" y="1402557"/>
                </a:lnTo>
                <a:lnTo>
                  <a:pt x="2233612" y="1362075"/>
                </a:lnTo>
                <a:lnTo>
                  <a:pt x="2281237" y="1328738"/>
                </a:lnTo>
                <a:lnTo>
                  <a:pt x="2321718" y="1295400"/>
                </a:lnTo>
                <a:lnTo>
                  <a:pt x="2350293" y="1266825"/>
                </a:lnTo>
                <a:lnTo>
                  <a:pt x="2381250" y="1231107"/>
                </a:lnTo>
                <a:lnTo>
                  <a:pt x="2400300" y="1202532"/>
                </a:lnTo>
                <a:lnTo>
                  <a:pt x="2414587" y="1176338"/>
                </a:lnTo>
                <a:lnTo>
                  <a:pt x="2426493" y="1150144"/>
                </a:lnTo>
                <a:lnTo>
                  <a:pt x="2438400" y="1121569"/>
                </a:lnTo>
                <a:lnTo>
                  <a:pt x="2450306" y="1073944"/>
                </a:lnTo>
                <a:lnTo>
                  <a:pt x="2450306" y="1054894"/>
                </a:lnTo>
                <a:lnTo>
                  <a:pt x="2445543" y="1042988"/>
                </a:lnTo>
                <a:lnTo>
                  <a:pt x="2436018" y="1035844"/>
                </a:lnTo>
                <a:lnTo>
                  <a:pt x="2421731" y="1035844"/>
                </a:lnTo>
                <a:lnTo>
                  <a:pt x="2402681" y="1040607"/>
                </a:lnTo>
                <a:lnTo>
                  <a:pt x="2388393" y="1052513"/>
                </a:lnTo>
                <a:lnTo>
                  <a:pt x="2357437" y="1078707"/>
                </a:lnTo>
                <a:lnTo>
                  <a:pt x="2324100" y="1102519"/>
                </a:lnTo>
                <a:lnTo>
                  <a:pt x="2288381" y="1119188"/>
                </a:lnTo>
                <a:lnTo>
                  <a:pt x="2245518" y="1128713"/>
                </a:lnTo>
                <a:lnTo>
                  <a:pt x="2214562" y="1128713"/>
                </a:lnTo>
                <a:lnTo>
                  <a:pt x="2183606" y="1126332"/>
                </a:lnTo>
                <a:lnTo>
                  <a:pt x="2133600" y="1114425"/>
                </a:lnTo>
                <a:lnTo>
                  <a:pt x="2038350" y="1083469"/>
                </a:lnTo>
                <a:lnTo>
                  <a:pt x="1902618" y="1031082"/>
                </a:lnTo>
                <a:lnTo>
                  <a:pt x="1759743" y="971550"/>
                </a:lnTo>
                <a:lnTo>
                  <a:pt x="1609725" y="904875"/>
                </a:lnTo>
                <a:lnTo>
                  <a:pt x="1435893" y="8239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42BD2022-8F65-48E7-AE8C-E9397D9B624A}"/>
              </a:ext>
            </a:extLst>
          </p:cNvPr>
          <p:cNvSpPr/>
          <p:nvPr/>
        </p:nvSpPr>
        <p:spPr>
          <a:xfrm rot="16200000">
            <a:off x="1739901" y="4222750"/>
            <a:ext cx="3016250" cy="352425"/>
          </a:xfrm>
          <a:custGeom>
            <a:avLst/>
            <a:gdLst>
              <a:gd name="connsiteX0" fmla="*/ 2046753 w 3016267"/>
              <a:gd name="connsiteY0" fmla="*/ 127765 h 353234"/>
              <a:gd name="connsiteX1" fmla="*/ 1748633 w 3016267"/>
              <a:gd name="connsiteY1" fmla="*/ 115239 h 353234"/>
              <a:gd name="connsiteX2" fmla="*/ 1505628 w 3016267"/>
              <a:gd name="connsiteY2" fmla="*/ 102713 h 353234"/>
              <a:gd name="connsiteX3" fmla="*/ 1255108 w 3016267"/>
              <a:gd name="connsiteY3" fmla="*/ 92692 h 353234"/>
              <a:gd name="connsiteX4" fmla="*/ 1034650 w 3016267"/>
              <a:gd name="connsiteY4" fmla="*/ 82672 h 353234"/>
              <a:gd name="connsiteX5" fmla="*/ 804171 w 3016267"/>
              <a:gd name="connsiteY5" fmla="*/ 70146 h 353234"/>
              <a:gd name="connsiteX6" fmla="*/ 691436 w 3016267"/>
              <a:gd name="connsiteY6" fmla="*/ 65135 h 353234"/>
              <a:gd name="connsiteX7" fmla="*/ 633817 w 3016267"/>
              <a:gd name="connsiteY7" fmla="*/ 52609 h 353234"/>
              <a:gd name="connsiteX8" fmla="*/ 506051 w 3016267"/>
              <a:gd name="connsiteY8" fmla="*/ 20041 h 353234"/>
              <a:gd name="connsiteX9" fmla="*/ 425885 w 3016267"/>
              <a:gd name="connsiteY9" fmla="*/ 0 h 353234"/>
              <a:gd name="connsiteX10" fmla="*/ 400833 w 3016267"/>
              <a:gd name="connsiteY10" fmla="*/ 2505 h 353234"/>
              <a:gd name="connsiteX11" fmla="*/ 313150 w 3016267"/>
              <a:gd name="connsiteY11" fmla="*/ 17536 h 353234"/>
              <a:gd name="connsiteX12" fmla="*/ 222963 w 3016267"/>
              <a:gd name="connsiteY12" fmla="*/ 37578 h 353234"/>
              <a:gd name="connsiteX13" fmla="*/ 140291 w 3016267"/>
              <a:gd name="connsiteY13" fmla="*/ 57620 h 353234"/>
              <a:gd name="connsiteX14" fmla="*/ 77661 w 3016267"/>
              <a:gd name="connsiteY14" fmla="*/ 80166 h 353234"/>
              <a:gd name="connsiteX15" fmla="*/ 32567 w 3016267"/>
              <a:gd name="connsiteY15" fmla="*/ 105218 h 353234"/>
              <a:gd name="connsiteX16" fmla="*/ 10021 w 3016267"/>
              <a:gd name="connsiteY16" fmla="*/ 122755 h 353234"/>
              <a:gd name="connsiteX17" fmla="*/ 0 w 3016267"/>
              <a:gd name="connsiteY17" fmla="*/ 142797 h 353234"/>
              <a:gd name="connsiteX18" fmla="*/ 0 w 3016267"/>
              <a:gd name="connsiteY18" fmla="*/ 155323 h 353234"/>
              <a:gd name="connsiteX19" fmla="*/ 5010 w 3016267"/>
              <a:gd name="connsiteY19" fmla="*/ 170354 h 353234"/>
              <a:gd name="connsiteX20" fmla="*/ 15031 w 3016267"/>
              <a:gd name="connsiteY20" fmla="*/ 182880 h 353234"/>
              <a:gd name="connsiteX21" fmla="*/ 42588 w 3016267"/>
              <a:gd name="connsiteY21" fmla="*/ 207932 h 353234"/>
              <a:gd name="connsiteX22" fmla="*/ 72651 w 3016267"/>
              <a:gd name="connsiteY22" fmla="*/ 225468 h 353234"/>
              <a:gd name="connsiteX23" fmla="*/ 120250 w 3016267"/>
              <a:gd name="connsiteY23" fmla="*/ 245510 h 353234"/>
              <a:gd name="connsiteX24" fmla="*/ 190395 w 3016267"/>
              <a:gd name="connsiteY24" fmla="*/ 263046 h 353234"/>
              <a:gd name="connsiteX25" fmla="*/ 248015 w 3016267"/>
              <a:gd name="connsiteY25" fmla="*/ 268057 h 353234"/>
              <a:gd name="connsiteX26" fmla="*/ 503546 w 3016267"/>
              <a:gd name="connsiteY26" fmla="*/ 278078 h 353234"/>
              <a:gd name="connsiteX27" fmla="*/ 909389 w 3016267"/>
              <a:gd name="connsiteY27" fmla="*/ 293109 h 353234"/>
              <a:gd name="connsiteX28" fmla="*/ 1382873 w 3016267"/>
              <a:gd name="connsiteY28" fmla="*/ 308140 h 353234"/>
              <a:gd name="connsiteX29" fmla="*/ 1786211 w 3016267"/>
              <a:gd name="connsiteY29" fmla="*/ 323171 h 353234"/>
              <a:gd name="connsiteX30" fmla="*/ 2187044 w 3016267"/>
              <a:gd name="connsiteY30" fmla="*/ 338203 h 353234"/>
              <a:gd name="connsiteX31" fmla="*/ 2630465 w 3016267"/>
              <a:gd name="connsiteY31" fmla="*/ 353234 h 353234"/>
              <a:gd name="connsiteX32" fmla="*/ 2668044 w 3016267"/>
              <a:gd name="connsiteY32" fmla="*/ 353234 h 353234"/>
              <a:gd name="connsiteX33" fmla="*/ 2705622 w 3016267"/>
              <a:gd name="connsiteY33" fmla="*/ 348223 h 353234"/>
              <a:gd name="connsiteX34" fmla="*/ 2753221 w 3016267"/>
              <a:gd name="connsiteY34" fmla="*/ 338203 h 353234"/>
              <a:gd name="connsiteX35" fmla="*/ 2793304 w 3016267"/>
              <a:gd name="connsiteY35" fmla="*/ 323171 h 353234"/>
              <a:gd name="connsiteX36" fmla="*/ 2858439 w 3016267"/>
              <a:gd name="connsiteY36" fmla="*/ 288098 h 353234"/>
              <a:gd name="connsiteX37" fmla="*/ 2923574 w 3016267"/>
              <a:gd name="connsiteY37" fmla="*/ 240500 h 353234"/>
              <a:gd name="connsiteX38" fmla="*/ 3016267 w 3016267"/>
              <a:gd name="connsiteY38" fmla="*/ 152817 h 353234"/>
              <a:gd name="connsiteX39" fmla="*/ 2810840 w 3016267"/>
              <a:gd name="connsiteY39" fmla="*/ 50104 h 353234"/>
              <a:gd name="connsiteX40" fmla="*/ 2723158 w 3016267"/>
              <a:gd name="connsiteY40" fmla="*/ 112734 h 353234"/>
              <a:gd name="connsiteX41" fmla="*/ 2663033 w 3016267"/>
              <a:gd name="connsiteY41" fmla="*/ 150312 h 353234"/>
              <a:gd name="connsiteX42" fmla="*/ 2650507 w 3016267"/>
              <a:gd name="connsiteY42" fmla="*/ 155323 h 353234"/>
              <a:gd name="connsiteX43" fmla="*/ 2565330 w 3016267"/>
              <a:gd name="connsiteY43" fmla="*/ 152817 h 353234"/>
              <a:gd name="connsiteX44" fmla="*/ 2289758 w 3016267"/>
              <a:gd name="connsiteY44" fmla="*/ 137786 h 353234"/>
              <a:gd name="connsiteX45" fmla="*/ 2046753 w 3016267"/>
              <a:gd name="connsiteY45" fmla="*/ 127765 h 353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016267" h="353234">
                <a:moveTo>
                  <a:pt x="2046753" y="127765"/>
                </a:moveTo>
                <a:lnTo>
                  <a:pt x="1748633" y="115239"/>
                </a:lnTo>
                <a:lnTo>
                  <a:pt x="1505628" y="102713"/>
                </a:lnTo>
                <a:lnTo>
                  <a:pt x="1255108" y="92692"/>
                </a:lnTo>
                <a:lnTo>
                  <a:pt x="1034650" y="82672"/>
                </a:lnTo>
                <a:lnTo>
                  <a:pt x="804171" y="70146"/>
                </a:lnTo>
                <a:lnTo>
                  <a:pt x="691436" y="65135"/>
                </a:lnTo>
                <a:lnTo>
                  <a:pt x="633817" y="52609"/>
                </a:lnTo>
                <a:lnTo>
                  <a:pt x="506051" y="20041"/>
                </a:lnTo>
                <a:lnTo>
                  <a:pt x="425885" y="0"/>
                </a:lnTo>
                <a:lnTo>
                  <a:pt x="400833" y="2505"/>
                </a:lnTo>
                <a:lnTo>
                  <a:pt x="313150" y="17536"/>
                </a:lnTo>
                <a:lnTo>
                  <a:pt x="222963" y="37578"/>
                </a:lnTo>
                <a:lnTo>
                  <a:pt x="140291" y="57620"/>
                </a:lnTo>
                <a:lnTo>
                  <a:pt x="77661" y="80166"/>
                </a:lnTo>
                <a:lnTo>
                  <a:pt x="32567" y="105218"/>
                </a:lnTo>
                <a:lnTo>
                  <a:pt x="10021" y="122755"/>
                </a:lnTo>
                <a:lnTo>
                  <a:pt x="0" y="142797"/>
                </a:lnTo>
                <a:lnTo>
                  <a:pt x="0" y="155323"/>
                </a:lnTo>
                <a:lnTo>
                  <a:pt x="5010" y="170354"/>
                </a:lnTo>
                <a:lnTo>
                  <a:pt x="15031" y="182880"/>
                </a:lnTo>
                <a:lnTo>
                  <a:pt x="42588" y="207932"/>
                </a:lnTo>
                <a:lnTo>
                  <a:pt x="72651" y="225468"/>
                </a:lnTo>
                <a:lnTo>
                  <a:pt x="120250" y="245510"/>
                </a:lnTo>
                <a:lnTo>
                  <a:pt x="190395" y="263046"/>
                </a:lnTo>
                <a:lnTo>
                  <a:pt x="248015" y="268057"/>
                </a:lnTo>
                <a:lnTo>
                  <a:pt x="503546" y="278078"/>
                </a:lnTo>
                <a:lnTo>
                  <a:pt x="909389" y="293109"/>
                </a:lnTo>
                <a:lnTo>
                  <a:pt x="1382873" y="308140"/>
                </a:lnTo>
                <a:lnTo>
                  <a:pt x="1786211" y="323171"/>
                </a:lnTo>
                <a:lnTo>
                  <a:pt x="2187044" y="338203"/>
                </a:lnTo>
                <a:lnTo>
                  <a:pt x="2630465" y="353234"/>
                </a:lnTo>
                <a:lnTo>
                  <a:pt x="2668044" y="353234"/>
                </a:lnTo>
                <a:lnTo>
                  <a:pt x="2705622" y="348223"/>
                </a:lnTo>
                <a:lnTo>
                  <a:pt x="2753221" y="338203"/>
                </a:lnTo>
                <a:lnTo>
                  <a:pt x="2793304" y="323171"/>
                </a:lnTo>
                <a:lnTo>
                  <a:pt x="2858439" y="288098"/>
                </a:lnTo>
                <a:lnTo>
                  <a:pt x="2923574" y="240500"/>
                </a:lnTo>
                <a:lnTo>
                  <a:pt x="3016267" y="152817"/>
                </a:lnTo>
                <a:lnTo>
                  <a:pt x="2810840" y="50104"/>
                </a:lnTo>
                <a:lnTo>
                  <a:pt x="2723158" y="112734"/>
                </a:lnTo>
                <a:lnTo>
                  <a:pt x="2663033" y="150312"/>
                </a:lnTo>
                <a:lnTo>
                  <a:pt x="2650507" y="155323"/>
                </a:lnTo>
                <a:lnTo>
                  <a:pt x="2565330" y="152817"/>
                </a:lnTo>
                <a:lnTo>
                  <a:pt x="2289758" y="137786"/>
                </a:lnTo>
                <a:lnTo>
                  <a:pt x="2046753" y="12776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B92A423C-3912-4AE6-A0BE-E3749FEDCEF6}"/>
              </a:ext>
            </a:extLst>
          </p:cNvPr>
          <p:cNvSpPr/>
          <p:nvPr/>
        </p:nvSpPr>
        <p:spPr>
          <a:xfrm>
            <a:off x="4316413" y="2135188"/>
            <a:ext cx="2570162" cy="533400"/>
          </a:xfrm>
          <a:custGeom>
            <a:avLst/>
            <a:gdLst>
              <a:gd name="connsiteX0" fmla="*/ 1912144 w 2569369"/>
              <a:gd name="connsiteY0" fmla="*/ 88107 h 533400"/>
              <a:gd name="connsiteX1" fmla="*/ 1769269 w 2569369"/>
              <a:gd name="connsiteY1" fmla="*/ 102394 h 533400"/>
              <a:gd name="connsiteX2" fmla="*/ 1557338 w 2569369"/>
              <a:gd name="connsiteY2" fmla="*/ 121444 h 533400"/>
              <a:gd name="connsiteX3" fmla="*/ 1447800 w 2569369"/>
              <a:gd name="connsiteY3" fmla="*/ 128588 h 533400"/>
              <a:gd name="connsiteX4" fmla="*/ 1371600 w 2569369"/>
              <a:gd name="connsiteY4" fmla="*/ 133350 h 533400"/>
              <a:gd name="connsiteX5" fmla="*/ 1152525 w 2569369"/>
              <a:gd name="connsiteY5" fmla="*/ 173832 h 533400"/>
              <a:gd name="connsiteX6" fmla="*/ 1054894 w 2569369"/>
              <a:gd name="connsiteY6" fmla="*/ 190500 h 533400"/>
              <a:gd name="connsiteX7" fmla="*/ 957263 w 2569369"/>
              <a:gd name="connsiteY7" fmla="*/ 207169 h 533400"/>
              <a:gd name="connsiteX8" fmla="*/ 835819 w 2569369"/>
              <a:gd name="connsiteY8" fmla="*/ 226219 h 533400"/>
              <a:gd name="connsiteX9" fmla="*/ 740569 w 2569369"/>
              <a:gd name="connsiteY9" fmla="*/ 240507 h 533400"/>
              <a:gd name="connsiteX10" fmla="*/ 619125 w 2569369"/>
              <a:gd name="connsiteY10" fmla="*/ 254794 h 533400"/>
              <a:gd name="connsiteX11" fmla="*/ 497682 w 2569369"/>
              <a:gd name="connsiteY11" fmla="*/ 271463 h 533400"/>
              <a:gd name="connsiteX12" fmla="*/ 373857 w 2569369"/>
              <a:gd name="connsiteY12" fmla="*/ 288132 h 533400"/>
              <a:gd name="connsiteX13" fmla="*/ 333375 w 2569369"/>
              <a:gd name="connsiteY13" fmla="*/ 292894 h 533400"/>
              <a:gd name="connsiteX14" fmla="*/ 300038 w 2569369"/>
              <a:gd name="connsiteY14" fmla="*/ 292894 h 533400"/>
              <a:gd name="connsiteX15" fmla="*/ 278607 w 2569369"/>
              <a:gd name="connsiteY15" fmla="*/ 290513 h 533400"/>
              <a:gd name="connsiteX16" fmla="*/ 252413 w 2569369"/>
              <a:gd name="connsiteY16" fmla="*/ 285750 h 533400"/>
              <a:gd name="connsiteX17" fmla="*/ 214313 w 2569369"/>
              <a:gd name="connsiteY17" fmla="*/ 276225 h 533400"/>
              <a:gd name="connsiteX18" fmla="*/ 183357 w 2569369"/>
              <a:gd name="connsiteY18" fmla="*/ 264319 h 533400"/>
              <a:gd name="connsiteX19" fmla="*/ 145257 w 2569369"/>
              <a:gd name="connsiteY19" fmla="*/ 245269 h 533400"/>
              <a:gd name="connsiteX20" fmla="*/ 109538 w 2569369"/>
              <a:gd name="connsiteY20" fmla="*/ 223838 h 533400"/>
              <a:gd name="connsiteX21" fmla="*/ 80963 w 2569369"/>
              <a:gd name="connsiteY21" fmla="*/ 202407 h 533400"/>
              <a:gd name="connsiteX22" fmla="*/ 61913 w 2569369"/>
              <a:gd name="connsiteY22" fmla="*/ 185738 h 533400"/>
              <a:gd name="connsiteX23" fmla="*/ 47625 w 2569369"/>
              <a:gd name="connsiteY23" fmla="*/ 176213 h 533400"/>
              <a:gd name="connsiteX24" fmla="*/ 33338 w 2569369"/>
              <a:gd name="connsiteY24" fmla="*/ 173832 h 533400"/>
              <a:gd name="connsiteX25" fmla="*/ 7144 w 2569369"/>
              <a:gd name="connsiteY25" fmla="*/ 176213 h 533400"/>
              <a:gd name="connsiteX26" fmla="*/ 0 w 2569369"/>
              <a:gd name="connsiteY26" fmla="*/ 180975 h 533400"/>
              <a:gd name="connsiteX27" fmla="*/ 0 w 2569369"/>
              <a:gd name="connsiteY27" fmla="*/ 204788 h 533400"/>
              <a:gd name="connsiteX28" fmla="*/ 4763 w 2569369"/>
              <a:gd name="connsiteY28" fmla="*/ 221457 h 533400"/>
              <a:gd name="connsiteX29" fmla="*/ 33338 w 2569369"/>
              <a:gd name="connsiteY29" fmla="*/ 261938 h 533400"/>
              <a:gd name="connsiteX30" fmla="*/ 95250 w 2569369"/>
              <a:gd name="connsiteY30" fmla="*/ 333375 h 533400"/>
              <a:gd name="connsiteX31" fmla="*/ 147638 w 2569369"/>
              <a:gd name="connsiteY31" fmla="*/ 388144 h 533400"/>
              <a:gd name="connsiteX32" fmla="*/ 211932 w 2569369"/>
              <a:gd name="connsiteY32" fmla="*/ 445294 h 533400"/>
              <a:gd name="connsiteX33" fmla="*/ 261938 w 2569369"/>
              <a:gd name="connsiteY33" fmla="*/ 483394 h 533400"/>
              <a:gd name="connsiteX34" fmla="*/ 319088 w 2569369"/>
              <a:gd name="connsiteY34" fmla="*/ 514350 h 533400"/>
              <a:gd name="connsiteX35" fmla="*/ 371475 w 2569369"/>
              <a:gd name="connsiteY35" fmla="*/ 533400 h 533400"/>
              <a:gd name="connsiteX36" fmla="*/ 388144 w 2569369"/>
              <a:gd name="connsiteY36" fmla="*/ 533400 h 533400"/>
              <a:gd name="connsiteX37" fmla="*/ 507207 w 2569369"/>
              <a:gd name="connsiteY37" fmla="*/ 500063 h 533400"/>
              <a:gd name="connsiteX38" fmla="*/ 557213 w 2569369"/>
              <a:gd name="connsiteY38" fmla="*/ 485775 h 533400"/>
              <a:gd name="connsiteX39" fmla="*/ 664369 w 2569369"/>
              <a:gd name="connsiteY39" fmla="*/ 464344 h 533400"/>
              <a:gd name="connsiteX40" fmla="*/ 902494 w 2569369"/>
              <a:gd name="connsiteY40" fmla="*/ 409575 h 533400"/>
              <a:gd name="connsiteX41" fmla="*/ 1116807 w 2569369"/>
              <a:gd name="connsiteY41" fmla="*/ 359569 h 533400"/>
              <a:gd name="connsiteX42" fmla="*/ 1162050 w 2569369"/>
              <a:gd name="connsiteY42" fmla="*/ 352425 h 533400"/>
              <a:gd name="connsiteX43" fmla="*/ 1354932 w 2569369"/>
              <a:gd name="connsiteY43" fmla="*/ 335757 h 533400"/>
              <a:gd name="connsiteX44" fmla="*/ 1509713 w 2569369"/>
              <a:gd name="connsiteY44" fmla="*/ 311944 h 533400"/>
              <a:gd name="connsiteX45" fmla="*/ 1654969 w 2569369"/>
              <a:gd name="connsiteY45" fmla="*/ 297657 h 533400"/>
              <a:gd name="connsiteX46" fmla="*/ 1797844 w 2569369"/>
              <a:gd name="connsiteY46" fmla="*/ 283369 h 533400"/>
              <a:gd name="connsiteX47" fmla="*/ 1926432 w 2569369"/>
              <a:gd name="connsiteY47" fmla="*/ 273844 h 533400"/>
              <a:gd name="connsiteX48" fmla="*/ 2045494 w 2569369"/>
              <a:gd name="connsiteY48" fmla="*/ 266700 h 533400"/>
              <a:gd name="connsiteX49" fmla="*/ 2109788 w 2569369"/>
              <a:gd name="connsiteY49" fmla="*/ 266700 h 533400"/>
              <a:gd name="connsiteX50" fmla="*/ 2238375 w 2569369"/>
              <a:gd name="connsiteY50" fmla="*/ 266700 h 533400"/>
              <a:gd name="connsiteX51" fmla="*/ 2424113 w 2569369"/>
              <a:gd name="connsiteY51" fmla="*/ 266700 h 533400"/>
              <a:gd name="connsiteX52" fmla="*/ 2462213 w 2569369"/>
              <a:gd name="connsiteY52" fmla="*/ 266700 h 533400"/>
              <a:gd name="connsiteX53" fmla="*/ 2493169 w 2569369"/>
              <a:gd name="connsiteY53" fmla="*/ 259557 h 533400"/>
              <a:gd name="connsiteX54" fmla="*/ 2526507 w 2569369"/>
              <a:gd name="connsiteY54" fmla="*/ 247650 h 533400"/>
              <a:gd name="connsiteX55" fmla="*/ 2547938 w 2569369"/>
              <a:gd name="connsiteY55" fmla="*/ 235744 h 533400"/>
              <a:gd name="connsiteX56" fmla="*/ 2562225 w 2569369"/>
              <a:gd name="connsiteY56" fmla="*/ 221457 h 533400"/>
              <a:gd name="connsiteX57" fmla="*/ 2566988 w 2569369"/>
              <a:gd name="connsiteY57" fmla="*/ 209550 h 533400"/>
              <a:gd name="connsiteX58" fmla="*/ 2569369 w 2569369"/>
              <a:gd name="connsiteY58" fmla="*/ 197644 h 533400"/>
              <a:gd name="connsiteX59" fmla="*/ 2569369 w 2569369"/>
              <a:gd name="connsiteY59" fmla="*/ 185738 h 533400"/>
              <a:gd name="connsiteX60" fmla="*/ 2564607 w 2569369"/>
              <a:gd name="connsiteY60" fmla="*/ 161925 h 533400"/>
              <a:gd name="connsiteX61" fmla="*/ 2557463 w 2569369"/>
              <a:gd name="connsiteY61" fmla="*/ 142875 h 533400"/>
              <a:gd name="connsiteX62" fmla="*/ 2550319 w 2569369"/>
              <a:gd name="connsiteY62" fmla="*/ 135732 h 533400"/>
              <a:gd name="connsiteX63" fmla="*/ 2521744 w 2569369"/>
              <a:gd name="connsiteY63" fmla="*/ 114300 h 533400"/>
              <a:gd name="connsiteX64" fmla="*/ 2481263 w 2569369"/>
              <a:gd name="connsiteY64" fmla="*/ 90488 h 533400"/>
              <a:gd name="connsiteX65" fmla="*/ 2436019 w 2569369"/>
              <a:gd name="connsiteY65" fmla="*/ 66675 h 533400"/>
              <a:gd name="connsiteX66" fmla="*/ 2388394 w 2569369"/>
              <a:gd name="connsiteY66" fmla="*/ 45244 h 533400"/>
              <a:gd name="connsiteX67" fmla="*/ 2264569 w 2569369"/>
              <a:gd name="connsiteY67" fmla="*/ 9525 h 533400"/>
              <a:gd name="connsiteX68" fmla="*/ 2212182 w 2569369"/>
              <a:gd name="connsiteY68" fmla="*/ 0 h 533400"/>
              <a:gd name="connsiteX69" fmla="*/ 2143125 w 2569369"/>
              <a:gd name="connsiteY69" fmla="*/ 33338 h 533400"/>
              <a:gd name="connsiteX70" fmla="*/ 2081213 w 2569369"/>
              <a:gd name="connsiteY70" fmla="*/ 64294 h 533400"/>
              <a:gd name="connsiteX71" fmla="*/ 2026444 w 2569369"/>
              <a:gd name="connsiteY71" fmla="*/ 73819 h 533400"/>
              <a:gd name="connsiteX72" fmla="*/ 1912144 w 2569369"/>
              <a:gd name="connsiteY72" fmla="*/ 8810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569369" h="533400">
                <a:moveTo>
                  <a:pt x="1912144" y="88107"/>
                </a:moveTo>
                <a:lnTo>
                  <a:pt x="1769269" y="102394"/>
                </a:lnTo>
                <a:lnTo>
                  <a:pt x="1557338" y="121444"/>
                </a:lnTo>
                <a:lnTo>
                  <a:pt x="1447800" y="128588"/>
                </a:lnTo>
                <a:lnTo>
                  <a:pt x="1371600" y="133350"/>
                </a:lnTo>
                <a:lnTo>
                  <a:pt x="1152525" y="173832"/>
                </a:lnTo>
                <a:lnTo>
                  <a:pt x="1054894" y="190500"/>
                </a:lnTo>
                <a:lnTo>
                  <a:pt x="957263" y="207169"/>
                </a:lnTo>
                <a:lnTo>
                  <a:pt x="835819" y="226219"/>
                </a:lnTo>
                <a:lnTo>
                  <a:pt x="740569" y="240507"/>
                </a:lnTo>
                <a:lnTo>
                  <a:pt x="619125" y="254794"/>
                </a:lnTo>
                <a:lnTo>
                  <a:pt x="497682" y="271463"/>
                </a:lnTo>
                <a:lnTo>
                  <a:pt x="373857" y="288132"/>
                </a:lnTo>
                <a:lnTo>
                  <a:pt x="333375" y="292894"/>
                </a:lnTo>
                <a:lnTo>
                  <a:pt x="300038" y="292894"/>
                </a:lnTo>
                <a:lnTo>
                  <a:pt x="278607" y="290513"/>
                </a:lnTo>
                <a:lnTo>
                  <a:pt x="252413" y="285750"/>
                </a:lnTo>
                <a:lnTo>
                  <a:pt x="214313" y="276225"/>
                </a:lnTo>
                <a:lnTo>
                  <a:pt x="183357" y="264319"/>
                </a:lnTo>
                <a:lnTo>
                  <a:pt x="145257" y="245269"/>
                </a:lnTo>
                <a:lnTo>
                  <a:pt x="109538" y="223838"/>
                </a:lnTo>
                <a:lnTo>
                  <a:pt x="80963" y="202407"/>
                </a:lnTo>
                <a:lnTo>
                  <a:pt x="61913" y="185738"/>
                </a:lnTo>
                <a:lnTo>
                  <a:pt x="47625" y="176213"/>
                </a:lnTo>
                <a:lnTo>
                  <a:pt x="33338" y="173832"/>
                </a:lnTo>
                <a:lnTo>
                  <a:pt x="7144" y="176213"/>
                </a:lnTo>
                <a:lnTo>
                  <a:pt x="0" y="180975"/>
                </a:lnTo>
                <a:lnTo>
                  <a:pt x="0" y="204788"/>
                </a:lnTo>
                <a:lnTo>
                  <a:pt x="4763" y="221457"/>
                </a:lnTo>
                <a:lnTo>
                  <a:pt x="33338" y="261938"/>
                </a:lnTo>
                <a:lnTo>
                  <a:pt x="95250" y="333375"/>
                </a:lnTo>
                <a:lnTo>
                  <a:pt x="147638" y="388144"/>
                </a:lnTo>
                <a:lnTo>
                  <a:pt x="211932" y="445294"/>
                </a:lnTo>
                <a:lnTo>
                  <a:pt x="261938" y="483394"/>
                </a:lnTo>
                <a:lnTo>
                  <a:pt x="319088" y="514350"/>
                </a:lnTo>
                <a:lnTo>
                  <a:pt x="371475" y="533400"/>
                </a:lnTo>
                <a:lnTo>
                  <a:pt x="388144" y="533400"/>
                </a:lnTo>
                <a:lnTo>
                  <a:pt x="507207" y="500063"/>
                </a:lnTo>
                <a:lnTo>
                  <a:pt x="557213" y="485775"/>
                </a:lnTo>
                <a:lnTo>
                  <a:pt x="664369" y="464344"/>
                </a:lnTo>
                <a:lnTo>
                  <a:pt x="902494" y="409575"/>
                </a:lnTo>
                <a:lnTo>
                  <a:pt x="1116807" y="359569"/>
                </a:lnTo>
                <a:lnTo>
                  <a:pt x="1162050" y="352425"/>
                </a:lnTo>
                <a:lnTo>
                  <a:pt x="1354932" y="335757"/>
                </a:lnTo>
                <a:lnTo>
                  <a:pt x="1509713" y="311944"/>
                </a:lnTo>
                <a:lnTo>
                  <a:pt x="1654969" y="297657"/>
                </a:lnTo>
                <a:lnTo>
                  <a:pt x="1797844" y="283369"/>
                </a:lnTo>
                <a:lnTo>
                  <a:pt x="1926432" y="273844"/>
                </a:lnTo>
                <a:lnTo>
                  <a:pt x="2045494" y="266700"/>
                </a:lnTo>
                <a:lnTo>
                  <a:pt x="2109788" y="266700"/>
                </a:lnTo>
                <a:lnTo>
                  <a:pt x="2238375" y="266700"/>
                </a:lnTo>
                <a:lnTo>
                  <a:pt x="2424113" y="266700"/>
                </a:lnTo>
                <a:lnTo>
                  <a:pt x="2462213" y="266700"/>
                </a:lnTo>
                <a:lnTo>
                  <a:pt x="2493169" y="259557"/>
                </a:lnTo>
                <a:lnTo>
                  <a:pt x="2526507" y="247650"/>
                </a:lnTo>
                <a:lnTo>
                  <a:pt x="2547938" y="235744"/>
                </a:lnTo>
                <a:lnTo>
                  <a:pt x="2562225" y="221457"/>
                </a:lnTo>
                <a:lnTo>
                  <a:pt x="2566988" y="209550"/>
                </a:lnTo>
                <a:lnTo>
                  <a:pt x="2569369" y="197644"/>
                </a:lnTo>
                <a:lnTo>
                  <a:pt x="2569369" y="185738"/>
                </a:lnTo>
                <a:lnTo>
                  <a:pt x="2564607" y="161925"/>
                </a:lnTo>
                <a:lnTo>
                  <a:pt x="2557463" y="142875"/>
                </a:lnTo>
                <a:lnTo>
                  <a:pt x="2550319" y="135732"/>
                </a:lnTo>
                <a:lnTo>
                  <a:pt x="2521744" y="114300"/>
                </a:lnTo>
                <a:lnTo>
                  <a:pt x="2481263" y="90488"/>
                </a:lnTo>
                <a:lnTo>
                  <a:pt x="2436019" y="66675"/>
                </a:lnTo>
                <a:lnTo>
                  <a:pt x="2388394" y="45244"/>
                </a:lnTo>
                <a:lnTo>
                  <a:pt x="2264569" y="9525"/>
                </a:lnTo>
                <a:lnTo>
                  <a:pt x="2212182" y="0"/>
                </a:lnTo>
                <a:lnTo>
                  <a:pt x="2143125" y="33338"/>
                </a:lnTo>
                <a:lnTo>
                  <a:pt x="2081213" y="64294"/>
                </a:lnTo>
                <a:lnTo>
                  <a:pt x="2026444" y="73819"/>
                </a:lnTo>
                <a:lnTo>
                  <a:pt x="1912144" y="88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A2DDEF50-CB99-48D1-8504-B535CB8401BB}"/>
              </a:ext>
            </a:extLst>
          </p:cNvPr>
          <p:cNvSpPr/>
          <p:nvPr/>
        </p:nvSpPr>
        <p:spPr>
          <a:xfrm rot="16200000">
            <a:off x="4757737" y="2092326"/>
            <a:ext cx="1565275" cy="533400"/>
          </a:xfrm>
          <a:custGeom>
            <a:avLst/>
            <a:gdLst>
              <a:gd name="connsiteX0" fmla="*/ 1081087 w 1564481"/>
              <a:gd name="connsiteY0" fmla="*/ 200025 h 533400"/>
              <a:gd name="connsiteX1" fmla="*/ 883444 w 1564481"/>
              <a:gd name="connsiteY1" fmla="*/ 190500 h 533400"/>
              <a:gd name="connsiteX2" fmla="*/ 800100 w 1564481"/>
              <a:gd name="connsiteY2" fmla="*/ 185737 h 533400"/>
              <a:gd name="connsiteX3" fmla="*/ 666750 w 1564481"/>
              <a:gd name="connsiteY3" fmla="*/ 185737 h 533400"/>
              <a:gd name="connsiteX4" fmla="*/ 554831 w 1564481"/>
              <a:gd name="connsiteY4" fmla="*/ 183356 h 533400"/>
              <a:gd name="connsiteX5" fmla="*/ 361950 w 1564481"/>
              <a:gd name="connsiteY5" fmla="*/ 176212 h 533400"/>
              <a:gd name="connsiteX6" fmla="*/ 223837 w 1564481"/>
              <a:gd name="connsiteY6" fmla="*/ 171450 h 533400"/>
              <a:gd name="connsiteX7" fmla="*/ 0 w 1564481"/>
              <a:gd name="connsiteY7" fmla="*/ 161925 h 533400"/>
              <a:gd name="connsiteX8" fmla="*/ 21431 w 1564481"/>
              <a:gd name="connsiteY8" fmla="*/ 361950 h 533400"/>
              <a:gd name="connsiteX9" fmla="*/ 173831 w 1564481"/>
              <a:gd name="connsiteY9" fmla="*/ 369094 h 533400"/>
              <a:gd name="connsiteX10" fmla="*/ 433387 w 1564481"/>
              <a:gd name="connsiteY10" fmla="*/ 390525 h 533400"/>
              <a:gd name="connsiteX11" fmla="*/ 645319 w 1564481"/>
              <a:gd name="connsiteY11" fmla="*/ 407194 h 533400"/>
              <a:gd name="connsiteX12" fmla="*/ 695325 w 1564481"/>
              <a:gd name="connsiteY12" fmla="*/ 411956 h 533400"/>
              <a:gd name="connsiteX13" fmla="*/ 850106 w 1564481"/>
              <a:gd name="connsiteY13" fmla="*/ 431006 h 533400"/>
              <a:gd name="connsiteX14" fmla="*/ 1014412 w 1564481"/>
              <a:gd name="connsiteY14" fmla="*/ 445294 h 533400"/>
              <a:gd name="connsiteX15" fmla="*/ 1097756 w 1564481"/>
              <a:gd name="connsiteY15" fmla="*/ 454819 h 533400"/>
              <a:gd name="connsiteX16" fmla="*/ 1140619 w 1564481"/>
              <a:gd name="connsiteY16" fmla="*/ 466725 h 533400"/>
              <a:gd name="connsiteX17" fmla="*/ 1195387 w 1564481"/>
              <a:gd name="connsiteY17" fmla="*/ 488156 h 533400"/>
              <a:gd name="connsiteX18" fmla="*/ 1226344 w 1564481"/>
              <a:gd name="connsiteY18" fmla="*/ 507206 h 533400"/>
              <a:gd name="connsiteX19" fmla="*/ 1259681 w 1564481"/>
              <a:gd name="connsiteY19" fmla="*/ 526256 h 533400"/>
              <a:gd name="connsiteX20" fmla="*/ 1281112 w 1564481"/>
              <a:gd name="connsiteY20" fmla="*/ 533400 h 533400"/>
              <a:gd name="connsiteX21" fmla="*/ 1297781 w 1564481"/>
              <a:gd name="connsiteY21" fmla="*/ 533400 h 533400"/>
              <a:gd name="connsiteX22" fmla="*/ 1319212 w 1564481"/>
              <a:gd name="connsiteY22" fmla="*/ 528637 h 533400"/>
              <a:gd name="connsiteX23" fmla="*/ 1343025 w 1564481"/>
              <a:gd name="connsiteY23" fmla="*/ 516731 h 533400"/>
              <a:gd name="connsiteX24" fmla="*/ 1371600 w 1564481"/>
              <a:gd name="connsiteY24" fmla="*/ 495300 h 533400"/>
              <a:gd name="connsiteX25" fmla="*/ 1400175 w 1564481"/>
              <a:gd name="connsiteY25" fmla="*/ 464344 h 533400"/>
              <a:gd name="connsiteX26" fmla="*/ 1435894 w 1564481"/>
              <a:gd name="connsiteY26" fmla="*/ 416719 h 533400"/>
              <a:gd name="connsiteX27" fmla="*/ 1464469 w 1564481"/>
              <a:gd name="connsiteY27" fmla="*/ 371475 h 533400"/>
              <a:gd name="connsiteX28" fmla="*/ 1502569 w 1564481"/>
              <a:gd name="connsiteY28" fmla="*/ 302419 h 533400"/>
              <a:gd name="connsiteX29" fmla="*/ 1526381 w 1564481"/>
              <a:gd name="connsiteY29" fmla="*/ 247650 h 533400"/>
              <a:gd name="connsiteX30" fmla="*/ 1540669 w 1564481"/>
              <a:gd name="connsiteY30" fmla="*/ 207169 h 533400"/>
              <a:gd name="connsiteX31" fmla="*/ 1550194 w 1564481"/>
              <a:gd name="connsiteY31" fmla="*/ 178594 h 533400"/>
              <a:gd name="connsiteX32" fmla="*/ 1557337 w 1564481"/>
              <a:gd name="connsiteY32" fmla="*/ 145256 h 533400"/>
              <a:gd name="connsiteX33" fmla="*/ 1562100 w 1564481"/>
              <a:gd name="connsiteY33" fmla="*/ 100012 h 533400"/>
              <a:gd name="connsiteX34" fmla="*/ 1564481 w 1564481"/>
              <a:gd name="connsiteY34" fmla="*/ 61912 h 533400"/>
              <a:gd name="connsiteX35" fmla="*/ 1564481 w 1564481"/>
              <a:gd name="connsiteY35" fmla="*/ 40481 h 533400"/>
              <a:gd name="connsiteX36" fmla="*/ 1562100 w 1564481"/>
              <a:gd name="connsiteY36" fmla="*/ 16669 h 533400"/>
              <a:gd name="connsiteX37" fmla="*/ 1552575 w 1564481"/>
              <a:gd name="connsiteY37" fmla="*/ 2381 h 533400"/>
              <a:gd name="connsiteX38" fmla="*/ 1543050 w 1564481"/>
              <a:gd name="connsiteY38" fmla="*/ 0 h 533400"/>
              <a:gd name="connsiteX39" fmla="*/ 1526381 w 1564481"/>
              <a:gd name="connsiteY39" fmla="*/ 2381 h 533400"/>
              <a:gd name="connsiteX40" fmla="*/ 1512094 w 1564481"/>
              <a:gd name="connsiteY40" fmla="*/ 11906 h 533400"/>
              <a:gd name="connsiteX41" fmla="*/ 1495425 w 1564481"/>
              <a:gd name="connsiteY41" fmla="*/ 33337 h 533400"/>
              <a:gd name="connsiteX42" fmla="*/ 1466850 w 1564481"/>
              <a:gd name="connsiteY42" fmla="*/ 73819 h 533400"/>
              <a:gd name="connsiteX43" fmla="*/ 1433512 w 1564481"/>
              <a:gd name="connsiteY43" fmla="*/ 111919 h 533400"/>
              <a:gd name="connsiteX44" fmla="*/ 1402556 w 1564481"/>
              <a:gd name="connsiteY44" fmla="*/ 145256 h 533400"/>
              <a:gd name="connsiteX45" fmla="*/ 1373981 w 1564481"/>
              <a:gd name="connsiteY45" fmla="*/ 169069 h 533400"/>
              <a:gd name="connsiteX46" fmla="*/ 1345406 w 1564481"/>
              <a:gd name="connsiteY46" fmla="*/ 185737 h 533400"/>
              <a:gd name="connsiteX47" fmla="*/ 1302544 w 1564481"/>
              <a:gd name="connsiteY47" fmla="*/ 202406 h 533400"/>
              <a:gd name="connsiteX48" fmla="*/ 1264444 w 1564481"/>
              <a:gd name="connsiteY48" fmla="*/ 207169 h 533400"/>
              <a:gd name="connsiteX49" fmla="*/ 1197769 w 1564481"/>
              <a:gd name="connsiteY49" fmla="*/ 207169 h 533400"/>
              <a:gd name="connsiteX50" fmla="*/ 1081087 w 1564481"/>
              <a:gd name="connsiteY50" fmla="*/ 20002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64481" h="533400">
                <a:moveTo>
                  <a:pt x="1081087" y="200025"/>
                </a:moveTo>
                <a:lnTo>
                  <a:pt x="883444" y="190500"/>
                </a:lnTo>
                <a:lnTo>
                  <a:pt x="800100" y="185737"/>
                </a:lnTo>
                <a:lnTo>
                  <a:pt x="666750" y="185737"/>
                </a:lnTo>
                <a:lnTo>
                  <a:pt x="554831" y="183356"/>
                </a:lnTo>
                <a:lnTo>
                  <a:pt x="361950" y="176212"/>
                </a:lnTo>
                <a:lnTo>
                  <a:pt x="223837" y="171450"/>
                </a:lnTo>
                <a:lnTo>
                  <a:pt x="0" y="161925"/>
                </a:lnTo>
                <a:lnTo>
                  <a:pt x="21431" y="361950"/>
                </a:lnTo>
                <a:lnTo>
                  <a:pt x="173831" y="369094"/>
                </a:lnTo>
                <a:lnTo>
                  <a:pt x="433387" y="390525"/>
                </a:lnTo>
                <a:lnTo>
                  <a:pt x="645319" y="407194"/>
                </a:lnTo>
                <a:lnTo>
                  <a:pt x="695325" y="411956"/>
                </a:lnTo>
                <a:lnTo>
                  <a:pt x="850106" y="431006"/>
                </a:lnTo>
                <a:lnTo>
                  <a:pt x="1014412" y="445294"/>
                </a:lnTo>
                <a:lnTo>
                  <a:pt x="1097756" y="454819"/>
                </a:lnTo>
                <a:lnTo>
                  <a:pt x="1140619" y="466725"/>
                </a:lnTo>
                <a:lnTo>
                  <a:pt x="1195387" y="488156"/>
                </a:lnTo>
                <a:lnTo>
                  <a:pt x="1226344" y="507206"/>
                </a:lnTo>
                <a:lnTo>
                  <a:pt x="1259681" y="526256"/>
                </a:lnTo>
                <a:lnTo>
                  <a:pt x="1281112" y="533400"/>
                </a:lnTo>
                <a:lnTo>
                  <a:pt x="1297781" y="533400"/>
                </a:lnTo>
                <a:lnTo>
                  <a:pt x="1319212" y="528637"/>
                </a:lnTo>
                <a:lnTo>
                  <a:pt x="1343025" y="516731"/>
                </a:lnTo>
                <a:lnTo>
                  <a:pt x="1371600" y="495300"/>
                </a:lnTo>
                <a:lnTo>
                  <a:pt x="1400175" y="464344"/>
                </a:lnTo>
                <a:lnTo>
                  <a:pt x="1435894" y="416719"/>
                </a:lnTo>
                <a:lnTo>
                  <a:pt x="1464469" y="371475"/>
                </a:lnTo>
                <a:lnTo>
                  <a:pt x="1502569" y="302419"/>
                </a:lnTo>
                <a:lnTo>
                  <a:pt x="1526381" y="247650"/>
                </a:lnTo>
                <a:lnTo>
                  <a:pt x="1540669" y="207169"/>
                </a:lnTo>
                <a:lnTo>
                  <a:pt x="1550194" y="178594"/>
                </a:lnTo>
                <a:lnTo>
                  <a:pt x="1557337" y="145256"/>
                </a:lnTo>
                <a:lnTo>
                  <a:pt x="1562100" y="100012"/>
                </a:lnTo>
                <a:lnTo>
                  <a:pt x="1564481" y="61912"/>
                </a:lnTo>
                <a:lnTo>
                  <a:pt x="1564481" y="40481"/>
                </a:lnTo>
                <a:lnTo>
                  <a:pt x="1562100" y="16669"/>
                </a:lnTo>
                <a:lnTo>
                  <a:pt x="1552575" y="2381"/>
                </a:lnTo>
                <a:lnTo>
                  <a:pt x="1543050" y="0"/>
                </a:lnTo>
                <a:lnTo>
                  <a:pt x="1526381" y="2381"/>
                </a:lnTo>
                <a:lnTo>
                  <a:pt x="1512094" y="11906"/>
                </a:lnTo>
                <a:lnTo>
                  <a:pt x="1495425" y="33337"/>
                </a:lnTo>
                <a:lnTo>
                  <a:pt x="1466850" y="73819"/>
                </a:lnTo>
                <a:lnTo>
                  <a:pt x="1433512" y="111919"/>
                </a:lnTo>
                <a:lnTo>
                  <a:pt x="1402556" y="145256"/>
                </a:lnTo>
                <a:lnTo>
                  <a:pt x="1373981" y="169069"/>
                </a:lnTo>
                <a:lnTo>
                  <a:pt x="1345406" y="185737"/>
                </a:lnTo>
                <a:lnTo>
                  <a:pt x="1302544" y="202406"/>
                </a:lnTo>
                <a:lnTo>
                  <a:pt x="1264444" y="207169"/>
                </a:lnTo>
                <a:lnTo>
                  <a:pt x="1197769" y="207169"/>
                </a:lnTo>
                <a:lnTo>
                  <a:pt x="1081087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92BC0C72-D858-49DB-91DA-3F538E992CF4}"/>
              </a:ext>
            </a:extLst>
          </p:cNvPr>
          <p:cNvSpPr/>
          <p:nvPr/>
        </p:nvSpPr>
        <p:spPr>
          <a:xfrm rot="16200000">
            <a:off x="3813969" y="3883819"/>
            <a:ext cx="2052638" cy="381000"/>
          </a:xfrm>
          <a:custGeom>
            <a:avLst/>
            <a:gdLst>
              <a:gd name="connsiteX0" fmla="*/ 1624013 w 2052638"/>
              <a:gd name="connsiteY0" fmla="*/ 121444 h 381000"/>
              <a:gd name="connsiteX1" fmla="*/ 1381125 w 2052638"/>
              <a:gd name="connsiteY1" fmla="*/ 119063 h 381000"/>
              <a:gd name="connsiteX2" fmla="*/ 1154906 w 2052638"/>
              <a:gd name="connsiteY2" fmla="*/ 119063 h 381000"/>
              <a:gd name="connsiteX3" fmla="*/ 935831 w 2052638"/>
              <a:gd name="connsiteY3" fmla="*/ 119063 h 381000"/>
              <a:gd name="connsiteX4" fmla="*/ 740569 w 2052638"/>
              <a:gd name="connsiteY4" fmla="*/ 119063 h 381000"/>
              <a:gd name="connsiteX5" fmla="*/ 547688 w 2052638"/>
              <a:gd name="connsiteY5" fmla="*/ 119063 h 381000"/>
              <a:gd name="connsiteX6" fmla="*/ 390525 w 2052638"/>
              <a:gd name="connsiteY6" fmla="*/ 119063 h 381000"/>
              <a:gd name="connsiteX7" fmla="*/ 304800 w 2052638"/>
              <a:gd name="connsiteY7" fmla="*/ 119063 h 381000"/>
              <a:gd name="connsiteX8" fmla="*/ 280988 w 2052638"/>
              <a:gd name="connsiteY8" fmla="*/ 121444 h 381000"/>
              <a:gd name="connsiteX9" fmla="*/ 233363 w 2052638"/>
              <a:gd name="connsiteY9" fmla="*/ 128588 h 381000"/>
              <a:gd name="connsiteX10" fmla="*/ 154781 w 2052638"/>
              <a:gd name="connsiteY10" fmla="*/ 150019 h 381000"/>
              <a:gd name="connsiteX11" fmla="*/ 78581 w 2052638"/>
              <a:gd name="connsiteY11" fmla="*/ 176213 h 381000"/>
              <a:gd name="connsiteX12" fmla="*/ 35719 w 2052638"/>
              <a:gd name="connsiteY12" fmla="*/ 197644 h 381000"/>
              <a:gd name="connsiteX13" fmla="*/ 16669 w 2052638"/>
              <a:gd name="connsiteY13" fmla="*/ 211932 h 381000"/>
              <a:gd name="connsiteX14" fmla="*/ 4763 w 2052638"/>
              <a:gd name="connsiteY14" fmla="*/ 228600 h 381000"/>
              <a:gd name="connsiteX15" fmla="*/ 0 w 2052638"/>
              <a:gd name="connsiteY15" fmla="*/ 245269 h 381000"/>
              <a:gd name="connsiteX16" fmla="*/ 4763 w 2052638"/>
              <a:gd name="connsiteY16" fmla="*/ 271463 h 381000"/>
              <a:gd name="connsiteX17" fmla="*/ 23813 w 2052638"/>
              <a:gd name="connsiteY17" fmla="*/ 300038 h 381000"/>
              <a:gd name="connsiteX18" fmla="*/ 57150 w 2052638"/>
              <a:gd name="connsiteY18" fmla="*/ 333375 h 381000"/>
              <a:gd name="connsiteX19" fmla="*/ 100013 w 2052638"/>
              <a:gd name="connsiteY19" fmla="*/ 373857 h 381000"/>
              <a:gd name="connsiteX20" fmla="*/ 107156 w 2052638"/>
              <a:gd name="connsiteY20" fmla="*/ 381000 h 381000"/>
              <a:gd name="connsiteX21" fmla="*/ 278606 w 2052638"/>
              <a:gd name="connsiteY21" fmla="*/ 364332 h 381000"/>
              <a:gd name="connsiteX22" fmla="*/ 452438 w 2052638"/>
              <a:gd name="connsiteY22" fmla="*/ 364332 h 381000"/>
              <a:gd name="connsiteX23" fmla="*/ 683419 w 2052638"/>
              <a:gd name="connsiteY23" fmla="*/ 364332 h 381000"/>
              <a:gd name="connsiteX24" fmla="*/ 733425 w 2052638"/>
              <a:gd name="connsiteY24" fmla="*/ 364332 h 381000"/>
              <a:gd name="connsiteX25" fmla="*/ 866775 w 2052638"/>
              <a:gd name="connsiteY25" fmla="*/ 342900 h 381000"/>
              <a:gd name="connsiteX26" fmla="*/ 1054894 w 2052638"/>
              <a:gd name="connsiteY26" fmla="*/ 340519 h 381000"/>
              <a:gd name="connsiteX27" fmla="*/ 1295400 w 2052638"/>
              <a:gd name="connsiteY27" fmla="*/ 340519 h 381000"/>
              <a:gd name="connsiteX28" fmla="*/ 1569244 w 2052638"/>
              <a:gd name="connsiteY28" fmla="*/ 342900 h 381000"/>
              <a:gd name="connsiteX29" fmla="*/ 1850231 w 2052638"/>
              <a:gd name="connsiteY29" fmla="*/ 342900 h 381000"/>
              <a:gd name="connsiteX30" fmla="*/ 1962150 w 2052638"/>
              <a:gd name="connsiteY30" fmla="*/ 290513 h 381000"/>
              <a:gd name="connsiteX31" fmla="*/ 1988344 w 2052638"/>
              <a:gd name="connsiteY31" fmla="*/ 219075 h 381000"/>
              <a:gd name="connsiteX32" fmla="*/ 2031206 w 2052638"/>
              <a:gd name="connsiteY32" fmla="*/ 107157 h 381000"/>
              <a:gd name="connsiteX33" fmla="*/ 2047875 w 2052638"/>
              <a:gd name="connsiteY33" fmla="*/ 54769 h 381000"/>
              <a:gd name="connsiteX34" fmla="*/ 2052638 w 2052638"/>
              <a:gd name="connsiteY34" fmla="*/ 30957 h 381000"/>
              <a:gd name="connsiteX35" fmla="*/ 2052638 w 2052638"/>
              <a:gd name="connsiteY35" fmla="*/ 19050 h 381000"/>
              <a:gd name="connsiteX36" fmla="*/ 2050256 w 2052638"/>
              <a:gd name="connsiteY36" fmla="*/ 7144 h 381000"/>
              <a:gd name="connsiteX37" fmla="*/ 2043113 w 2052638"/>
              <a:gd name="connsiteY37" fmla="*/ 2382 h 381000"/>
              <a:gd name="connsiteX38" fmla="*/ 2026444 w 2052638"/>
              <a:gd name="connsiteY38" fmla="*/ 0 h 381000"/>
              <a:gd name="connsiteX39" fmla="*/ 2009775 w 2052638"/>
              <a:gd name="connsiteY39" fmla="*/ 7144 h 381000"/>
              <a:gd name="connsiteX40" fmla="*/ 1952625 w 2052638"/>
              <a:gd name="connsiteY40" fmla="*/ 40482 h 381000"/>
              <a:gd name="connsiteX41" fmla="*/ 1874044 w 2052638"/>
              <a:gd name="connsiteY41" fmla="*/ 76200 h 381000"/>
              <a:gd name="connsiteX42" fmla="*/ 1816894 w 2052638"/>
              <a:gd name="connsiteY42" fmla="*/ 97632 h 381000"/>
              <a:gd name="connsiteX43" fmla="*/ 1754981 w 2052638"/>
              <a:gd name="connsiteY43" fmla="*/ 111919 h 381000"/>
              <a:gd name="connsiteX44" fmla="*/ 1724025 w 2052638"/>
              <a:gd name="connsiteY44" fmla="*/ 116682 h 381000"/>
              <a:gd name="connsiteX45" fmla="*/ 1624013 w 2052638"/>
              <a:gd name="connsiteY45" fmla="*/ 121444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52638" h="381000">
                <a:moveTo>
                  <a:pt x="1624013" y="121444"/>
                </a:moveTo>
                <a:lnTo>
                  <a:pt x="1381125" y="119063"/>
                </a:lnTo>
                <a:lnTo>
                  <a:pt x="1154906" y="119063"/>
                </a:lnTo>
                <a:lnTo>
                  <a:pt x="935831" y="119063"/>
                </a:lnTo>
                <a:lnTo>
                  <a:pt x="740569" y="119063"/>
                </a:lnTo>
                <a:lnTo>
                  <a:pt x="547688" y="119063"/>
                </a:lnTo>
                <a:lnTo>
                  <a:pt x="390525" y="119063"/>
                </a:lnTo>
                <a:lnTo>
                  <a:pt x="304800" y="119063"/>
                </a:lnTo>
                <a:lnTo>
                  <a:pt x="280988" y="121444"/>
                </a:lnTo>
                <a:lnTo>
                  <a:pt x="233363" y="128588"/>
                </a:lnTo>
                <a:lnTo>
                  <a:pt x="154781" y="150019"/>
                </a:lnTo>
                <a:lnTo>
                  <a:pt x="78581" y="176213"/>
                </a:lnTo>
                <a:lnTo>
                  <a:pt x="35719" y="197644"/>
                </a:lnTo>
                <a:lnTo>
                  <a:pt x="16669" y="211932"/>
                </a:lnTo>
                <a:lnTo>
                  <a:pt x="4763" y="228600"/>
                </a:lnTo>
                <a:lnTo>
                  <a:pt x="0" y="245269"/>
                </a:lnTo>
                <a:lnTo>
                  <a:pt x="4763" y="271463"/>
                </a:lnTo>
                <a:lnTo>
                  <a:pt x="23813" y="300038"/>
                </a:lnTo>
                <a:lnTo>
                  <a:pt x="57150" y="333375"/>
                </a:lnTo>
                <a:lnTo>
                  <a:pt x="100013" y="373857"/>
                </a:lnTo>
                <a:lnTo>
                  <a:pt x="107156" y="381000"/>
                </a:lnTo>
                <a:lnTo>
                  <a:pt x="278606" y="364332"/>
                </a:lnTo>
                <a:lnTo>
                  <a:pt x="452438" y="364332"/>
                </a:lnTo>
                <a:lnTo>
                  <a:pt x="683419" y="364332"/>
                </a:lnTo>
                <a:lnTo>
                  <a:pt x="733425" y="364332"/>
                </a:lnTo>
                <a:lnTo>
                  <a:pt x="866775" y="342900"/>
                </a:lnTo>
                <a:lnTo>
                  <a:pt x="1054894" y="340519"/>
                </a:lnTo>
                <a:lnTo>
                  <a:pt x="1295400" y="340519"/>
                </a:lnTo>
                <a:lnTo>
                  <a:pt x="1569244" y="342900"/>
                </a:lnTo>
                <a:lnTo>
                  <a:pt x="1850231" y="342900"/>
                </a:lnTo>
                <a:lnTo>
                  <a:pt x="1962150" y="290513"/>
                </a:lnTo>
                <a:lnTo>
                  <a:pt x="1988344" y="219075"/>
                </a:lnTo>
                <a:lnTo>
                  <a:pt x="2031206" y="107157"/>
                </a:lnTo>
                <a:lnTo>
                  <a:pt x="2047875" y="54769"/>
                </a:lnTo>
                <a:lnTo>
                  <a:pt x="2052638" y="30957"/>
                </a:lnTo>
                <a:lnTo>
                  <a:pt x="2052638" y="19050"/>
                </a:lnTo>
                <a:lnTo>
                  <a:pt x="2050256" y="7144"/>
                </a:lnTo>
                <a:lnTo>
                  <a:pt x="2043113" y="2382"/>
                </a:lnTo>
                <a:lnTo>
                  <a:pt x="2026444" y="0"/>
                </a:lnTo>
                <a:lnTo>
                  <a:pt x="2009775" y="7144"/>
                </a:lnTo>
                <a:lnTo>
                  <a:pt x="1952625" y="40482"/>
                </a:lnTo>
                <a:lnTo>
                  <a:pt x="1874044" y="76200"/>
                </a:lnTo>
                <a:lnTo>
                  <a:pt x="1816894" y="97632"/>
                </a:lnTo>
                <a:lnTo>
                  <a:pt x="1754981" y="111919"/>
                </a:lnTo>
                <a:lnTo>
                  <a:pt x="1724025" y="116682"/>
                </a:lnTo>
                <a:lnTo>
                  <a:pt x="1624013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DAF3EF66-0166-4AEA-AB0A-7CCDDEEE0678}"/>
              </a:ext>
            </a:extLst>
          </p:cNvPr>
          <p:cNvSpPr/>
          <p:nvPr/>
        </p:nvSpPr>
        <p:spPr>
          <a:xfrm rot="16200000">
            <a:off x="4728368" y="3069432"/>
            <a:ext cx="2024063" cy="1733550"/>
          </a:xfrm>
          <a:custGeom>
            <a:avLst/>
            <a:gdLst>
              <a:gd name="connsiteX0" fmla="*/ 1733550 w 2024063"/>
              <a:gd name="connsiteY0" fmla="*/ 545306 h 1733550"/>
              <a:gd name="connsiteX1" fmla="*/ 1719263 w 2024063"/>
              <a:gd name="connsiteY1" fmla="*/ 435769 h 1733550"/>
              <a:gd name="connsiteX2" fmla="*/ 1702594 w 2024063"/>
              <a:gd name="connsiteY2" fmla="*/ 309562 h 1733550"/>
              <a:gd name="connsiteX3" fmla="*/ 1678781 w 2024063"/>
              <a:gd name="connsiteY3" fmla="*/ 154781 h 1733550"/>
              <a:gd name="connsiteX4" fmla="*/ 1662113 w 2024063"/>
              <a:gd name="connsiteY4" fmla="*/ 38100 h 1733550"/>
              <a:gd name="connsiteX5" fmla="*/ 1802606 w 2024063"/>
              <a:gd name="connsiteY5" fmla="*/ 0 h 1733550"/>
              <a:gd name="connsiteX6" fmla="*/ 1812131 w 2024063"/>
              <a:gd name="connsiteY6" fmla="*/ 78581 h 1733550"/>
              <a:gd name="connsiteX7" fmla="*/ 1816894 w 2024063"/>
              <a:gd name="connsiteY7" fmla="*/ 145256 h 1733550"/>
              <a:gd name="connsiteX8" fmla="*/ 1824038 w 2024063"/>
              <a:gd name="connsiteY8" fmla="*/ 223837 h 1733550"/>
              <a:gd name="connsiteX9" fmla="*/ 1840706 w 2024063"/>
              <a:gd name="connsiteY9" fmla="*/ 342900 h 1733550"/>
              <a:gd name="connsiteX10" fmla="*/ 1854994 w 2024063"/>
              <a:gd name="connsiteY10" fmla="*/ 440531 h 1733550"/>
              <a:gd name="connsiteX11" fmla="*/ 1878806 w 2024063"/>
              <a:gd name="connsiteY11" fmla="*/ 576262 h 1733550"/>
              <a:gd name="connsiteX12" fmla="*/ 1919288 w 2024063"/>
              <a:gd name="connsiteY12" fmla="*/ 754856 h 1733550"/>
              <a:gd name="connsiteX13" fmla="*/ 1940719 w 2024063"/>
              <a:gd name="connsiteY13" fmla="*/ 954881 h 1733550"/>
              <a:gd name="connsiteX14" fmla="*/ 1962150 w 2024063"/>
              <a:gd name="connsiteY14" fmla="*/ 1178719 h 1733550"/>
              <a:gd name="connsiteX15" fmla="*/ 1966913 w 2024063"/>
              <a:gd name="connsiteY15" fmla="*/ 1212056 h 1733550"/>
              <a:gd name="connsiteX16" fmla="*/ 1988344 w 2024063"/>
              <a:gd name="connsiteY16" fmla="*/ 1252537 h 1733550"/>
              <a:gd name="connsiteX17" fmla="*/ 2005013 w 2024063"/>
              <a:gd name="connsiteY17" fmla="*/ 1293019 h 1733550"/>
              <a:gd name="connsiteX18" fmla="*/ 2019300 w 2024063"/>
              <a:gd name="connsiteY18" fmla="*/ 1331119 h 1733550"/>
              <a:gd name="connsiteX19" fmla="*/ 2024063 w 2024063"/>
              <a:gd name="connsiteY19" fmla="*/ 1364456 h 1733550"/>
              <a:gd name="connsiteX20" fmla="*/ 2024063 w 2024063"/>
              <a:gd name="connsiteY20" fmla="*/ 1407319 h 1733550"/>
              <a:gd name="connsiteX21" fmla="*/ 2000250 w 2024063"/>
              <a:gd name="connsiteY21" fmla="*/ 1452562 h 1733550"/>
              <a:gd name="connsiteX22" fmla="*/ 1943100 w 2024063"/>
              <a:gd name="connsiteY22" fmla="*/ 1557337 h 1733550"/>
              <a:gd name="connsiteX23" fmla="*/ 1890713 w 2024063"/>
              <a:gd name="connsiteY23" fmla="*/ 1650206 h 1733550"/>
              <a:gd name="connsiteX24" fmla="*/ 1859756 w 2024063"/>
              <a:gd name="connsiteY24" fmla="*/ 1690687 h 1733550"/>
              <a:gd name="connsiteX25" fmla="*/ 1833563 w 2024063"/>
              <a:gd name="connsiteY25" fmla="*/ 1714500 h 1733550"/>
              <a:gd name="connsiteX26" fmla="*/ 1809750 w 2024063"/>
              <a:gd name="connsiteY26" fmla="*/ 1728787 h 1733550"/>
              <a:gd name="connsiteX27" fmla="*/ 1781175 w 2024063"/>
              <a:gd name="connsiteY27" fmla="*/ 1733550 h 1733550"/>
              <a:gd name="connsiteX28" fmla="*/ 1762125 w 2024063"/>
              <a:gd name="connsiteY28" fmla="*/ 1731169 h 1733550"/>
              <a:gd name="connsiteX29" fmla="*/ 1738313 w 2024063"/>
              <a:gd name="connsiteY29" fmla="*/ 1716881 h 1733550"/>
              <a:gd name="connsiteX30" fmla="*/ 1707356 w 2024063"/>
              <a:gd name="connsiteY30" fmla="*/ 1695450 h 1733550"/>
              <a:gd name="connsiteX31" fmla="*/ 1671638 w 2024063"/>
              <a:gd name="connsiteY31" fmla="*/ 1676400 h 1733550"/>
              <a:gd name="connsiteX32" fmla="*/ 1614488 w 2024063"/>
              <a:gd name="connsiteY32" fmla="*/ 1664494 h 1733550"/>
              <a:gd name="connsiteX33" fmla="*/ 1478756 w 2024063"/>
              <a:gd name="connsiteY33" fmla="*/ 1657350 h 1733550"/>
              <a:gd name="connsiteX34" fmla="*/ 1147763 w 2024063"/>
              <a:gd name="connsiteY34" fmla="*/ 1645444 h 1733550"/>
              <a:gd name="connsiteX35" fmla="*/ 826294 w 2024063"/>
              <a:gd name="connsiteY35" fmla="*/ 1635919 h 1733550"/>
              <a:gd name="connsiteX36" fmla="*/ 569119 w 2024063"/>
              <a:gd name="connsiteY36" fmla="*/ 1626394 h 1733550"/>
              <a:gd name="connsiteX37" fmla="*/ 330994 w 2024063"/>
              <a:gd name="connsiteY37" fmla="*/ 1619250 h 1733550"/>
              <a:gd name="connsiteX38" fmla="*/ 202406 w 2024063"/>
              <a:gd name="connsiteY38" fmla="*/ 1614487 h 1733550"/>
              <a:gd name="connsiteX39" fmla="*/ 126206 w 2024063"/>
              <a:gd name="connsiteY39" fmla="*/ 1609725 h 1733550"/>
              <a:gd name="connsiteX40" fmla="*/ 88106 w 2024063"/>
              <a:gd name="connsiteY40" fmla="*/ 1602581 h 1733550"/>
              <a:gd name="connsiteX41" fmla="*/ 54769 w 2024063"/>
              <a:gd name="connsiteY41" fmla="*/ 1590675 h 1733550"/>
              <a:gd name="connsiteX42" fmla="*/ 30956 w 2024063"/>
              <a:gd name="connsiteY42" fmla="*/ 1576387 h 1733550"/>
              <a:gd name="connsiteX43" fmla="*/ 21431 w 2024063"/>
              <a:gd name="connsiteY43" fmla="*/ 1566862 h 1733550"/>
              <a:gd name="connsiteX44" fmla="*/ 9525 w 2024063"/>
              <a:gd name="connsiteY44" fmla="*/ 1547812 h 1733550"/>
              <a:gd name="connsiteX45" fmla="*/ 2381 w 2024063"/>
              <a:gd name="connsiteY45" fmla="*/ 1528762 h 1733550"/>
              <a:gd name="connsiteX46" fmla="*/ 0 w 2024063"/>
              <a:gd name="connsiteY46" fmla="*/ 1512094 h 1733550"/>
              <a:gd name="connsiteX47" fmla="*/ 0 w 2024063"/>
              <a:gd name="connsiteY47" fmla="*/ 1493044 h 1733550"/>
              <a:gd name="connsiteX48" fmla="*/ 2381 w 2024063"/>
              <a:gd name="connsiteY48" fmla="*/ 1471612 h 1733550"/>
              <a:gd name="connsiteX49" fmla="*/ 9525 w 2024063"/>
              <a:gd name="connsiteY49" fmla="*/ 1450181 h 1733550"/>
              <a:gd name="connsiteX50" fmla="*/ 26194 w 2024063"/>
              <a:gd name="connsiteY50" fmla="*/ 1426369 h 1733550"/>
              <a:gd name="connsiteX51" fmla="*/ 45244 w 2024063"/>
              <a:gd name="connsiteY51" fmla="*/ 1412081 h 1733550"/>
              <a:gd name="connsiteX52" fmla="*/ 71438 w 2024063"/>
              <a:gd name="connsiteY52" fmla="*/ 1400175 h 1733550"/>
              <a:gd name="connsiteX53" fmla="*/ 107156 w 2024063"/>
              <a:gd name="connsiteY53" fmla="*/ 1390650 h 1733550"/>
              <a:gd name="connsiteX54" fmla="*/ 283369 w 2024063"/>
              <a:gd name="connsiteY54" fmla="*/ 1393031 h 1733550"/>
              <a:gd name="connsiteX55" fmla="*/ 447675 w 2024063"/>
              <a:gd name="connsiteY55" fmla="*/ 1400175 h 1733550"/>
              <a:gd name="connsiteX56" fmla="*/ 652463 w 2024063"/>
              <a:gd name="connsiteY56" fmla="*/ 1409700 h 1733550"/>
              <a:gd name="connsiteX57" fmla="*/ 714375 w 2024063"/>
              <a:gd name="connsiteY57" fmla="*/ 1412081 h 1733550"/>
              <a:gd name="connsiteX58" fmla="*/ 909638 w 2024063"/>
              <a:gd name="connsiteY58" fmla="*/ 1412081 h 1733550"/>
              <a:gd name="connsiteX59" fmla="*/ 1154906 w 2024063"/>
              <a:gd name="connsiteY59" fmla="*/ 1412081 h 1733550"/>
              <a:gd name="connsiteX60" fmla="*/ 1276350 w 2024063"/>
              <a:gd name="connsiteY60" fmla="*/ 1412081 h 1733550"/>
              <a:gd name="connsiteX61" fmla="*/ 1469231 w 2024063"/>
              <a:gd name="connsiteY61" fmla="*/ 1412081 h 1733550"/>
              <a:gd name="connsiteX62" fmla="*/ 1681163 w 2024063"/>
              <a:gd name="connsiteY62" fmla="*/ 1412081 h 1733550"/>
              <a:gd name="connsiteX63" fmla="*/ 1745456 w 2024063"/>
              <a:gd name="connsiteY63" fmla="*/ 1412081 h 1733550"/>
              <a:gd name="connsiteX64" fmla="*/ 1766888 w 2024063"/>
              <a:gd name="connsiteY64" fmla="*/ 1407319 h 1733550"/>
              <a:gd name="connsiteX65" fmla="*/ 1783556 w 2024063"/>
              <a:gd name="connsiteY65" fmla="*/ 1393031 h 1733550"/>
              <a:gd name="connsiteX66" fmla="*/ 1795463 w 2024063"/>
              <a:gd name="connsiteY66" fmla="*/ 1373981 h 1733550"/>
              <a:gd name="connsiteX67" fmla="*/ 1802606 w 2024063"/>
              <a:gd name="connsiteY67" fmla="*/ 1350169 h 1733550"/>
              <a:gd name="connsiteX68" fmla="*/ 1807369 w 2024063"/>
              <a:gd name="connsiteY68" fmla="*/ 1323975 h 1733550"/>
              <a:gd name="connsiteX69" fmla="*/ 1807369 w 2024063"/>
              <a:gd name="connsiteY69" fmla="*/ 1281112 h 1733550"/>
              <a:gd name="connsiteX70" fmla="*/ 1790700 w 2024063"/>
              <a:gd name="connsiteY70" fmla="*/ 1097756 h 1733550"/>
              <a:gd name="connsiteX71" fmla="*/ 1769269 w 2024063"/>
              <a:gd name="connsiteY71" fmla="*/ 864394 h 1733550"/>
              <a:gd name="connsiteX72" fmla="*/ 1733550 w 2024063"/>
              <a:gd name="connsiteY72" fmla="*/ 545306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024063" h="1733550">
                <a:moveTo>
                  <a:pt x="1733550" y="545306"/>
                </a:moveTo>
                <a:lnTo>
                  <a:pt x="1719263" y="435769"/>
                </a:lnTo>
                <a:lnTo>
                  <a:pt x="1702594" y="309562"/>
                </a:lnTo>
                <a:lnTo>
                  <a:pt x="1678781" y="154781"/>
                </a:lnTo>
                <a:lnTo>
                  <a:pt x="1662113" y="38100"/>
                </a:lnTo>
                <a:lnTo>
                  <a:pt x="1802606" y="0"/>
                </a:lnTo>
                <a:lnTo>
                  <a:pt x="1812131" y="78581"/>
                </a:lnTo>
                <a:lnTo>
                  <a:pt x="1816894" y="145256"/>
                </a:lnTo>
                <a:lnTo>
                  <a:pt x="1824038" y="223837"/>
                </a:lnTo>
                <a:lnTo>
                  <a:pt x="1840706" y="342900"/>
                </a:lnTo>
                <a:lnTo>
                  <a:pt x="1854994" y="440531"/>
                </a:lnTo>
                <a:lnTo>
                  <a:pt x="1878806" y="576262"/>
                </a:lnTo>
                <a:lnTo>
                  <a:pt x="1919288" y="754856"/>
                </a:lnTo>
                <a:lnTo>
                  <a:pt x="1940719" y="954881"/>
                </a:lnTo>
                <a:lnTo>
                  <a:pt x="1962150" y="1178719"/>
                </a:lnTo>
                <a:lnTo>
                  <a:pt x="1966913" y="1212056"/>
                </a:lnTo>
                <a:lnTo>
                  <a:pt x="1988344" y="1252537"/>
                </a:lnTo>
                <a:lnTo>
                  <a:pt x="2005013" y="1293019"/>
                </a:lnTo>
                <a:lnTo>
                  <a:pt x="2019300" y="1331119"/>
                </a:lnTo>
                <a:lnTo>
                  <a:pt x="2024063" y="1364456"/>
                </a:lnTo>
                <a:lnTo>
                  <a:pt x="2024063" y="1407319"/>
                </a:lnTo>
                <a:lnTo>
                  <a:pt x="2000250" y="1452562"/>
                </a:lnTo>
                <a:lnTo>
                  <a:pt x="1943100" y="1557337"/>
                </a:lnTo>
                <a:lnTo>
                  <a:pt x="1890713" y="1650206"/>
                </a:lnTo>
                <a:lnTo>
                  <a:pt x="1859756" y="1690687"/>
                </a:lnTo>
                <a:lnTo>
                  <a:pt x="1833563" y="1714500"/>
                </a:lnTo>
                <a:lnTo>
                  <a:pt x="1809750" y="1728787"/>
                </a:lnTo>
                <a:lnTo>
                  <a:pt x="1781175" y="1733550"/>
                </a:lnTo>
                <a:lnTo>
                  <a:pt x="1762125" y="1731169"/>
                </a:lnTo>
                <a:lnTo>
                  <a:pt x="1738313" y="1716881"/>
                </a:lnTo>
                <a:lnTo>
                  <a:pt x="1707356" y="1695450"/>
                </a:lnTo>
                <a:lnTo>
                  <a:pt x="1671638" y="1676400"/>
                </a:lnTo>
                <a:lnTo>
                  <a:pt x="1614488" y="1664494"/>
                </a:lnTo>
                <a:lnTo>
                  <a:pt x="1478756" y="1657350"/>
                </a:lnTo>
                <a:lnTo>
                  <a:pt x="1147763" y="1645444"/>
                </a:lnTo>
                <a:lnTo>
                  <a:pt x="826294" y="1635919"/>
                </a:lnTo>
                <a:lnTo>
                  <a:pt x="569119" y="1626394"/>
                </a:lnTo>
                <a:lnTo>
                  <a:pt x="330994" y="1619250"/>
                </a:lnTo>
                <a:lnTo>
                  <a:pt x="202406" y="1614487"/>
                </a:lnTo>
                <a:lnTo>
                  <a:pt x="126206" y="1609725"/>
                </a:lnTo>
                <a:lnTo>
                  <a:pt x="88106" y="1602581"/>
                </a:lnTo>
                <a:lnTo>
                  <a:pt x="54769" y="1590675"/>
                </a:lnTo>
                <a:lnTo>
                  <a:pt x="30956" y="1576387"/>
                </a:lnTo>
                <a:lnTo>
                  <a:pt x="21431" y="1566862"/>
                </a:lnTo>
                <a:lnTo>
                  <a:pt x="9525" y="1547812"/>
                </a:lnTo>
                <a:lnTo>
                  <a:pt x="2381" y="1528762"/>
                </a:lnTo>
                <a:lnTo>
                  <a:pt x="0" y="1512094"/>
                </a:lnTo>
                <a:lnTo>
                  <a:pt x="0" y="1493044"/>
                </a:lnTo>
                <a:lnTo>
                  <a:pt x="2381" y="1471612"/>
                </a:lnTo>
                <a:lnTo>
                  <a:pt x="9525" y="1450181"/>
                </a:lnTo>
                <a:lnTo>
                  <a:pt x="26194" y="1426369"/>
                </a:lnTo>
                <a:lnTo>
                  <a:pt x="45244" y="1412081"/>
                </a:lnTo>
                <a:lnTo>
                  <a:pt x="71438" y="1400175"/>
                </a:lnTo>
                <a:lnTo>
                  <a:pt x="107156" y="1390650"/>
                </a:lnTo>
                <a:lnTo>
                  <a:pt x="283369" y="1393031"/>
                </a:lnTo>
                <a:lnTo>
                  <a:pt x="447675" y="1400175"/>
                </a:lnTo>
                <a:lnTo>
                  <a:pt x="652463" y="1409700"/>
                </a:lnTo>
                <a:lnTo>
                  <a:pt x="714375" y="1412081"/>
                </a:lnTo>
                <a:lnTo>
                  <a:pt x="909638" y="1412081"/>
                </a:lnTo>
                <a:lnTo>
                  <a:pt x="1154906" y="1412081"/>
                </a:lnTo>
                <a:lnTo>
                  <a:pt x="1276350" y="1412081"/>
                </a:lnTo>
                <a:lnTo>
                  <a:pt x="1469231" y="1412081"/>
                </a:lnTo>
                <a:lnTo>
                  <a:pt x="1681163" y="1412081"/>
                </a:lnTo>
                <a:lnTo>
                  <a:pt x="1745456" y="1412081"/>
                </a:lnTo>
                <a:lnTo>
                  <a:pt x="1766888" y="1407319"/>
                </a:lnTo>
                <a:lnTo>
                  <a:pt x="1783556" y="1393031"/>
                </a:lnTo>
                <a:lnTo>
                  <a:pt x="1795463" y="1373981"/>
                </a:lnTo>
                <a:lnTo>
                  <a:pt x="1802606" y="1350169"/>
                </a:lnTo>
                <a:lnTo>
                  <a:pt x="1807369" y="1323975"/>
                </a:lnTo>
                <a:lnTo>
                  <a:pt x="1807369" y="1281112"/>
                </a:lnTo>
                <a:lnTo>
                  <a:pt x="1790700" y="1097756"/>
                </a:lnTo>
                <a:lnTo>
                  <a:pt x="1769269" y="864394"/>
                </a:lnTo>
                <a:lnTo>
                  <a:pt x="1733550" y="545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16E16356-86AB-43E9-B3C9-25DE59CFED4B}"/>
              </a:ext>
            </a:extLst>
          </p:cNvPr>
          <p:cNvSpPr/>
          <p:nvPr/>
        </p:nvSpPr>
        <p:spPr>
          <a:xfrm>
            <a:off x="4926013" y="3514725"/>
            <a:ext cx="1438275" cy="328613"/>
          </a:xfrm>
          <a:custGeom>
            <a:avLst/>
            <a:gdLst>
              <a:gd name="connsiteX0" fmla="*/ 1235869 w 1438275"/>
              <a:gd name="connsiteY0" fmla="*/ 16669 h 328613"/>
              <a:gd name="connsiteX1" fmla="*/ 1095375 w 1438275"/>
              <a:gd name="connsiteY1" fmla="*/ 30956 h 328613"/>
              <a:gd name="connsiteX2" fmla="*/ 942975 w 1438275"/>
              <a:gd name="connsiteY2" fmla="*/ 45244 h 328613"/>
              <a:gd name="connsiteX3" fmla="*/ 747713 w 1438275"/>
              <a:gd name="connsiteY3" fmla="*/ 64294 h 328613"/>
              <a:gd name="connsiteX4" fmla="*/ 592932 w 1438275"/>
              <a:gd name="connsiteY4" fmla="*/ 80963 h 328613"/>
              <a:gd name="connsiteX5" fmla="*/ 454819 w 1438275"/>
              <a:gd name="connsiteY5" fmla="*/ 95250 h 328613"/>
              <a:gd name="connsiteX6" fmla="*/ 283369 w 1438275"/>
              <a:gd name="connsiteY6" fmla="*/ 114300 h 328613"/>
              <a:gd name="connsiteX7" fmla="*/ 121444 w 1438275"/>
              <a:gd name="connsiteY7" fmla="*/ 130969 h 328613"/>
              <a:gd name="connsiteX8" fmla="*/ 0 w 1438275"/>
              <a:gd name="connsiteY8" fmla="*/ 142875 h 328613"/>
              <a:gd name="connsiteX9" fmla="*/ 11907 w 1438275"/>
              <a:gd name="connsiteY9" fmla="*/ 328613 h 328613"/>
              <a:gd name="connsiteX10" fmla="*/ 114300 w 1438275"/>
              <a:gd name="connsiteY10" fmla="*/ 302419 h 328613"/>
              <a:gd name="connsiteX11" fmla="*/ 195263 w 1438275"/>
              <a:gd name="connsiteY11" fmla="*/ 283369 h 328613"/>
              <a:gd name="connsiteX12" fmla="*/ 283369 w 1438275"/>
              <a:gd name="connsiteY12" fmla="*/ 264319 h 328613"/>
              <a:gd name="connsiteX13" fmla="*/ 350044 w 1438275"/>
              <a:gd name="connsiteY13" fmla="*/ 250031 h 328613"/>
              <a:gd name="connsiteX14" fmla="*/ 452438 w 1438275"/>
              <a:gd name="connsiteY14" fmla="*/ 233363 h 328613"/>
              <a:gd name="connsiteX15" fmla="*/ 559594 w 1438275"/>
              <a:gd name="connsiteY15" fmla="*/ 219075 h 328613"/>
              <a:gd name="connsiteX16" fmla="*/ 681038 w 1438275"/>
              <a:gd name="connsiteY16" fmla="*/ 209550 h 328613"/>
              <a:gd name="connsiteX17" fmla="*/ 814388 w 1438275"/>
              <a:gd name="connsiteY17" fmla="*/ 200025 h 328613"/>
              <a:gd name="connsiteX18" fmla="*/ 926307 w 1438275"/>
              <a:gd name="connsiteY18" fmla="*/ 192881 h 328613"/>
              <a:gd name="connsiteX19" fmla="*/ 1021557 w 1438275"/>
              <a:gd name="connsiteY19" fmla="*/ 188119 h 328613"/>
              <a:gd name="connsiteX20" fmla="*/ 1131094 w 1438275"/>
              <a:gd name="connsiteY20" fmla="*/ 183356 h 328613"/>
              <a:gd name="connsiteX21" fmla="*/ 1269207 w 1438275"/>
              <a:gd name="connsiteY21" fmla="*/ 183356 h 328613"/>
              <a:gd name="connsiteX22" fmla="*/ 1409700 w 1438275"/>
              <a:gd name="connsiteY22" fmla="*/ 185738 h 328613"/>
              <a:gd name="connsiteX23" fmla="*/ 1438275 w 1438275"/>
              <a:gd name="connsiteY23" fmla="*/ 183356 h 328613"/>
              <a:gd name="connsiteX24" fmla="*/ 1433513 w 1438275"/>
              <a:gd name="connsiteY24" fmla="*/ 0 h 328613"/>
              <a:gd name="connsiteX25" fmla="*/ 1235869 w 1438275"/>
              <a:gd name="connsiteY25" fmla="*/ 16669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38275" h="328613">
                <a:moveTo>
                  <a:pt x="1235869" y="16669"/>
                </a:moveTo>
                <a:lnTo>
                  <a:pt x="1095375" y="30956"/>
                </a:lnTo>
                <a:lnTo>
                  <a:pt x="942975" y="45244"/>
                </a:lnTo>
                <a:lnTo>
                  <a:pt x="747713" y="64294"/>
                </a:lnTo>
                <a:lnTo>
                  <a:pt x="592932" y="80963"/>
                </a:lnTo>
                <a:lnTo>
                  <a:pt x="454819" y="95250"/>
                </a:lnTo>
                <a:lnTo>
                  <a:pt x="283369" y="114300"/>
                </a:lnTo>
                <a:lnTo>
                  <a:pt x="121444" y="130969"/>
                </a:lnTo>
                <a:lnTo>
                  <a:pt x="0" y="142875"/>
                </a:lnTo>
                <a:lnTo>
                  <a:pt x="11907" y="328613"/>
                </a:lnTo>
                <a:lnTo>
                  <a:pt x="114300" y="302419"/>
                </a:lnTo>
                <a:lnTo>
                  <a:pt x="195263" y="283369"/>
                </a:lnTo>
                <a:lnTo>
                  <a:pt x="283369" y="264319"/>
                </a:lnTo>
                <a:lnTo>
                  <a:pt x="350044" y="250031"/>
                </a:lnTo>
                <a:lnTo>
                  <a:pt x="452438" y="233363"/>
                </a:lnTo>
                <a:lnTo>
                  <a:pt x="559594" y="219075"/>
                </a:lnTo>
                <a:lnTo>
                  <a:pt x="681038" y="209550"/>
                </a:lnTo>
                <a:lnTo>
                  <a:pt x="814388" y="200025"/>
                </a:lnTo>
                <a:lnTo>
                  <a:pt x="926307" y="192881"/>
                </a:lnTo>
                <a:lnTo>
                  <a:pt x="1021557" y="188119"/>
                </a:lnTo>
                <a:lnTo>
                  <a:pt x="1131094" y="183356"/>
                </a:lnTo>
                <a:lnTo>
                  <a:pt x="1269207" y="183356"/>
                </a:lnTo>
                <a:lnTo>
                  <a:pt x="1409700" y="185738"/>
                </a:lnTo>
                <a:lnTo>
                  <a:pt x="1438275" y="183356"/>
                </a:lnTo>
                <a:lnTo>
                  <a:pt x="1433513" y="0"/>
                </a:lnTo>
                <a:lnTo>
                  <a:pt x="1235869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3B7A21FE-2097-4ACC-89BA-CCEF53AE512C}"/>
              </a:ext>
            </a:extLst>
          </p:cNvPr>
          <p:cNvSpPr/>
          <p:nvPr/>
        </p:nvSpPr>
        <p:spPr>
          <a:xfrm>
            <a:off x="4926013" y="4095750"/>
            <a:ext cx="1435100" cy="304800"/>
          </a:xfrm>
          <a:custGeom>
            <a:avLst/>
            <a:gdLst>
              <a:gd name="connsiteX0" fmla="*/ 902494 w 1433513"/>
              <a:gd name="connsiteY0" fmla="*/ 16669 h 304800"/>
              <a:gd name="connsiteX1" fmla="*/ 747713 w 1433513"/>
              <a:gd name="connsiteY1" fmla="*/ 28575 h 304800"/>
              <a:gd name="connsiteX2" fmla="*/ 647700 w 1433513"/>
              <a:gd name="connsiteY2" fmla="*/ 35719 h 304800"/>
              <a:gd name="connsiteX3" fmla="*/ 535782 w 1433513"/>
              <a:gd name="connsiteY3" fmla="*/ 47625 h 304800"/>
              <a:gd name="connsiteX4" fmla="*/ 381000 w 1433513"/>
              <a:gd name="connsiteY4" fmla="*/ 66675 h 304800"/>
              <a:gd name="connsiteX5" fmla="*/ 257175 w 1433513"/>
              <a:gd name="connsiteY5" fmla="*/ 83344 h 304800"/>
              <a:gd name="connsiteX6" fmla="*/ 128588 w 1433513"/>
              <a:gd name="connsiteY6" fmla="*/ 104775 h 304800"/>
              <a:gd name="connsiteX7" fmla="*/ 0 w 1433513"/>
              <a:gd name="connsiteY7" fmla="*/ 126206 h 304800"/>
              <a:gd name="connsiteX8" fmla="*/ 35719 w 1433513"/>
              <a:gd name="connsiteY8" fmla="*/ 304800 h 304800"/>
              <a:gd name="connsiteX9" fmla="*/ 138113 w 1433513"/>
              <a:gd name="connsiteY9" fmla="*/ 278606 h 304800"/>
              <a:gd name="connsiteX10" fmla="*/ 245269 w 1433513"/>
              <a:gd name="connsiteY10" fmla="*/ 254794 h 304800"/>
              <a:gd name="connsiteX11" fmla="*/ 340519 w 1433513"/>
              <a:gd name="connsiteY11" fmla="*/ 235744 h 304800"/>
              <a:gd name="connsiteX12" fmla="*/ 445294 w 1433513"/>
              <a:gd name="connsiteY12" fmla="*/ 216694 h 304800"/>
              <a:gd name="connsiteX13" fmla="*/ 578644 w 1433513"/>
              <a:gd name="connsiteY13" fmla="*/ 197644 h 304800"/>
              <a:gd name="connsiteX14" fmla="*/ 673894 w 1433513"/>
              <a:gd name="connsiteY14" fmla="*/ 188119 h 304800"/>
              <a:gd name="connsiteX15" fmla="*/ 802482 w 1433513"/>
              <a:gd name="connsiteY15" fmla="*/ 178594 h 304800"/>
              <a:gd name="connsiteX16" fmla="*/ 952500 w 1433513"/>
              <a:gd name="connsiteY16" fmla="*/ 169069 h 304800"/>
              <a:gd name="connsiteX17" fmla="*/ 1121569 w 1433513"/>
              <a:gd name="connsiteY17" fmla="*/ 164306 h 304800"/>
              <a:gd name="connsiteX18" fmla="*/ 1259682 w 1433513"/>
              <a:gd name="connsiteY18" fmla="*/ 159544 h 304800"/>
              <a:gd name="connsiteX19" fmla="*/ 1433513 w 1433513"/>
              <a:gd name="connsiteY19" fmla="*/ 159544 h 304800"/>
              <a:gd name="connsiteX20" fmla="*/ 1428750 w 1433513"/>
              <a:gd name="connsiteY20" fmla="*/ 0 h 304800"/>
              <a:gd name="connsiteX21" fmla="*/ 1283494 w 1433513"/>
              <a:gd name="connsiteY21" fmla="*/ 4763 h 304800"/>
              <a:gd name="connsiteX22" fmla="*/ 1154907 w 1433513"/>
              <a:gd name="connsiteY22" fmla="*/ 7144 h 304800"/>
              <a:gd name="connsiteX23" fmla="*/ 1042988 w 1433513"/>
              <a:gd name="connsiteY23" fmla="*/ 9525 h 304800"/>
              <a:gd name="connsiteX24" fmla="*/ 902494 w 1433513"/>
              <a:gd name="connsiteY24" fmla="*/ 166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33513" h="304800">
                <a:moveTo>
                  <a:pt x="902494" y="16669"/>
                </a:moveTo>
                <a:lnTo>
                  <a:pt x="747713" y="28575"/>
                </a:lnTo>
                <a:lnTo>
                  <a:pt x="647700" y="35719"/>
                </a:lnTo>
                <a:lnTo>
                  <a:pt x="535782" y="47625"/>
                </a:lnTo>
                <a:lnTo>
                  <a:pt x="381000" y="66675"/>
                </a:lnTo>
                <a:lnTo>
                  <a:pt x="257175" y="83344"/>
                </a:lnTo>
                <a:lnTo>
                  <a:pt x="128588" y="104775"/>
                </a:lnTo>
                <a:lnTo>
                  <a:pt x="0" y="126206"/>
                </a:lnTo>
                <a:lnTo>
                  <a:pt x="35719" y="304800"/>
                </a:lnTo>
                <a:lnTo>
                  <a:pt x="138113" y="278606"/>
                </a:lnTo>
                <a:lnTo>
                  <a:pt x="245269" y="254794"/>
                </a:lnTo>
                <a:lnTo>
                  <a:pt x="340519" y="235744"/>
                </a:lnTo>
                <a:lnTo>
                  <a:pt x="445294" y="216694"/>
                </a:lnTo>
                <a:lnTo>
                  <a:pt x="578644" y="197644"/>
                </a:lnTo>
                <a:lnTo>
                  <a:pt x="673894" y="188119"/>
                </a:lnTo>
                <a:lnTo>
                  <a:pt x="802482" y="178594"/>
                </a:lnTo>
                <a:lnTo>
                  <a:pt x="952500" y="169069"/>
                </a:lnTo>
                <a:lnTo>
                  <a:pt x="1121569" y="164306"/>
                </a:lnTo>
                <a:lnTo>
                  <a:pt x="1259682" y="159544"/>
                </a:lnTo>
                <a:lnTo>
                  <a:pt x="1433513" y="159544"/>
                </a:lnTo>
                <a:lnTo>
                  <a:pt x="1428750" y="0"/>
                </a:lnTo>
                <a:lnTo>
                  <a:pt x="1283494" y="4763"/>
                </a:lnTo>
                <a:lnTo>
                  <a:pt x="1154907" y="7144"/>
                </a:lnTo>
                <a:lnTo>
                  <a:pt x="1042988" y="9525"/>
                </a:lnTo>
                <a:lnTo>
                  <a:pt x="902494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27D3C4F5-65AC-4978-A6C0-09DDE4E5FA97}"/>
              </a:ext>
            </a:extLst>
          </p:cNvPr>
          <p:cNvSpPr/>
          <p:nvPr/>
        </p:nvSpPr>
        <p:spPr>
          <a:xfrm>
            <a:off x="4953000" y="4700588"/>
            <a:ext cx="1385888" cy="307975"/>
          </a:xfrm>
          <a:custGeom>
            <a:avLst/>
            <a:gdLst>
              <a:gd name="connsiteX0" fmla="*/ 764381 w 1385888"/>
              <a:gd name="connsiteY0" fmla="*/ 204787 h 307181"/>
              <a:gd name="connsiteX1" fmla="*/ 526256 w 1385888"/>
              <a:gd name="connsiteY1" fmla="*/ 230981 h 307181"/>
              <a:gd name="connsiteX2" fmla="*/ 323850 w 1385888"/>
              <a:gd name="connsiteY2" fmla="*/ 257175 h 307181"/>
              <a:gd name="connsiteX3" fmla="*/ 138113 w 1385888"/>
              <a:gd name="connsiteY3" fmla="*/ 283368 h 307181"/>
              <a:gd name="connsiteX4" fmla="*/ 4763 w 1385888"/>
              <a:gd name="connsiteY4" fmla="*/ 307181 h 307181"/>
              <a:gd name="connsiteX5" fmla="*/ 0 w 1385888"/>
              <a:gd name="connsiteY5" fmla="*/ 145256 h 307181"/>
              <a:gd name="connsiteX6" fmla="*/ 185738 w 1385888"/>
              <a:gd name="connsiteY6" fmla="*/ 114300 h 307181"/>
              <a:gd name="connsiteX7" fmla="*/ 314325 w 1385888"/>
              <a:gd name="connsiteY7" fmla="*/ 95250 h 307181"/>
              <a:gd name="connsiteX8" fmla="*/ 466725 w 1385888"/>
              <a:gd name="connsiteY8" fmla="*/ 73818 h 307181"/>
              <a:gd name="connsiteX9" fmla="*/ 578644 w 1385888"/>
              <a:gd name="connsiteY9" fmla="*/ 59531 h 307181"/>
              <a:gd name="connsiteX10" fmla="*/ 700088 w 1385888"/>
              <a:gd name="connsiteY10" fmla="*/ 45243 h 307181"/>
              <a:gd name="connsiteX11" fmla="*/ 847725 w 1385888"/>
              <a:gd name="connsiteY11" fmla="*/ 30956 h 307181"/>
              <a:gd name="connsiteX12" fmla="*/ 988219 w 1385888"/>
              <a:gd name="connsiteY12" fmla="*/ 19050 h 307181"/>
              <a:gd name="connsiteX13" fmla="*/ 1150144 w 1385888"/>
              <a:gd name="connsiteY13" fmla="*/ 7143 h 307181"/>
              <a:gd name="connsiteX14" fmla="*/ 1295400 w 1385888"/>
              <a:gd name="connsiteY14" fmla="*/ 0 h 307181"/>
              <a:gd name="connsiteX15" fmla="*/ 1385888 w 1385888"/>
              <a:gd name="connsiteY15" fmla="*/ 0 h 307181"/>
              <a:gd name="connsiteX16" fmla="*/ 1385888 w 1385888"/>
              <a:gd name="connsiteY16" fmla="*/ 150018 h 307181"/>
              <a:gd name="connsiteX17" fmla="*/ 1247775 w 1385888"/>
              <a:gd name="connsiteY17" fmla="*/ 161925 h 307181"/>
              <a:gd name="connsiteX18" fmla="*/ 1121569 w 1385888"/>
              <a:gd name="connsiteY18" fmla="*/ 171450 h 307181"/>
              <a:gd name="connsiteX19" fmla="*/ 931069 w 1385888"/>
              <a:gd name="connsiteY19" fmla="*/ 190500 h 307181"/>
              <a:gd name="connsiteX20" fmla="*/ 764381 w 1385888"/>
              <a:gd name="connsiteY20" fmla="*/ 204787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85888" h="307181">
                <a:moveTo>
                  <a:pt x="764381" y="204787"/>
                </a:moveTo>
                <a:lnTo>
                  <a:pt x="526256" y="230981"/>
                </a:lnTo>
                <a:lnTo>
                  <a:pt x="323850" y="257175"/>
                </a:lnTo>
                <a:lnTo>
                  <a:pt x="138113" y="283368"/>
                </a:lnTo>
                <a:lnTo>
                  <a:pt x="4763" y="307181"/>
                </a:lnTo>
                <a:lnTo>
                  <a:pt x="0" y="145256"/>
                </a:lnTo>
                <a:lnTo>
                  <a:pt x="185738" y="114300"/>
                </a:lnTo>
                <a:lnTo>
                  <a:pt x="314325" y="95250"/>
                </a:lnTo>
                <a:lnTo>
                  <a:pt x="466725" y="73818"/>
                </a:lnTo>
                <a:lnTo>
                  <a:pt x="578644" y="59531"/>
                </a:lnTo>
                <a:cubicBezTo>
                  <a:pt x="619114" y="54674"/>
                  <a:pt x="659327" y="45243"/>
                  <a:pt x="700088" y="45243"/>
                </a:cubicBezTo>
                <a:lnTo>
                  <a:pt x="847725" y="30956"/>
                </a:lnTo>
                <a:lnTo>
                  <a:pt x="988219" y="19050"/>
                </a:lnTo>
                <a:lnTo>
                  <a:pt x="1150144" y="7143"/>
                </a:lnTo>
                <a:lnTo>
                  <a:pt x="1295400" y="0"/>
                </a:lnTo>
                <a:lnTo>
                  <a:pt x="1385888" y="0"/>
                </a:lnTo>
                <a:lnTo>
                  <a:pt x="1385888" y="150018"/>
                </a:lnTo>
                <a:lnTo>
                  <a:pt x="1247775" y="161925"/>
                </a:lnTo>
                <a:lnTo>
                  <a:pt x="1121569" y="171450"/>
                </a:lnTo>
                <a:lnTo>
                  <a:pt x="931069" y="190500"/>
                </a:lnTo>
                <a:lnTo>
                  <a:pt x="764381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A516B335-AA63-40C2-8C1A-B6C82653CBFA}"/>
              </a:ext>
            </a:extLst>
          </p:cNvPr>
          <p:cNvSpPr/>
          <p:nvPr/>
        </p:nvSpPr>
        <p:spPr>
          <a:xfrm>
            <a:off x="3862388" y="3559175"/>
            <a:ext cx="3205162" cy="2347913"/>
          </a:xfrm>
          <a:custGeom>
            <a:avLst/>
            <a:gdLst>
              <a:gd name="connsiteX0" fmla="*/ 363377 w 3204867"/>
              <a:gd name="connsiteY0" fmla="*/ 968013 h 2347060"/>
              <a:gd name="connsiteX1" fmla="*/ 366355 w 3204867"/>
              <a:gd name="connsiteY1" fmla="*/ 804196 h 2347060"/>
              <a:gd name="connsiteX2" fmla="*/ 366355 w 3204867"/>
              <a:gd name="connsiteY2" fmla="*/ 688034 h 2347060"/>
              <a:gd name="connsiteX3" fmla="*/ 369334 w 3204867"/>
              <a:gd name="connsiteY3" fmla="*/ 589744 h 2347060"/>
              <a:gd name="connsiteX4" fmla="*/ 369334 w 3204867"/>
              <a:gd name="connsiteY4" fmla="*/ 554002 h 2347060"/>
              <a:gd name="connsiteX5" fmla="*/ 372312 w 3204867"/>
              <a:gd name="connsiteY5" fmla="*/ 509324 h 2347060"/>
              <a:gd name="connsiteX6" fmla="*/ 378269 w 3204867"/>
              <a:gd name="connsiteY6" fmla="*/ 467625 h 2347060"/>
              <a:gd name="connsiteX7" fmla="*/ 387205 w 3204867"/>
              <a:gd name="connsiteY7" fmla="*/ 416991 h 2347060"/>
              <a:gd name="connsiteX8" fmla="*/ 408054 w 3204867"/>
              <a:gd name="connsiteY8" fmla="*/ 351464 h 2347060"/>
              <a:gd name="connsiteX9" fmla="*/ 422947 w 3204867"/>
              <a:gd name="connsiteY9" fmla="*/ 324657 h 2347060"/>
              <a:gd name="connsiteX10" fmla="*/ 431882 w 3204867"/>
              <a:gd name="connsiteY10" fmla="*/ 300829 h 2347060"/>
              <a:gd name="connsiteX11" fmla="*/ 437839 w 3204867"/>
              <a:gd name="connsiteY11" fmla="*/ 279980 h 2347060"/>
              <a:gd name="connsiteX12" fmla="*/ 437839 w 3204867"/>
              <a:gd name="connsiteY12" fmla="*/ 265087 h 2347060"/>
              <a:gd name="connsiteX13" fmla="*/ 431882 w 3204867"/>
              <a:gd name="connsiteY13" fmla="*/ 241259 h 2347060"/>
              <a:gd name="connsiteX14" fmla="*/ 419968 w 3204867"/>
              <a:gd name="connsiteY14" fmla="*/ 211474 h 2347060"/>
              <a:gd name="connsiteX15" fmla="*/ 399119 w 3204867"/>
              <a:gd name="connsiteY15" fmla="*/ 184668 h 2347060"/>
              <a:gd name="connsiteX16" fmla="*/ 372312 w 3204867"/>
              <a:gd name="connsiteY16" fmla="*/ 154883 h 2347060"/>
              <a:gd name="connsiteX17" fmla="*/ 342527 w 3204867"/>
              <a:gd name="connsiteY17" fmla="*/ 128076 h 2347060"/>
              <a:gd name="connsiteX18" fmla="*/ 318699 w 3204867"/>
              <a:gd name="connsiteY18" fmla="*/ 107227 h 2347060"/>
              <a:gd name="connsiteX19" fmla="*/ 291893 w 3204867"/>
              <a:gd name="connsiteY19" fmla="*/ 92334 h 2347060"/>
              <a:gd name="connsiteX20" fmla="*/ 256151 w 3204867"/>
              <a:gd name="connsiteY20" fmla="*/ 71484 h 2347060"/>
              <a:gd name="connsiteX21" fmla="*/ 220409 w 3204867"/>
              <a:gd name="connsiteY21" fmla="*/ 53613 h 2347060"/>
              <a:gd name="connsiteX22" fmla="*/ 157860 w 3204867"/>
              <a:gd name="connsiteY22" fmla="*/ 29785 h 2347060"/>
              <a:gd name="connsiteX23" fmla="*/ 89355 w 3204867"/>
              <a:gd name="connsiteY23" fmla="*/ 11914 h 2347060"/>
              <a:gd name="connsiteX24" fmla="*/ 47656 w 3204867"/>
              <a:gd name="connsiteY24" fmla="*/ 2979 h 2347060"/>
              <a:gd name="connsiteX25" fmla="*/ 29785 w 3204867"/>
              <a:gd name="connsiteY25" fmla="*/ 0 h 2347060"/>
              <a:gd name="connsiteX26" fmla="*/ 8935 w 3204867"/>
              <a:gd name="connsiteY26" fmla="*/ 0 h 2347060"/>
              <a:gd name="connsiteX27" fmla="*/ 0 w 3204867"/>
              <a:gd name="connsiteY27" fmla="*/ 5957 h 2347060"/>
              <a:gd name="connsiteX28" fmla="*/ 0 w 3204867"/>
              <a:gd name="connsiteY28" fmla="*/ 17871 h 2347060"/>
              <a:gd name="connsiteX29" fmla="*/ 0 w 3204867"/>
              <a:gd name="connsiteY29" fmla="*/ 26807 h 2347060"/>
              <a:gd name="connsiteX30" fmla="*/ 14892 w 3204867"/>
              <a:gd name="connsiteY30" fmla="*/ 47656 h 2347060"/>
              <a:gd name="connsiteX31" fmla="*/ 41699 w 3204867"/>
              <a:gd name="connsiteY31" fmla="*/ 71484 h 2347060"/>
              <a:gd name="connsiteX32" fmla="*/ 65527 w 3204867"/>
              <a:gd name="connsiteY32" fmla="*/ 95312 h 2347060"/>
              <a:gd name="connsiteX33" fmla="*/ 89355 w 3204867"/>
              <a:gd name="connsiteY33" fmla="*/ 125098 h 2347060"/>
              <a:gd name="connsiteX34" fmla="*/ 113183 w 3204867"/>
              <a:gd name="connsiteY34" fmla="*/ 160840 h 2347060"/>
              <a:gd name="connsiteX35" fmla="*/ 122118 w 3204867"/>
              <a:gd name="connsiteY35" fmla="*/ 181689 h 2347060"/>
              <a:gd name="connsiteX36" fmla="*/ 131054 w 3204867"/>
              <a:gd name="connsiteY36" fmla="*/ 205517 h 2347060"/>
              <a:gd name="connsiteX37" fmla="*/ 142968 w 3204867"/>
              <a:gd name="connsiteY37" fmla="*/ 235302 h 2347060"/>
              <a:gd name="connsiteX38" fmla="*/ 151903 w 3204867"/>
              <a:gd name="connsiteY38" fmla="*/ 274023 h 2347060"/>
              <a:gd name="connsiteX39" fmla="*/ 163817 w 3204867"/>
              <a:gd name="connsiteY39" fmla="*/ 339550 h 2347060"/>
              <a:gd name="connsiteX40" fmla="*/ 166796 w 3204867"/>
              <a:gd name="connsiteY40" fmla="*/ 405077 h 2347060"/>
              <a:gd name="connsiteX41" fmla="*/ 163817 w 3204867"/>
              <a:gd name="connsiteY41" fmla="*/ 568894 h 2347060"/>
              <a:gd name="connsiteX42" fmla="*/ 148925 w 3204867"/>
              <a:gd name="connsiteY42" fmla="*/ 944185 h 2347060"/>
              <a:gd name="connsiteX43" fmla="*/ 131054 w 3204867"/>
              <a:gd name="connsiteY43" fmla="*/ 1474359 h 2347060"/>
              <a:gd name="connsiteX44" fmla="*/ 122118 w 3204867"/>
              <a:gd name="connsiteY44" fmla="*/ 1700725 h 2347060"/>
              <a:gd name="connsiteX45" fmla="*/ 98290 w 3204867"/>
              <a:gd name="connsiteY45" fmla="*/ 1787101 h 2347060"/>
              <a:gd name="connsiteX46" fmla="*/ 59570 w 3204867"/>
              <a:gd name="connsiteY46" fmla="*/ 1918155 h 2347060"/>
              <a:gd name="connsiteX47" fmla="*/ 59570 w 3204867"/>
              <a:gd name="connsiteY47" fmla="*/ 1936027 h 2347060"/>
              <a:gd name="connsiteX48" fmla="*/ 80419 w 3204867"/>
              <a:gd name="connsiteY48" fmla="*/ 2010489 h 2347060"/>
              <a:gd name="connsiteX49" fmla="*/ 113183 w 3204867"/>
              <a:gd name="connsiteY49" fmla="*/ 2099844 h 2347060"/>
              <a:gd name="connsiteX50" fmla="*/ 163817 w 3204867"/>
              <a:gd name="connsiteY50" fmla="*/ 2227920 h 2347060"/>
              <a:gd name="connsiteX51" fmla="*/ 196581 w 3204867"/>
              <a:gd name="connsiteY51" fmla="*/ 2293447 h 2347060"/>
              <a:gd name="connsiteX52" fmla="*/ 217430 w 3204867"/>
              <a:gd name="connsiteY52" fmla="*/ 2326210 h 2347060"/>
              <a:gd name="connsiteX53" fmla="*/ 229344 w 3204867"/>
              <a:gd name="connsiteY53" fmla="*/ 2338124 h 2347060"/>
              <a:gd name="connsiteX54" fmla="*/ 244237 w 3204867"/>
              <a:gd name="connsiteY54" fmla="*/ 2347060 h 2347060"/>
              <a:gd name="connsiteX55" fmla="*/ 265086 w 3204867"/>
              <a:gd name="connsiteY55" fmla="*/ 2344081 h 2347060"/>
              <a:gd name="connsiteX56" fmla="*/ 288914 w 3204867"/>
              <a:gd name="connsiteY56" fmla="*/ 2335146 h 2347060"/>
              <a:gd name="connsiteX57" fmla="*/ 312742 w 3204867"/>
              <a:gd name="connsiteY57" fmla="*/ 2314296 h 2347060"/>
              <a:gd name="connsiteX58" fmla="*/ 336570 w 3204867"/>
              <a:gd name="connsiteY58" fmla="*/ 2287490 h 2347060"/>
              <a:gd name="connsiteX59" fmla="*/ 381248 w 3204867"/>
              <a:gd name="connsiteY59" fmla="*/ 2233877 h 2347060"/>
              <a:gd name="connsiteX60" fmla="*/ 408054 w 3204867"/>
              <a:gd name="connsiteY60" fmla="*/ 2201113 h 2347060"/>
              <a:gd name="connsiteX61" fmla="*/ 414011 w 3204867"/>
              <a:gd name="connsiteY61" fmla="*/ 2195156 h 2347060"/>
              <a:gd name="connsiteX62" fmla="*/ 461667 w 3204867"/>
              <a:gd name="connsiteY62" fmla="*/ 2180264 h 2347060"/>
              <a:gd name="connsiteX63" fmla="*/ 649313 w 3204867"/>
              <a:gd name="connsiteY63" fmla="*/ 2144522 h 2347060"/>
              <a:gd name="connsiteX64" fmla="*/ 860787 w 3204867"/>
              <a:gd name="connsiteY64" fmla="*/ 2114737 h 2347060"/>
              <a:gd name="connsiteX65" fmla="*/ 1137787 w 3204867"/>
              <a:gd name="connsiteY65" fmla="*/ 2084952 h 2347060"/>
              <a:gd name="connsiteX66" fmla="*/ 1477336 w 3204867"/>
              <a:gd name="connsiteY66" fmla="*/ 2061124 h 2347060"/>
              <a:gd name="connsiteX67" fmla="*/ 1804972 w 3204867"/>
              <a:gd name="connsiteY67" fmla="*/ 2040274 h 2347060"/>
              <a:gd name="connsiteX68" fmla="*/ 1930069 w 3204867"/>
              <a:gd name="connsiteY68" fmla="*/ 2031339 h 2347060"/>
              <a:gd name="connsiteX69" fmla="*/ 2102822 w 3204867"/>
              <a:gd name="connsiteY69" fmla="*/ 2025382 h 2347060"/>
              <a:gd name="connsiteX70" fmla="*/ 2248768 w 3204867"/>
              <a:gd name="connsiteY70" fmla="*/ 2019425 h 2347060"/>
              <a:gd name="connsiteX71" fmla="*/ 2385779 w 3204867"/>
              <a:gd name="connsiteY71" fmla="*/ 2019425 h 2347060"/>
              <a:gd name="connsiteX72" fmla="*/ 2516833 w 3204867"/>
              <a:gd name="connsiteY72" fmla="*/ 2019425 h 2347060"/>
              <a:gd name="connsiteX73" fmla="*/ 2630017 w 3204867"/>
              <a:gd name="connsiteY73" fmla="*/ 2019425 h 2347060"/>
              <a:gd name="connsiteX74" fmla="*/ 2752135 w 3204867"/>
              <a:gd name="connsiteY74" fmla="*/ 2022403 h 2347060"/>
              <a:gd name="connsiteX75" fmla="*/ 2865318 w 3204867"/>
              <a:gd name="connsiteY75" fmla="*/ 2025382 h 2347060"/>
              <a:gd name="connsiteX76" fmla="*/ 3002329 w 3204867"/>
              <a:gd name="connsiteY76" fmla="*/ 2034317 h 2347060"/>
              <a:gd name="connsiteX77" fmla="*/ 3052964 w 3204867"/>
              <a:gd name="connsiteY77" fmla="*/ 2037296 h 2347060"/>
              <a:gd name="connsiteX78" fmla="*/ 3070835 w 3204867"/>
              <a:gd name="connsiteY78" fmla="*/ 2040274 h 2347060"/>
              <a:gd name="connsiteX79" fmla="*/ 3103598 w 3204867"/>
              <a:gd name="connsiteY79" fmla="*/ 2046231 h 2347060"/>
              <a:gd name="connsiteX80" fmla="*/ 3136362 w 3204867"/>
              <a:gd name="connsiteY80" fmla="*/ 2049210 h 2347060"/>
              <a:gd name="connsiteX81" fmla="*/ 3163168 w 3204867"/>
              <a:gd name="connsiteY81" fmla="*/ 2043253 h 2347060"/>
              <a:gd name="connsiteX82" fmla="*/ 3181039 w 3204867"/>
              <a:gd name="connsiteY82" fmla="*/ 2034317 h 2347060"/>
              <a:gd name="connsiteX83" fmla="*/ 3192953 w 3204867"/>
              <a:gd name="connsiteY83" fmla="*/ 2022403 h 2347060"/>
              <a:gd name="connsiteX84" fmla="*/ 3201889 w 3204867"/>
              <a:gd name="connsiteY84" fmla="*/ 2001554 h 2347060"/>
              <a:gd name="connsiteX85" fmla="*/ 3204867 w 3204867"/>
              <a:gd name="connsiteY85" fmla="*/ 1980704 h 2347060"/>
              <a:gd name="connsiteX86" fmla="*/ 3204867 w 3204867"/>
              <a:gd name="connsiteY86" fmla="*/ 1959855 h 2347060"/>
              <a:gd name="connsiteX87" fmla="*/ 3192953 w 3204867"/>
              <a:gd name="connsiteY87" fmla="*/ 1933048 h 2347060"/>
              <a:gd name="connsiteX88" fmla="*/ 3175082 w 3204867"/>
              <a:gd name="connsiteY88" fmla="*/ 1909220 h 2347060"/>
              <a:gd name="connsiteX89" fmla="*/ 3157211 w 3204867"/>
              <a:gd name="connsiteY89" fmla="*/ 1894327 h 2347060"/>
              <a:gd name="connsiteX90" fmla="*/ 3127426 w 3204867"/>
              <a:gd name="connsiteY90" fmla="*/ 1876456 h 2347060"/>
              <a:gd name="connsiteX91" fmla="*/ 3076792 w 3204867"/>
              <a:gd name="connsiteY91" fmla="*/ 1852628 h 2347060"/>
              <a:gd name="connsiteX92" fmla="*/ 3008286 w 3204867"/>
              <a:gd name="connsiteY92" fmla="*/ 1822843 h 2347060"/>
              <a:gd name="connsiteX93" fmla="*/ 2927867 w 3204867"/>
              <a:gd name="connsiteY93" fmla="*/ 1796037 h 2347060"/>
              <a:gd name="connsiteX94" fmla="*/ 2844469 w 3204867"/>
              <a:gd name="connsiteY94" fmla="*/ 1769230 h 2347060"/>
              <a:gd name="connsiteX95" fmla="*/ 2755114 w 3204867"/>
              <a:gd name="connsiteY95" fmla="*/ 1745402 h 2347060"/>
              <a:gd name="connsiteX96" fmla="*/ 2722350 w 3204867"/>
              <a:gd name="connsiteY96" fmla="*/ 1742424 h 2347060"/>
              <a:gd name="connsiteX97" fmla="*/ 2689587 w 3204867"/>
              <a:gd name="connsiteY97" fmla="*/ 1745402 h 2347060"/>
              <a:gd name="connsiteX98" fmla="*/ 2656823 w 3204867"/>
              <a:gd name="connsiteY98" fmla="*/ 1754338 h 2347060"/>
              <a:gd name="connsiteX99" fmla="*/ 2582361 w 3204867"/>
              <a:gd name="connsiteY99" fmla="*/ 1781144 h 2347060"/>
              <a:gd name="connsiteX100" fmla="*/ 2516833 w 3204867"/>
              <a:gd name="connsiteY100" fmla="*/ 1810929 h 2347060"/>
              <a:gd name="connsiteX101" fmla="*/ 2341102 w 3204867"/>
              <a:gd name="connsiteY101" fmla="*/ 1828800 h 2347060"/>
              <a:gd name="connsiteX102" fmla="*/ 2070058 w 3204867"/>
              <a:gd name="connsiteY102" fmla="*/ 1849650 h 2347060"/>
              <a:gd name="connsiteX103" fmla="*/ 1790079 w 3204867"/>
              <a:gd name="connsiteY103" fmla="*/ 1873478 h 2347060"/>
              <a:gd name="connsiteX104" fmla="*/ 1426702 w 3204867"/>
              <a:gd name="connsiteY104" fmla="*/ 1903263 h 2347060"/>
              <a:gd name="connsiteX105" fmla="*/ 1027583 w 3204867"/>
              <a:gd name="connsiteY105" fmla="*/ 1936027 h 2347060"/>
              <a:gd name="connsiteX106" fmla="*/ 735690 w 3204867"/>
              <a:gd name="connsiteY106" fmla="*/ 1959855 h 2347060"/>
              <a:gd name="connsiteX107" fmla="*/ 393162 w 3204867"/>
              <a:gd name="connsiteY107" fmla="*/ 1989640 h 2347060"/>
              <a:gd name="connsiteX108" fmla="*/ 357420 w 3204867"/>
              <a:gd name="connsiteY108" fmla="*/ 1992618 h 2347060"/>
              <a:gd name="connsiteX109" fmla="*/ 345506 w 3204867"/>
              <a:gd name="connsiteY109" fmla="*/ 1983683 h 2347060"/>
              <a:gd name="connsiteX110" fmla="*/ 348484 w 3204867"/>
              <a:gd name="connsiteY110" fmla="*/ 1915177 h 2347060"/>
              <a:gd name="connsiteX111" fmla="*/ 354441 w 3204867"/>
              <a:gd name="connsiteY111" fmla="*/ 1691789 h 2347060"/>
              <a:gd name="connsiteX112" fmla="*/ 357420 w 3204867"/>
              <a:gd name="connsiteY112" fmla="*/ 1408832 h 2347060"/>
              <a:gd name="connsiteX113" fmla="*/ 363377 w 3204867"/>
              <a:gd name="connsiteY113" fmla="*/ 968013 h 234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04867" h="2347060">
                <a:moveTo>
                  <a:pt x="363377" y="968013"/>
                </a:moveTo>
                <a:cubicBezTo>
                  <a:pt x="364370" y="913407"/>
                  <a:pt x="365362" y="858802"/>
                  <a:pt x="366355" y="804196"/>
                </a:cubicBezTo>
                <a:lnTo>
                  <a:pt x="366355" y="688034"/>
                </a:lnTo>
                <a:lnTo>
                  <a:pt x="369334" y="589744"/>
                </a:lnTo>
                <a:lnTo>
                  <a:pt x="369334" y="554002"/>
                </a:lnTo>
                <a:lnTo>
                  <a:pt x="372312" y="509324"/>
                </a:lnTo>
                <a:lnTo>
                  <a:pt x="378269" y="467625"/>
                </a:lnTo>
                <a:lnTo>
                  <a:pt x="387205" y="416991"/>
                </a:lnTo>
                <a:lnTo>
                  <a:pt x="408054" y="351464"/>
                </a:lnTo>
                <a:lnTo>
                  <a:pt x="422947" y="324657"/>
                </a:lnTo>
                <a:lnTo>
                  <a:pt x="431882" y="300829"/>
                </a:lnTo>
                <a:lnTo>
                  <a:pt x="437839" y="279980"/>
                </a:lnTo>
                <a:lnTo>
                  <a:pt x="437839" y="265087"/>
                </a:lnTo>
                <a:lnTo>
                  <a:pt x="431882" y="241259"/>
                </a:lnTo>
                <a:lnTo>
                  <a:pt x="419968" y="211474"/>
                </a:lnTo>
                <a:lnTo>
                  <a:pt x="399119" y="184668"/>
                </a:lnTo>
                <a:lnTo>
                  <a:pt x="372312" y="154883"/>
                </a:lnTo>
                <a:lnTo>
                  <a:pt x="342527" y="128076"/>
                </a:lnTo>
                <a:lnTo>
                  <a:pt x="318699" y="107227"/>
                </a:lnTo>
                <a:lnTo>
                  <a:pt x="291893" y="92334"/>
                </a:lnTo>
                <a:lnTo>
                  <a:pt x="256151" y="71484"/>
                </a:lnTo>
                <a:lnTo>
                  <a:pt x="220409" y="53613"/>
                </a:lnTo>
                <a:lnTo>
                  <a:pt x="157860" y="29785"/>
                </a:lnTo>
                <a:lnTo>
                  <a:pt x="89355" y="11914"/>
                </a:lnTo>
                <a:lnTo>
                  <a:pt x="47656" y="2979"/>
                </a:lnTo>
                <a:lnTo>
                  <a:pt x="29785" y="0"/>
                </a:lnTo>
                <a:lnTo>
                  <a:pt x="8935" y="0"/>
                </a:lnTo>
                <a:lnTo>
                  <a:pt x="0" y="5957"/>
                </a:lnTo>
                <a:lnTo>
                  <a:pt x="0" y="17871"/>
                </a:lnTo>
                <a:lnTo>
                  <a:pt x="0" y="26807"/>
                </a:lnTo>
                <a:lnTo>
                  <a:pt x="14892" y="47656"/>
                </a:lnTo>
                <a:lnTo>
                  <a:pt x="41699" y="71484"/>
                </a:lnTo>
                <a:lnTo>
                  <a:pt x="65527" y="95312"/>
                </a:lnTo>
                <a:lnTo>
                  <a:pt x="89355" y="125098"/>
                </a:lnTo>
                <a:lnTo>
                  <a:pt x="113183" y="160840"/>
                </a:lnTo>
                <a:lnTo>
                  <a:pt x="122118" y="181689"/>
                </a:lnTo>
                <a:lnTo>
                  <a:pt x="131054" y="205517"/>
                </a:lnTo>
                <a:lnTo>
                  <a:pt x="142968" y="235302"/>
                </a:lnTo>
                <a:lnTo>
                  <a:pt x="151903" y="274023"/>
                </a:lnTo>
                <a:lnTo>
                  <a:pt x="163817" y="339550"/>
                </a:lnTo>
                <a:lnTo>
                  <a:pt x="166796" y="405077"/>
                </a:lnTo>
                <a:lnTo>
                  <a:pt x="163817" y="568894"/>
                </a:lnTo>
                <a:lnTo>
                  <a:pt x="148925" y="944185"/>
                </a:lnTo>
                <a:lnTo>
                  <a:pt x="131054" y="1474359"/>
                </a:lnTo>
                <a:lnTo>
                  <a:pt x="122118" y="1700725"/>
                </a:lnTo>
                <a:lnTo>
                  <a:pt x="98290" y="1787101"/>
                </a:lnTo>
                <a:lnTo>
                  <a:pt x="59570" y="1918155"/>
                </a:lnTo>
                <a:lnTo>
                  <a:pt x="59570" y="1936027"/>
                </a:lnTo>
                <a:lnTo>
                  <a:pt x="80419" y="2010489"/>
                </a:lnTo>
                <a:lnTo>
                  <a:pt x="113183" y="2099844"/>
                </a:lnTo>
                <a:lnTo>
                  <a:pt x="163817" y="2227920"/>
                </a:lnTo>
                <a:lnTo>
                  <a:pt x="196581" y="2293447"/>
                </a:lnTo>
                <a:lnTo>
                  <a:pt x="217430" y="2326210"/>
                </a:lnTo>
                <a:lnTo>
                  <a:pt x="229344" y="2338124"/>
                </a:lnTo>
                <a:lnTo>
                  <a:pt x="244237" y="2347060"/>
                </a:lnTo>
                <a:lnTo>
                  <a:pt x="265086" y="2344081"/>
                </a:lnTo>
                <a:lnTo>
                  <a:pt x="288914" y="2335146"/>
                </a:lnTo>
                <a:lnTo>
                  <a:pt x="312742" y="2314296"/>
                </a:lnTo>
                <a:lnTo>
                  <a:pt x="336570" y="2287490"/>
                </a:lnTo>
                <a:lnTo>
                  <a:pt x="381248" y="2233877"/>
                </a:lnTo>
                <a:lnTo>
                  <a:pt x="408054" y="2201113"/>
                </a:lnTo>
                <a:lnTo>
                  <a:pt x="414011" y="2195156"/>
                </a:lnTo>
                <a:lnTo>
                  <a:pt x="461667" y="2180264"/>
                </a:lnTo>
                <a:lnTo>
                  <a:pt x="649313" y="2144522"/>
                </a:lnTo>
                <a:lnTo>
                  <a:pt x="860787" y="2114737"/>
                </a:lnTo>
                <a:lnTo>
                  <a:pt x="1137787" y="2084952"/>
                </a:lnTo>
                <a:lnTo>
                  <a:pt x="1477336" y="2061124"/>
                </a:lnTo>
                <a:lnTo>
                  <a:pt x="1804972" y="2040274"/>
                </a:lnTo>
                <a:lnTo>
                  <a:pt x="1930069" y="2031339"/>
                </a:lnTo>
                <a:lnTo>
                  <a:pt x="2102822" y="2025382"/>
                </a:lnTo>
                <a:lnTo>
                  <a:pt x="2248768" y="2019425"/>
                </a:lnTo>
                <a:lnTo>
                  <a:pt x="2385779" y="2019425"/>
                </a:lnTo>
                <a:lnTo>
                  <a:pt x="2516833" y="2019425"/>
                </a:lnTo>
                <a:lnTo>
                  <a:pt x="2630017" y="2019425"/>
                </a:lnTo>
                <a:lnTo>
                  <a:pt x="2752135" y="2022403"/>
                </a:lnTo>
                <a:lnTo>
                  <a:pt x="2865318" y="2025382"/>
                </a:lnTo>
                <a:lnTo>
                  <a:pt x="3002329" y="2034317"/>
                </a:lnTo>
                <a:lnTo>
                  <a:pt x="3052964" y="2037296"/>
                </a:lnTo>
                <a:lnTo>
                  <a:pt x="3070835" y="2040274"/>
                </a:lnTo>
                <a:lnTo>
                  <a:pt x="3103598" y="2046231"/>
                </a:lnTo>
                <a:lnTo>
                  <a:pt x="3136362" y="2049210"/>
                </a:lnTo>
                <a:lnTo>
                  <a:pt x="3163168" y="2043253"/>
                </a:lnTo>
                <a:lnTo>
                  <a:pt x="3181039" y="2034317"/>
                </a:lnTo>
                <a:lnTo>
                  <a:pt x="3192953" y="2022403"/>
                </a:lnTo>
                <a:lnTo>
                  <a:pt x="3201889" y="2001554"/>
                </a:lnTo>
                <a:lnTo>
                  <a:pt x="3204867" y="1980704"/>
                </a:lnTo>
                <a:lnTo>
                  <a:pt x="3204867" y="1959855"/>
                </a:lnTo>
                <a:lnTo>
                  <a:pt x="3192953" y="1933048"/>
                </a:lnTo>
                <a:lnTo>
                  <a:pt x="3175082" y="1909220"/>
                </a:lnTo>
                <a:lnTo>
                  <a:pt x="3157211" y="1894327"/>
                </a:lnTo>
                <a:lnTo>
                  <a:pt x="3127426" y="1876456"/>
                </a:lnTo>
                <a:lnTo>
                  <a:pt x="3076792" y="1852628"/>
                </a:lnTo>
                <a:lnTo>
                  <a:pt x="3008286" y="1822843"/>
                </a:lnTo>
                <a:lnTo>
                  <a:pt x="2927867" y="1796037"/>
                </a:lnTo>
                <a:lnTo>
                  <a:pt x="2844469" y="1769230"/>
                </a:lnTo>
                <a:lnTo>
                  <a:pt x="2755114" y="1745402"/>
                </a:lnTo>
                <a:lnTo>
                  <a:pt x="2722350" y="1742424"/>
                </a:lnTo>
                <a:lnTo>
                  <a:pt x="2689587" y="1745402"/>
                </a:lnTo>
                <a:lnTo>
                  <a:pt x="2656823" y="1754338"/>
                </a:lnTo>
                <a:lnTo>
                  <a:pt x="2582361" y="1781144"/>
                </a:lnTo>
                <a:lnTo>
                  <a:pt x="2516833" y="1810929"/>
                </a:lnTo>
                <a:lnTo>
                  <a:pt x="2341102" y="1828800"/>
                </a:lnTo>
                <a:lnTo>
                  <a:pt x="2070058" y="1849650"/>
                </a:lnTo>
                <a:lnTo>
                  <a:pt x="1790079" y="1873478"/>
                </a:lnTo>
                <a:lnTo>
                  <a:pt x="1426702" y="1903263"/>
                </a:lnTo>
                <a:lnTo>
                  <a:pt x="1027583" y="1936027"/>
                </a:lnTo>
                <a:lnTo>
                  <a:pt x="735690" y="1959855"/>
                </a:lnTo>
                <a:lnTo>
                  <a:pt x="393162" y="1989640"/>
                </a:lnTo>
                <a:lnTo>
                  <a:pt x="357420" y="1992618"/>
                </a:lnTo>
                <a:lnTo>
                  <a:pt x="345506" y="1983683"/>
                </a:lnTo>
                <a:lnTo>
                  <a:pt x="348484" y="1915177"/>
                </a:lnTo>
                <a:lnTo>
                  <a:pt x="354441" y="1691789"/>
                </a:lnTo>
                <a:lnTo>
                  <a:pt x="357420" y="1408832"/>
                </a:lnTo>
                <a:cubicBezTo>
                  <a:pt x="359406" y="1268842"/>
                  <a:pt x="361391" y="1128853"/>
                  <a:pt x="363377" y="9680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DC8A5F2-C965-4322-841F-85D1D12251E4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1550988"/>
            <a:ext cx="4656137" cy="4356100"/>
            <a:chOff x="2563813" y="1703388"/>
            <a:chExt cx="4656137" cy="4356100"/>
          </a:xfrm>
        </p:grpSpPr>
        <p:sp>
          <p:nvSpPr>
            <p:cNvPr id="12" name="フリーフォーム 117">
              <a:extLst>
                <a:ext uri="{FF2B5EF4-FFF2-40B4-BE49-F238E27FC236}">
                  <a16:creationId xmlns:a16="http://schemas.microsoft.com/office/drawing/2014/main" id="{8FFE7FD4-5CE1-4A57-8A0C-7929030F7BFC}"/>
                </a:ext>
              </a:extLst>
            </p:cNvPr>
            <p:cNvSpPr/>
            <p:nvPr/>
          </p:nvSpPr>
          <p:spPr>
            <a:xfrm rot="16200000">
              <a:off x="2075657" y="2191544"/>
              <a:ext cx="2449512" cy="1473200"/>
            </a:xfrm>
            <a:custGeom>
              <a:avLst/>
              <a:gdLst>
                <a:gd name="connsiteX0" fmla="*/ 1435893 w 2450306"/>
                <a:gd name="connsiteY0" fmla="*/ 823913 h 1473994"/>
                <a:gd name="connsiteX1" fmla="*/ 1307306 w 2450306"/>
                <a:gd name="connsiteY1" fmla="*/ 762000 h 1473994"/>
                <a:gd name="connsiteX2" fmla="*/ 1166812 w 2450306"/>
                <a:gd name="connsiteY2" fmla="*/ 688182 h 1473994"/>
                <a:gd name="connsiteX3" fmla="*/ 1023937 w 2450306"/>
                <a:gd name="connsiteY3" fmla="*/ 609600 h 1473994"/>
                <a:gd name="connsiteX4" fmla="*/ 914400 w 2450306"/>
                <a:gd name="connsiteY4" fmla="*/ 547688 h 1473994"/>
                <a:gd name="connsiteX5" fmla="*/ 773906 w 2450306"/>
                <a:gd name="connsiteY5" fmla="*/ 466725 h 1473994"/>
                <a:gd name="connsiteX6" fmla="*/ 666750 w 2450306"/>
                <a:gd name="connsiteY6" fmla="*/ 402432 h 1473994"/>
                <a:gd name="connsiteX7" fmla="*/ 581025 w 2450306"/>
                <a:gd name="connsiteY7" fmla="*/ 350044 h 1473994"/>
                <a:gd name="connsiteX8" fmla="*/ 492918 w 2450306"/>
                <a:gd name="connsiteY8" fmla="*/ 295275 h 1473994"/>
                <a:gd name="connsiteX9" fmla="*/ 414337 w 2450306"/>
                <a:gd name="connsiteY9" fmla="*/ 247650 h 1473994"/>
                <a:gd name="connsiteX10" fmla="*/ 352425 w 2450306"/>
                <a:gd name="connsiteY10" fmla="*/ 207169 h 1473994"/>
                <a:gd name="connsiteX11" fmla="*/ 269081 w 2450306"/>
                <a:gd name="connsiteY11" fmla="*/ 152400 h 1473994"/>
                <a:gd name="connsiteX12" fmla="*/ 140493 w 2450306"/>
                <a:gd name="connsiteY12" fmla="*/ 69057 h 1473994"/>
                <a:gd name="connsiteX13" fmla="*/ 54768 w 2450306"/>
                <a:gd name="connsiteY13" fmla="*/ 14288 h 1473994"/>
                <a:gd name="connsiteX14" fmla="*/ 28575 w 2450306"/>
                <a:gd name="connsiteY14" fmla="*/ 2382 h 1473994"/>
                <a:gd name="connsiteX15" fmla="*/ 14287 w 2450306"/>
                <a:gd name="connsiteY15" fmla="*/ 0 h 1473994"/>
                <a:gd name="connsiteX16" fmla="*/ 7143 w 2450306"/>
                <a:gd name="connsiteY16" fmla="*/ 0 h 1473994"/>
                <a:gd name="connsiteX17" fmla="*/ 2381 w 2450306"/>
                <a:gd name="connsiteY17" fmla="*/ 7144 h 1473994"/>
                <a:gd name="connsiteX18" fmla="*/ 0 w 2450306"/>
                <a:gd name="connsiteY18" fmla="*/ 16669 h 1473994"/>
                <a:gd name="connsiteX19" fmla="*/ 4762 w 2450306"/>
                <a:gd name="connsiteY19" fmla="*/ 38100 h 1473994"/>
                <a:gd name="connsiteX20" fmla="*/ 16668 w 2450306"/>
                <a:gd name="connsiteY20" fmla="*/ 59532 h 1473994"/>
                <a:gd name="connsiteX21" fmla="*/ 61912 w 2450306"/>
                <a:gd name="connsiteY21" fmla="*/ 109538 h 1473994"/>
                <a:gd name="connsiteX22" fmla="*/ 176212 w 2450306"/>
                <a:gd name="connsiteY22" fmla="*/ 219075 h 1473994"/>
                <a:gd name="connsiteX23" fmla="*/ 269081 w 2450306"/>
                <a:gd name="connsiteY23" fmla="*/ 300038 h 1473994"/>
                <a:gd name="connsiteX24" fmla="*/ 347662 w 2450306"/>
                <a:gd name="connsiteY24" fmla="*/ 369094 h 1473994"/>
                <a:gd name="connsiteX25" fmla="*/ 473868 w 2450306"/>
                <a:gd name="connsiteY25" fmla="*/ 469107 h 1473994"/>
                <a:gd name="connsiteX26" fmla="*/ 600075 w 2450306"/>
                <a:gd name="connsiteY26" fmla="*/ 564357 h 1473994"/>
                <a:gd name="connsiteX27" fmla="*/ 685800 w 2450306"/>
                <a:gd name="connsiteY27" fmla="*/ 628650 h 1473994"/>
                <a:gd name="connsiteX28" fmla="*/ 776287 w 2450306"/>
                <a:gd name="connsiteY28" fmla="*/ 692944 h 1473994"/>
                <a:gd name="connsiteX29" fmla="*/ 881062 w 2450306"/>
                <a:gd name="connsiteY29" fmla="*/ 759619 h 1473994"/>
                <a:gd name="connsiteX30" fmla="*/ 1083468 w 2450306"/>
                <a:gd name="connsiteY30" fmla="*/ 873919 h 1473994"/>
                <a:gd name="connsiteX31" fmla="*/ 1254918 w 2450306"/>
                <a:gd name="connsiteY31" fmla="*/ 971550 h 1473994"/>
                <a:gd name="connsiteX32" fmla="*/ 1433512 w 2450306"/>
                <a:gd name="connsiteY32" fmla="*/ 1071563 h 1473994"/>
                <a:gd name="connsiteX33" fmla="*/ 1602581 w 2450306"/>
                <a:gd name="connsiteY33" fmla="*/ 1169194 h 1473994"/>
                <a:gd name="connsiteX34" fmla="*/ 1731168 w 2450306"/>
                <a:gd name="connsiteY34" fmla="*/ 1238250 h 1473994"/>
                <a:gd name="connsiteX35" fmla="*/ 1912143 w 2450306"/>
                <a:gd name="connsiteY35" fmla="*/ 1340644 h 1473994"/>
                <a:gd name="connsiteX36" fmla="*/ 1933575 w 2450306"/>
                <a:gd name="connsiteY36" fmla="*/ 1352550 h 1473994"/>
                <a:gd name="connsiteX37" fmla="*/ 1940718 w 2450306"/>
                <a:gd name="connsiteY37" fmla="*/ 1378744 h 1473994"/>
                <a:gd name="connsiteX38" fmla="*/ 1957387 w 2450306"/>
                <a:gd name="connsiteY38" fmla="*/ 1421607 h 1473994"/>
                <a:gd name="connsiteX39" fmla="*/ 1971675 w 2450306"/>
                <a:gd name="connsiteY39" fmla="*/ 1447800 h 1473994"/>
                <a:gd name="connsiteX40" fmla="*/ 1983581 w 2450306"/>
                <a:gd name="connsiteY40" fmla="*/ 1462088 h 1473994"/>
                <a:gd name="connsiteX41" fmla="*/ 2000250 w 2450306"/>
                <a:gd name="connsiteY41" fmla="*/ 1471613 h 1473994"/>
                <a:gd name="connsiteX42" fmla="*/ 2009775 w 2450306"/>
                <a:gd name="connsiteY42" fmla="*/ 1473994 h 1473994"/>
                <a:gd name="connsiteX43" fmla="*/ 2028825 w 2450306"/>
                <a:gd name="connsiteY43" fmla="*/ 1471613 h 1473994"/>
                <a:gd name="connsiteX44" fmla="*/ 2052637 w 2450306"/>
                <a:gd name="connsiteY44" fmla="*/ 1459707 h 1473994"/>
                <a:gd name="connsiteX45" fmla="*/ 2105025 w 2450306"/>
                <a:gd name="connsiteY45" fmla="*/ 1435894 h 1473994"/>
                <a:gd name="connsiteX46" fmla="*/ 2169318 w 2450306"/>
                <a:gd name="connsiteY46" fmla="*/ 1402557 h 1473994"/>
                <a:gd name="connsiteX47" fmla="*/ 2233612 w 2450306"/>
                <a:gd name="connsiteY47" fmla="*/ 1362075 h 1473994"/>
                <a:gd name="connsiteX48" fmla="*/ 2281237 w 2450306"/>
                <a:gd name="connsiteY48" fmla="*/ 1328738 h 1473994"/>
                <a:gd name="connsiteX49" fmla="*/ 2321718 w 2450306"/>
                <a:gd name="connsiteY49" fmla="*/ 1295400 h 1473994"/>
                <a:gd name="connsiteX50" fmla="*/ 2350293 w 2450306"/>
                <a:gd name="connsiteY50" fmla="*/ 1266825 h 1473994"/>
                <a:gd name="connsiteX51" fmla="*/ 2381250 w 2450306"/>
                <a:gd name="connsiteY51" fmla="*/ 1231107 h 1473994"/>
                <a:gd name="connsiteX52" fmla="*/ 2400300 w 2450306"/>
                <a:gd name="connsiteY52" fmla="*/ 1202532 h 1473994"/>
                <a:gd name="connsiteX53" fmla="*/ 2414587 w 2450306"/>
                <a:gd name="connsiteY53" fmla="*/ 1176338 h 1473994"/>
                <a:gd name="connsiteX54" fmla="*/ 2426493 w 2450306"/>
                <a:gd name="connsiteY54" fmla="*/ 1150144 h 1473994"/>
                <a:gd name="connsiteX55" fmla="*/ 2438400 w 2450306"/>
                <a:gd name="connsiteY55" fmla="*/ 1121569 h 1473994"/>
                <a:gd name="connsiteX56" fmla="*/ 2450306 w 2450306"/>
                <a:gd name="connsiteY56" fmla="*/ 1073944 h 1473994"/>
                <a:gd name="connsiteX57" fmla="*/ 2450306 w 2450306"/>
                <a:gd name="connsiteY57" fmla="*/ 1054894 h 1473994"/>
                <a:gd name="connsiteX58" fmla="*/ 2445543 w 2450306"/>
                <a:gd name="connsiteY58" fmla="*/ 1042988 h 1473994"/>
                <a:gd name="connsiteX59" fmla="*/ 2436018 w 2450306"/>
                <a:gd name="connsiteY59" fmla="*/ 1035844 h 1473994"/>
                <a:gd name="connsiteX60" fmla="*/ 2421731 w 2450306"/>
                <a:gd name="connsiteY60" fmla="*/ 1035844 h 1473994"/>
                <a:gd name="connsiteX61" fmla="*/ 2402681 w 2450306"/>
                <a:gd name="connsiteY61" fmla="*/ 1040607 h 1473994"/>
                <a:gd name="connsiteX62" fmla="*/ 2388393 w 2450306"/>
                <a:gd name="connsiteY62" fmla="*/ 1052513 h 1473994"/>
                <a:gd name="connsiteX63" fmla="*/ 2357437 w 2450306"/>
                <a:gd name="connsiteY63" fmla="*/ 1078707 h 1473994"/>
                <a:gd name="connsiteX64" fmla="*/ 2324100 w 2450306"/>
                <a:gd name="connsiteY64" fmla="*/ 1102519 h 1473994"/>
                <a:gd name="connsiteX65" fmla="*/ 2288381 w 2450306"/>
                <a:gd name="connsiteY65" fmla="*/ 1119188 h 1473994"/>
                <a:gd name="connsiteX66" fmla="*/ 2245518 w 2450306"/>
                <a:gd name="connsiteY66" fmla="*/ 1128713 h 1473994"/>
                <a:gd name="connsiteX67" fmla="*/ 2214562 w 2450306"/>
                <a:gd name="connsiteY67" fmla="*/ 1128713 h 1473994"/>
                <a:gd name="connsiteX68" fmla="*/ 2183606 w 2450306"/>
                <a:gd name="connsiteY68" fmla="*/ 1126332 h 1473994"/>
                <a:gd name="connsiteX69" fmla="*/ 2133600 w 2450306"/>
                <a:gd name="connsiteY69" fmla="*/ 1114425 h 1473994"/>
                <a:gd name="connsiteX70" fmla="*/ 2038350 w 2450306"/>
                <a:gd name="connsiteY70" fmla="*/ 1083469 h 1473994"/>
                <a:gd name="connsiteX71" fmla="*/ 1902618 w 2450306"/>
                <a:gd name="connsiteY71" fmla="*/ 1031082 h 1473994"/>
                <a:gd name="connsiteX72" fmla="*/ 1759743 w 2450306"/>
                <a:gd name="connsiteY72" fmla="*/ 971550 h 1473994"/>
                <a:gd name="connsiteX73" fmla="*/ 1609725 w 2450306"/>
                <a:gd name="connsiteY73" fmla="*/ 904875 h 1473994"/>
                <a:gd name="connsiteX74" fmla="*/ 1435893 w 2450306"/>
                <a:gd name="connsiteY74" fmla="*/ 8239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50306" h="1473994">
                  <a:moveTo>
                    <a:pt x="1435893" y="823913"/>
                  </a:moveTo>
                  <a:lnTo>
                    <a:pt x="1307306" y="762000"/>
                  </a:lnTo>
                  <a:lnTo>
                    <a:pt x="1166812" y="688182"/>
                  </a:lnTo>
                  <a:lnTo>
                    <a:pt x="1023937" y="609600"/>
                  </a:lnTo>
                  <a:lnTo>
                    <a:pt x="914400" y="547688"/>
                  </a:lnTo>
                  <a:lnTo>
                    <a:pt x="773906" y="466725"/>
                  </a:lnTo>
                  <a:lnTo>
                    <a:pt x="666750" y="402432"/>
                  </a:lnTo>
                  <a:lnTo>
                    <a:pt x="581025" y="350044"/>
                  </a:lnTo>
                  <a:lnTo>
                    <a:pt x="492918" y="295275"/>
                  </a:lnTo>
                  <a:lnTo>
                    <a:pt x="414337" y="247650"/>
                  </a:lnTo>
                  <a:lnTo>
                    <a:pt x="352425" y="207169"/>
                  </a:lnTo>
                  <a:lnTo>
                    <a:pt x="269081" y="152400"/>
                  </a:lnTo>
                  <a:lnTo>
                    <a:pt x="140493" y="69057"/>
                  </a:lnTo>
                  <a:lnTo>
                    <a:pt x="54768" y="14288"/>
                  </a:lnTo>
                  <a:lnTo>
                    <a:pt x="28575" y="2382"/>
                  </a:lnTo>
                  <a:lnTo>
                    <a:pt x="14287" y="0"/>
                  </a:lnTo>
                  <a:lnTo>
                    <a:pt x="7143" y="0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16668" y="59532"/>
                  </a:lnTo>
                  <a:lnTo>
                    <a:pt x="61912" y="109538"/>
                  </a:lnTo>
                  <a:lnTo>
                    <a:pt x="176212" y="219075"/>
                  </a:lnTo>
                  <a:lnTo>
                    <a:pt x="269081" y="300038"/>
                  </a:lnTo>
                  <a:lnTo>
                    <a:pt x="347662" y="369094"/>
                  </a:lnTo>
                  <a:lnTo>
                    <a:pt x="473868" y="469107"/>
                  </a:lnTo>
                  <a:lnTo>
                    <a:pt x="600075" y="564357"/>
                  </a:lnTo>
                  <a:lnTo>
                    <a:pt x="685800" y="628650"/>
                  </a:lnTo>
                  <a:lnTo>
                    <a:pt x="776287" y="692944"/>
                  </a:lnTo>
                  <a:lnTo>
                    <a:pt x="881062" y="759619"/>
                  </a:lnTo>
                  <a:lnTo>
                    <a:pt x="1083468" y="873919"/>
                  </a:lnTo>
                  <a:lnTo>
                    <a:pt x="1254918" y="971550"/>
                  </a:lnTo>
                  <a:lnTo>
                    <a:pt x="1433512" y="1071563"/>
                  </a:lnTo>
                  <a:lnTo>
                    <a:pt x="1602581" y="1169194"/>
                  </a:lnTo>
                  <a:lnTo>
                    <a:pt x="1731168" y="1238250"/>
                  </a:lnTo>
                  <a:lnTo>
                    <a:pt x="1912143" y="1340644"/>
                  </a:lnTo>
                  <a:lnTo>
                    <a:pt x="1933575" y="1352550"/>
                  </a:lnTo>
                  <a:lnTo>
                    <a:pt x="1940718" y="1378744"/>
                  </a:lnTo>
                  <a:lnTo>
                    <a:pt x="1957387" y="1421607"/>
                  </a:lnTo>
                  <a:lnTo>
                    <a:pt x="1971675" y="1447800"/>
                  </a:lnTo>
                  <a:lnTo>
                    <a:pt x="1983581" y="1462088"/>
                  </a:lnTo>
                  <a:lnTo>
                    <a:pt x="2000250" y="1471613"/>
                  </a:lnTo>
                  <a:lnTo>
                    <a:pt x="2009775" y="1473994"/>
                  </a:lnTo>
                  <a:lnTo>
                    <a:pt x="2028825" y="1471613"/>
                  </a:lnTo>
                  <a:lnTo>
                    <a:pt x="2052637" y="1459707"/>
                  </a:lnTo>
                  <a:lnTo>
                    <a:pt x="2105025" y="1435894"/>
                  </a:lnTo>
                  <a:lnTo>
                    <a:pt x="2169318" y="1402557"/>
                  </a:lnTo>
                  <a:lnTo>
                    <a:pt x="2233612" y="1362075"/>
                  </a:lnTo>
                  <a:lnTo>
                    <a:pt x="2281237" y="1328738"/>
                  </a:lnTo>
                  <a:lnTo>
                    <a:pt x="2321718" y="1295400"/>
                  </a:lnTo>
                  <a:lnTo>
                    <a:pt x="2350293" y="1266825"/>
                  </a:lnTo>
                  <a:lnTo>
                    <a:pt x="2381250" y="1231107"/>
                  </a:lnTo>
                  <a:lnTo>
                    <a:pt x="2400300" y="1202532"/>
                  </a:lnTo>
                  <a:lnTo>
                    <a:pt x="2414587" y="1176338"/>
                  </a:lnTo>
                  <a:lnTo>
                    <a:pt x="2426493" y="1150144"/>
                  </a:lnTo>
                  <a:lnTo>
                    <a:pt x="2438400" y="1121569"/>
                  </a:lnTo>
                  <a:lnTo>
                    <a:pt x="2450306" y="1073944"/>
                  </a:lnTo>
                  <a:lnTo>
                    <a:pt x="2450306" y="1054894"/>
                  </a:lnTo>
                  <a:lnTo>
                    <a:pt x="2445543" y="1042988"/>
                  </a:lnTo>
                  <a:lnTo>
                    <a:pt x="2436018" y="1035844"/>
                  </a:lnTo>
                  <a:lnTo>
                    <a:pt x="2421731" y="1035844"/>
                  </a:lnTo>
                  <a:lnTo>
                    <a:pt x="2402681" y="1040607"/>
                  </a:lnTo>
                  <a:lnTo>
                    <a:pt x="2388393" y="1052513"/>
                  </a:lnTo>
                  <a:lnTo>
                    <a:pt x="2357437" y="1078707"/>
                  </a:lnTo>
                  <a:lnTo>
                    <a:pt x="2324100" y="1102519"/>
                  </a:lnTo>
                  <a:lnTo>
                    <a:pt x="2288381" y="1119188"/>
                  </a:lnTo>
                  <a:lnTo>
                    <a:pt x="2245518" y="1128713"/>
                  </a:lnTo>
                  <a:lnTo>
                    <a:pt x="2214562" y="1128713"/>
                  </a:lnTo>
                  <a:lnTo>
                    <a:pt x="2183606" y="1126332"/>
                  </a:lnTo>
                  <a:lnTo>
                    <a:pt x="2133600" y="1114425"/>
                  </a:lnTo>
                  <a:lnTo>
                    <a:pt x="2038350" y="1083469"/>
                  </a:lnTo>
                  <a:lnTo>
                    <a:pt x="1902618" y="1031082"/>
                  </a:lnTo>
                  <a:lnTo>
                    <a:pt x="1759743" y="971550"/>
                  </a:lnTo>
                  <a:lnTo>
                    <a:pt x="1609725" y="904875"/>
                  </a:lnTo>
                  <a:lnTo>
                    <a:pt x="1435893" y="8239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8">
              <a:extLst>
                <a:ext uri="{FF2B5EF4-FFF2-40B4-BE49-F238E27FC236}">
                  <a16:creationId xmlns:a16="http://schemas.microsoft.com/office/drawing/2014/main" id="{8C3F1BD6-EAD9-4C6B-BC3B-632C30950855}"/>
                </a:ext>
              </a:extLst>
            </p:cNvPr>
            <p:cNvSpPr/>
            <p:nvPr/>
          </p:nvSpPr>
          <p:spPr>
            <a:xfrm rot="16200000">
              <a:off x="1892301" y="4375150"/>
              <a:ext cx="3016250" cy="352425"/>
            </a:xfrm>
            <a:custGeom>
              <a:avLst/>
              <a:gdLst>
                <a:gd name="connsiteX0" fmla="*/ 2046753 w 3016267"/>
                <a:gd name="connsiteY0" fmla="*/ 127765 h 353234"/>
                <a:gd name="connsiteX1" fmla="*/ 1748633 w 3016267"/>
                <a:gd name="connsiteY1" fmla="*/ 115239 h 353234"/>
                <a:gd name="connsiteX2" fmla="*/ 1505628 w 3016267"/>
                <a:gd name="connsiteY2" fmla="*/ 102713 h 353234"/>
                <a:gd name="connsiteX3" fmla="*/ 1255108 w 3016267"/>
                <a:gd name="connsiteY3" fmla="*/ 92692 h 353234"/>
                <a:gd name="connsiteX4" fmla="*/ 1034650 w 3016267"/>
                <a:gd name="connsiteY4" fmla="*/ 82672 h 353234"/>
                <a:gd name="connsiteX5" fmla="*/ 804171 w 3016267"/>
                <a:gd name="connsiteY5" fmla="*/ 70146 h 353234"/>
                <a:gd name="connsiteX6" fmla="*/ 691436 w 3016267"/>
                <a:gd name="connsiteY6" fmla="*/ 65135 h 353234"/>
                <a:gd name="connsiteX7" fmla="*/ 633817 w 3016267"/>
                <a:gd name="connsiteY7" fmla="*/ 52609 h 353234"/>
                <a:gd name="connsiteX8" fmla="*/ 506051 w 3016267"/>
                <a:gd name="connsiteY8" fmla="*/ 20041 h 353234"/>
                <a:gd name="connsiteX9" fmla="*/ 425885 w 3016267"/>
                <a:gd name="connsiteY9" fmla="*/ 0 h 353234"/>
                <a:gd name="connsiteX10" fmla="*/ 400833 w 3016267"/>
                <a:gd name="connsiteY10" fmla="*/ 2505 h 353234"/>
                <a:gd name="connsiteX11" fmla="*/ 313150 w 3016267"/>
                <a:gd name="connsiteY11" fmla="*/ 17536 h 353234"/>
                <a:gd name="connsiteX12" fmla="*/ 222963 w 3016267"/>
                <a:gd name="connsiteY12" fmla="*/ 37578 h 353234"/>
                <a:gd name="connsiteX13" fmla="*/ 140291 w 3016267"/>
                <a:gd name="connsiteY13" fmla="*/ 57620 h 353234"/>
                <a:gd name="connsiteX14" fmla="*/ 77661 w 3016267"/>
                <a:gd name="connsiteY14" fmla="*/ 80166 h 353234"/>
                <a:gd name="connsiteX15" fmla="*/ 32567 w 3016267"/>
                <a:gd name="connsiteY15" fmla="*/ 105218 h 353234"/>
                <a:gd name="connsiteX16" fmla="*/ 10021 w 3016267"/>
                <a:gd name="connsiteY16" fmla="*/ 122755 h 353234"/>
                <a:gd name="connsiteX17" fmla="*/ 0 w 3016267"/>
                <a:gd name="connsiteY17" fmla="*/ 142797 h 353234"/>
                <a:gd name="connsiteX18" fmla="*/ 0 w 3016267"/>
                <a:gd name="connsiteY18" fmla="*/ 155323 h 353234"/>
                <a:gd name="connsiteX19" fmla="*/ 5010 w 3016267"/>
                <a:gd name="connsiteY19" fmla="*/ 170354 h 353234"/>
                <a:gd name="connsiteX20" fmla="*/ 15031 w 3016267"/>
                <a:gd name="connsiteY20" fmla="*/ 182880 h 353234"/>
                <a:gd name="connsiteX21" fmla="*/ 42588 w 3016267"/>
                <a:gd name="connsiteY21" fmla="*/ 207932 h 353234"/>
                <a:gd name="connsiteX22" fmla="*/ 72651 w 3016267"/>
                <a:gd name="connsiteY22" fmla="*/ 225468 h 353234"/>
                <a:gd name="connsiteX23" fmla="*/ 120250 w 3016267"/>
                <a:gd name="connsiteY23" fmla="*/ 245510 h 353234"/>
                <a:gd name="connsiteX24" fmla="*/ 190395 w 3016267"/>
                <a:gd name="connsiteY24" fmla="*/ 263046 h 353234"/>
                <a:gd name="connsiteX25" fmla="*/ 248015 w 3016267"/>
                <a:gd name="connsiteY25" fmla="*/ 268057 h 353234"/>
                <a:gd name="connsiteX26" fmla="*/ 503546 w 3016267"/>
                <a:gd name="connsiteY26" fmla="*/ 278078 h 353234"/>
                <a:gd name="connsiteX27" fmla="*/ 909389 w 3016267"/>
                <a:gd name="connsiteY27" fmla="*/ 293109 h 353234"/>
                <a:gd name="connsiteX28" fmla="*/ 1382873 w 3016267"/>
                <a:gd name="connsiteY28" fmla="*/ 308140 h 353234"/>
                <a:gd name="connsiteX29" fmla="*/ 1786211 w 3016267"/>
                <a:gd name="connsiteY29" fmla="*/ 323171 h 353234"/>
                <a:gd name="connsiteX30" fmla="*/ 2187044 w 3016267"/>
                <a:gd name="connsiteY30" fmla="*/ 338203 h 353234"/>
                <a:gd name="connsiteX31" fmla="*/ 2630465 w 3016267"/>
                <a:gd name="connsiteY31" fmla="*/ 353234 h 353234"/>
                <a:gd name="connsiteX32" fmla="*/ 2668044 w 3016267"/>
                <a:gd name="connsiteY32" fmla="*/ 353234 h 353234"/>
                <a:gd name="connsiteX33" fmla="*/ 2705622 w 3016267"/>
                <a:gd name="connsiteY33" fmla="*/ 348223 h 353234"/>
                <a:gd name="connsiteX34" fmla="*/ 2753221 w 3016267"/>
                <a:gd name="connsiteY34" fmla="*/ 338203 h 353234"/>
                <a:gd name="connsiteX35" fmla="*/ 2793304 w 3016267"/>
                <a:gd name="connsiteY35" fmla="*/ 323171 h 353234"/>
                <a:gd name="connsiteX36" fmla="*/ 2858439 w 3016267"/>
                <a:gd name="connsiteY36" fmla="*/ 288098 h 353234"/>
                <a:gd name="connsiteX37" fmla="*/ 2923574 w 3016267"/>
                <a:gd name="connsiteY37" fmla="*/ 240500 h 353234"/>
                <a:gd name="connsiteX38" fmla="*/ 3016267 w 3016267"/>
                <a:gd name="connsiteY38" fmla="*/ 152817 h 353234"/>
                <a:gd name="connsiteX39" fmla="*/ 2810840 w 3016267"/>
                <a:gd name="connsiteY39" fmla="*/ 50104 h 353234"/>
                <a:gd name="connsiteX40" fmla="*/ 2723158 w 3016267"/>
                <a:gd name="connsiteY40" fmla="*/ 112734 h 353234"/>
                <a:gd name="connsiteX41" fmla="*/ 2663033 w 3016267"/>
                <a:gd name="connsiteY41" fmla="*/ 150312 h 353234"/>
                <a:gd name="connsiteX42" fmla="*/ 2650507 w 3016267"/>
                <a:gd name="connsiteY42" fmla="*/ 155323 h 353234"/>
                <a:gd name="connsiteX43" fmla="*/ 2565330 w 3016267"/>
                <a:gd name="connsiteY43" fmla="*/ 152817 h 353234"/>
                <a:gd name="connsiteX44" fmla="*/ 2289758 w 3016267"/>
                <a:gd name="connsiteY44" fmla="*/ 137786 h 353234"/>
                <a:gd name="connsiteX45" fmla="*/ 2046753 w 3016267"/>
                <a:gd name="connsiteY45" fmla="*/ 127765 h 35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6267" h="353234">
                  <a:moveTo>
                    <a:pt x="2046753" y="127765"/>
                  </a:moveTo>
                  <a:lnTo>
                    <a:pt x="1748633" y="115239"/>
                  </a:lnTo>
                  <a:lnTo>
                    <a:pt x="1505628" y="102713"/>
                  </a:lnTo>
                  <a:lnTo>
                    <a:pt x="1255108" y="92692"/>
                  </a:lnTo>
                  <a:lnTo>
                    <a:pt x="1034650" y="82672"/>
                  </a:lnTo>
                  <a:lnTo>
                    <a:pt x="804171" y="70146"/>
                  </a:lnTo>
                  <a:lnTo>
                    <a:pt x="691436" y="65135"/>
                  </a:lnTo>
                  <a:lnTo>
                    <a:pt x="633817" y="52609"/>
                  </a:lnTo>
                  <a:lnTo>
                    <a:pt x="506051" y="20041"/>
                  </a:lnTo>
                  <a:lnTo>
                    <a:pt x="425885" y="0"/>
                  </a:lnTo>
                  <a:lnTo>
                    <a:pt x="400833" y="2505"/>
                  </a:lnTo>
                  <a:lnTo>
                    <a:pt x="313150" y="17536"/>
                  </a:lnTo>
                  <a:lnTo>
                    <a:pt x="222963" y="37578"/>
                  </a:lnTo>
                  <a:lnTo>
                    <a:pt x="140291" y="57620"/>
                  </a:lnTo>
                  <a:lnTo>
                    <a:pt x="77661" y="80166"/>
                  </a:lnTo>
                  <a:lnTo>
                    <a:pt x="32567" y="105218"/>
                  </a:lnTo>
                  <a:lnTo>
                    <a:pt x="10021" y="122755"/>
                  </a:lnTo>
                  <a:lnTo>
                    <a:pt x="0" y="142797"/>
                  </a:lnTo>
                  <a:lnTo>
                    <a:pt x="0" y="155323"/>
                  </a:lnTo>
                  <a:lnTo>
                    <a:pt x="5010" y="170354"/>
                  </a:lnTo>
                  <a:lnTo>
                    <a:pt x="15031" y="182880"/>
                  </a:lnTo>
                  <a:lnTo>
                    <a:pt x="42588" y="207932"/>
                  </a:lnTo>
                  <a:lnTo>
                    <a:pt x="72651" y="225468"/>
                  </a:lnTo>
                  <a:lnTo>
                    <a:pt x="120250" y="245510"/>
                  </a:lnTo>
                  <a:lnTo>
                    <a:pt x="190395" y="263046"/>
                  </a:lnTo>
                  <a:lnTo>
                    <a:pt x="248015" y="268057"/>
                  </a:lnTo>
                  <a:lnTo>
                    <a:pt x="503546" y="278078"/>
                  </a:lnTo>
                  <a:lnTo>
                    <a:pt x="909389" y="293109"/>
                  </a:lnTo>
                  <a:lnTo>
                    <a:pt x="1382873" y="308140"/>
                  </a:lnTo>
                  <a:lnTo>
                    <a:pt x="1786211" y="323171"/>
                  </a:lnTo>
                  <a:lnTo>
                    <a:pt x="2187044" y="338203"/>
                  </a:lnTo>
                  <a:lnTo>
                    <a:pt x="2630465" y="353234"/>
                  </a:lnTo>
                  <a:lnTo>
                    <a:pt x="2668044" y="353234"/>
                  </a:lnTo>
                  <a:lnTo>
                    <a:pt x="2705622" y="348223"/>
                  </a:lnTo>
                  <a:lnTo>
                    <a:pt x="2753221" y="338203"/>
                  </a:lnTo>
                  <a:lnTo>
                    <a:pt x="2793304" y="323171"/>
                  </a:lnTo>
                  <a:lnTo>
                    <a:pt x="2858439" y="288098"/>
                  </a:lnTo>
                  <a:lnTo>
                    <a:pt x="2923574" y="240500"/>
                  </a:lnTo>
                  <a:lnTo>
                    <a:pt x="3016267" y="152817"/>
                  </a:lnTo>
                  <a:lnTo>
                    <a:pt x="2810840" y="50104"/>
                  </a:lnTo>
                  <a:lnTo>
                    <a:pt x="2723158" y="112734"/>
                  </a:lnTo>
                  <a:lnTo>
                    <a:pt x="2663033" y="150312"/>
                  </a:lnTo>
                  <a:lnTo>
                    <a:pt x="2650507" y="155323"/>
                  </a:lnTo>
                  <a:lnTo>
                    <a:pt x="2565330" y="152817"/>
                  </a:lnTo>
                  <a:lnTo>
                    <a:pt x="2289758" y="137786"/>
                  </a:lnTo>
                  <a:lnTo>
                    <a:pt x="2046753" y="12776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3">
              <a:extLst>
                <a:ext uri="{FF2B5EF4-FFF2-40B4-BE49-F238E27FC236}">
                  <a16:creationId xmlns:a16="http://schemas.microsoft.com/office/drawing/2014/main" id="{CE1083AE-970B-47E0-8F76-D9B2F18891D9}"/>
                </a:ext>
              </a:extLst>
            </p:cNvPr>
            <p:cNvSpPr/>
            <p:nvPr/>
          </p:nvSpPr>
          <p:spPr>
            <a:xfrm>
              <a:off x="4468813" y="2287588"/>
              <a:ext cx="2570162" cy="533400"/>
            </a:xfrm>
            <a:custGeom>
              <a:avLst/>
              <a:gdLst>
                <a:gd name="connsiteX0" fmla="*/ 1912144 w 2569369"/>
                <a:gd name="connsiteY0" fmla="*/ 88107 h 533400"/>
                <a:gd name="connsiteX1" fmla="*/ 1769269 w 2569369"/>
                <a:gd name="connsiteY1" fmla="*/ 102394 h 533400"/>
                <a:gd name="connsiteX2" fmla="*/ 1557338 w 2569369"/>
                <a:gd name="connsiteY2" fmla="*/ 121444 h 533400"/>
                <a:gd name="connsiteX3" fmla="*/ 1447800 w 2569369"/>
                <a:gd name="connsiteY3" fmla="*/ 128588 h 533400"/>
                <a:gd name="connsiteX4" fmla="*/ 1371600 w 2569369"/>
                <a:gd name="connsiteY4" fmla="*/ 133350 h 533400"/>
                <a:gd name="connsiteX5" fmla="*/ 1152525 w 2569369"/>
                <a:gd name="connsiteY5" fmla="*/ 173832 h 533400"/>
                <a:gd name="connsiteX6" fmla="*/ 1054894 w 2569369"/>
                <a:gd name="connsiteY6" fmla="*/ 190500 h 533400"/>
                <a:gd name="connsiteX7" fmla="*/ 957263 w 2569369"/>
                <a:gd name="connsiteY7" fmla="*/ 207169 h 533400"/>
                <a:gd name="connsiteX8" fmla="*/ 835819 w 2569369"/>
                <a:gd name="connsiteY8" fmla="*/ 226219 h 533400"/>
                <a:gd name="connsiteX9" fmla="*/ 740569 w 2569369"/>
                <a:gd name="connsiteY9" fmla="*/ 240507 h 533400"/>
                <a:gd name="connsiteX10" fmla="*/ 619125 w 2569369"/>
                <a:gd name="connsiteY10" fmla="*/ 254794 h 533400"/>
                <a:gd name="connsiteX11" fmla="*/ 497682 w 2569369"/>
                <a:gd name="connsiteY11" fmla="*/ 271463 h 533400"/>
                <a:gd name="connsiteX12" fmla="*/ 373857 w 2569369"/>
                <a:gd name="connsiteY12" fmla="*/ 288132 h 533400"/>
                <a:gd name="connsiteX13" fmla="*/ 333375 w 2569369"/>
                <a:gd name="connsiteY13" fmla="*/ 292894 h 533400"/>
                <a:gd name="connsiteX14" fmla="*/ 300038 w 2569369"/>
                <a:gd name="connsiteY14" fmla="*/ 292894 h 533400"/>
                <a:gd name="connsiteX15" fmla="*/ 278607 w 2569369"/>
                <a:gd name="connsiteY15" fmla="*/ 290513 h 533400"/>
                <a:gd name="connsiteX16" fmla="*/ 252413 w 2569369"/>
                <a:gd name="connsiteY16" fmla="*/ 285750 h 533400"/>
                <a:gd name="connsiteX17" fmla="*/ 214313 w 2569369"/>
                <a:gd name="connsiteY17" fmla="*/ 276225 h 533400"/>
                <a:gd name="connsiteX18" fmla="*/ 183357 w 2569369"/>
                <a:gd name="connsiteY18" fmla="*/ 264319 h 533400"/>
                <a:gd name="connsiteX19" fmla="*/ 145257 w 2569369"/>
                <a:gd name="connsiteY19" fmla="*/ 245269 h 533400"/>
                <a:gd name="connsiteX20" fmla="*/ 109538 w 2569369"/>
                <a:gd name="connsiteY20" fmla="*/ 223838 h 533400"/>
                <a:gd name="connsiteX21" fmla="*/ 80963 w 2569369"/>
                <a:gd name="connsiteY21" fmla="*/ 202407 h 533400"/>
                <a:gd name="connsiteX22" fmla="*/ 61913 w 2569369"/>
                <a:gd name="connsiteY22" fmla="*/ 185738 h 533400"/>
                <a:gd name="connsiteX23" fmla="*/ 47625 w 2569369"/>
                <a:gd name="connsiteY23" fmla="*/ 176213 h 533400"/>
                <a:gd name="connsiteX24" fmla="*/ 33338 w 2569369"/>
                <a:gd name="connsiteY24" fmla="*/ 173832 h 533400"/>
                <a:gd name="connsiteX25" fmla="*/ 7144 w 2569369"/>
                <a:gd name="connsiteY25" fmla="*/ 176213 h 533400"/>
                <a:gd name="connsiteX26" fmla="*/ 0 w 2569369"/>
                <a:gd name="connsiteY26" fmla="*/ 180975 h 533400"/>
                <a:gd name="connsiteX27" fmla="*/ 0 w 2569369"/>
                <a:gd name="connsiteY27" fmla="*/ 204788 h 533400"/>
                <a:gd name="connsiteX28" fmla="*/ 4763 w 2569369"/>
                <a:gd name="connsiteY28" fmla="*/ 221457 h 533400"/>
                <a:gd name="connsiteX29" fmla="*/ 33338 w 2569369"/>
                <a:gd name="connsiteY29" fmla="*/ 261938 h 533400"/>
                <a:gd name="connsiteX30" fmla="*/ 95250 w 2569369"/>
                <a:gd name="connsiteY30" fmla="*/ 333375 h 533400"/>
                <a:gd name="connsiteX31" fmla="*/ 147638 w 2569369"/>
                <a:gd name="connsiteY31" fmla="*/ 388144 h 533400"/>
                <a:gd name="connsiteX32" fmla="*/ 211932 w 2569369"/>
                <a:gd name="connsiteY32" fmla="*/ 445294 h 533400"/>
                <a:gd name="connsiteX33" fmla="*/ 261938 w 2569369"/>
                <a:gd name="connsiteY33" fmla="*/ 483394 h 533400"/>
                <a:gd name="connsiteX34" fmla="*/ 319088 w 2569369"/>
                <a:gd name="connsiteY34" fmla="*/ 514350 h 533400"/>
                <a:gd name="connsiteX35" fmla="*/ 371475 w 2569369"/>
                <a:gd name="connsiteY35" fmla="*/ 533400 h 533400"/>
                <a:gd name="connsiteX36" fmla="*/ 388144 w 2569369"/>
                <a:gd name="connsiteY36" fmla="*/ 533400 h 533400"/>
                <a:gd name="connsiteX37" fmla="*/ 507207 w 2569369"/>
                <a:gd name="connsiteY37" fmla="*/ 500063 h 533400"/>
                <a:gd name="connsiteX38" fmla="*/ 557213 w 2569369"/>
                <a:gd name="connsiteY38" fmla="*/ 485775 h 533400"/>
                <a:gd name="connsiteX39" fmla="*/ 664369 w 2569369"/>
                <a:gd name="connsiteY39" fmla="*/ 464344 h 533400"/>
                <a:gd name="connsiteX40" fmla="*/ 902494 w 2569369"/>
                <a:gd name="connsiteY40" fmla="*/ 409575 h 533400"/>
                <a:gd name="connsiteX41" fmla="*/ 1116807 w 2569369"/>
                <a:gd name="connsiteY41" fmla="*/ 359569 h 533400"/>
                <a:gd name="connsiteX42" fmla="*/ 1162050 w 2569369"/>
                <a:gd name="connsiteY42" fmla="*/ 352425 h 533400"/>
                <a:gd name="connsiteX43" fmla="*/ 1354932 w 2569369"/>
                <a:gd name="connsiteY43" fmla="*/ 335757 h 533400"/>
                <a:gd name="connsiteX44" fmla="*/ 1509713 w 2569369"/>
                <a:gd name="connsiteY44" fmla="*/ 311944 h 533400"/>
                <a:gd name="connsiteX45" fmla="*/ 1654969 w 2569369"/>
                <a:gd name="connsiteY45" fmla="*/ 297657 h 533400"/>
                <a:gd name="connsiteX46" fmla="*/ 1797844 w 2569369"/>
                <a:gd name="connsiteY46" fmla="*/ 283369 h 533400"/>
                <a:gd name="connsiteX47" fmla="*/ 1926432 w 2569369"/>
                <a:gd name="connsiteY47" fmla="*/ 273844 h 533400"/>
                <a:gd name="connsiteX48" fmla="*/ 2045494 w 2569369"/>
                <a:gd name="connsiteY48" fmla="*/ 266700 h 533400"/>
                <a:gd name="connsiteX49" fmla="*/ 2109788 w 2569369"/>
                <a:gd name="connsiteY49" fmla="*/ 266700 h 533400"/>
                <a:gd name="connsiteX50" fmla="*/ 2238375 w 2569369"/>
                <a:gd name="connsiteY50" fmla="*/ 266700 h 533400"/>
                <a:gd name="connsiteX51" fmla="*/ 2424113 w 2569369"/>
                <a:gd name="connsiteY51" fmla="*/ 266700 h 533400"/>
                <a:gd name="connsiteX52" fmla="*/ 2462213 w 2569369"/>
                <a:gd name="connsiteY52" fmla="*/ 266700 h 533400"/>
                <a:gd name="connsiteX53" fmla="*/ 2493169 w 2569369"/>
                <a:gd name="connsiteY53" fmla="*/ 259557 h 533400"/>
                <a:gd name="connsiteX54" fmla="*/ 2526507 w 2569369"/>
                <a:gd name="connsiteY54" fmla="*/ 247650 h 533400"/>
                <a:gd name="connsiteX55" fmla="*/ 2547938 w 2569369"/>
                <a:gd name="connsiteY55" fmla="*/ 235744 h 533400"/>
                <a:gd name="connsiteX56" fmla="*/ 2562225 w 2569369"/>
                <a:gd name="connsiteY56" fmla="*/ 221457 h 533400"/>
                <a:gd name="connsiteX57" fmla="*/ 2566988 w 2569369"/>
                <a:gd name="connsiteY57" fmla="*/ 209550 h 533400"/>
                <a:gd name="connsiteX58" fmla="*/ 2569369 w 2569369"/>
                <a:gd name="connsiteY58" fmla="*/ 197644 h 533400"/>
                <a:gd name="connsiteX59" fmla="*/ 2569369 w 2569369"/>
                <a:gd name="connsiteY59" fmla="*/ 185738 h 533400"/>
                <a:gd name="connsiteX60" fmla="*/ 2564607 w 2569369"/>
                <a:gd name="connsiteY60" fmla="*/ 161925 h 533400"/>
                <a:gd name="connsiteX61" fmla="*/ 2557463 w 2569369"/>
                <a:gd name="connsiteY61" fmla="*/ 142875 h 533400"/>
                <a:gd name="connsiteX62" fmla="*/ 2550319 w 2569369"/>
                <a:gd name="connsiteY62" fmla="*/ 135732 h 533400"/>
                <a:gd name="connsiteX63" fmla="*/ 2521744 w 2569369"/>
                <a:gd name="connsiteY63" fmla="*/ 114300 h 533400"/>
                <a:gd name="connsiteX64" fmla="*/ 2481263 w 2569369"/>
                <a:gd name="connsiteY64" fmla="*/ 90488 h 533400"/>
                <a:gd name="connsiteX65" fmla="*/ 2436019 w 2569369"/>
                <a:gd name="connsiteY65" fmla="*/ 66675 h 533400"/>
                <a:gd name="connsiteX66" fmla="*/ 2388394 w 2569369"/>
                <a:gd name="connsiteY66" fmla="*/ 45244 h 533400"/>
                <a:gd name="connsiteX67" fmla="*/ 2264569 w 2569369"/>
                <a:gd name="connsiteY67" fmla="*/ 9525 h 533400"/>
                <a:gd name="connsiteX68" fmla="*/ 2212182 w 2569369"/>
                <a:gd name="connsiteY68" fmla="*/ 0 h 533400"/>
                <a:gd name="connsiteX69" fmla="*/ 2143125 w 2569369"/>
                <a:gd name="connsiteY69" fmla="*/ 33338 h 533400"/>
                <a:gd name="connsiteX70" fmla="*/ 2081213 w 2569369"/>
                <a:gd name="connsiteY70" fmla="*/ 64294 h 533400"/>
                <a:gd name="connsiteX71" fmla="*/ 2026444 w 2569369"/>
                <a:gd name="connsiteY71" fmla="*/ 73819 h 533400"/>
                <a:gd name="connsiteX72" fmla="*/ 1912144 w 2569369"/>
                <a:gd name="connsiteY72" fmla="*/ 881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69369" h="533400">
                  <a:moveTo>
                    <a:pt x="1912144" y="88107"/>
                  </a:moveTo>
                  <a:lnTo>
                    <a:pt x="1769269" y="102394"/>
                  </a:lnTo>
                  <a:lnTo>
                    <a:pt x="1557338" y="121444"/>
                  </a:lnTo>
                  <a:lnTo>
                    <a:pt x="1447800" y="128588"/>
                  </a:lnTo>
                  <a:lnTo>
                    <a:pt x="1371600" y="133350"/>
                  </a:lnTo>
                  <a:lnTo>
                    <a:pt x="1152525" y="173832"/>
                  </a:lnTo>
                  <a:lnTo>
                    <a:pt x="1054894" y="190500"/>
                  </a:lnTo>
                  <a:lnTo>
                    <a:pt x="957263" y="207169"/>
                  </a:lnTo>
                  <a:lnTo>
                    <a:pt x="835819" y="226219"/>
                  </a:lnTo>
                  <a:lnTo>
                    <a:pt x="740569" y="240507"/>
                  </a:lnTo>
                  <a:lnTo>
                    <a:pt x="619125" y="254794"/>
                  </a:lnTo>
                  <a:lnTo>
                    <a:pt x="497682" y="271463"/>
                  </a:lnTo>
                  <a:lnTo>
                    <a:pt x="373857" y="288132"/>
                  </a:lnTo>
                  <a:lnTo>
                    <a:pt x="333375" y="292894"/>
                  </a:lnTo>
                  <a:lnTo>
                    <a:pt x="300038" y="292894"/>
                  </a:lnTo>
                  <a:lnTo>
                    <a:pt x="278607" y="290513"/>
                  </a:lnTo>
                  <a:lnTo>
                    <a:pt x="252413" y="285750"/>
                  </a:lnTo>
                  <a:lnTo>
                    <a:pt x="214313" y="276225"/>
                  </a:lnTo>
                  <a:lnTo>
                    <a:pt x="183357" y="264319"/>
                  </a:lnTo>
                  <a:lnTo>
                    <a:pt x="145257" y="245269"/>
                  </a:lnTo>
                  <a:lnTo>
                    <a:pt x="109538" y="223838"/>
                  </a:lnTo>
                  <a:lnTo>
                    <a:pt x="80963" y="202407"/>
                  </a:lnTo>
                  <a:lnTo>
                    <a:pt x="61913" y="185738"/>
                  </a:lnTo>
                  <a:lnTo>
                    <a:pt x="47625" y="176213"/>
                  </a:lnTo>
                  <a:lnTo>
                    <a:pt x="33338" y="173832"/>
                  </a:lnTo>
                  <a:lnTo>
                    <a:pt x="7144" y="176213"/>
                  </a:lnTo>
                  <a:lnTo>
                    <a:pt x="0" y="180975"/>
                  </a:lnTo>
                  <a:lnTo>
                    <a:pt x="0" y="204788"/>
                  </a:lnTo>
                  <a:lnTo>
                    <a:pt x="4763" y="221457"/>
                  </a:lnTo>
                  <a:lnTo>
                    <a:pt x="33338" y="261938"/>
                  </a:lnTo>
                  <a:lnTo>
                    <a:pt x="95250" y="333375"/>
                  </a:lnTo>
                  <a:lnTo>
                    <a:pt x="147638" y="388144"/>
                  </a:lnTo>
                  <a:lnTo>
                    <a:pt x="211932" y="445294"/>
                  </a:lnTo>
                  <a:lnTo>
                    <a:pt x="261938" y="483394"/>
                  </a:lnTo>
                  <a:lnTo>
                    <a:pt x="319088" y="514350"/>
                  </a:lnTo>
                  <a:lnTo>
                    <a:pt x="371475" y="533400"/>
                  </a:lnTo>
                  <a:lnTo>
                    <a:pt x="388144" y="533400"/>
                  </a:lnTo>
                  <a:lnTo>
                    <a:pt x="507207" y="500063"/>
                  </a:lnTo>
                  <a:lnTo>
                    <a:pt x="557213" y="485775"/>
                  </a:lnTo>
                  <a:lnTo>
                    <a:pt x="664369" y="464344"/>
                  </a:lnTo>
                  <a:lnTo>
                    <a:pt x="902494" y="409575"/>
                  </a:lnTo>
                  <a:lnTo>
                    <a:pt x="1116807" y="359569"/>
                  </a:lnTo>
                  <a:lnTo>
                    <a:pt x="1162050" y="352425"/>
                  </a:lnTo>
                  <a:lnTo>
                    <a:pt x="1354932" y="335757"/>
                  </a:lnTo>
                  <a:lnTo>
                    <a:pt x="1509713" y="311944"/>
                  </a:lnTo>
                  <a:lnTo>
                    <a:pt x="1654969" y="297657"/>
                  </a:lnTo>
                  <a:lnTo>
                    <a:pt x="1797844" y="283369"/>
                  </a:lnTo>
                  <a:lnTo>
                    <a:pt x="1926432" y="273844"/>
                  </a:lnTo>
                  <a:lnTo>
                    <a:pt x="2045494" y="266700"/>
                  </a:lnTo>
                  <a:lnTo>
                    <a:pt x="2109788" y="266700"/>
                  </a:lnTo>
                  <a:lnTo>
                    <a:pt x="2238375" y="266700"/>
                  </a:lnTo>
                  <a:lnTo>
                    <a:pt x="2424113" y="266700"/>
                  </a:lnTo>
                  <a:lnTo>
                    <a:pt x="2462213" y="266700"/>
                  </a:lnTo>
                  <a:lnTo>
                    <a:pt x="2493169" y="259557"/>
                  </a:lnTo>
                  <a:lnTo>
                    <a:pt x="2526507" y="247650"/>
                  </a:lnTo>
                  <a:lnTo>
                    <a:pt x="2547938" y="235744"/>
                  </a:lnTo>
                  <a:lnTo>
                    <a:pt x="2562225" y="221457"/>
                  </a:lnTo>
                  <a:lnTo>
                    <a:pt x="2566988" y="209550"/>
                  </a:lnTo>
                  <a:lnTo>
                    <a:pt x="2569369" y="197644"/>
                  </a:lnTo>
                  <a:lnTo>
                    <a:pt x="2569369" y="185738"/>
                  </a:lnTo>
                  <a:lnTo>
                    <a:pt x="2564607" y="161925"/>
                  </a:lnTo>
                  <a:lnTo>
                    <a:pt x="2557463" y="142875"/>
                  </a:lnTo>
                  <a:lnTo>
                    <a:pt x="2550319" y="135732"/>
                  </a:lnTo>
                  <a:lnTo>
                    <a:pt x="2521744" y="114300"/>
                  </a:lnTo>
                  <a:lnTo>
                    <a:pt x="2481263" y="90488"/>
                  </a:lnTo>
                  <a:lnTo>
                    <a:pt x="2436019" y="66675"/>
                  </a:lnTo>
                  <a:lnTo>
                    <a:pt x="2388394" y="45244"/>
                  </a:lnTo>
                  <a:lnTo>
                    <a:pt x="2264569" y="9525"/>
                  </a:lnTo>
                  <a:lnTo>
                    <a:pt x="2212182" y="0"/>
                  </a:lnTo>
                  <a:lnTo>
                    <a:pt x="2143125" y="33338"/>
                  </a:lnTo>
                  <a:lnTo>
                    <a:pt x="2081213" y="64294"/>
                  </a:lnTo>
                  <a:lnTo>
                    <a:pt x="2026444" y="73819"/>
                  </a:lnTo>
                  <a:lnTo>
                    <a:pt x="1912144" y="88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9">
              <a:extLst>
                <a:ext uri="{FF2B5EF4-FFF2-40B4-BE49-F238E27FC236}">
                  <a16:creationId xmlns:a16="http://schemas.microsoft.com/office/drawing/2014/main" id="{CDCE2B79-DC74-4628-8A8A-303DA2799083}"/>
                </a:ext>
              </a:extLst>
            </p:cNvPr>
            <p:cNvSpPr/>
            <p:nvPr/>
          </p:nvSpPr>
          <p:spPr>
            <a:xfrm rot="16200000">
              <a:off x="4910137" y="2244726"/>
              <a:ext cx="1565275" cy="533400"/>
            </a:xfrm>
            <a:custGeom>
              <a:avLst/>
              <a:gdLst>
                <a:gd name="connsiteX0" fmla="*/ 1081087 w 1564481"/>
                <a:gd name="connsiteY0" fmla="*/ 200025 h 533400"/>
                <a:gd name="connsiteX1" fmla="*/ 883444 w 1564481"/>
                <a:gd name="connsiteY1" fmla="*/ 190500 h 533400"/>
                <a:gd name="connsiteX2" fmla="*/ 800100 w 1564481"/>
                <a:gd name="connsiteY2" fmla="*/ 185737 h 533400"/>
                <a:gd name="connsiteX3" fmla="*/ 666750 w 1564481"/>
                <a:gd name="connsiteY3" fmla="*/ 185737 h 533400"/>
                <a:gd name="connsiteX4" fmla="*/ 554831 w 1564481"/>
                <a:gd name="connsiteY4" fmla="*/ 183356 h 533400"/>
                <a:gd name="connsiteX5" fmla="*/ 361950 w 1564481"/>
                <a:gd name="connsiteY5" fmla="*/ 176212 h 533400"/>
                <a:gd name="connsiteX6" fmla="*/ 223837 w 1564481"/>
                <a:gd name="connsiteY6" fmla="*/ 171450 h 533400"/>
                <a:gd name="connsiteX7" fmla="*/ 0 w 1564481"/>
                <a:gd name="connsiteY7" fmla="*/ 161925 h 533400"/>
                <a:gd name="connsiteX8" fmla="*/ 21431 w 1564481"/>
                <a:gd name="connsiteY8" fmla="*/ 361950 h 533400"/>
                <a:gd name="connsiteX9" fmla="*/ 173831 w 1564481"/>
                <a:gd name="connsiteY9" fmla="*/ 369094 h 533400"/>
                <a:gd name="connsiteX10" fmla="*/ 433387 w 1564481"/>
                <a:gd name="connsiteY10" fmla="*/ 390525 h 533400"/>
                <a:gd name="connsiteX11" fmla="*/ 645319 w 1564481"/>
                <a:gd name="connsiteY11" fmla="*/ 407194 h 533400"/>
                <a:gd name="connsiteX12" fmla="*/ 695325 w 1564481"/>
                <a:gd name="connsiteY12" fmla="*/ 411956 h 533400"/>
                <a:gd name="connsiteX13" fmla="*/ 850106 w 1564481"/>
                <a:gd name="connsiteY13" fmla="*/ 431006 h 533400"/>
                <a:gd name="connsiteX14" fmla="*/ 1014412 w 1564481"/>
                <a:gd name="connsiteY14" fmla="*/ 445294 h 533400"/>
                <a:gd name="connsiteX15" fmla="*/ 1097756 w 1564481"/>
                <a:gd name="connsiteY15" fmla="*/ 454819 h 533400"/>
                <a:gd name="connsiteX16" fmla="*/ 1140619 w 1564481"/>
                <a:gd name="connsiteY16" fmla="*/ 466725 h 533400"/>
                <a:gd name="connsiteX17" fmla="*/ 1195387 w 1564481"/>
                <a:gd name="connsiteY17" fmla="*/ 488156 h 533400"/>
                <a:gd name="connsiteX18" fmla="*/ 1226344 w 1564481"/>
                <a:gd name="connsiteY18" fmla="*/ 507206 h 533400"/>
                <a:gd name="connsiteX19" fmla="*/ 1259681 w 1564481"/>
                <a:gd name="connsiteY19" fmla="*/ 526256 h 533400"/>
                <a:gd name="connsiteX20" fmla="*/ 1281112 w 1564481"/>
                <a:gd name="connsiteY20" fmla="*/ 533400 h 533400"/>
                <a:gd name="connsiteX21" fmla="*/ 1297781 w 1564481"/>
                <a:gd name="connsiteY21" fmla="*/ 533400 h 533400"/>
                <a:gd name="connsiteX22" fmla="*/ 1319212 w 1564481"/>
                <a:gd name="connsiteY22" fmla="*/ 528637 h 533400"/>
                <a:gd name="connsiteX23" fmla="*/ 1343025 w 1564481"/>
                <a:gd name="connsiteY23" fmla="*/ 516731 h 533400"/>
                <a:gd name="connsiteX24" fmla="*/ 1371600 w 1564481"/>
                <a:gd name="connsiteY24" fmla="*/ 495300 h 533400"/>
                <a:gd name="connsiteX25" fmla="*/ 1400175 w 1564481"/>
                <a:gd name="connsiteY25" fmla="*/ 464344 h 533400"/>
                <a:gd name="connsiteX26" fmla="*/ 1435894 w 1564481"/>
                <a:gd name="connsiteY26" fmla="*/ 416719 h 533400"/>
                <a:gd name="connsiteX27" fmla="*/ 1464469 w 1564481"/>
                <a:gd name="connsiteY27" fmla="*/ 371475 h 533400"/>
                <a:gd name="connsiteX28" fmla="*/ 1502569 w 1564481"/>
                <a:gd name="connsiteY28" fmla="*/ 302419 h 533400"/>
                <a:gd name="connsiteX29" fmla="*/ 1526381 w 1564481"/>
                <a:gd name="connsiteY29" fmla="*/ 247650 h 533400"/>
                <a:gd name="connsiteX30" fmla="*/ 1540669 w 1564481"/>
                <a:gd name="connsiteY30" fmla="*/ 207169 h 533400"/>
                <a:gd name="connsiteX31" fmla="*/ 1550194 w 1564481"/>
                <a:gd name="connsiteY31" fmla="*/ 178594 h 533400"/>
                <a:gd name="connsiteX32" fmla="*/ 1557337 w 1564481"/>
                <a:gd name="connsiteY32" fmla="*/ 145256 h 533400"/>
                <a:gd name="connsiteX33" fmla="*/ 1562100 w 1564481"/>
                <a:gd name="connsiteY33" fmla="*/ 100012 h 533400"/>
                <a:gd name="connsiteX34" fmla="*/ 1564481 w 1564481"/>
                <a:gd name="connsiteY34" fmla="*/ 61912 h 533400"/>
                <a:gd name="connsiteX35" fmla="*/ 1564481 w 1564481"/>
                <a:gd name="connsiteY35" fmla="*/ 40481 h 533400"/>
                <a:gd name="connsiteX36" fmla="*/ 1562100 w 1564481"/>
                <a:gd name="connsiteY36" fmla="*/ 16669 h 533400"/>
                <a:gd name="connsiteX37" fmla="*/ 1552575 w 1564481"/>
                <a:gd name="connsiteY37" fmla="*/ 2381 h 533400"/>
                <a:gd name="connsiteX38" fmla="*/ 1543050 w 1564481"/>
                <a:gd name="connsiteY38" fmla="*/ 0 h 533400"/>
                <a:gd name="connsiteX39" fmla="*/ 1526381 w 1564481"/>
                <a:gd name="connsiteY39" fmla="*/ 2381 h 533400"/>
                <a:gd name="connsiteX40" fmla="*/ 1512094 w 1564481"/>
                <a:gd name="connsiteY40" fmla="*/ 11906 h 533400"/>
                <a:gd name="connsiteX41" fmla="*/ 1495425 w 1564481"/>
                <a:gd name="connsiteY41" fmla="*/ 33337 h 533400"/>
                <a:gd name="connsiteX42" fmla="*/ 1466850 w 1564481"/>
                <a:gd name="connsiteY42" fmla="*/ 73819 h 533400"/>
                <a:gd name="connsiteX43" fmla="*/ 1433512 w 1564481"/>
                <a:gd name="connsiteY43" fmla="*/ 111919 h 533400"/>
                <a:gd name="connsiteX44" fmla="*/ 1402556 w 1564481"/>
                <a:gd name="connsiteY44" fmla="*/ 145256 h 533400"/>
                <a:gd name="connsiteX45" fmla="*/ 1373981 w 1564481"/>
                <a:gd name="connsiteY45" fmla="*/ 169069 h 533400"/>
                <a:gd name="connsiteX46" fmla="*/ 1345406 w 1564481"/>
                <a:gd name="connsiteY46" fmla="*/ 185737 h 533400"/>
                <a:gd name="connsiteX47" fmla="*/ 1302544 w 1564481"/>
                <a:gd name="connsiteY47" fmla="*/ 202406 h 533400"/>
                <a:gd name="connsiteX48" fmla="*/ 1264444 w 1564481"/>
                <a:gd name="connsiteY48" fmla="*/ 207169 h 533400"/>
                <a:gd name="connsiteX49" fmla="*/ 1197769 w 1564481"/>
                <a:gd name="connsiteY49" fmla="*/ 207169 h 533400"/>
                <a:gd name="connsiteX50" fmla="*/ 1081087 w 1564481"/>
                <a:gd name="connsiteY50" fmla="*/ 2000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64481" h="533400">
                  <a:moveTo>
                    <a:pt x="1081087" y="200025"/>
                  </a:moveTo>
                  <a:lnTo>
                    <a:pt x="883444" y="190500"/>
                  </a:lnTo>
                  <a:lnTo>
                    <a:pt x="800100" y="185737"/>
                  </a:lnTo>
                  <a:lnTo>
                    <a:pt x="666750" y="185737"/>
                  </a:lnTo>
                  <a:lnTo>
                    <a:pt x="554831" y="183356"/>
                  </a:lnTo>
                  <a:lnTo>
                    <a:pt x="361950" y="176212"/>
                  </a:lnTo>
                  <a:lnTo>
                    <a:pt x="223837" y="171450"/>
                  </a:lnTo>
                  <a:lnTo>
                    <a:pt x="0" y="161925"/>
                  </a:lnTo>
                  <a:lnTo>
                    <a:pt x="21431" y="361950"/>
                  </a:lnTo>
                  <a:lnTo>
                    <a:pt x="173831" y="369094"/>
                  </a:lnTo>
                  <a:lnTo>
                    <a:pt x="433387" y="390525"/>
                  </a:lnTo>
                  <a:lnTo>
                    <a:pt x="645319" y="407194"/>
                  </a:lnTo>
                  <a:lnTo>
                    <a:pt x="695325" y="411956"/>
                  </a:lnTo>
                  <a:lnTo>
                    <a:pt x="850106" y="431006"/>
                  </a:lnTo>
                  <a:lnTo>
                    <a:pt x="1014412" y="445294"/>
                  </a:lnTo>
                  <a:lnTo>
                    <a:pt x="1097756" y="454819"/>
                  </a:lnTo>
                  <a:lnTo>
                    <a:pt x="1140619" y="466725"/>
                  </a:lnTo>
                  <a:lnTo>
                    <a:pt x="1195387" y="488156"/>
                  </a:lnTo>
                  <a:lnTo>
                    <a:pt x="1226344" y="507206"/>
                  </a:lnTo>
                  <a:lnTo>
                    <a:pt x="1259681" y="526256"/>
                  </a:lnTo>
                  <a:lnTo>
                    <a:pt x="1281112" y="533400"/>
                  </a:lnTo>
                  <a:lnTo>
                    <a:pt x="1297781" y="533400"/>
                  </a:lnTo>
                  <a:lnTo>
                    <a:pt x="1319212" y="528637"/>
                  </a:lnTo>
                  <a:lnTo>
                    <a:pt x="1343025" y="516731"/>
                  </a:lnTo>
                  <a:lnTo>
                    <a:pt x="1371600" y="495300"/>
                  </a:lnTo>
                  <a:lnTo>
                    <a:pt x="1400175" y="464344"/>
                  </a:lnTo>
                  <a:lnTo>
                    <a:pt x="1435894" y="416719"/>
                  </a:lnTo>
                  <a:lnTo>
                    <a:pt x="1464469" y="371475"/>
                  </a:lnTo>
                  <a:lnTo>
                    <a:pt x="1502569" y="302419"/>
                  </a:lnTo>
                  <a:lnTo>
                    <a:pt x="1526381" y="247650"/>
                  </a:lnTo>
                  <a:lnTo>
                    <a:pt x="1540669" y="207169"/>
                  </a:lnTo>
                  <a:lnTo>
                    <a:pt x="1550194" y="178594"/>
                  </a:lnTo>
                  <a:lnTo>
                    <a:pt x="1557337" y="145256"/>
                  </a:lnTo>
                  <a:lnTo>
                    <a:pt x="1562100" y="100012"/>
                  </a:lnTo>
                  <a:lnTo>
                    <a:pt x="1564481" y="61912"/>
                  </a:lnTo>
                  <a:lnTo>
                    <a:pt x="1564481" y="40481"/>
                  </a:lnTo>
                  <a:lnTo>
                    <a:pt x="1562100" y="16669"/>
                  </a:lnTo>
                  <a:lnTo>
                    <a:pt x="1552575" y="2381"/>
                  </a:lnTo>
                  <a:lnTo>
                    <a:pt x="1543050" y="0"/>
                  </a:lnTo>
                  <a:lnTo>
                    <a:pt x="1526381" y="2381"/>
                  </a:lnTo>
                  <a:lnTo>
                    <a:pt x="1512094" y="11906"/>
                  </a:lnTo>
                  <a:lnTo>
                    <a:pt x="1495425" y="33337"/>
                  </a:lnTo>
                  <a:lnTo>
                    <a:pt x="1466850" y="73819"/>
                  </a:lnTo>
                  <a:lnTo>
                    <a:pt x="1433512" y="111919"/>
                  </a:lnTo>
                  <a:lnTo>
                    <a:pt x="1402556" y="145256"/>
                  </a:lnTo>
                  <a:lnTo>
                    <a:pt x="1373981" y="169069"/>
                  </a:lnTo>
                  <a:lnTo>
                    <a:pt x="1345406" y="185737"/>
                  </a:lnTo>
                  <a:lnTo>
                    <a:pt x="1302544" y="202406"/>
                  </a:lnTo>
                  <a:lnTo>
                    <a:pt x="1264444" y="207169"/>
                  </a:lnTo>
                  <a:lnTo>
                    <a:pt x="1197769" y="207169"/>
                  </a:lnTo>
                  <a:lnTo>
                    <a:pt x="1081087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0">
              <a:extLst>
                <a:ext uri="{FF2B5EF4-FFF2-40B4-BE49-F238E27FC236}">
                  <a16:creationId xmlns:a16="http://schemas.microsoft.com/office/drawing/2014/main" id="{889962B8-AF2B-43E5-BA45-4B469902047C}"/>
                </a:ext>
              </a:extLst>
            </p:cNvPr>
            <p:cNvSpPr/>
            <p:nvPr/>
          </p:nvSpPr>
          <p:spPr>
            <a:xfrm rot="16200000">
              <a:off x="3966369" y="4036219"/>
              <a:ext cx="2052638" cy="381000"/>
            </a:xfrm>
            <a:custGeom>
              <a:avLst/>
              <a:gdLst>
                <a:gd name="connsiteX0" fmla="*/ 1624013 w 2052638"/>
                <a:gd name="connsiteY0" fmla="*/ 121444 h 381000"/>
                <a:gd name="connsiteX1" fmla="*/ 1381125 w 2052638"/>
                <a:gd name="connsiteY1" fmla="*/ 119063 h 381000"/>
                <a:gd name="connsiteX2" fmla="*/ 1154906 w 2052638"/>
                <a:gd name="connsiteY2" fmla="*/ 119063 h 381000"/>
                <a:gd name="connsiteX3" fmla="*/ 935831 w 2052638"/>
                <a:gd name="connsiteY3" fmla="*/ 119063 h 381000"/>
                <a:gd name="connsiteX4" fmla="*/ 740569 w 2052638"/>
                <a:gd name="connsiteY4" fmla="*/ 119063 h 381000"/>
                <a:gd name="connsiteX5" fmla="*/ 547688 w 2052638"/>
                <a:gd name="connsiteY5" fmla="*/ 119063 h 381000"/>
                <a:gd name="connsiteX6" fmla="*/ 390525 w 2052638"/>
                <a:gd name="connsiteY6" fmla="*/ 119063 h 381000"/>
                <a:gd name="connsiteX7" fmla="*/ 304800 w 2052638"/>
                <a:gd name="connsiteY7" fmla="*/ 119063 h 381000"/>
                <a:gd name="connsiteX8" fmla="*/ 280988 w 2052638"/>
                <a:gd name="connsiteY8" fmla="*/ 121444 h 381000"/>
                <a:gd name="connsiteX9" fmla="*/ 233363 w 2052638"/>
                <a:gd name="connsiteY9" fmla="*/ 128588 h 381000"/>
                <a:gd name="connsiteX10" fmla="*/ 154781 w 2052638"/>
                <a:gd name="connsiteY10" fmla="*/ 150019 h 381000"/>
                <a:gd name="connsiteX11" fmla="*/ 78581 w 2052638"/>
                <a:gd name="connsiteY11" fmla="*/ 176213 h 381000"/>
                <a:gd name="connsiteX12" fmla="*/ 35719 w 2052638"/>
                <a:gd name="connsiteY12" fmla="*/ 197644 h 381000"/>
                <a:gd name="connsiteX13" fmla="*/ 16669 w 2052638"/>
                <a:gd name="connsiteY13" fmla="*/ 211932 h 381000"/>
                <a:gd name="connsiteX14" fmla="*/ 4763 w 2052638"/>
                <a:gd name="connsiteY14" fmla="*/ 228600 h 381000"/>
                <a:gd name="connsiteX15" fmla="*/ 0 w 2052638"/>
                <a:gd name="connsiteY15" fmla="*/ 245269 h 381000"/>
                <a:gd name="connsiteX16" fmla="*/ 4763 w 2052638"/>
                <a:gd name="connsiteY16" fmla="*/ 271463 h 381000"/>
                <a:gd name="connsiteX17" fmla="*/ 23813 w 2052638"/>
                <a:gd name="connsiteY17" fmla="*/ 300038 h 381000"/>
                <a:gd name="connsiteX18" fmla="*/ 57150 w 2052638"/>
                <a:gd name="connsiteY18" fmla="*/ 333375 h 381000"/>
                <a:gd name="connsiteX19" fmla="*/ 100013 w 2052638"/>
                <a:gd name="connsiteY19" fmla="*/ 373857 h 381000"/>
                <a:gd name="connsiteX20" fmla="*/ 107156 w 2052638"/>
                <a:gd name="connsiteY20" fmla="*/ 381000 h 381000"/>
                <a:gd name="connsiteX21" fmla="*/ 278606 w 2052638"/>
                <a:gd name="connsiteY21" fmla="*/ 364332 h 381000"/>
                <a:gd name="connsiteX22" fmla="*/ 452438 w 2052638"/>
                <a:gd name="connsiteY22" fmla="*/ 364332 h 381000"/>
                <a:gd name="connsiteX23" fmla="*/ 683419 w 2052638"/>
                <a:gd name="connsiteY23" fmla="*/ 364332 h 381000"/>
                <a:gd name="connsiteX24" fmla="*/ 733425 w 2052638"/>
                <a:gd name="connsiteY24" fmla="*/ 364332 h 381000"/>
                <a:gd name="connsiteX25" fmla="*/ 866775 w 2052638"/>
                <a:gd name="connsiteY25" fmla="*/ 342900 h 381000"/>
                <a:gd name="connsiteX26" fmla="*/ 1054894 w 2052638"/>
                <a:gd name="connsiteY26" fmla="*/ 340519 h 381000"/>
                <a:gd name="connsiteX27" fmla="*/ 1295400 w 2052638"/>
                <a:gd name="connsiteY27" fmla="*/ 340519 h 381000"/>
                <a:gd name="connsiteX28" fmla="*/ 1569244 w 2052638"/>
                <a:gd name="connsiteY28" fmla="*/ 342900 h 381000"/>
                <a:gd name="connsiteX29" fmla="*/ 1850231 w 2052638"/>
                <a:gd name="connsiteY29" fmla="*/ 342900 h 381000"/>
                <a:gd name="connsiteX30" fmla="*/ 1962150 w 2052638"/>
                <a:gd name="connsiteY30" fmla="*/ 290513 h 381000"/>
                <a:gd name="connsiteX31" fmla="*/ 1988344 w 2052638"/>
                <a:gd name="connsiteY31" fmla="*/ 219075 h 381000"/>
                <a:gd name="connsiteX32" fmla="*/ 2031206 w 2052638"/>
                <a:gd name="connsiteY32" fmla="*/ 107157 h 381000"/>
                <a:gd name="connsiteX33" fmla="*/ 2047875 w 2052638"/>
                <a:gd name="connsiteY33" fmla="*/ 54769 h 381000"/>
                <a:gd name="connsiteX34" fmla="*/ 2052638 w 2052638"/>
                <a:gd name="connsiteY34" fmla="*/ 30957 h 381000"/>
                <a:gd name="connsiteX35" fmla="*/ 2052638 w 2052638"/>
                <a:gd name="connsiteY35" fmla="*/ 19050 h 381000"/>
                <a:gd name="connsiteX36" fmla="*/ 2050256 w 2052638"/>
                <a:gd name="connsiteY36" fmla="*/ 7144 h 381000"/>
                <a:gd name="connsiteX37" fmla="*/ 2043113 w 2052638"/>
                <a:gd name="connsiteY37" fmla="*/ 2382 h 381000"/>
                <a:gd name="connsiteX38" fmla="*/ 2026444 w 2052638"/>
                <a:gd name="connsiteY38" fmla="*/ 0 h 381000"/>
                <a:gd name="connsiteX39" fmla="*/ 2009775 w 2052638"/>
                <a:gd name="connsiteY39" fmla="*/ 7144 h 381000"/>
                <a:gd name="connsiteX40" fmla="*/ 1952625 w 2052638"/>
                <a:gd name="connsiteY40" fmla="*/ 40482 h 381000"/>
                <a:gd name="connsiteX41" fmla="*/ 1874044 w 2052638"/>
                <a:gd name="connsiteY41" fmla="*/ 76200 h 381000"/>
                <a:gd name="connsiteX42" fmla="*/ 1816894 w 2052638"/>
                <a:gd name="connsiteY42" fmla="*/ 97632 h 381000"/>
                <a:gd name="connsiteX43" fmla="*/ 1754981 w 2052638"/>
                <a:gd name="connsiteY43" fmla="*/ 111919 h 381000"/>
                <a:gd name="connsiteX44" fmla="*/ 1724025 w 2052638"/>
                <a:gd name="connsiteY44" fmla="*/ 116682 h 381000"/>
                <a:gd name="connsiteX45" fmla="*/ 1624013 w 2052638"/>
                <a:gd name="connsiteY45" fmla="*/ 1214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2638" h="381000">
                  <a:moveTo>
                    <a:pt x="1624013" y="121444"/>
                  </a:moveTo>
                  <a:lnTo>
                    <a:pt x="1381125" y="119063"/>
                  </a:lnTo>
                  <a:lnTo>
                    <a:pt x="1154906" y="119063"/>
                  </a:lnTo>
                  <a:lnTo>
                    <a:pt x="935831" y="119063"/>
                  </a:lnTo>
                  <a:lnTo>
                    <a:pt x="740569" y="119063"/>
                  </a:lnTo>
                  <a:lnTo>
                    <a:pt x="547688" y="119063"/>
                  </a:lnTo>
                  <a:lnTo>
                    <a:pt x="390525" y="119063"/>
                  </a:lnTo>
                  <a:lnTo>
                    <a:pt x="304800" y="119063"/>
                  </a:lnTo>
                  <a:lnTo>
                    <a:pt x="280988" y="121444"/>
                  </a:lnTo>
                  <a:lnTo>
                    <a:pt x="233363" y="128588"/>
                  </a:lnTo>
                  <a:lnTo>
                    <a:pt x="154781" y="150019"/>
                  </a:lnTo>
                  <a:lnTo>
                    <a:pt x="78581" y="176213"/>
                  </a:lnTo>
                  <a:lnTo>
                    <a:pt x="35719" y="197644"/>
                  </a:lnTo>
                  <a:lnTo>
                    <a:pt x="16669" y="211932"/>
                  </a:lnTo>
                  <a:lnTo>
                    <a:pt x="4763" y="228600"/>
                  </a:lnTo>
                  <a:lnTo>
                    <a:pt x="0" y="245269"/>
                  </a:lnTo>
                  <a:lnTo>
                    <a:pt x="4763" y="271463"/>
                  </a:lnTo>
                  <a:lnTo>
                    <a:pt x="23813" y="300038"/>
                  </a:lnTo>
                  <a:lnTo>
                    <a:pt x="57150" y="333375"/>
                  </a:lnTo>
                  <a:lnTo>
                    <a:pt x="100013" y="373857"/>
                  </a:lnTo>
                  <a:lnTo>
                    <a:pt x="107156" y="381000"/>
                  </a:lnTo>
                  <a:lnTo>
                    <a:pt x="278606" y="364332"/>
                  </a:lnTo>
                  <a:lnTo>
                    <a:pt x="452438" y="364332"/>
                  </a:lnTo>
                  <a:lnTo>
                    <a:pt x="683419" y="364332"/>
                  </a:lnTo>
                  <a:lnTo>
                    <a:pt x="733425" y="364332"/>
                  </a:lnTo>
                  <a:lnTo>
                    <a:pt x="866775" y="342900"/>
                  </a:lnTo>
                  <a:lnTo>
                    <a:pt x="1054894" y="340519"/>
                  </a:lnTo>
                  <a:lnTo>
                    <a:pt x="1295400" y="340519"/>
                  </a:lnTo>
                  <a:lnTo>
                    <a:pt x="1569244" y="342900"/>
                  </a:lnTo>
                  <a:lnTo>
                    <a:pt x="1850231" y="342900"/>
                  </a:lnTo>
                  <a:lnTo>
                    <a:pt x="1962150" y="290513"/>
                  </a:lnTo>
                  <a:lnTo>
                    <a:pt x="1988344" y="219075"/>
                  </a:lnTo>
                  <a:lnTo>
                    <a:pt x="2031206" y="107157"/>
                  </a:lnTo>
                  <a:lnTo>
                    <a:pt x="2047875" y="54769"/>
                  </a:lnTo>
                  <a:lnTo>
                    <a:pt x="2052638" y="30957"/>
                  </a:lnTo>
                  <a:lnTo>
                    <a:pt x="2052638" y="19050"/>
                  </a:lnTo>
                  <a:lnTo>
                    <a:pt x="2050256" y="7144"/>
                  </a:lnTo>
                  <a:lnTo>
                    <a:pt x="2043113" y="2382"/>
                  </a:lnTo>
                  <a:lnTo>
                    <a:pt x="2026444" y="0"/>
                  </a:lnTo>
                  <a:lnTo>
                    <a:pt x="2009775" y="7144"/>
                  </a:lnTo>
                  <a:lnTo>
                    <a:pt x="1952625" y="40482"/>
                  </a:lnTo>
                  <a:lnTo>
                    <a:pt x="1874044" y="76200"/>
                  </a:lnTo>
                  <a:lnTo>
                    <a:pt x="1816894" y="97632"/>
                  </a:lnTo>
                  <a:lnTo>
                    <a:pt x="1754981" y="111919"/>
                  </a:lnTo>
                  <a:lnTo>
                    <a:pt x="1724025" y="116682"/>
                  </a:lnTo>
                  <a:lnTo>
                    <a:pt x="1624013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1">
              <a:extLst>
                <a:ext uri="{FF2B5EF4-FFF2-40B4-BE49-F238E27FC236}">
                  <a16:creationId xmlns:a16="http://schemas.microsoft.com/office/drawing/2014/main" id="{25876E25-A4CC-4BD7-AA41-F70625A48AF0}"/>
                </a:ext>
              </a:extLst>
            </p:cNvPr>
            <p:cNvSpPr/>
            <p:nvPr/>
          </p:nvSpPr>
          <p:spPr>
            <a:xfrm rot="16200000">
              <a:off x="4880768" y="3221832"/>
              <a:ext cx="2024063" cy="1733550"/>
            </a:xfrm>
            <a:custGeom>
              <a:avLst/>
              <a:gdLst>
                <a:gd name="connsiteX0" fmla="*/ 1733550 w 2024063"/>
                <a:gd name="connsiteY0" fmla="*/ 545306 h 1733550"/>
                <a:gd name="connsiteX1" fmla="*/ 1719263 w 2024063"/>
                <a:gd name="connsiteY1" fmla="*/ 435769 h 1733550"/>
                <a:gd name="connsiteX2" fmla="*/ 1702594 w 2024063"/>
                <a:gd name="connsiteY2" fmla="*/ 309562 h 1733550"/>
                <a:gd name="connsiteX3" fmla="*/ 1678781 w 2024063"/>
                <a:gd name="connsiteY3" fmla="*/ 154781 h 1733550"/>
                <a:gd name="connsiteX4" fmla="*/ 1662113 w 2024063"/>
                <a:gd name="connsiteY4" fmla="*/ 38100 h 1733550"/>
                <a:gd name="connsiteX5" fmla="*/ 1802606 w 2024063"/>
                <a:gd name="connsiteY5" fmla="*/ 0 h 1733550"/>
                <a:gd name="connsiteX6" fmla="*/ 1812131 w 2024063"/>
                <a:gd name="connsiteY6" fmla="*/ 78581 h 1733550"/>
                <a:gd name="connsiteX7" fmla="*/ 1816894 w 2024063"/>
                <a:gd name="connsiteY7" fmla="*/ 145256 h 1733550"/>
                <a:gd name="connsiteX8" fmla="*/ 1824038 w 2024063"/>
                <a:gd name="connsiteY8" fmla="*/ 223837 h 1733550"/>
                <a:gd name="connsiteX9" fmla="*/ 1840706 w 2024063"/>
                <a:gd name="connsiteY9" fmla="*/ 342900 h 1733550"/>
                <a:gd name="connsiteX10" fmla="*/ 1854994 w 2024063"/>
                <a:gd name="connsiteY10" fmla="*/ 440531 h 1733550"/>
                <a:gd name="connsiteX11" fmla="*/ 1878806 w 2024063"/>
                <a:gd name="connsiteY11" fmla="*/ 576262 h 1733550"/>
                <a:gd name="connsiteX12" fmla="*/ 1919288 w 2024063"/>
                <a:gd name="connsiteY12" fmla="*/ 754856 h 1733550"/>
                <a:gd name="connsiteX13" fmla="*/ 1940719 w 2024063"/>
                <a:gd name="connsiteY13" fmla="*/ 954881 h 1733550"/>
                <a:gd name="connsiteX14" fmla="*/ 1962150 w 2024063"/>
                <a:gd name="connsiteY14" fmla="*/ 1178719 h 1733550"/>
                <a:gd name="connsiteX15" fmla="*/ 1966913 w 2024063"/>
                <a:gd name="connsiteY15" fmla="*/ 1212056 h 1733550"/>
                <a:gd name="connsiteX16" fmla="*/ 1988344 w 2024063"/>
                <a:gd name="connsiteY16" fmla="*/ 1252537 h 1733550"/>
                <a:gd name="connsiteX17" fmla="*/ 2005013 w 2024063"/>
                <a:gd name="connsiteY17" fmla="*/ 1293019 h 1733550"/>
                <a:gd name="connsiteX18" fmla="*/ 2019300 w 2024063"/>
                <a:gd name="connsiteY18" fmla="*/ 1331119 h 1733550"/>
                <a:gd name="connsiteX19" fmla="*/ 2024063 w 2024063"/>
                <a:gd name="connsiteY19" fmla="*/ 1364456 h 1733550"/>
                <a:gd name="connsiteX20" fmla="*/ 2024063 w 2024063"/>
                <a:gd name="connsiteY20" fmla="*/ 1407319 h 1733550"/>
                <a:gd name="connsiteX21" fmla="*/ 2000250 w 2024063"/>
                <a:gd name="connsiteY21" fmla="*/ 1452562 h 1733550"/>
                <a:gd name="connsiteX22" fmla="*/ 1943100 w 2024063"/>
                <a:gd name="connsiteY22" fmla="*/ 1557337 h 1733550"/>
                <a:gd name="connsiteX23" fmla="*/ 1890713 w 2024063"/>
                <a:gd name="connsiteY23" fmla="*/ 1650206 h 1733550"/>
                <a:gd name="connsiteX24" fmla="*/ 1859756 w 2024063"/>
                <a:gd name="connsiteY24" fmla="*/ 1690687 h 1733550"/>
                <a:gd name="connsiteX25" fmla="*/ 1833563 w 2024063"/>
                <a:gd name="connsiteY25" fmla="*/ 1714500 h 1733550"/>
                <a:gd name="connsiteX26" fmla="*/ 1809750 w 2024063"/>
                <a:gd name="connsiteY26" fmla="*/ 1728787 h 1733550"/>
                <a:gd name="connsiteX27" fmla="*/ 1781175 w 2024063"/>
                <a:gd name="connsiteY27" fmla="*/ 1733550 h 1733550"/>
                <a:gd name="connsiteX28" fmla="*/ 1762125 w 2024063"/>
                <a:gd name="connsiteY28" fmla="*/ 1731169 h 1733550"/>
                <a:gd name="connsiteX29" fmla="*/ 1738313 w 2024063"/>
                <a:gd name="connsiteY29" fmla="*/ 1716881 h 1733550"/>
                <a:gd name="connsiteX30" fmla="*/ 1707356 w 2024063"/>
                <a:gd name="connsiteY30" fmla="*/ 1695450 h 1733550"/>
                <a:gd name="connsiteX31" fmla="*/ 1671638 w 2024063"/>
                <a:gd name="connsiteY31" fmla="*/ 1676400 h 1733550"/>
                <a:gd name="connsiteX32" fmla="*/ 1614488 w 2024063"/>
                <a:gd name="connsiteY32" fmla="*/ 1664494 h 1733550"/>
                <a:gd name="connsiteX33" fmla="*/ 1478756 w 2024063"/>
                <a:gd name="connsiteY33" fmla="*/ 1657350 h 1733550"/>
                <a:gd name="connsiteX34" fmla="*/ 1147763 w 2024063"/>
                <a:gd name="connsiteY34" fmla="*/ 1645444 h 1733550"/>
                <a:gd name="connsiteX35" fmla="*/ 826294 w 2024063"/>
                <a:gd name="connsiteY35" fmla="*/ 1635919 h 1733550"/>
                <a:gd name="connsiteX36" fmla="*/ 569119 w 2024063"/>
                <a:gd name="connsiteY36" fmla="*/ 1626394 h 1733550"/>
                <a:gd name="connsiteX37" fmla="*/ 330994 w 2024063"/>
                <a:gd name="connsiteY37" fmla="*/ 1619250 h 1733550"/>
                <a:gd name="connsiteX38" fmla="*/ 202406 w 2024063"/>
                <a:gd name="connsiteY38" fmla="*/ 1614487 h 1733550"/>
                <a:gd name="connsiteX39" fmla="*/ 126206 w 2024063"/>
                <a:gd name="connsiteY39" fmla="*/ 1609725 h 1733550"/>
                <a:gd name="connsiteX40" fmla="*/ 88106 w 2024063"/>
                <a:gd name="connsiteY40" fmla="*/ 1602581 h 1733550"/>
                <a:gd name="connsiteX41" fmla="*/ 54769 w 2024063"/>
                <a:gd name="connsiteY41" fmla="*/ 1590675 h 1733550"/>
                <a:gd name="connsiteX42" fmla="*/ 30956 w 2024063"/>
                <a:gd name="connsiteY42" fmla="*/ 1576387 h 1733550"/>
                <a:gd name="connsiteX43" fmla="*/ 21431 w 2024063"/>
                <a:gd name="connsiteY43" fmla="*/ 1566862 h 1733550"/>
                <a:gd name="connsiteX44" fmla="*/ 9525 w 2024063"/>
                <a:gd name="connsiteY44" fmla="*/ 1547812 h 1733550"/>
                <a:gd name="connsiteX45" fmla="*/ 2381 w 2024063"/>
                <a:gd name="connsiteY45" fmla="*/ 1528762 h 1733550"/>
                <a:gd name="connsiteX46" fmla="*/ 0 w 2024063"/>
                <a:gd name="connsiteY46" fmla="*/ 1512094 h 1733550"/>
                <a:gd name="connsiteX47" fmla="*/ 0 w 2024063"/>
                <a:gd name="connsiteY47" fmla="*/ 1493044 h 1733550"/>
                <a:gd name="connsiteX48" fmla="*/ 2381 w 2024063"/>
                <a:gd name="connsiteY48" fmla="*/ 1471612 h 1733550"/>
                <a:gd name="connsiteX49" fmla="*/ 9525 w 2024063"/>
                <a:gd name="connsiteY49" fmla="*/ 1450181 h 1733550"/>
                <a:gd name="connsiteX50" fmla="*/ 26194 w 2024063"/>
                <a:gd name="connsiteY50" fmla="*/ 1426369 h 1733550"/>
                <a:gd name="connsiteX51" fmla="*/ 45244 w 2024063"/>
                <a:gd name="connsiteY51" fmla="*/ 1412081 h 1733550"/>
                <a:gd name="connsiteX52" fmla="*/ 71438 w 2024063"/>
                <a:gd name="connsiteY52" fmla="*/ 1400175 h 1733550"/>
                <a:gd name="connsiteX53" fmla="*/ 107156 w 2024063"/>
                <a:gd name="connsiteY53" fmla="*/ 1390650 h 1733550"/>
                <a:gd name="connsiteX54" fmla="*/ 283369 w 2024063"/>
                <a:gd name="connsiteY54" fmla="*/ 1393031 h 1733550"/>
                <a:gd name="connsiteX55" fmla="*/ 447675 w 2024063"/>
                <a:gd name="connsiteY55" fmla="*/ 1400175 h 1733550"/>
                <a:gd name="connsiteX56" fmla="*/ 652463 w 2024063"/>
                <a:gd name="connsiteY56" fmla="*/ 1409700 h 1733550"/>
                <a:gd name="connsiteX57" fmla="*/ 714375 w 2024063"/>
                <a:gd name="connsiteY57" fmla="*/ 1412081 h 1733550"/>
                <a:gd name="connsiteX58" fmla="*/ 909638 w 2024063"/>
                <a:gd name="connsiteY58" fmla="*/ 1412081 h 1733550"/>
                <a:gd name="connsiteX59" fmla="*/ 1154906 w 2024063"/>
                <a:gd name="connsiteY59" fmla="*/ 1412081 h 1733550"/>
                <a:gd name="connsiteX60" fmla="*/ 1276350 w 2024063"/>
                <a:gd name="connsiteY60" fmla="*/ 1412081 h 1733550"/>
                <a:gd name="connsiteX61" fmla="*/ 1469231 w 2024063"/>
                <a:gd name="connsiteY61" fmla="*/ 1412081 h 1733550"/>
                <a:gd name="connsiteX62" fmla="*/ 1681163 w 2024063"/>
                <a:gd name="connsiteY62" fmla="*/ 1412081 h 1733550"/>
                <a:gd name="connsiteX63" fmla="*/ 1745456 w 2024063"/>
                <a:gd name="connsiteY63" fmla="*/ 1412081 h 1733550"/>
                <a:gd name="connsiteX64" fmla="*/ 1766888 w 2024063"/>
                <a:gd name="connsiteY64" fmla="*/ 1407319 h 1733550"/>
                <a:gd name="connsiteX65" fmla="*/ 1783556 w 2024063"/>
                <a:gd name="connsiteY65" fmla="*/ 1393031 h 1733550"/>
                <a:gd name="connsiteX66" fmla="*/ 1795463 w 2024063"/>
                <a:gd name="connsiteY66" fmla="*/ 1373981 h 1733550"/>
                <a:gd name="connsiteX67" fmla="*/ 1802606 w 2024063"/>
                <a:gd name="connsiteY67" fmla="*/ 1350169 h 1733550"/>
                <a:gd name="connsiteX68" fmla="*/ 1807369 w 2024063"/>
                <a:gd name="connsiteY68" fmla="*/ 1323975 h 1733550"/>
                <a:gd name="connsiteX69" fmla="*/ 1807369 w 2024063"/>
                <a:gd name="connsiteY69" fmla="*/ 1281112 h 1733550"/>
                <a:gd name="connsiteX70" fmla="*/ 1790700 w 2024063"/>
                <a:gd name="connsiteY70" fmla="*/ 1097756 h 1733550"/>
                <a:gd name="connsiteX71" fmla="*/ 1769269 w 2024063"/>
                <a:gd name="connsiteY71" fmla="*/ 864394 h 1733550"/>
                <a:gd name="connsiteX72" fmla="*/ 1733550 w 2024063"/>
                <a:gd name="connsiteY72" fmla="*/ 5453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24063" h="1733550">
                  <a:moveTo>
                    <a:pt x="1733550" y="545306"/>
                  </a:moveTo>
                  <a:lnTo>
                    <a:pt x="1719263" y="435769"/>
                  </a:lnTo>
                  <a:lnTo>
                    <a:pt x="1702594" y="309562"/>
                  </a:lnTo>
                  <a:lnTo>
                    <a:pt x="1678781" y="154781"/>
                  </a:lnTo>
                  <a:lnTo>
                    <a:pt x="1662113" y="38100"/>
                  </a:lnTo>
                  <a:lnTo>
                    <a:pt x="1802606" y="0"/>
                  </a:lnTo>
                  <a:lnTo>
                    <a:pt x="1812131" y="78581"/>
                  </a:lnTo>
                  <a:lnTo>
                    <a:pt x="1816894" y="145256"/>
                  </a:lnTo>
                  <a:lnTo>
                    <a:pt x="1824038" y="223837"/>
                  </a:lnTo>
                  <a:lnTo>
                    <a:pt x="1840706" y="342900"/>
                  </a:lnTo>
                  <a:lnTo>
                    <a:pt x="1854994" y="440531"/>
                  </a:lnTo>
                  <a:lnTo>
                    <a:pt x="1878806" y="576262"/>
                  </a:lnTo>
                  <a:lnTo>
                    <a:pt x="1919288" y="754856"/>
                  </a:lnTo>
                  <a:lnTo>
                    <a:pt x="1940719" y="954881"/>
                  </a:lnTo>
                  <a:lnTo>
                    <a:pt x="1962150" y="1178719"/>
                  </a:lnTo>
                  <a:lnTo>
                    <a:pt x="1966913" y="1212056"/>
                  </a:lnTo>
                  <a:lnTo>
                    <a:pt x="1988344" y="1252537"/>
                  </a:lnTo>
                  <a:lnTo>
                    <a:pt x="2005013" y="1293019"/>
                  </a:lnTo>
                  <a:lnTo>
                    <a:pt x="2019300" y="1331119"/>
                  </a:lnTo>
                  <a:lnTo>
                    <a:pt x="2024063" y="1364456"/>
                  </a:lnTo>
                  <a:lnTo>
                    <a:pt x="2024063" y="1407319"/>
                  </a:lnTo>
                  <a:lnTo>
                    <a:pt x="2000250" y="1452562"/>
                  </a:lnTo>
                  <a:lnTo>
                    <a:pt x="1943100" y="1557337"/>
                  </a:lnTo>
                  <a:lnTo>
                    <a:pt x="1890713" y="1650206"/>
                  </a:lnTo>
                  <a:lnTo>
                    <a:pt x="1859756" y="1690687"/>
                  </a:lnTo>
                  <a:lnTo>
                    <a:pt x="1833563" y="1714500"/>
                  </a:lnTo>
                  <a:lnTo>
                    <a:pt x="1809750" y="1728787"/>
                  </a:lnTo>
                  <a:lnTo>
                    <a:pt x="1781175" y="1733550"/>
                  </a:lnTo>
                  <a:lnTo>
                    <a:pt x="1762125" y="1731169"/>
                  </a:lnTo>
                  <a:lnTo>
                    <a:pt x="1738313" y="1716881"/>
                  </a:lnTo>
                  <a:lnTo>
                    <a:pt x="1707356" y="1695450"/>
                  </a:lnTo>
                  <a:lnTo>
                    <a:pt x="1671638" y="1676400"/>
                  </a:lnTo>
                  <a:lnTo>
                    <a:pt x="1614488" y="1664494"/>
                  </a:lnTo>
                  <a:lnTo>
                    <a:pt x="1478756" y="1657350"/>
                  </a:lnTo>
                  <a:lnTo>
                    <a:pt x="1147763" y="1645444"/>
                  </a:lnTo>
                  <a:lnTo>
                    <a:pt x="826294" y="1635919"/>
                  </a:lnTo>
                  <a:lnTo>
                    <a:pt x="569119" y="1626394"/>
                  </a:lnTo>
                  <a:lnTo>
                    <a:pt x="330994" y="1619250"/>
                  </a:lnTo>
                  <a:lnTo>
                    <a:pt x="202406" y="1614487"/>
                  </a:lnTo>
                  <a:lnTo>
                    <a:pt x="126206" y="1609725"/>
                  </a:lnTo>
                  <a:lnTo>
                    <a:pt x="88106" y="1602581"/>
                  </a:lnTo>
                  <a:lnTo>
                    <a:pt x="54769" y="1590675"/>
                  </a:lnTo>
                  <a:lnTo>
                    <a:pt x="30956" y="1576387"/>
                  </a:lnTo>
                  <a:lnTo>
                    <a:pt x="21431" y="1566862"/>
                  </a:lnTo>
                  <a:lnTo>
                    <a:pt x="9525" y="1547812"/>
                  </a:lnTo>
                  <a:lnTo>
                    <a:pt x="2381" y="1528762"/>
                  </a:lnTo>
                  <a:lnTo>
                    <a:pt x="0" y="1512094"/>
                  </a:lnTo>
                  <a:lnTo>
                    <a:pt x="0" y="1493044"/>
                  </a:lnTo>
                  <a:lnTo>
                    <a:pt x="2381" y="1471612"/>
                  </a:lnTo>
                  <a:lnTo>
                    <a:pt x="9525" y="1450181"/>
                  </a:lnTo>
                  <a:lnTo>
                    <a:pt x="26194" y="1426369"/>
                  </a:lnTo>
                  <a:lnTo>
                    <a:pt x="45244" y="1412081"/>
                  </a:lnTo>
                  <a:lnTo>
                    <a:pt x="71438" y="1400175"/>
                  </a:lnTo>
                  <a:lnTo>
                    <a:pt x="107156" y="1390650"/>
                  </a:lnTo>
                  <a:lnTo>
                    <a:pt x="283369" y="1393031"/>
                  </a:lnTo>
                  <a:lnTo>
                    <a:pt x="447675" y="1400175"/>
                  </a:lnTo>
                  <a:lnTo>
                    <a:pt x="652463" y="1409700"/>
                  </a:lnTo>
                  <a:lnTo>
                    <a:pt x="714375" y="1412081"/>
                  </a:lnTo>
                  <a:lnTo>
                    <a:pt x="909638" y="1412081"/>
                  </a:lnTo>
                  <a:lnTo>
                    <a:pt x="1154906" y="1412081"/>
                  </a:lnTo>
                  <a:lnTo>
                    <a:pt x="1276350" y="1412081"/>
                  </a:lnTo>
                  <a:lnTo>
                    <a:pt x="1469231" y="1412081"/>
                  </a:lnTo>
                  <a:lnTo>
                    <a:pt x="1681163" y="1412081"/>
                  </a:lnTo>
                  <a:lnTo>
                    <a:pt x="1745456" y="1412081"/>
                  </a:lnTo>
                  <a:lnTo>
                    <a:pt x="1766888" y="1407319"/>
                  </a:lnTo>
                  <a:lnTo>
                    <a:pt x="1783556" y="1393031"/>
                  </a:lnTo>
                  <a:lnTo>
                    <a:pt x="1795463" y="1373981"/>
                  </a:lnTo>
                  <a:lnTo>
                    <a:pt x="1802606" y="1350169"/>
                  </a:lnTo>
                  <a:lnTo>
                    <a:pt x="1807369" y="1323975"/>
                  </a:lnTo>
                  <a:lnTo>
                    <a:pt x="1807369" y="1281112"/>
                  </a:lnTo>
                  <a:lnTo>
                    <a:pt x="1790700" y="1097756"/>
                  </a:lnTo>
                  <a:lnTo>
                    <a:pt x="1769269" y="864394"/>
                  </a:lnTo>
                  <a:lnTo>
                    <a:pt x="1733550" y="545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4">
              <a:extLst>
                <a:ext uri="{FF2B5EF4-FFF2-40B4-BE49-F238E27FC236}">
                  <a16:creationId xmlns:a16="http://schemas.microsoft.com/office/drawing/2014/main" id="{C75A2BB9-BD86-43FD-8045-31FF858C4EA7}"/>
                </a:ext>
              </a:extLst>
            </p:cNvPr>
            <p:cNvSpPr/>
            <p:nvPr/>
          </p:nvSpPr>
          <p:spPr>
            <a:xfrm>
              <a:off x="5078413" y="3667125"/>
              <a:ext cx="1438275" cy="328613"/>
            </a:xfrm>
            <a:custGeom>
              <a:avLst/>
              <a:gdLst>
                <a:gd name="connsiteX0" fmla="*/ 1235869 w 1438275"/>
                <a:gd name="connsiteY0" fmla="*/ 16669 h 328613"/>
                <a:gd name="connsiteX1" fmla="*/ 1095375 w 1438275"/>
                <a:gd name="connsiteY1" fmla="*/ 30956 h 328613"/>
                <a:gd name="connsiteX2" fmla="*/ 942975 w 1438275"/>
                <a:gd name="connsiteY2" fmla="*/ 45244 h 328613"/>
                <a:gd name="connsiteX3" fmla="*/ 747713 w 1438275"/>
                <a:gd name="connsiteY3" fmla="*/ 64294 h 328613"/>
                <a:gd name="connsiteX4" fmla="*/ 592932 w 1438275"/>
                <a:gd name="connsiteY4" fmla="*/ 80963 h 328613"/>
                <a:gd name="connsiteX5" fmla="*/ 454819 w 1438275"/>
                <a:gd name="connsiteY5" fmla="*/ 95250 h 328613"/>
                <a:gd name="connsiteX6" fmla="*/ 283369 w 1438275"/>
                <a:gd name="connsiteY6" fmla="*/ 114300 h 328613"/>
                <a:gd name="connsiteX7" fmla="*/ 121444 w 1438275"/>
                <a:gd name="connsiteY7" fmla="*/ 130969 h 328613"/>
                <a:gd name="connsiteX8" fmla="*/ 0 w 1438275"/>
                <a:gd name="connsiteY8" fmla="*/ 142875 h 328613"/>
                <a:gd name="connsiteX9" fmla="*/ 11907 w 1438275"/>
                <a:gd name="connsiteY9" fmla="*/ 328613 h 328613"/>
                <a:gd name="connsiteX10" fmla="*/ 114300 w 1438275"/>
                <a:gd name="connsiteY10" fmla="*/ 302419 h 328613"/>
                <a:gd name="connsiteX11" fmla="*/ 195263 w 1438275"/>
                <a:gd name="connsiteY11" fmla="*/ 283369 h 328613"/>
                <a:gd name="connsiteX12" fmla="*/ 283369 w 1438275"/>
                <a:gd name="connsiteY12" fmla="*/ 264319 h 328613"/>
                <a:gd name="connsiteX13" fmla="*/ 350044 w 1438275"/>
                <a:gd name="connsiteY13" fmla="*/ 250031 h 328613"/>
                <a:gd name="connsiteX14" fmla="*/ 452438 w 1438275"/>
                <a:gd name="connsiteY14" fmla="*/ 233363 h 328613"/>
                <a:gd name="connsiteX15" fmla="*/ 559594 w 1438275"/>
                <a:gd name="connsiteY15" fmla="*/ 219075 h 328613"/>
                <a:gd name="connsiteX16" fmla="*/ 681038 w 1438275"/>
                <a:gd name="connsiteY16" fmla="*/ 209550 h 328613"/>
                <a:gd name="connsiteX17" fmla="*/ 814388 w 1438275"/>
                <a:gd name="connsiteY17" fmla="*/ 200025 h 328613"/>
                <a:gd name="connsiteX18" fmla="*/ 926307 w 1438275"/>
                <a:gd name="connsiteY18" fmla="*/ 192881 h 328613"/>
                <a:gd name="connsiteX19" fmla="*/ 1021557 w 1438275"/>
                <a:gd name="connsiteY19" fmla="*/ 188119 h 328613"/>
                <a:gd name="connsiteX20" fmla="*/ 1131094 w 1438275"/>
                <a:gd name="connsiteY20" fmla="*/ 183356 h 328613"/>
                <a:gd name="connsiteX21" fmla="*/ 1269207 w 1438275"/>
                <a:gd name="connsiteY21" fmla="*/ 183356 h 328613"/>
                <a:gd name="connsiteX22" fmla="*/ 1409700 w 1438275"/>
                <a:gd name="connsiteY22" fmla="*/ 185738 h 328613"/>
                <a:gd name="connsiteX23" fmla="*/ 1438275 w 1438275"/>
                <a:gd name="connsiteY23" fmla="*/ 183356 h 328613"/>
                <a:gd name="connsiteX24" fmla="*/ 1433513 w 1438275"/>
                <a:gd name="connsiteY24" fmla="*/ 0 h 328613"/>
                <a:gd name="connsiteX25" fmla="*/ 1235869 w 1438275"/>
                <a:gd name="connsiteY25" fmla="*/ 1666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8275" h="328613">
                  <a:moveTo>
                    <a:pt x="1235869" y="16669"/>
                  </a:moveTo>
                  <a:lnTo>
                    <a:pt x="1095375" y="30956"/>
                  </a:lnTo>
                  <a:lnTo>
                    <a:pt x="942975" y="45244"/>
                  </a:lnTo>
                  <a:lnTo>
                    <a:pt x="747713" y="64294"/>
                  </a:lnTo>
                  <a:lnTo>
                    <a:pt x="592932" y="80963"/>
                  </a:lnTo>
                  <a:lnTo>
                    <a:pt x="454819" y="95250"/>
                  </a:lnTo>
                  <a:lnTo>
                    <a:pt x="283369" y="114300"/>
                  </a:lnTo>
                  <a:lnTo>
                    <a:pt x="121444" y="130969"/>
                  </a:lnTo>
                  <a:lnTo>
                    <a:pt x="0" y="142875"/>
                  </a:lnTo>
                  <a:lnTo>
                    <a:pt x="11907" y="328613"/>
                  </a:lnTo>
                  <a:lnTo>
                    <a:pt x="114300" y="302419"/>
                  </a:lnTo>
                  <a:lnTo>
                    <a:pt x="195263" y="283369"/>
                  </a:lnTo>
                  <a:lnTo>
                    <a:pt x="283369" y="264319"/>
                  </a:lnTo>
                  <a:lnTo>
                    <a:pt x="350044" y="250031"/>
                  </a:lnTo>
                  <a:lnTo>
                    <a:pt x="452438" y="233363"/>
                  </a:lnTo>
                  <a:lnTo>
                    <a:pt x="559594" y="219075"/>
                  </a:lnTo>
                  <a:lnTo>
                    <a:pt x="681038" y="209550"/>
                  </a:lnTo>
                  <a:lnTo>
                    <a:pt x="814388" y="200025"/>
                  </a:lnTo>
                  <a:lnTo>
                    <a:pt x="926307" y="192881"/>
                  </a:lnTo>
                  <a:lnTo>
                    <a:pt x="1021557" y="188119"/>
                  </a:lnTo>
                  <a:lnTo>
                    <a:pt x="1131094" y="183356"/>
                  </a:lnTo>
                  <a:lnTo>
                    <a:pt x="1269207" y="183356"/>
                  </a:lnTo>
                  <a:lnTo>
                    <a:pt x="1409700" y="185738"/>
                  </a:lnTo>
                  <a:lnTo>
                    <a:pt x="1438275" y="183356"/>
                  </a:lnTo>
                  <a:lnTo>
                    <a:pt x="1433513" y="0"/>
                  </a:lnTo>
                  <a:lnTo>
                    <a:pt x="1235869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5">
              <a:extLst>
                <a:ext uri="{FF2B5EF4-FFF2-40B4-BE49-F238E27FC236}">
                  <a16:creationId xmlns:a16="http://schemas.microsoft.com/office/drawing/2014/main" id="{73D264F8-99F3-44D0-B804-51EFE3D16ADE}"/>
                </a:ext>
              </a:extLst>
            </p:cNvPr>
            <p:cNvSpPr/>
            <p:nvPr/>
          </p:nvSpPr>
          <p:spPr>
            <a:xfrm>
              <a:off x="5078413" y="4248150"/>
              <a:ext cx="1435100" cy="304800"/>
            </a:xfrm>
            <a:custGeom>
              <a:avLst/>
              <a:gdLst>
                <a:gd name="connsiteX0" fmla="*/ 902494 w 1433513"/>
                <a:gd name="connsiteY0" fmla="*/ 16669 h 304800"/>
                <a:gd name="connsiteX1" fmla="*/ 747713 w 1433513"/>
                <a:gd name="connsiteY1" fmla="*/ 28575 h 304800"/>
                <a:gd name="connsiteX2" fmla="*/ 647700 w 1433513"/>
                <a:gd name="connsiteY2" fmla="*/ 35719 h 304800"/>
                <a:gd name="connsiteX3" fmla="*/ 535782 w 1433513"/>
                <a:gd name="connsiteY3" fmla="*/ 47625 h 304800"/>
                <a:gd name="connsiteX4" fmla="*/ 381000 w 1433513"/>
                <a:gd name="connsiteY4" fmla="*/ 66675 h 304800"/>
                <a:gd name="connsiteX5" fmla="*/ 257175 w 1433513"/>
                <a:gd name="connsiteY5" fmla="*/ 83344 h 304800"/>
                <a:gd name="connsiteX6" fmla="*/ 128588 w 1433513"/>
                <a:gd name="connsiteY6" fmla="*/ 104775 h 304800"/>
                <a:gd name="connsiteX7" fmla="*/ 0 w 1433513"/>
                <a:gd name="connsiteY7" fmla="*/ 126206 h 304800"/>
                <a:gd name="connsiteX8" fmla="*/ 35719 w 1433513"/>
                <a:gd name="connsiteY8" fmla="*/ 304800 h 304800"/>
                <a:gd name="connsiteX9" fmla="*/ 138113 w 1433513"/>
                <a:gd name="connsiteY9" fmla="*/ 278606 h 304800"/>
                <a:gd name="connsiteX10" fmla="*/ 245269 w 1433513"/>
                <a:gd name="connsiteY10" fmla="*/ 254794 h 304800"/>
                <a:gd name="connsiteX11" fmla="*/ 340519 w 1433513"/>
                <a:gd name="connsiteY11" fmla="*/ 235744 h 304800"/>
                <a:gd name="connsiteX12" fmla="*/ 445294 w 1433513"/>
                <a:gd name="connsiteY12" fmla="*/ 216694 h 304800"/>
                <a:gd name="connsiteX13" fmla="*/ 578644 w 1433513"/>
                <a:gd name="connsiteY13" fmla="*/ 197644 h 304800"/>
                <a:gd name="connsiteX14" fmla="*/ 673894 w 1433513"/>
                <a:gd name="connsiteY14" fmla="*/ 188119 h 304800"/>
                <a:gd name="connsiteX15" fmla="*/ 802482 w 1433513"/>
                <a:gd name="connsiteY15" fmla="*/ 178594 h 304800"/>
                <a:gd name="connsiteX16" fmla="*/ 952500 w 1433513"/>
                <a:gd name="connsiteY16" fmla="*/ 169069 h 304800"/>
                <a:gd name="connsiteX17" fmla="*/ 1121569 w 1433513"/>
                <a:gd name="connsiteY17" fmla="*/ 164306 h 304800"/>
                <a:gd name="connsiteX18" fmla="*/ 1259682 w 1433513"/>
                <a:gd name="connsiteY18" fmla="*/ 159544 h 304800"/>
                <a:gd name="connsiteX19" fmla="*/ 1433513 w 1433513"/>
                <a:gd name="connsiteY19" fmla="*/ 159544 h 304800"/>
                <a:gd name="connsiteX20" fmla="*/ 1428750 w 1433513"/>
                <a:gd name="connsiteY20" fmla="*/ 0 h 304800"/>
                <a:gd name="connsiteX21" fmla="*/ 1283494 w 1433513"/>
                <a:gd name="connsiteY21" fmla="*/ 4763 h 304800"/>
                <a:gd name="connsiteX22" fmla="*/ 1154907 w 1433513"/>
                <a:gd name="connsiteY22" fmla="*/ 7144 h 304800"/>
                <a:gd name="connsiteX23" fmla="*/ 1042988 w 1433513"/>
                <a:gd name="connsiteY23" fmla="*/ 9525 h 304800"/>
                <a:gd name="connsiteX24" fmla="*/ 902494 w 1433513"/>
                <a:gd name="connsiteY24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3513" h="304800">
                  <a:moveTo>
                    <a:pt x="902494" y="16669"/>
                  </a:moveTo>
                  <a:lnTo>
                    <a:pt x="747713" y="28575"/>
                  </a:lnTo>
                  <a:lnTo>
                    <a:pt x="647700" y="35719"/>
                  </a:lnTo>
                  <a:lnTo>
                    <a:pt x="535782" y="47625"/>
                  </a:lnTo>
                  <a:lnTo>
                    <a:pt x="381000" y="66675"/>
                  </a:lnTo>
                  <a:lnTo>
                    <a:pt x="257175" y="83344"/>
                  </a:lnTo>
                  <a:lnTo>
                    <a:pt x="128588" y="104775"/>
                  </a:lnTo>
                  <a:lnTo>
                    <a:pt x="0" y="126206"/>
                  </a:lnTo>
                  <a:lnTo>
                    <a:pt x="35719" y="304800"/>
                  </a:lnTo>
                  <a:lnTo>
                    <a:pt x="138113" y="278606"/>
                  </a:lnTo>
                  <a:lnTo>
                    <a:pt x="245269" y="254794"/>
                  </a:lnTo>
                  <a:lnTo>
                    <a:pt x="340519" y="235744"/>
                  </a:lnTo>
                  <a:lnTo>
                    <a:pt x="445294" y="216694"/>
                  </a:lnTo>
                  <a:lnTo>
                    <a:pt x="578644" y="197644"/>
                  </a:lnTo>
                  <a:lnTo>
                    <a:pt x="673894" y="188119"/>
                  </a:lnTo>
                  <a:lnTo>
                    <a:pt x="802482" y="178594"/>
                  </a:lnTo>
                  <a:lnTo>
                    <a:pt x="952500" y="169069"/>
                  </a:lnTo>
                  <a:lnTo>
                    <a:pt x="1121569" y="164306"/>
                  </a:lnTo>
                  <a:lnTo>
                    <a:pt x="1259682" y="159544"/>
                  </a:lnTo>
                  <a:lnTo>
                    <a:pt x="1433513" y="159544"/>
                  </a:lnTo>
                  <a:lnTo>
                    <a:pt x="1428750" y="0"/>
                  </a:lnTo>
                  <a:lnTo>
                    <a:pt x="1283494" y="4763"/>
                  </a:lnTo>
                  <a:lnTo>
                    <a:pt x="1154907" y="7144"/>
                  </a:lnTo>
                  <a:lnTo>
                    <a:pt x="1042988" y="9525"/>
                  </a:lnTo>
                  <a:lnTo>
                    <a:pt x="902494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6">
              <a:extLst>
                <a:ext uri="{FF2B5EF4-FFF2-40B4-BE49-F238E27FC236}">
                  <a16:creationId xmlns:a16="http://schemas.microsoft.com/office/drawing/2014/main" id="{58FA3F9C-FECB-4225-BACD-83804B216413}"/>
                </a:ext>
              </a:extLst>
            </p:cNvPr>
            <p:cNvSpPr/>
            <p:nvPr/>
          </p:nvSpPr>
          <p:spPr>
            <a:xfrm>
              <a:off x="5105400" y="4852988"/>
              <a:ext cx="1385888" cy="307975"/>
            </a:xfrm>
            <a:custGeom>
              <a:avLst/>
              <a:gdLst>
                <a:gd name="connsiteX0" fmla="*/ 764381 w 1385888"/>
                <a:gd name="connsiteY0" fmla="*/ 204787 h 307181"/>
                <a:gd name="connsiteX1" fmla="*/ 526256 w 1385888"/>
                <a:gd name="connsiteY1" fmla="*/ 230981 h 307181"/>
                <a:gd name="connsiteX2" fmla="*/ 323850 w 1385888"/>
                <a:gd name="connsiteY2" fmla="*/ 257175 h 307181"/>
                <a:gd name="connsiteX3" fmla="*/ 138113 w 1385888"/>
                <a:gd name="connsiteY3" fmla="*/ 283368 h 307181"/>
                <a:gd name="connsiteX4" fmla="*/ 4763 w 1385888"/>
                <a:gd name="connsiteY4" fmla="*/ 307181 h 307181"/>
                <a:gd name="connsiteX5" fmla="*/ 0 w 1385888"/>
                <a:gd name="connsiteY5" fmla="*/ 145256 h 307181"/>
                <a:gd name="connsiteX6" fmla="*/ 185738 w 1385888"/>
                <a:gd name="connsiteY6" fmla="*/ 114300 h 307181"/>
                <a:gd name="connsiteX7" fmla="*/ 314325 w 1385888"/>
                <a:gd name="connsiteY7" fmla="*/ 95250 h 307181"/>
                <a:gd name="connsiteX8" fmla="*/ 466725 w 1385888"/>
                <a:gd name="connsiteY8" fmla="*/ 73818 h 307181"/>
                <a:gd name="connsiteX9" fmla="*/ 578644 w 1385888"/>
                <a:gd name="connsiteY9" fmla="*/ 59531 h 307181"/>
                <a:gd name="connsiteX10" fmla="*/ 700088 w 1385888"/>
                <a:gd name="connsiteY10" fmla="*/ 45243 h 307181"/>
                <a:gd name="connsiteX11" fmla="*/ 847725 w 1385888"/>
                <a:gd name="connsiteY11" fmla="*/ 30956 h 307181"/>
                <a:gd name="connsiteX12" fmla="*/ 988219 w 1385888"/>
                <a:gd name="connsiteY12" fmla="*/ 19050 h 307181"/>
                <a:gd name="connsiteX13" fmla="*/ 1150144 w 1385888"/>
                <a:gd name="connsiteY13" fmla="*/ 7143 h 307181"/>
                <a:gd name="connsiteX14" fmla="*/ 1295400 w 1385888"/>
                <a:gd name="connsiteY14" fmla="*/ 0 h 307181"/>
                <a:gd name="connsiteX15" fmla="*/ 1385888 w 1385888"/>
                <a:gd name="connsiteY15" fmla="*/ 0 h 307181"/>
                <a:gd name="connsiteX16" fmla="*/ 1385888 w 1385888"/>
                <a:gd name="connsiteY16" fmla="*/ 150018 h 307181"/>
                <a:gd name="connsiteX17" fmla="*/ 1247775 w 1385888"/>
                <a:gd name="connsiteY17" fmla="*/ 161925 h 307181"/>
                <a:gd name="connsiteX18" fmla="*/ 1121569 w 1385888"/>
                <a:gd name="connsiteY18" fmla="*/ 171450 h 307181"/>
                <a:gd name="connsiteX19" fmla="*/ 931069 w 1385888"/>
                <a:gd name="connsiteY19" fmla="*/ 190500 h 307181"/>
                <a:gd name="connsiteX20" fmla="*/ 764381 w 1385888"/>
                <a:gd name="connsiteY20" fmla="*/ 204787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5888" h="307181">
                  <a:moveTo>
                    <a:pt x="764381" y="204787"/>
                  </a:moveTo>
                  <a:lnTo>
                    <a:pt x="526256" y="230981"/>
                  </a:lnTo>
                  <a:lnTo>
                    <a:pt x="323850" y="257175"/>
                  </a:lnTo>
                  <a:lnTo>
                    <a:pt x="138113" y="283368"/>
                  </a:lnTo>
                  <a:lnTo>
                    <a:pt x="4763" y="307181"/>
                  </a:lnTo>
                  <a:lnTo>
                    <a:pt x="0" y="145256"/>
                  </a:lnTo>
                  <a:lnTo>
                    <a:pt x="185738" y="114300"/>
                  </a:lnTo>
                  <a:lnTo>
                    <a:pt x="314325" y="95250"/>
                  </a:lnTo>
                  <a:lnTo>
                    <a:pt x="466725" y="73818"/>
                  </a:lnTo>
                  <a:lnTo>
                    <a:pt x="578644" y="59531"/>
                  </a:lnTo>
                  <a:cubicBezTo>
                    <a:pt x="619114" y="54674"/>
                    <a:pt x="659327" y="45243"/>
                    <a:pt x="700088" y="45243"/>
                  </a:cubicBezTo>
                  <a:lnTo>
                    <a:pt x="847725" y="30956"/>
                  </a:lnTo>
                  <a:lnTo>
                    <a:pt x="988219" y="19050"/>
                  </a:lnTo>
                  <a:lnTo>
                    <a:pt x="1150144" y="7143"/>
                  </a:lnTo>
                  <a:lnTo>
                    <a:pt x="1295400" y="0"/>
                  </a:lnTo>
                  <a:lnTo>
                    <a:pt x="1385888" y="0"/>
                  </a:lnTo>
                  <a:lnTo>
                    <a:pt x="1385888" y="150018"/>
                  </a:lnTo>
                  <a:lnTo>
                    <a:pt x="1247775" y="161925"/>
                  </a:lnTo>
                  <a:lnTo>
                    <a:pt x="1121569" y="171450"/>
                  </a:lnTo>
                  <a:lnTo>
                    <a:pt x="931069" y="190500"/>
                  </a:lnTo>
                  <a:lnTo>
                    <a:pt x="764381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7">
              <a:extLst>
                <a:ext uri="{FF2B5EF4-FFF2-40B4-BE49-F238E27FC236}">
                  <a16:creationId xmlns:a16="http://schemas.microsoft.com/office/drawing/2014/main" id="{C5B4D7D3-9AA9-4840-9C97-6AE2637029A9}"/>
                </a:ext>
              </a:extLst>
            </p:cNvPr>
            <p:cNvSpPr/>
            <p:nvPr/>
          </p:nvSpPr>
          <p:spPr>
            <a:xfrm>
              <a:off x="4014788" y="3711575"/>
              <a:ext cx="3205162" cy="2347913"/>
            </a:xfrm>
            <a:custGeom>
              <a:avLst/>
              <a:gdLst>
                <a:gd name="connsiteX0" fmla="*/ 363377 w 3204867"/>
                <a:gd name="connsiteY0" fmla="*/ 968013 h 2347060"/>
                <a:gd name="connsiteX1" fmla="*/ 366355 w 3204867"/>
                <a:gd name="connsiteY1" fmla="*/ 804196 h 2347060"/>
                <a:gd name="connsiteX2" fmla="*/ 366355 w 3204867"/>
                <a:gd name="connsiteY2" fmla="*/ 688034 h 2347060"/>
                <a:gd name="connsiteX3" fmla="*/ 369334 w 3204867"/>
                <a:gd name="connsiteY3" fmla="*/ 589744 h 2347060"/>
                <a:gd name="connsiteX4" fmla="*/ 369334 w 3204867"/>
                <a:gd name="connsiteY4" fmla="*/ 554002 h 2347060"/>
                <a:gd name="connsiteX5" fmla="*/ 372312 w 3204867"/>
                <a:gd name="connsiteY5" fmla="*/ 509324 h 2347060"/>
                <a:gd name="connsiteX6" fmla="*/ 378269 w 3204867"/>
                <a:gd name="connsiteY6" fmla="*/ 467625 h 2347060"/>
                <a:gd name="connsiteX7" fmla="*/ 387205 w 3204867"/>
                <a:gd name="connsiteY7" fmla="*/ 416991 h 2347060"/>
                <a:gd name="connsiteX8" fmla="*/ 408054 w 3204867"/>
                <a:gd name="connsiteY8" fmla="*/ 351464 h 2347060"/>
                <a:gd name="connsiteX9" fmla="*/ 422947 w 3204867"/>
                <a:gd name="connsiteY9" fmla="*/ 324657 h 2347060"/>
                <a:gd name="connsiteX10" fmla="*/ 431882 w 3204867"/>
                <a:gd name="connsiteY10" fmla="*/ 300829 h 2347060"/>
                <a:gd name="connsiteX11" fmla="*/ 437839 w 3204867"/>
                <a:gd name="connsiteY11" fmla="*/ 279980 h 2347060"/>
                <a:gd name="connsiteX12" fmla="*/ 437839 w 3204867"/>
                <a:gd name="connsiteY12" fmla="*/ 265087 h 2347060"/>
                <a:gd name="connsiteX13" fmla="*/ 431882 w 3204867"/>
                <a:gd name="connsiteY13" fmla="*/ 241259 h 2347060"/>
                <a:gd name="connsiteX14" fmla="*/ 419968 w 3204867"/>
                <a:gd name="connsiteY14" fmla="*/ 211474 h 2347060"/>
                <a:gd name="connsiteX15" fmla="*/ 399119 w 3204867"/>
                <a:gd name="connsiteY15" fmla="*/ 184668 h 2347060"/>
                <a:gd name="connsiteX16" fmla="*/ 372312 w 3204867"/>
                <a:gd name="connsiteY16" fmla="*/ 154883 h 2347060"/>
                <a:gd name="connsiteX17" fmla="*/ 342527 w 3204867"/>
                <a:gd name="connsiteY17" fmla="*/ 128076 h 2347060"/>
                <a:gd name="connsiteX18" fmla="*/ 318699 w 3204867"/>
                <a:gd name="connsiteY18" fmla="*/ 107227 h 2347060"/>
                <a:gd name="connsiteX19" fmla="*/ 291893 w 3204867"/>
                <a:gd name="connsiteY19" fmla="*/ 92334 h 2347060"/>
                <a:gd name="connsiteX20" fmla="*/ 256151 w 3204867"/>
                <a:gd name="connsiteY20" fmla="*/ 71484 h 2347060"/>
                <a:gd name="connsiteX21" fmla="*/ 220409 w 3204867"/>
                <a:gd name="connsiteY21" fmla="*/ 53613 h 2347060"/>
                <a:gd name="connsiteX22" fmla="*/ 157860 w 3204867"/>
                <a:gd name="connsiteY22" fmla="*/ 29785 h 2347060"/>
                <a:gd name="connsiteX23" fmla="*/ 89355 w 3204867"/>
                <a:gd name="connsiteY23" fmla="*/ 11914 h 2347060"/>
                <a:gd name="connsiteX24" fmla="*/ 47656 w 3204867"/>
                <a:gd name="connsiteY24" fmla="*/ 2979 h 2347060"/>
                <a:gd name="connsiteX25" fmla="*/ 29785 w 3204867"/>
                <a:gd name="connsiteY25" fmla="*/ 0 h 2347060"/>
                <a:gd name="connsiteX26" fmla="*/ 8935 w 3204867"/>
                <a:gd name="connsiteY26" fmla="*/ 0 h 2347060"/>
                <a:gd name="connsiteX27" fmla="*/ 0 w 3204867"/>
                <a:gd name="connsiteY27" fmla="*/ 5957 h 2347060"/>
                <a:gd name="connsiteX28" fmla="*/ 0 w 3204867"/>
                <a:gd name="connsiteY28" fmla="*/ 17871 h 2347060"/>
                <a:gd name="connsiteX29" fmla="*/ 0 w 3204867"/>
                <a:gd name="connsiteY29" fmla="*/ 26807 h 2347060"/>
                <a:gd name="connsiteX30" fmla="*/ 14892 w 3204867"/>
                <a:gd name="connsiteY30" fmla="*/ 47656 h 2347060"/>
                <a:gd name="connsiteX31" fmla="*/ 41699 w 3204867"/>
                <a:gd name="connsiteY31" fmla="*/ 71484 h 2347060"/>
                <a:gd name="connsiteX32" fmla="*/ 65527 w 3204867"/>
                <a:gd name="connsiteY32" fmla="*/ 95312 h 2347060"/>
                <a:gd name="connsiteX33" fmla="*/ 89355 w 3204867"/>
                <a:gd name="connsiteY33" fmla="*/ 125098 h 2347060"/>
                <a:gd name="connsiteX34" fmla="*/ 113183 w 3204867"/>
                <a:gd name="connsiteY34" fmla="*/ 160840 h 2347060"/>
                <a:gd name="connsiteX35" fmla="*/ 122118 w 3204867"/>
                <a:gd name="connsiteY35" fmla="*/ 181689 h 2347060"/>
                <a:gd name="connsiteX36" fmla="*/ 131054 w 3204867"/>
                <a:gd name="connsiteY36" fmla="*/ 205517 h 2347060"/>
                <a:gd name="connsiteX37" fmla="*/ 142968 w 3204867"/>
                <a:gd name="connsiteY37" fmla="*/ 235302 h 2347060"/>
                <a:gd name="connsiteX38" fmla="*/ 151903 w 3204867"/>
                <a:gd name="connsiteY38" fmla="*/ 274023 h 2347060"/>
                <a:gd name="connsiteX39" fmla="*/ 163817 w 3204867"/>
                <a:gd name="connsiteY39" fmla="*/ 339550 h 2347060"/>
                <a:gd name="connsiteX40" fmla="*/ 166796 w 3204867"/>
                <a:gd name="connsiteY40" fmla="*/ 405077 h 2347060"/>
                <a:gd name="connsiteX41" fmla="*/ 163817 w 3204867"/>
                <a:gd name="connsiteY41" fmla="*/ 568894 h 2347060"/>
                <a:gd name="connsiteX42" fmla="*/ 148925 w 3204867"/>
                <a:gd name="connsiteY42" fmla="*/ 944185 h 2347060"/>
                <a:gd name="connsiteX43" fmla="*/ 131054 w 3204867"/>
                <a:gd name="connsiteY43" fmla="*/ 1474359 h 2347060"/>
                <a:gd name="connsiteX44" fmla="*/ 122118 w 3204867"/>
                <a:gd name="connsiteY44" fmla="*/ 1700725 h 2347060"/>
                <a:gd name="connsiteX45" fmla="*/ 98290 w 3204867"/>
                <a:gd name="connsiteY45" fmla="*/ 1787101 h 2347060"/>
                <a:gd name="connsiteX46" fmla="*/ 59570 w 3204867"/>
                <a:gd name="connsiteY46" fmla="*/ 1918155 h 2347060"/>
                <a:gd name="connsiteX47" fmla="*/ 59570 w 3204867"/>
                <a:gd name="connsiteY47" fmla="*/ 1936027 h 2347060"/>
                <a:gd name="connsiteX48" fmla="*/ 80419 w 3204867"/>
                <a:gd name="connsiteY48" fmla="*/ 2010489 h 2347060"/>
                <a:gd name="connsiteX49" fmla="*/ 113183 w 3204867"/>
                <a:gd name="connsiteY49" fmla="*/ 2099844 h 2347060"/>
                <a:gd name="connsiteX50" fmla="*/ 163817 w 3204867"/>
                <a:gd name="connsiteY50" fmla="*/ 2227920 h 2347060"/>
                <a:gd name="connsiteX51" fmla="*/ 196581 w 3204867"/>
                <a:gd name="connsiteY51" fmla="*/ 2293447 h 2347060"/>
                <a:gd name="connsiteX52" fmla="*/ 217430 w 3204867"/>
                <a:gd name="connsiteY52" fmla="*/ 2326210 h 2347060"/>
                <a:gd name="connsiteX53" fmla="*/ 229344 w 3204867"/>
                <a:gd name="connsiteY53" fmla="*/ 2338124 h 2347060"/>
                <a:gd name="connsiteX54" fmla="*/ 244237 w 3204867"/>
                <a:gd name="connsiteY54" fmla="*/ 2347060 h 2347060"/>
                <a:gd name="connsiteX55" fmla="*/ 265086 w 3204867"/>
                <a:gd name="connsiteY55" fmla="*/ 2344081 h 2347060"/>
                <a:gd name="connsiteX56" fmla="*/ 288914 w 3204867"/>
                <a:gd name="connsiteY56" fmla="*/ 2335146 h 2347060"/>
                <a:gd name="connsiteX57" fmla="*/ 312742 w 3204867"/>
                <a:gd name="connsiteY57" fmla="*/ 2314296 h 2347060"/>
                <a:gd name="connsiteX58" fmla="*/ 336570 w 3204867"/>
                <a:gd name="connsiteY58" fmla="*/ 2287490 h 2347060"/>
                <a:gd name="connsiteX59" fmla="*/ 381248 w 3204867"/>
                <a:gd name="connsiteY59" fmla="*/ 2233877 h 2347060"/>
                <a:gd name="connsiteX60" fmla="*/ 408054 w 3204867"/>
                <a:gd name="connsiteY60" fmla="*/ 2201113 h 2347060"/>
                <a:gd name="connsiteX61" fmla="*/ 414011 w 3204867"/>
                <a:gd name="connsiteY61" fmla="*/ 2195156 h 2347060"/>
                <a:gd name="connsiteX62" fmla="*/ 461667 w 3204867"/>
                <a:gd name="connsiteY62" fmla="*/ 2180264 h 2347060"/>
                <a:gd name="connsiteX63" fmla="*/ 649313 w 3204867"/>
                <a:gd name="connsiteY63" fmla="*/ 2144522 h 2347060"/>
                <a:gd name="connsiteX64" fmla="*/ 860787 w 3204867"/>
                <a:gd name="connsiteY64" fmla="*/ 2114737 h 2347060"/>
                <a:gd name="connsiteX65" fmla="*/ 1137787 w 3204867"/>
                <a:gd name="connsiteY65" fmla="*/ 2084952 h 2347060"/>
                <a:gd name="connsiteX66" fmla="*/ 1477336 w 3204867"/>
                <a:gd name="connsiteY66" fmla="*/ 2061124 h 2347060"/>
                <a:gd name="connsiteX67" fmla="*/ 1804972 w 3204867"/>
                <a:gd name="connsiteY67" fmla="*/ 2040274 h 2347060"/>
                <a:gd name="connsiteX68" fmla="*/ 1930069 w 3204867"/>
                <a:gd name="connsiteY68" fmla="*/ 2031339 h 2347060"/>
                <a:gd name="connsiteX69" fmla="*/ 2102822 w 3204867"/>
                <a:gd name="connsiteY69" fmla="*/ 2025382 h 2347060"/>
                <a:gd name="connsiteX70" fmla="*/ 2248768 w 3204867"/>
                <a:gd name="connsiteY70" fmla="*/ 2019425 h 2347060"/>
                <a:gd name="connsiteX71" fmla="*/ 2385779 w 3204867"/>
                <a:gd name="connsiteY71" fmla="*/ 2019425 h 2347060"/>
                <a:gd name="connsiteX72" fmla="*/ 2516833 w 3204867"/>
                <a:gd name="connsiteY72" fmla="*/ 2019425 h 2347060"/>
                <a:gd name="connsiteX73" fmla="*/ 2630017 w 3204867"/>
                <a:gd name="connsiteY73" fmla="*/ 2019425 h 2347060"/>
                <a:gd name="connsiteX74" fmla="*/ 2752135 w 3204867"/>
                <a:gd name="connsiteY74" fmla="*/ 2022403 h 2347060"/>
                <a:gd name="connsiteX75" fmla="*/ 2865318 w 3204867"/>
                <a:gd name="connsiteY75" fmla="*/ 2025382 h 2347060"/>
                <a:gd name="connsiteX76" fmla="*/ 3002329 w 3204867"/>
                <a:gd name="connsiteY76" fmla="*/ 2034317 h 2347060"/>
                <a:gd name="connsiteX77" fmla="*/ 3052964 w 3204867"/>
                <a:gd name="connsiteY77" fmla="*/ 2037296 h 2347060"/>
                <a:gd name="connsiteX78" fmla="*/ 3070835 w 3204867"/>
                <a:gd name="connsiteY78" fmla="*/ 2040274 h 2347060"/>
                <a:gd name="connsiteX79" fmla="*/ 3103598 w 3204867"/>
                <a:gd name="connsiteY79" fmla="*/ 2046231 h 2347060"/>
                <a:gd name="connsiteX80" fmla="*/ 3136362 w 3204867"/>
                <a:gd name="connsiteY80" fmla="*/ 2049210 h 2347060"/>
                <a:gd name="connsiteX81" fmla="*/ 3163168 w 3204867"/>
                <a:gd name="connsiteY81" fmla="*/ 2043253 h 2347060"/>
                <a:gd name="connsiteX82" fmla="*/ 3181039 w 3204867"/>
                <a:gd name="connsiteY82" fmla="*/ 2034317 h 2347060"/>
                <a:gd name="connsiteX83" fmla="*/ 3192953 w 3204867"/>
                <a:gd name="connsiteY83" fmla="*/ 2022403 h 2347060"/>
                <a:gd name="connsiteX84" fmla="*/ 3201889 w 3204867"/>
                <a:gd name="connsiteY84" fmla="*/ 2001554 h 2347060"/>
                <a:gd name="connsiteX85" fmla="*/ 3204867 w 3204867"/>
                <a:gd name="connsiteY85" fmla="*/ 1980704 h 2347060"/>
                <a:gd name="connsiteX86" fmla="*/ 3204867 w 3204867"/>
                <a:gd name="connsiteY86" fmla="*/ 1959855 h 2347060"/>
                <a:gd name="connsiteX87" fmla="*/ 3192953 w 3204867"/>
                <a:gd name="connsiteY87" fmla="*/ 1933048 h 2347060"/>
                <a:gd name="connsiteX88" fmla="*/ 3175082 w 3204867"/>
                <a:gd name="connsiteY88" fmla="*/ 1909220 h 2347060"/>
                <a:gd name="connsiteX89" fmla="*/ 3157211 w 3204867"/>
                <a:gd name="connsiteY89" fmla="*/ 1894327 h 2347060"/>
                <a:gd name="connsiteX90" fmla="*/ 3127426 w 3204867"/>
                <a:gd name="connsiteY90" fmla="*/ 1876456 h 2347060"/>
                <a:gd name="connsiteX91" fmla="*/ 3076792 w 3204867"/>
                <a:gd name="connsiteY91" fmla="*/ 1852628 h 2347060"/>
                <a:gd name="connsiteX92" fmla="*/ 3008286 w 3204867"/>
                <a:gd name="connsiteY92" fmla="*/ 1822843 h 2347060"/>
                <a:gd name="connsiteX93" fmla="*/ 2927867 w 3204867"/>
                <a:gd name="connsiteY93" fmla="*/ 1796037 h 2347060"/>
                <a:gd name="connsiteX94" fmla="*/ 2844469 w 3204867"/>
                <a:gd name="connsiteY94" fmla="*/ 1769230 h 2347060"/>
                <a:gd name="connsiteX95" fmla="*/ 2755114 w 3204867"/>
                <a:gd name="connsiteY95" fmla="*/ 1745402 h 2347060"/>
                <a:gd name="connsiteX96" fmla="*/ 2722350 w 3204867"/>
                <a:gd name="connsiteY96" fmla="*/ 1742424 h 2347060"/>
                <a:gd name="connsiteX97" fmla="*/ 2689587 w 3204867"/>
                <a:gd name="connsiteY97" fmla="*/ 1745402 h 2347060"/>
                <a:gd name="connsiteX98" fmla="*/ 2656823 w 3204867"/>
                <a:gd name="connsiteY98" fmla="*/ 1754338 h 2347060"/>
                <a:gd name="connsiteX99" fmla="*/ 2582361 w 3204867"/>
                <a:gd name="connsiteY99" fmla="*/ 1781144 h 2347060"/>
                <a:gd name="connsiteX100" fmla="*/ 2516833 w 3204867"/>
                <a:gd name="connsiteY100" fmla="*/ 1810929 h 2347060"/>
                <a:gd name="connsiteX101" fmla="*/ 2341102 w 3204867"/>
                <a:gd name="connsiteY101" fmla="*/ 1828800 h 2347060"/>
                <a:gd name="connsiteX102" fmla="*/ 2070058 w 3204867"/>
                <a:gd name="connsiteY102" fmla="*/ 1849650 h 2347060"/>
                <a:gd name="connsiteX103" fmla="*/ 1790079 w 3204867"/>
                <a:gd name="connsiteY103" fmla="*/ 1873478 h 2347060"/>
                <a:gd name="connsiteX104" fmla="*/ 1426702 w 3204867"/>
                <a:gd name="connsiteY104" fmla="*/ 1903263 h 2347060"/>
                <a:gd name="connsiteX105" fmla="*/ 1027583 w 3204867"/>
                <a:gd name="connsiteY105" fmla="*/ 1936027 h 2347060"/>
                <a:gd name="connsiteX106" fmla="*/ 735690 w 3204867"/>
                <a:gd name="connsiteY106" fmla="*/ 1959855 h 2347060"/>
                <a:gd name="connsiteX107" fmla="*/ 393162 w 3204867"/>
                <a:gd name="connsiteY107" fmla="*/ 1989640 h 2347060"/>
                <a:gd name="connsiteX108" fmla="*/ 357420 w 3204867"/>
                <a:gd name="connsiteY108" fmla="*/ 1992618 h 2347060"/>
                <a:gd name="connsiteX109" fmla="*/ 345506 w 3204867"/>
                <a:gd name="connsiteY109" fmla="*/ 1983683 h 2347060"/>
                <a:gd name="connsiteX110" fmla="*/ 348484 w 3204867"/>
                <a:gd name="connsiteY110" fmla="*/ 1915177 h 2347060"/>
                <a:gd name="connsiteX111" fmla="*/ 354441 w 3204867"/>
                <a:gd name="connsiteY111" fmla="*/ 1691789 h 2347060"/>
                <a:gd name="connsiteX112" fmla="*/ 357420 w 3204867"/>
                <a:gd name="connsiteY112" fmla="*/ 1408832 h 2347060"/>
                <a:gd name="connsiteX113" fmla="*/ 363377 w 3204867"/>
                <a:gd name="connsiteY113" fmla="*/ 968013 h 234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204867" h="2347060">
                  <a:moveTo>
                    <a:pt x="363377" y="968013"/>
                  </a:moveTo>
                  <a:cubicBezTo>
                    <a:pt x="364370" y="913407"/>
                    <a:pt x="365362" y="858802"/>
                    <a:pt x="366355" y="804196"/>
                  </a:cubicBezTo>
                  <a:lnTo>
                    <a:pt x="366355" y="688034"/>
                  </a:lnTo>
                  <a:lnTo>
                    <a:pt x="369334" y="589744"/>
                  </a:lnTo>
                  <a:lnTo>
                    <a:pt x="369334" y="554002"/>
                  </a:lnTo>
                  <a:lnTo>
                    <a:pt x="372312" y="509324"/>
                  </a:lnTo>
                  <a:lnTo>
                    <a:pt x="378269" y="467625"/>
                  </a:lnTo>
                  <a:lnTo>
                    <a:pt x="387205" y="416991"/>
                  </a:lnTo>
                  <a:lnTo>
                    <a:pt x="408054" y="351464"/>
                  </a:lnTo>
                  <a:lnTo>
                    <a:pt x="422947" y="324657"/>
                  </a:lnTo>
                  <a:lnTo>
                    <a:pt x="431882" y="300829"/>
                  </a:lnTo>
                  <a:lnTo>
                    <a:pt x="437839" y="279980"/>
                  </a:lnTo>
                  <a:lnTo>
                    <a:pt x="437839" y="265087"/>
                  </a:lnTo>
                  <a:lnTo>
                    <a:pt x="431882" y="241259"/>
                  </a:lnTo>
                  <a:lnTo>
                    <a:pt x="419968" y="211474"/>
                  </a:lnTo>
                  <a:lnTo>
                    <a:pt x="399119" y="184668"/>
                  </a:lnTo>
                  <a:lnTo>
                    <a:pt x="372312" y="154883"/>
                  </a:lnTo>
                  <a:lnTo>
                    <a:pt x="342527" y="128076"/>
                  </a:lnTo>
                  <a:lnTo>
                    <a:pt x="318699" y="107227"/>
                  </a:lnTo>
                  <a:lnTo>
                    <a:pt x="291893" y="92334"/>
                  </a:lnTo>
                  <a:lnTo>
                    <a:pt x="256151" y="71484"/>
                  </a:lnTo>
                  <a:lnTo>
                    <a:pt x="220409" y="53613"/>
                  </a:lnTo>
                  <a:lnTo>
                    <a:pt x="157860" y="29785"/>
                  </a:lnTo>
                  <a:lnTo>
                    <a:pt x="89355" y="11914"/>
                  </a:lnTo>
                  <a:lnTo>
                    <a:pt x="47656" y="2979"/>
                  </a:lnTo>
                  <a:lnTo>
                    <a:pt x="29785" y="0"/>
                  </a:lnTo>
                  <a:lnTo>
                    <a:pt x="8935" y="0"/>
                  </a:lnTo>
                  <a:lnTo>
                    <a:pt x="0" y="5957"/>
                  </a:lnTo>
                  <a:lnTo>
                    <a:pt x="0" y="17871"/>
                  </a:lnTo>
                  <a:lnTo>
                    <a:pt x="0" y="26807"/>
                  </a:lnTo>
                  <a:lnTo>
                    <a:pt x="14892" y="47656"/>
                  </a:lnTo>
                  <a:lnTo>
                    <a:pt x="41699" y="71484"/>
                  </a:lnTo>
                  <a:lnTo>
                    <a:pt x="65527" y="95312"/>
                  </a:lnTo>
                  <a:lnTo>
                    <a:pt x="89355" y="125098"/>
                  </a:lnTo>
                  <a:lnTo>
                    <a:pt x="113183" y="160840"/>
                  </a:lnTo>
                  <a:lnTo>
                    <a:pt x="122118" y="181689"/>
                  </a:lnTo>
                  <a:lnTo>
                    <a:pt x="131054" y="205517"/>
                  </a:lnTo>
                  <a:lnTo>
                    <a:pt x="142968" y="235302"/>
                  </a:lnTo>
                  <a:lnTo>
                    <a:pt x="151903" y="274023"/>
                  </a:lnTo>
                  <a:lnTo>
                    <a:pt x="163817" y="339550"/>
                  </a:lnTo>
                  <a:lnTo>
                    <a:pt x="166796" y="405077"/>
                  </a:lnTo>
                  <a:lnTo>
                    <a:pt x="163817" y="568894"/>
                  </a:lnTo>
                  <a:lnTo>
                    <a:pt x="148925" y="944185"/>
                  </a:lnTo>
                  <a:lnTo>
                    <a:pt x="131054" y="1474359"/>
                  </a:lnTo>
                  <a:lnTo>
                    <a:pt x="122118" y="1700725"/>
                  </a:lnTo>
                  <a:lnTo>
                    <a:pt x="98290" y="1787101"/>
                  </a:lnTo>
                  <a:lnTo>
                    <a:pt x="59570" y="1918155"/>
                  </a:lnTo>
                  <a:lnTo>
                    <a:pt x="59570" y="1936027"/>
                  </a:lnTo>
                  <a:lnTo>
                    <a:pt x="80419" y="2010489"/>
                  </a:lnTo>
                  <a:lnTo>
                    <a:pt x="113183" y="2099844"/>
                  </a:lnTo>
                  <a:lnTo>
                    <a:pt x="163817" y="2227920"/>
                  </a:lnTo>
                  <a:lnTo>
                    <a:pt x="196581" y="2293447"/>
                  </a:lnTo>
                  <a:lnTo>
                    <a:pt x="217430" y="2326210"/>
                  </a:lnTo>
                  <a:lnTo>
                    <a:pt x="229344" y="2338124"/>
                  </a:lnTo>
                  <a:lnTo>
                    <a:pt x="244237" y="2347060"/>
                  </a:lnTo>
                  <a:lnTo>
                    <a:pt x="265086" y="2344081"/>
                  </a:lnTo>
                  <a:lnTo>
                    <a:pt x="288914" y="2335146"/>
                  </a:lnTo>
                  <a:lnTo>
                    <a:pt x="312742" y="2314296"/>
                  </a:lnTo>
                  <a:lnTo>
                    <a:pt x="336570" y="2287490"/>
                  </a:lnTo>
                  <a:lnTo>
                    <a:pt x="381248" y="2233877"/>
                  </a:lnTo>
                  <a:lnTo>
                    <a:pt x="408054" y="2201113"/>
                  </a:lnTo>
                  <a:lnTo>
                    <a:pt x="414011" y="2195156"/>
                  </a:lnTo>
                  <a:lnTo>
                    <a:pt x="461667" y="2180264"/>
                  </a:lnTo>
                  <a:lnTo>
                    <a:pt x="649313" y="2144522"/>
                  </a:lnTo>
                  <a:lnTo>
                    <a:pt x="860787" y="2114737"/>
                  </a:lnTo>
                  <a:lnTo>
                    <a:pt x="1137787" y="2084952"/>
                  </a:lnTo>
                  <a:lnTo>
                    <a:pt x="1477336" y="2061124"/>
                  </a:lnTo>
                  <a:lnTo>
                    <a:pt x="1804972" y="2040274"/>
                  </a:lnTo>
                  <a:lnTo>
                    <a:pt x="1930069" y="2031339"/>
                  </a:lnTo>
                  <a:lnTo>
                    <a:pt x="2102822" y="2025382"/>
                  </a:lnTo>
                  <a:lnTo>
                    <a:pt x="2248768" y="2019425"/>
                  </a:lnTo>
                  <a:lnTo>
                    <a:pt x="2385779" y="2019425"/>
                  </a:lnTo>
                  <a:lnTo>
                    <a:pt x="2516833" y="2019425"/>
                  </a:lnTo>
                  <a:lnTo>
                    <a:pt x="2630017" y="2019425"/>
                  </a:lnTo>
                  <a:lnTo>
                    <a:pt x="2752135" y="2022403"/>
                  </a:lnTo>
                  <a:lnTo>
                    <a:pt x="2865318" y="2025382"/>
                  </a:lnTo>
                  <a:lnTo>
                    <a:pt x="3002329" y="2034317"/>
                  </a:lnTo>
                  <a:lnTo>
                    <a:pt x="3052964" y="2037296"/>
                  </a:lnTo>
                  <a:lnTo>
                    <a:pt x="3070835" y="2040274"/>
                  </a:lnTo>
                  <a:lnTo>
                    <a:pt x="3103598" y="2046231"/>
                  </a:lnTo>
                  <a:lnTo>
                    <a:pt x="3136362" y="2049210"/>
                  </a:lnTo>
                  <a:lnTo>
                    <a:pt x="3163168" y="2043253"/>
                  </a:lnTo>
                  <a:lnTo>
                    <a:pt x="3181039" y="2034317"/>
                  </a:lnTo>
                  <a:lnTo>
                    <a:pt x="3192953" y="2022403"/>
                  </a:lnTo>
                  <a:lnTo>
                    <a:pt x="3201889" y="2001554"/>
                  </a:lnTo>
                  <a:lnTo>
                    <a:pt x="3204867" y="1980704"/>
                  </a:lnTo>
                  <a:lnTo>
                    <a:pt x="3204867" y="1959855"/>
                  </a:lnTo>
                  <a:lnTo>
                    <a:pt x="3192953" y="1933048"/>
                  </a:lnTo>
                  <a:lnTo>
                    <a:pt x="3175082" y="1909220"/>
                  </a:lnTo>
                  <a:lnTo>
                    <a:pt x="3157211" y="1894327"/>
                  </a:lnTo>
                  <a:lnTo>
                    <a:pt x="3127426" y="1876456"/>
                  </a:lnTo>
                  <a:lnTo>
                    <a:pt x="3076792" y="1852628"/>
                  </a:lnTo>
                  <a:lnTo>
                    <a:pt x="3008286" y="1822843"/>
                  </a:lnTo>
                  <a:lnTo>
                    <a:pt x="2927867" y="1796037"/>
                  </a:lnTo>
                  <a:lnTo>
                    <a:pt x="2844469" y="1769230"/>
                  </a:lnTo>
                  <a:lnTo>
                    <a:pt x="2755114" y="1745402"/>
                  </a:lnTo>
                  <a:lnTo>
                    <a:pt x="2722350" y="1742424"/>
                  </a:lnTo>
                  <a:lnTo>
                    <a:pt x="2689587" y="1745402"/>
                  </a:lnTo>
                  <a:lnTo>
                    <a:pt x="2656823" y="1754338"/>
                  </a:lnTo>
                  <a:lnTo>
                    <a:pt x="2582361" y="1781144"/>
                  </a:lnTo>
                  <a:lnTo>
                    <a:pt x="2516833" y="1810929"/>
                  </a:lnTo>
                  <a:lnTo>
                    <a:pt x="2341102" y="1828800"/>
                  </a:lnTo>
                  <a:lnTo>
                    <a:pt x="2070058" y="1849650"/>
                  </a:lnTo>
                  <a:lnTo>
                    <a:pt x="1790079" y="1873478"/>
                  </a:lnTo>
                  <a:lnTo>
                    <a:pt x="1426702" y="1903263"/>
                  </a:lnTo>
                  <a:lnTo>
                    <a:pt x="1027583" y="1936027"/>
                  </a:lnTo>
                  <a:lnTo>
                    <a:pt x="735690" y="1959855"/>
                  </a:lnTo>
                  <a:lnTo>
                    <a:pt x="393162" y="1989640"/>
                  </a:lnTo>
                  <a:lnTo>
                    <a:pt x="357420" y="1992618"/>
                  </a:lnTo>
                  <a:lnTo>
                    <a:pt x="345506" y="1983683"/>
                  </a:lnTo>
                  <a:lnTo>
                    <a:pt x="348484" y="1915177"/>
                  </a:lnTo>
                  <a:lnTo>
                    <a:pt x="354441" y="1691789"/>
                  </a:lnTo>
                  <a:lnTo>
                    <a:pt x="357420" y="1408832"/>
                  </a:lnTo>
                  <a:cubicBezTo>
                    <a:pt x="359406" y="1268842"/>
                    <a:pt x="361391" y="1128853"/>
                    <a:pt x="363377" y="96801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0678C2C-B8BC-4418-826F-D15A5F6148FA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1550988"/>
            <a:ext cx="4656137" cy="4356100"/>
            <a:chOff x="2411413" y="1550988"/>
            <a:chExt cx="4656137" cy="4356100"/>
          </a:xfrm>
        </p:grpSpPr>
        <p:sp>
          <p:nvSpPr>
            <p:cNvPr id="24" name="フリーフォーム 117">
              <a:extLst>
                <a:ext uri="{FF2B5EF4-FFF2-40B4-BE49-F238E27FC236}">
                  <a16:creationId xmlns:a16="http://schemas.microsoft.com/office/drawing/2014/main" id="{FFB0ACC2-C746-49E6-8953-6B75C008E2C7}"/>
                </a:ext>
              </a:extLst>
            </p:cNvPr>
            <p:cNvSpPr/>
            <p:nvPr/>
          </p:nvSpPr>
          <p:spPr>
            <a:xfrm rot="16200000">
              <a:off x="1923257" y="2039144"/>
              <a:ext cx="2449512" cy="1473200"/>
            </a:xfrm>
            <a:custGeom>
              <a:avLst/>
              <a:gdLst>
                <a:gd name="connsiteX0" fmla="*/ 1435893 w 2450306"/>
                <a:gd name="connsiteY0" fmla="*/ 823913 h 1473994"/>
                <a:gd name="connsiteX1" fmla="*/ 1307306 w 2450306"/>
                <a:gd name="connsiteY1" fmla="*/ 762000 h 1473994"/>
                <a:gd name="connsiteX2" fmla="*/ 1166812 w 2450306"/>
                <a:gd name="connsiteY2" fmla="*/ 688182 h 1473994"/>
                <a:gd name="connsiteX3" fmla="*/ 1023937 w 2450306"/>
                <a:gd name="connsiteY3" fmla="*/ 609600 h 1473994"/>
                <a:gd name="connsiteX4" fmla="*/ 914400 w 2450306"/>
                <a:gd name="connsiteY4" fmla="*/ 547688 h 1473994"/>
                <a:gd name="connsiteX5" fmla="*/ 773906 w 2450306"/>
                <a:gd name="connsiteY5" fmla="*/ 466725 h 1473994"/>
                <a:gd name="connsiteX6" fmla="*/ 666750 w 2450306"/>
                <a:gd name="connsiteY6" fmla="*/ 402432 h 1473994"/>
                <a:gd name="connsiteX7" fmla="*/ 581025 w 2450306"/>
                <a:gd name="connsiteY7" fmla="*/ 350044 h 1473994"/>
                <a:gd name="connsiteX8" fmla="*/ 492918 w 2450306"/>
                <a:gd name="connsiteY8" fmla="*/ 295275 h 1473994"/>
                <a:gd name="connsiteX9" fmla="*/ 414337 w 2450306"/>
                <a:gd name="connsiteY9" fmla="*/ 247650 h 1473994"/>
                <a:gd name="connsiteX10" fmla="*/ 352425 w 2450306"/>
                <a:gd name="connsiteY10" fmla="*/ 207169 h 1473994"/>
                <a:gd name="connsiteX11" fmla="*/ 269081 w 2450306"/>
                <a:gd name="connsiteY11" fmla="*/ 152400 h 1473994"/>
                <a:gd name="connsiteX12" fmla="*/ 140493 w 2450306"/>
                <a:gd name="connsiteY12" fmla="*/ 69057 h 1473994"/>
                <a:gd name="connsiteX13" fmla="*/ 54768 w 2450306"/>
                <a:gd name="connsiteY13" fmla="*/ 14288 h 1473994"/>
                <a:gd name="connsiteX14" fmla="*/ 28575 w 2450306"/>
                <a:gd name="connsiteY14" fmla="*/ 2382 h 1473994"/>
                <a:gd name="connsiteX15" fmla="*/ 14287 w 2450306"/>
                <a:gd name="connsiteY15" fmla="*/ 0 h 1473994"/>
                <a:gd name="connsiteX16" fmla="*/ 7143 w 2450306"/>
                <a:gd name="connsiteY16" fmla="*/ 0 h 1473994"/>
                <a:gd name="connsiteX17" fmla="*/ 2381 w 2450306"/>
                <a:gd name="connsiteY17" fmla="*/ 7144 h 1473994"/>
                <a:gd name="connsiteX18" fmla="*/ 0 w 2450306"/>
                <a:gd name="connsiteY18" fmla="*/ 16669 h 1473994"/>
                <a:gd name="connsiteX19" fmla="*/ 4762 w 2450306"/>
                <a:gd name="connsiteY19" fmla="*/ 38100 h 1473994"/>
                <a:gd name="connsiteX20" fmla="*/ 16668 w 2450306"/>
                <a:gd name="connsiteY20" fmla="*/ 59532 h 1473994"/>
                <a:gd name="connsiteX21" fmla="*/ 61912 w 2450306"/>
                <a:gd name="connsiteY21" fmla="*/ 109538 h 1473994"/>
                <a:gd name="connsiteX22" fmla="*/ 176212 w 2450306"/>
                <a:gd name="connsiteY22" fmla="*/ 219075 h 1473994"/>
                <a:gd name="connsiteX23" fmla="*/ 269081 w 2450306"/>
                <a:gd name="connsiteY23" fmla="*/ 300038 h 1473994"/>
                <a:gd name="connsiteX24" fmla="*/ 347662 w 2450306"/>
                <a:gd name="connsiteY24" fmla="*/ 369094 h 1473994"/>
                <a:gd name="connsiteX25" fmla="*/ 473868 w 2450306"/>
                <a:gd name="connsiteY25" fmla="*/ 469107 h 1473994"/>
                <a:gd name="connsiteX26" fmla="*/ 600075 w 2450306"/>
                <a:gd name="connsiteY26" fmla="*/ 564357 h 1473994"/>
                <a:gd name="connsiteX27" fmla="*/ 685800 w 2450306"/>
                <a:gd name="connsiteY27" fmla="*/ 628650 h 1473994"/>
                <a:gd name="connsiteX28" fmla="*/ 776287 w 2450306"/>
                <a:gd name="connsiteY28" fmla="*/ 692944 h 1473994"/>
                <a:gd name="connsiteX29" fmla="*/ 881062 w 2450306"/>
                <a:gd name="connsiteY29" fmla="*/ 759619 h 1473994"/>
                <a:gd name="connsiteX30" fmla="*/ 1083468 w 2450306"/>
                <a:gd name="connsiteY30" fmla="*/ 873919 h 1473994"/>
                <a:gd name="connsiteX31" fmla="*/ 1254918 w 2450306"/>
                <a:gd name="connsiteY31" fmla="*/ 971550 h 1473994"/>
                <a:gd name="connsiteX32" fmla="*/ 1433512 w 2450306"/>
                <a:gd name="connsiteY32" fmla="*/ 1071563 h 1473994"/>
                <a:gd name="connsiteX33" fmla="*/ 1602581 w 2450306"/>
                <a:gd name="connsiteY33" fmla="*/ 1169194 h 1473994"/>
                <a:gd name="connsiteX34" fmla="*/ 1731168 w 2450306"/>
                <a:gd name="connsiteY34" fmla="*/ 1238250 h 1473994"/>
                <a:gd name="connsiteX35" fmla="*/ 1912143 w 2450306"/>
                <a:gd name="connsiteY35" fmla="*/ 1340644 h 1473994"/>
                <a:gd name="connsiteX36" fmla="*/ 1933575 w 2450306"/>
                <a:gd name="connsiteY36" fmla="*/ 1352550 h 1473994"/>
                <a:gd name="connsiteX37" fmla="*/ 1940718 w 2450306"/>
                <a:gd name="connsiteY37" fmla="*/ 1378744 h 1473994"/>
                <a:gd name="connsiteX38" fmla="*/ 1957387 w 2450306"/>
                <a:gd name="connsiteY38" fmla="*/ 1421607 h 1473994"/>
                <a:gd name="connsiteX39" fmla="*/ 1971675 w 2450306"/>
                <a:gd name="connsiteY39" fmla="*/ 1447800 h 1473994"/>
                <a:gd name="connsiteX40" fmla="*/ 1983581 w 2450306"/>
                <a:gd name="connsiteY40" fmla="*/ 1462088 h 1473994"/>
                <a:gd name="connsiteX41" fmla="*/ 2000250 w 2450306"/>
                <a:gd name="connsiteY41" fmla="*/ 1471613 h 1473994"/>
                <a:gd name="connsiteX42" fmla="*/ 2009775 w 2450306"/>
                <a:gd name="connsiteY42" fmla="*/ 1473994 h 1473994"/>
                <a:gd name="connsiteX43" fmla="*/ 2028825 w 2450306"/>
                <a:gd name="connsiteY43" fmla="*/ 1471613 h 1473994"/>
                <a:gd name="connsiteX44" fmla="*/ 2052637 w 2450306"/>
                <a:gd name="connsiteY44" fmla="*/ 1459707 h 1473994"/>
                <a:gd name="connsiteX45" fmla="*/ 2105025 w 2450306"/>
                <a:gd name="connsiteY45" fmla="*/ 1435894 h 1473994"/>
                <a:gd name="connsiteX46" fmla="*/ 2169318 w 2450306"/>
                <a:gd name="connsiteY46" fmla="*/ 1402557 h 1473994"/>
                <a:gd name="connsiteX47" fmla="*/ 2233612 w 2450306"/>
                <a:gd name="connsiteY47" fmla="*/ 1362075 h 1473994"/>
                <a:gd name="connsiteX48" fmla="*/ 2281237 w 2450306"/>
                <a:gd name="connsiteY48" fmla="*/ 1328738 h 1473994"/>
                <a:gd name="connsiteX49" fmla="*/ 2321718 w 2450306"/>
                <a:gd name="connsiteY49" fmla="*/ 1295400 h 1473994"/>
                <a:gd name="connsiteX50" fmla="*/ 2350293 w 2450306"/>
                <a:gd name="connsiteY50" fmla="*/ 1266825 h 1473994"/>
                <a:gd name="connsiteX51" fmla="*/ 2381250 w 2450306"/>
                <a:gd name="connsiteY51" fmla="*/ 1231107 h 1473994"/>
                <a:gd name="connsiteX52" fmla="*/ 2400300 w 2450306"/>
                <a:gd name="connsiteY52" fmla="*/ 1202532 h 1473994"/>
                <a:gd name="connsiteX53" fmla="*/ 2414587 w 2450306"/>
                <a:gd name="connsiteY53" fmla="*/ 1176338 h 1473994"/>
                <a:gd name="connsiteX54" fmla="*/ 2426493 w 2450306"/>
                <a:gd name="connsiteY54" fmla="*/ 1150144 h 1473994"/>
                <a:gd name="connsiteX55" fmla="*/ 2438400 w 2450306"/>
                <a:gd name="connsiteY55" fmla="*/ 1121569 h 1473994"/>
                <a:gd name="connsiteX56" fmla="*/ 2450306 w 2450306"/>
                <a:gd name="connsiteY56" fmla="*/ 1073944 h 1473994"/>
                <a:gd name="connsiteX57" fmla="*/ 2450306 w 2450306"/>
                <a:gd name="connsiteY57" fmla="*/ 1054894 h 1473994"/>
                <a:gd name="connsiteX58" fmla="*/ 2445543 w 2450306"/>
                <a:gd name="connsiteY58" fmla="*/ 1042988 h 1473994"/>
                <a:gd name="connsiteX59" fmla="*/ 2436018 w 2450306"/>
                <a:gd name="connsiteY59" fmla="*/ 1035844 h 1473994"/>
                <a:gd name="connsiteX60" fmla="*/ 2421731 w 2450306"/>
                <a:gd name="connsiteY60" fmla="*/ 1035844 h 1473994"/>
                <a:gd name="connsiteX61" fmla="*/ 2402681 w 2450306"/>
                <a:gd name="connsiteY61" fmla="*/ 1040607 h 1473994"/>
                <a:gd name="connsiteX62" fmla="*/ 2388393 w 2450306"/>
                <a:gd name="connsiteY62" fmla="*/ 1052513 h 1473994"/>
                <a:gd name="connsiteX63" fmla="*/ 2357437 w 2450306"/>
                <a:gd name="connsiteY63" fmla="*/ 1078707 h 1473994"/>
                <a:gd name="connsiteX64" fmla="*/ 2324100 w 2450306"/>
                <a:gd name="connsiteY64" fmla="*/ 1102519 h 1473994"/>
                <a:gd name="connsiteX65" fmla="*/ 2288381 w 2450306"/>
                <a:gd name="connsiteY65" fmla="*/ 1119188 h 1473994"/>
                <a:gd name="connsiteX66" fmla="*/ 2245518 w 2450306"/>
                <a:gd name="connsiteY66" fmla="*/ 1128713 h 1473994"/>
                <a:gd name="connsiteX67" fmla="*/ 2214562 w 2450306"/>
                <a:gd name="connsiteY67" fmla="*/ 1128713 h 1473994"/>
                <a:gd name="connsiteX68" fmla="*/ 2183606 w 2450306"/>
                <a:gd name="connsiteY68" fmla="*/ 1126332 h 1473994"/>
                <a:gd name="connsiteX69" fmla="*/ 2133600 w 2450306"/>
                <a:gd name="connsiteY69" fmla="*/ 1114425 h 1473994"/>
                <a:gd name="connsiteX70" fmla="*/ 2038350 w 2450306"/>
                <a:gd name="connsiteY70" fmla="*/ 1083469 h 1473994"/>
                <a:gd name="connsiteX71" fmla="*/ 1902618 w 2450306"/>
                <a:gd name="connsiteY71" fmla="*/ 1031082 h 1473994"/>
                <a:gd name="connsiteX72" fmla="*/ 1759743 w 2450306"/>
                <a:gd name="connsiteY72" fmla="*/ 971550 h 1473994"/>
                <a:gd name="connsiteX73" fmla="*/ 1609725 w 2450306"/>
                <a:gd name="connsiteY73" fmla="*/ 904875 h 1473994"/>
                <a:gd name="connsiteX74" fmla="*/ 1435893 w 2450306"/>
                <a:gd name="connsiteY74" fmla="*/ 8239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50306" h="1473994">
                  <a:moveTo>
                    <a:pt x="1435893" y="823913"/>
                  </a:moveTo>
                  <a:lnTo>
                    <a:pt x="1307306" y="762000"/>
                  </a:lnTo>
                  <a:lnTo>
                    <a:pt x="1166812" y="688182"/>
                  </a:lnTo>
                  <a:lnTo>
                    <a:pt x="1023937" y="609600"/>
                  </a:lnTo>
                  <a:lnTo>
                    <a:pt x="914400" y="547688"/>
                  </a:lnTo>
                  <a:lnTo>
                    <a:pt x="773906" y="466725"/>
                  </a:lnTo>
                  <a:lnTo>
                    <a:pt x="666750" y="402432"/>
                  </a:lnTo>
                  <a:lnTo>
                    <a:pt x="581025" y="350044"/>
                  </a:lnTo>
                  <a:lnTo>
                    <a:pt x="492918" y="295275"/>
                  </a:lnTo>
                  <a:lnTo>
                    <a:pt x="414337" y="247650"/>
                  </a:lnTo>
                  <a:lnTo>
                    <a:pt x="352425" y="207169"/>
                  </a:lnTo>
                  <a:lnTo>
                    <a:pt x="269081" y="152400"/>
                  </a:lnTo>
                  <a:lnTo>
                    <a:pt x="140493" y="69057"/>
                  </a:lnTo>
                  <a:lnTo>
                    <a:pt x="54768" y="14288"/>
                  </a:lnTo>
                  <a:lnTo>
                    <a:pt x="28575" y="2382"/>
                  </a:lnTo>
                  <a:lnTo>
                    <a:pt x="14287" y="0"/>
                  </a:lnTo>
                  <a:lnTo>
                    <a:pt x="7143" y="0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16668" y="59532"/>
                  </a:lnTo>
                  <a:lnTo>
                    <a:pt x="61912" y="109538"/>
                  </a:lnTo>
                  <a:lnTo>
                    <a:pt x="176212" y="219075"/>
                  </a:lnTo>
                  <a:lnTo>
                    <a:pt x="269081" y="300038"/>
                  </a:lnTo>
                  <a:lnTo>
                    <a:pt x="347662" y="369094"/>
                  </a:lnTo>
                  <a:lnTo>
                    <a:pt x="473868" y="469107"/>
                  </a:lnTo>
                  <a:lnTo>
                    <a:pt x="600075" y="564357"/>
                  </a:lnTo>
                  <a:lnTo>
                    <a:pt x="685800" y="628650"/>
                  </a:lnTo>
                  <a:lnTo>
                    <a:pt x="776287" y="692944"/>
                  </a:lnTo>
                  <a:lnTo>
                    <a:pt x="881062" y="759619"/>
                  </a:lnTo>
                  <a:lnTo>
                    <a:pt x="1083468" y="873919"/>
                  </a:lnTo>
                  <a:lnTo>
                    <a:pt x="1254918" y="971550"/>
                  </a:lnTo>
                  <a:lnTo>
                    <a:pt x="1433512" y="1071563"/>
                  </a:lnTo>
                  <a:lnTo>
                    <a:pt x="1602581" y="1169194"/>
                  </a:lnTo>
                  <a:lnTo>
                    <a:pt x="1731168" y="1238250"/>
                  </a:lnTo>
                  <a:lnTo>
                    <a:pt x="1912143" y="1340644"/>
                  </a:lnTo>
                  <a:lnTo>
                    <a:pt x="1933575" y="1352550"/>
                  </a:lnTo>
                  <a:lnTo>
                    <a:pt x="1940718" y="1378744"/>
                  </a:lnTo>
                  <a:lnTo>
                    <a:pt x="1957387" y="1421607"/>
                  </a:lnTo>
                  <a:lnTo>
                    <a:pt x="1971675" y="1447800"/>
                  </a:lnTo>
                  <a:lnTo>
                    <a:pt x="1983581" y="1462088"/>
                  </a:lnTo>
                  <a:lnTo>
                    <a:pt x="2000250" y="1471613"/>
                  </a:lnTo>
                  <a:lnTo>
                    <a:pt x="2009775" y="1473994"/>
                  </a:lnTo>
                  <a:lnTo>
                    <a:pt x="2028825" y="1471613"/>
                  </a:lnTo>
                  <a:lnTo>
                    <a:pt x="2052637" y="1459707"/>
                  </a:lnTo>
                  <a:lnTo>
                    <a:pt x="2105025" y="1435894"/>
                  </a:lnTo>
                  <a:lnTo>
                    <a:pt x="2169318" y="1402557"/>
                  </a:lnTo>
                  <a:lnTo>
                    <a:pt x="2233612" y="1362075"/>
                  </a:lnTo>
                  <a:lnTo>
                    <a:pt x="2281237" y="1328738"/>
                  </a:lnTo>
                  <a:lnTo>
                    <a:pt x="2321718" y="1295400"/>
                  </a:lnTo>
                  <a:lnTo>
                    <a:pt x="2350293" y="1266825"/>
                  </a:lnTo>
                  <a:lnTo>
                    <a:pt x="2381250" y="1231107"/>
                  </a:lnTo>
                  <a:lnTo>
                    <a:pt x="2400300" y="1202532"/>
                  </a:lnTo>
                  <a:lnTo>
                    <a:pt x="2414587" y="1176338"/>
                  </a:lnTo>
                  <a:lnTo>
                    <a:pt x="2426493" y="1150144"/>
                  </a:lnTo>
                  <a:lnTo>
                    <a:pt x="2438400" y="1121569"/>
                  </a:lnTo>
                  <a:lnTo>
                    <a:pt x="2450306" y="1073944"/>
                  </a:lnTo>
                  <a:lnTo>
                    <a:pt x="2450306" y="1054894"/>
                  </a:lnTo>
                  <a:lnTo>
                    <a:pt x="2445543" y="1042988"/>
                  </a:lnTo>
                  <a:lnTo>
                    <a:pt x="2436018" y="1035844"/>
                  </a:lnTo>
                  <a:lnTo>
                    <a:pt x="2421731" y="1035844"/>
                  </a:lnTo>
                  <a:lnTo>
                    <a:pt x="2402681" y="1040607"/>
                  </a:lnTo>
                  <a:lnTo>
                    <a:pt x="2388393" y="1052513"/>
                  </a:lnTo>
                  <a:lnTo>
                    <a:pt x="2357437" y="1078707"/>
                  </a:lnTo>
                  <a:lnTo>
                    <a:pt x="2324100" y="1102519"/>
                  </a:lnTo>
                  <a:lnTo>
                    <a:pt x="2288381" y="1119188"/>
                  </a:lnTo>
                  <a:lnTo>
                    <a:pt x="2245518" y="1128713"/>
                  </a:lnTo>
                  <a:lnTo>
                    <a:pt x="2214562" y="1128713"/>
                  </a:lnTo>
                  <a:lnTo>
                    <a:pt x="2183606" y="1126332"/>
                  </a:lnTo>
                  <a:lnTo>
                    <a:pt x="2133600" y="1114425"/>
                  </a:lnTo>
                  <a:lnTo>
                    <a:pt x="2038350" y="1083469"/>
                  </a:lnTo>
                  <a:lnTo>
                    <a:pt x="1902618" y="1031082"/>
                  </a:lnTo>
                  <a:lnTo>
                    <a:pt x="1759743" y="971550"/>
                  </a:lnTo>
                  <a:lnTo>
                    <a:pt x="1609725" y="904875"/>
                  </a:lnTo>
                  <a:lnTo>
                    <a:pt x="143589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6CB2932C-6DDB-4F33-92ED-777C98B5F51E}"/>
                </a:ext>
              </a:extLst>
            </p:cNvPr>
            <p:cNvSpPr/>
            <p:nvPr/>
          </p:nvSpPr>
          <p:spPr>
            <a:xfrm rot="16200000">
              <a:off x="1739901" y="4222750"/>
              <a:ext cx="3016250" cy="352425"/>
            </a:xfrm>
            <a:custGeom>
              <a:avLst/>
              <a:gdLst>
                <a:gd name="connsiteX0" fmla="*/ 2046753 w 3016267"/>
                <a:gd name="connsiteY0" fmla="*/ 127765 h 353234"/>
                <a:gd name="connsiteX1" fmla="*/ 1748633 w 3016267"/>
                <a:gd name="connsiteY1" fmla="*/ 115239 h 353234"/>
                <a:gd name="connsiteX2" fmla="*/ 1505628 w 3016267"/>
                <a:gd name="connsiteY2" fmla="*/ 102713 h 353234"/>
                <a:gd name="connsiteX3" fmla="*/ 1255108 w 3016267"/>
                <a:gd name="connsiteY3" fmla="*/ 92692 h 353234"/>
                <a:gd name="connsiteX4" fmla="*/ 1034650 w 3016267"/>
                <a:gd name="connsiteY4" fmla="*/ 82672 h 353234"/>
                <a:gd name="connsiteX5" fmla="*/ 804171 w 3016267"/>
                <a:gd name="connsiteY5" fmla="*/ 70146 h 353234"/>
                <a:gd name="connsiteX6" fmla="*/ 691436 w 3016267"/>
                <a:gd name="connsiteY6" fmla="*/ 65135 h 353234"/>
                <a:gd name="connsiteX7" fmla="*/ 633817 w 3016267"/>
                <a:gd name="connsiteY7" fmla="*/ 52609 h 353234"/>
                <a:gd name="connsiteX8" fmla="*/ 506051 w 3016267"/>
                <a:gd name="connsiteY8" fmla="*/ 20041 h 353234"/>
                <a:gd name="connsiteX9" fmla="*/ 425885 w 3016267"/>
                <a:gd name="connsiteY9" fmla="*/ 0 h 353234"/>
                <a:gd name="connsiteX10" fmla="*/ 400833 w 3016267"/>
                <a:gd name="connsiteY10" fmla="*/ 2505 h 353234"/>
                <a:gd name="connsiteX11" fmla="*/ 313150 w 3016267"/>
                <a:gd name="connsiteY11" fmla="*/ 17536 h 353234"/>
                <a:gd name="connsiteX12" fmla="*/ 222963 w 3016267"/>
                <a:gd name="connsiteY12" fmla="*/ 37578 h 353234"/>
                <a:gd name="connsiteX13" fmla="*/ 140291 w 3016267"/>
                <a:gd name="connsiteY13" fmla="*/ 57620 h 353234"/>
                <a:gd name="connsiteX14" fmla="*/ 77661 w 3016267"/>
                <a:gd name="connsiteY14" fmla="*/ 80166 h 353234"/>
                <a:gd name="connsiteX15" fmla="*/ 32567 w 3016267"/>
                <a:gd name="connsiteY15" fmla="*/ 105218 h 353234"/>
                <a:gd name="connsiteX16" fmla="*/ 10021 w 3016267"/>
                <a:gd name="connsiteY16" fmla="*/ 122755 h 353234"/>
                <a:gd name="connsiteX17" fmla="*/ 0 w 3016267"/>
                <a:gd name="connsiteY17" fmla="*/ 142797 h 353234"/>
                <a:gd name="connsiteX18" fmla="*/ 0 w 3016267"/>
                <a:gd name="connsiteY18" fmla="*/ 155323 h 353234"/>
                <a:gd name="connsiteX19" fmla="*/ 5010 w 3016267"/>
                <a:gd name="connsiteY19" fmla="*/ 170354 h 353234"/>
                <a:gd name="connsiteX20" fmla="*/ 15031 w 3016267"/>
                <a:gd name="connsiteY20" fmla="*/ 182880 h 353234"/>
                <a:gd name="connsiteX21" fmla="*/ 42588 w 3016267"/>
                <a:gd name="connsiteY21" fmla="*/ 207932 h 353234"/>
                <a:gd name="connsiteX22" fmla="*/ 72651 w 3016267"/>
                <a:gd name="connsiteY22" fmla="*/ 225468 h 353234"/>
                <a:gd name="connsiteX23" fmla="*/ 120250 w 3016267"/>
                <a:gd name="connsiteY23" fmla="*/ 245510 h 353234"/>
                <a:gd name="connsiteX24" fmla="*/ 190395 w 3016267"/>
                <a:gd name="connsiteY24" fmla="*/ 263046 h 353234"/>
                <a:gd name="connsiteX25" fmla="*/ 248015 w 3016267"/>
                <a:gd name="connsiteY25" fmla="*/ 268057 h 353234"/>
                <a:gd name="connsiteX26" fmla="*/ 503546 w 3016267"/>
                <a:gd name="connsiteY26" fmla="*/ 278078 h 353234"/>
                <a:gd name="connsiteX27" fmla="*/ 909389 w 3016267"/>
                <a:gd name="connsiteY27" fmla="*/ 293109 h 353234"/>
                <a:gd name="connsiteX28" fmla="*/ 1382873 w 3016267"/>
                <a:gd name="connsiteY28" fmla="*/ 308140 h 353234"/>
                <a:gd name="connsiteX29" fmla="*/ 1786211 w 3016267"/>
                <a:gd name="connsiteY29" fmla="*/ 323171 h 353234"/>
                <a:gd name="connsiteX30" fmla="*/ 2187044 w 3016267"/>
                <a:gd name="connsiteY30" fmla="*/ 338203 h 353234"/>
                <a:gd name="connsiteX31" fmla="*/ 2630465 w 3016267"/>
                <a:gd name="connsiteY31" fmla="*/ 353234 h 353234"/>
                <a:gd name="connsiteX32" fmla="*/ 2668044 w 3016267"/>
                <a:gd name="connsiteY32" fmla="*/ 353234 h 353234"/>
                <a:gd name="connsiteX33" fmla="*/ 2705622 w 3016267"/>
                <a:gd name="connsiteY33" fmla="*/ 348223 h 353234"/>
                <a:gd name="connsiteX34" fmla="*/ 2753221 w 3016267"/>
                <a:gd name="connsiteY34" fmla="*/ 338203 h 353234"/>
                <a:gd name="connsiteX35" fmla="*/ 2793304 w 3016267"/>
                <a:gd name="connsiteY35" fmla="*/ 323171 h 353234"/>
                <a:gd name="connsiteX36" fmla="*/ 2858439 w 3016267"/>
                <a:gd name="connsiteY36" fmla="*/ 288098 h 353234"/>
                <a:gd name="connsiteX37" fmla="*/ 2923574 w 3016267"/>
                <a:gd name="connsiteY37" fmla="*/ 240500 h 353234"/>
                <a:gd name="connsiteX38" fmla="*/ 3016267 w 3016267"/>
                <a:gd name="connsiteY38" fmla="*/ 152817 h 353234"/>
                <a:gd name="connsiteX39" fmla="*/ 2810840 w 3016267"/>
                <a:gd name="connsiteY39" fmla="*/ 50104 h 353234"/>
                <a:gd name="connsiteX40" fmla="*/ 2723158 w 3016267"/>
                <a:gd name="connsiteY40" fmla="*/ 112734 h 353234"/>
                <a:gd name="connsiteX41" fmla="*/ 2663033 w 3016267"/>
                <a:gd name="connsiteY41" fmla="*/ 150312 h 353234"/>
                <a:gd name="connsiteX42" fmla="*/ 2650507 w 3016267"/>
                <a:gd name="connsiteY42" fmla="*/ 155323 h 353234"/>
                <a:gd name="connsiteX43" fmla="*/ 2565330 w 3016267"/>
                <a:gd name="connsiteY43" fmla="*/ 152817 h 353234"/>
                <a:gd name="connsiteX44" fmla="*/ 2289758 w 3016267"/>
                <a:gd name="connsiteY44" fmla="*/ 137786 h 353234"/>
                <a:gd name="connsiteX45" fmla="*/ 2046753 w 3016267"/>
                <a:gd name="connsiteY45" fmla="*/ 127765 h 35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6267" h="353234">
                  <a:moveTo>
                    <a:pt x="2046753" y="127765"/>
                  </a:moveTo>
                  <a:lnTo>
                    <a:pt x="1748633" y="115239"/>
                  </a:lnTo>
                  <a:lnTo>
                    <a:pt x="1505628" y="102713"/>
                  </a:lnTo>
                  <a:lnTo>
                    <a:pt x="1255108" y="92692"/>
                  </a:lnTo>
                  <a:lnTo>
                    <a:pt x="1034650" y="82672"/>
                  </a:lnTo>
                  <a:lnTo>
                    <a:pt x="804171" y="70146"/>
                  </a:lnTo>
                  <a:lnTo>
                    <a:pt x="691436" y="65135"/>
                  </a:lnTo>
                  <a:lnTo>
                    <a:pt x="633817" y="52609"/>
                  </a:lnTo>
                  <a:lnTo>
                    <a:pt x="506051" y="20041"/>
                  </a:lnTo>
                  <a:lnTo>
                    <a:pt x="425885" y="0"/>
                  </a:lnTo>
                  <a:lnTo>
                    <a:pt x="400833" y="2505"/>
                  </a:lnTo>
                  <a:lnTo>
                    <a:pt x="313150" y="17536"/>
                  </a:lnTo>
                  <a:lnTo>
                    <a:pt x="222963" y="37578"/>
                  </a:lnTo>
                  <a:lnTo>
                    <a:pt x="140291" y="57620"/>
                  </a:lnTo>
                  <a:lnTo>
                    <a:pt x="77661" y="80166"/>
                  </a:lnTo>
                  <a:lnTo>
                    <a:pt x="32567" y="105218"/>
                  </a:lnTo>
                  <a:lnTo>
                    <a:pt x="10021" y="122755"/>
                  </a:lnTo>
                  <a:lnTo>
                    <a:pt x="0" y="142797"/>
                  </a:lnTo>
                  <a:lnTo>
                    <a:pt x="0" y="155323"/>
                  </a:lnTo>
                  <a:lnTo>
                    <a:pt x="5010" y="170354"/>
                  </a:lnTo>
                  <a:lnTo>
                    <a:pt x="15031" y="182880"/>
                  </a:lnTo>
                  <a:lnTo>
                    <a:pt x="42588" y="207932"/>
                  </a:lnTo>
                  <a:lnTo>
                    <a:pt x="72651" y="225468"/>
                  </a:lnTo>
                  <a:lnTo>
                    <a:pt x="120250" y="245510"/>
                  </a:lnTo>
                  <a:lnTo>
                    <a:pt x="190395" y="263046"/>
                  </a:lnTo>
                  <a:lnTo>
                    <a:pt x="248015" y="268057"/>
                  </a:lnTo>
                  <a:lnTo>
                    <a:pt x="503546" y="278078"/>
                  </a:lnTo>
                  <a:lnTo>
                    <a:pt x="909389" y="293109"/>
                  </a:lnTo>
                  <a:lnTo>
                    <a:pt x="1382873" y="308140"/>
                  </a:lnTo>
                  <a:lnTo>
                    <a:pt x="1786211" y="323171"/>
                  </a:lnTo>
                  <a:lnTo>
                    <a:pt x="2187044" y="338203"/>
                  </a:lnTo>
                  <a:lnTo>
                    <a:pt x="2630465" y="353234"/>
                  </a:lnTo>
                  <a:lnTo>
                    <a:pt x="2668044" y="353234"/>
                  </a:lnTo>
                  <a:lnTo>
                    <a:pt x="2705622" y="348223"/>
                  </a:lnTo>
                  <a:lnTo>
                    <a:pt x="2753221" y="338203"/>
                  </a:lnTo>
                  <a:lnTo>
                    <a:pt x="2793304" y="323171"/>
                  </a:lnTo>
                  <a:lnTo>
                    <a:pt x="2858439" y="288098"/>
                  </a:lnTo>
                  <a:lnTo>
                    <a:pt x="2923574" y="240500"/>
                  </a:lnTo>
                  <a:lnTo>
                    <a:pt x="3016267" y="152817"/>
                  </a:lnTo>
                  <a:lnTo>
                    <a:pt x="2810840" y="50104"/>
                  </a:lnTo>
                  <a:lnTo>
                    <a:pt x="2723158" y="112734"/>
                  </a:lnTo>
                  <a:lnTo>
                    <a:pt x="2663033" y="150312"/>
                  </a:lnTo>
                  <a:lnTo>
                    <a:pt x="2650507" y="155323"/>
                  </a:lnTo>
                  <a:lnTo>
                    <a:pt x="2565330" y="152817"/>
                  </a:lnTo>
                  <a:lnTo>
                    <a:pt x="2289758" y="137786"/>
                  </a:lnTo>
                  <a:lnTo>
                    <a:pt x="2046753" y="127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3">
              <a:extLst>
                <a:ext uri="{FF2B5EF4-FFF2-40B4-BE49-F238E27FC236}">
                  <a16:creationId xmlns:a16="http://schemas.microsoft.com/office/drawing/2014/main" id="{637ABDDC-4352-48C4-B573-35A66D76A371}"/>
                </a:ext>
              </a:extLst>
            </p:cNvPr>
            <p:cNvSpPr/>
            <p:nvPr/>
          </p:nvSpPr>
          <p:spPr>
            <a:xfrm>
              <a:off x="4316413" y="2135188"/>
              <a:ext cx="2570162" cy="533400"/>
            </a:xfrm>
            <a:custGeom>
              <a:avLst/>
              <a:gdLst>
                <a:gd name="connsiteX0" fmla="*/ 1912144 w 2569369"/>
                <a:gd name="connsiteY0" fmla="*/ 88107 h 533400"/>
                <a:gd name="connsiteX1" fmla="*/ 1769269 w 2569369"/>
                <a:gd name="connsiteY1" fmla="*/ 102394 h 533400"/>
                <a:gd name="connsiteX2" fmla="*/ 1557338 w 2569369"/>
                <a:gd name="connsiteY2" fmla="*/ 121444 h 533400"/>
                <a:gd name="connsiteX3" fmla="*/ 1447800 w 2569369"/>
                <a:gd name="connsiteY3" fmla="*/ 128588 h 533400"/>
                <a:gd name="connsiteX4" fmla="*/ 1371600 w 2569369"/>
                <a:gd name="connsiteY4" fmla="*/ 133350 h 533400"/>
                <a:gd name="connsiteX5" fmla="*/ 1152525 w 2569369"/>
                <a:gd name="connsiteY5" fmla="*/ 173832 h 533400"/>
                <a:gd name="connsiteX6" fmla="*/ 1054894 w 2569369"/>
                <a:gd name="connsiteY6" fmla="*/ 190500 h 533400"/>
                <a:gd name="connsiteX7" fmla="*/ 957263 w 2569369"/>
                <a:gd name="connsiteY7" fmla="*/ 207169 h 533400"/>
                <a:gd name="connsiteX8" fmla="*/ 835819 w 2569369"/>
                <a:gd name="connsiteY8" fmla="*/ 226219 h 533400"/>
                <a:gd name="connsiteX9" fmla="*/ 740569 w 2569369"/>
                <a:gd name="connsiteY9" fmla="*/ 240507 h 533400"/>
                <a:gd name="connsiteX10" fmla="*/ 619125 w 2569369"/>
                <a:gd name="connsiteY10" fmla="*/ 254794 h 533400"/>
                <a:gd name="connsiteX11" fmla="*/ 497682 w 2569369"/>
                <a:gd name="connsiteY11" fmla="*/ 271463 h 533400"/>
                <a:gd name="connsiteX12" fmla="*/ 373857 w 2569369"/>
                <a:gd name="connsiteY12" fmla="*/ 288132 h 533400"/>
                <a:gd name="connsiteX13" fmla="*/ 333375 w 2569369"/>
                <a:gd name="connsiteY13" fmla="*/ 292894 h 533400"/>
                <a:gd name="connsiteX14" fmla="*/ 300038 w 2569369"/>
                <a:gd name="connsiteY14" fmla="*/ 292894 h 533400"/>
                <a:gd name="connsiteX15" fmla="*/ 278607 w 2569369"/>
                <a:gd name="connsiteY15" fmla="*/ 290513 h 533400"/>
                <a:gd name="connsiteX16" fmla="*/ 252413 w 2569369"/>
                <a:gd name="connsiteY16" fmla="*/ 285750 h 533400"/>
                <a:gd name="connsiteX17" fmla="*/ 214313 w 2569369"/>
                <a:gd name="connsiteY17" fmla="*/ 276225 h 533400"/>
                <a:gd name="connsiteX18" fmla="*/ 183357 w 2569369"/>
                <a:gd name="connsiteY18" fmla="*/ 264319 h 533400"/>
                <a:gd name="connsiteX19" fmla="*/ 145257 w 2569369"/>
                <a:gd name="connsiteY19" fmla="*/ 245269 h 533400"/>
                <a:gd name="connsiteX20" fmla="*/ 109538 w 2569369"/>
                <a:gd name="connsiteY20" fmla="*/ 223838 h 533400"/>
                <a:gd name="connsiteX21" fmla="*/ 80963 w 2569369"/>
                <a:gd name="connsiteY21" fmla="*/ 202407 h 533400"/>
                <a:gd name="connsiteX22" fmla="*/ 61913 w 2569369"/>
                <a:gd name="connsiteY22" fmla="*/ 185738 h 533400"/>
                <a:gd name="connsiteX23" fmla="*/ 47625 w 2569369"/>
                <a:gd name="connsiteY23" fmla="*/ 176213 h 533400"/>
                <a:gd name="connsiteX24" fmla="*/ 33338 w 2569369"/>
                <a:gd name="connsiteY24" fmla="*/ 173832 h 533400"/>
                <a:gd name="connsiteX25" fmla="*/ 7144 w 2569369"/>
                <a:gd name="connsiteY25" fmla="*/ 176213 h 533400"/>
                <a:gd name="connsiteX26" fmla="*/ 0 w 2569369"/>
                <a:gd name="connsiteY26" fmla="*/ 180975 h 533400"/>
                <a:gd name="connsiteX27" fmla="*/ 0 w 2569369"/>
                <a:gd name="connsiteY27" fmla="*/ 204788 h 533400"/>
                <a:gd name="connsiteX28" fmla="*/ 4763 w 2569369"/>
                <a:gd name="connsiteY28" fmla="*/ 221457 h 533400"/>
                <a:gd name="connsiteX29" fmla="*/ 33338 w 2569369"/>
                <a:gd name="connsiteY29" fmla="*/ 261938 h 533400"/>
                <a:gd name="connsiteX30" fmla="*/ 95250 w 2569369"/>
                <a:gd name="connsiteY30" fmla="*/ 333375 h 533400"/>
                <a:gd name="connsiteX31" fmla="*/ 147638 w 2569369"/>
                <a:gd name="connsiteY31" fmla="*/ 388144 h 533400"/>
                <a:gd name="connsiteX32" fmla="*/ 211932 w 2569369"/>
                <a:gd name="connsiteY32" fmla="*/ 445294 h 533400"/>
                <a:gd name="connsiteX33" fmla="*/ 261938 w 2569369"/>
                <a:gd name="connsiteY33" fmla="*/ 483394 h 533400"/>
                <a:gd name="connsiteX34" fmla="*/ 319088 w 2569369"/>
                <a:gd name="connsiteY34" fmla="*/ 514350 h 533400"/>
                <a:gd name="connsiteX35" fmla="*/ 371475 w 2569369"/>
                <a:gd name="connsiteY35" fmla="*/ 533400 h 533400"/>
                <a:gd name="connsiteX36" fmla="*/ 388144 w 2569369"/>
                <a:gd name="connsiteY36" fmla="*/ 533400 h 533400"/>
                <a:gd name="connsiteX37" fmla="*/ 507207 w 2569369"/>
                <a:gd name="connsiteY37" fmla="*/ 500063 h 533400"/>
                <a:gd name="connsiteX38" fmla="*/ 557213 w 2569369"/>
                <a:gd name="connsiteY38" fmla="*/ 485775 h 533400"/>
                <a:gd name="connsiteX39" fmla="*/ 664369 w 2569369"/>
                <a:gd name="connsiteY39" fmla="*/ 464344 h 533400"/>
                <a:gd name="connsiteX40" fmla="*/ 902494 w 2569369"/>
                <a:gd name="connsiteY40" fmla="*/ 409575 h 533400"/>
                <a:gd name="connsiteX41" fmla="*/ 1116807 w 2569369"/>
                <a:gd name="connsiteY41" fmla="*/ 359569 h 533400"/>
                <a:gd name="connsiteX42" fmla="*/ 1162050 w 2569369"/>
                <a:gd name="connsiteY42" fmla="*/ 352425 h 533400"/>
                <a:gd name="connsiteX43" fmla="*/ 1354932 w 2569369"/>
                <a:gd name="connsiteY43" fmla="*/ 335757 h 533400"/>
                <a:gd name="connsiteX44" fmla="*/ 1509713 w 2569369"/>
                <a:gd name="connsiteY44" fmla="*/ 311944 h 533400"/>
                <a:gd name="connsiteX45" fmla="*/ 1654969 w 2569369"/>
                <a:gd name="connsiteY45" fmla="*/ 297657 h 533400"/>
                <a:gd name="connsiteX46" fmla="*/ 1797844 w 2569369"/>
                <a:gd name="connsiteY46" fmla="*/ 283369 h 533400"/>
                <a:gd name="connsiteX47" fmla="*/ 1926432 w 2569369"/>
                <a:gd name="connsiteY47" fmla="*/ 273844 h 533400"/>
                <a:gd name="connsiteX48" fmla="*/ 2045494 w 2569369"/>
                <a:gd name="connsiteY48" fmla="*/ 266700 h 533400"/>
                <a:gd name="connsiteX49" fmla="*/ 2109788 w 2569369"/>
                <a:gd name="connsiteY49" fmla="*/ 266700 h 533400"/>
                <a:gd name="connsiteX50" fmla="*/ 2238375 w 2569369"/>
                <a:gd name="connsiteY50" fmla="*/ 266700 h 533400"/>
                <a:gd name="connsiteX51" fmla="*/ 2424113 w 2569369"/>
                <a:gd name="connsiteY51" fmla="*/ 266700 h 533400"/>
                <a:gd name="connsiteX52" fmla="*/ 2462213 w 2569369"/>
                <a:gd name="connsiteY52" fmla="*/ 266700 h 533400"/>
                <a:gd name="connsiteX53" fmla="*/ 2493169 w 2569369"/>
                <a:gd name="connsiteY53" fmla="*/ 259557 h 533400"/>
                <a:gd name="connsiteX54" fmla="*/ 2526507 w 2569369"/>
                <a:gd name="connsiteY54" fmla="*/ 247650 h 533400"/>
                <a:gd name="connsiteX55" fmla="*/ 2547938 w 2569369"/>
                <a:gd name="connsiteY55" fmla="*/ 235744 h 533400"/>
                <a:gd name="connsiteX56" fmla="*/ 2562225 w 2569369"/>
                <a:gd name="connsiteY56" fmla="*/ 221457 h 533400"/>
                <a:gd name="connsiteX57" fmla="*/ 2566988 w 2569369"/>
                <a:gd name="connsiteY57" fmla="*/ 209550 h 533400"/>
                <a:gd name="connsiteX58" fmla="*/ 2569369 w 2569369"/>
                <a:gd name="connsiteY58" fmla="*/ 197644 h 533400"/>
                <a:gd name="connsiteX59" fmla="*/ 2569369 w 2569369"/>
                <a:gd name="connsiteY59" fmla="*/ 185738 h 533400"/>
                <a:gd name="connsiteX60" fmla="*/ 2564607 w 2569369"/>
                <a:gd name="connsiteY60" fmla="*/ 161925 h 533400"/>
                <a:gd name="connsiteX61" fmla="*/ 2557463 w 2569369"/>
                <a:gd name="connsiteY61" fmla="*/ 142875 h 533400"/>
                <a:gd name="connsiteX62" fmla="*/ 2550319 w 2569369"/>
                <a:gd name="connsiteY62" fmla="*/ 135732 h 533400"/>
                <a:gd name="connsiteX63" fmla="*/ 2521744 w 2569369"/>
                <a:gd name="connsiteY63" fmla="*/ 114300 h 533400"/>
                <a:gd name="connsiteX64" fmla="*/ 2481263 w 2569369"/>
                <a:gd name="connsiteY64" fmla="*/ 90488 h 533400"/>
                <a:gd name="connsiteX65" fmla="*/ 2436019 w 2569369"/>
                <a:gd name="connsiteY65" fmla="*/ 66675 h 533400"/>
                <a:gd name="connsiteX66" fmla="*/ 2388394 w 2569369"/>
                <a:gd name="connsiteY66" fmla="*/ 45244 h 533400"/>
                <a:gd name="connsiteX67" fmla="*/ 2264569 w 2569369"/>
                <a:gd name="connsiteY67" fmla="*/ 9525 h 533400"/>
                <a:gd name="connsiteX68" fmla="*/ 2212182 w 2569369"/>
                <a:gd name="connsiteY68" fmla="*/ 0 h 533400"/>
                <a:gd name="connsiteX69" fmla="*/ 2143125 w 2569369"/>
                <a:gd name="connsiteY69" fmla="*/ 33338 h 533400"/>
                <a:gd name="connsiteX70" fmla="*/ 2081213 w 2569369"/>
                <a:gd name="connsiteY70" fmla="*/ 64294 h 533400"/>
                <a:gd name="connsiteX71" fmla="*/ 2026444 w 2569369"/>
                <a:gd name="connsiteY71" fmla="*/ 73819 h 533400"/>
                <a:gd name="connsiteX72" fmla="*/ 1912144 w 2569369"/>
                <a:gd name="connsiteY72" fmla="*/ 881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69369" h="533400">
                  <a:moveTo>
                    <a:pt x="1912144" y="88107"/>
                  </a:moveTo>
                  <a:lnTo>
                    <a:pt x="1769269" y="102394"/>
                  </a:lnTo>
                  <a:lnTo>
                    <a:pt x="1557338" y="121444"/>
                  </a:lnTo>
                  <a:lnTo>
                    <a:pt x="1447800" y="128588"/>
                  </a:lnTo>
                  <a:lnTo>
                    <a:pt x="1371600" y="133350"/>
                  </a:lnTo>
                  <a:lnTo>
                    <a:pt x="1152525" y="173832"/>
                  </a:lnTo>
                  <a:lnTo>
                    <a:pt x="1054894" y="190500"/>
                  </a:lnTo>
                  <a:lnTo>
                    <a:pt x="957263" y="207169"/>
                  </a:lnTo>
                  <a:lnTo>
                    <a:pt x="835819" y="226219"/>
                  </a:lnTo>
                  <a:lnTo>
                    <a:pt x="740569" y="240507"/>
                  </a:lnTo>
                  <a:lnTo>
                    <a:pt x="619125" y="254794"/>
                  </a:lnTo>
                  <a:lnTo>
                    <a:pt x="497682" y="271463"/>
                  </a:lnTo>
                  <a:lnTo>
                    <a:pt x="373857" y="288132"/>
                  </a:lnTo>
                  <a:lnTo>
                    <a:pt x="333375" y="292894"/>
                  </a:lnTo>
                  <a:lnTo>
                    <a:pt x="300038" y="292894"/>
                  </a:lnTo>
                  <a:lnTo>
                    <a:pt x="278607" y="290513"/>
                  </a:lnTo>
                  <a:lnTo>
                    <a:pt x="252413" y="285750"/>
                  </a:lnTo>
                  <a:lnTo>
                    <a:pt x="214313" y="276225"/>
                  </a:lnTo>
                  <a:lnTo>
                    <a:pt x="183357" y="264319"/>
                  </a:lnTo>
                  <a:lnTo>
                    <a:pt x="145257" y="245269"/>
                  </a:lnTo>
                  <a:lnTo>
                    <a:pt x="109538" y="223838"/>
                  </a:lnTo>
                  <a:lnTo>
                    <a:pt x="80963" y="202407"/>
                  </a:lnTo>
                  <a:lnTo>
                    <a:pt x="61913" y="185738"/>
                  </a:lnTo>
                  <a:lnTo>
                    <a:pt x="47625" y="176213"/>
                  </a:lnTo>
                  <a:lnTo>
                    <a:pt x="33338" y="173832"/>
                  </a:lnTo>
                  <a:lnTo>
                    <a:pt x="7144" y="176213"/>
                  </a:lnTo>
                  <a:lnTo>
                    <a:pt x="0" y="180975"/>
                  </a:lnTo>
                  <a:lnTo>
                    <a:pt x="0" y="204788"/>
                  </a:lnTo>
                  <a:lnTo>
                    <a:pt x="4763" y="221457"/>
                  </a:lnTo>
                  <a:lnTo>
                    <a:pt x="33338" y="261938"/>
                  </a:lnTo>
                  <a:lnTo>
                    <a:pt x="95250" y="333375"/>
                  </a:lnTo>
                  <a:lnTo>
                    <a:pt x="147638" y="388144"/>
                  </a:lnTo>
                  <a:lnTo>
                    <a:pt x="211932" y="445294"/>
                  </a:lnTo>
                  <a:lnTo>
                    <a:pt x="261938" y="483394"/>
                  </a:lnTo>
                  <a:lnTo>
                    <a:pt x="319088" y="514350"/>
                  </a:lnTo>
                  <a:lnTo>
                    <a:pt x="371475" y="533400"/>
                  </a:lnTo>
                  <a:lnTo>
                    <a:pt x="388144" y="533400"/>
                  </a:lnTo>
                  <a:lnTo>
                    <a:pt x="507207" y="500063"/>
                  </a:lnTo>
                  <a:lnTo>
                    <a:pt x="557213" y="485775"/>
                  </a:lnTo>
                  <a:lnTo>
                    <a:pt x="664369" y="464344"/>
                  </a:lnTo>
                  <a:lnTo>
                    <a:pt x="902494" y="409575"/>
                  </a:lnTo>
                  <a:lnTo>
                    <a:pt x="1116807" y="359569"/>
                  </a:lnTo>
                  <a:lnTo>
                    <a:pt x="1162050" y="352425"/>
                  </a:lnTo>
                  <a:lnTo>
                    <a:pt x="1354932" y="335757"/>
                  </a:lnTo>
                  <a:lnTo>
                    <a:pt x="1509713" y="311944"/>
                  </a:lnTo>
                  <a:lnTo>
                    <a:pt x="1654969" y="297657"/>
                  </a:lnTo>
                  <a:lnTo>
                    <a:pt x="1797844" y="283369"/>
                  </a:lnTo>
                  <a:lnTo>
                    <a:pt x="1926432" y="273844"/>
                  </a:lnTo>
                  <a:lnTo>
                    <a:pt x="2045494" y="266700"/>
                  </a:lnTo>
                  <a:lnTo>
                    <a:pt x="2109788" y="266700"/>
                  </a:lnTo>
                  <a:lnTo>
                    <a:pt x="2238375" y="266700"/>
                  </a:lnTo>
                  <a:lnTo>
                    <a:pt x="2424113" y="266700"/>
                  </a:lnTo>
                  <a:lnTo>
                    <a:pt x="2462213" y="266700"/>
                  </a:lnTo>
                  <a:lnTo>
                    <a:pt x="2493169" y="259557"/>
                  </a:lnTo>
                  <a:lnTo>
                    <a:pt x="2526507" y="247650"/>
                  </a:lnTo>
                  <a:lnTo>
                    <a:pt x="2547938" y="235744"/>
                  </a:lnTo>
                  <a:lnTo>
                    <a:pt x="2562225" y="221457"/>
                  </a:lnTo>
                  <a:lnTo>
                    <a:pt x="2566988" y="209550"/>
                  </a:lnTo>
                  <a:lnTo>
                    <a:pt x="2569369" y="197644"/>
                  </a:lnTo>
                  <a:lnTo>
                    <a:pt x="2569369" y="185738"/>
                  </a:lnTo>
                  <a:lnTo>
                    <a:pt x="2564607" y="161925"/>
                  </a:lnTo>
                  <a:lnTo>
                    <a:pt x="2557463" y="142875"/>
                  </a:lnTo>
                  <a:lnTo>
                    <a:pt x="2550319" y="135732"/>
                  </a:lnTo>
                  <a:lnTo>
                    <a:pt x="2521744" y="114300"/>
                  </a:lnTo>
                  <a:lnTo>
                    <a:pt x="2481263" y="90488"/>
                  </a:lnTo>
                  <a:lnTo>
                    <a:pt x="2436019" y="66675"/>
                  </a:lnTo>
                  <a:lnTo>
                    <a:pt x="2388394" y="45244"/>
                  </a:lnTo>
                  <a:lnTo>
                    <a:pt x="2264569" y="9525"/>
                  </a:lnTo>
                  <a:lnTo>
                    <a:pt x="2212182" y="0"/>
                  </a:lnTo>
                  <a:lnTo>
                    <a:pt x="2143125" y="33338"/>
                  </a:lnTo>
                  <a:lnTo>
                    <a:pt x="2081213" y="64294"/>
                  </a:lnTo>
                  <a:lnTo>
                    <a:pt x="2026444" y="73819"/>
                  </a:lnTo>
                  <a:lnTo>
                    <a:pt x="1912144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9">
              <a:extLst>
                <a:ext uri="{FF2B5EF4-FFF2-40B4-BE49-F238E27FC236}">
                  <a16:creationId xmlns:a16="http://schemas.microsoft.com/office/drawing/2014/main" id="{3186C93F-9B6C-41A8-A89F-3DAD0722AC65}"/>
                </a:ext>
              </a:extLst>
            </p:cNvPr>
            <p:cNvSpPr/>
            <p:nvPr/>
          </p:nvSpPr>
          <p:spPr>
            <a:xfrm rot="16200000">
              <a:off x="4757737" y="2092326"/>
              <a:ext cx="1565275" cy="533400"/>
            </a:xfrm>
            <a:custGeom>
              <a:avLst/>
              <a:gdLst>
                <a:gd name="connsiteX0" fmla="*/ 1081087 w 1564481"/>
                <a:gd name="connsiteY0" fmla="*/ 200025 h 533400"/>
                <a:gd name="connsiteX1" fmla="*/ 883444 w 1564481"/>
                <a:gd name="connsiteY1" fmla="*/ 190500 h 533400"/>
                <a:gd name="connsiteX2" fmla="*/ 800100 w 1564481"/>
                <a:gd name="connsiteY2" fmla="*/ 185737 h 533400"/>
                <a:gd name="connsiteX3" fmla="*/ 666750 w 1564481"/>
                <a:gd name="connsiteY3" fmla="*/ 185737 h 533400"/>
                <a:gd name="connsiteX4" fmla="*/ 554831 w 1564481"/>
                <a:gd name="connsiteY4" fmla="*/ 183356 h 533400"/>
                <a:gd name="connsiteX5" fmla="*/ 361950 w 1564481"/>
                <a:gd name="connsiteY5" fmla="*/ 176212 h 533400"/>
                <a:gd name="connsiteX6" fmla="*/ 223837 w 1564481"/>
                <a:gd name="connsiteY6" fmla="*/ 171450 h 533400"/>
                <a:gd name="connsiteX7" fmla="*/ 0 w 1564481"/>
                <a:gd name="connsiteY7" fmla="*/ 161925 h 533400"/>
                <a:gd name="connsiteX8" fmla="*/ 21431 w 1564481"/>
                <a:gd name="connsiteY8" fmla="*/ 361950 h 533400"/>
                <a:gd name="connsiteX9" fmla="*/ 173831 w 1564481"/>
                <a:gd name="connsiteY9" fmla="*/ 369094 h 533400"/>
                <a:gd name="connsiteX10" fmla="*/ 433387 w 1564481"/>
                <a:gd name="connsiteY10" fmla="*/ 390525 h 533400"/>
                <a:gd name="connsiteX11" fmla="*/ 645319 w 1564481"/>
                <a:gd name="connsiteY11" fmla="*/ 407194 h 533400"/>
                <a:gd name="connsiteX12" fmla="*/ 695325 w 1564481"/>
                <a:gd name="connsiteY12" fmla="*/ 411956 h 533400"/>
                <a:gd name="connsiteX13" fmla="*/ 850106 w 1564481"/>
                <a:gd name="connsiteY13" fmla="*/ 431006 h 533400"/>
                <a:gd name="connsiteX14" fmla="*/ 1014412 w 1564481"/>
                <a:gd name="connsiteY14" fmla="*/ 445294 h 533400"/>
                <a:gd name="connsiteX15" fmla="*/ 1097756 w 1564481"/>
                <a:gd name="connsiteY15" fmla="*/ 454819 h 533400"/>
                <a:gd name="connsiteX16" fmla="*/ 1140619 w 1564481"/>
                <a:gd name="connsiteY16" fmla="*/ 466725 h 533400"/>
                <a:gd name="connsiteX17" fmla="*/ 1195387 w 1564481"/>
                <a:gd name="connsiteY17" fmla="*/ 488156 h 533400"/>
                <a:gd name="connsiteX18" fmla="*/ 1226344 w 1564481"/>
                <a:gd name="connsiteY18" fmla="*/ 507206 h 533400"/>
                <a:gd name="connsiteX19" fmla="*/ 1259681 w 1564481"/>
                <a:gd name="connsiteY19" fmla="*/ 526256 h 533400"/>
                <a:gd name="connsiteX20" fmla="*/ 1281112 w 1564481"/>
                <a:gd name="connsiteY20" fmla="*/ 533400 h 533400"/>
                <a:gd name="connsiteX21" fmla="*/ 1297781 w 1564481"/>
                <a:gd name="connsiteY21" fmla="*/ 533400 h 533400"/>
                <a:gd name="connsiteX22" fmla="*/ 1319212 w 1564481"/>
                <a:gd name="connsiteY22" fmla="*/ 528637 h 533400"/>
                <a:gd name="connsiteX23" fmla="*/ 1343025 w 1564481"/>
                <a:gd name="connsiteY23" fmla="*/ 516731 h 533400"/>
                <a:gd name="connsiteX24" fmla="*/ 1371600 w 1564481"/>
                <a:gd name="connsiteY24" fmla="*/ 495300 h 533400"/>
                <a:gd name="connsiteX25" fmla="*/ 1400175 w 1564481"/>
                <a:gd name="connsiteY25" fmla="*/ 464344 h 533400"/>
                <a:gd name="connsiteX26" fmla="*/ 1435894 w 1564481"/>
                <a:gd name="connsiteY26" fmla="*/ 416719 h 533400"/>
                <a:gd name="connsiteX27" fmla="*/ 1464469 w 1564481"/>
                <a:gd name="connsiteY27" fmla="*/ 371475 h 533400"/>
                <a:gd name="connsiteX28" fmla="*/ 1502569 w 1564481"/>
                <a:gd name="connsiteY28" fmla="*/ 302419 h 533400"/>
                <a:gd name="connsiteX29" fmla="*/ 1526381 w 1564481"/>
                <a:gd name="connsiteY29" fmla="*/ 247650 h 533400"/>
                <a:gd name="connsiteX30" fmla="*/ 1540669 w 1564481"/>
                <a:gd name="connsiteY30" fmla="*/ 207169 h 533400"/>
                <a:gd name="connsiteX31" fmla="*/ 1550194 w 1564481"/>
                <a:gd name="connsiteY31" fmla="*/ 178594 h 533400"/>
                <a:gd name="connsiteX32" fmla="*/ 1557337 w 1564481"/>
                <a:gd name="connsiteY32" fmla="*/ 145256 h 533400"/>
                <a:gd name="connsiteX33" fmla="*/ 1562100 w 1564481"/>
                <a:gd name="connsiteY33" fmla="*/ 100012 h 533400"/>
                <a:gd name="connsiteX34" fmla="*/ 1564481 w 1564481"/>
                <a:gd name="connsiteY34" fmla="*/ 61912 h 533400"/>
                <a:gd name="connsiteX35" fmla="*/ 1564481 w 1564481"/>
                <a:gd name="connsiteY35" fmla="*/ 40481 h 533400"/>
                <a:gd name="connsiteX36" fmla="*/ 1562100 w 1564481"/>
                <a:gd name="connsiteY36" fmla="*/ 16669 h 533400"/>
                <a:gd name="connsiteX37" fmla="*/ 1552575 w 1564481"/>
                <a:gd name="connsiteY37" fmla="*/ 2381 h 533400"/>
                <a:gd name="connsiteX38" fmla="*/ 1543050 w 1564481"/>
                <a:gd name="connsiteY38" fmla="*/ 0 h 533400"/>
                <a:gd name="connsiteX39" fmla="*/ 1526381 w 1564481"/>
                <a:gd name="connsiteY39" fmla="*/ 2381 h 533400"/>
                <a:gd name="connsiteX40" fmla="*/ 1512094 w 1564481"/>
                <a:gd name="connsiteY40" fmla="*/ 11906 h 533400"/>
                <a:gd name="connsiteX41" fmla="*/ 1495425 w 1564481"/>
                <a:gd name="connsiteY41" fmla="*/ 33337 h 533400"/>
                <a:gd name="connsiteX42" fmla="*/ 1466850 w 1564481"/>
                <a:gd name="connsiteY42" fmla="*/ 73819 h 533400"/>
                <a:gd name="connsiteX43" fmla="*/ 1433512 w 1564481"/>
                <a:gd name="connsiteY43" fmla="*/ 111919 h 533400"/>
                <a:gd name="connsiteX44" fmla="*/ 1402556 w 1564481"/>
                <a:gd name="connsiteY44" fmla="*/ 145256 h 533400"/>
                <a:gd name="connsiteX45" fmla="*/ 1373981 w 1564481"/>
                <a:gd name="connsiteY45" fmla="*/ 169069 h 533400"/>
                <a:gd name="connsiteX46" fmla="*/ 1345406 w 1564481"/>
                <a:gd name="connsiteY46" fmla="*/ 185737 h 533400"/>
                <a:gd name="connsiteX47" fmla="*/ 1302544 w 1564481"/>
                <a:gd name="connsiteY47" fmla="*/ 202406 h 533400"/>
                <a:gd name="connsiteX48" fmla="*/ 1264444 w 1564481"/>
                <a:gd name="connsiteY48" fmla="*/ 207169 h 533400"/>
                <a:gd name="connsiteX49" fmla="*/ 1197769 w 1564481"/>
                <a:gd name="connsiteY49" fmla="*/ 207169 h 533400"/>
                <a:gd name="connsiteX50" fmla="*/ 1081087 w 1564481"/>
                <a:gd name="connsiteY50" fmla="*/ 2000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64481" h="533400">
                  <a:moveTo>
                    <a:pt x="1081087" y="200025"/>
                  </a:moveTo>
                  <a:lnTo>
                    <a:pt x="883444" y="190500"/>
                  </a:lnTo>
                  <a:lnTo>
                    <a:pt x="800100" y="185737"/>
                  </a:lnTo>
                  <a:lnTo>
                    <a:pt x="666750" y="185737"/>
                  </a:lnTo>
                  <a:lnTo>
                    <a:pt x="554831" y="183356"/>
                  </a:lnTo>
                  <a:lnTo>
                    <a:pt x="361950" y="176212"/>
                  </a:lnTo>
                  <a:lnTo>
                    <a:pt x="223837" y="171450"/>
                  </a:lnTo>
                  <a:lnTo>
                    <a:pt x="0" y="161925"/>
                  </a:lnTo>
                  <a:lnTo>
                    <a:pt x="21431" y="361950"/>
                  </a:lnTo>
                  <a:lnTo>
                    <a:pt x="173831" y="369094"/>
                  </a:lnTo>
                  <a:lnTo>
                    <a:pt x="433387" y="390525"/>
                  </a:lnTo>
                  <a:lnTo>
                    <a:pt x="645319" y="407194"/>
                  </a:lnTo>
                  <a:lnTo>
                    <a:pt x="695325" y="411956"/>
                  </a:lnTo>
                  <a:lnTo>
                    <a:pt x="850106" y="431006"/>
                  </a:lnTo>
                  <a:lnTo>
                    <a:pt x="1014412" y="445294"/>
                  </a:lnTo>
                  <a:lnTo>
                    <a:pt x="1097756" y="454819"/>
                  </a:lnTo>
                  <a:lnTo>
                    <a:pt x="1140619" y="466725"/>
                  </a:lnTo>
                  <a:lnTo>
                    <a:pt x="1195387" y="488156"/>
                  </a:lnTo>
                  <a:lnTo>
                    <a:pt x="1226344" y="507206"/>
                  </a:lnTo>
                  <a:lnTo>
                    <a:pt x="1259681" y="526256"/>
                  </a:lnTo>
                  <a:lnTo>
                    <a:pt x="1281112" y="533400"/>
                  </a:lnTo>
                  <a:lnTo>
                    <a:pt x="1297781" y="533400"/>
                  </a:lnTo>
                  <a:lnTo>
                    <a:pt x="1319212" y="528637"/>
                  </a:lnTo>
                  <a:lnTo>
                    <a:pt x="1343025" y="516731"/>
                  </a:lnTo>
                  <a:lnTo>
                    <a:pt x="1371600" y="495300"/>
                  </a:lnTo>
                  <a:lnTo>
                    <a:pt x="1400175" y="464344"/>
                  </a:lnTo>
                  <a:lnTo>
                    <a:pt x="1435894" y="416719"/>
                  </a:lnTo>
                  <a:lnTo>
                    <a:pt x="1464469" y="371475"/>
                  </a:lnTo>
                  <a:lnTo>
                    <a:pt x="1502569" y="302419"/>
                  </a:lnTo>
                  <a:lnTo>
                    <a:pt x="1526381" y="247650"/>
                  </a:lnTo>
                  <a:lnTo>
                    <a:pt x="1540669" y="207169"/>
                  </a:lnTo>
                  <a:lnTo>
                    <a:pt x="1550194" y="178594"/>
                  </a:lnTo>
                  <a:lnTo>
                    <a:pt x="1557337" y="145256"/>
                  </a:lnTo>
                  <a:lnTo>
                    <a:pt x="1562100" y="100012"/>
                  </a:lnTo>
                  <a:lnTo>
                    <a:pt x="1564481" y="61912"/>
                  </a:lnTo>
                  <a:lnTo>
                    <a:pt x="1564481" y="40481"/>
                  </a:lnTo>
                  <a:lnTo>
                    <a:pt x="1562100" y="16669"/>
                  </a:lnTo>
                  <a:lnTo>
                    <a:pt x="1552575" y="2381"/>
                  </a:lnTo>
                  <a:lnTo>
                    <a:pt x="1543050" y="0"/>
                  </a:lnTo>
                  <a:lnTo>
                    <a:pt x="1526381" y="2381"/>
                  </a:lnTo>
                  <a:lnTo>
                    <a:pt x="1512094" y="11906"/>
                  </a:lnTo>
                  <a:lnTo>
                    <a:pt x="1495425" y="33337"/>
                  </a:lnTo>
                  <a:lnTo>
                    <a:pt x="1466850" y="73819"/>
                  </a:lnTo>
                  <a:lnTo>
                    <a:pt x="1433512" y="111919"/>
                  </a:lnTo>
                  <a:lnTo>
                    <a:pt x="1402556" y="145256"/>
                  </a:lnTo>
                  <a:lnTo>
                    <a:pt x="1373981" y="169069"/>
                  </a:lnTo>
                  <a:lnTo>
                    <a:pt x="1345406" y="185737"/>
                  </a:lnTo>
                  <a:lnTo>
                    <a:pt x="1302544" y="202406"/>
                  </a:lnTo>
                  <a:lnTo>
                    <a:pt x="1264444" y="207169"/>
                  </a:lnTo>
                  <a:lnTo>
                    <a:pt x="1197769" y="207169"/>
                  </a:lnTo>
                  <a:lnTo>
                    <a:pt x="108108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0">
              <a:extLst>
                <a:ext uri="{FF2B5EF4-FFF2-40B4-BE49-F238E27FC236}">
                  <a16:creationId xmlns:a16="http://schemas.microsoft.com/office/drawing/2014/main" id="{45E316E3-70D0-4D52-9BE1-95A649D80574}"/>
                </a:ext>
              </a:extLst>
            </p:cNvPr>
            <p:cNvSpPr/>
            <p:nvPr/>
          </p:nvSpPr>
          <p:spPr>
            <a:xfrm rot="16200000">
              <a:off x="3813969" y="3883819"/>
              <a:ext cx="2052638" cy="381000"/>
            </a:xfrm>
            <a:custGeom>
              <a:avLst/>
              <a:gdLst>
                <a:gd name="connsiteX0" fmla="*/ 1624013 w 2052638"/>
                <a:gd name="connsiteY0" fmla="*/ 121444 h 381000"/>
                <a:gd name="connsiteX1" fmla="*/ 1381125 w 2052638"/>
                <a:gd name="connsiteY1" fmla="*/ 119063 h 381000"/>
                <a:gd name="connsiteX2" fmla="*/ 1154906 w 2052638"/>
                <a:gd name="connsiteY2" fmla="*/ 119063 h 381000"/>
                <a:gd name="connsiteX3" fmla="*/ 935831 w 2052638"/>
                <a:gd name="connsiteY3" fmla="*/ 119063 h 381000"/>
                <a:gd name="connsiteX4" fmla="*/ 740569 w 2052638"/>
                <a:gd name="connsiteY4" fmla="*/ 119063 h 381000"/>
                <a:gd name="connsiteX5" fmla="*/ 547688 w 2052638"/>
                <a:gd name="connsiteY5" fmla="*/ 119063 h 381000"/>
                <a:gd name="connsiteX6" fmla="*/ 390525 w 2052638"/>
                <a:gd name="connsiteY6" fmla="*/ 119063 h 381000"/>
                <a:gd name="connsiteX7" fmla="*/ 304800 w 2052638"/>
                <a:gd name="connsiteY7" fmla="*/ 119063 h 381000"/>
                <a:gd name="connsiteX8" fmla="*/ 280988 w 2052638"/>
                <a:gd name="connsiteY8" fmla="*/ 121444 h 381000"/>
                <a:gd name="connsiteX9" fmla="*/ 233363 w 2052638"/>
                <a:gd name="connsiteY9" fmla="*/ 128588 h 381000"/>
                <a:gd name="connsiteX10" fmla="*/ 154781 w 2052638"/>
                <a:gd name="connsiteY10" fmla="*/ 150019 h 381000"/>
                <a:gd name="connsiteX11" fmla="*/ 78581 w 2052638"/>
                <a:gd name="connsiteY11" fmla="*/ 176213 h 381000"/>
                <a:gd name="connsiteX12" fmla="*/ 35719 w 2052638"/>
                <a:gd name="connsiteY12" fmla="*/ 197644 h 381000"/>
                <a:gd name="connsiteX13" fmla="*/ 16669 w 2052638"/>
                <a:gd name="connsiteY13" fmla="*/ 211932 h 381000"/>
                <a:gd name="connsiteX14" fmla="*/ 4763 w 2052638"/>
                <a:gd name="connsiteY14" fmla="*/ 228600 h 381000"/>
                <a:gd name="connsiteX15" fmla="*/ 0 w 2052638"/>
                <a:gd name="connsiteY15" fmla="*/ 245269 h 381000"/>
                <a:gd name="connsiteX16" fmla="*/ 4763 w 2052638"/>
                <a:gd name="connsiteY16" fmla="*/ 271463 h 381000"/>
                <a:gd name="connsiteX17" fmla="*/ 23813 w 2052638"/>
                <a:gd name="connsiteY17" fmla="*/ 300038 h 381000"/>
                <a:gd name="connsiteX18" fmla="*/ 57150 w 2052638"/>
                <a:gd name="connsiteY18" fmla="*/ 333375 h 381000"/>
                <a:gd name="connsiteX19" fmla="*/ 100013 w 2052638"/>
                <a:gd name="connsiteY19" fmla="*/ 373857 h 381000"/>
                <a:gd name="connsiteX20" fmla="*/ 107156 w 2052638"/>
                <a:gd name="connsiteY20" fmla="*/ 381000 h 381000"/>
                <a:gd name="connsiteX21" fmla="*/ 278606 w 2052638"/>
                <a:gd name="connsiteY21" fmla="*/ 364332 h 381000"/>
                <a:gd name="connsiteX22" fmla="*/ 452438 w 2052638"/>
                <a:gd name="connsiteY22" fmla="*/ 364332 h 381000"/>
                <a:gd name="connsiteX23" fmla="*/ 683419 w 2052638"/>
                <a:gd name="connsiteY23" fmla="*/ 364332 h 381000"/>
                <a:gd name="connsiteX24" fmla="*/ 733425 w 2052638"/>
                <a:gd name="connsiteY24" fmla="*/ 364332 h 381000"/>
                <a:gd name="connsiteX25" fmla="*/ 866775 w 2052638"/>
                <a:gd name="connsiteY25" fmla="*/ 342900 h 381000"/>
                <a:gd name="connsiteX26" fmla="*/ 1054894 w 2052638"/>
                <a:gd name="connsiteY26" fmla="*/ 340519 h 381000"/>
                <a:gd name="connsiteX27" fmla="*/ 1295400 w 2052638"/>
                <a:gd name="connsiteY27" fmla="*/ 340519 h 381000"/>
                <a:gd name="connsiteX28" fmla="*/ 1569244 w 2052638"/>
                <a:gd name="connsiteY28" fmla="*/ 342900 h 381000"/>
                <a:gd name="connsiteX29" fmla="*/ 1850231 w 2052638"/>
                <a:gd name="connsiteY29" fmla="*/ 342900 h 381000"/>
                <a:gd name="connsiteX30" fmla="*/ 1962150 w 2052638"/>
                <a:gd name="connsiteY30" fmla="*/ 290513 h 381000"/>
                <a:gd name="connsiteX31" fmla="*/ 1988344 w 2052638"/>
                <a:gd name="connsiteY31" fmla="*/ 219075 h 381000"/>
                <a:gd name="connsiteX32" fmla="*/ 2031206 w 2052638"/>
                <a:gd name="connsiteY32" fmla="*/ 107157 h 381000"/>
                <a:gd name="connsiteX33" fmla="*/ 2047875 w 2052638"/>
                <a:gd name="connsiteY33" fmla="*/ 54769 h 381000"/>
                <a:gd name="connsiteX34" fmla="*/ 2052638 w 2052638"/>
                <a:gd name="connsiteY34" fmla="*/ 30957 h 381000"/>
                <a:gd name="connsiteX35" fmla="*/ 2052638 w 2052638"/>
                <a:gd name="connsiteY35" fmla="*/ 19050 h 381000"/>
                <a:gd name="connsiteX36" fmla="*/ 2050256 w 2052638"/>
                <a:gd name="connsiteY36" fmla="*/ 7144 h 381000"/>
                <a:gd name="connsiteX37" fmla="*/ 2043113 w 2052638"/>
                <a:gd name="connsiteY37" fmla="*/ 2382 h 381000"/>
                <a:gd name="connsiteX38" fmla="*/ 2026444 w 2052638"/>
                <a:gd name="connsiteY38" fmla="*/ 0 h 381000"/>
                <a:gd name="connsiteX39" fmla="*/ 2009775 w 2052638"/>
                <a:gd name="connsiteY39" fmla="*/ 7144 h 381000"/>
                <a:gd name="connsiteX40" fmla="*/ 1952625 w 2052638"/>
                <a:gd name="connsiteY40" fmla="*/ 40482 h 381000"/>
                <a:gd name="connsiteX41" fmla="*/ 1874044 w 2052638"/>
                <a:gd name="connsiteY41" fmla="*/ 76200 h 381000"/>
                <a:gd name="connsiteX42" fmla="*/ 1816894 w 2052638"/>
                <a:gd name="connsiteY42" fmla="*/ 97632 h 381000"/>
                <a:gd name="connsiteX43" fmla="*/ 1754981 w 2052638"/>
                <a:gd name="connsiteY43" fmla="*/ 111919 h 381000"/>
                <a:gd name="connsiteX44" fmla="*/ 1724025 w 2052638"/>
                <a:gd name="connsiteY44" fmla="*/ 116682 h 381000"/>
                <a:gd name="connsiteX45" fmla="*/ 1624013 w 2052638"/>
                <a:gd name="connsiteY45" fmla="*/ 1214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2638" h="381000">
                  <a:moveTo>
                    <a:pt x="1624013" y="121444"/>
                  </a:moveTo>
                  <a:lnTo>
                    <a:pt x="1381125" y="119063"/>
                  </a:lnTo>
                  <a:lnTo>
                    <a:pt x="1154906" y="119063"/>
                  </a:lnTo>
                  <a:lnTo>
                    <a:pt x="935831" y="119063"/>
                  </a:lnTo>
                  <a:lnTo>
                    <a:pt x="740569" y="119063"/>
                  </a:lnTo>
                  <a:lnTo>
                    <a:pt x="547688" y="119063"/>
                  </a:lnTo>
                  <a:lnTo>
                    <a:pt x="390525" y="119063"/>
                  </a:lnTo>
                  <a:lnTo>
                    <a:pt x="304800" y="119063"/>
                  </a:lnTo>
                  <a:lnTo>
                    <a:pt x="280988" y="121444"/>
                  </a:lnTo>
                  <a:lnTo>
                    <a:pt x="233363" y="128588"/>
                  </a:lnTo>
                  <a:lnTo>
                    <a:pt x="154781" y="150019"/>
                  </a:lnTo>
                  <a:lnTo>
                    <a:pt x="78581" y="176213"/>
                  </a:lnTo>
                  <a:lnTo>
                    <a:pt x="35719" y="197644"/>
                  </a:lnTo>
                  <a:lnTo>
                    <a:pt x="16669" y="211932"/>
                  </a:lnTo>
                  <a:lnTo>
                    <a:pt x="4763" y="228600"/>
                  </a:lnTo>
                  <a:lnTo>
                    <a:pt x="0" y="245269"/>
                  </a:lnTo>
                  <a:lnTo>
                    <a:pt x="4763" y="271463"/>
                  </a:lnTo>
                  <a:lnTo>
                    <a:pt x="23813" y="300038"/>
                  </a:lnTo>
                  <a:lnTo>
                    <a:pt x="57150" y="333375"/>
                  </a:lnTo>
                  <a:lnTo>
                    <a:pt x="100013" y="373857"/>
                  </a:lnTo>
                  <a:lnTo>
                    <a:pt x="107156" y="381000"/>
                  </a:lnTo>
                  <a:lnTo>
                    <a:pt x="278606" y="364332"/>
                  </a:lnTo>
                  <a:lnTo>
                    <a:pt x="452438" y="364332"/>
                  </a:lnTo>
                  <a:lnTo>
                    <a:pt x="683419" y="364332"/>
                  </a:lnTo>
                  <a:lnTo>
                    <a:pt x="733425" y="364332"/>
                  </a:lnTo>
                  <a:lnTo>
                    <a:pt x="866775" y="342900"/>
                  </a:lnTo>
                  <a:lnTo>
                    <a:pt x="1054894" y="340519"/>
                  </a:lnTo>
                  <a:lnTo>
                    <a:pt x="1295400" y="340519"/>
                  </a:lnTo>
                  <a:lnTo>
                    <a:pt x="1569244" y="342900"/>
                  </a:lnTo>
                  <a:lnTo>
                    <a:pt x="1850231" y="342900"/>
                  </a:lnTo>
                  <a:lnTo>
                    <a:pt x="1962150" y="290513"/>
                  </a:lnTo>
                  <a:lnTo>
                    <a:pt x="1988344" y="219075"/>
                  </a:lnTo>
                  <a:lnTo>
                    <a:pt x="2031206" y="107157"/>
                  </a:lnTo>
                  <a:lnTo>
                    <a:pt x="2047875" y="54769"/>
                  </a:lnTo>
                  <a:lnTo>
                    <a:pt x="2052638" y="30957"/>
                  </a:lnTo>
                  <a:lnTo>
                    <a:pt x="2052638" y="19050"/>
                  </a:lnTo>
                  <a:lnTo>
                    <a:pt x="2050256" y="7144"/>
                  </a:lnTo>
                  <a:lnTo>
                    <a:pt x="2043113" y="2382"/>
                  </a:lnTo>
                  <a:lnTo>
                    <a:pt x="2026444" y="0"/>
                  </a:lnTo>
                  <a:lnTo>
                    <a:pt x="2009775" y="7144"/>
                  </a:lnTo>
                  <a:lnTo>
                    <a:pt x="1952625" y="40482"/>
                  </a:lnTo>
                  <a:lnTo>
                    <a:pt x="1874044" y="76200"/>
                  </a:lnTo>
                  <a:lnTo>
                    <a:pt x="1816894" y="97632"/>
                  </a:lnTo>
                  <a:lnTo>
                    <a:pt x="1754981" y="111919"/>
                  </a:lnTo>
                  <a:lnTo>
                    <a:pt x="1724025" y="116682"/>
                  </a:lnTo>
                  <a:lnTo>
                    <a:pt x="162401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1">
              <a:extLst>
                <a:ext uri="{FF2B5EF4-FFF2-40B4-BE49-F238E27FC236}">
                  <a16:creationId xmlns:a16="http://schemas.microsoft.com/office/drawing/2014/main" id="{B59C829E-F13F-41D8-93D5-BDDD5595B64E}"/>
                </a:ext>
              </a:extLst>
            </p:cNvPr>
            <p:cNvSpPr/>
            <p:nvPr/>
          </p:nvSpPr>
          <p:spPr>
            <a:xfrm rot="16200000">
              <a:off x="4728368" y="3069432"/>
              <a:ext cx="2024063" cy="1733550"/>
            </a:xfrm>
            <a:custGeom>
              <a:avLst/>
              <a:gdLst>
                <a:gd name="connsiteX0" fmla="*/ 1733550 w 2024063"/>
                <a:gd name="connsiteY0" fmla="*/ 545306 h 1733550"/>
                <a:gd name="connsiteX1" fmla="*/ 1719263 w 2024063"/>
                <a:gd name="connsiteY1" fmla="*/ 435769 h 1733550"/>
                <a:gd name="connsiteX2" fmla="*/ 1702594 w 2024063"/>
                <a:gd name="connsiteY2" fmla="*/ 309562 h 1733550"/>
                <a:gd name="connsiteX3" fmla="*/ 1678781 w 2024063"/>
                <a:gd name="connsiteY3" fmla="*/ 154781 h 1733550"/>
                <a:gd name="connsiteX4" fmla="*/ 1662113 w 2024063"/>
                <a:gd name="connsiteY4" fmla="*/ 38100 h 1733550"/>
                <a:gd name="connsiteX5" fmla="*/ 1802606 w 2024063"/>
                <a:gd name="connsiteY5" fmla="*/ 0 h 1733550"/>
                <a:gd name="connsiteX6" fmla="*/ 1812131 w 2024063"/>
                <a:gd name="connsiteY6" fmla="*/ 78581 h 1733550"/>
                <a:gd name="connsiteX7" fmla="*/ 1816894 w 2024063"/>
                <a:gd name="connsiteY7" fmla="*/ 145256 h 1733550"/>
                <a:gd name="connsiteX8" fmla="*/ 1824038 w 2024063"/>
                <a:gd name="connsiteY8" fmla="*/ 223837 h 1733550"/>
                <a:gd name="connsiteX9" fmla="*/ 1840706 w 2024063"/>
                <a:gd name="connsiteY9" fmla="*/ 342900 h 1733550"/>
                <a:gd name="connsiteX10" fmla="*/ 1854994 w 2024063"/>
                <a:gd name="connsiteY10" fmla="*/ 440531 h 1733550"/>
                <a:gd name="connsiteX11" fmla="*/ 1878806 w 2024063"/>
                <a:gd name="connsiteY11" fmla="*/ 576262 h 1733550"/>
                <a:gd name="connsiteX12" fmla="*/ 1919288 w 2024063"/>
                <a:gd name="connsiteY12" fmla="*/ 754856 h 1733550"/>
                <a:gd name="connsiteX13" fmla="*/ 1940719 w 2024063"/>
                <a:gd name="connsiteY13" fmla="*/ 954881 h 1733550"/>
                <a:gd name="connsiteX14" fmla="*/ 1962150 w 2024063"/>
                <a:gd name="connsiteY14" fmla="*/ 1178719 h 1733550"/>
                <a:gd name="connsiteX15" fmla="*/ 1966913 w 2024063"/>
                <a:gd name="connsiteY15" fmla="*/ 1212056 h 1733550"/>
                <a:gd name="connsiteX16" fmla="*/ 1988344 w 2024063"/>
                <a:gd name="connsiteY16" fmla="*/ 1252537 h 1733550"/>
                <a:gd name="connsiteX17" fmla="*/ 2005013 w 2024063"/>
                <a:gd name="connsiteY17" fmla="*/ 1293019 h 1733550"/>
                <a:gd name="connsiteX18" fmla="*/ 2019300 w 2024063"/>
                <a:gd name="connsiteY18" fmla="*/ 1331119 h 1733550"/>
                <a:gd name="connsiteX19" fmla="*/ 2024063 w 2024063"/>
                <a:gd name="connsiteY19" fmla="*/ 1364456 h 1733550"/>
                <a:gd name="connsiteX20" fmla="*/ 2024063 w 2024063"/>
                <a:gd name="connsiteY20" fmla="*/ 1407319 h 1733550"/>
                <a:gd name="connsiteX21" fmla="*/ 2000250 w 2024063"/>
                <a:gd name="connsiteY21" fmla="*/ 1452562 h 1733550"/>
                <a:gd name="connsiteX22" fmla="*/ 1943100 w 2024063"/>
                <a:gd name="connsiteY22" fmla="*/ 1557337 h 1733550"/>
                <a:gd name="connsiteX23" fmla="*/ 1890713 w 2024063"/>
                <a:gd name="connsiteY23" fmla="*/ 1650206 h 1733550"/>
                <a:gd name="connsiteX24" fmla="*/ 1859756 w 2024063"/>
                <a:gd name="connsiteY24" fmla="*/ 1690687 h 1733550"/>
                <a:gd name="connsiteX25" fmla="*/ 1833563 w 2024063"/>
                <a:gd name="connsiteY25" fmla="*/ 1714500 h 1733550"/>
                <a:gd name="connsiteX26" fmla="*/ 1809750 w 2024063"/>
                <a:gd name="connsiteY26" fmla="*/ 1728787 h 1733550"/>
                <a:gd name="connsiteX27" fmla="*/ 1781175 w 2024063"/>
                <a:gd name="connsiteY27" fmla="*/ 1733550 h 1733550"/>
                <a:gd name="connsiteX28" fmla="*/ 1762125 w 2024063"/>
                <a:gd name="connsiteY28" fmla="*/ 1731169 h 1733550"/>
                <a:gd name="connsiteX29" fmla="*/ 1738313 w 2024063"/>
                <a:gd name="connsiteY29" fmla="*/ 1716881 h 1733550"/>
                <a:gd name="connsiteX30" fmla="*/ 1707356 w 2024063"/>
                <a:gd name="connsiteY30" fmla="*/ 1695450 h 1733550"/>
                <a:gd name="connsiteX31" fmla="*/ 1671638 w 2024063"/>
                <a:gd name="connsiteY31" fmla="*/ 1676400 h 1733550"/>
                <a:gd name="connsiteX32" fmla="*/ 1614488 w 2024063"/>
                <a:gd name="connsiteY32" fmla="*/ 1664494 h 1733550"/>
                <a:gd name="connsiteX33" fmla="*/ 1478756 w 2024063"/>
                <a:gd name="connsiteY33" fmla="*/ 1657350 h 1733550"/>
                <a:gd name="connsiteX34" fmla="*/ 1147763 w 2024063"/>
                <a:gd name="connsiteY34" fmla="*/ 1645444 h 1733550"/>
                <a:gd name="connsiteX35" fmla="*/ 826294 w 2024063"/>
                <a:gd name="connsiteY35" fmla="*/ 1635919 h 1733550"/>
                <a:gd name="connsiteX36" fmla="*/ 569119 w 2024063"/>
                <a:gd name="connsiteY36" fmla="*/ 1626394 h 1733550"/>
                <a:gd name="connsiteX37" fmla="*/ 330994 w 2024063"/>
                <a:gd name="connsiteY37" fmla="*/ 1619250 h 1733550"/>
                <a:gd name="connsiteX38" fmla="*/ 202406 w 2024063"/>
                <a:gd name="connsiteY38" fmla="*/ 1614487 h 1733550"/>
                <a:gd name="connsiteX39" fmla="*/ 126206 w 2024063"/>
                <a:gd name="connsiteY39" fmla="*/ 1609725 h 1733550"/>
                <a:gd name="connsiteX40" fmla="*/ 88106 w 2024063"/>
                <a:gd name="connsiteY40" fmla="*/ 1602581 h 1733550"/>
                <a:gd name="connsiteX41" fmla="*/ 54769 w 2024063"/>
                <a:gd name="connsiteY41" fmla="*/ 1590675 h 1733550"/>
                <a:gd name="connsiteX42" fmla="*/ 30956 w 2024063"/>
                <a:gd name="connsiteY42" fmla="*/ 1576387 h 1733550"/>
                <a:gd name="connsiteX43" fmla="*/ 21431 w 2024063"/>
                <a:gd name="connsiteY43" fmla="*/ 1566862 h 1733550"/>
                <a:gd name="connsiteX44" fmla="*/ 9525 w 2024063"/>
                <a:gd name="connsiteY44" fmla="*/ 1547812 h 1733550"/>
                <a:gd name="connsiteX45" fmla="*/ 2381 w 2024063"/>
                <a:gd name="connsiteY45" fmla="*/ 1528762 h 1733550"/>
                <a:gd name="connsiteX46" fmla="*/ 0 w 2024063"/>
                <a:gd name="connsiteY46" fmla="*/ 1512094 h 1733550"/>
                <a:gd name="connsiteX47" fmla="*/ 0 w 2024063"/>
                <a:gd name="connsiteY47" fmla="*/ 1493044 h 1733550"/>
                <a:gd name="connsiteX48" fmla="*/ 2381 w 2024063"/>
                <a:gd name="connsiteY48" fmla="*/ 1471612 h 1733550"/>
                <a:gd name="connsiteX49" fmla="*/ 9525 w 2024063"/>
                <a:gd name="connsiteY49" fmla="*/ 1450181 h 1733550"/>
                <a:gd name="connsiteX50" fmla="*/ 26194 w 2024063"/>
                <a:gd name="connsiteY50" fmla="*/ 1426369 h 1733550"/>
                <a:gd name="connsiteX51" fmla="*/ 45244 w 2024063"/>
                <a:gd name="connsiteY51" fmla="*/ 1412081 h 1733550"/>
                <a:gd name="connsiteX52" fmla="*/ 71438 w 2024063"/>
                <a:gd name="connsiteY52" fmla="*/ 1400175 h 1733550"/>
                <a:gd name="connsiteX53" fmla="*/ 107156 w 2024063"/>
                <a:gd name="connsiteY53" fmla="*/ 1390650 h 1733550"/>
                <a:gd name="connsiteX54" fmla="*/ 283369 w 2024063"/>
                <a:gd name="connsiteY54" fmla="*/ 1393031 h 1733550"/>
                <a:gd name="connsiteX55" fmla="*/ 447675 w 2024063"/>
                <a:gd name="connsiteY55" fmla="*/ 1400175 h 1733550"/>
                <a:gd name="connsiteX56" fmla="*/ 652463 w 2024063"/>
                <a:gd name="connsiteY56" fmla="*/ 1409700 h 1733550"/>
                <a:gd name="connsiteX57" fmla="*/ 714375 w 2024063"/>
                <a:gd name="connsiteY57" fmla="*/ 1412081 h 1733550"/>
                <a:gd name="connsiteX58" fmla="*/ 909638 w 2024063"/>
                <a:gd name="connsiteY58" fmla="*/ 1412081 h 1733550"/>
                <a:gd name="connsiteX59" fmla="*/ 1154906 w 2024063"/>
                <a:gd name="connsiteY59" fmla="*/ 1412081 h 1733550"/>
                <a:gd name="connsiteX60" fmla="*/ 1276350 w 2024063"/>
                <a:gd name="connsiteY60" fmla="*/ 1412081 h 1733550"/>
                <a:gd name="connsiteX61" fmla="*/ 1469231 w 2024063"/>
                <a:gd name="connsiteY61" fmla="*/ 1412081 h 1733550"/>
                <a:gd name="connsiteX62" fmla="*/ 1681163 w 2024063"/>
                <a:gd name="connsiteY62" fmla="*/ 1412081 h 1733550"/>
                <a:gd name="connsiteX63" fmla="*/ 1745456 w 2024063"/>
                <a:gd name="connsiteY63" fmla="*/ 1412081 h 1733550"/>
                <a:gd name="connsiteX64" fmla="*/ 1766888 w 2024063"/>
                <a:gd name="connsiteY64" fmla="*/ 1407319 h 1733550"/>
                <a:gd name="connsiteX65" fmla="*/ 1783556 w 2024063"/>
                <a:gd name="connsiteY65" fmla="*/ 1393031 h 1733550"/>
                <a:gd name="connsiteX66" fmla="*/ 1795463 w 2024063"/>
                <a:gd name="connsiteY66" fmla="*/ 1373981 h 1733550"/>
                <a:gd name="connsiteX67" fmla="*/ 1802606 w 2024063"/>
                <a:gd name="connsiteY67" fmla="*/ 1350169 h 1733550"/>
                <a:gd name="connsiteX68" fmla="*/ 1807369 w 2024063"/>
                <a:gd name="connsiteY68" fmla="*/ 1323975 h 1733550"/>
                <a:gd name="connsiteX69" fmla="*/ 1807369 w 2024063"/>
                <a:gd name="connsiteY69" fmla="*/ 1281112 h 1733550"/>
                <a:gd name="connsiteX70" fmla="*/ 1790700 w 2024063"/>
                <a:gd name="connsiteY70" fmla="*/ 1097756 h 1733550"/>
                <a:gd name="connsiteX71" fmla="*/ 1769269 w 2024063"/>
                <a:gd name="connsiteY71" fmla="*/ 864394 h 1733550"/>
                <a:gd name="connsiteX72" fmla="*/ 1733550 w 2024063"/>
                <a:gd name="connsiteY72" fmla="*/ 5453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24063" h="1733550">
                  <a:moveTo>
                    <a:pt x="1733550" y="545306"/>
                  </a:moveTo>
                  <a:lnTo>
                    <a:pt x="1719263" y="435769"/>
                  </a:lnTo>
                  <a:lnTo>
                    <a:pt x="1702594" y="309562"/>
                  </a:lnTo>
                  <a:lnTo>
                    <a:pt x="1678781" y="154781"/>
                  </a:lnTo>
                  <a:lnTo>
                    <a:pt x="1662113" y="38100"/>
                  </a:lnTo>
                  <a:lnTo>
                    <a:pt x="1802606" y="0"/>
                  </a:lnTo>
                  <a:lnTo>
                    <a:pt x="1812131" y="78581"/>
                  </a:lnTo>
                  <a:lnTo>
                    <a:pt x="1816894" y="145256"/>
                  </a:lnTo>
                  <a:lnTo>
                    <a:pt x="1824038" y="223837"/>
                  </a:lnTo>
                  <a:lnTo>
                    <a:pt x="1840706" y="342900"/>
                  </a:lnTo>
                  <a:lnTo>
                    <a:pt x="1854994" y="440531"/>
                  </a:lnTo>
                  <a:lnTo>
                    <a:pt x="1878806" y="576262"/>
                  </a:lnTo>
                  <a:lnTo>
                    <a:pt x="1919288" y="754856"/>
                  </a:lnTo>
                  <a:lnTo>
                    <a:pt x="1940719" y="954881"/>
                  </a:lnTo>
                  <a:lnTo>
                    <a:pt x="1962150" y="1178719"/>
                  </a:lnTo>
                  <a:lnTo>
                    <a:pt x="1966913" y="1212056"/>
                  </a:lnTo>
                  <a:lnTo>
                    <a:pt x="1988344" y="1252537"/>
                  </a:lnTo>
                  <a:lnTo>
                    <a:pt x="2005013" y="1293019"/>
                  </a:lnTo>
                  <a:lnTo>
                    <a:pt x="2019300" y="1331119"/>
                  </a:lnTo>
                  <a:lnTo>
                    <a:pt x="2024063" y="1364456"/>
                  </a:lnTo>
                  <a:lnTo>
                    <a:pt x="2024063" y="1407319"/>
                  </a:lnTo>
                  <a:lnTo>
                    <a:pt x="2000250" y="1452562"/>
                  </a:lnTo>
                  <a:lnTo>
                    <a:pt x="1943100" y="1557337"/>
                  </a:lnTo>
                  <a:lnTo>
                    <a:pt x="1890713" y="1650206"/>
                  </a:lnTo>
                  <a:lnTo>
                    <a:pt x="1859756" y="1690687"/>
                  </a:lnTo>
                  <a:lnTo>
                    <a:pt x="1833563" y="1714500"/>
                  </a:lnTo>
                  <a:lnTo>
                    <a:pt x="1809750" y="1728787"/>
                  </a:lnTo>
                  <a:lnTo>
                    <a:pt x="1781175" y="1733550"/>
                  </a:lnTo>
                  <a:lnTo>
                    <a:pt x="1762125" y="1731169"/>
                  </a:lnTo>
                  <a:lnTo>
                    <a:pt x="1738313" y="1716881"/>
                  </a:lnTo>
                  <a:lnTo>
                    <a:pt x="1707356" y="1695450"/>
                  </a:lnTo>
                  <a:lnTo>
                    <a:pt x="1671638" y="1676400"/>
                  </a:lnTo>
                  <a:lnTo>
                    <a:pt x="1614488" y="1664494"/>
                  </a:lnTo>
                  <a:lnTo>
                    <a:pt x="1478756" y="1657350"/>
                  </a:lnTo>
                  <a:lnTo>
                    <a:pt x="1147763" y="1645444"/>
                  </a:lnTo>
                  <a:lnTo>
                    <a:pt x="826294" y="1635919"/>
                  </a:lnTo>
                  <a:lnTo>
                    <a:pt x="569119" y="1626394"/>
                  </a:lnTo>
                  <a:lnTo>
                    <a:pt x="330994" y="1619250"/>
                  </a:lnTo>
                  <a:lnTo>
                    <a:pt x="202406" y="1614487"/>
                  </a:lnTo>
                  <a:lnTo>
                    <a:pt x="126206" y="1609725"/>
                  </a:lnTo>
                  <a:lnTo>
                    <a:pt x="88106" y="1602581"/>
                  </a:lnTo>
                  <a:lnTo>
                    <a:pt x="54769" y="1590675"/>
                  </a:lnTo>
                  <a:lnTo>
                    <a:pt x="30956" y="1576387"/>
                  </a:lnTo>
                  <a:lnTo>
                    <a:pt x="21431" y="1566862"/>
                  </a:lnTo>
                  <a:lnTo>
                    <a:pt x="9525" y="1547812"/>
                  </a:lnTo>
                  <a:lnTo>
                    <a:pt x="2381" y="1528762"/>
                  </a:lnTo>
                  <a:lnTo>
                    <a:pt x="0" y="1512094"/>
                  </a:lnTo>
                  <a:lnTo>
                    <a:pt x="0" y="1493044"/>
                  </a:lnTo>
                  <a:lnTo>
                    <a:pt x="2381" y="1471612"/>
                  </a:lnTo>
                  <a:lnTo>
                    <a:pt x="9525" y="1450181"/>
                  </a:lnTo>
                  <a:lnTo>
                    <a:pt x="26194" y="1426369"/>
                  </a:lnTo>
                  <a:lnTo>
                    <a:pt x="45244" y="1412081"/>
                  </a:lnTo>
                  <a:lnTo>
                    <a:pt x="71438" y="1400175"/>
                  </a:lnTo>
                  <a:lnTo>
                    <a:pt x="107156" y="1390650"/>
                  </a:lnTo>
                  <a:lnTo>
                    <a:pt x="283369" y="1393031"/>
                  </a:lnTo>
                  <a:lnTo>
                    <a:pt x="447675" y="1400175"/>
                  </a:lnTo>
                  <a:lnTo>
                    <a:pt x="652463" y="1409700"/>
                  </a:lnTo>
                  <a:lnTo>
                    <a:pt x="714375" y="1412081"/>
                  </a:lnTo>
                  <a:lnTo>
                    <a:pt x="909638" y="1412081"/>
                  </a:lnTo>
                  <a:lnTo>
                    <a:pt x="1154906" y="1412081"/>
                  </a:lnTo>
                  <a:lnTo>
                    <a:pt x="1276350" y="1412081"/>
                  </a:lnTo>
                  <a:lnTo>
                    <a:pt x="1469231" y="1412081"/>
                  </a:lnTo>
                  <a:lnTo>
                    <a:pt x="1681163" y="1412081"/>
                  </a:lnTo>
                  <a:lnTo>
                    <a:pt x="1745456" y="1412081"/>
                  </a:lnTo>
                  <a:lnTo>
                    <a:pt x="1766888" y="1407319"/>
                  </a:lnTo>
                  <a:lnTo>
                    <a:pt x="1783556" y="1393031"/>
                  </a:lnTo>
                  <a:lnTo>
                    <a:pt x="1795463" y="1373981"/>
                  </a:lnTo>
                  <a:lnTo>
                    <a:pt x="1802606" y="1350169"/>
                  </a:lnTo>
                  <a:lnTo>
                    <a:pt x="1807369" y="1323975"/>
                  </a:lnTo>
                  <a:lnTo>
                    <a:pt x="1807369" y="1281112"/>
                  </a:lnTo>
                  <a:lnTo>
                    <a:pt x="1790700" y="1097756"/>
                  </a:lnTo>
                  <a:lnTo>
                    <a:pt x="1769269" y="864394"/>
                  </a:lnTo>
                  <a:lnTo>
                    <a:pt x="1733550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4">
              <a:extLst>
                <a:ext uri="{FF2B5EF4-FFF2-40B4-BE49-F238E27FC236}">
                  <a16:creationId xmlns:a16="http://schemas.microsoft.com/office/drawing/2014/main" id="{3ADF426F-3F42-422B-8CE8-2055BAF8A0D9}"/>
                </a:ext>
              </a:extLst>
            </p:cNvPr>
            <p:cNvSpPr/>
            <p:nvPr/>
          </p:nvSpPr>
          <p:spPr>
            <a:xfrm>
              <a:off x="4926013" y="3514725"/>
              <a:ext cx="1438275" cy="328613"/>
            </a:xfrm>
            <a:custGeom>
              <a:avLst/>
              <a:gdLst>
                <a:gd name="connsiteX0" fmla="*/ 1235869 w 1438275"/>
                <a:gd name="connsiteY0" fmla="*/ 16669 h 328613"/>
                <a:gd name="connsiteX1" fmla="*/ 1095375 w 1438275"/>
                <a:gd name="connsiteY1" fmla="*/ 30956 h 328613"/>
                <a:gd name="connsiteX2" fmla="*/ 942975 w 1438275"/>
                <a:gd name="connsiteY2" fmla="*/ 45244 h 328613"/>
                <a:gd name="connsiteX3" fmla="*/ 747713 w 1438275"/>
                <a:gd name="connsiteY3" fmla="*/ 64294 h 328613"/>
                <a:gd name="connsiteX4" fmla="*/ 592932 w 1438275"/>
                <a:gd name="connsiteY4" fmla="*/ 80963 h 328613"/>
                <a:gd name="connsiteX5" fmla="*/ 454819 w 1438275"/>
                <a:gd name="connsiteY5" fmla="*/ 95250 h 328613"/>
                <a:gd name="connsiteX6" fmla="*/ 283369 w 1438275"/>
                <a:gd name="connsiteY6" fmla="*/ 114300 h 328613"/>
                <a:gd name="connsiteX7" fmla="*/ 121444 w 1438275"/>
                <a:gd name="connsiteY7" fmla="*/ 130969 h 328613"/>
                <a:gd name="connsiteX8" fmla="*/ 0 w 1438275"/>
                <a:gd name="connsiteY8" fmla="*/ 142875 h 328613"/>
                <a:gd name="connsiteX9" fmla="*/ 11907 w 1438275"/>
                <a:gd name="connsiteY9" fmla="*/ 328613 h 328613"/>
                <a:gd name="connsiteX10" fmla="*/ 114300 w 1438275"/>
                <a:gd name="connsiteY10" fmla="*/ 302419 h 328613"/>
                <a:gd name="connsiteX11" fmla="*/ 195263 w 1438275"/>
                <a:gd name="connsiteY11" fmla="*/ 283369 h 328613"/>
                <a:gd name="connsiteX12" fmla="*/ 283369 w 1438275"/>
                <a:gd name="connsiteY12" fmla="*/ 264319 h 328613"/>
                <a:gd name="connsiteX13" fmla="*/ 350044 w 1438275"/>
                <a:gd name="connsiteY13" fmla="*/ 250031 h 328613"/>
                <a:gd name="connsiteX14" fmla="*/ 452438 w 1438275"/>
                <a:gd name="connsiteY14" fmla="*/ 233363 h 328613"/>
                <a:gd name="connsiteX15" fmla="*/ 559594 w 1438275"/>
                <a:gd name="connsiteY15" fmla="*/ 219075 h 328613"/>
                <a:gd name="connsiteX16" fmla="*/ 681038 w 1438275"/>
                <a:gd name="connsiteY16" fmla="*/ 209550 h 328613"/>
                <a:gd name="connsiteX17" fmla="*/ 814388 w 1438275"/>
                <a:gd name="connsiteY17" fmla="*/ 200025 h 328613"/>
                <a:gd name="connsiteX18" fmla="*/ 926307 w 1438275"/>
                <a:gd name="connsiteY18" fmla="*/ 192881 h 328613"/>
                <a:gd name="connsiteX19" fmla="*/ 1021557 w 1438275"/>
                <a:gd name="connsiteY19" fmla="*/ 188119 h 328613"/>
                <a:gd name="connsiteX20" fmla="*/ 1131094 w 1438275"/>
                <a:gd name="connsiteY20" fmla="*/ 183356 h 328613"/>
                <a:gd name="connsiteX21" fmla="*/ 1269207 w 1438275"/>
                <a:gd name="connsiteY21" fmla="*/ 183356 h 328613"/>
                <a:gd name="connsiteX22" fmla="*/ 1409700 w 1438275"/>
                <a:gd name="connsiteY22" fmla="*/ 185738 h 328613"/>
                <a:gd name="connsiteX23" fmla="*/ 1438275 w 1438275"/>
                <a:gd name="connsiteY23" fmla="*/ 183356 h 328613"/>
                <a:gd name="connsiteX24" fmla="*/ 1433513 w 1438275"/>
                <a:gd name="connsiteY24" fmla="*/ 0 h 328613"/>
                <a:gd name="connsiteX25" fmla="*/ 1235869 w 1438275"/>
                <a:gd name="connsiteY25" fmla="*/ 1666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8275" h="328613">
                  <a:moveTo>
                    <a:pt x="1235869" y="16669"/>
                  </a:moveTo>
                  <a:lnTo>
                    <a:pt x="1095375" y="30956"/>
                  </a:lnTo>
                  <a:lnTo>
                    <a:pt x="942975" y="45244"/>
                  </a:lnTo>
                  <a:lnTo>
                    <a:pt x="747713" y="64294"/>
                  </a:lnTo>
                  <a:lnTo>
                    <a:pt x="592932" y="80963"/>
                  </a:lnTo>
                  <a:lnTo>
                    <a:pt x="454819" y="95250"/>
                  </a:lnTo>
                  <a:lnTo>
                    <a:pt x="283369" y="114300"/>
                  </a:lnTo>
                  <a:lnTo>
                    <a:pt x="121444" y="130969"/>
                  </a:lnTo>
                  <a:lnTo>
                    <a:pt x="0" y="142875"/>
                  </a:lnTo>
                  <a:lnTo>
                    <a:pt x="11907" y="328613"/>
                  </a:lnTo>
                  <a:lnTo>
                    <a:pt x="114300" y="302419"/>
                  </a:lnTo>
                  <a:lnTo>
                    <a:pt x="195263" y="283369"/>
                  </a:lnTo>
                  <a:lnTo>
                    <a:pt x="283369" y="264319"/>
                  </a:lnTo>
                  <a:lnTo>
                    <a:pt x="350044" y="250031"/>
                  </a:lnTo>
                  <a:lnTo>
                    <a:pt x="452438" y="233363"/>
                  </a:lnTo>
                  <a:lnTo>
                    <a:pt x="559594" y="219075"/>
                  </a:lnTo>
                  <a:lnTo>
                    <a:pt x="681038" y="209550"/>
                  </a:lnTo>
                  <a:lnTo>
                    <a:pt x="814388" y="200025"/>
                  </a:lnTo>
                  <a:lnTo>
                    <a:pt x="926307" y="192881"/>
                  </a:lnTo>
                  <a:lnTo>
                    <a:pt x="1021557" y="188119"/>
                  </a:lnTo>
                  <a:lnTo>
                    <a:pt x="1131094" y="183356"/>
                  </a:lnTo>
                  <a:lnTo>
                    <a:pt x="1269207" y="183356"/>
                  </a:lnTo>
                  <a:lnTo>
                    <a:pt x="1409700" y="185738"/>
                  </a:lnTo>
                  <a:lnTo>
                    <a:pt x="1438275" y="183356"/>
                  </a:lnTo>
                  <a:lnTo>
                    <a:pt x="1433513" y="0"/>
                  </a:lnTo>
                  <a:lnTo>
                    <a:pt x="1235869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5">
              <a:extLst>
                <a:ext uri="{FF2B5EF4-FFF2-40B4-BE49-F238E27FC236}">
                  <a16:creationId xmlns:a16="http://schemas.microsoft.com/office/drawing/2014/main" id="{1DA5123F-6A92-469B-BF7F-F42902174756}"/>
                </a:ext>
              </a:extLst>
            </p:cNvPr>
            <p:cNvSpPr/>
            <p:nvPr/>
          </p:nvSpPr>
          <p:spPr>
            <a:xfrm>
              <a:off x="4926013" y="4095750"/>
              <a:ext cx="1435100" cy="304800"/>
            </a:xfrm>
            <a:custGeom>
              <a:avLst/>
              <a:gdLst>
                <a:gd name="connsiteX0" fmla="*/ 902494 w 1433513"/>
                <a:gd name="connsiteY0" fmla="*/ 16669 h 304800"/>
                <a:gd name="connsiteX1" fmla="*/ 747713 w 1433513"/>
                <a:gd name="connsiteY1" fmla="*/ 28575 h 304800"/>
                <a:gd name="connsiteX2" fmla="*/ 647700 w 1433513"/>
                <a:gd name="connsiteY2" fmla="*/ 35719 h 304800"/>
                <a:gd name="connsiteX3" fmla="*/ 535782 w 1433513"/>
                <a:gd name="connsiteY3" fmla="*/ 47625 h 304800"/>
                <a:gd name="connsiteX4" fmla="*/ 381000 w 1433513"/>
                <a:gd name="connsiteY4" fmla="*/ 66675 h 304800"/>
                <a:gd name="connsiteX5" fmla="*/ 257175 w 1433513"/>
                <a:gd name="connsiteY5" fmla="*/ 83344 h 304800"/>
                <a:gd name="connsiteX6" fmla="*/ 128588 w 1433513"/>
                <a:gd name="connsiteY6" fmla="*/ 104775 h 304800"/>
                <a:gd name="connsiteX7" fmla="*/ 0 w 1433513"/>
                <a:gd name="connsiteY7" fmla="*/ 126206 h 304800"/>
                <a:gd name="connsiteX8" fmla="*/ 35719 w 1433513"/>
                <a:gd name="connsiteY8" fmla="*/ 304800 h 304800"/>
                <a:gd name="connsiteX9" fmla="*/ 138113 w 1433513"/>
                <a:gd name="connsiteY9" fmla="*/ 278606 h 304800"/>
                <a:gd name="connsiteX10" fmla="*/ 245269 w 1433513"/>
                <a:gd name="connsiteY10" fmla="*/ 254794 h 304800"/>
                <a:gd name="connsiteX11" fmla="*/ 340519 w 1433513"/>
                <a:gd name="connsiteY11" fmla="*/ 235744 h 304800"/>
                <a:gd name="connsiteX12" fmla="*/ 445294 w 1433513"/>
                <a:gd name="connsiteY12" fmla="*/ 216694 h 304800"/>
                <a:gd name="connsiteX13" fmla="*/ 578644 w 1433513"/>
                <a:gd name="connsiteY13" fmla="*/ 197644 h 304800"/>
                <a:gd name="connsiteX14" fmla="*/ 673894 w 1433513"/>
                <a:gd name="connsiteY14" fmla="*/ 188119 h 304800"/>
                <a:gd name="connsiteX15" fmla="*/ 802482 w 1433513"/>
                <a:gd name="connsiteY15" fmla="*/ 178594 h 304800"/>
                <a:gd name="connsiteX16" fmla="*/ 952500 w 1433513"/>
                <a:gd name="connsiteY16" fmla="*/ 169069 h 304800"/>
                <a:gd name="connsiteX17" fmla="*/ 1121569 w 1433513"/>
                <a:gd name="connsiteY17" fmla="*/ 164306 h 304800"/>
                <a:gd name="connsiteX18" fmla="*/ 1259682 w 1433513"/>
                <a:gd name="connsiteY18" fmla="*/ 159544 h 304800"/>
                <a:gd name="connsiteX19" fmla="*/ 1433513 w 1433513"/>
                <a:gd name="connsiteY19" fmla="*/ 159544 h 304800"/>
                <a:gd name="connsiteX20" fmla="*/ 1428750 w 1433513"/>
                <a:gd name="connsiteY20" fmla="*/ 0 h 304800"/>
                <a:gd name="connsiteX21" fmla="*/ 1283494 w 1433513"/>
                <a:gd name="connsiteY21" fmla="*/ 4763 h 304800"/>
                <a:gd name="connsiteX22" fmla="*/ 1154907 w 1433513"/>
                <a:gd name="connsiteY22" fmla="*/ 7144 h 304800"/>
                <a:gd name="connsiteX23" fmla="*/ 1042988 w 1433513"/>
                <a:gd name="connsiteY23" fmla="*/ 9525 h 304800"/>
                <a:gd name="connsiteX24" fmla="*/ 902494 w 1433513"/>
                <a:gd name="connsiteY24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3513" h="304800">
                  <a:moveTo>
                    <a:pt x="902494" y="16669"/>
                  </a:moveTo>
                  <a:lnTo>
                    <a:pt x="747713" y="28575"/>
                  </a:lnTo>
                  <a:lnTo>
                    <a:pt x="647700" y="35719"/>
                  </a:lnTo>
                  <a:lnTo>
                    <a:pt x="535782" y="47625"/>
                  </a:lnTo>
                  <a:lnTo>
                    <a:pt x="381000" y="66675"/>
                  </a:lnTo>
                  <a:lnTo>
                    <a:pt x="257175" y="83344"/>
                  </a:lnTo>
                  <a:lnTo>
                    <a:pt x="128588" y="104775"/>
                  </a:lnTo>
                  <a:lnTo>
                    <a:pt x="0" y="126206"/>
                  </a:lnTo>
                  <a:lnTo>
                    <a:pt x="35719" y="304800"/>
                  </a:lnTo>
                  <a:lnTo>
                    <a:pt x="138113" y="278606"/>
                  </a:lnTo>
                  <a:lnTo>
                    <a:pt x="245269" y="254794"/>
                  </a:lnTo>
                  <a:lnTo>
                    <a:pt x="340519" y="235744"/>
                  </a:lnTo>
                  <a:lnTo>
                    <a:pt x="445294" y="216694"/>
                  </a:lnTo>
                  <a:lnTo>
                    <a:pt x="578644" y="197644"/>
                  </a:lnTo>
                  <a:lnTo>
                    <a:pt x="673894" y="188119"/>
                  </a:lnTo>
                  <a:lnTo>
                    <a:pt x="802482" y="178594"/>
                  </a:lnTo>
                  <a:lnTo>
                    <a:pt x="952500" y="169069"/>
                  </a:lnTo>
                  <a:lnTo>
                    <a:pt x="1121569" y="164306"/>
                  </a:lnTo>
                  <a:lnTo>
                    <a:pt x="1259682" y="159544"/>
                  </a:lnTo>
                  <a:lnTo>
                    <a:pt x="1433513" y="159544"/>
                  </a:lnTo>
                  <a:lnTo>
                    <a:pt x="1428750" y="0"/>
                  </a:lnTo>
                  <a:lnTo>
                    <a:pt x="1283494" y="4763"/>
                  </a:lnTo>
                  <a:lnTo>
                    <a:pt x="1154907" y="7144"/>
                  </a:lnTo>
                  <a:lnTo>
                    <a:pt x="1042988" y="9525"/>
                  </a:lnTo>
                  <a:lnTo>
                    <a:pt x="9024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6">
              <a:extLst>
                <a:ext uri="{FF2B5EF4-FFF2-40B4-BE49-F238E27FC236}">
                  <a16:creationId xmlns:a16="http://schemas.microsoft.com/office/drawing/2014/main" id="{9DB6CB4B-2CAA-486E-83C3-2EF5AF211056}"/>
                </a:ext>
              </a:extLst>
            </p:cNvPr>
            <p:cNvSpPr/>
            <p:nvPr/>
          </p:nvSpPr>
          <p:spPr>
            <a:xfrm>
              <a:off x="4953000" y="4700588"/>
              <a:ext cx="1385888" cy="307975"/>
            </a:xfrm>
            <a:custGeom>
              <a:avLst/>
              <a:gdLst>
                <a:gd name="connsiteX0" fmla="*/ 764381 w 1385888"/>
                <a:gd name="connsiteY0" fmla="*/ 204787 h 307181"/>
                <a:gd name="connsiteX1" fmla="*/ 526256 w 1385888"/>
                <a:gd name="connsiteY1" fmla="*/ 230981 h 307181"/>
                <a:gd name="connsiteX2" fmla="*/ 323850 w 1385888"/>
                <a:gd name="connsiteY2" fmla="*/ 257175 h 307181"/>
                <a:gd name="connsiteX3" fmla="*/ 138113 w 1385888"/>
                <a:gd name="connsiteY3" fmla="*/ 283368 h 307181"/>
                <a:gd name="connsiteX4" fmla="*/ 4763 w 1385888"/>
                <a:gd name="connsiteY4" fmla="*/ 307181 h 307181"/>
                <a:gd name="connsiteX5" fmla="*/ 0 w 1385888"/>
                <a:gd name="connsiteY5" fmla="*/ 145256 h 307181"/>
                <a:gd name="connsiteX6" fmla="*/ 185738 w 1385888"/>
                <a:gd name="connsiteY6" fmla="*/ 114300 h 307181"/>
                <a:gd name="connsiteX7" fmla="*/ 314325 w 1385888"/>
                <a:gd name="connsiteY7" fmla="*/ 95250 h 307181"/>
                <a:gd name="connsiteX8" fmla="*/ 466725 w 1385888"/>
                <a:gd name="connsiteY8" fmla="*/ 73818 h 307181"/>
                <a:gd name="connsiteX9" fmla="*/ 578644 w 1385888"/>
                <a:gd name="connsiteY9" fmla="*/ 59531 h 307181"/>
                <a:gd name="connsiteX10" fmla="*/ 700088 w 1385888"/>
                <a:gd name="connsiteY10" fmla="*/ 45243 h 307181"/>
                <a:gd name="connsiteX11" fmla="*/ 847725 w 1385888"/>
                <a:gd name="connsiteY11" fmla="*/ 30956 h 307181"/>
                <a:gd name="connsiteX12" fmla="*/ 988219 w 1385888"/>
                <a:gd name="connsiteY12" fmla="*/ 19050 h 307181"/>
                <a:gd name="connsiteX13" fmla="*/ 1150144 w 1385888"/>
                <a:gd name="connsiteY13" fmla="*/ 7143 h 307181"/>
                <a:gd name="connsiteX14" fmla="*/ 1295400 w 1385888"/>
                <a:gd name="connsiteY14" fmla="*/ 0 h 307181"/>
                <a:gd name="connsiteX15" fmla="*/ 1385888 w 1385888"/>
                <a:gd name="connsiteY15" fmla="*/ 0 h 307181"/>
                <a:gd name="connsiteX16" fmla="*/ 1385888 w 1385888"/>
                <a:gd name="connsiteY16" fmla="*/ 150018 h 307181"/>
                <a:gd name="connsiteX17" fmla="*/ 1247775 w 1385888"/>
                <a:gd name="connsiteY17" fmla="*/ 161925 h 307181"/>
                <a:gd name="connsiteX18" fmla="*/ 1121569 w 1385888"/>
                <a:gd name="connsiteY18" fmla="*/ 171450 h 307181"/>
                <a:gd name="connsiteX19" fmla="*/ 931069 w 1385888"/>
                <a:gd name="connsiteY19" fmla="*/ 190500 h 307181"/>
                <a:gd name="connsiteX20" fmla="*/ 764381 w 1385888"/>
                <a:gd name="connsiteY20" fmla="*/ 204787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5888" h="307181">
                  <a:moveTo>
                    <a:pt x="764381" y="204787"/>
                  </a:moveTo>
                  <a:lnTo>
                    <a:pt x="526256" y="230981"/>
                  </a:lnTo>
                  <a:lnTo>
                    <a:pt x="323850" y="257175"/>
                  </a:lnTo>
                  <a:lnTo>
                    <a:pt x="138113" y="283368"/>
                  </a:lnTo>
                  <a:lnTo>
                    <a:pt x="4763" y="307181"/>
                  </a:lnTo>
                  <a:lnTo>
                    <a:pt x="0" y="145256"/>
                  </a:lnTo>
                  <a:lnTo>
                    <a:pt x="185738" y="114300"/>
                  </a:lnTo>
                  <a:lnTo>
                    <a:pt x="314325" y="95250"/>
                  </a:lnTo>
                  <a:lnTo>
                    <a:pt x="466725" y="73818"/>
                  </a:lnTo>
                  <a:lnTo>
                    <a:pt x="578644" y="59531"/>
                  </a:lnTo>
                  <a:cubicBezTo>
                    <a:pt x="619114" y="54674"/>
                    <a:pt x="659327" y="45243"/>
                    <a:pt x="700088" y="45243"/>
                  </a:cubicBezTo>
                  <a:lnTo>
                    <a:pt x="847725" y="30956"/>
                  </a:lnTo>
                  <a:lnTo>
                    <a:pt x="988219" y="19050"/>
                  </a:lnTo>
                  <a:lnTo>
                    <a:pt x="1150144" y="7143"/>
                  </a:lnTo>
                  <a:lnTo>
                    <a:pt x="1295400" y="0"/>
                  </a:lnTo>
                  <a:lnTo>
                    <a:pt x="1385888" y="0"/>
                  </a:lnTo>
                  <a:lnTo>
                    <a:pt x="1385888" y="150018"/>
                  </a:lnTo>
                  <a:lnTo>
                    <a:pt x="1247775" y="161925"/>
                  </a:lnTo>
                  <a:lnTo>
                    <a:pt x="1121569" y="171450"/>
                  </a:lnTo>
                  <a:lnTo>
                    <a:pt x="931069" y="190500"/>
                  </a:lnTo>
                  <a:lnTo>
                    <a:pt x="76438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7">
              <a:extLst>
                <a:ext uri="{FF2B5EF4-FFF2-40B4-BE49-F238E27FC236}">
                  <a16:creationId xmlns:a16="http://schemas.microsoft.com/office/drawing/2014/main" id="{80826D72-08C3-4B64-8EED-FDE2C0088EE4}"/>
                </a:ext>
              </a:extLst>
            </p:cNvPr>
            <p:cNvSpPr/>
            <p:nvPr/>
          </p:nvSpPr>
          <p:spPr>
            <a:xfrm>
              <a:off x="3862388" y="3559175"/>
              <a:ext cx="3205162" cy="2347913"/>
            </a:xfrm>
            <a:custGeom>
              <a:avLst/>
              <a:gdLst>
                <a:gd name="connsiteX0" fmla="*/ 363377 w 3204867"/>
                <a:gd name="connsiteY0" fmla="*/ 968013 h 2347060"/>
                <a:gd name="connsiteX1" fmla="*/ 366355 w 3204867"/>
                <a:gd name="connsiteY1" fmla="*/ 804196 h 2347060"/>
                <a:gd name="connsiteX2" fmla="*/ 366355 w 3204867"/>
                <a:gd name="connsiteY2" fmla="*/ 688034 h 2347060"/>
                <a:gd name="connsiteX3" fmla="*/ 369334 w 3204867"/>
                <a:gd name="connsiteY3" fmla="*/ 589744 h 2347060"/>
                <a:gd name="connsiteX4" fmla="*/ 369334 w 3204867"/>
                <a:gd name="connsiteY4" fmla="*/ 554002 h 2347060"/>
                <a:gd name="connsiteX5" fmla="*/ 372312 w 3204867"/>
                <a:gd name="connsiteY5" fmla="*/ 509324 h 2347060"/>
                <a:gd name="connsiteX6" fmla="*/ 378269 w 3204867"/>
                <a:gd name="connsiteY6" fmla="*/ 467625 h 2347060"/>
                <a:gd name="connsiteX7" fmla="*/ 387205 w 3204867"/>
                <a:gd name="connsiteY7" fmla="*/ 416991 h 2347060"/>
                <a:gd name="connsiteX8" fmla="*/ 408054 w 3204867"/>
                <a:gd name="connsiteY8" fmla="*/ 351464 h 2347060"/>
                <a:gd name="connsiteX9" fmla="*/ 422947 w 3204867"/>
                <a:gd name="connsiteY9" fmla="*/ 324657 h 2347060"/>
                <a:gd name="connsiteX10" fmla="*/ 431882 w 3204867"/>
                <a:gd name="connsiteY10" fmla="*/ 300829 h 2347060"/>
                <a:gd name="connsiteX11" fmla="*/ 437839 w 3204867"/>
                <a:gd name="connsiteY11" fmla="*/ 279980 h 2347060"/>
                <a:gd name="connsiteX12" fmla="*/ 437839 w 3204867"/>
                <a:gd name="connsiteY12" fmla="*/ 265087 h 2347060"/>
                <a:gd name="connsiteX13" fmla="*/ 431882 w 3204867"/>
                <a:gd name="connsiteY13" fmla="*/ 241259 h 2347060"/>
                <a:gd name="connsiteX14" fmla="*/ 419968 w 3204867"/>
                <a:gd name="connsiteY14" fmla="*/ 211474 h 2347060"/>
                <a:gd name="connsiteX15" fmla="*/ 399119 w 3204867"/>
                <a:gd name="connsiteY15" fmla="*/ 184668 h 2347060"/>
                <a:gd name="connsiteX16" fmla="*/ 372312 w 3204867"/>
                <a:gd name="connsiteY16" fmla="*/ 154883 h 2347060"/>
                <a:gd name="connsiteX17" fmla="*/ 342527 w 3204867"/>
                <a:gd name="connsiteY17" fmla="*/ 128076 h 2347060"/>
                <a:gd name="connsiteX18" fmla="*/ 318699 w 3204867"/>
                <a:gd name="connsiteY18" fmla="*/ 107227 h 2347060"/>
                <a:gd name="connsiteX19" fmla="*/ 291893 w 3204867"/>
                <a:gd name="connsiteY19" fmla="*/ 92334 h 2347060"/>
                <a:gd name="connsiteX20" fmla="*/ 256151 w 3204867"/>
                <a:gd name="connsiteY20" fmla="*/ 71484 h 2347060"/>
                <a:gd name="connsiteX21" fmla="*/ 220409 w 3204867"/>
                <a:gd name="connsiteY21" fmla="*/ 53613 h 2347060"/>
                <a:gd name="connsiteX22" fmla="*/ 157860 w 3204867"/>
                <a:gd name="connsiteY22" fmla="*/ 29785 h 2347060"/>
                <a:gd name="connsiteX23" fmla="*/ 89355 w 3204867"/>
                <a:gd name="connsiteY23" fmla="*/ 11914 h 2347060"/>
                <a:gd name="connsiteX24" fmla="*/ 47656 w 3204867"/>
                <a:gd name="connsiteY24" fmla="*/ 2979 h 2347060"/>
                <a:gd name="connsiteX25" fmla="*/ 29785 w 3204867"/>
                <a:gd name="connsiteY25" fmla="*/ 0 h 2347060"/>
                <a:gd name="connsiteX26" fmla="*/ 8935 w 3204867"/>
                <a:gd name="connsiteY26" fmla="*/ 0 h 2347060"/>
                <a:gd name="connsiteX27" fmla="*/ 0 w 3204867"/>
                <a:gd name="connsiteY27" fmla="*/ 5957 h 2347060"/>
                <a:gd name="connsiteX28" fmla="*/ 0 w 3204867"/>
                <a:gd name="connsiteY28" fmla="*/ 17871 h 2347060"/>
                <a:gd name="connsiteX29" fmla="*/ 0 w 3204867"/>
                <a:gd name="connsiteY29" fmla="*/ 26807 h 2347060"/>
                <a:gd name="connsiteX30" fmla="*/ 14892 w 3204867"/>
                <a:gd name="connsiteY30" fmla="*/ 47656 h 2347060"/>
                <a:gd name="connsiteX31" fmla="*/ 41699 w 3204867"/>
                <a:gd name="connsiteY31" fmla="*/ 71484 h 2347060"/>
                <a:gd name="connsiteX32" fmla="*/ 65527 w 3204867"/>
                <a:gd name="connsiteY32" fmla="*/ 95312 h 2347060"/>
                <a:gd name="connsiteX33" fmla="*/ 89355 w 3204867"/>
                <a:gd name="connsiteY33" fmla="*/ 125098 h 2347060"/>
                <a:gd name="connsiteX34" fmla="*/ 113183 w 3204867"/>
                <a:gd name="connsiteY34" fmla="*/ 160840 h 2347060"/>
                <a:gd name="connsiteX35" fmla="*/ 122118 w 3204867"/>
                <a:gd name="connsiteY35" fmla="*/ 181689 h 2347060"/>
                <a:gd name="connsiteX36" fmla="*/ 131054 w 3204867"/>
                <a:gd name="connsiteY36" fmla="*/ 205517 h 2347060"/>
                <a:gd name="connsiteX37" fmla="*/ 142968 w 3204867"/>
                <a:gd name="connsiteY37" fmla="*/ 235302 h 2347060"/>
                <a:gd name="connsiteX38" fmla="*/ 151903 w 3204867"/>
                <a:gd name="connsiteY38" fmla="*/ 274023 h 2347060"/>
                <a:gd name="connsiteX39" fmla="*/ 163817 w 3204867"/>
                <a:gd name="connsiteY39" fmla="*/ 339550 h 2347060"/>
                <a:gd name="connsiteX40" fmla="*/ 166796 w 3204867"/>
                <a:gd name="connsiteY40" fmla="*/ 405077 h 2347060"/>
                <a:gd name="connsiteX41" fmla="*/ 163817 w 3204867"/>
                <a:gd name="connsiteY41" fmla="*/ 568894 h 2347060"/>
                <a:gd name="connsiteX42" fmla="*/ 148925 w 3204867"/>
                <a:gd name="connsiteY42" fmla="*/ 944185 h 2347060"/>
                <a:gd name="connsiteX43" fmla="*/ 131054 w 3204867"/>
                <a:gd name="connsiteY43" fmla="*/ 1474359 h 2347060"/>
                <a:gd name="connsiteX44" fmla="*/ 122118 w 3204867"/>
                <a:gd name="connsiteY44" fmla="*/ 1700725 h 2347060"/>
                <a:gd name="connsiteX45" fmla="*/ 98290 w 3204867"/>
                <a:gd name="connsiteY45" fmla="*/ 1787101 h 2347060"/>
                <a:gd name="connsiteX46" fmla="*/ 59570 w 3204867"/>
                <a:gd name="connsiteY46" fmla="*/ 1918155 h 2347060"/>
                <a:gd name="connsiteX47" fmla="*/ 59570 w 3204867"/>
                <a:gd name="connsiteY47" fmla="*/ 1936027 h 2347060"/>
                <a:gd name="connsiteX48" fmla="*/ 80419 w 3204867"/>
                <a:gd name="connsiteY48" fmla="*/ 2010489 h 2347060"/>
                <a:gd name="connsiteX49" fmla="*/ 113183 w 3204867"/>
                <a:gd name="connsiteY49" fmla="*/ 2099844 h 2347060"/>
                <a:gd name="connsiteX50" fmla="*/ 163817 w 3204867"/>
                <a:gd name="connsiteY50" fmla="*/ 2227920 h 2347060"/>
                <a:gd name="connsiteX51" fmla="*/ 196581 w 3204867"/>
                <a:gd name="connsiteY51" fmla="*/ 2293447 h 2347060"/>
                <a:gd name="connsiteX52" fmla="*/ 217430 w 3204867"/>
                <a:gd name="connsiteY52" fmla="*/ 2326210 h 2347060"/>
                <a:gd name="connsiteX53" fmla="*/ 229344 w 3204867"/>
                <a:gd name="connsiteY53" fmla="*/ 2338124 h 2347060"/>
                <a:gd name="connsiteX54" fmla="*/ 244237 w 3204867"/>
                <a:gd name="connsiteY54" fmla="*/ 2347060 h 2347060"/>
                <a:gd name="connsiteX55" fmla="*/ 265086 w 3204867"/>
                <a:gd name="connsiteY55" fmla="*/ 2344081 h 2347060"/>
                <a:gd name="connsiteX56" fmla="*/ 288914 w 3204867"/>
                <a:gd name="connsiteY56" fmla="*/ 2335146 h 2347060"/>
                <a:gd name="connsiteX57" fmla="*/ 312742 w 3204867"/>
                <a:gd name="connsiteY57" fmla="*/ 2314296 h 2347060"/>
                <a:gd name="connsiteX58" fmla="*/ 336570 w 3204867"/>
                <a:gd name="connsiteY58" fmla="*/ 2287490 h 2347060"/>
                <a:gd name="connsiteX59" fmla="*/ 381248 w 3204867"/>
                <a:gd name="connsiteY59" fmla="*/ 2233877 h 2347060"/>
                <a:gd name="connsiteX60" fmla="*/ 408054 w 3204867"/>
                <a:gd name="connsiteY60" fmla="*/ 2201113 h 2347060"/>
                <a:gd name="connsiteX61" fmla="*/ 414011 w 3204867"/>
                <a:gd name="connsiteY61" fmla="*/ 2195156 h 2347060"/>
                <a:gd name="connsiteX62" fmla="*/ 461667 w 3204867"/>
                <a:gd name="connsiteY62" fmla="*/ 2180264 h 2347060"/>
                <a:gd name="connsiteX63" fmla="*/ 649313 w 3204867"/>
                <a:gd name="connsiteY63" fmla="*/ 2144522 h 2347060"/>
                <a:gd name="connsiteX64" fmla="*/ 860787 w 3204867"/>
                <a:gd name="connsiteY64" fmla="*/ 2114737 h 2347060"/>
                <a:gd name="connsiteX65" fmla="*/ 1137787 w 3204867"/>
                <a:gd name="connsiteY65" fmla="*/ 2084952 h 2347060"/>
                <a:gd name="connsiteX66" fmla="*/ 1477336 w 3204867"/>
                <a:gd name="connsiteY66" fmla="*/ 2061124 h 2347060"/>
                <a:gd name="connsiteX67" fmla="*/ 1804972 w 3204867"/>
                <a:gd name="connsiteY67" fmla="*/ 2040274 h 2347060"/>
                <a:gd name="connsiteX68" fmla="*/ 1930069 w 3204867"/>
                <a:gd name="connsiteY68" fmla="*/ 2031339 h 2347060"/>
                <a:gd name="connsiteX69" fmla="*/ 2102822 w 3204867"/>
                <a:gd name="connsiteY69" fmla="*/ 2025382 h 2347060"/>
                <a:gd name="connsiteX70" fmla="*/ 2248768 w 3204867"/>
                <a:gd name="connsiteY70" fmla="*/ 2019425 h 2347060"/>
                <a:gd name="connsiteX71" fmla="*/ 2385779 w 3204867"/>
                <a:gd name="connsiteY71" fmla="*/ 2019425 h 2347060"/>
                <a:gd name="connsiteX72" fmla="*/ 2516833 w 3204867"/>
                <a:gd name="connsiteY72" fmla="*/ 2019425 h 2347060"/>
                <a:gd name="connsiteX73" fmla="*/ 2630017 w 3204867"/>
                <a:gd name="connsiteY73" fmla="*/ 2019425 h 2347060"/>
                <a:gd name="connsiteX74" fmla="*/ 2752135 w 3204867"/>
                <a:gd name="connsiteY74" fmla="*/ 2022403 h 2347060"/>
                <a:gd name="connsiteX75" fmla="*/ 2865318 w 3204867"/>
                <a:gd name="connsiteY75" fmla="*/ 2025382 h 2347060"/>
                <a:gd name="connsiteX76" fmla="*/ 3002329 w 3204867"/>
                <a:gd name="connsiteY76" fmla="*/ 2034317 h 2347060"/>
                <a:gd name="connsiteX77" fmla="*/ 3052964 w 3204867"/>
                <a:gd name="connsiteY77" fmla="*/ 2037296 h 2347060"/>
                <a:gd name="connsiteX78" fmla="*/ 3070835 w 3204867"/>
                <a:gd name="connsiteY78" fmla="*/ 2040274 h 2347060"/>
                <a:gd name="connsiteX79" fmla="*/ 3103598 w 3204867"/>
                <a:gd name="connsiteY79" fmla="*/ 2046231 h 2347060"/>
                <a:gd name="connsiteX80" fmla="*/ 3136362 w 3204867"/>
                <a:gd name="connsiteY80" fmla="*/ 2049210 h 2347060"/>
                <a:gd name="connsiteX81" fmla="*/ 3163168 w 3204867"/>
                <a:gd name="connsiteY81" fmla="*/ 2043253 h 2347060"/>
                <a:gd name="connsiteX82" fmla="*/ 3181039 w 3204867"/>
                <a:gd name="connsiteY82" fmla="*/ 2034317 h 2347060"/>
                <a:gd name="connsiteX83" fmla="*/ 3192953 w 3204867"/>
                <a:gd name="connsiteY83" fmla="*/ 2022403 h 2347060"/>
                <a:gd name="connsiteX84" fmla="*/ 3201889 w 3204867"/>
                <a:gd name="connsiteY84" fmla="*/ 2001554 h 2347060"/>
                <a:gd name="connsiteX85" fmla="*/ 3204867 w 3204867"/>
                <a:gd name="connsiteY85" fmla="*/ 1980704 h 2347060"/>
                <a:gd name="connsiteX86" fmla="*/ 3204867 w 3204867"/>
                <a:gd name="connsiteY86" fmla="*/ 1959855 h 2347060"/>
                <a:gd name="connsiteX87" fmla="*/ 3192953 w 3204867"/>
                <a:gd name="connsiteY87" fmla="*/ 1933048 h 2347060"/>
                <a:gd name="connsiteX88" fmla="*/ 3175082 w 3204867"/>
                <a:gd name="connsiteY88" fmla="*/ 1909220 h 2347060"/>
                <a:gd name="connsiteX89" fmla="*/ 3157211 w 3204867"/>
                <a:gd name="connsiteY89" fmla="*/ 1894327 h 2347060"/>
                <a:gd name="connsiteX90" fmla="*/ 3127426 w 3204867"/>
                <a:gd name="connsiteY90" fmla="*/ 1876456 h 2347060"/>
                <a:gd name="connsiteX91" fmla="*/ 3076792 w 3204867"/>
                <a:gd name="connsiteY91" fmla="*/ 1852628 h 2347060"/>
                <a:gd name="connsiteX92" fmla="*/ 3008286 w 3204867"/>
                <a:gd name="connsiteY92" fmla="*/ 1822843 h 2347060"/>
                <a:gd name="connsiteX93" fmla="*/ 2927867 w 3204867"/>
                <a:gd name="connsiteY93" fmla="*/ 1796037 h 2347060"/>
                <a:gd name="connsiteX94" fmla="*/ 2844469 w 3204867"/>
                <a:gd name="connsiteY94" fmla="*/ 1769230 h 2347060"/>
                <a:gd name="connsiteX95" fmla="*/ 2755114 w 3204867"/>
                <a:gd name="connsiteY95" fmla="*/ 1745402 h 2347060"/>
                <a:gd name="connsiteX96" fmla="*/ 2722350 w 3204867"/>
                <a:gd name="connsiteY96" fmla="*/ 1742424 h 2347060"/>
                <a:gd name="connsiteX97" fmla="*/ 2689587 w 3204867"/>
                <a:gd name="connsiteY97" fmla="*/ 1745402 h 2347060"/>
                <a:gd name="connsiteX98" fmla="*/ 2656823 w 3204867"/>
                <a:gd name="connsiteY98" fmla="*/ 1754338 h 2347060"/>
                <a:gd name="connsiteX99" fmla="*/ 2582361 w 3204867"/>
                <a:gd name="connsiteY99" fmla="*/ 1781144 h 2347060"/>
                <a:gd name="connsiteX100" fmla="*/ 2516833 w 3204867"/>
                <a:gd name="connsiteY100" fmla="*/ 1810929 h 2347060"/>
                <a:gd name="connsiteX101" fmla="*/ 2341102 w 3204867"/>
                <a:gd name="connsiteY101" fmla="*/ 1828800 h 2347060"/>
                <a:gd name="connsiteX102" fmla="*/ 2070058 w 3204867"/>
                <a:gd name="connsiteY102" fmla="*/ 1849650 h 2347060"/>
                <a:gd name="connsiteX103" fmla="*/ 1790079 w 3204867"/>
                <a:gd name="connsiteY103" fmla="*/ 1873478 h 2347060"/>
                <a:gd name="connsiteX104" fmla="*/ 1426702 w 3204867"/>
                <a:gd name="connsiteY104" fmla="*/ 1903263 h 2347060"/>
                <a:gd name="connsiteX105" fmla="*/ 1027583 w 3204867"/>
                <a:gd name="connsiteY105" fmla="*/ 1936027 h 2347060"/>
                <a:gd name="connsiteX106" fmla="*/ 735690 w 3204867"/>
                <a:gd name="connsiteY106" fmla="*/ 1959855 h 2347060"/>
                <a:gd name="connsiteX107" fmla="*/ 393162 w 3204867"/>
                <a:gd name="connsiteY107" fmla="*/ 1989640 h 2347060"/>
                <a:gd name="connsiteX108" fmla="*/ 357420 w 3204867"/>
                <a:gd name="connsiteY108" fmla="*/ 1992618 h 2347060"/>
                <a:gd name="connsiteX109" fmla="*/ 345506 w 3204867"/>
                <a:gd name="connsiteY109" fmla="*/ 1983683 h 2347060"/>
                <a:gd name="connsiteX110" fmla="*/ 348484 w 3204867"/>
                <a:gd name="connsiteY110" fmla="*/ 1915177 h 2347060"/>
                <a:gd name="connsiteX111" fmla="*/ 354441 w 3204867"/>
                <a:gd name="connsiteY111" fmla="*/ 1691789 h 2347060"/>
                <a:gd name="connsiteX112" fmla="*/ 357420 w 3204867"/>
                <a:gd name="connsiteY112" fmla="*/ 1408832 h 2347060"/>
                <a:gd name="connsiteX113" fmla="*/ 363377 w 3204867"/>
                <a:gd name="connsiteY113" fmla="*/ 968013 h 234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204867" h="2347060">
                  <a:moveTo>
                    <a:pt x="363377" y="968013"/>
                  </a:moveTo>
                  <a:cubicBezTo>
                    <a:pt x="364370" y="913407"/>
                    <a:pt x="365362" y="858802"/>
                    <a:pt x="366355" y="804196"/>
                  </a:cubicBezTo>
                  <a:lnTo>
                    <a:pt x="366355" y="688034"/>
                  </a:lnTo>
                  <a:lnTo>
                    <a:pt x="369334" y="589744"/>
                  </a:lnTo>
                  <a:lnTo>
                    <a:pt x="369334" y="554002"/>
                  </a:lnTo>
                  <a:lnTo>
                    <a:pt x="372312" y="509324"/>
                  </a:lnTo>
                  <a:lnTo>
                    <a:pt x="378269" y="467625"/>
                  </a:lnTo>
                  <a:lnTo>
                    <a:pt x="387205" y="416991"/>
                  </a:lnTo>
                  <a:lnTo>
                    <a:pt x="408054" y="351464"/>
                  </a:lnTo>
                  <a:lnTo>
                    <a:pt x="422947" y="324657"/>
                  </a:lnTo>
                  <a:lnTo>
                    <a:pt x="431882" y="300829"/>
                  </a:lnTo>
                  <a:lnTo>
                    <a:pt x="437839" y="279980"/>
                  </a:lnTo>
                  <a:lnTo>
                    <a:pt x="437839" y="265087"/>
                  </a:lnTo>
                  <a:lnTo>
                    <a:pt x="431882" y="241259"/>
                  </a:lnTo>
                  <a:lnTo>
                    <a:pt x="419968" y="211474"/>
                  </a:lnTo>
                  <a:lnTo>
                    <a:pt x="399119" y="184668"/>
                  </a:lnTo>
                  <a:lnTo>
                    <a:pt x="372312" y="154883"/>
                  </a:lnTo>
                  <a:lnTo>
                    <a:pt x="342527" y="128076"/>
                  </a:lnTo>
                  <a:lnTo>
                    <a:pt x="318699" y="107227"/>
                  </a:lnTo>
                  <a:lnTo>
                    <a:pt x="291893" y="92334"/>
                  </a:lnTo>
                  <a:lnTo>
                    <a:pt x="256151" y="71484"/>
                  </a:lnTo>
                  <a:lnTo>
                    <a:pt x="220409" y="53613"/>
                  </a:lnTo>
                  <a:lnTo>
                    <a:pt x="157860" y="29785"/>
                  </a:lnTo>
                  <a:lnTo>
                    <a:pt x="89355" y="11914"/>
                  </a:lnTo>
                  <a:lnTo>
                    <a:pt x="47656" y="2979"/>
                  </a:lnTo>
                  <a:lnTo>
                    <a:pt x="29785" y="0"/>
                  </a:lnTo>
                  <a:lnTo>
                    <a:pt x="8935" y="0"/>
                  </a:lnTo>
                  <a:lnTo>
                    <a:pt x="0" y="5957"/>
                  </a:lnTo>
                  <a:lnTo>
                    <a:pt x="0" y="17871"/>
                  </a:lnTo>
                  <a:lnTo>
                    <a:pt x="0" y="26807"/>
                  </a:lnTo>
                  <a:lnTo>
                    <a:pt x="14892" y="47656"/>
                  </a:lnTo>
                  <a:lnTo>
                    <a:pt x="41699" y="71484"/>
                  </a:lnTo>
                  <a:lnTo>
                    <a:pt x="65527" y="95312"/>
                  </a:lnTo>
                  <a:lnTo>
                    <a:pt x="89355" y="125098"/>
                  </a:lnTo>
                  <a:lnTo>
                    <a:pt x="113183" y="160840"/>
                  </a:lnTo>
                  <a:lnTo>
                    <a:pt x="122118" y="181689"/>
                  </a:lnTo>
                  <a:lnTo>
                    <a:pt x="131054" y="205517"/>
                  </a:lnTo>
                  <a:lnTo>
                    <a:pt x="142968" y="235302"/>
                  </a:lnTo>
                  <a:lnTo>
                    <a:pt x="151903" y="274023"/>
                  </a:lnTo>
                  <a:lnTo>
                    <a:pt x="163817" y="339550"/>
                  </a:lnTo>
                  <a:lnTo>
                    <a:pt x="166796" y="405077"/>
                  </a:lnTo>
                  <a:lnTo>
                    <a:pt x="163817" y="568894"/>
                  </a:lnTo>
                  <a:lnTo>
                    <a:pt x="148925" y="944185"/>
                  </a:lnTo>
                  <a:lnTo>
                    <a:pt x="131054" y="1474359"/>
                  </a:lnTo>
                  <a:lnTo>
                    <a:pt x="122118" y="1700725"/>
                  </a:lnTo>
                  <a:lnTo>
                    <a:pt x="98290" y="1787101"/>
                  </a:lnTo>
                  <a:lnTo>
                    <a:pt x="59570" y="1918155"/>
                  </a:lnTo>
                  <a:lnTo>
                    <a:pt x="59570" y="1936027"/>
                  </a:lnTo>
                  <a:lnTo>
                    <a:pt x="80419" y="2010489"/>
                  </a:lnTo>
                  <a:lnTo>
                    <a:pt x="113183" y="2099844"/>
                  </a:lnTo>
                  <a:lnTo>
                    <a:pt x="163817" y="2227920"/>
                  </a:lnTo>
                  <a:lnTo>
                    <a:pt x="196581" y="2293447"/>
                  </a:lnTo>
                  <a:lnTo>
                    <a:pt x="217430" y="2326210"/>
                  </a:lnTo>
                  <a:lnTo>
                    <a:pt x="229344" y="2338124"/>
                  </a:lnTo>
                  <a:lnTo>
                    <a:pt x="244237" y="2347060"/>
                  </a:lnTo>
                  <a:lnTo>
                    <a:pt x="265086" y="2344081"/>
                  </a:lnTo>
                  <a:lnTo>
                    <a:pt x="288914" y="2335146"/>
                  </a:lnTo>
                  <a:lnTo>
                    <a:pt x="312742" y="2314296"/>
                  </a:lnTo>
                  <a:lnTo>
                    <a:pt x="336570" y="2287490"/>
                  </a:lnTo>
                  <a:lnTo>
                    <a:pt x="381248" y="2233877"/>
                  </a:lnTo>
                  <a:lnTo>
                    <a:pt x="408054" y="2201113"/>
                  </a:lnTo>
                  <a:lnTo>
                    <a:pt x="414011" y="2195156"/>
                  </a:lnTo>
                  <a:lnTo>
                    <a:pt x="461667" y="2180264"/>
                  </a:lnTo>
                  <a:lnTo>
                    <a:pt x="649313" y="2144522"/>
                  </a:lnTo>
                  <a:lnTo>
                    <a:pt x="860787" y="2114737"/>
                  </a:lnTo>
                  <a:lnTo>
                    <a:pt x="1137787" y="2084952"/>
                  </a:lnTo>
                  <a:lnTo>
                    <a:pt x="1477336" y="2061124"/>
                  </a:lnTo>
                  <a:lnTo>
                    <a:pt x="1804972" y="2040274"/>
                  </a:lnTo>
                  <a:lnTo>
                    <a:pt x="1930069" y="2031339"/>
                  </a:lnTo>
                  <a:lnTo>
                    <a:pt x="2102822" y="2025382"/>
                  </a:lnTo>
                  <a:lnTo>
                    <a:pt x="2248768" y="2019425"/>
                  </a:lnTo>
                  <a:lnTo>
                    <a:pt x="2385779" y="2019425"/>
                  </a:lnTo>
                  <a:lnTo>
                    <a:pt x="2516833" y="2019425"/>
                  </a:lnTo>
                  <a:lnTo>
                    <a:pt x="2630017" y="2019425"/>
                  </a:lnTo>
                  <a:lnTo>
                    <a:pt x="2752135" y="2022403"/>
                  </a:lnTo>
                  <a:lnTo>
                    <a:pt x="2865318" y="2025382"/>
                  </a:lnTo>
                  <a:lnTo>
                    <a:pt x="3002329" y="2034317"/>
                  </a:lnTo>
                  <a:lnTo>
                    <a:pt x="3052964" y="2037296"/>
                  </a:lnTo>
                  <a:lnTo>
                    <a:pt x="3070835" y="2040274"/>
                  </a:lnTo>
                  <a:lnTo>
                    <a:pt x="3103598" y="2046231"/>
                  </a:lnTo>
                  <a:lnTo>
                    <a:pt x="3136362" y="2049210"/>
                  </a:lnTo>
                  <a:lnTo>
                    <a:pt x="3163168" y="2043253"/>
                  </a:lnTo>
                  <a:lnTo>
                    <a:pt x="3181039" y="2034317"/>
                  </a:lnTo>
                  <a:lnTo>
                    <a:pt x="3192953" y="2022403"/>
                  </a:lnTo>
                  <a:lnTo>
                    <a:pt x="3201889" y="2001554"/>
                  </a:lnTo>
                  <a:lnTo>
                    <a:pt x="3204867" y="1980704"/>
                  </a:lnTo>
                  <a:lnTo>
                    <a:pt x="3204867" y="1959855"/>
                  </a:lnTo>
                  <a:lnTo>
                    <a:pt x="3192953" y="1933048"/>
                  </a:lnTo>
                  <a:lnTo>
                    <a:pt x="3175082" y="1909220"/>
                  </a:lnTo>
                  <a:lnTo>
                    <a:pt x="3157211" y="1894327"/>
                  </a:lnTo>
                  <a:lnTo>
                    <a:pt x="3127426" y="1876456"/>
                  </a:lnTo>
                  <a:lnTo>
                    <a:pt x="3076792" y="1852628"/>
                  </a:lnTo>
                  <a:lnTo>
                    <a:pt x="3008286" y="1822843"/>
                  </a:lnTo>
                  <a:lnTo>
                    <a:pt x="2927867" y="1796037"/>
                  </a:lnTo>
                  <a:lnTo>
                    <a:pt x="2844469" y="1769230"/>
                  </a:lnTo>
                  <a:lnTo>
                    <a:pt x="2755114" y="1745402"/>
                  </a:lnTo>
                  <a:lnTo>
                    <a:pt x="2722350" y="1742424"/>
                  </a:lnTo>
                  <a:lnTo>
                    <a:pt x="2689587" y="1745402"/>
                  </a:lnTo>
                  <a:lnTo>
                    <a:pt x="2656823" y="1754338"/>
                  </a:lnTo>
                  <a:lnTo>
                    <a:pt x="2582361" y="1781144"/>
                  </a:lnTo>
                  <a:lnTo>
                    <a:pt x="2516833" y="1810929"/>
                  </a:lnTo>
                  <a:lnTo>
                    <a:pt x="2341102" y="1828800"/>
                  </a:lnTo>
                  <a:lnTo>
                    <a:pt x="2070058" y="1849650"/>
                  </a:lnTo>
                  <a:lnTo>
                    <a:pt x="1790079" y="1873478"/>
                  </a:lnTo>
                  <a:lnTo>
                    <a:pt x="1426702" y="1903263"/>
                  </a:lnTo>
                  <a:lnTo>
                    <a:pt x="1027583" y="1936027"/>
                  </a:lnTo>
                  <a:lnTo>
                    <a:pt x="735690" y="1959855"/>
                  </a:lnTo>
                  <a:lnTo>
                    <a:pt x="393162" y="1989640"/>
                  </a:lnTo>
                  <a:lnTo>
                    <a:pt x="357420" y="1992618"/>
                  </a:lnTo>
                  <a:lnTo>
                    <a:pt x="345506" y="1983683"/>
                  </a:lnTo>
                  <a:lnTo>
                    <a:pt x="348484" y="1915177"/>
                  </a:lnTo>
                  <a:lnTo>
                    <a:pt x="354441" y="1691789"/>
                  </a:lnTo>
                  <a:lnTo>
                    <a:pt x="357420" y="1408832"/>
                  </a:lnTo>
                  <a:cubicBezTo>
                    <a:pt x="359406" y="1268842"/>
                    <a:pt x="361391" y="1128853"/>
                    <a:pt x="363377" y="9680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17297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690" name="グループ化 1">
            <a:extLst>
              <a:ext uri="{FF2B5EF4-FFF2-40B4-BE49-F238E27FC236}">
                <a16:creationId xmlns:a16="http://schemas.microsoft.com/office/drawing/2014/main" id="{2E8D7FB2-C72A-4DE2-9322-CB036E8566C8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1550988"/>
            <a:ext cx="4656137" cy="4356100"/>
            <a:chOff x="2411413" y="1550988"/>
            <a:chExt cx="4656137" cy="4356100"/>
          </a:xfrm>
        </p:grpSpPr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6CBF4E14-EDBA-4D2B-8F40-CB06FB479CE9}"/>
                </a:ext>
              </a:extLst>
            </p:cNvPr>
            <p:cNvSpPr/>
            <p:nvPr/>
          </p:nvSpPr>
          <p:spPr>
            <a:xfrm rot="16200000">
              <a:off x="1923257" y="2039144"/>
              <a:ext cx="2449512" cy="1473200"/>
            </a:xfrm>
            <a:custGeom>
              <a:avLst/>
              <a:gdLst>
                <a:gd name="connsiteX0" fmla="*/ 1435893 w 2450306"/>
                <a:gd name="connsiteY0" fmla="*/ 823913 h 1473994"/>
                <a:gd name="connsiteX1" fmla="*/ 1307306 w 2450306"/>
                <a:gd name="connsiteY1" fmla="*/ 762000 h 1473994"/>
                <a:gd name="connsiteX2" fmla="*/ 1166812 w 2450306"/>
                <a:gd name="connsiteY2" fmla="*/ 688182 h 1473994"/>
                <a:gd name="connsiteX3" fmla="*/ 1023937 w 2450306"/>
                <a:gd name="connsiteY3" fmla="*/ 609600 h 1473994"/>
                <a:gd name="connsiteX4" fmla="*/ 914400 w 2450306"/>
                <a:gd name="connsiteY4" fmla="*/ 547688 h 1473994"/>
                <a:gd name="connsiteX5" fmla="*/ 773906 w 2450306"/>
                <a:gd name="connsiteY5" fmla="*/ 466725 h 1473994"/>
                <a:gd name="connsiteX6" fmla="*/ 666750 w 2450306"/>
                <a:gd name="connsiteY6" fmla="*/ 402432 h 1473994"/>
                <a:gd name="connsiteX7" fmla="*/ 581025 w 2450306"/>
                <a:gd name="connsiteY7" fmla="*/ 350044 h 1473994"/>
                <a:gd name="connsiteX8" fmla="*/ 492918 w 2450306"/>
                <a:gd name="connsiteY8" fmla="*/ 295275 h 1473994"/>
                <a:gd name="connsiteX9" fmla="*/ 414337 w 2450306"/>
                <a:gd name="connsiteY9" fmla="*/ 247650 h 1473994"/>
                <a:gd name="connsiteX10" fmla="*/ 352425 w 2450306"/>
                <a:gd name="connsiteY10" fmla="*/ 207169 h 1473994"/>
                <a:gd name="connsiteX11" fmla="*/ 269081 w 2450306"/>
                <a:gd name="connsiteY11" fmla="*/ 152400 h 1473994"/>
                <a:gd name="connsiteX12" fmla="*/ 140493 w 2450306"/>
                <a:gd name="connsiteY12" fmla="*/ 69057 h 1473994"/>
                <a:gd name="connsiteX13" fmla="*/ 54768 w 2450306"/>
                <a:gd name="connsiteY13" fmla="*/ 14288 h 1473994"/>
                <a:gd name="connsiteX14" fmla="*/ 28575 w 2450306"/>
                <a:gd name="connsiteY14" fmla="*/ 2382 h 1473994"/>
                <a:gd name="connsiteX15" fmla="*/ 14287 w 2450306"/>
                <a:gd name="connsiteY15" fmla="*/ 0 h 1473994"/>
                <a:gd name="connsiteX16" fmla="*/ 7143 w 2450306"/>
                <a:gd name="connsiteY16" fmla="*/ 0 h 1473994"/>
                <a:gd name="connsiteX17" fmla="*/ 2381 w 2450306"/>
                <a:gd name="connsiteY17" fmla="*/ 7144 h 1473994"/>
                <a:gd name="connsiteX18" fmla="*/ 0 w 2450306"/>
                <a:gd name="connsiteY18" fmla="*/ 16669 h 1473994"/>
                <a:gd name="connsiteX19" fmla="*/ 4762 w 2450306"/>
                <a:gd name="connsiteY19" fmla="*/ 38100 h 1473994"/>
                <a:gd name="connsiteX20" fmla="*/ 16668 w 2450306"/>
                <a:gd name="connsiteY20" fmla="*/ 59532 h 1473994"/>
                <a:gd name="connsiteX21" fmla="*/ 61912 w 2450306"/>
                <a:gd name="connsiteY21" fmla="*/ 109538 h 1473994"/>
                <a:gd name="connsiteX22" fmla="*/ 176212 w 2450306"/>
                <a:gd name="connsiteY22" fmla="*/ 219075 h 1473994"/>
                <a:gd name="connsiteX23" fmla="*/ 269081 w 2450306"/>
                <a:gd name="connsiteY23" fmla="*/ 300038 h 1473994"/>
                <a:gd name="connsiteX24" fmla="*/ 347662 w 2450306"/>
                <a:gd name="connsiteY24" fmla="*/ 369094 h 1473994"/>
                <a:gd name="connsiteX25" fmla="*/ 473868 w 2450306"/>
                <a:gd name="connsiteY25" fmla="*/ 469107 h 1473994"/>
                <a:gd name="connsiteX26" fmla="*/ 600075 w 2450306"/>
                <a:gd name="connsiteY26" fmla="*/ 564357 h 1473994"/>
                <a:gd name="connsiteX27" fmla="*/ 685800 w 2450306"/>
                <a:gd name="connsiteY27" fmla="*/ 628650 h 1473994"/>
                <a:gd name="connsiteX28" fmla="*/ 776287 w 2450306"/>
                <a:gd name="connsiteY28" fmla="*/ 692944 h 1473994"/>
                <a:gd name="connsiteX29" fmla="*/ 881062 w 2450306"/>
                <a:gd name="connsiteY29" fmla="*/ 759619 h 1473994"/>
                <a:gd name="connsiteX30" fmla="*/ 1083468 w 2450306"/>
                <a:gd name="connsiteY30" fmla="*/ 873919 h 1473994"/>
                <a:gd name="connsiteX31" fmla="*/ 1254918 w 2450306"/>
                <a:gd name="connsiteY31" fmla="*/ 971550 h 1473994"/>
                <a:gd name="connsiteX32" fmla="*/ 1433512 w 2450306"/>
                <a:gd name="connsiteY32" fmla="*/ 1071563 h 1473994"/>
                <a:gd name="connsiteX33" fmla="*/ 1602581 w 2450306"/>
                <a:gd name="connsiteY33" fmla="*/ 1169194 h 1473994"/>
                <a:gd name="connsiteX34" fmla="*/ 1731168 w 2450306"/>
                <a:gd name="connsiteY34" fmla="*/ 1238250 h 1473994"/>
                <a:gd name="connsiteX35" fmla="*/ 1912143 w 2450306"/>
                <a:gd name="connsiteY35" fmla="*/ 1340644 h 1473994"/>
                <a:gd name="connsiteX36" fmla="*/ 1933575 w 2450306"/>
                <a:gd name="connsiteY36" fmla="*/ 1352550 h 1473994"/>
                <a:gd name="connsiteX37" fmla="*/ 1940718 w 2450306"/>
                <a:gd name="connsiteY37" fmla="*/ 1378744 h 1473994"/>
                <a:gd name="connsiteX38" fmla="*/ 1957387 w 2450306"/>
                <a:gd name="connsiteY38" fmla="*/ 1421607 h 1473994"/>
                <a:gd name="connsiteX39" fmla="*/ 1971675 w 2450306"/>
                <a:gd name="connsiteY39" fmla="*/ 1447800 h 1473994"/>
                <a:gd name="connsiteX40" fmla="*/ 1983581 w 2450306"/>
                <a:gd name="connsiteY40" fmla="*/ 1462088 h 1473994"/>
                <a:gd name="connsiteX41" fmla="*/ 2000250 w 2450306"/>
                <a:gd name="connsiteY41" fmla="*/ 1471613 h 1473994"/>
                <a:gd name="connsiteX42" fmla="*/ 2009775 w 2450306"/>
                <a:gd name="connsiteY42" fmla="*/ 1473994 h 1473994"/>
                <a:gd name="connsiteX43" fmla="*/ 2028825 w 2450306"/>
                <a:gd name="connsiteY43" fmla="*/ 1471613 h 1473994"/>
                <a:gd name="connsiteX44" fmla="*/ 2052637 w 2450306"/>
                <a:gd name="connsiteY44" fmla="*/ 1459707 h 1473994"/>
                <a:gd name="connsiteX45" fmla="*/ 2105025 w 2450306"/>
                <a:gd name="connsiteY45" fmla="*/ 1435894 h 1473994"/>
                <a:gd name="connsiteX46" fmla="*/ 2169318 w 2450306"/>
                <a:gd name="connsiteY46" fmla="*/ 1402557 h 1473994"/>
                <a:gd name="connsiteX47" fmla="*/ 2233612 w 2450306"/>
                <a:gd name="connsiteY47" fmla="*/ 1362075 h 1473994"/>
                <a:gd name="connsiteX48" fmla="*/ 2281237 w 2450306"/>
                <a:gd name="connsiteY48" fmla="*/ 1328738 h 1473994"/>
                <a:gd name="connsiteX49" fmla="*/ 2321718 w 2450306"/>
                <a:gd name="connsiteY49" fmla="*/ 1295400 h 1473994"/>
                <a:gd name="connsiteX50" fmla="*/ 2350293 w 2450306"/>
                <a:gd name="connsiteY50" fmla="*/ 1266825 h 1473994"/>
                <a:gd name="connsiteX51" fmla="*/ 2381250 w 2450306"/>
                <a:gd name="connsiteY51" fmla="*/ 1231107 h 1473994"/>
                <a:gd name="connsiteX52" fmla="*/ 2400300 w 2450306"/>
                <a:gd name="connsiteY52" fmla="*/ 1202532 h 1473994"/>
                <a:gd name="connsiteX53" fmla="*/ 2414587 w 2450306"/>
                <a:gd name="connsiteY53" fmla="*/ 1176338 h 1473994"/>
                <a:gd name="connsiteX54" fmla="*/ 2426493 w 2450306"/>
                <a:gd name="connsiteY54" fmla="*/ 1150144 h 1473994"/>
                <a:gd name="connsiteX55" fmla="*/ 2438400 w 2450306"/>
                <a:gd name="connsiteY55" fmla="*/ 1121569 h 1473994"/>
                <a:gd name="connsiteX56" fmla="*/ 2450306 w 2450306"/>
                <a:gd name="connsiteY56" fmla="*/ 1073944 h 1473994"/>
                <a:gd name="connsiteX57" fmla="*/ 2450306 w 2450306"/>
                <a:gd name="connsiteY57" fmla="*/ 1054894 h 1473994"/>
                <a:gd name="connsiteX58" fmla="*/ 2445543 w 2450306"/>
                <a:gd name="connsiteY58" fmla="*/ 1042988 h 1473994"/>
                <a:gd name="connsiteX59" fmla="*/ 2436018 w 2450306"/>
                <a:gd name="connsiteY59" fmla="*/ 1035844 h 1473994"/>
                <a:gd name="connsiteX60" fmla="*/ 2421731 w 2450306"/>
                <a:gd name="connsiteY60" fmla="*/ 1035844 h 1473994"/>
                <a:gd name="connsiteX61" fmla="*/ 2402681 w 2450306"/>
                <a:gd name="connsiteY61" fmla="*/ 1040607 h 1473994"/>
                <a:gd name="connsiteX62" fmla="*/ 2388393 w 2450306"/>
                <a:gd name="connsiteY62" fmla="*/ 1052513 h 1473994"/>
                <a:gd name="connsiteX63" fmla="*/ 2357437 w 2450306"/>
                <a:gd name="connsiteY63" fmla="*/ 1078707 h 1473994"/>
                <a:gd name="connsiteX64" fmla="*/ 2324100 w 2450306"/>
                <a:gd name="connsiteY64" fmla="*/ 1102519 h 1473994"/>
                <a:gd name="connsiteX65" fmla="*/ 2288381 w 2450306"/>
                <a:gd name="connsiteY65" fmla="*/ 1119188 h 1473994"/>
                <a:gd name="connsiteX66" fmla="*/ 2245518 w 2450306"/>
                <a:gd name="connsiteY66" fmla="*/ 1128713 h 1473994"/>
                <a:gd name="connsiteX67" fmla="*/ 2214562 w 2450306"/>
                <a:gd name="connsiteY67" fmla="*/ 1128713 h 1473994"/>
                <a:gd name="connsiteX68" fmla="*/ 2183606 w 2450306"/>
                <a:gd name="connsiteY68" fmla="*/ 1126332 h 1473994"/>
                <a:gd name="connsiteX69" fmla="*/ 2133600 w 2450306"/>
                <a:gd name="connsiteY69" fmla="*/ 1114425 h 1473994"/>
                <a:gd name="connsiteX70" fmla="*/ 2038350 w 2450306"/>
                <a:gd name="connsiteY70" fmla="*/ 1083469 h 1473994"/>
                <a:gd name="connsiteX71" fmla="*/ 1902618 w 2450306"/>
                <a:gd name="connsiteY71" fmla="*/ 1031082 h 1473994"/>
                <a:gd name="connsiteX72" fmla="*/ 1759743 w 2450306"/>
                <a:gd name="connsiteY72" fmla="*/ 971550 h 1473994"/>
                <a:gd name="connsiteX73" fmla="*/ 1609725 w 2450306"/>
                <a:gd name="connsiteY73" fmla="*/ 904875 h 1473994"/>
                <a:gd name="connsiteX74" fmla="*/ 1435893 w 2450306"/>
                <a:gd name="connsiteY74" fmla="*/ 8239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50306" h="1473994">
                  <a:moveTo>
                    <a:pt x="1435893" y="823913"/>
                  </a:moveTo>
                  <a:lnTo>
                    <a:pt x="1307306" y="762000"/>
                  </a:lnTo>
                  <a:lnTo>
                    <a:pt x="1166812" y="688182"/>
                  </a:lnTo>
                  <a:lnTo>
                    <a:pt x="1023937" y="609600"/>
                  </a:lnTo>
                  <a:lnTo>
                    <a:pt x="914400" y="547688"/>
                  </a:lnTo>
                  <a:lnTo>
                    <a:pt x="773906" y="466725"/>
                  </a:lnTo>
                  <a:lnTo>
                    <a:pt x="666750" y="402432"/>
                  </a:lnTo>
                  <a:lnTo>
                    <a:pt x="581025" y="350044"/>
                  </a:lnTo>
                  <a:lnTo>
                    <a:pt x="492918" y="295275"/>
                  </a:lnTo>
                  <a:lnTo>
                    <a:pt x="414337" y="247650"/>
                  </a:lnTo>
                  <a:lnTo>
                    <a:pt x="352425" y="207169"/>
                  </a:lnTo>
                  <a:lnTo>
                    <a:pt x="269081" y="152400"/>
                  </a:lnTo>
                  <a:lnTo>
                    <a:pt x="140493" y="69057"/>
                  </a:lnTo>
                  <a:lnTo>
                    <a:pt x="54768" y="14288"/>
                  </a:lnTo>
                  <a:lnTo>
                    <a:pt x="28575" y="2382"/>
                  </a:lnTo>
                  <a:lnTo>
                    <a:pt x="14287" y="0"/>
                  </a:lnTo>
                  <a:lnTo>
                    <a:pt x="7143" y="0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4762" y="38100"/>
                  </a:lnTo>
                  <a:lnTo>
                    <a:pt x="16668" y="59532"/>
                  </a:lnTo>
                  <a:lnTo>
                    <a:pt x="61912" y="109538"/>
                  </a:lnTo>
                  <a:lnTo>
                    <a:pt x="176212" y="219075"/>
                  </a:lnTo>
                  <a:lnTo>
                    <a:pt x="269081" y="300038"/>
                  </a:lnTo>
                  <a:lnTo>
                    <a:pt x="347662" y="369094"/>
                  </a:lnTo>
                  <a:lnTo>
                    <a:pt x="473868" y="469107"/>
                  </a:lnTo>
                  <a:lnTo>
                    <a:pt x="600075" y="564357"/>
                  </a:lnTo>
                  <a:lnTo>
                    <a:pt x="685800" y="628650"/>
                  </a:lnTo>
                  <a:lnTo>
                    <a:pt x="776287" y="692944"/>
                  </a:lnTo>
                  <a:lnTo>
                    <a:pt x="881062" y="759619"/>
                  </a:lnTo>
                  <a:lnTo>
                    <a:pt x="1083468" y="873919"/>
                  </a:lnTo>
                  <a:lnTo>
                    <a:pt x="1254918" y="971550"/>
                  </a:lnTo>
                  <a:lnTo>
                    <a:pt x="1433512" y="1071563"/>
                  </a:lnTo>
                  <a:lnTo>
                    <a:pt x="1602581" y="1169194"/>
                  </a:lnTo>
                  <a:lnTo>
                    <a:pt x="1731168" y="1238250"/>
                  </a:lnTo>
                  <a:lnTo>
                    <a:pt x="1912143" y="1340644"/>
                  </a:lnTo>
                  <a:lnTo>
                    <a:pt x="1933575" y="1352550"/>
                  </a:lnTo>
                  <a:lnTo>
                    <a:pt x="1940718" y="1378744"/>
                  </a:lnTo>
                  <a:lnTo>
                    <a:pt x="1957387" y="1421607"/>
                  </a:lnTo>
                  <a:lnTo>
                    <a:pt x="1971675" y="1447800"/>
                  </a:lnTo>
                  <a:lnTo>
                    <a:pt x="1983581" y="1462088"/>
                  </a:lnTo>
                  <a:lnTo>
                    <a:pt x="2000250" y="1471613"/>
                  </a:lnTo>
                  <a:lnTo>
                    <a:pt x="2009775" y="1473994"/>
                  </a:lnTo>
                  <a:lnTo>
                    <a:pt x="2028825" y="1471613"/>
                  </a:lnTo>
                  <a:lnTo>
                    <a:pt x="2052637" y="1459707"/>
                  </a:lnTo>
                  <a:lnTo>
                    <a:pt x="2105025" y="1435894"/>
                  </a:lnTo>
                  <a:lnTo>
                    <a:pt x="2169318" y="1402557"/>
                  </a:lnTo>
                  <a:lnTo>
                    <a:pt x="2233612" y="1362075"/>
                  </a:lnTo>
                  <a:lnTo>
                    <a:pt x="2281237" y="1328738"/>
                  </a:lnTo>
                  <a:lnTo>
                    <a:pt x="2321718" y="1295400"/>
                  </a:lnTo>
                  <a:lnTo>
                    <a:pt x="2350293" y="1266825"/>
                  </a:lnTo>
                  <a:lnTo>
                    <a:pt x="2381250" y="1231107"/>
                  </a:lnTo>
                  <a:lnTo>
                    <a:pt x="2400300" y="1202532"/>
                  </a:lnTo>
                  <a:lnTo>
                    <a:pt x="2414587" y="1176338"/>
                  </a:lnTo>
                  <a:lnTo>
                    <a:pt x="2426493" y="1150144"/>
                  </a:lnTo>
                  <a:lnTo>
                    <a:pt x="2438400" y="1121569"/>
                  </a:lnTo>
                  <a:lnTo>
                    <a:pt x="2450306" y="1073944"/>
                  </a:lnTo>
                  <a:lnTo>
                    <a:pt x="2450306" y="1054894"/>
                  </a:lnTo>
                  <a:lnTo>
                    <a:pt x="2445543" y="1042988"/>
                  </a:lnTo>
                  <a:lnTo>
                    <a:pt x="2436018" y="1035844"/>
                  </a:lnTo>
                  <a:lnTo>
                    <a:pt x="2421731" y="1035844"/>
                  </a:lnTo>
                  <a:lnTo>
                    <a:pt x="2402681" y="1040607"/>
                  </a:lnTo>
                  <a:lnTo>
                    <a:pt x="2388393" y="1052513"/>
                  </a:lnTo>
                  <a:lnTo>
                    <a:pt x="2357437" y="1078707"/>
                  </a:lnTo>
                  <a:lnTo>
                    <a:pt x="2324100" y="1102519"/>
                  </a:lnTo>
                  <a:lnTo>
                    <a:pt x="2288381" y="1119188"/>
                  </a:lnTo>
                  <a:lnTo>
                    <a:pt x="2245518" y="1128713"/>
                  </a:lnTo>
                  <a:lnTo>
                    <a:pt x="2214562" y="1128713"/>
                  </a:lnTo>
                  <a:lnTo>
                    <a:pt x="2183606" y="1126332"/>
                  </a:lnTo>
                  <a:lnTo>
                    <a:pt x="2133600" y="1114425"/>
                  </a:lnTo>
                  <a:lnTo>
                    <a:pt x="2038350" y="1083469"/>
                  </a:lnTo>
                  <a:lnTo>
                    <a:pt x="1902618" y="1031082"/>
                  </a:lnTo>
                  <a:lnTo>
                    <a:pt x="1759743" y="971550"/>
                  </a:lnTo>
                  <a:lnTo>
                    <a:pt x="1609725" y="904875"/>
                  </a:lnTo>
                  <a:lnTo>
                    <a:pt x="143589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E3C50946-B8E0-48D1-873D-F7F154423B8B}"/>
                </a:ext>
              </a:extLst>
            </p:cNvPr>
            <p:cNvSpPr/>
            <p:nvPr/>
          </p:nvSpPr>
          <p:spPr>
            <a:xfrm rot="16200000">
              <a:off x="1739901" y="4222750"/>
              <a:ext cx="3016250" cy="352425"/>
            </a:xfrm>
            <a:custGeom>
              <a:avLst/>
              <a:gdLst>
                <a:gd name="connsiteX0" fmla="*/ 2046753 w 3016267"/>
                <a:gd name="connsiteY0" fmla="*/ 127765 h 353234"/>
                <a:gd name="connsiteX1" fmla="*/ 1748633 w 3016267"/>
                <a:gd name="connsiteY1" fmla="*/ 115239 h 353234"/>
                <a:gd name="connsiteX2" fmla="*/ 1505628 w 3016267"/>
                <a:gd name="connsiteY2" fmla="*/ 102713 h 353234"/>
                <a:gd name="connsiteX3" fmla="*/ 1255108 w 3016267"/>
                <a:gd name="connsiteY3" fmla="*/ 92692 h 353234"/>
                <a:gd name="connsiteX4" fmla="*/ 1034650 w 3016267"/>
                <a:gd name="connsiteY4" fmla="*/ 82672 h 353234"/>
                <a:gd name="connsiteX5" fmla="*/ 804171 w 3016267"/>
                <a:gd name="connsiteY5" fmla="*/ 70146 h 353234"/>
                <a:gd name="connsiteX6" fmla="*/ 691436 w 3016267"/>
                <a:gd name="connsiteY6" fmla="*/ 65135 h 353234"/>
                <a:gd name="connsiteX7" fmla="*/ 633817 w 3016267"/>
                <a:gd name="connsiteY7" fmla="*/ 52609 h 353234"/>
                <a:gd name="connsiteX8" fmla="*/ 506051 w 3016267"/>
                <a:gd name="connsiteY8" fmla="*/ 20041 h 353234"/>
                <a:gd name="connsiteX9" fmla="*/ 425885 w 3016267"/>
                <a:gd name="connsiteY9" fmla="*/ 0 h 353234"/>
                <a:gd name="connsiteX10" fmla="*/ 400833 w 3016267"/>
                <a:gd name="connsiteY10" fmla="*/ 2505 h 353234"/>
                <a:gd name="connsiteX11" fmla="*/ 313150 w 3016267"/>
                <a:gd name="connsiteY11" fmla="*/ 17536 h 353234"/>
                <a:gd name="connsiteX12" fmla="*/ 222963 w 3016267"/>
                <a:gd name="connsiteY12" fmla="*/ 37578 h 353234"/>
                <a:gd name="connsiteX13" fmla="*/ 140291 w 3016267"/>
                <a:gd name="connsiteY13" fmla="*/ 57620 h 353234"/>
                <a:gd name="connsiteX14" fmla="*/ 77661 w 3016267"/>
                <a:gd name="connsiteY14" fmla="*/ 80166 h 353234"/>
                <a:gd name="connsiteX15" fmla="*/ 32567 w 3016267"/>
                <a:gd name="connsiteY15" fmla="*/ 105218 h 353234"/>
                <a:gd name="connsiteX16" fmla="*/ 10021 w 3016267"/>
                <a:gd name="connsiteY16" fmla="*/ 122755 h 353234"/>
                <a:gd name="connsiteX17" fmla="*/ 0 w 3016267"/>
                <a:gd name="connsiteY17" fmla="*/ 142797 h 353234"/>
                <a:gd name="connsiteX18" fmla="*/ 0 w 3016267"/>
                <a:gd name="connsiteY18" fmla="*/ 155323 h 353234"/>
                <a:gd name="connsiteX19" fmla="*/ 5010 w 3016267"/>
                <a:gd name="connsiteY19" fmla="*/ 170354 h 353234"/>
                <a:gd name="connsiteX20" fmla="*/ 15031 w 3016267"/>
                <a:gd name="connsiteY20" fmla="*/ 182880 h 353234"/>
                <a:gd name="connsiteX21" fmla="*/ 42588 w 3016267"/>
                <a:gd name="connsiteY21" fmla="*/ 207932 h 353234"/>
                <a:gd name="connsiteX22" fmla="*/ 72651 w 3016267"/>
                <a:gd name="connsiteY22" fmla="*/ 225468 h 353234"/>
                <a:gd name="connsiteX23" fmla="*/ 120250 w 3016267"/>
                <a:gd name="connsiteY23" fmla="*/ 245510 h 353234"/>
                <a:gd name="connsiteX24" fmla="*/ 190395 w 3016267"/>
                <a:gd name="connsiteY24" fmla="*/ 263046 h 353234"/>
                <a:gd name="connsiteX25" fmla="*/ 248015 w 3016267"/>
                <a:gd name="connsiteY25" fmla="*/ 268057 h 353234"/>
                <a:gd name="connsiteX26" fmla="*/ 503546 w 3016267"/>
                <a:gd name="connsiteY26" fmla="*/ 278078 h 353234"/>
                <a:gd name="connsiteX27" fmla="*/ 909389 w 3016267"/>
                <a:gd name="connsiteY27" fmla="*/ 293109 h 353234"/>
                <a:gd name="connsiteX28" fmla="*/ 1382873 w 3016267"/>
                <a:gd name="connsiteY28" fmla="*/ 308140 h 353234"/>
                <a:gd name="connsiteX29" fmla="*/ 1786211 w 3016267"/>
                <a:gd name="connsiteY29" fmla="*/ 323171 h 353234"/>
                <a:gd name="connsiteX30" fmla="*/ 2187044 w 3016267"/>
                <a:gd name="connsiteY30" fmla="*/ 338203 h 353234"/>
                <a:gd name="connsiteX31" fmla="*/ 2630465 w 3016267"/>
                <a:gd name="connsiteY31" fmla="*/ 353234 h 353234"/>
                <a:gd name="connsiteX32" fmla="*/ 2668044 w 3016267"/>
                <a:gd name="connsiteY32" fmla="*/ 353234 h 353234"/>
                <a:gd name="connsiteX33" fmla="*/ 2705622 w 3016267"/>
                <a:gd name="connsiteY33" fmla="*/ 348223 h 353234"/>
                <a:gd name="connsiteX34" fmla="*/ 2753221 w 3016267"/>
                <a:gd name="connsiteY34" fmla="*/ 338203 h 353234"/>
                <a:gd name="connsiteX35" fmla="*/ 2793304 w 3016267"/>
                <a:gd name="connsiteY35" fmla="*/ 323171 h 353234"/>
                <a:gd name="connsiteX36" fmla="*/ 2858439 w 3016267"/>
                <a:gd name="connsiteY36" fmla="*/ 288098 h 353234"/>
                <a:gd name="connsiteX37" fmla="*/ 2923574 w 3016267"/>
                <a:gd name="connsiteY37" fmla="*/ 240500 h 353234"/>
                <a:gd name="connsiteX38" fmla="*/ 3016267 w 3016267"/>
                <a:gd name="connsiteY38" fmla="*/ 152817 h 353234"/>
                <a:gd name="connsiteX39" fmla="*/ 2810840 w 3016267"/>
                <a:gd name="connsiteY39" fmla="*/ 50104 h 353234"/>
                <a:gd name="connsiteX40" fmla="*/ 2723158 w 3016267"/>
                <a:gd name="connsiteY40" fmla="*/ 112734 h 353234"/>
                <a:gd name="connsiteX41" fmla="*/ 2663033 w 3016267"/>
                <a:gd name="connsiteY41" fmla="*/ 150312 h 353234"/>
                <a:gd name="connsiteX42" fmla="*/ 2650507 w 3016267"/>
                <a:gd name="connsiteY42" fmla="*/ 155323 h 353234"/>
                <a:gd name="connsiteX43" fmla="*/ 2565330 w 3016267"/>
                <a:gd name="connsiteY43" fmla="*/ 152817 h 353234"/>
                <a:gd name="connsiteX44" fmla="*/ 2289758 w 3016267"/>
                <a:gd name="connsiteY44" fmla="*/ 137786 h 353234"/>
                <a:gd name="connsiteX45" fmla="*/ 2046753 w 3016267"/>
                <a:gd name="connsiteY45" fmla="*/ 127765 h 35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6267" h="353234">
                  <a:moveTo>
                    <a:pt x="2046753" y="127765"/>
                  </a:moveTo>
                  <a:lnTo>
                    <a:pt x="1748633" y="115239"/>
                  </a:lnTo>
                  <a:lnTo>
                    <a:pt x="1505628" y="102713"/>
                  </a:lnTo>
                  <a:lnTo>
                    <a:pt x="1255108" y="92692"/>
                  </a:lnTo>
                  <a:lnTo>
                    <a:pt x="1034650" y="82672"/>
                  </a:lnTo>
                  <a:lnTo>
                    <a:pt x="804171" y="70146"/>
                  </a:lnTo>
                  <a:lnTo>
                    <a:pt x="691436" y="65135"/>
                  </a:lnTo>
                  <a:lnTo>
                    <a:pt x="633817" y="52609"/>
                  </a:lnTo>
                  <a:lnTo>
                    <a:pt x="506051" y="20041"/>
                  </a:lnTo>
                  <a:lnTo>
                    <a:pt x="425885" y="0"/>
                  </a:lnTo>
                  <a:lnTo>
                    <a:pt x="400833" y="2505"/>
                  </a:lnTo>
                  <a:lnTo>
                    <a:pt x="313150" y="17536"/>
                  </a:lnTo>
                  <a:lnTo>
                    <a:pt x="222963" y="37578"/>
                  </a:lnTo>
                  <a:lnTo>
                    <a:pt x="140291" y="57620"/>
                  </a:lnTo>
                  <a:lnTo>
                    <a:pt x="77661" y="80166"/>
                  </a:lnTo>
                  <a:lnTo>
                    <a:pt x="32567" y="105218"/>
                  </a:lnTo>
                  <a:lnTo>
                    <a:pt x="10021" y="122755"/>
                  </a:lnTo>
                  <a:lnTo>
                    <a:pt x="0" y="142797"/>
                  </a:lnTo>
                  <a:lnTo>
                    <a:pt x="0" y="155323"/>
                  </a:lnTo>
                  <a:lnTo>
                    <a:pt x="5010" y="170354"/>
                  </a:lnTo>
                  <a:lnTo>
                    <a:pt x="15031" y="182880"/>
                  </a:lnTo>
                  <a:lnTo>
                    <a:pt x="42588" y="207932"/>
                  </a:lnTo>
                  <a:lnTo>
                    <a:pt x="72651" y="225468"/>
                  </a:lnTo>
                  <a:lnTo>
                    <a:pt x="120250" y="245510"/>
                  </a:lnTo>
                  <a:lnTo>
                    <a:pt x="190395" y="263046"/>
                  </a:lnTo>
                  <a:lnTo>
                    <a:pt x="248015" y="268057"/>
                  </a:lnTo>
                  <a:lnTo>
                    <a:pt x="503546" y="278078"/>
                  </a:lnTo>
                  <a:lnTo>
                    <a:pt x="909389" y="293109"/>
                  </a:lnTo>
                  <a:lnTo>
                    <a:pt x="1382873" y="308140"/>
                  </a:lnTo>
                  <a:lnTo>
                    <a:pt x="1786211" y="323171"/>
                  </a:lnTo>
                  <a:lnTo>
                    <a:pt x="2187044" y="338203"/>
                  </a:lnTo>
                  <a:lnTo>
                    <a:pt x="2630465" y="353234"/>
                  </a:lnTo>
                  <a:lnTo>
                    <a:pt x="2668044" y="353234"/>
                  </a:lnTo>
                  <a:lnTo>
                    <a:pt x="2705622" y="348223"/>
                  </a:lnTo>
                  <a:lnTo>
                    <a:pt x="2753221" y="338203"/>
                  </a:lnTo>
                  <a:lnTo>
                    <a:pt x="2793304" y="323171"/>
                  </a:lnTo>
                  <a:lnTo>
                    <a:pt x="2858439" y="288098"/>
                  </a:lnTo>
                  <a:lnTo>
                    <a:pt x="2923574" y="240500"/>
                  </a:lnTo>
                  <a:lnTo>
                    <a:pt x="3016267" y="152817"/>
                  </a:lnTo>
                  <a:lnTo>
                    <a:pt x="2810840" y="50104"/>
                  </a:lnTo>
                  <a:lnTo>
                    <a:pt x="2723158" y="112734"/>
                  </a:lnTo>
                  <a:lnTo>
                    <a:pt x="2663033" y="150312"/>
                  </a:lnTo>
                  <a:lnTo>
                    <a:pt x="2650507" y="155323"/>
                  </a:lnTo>
                  <a:lnTo>
                    <a:pt x="2565330" y="152817"/>
                  </a:lnTo>
                  <a:lnTo>
                    <a:pt x="2289758" y="137786"/>
                  </a:lnTo>
                  <a:lnTo>
                    <a:pt x="2046753" y="127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2C628071-91B7-419D-BD84-15E322DC57C8}"/>
                </a:ext>
              </a:extLst>
            </p:cNvPr>
            <p:cNvSpPr/>
            <p:nvPr/>
          </p:nvSpPr>
          <p:spPr>
            <a:xfrm>
              <a:off x="4316413" y="2135188"/>
              <a:ext cx="2570162" cy="533400"/>
            </a:xfrm>
            <a:custGeom>
              <a:avLst/>
              <a:gdLst>
                <a:gd name="connsiteX0" fmla="*/ 1912144 w 2569369"/>
                <a:gd name="connsiteY0" fmla="*/ 88107 h 533400"/>
                <a:gd name="connsiteX1" fmla="*/ 1769269 w 2569369"/>
                <a:gd name="connsiteY1" fmla="*/ 102394 h 533400"/>
                <a:gd name="connsiteX2" fmla="*/ 1557338 w 2569369"/>
                <a:gd name="connsiteY2" fmla="*/ 121444 h 533400"/>
                <a:gd name="connsiteX3" fmla="*/ 1447800 w 2569369"/>
                <a:gd name="connsiteY3" fmla="*/ 128588 h 533400"/>
                <a:gd name="connsiteX4" fmla="*/ 1371600 w 2569369"/>
                <a:gd name="connsiteY4" fmla="*/ 133350 h 533400"/>
                <a:gd name="connsiteX5" fmla="*/ 1152525 w 2569369"/>
                <a:gd name="connsiteY5" fmla="*/ 173832 h 533400"/>
                <a:gd name="connsiteX6" fmla="*/ 1054894 w 2569369"/>
                <a:gd name="connsiteY6" fmla="*/ 190500 h 533400"/>
                <a:gd name="connsiteX7" fmla="*/ 957263 w 2569369"/>
                <a:gd name="connsiteY7" fmla="*/ 207169 h 533400"/>
                <a:gd name="connsiteX8" fmla="*/ 835819 w 2569369"/>
                <a:gd name="connsiteY8" fmla="*/ 226219 h 533400"/>
                <a:gd name="connsiteX9" fmla="*/ 740569 w 2569369"/>
                <a:gd name="connsiteY9" fmla="*/ 240507 h 533400"/>
                <a:gd name="connsiteX10" fmla="*/ 619125 w 2569369"/>
                <a:gd name="connsiteY10" fmla="*/ 254794 h 533400"/>
                <a:gd name="connsiteX11" fmla="*/ 497682 w 2569369"/>
                <a:gd name="connsiteY11" fmla="*/ 271463 h 533400"/>
                <a:gd name="connsiteX12" fmla="*/ 373857 w 2569369"/>
                <a:gd name="connsiteY12" fmla="*/ 288132 h 533400"/>
                <a:gd name="connsiteX13" fmla="*/ 333375 w 2569369"/>
                <a:gd name="connsiteY13" fmla="*/ 292894 h 533400"/>
                <a:gd name="connsiteX14" fmla="*/ 300038 w 2569369"/>
                <a:gd name="connsiteY14" fmla="*/ 292894 h 533400"/>
                <a:gd name="connsiteX15" fmla="*/ 278607 w 2569369"/>
                <a:gd name="connsiteY15" fmla="*/ 290513 h 533400"/>
                <a:gd name="connsiteX16" fmla="*/ 252413 w 2569369"/>
                <a:gd name="connsiteY16" fmla="*/ 285750 h 533400"/>
                <a:gd name="connsiteX17" fmla="*/ 214313 w 2569369"/>
                <a:gd name="connsiteY17" fmla="*/ 276225 h 533400"/>
                <a:gd name="connsiteX18" fmla="*/ 183357 w 2569369"/>
                <a:gd name="connsiteY18" fmla="*/ 264319 h 533400"/>
                <a:gd name="connsiteX19" fmla="*/ 145257 w 2569369"/>
                <a:gd name="connsiteY19" fmla="*/ 245269 h 533400"/>
                <a:gd name="connsiteX20" fmla="*/ 109538 w 2569369"/>
                <a:gd name="connsiteY20" fmla="*/ 223838 h 533400"/>
                <a:gd name="connsiteX21" fmla="*/ 80963 w 2569369"/>
                <a:gd name="connsiteY21" fmla="*/ 202407 h 533400"/>
                <a:gd name="connsiteX22" fmla="*/ 61913 w 2569369"/>
                <a:gd name="connsiteY22" fmla="*/ 185738 h 533400"/>
                <a:gd name="connsiteX23" fmla="*/ 47625 w 2569369"/>
                <a:gd name="connsiteY23" fmla="*/ 176213 h 533400"/>
                <a:gd name="connsiteX24" fmla="*/ 33338 w 2569369"/>
                <a:gd name="connsiteY24" fmla="*/ 173832 h 533400"/>
                <a:gd name="connsiteX25" fmla="*/ 7144 w 2569369"/>
                <a:gd name="connsiteY25" fmla="*/ 176213 h 533400"/>
                <a:gd name="connsiteX26" fmla="*/ 0 w 2569369"/>
                <a:gd name="connsiteY26" fmla="*/ 180975 h 533400"/>
                <a:gd name="connsiteX27" fmla="*/ 0 w 2569369"/>
                <a:gd name="connsiteY27" fmla="*/ 204788 h 533400"/>
                <a:gd name="connsiteX28" fmla="*/ 4763 w 2569369"/>
                <a:gd name="connsiteY28" fmla="*/ 221457 h 533400"/>
                <a:gd name="connsiteX29" fmla="*/ 33338 w 2569369"/>
                <a:gd name="connsiteY29" fmla="*/ 261938 h 533400"/>
                <a:gd name="connsiteX30" fmla="*/ 95250 w 2569369"/>
                <a:gd name="connsiteY30" fmla="*/ 333375 h 533400"/>
                <a:gd name="connsiteX31" fmla="*/ 147638 w 2569369"/>
                <a:gd name="connsiteY31" fmla="*/ 388144 h 533400"/>
                <a:gd name="connsiteX32" fmla="*/ 211932 w 2569369"/>
                <a:gd name="connsiteY32" fmla="*/ 445294 h 533400"/>
                <a:gd name="connsiteX33" fmla="*/ 261938 w 2569369"/>
                <a:gd name="connsiteY33" fmla="*/ 483394 h 533400"/>
                <a:gd name="connsiteX34" fmla="*/ 319088 w 2569369"/>
                <a:gd name="connsiteY34" fmla="*/ 514350 h 533400"/>
                <a:gd name="connsiteX35" fmla="*/ 371475 w 2569369"/>
                <a:gd name="connsiteY35" fmla="*/ 533400 h 533400"/>
                <a:gd name="connsiteX36" fmla="*/ 388144 w 2569369"/>
                <a:gd name="connsiteY36" fmla="*/ 533400 h 533400"/>
                <a:gd name="connsiteX37" fmla="*/ 507207 w 2569369"/>
                <a:gd name="connsiteY37" fmla="*/ 500063 h 533400"/>
                <a:gd name="connsiteX38" fmla="*/ 557213 w 2569369"/>
                <a:gd name="connsiteY38" fmla="*/ 485775 h 533400"/>
                <a:gd name="connsiteX39" fmla="*/ 664369 w 2569369"/>
                <a:gd name="connsiteY39" fmla="*/ 464344 h 533400"/>
                <a:gd name="connsiteX40" fmla="*/ 902494 w 2569369"/>
                <a:gd name="connsiteY40" fmla="*/ 409575 h 533400"/>
                <a:gd name="connsiteX41" fmla="*/ 1116807 w 2569369"/>
                <a:gd name="connsiteY41" fmla="*/ 359569 h 533400"/>
                <a:gd name="connsiteX42" fmla="*/ 1162050 w 2569369"/>
                <a:gd name="connsiteY42" fmla="*/ 352425 h 533400"/>
                <a:gd name="connsiteX43" fmla="*/ 1354932 w 2569369"/>
                <a:gd name="connsiteY43" fmla="*/ 335757 h 533400"/>
                <a:gd name="connsiteX44" fmla="*/ 1509713 w 2569369"/>
                <a:gd name="connsiteY44" fmla="*/ 311944 h 533400"/>
                <a:gd name="connsiteX45" fmla="*/ 1654969 w 2569369"/>
                <a:gd name="connsiteY45" fmla="*/ 297657 h 533400"/>
                <a:gd name="connsiteX46" fmla="*/ 1797844 w 2569369"/>
                <a:gd name="connsiteY46" fmla="*/ 283369 h 533400"/>
                <a:gd name="connsiteX47" fmla="*/ 1926432 w 2569369"/>
                <a:gd name="connsiteY47" fmla="*/ 273844 h 533400"/>
                <a:gd name="connsiteX48" fmla="*/ 2045494 w 2569369"/>
                <a:gd name="connsiteY48" fmla="*/ 266700 h 533400"/>
                <a:gd name="connsiteX49" fmla="*/ 2109788 w 2569369"/>
                <a:gd name="connsiteY49" fmla="*/ 266700 h 533400"/>
                <a:gd name="connsiteX50" fmla="*/ 2238375 w 2569369"/>
                <a:gd name="connsiteY50" fmla="*/ 266700 h 533400"/>
                <a:gd name="connsiteX51" fmla="*/ 2424113 w 2569369"/>
                <a:gd name="connsiteY51" fmla="*/ 266700 h 533400"/>
                <a:gd name="connsiteX52" fmla="*/ 2462213 w 2569369"/>
                <a:gd name="connsiteY52" fmla="*/ 266700 h 533400"/>
                <a:gd name="connsiteX53" fmla="*/ 2493169 w 2569369"/>
                <a:gd name="connsiteY53" fmla="*/ 259557 h 533400"/>
                <a:gd name="connsiteX54" fmla="*/ 2526507 w 2569369"/>
                <a:gd name="connsiteY54" fmla="*/ 247650 h 533400"/>
                <a:gd name="connsiteX55" fmla="*/ 2547938 w 2569369"/>
                <a:gd name="connsiteY55" fmla="*/ 235744 h 533400"/>
                <a:gd name="connsiteX56" fmla="*/ 2562225 w 2569369"/>
                <a:gd name="connsiteY56" fmla="*/ 221457 h 533400"/>
                <a:gd name="connsiteX57" fmla="*/ 2566988 w 2569369"/>
                <a:gd name="connsiteY57" fmla="*/ 209550 h 533400"/>
                <a:gd name="connsiteX58" fmla="*/ 2569369 w 2569369"/>
                <a:gd name="connsiteY58" fmla="*/ 197644 h 533400"/>
                <a:gd name="connsiteX59" fmla="*/ 2569369 w 2569369"/>
                <a:gd name="connsiteY59" fmla="*/ 185738 h 533400"/>
                <a:gd name="connsiteX60" fmla="*/ 2564607 w 2569369"/>
                <a:gd name="connsiteY60" fmla="*/ 161925 h 533400"/>
                <a:gd name="connsiteX61" fmla="*/ 2557463 w 2569369"/>
                <a:gd name="connsiteY61" fmla="*/ 142875 h 533400"/>
                <a:gd name="connsiteX62" fmla="*/ 2550319 w 2569369"/>
                <a:gd name="connsiteY62" fmla="*/ 135732 h 533400"/>
                <a:gd name="connsiteX63" fmla="*/ 2521744 w 2569369"/>
                <a:gd name="connsiteY63" fmla="*/ 114300 h 533400"/>
                <a:gd name="connsiteX64" fmla="*/ 2481263 w 2569369"/>
                <a:gd name="connsiteY64" fmla="*/ 90488 h 533400"/>
                <a:gd name="connsiteX65" fmla="*/ 2436019 w 2569369"/>
                <a:gd name="connsiteY65" fmla="*/ 66675 h 533400"/>
                <a:gd name="connsiteX66" fmla="*/ 2388394 w 2569369"/>
                <a:gd name="connsiteY66" fmla="*/ 45244 h 533400"/>
                <a:gd name="connsiteX67" fmla="*/ 2264569 w 2569369"/>
                <a:gd name="connsiteY67" fmla="*/ 9525 h 533400"/>
                <a:gd name="connsiteX68" fmla="*/ 2212182 w 2569369"/>
                <a:gd name="connsiteY68" fmla="*/ 0 h 533400"/>
                <a:gd name="connsiteX69" fmla="*/ 2143125 w 2569369"/>
                <a:gd name="connsiteY69" fmla="*/ 33338 h 533400"/>
                <a:gd name="connsiteX70" fmla="*/ 2081213 w 2569369"/>
                <a:gd name="connsiteY70" fmla="*/ 64294 h 533400"/>
                <a:gd name="connsiteX71" fmla="*/ 2026444 w 2569369"/>
                <a:gd name="connsiteY71" fmla="*/ 73819 h 533400"/>
                <a:gd name="connsiteX72" fmla="*/ 1912144 w 2569369"/>
                <a:gd name="connsiteY72" fmla="*/ 8810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69369" h="533400">
                  <a:moveTo>
                    <a:pt x="1912144" y="88107"/>
                  </a:moveTo>
                  <a:lnTo>
                    <a:pt x="1769269" y="102394"/>
                  </a:lnTo>
                  <a:lnTo>
                    <a:pt x="1557338" y="121444"/>
                  </a:lnTo>
                  <a:lnTo>
                    <a:pt x="1447800" y="128588"/>
                  </a:lnTo>
                  <a:lnTo>
                    <a:pt x="1371600" y="133350"/>
                  </a:lnTo>
                  <a:lnTo>
                    <a:pt x="1152525" y="173832"/>
                  </a:lnTo>
                  <a:lnTo>
                    <a:pt x="1054894" y="190500"/>
                  </a:lnTo>
                  <a:lnTo>
                    <a:pt x="957263" y="207169"/>
                  </a:lnTo>
                  <a:lnTo>
                    <a:pt x="835819" y="226219"/>
                  </a:lnTo>
                  <a:lnTo>
                    <a:pt x="740569" y="240507"/>
                  </a:lnTo>
                  <a:lnTo>
                    <a:pt x="619125" y="254794"/>
                  </a:lnTo>
                  <a:lnTo>
                    <a:pt x="497682" y="271463"/>
                  </a:lnTo>
                  <a:lnTo>
                    <a:pt x="373857" y="288132"/>
                  </a:lnTo>
                  <a:lnTo>
                    <a:pt x="333375" y="292894"/>
                  </a:lnTo>
                  <a:lnTo>
                    <a:pt x="300038" y="292894"/>
                  </a:lnTo>
                  <a:lnTo>
                    <a:pt x="278607" y="290513"/>
                  </a:lnTo>
                  <a:lnTo>
                    <a:pt x="252413" y="285750"/>
                  </a:lnTo>
                  <a:lnTo>
                    <a:pt x="214313" y="276225"/>
                  </a:lnTo>
                  <a:lnTo>
                    <a:pt x="183357" y="264319"/>
                  </a:lnTo>
                  <a:lnTo>
                    <a:pt x="145257" y="245269"/>
                  </a:lnTo>
                  <a:lnTo>
                    <a:pt x="109538" y="223838"/>
                  </a:lnTo>
                  <a:lnTo>
                    <a:pt x="80963" y="202407"/>
                  </a:lnTo>
                  <a:lnTo>
                    <a:pt x="61913" y="185738"/>
                  </a:lnTo>
                  <a:lnTo>
                    <a:pt x="47625" y="176213"/>
                  </a:lnTo>
                  <a:lnTo>
                    <a:pt x="33338" y="173832"/>
                  </a:lnTo>
                  <a:lnTo>
                    <a:pt x="7144" y="176213"/>
                  </a:lnTo>
                  <a:lnTo>
                    <a:pt x="0" y="180975"/>
                  </a:lnTo>
                  <a:lnTo>
                    <a:pt x="0" y="204788"/>
                  </a:lnTo>
                  <a:lnTo>
                    <a:pt x="4763" y="221457"/>
                  </a:lnTo>
                  <a:lnTo>
                    <a:pt x="33338" y="261938"/>
                  </a:lnTo>
                  <a:lnTo>
                    <a:pt x="95250" y="333375"/>
                  </a:lnTo>
                  <a:lnTo>
                    <a:pt x="147638" y="388144"/>
                  </a:lnTo>
                  <a:lnTo>
                    <a:pt x="211932" y="445294"/>
                  </a:lnTo>
                  <a:lnTo>
                    <a:pt x="261938" y="483394"/>
                  </a:lnTo>
                  <a:lnTo>
                    <a:pt x="319088" y="514350"/>
                  </a:lnTo>
                  <a:lnTo>
                    <a:pt x="371475" y="533400"/>
                  </a:lnTo>
                  <a:lnTo>
                    <a:pt x="388144" y="533400"/>
                  </a:lnTo>
                  <a:lnTo>
                    <a:pt x="507207" y="500063"/>
                  </a:lnTo>
                  <a:lnTo>
                    <a:pt x="557213" y="485775"/>
                  </a:lnTo>
                  <a:lnTo>
                    <a:pt x="664369" y="464344"/>
                  </a:lnTo>
                  <a:lnTo>
                    <a:pt x="902494" y="409575"/>
                  </a:lnTo>
                  <a:lnTo>
                    <a:pt x="1116807" y="359569"/>
                  </a:lnTo>
                  <a:lnTo>
                    <a:pt x="1162050" y="352425"/>
                  </a:lnTo>
                  <a:lnTo>
                    <a:pt x="1354932" y="335757"/>
                  </a:lnTo>
                  <a:lnTo>
                    <a:pt x="1509713" y="311944"/>
                  </a:lnTo>
                  <a:lnTo>
                    <a:pt x="1654969" y="297657"/>
                  </a:lnTo>
                  <a:lnTo>
                    <a:pt x="1797844" y="283369"/>
                  </a:lnTo>
                  <a:lnTo>
                    <a:pt x="1926432" y="273844"/>
                  </a:lnTo>
                  <a:lnTo>
                    <a:pt x="2045494" y="266700"/>
                  </a:lnTo>
                  <a:lnTo>
                    <a:pt x="2109788" y="266700"/>
                  </a:lnTo>
                  <a:lnTo>
                    <a:pt x="2238375" y="266700"/>
                  </a:lnTo>
                  <a:lnTo>
                    <a:pt x="2424113" y="266700"/>
                  </a:lnTo>
                  <a:lnTo>
                    <a:pt x="2462213" y="266700"/>
                  </a:lnTo>
                  <a:lnTo>
                    <a:pt x="2493169" y="259557"/>
                  </a:lnTo>
                  <a:lnTo>
                    <a:pt x="2526507" y="247650"/>
                  </a:lnTo>
                  <a:lnTo>
                    <a:pt x="2547938" y="235744"/>
                  </a:lnTo>
                  <a:lnTo>
                    <a:pt x="2562225" y="221457"/>
                  </a:lnTo>
                  <a:lnTo>
                    <a:pt x="2566988" y="209550"/>
                  </a:lnTo>
                  <a:lnTo>
                    <a:pt x="2569369" y="197644"/>
                  </a:lnTo>
                  <a:lnTo>
                    <a:pt x="2569369" y="185738"/>
                  </a:lnTo>
                  <a:lnTo>
                    <a:pt x="2564607" y="161925"/>
                  </a:lnTo>
                  <a:lnTo>
                    <a:pt x="2557463" y="142875"/>
                  </a:lnTo>
                  <a:lnTo>
                    <a:pt x="2550319" y="135732"/>
                  </a:lnTo>
                  <a:lnTo>
                    <a:pt x="2521744" y="114300"/>
                  </a:lnTo>
                  <a:lnTo>
                    <a:pt x="2481263" y="90488"/>
                  </a:lnTo>
                  <a:lnTo>
                    <a:pt x="2436019" y="66675"/>
                  </a:lnTo>
                  <a:lnTo>
                    <a:pt x="2388394" y="45244"/>
                  </a:lnTo>
                  <a:lnTo>
                    <a:pt x="2264569" y="9525"/>
                  </a:lnTo>
                  <a:lnTo>
                    <a:pt x="2212182" y="0"/>
                  </a:lnTo>
                  <a:lnTo>
                    <a:pt x="2143125" y="33338"/>
                  </a:lnTo>
                  <a:lnTo>
                    <a:pt x="2081213" y="64294"/>
                  </a:lnTo>
                  <a:lnTo>
                    <a:pt x="2026444" y="73819"/>
                  </a:lnTo>
                  <a:lnTo>
                    <a:pt x="1912144" y="88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97BCB6D7-72E2-46B3-A14A-734E6F242247}"/>
                </a:ext>
              </a:extLst>
            </p:cNvPr>
            <p:cNvSpPr/>
            <p:nvPr/>
          </p:nvSpPr>
          <p:spPr>
            <a:xfrm rot="16200000">
              <a:off x="4757737" y="2092326"/>
              <a:ext cx="1565275" cy="533400"/>
            </a:xfrm>
            <a:custGeom>
              <a:avLst/>
              <a:gdLst>
                <a:gd name="connsiteX0" fmla="*/ 1081087 w 1564481"/>
                <a:gd name="connsiteY0" fmla="*/ 200025 h 533400"/>
                <a:gd name="connsiteX1" fmla="*/ 883444 w 1564481"/>
                <a:gd name="connsiteY1" fmla="*/ 190500 h 533400"/>
                <a:gd name="connsiteX2" fmla="*/ 800100 w 1564481"/>
                <a:gd name="connsiteY2" fmla="*/ 185737 h 533400"/>
                <a:gd name="connsiteX3" fmla="*/ 666750 w 1564481"/>
                <a:gd name="connsiteY3" fmla="*/ 185737 h 533400"/>
                <a:gd name="connsiteX4" fmla="*/ 554831 w 1564481"/>
                <a:gd name="connsiteY4" fmla="*/ 183356 h 533400"/>
                <a:gd name="connsiteX5" fmla="*/ 361950 w 1564481"/>
                <a:gd name="connsiteY5" fmla="*/ 176212 h 533400"/>
                <a:gd name="connsiteX6" fmla="*/ 223837 w 1564481"/>
                <a:gd name="connsiteY6" fmla="*/ 171450 h 533400"/>
                <a:gd name="connsiteX7" fmla="*/ 0 w 1564481"/>
                <a:gd name="connsiteY7" fmla="*/ 161925 h 533400"/>
                <a:gd name="connsiteX8" fmla="*/ 21431 w 1564481"/>
                <a:gd name="connsiteY8" fmla="*/ 361950 h 533400"/>
                <a:gd name="connsiteX9" fmla="*/ 173831 w 1564481"/>
                <a:gd name="connsiteY9" fmla="*/ 369094 h 533400"/>
                <a:gd name="connsiteX10" fmla="*/ 433387 w 1564481"/>
                <a:gd name="connsiteY10" fmla="*/ 390525 h 533400"/>
                <a:gd name="connsiteX11" fmla="*/ 645319 w 1564481"/>
                <a:gd name="connsiteY11" fmla="*/ 407194 h 533400"/>
                <a:gd name="connsiteX12" fmla="*/ 695325 w 1564481"/>
                <a:gd name="connsiteY12" fmla="*/ 411956 h 533400"/>
                <a:gd name="connsiteX13" fmla="*/ 850106 w 1564481"/>
                <a:gd name="connsiteY13" fmla="*/ 431006 h 533400"/>
                <a:gd name="connsiteX14" fmla="*/ 1014412 w 1564481"/>
                <a:gd name="connsiteY14" fmla="*/ 445294 h 533400"/>
                <a:gd name="connsiteX15" fmla="*/ 1097756 w 1564481"/>
                <a:gd name="connsiteY15" fmla="*/ 454819 h 533400"/>
                <a:gd name="connsiteX16" fmla="*/ 1140619 w 1564481"/>
                <a:gd name="connsiteY16" fmla="*/ 466725 h 533400"/>
                <a:gd name="connsiteX17" fmla="*/ 1195387 w 1564481"/>
                <a:gd name="connsiteY17" fmla="*/ 488156 h 533400"/>
                <a:gd name="connsiteX18" fmla="*/ 1226344 w 1564481"/>
                <a:gd name="connsiteY18" fmla="*/ 507206 h 533400"/>
                <a:gd name="connsiteX19" fmla="*/ 1259681 w 1564481"/>
                <a:gd name="connsiteY19" fmla="*/ 526256 h 533400"/>
                <a:gd name="connsiteX20" fmla="*/ 1281112 w 1564481"/>
                <a:gd name="connsiteY20" fmla="*/ 533400 h 533400"/>
                <a:gd name="connsiteX21" fmla="*/ 1297781 w 1564481"/>
                <a:gd name="connsiteY21" fmla="*/ 533400 h 533400"/>
                <a:gd name="connsiteX22" fmla="*/ 1319212 w 1564481"/>
                <a:gd name="connsiteY22" fmla="*/ 528637 h 533400"/>
                <a:gd name="connsiteX23" fmla="*/ 1343025 w 1564481"/>
                <a:gd name="connsiteY23" fmla="*/ 516731 h 533400"/>
                <a:gd name="connsiteX24" fmla="*/ 1371600 w 1564481"/>
                <a:gd name="connsiteY24" fmla="*/ 495300 h 533400"/>
                <a:gd name="connsiteX25" fmla="*/ 1400175 w 1564481"/>
                <a:gd name="connsiteY25" fmla="*/ 464344 h 533400"/>
                <a:gd name="connsiteX26" fmla="*/ 1435894 w 1564481"/>
                <a:gd name="connsiteY26" fmla="*/ 416719 h 533400"/>
                <a:gd name="connsiteX27" fmla="*/ 1464469 w 1564481"/>
                <a:gd name="connsiteY27" fmla="*/ 371475 h 533400"/>
                <a:gd name="connsiteX28" fmla="*/ 1502569 w 1564481"/>
                <a:gd name="connsiteY28" fmla="*/ 302419 h 533400"/>
                <a:gd name="connsiteX29" fmla="*/ 1526381 w 1564481"/>
                <a:gd name="connsiteY29" fmla="*/ 247650 h 533400"/>
                <a:gd name="connsiteX30" fmla="*/ 1540669 w 1564481"/>
                <a:gd name="connsiteY30" fmla="*/ 207169 h 533400"/>
                <a:gd name="connsiteX31" fmla="*/ 1550194 w 1564481"/>
                <a:gd name="connsiteY31" fmla="*/ 178594 h 533400"/>
                <a:gd name="connsiteX32" fmla="*/ 1557337 w 1564481"/>
                <a:gd name="connsiteY32" fmla="*/ 145256 h 533400"/>
                <a:gd name="connsiteX33" fmla="*/ 1562100 w 1564481"/>
                <a:gd name="connsiteY33" fmla="*/ 100012 h 533400"/>
                <a:gd name="connsiteX34" fmla="*/ 1564481 w 1564481"/>
                <a:gd name="connsiteY34" fmla="*/ 61912 h 533400"/>
                <a:gd name="connsiteX35" fmla="*/ 1564481 w 1564481"/>
                <a:gd name="connsiteY35" fmla="*/ 40481 h 533400"/>
                <a:gd name="connsiteX36" fmla="*/ 1562100 w 1564481"/>
                <a:gd name="connsiteY36" fmla="*/ 16669 h 533400"/>
                <a:gd name="connsiteX37" fmla="*/ 1552575 w 1564481"/>
                <a:gd name="connsiteY37" fmla="*/ 2381 h 533400"/>
                <a:gd name="connsiteX38" fmla="*/ 1543050 w 1564481"/>
                <a:gd name="connsiteY38" fmla="*/ 0 h 533400"/>
                <a:gd name="connsiteX39" fmla="*/ 1526381 w 1564481"/>
                <a:gd name="connsiteY39" fmla="*/ 2381 h 533400"/>
                <a:gd name="connsiteX40" fmla="*/ 1512094 w 1564481"/>
                <a:gd name="connsiteY40" fmla="*/ 11906 h 533400"/>
                <a:gd name="connsiteX41" fmla="*/ 1495425 w 1564481"/>
                <a:gd name="connsiteY41" fmla="*/ 33337 h 533400"/>
                <a:gd name="connsiteX42" fmla="*/ 1466850 w 1564481"/>
                <a:gd name="connsiteY42" fmla="*/ 73819 h 533400"/>
                <a:gd name="connsiteX43" fmla="*/ 1433512 w 1564481"/>
                <a:gd name="connsiteY43" fmla="*/ 111919 h 533400"/>
                <a:gd name="connsiteX44" fmla="*/ 1402556 w 1564481"/>
                <a:gd name="connsiteY44" fmla="*/ 145256 h 533400"/>
                <a:gd name="connsiteX45" fmla="*/ 1373981 w 1564481"/>
                <a:gd name="connsiteY45" fmla="*/ 169069 h 533400"/>
                <a:gd name="connsiteX46" fmla="*/ 1345406 w 1564481"/>
                <a:gd name="connsiteY46" fmla="*/ 185737 h 533400"/>
                <a:gd name="connsiteX47" fmla="*/ 1302544 w 1564481"/>
                <a:gd name="connsiteY47" fmla="*/ 202406 h 533400"/>
                <a:gd name="connsiteX48" fmla="*/ 1264444 w 1564481"/>
                <a:gd name="connsiteY48" fmla="*/ 207169 h 533400"/>
                <a:gd name="connsiteX49" fmla="*/ 1197769 w 1564481"/>
                <a:gd name="connsiteY49" fmla="*/ 207169 h 533400"/>
                <a:gd name="connsiteX50" fmla="*/ 1081087 w 1564481"/>
                <a:gd name="connsiteY50" fmla="*/ 20002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64481" h="533400">
                  <a:moveTo>
                    <a:pt x="1081087" y="200025"/>
                  </a:moveTo>
                  <a:lnTo>
                    <a:pt x="883444" y="190500"/>
                  </a:lnTo>
                  <a:lnTo>
                    <a:pt x="800100" y="185737"/>
                  </a:lnTo>
                  <a:lnTo>
                    <a:pt x="666750" y="185737"/>
                  </a:lnTo>
                  <a:lnTo>
                    <a:pt x="554831" y="183356"/>
                  </a:lnTo>
                  <a:lnTo>
                    <a:pt x="361950" y="176212"/>
                  </a:lnTo>
                  <a:lnTo>
                    <a:pt x="223837" y="171450"/>
                  </a:lnTo>
                  <a:lnTo>
                    <a:pt x="0" y="161925"/>
                  </a:lnTo>
                  <a:lnTo>
                    <a:pt x="21431" y="361950"/>
                  </a:lnTo>
                  <a:lnTo>
                    <a:pt x="173831" y="369094"/>
                  </a:lnTo>
                  <a:lnTo>
                    <a:pt x="433387" y="390525"/>
                  </a:lnTo>
                  <a:lnTo>
                    <a:pt x="645319" y="407194"/>
                  </a:lnTo>
                  <a:lnTo>
                    <a:pt x="695325" y="411956"/>
                  </a:lnTo>
                  <a:lnTo>
                    <a:pt x="850106" y="431006"/>
                  </a:lnTo>
                  <a:lnTo>
                    <a:pt x="1014412" y="445294"/>
                  </a:lnTo>
                  <a:lnTo>
                    <a:pt x="1097756" y="454819"/>
                  </a:lnTo>
                  <a:lnTo>
                    <a:pt x="1140619" y="466725"/>
                  </a:lnTo>
                  <a:lnTo>
                    <a:pt x="1195387" y="488156"/>
                  </a:lnTo>
                  <a:lnTo>
                    <a:pt x="1226344" y="507206"/>
                  </a:lnTo>
                  <a:lnTo>
                    <a:pt x="1259681" y="526256"/>
                  </a:lnTo>
                  <a:lnTo>
                    <a:pt x="1281112" y="533400"/>
                  </a:lnTo>
                  <a:lnTo>
                    <a:pt x="1297781" y="533400"/>
                  </a:lnTo>
                  <a:lnTo>
                    <a:pt x="1319212" y="528637"/>
                  </a:lnTo>
                  <a:lnTo>
                    <a:pt x="1343025" y="516731"/>
                  </a:lnTo>
                  <a:lnTo>
                    <a:pt x="1371600" y="495300"/>
                  </a:lnTo>
                  <a:lnTo>
                    <a:pt x="1400175" y="464344"/>
                  </a:lnTo>
                  <a:lnTo>
                    <a:pt x="1435894" y="416719"/>
                  </a:lnTo>
                  <a:lnTo>
                    <a:pt x="1464469" y="371475"/>
                  </a:lnTo>
                  <a:lnTo>
                    <a:pt x="1502569" y="302419"/>
                  </a:lnTo>
                  <a:lnTo>
                    <a:pt x="1526381" y="247650"/>
                  </a:lnTo>
                  <a:lnTo>
                    <a:pt x="1540669" y="207169"/>
                  </a:lnTo>
                  <a:lnTo>
                    <a:pt x="1550194" y="178594"/>
                  </a:lnTo>
                  <a:lnTo>
                    <a:pt x="1557337" y="145256"/>
                  </a:lnTo>
                  <a:lnTo>
                    <a:pt x="1562100" y="100012"/>
                  </a:lnTo>
                  <a:lnTo>
                    <a:pt x="1564481" y="61912"/>
                  </a:lnTo>
                  <a:lnTo>
                    <a:pt x="1564481" y="40481"/>
                  </a:lnTo>
                  <a:lnTo>
                    <a:pt x="1562100" y="16669"/>
                  </a:lnTo>
                  <a:lnTo>
                    <a:pt x="1552575" y="2381"/>
                  </a:lnTo>
                  <a:lnTo>
                    <a:pt x="1543050" y="0"/>
                  </a:lnTo>
                  <a:lnTo>
                    <a:pt x="1526381" y="2381"/>
                  </a:lnTo>
                  <a:lnTo>
                    <a:pt x="1512094" y="11906"/>
                  </a:lnTo>
                  <a:lnTo>
                    <a:pt x="1495425" y="33337"/>
                  </a:lnTo>
                  <a:lnTo>
                    <a:pt x="1466850" y="73819"/>
                  </a:lnTo>
                  <a:lnTo>
                    <a:pt x="1433512" y="111919"/>
                  </a:lnTo>
                  <a:lnTo>
                    <a:pt x="1402556" y="145256"/>
                  </a:lnTo>
                  <a:lnTo>
                    <a:pt x="1373981" y="169069"/>
                  </a:lnTo>
                  <a:lnTo>
                    <a:pt x="1345406" y="185737"/>
                  </a:lnTo>
                  <a:lnTo>
                    <a:pt x="1302544" y="202406"/>
                  </a:lnTo>
                  <a:lnTo>
                    <a:pt x="1264444" y="207169"/>
                  </a:lnTo>
                  <a:lnTo>
                    <a:pt x="1197769" y="207169"/>
                  </a:lnTo>
                  <a:lnTo>
                    <a:pt x="1081087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F658BA8D-5B03-4B49-8B30-340ACD07ECD7}"/>
                </a:ext>
              </a:extLst>
            </p:cNvPr>
            <p:cNvSpPr/>
            <p:nvPr/>
          </p:nvSpPr>
          <p:spPr>
            <a:xfrm rot="16200000">
              <a:off x="3813969" y="3883819"/>
              <a:ext cx="2052638" cy="381000"/>
            </a:xfrm>
            <a:custGeom>
              <a:avLst/>
              <a:gdLst>
                <a:gd name="connsiteX0" fmla="*/ 1624013 w 2052638"/>
                <a:gd name="connsiteY0" fmla="*/ 121444 h 381000"/>
                <a:gd name="connsiteX1" fmla="*/ 1381125 w 2052638"/>
                <a:gd name="connsiteY1" fmla="*/ 119063 h 381000"/>
                <a:gd name="connsiteX2" fmla="*/ 1154906 w 2052638"/>
                <a:gd name="connsiteY2" fmla="*/ 119063 h 381000"/>
                <a:gd name="connsiteX3" fmla="*/ 935831 w 2052638"/>
                <a:gd name="connsiteY3" fmla="*/ 119063 h 381000"/>
                <a:gd name="connsiteX4" fmla="*/ 740569 w 2052638"/>
                <a:gd name="connsiteY4" fmla="*/ 119063 h 381000"/>
                <a:gd name="connsiteX5" fmla="*/ 547688 w 2052638"/>
                <a:gd name="connsiteY5" fmla="*/ 119063 h 381000"/>
                <a:gd name="connsiteX6" fmla="*/ 390525 w 2052638"/>
                <a:gd name="connsiteY6" fmla="*/ 119063 h 381000"/>
                <a:gd name="connsiteX7" fmla="*/ 304800 w 2052638"/>
                <a:gd name="connsiteY7" fmla="*/ 119063 h 381000"/>
                <a:gd name="connsiteX8" fmla="*/ 280988 w 2052638"/>
                <a:gd name="connsiteY8" fmla="*/ 121444 h 381000"/>
                <a:gd name="connsiteX9" fmla="*/ 233363 w 2052638"/>
                <a:gd name="connsiteY9" fmla="*/ 128588 h 381000"/>
                <a:gd name="connsiteX10" fmla="*/ 154781 w 2052638"/>
                <a:gd name="connsiteY10" fmla="*/ 150019 h 381000"/>
                <a:gd name="connsiteX11" fmla="*/ 78581 w 2052638"/>
                <a:gd name="connsiteY11" fmla="*/ 176213 h 381000"/>
                <a:gd name="connsiteX12" fmla="*/ 35719 w 2052638"/>
                <a:gd name="connsiteY12" fmla="*/ 197644 h 381000"/>
                <a:gd name="connsiteX13" fmla="*/ 16669 w 2052638"/>
                <a:gd name="connsiteY13" fmla="*/ 211932 h 381000"/>
                <a:gd name="connsiteX14" fmla="*/ 4763 w 2052638"/>
                <a:gd name="connsiteY14" fmla="*/ 228600 h 381000"/>
                <a:gd name="connsiteX15" fmla="*/ 0 w 2052638"/>
                <a:gd name="connsiteY15" fmla="*/ 245269 h 381000"/>
                <a:gd name="connsiteX16" fmla="*/ 4763 w 2052638"/>
                <a:gd name="connsiteY16" fmla="*/ 271463 h 381000"/>
                <a:gd name="connsiteX17" fmla="*/ 23813 w 2052638"/>
                <a:gd name="connsiteY17" fmla="*/ 300038 h 381000"/>
                <a:gd name="connsiteX18" fmla="*/ 57150 w 2052638"/>
                <a:gd name="connsiteY18" fmla="*/ 333375 h 381000"/>
                <a:gd name="connsiteX19" fmla="*/ 100013 w 2052638"/>
                <a:gd name="connsiteY19" fmla="*/ 373857 h 381000"/>
                <a:gd name="connsiteX20" fmla="*/ 107156 w 2052638"/>
                <a:gd name="connsiteY20" fmla="*/ 381000 h 381000"/>
                <a:gd name="connsiteX21" fmla="*/ 278606 w 2052638"/>
                <a:gd name="connsiteY21" fmla="*/ 364332 h 381000"/>
                <a:gd name="connsiteX22" fmla="*/ 452438 w 2052638"/>
                <a:gd name="connsiteY22" fmla="*/ 364332 h 381000"/>
                <a:gd name="connsiteX23" fmla="*/ 683419 w 2052638"/>
                <a:gd name="connsiteY23" fmla="*/ 364332 h 381000"/>
                <a:gd name="connsiteX24" fmla="*/ 733425 w 2052638"/>
                <a:gd name="connsiteY24" fmla="*/ 364332 h 381000"/>
                <a:gd name="connsiteX25" fmla="*/ 866775 w 2052638"/>
                <a:gd name="connsiteY25" fmla="*/ 342900 h 381000"/>
                <a:gd name="connsiteX26" fmla="*/ 1054894 w 2052638"/>
                <a:gd name="connsiteY26" fmla="*/ 340519 h 381000"/>
                <a:gd name="connsiteX27" fmla="*/ 1295400 w 2052638"/>
                <a:gd name="connsiteY27" fmla="*/ 340519 h 381000"/>
                <a:gd name="connsiteX28" fmla="*/ 1569244 w 2052638"/>
                <a:gd name="connsiteY28" fmla="*/ 342900 h 381000"/>
                <a:gd name="connsiteX29" fmla="*/ 1850231 w 2052638"/>
                <a:gd name="connsiteY29" fmla="*/ 342900 h 381000"/>
                <a:gd name="connsiteX30" fmla="*/ 1962150 w 2052638"/>
                <a:gd name="connsiteY30" fmla="*/ 290513 h 381000"/>
                <a:gd name="connsiteX31" fmla="*/ 1988344 w 2052638"/>
                <a:gd name="connsiteY31" fmla="*/ 219075 h 381000"/>
                <a:gd name="connsiteX32" fmla="*/ 2031206 w 2052638"/>
                <a:gd name="connsiteY32" fmla="*/ 107157 h 381000"/>
                <a:gd name="connsiteX33" fmla="*/ 2047875 w 2052638"/>
                <a:gd name="connsiteY33" fmla="*/ 54769 h 381000"/>
                <a:gd name="connsiteX34" fmla="*/ 2052638 w 2052638"/>
                <a:gd name="connsiteY34" fmla="*/ 30957 h 381000"/>
                <a:gd name="connsiteX35" fmla="*/ 2052638 w 2052638"/>
                <a:gd name="connsiteY35" fmla="*/ 19050 h 381000"/>
                <a:gd name="connsiteX36" fmla="*/ 2050256 w 2052638"/>
                <a:gd name="connsiteY36" fmla="*/ 7144 h 381000"/>
                <a:gd name="connsiteX37" fmla="*/ 2043113 w 2052638"/>
                <a:gd name="connsiteY37" fmla="*/ 2382 h 381000"/>
                <a:gd name="connsiteX38" fmla="*/ 2026444 w 2052638"/>
                <a:gd name="connsiteY38" fmla="*/ 0 h 381000"/>
                <a:gd name="connsiteX39" fmla="*/ 2009775 w 2052638"/>
                <a:gd name="connsiteY39" fmla="*/ 7144 h 381000"/>
                <a:gd name="connsiteX40" fmla="*/ 1952625 w 2052638"/>
                <a:gd name="connsiteY40" fmla="*/ 40482 h 381000"/>
                <a:gd name="connsiteX41" fmla="*/ 1874044 w 2052638"/>
                <a:gd name="connsiteY41" fmla="*/ 76200 h 381000"/>
                <a:gd name="connsiteX42" fmla="*/ 1816894 w 2052638"/>
                <a:gd name="connsiteY42" fmla="*/ 97632 h 381000"/>
                <a:gd name="connsiteX43" fmla="*/ 1754981 w 2052638"/>
                <a:gd name="connsiteY43" fmla="*/ 111919 h 381000"/>
                <a:gd name="connsiteX44" fmla="*/ 1724025 w 2052638"/>
                <a:gd name="connsiteY44" fmla="*/ 116682 h 381000"/>
                <a:gd name="connsiteX45" fmla="*/ 1624013 w 2052638"/>
                <a:gd name="connsiteY45" fmla="*/ 1214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52638" h="381000">
                  <a:moveTo>
                    <a:pt x="1624013" y="121444"/>
                  </a:moveTo>
                  <a:lnTo>
                    <a:pt x="1381125" y="119063"/>
                  </a:lnTo>
                  <a:lnTo>
                    <a:pt x="1154906" y="119063"/>
                  </a:lnTo>
                  <a:lnTo>
                    <a:pt x="935831" y="119063"/>
                  </a:lnTo>
                  <a:lnTo>
                    <a:pt x="740569" y="119063"/>
                  </a:lnTo>
                  <a:lnTo>
                    <a:pt x="547688" y="119063"/>
                  </a:lnTo>
                  <a:lnTo>
                    <a:pt x="390525" y="119063"/>
                  </a:lnTo>
                  <a:lnTo>
                    <a:pt x="304800" y="119063"/>
                  </a:lnTo>
                  <a:lnTo>
                    <a:pt x="280988" y="121444"/>
                  </a:lnTo>
                  <a:lnTo>
                    <a:pt x="233363" y="128588"/>
                  </a:lnTo>
                  <a:lnTo>
                    <a:pt x="154781" y="150019"/>
                  </a:lnTo>
                  <a:lnTo>
                    <a:pt x="78581" y="176213"/>
                  </a:lnTo>
                  <a:lnTo>
                    <a:pt x="35719" y="197644"/>
                  </a:lnTo>
                  <a:lnTo>
                    <a:pt x="16669" y="211932"/>
                  </a:lnTo>
                  <a:lnTo>
                    <a:pt x="4763" y="228600"/>
                  </a:lnTo>
                  <a:lnTo>
                    <a:pt x="0" y="245269"/>
                  </a:lnTo>
                  <a:lnTo>
                    <a:pt x="4763" y="271463"/>
                  </a:lnTo>
                  <a:lnTo>
                    <a:pt x="23813" y="300038"/>
                  </a:lnTo>
                  <a:lnTo>
                    <a:pt x="57150" y="333375"/>
                  </a:lnTo>
                  <a:lnTo>
                    <a:pt x="100013" y="373857"/>
                  </a:lnTo>
                  <a:lnTo>
                    <a:pt x="107156" y="381000"/>
                  </a:lnTo>
                  <a:lnTo>
                    <a:pt x="278606" y="364332"/>
                  </a:lnTo>
                  <a:lnTo>
                    <a:pt x="452438" y="364332"/>
                  </a:lnTo>
                  <a:lnTo>
                    <a:pt x="683419" y="364332"/>
                  </a:lnTo>
                  <a:lnTo>
                    <a:pt x="733425" y="364332"/>
                  </a:lnTo>
                  <a:lnTo>
                    <a:pt x="866775" y="342900"/>
                  </a:lnTo>
                  <a:lnTo>
                    <a:pt x="1054894" y="340519"/>
                  </a:lnTo>
                  <a:lnTo>
                    <a:pt x="1295400" y="340519"/>
                  </a:lnTo>
                  <a:lnTo>
                    <a:pt x="1569244" y="342900"/>
                  </a:lnTo>
                  <a:lnTo>
                    <a:pt x="1850231" y="342900"/>
                  </a:lnTo>
                  <a:lnTo>
                    <a:pt x="1962150" y="290513"/>
                  </a:lnTo>
                  <a:lnTo>
                    <a:pt x="1988344" y="219075"/>
                  </a:lnTo>
                  <a:lnTo>
                    <a:pt x="2031206" y="107157"/>
                  </a:lnTo>
                  <a:lnTo>
                    <a:pt x="2047875" y="54769"/>
                  </a:lnTo>
                  <a:lnTo>
                    <a:pt x="2052638" y="30957"/>
                  </a:lnTo>
                  <a:lnTo>
                    <a:pt x="2052638" y="19050"/>
                  </a:lnTo>
                  <a:lnTo>
                    <a:pt x="2050256" y="7144"/>
                  </a:lnTo>
                  <a:lnTo>
                    <a:pt x="2043113" y="2382"/>
                  </a:lnTo>
                  <a:lnTo>
                    <a:pt x="2026444" y="0"/>
                  </a:lnTo>
                  <a:lnTo>
                    <a:pt x="2009775" y="7144"/>
                  </a:lnTo>
                  <a:lnTo>
                    <a:pt x="1952625" y="40482"/>
                  </a:lnTo>
                  <a:lnTo>
                    <a:pt x="1874044" y="76200"/>
                  </a:lnTo>
                  <a:lnTo>
                    <a:pt x="1816894" y="97632"/>
                  </a:lnTo>
                  <a:lnTo>
                    <a:pt x="1754981" y="111919"/>
                  </a:lnTo>
                  <a:lnTo>
                    <a:pt x="1724025" y="116682"/>
                  </a:lnTo>
                  <a:lnTo>
                    <a:pt x="1624013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D8E8EEDA-3159-4FD2-8925-C7876A5016B4}"/>
                </a:ext>
              </a:extLst>
            </p:cNvPr>
            <p:cNvSpPr/>
            <p:nvPr/>
          </p:nvSpPr>
          <p:spPr>
            <a:xfrm rot="16200000">
              <a:off x="4728368" y="3069432"/>
              <a:ext cx="2024063" cy="1733550"/>
            </a:xfrm>
            <a:custGeom>
              <a:avLst/>
              <a:gdLst>
                <a:gd name="connsiteX0" fmla="*/ 1733550 w 2024063"/>
                <a:gd name="connsiteY0" fmla="*/ 545306 h 1733550"/>
                <a:gd name="connsiteX1" fmla="*/ 1719263 w 2024063"/>
                <a:gd name="connsiteY1" fmla="*/ 435769 h 1733550"/>
                <a:gd name="connsiteX2" fmla="*/ 1702594 w 2024063"/>
                <a:gd name="connsiteY2" fmla="*/ 309562 h 1733550"/>
                <a:gd name="connsiteX3" fmla="*/ 1678781 w 2024063"/>
                <a:gd name="connsiteY3" fmla="*/ 154781 h 1733550"/>
                <a:gd name="connsiteX4" fmla="*/ 1662113 w 2024063"/>
                <a:gd name="connsiteY4" fmla="*/ 38100 h 1733550"/>
                <a:gd name="connsiteX5" fmla="*/ 1802606 w 2024063"/>
                <a:gd name="connsiteY5" fmla="*/ 0 h 1733550"/>
                <a:gd name="connsiteX6" fmla="*/ 1812131 w 2024063"/>
                <a:gd name="connsiteY6" fmla="*/ 78581 h 1733550"/>
                <a:gd name="connsiteX7" fmla="*/ 1816894 w 2024063"/>
                <a:gd name="connsiteY7" fmla="*/ 145256 h 1733550"/>
                <a:gd name="connsiteX8" fmla="*/ 1824038 w 2024063"/>
                <a:gd name="connsiteY8" fmla="*/ 223837 h 1733550"/>
                <a:gd name="connsiteX9" fmla="*/ 1840706 w 2024063"/>
                <a:gd name="connsiteY9" fmla="*/ 342900 h 1733550"/>
                <a:gd name="connsiteX10" fmla="*/ 1854994 w 2024063"/>
                <a:gd name="connsiteY10" fmla="*/ 440531 h 1733550"/>
                <a:gd name="connsiteX11" fmla="*/ 1878806 w 2024063"/>
                <a:gd name="connsiteY11" fmla="*/ 576262 h 1733550"/>
                <a:gd name="connsiteX12" fmla="*/ 1919288 w 2024063"/>
                <a:gd name="connsiteY12" fmla="*/ 754856 h 1733550"/>
                <a:gd name="connsiteX13" fmla="*/ 1940719 w 2024063"/>
                <a:gd name="connsiteY13" fmla="*/ 954881 h 1733550"/>
                <a:gd name="connsiteX14" fmla="*/ 1962150 w 2024063"/>
                <a:gd name="connsiteY14" fmla="*/ 1178719 h 1733550"/>
                <a:gd name="connsiteX15" fmla="*/ 1966913 w 2024063"/>
                <a:gd name="connsiteY15" fmla="*/ 1212056 h 1733550"/>
                <a:gd name="connsiteX16" fmla="*/ 1988344 w 2024063"/>
                <a:gd name="connsiteY16" fmla="*/ 1252537 h 1733550"/>
                <a:gd name="connsiteX17" fmla="*/ 2005013 w 2024063"/>
                <a:gd name="connsiteY17" fmla="*/ 1293019 h 1733550"/>
                <a:gd name="connsiteX18" fmla="*/ 2019300 w 2024063"/>
                <a:gd name="connsiteY18" fmla="*/ 1331119 h 1733550"/>
                <a:gd name="connsiteX19" fmla="*/ 2024063 w 2024063"/>
                <a:gd name="connsiteY19" fmla="*/ 1364456 h 1733550"/>
                <a:gd name="connsiteX20" fmla="*/ 2024063 w 2024063"/>
                <a:gd name="connsiteY20" fmla="*/ 1407319 h 1733550"/>
                <a:gd name="connsiteX21" fmla="*/ 2000250 w 2024063"/>
                <a:gd name="connsiteY21" fmla="*/ 1452562 h 1733550"/>
                <a:gd name="connsiteX22" fmla="*/ 1943100 w 2024063"/>
                <a:gd name="connsiteY22" fmla="*/ 1557337 h 1733550"/>
                <a:gd name="connsiteX23" fmla="*/ 1890713 w 2024063"/>
                <a:gd name="connsiteY23" fmla="*/ 1650206 h 1733550"/>
                <a:gd name="connsiteX24" fmla="*/ 1859756 w 2024063"/>
                <a:gd name="connsiteY24" fmla="*/ 1690687 h 1733550"/>
                <a:gd name="connsiteX25" fmla="*/ 1833563 w 2024063"/>
                <a:gd name="connsiteY25" fmla="*/ 1714500 h 1733550"/>
                <a:gd name="connsiteX26" fmla="*/ 1809750 w 2024063"/>
                <a:gd name="connsiteY26" fmla="*/ 1728787 h 1733550"/>
                <a:gd name="connsiteX27" fmla="*/ 1781175 w 2024063"/>
                <a:gd name="connsiteY27" fmla="*/ 1733550 h 1733550"/>
                <a:gd name="connsiteX28" fmla="*/ 1762125 w 2024063"/>
                <a:gd name="connsiteY28" fmla="*/ 1731169 h 1733550"/>
                <a:gd name="connsiteX29" fmla="*/ 1738313 w 2024063"/>
                <a:gd name="connsiteY29" fmla="*/ 1716881 h 1733550"/>
                <a:gd name="connsiteX30" fmla="*/ 1707356 w 2024063"/>
                <a:gd name="connsiteY30" fmla="*/ 1695450 h 1733550"/>
                <a:gd name="connsiteX31" fmla="*/ 1671638 w 2024063"/>
                <a:gd name="connsiteY31" fmla="*/ 1676400 h 1733550"/>
                <a:gd name="connsiteX32" fmla="*/ 1614488 w 2024063"/>
                <a:gd name="connsiteY32" fmla="*/ 1664494 h 1733550"/>
                <a:gd name="connsiteX33" fmla="*/ 1478756 w 2024063"/>
                <a:gd name="connsiteY33" fmla="*/ 1657350 h 1733550"/>
                <a:gd name="connsiteX34" fmla="*/ 1147763 w 2024063"/>
                <a:gd name="connsiteY34" fmla="*/ 1645444 h 1733550"/>
                <a:gd name="connsiteX35" fmla="*/ 826294 w 2024063"/>
                <a:gd name="connsiteY35" fmla="*/ 1635919 h 1733550"/>
                <a:gd name="connsiteX36" fmla="*/ 569119 w 2024063"/>
                <a:gd name="connsiteY36" fmla="*/ 1626394 h 1733550"/>
                <a:gd name="connsiteX37" fmla="*/ 330994 w 2024063"/>
                <a:gd name="connsiteY37" fmla="*/ 1619250 h 1733550"/>
                <a:gd name="connsiteX38" fmla="*/ 202406 w 2024063"/>
                <a:gd name="connsiteY38" fmla="*/ 1614487 h 1733550"/>
                <a:gd name="connsiteX39" fmla="*/ 126206 w 2024063"/>
                <a:gd name="connsiteY39" fmla="*/ 1609725 h 1733550"/>
                <a:gd name="connsiteX40" fmla="*/ 88106 w 2024063"/>
                <a:gd name="connsiteY40" fmla="*/ 1602581 h 1733550"/>
                <a:gd name="connsiteX41" fmla="*/ 54769 w 2024063"/>
                <a:gd name="connsiteY41" fmla="*/ 1590675 h 1733550"/>
                <a:gd name="connsiteX42" fmla="*/ 30956 w 2024063"/>
                <a:gd name="connsiteY42" fmla="*/ 1576387 h 1733550"/>
                <a:gd name="connsiteX43" fmla="*/ 21431 w 2024063"/>
                <a:gd name="connsiteY43" fmla="*/ 1566862 h 1733550"/>
                <a:gd name="connsiteX44" fmla="*/ 9525 w 2024063"/>
                <a:gd name="connsiteY44" fmla="*/ 1547812 h 1733550"/>
                <a:gd name="connsiteX45" fmla="*/ 2381 w 2024063"/>
                <a:gd name="connsiteY45" fmla="*/ 1528762 h 1733550"/>
                <a:gd name="connsiteX46" fmla="*/ 0 w 2024063"/>
                <a:gd name="connsiteY46" fmla="*/ 1512094 h 1733550"/>
                <a:gd name="connsiteX47" fmla="*/ 0 w 2024063"/>
                <a:gd name="connsiteY47" fmla="*/ 1493044 h 1733550"/>
                <a:gd name="connsiteX48" fmla="*/ 2381 w 2024063"/>
                <a:gd name="connsiteY48" fmla="*/ 1471612 h 1733550"/>
                <a:gd name="connsiteX49" fmla="*/ 9525 w 2024063"/>
                <a:gd name="connsiteY49" fmla="*/ 1450181 h 1733550"/>
                <a:gd name="connsiteX50" fmla="*/ 26194 w 2024063"/>
                <a:gd name="connsiteY50" fmla="*/ 1426369 h 1733550"/>
                <a:gd name="connsiteX51" fmla="*/ 45244 w 2024063"/>
                <a:gd name="connsiteY51" fmla="*/ 1412081 h 1733550"/>
                <a:gd name="connsiteX52" fmla="*/ 71438 w 2024063"/>
                <a:gd name="connsiteY52" fmla="*/ 1400175 h 1733550"/>
                <a:gd name="connsiteX53" fmla="*/ 107156 w 2024063"/>
                <a:gd name="connsiteY53" fmla="*/ 1390650 h 1733550"/>
                <a:gd name="connsiteX54" fmla="*/ 283369 w 2024063"/>
                <a:gd name="connsiteY54" fmla="*/ 1393031 h 1733550"/>
                <a:gd name="connsiteX55" fmla="*/ 447675 w 2024063"/>
                <a:gd name="connsiteY55" fmla="*/ 1400175 h 1733550"/>
                <a:gd name="connsiteX56" fmla="*/ 652463 w 2024063"/>
                <a:gd name="connsiteY56" fmla="*/ 1409700 h 1733550"/>
                <a:gd name="connsiteX57" fmla="*/ 714375 w 2024063"/>
                <a:gd name="connsiteY57" fmla="*/ 1412081 h 1733550"/>
                <a:gd name="connsiteX58" fmla="*/ 909638 w 2024063"/>
                <a:gd name="connsiteY58" fmla="*/ 1412081 h 1733550"/>
                <a:gd name="connsiteX59" fmla="*/ 1154906 w 2024063"/>
                <a:gd name="connsiteY59" fmla="*/ 1412081 h 1733550"/>
                <a:gd name="connsiteX60" fmla="*/ 1276350 w 2024063"/>
                <a:gd name="connsiteY60" fmla="*/ 1412081 h 1733550"/>
                <a:gd name="connsiteX61" fmla="*/ 1469231 w 2024063"/>
                <a:gd name="connsiteY61" fmla="*/ 1412081 h 1733550"/>
                <a:gd name="connsiteX62" fmla="*/ 1681163 w 2024063"/>
                <a:gd name="connsiteY62" fmla="*/ 1412081 h 1733550"/>
                <a:gd name="connsiteX63" fmla="*/ 1745456 w 2024063"/>
                <a:gd name="connsiteY63" fmla="*/ 1412081 h 1733550"/>
                <a:gd name="connsiteX64" fmla="*/ 1766888 w 2024063"/>
                <a:gd name="connsiteY64" fmla="*/ 1407319 h 1733550"/>
                <a:gd name="connsiteX65" fmla="*/ 1783556 w 2024063"/>
                <a:gd name="connsiteY65" fmla="*/ 1393031 h 1733550"/>
                <a:gd name="connsiteX66" fmla="*/ 1795463 w 2024063"/>
                <a:gd name="connsiteY66" fmla="*/ 1373981 h 1733550"/>
                <a:gd name="connsiteX67" fmla="*/ 1802606 w 2024063"/>
                <a:gd name="connsiteY67" fmla="*/ 1350169 h 1733550"/>
                <a:gd name="connsiteX68" fmla="*/ 1807369 w 2024063"/>
                <a:gd name="connsiteY68" fmla="*/ 1323975 h 1733550"/>
                <a:gd name="connsiteX69" fmla="*/ 1807369 w 2024063"/>
                <a:gd name="connsiteY69" fmla="*/ 1281112 h 1733550"/>
                <a:gd name="connsiteX70" fmla="*/ 1790700 w 2024063"/>
                <a:gd name="connsiteY70" fmla="*/ 1097756 h 1733550"/>
                <a:gd name="connsiteX71" fmla="*/ 1769269 w 2024063"/>
                <a:gd name="connsiteY71" fmla="*/ 864394 h 1733550"/>
                <a:gd name="connsiteX72" fmla="*/ 1733550 w 2024063"/>
                <a:gd name="connsiteY72" fmla="*/ 545306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24063" h="1733550">
                  <a:moveTo>
                    <a:pt x="1733550" y="545306"/>
                  </a:moveTo>
                  <a:lnTo>
                    <a:pt x="1719263" y="435769"/>
                  </a:lnTo>
                  <a:lnTo>
                    <a:pt x="1702594" y="309562"/>
                  </a:lnTo>
                  <a:lnTo>
                    <a:pt x="1678781" y="154781"/>
                  </a:lnTo>
                  <a:lnTo>
                    <a:pt x="1662113" y="38100"/>
                  </a:lnTo>
                  <a:lnTo>
                    <a:pt x="1802606" y="0"/>
                  </a:lnTo>
                  <a:lnTo>
                    <a:pt x="1812131" y="78581"/>
                  </a:lnTo>
                  <a:lnTo>
                    <a:pt x="1816894" y="145256"/>
                  </a:lnTo>
                  <a:lnTo>
                    <a:pt x="1824038" y="223837"/>
                  </a:lnTo>
                  <a:lnTo>
                    <a:pt x="1840706" y="342900"/>
                  </a:lnTo>
                  <a:lnTo>
                    <a:pt x="1854994" y="440531"/>
                  </a:lnTo>
                  <a:lnTo>
                    <a:pt x="1878806" y="576262"/>
                  </a:lnTo>
                  <a:lnTo>
                    <a:pt x="1919288" y="754856"/>
                  </a:lnTo>
                  <a:lnTo>
                    <a:pt x="1940719" y="954881"/>
                  </a:lnTo>
                  <a:lnTo>
                    <a:pt x="1962150" y="1178719"/>
                  </a:lnTo>
                  <a:lnTo>
                    <a:pt x="1966913" y="1212056"/>
                  </a:lnTo>
                  <a:lnTo>
                    <a:pt x="1988344" y="1252537"/>
                  </a:lnTo>
                  <a:lnTo>
                    <a:pt x="2005013" y="1293019"/>
                  </a:lnTo>
                  <a:lnTo>
                    <a:pt x="2019300" y="1331119"/>
                  </a:lnTo>
                  <a:lnTo>
                    <a:pt x="2024063" y="1364456"/>
                  </a:lnTo>
                  <a:lnTo>
                    <a:pt x="2024063" y="1407319"/>
                  </a:lnTo>
                  <a:lnTo>
                    <a:pt x="2000250" y="1452562"/>
                  </a:lnTo>
                  <a:lnTo>
                    <a:pt x="1943100" y="1557337"/>
                  </a:lnTo>
                  <a:lnTo>
                    <a:pt x="1890713" y="1650206"/>
                  </a:lnTo>
                  <a:lnTo>
                    <a:pt x="1859756" y="1690687"/>
                  </a:lnTo>
                  <a:lnTo>
                    <a:pt x="1833563" y="1714500"/>
                  </a:lnTo>
                  <a:lnTo>
                    <a:pt x="1809750" y="1728787"/>
                  </a:lnTo>
                  <a:lnTo>
                    <a:pt x="1781175" y="1733550"/>
                  </a:lnTo>
                  <a:lnTo>
                    <a:pt x="1762125" y="1731169"/>
                  </a:lnTo>
                  <a:lnTo>
                    <a:pt x="1738313" y="1716881"/>
                  </a:lnTo>
                  <a:lnTo>
                    <a:pt x="1707356" y="1695450"/>
                  </a:lnTo>
                  <a:lnTo>
                    <a:pt x="1671638" y="1676400"/>
                  </a:lnTo>
                  <a:lnTo>
                    <a:pt x="1614488" y="1664494"/>
                  </a:lnTo>
                  <a:lnTo>
                    <a:pt x="1478756" y="1657350"/>
                  </a:lnTo>
                  <a:lnTo>
                    <a:pt x="1147763" y="1645444"/>
                  </a:lnTo>
                  <a:lnTo>
                    <a:pt x="826294" y="1635919"/>
                  </a:lnTo>
                  <a:lnTo>
                    <a:pt x="569119" y="1626394"/>
                  </a:lnTo>
                  <a:lnTo>
                    <a:pt x="330994" y="1619250"/>
                  </a:lnTo>
                  <a:lnTo>
                    <a:pt x="202406" y="1614487"/>
                  </a:lnTo>
                  <a:lnTo>
                    <a:pt x="126206" y="1609725"/>
                  </a:lnTo>
                  <a:lnTo>
                    <a:pt x="88106" y="1602581"/>
                  </a:lnTo>
                  <a:lnTo>
                    <a:pt x="54769" y="1590675"/>
                  </a:lnTo>
                  <a:lnTo>
                    <a:pt x="30956" y="1576387"/>
                  </a:lnTo>
                  <a:lnTo>
                    <a:pt x="21431" y="1566862"/>
                  </a:lnTo>
                  <a:lnTo>
                    <a:pt x="9525" y="1547812"/>
                  </a:lnTo>
                  <a:lnTo>
                    <a:pt x="2381" y="1528762"/>
                  </a:lnTo>
                  <a:lnTo>
                    <a:pt x="0" y="1512094"/>
                  </a:lnTo>
                  <a:lnTo>
                    <a:pt x="0" y="1493044"/>
                  </a:lnTo>
                  <a:lnTo>
                    <a:pt x="2381" y="1471612"/>
                  </a:lnTo>
                  <a:lnTo>
                    <a:pt x="9525" y="1450181"/>
                  </a:lnTo>
                  <a:lnTo>
                    <a:pt x="26194" y="1426369"/>
                  </a:lnTo>
                  <a:lnTo>
                    <a:pt x="45244" y="1412081"/>
                  </a:lnTo>
                  <a:lnTo>
                    <a:pt x="71438" y="1400175"/>
                  </a:lnTo>
                  <a:lnTo>
                    <a:pt x="107156" y="1390650"/>
                  </a:lnTo>
                  <a:lnTo>
                    <a:pt x="283369" y="1393031"/>
                  </a:lnTo>
                  <a:lnTo>
                    <a:pt x="447675" y="1400175"/>
                  </a:lnTo>
                  <a:lnTo>
                    <a:pt x="652463" y="1409700"/>
                  </a:lnTo>
                  <a:lnTo>
                    <a:pt x="714375" y="1412081"/>
                  </a:lnTo>
                  <a:lnTo>
                    <a:pt x="909638" y="1412081"/>
                  </a:lnTo>
                  <a:lnTo>
                    <a:pt x="1154906" y="1412081"/>
                  </a:lnTo>
                  <a:lnTo>
                    <a:pt x="1276350" y="1412081"/>
                  </a:lnTo>
                  <a:lnTo>
                    <a:pt x="1469231" y="1412081"/>
                  </a:lnTo>
                  <a:lnTo>
                    <a:pt x="1681163" y="1412081"/>
                  </a:lnTo>
                  <a:lnTo>
                    <a:pt x="1745456" y="1412081"/>
                  </a:lnTo>
                  <a:lnTo>
                    <a:pt x="1766888" y="1407319"/>
                  </a:lnTo>
                  <a:lnTo>
                    <a:pt x="1783556" y="1393031"/>
                  </a:lnTo>
                  <a:lnTo>
                    <a:pt x="1795463" y="1373981"/>
                  </a:lnTo>
                  <a:lnTo>
                    <a:pt x="1802606" y="1350169"/>
                  </a:lnTo>
                  <a:lnTo>
                    <a:pt x="1807369" y="1323975"/>
                  </a:lnTo>
                  <a:lnTo>
                    <a:pt x="1807369" y="1281112"/>
                  </a:lnTo>
                  <a:lnTo>
                    <a:pt x="1790700" y="1097756"/>
                  </a:lnTo>
                  <a:lnTo>
                    <a:pt x="1769269" y="864394"/>
                  </a:lnTo>
                  <a:lnTo>
                    <a:pt x="1733550" y="545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D7139CD2-FE22-467E-A5C9-926D3BE352C3}"/>
                </a:ext>
              </a:extLst>
            </p:cNvPr>
            <p:cNvSpPr/>
            <p:nvPr/>
          </p:nvSpPr>
          <p:spPr>
            <a:xfrm>
              <a:off x="4926013" y="3514725"/>
              <a:ext cx="1438275" cy="328613"/>
            </a:xfrm>
            <a:custGeom>
              <a:avLst/>
              <a:gdLst>
                <a:gd name="connsiteX0" fmla="*/ 1235869 w 1438275"/>
                <a:gd name="connsiteY0" fmla="*/ 16669 h 328613"/>
                <a:gd name="connsiteX1" fmla="*/ 1095375 w 1438275"/>
                <a:gd name="connsiteY1" fmla="*/ 30956 h 328613"/>
                <a:gd name="connsiteX2" fmla="*/ 942975 w 1438275"/>
                <a:gd name="connsiteY2" fmla="*/ 45244 h 328613"/>
                <a:gd name="connsiteX3" fmla="*/ 747713 w 1438275"/>
                <a:gd name="connsiteY3" fmla="*/ 64294 h 328613"/>
                <a:gd name="connsiteX4" fmla="*/ 592932 w 1438275"/>
                <a:gd name="connsiteY4" fmla="*/ 80963 h 328613"/>
                <a:gd name="connsiteX5" fmla="*/ 454819 w 1438275"/>
                <a:gd name="connsiteY5" fmla="*/ 95250 h 328613"/>
                <a:gd name="connsiteX6" fmla="*/ 283369 w 1438275"/>
                <a:gd name="connsiteY6" fmla="*/ 114300 h 328613"/>
                <a:gd name="connsiteX7" fmla="*/ 121444 w 1438275"/>
                <a:gd name="connsiteY7" fmla="*/ 130969 h 328613"/>
                <a:gd name="connsiteX8" fmla="*/ 0 w 1438275"/>
                <a:gd name="connsiteY8" fmla="*/ 142875 h 328613"/>
                <a:gd name="connsiteX9" fmla="*/ 11907 w 1438275"/>
                <a:gd name="connsiteY9" fmla="*/ 328613 h 328613"/>
                <a:gd name="connsiteX10" fmla="*/ 114300 w 1438275"/>
                <a:gd name="connsiteY10" fmla="*/ 302419 h 328613"/>
                <a:gd name="connsiteX11" fmla="*/ 195263 w 1438275"/>
                <a:gd name="connsiteY11" fmla="*/ 283369 h 328613"/>
                <a:gd name="connsiteX12" fmla="*/ 283369 w 1438275"/>
                <a:gd name="connsiteY12" fmla="*/ 264319 h 328613"/>
                <a:gd name="connsiteX13" fmla="*/ 350044 w 1438275"/>
                <a:gd name="connsiteY13" fmla="*/ 250031 h 328613"/>
                <a:gd name="connsiteX14" fmla="*/ 452438 w 1438275"/>
                <a:gd name="connsiteY14" fmla="*/ 233363 h 328613"/>
                <a:gd name="connsiteX15" fmla="*/ 559594 w 1438275"/>
                <a:gd name="connsiteY15" fmla="*/ 219075 h 328613"/>
                <a:gd name="connsiteX16" fmla="*/ 681038 w 1438275"/>
                <a:gd name="connsiteY16" fmla="*/ 209550 h 328613"/>
                <a:gd name="connsiteX17" fmla="*/ 814388 w 1438275"/>
                <a:gd name="connsiteY17" fmla="*/ 200025 h 328613"/>
                <a:gd name="connsiteX18" fmla="*/ 926307 w 1438275"/>
                <a:gd name="connsiteY18" fmla="*/ 192881 h 328613"/>
                <a:gd name="connsiteX19" fmla="*/ 1021557 w 1438275"/>
                <a:gd name="connsiteY19" fmla="*/ 188119 h 328613"/>
                <a:gd name="connsiteX20" fmla="*/ 1131094 w 1438275"/>
                <a:gd name="connsiteY20" fmla="*/ 183356 h 328613"/>
                <a:gd name="connsiteX21" fmla="*/ 1269207 w 1438275"/>
                <a:gd name="connsiteY21" fmla="*/ 183356 h 328613"/>
                <a:gd name="connsiteX22" fmla="*/ 1409700 w 1438275"/>
                <a:gd name="connsiteY22" fmla="*/ 185738 h 328613"/>
                <a:gd name="connsiteX23" fmla="*/ 1438275 w 1438275"/>
                <a:gd name="connsiteY23" fmla="*/ 183356 h 328613"/>
                <a:gd name="connsiteX24" fmla="*/ 1433513 w 1438275"/>
                <a:gd name="connsiteY24" fmla="*/ 0 h 328613"/>
                <a:gd name="connsiteX25" fmla="*/ 1235869 w 1438275"/>
                <a:gd name="connsiteY25" fmla="*/ 16669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38275" h="328613">
                  <a:moveTo>
                    <a:pt x="1235869" y="16669"/>
                  </a:moveTo>
                  <a:lnTo>
                    <a:pt x="1095375" y="30956"/>
                  </a:lnTo>
                  <a:lnTo>
                    <a:pt x="942975" y="45244"/>
                  </a:lnTo>
                  <a:lnTo>
                    <a:pt x="747713" y="64294"/>
                  </a:lnTo>
                  <a:lnTo>
                    <a:pt x="592932" y="80963"/>
                  </a:lnTo>
                  <a:lnTo>
                    <a:pt x="454819" y="95250"/>
                  </a:lnTo>
                  <a:lnTo>
                    <a:pt x="283369" y="114300"/>
                  </a:lnTo>
                  <a:lnTo>
                    <a:pt x="121444" y="130969"/>
                  </a:lnTo>
                  <a:lnTo>
                    <a:pt x="0" y="142875"/>
                  </a:lnTo>
                  <a:lnTo>
                    <a:pt x="11907" y="328613"/>
                  </a:lnTo>
                  <a:lnTo>
                    <a:pt x="114300" y="302419"/>
                  </a:lnTo>
                  <a:lnTo>
                    <a:pt x="195263" y="283369"/>
                  </a:lnTo>
                  <a:lnTo>
                    <a:pt x="283369" y="264319"/>
                  </a:lnTo>
                  <a:lnTo>
                    <a:pt x="350044" y="250031"/>
                  </a:lnTo>
                  <a:lnTo>
                    <a:pt x="452438" y="233363"/>
                  </a:lnTo>
                  <a:lnTo>
                    <a:pt x="559594" y="219075"/>
                  </a:lnTo>
                  <a:lnTo>
                    <a:pt x="681038" y="209550"/>
                  </a:lnTo>
                  <a:lnTo>
                    <a:pt x="814388" y="200025"/>
                  </a:lnTo>
                  <a:lnTo>
                    <a:pt x="926307" y="192881"/>
                  </a:lnTo>
                  <a:lnTo>
                    <a:pt x="1021557" y="188119"/>
                  </a:lnTo>
                  <a:lnTo>
                    <a:pt x="1131094" y="183356"/>
                  </a:lnTo>
                  <a:lnTo>
                    <a:pt x="1269207" y="183356"/>
                  </a:lnTo>
                  <a:lnTo>
                    <a:pt x="1409700" y="185738"/>
                  </a:lnTo>
                  <a:lnTo>
                    <a:pt x="1438275" y="183356"/>
                  </a:lnTo>
                  <a:lnTo>
                    <a:pt x="1433513" y="0"/>
                  </a:lnTo>
                  <a:lnTo>
                    <a:pt x="1235869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C8AF65F3-98CC-4E14-9B18-310AFC4D430D}"/>
                </a:ext>
              </a:extLst>
            </p:cNvPr>
            <p:cNvSpPr/>
            <p:nvPr/>
          </p:nvSpPr>
          <p:spPr>
            <a:xfrm>
              <a:off x="4926013" y="4095750"/>
              <a:ext cx="1435100" cy="304800"/>
            </a:xfrm>
            <a:custGeom>
              <a:avLst/>
              <a:gdLst>
                <a:gd name="connsiteX0" fmla="*/ 902494 w 1433513"/>
                <a:gd name="connsiteY0" fmla="*/ 16669 h 304800"/>
                <a:gd name="connsiteX1" fmla="*/ 747713 w 1433513"/>
                <a:gd name="connsiteY1" fmla="*/ 28575 h 304800"/>
                <a:gd name="connsiteX2" fmla="*/ 647700 w 1433513"/>
                <a:gd name="connsiteY2" fmla="*/ 35719 h 304800"/>
                <a:gd name="connsiteX3" fmla="*/ 535782 w 1433513"/>
                <a:gd name="connsiteY3" fmla="*/ 47625 h 304800"/>
                <a:gd name="connsiteX4" fmla="*/ 381000 w 1433513"/>
                <a:gd name="connsiteY4" fmla="*/ 66675 h 304800"/>
                <a:gd name="connsiteX5" fmla="*/ 257175 w 1433513"/>
                <a:gd name="connsiteY5" fmla="*/ 83344 h 304800"/>
                <a:gd name="connsiteX6" fmla="*/ 128588 w 1433513"/>
                <a:gd name="connsiteY6" fmla="*/ 104775 h 304800"/>
                <a:gd name="connsiteX7" fmla="*/ 0 w 1433513"/>
                <a:gd name="connsiteY7" fmla="*/ 126206 h 304800"/>
                <a:gd name="connsiteX8" fmla="*/ 35719 w 1433513"/>
                <a:gd name="connsiteY8" fmla="*/ 304800 h 304800"/>
                <a:gd name="connsiteX9" fmla="*/ 138113 w 1433513"/>
                <a:gd name="connsiteY9" fmla="*/ 278606 h 304800"/>
                <a:gd name="connsiteX10" fmla="*/ 245269 w 1433513"/>
                <a:gd name="connsiteY10" fmla="*/ 254794 h 304800"/>
                <a:gd name="connsiteX11" fmla="*/ 340519 w 1433513"/>
                <a:gd name="connsiteY11" fmla="*/ 235744 h 304800"/>
                <a:gd name="connsiteX12" fmla="*/ 445294 w 1433513"/>
                <a:gd name="connsiteY12" fmla="*/ 216694 h 304800"/>
                <a:gd name="connsiteX13" fmla="*/ 578644 w 1433513"/>
                <a:gd name="connsiteY13" fmla="*/ 197644 h 304800"/>
                <a:gd name="connsiteX14" fmla="*/ 673894 w 1433513"/>
                <a:gd name="connsiteY14" fmla="*/ 188119 h 304800"/>
                <a:gd name="connsiteX15" fmla="*/ 802482 w 1433513"/>
                <a:gd name="connsiteY15" fmla="*/ 178594 h 304800"/>
                <a:gd name="connsiteX16" fmla="*/ 952500 w 1433513"/>
                <a:gd name="connsiteY16" fmla="*/ 169069 h 304800"/>
                <a:gd name="connsiteX17" fmla="*/ 1121569 w 1433513"/>
                <a:gd name="connsiteY17" fmla="*/ 164306 h 304800"/>
                <a:gd name="connsiteX18" fmla="*/ 1259682 w 1433513"/>
                <a:gd name="connsiteY18" fmla="*/ 159544 h 304800"/>
                <a:gd name="connsiteX19" fmla="*/ 1433513 w 1433513"/>
                <a:gd name="connsiteY19" fmla="*/ 159544 h 304800"/>
                <a:gd name="connsiteX20" fmla="*/ 1428750 w 1433513"/>
                <a:gd name="connsiteY20" fmla="*/ 0 h 304800"/>
                <a:gd name="connsiteX21" fmla="*/ 1283494 w 1433513"/>
                <a:gd name="connsiteY21" fmla="*/ 4763 h 304800"/>
                <a:gd name="connsiteX22" fmla="*/ 1154907 w 1433513"/>
                <a:gd name="connsiteY22" fmla="*/ 7144 h 304800"/>
                <a:gd name="connsiteX23" fmla="*/ 1042988 w 1433513"/>
                <a:gd name="connsiteY23" fmla="*/ 9525 h 304800"/>
                <a:gd name="connsiteX24" fmla="*/ 902494 w 1433513"/>
                <a:gd name="connsiteY24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33513" h="304800">
                  <a:moveTo>
                    <a:pt x="902494" y="16669"/>
                  </a:moveTo>
                  <a:lnTo>
                    <a:pt x="747713" y="28575"/>
                  </a:lnTo>
                  <a:lnTo>
                    <a:pt x="647700" y="35719"/>
                  </a:lnTo>
                  <a:lnTo>
                    <a:pt x="535782" y="47625"/>
                  </a:lnTo>
                  <a:lnTo>
                    <a:pt x="381000" y="66675"/>
                  </a:lnTo>
                  <a:lnTo>
                    <a:pt x="257175" y="83344"/>
                  </a:lnTo>
                  <a:lnTo>
                    <a:pt x="128588" y="104775"/>
                  </a:lnTo>
                  <a:lnTo>
                    <a:pt x="0" y="126206"/>
                  </a:lnTo>
                  <a:lnTo>
                    <a:pt x="35719" y="304800"/>
                  </a:lnTo>
                  <a:lnTo>
                    <a:pt x="138113" y="278606"/>
                  </a:lnTo>
                  <a:lnTo>
                    <a:pt x="245269" y="254794"/>
                  </a:lnTo>
                  <a:lnTo>
                    <a:pt x="340519" y="235744"/>
                  </a:lnTo>
                  <a:lnTo>
                    <a:pt x="445294" y="216694"/>
                  </a:lnTo>
                  <a:lnTo>
                    <a:pt x="578644" y="197644"/>
                  </a:lnTo>
                  <a:lnTo>
                    <a:pt x="673894" y="188119"/>
                  </a:lnTo>
                  <a:lnTo>
                    <a:pt x="802482" y="178594"/>
                  </a:lnTo>
                  <a:lnTo>
                    <a:pt x="952500" y="169069"/>
                  </a:lnTo>
                  <a:lnTo>
                    <a:pt x="1121569" y="164306"/>
                  </a:lnTo>
                  <a:lnTo>
                    <a:pt x="1259682" y="159544"/>
                  </a:lnTo>
                  <a:lnTo>
                    <a:pt x="1433513" y="159544"/>
                  </a:lnTo>
                  <a:lnTo>
                    <a:pt x="1428750" y="0"/>
                  </a:lnTo>
                  <a:lnTo>
                    <a:pt x="1283494" y="4763"/>
                  </a:lnTo>
                  <a:lnTo>
                    <a:pt x="1154907" y="7144"/>
                  </a:lnTo>
                  <a:lnTo>
                    <a:pt x="1042988" y="9525"/>
                  </a:lnTo>
                  <a:lnTo>
                    <a:pt x="9024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F35C68AE-C7EC-4474-BB6A-D03F3D0F6A07}"/>
                </a:ext>
              </a:extLst>
            </p:cNvPr>
            <p:cNvSpPr/>
            <p:nvPr/>
          </p:nvSpPr>
          <p:spPr>
            <a:xfrm>
              <a:off x="4953000" y="4700588"/>
              <a:ext cx="1385888" cy="307975"/>
            </a:xfrm>
            <a:custGeom>
              <a:avLst/>
              <a:gdLst>
                <a:gd name="connsiteX0" fmla="*/ 764381 w 1385888"/>
                <a:gd name="connsiteY0" fmla="*/ 204787 h 307181"/>
                <a:gd name="connsiteX1" fmla="*/ 526256 w 1385888"/>
                <a:gd name="connsiteY1" fmla="*/ 230981 h 307181"/>
                <a:gd name="connsiteX2" fmla="*/ 323850 w 1385888"/>
                <a:gd name="connsiteY2" fmla="*/ 257175 h 307181"/>
                <a:gd name="connsiteX3" fmla="*/ 138113 w 1385888"/>
                <a:gd name="connsiteY3" fmla="*/ 283368 h 307181"/>
                <a:gd name="connsiteX4" fmla="*/ 4763 w 1385888"/>
                <a:gd name="connsiteY4" fmla="*/ 307181 h 307181"/>
                <a:gd name="connsiteX5" fmla="*/ 0 w 1385888"/>
                <a:gd name="connsiteY5" fmla="*/ 145256 h 307181"/>
                <a:gd name="connsiteX6" fmla="*/ 185738 w 1385888"/>
                <a:gd name="connsiteY6" fmla="*/ 114300 h 307181"/>
                <a:gd name="connsiteX7" fmla="*/ 314325 w 1385888"/>
                <a:gd name="connsiteY7" fmla="*/ 95250 h 307181"/>
                <a:gd name="connsiteX8" fmla="*/ 466725 w 1385888"/>
                <a:gd name="connsiteY8" fmla="*/ 73818 h 307181"/>
                <a:gd name="connsiteX9" fmla="*/ 578644 w 1385888"/>
                <a:gd name="connsiteY9" fmla="*/ 59531 h 307181"/>
                <a:gd name="connsiteX10" fmla="*/ 700088 w 1385888"/>
                <a:gd name="connsiteY10" fmla="*/ 45243 h 307181"/>
                <a:gd name="connsiteX11" fmla="*/ 847725 w 1385888"/>
                <a:gd name="connsiteY11" fmla="*/ 30956 h 307181"/>
                <a:gd name="connsiteX12" fmla="*/ 988219 w 1385888"/>
                <a:gd name="connsiteY12" fmla="*/ 19050 h 307181"/>
                <a:gd name="connsiteX13" fmla="*/ 1150144 w 1385888"/>
                <a:gd name="connsiteY13" fmla="*/ 7143 h 307181"/>
                <a:gd name="connsiteX14" fmla="*/ 1295400 w 1385888"/>
                <a:gd name="connsiteY14" fmla="*/ 0 h 307181"/>
                <a:gd name="connsiteX15" fmla="*/ 1385888 w 1385888"/>
                <a:gd name="connsiteY15" fmla="*/ 0 h 307181"/>
                <a:gd name="connsiteX16" fmla="*/ 1385888 w 1385888"/>
                <a:gd name="connsiteY16" fmla="*/ 150018 h 307181"/>
                <a:gd name="connsiteX17" fmla="*/ 1247775 w 1385888"/>
                <a:gd name="connsiteY17" fmla="*/ 161925 h 307181"/>
                <a:gd name="connsiteX18" fmla="*/ 1121569 w 1385888"/>
                <a:gd name="connsiteY18" fmla="*/ 171450 h 307181"/>
                <a:gd name="connsiteX19" fmla="*/ 931069 w 1385888"/>
                <a:gd name="connsiteY19" fmla="*/ 190500 h 307181"/>
                <a:gd name="connsiteX20" fmla="*/ 764381 w 1385888"/>
                <a:gd name="connsiteY20" fmla="*/ 204787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85888" h="307181">
                  <a:moveTo>
                    <a:pt x="764381" y="204787"/>
                  </a:moveTo>
                  <a:lnTo>
                    <a:pt x="526256" y="230981"/>
                  </a:lnTo>
                  <a:lnTo>
                    <a:pt x="323850" y="257175"/>
                  </a:lnTo>
                  <a:lnTo>
                    <a:pt x="138113" y="283368"/>
                  </a:lnTo>
                  <a:lnTo>
                    <a:pt x="4763" y="307181"/>
                  </a:lnTo>
                  <a:lnTo>
                    <a:pt x="0" y="145256"/>
                  </a:lnTo>
                  <a:lnTo>
                    <a:pt x="185738" y="114300"/>
                  </a:lnTo>
                  <a:lnTo>
                    <a:pt x="314325" y="95250"/>
                  </a:lnTo>
                  <a:lnTo>
                    <a:pt x="466725" y="73818"/>
                  </a:lnTo>
                  <a:lnTo>
                    <a:pt x="578644" y="59531"/>
                  </a:lnTo>
                  <a:cubicBezTo>
                    <a:pt x="619114" y="54674"/>
                    <a:pt x="659327" y="45243"/>
                    <a:pt x="700088" y="45243"/>
                  </a:cubicBezTo>
                  <a:lnTo>
                    <a:pt x="847725" y="30956"/>
                  </a:lnTo>
                  <a:lnTo>
                    <a:pt x="988219" y="19050"/>
                  </a:lnTo>
                  <a:lnTo>
                    <a:pt x="1150144" y="7143"/>
                  </a:lnTo>
                  <a:lnTo>
                    <a:pt x="1295400" y="0"/>
                  </a:lnTo>
                  <a:lnTo>
                    <a:pt x="1385888" y="0"/>
                  </a:lnTo>
                  <a:lnTo>
                    <a:pt x="1385888" y="150018"/>
                  </a:lnTo>
                  <a:lnTo>
                    <a:pt x="1247775" y="161925"/>
                  </a:lnTo>
                  <a:lnTo>
                    <a:pt x="1121569" y="171450"/>
                  </a:lnTo>
                  <a:lnTo>
                    <a:pt x="931069" y="190500"/>
                  </a:lnTo>
                  <a:lnTo>
                    <a:pt x="764381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32D850FF-C213-4A1B-99B1-53260C6C0853}"/>
                </a:ext>
              </a:extLst>
            </p:cNvPr>
            <p:cNvSpPr/>
            <p:nvPr/>
          </p:nvSpPr>
          <p:spPr>
            <a:xfrm>
              <a:off x="3862388" y="3559175"/>
              <a:ext cx="3205162" cy="2347913"/>
            </a:xfrm>
            <a:custGeom>
              <a:avLst/>
              <a:gdLst>
                <a:gd name="connsiteX0" fmla="*/ 363377 w 3204867"/>
                <a:gd name="connsiteY0" fmla="*/ 968013 h 2347060"/>
                <a:gd name="connsiteX1" fmla="*/ 366355 w 3204867"/>
                <a:gd name="connsiteY1" fmla="*/ 804196 h 2347060"/>
                <a:gd name="connsiteX2" fmla="*/ 366355 w 3204867"/>
                <a:gd name="connsiteY2" fmla="*/ 688034 h 2347060"/>
                <a:gd name="connsiteX3" fmla="*/ 369334 w 3204867"/>
                <a:gd name="connsiteY3" fmla="*/ 589744 h 2347060"/>
                <a:gd name="connsiteX4" fmla="*/ 369334 w 3204867"/>
                <a:gd name="connsiteY4" fmla="*/ 554002 h 2347060"/>
                <a:gd name="connsiteX5" fmla="*/ 372312 w 3204867"/>
                <a:gd name="connsiteY5" fmla="*/ 509324 h 2347060"/>
                <a:gd name="connsiteX6" fmla="*/ 378269 w 3204867"/>
                <a:gd name="connsiteY6" fmla="*/ 467625 h 2347060"/>
                <a:gd name="connsiteX7" fmla="*/ 387205 w 3204867"/>
                <a:gd name="connsiteY7" fmla="*/ 416991 h 2347060"/>
                <a:gd name="connsiteX8" fmla="*/ 408054 w 3204867"/>
                <a:gd name="connsiteY8" fmla="*/ 351464 h 2347060"/>
                <a:gd name="connsiteX9" fmla="*/ 422947 w 3204867"/>
                <a:gd name="connsiteY9" fmla="*/ 324657 h 2347060"/>
                <a:gd name="connsiteX10" fmla="*/ 431882 w 3204867"/>
                <a:gd name="connsiteY10" fmla="*/ 300829 h 2347060"/>
                <a:gd name="connsiteX11" fmla="*/ 437839 w 3204867"/>
                <a:gd name="connsiteY11" fmla="*/ 279980 h 2347060"/>
                <a:gd name="connsiteX12" fmla="*/ 437839 w 3204867"/>
                <a:gd name="connsiteY12" fmla="*/ 265087 h 2347060"/>
                <a:gd name="connsiteX13" fmla="*/ 431882 w 3204867"/>
                <a:gd name="connsiteY13" fmla="*/ 241259 h 2347060"/>
                <a:gd name="connsiteX14" fmla="*/ 419968 w 3204867"/>
                <a:gd name="connsiteY14" fmla="*/ 211474 h 2347060"/>
                <a:gd name="connsiteX15" fmla="*/ 399119 w 3204867"/>
                <a:gd name="connsiteY15" fmla="*/ 184668 h 2347060"/>
                <a:gd name="connsiteX16" fmla="*/ 372312 w 3204867"/>
                <a:gd name="connsiteY16" fmla="*/ 154883 h 2347060"/>
                <a:gd name="connsiteX17" fmla="*/ 342527 w 3204867"/>
                <a:gd name="connsiteY17" fmla="*/ 128076 h 2347060"/>
                <a:gd name="connsiteX18" fmla="*/ 318699 w 3204867"/>
                <a:gd name="connsiteY18" fmla="*/ 107227 h 2347060"/>
                <a:gd name="connsiteX19" fmla="*/ 291893 w 3204867"/>
                <a:gd name="connsiteY19" fmla="*/ 92334 h 2347060"/>
                <a:gd name="connsiteX20" fmla="*/ 256151 w 3204867"/>
                <a:gd name="connsiteY20" fmla="*/ 71484 h 2347060"/>
                <a:gd name="connsiteX21" fmla="*/ 220409 w 3204867"/>
                <a:gd name="connsiteY21" fmla="*/ 53613 h 2347060"/>
                <a:gd name="connsiteX22" fmla="*/ 157860 w 3204867"/>
                <a:gd name="connsiteY22" fmla="*/ 29785 h 2347060"/>
                <a:gd name="connsiteX23" fmla="*/ 89355 w 3204867"/>
                <a:gd name="connsiteY23" fmla="*/ 11914 h 2347060"/>
                <a:gd name="connsiteX24" fmla="*/ 47656 w 3204867"/>
                <a:gd name="connsiteY24" fmla="*/ 2979 h 2347060"/>
                <a:gd name="connsiteX25" fmla="*/ 29785 w 3204867"/>
                <a:gd name="connsiteY25" fmla="*/ 0 h 2347060"/>
                <a:gd name="connsiteX26" fmla="*/ 8935 w 3204867"/>
                <a:gd name="connsiteY26" fmla="*/ 0 h 2347060"/>
                <a:gd name="connsiteX27" fmla="*/ 0 w 3204867"/>
                <a:gd name="connsiteY27" fmla="*/ 5957 h 2347060"/>
                <a:gd name="connsiteX28" fmla="*/ 0 w 3204867"/>
                <a:gd name="connsiteY28" fmla="*/ 17871 h 2347060"/>
                <a:gd name="connsiteX29" fmla="*/ 0 w 3204867"/>
                <a:gd name="connsiteY29" fmla="*/ 26807 h 2347060"/>
                <a:gd name="connsiteX30" fmla="*/ 14892 w 3204867"/>
                <a:gd name="connsiteY30" fmla="*/ 47656 h 2347060"/>
                <a:gd name="connsiteX31" fmla="*/ 41699 w 3204867"/>
                <a:gd name="connsiteY31" fmla="*/ 71484 h 2347060"/>
                <a:gd name="connsiteX32" fmla="*/ 65527 w 3204867"/>
                <a:gd name="connsiteY32" fmla="*/ 95312 h 2347060"/>
                <a:gd name="connsiteX33" fmla="*/ 89355 w 3204867"/>
                <a:gd name="connsiteY33" fmla="*/ 125098 h 2347060"/>
                <a:gd name="connsiteX34" fmla="*/ 113183 w 3204867"/>
                <a:gd name="connsiteY34" fmla="*/ 160840 h 2347060"/>
                <a:gd name="connsiteX35" fmla="*/ 122118 w 3204867"/>
                <a:gd name="connsiteY35" fmla="*/ 181689 h 2347060"/>
                <a:gd name="connsiteX36" fmla="*/ 131054 w 3204867"/>
                <a:gd name="connsiteY36" fmla="*/ 205517 h 2347060"/>
                <a:gd name="connsiteX37" fmla="*/ 142968 w 3204867"/>
                <a:gd name="connsiteY37" fmla="*/ 235302 h 2347060"/>
                <a:gd name="connsiteX38" fmla="*/ 151903 w 3204867"/>
                <a:gd name="connsiteY38" fmla="*/ 274023 h 2347060"/>
                <a:gd name="connsiteX39" fmla="*/ 163817 w 3204867"/>
                <a:gd name="connsiteY39" fmla="*/ 339550 h 2347060"/>
                <a:gd name="connsiteX40" fmla="*/ 166796 w 3204867"/>
                <a:gd name="connsiteY40" fmla="*/ 405077 h 2347060"/>
                <a:gd name="connsiteX41" fmla="*/ 163817 w 3204867"/>
                <a:gd name="connsiteY41" fmla="*/ 568894 h 2347060"/>
                <a:gd name="connsiteX42" fmla="*/ 148925 w 3204867"/>
                <a:gd name="connsiteY42" fmla="*/ 944185 h 2347060"/>
                <a:gd name="connsiteX43" fmla="*/ 131054 w 3204867"/>
                <a:gd name="connsiteY43" fmla="*/ 1474359 h 2347060"/>
                <a:gd name="connsiteX44" fmla="*/ 122118 w 3204867"/>
                <a:gd name="connsiteY44" fmla="*/ 1700725 h 2347060"/>
                <a:gd name="connsiteX45" fmla="*/ 98290 w 3204867"/>
                <a:gd name="connsiteY45" fmla="*/ 1787101 h 2347060"/>
                <a:gd name="connsiteX46" fmla="*/ 59570 w 3204867"/>
                <a:gd name="connsiteY46" fmla="*/ 1918155 h 2347060"/>
                <a:gd name="connsiteX47" fmla="*/ 59570 w 3204867"/>
                <a:gd name="connsiteY47" fmla="*/ 1936027 h 2347060"/>
                <a:gd name="connsiteX48" fmla="*/ 80419 w 3204867"/>
                <a:gd name="connsiteY48" fmla="*/ 2010489 h 2347060"/>
                <a:gd name="connsiteX49" fmla="*/ 113183 w 3204867"/>
                <a:gd name="connsiteY49" fmla="*/ 2099844 h 2347060"/>
                <a:gd name="connsiteX50" fmla="*/ 163817 w 3204867"/>
                <a:gd name="connsiteY50" fmla="*/ 2227920 h 2347060"/>
                <a:gd name="connsiteX51" fmla="*/ 196581 w 3204867"/>
                <a:gd name="connsiteY51" fmla="*/ 2293447 h 2347060"/>
                <a:gd name="connsiteX52" fmla="*/ 217430 w 3204867"/>
                <a:gd name="connsiteY52" fmla="*/ 2326210 h 2347060"/>
                <a:gd name="connsiteX53" fmla="*/ 229344 w 3204867"/>
                <a:gd name="connsiteY53" fmla="*/ 2338124 h 2347060"/>
                <a:gd name="connsiteX54" fmla="*/ 244237 w 3204867"/>
                <a:gd name="connsiteY54" fmla="*/ 2347060 h 2347060"/>
                <a:gd name="connsiteX55" fmla="*/ 265086 w 3204867"/>
                <a:gd name="connsiteY55" fmla="*/ 2344081 h 2347060"/>
                <a:gd name="connsiteX56" fmla="*/ 288914 w 3204867"/>
                <a:gd name="connsiteY56" fmla="*/ 2335146 h 2347060"/>
                <a:gd name="connsiteX57" fmla="*/ 312742 w 3204867"/>
                <a:gd name="connsiteY57" fmla="*/ 2314296 h 2347060"/>
                <a:gd name="connsiteX58" fmla="*/ 336570 w 3204867"/>
                <a:gd name="connsiteY58" fmla="*/ 2287490 h 2347060"/>
                <a:gd name="connsiteX59" fmla="*/ 381248 w 3204867"/>
                <a:gd name="connsiteY59" fmla="*/ 2233877 h 2347060"/>
                <a:gd name="connsiteX60" fmla="*/ 408054 w 3204867"/>
                <a:gd name="connsiteY60" fmla="*/ 2201113 h 2347060"/>
                <a:gd name="connsiteX61" fmla="*/ 414011 w 3204867"/>
                <a:gd name="connsiteY61" fmla="*/ 2195156 h 2347060"/>
                <a:gd name="connsiteX62" fmla="*/ 461667 w 3204867"/>
                <a:gd name="connsiteY62" fmla="*/ 2180264 h 2347060"/>
                <a:gd name="connsiteX63" fmla="*/ 649313 w 3204867"/>
                <a:gd name="connsiteY63" fmla="*/ 2144522 h 2347060"/>
                <a:gd name="connsiteX64" fmla="*/ 860787 w 3204867"/>
                <a:gd name="connsiteY64" fmla="*/ 2114737 h 2347060"/>
                <a:gd name="connsiteX65" fmla="*/ 1137787 w 3204867"/>
                <a:gd name="connsiteY65" fmla="*/ 2084952 h 2347060"/>
                <a:gd name="connsiteX66" fmla="*/ 1477336 w 3204867"/>
                <a:gd name="connsiteY66" fmla="*/ 2061124 h 2347060"/>
                <a:gd name="connsiteX67" fmla="*/ 1804972 w 3204867"/>
                <a:gd name="connsiteY67" fmla="*/ 2040274 h 2347060"/>
                <a:gd name="connsiteX68" fmla="*/ 1930069 w 3204867"/>
                <a:gd name="connsiteY68" fmla="*/ 2031339 h 2347060"/>
                <a:gd name="connsiteX69" fmla="*/ 2102822 w 3204867"/>
                <a:gd name="connsiteY69" fmla="*/ 2025382 h 2347060"/>
                <a:gd name="connsiteX70" fmla="*/ 2248768 w 3204867"/>
                <a:gd name="connsiteY70" fmla="*/ 2019425 h 2347060"/>
                <a:gd name="connsiteX71" fmla="*/ 2385779 w 3204867"/>
                <a:gd name="connsiteY71" fmla="*/ 2019425 h 2347060"/>
                <a:gd name="connsiteX72" fmla="*/ 2516833 w 3204867"/>
                <a:gd name="connsiteY72" fmla="*/ 2019425 h 2347060"/>
                <a:gd name="connsiteX73" fmla="*/ 2630017 w 3204867"/>
                <a:gd name="connsiteY73" fmla="*/ 2019425 h 2347060"/>
                <a:gd name="connsiteX74" fmla="*/ 2752135 w 3204867"/>
                <a:gd name="connsiteY74" fmla="*/ 2022403 h 2347060"/>
                <a:gd name="connsiteX75" fmla="*/ 2865318 w 3204867"/>
                <a:gd name="connsiteY75" fmla="*/ 2025382 h 2347060"/>
                <a:gd name="connsiteX76" fmla="*/ 3002329 w 3204867"/>
                <a:gd name="connsiteY76" fmla="*/ 2034317 h 2347060"/>
                <a:gd name="connsiteX77" fmla="*/ 3052964 w 3204867"/>
                <a:gd name="connsiteY77" fmla="*/ 2037296 h 2347060"/>
                <a:gd name="connsiteX78" fmla="*/ 3070835 w 3204867"/>
                <a:gd name="connsiteY78" fmla="*/ 2040274 h 2347060"/>
                <a:gd name="connsiteX79" fmla="*/ 3103598 w 3204867"/>
                <a:gd name="connsiteY79" fmla="*/ 2046231 h 2347060"/>
                <a:gd name="connsiteX80" fmla="*/ 3136362 w 3204867"/>
                <a:gd name="connsiteY80" fmla="*/ 2049210 h 2347060"/>
                <a:gd name="connsiteX81" fmla="*/ 3163168 w 3204867"/>
                <a:gd name="connsiteY81" fmla="*/ 2043253 h 2347060"/>
                <a:gd name="connsiteX82" fmla="*/ 3181039 w 3204867"/>
                <a:gd name="connsiteY82" fmla="*/ 2034317 h 2347060"/>
                <a:gd name="connsiteX83" fmla="*/ 3192953 w 3204867"/>
                <a:gd name="connsiteY83" fmla="*/ 2022403 h 2347060"/>
                <a:gd name="connsiteX84" fmla="*/ 3201889 w 3204867"/>
                <a:gd name="connsiteY84" fmla="*/ 2001554 h 2347060"/>
                <a:gd name="connsiteX85" fmla="*/ 3204867 w 3204867"/>
                <a:gd name="connsiteY85" fmla="*/ 1980704 h 2347060"/>
                <a:gd name="connsiteX86" fmla="*/ 3204867 w 3204867"/>
                <a:gd name="connsiteY86" fmla="*/ 1959855 h 2347060"/>
                <a:gd name="connsiteX87" fmla="*/ 3192953 w 3204867"/>
                <a:gd name="connsiteY87" fmla="*/ 1933048 h 2347060"/>
                <a:gd name="connsiteX88" fmla="*/ 3175082 w 3204867"/>
                <a:gd name="connsiteY88" fmla="*/ 1909220 h 2347060"/>
                <a:gd name="connsiteX89" fmla="*/ 3157211 w 3204867"/>
                <a:gd name="connsiteY89" fmla="*/ 1894327 h 2347060"/>
                <a:gd name="connsiteX90" fmla="*/ 3127426 w 3204867"/>
                <a:gd name="connsiteY90" fmla="*/ 1876456 h 2347060"/>
                <a:gd name="connsiteX91" fmla="*/ 3076792 w 3204867"/>
                <a:gd name="connsiteY91" fmla="*/ 1852628 h 2347060"/>
                <a:gd name="connsiteX92" fmla="*/ 3008286 w 3204867"/>
                <a:gd name="connsiteY92" fmla="*/ 1822843 h 2347060"/>
                <a:gd name="connsiteX93" fmla="*/ 2927867 w 3204867"/>
                <a:gd name="connsiteY93" fmla="*/ 1796037 h 2347060"/>
                <a:gd name="connsiteX94" fmla="*/ 2844469 w 3204867"/>
                <a:gd name="connsiteY94" fmla="*/ 1769230 h 2347060"/>
                <a:gd name="connsiteX95" fmla="*/ 2755114 w 3204867"/>
                <a:gd name="connsiteY95" fmla="*/ 1745402 h 2347060"/>
                <a:gd name="connsiteX96" fmla="*/ 2722350 w 3204867"/>
                <a:gd name="connsiteY96" fmla="*/ 1742424 h 2347060"/>
                <a:gd name="connsiteX97" fmla="*/ 2689587 w 3204867"/>
                <a:gd name="connsiteY97" fmla="*/ 1745402 h 2347060"/>
                <a:gd name="connsiteX98" fmla="*/ 2656823 w 3204867"/>
                <a:gd name="connsiteY98" fmla="*/ 1754338 h 2347060"/>
                <a:gd name="connsiteX99" fmla="*/ 2582361 w 3204867"/>
                <a:gd name="connsiteY99" fmla="*/ 1781144 h 2347060"/>
                <a:gd name="connsiteX100" fmla="*/ 2516833 w 3204867"/>
                <a:gd name="connsiteY100" fmla="*/ 1810929 h 2347060"/>
                <a:gd name="connsiteX101" fmla="*/ 2341102 w 3204867"/>
                <a:gd name="connsiteY101" fmla="*/ 1828800 h 2347060"/>
                <a:gd name="connsiteX102" fmla="*/ 2070058 w 3204867"/>
                <a:gd name="connsiteY102" fmla="*/ 1849650 h 2347060"/>
                <a:gd name="connsiteX103" fmla="*/ 1790079 w 3204867"/>
                <a:gd name="connsiteY103" fmla="*/ 1873478 h 2347060"/>
                <a:gd name="connsiteX104" fmla="*/ 1426702 w 3204867"/>
                <a:gd name="connsiteY104" fmla="*/ 1903263 h 2347060"/>
                <a:gd name="connsiteX105" fmla="*/ 1027583 w 3204867"/>
                <a:gd name="connsiteY105" fmla="*/ 1936027 h 2347060"/>
                <a:gd name="connsiteX106" fmla="*/ 735690 w 3204867"/>
                <a:gd name="connsiteY106" fmla="*/ 1959855 h 2347060"/>
                <a:gd name="connsiteX107" fmla="*/ 393162 w 3204867"/>
                <a:gd name="connsiteY107" fmla="*/ 1989640 h 2347060"/>
                <a:gd name="connsiteX108" fmla="*/ 357420 w 3204867"/>
                <a:gd name="connsiteY108" fmla="*/ 1992618 h 2347060"/>
                <a:gd name="connsiteX109" fmla="*/ 345506 w 3204867"/>
                <a:gd name="connsiteY109" fmla="*/ 1983683 h 2347060"/>
                <a:gd name="connsiteX110" fmla="*/ 348484 w 3204867"/>
                <a:gd name="connsiteY110" fmla="*/ 1915177 h 2347060"/>
                <a:gd name="connsiteX111" fmla="*/ 354441 w 3204867"/>
                <a:gd name="connsiteY111" fmla="*/ 1691789 h 2347060"/>
                <a:gd name="connsiteX112" fmla="*/ 357420 w 3204867"/>
                <a:gd name="connsiteY112" fmla="*/ 1408832 h 2347060"/>
                <a:gd name="connsiteX113" fmla="*/ 363377 w 3204867"/>
                <a:gd name="connsiteY113" fmla="*/ 968013 h 2347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204867" h="2347060">
                  <a:moveTo>
                    <a:pt x="363377" y="968013"/>
                  </a:moveTo>
                  <a:cubicBezTo>
                    <a:pt x="364370" y="913407"/>
                    <a:pt x="365362" y="858802"/>
                    <a:pt x="366355" y="804196"/>
                  </a:cubicBezTo>
                  <a:lnTo>
                    <a:pt x="366355" y="688034"/>
                  </a:lnTo>
                  <a:lnTo>
                    <a:pt x="369334" y="589744"/>
                  </a:lnTo>
                  <a:lnTo>
                    <a:pt x="369334" y="554002"/>
                  </a:lnTo>
                  <a:lnTo>
                    <a:pt x="372312" y="509324"/>
                  </a:lnTo>
                  <a:lnTo>
                    <a:pt x="378269" y="467625"/>
                  </a:lnTo>
                  <a:lnTo>
                    <a:pt x="387205" y="416991"/>
                  </a:lnTo>
                  <a:lnTo>
                    <a:pt x="408054" y="351464"/>
                  </a:lnTo>
                  <a:lnTo>
                    <a:pt x="422947" y="324657"/>
                  </a:lnTo>
                  <a:lnTo>
                    <a:pt x="431882" y="300829"/>
                  </a:lnTo>
                  <a:lnTo>
                    <a:pt x="437839" y="279980"/>
                  </a:lnTo>
                  <a:lnTo>
                    <a:pt x="437839" y="265087"/>
                  </a:lnTo>
                  <a:lnTo>
                    <a:pt x="431882" y="241259"/>
                  </a:lnTo>
                  <a:lnTo>
                    <a:pt x="419968" y="211474"/>
                  </a:lnTo>
                  <a:lnTo>
                    <a:pt x="399119" y="184668"/>
                  </a:lnTo>
                  <a:lnTo>
                    <a:pt x="372312" y="154883"/>
                  </a:lnTo>
                  <a:lnTo>
                    <a:pt x="342527" y="128076"/>
                  </a:lnTo>
                  <a:lnTo>
                    <a:pt x="318699" y="107227"/>
                  </a:lnTo>
                  <a:lnTo>
                    <a:pt x="291893" y="92334"/>
                  </a:lnTo>
                  <a:lnTo>
                    <a:pt x="256151" y="71484"/>
                  </a:lnTo>
                  <a:lnTo>
                    <a:pt x="220409" y="53613"/>
                  </a:lnTo>
                  <a:lnTo>
                    <a:pt x="157860" y="29785"/>
                  </a:lnTo>
                  <a:lnTo>
                    <a:pt x="89355" y="11914"/>
                  </a:lnTo>
                  <a:lnTo>
                    <a:pt x="47656" y="2979"/>
                  </a:lnTo>
                  <a:lnTo>
                    <a:pt x="29785" y="0"/>
                  </a:lnTo>
                  <a:lnTo>
                    <a:pt x="8935" y="0"/>
                  </a:lnTo>
                  <a:lnTo>
                    <a:pt x="0" y="5957"/>
                  </a:lnTo>
                  <a:lnTo>
                    <a:pt x="0" y="17871"/>
                  </a:lnTo>
                  <a:lnTo>
                    <a:pt x="0" y="26807"/>
                  </a:lnTo>
                  <a:lnTo>
                    <a:pt x="14892" y="47656"/>
                  </a:lnTo>
                  <a:lnTo>
                    <a:pt x="41699" y="71484"/>
                  </a:lnTo>
                  <a:lnTo>
                    <a:pt x="65527" y="95312"/>
                  </a:lnTo>
                  <a:lnTo>
                    <a:pt x="89355" y="125098"/>
                  </a:lnTo>
                  <a:lnTo>
                    <a:pt x="113183" y="160840"/>
                  </a:lnTo>
                  <a:lnTo>
                    <a:pt x="122118" y="181689"/>
                  </a:lnTo>
                  <a:lnTo>
                    <a:pt x="131054" y="205517"/>
                  </a:lnTo>
                  <a:lnTo>
                    <a:pt x="142968" y="235302"/>
                  </a:lnTo>
                  <a:lnTo>
                    <a:pt x="151903" y="274023"/>
                  </a:lnTo>
                  <a:lnTo>
                    <a:pt x="163817" y="339550"/>
                  </a:lnTo>
                  <a:lnTo>
                    <a:pt x="166796" y="405077"/>
                  </a:lnTo>
                  <a:lnTo>
                    <a:pt x="163817" y="568894"/>
                  </a:lnTo>
                  <a:lnTo>
                    <a:pt x="148925" y="944185"/>
                  </a:lnTo>
                  <a:lnTo>
                    <a:pt x="131054" y="1474359"/>
                  </a:lnTo>
                  <a:lnTo>
                    <a:pt x="122118" y="1700725"/>
                  </a:lnTo>
                  <a:lnTo>
                    <a:pt x="98290" y="1787101"/>
                  </a:lnTo>
                  <a:lnTo>
                    <a:pt x="59570" y="1918155"/>
                  </a:lnTo>
                  <a:lnTo>
                    <a:pt x="59570" y="1936027"/>
                  </a:lnTo>
                  <a:lnTo>
                    <a:pt x="80419" y="2010489"/>
                  </a:lnTo>
                  <a:lnTo>
                    <a:pt x="113183" y="2099844"/>
                  </a:lnTo>
                  <a:lnTo>
                    <a:pt x="163817" y="2227920"/>
                  </a:lnTo>
                  <a:lnTo>
                    <a:pt x="196581" y="2293447"/>
                  </a:lnTo>
                  <a:lnTo>
                    <a:pt x="217430" y="2326210"/>
                  </a:lnTo>
                  <a:lnTo>
                    <a:pt x="229344" y="2338124"/>
                  </a:lnTo>
                  <a:lnTo>
                    <a:pt x="244237" y="2347060"/>
                  </a:lnTo>
                  <a:lnTo>
                    <a:pt x="265086" y="2344081"/>
                  </a:lnTo>
                  <a:lnTo>
                    <a:pt x="288914" y="2335146"/>
                  </a:lnTo>
                  <a:lnTo>
                    <a:pt x="312742" y="2314296"/>
                  </a:lnTo>
                  <a:lnTo>
                    <a:pt x="336570" y="2287490"/>
                  </a:lnTo>
                  <a:lnTo>
                    <a:pt x="381248" y="2233877"/>
                  </a:lnTo>
                  <a:lnTo>
                    <a:pt x="408054" y="2201113"/>
                  </a:lnTo>
                  <a:lnTo>
                    <a:pt x="414011" y="2195156"/>
                  </a:lnTo>
                  <a:lnTo>
                    <a:pt x="461667" y="2180264"/>
                  </a:lnTo>
                  <a:lnTo>
                    <a:pt x="649313" y="2144522"/>
                  </a:lnTo>
                  <a:lnTo>
                    <a:pt x="860787" y="2114737"/>
                  </a:lnTo>
                  <a:lnTo>
                    <a:pt x="1137787" y="2084952"/>
                  </a:lnTo>
                  <a:lnTo>
                    <a:pt x="1477336" y="2061124"/>
                  </a:lnTo>
                  <a:lnTo>
                    <a:pt x="1804972" y="2040274"/>
                  </a:lnTo>
                  <a:lnTo>
                    <a:pt x="1930069" y="2031339"/>
                  </a:lnTo>
                  <a:lnTo>
                    <a:pt x="2102822" y="2025382"/>
                  </a:lnTo>
                  <a:lnTo>
                    <a:pt x="2248768" y="2019425"/>
                  </a:lnTo>
                  <a:lnTo>
                    <a:pt x="2385779" y="2019425"/>
                  </a:lnTo>
                  <a:lnTo>
                    <a:pt x="2516833" y="2019425"/>
                  </a:lnTo>
                  <a:lnTo>
                    <a:pt x="2630017" y="2019425"/>
                  </a:lnTo>
                  <a:lnTo>
                    <a:pt x="2752135" y="2022403"/>
                  </a:lnTo>
                  <a:lnTo>
                    <a:pt x="2865318" y="2025382"/>
                  </a:lnTo>
                  <a:lnTo>
                    <a:pt x="3002329" y="2034317"/>
                  </a:lnTo>
                  <a:lnTo>
                    <a:pt x="3052964" y="2037296"/>
                  </a:lnTo>
                  <a:lnTo>
                    <a:pt x="3070835" y="2040274"/>
                  </a:lnTo>
                  <a:lnTo>
                    <a:pt x="3103598" y="2046231"/>
                  </a:lnTo>
                  <a:lnTo>
                    <a:pt x="3136362" y="2049210"/>
                  </a:lnTo>
                  <a:lnTo>
                    <a:pt x="3163168" y="2043253"/>
                  </a:lnTo>
                  <a:lnTo>
                    <a:pt x="3181039" y="2034317"/>
                  </a:lnTo>
                  <a:lnTo>
                    <a:pt x="3192953" y="2022403"/>
                  </a:lnTo>
                  <a:lnTo>
                    <a:pt x="3201889" y="2001554"/>
                  </a:lnTo>
                  <a:lnTo>
                    <a:pt x="3204867" y="1980704"/>
                  </a:lnTo>
                  <a:lnTo>
                    <a:pt x="3204867" y="1959855"/>
                  </a:lnTo>
                  <a:lnTo>
                    <a:pt x="3192953" y="1933048"/>
                  </a:lnTo>
                  <a:lnTo>
                    <a:pt x="3175082" y="1909220"/>
                  </a:lnTo>
                  <a:lnTo>
                    <a:pt x="3157211" y="1894327"/>
                  </a:lnTo>
                  <a:lnTo>
                    <a:pt x="3127426" y="1876456"/>
                  </a:lnTo>
                  <a:lnTo>
                    <a:pt x="3076792" y="1852628"/>
                  </a:lnTo>
                  <a:lnTo>
                    <a:pt x="3008286" y="1822843"/>
                  </a:lnTo>
                  <a:lnTo>
                    <a:pt x="2927867" y="1796037"/>
                  </a:lnTo>
                  <a:lnTo>
                    <a:pt x="2844469" y="1769230"/>
                  </a:lnTo>
                  <a:lnTo>
                    <a:pt x="2755114" y="1745402"/>
                  </a:lnTo>
                  <a:lnTo>
                    <a:pt x="2722350" y="1742424"/>
                  </a:lnTo>
                  <a:lnTo>
                    <a:pt x="2689587" y="1745402"/>
                  </a:lnTo>
                  <a:lnTo>
                    <a:pt x="2656823" y="1754338"/>
                  </a:lnTo>
                  <a:lnTo>
                    <a:pt x="2582361" y="1781144"/>
                  </a:lnTo>
                  <a:lnTo>
                    <a:pt x="2516833" y="1810929"/>
                  </a:lnTo>
                  <a:lnTo>
                    <a:pt x="2341102" y="1828800"/>
                  </a:lnTo>
                  <a:lnTo>
                    <a:pt x="2070058" y="1849650"/>
                  </a:lnTo>
                  <a:lnTo>
                    <a:pt x="1790079" y="1873478"/>
                  </a:lnTo>
                  <a:lnTo>
                    <a:pt x="1426702" y="1903263"/>
                  </a:lnTo>
                  <a:lnTo>
                    <a:pt x="1027583" y="1936027"/>
                  </a:lnTo>
                  <a:lnTo>
                    <a:pt x="735690" y="1959855"/>
                  </a:lnTo>
                  <a:lnTo>
                    <a:pt x="393162" y="1989640"/>
                  </a:lnTo>
                  <a:lnTo>
                    <a:pt x="357420" y="1992618"/>
                  </a:lnTo>
                  <a:lnTo>
                    <a:pt x="345506" y="1983683"/>
                  </a:lnTo>
                  <a:lnTo>
                    <a:pt x="348484" y="1915177"/>
                  </a:lnTo>
                  <a:lnTo>
                    <a:pt x="354441" y="1691789"/>
                  </a:lnTo>
                  <a:lnTo>
                    <a:pt x="357420" y="1408832"/>
                  </a:lnTo>
                  <a:cubicBezTo>
                    <a:pt x="359406" y="1268842"/>
                    <a:pt x="361391" y="1128853"/>
                    <a:pt x="363377" y="9680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847672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E2A326F-448E-466A-8B40-B89E570609AC}"/>
              </a:ext>
            </a:extLst>
          </p:cNvPr>
          <p:cNvSpPr/>
          <p:nvPr/>
        </p:nvSpPr>
        <p:spPr>
          <a:xfrm>
            <a:off x="4467225" y="1392238"/>
            <a:ext cx="573088" cy="665162"/>
          </a:xfrm>
          <a:custGeom>
            <a:avLst/>
            <a:gdLst>
              <a:gd name="connsiteX0" fmla="*/ 495300 w 573881"/>
              <a:gd name="connsiteY0" fmla="*/ 447675 h 664369"/>
              <a:gd name="connsiteX1" fmla="*/ 509588 w 573881"/>
              <a:gd name="connsiteY1" fmla="*/ 621507 h 664369"/>
              <a:gd name="connsiteX2" fmla="*/ 207169 w 573881"/>
              <a:gd name="connsiteY2" fmla="*/ 664369 h 664369"/>
              <a:gd name="connsiteX3" fmla="*/ 214313 w 573881"/>
              <a:gd name="connsiteY3" fmla="*/ 545307 h 664369"/>
              <a:gd name="connsiteX4" fmla="*/ 221456 w 573881"/>
              <a:gd name="connsiteY4" fmla="*/ 461963 h 664369"/>
              <a:gd name="connsiteX5" fmla="*/ 221456 w 573881"/>
              <a:gd name="connsiteY5" fmla="*/ 395288 h 664369"/>
              <a:gd name="connsiteX6" fmla="*/ 214313 w 573881"/>
              <a:gd name="connsiteY6" fmla="*/ 340519 h 664369"/>
              <a:gd name="connsiteX7" fmla="*/ 204788 w 573881"/>
              <a:gd name="connsiteY7" fmla="*/ 290513 h 664369"/>
              <a:gd name="connsiteX8" fmla="*/ 190500 w 573881"/>
              <a:gd name="connsiteY8" fmla="*/ 245269 h 664369"/>
              <a:gd name="connsiteX9" fmla="*/ 169069 w 573881"/>
              <a:gd name="connsiteY9" fmla="*/ 202407 h 664369"/>
              <a:gd name="connsiteX10" fmla="*/ 142875 w 573881"/>
              <a:gd name="connsiteY10" fmla="*/ 173832 h 664369"/>
              <a:gd name="connsiteX11" fmla="*/ 116681 w 573881"/>
              <a:gd name="connsiteY11" fmla="*/ 150019 h 664369"/>
              <a:gd name="connsiteX12" fmla="*/ 90488 w 573881"/>
              <a:gd name="connsiteY12" fmla="*/ 130969 h 664369"/>
              <a:gd name="connsiteX13" fmla="*/ 59531 w 573881"/>
              <a:gd name="connsiteY13" fmla="*/ 109538 h 664369"/>
              <a:gd name="connsiteX14" fmla="*/ 30956 w 573881"/>
              <a:gd name="connsiteY14" fmla="*/ 88107 h 664369"/>
              <a:gd name="connsiteX15" fmla="*/ 7144 w 573881"/>
              <a:gd name="connsiteY15" fmla="*/ 61913 h 664369"/>
              <a:gd name="connsiteX16" fmla="*/ 0 w 573881"/>
              <a:gd name="connsiteY16" fmla="*/ 42863 h 664369"/>
              <a:gd name="connsiteX17" fmla="*/ 0 w 573881"/>
              <a:gd name="connsiteY17" fmla="*/ 30957 h 664369"/>
              <a:gd name="connsiteX18" fmla="*/ 7144 w 573881"/>
              <a:gd name="connsiteY18" fmla="*/ 16669 h 664369"/>
              <a:gd name="connsiteX19" fmla="*/ 19050 w 573881"/>
              <a:gd name="connsiteY19" fmla="*/ 7144 h 664369"/>
              <a:gd name="connsiteX20" fmla="*/ 54769 w 573881"/>
              <a:gd name="connsiteY20" fmla="*/ 0 h 664369"/>
              <a:gd name="connsiteX21" fmla="*/ 97631 w 573881"/>
              <a:gd name="connsiteY21" fmla="*/ 2382 h 664369"/>
              <a:gd name="connsiteX22" fmla="*/ 180975 w 573881"/>
              <a:gd name="connsiteY22" fmla="*/ 11907 h 664369"/>
              <a:gd name="connsiteX23" fmla="*/ 295275 w 573881"/>
              <a:gd name="connsiteY23" fmla="*/ 30957 h 664369"/>
              <a:gd name="connsiteX24" fmla="*/ 383381 w 573881"/>
              <a:gd name="connsiteY24" fmla="*/ 52388 h 664369"/>
              <a:gd name="connsiteX25" fmla="*/ 464344 w 573881"/>
              <a:gd name="connsiteY25" fmla="*/ 80963 h 664369"/>
              <a:gd name="connsiteX26" fmla="*/ 521494 w 573881"/>
              <a:gd name="connsiteY26" fmla="*/ 100013 h 664369"/>
              <a:gd name="connsiteX27" fmla="*/ 547688 w 573881"/>
              <a:gd name="connsiteY27" fmla="*/ 114300 h 664369"/>
              <a:gd name="connsiteX28" fmla="*/ 561975 w 573881"/>
              <a:gd name="connsiteY28" fmla="*/ 128588 h 664369"/>
              <a:gd name="connsiteX29" fmla="*/ 569119 w 573881"/>
              <a:gd name="connsiteY29" fmla="*/ 140494 h 664369"/>
              <a:gd name="connsiteX30" fmla="*/ 573881 w 573881"/>
              <a:gd name="connsiteY30" fmla="*/ 161925 h 664369"/>
              <a:gd name="connsiteX31" fmla="*/ 573881 w 573881"/>
              <a:gd name="connsiteY31" fmla="*/ 178594 h 664369"/>
              <a:gd name="connsiteX32" fmla="*/ 564356 w 573881"/>
              <a:gd name="connsiteY32" fmla="*/ 204788 h 664369"/>
              <a:gd name="connsiteX33" fmla="*/ 542925 w 573881"/>
              <a:gd name="connsiteY33" fmla="*/ 245269 h 664369"/>
              <a:gd name="connsiteX34" fmla="*/ 523875 w 573881"/>
              <a:gd name="connsiteY34" fmla="*/ 276225 h 664369"/>
              <a:gd name="connsiteX35" fmla="*/ 509588 w 573881"/>
              <a:gd name="connsiteY35" fmla="*/ 307182 h 664369"/>
              <a:gd name="connsiteX36" fmla="*/ 497681 w 573881"/>
              <a:gd name="connsiteY36" fmla="*/ 359569 h 664369"/>
              <a:gd name="connsiteX37" fmla="*/ 495300 w 573881"/>
              <a:gd name="connsiteY37" fmla="*/ 447675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73881" h="664369">
                <a:moveTo>
                  <a:pt x="495300" y="447675"/>
                </a:moveTo>
                <a:lnTo>
                  <a:pt x="509588" y="621507"/>
                </a:lnTo>
                <a:lnTo>
                  <a:pt x="207169" y="664369"/>
                </a:lnTo>
                <a:lnTo>
                  <a:pt x="214313" y="545307"/>
                </a:lnTo>
                <a:lnTo>
                  <a:pt x="221456" y="461963"/>
                </a:lnTo>
                <a:lnTo>
                  <a:pt x="221456" y="395288"/>
                </a:lnTo>
                <a:lnTo>
                  <a:pt x="214313" y="340519"/>
                </a:lnTo>
                <a:lnTo>
                  <a:pt x="204788" y="290513"/>
                </a:lnTo>
                <a:lnTo>
                  <a:pt x="190500" y="245269"/>
                </a:lnTo>
                <a:lnTo>
                  <a:pt x="169069" y="202407"/>
                </a:lnTo>
                <a:lnTo>
                  <a:pt x="142875" y="173832"/>
                </a:lnTo>
                <a:lnTo>
                  <a:pt x="116681" y="150019"/>
                </a:lnTo>
                <a:lnTo>
                  <a:pt x="90488" y="130969"/>
                </a:lnTo>
                <a:lnTo>
                  <a:pt x="59531" y="109538"/>
                </a:lnTo>
                <a:lnTo>
                  <a:pt x="30956" y="88107"/>
                </a:lnTo>
                <a:lnTo>
                  <a:pt x="7144" y="61913"/>
                </a:lnTo>
                <a:lnTo>
                  <a:pt x="0" y="42863"/>
                </a:lnTo>
                <a:lnTo>
                  <a:pt x="0" y="30957"/>
                </a:lnTo>
                <a:lnTo>
                  <a:pt x="7144" y="16669"/>
                </a:lnTo>
                <a:lnTo>
                  <a:pt x="19050" y="7144"/>
                </a:lnTo>
                <a:lnTo>
                  <a:pt x="54769" y="0"/>
                </a:lnTo>
                <a:lnTo>
                  <a:pt x="97631" y="2382"/>
                </a:lnTo>
                <a:lnTo>
                  <a:pt x="180975" y="11907"/>
                </a:lnTo>
                <a:lnTo>
                  <a:pt x="295275" y="30957"/>
                </a:lnTo>
                <a:lnTo>
                  <a:pt x="383381" y="52388"/>
                </a:lnTo>
                <a:lnTo>
                  <a:pt x="464344" y="80963"/>
                </a:lnTo>
                <a:lnTo>
                  <a:pt x="521494" y="100013"/>
                </a:lnTo>
                <a:lnTo>
                  <a:pt x="547688" y="114300"/>
                </a:lnTo>
                <a:lnTo>
                  <a:pt x="561975" y="128588"/>
                </a:lnTo>
                <a:lnTo>
                  <a:pt x="569119" y="140494"/>
                </a:lnTo>
                <a:lnTo>
                  <a:pt x="573881" y="161925"/>
                </a:lnTo>
                <a:lnTo>
                  <a:pt x="573881" y="178594"/>
                </a:lnTo>
                <a:lnTo>
                  <a:pt x="564356" y="204788"/>
                </a:lnTo>
                <a:lnTo>
                  <a:pt x="542925" y="245269"/>
                </a:lnTo>
                <a:lnTo>
                  <a:pt x="523875" y="276225"/>
                </a:lnTo>
                <a:lnTo>
                  <a:pt x="509588" y="307182"/>
                </a:lnTo>
                <a:lnTo>
                  <a:pt x="497681" y="359569"/>
                </a:lnTo>
                <a:cubicBezTo>
                  <a:pt x="496887" y="388144"/>
                  <a:pt x="496094" y="416719"/>
                  <a:pt x="495300" y="4476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C071CD0-F34E-49E0-9244-4B80703B94E0}"/>
              </a:ext>
            </a:extLst>
          </p:cNvPr>
          <p:cNvSpPr/>
          <p:nvPr/>
        </p:nvSpPr>
        <p:spPr>
          <a:xfrm>
            <a:off x="2932113" y="1905000"/>
            <a:ext cx="431800" cy="1209675"/>
          </a:xfrm>
          <a:custGeom>
            <a:avLst/>
            <a:gdLst>
              <a:gd name="connsiteX0" fmla="*/ 0 w 433387"/>
              <a:gd name="connsiteY0" fmla="*/ 900113 h 1209675"/>
              <a:gd name="connsiteX1" fmla="*/ 0 w 433387"/>
              <a:gd name="connsiteY1" fmla="*/ 816769 h 1209675"/>
              <a:gd name="connsiteX2" fmla="*/ 0 w 433387"/>
              <a:gd name="connsiteY2" fmla="*/ 781050 h 1209675"/>
              <a:gd name="connsiteX3" fmla="*/ 4762 w 433387"/>
              <a:gd name="connsiteY3" fmla="*/ 745331 h 1209675"/>
              <a:gd name="connsiteX4" fmla="*/ 26194 w 433387"/>
              <a:gd name="connsiteY4" fmla="*/ 709613 h 1209675"/>
              <a:gd name="connsiteX5" fmla="*/ 59531 w 433387"/>
              <a:gd name="connsiteY5" fmla="*/ 659606 h 1209675"/>
              <a:gd name="connsiteX6" fmla="*/ 107156 w 433387"/>
              <a:gd name="connsiteY6" fmla="*/ 585788 h 1209675"/>
              <a:gd name="connsiteX7" fmla="*/ 154781 w 433387"/>
              <a:gd name="connsiteY7" fmla="*/ 500063 h 1209675"/>
              <a:gd name="connsiteX8" fmla="*/ 185737 w 433387"/>
              <a:gd name="connsiteY8" fmla="*/ 431006 h 1209675"/>
              <a:gd name="connsiteX9" fmla="*/ 219075 w 433387"/>
              <a:gd name="connsiteY9" fmla="*/ 345281 h 1209675"/>
              <a:gd name="connsiteX10" fmla="*/ 238125 w 433387"/>
              <a:gd name="connsiteY10" fmla="*/ 292894 h 1209675"/>
              <a:gd name="connsiteX11" fmla="*/ 252412 w 433387"/>
              <a:gd name="connsiteY11" fmla="*/ 221456 h 1209675"/>
              <a:gd name="connsiteX12" fmla="*/ 257175 w 433387"/>
              <a:gd name="connsiteY12" fmla="*/ 154781 h 1209675"/>
              <a:gd name="connsiteX13" fmla="*/ 252412 w 433387"/>
              <a:gd name="connsiteY13" fmla="*/ 92869 h 1209675"/>
              <a:gd name="connsiteX14" fmla="*/ 245269 w 433387"/>
              <a:gd name="connsiteY14" fmla="*/ 50006 h 1209675"/>
              <a:gd name="connsiteX15" fmla="*/ 245269 w 433387"/>
              <a:gd name="connsiteY15" fmla="*/ 26194 h 1209675"/>
              <a:gd name="connsiteX16" fmla="*/ 252412 w 433387"/>
              <a:gd name="connsiteY16" fmla="*/ 4763 h 1209675"/>
              <a:gd name="connsiteX17" fmla="*/ 269081 w 433387"/>
              <a:gd name="connsiteY17" fmla="*/ 0 h 1209675"/>
              <a:gd name="connsiteX18" fmla="*/ 290512 w 433387"/>
              <a:gd name="connsiteY18" fmla="*/ 7144 h 1209675"/>
              <a:gd name="connsiteX19" fmla="*/ 314325 w 433387"/>
              <a:gd name="connsiteY19" fmla="*/ 21431 h 1209675"/>
              <a:gd name="connsiteX20" fmla="*/ 335756 w 433387"/>
              <a:gd name="connsiteY20" fmla="*/ 42863 h 1209675"/>
              <a:gd name="connsiteX21" fmla="*/ 357187 w 433387"/>
              <a:gd name="connsiteY21" fmla="*/ 71438 h 1209675"/>
              <a:gd name="connsiteX22" fmla="*/ 378619 w 433387"/>
              <a:gd name="connsiteY22" fmla="*/ 100013 h 1209675"/>
              <a:gd name="connsiteX23" fmla="*/ 407194 w 433387"/>
              <a:gd name="connsiteY23" fmla="*/ 154781 h 1209675"/>
              <a:gd name="connsiteX24" fmla="*/ 419100 w 433387"/>
              <a:gd name="connsiteY24" fmla="*/ 188119 h 1209675"/>
              <a:gd name="connsiteX25" fmla="*/ 426244 w 433387"/>
              <a:gd name="connsiteY25" fmla="*/ 223838 h 1209675"/>
              <a:gd name="connsiteX26" fmla="*/ 431006 w 433387"/>
              <a:gd name="connsiteY26" fmla="*/ 252413 h 1209675"/>
              <a:gd name="connsiteX27" fmla="*/ 433387 w 433387"/>
              <a:gd name="connsiteY27" fmla="*/ 359569 h 1209675"/>
              <a:gd name="connsiteX28" fmla="*/ 411956 w 433387"/>
              <a:gd name="connsiteY28" fmla="*/ 502444 h 1209675"/>
              <a:gd name="connsiteX29" fmla="*/ 383381 w 433387"/>
              <a:gd name="connsiteY29" fmla="*/ 657225 h 1209675"/>
              <a:gd name="connsiteX30" fmla="*/ 347662 w 433387"/>
              <a:gd name="connsiteY30" fmla="*/ 802481 h 1209675"/>
              <a:gd name="connsiteX31" fmla="*/ 304800 w 433387"/>
              <a:gd name="connsiteY31" fmla="*/ 940594 h 1209675"/>
              <a:gd name="connsiteX32" fmla="*/ 257175 w 433387"/>
              <a:gd name="connsiteY32" fmla="*/ 1066800 h 1209675"/>
              <a:gd name="connsiteX33" fmla="*/ 221456 w 433387"/>
              <a:gd name="connsiteY33" fmla="*/ 1143000 h 1209675"/>
              <a:gd name="connsiteX34" fmla="*/ 180975 w 433387"/>
              <a:gd name="connsiteY34" fmla="*/ 1193006 h 1209675"/>
              <a:gd name="connsiteX35" fmla="*/ 159544 w 433387"/>
              <a:gd name="connsiteY35" fmla="*/ 1207294 h 1209675"/>
              <a:gd name="connsiteX36" fmla="*/ 145256 w 433387"/>
              <a:gd name="connsiteY36" fmla="*/ 1209675 h 1209675"/>
              <a:gd name="connsiteX37" fmla="*/ 130969 w 433387"/>
              <a:gd name="connsiteY37" fmla="*/ 1209675 h 1209675"/>
              <a:gd name="connsiteX38" fmla="*/ 114300 w 433387"/>
              <a:gd name="connsiteY38" fmla="*/ 1200150 h 1209675"/>
              <a:gd name="connsiteX39" fmla="*/ 88106 w 433387"/>
              <a:gd name="connsiteY39" fmla="*/ 1176338 h 1209675"/>
              <a:gd name="connsiteX40" fmla="*/ 66675 w 433387"/>
              <a:gd name="connsiteY40" fmla="*/ 1145381 h 1209675"/>
              <a:gd name="connsiteX41" fmla="*/ 42862 w 433387"/>
              <a:gd name="connsiteY41" fmla="*/ 1092994 h 1209675"/>
              <a:gd name="connsiteX42" fmla="*/ 21431 w 433387"/>
              <a:gd name="connsiteY42" fmla="*/ 1031081 h 1209675"/>
              <a:gd name="connsiteX43" fmla="*/ 7144 w 433387"/>
              <a:gd name="connsiteY43" fmla="*/ 969169 h 1209675"/>
              <a:gd name="connsiteX44" fmla="*/ 0 w 433387"/>
              <a:gd name="connsiteY44" fmla="*/ 900113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33387" h="1209675">
                <a:moveTo>
                  <a:pt x="0" y="900113"/>
                </a:moveTo>
                <a:lnTo>
                  <a:pt x="0" y="816769"/>
                </a:lnTo>
                <a:lnTo>
                  <a:pt x="0" y="781050"/>
                </a:lnTo>
                <a:lnTo>
                  <a:pt x="4762" y="745331"/>
                </a:lnTo>
                <a:lnTo>
                  <a:pt x="26194" y="709613"/>
                </a:lnTo>
                <a:lnTo>
                  <a:pt x="59531" y="659606"/>
                </a:lnTo>
                <a:lnTo>
                  <a:pt x="107156" y="585788"/>
                </a:lnTo>
                <a:lnTo>
                  <a:pt x="154781" y="500063"/>
                </a:lnTo>
                <a:lnTo>
                  <a:pt x="185737" y="431006"/>
                </a:lnTo>
                <a:lnTo>
                  <a:pt x="219075" y="345281"/>
                </a:lnTo>
                <a:lnTo>
                  <a:pt x="238125" y="292894"/>
                </a:lnTo>
                <a:lnTo>
                  <a:pt x="252412" y="221456"/>
                </a:lnTo>
                <a:lnTo>
                  <a:pt x="257175" y="154781"/>
                </a:lnTo>
                <a:lnTo>
                  <a:pt x="252412" y="92869"/>
                </a:lnTo>
                <a:lnTo>
                  <a:pt x="245269" y="50006"/>
                </a:lnTo>
                <a:lnTo>
                  <a:pt x="245269" y="26194"/>
                </a:lnTo>
                <a:lnTo>
                  <a:pt x="252412" y="4763"/>
                </a:lnTo>
                <a:lnTo>
                  <a:pt x="269081" y="0"/>
                </a:lnTo>
                <a:lnTo>
                  <a:pt x="290512" y="7144"/>
                </a:lnTo>
                <a:lnTo>
                  <a:pt x="314325" y="21431"/>
                </a:lnTo>
                <a:lnTo>
                  <a:pt x="335756" y="42863"/>
                </a:lnTo>
                <a:lnTo>
                  <a:pt x="357187" y="71438"/>
                </a:lnTo>
                <a:lnTo>
                  <a:pt x="378619" y="100013"/>
                </a:lnTo>
                <a:lnTo>
                  <a:pt x="407194" y="154781"/>
                </a:lnTo>
                <a:lnTo>
                  <a:pt x="419100" y="188119"/>
                </a:lnTo>
                <a:lnTo>
                  <a:pt x="426244" y="223838"/>
                </a:lnTo>
                <a:lnTo>
                  <a:pt x="431006" y="252413"/>
                </a:lnTo>
                <a:cubicBezTo>
                  <a:pt x="431800" y="288132"/>
                  <a:pt x="432593" y="323850"/>
                  <a:pt x="433387" y="359569"/>
                </a:cubicBezTo>
                <a:lnTo>
                  <a:pt x="411956" y="502444"/>
                </a:lnTo>
                <a:lnTo>
                  <a:pt x="383381" y="657225"/>
                </a:lnTo>
                <a:lnTo>
                  <a:pt x="347662" y="802481"/>
                </a:lnTo>
                <a:lnTo>
                  <a:pt x="304800" y="940594"/>
                </a:lnTo>
                <a:lnTo>
                  <a:pt x="257175" y="1066800"/>
                </a:lnTo>
                <a:lnTo>
                  <a:pt x="221456" y="1143000"/>
                </a:lnTo>
                <a:lnTo>
                  <a:pt x="180975" y="1193006"/>
                </a:lnTo>
                <a:lnTo>
                  <a:pt x="159544" y="1207294"/>
                </a:lnTo>
                <a:lnTo>
                  <a:pt x="145256" y="1209675"/>
                </a:lnTo>
                <a:lnTo>
                  <a:pt x="130969" y="1209675"/>
                </a:lnTo>
                <a:lnTo>
                  <a:pt x="114300" y="1200150"/>
                </a:lnTo>
                <a:lnTo>
                  <a:pt x="88106" y="1176338"/>
                </a:lnTo>
                <a:lnTo>
                  <a:pt x="66675" y="1145381"/>
                </a:lnTo>
                <a:lnTo>
                  <a:pt x="42862" y="1092994"/>
                </a:lnTo>
                <a:lnTo>
                  <a:pt x="21431" y="1031081"/>
                </a:lnTo>
                <a:lnTo>
                  <a:pt x="7144" y="969169"/>
                </a:lnTo>
                <a:lnTo>
                  <a:pt x="0" y="900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35E58A8-C8B3-486E-B389-4A6E61E743C0}"/>
              </a:ext>
            </a:extLst>
          </p:cNvPr>
          <p:cNvSpPr/>
          <p:nvPr/>
        </p:nvSpPr>
        <p:spPr>
          <a:xfrm>
            <a:off x="3371850" y="3995738"/>
            <a:ext cx="557213" cy="788987"/>
          </a:xfrm>
          <a:custGeom>
            <a:avLst/>
            <a:gdLst>
              <a:gd name="connsiteX0" fmla="*/ 230764 w 556717"/>
              <a:gd name="connsiteY0" fmla="*/ 444220 h 790365"/>
              <a:gd name="connsiteX1" fmla="*/ 155766 w 556717"/>
              <a:gd name="connsiteY1" fmla="*/ 285570 h 790365"/>
              <a:gd name="connsiteX2" fmla="*/ 103844 w 556717"/>
              <a:gd name="connsiteY2" fmla="*/ 187496 h 790365"/>
              <a:gd name="connsiteX3" fmla="*/ 34615 w 556717"/>
              <a:gd name="connsiteY3" fmla="*/ 83652 h 790365"/>
              <a:gd name="connsiteX4" fmla="*/ 11538 w 556717"/>
              <a:gd name="connsiteY4" fmla="*/ 54807 h 790365"/>
              <a:gd name="connsiteX5" fmla="*/ 0 w 556717"/>
              <a:gd name="connsiteY5" fmla="*/ 31730 h 790365"/>
              <a:gd name="connsiteX6" fmla="*/ 0 w 556717"/>
              <a:gd name="connsiteY6" fmla="*/ 17308 h 790365"/>
              <a:gd name="connsiteX7" fmla="*/ 11538 w 556717"/>
              <a:gd name="connsiteY7" fmla="*/ 2885 h 790365"/>
              <a:gd name="connsiteX8" fmla="*/ 31730 w 556717"/>
              <a:gd name="connsiteY8" fmla="*/ 0 h 790365"/>
              <a:gd name="connsiteX9" fmla="*/ 72114 w 556717"/>
              <a:gd name="connsiteY9" fmla="*/ 5770 h 790365"/>
              <a:gd name="connsiteX10" fmla="*/ 178842 w 556717"/>
              <a:gd name="connsiteY10" fmla="*/ 28846 h 790365"/>
              <a:gd name="connsiteX11" fmla="*/ 279801 w 556717"/>
              <a:gd name="connsiteY11" fmla="*/ 40384 h 790365"/>
              <a:gd name="connsiteX12" fmla="*/ 320185 w 556717"/>
              <a:gd name="connsiteY12" fmla="*/ 40384 h 790365"/>
              <a:gd name="connsiteX13" fmla="*/ 380760 w 556717"/>
              <a:gd name="connsiteY13" fmla="*/ 193265 h 790365"/>
              <a:gd name="connsiteX14" fmla="*/ 467296 w 556717"/>
              <a:gd name="connsiteY14" fmla="*/ 374991 h 790365"/>
              <a:gd name="connsiteX15" fmla="*/ 536525 w 556717"/>
              <a:gd name="connsiteY15" fmla="*/ 527872 h 790365"/>
              <a:gd name="connsiteX16" fmla="*/ 556717 w 556717"/>
              <a:gd name="connsiteY16" fmla="*/ 654792 h 790365"/>
              <a:gd name="connsiteX17" fmla="*/ 533641 w 556717"/>
              <a:gd name="connsiteY17" fmla="*/ 715367 h 790365"/>
              <a:gd name="connsiteX18" fmla="*/ 516333 w 556717"/>
              <a:gd name="connsiteY18" fmla="*/ 749982 h 790365"/>
              <a:gd name="connsiteX19" fmla="*/ 496142 w 556717"/>
              <a:gd name="connsiteY19" fmla="*/ 778827 h 790365"/>
              <a:gd name="connsiteX20" fmla="*/ 478834 w 556717"/>
              <a:gd name="connsiteY20" fmla="*/ 790365 h 790365"/>
              <a:gd name="connsiteX21" fmla="*/ 461527 w 556717"/>
              <a:gd name="connsiteY21" fmla="*/ 790365 h 790365"/>
              <a:gd name="connsiteX22" fmla="*/ 432682 w 556717"/>
              <a:gd name="connsiteY22" fmla="*/ 787481 h 790365"/>
              <a:gd name="connsiteX23" fmla="*/ 409605 w 556717"/>
              <a:gd name="connsiteY23" fmla="*/ 781712 h 790365"/>
              <a:gd name="connsiteX24" fmla="*/ 363453 w 556717"/>
              <a:gd name="connsiteY24" fmla="*/ 752866 h 790365"/>
              <a:gd name="connsiteX25" fmla="*/ 331723 w 556717"/>
              <a:gd name="connsiteY25" fmla="*/ 724021 h 790365"/>
              <a:gd name="connsiteX26" fmla="*/ 317300 w 556717"/>
              <a:gd name="connsiteY26" fmla="*/ 698060 h 790365"/>
              <a:gd name="connsiteX27" fmla="*/ 291339 w 556717"/>
              <a:gd name="connsiteY27" fmla="*/ 614408 h 790365"/>
              <a:gd name="connsiteX28" fmla="*/ 230764 w 556717"/>
              <a:gd name="connsiteY28" fmla="*/ 444220 h 790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56717" h="790365">
                <a:moveTo>
                  <a:pt x="230764" y="444220"/>
                </a:moveTo>
                <a:lnTo>
                  <a:pt x="155766" y="285570"/>
                </a:lnTo>
                <a:lnTo>
                  <a:pt x="103844" y="187496"/>
                </a:lnTo>
                <a:lnTo>
                  <a:pt x="34615" y="83652"/>
                </a:lnTo>
                <a:lnTo>
                  <a:pt x="11538" y="54807"/>
                </a:lnTo>
                <a:lnTo>
                  <a:pt x="0" y="31730"/>
                </a:lnTo>
                <a:lnTo>
                  <a:pt x="0" y="17308"/>
                </a:lnTo>
                <a:lnTo>
                  <a:pt x="11538" y="2885"/>
                </a:lnTo>
                <a:lnTo>
                  <a:pt x="31730" y="0"/>
                </a:lnTo>
                <a:lnTo>
                  <a:pt x="72114" y="5770"/>
                </a:lnTo>
                <a:lnTo>
                  <a:pt x="178842" y="28846"/>
                </a:lnTo>
                <a:lnTo>
                  <a:pt x="279801" y="40384"/>
                </a:lnTo>
                <a:lnTo>
                  <a:pt x="320185" y="40384"/>
                </a:lnTo>
                <a:lnTo>
                  <a:pt x="380760" y="193265"/>
                </a:lnTo>
                <a:lnTo>
                  <a:pt x="467296" y="374991"/>
                </a:lnTo>
                <a:lnTo>
                  <a:pt x="536525" y="527872"/>
                </a:lnTo>
                <a:lnTo>
                  <a:pt x="556717" y="654792"/>
                </a:lnTo>
                <a:lnTo>
                  <a:pt x="533641" y="715367"/>
                </a:lnTo>
                <a:lnTo>
                  <a:pt x="516333" y="749982"/>
                </a:lnTo>
                <a:lnTo>
                  <a:pt x="496142" y="778827"/>
                </a:lnTo>
                <a:lnTo>
                  <a:pt x="478834" y="790365"/>
                </a:lnTo>
                <a:lnTo>
                  <a:pt x="461527" y="790365"/>
                </a:lnTo>
                <a:lnTo>
                  <a:pt x="432682" y="787481"/>
                </a:lnTo>
                <a:lnTo>
                  <a:pt x="409605" y="781712"/>
                </a:lnTo>
                <a:lnTo>
                  <a:pt x="363453" y="752866"/>
                </a:lnTo>
                <a:lnTo>
                  <a:pt x="331723" y="724021"/>
                </a:lnTo>
                <a:lnTo>
                  <a:pt x="317300" y="698060"/>
                </a:lnTo>
                <a:lnTo>
                  <a:pt x="291339" y="614408"/>
                </a:lnTo>
                <a:lnTo>
                  <a:pt x="230764" y="4442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CB9C9A6-8612-4923-A327-FE6D197D7830}"/>
              </a:ext>
            </a:extLst>
          </p:cNvPr>
          <p:cNvSpPr/>
          <p:nvPr/>
        </p:nvSpPr>
        <p:spPr>
          <a:xfrm>
            <a:off x="3019425" y="4833938"/>
            <a:ext cx="503238" cy="1120775"/>
          </a:xfrm>
          <a:custGeom>
            <a:avLst/>
            <a:gdLst>
              <a:gd name="connsiteX0" fmla="*/ 2381 w 502444"/>
              <a:gd name="connsiteY0" fmla="*/ 952500 h 1121568"/>
              <a:gd name="connsiteX1" fmla="*/ 0 w 502444"/>
              <a:gd name="connsiteY1" fmla="*/ 862012 h 1121568"/>
              <a:gd name="connsiteX2" fmla="*/ 4763 w 502444"/>
              <a:gd name="connsiteY2" fmla="*/ 790575 h 1121568"/>
              <a:gd name="connsiteX3" fmla="*/ 11906 w 502444"/>
              <a:gd name="connsiteY3" fmla="*/ 745331 h 1121568"/>
              <a:gd name="connsiteX4" fmla="*/ 21431 w 502444"/>
              <a:gd name="connsiteY4" fmla="*/ 723900 h 1121568"/>
              <a:gd name="connsiteX5" fmla="*/ 52388 w 502444"/>
              <a:gd name="connsiteY5" fmla="*/ 692943 h 1121568"/>
              <a:gd name="connsiteX6" fmla="*/ 104775 w 502444"/>
              <a:gd name="connsiteY6" fmla="*/ 628650 h 1121568"/>
              <a:gd name="connsiteX7" fmla="*/ 176213 w 502444"/>
              <a:gd name="connsiteY7" fmla="*/ 538162 h 1121568"/>
              <a:gd name="connsiteX8" fmla="*/ 230981 w 502444"/>
              <a:gd name="connsiteY8" fmla="*/ 464343 h 1121568"/>
              <a:gd name="connsiteX9" fmla="*/ 278606 w 502444"/>
              <a:gd name="connsiteY9" fmla="*/ 388143 h 1121568"/>
              <a:gd name="connsiteX10" fmla="*/ 316706 w 502444"/>
              <a:gd name="connsiteY10" fmla="*/ 314325 h 1121568"/>
              <a:gd name="connsiteX11" fmla="*/ 369094 w 502444"/>
              <a:gd name="connsiteY11" fmla="*/ 197643 h 1121568"/>
              <a:gd name="connsiteX12" fmla="*/ 395288 w 502444"/>
              <a:gd name="connsiteY12" fmla="*/ 111918 h 1121568"/>
              <a:gd name="connsiteX13" fmla="*/ 404813 w 502444"/>
              <a:gd name="connsiteY13" fmla="*/ 69056 h 1121568"/>
              <a:gd name="connsiteX14" fmla="*/ 419100 w 502444"/>
              <a:gd name="connsiteY14" fmla="*/ 33337 h 1121568"/>
              <a:gd name="connsiteX15" fmla="*/ 433388 w 502444"/>
              <a:gd name="connsiteY15" fmla="*/ 9525 h 1121568"/>
              <a:gd name="connsiteX16" fmla="*/ 442913 w 502444"/>
              <a:gd name="connsiteY16" fmla="*/ 2381 h 1121568"/>
              <a:gd name="connsiteX17" fmla="*/ 459581 w 502444"/>
              <a:gd name="connsiteY17" fmla="*/ 0 h 1121568"/>
              <a:gd name="connsiteX18" fmla="*/ 478631 w 502444"/>
              <a:gd name="connsiteY18" fmla="*/ 11906 h 1121568"/>
              <a:gd name="connsiteX19" fmla="*/ 495300 w 502444"/>
              <a:gd name="connsiteY19" fmla="*/ 42862 h 1121568"/>
              <a:gd name="connsiteX20" fmla="*/ 502444 w 502444"/>
              <a:gd name="connsiteY20" fmla="*/ 90487 h 1121568"/>
              <a:gd name="connsiteX21" fmla="*/ 495300 w 502444"/>
              <a:gd name="connsiteY21" fmla="*/ 228600 h 1121568"/>
              <a:gd name="connsiteX22" fmla="*/ 488156 w 502444"/>
              <a:gd name="connsiteY22" fmla="*/ 338137 h 1121568"/>
              <a:gd name="connsiteX23" fmla="*/ 473869 w 502444"/>
              <a:gd name="connsiteY23" fmla="*/ 459581 h 1121568"/>
              <a:gd name="connsiteX24" fmla="*/ 459581 w 502444"/>
              <a:gd name="connsiteY24" fmla="*/ 542925 h 1121568"/>
              <a:gd name="connsiteX25" fmla="*/ 435769 w 502444"/>
              <a:gd name="connsiteY25" fmla="*/ 645318 h 1121568"/>
              <a:gd name="connsiteX26" fmla="*/ 395288 w 502444"/>
              <a:gd name="connsiteY26" fmla="*/ 769143 h 1121568"/>
              <a:gd name="connsiteX27" fmla="*/ 354806 w 502444"/>
              <a:gd name="connsiteY27" fmla="*/ 864393 h 1121568"/>
              <a:gd name="connsiteX28" fmla="*/ 307181 w 502444"/>
              <a:gd name="connsiteY28" fmla="*/ 945356 h 1121568"/>
              <a:gd name="connsiteX29" fmla="*/ 247650 w 502444"/>
              <a:gd name="connsiteY29" fmla="*/ 1021556 h 1121568"/>
              <a:gd name="connsiteX30" fmla="*/ 169069 w 502444"/>
              <a:gd name="connsiteY30" fmla="*/ 1090612 h 1121568"/>
              <a:gd name="connsiteX31" fmla="*/ 130969 w 502444"/>
              <a:gd name="connsiteY31" fmla="*/ 1112043 h 1121568"/>
              <a:gd name="connsiteX32" fmla="*/ 92869 w 502444"/>
              <a:gd name="connsiteY32" fmla="*/ 1121568 h 1121568"/>
              <a:gd name="connsiteX33" fmla="*/ 59531 w 502444"/>
              <a:gd name="connsiteY33" fmla="*/ 1121568 h 1121568"/>
              <a:gd name="connsiteX34" fmla="*/ 40481 w 502444"/>
              <a:gd name="connsiteY34" fmla="*/ 1109662 h 1121568"/>
              <a:gd name="connsiteX35" fmla="*/ 21431 w 502444"/>
              <a:gd name="connsiteY35" fmla="*/ 1088231 h 1121568"/>
              <a:gd name="connsiteX36" fmla="*/ 9525 w 502444"/>
              <a:gd name="connsiteY36" fmla="*/ 1059656 h 1121568"/>
              <a:gd name="connsiteX37" fmla="*/ 2381 w 502444"/>
              <a:gd name="connsiteY37" fmla="*/ 952500 h 112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2444" h="1121568">
                <a:moveTo>
                  <a:pt x="2381" y="952500"/>
                </a:moveTo>
                <a:cubicBezTo>
                  <a:pt x="1587" y="922337"/>
                  <a:pt x="794" y="892175"/>
                  <a:pt x="0" y="862012"/>
                </a:cubicBezTo>
                <a:lnTo>
                  <a:pt x="4763" y="790575"/>
                </a:lnTo>
                <a:lnTo>
                  <a:pt x="11906" y="745331"/>
                </a:lnTo>
                <a:lnTo>
                  <a:pt x="21431" y="723900"/>
                </a:lnTo>
                <a:lnTo>
                  <a:pt x="52388" y="692943"/>
                </a:lnTo>
                <a:lnTo>
                  <a:pt x="104775" y="628650"/>
                </a:lnTo>
                <a:lnTo>
                  <a:pt x="176213" y="538162"/>
                </a:lnTo>
                <a:lnTo>
                  <a:pt x="230981" y="464343"/>
                </a:lnTo>
                <a:lnTo>
                  <a:pt x="278606" y="388143"/>
                </a:lnTo>
                <a:lnTo>
                  <a:pt x="316706" y="314325"/>
                </a:lnTo>
                <a:lnTo>
                  <a:pt x="369094" y="197643"/>
                </a:lnTo>
                <a:lnTo>
                  <a:pt x="395288" y="111918"/>
                </a:lnTo>
                <a:lnTo>
                  <a:pt x="404813" y="69056"/>
                </a:lnTo>
                <a:lnTo>
                  <a:pt x="419100" y="33337"/>
                </a:lnTo>
                <a:lnTo>
                  <a:pt x="433388" y="9525"/>
                </a:lnTo>
                <a:lnTo>
                  <a:pt x="442913" y="2381"/>
                </a:lnTo>
                <a:lnTo>
                  <a:pt x="459581" y="0"/>
                </a:lnTo>
                <a:lnTo>
                  <a:pt x="478631" y="11906"/>
                </a:lnTo>
                <a:lnTo>
                  <a:pt x="495300" y="42862"/>
                </a:lnTo>
                <a:lnTo>
                  <a:pt x="502444" y="90487"/>
                </a:lnTo>
                <a:lnTo>
                  <a:pt x="495300" y="228600"/>
                </a:lnTo>
                <a:lnTo>
                  <a:pt x="488156" y="338137"/>
                </a:lnTo>
                <a:lnTo>
                  <a:pt x="473869" y="459581"/>
                </a:lnTo>
                <a:lnTo>
                  <a:pt x="459581" y="542925"/>
                </a:lnTo>
                <a:lnTo>
                  <a:pt x="435769" y="645318"/>
                </a:lnTo>
                <a:lnTo>
                  <a:pt x="395288" y="769143"/>
                </a:lnTo>
                <a:lnTo>
                  <a:pt x="354806" y="864393"/>
                </a:lnTo>
                <a:lnTo>
                  <a:pt x="307181" y="945356"/>
                </a:lnTo>
                <a:lnTo>
                  <a:pt x="247650" y="1021556"/>
                </a:lnTo>
                <a:lnTo>
                  <a:pt x="169069" y="1090612"/>
                </a:lnTo>
                <a:lnTo>
                  <a:pt x="130969" y="1112043"/>
                </a:lnTo>
                <a:lnTo>
                  <a:pt x="92869" y="1121568"/>
                </a:lnTo>
                <a:lnTo>
                  <a:pt x="59531" y="1121568"/>
                </a:lnTo>
                <a:lnTo>
                  <a:pt x="40481" y="1109662"/>
                </a:lnTo>
                <a:lnTo>
                  <a:pt x="21431" y="1088231"/>
                </a:lnTo>
                <a:lnTo>
                  <a:pt x="9525" y="1059656"/>
                </a:lnTo>
                <a:lnTo>
                  <a:pt x="2381" y="9525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5A048BF-F834-426A-9DFE-DF1CB0E69AAA}"/>
              </a:ext>
            </a:extLst>
          </p:cNvPr>
          <p:cNvSpPr/>
          <p:nvPr/>
        </p:nvSpPr>
        <p:spPr>
          <a:xfrm>
            <a:off x="5932488" y="4738688"/>
            <a:ext cx="801687" cy="747712"/>
          </a:xfrm>
          <a:custGeom>
            <a:avLst/>
            <a:gdLst>
              <a:gd name="connsiteX0" fmla="*/ 431006 w 802481"/>
              <a:gd name="connsiteY0" fmla="*/ 495300 h 747712"/>
              <a:gd name="connsiteX1" fmla="*/ 290512 w 802481"/>
              <a:gd name="connsiteY1" fmla="*/ 328612 h 747712"/>
              <a:gd name="connsiteX2" fmla="*/ 147637 w 802481"/>
              <a:gd name="connsiteY2" fmla="*/ 178593 h 747712"/>
              <a:gd name="connsiteX3" fmla="*/ 33337 w 802481"/>
              <a:gd name="connsiteY3" fmla="*/ 71437 h 747712"/>
              <a:gd name="connsiteX4" fmla="*/ 11906 w 802481"/>
              <a:gd name="connsiteY4" fmla="*/ 50006 h 747712"/>
              <a:gd name="connsiteX5" fmla="*/ 0 w 802481"/>
              <a:gd name="connsiteY5" fmla="*/ 30956 h 747712"/>
              <a:gd name="connsiteX6" fmla="*/ 0 w 802481"/>
              <a:gd name="connsiteY6" fmla="*/ 14287 h 747712"/>
              <a:gd name="connsiteX7" fmla="*/ 7144 w 802481"/>
              <a:gd name="connsiteY7" fmla="*/ 4762 h 747712"/>
              <a:gd name="connsiteX8" fmla="*/ 28575 w 802481"/>
              <a:gd name="connsiteY8" fmla="*/ 0 h 747712"/>
              <a:gd name="connsiteX9" fmla="*/ 80962 w 802481"/>
              <a:gd name="connsiteY9" fmla="*/ 7143 h 747712"/>
              <a:gd name="connsiteX10" fmla="*/ 166687 w 802481"/>
              <a:gd name="connsiteY10" fmla="*/ 38100 h 747712"/>
              <a:gd name="connsiteX11" fmla="*/ 292894 w 802481"/>
              <a:gd name="connsiteY11" fmla="*/ 88106 h 747712"/>
              <a:gd name="connsiteX12" fmla="*/ 385762 w 802481"/>
              <a:gd name="connsiteY12" fmla="*/ 130968 h 747712"/>
              <a:gd name="connsiteX13" fmla="*/ 481012 w 802481"/>
              <a:gd name="connsiteY13" fmla="*/ 185737 h 747712"/>
              <a:gd name="connsiteX14" fmla="*/ 554831 w 802481"/>
              <a:gd name="connsiteY14" fmla="*/ 228600 h 747712"/>
              <a:gd name="connsiteX15" fmla="*/ 619125 w 802481"/>
              <a:gd name="connsiteY15" fmla="*/ 269081 h 747712"/>
              <a:gd name="connsiteX16" fmla="*/ 676275 w 802481"/>
              <a:gd name="connsiteY16" fmla="*/ 330993 h 747712"/>
              <a:gd name="connsiteX17" fmla="*/ 714375 w 802481"/>
              <a:gd name="connsiteY17" fmla="*/ 381000 h 747712"/>
              <a:gd name="connsiteX18" fmla="*/ 747712 w 802481"/>
              <a:gd name="connsiteY18" fmla="*/ 442912 h 747712"/>
              <a:gd name="connsiteX19" fmla="*/ 776287 w 802481"/>
              <a:gd name="connsiteY19" fmla="*/ 509587 h 747712"/>
              <a:gd name="connsiteX20" fmla="*/ 795337 w 802481"/>
              <a:gd name="connsiteY20" fmla="*/ 561975 h 747712"/>
              <a:gd name="connsiteX21" fmla="*/ 802481 w 802481"/>
              <a:gd name="connsiteY21" fmla="*/ 604837 h 747712"/>
              <a:gd name="connsiteX22" fmla="*/ 795337 w 802481"/>
              <a:gd name="connsiteY22" fmla="*/ 666750 h 747712"/>
              <a:gd name="connsiteX23" fmla="*/ 773906 w 802481"/>
              <a:gd name="connsiteY23" fmla="*/ 721518 h 747712"/>
              <a:gd name="connsiteX24" fmla="*/ 752475 w 802481"/>
              <a:gd name="connsiteY24" fmla="*/ 740568 h 747712"/>
              <a:gd name="connsiteX25" fmla="*/ 728662 w 802481"/>
              <a:gd name="connsiteY25" fmla="*/ 747712 h 747712"/>
              <a:gd name="connsiteX26" fmla="*/ 692944 w 802481"/>
              <a:gd name="connsiteY26" fmla="*/ 742950 h 747712"/>
              <a:gd name="connsiteX27" fmla="*/ 642937 w 802481"/>
              <a:gd name="connsiteY27" fmla="*/ 726281 h 747712"/>
              <a:gd name="connsiteX28" fmla="*/ 597694 w 802481"/>
              <a:gd name="connsiteY28" fmla="*/ 695325 h 747712"/>
              <a:gd name="connsiteX29" fmla="*/ 550069 w 802481"/>
              <a:gd name="connsiteY29" fmla="*/ 638175 h 747712"/>
              <a:gd name="connsiteX30" fmla="*/ 431006 w 802481"/>
              <a:gd name="connsiteY30" fmla="*/ 495300 h 747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02481" h="747712">
                <a:moveTo>
                  <a:pt x="431006" y="495300"/>
                </a:moveTo>
                <a:lnTo>
                  <a:pt x="290512" y="328612"/>
                </a:lnTo>
                <a:lnTo>
                  <a:pt x="147637" y="178593"/>
                </a:lnTo>
                <a:lnTo>
                  <a:pt x="33337" y="71437"/>
                </a:lnTo>
                <a:lnTo>
                  <a:pt x="11906" y="50006"/>
                </a:lnTo>
                <a:lnTo>
                  <a:pt x="0" y="30956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80962" y="7143"/>
                </a:lnTo>
                <a:lnTo>
                  <a:pt x="166687" y="38100"/>
                </a:lnTo>
                <a:lnTo>
                  <a:pt x="292894" y="88106"/>
                </a:lnTo>
                <a:lnTo>
                  <a:pt x="385762" y="130968"/>
                </a:lnTo>
                <a:lnTo>
                  <a:pt x="481012" y="185737"/>
                </a:lnTo>
                <a:lnTo>
                  <a:pt x="554831" y="228600"/>
                </a:lnTo>
                <a:lnTo>
                  <a:pt x="619125" y="269081"/>
                </a:lnTo>
                <a:lnTo>
                  <a:pt x="676275" y="330993"/>
                </a:lnTo>
                <a:lnTo>
                  <a:pt x="714375" y="381000"/>
                </a:lnTo>
                <a:lnTo>
                  <a:pt x="747712" y="442912"/>
                </a:lnTo>
                <a:lnTo>
                  <a:pt x="776287" y="509587"/>
                </a:lnTo>
                <a:lnTo>
                  <a:pt x="795337" y="561975"/>
                </a:lnTo>
                <a:lnTo>
                  <a:pt x="802481" y="604837"/>
                </a:lnTo>
                <a:lnTo>
                  <a:pt x="795337" y="666750"/>
                </a:lnTo>
                <a:lnTo>
                  <a:pt x="773906" y="721518"/>
                </a:lnTo>
                <a:lnTo>
                  <a:pt x="752475" y="740568"/>
                </a:lnTo>
                <a:lnTo>
                  <a:pt x="728662" y="747712"/>
                </a:lnTo>
                <a:lnTo>
                  <a:pt x="692944" y="742950"/>
                </a:lnTo>
                <a:lnTo>
                  <a:pt x="642937" y="726281"/>
                </a:lnTo>
                <a:lnTo>
                  <a:pt x="597694" y="695325"/>
                </a:lnTo>
                <a:lnTo>
                  <a:pt x="550069" y="638175"/>
                </a:lnTo>
                <a:lnTo>
                  <a:pt x="431006" y="4953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861BB35-9806-4012-8052-5CD8AE96E3CB}"/>
              </a:ext>
            </a:extLst>
          </p:cNvPr>
          <p:cNvSpPr/>
          <p:nvPr/>
        </p:nvSpPr>
        <p:spPr>
          <a:xfrm>
            <a:off x="3790950" y="4805363"/>
            <a:ext cx="2697163" cy="1217612"/>
          </a:xfrm>
          <a:custGeom>
            <a:avLst/>
            <a:gdLst>
              <a:gd name="connsiteX0" fmla="*/ 1437988 w 2698106"/>
              <a:gd name="connsiteY0" fmla="*/ 1177447 h 1217530"/>
              <a:gd name="connsiteX1" fmla="*/ 1272644 w 2698106"/>
              <a:gd name="connsiteY1" fmla="*/ 1142374 h 1217530"/>
              <a:gd name="connsiteX2" fmla="*/ 1132353 w 2698106"/>
              <a:gd name="connsiteY2" fmla="*/ 1104796 h 1217530"/>
              <a:gd name="connsiteX3" fmla="*/ 979535 w 2698106"/>
              <a:gd name="connsiteY3" fmla="*/ 1047176 h 1217530"/>
              <a:gd name="connsiteX4" fmla="*/ 839244 w 2698106"/>
              <a:gd name="connsiteY4" fmla="*/ 984546 h 1217530"/>
              <a:gd name="connsiteX5" fmla="*/ 721499 w 2698106"/>
              <a:gd name="connsiteY5" fmla="*/ 921916 h 1217530"/>
              <a:gd name="connsiteX6" fmla="*/ 623796 w 2698106"/>
              <a:gd name="connsiteY6" fmla="*/ 856780 h 1217530"/>
              <a:gd name="connsiteX7" fmla="*/ 508557 w 2698106"/>
              <a:gd name="connsiteY7" fmla="*/ 766593 h 1217530"/>
              <a:gd name="connsiteX8" fmla="*/ 415864 w 2698106"/>
              <a:gd name="connsiteY8" fmla="*/ 678911 h 1217530"/>
              <a:gd name="connsiteX9" fmla="*/ 350729 w 2698106"/>
              <a:gd name="connsiteY9" fmla="*/ 608765 h 1217530"/>
              <a:gd name="connsiteX10" fmla="*/ 283088 w 2698106"/>
              <a:gd name="connsiteY10" fmla="*/ 521083 h 1217530"/>
              <a:gd name="connsiteX11" fmla="*/ 207932 w 2698106"/>
              <a:gd name="connsiteY11" fmla="*/ 425885 h 1217530"/>
              <a:gd name="connsiteX12" fmla="*/ 160333 w 2698106"/>
              <a:gd name="connsiteY12" fmla="*/ 348224 h 1217530"/>
              <a:gd name="connsiteX13" fmla="*/ 100208 w 2698106"/>
              <a:gd name="connsiteY13" fmla="*/ 253026 h 1217530"/>
              <a:gd name="connsiteX14" fmla="*/ 40083 w 2698106"/>
              <a:gd name="connsiteY14" fmla="*/ 127766 h 1217530"/>
              <a:gd name="connsiteX15" fmla="*/ 17536 w 2698106"/>
              <a:gd name="connsiteY15" fmla="*/ 80167 h 1217530"/>
              <a:gd name="connsiteX16" fmla="*/ 5010 w 2698106"/>
              <a:gd name="connsiteY16" fmla="*/ 45094 h 1217530"/>
              <a:gd name="connsiteX17" fmla="*/ 0 w 2698106"/>
              <a:gd name="connsiteY17" fmla="*/ 20042 h 1217530"/>
              <a:gd name="connsiteX18" fmla="*/ 2505 w 2698106"/>
              <a:gd name="connsiteY18" fmla="*/ 2505 h 1217530"/>
              <a:gd name="connsiteX19" fmla="*/ 17536 w 2698106"/>
              <a:gd name="connsiteY19" fmla="*/ 0 h 1217530"/>
              <a:gd name="connsiteX20" fmla="*/ 37578 w 2698106"/>
              <a:gd name="connsiteY20" fmla="*/ 7516 h 1217530"/>
              <a:gd name="connsiteX21" fmla="*/ 60125 w 2698106"/>
              <a:gd name="connsiteY21" fmla="*/ 27557 h 1217530"/>
              <a:gd name="connsiteX22" fmla="*/ 105219 w 2698106"/>
              <a:gd name="connsiteY22" fmla="*/ 102714 h 1217530"/>
              <a:gd name="connsiteX23" fmla="*/ 160333 w 2698106"/>
              <a:gd name="connsiteY23" fmla="*/ 187891 h 1217530"/>
              <a:gd name="connsiteX24" fmla="*/ 217953 w 2698106"/>
              <a:gd name="connsiteY24" fmla="*/ 270562 h 1217530"/>
              <a:gd name="connsiteX25" fmla="*/ 275572 w 2698106"/>
              <a:gd name="connsiteY25" fmla="*/ 343213 h 1217530"/>
              <a:gd name="connsiteX26" fmla="*/ 323171 w 2698106"/>
              <a:gd name="connsiteY26" fmla="*/ 400833 h 1217530"/>
              <a:gd name="connsiteX27" fmla="*/ 373276 w 2698106"/>
              <a:gd name="connsiteY27" fmla="*/ 453442 h 1217530"/>
              <a:gd name="connsiteX28" fmla="*/ 428390 w 2698106"/>
              <a:gd name="connsiteY28" fmla="*/ 506052 h 1217530"/>
              <a:gd name="connsiteX29" fmla="*/ 501041 w 2698106"/>
              <a:gd name="connsiteY29" fmla="*/ 573692 h 1217530"/>
              <a:gd name="connsiteX30" fmla="*/ 563671 w 2698106"/>
              <a:gd name="connsiteY30" fmla="*/ 621291 h 1217530"/>
              <a:gd name="connsiteX31" fmla="*/ 618786 w 2698106"/>
              <a:gd name="connsiteY31" fmla="*/ 661374 h 1217530"/>
              <a:gd name="connsiteX32" fmla="*/ 686426 w 2698106"/>
              <a:gd name="connsiteY32" fmla="*/ 701458 h 1217530"/>
              <a:gd name="connsiteX33" fmla="*/ 741541 w 2698106"/>
              <a:gd name="connsiteY33" fmla="*/ 726510 h 1217530"/>
              <a:gd name="connsiteX34" fmla="*/ 811686 w 2698106"/>
              <a:gd name="connsiteY34" fmla="*/ 756572 h 1217530"/>
              <a:gd name="connsiteX35" fmla="*/ 909389 w 2698106"/>
              <a:gd name="connsiteY35" fmla="*/ 789140 h 1217530"/>
              <a:gd name="connsiteX36" fmla="*/ 997072 w 2698106"/>
              <a:gd name="connsiteY36" fmla="*/ 814192 h 1217530"/>
              <a:gd name="connsiteX37" fmla="*/ 1114816 w 2698106"/>
              <a:gd name="connsiteY37" fmla="*/ 844254 h 1217530"/>
              <a:gd name="connsiteX38" fmla="*/ 1272644 w 2698106"/>
              <a:gd name="connsiteY38" fmla="*/ 874317 h 1217530"/>
              <a:gd name="connsiteX39" fmla="*/ 1420451 w 2698106"/>
              <a:gd name="connsiteY39" fmla="*/ 896864 h 1217530"/>
              <a:gd name="connsiteX40" fmla="*/ 1578279 w 2698106"/>
              <a:gd name="connsiteY40" fmla="*/ 911895 h 1217530"/>
              <a:gd name="connsiteX41" fmla="*/ 1806253 w 2698106"/>
              <a:gd name="connsiteY41" fmla="*/ 926926 h 1217530"/>
              <a:gd name="connsiteX42" fmla="*/ 1976607 w 2698106"/>
              <a:gd name="connsiteY42" fmla="*/ 924421 h 1217530"/>
              <a:gd name="connsiteX43" fmla="*/ 2029216 w 2698106"/>
              <a:gd name="connsiteY43" fmla="*/ 916905 h 1217530"/>
              <a:gd name="connsiteX44" fmla="*/ 2099362 w 2698106"/>
              <a:gd name="connsiteY44" fmla="*/ 894358 h 1217530"/>
              <a:gd name="connsiteX45" fmla="*/ 2465122 w 2698106"/>
              <a:gd name="connsiteY45" fmla="*/ 826718 h 1217530"/>
              <a:gd name="connsiteX46" fmla="*/ 2522742 w 2698106"/>
              <a:gd name="connsiteY46" fmla="*/ 841749 h 1217530"/>
              <a:gd name="connsiteX47" fmla="*/ 2580362 w 2698106"/>
              <a:gd name="connsiteY47" fmla="*/ 864296 h 1217530"/>
              <a:gd name="connsiteX48" fmla="*/ 2625455 w 2698106"/>
              <a:gd name="connsiteY48" fmla="*/ 889348 h 1217530"/>
              <a:gd name="connsiteX49" fmla="*/ 2663033 w 2698106"/>
              <a:gd name="connsiteY49" fmla="*/ 919411 h 1217530"/>
              <a:gd name="connsiteX50" fmla="*/ 2685580 w 2698106"/>
              <a:gd name="connsiteY50" fmla="*/ 949473 h 1217530"/>
              <a:gd name="connsiteX51" fmla="*/ 2698106 w 2698106"/>
              <a:gd name="connsiteY51" fmla="*/ 977030 h 1217530"/>
              <a:gd name="connsiteX52" fmla="*/ 2695601 w 2698106"/>
              <a:gd name="connsiteY52" fmla="*/ 1014608 h 1217530"/>
              <a:gd name="connsiteX53" fmla="*/ 2680570 w 2698106"/>
              <a:gd name="connsiteY53" fmla="*/ 1052186 h 1217530"/>
              <a:gd name="connsiteX54" fmla="*/ 2650507 w 2698106"/>
              <a:gd name="connsiteY54" fmla="*/ 1082249 h 1217530"/>
              <a:gd name="connsiteX55" fmla="*/ 2562825 w 2698106"/>
              <a:gd name="connsiteY55" fmla="*/ 1117322 h 1217530"/>
              <a:gd name="connsiteX56" fmla="*/ 2460112 w 2698106"/>
              <a:gd name="connsiteY56" fmla="*/ 1144879 h 1217530"/>
              <a:gd name="connsiteX57" fmla="*/ 2284747 w 2698106"/>
              <a:gd name="connsiteY57" fmla="*/ 1177447 h 1217530"/>
              <a:gd name="connsiteX58" fmla="*/ 2076815 w 2698106"/>
              <a:gd name="connsiteY58" fmla="*/ 1207509 h 1217530"/>
              <a:gd name="connsiteX59" fmla="*/ 1966586 w 2698106"/>
              <a:gd name="connsiteY59" fmla="*/ 1217530 h 1217530"/>
              <a:gd name="connsiteX60" fmla="*/ 1793727 w 2698106"/>
              <a:gd name="connsiteY60" fmla="*/ 1215025 h 1217530"/>
              <a:gd name="connsiteX61" fmla="*/ 1670972 w 2698106"/>
              <a:gd name="connsiteY61" fmla="*/ 1205004 h 1217530"/>
              <a:gd name="connsiteX62" fmla="*/ 1437988 w 2698106"/>
              <a:gd name="connsiteY62" fmla="*/ 1177447 h 121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698106" h="1217530">
                <a:moveTo>
                  <a:pt x="1437988" y="1177447"/>
                </a:moveTo>
                <a:lnTo>
                  <a:pt x="1272644" y="1142374"/>
                </a:lnTo>
                <a:lnTo>
                  <a:pt x="1132353" y="1104796"/>
                </a:lnTo>
                <a:lnTo>
                  <a:pt x="979535" y="1047176"/>
                </a:lnTo>
                <a:lnTo>
                  <a:pt x="839244" y="984546"/>
                </a:lnTo>
                <a:lnTo>
                  <a:pt x="721499" y="921916"/>
                </a:lnTo>
                <a:lnTo>
                  <a:pt x="623796" y="856780"/>
                </a:lnTo>
                <a:lnTo>
                  <a:pt x="508557" y="766593"/>
                </a:lnTo>
                <a:lnTo>
                  <a:pt x="415864" y="678911"/>
                </a:lnTo>
                <a:lnTo>
                  <a:pt x="350729" y="608765"/>
                </a:lnTo>
                <a:lnTo>
                  <a:pt x="283088" y="521083"/>
                </a:lnTo>
                <a:lnTo>
                  <a:pt x="207932" y="425885"/>
                </a:lnTo>
                <a:lnTo>
                  <a:pt x="160333" y="348224"/>
                </a:lnTo>
                <a:lnTo>
                  <a:pt x="100208" y="253026"/>
                </a:lnTo>
                <a:lnTo>
                  <a:pt x="40083" y="127766"/>
                </a:lnTo>
                <a:lnTo>
                  <a:pt x="17536" y="80167"/>
                </a:lnTo>
                <a:lnTo>
                  <a:pt x="5010" y="45094"/>
                </a:lnTo>
                <a:lnTo>
                  <a:pt x="0" y="20042"/>
                </a:lnTo>
                <a:lnTo>
                  <a:pt x="2505" y="2505"/>
                </a:lnTo>
                <a:lnTo>
                  <a:pt x="17536" y="0"/>
                </a:lnTo>
                <a:lnTo>
                  <a:pt x="37578" y="7516"/>
                </a:lnTo>
                <a:lnTo>
                  <a:pt x="60125" y="27557"/>
                </a:lnTo>
                <a:lnTo>
                  <a:pt x="105219" y="102714"/>
                </a:lnTo>
                <a:lnTo>
                  <a:pt x="160333" y="187891"/>
                </a:lnTo>
                <a:lnTo>
                  <a:pt x="217953" y="270562"/>
                </a:lnTo>
                <a:lnTo>
                  <a:pt x="275572" y="343213"/>
                </a:lnTo>
                <a:lnTo>
                  <a:pt x="323171" y="400833"/>
                </a:lnTo>
                <a:lnTo>
                  <a:pt x="373276" y="453442"/>
                </a:lnTo>
                <a:lnTo>
                  <a:pt x="428390" y="506052"/>
                </a:lnTo>
                <a:lnTo>
                  <a:pt x="501041" y="573692"/>
                </a:lnTo>
                <a:lnTo>
                  <a:pt x="563671" y="621291"/>
                </a:lnTo>
                <a:lnTo>
                  <a:pt x="618786" y="661374"/>
                </a:lnTo>
                <a:lnTo>
                  <a:pt x="686426" y="701458"/>
                </a:lnTo>
                <a:lnTo>
                  <a:pt x="741541" y="726510"/>
                </a:lnTo>
                <a:lnTo>
                  <a:pt x="811686" y="756572"/>
                </a:lnTo>
                <a:lnTo>
                  <a:pt x="909389" y="789140"/>
                </a:lnTo>
                <a:lnTo>
                  <a:pt x="997072" y="814192"/>
                </a:lnTo>
                <a:lnTo>
                  <a:pt x="1114816" y="844254"/>
                </a:lnTo>
                <a:lnTo>
                  <a:pt x="1272644" y="874317"/>
                </a:lnTo>
                <a:lnTo>
                  <a:pt x="1420451" y="896864"/>
                </a:lnTo>
                <a:lnTo>
                  <a:pt x="1578279" y="911895"/>
                </a:lnTo>
                <a:lnTo>
                  <a:pt x="1806253" y="926926"/>
                </a:lnTo>
                <a:lnTo>
                  <a:pt x="1976607" y="924421"/>
                </a:lnTo>
                <a:lnTo>
                  <a:pt x="2029216" y="916905"/>
                </a:lnTo>
                <a:lnTo>
                  <a:pt x="2099362" y="894358"/>
                </a:lnTo>
                <a:lnTo>
                  <a:pt x="2465122" y="826718"/>
                </a:lnTo>
                <a:lnTo>
                  <a:pt x="2522742" y="841749"/>
                </a:lnTo>
                <a:lnTo>
                  <a:pt x="2580362" y="864296"/>
                </a:lnTo>
                <a:lnTo>
                  <a:pt x="2625455" y="889348"/>
                </a:lnTo>
                <a:lnTo>
                  <a:pt x="2663033" y="919411"/>
                </a:lnTo>
                <a:lnTo>
                  <a:pt x="2685580" y="949473"/>
                </a:lnTo>
                <a:lnTo>
                  <a:pt x="2698106" y="977030"/>
                </a:lnTo>
                <a:lnTo>
                  <a:pt x="2695601" y="1014608"/>
                </a:lnTo>
                <a:lnTo>
                  <a:pt x="2680570" y="1052186"/>
                </a:lnTo>
                <a:lnTo>
                  <a:pt x="2650507" y="1082249"/>
                </a:lnTo>
                <a:lnTo>
                  <a:pt x="2562825" y="1117322"/>
                </a:lnTo>
                <a:lnTo>
                  <a:pt x="2460112" y="1144879"/>
                </a:lnTo>
                <a:lnTo>
                  <a:pt x="2284747" y="1177447"/>
                </a:lnTo>
                <a:lnTo>
                  <a:pt x="2076815" y="1207509"/>
                </a:lnTo>
                <a:lnTo>
                  <a:pt x="1966586" y="1217530"/>
                </a:lnTo>
                <a:lnTo>
                  <a:pt x="1793727" y="1215025"/>
                </a:lnTo>
                <a:lnTo>
                  <a:pt x="1670972" y="1205004"/>
                </a:lnTo>
                <a:lnTo>
                  <a:pt x="1437988" y="117744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D901A3C-733A-4F7E-9506-0E97751D3230}"/>
              </a:ext>
            </a:extLst>
          </p:cNvPr>
          <p:cNvSpPr/>
          <p:nvPr/>
        </p:nvSpPr>
        <p:spPr>
          <a:xfrm>
            <a:off x="4581525" y="4729163"/>
            <a:ext cx="538163" cy="546100"/>
          </a:xfrm>
          <a:custGeom>
            <a:avLst/>
            <a:gdLst>
              <a:gd name="connsiteX0" fmla="*/ 264319 w 538163"/>
              <a:gd name="connsiteY0" fmla="*/ 431006 h 545306"/>
              <a:gd name="connsiteX1" fmla="*/ 185738 w 538163"/>
              <a:gd name="connsiteY1" fmla="*/ 361950 h 545306"/>
              <a:gd name="connsiteX2" fmla="*/ 126206 w 538163"/>
              <a:gd name="connsiteY2" fmla="*/ 292893 h 545306"/>
              <a:gd name="connsiteX3" fmla="*/ 85725 w 538163"/>
              <a:gd name="connsiteY3" fmla="*/ 235743 h 545306"/>
              <a:gd name="connsiteX4" fmla="*/ 50006 w 538163"/>
              <a:gd name="connsiteY4" fmla="*/ 180975 h 545306"/>
              <a:gd name="connsiteX5" fmla="*/ 28575 w 538163"/>
              <a:gd name="connsiteY5" fmla="*/ 138112 h 545306"/>
              <a:gd name="connsiteX6" fmla="*/ 11906 w 538163"/>
              <a:gd name="connsiteY6" fmla="*/ 104775 h 545306"/>
              <a:gd name="connsiteX7" fmla="*/ 2381 w 538163"/>
              <a:gd name="connsiteY7" fmla="*/ 71437 h 545306"/>
              <a:gd name="connsiteX8" fmla="*/ 0 w 538163"/>
              <a:gd name="connsiteY8" fmla="*/ 38100 h 545306"/>
              <a:gd name="connsiteX9" fmla="*/ 4763 w 538163"/>
              <a:gd name="connsiteY9" fmla="*/ 19050 h 545306"/>
              <a:gd name="connsiteX10" fmla="*/ 14288 w 538163"/>
              <a:gd name="connsiteY10" fmla="*/ 7143 h 545306"/>
              <a:gd name="connsiteX11" fmla="*/ 30956 w 538163"/>
              <a:gd name="connsiteY11" fmla="*/ 0 h 545306"/>
              <a:gd name="connsiteX12" fmla="*/ 52388 w 538163"/>
              <a:gd name="connsiteY12" fmla="*/ 4762 h 545306"/>
              <a:gd name="connsiteX13" fmla="*/ 78581 w 538163"/>
              <a:gd name="connsiteY13" fmla="*/ 21431 h 545306"/>
              <a:gd name="connsiteX14" fmla="*/ 109538 w 538163"/>
              <a:gd name="connsiteY14" fmla="*/ 52387 h 545306"/>
              <a:gd name="connsiteX15" fmla="*/ 142875 w 538163"/>
              <a:gd name="connsiteY15" fmla="*/ 78581 h 545306"/>
              <a:gd name="connsiteX16" fmla="*/ 190500 w 538163"/>
              <a:gd name="connsiteY16" fmla="*/ 111918 h 545306"/>
              <a:gd name="connsiteX17" fmla="*/ 230981 w 538163"/>
              <a:gd name="connsiteY17" fmla="*/ 130968 h 545306"/>
              <a:gd name="connsiteX18" fmla="*/ 283369 w 538163"/>
              <a:gd name="connsiteY18" fmla="*/ 145256 h 545306"/>
              <a:gd name="connsiteX19" fmla="*/ 526256 w 538163"/>
              <a:gd name="connsiteY19" fmla="*/ 435768 h 545306"/>
              <a:gd name="connsiteX20" fmla="*/ 538163 w 538163"/>
              <a:gd name="connsiteY20" fmla="*/ 488156 h 545306"/>
              <a:gd name="connsiteX21" fmla="*/ 535781 w 538163"/>
              <a:gd name="connsiteY21" fmla="*/ 519112 h 545306"/>
              <a:gd name="connsiteX22" fmla="*/ 521494 w 538163"/>
              <a:gd name="connsiteY22" fmla="*/ 540543 h 545306"/>
              <a:gd name="connsiteX23" fmla="*/ 504825 w 538163"/>
              <a:gd name="connsiteY23" fmla="*/ 545306 h 545306"/>
              <a:gd name="connsiteX24" fmla="*/ 459581 w 538163"/>
              <a:gd name="connsiteY24" fmla="*/ 540543 h 545306"/>
              <a:gd name="connsiteX25" fmla="*/ 409575 w 538163"/>
              <a:gd name="connsiteY25" fmla="*/ 521493 h 545306"/>
              <a:gd name="connsiteX26" fmla="*/ 366713 w 538163"/>
              <a:gd name="connsiteY26" fmla="*/ 500062 h 545306"/>
              <a:gd name="connsiteX27" fmla="*/ 264319 w 538163"/>
              <a:gd name="connsiteY27" fmla="*/ 431006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38163" h="545306">
                <a:moveTo>
                  <a:pt x="264319" y="431006"/>
                </a:moveTo>
                <a:lnTo>
                  <a:pt x="185738" y="361950"/>
                </a:lnTo>
                <a:lnTo>
                  <a:pt x="126206" y="292893"/>
                </a:lnTo>
                <a:lnTo>
                  <a:pt x="85725" y="235743"/>
                </a:lnTo>
                <a:lnTo>
                  <a:pt x="50006" y="180975"/>
                </a:lnTo>
                <a:lnTo>
                  <a:pt x="28575" y="138112"/>
                </a:lnTo>
                <a:lnTo>
                  <a:pt x="11906" y="104775"/>
                </a:lnTo>
                <a:lnTo>
                  <a:pt x="2381" y="71437"/>
                </a:lnTo>
                <a:lnTo>
                  <a:pt x="0" y="38100"/>
                </a:lnTo>
                <a:lnTo>
                  <a:pt x="4763" y="19050"/>
                </a:lnTo>
                <a:lnTo>
                  <a:pt x="14288" y="7143"/>
                </a:lnTo>
                <a:lnTo>
                  <a:pt x="30956" y="0"/>
                </a:lnTo>
                <a:lnTo>
                  <a:pt x="52388" y="4762"/>
                </a:lnTo>
                <a:lnTo>
                  <a:pt x="78581" y="21431"/>
                </a:lnTo>
                <a:lnTo>
                  <a:pt x="109538" y="52387"/>
                </a:lnTo>
                <a:lnTo>
                  <a:pt x="142875" y="78581"/>
                </a:lnTo>
                <a:lnTo>
                  <a:pt x="190500" y="111918"/>
                </a:lnTo>
                <a:lnTo>
                  <a:pt x="230981" y="130968"/>
                </a:lnTo>
                <a:lnTo>
                  <a:pt x="283369" y="145256"/>
                </a:lnTo>
                <a:lnTo>
                  <a:pt x="526256" y="435768"/>
                </a:lnTo>
                <a:lnTo>
                  <a:pt x="538163" y="488156"/>
                </a:lnTo>
                <a:lnTo>
                  <a:pt x="535781" y="519112"/>
                </a:lnTo>
                <a:lnTo>
                  <a:pt x="521494" y="540543"/>
                </a:lnTo>
                <a:lnTo>
                  <a:pt x="504825" y="545306"/>
                </a:lnTo>
                <a:lnTo>
                  <a:pt x="459581" y="540543"/>
                </a:lnTo>
                <a:lnTo>
                  <a:pt x="409575" y="521493"/>
                </a:lnTo>
                <a:lnTo>
                  <a:pt x="366713" y="500062"/>
                </a:lnTo>
                <a:lnTo>
                  <a:pt x="264319" y="4310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A19CE8-661C-41B8-A1D4-3D816327AFB8}"/>
              </a:ext>
            </a:extLst>
          </p:cNvPr>
          <p:cNvSpPr/>
          <p:nvPr/>
        </p:nvSpPr>
        <p:spPr>
          <a:xfrm>
            <a:off x="3268663" y="1758950"/>
            <a:ext cx="3778250" cy="557213"/>
          </a:xfrm>
          <a:custGeom>
            <a:avLst/>
            <a:gdLst>
              <a:gd name="connsiteX0" fmla="*/ 2132423 w 3777637"/>
              <a:gd name="connsiteY0" fmla="*/ 303623 h 557819"/>
              <a:gd name="connsiteX1" fmla="*/ 1737007 w 3777637"/>
              <a:gd name="connsiteY1" fmla="*/ 349520 h 557819"/>
              <a:gd name="connsiteX2" fmla="*/ 1429853 w 3777637"/>
              <a:gd name="connsiteY2" fmla="*/ 388355 h 557819"/>
              <a:gd name="connsiteX3" fmla="*/ 1129760 w 3777637"/>
              <a:gd name="connsiteY3" fmla="*/ 430721 h 557819"/>
              <a:gd name="connsiteX4" fmla="*/ 903808 w 3777637"/>
              <a:gd name="connsiteY4" fmla="*/ 466026 h 557819"/>
              <a:gd name="connsiteX5" fmla="*/ 681387 w 3777637"/>
              <a:gd name="connsiteY5" fmla="*/ 501331 h 557819"/>
              <a:gd name="connsiteX6" fmla="*/ 462496 w 3777637"/>
              <a:gd name="connsiteY6" fmla="*/ 540167 h 557819"/>
              <a:gd name="connsiteX7" fmla="*/ 374233 w 3777637"/>
              <a:gd name="connsiteY7" fmla="*/ 557819 h 557819"/>
              <a:gd name="connsiteX8" fmla="*/ 254196 w 3777637"/>
              <a:gd name="connsiteY8" fmla="*/ 554289 h 557819"/>
              <a:gd name="connsiteX9" fmla="*/ 102384 w 3777637"/>
              <a:gd name="connsiteY9" fmla="*/ 536636 h 557819"/>
              <a:gd name="connsiteX10" fmla="*/ 0 w 3777637"/>
              <a:gd name="connsiteY10" fmla="*/ 522514 h 557819"/>
              <a:gd name="connsiteX11" fmla="*/ 28244 w 3777637"/>
              <a:gd name="connsiteY11" fmla="*/ 374233 h 557819"/>
              <a:gd name="connsiteX12" fmla="*/ 165933 w 3777637"/>
              <a:gd name="connsiteY12" fmla="*/ 374233 h 557819"/>
              <a:gd name="connsiteX13" fmla="*/ 360111 w 3777637"/>
              <a:gd name="connsiteY13" fmla="*/ 363642 h 557819"/>
              <a:gd name="connsiteX14" fmla="*/ 702570 w 3777637"/>
              <a:gd name="connsiteY14" fmla="*/ 321276 h 557819"/>
              <a:gd name="connsiteX15" fmla="*/ 1066211 w 3777637"/>
              <a:gd name="connsiteY15" fmla="*/ 271849 h 557819"/>
              <a:gd name="connsiteX16" fmla="*/ 1292163 w 3777637"/>
              <a:gd name="connsiteY16" fmla="*/ 236544 h 557819"/>
              <a:gd name="connsiteX17" fmla="*/ 1422792 w 3777637"/>
              <a:gd name="connsiteY17" fmla="*/ 218891 h 557819"/>
              <a:gd name="connsiteX18" fmla="*/ 1680519 w 3777637"/>
              <a:gd name="connsiteY18" fmla="*/ 176525 h 557819"/>
              <a:gd name="connsiteX19" fmla="*/ 1984142 w 3777637"/>
              <a:gd name="connsiteY19" fmla="*/ 144751 h 557819"/>
              <a:gd name="connsiteX20" fmla="*/ 2425455 w 3777637"/>
              <a:gd name="connsiteY20" fmla="*/ 98854 h 557819"/>
              <a:gd name="connsiteX21" fmla="*/ 2792627 w 3777637"/>
              <a:gd name="connsiteY21" fmla="*/ 60018 h 557819"/>
              <a:gd name="connsiteX22" fmla="*/ 3166860 w 3777637"/>
              <a:gd name="connsiteY22" fmla="*/ 17652 h 557819"/>
              <a:gd name="connsiteX23" fmla="*/ 3216287 w 3777637"/>
              <a:gd name="connsiteY23" fmla="*/ 3530 h 557819"/>
              <a:gd name="connsiteX24" fmla="*/ 3251592 w 3777637"/>
              <a:gd name="connsiteY24" fmla="*/ 0 h 557819"/>
              <a:gd name="connsiteX25" fmla="*/ 3297489 w 3777637"/>
              <a:gd name="connsiteY25" fmla="*/ 3530 h 557819"/>
              <a:gd name="connsiteX26" fmla="*/ 3357507 w 3777637"/>
              <a:gd name="connsiteY26" fmla="*/ 17652 h 557819"/>
              <a:gd name="connsiteX27" fmla="*/ 3428117 w 3777637"/>
              <a:gd name="connsiteY27" fmla="*/ 56488 h 557819"/>
              <a:gd name="connsiteX28" fmla="*/ 3530502 w 3777637"/>
              <a:gd name="connsiteY28" fmla="*/ 130629 h 557819"/>
              <a:gd name="connsiteX29" fmla="*/ 3604642 w 3777637"/>
              <a:gd name="connsiteY29" fmla="*/ 194178 h 557819"/>
              <a:gd name="connsiteX30" fmla="*/ 3692905 w 3777637"/>
              <a:gd name="connsiteY30" fmla="*/ 289501 h 557819"/>
              <a:gd name="connsiteX31" fmla="*/ 3745862 w 3777637"/>
              <a:gd name="connsiteY31" fmla="*/ 345989 h 557819"/>
              <a:gd name="connsiteX32" fmla="*/ 3767045 w 3777637"/>
              <a:gd name="connsiteY32" fmla="*/ 384825 h 557819"/>
              <a:gd name="connsiteX33" fmla="*/ 3777637 w 3777637"/>
              <a:gd name="connsiteY33" fmla="*/ 420130 h 557819"/>
              <a:gd name="connsiteX34" fmla="*/ 3777637 w 3777637"/>
              <a:gd name="connsiteY34" fmla="*/ 451904 h 557819"/>
              <a:gd name="connsiteX35" fmla="*/ 3767045 w 3777637"/>
              <a:gd name="connsiteY35" fmla="*/ 469557 h 557819"/>
              <a:gd name="connsiteX36" fmla="*/ 3756454 w 3777637"/>
              <a:gd name="connsiteY36" fmla="*/ 473087 h 557819"/>
              <a:gd name="connsiteX37" fmla="*/ 3714088 w 3777637"/>
              <a:gd name="connsiteY37" fmla="*/ 480148 h 557819"/>
              <a:gd name="connsiteX38" fmla="*/ 3654069 w 3777637"/>
              <a:gd name="connsiteY38" fmla="*/ 483679 h 557819"/>
              <a:gd name="connsiteX39" fmla="*/ 3562276 w 3777637"/>
              <a:gd name="connsiteY39" fmla="*/ 494270 h 557819"/>
              <a:gd name="connsiteX40" fmla="*/ 3258653 w 3777637"/>
              <a:gd name="connsiteY40" fmla="*/ 243605 h 557819"/>
              <a:gd name="connsiteX41" fmla="*/ 3241001 w 3777637"/>
              <a:gd name="connsiteY41" fmla="*/ 229483 h 557819"/>
              <a:gd name="connsiteX42" fmla="*/ 3212757 w 3777637"/>
              <a:gd name="connsiteY42" fmla="*/ 222422 h 557819"/>
              <a:gd name="connsiteX43" fmla="*/ 3177452 w 3777637"/>
              <a:gd name="connsiteY43" fmla="*/ 218891 h 557819"/>
              <a:gd name="connsiteX44" fmla="*/ 3000926 w 3777637"/>
              <a:gd name="connsiteY44" fmla="*/ 229483 h 557819"/>
              <a:gd name="connsiteX45" fmla="*/ 2690242 w 3777637"/>
              <a:gd name="connsiteY45" fmla="*/ 254196 h 557819"/>
              <a:gd name="connsiteX46" fmla="*/ 2132423 w 3777637"/>
              <a:gd name="connsiteY46" fmla="*/ 303623 h 557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77637" h="557819">
                <a:moveTo>
                  <a:pt x="2132423" y="303623"/>
                </a:moveTo>
                <a:lnTo>
                  <a:pt x="1737007" y="349520"/>
                </a:lnTo>
                <a:lnTo>
                  <a:pt x="1429853" y="388355"/>
                </a:lnTo>
                <a:lnTo>
                  <a:pt x="1129760" y="430721"/>
                </a:lnTo>
                <a:lnTo>
                  <a:pt x="903808" y="466026"/>
                </a:lnTo>
                <a:lnTo>
                  <a:pt x="681387" y="501331"/>
                </a:lnTo>
                <a:lnTo>
                  <a:pt x="462496" y="540167"/>
                </a:lnTo>
                <a:lnTo>
                  <a:pt x="374233" y="557819"/>
                </a:lnTo>
                <a:lnTo>
                  <a:pt x="254196" y="554289"/>
                </a:lnTo>
                <a:lnTo>
                  <a:pt x="102384" y="536636"/>
                </a:lnTo>
                <a:lnTo>
                  <a:pt x="0" y="522514"/>
                </a:lnTo>
                <a:lnTo>
                  <a:pt x="28244" y="374233"/>
                </a:lnTo>
                <a:lnTo>
                  <a:pt x="165933" y="374233"/>
                </a:lnTo>
                <a:lnTo>
                  <a:pt x="360111" y="363642"/>
                </a:lnTo>
                <a:lnTo>
                  <a:pt x="702570" y="321276"/>
                </a:lnTo>
                <a:lnTo>
                  <a:pt x="1066211" y="271849"/>
                </a:lnTo>
                <a:lnTo>
                  <a:pt x="1292163" y="236544"/>
                </a:lnTo>
                <a:lnTo>
                  <a:pt x="1422792" y="218891"/>
                </a:lnTo>
                <a:lnTo>
                  <a:pt x="1680519" y="176525"/>
                </a:lnTo>
                <a:lnTo>
                  <a:pt x="1984142" y="144751"/>
                </a:lnTo>
                <a:lnTo>
                  <a:pt x="2425455" y="98854"/>
                </a:lnTo>
                <a:lnTo>
                  <a:pt x="2792627" y="60018"/>
                </a:lnTo>
                <a:lnTo>
                  <a:pt x="3166860" y="17652"/>
                </a:lnTo>
                <a:lnTo>
                  <a:pt x="3216287" y="3530"/>
                </a:lnTo>
                <a:lnTo>
                  <a:pt x="3251592" y="0"/>
                </a:lnTo>
                <a:lnTo>
                  <a:pt x="3297489" y="3530"/>
                </a:lnTo>
                <a:lnTo>
                  <a:pt x="3357507" y="17652"/>
                </a:lnTo>
                <a:lnTo>
                  <a:pt x="3428117" y="56488"/>
                </a:lnTo>
                <a:lnTo>
                  <a:pt x="3530502" y="130629"/>
                </a:lnTo>
                <a:lnTo>
                  <a:pt x="3604642" y="194178"/>
                </a:lnTo>
                <a:lnTo>
                  <a:pt x="3692905" y="289501"/>
                </a:lnTo>
                <a:lnTo>
                  <a:pt x="3745862" y="345989"/>
                </a:lnTo>
                <a:lnTo>
                  <a:pt x="3767045" y="384825"/>
                </a:lnTo>
                <a:lnTo>
                  <a:pt x="3777637" y="420130"/>
                </a:lnTo>
                <a:lnTo>
                  <a:pt x="3777637" y="451904"/>
                </a:lnTo>
                <a:lnTo>
                  <a:pt x="3767045" y="469557"/>
                </a:lnTo>
                <a:lnTo>
                  <a:pt x="3756454" y="473087"/>
                </a:lnTo>
                <a:lnTo>
                  <a:pt x="3714088" y="480148"/>
                </a:lnTo>
                <a:lnTo>
                  <a:pt x="3654069" y="483679"/>
                </a:lnTo>
                <a:lnTo>
                  <a:pt x="3562276" y="494270"/>
                </a:lnTo>
                <a:lnTo>
                  <a:pt x="3258653" y="243605"/>
                </a:lnTo>
                <a:lnTo>
                  <a:pt x="3241001" y="229483"/>
                </a:lnTo>
                <a:lnTo>
                  <a:pt x="3212757" y="222422"/>
                </a:lnTo>
                <a:lnTo>
                  <a:pt x="3177452" y="218891"/>
                </a:lnTo>
                <a:lnTo>
                  <a:pt x="3000926" y="229483"/>
                </a:lnTo>
                <a:lnTo>
                  <a:pt x="2690242" y="254196"/>
                </a:lnTo>
                <a:lnTo>
                  <a:pt x="2132423" y="3036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83CB8EC-3205-4C76-9931-0A39644FEE96}"/>
              </a:ext>
            </a:extLst>
          </p:cNvPr>
          <p:cNvSpPr/>
          <p:nvPr/>
        </p:nvSpPr>
        <p:spPr>
          <a:xfrm>
            <a:off x="6148388" y="1928813"/>
            <a:ext cx="739775" cy="603250"/>
          </a:xfrm>
          <a:custGeom>
            <a:avLst/>
            <a:gdLst>
              <a:gd name="connsiteX0" fmla="*/ 142875 w 740568"/>
              <a:gd name="connsiteY0" fmla="*/ 421481 h 602456"/>
              <a:gd name="connsiteX1" fmla="*/ 247650 w 740568"/>
              <a:gd name="connsiteY1" fmla="*/ 307181 h 602456"/>
              <a:gd name="connsiteX2" fmla="*/ 319087 w 740568"/>
              <a:gd name="connsiteY2" fmla="*/ 228600 h 602456"/>
              <a:gd name="connsiteX3" fmla="*/ 350043 w 740568"/>
              <a:gd name="connsiteY3" fmla="*/ 190500 h 602456"/>
              <a:gd name="connsiteX4" fmla="*/ 373856 w 740568"/>
              <a:gd name="connsiteY4" fmla="*/ 154781 h 602456"/>
              <a:gd name="connsiteX5" fmla="*/ 381000 w 740568"/>
              <a:gd name="connsiteY5" fmla="*/ 128587 h 602456"/>
              <a:gd name="connsiteX6" fmla="*/ 383381 w 740568"/>
              <a:gd name="connsiteY6" fmla="*/ 97631 h 602456"/>
              <a:gd name="connsiteX7" fmla="*/ 340518 w 740568"/>
              <a:gd name="connsiteY7" fmla="*/ 0 h 602456"/>
              <a:gd name="connsiteX8" fmla="*/ 740568 w 740568"/>
              <a:gd name="connsiteY8" fmla="*/ 302418 h 602456"/>
              <a:gd name="connsiteX9" fmla="*/ 683418 w 740568"/>
              <a:gd name="connsiteY9" fmla="*/ 323850 h 602456"/>
              <a:gd name="connsiteX10" fmla="*/ 602456 w 740568"/>
              <a:gd name="connsiteY10" fmla="*/ 342900 h 602456"/>
              <a:gd name="connsiteX11" fmla="*/ 557212 w 740568"/>
              <a:gd name="connsiteY11" fmla="*/ 361950 h 602456"/>
              <a:gd name="connsiteX12" fmla="*/ 395287 w 740568"/>
              <a:gd name="connsiteY12" fmla="*/ 438150 h 602456"/>
              <a:gd name="connsiteX13" fmla="*/ 233362 w 740568"/>
              <a:gd name="connsiteY13" fmla="*/ 514350 h 602456"/>
              <a:gd name="connsiteX14" fmla="*/ 109537 w 740568"/>
              <a:gd name="connsiteY14" fmla="*/ 581025 h 602456"/>
              <a:gd name="connsiteX15" fmla="*/ 78581 w 740568"/>
              <a:gd name="connsiteY15" fmla="*/ 595312 h 602456"/>
              <a:gd name="connsiteX16" fmla="*/ 42862 w 740568"/>
              <a:gd name="connsiteY16" fmla="*/ 602456 h 602456"/>
              <a:gd name="connsiteX17" fmla="*/ 19050 w 740568"/>
              <a:gd name="connsiteY17" fmla="*/ 600075 h 602456"/>
              <a:gd name="connsiteX18" fmla="*/ 2381 w 740568"/>
              <a:gd name="connsiteY18" fmla="*/ 590550 h 602456"/>
              <a:gd name="connsiteX19" fmla="*/ 0 w 740568"/>
              <a:gd name="connsiteY19" fmla="*/ 576262 h 602456"/>
              <a:gd name="connsiteX20" fmla="*/ 9525 w 740568"/>
              <a:gd name="connsiteY20" fmla="*/ 554831 h 602456"/>
              <a:gd name="connsiteX21" fmla="*/ 61912 w 740568"/>
              <a:gd name="connsiteY21" fmla="*/ 504825 h 602456"/>
              <a:gd name="connsiteX22" fmla="*/ 142875 w 740568"/>
              <a:gd name="connsiteY22" fmla="*/ 42148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40568" h="602456">
                <a:moveTo>
                  <a:pt x="142875" y="421481"/>
                </a:moveTo>
                <a:lnTo>
                  <a:pt x="247650" y="307181"/>
                </a:lnTo>
                <a:lnTo>
                  <a:pt x="319087" y="228600"/>
                </a:lnTo>
                <a:lnTo>
                  <a:pt x="350043" y="190500"/>
                </a:lnTo>
                <a:lnTo>
                  <a:pt x="373856" y="154781"/>
                </a:lnTo>
                <a:lnTo>
                  <a:pt x="381000" y="128587"/>
                </a:lnTo>
                <a:lnTo>
                  <a:pt x="383381" y="97631"/>
                </a:lnTo>
                <a:lnTo>
                  <a:pt x="340518" y="0"/>
                </a:lnTo>
                <a:lnTo>
                  <a:pt x="740568" y="302418"/>
                </a:lnTo>
                <a:lnTo>
                  <a:pt x="683418" y="323850"/>
                </a:lnTo>
                <a:lnTo>
                  <a:pt x="602456" y="342900"/>
                </a:lnTo>
                <a:lnTo>
                  <a:pt x="557212" y="361950"/>
                </a:lnTo>
                <a:lnTo>
                  <a:pt x="395287" y="438150"/>
                </a:lnTo>
                <a:lnTo>
                  <a:pt x="233362" y="514350"/>
                </a:lnTo>
                <a:lnTo>
                  <a:pt x="109537" y="581025"/>
                </a:lnTo>
                <a:lnTo>
                  <a:pt x="78581" y="595312"/>
                </a:lnTo>
                <a:lnTo>
                  <a:pt x="42862" y="602456"/>
                </a:lnTo>
                <a:lnTo>
                  <a:pt x="19050" y="600075"/>
                </a:lnTo>
                <a:lnTo>
                  <a:pt x="2381" y="590550"/>
                </a:lnTo>
                <a:lnTo>
                  <a:pt x="0" y="576262"/>
                </a:lnTo>
                <a:lnTo>
                  <a:pt x="9525" y="554831"/>
                </a:lnTo>
                <a:lnTo>
                  <a:pt x="61912" y="504825"/>
                </a:lnTo>
                <a:lnTo>
                  <a:pt x="142875" y="421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C291B0F-6E14-4A6F-906A-A53AA64AE893}"/>
              </a:ext>
            </a:extLst>
          </p:cNvPr>
          <p:cNvSpPr/>
          <p:nvPr/>
        </p:nvSpPr>
        <p:spPr>
          <a:xfrm>
            <a:off x="3714750" y="2430463"/>
            <a:ext cx="2143125" cy="473075"/>
          </a:xfrm>
          <a:custGeom>
            <a:avLst/>
            <a:gdLst>
              <a:gd name="connsiteX0" fmla="*/ 1419225 w 2143125"/>
              <a:gd name="connsiteY0" fmla="*/ 314325 h 471488"/>
              <a:gd name="connsiteX1" fmla="*/ 1231106 w 2143125"/>
              <a:gd name="connsiteY1" fmla="*/ 330994 h 471488"/>
              <a:gd name="connsiteX2" fmla="*/ 1033463 w 2143125"/>
              <a:gd name="connsiteY2" fmla="*/ 373857 h 471488"/>
              <a:gd name="connsiteX3" fmla="*/ 819150 w 2143125"/>
              <a:gd name="connsiteY3" fmla="*/ 395288 h 471488"/>
              <a:gd name="connsiteX4" fmla="*/ 611981 w 2143125"/>
              <a:gd name="connsiteY4" fmla="*/ 419100 h 471488"/>
              <a:gd name="connsiteX5" fmla="*/ 481013 w 2143125"/>
              <a:gd name="connsiteY5" fmla="*/ 438150 h 471488"/>
              <a:gd name="connsiteX6" fmla="*/ 330994 w 2143125"/>
              <a:gd name="connsiteY6" fmla="*/ 464344 h 471488"/>
              <a:gd name="connsiteX7" fmla="*/ 297656 w 2143125"/>
              <a:gd name="connsiteY7" fmla="*/ 471488 h 471488"/>
              <a:gd name="connsiteX8" fmla="*/ 273844 w 2143125"/>
              <a:gd name="connsiteY8" fmla="*/ 471488 h 471488"/>
              <a:gd name="connsiteX9" fmla="*/ 240506 w 2143125"/>
              <a:gd name="connsiteY9" fmla="*/ 461963 h 471488"/>
              <a:gd name="connsiteX10" fmla="*/ 204788 w 2143125"/>
              <a:gd name="connsiteY10" fmla="*/ 442913 h 471488"/>
              <a:gd name="connsiteX11" fmla="*/ 159544 w 2143125"/>
              <a:gd name="connsiteY11" fmla="*/ 409575 h 471488"/>
              <a:gd name="connsiteX12" fmla="*/ 116681 w 2143125"/>
              <a:gd name="connsiteY12" fmla="*/ 371475 h 471488"/>
              <a:gd name="connsiteX13" fmla="*/ 66675 w 2143125"/>
              <a:gd name="connsiteY13" fmla="*/ 323850 h 471488"/>
              <a:gd name="connsiteX14" fmla="*/ 42863 w 2143125"/>
              <a:gd name="connsiteY14" fmla="*/ 292894 h 471488"/>
              <a:gd name="connsiteX15" fmla="*/ 19050 w 2143125"/>
              <a:gd name="connsiteY15" fmla="*/ 259557 h 471488"/>
              <a:gd name="connsiteX16" fmla="*/ 7144 w 2143125"/>
              <a:gd name="connsiteY16" fmla="*/ 230982 h 471488"/>
              <a:gd name="connsiteX17" fmla="*/ 0 w 2143125"/>
              <a:gd name="connsiteY17" fmla="*/ 202407 h 471488"/>
              <a:gd name="connsiteX18" fmla="*/ 4763 w 2143125"/>
              <a:gd name="connsiteY18" fmla="*/ 178594 h 471488"/>
              <a:gd name="connsiteX19" fmla="*/ 21431 w 2143125"/>
              <a:gd name="connsiteY19" fmla="*/ 171450 h 471488"/>
              <a:gd name="connsiteX20" fmla="*/ 38100 w 2143125"/>
              <a:gd name="connsiteY20" fmla="*/ 176213 h 471488"/>
              <a:gd name="connsiteX21" fmla="*/ 85725 w 2143125"/>
              <a:gd name="connsiteY21" fmla="*/ 202407 h 471488"/>
              <a:gd name="connsiteX22" fmla="*/ 123825 w 2143125"/>
              <a:gd name="connsiteY22" fmla="*/ 219075 h 471488"/>
              <a:gd name="connsiteX23" fmla="*/ 169069 w 2143125"/>
              <a:gd name="connsiteY23" fmla="*/ 235744 h 471488"/>
              <a:gd name="connsiteX24" fmla="*/ 242888 w 2143125"/>
              <a:gd name="connsiteY24" fmla="*/ 254794 h 471488"/>
              <a:gd name="connsiteX25" fmla="*/ 285750 w 2143125"/>
              <a:gd name="connsiteY25" fmla="*/ 259557 h 471488"/>
              <a:gd name="connsiteX26" fmla="*/ 326231 w 2143125"/>
              <a:gd name="connsiteY26" fmla="*/ 264319 h 471488"/>
              <a:gd name="connsiteX27" fmla="*/ 416719 w 2143125"/>
              <a:gd name="connsiteY27" fmla="*/ 257175 h 471488"/>
              <a:gd name="connsiteX28" fmla="*/ 702469 w 2143125"/>
              <a:gd name="connsiteY28" fmla="*/ 233363 h 471488"/>
              <a:gd name="connsiteX29" fmla="*/ 1033463 w 2143125"/>
              <a:gd name="connsiteY29" fmla="*/ 192882 h 471488"/>
              <a:gd name="connsiteX30" fmla="*/ 1247775 w 2143125"/>
              <a:gd name="connsiteY30" fmla="*/ 130969 h 471488"/>
              <a:gd name="connsiteX31" fmla="*/ 1378744 w 2143125"/>
              <a:gd name="connsiteY31" fmla="*/ 116682 h 471488"/>
              <a:gd name="connsiteX32" fmla="*/ 1490663 w 2143125"/>
              <a:gd name="connsiteY32" fmla="*/ 100013 h 471488"/>
              <a:gd name="connsiteX33" fmla="*/ 1581150 w 2143125"/>
              <a:gd name="connsiteY33" fmla="*/ 78582 h 471488"/>
              <a:gd name="connsiteX34" fmla="*/ 1654969 w 2143125"/>
              <a:gd name="connsiteY34" fmla="*/ 54769 h 471488"/>
              <a:gd name="connsiteX35" fmla="*/ 1719263 w 2143125"/>
              <a:gd name="connsiteY35" fmla="*/ 19050 h 471488"/>
              <a:gd name="connsiteX36" fmla="*/ 1750219 w 2143125"/>
              <a:gd name="connsiteY36" fmla="*/ 7144 h 471488"/>
              <a:gd name="connsiteX37" fmla="*/ 1778794 w 2143125"/>
              <a:gd name="connsiteY37" fmla="*/ 0 h 471488"/>
              <a:gd name="connsiteX38" fmla="*/ 1838325 w 2143125"/>
              <a:gd name="connsiteY38" fmla="*/ 7144 h 471488"/>
              <a:gd name="connsiteX39" fmla="*/ 1909763 w 2143125"/>
              <a:gd name="connsiteY39" fmla="*/ 26194 h 471488"/>
              <a:gd name="connsiteX40" fmla="*/ 1993106 w 2143125"/>
              <a:gd name="connsiteY40" fmla="*/ 50007 h 471488"/>
              <a:gd name="connsiteX41" fmla="*/ 2081213 w 2143125"/>
              <a:gd name="connsiteY41" fmla="*/ 83344 h 471488"/>
              <a:gd name="connsiteX42" fmla="*/ 2105025 w 2143125"/>
              <a:gd name="connsiteY42" fmla="*/ 95250 h 471488"/>
              <a:gd name="connsiteX43" fmla="*/ 2128838 w 2143125"/>
              <a:gd name="connsiteY43" fmla="*/ 111919 h 471488"/>
              <a:gd name="connsiteX44" fmla="*/ 2138363 w 2143125"/>
              <a:gd name="connsiteY44" fmla="*/ 123825 h 471488"/>
              <a:gd name="connsiteX45" fmla="*/ 2143125 w 2143125"/>
              <a:gd name="connsiteY45" fmla="*/ 150019 h 471488"/>
              <a:gd name="connsiteX46" fmla="*/ 2128838 w 2143125"/>
              <a:gd name="connsiteY46" fmla="*/ 173832 h 471488"/>
              <a:gd name="connsiteX47" fmla="*/ 2102644 w 2143125"/>
              <a:gd name="connsiteY47" fmla="*/ 195263 h 471488"/>
              <a:gd name="connsiteX48" fmla="*/ 2062163 w 2143125"/>
              <a:gd name="connsiteY48" fmla="*/ 216694 h 471488"/>
              <a:gd name="connsiteX49" fmla="*/ 1995488 w 2143125"/>
              <a:gd name="connsiteY49" fmla="*/ 233363 h 471488"/>
              <a:gd name="connsiteX50" fmla="*/ 1821656 w 2143125"/>
              <a:gd name="connsiteY50" fmla="*/ 266700 h 471488"/>
              <a:gd name="connsiteX51" fmla="*/ 1624013 w 2143125"/>
              <a:gd name="connsiteY51" fmla="*/ 295275 h 471488"/>
              <a:gd name="connsiteX52" fmla="*/ 1419225 w 2143125"/>
              <a:gd name="connsiteY52" fmla="*/ 314325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43125" h="471488">
                <a:moveTo>
                  <a:pt x="1419225" y="314325"/>
                </a:moveTo>
                <a:lnTo>
                  <a:pt x="1231106" y="330994"/>
                </a:lnTo>
                <a:lnTo>
                  <a:pt x="1033463" y="373857"/>
                </a:lnTo>
                <a:lnTo>
                  <a:pt x="819150" y="395288"/>
                </a:lnTo>
                <a:lnTo>
                  <a:pt x="611981" y="419100"/>
                </a:lnTo>
                <a:lnTo>
                  <a:pt x="481013" y="438150"/>
                </a:lnTo>
                <a:lnTo>
                  <a:pt x="330994" y="464344"/>
                </a:lnTo>
                <a:lnTo>
                  <a:pt x="297656" y="471488"/>
                </a:lnTo>
                <a:lnTo>
                  <a:pt x="273844" y="471488"/>
                </a:lnTo>
                <a:lnTo>
                  <a:pt x="240506" y="461963"/>
                </a:lnTo>
                <a:lnTo>
                  <a:pt x="204788" y="442913"/>
                </a:lnTo>
                <a:lnTo>
                  <a:pt x="159544" y="409575"/>
                </a:lnTo>
                <a:lnTo>
                  <a:pt x="116681" y="371475"/>
                </a:lnTo>
                <a:lnTo>
                  <a:pt x="66675" y="323850"/>
                </a:lnTo>
                <a:lnTo>
                  <a:pt x="42863" y="292894"/>
                </a:lnTo>
                <a:lnTo>
                  <a:pt x="19050" y="259557"/>
                </a:lnTo>
                <a:lnTo>
                  <a:pt x="7144" y="230982"/>
                </a:lnTo>
                <a:lnTo>
                  <a:pt x="0" y="202407"/>
                </a:lnTo>
                <a:lnTo>
                  <a:pt x="4763" y="178594"/>
                </a:lnTo>
                <a:lnTo>
                  <a:pt x="21431" y="171450"/>
                </a:lnTo>
                <a:lnTo>
                  <a:pt x="38100" y="176213"/>
                </a:lnTo>
                <a:lnTo>
                  <a:pt x="85725" y="202407"/>
                </a:lnTo>
                <a:lnTo>
                  <a:pt x="123825" y="219075"/>
                </a:lnTo>
                <a:lnTo>
                  <a:pt x="169069" y="235744"/>
                </a:lnTo>
                <a:lnTo>
                  <a:pt x="242888" y="254794"/>
                </a:lnTo>
                <a:lnTo>
                  <a:pt x="285750" y="259557"/>
                </a:lnTo>
                <a:lnTo>
                  <a:pt x="326231" y="264319"/>
                </a:lnTo>
                <a:lnTo>
                  <a:pt x="416719" y="257175"/>
                </a:lnTo>
                <a:lnTo>
                  <a:pt x="702469" y="233363"/>
                </a:lnTo>
                <a:lnTo>
                  <a:pt x="1033463" y="192882"/>
                </a:lnTo>
                <a:lnTo>
                  <a:pt x="1247775" y="130969"/>
                </a:lnTo>
                <a:lnTo>
                  <a:pt x="1378744" y="116682"/>
                </a:lnTo>
                <a:lnTo>
                  <a:pt x="1490663" y="100013"/>
                </a:lnTo>
                <a:lnTo>
                  <a:pt x="1581150" y="78582"/>
                </a:lnTo>
                <a:lnTo>
                  <a:pt x="1654969" y="54769"/>
                </a:lnTo>
                <a:lnTo>
                  <a:pt x="1719263" y="19050"/>
                </a:lnTo>
                <a:lnTo>
                  <a:pt x="1750219" y="7144"/>
                </a:lnTo>
                <a:lnTo>
                  <a:pt x="1778794" y="0"/>
                </a:lnTo>
                <a:lnTo>
                  <a:pt x="1838325" y="7144"/>
                </a:lnTo>
                <a:lnTo>
                  <a:pt x="1909763" y="26194"/>
                </a:lnTo>
                <a:lnTo>
                  <a:pt x="1993106" y="50007"/>
                </a:lnTo>
                <a:lnTo>
                  <a:pt x="2081213" y="83344"/>
                </a:lnTo>
                <a:lnTo>
                  <a:pt x="2105025" y="95250"/>
                </a:lnTo>
                <a:lnTo>
                  <a:pt x="2128838" y="111919"/>
                </a:lnTo>
                <a:lnTo>
                  <a:pt x="2138363" y="123825"/>
                </a:lnTo>
                <a:lnTo>
                  <a:pt x="2143125" y="150019"/>
                </a:lnTo>
                <a:lnTo>
                  <a:pt x="2128838" y="173832"/>
                </a:lnTo>
                <a:lnTo>
                  <a:pt x="2102644" y="195263"/>
                </a:lnTo>
                <a:lnTo>
                  <a:pt x="2062163" y="216694"/>
                </a:lnTo>
                <a:lnTo>
                  <a:pt x="1995488" y="233363"/>
                </a:lnTo>
                <a:lnTo>
                  <a:pt x="1821656" y="266700"/>
                </a:lnTo>
                <a:lnTo>
                  <a:pt x="1624013" y="295275"/>
                </a:lnTo>
                <a:lnTo>
                  <a:pt x="1419225" y="3143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0061826-7609-49C9-B9B4-7FB6777F2155}"/>
              </a:ext>
            </a:extLst>
          </p:cNvPr>
          <p:cNvSpPr/>
          <p:nvPr/>
        </p:nvSpPr>
        <p:spPr>
          <a:xfrm>
            <a:off x="4610100" y="2189163"/>
            <a:ext cx="427038" cy="1371600"/>
          </a:xfrm>
          <a:custGeom>
            <a:avLst/>
            <a:gdLst>
              <a:gd name="connsiteX0" fmla="*/ 338138 w 426244"/>
              <a:gd name="connsiteY0" fmla="*/ 1181100 h 1371600"/>
              <a:gd name="connsiteX1" fmla="*/ 333375 w 426244"/>
              <a:gd name="connsiteY1" fmla="*/ 1352550 h 1371600"/>
              <a:gd name="connsiteX2" fmla="*/ 145256 w 426244"/>
              <a:gd name="connsiteY2" fmla="*/ 1371600 h 1371600"/>
              <a:gd name="connsiteX3" fmla="*/ 135731 w 426244"/>
              <a:gd name="connsiteY3" fmla="*/ 1243012 h 1371600"/>
              <a:gd name="connsiteX4" fmla="*/ 130969 w 426244"/>
              <a:gd name="connsiteY4" fmla="*/ 1140619 h 1371600"/>
              <a:gd name="connsiteX5" fmla="*/ 109538 w 426244"/>
              <a:gd name="connsiteY5" fmla="*/ 1019175 h 1371600"/>
              <a:gd name="connsiteX6" fmla="*/ 111919 w 426244"/>
              <a:gd name="connsiteY6" fmla="*/ 873919 h 1371600"/>
              <a:gd name="connsiteX7" fmla="*/ 111919 w 426244"/>
              <a:gd name="connsiteY7" fmla="*/ 592931 h 1371600"/>
              <a:gd name="connsiteX8" fmla="*/ 111919 w 426244"/>
              <a:gd name="connsiteY8" fmla="*/ 440531 h 1371600"/>
              <a:gd name="connsiteX9" fmla="*/ 123825 w 426244"/>
              <a:gd name="connsiteY9" fmla="*/ 373856 h 1371600"/>
              <a:gd name="connsiteX10" fmla="*/ 126206 w 426244"/>
              <a:gd name="connsiteY10" fmla="*/ 321469 h 1371600"/>
              <a:gd name="connsiteX11" fmla="*/ 119063 w 426244"/>
              <a:gd name="connsiteY11" fmla="*/ 247650 h 1371600"/>
              <a:gd name="connsiteX12" fmla="*/ 109538 w 426244"/>
              <a:gd name="connsiteY12" fmla="*/ 197644 h 1371600"/>
              <a:gd name="connsiteX13" fmla="*/ 95250 w 426244"/>
              <a:gd name="connsiteY13" fmla="*/ 161925 h 1371600"/>
              <a:gd name="connsiteX14" fmla="*/ 80963 w 426244"/>
              <a:gd name="connsiteY14" fmla="*/ 140494 h 1371600"/>
              <a:gd name="connsiteX15" fmla="*/ 57150 w 426244"/>
              <a:gd name="connsiteY15" fmla="*/ 111919 h 1371600"/>
              <a:gd name="connsiteX16" fmla="*/ 33338 w 426244"/>
              <a:gd name="connsiteY16" fmla="*/ 92869 h 1371600"/>
              <a:gd name="connsiteX17" fmla="*/ 16669 w 426244"/>
              <a:gd name="connsiteY17" fmla="*/ 76200 h 1371600"/>
              <a:gd name="connsiteX18" fmla="*/ 4763 w 426244"/>
              <a:gd name="connsiteY18" fmla="*/ 54769 h 1371600"/>
              <a:gd name="connsiteX19" fmla="*/ 0 w 426244"/>
              <a:gd name="connsiteY19" fmla="*/ 26194 h 1371600"/>
              <a:gd name="connsiteX20" fmla="*/ 4763 w 426244"/>
              <a:gd name="connsiteY20" fmla="*/ 7144 h 1371600"/>
              <a:gd name="connsiteX21" fmla="*/ 26194 w 426244"/>
              <a:gd name="connsiteY21" fmla="*/ 0 h 1371600"/>
              <a:gd name="connsiteX22" fmla="*/ 69056 w 426244"/>
              <a:gd name="connsiteY22" fmla="*/ 9525 h 1371600"/>
              <a:gd name="connsiteX23" fmla="*/ 166688 w 426244"/>
              <a:gd name="connsiteY23" fmla="*/ 35719 h 1371600"/>
              <a:gd name="connsiteX24" fmla="*/ 247650 w 426244"/>
              <a:gd name="connsiteY24" fmla="*/ 64294 h 1371600"/>
              <a:gd name="connsiteX25" fmla="*/ 326231 w 426244"/>
              <a:gd name="connsiteY25" fmla="*/ 97631 h 1371600"/>
              <a:gd name="connsiteX26" fmla="*/ 364331 w 426244"/>
              <a:gd name="connsiteY26" fmla="*/ 121444 h 1371600"/>
              <a:gd name="connsiteX27" fmla="*/ 392906 w 426244"/>
              <a:gd name="connsiteY27" fmla="*/ 145256 h 1371600"/>
              <a:gd name="connsiteX28" fmla="*/ 411956 w 426244"/>
              <a:gd name="connsiteY28" fmla="*/ 171450 h 1371600"/>
              <a:gd name="connsiteX29" fmla="*/ 421481 w 426244"/>
              <a:gd name="connsiteY29" fmla="*/ 195262 h 1371600"/>
              <a:gd name="connsiteX30" fmla="*/ 426244 w 426244"/>
              <a:gd name="connsiteY30" fmla="*/ 228600 h 1371600"/>
              <a:gd name="connsiteX31" fmla="*/ 414338 w 426244"/>
              <a:gd name="connsiteY31" fmla="*/ 247650 h 1371600"/>
              <a:gd name="connsiteX32" fmla="*/ 388144 w 426244"/>
              <a:gd name="connsiteY32" fmla="*/ 283369 h 1371600"/>
              <a:gd name="connsiteX33" fmla="*/ 376238 w 426244"/>
              <a:gd name="connsiteY33" fmla="*/ 319087 h 1371600"/>
              <a:gd name="connsiteX34" fmla="*/ 381000 w 426244"/>
              <a:gd name="connsiteY34" fmla="*/ 371475 h 1371600"/>
              <a:gd name="connsiteX35" fmla="*/ 357188 w 426244"/>
              <a:gd name="connsiteY35" fmla="*/ 561975 h 1371600"/>
              <a:gd name="connsiteX36" fmla="*/ 359569 w 426244"/>
              <a:gd name="connsiteY36" fmla="*/ 833437 h 1371600"/>
              <a:gd name="connsiteX37" fmla="*/ 361950 w 426244"/>
              <a:gd name="connsiteY37" fmla="*/ 992981 h 1371600"/>
              <a:gd name="connsiteX38" fmla="*/ 338138 w 426244"/>
              <a:gd name="connsiteY38" fmla="*/ 1181100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26244" h="1371600">
                <a:moveTo>
                  <a:pt x="338138" y="1181100"/>
                </a:moveTo>
                <a:lnTo>
                  <a:pt x="333375" y="1352550"/>
                </a:lnTo>
                <a:lnTo>
                  <a:pt x="145256" y="1371600"/>
                </a:lnTo>
                <a:lnTo>
                  <a:pt x="135731" y="1243012"/>
                </a:lnTo>
                <a:lnTo>
                  <a:pt x="130969" y="1140619"/>
                </a:lnTo>
                <a:lnTo>
                  <a:pt x="109538" y="1019175"/>
                </a:lnTo>
                <a:cubicBezTo>
                  <a:pt x="110332" y="970756"/>
                  <a:pt x="111125" y="922338"/>
                  <a:pt x="111919" y="873919"/>
                </a:cubicBezTo>
                <a:lnTo>
                  <a:pt x="111919" y="592931"/>
                </a:lnTo>
                <a:lnTo>
                  <a:pt x="111919" y="440531"/>
                </a:lnTo>
                <a:lnTo>
                  <a:pt x="123825" y="373856"/>
                </a:lnTo>
                <a:lnTo>
                  <a:pt x="126206" y="321469"/>
                </a:lnTo>
                <a:lnTo>
                  <a:pt x="119063" y="247650"/>
                </a:lnTo>
                <a:lnTo>
                  <a:pt x="109538" y="197644"/>
                </a:lnTo>
                <a:lnTo>
                  <a:pt x="95250" y="161925"/>
                </a:lnTo>
                <a:lnTo>
                  <a:pt x="80963" y="140494"/>
                </a:lnTo>
                <a:lnTo>
                  <a:pt x="57150" y="111919"/>
                </a:lnTo>
                <a:lnTo>
                  <a:pt x="33338" y="92869"/>
                </a:lnTo>
                <a:lnTo>
                  <a:pt x="16669" y="76200"/>
                </a:lnTo>
                <a:lnTo>
                  <a:pt x="4763" y="54769"/>
                </a:lnTo>
                <a:lnTo>
                  <a:pt x="0" y="26194"/>
                </a:lnTo>
                <a:lnTo>
                  <a:pt x="4763" y="7144"/>
                </a:lnTo>
                <a:lnTo>
                  <a:pt x="26194" y="0"/>
                </a:lnTo>
                <a:lnTo>
                  <a:pt x="69056" y="9525"/>
                </a:lnTo>
                <a:lnTo>
                  <a:pt x="166688" y="35719"/>
                </a:lnTo>
                <a:lnTo>
                  <a:pt x="247650" y="64294"/>
                </a:lnTo>
                <a:lnTo>
                  <a:pt x="326231" y="97631"/>
                </a:lnTo>
                <a:lnTo>
                  <a:pt x="364331" y="121444"/>
                </a:lnTo>
                <a:lnTo>
                  <a:pt x="392906" y="145256"/>
                </a:lnTo>
                <a:lnTo>
                  <a:pt x="411956" y="171450"/>
                </a:lnTo>
                <a:lnTo>
                  <a:pt x="421481" y="195262"/>
                </a:lnTo>
                <a:lnTo>
                  <a:pt x="426244" y="228600"/>
                </a:lnTo>
                <a:lnTo>
                  <a:pt x="414338" y="247650"/>
                </a:lnTo>
                <a:lnTo>
                  <a:pt x="388144" y="283369"/>
                </a:lnTo>
                <a:lnTo>
                  <a:pt x="376238" y="319087"/>
                </a:lnTo>
                <a:lnTo>
                  <a:pt x="381000" y="371475"/>
                </a:lnTo>
                <a:lnTo>
                  <a:pt x="357188" y="561975"/>
                </a:lnTo>
                <a:cubicBezTo>
                  <a:pt x="357982" y="652462"/>
                  <a:pt x="358775" y="742950"/>
                  <a:pt x="359569" y="833437"/>
                </a:cubicBezTo>
                <a:cubicBezTo>
                  <a:pt x="360363" y="886618"/>
                  <a:pt x="361156" y="939800"/>
                  <a:pt x="361950" y="992981"/>
                </a:cubicBezTo>
                <a:lnTo>
                  <a:pt x="338138" y="11811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DE20D2A-A08A-449D-A4EB-E0768C5917BF}"/>
              </a:ext>
            </a:extLst>
          </p:cNvPr>
          <p:cNvSpPr/>
          <p:nvPr/>
        </p:nvSpPr>
        <p:spPr>
          <a:xfrm>
            <a:off x="3790950" y="2894013"/>
            <a:ext cx="2046288" cy="425450"/>
          </a:xfrm>
          <a:custGeom>
            <a:avLst/>
            <a:gdLst>
              <a:gd name="connsiteX0" fmla="*/ 1476375 w 2045494"/>
              <a:gd name="connsiteY0" fmla="*/ 266700 h 426244"/>
              <a:gd name="connsiteX1" fmla="*/ 1273969 w 2045494"/>
              <a:gd name="connsiteY1" fmla="*/ 285750 h 426244"/>
              <a:gd name="connsiteX2" fmla="*/ 1145381 w 2045494"/>
              <a:gd name="connsiteY2" fmla="*/ 292894 h 426244"/>
              <a:gd name="connsiteX3" fmla="*/ 952500 w 2045494"/>
              <a:gd name="connsiteY3" fmla="*/ 333375 h 426244"/>
              <a:gd name="connsiteX4" fmla="*/ 731044 w 2045494"/>
              <a:gd name="connsiteY4" fmla="*/ 364331 h 426244"/>
              <a:gd name="connsiteX5" fmla="*/ 495300 w 2045494"/>
              <a:gd name="connsiteY5" fmla="*/ 402431 h 426244"/>
              <a:gd name="connsiteX6" fmla="*/ 364331 w 2045494"/>
              <a:gd name="connsiteY6" fmla="*/ 426244 h 426244"/>
              <a:gd name="connsiteX7" fmla="*/ 323850 w 2045494"/>
              <a:gd name="connsiteY7" fmla="*/ 419100 h 426244"/>
              <a:gd name="connsiteX8" fmla="*/ 271463 w 2045494"/>
              <a:gd name="connsiteY8" fmla="*/ 402431 h 426244"/>
              <a:gd name="connsiteX9" fmla="*/ 230981 w 2045494"/>
              <a:gd name="connsiteY9" fmla="*/ 385762 h 426244"/>
              <a:gd name="connsiteX10" fmla="*/ 159544 w 2045494"/>
              <a:gd name="connsiteY10" fmla="*/ 347662 h 426244"/>
              <a:gd name="connsiteX11" fmla="*/ 102394 w 2045494"/>
              <a:gd name="connsiteY11" fmla="*/ 304800 h 426244"/>
              <a:gd name="connsiteX12" fmla="*/ 57150 w 2045494"/>
              <a:gd name="connsiteY12" fmla="*/ 266700 h 426244"/>
              <a:gd name="connsiteX13" fmla="*/ 28575 w 2045494"/>
              <a:gd name="connsiteY13" fmla="*/ 240506 h 426244"/>
              <a:gd name="connsiteX14" fmla="*/ 9525 w 2045494"/>
              <a:gd name="connsiteY14" fmla="*/ 214312 h 426244"/>
              <a:gd name="connsiteX15" fmla="*/ 0 w 2045494"/>
              <a:gd name="connsiteY15" fmla="*/ 192881 h 426244"/>
              <a:gd name="connsiteX16" fmla="*/ 2381 w 2045494"/>
              <a:gd name="connsiteY16" fmla="*/ 176212 h 426244"/>
              <a:gd name="connsiteX17" fmla="*/ 11906 w 2045494"/>
              <a:gd name="connsiteY17" fmla="*/ 164306 h 426244"/>
              <a:gd name="connsiteX18" fmla="*/ 35719 w 2045494"/>
              <a:gd name="connsiteY18" fmla="*/ 164306 h 426244"/>
              <a:gd name="connsiteX19" fmla="*/ 78581 w 2045494"/>
              <a:gd name="connsiteY19" fmla="*/ 176212 h 426244"/>
              <a:gd name="connsiteX20" fmla="*/ 147638 w 2045494"/>
              <a:gd name="connsiteY20" fmla="*/ 190500 h 426244"/>
              <a:gd name="connsiteX21" fmla="*/ 230981 w 2045494"/>
              <a:gd name="connsiteY21" fmla="*/ 200025 h 426244"/>
              <a:gd name="connsiteX22" fmla="*/ 354806 w 2045494"/>
              <a:gd name="connsiteY22" fmla="*/ 202406 h 426244"/>
              <a:gd name="connsiteX23" fmla="*/ 502444 w 2045494"/>
              <a:gd name="connsiteY23" fmla="*/ 200025 h 426244"/>
              <a:gd name="connsiteX24" fmla="*/ 645319 w 2045494"/>
              <a:gd name="connsiteY24" fmla="*/ 192881 h 426244"/>
              <a:gd name="connsiteX25" fmla="*/ 773906 w 2045494"/>
              <a:gd name="connsiteY25" fmla="*/ 180975 h 426244"/>
              <a:gd name="connsiteX26" fmla="*/ 957263 w 2045494"/>
              <a:gd name="connsiteY26" fmla="*/ 152400 h 426244"/>
              <a:gd name="connsiteX27" fmla="*/ 1150144 w 2045494"/>
              <a:gd name="connsiteY27" fmla="*/ 119062 h 426244"/>
              <a:gd name="connsiteX28" fmla="*/ 1307306 w 2045494"/>
              <a:gd name="connsiteY28" fmla="*/ 97631 h 426244"/>
              <a:gd name="connsiteX29" fmla="*/ 1443038 w 2045494"/>
              <a:gd name="connsiteY29" fmla="*/ 73819 h 426244"/>
              <a:gd name="connsiteX30" fmla="*/ 1569244 w 2045494"/>
              <a:gd name="connsiteY30" fmla="*/ 40481 h 426244"/>
              <a:gd name="connsiteX31" fmla="*/ 1693069 w 2045494"/>
              <a:gd name="connsiteY31" fmla="*/ 0 h 426244"/>
              <a:gd name="connsiteX32" fmla="*/ 1738313 w 2045494"/>
              <a:gd name="connsiteY32" fmla="*/ 0 h 426244"/>
              <a:gd name="connsiteX33" fmla="*/ 1828800 w 2045494"/>
              <a:gd name="connsiteY33" fmla="*/ 16669 h 426244"/>
              <a:gd name="connsiteX34" fmla="*/ 1921669 w 2045494"/>
              <a:gd name="connsiteY34" fmla="*/ 42862 h 426244"/>
              <a:gd name="connsiteX35" fmla="*/ 1981200 w 2045494"/>
              <a:gd name="connsiteY35" fmla="*/ 66675 h 426244"/>
              <a:gd name="connsiteX36" fmla="*/ 2021681 w 2045494"/>
              <a:gd name="connsiteY36" fmla="*/ 92869 h 426244"/>
              <a:gd name="connsiteX37" fmla="*/ 2038350 w 2045494"/>
              <a:gd name="connsiteY37" fmla="*/ 109537 h 426244"/>
              <a:gd name="connsiteX38" fmla="*/ 2045494 w 2045494"/>
              <a:gd name="connsiteY38" fmla="*/ 126206 h 426244"/>
              <a:gd name="connsiteX39" fmla="*/ 2038350 w 2045494"/>
              <a:gd name="connsiteY39" fmla="*/ 150019 h 426244"/>
              <a:gd name="connsiteX40" fmla="*/ 2014538 w 2045494"/>
              <a:gd name="connsiteY40" fmla="*/ 171450 h 426244"/>
              <a:gd name="connsiteX41" fmla="*/ 1983581 w 2045494"/>
              <a:gd name="connsiteY41" fmla="*/ 195262 h 426244"/>
              <a:gd name="connsiteX42" fmla="*/ 1950244 w 2045494"/>
              <a:gd name="connsiteY42" fmla="*/ 207169 h 426244"/>
              <a:gd name="connsiteX43" fmla="*/ 1828800 w 2045494"/>
              <a:gd name="connsiteY43" fmla="*/ 223837 h 426244"/>
              <a:gd name="connsiteX44" fmla="*/ 1695450 w 2045494"/>
              <a:gd name="connsiteY44" fmla="*/ 240506 h 426244"/>
              <a:gd name="connsiteX45" fmla="*/ 1476375 w 2045494"/>
              <a:gd name="connsiteY45" fmla="*/ 266700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45494" h="426244">
                <a:moveTo>
                  <a:pt x="1476375" y="266700"/>
                </a:moveTo>
                <a:lnTo>
                  <a:pt x="1273969" y="285750"/>
                </a:lnTo>
                <a:lnTo>
                  <a:pt x="1145381" y="292894"/>
                </a:lnTo>
                <a:lnTo>
                  <a:pt x="952500" y="333375"/>
                </a:lnTo>
                <a:lnTo>
                  <a:pt x="731044" y="364331"/>
                </a:lnTo>
                <a:lnTo>
                  <a:pt x="495300" y="402431"/>
                </a:lnTo>
                <a:lnTo>
                  <a:pt x="364331" y="426244"/>
                </a:lnTo>
                <a:lnTo>
                  <a:pt x="323850" y="419100"/>
                </a:lnTo>
                <a:lnTo>
                  <a:pt x="271463" y="402431"/>
                </a:lnTo>
                <a:lnTo>
                  <a:pt x="230981" y="385762"/>
                </a:lnTo>
                <a:lnTo>
                  <a:pt x="159544" y="347662"/>
                </a:lnTo>
                <a:lnTo>
                  <a:pt x="102394" y="304800"/>
                </a:lnTo>
                <a:lnTo>
                  <a:pt x="57150" y="266700"/>
                </a:lnTo>
                <a:lnTo>
                  <a:pt x="28575" y="240506"/>
                </a:lnTo>
                <a:lnTo>
                  <a:pt x="9525" y="214312"/>
                </a:lnTo>
                <a:lnTo>
                  <a:pt x="0" y="192881"/>
                </a:lnTo>
                <a:lnTo>
                  <a:pt x="2381" y="176212"/>
                </a:lnTo>
                <a:lnTo>
                  <a:pt x="11906" y="164306"/>
                </a:lnTo>
                <a:lnTo>
                  <a:pt x="35719" y="164306"/>
                </a:lnTo>
                <a:lnTo>
                  <a:pt x="78581" y="176212"/>
                </a:lnTo>
                <a:lnTo>
                  <a:pt x="147638" y="190500"/>
                </a:lnTo>
                <a:lnTo>
                  <a:pt x="230981" y="200025"/>
                </a:lnTo>
                <a:lnTo>
                  <a:pt x="354806" y="202406"/>
                </a:lnTo>
                <a:lnTo>
                  <a:pt x="502444" y="200025"/>
                </a:lnTo>
                <a:lnTo>
                  <a:pt x="645319" y="192881"/>
                </a:lnTo>
                <a:lnTo>
                  <a:pt x="773906" y="180975"/>
                </a:lnTo>
                <a:lnTo>
                  <a:pt x="957263" y="152400"/>
                </a:lnTo>
                <a:lnTo>
                  <a:pt x="1150144" y="119062"/>
                </a:lnTo>
                <a:lnTo>
                  <a:pt x="1307306" y="97631"/>
                </a:lnTo>
                <a:lnTo>
                  <a:pt x="1443038" y="73819"/>
                </a:lnTo>
                <a:lnTo>
                  <a:pt x="1569244" y="40481"/>
                </a:lnTo>
                <a:lnTo>
                  <a:pt x="1693069" y="0"/>
                </a:lnTo>
                <a:lnTo>
                  <a:pt x="1738313" y="0"/>
                </a:lnTo>
                <a:lnTo>
                  <a:pt x="1828800" y="16669"/>
                </a:lnTo>
                <a:lnTo>
                  <a:pt x="1921669" y="42862"/>
                </a:lnTo>
                <a:lnTo>
                  <a:pt x="1981200" y="66675"/>
                </a:lnTo>
                <a:lnTo>
                  <a:pt x="2021681" y="92869"/>
                </a:lnTo>
                <a:lnTo>
                  <a:pt x="2038350" y="109537"/>
                </a:lnTo>
                <a:lnTo>
                  <a:pt x="2045494" y="126206"/>
                </a:lnTo>
                <a:lnTo>
                  <a:pt x="2038350" y="150019"/>
                </a:lnTo>
                <a:lnTo>
                  <a:pt x="2014538" y="171450"/>
                </a:lnTo>
                <a:lnTo>
                  <a:pt x="1983581" y="195262"/>
                </a:lnTo>
                <a:lnTo>
                  <a:pt x="1950244" y="207169"/>
                </a:lnTo>
                <a:lnTo>
                  <a:pt x="1828800" y="223837"/>
                </a:lnTo>
                <a:lnTo>
                  <a:pt x="1695450" y="240506"/>
                </a:lnTo>
                <a:lnTo>
                  <a:pt x="1476375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FE1D810-B66A-4F53-BEB4-D628F47BF9B6}"/>
              </a:ext>
            </a:extLst>
          </p:cNvPr>
          <p:cNvSpPr/>
          <p:nvPr/>
        </p:nvSpPr>
        <p:spPr>
          <a:xfrm>
            <a:off x="3343275" y="3294063"/>
            <a:ext cx="3032125" cy="522287"/>
          </a:xfrm>
          <a:custGeom>
            <a:avLst/>
            <a:gdLst>
              <a:gd name="connsiteX0" fmla="*/ 2010526 w 3031654"/>
              <a:gd name="connsiteY0" fmla="*/ 305761 h 522102"/>
              <a:gd name="connsiteX1" fmla="*/ 1667265 w 3031654"/>
              <a:gd name="connsiteY1" fmla="*/ 337491 h 522102"/>
              <a:gd name="connsiteX2" fmla="*/ 1416310 w 3031654"/>
              <a:gd name="connsiteY2" fmla="*/ 363452 h 522102"/>
              <a:gd name="connsiteX3" fmla="*/ 1171124 w 3031654"/>
              <a:gd name="connsiteY3" fmla="*/ 395182 h 522102"/>
              <a:gd name="connsiteX4" fmla="*/ 972091 w 3031654"/>
              <a:gd name="connsiteY4" fmla="*/ 426912 h 522102"/>
              <a:gd name="connsiteX5" fmla="*/ 703828 w 3031654"/>
              <a:gd name="connsiteY5" fmla="*/ 470180 h 522102"/>
              <a:gd name="connsiteX6" fmla="*/ 550947 w 3031654"/>
              <a:gd name="connsiteY6" fmla="*/ 504795 h 522102"/>
              <a:gd name="connsiteX7" fmla="*/ 461527 w 3031654"/>
              <a:gd name="connsiteY7" fmla="*/ 522102 h 522102"/>
              <a:gd name="connsiteX8" fmla="*/ 424028 w 3031654"/>
              <a:gd name="connsiteY8" fmla="*/ 519217 h 522102"/>
              <a:gd name="connsiteX9" fmla="*/ 374990 w 3031654"/>
              <a:gd name="connsiteY9" fmla="*/ 507679 h 522102"/>
              <a:gd name="connsiteX10" fmla="*/ 311530 w 3031654"/>
              <a:gd name="connsiteY10" fmla="*/ 481718 h 522102"/>
              <a:gd name="connsiteX11" fmla="*/ 236532 w 3031654"/>
              <a:gd name="connsiteY11" fmla="*/ 447104 h 522102"/>
              <a:gd name="connsiteX12" fmla="*/ 147112 w 3031654"/>
              <a:gd name="connsiteY12" fmla="*/ 392297 h 522102"/>
              <a:gd name="connsiteX13" fmla="*/ 66344 w 3031654"/>
              <a:gd name="connsiteY13" fmla="*/ 340376 h 522102"/>
              <a:gd name="connsiteX14" fmla="*/ 40383 w 3031654"/>
              <a:gd name="connsiteY14" fmla="*/ 323068 h 522102"/>
              <a:gd name="connsiteX15" fmla="*/ 20192 w 3031654"/>
              <a:gd name="connsiteY15" fmla="*/ 302877 h 522102"/>
              <a:gd name="connsiteX16" fmla="*/ 5769 w 3031654"/>
              <a:gd name="connsiteY16" fmla="*/ 276916 h 522102"/>
              <a:gd name="connsiteX17" fmla="*/ 0 w 3031654"/>
              <a:gd name="connsiteY17" fmla="*/ 250955 h 522102"/>
              <a:gd name="connsiteX18" fmla="*/ 2884 w 3031654"/>
              <a:gd name="connsiteY18" fmla="*/ 236532 h 522102"/>
              <a:gd name="connsiteX19" fmla="*/ 14423 w 3031654"/>
              <a:gd name="connsiteY19" fmla="*/ 227878 h 522102"/>
              <a:gd name="connsiteX20" fmla="*/ 40383 w 3031654"/>
              <a:gd name="connsiteY20" fmla="*/ 224994 h 522102"/>
              <a:gd name="connsiteX21" fmla="*/ 77883 w 3031654"/>
              <a:gd name="connsiteY21" fmla="*/ 236532 h 522102"/>
              <a:gd name="connsiteX22" fmla="*/ 126920 w 3031654"/>
              <a:gd name="connsiteY22" fmla="*/ 250955 h 522102"/>
              <a:gd name="connsiteX23" fmla="*/ 178841 w 3031654"/>
              <a:gd name="connsiteY23" fmla="*/ 259608 h 522102"/>
              <a:gd name="connsiteX24" fmla="*/ 291339 w 3031654"/>
              <a:gd name="connsiteY24" fmla="*/ 268262 h 522102"/>
              <a:gd name="connsiteX25" fmla="*/ 478834 w 3031654"/>
              <a:gd name="connsiteY25" fmla="*/ 271147 h 522102"/>
              <a:gd name="connsiteX26" fmla="*/ 715366 w 3031654"/>
              <a:gd name="connsiteY26" fmla="*/ 256724 h 522102"/>
              <a:gd name="connsiteX27" fmla="*/ 972091 w 3031654"/>
              <a:gd name="connsiteY27" fmla="*/ 233648 h 522102"/>
              <a:gd name="connsiteX28" fmla="*/ 1246122 w 3031654"/>
              <a:gd name="connsiteY28" fmla="*/ 201918 h 522102"/>
              <a:gd name="connsiteX29" fmla="*/ 1419195 w 3031654"/>
              <a:gd name="connsiteY29" fmla="*/ 178841 h 522102"/>
              <a:gd name="connsiteX30" fmla="*/ 1583614 w 3031654"/>
              <a:gd name="connsiteY30" fmla="*/ 161534 h 522102"/>
              <a:gd name="connsiteX31" fmla="*/ 1926874 w 3031654"/>
              <a:gd name="connsiteY31" fmla="*/ 129804 h 522102"/>
              <a:gd name="connsiteX32" fmla="*/ 2157638 w 3031654"/>
              <a:gd name="connsiteY32" fmla="*/ 103843 h 522102"/>
              <a:gd name="connsiteX33" fmla="*/ 2379747 w 3031654"/>
              <a:gd name="connsiteY33" fmla="*/ 74998 h 522102"/>
              <a:gd name="connsiteX34" fmla="*/ 2451861 w 3031654"/>
              <a:gd name="connsiteY34" fmla="*/ 63460 h 522102"/>
              <a:gd name="connsiteX35" fmla="*/ 2515321 w 3031654"/>
              <a:gd name="connsiteY35" fmla="*/ 46152 h 522102"/>
              <a:gd name="connsiteX36" fmla="*/ 2598973 w 3031654"/>
              <a:gd name="connsiteY36" fmla="*/ 23076 h 522102"/>
              <a:gd name="connsiteX37" fmla="*/ 2645125 w 3031654"/>
              <a:gd name="connsiteY37" fmla="*/ 5769 h 522102"/>
              <a:gd name="connsiteX38" fmla="*/ 2662433 w 3031654"/>
              <a:gd name="connsiteY38" fmla="*/ 0 h 522102"/>
              <a:gd name="connsiteX39" fmla="*/ 2711470 w 3031654"/>
              <a:gd name="connsiteY39" fmla="*/ 0 h 522102"/>
              <a:gd name="connsiteX40" fmla="*/ 2772045 w 3031654"/>
              <a:gd name="connsiteY40" fmla="*/ 11538 h 522102"/>
              <a:gd name="connsiteX41" fmla="*/ 2841274 w 3031654"/>
              <a:gd name="connsiteY41" fmla="*/ 40383 h 522102"/>
              <a:gd name="connsiteX42" fmla="*/ 2922041 w 3031654"/>
              <a:gd name="connsiteY42" fmla="*/ 86536 h 522102"/>
              <a:gd name="connsiteX43" fmla="*/ 2973963 w 3031654"/>
              <a:gd name="connsiteY43" fmla="*/ 121150 h 522102"/>
              <a:gd name="connsiteX44" fmla="*/ 3002809 w 3031654"/>
              <a:gd name="connsiteY44" fmla="*/ 147111 h 522102"/>
              <a:gd name="connsiteX45" fmla="*/ 3028770 w 3031654"/>
              <a:gd name="connsiteY45" fmla="*/ 187495 h 522102"/>
              <a:gd name="connsiteX46" fmla="*/ 3031654 w 3031654"/>
              <a:gd name="connsiteY46" fmla="*/ 204802 h 522102"/>
              <a:gd name="connsiteX47" fmla="*/ 3025885 w 3031654"/>
              <a:gd name="connsiteY47" fmla="*/ 224994 h 522102"/>
              <a:gd name="connsiteX48" fmla="*/ 3005693 w 3031654"/>
              <a:gd name="connsiteY48" fmla="*/ 245186 h 522102"/>
              <a:gd name="connsiteX49" fmla="*/ 2976848 w 3031654"/>
              <a:gd name="connsiteY49" fmla="*/ 256724 h 522102"/>
              <a:gd name="connsiteX50" fmla="*/ 2933580 w 3031654"/>
              <a:gd name="connsiteY50" fmla="*/ 265378 h 522102"/>
              <a:gd name="connsiteX51" fmla="*/ 2780699 w 3031654"/>
              <a:gd name="connsiteY51" fmla="*/ 274031 h 522102"/>
              <a:gd name="connsiteX52" fmla="*/ 2474937 w 3031654"/>
              <a:gd name="connsiteY52" fmla="*/ 282685 h 522102"/>
              <a:gd name="connsiteX53" fmla="*/ 2010526 w 3031654"/>
              <a:gd name="connsiteY53" fmla="*/ 305761 h 52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031654" h="522102">
                <a:moveTo>
                  <a:pt x="2010526" y="305761"/>
                </a:moveTo>
                <a:lnTo>
                  <a:pt x="1667265" y="337491"/>
                </a:lnTo>
                <a:lnTo>
                  <a:pt x="1416310" y="363452"/>
                </a:lnTo>
                <a:lnTo>
                  <a:pt x="1171124" y="395182"/>
                </a:lnTo>
                <a:lnTo>
                  <a:pt x="972091" y="426912"/>
                </a:lnTo>
                <a:lnTo>
                  <a:pt x="703828" y="470180"/>
                </a:lnTo>
                <a:lnTo>
                  <a:pt x="550947" y="504795"/>
                </a:lnTo>
                <a:lnTo>
                  <a:pt x="461527" y="522102"/>
                </a:lnTo>
                <a:lnTo>
                  <a:pt x="424028" y="519217"/>
                </a:lnTo>
                <a:lnTo>
                  <a:pt x="374990" y="507679"/>
                </a:lnTo>
                <a:lnTo>
                  <a:pt x="311530" y="481718"/>
                </a:lnTo>
                <a:lnTo>
                  <a:pt x="236532" y="447104"/>
                </a:lnTo>
                <a:lnTo>
                  <a:pt x="147112" y="392297"/>
                </a:lnTo>
                <a:lnTo>
                  <a:pt x="66344" y="340376"/>
                </a:lnTo>
                <a:lnTo>
                  <a:pt x="40383" y="323068"/>
                </a:lnTo>
                <a:lnTo>
                  <a:pt x="20192" y="302877"/>
                </a:lnTo>
                <a:lnTo>
                  <a:pt x="5769" y="276916"/>
                </a:lnTo>
                <a:lnTo>
                  <a:pt x="0" y="250955"/>
                </a:lnTo>
                <a:lnTo>
                  <a:pt x="2884" y="236532"/>
                </a:lnTo>
                <a:lnTo>
                  <a:pt x="14423" y="227878"/>
                </a:lnTo>
                <a:lnTo>
                  <a:pt x="40383" y="224994"/>
                </a:lnTo>
                <a:lnTo>
                  <a:pt x="77883" y="236532"/>
                </a:lnTo>
                <a:lnTo>
                  <a:pt x="126920" y="250955"/>
                </a:lnTo>
                <a:lnTo>
                  <a:pt x="178841" y="259608"/>
                </a:lnTo>
                <a:lnTo>
                  <a:pt x="291339" y="268262"/>
                </a:lnTo>
                <a:lnTo>
                  <a:pt x="478834" y="271147"/>
                </a:lnTo>
                <a:lnTo>
                  <a:pt x="715366" y="256724"/>
                </a:lnTo>
                <a:lnTo>
                  <a:pt x="972091" y="233648"/>
                </a:lnTo>
                <a:lnTo>
                  <a:pt x="1246122" y="201918"/>
                </a:lnTo>
                <a:lnTo>
                  <a:pt x="1419195" y="178841"/>
                </a:lnTo>
                <a:lnTo>
                  <a:pt x="1583614" y="161534"/>
                </a:lnTo>
                <a:lnTo>
                  <a:pt x="1926874" y="129804"/>
                </a:lnTo>
                <a:lnTo>
                  <a:pt x="2157638" y="103843"/>
                </a:lnTo>
                <a:lnTo>
                  <a:pt x="2379747" y="74998"/>
                </a:lnTo>
                <a:lnTo>
                  <a:pt x="2451861" y="63460"/>
                </a:lnTo>
                <a:lnTo>
                  <a:pt x="2515321" y="46152"/>
                </a:lnTo>
                <a:lnTo>
                  <a:pt x="2598973" y="23076"/>
                </a:lnTo>
                <a:lnTo>
                  <a:pt x="2645125" y="5769"/>
                </a:lnTo>
                <a:lnTo>
                  <a:pt x="2662433" y="0"/>
                </a:lnTo>
                <a:lnTo>
                  <a:pt x="2711470" y="0"/>
                </a:lnTo>
                <a:lnTo>
                  <a:pt x="2772045" y="11538"/>
                </a:lnTo>
                <a:lnTo>
                  <a:pt x="2841274" y="40383"/>
                </a:lnTo>
                <a:lnTo>
                  <a:pt x="2922041" y="86536"/>
                </a:lnTo>
                <a:lnTo>
                  <a:pt x="2973963" y="121150"/>
                </a:lnTo>
                <a:lnTo>
                  <a:pt x="3002809" y="147111"/>
                </a:lnTo>
                <a:lnTo>
                  <a:pt x="3028770" y="187495"/>
                </a:lnTo>
                <a:lnTo>
                  <a:pt x="3031654" y="204802"/>
                </a:lnTo>
                <a:lnTo>
                  <a:pt x="3025885" y="224994"/>
                </a:lnTo>
                <a:lnTo>
                  <a:pt x="3005693" y="245186"/>
                </a:lnTo>
                <a:lnTo>
                  <a:pt x="2976848" y="256724"/>
                </a:lnTo>
                <a:lnTo>
                  <a:pt x="2933580" y="265378"/>
                </a:lnTo>
                <a:lnTo>
                  <a:pt x="2780699" y="274031"/>
                </a:lnTo>
                <a:lnTo>
                  <a:pt x="2474937" y="282685"/>
                </a:lnTo>
                <a:lnTo>
                  <a:pt x="2010526" y="30576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1E402FD-BB70-4899-B220-2AE9AB8144E5}"/>
              </a:ext>
            </a:extLst>
          </p:cNvPr>
          <p:cNvSpPr/>
          <p:nvPr/>
        </p:nvSpPr>
        <p:spPr>
          <a:xfrm>
            <a:off x="3590925" y="3735388"/>
            <a:ext cx="2722563" cy="812800"/>
          </a:xfrm>
          <a:custGeom>
            <a:avLst/>
            <a:gdLst>
              <a:gd name="connsiteX0" fmla="*/ 475949 w 2723008"/>
              <a:gd name="connsiteY0" fmla="*/ 432681 h 813441"/>
              <a:gd name="connsiteX1" fmla="*/ 115381 w 2723008"/>
              <a:gd name="connsiteY1" fmla="*/ 484603 h 813441"/>
              <a:gd name="connsiteX2" fmla="*/ 0 w 2723008"/>
              <a:gd name="connsiteY2" fmla="*/ 311530 h 813441"/>
              <a:gd name="connsiteX3" fmla="*/ 92305 w 2723008"/>
              <a:gd name="connsiteY3" fmla="*/ 299992 h 813441"/>
              <a:gd name="connsiteX4" fmla="*/ 458642 w 2723008"/>
              <a:gd name="connsiteY4" fmla="*/ 274031 h 813441"/>
              <a:gd name="connsiteX5" fmla="*/ 755750 w 2723008"/>
              <a:gd name="connsiteY5" fmla="*/ 248070 h 813441"/>
              <a:gd name="connsiteX6" fmla="*/ 1093241 w 2723008"/>
              <a:gd name="connsiteY6" fmla="*/ 210571 h 813441"/>
              <a:gd name="connsiteX7" fmla="*/ 1479770 w 2723008"/>
              <a:gd name="connsiteY7" fmla="*/ 164419 h 813441"/>
              <a:gd name="connsiteX8" fmla="*/ 1854760 w 2723008"/>
              <a:gd name="connsiteY8" fmla="*/ 109612 h 813441"/>
              <a:gd name="connsiteX9" fmla="*/ 2166291 w 2723008"/>
              <a:gd name="connsiteY9" fmla="*/ 60575 h 813441"/>
              <a:gd name="connsiteX10" fmla="*/ 2290326 w 2723008"/>
              <a:gd name="connsiteY10" fmla="*/ 37499 h 813441"/>
              <a:gd name="connsiteX11" fmla="*/ 2402823 w 2723008"/>
              <a:gd name="connsiteY11" fmla="*/ 8653 h 813441"/>
              <a:gd name="connsiteX12" fmla="*/ 2428784 w 2723008"/>
              <a:gd name="connsiteY12" fmla="*/ 0 h 813441"/>
              <a:gd name="connsiteX13" fmla="*/ 2463399 w 2723008"/>
              <a:gd name="connsiteY13" fmla="*/ 0 h 813441"/>
              <a:gd name="connsiteX14" fmla="*/ 2506667 w 2723008"/>
              <a:gd name="connsiteY14" fmla="*/ 25961 h 813441"/>
              <a:gd name="connsiteX15" fmla="*/ 2564358 w 2723008"/>
              <a:gd name="connsiteY15" fmla="*/ 66344 h 813441"/>
              <a:gd name="connsiteX16" fmla="*/ 2656663 w 2723008"/>
              <a:gd name="connsiteY16" fmla="*/ 147111 h 813441"/>
              <a:gd name="connsiteX17" fmla="*/ 2702816 w 2723008"/>
              <a:gd name="connsiteY17" fmla="*/ 190379 h 813441"/>
              <a:gd name="connsiteX18" fmla="*/ 2717239 w 2723008"/>
              <a:gd name="connsiteY18" fmla="*/ 216340 h 813441"/>
              <a:gd name="connsiteX19" fmla="*/ 2723008 w 2723008"/>
              <a:gd name="connsiteY19" fmla="*/ 242301 h 813441"/>
              <a:gd name="connsiteX20" fmla="*/ 2723008 w 2723008"/>
              <a:gd name="connsiteY20" fmla="*/ 265378 h 813441"/>
              <a:gd name="connsiteX21" fmla="*/ 2705700 w 2723008"/>
              <a:gd name="connsiteY21" fmla="*/ 291338 h 813441"/>
              <a:gd name="connsiteX22" fmla="*/ 2662432 w 2723008"/>
              <a:gd name="connsiteY22" fmla="*/ 320184 h 813441"/>
              <a:gd name="connsiteX23" fmla="*/ 2642241 w 2723008"/>
              <a:gd name="connsiteY23" fmla="*/ 354798 h 813441"/>
              <a:gd name="connsiteX24" fmla="*/ 2573012 w 2723008"/>
              <a:gd name="connsiteY24" fmla="*/ 484603 h 813441"/>
              <a:gd name="connsiteX25" fmla="*/ 2463399 w 2723008"/>
              <a:gd name="connsiteY25" fmla="*/ 712482 h 813441"/>
              <a:gd name="connsiteX26" fmla="*/ 2451861 w 2723008"/>
              <a:gd name="connsiteY26" fmla="*/ 741327 h 813441"/>
              <a:gd name="connsiteX27" fmla="*/ 2437438 w 2723008"/>
              <a:gd name="connsiteY27" fmla="*/ 764403 h 813441"/>
              <a:gd name="connsiteX28" fmla="*/ 2423015 w 2723008"/>
              <a:gd name="connsiteY28" fmla="*/ 784595 h 813441"/>
              <a:gd name="connsiteX29" fmla="*/ 2405708 w 2723008"/>
              <a:gd name="connsiteY29" fmla="*/ 801902 h 813441"/>
              <a:gd name="connsiteX30" fmla="*/ 2391285 w 2723008"/>
              <a:gd name="connsiteY30" fmla="*/ 807672 h 813441"/>
              <a:gd name="connsiteX31" fmla="*/ 2356671 w 2723008"/>
              <a:gd name="connsiteY31" fmla="*/ 813441 h 813441"/>
              <a:gd name="connsiteX32" fmla="*/ 2313403 w 2723008"/>
              <a:gd name="connsiteY32" fmla="*/ 804787 h 813441"/>
              <a:gd name="connsiteX33" fmla="*/ 2267250 w 2723008"/>
              <a:gd name="connsiteY33" fmla="*/ 790364 h 813441"/>
              <a:gd name="connsiteX34" fmla="*/ 2244174 w 2723008"/>
              <a:gd name="connsiteY34" fmla="*/ 778826 h 813441"/>
              <a:gd name="connsiteX35" fmla="*/ 2290326 w 2723008"/>
              <a:gd name="connsiteY35" fmla="*/ 591331 h 813441"/>
              <a:gd name="connsiteX36" fmla="*/ 2319172 w 2723008"/>
              <a:gd name="connsiteY36" fmla="*/ 493256 h 813441"/>
              <a:gd name="connsiteX37" fmla="*/ 2362440 w 2723008"/>
              <a:gd name="connsiteY37" fmla="*/ 369221 h 813441"/>
              <a:gd name="connsiteX38" fmla="*/ 2382632 w 2723008"/>
              <a:gd name="connsiteY38" fmla="*/ 299992 h 813441"/>
              <a:gd name="connsiteX39" fmla="*/ 2382632 w 2723008"/>
              <a:gd name="connsiteY39" fmla="*/ 262493 h 813441"/>
              <a:gd name="connsiteX40" fmla="*/ 2379747 w 2723008"/>
              <a:gd name="connsiteY40" fmla="*/ 233648 h 813441"/>
              <a:gd name="connsiteX41" fmla="*/ 2359555 w 2723008"/>
              <a:gd name="connsiteY41" fmla="*/ 219225 h 813441"/>
              <a:gd name="connsiteX42" fmla="*/ 2322056 w 2723008"/>
              <a:gd name="connsiteY42" fmla="*/ 210571 h 813441"/>
              <a:gd name="connsiteX43" fmla="*/ 2281673 w 2723008"/>
              <a:gd name="connsiteY43" fmla="*/ 210571 h 813441"/>
              <a:gd name="connsiteX44" fmla="*/ 2143215 w 2723008"/>
              <a:gd name="connsiteY44" fmla="*/ 233648 h 813441"/>
              <a:gd name="connsiteX45" fmla="*/ 1947066 w 2723008"/>
              <a:gd name="connsiteY45" fmla="*/ 262493 h 813441"/>
              <a:gd name="connsiteX46" fmla="*/ 1779762 w 2723008"/>
              <a:gd name="connsiteY46" fmla="*/ 274031 h 813441"/>
              <a:gd name="connsiteX47" fmla="*/ 1557653 w 2723008"/>
              <a:gd name="connsiteY47" fmla="*/ 317299 h 813441"/>
              <a:gd name="connsiteX48" fmla="*/ 1269198 w 2723008"/>
              <a:gd name="connsiteY48" fmla="*/ 354798 h 813441"/>
              <a:gd name="connsiteX49" fmla="*/ 977859 w 2723008"/>
              <a:gd name="connsiteY49" fmla="*/ 389413 h 813441"/>
              <a:gd name="connsiteX50" fmla="*/ 799018 w 2723008"/>
              <a:gd name="connsiteY50" fmla="*/ 406720 h 813441"/>
              <a:gd name="connsiteX51" fmla="*/ 475949 w 2723008"/>
              <a:gd name="connsiteY51" fmla="*/ 432681 h 813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23008" h="813441">
                <a:moveTo>
                  <a:pt x="475949" y="432681"/>
                </a:moveTo>
                <a:lnTo>
                  <a:pt x="115381" y="484603"/>
                </a:lnTo>
                <a:lnTo>
                  <a:pt x="0" y="311530"/>
                </a:lnTo>
                <a:lnTo>
                  <a:pt x="92305" y="299992"/>
                </a:lnTo>
                <a:lnTo>
                  <a:pt x="458642" y="274031"/>
                </a:lnTo>
                <a:lnTo>
                  <a:pt x="755750" y="248070"/>
                </a:lnTo>
                <a:lnTo>
                  <a:pt x="1093241" y="210571"/>
                </a:lnTo>
                <a:lnTo>
                  <a:pt x="1479770" y="164419"/>
                </a:lnTo>
                <a:lnTo>
                  <a:pt x="1854760" y="109612"/>
                </a:lnTo>
                <a:lnTo>
                  <a:pt x="2166291" y="60575"/>
                </a:lnTo>
                <a:lnTo>
                  <a:pt x="2290326" y="37499"/>
                </a:lnTo>
                <a:lnTo>
                  <a:pt x="2402823" y="8653"/>
                </a:lnTo>
                <a:lnTo>
                  <a:pt x="2428784" y="0"/>
                </a:lnTo>
                <a:lnTo>
                  <a:pt x="2463399" y="0"/>
                </a:lnTo>
                <a:lnTo>
                  <a:pt x="2506667" y="25961"/>
                </a:lnTo>
                <a:lnTo>
                  <a:pt x="2564358" y="66344"/>
                </a:lnTo>
                <a:lnTo>
                  <a:pt x="2656663" y="147111"/>
                </a:lnTo>
                <a:lnTo>
                  <a:pt x="2702816" y="190379"/>
                </a:lnTo>
                <a:lnTo>
                  <a:pt x="2717239" y="216340"/>
                </a:lnTo>
                <a:lnTo>
                  <a:pt x="2723008" y="242301"/>
                </a:lnTo>
                <a:lnTo>
                  <a:pt x="2723008" y="265378"/>
                </a:lnTo>
                <a:lnTo>
                  <a:pt x="2705700" y="291338"/>
                </a:lnTo>
                <a:lnTo>
                  <a:pt x="2662432" y="320184"/>
                </a:lnTo>
                <a:lnTo>
                  <a:pt x="2642241" y="354798"/>
                </a:lnTo>
                <a:lnTo>
                  <a:pt x="2573012" y="484603"/>
                </a:lnTo>
                <a:lnTo>
                  <a:pt x="2463399" y="712482"/>
                </a:lnTo>
                <a:lnTo>
                  <a:pt x="2451861" y="741327"/>
                </a:lnTo>
                <a:lnTo>
                  <a:pt x="2437438" y="764403"/>
                </a:lnTo>
                <a:lnTo>
                  <a:pt x="2423015" y="784595"/>
                </a:lnTo>
                <a:lnTo>
                  <a:pt x="2405708" y="801902"/>
                </a:lnTo>
                <a:lnTo>
                  <a:pt x="2391285" y="807672"/>
                </a:lnTo>
                <a:lnTo>
                  <a:pt x="2356671" y="813441"/>
                </a:lnTo>
                <a:lnTo>
                  <a:pt x="2313403" y="804787"/>
                </a:lnTo>
                <a:lnTo>
                  <a:pt x="2267250" y="790364"/>
                </a:lnTo>
                <a:lnTo>
                  <a:pt x="2244174" y="778826"/>
                </a:lnTo>
                <a:lnTo>
                  <a:pt x="2290326" y="591331"/>
                </a:lnTo>
                <a:lnTo>
                  <a:pt x="2319172" y="493256"/>
                </a:lnTo>
                <a:lnTo>
                  <a:pt x="2362440" y="369221"/>
                </a:lnTo>
                <a:lnTo>
                  <a:pt x="2382632" y="299992"/>
                </a:lnTo>
                <a:lnTo>
                  <a:pt x="2382632" y="262493"/>
                </a:lnTo>
                <a:lnTo>
                  <a:pt x="2379747" y="233648"/>
                </a:lnTo>
                <a:lnTo>
                  <a:pt x="2359555" y="219225"/>
                </a:lnTo>
                <a:lnTo>
                  <a:pt x="2322056" y="210571"/>
                </a:lnTo>
                <a:lnTo>
                  <a:pt x="2281673" y="210571"/>
                </a:lnTo>
                <a:lnTo>
                  <a:pt x="2143215" y="233648"/>
                </a:lnTo>
                <a:lnTo>
                  <a:pt x="1947066" y="262493"/>
                </a:lnTo>
                <a:lnTo>
                  <a:pt x="1779762" y="274031"/>
                </a:lnTo>
                <a:lnTo>
                  <a:pt x="1557653" y="317299"/>
                </a:lnTo>
                <a:lnTo>
                  <a:pt x="1269198" y="354798"/>
                </a:lnTo>
                <a:lnTo>
                  <a:pt x="977859" y="389413"/>
                </a:lnTo>
                <a:lnTo>
                  <a:pt x="799018" y="406720"/>
                </a:lnTo>
                <a:lnTo>
                  <a:pt x="475949" y="4326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469AE6C-BB71-4D45-9E8C-AB5C22E8D9AD}"/>
              </a:ext>
            </a:extLst>
          </p:cNvPr>
          <p:cNvSpPr/>
          <p:nvPr/>
        </p:nvSpPr>
        <p:spPr>
          <a:xfrm>
            <a:off x="4356100" y="4067175"/>
            <a:ext cx="255588" cy="465138"/>
          </a:xfrm>
          <a:custGeom>
            <a:avLst/>
            <a:gdLst>
              <a:gd name="connsiteX0" fmla="*/ 25961 w 256725"/>
              <a:gd name="connsiteY0" fmla="*/ 216341 h 464411"/>
              <a:gd name="connsiteX1" fmla="*/ 0 w 256725"/>
              <a:gd name="connsiteY1" fmla="*/ 20192 h 464411"/>
              <a:gd name="connsiteX2" fmla="*/ 230764 w 256725"/>
              <a:gd name="connsiteY2" fmla="*/ 0 h 464411"/>
              <a:gd name="connsiteX3" fmla="*/ 242302 w 256725"/>
              <a:gd name="connsiteY3" fmla="*/ 161534 h 464411"/>
              <a:gd name="connsiteX4" fmla="*/ 250956 w 256725"/>
              <a:gd name="connsiteY4" fmla="*/ 302877 h 464411"/>
              <a:gd name="connsiteX5" fmla="*/ 256725 w 256725"/>
              <a:gd name="connsiteY5" fmla="*/ 438451 h 464411"/>
              <a:gd name="connsiteX6" fmla="*/ 63460 w 256725"/>
              <a:gd name="connsiteY6" fmla="*/ 464411 h 464411"/>
              <a:gd name="connsiteX7" fmla="*/ 40384 w 256725"/>
              <a:gd name="connsiteY7" fmla="*/ 314415 h 464411"/>
              <a:gd name="connsiteX8" fmla="*/ 25961 w 256725"/>
              <a:gd name="connsiteY8" fmla="*/ 216341 h 46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6725" h="464411">
                <a:moveTo>
                  <a:pt x="25961" y="216341"/>
                </a:moveTo>
                <a:lnTo>
                  <a:pt x="0" y="20192"/>
                </a:lnTo>
                <a:lnTo>
                  <a:pt x="230764" y="0"/>
                </a:lnTo>
                <a:lnTo>
                  <a:pt x="242302" y="161534"/>
                </a:lnTo>
                <a:lnTo>
                  <a:pt x="250956" y="302877"/>
                </a:lnTo>
                <a:lnTo>
                  <a:pt x="256725" y="438451"/>
                </a:lnTo>
                <a:lnTo>
                  <a:pt x="63460" y="464411"/>
                </a:lnTo>
                <a:lnTo>
                  <a:pt x="40384" y="314415"/>
                </a:lnTo>
                <a:lnTo>
                  <a:pt x="25961" y="21634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EA6BC51-9B34-4527-A1E0-1218C3EAE748}"/>
              </a:ext>
            </a:extLst>
          </p:cNvPr>
          <p:cNvSpPr/>
          <p:nvPr/>
        </p:nvSpPr>
        <p:spPr>
          <a:xfrm>
            <a:off x="5091113" y="3933825"/>
            <a:ext cx="314325" cy="528638"/>
          </a:xfrm>
          <a:custGeom>
            <a:avLst/>
            <a:gdLst>
              <a:gd name="connsiteX0" fmla="*/ 28845 w 314415"/>
              <a:gd name="connsiteY0" fmla="*/ 282685 h 527871"/>
              <a:gd name="connsiteX1" fmla="*/ 28845 w 314415"/>
              <a:gd name="connsiteY1" fmla="*/ 63460 h 527871"/>
              <a:gd name="connsiteX2" fmla="*/ 314415 w 314415"/>
              <a:gd name="connsiteY2" fmla="*/ 0 h 527871"/>
              <a:gd name="connsiteX3" fmla="*/ 282685 w 314415"/>
              <a:gd name="connsiteY3" fmla="*/ 164419 h 527871"/>
              <a:gd name="connsiteX4" fmla="*/ 256724 w 314415"/>
              <a:gd name="connsiteY4" fmla="*/ 268263 h 527871"/>
              <a:gd name="connsiteX5" fmla="*/ 239417 w 314415"/>
              <a:gd name="connsiteY5" fmla="*/ 380760 h 527871"/>
              <a:gd name="connsiteX6" fmla="*/ 227879 w 314415"/>
              <a:gd name="connsiteY6" fmla="*/ 504795 h 527871"/>
              <a:gd name="connsiteX7" fmla="*/ 0 w 314415"/>
              <a:gd name="connsiteY7" fmla="*/ 527871 h 527871"/>
              <a:gd name="connsiteX8" fmla="*/ 25961 w 314415"/>
              <a:gd name="connsiteY8" fmla="*/ 383644 h 527871"/>
              <a:gd name="connsiteX9" fmla="*/ 28845 w 314415"/>
              <a:gd name="connsiteY9" fmla="*/ 282685 h 527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4415" h="527871">
                <a:moveTo>
                  <a:pt x="28845" y="282685"/>
                </a:moveTo>
                <a:lnTo>
                  <a:pt x="28845" y="63460"/>
                </a:lnTo>
                <a:lnTo>
                  <a:pt x="314415" y="0"/>
                </a:lnTo>
                <a:lnTo>
                  <a:pt x="282685" y="164419"/>
                </a:lnTo>
                <a:lnTo>
                  <a:pt x="256724" y="268263"/>
                </a:lnTo>
                <a:lnTo>
                  <a:pt x="239417" y="380760"/>
                </a:lnTo>
                <a:lnTo>
                  <a:pt x="227879" y="504795"/>
                </a:lnTo>
                <a:lnTo>
                  <a:pt x="0" y="527871"/>
                </a:lnTo>
                <a:lnTo>
                  <a:pt x="25961" y="383644"/>
                </a:lnTo>
                <a:cubicBezTo>
                  <a:pt x="26922" y="351914"/>
                  <a:pt x="27884" y="320184"/>
                  <a:pt x="28845" y="28268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F337696-9E4D-4E02-9CDC-7C9D66F9D092}"/>
              </a:ext>
            </a:extLst>
          </p:cNvPr>
          <p:cNvSpPr/>
          <p:nvPr/>
        </p:nvSpPr>
        <p:spPr>
          <a:xfrm>
            <a:off x="3800475" y="4295775"/>
            <a:ext cx="2144713" cy="390525"/>
          </a:xfrm>
          <a:custGeom>
            <a:avLst/>
            <a:gdLst>
              <a:gd name="connsiteX0" fmla="*/ 602456 w 2145506"/>
              <a:gd name="connsiteY0" fmla="*/ 321469 h 390525"/>
              <a:gd name="connsiteX1" fmla="*/ 69056 w 2145506"/>
              <a:gd name="connsiteY1" fmla="*/ 390525 h 390525"/>
              <a:gd name="connsiteX2" fmla="*/ 0 w 2145506"/>
              <a:gd name="connsiteY2" fmla="*/ 211931 h 390525"/>
              <a:gd name="connsiteX3" fmla="*/ 228600 w 2145506"/>
              <a:gd name="connsiteY3" fmla="*/ 202406 h 390525"/>
              <a:gd name="connsiteX4" fmla="*/ 342900 w 2145506"/>
              <a:gd name="connsiteY4" fmla="*/ 197644 h 390525"/>
              <a:gd name="connsiteX5" fmla="*/ 433388 w 2145506"/>
              <a:gd name="connsiteY5" fmla="*/ 188119 h 390525"/>
              <a:gd name="connsiteX6" fmla="*/ 621506 w 2145506"/>
              <a:gd name="connsiteY6" fmla="*/ 157163 h 390525"/>
              <a:gd name="connsiteX7" fmla="*/ 792956 w 2145506"/>
              <a:gd name="connsiteY7" fmla="*/ 142875 h 390525"/>
              <a:gd name="connsiteX8" fmla="*/ 1321594 w 2145506"/>
              <a:gd name="connsiteY8" fmla="*/ 90488 h 390525"/>
              <a:gd name="connsiteX9" fmla="*/ 1509713 w 2145506"/>
              <a:gd name="connsiteY9" fmla="*/ 76200 h 390525"/>
              <a:gd name="connsiteX10" fmla="*/ 1859756 w 2145506"/>
              <a:gd name="connsiteY10" fmla="*/ 28575 h 390525"/>
              <a:gd name="connsiteX11" fmla="*/ 2145506 w 2145506"/>
              <a:gd name="connsiteY11" fmla="*/ 0 h 390525"/>
              <a:gd name="connsiteX12" fmla="*/ 2145506 w 2145506"/>
              <a:gd name="connsiteY12" fmla="*/ 226219 h 390525"/>
              <a:gd name="connsiteX13" fmla="*/ 2035969 w 2145506"/>
              <a:gd name="connsiteY13" fmla="*/ 219075 h 390525"/>
              <a:gd name="connsiteX14" fmla="*/ 1971675 w 2145506"/>
              <a:gd name="connsiteY14" fmla="*/ 195263 h 390525"/>
              <a:gd name="connsiteX15" fmla="*/ 1935956 w 2145506"/>
              <a:gd name="connsiteY15" fmla="*/ 188119 h 390525"/>
              <a:gd name="connsiteX16" fmla="*/ 1878806 w 2145506"/>
              <a:gd name="connsiteY16" fmla="*/ 185738 h 390525"/>
              <a:gd name="connsiteX17" fmla="*/ 1697831 w 2145506"/>
              <a:gd name="connsiteY17" fmla="*/ 197644 h 390525"/>
              <a:gd name="connsiteX18" fmla="*/ 1362075 w 2145506"/>
              <a:gd name="connsiteY18" fmla="*/ 230981 h 390525"/>
              <a:gd name="connsiteX19" fmla="*/ 990600 w 2145506"/>
              <a:gd name="connsiteY19" fmla="*/ 271463 h 390525"/>
              <a:gd name="connsiteX20" fmla="*/ 602456 w 2145506"/>
              <a:gd name="connsiteY20" fmla="*/ 321469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45506" h="390525">
                <a:moveTo>
                  <a:pt x="602456" y="321469"/>
                </a:moveTo>
                <a:lnTo>
                  <a:pt x="69056" y="390525"/>
                </a:lnTo>
                <a:lnTo>
                  <a:pt x="0" y="211931"/>
                </a:lnTo>
                <a:lnTo>
                  <a:pt x="228600" y="202406"/>
                </a:lnTo>
                <a:lnTo>
                  <a:pt x="342900" y="197644"/>
                </a:lnTo>
                <a:lnTo>
                  <a:pt x="433388" y="188119"/>
                </a:lnTo>
                <a:lnTo>
                  <a:pt x="621506" y="157163"/>
                </a:lnTo>
                <a:lnTo>
                  <a:pt x="792956" y="142875"/>
                </a:lnTo>
                <a:lnTo>
                  <a:pt x="1321594" y="90488"/>
                </a:lnTo>
                <a:lnTo>
                  <a:pt x="1509713" y="76200"/>
                </a:lnTo>
                <a:lnTo>
                  <a:pt x="1859756" y="28575"/>
                </a:lnTo>
                <a:lnTo>
                  <a:pt x="2145506" y="0"/>
                </a:lnTo>
                <a:lnTo>
                  <a:pt x="2145506" y="226219"/>
                </a:lnTo>
                <a:lnTo>
                  <a:pt x="2035969" y="219075"/>
                </a:lnTo>
                <a:lnTo>
                  <a:pt x="1971675" y="195263"/>
                </a:lnTo>
                <a:lnTo>
                  <a:pt x="1935956" y="188119"/>
                </a:lnTo>
                <a:lnTo>
                  <a:pt x="1878806" y="185738"/>
                </a:lnTo>
                <a:lnTo>
                  <a:pt x="1697831" y="197644"/>
                </a:lnTo>
                <a:lnTo>
                  <a:pt x="1362075" y="230981"/>
                </a:lnTo>
                <a:lnTo>
                  <a:pt x="990600" y="271463"/>
                </a:lnTo>
                <a:lnTo>
                  <a:pt x="602456" y="3214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52D159C-9078-41B2-8E9B-D5C6ACBCBDA1}"/>
              </a:ext>
            </a:extLst>
          </p:cNvPr>
          <p:cNvSpPr/>
          <p:nvPr/>
        </p:nvSpPr>
        <p:spPr>
          <a:xfrm>
            <a:off x="5665788" y="5199063"/>
            <a:ext cx="638175" cy="549275"/>
          </a:xfrm>
          <a:custGeom>
            <a:avLst/>
            <a:gdLst>
              <a:gd name="connsiteX0" fmla="*/ 276225 w 638175"/>
              <a:gd name="connsiteY0" fmla="*/ 216694 h 550069"/>
              <a:gd name="connsiteX1" fmla="*/ 402431 w 638175"/>
              <a:gd name="connsiteY1" fmla="*/ 321469 h 550069"/>
              <a:gd name="connsiteX2" fmla="*/ 457200 w 638175"/>
              <a:gd name="connsiteY2" fmla="*/ 359569 h 550069"/>
              <a:gd name="connsiteX3" fmla="*/ 538162 w 638175"/>
              <a:gd name="connsiteY3" fmla="*/ 407194 h 550069"/>
              <a:gd name="connsiteX4" fmla="*/ 638175 w 638175"/>
              <a:gd name="connsiteY4" fmla="*/ 452437 h 550069"/>
              <a:gd name="connsiteX5" fmla="*/ 173831 w 638175"/>
              <a:gd name="connsiteY5" fmla="*/ 550069 h 550069"/>
              <a:gd name="connsiteX6" fmla="*/ 230981 w 638175"/>
              <a:gd name="connsiteY6" fmla="*/ 495300 h 550069"/>
              <a:gd name="connsiteX7" fmla="*/ 245269 w 638175"/>
              <a:gd name="connsiteY7" fmla="*/ 473869 h 550069"/>
              <a:gd name="connsiteX8" fmla="*/ 247650 w 638175"/>
              <a:gd name="connsiteY8" fmla="*/ 464344 h 550069"/>
              <a:gd name="connsiteX9" fmla="*/ 247650 w 638175"/>
              <a:gd name="connsiteY9" fmla="*/ 447675 h 550069"/>
              <a:gd name="connsiteX10" fmla="*/ 233362 w 638175"/>
              <a:gd name="connsiteY10" fmla="*/ 416719 h 550069"/>
              <a:gd name="connsiteX11" fmla="*/ 150019 w 638175"/>
              <a:gd name="connsiteY11" fmla="*/ 288131 h 550069"/>
              <a:gd name="connsiteX12" fmla="*/ 83344 w 638175"/>
              <a:gd name="connsiteY12" fmla="*/ 176212 h 550069"/>
              <a:gd name="connsiteX13" fmla="*/ 38100 w 638175"/>
              <a:gd name="connsiteY13" fmla="*/ 100012 h 550069"/>
              <a:gd name="connsiteX14" fmla="*/ 14287 w 638175"/>
              <a:gd name="connsiteY14" fmla="*/ 61912 h 550069"/>
              <a:gd name="connsiteX15" fmla="*/ 0 w 638175"/>
              <a:gd name="connsiteY15" fmla="*/ 35719 h 550069"/>
              <a:gd name="connsiteX16" fmla="*/ 0 w 638175"/>
              <a:gd name="connsiteY16" fmla="*/ 21431 h 550069"/>
              <a:gd name="connsiteX17" fmla="*/ 9525 w 638175"/>
              <a:gd name="connsiteY17" fmla="*/ 4762 h 550069"/>
              <a:gd name="connsiteX18" fmla="*/ 38100 w 638175"/>
              <a:gd name="connsiteY18" fmla="*/ 0 h 550069"/>
              <a:gd name="connsiteX19" fmla="*/ 66675 w 638175"/>
              <a:gd name="connsiteY19" fmla="*/ 14287 h 550069"/>
              <a:gd name="connsiteX20" fmla="*/ 166687 w 638175"/>
              <a:gd name="connsiteY20" fmla="*/ 119062 h 550069"/>
              <a:gd name="connsiteX21" fmla="*/ 276225 w 638175"/>
              <a:gd name="connsiteY21" fmla="*/ 216694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38175" h="550069">
                <a:moveTo>
                  <a:pt x="276225" y="216694"/>
                </a:moveTo>
                <a:lnTo>
                  <a:pt x="402431" y="321469"/>
                </a:lnTo>
                <a:lnTo>
                  <a:pt x="457200" y="359569"/>
                </a:lnTo>
                <a:lnTo>
                  <a:pt x="538162" y="407194"/>
                </a:lnTo>
                <a:lnTo>
                  <a:pt x="638175" y="452437"/>
                </a:lnTo>
                <a:lnTo>
                  <a:pt x="173831" y="550069"/>
                </a:lnTo>
                <a:lnTo>
                  <a:pt x="230981" y="495300"/>
                </a:lnTo>
                <a:lnTo>
                  <a:pt x="245269" y="473869"/>
                </a:lnTo>
                <a:lnTo>
                  <a:pt x="247650" y="464344"/>
                </a:lnTo>
                <a:lnTo>
                  <a:pt x="247650" y="447675"/>
                </a:lnTo>
                <a:lnTo>
                  <a:pt x="233362" y="416719"/>
                </a:lnTo>
                <a:lnTo>
                  <a:pt x="150019" y="288131"/>
                </a:lnTo>
                <a:lnTo>
                  <a:pt x="83344" y="176212"/>
                </a:lnTo>
                <a:lnTo>
                  <a:pt x="38100" y="100012"/>
                </a:lnTo>
                <a:lnTo>
                  <a:pt x="14287" y="61912"/>
                </a:lnTo>
                <a:lnTo>
                  <a:pt x="0" y="35719"/>
                </a:lnTo>
                <a:lnTo>
                  <a:pt x="0" y="21431"/>
                </a:lnTo>
                <a:lnTo>
                  <a:pt x="9525" y="4762"/>
                </a:lnTo>
                <a:lnTo>
                  <a:pt x="38100" y="0"/>
                </a:lnTo>
                <a:lnTo>
                  <a:pt x="66675" y="14287"/>
                </a:lnTo>
                <a:lnTo>
                  <a:pt x="166687" y="119062"/>
                </a:lnTo>
                <a:lnTo>
                  <a:pt x="276225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F9B76BA-95EB-4414-9F50-2E84F6B82F04}"/>
              </a:ext>
            </a:extLst>
          </p:cNvPr>
          <p:cNvSpPr/>
          <p:nvPr/>
        </p:nvSpPr>
        <p:spPr>
          <a:xfrm>
            <a:off x="4802188" y="4735513"/>
            <a:ext cx="341312" cy="466725"/>
          </a:xfrm>
          <a:custGeom>
            <a:avLst/>
            <a:gdLst>
              <a:gd name="connsiteX0" fmla="*/ 295275 w 340519"/>
              <a:gd name="connsiteY0" fmla="*/ 233363 h 466725"/>
              <a:gd name="connsiteX1" fmla="*/ 295275 w 340519"/>
              <a:gd name="connsiteY1" fmla="*/ 326232 h 466725"/>
              <a:gd name="connsiteX2" fmla="*/ 307182 w 340519"/>
              <a:gd name="connsiteY2" fmla="*/ 466725 h 466725"/>
              <a:gd name="connsiteX3" fmla="*/ 0 w 340519"/>
              <a:gd name="connsiteY3" fmla="*/ 140494 h 466725"/>
              <a:gd name="connsiteX4" fmla="*/ 57150 w 340519"/>
              <a:gd name="connsiteY4" fmla="*/ 135732 h 466725"/>
              <a:gd name="connsiteX5" fmla="*/ 57150 w 340519"/>
              <a:gd name="connsiteY5" fmla="*/ 135732 h 466725"/>
              <a:gd name="connsiteX6" fmla="*/ 111919 w 340519"/>
              <a:gd name="connsiteY6" fmla="*/ 138113 h 466725"/>
              <a:gd name="connsiteX7" fmla="*/ 161925 w 340519"/>
              <a:gd name="connsiteY7" fmla="*/ 133350 h 466725"/>
              <a:gd name="connsiteX8" fmla="*/ 185738 w 340519"/>
              <a:gd name="connsiteY8" fmla="*/ 123825 h 466725"/>
              <a:gd name="connsiteX9" fmla="*/ 233363 w 340519"/>
              <a:gd name="connsiteY9" fmla="*/ 69057 h 466725"/>
              <a:gd name="connsiteX10" fmla="*/ 271463 w 340519"/>
              <a:gd name="connsiteY10" fmla="*/ 33338 h 466725"/>
              <a:gd name="connsiteX11" fmla="*/ 285750 w 340519"/>
              <a:gd name="connsiteY11" fmla="*/ 19050 h 466725"/>
              <a:gd name="connsiteX12" fmla="*/ 297657 w 340519"/>
              <a:gd name="connsiteY12" fmla="*/ 9525 h 466725"/>
              <a:gd name="connsiteX13" fmla="*/ 311944 w 340519"/>
              <a:gd name="connsiteY13" fmla="*/ 4763 h 466725"/>
              <a:gd name="connsiteX14" fmla="*/ 321469 w 340519"/>
              <a:gd name="connsiteY14" fmla="*/ 0 h 466725"/>
              <a:gd name="connsiteX15" fmla="*/ 335757 w 340519"/>
              <a:gd name="connsiteY15" fmla="*/ 7144 h 466725"/>
              <a:gd name="connsiteX16" fmla="*/ 340519 w 340519"/>
              <a:gd name="connsiteY16" fmla="*/ 23813 h 466725"/>
              <a:gd name="connsiteX17" fmla="*/ 328613 w 340519"/>
              <a:gd name="connsiteY17" fmla="*/ 76200 h 466725"/>
              <a:gd name="connsiteX18" fmla="*/ 309563 w 340519"/>
              <a:gd name="connsiteY18" fmla="*/ 135732 h 466725"/>
              <a:gd name="connsiteX19" fmla="*/ 302419 w 340519"/>
              <a:gd name="connsiteY19" fmla="*/ 176213 h 466725"/>
              <a:gd name="connsiteX20" fmla="*/ 295275 w 340519"/>
              <a:gd name="connsiteY20" fmla="*/ 2333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0519" h="466725">
                <a:moveTo>
                  <a:pt x="295275" y="233363"/>
                </a:moveTo>
                <a:lnTo>
                  <a:pt x="295275" y="326232"/>
                </a:lnTo>
                <a:lnTo>
                  <a:pt x="307182" y="466725"/>
                </a:lnTo>
                <a:lnTo>
                  <a:pt x="0" y="140494"/>
                </a:lnTo>
                <a:lnTo>
                  <a:pt x="57150" y="135732"/>
                </a:lnTo>
                <a:lnTo>
                  <a:pt x="57150" y="135732"/>
                </a:lnTo>
                <a:lnTo>
                  <a:pt x="111919" y="138113"/>
                </a:lnTo>
                <a:lnTo>
                  <a:pt x="161925" y="133350"/>
                </a:lnTo>
                <a:lnTo>
                  <a:pt x="185738" y="123825"/>
                </a:lnTo>
                <a:lnTo>
                  <a:pt x="233363" y="69057"/>
                </a:lnTo>
                <a:lnTo>
                  <a:pt x="271463" y="33338"/>
                </a:lnTo>
                <a:lnTo>
                  <a:pt x="285750" y="19050"/>
                </a:lnTo>
                <a:lnTo>
                  <a:pt x="297657" y="9525"/>
                </a:lnTo>
                <a:lnTo>
                  <a:pt x="311944" y="4763"/>
                </a:lnTo>
                <a:lnTo>
                  <a:pt x="321469" y="0"/>
                </a:lnTo>
                <a:lnTo>
                  <a:pt x="335757" y="7144"/>
                </a:lnTo>
                <a:lnTo>
                  <a:pt x="340519" y="23813"/>
                </a:lnTo>
                <a:lnTo>
                  <a:pt x="328613" y="76200"/>
                </a:lnTo>
                <a:lnTo>
                  <a:pt x="309563" y="135732"/>
                </a:lnTo>
                <a:lnTo>
                  <a:pt x="302419" y="176213"/>
                </a:lnTo>
                <a:lnTo>
                  <a:pt x="295275" y="2333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1B432D-A2A8-4C85-BBAA-01B63151D227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420813"/>
            <a:ext cx="4114800" cy="4629150"/>
            <a:chOff x="3084513" y="1544638"/>
            <a:chExt cx="4114800" cy="4630737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C0FBBC16-30B4-41BF-95EF-F1CD71CF4598}"/>
                </a:ext>
              </a:extLst>
            </p:cNvPr>
            <p:cNvSpPr/>
            <p:nvPr/>
          </p:nvSpPr>
          <p:spPr>
            <a:xfrm>
              <a:off x="4619625" y="1544638"/>
              <a:ext cx="573088" cy="665390"/>
            </a:xfrm>
            <a:custGeom>
              <a:avLst/>
              <a:gdLst>
                <a:gd name="connsiteX0" fmla="*/ 495300 w 573881"/>
                <a:gd name="connsiteY0" fmla="*/ 447675 h 664369"/>
                <a:gd name="connsiteX1" fmla="*/ 509588 w 573881"/>
                <a:gd name="connsiteY1" fmla="*/ 621507 h 664369"/>
                <a:gd name="connsiteX2" fmla="*/ 207169 w 573881"/>
                <a:gd name="connsiteY2" fmla="*/ 664369 h 664369"/>
                <a:gd name="connsiteX3" fmla="*/ 214313 w 573881"/>
                <a:gd name="connsiteY3" fmla="*/ 545307 h 664369"/>
                <a:gd name="connsiteX4" fmla="*/ 221456 w 573881"/>
                <a:gd name="connsiteY4" fmla="*/ 461963 h 664369"/>
                <a:gd name="connsiteX5" fmla="*/ 221456 w 573881"/>
                <a:gd name="connsiteY5" fmla="*/ 395288 h 664369"/>
                <a:gd name="connsiteX6" fmla="*/ 214313 w 573881"/>
                <a:gd name="connsiteY6" fmla="*/ 340519 h 664369"/>
                <a:gd name="connsiteX7" fmla="*/ 204788 w 573881"/>
                <a:gd name="connsiteY7" fmla="*/ 290513 h 664369"/>
                <a:gd name="connsiteX8" fmla="*/ 190500 w 573881"/>
                <a:gd name="connsiteY8" fmla="*/ 245269 h 664369"/>
                <a:gd name="connsiteX9" fmla="*/ 169069 w 573881"/>
                <a:gd name="connsiteY9" fmla="*/ 202407 h 664369"/>
                <a:gd name="connsiteX10" fmla="*/ 142875 w 573881"/>
                <a:gd name="connsiteY10" fmla="*/ 173832 h 664369"/>
                <a:gd name="connsiteX11" fmla="*/ 116681 w 573881"/>
                <a:gd name="connsiteY11" fmla="*/ 150019 h 664369"/>
                <a:gd name="connsiteX12" fmla="*/ 90488 w 573881"/>
                <a:gd name="connsiteY12" fmla="*/ 130969 h 664369"/>
                <a:gd name="connsiteX13" fmla="*/ 59531 w 573881"/>
                <a:gd name="connsiteY13" fmla="*/ 109538 h 664369"/>
                <a:gd name="connsiteX14" fmla="*/ 30956 w 573881"/>
                <a:gd name="connsiteY14" fmla="*/ 88107 h 664369"/>
                <a:gd name="connsiteX15" fmla="*/ 7144 w 573881"/>
                <a:gd name="connsiteY15" fmla="*/ 61913 h 664369"/>
                <a:gd name="connsiteX16" fmla="*/ 0 w 573881"/>
                <a:gd name="connsiteY16" fmla="*/ 42863 h 664369"/>
                <a:gd name="connsiteX17" fmla="*/ 0 w 573881"/>
                <a:gd name="connsiteY17" fmla="*/ 30957 h 664369"/>
                <a:gd name="connsiteX18" fmla="*/ 7144 w 573881"/>
                <a:gd name="connsiteY18" fmla="*/ 16669 h 664369"/>
                <a:gd name="connsiteX19" fmla="*/ 19050 w 573881"/>
                <a:gd name="connsiteY19" fmla="*/ 7144 h 664369"/>
                <a:gd name="connsiteX20" fmla="*/ 54769 w 573881"/>
                <a:gd name="connsiteY20" fmla="*/ 0 h 664369"/>
                <a:gd name="connsiteX21" fmla="*/ 97631 w 573881"/>
                <a:gd name="connsiteY21" fmla="*/ 2382 h 664369"/>
                <a:gd name="connsiteX22" fmla="*/ 180975 w 573881"/>
                <a:gd name="connsiteY22" fmla="*/ 11907 h 664369"/>
                <a:gd name="connsiteX23" fmla="*/ 295275 w 573881"/>
                <a:gd name="connsiteY23" fmla="*/ 30957 h 664369"/>
                <a:gd name="connsiteX24" fmla="*/ 383381 w 573881"/>
                <a:gd name="connsiteY24" fmla="*/ 52388 h 664369"/>
                <a:gd name="connsiteX25" fmla="*/ 464344 w 573881"/>
                <a:gd name="connsiteY25" fmla="*/ 80963 h 664369"/>
                <a:gd name="connsiteX26" fmla="*/ 521494 w 573881"/>
                <a:gd name="connsiteY26" fmla="*/ 100013 h 664369"/>
                <a:gd name="connsiteX27" fmla="*/ 547688 w 573881"/>
                <a:gd name="connsiteY27" fmla="*/ 114300 h 664369"/>
                <a:gd name="connsiteX28" fmla="*/ 561975 w 573881"/>
                <a:gd name="connsiteY28" fmla="*/ 128588 h 664369"/>
                <a:gd name="connsiteX29" fmla="*/ 569119 w 573881"/>
                <a:gd name="connsiteY29" fmla="*/ 140494 h 664369"/>
                <a:gd name="connsiteX30" fmla="*/ 573881 w 573881"/>
                <a:gd name="connsiteY30" fmla="*/ 161925 h 664369"/>
                <a:gd name="connsiteX31" fmla="*/ 573881 w 573881"/>
                <a:gd name="connsiteY31" fmla="*/ 178594 h 664369"/>
                <a:gd name="connsiteX32" fmla="*/ 564356 w 573881"/>
                <a:gd name="connsiteY32" fmla="*/ 204788 h 664369"/>
                <a:gd name="connsiteX33" fmla="*/ 542925 w 573881"/>
                <a:gd name="connsiteY33" fmla="*/ 245269 h 664369"/>
                <a:gd name="connsiteX34" fmla="*/ 523875 w 573881"/>
                <a:gd name="connsiteY34" fmla="*/ 276225 h 664369"/>
                <a:gd name="connsiteX35" fmla="*/ 509588 w 573881"/>
                <a:gd name="connsiteY35" fmla="*/ 307182 h 664369"/>
                <a:gd name="connsiteX36" fmla="*/ 497681 w 573881"/>
                <a:gd name="connsiteY36" fmla="*/ 359569 h 664369"/>
                <a:gd name="connsiteX37" fmla="*/ 495300 w 573881"/>
                <a:gd name="connsiteY37" fmla="*/ 44767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3881" h="664369">
                  <a:moveTo>
                    <a:pt x="495300" y="447675"/>
                  </a:moveTo>
                  <a:lnTo>
                    <a:pt x="509588" y="621507"/>
                  </a:lnTo>
                  <a:lnTo>
                    <a:pt x="207169" y="664369"/>
                  </a:lnTo>
                  <a:lnTo>
                    <a:pt x="214313" y="545307"/>
                  </a:lnTo>
                  <a:lnTo>
                    <a:pt x="221456" y="461963"/>
                  </a:lnTo>
                  <a:lnTo>
                    <a:pt x="221456" y="395288"/>
                  </a:lnTo>
                  <a:lnTo>
                    <a:pt x="214313" y="340519"/>
                  </a:lnTo>
                  <a:lnTo>
                    <a:pt x="204788" y="290513"/>
                  </a:lnTo>
                  <a:lnTo>
                    <a:pt x="190500" y="245269"/>
                  </a:lnTo>
                  <a:lnTo>
                    <a:pt x="169069" y="202407"/>
                  </a:lnTo>
                  <a:lnTo>
                    <a:pt x="142875" y="173832"/>
                  </a:lnTo>
                  <a:lnTo>
                    <a:pt x="116681" y="150019"/>
                  </a:lnTo>
                  <a:lnTo>
                    <a:pt x="90488" y="130969"/>
                  </a:lnTo>
                  <a:lnTo>
                    <a:pt x="59531" y="109538"/>
                  </a:lnTo>
                  <a:lnTo>
                    <a:pt x="30956" y="88107"/>
                  </a:lnTo>
                  <a:lnTo>
                    <a:pt x="7144" y="61913"/>
                  </a:lnTo>
                  <a:lnTo>
                    <a:pt x="0" y="42863"/>
                  </a:lnTo>
                  <a:lnTo>
                    <a:pt x="0" y="30957"/>
                  </a:lnTo>
                  <a:lnTo>
                    <a:pt x="7144" y="16669"/>
                  </a:lnTo>
                  <a:lnTo>
                    <a:pt x="19050" y="7144"/>
                  </a:lnTo>
                  <a:lnTo>
                    <a:pt x="54769" y="0"/>
                  </a:lnTo>
                  <a:lnTo>
                    <a:pt x="97631" y="2382"/>
                  </a:lnTo>
                  <a:lnTo>
                    <a:pt x="180975" y="11907"/>
                  </a:lnTo>
                  <a:lnTo>
                    <a:pt x="295275" y="30957"/>
                  </a:lnTo>
                  <a:lnTo>
                    <a:pt x="383381" y="52388"/>
                  </a:lnTo>
                  <a:lnTo>
                    <a:pt x="464344" y="80963"/>
                  </a:lnTo>
                  <a:lnTo>
                    <a:pt x="521494" y="100013"/>
                  </a:lnTo>
                  <a:lnTo>
                    <a:pt x="547688" y="114300"/>
                  </a:lnTo>
                  <a:lnTo>
                    <a:pt x="561975" y="128588"/>
                  </a:lnTo>
                  <a:lnTo>
                    <a:pt x="569119" y="140494"/>
                  </a:lnTo>
                  <a:lnTo>
                    <a:pt x="573881" y="161925"/>
                  </a:lnTo>
                  <a:lnTo>
                    <a:pt x="573881" y="178594"/>
                  </a:lnTo>
                  <a:lnTo>
                    <a:pt x="564356" y="204788"/>
                  </a:lnTo>
                  <a:lnTo>
                    <a:pt x="542925" y="245269"/>
                  </a:lnTo>
                  <a:lnTo>
                    <a:pt x="523875" y="276225"/>
                  </a:lnTo>
                  <a:lnTo>
                    <a:pt x="509588" y="307182"/>
                  </a:lnTo>
                  <a:lnTo>
                    <a:pt x="497681" y="359569"/>
                  </a:lnTo>
                  <a:cubicBezTo>
                    <a:pt x="496887" y="388144"/>
                    <a:pt x="496094" y="416719"/>
                    <a:pt x="495300" y="44767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C130106C-D30D-450B-84FD-EB557710772D}"/>
                </a:ext>
              </a:extLst>
            </p:cNvPr>
            <p:cNvSpPr/>
            <p:nvPr/>
          </p:nvSpPr>
          <p:spPr>
            <a:xfrm>
              <a:off x="3084513" y="2057576"/>
              <a:ext cx="431800" cy="1210090"/>
            </a:xfrm>
            <a:custGeom>
              <a:avLst/>
              <a:gdLst>
                <a:gd name="connsiteX0" fmla="*/ 0 w 433387"/>
                <a:gd name="connsiteY0" fmla="*/ 900113 h 1209675"/>
                <a:gd name="connsiteX1" fmla="*/ 0 w 433387"/>
                <a:gd name="connsiteY1" fmla="*/ 816769 h 1209675"/>
                <a:gd name="connsiteX2" fmla="*/ 0 w 433387"/>
                <a:gd name="connsiteY2" fmla="*/ 781050 h 1209675"/>
                <a:gd name="connsiteX3" fmla="*/ 4762 w 433387"/>
                <a:gd name="connsiteY3" fmla="*/ 745331 h 1209675"/>
                <a:gd name="connsiteX4" fmla="*/ 26194 w 433387"/>
                <a:gd name="connsiteY4" fmla="*/ 709613 h 1209675"/>
                <a:gd name="connsiteX5" fmla="*/ 59531 w 433387"/>
                <a:gd name="connsiteY5" fmla="*/ 659606 h 1209675"/>
                <a:gd name="connsiteX6" fmla="*/ 107156 w 433387"/>
                <a:gd name="connsiteY6" fmla="*/ 585788 h 1209675"/>
                <a:gd name="connsiteX7" fmla="*/ 154781 w 433387"/>
                <a:gd name="connsiteY7" fmla="*/ 500063 h 1209675"/>
                <a:gd name="connsiteX8" fmla="*/ 185737 w 433387"/>
                <a:gd name="connsiteY8" fmla="*/ 431006 h 1209675"/>
                <a:gd name="connsiteX9" fmla="*/ 219075 w 433387"/>
                <a:gd name="connsiteY9" fmla="*/ 345281 h 1209675"/>
                <a:gd name="connsiteX10" fmla="*/ 238125 w 433387"/>
                <a:gd name="connsiteY10" fmla="*/ 292894 h 1209675"/>
                <a:gd name="connsiteX11" fmla="*/ 252412 w 433387"/>
                <a:gd name="connsiteY11" fmla="*/ 221456 h 1209675"/>
                <a:gd name="connsiteX12" fmla="*/ 257175 w 433387"/>
                <a:gd name="connsiteY12" fmla="*/ 154781 h 1209675"/>
                <a:gd name="connsiteX13" fmla="*/ 252412 w 433387"/>
                <a:gd name="connsiteY13" fmla="*/ 92869 h 1209675"/>
                <a:gd name="connsiteX14" fmla="*/ 245269 w 433387"/>
                <a:gd name="connsiteY14" fmla="*/ 50006 h 1209675"/>
                <a:gd name="connsiteX15" fmla="*/ 245269 w 433387"/>
                <a:gd name="connsiteY15" fmla="*/ 26194 h 1209675"/>
                <a:gd name="connsiteX16" fmla="*/ 252412 w 433387"/>
                <a:gd name="connsiteY16" fmla="*/ 4763 h 1209675"/>
                <a:gd name="connsiteX17" fmla="*/ 269081 w 433387"/>
                <a:gd name="connsiteY17" fmla="*/ 0 h 1209675"/>
                <a:gd name="connsiteX18" fmla="*/ 290512 w 433387"/>
                <a:gd name="connsiteY18" fmla="*/ 7144 h 1209675"/>
                <a:gd name="connsiteX19" fmla="*/ 314325 w 433387"/>
                <a:gd name="connsiteY19" fmla="*/ 21431 h 1209675"/>
                <a:gd name="connsiteX20" fmla="*/ 335756 w 433387"/>
                <a:gd name="connsiteY20" fmla="*/ 42863 h 1209675"/>
                <a:gd name="connsiteX21" fmla="*/ 357187 w 433387"/>
                <a:gd name="connsiteY21" fmla="*/ 71438 h 1209675"/>
                <a:gd name="connsiteX22" fmla="*/ 378619 w 433387"/>
                <a:gd name="connsiteY22" fmla="*/ 100013 h 1209675"/>
                <a:gd name="connsiteX23" fmla="*/ 407194 w 433387"/>
                <a:gd name="connsiteY23" fmla="*/ 154781 h 1209675"/>
                <a:gd name="connsiteX24" fmla="*/ 419100 w 433387"/>
                <a:gd name="connsiteY24" fmla="*/ 188119 h 1209675"/>
                <a:gd name="connsiteX25" fmla="*/ 426244 w 433387"/>
                <a:gd name="connsiteY25" fmla="*/ 223838 h 1209675"/>
                <a:gd name="connsiteX26" fmla="*/ 431006 w 433387"/>
                <a:gd name="connsiteY26" fmla="*/ 252413 h 1209675"/>
                <a:gd name="connsiteX27" fmla="*/ 433387 w 433387"/>
                <a:gd name="connsiteY27" fmla="*/ 359569 h 1209675"/>
                <a:gd name="connsiteX28" fmla="*/ 411956 w 433387"/>
                <a:gd name="connsiteY28" fmla="*/ 502444 h 1209675"/>
                <a:gd name="connsiteX29" fmla="*/ 383381 w 433387"/>
                <a:gd name="connsiteY29" fmla="*/ 657225 h 1209675"/>
                <a:gd name="connsiteX30" fmla="*/ 347662 w 433387"/>
                <a:gd name="connsiteY30" fmla="*/ 802481 h 1209675"/>
                <a:gd name="connsiteX31" fmla="*/ 304800 w 433387"/>
                <a:gd name="connsiteY31" fmla="*/ 940594 h 1209675"/>
                <a:gd name="connsiteX32" fmla="*/ 257175 w 433387"/>
                <a:gd name="connsiteY32" fmla="*/ 1066800 h 1209675"/>
                <a:gd name="connsiteX33" fmla="*/ 221456 w 433387"/>
                <a:gd name="connsiteY33" fmla="*/ 1143000 h 1209675"/>
                <a:gd name="connsiteX34" fmla="*/ 180975 w 433387"/>
                <a:gd name="connsiteY34" fmla="*/ 1193006 h 1209675"/>
                <a:gd name="connsiteX35" fmla="*/ 159544 w 433387"/>
                <a:gd name="connsiteY35" fmla="*/ 1207294 h 1209675"/>
                <a:gd name="connsiteX36" fmla="*/ 145256 w 433387"/>
                <a:gd name="connsiteY36" fmla="*/ 1209675 h 1209675"/>
                <a:gd name="connsiteX37" fmla="*/ 130969 w 433387"/>
                <a:gd name="connsiteY37" fmla="*/ 1209675 h 1209675"/>
                <a:gd name="connsiteX38" fmla="*/ 114300 w 433387"/>
                <a:gd name="connsiteY38" fmla="*/ 1200150 h 1209675"/>
                <a:gd name="connsiteX39" fmla="*/ 88106 w 433387"/>
                <a:gd name="connsiteY39" fmla="*/ 1176338 h 1209675"/>
                <a:gd name="connsiteX40" fmla="*/ 66675 w 433387"/>
                <a:gd name="connsiteY40" fmla="*/ 1145381 h 1209675"/>
                <a:gd name="connsiteX41" fmla="*/ 42862 w 433387"/>
                <a:gd name="connsiteY41" fmla="*/ 1092994 h 1209675"/>
                <a:gd name="connsiteX42" fmla="*/ 21431 w 433387"/>
                <a:gd name="connsiteY42" fmla="*/ 1031081 h 1209675"/>
                <a:gd name="connsiteX43" fmla="*/ 7144 w 433387"/>
                <a:gd name="connsiteY43" fmla="*/ 969169 h 1209675"/>
                <a:gd name="connsiteX44" fmla="*/ 0 w 433387"/>
                <a:gd name="connsiteY44" fmla="*/ 900113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3387" h="1209675">
                  <a:moveTo>
                    <a:pt x="0" y="900113"/>
                  </a:moveTo>
                  <a:lnTo>
                    <a:pt x="0" y="816769"/>
                  </a:lnTo>
                  <a:lnTo>
                    <a:pt x="0" y="781050"/>
                  </a:lnTo>
                  <a:lnTo>
                    <a:pt x="4762" y="745331"/>
                  </a:lnTo>
                  <a:lnTo>
                    <a:pt x="26194" y="709613"/>
                  </a:lnTo>
                  <a:lnTo>
                    <a:pt x="59531" y="659606"/>
                  </a:lnTo>
                  <a:lnTo>
                    <a:pt x="107156" y="585788"/>
                  </a:lnTo>
                  <a:lnTo>
                    <a:pt x="154781" y="500063"/>
                  </a:lnTo>
                  <a:lnTo>
                    <a:pt x="185737" y="431006"/>
                  </a:lnTo>
                  <a:lnTo>
                    <a:pt x="219075" y="345281"/>
                  </a:lnTo>
                  <a:lnTo>
                    <a:pt x="238125" y="292894"/>
                  </a:lnTo>
                  <a:lnTo>
                    <a:pt x="252412" y="221456"/>
                  </a:lnTo>
                  <a:lnTo>
                    <a:pt x="257175" y="154781"/>
                  </a:lnTo>
                  <a:lnTo>
                    <a:pt x="252412" y="92869"/>
                  </a:lnTo>
                  <a:lnTo>
                    <a:pt x="245269" y="50006"/>
                  </a:lnTo>
                  <a:lnTo>
                    <a:pt x="245269" y="26194"/>
                  </a:lnTo>
                  <a:lnTo>
                    <a:pt x="252412" y="4763"/>
                  </a:lnTo>
                  <a:lnTo>
                    <a:pt x="269081" y="0"/>
                  </a:lnTo>
                  <a:lnTo>
                    <a:pt x="290512" y="7144"/>
                  </a:lnTo>
                  <a:lnTo>
                    <a:pt x="314325" y="21431"/>
                  </a:lnTo>
                  <a:lnTo>
                    <a:pt x="335756" y="42863"/>
                  </a:lnTo>
                  <a:lnTo>
                    <a:pt x="357187" y="71438"/>
                  </a:lnTo>
                  <a:lnTo>
                    <a:pt x="378619" y="100013"/>
                  </a:lnTo>
                  <a:lnTo>
                    <a:pt x="407194" y="154781"/>
                  </a:lnTo>
                  <a:lnTo>
                    <a:pt x="419100" y="188119"/>
                  </a:lnTo>
                  <a:lnTo>
                    <a:pt x="426244" y="223838"/>
                  </a:lnTo>
                  <a:lnTo>
                    <a:pt x="431006" y="252413"/>
                  </a:lnTo>
                  <a:cubicBezTo>
                    <a:pt x="431800" y="288132"/>
                    <a:pt x="432593" y="323850"/>
                    <a:pt x="433387" y="359569"/>
                  </a:cubicBezTo>
                  <a:lnTo>
                    <a:pt x="411956" y="502444"/>
                  </a:lnTo>
                  <a:lnTo>
                    <a:pt x="383381" y="657225"/>
                  </a:lnTo>
                  <a:lnTo>
                    <a:pt x="347662" y="802481"/>
                  </a:lnTo>
                  <a:lnTo>
                    <a:pt x="304800" y="940594"/>
                  </a:lnTo>
                  <a:lnTo>
                    <a:pt x="257175" y="1066800"/>
                  </a:lnTo>
                  <a:lnTo>
                    <a:pt x="221456" y="1143000"/>
                  </a:lnTo>
                  <a:lnTo>
                    <a:pt x="180975" y="1193006"/>
                  </a:lnTo>
                  <a:lnTo>
                    <a:pt x="159544" y="1207294"/>
                  </a:lnTo>
                  <a:lnTo>
                    <a:pt x="145256" y="1209675"/>
                  </a:lnTo>
                  <a:lnTo>
                    <a:pt x="130969" y="1209675"/>
                  </a:lnTo>
                  <a:lnTo>
                    <a:pt x="114300" y="1200150"/>
                  </a:lnTo>
                  <a:lnTo>
                    <a:pt x="88106" y="1176338"/>
                  </a:lnTo>
                  <a:lnTo>
                    <a:pt x="66675" y="1145381"/>
                  </a:lnTo>
                  <a:lnTo>
                    <a:pt x="42862" y="1092994"/>
                  </a:lnTo>
                  <a:lnTo>
                    <a:pt x="21431" y="1031081"/>
                  </a:lnTo>
                  <a:lnTo>
                    <a:pt x="7144" y="969169"/>
                  </a:lnTo>
                  <a:lnTo>
                    <a:pt x="0" y="900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77C3CBE9-9ACC-4BA3-9F39-0D43A5B9D465}"/>
                </a:ext>
              </a:extLst>
            </p:cNvPr>
            <p:cNvSpPr/>
            <p:nvPr/>
          </p:nvSpPr>
          <p:spPr>
            <a:xfrm>
              <a:off x="3524250" y="4147442"/>
              <a:ext cx="557213" cy="789258"/>
            </a:xfrm>
            <a:custGeom>
              <a:avLst/>
              <a:gdLst>
                <a:gd name="connsiteX0" fmla="*/ 230764 w 556717"/>
                <a:gd name="connsiteY0" fmla="*/ 444220 h 790365"/>
                <a:gd name="connsiteX1" fmla="*/ 155766 w 556717"/>
                <a:gd name="connsiteY1" fmla="*/ 285570 h 790365"/>
                <a:gd name="connsiteX2" fmla="*/ 103844 w 556717"/>
                <a:gd name="connsiteY2" fmla="*/ 187496 h 790365"/>
                <a:gd name="connsiteX3" fmla="*/ 34615 w 556717"/>
                <a:gd name="connsiteY3" fmla="*/ 83652 h 790365"/>
                <a:gd name="connsiteX4" fmla="*/ 11538 w 556717"/>
                <a:gd name="connsiteY4" fmla="*/ 54807 h 790365"/>
                <a:gd name="connsiteX5" fmla="*/ 0 w 556717"/>
                <a:gd name="connsiteY5" fmla="*/ 31730 h 790365"/>
                <a:gd name="connsiteX6" fmla="*/ 0 w 556717"/>
                <a:gd name="connsiteY6" fmla="*/ 17308 h 790365"/>
                <a:gd name="connsiteX7" fmla="*/ 11538 w 556717"/>
                <a:gd name="connsiteY7" fmla="*/ 2885 h 790365"/>
                <a:gd name="connsiteX8" fmla="*/ 31730 w 556717"/>
                <a:gd name="connsiteY8" fmla="*/ 0 h 790365"/>
                <a:gd name="connsiteX9" fmla="*/ 72114 w 556717"/>
                <a:gd name="connsiteY9" fmla="*/ 5770 h 790365"/>
                <a:gd name="connsiteX10" fmla="*/ 178842 w 556717"/>
                <a:gd name="connsiteY10" fmla="*/ 28846 h 790365"/>
                <a:gd name="connsiteX11" fmla="*/ 279801 w 556717"/>
                <a:gd name="connsiteY11" fmla="*/ 40384 h 790365"/>
                <a:gd name="connsiteX12" fmla="*/ 320185 w 556717"/>
                <a:gd name="connsiteY12" fmla="*/ 40384 h 790365"/>
                <a:gd name="connsiteX13" fmla="*/ 380760 w 556717"/>
                <a:gd name="connsiteY13" fmla="*/ 193265 h 790365"/>
                <a:gd name="connsiteX14" fmla="*/ 467296 w 556717"/>
                <a:gd name="connsiteY14" fmla="*/ 374991 h 790365"/>
                <a:gd name="connsiteX15" fmla="*/ 536525 w 556717"/>
                <a:gd name="connsiteY15" fmla="*/ 527872 h 790365"/>
                <a:gd name="connsiteX16" fmla="*/ 556717 w 556717"/>
                <a:gd name="connsiteY16" fmla="*/ 654792 h 790365"/>
                <a:gd name="connsiteX17" fmla="*/ 533641 w 556717"/>
                <a:gd name="connsiteY17" fmla="*/ 715367 h 790365"/>
                <a:gd name="connsiteX18" fmla="*/ 516333 w 556717"/>
                <a:gd name="connsiteY18" fmla="*/ 749982 h 790365"/>
                <a:gd name="connsiteX19" fmla="*/ 496142 w 556717"/>
                <a:gd name="connsiteY19" fmla="*/ 778827 h 790365"/>
                <a:gd name="connsiteX20" fmla="*/ 478834 w 556717"/>
                <a:gd name="connsiteY20" fmla="*/ 790365 h 790365"/>
                <a:gd name="connsiteX21" fmla="*/ 461527 w 556717"/>
                <a:gd name="connsiteY21" fmla="*/ 790365 h 790365"/>
                <a:gd name="connsiteX22" fmla="*/ 432682 w 556717"/>
                <a:gd name="connsiteY22" fmla="*/ 787481 h 790365"/>
                <a:gd name="connsiteX23" fmla="*/ 409605 w 556717"/>
                <a:gd name="connsiteY23" fmla="*/ 781712 h 790365"/>
                <a:gd name="connsiteX24" fmla="*/ 363453 w 556717"/>
                <a:gd name="connsiteY24" fmla="*/ 752866 h 790365"/>
                <a:gd name="connsiteX25" fmla="*/ 331723 w 556717"/>
                <a:gd name="connsiteY25" fmla="*/ 724021 h 790365"/>
                <a:gd name="connsiteX26" fmla="*/ 317300 w 556717"/>
                <a:gd name="connsiteY26" fmla="*/ 698060 h 790365"/>
                <a:gd name="connsiteX27" fmla="*/ 291339 w 556717"/>
                <a:gd name="connsiteY27" fmla="*/ 614408 h 790365"/>
                <a:gd name="connsiteX28" fmla="*/ 230764 w 556717"/>
                <a:gd name="connsiteY28" fmla="*/ 444220 h 79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6717" h="790365">
                  <a:moveTo>
                    <a:pt x="230764" y="444220"/>
                  </a:moveTo>
                  <a:lnTo>
                    <a:pt x="155766" y="285570"/>
                  </a:lnTo>
                  <a:lnTo>
                    <a:pt x="103844" y="187496"/>
                  </a:lnTo>
                  <a:lnTo>
                    <a:pt x="34615" y="83652"/>
                  </a:lnTo>
                  <a:lnTo>
                    <a:pt x="11538" y="54807"/>
                  </a:lnTo>
                  <a:lnTo>
                    <a:pt x="0" y="31730"/>
                  </a:lnTo>
                  <a:lnTo>
                    <a:pt x="0" y="17308"/>
                  </a:lnTo>
                  <a:lnTo>
                    <a:pt x="11538" y="2885"/>
                  </a:lnTo>
                  <a:lnTo>
                    <a:pt x="31730" y="0"/>
                  </a:lnTo>
                  <a:lnTo>
                    <a:pt x="72114" y="5770"/>
                  </a:lnTo>
                  <a:lnTo>
                    <a:pt x="178842" y="28846"/>
                  </a:lnTo>
                  <a:lnTo>
                    <a:pt x="279801" y="40384"/>
                  </a:lnTo>
                  <a:lnTo>
                    <a:pt x="320185" y="40384"/>
                  </a:lnTo>
                  <a:lnTo>
                    <a:pt x="380760" y="193265"/>
                  </a:lnTo>
                  <a:lnTo>
                    <a:pt x="467296" y="374991"/>
                  </a:lnTo>
                  <a:lnTo>
                    <a:pt x="536525" y="527872"/>
                  </a:lnTo>
                  <a:lnTo>
                    <a:pt x="556717" y="654792"/>
                  </a:lnTo>
                  <a:lnTo>
                    <a:pt x="533641" y="715367"/>
                  </a:lnTo>
                  <a:lnTo>
                    <a:pt x="516333" y="749982"/>
                  </a:lnTo>
                  <a:lnTo>
                    <a:pt x="496142" y="778827"/>
                  </a:lnTo>
                  <a:lnTo>
                    <a:pt x="478834" y="790365"/>
                  </a:lnTo>
                  <a:lnTo>
                    <a:pt x="461527" y="790365"/>
                  </a:lnTo>
                  <a:lnTo>
                    <a:pt x="432682" y="787481"/>
                  </a:lnTo>
                  <a:lnTo>
                    <a:pt x="409605" y="781712"/>
                  </a:lnTo>
                  <a:lnTo>
                    <a:pt x="363453" y="752866"/>
                  </a:lnTo>
                  <a:lnTo>
                    <a:pt x="331723" y="724021"/>
                  </a:lnTo>
                  <a:lnTo>
                    <a:pt x="317300" y="698060"/>
                  </a:lnTo>
                  <a:lnTo>
                    <a:pt x="291339" y="614408"/>
                  </a:lnTo>
                  <a:lnTo>
                    <a:pt x="230764" y="4442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23736328-F3FD-4048-BF75-9F9D0BE9CF50}"/>
                </a:ext>
              </a:extLst>
            </p:cNvPr>
            <p:cNvSpPr/>
            <p:nvPr/>
          </p:nvSpPr>
          <p:spPr>
            <a:xfrm>
              <a:off x="3171825" y="4985929"/>
              <a:ext cx="503238" cy="1121159"/>
            </a:xfrm>
            <a:custGeom>
              <a:avLst/>
              <a:gdLst>
                <a:gd name="connsiteX0" fmla="*/ 2381 w 502444"/>
                <a:gd name="connsiteY0" fmla="*/ 952500 h 1121568"/>
                <a:gd name="connsiteX1" fmla="*/ 0 w 502444"/>
                <a:gd name="connsiteY1" fmla="*/ 862012 h 1121568"/>
                <a:gd name="connsiteX2" fmla="*/ 4763 w 502444"/>
                <a:gd name="connsiteY2" fmla="*/ 790575 h 1121568"/>
                <a:gd name="connsiteX3" fmla="*/ 11906 w 502444"/>
                <a:gd name="connsiteY3" fmla="*/ 745331 h 1121568"/>
                <a:gd name="connsiteX4" fmla="*/ 21431 w 502444"/>
                <a:gd name="connsiteY4" fmla="*/ 723900 h 1121568"/>
                <a:gd name="connsiteX5" fmla="*/ 52388 w 502444"/>
                <a:gd name="connsiteY5" fmla="*/ 692943 h 1121568"/>
                <a:gd name="connsiteX6" fmla="*/ 104775 w 502444"/>
                <a:gd name="connsiteY6" fmla="*/ 628650 h 1121568"/>
                <a:gd name="connsiteX7" fmla="*/ 176213 w 502444"/>
                <a:gd name="connsiteY7" fmla="*/ 538162 h 1121568"/>
                <a:gd name="connsiteX8" fmla="*/ 230981 w 502444"/>
                <a:gd name="connsiteY8" fmla="*/ 464343 h 1121568"/>
                <a:gd name="connsiteX9" fmla="*/ 278606 w 502444"/>
                <a:gd name="connsiteY9" fmla="*/ 388143 h 1121568"/>
                <a:gd name="connsiteX10" fmla="*/ 316706 w 502444"/>
                <a:gd name="connsiteY10" fmla="*/ 314325 h 1121568"/>
                <a:gd name="connsiteX11" fmla="*/ 369094 w 502444"/>
                <a:gd name="connsiteY11" fmla="*/ 197643 h 1121568"/>
                <a:gd name="connsiteX12" fmla="*/ 395288 w 502444"/>
                <a:gd name="connsiteY12" fmla="*/ 111918 h 1121568"/>
                <a:gd name="connsiteX13" fmla="*/ 404813 w 502444"/>
                <a:gd name="connsiteY13" fmla="*/ 69056 h 1121568"/>
                <a:gd name="connsiteX14" fmla="*/ 419100 w 502444"/>
                <a:gd name="connsiteY14" fmla="*/ 33337 h 1121568"/>
                <a:gd name="connsiteX15" fmla="*/ 433388 w 502444"/>
                <a:gd name="connsiteY15" fmla="*/ 9525 h 1121568"/>
                <a:gd name="connsiteX16" fmla="*/ 442913 w 502444"/>
                <a:gd name="connsiteY16" fmla="*/ 2381 h 1121568"/>
                <a:gd name="connsiteX17" fmla="*/ 459581 w 502444"/>
                <a:gd name="connsiteY17" fmla="*/ 0 h 1121568"/>
                <a:gd name="connsiteX18" fmla="*/ 478631 w 502444"/>
                <a:gd name="connsiteY18" fmla="*/ 11906 h 1121568"/>
                <a:gd name="connsiteX19" fmla="*/ 495300 w 502444"/>
                <a:gd name="connsiteY19" fmla="*/ 42862 h 1121568"/>
                <a:gd name="connsiteX20" fmla="*/ 502444 w 502444"/>
                <a:gd name="connsiteY20" fmla="*/ 90487 h 1121568"/>
                <a:gd name="connsiteX21" fmla="*/ 495300 w 502444"/>
                <a:gd name="connsiteY21" fmla="*/ 228600 h 1121568"/>
                <a:gd name="connsiteX22" fmla="*/ 488156 w 502444"/>
                <a:gd name="connsiteY22" fmla="*/ 338137 h 1121568"/>
                <a:gd name="connsiteX23" fmla="*/ 473869 w 502444"/>
                <a:gd name="connsiteY23" fmla="*/ 459581 h 1121568"/>
                <a:gd name="connsiteX24" fmla="*/ 459581 w 502444"/>
                <a:gd name="connsiteY24" fmla="*/ 542925 h 1121568"/>
                <a:gd name="connsiteX25" fmla="*/ 435769 w 502444"/>
                <a:gd name="connsiteY25" fmla="*/ 645318 h 1121568"/>
                <a:gd name="connsiteX26" fmla="*/ 395288 w 502444"/>
                <a:gd name="connsiteY26" fmla="*/ 769143 h 1121568"/>
                <a:gd name="connsiteX27" fmla="*/ 354806 w 502444"/>
                <a:gd name="connsiteY27" fmla="*/ 864393 h 1121568"/>
                <a:gd name="connsiteX28" fmla="*/ 307181 w 502444"/>
                <a:gd name="connsiteY28" fmla="*/ 945356 h 1121568"/>
                <a:gd name="connsiteX29" fmla="*/ 247650 w 502444"/>
                <a:gd name="connsiteY29" fmla="*/ 1021556 h 1121568"/>
                <a:gd name="connsiteX30" fmla="*/ 169069 w 502444"/>
                <a:gd name="connsiteY30" fmla="*/ 1090612 h 1121568"/>
                <a:gd name="connsiteX31" fmla="*/ 130969 w 502444"/>
                <a:gd name="connsiteY31" fmla="*/ 1112043 h 1121568"/>
                <a:gd name="connsiteX32" fmla="*/ 92869 w 502444"/>
                <a:gd name="connsiteY32" fmla="*/ 1121568 h 1121568"/>
                <a:gd name="connsiteX33" fmla="*/ 59531 w 502444"/>
                <a:gd name="connsiteY33" fmla="*/ 1121568 h 1121568"/>
                <a:gd name="connsiteX34" fmla="*/ 40481 w 502444"/>
                <a:gd name="connsiteY34" fmla="*/ 1109662 h 1121568"/>
                <a:gd name="connsiteX35" fmla="*/ 21431 w 502444"/>
                <a:gd name="connsiteY35" fmla="*/ 1088231 h 1121568"/>
                <a:gd name="connsiteX36" fmla="*/ 9525 w 502444"/>
                <a:gd name="connsiteY36" fmla="*/ 1059656 h 1121568"/>
                <a:gd name="connsiteX37" fmla="*/ 2381 w 502444"/>
                <a:gd name="connsiteY37" fmla="*/ 952500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4" h="1121568">
                  <a:moveTo>
                    <a:pt x="2381" y="952500"/>
                  </a:moveTo>
                  <a:cubicBezTo>
                    <a:pt x="1587" y="922337"/>
                    <a:pt x="794" y="892175"/>
                    <a:pt x="0" y="862012"/>
                  </a:cubicBezTo>
                  <a:lnTo>
                    <a:pt x="4763" y="790575"/>
                  </a:lnTo>
                  <a:lnTo>
                    <a:pt x="11906" y="745331"/>
                  </a:lnTo>
                  <a:lnTo>
                    <a:pt x="21431" y="723900"/>
                  </a:lnTo>
                  <a:lnTo>
                    <a:pt x="52388" y="692943"/>
                  </a:lnTo>
                  <a:lnTo>
                    <a:pt x="104775" y="628650"/>
                  </a:lnTo>
                  <a:lnTo>
                    <a:pt x="176213" y="538162"/>
                  </a:lnTo>
                  <a:lnTo>
                    <a:pt x="230981" y="464343"/>
                  </a:lnTo>
                  <a:lnTo>
                    <a:pt x="278606" y="388143"/>
                  </a:lnTo>
                  <a:lnTo>
                    <a:pt x="316706" y="314325"/>
                  </a:lnTo>
                  <a:lnTo>
                    <a:pt x="369094" y="197643"/>
                  </a:lnTo>
                  <a:lnTo>
                    <a:pt x="395288" y="111918"/>
                  </a:lnTo>
                  <a:lnTo>
                    <a:pt x="404813" y="69056"/>
                  </a:lnTo>
                  <a:lnTo>
                    <a:pt x="419100" y="33337"/>
                  </a:lnTo>
                  <a:lnTo>
                    <a:pt x="433388" y="9525"/>
                  </a:lnTo>
                  <a:lnTo>
                    <a:pt x="442913" y="2381"/>
                  </a:lnTo>
                  <a:lnTo>
                    <a:pt x="459581" y="0"/>
                  </a:lnTo>
                  <a:lnTo>
                    <a:pt x="478631" y="11906"/>
                  </a:lnTo>
                  <a:lnTo>
                    <a:pt x="495300" y="42862"/>
                  </a:lnTo>
                  <a:lnTo>
                    <a:pt x="502444" y="90487"/>
                  </a:lnTo>
                  <a:lnTo>
                    <a:pt x="495300" y="228600"/>
                  </a:lnTo>
                  <a:lnTo>
                    <a:pt x="488156" y="338137"/>
                  </a:lnTo>
                  <a:lnTo>
                    <a:pt x="473869" y="459581"/>
                  </a:lnTo>
                  <a:lnTo>
                    <a:pt x="459581" y="542925"/>
                  </a:lnTo>
                  <a:lnTo>
                    <a:pt x="435769" y="645318"/>
                  </a:lnTo>
                  <a:lnTo>
                    <a:pt x="395288" y="769143"/>
                  </a:lnTo>
                  <a:lnTo>
                    <a:pt x="354806" y="864393"/>
                  </a:lnTo>
                  <a:lnTo>
                    <a:pt x="307181" y="945356"/>
                  </a:lnTo>
                  <a:lnTo>
                    <a:pt x="247650" y="1021556"/>
                  </a:lnTo>
                  <a:lnTo>
                    <a:pt x="169069" y="1090612"/>
                  </a:lnTo>
                  <a:lnTo>
                    <a:pt x="130969" y="1112043"/>
                  </a:lnTo>
                  <a:lnTo>
                    <a:pt x="92869" y="1121568"/>
                  </a:lnTo>
                  <a:lnTo>
                    <a:pt x="59531" y="1121568"/>
                  </a:lnTo>
                  <a:lnTo>
                    <a:pt x="40481" y="1109662"/>
                  </a:lnTo>
                  <a:lnTo>
                    <a:pt x="21431" y="1088231"/>
                  </a:lnTo>
                  <a:lnTo>
                    <a:pt x="9525" y="1059656"/>
                  </a:lnTo>
                  <a:lnTo>
                    <a:pt x="2381" y="9525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5E296E26-54FB-4AA2-AC70-C4B567F75316}"/>
                </a:ext>
              </a:extLst>
            </p:cNvPr>
            <p:cNvSpPr/>
            <p:nvPr/>
          </p:nvSpPr>
          <p:spPr>
            <a:xfrm>
              <a:off x="6084888" y="4890647"/>
              <a:ext cx="801687" cy="747969"/>
            </a:xfrm>
            <a:custGeom>
              <a:avLst/>
              <a:gdLst>
                <a:gd name="connsiteX0" fmla="*/ 431006 w 802481"/>
                <a:gd name="connsiteY0" fmla="*/ 495300 h 747712"/>
                <a:gd name="connsiteX1" fmla="*/ 290512 w 802481"/>
                <a:gd name="connsiteY1" fmla="*/ 328612 h 747712"/>
                <a:gd name="connsiteX2" fmla="*/ 147637 w 802481"/>
                <a:gd name="connsiteY2" fmla="*/ 178593 h 747712"/>
                <a:gd name="connsiteX3" fmla="*/ 33337 w 802481"/>
                <a:gd name="connsiteY3" fmla="*/ 71437 h 747712"/>
                <a:gd name="connsiteX4" fmla="*/ 11906 w 802481"/>
                <a:gd name="connsiteY4" fmla="*/ 50006 h 747712"/>
                <a:gd name="connsiteX5" fmla="*/ 0 w 802481"/>
                <a:gd name="connsiteY5" fmla="*/ 30956 h 747712"/>
                <a:gd name="connsiteX6" fmla="*/ 0 w 802481"/>
                <a:gd name="connsiteY6" fmla="*/ 14287 h 747712"/>
                <a:gd name="connsiteX7" fmla="*/ 7144 w 802481"/>
                <a:gd name="connsiteY7" fmla="*/ 4762 h 747712"/>
                <a:gd name="connsiteX8" fmla="*/ 28575 w 802481"/>
                <a:gd name="connsiteY8" fmla="*/ 0 h 747712"/>
                <a:gd name="connsiteX9" fmla="*/ 80962 w 802481"/>
                <a:gd name="connsiteY9" fmla="*/ 7143 h 747712"/>
                <a:gd name="connsiteX10" fmla="*/ 166687 w 802481"/>
                <a:gd name="connsiteY10" fmla="*/ 38100 h 747712"/>
                <a:gd name="connsiteX11" fmla="*/ 292894 w 802481"/>
                <a:gd name="connsiteY11" fmla="*/ 88106 h 747712"/>
                <a:gd name="connsiteX12" fmla="*/ 385762 w 802481"/>
                <a:gd name="connsiteY12" fmla="*/ 130968 h 747712"/>
                <a:gd name="connsiteX13" fmla="*/ 481012 w 802481"/>
                <a:gd name="connsiteY13" fmla="*/ 185737 h 747712"/>
                <a:gd name="connsiteX14" fmla="*/ 554831 w 802481"/>
                <a:gd name="connsiteY14" fmla="*/ 228600 h 747712"/>
                <a:gd name="connsiteX15" fmla="*/ 619125 w 802481"/>
                <a:gd name="connsiteY15" fmla="*/ 269081 h 747712"/>
                <a:gd name="connsiteX16" fmla="*/ 676275 w 802481"/>
                <a:gd name="connsiteY16" fmla="*/ 330993 h 747712"/>
                <a:gd name="connsiteX17" fmla="*/ 714375 w 802481"/>
                <a:gd name="connsiteY17" fmla="*/ 381000 h 747712"/>
                <a:gd name="connsiteX18" fmla="*/ 747712 w 802481"/>
                <a:gd name="connsiteY18" fmla="*/ 442912 h 747712"/>
                <a:gd name="connsiteX19" fmla="*/ 776287 w 802481"/>
                <a:gd name="connsiteY19" fmla="*/ 509587 h 747712"/>
                <a:gd name="connsiteX20" fmla="*/ 795337 w 802481"/>
                <a:gd name="connsiteY20" fmla="*/ 561975 h 747712"/>
                <a:gd name="connsiteX21" fmla="*/ 802481 w 802481"/>
                <a:gd name="connsiteY21" fmla="*/ 604837 h 747712"/>
                <a:gd name="connsiteX22" fmla="*/ 795337 w 802481"/>
                <a:gd name="connsiteY22" fmla="*/ 666750 h 747712"/>
                <a:gd name="connsiteX23" fmla="*/ 773906 w 802481"/>
                <a:gd name="connsiteY23" fmla="*/ 721518 h 747712"/>
                <a:gd name="connsiteX24" fmla="*/ 752475 w 802481"/>
                <a:gd name="connsiteY24" fmla="*/ 740568 h 747712"/>
                <a:gd name="connsiteX25" fmla="*/ 728662 w 802481"/>
                <a:gd name="connsiteY25" fmla="*/ 747712 h 747712"/>
                <a:gd name="connsiteX26" fmla="*/ 692944 w 802481"/>
                <a:gd name="connsiteY26" fmla="*/ 742950 h 747712"/>
                <a:gd name="connsiteX27" fmla="*/ 642937 w 802481"/>
                <a:gd name="connsiteY27" fmla="*/ 726281 h 747712"/>
                <a:gd name="connsiteX28" fmla="*/ 597694 w 802481"/>
                <a:gd name="connsiteY28" fmla="*/ 695325 h 747712"/>
                <a:gd name="connsiteX29" fmla="*/ 550069 w 802481"/>
                <a:gd name="connsiteY29" fmla="*/ 638175 h 747712"/>
                <a:gd name="connsiteX30" fmla="*/ 431006 w 802481"/>
                <a:gd name="connsiteY30" fmla="*/ 495300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02481" h="747712">
                  <a:moveTo>
                    <a:pt x="431006" y="495300"/>
                  </a:moveTo>
                  <a:lnTo>
                    <a:pt x="290512" y="328612"/>
                  </a:lnTo>
                  <a:lnTo>
                    <a:pt x="147637" y="178593"/>
                  </a:lnTo>
                  <a:lnTo>
                    <a:pt x="33337" y="71437"/>
                  </a:lnTo>
                  <a:lnTo>
                    <a:pt x="11906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80962" y="7143"/>
                  </a:lnTo>
                  <a:lnTo>
                    <a:pt x="166687" y="38100"/>
                  </a:lnTo>
                  <a:lnTo>
                    <a:pt x="292894" y="88106"/>
                  </a:lnTo>
                  <a:lnTo>
                    <a:pt x="385762" y="130968"/>
                  </a:lnTo>
                  <a:lnTo>
                    <a:pt x="481012" y="185737"/>
                  </a:lnTo>
                  <a:lnTo>
                    <a:pt x="554831" y="228600"/>
                  </a:lnTo>
                  <a:lnTo>
                    <a:pt x="619125" y="269081"/>
                  </a:lnTo>
                  <a:lnTo>
                    <a:pt x="676275" y="330993"/>
                  </a:lnTo>
                  <a:lnTo>
                    <a:pt x="714375" y="381000"/>
                  </a:lnTo>
                  <a:lnTo>
                    <a:pt x="747712" y="442912"/>
                  </a:lnTo>
                  <a:lnTo>
                    <a:pt x="776287" y="509587"/>
                  </a:lnTo>
                  <a:lnTo>
                    <a:pt x="795337" y="561975"/>
                  </a:lnTo>
                  <a:lnTo>
                    <a:pt x="802481" y="604837"/>
                  </a:lnTo>
                  <a:lnTo>
                    <a:pt x="795337" y="666750"/>
                  </a:lnTo>
                  <a:lnTo>
                    <a:pt x="773906" y="721518"/>
                  </a:lnTo>
                  <a:lnTo>
                    <a:pt x="752475" y="740568"/>
                  </a:lnTo>
                  <a:lnTo>
                    <a:pt x="728662" y="747712"/>
                  </a:lnTo>
                  <a:lnTo>
                    <a:pt x="692944" y="742950"/>
                  </a:lnTo>
                  <a:lnTo>
                    <a:pt x="642937" y="726281"/>
                  </a:lnTo>
                  <a:lnTo>
                    <a:pt x="597694" y="695325"/>
                  </a:lnTo>
                  <a:lnTo>
                    <a:pt x="550069" y="638175"/>
                  </a:lnTo>
                  <a:lnTo>
                    <a:pt x="431006" y="4953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B98232F1-DE72-4EFB-AC61-939D1DE0AE0E}"/>
                </a:ext>
              </a:extLst>
            </p:cNvPr>
            <p:cNvSpPr/>
            <p:nvPr/>
          </p:nvSpPr>
          <p:spPr>
            <a:xfrm>
              <a:off x="3943350" y="4957345"/>
              <a:ext cx="2697163" cy="1218030"/>
            </a:xfrm>
            <a:custGeom>
              <a:avLst/>
              <a:gdLst>
                <a:gd name="connsiteX0" fmla="*/ 1437988 w 2698106"/>
                <a:gd name="connsiteY0" fmla="*/ 1177447 h 1217530"/>
                <a:gd name="connsiteX1" fmla="*/ 1272644 w 2698106"/>
                <a:gd name="connsiteY1" fmla="*/ 1142374 h 1217530"/>
                <a:gd name="connsiteX2" fmla="*/ 1132353 w 2698106"/>
                <a:gd name="connsiteY2" fmla="*/ 1104796 h 1217530"/>
                <a:gd name="connsiteX3" fmla="*/ 979535 w 2698106"/>
                <a:gd name="connsiteY3" fmla="*/ 1047176 h 1217530"/>
                <a:gd name="connsiteX4" fmla="*/ 839244 w 2698106"/>
                <a:gd name="connsiteY4" fmla="*/ 984546 h 1217530"/>
                <a:gd name="connsiteX5" fmla="*/ 721499 w 2698106"/>
                <a:gd name="connsiteY5" fmla="*/ 921916 h 1217530"/>
                <a:gd name="connsiteX6" fmla="*/ 623796 w 2698106"/>
                <a:gd name="connsiteY6" fmla="*/ 856780 h 1217530"/>
                <a:gd name="connsiteX7" fmla="*/ 508557 w 2698106"/>
                <a:gd name="connsiteY7" fmla="*/ 766593 h 1217530"/>
                <a:gd name="connsiteX8" fmla="*/ 415864 w 2698106"/>
                <a:gd name="connsiteY8" fmla="*/ 678911 h 1217530"/>
                <a:gd name="connsiteX9" fmla="*/ 350729 w 2698106"/>
                <a:gd name="connsiteY9" fmla="*/ 608765 h 1217530"/>
                <a:gd name="connsiteX10" fmla="*/ 283088 w 2698106"/>
                <a:gd name="connsiteY10" fmla="*/ 521083 h 1217530"/>
                <a:gd name="connsiteX11" fmla="*/ 207932 w 2698106"/>
                <a:gd name="connsiteY11" fmla="*/ 425885 h 1217530"/>
                <a:gd name="connsiteX12" fmla="*/ 160333 w 2698106"/>
                <a:gd name="connsiteY12" fmla="*/ 348224 h 1217530"/>
                <a:gd name="connsiteX13" fmla="*/ 100208 w 2698106"/>
                <a:gd name="connsiteY13" fmla="*/ 253026 h 1217530"/>
                <a:gd name="connsiteX14" fmla="*/ 40083 w 2698106"/>
                <a:gd name="connsiteY14" fmla="*/ 127766 h 1217530"/>
                <a:gd name="connsiteX15" fmla="*/ 17536 w 2698106"/>
                <a:gd name="connsiteY15" fmla="*/ 80167 h 1217530"/>
                <a:gd name="connsiteX16" fmla="*/ 5010 w 2698106"/>
                <a:gd name="connsiteY16" fmla="*/ 45094 h 1217530"/>
                <a:gd name="connsiteX17" fmla="*/ 0 w 2698106"/>
                <a:gd name="connsiteY17" fmla="*/ 20042 h 1217530"/>
                <a:gd name="connsiteX18" fmla="*/ 2505 w 2698106"/>
                <a:gd name="connsiteY18" fmla="*/ 2505 h 1217530"/>
                <a:gd name="connsiteX19" fmla="*/ 17536 w 2698106"/>
                <a:gd name="connsiteY19" fmla="*/ 0 h 1217530"/>
                <a:gd name="connsiteX20" fmla="*/ 37578 w 2698106"/>
                <a:gd name="connsiteY20" fmla="*/ 7516 h 1217530"/>
                <a:gd name="connsiteX21" fmla="*/ 60125 w 2698106"/>
                <a:gd name="connsiteY21" fmla="*/ 27557 h 1217530"/>
                <a:gd name="connsiteX22" fmla="*/ 105219 w 2698106"/>
                <a:gd name="connsiteY22" fmla="*/ 102714 h 1217530"/>
                <a:gd name="connsiteX23" fmla="*/ 160333 w 2698106"/>
                <a:gd name="connsiteY23" fmla="*/ 187891 h 1217530"/>
                <a:gd name="connsiteX24" fmla="*/ 217953 w 2698106"/>
                <a:gd name="connsiteY24" fmla="*/ 270562 h 1217530"/>
                <a:gd name="connsiteX25" fmla="*/ 275572 w 2698106"/>
                <a:gd name="connsiteY25" fmla="*/ 343213 h 1217530"/>
                <a:gd name="connsiteX26" fmla="*/ 323171 w 2698106"/>
                <a:gd name="connsiteY26" fmla="*/ 400833 h 1217530"/>
                <a:gd name="connsiteX27" fmla="*/ 373276 w 2698106"/>
                <a:gd name="connsiteY27" fmla="*/ 453442 h 1217530"/>
                <a:gd name="connsiteX28" fmla="*/ 428390 w 2698106"/>
                <a:gd name="connsiteY28" fmla="*/ 506052 h 1217530"/>
                <a:gd name="connsiteX29" fmla="*/ 501041 w 2698106"/>
                <a:gd name="connsiteY29" fmla="*/ 573692 h 1217530"/>
                <a:gd name="connsiteX30" fmla="*/ 563671 w 2698106"/>
                <a:gd name="connsiteY30" fmla="*/ 621291 h 1217530"/>
                <a:gd name="connsiteX31" fmla="*/ 618786 w 2698106"/>
                <a:gd name="connsiteY31" fmla="*/ 661374 h 1217530"/>
                <a:gd name="connsiteX32" fmla="*/ 686426 w 2698106"/>
                <a:gd name="connsiteY32" fmla="*/ 701458 h 1217530"/>
                <a:gd name="connsiteX33" fmla="*/ 741541 w 2698106"/>
                <a:gd name="connsiteY33" fmla="*/ 726510 h 1217530"/>
                <a:gd name="connsiteX34" fmla="*/ 811686 w 2698106"/>
                <a:gd name="connsiteY34" fmla="*/ 756572 h 1217530"/>
                <a:gd name="connsiteX35" fmla="*/ 909389 w 2698106"/>
                <a:gd name="connsiteY35" fmla="*/ 789140 h 1217530"/>
                <a:gd name="connsiteX36" fmla="*/ 997072 w 2698106"/>
                <a:gd name="connsiteY36" fmla="*/ 814192 h 1217530"/>
                <a:gd name="connsiteX37" fmla="*/ 1114816 w 2698106"/>
                <a:gd name="connsiteY37" fmla="*/ 844254 h 1217530"/>
                <a:gd name="connsiteX38" fmla="*/ 1272644 w 2698106"/>
                <a:gd name="connsiteY38" fmla="*/ 874317 h 1217530"/>
                <a:gd name="connsiteX39" fmla="*/ 1420451 w 2698106"/>
                <a:gd name="connsiteY39" fmla="*/ 896864 h 1217530"/>
                <a:gd name="connsiteX40" fmla="*/ 1578279 w 2698106"/>
                <a:gd name="connsiteY40" fmla="*/ 911895 h 1217530"/>
                <a:gd name="connsiteX41" fmla="*/ 1806253 w 2698106"/>
                <a:gd name="connsiteY41" fmla="*/ 926926 h 1217530"/>
                <a:gd name="connsiteX42" fmla="*/ 1976607 w 2698106"/>
                <a:gd name="connsiteY42" fmla="*/ 924421 h 1217530"/>
                <a:gd name="connsiteX43" fmla="*/ 2029216 w 2698106"/>
                <a:gd name="connsiteY43" fmla="*/ 916905 h 1217530"/>
                <a:gd name="connsiteX44" fmla="*/ 2099362 w 2698106"/>
                <a:gd name="connsiteY44" fmla="*/ 894358 h 1217530"/>
                <a:gd name="connsiteX45" fmla="*/ 2465122 w 2698106"/>
                <a:gd name="connsiteY45" fmla="*/ 826718 h 1217530"/>
                <a:gd name="connsiteX46" fmla="*/ 2522742 w 2698106"/>
                <a:gd name="connsiteY46" fmla="*/ 841749 h 1217530"/>
                <a:gd name="connsiteX47" fmla="*/ 2580362 w 2698106"/>
                <a:gd name="connsiteY47" fmla="*/ 864296 h 1217530"/>
                <a:gd name="connsiteX48" fmla="*/ 2625455 w 2698106"/>
                <a:gd name="connsiteY48" fmla="*/ 889348 h 1217530"/>
                <a:gd name="connsiteX49" fmla="*/ 2663033 w 2698106"/>
                <a:gd name="connsiteY49" fmla="*/ 919411 h 1217530"/>
                <a:gd name="connsiteX50" fmla="*/ 2685580 w 2698106"/>
                <a:gd name="connsiteY50" fmla="*/ 949473 h 1217530"/>
                <a:gd name="connsiteX51" fmla="*/ 2698106 w 2698106"/>
                <a:gd name="connsiteY51" fmla="*/ 977030 h 1217530"/>
                <a:gd name="connsiteX52" fmla="*/ 2695601 w 2698106"/>
                <a:gd name="connsiteY52" fmla="*/ 1014608 h 1217530"/>
                <a:gd name="connsiteX53" fmla="*/ 2680570 w 2698106"/>
                <a:gd name="connsiteY53" fmla="*/ 1052186 h 1217530"/>
                <a:gd name="connsiteX54" fmla="*/ 2650507 w 2698106"/>
                <a:gd name="connsiteY54" fmla="*/ 1082249 h 1217530"/>
                <a:gd name="connsiteX55" fmla="*/ 2562825 w 2698106"/>
                <a:gd name="connsiteY55" fmla="*/ 1117322 h 1217530"/>
                <a:gd name="connsiteX56" fmla="*/ 2460112 w 2698106"/>
                <a:gd name="connsiteY56" fmla="*/ 1144879 h 1217530"/>
                <a:gd name="connsiteX57" fmla="*/ 2284747 w 2698106"/>
                <a:gd name="connsiteY57" fmla="*/ 1177447 h 1217530"/>
                <a:gd name="connsiteX58" fmla="*/ 2076815 w 2698106"/>
                <a:gd name="connsiteY58" fmla="*/ 1207509 h 1217530"/>
                <a:gd name="connsiteX59" fmla="*/ 1966586 w 2698106"/>
                <a:gd name="connsiteY59" fmla="*/ 1217530 h 1217530"/>
                <a:gd name="connsiteX60" fmla="*/ 1793727 w 2698106"/>
                <a:gd name="connsiteY60" fmla="*/ 1215025 h 1217530"/>
                <a:gd name="connsiteX61" fmla="*/ 1670972 w 2698106"/>
                <a:gd name="connsiteY61" fmla="*/ 1205004 h 1217530"/>
                <a:gd name="connsiteX62" fmla="*/ 1437988 w 2698106"/>
                <a:gd name="connsiteY62" fmla="*/ 1177447 h 121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98106" h="1217530">
                  <a:moveTo>
                    <a:pt x="1437988" y="1177447"/>
                  </a:moveTo>
                  <a:lnTo>
                    <a:pt x="1272644" y="1142374"/>
                  </a:lnTo>
                  <a:lnTo>
                    <a:pt x="1132353" y="1104796"/>
                  </a:lnTo>
                  <a:lnTo>
                    <a:pt x="979535" y="1047176"/>
                  </a:lnTo>
                  <a:lnTo>
                    <a:pt x="839244" y="984546"/>
                  </a:lnTo>
                  <a:lnTo>
                    <a:pt x="721499" y="921916"/>
                  </a:lnTo>
                  <a:lnTo>
                    <a:pt x="623796" y="856780"/>
                  </a:lnTo>
                  <a:lnTo>
                    <a:pt x="508557" y="766593"/>
                  </a:lnTo>
                  <a:lnTo>
                    <a:pt x="415864" y="678911"/>
                  </a:lnTo>
                  <a:lnTo>
                    <a:pt x="350729" y="608765"/>
                  </a:lnTo>
                  <a:lnTo>
                    <a:pt x="283088" y="521083"/>
                  </a:lnTo>
                  <a:lnTo>
                    <a:pt x="207932" y="425885"/>
                  </a:lnTo>
                  <a:lnTo>
                    <a:pt x="160333" y="348224"/>
                  </a:lnTo>
                  <a:lnTo>
                    <a:pt x="100208" y="253026"/>
                  </a:lnTo>
                  <a:lnTo>
                    <a:pt x="40083" y="127766"/>
                  </a:lnTo>
                  <a:lnTo>
                    <a:pt x="17536" y="80167"/>
                  </a:lnTo>
                  <a:lnTo>
                    <a:pt x="5010" y="45094"/>
                  </a:lnTo>
                  <a:lnTo>
                    <a:pt x="0" y="20042"/>
                  </a:lnTo>
                  <a:lnTo>
                    <a:pt x="2505" y="2505"/>
                  </a:lnTo>
                  <a:lnTo>
                    <a:pt x="17536" y="0"/>
                  </a:lnTo>
                  <a:lnTo>
                    <a:pt x="37578" y="7516"/>
                  </a:lnTo>
                  <a:lnTo>
                    <a:pt x="60125" y="27557"/>
                  </a:lnTo>
                  <a:lnTo>
                    <a:pt x="105219" y="102714"/>
                  </a:lnTo>
                  <a:lnTo>
                    <a:pt x="160333" y="187891"/>
                  </a:lnTo>
                  <a:lnTo>
                    <a:pt x="217953" y="270562"/>
                  </a:lnTo>
                  <a:lnTo>
                    <a:pt x="275572" y="343213"/>
                  </a:lnTo>
                  <a:lnTo>
                    <a:pt x="323171" y="400833"/>
                  </a:lnTo>
                  <a:lnTo>
                    <a:pt x="373276" y="453442"/>
                  </a:lnTo>
                  <a:lnTo>
                    <a:pt x="428390" y="506052"/>
                  </a:lnTo>
                  <a:lnTo>
                    <a:pt x="501041" y="573692"/>
                  </a:lnTo>
                  <a:lnTo>
                    <a:pt x="563671" y="621291"/>
                  </a:lnTo>
                  <a:lnTo>
                    <a:pt x="618786" y="661374"/>
                  </a:lnTo>
                  <a:lnTo>
                    <a:pt x="686426" y="701458"/>
                  </a:lnTo>
                  <a:lnTo>
                    <a:pt x="741541" y="726510"/>
                  </a:lnTo>
                  <a:lnTo>
                    <a:pt x="811686" y="756572"/>
                  </a:lnTo>
                  <a:lnTo>
                    <a:pt x="909389" y="789140"/>
                  </a:lnTo>
                  <a:lnTo>
                    <a:pt x="997072" y="814192"/>
                  </a:lnTo>
                  <a:lnTo>
                    <a:pt x="1114816" y="844254"/>
                  </a:lnTo>
                  <a:lnTo>
                    <a:pt x="1272644" y="874317"/>
                  </a:lnTo>
                  <a:lnTo>
                    <a:pt x="1420451" y="896864"/>
                  </a:lnTo>
                  <a:lnTo>
                    <a:pt x="1578279" y="911895"/>
                  </a:lnTo>
                  <a:lnTo>
                    <a:pt x="1806253" y="926926"/>
                  </a:lnTo>
                  <a:lnTo>
                    <a:pt x="1976607" y="924421"/>
                  </a:lnTo>
                  <a:lnTo>
                    <a:pt x="2029216" y="916905"/>
                  </a:lnTo>
                  <a:lnTo>
                    <a:pt x="2099362" y="894358"/>
                  </a:lnTo>
                  <a:lnTo>
                    <a:pt x="2465122" y="826718"/>
                  </a:lnTo>
                  <a:lnTo>
                    <a:pt x="2522742" y="841749"/>
                  </a:lnTo>
                  <a:lnTo>
                    <a:pt x="2580362" y="864296"/>
                  </a:lnTo>
                  <a:lnTo>
                    <a:pt x="2625455" y="889348"/>
                  </a:lnTo>
                  <a:lnTo>
                    <a:pt x="2663033" y="919411"/>
                  </a:lnTo>
                  <a:lnTo>
                    <a:pt x="2685580" y="949473"/>
                  </a:lnTo>
                  <a:lnTo>
                    <a:pt x="2698106" y="977030"/>
                  </a:lnTo>
                  <a:lnTo>
                    <a:pt x="2695601" y="1014608"/>
                  </a:lnTo>
                  <a:lnTo>
                    <a:pt x="2680570" y="1052186"/>
                  </a:lnTo>
                  <a:lnTo>
                    <a:pt x="2650507" y="1082249"/>
                  </a:lnTo>
                  <a:lnTo>
                    <a:pt x="2562825" y="1117322"/>
                  </a:lnTo>
                  <a:lnTo>
                    <a:pt x="2460112" y="1144879"/>
                  </a:lnTo>
                  <a:lnTo>
                    <a:pt x="2284747" y="1177447"/>
                  </a:lnTo>
                  <a:lnTo>
                    <a:pt x="2076815" y="1207509"/>
                  </a:lnTo>
                  <a:lnTo>
                    <a:pt x="1966586" y="1217530"/>
                  </a:lnTo>
                  <a:lnTo>
                    <a:pt x="1793727" y="1215025"/>
                  </a:lnTo>
                  <a:lnTo>
                    <a:pt x="1670972" y="1205004"/>
                  </a:lnTo>
                  <a:lnTo>
                    <a:pt x="1437988" y="117744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7F3468EF-34B6-44EB-AAC9-03A997920719}"/>
                </a:ext>
              </a:extLst>
            </p:cNvPr>
            <p:cNvSpPr/>
            <p:nvPr/>
          </p:nvSpPr>
          <p:spPr>
            <a:xfrm>
              <a:off x="4733925" y="4881118"/>
              <a:ext cx="538163" cy="546287"/>
            </a:xfrm>
            <a:custGeom>
              <a:avLst/>
              <a:gdLst>
                <a:gd name="connsiteX0" fmla="*/ 264319 w 538163"/>
                <a:gd name="connsiteY0" fmla="*/ 431006 h 545306"/>
                <a:gd name="connsiteX1" fmla="*/ 185738 w 538163"/>
                <a:gd name="connsiteY1" fmla="*/ 361950 h 545306"/>
                <a:gd name="connsiteX2" fmla="*/ 126206 w 538163"/>
                <a:gd name="connsiteY2" fmla="*/ 292893 h 545306"/>
                <a:gd name="connsiteX3" fmla="*/ 85725 w 538163"/>
                <a:gd name="connsiteY3" fmla="*/ 235743 h 545306"/>
                <a:gd name="connsiteX4" fmla="*/ 50006 w 538163"/>
                <a:gd name="connsiteY4" fmla="*/ 180975 h 545306"/>
                <a:gd name="connsiteX5" fmla="*/ 28575 w 538163"/>
                <a:gd name="connsiteY5" fmla="*/ 138112 h 545306"/>
                <a:gd name="connsiteX6" fmla="*/ 11906 w 538163"/>
                <a:gd name="connsiteY6" fmla="*/ 104775 h 545306"/>
                <a:gd name="connsiteX7" fmla="*/ 2381 w 538163"/>
                <a:gd name="connsiteY7" fmla="*/ 71437 h 545306"/>
                <a:gd name="connsiteX8" fmla="*/ 0 w 538163"/>
                <a:gd name="connsiteY8" fmla="*/ 38100 h 545306"/>
                <a:gd name="connsiteX9" fmla="*/ 4763 w 538163"/>
                <a:gd name="connsiteY9" fmla="*/ 19050 h 545306"/>
                <a:gd name="connsiteX10" fmla="*/ 14288 w 538163"/>
                <a:gd name="connsiteY10" fmla="*/ 7143 h 545306"/>
                <a:gd name="connsiteX11" fmla="*/ 30956 w 538163"/>
                <a:gd name="connsiteY11" fmla="*/ 0 h 545306"/>
                <a:gd name="connsiteX12" fmla="*/ 52388 w 538163"/>
                <a:gd name="connsiteY12" fmla="*/ 4762 h 545306"/>
                <a:gd name="connsiteX13" fmla="*/ 78581 w 538163"/>
                <a:gd name="connsiteY13" fmla="*/ 21431 h 545306"/>
                <a:gd name="connsiteX14" fmla="*/ 109538 w 538163"/>
                <a:gd name="connsiteY14" fmla="*/ 52387 h 545306"/>
                <a:gd name="connsiteX15" fmla="*/ 142875 w 538163"/>
                <a:gd name="connsiteY15" fmla="*/ 78581 h 545306"/>
                <a:gd name="connsiteX16" fmla="*/ 190500 w 538163"/>
                <a:gd name="connsiteY16" fmla="*/ 111918 h 545306"/>
                <a:gd name="connsiteX17" fmla="*/ 230981 w 538163"/>
                <a:gd name="connsiteY17" fmla="*/ 130968 h 545306"/>
                <a:gd name="connsiteX18" fmla="*/ 283369 w 538163"/>
                <a:gd name="connsiteY18" fmla="*/ 145256 h 545306"/>
                <a:gd name="connsiteX19" fmla="*/ 526256 w 538163"/>
                <a:gd name="connsiteY19" fmla="*/ 435768 h 545306"/>
                <a:gd name="connsiteX20" fmla="*/ 538163 w 538163"/>
                <a:gd name="connsiteY20" fmla="*/ 488156 h 545306"/>
                <a:gd name="connsiteX21" fmla="*/ 535781 w 538163"/>
                <a:gd name="connsiteY21" fmla="*/ 519112 h 545306"/>
                <a:gd name="connsiteX22" fmla="*/ 521494 w 538163"/>
                <a:gd name="connsiteY22" fmla="*/ 540543 h 545306"/>
                <a:gd name="connsiteX23" fmla="*/ 504825 w 538163"/>
                <a:gd name="connsiteY23" fmla="*/ 545306 h 545306"/>
                <a:gd name="connsiteX24" fmla="*/ 459581 w 538163"/>
                <a:gd name="connsiteY24" fmla="*/ 540543 h 545306"/>
                <a:gd name="connsiteX25" fmla="*/ 409575 w 538163"/>
                <a:gd name="connsiteY25" fmla="*/ 521493 h 545306"/>
                <a:gd name="connsiteX26" fmla="*/ 366713 w 538163"/>
                <a:gd name="connsiteY26" fmla="*/ 500062 h 545306"/>
                <a:gd name="connsiteX27" fmla="*/ 264319 w 538163"/>
                <a:gd name="connsiteY27" fmla="*/ 43100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3" h="545306">
                  <a:moveTo>
                    <a:pt x="264319" y="431006"/>
                  </a:moveTo>
                  <a:lnTo>
                    <a:pt x="185738" y="361950"/>
                  </a:lnTo>
                  <a:lnTo>
                    <a:pt x="126206" y="292893"/>
                  </a:lnTo>
                  <a:lnTo>
                    <a:pt x="85725" y="235743"/>
                  </a:lnTo>
                  <a:lnTo>
                    <a:pt x="50006" y="180975"/>
                  </a:lnTo>
                  <a:lnTo>
                    <a:pt x="28575" y="138112"/>
                  </a:lnTo>
                  <a:lnTo>
                    <a:pt x="11906" y="104775"/>
                  </a:lnTo>
                  <a:lnTo>
                    <a:pt x="2381" y="71437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14288" y="7143"/>
                  </a:lnTo>
                  <a:lnTo>
                    <a:pt x="30956" y="0"/>
                  </a:lnTo>
                  <a:lnTo>
                    <a:pt x="52388" y="4762"/>
                  </a:lnTo>
                  <a:lnTo>
                    <a:pt x="78581" y="21431"/>
                  </a:lnTo>
                  <a:lnTo>
                    <a:pt x="109538" y="52387"/>
                  </a:lnTo>
                  <a:lnTo>
                    <a:pt x="142875" y="78581"/>
                  </a:lnTo>
                  <a:lnTo>
                    <a:pt x="190500" y="111918"/>
                  </a:lnTo>
                  <a:lnTo>
                    <a:pt x="230981" y="130968"/>
                  </a:lnTo>
                  <a:lnTo>
                    <a:pt x="283369" y="145256"/>
                  </a:lnTo>
                  <a:lnTo>
                    <a:pt x="526256" y="435768"/>
                  </a:lnTo>
                  <a:lnTo>
                    <a:pt x="538163" y="488156"/>
                  </a:lnTo>
                  <a:lnTo>
                    <a:pt x="535781" y="519112"/>
                  </a:lnTo>
                  <a:lnTo>
                    <a:pt x="521494" y="540543"/>
                  </a:lnTo>
                  <a:lnTo>
                    <a:pt x="504825" y="545306"/>
                  </a:lnTo>
                  <a:lnTo>
                    <a:pt x="459581" y="540543"/>
                  </a:lnTo>
                  <a:lnTo>
                    <a:pt x="409575" y="521493"/>
                  </a:lnTo>
                  <a:lnTo>
                    <a:pt x="366713" y="500062"/>
                  </a:lnTo>
                  <a:lnTo>
                    <a:pt x="264319" y="4310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0A48A15C-BAD8-4756-B4F1-4CCFF7DDCC12}"/>
                </a:ext>
              </a:extLst>
            </p:cNvPr>
            <p:cNvSpPr/>
            <p:nvPr/>
          </p:nvSpPr>
          <p:spPr>
            <a:xfrm>
              <a:off x="3421063" y="1911476"/>
              <a:ext cx="3778250" cy="557404"/>
            </a:xfrm>
            <a:custGeom>
              <a:avLst/>
              <a:gdLst>
                <a:gd name="connsiteX0" fmla="*/ 2132423 w 3777637"/>
                <a:gd name="connsiteY0" fmla="*/ 303623 h 557819"/>
                <a:gd name="connsiteX1" fmla="*/ 1737007 w 3777637"/>
                <a:gd name="connsiteY1" fmla="*/ 349520 h 557819"/>
                <a:gd name="connsiteX2" fmla="*/ 1429853 w 3777637"/>
                <a:gd name="connsiteY2" fmla="*/ 388355 h 557819"/>
                <a:gd name="connsiteX3" fmla="*/ 1129760 w 3777637"/>
                <a:gd name="connsiteY3" fmla="*/ 430721 h 557819"/>
                <a:gd name="connsiteX4" fmla="*/ 903808 w 3777637"/>
                <a:gd name="connsiteY4" fmla="*/ 466026 h 557819"/>
                <a:gd name="connsiteX5" fmla="*/ 681387 w 3777637"/>
                <a:gd name="connsiteY5" fmla="*/ 501331 h 557819"/>
                <a:gd name="connsiteX6" fmla="*/ 462496 w 3777637"/>
                <a:gd name="connsiteY6" fmla="*/ 540167 h 557819"/>
                <a:gd name="connsiteX7" fmla="*/ 374233 w 3777637"/>
                <a:gd name="connsiteY7" fmla="*/ 557819 h 557819"/>
                <a:gd name="connsiteX8" fmla="*/ 254196 w 3777637"/>
                <a:gd name="connsiteY8" fmla="*/ 554289 h 557819"/>
                <a:gd name="connsiteX9" fmla="*/ 102384 w 3777637"/>
                <a:gd name="connsiteY9" fmla="*/ 536636 h 557819"/>
                <a:gd name="connsiteX10" fmla="*/ 0 w 3777637"/>
                <a:gd name="connsiteY10" fmla="*/ 522514 h 557819"/>
                <a:gd name="connsiteX11" fmla="*/ 28244 w 3777637"/>
                <a:gd name="connsiteY11" fmla="*/ 374233 h 557819"/>
                <a:gd name="connsiteX12" fmla="*/ 165933 w 3777637"/>
                <a:gd name="connsiteY12" fmla="*/ 374233 h 557819"/>
                <a:gd name="connsiteX13" fmla="*/ 360111 w 3777637"/>
                <a:gd name="connsiteY13" fmla="*/ 363642 h 557819"/>
                <a:gd name="connsiteX14" fmla="*/ 702570 w 3777637"/>
                <a:gd name="connsiteY14" fmla="*/ 321276 h 557819"/>
                <a:gd name="connsiteX15" fmla="*/ 1066211 w 3777637"/>
                <a:gd name="connsiteY15" fmla="*/ 271849 h 557819"/>
                <a:gd name="connsiteX16" fmla="*/ 1292163 w 3777637"/>
                <a:gd name="connsiteY16" fmla="*/ 236544 h 557819"/>
                <a:gd name="connsiteX17" fmla="*/ 1422792 w 3777637"/>
                <a:gd name="connsiteY17" fmla="*/ 218891 h 557819"/>
                <a:gd name="connsiteX18" fmla="*/ 1680519 w 3777637"/>
                <a:gd name="connsiteY18" fmla="*/ 176525 h 557819"/>
                <a:gd name="connsiteX19" fmla="*/ 1984142 w 3777637"/>
                <a:gd name="connsiteY19" fmla="*/ 144751 h 557819"/>
                <a:gd name="connsiteX20" fmla="*/ 2425455 w 3777637"/>
                <a:gd name="connsiteY20" fmla="*/ 98854 h 557819"/>
                <a:gd name="connsiteX21" fmla="*/ 2792627 w 3777637"/>
                <a:gd name="connsiteY21" fmla="*/ 60018 h 557819"/>
                <a:gd name="connsiteX22" fmla="*/ 3166860 w 3777637"/>
                <a:gd name="connsiteY22" fmla="*/ 17652 h 557819"/>
                <a:gd name="connsiteX23" fmla="*/ 3216287 w 3777637"/>
                <a:gd name="connsiteY23" fmla="*/ 3530 h 557819"/>
                <a:gd name="connsiteX24" fmla="*/ 3251592 w 3777637"/>
                <a:gd name="connsiteY24" fmla="*/ 0 h 557819"/>
                <a:gd name="connsiteX25" fmla="*/ 3297489 w 3777637"/>
                <a:gd name="connsiteY25" fmla="*/ 3530 h 557819"/>
                <a:gd name="connsiteX26" fmla="*/ 3357507 w 3777637"/>
                <a:gd name="connsiteY26" fmla="*/ 17652 h 557819"/>
                <a:gd name="connsiteX27" fmla="*/ 3428117 w 3777637"/>
                <a:gd name="connsiteY27" fmla="*/ 56488 h 557819"/>
                <a:gd name="connsiteX28" fmla="*/ 3530502 w 3777637"/>
                <a:gd name="connsiteY28" fmla="*/ 130629 h 557819"/>
                <a:gd name="connsiteX29" fmla="*/ 3604642 w 3777637"/>
                <a:gd name="connsiteY29" fmla="*/ 194178 h 557819"/>
                <a:gd name="connsiteX30" fmla="*/ 3692905 w 3777637"/>
                <a:gd name="connsiteY30" fmla="*/ 289501 h 557819"/>
                <a:gd name="connsiteX31" fmla="*/ 3745862 w 3777637"/>
                <a:gd name="connsiteY31" fmla="*/ 345989 h 557819"/>
                <a:gd name="connsiteX32" fmla="*/ 3767045 w 3777637"/>
                <a:gd name="connsiteY32" fmla="*/ 384825 h 557819"/>
                <a:gd name="connsiteX33" fmla="*/ 3777637 w 3777637"/>
                <a:gd name="connsiteY33" fmla="*/ 420130 h 557819"/>
                <a:gd name="connsiteX34" fmla="*/ 3777637 w 3777637"/>
                <a:gd name="connsiteY34" fmla="*/ 451904 h 557819"/>
                <a:gd name="connsiteX35" fmla="*/ 3767045 w 3777637"/>
                <a:gd name="connsiteY35" fmla="*/ 469557 h 557819"/>
                <a:gd name="connsiteX36" fmla="*/ 3756454 w 3777637"/>
                <a:gd name="connsiteY36" fmla="*/ 473087 h 557819"/>
                <a:gd name="connsiteX37" fmla="*/ 3714088 w 3777637"/>
                <a:gd name="connsiteY37" fmla="*/ 480148 h 557819"/>
                <a:gd name="connsiteX38" fmla="*/ 3654069 w 3777637"/>
                <a:gd name="connsiteY38" fmla="*/ 483679 h 557819"/>
                <a:gd name="connsiteX39" fmla="*/ 3562276 w 3777637"/>
                <a:gd name="connsiteY39" fmla="*/ 494270 h 557819"/>
                <a:gd name="connsiteX40" fmla="*/ 3258653 w 3777637"/>
                <a:gd name="connsiteY40" fmla="*/ 243605 h 557819"/>
                <a:gd name="connsiteX41" fmla="*/ 3241001 w 3777637"/>
                <a:gd name="connsiteY41" fmla="*/ 229483 h 557819"/>
                <a:gd name="connsiteX42" fmla="*/ 3212757 w 3777637"/>
                <a:gd name="connsiteY42" fmla="*/ 222422 h 557819"/>
                <a:gd name="connsiteX43" fmla="*/ 3177452 w 3777637"/>
                <a:gd name="connsiteY43" fmla="*/ 218891 h 557819"/>
                <a:gd name="connsiteX44" fmla="*/ 3000926 w 3777637"/>
                <a:gd name="connsiteY44" fmla="*/ 229483 h 557819"/>
                <a:gd name="connsiteX45" fmla="*/ 2690242 w 3777637"/>
                <a:gd name="connsiteY45" fmla="*/ 254196 h 557819"/>
                <a:gd name="connsiteX46" fmla="*/ 2132423 w 3777637"/>
                <a:gd name="connsiteY46" fmla="*/ 303623 h 5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77637" h="557819">
                  <a:moveTo>
                    <a:pt x="2132423" y="303623"/>
                  </a:moveTo>
                  <a:lnTo>
                    <a:pt x="1737007" y="349520"/>
                  </a:lnTo>
                  <a:lnTo>
                    <a:pt x="1429853" y="388355"/>
                  </a:lnTo>
                  <a:lnTo>
                    <a:pt x="1129760" y="430721"/>
                  </a:lnTo>
                  <a:lnTo>
                    <a:pt x="903808" y="466026"/>
                  </a:lnTo>
                  <a:lnTo>
                    <a:pt x="681387" y="501331"/>
                  </a:lnTo>
                  <a:lnTo>
                    <a:pt x="462496" y="540167"/>
                  </a:lnTo>
                  <a:lnTo>
                    <a:pt x="374233" y="557819"/>
                  </a:lnTo>
                  <a:lnTo>
                    <a:pt x="254196" y="554289"/>
                  </a:lnTo>
                  <a:lnTo>
                    <a:pt x="102384" y="536636"/>
                  </a:lnTo>
                  <a:lnTo>
                    <a:pt x="0" y="522514"/>
                  </a:lnTo>
                  <a:lnTo>
                    <a:pt x="28244" y="374233"/>
                  </a:lnTo>
                  <a:lnTo>
                    <a:pt x="165933" y="374233"/>
                  </a:lnTo>
                  <a:lnTo>
                    <a:pt x="360111" y="363642"/>
                  </a:lnTo>
                  <a:lnTo>
                    <a:pt x="702570" y="321276"/>
                  </a:lnTo>
                  <a:lnTo>
                    <a:pt x="1066211" y="271849"/>
                  </a:lnTo>
                  <a:lnTo>
                    <a:pt x="1292163" y="236544"/>
                  </a:lnTo>
                  <a:lnTo>
                    <a:pt x="1422792" y="218891"/>
                  </a:lnTo>
                  <a:lnTo>
                    <a:pt x="1680519" y="176525"/>
                  </a:lnTo>
                  <a:lnTo>
                    <a:pt x="1984142" y="144751"/>
                  </a:lnTo>
                  <a:lnTo>
                    <a:pt x="2425455" y="98854"/>
                  </a:lnTo>
                  <a:lnTo>
                    <a:pt x="2792627" y="60018"/>
                  </a:lnTo>
                  <a:lnTo>
                    <a:pt x="3166860" y="17652"/>
                  </a:lnTo>
                  <a:lnTo>
                    <a:pt x="3216287" y="3530"/>
                  </a:lnTo>
                  <a:lnTo>
                    <a:pt x="3251592" y="0"/>
                  </a:lnTo>
                  <a:lnTo>
                    <a:pt x="3297489" y="3530"/>
                  </a:lnTo>
                  <a:lnTo>
                    <a:pt x="3357507" y="17652"/>
                  </a:lnTo>
                  <a:lnTo>
                    <a:pt x="3428117" y="56488"/>
                  </a:lnTo>
                  <a:lnTo>
                    <a:pt x="3530502" y="130629"/>
                  </a:lnTo>
                  <a:lnTo>
                    <a:pt x="3604642" y="194178"/>
                  </a:lnTo>
                  <a:lnTo>
                    <a:pt x="3692905" y="289501"/>
                  </a:lnTo>
                  <a:lnTo>
                    <a:pt x="3745862" y="345989"/>
                  </a:lnTo>
                  <a:lnTo>
                    <a:pt x="3767045" y="384825"/>
                  </a:lnTo>
                  <a:lnTo>
                    <a:pt x="3777637" y="420130"/>
                  </a:lnTo>
                  <a:lnTo>
                    <a:pt x="3777637" y="451904"/>
                  </a:lnTo>
                  <a:lnTo>
                    <a:pt x="3767045" y="469557"/>
                  </a:lnTo>
                  <a:lnTo>
                    <a:pt x="3756454" y="473087"/>
                  </a:lnTo>
                  <a:lnTo>
                    <a:pt x="3714088" y="480148"/>
                  </a:lnTo>
                  <a:lnTo>
                    <a:pt x="3654069" y="483679"/>
                  </a:lnTo>
                  <a:lnTo>
                    <a:pt x="3562276" y="494270"/>
                  </a:lnTo>
                  <a:lnTo>
                    <a:pt x="3258653" y="243605"/>
                  </a:lnTo>
                  <a:lnTo>
                    <a:pt x="3241001" y="229483"/>
                  </a:lnTo>
                  <a:lnTo>
                    <a:pt x="3212757" y="222422"/>
                  </a:lnTo>
                  <a:lnTo>
                    <a:pt x="3177452" y="218891"/>
                  </a:lnTo>
                  <a:lnTo>
                    <a:pt x="3000926" y="229483"/>
                  </a:lnTo>
                  <a:lnTo>
                    <a:pt x="2690242" y="254196"/>
                  </a:lnTo>
                  <a:lnTo>
                    <a:pt x="2132423" y="3036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AA411BAD-29E6-46D7-8877-8945CC5C7B53}"/>
                </a:ext>
              </a:extLst>
            </p:cNvPr>
            <p:cNvSpPr/>
            <p:nvPr/>
          </p:nvSpPr>
          <p:spPr>
            <a:xfrm>
              <a:off x="6300788" y="2081397"/>
              <a:ext cx="739775" cy="603457"/>
            </a:xfrm>
            <a:custGeom>
              <a:avLst/>
              <a:gdLst>
                <a:gd name="connsiteX0" fmla="*/ 142875 w 740568"/>
                <a:gd name="connsiteY0" fmla="*/ 421481 h 602456"/>
                <a:gd name="connsiteX1" fmla="*/ 247650 w 740568"/>
                <a:gd name="connsiteY1" fmla="*/ 307181 h 602456"/>
                <a:gd name="connsiteX2" fmla="*/ 319087 w 740568"/>
                <a:gd name="connsiteY2" fmla="*/ 228600 h 602456"/>
                <a:gd name="connsiteX3" fmla="*/ 350043 w 740568"/>
                <a:gd name="connsiteY3" fmla="*/ 190500 h 602456"/>
                <a:gd name="connsiteX4" fmla="*/ 373856 w 740568"/>
                <a:gd name="connsiteY4" fmla="*/ 154781 h 602456"/>
                <a:gd name="connsiteX5" fmla="*/ 381000 w 740568"/>
                <a:gd name="connsiteY5" fmla="*/ 128587 h 602456"/>
                <a:gd name="connsiteX6" fmla="*/ 383381 w 740568"/>
                <a:gd name="connsiteY6" fmla="*/ 97631 h 602456"/>
                <a:gd name="connsiteX7" fmla="*/ 340518 w 740568"/>
                <a:gd name="connsiteY7" fmla="*/ 0 h 602456"/>
                <a:gd name="connsiteX8" fmla="*/ 740568 w 740568"/>
                <a:gd name="connsiteY8" fmla="*/ 302418 h 602456"/>
                <a:gd name="connsiteX9" fmla="*/ 683418 w 740568"/>
                <a:gd name="connsiteY9" fmla="*/ 323850 h 602456"/>
                <a:gd name="connsiteX10" fmla="*/ 602456 w 740568"/>
                <a:gd name="connsiteY10" fmla="*/ 342900 h 602456"/>
                <a:gd name="connsiteX11" fmla="*/ 557212 w 740568"/>
                <a:gd name="connsiteY11" fmla="*/ 361950 h 602456"/>
                <a:gd name="connsiteX12" fmla="*/ 395287 w 740568"/>
                <a:gd name="connsiteY12" fmla="*/ 438150 h 602456"/>
                <a:gd name="connsiteX13" fmla="*/ 233362 w 740568"/>
                <a:gd name="connsiteY13" fmla="*/ 514350 h 602456"/>
                <a:gd name="connsiteX14" fmla="*/ 109537 w 740568"/>
                <a:gd name="connsiteY14" fmla="*/ 581025 h 602456"/>
                <a:gd name="connsiteX15" fmla="*/ 78581 w 740568"/>
                <a:gd name="connsiteY15" fmla="*/ 595312 h 602456"/>
                <a:gd name="connsiteX16" fmla="*/ 42862 w 740568"/>
                <a:gd name="connsiteY16" fmla="*/ 602456 h 602456"/>
                <a:gd name="connsiteX17" fmla="*/ 19050 w 740568"/>
                <a:gd name="connsiteY17" fmla="*/ 600075 h 602456"/>
                <a:gd name="connsiteX18" fmla="*/ 2381 w 740568"/>
                <a:gd name="connsiteY18" fmla="*/ 590550 h 602456"/>
                <a:gd name="connsiteX19" fmla="*/ 0 w 740568"/>
                <a:gd name="connsiteY19" fmla="*/ 576262 h 602456"/>
                <a:gd name="connsiteX20" fmla="*/ 9525 w 740568"/>
                <a:gd name="connsiteY20" fmla="*/ 554831 h 602456"/>
                <a:gd name="connsiteX21" fmla="*/ 61912 w 740568"/>
                <a:gd name="connsiteY21" fmla="*/ 504825 h 602456"/>
                <a:gd name="connsiteX22" fmla="*/ 142875 w 740568"/>
                <a:gd name="connsiteY22" fmla="*/ 4214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602456">
                  <a:moveTo>
                    <a:pt x="142875" y="421481"/>
                  </a:moveTo>
                  <a:lnTo>
                    <a:pt x="247650" y="307181"/>
                  </a:lnTo>
                  <a:lnTo>
                    <a:pt x="319087" y="228600"/>
                  </a:lnTo>
                  <a:lnTo>
                    <a:pt x="350043" y="190500"/>
                  </a:lnTo>
                  <a:lnTo>
                    <a:pt x="373856" y="154781"/>
                  </a:lnTo>
                  <a:lnTo>
                    <a:pt x="381000" y="128587"/>
                  </a:lnTo>
                  <a:lnTo>
                    <a:pt x="383381" y="97631"/>
                  </a:lnTo>
                  <a:lnTo>
                    <a:pt x="340518" y="0"/>
                  </a:lnTo>
                  <a:lnTo>
                    <a:pt x="740568" y="302418"/>
                  </a:lnTo>
                  <a:lnTo>
                    <a:pt x="683418" y="323850"/>
                  </a:lnTo>
                  <a:lnTo>
                    <a:pt x="602456" y="342900"/>
                  </a:lnTo>
                  <a:lnTo>
                    <a:pt x="557212" y="361950"/>
                  </a:lnTo>
                  <a:lnTo>
                    <a:pt x="395287" y="438150"/>
                  </a:lnTo>
                  <a:lnTo>
                    <a:pt x="233362" y="514350"/>
                  </a:lnTo>
                  <a:lnTo>
                    <a:pt x="109537" y="581025"/>
                  </a:lnTo>
                  <a:lnTo>
                    <a:pt x="78581" y="595312"/>
                  </a:lnTo>
                  <a:lnTo>
                    <a:pt x="42862" y="602456"/>
                  </a:lnTo>
                  <a:lnTo>
                    <a:pt x="19050" y="600075"/>
                  </a:lnTo>
                  <a:lnTo>
                    <a:pt x="2381" y="590550"/>
                  </a:lnTo>
                  <a:lnTo>
                    <a:pt x="0" y="576262"/>
                  </a:lnTo>
                  <a:lnTo>
                    <a:pt x="9525" y="554831"/>
                  </a:lnTo>
                  <a:lnTo>
                    <a:pt x="61912" y="504825"/>
                  </a:lnTo>
                  <a:lnTo>
                    <a:pt x="142875" y="421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4E21BD56-D3F8-4953-B6B0-292BE08BD72A}"/>
                </a:ext>
              </a:extLst>
            </p:cNvPr>
            <p:cNvSpPr/>
            <p:nvPr/>
          </p:nvSpPr>
          <p:spPr>
            <a:xfrm>
              <a:off x="3867150" y="2583219"/>
              <a:ext cx="2143125" cy="473237"/>
            </a:xfrm>
            <a:custGeom>
              <a:avLst/>
              <a:gdLst>
                <a:gd name="connsiteX0" fmla="*/ 1419225 w 2143125"/>
                <a:gd name="connsiteY0" fmla="*/ 314325 h 471488"/>
                <a:gd name="connsiteX1" fmla="*/ 1231106 w 2143125"/>
                <a:gd name="connsiteY1" fmla="*/ 330994 h 471488"/>
                <a:gd name="connsiteX2" fmla="*/ 1033463 w 2143125"/>
                <a:gd name="connsiteY2" fmla="*/ 373857 h 471488"/>
                <a:gd name="connsiteX3" fmla="*/ 819150 w 2143125"/>
                <a:gd name="connsiteY3" fmla="*/ 395288 h 471488"/>
                <a:gd name="connsiteX4" fmla="*/ 611981 w 2143125"/>
                <a:gd name="connsiteY4" fmla="*/ 419100 h 471488"/>
                <a:gd name="connsiteX5" fmla="*/ 481013 w 2143125"/>
                <a:gd name="connsiteY5" fmla="*/ 438150 h 471488"/>
                <a:gd name="connsiteX6" fmla="*/ 330994 w 2143125"/>
                <a:gd name="connsiteY6" fmla="*/ 464344 h 471488"/>
                <a:gd name="connsiteX7" fmla="*/ 297656 w 2143125"/>
                <a:gd name="connsiteY7" fmla="*/ 471488 h 471488"/>
                <a:gd name="connsiteX8" fmla="*/ 273844 w 2143125"/>
                <a:gd name="connsiteY8" fmla="*/ 471488 h 471488"/>
                <a:gd name="connsiteX9" fmla="*/ 240506 w 2143125"/>
                <a:gd name="connsiteY9" fmla="*/ 461963 h 471488"/>
                <a:gd name="connsiteX10" fmla="*/ 204788 w 2143125"/>
                <a:gd name="connsiteY10" fmla="*/ 442913 h 471488"/>
                <a:gd name="connsiteX11" fmla="*/ 159544 w 2143125"/>
                <a:gd name="connsiteY11" fmla="*/ 409575 h 471488"/>
                <a:gd name="connsiteX12" fmla="*/ 116681 w 2143125"/>
                <a:gd name="connsiteY12" fmla="*/ 371475 h 471488"/>
                <a:gd name="connsiteX13" fmla="*/ 66675 w 2143125"/>
                <a:gd name="connsiteY13" fmla="*/ 323850 h 471488"/>
                <a:gd name="connsiteX14" fmla="*/ 42863 w 2143125"/>
                <a:gd name="connsiteY14" fmla="*/ 292894 h 471488"/>
                <a:gd name="connsiteX15" fmla="*/ 19050 w 2143125"/>
                <a:gd name="connsiteY15" fmla="*/ 259557 h 471488"/>
                <a:gd name="connsiteX16" fmla="*/ 7144 w 2143125"/>
                <a:gd name="connsiteY16" fmla="*/ 230982 h 471488"/>
                <a:gd name="connsiteX17" fmla="*/ 0 w 2143125"/>
                <a:gd name="connsiteY17" fmla="*/ 202407 h 471488"/>
                <a:gd name="connsiteX18" fmla="*/ 4763 w 2143125"/>
                <a:gd name="connsiteY18" fmla="*/ 178594 h 471488"/>
                <a:gd name="connsiteX19" fmla="*/ 21431 w 2143125"/>
                <a:gd name="connsiteY19" fmla="*/ 171450 h 471488"/>
                <a:gd name="connsiteX20" fmla="*/ 38100 w 2143125"/>
                <a:gd name="connsiteY20" fmla="*/ 176213 h 471488"/>
                <a:gd name="connsiteX21" fmla="*/ 85725 w 2143125"/>
                <a:gd name="connsiteY21" fmla="*/ 202407 h 471488"/>
                <a:gd name="connsiteX22" fmla="*/ 123825 w 2143125"/>
                <a:gd name="connsiteY22" fmla="*/ 219075 h 471488"/>
                <a:gd name="connsiteX23" fmla="*/ 169069 w 2143125"/>
                <a:gd name="connsiteY23" fmla="*/ 235744 h 471488"/>
                <a:gd name="connsiteX24" fmla="*/ 242888 w 2143125"/>
                <a:gd name="connsiteY24" fmla="*/ 254794 h 471488"/>
                <a:gd name="connsiteX25" fmla="*/ 285750 w 2143125"/>
                <a:gd name="connsiteY25" fmla="*/ 259557 h 471488"/>
                <a:gd name="connsiteX26" fmla="*/ 326231 w 2143125"/>
                <a:gd name="connsiteY26" fmla="*/ 264319 h 471488"/>
                <a:gd name="connsiteX27" fmla="*/ 416719 w 2143125"/>
                <a:gd name="connsiteY27" fmla="*/ 257175 h 471488"/>
                <a:gd name="connsiteX28" fmla="*/ 702469 w 2143125"/>
                <a:gd name="connsiteY28" fmla="*/ 233363 h 471488"/>
                <a:gd name="connsiteX29" fmla="*/ 1033463 w 2143125"/>
                <a:gd name="connsiteY29" fmla="*/ 192882 h 471488"/>
                <a:gd name="connsiteX30" fmla="*/ 1247775 w 2143125"/>
                <a:gd name="connsiteY30" fmla="*/ 130969 h 471488"/>
                <a:gd name="connsiteX31" fmla="*/ 1378744 w 2143125"/>
                <a:gd name="connsiteY31" fmla="*/ 116682 h 471488"/>
                <a:gd name="connsiteX32" fmla="*/ 1490663 w 2143125"/>
                <a:gd name="connsiteY32" fmla="*/ 100013 h 471488"/>
                <a:gd name="connsiteX33" fmla="*/ 1581150 w 2143125"/>
                <a:gd name="connsiteY33" fmla="*/ 78582 h 471488"/>
                <a:gd name="connsiteX34" fmla="*/ 1654969 w 2143125"/>
                <a:gd name="connsiteY34" fmla="*/ 54769 h 471488"/>
                <a:gd name="connsiteX35" fmla="*/ 1719263 w 2143125"/>
                <a:gd name="connsiteY35" fmla="*/ 19050 h 471488"/>
                <a:gd name="connsiteX36" fmla="*/ 1750219 w 2143125"/>
                <a:gd name="connsiteY36" fmla="*/ 7144 h 471488"/>
                <a:gd name="connsiteX37" fmla="*/ 1778794 w 2143125"/>
                <a:gd name="connsiteY37" fmla="*/ 0 h 471488"/>
                <a:gd name="connsiteX38" fmla="*/ 1838325 w 2143125"/>
                <a:gd name="connsiteY38" fmla="*/ 7144 h 471488"/>
                <a:gd name="connsiteX39" fmla="*/ 1909763 w 2143125"/>
                <a:gd name="connsiteY39" fmla="*/ 26194 h 471488"/>
                <a:gd name="connsiteX40" fmla="*/ 1993106 w 2143125"/>
                <a:gd name="connsiteY40" fmla="*/ 50007 h 471488"/>
                <a:gd name="connsiteX41" fmla="*/ 2081213 w 2143125"/>
                <a:gd name="connsiteY41" fmla="*/ 83344 h 471488"/>
                <a:gd name="connsiteX42" fmla="*/ 2105025 w 2143125"/>
                <a:gd name="connsiteY42" fmla="*/ 95250 h 471488"/>
                <a:gd name="connsiteX43" fmla="*/ 2128838 w 2143125"/>
                <a:gd name="connsiteY43" fmla="*/ 111919 h 471488"/>
                <a:gd name="connsiteX44" fmla="*/ 2138363 w 2143125"/>
                <a:gd name="connsiteY44" fmla="*/ 123825 h 471488"/>
                <a:gd name="connsiteX45" fmla="*/ 2143125 w 2143125"/>
                <a:gd name="connsiteY45" fmla="*/ 150019 h 471488"/>
                <a:gd name="connsiteX46" fmla="*/ 2128838 w 2143125"/>
                <a:gd name="connsiteY46" fmla="*/ 173832 h 471488"/>
                <a:gd name="connsiteX47" fmla="*/ 2102644 w 2143125"/>
                <a:gd name="connsiteY47" fmla="*/ 195263 h 471488"/>
                <a:gd name="connsiteX48" fmla="*/ 2062163 w 2143125"/>
                <a:gd name="connsiteY48" fmla="*/ 216694 h 471488"/>
                <a:gd name="connsiteX49" fmla="*/ 1995488 w 2143125"/>
                <a:gd name="connsiteY49" fmla="*/ 233363 h 471488"/>
                <a:gd name="connsiteX50" fmla="*/ 1821656 w 2143125"/>
                <a:gd name="connsiteY50" fmla="*/ 266700 h 471488"/>
                <a:gd name="connsiteX51" fmla="*/ 1624013 w 2143125"/>
                <a:gd name="connsiteY51" fmla="*/ 295275 h 471488"/>
                <a:gd name="connsiteX52" fmla="*/ 1419225 w 2143125"/>
                <a:gd name="connsiteY52" fmla="*/ 3143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3125" h="471488">
                  <a:moveTo>
                    <a:pt x="1419225" y="314325"/>
                  </a:moveTo>
                  <a:lnTo>
                    <a:pt x="1231106" y="330994"/>
                  </a:lnTo>
                  <a:lnTo>
                    <a:pt x="1033463" y="373857"/>
                  </a:lnTo>
                  <a:lnTo>
                    <a:pt x="819150" y="395288"/>
                  </a:lnTo>
                  <a:lnTo>
                    <a:pt x="611981" y="419100"/>
                  </a:lnTo>
                  <a:lnTo>
                    <a:pt x="481013" y="438150"/>
                  </a:lnTo>
                  <a:lnTo>
                    <a:pt x="330994" y="464344"/>
                  </a:lnTo>
                  <a:lnTo>
                    <a:pt x="297656" y="471488"/>
                  </a:lnTo>
                  <a:lnTo>
                    <a:pt x="273844" y="471488"/>
                  </a:lnTo>
                  <a:lnTo>
                    <a:pt x="240506" y="461963"/>
                  </a:lnTo>
                  <a:lnTo>
                    <a:pt x="204788" y="442913"/>
                  </a:lnTo>
                  <a:lnTo>
                    <a:pt x="159544" y="409575"/>
                  </a:lnTo>
                  <a:lnTo>
                    <a:pt x="116681" y="371475"/>
                  </a:lnTo>
                  <a:lnTo>
                    <a:pt x="66675" y="323850"/>
                  </a:lnTo>
                  <a:lnTo>
                    <a:pt x="42863" y="292894"/>
                  </a:lnTo>
                  <a:lnTo>
                    <a:pt x="19050" y="259557"/>
                  </a:lnTo>
                  <a:lnTo>
                    <a:pt x="7144" y="230982"/>
                  </a:lnTo>
                  <a:lnTo>
                    <a:pt x="0" y="202407"/>
                  </a:lnTo>
                  <a:lnTo>
                    <a:pt x="4763" y="178594"/>
                  </a:lnTo>
                  <a:lnTo>
                    <a:pt x="21431" y="171450"/>
                  </a:lnTo>
                  <a:lnTo>
                    <a:pt x="38100" y="176213"/>
                  </a:lnTo>
                  <a:lnTo>
                    <a:pt x="85725" y="202407"/>
                  </a:lnTo>
                  <a:lnTo>
                    <a:pt x="123825" y="219075"/>
                  </a:lnTo>
                  <a:lnTo>
                    <a:pt x="169069" y="235744"/>
                  </a:lnTo>
                  <a:lnTo>
                    <a:pt x="242888" y="254794"/>
                  </a:lnTo>
                  <a:lnTo>
                    <a:pt x="285750" y="259557"/>
                  </a:lnTo>
                  <a:lnTo>
                    <a:pt x="326231" y="264319"/>
                  </a:lnTo>
                  <a:lnTo>
                    <a:pt x="416719" y="257175"/>
                  </a:lnTo>
                  <a:lnTo>
                    <a:pt x="702469" y="233363"/>
                  </a:lnTo>
                  <a:lnTo>
                    <a:pt x="1033463" y="192882"/>
                  </a:lnTo>
                  <a:lnTo>
                    <a:pt x="1247775" y="130969"/>
                  </a:lnTo>
                  <a:lnTo>
                    <a:pt x="1378744" y="116682"/>
                  </a:lnTo>
                  <a:lnTo>
                    <a:pt x="1490663" y="100013"/>
                  </a:lnTo>
                  <a:lnTo>
                    <a:pt x="1581150" y="78582"/>
                  </a:lnTo>
                  <a:lnTo>
                    <a:pt x="1654969" y="54769"/>
                  </a:lnTo>
                  <a:lnTo>
                    <a:pt x="1719263" y="19050"/>
                  </a:lnTo>
                  <a:lnTo>
                    <a:pt x="1750219" y="7144"/>
                  </a:lnTo>
                  <a:lnTo>
                    <a:pt x="1778794" y="0"/>
                  </a:lnTo>
                  <a:lnTo>
                    <a:pt x="1838325" y="7144"/>
                  </a:lnTo>
                  <a:lnTo>
                    <a:pt x="1909763" y="26194"/>
                  </a:lnTo>
                  <a:lnTo>
                    <a:pt x="1993106" y="50007"/>
                  </a:lnTo>
                  <a:lnTo>
                    <a:pt x="2081213" y="83344"/>
                  </a:lnTo>
                  <a:lnTo>
                    <a:pt x="2105025" y="95250"/>
                  </a:lnTo>
                  <a:lnTo>
                    <a:pt x="2128838" y="111919"/>
                  </a:lnTo>
                  <a:lnTo>
                    <a:pt x="2138363" y="123825"/>
                  </a:lnTo>
                  <a:lnTo>
                    <a:pt x="2143125" y="150019"/>
                  </a:lnTo>
                  <a:lnTo>
                    <a:pt x="2128838" y="173832"/>
                  </a:lnTo>
                  <a:lnTo>
                    <a:pt x="2102644" y="195263"/>
                  </a:lnTo>
                  <a:lnTo>
                    <a:pt x="2062163" y="216694"/>
                  </a:lnTo>
                  <a:lnTo>
                    <a:pt x="1995488" y="233363"/>
                  </a:lnTo>
                  <a:lnTo>
                    <a:pt x="1821656" y="266700"/>
                  </a:lnTo>
                  <a:lnTo>
                    <a:pt x="1624013" y="295275"/>
                  </a:lnTo>
                  <a:lnTo>
                    <a:pt x="1419225" y="3143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358E3D8A-5AE0-491E-85B2-06374A0D7171}"/>
                </a:ext>
              </a:extLst>
            </p:cNvPr>
            <p:cNvSpPr/>
            <p:nvPr/>
          </p:nvSpPr>
          <p:spPr>
            <a:xfrm>
              <a:off x="4762500" y="2341836"/>
              <a:ext cx="427038" cy="1372070"/>
            </a:xfrm>
            <a:custGeom>
              <a:avLst/>
              <a:gdLst>
                <a:gd name="connsiteX0" fmla="*/ 338138 w 426244"/>
                <a:gd name="connsiteY0" fmla="*/ 1181100 h 1371600"/>
                <a:gd name="connsiteX1" fmla="*/ 333375 w 426244"/>
                <a:gd name="connsiteY1" fmla="*/ 1352550 h 1371600"/>
                <a:gd name="connsiteX2" fmla="*/ 145256 w 426244"/>
                <a:gd name="connsiteY2" fmla="*/ 1371600 h 1371600"/>
                <a:gd name="connsiteX3" fmla="*/ 135731 w 426244"/>
                <a:gd name="connsiteY3" fmla="*/ 1243012 h 1371600"/>
                <a:gd name="connsiteX4" fmla="*/ 130969 w 426244"/>
                <a:gd name="connsiteY4" fmla="*/ 1140619 h 1371600"/>
                <a:gd name="connsiteX5" fmla="*/ 109538 w 426244"/>
                <a:gd name="connsiteY5" fmla="*/ 1019175 h 1371600"/>
                <a:gd name="connsiteX6" fmla="*/ 111919 w 426244"/>
                <a:gd name="connsiteY6" fmla="*/ 873919 h 1371600"/>
                <a:gd name="connsiteX7" fmla="*/ 111919 w 426244"/>
                <a:gd name="connsiteY7" fmla="*/ 592931 h 1371600"/>
                <a:gd name="connsiteX8" fmla="*/ 111919 w 426244"/>
                <a:gd name="connsiteY8" fmla="*/ 440531 h 1371600"/>
                <a:gd name="connsiteX9" fmla="*/ 123825 w 426244"/>
                <a:gd name="connsiteY9" fmla="*/ 373856 h 1371600"/>
                <a:gd name="connsiteX10" fmla="*/ 126206 w 426244"/>
                <a:gd name="connsiteY10" fmla="*/ 321469 h 1371600"/>
                <a:gd name="connsiteX11" fmla="*/ 119063 w 426244"/>
                <a:gd name="connsiteY11" fmla="*/ 247650 h 1371600"/>
                <a:gd name="connsiteX12" fmla="*/ 109538 w 426244"/>
                <a:gd name="connsiteY12" fmla="*/ 197644 h 1371600"/>
                <a:gd name="connsiteX13" fmla="*/ 95250 w 426244"/>
                <a:gd name="connsiteY13" fmla="*/ 161925 h 1371600"/>
                <a:gd name="connsiteX14" fmla="*/ 80963 w 426244"/>
                <a:gd name="connsiteY14" fmla="*/ 140494 h 1371600"/>
                <a:gd name="connsiteX15" fmla="*/ 57150 w 426244"/>
                <a:gd name="connsiteY15" fmla="*/ 111919 h 1371600"/>
                <a:gd name="connsiteX16" fmla="*/ 33338 w 426244"/>
                <a:gd name="connsiteY16" fmla="*/ 92869 h 1371600"/>
                <a:gd name="connsiteX17" fmla="*/ 16669 w 426244"/>
                <a:gd name="connsiteY17" fmla="*/ 76200 h 1371600"/>
                <a:gd name="connsiteX18" fmla="*/ 4763 w 426244"/>
                <a:gd name="connsiteY18" fmla="*/ 54769 h 1371600"/>
                <a:gd name="connsiteX19" fmla="*/ 0 w 426244"/>
                <a:gd name="connsiteY19" fmla="*/ 26194 h 1371600"/>
                <a:gd name="connsiteX20" fmla="*/ 4763 w 426244"/>
                <a:gd name="connsiteY20" fmla="*/ 7144 h 1371600"/>
                <a:gd name="connsiteX21" fmla="*/ 26194 w 426244"/>
                <a:gd name="connsiteY21" fmla="*/ 0 h 1371600"/>
                <a:gd name="connsiteX22" fmla="*/ 69056 w 426244"/>
                <a:gd name="connsiteY22" fmla="*/ 9525 h 1371600"/>
                <a:gd name="connsiteX23" fmla="*/ 166688 w 426244"/>
                <a:gd name="connsiteY23" fmla="*/ 35719 h 1371600"/>
                <a:gd name="connsiteX24" fmla="*/ 247650 w 426244"/>
                <a:gd name="connsiteY24" fmla="*/ 64294 h 1371600"/>
                <a:gd name="connsiteX25" fmla="*/ 326231 w 426244"/>
                <a:gd name="connsiteY25" fmla="*/ 97631 h 1371600"/>
                <a:gd name="connsiteX26" fmla="*/ 364331 w 426244"/>
                <a:gd name="connsiteY26" fmla="*/ 121444 h 1371600"/>
                <a:gd name="connsiteX27" fmla="*/ 392906 w 426244"/>
                <a:gd name="connsiteY27" fmla="*/ 145256 h 1371600"/>
                <a:gd name="connsiteX28" fmla="*/ 411956 w 426244"/>
                <a:gd name="connsiteY28" fmla="*/ 171450 h 1371600"/>
                <a:gd name="connsiteX29" fmla="*/ 421481 w 426244"/>
                <a:gd name="connsiteY29" fmla="*/ 195262 h 1371600"/>
                <a:gd name="connsiteX30" fmla="*/ 426244 w 426244"/>
                <a:gd name="connsiteY30" fmla="*/ 228600 h 1371600"/>
                <a:gd name="connsiteX31" fmla="*/ 414338 w 426244"/>
                <a:gd name="connsiteY31" fmla="*/ 247650 h 1371600"/>
                <a:gd name="connsiteX32" fmla="*/ 388144 w 426244"/>
                <a:gd name="connsiteY32" fmla="*/ 283369 h 1371600"/>
                <a:gd name="connsiteX33" fmla="*/ 376238 w 426244"/>
                <a:gd name="connsiteY33" fmla="*/ 319087 h 1371600"/>
                <a:gd name="connsiteX34" fmla="*/ 381000 w 426244"/>
                <a:gd name="connsiteY34" fmla="*/ 371475 h 1371600"/>
                <a:gd name="connsiteX35" fmla="*/ 357188 w 426244"/>
                <a:gd name="connsiteY35" fmla="*/ 561975 h 1371600"/>
                <a:gd name="connsiteX36" fmla="*/ 359569 w 426244"/>
                <a:gd name="connsiteY36" fmla="*/ 833437 h 1371600"/>
                <a:gd name="connsiteX37" fmla="*/ 361950 w 426244"/>
                <a:gd name="connsiteY37" fmla="*/ 992981 h 1371600"/>
                <a:gd name="connsiteX38" fmla="*/ 338138 w 426244"/>
                <a:gd name="connsiteY38" fmla="*/ 11811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6244" h="1371600">
                  <a:moveTo>
                    <a:pt x="338138" y="1181100"/>
                  </a:moveTo>
                  <a:lnTo>
                    <a:pt x="333375" y="1352550"/>
                  </a:lnTo>
                  <a:lnTo>
                    <a:pt x="145256" y="1371600"/>
                  </a:lnTo>
                  <a:lnTo>
                    <a:pt x="135731" y="1243012"/>
                  </a:lnTo>
                  <a:lnTo>
                    <a:pt x="130969" y="1140619"/>
                  </a:lnTo>
                  <a:lnTo>
                    <a:pt x="109538" y="1019175"/>
                  </a:lnTo>
                  <a:cubicBezTo>
                    <a:pt x="110332" y="970756"/>
                    <a:pt x="111125" y="922338"/>
                    <a:pt x="111919" y="873919"/>
                  </a:cubicBezTo>
                  <a:lnTo>
                    <a:pt x="111919" y="592931"/>
                  </a:lnTo>
                  <a:lnTo>
                    <a:pt x="111919" y="440531"/>
                  </a:lnTo>
                  <a:lnTo>
                    <a:pt x="123825" y="373856"/>
                  </a:lnTo>
                  <a:lnTo>
                    <a:pt x="126206" y="321469"/>
                  </a:lnTo>
                  <a:lnTo>
                    <a:pt x="119063" y="247650"/>
                  </a:lnTo>
                  <a:lnTo>
                    <a:pt x="109538" y="197644"/>
                  </a:lnTo>
                  <a:lnTo>
                    <a:pt x="95250" y="161925"/>
                  </a:lnTo>
                  <a:lnTo>
                    <a:pt x="80963" y="140494"/>
                  </a:lnTo>
                  <a:lnTo>
                    <a:pt x="57150" y="111919"/>
                  </a:lnTo>
                  <a:lnTo>
                    <a:pt x="33338" y="92869"/>
                  </a:lnTo>
                  <a:lnTo>
                    <a:pt x="16669" y="76200"/>
                  </a:lnTo>
                  <a:lnTo>
                    <a:pt x="4763" y="54769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66688" y="35719"/>
                  </a:lnTo>
                  <a:lnTo>
                    <a:pt x="247650" y="64294"/>
                  </a:lnTo>
                  <a:lnTo>
                    <a:pt x="326231" y="97631"/>
                  </a:lnTo>
                  <a:lnTo>
                    <a:pt x="364331" y="121444"/>
                  </a:lnTo>
                  <a:lnTo>
                    <a:pt x="392906" y="145256"/>
                  </a:lnTo>
                  <a:lnTo>
                    <a:pt x="411956" y="171450"/>
                  </a:lnTo>
                  <a:lnTo>
                    <a:pt x="421481" y="195262"/>
                  </a:lnTo>
                  <a:lnTo>
                    <a:pt x="426244" y="228600"/>
                  </a:lnTo>
                  <a:lnTo>
                    <a:pt x="414338" y="247650"/>
                  </a:lnTo>
                  <a:lnTo>
                    <a:pt x="388144" y="283369"/>
                  </a:lnTo>
                  <a:lnTo>
                    <a:pt x="376238" y="319087"/>
                  </a:lnTo>
                  <a:lnTo>
                    <a:pt x="381000" y="371475"/>
                  </a:lnTo>
                  <a:lnTo>
                    <a:pt x="357188" y="561975"/>
                  </a:lnTo>
                  <a:cubicBezTo>
                    <a:pt x="357982" y="652462"/>
                    <a:pt x="358775" y="742950"/>
                    <a:pt x="359569" y="833437"/>
                  </a:cubicBezTo>
                  <a:cubicBezTo>
                    <a:pt x="360363" y="886618"/>
                    <a:pt x="361156" y="939800"/>
                    <a:pt x="361950" y="992981"/>
                  </a:cubicBezTo>
                  <a:lnTo>
                    <a:pt x="338138" y="11811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88061816-8AFA-443A-9BB2-23539FB8CC0A}"/>
                </a:ext>
              </a:extLst>
            </p:cNvPr>
            <p:cNvSpPr/>
            <p:nvPr/>
          </p:nvSpPr>
          <p:spPr>
            <a:xfrm>
              <a:off x="3943350" y="3046928"/>
              <a:ext cx="2046288" cy="425596"/>
            </a:xfrm>
            <a:custGeom>
              <a:avLst/>
              <a:gdLst>
                <a:gd name="connsiteX0" fmla="*/ 1476375 w 2045494"/>
                <a:gd name="connsiteY0" fmla="*/ 266700 h 426244"/>
                <a:gd name="connsiteX1" fmla="*/ 1273969 w 2045494"/>
                <a:gd name="connsiteY1" fmla="*/ 285750 h 426244"/>
                <a:gd name="connsiteX2" fmla="*/ 1145381 w 2045494"/>
                <a:gd name="connsiteY2" fmla="*/ 292894 h 426244"/>
                <a:gd name="connsiteX3" fmla="*/ 952500 w 2045494"/>
                <a:gd name="connsiteY3" fmla="*/ 333375 h 426244"/>
                <a:gd name="connsiteX4" fmla="*/ 731044 w 2045494"/>
                <a:gd name="connsiteY4" fmla="*/ 364331 h 426244"/>
                <a:gd name="connsiteX5" fmla="*/ 495300 w 2045494"/>
                <a:gd name="connsiteY5" fmla="*/ 402431 h 426244"/>
                <a:gd name="connsiteX6" fmla="*/ 364331 w 2045494"/>
                <a:gd name="connsiteY6" fmla="*/ 426244 h 426244"/>
                <a:gd name="connsiteX7" fmla="*/ 323850 w 2045494"/>
                <a:gd name="connsiteY7" fmla="*/ 419100 h 426244"/>
                <a:gd name="connsiteX8" fmla="*/ 271463 w 2045494"/>
                <a:gd name="connsiteY8" fmla="*/ 402431 h 426244"/>
                <a:gd name="connsiteX9" fmla="*/ 230981 w 2045494"/>
                <a:gd name="connsiteY9" fmla="*/ 385762 h 426244"/>
                <a:gd name="connsiteX10" fmla="*/ 159544 w 2045494"/>
                <a:gd name="connsiteY10" fmla="*/ 347662 h 426244"/>
                <a:gd name="connsiteX11" fmla="*/ 102394 w 2045494"/>
                <a:gd name="connsiteY11" fmla="*/ 304800 h 426244"/>
                <a:gd name="connsiteX12" fmla="*/ 57150 w 2045494"/>
                <a:gd name="connsiteY12" fmla="*/ 266700 h 426244"/>
                <a:gd name="connsiteX13" fmla="*/ 28575 w 2045494"/>
                <a:gd name="connsiteY13" fmla="*/ 240506 h 426244"/>
                <a:gd name="connsiteX14" fmla="*/ 9525 w 2045494"/>
                <a:gd name="connsiteY14" fmla="*/ 214312 h 426244"/>
                <a:gd name="connsiteX15" fmla="*/ 0 w 2045494"/>
                <a:gd name="connsiteY15" fmla="*/ 192881 h 426244"/>
                <a:gd name="connsiteX16" fmla="*/ 2381 w 2045494"/>
                <a:gd name="connsiteY16" fmla="*/ 176212 h 426244"/>
                <a:gd name="connsiteX17" fmla="*/ 11906 w 2045494"/>
                <a:gd name="connsiteY17" fmla="*/ 164306 h 426244"/>
                <a:gd name="connsiteX18" fmla="*/ 35719 w 2045494"/>
                <a:gd name="connsiteY18" fmla="*/ 164306 h 426244"/>
                <a:gd name="connsiteX19" fmla="*/ 78581 w 2045494"/>
                <a:gd name="connsiteY19" fmla="*/ 176212 h 426244"/>
                <a:gd name="connsiteX20" fmla="*/ 147638 w 2045494"/>
                <a:gd name="connsiteY20" fmla="*/ 190500 h 426244"/>
                <a:gd name="connsiteX21" fmla="*/ 230981 w 2045494"/>
                <a:gd name="connsiteY21" fmla="*/ 200025 h 426244"/>
                <a:gd name="connsiteX22" fmla="*/ 354806 w 2045494"/>
                <a:gd name="connsiteY22" fmla="*/ 202406 h 426244"/>
                <a:gd name="connsiteX23" fmla="*/ 502444 w 2045494"/>
                <a:gd name="connsiteY23" fmla="*/ 200025 h 426244"/>
                <a:gd name="connsiteX24" fmla="*/ 645319 w 2045494"/>
                <a:gd name="connsiteY24" fmla="*/ 192881 h 426244"/>
                <a:gd name="connsiteX25" fmla="*/ 773906 w 2045494"/>
                <a:gd name="connsiteY25" fmla="*/ 180975 h 426244"/>
                <a:gd name="connsiteX26" fmla="*/ 957263 w 2045494"/>
                <a:gd name="connsiteY26" fmla="*/ 152400 h 426244"/>
                <a:gd name="connsiteX27" fmla="*/ 1150144 w 2045494"/>
                <a:gd name="connsiteY27" fmla="*/ 119062 h 426244"/>
                <a:gd name="connsiteX28" fmla="*/ 1307306 w 2045494"/>
                <a:gd name="connsiteY28" fmla="*/ 97631 h 426244"/>
                <a:gd name="connsiteX29" fmla="*/ 1443038 w 2045494"/>
                <a:gd name="connsiteY29" fmla="*/ 73819 h 426244"/>
                <a:gd name="connsiteX30" fmla="*/ 1569244 w 2045494"/>
                <a:gd name="connsiteY30" fmla="*/ 40481 h 426244"/>
                <a:gd name="connsiteX31" fmla="*/ 1693069 w 2045494"/>
                <a:gd name="connsiteY31" fmla="*/ 0 h 426244"/>
                <a:gd name="connsiteX32" fmla="*/ 1738313 w 2045494"/>
                <a:gd name="connsiteY32" fmla="*/ 0 h 426244"/>
                <a:gd name="connsiteX33" fmla="*/ 1828800 w 2045494"/>
                <a:gd name="connsiteY33" fmla="*/ 16669 h 426244"/>
                <a:gd name="connsiteX34" fmla="*/ 1921669 w 2045494"/>
                <a:gd name="connsiteY34" fmla="*/ 42862 h 426244"/>
                <a:gd name="connsiteX35" fmla="*/ 1981200 w 2045494"/>
                <a:gd name="connsiteY35" fmla="*/ 66675 h 426244"/>
                <a:gd name="connsiteX36" fmla="*/ 2021681 w 2045494"/>
                <a:gd name="connsiteY36" fmla="*/ 92869 h 426244"/>
                <a:gd name="connsiteX37" fmla="*/ 2038350 w 2045494"/>
                <a:gd name="connsiteY37" fmla="*/ 109537 h 426244"/>
                <a:gd name="connsiteX38" fmla="*/ 2045494 w 2045494"/>
                <a:gd name="connsiteY38" fmla="*/ 126206 h 426244"/>
                <a:gd name="connsiteX39" fmla="*/ 2038350 w 2045494"/>
                <a:gd name="connsiteY39" fmla="*/ 150019 h 426244"/>
                <a:gd name="connsiteX40" fmla="*/ 2014538 w 2045494"/>
                <a:gd name="connsiteY40" fmla="*/ 171450 h 426244"/>
                <a:gd name="connsiteX41" fmla="*/ 1983581 w 2045494"/>
                <a:gd name="connsiteY41" fmla="*/ 195262 h 426244"/>
                <a:gd name="connsiteX42" fmla="*/ 1950244 w 2045494"/>
                <a:gd name="connsiteY42" fmla="*/ 207169 h 426244"/>
                <a:gd name="connsiteX43" fmla="*/ 1828800 w 2045494"/>
                <a:gd name="connsiteY43" fmla="*/ 223837 h 426244"/>
                <a:gd name="connsiteX44" fmla="*/ 1695450 w 2045494"/>
                <a:gd name="connsiteY44" fmla="*/ 240506 h 426244"/>
                <a:gd name="connsiteX45" fmla="*/ 1476375 w 2045494"/>
                <a:gd name="connsiteY45" fmla="*/ 2667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45494" h="426244">
                  <a:moveTo>
                    <a:pt x="1476375" y="266700"/>
                  </a:moveTo>
                  <a:lnTo>
                    <a:pt x="1273969" y="285750"/>
                  </a:lnTo>
                  <a:lnTo>
                    <a:pt x="1145381" y="292894"/>
                  </a:lnTo>
                  <a:lnTo>
                    <a:pt x="952500" y="333375"/>
                  </a:lnTo>
                  <a:lnTo>
                    <a:pt x="731044" y="364331"/>
                  </a:lnTo>
                  <a:lnTo>
                    <a:pt x="495300" y="402431"/>
                  </a:lnTo>
                  <a:lnTo>
                    <a:pt x="364331" y="426244"/>
                  </a:lnTo>
                  <a:lnTo>
                    <a:pt x="323850" y="419100"/>
                  </a:lnTo>
                  <a:lnTo>
                    <a:pt x="271463" y="402431"/>
                  </a:lnTo>
                  <a:lnTo>
                    <a:pt x="230981" y="385762"/>
                  </a:lnTo>
                  <a:lnTo>
                    <a:pt x="159544" y="347662"/>
                  </a:lnTo>
                  <a:lnTo>
                    <a:pt x="102394" y="304800"/>
                  </a:lnTo>
                  <a:lnTo>
                    <a:pt x="57150" y="266700"/>
                  </a:lnTo>
                  <a:lnTo>
                    <a:pt x="28575" y="240506"/>
                  </a:lnTo>
                  <a:lnTo>
                    <a:pt x="9525" y="214312"/>
                  </a:lnTo>
                  <a:lnTo>
                    <a:pt x="0" y="192881"/>
                  </a:lnTo>
                  <a:lnTo>
                    <a:pt x="2381" y="176212"/>
                  </a:lnTo>
                  <a:lnTo>
                    <a:pt x="11906" y="164306"/>
                  </a:lnTo>
                  <a:lnTo>
                    <a:pt x="35719" y="164306"/>
                  </a:lnTo>
                  <a:lnTo>
                    <a:pt x="78581" y="176212"/>
                  </a:lnTo>
                  <a:lnTo>
                    <a:pt x="147638" y="190500"/>
                  </a:lnTo>
                  <a:lnTo>
                    <a:pt x="230981" y="200025"/>
                  </a:lnTo>
                  <a:lnTo>
                    <a:pt x="354806" y="202406"/>
                  </a:lnTo>
                  <a:lnTo>
                    <a:pt x="502444" y="200025"/>
                  </a:lnTo>
                  <a:lnTo>
                    <a:pt x="645319" y="192881"/>
                  </a:lnTo>
                  <a:lnTo>
                    <a:pt x="773906" y="180975"/>
                  </a:lnTo>
                  <a:lnTo>
                    <a:pt x="957263" y="152400"/>
                  </a:lnTo>
                  <a:lnTo>
                    <a:pt x="1150144" y="119062"/>
                  </a:lnTo>
                  <a:lnTo>
                    <a:pt x="1307306" y="97631"/>
                  </a:lnTo>
                  <a:lnTo>
                    <a:pt x="1443038" y="73819"/>
                  </a:lnTo>
                  <a:lnTo>
                    <a:pt x="1569244" y="40481"/>
                  </a:lnTo>
                  <a:lnTo>
                    <a:pt x="1693069" y="0"/>
                  </a:lnTo>
                  <a:lnTo>
                    <a:pt x="1738313" y="0"/>
                  </a:lnTo>
                  <a:lnTo>
                    <a:pt x="1828800" y="16669"/>
                  </a:lnTo>
                  <a:lnTo>
                    <a:pt x="1921669" y="42862"/>
                  </a:lnTo>
                  <a:lnTo>
                    <a:pt x="1981200" y="66675"/>
                  </a:lnTo>
                  <a:lnTo>
                    <a:pt x="2021681" y="92869"/>
                  </a:lnTo>
                  <a:lnTo>
                    <a:pt x="2038350" y="109537"/>
                  </a:lnTo>
                  <a:lnTo>
                    <a:pt x="2045494" y="126206"/>
                  </a:lnTo>
                  <a:lnTo>
                    <a:pt x="2038350" y="150019"/>
                  </a:lnTo>
                  <a:lnTo>
                    <a:pt x="2014538" y="171450"/>
                  </a:lnTo>
                  <a:lnTo>
                    <a:pt x="1983581" y="195262"/>
                  </a:lnTo>
                  <a:lnTo>
                    <a:pt x="1950244" y="207169"/>
                  </a:lnTo>
                  <a:lnTo>
                    <a:pt x="1828800" y="223837"/>
                  </a:lnTo>
                  <a:lnTo>
                    <a:pt x="1695450" y="240506"/>
                  </a:lnTo>
                  <a:lnTo>
                    <a:pt x="1476375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6A90B4CA-6022-4D94-8030-275A2E809814}"/>
                </a:ext>
              </a:extLst>
            </p:cNvPr>
            <p:cNvSpPr/>
            <p:nvPr/>
          </p:nvSpPr>
          <p:spPr>
            <a:xfrm>
              <a:off x="3495675" y="3447115"/>
              <a:ext cx="3032125" cy="520879"/>
            </a:xfrm>
            <a:custGeom>
              <a:avLst/>
              <a:gdLst>
                <a:gd name="connsiteX0" fmla="*/ 2010526 w 3031654"/>
                <a:gd name="connsiteY0" fmla="*/ 305761 h 522102"/>
                <a:gd name="connsiteX1" fmla="*/ 1667265 w 3031654"/>
                <a:gd name="connsiteY1" fmla="*/ 337491 h 522102"/>
                <a:gd name="connsiteX2" fmla="*/ 1416310 w 3031654"/>
                <a:gd name="connsiteY2" fmla="*/ 363452 h 522102"/>
                <a:gd name="connsiteX3" fmla="*/ 1171124 w 3031654"/>
                <a:gd name="connsiteY3" fmla="*/ 395182 h 522102"/>
                <a:gd name="connsiteX4" fmla="*/ 972091 w 3031654"/>
                <a:gd name="connsiteY4" fmla="*/ 426912 h 522102"/>
                <a:gd name="connsiteX5" fmla="*/ 703828 w 3031654"/>
                <a:gd name="connsiteY5" fmla="*/ 470180 h 522102"/>
                <a:gd name="connsiteX6" fmla="*/ 550947 w 3031654"/>
                <a:gd name="connsiteY6" fmla="*/ 504795 h 522102"/>
                <a:gd name="connsiteX7" fmla="*/ 461527 w 3031654"/>
                <a:gd name="connsiteY7" fmla="*/ 522102 h 522102"/>
                <a:gd name="connsiteX8" fmla="*/ 424028 w 3031654"/>
                <a:gd name="connsiteY8" fmla="*/ 519217 h 522102"/>
                <a:gd name="connsiteX9" fmla="*/ 374990 w 3031654"/>
                <a:gd name="connsiteY9" fmla="*/ 507679 h 522102"/>
                <a:gd name="connsiteX10" fmla="*/ 311530 w 3031654"/>
                <a:gd name="connsiteY10" fmla="*/ 481718 h 522102"/>
                <a:gd name="connsiteX11" fmla="*/ 236532 w 3031654"/>
                <a:gd name="connsiteY11" fmla="*/ 447104 h 522102"/>
                <a:gd name="connsiteX12" fmla="*/ 147112 w 3031654"/>
                <a:gd name="connsiteY12" fmla="*/ 392297 h 522102"/>
                <a:gd name="connsiteX13" fmla="*/ 66344 w 3031654"/>
                <a:gd name="connsiteY13" fmla="*/ 340376 h 522102"/>
                <a:gd name="connsiteX14" fmla="*/ 40383 w 3031654"/>
                <a:gd name="connsiteY14" fmla="*/ 323068 h 522102"/>
                <a:gd name="connsiteX15" fmla="*/ 20192 w 3031654"/>
                <a:gd name="connsiteY15" fmla="*/ 302877 h 522102"/>
                <a:gd name="connsiteX16" fmla="*/ 5769 w 3031654"/>
                <a:gd name="connsiteY16" fmla="*/ 276916 h 522102"/>
                <a:gd name="connsiteX17" fmla="*/ 0 w 3031654"/>
                <a:gd name="connsiteY17" fmla="*/ 250955 h 522102"/>
                <a:gd name="connsiteX18" fmla="*/ 2884 w 3031654"/>
                <a:gd name="connsiteY18" fmla="*/ 236532 h 522102"/>
                <a:gd name="connsiteX19" fmla="*/ 14423 w 3031654"/>
                <a:gd name="connsiteY19" fmla="*/ 227878 h 522102"/>
                <a:gd name="connsiteX20" fmla="*/ 40383 w 3031654"/>
                <a:gd name="connsiteY20" fmla="*/ 224994 h 522102"/>
                <a:gd name="connsiteX21" fmla="*/ 77883 w 3031654"/>
                <a:gd name="connsiteY21" fmla="*/ 236532 h 522102"/>
                <a:gd name="connsiteX22" fmla="*/ 126920 w 3031654"/>
                <a:gd name="connsiteY22" fmla="*/ 250955 h 522102"/>
                <a:gd name="connsiteX23" fmla="*/ 178841 w 3031654"/>
                <a:gd name="connsiteY23" fmla="*/ 259608 h 522102"/>
                <a:gd name="connsiteX24" fmla="*/ 291339 w 3031654"/>
                <a:gd name="connsiteY24" fmla="*/ 268262 h 522102"/>
                <a:gd name="connsiteX25" fmla="*/ 478834 w 3031654"/>
                <a:gd name="connsiteY25" fmla="*/ 271147 h 522102"/>
                <a:gd name="connsiteX26" fmla="*/ 715366 w 3031654"/>
                <a:gd name="connsiteY26" fmla="*/ 256724 h 522102"/>
                <a:gd name="connsiteX27" fmla="*/ 972091 w 3031654"/>
                <a:gd name="connsiteY27" fmla="*/ 233648 h 522102"/>
                <a:gd name="connsiteX28" fmla="*/ 1246122 w 3031654"/>
                <a:gd name="connsiteY28" fmla="*/ 201918 h 522102"/>
                <a:gd name="connsiteX29" fmla="*/ 1419195 w 3031654"/>
                <a:gd name="connsiteY29" fmla="*/ 178841 h 522102"/>
                <a:gd name="connsiteX30" fmla="*/ 1583614 w 3031654"/>
                <a:gd name="connsiteY30" fmla="*/ 161534 h 522102"/>
                <a:gd name="connsiteX31" fmla="*/ 1926874 w 3031654"/>
                <a:gd name="connsiteY31" fmla="*/ 129804 h 522102"/>
                <a:gd name="connsiteX32" fmla="*/ 2157638 w 3031654"/>
                <a:gd name="connsiteY32" fmla="*/ 103843 h 522102"/>
                <a:gd name="connsiteX33" fmla="*/ 2379747 w 3031654"/>
                <a:gd name="connsiteY33" fmla="*/ 74998 h 522102"/>
                <a:gd name="connsiteX34" fmla="*/ 2451861 w 3031654"/>
                <a:gd name="connsiteY34" fmla="*/ 63460 h 522102"/>
                <a:gd name="connsiteX35" fmla="*/ 2515321 w 3031654"/>
                <a:gd name="connsiteY35" fmla="*/ 46152 h 522102"/>
                <a:gd name="connsiteX36" fmla="*/ 2598973 w 3031654"/>
                <a:gd name="connsiteY36" fmla="*/ 23076 h 522102"/>
                <a:gd name="connsiteX37" fmla="*/ 2645125 w 3031654"/>
                <a:gd name="connsiteY37" fmla="*/ 5769 h 522102"/>
                <a:gd name="connsiteX38" fmla="*/ 2662433 w 3031654"/>
                <a:gd name="connsiteY38" fmla="*/ 0 h 522102"/>
                <a:gd name="connsiteX39" fmla="*/ 2711470 w 3031654"/>
                <a:gd name="connsiteY39" fmla="*/ 0 h 522102"/>
                <a:gd name="connsiteX40" fmla="*/ 2772045 w 3031654"/>
                <a:gd name="connsiteY40" fmla="*/ 11538 h 522102"/>
                <a:gd name="connsiteX41" fmla="*/ 2841274 w 3031654"/>
                <a:gd name="connsiteY41" fmla="*/ 40383 h 522102"/>
                <a:gd name="connsiteX42" fmla="*/ 2922041 w 3031654"/>
                <a:gd name="connsiteY42" fmla="*/ 86536 h 522102"/>
                <a:gd name="connsiteX43" fmla="*/ 2973963 w 3031654"/>
                <a:gd name="connsiteY43" fmla="*/ 121150 h 522102"/>
                <a:gd name="connsiteX44" fmla="*/ 3002809 w 3031654"/>
                <a:gd name="connsiteY44" fmla="*/ 147111 h 522102"/>
                <a:gd name="connsiteX45" fmla="*/ 3028770 w 3031654"/>
                <a:gd name="connsiteY45" fmla="*/ 187495 h 522102"/>
                <a:gd name="connsiteX46" fmla="*/ 3031654 w 3031654"/>
                <a:gd name="connsiteY46" fmla="*/ 204802 h 522102"/>
                <a:gd name="connsiteX47" fmla="*/ 3025885 w 3031654"/>
                <a:gd name="connsiteY47" fmla="*/ 224994 h 522102"/>
                <a:gd name="connsiteX48" fmla="*/ 3005693 w 3031654"/>
                <a:gd name="connsiteY48" fmla="*/ 245186 h 522102"/>
                <a:gd name="connsiteX49" fmla="*/ 2976848 w 3031654"/>
                <a:gd name="connsiteY49" fmla="*/ 256724 h 522102"/>
                <a:gd name="connsiteX50" fmla="*/ 2933580 w 3031654"/>
                <a:gd name="connsiteY50" fmla="*/ 265378 h 522102"/>
                <a:gd name="connsiteX51" fmla="*/ 2780699 w 3031654"/>
                <a:gd name="connsiteY51" fmla="*/ 274031 h 522102"/>
                <a:gd name="connsiteX52" fmla="*/ 2474937 w 3031654"/>
                <a:gd name="connsiteY52" fmla="*/ 282685 h 522102"/>
                <a:gd name="connsiteX53" fmla="*/ 2010526 w 3031654"/>
                <a:gd name="connsiteY53" fmla="*/ 305761 h 52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31654" h="522102">
                  <a:moveTo>
                    <a:pt x="2010526" y="305761"/>
                  </a:moveTo>
                  <a:lnTo>
                    <a:pt x="1667265" y="337491"/>
                  </a:lnTo>
                  <a:lnTo>
                    <a:pt x="1416310" y="363452"/>
                  </a:lnTo>
                  <a:lnTo>
                    <a:pt x="1171124" y="395182"/>
                  </a:lnTo>
                  <a:lnTo>
                    <a:pt x="972091" y="426912"/>
                  </a:lnTo>
                  <a:lnTo>
                    <a:pt x="703828" y="470180"/>
                  </a:lnTo>
                  <a:lnTo>
                    <a:pt x="550947" y="504795"/>
                  </a:lnTo>
                  <a:lnTo>
                    <a:pt x="461527" y="522102"/>
                  </a:lnTo>
                  <a:lnTo>
                    <a:pt x="424028" y="519217"/>
                  </a:lnTo>
                  <a:lnTo>
                    <a:pt x="374990" y="507679"/>
                  </a:lnTo>
                  <a:lnTo>
                    <a:pt x="311530" y="481718"/>
                  </a:lnTo>
                  <a:lnTo>
                    <a:pt x="236532" y="447104"/>
                  </a:lnTo>
                  <a:lnTo>
                    <a:pt x="147112" y="392297"/>
                  </a:lnTo>
                  <a:lnTo>
                    <a:pt x="66344" y="340376"/>
                  </a:lnTo>
                  <a:lnTo>
                    <a:pt x="40383" y="323068"/>
                  </a:lnTo>
                  <a:lnTo>
                    <a:pt x="20192" y="302877"/>
                  </a:lnTo>
                  <a:lnTo>
                    <a:pt x="5769" y="276916"/>
                  </a:lnTo>
                  <a:lnTo>
                    <a:pt x="0" y="250955"/>
                  </a:lnTo>
                  <a:lnTo>
                    <a:pt x="2884" y="236532"/>
                  </a:lnTo>
                  <a:lnTo>
                    <a:pt x="14423" y="227878"/>
                  </a:lnTo>
                  <a:lnTo>
                    <a:pt x="40383" y="224994"/>
                  </a:lnTo>
                  <a:lnTo>
                    <a:pt x="77883" y="236532"/>
                  </a:lnTo>
                  <a:lnTo>
                    <a:pt x="126920" y="250955"/>
                  </a:lnTo>
                  <a:lnTo>
                    <a:pt x="178841" y="259608"/>
                  </a:lnTo>
                  <a:lnTo>
                    <a:pt x="291339" y="268262"/>
                  </a:lnTo>
                  <a:lnTo>
                    <a:pt x="478834" y="271147"/>
                  </a:lnTo>
                  <a:lnTo>
                    <a:pt x="715366" y="256724"/>
                  </a:lnTo>
                  <a:lnTo>
                    <a:pt x="972091" y="233648"/>
                  </a:lnTo>
                  <a:lnTo>
                    <a:pt x="1246122" y="201918"/>
                  </a:lnTo>
                  <a:lnTo>
                    <a:pt x="1419195" y="178841"/>
                  </a:lnTo>
                  <a:lnTo>
                    <a:pt x="1583614" y="161534"/>
                  </a:lnTo>
                  <a:lnTo>
                    <a:pt x="1926874" y="129804"/>
                  </a:lnTo>
                  <a:lnTo>
                    <a:pt x="2157638" y="103843"/>
                  </a:lnTo>
                  <a:lnTo>
                    <a:pt x="2379747" y="74998"/>
                  </a:lnTo>
                  <a:lnTo>
                    <a:pt x="2451861" y="63460"/>
                  </a:lnTo>
                  <a:lnTo>
                    <a:pt x="2515321" y="46152"/>
                  </a:lnTo>
                  <a:lnTo>
                    <a:pt x="2598973" y="23076"/>
                  </a:lnTo>
                  <a:lnTo>
                    <a:pt x="2645125" y="5769"/>
                  </a:lnTo>
                  <a:lnTo>
                    <a:pt x="2662433" y="0"/>
                  </a:lnTo>
                  <a:lnTo>
                    <a:pt x="2711470" y="0"/>
                  </a:lnTo>
                  <a:lnTo>
                    <a:pt x="2772045" y="11538"/>
                  </a:lnTo>
                  <a:lnTo>
                    <a:pt x="2841274" y="40383"/>
                  </a:lnTo>
                  <a:lnTo>
                    <a:pt x="2922041" y="86536"/>
                  </a:lnTo>
                  <a:lnTo>
                    <a:pt x="2973963" y="121150"/>
                  </a:lnTo>
                  <a:lnTo>
                    <a:pt x="3002809" y="147111"/>
                  </a:lnTo>
                  <a:lnTo>
                    <a:pt x="3028770" y="187495"/>
                  </a:lnTo>
                  <a:lnTo>
                    <a:pt x="3031654" y="204802"/>
                  </a:lnTo>
                  <a:lnTo>
                    <a:pt x="3025885" y="224994"/>
                  </a:lnTo>
                  <a:lnTo>
                    <a:pt x="3005693" y="245186"/>
                  </a:lnTo>
                  <a:lnTo>
                    <a:pt x="2976848" y="256724"/>
                  </a:lnTo>
                  <a:lnTo>
                    <a:pt x="2933580" y="265378"/>
                  </a:lnTo>
                  <a:lnTo>
                    <a:pt x="2780699" y="274031"/>
                  </a:lnTo>
                  <a:lnTo>
                    <a:pt x="2474937" y="282685"/>
                  </a:lnTo>
                  <a:lnTo>
                    <a:pt x="2010526" y="30576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FC6CC991-955C-4E32-8CB6-02C95B9AE219}"/>
                </a:ext>
              </a:extLst>
            </p:cNvPr>
            <p:cNvSpPr/>
            <p:nvPr/>
          </p:nvSpPr>
          <p:spPr>
            <a:xfrm>
              <a:off x="3743325" y="3887003"/>
              <a:ext cx="2722563" cy="813079"/>
            </a:xfrm>
            <a:custGeom>
              <a:avLst/>
              <a:gdLst>
                <a:gd name="connsiteX0" fmla="*/ 475949 w 2723008"/>
                <a:gd name="connsiteY0" fmla="*/ 432681 h 813441"/>
                <a:gd name="connsiteX1" fmla="*/ 115381 w 2723008"/>
                <a:gd name="connsiteY1" fmla="*/ 484603 h 813441"/>
                <a:gd name="connsiteX2" fmla="*/ 0 w 2723008"/>
                <a:gd name="connsiteY2" fmla="*/ 311530 h 813441"/>
                <a:gd name="connsiteX3" fmla="*/ 92305 w 2723008"/>
                <a:gd name="connsiteY3" fmla="*/ 299992 h 813441"/>
                <a:gd name="connsiteX4" fmla="*/ 458642 w 2723008"/>
                <a:gd name="connsiteY4" fmla="*/ 274031 h 813441"/>
                <a:gd name="connsiteX5" fmla="*/ 755750 w 2723008"/>
                <a:gd name="connsiteY5" fmla="*/ 248070 h 813441"/>
                <a:gd name="connsiteX6" fmla="*/ 1093241 w 2723008"/>
                <a:gd name="connsiteY6" fmla="*/ 210571 h 813441"/>
                <a:gd name="connsiteX7" fmla="*/ 1479770 w 2723008"/>
                <a:gd name="connsiteY7" fmla="*/ 164419 h 813441"/>
                <a:gd name="connsiteX8" fmla="*/ 1854760 w 2723008"/>
                <a:gd name="connsiteY8" fmla="*/ 109612 h 813441"/>
                <a:gd name="connsiteX9" fmla="*/ 2166291 w 2723008"/>
                <a:gd name="connsiteY9" fmla="*/ 60575 h 813441"/>
                <a:gd name="connsiteX10" fmla="*/ 2290326 w 2723008"/>
                <a:gd name="connsiteY10" fmla="*/ 37499 h 813441"/>
                <a:gd name="connsiteX11" fmla="*/ 2402823 w 2723008"/>
                <a:gd name="connsiteY11" fmla="*/ 8653 h 813441"/>
                <a:gd name="connsiteX12" fmla="*/ 2428784 w 2723008"/>
                <a:gd name="connsiteY12" fmla="*/ 0 h 813441"/>
                <a:gd name="connsiteX13" fmla="*/ 2463399 w 2723008"/>
                <a:gd name="connsiteY13" fmla="*/ 0 h 813441"/>
                <a:gd name="connsiteX14" fmla="*/ 2506667 w 2723008"/>
                <a:gd name="connsiteY14" fmla="*/ 25961 h 813441"/>
                <a:gd name="connsiteX15" fmla="*/ 2564358 w 2723008"/>
                <a:gd name="connsiteY15" fmla="*/ 66344 h 813441"/>
                <a:gd name="connsiteX16" fmla="*/ 2656663 w 2723008"/>
                <a:gd name="connsiteY16" fmla="*/ 147111 h 813441"/>
                <a:gd name="connsiteX17" fmla="*/ 2702816 w 2723008"/>
                <a:gd name="connsiteY17" fmla="*/ 190379 h 813441"/>
                <a:gd name="connsiteX18" fmla="*/ 2717239 w 2723008"/>
                <a:gd name="connsiteY18" fmla="*/ 216340 h 813441"/>
                <a:gd name="connsiteX19" fmla="*/ 2723008 w 2723008"/>
                <a:gd name="connsiteY19" fmla="*/ 242301 h 813441"/>
                <a:gd name="connsiteX20" fmla="*/ 2723008 w 2723008"/>
                <a:gd name="connsiteY20" fmla="*/ 265378 h 813441"/>
                <a:gd name="connsiteX21" fmla="*/ 2705700 w 2723008"/>
                <a:gd name="connsiteY21" fmla="*/ 291338 h 813441"/>
                <a:gd name="connsiteX22" fmla="*/ 2662432 w 2723008"/>
                <a:gd name="connsiteY22" fmla="*/ 320184 h 813441"/>
                <a:gd name="connsiteX23" fmla="*/ 2642241 w 2723008"/>
                <a:gd name="connsiteY23" fmla="*/ 354798 h 813441"/>
                <a:gd name="connsiteX24" fmla="*/ 2573012 w 2723008"/>
                <a:gd name="connsiteY24" fmla="*/ 484603 h 813441"/>
                <a:gd name="connsiteX25" fmla="*/ 2463399 w 2723008"/>
                <a:gd name="connsiteY25" fmla="*/ 712482 h 813441"/>
                <a:gd name="connsiteX26" fmla="*/ 2451861 w 2723008"/>
                <a:gd name="connsiteY26" fmla="*/ 741327 h 813441"/>
                <a:gd name="connsiteX27" fmla="*/ 2437438 w 2723008"/>
                <a:gd name="connsiteY27" fmla="*/ 764403 h 813441"/>
                <a:gd name="connsiteX28" fmla="*/ 2423015 w 2723008"/>
                <a:gd name="connsiteY28" fmla="*/ 784595 h 813441"/>
                <a:gd name="connsiteX29" fmla="*/ 2405708 w 2723008"/>
                <a:gd name="connsiteY29" fmla="*/ 801902 h 813441"/>
                <a:gd name="connsiteX30" fmla="*/ 2391285 w 2723008"/>
                <a:gd name="connsiteY30" fmla="*/ 807672 h 813441"/>
                <a:gd name="connsiteX31" fmla="*/ 2356671 w 2723008"/>
                <a:gd name="connsiteY31" fmla="*/ 813441 h 813441"/>
                <a:gd name="connsiteX32" fmla="*/ 2313403 w 2723008"/>
                <a:gd name="connsiteY32" fmla="*/ 804787 h 813441"/>
                <a:gd name="connsiteX33" fmla="*/ 2267250 w 2723008"/>
                <a:gd name="connsiteY33" fmla="*/ 790364 h 813441"/>
                <a:gd name="connsiteX34" fmla="*/ 2244174 w 2723008"/>
                <a:gd name="connsiteY34" fmla="*/ 778826 h 813441"/>
                <a:gd name="connsiteX35" fmla="*/ 2290326 w 2723008"/>
                <a:gd name="connsiteY35" fmla="*/ 591331 h 813441"/>
                <a:gd name="connsiteX36" fmla="*/ 2319172 w 2723008"/>
                <a:gd name="connsiteY36" fmla="*/ 493256 h 813441"/>
                <a:gd name="connsiteX37" fmla="*/ 2362440 w 2723008"/>
                <a:gd name="connsiteY37" fmla="*/ 369221 h 813441"/>
                <a:gd name="connsiteX38" fmla="*/ 2382632 w 2723008"/>
                <a:gd name="connsiteY38" fmla="*/ 299992 h 813441"/>
                <a:gd name="connsiteX39" fmla="*/ 2382632 w 2723008"/>
                <a:gd name="connsiteY39" fmla="*/ 262493 h 813441"/>
                <a:gd name="connsiteX40" fmla="*/ 2379747 w 2723008"/>
                <a:gd name="connsiteY40" fmla="*/ 233648 h 813441"/>
                <a:gd name="connsiteX41" fmla="*/ 2359555 w 2723008"/>
                <a:gd name="connsiteY41" fmla="*/ 219225 h 813441"/>
                <a:gd name="connsiteX42" fmla="*/ 2322056 w 2723008"/>
                <a:gd name="connsiteY42" fmla="*/ 210571 h 813441"/>
                <a:gd name="connsiteX43" fmla="*/ 2281673 w 2723008"/>
                <a:gd name="connsiteY43" fmla="*/ 210571 h 813441"/>
                <a:gd name="connsiteX44" fmla="*/ 2143215 w 2723008"/>
                <a:gd name="connsiteY44" fmla="*/ 233648 h 813441"/>
                <a:gd name="connsiteX45" fmla="*/ 1947066 w 2723008"/>
                <a:gd name="connsiteY45" fmla="*/ 262493 h 813441"/>
                <a:gd name="connsiteX46" fmla="*/ 1779762 w 2723008"/>
                <a:gd name="connsiteY46" fmla="*/ 274031 h 813441"/>
                <a:gd name="connsiteX47" fmla="*/ 1557653 w 2723008"/>
                <a:gd name="connsiteY47" fmla="*/ 317299 h 813441"/>
                <a:gd name="connsiteX48" fmla="*/ 1269198 w 2723008"/>
                <a:gd name="connsiteY48" fmla="*/ 354798 h 813441"/>
                <a:gd name="connsiteX49" fmla="*/ 977859 w 2723008"/>
                <a:gd name="connsiteY49" fmla="*/ 389413 h 813441"/>
                <a:gd name="connsiteX50" fmla="*/ 799018 w 2723008"/>
                <a:gd name="connsiteY50" fmla="*/ 406720 h 813441"/>
                <a:gd name="connsiteX51" fmla="*/ 475949 w 2723008"/>
                <a:gd name="connsiteY51" fmla="*/ 432681 h 8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23008" h="813441">
                  <a:moveTo>
                    <a:pt x="475949" y="432681"/>
                  </a:moveTo>
                  <a:lnTo>
                    <a:pt x="115381" y="484603"/>
                  </a:lnTo>
                  <a:lnTo>
                    <a:pt x="0" y="311530"/>
                  </a:lnTo>
                  <a:lnTo>
                    <a:pt x="92305" y="299992"/>
                  </a:lnTo>
                  <a:lnTo>
                    <a:pt x="458642" y="274031"/>
                  </a:lnTo>
                  <a:lnTo>
                    <a:pt x="755750" y="248070"/>
                  </a:lnTo>
                  <a:lnTo>
                    <a:pt x="1093241" y="210571"/>
                  </a:lnTo>
                  <a:lnTo>
                    <a:pt x="1479770" y="164419"/>
                  </a:lnTo>
                  <a:lnTo>
                    <a:pt x="1854760" y="109612"/>
                  </a:lnTo>
                  <a:lnTo>
                    <a:pt x="2166291" y="60575"/>
                  </a:lnTo>
                  <a:lnTo>
                    <a:pt x="2290326" y="37499"/>
                  </a:lnTo>
                  <a:lnTo>
                    <a:pt x="2402823" y="8653"/>
                  </a:lnTo>
                  <a:lnTo>
                    <a:pt x="2428784" y="0"/>
                  </a:lnTo>
                  <a:lnTo>
                    <a:pt x="2463399" y="0"/>
                  </a:lnTo>
                  <a:lnTo>
                    <a:pt x="2506667" y="25961"/>
                  </a:lnTo>
                  <a:lnTo>
                    <a:pt x="2564358" y="66344"/>
                  </a:lnTo>
                  <a:lnTo>
                    <a:pt x="2656663" y="147111"/>
                  </a:lnTo>
                  <a:lnTo>
                    <a:pt x="2702816" y="190379"/>
                  </a:lnTo>
                  <a:lnTo>
                    <a:pt x="2717239" y="216340"/>
                  </a:lnTo>
                  <a:lnTo>
                    <a:pt x="2723008" y="242301"/>
                  </a:lnTo>
                  <a:lnTo>
                    <a:pt x="2723008" y="265378"/>
                  </a:lnTo>
                  <a:lnTo>
                    <a:pt x="2705700" y="291338"/>
                  </a:lnTo>
                  <a:lnTo>
                    <a:pt x="2662432" y="320184"/>
                  </a:lnTo>
                  <a:lnTo>
                    <a:pt x="2642241" y="354798"/>
                  </a:lnTo>
                  <a:lnTo>
                    <a:pt x="2573012" y="484603"/>
                  </a:lnTo>
                  <a:lnTo>
                    <a:pt x="2463399" y="712482"/>
                  </a:lnTo>
                  <a:lnTo>
                    <a:pt x="2451861" y="741327"/>
                  </a:lnTo>
                  <a:lnTo>
                    <a:pt x="2437438" y="764403"/>
                  </a:lnTo>
                  <a:lnTo>
                    <a:pt x="2423015" y="784595"/>
                  </a:lnTo>
                  <a:lnTo>
                    <a:pt x="2405708" y="801902"/>
                  </a:lnTo>
                  <a:lnTo>
                    <a:pt x="2391285" y="807672"/>
                  </a:lnTo>
                  <a:lnTo>
                    <a:pt x="2356671" y="813441"/>
                  </a:lnTo>
                  <a:lnTo>
                    <a:pt x="2313403" y="804787"/>
                  </a:lnTo>
                  <a:lnTo>
                    <a:pt x="2267250" y="790364"/>
                  </a:lnTo>
                  <a:lnTo>
                    <a:pt x="2244174" y="778826"/>
                  </a:lnTo>
                  <a:lnTo>
                    <a:pt x="2290326" y="591331"/>
                  </a:lnTo>
                  <a:lnTo>
                    <a:pt x="2319172" y="493256"/>
                  </a:lnTo>
                  <a:lnTo>
                    <a:pt x="2362440" y="369221"/>
                  </a:lnTo>
                  <a:lnTo>
                    <a:pt x="2382632" y="299992"/>
                  </a:lnTo>
                  <a:lnTo>
                    <a:pt x="2382632" y="262493"/>
                  </a:lnTo>
                  <a:lnTo>
                    <a:pt x="2379747" y="233648"/>
                  </a:lnTo>
                  <a:lnTo>
                    <a:pt x="2359555" y="219225"/>
                  </a:lnTo>
                  <a:lnTo>
                    <a:pt x="2322056" y="210571"/>
                  </a:lnTo>
                  <a:lnTo>
                    <a:pt x="2281673" y="210571"/>
                  </a:lnTo>
                  <a:lnTo>
                    <a:pt x="2143215" y="233648"/>
                  </a:lnTo>
                  <a:lnTo>
                    <a:pt x="1947066" y="262493"/>
                  </a:lnTo>
                  <a:lnTo>
                    <a:pt x="1779762" y="274031"/>
                  </a:lnTo>
                  <a:lnTo>
                    <a:pt x="1557653" y="317299"/>
                  </a:lnTo>
                  <a:lnTo>
                    <a:pt x="1269198" y="354798"/>
                  </a:lnTo>
                  <a:lnTo>
                    <a:pt x="977859" y="389413"/>
                  </a:lnTo>
                  <a:lnTo>
                    <a:pt x="799018" y="406720"/>
                  </a:lnTo>
                  <a:lnTo>
                    <a:pt x="475949" y="4326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6881CC09-B674-440E-B9DE-966C2A005451}"/>
                </a:ext>
              </a:extLst>
            </p:cNvPr>
            <p:cNvSpPr/>
            <p:nvPr/>
          </p:nvSpPr>
          <p:spPr>
            <a:xfrm>
              <a:off x="4508500" y="4218904"/>
              <a:ext cx="255588" cy="465296"/>
            </a:xfrm>
            <a:custGeom>
              <a:avLst/>
              <a:gdLst>
                <a:gd name="connsiteX0" fmla="*/ 25961 w 256725"/>
                <a:gd name="connsiteY0" fmla="*/ 216341 h 464411"/>
                <a:gd name="connsiteX1" fmla="*/ 0 w 256725"/>
                <a:gd name="connsiteY1" fmla="*/ 20192 h 464411"/>
                <a:gd name="connsiteX2" fmla="*/ 230764 w 256725"/>
                <a:gd name="connsiteY2" fmla="*/ 0 h 464411"/>
                <a:gd name="connsiteX3" fmla="*/ 242302 w 256725"/>
                <a:gd name="connsiteY3" fmla="*/ 161534 h 464411"/>
                <a:gd name="connsiteX4" fmla="*/ 250956 w 256725"/>
                <a:gd name="connsiteY4" fmla="*/ 302877 h 464411"/>
                <a:gd name="connsiteX5" fmla="*/ 256725 w 256725"/>
                <a:gd name="connsiteY5" fmla="*/ 438451 h 464411"/>
                <a:gd name="connsiteX6" fmla="*/ 63460 w 256725"/>
                <a:gd name="connsiteY6" fmla="*/ 464411 h 464411"/>
                <a:gd name="connsiteX7" fmla="*/ 40384 w 256725"/>
                <a:gd name="connsiteY7" fmla="*/ 314415 h 464411"/>
                <a:gd name="connsiteX8" fmla="*/ 25961 w 256725"/>
                <a:gd name="connsiteY8" fmla="*/ 216341 h 46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725" h="464411">
                  <a:moveTo>
                    <a:pt x="25961" y="216341"/>
                  </a:moveTo>
                  <a:lnTo>
                    <a:pt x="0" y="20192"/>
                  </a:lnTo>
                  <a:lnTo>
                    <a:pt x="230764" y="0"/>
                  </a:lnTo>
                  <a:lnTo>
                    <a:pt x="242302" y="161534"/>
                  </a:lnTo>
                  <a:lnTo>
                    <a:pt x="250956" y="302877"/>
                  </a:lnTo>
                  <a:lnTo>
                    <a:pt x="256725" y="438451"/>
                  </a:lnTo>
                  <a:lnTo>
                    <a:pt x="63460" y="464411"/>
                  </a:lnTo>
                  <a:lnTo>
                    <a:pt x="40384" y="314415"/>
                  </a:lnTo>
                  <a:lnTo>
                    <a:pt x="25961" y="21634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B19FCA86-C0C4-461C-B6F8-011772EAF65B}"/>
                </a:ext>
              </a:extLst>
            </p:cNvPr>
            <p:cNvSpPr/>
            <p:nvPr/>
          </p:nvSpPr>
          <p:spPr>
            <a:xfrm>
              <a:off x="5243513" y="4085509"/>
              <a:ext cx="314325" cy="528818"/>
            </a:xfrm>
            <a:custGeom>
              <a:avLst/>
              <a:gdLst>
                <a:gd name="connsiteX0" fmla="*/ 28845 w 314415"/>
                <a:gd name="connsiteY0" fmla="*/ 282685 h 527871"/>
                <a:gd name="connsiteX1" fmla="*/ 28845 w 314415"/>
                <a:gd name="connsiteY1" fmla="*/ 63460 h 527871"/>
                <a:gd name="connsiteX2" fmla="*/ 314415 w 314415"/>
                <a:gd name="connsiteY2" fmla="*/ 0 h 527871"/>
                <a:gd name="connsiteX3" fmla="*/ 282685 w 314415"/>
                <a:gd name="connsiteY3" fmla="*/ 164419 h 527871"/>
                <a:gd name="connsiteX4" fmla="*/ 256724 w 314415"/>
                <a:gd name="connsiteY4" fmla="*/ 268263 h 527871"/>
                <a:gd name="connsiteX5" fmla="*/ 239417 w 314415"/>
                <a:gd name="connsiteY5" fmla="*/ 380760 h 527871"/>
                <a:gd name="connsiteX6" fmla="*/ 227879 w 314415"/>
                <a:gd name="connsiteY6" fmla="*/ 504795 h 527871"/>
                <a:gd name="connsiteX7" fmla="*/ 0 w 314415"/>
                <a:gd name="connsiteY7" fmla="*/ 527871 h 527871"/>
                <a:gd name="connsiteX8" fmla="*/ 25961 w 314415"/>
                <a:gd name="connsiteY8" fmla="*/ 383644 h 527871"/>
                <a:gd name="connsiteX9" fmla="*/ 28845 w 314415"/>
                <a:gd name="connsiteY9" fmla="*/ 282685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15" h="527871">
                  <a:moveTo>
                    <a:pt x="28845" y="282685"/>
                  </a:moveTo>
                  <a:lnTo>
                    <a:pt x="28845" y="63460"/>
                  </a:lnTo>
                  <a:lnTo>
                    <a:pt x="314415" y="0"/>
                  </a:lnTo>
                  <a:lnTo>
                    <a:pt x="282685" y="164419"/>
                  </a:lnTo>
                  <a:lnTo>
                    <a:pt x="256724" y="268263"/>
                  </a:lnTo>
                  <a:lnTo>
                    <a:pt x="239417" y="380760"/>
                  </a:lnTo>
                  <a:lnTo>
                    <a:pt x="227879" y="504795"/>
                  </a:lnTo>
                  <a:lnTo>
                    <a:pt x="0" y="527871"/>
                  </a:lnTo>
                  <a:lnTo>
                    <a:pt x="25961" y="383644"/>
                  </a:lnTo>
                  <a:cubicBezTo>
                    <a:pt x="26922" y="351914"/>
                    <a:pt x="27884" y="320184"/>
                    <a:pt x="28845" y="28268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AA70F756-5C68-486E-A40B-13AC474EF6A5}"/>
                </a:ext>
              </a:extLst>
            </p:cNvPr>
            <p:cNvSpPr/>
            <p:nvPr/>
          </p:nvSpPr>
          <p:spPr>
            <a:xfrm>
              <a:off x="3952875" y="4447583"/>
              <a:ext cx="2144713" cy="390659"/>
            </a:xfrm>
            <a:custGeom>
              <a:avLst/>
              <a:gdLst>
                <a:gd name="connsiteX0" fmla="*/ 602456 w 2145506"/>
                <a:gd name="connsiteY0" fmla="*/ 321469 h 390525"/>
                <a:gd name="connsiteX1" fmla="*/ 69056 w 2145506"/>
                <a:gd name="connsiteY1" fmla="*/ 390525 h 390525"/>
                <a:gd name="connsiteX2" fmla="*/ 0 w 2145506"/>
                <a:gd name="connsiteY2" fmla="*/ 211931 h 390525"/>
                <a:gd name="connsiteX3" fmla="*/ 228600 w 2145506"/>
                <a:gd name="connsiteY3" fmla="*/ 202406 h 390525"/>
                <a:gd name="connsiteX4" fmla="*/ 342900 w 2145506"/>
                <a:gd name="connsiteY4" fmla="*/ 197644 h 390525"/>
                <a:gd name="connsiteX5" fmla="*/ 433388 w 2145506"/>
                <a:gd name="connsiteY5" fmla="*/ 188119 h 390525"/>
                <a:gd name="connsiteX6" fmla="*/ 621506 w 2145506"/>
                <a:gd name="connsiteY6" fmla="*/ 157163 h 390525"/>
                <a:gd name="connsiteX7" fmla="*/ 792956 w 2145506"/>
                <a:gd name="connsiteY7" fmla="*/ 142875 h 390525"/>
                <a:gd name="connsiteX8" fmla="*/ 1321594 w 2145506"/>
                <a:gd name="connsiteY8" fmla="*/ 90488 h 390525"/>
                <a:gd name="connsiteX9" fmla="*/ 1509713 w 2145506"/>
                <a:gd name="connsiteY9" fmla="*/ 76200 h 390525"/>
                <a:gd name="connsiteX10" fmla="*/ 1859756 w 2145506"/>
                <a:gd name="connsiteY10" fmla="*/ 28575 h 390525"/>
                <a:gd name="connsiteX11" fmla="*/ 2145506 w 2145506"/>
                <a:gd name="connsiteY11" fmla="*/ 0 h 390525"/>
                <a:gd name="connsiteX12" fmla="*/ 2145506 w 2145506"/>
                <a:gd name="connsiteY12" fmla="*/ 226219 h 390525"/>
                <a:gd name="connsiteX13" fmla="*/ 2035969 w 2145506"/>
                <a:gd name="connsiteY13" fmla="*/ 219075 h 390525"/>
                <a:gd name="connsiteX14" fmla="*/ 1971675 w 2145506"/>
                <a:gd name="connsiteY14" fmla="*/ 195263 h 390525"/>
                <a:gd name="connsiteX15" fmla="*/ 1935956 w 2145506"/>
                <a:gd name="connsiteY15" fmla="*/ 188119 h 390525"/>
                <a:gd name="connsiteX16" fmla="*/ 1878806 w 2145506"/>
                <a:gd name="connsiteY16" fmla="*/ 185738 h 390525"/>
                <a:gd name="connsiteX17" fmla="*/ 1697831 w 2145506"/>
                <a:gd name="connsiteY17" fmla="*/ 197644 h 390525"/>
                <a:gd name="connsiteX18" fmla="*/ 1362075 w 2145506"/>
                <a:gd name="connsiteY18" fmla="*/ 230981 h 390525"/>
                <a:gd name="connsiteX19" fmla="*/ 990600 w 2145506"/>
                <a:gd name="connsiteY19" fmla="*/ 271463 h 390525"/>
                <a:gd name="connsiteX20" fmla="*/ 602456 w 2145506"/>
                <a:gd name="connsiteY20" fmla="*/ 3214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45506" h="390525">
                  <a:moveTo>
                    <a:pt x="602456" y="321469"/>
                  </a:moveTo>
                  <a:lnTo>
                    <a:pt x="69056" y="390525"/>
                  </a:lnTo>
                  <a:lnTo>
                    <a:pt x="0" y="211931"/>
                  </a:lnTo>
                  <a:lnTo>
                    <a:pt x="228600" y="202406"/>
                  </a:lnTo>
                  <a:lnTo>
                    <a:pt x="342900" y="197644"/>
                  </a:lnTo>
                  <a:lnTo>
                    <a:pt x="433388" y="188119"/>
                  </a:lnTo>
                  <a:lnTo>
                    <a:pt x="621506" y="157163"/>
                  </a:lnTo>
                  <a:lnTo>
                    <a:pt x="792956" y="142875"/>
                  </a:lnTo>
                  <a:lnTo>
                    <a:pt x="1321594" y="90488"/>
                  </a:lnTo>
                  <a:lnTo>
                    <a:pt x="1509713" y="76200"/>
                  </a:lnTo>
                  <a:lnTo>
                    <a:pt x="1859756" y="28575"/>
                  </a:lnTo>
                  <a:lnTo>
                    <a:pt x="2145506" y="0"/>
                  </a:lnTo>
                  <a:lnTo>
                    <a:pt x="2145506" y="226219"/>
                  </a:lnTo>
                  <a:lnTo>
                    <a:pt x="2035969" y="219075"/>
                  </a:lnTo>
                  <a:lnTo>
                    <a:pt x="1971675" y="195263"/>
                  </a:lnTo>
                  <a:lnTo>
                    <a:pt x="1935956" y="188119"/>
                  </a:lnTo>
                  <a:lnTo>
                    <a:pt x="1878806" y="185738"/>
                  </a:lnTo>
                  <a:lnTo>
                    <a:pt x="1697831" y="197644"/>
                  </a:lnTo>
                  <a:lnTo>
                    <a:pt x="1362075" y="230981"/>
                  </a:lnTo>
                  <a:lnTo>
                    <a:pt x="990600" y="271463"/>
                  </a:lnTo>
                  <a:lnTo>
                    <a:pt x="602456" y="3214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5D013DFB-7ABE-49FF-B591-6F4395F65C00}"/>
                </a:ext>
              </a:extLst>
            </p:cNvPr>
            <p:cNvSpPr/>
            <p:nvPr/>
          </p:nvSpPr>
          <p:spPr>
            <a:xfrm>
              <a:off x="5818188" y="5351180"/>
              <a:ext cx="638175" cy="549463"/>
            </a:xfrm>
            <a:custGeom>
              <a:avLst/>
              <a:gdLst>
                <a:gd name="connsiteX0" fmla="*/ 276225 w 638175"/>
                <a:gd name="connsiteY0" fmla="*/ 216694 h 550069"/>
                <a:gd name="connsiteX1" fmla="*/ 402431 w 638175"/>
                <a:gd name="connsiteY1" fmla="*/ 321469 h 550069"/>
                <a:gd name="connsiteX2" fmla="*/ 457200 w 638175"/>
                <a:gd name="connsiteY2" fmla="*/ 359569 h 550069"/>
                <a:gd name="connsiteX3" fmla="*/ 538162 w 638175"/>
                <a:gd name="connsiteY3" fmla="*/ 407194 h 550069"/>
                <a:gd name="connsiteX4" fmla="*/ 638175 w 638175"/>
                <a:gd name="connsiteY4" fmla="*/ 452437 h 550069"/>
                <a:gd name="connsiteX5" fmla="*/ 173831 w 638175"/>
                <a:gd name="connsiteY5" fmla="*/ 550069 h 550069"/>
                <a:gd name="connsiteX6" fmla="*/ 230981 w 638175"/>
                <a:gd name="connsiteY6" fmla="*/ 495300 h 550069"/>
                <a:gd name="connsiteX7" fmla="*/ 245269 w 638175"/>
                <a:gd name="connsiteY7" fmla="*/ 473869 h 550069"/>
                <a:gd name="connsiteX8" fmla="*/ 247650 w 638175"/>
                <a:gd name="connsiteY8" fmla="*/ 464344 h 550069"/>
                <a:gd name="connsiteX9" fmla="*/ 247650 w 638175"/>
                <a:gd name="connsiteY9" fmla="*/ 447675 h 550069"/>
                <a:gd name="connsiteX10" fmla="*/ 233362 w 638175"/>
                <a:gd name="connsiteY10" fmla="*/ 416719 h 550069"/>
                <a:gd name="connsiteX11" fmla="*/ 150019 w 638175"/>
                <a:gd name="connsiteY11" fmla="*/ 288131 h 550069"/>
                <a:gd name="connsiteX12" fmla="*/ 83344 w 638175"/>
                <a:gd name="connsiteY12" fmla="*/ 176212 h 550069"/>
                <a:gd name="connsiteX13" fmla="*/ 38100 w 638175"/>
                <a:gd name="connsiteY13" fmla="*/ 100012 h 550069"/>
                <a:gd name="connsiteX14" fmla="*/ 14287 w 638175"/>
                <a:gd name="connsiteY14" fmla="*/ 61912 h 550069"/>
                <a:gd name="connsiteX15" fmla="*/ 0 w 638175"/>
                <a:gd name="connsiteY15" fmla="*/ 35719 h 550069"/>
                <a:gd name="connsiteX16" fmla="*/ 0 w 638175"/>
                <a:gd name="connsiteY16" fmla="*/ 21431 h 550069"/>
                <a:gd name="connsiteX17" fmla="*/ 9525 w 638175"/>
                <a:gd name="connsiteY17" fmla="*/ 4762 h 550069"/>
                <a:gd name="connsiteX18" fmla="*/ 38100 w 638175"/>
                <a:gd name="connsiteY18" fmla="*/ 0 h 550069"/>
                <a:gd name="connsiteX19" fmla="*/ 66675 w 638175"/>
                <a:gd name="connsiteY19" fmla="*/ 14287 h 550069"/>
                <a:gd name="connsiteX20" fmla="*/ 166687 w 638175"/>
                <a:gd name="connsiteY20" fmla="*/ 119062 h 550069"/>
                <a:gd name="connsiteX21" fmla="*/ 276225 w 638175"/>
                <a:gd name="connsiteY21" fmla="*/ 216694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8175" h="550069">
                  <a:moveTo>
                    <a:pt x="276225" y="216694"/>
                  </a:moveTo>
                  <a:lnTo>
                    <a:pt x="402431" y="321469"/>
                  </a:lnTo>
                  <a:lnTo>
                    <a:pt x="457200" y="359569"/>
                  </a:lnTo>
                  <a:lnTo>
                    <a:pt x="538162" y="407194"/>
                  </a:lnTo>
                  <a:lnTo>
                    <a:pt x="638175" y="452437"/>
                  </a:lnTo>
                  <a:lnTo>
                    <a:pt x="173831" y="550069"/>
                  </a:lnTo>
                  <a:lnTo>
                    <a:pt x="230981" y="495300"/>
                  </a:lnTo>
                  <a:lnTo>
                    <a:pt x="245269" y="473869"/>
                  </a:lnTo>
                  <a:lnTo>
                    <a:pt x="247650" y="464344"/>
                  </a:lnTo>
                  <a:lnTo>
                    <a:pt x="247650" y="447675"/>
                  </a:lnTo>
                  <a:lnTo>
                    <a:pt x="233362" y="416719"/>
                  </a:lnTo>
                  <a:lnTo>
                    <a:pt x="150019" y="288131"/>
                  </a:lnTo>
                  <a:lnTo>
                    <a:pt x="83344" y="176212"/>
                  </a:lnTo>
                  <a:lnTo>
                    <a:pt x="38100" y="100012"/>
                  </a:lnTo>
                  <a:lnTo>
                    <a:pt x="14287" y="61912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38100" y="0"/>
                  </a:lnTo>
                  <a:lnTo>
                    <a:pt x="66675" y="14287"/>
                  </a:lnTo>
                  <a:lnTo>
                    <a:pt x="166687" y="119062"/>
                  </a:lnTo>
                  <a:lnTo>
                    <a:pt x="276225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9">
              <a:extLst>
                <a:ext uri="{FF2B5EF4-FFF2-40B4-BE49-F238E27FC236}">
                  <a16:creationId xmlns:a16="http://schemas.microsoft.com/office/drawing/2014/main" id="{AFA5A0E2-D0BD-410E-A219-EE1FEF65D97B}"/>
                </a:ext>
              </a:extLst>
            </p:cNvPr>
            <p:cNvSpPr/>
            <p:nvPr/>
          </p:nvSpPr>
          <p:spPr>
            <a:xfrm>
              <a:off x="4954588" y="4887471"/>
              <a:ext cx="341312" cy="466885"/>
            </a:xfrm>
            <a:custGeom>
              <a:avLst/>
              <a:gdLst>
                <a:gd name="connsiteX0" fmla="*/ 295275 w 340519"/>
                <a:gd name="connsiteY0" fmla="*/ 233363 h 466725"/>
                <a:gd name="connsiteX1" fmla="*/ 295275 w 340519"/>
                <a:gd name="connsiteY1" fmla="*/ 326232 h 466725"/>
                <a:gd name="connsiteX2" fmla="*/ 307182 w 340519"/>
                <a:gd name="connsiteY2" fmla="*/ 466725 h 466725"/>
                <a:gd name="connsiteX3" fmla="*/ 0 w 340519"/>
                <a:gd name="connsiteY3" fmla="*/ 140494 h 466725"/>
                <a:gd name="connsiteX4" fmla="*/ 57150 w 340519"/>
                <a:gd name="connsiteY4" fmla="*/ 135732 h 466725"/>
                <a:gd name="connsiteX5" fmla="*/ 57150 w 340519"/>
                <a:gd name="connsiteY5" fmla="*/ 135732 h 466725"/>
                <a:gd name="connsiteX6" fmla="*/ 111919 w 340519"/>
                <a:gd name="connsiteY6" fmla="*/ 138113 h 466725"/>
                <a:gd name="connsiteX7" fmla="*/ 161925 w 340519"/>
                <a:gd name="connsiteY7" fmla="*/ 133350 h 466725"/>
                <a:gd name="connsiteX8" fmla="*/ 185738 w 340519"/>
                <a:gd name="connsiteY8" fmla="*/ 123825 h 466725"/>
                <a:gd name="connsiteX9" fmla="*/ 233363 w 340519"/>
                <a:gd name="connsiteY9" fmla="*/ 69057 h 466725"/>
                <a:gd name="connsiteX10" fmla="*/ 271463 w 340519"/>
                <a:gd name="connsiteY10" fmla="*/ 33338 h 466725"/>
                <a:gd name="connsiteX11" fmla="*/ 285750 w 340519"/>
                <a:gd name="connsiteY11" fmla="*/ 19050 h 466725"/>
                <a:gd name="connsiteX12" fmla="*/ 297657 w 340519"/>
                <a:gd name="connsiteY12" fmla="*/ 9525 h 466725"/>
                <a:gd name="connsiteX13" fmla="*/ 311944 w 340519"/>
                <a:gd name="connsiteY13" fmla="*/ 4763 h 466725"/>
                <a:gd name="connsiteX14" fmla="*/ 321469 w 340519"/>
                <a:gd name="connsiteY14" fmla="*/ 0 h 466725"/>
                <a:gd name="connsiteX15" fmla="*/ 335757 w 340519"/>
                <a:gd name="connsiteY15" fmla="*/ 7144 h 466725"/>
                <a:gd name="connsiteX16" fmla="*/ 340519 w 340519"/>
                <a:gd name="connsiteY16" fmla="*/ 23813 h 466725"/>
                <a:gd name="connsiteX17" fmla="*/ 328613 w 340519"/>
                <a:gd name="connsiteY17" fmla="*/ 76200 h 466725"/>
                <a:gd name="connsiteX18" fmla="*/ 309563 w 340519"/>
                <a:gd name="connsiteY18" fmla="*/ 135732 h 466725"/>
                <a:gd name="connsiteX19" fmla="*/ 302419 w 340519"/>
                <a:gd name="connsiteY19" fmla="*/ 176213 h 466725"/>
                <a:gd name="connsiteX20" fmla="*/ 295275 w 340519"/>
                <a:gd name="connsiteY20" fmla="*/ 2333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0519" h="466725">
                  <a:moveTo>
                    <a:pt x="295275" y="233363"/>
                  </a:moveTo>
                  <a:lnTo>
                    <a:pt x="295275" y="326232"/>
                  </a:lnTo>
                  <a:lnTo>
                    <a:pt x="307182" y="466725"/>
                  </a:lnTo>
                  <a:lnTo>
                    <a:pt x="0" y="140494"/>
                  </a:lnTo>
                  <a:lnTo>
                    <a:pt x="57150" y="135732"/>
                  </a:lnTo>
                  <a:lnTo>
                    <a:pt x="57150" y="135732"/>
                  </a:lnTo>
                  <a:lnTo>
                    <a:pt x="111919" y="138113"/>
                  </a:lnTo>
                  <a:lnTo>
                    <a:pt x="161925" y="133350"/>
                  </a:lnTo>
                  <a:lnTo>
                    <a:pt x="185738" y="123825"/>
                  </a:lnTo>
                  <a:lnTo>
                    <a:pt x="233363" y="69057"/>
                  </a:lnTo>
                  <a:lnTo>
                    <a:pt x="271463" y="33338"/>
                  </a:lnTo>
                  <a:lnTo>
                    <a:pt x="285750" y="19050"/>
                  </a:lnTo>
                  <a:lnTo>
                    <a:pt x="297657" y="9525"/>
                  </a:lnTo>
                  <a:lnTo>
                    <a:pt x="311944" y="4763"/>
                  </a:lnTo>
                  <a:lnTo>
                    <a:pt x="321469" y="0"/>
                  </a:lnTo>
                  <a:lnTo>
                    <a:pt x="335757" y="7144"/>
                  </a:lnTo>
                  <a:lnTo>
                    <a:pt x="340519" y="23813"/>
                  </a:lnTo>
                  <a:lnTo>
                    <a:pt x="328613" y="76200"/>
                  </a:lnTo>
                  <a:lnTo>
                    <a:pt x="309563" y="135732"/>
                  </a:lnTo>
                  <a:lnTo>
                    <a:pt x="302419" y="176213"/>
                  </a:lnTo>
                  <a:lnTo>
                    <a:pt x="295275" y="2333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00A02BCB-C573-4A0A-ACC4-C8C451834C1F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392238"/>
            <a:ext cx="4114800" cy="4630737"/>
            <a:chOff x="2932113" y="1392238"/>
            <a:chExt cx="4114800" cy="4630737"/>
          </a:xfrm>
        </p:grpSpPr>
        <p:sp>
          <p:nvSpPr>
            <p:cNvPr id="50" name="フリーフォーム 6">
              <a:extLst>
                <a:ext uri="{FF2B5EF4-FFF2-40B4-BE49-F238E27FC236}">
                  <a16:creationId xmlns:a16="http://schemas.microsoft.com/office/drawing/2014/main" id="{88BE73C4-B16F-4EAA-8084-DD1A0E399169}"/>
                </a:ext>
              </a:extLst>
            </p:cNvPr>
            <p:cNvSpPr/>
            <p:nvPr/>
          </p:nvSpPr>
          <p:spPr>
            <a:xfrm>
              <a:off x="4467225" y="1392238"/>
              <a:ext cx="573088" cy="665162"/>
            </a:xfrm>
            <a:custGeom>
              <a:avLst/>
              <a:gdLst>
                <a:gd name="connsiteX0" fmla="*/ 495300 w 573881"/>
                <a:gd name="connsiteY0" fmla="*/ 447675 h 664369"/>
                <a:gd name="connsiteX1" fmla="*/ 509588 w 573881"/>
                <a:gd name="connsiteY1" fmla="*/ 621507 h 664369"/>
                <a:gd name="connsiteX2" fmla="*/ 207169 w 573881"/>
                <a:gd name="connsiteY2" fmla="*/ 664369 h 664369"/>
                <a:gd name="connsiteX3" fmla="*/ 214313 w 573881"/>
                <a:gd name="connsiteY3" fmla="*/ 545307 h 664369"/>
                <a:gd name="connsiteX4" fmla="*/ 221456 w 573881"/>
                <a:gd name="connsiteY4" fmla="*/ 461963 h 664369"/>
                <a:gd name="connsiteX5" fmla="*/ 221456 w 573881"/>
                <a:gd name="connsiteY5" fmla="*/ 395288 h 664369"/>
                <a:gd name="connsiteX6" fmla="*/ 214313 w 573881"/>
                <a:gd name="connsiteY6" fmla="*/ 340519 h 664369"/>
                <a:gd name="connsiteX7" fmla="*/ 204788 w 573881"/>
                <a:gd name="connsiteY7" fmla="*/ 290513 h 664369"/>
                <a:gd name="connsiteX8" fmla="*/ 190500 w 573881"/>
                <a:gd name="connsiteY8" fmla="*/ 245269 h 664369"/>
                <a:gd name="connsiteX9" fmla="*/ 169069 w 573881"/>
                <a:gd name="connsiteY9" fmla="*/ 202407 h 664369"/>
                <a:gd name="connsiteX10" fmla="*/ 142875 w 573881"/>
                <a:gd name="connsiteY10" fmla="*/ 173832 h 664369"/>
                <a:gd name="connsiteX11" fmla="*/ 116681 w 573881"/>
                <a:gd name="connsiteY11" fmla="*/ 150019 h 664369"/>
                <a:gd name="connsiteX12" fmla="*/ 90488 w 573881"/>
                <a:gd name="connsiteY12" fmla="*/ 130969 h 664369"/>
                <a:gd name="connsiteX13" fmla="*/ 59531 w 573881"/>
                <a:gd name="connsiteY13" fmla="*/ 109538 h 664369"/>
                <a:gd name="connsiteX14" fmla="*/ 30956 w 573881"/>
                <a:gd name="connsiteY14" fmla="*/ 88107 h 664369"/>
                <a:gd name="connsiteX15" fmla="*/ 7144 w 573881"/>
                <a:gd name="connsiteY15" fmla="*/ 61913 h 664369"/>
                <a:gd name="connsiteX16" fmla="*/ 0 w 573881"/>
                <a:gd name="connsiteY16" fmla="*/ 42863 h 664369"/>
                <a:gd name="connsiteX17" fmla="*/ 0 w 573881"/>
                <a:gd name="connsiteY17" fmla="*/ 30957 h 664369"/>
                <a:gd name="connsiteX18" fmla="*/ 7144 w 573881"/>
                <a:gd name="connsiteY18" fmla="*/ 16669 h 664369"/>
                <a:gd name="connsiteX19" fmla="*/ 19050 w 573881"/>
                <a:gd name="connsiteY19" fmla="*/ 7144 h 664369"/>
                <a:gd name="connsiteX20" fmla="*/ 54769 w 573881"/>
                <a:gd name="connsiteY20" fmla="*/ 0 h 664369"/>
                <a:gd name="connsiteX21" fmla="*/ 97631 w 573881"/>
                <a:gd name="connsiteY21" fmla="*/ 2382 h 664369"/>
                <a:gd name="connsiteX22" fmla="*/ 180975 w 573881"/>
                <a:gd name="connsiteY22" fmla="*/ 11907 h 664369"/>
                <a:gd name="connsiteX23" fmla="*/ 295275 w 573881"/>
                <a:gd name="connsiteY23" fmla="*/ 30957 h 664369"/>
                <a:gd name="connsiteX24" fmla="*/ 383381 w 573881"/>
                <a:gd name="connsiteY24" fmla="*/ 52388 h 664369"/>
                <a:gd name="connsiteX25" fmla="*/ 464344 w 573881"/>
                <a:gd name="connsiteY25" fmla="*/ 80963 h 664369"/>
                <a:gd name="connsiteX26" fmla="*/ 521494 w 573881"/>
                <a:gd name="connsiteY26" fmla="*/ 100013 h 664369"/>
                <a:gd name="connsiteX27" fmla="*/ 547688 w 573881"/>
                <a:gd name="connsiteY27" fmla="*/ 114300 h 664369"/>
                <a:gd name="connsiteX28" fmla="*/ 561975 w 573881"/>
                <a:gd name="connsiteY28" fmla="*/ 128588 h 664369"/>
                <a:gd name="connsiteX29" fmla="*/ 569119 w 573881"/>
                <a:gd name="connsiteY29" fmla="*/ 140494 h 664369"/>
                <a:gd name="connsiteX30" fmla="*/ 573881 w 573881"/>
                <a:gd name="connsiteY30" fmla="*/ 161925 h 664369"/>
                <a:gd name="connsiteX31" fmla="*/ 573881 w 573881"/>
                <a:gd name="connsiteY31" fmla="*/ 178594 h 664369"/>
                <a:gd name="connsiteX32" fmla="*/ 564356 w 573881"/>
                <a:gd name="connsiteY32" fmla="*/ 204788 h 664369"/>
                <a:gd name="connsiteX33" fmla="*/ 542925 w 573881"/>
                <a:gd name="connsiteY33" fmla="*/ 245269 h 664369"/>
                <a:gd name="connsiteX34" fmla="*/ 523875 w 573881"/>
                <a:gd name="connsiteY34" fmla="*/ 276225 h 664369"/>
                <a:gd name="connsiteX35" fmla="*/ 509588 w 573881"/>
                <a:gd name="connsiteY35" fmla="*/ 307182 h 664369"/>
                <a:gd name="connsiteX36" fmla="*/ 497681 w 573881"/>
                <a:gd name="connsiteY36" fmla="*/ 359569 h 664369"/>
                <a:gd name="connsiteX37" fmla="*/ 495300 w 573881"/>
                <a:gd name="connsiteY37" fmla="*/ 44767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3881" h="664369">
                  <a:moveTo>
                    <a:pt x="495300" y="447675"/>
                  </a:moveTo>
                  <a:lnTo>
                    <a:pt x="509588" y="621507"/>
                  </a:lnTo>
                  <a:lnTo>
                    <a:pt x="207169" y="664369"/>
                  </a:lnTo>
                  <a:lnTo>
                    <a:pt x="214313" y="545307"/>
                  </a:lnTo>
                  <a:lnTo>
                    <a:pt x="221456" y="461963"/>
                  </a:lnTo>
                  <a:lnTo>
                    <a:pt x="221456" y="395288"/>
                  </a:lnTo>
                  <a:lnTo>
                    <a:pt x="214313" y="340519"/>
                  </a:lnTo>
                  <a:lnTo>
                    <a:pt x="204788" y="290513"/>
                  </a:lnTo>
                  <a:lnTo>
                    <a:pt x="190500" y="245269"/>
                  </a:lnTo>
                  <a:lnTo>
                    <a:pt x="169069" y="202407"/>
                  </a:lnTo>
                  <a:lnTo>
                    <a:pt x="142875" y="173832"/>
                  </a:lnTo>
                  <a:lnTo>
                    <a:pt x="116681" y="150019"/>
                  </a:lnTo>
                  <a:lnTo>
                    <a:pt x="90488" y="130969"/>
                  </a:lnTo>
                  <a:lnTo>
                    <a:pt x="59531" y="109538"/>
                  </a:lnTo>
                  <a:lnTo>
                    <a:pt x="30956" y="88107"/>
                  </a:lnTo>
                  <a:lnTo>
                    <a:pt x="7144" y="61913"/>
                  </a:lnTo>
                  <a:lnTo>
                    <a:pt x="0" y="42863"/>
                  </a:lnTo>
                  <a:lnTo>
                    <a:pt x="0" y="30957"/>
                  </a:lnTo>
                  <a:lnTo>
                    <a:pt x="7144" y="16669"/>
                  </a:lnTo>
                  <a:lnTo>
                    <a:pt x="19050" y="7144"/>
                  </a:lnTo>
                  <a:lnTo>
                    <a:pt x="54769" y="0"/>
                  </a:lnTo>
                  <a:lnTo>
                    <a:pt x="97631" y="2382"/>
                  </a:lnTo>
                  <a:lnTo>
                    <a:pt x="180975" y="11907"/>
                  </a:lnTo>
                  <a:lnTo>
                    <a:pt x="295275" y="30957"/>
                  </a:lnTo>
                  <a:lnTo>
                    <a:pt x="383381" y="52388"/>
                  </a:lnTo>
                  <a:lnTo>
                    <a:pt x="464344" y="80963"/>
                  </a:lnTo>
                  <a:lnTo>
                    <a:pt x="521494" y="100013"/>
                  </a:lnTo>
                  <a:lnTo>
                    <a:pt x="547688" y="114300"/>
                  </a:lnTo>
                  <a:lnTo>
                    <a:pt x="561975" y="128588"/>
                  </a:lnTo>
                  <a:lnTo>
                    <a:pt x="569119" y="140494"/>
                  </a:lnTo>
                  <a:lnTo>
                    <a:pt x="573881" y="161925"/>
                  </a:lnTo>
                  <a:lnTo>
                    <a:pt x="573881" y="178594"/>
                  </a:lnTo>
                  <a:lnTo>
                    <a:pt x="564356" y="204788"/>
                  </a:lnTo>
                  <a:lnTo>
                    <a:pt x="542925" y="245269"/>
                  </a:lnTo>
                  <a:lnTo>
                    <a:pt x="523875" y="276225"/>
                  </a:lnTo>
                  <a:lnTo>
                    <a:pt x="509588" y="307182"/>
                  </a:lnTo>
                  <a:lnTo>
                    <a:pt x="497681" y="359569"/>
                  </a:lnTo>
                  <a:cubicBezTo>
                    <a:pt x="496887" y="388144"/>
                    <a:pt x="496094" y="416719"/>
                    <a:pt x="495300" y="4476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FF37B3DC-09CD-43EE-BA33-34D9D59FFE13}"/>
                </a:ext>
              </a:extLst>
            </p:cNvPr>
            <p:cNvSpPr/>
            <p:nvPr/>
          </p:nvSpPr>
          <p:spPr>
            <a:xfrm>
              <a:off x="2932113" y="1905000"/>
              <a:ext cx="431800" cy="1209675"/>
            </a:xfrm>
            <a:custGeom>
              <a:avLst/>
              <a:gdLst>
                <a:gd name="connsiteX0" fmla="*/ 0 w 433387"/>
                <a:gd name="connsiteY0" fmla="*/ 900113 h 1209675"/>
                <a:gd name="connsiteX1" fmla="*/ 0 w 433387"/>
                <a:gd name="connsiteY1" fmla="*/ 816769 h 1209675"/>
                <a:gd name="connsiteX2" fmla="*/ 0 w 433387"/>
                <a:gd name="connsiteY2" fmla="*/ 781050 h 1209675"/>
                <a:gd name="connsiteX3" fmla="*/ 4762 w 433387"/>
                <a:gd name="connsiteY3" fmla="*/ 745331 h 1209675"/>
                <a:gd name="connsiteX4" fmla="*/ 26194 w 433387"/>
                <a:gd name="connsiteY4" fmla="*/ 709613 h 1209675"/>
                <a:gd name="connsiteX5" fmla="*/ 59531 w 433387"/>
                <a:gd name="connsiteY5" fmla="*/ 659606 h 1209675"/>
                <a:gd name="connsiteX6" fmla="*/ 107156 w 433387"/>
                <a:gd name="connsiteY6" fmla="*/ 585788 h 1209675"/>
                <a:gd name="connsiteX7" fmla="*/ 154781 w 433387"/>
                <a:gd name="connsiteY7" fmla="*/ 500063 h 1209675"/>
                <a:gd name="connsiteX8" fmla="*/ 185737 w 433387"/>
                <a:gd name="connsiteY8" fmla="*/ 431006 h 1209675"/>
                <a:gd name="connsiteX9" fmla="*/ 219075 w 433387"/>
                <a:gd name="connsiteY9" fmla="*/ 345281 h 1209675"/>
                <a:gd name="connsiteX10" fmla="*/ 238125 w 433387"/>
                <a:gd name="connsiteY10" fmla="*/ 292894 h 1209675"/>
                <a:gd name="connsiteX11" fmla="*/ 252412 w 433387"/>
                <a:gd name="connsiteY11" fmla="*/ 221456 h 1209675"/>
                <a:gd name="connsiteX12" fmla="*/ 257175 w 433387"/>
                <a:gd name="connsiteY12" fmla="*/ 154781 h 1209675"/>
                <a:gd name="connsiteX13" fmla="*/ 252412 w 433387"/>
                <a:gd name="connsiteY13" fmla="*/ 92869 h 1209675"/>
                <a:gd name="connsiteX14" fmla="*/ 245269 w 433387"/>
                <a:gd name="connsiteY14" fmla="*/ 50006 h 1209675"/>
                <a:gd name="connsiteX15" fmla="*/ 245269 w 433387"/>
                <a:gd name="connsiteY15" fmla="*/ 26194 h 1209675"/>
                <a:gd name="connsiteX16" fmla="*/ 252412 w 433387"/>
                <a:gd name="connsiteY16" fmla="*/ 4763 h 1209675"/>
                <a:gd name="connsiteX17" fmla="*/ 269081 w 433387"/>
                <a:gd name="connsiteY17" fmla="*/ 0 h 1209675"/>
                <a:gd name="connsiteX18" fmla="*/ 290512 w 433387"/>
                <a:gd name="connsiteY18" fmla="*/ 7144 h 1209675"/>
                <a:gd name="connsiteX19" fmla="*/ 314325 w 433387"/>
                <a:gd name="connsiteY19" fmla="*/ 21431 h 1209675"/>
                <a:gd name="connsiteX20" fmla="*/ 335756 w 433387"/>
                <a:gd name="connsiteY20" fmla="*/ 42863 h 1209675"/>
                <a:gd name="connsiteX21" fmla="*/ 357187 w 433387"/>
                <a:gd name="connsiteY21" fmla="*/ 71438 h 1209675"/>
                <a:gd name="connsiteX22" fmla="*/ 378619 w 433387"/>
                <a:gd name="connsiteY22" fmla="*/ 100013 h 1209675"/>
                <a:gd name="connsiteX23" fmla="*/ 407194 w 433387"/>
                <a:gd name="connsiteY23" fmla="*/ 154781 h 1209675"/>
                <a:gd name="connsiteX24" fmla="*/ 419100 w 433387"/>
                <a:gd name="connsiteY24" fmla="*/ 188119 h 1209675"/>
                <a:gd name="connsiteX25" fmla="*/ 426244 w 433387"/>
                <a:gd name="connsiteY25" fmla="*/ 223838 h 1209675"/>
                <a:gd name="connsiteX26" fmla="*/ 431006 w 433387"/>
                <a:gd name="connsiteY26" fmla="*/ 252413 h 1209675"/>
                <a:gd name="connsiteX27" fmla="*/ 433387 w 433387"/>
                <a:gd name="connsiteY27" fmla="*/ 359569 h 1209675"/>
                <a:gd name="connsiteX28" fmla="*/ 411956 w 433387"/>
                <a:gd name="connsiteY28" fmla="*/ 502444 h 1209675"/>
                <a:gd name="connsiteX29" fmla="*/ 383381 w 433387"/>
                <a:gd name="connsiteY29" fmla="*/ 657225 h 1209675"/>
                <a:gd name="connsiteX30" fmla="*/ 347662 w 433387"/>
                <a:gd name="connsiteY30" fmla="*/ 802481 h 1209675"/>
                <a:gd name="connsiteX31" fmla="*/ 304800 w 433387"/>
                <a:gd name="connsiteY31" fmla="*/ 940594 h 1209675"/>
                <a:gd name="connsiteX32" fmla="*/ 257175 w 433387"/>
                <a:gd name="connsiteY32" fmla="*/ 1066800 h 1209675"/>
                <a:gd name="connsiteX33" fmla="*/ 221456 w 433387"/>
                <a:gd name="connsiteY33" fmla="*/ 1143000 h 1209675"/>
                <a:gd name="connsiteX34" fmla="*/ 180975 w 433387"/>
                <a:gd name="connsiteY34" fmla="*/ 1193006 h 1209675"/>
                <a:gd name="connsiteX35" fmla="*/ 159544 w 433387"/>
                <a:gd name="connsiteY35" fmla="*/ 1207294 h 1209675"/>
                <a:gd name="connsiteX36" fmla="*/ 145256 w 433387"/>
                <a:gd name="connsiteY36" fmla="*/ 1209675 h 1209675"/>
                <a:gd name="connsiteX37" fmla="*/ 130969 w 433387"/>
                <a:gd name="connsiteY37" fmla="*/ 1209675 h 1209675"/>
                <a:gd name="connsiteX38" fmla="*/ 114300 w 433387"/>
                <a:gd name="connsiteY38" fmla="*/ 1200150 h 1209675"/>
                <a:gd name="connsiteX39" fmla="*/ 88106 w 433387"/>
                <a:gd name="connsiteY39" fmla="*/ 1176338 h 1209675"/>
                <a:gd name="connsiteX40" fmla="*/ 66675 w 433387"/>
                <a:gd name="connsiteY40" fmla="*/ 1145381 h 1209675"/>
                <a:gd name="connsiteX41" fmla="*/ 42862 w 433387"/>
                <a:gd name="connsiteY41" fmla="*/ 1092994 h 1209675"/>
                <a:gd name="connsiteX42" fmla="*/ 21431 w 433387"/>
                <a:gd name="connsiteY42" fmla="*/ 1031081 h 1209675"/>
                <a:gd name="connsiteX43" fmla="*/ 7144 w 433387"/>
                <a:gd name="connsiteY43" fmla="*/ 969169 h 1209675"/>
                <a:gd name="connsiteX44" fmla="*/ 0 w 433387"/>
                <a:gd name="connsiteY44" fmla="*/ 900113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3387" h="1209675">
                  <a:moveTo>
                    <a:pt x="0" y="900113"/>
                  </a:moveTo>
                  <a:lnTo>
                    <a:pt x="0" y="816769"/>
                  </a:lnTo>
                  <a:lnTo>
                    <a:pt x="0" y="781050"/>
                  </a:lnTo>
                  <a:lnTo>
                    <a:pt x="4762" y="745331"/>
                  </a:lnTo>
                  <a:lnTo>
                    <a:pt x="26194" y="709613"/>
                  </a:lnTo>
                  <a:lnTo>
                    <a:pt x="59531" y="659606"/>
                  </a:lnTo>
                  <a:lnTo>
                    <a:pt x="107156" y="585788"/>
                  </a:lnTo>
                  <a:lnTo>
                    <a:pt x="154781" y="500063"/>
                  </a:lnTo>
                  <a:lnTo>
                    <a:pt x="185737" y="431006"/>
                  </a:lnTo>
                  <a:lnTo>
                    <a:pt x="219075" y="345281"/>
                  </a:lnTo>
                  <a:lnTo>
                    <a:pt x="238125" y="292894"/>
                  </a:lnTo>
                  <a:lnTo>
                    <a:pt x="252412" y="221456"/>
                  </a:lnTo>
                  <a:lnTo>
                    <a:pt x="257175" y="154781"/>
                  </a:lnTo>
                  <a:lnTo>
                    <a:pt x="252412" y="92869"/>
                  </a:lnTo>
                  <a:lnTo>
                    <a:pt x="245269" y="50006"/>
                  </a:lnTo>
                  <a:lnTo>
                    <a:pt x="245269" y="26194"/>
                  </a:lnTo>
                  <a:lnTo>
                    <a:pt x="252412" y="4763"/>
                  </a:lnTo>
                  <a:lnTo>
                    <a:pt x="269081" y="0"/>
                  </a:lnTo>
                  <a:lnTo>
                    <a:pt x="290512" y="7144"/>
                  </a:lnTo>
                  <a:lnTo>
                    <a:pt x="314325" y="21431"/>
                  </a:lnTo>
                  <a:lnTo>
                    <a:pt x="335756" y="42863"/>
                  </a:lnTo>
                  <a:lnTo>
                    <a:pt x="357187" y="71438"/>
                  </a:lnTo>
                  <a:lnTo>
                    <a:pt x="378619" y="100013"/>
                  </a:lnTo>
                  <a:lnTo>
                    <a:pt x="407194" y="154781"/>
                  </a:lnTo>
                  <a:lnTo>
                    <a:pt x="419100" y="188119"/>
                  </a:lnTo>
                  <a:lnTo>
                    <a:pt x="426244" y="223838"/>
                  </a:lnTo>
                  <a:lnTo>
                    <a:pt x="431006" y="252413"/>
                  </a:lnTo>
                  <a:cubicBezTo>
                    <a:pt x="431800" y="288132"/>
                    <a:pt x="432593" y="323850"/>
                    <a:pt x="433387" y="359569"/>
                  </a:cubicBezTo>
                  <a:lnTo>
                    <a:pt x="411956" y="502444"/>
                  </a:lnTo>
                  <a:lnTo>
                    <a:pt x="383381" y="657225"/>
                  </a:lnTo>
                  <a:lnTo>
                    <a:pt x="347662" y="802481"/>
                  </a:lnTo>
                  <a:lnTo>
                    <a:pt x="304800" y="940594"/>
                  </a:lnTo>
                  <a:lnTo>
                    <a:pt x="257175" y="1066800"/>
                  </a:lnTo>
                  <a:lnTo>
                    <a:pt x="221456" y="1143000"/>
                  </a:lnTo>
                  <a:lnTo>
                    <a:pt x="180975" y="1193006"/>
                  </a:lnTo>
                  <a:lnTo>
                    <a:pt x="159544" y="1207294"/>
                  </a:lnTo>
                  <a:lnTo>
                    <a:pt x="145256" y="1209675"/>
                  </a:lnTo>
                  <a:lnTo>
                    <a:pt x="130969" y="1209675"/>
                  </a:lnTo>
                  <a:lnTo>
                    <a:pt x="114300" y="1200150"/>
                  </a:lnTo>
                  <a:lnTo>
                    <a:pt x="88106" y="1176338"/>
                  </a:lnTo>
                  <a:lnTo>
                    <a:pt x="66675" y="1145381"/>
                  </a:lnTo>
                  <a:lnTo>
                    <a:pt x="42862" y="1092994"/>
                  </a:lnTo>
                  <a:lnTo>
                    <a:pt x="21431" y="1031081"/>
                  </a:lnTo>
                  <a:lnTo>
                    <a:pt x="7144" y="969169"/>
                  </a:lnTo>
                  <a:lnTo>
                    <a:pt x="0" y="900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8">
              <a:extLst>
                <a:ext uri="{FF2B5EF4-FFF2-40B4-BE49-F238E27FC236}">
                  <a16:creationId xmlns:a16="http://schemas.microsoft.com/office/drawing/2014/main" id="{FC628C98-02CA-45DF-80D3-127948EA2619}"/>
                </a:ext>
              </a:extLst>
            </p:cNvPr>
            <p:cNvSpPr/>
            <p:nvPr/>
          </p:nvSpPr>
          <p:spPr>
            <a:xfrm>
              <a:off x="3371850" y="3995738"/>
              <a:ext cx="557213" cy="788987"/>
            </a:xfrm>
            <a:custGeom>
              <a:avLst/>
              <a:gdLst>
                <a:gd name="connsiteX0" fmla="*/ 230764 w 556717"/>
                <a:gd name="connsiteY0" fmla="*/ 444220 h 790365"/>
                <a:gd name="connsiteX1" fmla="*/ 155766 w 556717"/>
                <a:gd name="connsiteY1" fmla="*/ 285570 h 790365"/>
                <a:gd name="connsiteX2" fmla="*/ 103844 w 556717"/>
                <a:gd name="connsiteY2" fmla="*/ 187496 h 790365"/>
                <a:gd name="connsiteX3" fmla="*/ 34615 w 556717"/>
                <a:gd name="connsiteY3" fmla="*/ 83652 h 790365"/>
                <a:gd name="connsiteX4" fmla="*/ 11538 w 556717"/>
                <a:gd name="connsiteY4" fmla="*/ 54807 h 790365"/>
                <a:gd name="connsiteX5" fmla="*/ 0 w 556717"/>
                <a:gd name="connsiteY5" fmla="*/ 31730 h 790365"/>
                <a:gd name="connsiteX6" fmla="*/ 0 w 556717"/>
                <a:gd name="connsiteY6" fmla="*/ 17308 h 790365"/>
                <a:gd name="connsiteX7" fmla="*/ 11538 w 556717"/>
                <a:gd name="connsiteY7" fmla="*/ 2885 h 790365"/>
                <a:gd name="connsiteX8" fmla="*/ 31730 w 556717"/>
                <a:gd name="connsiteY8" fmla="*/ 0 h 790365"/>
                <a:gd name="connsiteX9" fmla="*/ 72114 w 556717"/>
                <a:gd name="connsiteY9" fmla="*/ 5770 h 790365"/>
                <a:gd name="connsiteX10" fmla="*/ 178842 w 556717"/>
                <a:gd name="connsiteY10" fmla="*/ 28846 h 790365"/>
                <a:gd name="connsiteX11" fmla="*/ 279801 w 556717"/>
                <a:gd name="connsiteY11" fmla="*/ 40384 h 790365"/>
                <a:gd name="connsiteX12" fmla="*/ 320185 w 556717"/>
                <a:gd name="connsiteY12" fmla="*/ 40384 h 790365"/>
                <a:gd name="connsiteX13" fmla="*/ 380760 w 556717"/>
                <a:gd name="connsiteY13" fmla="*/ 193265 h 790365"/>
                <a:gd name="connsiteX14" fmla="*/ 467296 w 556717"/>
                <a:gd name="connsiteY14" fmla="*/ 374991 h 790365"/>
                <a:gd name="connsiteX15" fmla="*/ 536525 w 556717"/>
                <a:gd name="connsiteY15" fmla="*/ 527872 h 790365"/>
                <a:gd name="connsiteX16" fmla="*/ 556717 w 556717"/>
                <a:gd name="connsiteY16" fmla="*/ 654792 h 790365"/>
                <a:gd name="connsiteX17" fmla="*/ 533641 w 556717"/>
                <a:gd name="connsiteY17" fmla="*/ 715367 h 790365"/>
                <a:gd name="connsiteX18" fmla="*/ 516333 w 556717"/>
                <a:gd name="connsiteY18" fmla="*/ 749982 h 790365"/>
                <a:gd name="connsiteX19" fmla="*/ 496142 w 556717"/>
                <a:gd name="connsiteY19" fmla="*/ 778827 h 790365"/>
                <a:gd name="connsiteX20" fmla="*/ 478834 w 556717"/>
                <a:gd name="connsiteY20" fmla="*/ 790365 h 790365"/>
                <a:gd name="connsiteX21" fmla="*/ 461527 w 556717"/>
                <a:gd name="connsiteY21" fmla="*/ 790365 h 790365"/>
                <a:gd name="connsiteX22" fmla="*/ 432682 w 556717"/>
                <a:gd name="connsiteY22" fmla="*/ 787481 h 790365"/>
                <a:gd name="connsiteX23" fmla="*/ 409605 w 556717"/>
                <a:gd name="connsiteY23" fmla="*/ 781712 h 790365"/>
                <a:gd name="connsiteX24" fmla="*/ 363453 w 556717"/>
                <a:gd name="connsiteY24" fmla="*/ 752866 h 790365"/>
                <a:gd name="connsiteX25" fmla="*/ 331723 w 556717"/>
                <a:gd name="connsiteY25" fmla="*/ 724021 h 790365"/>
                <a:gd name="connsiteX26" fmla="*/ 317300 w 556717"/>
                <a:gd name="connsiteY26" fmla="*/ 698060 h 790365"/>
                <a:gd name="connsiteX27" fmla="*/ 291339 w 556717"/>
                <a:gd name="connsiteY27" fmla="*/ 614408 h 790365"/>
                <a:gd name="connsiteX28" fmla="*/ 230764 w 556717"/>
                <a:gd name="connsiteY28" fmla="*/ 444220 h 79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6717" h="790365">
                  <a:moveTo>
                    <a:pt x="230764" y="444220"/>
                  </a:moveTo>
                  <a:lnTo>
                    <a:pt x="155766" y="285570"/>
                  </a:lnTo>
                  <a:lnTo>
                    <a:pt x="103844" y="187496"/>
                  </a:lnTo>
                  <a:lnTo>
                    <a:pt x="34615" y="83652"/>
                  </a:lnTo>
                  <a:lnTo>
                    <a:pt x="11538" y="54807"/>
                  </a:lnTo>
                  <a:lnTo>
                    <a:pt x="0" y="31730"/>
                  </a:lnTo>
                  <a:lnTo>
                    <a:pt x="0" y="17308"/>
                  </a:lnTo>
                  <a:lnTo>
                    <a:pt x="11538" y="2885"/>
                  </a:lnTo>
                  <a:lnTo>
                    <a:pt x="31730" y="0"/>
                  </a:lnTo>
                  <a:lnTo>
                    <a:pt x="72114" y="5770"/>
                  </a:lnTo>
                  <a:lnTo>
                    <a:pt x="178842" y="28846"/>
                  </a:lnTo>
                  <a:lnTo>
                    <a:pt x="279801" y="40384"/>
                  </a:lnTo>
                  <a:lnTo>
                    <a:pt x="320185" y="40384"/>
                  </a:lnTo>
                  <a:lnTo>
                    <a:pt x="380760" y="193265"/>
                  </a:lnTo>
                  <a:lnTo>
                    <a:pt x="467296" y="374991"/>
                  </a:lnTo>
                  <a:lnTo>
                    <a:pt x="536525" y="527872"/>
                  </a:lnTo>
                  <a:lnTo>
                    <a:pt x="556717" y="654792"/>
                  </a:lnTo>
                  <a:lnTo>
                    <a:pt x="533641" y="715367"/>
                  </a:lnTo>
                  <a:lnTo>
                    <a:pt x="516333" y="749982"/>
                  </a:lnTo>
                  <a:lnTo>
                    <a:pt x="496142" y="778827"/>
                  </a:lnTo>
                  <a:lnTo>
                    <a:pt x="478834" y="790365"/>
                  </a:lnTo>
                  <a:lnTo>
                    <a:pt x="461527" y="790365"/>
                  </a:lnTo>
                  <a:lnTo>
                    <a:pt x="432682" y="787481"/>
                  </a:lnTo>
                  <a:lnTo>
                    <a:pt x="409605" y="781712"/>
                  </a:lnTo>
                  <a:lnTo>
                    <a:pt x="363453" y="752866"/>
                  </a:lnTo>
                  <a:lnTo>
                    <a:pt x="331723" y="724021"/>
                  </a:lnTo>
                  <a:lnTo>
                    <a:pt x="317300" y="698060"/>
                  </a:lnTo>
                  <a:lnTo>
                    <a:pt x="291339" y="614408"/>
                  </a:lnTo>
                  <a:lnTo>
                    <a:pt x="230764" y="4442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87A070EE-9687-4820-9EFF-26B3635A4592}"/>
                </a:ext>
              </a:extLst>
            </p:cNvPr>
            <p:cNvSpPr/>
            <p:nvPr/>
          </p:nvSpPr>
          <p:spPr>
            <a:xfrm>
              <a:off x="3019425" y="4833938"/>
              <a:ext cx="503238" cy="1120775"/>
            </a:xfrm>
            <a:custGeom>
              <a:avLst/>
              <a:gdLst>
                <a:gd name="connsiteX0" fmla="*/ 2381 w 502444"/>
                <a:gd name="connsiteY0" fmla="*/ 952500 h 1121568"/>
                <a:gd name="connsiteX1" fmla="*/ 0 w 502444"/>
                <a:gd name="connsiteY1" fmla="*/ 862012 h 1121568"/>
                <a:gd name="connsiteX2" fmla="*/ 4763 w 502444"/>
                <a:gd name="connsiteY2" fmla="*/ 790575 h 1121568"/>
                <a:gd name="connsiteX3" fmla="*/ 11906 w 502444"/>
                <a:gd name="connsiteY3" fmla="*/ 745331 h 1121568"/>
                <a:gd name="connsiteX4" fmla="*/ 21431 w 502444"/>
                <a:gd name="connsiteY4" fmla="*/ 723900 h 1121568"/>
                <a:gd name="connsiteX5" fmla="*/ 52388 w 502444"/>
                <a:gd name="connsiteY5" fmla="*/ 692943 h 1121568"/>
                <a:gd name="connsiteX6" fmla="*/ 104775 w 502444"/>
                <a:gd name="connsiteY6" fmla="*/ 628650 h 1121568"/>
                <a:gd name="connsiteX7" fmla="*/ 176213 w 502444"/>
                <a:gd name="connsiteY7" fmla="*/ 538162 h 1121568"/>
                <a:gd name="connsiteX8" fmla="*/ 230981 w 502444"/>
                <a:gd name="connsiteY8" fmla="*/ 464343 h 1121568"/>
                <a:gd name="connsiteX9" fmla="*/ 278606 w 502444"/>
                <a:gd name="connsiteY9" fmla="*/ 388143 h 1121568"/>
                <a:gd name="connsiteX10" fmla="*/ 316706 w 502444"/>
                <a:gd name="connsiteY10" fmla="*/ 314325 h 1121568"/>
                <a:gd name="connsiteX11" fmla="*/ 369094 w 502444"/>
                <a:gd name="connsiteY11" fmla="*/ 197643 h 1121568"/>
                <a:gd name="connsiteX12" fmla="*/ 395288 w 502444"/>
                <a:gd name="connsiteY12" fmla="*/ 111918 h 1121568"/>
                <a:gd name="connsiteX13" fmla="*/ 404813 w 502444"/>
                <a:gd name="connsiteY13" fmla="*/ 69056 h 1121568"/>
                <a:gd name="connsiteX14" fmla="*/ 419100 w 502444"/>
                <a:gd name="connsiteY14" fmla="*/ 33337 h 1121568"/>
                <a:gd name="connsiteX15" fmla="*/ 433388 w 502444"/>
                <a:gd name="connsiteY15" fmla="*/ 9525 h 1121568"/>
                <a:gd name="connsiteX16" fmla="*/ 442913 w 502444"/>
                <a:gd name="connsiteY16" fmla="*/ 2381 h 1121568"/>
                <a:gd name="connsiteX17" fmla="*/ 459581 w 502444"/>
                <a:gd name="connsiteY17" fmla="*/ 0 h 1121568"/>
                <a:gd name="connsiteX18" fmla="*/ 478631 w 502444"/>
                <a:gd name="connsiteY18" fmla="*/ 11906 h 1121568"/>
                <a:gd name="connsiteX19" fmla="*/ 495300 w 502444"/>
                <a:gd name="connsiteY19" fmla="*/ 42862 h 1121568"/>
                <a:gd name="connsiteX20" fmla="*/ 502444 w 502444"/>
                <a:gd name="connsiteY20" fmla="*/ 90487 h 1121568"/>
                <a:gd name="connsiteX21" fmla="*/ 495300 w 502444"/>
                <a:gd name="connsiteY21" fmla="*/ 228600 h 1121568"/>
                <a:gd name="connsiteX22" fmla="*/ 488156 w 502444"/>
                <a:gd name="connsiteY22" fmla="*/ 338137 h 1121568"/>
                <a:gd name="connsiteX23" fmla="*/ 473869 w 502444"/>
                <a:gd name="connsiteY23" fmla="*/ 459581 h 1121568"/>
                <a:gd name="connsiteX24" fmla="*/ 459581 w 502444"/>
                <a:gd name="connsiteY24" fmla="*/ 542925 h 1121568"/>
                <a:gd name="connsiteX25" fmla="*/ 435769 w 502444"/>
                <a:gd name="connsiteY25" fmla="*/ 645318 h 1121568"/>
                <a:gd name="connsiteX26" fmla="*/ 395288 w 502444"/>
                <a:gd name="connsiteY26" fmla="*/ 769143 h 1121568"/>
                <a:gd name="connsiteX27" fmla="*/ 354806 w 502444"/>
                <a:gd name="connsiteY27" fmla="*/ 864393 h 1121568"/>
                <a:gd name="connsiteX28" fmla="*/ 307181 w 502444"/>
                <a:gd name="connsiteY28" fmla="*/ 945356 h 1121568"/>
                <a:gd name="connsiteX29" fmla="*/ 247650 w 502444"/>
                <a:gd name="connsiteY29" fmla="*/ 1021556 h 1121568"/>
                <a:gd name="connsiteX30" fmla="*/ 169069 w 502444"/>
                <a:gd name="connsiteY30" fmla="*/ 1090612 h 1121568"/>
                <a:gd name="connsiteX31" fmla="*/ 130969 w 502444"/>
                <a:gd name="connsiteY31" fmla="*/ 1112043 h 1121568"/>
                <a:gd name="connsiteX32" fmla="*/ 92869 w 502444"/>
                <a:gd name="connsiteY32" fmla="*/ 1121568 h 1121568"/>
                <a:gd name="connsiteX33" fmla="*/ 59531 w 502444"/>
                <a:gd name="connsiteY33" fmla="*/ 1121568 h 1121568"/>
                <a:gd name="connsiteX34" fmla="*/ 40481 w 502444"/>
                <a:gd name="connsiteY34" fmla="*/ 1109662 h 1121568"/>
                <a:gd name="connsiteX35" fmla="*/ 21431 w 502444"/>
                <a:gd name="connsiteY35" fmla="*/ 1088231 h 1121568"/>
                <a:gd name="connsiteX36" fmla="*/ 9525 w 502444"/>
                <a:gd name="connsiteY36" fmla="*/ 1059656 h 1121568"/>
                <a:gd name="connsiteX37" fmla="*/ 2381 w 502444"/>
                <a:gd name="connsiteY37" fmla="*/ 952500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4" h="1121568">
                  <a:moveTo>
                    <a:pt x="2381" y="952500"/>
                  </a:moveTo>
                  <a:cubicBezTo>
                    <a:pt x="1587" y="922337"/>
                    <a:pt x="794" y="892175"/>
                    <a:pt x="0" y="862012"/>
                  </a:cubicBezTo>
                  <a:lnTo>
                    <a:pt x="4763" y="790575"/>
                  </a:lnTo>
                  <a:lnTo>
                    <a:pt x="11906" y="745331"/>
                  </a:lnTo>
                  <a:lnTo>
                    <a:pt x="21431" y="723900"/>
                  </a:lnTo>
                  <a:lnTo>
                    <a:pt x="52388" y="692943"/>
                  </a:lnTo>
                  <a:lnTo>
                    <a:pt x="104775" y="628650"/>
                  </a:lnTo>
                  <a:lnTo>
                    <a:pt x="176213" y="538162"/>
                  </a:lnTo>
                  <a:lnTo>
                    <a:pt x="230981" y="464343"/>
                  </a:lnTo>
                  <a:lnTo>
                    <a:pt x="278606" y="388143"/>
                  </a:lnTo>
                  <a:lnTo>
                    <a:pt x="316706" y="314325"/>
                  </a:lnTo>
                  <a:lnTo>
                    <a:pt x="369094" y="197643"/>
                  </a:lnTo>
                  <a:lnTo>
                    <a:pt x="395288" y="111918"/>
                  </a:lnTo>
                  <a:lnTo>
                    <a:pt x="404813" y="69056"/>
                  </a:lnTo>
                  <a:lnTo>
                    <a:pt x="419100" y="33337"/>
                  </a:lnTo>
                  <a:lnTo>
                    <a:pt x="433388" y="9525"/>
                  </a:lnTo>
                  <a:lnTo>
                    <a:pt x="442913" y="2381"/>
                  </a:lnTo>
                  <a:lnTo>
                    <a:pt x="459581" y="0"/>
                  </a:lnTo>
                  <a:lnTo>
                    <a:pt x="478631" y="11906"/>
                  </a:lnTo>
                  <a:lnTo>
                    <a:pt x="495300" y="42862"/>
                  </a:lnTo>
                  <a:lnTo>
                    <a:pt x="502444" y="90487"/>
                  </a:lnTo>
                  <a:lnTo>
                    <a:pt x="495300" y="228600"/>
                  </a:lnTo>
                  <a:lnTo>
                    <a:pt x="488156" y="338137"/>
                  </a:lnTo>
                  <a:lnTo>
                    <a:pt x="473869" y="459581"/>
                  </a:lnTo>
                  <a:lnTo>
                    <a:pt x="459581" y="542925"/>
                  </a:lnTo>
                  <a:lnTo>
                    <a:pt x="435769" y="645318"/>
                  </a:lnTo>
                  <a:lnTo>
                    <a:pt x="395288" y="769143"/>
                  </a:lnTo>
                  <a:lnTo>
                    <a:pt x="354806" y="864393"/>
                  </a:lnTo>
                  <a:lnTo>
                    <a:pt x="307181" y="945356"/>
                  </a:lnTo>
                  <a:lnTo>
                    <a:pt x="247650" y="1021556"/>
                  </a:lnTo>
                  <a:lnTo>
                    <a:pt x="169069" y="1090612"/>
                  </a:lnTo>
                  <a:lnTo>
                    <a:pt x="130969" y="1112043"/>
                  </a:lnTo>
                  <a:lnTo>
                    <a:pt x="92869" y="1121568"/>
                  </a:lnTo>
                  <a:lnTo>
                    <a:pt x="59531" y="1121568"/>
                  </a:lnTo>
                  <a:lnTo>
                    <a:pt x="40481" y="1109662"/>
                  </a:lnTo>
                  <a:lnTo>
                    <a:pt x="21431" y="1088231"/>
                  </a:lnTo>
                  <a:lnTo>
                    <a:pt x="9525" y="1059656"/>
                  </a:lnTo>
                  <a:lnTo>
                    <a:pt x="2381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E0559BD1-20B6-4F18-9094-BFA6AE669330}"/>
                </a:ext>
              </a:extLst>
            </p:cNvPr>
            <p:cNvSpPr/>
            <p:nvPr/>
          </p:nvSpPr>
          <p:spPr>
            <a:xfrm>
              <a:off x="5932488" y="4738688"/>
              <a:ext cx="801687" cy="747712"/>
            </a:xfrm>
            <a:custGeom>
              <a:avLst/>
              <a:gdLst>
                <a:gd name="connsiteX0" fmla="*/ 431006 w 802481"/>
                <a:gd name="connsiteY0" fmla="*/ 495300 h 747712"/>
                <a:gd name="connsiteX1" fmla="*/ 290512 w 802481"/>
                <a:gd name="connsiteY1" fmla="*/ 328612 h 747712"/>
                <a:gd name="connsiteX2" fmla="*/ 147637 w 802481"/>
                <a:gd name="connsiteY2" fmla="*/ 178593 h 747712"/>
                <a:gd name="connsiteX3" fmla="*/ 33337 w 802481"/>
                <a:gd name="connsiteY3" fmla="*/ 71437 h 747712"/>
                <a:gd name="connsiteX4" fmla="*/ 11906 w 802481"/>
                <a:gd name="connsiteY4" fmla="*/ 50006 h 747712"/>
                <a:gd name="connsiteX5" fmla="*/ 0 w 802481"/>
                <a:gd name="connsiteY5" fmla="*/ 30956 h 747712"/>
                <a:gd name="connsiteX6" fmla="*/ 0 w 802481"/>
                <a:gd name="connsiteY6" fmla="*/ 14287 h 747712"/>
                <a:gd name="connsiteX7" fmla="*/ 7144 w 802481"/>
                <a:gd name="connsiteY7" fmla="*/ 4762 h 747712"/>
                <a:gd name="connsiteX8" fmla="*/ 28575 w 802481"/>
                <a:gd name="connsiteY8" fmla="*/ 0 h 747712"/>
                <a:gd name="connsiteX9" fmla="*/ 80962 w 802481"/>
                <a:gd name="connsiteY9" fmla="*/ 7143 h 747712"/>
                <a:gd name="connsiteX10" fmla="*/ 166687 w 802481"/>
                <a:gd name="connsiteY10" fmla="*/ 38100 h 747712"/>
                <a:gd name="connsiteX11" fmla="*/ 292894 w 802481"/>
                <a:gd name="connsiteY11" fmla="*/ 88106 h 747712"/>
                <a:gd name="connsiteX12" fmla="*/ 385762 w 802481"/>
                <a:gd name="connsiteY12" fmla="*/ 130968 h 747712"/>
                <a:gd name="connsiteX13" fmla="*/ 481012 w 802481"/>
                <a:gd name="connsiteY13" fmla="*/ 185737 h 747712"/>
                <a:gd name="connsiteX14" fmla="*/ 554831 w 802481"/>
                <a:gd name="connsiteY14" fmla="*/ 228600 h 747712"/>
                <a:gd name="connsiteX15" fmla="*/ 619125 w 802481"/>
                <a:gd name="connsiteY15" fmla="*/ 269081 h 747712"/>
                <a:gd name="connsiteX16" fmla="*/ 676275 w 802481"/>
                <a:gd name="connsiteY16" fmla="*/ 330993 h 747712"/>
                <a:gd name="connsiteX17" fmla="*/ 714375 w 802481"/>
                <a:gd name="connsiteY17" fmla="*/ 381000 h 747712"/>
                <a:gd name="connsiteX18" fmla="*/ 747712 w 802481"/>
                <a:gd name="connsiteY18" fmla="*/ 442912 h 747712"/>
                <a:gd name="connsiteX19" fmla="*/ 776287 w 802481"/>
                <a:gd name="connsiteY19" fmla="*/ 509587 h 747712"/>
                <a:gd name="connsiteX20" fmla="*/ 795337 w 802481"/>
                <a:gd name="connsiteY20" fmla="*/ 561975 h 747712"/>
                <a:gd name="connsiteX21" fmla="*/ 802481 w 802481"/>
                <a:gd name="connsiteY21" fmla="*/ 604837 h 747712"/>
                <a:gd name="connsiteX22" fmla="*/ 795337 w 802481"/>
                <a:gd name="connsiteY22" fmla="*/ 666750 h 747712"/>
                <a:gd name="connsiteX23" fmla="*/ 773906 w 802481"/>
                <a:gd name="connsiteY23" fmla="*/ 721518 h 747712"/>
                <a:gd name="connsiteX24" fmla="*/ 752475 w 802481"/>
                <a:gd name="connsiteY24" fmla="*/ 740568 h 747712"/>
                <a:gd name="connsiteX25" fmla="*/ 728662 w 802481"/>
                <a:gd name="connsiteY25" fmla="*/ 747712 h 747712"/>
                <a:gd name="connsiteX26" fmla="*/ 692944 w 802481"/>
                <a:gd name="connsiteY26" fmla="*/ 742950 h 747712"/>
                <a:gd name="connsiteX27" fmla="*/ 642937 w 802481"/>
                <a:gd name="connsiteY27" fmla="*/ 726281 h 747712"/>
                <a:gd name="connsiteX28" fmla="*/ 597694 w 802481"/>
                <a:gd name="connsiteY28" fmla="*/ 695325 h 747712"/>
                <a:gd name="connsiteX29" fmla="*/ 550069 w 802481"/>
                <a:gd name="connsiteY29" fmla="*/ 638175 h 747712"/>
                <a:gd name="connsiteX30" fmla="*/ 431006 w 802481"/>
                <a:gd name="connsiteY30" fmla="*/ 495300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02481" h="747712">
                  <a:moveTo>
                    <a:pt x="431006" y="495300"/>
                  </a:moveTo>
                  <a:lnTo>
                    <a:pt x="290512" y="328612"/>
                  </a:lnTo>
                  <a:lnTo>
                    <a:pt x="147637" y="178593"/>
                  </a:lnTo>
                  <a:lnTo>
                    <a:pt x="33337" y="71437"/>
                  </a:lnTo>
                  <a:lnTo>
                    <a:pt x="11906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80962" y="7143"/>
                  </a:lnTo>
                  <a:lnTo>
                    <a:pt x="166687" y="38100"/>
                  </a:lnTo>
                  <a:lnTo>
                    <a:pt x="292894" y="88106"/>
                  </a:lnTo>
                  <a:lnTo>
                    <a:pt x="385762" y="130968"/>
                  </a:lnTo>
                  <a:lnTo>
                    <a:pt x="481012" y="185737"/>
                  </a:lnTo>
                  <a:lnTo>
                    <a:pt x="554831" y="228600"/>
                  </a:lnTo>
                  <a:lnTo>
                    <a:pt x="619125" y="269081"/>
                  </a:lnTo>
                  <a:lnTo>
                    <a:pt x="676275" y="330993"/>
                  </a:lnTo>
                  <a:lnTo>
                    <a:pt x="714375" y="381000"/>
                  </a:lnTo>
                  <a:lnTo>
                    <a:pt x="747712" y="442912"/>
                  </a:lnTo>
                  <a:lnTo>
                    <a:pt x="776287" y="509587"/>
                  </a:lnTo>
                  <a:lnTo>
                    <a:pt x="795337" y="561975"/>
                  </a:lnTo>
                  <a:lnTo>
                    <a:pt x="802481" y="604837"/>
                  </a:lnTo>
                  <a:lnTo>
                    <a:pt x="795337" y="666750"/>
                  </a:lnTo>
                  <a:lnTo>
                    <a:pt x="773906" y="721518"/>
                  </a:lnTo>
                  <a:lnTo>
                    <a:pt x="752475" y="740568"/>
                  </a:lnTo>
                  <a:lnTo>
                    <a:pt x="728662" y="747712"/>
                  </a:lnTo>
                  <a:lnTo>
                    <a:pt x="692944" y="742950"/>
                  </a:lnTo>
                  <a:lnTo>
                    <a:pt x="642937" y="726281"/>
                  </a:lnTo>
                  <a:lnTo>
                    <a:pt x="597694" y="695325"/>
                  </a:lnTo>
                  <a:lnTo>
                    <a:pt x="550069" y="638175"/>
                  </a:lnTo>
                  <a:lnTo>
                    <a:pt x="431006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594A91C2-07E0-4C3C-8945-7D72040D2E82}"/>
                </a:ext>
              </a:extLst>
            </p:cNvPr>
            <p:cNvSpPr/>
            <p:nvPr/>
          </p:nvSpPr>
          <p:spPr>
            <a:xfrm>
              <a:off x="3790950" y="4805363"/>
              <a:ext cx="2697163" cy="1217612"/>
            </a:xfrm>
            <a:custGeom>
              <a:avLst/>
              <a:gdLst>
                <a:gd name="connsiteX0" fmla="*/ 1437988 w 2698106"/>
                <a:gd name="connsiteY0" fmla="*/ 1177447 h 1217530"/>
                <a:gd name="connsiteX1" fmla="*/ 1272644 w 2698106"/>
                <a:gd name="connsiteY1" fmla="*/ 1142374 h 1217530"/>
                <a:gd name="connsiteX2" fmla="*/ 1132353 w 2698106"/>
                <a:gd name="connsiteY2" fmla="*/ 1104796 h 1217530"/>
                <a:gd name="connsiteX3" fmla="*/ 979535 w 2698106"/>
                <a:gd name="connsiteY3" fmla="*/ 1047176 h 1217530"/>
                <a:gd name="connsiteX4" fmla="*/ 839244 w 2698106"/>
                <a:gd name="connsiteY4" fmla="*/ 984546 h 1217530"/>
                <a:gd name="connsiteX5" fmla="*/ 721499 w 2698106"/>
                <a:gd name="connsiteY5" fmla="*/ 921916 h 1217530"/>
                <a:gd name="connsiteX6" fmla="*/ 623796 w 2698106"/>
                <a:gd name="connsiteY6" fmla="*/ 856780 h 1217530"/>
                <a:gd name="connsiteX7" fmla="*/ 508557 w 2698106"/>
                <a:gd name="connsiteY7" fmla="*/ 766593 h 1217530"/>
                <a:gd name="connsiteX8" fmla="*/ 415864 w 2698106"/>
                <a:gd name="connsiteY8" fmla="*/ 678911 h 1217530"/>
                <a:gd name="connsiteX9" fmla="*/ 350729 w 2698106"/>
                <a:gd name="connsiteY9" fmla="*/ 608765 h 1217530"/>
                <a:gd name="connsiteX10" fmla="*/ 283088 w 2698106"/>
                <a:gd name="connsiteY10" fmla="*/ 521083 h 1217530"/>
                <a:gd name="connsiteX11" fmla="*/ 207932 w 2698106"/>
                <a:gd name="connsiteY11" fmla="*/ 425885 h 1217530"/>
                <a:gd name="connsiteX12" fmla="*/ 160333 w 2698106"/>
                <a:gd name="connsiteY12" fmla="*/ 348224 h 1217530"/>
                <a:gd name="connsiteX13" fmla="*/ 100208 w 2698106"/>
                <a:gd name="connsiteY13" fmla="*/ 253026 h 1217530"/>
                <a:gd name="connsiteX14" fmla="*/ 40083 w 2698106"/>
                <a:gd name="connsiteY14" fmla="*/ 127766 h 1217530"/>
                <a:gd name="connsiteX15" fmla="*/ 17536 w 2698106"/>
                <a:gd name="connsiteY15" fmla="*/ 80167 h 1217530"/>
                <a:gd name="connsiteX16" fmla="*/ 5010 w 2698106"/>
                <a:gd name="connsiteY16" fmla="*/ 45094 h 1217530"/>
                <a:gd name="connsiteX17" fmla="*/ 0 w 2698106"/>
                <a:gd name="connsiteY17" fmla="*/ 20042 h 1217530"/>
                <a:gd name="connsiteX18" fmla="*/ 2505 w 2698106"/>
                <a:gd name="connsiteY18" fmla="*/ 2505 h 1217530"/>
                <a:gd name="connsiteX19" fmla="*/ 17536 w 2698106"/>
                <a:gd name="connsiteY19" fmla="*/ 0 h 1217530"/>
                <a:gd name="connsiteX20" fmla="*/ 37578 w 2698106"/>
                <a:gd name="connsiteY20" fmla="*/ 7516 h 1217530"/>
                <a:gd name="connsiteX21" fmla="*/ 60125 w 2698106"/>
                <a:gd name="connsiteY21" fmla="*/ 27557 h 1217530"/>
                <a:gd name="connsiteX22" fmla="*/ 105219 w 2698106"/>
                <a:gd name="connsiteY22" fmla="*/ 102714 h 1217530"/>
                <a:gd name="connsiteX23" fmla="*/ 160333 w 2698106"/>
                <a:gd name="connsiteY23" fmla="*/ 187891 h 1217530"/>
                <a:gd name="connsiteX24" fmla="*/ 217953 w 2698106"/>
                <a:gd name="connsiteY24" fmla="*/ 270562 h 1217530"/>
                <a:gd name="connsiteX25" fmla="*/ 275572 w 2698106"/>
                <a:gd name="connsiteY25" fmla="*/ 343213 h 1217530"/>
                <a:gd name="connsiteX26" fmla="*/ 323171 w 2698106"/>
                <a:gd name="connsiteY26" fmla="*/ 400833 h 1217530"/>
                <a:gd name="connsiteX27" fmla="*/ 373276 w 2698106"/>
                <a:gd name="connsiteY27" fmla="*/ 453442 h 1217530"/>
                <a:gd name="connsiteX28" fmla="*/ 428390 w 2698106"/>
                <a:gd name="connsiteY28" fmla="*/ 506052 h 1217530"/>
                <a:gd name="connsiteX29" fmla="*/ 501041 w 2698106"/>
                <a:gd name="connsiteY29" fmla="*/ 573692 h 1217530"/>
                <a:gd name="connsiteX30" fmla="*/ 563671 w 2698106"/>
                <a:gd name="connsiteY30" fmla="*/ 621291 h 1217530"/>
                <a:gd name="connsiteX31" fmla="*/ 618786 w 2698106"/>
                <a:gd name="connsiteY31" fmla="*/ 661374 h 1217530"/>
                <a:gd name="connsiteX32" fmla="*/ 686426 w 2698106"/>
                <a:gd name="connsiteY32" fmla="*/ 701458 h 1217530"/>
                <a:gd name="connsiteX33" fmla="*/ 741541 w 2698106"/>
                <a:gd name="connsiteY33" fmla="*/ 726510 h 1217530"/>
                <a:gd name="connsiteX34" fmla="*/ 811686 w 2698106"/>
                <a:gd name="connsiteY34" fmla="*/ 756572 h 1217530"/>
                <a:gd name="connsiteX35" fmla="*/ 909389 w 2698106"/>
                <a:gd name="connsiteY35" fmla="*/ 789140 h 1217530"/>
                <a:gd name="connsiteX36" fmla="*/ 997072 w 2698106"/>
                <a:gd name="connsiteY36" fmla="*/ 814192 h 1217530"/>
                <a:gd name="connsiteX37" fmla="*/ 1114816 w 2698106"/>
                <a:gd name="connsiteY37" fmla="*/ 844254 h 1217530"/>
                <a:gd name="connsiteX38" fmla="*/ 1272644 w 2698106"/>
                <a:gd name="connsiteY38" fmla="*/ 874317 h 1217530"/>
                <a:gd name="connsiteX39" fmla="*/ 1420451 w 2698106"/>
                <a:gd name="connsiteY39" fmla="*/ 896864 h 1217530"/>
                <a:gd name="connsiteX40" fmla="*/ 1578279 w 2698106"/>
                <a:gd name="connsiteY40" fmla="*/ 911895 h 1217530"/>
                <a:gd name="connsiteX41" fmla="*/ 1806253 w 2698106"/>
                <a:gd name="connsiteY41" fmla="*/ 926926 h 1217530"/>
                <a:gd name="connsiteX42" fmla="*/ 1976607 w 2698106"/>
                <a:gd name="connsiteY42" fmla="*/ 924421 h 1217530"/>
                <a:gd name="connsiteX43" fmla="*/ 2029216 w 2698106"/>
                <a:gd name="connsiteY43" fmla="*/ 916905 h 1217530"/>
                <a:gd name="connsiteX44" fmla="*/ 2099362 w 2698106"/>
                <a:gd name="connsiteY44" fmla="*/ 894358 h 1217530"/>
                <a:gd name="connsiteX45" fmla="*/ 2465122 w 2698106"/>
                <a:gd name="connsiteY45" fmla="*/ 826718 h 1217530"/>
                <a:gd name="connsiteX46" fmla="*/ 2522742 w 2698106"/>
                <a:gd name="connsiteY46" fmla="*/ 841749 h 1217530"/>
                <a:gd name="connsiteX47" fmla="*/ 2580362 w 2698106"/>
                <a:gd name="connsiteY47" fmla="*/ 864296 h 1217530"/>
                <a:gd name="connsiteX48" fmla="*/ 2625455 w 2698106"/>
                <a:gd name="connsiteY48" fmla="*/ 889348 h 1217530"/>
                <a:gd name="connsiteX49" fmla="*/ 2663033 w 2698106"/>
                <a:gd name="connsiteY49" fmla="*/ 919411 h 1217530"/>
                <a:gd name="connsiteX50" fmla="*/ 2685580 w 2698106"/>
                <a:gd name="connsiteY50" fmla="*/ 949473 h 1217530"/>
                <a:gd name="connsiteX51" fmla="*/ 2698106 w 2698106"/>
                <a:gd name="connsiteY51" fmla="*/ 977030 h 1217530"/>
                <a:gd name="connsiteX52" fmla="*/ 2695601 w 2698106"/>
                <a:gd name="connsiteY52" fmla="*/ 1014608 h 1217530"/>
                <a:gd name="connsiteX53" fmla="*/ 2680570 w 2698106"/>
                <a:gd name="connsiteY53" fmla="*/ 1052186 h 1217530"/>
                <a:gd name="connsiteX54" fmla="*/ 2650507 w 2698106"/>
                <a:gd name="connsiteY54" fmla="*/ 1082249 h 1217530"/>
                <a:gd name="connsiteX55" fmla="*/ 2562825 w 2698106"/>
                <a:gd name="connsiteY55" fmla="*/ 1117322 h 1217530"/>
                <a:gd name="connsiteX56" fmla="*/ 2460112 w 2698106"/>
                <a:gd name="connsiteY56" fmla="*/ 1144879 h 1217530"/>
                <a:gd name="connsiteX57" fmla="*/ 2284747 w 2698106"/>
                <a:gd name="connsiteY57" fmla="*/ 1177447 h 1217530"/>
                <a:gd name="connsiteX58" fmla="*/ 2076815 w 2698106"/>
                <a:gd name="connsiteY58" fmla="*/ 1207509 h 1217530"/>
                <a:gd name="connsiteX59" fmla="*/ 1966586 w 2698106"/>
                <a:gd name="connsiteY59" fmla="*/ 1217530 h 1217530"/>
                <a:gd name="connsiteX60" fmla="*/ 1793727 w 2698106"/>
                <a:gd name="connsiteY60" fmla="*/ 1215025 h 1217530"/>
                <a:gd name="connsiteX61" fmla="*/ 1670972 w 2698106"/>
                <a:gd name="connsiteY61" fmla="*/ 1205004 h 1217530"/>
                <a:gd name="connsiteX62" fmla="*/ 1437988 w 2698106"/>
                <a:gd name="connsiteY62" fmla="*/ 1177447 h 121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98106" h="1217530">
                  <a:moveTo>
                    <a:pt x="1437988" y="1177447"/>
                  </a:moveTo>
                  <a:lnTo>
                    <a:pt x="1272644" y="1142374"/>
                  </a:lnTo>
                  <a:lnTo>
                    <a:pt x="1132353" y="1104796"/>
                  </a:lnTo>
                  <a:lnTo>
                    <a:pt x="979535" y="1047176"/>
                  </a:lnTo>
                  <a:lnTo>
                    <a:pt x="839244" y="984546"/>
                  </a:lnTo>
                  <a:lnTo>
                    <a:pt x="721499" y="921916"/>
                  </a:lnTo>
                  <a:lnTo>
                    <a:pt x="623796" y="856780"/>
                  </a:lnTo>
                  <a:lnTo>
                    <a:pt x="508557" y="766593"/>
                  </a:lnTo>
                  <a:lnTo>
                    <a:pt x="415864" y="678911"/>
                  </a:lnTo>
                  <a:lnTo>
                    <a:pt x="350729" y="608765"/>
                  </a:lnTo>
                  <a:lnTo>
                    <a:pt x="283088" y="521083"/>
                  </a:lnTo>
                  <a:lnTo>
                    <a:pt x="207932" y="425885"/>
                  </a:lnTo>
                  <a:lnTo>
                    <a:pt x="160333" y="348224"/>
                  </a:lnTo>
                  <a:lnTo>
                    <a:pt x="100208" y="253026"/>
                  </a:lnTo>
                  <a:lnTo>
                    <a:pt x="40083" y="127766"/>
                  </a:lnTo>
                  <a:lnTo>
                    <a:pt x="17536" y="80167"/>
                  </a:lnTo>
                  <a:lnTo>
                    <a:pt x="5010" y="45094"/>
                  </a:lnTo>
                  <a:lnTo>
                    <a:pt x="0" y="20042"/>
                  </a:lnTo>
                  <a:lnTo>
                    <a:pt x="2505" y="2505"/>
                  </a:lnTo>
                  <a:lnTo>
                    <a:pt x="17536" y="0"/>
                  </a:lnTo>
                  <a:lnTo>
                    <a:pt x="37578" y="7516"/>
                  </a:lnTo>
                  <a:lnTo>
                    <a:pt x="60125" y="27557"/>
                  </a:lnTo>
                  <a:lnTo>
                    <a:pt x="105219" y="102714"/>
                  </a:lnTo>
                  <a:lnTo>
                    <a:pt x="160333" y="187891"/>
                  </a:lnTo>
                  <a:lnTo>
                    <a:pt x="217953" y="270562"/>
                  </a:lnTo>
                  <a:lnTo>
                    <a:pt x="275572" y="343213"/>
                  </a:lnTo>
                  <a:lnTo>
                    <a:pt x="323171" y="400833"/>
                  </a:lnTo>
                  <a:lnTo>
                    <a:pt x="373276" y="453442"/>
                  </a:lnTo>
                  <a:lnTo>
                    <a:pt x="428390" y="506052"/>
                  </a:lnTo>
                  <a:lnTo>
                    <a:pt x="501041" y="573692"/>
                  </a:lnTo>
                  <a:lnTo>
                    <a:pt x="563671" y="621291"/>
                  </a:lnTo>
                  <a:lnTo>
                    <a:pt x="618786" y="661374"/>
                  </a:lnTo>
                  <a:lnTo>
                    <a:pt x="686426" y="701458"/>
                  </a:lnTo>
                  <a:lnTo>
                    <a:pt x="741541" y="726510"/>
                  </a:lnTo>
                  <a:lnTo>
                    <a:pt x="811686" y="756572"/>
                  </a:lnTo>
                  <a:lnTo>
                    <a:pt x="909389" y="789140"/>
                  </a:lnTo>
                  <a:lnTo>
                    <a:pt x="997072" y="814192"/>
                  </a:lnTo>
                  <a:lnTo>
                    <a:pt x="1114816" y="844254"/>
                  </a:lnTo>
                  <a:lnTo>
                    <a:pt x="1272644" y="874317"/>
                  </a:lnTo>
                  <a:lnTo>
                    <a:pt x="1420451" y="896864"/>
                  </a:lnTo>
                  <a:lnTo>
                    <a:pt x="1578279" y="911895"/>
                  </a:lnTo>
                  <a:lnTo>
                    <a:pt x="1806253" y="926926"/>
                  </a:lnTo>
                  <a:lnTo>
                    <a:pt x="1976607" y="924421"/>
                  </a:lnTo>
                  <a:lnTo>
                    <a:pt x="2029216" y="916905"/>
                  </a:lnTo>
                  <a:lnTo>
                    <a:pt x="2099362" y="894358"/>
                  </a:lnTo>
                  <a:lnTo>
                    <a:pt x="2465122" y="826718"/>
                  </a:lnTo>
                  <a:lnTo>
                    <a:pt x="2522742" y="841749"/>
                  </a:lnTo>
                  <a:lnTo>
                    <a:pt x="2580362" y="864296"/>
                  </a:lnTo>
                  <a:lnTo>
                    <a:pt x="2625455" y="889348"/>
                  </a:lnTo>
                  <a:lnTo>
                    <a:pt x="2663033" y="919411"/>
                  </a:lnTo>
                  <a:lnTo>
                    <a:pt x="2685580" y="949473"/>
                  </a:lnTo>
                  <a:lnTo>
                    <a:pt x="2698106" y="977030"/>
                  </a:lnTo>
                  <a:lnTo>
                    <a:pt x="2695601" y="1014608"/>
                  </a:lnTo>
                  <a:lnTo>
                    <a:pt x="2680570" y="1052186"/>
                  </a:lnTo>
                  <a:lnTo>
                    <a:pt x="2650507" y="1082249"/>
                  </a:lnTo>
                  <a:lnTo>
                    <a:pt x="2562825" y="1117322"/>
                  </a:lnTo>
                  <a:lnTo>
                    <a:pt x="2460112" y="1144879"/>
                  </a:lnTo>
                  <a:lnTo>
                    <a:pt x="2284747" y="1177447"/>
                  </a:lnTo>
                  <a:lnTo>
                    <a:pt x="2076815" y="1207509"/>
                  </a:lnTo>
                  <a:lnTo>
                    <a:pt x="1966586" y="1217530"/>
                  </a:lnTo>
                  <a:lnTo>
                    <a:pt x="1793727" y="1215025"/>
                  </a:lnTo>
                  <a:lnTo>
                    <a:pt x="1670972" y="1205004"/>
                  </a:lnTo>
                  <a:lnTo>
                    <a:pt x="1437988" y="117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8">
              <a:extLst>
                <a:ext uri="{FF2B5EF4-FFF2-40B4-BE49-F238E27FC236}">
                  <a16:creationId xmlns:a16="http://schemas.microsoft.com/office/drawing/2014/main" id="{08DF9B9C-A9AD-4464-846E-00FD052B345E}"/>
                </a:ext>
              </a:extLst>
            </p:cNvPr>
            <p:cNvSpPr/>
            <p:nvPr/>
          </p:nvSpPr>
          <p:spPr>
            <a:xfrm>
              <a:off x="4581525" y="4729163"/>
              <a:ext cx="538163" cy="546100"/>
            </a:xfrm>
            <a:custGeom>
              <a:avLst/>
              <a:gdLst>
                <a:gd name="connsiteX0" fmla="*/ 264319 w 538163"/>
                <a:gd name="connsiteY0" fmla="*/ 431006 h 545306"/>
                <a:gd name="connsiteX1" fmla="*/ 185738 w 538163"/>
                <a:gd name="connsiteY1" fmla="*/ 361950 h 545306"/>
                <a:gd name="connsiteX2" fmla="*/ 126206 w 538163"/>
                <a:gd name="connsiteY2" fmla="*/ 292893 h 545306"/>
                <a:gd name="connsiteX3" fmla="*/ 85725 w 538163"/>
                <a:gd name="connsiteY3" fmla="*/ 235743 h 545306"/>
                <a:gd name="connsiteX4" fmla="*/ 50006 w 538163"/>
                <a:gd name="connsiteY4" fmla="*/ 180975 h 545306"/>
                <a:gd name="connsiteX5" fmla="*/ 28575 w 538163"/>
                <a:gd name="connsiteY5" fmla="*/ 138112 h 545306"/>
                <a:gd name="connsiteX6" fmla="*/ 11906 w 538163"/>
                <a:gd name="connsiteY6" fmla="*/ 104775 h 545306"/>
                <a:gd name="connsiteX7" fmla="*/ 2381 w 538163"/>
                <a:gd name="connsiteY7" fmla="*/ 71437 h 545306"/>
                <a:gd name="connsiteX8" fmla="*/ 0 w 538163"/>
                <a:gd name="connsiteY8" fmla="*/ 38100 h 545306"/>
                <a:gd name="connsiteX9" fmla="*/ 4763 w 538163"/>
                <a:gd name="connsiteY9" fmla="*/ 19050 h 545306"/>
                <a:gd name="connsiteX10" fmla="*/ 14288 w 538163"/>
                <a:gd name="connsiteY10" fmla="*/ 7143 h 545306"/>
                <a:gd name="connsiteX11" fmla="*/ 30956 w 538163"/>
                <a:gd name="connsiteY11" fmla="*/ 0 h 545306"/>
                <a:gd name="connsiteX12" fmla="*/ 52388 w 538163"/>
                <a:gd name="connsiteY12" fmla="*/ 4762 h 545306"/>
                <a:gd name="connsiteX13" fmla="*/ 78581 w 538163"/>
                <a:gd name="connsiteY13" fmla="*/ 21431 h 545306"/>
                <a:gd name="connsiteX14" fmla="*/ 109538 w 538163"/>
                <a:gd name="connsiteY14" fmla="*/ 52387 h 545306"/>
                <a:gd name="connsiteX15" fmla="*/ 142875 w 538163"/>
                <a:gd name="connsiteY15" fmla="*/ 78581 h 545306"/>
                <a:gd name="connsiteX16" fmla="*/ 190500 w 538163"/>
                <a:gd name="connsiteY16" fmla="*/ 111918 h 545306"/>
                <a:gd name="connsiteX17" fmla="*/ 230981 w 538163"/>
                <a:gd name="connsiteY17" fmla="*/ 130968 h 545306"/>
                <a:gd name="connsiteX18" fmla="*/ 283369 w 538163"/>
                <a:gd name="connsiteY18" fmla="*/ 145256 h 545306"/>
                <a:gd name="connsiteX19" fmla="*/ 526256 w 538163"/>
                <a:gd name="connsiteY19" fmla="*/ 435768 h 545306"/>
                <a:gd name="connsiteX20" fmla="*/ 538163 w 538163"/>
                <a:gd name="connsiteY20" fmla="*/ 488156 h 545306"/>
                <a:gd name="connsiteX21" fmla="*/ 535781 w 538163"/>
                <a:gd name="connsiteY21" fmla="*/ 519112 h 545306"/>
                <a:gd name="connsiteX22" fmla="*/ 521494 w 538163"/>
                <a:gd name="connsiteY22" fmla="*/ 540543 h 545306"/>
                <a:gd name="connsiteX23" fmla="*/ 504825 w 538163"/>
                <a:gd name="connsiteY23" fmla="*/ 545306 h 545306"/>
                <a:gd name="connsiteX24" fmla="*/ 459581 w 538163"/>
                <a:gd name="connsiteY24" fmla="*/ 540543 h 545306"/>
                <a:gd name="connsiteX25" fmla="*/ 409575 w 538163"/>
                <a:gd name="connsiteY25" fmla="*/ 521493 h 545306"/>
                <a:gd name="connsiteX26" fmla="*/ 366713 w 538163"/>
                <a:gd name="connsiteY26" fmla="*/ 500062 h 545306"/>
                <a:gd name="connsiteX27" fmla="*/ 264319 w 538163"/>
                <a:gd name="connsiteY27" fmla="*/ 43100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3" h="545306">
                  <a:moveTo>
                    <a:pt x="264319" y="431006"/>
                  </a:moveTo>
                  <a:lnTo>
                    <a:pt x="185738" y="361950"/>
                  </a:lnTo>
                  <a:lnTo>
                    <a:pt x="126206" y="292893"/>
                  </a:lnTo>
                  <a:lnTo>
                    <a:pt x="85725" y="235743"/>
                  </a:lnTo>
                  <a:lnTo>
                    <a:pt x="50006" y="180975"/>
                  </a:lnTo>
                  <a:lnTo>
                    <a:pt x="28575" y="138112"/>
                  </a:lnTo>
                  <a:lnTo>
                    <a:pt x="11906" y="104775"/>
                  </a:lnTo>
                  <a:lnTo>
                    <a:pt x="2381" y="71437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14288" y="7143"/>
                  </a:lnTo>
                  <a:lnTo>
                    <a:pt x="30956" y="0"/>
                  </a:lnTo>
                  <a:lnTo>
                    <a:pt x="52388" y="4762"/>
                  </a:lnTo>
                  <a:lnTo>
                    <a:pt x="78581" y="21431"/>
                  </a:lnTo>
                  <a:lnTo>
                    <a:pt x="109538" y="52387"/>
                  </a:lnTo>
                  <a:lnTo>
                    <a:pt x="142875" y="78581"/>
                  </a:lnTo>
                  <a:lnTo>
                    <a:pt x="190500" y="111918"/>
                  </a:lnTo>
                  <a:lnTo>
                    <a:pt x="230981" y="130968"/>
                  </a:lnTo>
                  <a:lnTo>
                    <a:pt x="283369" y="145256"/>
                  </a:lnTo>
                  <a:lnTo>
                    <a:pt x="526256" y="435768"/>
                  </a:lnTo>
                  <a:lnTo>
                    <a:pt x="538163" y="488156"/>
                  </a:lnTo>
                  <a:lnTo>
                    <a:pt x="535781" y="519112"/>
                  </a:lnTo>
                  <a:lnTo>
                    <a:pt x="521494" y="540543"/>
                  </a:lnTo>
                  <a:lnTo>
                    <a:pt x="504825" y="545306"/>
                  </a:lnTo>
                  <a:lnTo>
                    <a:pt x="459581" y="540543"/>
                  </a:lnTo>
                  <a:lnTo>
                    <a:pt x="409575" y="521493"/>
                  </a:lnTo>
                  <a:lnTo>
                    <a:pt x="366713" y="500062"/>
                  </a:lnTo>
                  <a:lnTo>
                    <a:pt x="2643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FB6D6F17-905A-4C4A-AA77-B1603EEBA65F}"/>
                </a:ext>
              </a:extLst>
            </p:cNvPr>
            <p:cNvSpPr/>
            <p:nvPr/>
          </p:nvSpPr>
          <p:spPr>
            <a:xfrm>
              <a:off x="3268663" y="1758950"/>
              <a:ext cx="3778250" cy="557213"/>
            </a:xfrm>
            <a:custGeom>
              <a:avLst/>
              <a:gdLst>
                <a:gd name="connsiteX0" fmla="*/ 2132423 w 3777637"/>
                <a:gd name="connsiteY0" fmla="*/ 303623 h 557819"/>
                <a:gd name="connsiteX1" fmla="*/ 1737007 w 3777637"/>
                <a:gd name="connsiteY1" fmla="*/ 349520 h 557819"/>
                <a:gd name="connsiteX2" fmla="*/ 1429853 w 3777637"/>
                <a:gd name="connsiteY2" fmla="*/ 388355 h 557819"/>
                <a:gd name="connsiteX3" fmla="*/ 1129760 w 3777637"/>
                <a:gd name="connsiteY3" fmla="*/ 430721 h 557819"/>
                <a:gd name="connsiteX4" fmla="*/ 903808 w 3777637"/>
                <a:gd name="connsiteY4" fmla="*/ 466026 h 557819"/>
                <a:gd name="connsiteX5" fmla="*/ 681387 w 3777637"/>
                <a:gd name="connsiteY5" fmla="*/ 501331 h 557819"/>
                <a:gd name="connsiteX6" fmla="*/ 462496 w 3777637"/>
                <a:gd name="connsiteY6" fmla="*/ 540167 h 557819"/>
                <a:gd name="connsiteX7" fmla="*/ 374233 w 3777637"/>
                <a:gd name="connsiteY7" fmla="*/ 557819 h 557819"/>
                <a:gd name="connsiteX8" fmla="*/ 254196 w 3777637"/>
                <a:gd name="connsiteY8" fmla="*/ 554289 h 557819"/>
                <a:gd name="connsiteX9" fmla="*/ 102384 w 3777637"/>
                <a:gd name="connsiteY9" fmla="*/ 536636 h 557819"/>
                <a:gd name="connsiteX10" fmla="*/ 0 w 3777637"/>
                <a:gd name="connsiteY10" fmla="*/ 522514 h 557819"/>
                <a:gd name="connsiteX11" fmla="*/ 28244 w 3777637"/>
                <a:gd name="connsiteY11" fmla="*/ 374233 h 557819"/>
                <a:gd name="connsiteX12" fmla="*/ 165933 w 3777637"/>
                <a:gd name="connsiteY12" fmla="*/ 374233 h 557819"/>
                <a:gd name="connsiteX13" fmla="*/ 360111 w 3777637"/>
                <a:gd name="connsiteY13" fmla="*/ 363642 h 557819"/>
                <a:gd name="connsiteX14" fmla="*/ 702570 w 3777637"/>
                <a:gd name="connsiteY14" fmla="*/ 321276 h 557819"/>
                <a:gd name="connsiteX15" fmla="*/ 1066211 w 3777637"/>
                <a:gd name="connsiteY15" fmla="*/ 271849 h 557819"/>
                <a:gd name="connsiteX16" fmla="*/ 1292163 w 3777637"/>
                <a:gd name="connsiteY16" fmla="*/ 236544 h 557819"/>
                <a:gd name="connsiteX17" fmla="*/ 1422792 w 3777637"/>
                <a:gd name="connsiteY17" fmla="*/ 218891 h 557819"/>
                <a:gd name="connsiteX18" fmla="*/ 1680519 w 3777637"/>
                <a:gd name="connsiteY18" fmla="*/ 176525 h 557819"/>
                <a:gd name="connsiteX19" fmla="*/ 1984142 w 3777637"/>
                <a:gd name="connsiteY19" fmla="*/ 144751 h 557819"/>
                <a:gd name="connsiteX20" fmla="*/ 2425455 w 3777637"/>
                <a:gd name="connsiteY20" fmla="*/ 98854 h 557819"/>
                <a:gd name="connsiteX21" fmla="*/ 2792627 w 3777637"/>
                <a:gd name="connsiteY21" fmla="*/ 60018 h 557819"/>
                <a:gd name="connsiteX22" fmla="*/ 3166860 w 3777637"/>
                <a:gd name="connsiteY22" fmla="*/ 17652 h 557819"/>
                <a:gd name="connsiteX23" fmla="*/ 3216287 w 3777637"/>
                <a:gd name="connsiteY23" fmla="*/ 3530 h 557819"/>
                <a:gd name="connsiteX24" fmla="*/ 3251592 w 3777637"/>
                <a:gd name="connsiteY24" fmla="*/ 0 h 557819"/>
                <a:gd name="connsiteX25" fmla="*/ 3297489 w 3777637"/>
                <a:gd name="connsiteY25" fmla="*/ 3530 h 557819"/>
                <a:gd name="connsiteX26" fmla="*/ 3357507 w 3777637"/>
                <a:gd name="connsiteY26" fmla="*/ 17652 h 557819"/>
                <a:gd name="connsiteX27" fmla="*/ 3428117 w 3777637"/>
                <a:gd name="connsiteY27" fmla="*/ 56488 h 557819"/>
                <a:gd name="connsiteX28" fmla="*/ 3530502 w 3777637"/>
                <a:gd name="connsiteY28" fmla="*/ 130629 h 557819"/>
                <a:gd name="connsiteX29" fmla="*/ 3604642 w 3777637"/>
                <a:gd name="connsiteY29" fmla="*/ 194178 h 557819"/>
                <a:gd name="connsiteX30" fmla="*/ 3692905 w 3777637"/>
                <a:gd name="connsiteY30" fmla="*/ 289501 h 557819"/>
                <a:gd name="connsiteX31" fmla="*/ 3745862 w 3777637"/>
                <a:gd name="connsiteY31" fmla="*/ 345989 h 557819"/>
                <a:gd name="connsiteX32" fmla="*/ 3767045 w 3777637"/>
                <a:gd name="connsiteY32" fmla="*/ 384825 h 557819"/>
                <a:gd name="connsiteX33" fmla="*/ 3777637 w 3777637"/>
                <a:gd name="connsiteY33" fmla="*/ 420130 h 557819"/>
                <a:gd name="connsiteX34" fmla="*/ 3777637 w 3777637"/>
                <a:gd name="connsiteY34" fmla="*/ 451904 h 557819"/>
                <a:gd name="connsiteX35" fmla="*/ 3767045 w 3777637"/>
                <a:gd name="connsiteY35" fmla="*/ 469557 h 557819"/>
                <a:gd name="connsiteX36" fmla="*/ 3756454 w 3777637"/>
                <a:gd name="connsiteY36" fmla="*/ 473087 h 557819"/>
                <a:gd name="connsiteX37" fmla="*/ 3714088 w 3777637"/>
                <a:gd name="connsiteY37" fmla="*/ 480148 h 557819"/>
                <a:gd name="connsiteX38" fmla="*/ 3654069 w 3777637"/>
                <a:gd name="connsiteY38" fmla="*/ 483679 h 557819"/>
                <a:gd name="connsiteX39" fmla="*/ 3562276 w 3777637"/>
                <a:gd name="connsiteY39" fmla="*/ 494270 h 557819"/>
                <a:gd name="connsiteX40" fmla="*/ 3258653 w 3777637"/>
                <a:gd name="connsiteY40" fmla="*/ 243605 h 557819"/>
                <a:gd name="connsiteX41" fmla="*/ 3241001 w 3777637"/>
                <a:gd name="connsiteY41" fmla="*/ 229483 h 557819"/>
                <a:gd name="connsiteX42" fmla="*/ 3212757 w 3777637"/>
                <a:gd name="connsiteY42" fmla="*/ 222422 h 557819"/>
                <a:gd name="connsiteX43" fmla="*/ 3177452 w 3777637"/>
                <a:gd name="connsiteY43" fmla="*/ 218891 h 557819"/>
                <a:gd name="connsiteX44" fmla="*/ 3000926 w 3777637"/>
                <a:gd name="connsiteY44" fmla="*/ 229483 h 557819"/>
                <a:gd name="connsiteX45" fmla="*/ 2690242 w 3777637"/>
                <a:gd name="connsiteY45" fmla="*/ 254196 h 557819"/>
                <a:gd name="connsiteX46" fmla="*/ 2132423 w 3777637"/>
                <a:gd name="connsiteY46" fmla="*/ 303623 h 5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77637" h="557819">
                  <a:moveTo>
                    <a:pt x="2132423" y="303623"/>
                  </a:moveTo>
                  <a:lnTo>
                    <a:pt x="1737007" y="349520"/>
                  </a:lnTo>
                  <a:lnTo>
                    <a:pt x="1429853" y="388355"/>
                  </a:lnTo>
                  <a:lnTo>
                    <a:pt x="1129760" y="430721"/>
                  </a:lnTo>
                  <a:lnTo>
                    <a:pt x="903808" y="466026"/>
                  </a:lnTo>
                  <a:lnTo>
                    <a:pt x="681387" y="501331"/>
                  </a:lnTo>
                  <a:lnTo>
                    <a:pt x="462496" y="540167"/>
                  </a:lnTo>
                  <a:lnTo>
                    <a:pt x="374233" y="557819"/>
                  </a:lnTo>
                  <a:lnTo>
                    <a:pt x="254196" y="554289"/>
                  </a:lnTo>
                  <a:lnTo>
                    <a:pt x="102384" y="536636"/>
                  </a:lnTo>
                  <a:lnTo>
                    <a:pt x="0" y="522514"/>
                  </a:lnTo>
                  <a:lnTo>
                    <a:pt x="28244" y="374233"/>
                  </a:lnTo>
                  <a:lnTo>
                    <a:pt x="165933" y="374233"/>
                  </a:lnTo>
                  <a:lnTo>
                    <a:pt x="360111" y="363642"/>
                  </a:lnTo>
                  <a:lnTo>
                    <a:pt x="702570" y="321276"/>
                  </a:lnTo>
                  <a:lnTo>
                    <a:pt x="1066211" y="271849"/>
                  </a:lnTo>
                  <a:lnTo>
                    <a:pt x="1292163" y="236544"/>
                  </a:lnTo>
                  <a:lnTo>
                    <a:pt x="1422792" y="218891"/>
                  </a:lnTo>
                  <a:lnTo>
                    <a:pt x="1680519" y="176525"/>
                  </a:lnTo>
                  <a:lnTo>
                    <a:pt x="1984142" y="144751"/>
                  </a:lnTo>
                  <a:lnTo>
                    <a:pt x="2425455" y="98854"/>
                  </a:lnTo>
                  <a:lnTo>
                    <a:pt x="2792627" y="60018"/>
                  </a:lnTo>
                  <a:lnTo>
                    <a:pt x="3166860" y="17652"/>
                  </a:lnTo>
                  <a:lnTo>
                    <a:pt x="3216287" y="3530"/>
                  </a:lnTo>
                  <a:lnTo>
                    <a:pt x="3251592" y="0"/>
                  </a:lnTo>
                  <a:lnTo>
                    <a:pt x="3297489" y="3530"/>
                  </a:lnTo>
                  <a:lnTo>
                    <a:pt x="3357507" y="17652"/>
                  </a:lnTo>
                  <a:lnTo>
                    <a:pt x="3428117" y="56488"/>
                  </a:lnTo>
                  <a:lnTo>
                    <a:pt x="3530502" y="130629"/>
                  </a:lnTo>
                  <a:lnTo>
                    <a:pt x="3604642" y="194178"/>
                  </a:lnTo>
                  <a:lnTo>
                    <a:pt x="3692905" y="289501"/>
                  </a:lnTo>
                  <a:lnTo>
                    <a:pt x="3745862" y="345989"/>
                  </a:lnTo>
                  <a:lnTo>
                    <a:pt x="3767045" y="384825"/>
                  </a:lnTo>
                  <a:lnTo>
                    <a:pt x="3777637" y="420130"/>
                  </a:lnTo>
                  <a:lnTo>
                    <a:pt x="3777637" y="451904"/>
                  </a:lnTo>
                  <a:lnTo>
                    <a:pt x="3767045" y="469557"/>
                  </a:lnTo>
                  <a:lnTo>
                    <a:pt x="3756454" y="473087"/>
                  </a:lnTo>
                  <a:lnTo>
                    <a:pt x="3714088" y="480148"/>
                  </a:lnTo>
                  <a:lnTo>
                    <a:pt x="3654069" y="483679"/>
                  </a:lnTo>
                  <a:lnTo>
                    <a:pt x="3562276" y="494270"/>
                  </a:lnTo>
                  <a:lnTo>
                    <a:pt x="3258653" y="243605"/>
                  </a:lnTo>
                  <a:lnTo>
                    <a:pt x="3241001" y="229483"/>
                  </a:lnTo>
                  <a:lnTo>
                    <a:pt x="3212757" y="222422"/>
                  </a:lnTo>
                  <a:lnTo>
                    <a:pt x="3177452" y="218891"/>
                  </a:lnTo>
                  <a:lnTo>
                    <a:pt x="3000926" y="229483"/>
                  </a:lnTo>
                  <a:lnTo>
                    <a:pt x="2690242" y="254196"/>
                  </a:lnTo>
                  <a:lnTo>
                    <a:pt x="2132423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13DA2F2D-8FA9-4D7B-94B1-D10F53868546}"/>
                </a:ext>
              </a:extLst>
            </p:cNvPr>
            <p:cNvSpPr/>
            <p:nvPr/>
          </p:nvSpPr>
          <p:spPr>
            <a:xfrm>
              <a:off x="6148388" y="1928813"/>
              <a:ext cx="739775" cy="603250"/>
            </a:xfrm>
            <a:custGeom>
              <a:avLst/>
              <a:gdLst>
                <a:gd name="connsiteX0" fmla="*/ 142875 w 740568"/>
                <a:gd name="connsiteY0" fmla="*/ 421481 h 602456"/>
                <a:gd name="connsiteX1" fmla="*/ 247650 w 740568"/>
                <a:gd name="connsiteY1" fmla="*/ 307181 h 602456"/>
                <a:gd name="connsiteX2" fmla="*/ 319087 w 740568"/>
                <a:gd name="connsiteY2" fmla="*/ 228600 h 602456"/>
                <a:gd name="connsiteX3" fmla="*/ 350043 w 740568"/>
                <a:gd name="connsiteY3" fmla="*/ 190500 h 602456"/>
                <a:gd name="connsiteX4" fmla="*/ 373856 w 740568"/>
                <a:gd name="connsiteY4" fmla="*/ 154781 h 602456"/>
                <a:gd name="connsiteX5" fmla="*/ 381000 w 740568"/>
                <a:gd name="connsiteY5" fmla="*/ 128587 h 602456"/>
                <a:gd name="connsiteX6" fmla="*/ 383381 w 740568"/>
                <a:gd name="connsiteY6" fmla="*/ 97631 h 602456"/>
                <a:gd name="connsiteX7" fmla="*/ 340518 w 740568"/>
                <a:gd name="connsiteY7" fmla="*/ 0 h 602456"/>
                <a:gd name="connsiteX8" fmla="*/ 740568 w 740568"/>
                <a:gd name="connsiteY8" fmla="*/ 302418 h 602456"/>
                <a:gd name="connsiteX9" fmla="*/ 683418 w 740568"/>
                <a:gd name="connsiteY9" fmla="*/ 323850 h 602456"/>
                <a:gd name="connsiteX10" fmla="*/ 602456 w 740568"/>
                <a:gd name="connsiteY10" fmla="*/ 342900 h 602456"/>
                <a:gd name="connsiteX11" fmla="*/ 557212 w 740568"/>
                <a:gd name="connsiteY11" fmla="*/ 361950 h 602456"/>
                <a:gd name="connsiteX12" fmla="*/ 395287 w 740568"/>
                <a:gd name="connsiteY12" fmla="*/ 438150 h 602456"/>
                <a:gd name="connsiteX13" fmla="*/ 233362 w 740568"/>
                <a:gd name="connsiteY13" fmla="*/ 514350 h 602456"/>
                <a:gd name="connsiteX14" fmla="*/ 109537 w 740568"/>
                <a:gd name="connsiteY14" fmla="*/ 581025 h 602456"/>
                <a:gd name="connsiteX15" fmla="*/ 78581 w 740568"/>
                <a:gd name="connsiteY15" fmla="*/ 595312 h 602456"/>
                <a:gd name="connsiteX16" fmla="*/ 42862 w 740568"/>
                <a:gd name="connsiteY16" fmla="*/ 602456 h 602456"/>
                <a:gd name="connsiteX17" fmla="*/ 19050 w 740568"/>
                <a:gd name="connsiteY17" fmla="*/ 600075 h 602456"/>
                <a:gd name="connsiteX18" fmla="*/ 2381 w 740568"/>
                <a:gd name="connsiteY18" fmla="*/ 590550 h 602456"/>
                <a:gd name="connsiteX19" fmla="*/ 0 w 740568"/>
                <a:gd name="connsiteY19" fmla="*/ 576262 h 602456"/>
                <a:gd name="connsiteX20" fmla="*/ 9525 w 740568"/>
                <a:gd name="connsiteY20" fmla="*/ 554831 h 602456"/>
                <a:gd name="connsiteX21" fmla="*/ 61912 w 740568"/>
                <a:gd name="connsiteY21" fmla="*/ 504825 h 602456"/>
                <a:gd name="connsiteX22" fmla="*/ 142875 w 740568"/>
                <a:gd name="connsiteY22" fmla="*/ 4214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602456">
                  <a:moveTo>
                    <a:pt x="142875" y="421481"/>
                  </a:moveTo>
                  <a:lnTo>
                    <a:pt x="247650" y="307181"/>
                  </a:lnTo>
                  <a:lnTo>
                    <a:pt x="319087" y="228600"/>
                  </a:lnTo>
                  <a:lnTo>
                    <a:pt x="350043" y="190500"/>
                  </a:lnTo>
                  <a:lnTo>
                    <a:pt x="373856" y="154781"/>
                  </a:lnTo>
                  <a:lnTo>
                    <a:pt x="381000" y="128587"/>
                  </a:lnTo>
                  <a:lnTo>
                    <a:pt x="383381" y="97631"/>
                  </a:lnTo>
                  <a:lnTo>
                    <a:pt x="340518" y="0"/>
                  </a:lnTo>
                  <a:lnTo>
                    <a:pt x="740568" y="302418"/>
                  </a:lnTo>
                  <a:lnTo>
                    <a:pt x="683418" y="323850"/>
                  </a:lnTo>
                  <a:lnTo>
                    <a:pt x="602456" y="342900"/>
                  </a:lnTo>
                  <a:lnTo>
                    <a:pt x="557212" y="361950"/>
                  </a:lnTo>
                  <a:lnTo>
                    <a:pt x="395287" y="438150"/>
                  </a:lnTo>
                  <a:lnTo>
                    <a:pt x="233362" y="514350"/>
                  </a:lnTo>
                  <a:lnTo>
                    <a:pt x="109537" y="581025"/>
                  </a:lnTo>
                  <a:lnTo>
                    <a:pt x="78581" y="595312"/>
                  </a:lnTo>
                  <a:lnTo>
                    <a:pt x="42862" y="602456"/>
                  </a:lnTo>
                  <a:lnTo>
                    <a:pt x="19050" y="600075"/>
                  </a:lnTo>
                  <a:lnTo>
                    <a:pt x="2381" y="590550"/>
                  </a:lnTo>
                  <a:lnTo>
                    <a:pt x="0" y="576262"/>
                  </a:lnTo>
                  <a:lnTo>
                    <a:pt x="9525" y="554831"/>
                  </a:lnTo>
                  <a:lnTo>
                    <a:pt x="61912" y="504825"/>
                  </a:lnTo>
                  <a:lnTo>
                    <a:pt x="142875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">
              <a:extLst>
                <a:ext uri="{FF2B5EF4-FFF2-40B4-BE49-F238E27FC236}">
                  <a16:creationId xmlns:a16="http://schemas.microsoft.com/office/drawing/2014/main" id="{32CFB4F4-D031-4619-AC8A-3A63E8D789DF}"/>
                </a:ext>
              </a:extLst>
            </p:cNvPr>
            <p:cNvSpPr/>
            <p:nvPr/>
          </p:nvSpPr>
          <p:spPr>
            <a:xfrm>
              <a:off x="3714750" y="2430463"/>
              <a:ext cx="2143125" cy="473075"/>
            </a:xfrm>
            <a:custGeom>
              <a:avLst/>
              <a:gdLst>
                <a:gd name="connsiteX0" fmla="*/ 1419225 w 2143125"/>
                <a:gd name="connsiteY0" fmla="*/ 314325 h 471488"/>
                <a:gd name="connsiteX1" fmla="*/ 1231106 w 2143125"/>
                <a:gd name="connsiteY1" fmla="*/ 330994 h 471488"/>
                <a:gd name="connsiteX2" fmla="*/ 1033463 w 2143125"/>
                <a:gd name="connsiteY2" fmla="*/ 373857 h 471488"/>
                <a:gd name="connsiteX3" fmla="*/ 819150 w 2143125"/>
                <a:gd name="connsiteY3" fmla="*/ 395288 h 471488"/>
                <a:gd name="connsiteX4" fmla="*/ 611981 w 2143125"/>
                <a:gd name="connsiteY4" fmla="*/ 419100 h 471488"/>
                <a:gd name="connsiteX5" fmla="*/ 481013 w 2143125"/>
                <a:gd name="connsiteY5" fmla="*/ 438150 h 471488"/>
                <a:gd name="connsiteX6" fmla="*/ 330994 w 2143125"/>
                <a:gd name="connsiteY6" fmla="*/ 464344 h 471488"/>
                <a:gd name="connsiteX7" fmla="*/ 297656 w 2143125"/>
                <a:gd name="connsiteY7" fmla="*/ 471488 h 471488"/>
                <a:gd name="connsiteX8" fmla="*/ 273844 w 2143125"/>
                <a:gd name="connsiteY8" fmla="*/ 471488 h 471488"/>
                <a:gd name="connsiteX9" fmla="*/ 240506 w 2143125"/>
                <a:gd name="connsiteY9" fmla="*/ 461963 h 471488"/>
                <a:gd name="connsiteX10" fmla="*/ 204788 w 2143125"/>
                <a:gd name="connsiteY10" fmla="*/ 442913 h 471488"/>
                <a:gd name="connsiteX11" fmla="*/ 159544 w 2143125"/>
                <a:gd name="connsiteY11" fmla="*/ 409575 h 471488"/>
                <a:gd name="connsiteX12" fmla="*/ 116681 w 2143125"/>
                <a:gd name="connsiteY12" fmla="*/ 371475 h 471488"/>
                <a:gd name="connsiteX13" fmla="*/ 66675 w 2143125"/>
                <a:gd name="connsiteY13" fmla="*/ 323850 h 471488"/>
                <a:gd name="connsiteX14" fmla="*/ 42863 w 2143125"/>
                <a:gd name="connsiteY14" fmla="*/ 292894 h 471488"/>
                <a:gd name="connsiteX15" fmla="*/ 19050 w 2143125"/>
                <a:gd name="connsiteY15" fmla="*/ 259557 h 471488"/>
                <a:gd name="connsiteX16" fmla="*/ 7144 w 2143125"/>
                <a:gd name="connsiteY16" fmla="*/ 230982 h 471488"/>
                <a:gd name="connsiteX17" fmla="*/ 0 w 2143125"/>
                <a:gd name="connsiteY17" fmla="*/ 202407 h 471488"/>
                <a:gd name="connsiteX18" fmla="*/ 4763 w 2143125"/>
                <a:gd name="connsiteY18" fmla="*/ 178594 h 471488"/>
                <a:gd name="connsiteX19" fmla="*/ 21431 w 2143125"/>
                <a:gd name="connsiteY19" fmla="*/ 171450 h 471488"/>
                <a:gd name="connsiteX20" fmla="*/ 38100 w 2143125"/>
                <a:gd name="connsiteY20" fmla="*/ 176213 h 471488"/>
                <a:gd name="connsiteX21" fmla="*/ 85725 w 2143125"/>
                <a:gd name="connsiteY21" fmla="*/ 202407 h 471488"/>
                <a:gd name="connsiteX22" fmla="*/ 123825 w 2143125"/>
                <a:gd name="connsiteY22" fmla="*/ 219075 h 471488"/>
                <a:gd name="connsiteX23" fmla="*/ 169069 w 2143125"/>
                <a:gd name="connsiteY23" fmla="*/ 235744 h 471488"/>
                <a:gd name="connsiteX24" fmla="*/ 242888 w 2143125"/>
                <a:gd name="connsiteY24" fmla="*/ 254794 h 471488"/>
                <a:gd name="connsiteX25" fmla="*/ 285750 w 2143125"/>
                <a:gd name="connsiteY25" fmla="*/ 259557 h 471488"/>
                <a:gd name="connsiteX26" fmla="*/ 326231 w 2143125"/>
                <a:gd name="connsiteY26" fmla="*/ 264319 h 471488"/>
                <a:gd name="connsiteX27" fmla="*/ 416719 w 2143125"/>
                <a:gd name="connsiteY27" fmla="*/ 257175 h 471488"/>
                <a:gd name="connsiteX28" fmla="*/ 702469 w 2143125"/>
                <a:gd name="connsiteY28" fmla="*/ 233363 h 471488"/>
                <a:gd name="connsiteX29" fmla="*/ 1033463 w 2143125"/>
                <a:gd name="connsiteY29" fmla="*/ 192882 h 471488"/>
                <a:gd name="connsiteX30" fmla="*/ 1247775 w 2143125"/>
                <a:gd name="connsiteY30" fmla="*/ 130969 h 471488"/>
                <a:gd name="connsiteX31" fmla="*/ 1378744 w 2143125"/>
                <a:gd name="connsiteY31" fmla="*/ 116682 h 471488"/>
                <a:gd name="connsiteX32" fmla="*/ 1490663 w 2143125"/>
                <a:gd name="connsiteY32" fmla="*/ 100013 h 471488"/>
                <a:gd name="connsiteX33" fmla="*/ 1581150 w 2143125"/>
                <a:gd name="connsiteY33" fmla="*/ 78582 h 471488"/>
                <a:gd name="connsiteX34" fmla="*/ 1654969 w 2143125"/>
                <a:gd name="connsiteY34" fmla="*/ 54769 h 471488"/>
                <a:gd name="connsiteX35" fmla="*/ 1719263 w 2143125"/>
                <a:gd name="connsiteY35" fmla="*/ 19050 h 471488"/>
                <a:gd name="connsiteX36" fmla="*/ 1750219 w 2143125"/>
                <a:gd name="connsiteY36" fmla="*/ 7144 h 471488"/>
                <a:gd name="connsiteX37" fmla="*/ 1778794 w 2143125"/>
                <a:gd name="connsiteY37" fmla="*/ 0 h 471488"/>
                <a:gd name="connsiteX38" fmla="*/ 1838325 w 2143125"/>
                <a:gd name="connsiteY38" fmla="*/ 7144 h 471488"/>
                <a:gd name="connsiteX39" fmla="*/ 1909763 w 2143125"/>
                <a:gd name="connsiteY39" fmla="*/ 26194 h 471488"/>
                <a:gd name="connsiteX40" fmla="*/ 1993106 w 2143125"/>
                <a:gd name="connsiteY40" fmla="*/ 50007 h 471488"/>
                <a:gd name="connsiteX41" fmla="*/ 2081213 w 2143125"/>
                <a:gd name="connsiteY41" fmla="*/ 83344 h 471488"/>
                <a:gd name="connsiteX42" fmla="*/ 2105025 w 2143125"/>
                <a:gd name="connsiteY42" fmla="*/ 95250 h 471488"/>
                <a:gd name="connsiteX43" fmla="*/ 2128838 w 2143125"/>
                <a:gd name="connsiteY43" fmla="*/ 111919 h 471488"/>
                <a:gd name="connsiteX44" fmla="*/ 2138363 w 2143125"/>
                <a:gd name="connsiteY44" fmla="*/ 123825 h 471488"/>
                <a:gd name="connsiteX45" fmla="*/ 2143125 w 2143125"/>
                <a:gd name="connsiteY45" fmla="*/ 150019 h 471488"/>
                <a:gd name="connsiteX46" fmla="*/ 2128838 w 2143125"/>
                <a:gd name="connsiteY46" fmla="*/ 173832 h 471488"/>
                <a:gd name="connsiteX47" fmla="*/ 2102644 w 2143125"/>
                <a:gd name="connsiteY47" fmla="*/ 195263 h 471488"/>
                <a:gd name="connsiteX48" fmla="*/ 2062163 w 2143125"/>
                <a:gd name="connsiteY48" fmla="*/ 216694 h 471488"/>
                <a:gd name="connsiteX49" fmla="*/ 1995488 w 2143125"/>
                <a:gd name="connsiteY49" fmla="*/ 233363 h 471488"/>
                <a:gd name="connsiteX50" fmla="*/ 1821656 w 2143125"/>
                <a:gd name="connsiteY50" fmla="*/ 266700 h 471488"/>
                <a:gd name="connsiteX51" fmla="*/ 1624013 w 2143125"/>
                <a:gd name="connsiteY51" fmla="*/ 295275 h 471488"/>
                <a:gd name="connsiteX52" fmla="*/ 1419225 w 2143125"/>
                <a:gd name="connsiteY52" fmla="*/ 3143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3125" h="471488">
                  <a:moveTo>
                    <a:pt x="1419225" y="314325"/>
                  </a:moveTo>
                  <a:lnTo>
                    <a:pt x="1231106" y="330994"/>
                  </a:lnTo>
                  <a:lnTo>
                    <a:pt x="1033463" y="373857"/>
                  </a:lnTo>
                  <a:lnTo>
                    <a:pt x="819150" y="395288"/>
                  </a:lnTo>
                  <a:lnTo>
                    <a:pt x="611981" y="419100"/>
                  </a:lnTo>
                  <a:lnTo>
                    <a:pt x="481013" y="438150"/>
                  </a:lnTo>
                  <a:lnTo>
                    <a:pt x="330994" y="464344"/>
                  </a:lnTo>
                  <a:lnTo>
                    <a:pt x="297656" y="471488"/>
                  </a:lnTo>
                  <a:lnTo>
                    <a:pt x="273844" y="471488"/>
                  </a:lnTo>
                  <a:lnTo>
                    <a:pt x="240506" y="461963"/>
                  </a:lnTo>
                  <a:lnTo>
                    <a:pt x="204788" y="442913"/>
                  </a:lnTo>
                  <a:lnTo>
                    <a:pt x="159544" y="409575"/>
                  </a:lnTo>
                  <a:lnTo>
                    <a:pt x="116681" y="371475"/>
                  </a:lnTo>
                  <a:lnTo>
                    <a:pt x="66675" y="323850"/>
                  </a:lnTo>
                  <a:lnTo>
                    <a:pt x="42863" y="292894"/>
                  </a:lnTo>
                  <a:lnTo>
                    <a:pt x="19050" y="259557"/>
                  </a:lnTo>
                  <a:lnTo>
                    <a:pt x="7144" y="230982"/>
                  </a:lnTo>
                  <a:lnTo>
                    <a:pt x="0" y="202407"/>
                  </a:lnTo>
                  <a:lnTo>
                    <a:pt x="4763" y="178594"/>
                  </a:lnTo>
                  <a:lnTo>
                    <a:pt x="21431" y="171450"/>
                  </a:lnTo>
                  <a:lnTo>
                    <a:pt x="38100" y="176213"/>
                  </a:lnTo>
                  <a:lnTo>
                    <a:pt x="85725" y="202407"/>
                  </a:lnTo>
                  <a:lnTo>
                    <a:pt x="123825" y="219075"/>
                  </a:lnTo>
                  <a:lnTo>
                    <a:pt x="169069" y="235744"/>
                  </a:lnTo>
                  <a:lnTo>
                    <a:pt x="242888" y="254794"/>
                  </a:lnTo>
                  <a:lnTo>
                    <a:pt x="285750" y="259557"/>
                  </a:lnTo>
                  <a:lnTo>
                    <a:pt x="326231" y="264319"/>
                  </a:lnTo>
                  <a:lnTo>
                    <a:pt x="416719" y="257175"/>
                  </a:lnTo>
                  <a:lnTo>
                    <a:pt x="702469" y="233363"/>
                  </a:lnTo>
                  <a:lnTo>
                    <a:pt x="1033463" y="192882"/>
                  </a:lnTo>
                  <a:lnTo>
                    <a:pt x="1247775" y="130969"/>
                  </a:lnTo>
                  <a:lnTo>
                    <a:pt x="1378744" y="116682"/>
                  </a:lnTo>
                  <a:lnTo>
                    <a:pt x="1490663" y="100013"/>
                  </a:lnTo>
                  <a:lnTo>
                    <a:pt x="1581150" y="78582"/>
                  </a:lnTo>
                  <a:lnTo>
                    <a:pt x="1654969" y="54769"/>
                  </a:lnTo>
                  <a:lnTo>
                    <a:pt x="1719263" y="19050"/>
                  </a:lnTo>
                  <a:lnTo>
                    <a:pt x="1750219" y="7144"/>
                  </a:lnTo>
                  <a:lnTo>
                    <a:pt x="1778794" y="0"/>
                  </a:lnTo>
                  <a:lnTo>
                    <a:pt x="1838325" y="7144"/>
                  </a:lnTo>
                  <a:lnTo>
                    <a:pt x="1909763" y="26194"/>
                  </a:lnTo>
                  <a:lnTo>
                    <a:pt x="1993106" y="50007"/>
                  </a:lnTo>
                  <a:lnTo>
                    <a:pt x="2081213" y="83344"/>
                  </a:lnTo>
                  <a:lnTo>
                    <a:pt x="2105025" y="95250"/>
                  </a:lnTo>
                  <a:lnTo>
                    <a:pt x="2128838" y="111919"/>
                  </a:lnTo>
                  <a:lnTo>
                    <a:pt x="2138363" y="123825"/>
                  </a:lnTo>
                  <a:lnTo>
                    <a:pt x="2143125" y="150019"/>
                  </a:lnTo>
                  <a:lnTo>
                    <a:pt x="2128838" y="173832"/>
                  </a:lnTo>
                  <a:lnTo>
                    <a:pt x="2102644" y="195263"/>
                  </a:lnTo>
                  <a:lnTo>
                    <a:pt x="2062163" y="216694"/>
                  </a:lnTo>
                  <a:lnTo>
                    <a:pt x="1995488" y="233363"/>
                  </a:lnTo>
                  <a:lnTo>
                    <a:pt x="1821656" y="266700"/>
                  </a:lnTo>
                  <a:lnTo>
                    <a:pt x="1624013" y="295275"/>
                  </a:lnTo>
                  <a:lnTo>
                    <a:pt x="14192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2">
              <a:extLst>
                <a:ext uri="{FF2B5EF4-FFF2-40B4-BE49-F238E27FC236}">
                  <a16:creationId xmlns:a16="http://schemas.microsoft.com/office/drawing/2014/main" id="{AA123B93-60F2-4F47-B091-BCF54501A7E1}"/>
                </a:ext>
              </a:extLst>
            </p:cNvPr>
            <p:cNvSpPr/>
            <p:nvPr/>
          </p:nvSpPr>
          <p:spPr>
            <a:xfrm>
              <a:off x="4610100" y="2189163"/>
              <a:ext cx="427038" cy="1371600"/>
            </a:xfrm>
            <a:custGeom>
              <a:avLst/>
              <a:gdLst>
                <a:gd name="connsiteX0" fmla="*/ 338138 w 426244"/>
                <a:gd name="connsiteY0" fmla="*/ 1181100 h 1371600"/>
                <a:gd name="connsiteX1" fmla="*/ 333375 w 426244"/>
                <a:gd name="connsiteY1" fmla="*/ 1352550 h 1371600"/>
                <a:gd name="connsiteX2" fmla="*/ 145256 w 426244"/>
                <a:gd name="connsiteY2" fmla="*/ 1371600 h 1371600"/>
                <a:gd name="connsiteX3" fmla="*/ 135731 w 426244"/>
                <a:gd name="connsiteY3" fmla="*/ 1243012 h 1371600"/>
                <a:gd name="connsiteX4" fmla="*/ 130969 w 426244"/>
                <a:gd name="connsiteY4" fmla="*/ 1140619 h 1371600"/>
                <a:gd name="connsiteX5" fmla="*/ 109538 w 426244"/>
                <a:gd name="connsiteY5" fmla="*/ 1019175 h 1371600"/>
                <a:gd name="connsiteX6" fmla="*/ 111919 w 426244"/>
                <a:gd name="connsiteY6" fmla="*/ 873919 h 1371600"/>
                <a:gd name="connsiteX7" fmla="*/ 111919 w 426244"/>
                <a:gd name="connsiteY7" fmla="*/ 592931 h 1371600"/>
                <a:gd name="connsiteX8" fmla="*/ 111919 w 426244"/>
                <a:gd name="connsiteY8" fmla="*/ 440531 h 1371600"/>
                <a:gd name="connsiteX9" fmla="*/ 123825 w 426244"/>
                <a:gd name="connsiteY9" fmla="*/ 373856 h 1371600"/>
                <a:gd name="connsiteX10" fmla="*/ 126206 w 426244"/>
                <a:gd name="connsiteY10" fmla="*/ 321469 h 1371600"/>
                <a:gd name="connsiteX11" fmla="*/ 119063 w 426244"/>
                <a:gd name="connsiteY11" fmla="*/ 247650 h 1371600"/>
                <a:gd name="connsiteX12" fmla="*/ 109538 w 426244"/>
                <a:gd name="connsiteY12" fmla="*/ 197644 h 1371600"/>
                <a:gd name="connsiteX13" fmla="*/ 95250 w 426244"/>
                <a:gd name="connsiteY13" fmla="*/ 161925 h 1371600"/>
                <a:gd name="connsiteX14" fmla="*/ 80963 w 426244"/>
                <a:gd name="connsiteY14" fmla="*/ 140494 h 1371600"/>
                <a:gd name="connsiteX15" fmla="*/ 57150 w 426244"/>
                <a:gd name="connsiteY15" fmla="*/ 111919 h 1371600"/>
                <a:gd name="connsiteX16" fmla="*/ 33338 w 426244"/>
                <a:gd name="connsiteY16" fmla="*/ 92869 h 1371600"/>
                <a:gd name="connsiteX17" fmla="*/ 16669 w 426244"/>
                <a:gd name="connsiteY17" fmla="*/ 76200 h 1371600"/>
                <a:gd name="connsiteX18" fmla="*/ 4763 w 426244"/>
                <a:gd name="connsiteY18" fmla="*/ 54769 h 1371600"/>
                <a:gd name="connsiteX19" fmla="*/ 0 w 426244"/>
                <a:gd name="connsiteY19" fmla="*/ 26194 h 1371600"/>
                <a:gd name="connsiteX20" fmla="*/ 4763 w 426244"/>
                <a:gd name="connsiteY20" fmla="*/ 7144 h 1371600"/>
                <a:gd name="connsiteX21" fmla="*/ 26194 w 426244"/>
                <a:gd name="connsiteY21" fmla="*/ 0 h 1371600"/>
                <a:gd name="connsiteX22" fmla="*/ 69056 w 426244"/>
                <a:gd name="connsiteY22" fmla="*/ 9525 h 1371600"/>
                <a:gd name="connsiteX23" fmla="*/ 166688 w 426244"/>
                <a:gd name="connsiteY23" fmla="*/ 35719 h 1371600"/>
                <a:gd name="connsiteX24" fmla="*/ 247650 w 426244"/>
                <a:gd name="connsiteY24" fmla="*/ 64294 h 1371600"/>
                <a:gd name="connsiteX25" fmla="*/ 326231 w 426244"/>
                <a:gd name="connsiteY25" fmla="*/ 97631 h 1371600"/>
                <a:gd name="connsiteX26" fmla="*/ 364331 w 426244"/>
                <a:gd name="connsiteY26" fmla="*/ 121444 h 1371600"/>
                <a:gd name="connsiteX27" fmla="*/ 392906 w 426244"/>
                <a:gd name="connsiteY27" fmla="*/ 145256 h 1371600"/>
                <a:gd name="connsiteX28" fmla="*/ 411956 w 426244"/>
                <a:gd name="connsiteY28" fmla="*/ 171450 h 1371600"/>
                <a:gd name="connsiteX29" fmla="*/ 421481 w 426244"/>
                <a:gd name="connsiteY29" fmla="*/ 195262 h 1371600"/>
                <a:gd name="connsiteX30" fmla="*/ 426244 w 426244"/>
                <a:gd name="connsiteY30" fmla="*/ 228600 h 1371600"/>
                <a:gd name="connsiteX31" fmla="*/ 414338 w 426244"/>
                <a:gd name="connsiteY31" fmla="*/ 247650 h 1371600"/>
                <a:gd name="connsiteX32" fmla="*/ 388144 w 426244"/>
                <a:gd name="connsiteY32" fmla="*/ 283369 h 1371600"/>
                <a:gd name="connsiteX33" fmla="*/ 376238 w 426244"/>
                <a:gd name="connsiteY33" fmla="*/ 319087 h 1371600"/>
                <a:gd name="connsiteX34" fmla="*/ 381000 w 426244"/>
                <a:gd name="connsiteY34" fmla="*/ 371475 h 1371600"/>
                <a:gd name="connsiteX35" fmla="*/ 357188 w 426244"/>
                <a:gd name="connsiteY35" fmla="*/ 561975 h 1371600"/>
                <a:gd name="connsiteX36" fmla="*/ 359569 w 426244"/>
                <a:gd name="connsiteY36" fmla="*/ 833437 h 1371600"/>
                <a:gd name="connsiteX37" fmla="*/ 361950 w 426244"/>
                <a:gd name="connsiteY37" fmla="*/ 992981 h 1371600"/>
                <a:gd name="connsiteX38" fmla="*/ 338138 w 426244"/>
                <a:gd name="connsiteY38" fmla="*/ 11811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6244" h="1371600">
                  <a:moveTo>
                    <a:pt x="338138" y="1181100"/>
                  </a:moveTo>
                  <a:lnTo>
                    <a:pt x="333375" y="1352550"/>
                  </a:lnTo>
                  <a:lnTo>
                    <a:pt x="145256" y="1371600"/>
                  </a:lnTo>
                  <a:lnTo>
                    <a:pt x="135731" y="1243012"/>
                  </a:lnTo>
                  <a:lnTo>
                    <a:pt x="130969" y="1140619"/>
                  </a:lnTo>
                  <a:lnTo>
                    <a:pt x="109538" y="1019175"/>
                  </a:lnTo>
                  <a:cubicBezTo>
                    <a:pt x="110332" y="970756"/>
                    <a:pt x="111125" y="922338"/>
                    <a:pt x="111919" y="873919"/>
                  </a:cubicBezTo>
                  <a:lnTo>
                    <a:pt x="111919" y="592931"/>
                  </a:lnTo>
                  <a:lnTo>
                    <a:pt x="111919" y="440531"/>
                  </a:lnTo>
                  <a:lnTo>
                    <a:pt x="123825" y="373856"/>
                  </a:lnTo>
                  <a:lnTo>
                    <a:pt x="126206" y="321469"/>
                  </a:lnTo>
                  <a:lnTo>
                    <a:pt x="119063" y="247650"/>
                  </a:lnTo>
                  <a:lnTo>
                    <a:pt x="109538" y="197644"/>
                  </a:lnTo>
                  <a:lnTo>
                    <a:pt x="95250" y="161925"/>
                  </a:lnTo>
                  <a:lnTo>
                    <a:pt x="80963" y="140494"/>
                  </a:lnTo>
                  <a:lnTo>
                    <a:pt x="57150" y="111919"/>
                  </a:lnTo>
                  <a:lnTo>
                    <a:pt x="33338" y="92869"/>
                  </a:lnTo>
                  <a:lnTo>
                    <a:pt x="16669" y="76200"/>
                  </a:lnTo>
                  <a:lnTo>
                    <a:pt x="4763" y="54769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66688" y="35719"/>
                  </a:lnTo>
                  <a:lnTo>
                    <a:pt x="247650" y="64294"/>
                  </a:lnTo>
                  <a:lnTo>
                    <a:pt x="326231" y="97631"/>
                  </a:lnTo>
                  <a:lnTo>
                    <a:pt x="364331" y="121444"/>
                  </a:lnTo>
                  <a:lnTo>
                    <a:pt x="392906" y="145256"/>
                  </a:lnTo>
                  <a:lnTo>
                    <a:pt x="411956" y="171450"/>
                  </a:lnTo>
                  <a:lnTo>
                    <a:pt x="421481" y="195262"/>
                  </a:lnTo>
                  <a:lnTo>
                    <a:pt x="426244" y="228600"/>
                  </a:lnTo>
                  <a:lnTo>
                    <a:pt x="414338" y="247650"/>
                  </a:lnTo>
                  <a:lnTo>
                    <a:pt x="388144" y="283369"/>
                  </a:lnTo>
                  <a:lnTo>
                    <a:pt x="376238" y="319087"/>
                  </a:lnTo>
                  <a:lnTo>
                    <a:pt x="381000" y="371475"/>
                  </a:lnTo>
                  <a:lnTo>
                    <a:pt x="357188" y="561975"/>
                  </a:lnTo>
                  <a:cubicBezTo>
                    <a:pt x="357982" y="652462"/>
                    <a:pt x="358775" y="742950"/>
                    <a:pt x="359569" y="833437"/>
                  </a:cubicBezTo>
                  <a:cubicBezTo>
                    <a:pt x="360363" y="886618"/>
                    <a:pt x="361156" y="939800"/>
                    <a:pt x="361950" y="992981"/>
                  </a:cubicBezTo>
                  <a:lnTo>
                    <a:pt x="338138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1">
              <a:extLst>
                <a:ext uri="{FF2B5EF4-FFF2-40B4-BE49-F238E27FC236}">
                  <a16:creationId xmlns:a16="http://schemas.microsoft.com/office/drawing/2014/main" id="{6CE4562D-D50D-4018-900E-9B6A4F99905A}"/>
                </a:ext>
              </a:extLst>
            </p:cNvPr>
            <p:cNvSpPr/>
            <p:nvPr/>
          </p:nvSpPr>
          <p:spPr>
            <a:xfrm>
              <a:off x="3790950" y="2894013"/>
              <a:ext cx="2046288" cy="425450"/>
            </a:xfrm>
            <a:custGeom>
              <a:avLst/>
              <a:gdLst>
                <a:gd name="connsiteX0" fmla="*/ 1476375 w 2045494"/>
                <a:gd name="connsiteY0" fmla="*/ 266700 h 426244"/>
                <a:gd name="connsiteX1" fmla="*/ 1273969 w 2045494"/>
                <a:gd name="connsiteY1" fmla="*/ 285750 h 426244"/>
                <a:gd name="connsiteX2" fmla="*/ 1145381 w 2045494"/>
                <a:gd name="connsiteY2" fmla="*/ 292894 h 426244"/>
                <a:gd name="connsiteX3" fmla="*/ 952500 w 2045494"/>
                <a:gd name="connsiteY3" fmla="*/ 333375 h 426244"/>
                <a:gd name="connsiteX4" fmla="*/ 731044 w 2045494"/>
                <a:gd name="connsiteY4" fmla="*/ 364331 h 426244"/>
                <a:gd name="connsiteX5" fmla="*/ 495300 w 2045494"/>
                <a:gd name="connsiteY5" fmla="*/ 402431 h 426244"/>
                <a:gd name="connsiteX6" fmla="*/ 364331 w 2045494"/>
                <a:gd name="connsiteY6" fmla="*/ 426244 h 426244"/>
                <a:gd name="connsiteX7" fmla="*/ 323850 w 2045494"/>
                <a:gd name="connsiteY7" fmla="*/ 419100 h 426244"/>
                <a:gd name="connsiteX8" fmla="*/ 271463 w 2045494"/>
                <a:gd name="connsiteY8" fmla="*/ 402431 h 426244"/>
                <a:gd name="connsiteX9" fmla="*/ 230981 w 2045494"/>
                <a:gd name="connsiteY9" fmla="*/ 385762 h 426244"/>
                <a:gd name="connsiteX10" fmla="*/ 159544 w 2045494"/>
                <a:gd name="connsiteY10" fmla="*/ 347662 h 426244"/>
                <a:gd name="connsiteX11" fmla="*/ 102394 w 2045494"/>
                <a:gd name="connsiteY11" fmla="*/ 304800 h 426244"/>
                <a:gd name="connsiteX12" fmla="*/ 57150 w 2045494"/>
                <a:gd name="connsiteY12" fmla="*/ 266700 h 426244"/>
                <a:gd name="connsiteX13" fmla="*/ 28575 w 2045494"/>
                <a:gd name="connsiteY13" fmla="*/ 240506 h 426244"/>
                <a:gd name="connsiteX14" fmla="*/ 9525 w 2045494"/>
                <a:gd name="connsiteY14" fmla="*/ 214312 h 426244"/>
                <a:gd name="connsiteX15" fmla="*/ 0 w 2045494"/>
                <a:gd name="connsiteY15" fmla="*/ 192881 h 426244"/>
                <a:gd name="connsiteX16" fmla="*/ 2381 w 2045494"/>
                <a:gd name="connsiteY16" fmla="*/ 176212 h 426244"/>
                <a:gd name="connsiteX17" fmla="*/ 11906 w 2045494"/>
                <a:gd name="connsiteY17" fmla="*/ 164306 h 426244"/>
                <a:gd name="connsiteX18" fmla="*/ 35719 w 2045494"/>
                <a:gd name="connsiteY18" fmla="*/ 164306 h 426244"/>
                <a:gd name="connsiteX19" fmla="*/ 78581 w 2045494"/>
                <a:gd name="connsiteY19" fmla="*/ 176212 h 426244"/>
                <a:gd name="connsiteX20" fmla="*/ 147638 w 2045494"/>
                <a:gd name="connsiteY20" fmla="*/ 190500 h 426244"/>
                <a:gd name="connsiteX21" fmla="*/ 230981 w 2045494"/>
                <a:gd name="connsiteY21" fmla="*/ 200025 h 426244"/>
                <a:gd name="connsiteX22" fmla="*/ 354806 w 2045494"/>
                <a:gd name="connsiteY22" fmla="*/ 202406 h 426244"/>
                <a:gd name="connsiteX23" fmla="*/ 502444 w 2045494"/>
                <a:gd name="connsiteY23" fmla="*/ 200025 h 426244"/>
                <a:gd name="connsiteX24" fmla="*/ 645319 w 2045494"/>
                <a:gd name="connsiteY24" fmla="*/ 192881 h 426244"/>
                <a:gd name="connsiteX25" fmla="*/ 773906 w 2045494"/>
                <a:gd name="connsiteY25" fmla="*/ 180975 h 426244"/>
                <a:gd name="connsiteX26" fmla="*/ 957263 w 2045494"/>
                <a:gd name="connsiteY26" fmla="*/ 152400 h 426244"/>
                <a:gd name="connsiteX27" fmla="*/ 1150144 w 2045494"/>
                <a:gd name="connsiteY27" fmla="*/ 119062 h 426244"/>
                <a:gd name="connsiteX28" fmla="*/ 1307306 w 2045494"/>
                <a:gd name="connsiteY28" fmla="*/ 97631 h 426244"/>
                <a:gd name="connsiteX29" fmla="*/ 1443038 w 2045494"/>
                <a:gd name="connsiteY29" fmla="*/ 73819 h 426244"/>
                <a:gd name="connsiteX30" fmla="*/ 1569244 w 2045494"/>
                <a:gd name="connsiteY30" fmla="*/ 40481 h 426244"/>
                <a:gd name="connsiteX31" fmla="*/ 1693069 w 2045494"/>
                <a:gd name="connsiteY31" fmla="*/ 0 h 426244"/>
                <a:gd name="connsiteX32" fmla="*/ 1738313 w 2045494"/>
                <a:gd name="connsiteY32" fmla="*/ 0 h 426244"/>
                <a:gd name="connsiteX33" fmla="*/ 1828800 w 2045494"/>
                <a:gd name="connsiteY33" fmla="*/ 16669 h 426244"/>
                <a:gd name="connsiteX34" fmla="*/ 1921669 w 2045494"/>
                <a:gd name="connsiteY34" fmla="*/ 42862 h 426244"/>
                <a:gd name="connsiteX35" fmla="*/ 1981200 w 2045494"/>
                <a:gd name="connsiteY35" fmla="*/ 66675 h 426244"/>
                <a:gd name="connsiteX36" fmla="*/ 2021681 w 2045494"/>
                <a:gd name="connsiteY36" fmla="*/ 92869 h 426244"/>
                <a:gd name="connsiteX37" fmla="*/ 2038350 w 2045494"/>
                <a:gd name="connsiteY37" fmla="*/ 109537 h 426244"/>
                <a:gd name="connsiteX38" fmla="*/ 2045494 w 2045494"/>
                <a:gd name="connsiteY38" fmla="*/ 126206 h 426244"/>
                <a:gd name="connsiteX39" fmla="*/ 2038350 w 2045494"/>
                <a:gd name="connsiteY39" fmla="*/ 150019 h 426244"/>
                <a:gd name="connsiteX40" fmla="*/ 2014538 w 2045494"/>
                <a:gd name="connsiteY40" fmla="*/ 171450 h 426244"/>
                <a:gd name="connsiteX41" fmla="*/ 1983581 w 2045494"/>
                <a:gd name="connsiteY41" fmla="*/ 195262 h 426244"/>
                <a:gd name="connsiteX42" fmla="*/ 1950244 w 2045494"/>
                <a:gd name="connsiteY42" fmla="*/ 207169 h 426244"/>
                <a:gd name="connsiteX43" fmla="*/ 1828800 w 2045494"/>
                <a:gd name="connsiteY43" fmla="*/ 223837 h 426244"/>
                <a:gd name="connsiteX44" fmla="*/ 1695450 w 2045494"/>
                <a:gd name="connsiteY44" fmla="*/ 240506 h 426244"/>
                <a:gd name="connsiteX45" fmla="*/ 1476375 w 2045494"/>
                <a:gd name="connsiteY45" fmla="*/ 2667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45494" h="426244">
                  <a:moveTo>
                    <a:pt x="1476375" y="266700"/>
                  </a:moveTo>
                  <a:lnTo>
                    <a:pt x="1273969" y="285750"/>
                  </a:lnTo>
                  <a:lnTo>
                    <a:pt x="1145381" y="292894"/>
                  </a:lnTo>
                  <a:lnTo>
                    <a:pt x="952500" y="333375"/>
                  </a:lnTo>
                  <a:lnTo>
                    <a:pt x="731044" y="364331"/>
                  </a:lnTo>
                  <a:lnTo>
                    <a:pt x="495300" y="402431"/>
                  </a:lnTo>
                  <a:lnTo>
                    <a:pt x="364331" y="426244"/>
                  </a:lnTo>
                  <a:lnTo>
                    <a:pt x="323850" y="419100"/>
                  </a:lnTo>
                  <a:lnTo>
                    <a:pt x="271463" y="402431"/>
                  </a:lnTo>
                  <a:lnTo>
                    <a:pt x="230981" y="385762"/>
                  </a:lnTo>
                  <a:lnTo>
                    <a:pt x="159544" y="347662"/>
                  </a:lnTo>
                  <a:lnTo>
                    <a:pt x="102394" y="304800"/>
                  </a:lnTo>
                  <a:lnTo>
                    <a:pt x="57150" y="266700"/>
                  </a:lnTo>
                  <a:lnTo>
                    <a:pt x="28575" y="240506"/>
                  </a:lnTo>
                  <a:lnTo>
                    <a:pt x="9525" y="214312"/>
                  </a:lnTo>
                  <a:lnTo>
                    <a:pt x="0" y="192881"/>
                  </a:lnTo>
                  <a:lnTo>
                    <a:pt x="2381" y="176212"/>
                  </a:lnTo>
                  <a:lnTo>
                    <a:pt x="11906" y="164306"/>
                  </a:lnTo>
                  <a:lnTo>
                    <a:pt x="35719" y="164306"/>
                  </a:lnTo>
                  <a:lnTo>
                    <a:pt x="78581" y="176212"/>
                  </a:lnTo>
                  <a:lnTo>
                    <a:pt x="147638" y="190500"/>
                  </a:lnTo>
                  <a:lnTo>
                    <a:pt x="230981" y="200025"/>
                  </a:lnTo>
                  <a:lnTo>
                    <a:pt x="354806" y="202406"/>
                  </a:lnTo>
                  <a:lnTo>
                    <a:pt x="502444" y="200025"/>
                  </a:lnTo>
                  <a:lnTo>
                    <a:pt x="645319" y="192881"/>
                  </a:lnTo>
                  <a:lnTo>
                    <a:pt x="773906" y="180975"/>
                  </a:lnTo>
                  <a:lnTo>
                    <a:pt x="957263" y="152400"/>
                  </a:lnTo>
                  <a:lnTo>
                    <a:pt x="1150144" y="119062"/>
                  </a:lnTo>
                  <a:lnTo>
                    <a:pt x="1307306" y="97631"/>
                  </a:lnTo>
                  <a:lnTo>
                    <a:pt x="1443038" y="73819"/>
                  </a:lnTo>
                  <a:lnTo>
                    <a:pt x="1569244" y="40481"/>
                  </a:lnTo>
                  <a:lnTo>
                    <a:pt x="1693069" y="0"/>
                  </a:lnTo>
                  <a:lnTo>
                    <a:pt x="1738313" y="0"/>
                  </a:lnTo>
                  <a:lnTo>
                    <a:pt x="1828800" y="16669"/>
                  </a:lnTo>
                  <a:lnTo>
                    <a:pt x="1921669" y="42862"/>
                  </a:lnTo>
                  <a:lnTo>
                    <a:pt x="1981200" y="66675"/>
                  </a:lnTo>
                  <a:lnTo>
                    <a:pt x="2021681" y="92869"/>
                  </a:lnTo>
                  <a:lnTo>
                    <a:pt x="2038350" y="109537"/>
                  </a:lnTo>
                  <a:lnTo>
                    <a:pt x="2045494" y="126206"/>
                  </a:lnTo>
                  <a:lnTo>
                    <a:pt x="2038350" y="150019"/>
                  </a:lnTo>
                  <a:lnTo>
                    <a:pt x="2014538" y="171450"/>
                  </a:lnTo>
                  <a:lnTo>
                    <a:pt x="1983581" y="195262"/>
                  </a:lnTo>
                  <a:lnTo>
                    <a:pt x="1950244" y="207169"/>
                  </a:lnTo>
                  <a:lnTo>
                    <a:pt x="1828800" y="223837"/>
                  </a:lnTo>
                  <a:lnTo>
                    <a:pt x="1695450" y="240506"/>
                  </a:lnTo>
                  <a:lnTo>
                    <a:pt x="14763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3">
              <a:extLst>
                <a:ext uri="{FF2B5EF4-FFF2-40B4-BE49-F238E27FC236}">
                  <a16:creationId xmlns:a16="http://schemas.microsoft.com/office/drawing/2014/main" id="{79788226-FC7A-4A50-B796-33C6EF69A94D}"/>
                </a:ext>
              </a:extLst>
            </p:cNvPr>
            <p:cNvSpPr/>
            <p:nvPr/>
          </p:nvSpPr>
          <p:spPr>
            <a:xfrm>
              <a:off x="3343275" y="3294063"/>
              <a:ext cx="3032125" cy="522287"/>
            </a:xfrm>
            <a:custGeom>
              <a:avLst/>
              <a:gdLst>
                <a:gd name="connsiteX0" fmla="*/ 2010526 w 3031654"/>
                <a:gd name="connsiteY0" fmla="*/ 305761 h 522102"/>
                <a:gd name="connsiteX1" fmla="*/ 1667265 w 3031654"/>
                <a:gd name="connsiteY1" fmla="*/ 337491 h 522102"/>
                <a:gd name="connsiteX2" fmla="*/ 1416310 w 3031654"/>
                <a:gd name="connsiteY2" fmla="*/ 363452 h 522102"/>
                <a:gd name="connsiteX3" fmla="*/ 1171124 w 3031654"/>
                <a:gd name="connsiteY3" fmla="*/ 395182 h 522102"/>
                <a:gd name="connsiteX4" fmla="*/ 972091 w 3031654"/>
                <a:gd name="connsiteY4" fmla="*/ 426912 h 522102"/>
                <a:gd name="connsiteX5" fmla="*/ 703828 w 3031654"/>
                <a:gd name="connsiteY5" fmla="*/ 470180 h 522102"/>
                <a:gd name="connsiteX6" fmla="*/ 550947 w 3031654"/>
                <a:gd name="connsiteY6" fmla="*/ 504795 h 522102"/>
                <a:gd name="connsiteX7" fmla="*/ 461527 w 3031654"/>
                <a:gd name="connsiteY7" fmla="*/ 522102 h 522102"/>
                <a:gd name="connsiteX8" fmla="*/ 424028 w 3031654"/>
                <a:gd name="connsiteY8" fmla="*/ 519217 h 522102"/>
                <a:gd name="connsiteX9" fmla="*/ 374990 w 3031654"/>
                <a:gd name="connsiteY9" fmla="*/ 507679 h 522102"/>
                <a:gd name="connsiteX10" fmla="*/ 311530 w 3031654"/>
                <a:gd name="connsiteY10" fmla="*/ 481718 h 522102"/>
                <a:gd name="connsiteX11" fmla="*/ 236532 w 3031654"/>
                <a:gd name="connsiteY11" fmla="*/ 447104 h 522102"/>
                <a:gd name="connsiteX12" fmla="*/ 147112 w 3031654"/>
                <a:gd name="connsiteY12" fmla="*/ 392297 h 522102"/>
                <a:gd name="connsiteX13" fmla="*/ 66344 w 3031654"/>
                <a:gd name="connsiteY13" fmla="*/ 340376 h 522102"/>
                <a:gd name="connsiteX14" fmla="*/ 40383 w 3031654"/>
                <a:gd name="connsiteY14" fmla="*/ 323068 h 522102"/>
                <a:gd name="connsiteX15" fmla="*/ 20192 w 3031654"/>
                <a:gd name="connsiteY15" fmla="*/ 302877 h 522102"/>
                <a:gd name="connsiteX16" fmla="*/ 5769 w 3031654"/>
                <a:gd name="connsiteY16" fmla="*/ 276916 h 522102"/>
                <a:gd name="connsiteX17" fmla="*/ 0 w 3031654"/>
                <a:gd name="connsiteY17" fmla="*/ 250955 h 522102"/>
                <a:gd name="connsiteX18" fmla="*/ 2884 w 3031654"/>
                <a:gd name="connsiteY18" fmla="*/ 236532 h 522102"/>
                <a:gd name="connsiteX19" fmla="*/ 14423 w 3031654"/>
                <a:gd name="connsiteY19" fmla="*/ 227878 h 522102"/>
                <a:gd name="connsiteX20" fmla="*/ 40383 w 3031654"/>
                <a:gd name="connsiteY20" fmla="*/ 224994 h 522102"/>
                <a:gd name="connsiteX21" fmla="*/ 77883 w 3031654"/>
                <a:gd name="connsiteY21" fmla="*/ 236532 h 522102"/>
                <a:gd name="connsiteX22" fmla="*/ 126920 w 3031654"/>
                <a:gd name="connsiteY22" fmla="*/ 250955 h 522102"/>
                <a:gd name="connsiteX23" fmla="*/ 178841 w 3031654"/>
                <a:gd name="connsiteY23" fmla="*/ 259608 h 522102"/>
                <a:gd name="connsiteX24" fmla="*/ 291339 w 3031654"/>
                <a:gd name="connsiteY24" fmla="*/ 268262 h 522102"/>
                <a:gd name="connsiteX25" fmla="*/ 478834 w 3031654"/>
                <a:gd name="connsiteY25" fmla="*/ 271147 h 522102"/>
                <a:gd name="connsiteX26" fmla="*/ 715366 w 3031654"/>
                <a:gd name="connsiteY26" fmla="*/ 256724 h 522102"/>
                <a:gd name="connsiteX27" fmla="*/ 972091 w 3031654"/>
                <a:gd name="connsiteY27" fmla="*/ 233648 h 522102"/>
                <a:gd name="connsiteX28" fmla="*/ 1246122 w 3031654"/>
                <a:gd name="connsiteY28" fmla="*/ 201918 h 522102"/>
                <a:gd name="connsiteX29" fmla="*/ 1419195 w 3031654"/>
                <a:gd name="connsiteY29" fmla="*/ 178841 h 522102"/>
                <a:gd name="connsiteX30" fmla="*/ 1583614 w 3031654"/>
                <a:gd name="connsiteY30" fmla="*/ 161534 h 522102"/>
                <a:gd name="connsiteX31" fmla="*/ 1926874 w 3031654"/>
                <a:gd name="connsiteY31" fmla="*/ 129804 h 522102"/>
                <a:gd name="connsiteX32" fmla="*/ 2157638 w 3031654"/>
                <a:gd name="connsiteY32" fmla="*/ 103843 h 522102"/>
                <a:gd name="connsiteX33" fmla="*/ 2379747 w 3031654"/>
                <a:gd name="connsiteY33" fmla="*/ 74998 h 522102"/>
                <a:gd name="connsiteX34" fmla="*/ 2451861 w 3031654"/>
                <a:gd name="connsiteY34" fmla="*/ 63460 h 522102"/>
                <a:gd name="connsiteX35" fmla="*/ 2515321 w 3031654"/>
                <a:gd name="connsiteY35" fmla="*/ 46152 h 522102"/>
                <a:gd name="connsiteX36" fmla="*/ 2598973 w 3031654"/>
                <a:gd name="connsiteY36" fmla="*/ 23076 h 522102"/>
                <a:gd name="connsiteX37" fmla="*/ 2645125 w 3031654"/>
                <a:gd name="connsiteY37" fmla="*/ 5769 h 522102"/>
                <a:gd name="connsiteX38" fmla="*/ 2662433 w 3031654"/>
                <a:gd name="connsiteY38" fmla="*/ 0 h 522102"/>
                <a:gd name="connsiteX39" fmla="*/ 2711470 w 3031654"/>
                <a:gd name="connsiteY39" fmla="*/ 0 h 522102"/>
                <a:gd name="connsiteX40" fmla="*/ 2772045 w 3031654"/>
                <a:gd name="connsiteY40" fmla="*/ 11538 h 522102"/>
                <a:gd name="connsiteX41" fmla="*/ 2841274 w 3031654"/>
                <a:gd name="connsiteY41" fmla="*/ 40383 h 522102"/>
                <a:gd name="connsiteX42" fmla="*/ 2922041 w 3031654"/>
                <a:gd name="connsiteY42" fmla="*/ 86536 h 522102"/>
                <a:gd name="connsiteX43" fmla="*/ 2973963 w 3031654"/>
                <a:gd name="connsiteY43" fmla="*/ 121150 h 522102"/>
                <a:gd name="connsiteX44" fmla="*/ 3002809 w 3031654"/>
                <a:gd name="connsiteY44" fmla="*/ 147111 h 522102"/>
                <a:gd name="connsiteX45" fmla="*/ 3028770 w 3031654"/>
                <a:gd name="connsiteY45" fmla="*/ 187495 h 522102"/>
                <a:gd name="connsiteX46" fmla="*/ 3031654 w 3031654"/>
                <a:gd name="connsiteY46" fmla="*/ 204802 h 522102"/>
                <a:gd name="connsiteX47" fmla="*/ 3025885 w 3031654"/>
                <a:gd name="connsiteY47" fmla="*/ 224994 h 522102"/>
                <a:gd name="connsiteX48" fmla="*/ 3005693 w 3031654"/>
                <a:gd name="connsiteY48" fmla="*/ 245186 h 522102"/>
                <a:gd name="connsiteX49" fmla="*/ 2976848 w 3031654"/>
                <a:gd name="connsiteY49" fmla="*/ 256724 h 522102"/>
                <a:gd name="connsiteX50" fmla="*/ 2933580 w 3031654"/>
                <a:gd name="connsiteY50" fmla="*/ 265378 h 522102"/>
                <a:gd name="connsiteX51" fmla="*/ 2780699 w 3031654"/>
                <a:gd name="connsiteY51" fmla="*/ 274031 h 522102"/>
                <a:gd name="connsiteX52" fmla="*/ 2474937 w 3031654"/>
                <a:gd name="connsiteY52" fmla="*/ 282685 h 522102"/>
                <a:gd name="connsiteX53" fmla="*/ 2010526 w 3031654"/>
                <a:gd name="connsiteY53" fmla="*/ 305761 h 52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31654" h="522102">
                  <a:moveTo>
                    <a:pt x="2010526" y="305761"/>
                  </a:moveTo>
                  <a:lnTo>
                    <a:pt x="1667265" y="337491"/>
                  </a:lnTo>
                  <a:lnTo>
                    <a:pt x="1416310" y="363452"/>
                  </a:lnTo>
                  <a:lnTo>
                    <a:pt x="1171124" y="395182"/>
                  </a:lnTo>
                  <a:lnTo>
                    <a:pt x="972091" y="426912"/>
                  </a:lnTo>
                  <a:lnTo>
                    <a:pt x="703828" y="470180"/>
                  </a:lnTo>
                  <a:lnTo>
                    <a:pt x="550947" y="504795"/>
                  </a:lnTo>
                  <a:lnTo>
                    <a:pt x="461527" y="522102"/>
                  </a:lnTo>
                  <a:lnTo>
                    <a:pt x="424028" y="519217"/>
                  </a:lnTo>
                  <a:lnTo>
                    <a:pt x="374990" y="507679"/>
                  </a:lnTo>
                  <a:lnTo>
                    <a:pt x="311530" y="481718"/>
                  </a:lnTo>
                  <a:lnTo>
                    <a:pt x="236532" y="447104"/>
                  </a:lnTo>
                  <a:lnTo>
                    <a:pt x="147112" y="392297"/>
                  </a:lnTo>
                  <a:lnTo>
                    <a:pt x="66344" y="340376"/>
                  </a:lnTo>
                  <a:lnTo>
                    <a:pt x="40383" y="323068"/>
                  </a:lnTo>
                  <a:lnTo>
                    <a:pt x="20192" y="302877"/>
                  </a:lnTo>
                  <a:lnTo>
                    <a:pt x="5769" y="276916"/>
                  </a:lnTo>
                  <a:lnTo>
                    <a:pt x="0" y="250955"/>
                  </a:lnTo>
                  <a:lnTo>
                    <a:pt x="2884" y="236532"/>
                  </a:lnTo>
                  <a:lnTo>
                    <a:pt x="14423" y="227878"/>
                  </a:lnTo>
                  <a:lnTo>
                    <a:pt x="40383" y="224994"/>
                  </a:lnTo>
                  <a:lnTo>
                    <a:pt x="77883" y="236532"/>
                  </a:lnTo>
                  <a:lnTo>
                    <a:pt x="126920" y="250955"/>
                  </a:lnTo>
                  <a:lnTo>
                    <a:pt x="178841" y="259608"/>
                  </a:lnTo>
                  <a:lnTo>
                    <a:pt x="291339" y="268262"/>
                  </a:lnTo>
                  <a:lnTo>
                    <a:pt x="478834" y="271147"/>
                  </a:lnTo>
                  <a:lnTo>
                    <a:pt x="715366" y="256724"/>
                  </a:lnTo>
                  <a:lnTo>
                    <a:pt x="972091" y="233648"/>
                  </a:lnTo>
                  <a:lnTo>
                    <a:pt x="1246122" y="201918"/>
                  </a:lnTo>
                  <a:lnTo>
                    <a:pt x="1419195" y="178841"/>
                  </a:lnTo>
                  <a:lnTo>
                    <a:pt x="1583614" y="161534"/>
                  </a:lnTo>
                  <a:lnTo>
                    <a:pt x="1926874" y="129804"/>
                  </a:lnTo>
                  <a:lnTo>
                    <a:pt x="2157638" y="103843"/>
                  </a:lnTo>
                  <a:lnTo>
                    <a:pt x="2379747" y="74998"/>
                  </a:lnTo>
                  <a:lnTo>
                    <a:pt x="2451861" y="63460"/>
                  </a:lnTo>
                  <a:lnTo>
                    <a:pt x="2515321" y="46152"/>
                  </a:lnTo>
                  <a:lnTo>
                    <a:pt x="2598973" y="23076"/>
                  </a:lnTo>
                  <a:lnTo>
                    <a:pt x="2645125" y="5769"/>
                  </a:lnTo>
                  <a:lnTo>
                    <a:pt x="2662433" y="0"/>
                  </a:lnTo>
                  <a:lnTo>
                    <a:pt x="2711470" y="0"/>
                  </a:lnTo>
                  <a:lnTo>
                    <a:pt x="2772045" y="11538"/>
                  </a:lnTo>
                  <a:lnTo>
                    <a:pt x="2841274" y="40383"/>
                  </a:lnTo>
                  <a:lnTo>
                    <a:pt x="2922041" y="86536"/>
                  </a:lnTo>
                  <a:lnTo>
                    <a:pt x="2973963" y="121150"/>
                  </a:lnTo>
                  <a:lnTo>
                    <a:pt x="3002809" y="147111"/>
                  </a:lnTo>
                  <a:lnTo>
                    <a:pt x="3028770" y="187495"/>
                  </a:lnTo>
                  <a:lnTo>
                    <a:pt x="3031654" y="204802"/>
                  </a:lnTo>
                  <a:lnTo>
                    <a:pt x="3025885" y="224994"/>
                  </a:lnTo>
                  <a:lnTo>
                    <a:pt x="3005693" y="245186"/>
                  </a:lnTo>
                  <a:lnTo>
                    <a:pt x="2976848" y="256724"/>
                  </a:lnTo>
                  <a:lnTo>
                    <a:pt x="2933580" y="265378"/>
                  </a:lnTo>
                  <a:lnTo>
                    <a:pt x="2780699" y="274031"/>
                  </a:lnTo>
                  <a:lnTo>
                    <a:pt x="2474937" y="282685"/>
                  </a:lnTo>
                  <a:lnTo>
                    <a:pt x="2010526" y="305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9">
              <a:extLst>
                <a:ext uri="{FF2B5EF4-FFF2-40B4-BE49-F238E27FC236}">
                  <a16:creationId xmlns:a16="http://schemas.microsoft.com/office/drawing/2014/main" id="{94ADFC3B-E88C-41CD-B4B9-AB30F5870AF2}"/>
                </a:ext>
              </a:extLst>
            </p:cNvPr>
            <p:cNvSpPr/>
            <p:nvPr/>
          </p:nvSpPr>
          <p:spPr>
            <a:xfrm>
              <a:off x="3590925" y="3735388"/>
              <a:ext cx="2722563" cy="812800"/>
            </a:xfrm>
            <a:custGeom>
              <a:avLst/>
              <a:gdLst>
                <a:gd name="connsiteX0" fmla="*/ 475949 w 2723008"/>
                <a:gd name="connsiteY0" fmla="*/ 432681 h 813441"/>
                <a:gd name="connsiteX1" fmla="*/ 115381 w 2723008"/>
                <a:gd name="connsiteY1" fmla="*/ 484603 h 813441"/>
                <a:gd name="connsiteX2" fmla="*/ 0 w 2723008"/>
                <a:gd name="connsiteY2" fmla="*/ 311530 h 813441"/>
                <a:gd name="connsiteX3" fmla="*/ 92305 w 2723008"/>
                <a:gd name="connsiteY3" fmla="*/ 299992 h 813441"/>
                <a:gd name="connsiteX4" fmla="*/ 458642 w 2723008"/>
                <a:gd name="connsiteY4" fmla="*/ 274031 h 813441"/>
                <a:gd name="connsiteX5" fmla="*/ 755750 w 2723008"/>
                <a:gd name="connsiteY5" fmla="*/ 248070 h 813441"/>
                <a:gd name="connsiteX6" fmla="*/ 1093241 w 2723008"/>
                <a:gd name="connsiteY6" fmla="*/ 210571 h 813441"/>
                <a:gd name="connsiteX7" fmla="*/ 1479770 w 2723008"/>
                <a:gd name="connsiteY7" fmla="*/ 164419 h 813441"/>
                <a:gd name="connsiteX8" fmla="*/ 1854760 w 2723008"/>
                <a:gd name="connsiteY8" fmla="*/ 109612 h 813441"/>
                <a:gd name="connsiteX9" fmla="*/ 2166291 w 2723008"/>
                <a:gd name="connsiteY9" fmla="*/ 60575 h 813441"/>
                <a:gd name="connsiteX10" fmla="*/ 2290326 w 2723008"/>
                <a:gd name="connsiteY10" fmla="*/ 37499 h 813441"/>
                <a:gd name="connsiteX11" fmla="*/ 2402823 w 2723008"/>
                <a:gd name="connsiteY11" fmla="*/ 8653 h 813441"/>
                <a:gd name="connsiteX12" fmla="*/ 2428784 w 2723008"/>
                <a:gd name="connsiteY12" fmla="*/ 0 h 813441"/>
                <a:gd name="connsiteX13" fmla="*/ 2463399 w 2723008"/>
                <a:gd name="connsiteY13" fmla="*/ 0 h 813441"/>
                <a:gd name="connsiteX14" fmla="*/ 2506667 w 2723008"/>
                <a:gd name="connsiteY14" fmla="*/ 25961 h 813441"/>
                <a:gd name="connsiteX15" fmla="*/ 2564358 w 2723008"/>
                <a:gd name="connsiteY15" fmla="*/ 66344 h 813441"/>
                <a:gd name="connsiteX16" fmla="*/ 2656663 w 2723008"/>
                <a:gd name="connsiteY16" fmla="*/ 147111 h 813441"/>
                <a:gd name="connsiteX17" fmla="*/ 2702816 w 2723008"/>
                <a:gd name="connsiteY17" fmla="*/ 190379 h 813441"/>
                <a:gd name="connsiteX18" fmla="*/ 2717239 w 2723008"/>
                <a:gd name="connsiteY18" fmla="*/ 216340 h 813441"/>
                <a:gd name="connsiteX19" fmla="*/ 2723008 w 2723008"/>
                <a:gd name="connsiteY19" fmla="*/ 242301 h 813441"/>
                <a:gd name="connsiteX20" fmla="*/ 2723008 w 2723008"/>
                <a:gd name="connsiteY20" fmla="*/ 265378 h 813441"/>
                <a:gd name="connsiteX21" fmla="*/ 2705700 w 2723008"/>
                <a:gd name="connsiteY21" fmla="*/ 291338 h 813441"/>
                <a:gd name="connsiteX22" fmla="*/ 2662432 w 2723008"/>
                <a:gd name="connsiteY22" fmla="*/ 320184 h 813441"/>
                <a:gd name="connsiteX23" fmla="*/ 2642241 w 2723008"/>
                <a:gd name="connsiteY23" fmla="*/ 354798 h 813441"/>
                <a:gd name="connsiteX24" fmla="*/ 2573012 w 2723008"/>
                <a:gd name="connsiteY24" fmla="*/ 484603 h 813441"/>
                <a:gd name="connsiteX25" fmla="*/ 2463399 w 2723008"/>
                <a:gd name="connsiteY25" fmla="*/ 712482 h 813441"/>
                <a:gd name="connsiteX26" fmla="*/ 2451861 w 2723008"/>
                <a:gd name="connsiteY26" fmla="*/ 741327 h 813441"/>
                <a:gd name="connsiteX27" fmla="*/ 2437438 w 2723008"/>
                <a:gd name="connsiteY27" fmla="*/ 764403 h 813441"/>
                <a:gd name="connsiteX28" fmla="*/ 2423015 w 2723008"/>
                <a:gd name="connsiteY28" fmla="*/ 784595 h 813441"/>
                <a:gd name="connsiteX29" fmla="*/ 2405708 w 2723008"/>
                <a:gd name="connsiteY29" fmla="*/ 801902 h 813441"/>
                <a:gd name="connsiteX30" fmla="*/ 2391285 w 2723008"/>
                <a:gd name="connsiteY30" fmla="*/ 807672 h 813441"/>
                <a:gd name="connsiteX31" fmla="*/ 2356671 w 2723008"/>
                <a:gd name="connsiteY31" fmla="*/ 813441 h 813441"/>
                <a:gd name="connsiteX32" fmla="*/ 2313403 w 2723008"/>
                <a:gd name="connsiteY32" fmla="*/ 804787 h 813441"/>
                <a:gd name="connsiteX33" fmla="*/ 2267250 w 2723008"/>
                <a:gd name="connsiteY33" fmla="*/ 790364 h 813441"/>
                <a:gd name="connsiteX34" fmla="*/ 2244174 w 2723008"/>
                <a:gd name="connsiteY34" fmla="*/ 778826 h 813441"/>
                <a:gd name="connsiteX35" fmla="*/ 2290326 w 2723008"/>
                <a:gd name="connsiteY35" fmla="*/ 591331 h 813441"/>
                <a:gd name="connsiteX36" fmla="*/ 2319172 w 2723008"/>
                <a:gd name="connsiteY36" fmla="*/ 493256 h 813441"/>
                <a:gd name="connsiteX37" fmla="*/ 2362440 w 2723008"/>
                <a:gd name="connsiteY37" fmla="*/ 369221 h 813441"/>
                <a:gd name="connsiteX38" fmla="*/ 2382632 w 2723008"/>
                <a:gd name="connsiteY38" fmla="*/ 299992 h 813441"/>
                <a:gd name="connsiteX39" fmla="*/ 2382632 w 2723008"/>
                <a:gd name="connsiteY39" fmla="*/ 262493 h 813441"/>
                <a:gd name="connsiteX40" fmla="*/ 2379747 w 2723008"/>
                <a:gd name="connsiteY40" fmla="*/ 233648 h 813441"/>
                <a:gd name="connsiteX41" fmla="*/ 2359555 w 2723008"/>
                <a:gd name="connsiteY41" fmla="*/ 219225 h 813441"/>
                <a:gd name="connsiteX42" fmla="*/ 2322056 w 2723008"/>
                <a:gd name="connsiteY42" fmla="*/ 210571 h 813441"/>
                <a:gd name="connsiteX43" fmla="*/ 2281673 w 2723008"/>
                <a:gd name="connsiteY43" fmla="*/ 210571 h 813441"/>
                <a:gd name="connsiteX44" fmla="*/ 2143215 w 2723008"/>
                <a:gd name="connsiteY44" fmla="*/ 233648 h 813441"/>
                <a:gd name="connsiteX45" fmla="*/ 1947066 w 2723008"/>
                <a:gd name="connsiteY45" fmla="*/ 262493 h 813441"/>
                <a:gd name="connsiteX46" fmla="*/ 1779762 w 2723008"/>
                <a:gd name="connsiteY46" fmla="*/ 274031 h 813441"/>
                <a:gd name="connsiteX47" fmla="*/ 1557653 w 2723008"/>
                <a:gd name="connsiteY47" fmla="*/ 317299 h 813441"/>
                <a:gd name="connsiteX48" fmla="*/ 1269198 w 2723008"/>
                <a:gd name="connsiteY48" fmla="*/ 354798 h 813441"/>
                <a:gd name="connsiteX49" fmla="*/ 977859 w 2723008"/>
                <a:gd name="connsiteY49" fmla="*/ 389413 h 813441"/>
                <a:gd name="connsiteX50" fmla="*/ 799018 w 2723008"/>
                <a:gd name="connsiteY50" fmla="*/ 406720 h 813441"/>
                <a:gd name="connsiteX51" fmla="*/ 475949 w 2723008"/>
                <a:gd name="connsiteY51" fmla="*/ 432681 h 8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23008" h="813441">
                  <a:moveTo>
                    <a:pt x="475949" y="432681"/>
                  </a:moveTo>
                  <a:lnTo>
                    <a:pt x="115381" y="484603"/>
                  </a:lnTo>
                  <a:lnTo>
                    <a:pt x="0" y="311530"/>
                  </a:lnTo>
                  <a:lnTo>
                    <a:pt x="92305" y="299992"/>
                  </a:lnTo>
                  <a:lnTo>
                    <a:pt x="458642" y="274031"/>
                  </a:lnTo>
                  <a:lnTo>
                    <a:pt x="755750" y="248070"/>
                  </a:lnTo>
                  <a:lnTo>
                    <a:pt x="1093241" y="210571"/>
                  </a:lnTo>
                  <a:lnTo>
                    <a:pt x="1479770" y="164419"/>
                  </a:lnTo>
                  <a:lnTo>
                    <a:pt x="1854760" y="109612"/>
                  </a:lnTo>
                  <a:lnTo>
                    <a:pt x="2166291" y="60575"/>
                  </a:lnTo>
                  <a:lnTo>
                    <a:pt x="2290326" y="37499"/>
                  </a:lnTo>
                  <a:lnTo>
                    <a:pt x="2402823" y="8653"/>
                  </a:lnTo>
                  <a:lnTo>
                    <a:pt x="2428784" y="0"/>
                  </a:lnTo>
                  <a:lnTo>
                    <a:pt x="2463399" y="0"/>
                  </a:lnTo>
                  <a:lnTo>
                    <a:pt x="2506667" y="25961"/>
                  </a:lnTo>
                  <a:lnTo>
                    <a:pt x="2564358" y="66344"/>
                  </a:lnTo>
                  <a:lnTo>
                    <a:pt x="2656663" y="147111"/>
                  </a:lnTo>
                  <a:lnTo>
                    <a:pt x="2702816" y="190379"/>
                  </a:lnTo>
                  <a:lnTo>
                    <a:pt x="2717239" y="216340"/>
                  </a:lnTo>
                  <a:lnTo>
                    <a:pt x="2723008" y="242301"/>
                  </a:lnTo>
                  <a:lnTo>
                    <a:pt x="2723008" y="265378"/>
                  </a:lnTo>
                  <a:lnTo>
                    <a:pt x="2705700" y="291338"/>
                  </a:lnTo>
                  <a:lnTo>
                    <a:pt x="2662432" y="320184"/>
                  </a:lnTo>
                  <a:lnTo>
                    <a:pt x="2642241" y="354798"/>
                  </a:lnTo>
                  <a:lnTo>
                    <a:pt x="2573012" y="484603"/>
                  </a:lnTo>
                  <a:lnTo>
                    <a:pt x="2463399" y="712482"/>
                  </a:lnTo>
                  <a:lnTo>
                    <a:pt x="2451861" y="741327"/>
                  </a:lnTo>
                  <a:lnTo>
                    <a:pt x="2437438" y="764403"/>
                  </a:lnTo>
                  <a:lnTo>
                    <a:pt x="2423015" y="784595"/>
                  </a:lnTo>
                  <a:lnTo>
                    <a:pt x="2405708" y="801902"/>
                  </a:lnTo>
                  <a:lnTo>
                    <a:pt x="2391285" y="807672"/>
                  </a:lnTo>
                  <a:lnTo>
                    <a:pt x="2356671" y="813441"/>
                  </a:lnTo>
                  <a:lnTo>
                    <a:pt x="2313403" y="804787"/>
                  </a:lnTo>
                  <a:lnTo>
                    <a:pt x="2267250" y="790364"/>
                  </a:lnTo>
                  <a:lnTo>
                    <a:pt x="2244174" y="778826"/>
                  </a:lnTo>
                  <a:lnTo>
                    <a:pt x="2290326" y="591331"/>
                  </a:lnTo>
                  <a:lnTo>
                    <a:pt x="2319172" y="493256"/>
                  </a:lnTo>
                  <a:lnTo>
                    <a:pt x="2362440" y="369221"/>
                  </a:lnTo>
                  <a:lnTo>
                    <a:pt x="2382632" y="299992"/>
                  </a:lnTo>
                  <a:lnTo>
                    <a:pt x="2382632" y="262493"/>
                  </a:lnTo>
                  <a:lnTo>
                    <a:pt x="2379747" y="233648"/>
                  </a:lnTo>
                  <a:lnTo>
                    <a:pt x="2359555" y="219225"/>
                  </a:lnTo>
                  <a:lnTo>
                    <a:pt x="2322056" y="210571"/>
                  </a:lnTo>
                  <a:lnTo>
                    <a:pt x="2281673" y="210571"/>
                  </a:lnTo>
                  <a:lnTo>
                    <a:pt x="2143215" y="233648"/>
                  </a:lnTo>
                  <a:lnTo>
                    <a:pt x="1947066" y="262493"/>
                  </a:lnTo>
                  <a:lnTo>
                    <a:pt x="1779762" y="274031"/>
                  </a:lnTo>
                  <a:lnTo>
                    <a:pt x="1557653" y="317299"/>
                  </a:lnTo>
                  <a:lnTo>
                    <a:pt x="1269198" y="354798"/>
                  </a:lnTo>
                  <a:lnTo>
                    <a:pt x="977859" y="389413"/>
                  </a:lnTo>
                  <a:lnTo>
                    <a:pt x="799018" y="406720"/>
                  </a:lnTo>
                  <a:lnTo>
                    <a:pt x="475949" y="432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1">
              <a:extLst>
                <a:ext uri="{FF2B5EF4-FFF2-40B4-BE49-F238E27FC236}">
                  <a16:creationId xmlns:a16="http://schemas.microsoft.com/office/drawing/2014/main" id="{DEF9FAD1-F792-4A04-BDF0-6200860BC10D}"/>
                </a:ext>
              </a:extLst>
            </p:cNvPr>
            <p:cNvSpPr/>
            <p:nvPr/>
          </p:nvSpPr>
          <p:spPr>
            <a:xfrm>
              <a:off x="4356100" y="4067175"/>
              <a:ext cx="255588" cy="465138"/>
            </a:xfrm>
            <a:custGeom>
              <a:avLst/>
              <a:gdLst>
                <a:gd name="connsiteX0" fmla="*/ 25961 w 256725"/>
                <a:gd name="connsiteY0" fmla="*/ 216341 h 464411"/>
                <a:gd name="connsiteX1" fmla="*/ 0 w 256725"/>
                <a:gd name="connsiteY1" fmla="*/ 20192 h 464411"/>
                <a:gd name="connsiteX2" fmla="*/ 230764 w 256725"/>
                <a:gd name="connsiteY2" fmla="*/ 0 h 464411"/>
                <a:gd name="connsiteX3" fmla="*/ 242302 w 256725"/>
                <a:gd name="connsiteY3" fmla="*/ 161534 h 464411"/>
                <a:gd name="connsiteX4" fmla="*/ 250956 w 256725"/>
                <a:gd name="connsiteY4" fmla="*/ 302877 h 464411"/>
                <a:gd name="connsiteX5" fmla="*/ 256725 w 256725"/>
                <a:gd name="connsiteY5" fmla="*/ 438451 h 464411"/>
                <a:gd name="connsiteX6" fmla="*/ 63460 w 256725"/>
                <a:gd name="connsiteY6" fmla="*/ 464411 h 464411"/>
                <a:gd name="connsiteX7" fmla="*/ 40384 w 256725"/>
                <a:gd name="connsiteY7" fmla="*/ 314415 h 464411"/>
                <a:gd name="connsiteX8" fmla="*/ 25961 w 256725"/>
                <a:gd name="connsiteY8" fmla="*/ 216341 h 46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725" h="464411">
                  <a:moveTo>
                    <a:pt x="25961" y="216341"/>
                  </a:moveTo>
                  <a:lnTo>
                    <a:pt x="0" y="20192"/>
                  </a:lnTo>
                  <a:lnTo>
                    <a:pt x="230764" y="0"/>
                  </a:lnTo>
                  <a:lnTo>
                    <a:pt x="242302" y="161534"/>
                  </a:lnTo>
                  <a:lnTo>
                    <a:pt x="250956" y="302877"/>
                  </a:lnTo>
                  <a:lnTo>
                    <a:pt x="256725" y="438451"/>
                  </a:lnTo>
                  <a:lnTo>
                    <a:pt x="63460" y="464411"/>
                  </a:lnTo>
                  <a:lnTo>
                    <a:pt x="40384" y="314415"/>
                  </a:lnTo>
                  <a:lnTo>
                    <a:pt x="25961" y="2163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2">
              <a:extLst>
                <a:ext uri="{FF2B5EF4-FFF2-40B4-BE49-F238E27FC236}">
                  <a16:creationId xmlns:a16="http://schemas.microsoft.com/office/drawing/2014/main" id="{16BA99F5-CA43-4F0F-A8A9-ED1755BE09AD}"/>
                </a:ext>
              </a:extLst>
            </p:cNvPr>
            <p:cNvSpPr/>
            <p:nvPr/>
          </p:nvSpPr>
          <p:spPr>
            <a:xfrm>
              <a:off x="5091113" y="3933825"/>
              <a:ext cx="314325" cy="528638"/>
            </a:xfrm>
            <a:custGeom>
              <a:avLst/>
              <a:gdLst>
                <a:gd name="connsiteX0" fmla="*/ 28845 w 314415"/>
                <a:gd name="connsiteY0" fmla="*/ 282685 h 527871"/>
                <a:gd name="connsiteX1" fmla="*/ 28845 w 314415"/>
                <a:gd name="connsiteY1" fmla="*/ 63460 h 527871"/>
                <a:gd name="connsiteX2" fmla="*/ 314415 w 314415"/>
                <a:gd name="connsiteY2" fmla="*/ 0 h 527871"/>
                <a:gd name="connsiteX3" fmla="*/ 282685 w 314415"/>
                <a:gd name="connsiteY3" fmla="*/ 164419 h 527871"/>
                <a:gd name="connsiteX4" fmla="*/ 256724 w 314415"/>
                <a:gd name="connsiteY4" fmla="*/ 268263 h 527871"/>
                <a:gd name="connsiteX5" fmla="*/ 239417 w 314415"/>
                <a:gd name="connsiteY5" fmla="*/ 380760 h 527871"/>
                <a:gd name="connsiteX6" fmla="*/ 227879 w 314415"/>
                <a:gd name="connsiteY6" fmla="*/ 504795 h 527871"/>
                <a:gd name="connsiteX7" fmla="*/ 0 w 314415"/>
                <a:gd name="connsiteY7" fmla="*/ 527871 h 527871"/>
                <a:gd name="connsiteX8" fmla="*/ 25961 w 314415"/>
                <a:gd name="connsiteY8" fmla="*/ 383644 h 527871"/>
                <a:gd name="connsiteX9" fmla="*/ 28845 w 314415"/>
                <a:gd name="connsiteY9" fmla="*/ 282685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15" h="527871">
                  <a:moveTo>
                    <a:pt x="28845" y="282685"/>
                  </a:moveTo>
                  <a:lnTo>
                    <a:pt x="28845" y="63460"/>
                  </a:lnTo>
                  <a:lnTo>
                    <a:pt x="314415" y="0"/>
                  </a:lnTo>
                  <a:lnTo>
                    <a:pt x="282685" y="164419"/>
                  </a:lnTo>
                  <a:lnTo>
                    <a:pt x="256724" y="268263"/>
                  </a:lnTo>
                  <a:lnTo>
                    <a:pt x="239417" y="380760"/>
                  </a:lnTo>
                  <a:lnTo>
                    <a:pt x="227879" y="504795"/>
                  </a:lnTo>
                  <a:lnTo>
                    <a:pt x="0" y="527871"/>
                  </a:lnTo>
                  <a:lnTo>
                    <a:pt x="25961" y="383644"/>
                  </a:lnTo>
                  <a:cubicBezTo>
                    <a:pt x="26922" y="351914"/>
                    <a:pt x="27884" y="320184"/>
                    <a:pt x="28845" y="28268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B9F97AA9-2E70-4C97-8D25-23E103DF8146}"/>
                </a:ext>
              </a:extLst>
            </p:cNvPr>
            <p:cNvSpPr/>
            <p:nvPr/>
          </p:nvSpPr>
          <p:spPr>
            <a:xfrm>
              <a:off x="3800475" y="4295775"/>
              <a:ext cx="2144713" cy="390525"/>
            </a:xfrm>
            <a:custGeom>
              <a:avLst/>
              <a:gdLst>
                <a:gd name="connsiteX0" fmla="*/ 602456 w 2145506"/>
                <a:gd name="connsiteY0" fmla="*/ 321469 h 390525"/>
                <a:gd name="connsiteX1" fmla="*/ 69056 w 2145506"/>
                <a:gd name="connsiteY1" fmla="*/ 390525 h 390525"/>
                <a:gd name="connsiteX2" fmla="*/ 0 w 2145506"/>
                <a:gd name="connsiteY2" fmla="*/ 211931 h 390525"/>
                <a:gd name="connsiteX3" fmla="*/ 228600 w 2145506"/>
                <a:gd name="connsiteY3" fmla="*/ 202406 h 390525"/>
                <a:gd name="connsiteX4" fmla="*/ 342900 w 2145506"/>
                <a:gd name="connsiteY4" fmla="*/ 197644 h 390525"/>
                <a:gd name="connsiteX5" fmla="*/ 433388 w 2145506"/>
                <a:gd name="connsiteY5" fmla="*/ 188119 h 390525"/>
                <a:gd name="connsiteX6" fmla="*/ 621506 w 2145506"/>
                <a:gd name="connsiteY6" fmla="*/ 157163 h 390525"/>
                <a:gd name="connsiteX7" fmla="*/ 792956 w 2145506"/>
                <a:gd name="connsiteY7" fmla="*/ 142875 h 390525"/>
                <a:gd name="connsiteX8" fmla="*/ 1321594 w 2145506"/>
                <a:gd name="connsiteY8" fmla="*/ 90488 h 390525"/>
                <a:gd name="connsiteX9" fmla="*/ 1509713 w 2145506"/>
                <a:gd name="connsiteY9" fmla="*/ 76200 h 390525"/>
                <a:gd name="connsiteX10" fmla="*/ 1859756 w 2145506"/>
                <a:gd name="connsiteY10" fmla="*/ 28575 h 390525"/>
                <a:gd name="connsiteX11" fmla="*/ 2145506 w 2145506"/>
                <a:gd name="connsiteY11" fmla="*/ 0 h 390525"/>
                <a:gd name="connsiteX12" fmla="*/ 2145506 w 2145506"/>
                <a:gd name="connsiteY12" fmla="*/ 226219 h 390525"/>
                <a:gd name="connsiteX13" fmla="*/ 2035969 w 2145506"/>
                <a:gd name="connsiteY13" fmla="*/ 219075 h 390525"/>
                <a:gd name="connsiteX14" fmla="*/ 1971675 w 2145506"/>
                <a:gd name="connsiteY14" fmla="*/ 195263 h 390525"/>
                <a:gd name="connsiteX15" fmla="*/ 1935956 w 2145506"/>
                <a:gd name="connsiteY15" fmla="*/ 188119 h 390525"/>
                <a:gd name="connsiteX16" fmla="*/ 1878806 w 2145506"/>
                <a:gd name="connsiteY16" fmla="*/ 185738 h 390525"/>
                <a:gd name="connsiteX17" fmla="*/ 1697831 w 2145506"/>
                <a:gd name="connsiteY17" fmla="*/ 197644 h 390525"/>
                <a:gd name="connsiteX18" fmla="*/ 1362075 w 2145506"/>
                <a:gd name="connsiteY18" fmla="*/ 230981 h 390525"/>
                <a:gd name="connsiteX19" fmla="*/ 990600 w 2145506"/>
                <a:gd name="connsiteY19" fmla="*/ 271463 h 390525"/>
                <a:gd name="connsiteX20" fmla="*/ 602456 w 2145506"/>
                <a:gd name="connsiteY20" fmla="*/ 3214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45506" h="390525">
                  <a:moveTo>
                    <a:pt x="602456" y="321469"/>
                  </a:moveTo>
                  <a:lnTo>
                    <a:pt x="69056" y="390525"/>
                  </a:lnTo>
                  <a:lnTo>
                    <a:pt x="0" y="211931"/>
                  </a:lnTo>
                  <a:lnTo>
                    <a:pt x="228600" y="202406"/>
                  </a:lnTo>
                  <a:lnTo>
                    <a:pt x="342900" y="197644"/>
                  </a:lnTo>
                  <a:lnTo>
                    <a:pt x="433388" y="188119"/>
                  </a:lnTo>
                  <a:lnTo>
                    <a:pt x="621506" y="157163"/>
                  </a:lnTo>
                  <a:lnTo>
                    <a:pt x="792956" y="142875"/>
                  </a:lnTo>
                  <a:lnTo>
                    <a:pt x="1321594" y="90488"/>
                  </a:lnTo>
                  <a:lnTo>
                    <a:pt x="1509713" y="76200"/>
                  </a:lnTo>
                  <a:lnTo>
                    <a:pt x="1859756" y="28575"/>
                  </a:lnTo>
                  <a:lnTo>
                    <a:pt x="2145506" y="0"/>
                  </a:lnTo>
                  <a:lnTo>
                    <a:pt x="2145506" y="226219"/>
                  </a:lnTo>
                  <a:lnTo>
                    <a:pt x="2035969" y="219075"/>
                  </a:lnTo>
                  <a:lnTo>
                    <a:pt x="1971675" y="195263"/>
                  </a:lnTo>
                  <a:lnTo>
                    <a:pt x="1935956" y="188119"/>
                  </a:lnTo>
                  <a:lnTo>
                    <a:pt x="1878806" y="185738"/>
                  </a:lnTo>
                  <a:lnTo>
                    <a:pt x="1697831" y="197644"/>
                  </a:lnTo>
                  <a:lnTo>
                    <a:pt x="1362075" y="230981"/>
                  </a:lnTo>
                  <a:lnTo>
                    <a:pt x="990600" y="271463"/>
                  </a:lnTo>
                  <a:lnTo>
                    <a:pt x="602456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7">
              <a:extLst>
                <a:ext uri="{FF2B5EF4-FFF2-40B4-BE49-F238E27FC236}">
                  <a16:creationId xmlns:a16="http://schemas.microsoft.com/office/drawing/2014/main" id="{667451D2-58BB-414E-B8CA-F0D001C81C9E}"/>
                </a:ext>
              </a:extLst>
            </p:cNvPr>
            <p:cNvSpPr/>
            <p:nvPr/>
          </p:nvSpPr>
          <p:spPr>
            <a:xfrm>
              <a:off x="5665788" y="5199063"/>
              <a:ext cx="638175" cy="549275"/>
            </a:xfrm>
            <a:custGeom>
              <a:avLst/>
              <a:gdLst>
                <a:gd name="connsiteX0" fmla="*/ 276225 w 638175"/>
                <a:gd name="connsiteY0" fmla="*/ 216694 h 550069"/>
                <a:gd name="connsiteX1" fmla="*/ 402431 w 638175"/>
                <a:gd name="connsiteY1" fmla="*/ 321469 h 550069"/>
                <a:gd name="connsiteX2" fmla="*/ 457200 w 638175"/>
                <a:gd name="connsiteY2" fmla="*/ 359569 h 550069"/>
                <a:gd name="connsiteX3" fmla="*/ 538162 w 638175"/>
                <a:gd name="connsiteY3" fmla="*/ 407194 h 550069"/>
                <a:gd name="connsiteX4" fmla="*/ 638175 w 638175"/>
                <a:gd name="connsiteY4" fmla="*/ 452437 h 550069"/>
                <a:gd name="connsiteX5" fmla="*/ 173831 w 638175"/>
                <a:gd name="connsiteY5" fmla="*/ 550069 h 550069"/>
                <a:gd name="connsiteX6" fmla="*/ 230981 w 638175"/>
                <a:gd name="connsiteY6" fmla="*/ 495300 h 550069"/>
                <a:gd name="connsiteX7" fmla="*/ 245269 w 638175"/>
                <a:gd name="connsiteY7" fmla="*/ 473869 h 550069"/>
                <a:gd name="connsiteX8" fmla="*/ 247650 w 638175"/>
                <a:gd name="connsiteY8" fmla="*/ 464344 h 550069"/>
                <a:gd name="connsiteX9" fmla="*/ 247650 w 638175"/>
                <a:gd name="connsiteY9" fmla="*/ 447675 h 550069"/>
                <a:gd name="connsiteX10" fmla="*/ 233362 w 638175"/>
                <a:gd name="connsiteY10" fmla="*/ 416719 h 550069"/>
                <a:gd name="connsiteX11" fmla="*/ 150019 w 638175"/>
                <a:gd name="connsiteY11" fmla="*/ 288131 h 550069"/>
                <a:gd name="connsiteX12" fmla="*/ 83344 w 638175"/>
                <a:gd name="connsiteY12" fmla="*/ 176212 h 550069"/>
                <a:gd name="connsiteX13" fmla="*/ 38100 w 638175"/>
                <a:gd name="connsiteY13" fmla="*/ 100012 h 550069"/>
                <a:gd name="connsiteX14" fmla="*/ 14287 w 638175"/>
                <a:gd name="connsiteY14" fmla="*/ 61912 h 550069"/>
                <a:gd name="connsiteX15" fmla="*/ 0 w 638175"/>
                <a:gd name="connsiteY15" fmla="*/ 35719 h 550069"/>
                <a:gd name="connsiteX16" fmla="*/ 0 w 638175"/>
                <a:gd name="connsiteY16" fmla="*/ 21431 h 550069"/>
                <a:gd name="connsiteX17" fmla="*/ 9525 w 638175"/>
                <a:gd name="connsiteY17" fmla="*/ 4762 h 550069"/>
                <a:gd name="connsiteX18" fmla="*/ 38100 w 638175"/>
                <a:gd name="connsiteY18" fmla="*/ 0 h 550069"/>
                <a:gd name="connsiteX19" fmla="*/ 66675 w 638175"/>
                <a:gd name="connsiteY19" fmla="*/ 14287 h 550069"/>
                <a:gd name="connsiteX20" fmla="*/ 166687 w 638175"/>
                <a:gd name="connsiteY20" fmla="*/ 119062 h 550069"/>
                <a:gd name="connsiteX21" fmla="*/ 276225 w 638175"/>
                <a:gd name="connsiteY21" fmla="*/ 216694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8175" h="550069">
                  <a:moveTo>
                    <a:pt x="276225" y="216694"/>
                  </a:moveTo>
                  <a:lnTo>
                    <a:pt x="402431" y="321469"/>
                  </a:lnTo>
                  <a:lnTo>
                    <a:pt x="457200" y="359569"/>
                  </a:lnTo>
                  <a:lnTo>
                    <a:pt x="538162" y="407194"/>
                  </a:lnTo>
                  <a:lnTo>
                    <a:pt x="638175" y="452437"/>
                  </a:lnTo>
                  <a:lnTo>
                    <a:pt x="173831" y="550069"/>
                  </a:lnTo>
                  <a:lnTo>
                    <a:pt x="230981" y="495300"/>
                  </a:lnTo>
                  <a:lnTo>
                    <a:pt x="245269" y="473869"/>
                  </a:lnTo>
                  <a:lnTo>
                    <a:pt x="247650" y="464344"/>
                  </a:lnTo>
                  <a:lnTo>
                    <a:pt x="247650" y="447675"/>
                  </a:lnTo>
                  <a:lnTo>
                    <a:pt x="233362" y="416719"/>
                  </a:lnTo>
                  <a:lnTo>
                    <a:pt x="150019" y="288131"/>
                  </a:lnTo>
                  <a:lnTo>
                    <a:pt x="83344" y="176212"/>
                  </a:lnTo>
                  <a:lnTo>
                    <a:pt x="38100" y="100012"/>
                  </a:lnTo>
                  <a:lnTo>
                    <a:pt x="14287" y="61912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38100" y="0"/>
                  </a:lnTo>
                  <a:lnTo>
                    <a:pt x="66675" y="14287"/>
                  </a:lnTo>
                  <a:lnTo>
                    <a:pt x="166687" y="119062"/>
                  </a:lnTo>
                  <a:lnTo>
                    <a:pt x="2762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9">
              <a:extLst>
                <a:ext uri="{FF2B5EF4-FFF2-40B4-BE49-F238E27FC236}">
                  <a16:creationId xmlns:a16="http://schemas.microsoft.com/office/drawing/2014/main" id="{EE64E60A-D182-4A1B-80CD-DF2EB88EB1C1}"/>
                </a:ext>
              </a:extLst>
            </p:cNvPr>
            <p:cNvSpPr/>
            <p:nvPr/>
          </p:nvSpPr>
          <p:spPr>
            <a:xfrm>
              <a:off x="4802188" y="4735513"/>
              <a:ext cx="341312" cy="466725"/>
            </a:xfrm>
            <a:custGeom>
              <a:avLst/>
              <a:gdLst>
                <a:gd name="connsiteX0" fmla="*/ 295275 w 340519"/>
                <a:gd name="connsiteY0" fmla="*/ 233363 h 466725"/>
                <a:gd name="connsiteX1" fmla="*/ 295275 w 340519"/>
                <a:gd name="connsiteY1" fmla="*/ 326232 h 466725"/>
                <a:gd name="connsiteX2" fmla="*/ 307182 w 340519"/>
                <a:gd name="connsiteY2" fmla="*/ 466725 h 466725"/>
                <a:gd name="connsiteX3" fmla="*/ 0 w 340519"/>
                <a:gd name="connsiteY3" fmla="*/ 140494 h 466725"/>
                <a:gd name="connsiteX4" fmla="*/ 57150 w 340519"/>
                <a:gd name="connsiteY4" fmla="*/ 135732 h 466725"/>
                <a:gd name="connsiteX5" fmla="*/ 57150 w 340519"/>
                <a:gd name="connsiteY5" fmla="*/ 135732 h 466725"/>
                <a:gd name="connsiteX6" fmla="*/ 111919 w 340519"/>
                <a:gd name="connsiteY6" fmla="*/ 138113 h 466725"/>
                <a:gd name="connsiteX7" fmla="*/ 161925 w 340519"/>
                <a:gd name="connsiteY7" fmla="*/ 133350 h 466725"/>
                <a:gd name="connsiteX8" fmla="*/ 185738 w 340519"/>
                <a:gd name="connsiteY8" fmla="*/ 123825 h 466725"/>
                <a:gd name="connsiteX9" fmla="*/ 233363 w 340519"/>
                <a:gd name="connsiteY9" fmla="*/ 69057 h 466725"/>
                <a:gd name="connsiteX10" fmla="*/ 271463 w 340519"/>
                <a:gd name="connsiteY10" fmla="*/ 33338 h 466725"/>
                <a:gd name="connsiteX11" fmla="*/ 285750 w 340519"/>
                <a:gd name="connsiteY11" fmla="*/ 19050 h 466725"/>
                <a:gd name="connsiteX12" fmla="*/ 297657 w 340519"/>
                <a:gd name="connsiteY12" fmla="*/ 9525 h 466725"/>
                <a:gd name="connsiteX13" fmla="*/ 311944 w 340519"/>
                <a:gd name="connsiteY13" fmla="*/ 4763 h 466725"/>
                <a:gd name="connsiteX14" fmla="*/ 321469 w 340519"/>
                <a:gd name="connsiteY14" fmla="*/ 0 h 466725"/>
                <a:gd name="connsiteX15" fmla="*/ 335757 w 340519"/>
                <a:gd name="connsiteY15" fmla="*/ 7144 h 466725"/>
                <a:gd name="connsiteX16" fmla="*/ 340519 w 340519"/>
                <a:gd name="connsiteY16" fmla="*/ 23813 h 466725"/>
                <a:gd name="connsiteX17" fmla="*/ 328613 w 340519"/>
                <a:gd name="connsiteY17" fmla="*/ 76200 h 466725"/>
                <a:gd name="connsiteX18" fmla="*/ 309563 w 340519"/>
                <a:gd name="connsiteY18" fmla="*/ 135732 h 466725"/>
                <a:gd name="connsiteX19" fmla="*/ 302419 w 340519"/>
                <a:gd name="connsiteY19" fmla="*/ 176213 h 466725"/>
                <a:gd name="connsiteX20" fmla="*/ 295275 w 340519"/>
                <a:gd name="connsiteY20" fmla="*/ 2333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0519" h="466725">
                  <a:moveTo>
                    <a:pt x="295275" y="233363"/>
                  </a:moveTo>
                  <a:lnTo>
                    <a:pt x="295275" y="326232"/>
                  </a:lnTo>
                  <a:lnTo>
                    <a:pt x="307182" y="466725"/>
                  </a:lnTo>
                  <a:lnTo>
                    <a:pt x="0" y="140494"/>
                  </a:lnTo>
                  <a:lnTo>
                    <a:pt x="57150" y="135732"/>
                  </a:lnTo>
                  <a:lnTo>
                    <a:pt x="57150" y="135732"/>
                  </a:lnTo>
                  <a:lnTo>
                    <a:pt x="111919" y="138113"/>
                  </a:lnTo>
                  <a:lnTo>
                    <a:pt x="161925" y="133350"/>
                  </a:lnTo>
                  <a:lnTo>
                    <a:pt x="185738" y="123825"/>
                  </a:lnTo>
                  <a:lnTo>
                    <a:pt x="233363" y="69057"/>
                  </a:lnTo>
                  <a:lnTo>
                    <a:pt x="271463" y="33338"/>
                  </a:lnTo>
                  <a:lnTo>
                    <a:pt x="285750" y="19050"/>
                  </a:lnTo>
                  <a:lnTo>
                    <a:pt x="297657" y="9525"/>
                  </a:lnTo>
                  <a:lnTo>
                    <a:pt x="311944" y="4763"/>
                  </a:lnTo>
                  <a:lnTo>
                    <a:pt x="321469" y="0"/>
                  </a:lnTo>
                  <a:lnTo>
                    <a:pt x="335757" y="7144"/>
                  </a:lnTo>
                  <a:lnTo>
                    <a:pt x="340519" y="23813"/>
                  </a:lnTo>
                  <a:lnTo>
                    <a:pt x="328613" y="76200"/>
                  </a:lnTo>
                  <a:lnTo>
                    <a:pt x="309563" y="135732"/>
                  </a:lnTo>
                  <a:lnTo>
                    <a:pt x="302419" y="176213"/>
                  </a:lnTo>
                  <a:lnTo>
                    <a:pt x="295275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36791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8706" name="グループ化 1">
            <a:extLst>
              <a:ext uri="{FF2B5EF4-FFF2-40B4-BE49-F238E27FC236}">
                <a16:creationId xmlns:a16="http://schemas.microsoft.com/office/drawing/2014/main" id="{64F92A78-3DB2-4994-B9F2-5EA84B088516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1392238"/>
            <a:ext cx="4114800" cy="4630737"/>
            <a:chOff x="2932113" y="1392238"/>
            <a:chExt cx="4114800" cy="46307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9B706A1-07A6-49D3-A44B-F530EA98B541}"/>
                </a:ext>
              </a:extLst>
            </p:cNvPr>
            <p:cNvSpPr/>
            <p:nvPr/>
          </p:nvSpPr>
          <p:spPr>
            <a:xfrm>
              <a:off x="4467225" y="1392238"/>
              <a:ext cx="573088" cy="665162"/>
            </a:xfrm>
            <a:custGeom>
              <a:avLst/>
              <a:gdLst>
                <a:gd name="connsiteX0" fmla="*/ 495300 w 573881"/>
                <a:gd name="connsiteY0" fmla="*/ 447675 h 664369"/>
                <a:gd name="connsiteX1" fmla="*/ 509588 w 573881"/>
                <a:gd name="connsiteY1" fmla="*/ 621507 h 664369"/>
                <a:gd name="connsiteX2" fmla="*/ 207169 w 573881"/>
                <a:gd name="connsiteY2" fmla="*/ 664369 h 664369"/>
                <a:gd name="connsiteX3" fmla="*/ 214313 w 573881"/>
                <a:gd name="connsiteY3" fmla="*/ 545307 h 664369"/>
                <a:gd name="connsiteX4" fmla="*/ 221456 w 573881"/>
                <a:gd name="connsiteY4" fmla="*/ 461963 h 664369"/>
                <a:gd name="connsiteX5" fmla="*/ 221456 w 573881"/>
                <a:gd name="connsiteY5" fmla="*/ 395288 h 664369"/>
                <a:gd name="connsiteX6" fmla="*/ 214313 w 573881"/>
                <a:gd name="connsiteY6" fmla="*/ 340519 h 664369"/>
                <a:gd name="connsiteX7" fmla="*/ 204788 w 573881"/>
                <a:gd name="connsiteY7" fmla="*/ 290513 h 664369"/>
                <a:gd name="connsiteX8" fmla="*/ 190500 w 573881"/>
                <a:gd name="connsiteY8" fmla="*/ 245269 h 664369"/>
                <a:gd name="connsiteX9" fmla="*/ 169069 w 573881"/>
                <a:gd name="connsiteY9" fmla="*/ 202407 h 664369"/>
                <a:gd name="connsiteX10" fmla="*/ 142875 w 573881"/>
                <a:gd name="connsiteY10" fmla="*/ 173832 h 664369"/>
                <a:gd name="connsiteX11" fmla="*/ 116681 w 573881"/>
                <a:gd name="connsiteY11" fmla="*/ 150019 h 664369"/>
                <a:gd name="connsiteX12" fmla="*/ 90488 w 573881"/>
                <a:gd name="connsiteY12" fmla="*/ 130969 h 664369"/>
                <a:gd name="connsiteX13" fmla="*/ 59531 w 573881"/>
                <a:gd name="connsiteY13" fmla="*/ 109538 h 664369"/>
                <a:gd name="connsiteX14" fmla="*/ 30956 w 573881"/>
                <a:gd name="connsiteY14" fmla="*/ 88107 h 664369"/>
                <a:gd name="connsiteX15" fmla="*/ 7144 w 573881"/>
                <a:gd name="connsiteY15" fmla="*/ 61913 h 664369"/>
                <a:gd name="connsiteX16" fmla="*/ 0 w 573881"/>
                <a:gd name="connsiteY16" fmla="*/ 42863 h 664369"/>
                <a:gd name="connsiteX17" fmla="*/ 0 w 573881"/>
                <a:gd name="connsiteY17" fmla="*/ 30957 h 664369"/>
                <a:gd name="connsiteX18" fmla="*/ 7144 w 573881"/>
                <a:gd name="connsiteY18" fmla="*/ 16669 h 664369"/>
                <a:gd name="connsiteX19" fmla="*/ 19050 w 573881"/>
                <a:gd name="connsiteY19" fmla="*/ 7144 h 664369"/>
                <a:gd name="connsiteX20" fmla="*/ 54769 w 573881"/>
                <a:gd name="connsiteY20" fmla="*/ 0 h 664369"/>
                <a:gd name="connsiteX21" fmla="*/ 97631 w 573881"/>
                <a:gd name="connsiteY21" fmla="*/ 2382 h 664369"/>
                <a:gd name="connsiteX22" fmla="*/ 180975 w 573881"/>
                <a:gd name="connsiteY22" fmla="*/ 11907 h 664369"/>
                <a:gd name="connsiteX23" fmla="*/ 295275 w 573881"/>
                <a:gd name="connsiteY23" fmla="*/ 30957 h 664369"/>
                <a:gd name="connsiteX24" fmla="*/ 383381 w 573881"/>
                <a:gd name="connsiteY24" fmla="*/ 52388 h 664369"/>
                <a:gd name="connsiteX25" fmla="*/ 464344 w 573881"/>
                <a:gd name="connsiteY25" fmla="*/ 80963 h 664369"/>
                <a:gd name="connsiteX26" fmla="*/ 521494 w 573881"/>
                <a:gd name="connsiteY26" fmla="*/ 100013 h 664369"/>
                <a:gd name="connsiteX27" fmla="*/ 547688 w 573881"/>
                <a:gd name="connsiteY27" fmla="*/ 114300 h 664369"/>
                <a:gd name="connsiteX28" fmla="*/ 561975 w 573881"/>
                <a:gd name="connsiteY28" fmla="*/ 128588 h 664369"/>
                <a:gd name="connsiteX29" fmla="*/ 569119 w 573881"/>
                <a:gd name="connsiteY29" fmla="*/ 140494 h 664369"/>
                <a:gd name="connsiteX30" fmla="*/ 573881 w 573881"/>
                <a:gd name="connsiteY30" fmla="*/ 161925 h 664369"/>
                <a:gd name="connsiteX31" fmla="*/ 573881 w 573881"/>
                <a:gd name="connsiteY31" fmla="*/ 178594 h 664369"/>
                <a:gd name="connsiteX32" fmla="*/ 564356 w 573881"/>
                <a:gd name="connsiteY32" fmla="*/ 204788 h 664369"/>
                <a:gd name="connsiteX33" fmla="*/ 542925 w 573881"/>
                <a:gd name="connsiteY33" fmla="*/ 245269 h 664369"/>
                <a:gd name="connsiteX34" fmla="*/ 523875 w 573881"/>
                <a:gd name="connsiteY34" fmla="*/ 276225 h 664369"/>
                <a:gd name="connsiteX35" fmla="*/ 509588 w 573881"/>
                <a:gd name="connsiteY35" fmla="*/ 307182 h 664369"/>
                <a:gd name="connsiteX36" fmla="*/ 497681 w 573881"/>
                <a:gd name="connsiteY36" fmla="*/ 359569 h 664369"/>
                <a:gd name="connsiteX37" fmla="*/ 495300 w 573881"/>
                <a:gd name="connsiteY37" fmla="*/ 44767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3881" h="664369">
                  <a:moveTo>
                    <a:pt x="495300" y="447675"/>
                  </a:moveTo>
                  <a:lnTo>
                    <a:pt x="509588" y="621507"/>
                  </a:lnTo>
                  <a:lnTo>
                    <a:pt x="207169" y="664369"/>
                  </a:lnTo>
                  <a:lnTo>
                    <a:pt x="214313" y="545307"/>
                  </a:lnTo>
                  <a:lnTo>
                    <a:pt x="221456" y="461963"/>
                  </a:lnTo>
                  <a:lnTo>
                    <a:pt x="221456" y="395288"/>
                  </a:lnTo>
                  <a:lnTo>
                    <a:pt x="214313" y="340519"/>
                  </a:lnTo>
                  <a:lnTo>
                    <a:pt x="204788" y="290513"/>
                  </a:lnTo>
                  <a:lnTo>
                    <a:pt x="190500" y="245269"/>
                  </a:lnTo>
                  <a:lnTo>
                    <a:pt x="169069" y="202407"/>
                  </a:lnTo>
                  <a:lnTo>
                    <a:pt x="142875" y="173832"/>
                  </a:lnTo>
                  <a:lnTo>
                    <a:pt x="116681" y="150019"/>
                  </a:lnTo>
                  <a:lnTo>
                    <a:pt x="90488" y="130969"/>
                  </a:lnTo>
                  <a:lnTo>
                    <a:pt x="59531" y="109538"/>
                  </a:lnTo>
                  <a:lnTo>
                    <a:pt x="30956" y="88107"/>
                  </a:lnTo>
                  <a:lnTo>
                    <a:pt x="7144" y="61913"/>
                  </a:lnTo>
                  <a:lnTo>
                    <a:pt x="0" y="42863"/>
                  </a:lnTo>
                  <a:lnTo>
                    <a:pt x="0" y="30957"/>
                  </a:lnTo>
                  <a:lnTo>
                    <a:pt x="7144" y="16669"/>
                  </a:lnTo>
                  <a:lnTo>
                    <a:pt x="19050" y="7144"/>
                  </a:lnTo>
                  <a:lnTo>
                    <a:pt x="54769" y="0"/>
                  </a:lnTo>
                  <a:lnTo>
                    <a:pt x="97631" y="2382"/>
                  </a:lnTo>
                  <a:lnTo>
                    <a:pt x="180975" y="11907"/>
                  </a:lnTo>
                  <a:lnTo>
                    <a:pt x="295275" y="30957"/>
                  </a:lnTo>
                  <a:lnTo>
                    <a:pt x="383381" y="52388"/>
                  </a:lnTo>
                  <a:lnTo>
                    <a:pt x="464344" y="80963"/>
                  </a:lnTo>
                  <a:lnTo>
                    <a:pt x="521494" y="100013"/>
                  </a:lnTo>
                  <a:lnTo>
                    <a:pt x="547688" y="114300"/>
                  </a:lnTo>
                  <a:lnTo>
                    <a:pt x="561975" y="128588"/>
                  </a:lnTo>
                  <a:lnTo>
                    <a:pt x="569119" y="140494"/>
                  </a:lnTo>
                  <a:lnTo>
                    <a:pt x="573881" y="161925"/>
                  </a:lnTo>
                  <a:lnTo>
                    <a:pt x="573881" y="178594"/>
                  </a:lnTo>
                  <a:lnTo>
                    <a:pt x="564356" y="204788"/>
                  </a:lnTo>
                  <a:lnTo>
                    <a:pt x="542925" y="245269"/>
                  </a:lnTo>
                  <a:lnTo>
                    <a:pt x="523875" y="276225"/>
                  </a:lnTo>
                  <a:lnTo>
                    <a:pt x="509588" y="307182"/>
                  </a:lnTo>
                  <a:lnTo>
                    <a:pt x="497681" y="359569"/>
                  </a:lnTo>
                  <a:cubicBezTo>
                    <a:pt x="496887" y="388144"/>
                    <a:pt x="496094" y="416719"/>
                    <a:pt x="495300" y="44767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3F5B23D-8884-43EC-9102-1E1786557DB4}"/>
                </a:ext>
              </a:extLst>
            </p:cNvPr>
            <p:cNvSpPr/>
            <p:nvPr/>
          </p:nvSpPr>
          <p:spPr>
            <a:xfrm>
              <a:off x="2932113" y="1905000"/>
              <a:ext cx="431800" cy="1209675"/>
            </a:xfrm>
            <a:custGeom>
              <a:avLst/>
              <a:gdLst>
                <a:gd name="connsiteX0" fmla="*/ 0 w 433387"/>
                <a:gd name="connsiteY0" fmla="*/ 900113 h 1209675"/>
                <a:gd name="connsiteX1" fmla="*/ 0 w 433387"/>
                <a:gd name="connsiteY1" fmla="*/ 816769 h 1209675"/>
                <a:gd name="connsiteX2" fmla="*/ 0 w 433387"/>
                <a:gd name="connsiteY2" fmla="*/ 781050 h 1209675"/>
                <a:gd name="connsiteX3" fmla="*/ 4762 w 433387"/>
                <a:gd name="connsiteY3" fmla="*/ 745331 h 1209675"/>
                <a:gd name="connsiteX4" fmla="*/ 26194 w 433387"/>
                <a:gd name="connsiteY4" fmla="*/ 709613 h 1209675"/>
                <a:gd name="connsiteX5" fmla="*/ 59531 w 433387"/>
                <a:gd name="connsiteY5" fmla="*/ 659606 h 1209675"/>
                <a:gd name="connsiteX6" fmla="*/ 107156 w 433387"/>
                <a:gd name="connsiteY6" fmla="*/ 585788 h 1209675"/>
                <a:gd name="connsiteX7" fmla="*/ 154781 w 433387"/>
                <a:gd name="connsiteY7" fmla="*/ 500063 h 1209675"/>
                <a:gd name="connsiteX8" fmla="*/ 185737 w 433387"/>
                <a:gd name="connsiteY8" fmla="*/ 431006 h 1209675"/>
                <a:gd name="connsiteX9" fmla="*/ 219075 w 433387"/>
                <a:gd name="connsiteY9" fmla="*/ 345281 h 1209675"/>
                <a:gd name="connsiteX10" fmla="*/ 238125 w 433387"/>
                <a:gd name="connsiteY10" fmla="*/ 292894 h 1209675"/>
                <a:gd name="connsiteX11" fmla="*/ 252412 w 433387"/>
                <a:gd name="connsiteY11" fmla="*/ 221456 h 1209675"/>
                <a:gd name="connsiteX12" fmla="*/ 257175 w 433387"/>
                <a:gd name="connsiteY12" fmla="*/ 154781 h 1209675"/>
                <a:gd name="connsiteX13" fmla="*/ 252412 w 433387"/>
                <a:gd name="connsiteY13" fmla="*/ 92869 h 1209675"/>
                <a:gd name="connsiteX14" fmla="*/ 245269 w 433387"/>
                <a:gd name="connsiteY14" fmla="*/ 50006 h 1209675"/>
                <a:gd name="connsiteX15" fmla="*/ 245269 w 433387"/>
                <a:gd name="connsiteY15" fmla="*/ 26194 h 1209675"/>
                <a:gd name="connsiteX16" fmla="*/ 252412 w 433387"/>
                <a:gd name="connsiteY16" fmla="*/ 4763 h 1209675"/>
                <a:gd name="connsiteX17" fmla="*/ 269081 w 433387"/>
                <a:gd name="connsiteY17" fmla="*/ 0 h 1209675"/>
                <a:gd name="connsiteX18" fmla="*/ 290512 w 433387"/>
                <a:gd name="connsiteY18" fmla="*/ 7144 h 1209675"/>
                <a:gd name="connsiteX19" fmla="*/ 314325 w 433387"/>
                <a:gd name="connsiteY19" fmla="*/ 21431 h 1209675"/>
                <a:gd name="connsiteX20" fmla="*/ 335756 w 433387"/>
                <a:gd name="connsiteY20" fmla="*/ 42863 h 1209675"/>
                <a:gd name="connsiteX21" fmla="*/ 357187 w 433387"/>
                <a:gd name="connsiteY21" fmla="*/ 71438 h 1209675"/>
                <a:gd name="connsiteX22" fmla="*/ 378619 w 433387"/>
                <a:gd name="connsiteY22" fmla="*/ 100013 h 1209675"/>
                <a:gd name="connsiteX23" fmla="*/ 407194 w 433387"/>
                <a:gd name="connsiteY23" fmla="*/ 154781 h 1209675"/>
                <a:gd name="connsiteX24" fmla="*/ 419100 w 433387"/>
                <a:gd name="connsiteY24" fmla="*/ 188119 h 1209675"/>
                <a:gd name="connsiteX25" fmla="*/ 426244 w 433387"/>
                <a:gd name="connsiteY25" fmla="*/ 223838 h 1209675"/>
                <a:gd name="connsiteX26" fmla="*/ 431006 w 433387"/>
                <a:gd name="connsiteY26" fmla="*/ 252413 h 1209675"/>
                <a:gd name="connsiteX27" fmla="*/ 433387 w 433387"/>
                <a:gd name="connsiteY27" fmla="*/ 359569 h 1209675"/>
                <a:gd name="connsiteX28" fmla="*/ 411956 w 433387"/>
                <a:gd name="connsiteY28" fmla="*/ 502444 h 1209675"/>
                <a:gd name="connsiteX29" fmla="*/ 383381 w 433387"/>
                <a:gd name="connsiteY29" fmla="*/ 657225 h 1209675"/>
                <a:gd name="connsiteX30" fmla="*/ 347662 w 433387"/>
                <a:gd name="connsiteY30" fmla="*/ 802481 h 1209675"/>
                <a:gd name="connsiteX31" fmla="*/ 304800 w 433387"/>
                <a:gd name="connsiteY31" fmla="*/ 940594 h 1209675"/>
                <a:gd name="connsiteX32" fmla="*/ 257175 w 433387"/>
                <a:gd name="connsiteY32" fmla="*/ 1066800 h 1209675"/>
                <a:gd name="connsiteX33" fmla="*/ 221456 w 433387"/>
                <a:gd name="connsiteY33" fmla="*/ 1143000 h 1209675"/>
                <a:gd name="connsiteX34" fmla="*/ 180975 w 433387"/>
                <a:gd name="connsiteY34" fmla="*/ 1193006 h 1209675"/>
                <a:gd name="connsiteX35" fmla="*/ 159544 w 433387"/>
                <a:gd name="connsiteY35" fmla="*/ 1207294 h 1209675"/>
                <a:gd name="connsiteX36" fmla="*/ 145256 w 433387"/>
                <a:gd name="connsiteY36" fmla="*/ 1209675 h 1209675"/>
                <a:gd name="connsiteX37" fmla="*/ 130969 w 433387"/>
                <a:gd name="connsiteY37" fmla="*/ 1209675 h 1209675"/>
                <a:gd name="connsiteX38" fmla="*/ 114300 w 433387"/>
                <a:gd name="connsiteY38" fmla="*/ 1200150 h 1209675"/>
                <a:gd name="connsiteX39" fmla="*/ 88106 w 433387"/>
                <a:gd name="connsiteY39" fmla="*/ 1176338 h 1209675"/>
                <a:gd name="connsiteX40" fmla="*/ 66675 w 433387"/>
                <a:gd name="connsiteY40" fmla="*/ 1145381 h 1209675"/>
                <a:gd name="connsiteX41" fmla="*/ 42862 w 433387"/>
                <a:gd name="connsiteY41" fmla="*/ 1092994 h 1209675"/>
                <a:gd name="connsiteX42" fmla="*/ 21431 w 433387"/>
                <a:gd name="connsiteY42" fmla="*/ 1031081 h 1209675"/>
                <a:gd name="connsiteX43" fmla="*/ 7144 w 433387"/>
                <a:gd name="connsiteY43" fmla="*/ 969169 h 1209675"/>
                <a:gd name="connsiteX44" fmla="*/ 0 w 433387"/>
                <a:gd name="connsiteY44" fmla="*/ 900113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33387" h="1209675">
                  <a:moveTo>
                    <a:pt x="0" y="900113"/>
                  </a:moveTo>
                  <a:lnTo>
                    <a:pt x="0" y="816769"/>
                  </a:lnTo>
                  <a:lnTo>
                    <a:pt x="0" y="781050"/>
                  </a:lnTo>
                  <a:lnTo>
                    <a:pt x="4762" y="745331"/>
                  </a:lnTo>
                  <a:lnTo>
                    <a:pt x="26194" y="709613"/>
                  </a:lnTo>
                  <a:lnTo>
                    <a:pt x="59531" y="659606"/>
                  </a:lnTo>
                  <a:lnTo>
                    <a:pt x="107156" y="585788"/>
                  </a:lnTo>
                  <a:lnTo>
                    <a:pt x="154781" y="500063"/>
                  </a:lnTo>
                  <a:lnTo>
                    <a:pt x="185737" y="431006"/>
                  </a:lnTo>
                  <a:lnTo>
                    <a:pt x="219075" y="345281"/>
                  </a:lnTo>
                  <a:lnTo>
                    <a:pt x="238125" y="292894"/>
                  </a:lnTo>
                  <a:lnTo>
                    <a:pt x="252412" y="221456"/>
                  </a:lnTo>
                  <a:lnTo>
                    <a:pt x="257175" y="154781"/>
                  </a:lnTo>
                  <a:lnTo>
                    <a:pt x="252412" y="92869"/>
                  </a:lnTo>
                  <a:lnTo>
                    <a:pt x="245269" y="50006"/>
                  </a:lnTo>
                  <a:lnTo>
                    <a:pt x="245269" y="26194"/>
                  </a:lnTo>
                  <a:lnTo>
                    <a:pt x="252412" y="4763"/>
                  </a:lnTo>
                  <a:lnTo>
                    <a:pt x="269081" y="0"/>
                  </a:lnTo>
                  <a:lnTo>
                    <a:pt x="290512" y="7144"/>
                  </a:lnTo>
                  <a:lnTo>
                    <a:pt x="314325" y="21431"/>
                  </a:lnTo>
                  <a:lnTo>
                    <a:pt x="335756" y="42863"/>
                  </a:lnTo>
                  <a:lnTo>
                    <a:pt x="357187" y="71438"/>
                  </a:lnTo>
                  <a:lnTo>
                    <a:pt x="378619" y="100013"/>
                  </a:lnTo>
                  <a:lnTo>
                    <a:pt x="407194" y="154781"/>
                  </a:lnTo>
                  <a:lnTo>
                    <a:pt x="419100" y="188119"/>
                  </a:lnTo>
                  <a:lnTo>
                    <a:pt x="426244" y="223838"/>
                  </a:lnTo>
                  <a:lnTo>
                    <a:pt x="431006" y="252413"/>
                  </a:lnTo>
                  <a:cubicBezTo>
                    <a:pt x="431800" y="288132"/>
                    <a:pt x="432593" y="323850"/>
                    <a:pt x="433387" y="359569"/>
                  </a:cubicBezTo>
                  <a:lnTo>
                    <a:pt x="411956" y="502444"/>
                  </a:lnTo>
                  <a:lnTo>
                    <a:pt x="383381" y="657225"/>
                  </a:lnTo>
                  <a:lnTo>
                    <a:pt x="347662" y="802481"/>
                  </a:lnTo>
                  <a:lnTo>
                    <a:pt x="304800" y="940594"/>
                  </a:lnTo>
                  <a:lnTo>
                    <a:pt x="257175" y="1066800"/>
                  </a:lnTo>
                  <a:lnTo>
                    <a:pt x="221456" y="1143000"/>
                  </a:lnTo>
                  <a:lnTo>
                    <a:pt x="180975" y="1193006"/>
                  </a:lnTo>
                  <a:lnTo>
                    <a:pt x="159544" y="1207294"/>
                  </a:lnTo>
                  <a:lnTo>
                    <a:pt x="145256" y="1209675"/>
                  </a:lnTo>
                  <a:lnTo>
                    <a:pt x="130969" y="1209675"/>
                  </a:lnTo>
                  <a:lnTo>
                    <a:pt x="114300" y="1200150"/>
                  </a:lnTo>
                  <a:lnTo>
                    <a:pt x="88106" y="1176338"/>
                  </a:lnTo>
                  <a:lnTo>
                    <a:pt x="66675" y="1145381"/>
                  </a:lnTo>
                  <a:lnTo>
                    <a:pt x="42862" y="1092994"/>
                  </a:lnTo>
                  <a:lnTo>
                    <a:pt x="21431" y="1031081"/>
                  </a:lnTo>
                  <a:lnTo>
                    <a:pt x="7144" y="969169"/>
                  </a:lnTo>
                  <a:lnTo>
                    <a:pt x="0" y="900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4752BFB-609D-4BD9-A8B5-C3F6815D7364}"/>
                </a:ext>
              </a:extLst>
            </p:cNvPr>
            <p:cNvSpPr/>
            <p:nvPr/>
          </p:nvSpPr>
          <p:spPr>
            <a:xfrm>
              <a:off x="3371850" y="3995738"/>
              <a:ext cx="557213" cy="788987"/>
            </a:xfrm>
            <a:custGeom>
              <a:avLst/>
              <a:gdLst>
                <a:gd name="connsiteX0" fmla="*/ 230764 w 556717"/>
                <a:gd name="connsiteY0" fmla="*/ 444220 h 790365"/>
                <a:gd name="connsiteX1" fmla="*/ 155766 w 556717"/>
                <a:gd name="connsiteY1" fmla="*/ 285570 h 790365"/>
                <a:gd name="connsiteX2" fmla="*/ 103844 w 556717"/>
                <a:gd name="connsiteY2" fmla="*/ 187496 h 790365"/>
                <a:gd name="connsiteX3" fmla="*/ 34615 w 556717"/>
                <a:gd name="connsiteY3" fmla="*/ 83652 h 790365"/>
                <a:gd name="connsiteX4" fmla="*/ 11538 w 556717"/>
                <a:gd name="connsiteY4" fmla="*/ 54807 h 790365"/>
                <a:gd name="connsiteX5" fmla="*/ 0 w 556717"/>
                <a:gd name="connsiteY5" fmla="*/ 31730 h 790365"/>
                <a:gd name="connsiteX6" fmla="*/ 0 w 556717"/>
                <a:gd name="connsiteY6" fmla="*/ 17308 h 790365"/>
                <a:gd name="connsiteX7" fmla="*/ 11538 w 556717"/>
                <a:gd name="connsiteY7" fmla="*/ 2885 h 790365"/>
                <a:gd name="connsiteX8" fmla="*/ 31730 w 556717"/>
                <a:gd name="connsiteY8" fmla="*/ 0 h 790365"/>
                <a:gd name="connsiteX9" fmla="*/ 72114 w 556717"/>
                <a:gd name="connsiteY9" fmla="*/ 5770 h 790365"/>
                <a:gd name="connsiteX10" fmla="*/ 178842 w 556717"/>
                <a:gd name="connsiteY10" fmla="*/ 28846 h 790365"/>
                <a:gd name="connsiteX11" fmla="*/ 279801 w 556717"/>
                <a:gd name="connsiteY11" fmla="*/ 40384 h 790365"/>
                <a:gd name="connsiteX12" fmla="*/ 320185 w 556717"/>
                <a:gd name="connsiteY12" fmla="*/ 40384 h 790365"/>
                <a:gd name="connsiteX13" fmla="*/ 380760 w 556717"/>
                <a:gd name="connsiteY13" fmla="*/ 193265 h 790365"/>
                <a:gd name="connsiteX14" fmla="*/ 467296 w 556717"/>
                <a:gd name="connsiteY14" fmla="*/ 374991 h 790365"/>
                <a:gd name="connsiteX15" fmla="*/ 536525 w 556717"/>
                <a:gd name="connsiteY15" fmla="*/ 527872 h 790365"/>
                <a:gd name="connsiteX16" fmla="*/ 556717 w 556717"/>
                <a:gd name="connsiteY16" fmla="*/ 654792 h 790365"/>
                <a:gd name="connsiteX17" fmla="*/ 533641 w 556717"/>
                <a:gd name="connsiteY17" fmla="*/ 715367 h 790365"/>
                <a:gd name="connsiteX18" fmla="*/ 516333 w 556717"/>
                <a:gd name="connsiteY18" fmla="*/ 749982 h 790365"/>
                <a:gd name="connsiteX19" fmla="*/ 496142 w 556717"/>
                <a:gd name="connsiteY19" fmla="*/ 778827 h 790365"/>
                <a:gd name="connsiteX20" fmla="*/ 478834 w 556717"/>
                <a:gd name="connsiteY20" fmla="*/ 790365 h 790365"/>
                <a:gd name="connsiteX21" fmla="*/ 461527 w 556717"/>
                <a:gd name="connsiteY21" fmla="*/ 790365 h 790365"/>
                <a:gd name="connsiteX22" fmla="*/ 432682 w 556717"/>
                <a:gd name="connsiteY22" fmla="*/ 787481 h 790365"/>
                <a:gd name="connsiteX23" fmla="*/ 409605 w 556717"/>
                <a:gd name="connsiteY23" fmla="*/ 781712 h 790365"/>
                <a:gd name="connsiteX24" fmla="*/ 363453 w 556717"/>
                <a:gd name="connsiteY24" fmla="*/ 752866 h 790365"/>
                <a:gd name="connsiteX25" fmla="*/ 331723 w 556717"/>
                <a:gd name="connsiteY25" fmla="*/ 724021 h 790365"/>
                <a:gd name="connsiteX26" fmla="*/ 317300 w 556717"/>
                <a:gd name="connsiteY26" fmla="*/ 698060 h 790365"/>
                <a:gd name="connsiteX27" fmla="*/ 291339 w 556717"/>
                <a:gd name="connsiteY27" fmla="*/ 614408 h 790365"/>
                <a:gd name="connsiteX28" fmla="*/ 230764 w 556717"/>
                <a:gd name="connsiteY28" fmla="*/ 444220 h 79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56717" h="790365">
                  <a:moveTo>
                    <a:pt x="230764" y="444220"/>
                  </a:moveTo>
                  <a:lnTo>
                    <a:pt x="155766" y="285570"/>
                  </a:lnTo>
                  <a:lnTo>
                    <a:pt x="103844" y="187496"/>
                  </a:lnTo>
                  <a:lnTo>
                    <a:pt x="34615" y="83652"/>
                  </a:lnTo>
                  <a:lnTo>
                    <a:pt x="11538" y="54807"/>
                  </a:lnTo>
                  <a:lnTo>
                    <a:pt x="0" y="31730"/>
                  </a:lnTo>
                  <a:lnTo>
                    <a:pt x="0" y="17308"/>
                  </a:lnTo>
                  <a:lnTo>
                    <a:pt x="11538" y="2885"/>
                  </a:lnTo>
                  <a:lnTo>
                    <a:pt x="31730" y="0"/>
                  </a:lnTo>
                  <a:lnTo>
                    <a:pt x="72114" y="5770"/>
                  </a:lnTo>
                  <a:lnTo>
                    <a:pt x="178842" y="28846"/>
                  </a:lnTo>
                  <a:lnTo>
                    <a:pt x="279801" y="40384"/>
                  </a:lnTo>
                  <a:lnTo>
                    <a:pt x="320185" y="40384"/>
                  </a:lnTo>
                  <a:lnTo>
                    <a:pt x="380760" y="193265"/>
                  </a:lnTo>
                  <a:lnTo>
                    <a:pt x="467296" y="374991"/>
                  </a:lnTo>
                  <a:lnTo>
                    <a:pt x="536525" y="527872"/>
                  </a:lnTo>
                  <a:lnTo>
                    <a:pt x="556717" y="654792"/>
                  </a:lnTo>
                  <a:lnTo>
                    <a:pt x="533641" y="715367"/>
                  </a:lnTo>
                  <a:lnTo>
                    <a:pt x="516333" y="749982"/>
                  </a:lnTo>
                  <a:lnTo>
                    <a:pt x="496142" y="778827"/>
                  </a:lnTo>
                  <a:lnTo>
                    <a:pt x="478834" y="790365"/>
                  </a:lnTo>
                  <a:lnTo>
                    <a:pt x="461527" y="790365"/>
                  </a:lnTo>
                  <a:lnTo>
                    <a:pt x="432682" y="787481"/>
                  </a:lnTo>
                  <a:lnTo>
                    <a:pt x="409605" y="781712"/>
                  </a:lnTo>
                  <a:lnTo>
                    <a:pt x="363453" y="752866"/>
                  </a:lnTo>
                  <a:lnTo>
                    <a:pt x="331723" y="724021"/>
                  </a:lnTo>
                  <a:lnTo>
                    <a:pt x="317300" y="698060"/>
                  </a:lnTo>
                  <a:lnTo>
                    <a:pt x="291339" y="614408"/>
                  </a:lnTo>
                  <a:lnTo>
                    <a:pt x="230764" y="4442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5F1AABB-4541-4AEB-8041-09FA0B2F5913}"/>
                </a:ext>
              </a:extLst>
            </p:cNvPr>
            <p:cNvSpPr/>
            <p:nvPr/>
          </p:nvSpPr>
          <p:spPr>
            <a:xfrm>
              <a:off x="3019425" y="4833938"/>
              <a:ext cx="503238" cy="1120775"/>
            </a:xfrm>
            <a:custGeom>
              <a:avLst/>
              <a:gdLst>
                <a:gd name="connsiteX0" fmla="*/ 2381 w 502444"/>
                <a:gd name="connsiteY0" fmla="*/ 952500 h 1121568"/>
                <a:gd name="connsiteX1" fmla="*/ 0 w 502444"/>
                <a:gd name="connsiteY1" fmla="*/ 862012 h 1121568"/>
                <a:gd name="connsiteX2" fmla="*/ 4763 w 502444"/>
                <a:gd name="connsiteY2" fmla="*/ 790575 h 1121568"/>
                <a:gd name="connsiteX3" fmla="*/ 11906 w 502444"/>
                <a:gd name="connsiteY3" fmla="*/ 745331 h 1121568"/>
                <a:gd name="connsiteX4" fmla="*/ 21431 w 502444"/>
                <a:gd name="connsiteY4" fmla="*/ 723900 h 1121568"/>
                <a:gd name="connsiteX5" fmla="*/ 52388 w 502444"/>
                <a:gd name="connsiteY5" fmla="*/ 692943 h 1121568"/>
                <a:gd name="connsiteX6" fmla="*/ 104775 w 502444"/>
                <a:gd name="connsiteY6" fmla="*/ 628650 h 1121568"/>
                <a:gd name="connsiteX7" fmla="*/ 176213 w 502444"/>
                <a:gd name="connsiteY7" fmla="*/ 538162 h 1121568"/>
                <a:gd name="connsiteX8" fmla="*/ 230981 w 502444"/>
                <a:gd name="connsiteY8" fmla="*/ 464343 h 1121568"/>
                <a:gd name="connsiteX9" fmla="*/ 278606 w 502444"/>
                <a:gd name="connsiteY9" fmla="*/ 388143 h 1121568"/>
                <a:gd name="connsiteX10" fmla="*/ 316706 w 502444"/>
                <a:gd name="connsiteY10" fmla="*/ 314325 h 1121568"/>
                <a:gd name="connsiteX11" fmla="*/ 369094 w 502444"/>
                <a:gd name="connsiteY11" fmla="*/ 197643 h 1121568"/>
                <a:gd name="connsiteX12" fmla="*/ 395288 w 502444"/>
                <a:gd name="connsiteY12" fmla="*/ 111918 h 1121568"/>
                <a:gd name="connsiteX13" fmla="*/ 404813 w 502444"/>
                <a:gd name="connsiteY13" fmla="*/ 69056 h 1121568"/>
                <a:gd name="connsiteX14" fmla="*/ 419100 w 502444"/>
                <a:gd name="connsiteY14" fmla="*/ 33337 h 1121568"/>
                <a:gd name="connsiteX15" fmla="*/ 433388 w 502444"/>
                <a:gd name="connsiteY15" fmla="*/ 9525 h 1121568"/>
                <a:gd name="connsiteX16" fmla="*/ 442913 w 502444"/>
                <a:gd name="connsiteY16" fmla="*/ 2381 h 1121568"/>
                <a:gd name="connsiteX17" fmla="*/ 459581 w 502444"/>
                <a:gd name="connsiteY17" fmla="*/ 0 h 1121568"/>
                <a:gd name="connsiteX18" fmla="*/ 478631 w 502444"/>
                <a:gd name="connsiteY18" fmla="*/ 11906 h 1121568"/>
                <a:gd name="connsiteX19" fmla="*/ 495300 w 502444"/>
                <a:gd name="connsiteY19" fmla="*/ 42862 h 1121568"/>
                <a:gd name="connsiteX20" fmla="*/ 502444 w 502444"/>
                <a:gd name="connsiteY20" fmla="*/ 90487 h 1121568"/>
                <a:gd name="connsiteX21" fmla="*/ 495300 w 502444"/>
                <a:gd name="connsiteY21" fmla="*/ 228600 h 1121568"/>
                <a:gd name="connsiteX22" fmla="*/ 488156 w 502444"/>
                <a:gd name="connsiteY22" fmla="*/ 338137 h 1121568"/>
                <a:gd name="connsiteX23" fmla="*/ 473869 w 502444"/>
                <a:gd name="connsiteY23" fmla="*/ 459581 h 1121568"/>
                <a:gd name="connsiteX24" fmla="*/ 459581 w 502444"/>
                <a:gd name="connsiteY24" fmla="*/ 542925 h 1121568"/>
                <a:gd name="connsiteX25" fmla="*/ 435769 w 502444"/>
                <a:gd name="connsiteY25" fmla="*/ 645318 h 1121568"/>
                <a:gd name="connsiteX26" fmla="*/ 395288 w 502444"/>
                <a:gd name="connsiteY26" fmla="*/ 769143 h 1121568"/>
                <a:gd name="connsiteX27" fmla="*/ 354806 w 502444"/>
                <a:gd name="connsiteY27" fmla="*/ 864393 h 1121568"/>
                <a:gd name="connsiteX28" fmla="*/ 307181 w 502444"/>
                <a:gd name="connsiteY28" fmla="*/ 945356 h 1121568"/>
                <a:gd name="connsiteX29" fmla="*/ 247650 w 502444"/>
                <a:gd name="connsiteY29" fmla="*/ 1021556 h 1121568"/>
                <a:gd name="connsiteX30" fmla="*/ 169069 w 502444"/>
                <a:gd name="connsiteY30" fmla="*/ 1090612 h 1121568"/>
                <a:gd name="connsiteX31" fmla="*/ 130969 w 502444"/>
                <a:gd name="connsiteY31" fmla="*/ 1112043 h 1121568"/>
                <a:gd name="connsiteX32" fmla="*/ 92869 w 502444"/>
                <a:gd name="connsiteY32" fmla="*/ 1121568 h 1121568"/>
                <a:gd name="connsiteX33" fmla="*/ 59531 w 502444"/>
                <a:gd name="connsiteY33" fmla="*/ 1121568 h 1121568"/>
                <a:gd name="connsiteX34" fmla="*/ 40481 w 502444"/>
                <a:gd name="connsiteY34" fmla="*/ 1109662 h 1121568"/>
                <a:gd name="connsiteX35" fmla="*/ 21431 w 502444"/>
                <a:gd name="connsiteY35" fmla="*/ 1088231 h 1121568"/>
                <a:gd name="connsiteX36" fmla="*/ 9525 w 502444"/>
                <a:gd name="connsiteY36" fmla="*/ 1059656 h 1121568"/>
                <a:gd name="connsiteX37" fmla="*/ 2381 w 502444"/>
                <a:gd name="connsiteY37" fmla="*/ 952500 h 112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2444" h="1121568">
                  <a:moveTo>
                    <a:pt x="2381" y="952500"/>
                  </a:moveTo>
                  <a:cubicBezTo>
                    <a:pt x="1587" y="922337"/>
                    <a:pt x="794" y="892175"/>
                    <a:pt x="0" y="862012"/>
                  </a:cubicBezTo>
                  <a:lnTo>
                    <a:pt x="4763" y="790575"/>
                  </a:lnTo>
                  <a:lnTo>
                    <a:pt x="11906" y="745331"/>
                  </a:lnTo>
                  <a:lnTo>
                    <a:pt x="21431" y="723900"/>
                  </a:lnTo>
                  <a:lnTo>
                    <a:pt x="52388" y="692943"/>
                  </a:lnTo>
                  <a:lnTo>
                    <a:pt x="104775" y="628650"/>
                  </a:lnTo>
                  <a:lnTo>
                    <a:pt x="176213" y="538162"/>
                  </a:lnTo>
                  <a:lnTo>
                    <a:pt x="230981" y="464343"/>
                  </a:lnTo>
                  <a:lnTo>
                    <a:pt x="278606" y="388143"/>
                  </a:lnTo>
                  <a:lnTo>
                    <a:pt x="316706" y="314325"/>
                  </a:lnTo>
                  <a:lnTo>
                    <a:pt x="369094" y="197643"/>
                  </a:lnTo>
                  <a:lnTo>
                    <a:pt x="395288" y="111918"/>
                  </a:lnTo>
                  <a:lnTo>
                    <a:pt x="404813" y="69056"/>
                  </a:lnTo>
                  <a:lnTo>
                    <a:pt x="419100" y="33337"/>
                  </a:lnTo>
                  <a:lnTo>
                    <a:pt x="433388" y="9525"/>
                  </a:lnTo>
                  <a:lnTo>
                    <a:pt x="442913" y="2381"/>
                  </a:lnTo>
                  <a:lnTo>
                    <a:pt x="459581" y="0"/>
                  </a:lnTo>
                  <a:lnTo>
                    <a:pt x="478631" y="11906"/>
                  </a:lnTo>
                  <a:lnTo>
                    <a:pt x="495300" y="42862"/>
                  </a:lnTo>
                  <a:lnTo>
                    <a:pt x="502444" y="90487"/>
                  </a:lnTo>
                  <a:lnTo>
                    <a:pt x="495300" y="228600"/>
                  </a:lnTo>
                  <a:lnTo>
                    <a:pt x="488156" y="338137"/>
                  </a:lnTo>
                  <a:lnTo>
                    <a:pt x="473869" y="459581"/>
                  </a:lnTo>
                  <a:lnTo>
                    <a:pt x="459581" y="542925"/>
                  </a:lnTo>
                  <a:lnTo>
                    <a:pt x="435769" y="645318"/>
                  </a:lnTo>
                  <a:lnTo>
                    <a:pt x="395288" y="769143"/>
                  </a:lnTo>
                  <a:lnTo>
                    <a:pt x="354806" y="864393"/>
                  </a:lnTo>
                  <a:lnTo>
                    <a:pt x="307181" y="945356"/>
                  </a:lnTo>
                  <a:lnTo>
                    <a:pt x="247650" y="1021556"/>
                  </a:lnTo>
                  <a:lnTo>
                    <a:pt x="169069" y="1090612"/>
                  </a:lnTo>
                  <a:lnTo>
                    <a:pt x="130969" y="1112043"/>
                  </a:lnTo>
                  <a:lnTo>
                    <a:pt x="92869" y="1121568"/>
                  </a:lnTo>
                  <a:lnTo>
                    <a:pt x="59531" y="1121568"/>
                  </a:lnTo>
                  <a:lnTo>
                    <a:pt x="40481" y="1109662"/>
                  </a:lnTo>
                  <a:lnTo>
                    <a:pt x="21431" y="1088231"/>
                  </a:lnTo>
                  <a:lnTo>
                    <a:pt x="9525" y="1059656"/>
                  </a:lnTo>
                  <a:lnTo>
                    <a:pt x="2381" y="952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260A43A-FCD8-4D29-B221-84A255C7EA92}"/>
                </a:ext>
              </a:extLst>
            </p:cNvPr>
            <p:cNvSpPr/>
            <p:nvPr/>
          </p:nvSpPr>
          <p:spPr>
            <a:xfrm>
              <a:off x="5932488" y="4738688"/>
              <a:ext cx="801687" cy="747712"/>
            </a:xfrm>
            <a:custGeom>
              <a:avLst/>
              <a:gdLst>
                <a:gd name="connsiteX0" fmla="*/ 431006 w 802481"/>
                <a:gd name="connsiteY0" fmla="*/ 495300 h 747712"/>
                <a:gd name="connsiteX1" fmla="*/ 290512 w 802481"/>
                <a:gd name="connsiteY1" fmla="*/ 328612 h 747712"/>
                <a:gd name="connsiteX2" fmla="*/ 147637 w 802481"/>
                <a:gd name="connsiteY2" fmla="*/ 178593 h 747712"/>
                <a:gd name="connsiteX3" fmla="*/ 33337 w 802481"/>
                <a:gd name="connsiteY3" fmla="*/ 71437 h 747712"/>
                <a:gd name="connsiteX4" fmla="*/ 11906 w 802481"/>
                <a:gd name="connsiteY4" fmla="*/ 50006 h 747712"/>
                <a:gd name="connsiteX5" fmla="*/ 0 w 802481"/>
                <a:gd name="connsiteY5" fmla="*/ 30956 h 747712"/>
                <a:gd name="connsiteX6" fmla="*/ 0 w 802481"/>
                <a:gd name="connsiteY6" fmla="*/ 14287 h 747712"/>
                <a:gd name="connsiteX7" fmla="*/ 7144 w 802481"/>
                <a:gd name="connsiteY7" fmla="*/ 4762 h 747712"/>
                <a:gd name="connsiteX8" fmla="*/ 28575 w 802481"/>
                <a:gd name="connsiteY8" fmla="*/ 0 h 747712"/>
                <a:gd name="connsiteX9" fmla="*/ 80962 w 802481"/>
                <a:gd name="connsiteY9" fmla="*/ 7143 h 747712"/>
                <a:gd name="connsiteX10" fmla="*/ 166687 w 802481"/>
                <a:gd name="connsiteY10" fmla="*/ 38100 h 747712"/>
                <a:gd name="connsiteX11" fmla="*/ 292894 w 802481"/>
                <a:gd name="connsiteY11" fmla="*/ 88106 h 747712"/>
                <a:gd name="connsiteX12" fmla="*/ 385762 w 802481"/>
                <a:gd name="connsiteY12" fmla="*/ 130968 h 747712"/>
                <a:gd name="connsiteX13" fmla="*/ 481012 w 802481"/>
                <a:gd name="connsiteY13" fmla="*/ 185737 h 747712"/>
                <a:gd name="connsiteX14" fmla="*/ 554831 w 802481"/>
                <a:gd name="connsiteY14" fmla="*/ 228600 h 747712"/>
                <a:gd name="connsiteX15" fmla="*/ 619125 w 802481"/>
                <a:gd name="connsiteY15" fmla="*/ 269081 h 747712"/>
                <a:gd name="connsiteX16" fmla="*/ 676275 w 802481"/>
                <a:gd name="connsiteY16" fmla="*/ 330993 h 747712"/>
                <a:gd name="connsiteX17" fmla="*/ 714375 w 802481"/>
                <a:gd name="connsiteY17" fmla="*/ 381000 h 747712"/>
                <a:gd name="connsiteX18" fmla="*/ 747712 w 802481"/>
                <a:gd name="connsiteY18" fmla="*/ 442912 h 747712"/>
                <a:gd name="connsiteX19" fmla="*/ 776287 w 802481"/>
                <a:gd name="connsiteY19" fmla="*/ 509587 h 747712"/>
                <a:gd name="connsiteX20" fmla="*/ 795337 w 802481"/>
                <a:gd name="connsiteY20" fmla="*/ 561975 h 747712"/>
                <a:gd name="connsiteX21" fmla="*/ 802481 w 802481"/>
                <a:gd name="connsiteY21" fmla="*/ 604837 h 747712"/>
                <a:gd name="connsiteX22" fmla="*/ 795337 w 802481"/>
                <a:gd name="connsiteY22" fmla="*/ 666750 h 747712"/>
                <a:gd name="connsiteX23" fmla="*/ 773906 w 802481"/>
                <a:gd name="connsiteY23" fmla="*/ 721518 h 747712"/>
                <a:gd name="connsiteX24" fmla="*/ 752475 w 802481"/>
                <a:gd name="connsiteY24" fmla="*/ 740568 h 747712"/>
                <a:gd name="connsiteX25" fmla="*/ 728662 w 802481"/>
                <a:gd name="connsiteY25" fmla="*/ 747712 h 747712"/>
                <a:gd name="connsiteX26" fmla="*/ 692944 w 802481"/>
                <a:gd name="connsiteY26" fmla="*/ 742950 h 747712"/>
                <a:gd name="connsiteX27" fmla="*/ 642937 w 802481"/>
                <a:gd name="connsiteY27" fmla="*/ 726281 h 747712"/>
                <a:gd name="connsiteX28" fmla="*/ 597694 w 802481"/>
                <a:gd name="connsiteY28" fmla="*/ 695325 h 747712"/>
                <a:gd name="connsiteX29" fmla="*/ 550069 w 802481"/>
                <a:gd name="connsiteY29" fmla="*/ 638175 h 747712"/>
                <a:gd name="connsiteX30" fmla="*/ 431006 w 802481"/>
                <a:gd name="connsiteY30" fmla="*/ 495300 h 7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02481" h="747712">
                  <a:moveTo>
                    <a:pt x="431006" y="495300"/>
                  </a:moveTo>
                  <a:lnTo>
                    <a:pt x="290512" y="328612"/>
                  </a:lnTo>
                  <a:lnTo>
                    <a:pt x="147637" y="178593"/>
                  </a:lnTo>
                  <a:lnTo>
                    <a:pt x="33337" y="71437"/>
                  </a:lnTo>
                  <a:lnTo>
                    <a:pt x="11906" y="50006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80962" y="7143"/>
                  </a:lnTo>
                  <a:lnTo>
                    <a:pt x="166687" y="38100"/>
                  </a:lnTo>
                  <a:lnTo>
                    <a:pt x="292894" y="88106"/>
                  </a:lnTo>
                  <a:lnTo>
                    <a:pt x="385762" y="130968"/>
                  </a:lnTo>
                  <a:lnTo>
                    <a:pt x="481012" y="185737"/>
                  </a:lnTo>
                  <a:lnTo>
                    <a:pt x="554831" y="228600"/>
                  </a:lnTo>
                  <a:lnTo>
                    <a:pt x="619125" y="269081"/>
                  </a:lnTo>
                  <a:lnTo>
                    <a:pt x="676275" y="330993"/>
                  </a:lnTo>
                  <a:lnTo>
                    <a:pt x="714375" y="381000"/>
                  </a:lnTo>
                  <a:lnTo>
                    <a:pt x="747712" y="442912"/>
                  </a:lnTo>
                  <a:lnTo>
                    <a:pt x="776287" y="509587"/>
                  </a:lnTo>
                  <a:lnTo>
                    <a:pt x="795337" y="561975"/>
                  </a:lnTo>
                  <a:lnTo>
                    <a:pt x="802481" y="604837"/>
                  </a:lnTo>
                  <a:lnTo>
                    <a:pt x="795337" y="666750"/>
                  </a:lnTo>
                  <a:lnTo>
                    <a:pt x="773906" y="721518"/>
                  </a:lnTo>
                  <a:lnTo>
                    <a:pt x="752475" y="740568"/>
                  </a:lnTo>
                  <a:lnTo>
                    <a:pt x="728662" y="747712"/>
                  </a:lnTo>
                  <a:lnTo>
                    <a:pt x="692944" y="742950"/>
                  </a:lnTo>
                  <a:lnTo>
                    <a:pt x="642937" y="726281"/>
                  </a:lnTo>
                  <a:lnTo>
                    <a:pt x="597694" y="695325"/>
                  </a:lnTo>
                  <a:lnTo>
                    <a:pt x="550069" y="638175"/>
                  </a:lnTo>
                  <a:lnTo>
                    <a:pt x="431006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D178D70-C51A-42B3-8B0B-1B7A3BCA194C}"/>
                </a:ext>
              </a:extLst>
            </p:cNvPr>
            <p:cNvSpPr/>
            <p:nvPr/>
          </p:nvSpPr>
          <p:spPr>
            <a:xfrm>
              <a:off x="3790950" y="4805363"/>
              <a:ext cx="2697163" cy="1217612"/>
            </a:xfrm>
            <a:custGeom>
              <a:avLst/>
              <a:gdLst>
                <a:gd name="connsiteX0" fmla="*/ 1437988 w 2698106"/>
                <a:gd name="connsiteY0" fmla="*/ 1177447 h 1217530"/>
                <a:gd name="connsiteX1" fmla="*/ 1272644 w 2698106"/>
                <a:gd name="connsiteY1" fmla="*/ 1142374 h 1217530"/>
                <a:gd name="connsiteX2" fmla="*/ 1132353 w 2698106"/>
                <a:gd name="connsiteY2" fmla="*/ 1104796 h 1217530"/>
                <a:gd name="connsiteX3" fmla="*/ 979535 w 2698106"/>
                <a:gd name="connsiteY3" fmla="*/ 1047176 h 1217530"/>
                <a:gd name="connsiteX4" fmla="*/ 839244 w 2698106"/>
                <a:gd name="connsiteY4" fmla="*/ 984546 h 1217530"/>
                <a:gd name="connsiteX5" fmla="*/ 721499 w 2698106"/>
                <a:gd name="connsiteY5" fmla="*/ 921916 h 1217530"/>
                <a:gd name="connsiteX6" fmla="*/ 623796 w 2698106"/>
                <a:gd name="connsiteY6" fmla="*/ 856780 h 1217530"/>
                <a:gd name="connsiteX7" fmla="*/ 508557 w 2698106"/>
                <a:gd name="connsiteY7" fmla="*/ 766593 h 1217530"/>
                <a:gd name="connsiteX8" fmla="*/ 415864 w 2698106"/>
                <a:gd name="connsiteY8" fmla="*/ 678911 h 1217530"/>
                <a:gd name="connsiteX9" fmla="*/ 350729 w 2698106"/>
                <a:gd name="connsiteY9" fmla="*/ 608765 h 1217530"/>
                <a:gd name="connsiteX10" fmla="*/ 283088 w 2698106"/>
                <a:gd name="connsiteY10" fmla="*/ 521083 h 1217530"/>
                <a:gd name="connsiteX11" fmla="*/ 207932 w 2698106"/>
                <a:gd name="connsiteY11" fmla="*/ 425885 h 1217530"/>
                <a:gd name="connsiteX12" fmla="*/ 160333 w 2698106"/>
                <a:gd name="connsiteY12" fmla="*/ 348224 h 1217530"/>
                <a:gd name="connsiteX13" fmla="*/ 100208 w 2698106"/>
                <a:gd name="connsiteY13" fmla="*/ 253026 h 1217530"/>
                <a:gd name="connsiteX14" fmla="*/ 40083 w 2698106"/>
                <a:gd name="connsiteY14" fmla="*/ 127766 h 1217530"/>
                <a:gd name="connsiteX15" fmla="*/ 17536 w 2698106"/>
                <a:gd name="connsiteY15" fmla="*/ 80167 h 1217530"/>
                <a:gd name="connsiteX16" fmla="*/ 5010 w 2698106"/>
                <a:gd name="connsiteY16" fmla="*/ 45094 h 1217530"/>
                <a:gd name="connsiteX17" fmla="*/ 0 w 2698106"/>
                <a:gd name="connsiteY17" fmla="*/ 20042 h 1217530"/>
                <a:gd name="connsiteX18" fmla="*/ 2505 w 2698106"/>
                <a:gd name="connsiteY18" fmla="*/ 2505 h 1217530"/>
                <a:gd name="connsiteX19" fmla="*/ 17536 w 2698106"/>
                <a:gd name="connsiteY19" fmla="*/ 0 h 1217530"/>
                <a:gd name="connsiteX20" fmla="*/ 37578 w 2698106"/>
                <a:gd name="connsiteY20" fmla="*/ 7516 h 1217530"/>
                <a:gd name="connsiteX21" fmla="*/ 60125 w 2698106"/>
                <a:gd name="connsiteY21" fmla="*/ 27557 h 1217530"/>
                <a:gd name="connsiteX22" fmla="*/ 105219 w 2698106"/>
                <a:gd name="connsiteY22" fmla="*/ 102714 h 1217530"/>
                <a:gd name="connsiteX23" fmla="*/ 160333 w 2698106"/>
                <a:gd name="connsiteY23" fmla="*/ 187891 h 1217530"/>
                <a:gd name="connsiteX24" fmla="*/ 217953 w 2698106"/>
                <a:gd name="connsiteY24" fmla="*/ 270562 h 1217530"/>
                <a:gd name="connsiteX25" fmla="*/ 275572 w 2698106"/>
                <a:gd name="connsiteY25" fmla="*/ 343213 h 1217530"/>
                <a:gd name="connsiteX26" fmla="*/ 323171 w 2698106"/>
                <a:gd name="connsiteY26" fmla="*/ 400833 h 1217530"/>
                <a:gd name="connsiteX27" fmla="*/ 373276 w 2698106"/>
                <a:gd name="connsiteY27" fmla="*/ 453442 h 1217530"/>
                <a:gd name="connsiteX28" fmla="*/ 428390 w 2698106"/>
                <a:gd name="connsiteY28" fmla="*/ 506052 h 1217530"/>
                <a:gd name="connsiteX29" fmla="*/ 501041 w 2698106"/>
                <a:gd name="connsiteY29" fmla="*/ 573692 h 1217530"/>
                <a:gd name="connsiteX30" fmla="*/ 563671 w 2698106"/>
                <a:gd name="connsiteY30" fmla="*/ 621291 h 1217530"/>
                <a:gd name="connsiteX31" fmla="*/ 618786 w 2698106"/>
                <a:gd name="connsiteY31" fmla="*/ 661374 h 1217530"/>
                <a:gd name="connsiteX32" fmla="*/ 686426 w 2698106"/>
                <a:gd name="connsiteY32" fmla="*/ 701458 h 1217530"/>
                <a:gd name="connsiteX33" fmla="*/ 741541 w 2698106"/>
                <a:gd name="connsiteY33" fmla="*/ 726510 h 1217530"/>
                <a:gd name="connsiteX34" fmla="*/ 811686 w 2698106"/>
                <a:gd name="connsiteY34" fmla="*/ 756572 h 1217530"/>
                <a:gd name="connsiteX35" fmla="*/ 909389 w 2698106"/>
                <a:gd name="connsiteY35" fmla="*/ 789140 h 1217530"/>
                <a:gd name="connsiteX36" fmla="*/ 997072 w 2698106"/>
                <a:gd name="connsiteY36" fmla="*/ 814192 h 1217530"/>
                <a:gd name="connsiteX37" fmla="*/ 1114816 w 2698106"/>
                <a:gd name="connsiteY37" fmla="*/ 844254 h 1217530"/>
                <a:gd name="connsiteX38" fmla="*/ 1272644 w 2698106"/>
                <a:gd name="connsiteY38" fmla="*/ 874317 h 1217530"/>
                <a:gd name="connsiteX39" fmla="*/ 1420451 w 2698106"/>
                <a:gd name="connsiteY39" fmla="*/ 896864 h 1217530"/>
                <a:gd name="connsiteX40" fmla="*/ 1578279 w 2698106"/>
                <a:gd name="connsiteY40" fmla="*/ 911895 h 1217530"/>
                <a:gd name="connsiteX41" fmla="*/ 1806253 w 2698106"/>
                <a:gd name="connsiteY41" fmla="*/ 926926 h 1217530"/>
                <a:gd name="connsiteX42" fmla="*/ 1976607 w 2698106"/>
                <a:gd name="connsiteY42" fmla="*/ 924421 h 1217530"/>
                <a:gd name="connsiteX43" fmla="*/ 2029216 w 2698106"/>
                <a:gd name="connsiteY43" fmla="*/ 916905 h 1217530"/>
                <a:gd name="connsiteX44" fmla="*/ 2099362 w 2698106"/>
                <a:gd name="connsiteY44" fmla="*/ 894358 h 1217530"/>
                <a:gd name="connsiteX45" fmla="*/ 2465122 w 2698106"/>
                <a:gd name="connsiteY45" fmla="*/ 826718 h 1217530"/>
                <a:gd name="connsiteX46" fmla="*/ 2522742 w 2698106"/>
                <a:gd name="connsiteY46" fmla="*/ 841749 h 1217530"/>
                <a:gd name="connsiteX47" fmla="*/ 2580362 w 2698106"/>
                <a:gd name="connsiteY47" fmla="*/ 864296 h 1217530"/>
                <a:gd name="connsiteX48" fmla="*/ 2625455 w 2698106"/>
                <a:gd name="connsiteY48" fmla="*/ 889348 h 1217530"/>
                <a:gd name="connsiteX49" fmla="*/ 2663033 w 2698106"/>
                <a:gd name="connsiteY49" fmla="*/ 919411 h 1217530"/>
                <a:gd name="connsiteX50" fmla="*/ 2685580 w 2698106"/>
                <a:gd name="connsiteY50" fmla="*/ 949473 h 1217530"/>
                <a:gd name="connsiteX51" fmla="*/ 2698106 w 2698106"/>
                <a:gd name="connsiteY51" fmla="*/ 977030 h 1217530"/>
                <a:gd name="connsiteX52" fmla="*/ 2695601 w 2698106"/>
                <a:gd name="connsiteY52" fmla="*/ 1014608 h 1217530"/>
                <a:gd name="connsiteX53" fmla="*/ 2680570 w 2698106"/>
                <a:gd name="connsiteY53" fmla="*/ 1052186 h 1217530"/>
                <a:gd name="connsiteX54" fmla="*/ 2650507 w 2698106"/>
                <a:gd name="connsiteY54" fmla="*/ 1082249 h 1217530"/>
                <a:gd name="connsiteX55" fmla="*/ 2562825 w 2698106"/>
                <a:gd name="connsiteY55" fmla="*/ 1117322 h 1217530"/>
                <a:gd name="connsiteX56" fmla="*/ 2460112 w 2698106"/>
                <a:gd name="connsiteY56" fmla="*/ 1144879 h 1217530"/>
                <a:gd name="connsiteX57" fmla="*/ 2284747 w 2698106"/>
                <a:gd name="connsiteY57" fmla="*/ 1177447 h 1217530"/>
                <a:gd name="connsiteX58" fmla="*/ 2076815 w 2698106"/>
                <a:gd name="connsiteY58" fmla="*/ 1207509 h 1217530"/>
                <a:gd name="connsiteX59" fmla="*/ 1966586 w 2698106"/>
                <a:gd name="connsiteY59" fmla="*/ 1217530 h 1217530"/>
                <a:gd name="connsiteX60" fmla="*/ 1793727 w 2698106"/>
                <a:gd name="connsiteY60" fmla="*/ 1215025 h 1217530"/>
                <a:gd name="connsiteX61" fmla="*/ 1670972 w 2698106"/>
                <a:gd name="connsiteY61" fmla="*/ 1205004 h 1217530"/>
                <a:gd name="connsiteX62" fmla="*/ 1437988 w 2698106"/>
                <a:gd name="connsiteY62" fmla="*/ 1177447 h 121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98106" h="1217530">
                  <a:moveTo>
                    <a:pt x="1437988" y="1177447"/>
                  </a:moveTo>
                  <a:lnTo>
                    <a:pt x="1272644" y="1142374"/>
                  </a:lnTo>
                  <a:lnTo>
                    <a:pt x="1132353" y="1104796"/>
                  </a:lnTo>
                  <a:lnTo>
                    <a:pt x="979535" y="1047176"/>
                  </a:lnTo>
                  <a:lnTo>
                    <a:pt x="839244" y="984546"/>
                  </a:lnTo>
                  <a:lnTo>
                    <a:pt x="721499" y="921916"/>
                  </a:lnTo>
                  <a:lnTo>
                    <a:pt x="623796" y="856780"/>
                  </a:lnTo>
                  <a:lnTo>
                    <a:pt x="508557" y="766593"/>
                  </a:lnTo>
                  <a:lnTo>
                    <a:pt x="415864" y="678911"/>
                  </a:lnTo>
                  <a:lnTo>
                    <a:pt x="350729" y="608765"/>
                  </a:lnTo>
                  <a:lnTo>
                    <a:pt x="283088" y="521083"/>
                  </a:lnTo>
                  <a:lnTo>
                    <a:pt x="207932" y="425885"/>
                  </a:lnTo>
                  <a:lnTo>
                    <a:pt x="160333" y="348224"/>
                  </a:lnTo>
                  <a:lnTo>
                    <a:pt x="100208" y="253026"/>
                  </a:lnTo>
                  <a:lnTo>
                    <a:pt x="40083" y="127766"/>
                  </a:lnTo>
                  <a:lnTo>
                    <a:pt x="17536" y="80167"/>
                  </a:lnTo>
                  <a:lnTo>
                    <a:pt x="5010" y="45094"/>
                  </a:lnTo>
                  <a:lnTo>
                    <a:pt x="0" y="20042"/>
                  </a:lnTo>
                  <a:lnTo>
                    <a:pt x="2505" y="2505"/>
                  </a:lnTo>
                  <a:lnTo>
                    <a:pt x="17536" y="0"/>
                  </a:lnTo>
                  <a:lnTo>
                    <a:pt x="37578" y="7516"/>
                  </a:lnTo>
                  <a:lnTo>
                    <a:pt x="60125" y="27557"/>
                  </a:lnTo>
                  <a:lnTo>
                    <a:pt x="105219" y="102714"/>
                  </a:lnTo>
                  <a:lnTo>
                    <a:pt x="160333" y="187891"/>
                  </a:lnTo>
                  <a:lnTo>
                    <a:pt x="217953" y="270562"/>
                  </a:lnTo>
                  <a:lnTo>
                    <a:pt x="275572" y="343213"/>
                  </a:lnTo>
                  <a:lnTo>
                    <a:pt x="323171" y="400833"/>
                  </a:lnTo>
                  <a:lnTo>
                    <a:pt x="373276" y="453442"/>
                  </a:lnTo>
                  <a:lnTo>
                    <a:pt x="428390" y="506052"/>
                  </a:lnTo>
                  <a:lnTo>
                    <a:pt x="501041" y="573692"/>
                  </a:lnTo>
                  <a:lnTo>
                    <a:pt x="563671" y="621291"/>
                  </a:lnTo>
                  <a:lnTo>
                    <a:pt x="618786" y="661374"/>
                  </a:lnTo>
                  <a:lnTo>
                    <a:pt x="686426" y="701458"/>
                  </a:lnTo>
                  <a:lnTo>
                    <a:pt x="741541" y="726510"/>
                  </a:lnTo>
                  <a:lnTo>
                    <a:pt x="811686" y="756572"/>
                  </a:lnTo>
                  <a:lnTo>
                    <a:pt x="909389" y="789140"/>
                  </a:lnTo>
                  <a:lnTo>
                    <a:pt x="997072" y="814192"/>
                  </a:lnTo>
                  <a:lnTo>
                    <a:pt x="1114816" y="844254"/>
                  </a:lnTo>
                  <a:lnTo>
                    <a:pt x="1272644" y="874317"/>
                  </a:lnTo>
                  <a:lnTo>
                    <a:pt x="1420451" y="896864"/>
                  </a:lnTo>
                  <a:lnTo>
                    <a:pt x="1578279" y="911895"/>
                  </a:lnTo>
                  <a:lnTo>
                    <a:pt x="1806253" y="926926"/>
                  </a:lnTo>
                  <a:lnTo>
                    <a:pt x="1976607" y="924421"/>
                  </a:lnTo>
                  <a:lnTo>
                    <a:pt x="2029216" y="916905"/>
                  </a:lnTo>
                  <a:lnTo>
                    <a:pt x="2099362" y="894358"/>
                  </a:lnTo>
                  <a:lnTo>
                    <a:pt x="2465122" y="826718"/>
                  </a:lnTo>
                  <a:lnTo>
                    <a:pt x="2522742" y="841749"/>
                  </a:lnTo>
                  <a:lnTo>
                    <a:pt x="2580362" y="864296"/>
                  </a:lnTo>
                  <a:lnTo>
                    <a:pt x="2625455" y="889348"/>
                  </a:lnTo>
                  <a:lnTo>
                    <a:pt x="2663033" y="919411"/>
                  </a:lnTo>
                  <a:lnTo>
                    <a:pt x="2685580" y="949473"/>
                  </a:lnTo>
                  <a:lnTo>
                    <a:pt x="2698106" y="977030"/>
                  </a:lnTo>
                  <a:lnTo>
                    <a:pt x="2695601" y="1014608"/>
                  </a:lnTo>
                  <a:lnTo>
                    <a:pt x="2680570" y="1052186"/>
                  </a:lnTo>
                  <a:lnTo>
                    <a:pt x="2650507" y="1082249"/>
                  </a:lnTo>
                  <a:lnTo>
                    <a:pt x="2562825" y="1117322"/>
                  </a:lnTo>
                  <a:lnTo>
                    <a:pt x="2460112" y="1144879"/>
                  </a:lnTo>
                  <a:lnTo>
                    <a:pt x="2284747" y="1177447"/>
                  </a:lnTo>
                  <a:lnTo>
                    <a:pt x="2076815" y="1207509"/>
                  </a:lnTo>
                  <a:lnTo>
                    <a:pt x="1966586" y="1217530"/>
                  </a:lnTo>
                  <a:lnTo>
                    <a:pt x="1793727" y="1215025"/>
                  </a:lnTo>
                  <a:lnTo>
                    <a:pt x="1670972" y="1205004"/>
                  </a:lnTo>
                  <a:lnTo>
                    <a:pt x="1437988" y="117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6F833CD-2A4B-4D2C-AABA-3700CC963EEC}"/>
                </a:ext>
              </a:extLst>
            </p:cNvPr>
            <p:cNvSpPr/>
            <p:nvPr/>
          </p:nvSpPr>
          <p:spPr>
            <a:xfrm>
              <a:off x="4581525" y="4729163"/>
              <a:ext cx="538163" cy="546100"/>
            </a:xfrm>
            <a:custGeom>
              <a:avLst/>
              <a:gdLst>
                <a:gd name="connsiteX0" fmla="*/ 264319 w 538163"/>
                <a:gd name="connsiteY0" fmla="*/ 431006 h 545306"/>
                <a:gd name="connsiteX1" fmla="*/ 185738 w 538163"/>
                <a:gd name="connsiteY1" fmla="*/ 361950 h 545306"/>
                <a:gd name="connsiteX2" fmla="*/ 126206 w 538163"/>
                <a:gd name="connsiteY2" fmla="*/ 292893 h 545306"/>
                <a:gd name="connsiteX3" fmla="*/ 85725 w 538163"/>
                <a:gd name="connsiteY3" fmla="*/ 235743 h 545306"/>
                <a:gd name="connsiteX4" fmla="*/ 50006 w 538163"/>
                <a:gd name="connsiteY4" fmla="*/ 180975 h 545306"/>
                <a:gd name="connsiteX5" fmla="*/ 28575 w 538163"/>
                <a:gd name="connsiteY5" fmla="*/ 138112 h 545306"/>
                <a:gd name="connsiteX6" fmla="*/ 11906 w 538163"/>
                <a:gd name="connsiteY6" fmla="*/ 104775 h 545306"/>
                <a:gd name="connsiteX7" fmla="*/ 2381 w 538163"/>
                <a:gd name="connsiteY7" fmla="*/ 71437 h 545306"/>
                <a:gd name="connsiteX8" fmla="*/ 0 w 538163"/>
                <a:gd name="connsiteY8" fmla="*/ 38100 h 545306"/>
                <a:gd name="connsiteX9" fmla="*/ 4763 w 538163"/>
                <a:gd name="connsiteY9" fmla="*/ 19050 h 545306"/>
                <a:gd name="connsiteX10" fmla="*/ 14288 w 538163"/>
                <a:gd name="connsiteY10" fmla="*/ 7143 h 545306"/>
                <a:gd name="connsiteX11" fmla="*/ 30956 w 538163"/>
                <a:gd name="connsiteY11" fmla="*/ 0 h 545306"/>
                <a:gd name="connsiteX12" fmla="*/ 52388 w 538163"/>
                <a:gd name="connsiteY12" fmla="*/ 4762 h 545306"/>
                <a:gd name="connsiteX13" fmla="*/ 78581 w 538163"/>
                <a:gd name="connsiteY13" fmla="*/ 21431 h 545306"/>
                <a:gd name="connsiteX14" fmla="*/ 109538 w 538163"/>
                <a:gd name="connsiteY14" fmla="*/ 52387 h 545306"/>
                <a:gd name="connsiteX15" fmla="*/ 142875 w 538163"/>
                <a:gd name="connsiteY15" fmla="*/ 78581 h 545306"/>
                <a:gd name="connsiteX16" fmla="*/ 190500 w 538163"/>
                <a:gd name="connsiteY16" fmla="*/ 111918 h 545306"/>
                <a:gd name="connsiteX17" fmla="*/ 230981 w 538163"/>
                <a:gd name="connsiteY17" fmla="*/ 130968 h 545306"/>
                <a:gd name="connsiteX18" fmla="*/ 283369 w 538163"/>
                <a:gd name="connsiteY18" fmla="*/ 145256 h 545306"/>
                <a:gd name="connsiteX19" fmla="*/ 526256 w 538163"/>
                <a:gd name="connsiteY19" fmla="*/ 435768 h 545306"/>
                <a:gd name="connsiteX20" fmla="*/ 538163 w 538163"/>
                <a:gd name="connsiteY20" fmla="*/ 488156 h 545306"/>
                <a:gd name="connsiteX21" fmla="*/ 535781 w 538163"/>
                <a:gd name="connsiteY21" fmla="*/ 519112 h 545306"/>
                <a:gd name="connsiteX22" fmla="*/ 521494 w 538163"/>
                <a:gd name="connsiteY22" fmla="*/ 540543 h 545306"/>
                <a:gd name="connsiteX23" fmla="*/ 504825 w 538163"/>
                <a:gd name="connsiteY23" fmla="*/ 545306 h 545306"/>
                <a:gd name="connsiteX24" fmla="*/ 459581 w 538163"/>
                <a:gd name="connsiteY24" fmla="*/ 540543 h 545306"/>
                <a:gd name="connsiteX25" fmla="*/ 409575 w 538163"/>
                <a:gd name="connsiteY25" fmla="*/ 521493 h 545306"/>
                <a:gd name="connsiteX26" fmla="*/ 366713 w 538163"/>
                <a:gd name="connsiteY26" fmla="*/ 500062 h 545306"/>
                <a:gd name="connsiteX27" fmla="*/ 264319 w 538163"/>
                <a:gd name="connsiteY27" fmla="*/ 431006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3" h="545306">
                  <a:moveTo>
                    <a:pt x="264319" y="431006"/>
                  </a:moveTo>
                  <a:lnTo>
                    <a:pt x="185738" y="361950"/>
                  </a:lnTo>
                  <a:lnTo>
                    <a:pt x="126206" y="292893"/>
                  </a:lnTo>
                  <a:lnTo>
                    <a:pt x="85725" y="235743"/>
                  </a:lnTo>
                  <a:lnTo>
                    <a:pt x="50006" y="180975"/>
                  </a:lnTo>
                  <a:lnTo>
                    <a:pt x="28575" y="138112"/>
                  </a:lnTo>
                  <a:lnTo>
                    <a:pt x="11906" y="104775"/>
                  </a:lnTo>
                  <a:lnTo>
                    <a:pt x="2381" y="71437"/>
                  </a:lnTo>
                  <a:lnTo>
                    <a:pt x="0" y="38100"/>
                  </a:lnTo>
                  <a:lnTo>
                    <a:pt x="4763" y="19050"/>
                  </a:lnTo>
                  <a:lnTo>
                    <a:pt x="14288" y="7143"/>
                  </a:lnTo>
                  <a:lnTo>
                    <a:pt x="30956" y="0"/>
                  </a:lnTo>
                  <a:lnTo>
                    <a:pt x="52388" y="4762"/>
                  </a:lnTo>
                  <a:lnTo>
                    <a:pt x="78581" y="21431"/>
                  </a:lnTo>
                  <a:lnTo>
                    <a:pt x="109538" y="52387"/>
                  </a:lnTo>
                  <a:lnTo>
                    <a:pt x="142875" y="78581"/>
                  </a:lnTo>
                  <a:lnTo>
                    <a:pt x="190500" y="111918"/>
                  </a:lnTo>
                  <a:lnTo>
                    <a:pt x="230981" y="130968"/>
                  </a:lnTo>
                  <a:lnTo>
                    <a:pt x="283369" y="145256"/>
                  </a:lnTo>
                  <a:lnTo>
                    <a:pt x="526256" y="435768"/>
                  </a:lnTo>
                  <a:lnTo>
                    <a:pt x="538163" y="488156"/>
                  </a:lnTo>
                  <a:lnTo>
                    <a:pt x="535781" y="519112"/>
                  </a:lnTo>
                  <a:lnTo>
                    <a:pt x="521494" y="540543"/>
                  </a:lnTo>
                  <a:lnTo>
                    <a:pt x="504825" y="545306"/>
                  </a:lnTo>
                  <a:lnTo>
                    <a:pt x="459581" y="540543"/>
                  </a:lnTo>
                  <a:lnTo>
                    <a:pt x="409575" y="521493"/>
                  </a:lnTo>
                  <a:lnTo>
                    <a:pt x="366713" y="500062"/>
                  </a:lnTo>
                  <a:lnTo>
                    <a:pt x="264319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4403E0F-7A8E-41C1-9971-A2F9B03403EA}"/>
                </a:ext>
              </a:extLst>
            </p:cNvPr>
            <p:cNvSpPr/>
            <p:nvPr/>
          </p:nvSpPr>
          <p:spPr>
            <a:xfrm>
              <a:off x="3268663" y="1758950"/>
              <a:ext cx="3778250" cy="557213"/>
            </a:xfrm>
            <a:custGeom>
              <a:avLst/>
              <a:gdLst>
                <a:gd name="connsiteX0" fmla="*/ 2132423 w 3777637"/>
                <a:gd name="connsiteY0" fmla="*/ 303623 h 557819"/>
                <a:gd name="connsiteX1" fmla="*/ 1737007 w 3777637"/>
                <a:gd name="connsiteY1" fmla="*/ 349520 h 557819"/>
                <a:gd name="connsiteX2" fmla="*/ 1429853 w 3777637"/>
                <a:gd name="connsiteY2" fmla="*/ 388355 h 557819"/>
                <a:gd name="connsiteX3" fmla="*/ 1129760 w 3777637"/>
                <a:gd name="connsiteY3" fmla="*/ 430721 h 557819"/>
                <a:gd name="connsiteX4" fmla="*/ 903808 w 3777637"/>
                <a:gd name="connsiteY4" fmla="*/ 466026 h 557819"/>
                <a:gd name="connsiteX5" fmla="*/ 681387 w 3777637"/>
                <a:gd name="connsiteY5" fmla="*/ 501331 h 557819"/>
                <a:gd name="connsiteX6" fmla="*/ 462496 w 3777637"/>
                <a:gd name="connsiteY6" fmla="*/ 540167 h 557819"/>
                <a:gd name="connsiteX7" fmla="*/ 374233 w 3777637"/>
                <a:gd name="connsiteY7" fmla="*/ 557819 h 557819"/>
                <a:gd name="connsiteX8" fmla="*/ 254196 w 3777637"/>
                <a:gd name="connsiteY8" fmla="*/ 554289 h 557819"/>
                <a:gd name="connsiteX9" fmla="*/ 102384 w 3777637"/>
                <a:gd name="connsiteY9" fmla="*/ 536636 h 557819"/>
                <a:gd name="connsiteX10" fmla="*/ 0 w 3777637"/>
                <a:gd name="connsiteY10" fmla="*/ 522514 h 557819"/>
                <a:gd name="connsiteX11" fmla="*/ 28244 w 3777637"/>
                <a:gd name="connsiteY11" fmla="*/ 374233 h 557819"/>
                <a:gd name="connsiteX12" fmla="*/ 165933 w 3777637"/>
                <a:gd name="connsiteY12" fmla="*/ 374233 h 557819"/>
                <a:gd name="connsiteX13" fmla="*/ 360111 w 3777637"/>
                <a:gd name="connsiteY13" fmla="*/ 363642 h 557819"/>
                <a:gd name="connsiteX14" fmla="*/ 702570 w 3777637"/>
                <a:gd name="connsiteY14" fmla="*/ 321276 h 557819"/>
                <a:gd name="connsiteX15" fmla="*/ 1066211 w 3777637"/>
                <a:gd name="connsiteY15" fmla="*/ 271849 h 557819"/>
                <a:gd name="connsiteX16" fmla="*/ 1292163 w 3777637"/>
                <a:gd name="connsiteY16" fmla="*/ 236544 h 557819"/>
                <a:gd name="connsiteX17" fmla="*/ 1422792 w 3777637"/>
                <a:gd name="connsiteY17" fmla="*/ 218891 h 557819"/>
                <a:gd name="connsiteX18" fmla="*/ 1680519 w 3777637"/>
                <a:gd name="connsiteY18" fmla="*/ 176525 h 557819"/>
                <a:gd name="connsiteX19" fmla="*/ 1984142 w 3777637"/>
                <a:gd name="connsiteY19" fmla="*/ 144751 h 557819"/>
                <a:gd name="connsiteX20" fmla="*/ 2425455 w 3777637"/>
                <a:gd name="connsiteY20" fmla="*/ 98854 h 557819"/>
                <a:gd name="connsiteX21" fmla="*/ 2792627 w 3777637"/>
                <a:gd name="connsiteY21" fmla="*/ 60018 h 557819"/>
                <a:gd name="connsiteX22" fmla="*/ 3166860 w 3777637"/>
                <a:gd name="connsiteY22" fmla="*/ 17652 h 557819"/>
                <a:gd name="connsiteX23" fmla="*/ 3216287 w 3777637"/>
                <a:gd name="connsiteY23" fmla="*/ 3530 h 557819"/>
                <a:gd name="connsiteX24" fmla="*/ 3251592 w 3777637"/>
                <a:gd name="connsiteY24" fmla="*/ 0 h 557819"/>
                <a:gd name="connsiteX25" fmla="*/ 3297489 w 3777637"/>
                <a:gd name="connsiteY25" fmla="*/ 3530 h 557819"/>
                <a:gd name="connsiteX26" fmla="*/ 3357507 w 3777637"/>
                <a:gd name="connsiteY26" fmla="*/ 17652 h 557819"/>
                <a:gd name="connsiteX27" fmla="*/ 3428117 w 3777637"/>
                <a:gd name="connsiteY27" fmla="*/ 56488 h 557819"/>
                <a:gd name="connsiteX28" fmla="*/ 3530502 w 3777637"/>
                <a:gd name="connsiteY28" fmla="*/ 130629 h 557819"/>
                <a:gd name="connsiteX29" fmla="*/ 3604642 w 3777637"/>
                <a:gd name="connsiteY29" fmla="*/ 194178 h 557819"/>
                <a:gd name="connsiteX30" fmla="*/ 3692905 w 3777637"/>
                <a:gd name="connsiteY30" fmla="*/ 289501 h 557819"/>
                <a:gd name="connsiteX31" fmla="*/ 3745862 w 3777637"/>
                <a:gd name="connsiteY31" fmla="*/ 345989 h 557819"/>
                <a:gd name="connsiteX32" fmla="*/ 3767045 w 3777637"/>
                <a:gd name="connsiteY32" fmla="*/ 384825 h 557819"/>
                <a:gd name="connsiteX33" fmla="*/ 3777637 w 3777637"/>
                <a:gd name="connsiteY33" fmla="*/ 420130 h 557819"/>
                <a:gd name="connsiteX34" fmla="*/ 3777637 w 3777637"/>
                <a:gd name="connsiteY34" fmla="*/ 451904 h 557819"/>
                <a:gd name="connsiteX35" fmla="*/ 3767045 w 3777637"/>
                <a:gd name="connsiteY35" fmla="*/ 469557 h 557819"/>
                <a:gd name="connsiteX36" fmla="*/ 3756454 w 3777637"/>
                <a:gd name="connsiteY36" fmla="*/ 473087 h 557819"/>
                <a:gd name="connsiteX37" fmla="*/ 3714088 w 3777637"/>
                <a:gd name="connsiteY37" fmla="*/ 480148 h 557819"/>
                <a:gd name="connsiteX38" fmla="*/ 3654069 w 3777637"/>
                <a:gd name="connsiteY38" fmla="*/ 483679 h 557819"/>
                <a:gd name="connsiteX39" fmla="*/ 3562276 w 3777637"/>
                <a:gd name="connsiteY39" fmla="*/ 494270 h 557819"/>
                <a:gd name="connsiteX40" fmla="*/ 3258653 w 3777637"/>
                <a:gd name="connsiteY40" fmla="*/ 243605 h 557819"/>
                <a:gd name="connsiteX41" fmla="*/ 3241001 w 3777637"/>
                <a:gd name="connsiteY41" fmla="*/ 229483 h 557819"/>
                <a:gd name="connsiteX42" fmla="*/ 3212757 w 3777637"/>
                <a:gd name="connsiteY42" fmla="*/ 222422 h 557819"/>
                <a:gd name="connsiteX43" fmla="*/ 3177452 w 3777637"/>
                <a:gd name="connsiteY43" fmla="*/ 218891 h 557819"/>
                <a:gd name="connsiteX44" fmla="*/ 3000926 w 3777637"/>
                <a:gd name="connsiteY44" fmla="*/ 229483 h 557819"/>
                <a:gd name="connsiteX45" fmla="*/ 2690242 w 3777637"/>
                <a:gd name="connsiteY45" fmla="*/ 254196 h 557819"/>
                <a:gd name="connsiteX46" fmla="*/ 2132423 w 3777637"/>
                <a:gd name="connsiteY46" fmla="*/ 303623 h 5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77637" h="557819">
                  <a:moveTo>
                    <a:pt x="2132423" y="303623"/>
                  </a:moveTo>
                  <a:lnTo>
                    <a:pt x="1737007" y="349520"/>
                  </a:lnTo>
                  <a:lnTo>
                    <a:pt x="1429853" y="388355"/>
                  </a:lnTo>
                  <a:lnTo>
                    <a:pt x="1129760" y="430721"/>
                  </a:lnTo>
                  <a:lnTo>
                    <a:pt x="903808" y="466026"/>
                  </a:lnTo>
                  <a:lnTo>
                    <a:pt x="681387" y="501331"/>
                  </a:lnTo>
                  <a:lnTo>
                    <a:pt x="462496" y="540167"/>
                  </a:lnTo>
                  <a:lnTo>
                    <a:pt x="374233" y="557819"/>
                  </a:lnTo>
                  <a:lnTo>
                    <a:pt x="254196" y="554289"/>
                  </a:lnTo>
                  <a:lnTo>
                    <a:pt x="102384" y="536636"/>
                  </a:lnTo>
                  <a:lnTo>
                    <a:pt x="0" y="522514"/>
                  </a:lnTo>
                  <a:lnTo>
                    <a:pt x="28244" y="374233"/>
                  </a:lnTo>
                  <a:lnTo>
                    <a:pt x="165933" y="374233"/>
                  </a:lnTo>
                  <a:lnTo>
                    <a:pt x="360111" y="363642"/>
                  </a:lnTo>
                  <a:lnTo>
                    <a:pt x="702570" y="321276"/>
                  </a:lnTo>
                  <a:lnTo>
                    <a:pt x="1066211" y="271849"/>
                  </a:lnTo>
                  <a:lnTo>
                    <a:pt x="1292163" y="236544"/>
                  </a:lnTo>
                  <a:lnTo>
                    <a:pt x="1422792" y="218891"/>
                  </a:lnTo>
                  <a:lnTo>
                    <a:pt x="1680519" y="176525"/>
                  </a:lnTo>
                  <a:lnTo>
                    <a:pt x="1984142" y="144751"/>
                  </a:lnTo>
                  <a:lnTo>
                    <a:pt x="2425455" y="98854"/>
                  </a:lnTo>
                  <a:lnTo>
                    <a:pt x="2792627" y="60018"/>
                  </a:lnTo>
                  <a:lnTo>
                    <a:pt x="3166860" y="17652"/>
                  </a:lnTo>
                  <a:lnTo>
                    <a:pt x="3216287" y="3530"/>
                  </a:lnTo>
                  <a:lnTo>
                    <a:pt x="3251592" y="0"/>
                  </a:lnTo>
                  <a:lnTo>
                    <a:pt x="3297489" y="3530"/>
                  </a:lnTo>
                  <a:lnTo>
                    <a:pt x="3357507" y="17652"/>
                  </a:lnTo>
                  <a:lnTo>
                    <a:pt x="3428117" y="56488"/>
                  </a:lnTo>
                  <a:lnTo>
                    <a:pt x="3530502" y="130629"/>
                  </a:lnTo>
                  <a:lnTo>
                    <a:pt x="3604642" y="194178"/>
                  </a:lnTo>
                  <a:lnTo>
                    <a:pt x="3692905" y="289501"/>
                  </a:lnTo>
                  <a:lnTo>
                    <a:pt x="3745862" y="345989"/>
                  </a:lnTo>
                  <a:lnTo>
                    <a:pt x="3767045" y="384825"/>
                  </a:lnTo>
                  <a:lnTo>
                    <a:pt x="3777637" y="420130"/>
                  </a:lnTo>
                  <a:lnTo>
                    <a:pt x="3777637" y="451904"/>
                  </a:lnTo>
                  <a:lnTo>
                    <a:pt x="3767045" y="469557"/>
                  </a:lnTo>
                  <a:lnTo>
                    <a:pt x="3756454" y="473087"/>
                  </a:lnTo>
                  <a:lnTo>
                    <a:pt x="3714088" y="480148"/>
                  </a:lnTo>
                  <a:lnTo>
                    <a:pt x="3654069" y="483679"/>
                  </a:lnTo>
                  <a:lnTo>
                    <a:pt x="3562276" y="494270"/>
                  </a:lnTo>
                  <a:lnTo>
                    <a:pt x="3258653" y="243605"/>
                  </a:lnTo>
                  <a:lnTo>
                    <a:pt x="3241001" y="229483"/>
                  </a:lnTo>
                  <a:lnTo>
                    <a:pt x="3212757" y="222422"/>
                  </a:lnTo>
                  <a:lnTo>
                    <a:pt x="3177452" y="218891"/>
                  </a:lnTo>
                  <a:lnTo>
                    <a:pt x="3000926" y="229483"/>
                  </a:lnTo>
                  <a:lnTo>
                    <a:pt x="2690242" y="254196"/>
                  </a:lnTo>
                  <a:lnTo>
                    <a:pt x="2132423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DB38C73-6FFC-4ACE-BEA5-52EDA0C7D19B}"/>
                </a:ext>
              </a:extLst>
            </p:cNvPr>
            <p:cNvSpPr/>
            <p:nvPr/>
          </p:nvSpPr>
          <p:spPr>
            <a:xfrm>
              <a:off x="6148388" y="1928813"/>
              <a:ext cx="739775" cy="603250"/>
            </a:xfrm>
            <a:custGeom>
              <a:avLst/>
              <a:gdLst>
                <a:gd name="connsiteX0" fmla="*/ 142875 w 740568"/>
                <a:gd name="connsiteY0" fmla="*/ 421481 h 602456"/>
                <a:gd name="connsiteX1" fmla="*/ 247650 w 740568"/>
                <a:gd name="connsiteY1" fmla="*/ 307181 h 602456"/>
                <a:gd name="connsiteX2" fmla="*/ 319087 w 740568"/>
                <a:gd name="connsiteY2" fmla="*/ 228600 h 602456"/>
                <a:gd name="connsiteX3" fmla="*/ 350043 w 740568"/>
                <a:gd name="connsiteY3" fmla="*/ 190500 h 602456"/>
                <a:gd name="connsiteX4" fmla="*/ 373856 w 740568"/>
                <a:gd name="connsiteY4" fmla="*/ 154781 h 602456"/>
                <a:gd name="connsiteX5" fmla="*/ 381000 w 740568"/>
                <a:gd name="connsiteY5" fmla="*/ 128587 h 602456"/>
                <a:gd name="connsiteX6" fmla="*/ 383381 w 740568"/>
                <a:gd name="connsiteY6" fmla="*/ 97631 h 602456"/>
                <a:gd name="connsiteX7" fmla="*/ 340518 w 740568"/>
                <a:gd name="connsiteY7" fmla="*/ 0 h 602456"/>
                <a:gd name="connsiteX8" fmla="*/ 740568 w 740568"/>
                <a:gd name="connsiteY8" fmla="*/ 302418 h 602456"/>
                <a:gd name="connsiteX9" fmla="*/ 683418 w 740568"/>
                <a:gd name="connsiteY9" fmla="*/ 323850 h 602456"/>
                <a:gd name="connsiteX10" fmla="*/ 602456 w 740568"/>
                <a:gd name="connsiteY10" fmla="*/ 342900 h 602456"/>
                <a:gd name="connsiteX11" fmla="*/ 557212 w 740568"/>
                <a:gd name="connsiteY11" fmla="*/ 361950 h 602456"/>
                <a:gd name="connsiteX12" fmla="*/ 395287 w 740568"/>
                <a:gd name="connsiteY12" fmla="*/ 438150 h 602456"/>
                <a:gd name="connsiteX13" fmla="*/ 233362 w 740568"/>
                <a:gd name="connsiteY13" fmla="*/ 514350 h 602456"/>
                <a:gd name="connsiteX14" fmla="*/ 109537 w 740568"/>
                <a:gd name="connsiteY14" fmla="*/ 581025 h 602456"/>
                <a:gd name="connsiteX15" fmla="*/ 78581 w 740568"/>
                <a:gd name="connsiteY15" fmla="*/ 595312 h 602456"/>
                <a:gd name="connsiteX16" fmla="*/ 42862 w 740568"/>
                <a:gd name="connsiteY16" fmla="*/ 602456 h 602456"/>
                <a:gd name="connsiteX17" fmla="*/ 19050 w 740568"/>
                <a:gd name="connsiteY17" fmla="*/ 600075 h 602456"/>
                <a:gd name="connsiteX18" fmla="*/ 2381 w 740568"/>
                <a:gd name="connsiteY18" fmla="*/ 590550 h 602456"/>
                <a:gd name="connsiteX19" fmla="*/ 0 w 740568"/>
                <a:gd name="connsiteY19" fmla="*/ 576262 h 602456"/>
                <a:gd name="connsiteX20" fmla="*/ 9525 w 740568"/>
                <a:gd name="connsiteY20" fmla="*/ 554831 h 602456"/>
                <a:gd name="connsiteX21" fmla="*/ 61912 w 740568"/>
                <a:gd name="connsiteY21" fmla="*/ 504825 h 602456"/>
                <a:gd name="connsiteX22" fmla="*/ 142875 w 740568"/>
                <a:gd name="connsiteY22" fmla="*/ 4214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0568" h="602456">
                  <a:moveTo>
                    <a:pt x="142875" y="421481"/>
                  </a:moveTo>
                  <a:lnTo>
                    <a:pt x="247650" y="307181"/>
                  </a:lnTo>
                  <a:lnTo>
                    <a:pt x="319087" y="228600"/>
                  </a:lnTo>
                  <a:lnTo>
                    <a:pt x="350043" y="190500"/>
                  </a:lnTo>
                  <a:lnTo>
                    <a:pt x="373856" y="154781"/>
                  </a:lnTo>
                  <a:lnTo>
                    <a:pt x="381000" y="128587"/>
                  </a:lnTo>
                  <a:lnTo>
                    <a:pt x="383381" y="97631"/>
                  </a:lnTo>
                  <a:lnTo>
                    <a:pt x="340518" y="0"/>
                  </a:lnTo>
                  <a:lnTo>
                    <a:pt x="740568" y="302418"/>
                  </a:lnTo>
                  <a:lnTo>
                    <a:pt x="683418" y="323850"/>
                  </a:lnTo>
                  <a:lnTo>
                    <a:pt x="602456" y="342900"/>
                  </a:lnTo>
                  <a:lnTo>
                    <a:pt x="557212" y="361950"/>
                  </a:lnTo>
                  <a:lnTo>
                    <a:pt x="395287" y="438150"/>
                  </a:lnTo>
                  <a:lnTo>
                    <a:pt x="233362" y="514350"/>
                  </a:lnTo>
                  <a:lnTo>
                    <a:pt x="109537" y="581025"/>
                  </a:lnTo>
                  <a:lnTo>
                    <a:pt x="78581" y="595312"/>
                  </a:lnTo>
                  <a:lnTo>
                    <a:pt x="42862" y="602456"/>
                  </a:lnTo>
                  <a:lnTo>
                    <a:pt x="19050" y="600075"/>
                  </a:lnTo>
                  <a:lnTo>
                    <a:pt x="2381" y="590550"/>
                  </a:lnTo>
                  <a:lnTo>
                    <a:pt x="0" y="576262"/>
                  </a:lnTo>
                  <a:lnTo>
                    <a:pt x="9525" y="554831"/>
                  </a:lnTo>
                  <a:lnTo>
                    <a:pt x="61912" y="504825"/>
                  </a:lnTo>
                  <a:lnTo>
                    <a:pt x="142875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79BD2B8-BEEC-493F-89BB-67EC622A7AC8}"/>
                </a:ext>
              </a:extLst>
            </p:cNvPr>
            <p:cNvSpPr/>
            <p:nvPr/>
          </p:nvSpPr>
          <p:spPr>
            <a:xfrm>
              <a:off x="3714750" y="2430463"/>
              <a:ext cx="2143125" cy="473075"/>
            </a:xfrm>
            <a:custGeom>
              <a:avLst/>
              <a:gdLst>
                <a:gd name="connsiteX0" fmla="*/ 1419225 w 2143125"/>
                <a:gd name="connsiteY0" fmla="*/ 314325 h 471488"/>
                <a:gd name="connsiteX1" fmla="*/ 1231106 w 2143125"/>
                <a:gd name="connsiteY1" fmla="*/ 330994 h 471488"/>
                <a:gd name="connsiteX2" fmla="*/ 1033463 w 2143125"/>
                <a:gd name="connsiteY2" fmla="*/ 373857 h 471488"/>
                <a:gd name="connsiteX3" fmla="*/ 819150 w 2143125"/>
                <a:gd name="connsiteY3" fmla="*/ 395288 h 471488"/>
                <a:gd name="connsiteX4" fmla="*/ 611981 w 2143125"/>
                <a:gd name="connsiteY4" fmla="*/ 419100 h 471488"/>
                <a:gd name="connsiteX5" fmla="*/ 481013 w 2143125"/>
                <a:gd name="connsiteY5" fmla="*/ 438150 h 471488"/>
                <a:gd name="connsiteX6" fmla="*/ 330994 w 2143125"/>
                <a:gd name="connsiteY6" fmla="*/ 464344 h 471488"/>
                <a:gd name="connsiteX7" fmla="*/ 297656 w 2143125"/>
                <a:gd name="connsiteY7" fmla="*/ 471488 h 471488"/>
                <a:gd name="connsiteX8" fmla="*/ 273844 w 2143125"/>
                <a:gd name="connsiteY8" fmla="*/ 471488 h 471488"/>
                <a:gd name="connsiteX9" fmla="*/ 240506 w 2143125"/>
                <a:gd name="connsiteY9" fmla="*/ 461963 h 471488"/>
                <a:gd name="connsiteX10" fmla="*/ 204788 w 2143125"/>
                <a:gd name="connsiteY10" fmla="*/ 442913 h 471488"/>
                <a:gd name="connsiteX11" fmla="*/ 159544 w 2143125"/>
                <a:gd name="connsiteY11" fmla="*/ 409575 h 471488"/>
                <a:gd name="connsiteX12" fmla="*/ 116681 w 2143125"/>
                <a:gd name="connsiteY12" fmla="*/ 371475 h 471488"/>
                <a:gd name="connsiteX13" fmla="*/ 66675 w 2143125"/>
                <a:gd name="connsiteY13" fmla="*/ 323850 h 471488"/>
                <a:gd name="connsiteX14" fmla="*/ 42863 w 2143125"/>
                <a:gd name="connsiteY14" fmla="*/ 292894 h 471488"/>
                <a:gd name="connsiteX15" fmla="*/ 19050 w 2143125"/>
                <a:gd name="connsiteY15" fmla="*/ 259557 h 471488"/>
                <a:gd name="connsiteX16" fmla="*/ 7144 w 2143125"/>
                <a:gd name="connsiteY16" fmla="*/ 230982 h 471488"/>
                <a:gd name="connsiteX17" fmla="*/ 0 w 2143125"/>
                <a:gd name="connsiteY17" fmla="*/ 202407 h 471488"/>
                <a:gd name="connsiteX18" fmla="*/ 4763 w 2143125"/>
                <a:gd name="connsiteY18" fmla="*/ 178594 h 471488"/>
                <a:gd name="connsiteX19" fmla="*/ 21431 w 2143125"/>
                <a:gd name="connsiteY19" fmla="*/ 171450 h 471488"/>
                <a:gd name="connsiteX20" fmla="*/ 38100 w 2143125"/>
                <a:gd name="connsiteY20" fmla="*/ 176213 h 471488"/>
                <a:gd name="connsiteX21" fmla="*/ 85725 w 2143125"/>
                <a:gd name="connsiteY21" fmla="*/ 202407 h 471488"/>
                <a:gd name="connsiteX22" fmla="*/ 123825 w 2143125"/>
                <a:gd name="connsiteY22" fmla="*/ 219075 h 471488"/>
                <a:gd name="connsiteX23" fmla="*/ 169069 w 2143125"/>
                <a:gd name="connsiteY23" fmla="*/ 235744 h 471488"/>
                <a:gd name="connsiteX24" fmla="*/ 242888 w 2143125"/>
                <a:gd name="connsiteY24" fmla="*/ 254794 h 471488"/>
                <a:gd name="connsiteX25" fmla="*/ 285750 w 2143125"/>
                <a:gd name="connsiteY25" fmla="*/ 259557 h 471488"/>
                <a:gd name="connsiteX26" fmla="*/ 326231 w 2143125"/>
                <a:gd name="connsiteY26" fmla="*/ 264319 h 471488"/>
                <a:gd name="connsiteX27" fmla="*/ 416719 w 2143125"/>
                <a:gd name="connsiteY27" fmla="*/ 257175 h 471488"/>
                <a:gd name="connsiteX28" fmla="*/ 702469 w 2143125"/>
                <a:gd name="connsiteY28" fmla="*/ 233363 h 471488"/>
                <a:gd name="connsiteX29" fmla="*/ 1033463 w 2143125"/>
                <a:gd name="connsiteY29" fmla="*/ 192882 h 471488"/>
                <a:gd name="connsiteX30" fmla="*/ 1247775 w 2143125"/>
                <a:gd name="connsiteY30" fmla="*/ 130969 h 471488"/>
                <a:gd name="connsiteX31" fmla="*/ 1378744 w 2143125"/>
                <a:gd name="connsiteY31" fmla="*/ 116682 h 471488"/>
                <a:gd name="connsiteX32" fmla="*/ 1490663 w 2143125"/>
                <a:gd name="connsiteY32" fmla="*/ 100013 h 471488"/>
                <a:gd name="connsiteX33" fmla="*/ 1581150 w 2143125"/>
                <a:gd name="connsiteY33" fmla="*/ 78582 h 471488"/>
                <a:gd name="connsiteX34" fmla="*/ 1654969 w 2143125"/>
                <a:gd name="connsiteY34" fmla="*/ 54769 h 471488"/>
                <a:gd name="connsiteX35" fmla="*/ 1719263 w 2143125"/>
                <a:gd name="connsiteY35" fmla="*/ 19050 h 471488"/>
                <a:gd name="connsiteX36" fmla="*/ 1750219 w 2143125"/>
                <a:gd name="connsiteY36" fmla="*/ 7144 h 471488"/>
                <a:gd name="connsiteX37" fmla="*/ 1778794 w 2143125"/>
                <a:gd name="connsiteY37" fmla="*/ 0 h 471488"/>
                <a:gd name="connsiteX38" fmla="*/ 1838325 w 2143125"/>
                <a:gd name="connsiteY38" fmla="*/ 7144 h 471488"/>
                <a:gd name="connsiteX39" fmla="*/ 1909763 w 2143125"/>
                <a:gd name="connsiteY39" fmla="*/ 26194 h 471488"/>
                <a:gd name="connsiteX40" fmla="*/ 1993106 w 2143125"/>
                <a:gd name="connsiteY40" fmla="*/ 50007 h 471488"/>
                <a:gd name="connsiteX41" fmla="*/ 2081213 w 2143125"/>
                <a:gd name="connsiteY41" fmla="*/ 83344 h 471488"/>
                <a:gd name="connsiteX42" fmla="*/ 2105025 w 2143125"/>
                <a:gd name="connsiteY42" fmla="*/ 95250 h 471488"/>
                <a:gd name="connsiteX43" fmla="*/ 2128838 w 2143125"/>
                <a:gd name="connsiteY43" fmla="*/ 111919 h 471488"/>
                <a:gd name="connsiteX44" fmla="*/ 2138363 w 2143125"/>
                <a:gd name="connsiteY44" fmla="*/ 123825 h 471488"/>
                <a:gd name="connsiteX45" fmla="*/ 2143125 w 2143125"/>
                <a:gd name="connsiteY45" fmla="*/ 150019 h 471488"/>
                <a:gd name="connsiteX46" fmla="*/ 2128838 w 2143125"/>
                <a:gd name="connsiteY46" fmla="*/ 173832 h 471488"/>
                <a:gd name="connsiteX47" fmla="*/ 2102644 w 2143125"/>
                <a:gd name="connsiteY47" fmla="*/ 195263 h 471488"/>
                <a:gd name="connsiteX48" fmla="*/ 2062163 w 2143125"/>
                <a:gd name="connsiteY48" fmla="*/ 216694 h 471488"/>
                <a:gd name="connsiteX49" fmla="*/ 1995488 w 2143125"/>
                <a:gd name="connsiteY49" fmla="*/ 233363 h 471488"/>
                <a:gd name="connsiteX50" fmla="*/ 1821656 w 2143125"/>
                <a:gd name="connsiteY50" fmla="*/ 266700 h 471488"/>
                <a:gd name="connsiteX51" fmla="*/ 1624013 w 2143125"/>
                <a:gd name="connsiteY51" fmla="*/ 295275 h 471488"/>
                <a:gd name="connsiteX52" fmla="*/ 1419225 w 2143125"/>
                <a:gd name="connsiteY52" fmla="*/ 3143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3125" h="471488">
                  <a:moveTo>
                    <a:pt x="1419225" y="314325"/>
                  </a:moveTo>
                  <a:lnTo>
                    <a:pt x="1231106" y="330994"/>
                  </a:lnTo>
                  <a:lnTo>
                    <a:pt x="1033463" y="373857"/>
                  </a:lnTo>
                  <a:lnTo>
                    <a:pt x="819150" y="395288"/>
                  </a:lnTo>
                  <a:lnTo>
                    <a:pt x="611981" y="419100"/>
                  </a:lnTo>
                  <a:lnTo>
                    <a:pt x="481013" y="438150"/>
                  </a:lnTo>
                  <a:lnTo>
                    <a:pt x="330994" y="464344"/>
                  </a:lnTo>
                  <a:lnTo>
                    <a:pt x="297656" y="471488"/>
                  </a:lnTo>
                  <a:lnTo>
                    <a:pt x="273844" y="471488"/>
                  </a:lnTo>
                  <a:lnTo>
                    <a:pt x="240506" y="461963"/>
                  </a:lnTo>
                  <a:lnTo>
                    <a:pt x="204788" y="442913"/>
                  </a:lnTo>
                  <a:lnTo>
                    <a:pt x="159544" y="409575"/>
                  </a:lnTo>
                  <a:lnTo>
                    <a:pt x="116681" y="371475"/>
                  </a:lnTo>
                  <a:lnTo>
                    <a:pt x="66675" y="323850"/>
                  </a:lnTo>
                  <a:lnTo>
                    <a:pt x="42863" y="292894"/>
                  </a:lnTo>
                  <a:lnTo>
                    <a:pt x="19050" y="259557"/>
                  </a:lnTo>
                  <a:lnTo>
                    <a:pt x="7144" y="230982"/>
                  </a:lnTo>
                  <a:lnTo>
                    <a:pt x="0" y="202407"/>
                  </a:lnTo>
                  <a:lnTo>
                    <a:pt x="4763" y="178594"/>
                  </a:lnTo>
                  <a:lnTo>
                    <a:pt x="21431" y="171450"/>
                  </a:lnTo>
                  <a:lnTo>
                    <a:pt x="38100" y="176213"/>
                  </a:lnTo>
                  <a:lnTo>
                    <a:pt x="85725" y="202407"/>
                  </a:lnTo>
                  <a:lnTo>
                    <a:pt x="123825" y="219075"/>
                  </a:lnTo>
                  <a:lnTo>
                    <a:pt x="169069" y="235744"/>
                  </a:lnTo>
                  <a:lnTo>
                    <a:pt x="242888" y="254794"/>
                  </a:lnTo>
                  <a:lnTo>
                    <a:pt x="285750" y="259557"/>
                  </a:lnTo>
                  <a:lnTo>
                    <a:pt x="326231" y="264319"/>
                  </a:lnTo>
                  <a:lnTo>
                    <a:pt x="416719" y="257175"/>
                  </a:lnTo>
                  <a:lnTo>
                    <a:pt x="702469" y="233363"/>
                  </a:lnTo>
                  <a:lnTo>
                    <a:pt x="1033463" y="192882"/>
                  </a:lnTo>
                  <a:lnTo>
                    <a:pt x="1247775" y="130969"/>
                  </a:lnTo>
                  <a:lnTo>
                    <a:pt x="1378744" y="116682"/>
                  </a:lnTo>
                  <a:lnTo>
                    <a:pt x="1490663" y="100013"/>
                  </a:lnTo>
                  <a:lnTo>
                    <a:pt x="1581150" y="78582"/>
                  </a:lnTo>
                  <a:lnTo>
                    <a:pt x="1654969" y="54769"/>
                  </a:lnTo>
                  <a:lnTo>
                    <a:pt x="1719263" y="19050"/>
                  </a:lnTo>
                  <a:lnTo>
                    <a:pt x="1750219" y="7144"/>
                  </a:lnTo>
                  <a:lnTo>
                    <a:pt x="1778794" y="0"/>
                  </a:lnTo>
                  <a:lnTo>
                    <a:pt x="1838325" y="7144"/>
                  </a:lnTo>
                  <a:lnTo>
                    <a:pt x="1909763" y="26194"/>
                  </a:lnTo>
                  <a:lnTo>
                    <a:pt x="1993106" y="50007"/>
                  </a:lnTo>
                  <a:lnTo>
                    <a:pt x="2081213" y="83344"/>
                  </a:lnTo>
                  <a:lnTo>
                    <a:pt x="2105025" y="95250"/>
                  </a:lnTo>
                  <a:lnTo>
                    <a:pt x="2128838" y="111919"/>
                  </a:lnTo>
                  <a:lnTo>
                    <a:pt x="2138363" y="123825"/>
                  </a:lnTo>
                  <a:lnTo>
                    <a:pt x="2143125" y="150019"/>
                  </a:lnTo>
                  <a:lnTo>
                    <a:pt x="2128838" y="173832"/>
                  </a:lnTo>
                  <a:lnTo>
                    <a:pt x="2102644" y="195263"/>
                  </a:lnTo>
                  <a:lnTo>
                    <a:pt x="2062163" y="216694"/>
                  </a:lnTo>
                  <a:lnTo>
                    <a:pt x="1995488" y="233363"/>
                  </a:lnTo>
                  <a:lnTo>
                    <a:pt x="1821656" y="266700"/>
                  </a:lnTo>
                  <a:lnTo>
                    <a:pt x="1624013" y="295275"/>
                  </a:lnTo>
                  <a:lnTo>
                    <a:pt x="141922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A52B5C7-7818-4256-AAEE-E5908DD993E2}"/>
                </a:ext>
              </a:extLst>
            </p:cNvPr>
            <p:cNvSpPr/>
            <p:nvPr/>
          </p:nvSpPr>
          <p:spPr>
            <a:xfrm>
              <a:off x="4610100" y="2189163"/>
              <a:ext cx="427038" cy="1371600"/>
            </a:xfrm>
            <a:custGeom>
              <a:avLst/>
              <a:gdLst>
                <a:gd name="connsiteX0" fmla="*/ 338138 w 426244"/>
                <a:gd name="connsiteY0" fmla="*/ 1181100 h 1371600"/>
                <a:gd name="connsiteX1" fmla="*/ 333375 w 426244"/>
                <a:gd name="connsiteY1" fmla="*/ 1352550 h 1371600"/>
                <a:gd name="connsiteX2" fmla="*/ 145256 w 426244"/>
                <a:gd name="connsiteY2" fmla="*/ 1371600 h 1371600"/>
                <a:gd name="connsiteX3" fmla="*/ 135731 w 426244"/>
                <a:gd name="connsiteY3" fmla="*/ 1243012 h 1371600"/>
                <a:gd name="connsiteX4" fmla="*/ 130969 w 426244"/>
                <a:gd name="connsiteY4" fmla="*/ 1140619 h 1371600"/>
                <a:gd name="connsiteX5" fmla="*/ 109538 w 426244"/>
                <a:gd name="connsiteY5" fmla="*/ 1019175 h 1371600"/>
                <a:gd name="connsiteX6" fmla="*/ 111919 w 426244"/>
                <a:gd name="connsiteY6" fmla="*/ 873919 h 1371600"/>
                <a:gd name="connsiteX7" fmla="*/ 111919 w 426244"/>
                <a:gd name="connsiteY7" fmla="*/ 592931 h 1371600"/>
                <a:gd name="connsiteX8" fmla="*/ 111919 w 426244"/>
                <a:gd name="connsiteY8" fmla="*/ 440531 h 1371600"/>
                <a:gd name="connsiteX9" fmla="*/ 123825 w 426244"/>
                <a:gd name="connsiteY9" fmla="*/ 373856 h 1371600"/>
                <a:gd name="connsiteX10" fmla="*/ 126206 w 426244"/>
                <a:gd name="connsiteY10" fmla="*/ 321469 h 1371600"/>
                <a:gd name="connsiteX11" fmla="*/ 119063 w 426244"/>
                <a:gd name="connsiteY11" fmla="*/ 247650 h 1371600"/>
                <a:gd name="connsiteX12" fmla="*/ 109538 w 426244"/>
                <a:gd name="connsiteY12" fmla="*/ 197644 h 1371600"/>
                <a:gd name="connsiteX13" fmla="*/ 95250 w 426244"/>
                <a:gd name="connsiteY13" fmla="*/ 161925 h 1371600"/>
                <a:gd name="connsiteX14" fmla="*/ 80963 w 426244"/>
                <a:gd name="connsiteY14" fmla="*/ 140494 h 1371600"/>
                <a:gd name="connsiteX15" fmla="*/ 57150 w 426244"/>
                <a:gd name="connsiteY15" fmla="*/ 111919 h 1371600"/>
                <a:gd name="connsiteX16" fmla="*/ 33338 w 426244"/>
                <a:gd name="connsiteY16" fmla="*/ 92869 h 1371600"/>
                <a:gd name="connsiteX17" fmla="*/ 16669 w 426244"/>
                <a:gd name="connsiteY17" fmla="*/ 76200 h 1371600"/>
                <a:gd name="connsiteX18" fmla="*/ 4763 w 426244"/>
                <a:gd name="connsiteY18" fmla="*/ 54769 h 1371600"/>
                <a:gd name="connsiteX19" fmla="*/ 0 w 426244"/>
                <a:gd name="connsiteY19" fmla="*/ 26194 h 1371600"/>
                <a:gd name="connsiteX20" fmla="*/ 4763 w 426244"/>
                <a:gd name="connsiteY20" fmla="*/ 7144 h 1371600"/>
                <a:gd name="connsiteX21" fmla="*/ 26194 w 426244"/>
                <a:gd name="connsiteY21" fmla="*/ 0 h 1371600"/>
                <a:gd name="connsiteX22" fmla="*/ 69056 w 426244"/>
                <a:gd name="connsiteY22" fmla="*/ 9525 h 1371600"/>
                <a:gd name="connsiteX23" fmla="*/ 166688 w 426244"/>
                <a:gd name="connsiteY23" fmla="*/ 35719 h 1371600"/>
                <a:gd name="connsiteX24" fmla="*/ 247650 w 426244"/>
                <a:gd name="connsiteY24" fmla="*/ 64294 h 1371600"/>
                <a:gd name="connsiteX25" fmla="*/ 326231 w 426244"/>
                <a:gd name="connsiteY25" fmla="*/ 97631 h 1371600"/>
                <a:gd name="connsiteX26" fmla="*/ 364331 w 426244"/>
                <a:gd name="connsiteY26" fmla="*/ 121444 h 1371600"/>
                <a:gd name="connsiteX27" fmla="*/ 392906 w 426244"/>
                <a:gd name="connsiteY27" fmla="*/ 145256 h 1371600"/>
                <a:gd name="connsiteX28" fmla="*/ 411956 w 426244"/>
                <a:gd name="connsiteY28" fmla="*/ 171450 h 1371600"/>
                <a:gd name="connsiteX29" fmla="*/ 421481 w 426244"/>
                <a:gd name="connsiteY29" fmla="*/ 195262 h 1371600"/>
                <a:gd name="connsiteX30" fmla="*/ 426244 w 426244"/>
                <a:gd name="connsiteY30" fmla="*/ 228600 h 1371600"/>
                <a:gd name="connsiteX31" fmla="*/ 414338 w 426244"/>
                <a:gd name="connsiteY31" fmla="*/ 247650 h 1371600"/>
                <a:gd name="connsiteX32" fmla="*/ 388144 w 426244"/>
                <a:gd name="connsiteY32" fmla="*/ 283369 h 1371600"/>
                <a:gd name="connsiteX33" fmla="*/ 376238 w 426244"/>
                <a:gd name="connsiteY33" fmla="*/ 319087 h 1371600"/>
                <a:gd name="connsiteX34" fmla="*/ 381000 w 426244"/>
                <a:gd name="connsiteY34" fmla="*/ 371475 h 1371600"/>
                <a:gd name="connsiteX35" fmla="*/ 357188 w 426244"/>
                <a:gd name="connsiteY35" fmla="*/ 561975 h 1371600"/>
                <a:gd name="connsiteX36" fmla="*/ 359569 w 426244"/>
                <a:gd name="connsiteY36" fmla="*/ 833437 h 1371600"/>
                <a:gd name="connsiteX37" fmla="*/ 361950 w 426244"/>
                <a:gd name="connsiteY37" fmla="*/ 992981 h 1371600"/>
                <a:gd name="connsiteX38" fmla="*/ 338138 w 426244"/>
                <a:gd name="connsiteY38" fmla="*/ 1181100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6244" h="1371600">
                  <a:moveTo>
                    <a:pt x="338138" y="1181100"/>
                  </a:moveTo>
                  <a:lnTo>
                    <a:pt x="333375" y="1352550"/>
                  </a:lnTo>
                  <a:lnTo>
                    <a:pt x="145256" y="1371600"/>
                  </a:lnTo>
                  <a:lnTo>
                    <a:pt x="135731" y="1243012"/>
                  </a:lnTo>
                  <a:lnTo>
                    <a:pt x="130969" y="1140619"/>
                  </a:lnTo>
                  <a:lnTo>
                    <a:pt x="109538" y="1019175"/>
                  </a:lnTo>
                  <a:cubicBezTo>
                    <a:pt x="110332" y="970756"/>
                    <a:pt x="111125" y="922338"/>
                    <a:pt x="111919" y="873919"/>
                  </a:cubicBezTo>
                  <a:lnTo>
                    <a:pt x="111919" y="592931"/>
                  </a:lnTo>
                  <a:lnTo>
                    <a:pt x="111919" y="440531"/>
                  </a:lnTo>
                  <a:lnTo>
                    <a:pt x="123825" y="373856"/>
                  </a:lnTo>
                  <a:lnTo>
                    <a:pt x="126206" y="321469"/>
                  </a:lnTo>
                  <a:lnTo>
                    <a:pt x="119063" y="247650"/>
                  </a:lnTo>
                  <a:lnTo>
                    <a:pt x="109538" y="197644"/>
                  </a:lnTo>
                  <a:lnTo>
                    <a:pt x="95250" y="161925"/>
                  </a:lnTo>
                  <a:lnTo>
                    <a:pt x="80963" y="140494"/>
                  </a:lnTo>
                  <a:lnTo>
                    <a:pt x="57150" y="111919"/>
                  </a:lnTo>
                  <a:lnTo>
                    <a:pt x="33338" y="92869"/>
                  </a:lnTo>
                  <a:lnTo>
                    <a:pt x="16669" y="76200"/>
                  </a:lnTo>
                  <a:lnTo>
                    <a:pt x="4763" y="54769"/>
                  </a:lnTo>
                  <a:lnTo>
                    <a:pt x="0" y="26194"/>
                  </a:lnTo>
                  <a:lnTo>
                    <a:pt x="4763" y="7144"/>
                  </a:lnTo>
                  <a:lnTo>
                    <a:pt x="26194" y="0"/>
                  </a:lnTo>
                  <a:lnTo>
                    <a:pt x="69056" y="9525"/>
                  </a:lnTo>
                  <a:lnTo>
                    <a:pt x="166688" y="35719"/>
                  </a:lnTo>
                  <a:lnTo>
                    <a:pt x="247650" y="64294"/>
                  </a:lnTo>
                  <a:lnTo>
                    <a:pt x="326231" y="97631"/>
                  </a:lnTo>
                  <a:lnTo>
                    <a:pt x="364331" y="121444"/>
                  </a:lnTo>
                  <a:lnTo>
                    <a:pt x="392906" y="145256"/>
                  </a:lnTo>
                  <a:lnTo>
                    <a:pt x="411956" y="171450"/>
                  </a:lnTo>
                  <a:lnTo>
                    <a:pt x="421481" y="195262"/>
                  </a:lnTo>
                  <a:lnTo>
                    <a:pt x="426244" y="228600"/>
                  </a:lnTo>
                  <a:lnTo>
                    <a:pt x="414338" y="247650"/>
                  </a:lnTo>
                  <a:lnTo>
                    <a:pt x="388144" y="283369"/>
                  </a:lnTo>
                  <a:lnTo>
                    <a:pt x="376238" y="319087"/>
                  </a:lnTo>
                  <a:lnTo>
                    <a:pt x="381000" y="371475"/>
                  </a:lnTo>
                  <a:lnTo>
                    <a:pt x="357188" y="561975"/>
                  </a:lnTo>
                  <a:cubicBezTo>
                    <a:pt x="357982" y="652462"/>
                    <a:pt x="358775" y="742950"/>
                    <a:pt x="359569" y="833437"/>
                  </a:cubicBezTo>
                  <a:cubicBezTo>
                    <a:pt x="360363" y="886618"/>
                    <a:pt x="361156" y="939800"/>
                    <a:pt x="361950" y="992981"/>
                  </a:cubicBezTo>
                  <a:lnTo>
                    <a:pt x="338138" y="1181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C89513C-E99E-4BE9-B5BA-2AED3B3865A6}"/>
                </a:ext>
              </a:extLst>
            </p:cNvPr>
            <p:cNvSpPr/>
            <p:nvPr/>
          </p:nvSpPr>
          <p:spPr>
            <a:xfrm>
              <a:off x="3790950" y="2894013"/>
              <a:ext cx="2046288" cy="425450"/>
            </a:xfrm>
            <a:custGeom>
              <a:avLst/>
              <a:gdLst>
                <a:gd name="connsiteX0" fmla="*/ 1476375 w 2045494"/>
                <a:gd name="connsiteY0" fmla="*/ 266700 h 426244"/>
                <a:gd name="connsiteX1" fmla="*/ 1273969 w 2045494"/>
                <a:gd name="connsiteY1" fmla="*/ 285750 h 426244"/>
                <a:gd name="connsiteX2" fmla="*/ 1145381 w 2045494"/>
                <a:gd name="connsiteY2" fmla="*/ 292894 h 426244"/>
                <a:gd name="connsiteX3" fmla="*/ 952500 w 2045494"/>
                <a:gd name="connsiteY3" fmla="*/ 333375 h 426244"/>
                <a:gd name="connsiteX4" fmla="*/ 731044 w 2045494"/>
                <a:gd name="connsiteY4" fmla="*/ 364331 h 426244"/>
                <a:gd name="connsiteX5" fmla="*/ 495300 w 2045494"/>
                <a:gd name="connsiteY5" fmla="*/ 402431 h 426244"/>
                <a:gd name="connsiteX6" fmla="*/ 364331 w 2045494"/>
                <a:gd name="connsiteY6" fmla="*/ 426244 h 426244"/>
                <a:gd name="connsiteX7" fmla="*/ 323850 w 2045494"/>
                <a:gd name="connsiteY7" fmla="*/ 419100 h 426244"/>
                <a:gd name="connsiteX8" fmla="*/ 271463 w 2045494"/>
                <a:gd name="connsiteY8" fmla="*/ 402431 h 426244"/>
                <a:gd name="connsiteX9" fmla="*/ 230981 w 2045494"/>
                <a:gd name="connsiteY9" fmla="*/ 385762 h 426244"/>
                <a:gd name="connsiteX10" fmla="*/ 159544 w 2045494"/>
                <a:gd name="connsiteY10" fmla="*/ 347662 h 426244"/>
                <a:gd name="connsiteX11" fmla="*/ 102394 w 2045494"/>
                <a:gd name="connsiteY11" fmla="*/ 304800 h 426244"/>
                <a:gd name="connsiteX12" fmla="*/ 57150 w 2045494"/>
                <a:gd name="connsiteY12" fmla="*/ 266700 h 426244"/>
                <a:gd name="connsiteX13" fmla="*/ 28575 w 2045494"/>
                <a:gd name="connsiteY13" fmla="*/ 240506 h 426244"/>
                <a:gd name="connsiteX14" fmla="*/ 9525 w 2045494"/>
                <a:gd name="connsiteY14" fmla="*/ 214312 h 426244"/>
                <a:gd name="connsiteX15" fmla="*/ 0 w 2045494"/>
                <a:gd name="connsiteY15" fmla="*/ 192881 h 426244"/>
                <a:gd name="connsiteX16" fmla="*/ 2381 w 2045494"/>
                <a:gd name="connsiteY16" fmla="*/ 176212 h 426244"/>
                <a:gd name="connsiteX17" fmla="*/ 11906 w 2045494"/>
                <a:gd name="connsiteY17" fmla="*/ 164306 h 426244"/>
                <a:gd name="connsiteX18" fmla="*/ 35719 w 2045494"/>
                <a:gd name="connsiteY18" fmla="*/ 164306 h 426244"/>
                <a:gd name="connsiteX19" fmla="*/ 78581 w 2045494"/>
                <a:gd name="connsiteY19" fmla="*/ 176212 h 426244"/>
                <a:gd name="connsiteX20" fmla="*/ 147638 w 2045494"/>
                <a:gd name="connsiteY20" fmla="*/ 190500 h 426244"/>
                <a:gd name="connsiteX21" fmla="*/ 230981 w 2045494"/>
                <a:gd name="connsiteY21" fmla="*/ 200025 h 426244"/>
                <a:gd name="connsiteX22" fmla="*/ 354806 w 2045494"/>
                <a:gd name="connsiteY22" fmla="*/ 202406 h 426244"/>
                <a:gd name="connsiteX23" fmla="*/ 502444 w 2045494"/>
                <a:gd name="connsiteY23" fmla="*/ 200025 h 426244"/>
                <a:gd name="connsiteX24" fmla="*/ 645319 w 2045494"/>
                <a:gd name="connsiteY24" fmla="*/ 192881 h 426244"/>
                <a:gd name="connsiteX25" fmla="*/ 773906 w 2045494"/>
                <a:gd name="connsiteY25" fmla="*/ 180975 h 426244"/>
                <a:gd name="connsiteX26" fmla="*/ 957263 w 2045494"/>
                <a:gd name="connsiteY26" fmla="*/ 152400 h 426244"/>
                <a:gd name="connsiteX27" fmla="*/ 1150144 w 2045494"/>
                <a:gd name="connsiteY27" fmla="*/ 119062 h 426244"/>
                <a:gd name="connsiteX28" fmla="*/ 1307306 w 2045494"/>
                <a:gd name="connsiteY28" fmla="*/ 97631 h 426244"/>
                <a:gd name="connsiteX29" fmla="*/ 1443038 w 2045494"/>
                <a:gd name="connsiteY29" fmla="*/ 73819 h 426244"/>
                <a:gd name="connsiteX30" fmla="*/ 1569244 w 2045494"/>
                <a:gd name="connsiteY30" fmla="*/ 40481 h 426244"/>
                <a:gd name="connsiteX31" fmla="*/ 1693069 w 2045494"/>
                <a:gd name="connsiteY31" fmla="*/ 0 h 426244"/>
                <a:gd name="connsiteX32" fmla="*/ 1738313 w 2045494"/>
                <a:gd name="connsiteY32" fmla="*/ 0 h 426244"/>
                <a:gd name="connsiteX33" fmla="*/ 1828800 w 2045494"/>
                <a:gd name="connsiteY33" fmla="*/ 16669 h 426244"/>
                <a:gd name="connsiteX34" fmla="*/ 1921669 w 2045494"/>
                <a:gd name="connsiteY34" fmla="*/ 42862 h 426244"/>
                <a:gd name="connsiteX35" fmla="*/ 1981200 w 2045494"/>
                <a:gd name="connsiteY35" fmla="*/ 66675 h 426244"/>
                <a:gd name="connsiteX36" fmla="*/ 2021681 w 2045494"/>
                <a:gd name="connsiteY36" fmla="*/ 92869 h 426244"/>
                <a:gd name="connsiteX37" fmla="*/ 2038350 w 2045494"/>
                <a:gd name="connsiteY37" fmla="*/ 109537 h 426244"/>
                <a:gd name="connsiteX38" fmla="*/ 2045494 w 2045494"/>
                <a:gd name="connsiteY38" fmla="*/ 126206 h 426244"/>
                <a:gd name="connsiteX39" fmla="*/ 2038350 w 2045494"/>
                <a:gd name="connsiteY39" fmla="*/ 150019 h 426244"/>
                <a:gd name="connsiteX40" fmla="*/ 2014538 w 2045494"/>
                <a:gd name="connsiteY40" fmla="*/ 171450 h 426244"/>
                <a:gd name="connsiteX41" fmla="*/ 1983581 w 2045494"/>
                <a:gd name="connsiteY41" fmla="*/ 195262 h 426244"/>
                <a:gd name="connsiteX42" fmla="*/ 1950244 w 2045494"/>
                <a:gd name="connsiteY42" fmla="*/ 207169 h 426244"/>
                <a:gd name="connsiteX43" fmla="*/ 1828800 w 2045494"/>
                <a:gd name="connsiteY43" fmla="*/ 223837 h 426244"/>
                <a:gd name="connsiteX44" fmla="*/ 1695450 w 2045494"/>
                <a:gd name="connsiteY44" fmla="*/ 240506 h 426244"/>
                <a:gd name="connsiteX45" fmla="*/ 1476375 w 2045494"/>
                <a:gd name="connsiteY45" fmla="*/ 2667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45494" h="426244">
                  <a:moveTo>
                    <a:pt x="1476375" y="266700"/>
                  </a:moveTo>
                  <a:lnTo>
                    <a:pt x="1273969" y="285750"/>
                  </a:lnTo>
                  <a:lnTo>
                    <a:pt x="1145381" y="292894"/>
                  </a:lnTo>
                  <a:lnTo>
                    <a:pt x="952500" y="333375"/>
                  </a:lnTo>
                  <a:lnTo>
                    <a:pt x="731044" y="364331"/>
                  </a:lnTo>
                  <a:lnTo>
                    <a:pt x="495300" y="402431"/>
                  </a:lnTo>
                  <a:lnTo>
                    <a:pt x="364331" y="426244"/>
                  </a:lnTo>
                  <a:lnTo>
                    <a:pt x="323850" y="419100"/>
                  </a:lnTo>
                  <a:lnTo>
                    <a:pt x="271463" y="402431"/>
                  </a:lnTo>
                  <a:lnTo>
                    <a:pt x="230981" y="385762"/>
                  </a:lnTo>
                  <a:lnTo>
                    <a:pt x="159544" y="347662"/>
                  </a:lnTo>
                  <a:lnTo>
                    <a:pt x="102394" y="304800"/>
                  </a:lnTo>
                  <a:lnTo>
                    <a:pt x="57150" y="266700"/>
                  </a:lnTo>
                  <a:lnTo>
                    <a:pt x="28575" y="240506"/>
                  </a:lnTo>
                  <a:lnTo>
                    <a:pt x="9525" y="214312"/>
                  </a:lnTo>
                  <a:lnTo>
                    <a:pt x="0" y="192881"/>
                  </a:lnTo>
                  <a:lnTo>
                    <a:pt x="2381" y="176212"/>
                  </a:lnTo>
                  <a:lnTo>
                    <a:pt x="11906" y="164306"/>
                  </a:lnTo>
                  <a:lnTo>
                    <a:pt x="35719" y="164306"/>
                  </a:lnTo>
                  <a:lnTo>
                    <a:pt x="78581" y="176212"/>
                  </a:lnTo>
                  <a:lnTo>
                    <a:pt x="147638" y="190500"/>
                  </a:lnTo>
                  <a:lnTo>
                    <a:pt x="230981" y="200025"/>
                  </a:lnTo>
                  <a:lnTo>
                    <a:pt x="354806" y="202406"/>
                  </a:lnTo>
                  <a:lnTo>
                    <a:pt x="502444" y="200025"/>
                  </a:lnTo>
                  <a:lnTo>
                    <a:pt x="645319" y="192881"/>
                  </a:lnTo>
                  <a:lnTo>
                    <a:pt x="773906" y="180975"/>
                  </a:lnTo>
                  <a:lnTo>
                    <a:pt x="957263" y="152400"/>
                  </a:lnTo>
                  <a:lnTo>
                    <a:pt x="1150144" y="119062"/>
                  </a:lnTo>
                  <a:lnTo>
                    <a:pt x="1307306" y="97631"/>
                  </a:lnTo>
                  <a:lnTo>
                    <a:pt x="1443038" y="73819"/>
                  </a:lnTo>
                  <a:lnTo>
                    <a:pt x="1569244" y="40481"/>
                  </a:lnTo>
                  <a:lnTo>
                    <a:pt x="1693069" y="0"/>
                  </a:lnTo>
                  <a:lnTo>
                    <a:pt x="1738313" y="0"/>
                  </a:lnTo>
                  <a:lnTo>
                    <a:pt x="1828800" y="16669"/>
                  </a:lnTo>
                  <a:lnTo>
                    <a:pt x="1921669" y="42862"/>
                  </a:lnTo>
                  <a:lnTo>
                    <a:pt x="1981200" y="66675"/>
                  </a:lnTo>
                  <a:lnTo>
                    <a:pt x="2021681" y="92869"/>
                  </a:lnTo>
                  <a:lnTo>
                    <a:pt x="2038350" y="109537"/>
                  </a:lnTo>
                  <a:lnTo>
                    <a:pt x="2045494" y="126206"/>
                  </a:lnTo>
                  <a:lnTo>
                    <a:pt x="2038350" y="150019"/>
                  </a:lnTo>
                  <a:lnTo>
                    <a:pt x="2014538" y="171450"/>
                  </a:lnTo>
                  <a:lnTo>
                    <a:pt x="1983581" y="195262"/>
                  </a:lnTo>
                  <a:lnTo>
                    <a:pt x="1950244" y="207169"/>
                  </a:lnTo>
                  <a:lnTo>
                    <a:pt x="1828800" y="223837"/>
                  </a:lnTo>
                  <a:lnTo>
                    <a:pt x="1695450" y="240506"/>
                  </a:lnTo>
                  <a:lnTo>
                    <a:pt x="147637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04CF4F3-DB55-445C-B6B7-F681ED17E1D1}"/>
                </a:ext>
              </a:extLst>
            </p:cNvPr>
            <p:cNvSpPr/>
            <p:nvPr/>
          </p:nvSpPr>
          <p:spPr>
            <a:xfrm>
              <a:off x="3343275" y="3294063"/>
              <a:ext cx="3032125" cy="522287"/>
            </a:xfrm>
            <a:custGeom>
              <a:avLst/>
              <a:gdLst>
                <a:gd name="connsiteX0" fmla="*/ 2010526 w 3031654"/>
                <a:gd name="connsiteY0" fmla="*/ 305761 h 522102"/>
                <a:gd name="connsiteX1" fmla="*/ 1667265 w 3031654"/>
                <a:gd name="connsiteY1" fmla="*/ 337491 h 522102"/>
                <a:gd name="connsiteX2" fmla="*/ 1416310 w 3031654"/>
                <a:gd name="connsiteY2" fmla="*/ 363452 h 522102"/>
                <a:gd name="connsiteX3" fmla="*/ 1171124 w 3031654"/>
                <a:gd name="connsiteY3" fmla="*/ 395182 h 522102"/>
                <a:gd name="connsiteX4" fmla="*/ 972091 w 3031654"/>
                <a:gd name="connsiteY4" fmla="*/ 426912 h 522102"/>
                <a:gd name="connsiteX5" fmla="*/ 703828 w 3031654"/>
                <a:gd name="connsiteY5" fmla="*/ 470180 h 522102"/>
                <a:gd name="connsiteX6" fmla="*/ 550947 w 3031654"/>
                <a:gd name="connsiteY6" fmla="*/ 504795 h 522102"/>
                <a:gd name="connsiteX7" fmla="*/ 461527 w 3031654"/>
                <a:gd name="connsiteY7" fmla="*/ 522102 h 522102"/>
                <a:gd name="connsiteX8" fmla="*/ 424028 w 3031654"/>
                <a:gd name="connsiteY8" fmla="*/ 519217 h 522102"/>
                <a:gd name="connsiteX9" fmla="*/ 374990 w 3031654"/>
                <a:gd name="connsiteY9" fmla="*/ 507679 h 522102"/>
                <a:gd name="connsiteX10" fmla="*/ 311530 w 3031654"/>
                <a:gd name="connsiteY10" fmla="*/ 481718 h 522102"/>
                <a:gd name="connsiteX11" fmla="*/ 236532 w 3031654"/>
                <a:gd name="connsiteY11" fmla="*/ 447104 h 522102"/>
                <a:gd name="connsiteX12" fmla="*/ 147112 w 3031654"/>
                <a:gd name="connsiteY12" fmla="*/ 392297 h 522102"/>
                <a:gd name="connsiteX13" fmla="*/ 66344 w 3031654"/>
                <a:gd name="connsiteY13" fmla="*/ 340376 h 522102"/>
                <a:gd name="connsiteX14" fmla="*/ 40383 w 3031654"/>
                <a:gd name="connsiteY14" fmla="*/ 323068 h 522102"/>
                <a:gd name="connsiteX15" fmla="*/ 20192 w 3031654"/>
                <a:gd name="connsiteY15" fmla="*/ 302877 h 522102"/>
                <a:gd name="connsiteX16" fmla="*/ 5769 w 3031654"/>
                <a:gd name="connsiteY16" fmla="*/ 276916 h 522102"/>
                <a:gd name="connsiteX17" fmla="*/ 0 w 3031654"/>
                <a:gd name="connsiteY17" fmla="*/ 250955 h 522102"/>
                <a:gd name="connsiteX18" fmla="*/ 2884 w 3031654"/>
                <a:gd name="connsiteY18" fmla="*/ 236532 h 522102"/>
                <a:gd name="connsiteX19" fmla="*/ 14423 w 3031654"/>
                <a:gd name="connsiteY19" fmla="*/ 227878 h 522102"/>
                <a:gd name="connsiteX20" fmla="*/ 40383 w 3031654"/>
                <a:gd name="connsiteY20" fmla="*/ 224994 h 522102"/>
                <a:gd name="connsiteX21" fmla="*/ 77883 w 3031654"/>
                <a:gd name="connsiteY21" fmla="*/ 236532 h 522102"/>
                <a:gd name="connsiteX22" fmla="*/ 126920 w 3031654"/>
                <a:gd name="connsiteY22" fmla="*/ 250955 h 522102"/>
                <a:gd name="connsiteX23" fmla="*/ 178841 w 3031654"/>
                <a:gd name="connsiteY23" fmla="*/ 259608 h 522102"/>
                <a:gd name="connsiteX24" fmla="*/ 291339 w 3031654"/>
                <a:gd name="connsiteY24" fmla="*/ 268262 h 522102"/>
                <a:gd name="connsiteX25" fmla="*/ 478834 w 3031654"/>
                <a:gd name="connsiteY25" fmla="*/ 271147 h 522102"/>
                <a:gd name="connsiteX26" fmla="*/ 715366 w 3031654"/>
                <a:gd name="connsiteY26" fmla="*/ 256724 h 522102"/>
                <a:gd name="connsiteX27" fmla="*/ 972091 w 3031654"/>
                <a:gd name="connsiteY27" fmla="*/ 233648 h 522102"/>
                <a:gd name="connsiteX28" fmla="*/ 1246122 w 3031654"/>
                <a:gd name="connsiteY28" fmla="*/ 201918 h 522102"/>
                <a:gd name="connsiteX29" fmla="*/ 1419195 w 3031654"/>
                <a:gd name="connsiteY29" fmla="*/ 178841 h 522102"/>
                <a:gd name="connsiteX30" fmla="*/ 1583614 w 3031654"/>
                <a:gd name="connsiteY30" fmla="*/ 161534 h 522102"/>
                <a:gd name="connsiteX31" fmla="*/ 1926874 w 3031654"/>
                <a:gd name="connsiteY31" fmla="*/ 129804 h 522102"/>
                <a:gd name="connsiteX32" fmla="*/ 2157638 w 3031654"/>
                <a:gd name="connsiteY32" fmla="*/ 103843 h 522102"/>
                <a:gd name="connsiteX33" fmla="*/ 2379747 w 3031654"/>
                <a:gd name="connsiteY33" fmla="*/ 74998 h 522102"/>
                <a:gd name="connsiteX34" fmla="*/ 2451861 w 3031654"/>
                <a:gd name="connsiteY34" fmla="*/ 63460 h 522102"/>
                <a:gd name="connsiteX35" fmla="*/ 2515321 w 3031654"/>
                <a:gd name="connsiteY35" fmla="*/ 46152 h 522102"/>
                <a:gd name="connsiteX36" fmla="*/ 2598973 w 3031654"/>
                <a:gd name="connsiteY36" fmla="*/ 23076 h 522102"/>
                <a:gd name="connsiteX37" fmla="*/ 2645125 w 3031654"/>
                <a:gd name="connsiteY37" fmla="*/ 5769 h 522102"/>
                <a:gd name="connsiteX38" fmla="*/ 2662433 w 3031654"/>
                <a:gd name="connsiteY38" fmla="*/ 0 h 522102"/>
                <a:gd name="connsiteX39" fmla="*/ 2711470 w 3031654"/>
                <a:gd name="connsiteY39" fmla="*/ 0 h 522102"/>
                <a:gd name="connsiteX40" fmla="*/ 2772045 w 3031654"/>
                <a:gd name="connsiteY40" fmla="*/ 11538 h 522102"/>
                <a:gd name="connsiteX41" fmla="*/ 2841274 w 3031654"/>
                <a:gd name="connsiteY41" fmla="*/ 40383 h 522102"/>
                <a:gd name="connsiteX42" fmla="*/ 2922041 w 3031654"/>
                <a:gd name="connsiteY42" fmla="*/ 86536 h 522102"/>
                <a:gd name="connsiteX43" fmla="*/ 2973963 w 3031654"/>
                <a:gd name="connsiteY43" fmla="*/ 121150 h 522102"/>
                <a:gd name="connsiteX44" fmla="*/ 3002809 w 3031654"/>
                <a:gd name="connsiteY44" fmla="*/ 147111 h 522102"/>
                <a:gd name="connsiteX45" fmla="*/ 3028770 w 3031654"/>
                <a:gd name="connsiteY45" fmla="*/ 187495 h 522102"/>
                <a:gd name="connsiteX46" fmla="*/ 3031654 w 3031654"/>
                <a:gd name="connsiteY46" fmla="*/ 204802 h 522102"/>
                <a:gd name="connsiteX47" fmla="*/ 3025885 w 3031654"/>
                <a:gd name="connsiteY47" fmla="*/ 224994 h 522102"/>
                <a:gd name="connsiteX48" fmla="*/ 3005693 w 3031654"/>
                <a:gd name="connsiteY48" fmla="*/ 245186 h 522102"/>
                <a:gd name="connsiteX49" fmla="*/ 2976848 w 3031654"/>
                <a:gd name="connsiteY49" fmla="*/ 256724 h 522102"/>
                <a:gd name="connsiteX50" fmla="*/ 2933580 w 3031654"/>
                <a:gd name="connsiteY50" fmla="*/ 265378 h 522102"/>
                <a:gd name="connsiteX51" fmla="*/ 2780699 w 3031654"/>
                <a:gd name="connsiteY51" fmla="*/ 274031 h 522102"/>
                <a:gd name="connsiteX52" fmla="*/ 2474937 w 3031654"/>
                <a:gd name="connsiteY52" fmla="*/ 282685 h 522102"/>
                <a:gd name="connsiteX53" fmla="*/ 2010526 w 3031654"/>
                <a:gd name="connsiteY53" fmla="*/ 305761 h 522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31654" h="522102">
                  <a:moveTo>
                    <a:pt x="2010526" y="305761"/>
                  </a:moveTo>
                  <a:lnTo>
                    <a:pt x="1667265" y="337491"/>
                  </a:lnTo>
                  <a:lnTo>
                    <a:pt x="1416310" y="363452"/>
                  </a:lnTo>
                  <a:lnTo>
                    <a:pt x="1171124" y="395182"/>
                  </a:lnTo>
                  <a:lnTo>
                    <a:pt x="972091" y="426912"/>
                  </a:lnTo>
                  <a:lnTo>
                    <a:pt x="703828" y="470180"/>
                  </a:lnTo>
                  <a:lnTo>
                    <a:pt x="550947" y="504795"/>
                  </a:lnTo>
                  <a:lnTo>
                    <a:pt x="461527" y="522102"/>
                  </a:lnTo>
                  <a:lnTo>
                    <a:pt x="424028" y="519217"/>
                  </a:lnTo>
                  <a:lnTo>
                    <a:pt x="374990" y="507679"/>
                  </a:lnTo>
                  <a:lnTo>
                    <a:pt x="311530" y="481718"/>
                  </a:lnTo>
                  <a:lnTo>
                    <a:pt x="236532" y="447104"/>
                  </a:lnTo>
                  <a:lnTo>
                    <a:pt x="147112" y="392297"/>
                  </a:lnTo>
                  <a:lnTo>
                    <a:pt x="66344" y="340376"/>
                  </a:lnTo>
                  <a:lnTo>
                    <a:pt x="40383" y="323068"/>
                  </a:lnTo>
                  <a:lnTo>
                    <a:pt x="20192" y="302877"/>
                  </a:lnTo>
                  <a:lnTo>
                    <a:pt x="5769" y="276916"/>
                  </a:lnTo>
                  <a:lnTo>
                    <a:pt x="0" y="250955"/>
                  </a:lnTo>
                  <a:lnTo>
                    <a:pt x="2884" y="236532"/>
                  </a:lnTo>
                  <a:lnTo>
                    <a:pt x="14423" y="227878"/>
                  </a:lnTo>
                  <a:lnTo>
                    <a:pt x="40383" y="224994"/>
                  </a:lnTo>
                  <a:lnTo>
                    <a:pt x="77883" y="236532"/>
                  </a:lnTo>
                  <a:lnTo>
                    <a:pt x="126920" y="250955"/>
                  </a:lnTo>
                  <a:lnTo>
                    <a:pt x="178841" y="259608"/>
                  </a:lnTo>
                  <a:lnTo>
                    <a:pt x="291339" y="268262"/>
                  </a:lnTo>
                  <a:lnTo>
                    <a:pt x="478834" y="271147"/>
                  </a:lnTo>
                  <a:lnTo>
                    <a:pt x="715366" y="256724"/>
                  </a:lnTo>
                  <a:lnTo>
                    <a:pt x="972091" y="233648"/>
                  </a:lnTo>
                  <a:lnTo>
                    <a:pt x="1246122" y="201918"/>
                  </a:lnTo>
                  <a:lnTo>
                    <a:pt x="1419195" y="178841"/>
                  </a:lnTo>
                  <a:lnTo>
                    <a:pt x="1583614" y="161534"/>
                  </a:lnTo>
                  <a:lnTo>
                    <a:pt x="1926874" y="129804"/>
                  </a:lnTo>
                  <a:lnTo>
                    <a:pt x="2157638" y="103843"/>
                  </a:lnTo>
                  <a:lnTo>
                    <a:pt x="2379747" y="74998"/>
                  </a:lnTo>
                  <a:lnTo>
                    <a:pt x="2451861" y="63460"/>
                  </a:lnTo>
                  <a:lnTo>
                    <a:pt x="2515321" y="46152"/>
                  </a:lnTo>
                  <a:lnTo>
                    <a:pt x="2598973" y="23076"/>
                  </a:lnTo>
                  <a:lnTo>
                    <a:pt x="2645125" y="5769"/>
                  </a:lnTo>
                  <a:lnTo>
                    <a:pt x="2662433" y="0"/>
                  </a:lnTo>
                  <a:lnTo>
                    <a:pt x="2711470" y="0"/>
                  </a:lnTo>
                  <a:lnTo>
                    <a:pt x="2772045" y="11538"/>
                  </a:lnTo>
                  <a:lnTo>
                    <a:pt x="2841274" y="40383"/>
                  </a:lnTo>
                  <a:lnTo>
                    <a:pt x="2922041" y="86536"/>
                  </a:lnTo>
                  <a:lnTo>
                    <a:pt x="2973963" y="121150"/>
                  </a:lnTo>
                  <a:lnTo>
                    <a:pt x="3002809" y="147111"/>
                  </a:lnTo>
                  <a:lnTo>
                    <a:pt x="3028770" y="187495"/>
                  </a:lnTo>
                  <a:lnTo>
                    <a:pt x="3031654" y="204802"/>
                  </a:lnTo>
                  <a:lnTo>
                    <a:pt x="3025885" y="224994"/>
                  </a:lnTo>
                  <a:lnTo>
                    <a:pt x="3005693" y="245186"/>
                  </a:lnTo>
                  <a:lnTo>
                    <a:pt x="2976848" y="256724"/>
                  </a:lnTo>
                  <a:lnTo>
                    <a:pt x="2933580" y="265378"/>
                  </a:lnTo>
                  <a:lnTo>
                    <a:pt x="2780699" y="274031"/>
                  </a:lnTo>
                  <a:lnTo>
                    <a:pt x="2474937" y="282685"/>
                  </a:lnTo>
                  <a:lnTo>
                    <a:pt x="2010526" y="305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9043446-3183-44C0-AE38-7BC1E8E35698}"/>
                </a:ext>
              </a:extLst>
            </p:cNvPr>
            <p:cNvSpPr/>
            <p:nvPr/>
          </p:nvSpPr>
          <p:spPr>
            <a:xfrm>
              <a:off x="3590925" y="3735388"/>
              <a:ext cx="2722563" cy="812800"/>
            </a:xfrm>
            <a:custGeom>
              <a:avLst/>
              <a:gdLst>
                <a:gd name="connsiteX0" fmla="*/ 475949 w 2723008"/>
                <a:gd name="connsiteY0" fmla="*/ 432681 h 813441"/>
                <a:gd name="connsiteX1" fmla="*/ 115381 w 2723008"/>
                <a:gd name="connsiteY1" fmla="*/ 484603 h 813441"/>
                <a:gd name="connsiteX2" fmla="*/ 0 w 2723008"/>
                <a:gd name="connsiteY2" fmla="*/ 311530 h 813441"/>
                <a:gd name="connsiteX3" fmla="*/ 92305 w 2723008"/>
                <a:gd name="connsiteY3" fmla="*/ 299992 h 813441"/>
                <a:gd name="connsiteX4" fmla="*/ 458642 w 2723008"/>
                <a:gd name="connsiteY4" fmla="*/ 274031 h 813441"/>
                <a:gd name="connsiteX5" fmla="*/ 755750 w 2723008"/>
                <a:gd name="connsiteY5" fmla="*/ 248070 h 813441"/>
                <a:gd name="connsiteX6" fmla="*/ 1093241 w 2723008"/>
                <a:gd name="connsiteY6" fmla="*/ 210571 h 813441"/>
                <a:gd name="connsiteX7" fmla="*/ 1479770 w 2723008"/>
                <a:gd name="connsiteY7" fmla="*/ 164419 h 813441"/>
                <a:gd name="connsiteX8" fmla="*/ 1854760 w 2723008"/>
                <a:gd name="connsiteY8" fmla="*/ 109612 h 813441"/>
                <a:gd name="connsiteX9" fmla="*/ 2166291 w 2723008"/>
                <a:gd name="connsiteY9" fmla="*/ 60575 h 813441"/>
                <a:gd name="connsiteX10" fmla="*/ 2290326 w 2723008"/>
                <a:gd name="connsiteY10" fmla="*/ 37499 h 813441"/>
                <a:gd name="connsiteX11" fmla="*/ 2402823 w 2723008"/>
                <a:gd name="connsiteY11" fmla="*/ 8653 h 813441"/>
                <a:gd name="connsiteX12" fmla="*/ 2428784 w 2723008"/>
                <a:gd name="connsiteY12" fmla="*/ 0 h 813441"/>
                <a:gd name="connsiteX13" fmla="*/ 2463399 w 2723008"/>
                <a:gd name="connsiteY13" fmla="*/ 0 h 813441"/>
                <a:gd name="connsiteX14" fmla="*/ 2506667 w 2723008"/>
                <a:gd name="connsiteY14" fmla="*/ 25961 h 813441"/>
                <a:gd name="connsiteX15" fmla="*/ 2564358 w 2723008"/>
                <a:gd name="connsiteY15" fmla="*/ 66344 h 813441"/>
                <a:gd name="connsiteX16" fmla="*/ 2656663 w 2723008"/>
                <a:gd name="connsiteY16" fmla="*/ 147111 h 813441"/>
                <a:gd name="connsiteX17" fmla="*/ 2702816 w 2723008"/>
                <a:gd name="connsiteY17" fmla="*/ 190379 h 813441"/>
                <a:gd name="connsiteX18" fmla="*/ 2717239 w 2723008"/>
                <a:gd name="connsiteY18" fmla="*/ 216340 h 813441"/>
                <a:gd name="connsiteX19" fmla="*/ 2723008 w 2723008"/>
                <a:gd name="connsiteY19" fmla="*/ 242301 h 813441"/>
                <a:gd name="connsiteX20" fmla="*/ 2723008 w 2723008"/>
                <a:gd name="connsiteY20" fmla="*/ 265378 h 813441"/>
                <a:gd name="connsiteX21" fmla="*/ 2705700 w 2723008"/>
                <a:gd name="connsiteY21" fmla="*/ 291338 h 813441"/>
                <a:gd name="connsiteX22" fmla="*/ 2662432 w 2723008"/>
                <a:gd name="connsiteY22" fmla="*/ 320184 h 813441"/>
                <a:gd name="connsiteX23" fmla="*/ 2642241 w 2723008"/>
                <a:gd name="connsiteY23" fmla="*/ 354798 h 813441"/>
                <a:gd name="connsiteX24" fmla="*/ 2573012 w 2723008"/>
                <a:gd name="connsiteY24" fmla="*/ 484603 h 813441"/>
                <a:gd name="connsiteX25" fmla="*/ 2463399 w 2723008"/>
                <a:gd name="connsiteY25" fmla="*/ 712482 h 813441"/>
                <a:gd name="connsiteX26" fmla="*/ 2451861 w 2723008"/>
                <a:gd name="connsiteY26" fmla="*/ 741327 h 813441"/>
                <a:gd name="connsiteX27" fmla="*/ 2437438 w 2723008"/>
                <a:gd name="connsiteY27" fmla="*/ 764403 h 813441"/>
                <a:gd name="connsiteX28" fmla="*/ 2423015 w 2723008"/>
                <a:gd name="connsiteY28" fmla="*/ 784595 h 813441"/>
                <a:gd name="connsiteX29" fmla="*/ 2405708 w 2723008"/>
                <a:gd name="connsiteY29" fmla="*/ 801902 h 813441"/>
                <a:gd name="connsiteX30" fmla="*/ 2391285 w 2723008"/>
                <a:gd name="connsiteY30" fmla="*/ 807672 h 813441"/>
                <a:gd name="connsiteX31" fmla="*/ 2356671 w 2723008"/>
                <a:gd name="connsiteY31" fmla="*/ 813441 h 813441"/>
                <a:gd name="connsiteX32" fmla="*/ 2313403 w 2723008"/>
                <a:gd name="connsiteY32" fmla="*/ 804787 h 813441"/>
                <a:gd name="connsiteX33" fmla="*/ 2267250 w 2723008"/>
                <a:gd name="connsiteY33" fmla="*/ 790364 h 813441"/>
                <a:gd name="connsiteX34" fmla="*/ 2244174 w 2723008"/>
                <a:gd name="connsiteY34" fmla="*/ 778826 h 813441"/>
                <a:gd name="connsiteX35" fmla="*/ 2290326 w 2723008"/>
                <a:gd name="connsiteY35" fmla="*/ 591331 h 813441"/>
                <a:gd name="connsiteX36" fmla="*/ 2319172 w 2723008"/>
                <a:gd name="connsiteY36" fmla="*/ 493256 h 813441"/>
                <a:gd name="connsiteX37" fmla="*/ 2362440 w 2723008"/>
                <a:gd name="connsiteY37" fmla="*/ 369221 h 813441"/>
                <a:gd name="connsiteX38" fmla="*/ 2382632 w 2723008"/>
                <a:gd name="connsiteY38" fmla="*/ 299992 h 813441"/>
                <a:gd name="connsiteX39" fmla="*/ 2382632 w 2723008"/>
                <a:gd name="connsiteY39" fmla="*/ 262493 h 813441"/>
                <a:gd name="connsiteX40" fmla="*/ 2379747 w 2723008"/>
                <a:gd name="connsiteY40" fmla="*/ 233648 h 813441"/>
                <a:gd name="connsiteX41" fmla="*/ 2359555 w 2723008"/>
                <a:gd name="connsiteY41" fmla="*/ 219225 h 813441"/>
                <a:gd name="connsiteX42" fmla="*/ 2322056 w 2723008"/>
                <a:gd name="connsiteY42" fmla="*/ 210571 h 813441"/>
                <a:gd name="connsiteX43" fmla="*/ 2281673 w 2723008"/>
                <a:gd name="connsiteY43" fmla="*/ 210571 h 813441"/>
                <a:gd name="connsiteX44" fmla="*/ 2143215 w 2723008"/>
                <a:gd name="connsiteY44" fmla="*/ 233648 h 813441"/>
                <a:gd name="connsiteX45" fmla="*/ 1947066 w 2723008"/>
                <a:gd name="connsiteY45" fmla="*/ 262493 h 813441"/>
                <a:gd name="connsiteX46" fmla="*/ 1779762 w 2723008"/>
                <a:gd name="connsiteY46" fmla="*/ 274031 h 813441"/>
                <a:gd name="connsiteX47" fmla="*/ 1557653 w 2723008"/>
                <a:gd name="connsiteY47" fmla="*/ 317299 h 813441"/>
                <a:gd name="connsiteX48" fmla="*/ 1269198 w 2723008"/>
                <a:gd name="connsiteY48" fmla="*/ 354798 h 813441"/>
                <a:gd name="connsiteX49" fmla="*/ 977859 w 2723008"/>
                <a:gd name="connsiteY49" fmla="*/ 389413 h 813441"/>
                <a:gd name="connsiteX50" fmla="*/ 799018 w 2723008"/>
                <a:gd name="connsiteY50" fmla="*/ 406720 h 813441"/>
                <a:gd name="connsiteX51" fmla="*/ 475949 w 2723008"/>
                <a:gd name="connsiteY51" fmla="*/ 432681 h 81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23008" h="813441">
                  <a:moveTo>
                    <a:pt x="475949" y="432681"/>
                  </a:moveTo>
                  <a:lnTo>
                    <a:pt x="115381" y="484603"/>
                  </a:lnTo>
                  <a:lnTo>
                    <a:pt x="0" y="311530"/>
                  </a:lnTo>
                  <a:lnTo>
                    <a:pt x="92305" y="299992"/>
                  </a:lnTo>
                  <a:lnTo>
                    <a:pt x="458642" y="274031"/>
                  </a:lnTo>
                  <a:lnTo>
                    <a:pt x="755750" y="248070"/>
                  </a:lnTo>
                  <a:lnTo>
                    <a:pt x="1093241" y="210571"/>
                  </a:lnTo>
                  <a:lnTo>
                    <a:pt x="1479770" y="164419"/>
                  </a:lnTo>
                  <a:lnTo>
                    <a:pt x="1854760" y="109612"/>
                  </a:lnTo>
                  <a:lnTo>
                    <a:pt x="2166291" y="60575"/>
                  </a:lnTo>
                  <a:lnTo>
                    <a:pt x="2290326" y="37499"/>
                  </a:lnTo>
                  <a:lnTo>
                    <a:pt x="2402823" y="8653"/>
                  </a:lnTo>
                  <a:lnTo>
                    <a:pt x="2428784" y="0"/>
                  </a:lnTo>
                  <a:lnTo>
                    <a:pt x="2463399" y="0"/>
                  </a:lnTo>
                  <a:lnTo>
                    <a:pt x="2506667" y="25961"/>
                  </a:lnTo>
                  <a:lnTo>
                    <a:pt x="2564358" y="66344"/>
                  </a:lnTo>
                  <a:lnTo>
                    <a:pt x="2656663" y="147111"/>
                  </a:lnTo>
                  <a:lnTo>
                    <a:pt x="2702816" y="190379"/>
                  </a:lnTo>
                  <a:lnTo>
                    <a:pt x="2717239" y="216340"/>
                  </a:lnTo>
                  <a:lnTo>
                    <a:pt x="2723008" y="242301"/>
                  </a:lnTo>
                  <a:lnTo>
                    <a:pt x="2723008" y="265378"/>
                  </a:lnTo>
                  <a:lnTo>
                    <a:pt x="2705700" y="291338"/>
                  </a:lnTo>
                  <a:lnTo>
                    <a:pt x="2662432" y="320184"/>
                  </a:lnTo>
                  <a:lnTo>
                    <a:pt x="2642241" y="354798"/>
                  </a:lnTo>
                  <a:lnTo>
                    <a:pt x="2573012" y="484603"/>
                  </a:lnTo>
                  <a:lnTo>
                    <a:pt x="2463399" y="712482"/>
                  </a:lnTo>
                  <a:lnTo>
                    <a:pt x="2451861" y="741327"/>
                  </a:lnTo>
                  <a:lnTo>
                    <a:pt x="2437438" y="764403"/>
                  </a:lnTo>
                  <a:lnTo>
                    <a:pt x="2423015" y="784595"/>
                  </a:lnTo>
                  <a:lnTo>
                    <a:pt x="2405708" y="801902"/>
                  </a:lnTo>
                  <a:lnTo>
                    <a:pt x="2391285" y="807672"/>
                  </a:lnTo>
                  <a:lnTo>
                    <a:pt x="2356671" y="813441"/>
                  </a:lnTo>
                  <a:lnTo>
                    <a:pt x="2313403" y="804787"/>
                  </a:lnTo>
                  <a:lnTo>
                    <a:pt x="2267250" y="790364"/>
                  </a:lnTo>
                  <a:lnTo>
                    <a:pt x="2244174" y="778826"/>
                  </a:lnTo>
                  <a:lnTo>
                    <a:pt x="2290326" y="591331"/>
                  </a:lnTo>
                  <a:lnTo>
                    <a:pt x="2319172" y="493256"/>
                  </a:lnTo>
                  <a:lnTo>
                    <a:pt x="2362440" y="369221"/>
                  </a:lnTo>
                  <a:lnTo>
                    <a:pt x="2382632" y="299992"/>
                  </a:lnTo>
                  <a:lnTo>
                    <a:pt x="2382632" y="262493"/>
                  </a:lnTo>
                  <a:lnTo>
                    <a:pt x="2379747" y="233648"/>
                  </a:lnTo>
                  <a:lnTo>
                    <a:pt x="2359555" y="219225"/>
                  </a:lnTo>
                  <a:lnTo>
                    <a:pt x="2322056" y="210571"/>
                  </a:lnTo>
                  <a:lnTo>
                    <a:pt x="2281673" y="210571"/>
                  </a:lnTo>
                  <a:lnTo>
                    <a:pt x="2143215" y="233648"/>
                  </a:lnTo>
                  <a:lnTo>
                    <a:pt x="1947066" y="262493"/>
                  </a:lnTo>
                  <a:lnTo>
                    <a:pt x="1779762" y="274031"/>
                  </a:lnTo>
                  <a:lnTo>
                    <a:pt x="1557653" y="317299"/>
                  </a:lnTo>
                  <a:lnTo>
                    <a:pt x="1269198" y="354798"/>
                  </a:lnTo>
                  <a:lnTo>
                    <a:pt x="977859" y="389413"/>
                  </a:lnTo>
                  <a:lnTo>
                    <a:pt x="799018" y="406720"/>
                  </a:lnTo>
                  <a:lnTo>
                    <a:pt x="475949" y="432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87D7882-54F0-4D88-A421-89CF8B4B44AE}"/>
                </a:ext>
              </a:extLst>
            </p:cNvPr>
            <p:cNvSpPr/>
            <p:nvPr/>
          </p:nvSpPr>
          <p:spPr>
            <a:xfrm>
              <a:off x="4356100" y="4067175"/>
              <a:ext cx="255588" cy="465138"/>
            </a:xfrm>
            <a:custGeom>
              <a:avLst/>
              <a:gdLst>
                <a:gd name="connsiteX0" fmla="*/ 25961 w 256725"/>
                <a:gd name="connsiteY0" fmla="*/ 216341 h 464411"/>
                <a:gd name="connsiteX1" fmla="*/ 0 w 256725"/>
                <a:gd name="connsiteY1" fmla="*/ 20192 h 464411"/>
                <a:gd name="connsiteX2" fmla="*/ 230764 w 256725"/>
                <a:gd name="connsiteY2" fmla="*/ 0 h 464411"/>
                <a:gd name="connsiteX3" fmla="*/ 242302 w 256725"/>
                <a:gd name="connsiteY3" fmla="*/ 161534 h 464411"/>
                <a:gd name="connsiteX4" fmla="*/ 250956 w 256725"/>
                <a:gd name="connsiteY4" fmla="*/ 302877 h 464411"/>
                <a:gd name="connsiteX5" fmla="*/ 256725 w 256725"/>
                <a:gd name="connsiteY5" fmla="*/ 438451 h 464411"/>
                <a:gd name="connsiteX6" fmla="*/ 63460 w 256725"/>
                <a:gd name="connsiteY6" fmla="*/ 464411 h 464411"/>
                <a:gd name="connsiteX7" fmla="*/ 40384 w 256725"/>
                <a:gd name="connsiteY7" fmla="*/ 314415 h 464411"/>
                <a:gd name="connsiteX8" fmla="*/ 25961 w 256725"/>
                <a:gd name="connsiteY8" fmla="*/ 216341 h 464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725" h="464411">
                  <a:moveTo>
                    <a:pt x="25961" y="216341"/>
                  </a:moveTo>
                  <a:lnTo>
                    <a:pt x="0" y="20192"/>
                  </a:lnTo>
                  <a:lnTo>
                    <a:pt x="230764" y="0"/>
                  </a:lnTo>
                  <a:lnTo>
                    <a:pt x="242302" y="161534"/>
                  </a:lnTo>
                  <a:lnTo>
                    <a:pt x="250956" y="302877"/>
                  </a:lnTo>
                  <a:lnTo>
                    <a:pt x="256725" y="438451"/>
                  </a:lnTo>
                  <a:lnTo>
                    <a:pt x="63460" y="464411"/>
                  </a:lnTo>
                  <a:lnTo>
                    <a:pt x="40384" y="314415"/>
                  </a:lnTo>
                  <a:lnTo>
                    <a:pt x="25961" y="2163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C179E9D-9747-4496-A87B-68CB7B04CD85}"/>
                </a:ext>
              </a:extLst>
            </p:cNvPr>
            <p:cNvSpPr/>
            <p:nvPr/>
          </p:nvSpPr>
          <p:spPr>
            <a:xfrm>
              <a:off x="5091113" y="3933825"/>
              <a:ext cx="314325" cy="528638"/>
            </a:xfrm>
            <a:custGeom>
              <a:avLst/>
              <a:gdLst>
                <a:gd name="connsiteX0" fmla="*/ 28845 w 314415"/>
                <a:gd name="connsiteY0" fmla="*/ 282685 h 527871"/>
                <a:gd name="connsiteX1" fmla="*/ 28845 w 314415"/>
                <a:gd name="connsiteY1" fmla="*/ 63460 h 527871"/>
                <a:gd name="connsiteX2" fmla="*/ 314415 w 314415"/>
                <a:gd name="connsiteY2" fmla="*/ 0 h 527871"/>
                <a:gd name="connsiteX3" fmla="*/ 282685 w 314415"/>
                <a:gd name="connsiteY3" fmla="*/ 164419 h 527871"/>
                <a:gd name="connsiteX4" fmla="*/ 256724 w 314415"/>
                <a:gd name="connsiteY4" fmla="*/ 268263 h 527871"/>
                <a:gd name="connsiteX5" fmla="*/ 239417 w 314415"/>
                <a:gd name="connsiteY5" fmla="*/ 380760 h 527871"/>
                <a:gd name="connsiteX6" fmla="*/ 227879 w 314415"/>
                <a:gd name="connsiteY6" fmla="*/ 504795 h 527871"/>
                <a:gd name="connsiteX7" fmla="*/ 0 w 314415"/>
                <a:gd name="connsiteY7" fmla="*/ 527871 h 527871"/>
                <a:gd name="connsiteX8" fmla="*/ 25961 w 314415"/>
                <a:gd name="connsiteY8" fmla="*/ 383644 h 527871"/>
                <a:gd name="connsiteX9" fmla="*/ 28845 w 314415"/>
                <a:gd name="connsiteY9" fmla="*/ 282685 h 52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15" h="527871">
                  <a:moveTo>
                    <a:pt x="28845" y="282685"/>
                  </a:moveTo>
                  <a:lnTo>
                    <a:pt x="28845" y="63460"/>
                  </a:lnTo>
                  <a:lnTo>
                    <a:pt x="314415" y="0"/>
                  </a:lnTo>
                  <a:lnTo>
                    <a:pt x="282685" y="164419"/>
                  </a:lnTo>
                  <a:lnTo>
                    <a:pt x="256724" y="268263"/>
                  </a:lnTo>
                  <a:lnTo>
                    <a:pt x="239417" y="380760"/>
                  </a:lnTo>
                  <a:lnTo>
                    <a:pt x="227879" y="504795"/>
                  </a:lnTo>
                  <a:lnTo>
                    <a:pt x="0" y="527871"/>
                  </a:lnTo>
                  <a:lnTo>
                    <a:pt x="25961" y="383644"/>
                  </a:lnTo>
                  <a:cubicBezTo>
                    <a:pt x="26922" y="351914"/>
                    <a:pt x="27884" y="320184"/>
                    <a:pt x="28845" y="28268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F3C50C3E-72D7-4FDD-BC02-3CC40630708C}"/>
                </a:ext>
              </a:extLst>
            </p:cNvPr>
            <p:cNvSpPr/>
            <p:nvPr/>
          </p:nvSpPr>
          <p:spPr>
            <a:xfrm>
              <a:off x="3800475" y="4295775"/>
              <a:ext cx="2144713" cy="390525"/>
            </a:xfrm>
            <a:custGeom>
              <a:avLst/>
              <a:gdLst>
                <a:gd name="connsiteX0" fmla="*/ 602456 w 2145506"/>
                <a:gd name="connsiteY0" fmla="*/ 321469 h 390525"/>
                <a:gd name="connsiteX1" fmla="*/ 69056 w 2145506"/>
                <a:gd name="connsiteY1" fmla="*/ 390525 h 390525"/>
                <a:gd name="connsiteX2" fmla="*/ 0 w 2145506"/>
                <a:gd name="connsiteY2" fmla="*/ 211931 h 390525"/>
                <a:gd name="connsiteX3" fmla="*/ 228600 w 2145506"/>
                <a:gd name="connsiteY3" fmla="*/ 202406 h 390525"/>
                <a:gd name="connsiteX4" fmla="*/ 342900 w 2145506"/>
                <a:gd name="connsiteY4" fmla="*/ 197644 h 390525"/>
                <a:gd name="connsiteX5" fmla="*/ 433388 w 2145506"/>
                <a:gd name="connsiteY5" fmla="*/ 188119 h 390525"/>
                <a:gd name="connsiteX6" fmla="*/ 621506 w 2145506"/>
                <a:gd name="connsiteY6" fmla="*/ 157163 h 390525"/>
                <a:gd name="connsiteX7" fmla="*/ 792956 w 2145506"/>
                <a:gd name="connsiteY7" fmla="*/ 142875 h 390525"/>
                <a:gd name="connsiteX8" fmla="*/ 1321594 w 2145506"/>
                <a:gd name="connsiteY8" fmla="*/ 90488 h 390525"/>
                <a:gd name="connsiteX9" fmla="*/ 1509713 w 2145506"/>
                <a:gd name="connsiteY9" fmla="*/ 76200 h 390525"/>
                <a:gd name="connsiteX10" fmla="*/ 1859756 w 2145506"/>
                <a:gd name="connsiteY10" fmla="*/ 28575 h 390525"/>
                <a:gd name="connsiteX11" fmla="*/ 2145506 w 2145506"/>
                <a:gd name="connsiteY11" fmla="*/ 0 h 390525"/>
                <a:gd name="connsiteX12" fmla="*/ 2145506 w 2145506"/>
                <a:gd name="connsiteY12" fmla="*/ 226219 h 390525"/>
                <a:gd name="connsiteX13" fmla="*/ 2035969 w 2145506"/>
                <a:gd name="connsiteY13" fmla="*/ 219075 h 390525"/>
                <a:gd name="connsiteX14" fmla="*/ 1971675 w 2145506"/>
                <a:gd name="connsiteY14" fmla="*/ 195263 h 390525"/>
                <a:gd name="connsiteX15" fmla="*/ 1935956 w 2145506"/>
                <a:gd name="connsiteY15" fmla="*/ 188119 h 390525"/>
                <a:gd name="connsiteX16" fmla="*/ 1878806 w 2145506"/>
                <a:gd name="connsiteY16" fmla="*/ 185738 h 390525"/>
                <a:gd name="connsiteX17" fmla="*/ 1697831 w 2145506"/>
                <a:gd name="connsiteY17" fmla="*/ 197644 h 390525"/>
                <a:gd name="connsiteX18" fmla="*/ 1362075 w 2145506"/>
                <a:gd name="connsiteY18" fmla="*/ 230981 h 390525"/>
                <a:gd name="connsiteX19" fmla="*/ 990600 w 2145506"/>
                <a:gd name="connsiteY19" fmla="*/ 271463 h 390525"/>
                <a:gd name="connsiteX20" fmla="*/ 602456 w 2145506"/>
                <a:gd name="connsiteY20" fmla="*/ 321469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45506" h="390525">
                  <a:moveTo>
                    <a:pt x="602456" y="321469"/>
                  </a:moveTo>
                  <a:lnTo>
                    <a:pt x="69056" y="390525"/>
                  </a:lnTo>
                  <a:lnTo>
                    <a:pt x="0" y="211931"/>
                  </a:lnTo>
                  <a:lnTo>
                    <a:pt x="228600" y="202406"/>
                  </a:lnTo>
                  <a:lnTo>
                    <a:pt x="342900" y="197644"/>
                  </a:lnTo>
                  <a:lnTo>
                    <a:pt x="433388" y="188119"/>
                  </a:lnTo>
                  <a:lnTo>
                    <a:pt x="621506" y="157163"/>
                  </a:lnTo>
                  <a:lnTo>
                    <a:pt x="792956" y="142875"/>
                  </a:lnTo>
                  <a:lnTo>
                    <a:pt x="1321594" y="90488"/>
                  </a:lnTo>
                  <a:lnTo>
                    <a:pt x="1509713" y="76200"/>
                  </a:lnTo>
                  <a:lnTo>
                    <a:pt x="1859756" y="28575"/>
                  </a:lnTo>
                  <a:lnTo>
                    <a:pt x="2145506" y="0"/>
                  </a:lnTo>
                  <a:lnTo>
                    <a:pt x="2145506" y="226219"/>
                  </a:lnTo>
                  <a:lnTo>
                    <a:pt x="2035969" y="219075"/>
                  </a:lnTo>
                  <a:lnTo>
                    <a:pt x="1971675" y="195263"/>
                  </a:lnTo>
                  <a:lnTo>
                    <a:pt x="1935956" y="188119"/>
                  </a:lnTo>
                  <a:lnTo>
                    <a:pt x="1878806" y="185738"/>
                  </a:lnTo>
                  <a:lnTo>
                    <a:pt x="1697831" y="197644"/>
                  </a:lnTo>
                  <a:lnTo>
                    <a:pt x="1362075" y="230981"/>
                  </a:lnTo>
                  <a:lnTo>
                    <a:pt x="990600" y="271463"/>
                  </a:lnTo>
                  <a:lnTo>
                    <a:pt x="602456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7CC9F229-8C39-4770-8CC5-E9FD8C3DAA7A}"/>
                </a:ext>
              </a:extLst>
            </p:cNvPr>
            <p:cNvSpPr/>
            <p:nvPr/>
          </p:nvSpPr>
          <p:spPr>
            <a:xfrm>
              <a:off x="5665788" y="5199063"/>
              <a:ext cx="638175" cy="549275"/>
            </a:xfrm>
            <a:custGeom>
              <a:avLst/>
              <a:gdLst>
                <a:gd name="connsiteX0" fmla="*/ 276225 w 638175"/>
                <a:gd name="connsiteY0" fmla="*/ 216694 h 550069"/>
                <a:gd name="connsiteX1" fmla="*/ 402431 w 638175"/>
                <a:gd name="connsiteY1" fmla="*/ 321469 h 550069"/>
                <a:gd name="connsiteX2" fmla="*/ 457200 w 638175"/>
                <a:gd name="connsiteY2" fmla="*/ 359569 h 550069"/>
                <a:gd name="connsiteX3" fmla="*/ 538162 w 638175"/>
                <a:gd name="connsiteY3" fmla="*/ 407194 h 550069"/>
                <a:gd name="connsiteX4" fmla="*/ 638175 w 638175"/>
                <a:gd name="connsiteY4" fmla="*/ 452437 h 550069"/>
                <a:gd name="connsiteX5" fmla="*/ 173831 w 638175"/>
                <a:gd name="connsiteY5" fmla="*/ 550069 h 550069"/>
                <a:gd name="connsiteX6" fmla="*/ 230981 w 638175"/>
                <a:gd name="connsiteY6" fmla="*/ 495300 h 550069"/>
                <a:gd name="connsiteX7" fmla="*/ 245269 w 638175"/>
                <a:gd name="connsiteY7" fmla="*/ 473869 h 550069"/>
                <a:gd name="connsiteX8" fmla="*/ 247650 w 638175"/>
                <a:gd name="connsiteY8" fmla="*/ 464344 h 550069"/>
                <a:gd name="connsiteX9" fmla="*/ 247650 w 638175"/>
                <a:gd name="connsiteY9" fmla="*/ 447675 h 550069"/>
                <a:gd name="connsiteX10" fmla="*/ 233362 w 638175"/>
                <a:gd name="connsiteY10" fmla="*/ 416719 h 550069"/>
                <a:gd name="connsiteX11" fmla="*/ 150019 w 638175"/>
                <a:gd name="connsiteY11" fmla="*/ 288131 h 550069"/>
                <a:gd name="connsiteX12" fmla="*/ 83344 w 638175"/>
                <a:gd name="connsiteY12" fmla="*/ 176212 h 550069"/>
                <a:gd name="connsiteX13" fmla="*/ 38100 w 638175"/>
                <a:gd name="connsiteY13" fmla="*/ 100012 h 550069"/>
                <a:gd name="connsiteX14" fmla="*/ 14287 w 638175"/>
                <a:gd name="connsiteY14" fmla="*/ 61912 h 550069"/>
                <a:gd name="connsiteX15" fmla="*/ 0 w 638175"/>
                <a:gd name="connsiteY15" fmla="*/ 35719 h 550069"/>
                <a:gd name="connsiteX16" fmla="*/ 0 w 638175"/>
                <a:gd name="connsiteY16" fmla="*/ 21431 h 550069"/>
                <a:gd name="connsiteX17" fmla="*/ 9525 w 638175"/>
                <a:gd name="connsiteY17" fmla="*/ 4762 h 550069"/>
                <a:gd name="connsiteX18" fmla="*/ 38100 w 638175"/>
                <a:gd name="connsiteY18" fmla="*/ 0 h 550069"/>
                <a:gd name="connsiteX19" fmla="*/ 66675 w 638175"/>
                <a:gd name="connsiteY19" fmla="*/ 14287 h 550069"/>
                <a:gd name="connsiteX20" fmla="*/ 166687 w 638175"/>
                <a:gd name="connsiteY20" fmla="*/ 119062 h 550069"/>
                <a:gd name="connsiteX21" fmla="*/ 276225 w 638175"/>
                <a:gd name="connsiteY21" fmla="*/ 216694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8175" h="550069">
                  <a:moveTo>
                    <a:pt x="276225" y="216694"/>
                  </a:moveTo>
                  <a:lnTo>
                    <a:pt x="402431" y="321469"/>
                  </a:lnTo>
                  <a:lnTo>
                    <a:pt x="457200" y="359569"/>
                  </a:lnTo>
                  <a:lnTo>
                    <a:pt x="538162" y="407194"/>
                  </a:lnTo>
                  <a:lnTo>
                    <a:pt x="638175" y="452437"/>
                  </a:lnTo>
                  <a:lnTo>
                    <a:pt x="173831" y="550069"/>
                  </a:lnTo>
                  <a:lnTo>
                    <a:pt x="230981" y="495300"/>
                  </a:lnTo>
                  <a:lnTo>
                    <a:pt x="245269" y="473869"/>
                  </a:lnTo>
                  <a:lnTo>
                    <a:pt x="247650" y="464344"/>
                  </a:lnTo>
                  <a:lnTo>
                    <a:pt x="247650" y="447675"/>
                  </a:lnTo>
                  <a:lnTo>
                    <a:pt x="233362" y="416719"/>
                  </a:lnTo>
                  <a:lnTo>
                    <a:pt x="150019" y="288131"/>
                  </a:lnTo>
                  <a:lnTo>
                    <a:pt x="83344" y="176212"/>
                  </a:lnTo>
                  <a:lnTo>
                    <a:pt x="38100" y="100012"/>
                  </a:lnTo>
                  <a:lnTo>
                    <a:pt x="14287" y="61912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9525" y="4762"/>
                  </a:lnTo>
                  <a:lnTo>
                    <a:pt x="38100" y="0"/>
                  </a:lnTo>
                  <a:lnTo>
                    <a:pt x="66675" y="14287"/>
                  </a:lnTo>
                  <a:lnTo>
                    <a:pt x="166687" y="119062"/>
                  </a:lnTo>
                  <a:lnTo>
                    <a:pt x="27622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FE942E3-2BC8-45DE-A2F3-CD20A045DBB5}"/>
                </a:ext>
              </a:extLst>
            </p:cNvPr>
            <p:cNvSpPr/>
            <p:nvPr/>
          </p:nvSpPr>
          <p:spPr>
            <a:xfrm>
              <a:off x="4802188" y="4735513"/>
              <a:ext cx="341312" cy="466725"/>
            </a:xfrm>
            <a:custGeom>
              <a:avLst/>
              <a:gdLst>
                <a:gd name="connsiteX0" fmla="*/ 295275 w 340519"/>
                <a:gd name="connsiteY0" fmla="*/ 233363 h 466725"/>
                <a:gd name="connsiteX1" fmla="*/ 295275 w 340519"/>
                <a:gd name="connsiteY1" fmla="*/ 326232 h 466725"/>
                <a:gd name="connsiteX2" fmla="*/ 307182 w 340519"/>
                <a:gd name="connsiteY2" fmla="*/ 466725 h 466725"/>
                <a:gd name="connsiteX3" fmla="*/ 0 w 340519"/>
                <a:gd name="connsiteY3" fmla="*/ 140494 h 466725"/>
                <a:gd name="connsiteX4" fmla="*/ 57150 w 340519"/>
                <a:gd name="connsiteY4" fmla="*/ 135732 h 466725"/>
                <a:gd name="connsiteX5" fmla="*/ 57150 w 340519"/>
                <a:gd name="connsiteY5" fmla="*/ 135732 h 466725"/>
                <a:gd name="connsiteX6" fmla="*/ 111919 w 340519"/>
                <a:gd name="connsiteY6" fmla="*/ 138113 h 466725"/>
                <a:gd name="connsiteX7" fmla="*/ 161925 w 340519"/>
                <a:gd name="connsiteY7" fmla="*/ 133350 h 466725"/>
                <a:gd name="connsiteX8" fmla="*/ 185738 w 340519"/>
                <a:gd name="connsiteY8" fmla="*/ 123825 h 466725"/>
                <a:gd name="connsiteX9" fmla="*/ 233363 w 340519"/>
                <a:gd name="connsiteY9" fmla="*/ 69057 h 466725"/>
                <a:gd name="connsiteX10" fmla="*/ 271463 w 340519"/>
                <a:gd name="connsiteY10" fmla="*/ 33338 h 466725"/>
                <a:gd name="connsiteX11" fmla="*/ 285750 w 340519"/>
                <a:gd name="connsiteY11" fmla="*/ 19050 h 466725"/>
                <a:gd name="connsiteX12" fmla="*/ 297657 w 340519"/>
                <a:gd name="connsiteY12" fmla="*/ 9525 h 466725"/>
                <a:gd name="connsiteX13" fmla="*/ 311944 w 340519"/>
                <a:gd name="connsiteY13" fmla="*/ 4763 h 466725"/>
                <a:gd name="connsiteX14" fmla="*/ 321469 w 340519"/>
                <a:gd name="connsiteY14" fmla="*/ 0 h 466725"/>
                <a:gd name="connsiteX15" fmla="*/ 335757 w 340519"/>
                <a:gd name="connsiteY15" fmla="*/ 7144 h 466725"/>
                <a:gd name="connsiteX16" fmla="*/ 340519 w 340519"/>
                <a:gd name="connsiteY16" fmla="*/ 23813 h 466725"/>
                <a:gd name="connsiteX17" fmla="*/ 328613 w 340519"/>
                <a:gd name="connsiteY17" fmla="*/ 76200 h 466725"/>
                <a:gd name="connsiteX18" fmla="*/ 309563 w 340519"/>
                <a:gd name="connsiteY18" fmla="*/ 135732 h 466725"/>
                <a:gd name="connsiteX19" fmla="*/ 302419 w 340519"/>
                <a:gd name="connsiteY19" fmla="*/ 176213 h 466725"/>
                <a:gd name="connsiteX20" fmla="*/ 295275 w 340519"/>
                <a:gd name="connsiteY20" fmla="*/ 2333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0519" h="466725">
                  <a:moveTo>
                    <a:pt x="295275" y="233363"/>
                  </a:moveTo>
                  <a:lnTo>
                    <a:pt x="295275" y="326232"/>
                  </a:lnTo>
                  <a:lnTo>
                    <a:pt x="307182" y="466725"/>
                  </a:lnTo>
                  <a:lnTo>
                    <a:pt x="0" y="140494"/>
                  </a:lnTo>
                  <a:lnTo>
                    <a:pt x="57150" y="135732"/>
                  </a:lnTo>
                  <a:lnTo>
                    <a:pt x="57150" y="135732"/>
                  </a:lnTo>
                  <a:lnTo>
                    <a:pt x="111919" y="138113"/>
                  </a:lnTo>
                  <a:lnTo>
                    <a:pt x="161925" y="133350"/>
                  </a:lnTo>
                  <a:lnTo>
                    <a:pt x="185738" y="123825"/>
                  </a:lnTo>
                  <a:lnTo>
                    <a:pt x="233363" y="69057"/>
                  </a:lnTo>
                  <a:lnTo>
                    <a:pt x="271463" y="33338"/>
                  </a:lnTo>
                  <a:lnTo>
                    <a:pt x="285750" y="19050"/>
                  </a:lnTo>
                  <a:lnTo>
                    <a:pt x="297657" y="9525"/>
                  </a:lnTo>
                  <a:lnTo>
                    <a:pt x="311944" y="4763"/>
                  </a:lnTo>
                  <a:lnTo>
                    <a:pt x="321469" y="0"/>
                  </a:lnTo>
                  <a:lnTo>
                    <a:pt x="335757" y="7144"/>
                  </a:lnTo>
                  <a:lnTo>
                    <a:pt x="340519" y="23813"/>
                  </a:lnTo>
                  <a:lnTo>
                    <a:pt x="328613" y="76200"/>
                  </a:lnTo>
                  <a:lnTo>
                    <a:pt x="309563" y="135732"/>
                  </a:lnTo>
                  <a:lnTo>
                    <a:pt x="302419" y="176213"/>
                  </a:lnTo>
                  <a:lnTo>
                    <a:pt x="295275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7964997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" name="フリーフォーム 197">
            <a:extLst>
              <a:ext uri="{FF2B5EF4-FFF2-40B4-BE49-F238E27FC236}">
                <a16:creationId xmlns:a16="http://schemas.microsoft.com/office/drawing/2014/main" id="{9289CCF2-0F4F-46B9-89DB-93498E3B272D}"/>
              </a:ext>
            </a:extLst>
          </p:cNvPr>
          <p:cNvSpPr/>
          <p:nvPr/>
        </p:nvSpPr>
        <p:spPr>
          <a:xfrm>
            <a:off x="2808288" y="1474788"/>
            <a:ext cx="1081087" cy="1365250"/>
          </a:xfrm>
          <a:custGeom>
            <a:avLst/>
            <a:gdLst>
              <a:gd name="connsiteX0" fmla="*/ 776287 w 1081087"/>
              <a:gd name="connsiteY0" fmla="*/ 614362 h 1366837"/>
              <a:gd name="connsiteX1" fmla="*/ 671512 w 1081087"/>
              <a:gd name="connsiteY1" fmla="*/ 728662 h 1366837"/>
              <a:gd name="connsiteX2" fmla="*/ 576262 w 1081087"/>
              <a:gd name="connsiteY2" fmla="*/ 838200 h 1366837"/>
              <a:gd name="connsiteX3" fmla="*/ 442912 w 1081087"/>
              <a:gd name="connsiteY3" fmla="*/ 990600 h 1366837"/>
              <a:gd name="connsiteX4" fmla="*/ 314325 w 1081087"/>
              <a:gd name="connsiteY4" fmla="*/ 1145381 h 1366837"/>
              <a:gd name="connsiteX5" fmla="*/ 230981 w 1081087"/>
              <a:gd name="connsiteY5" fmla="*/ 1257300 h 1366837"/>
              <a:gd name="connsiteX6" fmla="*/ 154781 w 1081087"/>
              <a:gd name="connsiteY6" fmla="*/ 1366837 h 1366837"/>
              <a:gd name="connsiteX7" fmla="*/ 0 w 1081087"/>
              <a:gd name="connsiteY7" fmla="*/ 1266825 h 1366837"/>
              <a:gd name="connsiteX8" fmla="*/ 54769 w 1081087"/>
              <a:gd name="connsiteY8" fmla="*/ 1233487 h 1366837"/>
              <a:gd name="connsiteX9" fmla="*/ 95250 w 1081087"/>
              <a:gd name="connsiteY9" fmla="*/ 1202531 h 1366837"/>
              <a:gd name="connsiteX10" fmla="*/ 150019 w 1081087"/>
              <a:gd name="connsiteY10" fmla="*/ 1154906 h 1366837"/>
              <a:gd name="connsiteX11" fmla="*/ 214312 w 1081087"/>
              <a:gd name="connsiteY11" fmla="*/ 1052512 h 1366837"/>
              <a:gd name="connsiteX12" fmla="*/ 323850 w 1081087"/>
              <a:gd name="connsiteY12" fmla="*/ 878681 h 1366837"/>
              <a:gd name="connsiteX13" fmla="*/ 431006 w 1081087"/>
              <a:gd name="connsiteY13" fmla="*/ 707231 h 1366837"/>
              <a:gd name="connsiteX14" fmla="*/ 538162 w 1081087"/>
              <a:gd name="connsiteY14" fmla="*/ 540544 h 1366837"/>
              <a:gd name="connsiteX15" fmla="*/ 619125 w 1081087"/>
              <a:gd name="connsiteY15" fmla="*/ 411956 h 1366837"/>
              <a:gd name="connsiteX16" fmla="*/ 690562 w 1081087"/>
              <a:gd name="connsiteY16" fmla="*/ 297656 h 1366837"/>
              <a:gd name="connsiteX17" fmla="*/ 709612 w 1081087"/>
              <a:gd name="connsiteY17" fmla="*/ 261937 h 1366837"/>
              <a:gd name="connsiteX18" fmla="*/ 716756 w 1081087"/>
              <a:gd name="connsiteY18" fmla="*/ 235744 h 1366837"/>
              <a:gd name="connsiteX19" fmla="*/ 719137 w 1081087"/>
              <a:gd name="connsiteY19" fmla="*/ 202406 h 1366837"/>
              <a:gd name="connsiteX20" fmla="*/ 709612 w 1081087"/>
              <a:gd name="connsiteY20" fmla="*/ 171450 h 1366837"/>
              <a:gd name="connsiteX21" fmla="*/ 697706 w 1081087"/>
              <a:gd name="connsiteY21" fmla="*/ 138112 h 1366837"/>
              <a:gd name="connsiteX22" fmla="*/ 671512 w 1081087"/>
              <a:gd name="connsiteY22" fmla="*/ 92869 h 1366837"/>
              <a:gd name="connsiteX23" fmla="*/ 659606 w 1081087"/>
              <a:gd name="connsiteY23" fmla="*/ 76200 h 1366837"/>
              <a:gd name="connsiteX24" fmla="*/ 645319 w 1081087"/>
              <a:gd name="connsiteY24" fmla="*/ 57150 h 1366837"/>
              <a:gd name="connsiteX25" fmla="*/ 633412 w 1081087"/>
              <a:gd name="connsiteY25" fmla="*/ 38100 h 1366837"/>
              <a:gd name="connsiteX26" fmla="*/ 631031 w 1081087"/>
              <a:gd name="connsiteY26" fmla="*/ 19050 h 1366837"/>
              <a:gd name="connsiteX27" fmla="*/ 635794 w 1081087"/>
              <a:gd name="connsiteY27" fmla="*/ 2381 h 1366837"/>
              <a:gd name="connsiteX28" fmla="*/ 647700 w 1081087"/>
              <a:gd name="connsiteY28" fmla="*/ 0 h 1366837"/>
              <a:gd name="connsiteX29" fmla="*/ 676275 w 1081087"/>
              <a:gd name="connsiteY29" fmla="*/ 9525 h 1366837"/>
              <a:gd name="connsiteX30" fmla="*/ 738187 w 1081087"/>
              <a:gd name="connsiteY30" fmla="*/ 35719 h 1366837"/>
              <a:gd name="connsiteX31" fmla="*/ 823912 w 1081087"/>
              <a:gd name="connsiteY31" fmla="*/ 78581 h 1366837"/>
              <a:gd name="connsiteX32" fmla="*/ 883444 w 1081087"/>
              <a:gd name="connsiteY32" fmla="*/ 111919 h 1366837"/>
              <a:gd name="connsiteX33" fmla="*/ 931069 w 1081087"/>
              <a:gd name="connsiteY33" fmla="*/ 145256 h 1366837"/>
              <a:gd name="connsiteX34" fmla="*/ 988219 w 1081087"/>
              <a:gd name="connsiteY34" fmla="*/ 192881 h 1366837"/>
              <a:gd name="connsiteX35" fmla="*/ 1031081 w 1081087"/>
              <a:gd name="connsiteY35" fmla="*/ 238125 h 1366837"/>
              <a:gd name="connsiteX36" fmla="*/ 1073944 w 1081087"/>
              <a:gd name="connsiteY36" fmla="*/ 283369 h 1366837"/>
              <a:gd name="connsiteX37" fmla="*/ 1081087 w 1081087"/>
              <a:gd name="connsiteY37" fmla="*/ 300037 h 1366837"/>
              <a:gd name="connsiteX38" fmla="*/ 1081087 w 1081087"/>
              <a:gd name="connsiteY38" fmla="*/ 309562 h 1366837"/>
              <a:gd name="connsiteX39" fmla="*/ 1076325 w 1081087"/>
              <a:gd name="connsiteY39" fmla="*/ 326231 h 1366837"/>
              <a:gd name="connsiteX40" fmla="*/ 1059656 w 1081087"/>
              <a:gd name="connsiteY40" fmla="*/ 342900 h 1366837"/>
              <a:gd name="connsiteX41" fmla="*/ 1019175 w 1081087"/>
              <a:gd name="connsiteY41" fmla="*/ 364331 h 1366837"/>
              <a:gd name="connsiteX42" fmla="*/ 997744 w 1081087"/>
              <a:gd name="connsiteY42" fmla="*/ 371475 h 1366837"/>
              <a:gd name="connsiteX43" fmla="*/ 883444 w 1081087"/>
              <a:gd name="connsiteY43" fmla="*/ 497681 h 1366837"/>
              <a:gd name="connsiteX44" fmla="*/ 776287 w 1081087"/>
              <a:gd name="connsiteY44" fmla="*/ 614362 h 136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81087" h="1366837">
                <a:moveTo>
                  <a:pt x="776287" y="614362"/>
                </a:moveTo>
                <a:lnTo>
                  <a:pt x="671512" y="728662"/>
                </a:lnTo>
                <a:lnTo>
                  <a:pt x="576262" y="838200"/>
                </a:lnTo>
                <a:lnTo>
                  <a:pt x="442912" y="990600"/>
                </a:lnTo>
                <a:lnTo>
                  <a:pt x="314325" y="1145381"/>
                </a:lnTo>
                <a:lnTo>
                  <a:pt x="230981" y="1257300"/>
                </a:lnTo>
                <a:lnTo>
                  <a:pt x="154781" y="1366837"/>
                </a:lnTo>
                <a:lnTo>
                  <a:pt x="0" y="1266825"/>
                </a:lnTo>
                <a:lnTo>
                  <a:pt x="54769" y="1233487"/>
                </a:lnTo>
                <a:lnTo>
                  <a:pt x="95250" y="1202531"/>
                </a:lnTo>
                <a:lnTo>
                  <a:pt x="150019" y="1154906"/>
                </a:lnTo>
                <a:lnTo>
                  <a:pt x="214312" y="1052512"/>
                </a:lnTo>
                <a:lnTo>
                  <a:pt x="323850" y="878681"/>
                </a:lnTo>
                <a:lnTo>
                  <a:pt x="431006" y="707231"/>
                </a:lnTo>
                <a:lnTo>
                  <a:pt x="538162" y="540544"/>
                </a:lnTo>
                <a:lnTo>
                  <a:pt x="619125" y="411956"/>
                </a:lnTo>
                <a:lnTo>
                  <a:pt x="690562" y="297656"/>
                </a:lnTo>
                <a:lnTo>
                  <a:pt x="709612" y="261937"/>
                </a:lnTo>
                <a:lnTo>
                  <a:pt x="716756" y="235744"/>
                </a:lnTo>
                <a:lnTo>
                  <a:pt x="719137" y="202406"/>
                </a:lnTo>
                <a:lnTo>
                  <a:pt x="709612" y="171450"/>
                </a:lnTo>
                <a:lnTo>
                  <a:pt x="697706" y="138112"/>
                </a:lnTo>
                <a:lnTo>
                  <a:pt x="671512" y="92869"/>
                </a:lnTo>
                <a:lnTo>
                  <a:pt x="659606" y="76200"/>
                </a:lnTo>
                <a:lnTo>
                  <a:pt x="645319" y="57150"/>
                </a:lnTo>
                <a:lnTo>
                  <a:pt x="633412" y="38100"/>
                </a:lnTo>
                <a:lnTo>
                  <a:pt x="631031" y="19050"/>
                </a:lnTo>
                <a:lnTo>
                  <a:pt x="635794" y="2381"/>
                </a:lnTo>
                <a:lnTo>
                  <a:pt x="647700" y="0"/>
                </a:lnTo>
                <a:lnTo>
                  <a:pt x="676275" y="9525"/>
                </a:lnTo>
                <a:lnTo>
                  <a:pt x="738187" y="35719"/>
                </a:lnTo>
                <a:lnTo>
                  <a:pt x="823912" y="78581"/>
                </a:lnTo>
                <a:lnTo>
                  <a:pt x="883444" y="111919"/>
                </a:lnTo>
                <a:lnTo>
                  <a:pt x="931069" y="145256"/>
                </a:lnTo>
                <a:lnTo>
                  <a:pt x="988219" y="192881"/>
                </a:lnTo>
                <a:lnTo>
                  <a:pt x="1031081" y="238125"/>
                </a:lnTo>
                <a:lnTo>
                  <a:pt x="1073944" y="283369"/>
                </a:lnTo>
                <a:lnTo>
                  <a:pt x="1081087" y="300037"/>
                </a:lnTo>
                <a:lnTo>
                  <a:pt x="1081087" y="309562"/>
                </a:lnTo>
                <a:lnTo>
                  <a:pt x="1076325" y="326231"/>
                </a:lnTo>
                <a:lnTo>
                  <a:pt x="1059656" y="342900"/>
                </a:lnTo>
                <a:lnTo>
                  <a:pt x="1019175" y="364331"/>
                </a:lnTo>
                <a:lnTo>
                  <a:pt x="997744" y="371475"/>
                </a:lnTo>
                <a:lnTo>
                  <a:pt x="883444" y="497681"/>
                </a:lnTo>
                <a:lnTo>
                  <a:pt x="776287" y="6143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3" name="フリーフォーム 202">
            <a:extLst>
              <a:ext uri="{FF2B5EF4-FFF2-40B4-BE49-F238E27FC236}">
                <a16:creationId xmlns:a16="http://schemas.microsoft.com/office/drawing/2014/main" id="{6222DFAC-A77B-43C0-97C3-C96C8513C01D}"/>
              </a:ext>
            </a:extLst>
          </p:cNvPr>
          <p:cNvSpPr/>
          <p:nvPr/>
        </p:nvSpPr>
        <p:spPr>
          <a:xfrm>
            <a:off x="2447925" y="4275138"/>
            <a:ext cx="827088" cy="1241425"/>
          </a:xfrm>
          <a:custGeom>
            <a:avLst/>
            <a:gdLst>
              <a:gd name="connsiteX0" fmla="*/ 400050 w 826294"/>
              <a:gd name="connsiteY0" fmla="*/ 492919 h 1243012"/>
              <a:gd name="connsiteX1" fmla="*/ 345281 w 826294"/>
              <a:gd name="connsiteY1" fmla="*/ 602456 h 1243012"/>
              <a:gd name="connsiteX2" fmla="*/ 266700 w 826294"/>
              <a:gd name="connsiteY2" fmla="*/ 752475 h 1243012"/>
              <a:gd name="connsiteX3" fmla="*/ 180975 w 826294"/>
              <a:gd name="connsiteY3" fmla="*/ 900112 h 1243012"/>
              <a:gd name="connsiteX4" fmla="*/ 95250 w 826294"/>
              <a:gd name="connsiteY4" fmla="*/ 1038225 h 1243012"/>
              <a:gd name="connsiteX5" fmla="*/ 16669 w 826294"/>
              <a:gd name="connsiteY5" fmla="*/ 1157287 h 1243012"/>
              <a:gd name="connsiteX6" fmla="*/ 0 w 826294"/>
              <a:gd name="connsiteY6" fmla="*/ 1185862 h 1243012"/>
              <a:gd name="connsiteX7" fmla="*/ 0 w 826294"/>
              <a:gd name="connsiteY7" fmla="*/ 1202531 h 1243012"/>
              <a:gd name="connsiteX8" fmla="*/ 0 w 826294"/>
              <a:gd name="connsiteY8" fmla="*/ 1216819 h 1243012"/>
              <a:gd name="connsiteX9" fmla="*/ 2381 w 826294"/>
              <a:gd name="connsiteY9" fmla="*/ 1226344 h 1243012"/>
              <a:gd name="connsiteX10" fmla="*/ 14288 w 826294"/>
              <a:gd name="connsiteY10" fmla="*/ 1240631 h 1243012"/>
              <a:gd name="connsiteX11" fmla="*/ 21431 w 826294"/>
              <a:gd name="connsiteY11" fmla="*/ 1243012 h 1243012"/>
              <a:gd name="connsiteX12" fmla="*/ 33338 w 826294"/>
              <a:gd name="connsiteY12" fmla="*/ 1243012 h 1243012"/>
              <a:gd name="connsiteX13" fmla="*/ 57150 w 826294"/>
              <a:gd name="connsiteY13" fmla="*/ 1235869 h 1243012"/>
              <a:gd name="connsiteX14" fmla="*/ 90488 w 826294"/>
              <a:gd name="connsiteY14" fmla="*/ 1202531 h 1243012"/>
              <a:gd name="connsiteX15" fmla="*/ 202406 w 826294"/>
              <a:gd name="connsiteY15" fmla="*/ 1064419 h 1243012"/>
              <a:gd name="connsiteX16" fmla="*/ 333375 w 826294"/>
              <a:gd name="connsiteY16" fmla="*/ 904875 h 1243012"/>
              <a:gd name="connsiteX17" fmla="*/ 431006 w 826294"/>
              <a:gd name="connsiteY17" fmla="*/ 781050 h 1243012"/>
              <a:gd name="connsiteX18" fmla="*/ 569119 w 826294"/>
              <a:gd name="connsiteY18" fmla="*/ 602456 h 1243012"/>
              <a:gd name="connsiteX19" fmla="*/ 669131 w 826294"/>
              <a:gd name="connsiteY19" fmla="*/ 469106 h 1243012"/>
              <a:gd name="connsiteX20" fmla="*/ 731044 w 826294"/>
              <a:gd name="connsiteY20" fmla="*/ 385762 h 1243012"/>
              <a:gd name="connsiteX21" fmla="*/ 745331 w 826294"/>
              <a:gd name="connsiteY21" fmla="*/ 373856 h 1243012"/>
              <a:gd name="connsiteX22" fmla="*/ 769144 w 826294"/>
              <a:gd name="connsiteY22" fmla="*/ 352425 h 1243012"/>
              <a:gd name="connsiteX23" fmla="*/ 792956 w 826294"/>
              <a:gd name="connsiteY23" fmla="*/ 328612 h 1243012"/>
              <a:gd name="connsiteX24" fmla="*/ 816769 w 826294"/>
              <a:gd name="connsiteY24" fmla="*/ 295275 h 1243012"/>
              <a:gd name="connsiteX25" fmla="*/ 823913 w 826294"/>
              <a:gd name="connsiteY25" fmla="*/ 271462 h 1243012"/>
              <a:gd name="connsiteX26" fmla="*/ 826294 w 826294"/>
              <a:gd name="connsiteY26" fmla="*/ 247650 h 1243012"/>
              <a:gd name="connsiteX27" fmla="*/ 823913 w 826294"/>
              <a:gd name="connsiteY27" fmla="*/ 228600 h 1243012"/>
              <a:gd name="connsiteX28" fmla="*/ 812006 w 826294"/>
              <a:gd name="connsiteY28" fmla="*/ 209550 h 1243012"/>
              <a:gd name="connsiteX29" fmla="*/ 776288 w 826294"/>
              <a:gd name="connsiteY29" fmla="*/ 169069 h 1243012"/>
              <a:gd name="connsiteX30" fmla="*/ 733425 w 826294"/>
              <a:gd name="connsiteY30" fmla="*/ 130969 h 1243012"/>
              <a:gd name="connsiteX31" fmla="*/ 688181 w 826294"/>
              <a:gd name="connsiteY31" fmla="*/ 95250 h 1243012"/>
              <a:gd name="connsiteX32" fmla="*/ 635794 w 826294"/>
              <a:gd name="connsiteY32" fmla="*/ 64294 h 1243012"/>
              <a:gd name="connsiteX33" fmla="*/ 588169 w 826294"/>
              <a:gd name="connsiteY33" fmla="*/ 42862 h 1243012"/>
              <a:gd name="connsiteX34" fmla="*/ 545306 w 826294"/>
              <a:gd name="connsiteY34" fmla="*/ 26194 h 1243012"/>
              <a:gd name="connsiteX35" fmla="*/ 492919 w 826294"/>
              <a:gd name="connsiteY35" fmla="*/ 9525 h 1243012"/>
              <a:gd name="connsiteX36" fmla="*/ 464344 w 826294"/>
              <a:gd name="connsiteY36" fmla="*/ 2381 h 1243012"/>
              <a:gd name="connsiteX37" fmla="*/ 447675 w 826294"/>
              <a:gd name="connsiteY37" fmla="*/ 0 h 1243012"/>
              <a:gd name="connsiteX38" fmla="*/ 423863 w 826294"/>
              <a:gd name="connsiteY38" fmla="*/ 0 h 1243012"/>
              <a:gd name="connsiteX39" fmla="*/ 414338 w 826294"/>
              <a:gd name="connsiteY39" fmla="*/ 0 h 1243012"/>
              <a:gd name="connsiteX40" fmla="*/ 407194 w 826294"/>
              <a:gd name="connsiteY40" fmla="*/ 9525 h 1243012"/>
              <a:gd name="connsiteX41" fmla="*/ 407194 w 826294"/>
              <a:gd name="connsiteY41" fmla="*/ 26194 h 1243012"/>
              <a:gd name="connsiteX42" fmla="*/ 421481 w 826294"/>
              <a:gd name="connsiteY42" fmla="*/ 47625 h 1243012"/>
              <a:gd name="connsiteX43" fmla="*/ 454819 w 826294"/>
              <a:gd name="connsiteY43" fmla="*/ 85725 h 1243012"/>
              <a:gd name="connsiteX44" fmla="*/ 481013 w 826294"/>
              <a:gd name="connsiteY44" fmla="*/ 119062 h 1243012"/>
              <a:gd name="connsiteX45" fmla="*/ 497681 w 826294"/>
              <a:gd name="connsiteY45" fmla="*/ 145256 h 1243012"/>
              <a:gd name="connsiteX46" fmla="*/ 507206 w 826294"/>
              <a:gd name="connsiteY46" fmla="*/ 178594 h 1243012"/>
              <a:gd name="connsiteX47" fmla="*/ 509588 w 826294"/>
              <a:gd name="connsiteY47" fmla="*/ 207169 h 1243012"/>
              <a:gd name="connsiteX48" fmla="*/ 500063 w 826294"/>
              <a:gd name="connsiteY48" fmla="*/ 247650 h 1243012"/>
              <a:gd name="connsiteX49" fmla="*/ 478631 w 826294"/>
              <a:gd name="connsiteY49" fmla="*/ 319087 h 1243012"/>
              <a:gd name="connsiteX50" fmla="*/ 400050 w 826294"/>
              <a:gd name="connsiteY50" fmla="*/ 492919 h 124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26294" h="1243012">
                <a:moveTo>
                  <a:pt x="400050" y="492919"/>
                </a:moveTo>
                <a:lnTo>
                  <a:pt x="345281" y="602456"/>
                </a:lnTo>
                <a:lnTo>
                  <a:pt x="266700" y="752475"/>
                </a:lnTo>
                <a:lnTo>
                  <a:pt x="180975" y="900112"/>
                </a:lnTo>
                <a:lnTo>
                  <a:pt x="95250" y="1038225"/>
                </a:lnTo>
                <a:lnTo>
                  <a:pt x="16669" y="1157287"/>
                </a:lnTo>
                <a:lnTo>
                  <a:pt x="0" y="1185862"/>
                </a:lnTo>
                <a:lnTo>
                  <a:pt x="0" y="1202531"/>
                </a:lnTo>
                <a:lnTo>
                  <a:pt x="0" y="1216819"/>
                </a:lnTo>
                <a:lnTo>
                  <a:pt x="2381" y="1226344"/>
                </a:lnTo>
                <a:lnTo>
                  <a:pt x="14288" y="1240631"/>
                </a:lnTo>
                <a:lnTo>
                  <a:pt x="21431" y="1243012"/>
                </a:lnTo>
                <a:lnTo>
                  <a:pt x="33338" y="1243012"/>
                </a:lnTo>
                <a:lnTo>
                  <a:pt x="57150" y="1235869"/>
                </a:lnTo>
                <a:lnTo>
                  <a:pt x="90488" y="1202531"/>
                </a:lnTo>
                <a:lnTo>
                  <a:pt x="202406" y="1064419"/>
                </a:lnTo>
                <a:lnTo>
                  <a:pt x="333375" y="904875"/>
                </a:lnTo>
                <a:lnTo>
                  <a:pt x="431006" y="781050"/>
                </a:lnTo>
                <a:lnTo>
                  <a:pt x="569119" y="602456"/>
                </a:lnTo>
                <a:lnTo>
                  <a:pt x="669131" y="469106"/>
                </a:lnTo>
                <a:lnTo>
                  <a:pt x="731044" y="385762"/>
                </a:lnTo>
                <a:lnTo>
                  <a:pt x="745331" y="373856"/>
                </a:lnTo>
                <a:lnTo>
                  <a:pt x="769144" y="352425"/>
                </a:lnTo>
                <a:lnTo>
                  <a:pt x="792956" y="328612"/>
                </a:lnTo>
                <a:lnTo>
                  <a:pt x="816769" y="295275"/>
                </a:lnTo>
                <a:lnTo>
                  <a:pt x="823913" y="271462"/>
                </a:lnTo>
                <a:lnTo>
                  <a:pt x="826294" y="247650"/>
                </a:lnTo>
                <a:lnTo>
                  <a:pt x="823913" y="228600"/>
                </a:lnTo>
                <a:lnTo>
                  <a:pt x="812006" y="209550"/>
                </a:lnTo>
                <a:lnTo>
                  <a:pt x="776288" y="169069"/>
                </a:lnTo>
                <a:lnTo>
                  <a:pt x="733425" y="130969"/>
                </a:lnTo>
                <a:lnTo>
                  <a:pt x="688181" y="95250"/>
                </a:lnTo>
                <a:lnTo>
                  <a:pt x="635794" y="64294"/>
                </a:lnTo>
                <a:lnTo>
                  <a:pt x="588169" y="42862"/>
                </a:lnTo>
                <a:lnTo>
                  <a:pt x="545306" y="26194"/>
                </a:lnTo>
                <a:lnTo>
                  <a:pt x="492919" y="9525"/>
                </a:lnTo>
                <a:lnTo>
                  <a:pt x="464344" y="2381"/>
                </a:lnTo>
                <a:lnTo>
                  <a:pt x="447675" y="0"/>
                </a:lnTo>
                <a:lnTo>
                  <a:pt x="423863" y="0"/>
                </a:lnTo>
                <a:lnTo>
                  <a:pt x="414338" y="0"/>
                </a:lnTo>
                <a:lnTo>
                  <a:pt x="407194" y="9525"/>
                </a:lnTo>
                <a:lnTo>
                  <a:pt x="407194" y="26194"/>
                </a:lnTo>
                <a:lnTo>
                  <a:pt x="421481" y="47625"/>
                </a:lnTo>
                <a:lnTo>
                  <a:pt x="454819" y="85725"/>
                </a:lnTo>
                <a:lnTo>
                  <a:pt x="481013" y="119062"/>
                </a:lnTo>
                <a:lnTo>
                  <a:pt x="497681" y="145256"/>
                </a:lnTo>
                <a:lnTo>
                  <a:pt x="507206" y="178594"/>
                </a:lnTo>
                <a:lnTo>
                  <a:pt x="509588" y="207169"/>
                </a:lnTo>
                <a:lnTo>
                  <a:pt x="500063" y="247650"/>
                </a:lnTo>
                <a:lnTo>
                  <a:pt x="478631" y="319087"/>
                </a:lnTo>
                <a:lnTo>
                  <a:pt x="400050" y="492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4" name="フリーフォーム 203">
            <a:extLst>
              <a:ext uri="{FF2B5EF4-FFF2-40B4-BE49-F238E27FC236}">
                <a16:creationId xmlns:a16="http://schemas.microsoft.com/office/drawing/2014/main" id="{8CDCD034-CBF3-4E6B-9AAB-5976066E29F0}"/>
              </a:ext>
            </a:extLst>
          </p:cNvPr>
          <p:cNvSpPr/>
          <p:nvPr/>
        </p:nvSpPr>
        <p:spPr>
          <a:xfrm>
            <a:off x="3929063" y="4198938"/>
            <a:ext cx="414337" cy="885825"/>
          </a:xfrm>
          <a:custGeom>
            <a:avLst/>
            <a:gdLst>
              <a:gd name="connsiteX0" fmla="*/ 64293 w 414337"/>
              <a:gd name="connsiteY0" fmla="*/ 238125 h 885825"/>
              <a:gd name="connsiteX1" fmla="*/ 30956 w 414337"/>
              <a:gd name="connsiteY1" fmla="*/ 116681 h 885825"/>
              <a:gd name="connsiteX2" fmla="*/ 7143 w 414337"/>
              <a:gd name="connsiteY2" fmla="*/ 45244 h 885825"/>
              <a:gd name="connsiteX3" fmla="*/ 0 w 414337"/>
              <a:gd name="connsiteY3" fmla="*/ 26194 h 885825"/>
              <a:gd name="connsiteX4" fmla="*/ 0 w 414337"/>
              <a:gd name="connsiteY4" fmla="*/ 9525 h 885825"/>
              <a:gd name="connsiteX5" fmla="*/ 7143 w 414337"/>
              <a:gd name="connsiteY5" fmla="*/ 0 h 885825"/>
              <a:gd name="connsiteX6" fmla="*/ 16668 w 414337"/>
              <a:gd name="connsiteY6" fmla="*/ 0 h 885825"/>
              <a:gd name="connsiteX7" fmla="*/ 52387 w 414337"/>
              <a:gd name="connsiteY7" fmla="*/ 9525 h 885825"/>
              <a:gd name="connsiteX8" fmla="*/ 76200 w 414337"/>
              <a:gd name="connsiteY8" fmla="*/ 30956 h 885825"/>
              <a:gd name="connsiteX9" fmla="*/ 180975 w 414337"/>
              <a:gd name="connsiteY9" fmla="*/ 147637 h 885825"/>
              <a:gd name="connsiteX10" fmla="*/ 314325 w 414337"/>
              <a:gd name="connsiteY10" fmla="*/ 297656 h 885825"/>
              <a:gd name="connsiteX11" fmla="*/ 378618 w 414337"/>
              <a:gd name="connsiteY11" fmla="*/ 371475 h 885825"/>
              <a:gd name="connsiteX12" fmla="*/ 390525 w 414337"/>
              <a:gd name="connsiteY12" fmla="*/ 392906 h 885825"/>
              <a:gd name="connsiteX13" fmla="*/ 400050 w 414337"/>
              <a:gd name="connsiteY13" fmla="*/ 450056 h 885825"/>
              <a:gd name="connsiteX14" fmla="*/ 411956 w 414337"/>
              <a:gd name="connsiteY14" fmla="*/ 561975 h 885825"/>
              <a:gd name="connsiteX15" fmla="*/ 414337 w 414337"/>
              <a:gd name="connsiteY15" fmla="*/ 647700 h 885825"/>
              <a:gd name="connsiteX16" fmla="*/ 411956 w 414337"/>
              <a:gd name="connsiteY16" fmla="*/ 704850 h 885825"/>
              <a:gd name="connsiteX17" fmla="*/ 409575 w 414337"/>
              <a:gd name="connsiteY17" fmla="*/ 745331 h 885825"/>
              <a:gd name="connsiteX18" fmla="*/ 400050 w 414337"/>
              <a:gd name="connsiteY18" fmla="*/ 790575 h 885825"/>
              <a:gd name="connsiteX19" fmla="*/ 388143 w 414337"/>
              <a:gd name="connsiteY19" fmla="*/ 823912 h 885825"/>
              <a:gd name="connsiteX20" fmla="*/ 369093 w 414337"/>
              <a:gd name="connsiteY20" fmla="*/ 854869 h 885825"/>
              <a:gd name="connsiteX21" fmla="*/ 354806 w 414337"/>
              <a:gd name="connsiteY21" fmla="*/ 869156 h 885825"/>
              <a:gd name="connsiteX22" fmla="*/ 323850 w 414337"/>
              <a:gd name="connsiteY22" fmla="*/ 885825 h 885825"/>
              <a:gd name="connsiteX23" fmla="*/ 297656 w 414337"/>
              <a:gd name="connsiteY23" fmla="*/ 885825 h 885825"/>
              <a:gd name="connsiteX24" fmla="*/ 264318 w 414337"/>
              <a:gd name="connsiteY24" fmla="*/ 873919 h 885825"/>
              <a:gd name="connsiteX25" fmla="*/ 242887 w 414337"/>
              <a:gd name="connsiteY25" fmla="*/ 857250 h 885825"/>
              <a:gd name="connsiteX26" fmla="*/ 228600 w 414337"/>
              <a:gd name="connsiteY26" fmla="*/ 840581 h 885825"/>
              <a:gd name="connsiteX27" fmla="*/ 214312 w 414337"/>
              <a:gd name="connsiteY27" fmla="*/ 809625 h 885825"/>
              <a:gd name="connsiteX28" fmla="*/ 197643 w 414337"/>
              <a:gd name="connsiteY28" fmla="*/ 752475 h 885825"/>
              <a:gd name="connsiteX29" fmla="*/ 183356 w 414337"/>
              <a:gd name="connsiteY29" fmla="*/ 669131 h 885825"/>
              <a:gd name="connsiteX30" fmla="*/ 152400 w 414337"/>
              <a:gd name="connsiteY30" fmla="*/ 554831 h 885825"/>
              <a:gd name="connsiteX31" fmla="*/ 121443 w 414337"/>
              <a:gd name="connsiteY31" fmla="*/ 461962 h 885825"/>
              <a:gd name="connsiteX32" fmla="*/ 64293 w 414337"/>
              <a:gd name="connsiteY32" fmla="*/ 23812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14337" h="885825">
                <a:moveTo>
                  <a:pt x="64293" y="238125"/>
                </a:moveTo>
                <a:lnTo>
                  <a:pt x="30956" y="116681"/>
                </a:lnTo>
                <a:lnTo>
                  <a:pt x="7143" y="45244"/>
                </a:lnTo>
                <a:lnTo>
                  <a:pt x="0" y="26194"/>
                </a:lnTo>
                <a:lnTo>
                  <a:pt x="0" y="9525"/>
                </a:lnTo>
                <a:lnTo>
                  <a:pt x="7143" y="0"/>
                </a:lnTo>
                <a:lnTo>
                  <a:pt x="16668" y="0"/>
                </a:lnTo>
                <a:lnTo>
                  <a:pt x="52387" y="9525"/>
                </a:lnTo>
                <a:lnTo>
                  <a:pt x="76200" y="30956"/>
                </a:lnTo>
                <a:lnTo>
                  <a:pt x="180975" y="147637"/>
                </a:lnTo>
                <a:lnTo>
                  <a:pt x="314325" y="297656"/>
                </a:lnTo>
                <a:lnTo>
                  <a:pt x="378618" y="371475"/>
                </a:lnTo>
                <a:lnTo>
                  <a:pt x="390525" y="392906"/>
                </a:lnTo>
                <a:lnTo>
                  <a:pt x="400050" y="450056"/>
                </a:lnTo>
                <a:lnTo>
                  <a:pt x="411956" y="561975"/>
                </a:lnTo>
                <a:cubicBezTo>
                  <a:pt x="412750" y="590550"/>
                  <a:pt x="413543" y="619125"/>
                  <a:pt x="414337" y="647700"/>
                </a:cubicBezTo>
                <a:cubicBezTo>
                  <a:pt x="413543" y="666750"/>
                  <a:pt x="412750" y="685800"/>
                  <a:pt x="411956" y="704850"/>
                </a:cubicBezTo>
                <a:lnTo>
                  <a:pt x="409575" y="745331"/>
                </a:lnTo>
                <a:lnTo>
                  <a:pt x="400050" y="790575"/>
                </a:lnTo>
                <a:lnTo>
                  <a:pt x="388143" y="823912"/>
                </a:lnTo>
                <a:lnTo>
                  <a:pt x="369093" y="854869"/>
                </a:lnTo>
                <a:lnTo>
                  <a:pt x="354806" y="869156"/>
                </a:lnTo>
                <a:lnTo>
                  <a:pt x="323850" y="885825"/>
                </a:lnTo>
                <a:lnTo>
                  <a:pt x="297656" y="885825"/>
                </a:lnTo>
                <a:lnTo>
                  <a:pt x="264318" y="873919"/>
                </a:lnTo>
                <a:lnTo>
                  <a:pt x="242887" y="857250"/>
                </a:lnTo>
                <a:lnTo>
                  <a:pt x="228600" y="840581"/>
                </a:lnTo>
                <a:lnTo>
                  <a:pt x="214312" y="809625"/>
                </a:lnTo>
                <a:lnTo>
                  <a:pt x="197643" y="752475"/>
                </a:lnTo>
                <a:lnTo>
                  <a:pt x="183356" y="669131"/>
                </a:lnTo>
                <a:lnTo>
                  <a:pt x="152400" y="554831"/>
                </a:lnTo>
                <a:lnTo>
                  <a:pt x="121443" y="461962"/>
                </a:lnTo>
                <a:lnTo>
                  <a:pt x="64293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9" name="フリーフォーム 198">
            <a:extLst>
              <a:ext uri="{FF2B5EF4-FFF2-40B4-BE49-F238E27FC236}">
                <a16:creationId xmlns:a16="http://schemas.microsoft.com/office/drawing/2014/main" id="{BB88DBB7-CE90-4D48-BEE8-C10CC8983C6F}"/>
              </a:ext>
            </a:extLst>
          </p:cNvPr>
          <p:cNvSpPr/>
          <p:nvPr/>
        </p:nvSpPr>
        <p:spPr>
          <a:xfrm>
            <a:off x="2760663" y="2628900"/>
            <a:ext cx="795337" cy="588963"/>
          </a:xfrm>
          <a:custGeom>
            <a:avLst/>
            <a:gdLst>
              <a:gd name="connsiteX0" fmla="*/ 435769 w 795337"/>
              <a:gd name="connsiteY0" fmla="*/ 452438 h 588169"/>
              <a:gd name="connsiteX1" fmla="*/ 295275 w 795337"/>
              <a:gd name="connsiteY1" fmla="*/ 388144 h 588169"/>
              <a:gd name="connsiteX2" fmla="*/ 202406 w 795337"/>
              <a:gd name="connsiteY2" fmla="*/ 347663 h 588169"/>
              <a:gd name="connsiteX3" fmla="*/ 123825 w 795337"/>
              <a:gd name="connsiteY3" fmla="*/ 314325 h 588169"/>
              <a:gd name="connsiteX4" fmla="*/ 54769 w 795337"/>
              <a:gd name="connsiteY4" fmla="*/ 288131 h 588169"/>
              <a:gd name="connsiteX5" fmla="*/ 14287 w 795337"/>
              <a:gd name="connsiteY5" fmla="*/ 271463 h 588169"/>
              <a:gd name="connsiteX6" fmla="*/ 0 w 795337"/>
              <a:gd name="connsiteY6" fmla="*/ 261938 h 588169"/>
              <a:gd name="connsiteX7" fmla="*/ 7144 w 795337"/>
              <a:gd name="connsiteY7" fmla="*/ 228600 h 588169"/>
              <a:gd name="connsiteX8" fmla="*/ 26194 w 795337"/>
              <a:gd name="connsiteY8" fmla="*/ 150019 h 588169"/>
              <a:gd name="connsiteX9" fmla="*/ 38100 w 795337"/>
              <a:gd name="connsiteY9" fmla="*/ 116681 h 588169"/>
              <a:gd name="connsiteX10" fmla="*/ 47625 w 795337"/>
              <a:gd name="connsiteY10" fmla="*/ 109538 h 588169"/>
              <a:gd name="connsiteX11" fmla="*/ 90487 w 795337"/>
              <a:gd name="connsiteY11" fmla="*/ 85725 h 588169"/>
              <a:gd name="connsiteX12" fmla="*/ 161925 w 795337"/>
              <a:gd name="connsiteY12" fmla="*/ 35719 h 588169"/>
              <a:gd name="connsiteX13" fmla="*/ 197644 w 795337"/>
              <a:gd name="connsiteY13" fmla="*/ 0 h 588169"/>
              <a:gd name="connsiteX14" fmla="*/ 285750 w 795337"/>
              <a:gd name="connsiteY14" fmla="*/ 76200 h 588169"/>
              <a:gd name="connsiteX15" fmla="*/ 309562 w 795337"/>
              <a:gd name="connsiteY15" fmla="*/ 114300 h 588169"/>
              <a:gd name="connsiteX16" fmla="*/ 345281 w 795337"/>
              <a:gd name="connsiteY16" fmla="*/ 154781 h 588169"/>
              <a:gd name="connsiteX17" fmla="*/ 433387 w 795337"/>
              <a:gd name="connsiteY17" fmla="*/ 230981 h 588169"/>
              <a:gd name="connsiteX18" fmla="*/ 554831 w 795337"/>
              <a:gd name="connsiteY18" fmla="*/ 326231 h 588169"/>
              <a:gd name="connsiteX19" fmla="*/ 711994 w 795337"/>
              <a:gd name="connsiteY19" fmla="*/ 433388 h 588169"/>
              <a:gd name="connsiteX20" fmla="*/ 795337 w 795337"/>
              <a:gd name="connsiteY20" fmla="*/ 495300 h 588169"/>
              <a:gd name="connsiteX21" fmla="*/ 704850 w 795337"/>
              <a:gd name="connsiteY21" fmla="*/ 588169 h 588169"/>
              <a:gd name="connsiteX22" fmla="*/ 569119 w 795337"/>
              <a:gd name="connsiteY22" fmla="*/ 516731 h 588169"/>
              <a:gd name="connsiteX23" fmla="*/ 435769 w 795337"/>
              <a:gd name="connsiteY23" fmla="*/ 452438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95337" h="588169">
                <a:moveTo>
                  <a:pt x="435769" y="452438"/>
                </a:moveTo>
                <a:lnTo>
                  <a:pt x="295275" y="388144"/>
                </a:lnTo>
                <a:lnTo>
                  <a:pt x="202406" y="347663"/>
                </a:lnTo>
                <a:lnTo>
                  <a:pt x="123825" y="314325"/>
                </a:lnTo>
                <a:lnTo>
                  <a:pt x="54769" y="288131"/>
                </a:lnTo>
                <a:lnTo>
                  <a:pt x="14287" y="271463"/>
                </a:lnTo>
                <a:lnTo>
                  <a:pt x="0" y="261938"/>
                </a:lnTo>
                <a:lnTo>
                  <a:pt x="7144" y="228600"/>
                </a:lnTo>
                <a:lnTo>
                  <a:pt x="26194" y="150019"/>
                </a:lnTo>
                <a:lnTo>
                  <a:pt x="38100" y="116681"/>
                </a:lnTo>
                <a:lnTo>
                  <a:pt x="47625" y="109538"/>
                </a:lnTo>
                <a:lnTo>
                  <a:pt x="90487" y="85725"/>
                </a:lnTo>
                <a:lnTo>
                  <a:pt x="161925" y="35719"/>
                </a:lnTo>
                <a:lnTo>
                  <a:pt x="197644" y="0"/>
                </a:lnTo>
                <a:lnTo>
                  <a:pt x="285750" y="76200"/>
                </a:lnTo>
                <a:lnTo>
                  <a:pt x="309562" y="114300"/>
                </a:lnTo>
                <a:lnTo>
                  <a:pt x="345281" y="154781"/>
                </a:lnTo>
                <a:lnTo>
                  <a:pt x="433387" y="230981"/>
                </a:lnTo>
                <a:lnTo>
                  <a:pt x="554831" y="326231"/>
                </a:lnTo>
                <a:lnTo>
                  <a:pt x="711994" y="433388"/>
                </a:lnTo>
                <a:lnTo>
                  <a:pt x="795337" y="495300"/>
                </a:lnTo>
                <a:lnTo>
                  <a:pt x="704850" y="588169"/>
                </a:lnTo>
                <a:lnTo>
                  <a:pt x="569119" y="516731"/>
                </a:lnTo>
                <a:lnTo>
                  <a:pt x="435769" y="452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0" name="フリーフォーム 199">
            <a:extLst>
              <a:ext uri="{FF2B5EF4-FFF2-40B4-BE49-F238E27FC236}">
                <a16:creationId xmlns:a16="http://schemas.microsoft.com/office/drawing/2014/main" id="{3F4A8F72-3703-486D-A26A-759E52BA4BA2}"/>
              </a:ext>
            </a:extLst>
          </p:cNvPr>
          <p:cNvSpPr/>
          <p:nvPr/>
        </p:nvSpPr>
        <p:spPr>
          <a:xfrm>
            <a:off x="2784475" y="2019300"/>
            <a:ext cx="1628775" cy="1865313"/>
          </a:xfrm>
          <a:custGeom>
            <a:avLst/>
            <a:gdLst>
              <a:gd name="connsiteX0" fmla="*/ 1076325 w 1628775"/>
              <a:gd name="connsiteY0" fmla="*/ 533400 h 1864519"/>
              <a:gd name="connsiteX1" fmla="*/ 921544 w 1628775"/>
              <a:gd name="connsiteY1" fmla="*/ 723900 h 1864519"/>
              <a:gd name="connsiteX2" fmla="*/ 731044 w 1628775"/>
              <a:gd name="connsiteY2" fmla="*/ 952500 h 1864519"/>
              <a:gd name="connsiteX3" fmla="*/ 650082 w 1628775"/>
              <a:gd name="connsiteY3" fmla="*/ 1050131 h 1864519"/>
              <a:gd name="connsiteX4" fmla="*/ 500063 w 1628775"/>
              <a:gd name="connsiteY4" fmla="*/ 1243013 h 1864519"/>
              <a:gd name="connsiteX5" fmla="*/ 345282 w 1628775"/>
              <a:gd name="connsiteY5" fmla="*/ 1438275 h 1864519"/>
              <a:gd name="connsiteX6" fmla="*/ 183357 w 1628775"/>
              <a:gd name="connsiteY6" fmla="*/ 1631156 h 1864519"/>
              <a:gd name="connsiteX7" fmla="*/ 50007 w 1628775"/>
              <a:gd name="connsiteY7" fmla="*/ 1785938 h 1864519"/>
              <a:gd name="connsiteX8" fmla="*/ 0 w 1628775"/>
              <a:gd name="connsiteY8" fmla="*/ 1854994 h 1864519"/>
              <a:gd name="connsiteX9" fmla="*/ 123825 w 1628775"/>
              <a:gd name="connsiteY9" fmla="*/ 1864519 h 1864519"/>
              <a:gd name="connsiteX10" fmla="*/ 242888 w 1628775"/>
              <a:gd name="connsiteY10" fmla="*/ 1743075 h 1864519"/>
              <a:gd name="connsiteX11" fmla="*/ 442913 w 1628775"/>
              <a:gd name="connsiteY11" fmla="*/ 1535906 h 1864519"/>
              <a:gd name="connsiteX12" fmla="*/ 673894 w 1628775"/>
              <a:gd name="connsiteY12" fmla="*/ 1297781 h 1864519"/>
              <a:gd name="connsiteX13" fmla="*/ 869157 w 1628775"/>
              <a:gd name="connsiteY13" fmla="*/ 1095375 h 1864519"/>
              <a:gd name="connsiteX14" fmla="*/ 1054894 w 1628775"/>
              <a:gd name="connsiteY14" fmla="*/ 904875 h 1864519"/>
              <a:gd name="connsiteX15" fmla="*/ 1231107 w 1628775"/>
              <a:gd name="connsiteY15" fmla="*/ 719138 h 1864519"/>
              <a:gd name="connsiteX16" fmla="*/ 1431132 w 1628775"/>
              <a:gd name="connsiteY16" fmla="*/ 514350 h 1864519"/>
              <a:gd name="connsiteX17" fmla="*/ 1566863 w 1628775"/>
              <a:gd name="connsiteY17" fmla="*/ 376238 h 1864519"/>
              <a:gd name="connsiteX18" fmla="*/ 1609725 w 1628775"/>
              <a:gd name="connsiteY18" fmla="*/ 333375 h 1864519"/>
              <a:gd name="connsiteX19" fmla="*/ 1621632 w 1628775"/>
              <a:gd name="connsiteY19" fmla="*/ 316706 h 1864519"/>
              <a:gd name="connsiteX20" fmla="*/ 1628775 w 1628775"/>
              <a:gd name="connsiteY20" fmla="*/ 297656 h 1864519"/>
              <a:gd name="connsiteX21" fmla="*/ 1628775 w 1628775"/>
              <a:gd name="connsiteY21" fmla="*/ 276225 h 1864519"/>
              <a:gd name="connsiteX22" fmla="*/ 1616869 w 1628775"/>
              <a:gd name="connsiteY22" fmla="*/ 240506 h 1864519"/>
              <a:gd name="connsiteX23" fmla="*/ 1590675 w 1628775"/>
              <a:gd name="connsiteY23" fmla="*/ 200025 h 1864519"/>
              <a:gd name="connsiteX24" fmla="*/ 1557338 w 1628775"/>
              <a:gd name="connsiteY24" fmla="*/ 157163 h 1864519"/>
              <a:gd name="connsiteX25" fmla="*/ 1533525 w 1628775"/>
              <a:gd name="connsiteY25" fmla="*/ 130969 h 1864519"/>
              <a:gd name="connsiteX26" fmla="*/ 1512094 w 1628775"/>
              <a:gd name="connsiteY26" fmla="*/ 109538 h 1864519"/>
              <a:gd name="connsiteX27" fmla="*/ 1488282 w 1628775"/>
              <a:gd name="connsiteY27" fmla="*/ 90488 h 1864519"/>
              <a:gd name="connsiteX28" fmla="*/ 1462088 w 1628775"/>
              <a:gd name="connsiteY28" fmla="*/ 73819 h 1864519"/>
              <a:gd name="connsiteX29" fmla="*/ 1412082 w 1628775"/>
              <a:gd name="connsiteY29" fmla="*/ 45244 h 1864519"/>
              <a:gd name="connsiteX30" fmla="*/ 1347788 w 1628775"/>
              <a:gd name="connsiteY30" fmla="*/ 21431 h 1864519"/>
              <a:gd name="connsiteX31" fmla="*/ 1302544 w 1628775"/>
              <a:gd name="connsiteY31" fmla="*/ 7144 h 1864519"/>
              <a:gd name="connsiteX32" fmla="*/ 1273969 w 1628775"/>
              <a:gd name="connsiteY32" fmla="*/ 2381 h 1864519"/>
              <a:gd name="connsiteX33" fmla="*/ 1257300 w 1628775"/>
              <a:gd name="connsiteY33" fmla="*/ 0 h 1864519"/>
              <a:gd name="connsiteX34" fmla="*/ 1240632 w 1628775"/>
              <a:gd name="connsiteY34" fmla="*/ 2381 h 1864519"/>
              <a:gd name="connsiteX35" fmla="*/ 1233488 w 1628775"/>
              <a:gd name="connsiteY35" fmla="*/ 7144 h 1864519"/>
              <a:gd name="connsiteX36" fmla="*/ 1233488 w 1628775"/>
              <a:gd name="connsiteY36" fmla="*/ 14288 h 1864519"/>
              <a:gd name="connsiteX37" fmla="*/ 1235869 w 1628775"/>
              <a:gd name="connsiteY37" fmla="*/ 26194 h 1864519"/>
              <a:gd name="connsiteX38" fmla="*/ 1245394 w 1628775"/>
              <a:gd name="connsiteY38" fmla="*/ 42863 h 1864519"/>
              <a:gd name="connsiteX39" fmla="*/ 1278732 w 1628775"/>
              <a:gd name="connsiteY39" fmla="*/ 78581 h 1864519"/>
              <a:gd name="connsiteX40" fmla="*/ 1302544 w 1628775"/>
              <a:gd name="connsiteY40" fmla="*/ 107156 h 1864519"/>
              <a:gd name="connsiteX41" fmla="*/ 1309688 w 1628775"/>
              <a:gd name="connsiteY41" fmla="*/ 121444 h 1864519"/>
              <a:gd name="connsiteX42" fmla="*/ 1312069 w 1628775"/>
              <a:gd name="connsiteY42" fmla="*/ 147638 h 1864519"/>
              <a:gd name="connsiteX43" fmla="*/ 1302544 w 1628775"/>
              <a:gd name="connsiteY43" fmla="*/ 188119 h 1864519"/>
              <a:gd name="connsiteX44" fmla="*/ 1254919 w 1628775"/>
              <a:gd name="connsiteY44" fmla="*/ 280988 h 1864519"/>
              <a:gd name="connsiteX45" fmla="*/ 1221582 w 1628775"/>
              <a:gd name="connsiteY45" fmla="*/ 335756 h 1864519"/>
              <a:gd name="connsiteX46" fmla="*/ 1154907 w 1628775"/>
              <a:gd name="connsiteY46" fmla="*/ 433388 h 1864519"/>
              <a:gd name="connsiteX47" fmla="*/ 1076325 w 1628775"/>
              <a:gd name="connsiteY47" fmla="*/ 533400 h 186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28775" h="1864519">
                <a:moveTo>
                  <a:pt x="1076325" y="533400"/>
                </a:moveTo>
                <a:lnTo>
                  <a:pt x="921544" y="723900"/>
                </a:lnTo>
                <a:lnTo>
                  <a:pt x="731044" y="952500"/>
                </a:lnTo>
                <a:lnTo>
                  <a:pt x="650082" y="1050131"/>
                </a:lnTo>
                <a:lnTo>
                  <a:pt x="500063" y="1243013"/>
                </a:lnTo>
                <a:lnTo>
                  <a:pt x="345282" y="1438275"/>
                </a:lnTo>
                <a:lnTo>
                  <a:pt x="183357" y="1631156"/>
                </a:lnTo>
                <a:lnTo>
                  <a:pt x="50007" y="1785938"/>
                </a:lnTo>
                <a:lnTo>
                  <a:pt x="0" y="1854994"/>
                </a:lnTo>
                <a:lnTo>
                  <a:pt x="123825" y="1864519"/>
                </a:lnTo>
                <a:lnTo>
                  <a:pt x="242888" y="1743075"/>
                </a:lnTo>
                <a:lnTo>
                  <a:pt x="442913" y="1535906"/>
                </a:lnTo>
                <a:lnTo>
                  <a:pt x="673894" y="1297781"/>
                </a:lnTo>
                <a:lnTo>
                  <a:pt x="869157" y="1095375"/>
                </a:lnTo>
                <a:lnTo>
                  <a:pt x="1054894" y="904875"/>
                </a:lnTo>
                <a:lnTo>
                  <a:pt x="1231107" y="719138"/>
                </a:lnTo>
                <a:lnTo>
                  <a:pt x="1431132" y="514350"/>
                </a:lnTo>
                <a:lnTo>
                  <a:pt x="1566863" y="376238"/>
                </a:lnTo>
                <a:lnTo>
                  <a:pt x="1609725" y="333375"/>
                </a:lnTo>
                <a:lnTo>
                  <a:pt x="1621632" y="316706"/>
                </a:lnTo>
                <a:lnTo>
                  <a:pt x="1628775" y="297656"/>
                </a:lnTo>
                <a:lnTo>
                  <a:pt x="1628775" y="276225"/>
                </a:lnTo>
                <a:lnTo>
                  <a:pt x="1616869" y="240506"/>
                </a:lnTo>
                <a:lnTo>
                  <a:pt x="1590675" y="200025"/>
                </a:lnTo>
                <a:lnTo>
                  <a:pt x="1557338" y="157163"/>
                </a:lnTo>
                <a:lnTo>
                  <a:pt x="1533525" y="130969"/>
                </a:lnTo>
                <a:lnTo>
                  <a:pt x="1512094" y="109538"/>
                </a:lnTo>
                <a:lnTo>
                  <a:pt x="1488282" y="90488"/>
                </a:lnTo>
                <a:lnTo>
                  <a:pt x="1462088" y="73819"/>
                </a:lnTo>
                <a:lnTo>
                  <a:pt x="1412082" y="45244"/>
                </a:lnTo>
                <a:lnTo>
                  <a:pt x="1347788" y="21431"/>
                </a:lnTo>
                <a:lnTo>
                  <a:pt x="1302544" y="7144"/>
                </a:lnTo>
                <a:lnTo>
                  <a:pt x="1273969" y="2381"/>
                </a:lnTo>
                <a:lnTo>
                  <a:pt x="1257300" y="0"/>
                </a:lnTo>
                <a:lnTo>
                  <a:pt x="1240632" y="2381"/>
                </a:lnTo>
                <a:lnTo>
                  <a:pt x="1233488" y="7144"/>
                </a:lnTo>
                <a:lnTo>
                  <a:pt x="1233488" y="14288"/>
                </a:lnTo>
                <a:lnTo>
                  <a:pt x="1235869" y="26194"/>
                </a:lnTo>
                <a:lnTo>
                  <a:pt x="1245394" y="42863"/>
                </a:lnTo>
                <a:lnTo>
                  <a:pt x="1278732" y="78581"/>
                </a:lnTo>
                <a:lnTo>
                  <a:pt x="1302544" y="107156"/>
                </a:lnTo>
                <a:lnTo>
                  <a:pt x="1309688" y="121444"/>
                </a:lnTo>
                <a:lnTo>
                  <a:pt x="1312069" y="147638"/>
                </a:lnTo>
                <a:lnTo>
                  <a:pt x="1302544" y="188119"/>
                </a:lnTo>
                <a:lnTo>
                  <a:pt x="1254919" y="280988"/>
                </a:lnTo>
                <a:lnTo>
                  <a:pt x="1221582" y="335756"/>
                </a:lnTo>
                <a:lnTo>
                  <a:pt x="1154907" y="433388"/>
                </a:lnTo>
                <a:lnTo>
                  <a:pt x="1076325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1" name="フリーフォーム 200">
            <a:extLst>
              <a:ext uri="{FF2B5EF4-FFF2-40B4-BE49-F238E27FC236}">
                <a16:creationId xmlns:a16="http://schemas.microsoft.com/office/drawing/2014/main" id="{D5D9E9BA-A965-4514-89F6-A6D65AEAB7DE}"/>
              </a:ext>
            </a:extLst>
          </p:cNvPr>
          <p:cNvSpPr/>
          <p:nvPr/>
        </p:nvSpPr>
        <p:spPr>
          <a:xfrm>
            <a:off x="2738438" y="3586163"/>
            <a:ext cx="1490662" cy="528637"/>
          </a:xfrm>
          <a:custGeom>
            <a:avLst/>
            <a:gdLst>
              <a:gd name="connsiteX0" fmla="*/ 833437 w 1490662"/>
              <a:gd name="connsiteY0" fmla="*/ 150018 h 528637"/>
              <a:gd name="connsiteX1" fmla="*/ 690562 w 1490662"/>
              <a:gd name="connsiteY1" fmla="*/ 183356 h 528637"/>
              <a:gd name="connsiteX2" fmla="*/ 550068 w 1490662"/>
              <a:gd name="connsiteY2" fmla="*/ 211931 h 528637"/>
              <a:gd name="connsiteX3" fmla="*/ 431006 w 1490662"/>
              <a:gd name="connsiteY3" fmla="*/ 233362 h 528637"/>
              <a:gd name="connsiteX4" fmla="*/ 338137 w 1490662"/>
              <a:gd name="connsiteY4" fmla="*/ 242887 h 528637"/>
              <a:gd name="connsiteX5" fmla="*/ 264318 w 1490662"/>
              <a:gd name="connsiteY5" fmla="*/ 247650 h 528637"/>
              <a:gd name="connsiteX6" fmla="*/ 207168 w 1490662"/>
              <a:gd name="connsiteY6" fmla="*/ 242887 h 528637"/>
              <a:gd name="connsiteX7" fmla="*/ 119062 w 1490662"/>
              <a:gd name="connsiteY7" fmla="*/ 197643 h 528637"/>
              <a:gd name="connsiteX8" fmla="*/ 83343 w 1490662"/>
              <a:gd name="connsiteY8" fmla="*/ 209550 h 528637"/>
              <a:gd name="connsiteX9" fmla="*/ 40481 w 1490662"/>
              <a:gd name="connsiteY9" fmla="*/ 230981 h 528637"/>
              <a:gd name="connsiteX10" fmla="*/ 16668 w 1490662"/>
              <a:gd name="connsiteY10" fmla="*/ 247650 h 528637"/>
              <a:gd name="connsiteX11" fmla="*/ 7143 w 1490662"/>
              <a:gd name="connsiteY11" fmla="*/ 257175 h 528637"/>
              <a:gd name="connsiteX12" fmla="*/ 0 w 1490662"/>
              <a:gd name="connsiteY12" fmla="*/ 276225 h 528637"/>
              <a:gd name="connsiteX13" fmla="*/ 0 w 1490662"/>
              <a:gd name="connsiteY13" fmla="*/ 295275 h 528637"/>
              <a:gd name="connsiteX14" fmla="*/ 19050 w 1490662"/>
              <a:gd name="connsiteY14" fmla="*/ 335756 h 528637"/>
              <a:gd name="connsiteX15" fmla="*/ 52387 w 1490662"/>
              <a:gd name="connsiteY15" fmla="*/ 388143 h 528637"/>
              <a:gd name="connsiteX16" fmla="*/ 69056 w 1490662"/>
              <a:gd name="connsiteY16" fmla="*/ 411956 h 528637"/>
              <a:gd name="connsiteX17" fmla="*/ 90487 w 1490662"/>
              <a:gd name="connsiteY17" fmla="*/ 435768 h 528637"/>
              <a:gd name="connsiteX18" fmla="*/ 133350 w 1490662"/>
              <a:gd name="connsiteY18" fmla="*/ 473868 h 528637"/>
              <a:gd name="connsiteX19" fmla="*/ 183356 w 1490662"/>
              <a:gd name="connsiteY19" fmla="*/ 507206 h 528637"/>
              <a:gd name="connsiteX20" fmla="*/ 211931 w 1490662"/>
              <a:gd name="connsiteY20" fmla="*/ 521493 h 528637"/>
              <a:gd name="connsiteX21" fmla="*/ 238125 w 1490662"/>
              <a:gd name="connsiteY21" fmla="*/ 528637 h 528637"/>
              <a:gd name="connsiteX22" fmla="*/ 247650 w 1490662"/>
              <a:gd name="connsiteY22" fmla="*/ 528637 h 528637"/>
              <a:gd name="connsiteX23" fmla="*/ 283368 w 1490662"/>
              <a:gd name="connsiteY23" fmla="*/ 504825 h 528637"/>
              <a:gd name="connsiteX24" fmla="*/ 369093 w 1490662"/>
              <a:gd name="connsiteY24" fmla="*/ 464343 h 528637"/>
              <a:gd name="connsiteX25" fmla="*/ 488156 w 1490662"/>
              <a:gd name="connsiteY25" fmla="*/ 421481 h 528637"/>
              <a:gd name="connsiteX26" fmla="*/ 609600 w 1490662"/>
              <a:gd name="connsiteY26" fmla="*/ 385762 h 528637"/>
              <a:gd name="connsiteX27" fmla="*/ 731043 w 1490662"/>
              <a:gd name="connsiteY27" fmla="*/ 350043 h 528637"/>
              <a:gd name="connsiteX28" fmla="*/ 990600 w 1490662"/>
              <a:gd name="connsiteY28" fmla="*/ 278606 h 528637"/>
              <a:gd name="connsiteX29" fmla="*/ 1223962 w 1490662"/>
              <a:gd name="connsiteY29" fmla="*/ 192881 h 528637"/>
              <a:gd name="connsiteX30" fmla="*/ 1490662 w 1490662"/>
              <a:gd name="connsiteY30" fmla="*/ 95250 h 528637"/>
              <a:gd name="connsiteX31" fmla="*/ 1445418 w 1490662"/>
              <a:gd name="connsiteY31" fmla="*/ 0 h 528637"/>
              <a:gd name="connsiteX32" fmla="*/ 1316831 w 1490662"/>
              <a:gd name="connsiteY32" fmla="*/ 21431 h 528637"/>
              <a:gd name="connsiteX33" fmla="*/ 1123950 w 1490662"/>
              <a:gd name="connsiteY33" fmla="*/ 73818 h 528637"/>
              <a:gd name="connsiteX34" fmla="*/ 833437 w 1490662"/>
              <a:gd name="connsiteY34" fmla="*/ 150018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490662" h="528637">
                <a:moveTo>
                  <a:pt x="833437" y="150018"/>
                </a:moveTo>
                <a:lnTo>
                  <a:pt x="690562" y="183356"/>
                </a:lnTo>
                <a:lnTo>
                  <a:pt x="550068" y="211931"/>
                </a:lnTo>
                <a:lnTo>
                  <a:pt x="431006" y="233362"/>
                </a:lnTo>
                <a:lnTo>
                  <a:pt x="338137" y="242887"/>
                </a:lnTo>
                <a:lnTo>
                  <a:pt x="264318" y="247650"/>
                </a:lnTo>
                <a:lnTo>
                  <a:pt x="207168" y="242887"/>
                </a:lnTo>
                <a:lnTo>
                  <a:pt x="119062" y="197643"/>
                </a:lnTo>
                <a:lnTo>
                  <a:pt x="83343" y="209550"/>
                </a:lnTo>
                <a:lnTo>
                  <a:pt x="40481" y="230981"/>
                </a:lnTo>
                <a:lnTo>
                  <a:pt x="16668" y="247650"/>
                </a:lnTo>
                <a:lnTo>
                  <a:pt x="7143" y="257175"/>
                </a:lnTo>
                <a:lnTo>
                  <a:pt x="0" y="276225"/>
                </a:lnTo>
                <a:lnTo>
                  <a:pt x="0" y="295275"/>
                </a:lnTo>
                <a:lnTo>
                  <a:pt x="19050" y="335756"/>
                </a:lnTo>
                <a:lnTo>
                  <a:pt x="52387" y="388143"/>
                </a:lnTo>
                <a:lnTo>
                  <a:pt x="69056" y="411956"/>
                </a:lnTo>
                <a:lnTo>
                  <a:pt x="90487" y="435768"/>
                </a:lnTo>
                <a:lnTo>
                  <a:pt x="133350" y="473868"/>
                </a:lnTo>
                <a:lnTo>
                  <a:pt x="183356" y="507206"/>
                </a:lnTo>
                <a:lnTo>
                  <a:pt x="211931" y="521493"/>
                </a:lnTo>
                <a:lnTo>
                  <a:pt x="238125" y="528637"/>
                </a:lnTo>
                <a:lnTo>
                  <a:pt x="247650" y="528637"/>
                </a:lnTo>
                <a:lnTo>
                  <a:pt x="283368" y="504825"/>
                </a:lnTo>
                <a:lnTo>
                  <a:pt x="369093" y="464343"/>
                </a:lnTo>
                <a:lnTo>
                  <a:pt x="488156" y="421481"/>
                </a:lnTo>
                <a:lnTo>
                  <a:pt x="609600" y="385762"/>
                </a:lnTo>
                <a:lnTo>
                  <a:pt x="731043" y="350043"/>
                </a:lnTo>
                <a:lnTo>
                  <a:pt x="990600" y="278606"/>
                </a:lnTo>
                <a:lnTo>
                  <a:pt x="1223962" y="192881"/>
                </a:lnTo>
                <a:lnTo>
                  <a:pt x="1490662" y="95250"/>
                </a:lnTo>
                <a:lnTo>
                  <a:pt x="1445418" y="0"/>
                </a:lnTo>
                <a:lnTo>
                  <a:pt x="1316831" y="21431"/>
                </a:lnTo>
                <a:lnTo>
                  <a:pt x="1123950" y="73818"/>
                </a:lnTo>
                <a:lnTo>
                  <a:pt x="833437" y="1500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2" name="フリーフォーム 201">
            <a:extLst>
              <a:ext uri="{FF2B5EF4-FFF2-40B4-BE49-F238E27FC236}">
                <a16:creationId xmlns:a16="http://schemas.microsoft.com/office/drawing/2014/main" id="{A16180CB-A212-4B63-B233-B6708FA02561}"/>
              </a:ext>
            </a:extLst>
          </p:cNvPr>
          <p:cNvSpPr/>
          <p:nvPr/>
        </p:nvSpPr>
        <p:spPr>
          <a:xfrm>
            <a:off x="3884613" y="3262313"/>
            <a:ext cx="547687" cy="814387"/>
          </a:xfrm>
          <a:custGeom>
            <a:avLst/>
            <a:gdLst>
              <a:gd name="connsiteX0" fmla="*/ 102394 w 547687"/>
              <a:gd name="connsiteY0" fmla="*/ 216693 h 814387"/>
              <a:gd name="connsiteX1" fmla="*/ 35719 w 547687"/>
              <a:gd name="connsiteY1" fmla="*/ 97631 h 814387"/>
              <a:gd name="connsiteX2" fmla="*/ 4762 w 547687"/>
              <a:gd name="connsiteY2" fmla="*/ 38100 h 814387"/>
              <a:gd name="connsiteX3" fmla="*/ 0 w 547687"/>
              <a:gd name="connsiteY3" fmla="*/ 19050 h 814387"/>
              <a:gd name="connsiteX4" fmla="*/ 0 w 547687"/>
              <a:gd name="connsiteY4" fmla="*/ 11906 h 814387"/>
              <a:gd name="connsiteX5" fmla="*/ 4762 w 547687"/>
              <a:gd name="connsiteY5" fmla="*/ 0 h 814387"/>
              <a:gd name="connsiteX6" fmla="*/ 26194 w 547687"/>
              <a:gd name="connsiteY6" fmla="*/ 0 h 814387"/>
              <a:gd name="connsiteX7" fmla="*/ 76200 w 547687"/>
              <a:gd name="connsiteY7" fmla="*/ 23812 h 814387"/>
              <a:gd name="connsiteX8" fmla="*/ 200025 w 547687"/>
              <a:gd name="connsiteY8" fmla="*/ 102393 h 814387"/>
              <a:gd name="connsiteX9" fmla="*/ 400050 w 547687"/>
              <a:gd name="connsiteY9" fmla="*/ 233362 h 814387"/>
              <a:gd name="connsiteX10" fmla="*/ 450056 w 547687"/>
              <a:gd name="connsiteY10" fmla="*/ 271462 h 814387"/>
              <a:gd name="connsiteX11" fmla="*/ 461962 w 547687"/>
              <a:gd name="connsiteY11" fmla="*/ 285750 h 814387"/>
              <a:gd name="connsiteX12" fmla="*/ 481012 w 547687"/>
              <a:gd name="connsiteY12" fmla="*/ 326231 h 814387"/>
              <a:gd name="connsiteX13" fmla="*/ 511969 w 547687"/>
              <a:gd name="connsiteY13" fmla="*/ 407193 h 814387"/>
              <a:gd name="connsiteX14" fmla="*/ 528637 w 547687"/>
              <a:gd name="connsiteY14" fmla="*/ 466725 h 814387"/>
              <a:gd name="connsiteX15" fmla="*/ 542925 w 547687"/>
              <a:gd name="connsiteY15" fmla="*/ 533400 h 814387"/>
              <a:gd name="connsiteX16" fmla="*/ 547687 w 547687"/>
              <a:gd name="connsiteY16" fmla="*/ 604837 h 814387"/>
              <a:gd name="connsiteX17" fmla="*/ 547687 w 547687"/>
              <a:gd name="connsiteY17" fmla="*/ 671512 h 814387"/>
              <a:gd name="connsiteX18" fmla="*/ 547687 w 547687"/>
              <a:gd name="connsiteY18" fmla="*/ 731043 h 814387"/>
              <a:gd name="connsiteX19" fmla="*/ 545306 w 547687"/>
              <a:gd name="connsiteY19" fmla="*/ 757237 h 814387"/>
              <a:gd name="connsiteX20" fmla="*/ 533400 w 547687"/>
              <a:gd name="connsiteY20" fmla="*/ 781050 h 814387"/>
              <a:gd name="connsiteX21" fmla="*/ 509587 w 547687"/>
              <a:gd name="connsiteY21" fmla="*/ 802481 h 814387"/>
              <a:gd name="connsiteX22" fmla="*/ 483394 w 547687"/>
              <a:gd name="connsiteY22" fmla="*/ 812006 h 814387"/>
              <a:gd name="connsiteX23" fmla="*/ 461962 w 547687"/>
              <a:gd name="connsiteY23" fmla="*/ 814387 h 814387"/>
              <a:gd name="connsiteX24" fmla="*/ 435769 w 547687"/>
              <a:gd name="connsiteY24" fmla="*/ 804862 h 814387"/>
              <a:gd name="connsiteX25" fmla="*/ 411956 w 547687"/>
              <a:gd name="connsiteY25" fmla="*/ 792956 h 814387"/>
              <a:gd name="connsiteX26" fmla="*/ 378619 w 547687"/>
              <a:gd name="connsiteY26" fmla="*/ 762000 h 814387"/>
              <a:gd name="connsiteX27" fmla="*/ 357187 w 547687"/>
              <a:gd name="connsiteY27" fmla="*/ 726281 h 814387"/>
              <a:gd name="connsiteX28" fmla="*/ 309562 w 547687"/>
              <a:gd name="connsiteY28" fmla="*/ 616743 h 814387"/>
              <a:gd name="connsiteX29" fmla="*/ 261937 w 547687"/>
              <a:gd name="connsiteY29" fmla="*/ 511968 h 814387"/>
              <a:gd name="connsiteX30" fmla="*/ 219075 w 547687"/>
              <a:gd name="connsiteY30" fmla="*/ 426243 h 814387"/>
              <a:gd name="connsiteX31" fmla="*/ 102394 w 547687"/>
              <a:gd name="connsiteY31" fmla="*/ 216693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7687" h="814387">
                <a:moveTo>
                  <a:pt x="102394" y="216693"/>
                </a:moveTo>
                <a:lnTo>
                  <a:pt x="35719" y="97631"/>
                </a:lnTo>
                <a:lnTo>
                  <a:pt x="4762" y="38100"/>
                </a:lnTo>
                <a:lnTo>
                  <a:pt x="0" y="19050"/>
                </a:lnTo>
                <a:lnTo>
                  <a:pt x="0" y="11906"/>
                </a:lnTo>
                <a:lnTo>
                  <a:pt x="4762" y="0"/>
                </a:lnTo>
                <a:lnTo>
                  <a:pt x="26194" y="0"/>
                </a:lnTo>
                <a:lnTo>
                  <a:pt x="76200" y="23812"/>
                </a:lnTo>
                <a:lnTo>
                  <a:pt x="200025" y="102393"/>
                </a:lnTo>
                <a:lnTo>
                  <a:pt x="400050" y="233362"/>
                </a:lnTo>
                <a:lnTo>
                  <a:pt x="450056" y="271462"/>
                </a:lnTo>
                <a:lnTo>
                  <a:pt x="461962" y="285750"/>
                </a:lnTo>
                <a:lnTo>
                  <a:pt x="481012" y="326231"/>
                </a:lnTo>
                <a:lnTo>
                  <a:pt x="511969" y="407193"/>
                </a:lnTo>
                <a:lnTo>
                  <a:pt x="528637" y="466725"/>
                </a:lnTo>
                <a:lnTo>
                  <a:pt x="542925" y="533400"/>
                </a:lnTo>
                <a:lnTo>
                  <a:pt x="547687" y="604837"/>
                </a:lnTo>
                <a:lnTo>
                  <a:pt x="547687" y="671512"/>
                </a:lnTo>
                <a:lnTo>
                  <a:pt x="547687" y="731043"/>
                </a:lnTo>
                <a:lnTo>
                  <a:pt x="545306" y="757237"/>
                </a:lnTo>
                <a:lnTo>
                  <a:pt x="533400" y="781050"/>
                </a:lnTo>
                <a:lnTo>
                  <a:pt x="509587" y="802481"/>
                </a:lnTo>
                <a:lnTo>
                  <a:pt x="483394" y="812006"/>
                </a:lnTo>
                <a:lnTo>
                  <a:pt x="461962" y="814387"/>
                </a:lnTo>
                <a:lnTo>
                  <a:pt x="435769" y="804862"/>
                </a:lnTo>
                <a:lnTo>
                  <a:pt x="411956" y="792956"/>
                </a:lnTo>
                <a:lnTo>
                  <a:pt x="378619" y="762000"/>
                </a:lnTo>
                <a:lnTo>
                  <a:pt x="357187" y="726281"/>
                </a:lnTo>
                <a:lnTo>
                  <a:pt x="309562" y="616743"/>
                </a:lnTo>
                <a:lnTo>
                  <a:pt x="261937" y="511968"/>
                </a:lnTo>
                <a:lnTo>
                  <a:pt x="219075" y="426243"/>
                </a:lnTo>
                <a:lnTo>
                  <a:pt x="102394" y="2166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8" name="フリーフォーム 207">
            <a:extLst>
              <a:ext uri="{FF2B5EF4-FFF2-40B4-BE49-F238E27FC236}">
                <a16:creationId xmlns:a16="http://schemas.microsoft.com/office/drawing/2014/main" id="{68B2B74C-791E-4899-A544-50473E623463}"/>
              </a:ext>
            </a:extLst>
          </p:cNvPr>
          <p:cNvSpPr/>
          <p:nvPr/>
        </p:nvSpPr>
        <p:spPr>
          <a:xfrm rot="16200000">
            <a:off x="2492375" y="4738688"/>
            <a:ext cx="2173287" cy="369888"/>
          </a:xfrm>
          <a:custGeom>
            <a:avLst/>
            <a:gdLst>
              <a:gd name="connsiteX0" fmla="*/ 976312 w 2174081"/>
              <a:gd name="connsiteY0" fmla="*/ 92868 h 369093"/>
              <a:gd name="connsiteX1" fmla="*/ 1450181 w 2174081"/>
              <a:gd name="connsiteY1" fmla="*/ 107156 h 369093"/>
              <a:gd name="connsiteX2" fmla="*/ 1957387 w 2174081"/>
              <a:gd name="connsiteY2" fmla="*/ 121443 h 369093"/>
              <a:gd name="connsiteX3" fmla="*/ 1997868 w 2174081"/>
              <a:gd name="connsiteY3" fmla="*/ 121443 h 369093"/>
              <a:gd name="connsiteX4" fmla="*/ 2021681 w 2174081"/>
              <a:gd name="connsiteY4" fmla="*/ 111918 h 369093"/>
              <a:gd name="connsiteX5" fmla="*/ 2055018 w 2174081"/>
              <a:gd name="connsiteY5" fmla="*/ 80962 h 369093"/>
              <a:gd name="connsiteX6" fmla="*/ 2097881 w 2174081"/>
              <a:gd name="connsiteY6" fmla="*/ 0 h 369093"/>
              <a:gd name="connsiteX7" fmla="*/ 2174081 w 2174081"/>
              <a:gd name="connsiteY7" fmla="*/ 252412 h 369093"/>
              <a:gd name="connsiteX8" fmla="*/ 2119312 w 2174081"/>
              <a:gd name="connsiteY8" fmla="*/ 326231 h 369093"/>
              <a:gd name="connsiteX9" fmla="*/ 2095500 w 2174081"/>
              <a:gd name="connsiteY9" fmla="*/ 352425 h 369093"/>
              <a:gd name="connsiteX10" fmla="*/ 2078831 w 2174081"/>
              <a:gd name="connsiteY10" fmla="*/ 364331 h 369093"/>
              <a:gd name="connsiteX11" fmla="*/ 2064543 w 2174081"/>
              <a:gd name="connsiteY11" fmla="*/ 369093 h 369093"/>
              <a:gd name="connsiteX12" fmla="*/ 2016918 w 2174081"/>
              <a:gd name="connsiteY12" fmla="*/ 361950 h 369093"/>
              <a:gd name="connsiteX13" fmla="*/ 1835943 w 2174081"/>
              <a:gd name="connsiteY13" fmla="*/ 342900 h 369093"/>
              <a:gd name="connsiteX14" fmla="*/ 1624012 w 2174081"/>
              <a:gd name="connsiteY14" fmla="*/ 326231 h 369093"/>
              <a:gd name="connsiteX15" fmla="*/ 1373981 w 2174081"/>
              <a:gd name="connsiteY15" fmla="*/ 319087 h 369093"/>
              <a:gd name="connsiteX16" fmla="*/ 1107281 w 2174081"/>
              <a:gd name="connsiteY16" fmla="*/ 321468 h 369093"/>
              <a:gd name="connsiteX17" fmla="*/ 866775 w 2174081"/>
              <a:gd name="connsiteY17" fmla="*/ 326231 h 369093"/>
              <a:gd name="connsiteX18" fmla="*/ 647700 w 2174081"/>
              <a:gd name="connsiteY18" fmla="*/ 330993 h 369093"/>
              <a:gd name="connsiteX19" fmla="*/ 526256 w 2174081"/>
              <a:gd name="connsiteY19" fmla="*/ 330993 h 369093"/>
              <a:gd name="connsiteX20" fmla="*/ 369093 w 2174081"/>
              <a:gd name="connsiteY20" fmla="*/ 326231 h 369093"/>
              <a:gd name="connsiteX21" fmla="*/ 209550 w 2174081"/>
              <a:gd name="connsiteY21" fmla="*/ 314325 h 369093"/>
              <a:gd name="connsiteX22" fmla="*/ 64293 w 2174081"/>
              <a:gd name="connsiteY22" fmla="*/ 292893 h 369093"/>
              <a:gd name="connsiteX23" fmla="*/ 21431 w 2174081"/>
              <a:gd name="connsiteY23" fmla="*/ 283368 h 369093"/>
              <a:gd name="connsiteX24" fmla="*/ 14287 w 2174081"/>
              <a:gd name="connsiteY24" fmla="*/ 276225 h 369093"/>
              <a:gd name="connsiteX25" fmla="*/ 4762 w 2174081"/>
              <a:gd name="connsiteY25" fmla="*/ 252412 h 369093"/>
              <a:gd name="connsiteX26" fmla="*/ 0 w 2174081"/>
              <a:gd name="connsiteY26" fmla="*/ 207168 h 369093"/>
              <a:gd name="connsiteX27" fmla="*/ 2381 w 2174081"/>
              <a:gd name="connsiteY27" fmla="*/ 164306 h 369093"/>
              <a:gd name="connsiteX28" fmla="*/ 11906 w 2174081"/>
              <a:gd name="connsiteY28" fmla="*/ 135731 h 369093"/>
              <a:gd name="connsiteX29" fmla="*/ 33337 w 2174081"/>
              <a:gd name="connsiteY29" fmla="*/ 107156 h 369093"/>
              <a:gd name="connsiteX30" fmla="*/ 57150 w 2174081"/>
              <a:gd name="connsiteY30" fmla="*/ 88106 h 369093"/>
              <a:gd name="connsiteX31" fmla="*/ 107156 w 2174081"/>
              <a:gd name="connsiteY31" fmla="*/ 69056 h 369093"/>
              <a:gd name="connsiteX32" fmla="*/ 159543 w 2174081"/>
              <a:gd name="connsiteY32" fmla="*/ 52387 h 369093"/>
              <a:gd name="connsiteX33" fmla="*/ 235743 w 2174081"/>
              <a:gd name="connsiteY33" fmla="*/ 40481 h 369093"/>
              <a:gd name="connsiteX34" fmla="*/ 300037 w 2174081"/>
              <a:gd name="connsiteY34" fmla="*/ 33337 h 369093"/>
              <a:gd name="connsiteX35" fmla="*/ 333375 w 2174081"/>
              <a:gd name="connsiteY35" fmla="*/ 33337 h 369093"/>
              <a:gd name="connsiteX36" fmla="*/ 392906 w 2174081"/>
              <a:gd name="connsiteY36" fmla="*/ 42862 h 369093"/>
              <a:gd name="connsiteX37" fmla="*/ 557212 w 2174081"/>
              <a:gd name="connsiteY37" fmla="*/ 66675 h 369093"/>
              <a:gd name="connsiteX38" fmla="*/ 690562 w 2174081"/>
              <a:gd name="connsiteY38" fmla="*/ 78581 h 369093"/>
              <a:gd name="connsiteX39" fmla="*/ 976312 w 2174081"/>
              <a:gd name="connsiteY39" fmla="*/ 92868 h 369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74081" h="369093">
                <a:moveTo>
                  <a:pt x="976312" y="92868"/>
                </a:moveTo>
                <a:lnTo>
                  <a:pt x="1450181" y="107156"/>
                </a:lnTo>
                <a:lnTo>
                  <a:pt x="1957387" y="121443"/>
                </a:lnTo>
                <a:lnTo>
                  <a:pt x="1997868" y="121443"/>
                </a:lnTo>
                <a:lnTo>
                  <a:pt x="2021681" y="111918"/>
                </a:lnTo>
                <a:lnTo>
                  <a:pt x="2055018" y="80962"/>
                </a:lnTo>
                <a:lnTo>
                  <a:pt x="2097881" y="0"/>
                </a:lnTo>
                <a:lnTo>
                  <a:pt x="2174081" y="252412"/>
                </a:lnTo>
                <a:lnTo>
                  <a:pt x="2119312" y="326231"/>
                </a:lnTo>
                <a:lnTo>
                  <a:pt x="2095500" y="352425"/>
                </a:lnTo>
                <a:lnTo>
                  <a:pt x="2078831" y="364331"/>
                </a:lnTo>
                <a:lnTo>
                  <a:pt x="2064543" y="369093"/>
                </a:lnTo>
                <a:lnTo>
                  <a:pt x="2016918" y="361950"/>
                </a:lnTo>
                <a:lnTo>
                  <a:pt x="1835943" y="342900"/>
                </a:lnTo>
                <a:lnTo>
                  <a:pt x="1624012" y="326231"/>
                </a:lnTo>
                <a:lnTo>
                  <a:pt x="1373981" y="319087"/>
                </a:lnTo>
                <a:lnTo>
                  <a:pt x="1107281" y="321468"/>
                </a:lnTo>
                <a:lnTo>
                  <a:pt x="866775" y="326231"/>
                </a:lnTo>
                <a:lnTo>
                  <a:pt x="647700" y="330993"/>
                </a:lnTo>
                <a:lnTo>
                  <a:pt x="526256" y="330993"/>
                </a:lnTo>
                <a:lnTo>
                  <a:pt x="369093" y="326231"/>
                </a:lnTo>
                <a:lnTo>
                  <a:pt x="209550" y="314325"/>
                </a:lnTo>
                <a:lnTo>
                  <a:pt x="64293" y="292893"/>
                </a:lnTo>
                <a:lnTo>
                  <a:pt x="21431" y="283368"/>
                </a:lnTo>
                <a:lnTo>
                  <a:pt x="14287" y="276225"/>
                </a:lnTo>
                <a:lnTo>
                  <a:pt x="4762" y="252412"/>
                </a:lnTo>
                <a:lnTo>
                  <a:pt x="0" y="207168"/>
                </a:lnTo>
                <a:lnTo>
                  <a:pt x="2381" y="164306"/>
                </a:lnTo>
                <a:lnTo>
                  <a:pt x="11906" y="135731"/>
                </a:lnTo>
                <a:lnTo>
                  <a:pt x="33337" y="107156"/>
                </a:lnTo>
                <a:lnTo>
                  <a:pt x="57150" y="88106"/>
                </a:lnTo>
                <a:lnTo>
                  <a:pt x="107156" y="69056"/>
                </a:lnTo>
                <a:lnTo>
                  <a:pt x="159543" y="52387"/>
                </a:lnTo>
                <a:lnTo>
                  <a:pt x="235743" y="40481"/>
                </a:lnTo>
                <a:lnTo>
                  <a:pt x="300037" y="33337"/>
                </a:lnTo>
                <a:lnTo>
                  <a:pt x="333375" y="33337"/>
                </a:lnTo>
                <a:lnTo>
                  <a:pt x="392906" y="42862"/>
                </a:lnTo>
                <a:lnTo>
                  <a:pt x="557212" y="66675"/>
                </a:lnTo>
                <a:lnTo>
                  <a:pt x="690562" y="78581"/>
                </a:lnTo>
                <a:lnTo>
                  <a:pt x="976312" y="928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9" name="フリーフォーム 208">
            <a:extLst>
              <a:ext uri="{FF2B5EF4-FFF2-40B4-BE49-F238E27FC236}">
                <a16:creationId xmlns:a16="http://schemas.microsoft.com/office/drawing/2014/main" id="{6DB714DD-F20D-400F-995B-9BFF228C3E06}"/>
              </a:ext>
            </a:extLst>
          </p:cNvPr>
          <p:cNvSpPr/>
          <p:nvPr/>
        </p:nvSpPr>
        <p:spPr>
          <a:xfrm rot="16200000">
            <a:off x="3051175" y="3952875"/>
            <a:ext cx="3300413" cy="354013"/>
          </a:xfrm>
          <a:custGeom>
            <a:avLst/>
            <a:gdLst>
              <a:gd name="connsiteX0" fmla="*/ 1823357 w 3301092"/>
              <a:gd name="connsiteY0" fmla="*/ 334735 h 353785"/>
              <a:gd name="connsiteX1" fmla="*/ 1447800 w 3301092"/>
              <a:gd name="connsiteY1" fmla="*/ 329293 h 353785"/>
              <a:gd name="connsiteX2" fmla="*/ 1064078 w 3301092"/>
              <a:gd name="connsiteY2" fmla="*/ 323850 h 353785"/>
              <a:gd name="connsiteX3" fmla="*/ 767442 w 3301092"/>
              <a:gd name="connsiteY3" fmla="*/ 318407 h 353785"/>
              <a:gd name="connsiteX4" fmla="*/ 495300 w 3301092"/>
              <a:gd name="connsiteY4" fmla="*/ 312964 h 353785"/>
              <a:gd name="connsiteX5" fmla="*/ 236764 w 3301092"/>
              <a:gd name="connsiteY5" fmla="*/ 307521 h 353785"/>
              <a:gd name="connsiteX6" fmla="*/ 160564 w 3301092"/>
              <a:gd name="connsiteY6" fmla="*/ 304800 h 353785"/>
              <a:gd name="connsiteX7" fmla="*/ 106135 w 3301092"/>
              <a:gd name="connsiteY7" fmla="*/ 296635 h 353785"/>
              <a:gd name="connsiteX8" fmla="*/ 51707 w 3301092"/>
              <a:gd name="connsiteY8" fmla="*/ 277585 h 353785"/>
              <a:gd name="connsiteX9" fmla="*/ 27214 w 3301092"/>
              <a:gd name="connsiteY9" fmla="*/ 263978 h 353785"/>
              <a:gd name="connsiteX10" fmla="*/ 10885 w 3301092"/>
              <a:gd name="connsiteY10" fmla="*/ 242207 h 353785"/>
              <a:gd name="connsiteX11" fmla="*/ 0 w 3301092"/>
              <a:gd name="connsiteY11" fmla="*/ 209550 h 353785"/>
              <a:gd name="connsiteX12" fmla="*/ 0 w 3301092"/>
              <a:gd name="connsiteY12" fmla="*/ 174171 h 353785"/>
              <a:gd name="connsiteX13" fmla="*/ 8164 w 3301092"/>
              <a:gd name="connsiteY13" fmla="*/ 138793 h 353785"/>
              <a:gd name="connsiteX14" fmla="*/ 21771 w 3301092"/>
              <a:gd name="connsiteY14" fmla="*/ 114300 h 353785"/>
              <a:gd name="connsiteX15" fmla="*/ 46264 w 3301092"/>
              <a:gd name="connsiteY15" fmla="*/ 92528 h 353785"/>
              <a:gd name="connsiteX16" fmla="*/ 81642 w 3301092"/>
              <a:gd name="connsiteY16" fmla="*/ 73478 h 353785"/>
              <a:gd name="connsiteX17" fmla="*/ 146957 w 3301092"/>
              <a:gd name="connsiteY17" fmla="*/ 46264 h 353785"/>
              <a:gd name="connsiteX18" fmla="*/ 253092 w 3301092"/>
              <a:gd name="connsiteY18" fmla="*/ 19050 h 353785"/>
              <a:gd name="connsiteX19" fmla="*/ 364671 w 3301092"/>
              <a:gd name="connsiteY19" fmla="*/ 0 h 353785"/>
              <a:gd name="connsiteX20" fmla="*/ 402771 w 3301092"/>
              <a:gd name="connsiteY20" fmla="*/ 2721 h 353785"/>
              <a:gd name="connsiteX21" fmla="*/ 595992 w 3301092"/>
              <a:gd name="connsiteY21" fmla="*/ 24493 h 353785"/>
              <a:gd name="connsiteX22" fmla="*/ 914400 w 3301092"/>
              <a:gd name="connsiteY22" fmla="*/ 46264 h 353785"/>
              <a:gd name="connsiteX23" fmla="*/ 1276350 w 3301092"/>
              <a:gd name="connsiteY23" fmla="*/ 73478 h 353785"/>
              <a:gd name="connsiteX24" fmla="*/ 1706335 w 3301092"/>
              <a:gd name="connsiteY24" fmla="*/ 100693 h 353785"/>
              <a:gd name="connsiteX25" fmla="*/ 2057400 w 3301092"/>
              <a:gd name="connsiteY25" fmla="*/ 117021 h 353785"/>
              <a:gd name="connsiteX26" fmla="*/ 2383971 w 3301092"/>
              <a:gd name="connsiteY26" fmla="*/ 122464 h 353785"/>
              <a:gd name="connsiteX27" fmla="*/ 2680607 w 3301092"/>
              <a:gd name="connsiteY27" fmla="*/ 130628 h 353785"/>
              <a:gd name="connsiteX28" fmla="*/ 2974521 w 3301092"/>
              <a:gd name="connsiteY28" fmla="*/ 127907 h 353785"/>
              <a:gd name="connsiteX29" fmla="*/ 3031671 w 3301092"/>
              <a:gd name="connsiteY29" fmla="*/ 125185 h 353785"/>
              <a:gd name="connsiteX30" fmla="*/ 3096985 w 3301092"/>
              <a:gd name="connsiteY30" fmla="*/ 114300 h 353785"/>
              <a:gd name="connsiteX31" fmla="*/ 3143250 w 3301092"/>
              <a:gd name="connsiteY31" fmla="*/ 100693 h 353785"/>
              <a:gd name="connsiteX32" fmla="*/ 3184071 w 3301092"/>
              <a:gd name="connsiteY32" fmla="*/ 81643 h 353785"/>
              <a:gd name="connsiteX33" fmla="*/ 3216728 w 3301092"/>
              <a:gd name="connsiteY33" fmla="*/ 54428 h 353785"/>
              <a:gd name="connsiteX34" fmla="*/ 3235778 w 3301092"/>
              <a:gd name="connsiteY34" fmla="*/ 32657 h 353785"/>
              <a:gd name="connsiteX35" fmla="*/ 3246664 w 3301092"/>
              <a:gd name="connsiteY35" fmla="*/ 21771 h 353785"/>
              <a:gd name="connsiteX36" fmla="*/ 3268435 w 3301092"/>
              <a:gd name="connsiteY36" fmla="*/ 8164 h 353785"/>
              <a:gd name="connsiteX37" fmla="*/ 3287485 w 3301092"/>
              <a:gd name="connsiteY37" fmla="*/ 2721 h 353785"/>
              <a:gd name="connsiteX38" fmla="*/ 3298371 w 3301092"/>
              <a:gd name="connsiteY38" fmla="*/ 8164 h 353785"/>
              <a:gd name="connsiteX39" fmla="*/ 3301092 w 3301092"/>
              <a:gd name="connsiteY39" fmla="*/ 16328 h 353785"/>
              <a:gd name="connsiteX40" fmla="*/ 3292928 w 3301092"/>
              <a:gd name="connsiteY40" fmla="*/ 43543 h 353785"/>
              <a:gd name="connsiteX41" fmla="*/ 3276600 w 3301092"/>
              <a:gd name="connsiteY41" fmla="*/ 103414 h 353785"/>
              <a:gd name="connsiteX42" fmla="*/ 3241221 w 3301092"/>
              <a:gd name="connsiteY42" fmla="*/ 182335 h 353785"/>
              <a:gd name="connsiteX43" fmla="*/ 3192235 w 3301092"/>
              <a:gd name="connsiteY43" fmla="*/ 266700 h 353785"/>
              <a:gd name="connsiteX44" fmla="*/ 3058885 w 3301092"/>
              <a:gd name="connsiteY44" fmla="*/ 353785 h 353785"/>
              <a:gd name="connsiteX45" fmla="*/ 2898321 w 3301092"/>
              <a:gd name="connsiteY45" fmla="*/ 353785 h 353785"/>
              <a:gd name="connsiteX46" fmla="*/ 2541814 w 3301092"/>
              <a:gd name="connsiteY46" fmla="*/ 345621 h 353785"/>
              <a:gd name="connsiteX47" fmla="*/ 2038350 w 3301092"/>
              <a:gd name="connsiteY47" fmla="*/ 337457 h 353785"/>
              <a:gd name="connsiteX48" fmla="*/ 1823357 w 3301092"/>
              <a:gd name="connsiteY48" fmla="*/ 334735 h 353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301092" h="353785">
                <a:moveTo>
                  <a:pt x="1823357" y="334735"/>
                </a:moveTo>
                <a:lnTo>
                  <a:pt x="1447800" y="329293"/>
                </a:lnTo>
                <a:lnTo>
                  <a:pt x="1064078" y="323850"/>
                </a:lnTo>
                <a:lnTo>
                  <a:pt x="767442" y="318407"/>
                </a:lnTo>
                <a:lnTo>
                  <a:pt x="495300" y="312964"/>
                </a:lnTo>
                <a:lnTo>
                  <a:pt x="236764" y="307521"/>
                </a:lnTo>
                <a:lnTo>
                  <a:pt x="160564" y="304800"/>
                </a:lnTo>
                <a:lnTo>
                  <a:pt x="106135" y="296635"/>
                </a:lnTo>
                <a:lnTo>
                  <a:pt x="51707" y="277585"/>
                </a:lnTo>
                <a:lnTo>
                  <a:pt x="27214" y="263978"/>
                </a:lnTo>
                <a:lnTo>
                  <a:pt x="10885" y="242207"/>
                </a:lnTo>
                <a:lnTo>
                  <a:pt x="0" y="209550"/>
                </a:lnTo>
                <a:lnTo>
                  <a:pt x="0" y="174171"/>
                </a:lnTo>
                <a:lnTo>
                  <a:pt x="8164" y="138793"/>
                </a:lnTo>
                <a:lnTo>
                  <a:pt x="21771" y="114300"/>
                </a:lnTo>
                <a:lnTo>
                  <a:pt x="46264" y="92528"/>
                </a:lnTo>
                <a:lnTo>
                  <a:pt x="81642" y="73478"/>
                </a:lnTo>
                <a:lnTo>
                  <a:pt x="146957" y="46264"/>
                </a:lnTo>
                <a:lnTo>
                  <a:pt x="253092" y="19050"/>
                </a:lnTo>
                <a:lnTo>
                  <a:pt x="364671" y="0"/>
                </a:lnTo>
                <a:lnTo>
                  <a:pt x="402771" y="2721"/>
                </a:lnTo>
                <a:lnTo>
                  <a:pt x="595992" y="24493"/>
                </a:lnTo>
                <a:lnTo>
                  <a:pt x="914400" y="46264"/>
                </a:lnTo>
                <a:lnTo>
                  <a:pt x="1276350" y="73478"/>
                </a:lnTo>
                <a:lnTo>
                  <a:pt x="1706335" y="100693"/>
                </a:lnTo>
                <a:lnTo>
                  <a:pt x="2057400" y="117021"/>
                </a:lnTo>
                <a:lnTo>
                  <a:pt x="2383971" y="122464"/>
                </a:lnTo>
                <a:lnTo>
                  <a:pt x="2680607" y="130628"/>
                </a:lnTo>
                <a:lnTo>
                  <a:pt x="2974521" y="127907"/>
                </a:lnTo>
                <a:lnTo>
                  <a:pt x="3031671" y="125185"/>
                </a:lnTo>
                <a:lnTo>
                  <a:pt x="3096985" y="114300"/>
                </a:lnTo>
                <a:lnTo>
                  <a:pt x="3143250" y="100693"/>
                </a:lnTo>
                <a:lnTo>
                  <a:pt x="3184071" y="81643"/>
                </a:lnTo>
                <a:lnTo>
                  <a:pt x="3216728" y="54428"/>
                </a:lnTo>
                <a:lnTo>
                  <a:pt x="3235778" y="32657"/>
                </a:lnTo>
                <a:lnTo>
                  <a:pt x="3246664" y="21771"/>
                </a:lnTo>
                <a:lnTo>
                  <a:pt x="3268435" y="8164"/>
                </a:lnTo>
                <a:lnTo>
                  <a:pt x="3287485" y="2721"/>
                </a:lnTo>
                <a:lnTo>
                  <a:pt x="3298371" y="8164"/>
                </a:lnTo>
                <a:lnTo>
                  <a:pt x="3301092" y="16328"/>
                </a:lnTo>
                <a:lnTo>
                  <a:pt x="3292928" y="43543"/>
                </a:lnTo>
                <a:lnTo>
                  <a:pt x="3276600" y="103414"/>
                </a:lnTo>
                <a:lnTo>
                  <a:pt x="3241221" y="182335"/>
                </a:lnTo>
                <a:lnTo>
                  <a:pt x="3192235" y="266700"/>
                </a:lnTo>
                <a:lnTo>
                  <a:pt x="3058885" y="353785"/>
                </a:lnTo>
                <a:lnTo>
                  <a:pt x="2898321" y="353785"/>
                </a:lnTo>
                <a:lnTo>
                  <a:pt x="2541814" y="345621"/>
                </a:lnTo>
                <a:lnTo>
                  <a:pt x="2038350" y="337457"/>
                </a:lnTo>
                <a:lnTo>
                  <a:pt x="1823357" y="3347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10" name="フリーフォーム 209">
            <a:extLst>
              <a:ext uri="{FF2B5EF4-FFF2-40B4-BE49-F238E27FC236}">
                <a16:creationId xmlns:a16="http://schemas.microsoft.com/office/drawing/2014/main" id="{ECC4F4F8-AC18-4D4B-8B19-300AC7F5C5C6}"/>
              </a:ext>
            </a:extLst>
          </p:cNvPr>
          <p:cNvSpPr/>
          <p:nvPr/>
        </p:nvSpPr>
        <p:spPr>
          <a:xfrm rot="16200000">
            <a:off x="4077494" y="2963069"/>
            <a:ext cx="3671888" cy="2374900"/>
          </a:xfrm>
          <a:custGeom>
            <a:avLst/>
            <a:gdLst>
              <a:gd name="connsiteX0" fmla="*/ 3276096 w 3672740"/>
              <a:gd name="connsiteY0" fmla="*/ 620702 h 2373807"/>
              <a:gd name="connsiteX1" fmla="*/ 3263985 w 3672740"/>
              <a:gd name="connsiteY1" fmla="*/ 493534 h 2373807"/>
              <a:gd name="connsiteX2" fmla="*/ 3257929 w 3672740"/>
              <a:gd name="connsiteY2" fmla="*/ 408755 h 2373807"/>
              <a:gd name="connsiteX3" fmla="*/ 3251873 w 3672740"/>
              <a:gd name="connsiteY3" fmla="*/ 269476 h 2373807"/>
              <a:gd name="connsiteX4" fmla="*/ 3245818 w 3672740"/>
              <a:gd name="connsiteY4" fmla="*/ 51473 h 2373807"/>
              <a:gd name="connsiteX5" fmla="*/ 3400236 w 3672740"/>
              <a:gd name="connsiteY5" fmla="*/ 0 h 2373807"/>
              <a:gd name="connsiteX6" fmla="*/ 3400236 w 3672740"/>
              <a:gd name="connsiteY6" fmla="*/ 109002 h 2373807"/>
              <a:gd name="connsiteX7" fmla="*/ 3403264 w 3672740"/>
              <a:gd name="connsiteY7" fmla="*/ 221031 h 2373807"/>
              <a:gd name="connsiteX8" fmla="*/ 3409320 w 3672740"/>
              <a:gd name="connsiteY8" fmla="*/ 308838 h 2373807"/>
              <a:gd name="connsiteX9" fmla="*/ 3427487 w 3672740"/>
              <a:gd name="connsiteY9" fmla="*/ 487479 h 2373807"/>
              <a:gd name="connsiteX10" fmla="*/ 3457765 w 3672740"/>
              <a:gd name="connsiteY10" fmla="*/ 732732 h 2373807"/>
              <a:gd name="connsiteX11" fmla="*/ 3475932 w 3672740"/>
              <a:gd name="connsiteY11" fmla="*/ 872011 h 2373807"/>
              <a:gd name="connsiteX12" fmla="*/ 3500154 w 3672740"/>
              <a:gd name="connsiteY12" fmla="*/ 1150570 h 2373807"/>
              <a:gd name="connsiteX13" fmla="*/ 3533460 w 3672740"/>
              <a:gd name="connsiteY13" fmla="*/ 1374628 h 2373807"/>
              <a:gd name="connsiteX14" fmla="*/ 3563738 w 3672740"/>
              <a:gd name="connsiteY14" fmla="*/ 1613826 h 2373807"/>
              <a:gd name="connsiteX15" fmla="*/ 3584933 w 3672740"/>
              <a:gd name="connsiteY15" fmla="*/ 1744022 h 2373807"/>
              <a:gd name="connsiteX16" fmla="*/ 3612183 w 3672740"/>
              <a:gd name="connsiteY16" fmla="*/ 1871190 h 2373807"/>
              <a:gd name="connsiteX17" fmla="*/ 3636406 w 3672740"/>
              <a:gd name="connsiteY17" fmla="*/ 1937802 h 2373807"/>
              <a:gd name="connsiteX18" fmla="*/ 3657600 w 3672740"/>
              <a:gd name="connsiteY18" fmla="*/ 2010469 h 2373807"/>
              <a:gd name="connsiteX19" fmla="*/ 3669712 w 3672740"/>
              <a:gd name="connsiteY19" fmla="*/ 2061942 h 2373807"/>
              <a:gd name="connsiteX20" fmla="*/ 3672740 w 3672740"/>
              <a:gd name="connsiteY20" fmla="*/ 2086165 h 2373807"/>
              <a:gd name="connsiteX21" fmla="*/ 3654573 w 3672740"/>
              <a:gd name="connsiteY21" fmla="*/ 2119471 h 2373807"/>
              <a:gd name="connsiteX22" fmla="*/ 3575849 w 3672740"/>
              <a:gd name="connsiteY22" fmla="*/ 2222416 h 2373807"/>
              <a:gd name="connsiteX23" fmla="*/ 3512265 w 3672740"/>
              <a:gd name="connsiteY23" fmla="*/ 2307195 h 2373807"/>
              <a:gd name="connsiteX24" fmla="*/ 3478959 w 3672740"/>
              <a:gd name="connsiteY24" fmla="*/ 2352612 h 2373807"/>
              <a:gd name="connsiteX25" fmla="*/ 3469876 w 3672740"/>
              <a:gd name="connsiteY25" fmla="*/ 2367751 h 2373807"/>
              <a:gd name="connsiteX26" fmla="*/ 3451709 w 3672740"/>
              <a:gd name="connsiteY26" fmla="*/ 2373807 h 2373807"/>
              <a:gd name="connsiteX27" fmla="*/ 3388125 w 3672740"/>
              <a:gd name="connsiteY27" fmla="*/ 2355640 h 2373807"/>
              <a:gd name="connsiteX28" fmla="*/ 3303346 w 3672740"/>
              <a:gd name="connsiteY28" fmla="*/ 2322334 h 2373807"/>
              <a:gd name="connsiteX29" fmla="*/ 3245818 w 3672740"/>
              <a:gd name="connsiteY29" fmla="*/ 2310223 h 2373807"/>
              <a:gd name="connsiteX30" fmla="*/ 3121677 w 3672740"/>
              <a:gd name="connsiteY30" fmla="*/ 2295084 h 2373807"/>
              <a:gd name="connsiteX31" fmla="*/ 2758340 w 3672740"/>
              <a:gd name="connsiteY31" fmla="*/ 2295084 h 2373807"/>
              <a:gd name="connsiteX32" fmla="*/ 2234528 w 3672740"/>
              <a:gd name="connsiteY32" fmla="*/ 2295084 h 2373807"/>
              <a:gd name="connsiteX33" fmla="*/ 1780355 w 3672740"/>
              <a:gd name="connsiteY33" fmla="*/ 2295084 h 2373807"/>
              <a:gd name="connsiteX34" fmla="*/ 1356461 w 3672740"/>
              <a:gd name="connsiteY34" fmla="*/ 2295084 h 2373807"/>
              <a:gd name="connsiteX35" fmla="*/ 1086986 w 3672740"/>
              <a:gd name="connsiteY35" fmla="*/ 2295084 h 2373807"/>
              <a:gd name="connsiteX36" fmla="*/ 929540 w 3672740"/>
              <a:gd name="connsiteY36" fmla="*/ 2295084 h 2373807"/>
              <a:gd name="connsiteX37" fmla="*/ 829622 w 3672740"/>
              <a:gd name="connsiteY37" fmla="*/ 2301140 h 2373807"/>
              <a:gd name="connsiteX38" fmla="*/ 684287 w 3672740"/>
              <a:gd name="connsiteY38" fmla="*/ 2313251 h 2373807"/>
              <a:gd name="connsiteX39" fmla="*/ 535924 w 3672740"/>
              <a:gd name="connsiteY39" fmla="*/ 2334445 h 2373807"/>
              <a:gd name="connsiteX40" fmla="*/ 490506 w 3672740"/>
              <a:gd name="connsiteY40" fmla="*/ 2337473 h 2373807"/>
              <a:gd name="connsiteX41" fmla="*/ 429950 w 3672740"/>
              <a:gd name="connsiteY41" fmla="*/ 2325362 h 2373807"/>
              <a:gd name="connsiteX42" fmla="*/ 317921 w 3672740"/>
              <a:gd name="connsiteY42" fmla="*/ 2295084 h 2373807"/>
              <a:gd name="connsiteX43" fmla="*/ 224059 w 3672740"/>
              <a:gd name="connsiteY43" fmla="*/ 2261778 h 2373807"/>
              <a:gd name="connsiteX44" fmla="*/ 172586 w 3672740"/>
              <a:gd name="connsiteY44" fmla="*/ 2237555 h 2373807"/>
              <a:gd name="connsiteX45" fmla="*/ 115057 w 3672740"/>
              <a:gd name="connsiteY45" fmla="*/ 2207277 h 2373807"/>
              <a:gd name="connsiteX46" fmla="*/ 63585 w 3672740"/>
              <a:gd name="connsiteY46" fmla="*/ 2170943 h 2373807"/>
              <a:gd name="connsiteX47" fmla="*/ 30279 w 3672740"/>
              <a:gd name="connsiteY47" fmla="*/ 2137638 h 2373807"/>
              <a:gd name="connsiteX48" fmla="*/ 9084 w 3672740"/>
              <a:gd name="connsiteY48" fmla="*/ 2110387 h 2373807"/>
              <a:gd name="connsiteX49" fmla="*/ 0 w 3672740"/>
              <a:gd name="connsiteY49" fmla="*/ 2086165 h 2373807"/>
              <a:gd name="connsiteX50" fmla="*/ 0 w 3672740"/>
              <a:gd name="connsiteY50" fmla="*/ 2074053 h 2373807"/>
              <a:gd name="connsiteX51" fmla="*/ 3028 w 3672740"/>
              <a:gd name="connsiteY51" fmla="*/ 2058914 h 2373807"/>
              <a:gd name="connsiteX52" fmla="*/ 21195 w 3672740"/>
              <a:gd name="connsiteY52" fmla="*/ 2037720 h 2373807"/>
              <a:gd name="connsiteX53" fmla="*/ 66612 w 3672740"/>
              <a:gd name="connsiteY53" fmla="*/ 2013497 h 2373807"/>
              <a:gd name="connsiteX54" fmla="*/ 608591 w 3672740"/>
              <a:gd name="connsiteY54" fmla="*/ 2071026 h 2373807"/>
              <a:gd name="connsiteX55" fmla="*/ 675203 w 3672740"/>
              <a:gd name="connsiteY55" fmla="*/ 2067998 h 2373807"/>
              <a:gd name="connsiteX56" fmla="*/ 1011291 w 3672740"/>
              <a:gd name="connsiteY56" fmla="*/ 2058914 h 2373807"/>
              <a:gd name="connsiteX57" fmla="*/ 1526019 w 3672740"/>
              <a:gd name="connsiteY57" fmla="*/ 2049831 h 2373807"/>
              <a:gd name="connsiteX58" fmla="*/ 1949913 w 3672740"/>
              <a:gd name="connsiteY58" fmla="*/ 2046803 h 2373807"/>
              <a:gd name="connsiteX59" fmla="*/ 2464642 w 3672740"/>
              <a:gd name="connsiteY59" fmla="*/ 2046803 h 2373807"/>
              <a:gd name="connsiteX60" fmla="*/ 2964231 w 3672740"/>
              <a:gd name="connsiteY60" fmla="*/ 2046803 h 2373807"/>
              <a:gd name="connsiteX61" fmla="*/ 3088371 w 3672740"/>
              <a:gd name="connsiteY61" fmla="*/ 2046803 h 2373807"/>
              <a:gd name="connsiteX62" fmla="*/ 3221595 w 3672740"/>
              <a:gd name="connsiteY62" fmla="*/ 2037720 h 2373807"/>
              <a:gd name="connsiteX63" fmla="*/ 3315457 w 3672740"/>
              <a:gd name="connsiteY63" fmla="*/ 2025608 h 2373807"/>
              <a:gd name="connsiteX64" fmla="*/ 3363902 w 3672740"/>
              <a:gd name="connsiteY64" fmla="*/ 2016525 h 2373807"/>
              <a:gd name="connsiteX65" fmla="*/ 3397208 w 3672740"/>
              <a:gd name="connsiteY65" fmla="*/ 1995330 h 2373807"/>
              <a:gd name="connsiteX66" fmla="*/ 3415375 w 3672740"/>
              <a:gd name="connsiteY66" fmla="*/ 1968080 h 2373807"/>
              <a:gd name="connsiteX67" fmla="*/ 3427487 w 3672740"/>
              <a:gd name="connsiteY67" fmla="*/ 1940830 h 2373807"/>
              <a:gd name="connsiteX68" fmla="*/ 3415375 w 3672740"/>
              <a:gd name="connsiteY68" fmla="*/ 1874218 h 2373807"/>
              <a:gd name="connsiteX69" fmla="*/ 3388125 w 3672740"/>
              <a:gd name="connsiteY69" fmla="*/ 1704660 h 2373807"/>
              <a:gd name="connsiteX70" fmla="*/ 3354819 w 3672740"/>
              <a:gd name="connsiteY70" fmla="*/ 1471518 h 2373807"/>
              <a:gd name="connsiteX71" fmla="*/ 3327569 w 3672740"/>
              <a:gd name="connsiteY71" fmla="*/ 1217182 h 2373807"/>
              <a:gd name="connsiteX72" fmla="*/ 3312430 w 3672740"/>
              <a:gd name="connsiteY72" fmla="*/ 1068819 h 2373807"/>
              <a:gd name="connsiteX73" fmla="*/ 3276096 w 3672740"/>
              <a:gd name="connsiteY73" fmla="*/ 620702 h 2373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672740" h="2373807">
                <a:moveTo>
                  <a:pt x="3276096" y="620702"/>
                </a:moveTo>
                <a:lnTo>
                  <a:pt x="3263985" y="493534"/>
                </a:lnTo>
                <a:lnTo>
                  <a:pt x="3257929" y="408755"/>
                </a:lnTo>
                <a:lnTo>
                  <a:pt x="3251873" y="269476"/>
                </a:lnTo>
                <a:lnTo>
                  <a:pt x="3245818" y="51473"/>
                </a:lnTo>
                <a:lnTo>
                  <a:pt x="3400236" y="0"/>
                </a:lnTo>
                <a:lnTo>
                  <a:pt x="3400236" y="109002"/>
                </a:lnTo>
                <a:cubicBezTo>
                  <a:pt x="3401245" y="146345"/>
                  <a:pt x="3402255" y="183688"/>
                  <a:pt x="3403264" y="221031"/>
                </a:cubicBezTo>
                <a:lnTo>
                  <a:pt x="3409320" y="308838"/>
                </a:lnTo>
                <a:lnTo>
                  <a:pt x="3427487" y="487479"/>
                </a:lnTo>
                <a:lnTo>
                  <a:pt x="3457765" y="732732"/>
                </a:lnTo>
                <a:lnTo>
                  <a:pt x="3475932" y="872011"/>
                </a:lnTo>
                <a:lnTo>
                  <a:pt x="3500154" y="1150570"/>
                </a:lnTo>
                <a:lnTo>
                  <a:pt x="3533460" y="1374628"/>
                </a:lnTo>
                <a:lnTo>
                  <a:pt x="3563738" y="1613826"/>
                </a:lnTo>
                <a:lnTo>
                  <a:pt x="3584933" y="1744022"/>
                </a:lnTo>
                <a:lnTo>
                  <a:pt x="3612183" y="1871190"/>
                </a:lnTo>
                <a:lnTo>
                  <a:pt x="3636406" y="1937802"/>
                </a:lnTo>
                <a:lnTo>
                  <a:pt x="3657600" y="2010469"/>
                </a:lnTo>
                <a:lnTo>
                  <a:pt x="3669712" y="2061942"/>
                </a:lnTo>
                <a:lnTo>
                  <a:pt x="3672740" y="2086165"/>
                </a:lnTo>
                <a:lnTo>
                  <a:pt x="3654573" y="2119471"/>
                </a:lnTo>
                <a:lnTo>
                  <a:pt x="3575849" y="2222416"/>
                </a:lnTo>
                <a:lnTo>
                  <a:pt x="3512265" y="2307195"/>
                </a:lnTo>
                <a:lnTo>
                  <a:pt x="3478959" y="2352612"/>
                </a:lnTo>
                <a:lnTo>
                  <a:pt x="3469876" y="2367751"/>
                </a:lnTo>
                <a:lnTo>
                  <a:pt x="3451709" y="2373807"/>
                </a:lnTo>
                <a:lnTo>
                  <a:pt x="3388125" y="2355640"/>
                </a:lnTo>
                <a:lnTo>
                  <a:pt x="3303346" y="2322334"/>
                </a:lnTo>
                <a:lnTo>
                  <a:pt x="3245818" y="2310223"/>
                </a:lnTo>
                <a:lnTo>
                  <a:pt x="3121677" y="2295084"/>
                </a:lnTo>
                <a:lnTo>
                  <a:pt x="2758340" y="2295084"/>
                </a:lnTo>
                <a:lnTo>
                  <a:pt x="2234528" y="2295084"/>
                </a:lnTo>
                <a:lnTo>
                  <a:pt x="1780355" y="2295084"/>
                </a:lnTo>
                <a:lnTo>
                  <a:pt x="1356461" y="2295084"/>
                </a:lnTo>
                <a:lnTo>
                  <a:pt x="1086986" y="2295084"/>
                </a:lnTo>
                <a:lnTo>
                  <a:pt x="929540" y="2295084"/>
                </a:lnTo>
                <a:lnTo>
                  <a:pt x="829622" y="2301140"/>
                </a:lnTo>
                <a:lnTo>
                  <a:pt x="684287" y="2313251"/>
                </a:lnTo>
                <a:lnTo>
                  <a:pt x="535924" y="2334445"/>
                </a:lnTo>
                <a:lnTo>
                  <a:pt x="490506" y="2337473"/>
                </a:lnTo>
                <a:lnTo>
                  <a:pt x="429950" y="2325362"/>
                </a:lnTo>
                <a:lnTo>
                  <a:pt x="317921" y="2295084"/>
                </a:lnTo>
                <a:lnTo>
                  <a:pt x="224059" y="2261778"/>
                </a:lnTo>
                <a:lnTo>
                  <a:pt x="172586" y="2237555"/>
                </a:lnTo>
                <a:lnTo>
                  <a:pt x="115057" y="2207277"/>
                </a:lnTo>
                <a:lnTo>
                  <a:pt x="63585" y="2170943"/>
                </a:lnTo>
                <a:lnTo>
                  <a:pt x="30279" y="2137638"/>
                </a:lnTo>
                <a:lnTo>
                  <a:pt x="9084" y="2110387"/>
                </a:lnTo>
                <a:lnTo>
                  <a:pt x="0" y="2086165"/>
                </a:lnTo>
                <a:lnTo>
                  <a:pt x="0" y="2074053"/>
                </a:lnTo>
                <a:lnTo>
                  <a:pt x="3028" y="2058914"/>
                </a:lnTo>
                <a:lnTo>
                  <a:pt x="21195" y="2037720"/>
                </a:lnTo>
                <a:lnTo>
                  <a:pt x="66612" y="2013497"/>
                </a:lnTo>
                <a:lnTo>
                  <a:pt x="608591" y="2071026"/>
                </a:lnTo>
                <a:lnTo>
                  <a:pt x="675203" y="2067998"/>
                </a:lnTo>
                <a:lnTo>
                  <a:pt x="1011291" y="2058914"/>
                </a:lnTo>
                <a:lnTo>
                  <a:pt x="1526019" y="2049831"/>
                </a:lnTo>
                <a:lnTo>
                  <a:pt x="1949913" y="2046803"/>
                </a:lnTo>
                <a:lnTo>
                  <a:pt x="2464642" y="2046803"/>
                </a:lnTo>
                <a:lnTo>
                  <a:pt x="2964231" y="2046803"/>
                </a:lnTo>
                <a:lnTo>
                  <a:pt x="3088371" y="2046803"/>
                </a:lnTo>
                <a:lnTo>
                  <a:pt x="3221595" y="2037720"/>
                </a:lnTo>
                <a:lnTo>
                  <a:pt x="3315457" y="2025608"/>
                </a:lnTo>
                <a:lnTo>
                  <a:pt x="3363902" y="2016525"/>
                </a:lnTo>
                <a:lnTo>
                  <a:pt x="3397208" y="1995330"/>
                </a:lnTo>
                <a:lnTo>
                  <a:pt x="3415375" y="1968080"/>
                </a:lnTo>
                <a:lnTo>
                  <a:pt x="3427487" y="1940830"/>
                </a:lnTo>
                <a:lnTo>
                  <a:pt x="3415375" y="1874218"/>
                </a:lnTo>
                <a:lnTo>
                  <a:pt x="3388125" y="1704660"/>
                </a:lnTo>
                <a:lnTo>
                  <a:pt x="3354819" y="1471518"/>
                </a:lnTo>
                <a:lnTo>
                  <a:pt x="3327569" y="1217182"/>
                </a:lnTo>
                <a:lnTo>
                  <a:pt x="3312430" y="1068819"/>
                </a:lnTo>
                <a:lnTo>
                  <a:pt x="3276096" y="6207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11" name="フリーフォーム 210">
            <a:extLst>
              <a:ext uri="{FF2B5EF4-FFF2-40B4-BE49-F238E27FC236}">
                <a16:creationId xmlns:a16="http://schemas.microsoft.com/office/drawing/2014/main" id="{36DAE82C-F274-4173-A8A0-5C99B3B32834}"/>
              </a:ext>
            </a:extLst>
          </p:cNvPr>
          <p:cNvSpPr/>
          <p:nvPr/>
        </p:nvSpPr>
        <p:spPr>
          <a:xfrm rot="16200000">
            <a:off x="6045200" y="5229225"/>
            <a:ext cx="720725" cy="784225"/>
          </a:xfrm>
          <a:custGeom>
            <a:avLst/>
            <a:gdLst>
              <a:gd name="connsiteX0" fmla="*/ 647700 w 721518"/>
              <a:gd name="connsiteY0" fmla="*/ 230981 h 783431"/>
              <a:gd name="connsiteX1" fmla="*/ 578643 w 721518"/>
              <a:gd name="connsiteY1" fmla="*/ 461962 h 783431"/>
              <a:gd name="connsiteX2" fmla="*/ 540543 w 721518"/>
              <a:gd name="connsiteY2" fmla="*/ 581025 h 783431"/>
              <a:gd name="connsiteX3" fmla="*/ 516731 w 721518"/>
              <a:gd name="connsiteY3" fmla="*/ 657225 h 783431"/>
              <a:gd name="connsiteX4" fmla="*/ 509587 w 721518"/>
              <a:gd name="connsiteY4" fmla="*/ 688181 h 783431"/>
              <a:gd name="connsiteX5" fmla="*/ 509587 w 721518"/>
              <a:gd name="connsiteY5" fmla="*/ 707231 h 783431"/>
              <a:gd name="connsiteX6" fmla="*/ 516731 w 721518"/>
              <a:gd name="connsiteY6" fmla="*/ 735806 h 783431"/>
              <a:gd name="connsiteX7" fmla="*/ 531018 w 721518"/>
              <a:gd name="connsiteY7" fmla="*/ 754856 h 783431"/>
              <a:gd name="connsiteX8" fmla="*/ 557212 w 721518"/>
              <a:gd name="connsiteY8" fmla="*/ 769143 h 783431"/>
              <a:gd name="connsiteX9" fmla="*/ 592931 w 721518"/>
              <a:gd name="connsiteY9" fmla="*/ 781050 h 783431"/>
              <a:gd name="connsiteX10" fmla="*/ 664368 w 721518"/>
              <a:gd name="connsiteY10" fmla="*/ 783431 h 783431"/>
              <a:gd name="connsiteX11" fmla="*/ 0 w 721518"/>
              <a:gd name="connsiteY11" fmla="*/ 773906 h 783431"/>
              <a:gd name="connsiteX12" fmla="*/ 19050 w 721518"/>
              <a:gd name="connsiteY12" fmla="*/ 750093 h 783431"/>
              <a:gd name="connsiteX13" fmla="*/ 73818 w 721518"/>
              <a:gd name="connsiteY13" fmla="*/ 716756 h 783431"/>
              <a:gd name="connsiteX14" fmla="*/ 150018 w 721518"/>
              <a:gd name="connsiteY14" fmla="*/ 661987 h 783431"/>
              <a:gd name="connsiteX15" fmla="*/ 235743 w 721518"/>
              <a:gd name="connsiteY15" fmla="*/ 590550 h 783431"/>
              <a:gd name="connsiteX16" fmla="*/ 340518 w 721518"/>
              <a:gd name="connsiteY16" fmla="*/ 478631 h 783431"/>
              <a:gd name="connsiteX17" fmla="*/ 481012 w 721518"/>
              <a:gd name="connsiteY17" fmla="*/ 302418 h 783431"/>
              <a:gd name="connsiteX18" fmla="*/ 590550 w 721518"/>
              <a:gd name="connsiteY18" fmla="*/ 145256 h 783431"/>
              <a:gd name="connsiteX19" fmla="*/ 657225 w 721518"/>
              <a:gd name="connsiteY19" fmla="*/ 42862 h 783431"/>
              <a:gd name="connsiteX20" fmla="*/ 681037 w 721518"/>
              <a:gd name="connsiteY20" fmla="*/ 19050 h 783431"/>
              <a:gd name="connsiteX21" fmla="*/ 697706 w 721518"/>
              <a:gd name="connsiteY21" fmla="*/ 7143 h 783431"/>
              <a:gd name="connsiteX22" fmla="*/ 711993 w 721518"/>
              <a:gd name="connsiteY22" fmla="*/ 0 h 783431"/>
              <a:gd name="connsiteX23" fmla="*/ 721518 w 721518"/>
              <a:gd name="connsiteY23" fmla="*/ 9525 h 783431"/>
              <a:gd name="connsiteX24" fmla="*/ 711993 w 721518"/>
              <a:gd name="connsiteY24" fmla="*/ 40481 h 783431"/>
              <a:gd name="connsiteX25" fmla="*/ 690562 w 721518"/>
              <a:gd name="connsiteY25" fmla="*/ 88106 h 783431"/>
              <a:gd name="connsiteX26" fmla="*/ 647700 w 721518"/>
              <a:gd name="connsiteY26" fmla="*/ 230981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21518" h="783431">
                <a:moveTo>
                  <a:pt x="647700" y="230981"/>
                </a:moveTo>
                <a:lnTo>
                  <a:pt x="578643" y="461962"/>
                </a:lnTo>
                <a:lnTo>
                  <a:pt x="540543" y="581025"/>
                </a:lnTo>
                <a:lnTo>
                  <a:pt x="516731" y="657225"/>
                </a:lnTo>
                <a:lnTo>
                  <a:pt x="509587" y="688181"/>
                </a:lnTo>
                <a:lnTo>
                  <a:pt x="509587" y="707231"/>
                </a:lnTo>
                <a:lnTo>
                  <a:pt x="516731" y="735806"/>
                </a:lnTo>
                <a:lnTo>
                  <a:pt x="531018" y="754856"/>
                </a:lnTo>
                <a:lnTo>
                  <a:pt x="557212" y="769143"/>
                </a:lnTo>
                <a:lnTo>
                  <a:pt x="592931" y="781050"/>
                </a:lnTo>
                <a:lnTo>
                  <a:pt x="664368" y="783431"/>
                </a:lnTo>
                <a:lnTo>
                  <a:pt x="0" y="773906"/>
                </a:lnTo>
                <a:lnTo>
                  <a:pt x="19050" y="750093"/>
                </a:lnTo>
                <a:lnTo>
                  <a:pt x="73818" y="716756"/>
                </a:lnTo>
                <a:lnTo>
                  <a:pt x="150018" y="661987"/>
                </a:lnTo>
                <a:lnTo>
                  <a:pt x="235743" y="590550"/>
                </a:lnTo>
                <a:lnTo>
                  <a:pt x="340518" y="478631"/>
                </a:lnTo>
                <a:lnTo>
                  <a:pt x="481012" y="302418"/>
                </a:lnTo>
                <a:lnTo>
                  <a:pt x="590550" y="145256"/>
                </a:lnTo>
                <a:lnTo>
                  <a:pt x="657225" y="42862"/>
                </a:lnTo>
                <a:lnTo>
                  <a:pt x="681037" y="19050"/>
                </a:lnTo>
                <a:lnTo>
                  <a:pt x="697706" y="7143"/>
                </a:lnTo>
                <a:lnTo>
                  <a:pt x="711993" y="0"/>
                </a:lnTo>
                <a:lnTo>
                  <a:pt x="721518" y="9525"/>
                </a:lnTo>
                <a:lnTo>
                  <a:pt x="711993" y="40481"/>
                </a:lnTo>
                <a:lnTo>
                  <a:pt x="690562" y="88106"/>
                </a:lnTo>
                <a:lnTo>
                  <a:pt x="647700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5" name="フリーフォーム 204">
            <a:extLst>
              <a:ext uri="{FF2B5EF4-FFF2-40B4-BE49-F238E27FC236}">
                <a16:creationId xmlns:a16="http://schemas.microsoft.com/office/drawing/2014/main" id="{9B82F4F7-C6DD-4447-8EAF-0F334904AE22}"/>
              </a:ext>
            </a:extLst>
          </p:cNvPr>
          <p:cNvSpPr/>
          <p:nvPr/>
        </p:nvSpPr>
        <p:spPr>
          <a:xfrm>
            <a:off x="5070475" y="1533525"/>
            <a:ext cx="852488" cy="3030538"/>
          </a:xfrm>
          <a:custGeom>
            <a:avLst/>
            <a:gdLst>
              <a:gd name="connsiteX0" fmla="*/ 501947 w 852143"/>
              <a:gd name="connsiteY0" fmla="*/ 607006 h 3031139"/>
              <a:gd name="connsiteX1" fmla="*/ 501947 w 852143"/>
              <a:gd name="connsiteY1" fmla="*/ 1015568 h 3031139"/>
              <a:gd name="connsiteX2" fmla="*/ 498056 w 852143"/>
              <a:gd name="connsiteY2" fmla="*/ 1171210 h 3031139"/>
              <a:gd name="connsiteX3" fmla="*/ 494165 w 852143"/>
              <a:gd name="connsiteY3" fmla="*/ 1280160 h 3031139"/>
              <a:gd name="connsiteX4" fmla="*/ 482492 w 852143"/>
              <a:gd name="connsiteY4" fmla="*/ 1431912 h 3031139"/>
              <a:gd name="connsiteX5" fmla="*/ 470819 w 852143"/>
              <a:gd name="connsiteY5" fmla="*/ 1544752 h 3031139"/>
              <a:gd name="connsiteX6" fmla="*/ 451364 w 852143"/>
              <a:gd name="connsiteY6" fmla="*/ 1684831 h 3031139"/>
              <a:gd name="connsiteX7" fmla="*/ 428017 w 852143"/>
              <a:gd name="connsiteY7" fmla="*/ 1817127 h 3031139"/>
              <a:gd name="connsiteX8" fmla="*/ 404671 w 852143"/>
              <a:gd name="connsiteY8" fmla="*/ 1933859 h 3031139"/>
              <a:gd name="connsiteX9" fmla="*/ 365760 w 852143"/>
              <a:gd name="connsiteY9" fmla="*/ 2089501 h 3031139"/>
              <a:gd name="connsiteX10" fmla="*/ 326850 w 852143"/>
              <a:gd name="connsiteY10" fmla="*/ 2214015 h 3031139"/>
              <a:gd name="connsiteX11" fmla="*/ 276266 w 852143"/>
              <a:gd name="connsiteY11" fmla="*/ 2365767 h 3031139"/>
              <a:gd name="connsiteX12" fmla="*/ 229573 w 852143"/>
              <a:gd name="connsiteY12" fmla="*/ 2482499 h 3031139"/>
              <a:gd name="connsiteX13" fmla="*/ 178989 w 852143"/>
              <a:gd name="connsiteY13" fmla="*/ 2610904 h 3031139"/>
              <a:gd name="connsiteX14" fmla="*/ 108950 w 852143"/>
              <a:gd name="connsiteY14" fmla="*/ 2770438 h 3031139"/>
              <a:gd name="connsiteX15" fmla="*/ 27238 w 852143"/>
              <a:gd name="connsiteY15" fmla="*/ 2937753 h 3031139"/>
              <a:gd name="connsiteX16" fmla="*/ 7782 w 852143"/>
              <a:gd name="connsiteY16" fmla="*/ 2976664 h 3031139"/>
              <a:gd name="connsiteX17" fmla="*/ 0 w 852143"/>
              <a:gd name="connsiteY17" fmla="*/ 3007792 h 3031139"/>
              <a:gd name="connsiteX18" fmla="*/ 0 w 852143"/>
              <a:gd name="connsiteY18" fmla="*/ 3023357 h 3031139"/>
              <a:gd name="connsiteX19" fmla="*/ 3891 w 852143"/>
              <a:gd name="connsiteY19" fmla="*/ 3031139 h 3031139"/>
              <a:gd name="connsiteX20" fmla="*/ 27238 w 852143"/>
              <a:gd name="connsiteY20" fmla="*/ 3027248 h 3031139"/>
              <a:gd name="connsiteX21" fmla="*/ 54475 w 852143"/>
              <a:gd name="connsiteY21" fmla="*/ 3011684 h 3031139"/>
              <a:gd name="connsiteX22" fmla="*/ 108950 w 852143"/>
              <a:gd name="connsiteY22" fmla="*/ 2929971 h 3031139"/>
              <a:gd name="connsiteX23" fmla="*/ 221791 w 852143"/>
              <a:gd name="connsiteY23" fmla="*/ 2758764 h 3031139"/>
              <a:gd name="connsiteX24" fmla="*/ 322958 w 852143"/>
              <a:gd name="connsiteY24" fmla="*/ 2599231 h 3031139"/>
              <a:gd name="connsiteX25" fmla="*/ 385215 w 852143"/>
              <a:gd name="connsiteY25" fmla="*/ 2490281 h 3031139"/>
              <a:gd name="connsiteX26" fmla="*/ 428017 w 852143"/>
              <a:gd name="connsiteY26" fmla="*/ 2404678 h 3031139"/>
              <a:gd name="connsiteX27" fmla="*/ 494165 w 852143"/>
              <a:gd name="connsiteY27" fmla="*/ 2245144 h 3031139"/>
              <a:gd name="connsiteX28" fmla="*/ 536967 w 852143"/>
              <a:gd name="connsiteY28" fmla="*/ 2132303 h 3031139"/>
              <a:gd name="connsiteX29" fmla="*/ 595333 w 852143"/>
              <a:gd name="connsiteY29" fmla="*/ 1972770 h 3031139"/>
              <a:gd name="connsiteX30" fmla="*/ 642026 w 852143"/>
              <a:gd name="connsiteY30" fmla="*/ 1821018 h 3031139"/>
              <a:gd name="connsiteX31" fmla="*/ 673154 w 852143"/>
              <a:gd name="connsiteY31" fmla="*/ 1634247 h 3031139"/>
              <a:gd name="connsiteX32" fmla="*/ 712065 w 852143"/>
              <a:gd name="connsiteY32" fmla="*/ 1424130 h 3031139"/>
              <a:gd name="connsiteX33" fmla="*/ 739302 w 852143"/>
              <a:gd name="connsiteY33" fmla="*/ 1198448 h 3031139"/>
              <a:gd name="connsiteX34" fmla="*/ 747084 w 852143"/>
              <a:gd name="connsiteY34" fmla="*/ 1112844 h 3031139"/>
              <a:gd name="connsiteX35" fmla="*/ 750975 w 852143"/>
              <a:gd name="connsiteY35" fmla="*/ 941638 h 3031139"/>
              <a:gd name="connsiteX36" fmla="*/ 762649 w 852143"/>
              <a:gd name="connsiteY36" fmla="*/ 793777 h 3031139"/>
              <a:gd name="connsiteX37" fmla="*/ 778213 w 852143"/>
              <a:gd name="connsiteY37" fmla="*/ 618679 h 3031139"/>
              <a:gd name="connsiteX38" fmla="*/ 797668 w 852143"/>
              <a:gd name="connsiteY38" fmla="*/ 385215 h 3031139"/>
              <a:gd name="connsiteX39" fmla="*/ 809341 w 852143"/>
              <a:gd name="connsiteY39" fmla="*/ 346305 h 3031139"/>
              <a:gd name="connsiteX40" fmla="*/ 824906 w 852143"/>
              <a:gd name="connsiteY40" fmla="*/ 319067 h 3031139"/>
              <a:gd name="connsiteX41" fmla="*/ 844361 w 852143"/>
              <a:gd name="connsiteY41" fmla="*/ 295721 h 3031139"/>
              <a:gd name="connsiteX42" fmla="*/ 848252 w 852143"/>
              <a:gd name="connsiteY42" fmla="*/ 284048 h 3031139"/>
              <a:gd name="connsiteX43" fmla="*/ 852143 w 852143"/>
              <a:gd name="connsiteY43" fmla="*/ 256810 h 3031139"/>
              <a:gd name="connsiteX44" fmla="*/ 848252 w 852143"/>
              <a:gd name="connsiteY44" fmla="*/ 225682 h 3031139"/>
              <a:gd name="connsiteX45" fmla="*/ 836579 w 852143"/>
              <a:gd name="connsiteY45" fmla="*/ 198444 h 3031139"/>
              <a:gd name="connsiteX46" fmla="*/ 821015 w 852143"/>
              <a:gd name="connsiteY46" fmla="*/ 182880 h 3031139"/>
              <a:gd name="connsiteX47" fmla="*/ 793777 w 852143"/>
              <a:gd name="connsiteY47" fmla="*/ 155643 h 3031139"/>
              <a:gd name="connsiteX48" fmla="*/ 731520 w 852143"/>
              <a:gd name="connsiteY48" fmla="*/ 108950 h 3031139"/>
              <a:gd name="connsiteX49" fmla="*/ 661481 w 852143"/>
              <a:gd name="connsiteY49" fmla="*/ 70039 h 3031139"/>
              <a:gd name="connsiteX50" fmla="*/ 626461 w 852143"/>
              <a:gd name="connsiteY50" fmla="*/ 50584 h 3031139"/>
              <a:gd name="connsiteX51" fmla="*/ 540858 w 852143"/>
              <a:gd name="connsiteY51" fmla="*/ 23347 h 3031139"/>
              <a:gd name="connsiteX52" fmla="*/ 459146 w 852143"/>
              <a:gd name="connsiteY52" fmla="*/ 7782 h 3031139"/>
              <a:gd name="connsiteX53" fmla="*/ 373542 w 852143"/>
              <a:gd name="connsiteY53" fmla="*/ 0 h 3031139"/>
              <a:gd name="connsiteX54" fmla="*/ 334632 w 852143"/>
              <a:gd name="connsiteY54" fmla="*/ 0 h 3031139"/>
              <a:gd name="connsiteX55" fmla="*/ 307394 w 852143"/>
              <a:gd name="connsiteY55" fmla="*/ 3891 h 3031139"/>
              <a:gd name="connsiteX56" fmla="*/ 295721 w 852143"/>
              <a:gd name="connsiteY56" fmla="*/ 11673 h 3031139"/>
              <a:gd name="connsiteX57" fmla="*/ 295721 w 852143"/>
              <a:gd name="connsiteY57" fmla="*/ 27238 h 3031139"/>
              <a:gd name="connsiteX58" fmla="*/ 307394 w 852143"/>
              <a:gd name="connsiteY58" fmla="*/ 58366 h 3031139"/>
              <a:gd name="connsiteX59" fmla="*/ 330741 w 852143"/>
              <a:gd name="connsiteY59" fmla="*/ 101168 h 3031139"/>
              <a:gd name="connsiteX60" fmla="*/ 369651 w 852143"/>
              <a:gd name="connsiteY60" fmla="*/ 143970 h 3031139"/>
              <a:gd name="connsiteX61" fmla="*/ 400780 w 852143"/>
              <a:gd name="connsiteY61" fmla="*/ 167316 h 3031139"/>
              <a:gd name="connsiteX62" fmla="*/ 435799 w 852143"/>
              <a:gd name="connsiteY62" fmla="*/ 198444 h 3031139"/>
              <a:gd name="connsiteX63" fmla="*/ 459146 w 852143"/>
              <a:gd name="connsiteY63" fmla="*/ 233464 h 3031139"/>
              <a:gd name="connsiteX64" fmla="*/ 474710 w 852143"/>
              <a:gd name="connsiteY64" fmla="*/ 264592 h 3031139"/>
              <a:gd name="connsiteX65" fmla="*/ 494165 w 852143"/>
              <a:gd name="connsiteY65" fmla="*/ 334632 h 3031139"/>
              <a:gd name="connsiteX66" fmla="*/ 501947 w 852143"/>
              <a:gd name="connsiteY66" fmla="*/ 408562 h 3031139"/>
              <a:gd name="connsiteX67" fmla="*/ 501947 w 852143"/>
              <a:gd name="connsiteY67" fmla="*/ 548640 h 3031139"/>
              <a:gd name="connsiteX68" fmla="*/ 501947 w 852143"/>
              <a:gd name="connsiteY68" fmla="*/ 607006 h 3031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852143" h="3031139">
                <a:moveTo>
                  <a:pt x="501947" y="607006"/>
                </a:moveTo>
                <a:lnTo>
                  <a:pt x="501947" y="1015568"/>
                </a:lnTo>
                <a:lnTo>
                  <a:pt x="498056" y="1171210"/>
                </a:lnTo>
                <a:lnTo>
                  <a:pt x="494165" y="1280160"/>
                </a:lnTo>
                <a:lnTo>
                  <a:pt x="482492" y="1431912"/>
                </a:lnTo>
                <a:lnTo>
                  <a:pt x="470819" y="1544752"/>
                </a:lnTo>
                <a:lnTo>
                  <a:pt x="451364" y="1684831"/>
                </a:lnTo>
                <a:lnTo>
                  <a:pt x="428017" y="1817127"/>
                </a:lnTo>
                <a:lnTo>
                  <a:pt x="404671" y="1933859"/>
                </a:lnTo>
                <a:lnTo>
                  <a:pt x="365760" y="2089501"/>
                </a:lnTo>
                <a:lnTo>
                  <a:pt x="326850" y="2214015"/>
                </a:lnTo>
                <a:lnTo>
                  <a:pt x="276266" y="2365767"/>
                </a:lnTo>
                <a:lnTo>
                  <a:pt x="229573" y="2482499"/>
                </a:lnTo>
                <a:lnTo>
                  <a:pt x="178989" y="2610904"/>
                </a:lnTo>
                <a:lnTo>
                  <a:pt x="108950" y="2770438"/>
                </a:lnTo>
                <a:lnTo>
                  <a:pt x="27238" y="2937753"/>
                </a:lnTo>
                <a:lnTo>
                  <a:pt x="7782" y="2976664"/>
                </a:lnTo>
                <a:lnTo>
                  <a:pt x="0" y="3007792"/>
                </a:lnTo>
                <a:lnTo>
                  <a:pt x="0" y="3023357"/>
                </a:lnTo>
                <a:lnTo>
                  <a:pt x="3891" y="3031139"/>
                </a:lnTo>
                <a:lnTo>
                  <a:pt x="27238" y="3027248"/>
                </a:lnTo>
                <a:lnTo>
                  <a:pt x="54475" y="3011684"/>
                </a:lnTo>
                <a:lnTo>
                  <a:pt x="108950" y="2929971"/>
                </a:lnTo>
                <a:lnTo>
                  <a:pt x="221791" y="2758764"/>
                </a:lnTo>
                <a:lnTo>
                  <a:pt x="322958" y="2599231"/>
                </a:lnTo>
                <a:lnTo>
                  <a:pt x="385215" y="2490281"/>
                </a:lnTo>
                <a:lnTo>
                  <a:pt x="428017" y="2404678"/>
                </a:lnTo>
                <a:lnTo>
                  <a:pt x="494165" y="2245144"/>
                </a:lnTo>
                <a:lnTo>
                  <a:pt x="536967" y="2132303"/>
                </a:lnTo>
                <a:lnTo>
                  <a:pt x="595333" y="1972770"/>
                </a:lnTo>
                <a:lnTo>
                  <a:pt x="642026" y="1821018"/>
                </a:lnTo>
                <a:lnTo>
                  <a:pt x="673154" y="1634247"/>
                </a:lnTo>
                <a:lnTo>
                  <a:pt x="712065" y="1424130"/>
                </a:lnTo>
                <a:lnTo>
                  <a:pt x="739302" y="1198448"/>
                </a:lnTo>
                <a:lnTo>
                  <a:pt x="747084" y="1112844"/>
                </a:lnTo>
                <a:lnTo>
                  <a:pt x="750975" y="941638"/>
                </a:lnTo>
                <a:lnTo>
                  <a:pt x="762649" y="793777"/>
                </a:lnTo>
                <a:lnTo>
                  <a:pt x="778213" y="618679"/>
                </a:lnTo>
                <a:lnTo>
                  <a:pt x="797668" y="385215"/>
                </a:lnTo>
                <a:lnTo>
                  <a:pt x="809341" y="346305"/>
                </a:lnTo>
                <a:lnTo>
                  <a:pt x="824906" y="319067"/>
                </a:lnTo>
                <a:lnTo>
                  <a:pt x="844361" y="295721"/>
                </a:lnTo>
                <a:lnTo>
                  <a:pt x="848252" y="284048"/>
                </a:lnTo>
                <a:lnTo>
                  <a:pt x="852143" y="256810"/>
                </a:lnTo>
                <a:lnTo>
                  <a:pt x="848252" y="225682"/>
                </a:lnTo>
                <a:lnTo>
                  <a:pt x="836579" y="198444"/>
                </a:lnTo>
                <a:lnTo>
                  <a:pt x="821015" y="182880"/>
                </a:lnTo>
                <a:lnTo>
                  <a:pt x="793777" y="155643"/>
                </a:lnTo>
                <a:lnTo>
                  <a:pt x="731520" y="108950"/>
                </a:lnTo>
                <a:lnTo>
                  <a:pt x="661481" y="70039"/>
                </a:lnTo>
                <a:lnTo>
                  <a:pt x="626461" y="50584"/>
                </a:lnTo>
                <a:lnTo>
                  <a:pt x="540858" y="23347"/>
                </a:lnTo>
                <a:lnTo>
                  <a:pt x="459146" y="7782"/>
                </a:lnTo>
                <a:lnTo>
                  <a:pt x="373542" y="0"/>
                </a:lnTo>
                <a:lnTo>
                  <a:pt x="334632" y="0"/>
                </a:lnTo>
                <a:lnTo>
                  <a:pt x="307394" y="3891"/>
                </a:lnTo>
                <a:lnTo>
                  <a:pt x="295721" y="11673"/>
                </a:lnTo>
                <a:lnTo>
                  <a:pt x="295721" y="27238"/>
                </a:lnTo>
                <a:lnTo>
                  <a:pt x="307394" y="58366"/>
                </a:lnTo>
                <a:lnTo>
                  <a:pt x="330741" y="101168"/>
                </a:lnTo>
                <a:lnTo>
                  <a:pt x="369651" y="143970"/>
                </a:lnTo>
                <a:lnTo>
                  <a:pt x="400780" y="167316"/>
                </a:lnTo>
                <a:lnTo>
                  <a:pt x="435799" y="198444"/>
                </a:lnTo>
                <a:lnTo>
                  <a:pt x="459146" y="233464"/>
                </a:lnTo>
                <a:lnTo>
                  <a:pt x="474710" y="264592"/>
                </a:lnTo>
                <a:lnTo>
                  <a:pt x="494165" y="334632"/>
                </a:lnTo>
                <a:lnTo>
                  <a:pt x="501947" y="408562"/>
                </a:lnTo>
                <a:lnTo>
                  <a:pt x="501947" y="548640"/>
                </a:lnTo>
                <a:lnTo>
                  <a:pt x="501947" y="607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6" name="フリーフォーム 205">
            <a:extLst>
              <a:ext uri="{FF2B5EF4-FFF2-40B4-BE49-F238E27FC236}">
                <a16:creationId xmlns:a16="http://schemas.microsoft.com/office/drawing/2014/main" id="{DDCD34C5-2C6F-4730-ABB1-C439673088D7}"/>
              </a:ext>
            </a:extLst>
          </p:cNvPr>
          <p:cNvSpPr/>
          <p:nvPr/>
        </p:nvSpPr>
        <p:spPr>
          <a:xfrm>
            <a:off x="5634038" y="3189288"/>
            <a:ext cx="941387" cy="1220787"/>
          </a:xfrm>
          <a:custGeom>
            <a:avLst/>
            <a:gdLst>
              <a:gd name="connsiteX0" fmla="*/ 531018 w 940593"/>
              <a:gd name="connsiteY0" fmla="*/ 426244 h 1221581"/>
              <a:gd name="connsiteX1" fmla="*/ 352425 w 940593"/>
              <a:gd name="connsiteY1" fmla="*/ 280987 h 1221581"/>
              <a:gd name="connsiteX2" fmla="*/ 192881 w 940593"/>
              <a:gd name="connsiteY2" fmla="*/ 145256 h 1221581"/>
              <a:gd name="connsiteX3" fmla="*/ 21431 w 940593"/>
              <a:gd name="connsiteY3" fmla="*/ 0 h 1221581"/>
              <a:gd name="connsiteX4" fmla="*/ 0 w 940593"/>
              <a:gd name="connsiteY4" fmla="*/ 135731 h 1221581"/>
              <a:gd name="connsiteX5" fmla="*/ 123825 w 940593"/>
              <a:gd name="connsiteY5" fmla="*/ 238125 h 1221581"/>
              <a:gd name="connsiteX6" fmla="*/ 183356 w 940593"/>
              <a:gd name="connsiteY6" fmla="*/ 285750 h 1221581"/>
              <a:gd name="connsiteX7" fmla="*/ 207168 w 940593"/>
              <a:gd name="connsiteY7" fmla="*/ 314325 h 1221581"/>
              <a:gd name="connsiteX8" fmla="*/ 338137 w 940593"/>
              <a:gd name="connsiteY8" fmla="*/ 488156 h 1221581"/>
              <a:gd name="connsiteX9" fmla="*/ 442912 w 940593"/>
              <a:gd name="connsiteY9" fmla="*/ 635794 h 1221581"/>
              <a:gd name="connsiteX10" fmla="*/ 523875 w 940593"/>
              <a:gd name="connsiteY10" fmla="*/ 759619 h 1221581"/>
              <a:gd name="connsiteX11" fmla="*/ 621506 w 940593"/>
              <a:gd name="connsiteY11" fmla="*/ 916781 h 1221581"/>
              <a:gd name="connsiteX12" fmla="*/ 685800 w 940593"/>
              <a:gd name="connsiteY12" fmla="*/ 1031081 h 1221581"/>
              <a:gd name="connsiteX13" fmla="*/ 752475 w 940593"/>
              <a:gd name="connsiteY13" fmla="*/ 1143000 h 1221581"/>
              <a:gd name="connsiteX14" fmla="*/ 783431 w 940593"/>
              <a:gd name="connsiteY14" fmla="*/ 1178719 h 1221581"/>
              <a:gd name="connsiteX15" fmla="*/ 807243 w 940593"/>
              <a:gd name="connsiteY15" fmla="*/ 1200150 h 1221581"/>
              <a:gd name="connsiteX16" fmla="*/ 833437 w 940593"/>
              <a:gd name="connsiteY16" fmla="*/ 1214437 h 1221581"/>
              <a:gd name="connsiteX17" fmla="*/ 864393 w 940593"/>
              <a:gd name="connsiteY17" fmla="*/ 1221581 h 1221581"/>
              <a:gd name="connsiteX18" fmla="*/ 890587 w 940593"/>
              <a:gd name="connsiteY18" fmla="*/ 1219200 h 1221581"/>
              <a:gd name="connsiteX19" fmla="*/ 909637 w 940593"/>
              <a:gd name="connsiteY19" fmla="*/ 1209675 h 1221581"/>
              <a:gd name="connsiteX20" fmla="*/ 921543 w 940593"/>
              <a:gd name="connsiteY20" fmla="*/ 1195387 h 1221581"/>
              <a:gd name="connsiteX21" fmla="*/ 935831 w 940593"/>
              <a:gd name="connsiteY21" fmla="*/ 1162050 h 1221581"/>
              <a:gd name="connsiteX22" fmla="*/ 940593 w 940593"/>
              <a:gd name="connsiteY22" fmla="*/ 1126331 h 1221581"/>
              <a:gd name="connsiteX23" fmla="*/ 938212 w 940593"/>
              <a:gd name="connsiteY23" fmla="*/ 1045369 h 1221581"/>
              <a:gd name="connsiteX24" fmla="*/ 928687 w 940593"/>
              <a:gd name="connsiteY24" fmla="*/ 978694 h 1221581"/>
              <a:gd name="connsiteX25" fmla="*/ 909637 w 940593"/>
              <a:gd name="connsiteY25" fmla="*/ 888206 h 1221581"/>
              <a:gd name="connsiteX26" fmla="*/ 869156 w 940593"/>
              <a:gd name="connsiteY26" fmla="*/ 778669 h 1221581"/>
              <a:gd name="connsiteX27" fmla="*/ 821531 w 940593"/>
              <a:gd name="connsiteY27" fmla="*/ 669131 h 1221581"/>
              <a:gd name="connsiteX28" fmla="*/ 812006 w 940593"/>
              <a:gd name="connsiteY28" fmla="*/ 647700 h 1221581"/>
              <a:gd name="connsiteX29" fmla="*/ 788193 w 940593"/>
              <a:gd name="connsiteY29" fmla="*/ 626269 h 1221581"/>
              <a:gd name="connsiteX30" fmla="*/ 640556 w 940593"/>
              <a:gd name="connsiteY30" fmla="*/ 511969 h 1221581"/>
              <a:gd name="connsiteX31" fmla="*/ 531018 w 940593"/>
              <a:gd name="connsiteY31" fmla="*/ 426244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40593" h="1221581">
                <a:moveTo>
                  <a:pt x="531018" y="426244"/>
                </a:moveTo>
                <a:lnTo>
                  <a:pt x="352425" y="280987"/>
                </a:lnTo>
                <a:lnTo>
                  <a:pt x="192881" y="145256"/>
                </a:lnTo>
                <a:lnTo>
                  <a:pt x="21431" y="0"/>
                </a:lnTo>
                <a:lnTo>
                  <a:pt x="0" y="135731"/>
                </a:lnTo>
                <a:lnTo>
                  <a:pt x="123825" y="238125"/>
                </a:lnTo>
                <a:lnTo>
                  <a:pt x="183356" y="285750"/>
                </a:lnTo>
                <a:lnTo>
                  <a:pt x="207168" y="314325"/>
                </a:lnTo>
                <a:lnTo>
                  <a:pt x="338137" y="488156"/>
                </a:lnTo>
                <a:lnTo>
                  <a:pt x="442912" y="635794"/>
                </a:lnTo>
                <a:lnTo>
                  <a:pt x="523875" y="759619"/>
                </a:lnTo>
                <a:lnTo>
                  <a:pt x="621506" y="916781"/>
                </a:lnTo>
                <a:lnTo>
                  <a:pt x="685800" y="1031081"/>
                </a:lnTo>
                <a:lnTo>
                  <a:pt x="752475" y="1143000"/>
                </a:lnTo>
                <a:lnTo>
                  <a:pt x="783431" y="1178719"/>
                </a:lnTo>
                <a:lnTo>
                  <a:pt x="807243" y="1200150"/>
                </a:lnTo>
                <a:lnTo>
                  <a:pt x="833437" y="1214437"/>
                </a:lnTo>
                <a:lnTo>
                  <a:pt x="864393" y="1221581"/>
                </a:lnTo>
                <a:lnTo>
                  <a:pt x="890587" y="1219200"/>
                </a:lnTo>
                <a:lnTo>
                  <a:pt x="909637" y="1209675"/>
                </a:lnTo>
                <a:lnTo>
                  <a:pt x="921543" y="1195387"/>
                </a:lnTo>
                <a:lnTo>
                  <a:pt x="935831" y="1162050"/>
                </a:lnTo>
                <a:lnTo>
                  <a:pt x="940593" y="1126331"/>
                </a:lnTo>
                <a:cubicBezTo>
                  <a:pt x="939799" y="1099344"/>
                  <a:pt x="939006" y="1072356"/>
                  <a:pt x="938212" y="1045369"/>
                </a:cubicBezTo>
                <a:lnTo>
                  <a:pt x="928687" y="978694"/>
                </a:lnTo>
                <a:lnTo>
                  <a:pt x="909637" y="888206"/>
                </a:lnTo>
                <a:lnTo>
                  <a:pt x="869156" y="778669"/>
                </a:lnTo>
                <a:lnTo>
                  <a:pt x="821531" y="669131"/>
                </a:lnTo>
                <a:lnTo>
                  <a:pt x="812006" y="647700"/>
                </a:lnTo>
                <a:lnTo>
                  <a:pt x="788193" y="626269"/>
                </a:lnTo>
                <a:lnTo>
                  <a:pt x="640556" y="511969"/>
                </a:lnTo>
                <a:lnTo>
                  <a:pt x="531018" y="426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FA45AFD-BA15-4685-A616-1D1160534876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74788"/>
            <a:ext cx="4652963" cy="4535487"/>
            <a:chOff x="2600325" y="1627188"/>
            <a:chExt cx="4652963" cy="4535487"/>
          </a:xfrm>
        </p:grpSpPr>
        <p:sp>
          <p:nvSpPr>
            <p:cNvPr id="15" name="フリーフォーム 197">
              <a:extLst>
                <a:ext uri="{FF2B5EF4-FFF2-40B4-BE49-F238E27FC236}">
                  <a16:creationId xmlns:a16="http://schemas.microsoft.com/office/drawing/2014/main" id="{AB9693B4-1CE9-4A0A-A93A-F9E625AD2903}"/>
                </a:ext>
              </a:extLst>
            </p:cNvPr>
            <p:cNvSpPr/>
            <p:nvPr/>
          </p:nvSpPr>
          <p:spPr>
            <a:xfrm>
              <a:off x="2960688" y="1627188"/>
              <a:ext cx="1081087" cy="1365250"/>
            </a:xfrm>
            <a:custGeom>
              <a:avLst/>
              <a:gdLst>
                <a:gd name="connsiteX0" fmla="*/ 776287 w 1081087"/>
                <a:gd name="connsiteY0" fmla="*/ 614362 h 1366837"/>
                <a:gd name="connsiteX1" fmla="*/ 671512 w 1081087"/>
                <a:gd name="connsiteY1" fmla="*/ 728662 h 1366837"/>
                <a:gd name="connsiteX2" fmla="*/ 576262 w 1081087"/>
                <a:gd name="connsiteY2" fmla="*/ 838200 h 1366837"/>
                <a:gd name="connsiteX3" fmla="*/ 442912 w 1081087"/>
                <a:gd name="connsiteY3" fmla="*/ 990600 h 1366837"/>
                <a:gd name="connsiteX4" fmla="*/ 314325 w 1081087"/>
                <a:gd name="connsiteY4" fmla="*/ 1145381 h 1366837"/>
                <a:gd name="connsiteX5" fmla="*/ 230981 w 1081087"/>
                <a:gd name="connsiteY5" fmla="*/ 1257300 h 1366837"/>
                <a:gd name="connsiteX6" fmla="*/ 154781 w 1081087"/>
                <a:gd name="connsiteY6" fmla="*/ 1366837 h 1366837"/>
                <a:gd name="connsiteX7" fmla="*/ 0 w 1081087"/>
                <a:gd name="connsiteY7" fmla="*/ 1266825 h 1366837"/>
                <a:gd name="connsiteX8" fmla="*/ 54769 w 1081087"/>
                <a:gd name="connsiteY8" fmla="*/ 1233487 h 1366837"/>
                <a:gd name="connsiteX9" fmla="*/ 95250 w 1081087"/>
                <a:gd name="connsiteY9" fmla="*/ 1202531 h 1366837"/>
                <a:gd name="connsiteX10" fmla="*/ 150019 w 1081087"/>
                <a:gd name="connsiteY10" fmla="*/ 1154906 h 1366837"/>
                <a:gd name="connsiteX11" fmla="*/ 214312 w 1081087"/>
                <a:gd name="connsiteY11" fmla="*/ 1052512 h 1366837"/>
                <a:gd name="connsiteX12" fmla="*/ 323850 w 1081087"/>
                <a:gd name="connsiteY12" fmla="*/ 878681 h 1366837"/>
                <a:gd name="connsiteX13" fmla="*/ 431006 w 1081087"/>
                <a:gd name="connsiteY13" fmla="*/ 707231 h 1366837"/>
                <a:gd name="connsiteX14" fmla="*/ 538162 w 1081087"/>
                <a:gd name="connsiteY14" fmla="*/ 540544 h 1366837"/>
                <a:gd name="connsiteX15" fmla="*/ 619125 w 1081087"/>
                <a:gd name="connsiteY15" fmla="*/ 411956 h 1366837"/>
                <a:gd name="connsiteX16" fmla="*/ 690562 w 1081087"/>
                <a:gd name="connsiteY16" fmla="*/ 297656 h 1366837"/>
                <a:gd name="connsiteX17" fmla="*/ 709612 w 1081087"/>
                <a:gd name="connsiteY17" fmla="*/ 261937 h 1366837"/>
                <a:gd name="connsiteX18" fmla="*/ 716756 w 1081087"/>
                <a:gd name="connsiteY18" fmla="*/ 235744 h 1366837"/>
                <a:gd name="connsiteX19" fmla="*/ 719137 w 1081087"/>
                <a:gd name="connsiteY19" fmla="*/ 202406 h 1366837"/>
                <a:gd name="connsiteX20" fmla="*/ 709612 w 1081087"/>
                <a:gd name="connsiteY20" fmla="*/ 171450 h 1366837"/>
                <a:gd name="connsiteX21" fmla="*/ 697706 w 1081087"/>
                <a:gd name="connsiteY21" fmla="*/ 138112 h 1366837"/>
                <a:gd name="connsiteX22" fmla="*/ 671512 w 1081087"/>
                <a:gd name="connsiteY22" fmla="*/ 92869 h 1366837"/>
                <a:gd name="connsiteX23" fmla="*/ 659606 w 1081087"/>
                <a:gd name="connsiteY23" fmla="*/ 76200 h 1366837"/>
                <a:gd name="connsiteX24" fmla="*/ 645319 w 1081087"/>
                <a:gd name="connsiteY24" fmla="*/ 57150 h 1366837"/>
                <a:gd name="connsiteX25" fmla="*/ 633412 w 1081087"/>
                <a:gd name="connsiteY25" fmla="*/ 38100 h 1366837"/>
                <a:gd name="connsiteX26" fmla="*/ 631031 w 1081087"/>
                <a:gd name="connsiteY26" fmla="*/ 19050 h 1366837"/>
                <a:gd name="connsiteX27" fmla="*/ 635794 w 1081087"/>
                <a:gd name="connsiteY27" fmla="*/ 2381 h 1366837"/>
                <a:gd name="connsiteX28" fmla="*/ 647700 w 1081087"/>
                <a:gd name="connsiteY28" fmla="*/ 0 h 1366837"/>
                <a:gd name="connsiteX29" fmla="*/ 676275 w 1081087"/>
                <a:gd name="connsiteY29" fmla="*/ 9525 h 1366837"/>
                <a:gd name="connsiteX30" fmla="*/ 738187 w 1081087"/>
                <a:gd name="connsiteY30" fmla="*/ 35719 h 1366837"/>
                <a:gd name="connsiteX31" fmla="*/ 823912 w 1081087"/>
                <a:gd name="connsiteY31" fmla="*/ 78581 h 1366837"/>
                <a:gd name="connsiteX32" fmla="*/ 883444 w 1081087"/>
                <a:gd name="connsiteY32" fmla="*/ 111919 h 1366837"/>
                <a:gd name="connsiteX33" fmla="*/ 931069 w 1081087"/>
                <a:gd name="connsiteY33" fmla="*/ 145256 h 1366837"/>
                <a:gd name="connsiteX34" fmla="*/ 988219 w 1081087"/>
                <a:gd name="connsiteY34" fmla="*/ 192881 h 1366837"/>
                <a:gd name="connsiteX35" fmla="*/ 1031081 w 1081087"/>
                <a:gd name="connsiteY35" fmla="*/ 238125 h 1366837"/>
                <a:gd name="connsiteX36" fmla="*/ 1073944 w 1081087"/>
                <a:gd name="connsiteY36" fmla="*/ 283369 h 1366837"/>
                <a:gd name="connsiteX37" fmla="*/ 1081087 w 1081087"/>
                <a:gd name="connsiteY37" fmla="*/ 300037 h 1366837"/>
                <a:gd name="connsiteX38" fmla="*/ 1081087 w 1081087"/>
                <a:gd name="connsiteY38" fmla="*/ 309562 h 1366837"/>
                <a:gd name="connsiteX39" fmla="*/ 1076325 w 1081087"/>
                <a:gd name="connsiteY39" fmla="*/ 326231 h 1366837"/>
                <a:gd name="connsiteX40" fmla="*/ 1059656 w 1081087"/>
                <a:gd name="connsiteY40" fmla="*/ 342900 h 1366837"/>
                <a:gd name="connsiteX41" fmla="*/ 1019175 w 1081087"/>
                <a:gd name="connsiteY41" fmla="*/ 364331 h 1366837"/>
                <a:gd name="connsiteX42" fmla="*/ 997744 w 1081087"/>
                <a:gd name="connsiteY42" fmla="*/ 371475 h 1366837"/>
                <a:gd name="connsiteX43" fmla="*/ 883444 w 1081087"/>
                <a:gd name="connsiteY43" fmla="*/ 497681 h 1366837"/>
                <a:gd name="connsiteX44" fmla="*/ 776287 w 1081087"/>
                <a:gd name="connsiteY44" fmla="*/ 61436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81087" h="1366837">
                  <a:moveTo>
                    <a:pt x="776287" y="614362"/>
                  </a:moveTo>
                  <a:lnTo>
                    <a:pt x="671512" y="728662"/>
                  </a:lnTo>
                  <a:lnTo>
                    <a:pt x="576262" y="838200"/>
                  </a:lnTo>
                  <a:lnTo>
                    <a:pt x="442912" y="990600"/>
                  </a:lnTo>
                  <a:lnTo>
                    <a:pt x="314325" y="1145381"/>
                  </a:lnTo>
                  <a:lnTo>
                    <a:pt x="230981" y="1257300"/>
                  </a:lnTo>
                  <a:lnTo>
                    <a:pt x="154781" y="1366837"/>
                  </a:lnTo>
                  <a:lnTo>
                    <a:pt x="0" y="1266825"/>
                  </a:lnTo>
                  <a:lnTo>
                    <a:pt x="54769" y="1233487"/>
                  </a:lnTo>
                  <a:lnTo>
                    <a:pt x="95250" y="1202531"/>
                  </a:lnTo>
                  <a:lnTo>
                    <a:pt x="150019" y="1154906"/>
                  </a:lnTo>
                  <a:lnTo>
                    <a:pt x="214312" y="1052512"/>
                  </a:lnTo>
                  <a:lnTo>
                    <a:pt x="323850" y="878681"/>
                  </a:lnTo>
                  <a:lnTo>
                    <a:pt x="431006" y="707231"/>
                  </a:lnTo>
                  <a:lnTo>
                    <a:pt x="538162" y="540544"/>
                  </a:lnTo>
                  <a:lnTo>
                    <a:pt x="619125" y="411956"/>
                  </a:lnTo>
                  <a:lnTo>
                    <a:pt x="690562" y="297656"/>
                  </a:lnTo>
                  <a:lnTo>
                    <a:pt x="709612" y="261937"/>
                  </a:lnTo>
                  <a:lnTo>
                    <a:pt x="716756" y="235744"/>
                  </a:lnTo>
                  <a:lnTo>
                    <a:pt x="719137" y="202406"/>
                  </a:lnTo>
                  <a:lnTo>
                    <a:pt x="709612" y="171450"/>
                  </a:lnTo>
                  <a:lnTo>
                    <a:pt x="697706" y="138112"/>
                  </a:lnTo>
                  <a:lnTo>
                    <a:pt x="671512" y="92869"/>
                  </a:lnTo>
                  <a:lnTo>
                    <a:pt x="659606" y="76200"/>
                  </a:lnTo>
                  <a:lnTo>
                    <a:pt x="645319" y="57150"/>
                  </a:lnTo>
                  <a:lnTo>
                    <a:pt x="633412" y="38100"/>
                  </a:lnTo>
                  <a:lnTo>
                    <a:pt x="631031" y="19050"/>
                  </a:lnTo>
                  <a:lnTo>
                    <a:pt x="635794" y="2381"/>
                  </a:lnTo>
                  <a:lnTo>
                    <a:pt x="647700" y="0"/>
                  </a:lnTo>
                  <a:lnTo>
                    <a:pt x="676275" y="9525"/>
                  </a:lnTo>
                  <a:lnTo>
                    <a:pt x="738187" y="35719"/>
                  </a:lnTo>
                  <a:lnTo>
                    <a:pt x="823912" y="78581"/>
                  </a:lnTo>
                  <a:lnTo>
                    <a:pt x="883444" y="111919"/>
                  </a:lnTo>
                  <a:lnTo>
                    <a:pt x="931069" y="145256"/>
                  </a:lnTo>
                  <a:lnTo>
                    <a:pt x="988219" y="192881"/>
                  </a:lnTo>
                  <a:lnTo>
                    <a:pt x="1031081" y="238125"/>
                  </a:lnTo>
                  <a:lnTo>
                    <a:pt x="1073944" y="283369"/>
                  </a:lnTo>
                  <a:lnTo>
                    <a:pt x="1081087" y="300037"/>
                  </a:lnTo>
                  <a:lnTo>
                    <a:pt x="1081087" y="309562"/>
                  </a:lnTo>
                  <a:lnTo>
                    <a:pt x="1076325" y="326231"/>
                  </a:lnTo>
                  <a:lnTo>
                    <a:pt x="1059656" y="342900"/>
                  </a:lnTo>
                  <a:lnTo>
                    <a:pt x="1019175" y="364331"/>
                  </a:lnTo>
                  <a:lnTo>
                    <a:pt x="997744" y="371475"/>
                  </a:lnTo>
                  <a:lnTo>
                    <a:pt x="883444" y="497681"/>
                  </a:lnTo>
                  <a:lnTo>
                    <a:pt x="776287" y="6143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02">
              <a:extLst>
                <a:ext uri="{FF2B5EF4-FFF2-40B4-BE49-F238E27FC236}">
                  <a16:creationId xmlns:a16="http://schemas.microsoft.com/office/drawing/2014/main" id="{6B52AD4E-F2E1-48B8-8888-DBDE55C31D46}"/>
                </a:ext>
              </a:extLst>
            </p:cNvPr>
            <p:cNvSpPr/>
            <p:nvPr/>
          </p:nvSpPr>
          <p:spPr>
            <a:xfrm>
              <a:off x="2600325" y="4427538"/>
              <a:ext cx="827088" cy="1241425"/>
            </a:xfrm>
            <a:custGeom>
              <a:avLst/>
              <a:gdLst>
                <a:gd name="connsiteX0" fmla="*/ 400050 w 826294"/>
                <a:gd name="connsiteY0" fmla="*/ 492919 h 1243012"/>
                <a:gd name="connsiteX1" fmla="*/ 345281 w 826294"/>
                <a:gd name="connsiteY1" fmla="*/ 602456 h 1243012"/>
                <a:gd name="connsiteX2" fmla="*/ 266700 w 826294"/>
                <a:gd name="connsiteY2" fmla="*/ 752475 h 1243012"/>
                <a:gd name="connsiteX3" fmla="*/ 180975 w 826294"/>
                <a:gd name="connsiteY3" fmla="*/ 900112 h 1243012"/>
                <a:gd name="connsiteX4" fmla="*/ 95250 w 826294"/>
                <a:gd name="connsiteY4" fmla="*/ 1038225 h 1243012"/>
                <a:gd name="connsiteX5" fmla="*/ 16669 w 826294"/>
                <a:gd name="connsiteY5" fmla="*/ 1157287 h 1243012"/>
                <a:gd name="connsiteX6" fmla="*/ 0 w 826294"/>
                <a:gd name="connsiteY6" fmla="*/ 1185862 h 1243012"/>
                <a:gd name="connsiteX7" fmla="*/ 0 w 826294"/>
                <a:gd name="connsiteY7" fmla="*/ 1202531 h 1243012"/>
                <a:gd name="connsiteX8" fmla="*/ 0 w 826294"/>
                <a:gd name="connsiteY8" fmla="*/ 1216819 h 1243012"/>
                <a:gd name="connsiteX9" fmla="*/ 2381 w 826294"/>
                <a:gd name="connsiteY9" fmla="*/ 1226344 h 1243012"/>
                <a:gd name="connsiteX10" fmla="*/ 14288 w 826294"/>
                <a:gd name="connsiteY10" fmla="*/ 1240631 h 1243012"/>
                <a:gd name="connsiteX11" fmla="*/ 21431 w 826294"/>
                <a:gd name="connsiteY11" fmla="*/ 1243012 h 1243012"/>
                <a:gd name="connsiteX12" fmla="*/ 33338 w 826294"/>
                <a:gd name="connsiteY12" fmla="*/ 1243012 h 1243012"/>
                <a:gd name="connsiteX13" fmla="*/ 57150 w 826294"/>
                <a:gd name="connsiteY13" fmla="*/ 1235869 h 1243012"/>
                <a:gd name="connsiteX14" fmla="*/ 90488 w 826294"/>
                <a:gd name="connsiteY14" fmla="*/ 1202531 h 1243012"/>
                <a:gd name="connsiteX15" fmla="*/ 202406 w 826294"/>
                <a:gd name="connsiteY15" fmla="*/ 1064419 h 1243012"/>
                <a:gd name="connsiteX16" fmla="*/ 333375 w 826294"/>
                <a:gd name="connsiteY16" fmla="*/ 904875 h 1243012"/>
                <a:gd name="connsiteX17" fmla="*/ 431006 w 826294"/>
                <a:gd name="connsiteY17" fmla="*/ 781050 h 1243012"/>
                <a:gd name="connsiteX18" fmla="*/ 569119 w 826294"/>
                <a:gd name="connsiteY18" fmla="*/ 602456 h 1243012"/>
                <a:gd name="connsiteX19" fmla="*/ 669131 w 826294"/>
                <a:gd name="connsiteY19" fmla="*/ 469106 h 1243012"/>
                <a:gd name="connsiteX20" fmla="*/ 731044 w 826294"/>
                <a:gd name="connsiteY20" fmla="*/ 385762 h 1243012"/>
                <a:gd name="connsiteX21" fmla="*/ 745331 w 826294"/>
                <a:gd name="connsiteY21" fmla="*/ 373856 h 1243012"/>
                <a:gd name="connsiteX22" fmla="*/ 769144 w 826294"/>
                <a:gd name="connsiteY22" fmla="*/ 352425 h 1243012"/>
                <a:gd name="connsiteX23" fmla="*/ 792956 w 826294"/>
                <a:gd name="connsiteY23" fmla="*/ 328612 h 1243012"/>
                <a:gd name="connsiteX24" fmla="*/ 816769 w 826294"/>
                <a:gd name="connsiteY24" fmla="*/ 295275 h 1243012"/>
                <a:gd name="connsiteX25" fmla="*/ 823913 w 826294"/>
                <a:gd name="connsiteY25" fmla="*/ 271462 h 1243012"/>
                <a:gd name="connsiteX26" fmla="*/ 826294 w 826294"/>
                <a:gd name="connsiteY26" fmla="*/ 247650 h 1243012"/>
                <a:gd name="connsiteX27" fmla="*/ 823913 w 826294"/>
                <a:gd name="connsiteY27" fmla="*/ 228600 h 1243012"/>
                <a:gd name="connsiteX28" fmla="*/ 812006 w 826294"/>
                <a:gd name="connsiteY28" fmla="*/ 209550 h 1243012"/>
                <a:gd name="connsiteX29" fmla="*/ 776288 w 826294"/>
                <a:gd name="connsiteY29" fmla="*/ 169069 h 1243012"/>
                <a:gd name="connsiteX30" fmla="*/ 733425 w 826294"/>
                <a:gd name="connsiteY30" fmla="*/ 130969 h 1243012"/>
                <a:gd name="connsiteX31" fmla="*/ 688181 w 826294"/>
                <a:gd name="connsiteY31" fmla="*/ 95250 h 1243012"/>
                <a:gd name="connsiteX32" fmla="*/ 635794 w 826294"/>
                <a:gd name="connsiteY32" fmla="*/ 64294 h 1243012"/>
                <a:gd name="connsiteX33" fmla="*/ 588169 w 826294"/>
                <a:gd name="connsiteY33" fmla="*/ 42862 h 1243012"/>
                <a:gd name="connsiteX34" fmla="*/ 545306 w 826294"/>
                <a:gd name="connsiteY34" fmla="*/ 26194 h 1243012"/>
                <a:gd name="connsiteX35" fmla="*/ 492919 w 826294"/>
                <a:gd name="connsiteY35" fmla="*/ 9525 h 1243012"/>
                <a:gd name="connsiteX36" fmla="*/ 464344 w 826294"/>
                <a:gd name="connsiteY36" fmla="*/ 2381 h 1243012"/>
                <a:gd name="connsiteX37" fmla="*/ 447675 w 826294"/>
                <a:gd name="connsiteY37" fmla="*/ 0 h 1243012"/>
                <a:gd name="connsiteX38" fmla="*/ 423863 w 826294"/>
                <a:gd name="connsiteY38" fmla="*/ 0 h 1243012"/>
                <a:gd name="connsiteX39" fmla="*/ 414338 w 826294"/>
                <a:gd name="connsiteY39" fmla="*/ 0 h 1243012"/>
                <a:gd name="connsiteX40" fmla="*/ 407194 w 826294"/>
                <a:gd name="connsiteY40" fmla="*/ 9525 h 1243012"/>
                <a:gd name="connsiteX41" fmla="*/ 407194 w 826294"/>
                <a:gd name="connsiteY41" fmla="*/ 26194 h 1243012"/>
                <a:gd name="connsiteX42" fmla="*/ 421481 w 826294"/>
                <a:gd name="connsiteY42" fmla="*/ 47625 h 1243012"/>
                <a:gd name="connsiteX43" fmla="*/ 454819 w 826294"/>
                <a:gd name="connsiteY43" fmla="*/ 85725 h 1243012"/>
                <a:gd name="connsiteX44" fmla="*/ 481013 w 826294"/>
                <a:gd name="connsiteY44" fmla="*/ 119062 h 1243012"/>
                <a:gd name="connsiteX45" fmla="*/ 497681 w 826294"/>
                <a:gd name="connsiteY45" fmla="*/ 145256 h 1243012"/>
                <a:gd name="connsiteX46" fmla="*/ 507206 w 826294"/>
                <a:gd name="connsiteY46" fmla="*/ 178594 h 1243012"/>
                <a:gd name="connsiteX47" fmla="*/ 509588 w 826294"/>
                <a:gd name="connsiteY47" fmla="*/ 207169 h 1243012"/>
                <a:gd name="connsiteX48" fmla="*/ 500063 w 826294"/>
                <a:gd name="connsiteY48" fmla="*/ 247650 h 1243012"/>
                <a:gd name="connsiteX49" fmla="*/ 478631 w 826294"/>
                <a:gd name="connsiteY49" fmla="*/ 319087 h 1243012"/>
                <a:gd name="connsiteX50" fmla="*/ 400050 w 826294"/>
                <a:gd name="connsiteY50" fmla="*/ 492919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26294" h="1243012">
                  <a:moveTo>
                    <a:pt x="400050" y="492919"/>
                  </a:moveTo>
                  <a:lnTo>
                    <a:pt x="345281" y="602456"/>
                  </a:lnTo>
                  <a:lnTo>
                    <a:pt x="266700" y="752475"/>
                  </a:lnTo>
                  <a:lnTo>
                    <a:pt x="180975" y="900112"/>
                  </a:lnTo>
                  <a:lnTo>
                    <a:pt x="95250" y="1038225"/>
                  </a:lnTo>
                  <a:lnTo>
                    <a:pt x="16669" y="1157287"/>
                  </a:lnTo>
                  <a:lnTo>
                    <a:pt x="0" y="1185862"/>
                  </a:lnTo>
                  <a:lnTo>
                    <a:pt x="0" y="1202531"/>
                  </a:lnTo>
                  <a:lnTo>
                    <a:pt x="0" y="1216819"/>
                  </a:lnTo>
                  <a:lnTo>
                    <a:pt x="2381" y="1226344"/>
                  </a:lnTo>
                  <a:lnTo>
                    <a:pt x="14288" y="1240631"/>
                  </a:lnTo>
                  <a:lnTo>
                    <a:pt x="21431" y="1243012"/>
                  </a:lnTo>
                  <a:lnTo>
                    <a:pt x="33338" y="1243012"/>
                  </a:lnTo>
                  <a:lnTo>
                    <a:pt x="57150" y="1235869"/>
                  </a:lnTo>
                  <a:lnTo>
                    <a:pt x="90488" y="1202531"/>
                  </a:lnTo>
                  <a:lnTo>
                    <a:pt x="202406" y="1064419"/>
                  </a:lnTo>
                  <a:lnTo>
                    <a:pt x="333375" y="904875"/>
                  </a:lnTo>
                  <a:lnTo>
                    <a:pt x="431006" y="781050"/>
                  </a:lnTo>
                  <a:lnTo>
                    <a:pt x="569119" y="602456"/>
                  </a:lnTo>
                  <a:lnTo>
                    <a:pt x="669131" y="469106"/>
                  </a:lnTo>
                  <a:lnTo>
                    <a:pt x="731044" y="385762"/>
                  </a:lnTo>
                  <a:lnTo>
                    <a:pt x="745331" y="373856"/>
                  </a:lnTo>
                  <a:lnTo>
                    <a:pt x="769144" y="352425"/>
                  </a:lnTo>
                  <a:lnTo>
                    <a:pt x="792956" y="328612"/>
                  </a:lnTo>
                  <a:lnTo>
                    <a:pt x="816769" y="295275"/>
                  </a:lnTo>
                  <a:lnTo>
                    <a:pt x="823913" y="271462"/>
                  </a:lnTo>
                  <a:lnTo>
                    <a:pt x="826294" y="247650"/>
                  </a:lnTo>
                  <a:lnTo>
                    <a:pt x="823913" y="228600"/>
                  </a:lnTo>
                  <a:lnTo>
                    <a:pt x="812006" y="209550"/>
                  </a:lnTo>
                  <a:lnTo>
                    <a:pt x="776288" y="169069"/>
                  </a:lnTo>
                  <a:lnTo>
                    <a:pt x="733425" y="130969"/>
                  </a:lnTo>
                  <a:lnTo>
                    <a:pt x="688181" y="95250"/>
                  </a:lnTo>
                  <a:lnTo>
                    <a:pt x="635794" y="64294"/>
                  </a:lnTo>
                  <a:lnTo>
                    <a:pt x="588169" y="42862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64344" y="2381"/>
                  </a:lnTo>
                  <a:lnTo>
                    <a:pt x="447675" y="0"/>
                  </a:lnTo>
                  <a:lnTo>
                    <a:pt x="423863" y="0"/>
                  </a:lnTo>
                  <a:lnTo>
                    <a:pt x="414338" y="0"/>
                  </a:lnTo>
                  <a:lnTo>
                    <a:pt x="407194" y="9525"/>
                  </a:lnTo>
                  <a:lnTo>
                    <a:pt x="407194" y="26194"/>
                  </a:lnTo>
                  <a:lnTo>
                    <a:pt x="421481" y="47625"/>
                  </a:lnTo>
                  <a:lnTo>
                    <a:pt x="454819" y="85725"/>
                  </a:lnTo>
                  <a:lnTo>
                    <a:pt x="481013" y="119062"/>
                  </a:lnTo>
                  <a:lnTo>
                    <a:pt x="497681" y="145256"/>
                  </a:lnTo>
                  <a:lnTo>
                    <a:pt x="507206" y="178594"/>
                  </a:lnTo>
                  <a:lnTo>
                    <a:pt x="509588" y="207169"/>
                  </a:lnTo>
                  <a:lnTo>
                    <a:pt x="500063" y="247650"/>
                  </a:lnTo>
                  <a:lnTo>
                    <a:pt x="478631" y="319087"/>
                  </a:lnTo>
                  <a:lnTo>
                    <a:pt x="400050" y="492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03">
              <a:extLst>
                <a:ext uri="{FF2B5EF4-FFF2-40B4-BE49-F238E27FC236}">
                  <a16:creationId xmlns:a16="http://schemas.microsoft.com/office/drawing/2014/main" id="{06FF28D0-94DB-408D-A91B-E20D7A03F83B}"/>
                </a:ext>
              </a:extLst>
            </p:cNvPr>
            <p:cNvSpPr/>
            <p:nvPr/>
          </p:nvSpPr>
          <p:spPr>
            <a:xfrm>
              <a:off x="4081463" y="4351338"/>
              <a:ext cx="414337" cy="885825"/>
            </a:xfrm>
            <a:custGeom>
              <a:avLst/>
              <a:gdLst>
                <a:gd name="connsiteX0" fmla="*/ 64293 w 414337"/>
                <a:gd name="connsiteY0" fmla="*/ 238125 h 885825"/>
                <a:gd name="connsiteX1" fmla="*/ 30956 w 414337"/>
                <a:gd name="connsiteY1" fmla="*/ 116681 h 885825"/>
                <a:gd name="connsiteX2" fmla="*/ 7143 w 414337"/>
                <a:gd name="connsiteY2" fmla="*/ 45244 h 885825"/>
                <a:gd name="connsiteX3" fmla="*/ 0 w 414337"/>
                <a:gd name="connsiteY3" fmla="*/ 26194 h 885825"/>
                <a:gd name="connsiteX4" fmla="*/ 0 w 414337"/>
                <a:gd name="connsiteY4" fmla="*/ 9525 h 885825"/>
                <a:gd name="connsiteX5" fmla="*/ 7143 w 414337"/>
                <a:gd name="connsiteY5" fmla="*/ 0 h 885825"/>
                <a:gd name="connsiteX6" fmla="*/ 16668 w 414337"/>
                <a:gd name="connsiteY6" fmla="*/ 0 h 885825"/>
                <a:gd name="connsiteX7" fmla="*/ 52387 w 414337"/>
                <a:gd name="connsiteY7" fmla="*/ 9525 h 885825"/>
                <a:gd name="connsiteX8" fmla="*/ 76200 w 414337"/>
                <a:gd name="connsiteY8" fmla="*/ 30956 h 885825"/>
                <a:gd name="connsiteX9" fmla="*/ 180975 w 414337"/>
                <a:gd name="connsiteY9" fmla="*/ 147637 h 885825"/>
                <a:gd name="connsiteX10" fmla="*/ 314325 w 414337"/>
                <a:gd name="connsiteY10" fmla="*/ 297656 h 885825"/>
                <a:gd name="connsiteX11" fmla="*/ 378618 w 414337"/>
                <a:gd name="connsiteY11" fmla="*/ 371475 h 885825"/>
                <a:gd name="connsiteX12" fmla="*/ 390525 w 414337"/>
                <a:gd name="connsiteY12" fmla="*/ 392906 h 885825"/>
                <a:gd name="connsiteX13" fmla="*/ 400050 w 414337"/>
                <a:gd name="connsiteY13" fmla="*/ 450056 h 885825"/>
                <a:gd name="connsiteX14" fmla="*/ 411956 w 414337"/>
                <a:gd name="connsiteY14" fmla="*/ 561975 h 885825"/>
                <a:gd name="connsiteX15" fmla="*/ 414337 w 414337"/>
                <a:gd name="connsiteY15" fmla="*/ 647700 h 885825"/>
                <a:gd name="connsiteX16" fmla="*/ 411956 w 414337"/>
                <a:gd name="connsiteY16" fmla="*/ 704850 h 885825"/>
                <a:gd name="connsiteX17" fmla="*/ 409575 w 414337"/>
                <a:gd name="connsiteY17" fmla="*/ 745331 h 885825"/>
                <a:gd name="connsiteX18" fmla="*/ 400050 w 414337"/>
                <a:gd name="connsiteY18" fmla="*/ 790575 h 885825"/>
                <a:gd name="connsiteX19" fmla="*/ 388143 w 414337"/>
                <a:gd name="connsiteY19" fmla="*/ 823912 h 885825"/>
                <a:gd name="connsiteX20" fmla="*/ 369093 w 414337"/>
                <a:gd name="connsiteY20" fmla="*/ 854869 h 885825"/>
                <a:gd name="connsiteX21" fmla="*/ 354806 w 414337"/>
                <a:gd name="connsiteY21" fmla="*/ 869156 h 885825"/>
                <a:gd name="connsiteX22" fmla="*/ 323850 w 414337"/>
                <a:gd name="connsiteY22" fmla="*/ 885825 h 885825"/>
                <a:gd name="connsiteX23" fmla="*/ 297656 w 414337"/>
                <a:gd name="connsiteY23" fmla="*/ 885825 h 885825"/>
                <a:gd name="connsiteX24" fmla="*/ 264318 w 414337"/>
                <a:gd name="connsiteY24" fmla="*/ 873919 h 885825"/>
                <a:gd name="connsiteX25" fmla="*/ 242887 w 414337"/>
                <a:gd name="connsiteY25" fmla="*/ 857250 h 885825"/>
                <a:gd name="connsiteX26" fmla="*/ 228600 w 414337"/>
                <a:gd name="connsiteY26" fmla="*/ 840581 h 885825"/>
                <a:gd name="connsiteX27" fmla="*/ 214312 w 414337"/>
                <a:gd name="connsiteY27" fmla="*/ 809625 h 885825"/>
                <a:gd name="connsiteX28" fmla="*/ 197643 w 414337"/>
                <a:gd name="connsiteY28" fmla="*/ 752475 h 885825"/>
                <a:gd name="connsiteX29" fmla="*/ 183356 w 414337"/>
                <a:gd name="connsiteY29" fmla="*/ 669131 h 885825"/>
                <a:gd name="connsiteX30" fmla="*/ 152400 w 414337"/>
                <a:gd name="connsiteY30" fmla="*/ 554831 h 885825"/>
                <a:gd name="connsiteX31" fmla="*/ 121443 w 414337"/>
                <a:gd name="connsiteY31" fmla="*/ 461962 h 885825"/>
                <a:gd name="connsiteX32" fmla="*/ 64293 w 414337"/>
                <a:gd name="connsiteY32" fmla="*/ 2381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4337" h="885825">
                  <a:moveTo>
                    <a:pt x="64293" y="238125"/>
                  </a:moveTo>
                  <a:lnTo>
                    <a:pt x="30956" y="116681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76200" y="30956"/>
                  </a:lnTo>
                  <a:lnTo>
                    <a:pt x="180975" y="147637"/>
                  </a:lnTo>
                  <a:lnTo>
                    <a:pt x="314325" y="297656"/>
                  </a:lnTo>
                  <a:lnTo>
                    <a:pt x="378618" y="371475"/>
                  </a:lnTo>
                  <a:lnTo>
                    <a:pt x="390525" y="392906"/>
                  </a:lnTo>
                  <a:lnTo>
                    <a:pt x="400050" y="450056"/>
                  </a:lnTo>
                  <a:lnTo>
                    <a:pt x="411956" y="561975"/>
                  </a:lnTo>
                  <a:cubicBezTo>
                    <a:pt x="412750" y="590550"/>
                    <a:pt x="413543" y="619125"/>
                    <a:pt x="414337" y="647700"/>
                  </a:cubicBezTo>
                  <a:cubicBezTo>
                    <a:pt x="413543" y="666750"/>
                    <a:pt x="412750" y="685800"/>
                    <a:pt x="411956" y="704850"/>
                  </a:cubicBezTo>
                  <a:lnTo>
                    <a:pt x="409575" y="745331"/>
                  </a:lnTo>
                  <a:lnTo>
                    <a:pt x="400050" y="790575"/>
                  </a:lnTo>
                  <a:lnTo>
                    <a:pt x="388143" y="823912"/>
                  </a:lnTo>
                  <a:lnTo>
                    <a:pt x="369093" y="854869"/>
                  </a:lnTo>
                  <a:lnTo>
                    <a:pt x="354806" y="869156"/>
                  </a:lnTo>
                  <a:lnTo>
                    <a:pt x="323850" y="885825"/>
                  </a:lnTo>
                  <a:lnTo>
                    <a:pt x="297656" y="885825"/>
                  </a:lnTo>
                  <a:lnTo>
                    <a:pt x="264318" y="873919"/>
                  </a:lnTo>
                  <a:lnTo>
                    <a:pt x="242887" y="857250"/>
                  </a:lnTo>
                  <a:lnTo>
                    <a:pt x="228600" y="840581"/>
                  </a:lnTo>
                  <a:lnTo>
                    <a:pt x="214312" y="809625"/>
                  </a:lnTo>
                  <a:lnTo>
                    <a:pt x="197643" y="752475"/>
                  </a:lnTo>
                  <a:lnTo>
                    <a:pt x="183356" y="669131"/>
                  </a:lnTo>
                  <a:lnTo>
                    <a:pt x="152400" y="554831"/>
                  </a:lnTo>
                  <a:lnTo>
                    <a:pt x="121443" y="461962"/>
                  </a:lnTo>
                  <a:lnTo>
                    <a:pt x="64293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8">
              <a:extLst>
                <a:ext uri="{FF2B5EF4-FFF2-40B4-BE49-F238E27FC236}">
                  <a16:creationId xmlns:a16="http://schemas.microsoft.com/office/drawing/2014/main" id="{CD2D5B5E-C568-4E09-AC09-0D5A8F0EA75E}"/>
                </a:ext>
              </a:extLst>
            </p:cNvPr>
            <p:cNvSpPr/>
            <p:nvPr/>
          </p:nvSpPr>
          <p:spPr>
            <a:xfrm>
              <a:off x="2913063" y="2781300"/>
              <a:ext cx="795337" cy="588963"/>
            </a:xfrm>
            <a:custGeom>
              <a:avLst/>
              <a:gdLst>
                <a:gd name="connsiteX0" fmla="*/ 435769 w 795337"/>
                <a:gd name="connsiteY0" fmla="*/ 452438 h 588169"/>
                <a:gd name="connsiteX1" fmla="*/ 295275 w 795337"/>
                <a:gd name="connsiteY1" fmla="*/ 388144 h 588169"/>
                <a:gd name="connsiteX2" fmla="*/ 202406 w 795337"/>
                <a:gd name="connsiteY2" fmla="*/ 347663 h 588169"/>
                <a:gd name="connsiteX3" fmla="*/ 123825 w 795337"/>
                <a:gd name="connsiteY3" fmla="*/ 314325 h 588169"/>
                <a:gd name="connsiteX4" fmla="*/ 54769 w 795337"/>
                <a:gd name="connsiteY4" fmla="*/ 288131 h 588169"/>
                <a:gd name="connsiteX5" fmla="*/ 14287 w 795337"/>
                <a:gd name="connsiteY5" fmla="*/ 271463 h 588169"/>
                <a:gd name="connsiteX6" fmla="*/ 0 w 795337"/>
                <a:gd name="connsiteY6" fmla="*/ 261938 h 588169"/>
                <a:gd name="connsiteX7" fmla="*/ 7144 w 795337"/>
                <a:gd name="connsiteY7" fmla="*/ 228600 h 588169"/>
                <a:gd name="connsiteX8" fmla="*/ 26194 w 795337"/>
                <a:gd name="connsiteY8" fmla="*/ 150019 h 588169"/>
                <a:gd name="connsiteX9" fmla="*/ 38100 w 795337"/>
                <a:gd name="connsiteY9" fmla="*/ 116681 h 588169"/>
                <a:gd name="connsiteX10" fmla="*/ 47625 w 795337"/>
                <a:gd name="connsiteY10" fmla="*/ 109538 h 588169"/>
                <a:gd name="connsiteX11" fmla="*/ 90487 w 795337"/>
                <a:gd name="connsiteY11" fmla="*/ 85725 h 588169"/>
                <a:gd name="connsiteX12" fmla="*/ 161925 w 795337"/>
                <a:gd name="connsiteY12" fmla="*/ 35719 h 588169"/>
                <a:gd name="connsiteX13" fmla="*/ 197644 w 795337"/>
                <a:gd name="connsiteY13" fmla="*/ 0 h 588169"/>
                <a:gd name="connsiteX14" fmla="*/ 285750 w 795337"/>
                <a:gd name="connsiteY14" fmla="*/ 76200 h 588169"/>
                <a:gd name="connsiteX15" fmla="*/ 309562 w 795337"/>
                <a:gd name="connsiteY15" fmla="*/ 114300 h 588169"/>
                <a:gd name="connsiteX16" fmla="*/ 345281 w 795337"/>
                <a:gd name="connsiteY16" fmla="*/ 154781 h 588169"/>
                <a:gd name="connsiteX17" fmla="*/ 433387 w 795337"/>
                <a:gd name="connsiteY17" fmla="*/ 230981 h 588169"/>
                <a:gd name="connsiteX18" fmla="*/ 554831 w 795337"/>
                <a:gd name="connsiteY18" fmla="*/ 326231 h 588169"/>
                <a:gd name="connsiteX19" fmla="*/ 711994 w 795337"/>
                <a:gd name="connsiteY19" fmla="*/ 433388 h 588169"/>
                <a:gd name="connsiteX20" fmla="*/ 795337 w 795337"/>
                <a:gd name="connsiteY20" fmla="*/ 495300 h 588169"/>
                <a:gd name="connsiteX21" fmla="*/ 704850 w 795337"/>
                <a:gd name="connsiteY21" fmla="*/ 588169 h 588169"/>
                <a:gd name="connsiteX22" fmla="*/ 569119 w 795337"/>
                <a:gd name="connsiteY22" fmla="*/ 516731 h 588169"/>
                <a:gd name="connsiteX23" fmla="*/ 435769 w 795337"/>
                <a:gd name="connsiteY23" fmla="*/ 452438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7" h="588169">
                  <a:moveTo>
                    <a:pt x="435769" y="452438"/>
                  </a:moveTo>
                  <a:lnTo>
                    <a:pt x="295275" y="388144"/>
                  </a:lnTo>
                  <a:lnTo>
                    <a:pt x="202406" y="347663"/>
                  </a:lnTo>
                  <a:lnTo>
                    <a:pt x="123825" y="314325"/>
                  </a:lnTo>
                  <a:lnTo>
                    <a:pt x="54769" y="288131"/>
                  </a:lnTo>
                  <a:lnTo>
                    <a:pt x="14287" y="271463"/>
                  </a:lnTo>
                  <a:lnTo>
                    <a:pt x="0" y="261938"/>
                  </a:lnTo>
                  <a:lnTo>
                    <a:pt x="7144" y="228600"/>
                  </a:lnTo>
                  <a:lnTo>
                    <a:pt x="26194" y="150019"/>
                  </a:lnTo>
                  <a:lnTo>
                    <a:pt x="38100" y="116681"/>
                  </a:lnTo>
                  <a:lnTo>
                    <a:pt x="47625" y="109538"/>
                  </a:lnTo>
                  <a:lnTo>
                    <a:pt x="90487" y="85725"/>
                  </a:lnTo>
                  <a:lnTo>
                    <a:pt x="161925" y="35719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9562" y="114300"/>
                  </a:lnTo>
                  <a:lnTo>
                    <a:pt x="345281" y="154781"/>
                  </a:lnTo>
                  <a:lnTo>
                    <a:pt x="433387" y="230981"/>
                  </a:lnTo>
                  <a:lnTo>
                    <a:pt x="554831" y="326231"/>
                  </a:lnTo>
                  <a:lnTo>
                    <a:pt x="711994" y="433388"/>
                  </a:lnTo>
                  <a:lnTo>
                    <a:pt x="795337" y="495300"/>
                  </a:lnTo>
                  <a:lnTo>
                    <a:pt x="704850" y="588169"/>
                  </a:lnTo>
                  <a:lnTo>
                    <a:pt x="569119" y="516731"/>
                  </a:lnTo>
                  <a:lnTo>
                    <a:pt x="435769" y="452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99">
              <a:extLst>
                <a:ext uri="{FF2B5EF4-FFF2-40B4-BE49-F238E27FC236}">
                  <a16:creationId xmlns:a16="http://schemas.microsoft.com/office/drawing/2014/main" id="{70B78442-580B-4202-B6CB-44631E94D396}"/>
                </a:ext>
              </a:extLst>
            </p:cNvPr>
            <p:cNvSpPr/>
            <p:nvPr/>
          </p:nvSpPr>
          <p:spPr>
            <a:xfrm>
              <a:off x="2936875" y="2171700"/>
              <a:ext cx="1628775" cy="1865313"/>
            </a:xfrm>
            <a:custGeom>
              <a:avLst/>
              <a:gdLst>
                <a:gd name="connsiteX0" fmla="*/ 1076325 w 1628775"/>
                <a:gd name="connsiteY0" fmla="*/ 533400 h 1864519"/>
                <a:gd name="connsiteX1" fmla="*/ 921544 w 1628775"/>
                <a:gd name="connsiteY1" fmla="*/ 723900 h 1864519"/>
                <a:gd name="connsiteX2" fmla="*/ 731044 w 1628775"/>
                <a:gd name="connsiteY2" fmla="*/ 952500 h 1864519"/>
                <a:gd name="connsiteX3" fmla="*/ 650082 w 1628775"/>
                <a:gd name="connsiteY3" fmla="*/ 1050131 h 1864519"/>
                <a:gd name="connsiteX4" fmla="*/ 500063 w 1628775"/>
                <a:gd name="connsiteY4" fmla="*/ 1243013 h 1864519"/>
                <a:gd name="connsiteX5" fmla="*/ 345282 w 1628775"/>
                <a:gd name="connsiteY5" fmla="*/ 1438275 h 1864519"/>
                <a:gd name="connsiteX6" fmla="*/ 183357 w 1628775"/>
                <a:gd name="connsiteY6" fmla="*/ 1631156 h 1864519"/>
                <a:gd name="connsiteX7" fmla="*/ 50007 w 1628775"/>
                <a:gd name="connsiteY7" fmla="*/ 1785938 h 1864519"/>
                <a:gd name="connsiteX8" fmla="*/ 0 w 1628775"/>
                <a:gd name="connsiteY8" fmla="*/ 1854994 h 1864519"/>
                <a:gd name="connsiteX9" fmla="*/ 123825 w 1628775"/>
                <a:gd name="connsiteY9" fmla="*/ 1864519 h 1864519"/>
                <a:gd name="connsiteX10" fmla="*/ 242888 w 1628775"/>
                <a:gd name="connsiteY10" fmla="*/ 1743075 h 1864519"/>
                <a:gd name="connsiteX11" fmla="*/ 442913 w 1628775"/>
                <a:gd name="connsiteY11" fmla="*/ 1535906 h 1864519"/>
                <a:gd name="connsiteX12" fmla="*/ 673894 w 1628775"/>
                <a:gd name="connsiteY12" fmla="*/ 1297781 h 1864519"/>
                <a:gd name="connsiteX13" fmla="*/ 869157 w 1628775"/>
                <a:gd name="connsiteY13" fmla="*/ 1095375 h 1864519"/>
                <a:gd name="connsiteX14" fmla="*/ 1054894 w 1628775"/>
                <a:gd name="connsiteY14" fmla="*/ 904875 h 1864519"/>
                <a:gd name="connsiteX15" fmla="*/ 1231107 w 1628775"/>
                <a:gd name="connsiteY15" fmla="*/ 719138 h 1864519"/>
                <a:gd name="connsiteX16" fmla="*/ 1431132 w 1628775"/>
                <a:gd name="connsiteY16" fmla="*/ 514350 h 1864519"/>
                <a:gd name="connsiteX17" fmla="*/ 1566863 w 1628775"/>
                <a:gd name="connsiteY17" fmla="*/ 376238 h 1864519"/>
                <a:gd name="connsiteX18" fmla="*/ 1609725 w 1628775"/>
                <a:gd name="connsiteY18" fmla="*/ 333375 h 1864519"/>
                <a:gd name="connsiteX19" fmla="*/ 1621632 w 1628775"/>
                <a:gd name="connsiteY19" fmla="*/ 316706 h 1864519"/>
                <a:gd name="connsiteX20" fmla="*/ 1628775 w 1628775"/>
                <a:gd name="connsiteY20" fmla="*/ 297656 h 1864519"/>
                <a:gd name="connsiteX21" fmla="*/ 1628775 w 1628775"/>
                <a:gd name="connsiteY21" fmla="*/ 276225 h 1864519"/>
                <a:gd name="connsiteX22" fmla="*/ 1616869 w 1628775"/>
                <a:gd name="connsiteY22" fmla="*/ 240506 h 1864519"/>
                <a:gd name="connsiteX23" fmla="*/ 1590675 w 1628775"/>
                <a:gd name="connsiteY23" fmla="*/ 200025 h 1864519"/>
                <a:gd name="connsiteX24" fmla="*/ 1557338 w 1628775"/>
                <a:gd name="connsiteY24" fmla="*/ 157163 h 1864519"/>
                <a:gd name="connsiteX25" fmla="*/ 1533525 w 1628775"/>
                <a:gd name="connsiteY25" fmla="*/ 130969 h 1864519"/>
                <a:gd name="connsiteX26" fmla="*/ 1512094 w 1628775"/>
                <a:gd name="connsiteY26" fmla="*/ 109538 h 1864519"/>
                <a:gd name="connsiteX27" fmla="*/ 1488282 w 1628775"/>
                <a:gd name="connsiteY27" fmla="*/ 90488 h 1864519"/>
                <a:gd name="connsiteX28" fmla="*/ 1462088 w 1628775"/>
                <a:gd name="connsiteY28" fmla="*/ 73819 h 1864519"/>
                <a:gd name="connsiteX29" fmla="*/ 1412082 w 1628775"/>
                <a:gd name="connsiteY29" fmla="*/ 45244 h 1864519"/>
                <a:gd name="connsiteX30" fmla="*/ 1347788 w 1628775"/>
                <a:gd name="connsiteY30" fmla="*/ 21431 h 1864519"/>
                <a:gd name="connsiteX31" fmla="*/ 1302544 w 1628775"/>
                <a:gd name="connsiteY31" fmla="*/ 7144 h 1864519"/>
                <a:gd name="connsiteX32" fmla="*/ 1273969 w 1628775"/>
                <a:gd name="connsiteY32" fmla="*/ 2381 h 1864519"/>
                <a:gd name="connsiteX33" fmla="*/ 1257300 w 1628775"/>
                <a:gd name="connsiteY33" fmla="*/ 0 h 1864519"/>
                <a:gd name="connsiteX34" fmla="*/ 1240632 w 1628775"/>
                <a:gd name="connsiteY34" fmla="*/ 2381 h 1864519"/>
                <a:gd name="connsiteX35" fmla="*/ 1233488 w 1628775"/>
                <a:gd name="connsiteY35" fmla="*/ 7144 h 1864519"/>
                <a:gd name="connsiteX36" fmla="*/ 1233488 w 1628775"/>
                <a:gd name="connsiteY36" fmla="*/ 14288 h 1864519"/>
                <a:gd name="connsiteX37" fmla="*/ 1235869 w 1628775"/>
                <a:gd name="connsiteY37" fmla="*/ 26194 h 1864519"/>
                <a:gd name="connsiteX38" fmla="*/ 1245394 w 1628775"/>
                <a:gd name="connsiteY38" fmla="*/ 42863 h 1864519"/>
                <a:gd name="connsiteX39" fmla="*/ 1278732 w 1628775"/>
                <a:gd name="connsiteY39" fmla="*/ 78581 h 1864519"/>
                <a:gd name="connsiteX40" fmla="*/ 1302544 w 1628775"/>
                <a:gd name="connsiteY40" fmla="*/ 107156 h 1864519"/>
                <a:gd name="connsiteX41" fmla="*/ 1309688 w 1628775"/>
                <a:gd name="connsiteY41" fmla="*/ 121444 h 1864519"/>
                <a:gd name="connsiteX42" fmla="*/ 1312069 w 1628775"/>
                <a:gd name="connsiteY42" fmla="*/ 147638 h 1864519"/>
                <a:gd name="connsiteX43" fmla="*/ 1302544 w 1628775"/>
                <a:gd name="connsiteY43" fmla="*/ 188119 h 1864519"/>
                <a:gd name="connsiteX44" fmla="*/ 1254919 w 1628775"/>
                <a:gd name="connsiteY44" fmla="*/ 280988 h 1864519"/>
                <a:gd name="connsiteX45" fmla="*/ 1221582 w 1628775"/>
                <a:gd name="connsiteY45" fmla="*/ 335756 h 1864519"/>
                <a:gd name="connsiteX46" fmla="*/ 1154907 w 1628775"/>
                <a:gd name="connsiteY46" fmla="*/ 433388 h 1864519"/>
                <a:gd name="connsiteX47" fmla="*/ 1076325 w 1628775"/>
                <a:gd name="connsiteY47" fmla="*/ 533400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8775" h="1864519">
                  <a:moveTo>
                    <a:pt x="1076325" y="533400"/>
                  </a:moveTo>
                  <a:lnTo>
                    <a:pt x="921544" y="723900"/>
                  </a:lnTo>
                  <a:lnTo>
                    <a:pt x="731044" y="952500"/>
                  </a:lnTo>
                  <a:lnTo>
                    <a:pt x="650082" y="1050131"/>
                  </a:lnTo>
                  <a:lnTo>
                    <a:pt x="500063" y="1243013"/>
                  </a:lnTo>
                  <a:lnTo>
                    <a:pt x="345282" y="1438275"/>
                  </a:lnTo>
                  <a:lnTo>
                    <a:pt x="183357" y="1631156"/>
                  </a:lnTo>
                  <a:lnTo>
                    <a:pt x="50007" y="1785938"/>
                  </a:lnTo>
                  <a:lnTo>
                    <a:pt x="0" y="1854994"/>
                  </a:lnTo>
                  <a:lnTo>
                    <a:pt x="123825" y="1864519"/>
                  </a:lnTo>
                  <a:lnTo>
                    <a:pt x="242888" y="1743075"/>
                  </a:lnTo>
                  <a:lnTo>
                    <a:pt x="442913" y="1535906"/>
                  </a:lnTo>
                  <a:lnTo>
                    <a:pt x="673894" y="1297781"/>
                  </a:lnTo>
                  <a:lnTo>
                    <a:pt x="869157" y="1095375"/>
                  </a:lnTo>
                  <a:lnTo>
                    <a:pt x="1054894" y="904875"/>
                  </a:lnTo>
                  <a:lnTo>
                    <a:pt x="1231107" y="719138"/>
                  </a:lnTo>
                  <a:lnTo>
                    <a:pt x="1431132" y="514350"/>
                  </a:lnTo>
                  <a:lnTo>
                    <a:pt x="1566863" y="376238"/>
                  </a:lnTo>
                  <a:lnTo>
                    <a:pt x="1609725" y="333375"/>
                  </a:lnTo>
                  <a:lnTo>
                    <a:pt x="1621632" y="316706"/>
                  </a:lnTo>
                  <a:lnTo>
                    <a:pt x="1628775" y="297656"/>
                  </a:lnTo>
                  <a:lnTo>
                    <a:pt x="1628775" y="276225"/>
                  </a:lnTo>
                  <a:lnTo>
                    <a:pt x="1616869" y="240506"/>
                  </a:lnTo>
                  <a:lnTo>
                    <a:pt x="1590675" y="200025"/>
                  </a:lnTo>
                  <a:lnTo>
                    <a:pt x="1557338" y="157163"/>
                  </a:lnTo>
                  <a:lnTo>
                    <a:pt x="1533525" y="130969"/>
                  </a:lnTo>
                  <a:lnTo>
                    <a:pt x="1512094" y="109538"/>
                  </a:lnTo>
                  <a:lnTo>
                    <a:pt x="1488282" y="90488"/>
                  </a:lnTo>
                  <a:lnTo>
                    <a:pt x="1462088" y="73819"/>
                  </a:lnTo>
                  <a:lnTo>
                    <a:pt x="1412082" y="45244"/>
                  </a:lnTo>
                  <a:lnTo>
                    <a:pt x="1347788" y="21431"/>
                  </a:lnTo>
                  <a:lnTo>
                    <a:pt x="1302544" y="7144"/>
                  </a:lnTo>
                  <a:lnTo>
                    <a:pt x="1273969" y="2381"/>
                  </a:lnTo>
                  <a:lnTo>
                    <a:pt x="1257300" y="0"/>
                  </a:lnTo>
                  <a:lnTo>
                    <a:pt x="1240632" y="2381"/>
                  </a:lnTo>
                  <a:lnTo>
                    <a:pt x="1233488" y="7144"/>
                  </a:lnTo>
                  <a:lnTo>
                    <a:pt x="1233488" y="14288"/>
                  </a:lnTo>
                  <a:lnTo>
                    <a:pt x="1235869" y="26194"/>
                  </a:lnTo>
                  <a:lnTo>
                    <a:pt x="1245394" y="42863"/>
                  </a:lnTo>
                  <a:lnTo>
                    <a:pt x="1278732" y="78581"/>
                  </a:lnTo>
                  <a:lnTo>
                    <a:pt x="1302544" y="107156"/>
                  </a:lnTo>
                  <a:lnTo>
                    <a:pt x="1309688" y="121444"/>
                  </a:lnTo>
                  <a:lnTo>
                    <a:pt x="1312069" y="147638"/>
                  </a:lnTo>
                  <a:lnTo>
                    <a:pt x="1302544" y="188119"/>
                  </a:lnTo>
                  <a:lnTo>
                    <a:pt x="1254919" y="280988"/>
                  </a:lnTo>
                  <a:lnTo>
                    <a:pt x="1221582" y="335756"/>
                  </a:lnTo>
                  <a:lnTo>
                    <a:pt x="1154907" y="433388"/>
                  </a:lnTo>
                  <a:lnTo>
                    <a:pt x="1076325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00">
              <a:extLst>
                <a:ext uri="{FF2B5EF4-FFF2-40B4-BE49-F238E27FC236}">
                  <a16:creationId xmlns:a16="http://schemas.microsoft.com/office/drawing/2014/main" id="{D8720503-C15E-45C0-99BE-A5A8D4D3E358}"/>
                </a:ext>
              </a:extLst>
            </p:cNvPr>
            <p:cNvSpPr/>
            <p:nvPr/>
          </p:nvSpPr>
          <p:spPr>
            <a:xfrm>
              <a:off x="2890838" y="3738563"/>
              <a:ext cx="1490662" cy="528637"/>
            </a:xfrm>
            <a:custGeom>
              <a:avLst/>
              <a:gdLst>
                <a:gd name="connsiteX0" fmla="*/ 833437 w 1490662"/>
                <a:gd name="connsiteY0" fmla="*/ 150018 h 528637"/>
                <a:gd name="connsiteX1" fmla="*/ 690562 w 1490662"/>
                <a:gd name="connsiteY1" fmla="*/ 183356 h 528637"/>
                <a:gd name="connsiteX2" fmla="*/ 550068 w 1490662"/>
                <a:gd name="connsiteY2" fmla="*/ 211931 h 528637"/>
                <a:gd name="connsiteX3" fmla="*/ 431006 w 1490662"/>
                <a:gd name="connsiteY3" fmla="*/ 233362 h 528637"/>
                <a:gd name="connsiteX4" fmla="*/ 338137 w 1490662"/>
                <a:gd name="connsiteY4" fmla="*/ 242887 h 528637"/>
                <a:gd name="connsiteX5" fmla="*/ 264318 w 1490662"/>
                <a:gd name="connsiteY5" fmla="*/ 247650 h 528637"/>
                <a:gd name="connsiteX6" fmla="*/ 207168 w 1490662"/>
                <a:gd name="connsiteY6" fmla="*/ 242887 h 528637"/>
                <a:gd name="connsiteX7" fmla="*/ 119062 w 1490662"/>
                <a:gd name="connsiteY7" fmla="*/ 197643 h 528637"/>
                <a:gd name="connsiteX8" fmla="*/ 83343 w 1490662"/>
                <a:gd name="connsiteY8" fmla="*/ 209550 h 528637"/>
                <a:gd name="connsiteX9" fmla="*/ 40481 w 1490662"/>
                <a:gd name="connsiteY9" fmla="*/ 230981 h 528637"/>
                <a:gd name="connsiteX10" fmla="*/ 16668 w 1490662"/>
                <a:gd name="connsiteY10" fmla="*/ 247650 h 528637"/>
                <a:gd name="connsiteX11" fmla="*/ 7143 w 1490662"/>
                <a:gd name="connsiteY11" fmla="*/ 257175 h 528637"/>
                <a:gd name="connsiteX12" fmla="*/ 0 w 1490662"/>
                <a:gd name="connsiteY12" fmla="*/ 276225 h 528637"/>
                <a:gd name="connsiteX13" fmla="*/ 0 w 1490662"/>
                <a:gd name="connsiteY13" fmla="*/ 295275 h 528637"/>
                <a:gd name="connsiteX14" fmla="*/ 19050 w 1490662"/>
                <a:gd name="connsiteY14" fmla="*/ 335756 h 528637"/>
                <a:gd name="connsiteX15" fmla="*/ 52387 w 1490662"/>
                <a:gd name="connsiteY15" fmla="*/ 388143 h 528637"/>
                <a:gd name="connsiteX16" fmla="*/ 69056 w 1490662"/>
                <a:gd name="connsiteY16" fmla="*/ 411956 h 528637"/>
                <a:gd name="connsiteX17" fmla="*/ 90487 w 1490662"/>
                <a:gd name="connsiteY17" fmla="*/ 435768 h 528637"/>
                <a:gd name="connsiteX18" fmla="*/ 133350 w 1490662"/>
                <a:gd name="connsiteY18" fmla="*/ 473868 h 528637"/>
                <a:gd name="connsiteX19" fmla="*/ 183356 w 1490662"/>
                <a:gd name="connsiteY19" fmla="*/ 507206 h 528637"/>
                <a:gd name="connsiteX20" fmla="*/ 211931 w 1490662"/>
                <a:gd name="connsiteY20" fmla="*/ 521493 h 528637"/>
                <a:gd name="connsiteX21" fmla="*/ 238125 w 1490662"/>
                <a:gd name="connsiteY21" fmla="*/ 528637 h 528637"/>
                <a:gd name="connsiteX22" fmla="*/ 247650 w 1490662"/>
                <a:gd name="connsiteY22" fmla="*/ 528637 h 528637"/>
                <a:gd name="connsiteX23" fmla="*/ 283368 w 1490662"/>
                <a:gd name="connsiteY23" fmla="*/ 504825 h 528637"/>
                <a:gd name="connsiteX24" fmla="*/ 369093 w 1490662"/>
                <a:gd name="connsiteY24" fmla="*/ 464343 h 528637"/>
                <a:gd name="connsiteX25" fmla="*/ 488156 w 1490662"/>
                <a:gd name="connsiteY25" fmla="*/ 421481 h 528637"/>
                <a:gd name="connsiteX26" fmla="*/ 609600 w 1490662"/>
                <a:gd name="connsiteY26" fmla="*/ 385762 h 528637"/>
                <a:gd name="connsiteX27" fmla="*/ 731043 w 1490662"/>
                <a:gd name="connsiteY27" fmla="*/ 350043 h 528637"/>
                <a:gd name="connsiteX28" fmla="*/ 990600 w 1490662"/>
                <a:gd name="connsiteY28" fmla="*/ 278606 h 528637"/>
                <a:gd name="connsiteX29" fmla="*/ 1223962 w 1490662"/>
                <a:gd name="connsiteY29" fmla="*/ 192881 h 528637"/>
                <a:gd name="connsiteX30" fmla="*/ 1490662 w 1490662"/>
                <a:gd name="connsiteY30" fmla="*/ 95250 h 528637"/>
                <a:gd name="connsiteX31" fmla="*/ 1445418 w 1490662"/>
                <a:gd name="connsiteY31" fmla="*/ 0 h 528637"/>
                <a:gd name="connsiteX32" fmla="*/ 1316831 w 1490662"/>
                <a:gd name="connsiteY32" fmla="*/ 21431 h 528637"/>
                <a:gd name="connsiteX33" fmla="*/ 1123950 w 1490662"/>
                <a:gd name="connsiteY33" fmla="*/ 73818 h 528637"/>
                <a:gd name="connsiteX34" fmla="*/ 833437 w 1490662"/>
                <a:gd name="connsiteY34" fmla="*/ 150018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662" h="528637">
                  <a:moveTo>
                    <a:pt x="833437" y="150018"/>
                  </a:moveTo>
                  <a:lnTo>
                    <a:pt x="690562" y="183356"/>
                  </a:lnTo>
                  <a:lnTo>
                    <a:pt x="550068" y="211931"/>
                  </a:lnTo>
                  <a:lnTo>
                    <a:pt x="431006" y="233362"/>
                  </a:lnTo>
                  <a:lnTo>
                    <a:pt x="338137" y="242887"/>
                  </a:lnTo>
                  <a:lnTo>
                    <a:pt x="264318" y="247650"/>
                  </a:lnTo>
                  <a:lnTo>
                    <a:pt x="207168" y="242887"/>
                  </a:lnTo>
                  <a:lnTo>
                    <a:pt x="119062" y="197643"/>
                  </a:lnTo>
                  <a:lnTo>
                    <a:pt x="83343" y="209550"/>
                  </a:lnTo>
                  <a:lnTo>
                    <a:pt x="40481" y="230981"/>
                  </a:lnTo>
                  <a:lnTo>
                    <a:pt x="16668" y="247650"/>
                  </a:lnTo>
                  <a:lnTo>
                    <a:pt x="7143" y="257175"/>
                  </a:lnTo>
                  <a:lnTo>
                    <a:pt x="0" y="276225"/>
                  </a:lnTo>
                  <a:lnTo>
                    <a:pt x="0" y="295275"/>
                  </a:lnTo>
                  <a:lnTo>
                    <a:pt x="19050" y="335756"/>
                  </a:lnTo>
                  <a:lnTo>
                    <a:pt x="52387" y="388143"/>
                  </a:lnTo>
                  <a:lnTo>
                    <a:pt x="69056" y="411956"/>
                  </a:lnTo>
                  <a:lnTo>
                    <a:pt x="90487" y="435768"/>
                  </a:lnTo>
                  <a:lnTo>
                    <a:pt x="133350" y="473868"/>
                  </a:lnTo>
                  <a:lnTo>
                    <a:pt x="183356" y="507206"/>
                  </a:lnTo>
                  <a:lnTo>
                    <a:pt x="211931" y="521493"/>
                  </a:lnTo>
                  <a:lnTo>
                    <a:pt x="238125" y="528637"/>
                  </a:lnTo>
                  <a:lnTo>
                    <a:pt x="247650" y="528637"/>
                  </a:lnTo>
                  <a:lnTo>
                    <a:pt x="283368" y="504825"/>
                  </a:lnTo>
                  <a:lnTo>
                    <a:pt x="369093" y="464343"/>
                  </a:lnTo>
                  <a:lnTo>
                    <a:pt x="488156" y="421481"/>
                  </a:lnTo>
                  <a:lnTo>
                    <a:pt x="609600" y="385762"/>
                  </a:lnTo>
                  <a:lnTo>
                    <a:pt x="731043" y="350043"/>
                  </a:lnTo>
                  <a:lnTo>
                    <a:pt x="990600" y="278606"/>
                  </a:lnTo>
                  <a:lnTo>
                    <a:pt x="1223962" y="192881"/>
                  </a:lnTo>
                  <a:lnTo>
                    <a:pt x="1490662" y="95250"/>
                  </a:lnTo>
                  <a:lnTo>
                    <a:pt x="1445418" y="0"/>
                  </a:lnTo>
                  <a:lnTo>
                    <a:pt x="1316831" y="21431"/>
                  </a:lnTo>
                  <a:lnTo>
                    <a:pt x="1123950" y="73818"/>
                  </a:lnTo>
                  <a:lnTo>
                    <a:pt x="833437" y="1500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01">
              <a:extLst>
                <a:ext uri="{FF2B5EF4-FFF2-40B4-BE49-F238E27FC236}">
                  <a16:creationId xmlns:a16="http://schemas.microsoft.com/office/drawing/2014/main" id="{E928EB4E-A65B-4A0B-9780-69F4DA85B945}"/>
                </a:ext>
              </a:extLst>
            </p:cNvPr>
            <p:cNvSpPr/>
            <p:nvPr/>
          </p:nvSpPr>
          <p:spPr>
            <a:xfrm>
              <a:off x="4037013" y="3414713"/>
              <a:ext cx="547687" cy="814387"/>
            </a:xfrm>
            <a:custGeom>
              <a:avLst/>
              <a:gdLst>
                <a:gd name="connsiteX0" fmla="*/ 102394 w 547687"/>
                <a:gd name="connsiteY0" fmla="*/ 216693 h 814387"/>
                <a:gd name="connsiteX1" fmla="*/ 35719 w 547687"/>
                <a:gd name="connsiteY1" fmla="*/ 97631 h 814387"/>
                <a:gd name="connsiteX2" fmla="*/ 4762 w 547687"/>
                <a:gd name="connsiteY2" fmla="*/ 38100 h 814387"/>
                <a:gd name="connsiteX3" fmla="*/ 0 w 547687"/>
                <a:gd name="connsiteY3" fmla="*/ 19050 h 814387"/>
                <a:gd name="connsiteX4" fmla="*/ 0 w 547687"/>
                <a:gd name="connsiteY4" fmla="*/ 11906 h 814387"/>
                <a:gd name="connsiteX5" fmla="*/ 4762 w 547687"/>
                <a:gd name="connsiteY5" fmla="*/ 0 h 814387"/>
                <a:gd name="connsiteX6" fmla="*/ 26194 w 547687"/>
                <a:gd name="connsiteY6" fmla="*/ 0 h 814387"/>
                <a:gd name="connsiteX7" fmla="*/ 76200 w 547687"/>
                <a:gd name="connsiteY7" fmla="*/ 23812 h 814387"/>
                <a:gd name="connsiteX8" fmla="*/ 200025 w 547687"/>
                <a:gd name="connsiteY8" fmla="*/ 102393 h 814387"/>
                <a:gd name="connsiteX9" fmla="*/ 400050 w 547687"/>
                <a:gd name="connsiteY9" fmla="*/ 233362 h 814387"/>
                <a:gd name="connsiteX10" fmla="*/ 450056 w 547687"/>
                <a:gd name="connsiteY10" fmla="*/ 271462 h 814387"/>
                <a:gd name="connsiteX11" fmla="*/ 461962 w 547687"/>
                <a:gd name="connsiteY11" fmla="*/ 285750 h 814387"/>
                <a:gd name="connsiteX12" fmla="*/ 481012 w 547687"/>
                <a:gd name="connsiteY12" fmla="*/ 326231 h 814387"/>
                <a:gd name="connsiteX13" fmla="*/ 511969 w 547687"/>
                <a:gd name="connsiteY13" fmla="*/ 407193 h 814387"/>
                <a:gd name="connsiteX14" fmla="*/ 528637 w 547687"/>
                <a:gd name="connsiteY14" fmla="*/ 466725 h 814387"/>
                <a:gd name="connsiteX15" fmla="*/ 542925 w 547687"/>
                <a:gd name="connsiteY15" fmla="*/ 533400 h 814387"/>
                <a:gd name="connsiteX16" fmla="*/ 547687 w 547687"/>
                <a:gd name="connsiteY16" fmla="*/ 604837 h 814387"/>
                <a:gd name="connsiteX17" fmla="*/ 547687 w 547687"/>
                <a:gd name="connsiteY17" fmla="*/ 671512 h 814387"/>
                <a:gd name="connsiteX18" fmla="*/ 547687 w 547687"/>
                <a:gd name="connsiteY18" fmla="*/ 731043 h 814387"/>
                <a:gd name="connsiteX19" fmla="*/ 545306 w 547687"/>
                <a:gd name="connsiteY19" fmla="*/ 757237 h 814387"/>
                <a:gd name="connsiteX20" fmla="*/ 533400 w 547687"/>
                <a:gd name="connsiteY20" fmla="*/ 781050 h 814387"/>
                <a:gd name="connsiteX21" fmla="*/ 509587 w 547687"/>
                <a:gd name="connsiteY21" fmla="*/ 802481 h 814387"/>
                <a:gd name="connsiteX22" fmla="*/ 483394 w 547687"/>
                <a:gd name="connsiteY22" fmla="*/ 812006 h 814387"/>
                <a:gd name="connsiteX23" fmla="*/ 461962 w 547687"/>
                <a:gd name="connsiteY23" fmla="*/ 814387 h 814387"/>
                <a:gd name="connsiteX24" fmla="*/ 435769 w 547687"/>
                <a:gd name="connsiteY24" fmla="*/ 804862 h 814387"/>
                <a:gd name="connsiteX25" fmla="*/ 411956 w 547687"/>
                <a:gd name="connsiteY25" fmla="*/ 792956 h 814387"/>
                <a:gd name="connsiteX26" fmla="*/ 378619 w 547687"/>
                <a:gd name="connsiteY26" fmla="*/ 762000 h 814387"/>
                <a:gd name="connsiteX27" fmla="*/ 357187 w 547687"/>
                <a:gd name="connsiteY27" fmla="*/ 726281 h 814387"/>
                <a:gd name="connsiteX28" fmla="*/ 309562 w 547687"/>
                <a:gd name="connsiteY28" fmla="*/ 616743 h 814387"/>
                <a:gd name="connsiteX29" fmla="*/ 261937 w 547687"/>
                <a:gd name="connsiteY29" fmla="*/ 511968 h 814387"/>
                <a:gd name="connsiteX30" fmla="*/ 219075 w 547687"/>
                <a:gd name="connsiteY30" fmla="*/ 426243 h 814387"/>
                <a:gd name="connsiteX31" fmla="*/ 102394 w 547687"/>
                <a:gd name="connsiteY31" fmla="*/ 2166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7687" h="814387">
                  <a:moveTo>
                    <a:pt x="102394" y="216693"/>
                  </a:moveTo>
                  <a:lnTo>
                    <a:pt x="35719" y="97631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4" y="0"/>
                  </a:lnTo>
                  <a:lnTo>
                    <a:pt x="76200" y="23812"/>
                  </a:lnTo>
                  <a:lnTo>
                    <a:pt x="200025" y="102393"/>
                  </a:lnTo>
                  <a:lnTo>
                    <a:pt x="400050" y="233362"/>
                  </a:lnTo>
                  <a:lnTo>
                    <a:pt x="450056" y="271462"/>
                  </a:lnTo>
                  <a:lnTo>
                    <a:pt x="461962" y="285750"/>
                  </a:lnTo>
                  <a:lnTo>
                    <a:pt x="481012" y="326231"/>
                  </a:lnTo>
                  <a:lnTo>
                    <a:pt x="511969" y="407193"/>
                  </a:lnTo>
                  <a:lnTo>
                    <a:pt x="528637" y="466725"/>
                  </a:lnTo>
                  <a:lnTo>
                    <a:pt x="542925" y="533400"/>
                  </a:lnTo>
                  <a:lnTo>
                    <a:pt x="547687" y="604837"/>
                  </a:lnTo>
                  <a:lnTo>
                    <a:pt x="547687" y="671512"/>
                  </a:lnTo>
                  <a:lnTo>
                    <a:pt x="547687" y="731043"/>
                  </a:lnTo>
                  <a:lnTo>
                    <a:pt x="545306" y="757237"/>
                  </a:lnTo>
                  <a:lnTo>
                    <a:pt x="533400" y="781050"/>
                  </a:lnTo>
                  <a:lnTo>
                    <a:pt x="509587" y="802481"/>
                  </a:lnTo>
                  <a:lnTo>
                    <a:pt x="483394" y="812006"/>
                  </a:lnTo>
                  <a:lnTo>
                    <a:pt x="461962" y="814387"/>
                  </a:lnTo>
                  <a:lnTo>
                    <a:pt x="435769" y="804862"/>
                  </a:lnTo>
                  <a:lnTo>
                    <a:pt x="411956" y="792956"/>
                  </a:lnTo>
                  <a:lnTo>
                    <a:pt x="378619" y="762000"/>
                  </a:lnTo>
                  <a:lnTo>
                    <a:pt x="357187" y="726281"/>
                  </a:lnTo>
                  <a:lnTo>
                    <a:pt x="309562" y="616743"/>
                  </a:lnTo>
                  <a:lnTo>
                    <a:pt x="261937" y="511968"/>
                  </a:lnTo>
                  <a:lnTo>
                    <a:pt x="219075" y="426243"/>
                  </a:lnTo>
                  <a:lnTo>
                    <a:pt x="102394" y="2166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07">
              <a:extLst>
                <a:ext uri="{FF2B5EF4-FFF2-40B4-BE49-F238E27FC236}">
                  <a16:creationId xmlns:a16="http://schemas.microsoft.com/office/drawing/2014/main" id="{907B51D4-E0EB-43EC-9BB8-E1B3E1EF3F35}"/>
                </a:ext>
              </a:extLst>
            </p:cNvPr>
            <p:cNvSpPr/>
            <p:nvPr/>
          </p:nvSpPr>
          <p:spPr>
            <a:xfrm rot="16200000">
              <a:off x="2644775" y="4891088"/>
              <a:ext cx="2173287" cy="369888"/>
            </a:xfrm>
            <a:custGeom>
              <a:avLst/>
              <a:gdLst>
                <a:gd name="connsiteX0" fmla="*/ 976312 w 2174081"/>
                <a:gd name="connsiteY0" fmla="*/ 92868 h 369093"/>
                <a:gd name="connsiteX1" fmla="*/ 1450181 w 2174081"/>
                <a:gd name="connsiteY1" fmla="*/ 107156 h 369093"/>
                <a:gd name="connsiteX2" fmla="*/ 1957387 w 2174081"/>
                <a:gd name="connsiteY2" fmla="*/ 121443 h 369093"/>
                <a:gd name="connsiteX3" fmla="*/ 1997868 w 2174081"/>
                <a:gd name="connsiteY3" fmla="*/ 121443 h 369093"/>
                <a:gd name="connsiteX4" fmla="*/ 2021681 w 2174081"/>
                <a:gd name="connsiteY4" fmla="*/ 111918 h 369093"/>
                <a:gd name="connsiteX5" fmla="*/ 2055018 w 2174081"/>
                <a:gd name="connsiteY5" fmla="*/ 80962 h 369093"/>
                <a:gd name="connsiteX6" fmla="*/ 2097881 w 2174081"/>
                <a:gd name="connsiteY6" fmla="*/ 0 h 369093"/>
                <a:gd name="connsiteX7" fmla="*/ 2174081 w 2174081"/>
                <a:gd name="connsiteY7" fmla="*/ 252412 h 369093"/>
                <a:gd name="connsiteX8" fmla="*/ 2119312 w 2174081"/>
                <a:gd name="connsiteY8" fmla="*/ 326231 h 369093"/>
                <a:gd name="connsiteX9" fmla="*/ 2095500 w 2174081"/>
                <a:gd name="connsiteY9" fmla="*/ 352425 h 369093"/>
                <a:gd name="connsiteX10" fmla="*/ 2078831 w 2174081"/>
                <a:gd name="connsiteY10" fmla="*/ 364331 h 369093"/>
                <a:gd name="connsiteX11" fmla="*/ 2064543 w 2174081"/>
                <a:gd name="connsiteY11" fmla="*/ 369093 h 369093"/>
                <a:gd name="connsiteX12" fmla="*/ 2016918 w 2174081"/>
                <a:gd name="connsiteY12" fmla="*/ 361950 h 369093"/>
                <a:gd name="connsiteX13" fmla="*/ 1835943 w 2174081"/>
                <a:gd name="connsiteY13" fmla="*/ 342900 h 369093"/>
                <a:gd name="connsiteX14" fmla="*/ 1624012 w 2174081"/>
                <a:gd name="connsiteY14" fmla="*/ 326231 h 369093"/>
                <a:gd name="connsiteX15" fmla="*/ 1373981 w 2174081"/>
                <a:gd name="connsiteY15" fmla="*/ 319087 h 369093"/>
                <a:gd name="connsiteX16" fmla="*/ 1107281 w 2174081"/>
                <a:gd name="connsiteY16" fmla="*/ 321468 h 369093"/>
                <a:gd name="connsiteX17" fmla="*/ 866775 w 2174081"/>
                <a:gd name="connsiteY17" fmla="*/ 326231 h 369093"/>
                <a:gd name="connsiteX18" fmla="*/ 647700 w 2174081"/>
                <a:gd name="connsiteY18" fmla="*/ 330993 h 369093"/>
                <a:gd name="connsiteX19" fmla="*/ 526256 w 2174081"/>
                <a:gd name="connsiteY19" fmla="*/ 330993 h 369093"/>
                <a:gd name="connsiteX20" fmla="*/ 369093 w 2174081"/>
                <a:gd name="connsiteY20" fmla="*/ 326231 h 369093"/>
                <a:gd name="connsiteX21" fmla="*/ 209550 w 2174081"/>
                <a:gd name="connsiteY21" fmla="*/ 314325 h 369093"/>
                <a:gd name="connsiteX22" fmla="*/ 64293 w 2174081"/>
                <a:gd name="connsiteY22" fmla="*/ 292893 h 369093"/>
                <a:gd name="connsiteX23" fmla="*/ 21431 w 2174081"/>
                <a:gd name="connsiteY23" fmla="*/ 283368 h 369093"/>
                <a:gd name="connsiteX24" fmla="*/ 14287 w 2174081"/>
                <a:gd name="connsiteY24" fmla="*/ 276225 h 369093"/>
                <a:gd name="connsiteX25" fmla="*/ 4762 w 2174081"/>
                <a:gd name="connsiteY25" fmla="*/ 252412 h 369093"/>
                <a:gd name="connsiteX26" fmla="*/ 0 w 2174081"/>
                <a:gd name="connsiteY26" fmla="*/ 207168 h 369093"/>
                <a:gd name="connsiteX27" fmla="*/ 2381 w 2174081"/>
                <a:gd name="connsiteY27" fmla="*/ 164306 h 369093"/>
                <a:gd name="connsiteX28" fmla="*/ 11906 w 2174081"/>
                <a:gd name="connsiteY28" fmla="*/ 135731 h 369093"/>
                <a:gd name="connsiteX29" fmla="*/ 33337 w 2174081"/>
                <a:gd name="connsiteY29" fmla="*/ 107156 h 369093"/>
                <a:gd name="connsiteX30" fmla="*/ 57150 w 2174081"/>
                <a:gd name="connsiteY30" fmla="*/ 88106 h 369093"/>
                <a:gd name="connsiteX31" fmla="*/ 107156 w 2174081"/>
                <a:gd name="connsiteY31" fmla="*/ 69056 h 369093"/>
                <a:gd name="connsiteX32" fmla="*/ 159543 w 2174081"/>
                <a:gd name="connsiteY32" fmla="*/ 52387 h 369093"/>
                <a:gd name="connsiteX33" fmla="*/ 235743 w 2174081"/>
                <a:gd name="connsiteY33" fmla="*/ 40481 h 369093"/>
                <a:gd name="connsiteX34" fmla="*/ 300037 w 2174081"/>
                <a:gd name="connsiteY34" fmla="*/ 33337 h 369093"/>
                <a:gd name="connsiteX35" fmla="*/ 333375 w 2174081"/>
                <a:gd name="connsiteY35" fmla="*/ 33337 h 369093"/>
                <a:gd name="connsiteX36" fmla="*/ 392906 w 2174081"/>
                <a:gd name="connsiteY36" fmla="*/ 42862 h 369093"/>
                <a:gd name="connsiteX37" fmla="*/ 557212 w 2174081"/>
                <a:gd name="connsiteY37" fmla="*/ 66675 h 369093"/>
                <a:gd name="connsiteX38" fmla="*/ 690562 w 2174081"/>
                <a:gd name="connsiteY38" fmla="*/ 78581 h 369093"/>
                <a:gd name="connsiteX39" fmla="*/ 976312 w 2174081"/>
                <a:gd name="connsiteY39" fmla="*/ 92868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74081" h="369093">
                  <a:moveTo>
                    <a:pt x="976312" y="92868"/>
                  </a:moveTo>
                  <a:lnTo>
                    <a:pt x="1450181" y="107156"/>
                  </a:lnTo>
                  <a:lnTo>
                    <a:pt x="1957387" y="121443"/>
                  </a:lnTo>
                  <a:lnTo>
                    <a:pt x="1997868" y="121443"/>
                  </a:lnTo>
                  <a:lnTo>
                    <a:pt x="2021681" y="111918"/>
                  </a:lnTo>
                  <a:lnTo>
                    <a:pt x="2055018" y="80962"/>
                  </a:lnTo>
                  <a:lnTo>
                    <a:pt x="2097881" y="0"/>
                  </a:lnTo>
                  <a:lnTo>
                    <a:pt x="2174081" y="252412"/>
                  </a:lnTo>
                  <a:lnTo>
                    <a:pt x="2119312" y="326231"/>
                  </a:lnTo>
                  <a:lnTo>
                    <a:pt x="2095500" y="352425"/>
                  </a:lnTo>
                  <a:lnTo>
                    <a:pt x="2078831" y="364331"/>
                  </a:lnTo>
                  <a:lnTo>
                    <a:pt x="2064543" y="369093"/>
                  </a:lnTo>
                  <a:lnTo>
                    <a:pt x="2016918" y="361950"/>
                  </a:lnTo>
                  <a:lnTo>
                    <a:pt x="1835943" y="342900"/>
                  </a:lnTo>
                  <a:lnTo>
                    <a:pt x="1624012" y="326231"/>
                  </a:lnTo>
                  <a:lnTo>
                    <a:pt x="1373981" y="319087"/>
                  </a:lnTo>
                  <a:lnTo>
                    <a:pt x="1107281" y="321468"/>
                  </a:lnTo>
                  <a:lnTo>
                    <a:pt x="866775" y="326231"/>
                  </a:lnTo>
                  <a:lnTo>
                    <a:pt x="647700" y="330993"/>
                  </a:lnTo>
                  <a:lnTo>
                    <a:pt x="526256" y="330993"/>
                  </a:lnTo>
                  <a:lnTo>
                    <a:pt x="369093" y="326231"/>
                  </a:lnTo>
                  <a:lnTo>
                    <a:pt x="209550" y="314325"/>
                  </a:lnTo>
                  <a:lnTo>
                    <a:pt x="64293" y="292893"/>
                  </a:lnTo>
                  <a:lnTo>
                    <a:pt x="21431" y="283368"/>
                  </a:lnTo>
                  <a:lnTo>
                    <a:pt x="14287" y="276225"/>
                  </a:lnTo>
                  <a:lnTo>
                    <a:pt x="4762" y="252412"/>
                  </a:lnTo>
                  <a:lnTo>
                    <a:pt x="0" y="207168"/>
                  </a:lnTo>
                  <a:lnTo>
                    <a:pt x="2381" y="164306"/>
                  </a:lnTo>
                  <a:lnTo>
                    <a:pt x="11906" y="135731"/>
                  </a:lnTo>
                  <a:lnTo>
                    <a:pt x="33337" y="107156"/>
                  </a:lnTo>
                  <a:lnTo>
                    <a:pt x="57150" y="88106"/>
                  </a:lnTo>
                  <a:lnTo>
                    <a:pt x="107156" y="69056"/>
                  </a:lnTo>
                  <a:lnTo>
                    <a:pt x="159543" y="52387"/>
                  </a:lnTo>
                  <a:lnTo>
                    <a:pt x="235743" y="40481"/>
                  </a:lnTo>
                  <a:lnTo>
                    <a:pt x="300037" y="33337"/>
                  </a:lnTo>
                  <a:lnTo>
                    <a:pt x="333375" y="33337"/>
                  </a:lnTo>
                  <a:lnTo>
                    <a:pt x="392906" y="42862"/>
                  </a:lnTo>
                  <a:lnTo>
                    <a:pt x="557212" y="66675"/>
                  </a:lnTo>
                  <a:lnTo>
                    <a:pt x="690562" y="78581"/>
                  </a:lnTo>
                  <a:lnTo>
                    <a:pt x="976312" y="928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08">
              <a:extLst>
                <a:ext uri="{FF2B5EF4-FFF2-40B4-BE49-F238E27FC236}">
                  <a16:creationId xmlns:a16="http://schemas.microsoft.com/office/drawing/2014/main" id="{CF16E8E6-7456-4060-AF38-9A2C2C14E4BD}"/>
                </a:ext>
              </a:extLst>
            </p:cNvPr>
            <p:cNvSpPr/>
            <p:nvPr/>
          </p:nvSpPr>
          <p:spPr>
            <a:xfrm rot="16200000">
              <a:off x="3203575" y="4105275"/>
              <a:ext cx="3300413" cy="354013"/>
            </a:xfrm>
            <a:custGeom>
              <a:avLst/>
              <a:gdLst>
                <a:gd name="connsiteX0" fmla="*/ 1823357 w 3301092"/>
                <a:gd name="connsiteY0" fmla="*/ 334735 h 353785"/>
                <a:gd name="connsiteX1" fmla="*/ 1447800 w 3301092"/>
                <a:gd name="connsiteY1" fmla="*/ 329293 h 353785"/>
                <a:gd name="connsiteX2" fmla="*/ 1064078 w 3301092"/>
                <a:gd name="connsiteY2" fmla="*/ 323850 h 353785"/>
                <a:gd name="connsiteX3" fmla="*/ 767442 w 3301092"/>
                <a:gd name="connsiteY3" fmla="*/ 318407 h 353785"/>
                <a:gd name="connsiteX4" fmla="*/ 495300 w 3301092"/>
                <a:gd name="connsiteY4" fmla="*/ 312964 h 353785"/>
                <a:gd name="connsiteX5" fmla="*/ 236764 w 3301092"/>
                <a:gd name="connsiteY5" fmla="*/ 307521 h 353785"/>
                <a:gd name="connsiteX6" fmla="*/ 160564 w 3301092"/>
                <a:gd name="connsiteY6" fmla="*/ 304800 h 353785"/>
                <a:gd name="connsiteX7" fmla="*/ 106135 w 3301092"/>
                <a:gd name="connsiteY7" fmla="*/ 296635 h 353785"/>
                <a:gd name="connsiteX8" fmla="*/ 51707 w 3301092"/>
                <a:gd name="connsiteY8" fmla="*/ 277585 h 353785"/>
                <a:gd name="connsiteX9" fmla="*/ 27214 w 3301092"/>
                <a:gd name="connsiteY9" fmla="*/ 263978 h 353785"/>
                <a:gd name="connsiteX10" fmla="*/ 10885 w 3301092"/>
                <a:gd name="connsiteY10" fmla="*/ 242207 h 353785"/>
                <a:gd name="connsiteX11" fmla="*/ 0 w 3301092"/>
                <a:gd name="connsiteY11" fmla="*/ 209550 h 353785"/>
                <a:gd name="connsiteX12" fmla="*/ 0 w 3301092"/>
                <a:gd name="connsiteY12" fmla="*/ 174171 h 353785"/>
                <a:gd name="connsiteX13" fmla="*/ 8164 w 3301092"/>
                <a:gd name="connsiteY13" fmla="*/ 138793 h 353785"/>
                <a:gd name="connsiteX14" fmla="*/ 21771 w 3301092"/>
                <a:gd name="connsiteY14" fmla="*/ 114300 h 353785"/>
                <a:gd name="connsiteX15" fmla="*/ 46264 w 3301092"/>
                <a:gd name="connsiteY15" fmla="*/ 92528 h 353785"/>
                <a:gd name="connsiteX16" fmla="*/ 81642 w 3301092"/>
                <a:gd name="connsiteY16" fmla="*/ 73478 h 353785"/>
                <a:gd name="connsiteX17" fmla="*/ 146957 w 3301092"/>
                <a:gd name="connsiteY17" fmla="*/ 46264 h 353785"/>
                <a:gd name="connsiteX18" fmla="*/ 253092 w 3301092"/>
                <a:gd name="connsiteY18" fmla="*/ 19050 h 353785"/>
                <a:gd name="connsiteX19" fmla="*/ 364671 w 3301092"/>
                <a:gd name="connsiteY19" fmla="*/ 0 h 353785"/>
                <a:gd name="connsiteX20" fmla="*/ 402771 w 3301092"/>
                <a:gd name="connsiteY20" fmla="*/ 2721 h 353785"/>
                <a:gd name="connsiteX21" fmla="*/ 595992 w 3301092"/>
                <a:gd name="connsiteY21" fmla="*/ 24493 h 353785"/>
                <a:gd name="connsiteX22" fmla="*/ 914400 w 3301092"/>
                <a:gd name="connsiteY22" fmla="*/ 46264 h 353785"/>
                <a:gd name="connsiteX23" fmla="*/ 1276350 w 3301092"/>
                <a:gd name="connsiteY23" fmla="*/ 73478 h 353785"/>
                <a:gd name="connsiteX24" fmla="*/ 1706335 w 3301092"/>
                <a:gd name="connsiteY24" fmla="*/ 100693 h 353785"/>
                <a:gd name="connsiteX25" fmla="*/ 2057400 w 3301092"/>
                <a:gd name="connsiteY25" fmla="*/ 117021 h 353785"/>
                <a:gd name="connsiteX26" fmla="*/ 2383971 w 3301092"/>
                <a:gd name="connsiteY26" fmla="*/ 122464 h 353785"/>
                <a:gd name="connsiteX27" fmla="*/ 2680607 w 3301092"/>
                <a:gd name="connsiteY27" fmla="*/ 130628 h 353785"/>
                <a:gd name="connsiteX28" fmla="*/ 2974521 w 3301092"/>
                <a:gd name="connsiteY28" fmla="*/ 127907 h 353785"/>
                <a:gd name="connsiteX29" fmla="*/ 3031671 w 3301092"/>
                <a:gd name="connsiteY29" fmla="*/ 125185 h 353785"/>
                <a:gd name="connsiteX30" fmla="*/ 3096985 w 3301092"/>
                <a:gd name="connsiteY30" fmla="*/ 114300 h 353785"/>
                <a:gd name="connsiteX31" fmla="*/ 3143250 w 3301092"/>
                <a:gd name="connsiteY31" fmla="*/ 100693 h 353785"/>
                <a:gd name="connsiteX32" fmla="*/ 3184071 w 3301092"/>
                <a:gd name="connsiteY32" fmla="*/ 81643 h 353785"/>
                <a:gd name="connsiteX33" fmla="*/ 3216728 w 3301092"/>
                <a:gd name="connsiteY33" fmla="*/ 54428 h 353785"/>
                <a:gd name="connsiteX34" fmla="*/ 3235778 w 3301092"/>
                <a:gd name="connsiteY34" fmla="*/ 32657 h 353785"/>
                <a:gd name="connsiteX35" fmla="*/ 3246664 w 3301092"/>
                <a:gd name="connsiteY35" fmla="*/ 21771 h 353785"/>
                <a:gd name="connsiteX36" fmla="*/ 3268435 w 3301092"/>
                <a:gd name="connsiteY36" fmla="*/ 8164 h 353785"/>
                <a:gd name="connsiteX37" fmla="*/ 3287485 w 3301092"/>
                <a:gd name="connsiteY37" fmla="*/ 2721 h 353785"/>
                <a:gd name="connsiteX38" fmla="*/ 3298371 w 3301092"/>
                <a:gd name="connsiteY38" fmla="*/ 8164 h 353785"/>
                <a:gd name="connsiteX39" fmla="*/ 3301092 w 3301092"/>
                <a:gd name="connsiteY39" fmla="*/ 16328 h 353785"/>
                <a:gd name="connsiteX40" fmla="*/ 3292928 w 3301092"/>
                <a:gd name="connsiteY40" fmla="*/ 43543 h 353785"/>
                <a:gd name="connsiteX41" fmla="*/ 3276600 w 3301092"/>
                <a:gd name="connsiteY41" fmla="*/ 103414 h 353785"/>
                <a:gd name="connsiteX42" fmla="*/ 3241221 w 3301092"/>
                <a:gd name="connsiteY42" fmla="*/ 182335 h 353785"/>
                <a:gd name="connsiteX43" fmla="*/ 3192235 w 3301092"/>
                <a:gd name="connsiteY43" fmla="*/ 266700 h 353785"/>
                <a:gd name="connsiteX44" fmla="*/ 3058885 w 3301092"/>
                <a:gd name="connsiteY44" fmla="*/ 353785 h 353785"/>
                <a:gd name="connsiteX45" fmla="*/ 2898321 w 3301092"/>
                <a:gd name="connsiteY45" fmla="*/ 353785 h 353785"/>
                <a:gd name="connsiteX46" fmla="*/ 2541814 w 3301092"/>
                <a:gd name="connsiteY46" fmla="*/ 345621 h 353785"/>
                <a:gd name="connsiteX47" fmla="*/ 2038350 w 3301092"/>
                <a:gd name="connsiteY47" fmla="*/ 337457 h 353785"/>
                <a:gd name="connsiteX48" fmla="*/ 1823357 w 3301092"/>
                <a:gd name="connsiteY48" fmla="*/ 334735 h 3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01092" h="353785">
                  <a:moveTo>
                    <a:pt x="1823357" y="334735"/>
                  </a:moveTo>
                  <a:lnTo>
                    <a:pt x="1447800" y="329293"/>
                  </a:lnTo>
                  <a:lnTo>
                    <a:pt x="1064078" y="323850"/>
                  </a:lnTo>
                  <a:lnTo>
                    <a:pt x="767442" y="318407"/>
                  </a:lnTo>
                  <a:lnTo>
                    <a:pt x="495300" y="312964"/>
                  </a:lnTo>
                  <a:lnTo>
                    <a:pt x="236764" y="307521"/>
                  </a:lnTo>
                  <a:lnTo>
                    <a:pt x="160564" y="304800"/>
                  </a:lnTo>
                  <a:lnTo>
                    <a:pt x="106135" y="296635"/>
                  </a:lnTo>
                  <a:lnTo>
                    <a:pt x="51707" y="277585"/>
                  </a:lnTo>
                  <a:lnTo>
                    <a:pt x="27214" y="263978"/>
                  </a:lnTo>
                  <a:lnTo>
                    <a:pt x="10885" y="242207"/>
                  </a:lnTo>
                  <a:lnTo>
                    <a:pt x="0" y="209550"/>
                  </a:lnTo>
                  <a:lnTo>
                    <a:pt x="0" y="174171"/>
                  </a:lnTo>
                  <a:lnTo>
                    <a:pt x="8164" y="138793"/>
                  </a:lnTo>
                  <a:lnTo>
                    <a:pt x="21771" y="114300"/>
                  </a:lnTo>
                  <a:lnTo>
                    <a:pt x="46264" y="92528"/>
                  </a:lnTo>
                  <a:lnTo>
                    <a:pt x="81642" y="73478"/>
                  </a:lnTo>
                  <a:lnTo>
                    <a:pt x="146957" y="46264"/>
                  </a:lnTo>
                  <a:lnTo>
                    <a:pt x="253092" y="19050"/>
                  </a:lnTo>
                  <a:lnTo>
                    <a:pt x="364671" y="0"/>
                  </a:lnTo>
                  <a:lnTo>
                    <a:pt x="402771" y="2721"/>
                  </a:lnTo>
                  <a:lnTo>
                    <a:pt x="595992" y="24493"/>
                  </a:lnTo>
                  <a:lnTo>
                    <a:pt x="914400" y="46264"/>
                  </a:lnTo>
                  <a:lnTo>
                    <a:pt x="1276350" y="73478"/>
                  </a:lnTo>
                  <a:lnTo>
                    <a:pt x="1706335" y="100693"/>
                  </a:lnTo>
                  <a:lnTo>
                    <a:pt x="2057400" y="117021"/>
                  </a:lnTo>
                  <a:lnTo>
                    <a:pt x="2383971" y="122464"/>
                  </a:lnTo>
                  <a:lnTo>
                    <a:pt x="2680607" y="130628"/>
                  </a:lnTo>
                  <a:lnTo>
                    <a:pt x="2974521" y="127907"/>
                  </a:lnTo>
                  <a:lnTo>
                    <a:pt x="3031671" y="125185"/>
                  </a:lnTo>
                  <a:lnTo>
                    <a:pt x="3096985" y="114300"/>
                  </a:lnTo>
                  <a:lnTo>
                    <a:pt x="3143250" y="100693"/>
                  </a:lnTo>
                  <a:lnTo>
                    <a:pt x="3184071" y="81643"/>
                  </a:lnTo>
                  <a:lnTo>
                    <a:pt x="3216728" y="54428"/>
                  </a:lnTo>
                  <a:lnTo>
                    <a:pt x="3235778" y="32657"/>
                  </a:lnTo>
                  <a:lnTo>
                    <a:pt x="3246664" y="21771"/>
                  </a:lnTo>
                  <a:lnTo>
                    <a:pt x="3268435" y="8164"/>
                  </a:lnTo>
                  <a:lnTo>
                    <a:pt x="3287485" y="2721"/>
                  </a:lnTo>
                  <a:lnTo>
                    <a:pt x="3298371" y="8164"/>
                  </a:lnTo>
                  <a:lnTo>
                    <a:pt x="3301092" y="16328"/>
                  </a:lnTo>
                  <a:lnTo>
                    <a:pt x="3292928" y="43543"/>
                  </a:lnTo>
                  <a:lnTo>
                    <a:pt x="3276600" y="103414"/>
                  </a:lnTo>
                  <a:lnTo>
                    <a:pt x="3241221" y="182335"/>
                  </a:lnTo>
                  <a:lnTo>
                    <a:pt x="3192235" y="266700"/>
                  </a:lnTo>
                  <a:lnTo>
                    <a:pt x="3058885" y="353785"/>
                  </a:lnTo>
                  <a:lnTo>
                    <a:pt x="2898321" y="353785"/>
                  </a:lnTo>
                  <a:lnTo>
                    <a:pt x="2541814" y="345621"/>
                  </a:lnTo>
                  <a:lnTo>
                    <a:pt x="2038350" y="337457"/>
                  </a:lnTo>
                  <a:lnTo>
                    <a:pt x="1823357" y="3347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09">
              <a:extLst>
                <a:ext uri="{FF2B5EF4-FFF2-40B4-BE49-F238E27FC236}">
                  <a16:creationId xmlns:a16="http://schemas.microsoft.com/office/drawing/2014/main" id="{5384A1C2-A40A-46C0-A211-F22CC3188D6F}"/>
                </a:ext>
              </a:extLst>
            </p:cNvPr>
            <p:cNvSpPr/>
            <p:nvPr/>
          </p:nvSpPr>
          <p:spPr>
            <a:xfrm rot="16200000">
              <a:off x="4229894" y="3115469"/>
              <a:ext cx="3671888" cy="2374900"/>
            </a:xfrm>
            <a:custGeom>
              <a:avLst/>
              <a:gdLst>
                <a:gd name="connsiteX0" fmla="*/ 3276096 w 3672740"/>
                <a:gd name="connsiteY0" fmla="*/ 620702 h 2373807"/>
                <a:gd name="connsiteX1" fmla="*/ 3263985 w 3672740"/>
                <a:gd name="connsiteY1" fmla="*/ 493534 h 2373807"/>
                <a:gd name="connsiteX2" fmla="*/ 3257929 w 3672740"/>
                <a:gd name="connsiteY2" fmla="*/ 408755 h 2373807"/>
                <a:gd name="connsiteX3" fmla="*/ 3251873 w 3672740"/>
                <a:gd name="connsiteY3" fmla="*/ 269476 h 2373807"/>
                <a:gd name="connsiteX4" fmla="*/ 3245818 w 3672740"/>
                <a:gd name="connsiteY4" fmla="*/ 51473 h 2373807"/>
                <a:gd name="connsiteX5" fmla="*/ 3400236 w 3672740"/>
                <a:gd name="connsiteY5" fmla="*/ 0 h 2373807"/>
                <a:gd name="connsiteX6" fmla="*/ 3400236 w 3672740"/>
                <a:gd name="connsiteY6" fmla="*/ 109002 h 2373807"/>
                <a:gd name="connsiteX7" fmla="*/ 3403264 w 3672740"/>
                <a:gd name="connsiteY7" fmla="*/ 221031 h 2373807"/>
                <a:gd name="connsiteX8" fmla="*/ 3409320 w 3672740"/>
                <a:gd name="connsiteY8" fmla="*/ 308838 h 2373807"/>
                <a:gd name="connsiteX9" fmla="*/ 3427487 w 3672740"/>
                <a:gd name="connsiteY9" fmla="*/ 487479 h 2373807"/>
                <a:gd name="connsiteX10" fmla="*/ 3457765 w 3672740"/>
                <a:gd name="connsiteY10" fmla="*/ 732732 h 2373807"/>
                <a:gd name="connsiteX11" fmla="*/ 3475932 w 3672740"/>
                <a:gd name="connsiteY11" fmla="*/ 872011 h 2373807"/>
                <a:gd name="connsiteX12" fmla="*/ 3500154 w 3672740"/>
                <a:gd name="connsiteY12" fmla="*/ 1150570 h 2373807"/>
                <a:gd name="connsiteX13" fmla="*/ 3533460 w 3672740"/>
                <a:gd name="connsiteY13" fmla="*/ 1374628 h 2373807"/>
                <a:gd name="connsiteX14" fmla="*/ 3563738 w 3672740"/>
                <a:gd name="connsiteY14" fmla="*/ 1613826 h 2373807"/>
                <a:gd name="connsiteX15" fmla="*/ 3584933 w 3672740"/>
                <a:gd name="connsiteY15" fmla="*/ 1744022 h 2373807"/>
                <a:gd name="connsiteX16" fmla="*/ 3612183 w 3672740"/>
                <a:gd name="connsiteY16" fmla="*/ 1871190 h 2373807"/>
                <a:gd name="connsiteX17" fmla="*/ 3636406 w 3672740"/>
                <a:gd name="connsiteY17" fmla="*/ 1937802 h 2373807"/>
                <a:gd name="connsiteX18" fmla="*/ 3657600 w 3672740"/>
                <a:gd name="connsiteY18" fmla="*/ 2010469 h 2373807"/>
                <a:gd name="connsiteX19" fmla="*/ 3669712 w 3672740"/>
                <a:gd name="connsiteY19" fmla="*/ 2061942 h 2373807"/>
                <a:gd name="connsiteX20" fmla="*/ 3672740 w 3672740"/>
                <a:gd name="connsiteY20" fmla="*/ 2086165 h 2373807"/>
                <a:gd name="connsiteX21" fmla="*/ 3654573 w 3672740"/>
                <a:gd name="connsiteY21" fmla="*/ 2119471 h 2373807"/>
                <a:gd name="connsiteX22" fmla="*/ 3575849 w 3672740"/>
                <a:gd name="connsiteY22" fmla="*/ 2222416 h 2373807"/>
                <a:gd name="connsiteX23" fmla="*/ 3512265 w 3672740"/>
                <a:gd name="connsiteY23" fmla="*/ 2307195 h 2373807"/>
                <a:gd name="connsiteX24" fmla="*/ 3478959 w 3672740"/>
                <a:gd name="connsiteY24" fmla="*/ 2352612 h 2373807"/>
                <a:gd name="connsiteX25" fmla="*/ 3469876 w 3672740"/>
                <a:gd name="connsiteY25" fmla="*/ 2367751 h 2373807"/>
                <a:gd name="connsiteX26" fmla="*/ 3451709 w 3672740"/>
                <a:gd name="connsiteY26" fmla="*/ 2373807 h 2373807"/>
                <a:gd name="connsiteX27" fmla="*/ 3388125 w 3672740"/>
                <a:gd name="connsiteY27" fmla="*/ 2355640 h 2373807"/>
                <a:gd name="connsiteX28" fmla="*/ 3303346 w 3672740"/>
                <a:gd name="connsiteY28" fmla="*/ 2322334 h 2373807"/>
                <a:gd name="connsiteX29" fmla="*/ 3245818 w 3672740"/>
                <a:gd name="connsiteY29" fmla="*/ 2310223 h 2373807"/>
                <a:gd name="connsiteX30" fmla="*/ 3121677 w 3672740"/>
                <a:gd name="connsiteY30" fmla="*/ 2295084 h 2373807"/>
                <a:gd name="connsiteX31" fmla="*/ 2758340 w 3672740"/>
                <a:gd name="connsiteY31" fmla="*/ 2295084 h 2373807"/>
                <a:gd name="connsiteX32" fmla="*/ 2234528 w 3672740"/>
                <a:gd name="connsiteY32" fmla="*/ 2295084 h 2373807"/>
                <a:gd name="connsiteX33" fmla="*/ 1780355 w 3672740"/>
                <a:gd name="connsiteY33" fmla="*/ 2295084 h 2373807"/>
                <a:gd name="connsiteX34" fmla="*/ 1356461 w 3672740"/>
                <a:gd name="connsiteY34" fmla="*/ 2295084 h 2373807"/>
                <a:gd name="connsiteX35" fmla="*/ 1086986 w 3672740"/>
                <a:gd name="connsiteY35" fmla="*/ 2295084 h 2373807"/>
                <a:gd name="connsiteX36" fmla="*/ 929540 w 3672740"/>
                <a:gd name="connsiteY36" fmla="*/ 2295084 h 2373807"/>
                <a:gd name="connsiteX37" fmla="*/ 829622 w 3672740"/>
                <a:gd name="connsiteY37" fmla="*/ 2301140 h 2373807"/>
                <a:gd name="connsiteX38" fmla="*/ 684287 w 3672740"/>
                <a:gd name="connsiteY38" fmla="*/ 2313251 h 2373807"/>
                <a:gd name="connsiteX39" fmla="*/ 535924 w 3672740"/>
                <a:gd name="connsiteY39" fmla="*/ 2334445 h 2373807"/>
                <a:gd name="connsiteX40" fmla="*/ 490506 w 3672740"/>
                <a:gd name="connsiteY40" fmla="*/ 2337473 h 2373807"/>
                <a:gd name="connsiteX41" fmla="*/ 429950 w 3672740"/>
                <a:gd name="connsiteY41" fmla="*/ 2325362 h 2373807"/>
                <a:gd name="connsiteX42" fmla="*/ 317921 w 3672740"/>
                <a:gd name="connsiteY42" fmla="*/ 2295084 h 2373807"/>
                <a:gd name="connsiteX43" fmla="*/ 224059 w 3672740"/>
                <a:gd name="connsiteY43" fmla="*/ 2261778 h 2373807"/>
                <a:gd name="connsiteX44" fmla="*/ 172586 w 3672740"/>
                <a:gd name="connsiteY44" fmla="*/ 2237555 h 2373807"/>
                <a:gd name="connsiteX45" fmla="*/ 115057 w 3672740"/>
                <a:gd name="connsiteY45" fmla="*/ 2207277 h 2373807"/>
                <a:gd name="connsiteX46" fmla="*/ 63585 w 3672740"/>
                <a:gd name="connsiteY46" fmla="*/ 2170943 h 2373807"/>
                <a:gd name="connsiteX47" fmla="*/ 30279 w 3672740"/>
                <a:gd name="connsiteY47" fmla="*/ 2137638 h 2373807"/>
                <a:gd name="connsiteX48" fmla="*/ 9084 w 3672740"/>
                <a:gd name="connsiteY48" fmla="*/ 2110387 h 2373807"/>
                <a:gd name="connsiteX49" fmla="*/ 0 w 3672740"/>
                <a:gd name="connsiteY49" fmla="*/ 2086165 h 2373807"/>
                <a:gd name="connsiteX50" fmla="*/ 0 w 3672740"/>
                <a:gd name="connsiteY50" fmla="*/ 2074053 h 2373807"/>
                <a:gd name="connsiteX51" fmla="*/ 3028 w 3672740"/>
                <a:gd name="connsiteY51" fmla="*/ 2058914 h 2373807"/>
                <a:gd name="connsiteX52" fmla="*/ 21195 w 3672740"/>
                <a:gd name="connsiteY52" fmla="*/ 2037720 h 2373807"/>
                <a:gd name="connsiteX53" fmla="*/ 66612 w 3672740"/>
                <a:gd name="connsiteY53" fmla="*/ 2013497 h 2373807"/>
                <a:gd name="connsiteX54" fmla="*/ 608591 w 3672740"/>
                <a:gd name="connsiteY54" fmla="*/ 2071026 h 2373807"/>
                <a:gd name="connsiteX55" fmla="*/ 675203 w 3672740"/>
                <a:gd name="connsiteY55" fmla="*/ 2067998 h 2373807"/>
                <a:gd name="connsiteX56" fmla="*/ 1011291 w 3672740"/>
                <a:gd name="connsiteY56" fmla="*/ 2058914 h 2373807"/>
                <a:gd name="connsiteX57" fmla="*/ 1526019 w 3672740"/>
                <a:gd name="connsiteY57" fmla="*/ 2049831 h 2373807"/>
                <a:gd name="connsiteX58" fmla="*/ 1949913 w 3672740"/>
                <a:gd name="connsiteY58" fmla="*/ 2046803 h 2373807"/>
                <a:gd name="connsiteX59" fmla="*/ 2464642 w 3672740"/>
                <a:gd name="connsiteY59" fmla="*/ 2046803 h 2373807"/>
                <a:gd name="connsiteX60" fmla="*/ 2964231 w 3672740"/>
                <a:gd name="connsiteY60" fmla="*/ 2046803 h 2373807"/>
                <a:gd name="connsiteX61" fmla="*/ 3088371 w 3672740"/>
                <a:gd name="connsiteY61" fmla="*/ 2046803 h 2373807"/>
                <a:gd name="connsiteX62" fmla="*/ 3221595 w 3672740"/>
                <a:gd name="connsiteY62" fmla="*/ 2037720 h 2373807"/>
                <a:gd name="connsiteX63" fmla="*/ 3315457 w 3672740"/>
                <a:gd name="connsiteY63" fmla="*/ 2025608 h 2373807"/>
                <a:gd name="connsiteX64" fmla="*/ 3363902 w 3672740"/>
                <a:gd name="connsiteY64" fmla="*/ 2016525 h 2373807"/>
                <a:gd name="connsiteX65" fmla="*/ 3397208 w 3672740"/>
                <a:gd name="connsiteY65" fmla="*/ 1995330 h 2373807"/>
                <a:gd name="connsiteX66" fmla="*/ 3415375 w 3672740"/>
                <a:gd name="connsiteY66" fmla="*/ 1968080 h 2373807"/>
                <a:gd name="connsiteX67" fmla="*/ 3427487 w 3672740"/>
                <a:gd name="connsiteY67" fmla="*/ 1940830 h 2373807"/>
                <a:gd name="connsiteX68" fmla="*/ 3415375 w 3672740"/>
                <a:gd name="connsiteY68" fmla="*/ 1874218 h 2373807"/>
                <a:gd name="connsiteX69" fmla="*/ 3388125 w 3672740"/>
                <a:gd name="connsiteY69" fmla="*/ 1704660 h 2373807"/>
                <a:gd name="connsiteX70" fmla="*/ 3354819 w 3672740"/>
                <a:gd name="connsiteY70" fmla="*/ 1471518 h 2373807"/>
                <a:gd name="connsiteX71" fmla="*/ 3327569 w 3672740"/>
                <a:gd name="connsiteY71" fmla="*/ 1217182 h 2373807"/>
                <a:gd name="connsiteX72" fmla="*/ 3312430 w 3672740"/>
                <a:gd name="connsiteY72" fmla="*/ 1068819 h 2373807"/>
                <a:gd name="connsiteX73" fmla="*/ 3276096 w 3672740"/>
                <a:gd name="connsiteY73" fmla="*/ 620702 h 237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672740" h="2373807">
                  <a:moveTo>
                    <a:pt x="3276096" y="620702"/>
                  </a:moveTo>
                  <a:lnTo>
                    <a:pt x="3263985" y="493534"/>
                  </a:lnTo>
                  <a:lnTo>
                    <a:pt x="3257929" y="408755"/>
                  </a:lnTo>
                  <a:lnTo>
                    <a:pt x="3251873" y="269476"/>
                  </a:lnTo>
                  <a:lnTo>
                    <a:pt x="3245818" y="51473"/>
                  </a:lnTo>
                  <a:lnTo>
                    <a:pt x="3400236" y="0"/>
                  </a:lnTo>
                  <a:lnTo>
                    <a:pt x="3400236" y="109002"/>
                  </a:lnTo>
                  <a:cubicBezTo>
                    <a:pt x="3401245" y="146345"/>
                    <a:pt x="3402255" y="183688"/>
                    <a:pt x="3403264" y="221031"/>
                  </a:cubicBezTo>
                  <a:lnTo>
                    <a:pt x="3409320" y="308838"/>
                  </a:lnTo>
                  <a:lnTo>
                    <a:pt x="3427487" y="487479"/>
                  </a:lnTo>
                  <a:lnTo>
                    <a:pt x="3457765" y="732732"/>
                  </a:lnTo>
                  <a:lnTo>
                    <a:pt x="3475932" y="872011"/>
                  </a:lnTo>
                  <a:lnTo>
                    <a:pt x="3500154" y="1150570"/>
                  </a:lnTo>
                  <a:lnTo>
                    <a:pt x="3533460" y="1374628"/>
                  </a:lnTo>
                  <a:lnTo>
                    <a:pt x="3563738" y="1613826"/>
                  </a:lnTo>
                  <a:lnTo>
                    <a:pt x="3584933" y="1744022"/>
                  </a:lnTo>
                  <a:lnTo>
                    <a:pt x="3612183" y="1871190"/>
                  </a:lnTo>
                  <a:lnTo>
                    <a:pt x="3636406" y="1937802"/>
                  </a:lnTo>
                  <a:lnTo>
                    <a:pt x="3657600" y="2010469"/>
                  </a:lnTo>
                  <a:lnTo>
                    <a:pt x="3669712" y="2061942"/>
                  </a:lnTo>
                  <a:lnTo>
                    <a:pt x="3672740" y="2086165"/>
                  </a:lnTo>
                  <a:lnTo>
                    <a:pt x="3654573" y="2119471"/>
                  </a:lnTo>
                  <a:lnTo>
                    <a:pt x="3575849" y="2222416"/>
                  </a:lnTo>
                  <a:lnTo>
                    <a:pt x="3512265" y="2307195"/>
                  </a:lnTo>
                  <a:lnTo>
                    <a:pt x="3478959" y="2352612"/>
                  </a:lnTo>
                  <a:lnTo>
                    <a:pt x="3469876" y="2367751"/>
                  </a:lnTo>
                  <a:lnTo>
                    <a:pt x="3451709" y="2373807"/>
                  </a:lnTo>
                  <a:lnTo>
                    <a:pt x="3388125" y="2355640"/>
                  </a:lnTo>
                  <a:lnTo>
                    <a:pt x="3303346" y="2322334"/>
                  </a:lnTo>
                  <a:lnTo>
                    <a:pt x="3245818" y="2310223"/>
                  </a:lnTo>
                  <a:lnTo>
                    <a:pt x="3121677" y="2295084"/>
                  </a:lnTo>
                  <a:lnTo>
                    <a:pt x="2758340" y="2295084"/>
                  </a:lnTo>
                  <a:lnTo>
                    <a:pt x="2234528" y="2295084"/>
                  </a:lnTo>
                  <a:lnTo>
                    <a:pt x="1780355" y="2295084"/>
                  </a:lnTo>
                  <a:lnTo>
                    <a:pt x="1356461" y="2295084"/>
                  </a:lnTo>
                  <a:lnTo>
                    <a:pt x="1086986" y="2295084"/>
                  </a:lnTo>
                  <a:lnTo>
                    <a:pt x="929540" y="2295084"/>
                  </a:lnTo>
                  <a:lnTo>
                    <a:pt x="829622" y="2301140"/>
                  </a:lnTo>
                  <a:lnTo>
                    <a:pt x="684287" y="2313251"/>
                  </a:lnTo>
                  <a:lnTo>
                    <a:pt x="535924" y="2334445"/>
                  </a:lnTo>
                  <a:lnTo>
                    <a:pt x="490506" y="2337473"/>
                  </a:lnTo>
                  <a:lnTo>
                    <a:pt x="429950" y="2325362"/>
                  </a:lnTo>
                  <a:lnTo>
                    <a:pt x="317921" y="2295084"/>
                  </a:lnTo>
                  <a:lnTo>
                    <a:pt x="224059" y="2261778"/>
                  </a:lnTo>
                  <a:lnTo>
                    <a:pt x="172586" y="2237555"/>
                  </a:lnTo>
                  <a:lnTo>
                    <a:pt x="115057" y="2207277"/>
                  </a:lnTo>
                  <a:lnTo>
                    <a:pt x="63585" y="2170943"/>
                  </a:lnTo>
                  <a:lnTo>
                    <a:pt x="30279" y="2137638"/>
                  </a:lnTo>
                  <a:lnTo>
                    <a:pt x="9084" y="2110387"/>
                  </a:lnTo>
                  <a:lnTo>
                    <a:pt x="0" y="2086165"/>
                  </a:lnTo>
                  <a:lnTo>
                    <a:pt x="0" y="2074053"/>
                  </a:lnTo>
                  <a:lnTo>
                    <a:pt x="3028" y="2058914"/>
                  </a:lnTo>
                  <a:lnTo>
                    <a:pt x="21195" y="2037720"/>
                  </a:lnTo>
                  <a:lnTo>
                    <a:pt x="66612" y="2013497"/>
                  </a:lnTo>
                  <a:lnTo>
                    <a:pt x="608591" y="2071026"/>
                  </a:lnTo>
                  <a:lnTo>
                    <a:pt x="675203" y="2067998"/>
                  </a:lnTo>
                  <a:lnTo>
                    <a:pt x="1011291" y="2058914"/>
                  </a:lnTo>
                  <a:lnTo>
                    <a:pt x="1526019" y="2049831"/>
                  </a:lnTo>
                  <a:lnTo>
                    <a:pt x="1949913" y="2046803"/>
                  </a:lnTo>
                  <a:lnTo>
                    <a:pt x="2464642" y="2046803"/>
                  </a:lnTo>
                  <a:lnTo>
                    <a:pt x="2964231" y="2046803"/>
                  </a:lnTo>
                  <a:lnTo>
                    <a:pt x="3088371" y="2046803"/>
                  </a:lnTo>
                  <a:lnTo>
                    <a:pt x="3221595" y="2037720"/>
                  </a:lnTo>
                  <a:lnTo>
                    <a:pt x="3315457" y="2025608"/>
                  </a:lnTo>
                  <a:lnTo>
                    <a:pt x="3363902" y="2016525"/>
                  </a:lnTo>
                  <a:lnTo>
                    <a:pt x="3397208" y="1995330"/>
                  </a:lnTo>
                  <a:lnTo>
                    <a:pt x="3415375" y="1968080"/>
                  </a:lnTo>
                  <a:lnTo>
                    <a:pt x="3427487" y="1940830"/>
                  </a:lnTo>
                  <a:lnTo>
                    <a:pt x="3415375" y="1874218"/>
                  </a:lnTo>
                  <a:lnTo>
                    <a:pt x="3388125" y="1704660"/>
                  </a:lnTo>
                  <a:lnTo>
                    <a:pt x="3354819" y="1471518"/>
                  </a:lnTo>
                  <a:lnTo>
                    <a:pt x="3327569" y="1217182"/>
                  </a:lnTo>
                  <a:lnTo>
                    <a:pt x="3312430" y="1068819"/>
                  </a:lnTo>
                  <a:lnTo>
                    <a:pt x="3276096" y="6207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0">
              <a:extLst>
                <a:ext uri="{FF2B5EF4-FFF2-40B4-BE49-F238E27FC236}">
                  <a16:creationId xmlns:a16="http://schemas.microsoft.com/office/drawing/2014/main" id="{A8222C0A-4001-4FA2-A1DC-91E010DA0C17}"/>
                </a:ext>
              </a:extLst>
            </p:cNvPr>
            <p:cNvSpPr/>
            <p:nvPr/>
          </p:nvSpPr>
          <p:spPr>
            <a:xfrm rot="16200000">
              <a:off x="6197600" y="5381625"/>
              <a:ext cx="720725" cy="784225"/>
            </a:xfrm>
            <a:custGeom>
              <a:avLst/>
              <a:gdLst>
                <a:gd name="connsiteX0" fmla="*/ 647700 w 721518"/>
                <a:gd name="connsiteY0" fmla="*/ 230981 h 783431"/>
                <a:gd name="connsiteX1" fmla="*/ 578643 w 721518"/>
                <a:gd name="connsiteY1" fmla="*/ 461962 h 783431"/>
                <a:gd name="connsiteX2" fmla="*/ 540543 w 721518"/>
                <a:gd name="connsiteY2" fmla="*/ 581025 h 783431"/>
                <a:gd name="connsiteX3" fmla="*/ 516731 w 721518"/>
                <a:gd name="connsiteY3" fmla="*/ 657225 h 783431"/>
                <a:gd name="connsiteX4" fmla="*/ 509587 w 721518"/>
                <a:gd name="connsiteY4" fmla="*/ 688181 h 783431"/>
                <a:gd name="connsiteX5" fmla="*/ 509587 w 721518"/>
                <a:gd name="connsiteY5" fmla="*/ 707231 h 783431"/>
                <a:gd name="connsiteX6" fmla="*/ 516731 w 721518"/>
                <a:gd name="connsiteY6" fmla="*/ 735806 h 783431"/>
                <a:gd name="connsiteX7" fmla="*/ 531018 w 721518"/>
                <a:gd name="connsiteY7" fmla="*/ 754856 h 783431"/>
                <a:gd name="connsiteX8" fmla="*/ 557212 w 721518"/>
                <a:gd name="connsiteY8" fmla="*/ 769143 h 783431"/>
                <a:gd name="connsiteX9" fmla="*/ 592931 w 721518"/>
                <a:gd name="connsiteY9" fmla="*/ 781050 h 783431"/>
                <a:gd name="connsiteX10" fmla="*/ 664368 w 721518"/>
                <a:gd name="connsiteY10" fmla="*/ 783431 h 783431"/>
                <a:gd name="connsiteX11" fmla="*/ 0 w 721518"/>
                <a:gd name="connsiteY11" fmla="*/ 773906 h 783431"/>
                <a:gd name="connsiteX12" fmla="*/ 19050 w 721518"/>
                <a:gd name="connsiteY12" fmla="*/ 750093 h 783431"/>
                <a:gd name="connsiteX13" fmla="*/ 73818 w 721518"/>
                <a:gd name="connsiteY13" fmla="*/ 716756 h 783431"/>
                <a:gd name="connsiteX14" fmla="*/ 150018 w 721518"/>
                <a:gd name="connsiteY14" fmla="*/ 661987 h 783431"/>
                <a:gd name="connsiteX15" fmla="*/ 235743 w 721518"/>
                <a:gd name="connsiteY15" fmla="*/ 590550 h 783431"/>
                <a:gd name="connsiteX16" fmla="*/ 340518 w 721518"/>
                <a:gd name="connsiteY16" fmla="*/ 478631 h 783431"/>
                <a:gd name="connsiteX17" fmla="*/ 481012 w 721518"/>
                <a:gd name="connsiteY17" fmla="*/ 302418 h 783431"/>
                <a:gd name="connsiteX18" fmla="*/ 590550 w 721518"/>
                <a:gd name="connsiteY18" fmla="*/ 145256 h 783431"/>
                <a:gd name="connsiteX19" fmla="*/ 657225 w 721518"/>
                <a:gd name="connsiteY19" fmla="*/ 42862 h 783431"/>
                <a:gd name="connsiteX20" fmla="*/ 681037 w 721518"/>
                <a:gd name="connsiteY20" fmla="*/ 19050 h 783431"/>
                <a:gd name="connsiteX21" fmla="*/ 697706 w 721518"/>
                <a:gd name="connsiteY21" fmla="*/ 7143 h 783431"/>
                <a:gd name="connsiteX22" fmla="*/ 711993 w 721518"/>
                <a:gd name="connsiteY22" fmla="*/ 0 h 783431"/>
                <a:gd name="connsiteX23" fmla="*/ 721518 w 721518"/>
                <a:gd name="connsiteY23" fmla="*/ 9525 h 783431"/>
                <a:gd name="connsiteX24" fmla="*/ 711993 w 721518"/>
                <a:gd name="connsiteY24" fmla="*/ 40481 h 783431"/>
                <a:gd name="connsiteX25" fmla="*/ 690562 w 721518"/>
                <a:gd name="connsiteY25" fmla="*/ 88106 h 783431"/>
                <a:gd name="connsiteX26" fmla="*/ 647700 w 721518"/>
                <a:gd name="connsiteY26" fmla="*/ 2309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518" h="783431">
                  <a:moveTo>
                    <a:pt x="647700" y="230981"/>
                  </a:moveTo>
                  <a:lnTo>
                    <a:pt x="578643" y="461962"/>
                  </a:lnTo>
                  <a:lnTo>
                    <a:pt x="540543" y="581025"/>
                  </a:lnTo>
                  <a:lnTo>
                    <a:pt x="516731" y="657225"/>
                  </a:lnTo>
                  <a:lnTo>
                    <a:pt x="509587" y="688181"/>
                  </a:lnTo>
                  <a:lnTo>
                    <a:pt x="509587" y="707231"/>
                  </a:lnTo>
                  <a:lnTo>
                    <a:pt x="516731" y="735806"/>
                  </a:lnTo>
                  <a:lnTo>
                    <a:pt x="531018" y="754856"/>
                  </a:lnTo>
                  <a:lnTo>
                    <a:pt x="557212" y="769143"/>
                  </a:lnTo>
                  <a:lnTo>
                    <a:pt x="592931" y="781050"/>
                  </a:lnTo>
                  <a:lnTo>
                    <a:pt x="664368" y="783431"/>
                  </a:lnTo>
                  <a:lnTo>
                    <a:pt x="0" y="773906"/>
                  </a:lnTo>
                  <a:lnTo>
                    <a:pt x="19050" y="750093"/>
                  </a:lnTo>
                  <a:lnTo>
                    <a:pt x="73818" y="716756"/>
                  </a:lnTo>
                  <a:lnTo>
                    <a:pt x="150018" y="661987"/>
                  </a:lnTo>
                  <a:lnTo>
                    <a:pt x="235743" y="590550"/>
                  </a:lnTo>
                  <a:lnTo>
                    <a:pt x="340518" y="478631"/>
                  </a:lnTo>
                  <a:lnTo>
                    <a:pt x="481012" y="302418"/>
                  </a:lnTo>
                  <a:lnTo>
                    <a:pt x="590550" y="145256"/>
                  </a:lnTo>
                  <a:lnTo>
                    <a:pt x="657225" y="42862"/>
                  </a:lnTo>
                  <a:lnTo>
                    <a:pt x="681037" y="19050"/>
                  </a:lnTo>
                  <a:lnTo>
                    <a:pt x="697706" y="7143"/>
                  </a:lnTo>
                  <a:lnTo>
                    <a:pt x="711993" y="0"/>
                  </a:lnTo>
                  <a:lnTo>
                    <a:pt x="721518" y="9525"/>
                  </a:lnTo>
                  <a:lnTo>
                    <a:pt x="711993" y="40481"/>
                  </a:lnTo>
                  <a:lnTo>
                    <a:pt x="690562" y="88106"/>
                  </a:lnTo>
                  <a:lnTo>
                    <a:pt x="647700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04">
              <a:extLst>
                <a:ext uri="{FF2B5EF4-FFF2-40B4-BE49-F238E27FC236}">
                  <a16:creationId xmlns:a16="http://schemas.microsoft.com/office/drawing/2014/main" id="{8F45A4FD-541D-4553-968E-FE5E56D4F956}"/>
                </a:ext>
              </a:extLst>
            </p:cNvPr>
            <p:cNvSpPr/>
            <p:nvPr/>
          </p:nvSpPr>
          <p:spPr>
            <a:xfrm>
              <a:off x="5222875" y="1685925"/>
              <a:ext cx="852488" cy="3030538"/>
            </a:xfrm>
            <a:custGeom>
              <a:avLst/>
              <a:gdLst>
                <a:gd name="connsiteX0" fmla="*/ 501947 w 852143"/>
                <a:gd name="connsiteY0" fmla="*/ 607006 h 3031139"/>
                <a:gd name="connsiteX1" fmla="*/ 501947 w 852143"/>
                <a:gd name="connsiteY1" fmla="*/ 1015568 h 3031139"/>
                <a:gd name="connsiteX2" fmla="*/ 498056 w 852143"/>
                <a:gd name="connsiteY2" fmla="*/ 1171210 h 3031139"/>
                <a:gd name="connsiteX3" fmla="*/ 494165 w 852143"/>
                <a:gd name="connsiteY3" fmla="*/ 1280160 h 3031139"/>
                <a:gd name="connsiteX4" fmla="*/ 482492 w 852143"/>
                <a:gd name="connsiteY4" fmla="*/ 1431912 h 3031139"/>
                <a:gd name="connsiteX5" fmla="*/ 470819 w 852143"/>
                <a:gd name="connsiteY5" fmla="*/ 1544752 h 3031139"/>
                <a:gd name="connsiteX6" fmla="*/ 451364 w 852143"/>
                <a:gd name="connsiteY6" fmla="*/ 1684831 h 3031139"/>
                <a:gd name="connsiteX7" fmla="*/ 428017 w 852143"/>
                <a:gd name="connsiteY7" fmla="*/ 1817127 h 3031139"/>
                <a:gd name="connsiteX8" fmla="*/ 404671 w 852143"/>
                <a:gd name="connsiteY8" fmla="*/ 1933859 h 3031139"/>
                <a:gd name="connsiteX9" fmla="*/ 365760 w 852143"/>
                <a:gd name="connsiteY9" fmla="*/ 2089501 h 3031139"/>
                <a:gd name="connsiteX10" fmla="*/ 326850 w 852143"/>
                <a:gd name="connsiteY10" fmla="*/ 2214015 h 3031139"/>
                <a:gd name="connsiteX11" fmla="*/ 276266 w 852143"/>
                <a:gd name="connsiteY11" fmla="*/ 2365767 h 3031139"/>
                <a:gd name="connsiteX12" fmla="*/ 229573 w 852143"/>
                <a:gd name="connsiteY12" fmla="*/ 2482499 h 3031139"/>
                <a:gd name="connsiteX13" fmla="*/ 178989 w 852143"/>
                <a:gd name="connsiteY13" fmla="*/ 2610904 h 3031139"/>
                <a:gd name="connsiteX14" fmla="*/ 108950 w 852143"/>
                <a:gd name="connsiteY14" fmla="*/ 2770438 h 3031139"/>
                <a:gd name="connsiteX15" fmla="*/ 27238 w 852143"/>
                <a:gd name="connsiteY15" fmla="*/ 2937753 h 3031139"/>
                <a:gd name="connsiteX16" fmla="*/ 7782 w 852143"/>
                <a:gd name="connsiteY16" fmla="*/ 2976664 h 3031139"/>
                <a:gd name="connsiteX17" fmla="*/ 0 w 852143"/>
                <a:gd name="connsiteY17" fmla="*/ 3007792 h 3031139"/>
                <a:gd name="connsiteX18" fmla="*/ 0 w 852143"/>
                <a:gd name="connsiteY18" fmla="*/ 3023357 h 3031139"/>
                <a:gd name="connsiteX19" fmla="*/ 3891 w 852143"/>
                <a:gd name="connsiteY19" fmla="*/ 3031139 h 3031139"/>
                <a:gd name="connsiteX20" fmla="*/ 27238 w 852143"/>
                <a:gd name="connsiteY20" fmla="*/ 3027248 h 3031139"/>
                <a:gd name="connsiteX21" fmla="*/ 54475 w 852143"/>
                <a:gd name="connsiteY21" fmla="*/ 3011684 h 3031139"/>
                <a:gd name="connsiteX22" fmla="*/ 108950 w 852143"/>
                <a:gd name="connsiteY22" fmla="*/ 2929971 h 3031139"/>
                <a:gd name="connsiteX23" fmla="*/ 221791 w 852143"/>
                <a:gd name="connsiteY23" fmla="*/ 2758764 h 3031139"/>
                <a:gd name="connsiteX24" fmla="*/ 322958 w 852143"/>
                <a:gd name="connsiteY24" fmla="*/ 2599231 h 3031139"/>
                <a:gd name="connsiteX25" fmla="*/ 385215 w 852143"/>
                <a:gd name="connsiteY25" fmla="*/ 2490281 h 3031139"/>
                <a:gd name="connsiteX26" fmla="*/ 428017 w 852143"/>
                <a:gd name="connsiteY26" fmla="*/ 2404678 h 3031139"/>
                <a:gd name="connsiteX27" fmla="*/ 494165 w 852143"/>
                <a:gd name="connsiteY27" fmla="*/ 2245144 h 3031139"/>
                <a:gd name="connsiteX28" fmla="*/ 536967 w 852143"/>
                <a:gd name="connsiteY28" fmla="*/ 2132303 h 3031139"/>
                <a:gd name="connsiteX29" fmla="*/ 595333 w 852143"/>
                <a:gd name="connsiteY29" fmla="*/ 1972770 h 3031139"/>
                <a:gd name="connsiteX30" fmla="*/ 642026 w 852143"/>
                <a:gd name="connsiteY30" fmla="*/ 1821018 h 3031139"/>
                <a:gd name="connsiteX31" fmla="*/ 673154 w 852143"/>
                <a:gd name="connsiteY31" fmla="*/ 1634247 h 3031139"/>
                <a:gd name="connsiteX32" fmla="*/ 712065 w 852143"/>
                <a:gd name="connsiteY32" fmla="*/ 1424130 h 3031139"/>
                <a:gd name="connsiteX33" fmla="*/ 739302 w 852143"/>
                <a:gd name="connsiteY33" fmla="*/ 1198448 h 3031139"/>
                <a:gd name="connsiteX34" fmla="*/ 747084 w 852143"/>
                <a:gd name="connsiteY34" fmla="*/ 1112844 h 3031139"/>
                <a:gd name="connsiteX35" fmla="*/ 750975 w 852143"/>
                <a:gd name="connsiteY35" fmla="*/ 941638 h 3031139"/>
                <a:gd name="connsiteX36" fmla="*/ 762649 w 852143"/>
                <a:gd name="connsiteY36" fmla="*/ 793777 h 3031139"/>
                <a:gd name="connsiteX37" fmla="*/ 778213 w 852143"/>
                <a:gd name="connsiteY37" fmla="*/ 618679 h 3031139"/>
                <a:gd name="connsiteX38" fmla="*/ 797668 w 852143"/>
                <a:gd name="connsiteY38" fmla="*/ 385215 h 3031139"/>
                <a:gd name="connsiteX39" fmla="*/ 809341 w 852143"/>
                <a:gd name="connsiteY39" fmla="*/ 346305 h 3031139"/>
                <a:gd name="connsiteX40" fmla="*/ 824906 w 852143"/>
                <a:gd name="connsiteY40" fmla="*/ 319067 h 3031139"/>
                <a:gd name="connsiteX41" fmla="*/ 844361 w 852143"/>
                <a:gd name="connsiteY41" fmla="*/ 295721 h 3031139"/>
                <a:gd name="connsiteX42" fmla="*/ 848252 w 852143"/>
                <a:gd name="connsiteY42" fmla="*/ 284048 h 3031139"/>
                <a:gd name="connsiteX43" fmla="*/ 852143 w 852143"/>
                <a:gd name="connsiteY43" fmla="*/ 256810 h 3031139"/>
                <a:gd name="connsiteX44" fmla="*/ 848252 w 852143"/>
                <a:gd name="connsiteY44" fmla="*/ 225682 h 3031139"/>
                <a:gd name="connsiteX45" fmla="*/ 836579 w 852143"/>
                <a:gd name="connsiteY45" fmla="*/ 198444 h 3031139"/>
                <a:gd name="connsiteX46" fmla="*/ 821015 w 852143"/>
                <a:gd name="connsiteY46" fmla="*/ 182880 h 3031139"/>
                <a:gd name="connsiteX47" fmla="*/ 793777 w 852143"/>
                <a:gd name="connsiteY47" fmla="*/ 155643 h 3031139"/>
                <a:gd name="connsiteX48" fmla="*/ 731520 w 852143"/>
                <a:gd name="connsiteY48" fmla="*/ 108950 h 3031139"/>
                <a:gd name="connsiteX49" fmla="*/ 661481 w 852143"/>
                <a:gd name="connsiteY49" fmla="*/ 70039 h 3031139"/>
                <a:gd name="connsiteX50" fmla="*/ 626461 w 852143"/>
                <a:gd name="connsiteY50" fmla="*/ 50584 h 3031139"/>
                <a:gd name="connsiteX51" fmla="*/ 540858 w 852143"/>
                <a:gd name="connsiteY51" fmla="*/ 23347 h 3031139"/>
                <a:gd name="connsiteX52" fmla="*/ 459146 w 852143"/>
                <a:gd name="connsiteY52" fmla="*/ 7782 h 3031139"/>
                <a:gd name="connsiteX53" fmla="*/ 373542 w 852143"/>
                <a:gd name="connsiteY53" fmla="*/ 0 h 3031139"/>
                <a:gd name="connsiteX54" fmla="*/ 334632 w 852143"/>
                <a:gd name="connsiteY54" fmla="*/ 0 h 3031139"/>
                <a:gd name="connsiteX55" fmla="*/ 307394 w 852143"/>
                <a:gd name="connsiteY55" fmla="*/ 3891 h 3031139"/>
                <a:gd name="connsiteX56" fmla="*/ 295721 w 852143"/>
                <a:gd name="connsiteY56" fmla="*/ 11673 h 3031139"/>
                <a:gd name="connsiteX57" fmla="*/ 295721 w 852143"/>
                <a:gd name="connsiteY57" fmla="*/ 27238 h 3031139"/>
                <a:gd name="connsiteX58" fmla="*/ 307394 w 852143"/>
                <a:gd name="connsiteY58" fmla="*/ 58366 h 3031139"/>
                <a:gd name="connsiteX59" fmla="*/ 330741 w 852143"/>
                <a:gd name="connsiteY59" fmla="*/ 101168 h 3031139"/>
                <a:gd name="connsiteX60" fmla="*/ 369651 w 852143"/>
                <a:gd name="connsiteY60" fmla="*/ 143970 h 3031139"/>
                <a:gd name="connsiteX61" fmla="*/ 400780 w 852143"/>
                <a:gd name="connsiteY61" fmla="*/ 167316 h 3031139"/>
                <a:gd name="connsiteX62" fmla="*/ 435799 w 852143"/>
                <a:gd name="connsiteY62" fmla="*/ 198444 h 3031139"/>
                <a:gd name="connsiteX63" fmla="*/ 459146 w 852143"/>
                <a:gd name="connsiteY63" fmla="*/ 233464 h 3031139"/>
                <a:gd name="connsiteX64" fmla="*/ 474710 w 852143"/>
                <a:gd name="connsiteY64" fmla="*/ 264592 h 3031139"/>
                <a:gd name="connsiteX65" fmla="*/ 494165 w 852143"/>
                <a:gd name="connsiteY65" fmla="*/ 334632 h 3031139"/>
                <a:gd name="connsiteX66" fmla="*/ 501947 w 852143"/>
                <a:gd name="connsiteY66" fmla="*/ 408562 h 3031139"/>
                <a:gd name="connsiteX67" fmla="*/ 501947 w 852143"/>
                <a:gd name="connsiteY67" fmla="*/ 548640 h 3031139"/>
                <a:gd name="connsiteX68" fmla="*/ 501947 w 852143"/>
                <a:gd name="connsiteY68" fmla="*/ 607006 h 30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52143" h="3031139">
                  <a:moveTo>
                    <a:pt x="501947" y="607006"/>
                  </a:moveTo>
                  <a:lnTo>
                    <a:pt x="501947" y="1015568"/>
                  </a:lnTo>
                  <a:lnTo>
                    <a:pt x="498056" y="1171210"/>
                  </a:lnTo>
                  <a:lnTo>
                    <a:pt x="494165" y="1280160"/>
                  </a:lnTo>
                  <a:lnTo>
                    <a:pt x="482492" y="1431912"/>
                  </a:lnTo>
                  <a:lnTo>
                    <a:pt x="470819" y="1544752"/>
                  </a:lnTo>
                  <a:lnTo>
                    <a:pt x="451364" y="1684831"/>
                  </a:lnTo>
                  <a:lnTo>
                    <a:pt x="428017" y="1817127"/>
                  </a:lnTo>
                  <a:lnTo>
                    <a:pt x="404671" y="1933859"/>
                  </a:lnTo>
                  <a:lnTo>
                    <a:pt x="365760" y="2089501"/>
                  </a:lnTo>
                  <a:lnTo>
                    <a:pt x="326850" y="2214015"/>
                  </a:lnTo>
                  <a:lnTo>
                    <a:pt x="276266" y="2365767"/>
                  </a:lnTo>
                  <a:lnTo>
                    <a:pt x="229573" y="2482499"/>
                  </a:lnTo>
                  <a:lnTo>
                    <a:pt x="178989" y="2610904"/>
                  </a:lnTo>
                  <a:lnTo>
                    <a:pt x="108950" y="2770438"/>
                  </a:lnTo>
                  <a:lnTo>
                    <a:pt x="27238" y="2937753"/>
                  </a:lnTo>
                  <a:lnTo>
                    <a:pt x="7782" y="2976664"/>
                  </a:lnTo>
                  <a:lnTo>
                    <a:pt x="0" y="3007792"/>
                  </a:lnTo>
                  <a:lnTo>
                    <a:pt x="0" y="3023357"/>
                  </a:lnTo>
                  <a:lnTo>
                    <a:pt x="3891" y="3031139"/>
                  </a:lnTo>
                  <a:lnTo>
                    <a:pt x="27238" y="3027248"/>
                  </a:lnTo>
                  <a:lnTo>
                    <a:pt x="54475" y="3011684"/>
                  </a:lnTo>
                  <a:lnTo>
                    <a:pt x="108950" y="2929971"/>
                  </a:lnTo>
                  <a:lnTo>
                    <a:pt x="221791" y="2758764"/>
                  </a:lnTo>
                  <a:lnTo>
                    <a:pt x="322958" y="2599231"/>
                  </a:lnTo>
                  <a:lnTo>
                    <a:pt x="385215" y="2490281"/>
                  </a:lnTo>
                  <a:lnTo>
                    <a:pt x="428017" y="2404678"/>
                  </a:lnTo>
                  <a:lnTo>
                    <a:pt x="494165" y="2245144"/>
                  </a:lnTo>
                  <a:lnTo>
                    <a:pt x="536967" y="2132303"/>
                  </a:lnTo>
                  <a:lnTo>
                    <a:pt x="595333" y="1972770"/>
                  </a:lnTo>
                  <a:lnTo>
                    <a:pt x="642026" y="1821018"/>
                  </a:lnTo>
                  <a:lnTo>
                    <a:pt x="673154" y="1634247"/>
                  </a:lnTo>
                  <a:lnTo>
                    <a:pt x="712065" y="1424130"/>
                  </a:lnTo>
                  <a:lnTo>
                    <a:pt x="739302" y="1198448"/>
                  </a:lnTo>
                  <a:lnTo>
                    <a:pt x="747084" y="1112844"/>
                  </a:lnTo>
                  <a:lnTo>
                    <a:pt x="750975" y="941638"/>
                  </a:lnTo>
                  <a:lnTo>
                    <a:pt x="762649" y="793777"/>
                  </a:lnTo>
                  <a:lnTo>
                    <a:pt x="778213" y="618679"/>
                  </a:lnTo>
                  <a:lnTo>
                    <a:pt x="797668" y="385215"/>
                  </a:lnTo>
                  <a:lnTo>
                    <a:pt x="809341" y="346305"/>
                  </a:lnTo>
                  <a:lnTo>
                    <a:pt x="824906" y="319067"/>
                  </a:lnTo>
                  <a:lnTo>
                    <a:pt x="844361" y="295721"/>
                  </a:lnTo>
                  <a:lnTo>
                    <a:pt x="848252" y="284048"/>
                  </a:lnTo>
                  <a:lnTo>
                    <a:pt x="852143" y="256810"/>
                  </a:lnTo>
                  <a:lnTo>
                    <a:pt x="848252" y="225682"/>
                  </a:lnTo>
                  <a:lnTo>
                    <a:pt x="836579" y="198444"/>
                  </a:lnTo>
                  <a:lnTo>
                    <a:pt x="821015" y="182880"/>
                  </a:lnTo>
                  <a:lnTo>
                    <a:pt x="793777" y="155643"/>
                  </a:lnTo>
                  <a:lnTo>
                    <a:pt x="731520" y="108950"/>
                  </a:lnTo>
                  <a:lnTo>
                    <a:pt x="661481" y="70039"/>
                  </a:lnTo>
                  <a:lnTo>
                    <a:pt x="626461" y="50584"/>
                  </a:lnTo>
                  <a:lnTo>
                    <a:pt x="540858" y="23347"/>
                  </a:lnTo>
                  <a:lnTo>
                    <a:pt x="459146" y="7782"/>
                  </a:lnTo>
                  <a:lnTo>
                    <a:pt x="373542" y="0"/>
                  </a:lnTo>
                  <a:lnTo>
                    <a:pt x="334632" y="0"/>
                  </a:lnTo>
                  <a:lnTo>
                    <a:pt x="307394" y="3891"/>
                  </a:lnTo>
                  <a:lnTo>
                    <a:pt x="295721" y="11673"/>
                  </a:lnTo>
                  <a:lnTo>
                    <a:pt x="295721" y="27238"/>
                  </a:lnTo>
                  <a:lnTo>
                    <a:pt x="307394" y="58366"/>
                  </a:lnTo>
                  <a:lnTo>
                    <a:pt x="330741" y="101168"/>
                  </a:lnTo>
                  <a:lnTo>
                    <a:pt x="369651" y="143970"/>
                  </a:lnTo>
                  <a:lnTo>
                    <a:pt x="400780" y="167316"/>
                  </a:lnTo>
                  <a:lnTo>
                    <a:pt x="435799" y="198444"/>
                  </a:lnTo>
                  <a:lnTo>
                    <a:pt x="459146" y="233464"/>
                  </a:lnTo>
                  <a:lnTo>
                    <a:pt x="474710" y="264592"/>
                  </a:lnTo>
                  <a:lnTo>
                    <a:pt x="494165" y="334632"/>
                  </a:lnTo>
                  <a:lnTo>
                    <a:pt x="501947" y="408562"/>
                  </a:lnTo>
                  <a:lnTo>
                    <a:pt x="501947" y="548640"/>
                  </a:lnTo>
                  <a:lnTo>
                    <a:pt x="501947" y="607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05">
              <a:extLst>
                <a:ext uri="{FF2B5EF4-FFF2-40B4-BE49-F238E27FC236}">
                  <a16:creationId xmlns:a16="http://schemas.microsoft.com/office/drawing/2014/main" id="{B6408A33-92A6-4FFA-B174-0D0719569E57}"/>
                </a:ext>
              </a:extLst>
            </p:cNvPr>
            <p:cNvSpPr/>
            <p:nvPr/>
          </p:nvSpPr>
          <p:spPr>
            <a:xfrm>
              <a:off x="5786438" y="3341688"/>
              <a:ext cx="941387" cy="1220787"/>
            </a:xfrm>
            <a:custGeom>
              <a:avLst/>
              <a:gdLst>
                <a:gd name="connsiteX0" fmla="*/ 531018 w 940593"/>
                <a:gd name="connsiteY0" fmla="*/ 426244 h 1221581"/>
                <a:gd name="connsiteX1" fmla="*/ 352425 w 940593"/>
                <a:gd name="connsiteY1" fmla="*/ 280987 h 1221581"/>
                <a:gd name="connsiteX2" fmla="*/ 192881 w 940593"/>
                <a:gd name="connsiteY2" fmla="*/ 145256 h 1221581"/>
                <a:gd name="connsiteX3" fmla="*/ 21431 w 940593"/>
                <a:gd name="connsiteY3" fmla="*/ 0 h 1221581"/>
                <a:gd name="connsiteX4" fmla="*/ 0 w 940593"/>
                <a:gd name="connsiteY4" fmla="*/ 135731 h 1221581"/>
                <a:gd name="connsiteX5" fmla="*/ 123825 w 940593"/>
                <a:gd name="connsiteY5" fmla="*/ 238125 h 1221581"/>
                <a:gd name="connsiteX6" fmla="*/ 183356 w 940593"/>
                <a:gd name="connsiteY6" fmla="*/ 285750 h 1221581"/>
                <a:gd name="connsiteX7" fmla="*/ 207168 w 940593"/>
                <a:gd name="connsiteY7" fmla="*/ 314325 h 1221581"/>
                <a:gd name="connsiteX8" fmla="*/ 338137 w 940593"/>
                <a:gd name="connsiteY8" fmla="*/ 488156 h 1221581"/>
                <a:gd name="connsiteX9" fmla="*/ 442912 w 940593"/>
                <a:gd name="connsiteY9" fmla="*/ 635794 h 1221581"/>
                <a:gd name="connsiteX10" fmla="*/ 523875 w 940593"/>
                <a:gd name="connsiteY10" fmla="*/ 759619 h 1221581"/>
                <a:gd name="connsiteX11" fmla="*/ 621506 w 940593"/>
                <a:gd name="connsiteY11" fmla="*/ 916781 h 1221581"/>
                <a:gd name="connsiteX12" fmla="*/ 685800 w 940593"/>
                <a:gd name="connsiteY12" fmla="*/ 1031081 h 1221581"/>
                <a:gd name="connsiteX13" fmla="*/ 752475 w 940593"/>
                <a:gd name="connsiteY13" fmla="*/ 1143000 h 1221581"/>
                <a:gd name="connsiteX14" fmla="*/ 783431 w 940593"/>
                <a:gd name="connsiteY14" fmla="*/ 1178719 h 1221581"/>
                <a:gd name="connsiteX15" fmla="*/ 807243 w 940593"/>
                <a:gd name="connsiteY15" fmla="*/ 1200150 h 1221581"/>
                <a:gd name="connsiteX16" fmla="*/ 833437 w 940593"/>
                <a:gd name="connsiteY16" fmla="*/ 1214437 h 1221581"/>
                <a:gd name="connsiteX17" fmla="*/ 864393 w 940593"/>
                <a:gd name="connsiteY17" fmla="*/ 1221581 h 1221581"/>
                <a:gd name="connsiteX18" fmla="*/ 890587 w 940593"/>
                <a:gd name="connsiteY18" fmla="*/ 1219200 h 1221581"/>
                <a:gd name="connsiteX19" fmla="*/ 909637 w 940593"/>
                <a:gd name="connsiteY19" fmla="*/ 1209675 h 1221581"/>
                <a:gd name="connsiteX20" fmla="*/ 921543 w 940593"/>
                <a:gd name="connsiteY20" fmla="*/ 1195387 h 1221581"/>
                <a:gd name="connsiteX21" fmla="*/ 935831 w 940593"/>
                <a:gd name="connsiteY21" fmla="*/ 1162050 h 1221581"/>
                <a:gd name="connsiteX22" fmla="*/ 940593 w 940593"/>
                <a:gd name="connsiteY22" fmla="*/ 1126331 h 1221581"/>
                <a:gd name="connsiteX23" fmla="*/ 938212 w 940593"/>
                <a:gd name="connsiteY23" fmla="*/ 1045369 h 1221581"/>
                <a:gd name="connsiteX24" fmla="*/ 928687 w 940593"/>
                <a:gd name="connsiteY24" fmla="*/ 978694 h 1221581"/>
                <a:gd name="connsiteX25" fmla="*/ 909637 w 940593"/>
                <a:gd name="connsiteY25" fmla="*/ 888206 h 1221581"/>
                <a:gd name="connsiteX26" fmla="*/ 869156 w 940593"/>
                <a:gd name="connsiteY26" fmla="*/ 778669 h 1221581"/>
                <a:gd name="connsiteX27" fmla="*/ 821531 w 940593"/>
                <a:gd name="connsiteY27" fmla="*/ 669131 h 1221581"/>
                <a:gd name="connsiteX28" fmla="*/ 812006 w 940593"/>
                <a:gd name="connsiteY28" fmla="*/ 647700 h 1221581"/>
                <a:gd name="connsiteX29" fmla="*/ 788193 w 940593"/>
                <a:gd name="connsiteY29" fmla="*/ 626269 h 1221581"/>
                <a:gd name="connsiteX30" fmla="*/ 640556 w 940593"/>
                <a:gd name="connsiteY30" fmla="*/ 511969 h 1221581"/>
                <a:gd name="connsiteX31" fmla="*/ 531018 w 940593"/>
                <a:gd name="connsiteY31" fmla="*/ 426244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40593" h="1221581">
                  <a:moveTo>
                    <a:pt x="531018" y="426244"/>
                  </a:moveTo>
                  <a:lnTo>
                    <a:pt x="352425" y="280987"/>
                  </a:lnTo>
                  <a:lnTo>
                    <a:pt x="192881" y="145256"/>
                  </a:lnTo>
                  <a:lnTo>
                    <a:pt x="21431" y="0"/>
                  </a:lnTo>
                  <a:lnTo>
                    <a:pt x="0" y="135731"/>
                  </a:lnTo>
                  <a:lnTo>
                    <a:pt x="123825" y="238125"/>
                  </a:lnTo>
                  <a:lnTo>
                    <a:pt x="183356" y="285750"/>
                  </a:lnTo>
                  <a:lnTo>
                    <a:pt x="207168" y="314325"/>
                  </a:lnTo>
                  <a:lnTo>
                    <a:pt x="338137" y="488156"/>
                  </a:lnTo>
                  <a:lnTo>
                    <a:pt x="442912" y="635794"/>
                  </a:lnTo>
                  <a:lnTo>
                    <a:pt x="523875" y="759619"/>
                  </a:lnTo>
                  <a:lnTo>
                    <a:pt x="621506" y="916781"/>
                  </a:lnTo>
                  <a:lnTo>
                    <a:pt x="685800" y="1031081"/>
                  </a:lnTo>
                  <a:lnTo>
                    <a:pt x="752475" y="1143000"/>
                  </a:lnTo>
                  <a:lnTo>
                    <a:pt x="783431" y="1178719"/>
                  </a:lnTo>
                  <a:lnTo>
                    <a:pt x="807243" y="1200150"/>
                  </a:lnTo>
                  <a:lnTo>
                    <a:pt x="833437" y="1214437"/>
                  </a:lnTo>
                  <a:lnTo>
                    <a:pt x="864393" y="1221581"/>
                  </a:lnTo>
                  <a:lnTo>
                    <a:pt x="890587" y="1219200"/>
                  </a:lnTo>
                  <a:lnTo>
                    <a:pt x="909637" y="1209675"/>
                  </a:lnTo>
                  <a:lnTo>
                    <a:pt x="921543" y="1195387"/>
                  </a:lnTo>
                  <a:lnTo>
                    <a:pt x="935831" y="1162050"/>
                  </a:lnTo>
                  <a:lnTo>
                    <a:pt x="940593" y="1126331"/>
                  </a:lnTo>
                  <a:cubicBezTo>
                    <a:pt x="939799" y="1099344"/>
                    <a:pt x="939006" y="1072356"/>
                    <a:pt x="938212" y="1045369"/>
                  </a:cubicBezTo>
                  <a:lnTo>
                    <a:pt x="928687" y="978694"/>
                  </a:lnTo>
                  <a:lnTo>
                    <a:pt x="909637" y="888206"/>
                  </a:lnTo>
                  <a:lnTo>
                    <a:pt x="869156" y="778669"/>
                  </a:lnTo>
                  <a:lnTo>
                    <a:pt x="821531" y="669131"/>
                  </a:lnTo>
                  <a:lnTo>
                    <a:pt x="812006" y="647700"/>
                  </a:lnTo>
                  <a:lnTo>
                    <a:pt x="788193" y="626269"/>
                  </a:lnTo>
                  <a:lnTo>
                    <a:pt x="640556" y="511969"/>
                  </a:lnTo>
                  <a:lnTo>
                    <a:pt x="531018" y="426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4111141-D4A8-49EE-B581-D4941013663D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74788"/>
            <a:ext cx="4652963" cy="4535487"/>
            <a:chOff x="2447925" y="1474788"/>
            <a:chExt cx="4652963" cy="4535487"/>
          </a:xfrm>
        </p:grpSpPr>
        <p:sp>
          <p:nvSpPr>
            <p:cNvPr id="30" name="フリーフォーム 197">
              <a:extLst>
                <a:ext uri="{FF2B5EF4-FFF2-40B4-BE49-F238E27FC236}">
                  <a16:creationId xmlns:a16="http://schemas.microsoft.com/office/drawing/2014/main" id="{C20E81CA-C317-440D-AE2D-1AF4EB5A13D5}"/>
                </a:ext>
              </a:extLst>
            </p:cNvPr>
            <p:cNvSpPr/>
            <p:nvPr/>
          </p:nvSpPr>
          <p:spPr>
            <a:xfrm>
              <a:off x="2808288" y="1474788"/>
              <a:ext cx="1081087" cy="1365250"/>
            </a:xfrm>
            <a:custGeom>
              <a:avLst/>
              <a:gdLst>
                <a:gd name="connsiteX0" fmla="*/ 776287 w 1081087"/>
                <a:gd name="connsiteY0" fmla="*/ 614362 h 1366837"/>
                <a:gd name="connsiteX1" fmla="*/ 671512 w 1081087"/>
                <a:gd name="connsiteY1" fmla="*/ 728662 h 1366837"/>
                <a:gd name="connsiteX2" fmla="*/ 576262 w 1081087"/>
                <a:gd name="connsiteY2" fmla="*/ 838200 h 1366837"/>
                <a:gd name="connsiteX3" fmla="*/ 442912 w 1081087"/>
                <a:gd name="connsiteY3" fmla="*/ 990600 h 1366837"/>
                <a:gd name="connsiteX4" fmla="*/ 314325 w 1081087"/>
                <a:gd name="connsiteY4" fmla="*/ 1145381 h 1366837"/>
                <a:gd name="connsiteX5" fmla="*/ 230981 w 1081087"/>
                <a:gd name="connsiteY5" fmla="*/ 1257300 h 1366837"/>
                <a:gd name="connsiteX6" fmla="*/ 154781 w 1081087"/>
                <a:gd name="connsiteY6" fmla="*/ 1366837 h 1366837"/>
                <a:gd name="connsiteX7" fmla="*/ 0 w 1081087"/>
                <a:gd name="connsiteY7" fmla="*/ 1266825 h 1366837"/>
                <a:gd name="connsiteX8" fmla="*/ 54769 w 1081087"/>
                <a:gd name="connsiteY8" fmla="*/ 1233487 h 1366837"/>
                <a:gd name="connsiteX9" fmla="*/ 95250 w 1081087"/>
                <a:gd name="connsiteY9" fmla="*/ 1202531 h 1366837"/>
                <a:gd name="connsiteX10" fmla="*/ 150019 w 1081087"/>
                <a:gd name="connsiteY10" fmla="*/ 1154906 h 1366837"/>
                <a:gd name="connsiteX11" fmla="*/ 214312 w 1081087"/>
                <a:gd name="connsiteY11" fmla="*/ 1052512 h 1366837"/>
                <a:gd name="connsiteX12" fmla="*/ 323850 w 1081087"/>
                <a:gd name="connsiteY12" fmla="*/ 878681 h 1366837"/>
                <a:gd name="connsiteX13" fmla="*/ 431006 w 1081087"/>
                <a:gd name="connsiteY13" fmla="*/ 707231 h 1366837"/>
                <a:gd name="connsiteX14" fmla="*/ 538162 w 1081087"/>
                <a:gd name="connsiteY14" fmla="*/ 540544 h 1366837"/>
                <a:gd name="connsiteX15" fmla="*/ 619125 w 1081087"/>
                <a:gd name="connsiteY15" fmla="*/ 411956 h 1366837"/>
                <a:gd name="connsiteX16" fmla="*/ 690562 w 1081087"/>
                <a:gd name="connsiteY16" fmla="*/ 297656 h 1366837"/>
                <a:gd name="connsiteX17" fmla="*/ 709612 w 1081087"/>
                <a:gd name="connsiteY17" fmla="*/ 261937 h 1366837"/>
                <a:gd name="connsiteX18" fmla="*/ 716756 w 1081087"/>
                <a:gd name="connsiteY18" fmla="*/ 235744 h 1366837"/>
                <a:gd name="connsiteX19" fmla="*/ 719137 w 1081087"/>
                <a:gd name="connsiteY19" fmla="*/ 202406 h 1366837"/>
                <a:gd name="connsiteX20" fmla="*/ 709612 w 1081087"/>
                <a:gd name="connsiteY20" fmla="*/ 171450 h 1366837"/>
                <a:gd name="connsiteX21" fmla="*/ 697706 w 1081087"/>
                <a:gd name="connsiteY21" fmla="*/ 138112 h 1366837"/>
                <a:gd name="connsiteX22" fmla="*/ 671512 w 1081087"/>
                <a:gd name="connsiteY22" fmla="*/ 92869 h 1366837"/>
                <a:gd name="connsiteX23" fmla="*/ 659606 w 1081087"/>
                <a:gd name="connsiteY23" fmla="*/ 76200 h 1366837"/>
                <a:gd name="connsiteX24" fmla="*/ 645319 w 1081087"/>
                <a:gd name="connsiteY24" fmla="*/ 57150 h 1366837"/>
                <a:gd name="connsiteX25" fmla="*/ 633412 w 1081087"/>
                <a:gd name="connsiteY25" fmla="*/ 38100 h 1366837"/>
                <a:gd name="connsiteX26" fmla="*/ 631031 w 1081087"/>
                <a:gd name="connsiteY26" fmla="*/ 19050 h 1366837"/>
                <a:gd name="connsiteX27" fmla="*/ 635794 w 1081087"/>
                <a:gd name="connsiteY27" fmla="*/ 2381 h 1366837"/>
                <a:gd name="connsiteX28" fmla="*/ 647700 w 1081087"/>
                <a:gd name="connsiteY28" fmla="*/ 0 h 1366837"/>
                <a:gd name="connsiteX29" fmla="*/ 676275 w 1081087"/>
                <a:gd name="connsiteY29" fmla="*/ 9525 h 1366837"/>
                <a:gd name="connsiteX30" fmla="*/ 738187 w 1081087"/>
                <a:gd name="connsiteY30" fmla="*/ 35719 h 1366837"/>
                <a:gd name="connsiteX31" fmla="*/ 823912 w 1081087"/>
                <a:gd name="connsiteY31" fmla="*/ 78581 h 1366837"/>
                <a:gd name="connsiteX32" fmla="*/ 883444 w 1081087"/>
                <a:gd name="connsiteY32" fmla="*/ 111919 h 1366837"/>
                <a:gd name="connsiteX33" fmla="*/ 931069 w 1081087"/>
                <a:gd name="connsiteY33" fmla="*/ 145256 h 1366837"/>
                <a:gd name="connsiteX34" fmla="*/ 988219 w 1081087"/>
                <a:gd name="connsiteY34" fmla="*/ 192881 h 1366837"/>
                <a:gd name="connsiteX35" fmla="*/ 1031081 w 1081087"/>
                <a:gd name="connsiteY35" fmla="*/ 238125 h 1366837"/>
                <a:gd name="connsiteX36" fmla="*/ 1073944 w 1081087"/>
                <a:gd name="connsiteY36" fmla="*/ 283369 h 1366837"/>
                <a:gd name="connsiteX37" fmla="*/ 1081087 w 1081087"/>
                <a:gd name="connsiteY37" fmla="*/ 300037 h 1366837"/>
                <a:gd name="connsiteX38" fmla="*/ 1081087 w 1081087"/>
                <a:gd name="connsiteY38" fmla="*/ 309562 h 1366837"/>
                <a:gd name="connsiteX39" fmla="*/ 1076325 w 1081087"/>
                <a:gd name="connsiteY39" fmla="*/ 326231 h 1366837"/>
                <a:gd name="connsiteX40" fmla="*/ 1059656 w 1081087"/>
                <a:gd name="connsiteY40" fmla="*/ 342900 h 1366837"/>
                <a:gd name="connsiteX41" fmla="*/ 1019175 w 1081087"/>
                <a:gd name="connsiteY41" fmla="*/ 364331 h 1366837"/>
                <a:gd name="connsiteX42" fmla="*/ 997744 w 1081087"/>
                <a:gd name="connsiteY42" fmla="*/ 371475 h 1366837"/>
                <a:gd name="connsiteX43" fmla="*/ 883444 w 1081087"/>
                <a:gd name="connsiteY43" fmla="*/ 497681 h 1366837"/>
                <a:gd name="connsiteX44" fmla="*/ 776287 w 1081087"/>
                <a:gd name="connsiteY44" fmla="*/ 61436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81087" h="1366837">
                  <a:moveTo>
                    <a:pt x="776287" y="614362"/>
                  </a:moveTo>
                  <a:lnTo>
                    <a:pt x="671512" y="728662"/>
                  </a:lnTo>
                  <a:lnTo>
                    <a:pt x="576262" y="838200"/>
                  </a:lnTo>
                  <a:lnTo>
                    <a:pt x="442912" y="990600"/>
                  </a:lnTo>
                  <a:lnTo>
                    <a:pt x="314325" y="1145381"/>
                  </a:lnTo>
                  <a:lnTo>
                    <a:pt x="230981" y="1257300"/>
                  </a:lnTo>
                  <a:lnTo>
                    <a:pt x="154781" y="1366837"/>
                  </a:lnTo>
                  <a:lnTo>
                    <a:pt x="0" y="1266825"/>
                  </a:lnTo>
                  <a:lnTo>
                    <a:pt x="54769" y="1233487"/>
                  </a:lnTo>
                  <a:lnTo>
                    <a:pt x="95250" y="1202531"/>
                  </a:lnTo>
                  <a:lnTo>
                    <a:pt x="150019" y="1154906"/>
                  </a:lnTo>
                  <a:lnTo>
                    <a:pt x="214312" y="1052512"/>
                  </a:lnTo>
                  <a:lnTo>
                    <a:pt x="323850" y="878681"/>
                  </a:lnTo>
                  <a:lnTo>
                    <a:pt x="431006" y="707231"/>
                  </a:lnTo>
                  <a:lnTo>
                    <a:pt x="538162" y="540544"/>
                  </a:lnTo>
                  <a:lnTo>
                    <a:pt x="619125" y="411956"/>
                  </a:lnTo>
                  <a:lnTo>
                    <a:pt x="690562" y="297656"/>
                  </a:lnTo>
                  <a:lnTo>
                    <a:pt x="709612" y="261937"/>
                  </a:lnTo>
                  <a:lnTo>
                    <a:pt x="716756" y="235744"/>
                  </a:lnTo>
                  <a:lnTo>
                    <a:pt x="719137" y="202406"/>
                  </a:lnTo>
                  <a:lnTo>
                    <a:pt x="709612" y="171450"/>
                  </a:lnTo>
                  <a:lnTo>
                    <a:pt x="697706" y="138112"/>
                  </a:lnTo>
                  <a:lnTo>
                    <a:pt x="671512" y="92869"/>
                  </a:lnTo>
                  <a:lnTo>
                    <a:pt x="659606" y="76200"/>
                  </a:lnTo>
                  <a:lnTo>
                    <a:pt x="645319" y="57150"/>
                  </a:lnTo>
                  <a:lnTo>
                    <a:pt x="633412" y="38100"/>
                  </a:lnTo>
                  <a:lnTo>
                    <a:pt x="631031" y="19050"/>
                  </a:lnTo>
                  <a:lnTo>
                    <a:pt x="635794" y="2381"/>
                  </a:lnTo>
                  <a:lnTo>
                    <a:pt x="647700" y="0"/>
                  </a:lnTo>
                  <a:lnTo>
                    <a:pt x="676275" y="9525"/>
                  </a:lnTo>
                  <a:lnTo>
                    <a:pt x="738187" y="35719"/>
                  </a:lnTo>
                  <a:lnTo>
                    <a:pt x="823912" y="78581"/>
                  </a:lnTo>
                  <a:lnTo>
                    <a:pt x="883444" y="111919"/>
                  </a:lnTo>
                  <a:lnTo>
                    <a:pt x="931069" y="145256"/>
                  </a:lnTo>
                  <a:lnTo>
                    <a:pt x="988219" y="192881"/>
                  </a:lnTo>
                  <a:lnTo>
                    <a:pt x="1031081" y="238125"/>
                  </a:lnTo>
                  <a:lnTo>
                    <a:pt x="1073944" y="283369"/>
                  </a:lnTo>
                  <a:lnTo>
                    <a:pt x="1081087" y="300037"/>
                  </a:lnTo>
                  <a:lnTo>
                    <a:pt x="1081087" y="309562"/>
                  </a:lnTo>
                  <a:lnTo>
                    <a:pt x="1076325" y="326231"/>
                  </a:lnTo>
                  <a:lnTo>
                    <a:pt x="1059656" y="342900"/>
                  </a:lnTo>
                  <a:lnTo>
                    <a:pt x="1019175" y="364331"/>
                  </a:lnTo>
                  <a:lnTo>
                    <a:pt x="997744" y="371475"/>
                  </a:lnTo>
                  <a:lnTo>
                    <a:pt x="883444" y="497681"/>
                  </a:lnTo>
                  <a:lnTo>
                    <a:pt x="77628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02">
              <a:extLst>
                <a:ext uri="{FF2B5EF4-FFF2-40B4-BE49-F238E27FC236}">
                  <a16:creationId xmlns:a16="http://schemas.microsoft.com/office/drawing/2014/main" id="{DD46C2FE-AD69-49DD-A9E2-6E2EDAD6C55D}"/>
                </a:ext>
              </a:extLst>
            </p:cNvPr>
            <p:cNvSpPr/>
            <p:nvPr/>
          </p:nvSpPr>
          <p:spPr>
            <a:xfrm>
              <a:off x="2447925" y="4275138"/>
              <a:ext cx="827088" cy="1241425"/>
            </a:xfrm>
            <a:custGeom>
              <a:avLst/>
              <a:gdLst>
                <a:gd name="connsiteX0" fmla="*/ 400050 w 826294"/>
                <a:gd name="connsiteY0" fmla="*/ 492919 h 1243012"/>
                <a:gd name="connsiteX1" fmla="*/ 345281 w 826294"/>
                <a:gd name="connsiteY1" fmla="*/ 602456 h 1243012"/>
                <a:gd name="connsiteX2" fmla="*/ 266700 w 826294"/>
                <a:gd name="connsiteY2" fmla="*/ 752475 h 1243012"/>
                <a:gd name="connsiteX3" fmla="*/ 180975 w 826294"/>
                <a:gd name="connsiteY3" fmla="*/ 900112 h 1243012"/>
                <a:gd name="connsiteX4" fmla="*/ 95250 w 826294"/>
                <a:gd name="connsiteY4" fmla="*/ 1038225 h 1243012"/>
                <a:gd name="connsiteX5" fmla="*/ 16669 w 826294"/>
                <a:gd name="connsiteY5" fmla="*/ 1157287 h 1243012"/>
                <a:gd name="connsiteX6" fmla="*/ 0 w 826294"/>
                <a:gd name="connsiteY6" fmla="*/ 1185862 h 1243012"/>
                <a:gd name="connsiteX7" fmla="*/ 0 w 826294"/>
                <a:gd name="connsiteY7" fmla="*/ 1202531 h 1243012"/>
                <a:gd name="connsiteX8" fmla="*/ 0 w 826294"/>
                <a:gd name="connsiteY8" fmla="*/ 1216819 h 1243012"/>
                <a:gd name="connsiteX9" fmla="*/ 2381 w 826294"/>
                <a:gd name="connsiteY9" fmla="*/ 1226344 h 1243012"/>
                <a:gd name="connsiteX10" fmla="*/ 14288 w 826294"/>
                <a:gd name="connsiteY10" fmla="*/ 1240631 h 1243012"/>
                <a:gd name="connsiteX11" fmla="*/ 21431 w 826294"/>
                <a:gd name="connsiteY11" fmla="*/ 1243012 h 1243012"/>
                <a:gd name="connsiteX12" fmla="*/ 33338 w 826294"/>
                <a:gd name="connsiteY12" fmla="*/ 1243012 h 1243012"/>
                <a:gd name="connsiteX13" fmla="*/ 57150 w 826294"/>
                <a:gd name="connsiteY13" fmla="*/ 1235869 h 1243012"/>
                <a:gd name="connsiteX14" fmla="*/ 90488 w 826294"/>
                <a:gd name="connsiteY14" fmla="*/ 1202531 h 1243012"/>
                <a:gd name="connsiteX15" fmla="*/ 202406 w 826294"/>
                <a:gd name="connsiteY15" fmla="*/ 1064419 h 1243012"/>
                <a:gd name="connsiteX16" fmla="*/ 333375 w 826294"/>
                <a:gd name="connsiteY16" fmla="*/ 904875 h 1243012"/>
                <a:gd name="connsiteX17" fmla="*/ 431006 w 826294"/>
                <a:gd name="connsiteY17" fmla="*/ 781050 h 1243012"/>
                <a:gd name="connsiteX18" fmla="*/ 569119 w 826294"/>
                <a:gd name="connsiteY18" fmla="*/ 602456 h 1243012"/>
                <a:gd name="connsiteX19" fmla="*/ 669131 w 826294"/>
                <a:gd name="connsiteY19" fmla="*/ 469106 h 1243012"/>
                <a:gd name="connsiteX20" fmla="*/ 731044 w 826294"/>
                <a:gd name="connsiteY20" fmla="*/ 385762 h 1243012"/>
                <a:gd name="connsiteX21" fmla="*/ 745331 w 826294"/>
                <a:gd name="connsiteY21" fmla="*/ 373856 h 1243012"/>
                <a:gd name="connsiteX22" fmla="*/ 769144 w 826294"/>
                <a:gd name="connsiteY22" fmla="*/ 352425 h 1243012"/>
                <a:gd name="connsiteX23" fmla="*/ 792956 w 826294"/>
                <a:gd name="connsiteY23" fmla="*/ 328612 h 1243012"/>
                <a:gd name="connsiteX24" fmla="*/ 816769 w 826294"/>
                <a:gd name="connsiteY24" fmla="*/ 295275 h 1243012"/>
                <a:gd name="connsiteX25" fmla="*/ 823913 w 826294"/>
                <a:gd name="connsiteY25" fmla="*/ 271462 h 1243012"/>
                <a:gd name="connsiteX26" fmla="*/ 826294 w 826294"/>
                <a:gd name="connsiteY26" fmla="*/ 247650 h 1243012"/>
                <a:gd name="connsiteX27" fmla="*/ 823913 w 826294"/>
                <a:gd name="connsiteY27" fmla="*/ 228600 h 1243012"/>
                <a:gd name="connsiteX28" fmla="*/ 812006 w 826294"/>
                <a:gd name="connsiteY28" fmla="*/ 209550 h 1243012"/>
                <a:gd name="connsiteX29" fmla="*/ 776288 w 826294"/>
                <a:gd name="connsiteY29" fmla="*/ 169069 h 1243012"/>
                <a:gd name="connsiteX30" fmla="*/ 733425 w 826294"/>
                <a:gd name="connsiteY30" fmla="*/ 130969 h 1243012"/>
                <a:gd name="connsiteX31" fmla="*/ 688181 w 826294"/>
                <a:gd name="connsiteY31" fmla="*/ 95250 h 1243012"/>
                <a:gd name="connsiteX32" fmla="*/ 635794 w 826294"/>
                <a:gd name="connsiteY32" fmla="*/ 64294 h 1243012"/>
                <a:gd name="connsiteX33" fmla="*/ 588169 w 826294"/>
                <a:gd name="connsiteY33" fmla="*/ 42862 h 1243012"/>
                <a:gd name="connsiteX34" fmla="*/ 545306 w 826294"/>
                <a:gd name="connsiteY34" fmla="*/ 26194 h 1243012"/>
                <a:gd name="connsiteX35" fmla="*/ 492919 w 826294"/>
                <a:gd name="connsiteY35" fmla="*/ 9525 h 1243012"/>
                <a:gd name="connsiteX36" fmla="*/ 464344 w 826294"/>
                <a:gd name="connsiteY36" fmla="*/ 2381 h 1243012"/>
                <a:gd name="connsiteX37" fmla="*/ 447675 w 826294"/>
                <a:gd name="connsiteY37" fmla="*/ 0 h 1243012"/>
                <a:gd name="connsiteX38" fmla="*/ 423863 w 826294"/>
                <a:gd name="connsiteY38" fmla="*/ 0 h 1243012"/>
                <a:gd name="connsiteX39" fmla="*/ 414338 w 826294"/>
                <a:gd name="connsiteY39" fmla="*/ 0 h 1243012"/>
                <a:gd name="connsiteX40" fmla="*/ 407194 w 826294"/>
                <a:gd name="connsiteY40" fmla="*/ 9525 h 1243012"/>
                <a:gd name="connsiteX41" fmla="*/ 407194 w 826294"/>
                <a:gd name="connsiteY41" fmla="*/ 26194 h 1243012"/>
                <a:gd name="connsiteX42" fmla="*/ 421481 w 826294"/>
                <a:gd name="connsiteY42" fmla="*/ 47625 h 1243012"/>
                <a:gd name="connsiteX43" fmla="*/ 454819 w 826294"/>
                <a:gd name="connsiteY43" fmla="*/ 85725 h 1243012"/>
                <a:gd name="connsiteX44" fmla="*/ 481013 w 826294"/>
                <a:gd name="connsiteY44" fmla="*/ 119062 h 1243012"/>
                <a:gd name="connsiteX45" fmla="*/ 497681 w 826294"/>
                <a:gd name="connsiteY45" fmla="*/ 145256 h 1243012"/>
                <a:gd name="connsiteX46" fmla="*/ 507206 w 826294"/>
                <a:gd name="connsiteY46" fmla="*/ 178594 h 1243012"/>
                <a:gd name="connsiteX47" fmla="*/ 509588 w 826294"/>
                <a:gd name="connsiteY47" fmla="*/ 207169 h 1243012"/>
                <a:gd name="connsiteX48" fmla="*/ 500063 w 826294"/>
                <a:gd name="connsiteY48" fmla="*/ 247650 h 1243012"/>
                <a:gd name="connsiteX49" fmla="*/ 478631 w 826294"/>
                <a:gd name="connsiteY49" fmla="*/ 319087 h 1243012"/>
                <a:gd name="connsiteX50" fmla="*/ 400050 w 826294"/>
                <a:gd name="connsiteY50" fmla="*/ 492919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26294" h="1243012">
                  <a:moveTo>
                    <a:pt x="400050" y="492919"/>
                  </a:moveTo>
                  <a:lnTo>
                    <a:pt x="345281" y="602456"/>
                  </a:lnTo>
                  <a:lnTo>
                    <a:pt x="266700" y="752475"/>
                  </a:lnTo>
                  <a:lnTo>
                    <a:pt x="180975" y="900112"/>
                  </a:lnTo>
                  <a:lnTo>
                    <a:pt x="95250" y="1038225"/>
                  </a:lnTo>
                  <a:lnTo>
                    <a:pt x="16669" y="1157287"/>
                  </a:lnTo>
                  <a:lnTo>
                    <a:pt x="0" y="1185862"/>
                  </a:lnTo>
                  <a:lnTo>
                    <a:pt x="0" y="1202531"/>
                  </a:lnTo>
                  <a:lnTo>
                    <a:pt x="0" y="1216819"/>
                  </a:lnTo>
                  <a:lnTo>
                    <a:pt x="2381" y="1226344"/>
                  </a:lnTo>
                  <a:lnTo>
                    <a:pt x="14288" y="1240631"/>
                  </a:lnTo>
                  <a:lnTo>
                    <a:pt x="21431" y="1243012"/>
                  </a:lnTo>
                  <a:lnTo>
                    <a:pt x="33338" y="1243012"/>
                  </a:lnTo>
                  <a:lnTo>
                    <a:pt x="57150" y="1235869"/>
                  </a:lnTo>
                  <a:lnTo>
                    <a:pt x="90488" y="1202531"/>
                  </a:lnTo>
                  <a:lnTo>
                    <a:pt x="202406" y="1064419"/>
                  </a:lnTo>
                  <a:lnTo>
                    <a:pt x="333375" y="904875"/>
                  </a:lnTo>
                  <a:lnTo>
                    <a:pt x="431006" y="781050"/>
                  </a:lnTo>
                  <a:lnTo>
                    <a:pt x="569119" y="602456"/>
                  </a:lnTo>
                  <a:lnTo>
                    <a:pt x="669131" y="469106"/>
                  </a:lnTo>
                  <a:lnTo>
                    <a:pt x="731044" y="385762"/>
                  </a:lnTo>
                  <a:lnTo>
                    <a:pt x="745331" y="373856"/>
                  </a:lnTo>
                  <a:lnTo>
                    <a:pt x="769144" y="352425"/>
                  </a:lnTo>
                  <a:lnTo>
                    <a:pt x="792956" y="328612"/>
                  </a:lnTo>
                  <a:lnTo>
                    <a:pt x="816769" y="295275"/>
                  </a:lnTo>
                  <a:lnTo>
                    <a:pt x="823913" y="271462"/>
                  </a:lnTo>
                  <a:lnTo>
                    <a:pt x="826294" y="247650"/>
                  </a:lnTo>
                  <a:lnTo>
                    <a:pt x="823913" y="228600"/>
                  </a:lnTo>
                  <a:lnTo>
                    <a:pt x="812006" y="209550"/>
                  </a:lnTo>
                  <a:lnTo>
                    <a:pt x="776288" y="169069"/>
                  </a:lnTo>
                  <a:lnTo>
                    <a:pt x="733425" y="130969"/>
                  </a:lnTo>
                  <a:lnTo>
                    <a:pt x="688181" y="95250"/>
                  </a:lnTo>
                  <a:lnTo>
                    <a:pt x="635794" y="64294"/>
                  </a:lnTo>
                  <a:lnTo>
                    <a:pt x="588169" y="42862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64344" y="2381"/>
                  </a:lnTo>
                  <a:lnTo>
                    <a:pt x="447675" y="0"/>
                  </a:lnTo>
                  <a:lnTo>
                    <a:pt x="423863" y="0"/>
                  </a:lnTo>
                  <a:lnTo>
                    <a:pt x="414338" y="0"/>
                  </a:lnTo>
                  <a:lnTo>
                    <a:pt x="407194" y="9525"/>
                  </a:lnTo>
                  <a:lnTo>
                    <a:pt x="407194" y="26194"/>
                  </a:lnTo>
                  <a:lnTo>
                    <a:pt x="421481" y="47625"/>
                  </a:lnTo>
                  <a:lnTo>
                    <a:pt x="454819" y="85725"/>
                  </a:lnTo>
                  <a:lnTo>
                    <a:pt x="481013" y="119062"/>
                  </a:lnTo>
                  <a:lnTo>
                    <a:pt x="497681" y="145256"/>
                  </a:lnTo>
                  <a:lnTo>
                    <a:pt x="507206" y="178594"/>
                  </a:lnTo>
                  <a:lnTo>
                    <a:pt x="509588" y="207169"/>
                  </a:lnTo>
                  <a:lnTo>
                    <a:pt x="500063" y="247650"/>
                  </a:lnTo>
                  <a:lnTo>
                    <a:pt x="478631" y="319087"/>
                  </a:lnTo>
                  <a:lnTo>
                    <a:pt x="400050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03">
              <a:extLst>
                <a:ext uri="{FF2B5EF4-FFF2-40B4-BE49-F238E27FC236}">
                  <a16:creationId xmlns:a16="http://schemas.microsoft.com/office/drawing/2014/main" id="{90CD2947-E8E5-42C2-A8E7-3F2D59220469}"/>
                </a:ext>
              </a:extLst>
            </p:cNvPr>
            <p:cNvSpPr/>
            <p:nvPr/>
          </p:nvSpPr>
          <p:spPr>
            <a:xfrm>
              <a:off x="3929063" y="4198938"/>
              <a:ext cx="414337" cy="885825"/>
            </a:xfrm>
            <a:custGeom>
              <a:avLst/>
              <a:gdLst>
                <a:gd name="connsiteX0" fmla="*/ 64293 w 414337"/>
                <a:gd name="connsiteY0" fmla="*/ 238125 h 885825"/>
                <a:gd name="connsiteX1" fmla="*/ 30956 w 414337"/>
                <a:gd name="connsiteY1" fmla="*/ 116681 h 885825"/>
                <a:gd name="connsiteX2" fmla="*/ 7143 w 414337"/>
                <a:gd name="connsiteY2" fmla="*/ 45244 h 885825"/>
                <a:gd name="connsiteX3" fmla="*/ 0 w 414337"/>
                <a:gd name="connsiteY3" fmla="*/ 26194 h 885825"/>
                <a:gd name="connsiteX4" fmla="*/ 0 w 414337"/>
                <a:gd name="connsiteY4" fmla="*/ 9525 h 885825"/>
                <a:gd name="connsiteX5" fmla="*/ 7143 w 414337"/>
                <a:gd name="connsiteY5" fmla="*/ 0 h 885825"/>
                <a:gd name="connsiteX6" fmla="*/ 16668 w 414337"/>
                <a:gd name="connsiteY6" fmla="*/ 0 h 885825"/>
                <a:gd name="connsiteX7" fmla="*/ 52387 w 414337"/>
                <a:gd name="connsiteY7" fmla="*/ 9525 h 885825"/>
                <a:gd name="connsiteX8" fmla="*/ 76200 w 414337"/>
                <a:gd name="connsiteY8" fmla="*/ 30956 h 885825"/>
                <a:gd name="connsiteX9" fmla="*/ 180975 w 414337"/>
                <a:gd name="connsiteY9" fmla="*/ 147637 h 885825"/>
                <a:gd name="connsiteX10" fmla="*/ 314325 w 414337"/>
                <a:gd name="connsiteY10" fmla="*/ 297656 h 885825"/>
                <a:gd name="connsiteX11" fmla="*/ 378618 w 414337"/>
                <a:gd name="connsiteY11" fmla="*/ 371475 h 885825"/>
                <a:gd name="connsiteX12" fmla="*/ 390525 w 414337"/>
                <a:gd name="connsiteY12" fmla="*/ 392906 h 885825"/>
                <a:gd name="connsiteX13" fmla="*/ 400050 w 414337"/>
                <a:gd name="connsiteY13" fmla="*/ 450056 h 885825"/>
                <a:gd name="connsiteX14" fmla="*/ 411956 w 414337"/>
                <a:gd name="connsiteY14" fmla="*/ 561975 h 885825"/>
                <a:gd name="connsiteX15" fmla="*/ 414337 w 414337"/>
                <a:gd name="connsiteY15" fmla="*/ 647700 h 885825"/>
                <a:gd name="connsiteX16" fmla="*/ 411956 w 414337"/>
                <a:gd name="connsiteY16" fmla="*/ 704850 h 885825"/>
                <a:gd name="connsiteX17" fmla="*/ 409575 w 414337"/>
                <a:gd name="connsiteY17" fmla="*/ 745331 h 885825"/>
                <a:gd name="connsiteX18" fmla="*/ 400050 w 414337"/>
                <a:gd name="connsiteY18" fmla="*/ 790575 h 885825"/>
                <a:gd name="connsiteX19" fmla="*/ 388143 w 414337"/>
                <a:gd name="connsiteY19" fmla="*/ 823912 h 885825"/>
                <a:gd name="connsiteX20" fmla="*/ 369093 w 414337"/>
                <a:gd name="connsiteY20" fmla="*/ 854869 h 885825"/>
                <a:gd name="connsiteX21" fmla="*/ 354806 w 414337"/>
                <a:gd name="connsiteY21" fmla="*/ 869156 h 885825"/>
                <a:gd name="connsiteX22" fmla="*/ 323850 w 414337"/>
                <a:gd name="connsiteY22" fmla="*/ 885825 h 885825"/>
                <a:gd name="connsiteX23" fmla="*/ 297656 w 414337"/>
                <a:gd name="connsiteY23" fmla="*/ 885825 h 885825"/>
                <a:gd name="connsiteX24" fmla="*/ 264318 w 414337"/>
                <a:gd name="connsiteY24" fmla="*/ 873919 h 885825"/>
                <a:gd name="connsiteX25" fmla="*/ 242887 w 414337"/>
                <a:gd name="connsiteY25" fmla="*/ 857250 h 885825"/>
                <a:gd name="connsiteX26" fmla="*/ 228600 w 414337"/>
                <a:gd name="connsiteY26" fmla="*/ 840581 h 885825"/>
                <a:gd name="connsiteX27" fmla="*/ 214312 w 414337"/>
                <a:gd name="connsiteY27" fmla="*/ 809625 h 885825"/>
                <a:gd name="connsiteX28" fmla="*/ 197643 w 414337"/>
                <a:gd name="connsiteY28" fmla="*/ 752475 h 885825"/>
                <a:gd name="connsiteX29" fmla="*/ 183356 w 414337"/>
                <a:gd name="connsiteY29" fmla="*/ 669131 h 885825"/>
                <a:gd name="connsiteX30" fmla="*/ 152400 w 414337"/>
                <a:gd name="connsiteY30" fmla="*/ 554831 h 885825"/>
                <a:gd name="connsiteX31" fmla="*/ 121443 w 414337"/>
                <a:gd name="connsiteY31" fmla="*/ 461962 h 885825"/>
                <a:gd name="connsiteX32" fmla="*/ 64293 w 414337"/>
                <a:gd name="connsiteY32" fmla="*/ 2381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4337" h="885825">
                  <a:moveTo>
                    <a:pt x="64293" y="238125"/>
                  </a:moveTo>
                  <a:lnTo>
                    <a:pt x="30956" y="116681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76200" y="30956"/>
                  </a:lnTo>
                  <a:lnTo>
                    <a:pt x="180975" y="147637"/>
                  </a:lnTo>
                  <a:lnTo>
                    <a:pt x="314325" y="297656"/>
                  </a:lnTo>
                  <a:lnTo>
                    <a:pt x="378618" y="371475"/>
                  </a:lnTo>
                  <a:lnTo>
                    <a:pt x="390525" y="392906"/>
                  </a:lnTo>
                  <a:lnTo>
                    <a:pt x="400050" y="450056"/>
                  </a:lnTo>
                  <a:lnTo>
                    <a:pt x="411956" y="561975"/>
                  </a:lnTo>
                  <a:cubicBezTo>
                    <a:pt x="412750" y="590550"/>
                    <a:pt x="413543" y="619125"/>
                    <a:pt x="414337" y="647700"/>
                  </a:cubicBezTo>
                  <a:cubicBezTo>
                    <a:pt x="413543" y="666750"/>
                    <a:pt x="412750" y="685800"/>
                    <a:pt x="411956" y="704850"/>
                  </a:cubicBezTo>
                  <a:lnTo>
                    <a:pt x="409575" y="745331"/>
                  </a:lnTo>
                  <a:lnTo>
                    <a:pt x="400050" y="790575"/>
                  </a:lnTo>
                  <a:lnTo>
                    <a:pt x="388143" y="823912"/>
                  </a:lnTo>
                  <a:lnTo>
                    <a:pt x="369093" y="854869"/>
                  </a:lnTo>
                  <a:lnTo>
                    <a:pt x="354806" y="869156"/>
                  </a:lnTo>
                  <a:lnTo>
                    <a:pt x="323850" y="885825"/>
                  </a:lnTo>
                  <a:lnTo>
                    <a:pt x="297656" y="885825"/>
                  </a:lnTo>
                  <a:lnTo>
                    <a:pt x="264318" y="873919"/>
                  </a:lnTo>
                  <a:lnTo>
                    <a:pt x="242887" y="857250"/>
                  </a:lnTo>
                  <a:lnTo>
                    <a:pt x="228600" y="840581"/>
                  </a:lnTo>
                  <a:lnTo>
                    <a:pt x="214312" y="809625"/>
                  </a:lnTo>
                  <a:lnTo>
                    <a:pt x="197643" y="752475"/>
                  </a:lnTo>
                  <a:lnTo>
                    <a:pt x="183356" y="669131"/>
                  </a:lnTo>
                  <a:lnTo>
                    <a:pt x="152400" y="554831"/>
                  </a:lnTo>
                  <a:lnTo>
                    <a:pt x="121443" y="461962"/>
                  </a:lnTo>
                  <a:lnTo>
                    <a:pt x="6429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8">
              <a:extLst>
                <a:ext uri="{FF2B5EF4-FFF2-40B4-BE49-F238E27FC236}">
                  <a16:creationId xmlns:a16="http://schemas.microsoft.com/office/drawing/2014/main" id="{A002EB86-B65A-4EB0-8329-6EF4DC08FB13}"/>
                </a:ext>
              </a:extLst>
            </p:cNvPr>
            <p:cNvSpPr/>
            <p:nvPr/>
          </p:nvSpPr>
          <p:spPr>
            <a:xfrm>
              <a:off x="2760663" y="2628900"/>
              <a:ext cx="795337" cy="588963"/>
            </a:xfrm>
            <a:custGeom>
              <a:avLst/>
              <a:gdLst>
                <a:gd name="connsiteX0" fmla="*/ 435769 w 795337"/>
                <a:gd name="connsiteY0" fmla="*/ 452438 h 588169"/>
                <a:gd name="connsiteX1" fmla="*/ 295275 w 795337"/>
                <a:gd name="connsiteY1" fmla="*/ 388144 h 588169"/>
                <a:gd name="connsiteX2" fmla="*/ 202406 w 795337"/>
                <a:gd name="connsiteY2" fmla="*/ 347663 h 588169"/>
                <a:gd name="connsiteX3" fmla="*/ 123825 w 795337"/>
                <a:gd name="connsiteY3" fmla="*/ 314325 h 588169"/>
                <a:gd name="connsiteX4" fmla="*/ 54769 w 795337"/>
                <a:gd name="connsiteY4" fmla="*/ 288131 h 588169"/>
                <a:gd name="connsiteX5" fmla="*/ 14287 w 795337"/>
                <a:gd name="connsiteY5" fmla="*/ 271463 h 588169"/>
                <a:gd name="connsiteX6" fmla="*/ 0 w 795337"/>
                <a:gd name="connsiteY6" fmla="*/ 261938 h 588169"/>
                <a:gd name="connsiteX7" fmla="*/ 7144 w 795337"/>
                <a:gd name="connsiteY7" fmla="*/ 228600 h 588169"/>
                <a:gd name="connsiteX8" fmla="*/ 26194 w 795337"/>
                <a:gd name="connsiteY8" fmla="*/ 150019 h 588169"/>
                <a:gd name="connsiteX9" fmla="*/ 38100 w 795337"/>
                <a:gd name="connsiteY9" fmla="*/ 116681 h 588169"/>
                <a:gd name="connsiteX10" fmla="*/ 47625 w 795337"/>
                <a:gd name="connsiteY10" fmla="*/ 109538 h 588169"/>
                <a:gd name="connsiteX11" fmla="*/ 90487 w 795337"/>
                <a:gd name="connsiteY11" fmla="*/ 85725 h 588169"/>
                <a:gd name="connsiteX12" fmla="*/ 161925 w 795337"/>
                <a:gd name="connsiteY12" fmla="*/ 35719 h 588169"/>
                <a:gd name="connsiteX13" fmla="*/ 197644 w 795337"/>
                <a:gd name="connsiteY13" fmla="*/ 0 h 588169"/>
                <a:gd name="connsiteX14" fmla="*/ 285750 w 795337"/>
                <a:gd name="connsiteY14" fmla="*/ 76200 h 588169"/>
                <a:gd name="connsiteX15" fmla="*/ 309562 w 795337"/>
                <a:gd name="connsiteY15" fmla="*/ 114300 h 588169"/>
                <a:gd name="connsiteX16" fmla="*/ 345281 w 795337"/>
                <a:gd name="connsiteY16" fmla="*/ 154781 h 588169"/>
                <a:gd name="connsiteX17" fmla="*/ 433387 w 795337"/>
                <a:gd name="connsiteY17" fmla="*/ 230981 h 588169"/>
                <a:gd name="connsiteX18" fmla="*/ 554831 w 795337"/>
                <a:gd name="connsiteY18" fmla="*/ 326231 h 588169"/>
                <a:gd name="connsiteX19" fmla="*/ 711994 w 795337"/>
                <a:gd name="connsiteY19" fmla="*/ 433388 h 588169"/>
                <a:gd name="connsiteX20" fmla="*/ 795337 w 795337"/>
                <a:gd name="connsiteY20" fmla="*/ 495300 h 588169"/>
                <a:gd name="connsiteX21" fmla="*/ 704850 w 795337"/>
                <a:gd name="connsiteY21" fmla="*/ 588169 h 588169"/>
                <a:gd name="connsiteX22" fmla="*/ 569119 w 795337"/>
                <a:gd name="connsiteY22" fmla="*/ 516731 h 588169"/>
                <a:gd name="connsiteX23" fmla="*/ 435769 w 795337"/>
                <a:gd name="connsiteY23" fmla="*/ 452438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7" h="588169">
                  <a:moveTo>
                    <a:pt x="435769" y="452438"/>
                  </a:moveTo>
                  <a:lnTo>
                    <a:pt x="295275" y="388144"/>
                  </a:lnTo>
                  <a:lnTo>
                    <a:pt x="202406" y="347663"/>
                  </a:lnTo>
                  <a:lnTo>
                    <a:pt x="123825" y="314325"/>
                  </a:lnTo>
                  <a:lnTo>
                    <a:pt x="54769" y="288131"/>
                  </a:lnTo>
                  <a:lnTo>
                    <a:pt x="14287" y="271463"/>
                  </a:lnTo>
                  <a:lnTo>
                    <a:pt x="0" y="261938"/>
                  </a:lnTo>
                  <a:lnTo>
                    <a:pt x="7144" y="228600"/>
                  </a:lnTo>
                  <a:lnTo>
                    <a:pt x="26194" y="150019"/>
                  </a:lnTo>
                  <a:lnTo>
                    <a:pt x="38100" y="116681"/>
                  </a:lnTo>
                  <a:lnTo>
                    <a:pt x="47625" y="109538"/>
                  </a:lnTo>
                  <a:lnTo>
                    <a:pt x="90487" y="85725"/>
                  </a:lnTo>
                  <a:lnTo>
                    <a:pt x="161925" y="35719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9562" y="114300"/>
                  </a:lnTo>
                  <a:lnTo>
                    <a:pt x="345281" y="154781"/>
                  </a:lnTo>
                  <a:lnTo>
                    <a:pt x="433387" y="230981"/>
                  </a:lnTo>
                  <a:lnTo>
                    <a:pt x="554831" y="326231"/>
                  </a:lnTo>
                  <a:lnTo>
                    <a:pt x="711994" y="433388"/>
                  </a:lnTo>
                  <a:lnTo>
                    <a:pt x="795337" y="495300"/>
                  </a:lnTo>
                  <a:lnTo>
                    <a:pt x="704850" y="588169"/>
                  </a:lnTo>
                  <a:lnTo>
                    <a:pt x="569119" y="516731"/>
                  </a:lnTo>
                  <a:lnTo>
                    <a:pt x="43576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9">
              <a:extLst>
                <a:ext uri="{FF2B5EF4-FFF2-40B4-BE49-F238E27FC236}">
                  <a16:creationId xmlns:a16="http://schemas.microsoft.com/office/drawing/2014/main" id="{40CBFA13-AD57-4A17-BC51-A2586E8C88C2}"/>
                </a:ext>
              </a:extLst>
            </p:cNvPr>
            <p:cNvSpPr/>
            <p:nvPr/>
          </p:nvSpPr>
          <p:spPr>
            <a:xfrm>
              <a:off x="2784475" y="2019300"/>
              <a:ext cx="1628775" cy="1865313"/>
            </a:xfrm>
            <a:custGeom>
              <a:avLst/>
              <a:gdLst>
                <a:gd name="connsiteX0" fmla="*/ 1076325 w 1628775"/>
                <a:gd name="connsiteY0" fmla="*/ 533400 h 1864519"/>
                <a:gd name="connsiteX1" fmla="*/ 921544 w 1628775"/>
                <a:gd name="connsiteY1" fmla="*/ 723900 h 1864519"/>
                <a:gd name="connsiteX2" fmla="*/ 731044 w 1628775"/>
                <a:gd name="connsiteY2" fmla="*/ 952500 h 1864519"/>
                <a:gd name="connsiteX3" fmla="*/ 650082 w 1628775"/>
                <a:gd name="connsiteY3" fmla="*/ 1050131 h 1864519"/>
                <a:gd name="connsiteX4" fmla="*/ 500063 w 1628775"/>
                <a:gd name="connsiteY4" fmla="*/ 1243013 h 1864519"/>
                <a:gd name="connsiteX5" fmla="*/ 345282 w 1628775"/>
                <a:gd name="connsiteY5" fmla="*/ 1438275 h 1864519"/>
                <a:gd name="connsiteX6" fmla="*/ 183357 w 1628775"/>
                <a:gd name="connsiteY6" fmla="*/ 1631156 h 1864519"/>
                <a:gd name="connsiteX7" fmla="*/ 50007 w 1628775"/>
                <a:gd name="connsiteY7" fmla="*/ 1785938 h 1864519"/>
                <a:gd name="connsiteX8" fmla="*/ 0 w 1628775"/>
                <a:gd name="connsiteY8" fmla="*/ 1854994 h 1864519"/>
                <a:gd name="connsiteX9" fmla="*/ 123825 w 1628775"/>
                <a:gd name="connsiteY9" fmla="*/ 1864519 h 1864519"/>
                <a:gd name="connsiteX10" fmla="*/ 242888 w 1628775"/>
                <a:gd name="connsiteY10" fmla="*/ 1743075 h 1864519"/>
                <a:gd name="connsiteX11" fmla="*/ 442913 w 1628775"/>
                <a:gd name="connsiteY11" fmla="*/ 1535906 h 1864519"/>
                <a:gd name="connsiteX12" fmla="*/ 673894 w 1628775"/>
                <a:gd name="connsiteY12" fmla="*/ 1297781 h 1864519"/>
                <a:gd name="connsiteX13" fmla="*/ 869157 w 1628775"/>
                <a:gd name="connsiteY13" fmla="*/ 1095375 h 1864519"/>
                <a:gd name="connsiteX14" fmla="*/ 1054894 w 1628775"/>
                <a:gd name="connsiteY14" fmla="*/ 904875 h 1864519"/>
                <a:gd name="connsiteX15" fmla="*/ 1231107 w 1628775"/>
                <a:gd name="connsiteY15" fmla="*/ 719138 h 1864519"/>
                <a:gd name="connsiteX16" fmla="*/ 1431132 w 1628775"/>
                <a:gd name="connsiteY16" fmla="*/ 514350 h 1864519"/>
                <a:gd name="connsiteX17" fmla="*/ 1566863 w 1628775"/>
                <a:gd name="connsiteY17" fmla="*/ 376238 h 1864519"/>
                <a:gd name="connsiteX18" fmla="*/ 1609725 w 1628775"/>
                <a:gd name="connsiteY18" fmla="*/ 333375 h 1864519"/>
                <a:gd name="connsiteX19" fmla="*/ 1621632 w 1628775"/>
                <a:gd name="connsiteY19" fmla="*/ 316706 h 1864519"/>
                <a:gd name="connsiteX20" fmla="*/ 1628775 w 1628775"/>
                <a:gd name="connsiteY20" fmla="*/ 297656 h 1864519"/>
                <a:gd name="connsiteX21" fmla="*/ 1628775 w 1628775"/>
                <a:gd name="connsiteY21" fmla="*/ 276225 h 1864519"/>
                <a:gd name="connsiteX22" fmla="*/ 1616869 w 1628775"/>
                <a:gd name="connsiteY22" fmla="*/ 240506 h 1864519"/>
                <a:gd name="connsiteX23" fmla="*/ 1590675 w 1628775"/>
                <a:gd name="connsiteY23" fmla="*/ 200025 h 1864519"/>
                <a:gd name="connsiteX24" fmla="*/ 1557338 w 1628775"/>
                <a:gd name="connsiteY24" fmla="*/ 157163 h 1864519"/>
                <a:gd name="connsiteX25" fmla="*/ 1533525 w 1628775"/>
                <a:gd name="connsiteY25" fmla="*/ 130969 h 1864519"/>
                <a:gd name="connsiteX26" fmla="*/ 1512094 w 1628775"/>
                <a:gd name="connsiteY26" fmla="*/ 109538 h 1864519"/>
                <a:gd name="connsiteX27" fmla="*/ 1488282 w 1628775"/>
                <a:gd name="connsiteY27" fmla="*/ 90488 h 1864519"/>
                <a:gd name="connsiteX28" fmla="*/ 1462088 w 1628775"/>
                <a:gd name="connsiteY28" fmla="*/ 73819 h 1864519"/>
                <a:gd name="connsiteX29" fmla="*/ 1412082 w 1628775"/>
                <a:gd name="connsiteY29" fmla="*/ 45244 h 1864519"/>
                <a:gd name="connsiteX30" fmla="*/ 1347788 w 1628775"/>
                <a:gd name="connsiteY30" fmla="*/ 21431 h 1864519"/>
                <a:gd name="connsiteX31" fmla="*/ 1302544 w 1628775"/>
                <a:gd name="connsiteY31" fmla="*/ 7144 h 1864519"/>
                <a:gd name="connsiteX32" fmla="*/ 1273969 w 1628775"/>
                <a:gd name="connsiteY32" fmla="*/ 2381 h 1864519"/>
                <a:gd name="connsiteX33" fmla="*/ 1257300 w 1628775"/>
                <a:gd name="connsiteY33" fmla="*/ 0 h 1864519"/>
                <a:gd name="connsiteX34" fmla="*/ 1240632 w 1628775"/>
                <a:gd name="connsiteY34" fmla="*/ 2381 h 1864519"/>
                <a:gd name="connsiteX35" fmla="*/ 1233488 w 1628775"/>
                <a:gd name="connsiteY35" fmla="*/ 7144 h 1864519"/>
                <a:gd name="connsiteX36" fmla="*/ 1233488 w 1628775"/>
                <a:gd name="connsiteY36" fmla="*/ 14288 h 1864519"/>
                <a:gd name="connsiteX37" fmla="*/ 1235869 w 1628775"/>
                <a:gd name="connsiteY37" fmla="*/ 26194 h 1864519"/>
                <a:gd name="connsiteX38" fmla="*/ 1245394 w 1628775"/>
                <a:gd name="connsiteY38" fmla="*/ 42863 h 1864519"/>
                <a:gd name="connsiteX39" fmla="*/ 1278732 w 1628775"/>
                <a:gd name="connsiteY39" fmla="*/ 78581 h 1864519"/>
                <a:gd name="connsiteX40" fmla="*/ 1302544 w 1628775"/>
                <a:gd name="connsiteY40" fmla="*/ 107156 h 1864519"/>
                <a:gd name="connsiteX41" fmla="*/ 1309688 w 1628775"/>
                <a:gd name="connsiteY41" fmla="*/ 121444 h 1864519"/>
                <a:gd name="connsiteX42" fmla="*/ 1312069 w 1628775"/>
                <a:gd name="connsiteY42" fmla="*/ 147638 h 1864519"/>
                <a:gd name="connsiteX43" fmla="*/ 1302544 w 1628775"/>
                <a:gd name="connsiteY43" fmla="*/ 188119 h 1864519"/>
                <a:gd name="connsiteX44" fmla="*/ 1254919 w 1628775"/>
                <a:gd name="connsiteY44" fmla="*/ 280988 h 1864519"/>
                <a:gd name="connsiteX45" fmla="*/ 1221582 w 1628775"/>
                <a:gd name="connsiteY45" fmla="*/ 335756 h 1864519"/>
                <a:gd name="connsiteX46" fmla="*/ 1154907 w 1628775"/>
                <a:gd name="connsiteY46" fmla="*/ 433388 h 1864519"/>
                <a:gd name="connsiteX47" fmla="*/ 1076325 w 1628775"/>
                <a:gd name="connsiteY47" fmla="*/ 533400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8775" h="1864519">
                  <a:moveTo>
                    <a:pt x="1076325" y="533400"/>
                  </a:moveTo>
                  <a:lnTo>
                    <a:pt x="921544" y="723900"/>
                  </a:lnTo>
                  <a:lnTo>
                    <a:pt x="731044" y="952500"/>
                  </a:lnTo>
                  <a:lnTo>
                    <a:pt x="650082" y="1050131"/>
                  </a:lnTo>
                  <a:lnTo>
                    <a:pt x="500063" y="1243013"/>
                  </a:lnTo>
                  <a:lnTo>
                    <a:pt x="345282" y="1438275"/>
                  </a:lnTo>
                  <a:lnTo>
                    <a:pt x="183357" y="1631156"/>
                  </a:lnTo>
                  <a:lnTo>
                    <a:pt x="50007" y="1785938"/>
                  </a:lnTo>
                  <a:lnTo>
                    <a:pt x="0" y="1854994"/>
                  </a:lnTo>
                  <a:lnTo>
                    <a:pt x="123825" y="1864519"/>
                  </a:lnTo>
                  <a:lnTo>
                    <a:pt x="242888" y="1743075"/>
                  </a:lnTo>
                  <a:lnTo>
                    <a:pt x="442913" y="1535906"/>
                  </a:lnTo>
                  <a:lnTo>
                    <a:pt x="673894" y="1297781"/>
                  </a:lnTo>
                  <a:lnTo>
                    <a:pt x="869157" y="1095375"/>
                  </a:lnTo>
                  <a:lnTo>
                    <a:pt x="1054894" y="904875"/>
                  </a:lnTo>
                  <a:lnTo>
                    <a:pt x="1231107" y="719138"/>
                  </a:lnTo>
                  <a:lnTo>
                    <a:pt x="1431132" y="514350"/>
                  </a:lnTo>
                  <a:lnTo>
                    <a:pt x="1566863" y="376238"/>
                  </a:lnTo>
                  <a:lnTo>
                    <a:pt x="1609725" y="333375"/>
                  </a:lnTo>
                  <a:lnTo>
                    <a:pt x="1621632" y="316706"/>
                  </a:lnTo>
                  <a:lnTo>
                    <a:pt x="1628775" y="297656"/>
                  </a:lnTo>
                  <a:lnTo>
                    <a:pt x="1628775" y="276225"/>
                  </a:lnTo>
                  <a:lnTo>
                    <a:pt x="1616869" y="240506"/>
                  </a:lnTo>
                  <a:lnTo>
                    <a:pt x="1590675" y="200025"/>
                  </a:lnTo>
                  <a:lnTo>
                    <a:pt x="1557338" y="157163"/>
                  </a:lnTo>
                  <a:lnTo>
                    <a:pt x="1533525" y="130969"/>
                  </a:lnTo>
                  <a:lnTo>
                    <a:pt x="1512094" y="109538"/>
                  </a:lnTo>
                  <a:lnTo>
                    <a:pt x="1488282" y="90488"/>
                  </a:lnTo>
                  <a:lnTo>
                    <a:pt x="1462088" y="73819"/>
                  </a:lnTo>
                  <a:lnTo>
                    <a:pt x="1412082" y="45244"/>
                  </a:lnTo>
                  <a:lnTo>
                    <a:pt x="1347788" y="21431"/>
                  </a:lnTo>
                  <a:lnTo>
                    <a:pt x="1302544" y="7144"/>
                  </a:lnTo>
                  <a:lnTo>
                    <a:pt x="1273969" y="2381"/>
                  </a:lnTo>
                  <a:lnTo>
                    <a:pt x="1257300" y="0"/>
                  </a:lnTo>
                  <a:lnTo>
                    <a:pt x="1240632" y="2381"/>
                  </a:lnTo>
                  <a:lnTo>
                    <a:pt x="1233488" y="7144"/>
                  </a:lnTo>
                  <a:lnTo>
                    <a:pt x="1233488" y="14288"/>
                  </a:lnTo>
                  <a:lnTo>
                    <a:pt x="1235869" y="26194"/>
                  </a:lnTo>
                  <a:lnTo>
                    <a:pt x="1245394" y="42863"/>
                  </a:lnTo>
                  <a:lnTo>
                    <a:pt x="1278732" y="78581"/>
                  </a:lnTo>
                  <a:lnTo>
                    <a:pt x="1302544" y="107156"/>
                  </a:lnTo>
                  <a:lnTo>
                    <a:pt x="1309688" y="121444"/>
                  </a:lnTo>
                  <a:lnTo>
                    <a:pt x="1312069" y="147638"/>
                  </a:lnTo>
                  <a:lnTo>
                    <a:pt x="1302544" y="188119"/>
                  </a:lnTo>
                  <a:lnTo>
                    <a:pt x="1254919" y="280988"/>
                  </a:lnTo>
                  <a:lnTo>
                    <a:pt x="1221582" y="335756"/>
                  </a:lnTo>
                  <a:lnTo>
                    <a:pt x="1154907" y="433388"/>
                  </a:lnTo>
                  <a:lnTo>
                    <a:pt x="1076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00">
              <a:extLst>
                <a:ext uri="{FF2B5EF4-FFF2-40B4-BE49-F238E27FC236}">
                  <a16:creationId xmlns:a16="http://schemas.microsoft.com/office/drawing/2014/main" id="{B9BF14CE-2356-4596-AFE6-BF5480D372AA}"/>
                </a:ext>
              </a:extLst>
            </p:cNvPr>
            <p:cNvSpPr/>
            <p:nvPr/>
          </p:nvSpPr>
          <p:spPr>
            <a:xfrm>
              <a:off x="2738438" y="3586163"/>
              <a:ext cx="1490662" cy="528637"/>
            </a:xfrm>
            <a:custGeom>
              <a:avLst/>
              <a:gdLst>
                <a:gd name="connsiteX0" fmla="*/ 833437 w 1490662"/>
                <a:gd name="connsiteY0" fmla="*/ 150018 h 528637"/>
                <a:gd name="connsiteX1" fmla="*/ 690562 w 1490662"/>
                <a:gd name="connsiteY1" fmla="*/ 183356 h 528637"/>
                <a:gd name="connsiteX2" fmla="*/ 550068 w 1490662"/>
                <a:gd name="connsiteY2" fmla="*/ 211931 h 528637"/>
                <a:gd name="connsiteX3" fmla="*/ 431006 w 1490662"/>
                <a:gd name="connsiteY3" fmla="*/ 233362 h 528637"/>
                <a:gd name="connsiteX4" fmla="*/ 338137 w 1490662"/>
                <a:gd name="connsiteY4" fmla="*/ 242887 h 528637"/>
                <a:gd name="connsiteX5" fmla="*/ 264318 w 1490662"/>
                <a:gd name="connsiteY5" fmla="*/ 247650 h 528637"/>
                <a:gd name="connsiteX6" fmla="*/ 207168 w 1490662"/>
                <a:gd name="connsiteY6" fmla="*/ 242887 h 528637"/>
                <a:gd name="connsiteX7" fmla="*/ 119062 w 1490662"/>
                <a:gd name="connsiteY7" fmla="*/ 197643 h 528637"/>
                <a:gd name="connsiteX8" fmla="*/ 83343 w 1490662"/>
                <a:gd name="connsiteY8" fmla="*/ 209550 h 528637"/>
                <a:gd name="connsiteX9" fmla="*/ 40481 w 1490662"/>
                <a:gd name="connsiteY9" fmla="*/ 230981 h 528637"/>
                <a:gd name="connsiteX10" fmla="*/ 16668 w 1490662"/>
                <a:gd name="connsiteY10" fmla="*/ 247650 h 528637"/>
                <a:gd name="connsiteX11" fmla="*/ 7143 w 1490662"/>
                <a:gd name="connsiteY11" fmla="*/ 257175 h 528637"/>
                <a:gd name="connsiteX12" fmla="*/ 0 w 1490662"/>
                <a:gd name="connsiteY12" fmla="*/ 276225 h 528637"/>
                <a:gd name="connsiteX13" fmla="*/ 0 w 1490662"/>
                <a:gd name="connsiteY13" fmla="*/ 295275 h 528637"/>
                <a:gd name="connsiteX14" fmla="*/ 19050 w 1490662"/>
                <a:gd name="connsiteY14" fmla="*/ 335756 h 528637"/>
                <a:gd name="connsiteX15" fmla="*/ 52387 w 1490662"/>
                <a:gd name="connsiteY15" fmla="*/ 388143 h 528637"/>
                <a:gd name="connsiteX16" fmla="*/ 69056 w 1490662"/>
                <a:gd name="connsiteY16" fmla="*/ 411956 h 528637"/>
                <a:gd name="connsiteX17" fmla="*/ 90487 w 1490662"/>
                <a:gd name="connsiteY17" fmla="*/ 435768 h 528637"/>
                <a:gd name="connsiteX18" fmla="*/ 133350 w 1490662"/>
                <a:gd name="connsiteY18" fmla="*/ 473868 h 528637"/>
                <a:gd name="connsiteX19" fmla="*/ 183356 w 1490662"/>
                <a:gd name="connsiteY19" fmla="*/ 507206 h 528637"/>
                <a:gd name="connsiteX20" fmla="*/ 211931 w 1490662"/>
                <a:gd name="connsiteY20" fmla="*/ 521493 h 528637"/>
                <a:gd name="connsiteX21" fmla="*/ 238125 w 1490662"/>
                <a:gd name="connsiteY21" fmla="*/ 528637 h 528637"/>
                <a:gd name="connsiteX22" fmla="*/ 247650 w 1490662"/>
                <a:gd name="connsiteY22" fmla="*/ 528637 h 528637"/>
                <a:gd name="connsiteX23" fmla="*/ 283368 w 1490662"/>
                <a:gd name="connsiteY23" fmla="*/ 504825 h 528637"/>
                <a:gd name="connsiteX24" fmla="*/ 369093 w 1490662"/>
                <a:gd name="connsiteY24" fmla="*/ 464343 h 528637"/>
                <a:gd name="connsiteX25" fmla="*/ 488156 w 1490662"/>
                <a:gd name="connsiteY25" fmla="*/ 421481 h 528637"/>
                <a:gd name="connsiteX26" fmla="*/ 609600 w 1490662"/>
                <a:gd name="connsiteY26" fmla="*/ 385762 h 528637"/>
                <a:gd name="connsiteX27" fmla="*/ 731043 w 1490662"/>
                <a:gd name="connsiteY27" fmla="*/ 350043 h 528637"/>
                <a:gd name="connsiteX28" fmla="*/ 990600 w 1490662"/>
                <a:gd name="connsiteY28" fmla="*/ 278606 h 528637"/>
                <a:gd name="connsiteX29" fmla="*/ 1223962 w 1490662"/>
                <a:gd name="connsiteY29" fmla="*/ 192881 h 528637"/>
                <a:gd name="connsiteX30" fmla="*/ 1490662 w 1490662"/>
                <a:gd name="connsiteY30" fmla="*/ 95250 h 528637"/>
                <a:gd name="connsiteX31" fmla="*/ 1445418 w 1490662"/>
                <a:gd name="connsiteY31" fmla="*/ 0 h 528637"/>
                <a:gd name="connsiteX32" fmla="*/ 1316831 w 1490662"/>
                <a:gd name="connsiteY32" fmla="*/ 21431 h 528637"/>
                <a:gd name="connsiteX33" fmla="*/ 1123950 w 1490662"/>
                <a:gd name="connsiteY33" fmla="*/ 73818 h 528637"/>
                <a:gd name="connsiteX34" fmla="*/ 833437 w 1490662"/>
                <a:gd name="connsiteY34" fmla="*/ 150018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662" h="528637">
                  <a:moveTo>
                    <a:pt x="833437" y="150018"/>
                  </a:moveTo>
                  <a:lnTo>
                    <a:pt x="690562" y="183356"/>
                  </a:lnTo>
                  <a:lnTo>
                    <a:pt x="550068" y="211931"/>
                  </a:lnTo>
                  <a:lnTo>
                    <a:pt x="431006" y="233362"/>
                  </a:lnTo>
                  <a:lnTo>
                    <a:pt x="338137" y="242887"/>
                  </a:lnTo>
                  <a:lnTo>
                    <a:pt x="264318" y="247650"/>
                  </a:lnTo>
                  <a:lnTo>
                    <a:pt x="207168" y="242887"/>
                  </a:lnTo>
                  <a:lnTo>
                    <a:pt x="119062" y="197643"/>
                  </a:lnTo>
                  <a:lnTo>
                    <a:pt x="83343" y="209550"/>
                  </a:lnTo>
                  <a:lnTo>
                    <a:pt x="40481" y="230981"/>
                  </a:lnTo>
                  <a:lnTo>
                    <a:pt x="16668" y="247650"/>
                  </a:lnTo>
                  <a:lnTo>
                    <a:pt x="7143" y="257175"/>
                  </a:lnTo>
                  <a:lnTo>
                    <a:pt x="0" y="276225"/>
                  </a:lnTo>
                  <a:lnTo>
                    <a:pt x="0" y="295275"/>
                  </a:lnTo>
                  <a:lnTo>
                    <a:pt x="19050" y="335756"/>
                  </a:lnTo>
                  <a:lnTo>
                    <a:pt x="52387" y="388143"/>
                  </a:lnTo>
                  <a:lnTo>
                    <a:pt x="69056" y="411956"/>
                  </a:lnTo>
                  <a:lnTo>
                    <a:pt x="90487" y="435768"/>
                  </a:lnTo>
                  <a:lnTo>
                    <a:pt x="133350" y="473868"/>
                  </a:lnTo>
                  <a:lnTo>
                    <a:pt x="183356" y="507206"/>
                  </a:lnTo>
                  <a:lnTo>
                    <a:pt x="211931" y="521493"/>
                  </a:lnTo>
                  <a:lnTo>
                    <a:pt x="238125" y="528637"/>
                  </a:lnTo>
                  <a:lnTo>
                    <a:pt x="247650" y="528637"/>
                  </a:lnTo>
                  <a:lnTo>
                    <a:pt x="283368" y="504825"/>
                  </a:lnTo>
                  <a:lnTo>
                    <a:pt x="369093" y="464343"/>
                  </a:lnTo>
                  <a:lnTo>
                    <a:pt x="488156" y="421481"/>
                  </a:lnTo>
                  <a:lnTo>
                    <a:pt x="609600" y="385762"/>
                  </a:lnTo>
                  <a:lnTo>
                    <a:pt x="731043" y="350043"/>
                  </a:lnTo>
                  <a:lnTo>
                    <a:pt x="990600" y="278606"/>
                  </a:lnTo>
                  <a:lnTo>
                    <a:pt x="1223962" y="192881"/>
                  </a:lnTo>
                  <a:lnTo>
                    <a:pt x="1490662" y="95250"/>
                  </a:lnTo>
                  <a:lnTo>
                    <a:pt x="1445418" y="0"/>
                  </a:lnTo>
                  <a:lnTo>
                    <a:pt x="1316831" y="21431"/>
                  </a:lnTo>
                  <a:lnTo>
                    <a:pt x="1123950" y="73818"/>
                  </a:lnTo>
                  <a:lnTo>
                    <a:pt x="833437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01">
              <a:extLst>
                <a:ext uri="{FF2B5EF4-FFF2-40B4-BE49-F238E27FC236}">
                  <a16:creationId xmlns:a16="http://schemas.microsoft.com/office/drawing/2014/main" id="{89E80429-F025-47CA-9527-0CAEF498C615}"/>
                </a:ext>
              </a:extLst>
            </p:cNvPr>
            <p:cNvSpPr/>
            <p:nvPr/>
          </p:nvSpPr>
          <p:spPr>
            <a:xfrm>
              <a:off x="3884613" y="3262313"/>
              <a:ext cx="547687" cy="814387"/>
            </a:xfrm>
            <a:custGeom>
              <a:avLst/>
              <a:gdLst>
                <a:gd name="connsiteX0" fmla="*/ 102394 w 547687"/>
                <a:gd name="connsiteY0" fmla="*/ 216693 h 814387"/>
                <a:gd name="connsiteX1" fmla="*/ 35719 w 547687"/>
                <a:gd name="connsiteY1" fmla="*/ 97631 h 814387"/>
                <a:gd name="connsiteX2" fmla="*/ 4762 w 547687"/>
                <a:gd name="connsiteY2" fmla="*/ 38100 h 814387"/>
                <a:gd name="connsiteX3" fmla="*/ 0 w 547687"/>
                <a:gd name="connsiteY3" fmla="*/ 19050 h 814387"/>
                <a:gd name="connsiteX4" fmla="*/ 0 w 547687"/>
                <a:gd name="connsiteY4" fmla="*/ 11906 h 814387"/>
                <a:gd name="connsiteX5" fmla="*/ 4762 w 547687"/>
                <a:gd name="connsiteY5" fmla="*/ 0 h 814387"/>
                <a:gd name="connsiteX6" fmla="*/ 26194 w 547687"/>
                <a:gd name="connsiteY6" fmla="*/ 0 h 814387"/>
                <a:gd name="connsiteX7" fmla="*/ 76200 w 547687"/>
                <a:gd name="connsiteY7" fmla="*/ 23812 h 814387"/>
                <a:gd name="connsiteX8" fmla="*/ 200025 w 547687"/>
                <a:gd name="connsiteY8" fmla="*/ 102393 h 814387"/>
                <a:gd name="connsiteX9" fmla="*/ 400050 w 547687"/>
                <a:gd name="connsiteY9" fmla="*/ 233362 h 814387"/>
                <a:gd name="connsiteX10" fmla="*/ 450056 w 547687"/>
                <a:gd name="connsiteY10" fmla="*/ 271462 h 814387"/>
                <a:gd name="connsiteX11" fmla="*/ 461962 w 547687"/>
                <a:gd name="connsiteY11" fmla="*/ 285750 h 814387"/>
                <a:gd name="connsiteX12" fmla="*/ 481012 w 547687"/>
                <a:gd name="connsiteY12" fmla="*/ 326231 h 814387"/>
                <a:gd name="connsiteX13" fmla="*/ 511969 w 547687"/>
                <a:gd name="connsiteY13" fmla="*/ 407193 h 814387"/>
                <a:gd name="connsiteX14" fmla="*/ 528637 w 547687"/>
                <a:gd name="connsiteY14" fmla="*/ 466725 h 814387"/>
                <a:gd name="connsiteX15" fmla="*/ 542925 w 547687"/>
                <a:gd name="connsiteY15" fmla="*/ 533400 h 814387"/>
                <a:gd name="connsiteX16" fmla="*/ 547687 w 547687"/>
                <a:gd name="connsiteY16" fmla="*/ 604837 h 814387"/>
                <a:gd name="connsiteX17" fmla="*/ 547687 w 547687"/>
                <a:gd name="connsiteY17" fmla="*/ 671512 h 814387"/>
                <a:gd name="connsiteX18" fmla="*/ 547687 w 547687"/>
                <a:gd name="connsiteY18" fmla="*/ 731043 h 814387"/>
                <a:gd name="connsiteX19" fmla="*/ 545306 w 547687"/>
                <a:gd name="connsiteY19" fmla="*/ 757237 h 814387"/>
                <a:gd name="connsiteX20" fmla="*/ 533400 w 547687"/>
                <a:gd name="connsiteY20" fmla="*/ 781050 h 814387"/>
                <a:gd name="connsiteX21" fmla="*/ 509587 w 547687"/>
                <a:gd name="connsiteY21" fmla="*/ 802481 h 814387"/>
                <a:gd name="connsiteX22" fmla="*/ 483394 w 547687"/>
                <a:gd name="connsiteY22" fmla="*/ 812006 h 814387"/>
                <a:gd name="connsiteX23" fmla="*/ 461962 w 547687"/>
                <a:gd name="connsiteY23" fmla="*/ 814387 h 814387"/>
                <a:gd name="connsiteX24" fmla="*/ 435769 w 547687"/>
                <a:gd name="connsiteY24" fmla="*/ 804862 h 814387"/>
                <a:gd name="connsiteX25" fmla="*/ 411956 w 547687"/>
                <a:gd name="connsiteY25" fmla="*/ 792956 h 814387"/>
                <a:gd name="connsiteX26" fmla="*/ 378619 w 547687"/>
                <a:gd name="connsiteY26" fmla="*/ 762000 h 814387"/>
                <a:gd name="connsiteX27" fmla="*/ 357187 w 547687"/>
                <a:gd name="connsiteY27" fmla="*/ 726281 h 814387"/>
                <a:gd name="connsiteX28" fmla="*/ 309562 w 547687"/>
                <a:gd name="connsiteY28" fmla="*/ 616743 h 814387"/>
                <a:gd name="connsiteX29" fmla="*/ 261937 w 547687"/>
                <a:gd name="connsiteY29" fmla="*/ 511968 h 814387"/>
                <a:gd name="connsiteX30" fmla="*/ 219075 w 547687"/>
                <a:gd name="connsiteY30" fmla="*/ 426243 h 814387"/>
                <a:gd name="connsiteX31" fmla="*/ 102394 w 547687"/>
                <a:gd name="connsiteY31" fmla="*/ 2166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7687" h="814387">
                  <a:moveTo>
                    <a:pt x="102394" y="216693"/>
                  </a:moveTo>
                  <a:lnTo>
                    <a:pt x="35719" y="97631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4" y="0"/>
                  </a:lnTo>
                  <a:lnTo>
                    <a:pt x="76200" y="23812"/>
                  </a:lnTo>
                  <a:lnTo>
                    <a:pt x="200025" y="102393"/>
                  </a:lnTo>
                  <a:lnTo>
                    <a:pt x="400050" y="233362"/>
                  </a:lnTo>
                  <a:lnTo>
                    <a:pt x="450056" y="271462"/>
                  </a:lnTo>
                  <a:lnTo>
                    <a:pt x="461962" y="285750"/>
                  </a:lnTo>
                  <a:lnTo>
                    <a:pt x="481012" y="326231"/>
                  </a:lnTo>
                  <a:lnTo>
                    <a:pt x="511969" y="407193"/>
                  </a:lnTo>
                  <a:lnTo>
                    <a:pt x="528637" y="466725"/>
                  </a:lnTo>
                  <a:lnTo>
                    <a:pt x="542925" y="533400"/>
                  </a:lnTo>
                  <a:lnTo>
                    <a:pt x="547687" y="604837"/>
                  </a:lnTo>
                  <a:lnTo>
                    <a:pt x="547687" y="671512"/>
                  </a:lnTo>
                  <a:lnTo>
                    <a:pt x="547687" y="731043"/>
                  </a:lnTo>
                  <a:lnTo>
                    <a:pt x="545306" y="757237"/>
                  </a:lnTo>
                  <a:lnTo>
                    <a:pt x="533400" y="781050"/>
                  </a:lnTo>
                  <a:lnTo>
                    <a:pt x="509587" y="802481"/>
                  </a:lnTo>
                  <a:lnTo>
                    <a:pt x="483394" y="812006"/>
                  </a:lnTo>
                  <a:lnTo>
                    <a:pt x="461962" y="814387"/>
                  </a:lnTo>
                  <a:lnTo>
                    <a:pt x="435769" y="804862"/>
                  </a:lnTo>
                  <a:lnTo>
                    <a:pt x="411956" y="792956"/>
                  </a:lnTo>
                  <a:lnTo>
                    <a:pt x="378619" y="762000"/>
                  </a:lnTo>
                  <a:lnTo>
                    <a:pt x="357187" y="726281"/>
                  </a:lnTo>
                  <a:lnTo>
                    <a:pt x="309562" y="616743"/>
                  </a:lnTo>
                  <a:lnTo>
                    <a:pt x="261937" y="511968"/>
                  </a:lnTo>
                  <a:lnTo>
                    <a:pt x="219075" y="426243"/>
                  </a:lnTo>
                  <a:lnTo>
                    <a:pt x="102394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07">
              <a:extLst>
                <a:ext uri="{FF2B5EF4-FFF2-40B4-BE49-F238E27FC236}">
                  <a16:creationId xmlns:a16="http://schemas.microsoft.com/office/drawing/2014/main" id="{760D3F32-38B4-42C5-BB0C-90EEEDC75DB3}"/>
                </a:ext>
              </a:extLst>
            </p:cNvPr>
            <p:cNvSpPr/>
            <p:nvPr/>
          </p:nvSpPr>
          <p:spPr>
            <a:xfrm rot="16200000">
              <a:off x="2492375" y="4738688"/>
              <a:ext cx="2173287" cy="369888"/>
            </a:xfrm>
            <a:custGeom>
              <a:avLst/>
              <a:gdLst>
                <a:gd name="connsiteX0" fmla="*/ 976312 w 2174081"/>
                <a:gd name="connsiteY0" fmla="*/ 92868 h 369093"/>
                <a:gd name="connsiteX1" fmla="*/ 1450181 w 2174081"/>
                <a:gd name="connsiteY1" fmla="*/ 107156 h 369093"/>
                <a:gd name="connsiteX2" fmla="*/ 1957387 w 2174081"/>
                <a:gd name="connsiteY2" fmla="*/ 121443 h 369093"/>
                <a:gd name="connsiteX3" fmla="*/ 1997868 w 2174081"/>
                <a:gd name="connsiteY3" fmla="*/ 121443 h 369093"/>
                <a:gd name="connsiteX4" fmla="*/ 2021681 w 2174081"/>
                <a:gd name="connsiteY4" fmla="*/ 111918 h 369093"/>
                <a:gd name="connsiteX5" fmla="*/ 2055018 w 2174081"/>
                <a:gd name="connsiteY5" fmla="*/ 80962 h 369093"/>
                <a:gd name="connsiteX6" fmla="*/ 2097881 w 2174081"/>
                <a:gd name="connsiteY6" fmla="*/ 0 h 369093"/>
                <a:gd name="connsiteX7" fmla="*/ 2174081 w 2174081"/>
                <a:gd name="connsiteY7" fmla="*/ 252412 h 369093"/>
                <a:gd name="connsiteX8" fmla="*/ 2119312 w 2174081"/>
                <a:gd name="connsiteY8" fmla="*/ 326231 h 369093"/>
                <a:gd name="connsiteX9" fmla="*/ 2095500 w 2174081"/>
                <a:gd name="connsiteY9" fmla="*/ 352425 h 369093"/>
                <a:gd name="connsiteX10" fmla="*/ 2078831 w 2174081"/>
                <a:gd name="connsiteY10" fmla="*/ 364331 h 369093"/>
                <a:gd name="connsiteX11" fmla="*/ 2064543 w 2174081"/>
                <a:gd name="connsiteY11" fmla="*/ 369093 h 369093"/>
                <a:gd name="connsiteX12" fmla="*/ 2016918 w 2174081"/>
                <a:gd name="connsiteY12" fmla="*/ 361950 h 369093"/>
                <a:gd name="connsiteX13" fmla="*/ 1835943 w 2174081"/>
                <a:gd name="connsiteY13" fmla="*/ 342900 h 369093"/>
                <a:gd name="connsiteX14" fmla="*/ 1624012 w 2174081"/>
                <a:gd name="connsiteY14" fmla="*/ 326231 h 369093"/>
                <a:gd name="connsiteX15" fmla="*/ 1373981 w 2174081"/>
                <a:gd name="connsiteY15" fmla="*/ 319087 h 369093"/>
                <a:gd name="connsiteX16" fmla="*/ 1107281 w 2174081"/>
                <a:gd name="connsiteY16" fmla="*/ 321468 h 369093"/>
                <a:gd name="connsiteX17" fmla="*/ 866775 w 2174081"/>
                <a:gd name="connsiteY17" fmla="*/ 326231 h 369093"/>
                <a:gd name="connsiteX18" fmla="*/ 647700 w 2174081"/>
                <a:gd name="connsiteY18" fmla="*/ 330993 h 369093"/>
                <a:gd name="connsiteX19" fmla="*/ 526256 w 2174081"/>
                <a:gd name="connsiteY19" fmla="*/ 330993 h 369093"/>
                <a:gd name="connsiteX20" fmla="*/ 369093 w 2174081"/>
                <a:gd name="connsiteY20" fmla="*/ 326231 h 369093"/>
                <a:gd name="connsiteX21" fmla="*/ 209550 w 2174081"/>
                <a:gd name="connsiteY21" fmla="*/ 314325 h 369093"/>
                <a:gd name="connsiteX22" fmla="*/ 64293 w 2174081"/>
                <a:gd name="connsiteY22" fmla="*/ 292893 h 369093"/>
                <a:gd name="connsiteX23" fmla="*/ 21431 w 2174081"/>
                <a:gd name="connsiteY23" fmla="*/ 283368 h 369093"/>
                <a:gd name="connsiteX24" fmla="*/ 14287 w 2174081"/>
                <a:gd name="connsiteY24" fmla="*/ 276225 h 369093"/>
                <a:gd name="connsiteX25" fmla="*/ 4762 w 2174081"/>
                <a:gd name="connsiteY25" fmla="*/ 252412 h 369093"/>
                <a:gd name="connsiteX26" fmla="*/ 0 w 2174081"/>
                <a:gd name="connsiteY26" fmla="*/ 207168 h 369093"/>
                <a:gd name="connsiteX27" fmla="*/ 2381 w 2174081"/>
                <a:gd name="connsiteY27" fmla="*/ 164306 h 369093"/>
                <a:gd name="connsiteX28" fmla="*/ 11906 w 2174081"/>
                <a:gd name="connsiteY28" fmla="*/ 135731 h 369093"/>
                <a:gd name="connsiteX29" fmla="*/ 33337 w 2174081"/>
                <a:gd name="connsiteY29" fmla="*/ 107156 h 369093"/>
                <a:gd name="connsiteX30" fmla="*/ 57150 w 2174081"/>
                <a:gd name="connsiteY30" fmla="*/ 88106 h 369093"/>
                <a:gd name="connsiteX31" fmla="*/ 107156 w 2174081"/>
                <a:gd name="connsiteY31" fmla="*/ 69056 h 369093"/>
                <a:gd name="connsiteX32" fmla="*/ 159543 w 2174081"/>
                <a:gd name="connsiteY32" fmla="*/ 52387 h 369093"/>
                <a:gd name="connsiteX33" fmla="*/ 235743 w 2174081"/>
                <a:gd name="connsiteY33" fmla="*/ 40481 h 369093"/>
                <a:gd name="connsiteX34" fmla="*/ 300037 w 2174081"/>
                <a:gd name="connsiteY34" fmla="*/ 33337 h 369093"/>
                <a:gd name="connsiteX35" fmla="*/ 333375 w 2174081"/>
                <a:gd name="connsiteY35" fmla="*/ 33337 h 369093"/>
                <a:gd name="connsiteX36" fmla="*/ 392906 w 2174081"/>
                <a:gd name="connsiteY36" fmla="*/ 42862 h 369093"/>
                <a:gd name="connsiteX37" fmla="*/ 557212 w 2174081"/>
                <a:gd name="connsiteY37" fmla="*/ 66675 h 369093"/>
                <a:gd name="connsiteX38" fmla="*/ 690562 w 2174081"/>
                <a:gd name="connsiteY38" fmla="*/ 78581 h 369093"/>
                <a:gd name="connsiteX39" fmla="*/ 976312 w 2174081"/>
                <a:gd name="connsiteY39" fmla="*/ 92868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74081" h="369093">
                  <a:moveTo>
                    <a:pt x="976312" y="92868"/>
                  </a:moveTo>
                  <a:lnTo>
                    <a:pt x="1450181" y="107156"/>
                  </a:lnTo>
                  <a:lnTo>
                    <a:pt x="1957387" y="121443"/>
                  </a:lnTo>
                  <a:lnTo>
                    <a:pt x="1997868" y="121443"/>
                  </a:lnTo>
                  <a:lnTo>
                    <a:pt x="2021681" y="111918"/>
                  </a:lnTo>
                  <a:lnTo>
                    <a:pt x="2055018" y="80962"/>
                  </a:lnTo>
                  <a:lnTo>
                    <a:pt x="2097881" y="0"/>
                  </a:lnTo>
                  <a:lnTo>
                    <a:pt x="2174081" y="252412"/>
                  </a:lnTo>
                  <a:lnTo>
                    <a:pt x="2119312" y="326231"/>
                  </a:lnTo>
                  <a:lnTo>
                    <a:pt x="2095500" y="352425"/>
                  </a:lnTo>
                  <a:lnTo>
                    <a:pt x="2078831" y="364331"/>
                  </a:lnTo>
                  <a:lnTo>
                    <a:pt x="2064543" y="369093"/>
                  </a:lnTo>
                  <a:lnTo>
                    <a:pt x="2016918" y="361950"/>
                  </a:lnTo>
                  <a:lnTo>
                    <a:pt x="1835943" y="342900"/>
                  </a:lnTo>
                  <a:lnTo>
                    <a:pt x="1624012" y="326231"/>
                  </a:lnTo>
                  <a:lnTo>
                    <a:pt x="1373981" y="319087"/>
                  </a:lnTo>
                  <a:lnTo>
                    <a:pt x="1107281" y="321468"/>
                  </a:lnTo>
                  <a:lnTo>
                    <a:pt x="866775" y="326231"/>
                  </a:lnTo>
                  <a:lnTo>
                    <a:pt x="647700" y="330993"/>
                  </a:lnTo>
                  <a:lnTo>
                    <a:pt x="526256" y="330993"/>
                  </a:lnTo>
                  <a:lnTo>
                    <a:pt x="369093" y="326231"/>
                  </a:lnTo>
                  <a:lnTo>
                    <a:pt x="209550" y="314325"/>
                  </a:lnTo>
                  <a:lnTo>
                    <a:pt x="64293" y="292893"/>
                  </a:lnTo>
                  <a:lnTo>
                    <a:pt x="21431" y="283368"/>
                  </a:lnTo>
                  <a:lnTo>
                    <a:pt x="14287" y="276225"/>
                  </a:lnTo>
                  <a:lnTo>
                    <a:pt x="4762" y="252412"/>
                  </a:lnTo>
                  <a:lnTo>
                    <a:pt x="0" y="207168"/>
                  </a:lnTo>
                  <a:lnTo>
                    <a:pt x="2381" y="164306"/>
                  </a:lnTo>
                  <a:lnTo>
                    <a:pt x="11906" y="135731"/>
                  </a:lnTo>
                  <a:lnTo>
                    <a:pt x="33337" y="107156"/>
                  </a:lnTo>
                  <a:lnTo>
                    <a:pt x="57150" y="88106"/>
                  </a:lnTo>
                  <a:lnTo>
                    <a:pt x="107156" y="69056"/>
                  </a:lnTo>
                  <a:lnTo>
                    <a:pt x="159543" y="52387"/>
                  </a:lnTo>
                  <a:lnTo>
                    <a:pt x="235743" y="40481"/>
                  </a:lnTo>
                  <a:lnTo>
                    <a:pt x="300037" y="33337"/>
                  </a:lnTo>
                  <a:lnTo>
                    <a:pt x="333375" y="33337"/>
                  </a:lnTo>
                  <a:lnTo>
                    <a:pt x="392906" y="42862"/>
                  </a:lnTo>
                  <a:lnTo>
                    <a:pt x="557212" y="66675"/>
                  </a:lnTo>
                  <a:lnTo>
                    <a:pt x="690562" y="78581"/>
                  </a:lnTo>
                  <a:lnTo>
                    <a:pt x="976312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08">
              <a:extLst>
                <a:ext uri="{FF2B5EF4-FFF2-40B4-BE49-F238E27FC236}">
                  <a16:creationId xmlns:a16="http://schemas.microsoft.com/office/drawing/2014/main" id="{7BDBB8A1-D34D-4F22-B4BB-BA9E2B552141}"/>
                </a:ext>
              </a:extLst>
            </p:cNvPr>
            <p:cNvSpPr/>
            <p:nvPr/>
          </p:nvSpPr>
          <p:spPr>
            <a:xfrm rot="16200000">
              <a:off x="3051175" y="3952875"/>
              <a:ext cx="3300413" cy="354013"/>
            </a:xfrm>
            <a:custGeom>
              <a:avLst/>
              <a:gdLst>
                <a:gd name="connsiteX0" fmla="*/ 1823357 w 3301092"/>
                <a:gd name="connsiteY0" fmla="*/ 334735 h 353785"/>
                <a:gd name="connsiteX1" fmla="*/ 1447800 w 3301092"/>
                <a:gd name="connsiteY1" fmla="*/ 329293 h 353785"/>
                <a:gd name="connsiteX2" fmla="*/ 1064078 w 3301092"/>
                <a:gd name="connsiteY2" fmla="*/ 323850 h 353785"/>
                <a:gd name="connsiteX3" fmla="*/ 767442 w 3301092"/>
                <a:gd name="connsiteY3" fmla="*/ 318407 h 353785"/>
                <a:gd name="connsiteX4" fmla="*/ 495300 w 3301092"/>
                <a:gd name="connsiteY4" fmla="*/ 312964 h 353785"/>
                <a:gd name="connsiteX5" fmla="*/ 236764 w 3301092"/>
                <a:gd name="connsiteY5" fmla="*/ 307521 h 353785"/>
                <a:gd name="connsiteX6" fmla="*/ 160564 w 3301092"/>
                <a:gd name="connsiteY6" fmla="*/ 304800 h 353785"/>
                <a:gd name="connsiteX7" fmla="*/ 106135 w 3301092"/>
                <a:gd name="connsiteY7" fmla="*/ 296635 h 353785"/>
                <a:gd name="connsiteX8" fmla="*/ 51707 w 3301092"/>
                <a:gd name="connsiteY8" fmla="*/ 277585 h 353785"/>
                <a:gd name="connsiteX9" fmla="*/ 27214 w 3301092"/>
                <a:gd name="connsiteY9" fmla="*/ 263978 h 353785"/>
                <a:gd name="connsiteX10" fmla="*/ 10885 w 3301092"/>
                <a:gd name="connsiteY10" fmla="*/ 242207 h 353785"/>
                <a:gd name="connsiteX11" fmla="*/ 0 w 3301092"/>
                <a:gd name="connsiteY11" fmla="*/ 209550 h 353785"/>
                <a:gd name="connsiteX12" fmla="*/ 0 w 3301092"/>
                <a:gd name="connsiteY12" fmla="*/ 174171 h 353785"/>
                <a:gd name="connsiteX13" fmla="*/ 8164 w 3301092"/>
                <a:gd name="connsiteY13" fmla="*/ 138793 h 353785"/>
                <a:gd name="connsiteX14" fmla="*/ 21771 w 3301092"/>
                <a:gd name="connsiteY14" fmla="*/ 114300 h 353785"/>
                <a:gd name="connsiteX15" fmla="*/ 46264 w 3301092"/>
                <a:gd name="connsiteY15" fmla="*/ 92528 h 353785"/>
                <a:gd name="connsiteX16" fmla="*/ 81642 w 3301092"/>
                <a:gd name="connsiteY16" fmla="*/ 73478 h 353785"/>
                <a:gd name="connsiteX17" fmla="*/ 146957 w 3301092"/>
                <a:gd name="connsiteY17" fmla="*/ 46264 h 353785"/>
                <a:gd name="connsiteX18" fmla="*/ 253092 w 3301092"/>
                <a:gd name="connsiteY18" fmla="*/ 19050 h 353785"/>
                <a:gd name="connsiteX19" fmla="*/ 364671 w 3301092"/>
                <a:gd name="connsiteY19" fmla="*/ 0 h 353785"/>
                <a:gd name="connsiteX20" fmla="*/ 402771 w 3301092"/>
                <a:gd name="connsiteY20" fmla="*/ 2721 h 353785"/>
                <a:gd name="connsiteX21" fmla="*/ 595992 w 3301092"/>
                <a:gd name="connsiteY21" fmla="*/ 24493 h 353785"/>
                <a:gd name="connsiteX22" fmla="*/ 914400 w 3301092"/>
                <a:gd name="connsiteY22" fmla="*/ 46264 h 353785"/>
                <a:gd name="connsiteX23" fmla="*/ 1276350 w 3301092"/>
                <a:gd name="connsiteY23" fmla="*/ 73478 h 353785"/>
                <a:gd name="connsiteX24" fmla="*/ 1706335 w 3301092"/>
                <a:gd name="connsiteY24" fmla="*/ 100693 h 353785"/>
                <a:gd name="connsiteX25" fmla="*/ 2057400 w 3301092"/>
                <a:gd name="connsiteY25" fmla="*/ 117021 h 353785"/>
                <a:gd name="connsiteX26" fmla="*/ 2383971 w 3301092"/>
                <a:gd name="connsiteY26" fmla="*/ 122464 h 353785"/>
                <a:gd name="connsiteX27" fmla="*/ 2680607 w 3301092"/>
                <a:gd name="connsiteY27" fmla="*/ 130628 h 353785"/>
                <a:gd name="connsiteX28" fmla="*/ 2974521 w 3301092"/>
                <a:gd name="connsiteY28" fmla="*/ 127907 h 353785"/>
                <a:gd name="connsiteX29" fmla="*/ 3031671 w 3301092"/>
                <a:gd name="connsiteY29" fmla="*/ 125185 h 353785"/>
                <a:gd name="connsiteX30" fmla="*/ 3096985 w 3301092"/>
                <a:gd name="connsiteY30" fmla="*/ 114300 h 353785"/>
                <a:gd name="connsiteX31" fmla="*/ 3143250 w 3301092"/>
                <a:gd name="connsiteY31" fmla="*/ 100693 h 353785"/>
                <a:gd name="connsiteX32" fmla="*/ 3184071 w 3301092"/>
                <a:gd name="connsiteY32" fmla="*/ 81643 h 353785"/>
                <a:gd name="connsiteX33" fmla="*/ 3216728 w 3301092"/>
                <a:gd name="connsiteY33" fmla="*/ 54428 h 353785"/>
                <a:gd name="connsiteX34" fmla="*/ 3235778 w 3301092"/>
                <a:gd name="connsiteY34" fmla="*/ 32657 h 353785"/>
                <a:gd name="connsiteX35" fmla="*/ 3246664 w 3301092"/>
                <a:gd name="connsiteY35" fmla="*/ 21771 h 353785"/>
                <a:gd name="connsiteX36" fmla="*/ 3268435 w 3301092"/>
                <a:gd name="connsiteY36" fmla="*/ 8164 h 353785"/>
                <a:gd name="connsiteX37" fmla="*/ 3287485 w 3301092"/>
                <a:gd name="connsiteY37" fmla="*/ 2721 h 353785"/>
                <a:gd name="connsiteX38" fmla="*/ 3298371 w 3301092"/>
                <a:gd name="connsiteY38" fmla="*/ 8164 h 353785"/>
                <a:gd name="connsiteX39" fmla="*/ 3301092 w 3301092"/>
                <a:gd name="connsiteY39" fmla="*/ 16328 h 353785"/>
                <a:gd name="connsiteX40" fmla="*/ 3292928 w 3301092"/>
                <a:gd name="connsiteY40" fmla="*/ 43543 h 353785"/>
                <a:gd name="connsiteX41" fmla="*/ 3276600 w 3301092"/>
                <a:gd name="connsiteY41" fmla="*/ 103414 h 353785"/>
                <a:gd name="connsiteX42" fmla="*/ 3241221 w 3301092"/>
                <a:gd name="connsiteY42" fmla="*/ 182335 h 353785"/>
                <a:gd name="connsiteX43" fmla="*/ 3192235 w 3301092"/>
                <a:gd name="connsiteY43" fmla="*/ 266700 h 353785"/>
                <a:gd name="connsiteX44" fmla="*/ 3058885 w 3301092"/>
                <a:gd name="connsiteY44" fmla="*/ 353785 h 353785"/>
                <a:gd name="connsiteX45" fmla="*/ 2898321 w 3301092"/>
                <a:gd name="connsiteY45" fmla="*/ 353785 h 353785"/>
                <a:gd name="connsiteX46" fmla="*/ 2541814 w 3301092"/>
                <a:gd name="connsiteY46" fmla="*/ 345621 h 353785"/>
                <a:gd name="connsiteX47" fmla="*/ 2038350 w 3301092"/>
                <a:gd name="connsiteY47" fmla="*/ 337457 h 353785"/>
                <a:gd name="connsiteX48" fmla="*/ 1823357 w 3301092"/>
                <a:gd name="connsiteY48" fmla="*/ 334735 h 3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01092" h="353785">
                  <a:moveTo>
                    <a:pt x="1823357" y="334735"/>
                  </a:moveTo>
                  <a:lnTo>
                    <a:pt x="1447800" y="329293"/>
                  </a:lnTo>
                  <a:lnTo>
                    <a:pt x="1064078" y="323850"/>
                  </a:lnTo>
                  <a:lnTo>
                    <a:pt x="767442" y="318407"/>
                  </a:lnTo>
                  <a:lnTo>
                    <a:pt x="495300" y="312964"/>
                  </a:lnTo>
                  <a:lnTo>
                    <a:pt x="236764" y="307521"/>
                  </a:lnTo>
                  <a:lnTo>
                    <a:pt x="160564" y="304800"/>
                  </a:lnTo>
                  <a:lnTo>
                    <a:pt x="106135" y="296635"/>
                  </a:lnTo>
                  <a:lnTo>
                    <a:pt x="51707" y="277585"/>
                  </a:lnTo>
                  <a:lnTo>
                    <a:pt x="27214" y="263978"/>
                  </a:lnTo>
                  <a:lnTo>
                    <a:pt x="10885" y="242207"/>
                  </a:lnTo>
                  <a:lnTo>
                    <a:pt x="0" y="209550"/>
                  </a:lnTo>
                  <a:lnTo>
                    <a:pt x="0" y="174171"/>
                  </a:lnTo>
                  <a:lnTo>
                    <a:pt x="8164" y="138793"/>
                  </a:lnTo>
                  <a:lnTo>
                    <a:pt x="21771" y="114300"/>
                  </a:lnTo>
                  <a:lnTo>
                    <a:pt x="46264" y="92528"/>
                  </a:lnTo>
                  <a:lnTo>
                    <a:pt x="81642" y="73478"/>
                  </a:lnTo>
                  <a:lnTo>
                    <a:pt x="146957" y="46264"/>
                  </a:lnTo>
                  <a:lnTo>
                    <a:pt x="253092" y="19050"/>
                  </a:lnTo>
                  <a:lnTo>
                    <a:pt x="364671" y="0"/>
                  </a:lnTo>
                  <a:lnTo>
                    <a:pt x="402771" y="2721"/>
                  </a:lnTo>
                  <a:lnTo>
                    <a:pt x="595992" y="24493"/>
                  </a:lnTo>
                  <a:lnTo>
                    <a:pt x="914400" y="46264"/>
                  </a:lnTo>
                  <a:lnTo>
                    <a:pt x="1276350" y="73478"/>
                  </a:lnTo>
                  <a:lnTo>
                    <a:pt x="1706335" y="100693"/>
                  </a:lnTo>
                  <a:lnTo>
                    <a:pt x="2057400" y="117021"/>
                  </a:lnTo>
                  <a:lnTo>
                    <a:pt x="2383971" y="122464"/>
                  </a:lnTo>
                  <a:lnTo>
                    <a:pt x="2680607" y="130628"/>
                  </a:lnTo>
                  <a:lnTo>
                    <a:pt x="2974521" y="127907"/>
                  </a:lnTo>
                  <a:lnTo>
                    <a:pt x="3031671" y="125185"/>
                  </a:lnTo>
                  <a:lnTo>
                    <a:pt x="3096985" y="114300"/>
                  </a:lnTo>
                  <a:lnTo>
                    <a:pt x="3143250" y="100693"/>
                  </a:lnTo>
                  <a:lnTo>
                    <a:pt x="3184071" y="81643"/>
                  </a:lnTo>
                  <a:lnTo>
                    <a:pt x="3216728" y="54428"/>
                  </a:lnTo>
                  <a:lnTo>
                    <a:pt x="3235778" y="32657"/>
                  </a:lnTo>
                  <a:lnTo>
                    <a:pt x="3246664" y="21771"/>
                  </a:lnTo>
                  <a:lnTo>
                    <a:pt x="3268435" y="8164"/>
                  </a:lnTo>
                  <a:lnTo>
                    <a:pt x="3287485" y="2721"/>
                  </a:lnTo>
                  <a:lnTo>
                    <a:pt x="3298371" y="8164"/>
                  </a:lnTo>
                  <a:lnTo>
                    <a:pt x="3301092" y="16328"/>
                  </a:lnTo>
                  <a:lnTo>
                    <a:pt x="3292928" y="43543"/>
                  </a:lnTo>
                  <a:lnTo>
                    <a:pt x="3276600" y="103414"/>
                  </a:lnTo>
                  <a:lnTo>
                    <a:pt x="3241221" y="182335"/>
                  </a:lnTo>
                  <a:lnTo>
                    <a:pt x="3192235" y="266700"/>
                  </a:lnTo>
                  <a:lnTo>
                    <a:pt x="3058885" y="353785"/>
                  </a:lnTo>
                  <a:lnTo>
                    <a:pt x="2898321" y="353785"/>
                  </a:lnTo>
                  <a:lnTo>
                    <a:pt x="2541814" y="345621"/>
                  </a:lnTo>
                  <a:lnTo>
                    <a:pt x="2038350" y="337457"/>
                  </a:lnTo>
                  <a:lnTo>
                    <a:pt x="1823357" y="334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09">
              <a:extLst>
                <a:ext uri="{FF2B5EF4-FFF2-40B4-BE49-F238E27FC236}">
                  <a16:creationId xmlns:a16="http://schemas.microsoft.com/office/drawing/2014/main" id="{0A8C46AA-4E6C-4BB3-AFC9-BF74463D5736}"/>
                </a:ext>
              </a:extLst>
            </p:cNvPr>
            <p:cNvSpPr/>
            <p:nvPr/>
          </p:nvSpPr>
          <p:spPr>
            <a:xfrm rot="16200000">
              <a:off x="4077494" y="2963069"/>
              <a:ext cx="3671888" cy="2374900"/>
            </a:xfrm>
            <a:custGeom>
              <a:avLst/>
              <a:gdLst>
                <a:gd name="connsiteX0" fmla="*/ 3276096 w 3672740"/>
                <a:gd name="connsiteY0" fmla="*/ 620702 h 2373807"/>
                <a:gd name="connsiteX1" fmla="*/ 3263985 w 3672740"/>
                <a:gd name="connsiteY1" fmla="*/ 493534 h 2373807"/>
                <a:gd name="connsiteX2" fmla="*/ 3257929 w 3672740"/>
                <a:gd name="connsiteY2" fmla="*/ 408755 h 2373807"/>
                <a:gd name="connsiteX3" fmla="*/ 3251873 w 3672740"/>
                <a:gd name="connsiteY3" fmla="*/ 269476 h 2373807"/>
                <a:gd name="connsiteX4" fmla="*/ 3245818 w 3672740"/>
                <a:gd name="connsiteY4" fmla="*/ 51473 h 2373807"/>
                <a:gd name="connsiteX5" fmla="*/ 3400236 w 3672740"/>
                <a:gd name="connsiteY5" fmla="*/ 0 h 2373807"/>
                <a:gd name="connsiteX6" fmla="*/ 3400236 w 3672740"/>
                <a:gd name="connsiteY6" fmla="*/ 109002 h 2373807"/>
                <a:gd name="connsiteX7" fmla="*/ 3403264 w 3672740"/>
                <a:gd name="connsiteY7" fmla="*/ 221031 h 2373807"/>
                <a:gd name="connsiteX8" fmla="*/ 3409320 w 3672740"/>
                <a:gd name="connsiteY8" fmla="*/ 308838 h 2373807"/>
                <a:gd name="connsiteX9" fmla="*/ 3427487 w 3672740"/>
                <a:gd name="connsiteY9" fmla="*/ 487479 h 2373807"/>
                <a:gd name="connsiteX10" fmla="*/ 3457765 w 3672740"/>
                <a:gd name="connsiteY10" fmla="*/ 732732 h 2373807"/>
                <a:gd name="connsiteX11" fmla="*/ 3475932 w 3672740"/>
                <a:gd name="connsiteY11" fmla="*/ 872011 h 2373807"/>
                <a:gd name="connsiteX12" fmla="*/ 3500154 w 3672740"/>
                <a:gd name="connsiteY12" fmla="*/ 1150570 h 2373807"/>
                <a:gd name="connsiteX13" fmla="*/ 3533460 w 3672740"/>
                <a:gd name="connsiteY13" fmla="*/ 1374628 h 2373807"/>
                <a:gd name="connsiteX14" fmla="*/ 3563738 w 3672740"/>
                <a:gd name="connsiteY14" fmla="*/ 1613826 h 2373807"/>
                <a:gd name="connsiteX15" fmla="*/ 3584933 w 3672740"/>
                <a:gd name="connsiteY15" fmla="*/ 1744022 h 2373807"/>
                <a:gd name="connsiteX16" fmla="*/ 3612183 w 3672740"/>
                <a:gd name="connsiteY16" fmla="*/ 1871190 h 2373807"/>
                <a:gd name="connsiteX17" fmla="*/ 3636406 w 3672740"/>
                <a:gd name="connsiteY17" fmla="*/ 1937802 h 2373807"/>
                <a:gd name="connsiteX18" fmla="*/ 3657600 w 3672740"/>
                <a:gd name="connsiteY18" fmla="*/ 2010469 h 2373807"/>
                <a:gd name="connsiteX19" fmla="*/ 3669712 w 3672740"/>
                <a:gd name="connsiteY19" fmla="*/ 2061942 h 2373807"/>
                <a:gd name="connsiteX20" fmla="*/ 3672740 w 3672740"/>
                <a:gd name="connsiteY20" fmla="*/ 2086165 h 2373807"/>
                <a:gd name="connsiteX21" fmla="*/ 3654573 w 3672740"/>
                <a:gd name="connsiteY21" fmla="*/ 2119471 h 2373807"/>
                <a:gd name="connsiteX22" fmla="*/ 3575849 w 3672740"/>
                <a:gd name="connsiteY22" fmla="*/ 2222416 h 2373807"/>
                <a:gd name="connsiteX23" fmla="*/ 3512265 w 3672740"/>
                <a:gd name="connsiteY23" fmla="*/ 2307195 h 2373807"/>
                <a:gd name="connsiteX24" fmla="*/ 3478959 w 3672740"/>
                <a:gd name="connsiteY24" fmla="*/ 2352612 h 2373807"/>
                <a:gd name="connsiteX25" fmla="*/ 3469876 w 3672740"/>
                <a:gd name="connsiteY25" fmla="*/ 2367751 h 2373807"/>
                <a:gd name="connsiteX26" fmla="*/ 3451709 w 3672740"/>
                <a:gd name="connsiteY26" fmla="*/ 2373807 h 2373807"/>
                <a:gd name="connsiteX27" fmla="*/ 3388125 w 3672740"/>
                <a:gd name="connsiteY27" fmla="*/ 2355640 h 2373807"/>
                <a:gd name="connsiteX28" fmla="*/ 3303346 w 3672740"/>
                <a:gd name="connsiteY28" fmla="*/ 2322334 h 2373807"/>
                <a:gd name="connsiteX29" fmla="*/ 3245818 w 3672740"/>
                <a:gd name="connsiteY29" fmla="*/ 2310223 h 2373807"/>
                <a:gd name="connsiteX30" fmla="*/ 3121677 w 3672740"/>
                <a:gd name="connsiteY30" fmla="*/ 2295084 h 2373807"/>
                <a:gd name="connsiteX31" fmla="*/ 2758340 w 3672740"/>
                <a:gd name="connsiteY31" fmla="*/ 2295084 h 2373807"/>
                <a:gd name="connsiteX32" fmla="*/ 2234528 w 3672740"/>
                <a:gd name="connsiteY32" fmla="*/ 2295084 h 2373807"/>
                <a:gd name="connsiteX33" fmla="*/ 1780355 w 3672740"/>
                <a:gd name="connsiteY33" fmla="*/ 2295084 h 2373807"/>
                <a:gd name="connsiteX34" fmla="*/ 1356461 w 3672740"/>
                <a:gd name="connsiteY34" fmla="*/ 2295084 h 2373807"/>
                <a:gd name="connsiteX35" fmla="*/ 1086986 w 3672740"/>
                <a:gd name="connsiteY35" fmla="*/ 2295084 h 2373807"/>
                <a:gd name="connsiteX36" fmla="*/ 929540 w 3672740"/>
                <a:gd name="connsiteY36" fmla="*/ 2295084 h 2373807"/>
                <a:gd name="connsiteX37" fmla="*/ 829622 w 3672740"/>
                <a:gd name="connsiteY37" fmla="*/ 2301140 h 2373807"/>
                <a:gd name="connsiteX38" fmla="*/ 684287 w 3672740"/>
                <a:gd name="connsiteY38" fmla="*/ 2313251 h 2373807"/>
                <a:gd name="connsiteX39" fmla="*/ 535924 w 3672740"/>
                <a:gd name="connsiteY39" fmla="*/ 2334445 h 2373807"/>
                <a:gd name="connsiteX40" fmla="*/ 490506 w 3672740"/>
                <a:gd name="connsiteY40" fmla="*/ 2337473 h 2373807"/>
                <a:gd name="connsiteX41" fmla="*/ 429950 w 3672740"/>
                <a:gd name="connsiteY41" fmla="*/ 2325362 h 2373807"/>
                <a:gd name="connsiteX42" fmla="*/ 317921 w 3672740"/>
                <a:gd name="connsiteY42" fmla="*/ 2295084 h 2373807"/>
                <a:gd name="connsiteX43" fmla="*/ 224059 w 3672740"/>
                <a:gd name="connsiteY43" fmla="*/ 2261778 h 2373807"/>
                <a:gd name="connsiteX44" fmla="*/ 172586 w 3672740"/>
                <a:gd name="connsiteY44" fmla="*/ 2237555 h 2373807"/>
                <a:gd name="connsiteX45" fmla="*/ 115057 w 3672740"/>
                <a:gd name="connsiteY45" fmla="*/ 2207277 h 2373807"/>
                <a:gd name="connsiteX46" fmla="*/ 63585 w 3672740"/>
                <a:gd name="connsiteY46" fmla="*/ 2170943 h 2373807"/>
                <a:gd name="connsiteX47" fmla="*/ 30279 w 3672740"/>
                <a:gd name="connsiteY47" fmla="*/ 2137638 h 2373807"/>
                <a:gd name="connsiteX48" fmla="*/ 9084 w 3672740"/>
                <a:gd name="connsiteY48" fmla="*/ 2110387 h 2373807"/>
                <a:gd name="connsiteX49" fmla="*/ 0 w 3672740"/>
                <a:gd name="connsiteY49" fmla="*/ 2086165 h 2373807"/>
                <a:gd name="connsiteX50" fmla="*/ 0 w 3672740"/>
                <a:gd name="connsiteY50" fmla="*/ 2074053 h 2373807"/>
                <a:gd name="connsiteX51" fmla="*/ 3028 w 3672740"/>
                <a:gd name="connsiteY51" fmla="*/ 2058914 h 2373807"/>
                <a:gd name="connsiteX52" fmla="*/ 21195 w 3672740"/>
                <a:gd name="connsiteY52" fmla="*/ 2037720 h 2373807"/>
                <a:gd name="connsiteX53" fmla="*/ 66612 w 3672740"/>
                <a:gd name="connsiteY53" fmla="*/ 2013497 h 2373807"/>
                <a:gd name="connsiteX54" fmla="*/ 608591 w 3672740"/>
                <a:gd name="connsiteY54" fmla="*/ 2071026 h 2373807"/>
                <a:gd name="connsiteX55" fmla="*/ 675203 w 3672740"/>
                <a:gd name="connsiteY55" fmla="*/ 2067998 h 2373807"/>
                <a:gd name="connsiteX56" fmla="*/ 1011291 w 3672740"/>
                <a:gd name="connsiteY56" fmla="*/ 2058914 h 2373807"/>
                <a:gd name="connsiteX57" fmla="*/ 1526019 w 3672740"/>
                <a:gd name="connsiteY57" fmla="*/ 2049831 h 2373807"/>
                <a:gd name="connsiteX58" fmla="*/ 1949913 w 3672740"/>
                <a:gd name="connsiteY58" fmla="*/ 2046803 h 2373807"/>
                <a:gd name="connsiteX59" fmla="*/ 2464642 w 3672740"/>
                <a:gd name="connsiteY59" fmla="*/ 2046803 h 2373807"/>
                <a:gd name="connsiteX60" fmla="*/ 2964231 w 3672740"/>
                <a:gd name="connsiteY60" fmla="*/ 2046803 h 2373807"/>
                <a:gd name="connsiteX61" fmla="*/ 3088371 w 3672740"/>
                <a:gd name="connsiteY61" fmla="*/ 2046803 h 2373807"/>
                <a:gd name="connsiteX62" fmla="*/ 3221595 w 3672740"/>
                <a:gd name="connsiteY62" fmla="*/ 2037720 h 2373807"/>
                <a:gd name="connsiteX63" fmla="*/ 3315457 w 3672740"/>
                <a:gd name="connsiteY63" fmla="*/ 2025608 h 2373807"/>
                <a:gd name="connsiteX64" fmla="*/ 3363902 w 3672740"/>
                <a:gd name="connsiteY64" fmla="*/ 2016525 h 2373807"/>
                <a:gd name="connsiteX65" fmla="*/ 3397208 w 3672740"/>
                <a:gd name="connsiteY65" fmla="*/ 1995330 h 2373807"/>
                <a:gd name="connsiteX66" fmla="*/ 3415375 w 3672740"/>
                <a:gd name="connsiteY66" fmla="*/ 1968080 h 2373807"/>
                <a:gd name="connsiteX67" fmla="*/ 3427487 w 3672740"/>
                <a:gd name="connsiteY67" fmla="*/ 1940830 h 2373807"/>
                <a:gd name="connsiteX68" fmla="*/ 3415375 w 3672740"/>
                <a:gd name="connsiteY68" fmla="*/ 1874218 h 2373807"/>
                <a:gd name="connsiteX69" fmla="*/ 3388125 w 3672740"/>
                <a:gd name="connsiteY69" fmla="*/ 1704660 h 2373807"/>
                <a:gd name="connsiteX70" fmla="*/ 3354819 w 3672740"/>
                <a:gd name="connsiteY70" fmla="*/ 1471518 h 2373807"/>
                <a:gd name="connsiteX71" fmla="*/ 3327569 w 3672740"/>
                <a:gd name="connsiteY71" fmla="*/ 1217182 h 2373807"/>
                <a:gd name="connsiteX72" fmla="*/ 3312430 w 3672740"/>
                <a:gd name="connsiteY72" fmla="*/ 1068819 h 2373807"/>
                <a:gd name="connsiteX73" fmla="*/ 3276096 w 3672740"/>
                <a:gd name="connsiteY73" fmla="*/ 620702 h 237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672740" h="2373807">
                  <a:moveTo>
                    <a:pt x="3276096" y="620702"/>
                  </a:moveTo>
                  <a:lnTo>
                    <a:pt x="3263985" y="493534"/>
                  </a:lnTo>
                  <a:lnTo>
                    <a:pt x="3257929" y="408755"/>
                  </a:lnTo>
                  <a:lnTo>
                    <a:pt x="3251873" y="269476"/>
                  </a:lnTo>
                  <a:lnTo>
                    <a:pt x="3245818" y="51473"/>
                  </a:lnTo>
                  <a:lnTo>
                    <a:pt x="3400236" y="0"/>
                  </a:lnTo>
                  <a:lnTo>
                    <a:pt x="3400236" y="109002"/>
                  </a:lnTo>
                  <a:cubicBezTo>
                    <a:pt x="3401245" y="146345"/>
                    <a:pt x="3402255" y="183688"/>
                    <a:pt x="3403264" y="221031"/>
                  </a:cubicBezTo>
                  <a:lnTo>
                    <a:pt x="3409320" y="308838"/>
                  </a:lnTo>
                  <a:lnTo>
                    <a:pt x="3427487" y="487479"/>
                  </a:lnTo>
                  <a:lnTo>
                    <a:pt x="3457765" y="732732"/>
                  </a:lnTo>
                  <a:lnTo>
                    <a:pt x="3475932" y="872011"/>
                  </a:lnTo>
                  <a:lnTo>
                    <a:pt x="3500154" y="1150570"/>
                  </a:lnTo>
                  <a:lnTo>
                    <a:pt x="3533460" y="1374628"/>
                  </a:lnTo>
                  <a:lnTo>
                    <a:pt x="3563738" y="1613826"/>
                  </a:lnTo>
                  <a:lnTo>
                    <a:pt x="3584933" y="1744022"/>
                  </a:lnTo>
                  <a:lnTo>
                    <a:pt x="3612183" y="1871190"/>
                  </a:lnTo>
                  <a:lnTo>
                    <a:pt x="3636406" y="1937802"/>
                  </a:lnTo>
                  <a:lnTo>
                    <a:pt x="3657600" y="2010469"/>
                  </a:lnTo>
                  <a:lnTo>
                    <a:pt x="3669712" y="2061942"/>
                  </a:lnTo>
                  <a:lnTo>
                    <a:pt x="3672740" y="2086165"/>
                  </a:lnTo>
                  <a:lnTo>
                    <a:pt x="3654573" y="2119471"/>
                  </a:lnTo>
                  <a:lnTo>
                    <a:pt x="3575849" y="2222416"/>
                  </a:lnTo>
                  <a:lnTo>
                    <a:pt x="3512265" y="2307195"/>
                  </a:lnTo>
                  <a:lnTo>
                    <a:pt x="3478959" y="2352612"/>
                  </a:lnTo>
                  <a:lnTo>
                    <a:pt x="3469876" y="2367751"/>
                  </a:lnTo>
                  <a:lnTo>
                    <a:pt x="3451709" y="2373807"/>
                  </a:lnTo>
                  <a:lnTo>
                    <a:pt x="3388125" y="2355640"/>
                  </a:lnTo>
                  <a:lnTo>
                    <a:pt x="3303346" y="2322334"/>
                  </a:lnTo>
                  <a:lnTo>
                    <a:pt x="3245818" y="2310223"/>
                  </a:lnTo>
                  <a:lnTo>
                    <a:pt x="3121677" y="2295084"/>
                  </a:lnTo>
                  <a:lnTo>
                    <a:pt x="2758340" y="2295084"/>
                  </a:lnTo>
                  <a:lnTo>
                    <a:pt x="2234528" y="2295084"/>
                  </a:lnTo>
                  <a:lnTo>
                    <a:pt x="1780355" y="2295084"/>
                  </a:lnTo>
                  <a:lnTo>
                    <a:pt x="1356461" y="2295084"/>
                  </a:lnTo>
                  <a:lnTo>
                    <a:pt x="1086986" y="2295084"/>
                  </a:lnTo>
                  <a:lnTo>
                    <a:pt x="929540" y="2295084"/>
                  </a:lnTo>
                  <a:lnTo>
                    <a:pt x="829622" y="2301140"/>
                  </a:lnTo>
                  <a:lnTo>
                    <a:pt x="684287" y="2313251"/>
                  </a:lnTo>
                  <a:lnTo>
                    <a:pt x="535924" y="2334445"/>
                  </a:lnTo>
                  <a:lnTo>
                    <a:pt x="490506" y="2337473"/>
                  </a:lnTo>
                  <a:lnTo>
                    <a:pt x="429950" y="2325362"/>
                  </a:lnTo>
                  <a:lnTo>
                    <a:pt x="317921" y="2295084"/>
                  </a:lnTo>
                  <a:lnTo>
                    <a:pt x="224059" y="2261778"/>
                  </a:lnTo>
                  <a:lnTo>
                    <a:pt x="172586" y="2237555"/>
                  </a:lnTo>
                  <a:lnTo>
                    <a:pt x="115057" y="2207277"/>
                  </a:lnTo>
                  <a:lnTo>
                    <a:pt x="63585" y="2170943"/>
                  </a:lnTo>
                  <a:lnTo>
                    <a:pt x="30279" y="2137638"/>
                  </a:lnTo>
                  <a:lnTo>
                    <a:pt x="9084" y="2110387"/>
                  </a:lnTo>
                  <a:lnTo>
                    <a:pt x="0" y="2086165"/>
                  </a:lnTo>
                  <a:lnTo>
                    <a:pt x="0" y="2074053"/>
                  </a:lnTo>
                  <a:lnTo>
                    <a:pt x="3028" y="2058914"/>
                  </a:lnTo>
                  <a:lnTo>
                    <a:pt x="21195" y="2037720"/>
                  </a:lnTo>
                  <a:lnTo>
                    <a:pt x="66612" y="2013497"/>
                  </a:lnTo>
                  <a:lnTo>
                    <a:pt x="608591" y="2071026"/>
                  </a:lnTo>
                  <a:lnTo>
                    <a:pt x="675203" y="2067998"/>
                  </a:lnTo>
                  <a:lnTo>
                    <a:pt x="1011291" y="2058914"/>
                  </a:lnTo>
                  <a:lnTo>
                    <a:pt x="1526019" y="2049831"/>
                  </a:lnTo>
                  <a:lnTo>
                    <a:pt x="1949913" y="2046803"/>
                  </a:lnTo>
                  <a:lnTo>
                    <a:pt x="2464642" y="2046803"/>
                  </a:lnTo>
                  <a:lnTo>
                    <a:pt x="2964231" y="2046803"/>
                  </a:lnTo>
                  <a:lnTo>
                    <a:pt x="3088371" y="2046803"/>
                  </a:lnTo>
                  <a:lnTo>
                    <a:pt x="3221595" y="2037720"/>
                  </a:lnTo>
                  <a:lnTo>
                    <a:pt x="3315457" y="2025608"/>
                  </a:lnTo>
                  <a:lnTo>
                    <a:pt x="3363902" y="2016525"/>
                  </a:lnTo>
                  <a:lnTo>
                    <a:pt x="3397208" y="1995330"/>
                  </a:lnTo>
                  <a:lnTo>
                    <a:pt x="3415375" y="1968080"/>
                  </a:lnTo>
                  <a:lnTo>
                    <a:pt x="3427487" y="1940830"/>
                  </a:lnTo>
                  <a:lnTo>
                    <a:pt x="3415375" y="1874218"/>
                  </a:lnTo>
                  <a:lnTo>
                    <a:pt x="3388125" y="1704660"/>
                  </a:lnTo>
                  <a:lnTo>
                    <a:pt x="3354819" y="1471518"/>
                  </a:lnTo>
                  <a:lnTo>
                    <a:pt x="3327569" y="1217182"/>
                  </a:lnTo>
                  <a:lnTo>
                    <a:pt x="3312430" y="1068819"/>
                  </a:lnTo>
                  <a:lnTo>
                    <a:pt x="3276096" y="62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0">
              <a:extLst>
                <a:ext uri="{FF2B5EF4-FFF2-40B4-BE49-F238E27FC236}">
                  <a16:creationId xmlns:a16="http://schemas.microsoft.com/office/drawing/2014/main" id="{50EA36A9-86DC-49AC-815A-1E50C9936551}"/>
                </a:ext>
              </a:extLst>
            </p:cNvPr>
            <p:cNvSpPr/>
            <p:nvPr/>
          </p:nvSpPr>
          <p:spPr>
            <a:xfrm rot="16200000">
              <a:off x="6045200" y="5229225"/>
              <a:ext cx="720725" cy="784225"/>
            </a:xfrm>
            <a:custGeom>
              <a:avLst/>
              <a:gdLst>
                <a:gd name="connsiteX0" fmla="*/ 647700 w 721518"/>
                <a:gd name="connsiteY0" fmla="*/ 230981 h 783431"/>
                <a:gd name="connsiteX1" fmla="*/ 578643 w 721518"/>
                <a:gd name="connsiteY1" fmla="*/ 461962 h 783431"/>
                <a:gd name="connsiteX2" fmla="*/ 540543 w 721518"/>
                <a:gd name="connsiteY2" fmla="*/ 581025 h 783431"/>
                <a:gd name="connsiteX3" fmla="*/ 516731 w 721518"/>
                <a:gd name="connsiteY3" fmla="*/ 657225 h 783431"/>
                <a:gd name="connsiteX4" fmla="*/ 509587 w 721518"/>
                <a:gd name="connsiteY4" fmla="*/ 688181 h 783431"/>
                <a:gd name="connsiteX5" fmla="*/ 509587 w 721518"/>
                <a:gd name="connsiteY5" fmla="*/ 707231 h 783431"/>
                <a:gd name="connsiteX6" fmla="*/ 516731 w 721518"/>
                <a:gd name="connsiteY6" fmla="*/ 735806 h 783431"/>
                <a:gd name="connsiteX7" fmla="*/ 531018 w 721518"/>
                <a:gd name="connsiteY7" fmla="*/ 754856 h 783431"/>
                <a:gd name="connsiteX8" fmla="*/ 557212 w 721518"/>
                <a:gd name="connsiteY8" fmla="*/ 769143 h 783431"/>
                <a:gd name="connsiteX9" fmla="*/ 592931 w 721518"/>
                <a:gd name="connsiteY9" fmla="*/ 781050 h 783431"/>
                <a:gd name="connsiteX10" fmla="*/ 664368 w 721518"/>
                <a:gd name="connsiteY10" fmla="*/ 783431 h 783431"/>
                <a:gd name="connsiteX11" fmla="*/ 0 w 721518"/>
                <a:gd name="connsiteY11" fmla="*/ 773906 h 783431"/>
                <a:gd name="connsiteX12" fmla="*/ 19050 w 721518"/>
                <a:gd name="connsiteY12" fmla="*/ 750093 h 783431"/>
                <a:gd name="connsiteX13" fmla="*/ 73818 w 721518"/>
                <a:gd name="connsiteY13" fmla="*/ 716756 h 783431"/>
                <a:gd name="connsiteX14" fmla="*/ 150018 w 721518"/>
                <a:gd name="connsiteY14" fmla="*/ 661987 h 783431"/>
                <a:gd name="connsiteX15" fmla="*/ 235743 w 721518"/>
                <a:gd name="connsiteY15" fmla="*/ 590550 h 783431"/>
                <a:gd name="connsiteX16" fmla="*/ 340518 w 721518"/>
                <a:gd name="connsiteY16" fmla="*/ 478631 h 783431"/>
                <a:gd name="connsiteX17" fmla="*/ 481012 w 721518"/>
                <a:gd name="connsiteY17" fmla="*/ 302418 h 783431"/>
                <a:gd name="connsiteX18" fmla="*/ 590550 w 721518"/>
                <a:gd name="connsiteY18" fmla="*/ 145256 h 783431"/>
                <a:gd name="connsiteX19" fmla="*/ 657225 w 721518"/>
                <a:gd name="connsiteY19" fmla="*/ 42862 h 783431"/>
                <a:gd name="connsiteX20" fmla="*/ 681037 w 721518"/>
                <a:gd name="connsiteY20" fmla="*/ 19050 h 783431"/>
                <a:gd name="connsiteX21" fmla="*/ 697706 w 721518"/>
                <a:gd name="connsiteY21" fmla="*/ 7143 h 783431"/>
                <a:gd name="connsiteX22" fmla="*/ 711993 w 721518"/>
                <a:gd name="connsiteY22" fmla="*/ 0 h 783431"/>
                <a:gd name="connsiteX23" fmla="*/ 721518 w 721518"/>
                <a:gd name="connsiteY23" fmla="*/ 9525 h 783431"/>
                <a:gd name="connsiteX24" fmla="*/ 711993 w 721518"/>
                <a:gd name="connsiteY24" fmla="*/ 40481 h 783431"/>
                <a:gd name="connsiteX25" fmla="*/ 690562 w 721518"/>
                <a:gd name="connsiteY25" fmla="*/ 88106 h 783431"/>
                <a:gd name="connsiteX26" fmla="*/ 647700 w 721518"/>
                <a:gd name="connsiteY26" fmla="*/ 2309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518" h="783431">
                  <a:moveTo>
                    <a:pt x="647700" y="230981"/>
                  </a:moveTo>
                  <a:lnTo>
                    <a:pt x="578643" y="461962"/>
                  </a:lnTo>
                  <a:lnTo>
                    <a:pt x="540543" y="581025"/>
                  </a:lnTo>
                  <a:lnTo>
                    <a:pt x="516731" y="657225"/>
                  </a:lnTo>
                  <a:lnTo>
                    <a:pt x="509587" y="688181"/>
                  </a:lnTo>
                  <a:lnTo>
                    <a:pt x="509587" y="707231"/>
                  </a:lnTo>
                  <a:lnTo>
                    <a:pt x="516731" y="735806"/>
                  </a:lnTo>
                  <a:lnTo>
                    <a:pt x="531018" y="754856"/>
                  </a:lnTo>
                  <a:lnTo>
                    <a:pt x="557212" y="769143"/>
                  </a:lnTo>
                  <a:lnTo>
                    <a:pt x="592931" y="781050"/>
                  </a:lnTo>
                  <a:lnTo>
                    <a:pt x="664368" y="783431"/>
                  </a:lnTo>
                  <a:lnTo>
                    <a:pt x="0" y="773906"/>
                  </a:lnTo>
                  <a:lnTo>
                    <a:pt x="19050" y="750093"/>
                  </a:lnTo>
                  <a:lnTo>
                    <a:pt x="73818" y="716756"/>
                  </a:lnTo>
                  <a:lnTo>
                    <a:pt x="150018" y="661987"/>
                  </a:lnTo>
                  <a:lnTo>
                    <a:pt x="235743" y="590550"/>
                  </a:lnTo>
                  <a:lnTo>
                    <a:pt x="340518" y="478631"/>
                  </a:lnTo>
                  <a:lnTo>
                    <a:pt x="481012" y="302418"/>
                  </a:lnTo>
                  <a:lnTo>
                    <a:pt x="590550" y="145256"/>
                  </a:lnTo>
                  <a:lnTo>
                    <a:pt x="657225" y="42862"/>
                  </a:lnTo>
                  <a:lnTo>
                    <a:pt x="681037" y="19050"/>
                  </a:lnTo>
                  <a:lnTo>
                    <a:pt x="697706" y="7143"/>
                  </a:lnTo>
                  <a:lnTo>
                    <a:pt x="711993" y="0"/>
                  </a:lnTo>
                  <a:lnTo>
                    <a:pt x="721518" y="9525"/>
                  </a:lnTo>
                  <a:lnTo>
                    <a:pt x="711993" y="40481"/>
                  </a:lnTo>
                  <a:lnTo>
                    <a:pt x="690562" y="88106"/>
                  </a:lnTo>
                  <a:lnTo>
                    <a:pt x="6477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04">
              <a:extLst>
                <a:ext uri="{FF2B5EF4-FFF2-40B4-BE49-F238E27FC236}">
                  <a16:creationId xmlns:a16="http://schemas.microsoft.com/office/drawing/2014/main" id="{838A4CAA-56B5-4FD8-B01C-404BB182632C}"/>
                </a:ext>
              </a:extLst>
            </p:cNvPr>
            <p:cNvSpPr/>
            <p:nvPr/>
          </p:nvSpPr>
          <p:spPr>
            <a:xfrm>
              <a:off x="5070475" y="1533525"/>
              <a:ext cx="852488" cy="3030538"/>
            </a:xfrm>
            <a:custGeom>
              <a:avLst/>
              <a:gdLst>
                <a:gd name="connsiteX0" fmla="*/ 501947 w 852143"/>
                <a:gd name="connsiteY0" fmla="*/ 607006 h 3031139"/>
                <a:gd name="connsiteX1" fmla="*/ 501947 w 852143"/>
                <a:gd name="connsiteY1" fmla="*/ 1015568 h 3031139"/>
                <a:gd name="connsiteX2" fmla="*/ 498056 w 852143"/>
                <a:gd name="connsiteY2" fmla="*/ 1171210 h 3031139"/>
                <a:gd name="connsiteX3" fmla="*/ 494165 w 852143"/>
                <a:gd name="connsiteY3" fmla="*/ 1280160 h 3031139"/>
                <a:gd name="connsiteX4" fmla="*/ 482492 w 852143"/>
                <a:gd name="connsiteY4" fmla="*/ 1431912 h 3031139"/>
                <a:gd name="connsiteX5" fmla="*/ 470819 w 852143"/>
                <a:gd name="connsiteY5" fmla="*/ 1544752 h 3031139"/>
                <a:gd name="connsiteX6" fmla="*/ 451364 w 852143"/>
                <a:gd name="connsiteY6" fmla="*/ 1684831 h 3031139"/>
                <a:gd name="connsiteX7" fmla="*/ 428017 w 852143"/>
                <a:gd name="connsiteY7" fmla="*/ 1817127 h 3031139"/>
                <a:gd name="connsiteX8" fmla="*/ 404671 w 852143"/>
                <a:gd name="connsiteY8" fmla="*/ 1933859 h 3031139"/>
                <a:gd name="connsiteX9" fmla="*/ 365760 w 852143"/>
                <a:gd name="connsiteY9" fmla="*/ 2089501 h 3031139"/>
                <a:gd name="connsiteX10" fmla="*/ 326850 w 852143"/>
                <a:gd name="connsiteY10" fmla="*/ 2214015 h 3031139"/>
                <a:gd name="connsiteX11" fmla="*/ 276266 w 852143"/>
                <a:gd name="connsiteY11" fmla="*/ 2365767 h 3031139"/>
                <a:gd name="connsiteX12" fmla="*/ 229573 w 852143"/>
                <a:gd name="connsiteY12" fmla="*/ 2482499 h 3031139"/>
                <a:gd name="connsiteX13" fmla="*/ 178989 w 852143"/>
                <a:gd name="connsiteY13" fmla="*/ 2610904 h 3031139"/>
                <a:gd name="connsiteX14" fmla="*/ 108950 w 852143"/>
                <a:gd name="connsiteY14" fmla="*/ 2770438 h 3031139"/>
                <a:gd name="connsiteX15" fmla="*/ 27238 w 852143"/>
                <a:gd name="connsiteY15" fmla="*/ 2937753 h 3031139"/>
                <a:gd name="connsiteX16" fmla="*/ 7782 w 852143"/>
                <a:gd name="connsiteY16" fmla="*/ 2976664 h 3031139"/>
                <a:gd name="connsiteX17" fmla="*/ 0 w 852143"/>
                <a:gd name="connsiteY17" fmla="*/ 3007792 h 3031139"/>
                <a:gd name="connsiteX18" fmla="*/ 0 w 852143"/>
                <a:gd name="connsiteY18" fmla="*/ 3023357 h 3031139"/>
                <a:gd name="connsiteX19" fmla="*/ 3891 w 852143"/>
                <a:gd name="connsiteY19" fmla="*/ 3031139 h 3031139"/>
                <a:gd name="connsiteX20" fmla="*/ 27238 w 852143"/>
                <a:gd name="connsiteY20" fmla="*/ 3027248 h 3031139"/>
                <a:gd name="connsiteX21" fmla="*/ 54475 w 852143"/>
                <a:gd name="connsiteY21" fmla="*/ 3011684 h 3031139"/>
                <a:gd name="connsiteX22" fmla="*/ 108950 w 852143"/>
                <a:gd name="connsiteY22" fmla="*/ 2929971 h 3031139"/>
                <a:gd name="connsiteX23" fmla="*/ 221791 w 852143"/>
                <a:gd name="connsiteY23" fmla="*/ 2758764 h 3031139"/>
                <a:gd name="connsiteX24" fmla="*/ 322958 w 852143"/>
                <a:gd name="connsiteY24" fmla="*/ 2599231 h 3031139"/>
                <a:gd name="connsiteX25" fmla="*/ 385215 w 852143"/>
                <a:gd name="connsiteY25" fmla="*/ 2490281 h 3031139"/>
                <a:gd name="connsiteX26" fmla="*/ 428017 w 852143"/>
                <a:gd name="connsiteY26" fmla="*/ 2404678 h 3031139"/>
                <a:gd name="connsiteX27" fmla="*/ 494165 w 852143"/>
                <a:gd name="connsiteY27" fmla="*/ 2245144 h 3031139"/>
                <a:gd name="connsiteX28" fmla="*/ 536967 w 852143"/>
                <a:gd name="connsiteY28" fmla="*/ 2132303 h 3031139"/>
                <a:gd name="connsiteX29" fmla="*/ 595333 w 852143"/>
                <a:gd name="connsiteY29" fmla="*/ 1972770 h 3031139"/>
                <a:gd name="connsiteX30" fmla="*/ 642026 w 852143"/>
                <a:gd name="connsiteY30" fmla="*/ 1821018 h 3031139"/>
                <a:gd name="connsiteX31" fmla="*/ 673154 w 852143"/>
                <a:gd name="connsiteY31" fmla="*/ 1634247 h 3031139"/>
                <a:gd name="connsiteX32" fmla="*/ 712065 w 852143"/>
                <a:gd name="connsiteY32" fmla="*/ 1424130 h 3031139"/>
                <a:gd name="connsiteX33" fmla="*/ 739302 w 852143"/>
                <a:gd name="connsiteY33" fmla="*/ 1198448 h 3031139"/>
                <a:gd name="connsiteX34" fmla="*/ 747084 w 852143"/>
                <a:gd name="connsiteY34" fmla="*/ 1112844 h 3031139"/>
                <a:gd name="connsiteX35" fmla="*/ 750975 w 852143"/>
                <a:gd name="connsiteY35" fmla="*/ 941638 h 3031139"/>
                <a:gd name="connsiteX36" fmla="*/ 762649 w 852143"/>
                <a:gd name="connsiteY36" fmla="*/ 793777 h 3031139"/>
                <a:gd name="connsiteX37" fmla="*/ 778213 w 852143"/>
                <a:gd name="connsiteY37" fmla="*/ 618679 h 3031139"/>
                <a:gd name="connsiteX38" fmla="*/ 797668 w 852143"/>
                <a:gd name="connsiteY38" fmla="*/ 385215 h 3031139"/>
                <a:gd name="connsiteX39" fmla="*/ 809341 w 852143"/>
                <a:gd name="connsiteY39" fmla="*/ 346305 h 3031139"/>
                <a:gd name="connsiteX40" fmla="*/ 824906 w 852143"/>
                <a:gd name="connsiteY40" fmla="*/ 319067 h 3031139"/>
                <a:gd name="connsiteX41" fmla="*/ 844361 w 852143"/>
                <a:gd name="connsiteY41" fmla="*/ 295721 h 3031139"/>
                <a:gd name="connsiteX42" fmla="*/ 848252 w 852143"/>
                <a:gd name="connsiteY42" fmla="*/ 284048 h 3031139"/>
                <a:gd name="connsiteX43" fmla="*/ 852143 w 852143"/>
                <a:gd name="connsiteY43" fmla="*/ 256810 h 3031139"/>
                <a:gd name="connsiteX44" fmla="*/ 848252 w 852143"/>
                <a:gd name="connsiteY44" fmla="*/ 225682 h 3031139"/>
                <a:gd name="connsiteX45" fmla="*/ 836579 w 852143"/>
                <a:gd name="connsiteY45" fmla="*/ 198444 h 3031139"/>
                <a:gd name="connsiteX46" fmla="*/ 821015 w 852143"/>
                <a:gd name="connsiteY46" fmla="*/ 182880 h 3031139"/>
                <a:gd name="connsiteX47" fmla="*/ 793777 w 852143"/>
                <a:gd name="connsiteY47" fmla="*/ 155643 h 3031139"/>
                <a:gd name="connsiteX48" fmla="*/ 731520 w 852143"/>
                <a:gd name="connsiteY48" fmla="*/ 108950 h 3031139"/>
                <a:gd name="connsiteX49" fmla="*/ 661481 w 852143"/>
                <a:gd name="connsiteY49" fmla="*/ 70039 h 3031139"/>
                <a:gd name="connsiteX50" fmla="*/ 626461 w 852143"/>
                <a:gd name="connsiteY50" fmla="*/ 50584 h 3031139"/>
                <a:gd name="connsiteX51" fmla="*/ 540858 w 852143"/>
                <a:gd name="connsiteY51" fmla="*/ 23347 h 3031139"/>
                <a:gd name="connsiteX52" fmla="*/ 459146 w 852143"/>
                <a:gd name="connsiteY52" fmla="*/ 7782 h 3031139"/>
                <a:gd name="connsiteX53" fmla="*/ 373542 w 852143"/>
                <a:gd name="connsiteY53" fmla="*/ 0 h 3031139"/>
                <a:gd name="connsiteX54" fmla="*/ 334632 w 852143"/>
                <a:gd name="connsiteY54" fmla="*/ 0 h 3031139"/>
                <a:gd name="connsiteX55" fmla="*/ 307394 w 852143"/>
                <a:gd name="connsiteY55" fmla="*/ 3891 h 3031139"/>
                <a:gd name="connsiteX56" fmla="*/ 295721 w 852143"/>
                <a:gd name="connsiteY56" fmla="*/ 11673 h 3031139"/>
                <a:gd name="connsiteX57" fmla="*/ 295721 w 852143"/>
                <a:gd name="connsiteY57" fmla="*/ 27238 h 3031139"/>
                <a:gd name="connsiteX58" fmla="*/ 307394 w 852143"/>
                <a:gd name="connsiteY58" fmla="*/ 58366 h 3031139"/>
                <a:gd name="connsiteX59" fmla="*/ 330741 w 852143"/>
                <a:gd name="connsiteY59" fmla="*/ 101168 h 3031139"/>
                <a:gd name="connsiteX60" fmla="*/ 369651 w 852143"/>
                <a:gd name="connsiteY60" fmla="*/ 143970 h 3031139"/>
                <a:gd name="connsiteX61" fmla="*/ 400780 w 852143"/>
                <a:gd name="connsiteY61" fmla="*/ 167316 h 3031139"/>
                <a:gd name="connsiteX62" fmla="*/ 435799 w 852143"/>
                <a:gd name="connsiteY62" fmla="*/ 198444 h 3031139"/>
                <a:gd name="connsiteX63" fmla="*/ 459146 w 852143"/>
                <a:gd name="connsiteY63" fmla="*/ 233464 h 3031139"/>
                <a:gd name="connsiteX64" fmla="*/ 474710 w 852143"/>
                <a:gd name="connsiteY64" fmla="*/ 264592 h 3031139"/>
                <a:gd name="connsiteX65" fmla="*/ 494165 w 852143"/>
                <a:gd name="connsiteY65" fmla="*/ 334632 h 3031139"/>
                <a:gd name="connsiteX66" fmla="*/ 501947 w 852143"/>
                <a:gd name="connsiteY66" fmla="*/ 408562 h 3031139"/>
                <a:gd name="connsiteX67" fmla="*/ 501947 w 852143"/>
                <a:gd name="connsiteY67" fmla="*/ 548640 h 3031139"/>
                <a:gd name="connsiteX68" fmla="*/ 501947 w 852143"/>
                <a:gd name="connsiteY68" fmla="*/ 607006 h 30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52143" h="3031139">
                  <a:moveTo>
                    <a:pt x="501947" y="607006"/>
                  </a:moveTo>
                  <a:lnTo>
                    <a:pt x="501947" y="1015568"/>
                  </a:lnTo>
                  <a:lnTo>
                    <a:pt x="498056" y="1171210"/>
                  </a:lnTo>
                  <a:lnTo>
                    <a:pt x="494165" y="1280160"/>
                  </a:lnTo>
                  <a:lnTo>
                    <a:pt x="482492" y="1431912"/>
                  </a:lnTo>
                  <a:lnTo>
                    <a:pt x="470819" y="1544752"/>
                  </a:lnTo>
                  <a:lnTo>
                    <a:pt x="451364" y="1684831"/>
                  </a:lnTo>
                  <a:lnTo>
                    <a:pt x="428017" y="1817127"/>
                  </a:lnTo>
                  <a:lnTo>
                    <a:pt x="404671" y="1933859"/>
                  </a:lnTo>
                  <a:lnTo>
                    <a:pt x="365760" y="2089501"/>
                  </a:lnTo>
                  <a:lnTo>
                    <a:pt x="326850" y="2214015"/>
                  </a:lnTo>
                  <a:lnTo>
                    <a:pt x="276266" y="2365767"/>
                  </a:lnTo>
                  <a:lnTo>
                    <a:pt x="229573" y="2482499"/>
                  </a:lnTo>
                  <a:lnTo>
                    <a:pt x="178989" y="2610904"/>
                  </a:lnTo>
                  <a:lnTo>
                    <a:pt x="108950" y="2770438"/>
                  </a:lnTo>
                  <a:lnTo>
                    <a:pt x="27238" y="2937753"/>
                  </a:lnTo>
                  <a:lnTo>
                    <a:pt x="7782" y="2976664"/>
                  </a:lnTo>
                  <a:lnTo>
                    <a:pt x="0" y="3007792"/>
                  </a:lnTo>
                  <a:lnTo>
                    <a:pt x="0" y="3023357"/>
                  </a:lnTo>
                  <a:lnTo>
                    <a:pt x="3891" y="3031139"/>
                  </a:lnTo>
                  <a:lnTo>
                    <a:pt x="27238" y="3027248"/>
                  </a:lnTo>
                  <a:lnTo>
                    <a:pt x="54475" y="3011684"/>
                  </a:lnTo>
                  <a:lnTo>
                    <a:pt x="108950" y="2929971"/>
                  </a:lnTo>
                  <a:lnTo>
                    <a:pt x="221791" y="2758764"/>
                  </a:lnTo>
                  <a:lnTo>
                    <a:pt x="322958" y="2599231"/>
                  </a:lnTo>
                  <a:lnTo>
                    <a:pt x="385215" y="2490281"/>
                  </a:lnTo>
                  <a:lnTo>
                    <a:pt x="428017" y="2404678"/>
                  </a:lnTo>
                  <a:lnTo>
                    <a:pt x="494165" y="2245144"/>
                  </a:lnTo>
                  <a:lnTo>
                    <a:pt x="536967" y="2132303"/>
                  </a:lnTo>
                  <a:lnTo>
                    <a:pt x="595333" y="1972770"/>
                  </a:lnTo>
                  <a:lnTo>
                    <a:pt x="642026" y="1821018"/>
                  </a:lnTo>
                  <a:lnTo>
                    <a:pt x="673154" y="1634247"/>
                  </a:lnTo>
                  <a:lnTo>
                    <a:pt x="712065" y="1424130"/>
                  </a:lnTo>
                  <a:lnTo>
                    <a:pt x="739302" y="1198448"/>
                  </a:lnTo>
                  <a:lnTo>
                    <a:pt x="747084" y="1112844"/>
                  </a:lnTo>
                  <a:lnTo>
                    <a:pt x="750975" y="941638"/>
                  </a:lnTo>
                  <a:lnTo>
                    <a:pt x="762649" y="793777"/>
                  </a:lnTo>
                  <a:lnTo>
                    <a:pt x="778213" y="618679"/>
                  </a:lnTo>
                  <a:lnTo>
                    <a:pt x="797668" y="385215"/>
                  </a:lnTo>
                  <a:lnTo>
                    <a:pt x="809341" y="346305"/>
                  </a:lnTo>
                  <a:lnTo>
                    <a:pt x="824906" y="319067"/>
                  </a:lnTo>
                  <a:lnTo>
                    <a:pt x="844361" y="295721"/>
                  </a:lnTo>
                  <a:lnTo>
                    <a:pt x="848252" y="284048"/>
                  </a:lnTo>
                  <a:lnTo>
                    <a:pt x="852143" y="256810"/>
                  </a:lnTo>
                  <a:lnTo>
                    <a:pt x="848252" y="225682"/>
                  </a:lnTo>
                  <a:lnTo>
                    <a:pt x="836579" y="198444"/>
                  </a:lnTo>
                  <a:lnTo>
                    <a:pt x="821015" y="182880"/>
                  </a:lnTo>
                  <a:lnTo>
                    <a:pt x="793777" y="155643"/>
                  </a:lnTo>
                  <a:lnTo>
                    <a:pt x="731520" y="108950"/>
                  </a:lnTo>
                  <a:lnTo>
                    <a:pt x="661481" y="70039"/>
                  </a:lnTo>
                  <a:lnTo>
                    <a:pt x="626461" y="50584"/>
                  </a:lnTo>
                  <a:lnTo>
                    <a:pt x="540858" y="23347"/>
                  </a:lnTo>
                  <a:lnTo>
                    <a:pt x="459146" y="7782"/>
                  </a:lnTo>
                  <a:lnTo>
                    <a:pt x="373542" y="0"/>
                  </a:lnTo>
                  <a:lnTo>
                    <a:pt x="334632" y="0"/>
                  </a:lnTo>
                  <a:lnTo>
                    <a:pt x="307394" y="3891"/>
                  </a:lnTo>
                  <a:lnTo>
                    <a:pt x="295721" y="11673"/>
                  </a:lnTo>
                  <a:lnTo>
                    <a:pt x="295721" y="27238"/>
                  </a:lnTo>
                  <a:lnTo>
                    <a:pt x="307394" y="58366"/>
                  </a:lnTo>
                  <a:lnTo>
                    <a:pt x="330741" y="101168"/>
                  </a:lnTo>
                  <a:lnTo>
                    <a:pt x="369651" y="143970"/>
                  </a:lnTo>
                  <a:lnTo>
                    <a:pt x="400780" y="167316"/>
                  </a:lnTo>
                  <a:lnTo>
                    <a:pt x="435799" y="198444"/>
                  </a:lnTo>
                  <a:lnTo>
                    <a:pt x="459146" y="233464"/>
                  </a:lnTo>
                  <a:lnTo>
                    <a:pt x="474710" y="264592"/>
                  </a:lnTo>
                  <a:lnTo>
                    <a:pt x="494165" y="334632"/>
                  </a:lnTo>
                  <a:lnTo>
                    <a:pt x="501947" y="408562"/>
                  </a:lnTo>
                  <a:lnTo>
                    <a:pt x="501947" y="548640"/>
                  </a:lnTo>
                  <a:lnTo>
                    <a:pt x="501947" y="607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05">
              <a:extLst>
                <a:ext uri="{FF2B5EF4-FFF2-40B4-BE49-F238E27FC236}">
                  <a16:creationId xmlns:a16="http://schemas.microsoft.com/office/drawing/2014/main" id="{8F2C0BF1-7881-48C3-9E85-B5AAA2310B05}"/>
                </a:ext>
              </a:extLst>
            </p:cNvPr>
            <p:cNvSpPr/>
            <p:nvPr/>
          </p:nvSpPr>
          <p:spPr>
            <a:xfrm>
              <a:off x="5634038" y="3189288"/>
              <a:ext cx="941387" cy="1220787"/>
            </a:xfrm>
            <a:custGeom>
              <a:avLst/>
              <a:gdLst>
                <a:gd name="connsiteX0" fmla="*/ 531018 w 940593"/>
                <a:gd name="connsiteY0" fmla="*/ 426244 h 1221581"/>
                <a:gd name="connsiteX1" fmla="*/ 352425 w 940593"/>
                <a:gd name="connsiteY1" fmla="*/ 280987 h 1221581"/>
                <a:gd name="connsiteX2" fmla="*/ 192881 w 940593"/>
                <a:gd name="connsiteY2" fmla="*/ 145256 h 1221581"/>
                <a:gd name="connsiteX3" fmla="*/ 21431 w 940593"/>
                <a:gd name="connsiteY3" fmla="*/ 0 h 1221581"/>
                <a:gd name="connsiteX4" fmla="*/ 0 w 940593"/>
                <a:gd name="connsiteY4" fmla="*/ 135731 h 1221581"/>
                <a:gd name="connsiteX5" fmla="*/ 123825 w 940593"/>
                <a:gd name="connsiteY5" fmla="*/ 238125 h 1221581"/>
                <a:gd name="connsiteX6" fmla="*/ 183356 w 940593"/>
                <a:gd name="connsiteY6" fmla="*/ 285750 h 1221581"/>
                <a:gd name="connsiteX7" fmla="*/ 207168 w 940593"/>
                <a:gd name="connsiteY7" fmla="*/ 314325 h 1221581"/>
                <a:gd name="connsiteX8" fmla="*/ 338137 w 940593"/>
                <a:gd name="connsiteY8" fmla="*/ 488156 h 1221581"/>
                <a:gd name="connsiteX9" fmla="*/ 442912 w 940593"/>
                <a:gd name="connsiteY9" fmla="*/ 635794 h 1221581"/>
                <a:gd name="connsiteX10" fmla="*/ 523875 w 940593"/>
                <a:gd name="connsiteY10" fmla="*/ 759619 h 1221581"/>
                <a:gd name="connsiteX11" fmla="*/ 621506 w 940593"/>
                <a:gd name="connsiteY11" fmla="*/ 916781 h 1221581"/>
                <a:gd name="connsiteX12" fmla="*/ 685800 w 940593"/>
                <a:gd name="connsiteY12" fmla="*/ 1031081 h 1221581"/>
                <a:gd name="connsiteX13" fmla="*/ 752475 w 940593"/>
                <a:gd name="connsiteY13" fmla="*/ 1143000 h 1221581"/>
                <a:gd name="connsiteX14" fmla="*/ 783431 w 940593"/>
                <a:gd name="connsiteY14" fmla="*/ 1178719 h 1221581"/>
                <a:gd name="connsiteX15" fmla="*/ 807243 w 940593"/>
                <a:gd name="connsiteY15" fmla="*/ 1200150 h 1221581"/>
                <a:gd name="connsiteX16" fmla="*/ 833437 w 940593"/>
                <a:gd name="connsiteY16" fmla="*/ 1214437 h 1221581"/>
                <a:gd name="connsiteX17" fmla="*/ 864393 w 940593"/>
                <a:gd name="connsiteY17" fmla="*/ 1221581 h 1221581"/>
                <a:gd name="connsiteX18" fmla="*/ 890587 w 940593"/>
                <a:gd name="connsiteY18" fmla="*/ 1219200 h 1221581"/>
                <a:gd name="connsiteX19" fmla="*/ 909637 w 940593"/>
                <a:gd name="connsiteY19" fmla="*/ 1209675 h 1221581"/>
                <a:gd name="connsiteX20" fmla="*/ 921543 w 940593"/>
                <a:gd name="connsiteY20" fmla="*/ 1195387 h 1221581"/>
                <a:gd name="connsiteX21" fmla="*/ 935831 w 940593"/>
                <a:gd name="connsiteY21" fmla="*/ 1162050 h 1221581"/>
                <a:gd name="connsiteX22" fmla="*/ 940593 w 940593"/>
                <a:gd name="connsiteY22" fmla="*/ 1126331 h 1221581"/>
                <a:gd name="connsiteX23" fmla="*/ 938212 w 940593"/>
                <a:gd name="connsiteY23" fmla="*/ 1045369 h 1221581"/>
                <a:gd name="connsiteX24" fmla="*/ 928687 w 940593"/>
                <a:gd name="connsiteY24" fmla="*/ 978694 h 1221581"/>
                <a:gd name="connsiteX25" fmla="*/ 909637 w 940593"/>
                <a:gd name="connsiteY25" fmla="*/ 888206 h 1221581"/>
                <a:gd name="connsiteX26" fmla="*/ 869156 w 940593"/>
                <a:gd name="connsiteY26" fmla="*/ 778669 h 1221581"/>
                <a:gd name="connsiteX27" fmla="*/ 821531 w 940593"/>
                <a:gd name="connsiteY27" fmla="*/ 669131 h 1221581"/>
                <a:gd name="connsiteX28" fmla="*/ 812006 w 940593"/>
                <a:gd name="connsiteY28" fmla="*/ 647700 h 1221581"/>
                <a:gd name="connsiteX29" fmla="*/ 788193 w 940593"/>
                <a:gd name="connsiteY29" fmla="*/ 626269 h 1221581"/>
                <a:gd name="connsiteX30" fmla="*/ 640556 w 940593"/>
                <a:gd name="connsiteY30" fmla="*/ 511969 h 1221581"/>
                <a:gd name="connsiteX31" fmla="*/ 531018 w 940593"/>
                <a:gd name="connsiteY31" fmla="*/ 426244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40593" h="1221581">
                  <a:moveTo>
                    <a:pt x="531018" y="426244"/>
                  </a:moveTo>
                  <a:lnTo>
                    <a:pt x="352425" y="280987"/>
                  </a:lnTo>
                  <a:lnTo>
                    <a:pt x="192881" y="145256"/>
                  </a:lnTo>
                  <a:lnTo>
                    <a:pt x="21431" y="0"/>
                  </a:lnTo>
                  <a:lnTo>
                    <a:pt x="0" y="135731"/>
                  </a:lnTo>
                  <a:lnTo>
                    <a:pt x="123825" y="238125"/>
                  </a:lnTo>
                  <a:lnTo>
                    <a:pt x="183356" y="285750"/>
                  </a:lnTo>
                  <a:lnTo>
                    <a:pt x="207168" y="314325"/>
                  </a:lnTo>
                  <a:lnTo>
                    <a:pt x="338137" y="488156"/>
                  </a:lnTo>
                  <a:lnTo>
                    <a:pt x="442912" y="635794"/>
                  </a:lnTo>
                  <a:lnTo>
                    <a:pt x="523875" y="759619"/>
                  </a:lnTo>
                  <a:lnTo>
                    <a:pt x="621506" y="916781"/>
                  </a:lnTo>
                  <a:lnTo>
                    <a:pt x="685800" y="1031081"/>
                  </a:lnTo>
                  <a:lnTo>
                    <a:pt x="752475" y="1143000"/>
                  </a:lnTo>
                  <a:lnTo>
                    <a:pt x="783431" y="1178719"/>
                  </a:lnTo>
                  <a:lnTo>
                    <a:pt x="807243" y="1200150"/>
                  </a:lnTo>
                  <a:lnTo>
                    <a:pt x="833437" y="1214437"/>
                  </a:lnTo>
                  <a:lnTo>
                    <a:pt x="864393" y="1221581"/>
                  </a:lnTo>
                  <a:lnTo>
                    <a:pt x="890587" y="1219200"/>
                  </a:lnTo>
                  <a:lnTo>
                    <a:pt x="909637" y="1209675"/>
                  </a:lnTo>
                  <a:lnTo>
                    <a:pt x="921543" y="1195387"/>
                  </a:lnTo>
                  <a:lnTo>
                    <a:pt x="935831" y="1162050"/>
                  </a:lnTo>
                  <a:lnTo>
                    <a:pt x="940593" y="1126331"/>
                  </a:lnTo>
                  <a:cubicBezTo>
                    <a:pt x="939799" y="1099344"/>
                    <a:pt x="939006" y="1072356"/>
                    <a:pt x="938212" y="1045369"/>
                  </a:cubicBezTo>
                  <a:lnTo>
                    <a:pt x="928687" y="978694"/>
                  </a:lnTo>
                  <a:lnTo>
                    <a:pt x="909637" y="888206"/>
                  </a:lnTo>
                  <a:lnTo>
                    <a:pt x="869156" y="778669"/>
                  </a:lnTo>
                  <a:lnTo>
                    <a:pt x="821531" y="669131"/>
                  </a:lnTo>
                  <a:lnTo>
                    <a:pt x="812006" y="647700"/>
                  </a:lnTo>
                  <a:lnTo>
                    <a:pt x="788193" y="626269"/>
                  </a:lnTo>
                  <a:lnTo>
                    <a:pt x="640556" y="511969"/>
                  </a:lnTo>
                  <a:lnTo>
                    <a:pt x="531018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230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34" name="グループ化 1">
            <a:extLst>
              <a:ext uri="{FF2B5EF4-FFF2-40B4-BE49-F238E27FC236}">
                <a16:creationId xmlns:a16="http://schemas.microsoft.com/office/drawing/2014/main" id="{F8A66BE7-1CB4-4A02-8920-AB1984DEA342}"/>
              </a:ext>
            </a:extLst>
          </p:cNvPr>
          <p:cNvGrpSpPr>
            <a:grpSpLocks/>
          </p:cNvGrpSpPr>
          <p:nvPr/>
        </p:nvGrpSpPr>
        <p:grpSpPr bwMode="auto">
          <a:xfrm>
            <a:off x="2447925" y="1474788"/>
            <a:ext cx="4652963" cy="4535487"/>
            <a:chOff x="2447925" y="1474788"/>
            <a:chExt cx="4652963" cy="4535487"/>
          </a:xfrm>
        </p:grpSpPr>
        <p:sp>
          <p:nvSpPr>
            <p:cNvPr id="198" name="フリーフォーム 197">
              <a:extLst>
                <a:ext uri="{FF2B5EF4-FFF2-40B4-BE49-F238E27FC236}">
                  <a16:creationId xmlns:a16="http://schemas.microsoft.com/office/drawing/2014/main" id="{84B68FF8-FD2F-4D5F-978A-6F0C2EE564FF}"/>
                </a:ext>
              </a:extLst>
            </p:cNvPr>
            <p:cNvSpPr/>
            <p:nvPr/>
          </p:nvSpPr>
          <p:spPr>
            <a:xfrm>
              <a:off x="2808288" y="1474788"/>
              <a:ext cx="1081087" cy="1365250"/>
            </a:xfrm>
            <a:custGeom>
              <a:avLst/>
              <a:gdLst>
                <a:gd name="connsiteX0" fmla="*/ 776287 w 1081087"/>
                <a:gd name="connsiteY0" fmla="*/ 614362 h 1366837"/>
                <a:gd name="connsiteX1" fmla="*/ 671512 w 1081087"/>
                <a:gd name="connsiteY1" fmla="*/ 728662 h 1366837"/>
                <a:gd name="connsiteX2" fmla="*/ 576262 w 1081087"/>
                <a:gd name="connsiteY2" fmla="*/ 838200 h 1366837"/>
                <a:gd name="connsiteX3" fmla="*/ 442912 w 1081087"/>
                <a:gd name="connsiteY3" fmla="*/ 990600 h 1366837"/>
                <a:gd name="connsiteX4" fmla="*/ 314325 w 1081087"/>
                <a:gd name="connsiteY4" fmla="*/ 1145381 h 1366837"/>
                <a:gd name="connsiteX5" fmla="*/ 230981 w 1081087"/>
                <a:gd name="connsiteY5" fmla="*/ 1257300 h 1366837"/>
                <a:gd name="connsiteX6" fmla="*/ 154781 w 1081087"/>
                <a:gd name="connsiteY6" fmla="*/ 1366837 h 1366837"/>
                <a:gd name="connsiteX7" fmla="*/ 0 w 1081087"/>
                <a:gd name="connsiteY7" fmla="*/ 1266825 h 1366837"/>
                <a:gd name="connsiteX8" fmla="*/ 54769 w 1081087"/>
                <a:gd name="connsiteY8" fmla="*/ 1233487 h 1366837"/>
                <a:gd name="connsiteX9" fmla="*/ 95250 w 1081087"/>
                <a:gd name="connsiteY9" fmla="*/ 1202531 h 1366837"/>
                <a:gd name="connsiteX10" fmla="*/ 150019 w 1081087"/>
                <a:gd name="connsiteY10" fmla="*/ 1154906 h 1366837"/>
                <a:gd name="connsiteX11" fmla="*/ 214312 w 1081087"/>
                <a:gd name="connsiteY11" fmla="*/ 1052512 h 1366837"/>
                <a:gd name="connsiteX12" fmla="*/ 323850 w 1081087"/>
                <a:gd name="connsiteY12" fmla="*/ 878681 h 1366837"/>
                <a:gd name="connsiteX13" fmla="*/ 431006 w 1081087"/>
                <a:gd name="connsiteY13" fmla="*/ 707231 h 1366837"/>
                <a:gd name="connsiteX14" fmla="*/ 538162 w 1081087"/>
                <a:gd name="connsiteY14" fmla="*/ 540544 h 1366837"/>
                <a:gd name="connsiteX15" fmla="*/ 619125 w 1081087"/>
                <a:gd name="connsiteY15" fmla="*/ 411956 h 1366837"/>
                <a:gd name="connsiteX16" fmla="*/ 690562 w 1081087"/>
                <a:gd name="connsiteY16" fmla="*/ 297656 h 1366837"/>
                <a:gd name="connsiteX17" fmla="*/ 709612 w 1081087"/>
                <a:gd name="connsiteY17" fmla="*/ 261937 h 1366837"/>
                <a:gd name="connsiteX18" fmla="*/ 716756 w 1081087"/>
                <a:gd name="connsiteY18" fmla="*/ 235744 h 1366837"/>
                <a:gd name="connsiteX19" fmla="*/ 719137 w 1081087"/>
                <a:gd name="connsiteY19" fmla="*/ 202406 h 1366837"/>
                <a:gd name="connsiteX20" fmla="*/ 709612 w 1081087"/>
                <a:gd name="connsiteY20" fmla="*/ 171450 h 1366837"/>
                <a:gd name="connsiteX21" fmla="*/ 697706 w 1081087"/>
                <a:gd name="connsiteY21" fmla="*/ 138112 h 1366837"/>
                <a:gd name="connsiteX22" fmla="*/ 671512 w 1081087"/>
                <a:gd name="connsiteY22" fmla="*/ 92869 h 1366837"/>
                <a:gd name="connsiteX23" fmla="*/ 659606 w 1081087"/>
                <a:gd name="connsiteY23" fmla="*/ 76200 h 1366837"/>
                <a:gd name="connsiteX24" fmla="*/ 645319 w 1081087"/>
                <a:gd name="connsiteY24" fmla="*/ 57150 h 1366837"/>
                <a:gd name="connsiteX25" fmla="*/ 633412 w 1081087"/>
                <a:gd name="connsiteY25" fmla="*/ 38100 h 1366837"/>
                <a:gd name="connsiteX26" fmla="*/ 631031 w 1081087"/>
                <a:gd name="connsiteY26" fmla="*/ 19050 h 1366837"/>
                <a:gd name="connsiteX27" fmla="*/ 635794 w 1081087"/>
                <a:gd name="connsiteY27" fmla="*/ 2381 h 1366837"/>
                <a:gd name="connsiteX28" fmla="*/ 647700 w 1081087"/>
                <a:gd name="connsiteY28" fmla="*/ 0 h 1366837"/>
                <a:gd name="connsiteX29" fmla="*/ 676275 w 1081087"/>
                <a:gd name="connsiteY29" fmla="*/ 9525 h 1366837"/>
                <a:gd name="connsiteX30" fmla="*/ 738187 w 1081087"/>
                <a:gd name="connsiteY30" fmla="*/ 35719 h 1366837"/>
                <a:gd name="connsiteX31" fmla="*/ 823912 w 1081087"/>
                <a:gd name="connsiteY31" fmla="*/ 78581 h 1366837"/>
                <a:gd name="connsiteX32" fmla="*/ 883444 w 1081087"/>
                <a:gd name="connsiteY32" fmla="*/ 111919 h 1366837"/>
                <a:gd name="connsiteX33" fmla="*/ 931069 w 1081087"/>
                <a:gd name="connsiteY33" fmla="*/ 145256 h 1366837"/>
                <a:gd name="connsiteX34" fmla="*/ 988219 w 1081087"/>
                <a:gd name="connsiteY34" fmla="*/ 192881 h 1366837"/>
                <a:gd name="connsiteX35" fmla="*/ 1031081 w 1081087"/>
                <a:gd name="connsiteY35" fmla="*/ 238125 h 1366837"/>
                <a:gd name="connsiteX36" fmla="*/ 1073944 w 1081087"/>
                <a:gd name="connsiteY36" fmla="*/ 283369 h 1366837"/>
                <a:gd name="connsiteX37" fmla="*/ 1081087 w 1081087"/>
                <a:gd name="connsiteY37" fmla="*/ 300037 h 1366837"/>
                <a:gd name="connsiteX38" fmla="*/ 1081087 w 1081087"/>
                <a:gd name="connsiteY38" fmla="*/ 309562 h 1366837"/>
                <a:gd name="connsiteX39" fmla="*/ 1076325 w 1081087"/>
                <a:gd name="connsiteY39" fmla="*/ 326231 h 1366837"/>
                <a:gd name="connsiteX40" fmla="*/ 1059656 w 1081087"/>
                <a:gd name="connsiteY40" fmla="*/ 342900 h 1366837"/>
                <a:gd name="connsiteX41" fmla="*/ 1019175 w 1081087"/>
                <a:gd name="connsiteY41" fmla="*/ 364331 h 1366837"/>
                <a:gd name="connsiteX42" fmla="*/ 997744 w 1081087"/>
                <a:gd name="connsiteY42" fmla="*/ 371475 h 1366837"/>
                <a:gd name="connsiteX43" fmla="*/ 883444 w 1081087"/>
                <a:gd name="connsiteY43" fmla="*/ 497681 h 1366837"/>
                <a:gd name="connsiteX44" fmla="*/ 776287 w 1081087"/>
                <a:gd name="connsiteY44" fmla="*/ 61436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81087" h="1366837">
                  <a:moveTo>
                    <a:pt x="776287" y="614362"/>
                  </a:moveTo>
                  <a:lnTo>
                    <a:pt x="671512" y="728662"/>
                  </a:lnTo>
                  <a:lnTo>
                    <a:pt x="576262" y="838200"/>
                  </a:lnTo>
                  <a:lnTo>
                    <a:pt x="442912" y="990600"/>
                  </a:lnTo>
                  <a:lnTo>
                    <a:pt x="314325" y="1145381"/>
                  </a:lnTo>
                  <a:lnTo>
                    <a:pt x="230981" y="1257300"/>
                  </a:lnTo>
                  <a:lnTo>
                    <a:pt x="154781" y="1366837"/>
                  </a:lnTo>
                  <a:lnTo>
                    <a:pt x="0" y="1266825"/>
                  </a:lnTo>
                  <a:lnTo>
                    <a:pt x="54769" y="1233487"/>
                  </a:lnTo>
                  <a:lnTo>
                    <a:pt x="95250" y="1202531"/>
                  </a:lnTo>
                  <a:lnTo>
                    <a:pt x="150019" y="1154906"/>
                  </a:lnTo>
                  <a:lnTo>
                    <a:pt x="214312" y="1052512"/>
                  </a:lnTo>
                  <a:lnTo>
                    <a:pt x="323850" y="878681"/>
                  </a:lnTo>
                  <a:lnTo>
                    <a:pt x="431006" y="707231"/>
                  </a:lnTo>
                  <a:lnTo>
                    <a:pt x="538162" y="540544"/>
                  </a:lnTo>
                  <a:lnTo>
                    <a:pt x="619125" y="411956"/>
                  </a:lnTo>
                  <a:lnTo>
                    <a:pt x="690562" y="297656"/>
                  </a:lnTo>
                  <a:lnTo>
                    <a:pt x="709612" y="261937"/>
                  </a:lnTo>
                  <a:lnTo>
                    <a:pt x="716756" y="235744"/>
                  </a:lnTo>
                  <a:lnTo>
                    <a:pt x="719137" y="202406"/>
                  </a:lnTo>
                  <a:lnTo>
                    <a:pt x="709612" y="171450"/>
                  </a:lnTo>
                  <a:lnTo>
                    <a:pt x="697706" y="138112"/>
                  </a:lnTo>
                  <a:lnTo>
                    <a:pt x="671512" y="92869"/>
                  </a:lnTo>
                  <a:lnTo>
                    <a:pt x="659606" y="76200"/>
                  </a:lnTo>
                  <a:lnTo>
                    <a:pt x="645319" y="57150"/>
                  </a:lnTo>
                  <a:lnTo>
                    <a:pt x="633412" y="38100"/>
                  </a:lnTo>
                  <a:lnTo>
                    <a:pt x="631031" y="19050"/>
                  </a:lnTo>
                  <a:lnTo>
                    <a:pt x="635794" y="2381"/>
                  </a:lnTo>
                  <a:lnTo>
                    <a:pt x="647700" y="0"/>
                  </a:lnTo>
                  <a:lnTo>
                    <a:pt x="676275" y="9525"/>
                  </a:lnTo>
                  <a:lnTo>
                    <a:pt x="738187" y="35719"/>
                  </a:lnTo>
                  <a:lnTo>
                    <a:pt x="823912" y="78581"/>
                  </a:lnTo>
                  <a:lnTo>
                    <a:pt x="883444" y="111919"/>
                  </a:lnTo>
                  <a:lnTo>
                    <a:pt x="931069" y="145256"/>
                  </a:lnTo>
                  <a:lnTo>
                    <a:pt x="988219" y="192881"/>
                  </a:lnTo>
                  <a:lnTo>
                    <a:pt x="1031081" y="238125"/>
                  </a:lnTo>
                  <a:lnTo>
                    <a:pt x="1073944" y="283369"/>
                  </a:lnTo>
                  <a:lnTo>
                    <a:pt x="1081087" y="300037"/>
                  </a:lnTo>
                  <a:lnTo>
                    <a:pt x="1081087" y="309562"/>
                  </a:lnTo>
                  <a:lnTo>
                    <a:pt x="1076325" y="326231"/>
                  </a:lnTo>
                  <a:lnTo>
                    <a:pt x="1059656" y="342900"/>
                  </a:lnTo>
                  <a:lnTo>
                    <a:pt x="1019175" y="364331"/>
                  </a:lnTo>
                  <a:lnTo>
                    <a:pt x="997744" y="371475"/>
                  </a:lnTo>
                  <a:lnTo>
                    <a:pt x="883444" y="497681"/>
                  </a:lnTo>
                  <a:lnTo>
                    <a:pt x="77628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3" name="フリーフォーム 202">
              <a:extLst>
                <a:ext uri="{FF2B5EF4-FFF2-40B4-BE49-F238E27FC236}">
                  <a16:creationId xmlns:a16="http://schemas.microsoft.com/office/drawing/2014/main" id="{5CCBDA6F-4710-4E57-ACCA-FFE709E92070}"/>
                </a:ext>
              </a:extLst>
            </p:cNvPr>
            <p:cNvSpPr/>
            <p:nvPr/>
          </p:nvSpPr>
          <p:spPr>
            <a:xfrm>
              <a:off x="2447925" y="4275138"/>
              <a:ext cx="827088" cy="1241425"/>
            </a:xfrm>
            <a:custGeom>
              <a:avLst/>
              <a:gdLst>
                <a:gd name="connsiteX0" fmla="*/ 400050 w 826294"/>
                <a:gd name="connsiteY0" fmla="*/ 492919 h 1243012"/>
                <a:gd name="connsiteX1" fmla="*/ 345281 w 826294"/>
                <a:gd name="connsiteY1" fmla="*/ 602456 h 1243012"/>
                <a:gd name="connsiteX2" fmla="*/ 266700 w 826294"/>
                <a:gd name="connsiteY2" fmla="*/ 752475 h 1243012"/>
                <a:gd name="connsiteX3" fmla="*/ 180975 w 826294"/>
                <a:gd name="connsiteY3" fmla="*/ 900112 h 1243012"/>
                <a:gd name="connsiteX4" fmla="*/ 95250 w 826294"/>
                <a:gd name="connsiteY4" fmla="*/ 1038225 h 1243012"/>
                <a:gd name="connsiteX5" fmla="*/ 16669 w 826294"/>
                <a:gd name="connsiteY5" fmla="*/ 1157287 h 1243012"/>
                <a:gd name="connsiteX6" fmla="*/ 0 w 826294"/>
                <a:gd name="connsiteY6" fmla="*/ 1185862 h 1243012"/>
                <a:gd name="connsiteX7" fmla="*/ 0 w 826294"/>
                <a:gd name="connsiteY7" fmla="*/ 1202531 h 1243012"/>
                <a:gd name="connsiteX8" fmla="*/ 0 w 826294"/>
                <a:gd name="connsiteY8" fmla="*/ 1216819 h 1243012"/>
                <a:gd name="connsiteX9" fmla="*/ 2381 w 826294"/>
                <a:gd name="connsiteY9" fmla="*/ 1226344 h 1243012"/>
                <a:gd name="connsiteX10" fmla="*/ 14288 w 826294"/>
                <a:gd name="connsiteY10" fmla="*/ 1240631 h 1243012"/>
                <a:gd name="connsiteX11" fmla="*/ 21431 w 826294"/>
                <a:gd name="connsiteY11" fmla="*/ 1243012 h 1243012"/>
                <a:gd name="connsiteX12" fmla="*/ 33338 w 826294"/>
                <a:gd name="connsiteY12" fmla="*/ 1243012 h 1243012"/>
                <a:gd name="connsiteX13" fmla="*/ 57150 w 826294"/>
                <a:gd name="connsiteY13" fmla="*/ 1235869 h 1243012"/>
                <a:gd name="connsiteX14" fmla="*/ 90488 w 826294"/>
                <a:gd name="connsiteY14" fmla="*/ 1202531 h 1243012"/>
                <a:gd name="connsiteX15" fmla="*/ 202406 w 826294"/>
                <a:gd name="connsiteY15" fmla="*/ 1064419 h 1243012"/>
                <a:gd name="connsiteX16" fmla="*/ 333375 w 826294"/>
                <a:gd name="connsiteY16" fmla="*/ 904875 h 1243012"/>
                <a:gd name="connsiteX17" fmla="*/ 431006 w 826294"/>
                <a:gd name="connsiteY17" fmla="*/ 781050 h 1243012"/>
                <a:gd name="connsiteX18" fmla="*/ 569119 w 826294"/>
                <a:gd name="connsiteY18" fmla="*/ 602456 h 1243012"/>
                <a:gd name="connsiteX19" fmla="*/ 669131 w 826294"/>
                <a:gd name="connsiteY19" fmla="*/ 469106 h 1243012"/>
                <a:gd name="connsiteX20" fmla="*/ 731044 w 826294"/>
                <a:gd name="connsiteY20" fmla="*/ 385762 h 1243012"/>
                <a:gd name="connsiteX21" fmla="*/ 745331 w 826294"/>
                <a:gd name="connsiteY21" fmla="*/ 373856 h 1243012"/>
                <a:gd name="connsiteX22" fmla="*/ 769144 w 826294"/>
                <a:gd name="connsiteY22" fmla="*/ 352425 h 1243012"/>
                <a:gd name="connsiteX23" fmla="*/ 792956 w 826294"/>
                <a:gd name="connsiteY23" fmla="*/ 328612 h 1243012"/>
                <a:gd name="connsiteX24" fmla="*/ 816769 w 826294"/>
                <a:gd name="connsiteY24" fmla="*/ 295275 h 1243012"/>
                <a:gd name="connsiteX25" fmla="*/ 823913 w 826294"/>
                <a:gd name="connsiteY25" fmla="*/ 271462 h 1243012"/>
                <a:gd name="connsiteX26" fmla="*/ 826294 w 826294"/>
                <a:gd name="connsiteY26" fmla="*/ 247650 h 1243012"/>
                <a:gd name="connsiteX27" fmla="*/ 823913 w 826294"/>
                <a:gd name="connsiteY27" fmla="*/ 228600 h 1243012"/>
                <a:gd name="connsiteX28" fmla="*/ 812006 w 826294"/>
                <a:gd name="connsiteY28" fmla="*/ 209550 h 1243012"/>
                <a:gd name="connsiteX29" fmla="*/ 776288 w 826294"/>
                <a:gd name="connsiteY29" fmla="*/ 169069 h 1243012"/>
                <a:gd name="connsiteX30" fmla="*/ 733425 w 826294"/>
                <a:gd name="connsiteY30" fmla="*/ 130969 h 1243012"/>
                <a:gd name="connsiteX31" fmla="*/ 688181 w 826294"/>
                <a:gd name="connsiteY31" fmla="*/ 95250 h 1243012"/>
                <a:gd name="connsiteX32" fmla="*/ 635794 w 826294"/>
                <a:gd name="connsiteY32" fmla="*/ 64294 h 1243012"/>
                <a:gd name="connsiteX33" fmla="*/ 588169 w 826294"/>
                <a:gd name="connsiteY33" fmla="*/ 42862 h 1243012"/>
                <a:gd name="connsiteX34" fmla="*/ 545306 w 826294"/>
                <a:gd name="connsiteY34" fmla="*/ 26194 h 1243012"/>
                <a:gd name="connsiteX35" fmla="*/ 492919 w 826294"/>
                <a:gd name="connsiteY35" fmla="*/ 9525 h 1243012"/>
                <a:gd name="connsiteX36" fmla="*/ 464344 w 826294"/>
                <a:gd name="connsiteY36" fmla="*/ 2381 h 1243012"/>
                <a:gd name="connsiteX37" fmla="*/ 447675 w 826294"/>
                <a:gd name="connsiteY37" fmla="*/ 0 h 1243012"/>
                <a:gd name="connsiteX38" fmla="*/ 423863 w 826294"/>
                <a:gd name="connsiteY38" fmla="*/ 0 h 1243012"/>
                <a:gd name="connsiteX39" fmla="*/ 414338 w 826294"/>
                <a:gd name="connsiteY39" fmla="*/ 0 h 1243012"/>
                <a:gd name="connsiteX40" fmla="*/ 407194 w 826294"/>
                <a:gd name="connsiteY40" fmla="*/ 9525 h 1243012"/>
                <a:gd name="connsiteX41" fmla="*/ 407194 w 826294"/>
                <a:gd name="connsiteY41" fmla="*/ 26194 h 1243012"/>
                <a:gd name="connsiteX42" fmla="*/ 421481 w 826294"/>
                <a:gd name="connsiteY42" fmla="*/ 47625 h 1243012"/>
                <a:gd name="connsiteX43" fmla="*/ 454819 w 826294"/>
                <a:gd name="connsiteY43" fmla="*/ 85725 h 1243012"/>
                <a:gd name="connsiteX44" fmla="*/ 481013 w 826294"/>
                <a:gd name="connsiteY44" fmla="*/ 119062 h 1243012"/>
                <a:gd name="connsiteX45" fmla="*/ 497681 w 826294"/>
                <a:gd name="connsiteY45" fmla="*/ 145256 h 1243012"/>
                <a:gd name="connsiteX46" fmla="*/ 507206 w 826294"/>
                <a:gd name="connsiteY46" fmla="*/ 178594 h 1243012"/>
                <a:gd name="connsiteX47" fmla="*/ 509588 w 826294"/>
                <a:gd name="connsiteY47" fmla="*/ 207169 h 1243012"/>
                <a:gd name="connsiteX48" fmla="*/ 500063 w 826294"/>
                <a:gd name="connsiteY48" fmla="*/ 247650 h 1243012"/>
                <a:gd name="connsiteX49" fmla="*/ 478631 w 826294"/>
                <a:gd name="connsiteY49" fmla="*/ 319087 h 1243012"/>
                <a:gd name="connsiteX50" fmla="*/ 400050 w 826294"/>
                <a:gd name="connsiteY50" fmla="*/ 492919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26294" h="1243012">
                  <a:moveTo>
                    <a:pt x="400050" y="492919"/>
                  </a:moveTo>
                  <a:lnTo>
                    <a:pt x="345281" y="602456"/>
                  </a:lnTo>
                  <a:lnTo>
                    <a:pt x="266700" y="752475"/>
                  </a:lnTo>
                  <a:lnTo>
                    <a:pt x="180975" y="900112"/>
                  </a:lnTo>
                  <a:lnTo>
                    <a:pt x="95250" y="1038225"/>
                  </a:lnTo>
                  <a:lnTo>
                    <a:pt x="16669" y="1157287"/>
                  </a:lnTo>
                  <a:lnTo>
                    <a:pt x="0" y="1185862"/>
                  </a:lnTo>
                  <a:lnTo>
                    <a:pt x="0" y="1202531"/>
                  </a:lnTo>
                  <a:lnTo>
                    <a:pt x="0" y="1216819"/>
                  </a:lnTo>
                  <a:lnTo>
                    <a:pt x="2381" y="1226344"/>
                  </a:lnTo>
                  <a:lnTo>
                    <a:pt x="14288" y="1240631"/>
                  </a:lnTo>
                  <a:lnTo>
                    <a:pt x="21431" y="1243012"/>
                  </a:lnTo>
                  <a:lnTo>
                    <a:pt x="33338" y="1243012"/>
                  </a:lnTo>
                  <a:lnTo>
                    <a:pt x="57150" y="1235869"/>
                  </a:lnTo>
                  <a:lnTo>
                    <a:pt x="90488" y="1202531"/>
                  </a:lnTo>
                  <a:lnTo>
                    <a:pt x="202406" y="1064419"/>
                  </a:lnTo>
                  <a:lnTo>
                    <a:pt x="333375" y="904875"/>
                  </a:lnTo>
                  <a:lnTo>
                    <a:pt x="431006" y="781050"/>
                  </a:lnTo>
                  <a:lnTo>
                    <a:pt x="569119" y="602456"/>
                  </a:lnTo>
                  <a:lnTo>
                    <a:pt x="669131" y="469106"/>
                  </a:lnTo>
                  <a:lnTo>
                    <a:pt x="731044" y="385762"/>
                  </a:lnTo>
                  <a:lnTo>
                    <a:pt x="745331" y="373856"/>
                  </a:lnTo>
                  <a:lnTo>
                    <a:pt x="769144" y="352425"/>
                  </a:lnTo>
                  <a:lnTo>
                    <a:pt x="792956" y="328612"/>
                  </a:lnTo>
                  <a:lnTo>
                    <a:pt x="816769" y="295275"/>
                  </a:lnTo>
                  <a:lnTo>
                    <a:pt x="823913" y="271462"/>
                  </a:lnTo>
                  <a:lnTo>
                    <a:pt x="826294" y="247650"/>
                  </a:lnTo>
                  <a:lnTo>
                    <a:pt x="823913" y="228600"/>
                  </a:lnTo>
                  <a:lnTo>
                    <a:pt x="812006" y="209550"/>
                  </a:lnTo>
                  <a:lnTo>
                    <a:pt x="776288" y="169069"/>
                  </a:lnTo>
                  <a:lnTo>
                    <a:pt x="733425" y="130969"/>
                  </a:lnTo>
                  <a:lnTo>
                    <a:pt x="688181" y="95250"/>
                  </a:lnTo>
                  <a:lnTo>
                    <a:pt x="635794" y="64294"/>
                  </a:lnTo>
                  <a:lnTo>
                    <a:pt x="588169" y="42862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64344" y="2381"/>
                  </a:lnTo>
                  <a:lnTo>
                    <a:pt x="447675" y="0"/>
                  </a:lnTo>
                  <a:lnTo>
                    <a:pt x="423863" y="0"/>
                  </a:lnTo>
                  <a:lnTo>
                    <a:pt x="414338" y="0"/>
                  </a:lnTo>
                  <a:lnTo>
                    <a:pt x="407194" y="9525"/>
                  </a:lnTo>
                  <a:lnTo>
                    <a:pt x="407194" y="26194"/>
                  </a:lnTo>
                  <a:lnTo>
                    <a:pt x="421481" y="47625"/>
                  </a:lnTo>
                  <a:lnTo>
                    <a:pt x="454819" y="85725"/>
                  </a:lnTo>
                  <a:lnTo>
                    <a:pt x="481013" y="119062"/>
                  </a:lnTo>
                  <a:lnTo>
                    <a:pt x="497681" y="145256"/>
                  </a:lnTo>
                  <a:lnTo>
                    <a:pt x="507206" y="178594"/>
                  </a:lnTo>
                  <a:lnTo>
                    <a:pt x="509588" y="207169"/>
                  </a:lnTo>
                  <a:lnTo>
                    <a:pt x="500063" y="247650"/>
                  </a:lnTo>
                  <a:lnTo>
                    <a:pt x="478631" y="319087"/>
                  </a:lnTo>
                  <a:lnTo>
                    <a:pt x="400050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4" name="フリーフォーム 203">
              <a:extLst>
                <a:ext uri="{FF2B5EF4-FFF2-40B4-BE49-F238E27FC236}">
                  <a16:creationId xmlns:a16="http://schemas.microsoft.com/office/drawing/2014/main" id="{EFA60501-8507-4654-99C7-99F16D446372}"/>
                </a:ext>
              </a:extLst>
            </p:cNvPr>
            <p:cNvSpPr/>
            <p:nvPr/>
          </p:nvSpPr>
          <p:spPr>
            <a:xfrm>
              <a:off x="3929063" y="4198938"/>
              <a:ext cx="414337" cy="885825"/>
            </a:xfrm>
            <a:custGeom>
              <a:avLst/>
              <a:gdLst>
                <a:gd name="connsiteX0" fmla="*/ 64293 w 414337"/>
                <a:gd name="connsiteY0" fmla="*/ 238125 h 885825"/>
                <a:gd name="connsiteX1" fmla="*/ 30956 w 414337"/>
                <a:gd name="connsiteY1" fmla="*/ 116681 h 885825"/>
                <a:gd name="connsiteX2" fmla="*/ 7143 w 414337"/>
                <a:gd name="connsiteY2" fmla="*/ 45244 h 885825"/>
                <a:gd name="connsiteX3" fmla="*/ 0 w 414337"/>
                <a:gd name="connsiteY3" fmla="*/ 26194 h 885825"/>
                <a:gd name="connsiteX4" fmla="*/ 0 w 414337"/>
                <a:gd name="connsiteY4" fmla="*/ 9525 h 885825"/>
                <a:gd name="connsiteX5" fmla="*/ 7143 w 414337"/>
                <a:gd name="connsiteY5" fmla="*/ 0 h 885825"/>
                <a:gd name="connsiteX6" fmla="*/ 16668 w 414337"/>
                <a:gd name="connsiteY6" fmla="*/ 0 h 885825"/>
                <a:gd name="connsiteX7" fmla="*/ 52387 w 414337"/>
                <a:gd name="connsiteY7" fmla="*/ 9525 h 885825"/>
                <a:gd name="connsiteX8" fmla="*/ 76200 w 414337"/>
                <a:gd name="connsiteY8" fmla="*/ 30956 h 885825"/>
                <a:gd name="connsiteX9" fmla="*/ 180975 w 414337"/>
                <a:gd name="connsiteY9" fmla="*/ 147637 h 885825"/>
                <a:gd name="connsiteX10" fmla="*/ 314325 w 414337"/>
                <a:gd name="connsiteY10" fmla="*/ 297656 h 885825"/>
                <a:gd name="connsiteX11" fmla="*/ 378618 w 414337"/>
                <a:gd name="connsiteY11" fmla="*/ 371475 h 885825"/>
                <a:gd name="connsiteX12" fmla="*/ 390525 w 414337"/>
                <a:gd name="connsiteY12" fmla="*/ 392906 h 885825"/>
                <a:gd name="connsiteX13" fmla="*/ 400050 w 414337"/>
                <a:gd name="connsiteY13" fmla="*/ 450056 h 885825"/>
                <a:gd name="connsiteX14" fmla="*/ 411956 w 414337"/>
                <a:gd name="connsiteY14" fmla="*/ 561975 h 885825"/>
                <a:gd name="connsiteX15" fmla="*/ 414337 w 414337"/>
                <a:gd name="connsiteY15" fmla="*/ 647700 h 885825"/>
                <a:gd name="connsiteX16" fmla="*/ 411956 w 414337"/>
                <a:gd name="connsiteY16" fmla="*/ 704850 h 885825"/>
                <a:gd name="connsiteX17" fmla="*/ 409575 w 414337"/>
                <a:gd name="connsiteY17" fmla="*/ 745331 h 885825"/>
                <a:gd name="connsiteX18" fmla="*/ 400050 w 414337"/>
                <a:gd name="connsiteY18" fmla="*/ 790575 h 885825"/>
                <a:gd name="connsiteX19" fmla="*/ 388143 w 414337"/>
                <a:gd name="connsiteY19" fmla="*/ 823912 h 885825"/>
                <a:gd name="connsiteX20" fmla="*/ 369093 w 414337"/>
                <a:gd name="connsiteY20" fmla="*/ 854869 h 885825"/>
                <a:gd name="connsiteX21" fmla="*/ 354806 w 414337"/>
                <a:gd name="connsiteY21" fmla="*/ 869156 h 885825"/>
                <a:gd name="connsiteX22" fmla="*/ 323850 w 414337"/>
                <a:gd name="connsiteY22" fmla="*/ 885825 h 885825"/>
                <a:gd name="connsiteX23" fmla="*/ 297656 w 414337"/>
                <a:gd name="connsiteY23" fmla="*/ 885825 h 885825"/>
                <a:gd name="connsiteX24" fmla="*/ 264318 w 414337"/>
                <a:gd name="connsiteY24" fmla="*/ 873919 h 885825"/>
                <a:gd name="connsiteX25" fmla="*/ 242887 w 414337"/>
                <a:gd name="connsiteY25" fmla="*/ 857250 h 885825"/>
                <a:gd name="connsiteX26" fmla="*/ 228600 w 414337"/>
                <a:gd name="connsiteY26" fmla="*/ 840581 h 885825"/>
                <a:gd name="connsiteX27" fmla="*/ 214312 w 414337"/>
                <a:gd name="connsiteY27" fmla="*/ 809625 h 885825"/>
                <a:gd name="connsiteX28" fmla="*/ 197643 w 414337"/>
                <a:gd name="connsiteY28" fmla="*/ 752475 h 885825"/>
                <a:gd name="connsiteX29" fmla="*/ 183356 w 414337"/>
                <a:gd name="connsiteY29" fmla="*/ 669131 h 885825"/>
                <a:gd name="connsiteX30" fmla="*/ 152400 w 414337"/>
                <a:gd name="connsiteY30" fmla="*/ 554831 h 885825"/>
                <a:gd name="connsiteX31" fmla="*/ 121443 w 414337"/>
                <a:gd name="connsiteY31" fmla="*/ 461962 h 885825"/>
                <a:gd name="connsiteX32" fmla="*/ 64293 w 414337"/>
                <a:gd name="connsiteY32" fmla="*/ 23812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14337" h="885825">
                  <a:moveTo>
                    <a:pt x="64293" y="238125"/>
                  </a:moveTo>
                  <a:lnTo>
                    <a:pt x="30956" y="116681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52387" y="9525"/>
                  </a:lnTo>
                  <a:lnTo>
                    <a:pt x="76200" y="30956"/>
                  </a:lnTo>
                  <a:lnTo>
                    <a:pt x="180975" y="147637"/>
                  </a:lnTo>
                  <a:lnTo>
                    <a:pt x="314325" y="297656"/>
                  </a:lnTo>
                  <a:lnTo>
                    <a:pt x="378618" y="371475"/>
                  </a:lnTo>
                  <a:lnTo>
                    <a:pt x="390525" y="392906"/>
                  </a:lnTo>
                  <a:lnTo>
                    <a:pt x="400050" y="450056"/>
                  </a:lnTo>
                  <a:lnTo>
                    <a:pt x="411956" y="561975"/>
                  </a:lnTo>
                  <a:cubicBezTo>
                    <a:pt x="412750" y="590550"/>
                    <a:pt x="413543" y="619125"/>
                    <a:pt x="414337" y="647700"/>
                  </a:cubicBezTo>
                  <a:cubicBezTo>
                    <a:pt x="413543" y="666750"/>
                    <a:pt x="412750" y="685800"/>
                    <a:pt x="411956" y="704850"/>
                  </a:cubicBezTo>
                  <a:lnTo>
                    <a:pt x="409575" y="745331"/>
                  </a:lnTo>
                  <a:lnTo>
                    <a:pt x="400050" y="790575"/>
                  </a:lnTo>
                  <a:lnTo>
                    <a:pt x="388143" y="823912"/>
                  </a:lnTo>
                  <a:lnTo>
                    <a:pt x="369093" y="854869"/>
                  </a:lnTo>
                  <a:lnTo>
                    <a:pt x="354806" y="869156"/>
                  </a:lnTo>
                  <a:lnTo>
                    <a:pt x="323850" y="885825"/>
                  </a:lnTo>
                  <a:lnTo>
                    <a:pt x="297656" y="885825"/>
                  </a:lnTo>
                  <a:lnTo>
                    <a:pt x="264318" y="873919"/>
                  </a:lnTo>
                  <a:lnTo>
                    <a:pt x="242887" y="857250"/>
                  </a:lnTo>
                  <a:lnTo>
                    <a:pt x="228600" y="840581"/>
                  </a:lnTo>
                  <a:lnTo>
                    <a:pt x="214312" y="809625"/>
                  </a:lnTo>
                  <a:lnTo>
                    <a:pt x="197643" y="752475"/>
                  </a:lnTo>
                  <a:lnTo>
                    <a:pt x="183356" y="669131"/>
                  </a:lnTo>
                  <a:lnTo>
                    <a:pt x="152400" y="554831"/>
                  </a:lnTo>
                  <a:lnTo>
                    <a:pt x="121443" y="461962"/>
                  </a:lnTo>
                  <a:lnTo>
                    <a:pt x="64293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9" name="フリーフォーム 198">
              <a:extLst>
                <a:ext uri="{FF2B5EF4-FFF2-40B4-BE49-F238E27FC236}">
                  <a16:creationId xmlns:a16="http://schemas.microsoft.com/office/drawing/2014/main" id="{AE9C6F7B-C78C-47FC-ABAF-97EE0B022D5F}"/>
                </a:ext>
              </a:extLst>
            </p:cNvPr>
            <p:cNvSpPr/>
            <p:nvPr/>
          </p:nvSpPr>
          <p:spPr>
            <a:xfrm>
              <a:off x="2760663" y="2628900"/>
              <a:ext cx="795337" cy="588963"/>
            </a:xfrm>
            <a:custGeom>
              <a:avLst/>
              <a:gdLst>
                <a:gd name="connsiteX0" fmla="*/ 435769 w 795337"/>
                <a:gd name="connsiteY0" fmla="*/ 452438 h 588169"/>
                <a:gd name="connsiteX1" fmla="*/ 295275 w 795337"/>
                <a:gd name="connsiteY1" fmla="*/ 388144 h 588169"/>
                <a:gd name="connsiteX2" fmla="*/ 202406 w 795337"/>
                <a:gd name="connsiteY2" fmla="*/ 347663 h 588169"/>
                <a:gd name="connsiteX3" fmla="*/ 123825 w 795337"/>
                <a:gd name="connsiteY3" fmla="*/ 314325 h 588169"/>
                <a:gd name="connsiteX4" fmla="*/ 54769 w 795337"/>
                <a:gd name="connsiteY4" fmla="*/ 288131 h 588169"/>
                <a:gd name="connsiteX5" fmla="*/ 14287 w 795337"/>
                <a:gd name="connsiteY5" fmla="*/ 271463 h 588169"/>
                <a:gd name="connsiteX6" fmla="*/ 0 w 795337"/>
                <a:gd name="connsiteY6" fmla="*/ 261938 h 588169"/>
                <a:gd name="connsiteX7" fmla="*/ 7144 w 795337"/>
                <a:gd name="connsiteY7" fmla="*/ 228600 h 588169"/>
                <a:gd name="connsiteX8" fmla="*/ 26194 w 795337"/>
                <a:gd name="connsiteY8" fmla="*/ 150019 h 588169"/>
                <a:gd name="connsiteX9" fmla="*/ 38100 w 795337"/>
                <a:gd name="connsiteY9" fmla="*/ 116681 h 588169"/>
                <a:gd name="connsiteX10" fmla="*/ 47625 w 795337"/>
                <a:gd name="connsiteY10" fmla="*/ 109538 h 588169"/>
                <a:gd name="connsiteX11" fmla="*/ 90487 w 795337"/>
                <a:gd name="connsiteY11" fmla="*/ 85725 h 588169"/>
                <a:gd name="connsiteX12" fmla="*/ 161925 w 795337"/>
                <a:gd name="connsiteY12" fmla="*/ 35719 h 588169"/>
                <a:gd name="connsiteX13" fmla="*/ 197644 w 795337"/>
                <a:gd name="connsiteY13" fmla="*/ 0 h 588169"/>
                <a:gd name="connsiteX14" fmla="*/ 285750 w 795337"/>
                <a:gd name="connsiteY14" fmla="*/ 76200 h 588169"/>
                <a:gd name="connsiteX15" fmla="*/ 309562 w 795337"/>
                <a:gd name="connsiteY15" fmla="*/ 114300 h 588169"/>
                <a:gd name="connsiteX16" fmla="*/ 345281 w 795337"/>
                <a:gd name="connsiteY16" fmla="*/ 154781 h 588169"/>
                <a:gd name="connsiteX17" fmla="*/ 433387 w 795337"/>
                <a:gd name="connsiteY17" fmla="*/ 230981 h 588169"/>
                <a:gd name="connsiteX18" fmla="*/ 554831 w 795337"/>
                <a:gd name="connsiteY18" fmla="*/ 326231 h 588169"/>
                <a:gd name="connsiteX19" fmla="*/ 711994 w 795337"/>
                <a:gd name="connsiteY19" fmla="*/ 433388 h 588169"/>
                <a:gd name="connsiteX20" fmla="*/ 795337 w 795337"/>
                <a:gd name="connsiteY20" fmla="*/ 495300 h 588169"/>
                <a:gd name="connsiteX21" fmla="*/ 704850 w 795337"/>
                <a:gd name="connsiteY21" fmla="*/ 588169 h 588169"/>
                <a:gd name="connsiteX22" fmla="*/ 569119 w 795337"/>
                <a:gd name="connsiteY22" fmla="*/ 516731 h 588169"/>
                <a:gd name="connsiteX23" fmla="*/ 435769 w 795337"/>
                <a:gd name="connsiteY23" fmla="*/ 452438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95337" h="588169">
                  <a:moveTo>
                    <a:pt x="435769" y="452438"/>
                  </a:moveTo>
                  <a:lnTo>
                    <a:pt x="295275" y="388144"/>
                  </a:lnTo>
                  <a:lnTo>
                    <a:pt x="202406" y="347663"/>
                  </a:lnTo>
                  <a:lnTo>
                    <a:pt x="123825" y="314325"/>
                  </a:lnTo>
                  <a:lnTo>
                    <a:pt x="54769" y="288131"/>
                  </a:lnTo>
                  <a:lnTo>
                    <a:pt x="14287" y="271463"/>
                  </a:lnTo>
                  <a:lnTo>
                    <a:pt x="0" y="261938"/>
                  </a:lnTo>
                  <a:lnTo>
                    <a:pt x="7144" y="228600"/>
                  </a:lnTo>
                  <a:lnTo>
                    <a:pt x="26194" y="150019"/>
                  </a:lnTo>
                  <a:lnTo>
                    <a:pt x="38100" y="116681"/>
                  </a:lnTo>
                  <a:lnTo>
                    <a:pt x="47625" y="109538"/>
                  </a:lnTo>
                  <a:lnTo>
                    <a:pt x="90487" y="85725"/>
                  </a:lnTo>
                  <a:lnTo>
                    <a:pt x="161925" y="35719"/>
                  </a:lnTo>
                  <a:lnTo>
                    <a:pt x="197644" y="0"/>
                  </a:lnTo>
                  <a:lnTo>
                    <a:pt x="285750" y="76200"/>
                  </a:lnTo>
                  <a:lnTo>
                    <a:pt x="309562" y="114300"/>
                  </a:lnTo>
                  <a:lnTo>
                    <a:pt x="345281" y="154781"/>
                  </a:lnTo>
                  <a:lnTo>
                    <a:pt x="433387" y="230981"/>
                  </a:lnTo>
                  <a:lnTo>
                    <a:pt x="554831" y="326231"/>
                  </a:lnTo>
                  <a:lnTo>
                    <a:pt x="711994" y="433388"/>
                  </a:lnTo>
                  <a:lnTo>
                    <a:pt x="795337" y="495300"/>
                  </a:lnTo>
                  <a:lnTo>
                    <a:pt x="704850" y="588169"/>
                  </a:lnTo>
                  <a:lnTo>
                    <a:pt x="569119" y="516731"/>
                  </a:lnTo>
                  <a:lnTo>
                    <a:pt x="435769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0" name="フリーフォーム 199">
              <a:extLst>
                <a:ext uri="{FF2B5EF4-FFF2-40B4-BE49-F238E27FC236}">
                  <a16:creationId xmlns:a16="http://schemas.microsoft.com/office/drawing/2014/main" id="{40A4332F-1AF9-41BB-B3D8-E1CAA857666F}"/>
                </a:ext>
              </a:extLst>
            </p:cNvPr>
            <p:cNvSpPr/>
            <p:nvPr/>
          </p:nvSpPr>
          <p:spPr>
            <a:xfrm>
              <a:off x="2784475" y="2019300"/>
              <a:ext cx="1628775" cy="1865313"/>
            </a:xfrm>
            <a:custGeom>
              <a:avLst/>
              <a:gdLst>
                <a:gd name="connsiteX0" fmla="*/ 1076325 w 1628775"/>
                <a:gd name="connsiteY0" fmla="*/ 533400 h 1864519"/>
                <a:gd name="connsiteX1" fmla="*/ 921544 w 1628775"/>
                <a:gd name="connsiteY1" fmla="*/ 723900 h 1864519"/>
                <a:gd name="connsiteX2" fmla="*/ 731044 w 1628775"/>
                <a:gd name="connsiteY2" fmla="*/ 952500 h 1864519"/>
                <a:gd name="connsiteX3" fmla="*/ 650082 w 1628775"/>
                <a:gd name="connsiteY3" fmla="*/ 1050131 h 1864519"/>
                <a:gd name="connsiteX4" fmla="*/ 500063 w 1628775"/>
                <a:gd name="connsiteY4" fmla="*/ 1243013 h 1864519"/>
                <a:gd name="connsiteX5" fmla="*/ 345282 w 1628775"/>
                <a:gd name="connsiteY5" fmla="*/ 1438275 h 1864519"/>
                <a:gd name="connsiteX6" fmla="*/ 183357 w 1628775"/>
                <a:gd name="connsiteY6" fmla="*/ 1631156 h 1864519"/>
                <a:gd name="connsiteX7" fmla="*/ 50007 w 1628775"/>
                <a:gd name="connsiteY7" fmla="*/ 1785938 h 1864519"/>
                <a:gd name="connsiteX8" fmla="*/ 0 w 1628775"/>
                <a:gd name="connsiteY8" fmla="*/ 1854994 h 1864519"/>
                <a:gd name="connsiteX9" fmla="*/ 123825 w 1628775"/>
                <a:gd name="connsiteY9" fmla="*/ 1864519 h 1864519"/>
                <a:gd name="connsiteX10" fmla="*/ 242888 w 1628775"/>
                <a:gd name="connsiteY10" fmla="*/ 1743075 h 1864519"/>
                <a:gd name="connsiteX11" fmla="*/ 442913 w 1628775"/>
                <a:gd name="connsiteY11" fmla="*/ 1535906 h 1864519"/>
                <a:gd name="connsiteX12" fmla="*/ 673894 w 1628775"/>
                <a:gd name="connsiteY12" fmla="*/ 1297781 h 1864519"/>
                <a:gd name="connsiteX13" fmla="*/ 869157 w 1628775"/>
                <a:gd name="connsiteY13" fmla="*/ 1095375 h 1864519"/>
                <a:gd name="connsiteX14" fmla="*/ 1054894 w 1628775"/>
                <a:gd name="connsiteY14" fmla="*/ 904875 h 1864519"/>
                <a:gd name="connsiteX15" fmla="*/ 1231107 w 1628775"/>
                <a:gd name="connsiteY15" fmla="*/ 719138 h 1864519"/>
                <a:gd name="connsiteX16" fmla="*/ 1431132 w 1628775"/>
                <a:gd name="connsiteY16" fmla="*/ 514350 h 1864519"/>
                <a:gd name="connsiteX17" fmla="*/ 1566863 w 1628775"/>
                <a:gd name="connsiteY17" fmla="*/ 376238 h 1864519"/>
                <a:gd name="connsiteX18" fmla="*/ 1609725 w 1628775"/>
                <a:gd name="connsiteY18" fmla="*/ 333375 h 1864519"/>
                <a:gd name="connsiteX19" fmla="*/ 1621632 w 1628775"/>
                <a:gd name="connsiteY19" fmla="*/ 316706 h 1864519"/>
                <a:gd name="connsiteX20" fmla="*/ 1628775 w 1628775"/>
                <a:gd name="connsiteY20" fmla="*/ 297656 h 1864519"/>
                <a:gd name="connsiteX21" fmla="*/ 1628775 w 1628775"/>
                <a:gd name="connsiteY21" fmla="*/ 276225 h 1864519"/>
                <a:gd name="connsiteX22" fmla="*/ 1616869 w 1628775"/>
                <a:gd name="connsiteY22" fmla="*/ 240506 h 1864519"/>
                <a:gd name="connsiteX23" fmla="*/ 1590675 w 1628775"/>
                <a:gd name="connsiteY23" fmla="*/ 200025 h 1864519"/>
                <a:gd name="connsiteX24" fmla="*/ 1557338 w 1628775"/>
                <a:gd name="connsiteY24" fmla="*/ 157163 h 1864519"/>
                <a:gd name="connsiteX25" fmla="*/ 1533525 w 1628775"/>
                <a:gd name="connsiteY25" fmla="*/ 130969 h 1864519"/>
                <a:gd name="connsiteX26" fmla="*/ 1512094 w 1628775"/>
                <a:gd name="connsiteY26" fmla="*/ 109538 h 1864519"/>
                <a:gd name="connsiteX27" fmla="*/ 1488282 w 1628775"/>
                <a:gd name="connsiteY27" fmla="*/ 90488 h 1864519"/>
                <a:gd name="connsiteX28" fmla="*/ 1462088 w 1628775"/>
                <a:gd name="connsiteY28" fmla="*/ 73819 h 1864519"/>
                <a:gd name="connsiteX29" fmla="*/ 1412082 w 1628775"/>
                <a:gd name="connsiteY29" fmla="*/ 45244 h 1864519"/>
                <a:gd name="connsiteX30" fmla="*/ 1347788 w 1628775"/>
                <a:gd name="connsiteY30" fmla="*/ 21431 h 1864519"/>
                <a:gd name="connsiteX31" fmla="*/ 1302544 w 1628775"/>
                <a:gd name="connsiteY31" fmla="*/ 7144 h 1864519"/>
                <a:gd name="connsiteX32" fmla="*/ 1273969 w 1628775"/>
                <a:gd name="connsiteY32" fmla="*/ 2381 h 1864519"/>
                <a:gd name="connsiteX33" fmla="*/ 1257300 w 1628775"/>
                <a:gd name="connsiteY33" fmla="*/ 0 h 1864519"/>
                <a:gd name="connsiteX34" fmla="*/ 1240632 w 1628775"/>
                <a:gd name="connsiteY34" fmla="*/ 2381 h 1864519"/>
                <a:gd name="connsiteX35" fmla="*/ 1233488 w 1628775"/>
                <a:gd name="connsiteY35" fmla="*/ 7144 h 1864519"/>
                <a:gd name="connsiteX36" fmla="*/ 1233488 w 1628775"/>
                <a:gd name="connsiteY36" fmla="*/ 14288 h 1864519"/>
                <a:gd name="connsiteX37" fmla="*/ 1235869 w 1628775"/>
                <a:gd name="connsiteY37" fmla="*/ 26194 h 1864519"/>
                <a:gd name="connsiteX38" fmla="*/ 1245394 w 1628775"/>
                <a:gd name="connsiteY38" fmla="*/ 42863 h 1864519"/>
                <a:gd name="connsiteX39" fmla="*/ 1278732 w 1628775"/>
                <a:gd name="connsiteY39" fmla="*/ 78581 h 1864519"/>
                <a:gd name="connsiteX40" fmla="*/ 1302544 w 1628775"/>
                <a:gd name="connsiteY40" fmla="*/ 107156 h 1864519"/>
                <a:gd name="connsiteX41" fmla="*/ 1309688 w 1628775"/>
                <a:gd name="connsiteY41" fmla="*/ 121444 h 1864519"/>
                <a:gd name="connsiteX42" fmla="*/ 1312069 w 1628775"/>
                <a:gd name="connsiteY42" fmla="*/ 147638 h 1864519"/>
                <a:gd name="connsiteX43" fmla="*/ 1302544 w 1628775"/>
                <a:gd name="connsiteY43" fmla="*/ 188119 h 1864519"/>
                <a:gd name="connsiteX44" fmla="*/ 1254919 w 1628775"/>
                <a:gd name="connsiteY44" fmla="*/ 280988 h 1864519"/>
                <a:gd name="connsiteX45" fmla="*/ 1221582 w 1628775"/>
                <a:gd name="connsiteY45" fmla="*/ 335756 h 1864519"/>
                <a:gd name="connsiteX46" fmla="*/ 1154907 w 1628775"/>
                <a:gd name="connsiteY46" fmla="*/ 433388 h 1864519"/>
                <a:gd name="connsiteX47" fmla="*/ 1076325 w 1628775"/>
                <a:gd name="connsiteY47" fmla="*/ 533400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28775" h="1864519">
                  <a:moveTo>
                    <a:pt x="1076325" y="533400"/>
                  </a:moveTo>
                  <a:lnTo>
                    <a:pt x="921544" y="723900"/>
                  </a:lnTo>
                  <a:lnTo>
                    <a:pt x="731044" y="952500"/>
                  </a:lnTo>
                  <a:lnTo>
                    <a:pt x="650082" y="1050131"/>
                  </a:lnTo>
                  <a:lnTo>
                    <a:pt x="500063" y="1243013"/>
                  </a:lnTo>
                  <a:lnTo>
                    <a:pt x="345282" y="1438275"/>
                  </a:lnTo>
                  <a:lnTo>
                    <a:pt x="183357" y="1631156"/>
                  </a:lnTo>
                  <a:lnTo>
                    <a:pt x="50007" y="1785938"/>
                  </a:lnTo>
                  <a:lnTo>
                    <a:pt x="0" y="1854994"/>
                  </a:lnTo>
                  <a:lnTo>
                    <a:pt x="123825" y="1864519"/>
                  </a:lnTo>
                  <a:lnTo>
                    <a:pt x="242888" y="1743075"/>
                  </a:lnTo>
                  <a:lnTo>
                    <a:pt x="442913" y="1535906"/>
                  </a:lnTo>
                  <a:lnTo>
                    <a:pt x="673894" y="1297781"/>
                  </a:lnTo>
                  <a:lnTo>
                    <a:pt x="869157" y="1095375"/>
                  </a:lnTo>
                  <a:lnTo>
                    <a:pt x="1054894" y="904875"/>
                  </a:lnTo>
                  <a:lnTo>
                    <a:pt x="1231107" y="719138"/>
                  </a:lnTo>
                  <a:lnTo>
                    <a:pt x="1431132" y="514350"/>
                  </a:lnTo>
                  <a:lnTo>
                    <a:pt x="1566863" y="376238"/>
                  </a:lnTo>
                  <a:lnTo>
                    <a:pt x="1609725" y="333375"/>
                  </a:lnTo>
                  <a:lnTo>
                    <a:pt x="1621632" y="316706"/>
                  </a:lnTo>
                  <a:lnTo>
                    <a:pt x="1628775" y="297656"/>
                  </a:lnTo>
                  <a:lnTo>
                    <a:pt x="1628775" y="276225"/>
                  </a:lnTo>
                  <a:lnTo>
                    <a:pt x="1616869" y="240506"/>
                  </a:lnTo>
                  <a:lnTo>
                    <a:pt x="1590675" y="200025"/>
                  </a:lnTo>
                  <a:lnTo>
                    <a:pt x="1557338" y="157163"/>
                  </a:lnTo>
                  <a:lnTo>
                    <a:pt x="1533525" y="130969"/>
                  </a:lnTo>
                  <a:lnTo>
                    <a:pt x="1512094" y="109538"/>
                  </a:lnTo>
                  <a:lnTo>
                    <a:pt x="1488282" y="90488"/>
                  </a:lnTo>
                  <a:lnTo>
                    <a:pt x="1462088" y="73819"/>
                  </a:lnTo>
                  <a:lnTo>
                    <a:pt x="1412082" y="45244"/>
                  </a:lnTo>
                  <a:lnTo>
                    <a:pt x="1347788" y="21431"/>
                  </a:lnTo>
                  <a:lnTo>
                    <a:pt x="1302544" y="7144"/>
                  </a:lnTo>
                  <a:lnTo>
                    <a:pt x="1273969" y="2381"/>
                  </a:lnTo>
                  <a:lnTo>
                    <a:pt x="1257300" y="0"/>
                  </a:lnTo>
                  <a:lnTo>
                    <a:pt x="1240632" y="2381"/>
                  </a:lnTo>
                  <a:lnTo>
                    <a:pt x="1233488" y="7144"/>
                  </a:lnTo>
                  <a:lnTo>
                    <a:pt x="1233488" y="14288"/>
                  </a:lnTo>
                  <a:lnTo>
                    <a:pt x="1235869" y="26194"/>
                  </a:lnTo>
                  <a:lnTo>
                    <a:pt x="1245394" y="42863"/>
                  </a:lnTo>
                  <a:lnTo>
                    <a:pt x="1278732" y="78581"/>
                  </a:lnTo>
                  <a:lnTo>
                    <a:pt x="1302544" y="107156"/>
                  </a:lnTo>
                  <a:lnTo>
                    <a:pt x="1309688" y="121444"/>
                  </a:lnTo>
                  <a:lnTo>
                    <a:pt x="1312069" y="147638"/>
                  </a:lnTo>
                  <a:lnTo>
                    <a:pt x="1302544" y="188119"/>
                  </a:lnTo>
                  <a:lnTo>
                    <a:pt x="1254919" y="280988"/>
                  </a:lnTo>
                  <a:lnTo>
                    <a:pt x="1221582" y="335756"/>
                  </a:lnTo>
                  <a:lnTo>
                    <a:pt x="1154907" y="433388"/>
                  </a:lnTo>
                  <a:lnTo>
                    <a:pt x="1076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1" name="フリーフォーム 200">
              <a:extLst>
                <a:ext uri="{FF2B5EF4-FFF2-40B4-BE49-F238E27FC236}">
                  <a16:creationId xmlns:a16="http://schemas.microsoft.com/office/drawing/2014/main" id="{7DEC1E93-828F-4F75-8EC6-1A2694D31CFC}"/>
                </a:ext>
              </a:extLst>
            </p:cNvPr>
            <p:cNvSpPr/>
            <p:nvPr/>
          </p:nvSpPr>
          <p:spPr>
            <a:xfrm>
              <a:off x="2738438" y="3586163"/>
              <a:ext cx="1490662" cy="528637"/>
            </a:xfrm>
            <a:custGeom>
              <a:avLst/>
              <a:gdLst>
                <a:gd name="connsiteX0" fmla="*/ 833437 w 1490662"/>
                <a:gd name="connsiteY0" fmla="*/ 150018 h 528637"/>
                <a:gd name="connsiteX1" fmla="*/ 690562 w 1490662"/>
                <a:gd name="connsiteY1" fmla="*/ 183356 h 528637"/>
                <a:gd name="connsiteX2" fmla="*/ 550068 w 1490662"/>
                <a:gd name="connsiteY2" fmla="*/ 211931 h 528637"/>
                <a:gd name="connsiteX3" fmla="*/ 431006 w 1490662"/>
                <a:gd name="connsiteY3" fmla="*/ 233362 h 528637"/>
                <a:gd name="connsiteX4" fmla="*/ 338137 w 1490662"/>
                <a:gd name="connsiteY4" fmla="*/ 242887 h 528637"/>
                <a:gd name="connsiteX5" fmla="*/ 264318 w 1490662"/>
                <a:gd name="connsiteY5" fmla="*/ 247650 h 528637"/>
                <a:gd name="connsiteX6" fmla="*/ 207168 w 1490662"/>
                <a:gd name="connsiteY6" fmla="*/ 242887 h 528637"/>
                <a:gd name="connsiteX7" fmla="*/ 119062 w 1490662"/>
                <a:gd name="connsiteY7" fmla="*/ 197643 h 528637"/>
                <a:gd name="connsiteX8" fmla="*/ 83343 w 1490662"/>
                <a:gd name="connsiteY8" fmla="*/ 209550 h 528637"/>
                <a:gd name="connsiteX9" fmla="*/ 40481 w 1490662"/>
                <a:gd name="connsiteY9" fmla="*/ 230981 h 528637"/>
                <a:gd name="connsiteX10" fmla="*/ 16668 w 1490662"/>
                <a:gd name="connsiteY10" fmla="*/ 247650 h 528637"/>
                <a:gd name="connsiteX11" fmla="*/ 7143 w 1490662"/>
                <a:gd name="connsiteY11" fmla="*/ 257175 h 528637"/>
                <a:gd name="connsiteX12" fmla="*/ 0 w 1490662"/>
                <a:gd name="connsiteY12" fmla="*/ 276225 h 528637"/>
                <a:gd name="connsiteX13" fmla="*/ 0 w 1490662"/>
                <a:gd name="connsiteY13" fmla="*/ 295275 h 528637"/>
                <a:gd name="connsiteX14" fmla="*/ 19050 w 1490662"/>
                <a:gd name="connsiteY14" fmla="*/ 335756 h 528637"/>
                <a:gd name="connsiteX15" fmla="*/ 52387 w 1490662"/>
                <a:gd name="connsiteY15" fmla="*/ 388143 h 528637"/>
                <a:gd name="connsiteX16" fmla="*/ 69056 w 1490662"/>
                <a:gd name="connsiteY16" fmla="*/ 411956 h 528637"/>
                <a:gd name="connsiteX17" fmla="*/ 90487 w 1490662"/>
                <a:gd name="connsiteY17" fmla="*/ 435768 h 528637"/>
                <a:gd name="connsiteX18" fmla="*/ 133350 w 1490662"/>
                <a:gd name="connsiteY18" fmla="*/ 473868 h 528637"/>
                <a:gd name="connsiteX19" fmla="*/ 183356 w 1490662"/>
                <a:gd name="connsiteY19" fmla="*/ 507206 h 528637"/>
                <a:gd name="connsiteX20" fmla="*/ 211931 w 1490662"/>
                <a:gd name="connsiteY20" fmla="*/ 521493 h 528637"/>
                <a:gd name="connsiteX21" fmla="*/ 238125 w 1490662"/>
                <a:gd name="connsiteY21" fmla="*/ 528637 h 528637"/>
                <a:gd name="connsiteX22" fmla="*/ 247650 w 1490662"/>
                <a:gd name="connsiteY22" fmla="*/ 528637 h 528637"/>
                <a:gd name="connsiteX23" fmla="*/ 283368 w 1490662"/>
                <a:gd name="connsiteY23" fmla="*/ 504825 h 528637"/>
                <a:gd name="connsiteX24" fmla="*/ 369093 w 1490662"/>
                <a:gd name="connsiteY24" fmla="*/ 464343 h 528637"/>
                <a:gd name="connsiteX25" fmla="*/ 488156 w 1490662"/>
                <a:gd name="connsiteY25" fmla="*/ 421481 h 528637"/>
                <a:gd name="connsiteX26" fmla="*/ 609600 w 1490662"/>
                <a:gd name="connsiteY26" fmla="*/ 385762 h 528637"/>
                <a:gd name="connsiteX27" fmla="*/ 731043 w 1490662"/>
                <a:gd name="connsiteY27" fmla="*/ 350043 h 528637"/>
                <a:gd name="connsiteX28" fmla="*/ 990600 w 1490662"/>
                <a:gd name="connsiteY28" fmla="*/ 278606 h 528637"/>
                <a:gd name="connsiteX29" fmla="*/ 1223962 w 1490662"/>
                <a:gd name="connsiteY29" fmla="*/ 192881 h 528637"/>
                <a:gd name="connsiteX30" fmla="*/ 1490662 w 1490662"/>
                <a:gd name="connsiteY30" fmla="*/ 95250 h 528637"/>
                <a:gd name="connsiteX31" fmla="*/ 1445418 w 1490662"/>
                <a:gd name="connsiteY31" fmla="*/ 0 h 528637"/>
                <a:gd name="connsiteX32" fmla="*/ 1316831 w 1490662"/>
                <a:gd name="connsiteY32" fmla="*/ 21431 h 528637"/>
                <a:gd name="connsiteX33" fmla="*/ 1123950 w 1490662"/>
                <a:gd name="connsiteY33" fmla="*/ 73818 h 528637"/>
                <a:gd name="connsiteX34" fmla="*/ 833437 w 1490662"/>
                <a:gd name="connsiteY34" fmla="*/ 150018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490662" h="528637">
                  <a:moveTo>
                    <a:pt x="833437" y="150018"/>
                  </a:moveTo>
                  <a:lnTo>
                    <a:pt x="690562" y="183356"/>
                  </a:lnTo>
                  <a:lnTo>
                    <a:pt x="550068" y="211931"/>
                  </a:lnTo>
                  <a:lnTo>
                    <a:pt x="431006" y="233362"/>
                  </a:lnTo>
                  <a:lnTo>
                    <a:pt x="338137" y="242887"/>
                  </a:lnTo>
                  <a:lnTo>
                    <a:pt x="264318" y="247650"/>
                  </a:lnTo>
                  <a:lnTo>
                    <a:pt x="207168" y="242887"/>
                  </a:lnTo>
                  <a:lnTo>
                    <a:pt x="119062" y="197643"/>
                  </a:lnTo>
                  <a:lnTo>
                    <a:pt x="83343" y="209550"/>
                  </a:lnTo>
                  <a:lnTo>
                    <a:pt x="40481" y="230981"/>
                  </a:lnTo>
                  <a:lnTo>
                    <a:pt x="16668" y="247650"/>
                  </a:lnTo>
                  <a:lnTo>
                    <a:pt x="7143" y="257175"/>
                  </a:lnTo>
                  <a:lnTo>
                    <a:pt x="0" y="276225"/>
                  </a:lnTo>
                  <a:lnTo>
                    <a:pt x="0" y="295275"/>
                  </a:lnTo>
                  <a:lnTo>
                    <a:pt x="19050" y="335756"/>
                  </a:lnTo>
                  <a:lnTo>
                    <a:pt x="52387" y="388143"/>
                  </a:lnTo>
                  <a:lnTo>
                    <a:pt x="69056" y="411956"/>
                  </a:lnTo>
                  <a:lnTo>
                    <a:pt x="90487" y="435768"/>
                  </a:lnTo>
                  <a:lnTo>
                    <a:pt x="133350" y="473868"/>
                  </a:lnTo>
                  <a:lnTo>
                    <a:pt x="183356" y="507206"/>
                  </a:lnTo>
                  <a:lnTo>
                    <a:pt x="211931" y="521493"/>
                  </a:lnTo>
                  <a:lnTo>
                    <a:pt x="238125" y="528637"/>
                  </a:lnTo>
                  <a:lnTo>
                    <a:pt x="247650" y="528637"/>
                  </a:lnTo>
                  <a:lnTo>
                    <a:pt x="283368" y="504825"/>
                  </a:lnTo>
                  <a:lnTo>
                    <a:pt x="369093" y="464343"/>
                  </a:lnTo>
                  <a:lnTo>
                    <a:pt x="488156" y="421481"/>
                  </a:lnTo>
                  <a:lnTo>
                    <a:pt x="609600" y="385762"/>
                  </a:lnTo>
                  <a:lnTo>
                    <a:pt x="731043" y="350043"/>
                  </a:lnTo>
                  <a:lnTo>
                    <a:pt x="990600" y="278606"/>
                  </a:lnTo>
                  <a:lnTo>
                    <a:pt x="1223962" y="192881"/>
                  </a:lnTo>
                  <a:lnTo>
                    <a:pt x="1490662" y="95250"/>
                  </a:lnTo>
                  <a:lnTo>
                    <a:pt x="1445418" y="0"/>
                  </a:lnTo>
                  <a:lnTo>
                    <a:pt x="1316831" y="21431"/>
                  </a:lnTo>
                  <a:lnTo>
                    <a:pt x="1123950" y="73818"/>
                  </a:lnTo>
                  <a:lnTo>
                    <a:pt x="833437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2" name="フリーフォーム 201">
              <a:extLst>
                <a:ext uri="{FF2B5EF4-FFF2-40B4-BE49-F238E27FC236}">
                  <a16:creationId xmlns:a16="http://schemas.microsoft.com/office/drawing/2014/main" id="{5315B139-94E6-4697-ACB5-30BE9402A350}"/>
                </a:ext>
              </a:extLst>
            </p:cNvPr>
            <p:cNvSpPr/>
            <p:nvPr/>
          </p:nvSpPr>
          <p:spPr>
            <a:xfrm>
              <a:off x="3884613" y="3262313"/>
              <a:ext cx="547687" cy="814387"/>
            </a:xfrm>
            <a:custGeom>
              <a:avLst/>
              <a:gdLst>
                <a:gd name="connsiteX0" fmla="*/ 102394 w 547687"/>
                <a:gd name="connsiteY0" fmla="*/ 216693 h 814387"/>
                <a:gd name="connsiteX1" fmla="*/ 35719 w 547687"/>
                <a:gd name="connsiteY1" fmla="*/ 97631 h 814387"/>
                <a:gd name="connsiteX2" fmla="*/ 4762 w 547687"/>
                <a:gd name="connsiteY2" fmla="*/ 38100 h 814387"/>
                <a:gd name="connsiteX3" fmla="*/ 0 w 547687"/>
                <a:gd name="connsiteY3" fmla="*/ 19050 h 814387"/>
                <a:gd name="connsiteX4" fmla="*/ 0 w 547687"/>
                <a:gd name="connsiteY4" fmla="*/ 11906 h 814387"/>
                <a:gd name="connsiteX5" fmla="*/ 4762 w 547687"/>
                <a:gd name="connsiteY5" fmla="*/ 0 h 814387"/>
                <a:gd name="connsiteX6" fmla="*/ 26194 w 547687"/>
                <a:gd name="connsiteY6" fmla="*/ 0 h 814387"/>
                <a:gd name="connsiteX7" fmla="*/ 76200 w 547687"/>
                <a:gd name="connsiteY7" fmla="*/ 23812 h 814387"/>
                <a:gd name="connsiteX8" fmla="*/ 200025 w 547687"/>
                <a:gd name="connsiteY8" fmla="*/ 102393 h 814387"/>
                <a:gd name="connsiteX9" fmla="*/ 400050 w 547687"/>
                <a:gd name="connsiteY9" fmla="*/ 233362 h 814387"/>
                <a:gd name="connsiteX10" fmla="*/ 450056 w 547687"/>
                <a:gd name="connsiteY10" fmla="*/ 271462 h 814387"/>
                <a:gd name="connsiteX11" fmla="*/ 461962 w 547687"/>
                <a:gd name="connsiteY11" fmla="*/ 285750 h 814387"/>
                <a:gd name="connsiteX12" fmla="*/ 481012 w 547687"/>
                <a:gd name="connsiteY12" fmla="*/ 326231 h 814387"/>
                <a:gd name="connsiteX13" fmla="*/ 511969 w 547687"/>
                <a:gd name="connsiteY13" fmla="*/ 407193 h 814387"/>
                <a:gd name="connsiteX14" fmla="*/ 528637 w 547687"/>
                <a:gd name="connsiteY14" fmla="*/ 466725 h 814387"/>
                <a:gd name="connsiteX15" fmla="*/ 542925 w 547687"/>
                <a:gd name="connsiteY15" fmla="*/ 533400 h 814387"/>
                <a:gd name="connsiteX16" fmla="*/ 547687 w 547687"/>
                <a:gd name="connsiteY16" fmla="*/ 604837 h 814387"/>
                <a:gd name="connsiteX17" fmla="*/ 547687 w 547687"/>
                <a:gd name="connsiteY17" fmla="*/ 671512 h 814387"/>
                <a:gd name="connsiteX18" fmla="*/ 547687 w 547687"/>
                <a:gd name="connsiteY18" fmla="*/ 731043 h 814387"/>
                <a:gd name="connsiteX19" fmla="*/ 545306 w 547687"/>
                <a:gd name="connsiteY19" fmla="*/ 757237 h 814387"/>
                <a:gd name="connsiteX20" fmla="*/ 533400 w 547687"/>
                <a:gd name="connsiteY20" fmla="*/ 781050 h 814387"/>
                <a:gd name="connsiteX21" fmla="*/ 509587 w 547687"/>
                <a:gd name="connsiteY21" fmla="*/ 802481 h 814387"/>
                <a:gd name="connsiteX22" fmla="*/ 483394 w 547687"/>
                <a:gd name="connsiteY22" fmla="*/ 812006 h 814387"/>
                <a:gd name="connsiteX23" fmla="*/ 461962 w 547687"/>
                <a:gd name="connsiteY23" fmla="*/ 814387 h 814387"/>
                <a:gd name="connsiteX24" fmla="*/ 435769 w 547687"/>
                <a:gd name="connsiteY24" fmla="*/ 804862 h 814387"/>
                <a:gd name="connsiteX25" fmla="*/ 411956 w 547687"/>
                <a:gd name="connsiteY25" fmla="*/ 792956 h 814387"/>
                <a:gd name="connsiteX26" fmla="*/ 378619 w 547687"/>
                <a:gd name="connsiteY26" fmla="*/ 762000 h 814387"/>
                <a:gd name="connsiteX27" fmla="*/ 357187 w 547687"/>
                <a:gd name="connsiteY27" fmla="*/ 726281 h 814387"/>
                <a:gd name="connsiteX28" fmla="*/ 309562 w 547687"/>
                <a:gd name="connsiteY28" fmla="*/ 616743 h 814387"/>
                <a:gd name="connsiteX29" fmla="*/ 261937 w 547687"/>
                <a:gd name="connsiteY29" fmla="*/ 511968 h 814387"/>
                <a:gd name="connsiteX30" fmla="*/ 219075 w 547687"/>
                <a:gd name="connsiteY30" fmla="*/ 426243 h 814387"/>
                <a:gd name="connsiteX31" fmla="*/ 102394 w 547687"/>
                <a:gd name="connsiteY31" fmla="*/ 216693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7687" h="814387">
                  <a:moveTo>
                    <a:pt x="102394" y="216693"/>
                  </a:moveTo>
                  <a:lnTo>
                    <a:pt x="35719" y="97631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2" y="0"/>
                  </a:lnTo>
                  <a:lnTo>
                    <a:pt x="26194" y="0"/>
                  </a:lnTo>
                  <a:lnTo>
                    <a:pt x="76200" y="23812"/>
                  </a:lnTo>
                  <a:lnTo>
                    <a:pt x="200025" y="102393"/>
                  </a:lnTo>
                  <a:lnTo>
                    <a:pt x="400050" y="233362"/>
                  </a:lnTo>
                  <a:lnTo>
                    <a:pt x="450056" y="271462"/>
                  </a:lnTo>
                  <a:lnTo>
                    <a:pt x="461962" y="285750"/>
                  </a:lnTo>
                  <a:lnTo>
                    <a:pt x="481012" y="326231"/>
                  </a:lnTo>
                  <a:lnTo>
                    <a:pt x="511969" y="407193"/>
                  </a:lnTo>
                  <a:lnTo>
                    <a:pt x="528637" y="466725"/>
                  </a:lnTo>
                  <a:lnTo>
                    <a:pt x="542925" y="533400"/>
                  </a:lnTo>
                  <a:lnTo>
                    <a:pt x="547687" y="604837"/>
                  </a:lnTo>
                  <a:lnTo>
                    <a:pt x="547687" y="671512"/>
                  </a:lnTo>
                  <a:lnTo>
                    <a:pt x="547687" y="731043"/>
                  </a:lnTo>
                  <a:lnTo>
                    <a:pt x="545306" y="757237"/>
                  </a:lnTo>
                  <a:lnTo>
                    <a:pt x="533400" y="781050"/>
                  </a:lnTo>
                  <a:lnTo>
                    <a:pt x="509587" y="802481"/>
                  </a:lnTo>
                  <a:lnTo>
                    <a:pt x="483394" y="812006"/>
                  </a:lnTo>
                  <a:lnTo>
                    <a:pt x="461962" y="814387"/>
                  </a:lnTo>
                  <a:lnTo>
                    <a:pt x="435769" y="804862"/>
                  </a:lnTo>
                  <a:lnTo>
                    <a:pt x="411956" y="792956"/>
                  </a:lnTo>
                  <a:lnTo>
                    <a:pt x="378619" y="762000"/>
                  </a:lnTo>
                  <a:lnTo>
                    <a:pt x="357187" y="726281"/>
                  </a:lnTo>
                  <a:lnTo>
                    <a:pt x="309562" y="616743"/>
                  </a:lnTo>
                  <a:lnTo>
                    <a:pt x="261937" y="511968"/>
                  </a:lnTo>
                  <a:lnTo>
                    <a:pt x="219075" y="426243"/>
                  </a:lnTo>
                  <a:lnTo>
                    <a:pt x="102394" y="2166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8" name="フリーフォーム 207">
              <a:extLst>
                <a:ext uri="{FF2B5EF4-FFF2-40B4-BE49-F238E27FC236}">
                  <a16:creationId xmlns:a16="http://schemas.microsoft.com/office/drawing/2014/main" id="{95D88794-9D21-4461-800F-EB567DB77AC5}"/>
                </a:ext>
              </a:extLst>
            </p:cNvPr>
            <p:cNvSpPr/>
            <p:nvPr/>
          </p:nvSpPr>
          <p:spPr>
            <a:xfrm rot="16200000">
              <a:off x="2492375" y="4738688"/>
              <a:ext cx="2173287" cy="369888"/>
            </a:xfrm>
            <a:custGeom>
              <a:avLst/>
              <a:gdLst>
                <a:gd name="connsiteX0" fmla="*/ 976312 w 2174081"/>
                <a:gd name="connsiteY0" fmla="*/ 92868 h 369093"/>
                <a:gd name="connsiteX1" fmla="*/ 1450181 w 2174081"/>
                <a:gd name="connsiteY1" fmla="*/ 107156 h 369093"/>
                <a:gd name="connsiteX2" fmla="*/ 1957387 w 2174081"/>
                <a:gd name="connsiteY2" fmla="*/ 121443 h 369093"/>
                <a:gd name="connsiteX3" fmla="*/ 1997868 w 2174081"/>
                <a:gd name="connsiteY3" fmla="*/ 121443 h 369093"/>
                <a:gd name="connsiteX4" fmla="*/ 2021681 w 2174081"/>
                <a:gd name="connsiteY4" fmla="*/ 111918 h 369093"/>
                <a:gd name="connsiteX5" fmla="*/ 2055018 w 2174081"/>
                <a:gd name="connsiteY5" fmla="*/ 80962 h 369093"/>
                <a:gd name="connsiteX6" fmla="*/ 2097881 w 2174081"/>
                <a:gd name="connsiteY6" fmla="*/ 0 h 369093"/>
                <a:gd name="connsiteX7" fmla="*/ 2174081 w 2174081"/>
                <a:gd name="connsiteY7" fmla="*/ 252412 h 369093"/>
                <a:gd name="connsiteX8" fmla="*/ 2119312 w 2174081"/>
                <a:gd name="connsiteY8" fmla="*/ 326231 h 369093"/>
                <a:gd name="connsiteX9" fmla="*/ 2095500 w 2174081"/>
                <a:gd name="connsiteY9" fmla="*/ 352425 h 369093"/>
                <a:gd name="connsiteX10" fmla="*/ 2078831 w 2174081"/>
                <a:gd name="connsiteY10" fmla="*/ 364331 h 369093"/>
                <a:gd name="connsiteX11" fmla="*/ 2064543 w 2174081"/>
                <a:gd name="connsiteY11" fmla="*/ 369093 h 369093"/>
                <a:gd name="connsiteX12" fmla="*/ 2016918 w 2174081"/>
                <a:gd name="connsiteY12" fmla="*/ 361950 h 369093"/>
                <a:gd name="connsiteX13" fmla="*/ 1835943 w 2174081"/>
                <a:gd name="connsiteY13" fmla="*/ 342900 h 369093"/>
                <a:gd name="connsiteX14" fmla="*/ 1624012 w 2174081"/>
                <a:gd name="connsiteY14" fmla="*/ 326231 h 369093"/>
                <a:gd name="connsiteX15" fmla="*/ 1373981 w 2174081"/>
                <a:gd name="connsiteY15" fmla="*/ 319087 h 369093"/>
                <a:gd name="connsiteX16" fmla="*/ 1107281 w 2174081"/>
                <a:gd name="connsiteY16" fmla="*/ 321468 h 369093"/>
                <a:gd name="connsiteX17" fmla="*/ 866775 w 2174081"/>
                <a:gd name="connsiteY17" fmla="*/ 326231 h 369093"/>
                <a:gd name="connsiteX18" fmla="*/ 647700 w 2174081"/>
                <a:gd name="connsiteY18" fmla="*/ 330993 h 369093"/>
                <a:gd name="connsiteX19" fmla="*/ 526256 w 2174081"/>
                <a:gd name="connsiteY19" fmla="*/ 330993 h 369093"/>
                <a:gd name="connsiteX20" fmla="*/ 369093 w 2174081"/>
                <a:gd name="connsiteY20" fmla="*/ 326231 h 369093"/>
                <a:gd name="connsiteX21" fmla="*/ 209550 w 2174081"/>
                <a:gd name="connsiteY21" fmla="*/ 314325 h 369093"/>
                <a:gd name="connsiteX22" fmla="*/ 64293 w 2174081"/>
                <a:gd name="connsiteY22" fmla="*/ 292893 h 369093"/>
                <a:gd name="connsiteX23" fmla="*/ 21431 w 2174081"/>
                <a:gd name="connsiteY23" fmla="*/ 283368 h 369093"/>
                <a:gd name="connsiteX24" fmla="*/ 14287 w 2174081"/>
                <a:gd name="connsiteY24" fmla="*/ 276225 h 369093"/>
                <a:gd name="connsiteX25" fmla="*/ 4762 w 2174081"/>
                <a:gd name="connsiteY25" fmla="*/ 252412 h 369093"/>
                <a:gd name="connsiteX26" fmla="*/ 0 w 2174081"/>
                <a:gd name="connsiteY26" fmla="*/ 207168 h 369093"/>
                <a:gd name="connsiteX27" fmla="*/ 2381 w 2174081"/>
                <a:gd name="connsiteY27" fmla="*/ 164306 h 369093"/>
                <a:gd name="connsiteX28" fmla="*/ 11906 w 2174081"/>
                <a:gd name="connsiteY28" fmla="*/ 135731 h 369093"/>
                <a:gd name="connsiteX29" fmla="*/ 33337 w 2174081"/>
                <a:gd name="connsiteY29" fmla="*/ 107156 h 369093"/>
                <a:gd name="connsiteX30" fmla="*/ 57150 w 2174081"/>
                <a:gd name="connsiteY30" fmla="*/ 88106 h 369093"/>
                <a:gd name="connsiteX31" fmla="*/ 107156 w 2174081"/>
                <a:gd name="connsiteY31" fmla="*/ 69056 h 369093"/>
                <a:gd name="connsiteX32" fmla="*/ 159543 w 2174081"/>
                <a:gd name="connsiteY32" fmla="*/ 52387 h 369093"/>
                <a:gd name="connsiteX33" fmla="*/ 235743 w 2174081"/>
                <a:gd name="connsiteY33" fmla="*/ 40481 h 369093"/>
                <a:gd name="connsiteX34" fmla="*/ 300037 w 2174081"/>
                <a:gd name="connsiteY34" fmla="*/ 33337 h 369093"/>
                <a:gd name="connsiteX35" fmla="*/ 333375 w 2174081"/>
                <a:gd name="connsiteY35" fmla="*/ 33337 h 369093"/>
                <a:gd name="connsiteX36" fmla="*/ 392906 w 2174081"/>
                <a:gd name="connsiteY36" fmla="*/ 42862 h 369093"/>
                <a:gd name="connsiteX37" fmla="*/ 557212 w 2174081"/>
                <a:gd name="connsiteY37" fmla="*/ 66675 h 369093"/>
                <a:gd name="connsiteX38" fmla="*/ 690562 w 2174081"/>
                <a:gd name="connsiteY38" fmla="*/ 78581 h 369093"/>
                <a:gd name="connsiteX39" fmla="*/ 976312 w 2174081"/>
                <a:gd name="connsiteY39" fmla="*/ 92868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74081" h="369093">
                  <a:moveTo>
                    <a:pt x="976312" y="92868"/>
                  </a:moveTo>
                  <a:lnTo>
                    <a:pt x="1450181" y="107156"/>
                  </a:lnTo>
                  <a:lnTo>
                    <a:pt x="1957387" y="121443"/>
                  </a:lnTo>
                  <a:lnTo>
                    <a:pt x="1997868" y="121443"/>
                  </a:lnTo>
                  <a:lnTo>
                    <a:pt x="2021681" y="111918"/>
                  </a:lnTo>
                  <a:lnTo>
                    <a:pt x="2055018" y="80962"/>
                  </a:lnTo>
                  <a:lnTo>
                    <a:pt x="2097881" y="0"/>
                  </a:lnTo>
                  <a:lnTo>
                    <a:pt x="2174081" y="252412"/>
                  </a:lnTo>
                  <a:lnTo>
                    <a:pt x="2119312" y="326231"/>
                  </a:lnTo>
                  <a:lnTo>
                    <a:pt x="2095500" y="352425"/>
                  </a:lnTo>
                  <a:lnTo>
                    <a:pt x="2078831" y="364331"/>
                  </a:lnTo>
                  <a:lnTo>
                    <a:pt x="2064543" y="369093"/>
                  </a:lnTo>
                  <a:lnTo>
                    <a:pt x="2016918" y="361950"/>
                  </a:lnTo>
                  <a:lnTo>
                    <a:pt x="1835943" y="342900"/>
                  </a:lnTo>
                  <a:lnTo>
                    <a:pt x="1624012" y="326231"/>
                  </a:lnTo>
                  <a:lnTo>
                    <a:pt x="1373981" y="319087"/>
                  </a:lnTo>
                  <a:lnTo>
                    <a:pt x="1107281" y="321468"/>
                  </a:lnTo>
                  <a:lnTo>
                    <a:pt x="866775" y="326231"/>
                  </a:lnTo>
                  <a:lnTo>
                    <a:pt x="647700" y="330993"/>
                  </a:lnTo>
                  <a:lnTo>
                    <a:pt x="526256" y="330993"/>
                  </a:lnTo>
                  <a:lnTo>
                    <a:pt x="369093" y="326231"/>
                  </a:lnTo>
                  <a:lnTo>
                    <a:pt x="209550" y="314325"/>
                  </a:lnTo>
                  <a:lnTo>
                    <a:pt x="64293" y="292893"/>
                  </a:lnTo>
                  <a:lnTo>
                    <a:pt x="21431" y="283368"/>
                  </a:lnTo>
                  <a:lnTo>
                    <a:pt x="14287" y="276225"/>
                  </a:lnTo>
                  <a:lnTo>
                    <a:pt x="4762" y="252412"/>
                  </a:lnTo>
                  <a:lnTo>
                    <a:pt x="0" y="207168"/>
                  </a:lnTo>
                  <a:lnTo>
                    <a:pt x="2381" y="164306"/>
                  </a:lnTo>
                  <a:lnTo>
                    <a:pt x="11906" y="135731"/>
                  </a:lnTo>
                  <a:lnTo>
                    <a:pt x="33337" y="107156"/>
                  </a:lnTo>
                  <a:lnTo>
                    <a:pt x="57150" y="88106"/>
                  </a:lnTo>
                  <a:lnTo>
                    <a:pt x="107156" y="69056"/>
                  </a:lnTo>
                  <a:lnTo>
                    <a:pt x="159543" y="52387"/>
                  </a:lnTo>
                  <a:lnTo>
                    <a:pt x="235743" y="40481"/>
                  </a:lnTo>
                  <a:lnTo>
                    <a:pt x="300037" y="33337"/>
                  </a:lnTo>
                  <a:lnTo>
                    <a:pt x="333375" y="33337"/>
                  </a:lnTo>
                  <a:lnTo>
                    <a:pt x="392906" y="42862"/>
                  </a:lnTo>
                  <a:lnTo>
                    <a:pt x="557212" y="66675"/>
                  </a:lnTo>
                  <a:lnTo>
                    <a:pt x="690562" y="78581"/>
                  </a:lnTo>
                  <a:lnTo>
                    <a:pt x="976312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9" name="フリーフォーム 208">
              <a:extLst>
                <a:ext uri="{FF2B5EF4-FFF2-40B4-BE49-F238E27FC236}">
                  <a16:creationId xmlns:a16="http://schemas.microsoft.com/office/drawing/2014/main" id="{53A7D0D3-5686-4E36-A9AE-A98053A56FDF}"/>
                </a:ext>
              </a:extLst>
            </p:cNvPr>
            <p:cNvSpPr/>
            <p:nvPr/>
          </p:nvSpPr>
          <p:spPr>
            <a:xfrm rot="16200000">
              <a:off x="3051175" y="3952875"/>
              <a:ext cx="3300413" cy="354013"/>
            </a:xfrm>
            <a:custGeom>
              <a:avLst/>
              <a:gdLst>
                <a:gd name="connsiteX0" fmla="*/ 1823357 w 3301092"/>
                <a:gd name="connsiteY0" fmla="*/ 334735 h 353785"/>
                <a:gd name="connsiteX1" fmla="*/ 1447800 w 3301092"/>
                <a:gd name="connsiteY1" fmla="*/ 329293 h 353785"/>
                <a:gd name="connsiteX2" fmla="*/ 1064078 w 3301092"/>
                <a:gd name="connsiteY2" fmla="*/ 323850 h 353785"/>
                <a:gd name="connsiteX3" fmla="*/ 767442 w 3301092"/>
                <a:gd name="connsiteY3" fmla="*/ 318407 h 353785"/>
                <a:gd name="connsiteX4" fmla="*/ 495300 w 3301092"/>
                <a:gd name="connsiteY4" fmla="*/ 312964 h 353785"/>
                <a:gd name="connsiteX5" fmla="*/ 236764 w 3301092"/>
                <a:gd name="connsiteY5" fmla="*/ 307521 h 353785"/>
                <a:gd name="connsiteX6" fmla="*/ 160564 w 3301092"/>
                <a:gd name="connsiteY6" fmla="*/ 304800 h 353785"/>
                <a:gd name="connsiteX7" fmla="*/ 106135 w 3301092"/>
                <a:gd name="connsiteY7" fmla="*/ 296635 h 353785"/>
                <a:gd name="connsiteX8" fmla="*/ 51707 w 3301092"/>
                <a:gd name="connsiteY8" fmla="*/ 277585 h 353785"/>
                <a:gd name="connsiteX9" fmla="*/ 27214 w 3301092"/>
                <a:gd name="connsiteY9" fmla="*/ 263978 h 353785"/>
                <a:gd name="connsiteX10" fmla="*/ 10885 w 3301092"/>
                <a:gd name="connsiteY10" fmla="*/ 242207 h 353785"/>
                <a:gd name="connsiteX11" fmla="*/ 0 w 3301092"/>
                <a:gd name="connsiteY11" fmla="*/ 209550 h 353785"/>
                <a:gd name="connsiteX12" fmla="*/ 0 w 3301092"/>
                <a:gd name="connsiteY12" fmla="*/ 174171 h 353785"/>
                <a:gd name="connsiteX13" fmla="*/ 8164 w 3301092"/>
                <a:gd name="connsiteY13" fmla="*/ 138793 h 353785"/>
                <a:gd name="connsiteX14" fmla="*/ 21771 w 3301092"/>
                <a:gd name="connsiteY14" fmla="*/ 114300 h 353785"/>
                <a:gd name="connsiteX15" fmla="*/ 46264 w 3301092"/>
                <a:gd name="connsiteY15" fmla="*/ 92528 h 353785"/>
                <a:gd name="connsiteX16" fmla="*/ 81642 w 3301092"/>
                <a:gd name="connsiteY16" fmla="*/ 73478 h 353785"/>
                <a:gd name="connsiteX17" fmla="*/ 146957 w 3301092"/>
                <a:gd name="connsiteY17" fmla="*/ 46264 h 353785"/>
                <a:gd name="connsiteX18" fmla="*/ 253092 w 3301092"/>
                <a:gd name="connsiteY18" fmla="*/ 19050 h 353785"/>
                <a:gd name="connsiteX19" fmla="*/ 364671 w 3301092"/>
                <a:gd name="connsiteY19" fmla="*/ 0 h 353785"/>
                <a:gd name="connsiteX20" fmla="*/ 402771 w 3301092"/>
                <a:gd name="connsiteY20" fmla="*/ 2721 h 353785"/>
                <a:gd name="connsiteX21" fmla="*/ 595992 w 3301092"/>
                <a:gd name="connsiteY21" fmla="*/ 24493 h 353785"/>
                <a:gd name="connsiteX22" fmla="*/ 914400 w 3301092"/>
                <a:gd name="connsiteY22" fmla="*/ 46264 h 353785"/>
                <a:gd name="connsiteX23" fmla="*/ 1276350 w 3301092"/>
                <a:gd name="connsiteY23" fmla="*/ 73478 h 353785"/>
                <a:gd name="connsiteX24" fmla="*/ 1706335 w 3301092"/>
                <a:gd name="connsiteY24" fmla="*/ 100693 h 353785"/>
                <a:gd name="connsiteX25" fmla="*/ 2057400 w 3301092"/>
                <a:gd name="connsiteY25" fmla="*/ 117021 h 353785"/>
                <a:gd name="connsiteX26" fmla="*/ 2383971 w 3301092"/>
                <a:gd name="connsiteY26" fmla="*/ 122464 h 353785"/>
                <a:gd name="connsiteX27" fmla="*/ 2680607 w 3301092"/>
                <a:gd name="connsiteY27" fmla="*/ 130628 h 353785"/>
                <a:gd name="connsiteX28" fmla="*/ 2974521 w 3301092"/>
                <a:gd name="connsiteY28" fmla="*/ 127907 h 353785"/>
                <a:gd name="connsiteX29" fmla="*/ 3031671 w 3301092"/>
                <a:gd name="connsiteY29" fmla="*/ 125185 h 353785"/>
                <a:gd name="connsiteX30" fmla="*/ 3096985 w 3301092"/>
                <a:gd name="connsiteY30" fmla="*/ 114300 h 353785"/>
                <a:gd name="connsiteX31" fmla="*/ 3143250 w 3301092"/>
                <a:gd name="connsiteY31" fmla="*/ 100693 h 353785"/>
                <a:gd name="connsiteX32" fmla="*/ 3184071 w 3301092"/>
                <a:gd name="connsiteY32" fmla="*/ 81643 h 353785"/>
                <a:gd name="connsiteX33" fmla="*/ 3216728 w 3301092"/>
                <a:gd name="connsiteY33" fmla="*/ 54428 h 353785"/>
                <a:gd name="connsiteX34" fmla="*/ 3235778 w 3301092"/>
                <a:gd name="connsiteY34" fmla="*/ 32657 h 353785"/>
                <a:gd name="connsiteX35" fmla="*/ 3246664 w 3301092"/>
                <a:gd name="connsiteY35" fmla="*/ 21771 h 353785"/>
                <a:gd name="connsiteX36" fmla="*/ 3268435 w 3301092"/>
                <a:gd name="connsiteY36" fmla="*/ 8164 h 353785"/>
                <a:gd name="connsiteX37" fmla="*/ 3287485 w 3301092"/>
                <a:gd name="connsiteY37" fmla="*/ 2721 h 353785"/>
                <a:gd name="connsiteX38" fmla="*/ 3298371 w 3301092"/>
                <a:gd name="connsiteY38" fmla="*/ 8164 h 353785"/>
                <a:gd name="connsiteX39" fmla="*/ 3301092 w 3301092"/>
                <a:gd name="connsiteY39" fmla="*/ 16328 h 353785"/>
                <a:gd name="connsiteX40" fmla="*/ 3292928 w 3301092"/>
                <a:gd name="connsiteY40" fmla="*/ 43543 h 353785"/>
                <a:gd name="connsiteX41" fmla="*/ 3276600 w 3301092"/>
                <a:gd name="connsiteY41" fmla="*/ 103414 h 353785"/>
                <a:gd name="connsiteX42" fmla="*/ 3241221 w 3301092"/>
                <a:gd name="connsiteY42" fmla="*/ 182335 h 353785"/>
                <a:gd name="connsiteX43" fmla="*/ 3192235 w 3301092"/>
                <a:gd name="connsiteY43" fmla="*/ 266700 h 353785"/>
                <a:gd name="connsiteX44" fmla="*/ 3058885 w 3301092"/>
                <a:gd name="connsiteY44" fmla="*/ 353785 h 353785"/>
                <a:gd name="connsiteX45" fmla="*/ 2898321 w 3301092"/>
                <a:gd name="connsiteY45" fmla="*/ 353785 h 353785"/>
                <a:gd name="connsiteX46" fmla="*/ 2541814 w 3301092"/>
                <a:gd name="connsiteY46" fmla="*/ 345621 h 353785"/>
                <a:gd name="connsiteX47" fmla="*/ 2038350 w 3301092"/>
                <a:gd name="connsiteY47" fmla="*/ 337457 h 353785"/>
                <a:gd name="connsiteX48" fmla="*/ 1823357 w 3301092"/>
                <a:gd name="connsiteY48" fmla="*/ 334735 h 35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301092" h="353785">
                  <a:moveTo>
                    <a:pt x="1823357" y="334735"/>
                  </a:moveTo>
                  <a:lnTo>
                    <a:pt x="1447800" y="329293"/>
                  </a:lnTo>
                  <a:lnTo>
                    <a:pt x="1064078" y="323850"/>
                  </a:lnTo>
                  <a:lnTo>
                    <a:pt x="767442" y="318407"/>
                  </a:lnTo>
                  <a:lnTo>
                    <a:pt x="495300" y="312964"/>
                  </a:lnTo>
                  <a:lnTo>
                    <a:pt x="236764" y="307521"/>
                  </a:lnTo>
                  <a:lnTo>
                    <a:pt x="160564" y="304800"/>
                  </a:lnTo>
                  <a:lnTo>
                    <a:pt x="106135" y="296635"/>
                  </a:lnTo>
                  <a:lnTo>
                    <a:pt x="51707" y="277585"/>
                  </a:lnTo>
                  <a:lnTo>
                    <a:pt x="27214" y="263978"/>
                  </a:lnTo>
                  <a:lnTo>
                    <a:pt x="10885" y="242207"/>
                  </a:lnTo>
                  <a:lnTo>
                    <a:pt x="0" y="209550"/>
                  </a:lnTo>
                  <a:lnTo>
                    <a:pt x="0" y="174171"/>
                  </a:lnTo>
                  <a:lnTo>
                    <a:pt x="8164" y="138793"/>
                  </a:lnTo>
                  <a:lnTo>
                    <a:pt x="21771" y="114300"/>
                  </a:lnTo>
                  <a:lnTo>
                    <a:pt x="46264" y="92528"/>
                  </a:lnTo>
                  <a:lnTo>
                    <a:pt x="81642" y="73478"/>
                  </a:lnTo>
                  <a:lnTo>
                    <a:pt x="146957" y="46264"/>
                  </a:lnTo>
                  <a:lnTo>
                    <a:pt x="253092" y="19050"/>
                  </a:lnTo>
                  <a:lnTo>
                    <a:pt x="364671" y="0"/>
                  </a:lnTo>
                  <a:lnTo>
                    <a:pt x="402771" y="2721"/>
                  </a:lnTo>
                  <a:lnTo>
                    <a:pt x="595992" y="24493"/>
                  </a:lnTo>
                  <a:lnTo>
                    <a:pt x="914400" y="46264"/>
                  </a:lnTo>
                  <a:lnTo>
                    <a:pt x="1276350" y="73478"/>
                  </a:lnTo>
                  <a:lnTo>
                    <a:pt x="1706335" y="100693"/>
                  </a:lnTo>
                  <a:lnTo>
                    <a:pt x="2057400" y="117021"/>
                  </a:lnTo>
                  <a:lnTo>
                    <a:pt x="2383971" y="122464"/>
                  </a:lnTo>
                  <a:lnTo>
                    <a:pt x="2680607" y="130628"/>
                  </a:lnTo>
                  <a:lnTo>
                    <a:pt x="2974521" y="127907"/>
                  </a:lnTo>
                  <a:lnTo>
                    <a:pt x="3031671" y="125185"/>
                  </a:lnTo>
                  <a:lnTo>
                    <a:pt x="3096985" y="114300"/>
                  </a:lnTo>
                  <a:lnTo>
                    <a:pt x="3143250" y="100693"/>
                  </a:lnTo>
                  <a:lnTo>
                    <a:pt x="3184071" y="81643"/>
                  </a:lnTo>
                  <a:lnTo>
                    <a:pt x="3216728" y="54428"/>
                  </a:lnTo>
                  <a:lnTo>
                    <a:pt x="3235778" y="32657"/>
                  </a:lnTo>
                  <a:lnTo>
                    <a:pt x="3246664" y="21771"/>
                  </a:lnTo>
                  <a:lnTo>
                    <a:pt x="3268435" y="8164"/>
                  </a:lnTo>
                  <a:lnTo>
                    <a:pt x="3287485" y="2721"/>
                  </a:lnTo>
                  <a:lnTo>
                    <a:pt x="3298371" y="8164"/>
                  </a:lnTo>
                  <a:lnTo>
                    <a:pt x="3301092" y="16328"/>
                  </a:lnTo>
                  <a:lnTo>
                    <a:pt x="3292928" y="43543"/>
                  </a:lnTo>
                  <a:lnTo>
                    <a:pt x="3276600" y="103414"/>
                  </a:lnTo>
                  <a:lnTo>
                    <a:pt x="3241221" y="182335"/>
                  </a:lnTo>
                  <a:lnTo>
                    <a:pt x="3192235" y="266700"/>
                  </a:lnTo>
                  <a:lnTo>
                    <a:pt x="3058885" y="353785"/>
                  </a:lnTo>
                  <a:lnTo>
                    <a:pt x="2898321" y="353785"/>
                  </a:lnTo>
                  <a:lnTo>
                    <a:pt x="2541814" y="345621"/>
                  </a:lnTo>
                  <a:lnTo>
                    <a:pt x="2038350" y="337457"/>
                  </a:lnTo>
                  <a:lnTo>
                    <a:pt x="1823357" y="334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0" name="フリーフォーム 209">
              <a:extLst>
                <a:ext uri="{FF2B5EF4-FFF2-40B4-BE49-F238E27FC236}">
                  <a16:creationId xmlns:a16="http://schemas.microsoft.com/office/drawing/2014/main" id="{802B7E6A-085D-432A-8B5C-6157615900F2}"/>
                </a:ext>
              </a:extLst>
            </p:cNvPr>
            <p:cNvSpPr/>
            <p:nvPr/>
          </p:nvSpPr>
          <p:spPr>
            <a:xfrm rot="16200000">
              <a:off x="4077494" y="2963069"/>
              <a:ext cx="3671888" cy="2374900"/>
            </a:xfrm>
            <a:custGeom>
              <a:avLst/>
              <a:gdLst>
                <a:gd name="connsiteX0" fmla="*/ 3276096 w 3672740"/>
                <a:gd name="connsiteY0" fmla="*/ 620702 h 2373807"/>
                <a:gd name="connsiteX1" fmla="*/ 3263985 w 3672740"/>
                <a:gd name="connsiteY1" fmla="*/ 493534 h 2373807"/>
                <a:gd name="connsiteX2" fmla="*/ 3257929 w 3672740"/>
                <a:gd name="connsiteY2" fmla="*/ 408755 h 2373807"/>
                <a:gd name="connsiteX3" fmla="*/ 3251873 w 3672740"/>
                <a:gd name="connsiteY3" fmla="*/ 269476 h 2373807"/>
                <a:gd name="connsiteX4" fmla="*/ 3245818 w 3672740"/>
                <a:gd name="connsiteY4" fmla="*/ 51473 h 2373807"/>
                <a:gd name="connsiteX5" fmla="*/ 3400236 w 3672740"/>
                <a:gd name="connsiteY5" fmla="*/ 0 h 2373807"/>
                <a:gd name="connsiteX6" fmla="*/ 3400236 w 3672740"/>
                <a:gd name="connsiteY6" fmla="*/ 109002 h 2373807"/>
                <a:gd name="connsiteX7" fmla="*/ 3403264 w 3672740"/>
                <a:gd name="connsiteY7" fmla="*/ 221031 h 2373807"/>
                <a:gd name="connsiteX8" fmla="*/ 3409320 w 3672740"/>
                <a:gd name="connsiteY8" fmla="*/ 308838 h 2373807"/>
                <a:gd name="connsiteX9" fmla="*/ 3427487 w 3672740"/>
                <a:gd name="connsiteY9" fmla="*/ 487479 h 2373807"/>
                <a:gd name="connsiteX10" fmla="*/ 3457765 w 3672740"/>
                <a:gd name="connsiteY10" fmla="*/ 732732 h 2373807"/>
                <a:gd name="connsiteX11" fmla="*/ 3475932 w 3672740"/>
                <a:gd name="connsiteY11" fmla="*/ 872011 h 2373807"/>
                <a:gd name="connsiteX12" fmla="*/ 3500154 w 3672740"/>
                <a:gd name="connsiteY12" fmla="*/ 1150570 h 2373807"/>
                <a:gd name="connsiteX13" fmla="*/ 3533460 w 3672740"/>
                <a:gd name="connsiteY13" fmla="*/ 1374628 h 2373807"/>
                <a:gd name="connsiteX14" fmla="*/ 3563738 w 3672740"/>
                <a:gd name="connsiteY14" fmla="*/ 1613826 h 2373807"/>
                <a:gd name="connsiteX15" fmla="*/ 3584933 w 3672740"/>
                <a:gd name="connsiteY15" fmla="*/ 1744022 h 2373807"/>
                <a:gd name="connsiteX16" fmla="*/ 3612183 w 3672740"/>
                <a:gd name="connsiteY16" fmla="*/ 1871190 h 2373807"/>
                <a:gd name="connsiteX17" fmla="*/ 3636406 w 3672740"/>
                <a:gd name="connsiteY17" fmla="*/ 1937802 h 2373807"/>
                <a:gd name="connsiteX18" fmla="*/ 3657600 w 3672740"/>
                <a:gd name="connsiteY18" fmla="*/ 2010469 h 2373807"/>
                <a:gd name="connsiteX19" fmla="*/ 3669712 w 3672740"/>
                <a:gd name="connsiteY19" fmla="*/ 2061942 h 2373807"/>
                <a:gd name="connsiteX20" fmla="*/ 3672740 w 3672740"/>
                <a:gd name="connsiteY20" fmla="*/ 2086165 h 2373807"/>
                <a:gd name="connsiteX21" fmla="*/ 3654573 w 3672740"/>
                <a:gd name="connsiteY21" fmla="*/ 2119471 h 2373807"/>
                <a:gd name="connsiteX22" fmla="*/ 3575849 w 3672740"/>
                <a:gd name="connsiteY22" fmla="*/ 2222416 h 2373807"/>
                <a:gd name="connsiteX23" fmla="*/ 3512265 w 3672740"/>
                <a:gd name="connsiteY23" fmla="*/ 2307195 h 2373807"/>
                <a:gd name="connsiteX24" fmla="*/ 3478959 w 3672740"/>
                <a:gd name="connsiteY24" fmla="*/ 2352612 h 2373807"/>
                <a:gd name="connsiteX25" fmla="*/ 3469876 w 3672740"/>
                <a:gd name="connsiteY25" fmla="*/ 2367751 h 2373807"/>
                <a:gd name="connsiteX26" fmla="*/ 3451709 w 3672740"/>
                <a:gd name="connsiteY26" fmla="*/ 2373807 h 2373807"/>
                <a:gd name="connsiteX27" fmla="*/ 3388125 w 3672740"/>
                <a:gd name="connsiteY27" fmla="*/ 2355640 h 2373807"/>
                <a:gd name="connsiteX28" fmla="*/ 3303346 w 3672740"/>
                <a:gd name="connsiteY28" fmla="*/ 2322334 h 2373807"/>
                <a:gd name="connsiteX29" fmla="*/ 3245818 w 3672740"/>
                <a:gd name="connsiteY29" fmla="*/ 2310223 h 2373807"/>
                <a:gd name="connsiteX30" fmla="*/ 3121677 w 3672740"/>
                <a:gd name="connsiteY30" fmla="*/ 2295084 h 2373807"/>
                <a:gd name="connsiteX31" fmla="*/ 2758340 w 3672740"/>
                <a:gd name="connsiteY31" fmla="*/ 2295084 h 2373807"/>
                <a:gd name="connsiteX32" fmla="*/ 2234528 w 3672740"/>
                <a:gd name="connsiteY32" fmla="*/ 2295084 h 2373807"/>
                <a:gd name="connsiteX33" fmla="*/ 1780355 w 3672740"/>
                <a:gd name="connsiteY33" fmla="*/ 2295084 h 2373807"/>
                <a:gd name="connsiteX34" fmla="*/ 1356461 w 3672740"/>
                <a:gd name="connsiteY34" fmla="*/ 2295084 h 2373807"/>
                <a:gd name="connsiteX35" fmla="*/ 1086986 w 3672740"/>
                <a:gd name="connsiteY35" fmla="*/ 2295084 h 2373807"/>
                <a:gd name="connsiteX36" fmla="*/ 929540 w 3672740"/>
                <a:gd name="connsiteY36" fmla="*/ 2295084 h 2373807"/>
                <a:gd name="connsiteX37" fmla="*/ 829622 w 3672740"/>
                <a:gd name="connsiteY37" fmla="*/ 2301140 h 2373807"/>
                <a:gd name="connsiteX38" fmla="*/ 684287 w 3672740"/>
                <a:gd name="connsiteY38" fmla="*/ 2313251 h 2373807"/>
                <a:gd name="connsiteX39" fmla="*/ 535924 w 3672740"/>
                <a:gd name="connsiteY39" fmla="*/ 2334445 h 2373807"/>
                <a:gd name="connsiteX40" fmla="*/ 490506 w 3672740"/>
                <a:gd name="connsiteY40" fmla="*/ 2337473 h 2373807"/>
                <a:gd name="connsiteX41" fmla="*/ 429950 w 3672740"/>
                <a:gd name="connsiteY41" fmla="*/ 2325362 h 2373807"/>
                <a:gd name="connsiteX42" fmla="*/ 317921 w 3672740"/>
                <a:gd name="connsiteY42" fmla="*/ 2295084 h 2373807"/>
                <a:gd name="connsiteX43" fmla="*/ 224059 w 3672740"/>
                <a:gd name="connsiteY43" fmla="*/ 2261778 h 2373807"/>
                <a:gd name="connsiteX44" fmla="*/ 172586 w 3672740"/>
                <a:gd name="connsiteY44" fmla="*/ 2237555 h 2373807"/>
                <a:gd name="connsiteX45" fmla="*/ 115057 w 3672740"/>
                <a:gd name="connsiteY45" fmla="*/ 2207277 h 2373807"/>
                <a:gd name="connsiteX46" fmla="*/ 63585 w 3672740"/>
                <a:gd name="connsiteY46" fmla="*/ 2170943 h 2373807"/>
                <a:gd name="connsiteX47" fmla="*/ 30279 w 3672740"/>
                <a:gd name="connsiteY47" fmla="*/ 2137638 h 2373807"/>
                <a:gd name="connsiteX48" fmla="*/ 9084 w 3672740"/>
                <a:gd name="connsiteY48" fmla="*/ 2110387 h 2373807"/>
                <a:gd name="connsiteX49" fmla="*/ 0 w 3672740"/>
                <a:gd name="connsiteY49" fmla="*/ 2086165 h 2373807"/>
                <a:gd name="connsiteX50" fmla="*/ 0 w 3672740"/>
                <a:gd name="connsiteY50" fmla="*/ 2074053 h 2373807"/>
                <a:gd name="connsiteX51" fmla="*/ 3028 w 3672740"/>
                <a:gd name="connsiteY51" fmla="*/ 2058914 h 2373807"/>
                <a:gd name="connsiteX52" fmla="*/ 21195 w 3672740"/>
                <a:gd name="connsiteY52" fmla="*/ 2037720 h 2373807"/>
                <a:gd name="connsiteX53" fmla="*/ 66612 w 3672740"/>
                <a:gd name="connsiteY53" fmla="*/ 2013497 h 2373807"/>
                <a:gd name="connsiteX54" fmla="*/ 608591 w 3672740"/>
                <a:gd name="connsiteY54" fmla="*/ 2071026 h 2373807"/>
                <a:gd name="connsiteX55" fmla="*/ 675203 w 3672740"/>
                <a:gd name="connsiteY55" fmla="*/ 2067998 h 2373807"/>
                <a:gd name="connsiteX56" fmla="*/ 1011291 w 3672740"/>
                <a:gd name="connsiteY56" fmla="*/ 2058914 h 2373807"/>
                <a:gd name="connsiteX57" fmla="*/ 1526019 w 3672740"/>
                <a:gd name="connsiteY57" fmla="*/ 2049831 h 2373807"/>
                <a:gd name="connsiteX58" fmla="*/ 1949913 w 3672740"/>
                <a:gd name="connsiteY58" fmla="*/ 2046803 h 2373807"/>
                <a:gd name="connsiteX59" fmla="*/ 2464642 w 3672740"/>
                <a:gd name="connsiteY59" fmla="*/ 2046803 h 2373807"/>
                <a:gd name="connsiteX60" fmla="*/ 2964231 w 3672740"/>
                <a:gd name="connsiteY60" fmla="*/ 2046803 h 2373807"/>
                <a:gd name="connsiteX61" fmla="*/ 3088371 w 3672740"/>
                <a:gd name="connsiteY61" fmla="*/ 2046803 h 2373807"/>
                <a:gd name="connsiteX62" fmla="*/ 3221595 w 3672740"/>
                <a:gd name="connsiteY62" fmla="*/ 2037720 h 2373807"/>
                <a:gd name="connsiteX63" fmla="*/ 3315457 w 3672740"/>
                <a:gd name="connsiteY63" fmla="*/ 2025608 h 2373807"/>
                <a:gd name="connsiteX64" fmla="*/ 3363902 w 3672740"/>
                <a:gd name="connsiteY64" fmla="*/ 2016525 h 2373807"/>
                <a:gd name="connsiteX65" fmla="*/ 3397208 w 3672740"/>
                <a:gd name="connsiteY65" fmla="*/ 1995330 h 2373807"/>
                <a:gd name="connsiteX66" fmla="*/ 3415375 w 3672740"/>
                <a:gd name="connsiteY66" fmla="*/ 1968080 h 2373807"/>
                <a:gd name="connsiteX67" fmla="*/ 3427487 w 3672740"/>
                <a:gd name="connsiteY67" fmla="*/ 1940830 h 2373807"/>
                <a:gd name="connsiteX68" fmla="*/ 3415375 w 3672740"/>
                <a:gd name="connsiteY68" fmla="*/ 1874218 h 2373807"/>
                <a:gd name="connsiteX69" fmla="*/ 3388125 w 3672740"/>
                <a:gd name="connsiteY69" fmla="*/ 1704660 h 2373807"/>
                <a:gd name="connsiteX70" fmla="*/ 3354819 w 3672740"/>
                <a:gd name="connsiteY70" fmla="*/ 1471518 h 2373807"/>
                <a:gd name="connsiteX71" fmla="*/ 3327569 w 3672740"/>
                <a:gd name="connsiteY71" fmla="*/ 1217182 h 2373807"/>
                <a:gd name="connsiteX72" fmla="*/ 3312430 w 3672740"/>
                <a:gd name="connsiteY72" fmla="*/ 1068819 h 2373807"/>
                <a:gd name="connsiteX73" fmla="*/ 3276096 w 3672740"/>
                <a:gd name="connsiteY73" fmla="*/ 620702 h 2373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672740" h="2373807">
                  <a:moveTo>
                    <a:pt x="3276096" y="620702"/>
                  </a:moveTo>
                  <a:lnTo>
                    <a:pt x="3263985" y="493534"/>
                  </a:lnTo>
                  <a:lnTo>
                    <a:pt x="3257929" y="408755"/>
                  </a:lnTo>
                  <a:lnTo>
                    <a:pt x="3251873" y="269476"/>
                  </a:lnTo>
                  <a:lnTo>
                    <a:pt x="3245818" y="51473"/>
                  </a:lnTo>
                  <a:lnTo>
                    <a:pt x="3400236" y="0"/>
                  </a:lnTo>
                  <a:lnTo>
                    <a:pt x="3400236" y="109002"/>
                  </a:lnTo>
                  <a:cubicBezTo>
                    <a:pt x="3401245" y="146345"/>
                    <a:pt x="3402255" y="183688"/>
                    <a:pt x="3403264" y="221031"/>
                  </a:cubicBezTo>
                  <a:lnTo>
                    <a:pt x="3409320" y="308838"/>
                  </a:lnTo>
                  <a:lnTo>
                    <a:pt x="3427487" y="487479"/>
                  </a:lnTo>
                  <a:lnTo>
                    <a:pt x="3457765" y="732732"/>
                  </a:lnTo>
                  <a:lnTo>
                    <a:pt x="3475932" y="872011"/>
                  </a:lnTo>
                  <a:lnTo>
                    <a:pt x="3500154" y="1150570"/>
                  </a:lnTo>
                  <a:lnTo>
                    <a:pt x="3533460" y="1374628"/>
                  </a:lnTo>
                  <a:lnTo>
                    <a:pt x="3563738" y="1613826"/>
                  </a:lnTo>
                  <a:lnTo>
                    <a:pt x="3584933" y="1744022"/>
                  </a:lnTo>
                  <a:lnTo>
                    <a:pt x="3612183" y="1871190"/>
                  </a:lnTo>
                  <a:lnTo>
                    <a:pt x="3636406" y="1937802"/>
                  </a:lnTo>
                  <a:lnTo>
                    <a:pt x="3657600" y="2010469"/>
                  </a:lnTo>
                  <a:lnTo>
                    <a:pt x="3669712" y="2061942"/>
                  </a:lnTo>
                  <a:lnTo>
                    <a:pt x="3672740" y="2086165"/>
                  </a:lnTo>
                  <a:lnTo>
                    <a:pt x="3654573" y="2119471"/>
                  </a:lnTo>
                  <a:lnTo>
                    <a:pt x="3575849" y="2222416"/>
                  </a:lnTo>
                  <a:lnTo>
                    <a:pt x="3512265" y="2307195"/>
                  </a:lnTo>
                  <a:lnTo>
                    <a:pt x="3478959" y="2352612"/>
                  </a:lnTo>
                  <a:lnTo>
                    <a:pt x="3469876" y="2367751"/>
                  </a:lnTo>
                  <a:lnTo>
                    <a:pt x="3451709" y="2373807"/>
                  </a:lnTo>
                  <a:lnTo>
                    <a:pt x="3388125" y="2355640"/>
                  </a:lnTo>
                  <a:lnTo>
                    <a:pt x="3303346" y="2322334"/>
                  </a:lnTo>
                  <a:lnTo>
                    <a:pt x="3245818" y="2310223"/>
                  </a:lnTo>
                  <a:lnTo>
                    <a:pt x="3121677" y="2295084"/>
                  </a:lnTo>
                  <a:lnTo>
                    <a:pt x="2758340" y="2295084"/>
                  </a:lnTo>
                  <a:lnTo>
                    <a:pt x="2234528" y="2295084"/>
                  </a:lnTo>
                  <a:lnTo>
                    <a:pt x="1780355" y="2295084"/>
                  </a:lnTo>
                  <a:lnTo>
                    <a:pt x="1356461" y="2295084"/>
                  </a:lnTo>
                  <a:lnTo>
                    <a:pt x="1086986" y="2295084"/>
                  </a:lnTo>
                  <a:lnTo>
                    <a:pt x="929540" y="2295084"/>
                  </a:lnTo>
                  <a:lnTo>
                    <a:pt x="829622" y="2301140"/>
                  </a:lnTo>
                  <a:lnTo>
                    <a:pt x="684287" y="2313251"/>
                  </a:lnTo>
                  <a:lnTo>
                    <a:pt x="535924" y="2334445"/>
                  </a:lnTo>
                  <a:lnTo>
                    <a:pt x="490506" y="2337473"/>
                  </a:lnTo>
                  <a:lnTo>
                    <a:pt x="429950" y="2325362"/>
                  </a:lnTo>
                  <a:lnTo>
                    <a:pt x="317921" y="2295084"/>
                  </a:lnTo>
                  <a:lnTo>
                    <a:pt x="224059" y="2261778"/>
                  </a:lnTo>
                  <a:lnTo>
                    <a:pt x="172586" y="2237555"/>
                  </a:lnTo>
                  <a:lnTo>
                    <a:pt x="115057" y="2207277"/>
                  </a:lnTo>
                  <a:lnTo>
                    <a:pt x="63585" y="2170943"/>
                  </a:lnTo>
                  <a:lnTo>
                    <a:pt x="30279" y="2137638"/>
                  </a:lnTo>
                  <a:lnTo>
                    <a:pt x="9084" y="2110387"/>
                  </a:lnTo>
                  <a:lnTo>
                    <a:pt x="0" y="2086165"/>
                  </a:lnTo>
                  <a:lnTo>
                    <a:pt x="0" y="2074053"/>
                  </a:lnTo>
                  <a:lnTo>
                    <a:pt x="3028" y="2058914"/>
                  </a:lnTo>
                  <a:lnTo>
                    <a:pt x="21195" y="2037720"/>
                  </a:lnTo>
                  <a:lnTo>
                    <a:pt x="66612" y="2013497"/>
                  </a:lnTo>
                  <a:lnTo>
                    <a:pt x="608591" y="2071026"/>
                  </a:lnTo>
                  <a:lnTo>
                    <a:pt x="675203" y="2067998"/>
                  </a:lnTo>
                  <a:lnTo>
                    <a:pt x="1011291" y="2058914"/>
                  </a:lnTo>
                  <a:lnTo>
                    <a:pt x="1526019" y="2049831"/>
                  </a:lnTo>
                  <a:lnTo>
                    <a:pt x="1949913" y="2046803"/>
                  </a:lnTo>
                  <a:lnTo>
                    <a:pt x="2464642" y="2046803"/>
                  </a:lnTo>
                  <a:lnTo>
                    <a:pt x="2964231" y="2046803"/>
                  </a:lnTo>
                  <a:lnTo>
                    <a:pt x="3088371" y="2046803"/>
                  </a:lnTo>
                  <a:lnTo>
                    <a:pt x="3221595" y="2037720"/>
                  </a:lnTo>
                  <a:lnTo>
                    <a:pt x="3315457" y="2025608"/>
                  </a:lnTo>
                  <a:lnTo>
                    <a:pt x="3363902" y="2016525"/>
                  </a:lnTo>
                  <a:lnTo>
                    <a:pt x="3397208" y="1995330"/>
                  </a:lnTo>
                  <a:lnTo>
                    <a:pt x="3415375" y="1968080"/>
                  </a:lnTo>
                  <a:lnTo>
                    <a:pt x="3427487" y="1940830"/>
                  </a:lnTo>
                  <a:lnTo>
                    <a:pt x="3415375" y="1874218"/>
                  </a:lnTo>
                  <a:lnTo>
                    <a:pt x="3388125" y="1704660"/>
                  </a:lnTo>
                  <a:lnTo>
                    <a:pt x="3354819" y="1471518"/>
                  </a:lnTo>
                  <a:lnTo>
                    <a:pt x="3327569" y="1217182"/>
                  </a:lnTo>
                  <a:lnTo>
                    <a:pt x="3312430" y="1068819"/>
                  </a:lnTo>
                  <a:lnTo>
                    <a:pt x="3276096" y="620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1" name="フリーフォーム 210">
              <a:extLst>
                <a:ext uri="{FF2B5EF4-FFF2-40B4-BE49-F238E27FC236}">
                  <a16:creationId xmlns:a16="http://schemas.microsoft.com/office/drawing/2014/main" id="{B031AC32-0EE4-4D71-AE09-3FC2082CA085}"/>
                </a:ext>
              </a:extLst>
            </p:cNvPr>
            <p:cNvSpPr/>
            <p:nvPr/>
          </p:nvSpPr>
          <p:spPr>
            <a:xfrm rot="16200000">
              <a:off x="6045200" y="5229225"/>
              <a:ext cx="720725" cy="784225"/>
            </a:xfrm>
            <a:custGeom>
              <a:avLst/>
              <a:gdLst>
                <a:gd name="connsiteX0" fmla="*/ 647700 w 721518"/>
                <a:gd name="connsiteY0" fmla="*/ 230981 h 783431"/>
                <a:gd name="connsiteX1" fmla="*/ 578643 w 721518"/>
                <a:gd name="connsiteY1" fmla="*/ 461962 h 783431"/>
                <a:gd name="connsiteX2" fmla="*/ 540543 w 721518"/>
                <a:gd name="connsiteY2" fmla="*/ 581025 h 783431"/>
                <a:gd name="connsiteX3" fmla="*/ 516731 w 721518"/>
                <a:gd name="connsiteY3" fmla="*/ 657225 h 783431"/>
                <a:gd name="connsiteX4" fmla="*/ 509587 w 721518"/>
                <a:gd name="connsiteY4" fmla="*/ 688181 h 783431"/>
                <a:gd name="connsiteX5" fmla="*/ 509587 w 721518"/>
                <a:gd name="connsiteY5" fmla="*/ 707231 h 783431"/>
                <a:gd name="connsiteX6" fmla="*/ 516731 w 721518"/>
                <a:gd name="connsiteY6" fmla="*/ 735806 h 783431"/>
                <a:gd name="connsiteX7" fmla="*/ 531018 w 721518"/>
                <a:gd name="connsiteY7" fmla="*/ 754856 h 783431"/>
                <a:gd name="connsiteX8" fmla="*/ 557212 w 721518"/>
                <a:gd name="connsiteY8" fmla="*/ 769143 h 783431"/>
                <a:gd name="connsiteX9" fmla="*/ 592931 w 721518"/>
                <a:gd name="connsiteY9" fmla="*/ 781050 h 783431"/>
                <a:gd name="connsiteX10" fmla="*/ 664368 w 721518"/>
                <a:gd name="connsiteY10" fmla="*/ 783431 h 783431"/>
                <a:gd name="connsiteX11" fmla="*/ 0 w 721518"/>
                <a:gd name="connsiteY11" fmla="*/ 773906 h 783431"/>
                <a:gd name="connsiteX12" fmla="*/ 19050 w 721518"/>
                <a:gd name="connsiteY12" fmla="*/ 750093 h 783431"/>
                <a:gd name="connsiteX13" fmla="*/ 73818 w 721518"/>
                <a:gd name="connsiteY13" fmla="*/ 716756 h 783431"/>
                <a:gd name="connsiteX14" fmla="*/ 150018 w 721518"/>
                <a:gd name="connsiteY14" fmla="*/ 661987 h 783431"/>
                <a:gd name="connsiteX15" fmla="*/ 235743 w 721518"/>
                <a:gd name="connsiteY15" fmla="*/ 590550 h 783431"/>
                <a:gd name="connsiteX16" fmla="*/ 340518 w 721518"/>
                <a:gd name="connsiteY16" fmla="*/ 478631 h 783431"/>
                <a:gd name="connsiteX17" fmla="*/ 481012 w 721518"/>
                <a:gd name="connsiteY17" fmla="*/ 302418 h 783431"/>
                <a:gd name="connsiteX18" fmla="*/ 590550 w 721518"/>
                <a:gd name="connsiteY18" fmla="*/ 145256 h 783431"/>
                <a:gd name="connsiteX19" fmla="*/ 657225 w 721518"/>
                <a:gd name="connsiteY19" fmla="*/ 42862 h 783431"/>
                <a:gd name="connsiteX20" fmla="*/ 681037 w 721518"/>
                <a:gd name="connsiteY20" fmla="*/ 19050 h 783431"/>
                <a:gd name="connsiteX21" fmla="*/ 697706 w 721518"/>
                <a:gd name="connsiteY21" fmla="*/ 7143 h 783431"/>
                <a:gd name="connsiteX22" fmla="*/ 711993 w 721518"/>
                <a:gd name="connsiteY22" fmla="*/ 0 h 783431"/>
                <a:gd name="connsiteX23" fmla="*/ 721518 w 721518"/>
                <a:gd name="connsiteY23" fmla="*/ 9525 h 783431"/>
                <a:gd name="connsiteX24" fmla="*/ 711993 w 721518"/>
                <a:gd name="connsiteY24" fmla="*/ 40481 h 783431"/>
                <a:gd name="connsiteX25" fmla="*/ 690562 w 721518"/>
                <a:gd name="connsiteY25" fmla="*/ 88106 h 783431"/>
                <a:gd name="connsiteX26" fmla="*/ 647700 w 721518"/>
                <a:gd name="connsiteY26" fmla="*/ 230981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21518" h="783431">
                  <a:moveTo>
                    <a:pt x="647700" y="230981"/>
                  </a:moveTo>
                  <a:lnTo>
                    <a:pt x="578643" y="461962"/>
                  </a:lnTo>
                  <a:lnTo>
                    <a:pt x="540543" y="581025"/>
                  </a:lnTo>
                  <a:lnTo>
                    <a:pt x="516731" y="657225"/>
                  </a:lnTo>
                  <a:lnTo>
                    <a:pt x="509587" y="688181"/>
                  </a:lnTo>
                  <a:lnTo>
                    <a:pt x="509587" y="707231"/>
                  </a:lnTo>
                  <a:lnTo>
                    <a:pt x="516731" y="735806"/>
                  </a:lnTo>
                  <a:lnTo>
                    <a:pt x="531018" y="754856"/>
                  </a:lnTo>
                  <a:lnTo>
                    <a:pt x="557212" y="769143"/>
                  </a:lnTo>
                  <a:lnTo>
                    <a:pt x="592931" y="781050"/>
                  </a:lnTo>
                  <a:lnTo>
                    <a:pt x="664368" y="783431"/>
                  </a:lnTo>
                  <a:lnTo>
                    <a:pt x="0" y="773906"/>
                  </a:lnTo>
                  <a:lnTo>
                    <a:pt x="19050" y="750093"/>
                  </a:lnTo>
                  <a:lnTo>
                    <a:pt x="73818" y="716756"/>
                  </a:lnTo>
                  <a:lnTo>
                    <a:pt x="150018" y="661987"/>
                  </a:lnTo>
                  <a:lnTo>
                    <a:pt x="235743" y="590550"/>
                  </a:lnTo>
                  <a:lnTo>
                    <a:pt x="340518" y="478631"/>
                  </a:lnTo>
                  <a:lnTo>
                    <a:pt x="481012" y="302418"/>
                  </a:lnTo>
                  <a:lnTo>
                    <a:pt x="590550" y="145256"/>
                  </a:lnTo>
                  <a:lnTo>
                    <a:pt x="657225" y="42862"/>
                  </a:lnTo>
                  <a:lnTo>
                    <a:pt x="681037" y="19050"/>
                  </a:lnTo>
                  <a:lnTo>
                    <a:pt x="697706" y="7143"/>
                  </a:lnTo>
                  <a:lnTo>
                    <a:pt x="711993" y="0"/>
                  </a:lnTo>
                  <a:lnTo>
                    <a:pt x="721518" y="9525"/>
                  </a:lnTo>
                  <a:lnTo>
                    <a:pt x="711993" y="40481"/>
                  </a:lnTo>
                  <a:lnTo>
                    <a:pt x="690562" y="88106"/>
                  </a:lnTo>
                  <a:lnTo>
                    <a:pt x="647700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5" name="フリーフォーム 204">
              <a:extLst>
                <a:ext uri="{FF2B5EF4-FFF2-40B4-BE49-F238E27FC236}">
                  <a16:creationId xmlns:a16="http://schemas.microsoft.com/office/drawing/2014/main" id="{56E08D84-ECA0-4934-AF66-7F28D8030835}"/>
                </a:ext>
              </a:extLst>
            </p:cNvPr>
            <p:cNvSpPr/>
            <p:nvPr/>
          </p:nvSpPr>
          <p:spPr>
            <a:xfrm>
              <a:off x="5070475" y="1533525"/>
              <a:ext cx="852488" cy="3030538"/>
            </a:xfrm>
            <a:custGeom>
              <a:avLst/>
              <a:gdLst>
                <a:gd name="connsiteX0" fmla="*/ 501947 w 852143"/>
                <a:gd name="connsiteY0" fmla="*/ 607006 h 3031139"/>
                <a:gd name="connsiteX1" fmla="*/ 501947 w 852143"/>
                <a:gd name="connsiteY1" fmla="*/ 1015568 h 3031139"/>
                <a:gd name="connsiteX2" fmla="*/ 498056 w 852143"/>
                <a:gd name="connsiteY2" fmla="*/ 1171210 h 3031139"/>
                <a:gd name="connsiteX3" fmla="*/ 494165 w 852143"/>
                <a:gd name="connsiteY3" fmla="*/ 1280160 h 3031139"/>
                <a:gd name="connsiteX4" fmla="*/ 482492 w 852143"/>
                <a:gd name="connsiteY4" fmla="*/ 1431912 h 3031139"/>
                <a:gd name="connsiteX5" fmla="*/ 470819 w 852143"/>
                <a:gd name="connsiteY5" fmla="*/ 1544752 h 3031139"/>
                <a:gd name="connsiteX6" fmla="*/ 451364 w 852143"/>
                <a:gd name="connsiteY6" fmla="*/ 1684831 h 3031139"/>
                <a:gd name="connsiteX7" fmla="*/ 428017 w 852143"/>
                <a:gd name="connsiteY7" fmla="*/ 1817127 h 3031139"/>
                <a:gd name="connsiteX8" fmla="*/ 404671 w 852143"/>
                <a:gd name="connsiteY8" fmla="*/ 1933859 h 3031139"/>
                <a:gd name="connsiteX9" fmla="*/ 365760 w 852143"/>
                <a:gd name="connsiteY9" fmla="*/ 2089501 h 3031139"/>
                <a:gd name="connsiteX10" fmla="*/ 326850 w 852143"/>
                <a:gd name="connsiteY10" fmla="*/ 2214015 h 3031139"/>
                <a:gd name="connsiteX11" fmla="*/ 276266 w 852143"/>
                <a:gd name="connsiteY11" fmla="*/ 2365767 h 3031139"/>
                <a:gd name="connsiteX12" fmla="*/ 229573 w 852143"/>
                <a:gd name="connsiteY12" fmla="*/ 2482499 h 3031139"/>
                <a:gd name="connsiteX13" fmla="*/ 178989 w 852143"/>
                <a:gd name="connsiteY13" fmla="*/ 2610904 h 3031139"/>
                <a:gd name="connsiteX14" fmla="*/ 108950 w 852143"/>
                <a:gd name="connsiteY14" fmla="*/ 2770438 h 3031139"/>
                <a:gd name="connsiteX15" fmla="*/ 27238 w 852143"/>
                <a:gd name="connsiteY15" fmla="*/ 2937753 h 3031139"/>
                <a:gd name="connsiteX16" fmla="*/ 7782 w 852143"/>
                <a:gd name="connsiteY16" fmla="*/ 2976664 h 3031139"/>
                <a:gd name="connsiteX17" fmla="*/ 0 w 852143"/>
                <a:gd name="connsiteY17" fmla="*/ 3007792 h 3031139"/>
                <a:gd name="connsiteX18" fmla="*/ 0 w 852143"/>
                <a:gd name="connsiteY18" fmla="*/ 3023357 h 3031139"/>
                <a:gd name="connsiteX19" fmla="*/ 3891 w 852143"/>
                <a:gd name="connsiteY19" fmla="*/ 3031139 h 3031139"/>
                <a:gd name="connsiteX20" fmla="*/ 27238 w 852143"/>
                <a:gd name="connsiteY20" fmla="*/ 3027248 h 3031139"/>
                <a:gd name="connsiteX21" fmla="*/ 54475 w 852143"/>
                <a:gd name="connsiteY21" fmla="*/ 3011684 h 3031139"/>
                <a:gd name="connsiteX22" fmla="*/ 108950 w 852143"/>
                <a:gd name="connsiteY22" fmla="*/ 2929971 h 3031139"/>
                <a:gd name="connsiteX23" fmla="*/ 221791 w 852143"/>
                <a:gd name="connsiteY23" fmla="*/ 2758764 h 3031139"/>
                <a:gd name="connsiteX24" fmla="*/ 322958 w 852143"/>
                <a:gd name="connsiteY24" fmla="*/ 2599231 h 3031139"/>
                <a:gd name="connsiteX25" fmla="*/ 385215 w 852143"/>
                <a:gd name="connsiteY25" fmla="*/ 2490281 h 3031139"/>
                <a:gd name="connsiteX26" fmla="*/ 428017 w 852143"/>
                <a:gd name="connsiteY26" fmla="*/ 2404678 h 3031139"/>
                <a:gd name="connsiteX27" fmla="*/ 494165 w 852143"/>
                <a:gd name="connsiteY27" fmla="*/ 2245144 h 3031139"/>
                <a:gd name="connsiteX28" fmla="*/ 536967 w 852143"/>
                <a:gd name="connsiteY28" fmla="*/ 2132303 h 3031139"/>
                <a:gd name="connsiteX29" fmla="*/ 595333 w 852143"/>
                <a:gd name="connsiteY29" fmla="*/ 1972770 h 3031139"/>
                <a:gd name="connsiteX30" fmla="*/ 642026 w 852143"/>
                <a:gd name="connsiteY30" fmla="*/ 1821018 h 3031139"/>
                <a:gd name="connsiteX31" fmla="*/ 673154 w 852143"/>
                <a:gd name="connsiteY31" fmla="*/ 1634247 h 3031139"/>
                <a:gd name="connsiteX32" fmla="*/ 712065 w 852143"/>
                <a:gd name="connsiteY32" fmla="*/ 1424130 h 3031139"/>
                <a:gd name="connsiteX33" fmla="*/ 739302 w 852143"/>
                <a:gd name="connsiteY33" fmla="*/ 1198448 h 3031139"/>
                <a:gd name="connsiteX34" fmla="*/ 747084 w 852143"/>
                <a:gd name="connsiteY34" fmla="*/ 1112844 h 3031139"/>
                <a:gd name="connsiteX35" fmla="*/ 750975 w 852143"/>
                <a:gd name="connsiteY35" fmla="*/ 941638 h 3031139"/>
                <a:gd name="connsiteX36" fmla="*/ 762649 w 852143"/>
                <a:gd name="connsiteY36" fmla="*/ 793777 h 3031139"/>
                <a:gd name="connsiteX37" fmla="*/ 778213 w 852143"/>
                <a:gd name="connsiteY37" fmla="*/ 618679 h 3031139"/>
                <a:gd name="connsiteX38" fmla="*/ 797668 w 852143"/>
                <a:gd name="connsiteY38" fmla="*/ 385215 h 3031139"/>
                <a:gd name="connsiteX39" fmla="*/ 809341 w 852143"/>
                <a:gd name="connsiteY39" fmla="*/ 346305 h 3031139"/>
                <a:gd name="connsiteX40" fmla="*/ 824906 w 852143"/>
                <a:gd name="connsiteY40" fmla="*/ 319067 h 3031139"/>
                <a:gd name="connsiteX41" fmla="*/ 844361 w 852143"/>
                <a:gd name="connsiteY41" fmla="*/ 295721 h 3031139"/>
                <a:gd name="connsiteX42" fmla="*/ 848252 w 852143"/>
                <a:gd name="connsiteY42" fmla="*/ 284048 h 3031139"/>
                <a:gd name="connsiteX43" fmla="*/ 852143 w 852143"/>
                <a:gd name="connsiteY43" fmla="*/ 256810 h 3031139"/>
                <a:gd name="connsiteX44" fmla="*/ 848252 w 852143"/>
                <a:gd name="connsiteY44" fmla="*/ 225682 h 3031139"/>
                <a:gd name="connsiteX45" fmla="*/ 836579 w 852143"/>
                <a:gd name="connsiteY45" fmla="*/ 198444 h 3031139"/>
                <a:gd name="connsiteX46" fmla="*/ 821015 w 852143"/>
                <a:gd name="connsiteY46" fmla="*/ 182880 h 3031139"/>
                <a:gd name="connsiteX47" fmla="*/ 793777 w 852143"/>
                <a:gd name="connsiteY47" fmla="*/ 155643 h 3031139"/>
                <a:gd name="connsiteX48" fmla="*/ 731520 w 852143"/>
                <a:gd name="connsiteY48" fmla="*/ 108950 h 3031139"/>
                <a:gd name="connsiteX49" fmla="*/ 661481 w 852143"/>
                <a:gd name="connsiteY49" fmla="*/ 70039 h 3031139"/>
                <a:gd name="connsiteX50" fmla="*/ 626461 w 852143"/>
                <a:gd name="connsiteY50" fmla="*/ 50584 h 3031139"/>
                <a:gd name="connsiteX51" fmla="*/ 540858 w 852143"/>
                <a:gd name="connsiteY51" fmla="*/ 23347 h 3031139"/>
                <a:gd name="connsiteX52" fmla="*/ 459146 w 852143"/>
                <a:gd name="connsiteY52" fmla="*/ 7782 h 3031139"/>
                <a:gd name="connsiteX53" fmla="*/ 373542 w 852143"/>
                <a:gd name="connsiteY53" fmla="*/ 0 h 3031139"/>
                <a:gd name="connsiteX54" fmla="*/ 334632 w 852143"/>
                <a:gd name="connsiteY54" fmla="*/ 0 h 3031139"/>
                <a:gd name="connsiteX55" fmla="*/ 307394 w 852143"/>
                <a:gd name="connsiteY55" fmla="*/ 3891 h 3031139"/>
                <a:gd name="connsiteX56" fmla="*/ 295721 w 852143"/>
                <a:gd name="connsiteY56" fmla="*/ 11673 h 3031139"/>
                <a:gd name="connsiteX57" fmla="*/ 295721 w 852143"/>
                <a:gd name="connsiteY57" fmla="*/ 27238 h 3031139"/>
                <a:gd name="connsiteX58" fmla="*/ 307394 w 852143"/>
                <a:gd name="connsiteY58" fmla="*/ 58366 h 3031139"/>
                <a:gd name="connsiteX59" fmla="*/ 330741 w 852143"/>
                <a:gd name="connsiteY59" fmla="*/ 101168 h 3031139"/>
                <a:gd name="connsiteX60" fmla="*/ 369651 w 852143"/>
                <a:gd name="connsiteY60" fmla="*/ 143970 h 3031139"/>
                <a:gd name="connsiteX61" fmla="*/ 400780 w 852143"/>
                <a:gd name="connsiteY61" fmla="*/ 167316 h 3031139"/>
                <a:gd name="connsiteX62" fmla="*/ 435799 w 852143"/>
                <a:gd name="connsiteY62" fmla="*/ 198444 h 3031139"/>
                <a:gd name="connsiteX63" fmla="*/ 459146 w 852143"/>
                <a:gd name="connsiteY63" fmla="*/ 233464 h 3031139"/>
                <a:gd name="connsiteX64" fmla="*/ 474710 w 852143"/>
                <a:gd name="connsiteY64" fmla="*/ 264592 h 3031139"/>
                <a:gd name="connsiteX65" fmla="*/ 494165 w 852143"/>
                <a:gd name="connsiteY65" fmla="*/ 334632 h 3031139"/>
                <a:gd name="connsiteX66" fmla="*/ 501947 w 852143"/>
                <a:gd name="connsiteY66" fmla="*/ 408562 h 3031139"/>
                <a:gd name="connsiteX67" fmla="*/ 501947 w 852143"/>
                <a:gd name="connsiteY67" fmla="*/ 548640 h 3031139"/>
                <a:gd name="connsiteX68" fmla="*/ 501947 w 852143"/>
                <a:gd name="connsiteY68" fmla="*/ 607006 h 303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852143" h="3031139">
                  <a:moveTo>
                    <a:pt x="501947" y="607006"/>
                  </a:moveTo>
                  <a:lnTo>
                    <a:pt x="501947" y="1015568"/>
                  </a:lnTo>
                  <a:lnTo>
                    <a:pt x="498056" y="1171210"/>
                  </a:lnTo>
                  <a:lnTo>
                    <a:pt x="494165" y="1280160"/>
                  </a:lnTo>
                  <a:lnTo>
                    <a:pt x="482492" y="1431912"/>
                  </a:lnTo>
                  <a:lnTo>
                    <a:pt x="470819" y="1544752"/>
                  </a:lnTo>
                  <a:lnTo>
                    <a:pt x="451364" y="1684831"/>
                  </a:lnTo>
                  <a:lnTo>
                    <a:pt x="428017" y="1817127"/>
                  </a:lnTo>
                  <a:lnTo>
                    <a:pt x="404671" y="1933859"/>
                  </a:lnTo>
                  <a:lnTo>
                    <a:pt x="365760" y="2089501"/>
                  </a:lnTo>
                  <a:lnTo>
                    <a:pt x="326850" y="2214015"/>
                  </a:lnTo>
                  <a:lnTo>
                    <a:pt x="276266" y="2365767"/>
                  </a:lnTo>
                  <a:lnTo>
                    <a:pt x="229573" y="2482499"/>
                  </a:lnTo>
                  <a:lnTo>
                    <a:pt x="178989" y="2610904"/>
                  </a:lnTo>
                  <a:lnTo>
                    <a:pt x="108950" y="2770438"/>
                  </a:lnTo>
                  <a:lnTo>
                    <a:pt x="27238" y="2937753"/>
                  </a:lnTo>
                  <a:lnTo>
                    <a:pt x="7782" y="2976664"/>
                  </a:lnTo>
                  <a:lnTo>
                    <a:pt x="0" y="3007792"/>
                  </a:lnTo>
                  <a:lnTo>
                    <a:pt x="0" y="3023357"/>
                  </a:lnTo>
                  <a:lnTo>
                    <a:pt x="3891" y="3031139"/>
                  </a:lnTo>
                  <a:lnTo>
                    <a:pt x="27238" y="3027248"/>
                  </a:lnTo>
                  <a:lnTo>
                    <a:pt x="54475" y="3011684"/>
                  </a:lnTo>
                  <a:lnTo>
                    <a:pt x="108950" y="2929971"/>
                  </a:lnTo>
                  <a:lnTo>
                    <a:pt x="221791" y="2758764"/>
                  </a:lnTo>
                  <a:lnTo>
                    <a:pt x="322958" y="2599231"/>
                  </a:lnTo>
                  <a:lnTo>
                    <a:pt x="385215" y="2490281"/>
                  </a:lnTo>
                  <a:lnTo>
                    <a:pt x="428017" y="2404678"/>
                  </a:lnTo>
                  <a:lnTo>
                    <a:pt x="494165" y="2245144"/>
                  </a:lnTo>
                  <a:lnTo>
                    <a:pt x="536967" y="2132303"/>
                  </a:lnTo>
                  <a:lnTo>
                    <a:pt x="595333" y="1972770"/>
                  </a:lnTo>
                  <a:lnTo>
                    <a:pt x="642026" y="1821018"/>
                  </a:lnTo>
                  <a:lnTo>
                    <a:pt x="673154" y="1634247"/>
                  </a:lnTo>
                  <a:lnTo>
                    <a:pt x="712065" y="1424130"/>
                  </a:lnTo>
                  <a:lnTo>
                    <a:pt x="739302" y="1198448"/>
                  </a:lnTo>
                  <a:lnTo>
                    <a:pt x="747084" y="1112844"/>
                  </a:lnTo>
                  <a:lnTo>
                    <a:pt x="750975" y="941638"/>
                  </a:lnTo>
                  <a:lnTo>
                    <a:pt x="762649" y="793777"/>
                  </a:lnTo>
                  <a:lnTo>
                    <a:pt x="778213" y="618679"/>
                  </a:lnTo>
                  <a:lnTo>
                    <a:pt x="797668" y="385215"/>
                  </a:lnTo>
                  <a:lnTo>
                    <a:pt x="809341" y="346305"/>
                  </a:lnTo>
                  <a:lnTo>
                    <a:pt x="824906" y="319067"/>
                  </a:lnTo>
                  <a:lnTo>
                    <a:pt x="844361" y="295721"/>
                  </a:lnTo>
                  <a:lnTo>
                    <a:pt x="848252" y="284048"/>
                  </a:lnTo>
                  <a:lnTo>
                    <a:pt x="852143" y="256810"/>
                  </a:lnTo>
                  <a:lnTo>
                    <a:pt x="848252" y="225682"/>
                  </a:lnTo>
                  <a:lnTo>
                    <a:pt x="836579" y="198444"/>
                  </a:lnTo>
                  <a:lnTo>
                    <a:pt x="821015" y="182880"/>
                  </a:lnTo>
                  <a:lnTo>
                    <a:pt x="793777" y="155643"/>
                  </a:lnTo>
                  <a:lnTo>
                    <a:pt x="731520" y="108950"/>
                  </a:lnTo>
                  <a:lnTo>
                    <a:pt x="661481" y="70039"/>
                  </a:lnTo>
                  <a:lnTo>
                    <a:pt x="626461" y="50584"/>
                  </a:lnTo>
                  <a:lnTo>
                    <a:pt x="540858" y="23347"/>
                  </a:lnTo>
                  <a:lnTo>
                    <a:pt x="459146" y="7782"/>
                  </a:lnTo>
                  <a:lnTo>
                    <a:pt x="373542" y="0"/>
                  </a:lnTo>
                  <a:lnTo>
                    <a:pt x="334632" y="0"/>
                  </a:lnTo>
                  <a:lnTo>
                    <a:pt x="307394" y="3891"/>
                  </a:lnTo>
                  <a:lnTo>
                    <a:pt x="295721" y="11673"/>
                  </a:lnTo>
                  <a:lnTo>
                    <a:pt x="295721" y="27238"/>
                  </a:lnTo>
                  <a:lnTo>
                    <a:pt x="307394" y="58366"/>
                  </a:lnTo>
                  <a:lnTo>
                    <a:pt x="330741" y="101168"/>
                  </a:lnTo>
                  <a:lnTo>
                    <a:pt x="369651" y="143970"/>
                  </a:lnTo>
                  <a:lnTo>
                    <a:pt x="400780" y="167316"/>
                  </a:lnTo>
                  <a:lnTo>
                    <a:pt x="435799" y="198444"/>
                  </a:lnTo>
                  <a:lnTo>
                    <a:pt x="459146" y="233464"/>
                  </a:lnTo>
                  <a:lnTo>
                    <a:pt x="474710" y="264592"/>
                  </a:lnTo>
                  <a:lnTo>
                    <a:pt x="494165" y="334632"/>
                  </a:lnTo>
                  <a:lnTo>
                    <a:pt x="501947" y="408562"/>
                  </a:lnTo>
                  <a:lnTo>
                    <a:pt x="501947" y="548640"/>
                  </a:lnTo>
                  <a:lnTo>
                    <a:pt x="501947" y="607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6" name="フリーフォーム 205">
              <a:extLst>
                <a:ext uri="{FF2B5EF4-FFF2-40B4-BE49-F238E27FC236}">
                  <a16:creationId xmlns:a16="http://schemas.microsoft.com/office/drawing/2014/main" id="{268B5EA8-3015-46E8-AD59-01A90BBD7CBD}"/>
                </a:ext>
              </a:extLst>
            </p:cNvPr>
            <p:cNvSpPr/>
            <p:nvPr/>
          </p:nvSpPr>
          <p:spPr>
            <a:xfrm>
              <a:off x="5634038" y="3189288"/>
              <a:ext cx="941387" cy="1220787"/>
            </a:xfrm>
            <a:custGeom>
              <a:avLst/>
              <a:gdLst>
                <a:gd name="connsiteX0" fmla="*/ 531018 w 940593"/>
                <a:gd name="connsiteY0" fmla="*/ 426244 h 1221581"/>
                <a:gd name="connsiteX1" fmla="*/ 352425 w 940593"/>
                <a:gd name="connsiteY1" fmla="*/ 280987 h 1221581"/>
                <a:gd name="connsiteX2" fmla="*/ 192881 w 940593"/>
                <a:gd name="connsiteY2" fmla="*/ 145256 h 1221581"/>
                <a:gd name="connsiteX3" fmla="*/ 21431 w 940593"/>
                <a:gd name="connsiteY3" fmla="*/ 0 h 1221581"/>
                <a:gd name="connsiteX4" fmla="*/ 0 w 940593"/>
                <a:gd name="connsiteY4" fmla="*/ 135731 h 1221581"/>
                <a:gd name="connsiteX5" fmla="*/ 123825 w 940593"/>
                <a:gd name="connsiteY5" fmla="*/ 238125 h 1221581"/>
                <a:gd name="connsiteX6" fmla="*/ 183356 w 940593"/>
                <a:gd name="connsiteY6" fmla="*/ 285750 h 1221581"/>
                <a:gd name="connsiteX7" fmla="*/ 207168 w 940593"/>
                <a:gd name="connsiteY7" fmla="*/ 314325 h 1221581"/>
                <a:gd name="connsiteX8" fmla="*/ 338137 w 940593"/>
                <a:gd name="connsiteY8" fmla="*/ 488156 h 1221581"/>
                <a:gd name="connsiteX9" fmla="*/ 442912 w 940593"/>
                <a:gd name="connsiteY9" fmla="*/ 635794 h 1221581"/>
                <a:gd name="connsiteX10" fmla="*/ 523875 w 940593"/>
                <a:gd name="connsiteY10" fmla="*/ 759619 h 1221581"/>
                <a:gd name="connsiteX11" fmla="*/ 621506 w 940593"/>
                <a:gd name="connsiteY11" fmla="*/ 916781 h 1221581"/>
                <a:gd name="connsiteX12" fmla="*/ 685800 w 940593"/>
                <a:gd name="connsiteY12" fmla="*/ 1031081 h 1221581"/>
                <a:gd name="connsiteX13" fmla="*/ 752475 w 940593"/>
                <a:gd name="connsiteY13" fmla="*/ 1143000 h 1221581"/>
                <a:gd name="connsiteX14" fmla="*/ 783431 w 940593"/>
                <a:gd name="connsiteY14" fmla="*/ 1178719 h 1221581"/>
                <a:gd name="connsiteX15" fmla="*/ 807243 w 940593"/>
                <a:gd name="connsiteY15" fmla="*/ 1200150 h 1221581"/>
                <a:gd name="connsiteX16" fmla="*/ 833437 w 940593"/>
                <a:gd name="connsiteY16" fmla="*/ 1214437 h 1221581"/>
                <a:gd name="connsiteX17" fmla="*/ 864393 w 940593"/>
                <a:gd name="connsiteY17" fmla="*/ 1221581 h 1221581"/>
                <a:gd name="connsiteX18" fmla="*/ 890587 w 940593"/>
                <a:gd name="connsiteY18" fmla="*/ 1219200 h 1221581"/>
                <a:gd name="connsiteX19" fmla="*/ 909637 w 940593"/>
                <a:gd name="connsiteY19" fmla="*/ 1209675 h 1221581"/>
                <a:gd name="connsiteX20" fmla="*/ 921543 w 940593"/>
                <a:gd name="connsiteY20" fmla="*/ 1195387 h 1221581"/>
                <a:gd name="connsiteX21" fmla="*/ 935831 w 940593"/>
                <a:gd name="connsiteY21" fmla="*/ 1162050 h 1221581"/>
                <a:gd name="connsiteX22" fmla="*/ 940593 w 940593"/>
                <a:gd name="connsiteY22" fmla="*/ 1126331 h 1221581"/>
                <a:gd name="connsiteX23" fmla="*/ 938212 w 940593"/>
                <a:gd name="connsiteY23" fmla="*/ 1045369 h 1221581"/>
                <a:gd name="connsiteX24" fmla="*/ 928687 w 940593"/>
                <a:gd name="connsiteY24" fmla="*/ 978694 h 1221581"/>
                <a:gd name="connsiteX25" fmla="*/ 909637 w 940593"/>
                <a:gd name="connsiteY25" fmla="*/ 888206 h 1221581"/>
                <a:gd name="connsiteX26" fmla="*/ 869156 w 940593"/>
                <a:gd name="connsiteY26" fmla="*/ 778669 h 1221581"/>
                <a:gd name="connsiteX27" fmla="*/ 821531 w 940593"/>
                <a:gd name="connsiteY27" fmla="*/ 669131 h 1221581"/>
                <a:gd name="connsiteX28" fmla="*/ 812006 w 940593"/>
                <a:gd name="connsiteY28" fmla="*/ 647700 h 1221581"/>
                <a:gd name="connsiteX29" fmla="*/ 788193 w 940593"/>
                <a:gd name="connsiteY29" fmla="*/ 626269 h 1221581"/>
                <a:gd name="connsiteX30" fmla="*/ 640556 w 940593"/>
                <a:gd name="connsiteY30" fmla="*/ 511969 h 1221581"/>
                <a:gd name="connsiteX31" fmla="*/ 531018 w 940593"/>
                <a:gd name="connsiteY31" fmla="*/ 426244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40593" h="1221581">
                  <a:moveTo>
                    <a:pt x="531018" y="426244"/>
                  </a:moveTo>
                  <a:lnTo>
                    <a:pt x="352425" y="280987"/>
                  </a:lnTo>
                  <a:lnTo>
                    <a:pt x="192881" y="145256"/>
                  </a:lnTo>
                  <a:lnTo>
                    <a:pt x="21431" y="0"/>
                  </a:lnTo>
                  <a:lnTo>
                    <a:pt x="0" y="135731"/>
                  </a:lnTo>
                  <a:lnTo>
                    <a:pt x="123825" y="238125"/>
                  </a:lnTo>
                  <a:lnTo>
                    <a:pt x="183356" y="285750"/>
                  </a:lnTo>
                  <a:lnTo>
                    <a:pt x="207168" y="314325"/>
                  </a:lnTo>
                  <a:lnTo>
                    <a:pt x="338137" y="488156"/>
                  </a:lnTo>
                  <a:lnTo>
                    <a:pt x="442912" y="635794"/>
                  </a:lnTo>
                  <a:lnTo>
                    <a:pt x="523875" y="759619"/>
                  </a:lnTo>
                  <a:lnTo>
                    <a:pt x="621506" y="916781"/>
                  </a:lnTo>
                  <a:lnTo>
                    <a:pt x="685800" y="1031081"/>
                  </a:lnTo>
                  <a:lnTo>
                    <a:pt x="752475" y="1143000"/>
                  </a:lnTo>
                  <a:lnTo>
                    <a:pt x="783431" y="1178719"/>
                  </a:lnTo>
                  <a:lnTo>
                    <a:pt x="807243" y="1200150"/>
                  </a:lnTo>
                  <a:lnTo>
                    <a:pt x="833437" y="1214437"/>
                  </a:lnTo>
                  <a:lnTo>
                    <a:pt x="864393" y="1221581"/>
                  </a:lnTo>
                  <a:lnTo>
                    <a:pt x="890587" y="1219200"/>
                  </a:lnTo>
                  <a:lnTo>
                    <a:pt x="909637" y="1209675"/>
                  </a:lnTo>
                  <a:lnTo>
                    <a:pt x="921543" y="1195387"/>
                  </a:lnTo>
                  <a:lnTo>
                    <a:pt x="935831" y="1162050"/>
                  </a:lnTo>
                  <a:lnTo>
                    <a:pt x="940593" y="1126331"/>
                  </a:lnTo>
                  <a:cubicBezTo>
                    <a:pt x="939799" y="1099344"/>
                    <a:pt x="939006" y="1072356"/>
                    <a:pt x="938212" y="1045369"/>
                  </a:cubicBezTo>
                  <a:lnTo>
                    <a:pt x="928687" y="978694"/>
                  </a:lnTo>
                  <a:lnTo>
                    <a:pt x="909637" y="888206"/>
                  </a:lnTo>
                  <a:lnTo>
                    <a:pt x="869156" y="778669"/>
                  </a:lnTo>
                  <a:lnTo>
                    <a:pt x="821531" y="669131"/>
                  </a:lnTo>
                  <a:lnTo>
                    <a:pt x="812006" y="647700"/>
                  </a:lnTo>
                  <a:lnTo>
                    <a:pt x="788193" y="626269"/>
                  </a:lnTo>
                  <a:lnTo>
                    <a:pt x="640556" y="511969"/>
                  </a:lnTo>
                  <a:lnTo>
                    <a:pt x="531018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138421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AE659EDD-2893-4227-AE51-3823FCC98CF7}"/>
              </a:ext>
            </a:extLst>
          </p:cNvPr>
          <p:cNvSpPr/>
          <p:nvPr/>
        </p:nvSpPr>
        <p:spPr>
          <a:xfrm>
            <a:off x="2771775" y="1817688"/>
            <a:ext cx="452438" cy="2022475"/>
          </a:xfrm>
          <a:custGeom>
            <a:avLst/>
            <a:gdLst>
              <a:gd name="connsiteX0" fmla="*/ 184994 w 451914"/>
              <a:gd name="connsiteY0" fmla="*/ 914400 h 2021722"/>
              <a:gd name="connsiteX1" fmla="*/ 174423 w 451914"/>
              <a:gd name="connsiteY1" fmla="*/ 652765 h 2021722"/>
              <a:gd name="connsiteX2" fmla="*/ 166494 w 451914"/>
              <a:gd name="connsiteY2" fmla="*/ 430772 h 2021722"/>
              <a:gd name="connsiteX3" fmla="*/ 163852 w 451914"/>
              <a:gd name="connsiteY3" fmla="*/ 322418 h 2021722"/>
              <a:gd name="connsiteX4" fmla="*/ 158566 w 451914"/>
              <a:gd name="connsiteY4" fmla="*/ 290705 h 2021722"/>
              <a:gd name="connsiteX5" fmla="*/ 150638 w 451914"/>
              <a:gd name="connsiteY5" fmla="*/ 256349 h 2021722"/>
              <a:gd name="connsiteX6" fmla="*/ 134781 w 451914"/>
              <a:gd name="connsiteY6" fmla="*/ 221993 h 2021722"/>
              <a:gd name="connsiteX7" fmla="*/ 110996 w 451914"/>
              <a:gd name="connsiteY7" fmla="*/ 187637 h 2021722"/>
              <a:gd name="connsiteX8" fmla="*/ 89854 w 451914"/>
              <a:gd name="connsiteY8" fmla="*/ 158566 h 2021722"/>
              <a:gd name="connsiteX9" fmla="*/ 68712 w 451914"/>
              <a:gd name="connsiteY9" fmla="*/ 132139 h 2021722"/>
              <a:gd name="connsiteX10" fmla="*/ 42284 w 451914"/>
              <a:gd name="connsiteY10" fmla="*/ 108354 h 2021722"/>
              <a:gd name="connsiteX11" fmla="*/ 23784 w 451914"/>
              <a:gd name="connsiteY11" fmla="*/ 89854 h 2021722"/>
              <a:gd name="connsiteX12" fmla="*/ 7928 w 451914"/>
              <a:gd name="connsiteY12" fmla="*/ 71355 h 2021722"/>
              <a:gd name="connsiteX13" fmla="*/ 0 w 451914"/>
              <a:gd name="connsiteY13" fmla="*/ 55498 h 2021722"/>
              <a:gd name="connsiteX14" fmla="*/ 0 w 451914"/>
              <a:gd name="connsiteY14" fmla="*/ 34356 h 2021722"/>
              <a:gd name="connsiteX15" fmla="*/ 5285 w 451914"/>
              <a:gd name="connsiteY15" fmla="*/ 23785 h 2021722"/>
              <a:gd name="connsiteX16" fmla="*/ 15856 w 451914"/>
              <a:gd name="connsiteY16" fmla="*/ 15857 h 2021722"/>
              <a:gd name="connsiteX17" fmla="*/ 44927 w 451914"/>
              <a:gd name="connsiteY17" fmla="*/ 5285 h 2021722"/>
              <a:gd name="connsiteX18" fmla="*/ 73997 w 451914"/>
              <a:gd name="connsiteY18" fmla="*/ 0 h 2021722"/>
              <a:gd name="connsiteX19" fmla="*/ 113639 w 451914"/>
              <a:gd name="connsiteY19" fmla="*/ 2643 h 2021722"/>
              <a:gd name="connsiteX20" fmla="*/ 153280 w 451914"/>
              <a:gd name="connsiteY20" fmla="*/ 15857 h 2021722"/>
              <a:gd name="connsiteX21" fmla="*/ 184994 w 451914"/>
              <a:gd name="connsiteY21" fmla="*/ 31713 h 2021722"/>
              <a:gd name="connsiteX22" fmla="*/ 221993 w 451914"/>
              <a:gd name="connsiteY22" fmla="*/ 52855 h 2021722"/>
              <a:gd name="connsiteX23" fmla="*/ 256349 w 451914"/>
              <a:gd name="connsiteY23" fmla="*/ 79283 h 2021722"/>
              <a:gd name="connsiteX24" fmla="*/ 295990 w 451914"/>
              <a:gd name="connsiteY24" fmla="*/ 113639 h 2021722"/>
              <a:gd name="connsiteX25" fmla="*/ 388487 w 451914"/>
              <a:gd name="connsiteY25" fmla="*/ 266920 h 2021722"/>
              <a:gd name="connsiteX26" fmla="*/ 380559 w 451914"/>
              <a:gd name="connsiteY26" fmla="*/ 367346 h 2021722"/>
              <a:gd name="connsiteX27" fmla="*/ 380559 w 451914"/>
              <a:gd name="connsiteY27" fmla="*/ 478342 h 2021722"/>
              <a:gd name="connsiteX28" fmla="*/ 385845 w 451914"/>
              <a:gd name="connsiteY28" fmla="*/ 578768 h 2021722"/>
              <a:gd name="connsiteX29" fmla="*/ 399058 w 451914"/>
              <a:gd name="connsiteY29" fmla="*/ 739977 h 2021722"/>
              <a:gd name="connsiteX30" fmla="*/ 412272 w 451914"/>
              <a:gd name="connsiteY30" fmla="*/ 885329 h 2021722"/>
              <a:gd name="connsiteX31" fmla="*/ 409630 w 451914"/>
              <a:gd name="connsiteY31" fmla="*/ 1038610 h 2021722"/>
              <a:gd name="connsiteX32" fmla="*/ 412272 w 451914"/>
              <a:gd name="connsiteY32" fmla="*/ 1205105 h 2021722"/>
              <a:gd name="connsiteX33" fmla="*/ 417558 w 451914"/>
              <a:gd name="connsiteY33" fmla="*/ 1387457 h 2021722"/>
              <a:gd name="connsiteX34" fmla="*/ 433415 w 451914"/>
              <a:gd name="connsiteY34" fmla="*/ 1651734 h 2021722"/>
              <a:gd name="connsiteX35" fmla="*/ 451914 w 451914"/>
              <a:gd name="connsiteY35" fmla="*/ 1810300 h 2021722"/>
              <a:gd name="connsiteX36" fmla="*/ 443986 w 451914"/>
              <a:gd name="connsiteY36" fmla="*/ 1873727 h 2021722"/>
              <a:gd name="connsiteX37" fmla="*/ 422843 w 451914"/>
              <a:gd name="connsiteY37" fmla="*/ 1939796 h 2021722"/>
              <a:gd name="connsiteX38" fmla="*/ 401701 w 451914"/>
              <a:gd name="connsiteY38" fmla="*/ 1984724 h 2021722"/>
              <a:gd name="connsiteX39" fmla="*/ 383202 w 451914"/>
              <a:gd name="connsiteY39" fmla="*/ 2008509 h 2021722"/>
              <a:gd name="connsiteX40" fmla="*/ 362060 w 451914"/>
              <a:gd name="connsiteY40" fmla="*/ 2019080 h 2021722"/>
              <a:gd name="connsiteX41" fmla="*/ 348846 w 451914"/>
              <a:gd name="connsiteY41" fmla="*/ 2021722 h 2021722"/>
              <a:gd name="connsiteX42" fmla="*/ 325061 w 451914"/>
              <a:gd name="connsiteY42" fmla="*/ 2013794 h 2021722"/>
              <a:gd name="connsiteX43" fmla="*/ 293347 w 451914"/>
              <a:gd name="connsiteY43" fmla="*/ 1995295 h 2021722"/>
              <a:gd name="connsiteX44" fmla="*/ 272205 w 451914"/>
              <a:gd name="connsiteY44" fmla="*/ 1976795 h 2021722"/>
              <a:gd name="connsiteX45" fmla="*/ 258991 w 451914"/>
              <a:gd name="connsiteY45" fmla="*/ 1960939 h 2021722"/>
              <a:gd name="connsiteX46" fmla="*/ 237849 w 451914"/>
              <a:gd name="connsiteY46" fmla="*/ 1926583 h 2021722"/>
              <a:gd name="connsiteX47" fmla="*/ 221993 w 451914"/>
              <a:gd name="connsiteY47" fmla="*/ 1886941 h 2021722"/>
              <a:gd name="connsiteX48" fmla="*/ 211421 w 451914"/>
              <a:gd name="connsiteY48" fmla="*/ 1836728 h 2021722"/>
              <a:gd name="connsiteX49" fmla="*/ 203493 w 451914"/>
              <a:gd name="connsiteY49" fmla="*/ 1778587 h 2021722"/>
              <a:gd name="connsiteX50" fmla="*/ 198208 w 451914"/>
              <a:gd name="connsiteY50" fmla="*/ 1707232 h 2021722"/>
              <a:gd name="connsiteX51" fmla="*/ 195565 w 451914"/>
              <a:gd name="connsiteY51" fmla="*/ 1641163 h 2021722"/>
              <a:gd name="connsiteX52" fmla="*/ 200850 w 451914"/>
              <a:gd name="connsiteY52" fmla="*/ 1604164 h 2021722"/>
              <a:gd name="connsiteX53" fmla="*/ 206136 w 451914"/>
              <a:gd name="connsiteY53" fmla="*/ 1569808 h 2021722"/>
              <a:gd name="connsiteX54" fmla="*/ 203493 w 451914"/>
              <a:gd name="connsiteY54" fmla="*/ 1479954 h 2021722"/>
              <a:gd name="connsiteX55" fmla="*/ 198208 w 451914"/>
              <a:gd name="connsiteY55" fmla="*/ 1294959 h 2021722"/>
              <a:gd name="connsiteX56" fmla="*/ 184994 w 451914"/>
              <a:gd name="connsiteY56" fmla="*/ 914400 h 2021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51914" h="2021722">
                <a:moveTo>
                  <a:pt x="184994" y="914400"/>
                </a:moveTo>
                <a:lnTo>
                  <a:pt x="174423" y="652765"/>
                </a:lnTo>
                <a:lnTo>
                  <a:pt x="166494" y="430772"/>
                </a:lnTo>
                <a:cubicBezTo>
                  <a:pt x="165613" y="394654"/>
                  <a:pt x="164733" y="358536"/>
                  <a:pt x="163852" y="322418"/>
                </a:cubicBezTo>
                <a:lnTo>
                  <a:pt x="158566" y="290705"/>
                </a:lnTo>
                <a:lnTo>
                  <a:pt x="150638" y="256349"/>
                </a:lnTo>
                <a:lnTo>
                  <a:pt x="134781" y="221993"/>
                </a:lnTo>
                <a:lnTo>
                  <a:pt x="110996" y="187637"/>
                </a:lnTo>
                <a:lnTo>
                  <a:pt x="89854" y="158566"/>
                </a:lnTo>
                <a:lnTo>
                  <a:pt x="68712" y="132139"/>
                </a:lnTo>
                <a:lnTo>
                  <a:pt x="42284" y="108354"/>
                </a:lnTo>
                <a:lnTo>
                  <a:pt x="23784" y="89854"/>
                </a:lnTo>
                <a:lnTo>
                  <a:pt x="7928" y="71355"/>
                </a:lnTo>
                <a:lnTo>
                  <a:pt x="0" y="55498"/>
                </a:lnTo>
                <a:lnTo>
                  <a:pt x="0" y="34356"/>
                </a:lnTo>
                <a:lnTo>
                  <a:pt x="5285" y="23785"/>
                </a:lnTo>
                <a:lnTo>
                  <a:pt x="15856" y="15857"/>
                </a:lnTo>
                <a:lnTo>
                  <a:pt x="44927" y="5285"/>
                </a:lnTo>
                <a:lnTo>
                  <a:pt x="73997" y="0"/>
                </a:lnTo>
                <a:lnTo>
                  <a:pt x="113639" y="2643"/>
                </a:lnTo>
                <a:lnTo>
                  <a:pt x="153280" y="15857"/>
                </a:lnTo>
                <a:lnTo>
                  <a:pt x="184994" y="31713"/>
                </a:lnTo>
                <a:lnTo>
                  <a:pt x="221993" y="52855"/>
                </a:lnTo>
                <a:lnTo>
                  <a:pt x="256349" y="79283"/>
                </a:lnTo>
                <a:lnTo>
                  <a:pt x="295990" y="113639"/>
                </a:lnTo>
                <a:lnTo>
                  <a:pt x="388487" y="266920"/>
                </a:lnTo>
                <a:lnTo>
                  <a:pt x="380559" y="367346"/>
                </a:lnTo>
                <a:lnTo>
                  <a:pt x="380559" y="478342"/>
                </a:lnTo>
                <a:lnTo>
                  <a:pt x="385845" y="578768"/>
                </a:lnTo>
                <a:lnTo>
                  <a:pt x="399058" y="739977"/>
                </a:lnTo>
                <a:lnTo>
                  <a:pt x="412272" y="885329"/>
                </a:lnTo>
                <a:cubicBezTo>
                  <a:pt x="411391" y="936423"/>
                  <a:pt x="410511" y="987516"/>
                  <a:pt x="409630" y="1038610"/>
                </a:cubicBezTo>
                <a:cubicBezTo>
                  <a:pt x="410511" y="1094108"/>
                  <a:pt x="411391" y="1149607"/>
                  <a:pt x="412272" y="1205105"/>
                </a:cubicBezTo>
                <a:lnTo>
                  <a:pt x="417558" y="1387457"/>
                </a:lnTo>
                <a:lnTo>
                  <a:pt x="433415" y="1651734"/>
                </a:lnTo>
                <a:lnTo>
                  <a:pt x="451914" y="1810300"/>
                </a:lnTo>
                <a:lnTo>
                  <a:pt x="443986" y="1873727"/>
                </a:lnTo>
                <a:lnTo>
                  <a:pt x="422843" y="1939796"/>
                </a:lnTo>
                <a:lnTo>
                  <a:pt x="401701" y="1984724"/>
                </a:lnTo>
                <a:lnTo>
                  <a:pt x="383202" y="2008509"/>
                </a:lnTo>
                <a:lnTo>
                  <a:pt x="362060" y="2019080"/>
                </a:lnTo>
                <a:lnTo>
                  <a:pt x="348846" y="2021722"/>
                </a:lnTo>
                <a:lnTo>
                  <a:pt x="325061" y="2013794"/>
                </a:lnTo>
                <a:lnTo>
                  <a:pt x="293347" y="1995295"/>
                </a:lnTo>
                <a:lnTo>
                  <a:pt x="272205" y="1976795"/>
                </a:lnTo>
                <a:lnTo>
                  <a:pt x="258991" y="1960939"/>
                </a:lnTo>
                <a:lnTo>
                  <a:pt x="237849" y="1926583"/>
                </a:lnTo>
                <a:lnTo>
                  <a:pt x="221993" y="1886941"/>
                </a:lnTo>
                <a:lnTo>
                  <a:pt x="211421" y="1836728"/>
                </a:lnTo>
                <a:lnTo>
                  <a:pt x="203493" y="1778587"/>
                </a:lnTo>
                <a:lnTo>
                  <a:pt x="198208" y="1707232"/>
                </a:lnTo>
                <a:lnTo>
                  <a:pt x="195565" y="1641163"/>
                </a:lnTo>
                <a:lnTo>
                  <a:pt x="200850" y="1604164"/>
                </a:lnTo>
                <a:lnTo>
                  <a:pt x="206136" y="1569808"/>
                </a:lnTo>
                <a:lnTo>
                  <a:pt x="203493" y="1479954"/>
                </a:lnTo>
                <a:lnTo>
                  <a:pt x="198208" y="1294959"/>
                </a:lnTo>
                <a:lnTo>
                  <a:pt x="184994" y="914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FE2EF887-278C-4F0F-825B-78911B72D3E3}"/>
              </a:ext>
            </a:extLst>
          </p:cNvPr>
          <p:cNvSpPr/>
          <p:nvPr/>
        </p:nvSpPr>
        <p:spPr>
          <a:xfrm>
            <a:off x="4497388" y="1635125"/>
            <a:ext cx="849312" cy="2647950"/>
          </a:xfrm>
          <a:custGeom>
            <a:avLst/>
            <a:gdLst>
              <a:gd name="connsiteX0" fmla="*/ 832818 w 849814"/>
              <a:gd name="connsiteY0" fmla="*/ 1135352 h 2648021"/>
              <a:gd name="connsiteX1" fmla="*/ 846415 w 849814"/>
              <a:gd name="connsiteY1" fmla="*/ 985785 h 2648021"/>
              <a:gd name="connsiteX2" fmla="*/ 849814 w 849814"/>
              <a:gd name="connsiteY2" fmla="*/ 907602 h 2648021"/>
              <a:gd name="connsiteX3" fmla="*/ 849814 w 849814"/>
              <a:gd name="connsiteY3" fmla="*/ 717244 h 2648021"/>
              <a:gd name="connsiteX4" fmla="*/ 849814 w 849814"/>
              <a:gd name="connsiteY4" fmla="*/ 452101 h 2648021"/>
              <a:gd name="connsiteX5" fmla="*/ 849814 w 849814"/>
              <a:gd name="connsiteY5" fmla="*/ 234549 h 2648021"/>
              <a:gd name="connsiteX6" fmla="*/ 781829 w 849814"/>
              <a:gd name="connsiteY6" fmla="*/ 98579 h 2648021"/>
              <a:gd name="connsiteX7" fmla="*/ 754635 w 849814"/>
              <a:gd name="connsiteY7" fmla="*/ 84982 h 2648021"/>
              <a:gd name="connsiteX8" fmla="*/ 707046 w 849814"/>
              <a:gd name="connsiteY8" fmla="*/ 64586 h 2648021"/>
              <a:gd name="connsiteX9" fmla="*/ 635661 w 849814"/>
              <a:gd name="connsiteY9" fmla="*/ 37392 h 2648021"/>
              <a:gd name="connsiteX10" fmla="*/ 547281 w 849814"/>
              <a:gd name="connsiteY10" fmla="*/ 16997 h 2648021"/>
              <a:gd name="connsiteX11" fmla="*/ 492893 w 849814"/>
              <a:gd name="connsiteY11" fmla="*/ 10198 h 2648021"/>
              <a:gd name="connsiteX12" fmla="*/ 472497 w 849814"/>
              <a:gd name="connsiteY12" fmla="*/ 10198 h 2648021"/>
              <a:gd name="connsiteX13" fmla="*/ 445303 w 849814"/>
              <a:gd name="connsiteY13" fmla="*/ 0 h 2648021"/>
              <a:gd name="connsiteX14" fmla="*/ 428307 w 849814"/>
              <a:gd name="connsiteY14" fmla="*/ 0 h 2648021"/>
              <a:gd name="connsiteX15" fmla="*/ 418109 w 849814"/>
              <a:gd name="connsiteY15" fmla="*/ 6799 h 2648021"/>
              <a:gd name="connsiteX16" fmla="*/ 418109 w 849814"/>
              <a:gd name="connsiteY16" fmla="*/ 20396 h 2648021"/>
              <a:gd name="connsiteX17" fmla="*/ 421508 w 849814"/>
              <a:gd name="connsiteY17" fmla="*/ 44191 h 2648021"/>
              <a:gd name="connsiteX18" fmla="*/ 438504 w 849814"/>
              <a:gd name="connsiteY18" fmla="*/ 61187 h 2648021"/>
              <a:gd name="connsiteX19" fmla="*/ 492893 w 849814"/>
              <a:gd name="connsiteY19" fmla="*/ 118974 h 2648021"/>
              <a:gd name="connsiteX20" fmla="*/ 543881 w 849814"/>
              <a:gd name="connsiteY20" fmla="*/ 180161 h 2648021"/>
              <a:gd name="connsiteX21" fmla="*/ 571075 w 849814"/>
              <a:gd name="connsiteY21" fmla="*/ 227751 h 2648021"/>
              <a:gd name="connsiteX22" fmla="*/ 601669 w 849814"/>
              <a:gd name="connsiteY22" fmla="*/ 292336 h 2648021"/>
              <a:gd name="connsiteX23" fmla="*/ 618665 w 849814"/>
              <a:gd name="connsiteY23" fmla="*/ 353523 h 2648021"/>
              <a:gd name="connsiteX24" fmla="*/ 628863 w 849814"/>
              <a:gd name="connsiteY24" fmla="*/ 421508 h 2648021"/>
              <a:gd name="connsiteX25" fmla="*/ 628863 w 849814"/>
              <a:gd name="connsiteY25" fmla="*/ 594870 h 2648021"/>
              <a:gd name="connsiteX26" fmla="*/ 628863 w 849814"/>
              <a:gd name="connsiteY26" fmla="*/ 900803 h 2648021"/>
              <a:gd name="connsiteX27" fmla="*/ 618665 w 849814"/>
              <a:gd name="connsiteY27" fmla="*/ 1108158 h 2648021"/>
              <a:gd name="connsiteX28" fmla="*/ 608467 w 849814"/>
              <a:gd name="connsiteY28" fmla="*/ 1261125 h 2648021"/>
              <a:gd name="connsiteX29" fmla="*/ 598270 w 849814"/>
              <a:gd name="connsiteY29" fmla="*/ 1369901 h 2648021"/>
              <a:gd name="connsiteX30" fmla="*/ 577874 w 849814"/>
              <a:gd name="connsiteY30" fmla="*/ 1516069 h 2648021"/>
              <a:gd name="connsiteX31" fmla="*/ 543881 w 849814"/>
              <a:gd name="connsiteY31" fmla="*/ 1679233 h 2648021"/>
              <a:gd name="connsiteX32" fmla="*/ 499691 w 849814"/>
              <a:gd name="connsiteY32" fmla="*/ 1825401 h 2648021"/>
              <a:gd name="connsiteX33" fmla="*/ 445303 w 849814"/>
              <a:gd name="connsiteY33" fmla="*/ 1947774 h 2648021"/>
              <a:gd name="connsiteX34" fmla="*/ 394314 w 849814"/>
              <a:gd name="connsiteY34" fmla="*/ 2049752 h 2648021"/>
              <a:gd name="connsiteX35" fmla="*/ 336527 w 849814"/>
              <a:gd name="connsiteY35" fmla="*/ 2151730 h 2648021"/>
              <a:gd name="connsiteX36" fmla="*/ 275340 w 849814"/>
              <a:gd name="connsiteY36" fmla="*/ 2243510 h 2648021"/>
              <a:gd name="connsiteX37" fmla="*/ 214154 w 849814"/>
              <a:gd name="connsiteY37" fmla="*/ 2325092 h 2648021"/>
              <a:gd name="connsiteX38" fmla="*/ 132571 w 849814"/>
              <a:gd name="connsiteY38" fmla="*/ 2427070 h 2648021"/>
              <a:gd name="connsiteX39" fmla="*/ 61187 w 849814"/>
              <a:gd name="connsiteY39" fmla="*/ 2512051 h 2648021"/>
              <a:gd name="connsiteX40" fmla="*/ 13597 w 849814"/>
              <a:gd name="connsiteY40" fmla="*/ 2566439 h 2648021"/>
              <a:gd name="connsiteX41" fmla="*/ 0 w 849814"/>
              <a:gd name="connsiteY41" fmla="*/ 2590234 h 2648021"/>
              <a:gd name="connsiteX42" fmla="*/ 0 w 849814"/>
              <a:gd name="connsiteY42" fmla="*/ 2607230 h 2648021"/>
              <a:gd name="connsiteX43" fmla="*/ 3400 w 849814"/>
              <a:gd name="connsiteY43" fmla="*/ 2631025 h 2648021"/>
              <a:gd name="connsiteX44" fmla="*/ 10198 w 849814"/>
              <a:gd name="connsiteY44" fmla="*/ 2637823 h 2648021"/>
              <a:gd name="connsiteX45" fmla="*/ 23795 w 849814"/>
              <a:gd name="connsiteY45" fmla="*/ 2644622 h 2648021"/>
              <a:gd name="connsiteX46" fmla="*/ 44191 w 849814"/>
              <a:gd name="connsiteY46" fmla="*/ 2648021 h 2648021"/>
              <a:gd name="connsiteX47" fmla="*/ 67985 w 849814"/>
              <a:gd name="connsiteY47" fmla="*/ 2627626 h 2648021"/>
              <a:gd name="connsiteX48" fmla="*/ 149568 w 849814"/>
              <a:gd name="connsiteY48" fmla="*/ 2559641 h 2648021"/>
              <a:gd name="connsiteX49" fmla="*/ 268542 w 849814"/>
              <a:gd name="connsiteY49" fmla="*/ 2454264 h 2648021"/>
              <a:gd name="connsiteX50" fmla="*/ 387516 w 849814"/>
              <a:gd name="connsiteY50" fmla="*/ 2338689 h 2648021"/>
              <a:gd name="connsiteX51" fmla="*/ 465698 w 849814"/>
              <a:gd name="connsiteY51" fmla="*/ 2253707 h 2648021"/>
              <a:gd name="connsiteX52" fmla="*/ 509889 w 849814"/>
              <a:gd name="connsiteY52" fmla="*/ 2195920 h 2648021"/>
              <a:gd name="connsiteX53" fmla="*/ 550680 w 849814"/>
              <a:gd name="connsiteY53" fmla="*/ 2134733 h 2648021"/>
              <a:gd name="connsiteX54" fmla="*/ 594870 w 849814"/>
              <a:gd name="connsiteY54" fmla="*/ 2053151 h 2648021"/>
              <a:gd name="connsiteX55" fmla="*/ 625464 w 849814"/>
              <a:gd name="connsiteY55" fmla="*/ 1991965 h 2648021"/>
              <a:gd name="connsiteX56" fmla="*/ 696848 w 849814"/>
              <a:gd name="connsiteY56" fmla="*/ 1835599 h 2648021"/>
              <a:gd name="connsiteX57" fmla="*/ 764833 w 849814"/>
              <a:gd name="connsiteY57" fmla="*/ 1658838 h 2648021"/>
              <a:gd name="connsiteX58" fmla="*/ 802225 w 849814"/>
              <a:gd name="connsiteY58" fmla="*/ 1509270 h 2648021"/>
              <a:gd name="connsiteX59" fmla="*/ 812423 w 849814"/>
              <a:gd name="connsiteY59" fmla="*/ 1410692 h 2648021"/>
              <a:gd name="connsiteX60" fmla="*/ 832818 w 849814"/>
              <a:gd name="connsiteY60" fmla="*/ 1135352 h 2648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849814" h="2648021">
                <a:moveTo>
                  <a:pt x="832818" y="1135352"/>
                </a:moveTo>
                <a:lnTo>
                  <a:pt x="846415" y="985785"/>
                </a:lnTo>
                <a:lnTo>
                  <a:pt x="849814" y="907602"/>
                </a:lnTo>
                <a:lnTo>
                  <a:pt x="849814" y="717244"/>
                </a:lnTo>
                <a:lnTo>
                  <a:pt x="849814" y="452101"/>
                </a:lnTo>
                <a:lnTo>
                  <a:pt x="849814" y="234549"/>
                </a:lnTo>
                <a:lnTo>
                  <a:pt x="781829" y="98579"/>
                </a:lnTo>
                <a:lnTo>
                  <a:pt x="754635" y="84982"/>
                </a:lnTo>
                <a:lnTo>
                  <a:pt x="707046" y="64586"/>
                </a:lnTo>
                <a:lnTo>
                  <a:pt x="635661" y="37392"/>
                </a:lnTo>
                <a:lnTo>
                  <a:pt x="547281" y="16997"/>
                </a:lnTo>
                <a:lnTo>
                  <a:pt x="492893" y="10198"/>
                </a:lnTo>
                <a:lnTo>
                  <a:pt x="472497" y="10198"/>
                </a:lnTo>
                <a:lnTo>
                  <a:pt x="445303" y="0"/>
                </a:lnTo>
                <a:lnTo>
                  <a:pt x="428307" y="0"/>
                </a:lnTo>
                <a:lnTo>
                  <a:pt x="418109" y="6799"/>
                </a:lnTo>
                <a:lnTo>
                  <a:pt x="418109" y="20396"/>
                </a:lnTo>
                <a:lnTo>
                  <a:pt x="421508" y="44191"/>
                </a:lnTo>
                <a:lnTo>
                  <a:pt x="438504" y="61187"/>
                </a:lnTo>
                <a:lnTo>
                  <a:pt x="492893" y="118974"/>
                </a:lnTo>
                <a:lnTo>
                  <a:pt x="543881" y="180161"/>
                </a:lnTo>
                <a:lnTo>
                  <a:pt x="571075" y="227751"/>
                </a:lnTo>
                <a:lnTo>
                  <a:pt x="601669" y="292336"/>
                </a:lnTo>
                <a:lnTo>
                  <a:pt x="618665" y="353523"/>
                </a:lnTo>
                <a:lnTo>
                  <a:pt x="628863" y="421508"/>
                </a:lnTo>
                <a:lnTo>
                  <a:pt x="628863" y="594870"/>
                </a:lnTo>
                <a:lnTo>
                  <a:pt x="628863" y="900803"/>
                </a:lnTo>
                <a:lnTo>
                  <a:pt x="618665" y="1108158"/>
                </a:lnTo>
                <a:lnTo>
                  <a:pt x="608467" y="1261125"/>
                </a:lnTo>
                <a:lnTo>
                  <a:pt x="598270" y="1369901"/>
                </a:lnTo>
                <a:lnTo>
                  <a:pt x="577874" y="1516069"/>
                </a:lnTo>
                <a:lnTo>
                  <a:pt x="543881" y="1679233"/>
                </a:lnTo>
                <a:lnTo>
                  <a:pt x="499691" y="1825401"/>
                </a:lnTo>
                <a:lnTo>
                  <a:pt x="445303" y="1947774"/>
                </a:lnTo>
                <a:lnTo>
                  <a:pt x="394314" y="2049752"/>
                </a:lnTo>
                <a:lnTo>
                  <a:pt x="336527" y="2151730"/>
                </a:lnTo>
                <a:lnTo>
                  <a:pt x="275340" y="2243510"/>
                </a:lnTo>
                <a:lnTo>
                  <a:pt x="214154" y="2325092"/>
                </a:lnTo>
                <a:lnTo>
                  <a:pt x="132571" y="2427070"/>
                </a:lnTo>
                <a:lnTo>
                  <a:pt x="61187" y="2512051"/>
                </a:lnTo>
                <a:lnTo>
                  <a:pt x="13597" y="2566439"/>
                </a:lnTo>
                <a:lnTo>
                  <a:pt x="0" y="2590234"/>
                </a:lnTo>
                <a:lnTo>
                  <a:pt x="0" y="2607230"/>
                </a:lnTo>
                <a:lnTo>
                  <a:pt x="3400" y="2631025"/>
                </a:lnTo>
                <a:lnTo>
                  <a:pt x="10198" y="2637823"/>
                </a:lnTo>
                <a:lnTo>
                  <a:pt x="23795" y="2644622"/>
                </a:lnTo>
                <a:lnTo>
                  <a:pt x="44191" y="2648021"/>
                </a:lnTo>
                <a:lnTo>
                  <a:pt x="67985" y="2627626"/>
                </a:lnTo>
                <a:lnTo>
                  <a:pt x="149568" y="2559641"/>
                </a:lnTo>
                <a:lnTo>
                  <a:pt x="268542" y="2454264"/>
                </a:lnTo>
                <a:lnTo>
                  <a:pt x="387516" y="2338689"/>
                </a:lnTo>
                <a:lnTo>
                  <a:pt x="465698" y="2253707"/>
                </a:lnTo>
                <a:lnTo>
                  <a:pt x="509889" y="2195920"/>
                </a:lnTo>
                <a:lnTo>
                  <a:pt x="550680" y="2134733"/>
                </a:lnTo>
                <a:lnTo>
                  <a:pt x="594870" y="2053151"/>
                </a:lnTo>
                <a:lnTo>
                  <a:pt x="625464" y="1991965"/>
                </a:lnTo>
                <a:lnTo>
                  <a:pt x="696848" y="1835599"/>
                </a:lnTo>
                <a:lnTo>
                  <a:pt x="764833" y="1658838"/>
                </a:lnTo>
                <a:lnTo>
                  <a:pt x="802225" y="1509270"/>
                </a:lnTo>
                <a:lnTo>
                  <a:pt x="812423" y="1410692"/>
                </a:lnTo>
                <a:lnTo>
                  <a:pt x="832818" y="11353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58B1BCAB-BE51-4021-9B06-5D95FCF67D4C}"/>
              </a:ext>
            </a:extLst>
          </p:cNvPr>
          <p:cNvSpPr/>
          <p:nvPr/>
        </p:nvSpPr>
        <p:spPr>
          <a:xfrm>
            <a:off x="3109913" y="4411663"/>
            <a:ext cx="538162" cy="1368425"/>
          </a:xfrm>
          <a:custGeom>
            <a:avLst/>
            <a:gdLst>
              <a:gd name="connsiteX0" fmla="*/ 507206 w 538162"/>
              <a:gd name="connsiteY0" fmla="*/ 728663 h 1366838"/>
              <a:gd name="connsiteX1" fmla="*/ 497681 w 538162"/>
              <a:gd name="connsiteY1" fmla="*/ 602457 h 1366838"/>
              <a:gd name="connsiteX2" fmla="*/ 481012 w 538162"/>
              <a:gd name="connsiteY2" fmla="*/ 433388 h 1366838"/>
              <a:gd name="connsiteX3" fmla="*/ 471487 w 538162"/>
              <a:gd name="connsiteY3" fmla="*/ 330994 h 1366838"/>
              <a:gd name="connsiteX4" fmla="*/ 383381 w 538162"/>
              <a:gd name="connsiteY4" fmla="*/ 176213 h 1366838"/>
              <a:gd name="connsiteX5" fmla="*/ 354806 w 538162"/>
              <a:gd name="connsiteY5" fmla="*/ 152400 h 1366838"/>
              <a:gd name="connsiteX6" fmla="*/ 326231 w 538162"/>
              <a:gd name="connsiteY6" fmla="*/ 128588 h 1366838"/>
              <a:gd name="connsiteX7" fmla="*/ 300037 w 538162"/>
              <a:gd name="connsiteY7" fmla="*/ 109538 h 1366838"/>
              <a:gd name="connsiteX8" fmla="*/ 273843 w 538162"/>
              <a:gd name="connsiteY8" fmla="*/ 90488 h 1366838"/>
              <a:gd name="connsiteX9" fmla="*/ 235743 w 538162"/>
              <a:gd name="connsiteY9" fmla="*/ 69057 h 1366838"/>
              <a:gd name="connsiteX10" fmla="*/ 207168 w 538162"/>
              <a:gd name="connsiteY10" fmla="*/ 52388 h 1366838"/>
              <a:gd name="connsiteX11" fmla="*/ 150018 w 538162"/>
              <a:gd name="connsiteY11" fmla="*/ 26194 h 1366838"/>
              <a:gd name="connsiteX12" fmla="*/ 97631 w 538162"/>
              <a:gd name="connsiteY12" fmla="*/ 7144 h 1366838"/>
              <a:gd name="connsiteX13" fmla="*/ 52387 w 538162"/>
              <a:gd name="connsiteY13" fmla="*/ 0 h 1366838"/>
              <a:gd name="connsiteX14" fmla="*/ 23812 w 538162"/>
              <a:gd name="connsiteY14" fmla="*/ 4763 h 1366838"/>
              <a:gd name="connsiteX15" fmla="*/ 7143 w 538162"/>
              <a:gd name="connsiteY15" fmla="*/ 9525 h 1366838"/>
              <a:gd name="connsiteX16" fmla="*/ 0 w 538162"/>
              <a:gd name="connsiteY16" fmla="*/ 21432 h 1366838"/>
              <a:gd name="connsiteX17" fmla="*/ 0 w 538162"/>
              <a:gd name="connsiteY17" fmla="*/ 42863 h 1366838"/>
              <a:gd name="connsiteX18" fmla="*/ 7143 w 538162"/>
              <a:gd name="connsiteY18" fmla="*/ 66675 h 1366838"/>
              <a:gd name="connsiteX19" fmla="*/ 33337 w 538162"/>
              <a:gd name="connsiteY19" fmla="*/ 100013 h 1366838"/>
              <a:gd name="connsiteX20" fmla="*/ 97631 w 538162"/>
              <a:gd name="connsiteY20" fmla="*/ 183357 h 1366838"/>
              <a:gd name="connsiteX21" fmla="*/ 133350 w 538162"/>
              <a:gd name="connsiteY21" fmla="*/ 238125 h 1366838"/>
              <a:gd name="connsiteX22" fmla="*/ 180975 w 538162"/>
              <a:gd name="connsiteY22" fmla="*/ 323850 h 1366838"/>
              <a:gd name="connsiteX23" fmla="*/ 211931 w 538162"/>
              <a:gd name="connsiteY23" fmla="*/ 388144 h 1366838"/>
              <a:gd name="connsiteX24" fmla="*/ 238125 w 538162"/>
              <a:gd name="connsiteY24" fmla="*/ 478632 h 1366838"/>
              <a:gd name="connsiteX25" fmla="*/ 271462 w 538162"/>
              <a:gd name="connsiteY25" fmla="*/ 635794 h 1366838"/>
              <a:gd name="connsiteX26" fmla="*/ 309562 w 538162"/>
              <a:gd name="connsiteY26" fmla="*/ 859632 h 1366838"/>
              <a:gd name="connsiteX27" fmla="*/ 342900 w 538162"/>
              <a:gd name="connsiteY27" fmla="*/ 1095375 h 1366838"/>
              <a:gd name="connsiteX28" fmla="*/ 376237 w 538162"/>
              <a:gd name="connsiteY28" fmla="*/ 1366838 h 1366838"/>
              <a:gd name="connsiteX29" fmla="*/ 538162 w 538162"/>
              <a:gd name="connsiteY29" fmla="*/ 1338263 h 1366838"/>
              <a:gd name="connsiteX30" fmla="*/ 538162 w 538162"/>
              <a:gd name="connsiteY30" fmla="*/ 1195388 h 1366838"/>
              <a:gd name="connsiteX31" fmla="*/ 531018 w 538162"/>
              <a:gd name="connsiteY31" fmla="*/ 1047750 h 1366838"/>
              <a:gd name="connsiteX32" fmla="*/ 507206 w 538162"/>
              <a:gd name="connsiteY32" fmla="*/ 728663 h 1366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38162" h="1366838">
                <a:moveTo>
                  <a:pt x="507206" y="728663"/>
                </a:moveTo>
                <a:lnTo>
                  <a:pt x="497681" y="602457"/>
                </a:lnTo>
                <a:lnTo>
                  <a:pt x="481012" y="433388"/>
                </a:lnTo>
                <a:lnTo>
                  <a:pt x="471487" y="330994"/>
                </a:lnTo>
                <a:lnTo>
                  <a:pt x="383381" y="176213"/>
                </a:lnTo>
                <a:lnTo>
                  <a:pt x="354806" y="152400"/>
                </a:lnTo>
                <a:lnTo>
                  <a:pt x="326231" y="128588"/>
                </a:lnTo>
                <a:lnTo>
                  <a:pt x="300037" y="109538"/>
                </a:lnTo>
                <a:lnTo>
                  <a:pt x="273843" y="90488"/>
                </a:lnTo>
                <a:lnTo>
                  <a:pt x="235743" y="69057"/>
                </a:lnTo>
                <a:lnTo>
                  <a:pt x="207168" y="52388"/>
                </a:lnTo>
                <a:lnTo>
                  <a:pt x="150018" y="26194"/>
                </a:lnTo>
                <a:lnTo>
                  <a:pt x="97631" y="7144"/>
                </a:lnTo>
                <a:lnTo>
                  <a:pt x="52387" y="0"/>
                </a:lnTo>
                <a:lnTo>
                  <a:pt x="23812" y="4763"/>
                </a:lnTo>
                <a:lnTo>
                  <a:pt x="7143" y="9525"/>
                </a:lnTo>
                <a:lnTo>
                  <a:pt x="0" y="21432"/>
                </a:lnTo>
                <a:lnTo>
                  <a:pt x="0" y="42863"/>
                </a:lnTo>
                <a:lnTo>
                  <a:pt x="7143" y="66675"/>
                </a:lnTo>
                <a:lnTo>
                  <a:pt x="33337" y="100013"/>
                </a:lnTo>
                <a:lnTo>
                  <a:pt x="97631" y="183357"/>
                </a:lnTo>
                <a:lnTo>
                  <a:pt x="133350" y="238125"/>
                </a:lnTo>
                <a:lnTo>
                  <a:pt x="180975" y="323850"/>
                </a:lnTo>
                <a:lnTo>
                  <a:pt x="211931" y="388144"/>
                </a:lnTo>
                <a:lnTo>
                  <a:pt x="238125" y="478632"/>
                </a:lnTo>
                <a:lnTo>
                  <a:pt x="271462" y="635794"/>
                </a:lnTo>
                <a:lnTo>
                  <a:pt x="309562" y="859632"/>
                </a:lnTo>
                <a:lnTo>
                  <a:pt x="342900" y="1095375"/>
                </a:lnTo>
                <a:lnTo>
                  <a:pt x="376237" y="1366838"/>
                </a:lnTo>
                <a:lnTo>
                  <a:pt x="538162" y="1338263"/>
                </a:lnTo>
                <a:lnTo>
                  <a:pt x="538162" y="1195388"/>
                </a:lnTo>
                <a:lnTo>
                  <a:pt x="531018" y="1047750"/>
                </a:lnTo>
                <a:lnTo>
                  <a:pt x="507206" y="728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2AAC3C9D-21CF-424A-A89B-5EAA4ABFD19D}"/>
              </a:ext>
            </a:extLst>
          </p:cNvPr>
          <p:cNvSpPr/>
          <p:nvPr/>
        </p:nvSpPr>
        <p:spPr>
          <a:xfrm>
            <a:off x="2990850" y="1733550"/>
            <a:ext cx="1514475" cy="1939925"/>
          </a:xfrm>
          <a:custGeom>
            <a:avLst/>
            <a:gdLst>
              <a:gd name="connsiteX0" fmla="*/ 845688 w 1514310"/>
              <a:gd name="connsiteY0" fmla="*/ 95140 h 1939797"/>
              <a:gd name="connsiteX1" fmla="*/ 689764 w 1514310"/>
              <a:gd name="connsiteY1" fmla="*/ 124211 h 1939797"/>
              <a:gd name="connsiteX2" fmla="*/ 552340 w 1514310"/>
              <a:gd name="connsiteY2" fmla="*/ 145353 h 1939797"/>
              <a:gd name="connsiteX3" fmla="*/ 422844 w 1514310"/>
              <a:gd name="connsiteY3" fmla="*/ 166495 h 1939797"/>
              <a:gd name="connsiteX4" fmla="*/ 298633 w 1514310"/>
              <a:gd name="connsiteY4" fmla="*/ 182352 h 1939797"/>
              <a:gd name="connsiteX5" fmla="*/ 195565 w 1514310"/>
              <a:gd name="connsiteY5" fmla="*/ 192923 h 1939797"/>
              <a:gd name="connsiteX6" fmla="*/ 105711 w 1514310"/>
              <a:gd name="connsiteY6" fmla="*/ 198208 h 1939797"/>
              <a:gd name="connsiteX7" fmla="*/ 0 w 1514310"/>
              <a:gd name="connsiteY7" fmla="*/ 198208 h 1939797"/>
              <a:gd name="connsiteX8" fmla="*/ 97782 w 1514310"/>
              <a:gd name="connsiteY8" fmla="*/ 391131 h 1939797"/>
              <a:gd name="connsiteX9" fmla="*/ 335632 w 1514310"/>
              <a:gd name="connsiteY9" fmla="*/ 348846 h 1939797"/>
              <a:gd name="connsiteX10" fmla="*/ 528555 w 1514310"/>
              <a:gd name="connsiteY10" fmla="*/ 314490 h 1939797"/>
              <a:gd name="connsiteX11" fmla="*/ 787547 w 1514310"/>
              <a:gd name="connsiteY11" fmla="*/ 272206 h 1939797"/>
              <a:gd name="connsiteX12" fmla="*/ 967255 w 1514310"/>
              <a:gd name="connsiteY12" fmla="*/ 243135 h 1939797"/>
              <a:gd name="connsiteX13" fmla="*/ 1072966 w 1514310"/>
              <a:gd name="connsiteY13" fmla="*/ 227279 h 1939797"/>
              <a:gd name="connsiteX14" fmla="*/ 1125822 w 1514310"/>
              <a:gd name="connsiteY14" fmla="*/ 221993 h 1939797"/>
              <a:gd name="connsiteX15" fmla="*/ 1149607 w 1514310"/>
              <a:gd name="connsiteY15" fmla="*/ 227279 h 1939797"/>
              <a:gd name="connsiteX16" fmla="*/ 1176034 w 1514310"/>
              <a:gd name="connsiteY16" fmla="*/ 243135 h 1939797"/>
              <a:gd name="connsiteX17" fmla="*/ 1189248 w 1514310"/>
              <a:gd name="connsiteY17" fmla="*/ 261635 h 1939797"/>
              <a:gd name="connsiteX18" fmla="*/ 1194534 w 1514310"/>
              <a:gd name="connsiteY18" fmla="*/ 293348 h 1939797"/>
              <a:gd name="connsiteX19" fmla="*/ 1202462 w 1514310"/>
              <a:gd name="connsiteY19" fmla="*/ 406987 h 1939797"/>
              <a:gd name="connsiteX20" fmla="*/ 1207748 w 1514310"/>
              <a:gd name="connsiteY20" fmla="*/ 544412 h 1939797"/>
              <a:gd name="connsiteX21" fmla="*/ 1205105 w 1514310"/>
              <a:gd name="connsiteY21" fmla="*/ 660694 h 1939797"/>
              <a:gd name="connsiteX22" fmla="*/ 1199819 w 1514310"/>
              <a:gd name="connsiteY22" fmla="*/ 774333 h 1939797"/>
              <a:gd name="connsiteX23" fmla="*/ 1194534 w 1514310"/>
              <a:gd name="connsiteY23" fmla="*/ 874758 h 1939797"/>
              <a:gd name="connsiteX24" fmla="*/ 1194534 w 1514310"/>
              <a:gd name="connsiteY24" fmla="*/ 1157535 h 1939797"/>
              <a:gd name="connsiteX25" fmla="*/ 1194534 w 1514310"/>
              <a:gd name="connsiteY25" fmla="*/ 1561880 h 1939797"/>
              <a:gd name="connsiteX26" fmla="*/ 1199819 w 1514310"/>
              <a:gd name="connsiteY26" fmla="*/ 1680805 h 1939797"/>
              <a:gd name="connsiteX27" fmla="*/ 1194534 w 1514310"/>
              <a:gd name="connsiteY27" fmla="*/ 1786516 h 1939797"/>
              <a:gd name="connsiteX28" fmla="*/ 1199819 w 1514310"/>
              <a:gd name="connsiteY28" fmla="*/ 1812943 h 1939797"/>
              <a:gd name="connsiteX29" fmla="*/ 1213033 w 1514310"/>
              <a:gd name="connsiteY29" fmla="*/ 1855228 h 1939797"/>
              <a:gd name="connsiteX30" fmla="*/ 1234176 w 1514310"/>
              <a:gd name="connsiteY30" fmla="*/ 1889584 h 1939797"/>
              <a:gd name="connsiteX31" fmla="*/ 1257961 w 1514310"/>
              <a:gd name="connsiteY31" fmla="*/ 1913369 h 1939797"/>
              <a:gd name="connsiteX32" fmla="*/ 1276460 w 1514310"/>
              <a:gd name="connsiteY32" fmla="*/ 1929226 h 1939797"/>
              <a:gd name="connsiteX33" fmla="*/ 1292317 w 1514310"/>
              <a:gd name="connsiteY33" fmla="*/ 1937154 h 1939797"/>
              <a:gd name="connsiteX34" fmla="*/ 1313459 w 1514310"/>
              <a:gd name="connsiteY34" fmla="*/ 1939797 h 1939797"/>
              <a:gd name="connsiteX35" fmla="*/ 1331958 w 1514310"/>
              <a:gd name="connsiteY35" fmla="*/ 1931868 h 1939797"/>
              <a:gd name="connsiteX36" fmla="*/ 1358386 w 1514310"/>
              <a:gd name="connsiteY36" fmla="*/ 1910726 h 1939797"/>
              <a:gd name="connsiteX37" fmla="*/ 1376885 w 1514310"/>
              <a:gd name="connsiteY37" fmla="*/ 1886941 h 1939797"/>
              <a:gd name="connsiteX38" fmla="*/ 1392742 w 1514310"/>
              <a:gd name="connsiteY38" fmla="*/ 1855228 h 1939797"/>
              <a:gd name="connsiteX39" fmla="*/ 1403313 w 1514310"/>
              <a:gd name="connsiteY39" fmla="*/ 1818229 h 1939797"/>
              <a:gd name="connsiteX40" fmla="*/ 1413884 w 1514310"/>
              <a:gd name="connsiteY40" fmla="*/ 1754802 h 1939797"/>
              <a:gd name="connsiteX41" fmla="*/ 1416527 w 1514310"/>
              <a:gd name="connsiteY41" fmla="*/ 1694019 h 1939797"/>
              <a:gd name="connsiteX42" fmla="*/ 1421813 w 1514310"/>
              <a:gd name="connsiteY42" fmla="*/ 1519595 h 1939797"/>
              <a:gd name="connsiteX43" fmla="*/ 1427098 w 1514310"/>
              <a:gd name="connsiteY43" fmla="*/ 1331958 h 1939797"/>
              <a:gd name="connsiteX44" fmla="*/ 1432384 w 1514310"/>
              <a:gd name="connsiteY44" fmla="*/ 1120537 h 1939797"/>
              <a:gd name="connsiteX45" fmla="*/ 1437669 w 1514310"/>
              <a:gd name="connsiteY45" fmla="*/ 951399 h 1939797"/>
              <a:gd name="connsiteX46" fmla="*/ 1445597 w 1514310"/>
              <a:gd name="connsiteY46" fmla="*/ 737334 h 1939797"/>
              <a:gd name="connsiteX47" fmla="*/ 1453526 w 1514310"/>
              <a:gd name="connsiteY47" fmla="*/ 586696 h 1939797"/>
              <a:gd name="connsiteX48" fmla="*/ 1464097 w 1514310"/>
              <a:gd name="connsiteY48" fmla="*/ 454557 h 1939797"/>
              <a:gd name="connsiteX49" fmla="*/ 1479954 w 1514310"/>
              <a:gd name="connsiteY49" fmla="*/ 309205 h 1939797"/>
              <a:gd name="connsiteX50" fmla="*/ 1485239 w 1514310"/>
              <a:gd name="connsiteY50" fmla="*/ 285420 h 1939797"/>
              <a:gd name="connsiteX51" fmla="*/ 1495810 w 1514310"/>
              <a:gd name="connsiteY51" fmla="*/ 274849 h 1939797"/>
              <a:gd name="connsiteX52" fmla="*/ 1509024 w 1514310"/>
              <a:gd name="connsiteY52" fmla="*/ 256349 h 1939797"/>
              <a:gd name="connsiteX53" fmla="*/ 1514310 w 1514310"/>
              <a:gd name="connsiteY53" fmla="*/ 237850 h 1939797"/>
              <a:gd name="connsiteX54" fmla="*/ 1514310 w 1514310"/>
              <a:gd name="connsiteY54" fmla="*/ 216708 h 1939797"/>
              <a:gd name="connsiteX55" fmla="*/ 1506381 w 1514310"/>
              <a:gd name="connsiteY55" fmla="*/ 187637 h 1939797"/>
              <a:gd name="connsiteX56" fmla="*/ 1490525 w 1514310"/>
              <a:gd name="connsiteY56" fmla="*/ 161209 h 1939797"/>
              <a:gd name="connsiteX57" fmla="*/ 1469382 w 1514310"/>
              <a:gd name="connsiteY57" fmla="*/ 134782 h 1939797"/>
              <a:gd name="connsiteX58" fmla="*/ 1442955 w 1514310"/>
              <a:gd name="connsiteY58" fmla="*/ 110997 h 1939797"/>
              <a:gd name="connsiteX59" fmla="*/ 1411241 w 1514310"/>
              <a:gd name="connsiteY59" fmla="*/ 84569 h 1939797"/>
              <a:gd name="connsiteX60" fmla="*/ 1366314 w 1514310"/>
              <a:gd name="connsiteY60" fmla="*/ 52856 h 1939797"/>
              <a:gd name="connsiteX61" fmla="*/ 1326673 w 1514310"/>
              <a:gd name="connsiteY61" fmla="*/ 26428 h 1939797"/>
              <a:gd name="connsiteX62" fmla="*/ 1284388 w 1514310"/>
              <a:gd name="connsiteY62" fmla="*/ 5286 h 1939797"/>
              <a:gd name="connsiteX63" fmla="*/ 1255318 w 1514310"/>
              <a:gd name="connsiteY63" fmla="*/ 0 h 1939797"/>
              <a:gd name="connsiteX64" fmla="*/ 1231533 w 1514310"/>
              <a:gd name="connsiteY64" fmla="*/ 7928 h 1939797"/>
              <a:gd name="connsiteX65" fmla="*/ 1165463 w 1514310"/>
              <a:gd name="connsiteY65" fmla="*/ 26428 h 1939797"/>
              <a:gd name="connsiteX66" fmla="*/ 1062395 w 1514310"/>
              <a:gd name="connsiteY66" fmla="*/ 50213 h 1939797"/>
              <a:gd name="connsiteX67" fmla="*/ 951399 w 1514310"/>
              <a:gd name="connsiteY67" fmla="*/ 73998 h 1939797"/>
              <a:gd name="connsiteX68" fmla="*/ 845688 w 1514310"/>
              <a:gd name="connsiteY68" fmla="*/ 95140 h 1939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514310" h="1939797">
                <a:moveTo>
                  <a:pt x="845688" y="95140"/>
                </a:moveTo>
                <a:lnTo>
                  <a:pt x="689764" y="124211"/>
                </a:lnTo>
                <a:lnTo>
                  <a:pt x="552340" y="145353"/>
                </a:lnTo>
                <a:lnTo>
                  <a:pt x="422844" y="166495"/>
                </a:lnTo>
                <a:lnTo>
                  <a:pt x="298633" y="182352"/>
                </a:lnTo>
                <a:lnTo>
                  <a:pt x="195565" y="192923"/>
                </a:lnTo>
                <a:lnTo>
                  <a:pt x="105711" y="198208"/>
                </a:lnTo>
                <a:lnTo>
                  <a:pt x="0" y="198208"/>
                </a:lnTo>
                <a:lnTo>
                  <a:pt x="97782" y="391131"/>
                </a:lnTo>
                <a:lnTo>
                  <a:pt x="335632" y="348846"/>
                </a:lnTo>
                <a:lnTo>
                  <a:pt x="528555" y="314490"/>
                </a:lnTo>
                <a:lnTo>
                  <a:pt x="787547" y="272206"/>
                </a:lnTo>
                <a:lnTo>
                  <a:pt x="967255" y="243135"/>
                </a:lnTo>
                <a:lnTo>
                  <a:pt x="1072966" y="227279"/>
                </a:lnTo>
                <a:lnTo>
                  <a:pt x="1125822" y="221993"/>
                </a:lnTo>
                <a:lnTo>
                  <a:pt x="1149607" y="227279"/>
                </a:lnTo>
                <a:lnTo>
                  <a:pt x="1176034" y="243135"/>
                </a:lnTo>
                <a:lnTo>
                  <a:pt x="1189248" y="261635"/>
                </a:lnTo>
                <a:lnTo>
                  <a:pt x="1194534" y="293348"/>
                </a:lnTo>
                <a:lnTo>
                  <a:pt x="1202462" y="406987"/>
                </a:lnTo>
                <a:lnTo>
                  <a:pt x="1207748" y="544412"/>
                </a:lnTo>
                <a:lnTo>
                  <a:pt x="1205105" y="660694"/>
                </a:lnTo>
                <a:lnTo>
                  <a:pt x="1199819" y="774333"/>
                </a:lnTo>
                <a:lnTo>
                  <a:pt x="1194534" y="874758"/>
                </a:lnTo>
                <a:lnTo>
                  <a:pt x="1194534" y="1157535"/>
                </a:lnTo>
                <a:lnTo>
                  <a:pt x="1194534" y="1561880"/>
                </a:lnTo>
                <a:lnTo>
                  <a:pt x="1199819" y="1680805"/>
                </a:lnTo>
                <a:lnTo>
                  <a:pt x="1194534" y="1786516"/>
                </a:lnTo>
                <a:lnTo>
                  <a:pt x="1199819" y="1812943"/>
                </a:lnTo>
                <a:lnTo>
                  <a:pt x="1213033" y="1855228"/>
                </a:lnTo>
                <a:lnTo>
                  <a:pt x="1234176" y="1889584"/>
                </a:lnTo>
                <a:lnTo>
                  <a:pt x="1257961" y="1913369"/>
                </a:lnTo>
                <a:lnTo>
                  <a:pt x="1276460" y="1929226"/>
                </a:lnTo>
                <a:lnTo>
                  <a:pt x="1292317" y="1937154"/>
                </a:lnTo>
                <a:lnTo>
                  <a:pt x="1313459" y="1939797"/>
                </a:lnTo>
                <a:lnTo>
                  <a:pt x="1331958" y="1931868"/>
                </a:lnTo>
                <a:lnTo>
                  <a:pt x="1358386" y="1910726"/>
                </a:lnTo>
                <a:lnTo>
                  <a:pt x="1376885" y="1886941"/>
                </a:lnTo>
                <a:lnTo>
                  <a:pt x="1392742" y="1855228"/>
                </a:lnTo>
                <a:lnTo>
                  <a:pt x="1403313" y="1818229"/>
                </a:lnTo>
                <a:lnTo>
                  <a:pt x="1413884" y="1754802"/>
                </a:lnTo>
                <a:lnTo>
                  <a:pt x="1416527" y="1694019"/>
                </a:lnTo>
                <a:lnTo>
                  <a:pt x="1421813" y="1519595"/>
                </a:lnTo>
                <a:lnTo>
                  <a:pt x="1427098" y="1331958"/>
                </a:lnTo>
                <a:lnTo>
                  <a:pt x="1432384" y="1120537"/>
                </a:lnTo>
                <a:lnTo>
                  <a:pt x="1437669" y="951399"/>
                </a:lnTo>
                <a:lnTo>
                  <a:pt x="1445597" y="737334"/>
                </a:lnTo>
                <a:lnTo>
                  <a:pt x="1453526" y="586696"/>
                </a:lnTo>
                <a:lnTo>
                  <a:pt x="1464097" y="454557"/>
                </a:lnTo>
                <a:lnTo>
                  <a:pt x="1479954" y="309205"/>
                </a:lnTo>
                <a:lnTo>
                  <a:pt x="1485239" y="285420"/>
                </a:lnTo>
                <a:lnTo>
                  <a:pt x="1495810" y="274849"/>
                </a:lnTo>
                <a:lnTo>
                  <a:pt x="1509024" y="256349"/>
                </a:lnTo>
                <a:lnTo>
                  <a:pt x="1514310" y="237850"/>
                </a:lnTo>
                <a:lnTo>
                  <a:pt x="1514310" y="216708"/>
                </a:lnTo>
                <a:lnTo>
                  <a:pt x="1506381" y="187637"/>
                </a:lnTo>
                <a:lnTo>
                  <a:pt x="1490525" y="161209"/>
                </a:lnTo>
                <a:lnTo>
                  <a:pt x="1469382" y="134782"/>
                </a:lnTo>
                <a:lnTo>
                  <a:pt x="1442955" y="110997"/>
                </a:lnTo>
                <a:lnTo>
                  <a:pt x="1411241" y="84569"/>
                </a:lnTo>
                <a:lnTo>
                  <a:pt x="1366314" y="52856"/>
                </a:lnTo>
                <a:lnTo>
                  <a:pt x="1326673" y="26428"/>
                </a:lnTo>
                <a:lnTo>
                  <a:pt x="1284388" y="5286"/>
                </a:lnTo>
                <a:lnTo>
                  <a:pt x="1255318" y="0"/>
                </a:lnTo>
                <a:lnTo>
                  <a:pt x="1231533" y="7928"/>
                </a:lnTo>
                <a:lnTo>
                  <a:pt x="1165463" y="26428"/>
                </a:lnTo>
                <a:lnTo>
                  <a:pt x="1062395" y="50213"/>
                </a:lnTo>
                <a:lnTo>
                  <a:pt x="951399" y="73998"/>
                </a:lnTo>
                <a:lnTo>
                  <a:pt x="845688" y="951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E7BE649E-FE93-42C1-B244-CFDC69C93455}"/>
              </a:ext>
            </a:extLst>
          </p:cNvPr>
          <p:cNvSpPr/>
          <p:nvPr/>
        </p:nvSpPr>
        <p:spPr>
          <a:xfrm>
            <a:off x="3128963" y="2560638"/>
            <a:ext cx="1119187" cy="323850"/>
          </a:xfrm>
          <a:custGeom>
            <a:avLst/>
            <a:gdLst>
              <a:gd name="connsiteX0" fmla="*/ 442912 w 1119187"/>
              <a:gd name="connsiteY0" fmla="*/ 238125 h 323850"/>
              <a:gd name="connsiteX1" fmla="*/ 314325 w 1119187"/>
              <a:gd name="connsiteY1" fmla="*/ 259556 h 323850"/>
              <a:gd name="connsiteX2" fmla="*/ 204787 w 1119187"/>
              <a:gd name="connsiteY2" fmla="*/ 280987 h 323850"/>
              <a:gd name="connsiteX3" fmla="*/ 114300 w 1119187"/>
              <a:gd name="connsiteY3" fmla="*/ 300037 h 323850"/>
              <a:gd name="connsiteX4" fmla="*/ 0 w 1119187"/>
              <a:gd name="connsiteY4" fmla="*/ 323850 h 323850"/>
              <a:gd name="connsiteX5" fmla="*/ 0 w 1119187"/>
              <a:gd name="connsiteY5" fmla="*/ 130969 h 323850"/>
              <a:gd name="connsiteX6" fmla="*/ 109537 w 1119187"/>
              <a:gd name="connsiteY6" fmla="*/ 128587 h 323850"/>
              <a:gd name="connsiteX7" fmla="*/ 216693 w 1119187"/>
              <a:gd name="connsiteY7" fmla="*/ 121444 h 323850"/>
              <a:gd name="connsiteX8" fmla="*/ 390525 w 1119187"/>
              <a:gd name="connsiteY8" fmla="*/ 100012 h 323850"/>
              <a:gd name="connsiteX9" fmla="*/ 547687 w 1119187"/>
              <a:gd name="connsiteY9" fmla="*/ 76200 h 323850"/>
              <a:gd name="connsiteX10" fmla="*/ 661987 w 1119187"/>
              <a:gd name="connsiteY10" fmla="*/ 54769 h 323850"/>
              <a:gd name="connsiteX11" fmla="*/ 788193 w 1119187"/>
              <a:gd name="connsiteY11" fmla="*/ 28575 h 323850"/>
              <a:gd name="connsiteX12" fmla="*/ 900112 w 1119187"/>
              <a:gd name="connsiteY12" fmla="*/ 2381 h 323850"/>
              <a:gd name="connsiteX13" fmla="*/ 926306 w 1119187"/>
              <a:gd name="connsiteY13" fmla="*/ 0 h 323850"/>
              <a:gd name="connsiteX14" fmla="*/ 973931 w 1119187"/>
              <a:gd name="connsiteY14" fmla="*/ 11906 h 323850"/>
              <a:gd name="connsiteX15" fmla="*/ 1031081 w 1119187"/>
              <a:gd name="connsiteY15" fmla="*/ 21431 h 323850"/>
              <a:gd name="connsiteX16" fmla="*/ 1119187 w 1119187"/>
              <a:gd name="connsiteY16" fmla="*/ 30956 h 323850"/>
              <a:gd name="connsiteX17" fmla="*/ 1119187 w 1119187"/>
              <a:gd name="connsiteY17" fmla="*/ 173831 h 323850"/>
              <a:gd name="connsiteX18" fmla="*/ 1014412 w 1119187"/>
              <a:gd name="connsiteY18" fmla="*/ 178594 h 323850"/>
              <a:gd name="connsiteX19" fmla="*/ 940593 w 1119187"/>
              <a:gd name="connsiteY19" fmla="*/ 180975 h 323850"/>
              <a:gd name="connsiteX20" fmla="*/ 814387 w 1119187"/>
              <a:gd name="connsiteY20" fmla="*/ 188119 h 323850"/>
              <a:gd name="connsiteX21" fmla="*/ 676275 w 1119187"/>
              <a:gd name="connsiteY21" fmla="*/ 204787 h 323850"/>
              <a:gd name="connsiteX22" fmla="*/ 569118 w 1119187"/>
              <a:gd name="connsiteY22" fmla="*/ 223837 h 323850"/>
              <a:gd name="connsiteX23" fmla="*/ 442912 w 1119187"/>
              <a:gd name="connsiteY23" fmla="*/ 238125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19187" h="323850">
                <a:moveTo>
                  <a:pt x="442912" y="238125"/>
                </a:moveTo>
                <a:lnTo>
                  <a:pt x="314325" y="259556"/>
                </a:lnTo>
                <a:lnTo>
                  <a:pt x="204787" y="280987"/>
                </a:lnTo>
                <a:lnTo>
                  <a:pt x="114300" y="300037"/>
                </a:lnTo>
                <a:lnTo>
                  <a:pt x="0" y="323850"/>
                </a:lnTo>
                <a:lnTo>
                  <a:pt x="0" y="130969"/>
                </a:lnTo>
                <a:lnTo>
                  <a:pt x="109537" y="128587"/>
                </a:lnTo>
                <a:lnTo>
                  <a:pt x="216693" y="121444"/>
                </a:lnTo>
                <a:lnTo>
                  <a:pt x="390525" y="100012"/>
                </a:lnTo>
                <a:lnTo>
                  <a:pt x="547687" y="76200"/>
                </a:lnTo>
                <a:lnTo>
                  <a:pt x="661987" y="54769"/>
                </a:lnTo>
                <a:lnTo>
                  <a:pt x="788193" y="28575"/>
                </a:lnTo>
                <a:lnTo>
                  <a:pt x="900112" y="2381"/>
                </a:lnTo>
                <a:lnTo>
                  <a:pt x="926306" y="0"/>
                </a:lnTo>
                <a:lnTo>
                  <a:pt x="973931" y="11906"/>
                </a:lnTo>
                <a:lnTo>
                  <a:pt x="1031081" y="21431"/>
                </a:lnTo>
                <a:lnTo>
                  <a:pt x="1119187" y="30956"/>
                </a:lnTo>
                <a:lnTo>
                  <a:pt x="1119187" y="173831"/>
                </a:lnTo>
                <a:lnTo>
                  <a:pt x="1014412" y="178594"/>
                </a:lnTo>
                <a:lnTo>
                  <a:pt x="940593" y="180975"/>
                </a:lnTo>
                <a:lnTo>
                  <a:pt x="814387" y="188119"/>
                </a:lnTo>
                <a:lnTo>
                  <a:pt x="676275" y="204787"/>
                </a:lnTo>
                <a:lnTo>
                  <a:pt x="569118" y="223837"/>
                </a:lnTo>
                <a:lnTo>
                  <a:pt x="442912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CA412BFA-7A55-46A5-85E4-245E9D6C92FB}"/>
              </a:ext>
            </a:extLst>
          </p:cNvPr>
          <p:cNvSpPr/>
          <p:nvPr/>
        </p:nvSpPr>
        <p:spPr>
          <a:xfrm>
            <a:off x="3152775" y="3322638"/>
            <a:ext cx="1087438" cy="314325"/>
          </a:xfrm>
          <a:custGeom>
            <a:avLst/>
            <a:gdLst>
              <a:gd name="connsiteX0" fmla="*/ 671513 w 1088231"/>
              <a:gd name="connsiteY0" fmla="*/ 223837 h 314325"/>
              <a:gd name="connsiteX1" fmla="*/ 461963 w 1088231"/>
              <a:gd name="connsiteY1" fmla="*/ 247650 h 314325"/>
              <a:gd name="connsiteX2" fmla="*/ 266700 w 1088231"/>
              <a:gd name="connsiteY2" fmla="*/ 276225 h 314325"/>
              <a:gd name="connsiteX3" fmla="*/ 78581 w 1088231"/>
              <a:gd name="connsiteY3" fmla="*/ 309562 h 314325"/>
              <a:gd name="connsiteX4" fmla="*/ 9525 w 1088231"/>
              <a:gd name="connsiteY4" fmla="*/ 314325 h 314325"/>
              <a:gd name="connsiteX5" fmla="*/ 0 w 1088231"/>
              <a:gd name="connsiteY5" fmla="*/ 130969 h 314325"/>
              <a:gd name="connsiteX6" fmla="*/ 121444 w 1088231"/>
              <a:gd name="connsiteY6" fmla="*/ 126206 h 314325"/>
              <a:gd name="connsiteX7" fmla="*/ 264319 w 1088231"/>
              <a:gd name="connsiteY7" fmla="*/ 109537 h 314325"/>
              <a:gd name="connsiteX8" fmla="*/ 469106 w 1088231"/>
              <a:gd name="connsiteY8" fmla="*/ 78581 h 314325"/>
              <a:gd name="connsiteX9" fmla="*/ 652463 w 1088231"/>
              <a:gd name="connsiteY9" fmla="*/ 45244 h 314325"/>
              <a:gd name="connsiteX10" fmla="*/ 785813 w 1088231"/>
              <a:gd name="connsiteY10" fmla="*/ 19050 h 314325"/>
              <a:gd name="connsiteX11" fmla="*/ 838200 w 1088231"/>
              <a:gd name="connsiteY11" fmla="*/ 4762 h 314325"/>
              <a:gd name="connsiteX12" fmla="*/ 881063 w 1088231"/>
              <a:gd name="connsiteY12" fmla="*/ 0 h 314325"/>
              <a:gd name="connsiteX13" fmla="*/ 935831 w 1088231"/>
              <a:gd name="connsiteY13" fmla="*/ 7144 h 314325"/>
              <a:gd name="connsiteX14" fmla="*/ 983456 w 1088231"/>
              <a:gd name="connsiteY14" fmla="*/ 23812 h 314325"/>
              <a:gd name="connsiteX15" fmla="*/ 1014413 w 1088231"/>
              <a:gd name="connsiteY15" fmla="*/ 42862 h 314325"/>
              <a:gd name="connsiteX16" fmla="*/ 1078706 w 1088231"/>
              <a:gd name="connsiteY16" fmla="*/ 90487 h 314325"/>
              <a:gd name="connsiteX17" fmla="*/ 1088231 w 1088231"/>
              <a:gd name="connsiteY17" fmla="*/ 95250 h 314325"/>
              <a:gd name="connsiteX18" fmla="*/ 1088231 w 1088231"/>
              <a:gd name="connsiteY18" fmla="*/ 192881 h 314325"/>
              <a:gd name="connsiteX19" fmla="*/ 935831 w 1088231"/>
              <a:gd name="connsiteY19" fmla="*/ 202406 h 314325"/>
              <a:gd name="connsiteX20" fmla="*/ 726281 w 1088231"/>
              <a:gd name="connsiteY20" fmla="*/ 219075 h 314325"/>
              <a:gd name="connsiteX21" fmla="*/ 671513 w 1088231"/>
              <a:gd name="connsiteY21" fmla="*/ 223837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88231" h="314325">
                <a:moveTo>
                  <a:pt x="671513" y="223837"/>
                </a:moveTo>
                <a:lnTo>
                  <a:pt x="461963" y="247650"/>
                </a:lnTo>
                <a:lnTo>
                  <a:pt x="266700" y="276225"/>
                </a:lnTo>
                <a:lnTo>
                  <a:pt x="78581" y="309562"/>
                </a:lnTo>
                <a:lnTo>
                  <a:pt x="9525" y="314325"/>
                </a:lnTo>
                <a:lnTo>
                  <a:pt x="0" y="130969"/>
                </a:lnTo>
                <a:lnTo>
                  <a:pt x="121444" y="126206"/>
                </a:lnTo>
                <a:lnTo>
                  <a:pt x="264319" y="109537"/>
                </a:lnTo>
                <a:lnTo>
                  <a:pt x="469106" y="78581"/>
                </a:lnTo>
                <a:lnTo>
                  <a:pt x="652463" y="45244"/>
                </a:lnTo>
                <a:lnTo>
                  <a:pt x="785813" y="19050"/>
                </a:lnTo>
                <a:lnTo>
                  <a:pt x="838200" y="4762"/>
                </a:lnTo>
                <a:lnTo>
                  <a:pt x="881063" y="0"/>
                </a:lnTo>
                <a:lnTo>
                  <a:pt x="935831" y="7144"/>
                </a:lnTo>
                <a:lnTo>
                  <a:pt x="983456" y="23812"/>
                </a:lnTo>
                <a:lnTo>
                  <a:pt x="1014413" y="42862"/>
                </a:lnTo>
                <a:lnTo>
                  <a:pt x="1078706" y="90487"/>
                </a:lnTo>
                <a:lnTo>
                  <a:pt x="1088231" y="95250"/>
                </a:lnTo>
                <a:lnTo>
                  <a:pt x="1088231" y="192881"/>
                </a:lnTo>
                <a:lnTo>
                  <a:pt x="935831" y="202406"/>
                </a:lnTo>
                <a:lnTo>
                  <a:pt x="726281" y="219075"/>
                </a:lnTo>
                <a:lnTo>
                  <a:pt x="671513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9676A947-B357-486B-AAB9-7C0B9073EE01}"/>
              </a:ext>
            </a:extLst>
          </p:cNvPr>
          <p:cNvSpPr/>
          <p:nvPr/>
        </p:nvSpPr>
        <p:spPr>
          <a:xfrm>
            <a:off x="5170488" y="1557338"/>
            <a:ext cx="1557337" cy="2767012"/>
          </a:xfrm>
          <a:custGeom>
            <a:avLst/>
            <a:gdLst>
              <a:gd name="connsiteX0" fmla="*/ 795426 w 1556860"/>
              <a:gd name="connsiteY0" fmla="*/ 84982 h 2766995"/>
              <a:gd name="connsiteX1" fmla="*/ 547280 w 1556860"/>
              <a:gd name="connsiteY1" fmla="*/ 112176 h 2766995"/>
              <a:gd name="connsiteX2" fmla="*/ 346724 w 1556860"/>
              <a:gd name="connsiteY2" fmla="*/ 139370 h 2766995"/>
              <a:gd name="connsiteX3" fmla="*/ 108776 w 1556860"/>
              <a:gd name="connsiteY3" fmla="*/ 180161 h 2766995"/>
              <a:gd name="connsiteX4" fmla="*/ 0 w 1556860"/>
              <a:gd name="connsiteY4" fmla="*/ 207355 h 2766995"/>
              <a:gd name="connsiteX5" fmla="*/ 95179 w 1556860"/>
              <a:gd name="connsiteY5" fmla="*/ 353523 h 2766995"/>
              <a:gd name="connsiteX6" fmla="*/ 251545 w 1556860"/>
              <a:gd name="connsiteY6" fmla="*/ 312732 h 2766995"/>
              <a:gd name="connsiteX7" fmla="*/ 367120 w 1556860"/>
              <a:gd name="connsiteY7" fmla="*/ 292337 h 2766995"/>
              <a:gd name="connsiteX8" fmla="*/ 509889 w 1556860"/>
              <a:gd name="connsiteY8" fmla="*/ 275340 h 2766995"/>
              <a:gd name="connsiteX9" fmla="*/ 608467 w 1556860"/>
              <a:gd name="connsiteY9" fmla="*/ 265142 h 2766995"/>
              <a:gd name="connsiteX10" fmla="*/ 710445 w 1556860"/>
              <a:gd name="connsiteY10" fmla="*/ 248146 h 2766995"/>
              <a:gd name="connsiteX11" fmla="*/ 826019 w 1556860"/>
              <a:gd name="connsiteY11" fmla="*/ 234549 h 2766995"/>
              <a:gd name="connsiteX12" fmla="*/ 938195 w 1556860"/>
              <a:gd name="connsiteY12" fmla="*/ 227751 h 2766995"/>
              <a:gd name="connsiteX13" fmla="*/ 1057169 w 1556860"/>
              <a:gd name="connsiteY13" fmla="*/ 224351 h 2766995"/>
              <a:gd name="connsiteX14" fmla="*/ 1172744 w 1556860"/>
              <a:gd name="connsiteY14" fmla="*/ 220952 h 2766995"/>
              <a:gd name="connsiteX15" fmla="*/ 1213535 w 1556860"/>
              <a:gd name="connsiteY15" fmla="*/ 224351 h 2766995"/>
              <a:gd name="connsiteX16" fmla="*/ 1237330 w 1556860"/>
              <a:gd name="connsiteY16" fmla="*/ 231150 h 2766995"/>
              <a:gd name="connsiteX17" fmla="*/ 1250927 w 1556860"/>
              <a:gd name="connsiteY17" fmla="*/ 241348 h 2766995"/>
              <a:gd name="connsiteX18" fmla="*/ 1257725 w 1556860"/>
              <a:gd name="connsiteY18" fmla="*/ 258344 h 2766995"/>
              <a:gd name="connsiteX19" fmla="*/ 1261124 w 1556860"/>
              <a:gd name="connsiteY19" fmla="*/ 278740 h 2766995"/>
              <a:gd name="connsiteX20" fmla="*/ 1257725 w 1556860"/>
              <a:gd name="connsiteY20" fmla="*/ 305934 h 2766995"/>
              <a:gd name="connsiteX21" fmla="*/ 1247527 w 1556860"/>
              <a:gd name="connsiteY21" fmla="*/ 339926 h 2766995"/>
              <a:gd name="connsiteX22" fmla="*/ 1244128 w 1556860"/>
              <a:gd name="connsiteY22" fmla="*/ 513288 h 2766995"/>
              <a:gd name="connsiteX23" fmla="*/ 1233930 w 1556860"/>
              <a:gd name="connsiteY23" fmla="*/ 826020 h 2766995"/>
              <a:gd name="connsiteX24" fmla="*/ 1227132 w 1556860"/>
              <a:gd name="connsiteY24" fmla="*/ 1264524 h 2766995"/>
              <a:gd name="connsiteX25" fmla="*/ 1227132 w 1556860"/>
              <a:gd name="connsiteY25" fmla="*/ 1505871 h 2766995"/>
              <a:gd name="connsiteX26" fmla="*/ 1233930 w 1556860"/>
              <a:gd name="connsiteY26" fmla="*/ 1866192 h 2766995"/>
              <a:gd name="connsiteX27" fmla="*/ 1247527 w 1556860"/>
              <a:gd name="connsiteY27" fmla="*/ 2158528 h 2766995"/>
              <a:gd name="connsiteX28" fmla="*/ 1210135 w 1556860"/>
              <a:gd name="connsiteY28" fmla="*/ 2651421 h 2766995"/>
              <a:gd name="connsiteX29" fmla="*/ 1210135 w 1556860"/>
              <a:gd name="connsiteY29" fmla="*/ 2699010 h 2766995"/>
              <a:gd name="connsiteX30" fmla="*/ 1213535 w 1556860"/>
              <a:gd name="connsiteY30" fmla="*/ 2736402 h 2766995"/>
              <a:gd name="connsiteX31" fmla="*/ 1227132 w 1556860"/>
              <a:gd name="connsiteY31" fmla="*/ 2760197 h 2766995"/>
              <a:gd name="connsiteX32" fmla="*/ 1237330 w 1556860"/>
              <a:gd name="connsiteY32" fmla="*/ 2766995 h 2766995"/>
              <a:gd name="connsiteX33" fmla="*/ 1247527 w 1556860"/>
              <a:gd name="connsiteY33" fmla="*/ 2766995 h 2766995"/>
              <a:gd name="connsiteX34" fmla="*/ 1274721 w 1556860"/>
              <a:gd name="connsiteY34" fmla="*/ 2760197 h 2766995"/>
              <a:gd name="connsiteX35" fmla="*/ 1298516 w 1556860"/>
              <a:gd name="connsiteY35" fmla="*/ 2746600 h 2766995"/>
              <a:gd name="connsiteX36" fmla="*/ 1335908 w 1556860"/>
              <a:gd name="connsiteY36" fmla="*/ 2702409 h 2766995"/>
              <a:gd name="connsiteX37" fmla="*/ 1380098 w 1556860"/>
              <a:gd name="connsiteY37" fmla="*/ 2637824 h 2766995"/>
              <a:gd name="connsiteX38" fmla="*/ 1410692 w 1556860"/>
              <a:gd name="connsiteY38" fmla="*/ 2586835 h 2766995"/>
              <a:gd name="connsiteX39" fmla="*/ 1444684 w 1556860"/>
              <a:gd name="connsiteY39" fmla="*/ 2518850 h 2766995"/>
              <a:gd name="connsiteX40" fmla="*/ 1468479 w 1556860"/>
              <a:gd name="connsiteY40" fmla="*/ 2454264 h 2766995"/>
              <a:gd name="connsiteX41" fmla="*/ 1488874 w 1556860"/>
              <a:gd name="connsiteY41" fmla="*/ 2382879 h 2766995"/>
              <a:gd name="connsiteX42" fmla="*/ 1495673 w 1556860"/>
              <a:gd name="connsiteY42" fmla="*/ 2338689 h 2766995"/>
              <a:gd name="connsiteX43" fmla="*/ 1485475 w 1556860"/>
              <a:gd name="connsiteY43" fmla="*/ 2284301 h 2766995"/>
              <a:gd name="connsiteX44" fmla="*/ 1468479 w 1556860"/>
              <a:gd name="connsiteY44" fmla="*/ 2175525 h 2766995"/>
              <a:gd name="connsiteX45" fmla="*/ 1451483 w 1556860"/>
              <a:gd name="connsiteY45" fmla="*/ 1985166 h 2766995"/>
              <a:gd name="connsiteX46" fmla="*/ 1444684 w 1556860"/>
              <a:gd name="connsiteY46" fmla="*/ 1852595 h 2766995"/>
              <a:gd name="connsiteX47" fmla="*/ 1437886 w 1556860"/>
              <a:gd name="connsiteY47" fmla="*/ 1720024 h 2766995"/>
              <a:gd name="connsiteX48" fmla="*/ 1434486 w 1556860"/>
              <a:gd name="connsiteY48" fmla="*/ 1546662 h 2766995"/>
              <a:gd name="connsiteX49" fmla="*/ 1431087 w 1556860"/>
              <a:gd name="connsiteY49" fmla="*/ 1380099 h 2766995"/>
              <a:gd name="connsiteX50" fmla="*/ 1431087 w 1556860"/>
              <a:gd name="connsiteY50" fmla="*/ 1227132 h 2766995"/>
              <a:gd name="connsiteX51" fmla="*/ 1437886 w 1556860"/>
              <a:gd name="connsiteY51" fmla="*/ 1036774 h 2766995"/>
              <a:gd name="connsiteX52" fmla="*/ 1444684 w 1556860"/>
              <a:gd name="connsiteY52" fmla="*/ 832818 h 2766995"/>
              <a:gd name="connsiteX53" fmla="*/ 1451483 w 1556860"/>
              <a:gd name="connsiteY53" fmla="*/ 686650 h 2766995"/>
              <a:gd name="connsiteX54" fmla="*/ 1458281 w 1556860"/>
              <a:gd name="connsiteY54" fmla="*/ 560878 h 2766995"/>
              <a:gd name="connsiteX55" fmla="*/ 1468479 w 1556860"/>
              <a:gd name="connsiteY55" fmla="*/ 455501 h 2766995"/>
              <a:gd name="connsiteX56" fmla="*/ 1475277 w 1556860"/>
              <a:gd name="connsiteY56" fmla="*/ 390915 h 2766995"/>
              <a:gd name="connsiteX57" fmla="*/ 1488874 w 1556860"/>
              <a:gd name="connsiteY57" fmla="*/ 329728 h 2766995"/>
              <a:gd name="connsiteX58" fmla="*/ 1505871 w 1556860"/>
              <a:gd name="connsiteY58" fmla="*/ 282139 h 2766995"/>
              <a:gd name="connsiteX59" fmla="*/ 1536464 w 1556860"/>
              <a:gd name="connsiteY59" fmla="*/ 224351 h 2766995"/>
              <a:gd name="connsiteX60" fmla="*/ 1556860 w 1556860"/>
              <a:gd name="connsiteY60" fmla="*/ 186960 h 2766995"/>
              <a:gd name="connsiteX61" fmla="*/ 1556860 w 1556860"/>
              <a:gd name="connsiteY61" fmla="*/ 166564 h 2766995"/>
              <a:gd name="connsiteX62" fmla="*/ 1553460 w 1556860"/>
              <a:gd name="connsiteY62" fmla="*/ 149568 h 2766995"/>
              <a:gd name="connsiteX63" fmla="*/ 1539863 w 1556860"/>
              <a:gd name="connsiteY63" fmla="*/ 125773 h 2766995"/>
              <a:gd name="connsiteX64" fmla="*/ 1505871 w 1556860"/>
              <a:gd name="connsiteY64" fmla="*/ 101978 h 2766995"/>
              <a:gd name="connsiteX65" fmla="*/ 1414091 w 1556860"/>
              <a:gd name="connsiteY65" fmla="*/ 57788 h 2766995"/>
              <a:gd name="connsiteX66" fmla="*/ 1305315 w 1556860"/>
              <a:gd name="connsiteY66" fmla="*/ 10198 h 2766995"/>
              <a:gd name="connsiteX67" fmla="*/ 1267923 w 1556860"/>
              <a:gd name="connsiteY67" fmla="*/ 0 h 2766995"/>
              <a:gd name="connsiteX68" fmla="*/ 1213535 w 1556860"/>
              <a:gd name="connsiteY68" fmla="*/ 13598 h 2766995"/>
              <a:gd name="connsiteX69" fmla="*/ 1036773 w 1556860"/>
              <a:gd name="connsiteY69" fmla="*/ 64586 h 2766995"/>
              <a:gd name="connsiteX70" fmla="*/ 951792 w 1556860"/>
              <a:gd name="connsiteY70" fmla="*/ 71385 h 2766995"/>
              <a:gd name="connsiteX71" fmla="*/ 795426 w 1556860"/>
              <a:gd name="connsiteY71" fmla="*/ 84982 h 2766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556860" h="2766995">
                <a:moveTo>
                  <a:pt x="795426" y="84982"/>
                </a:moveTo>
                <a:lnTo>
                  <a:pt x="547280" y="112176"/>
                </a:lnTo>
                <a:lnTo>
                  <a:pt x="346724" y="139370"/>
                </a:lnTo>
                <a:lnTo>
                  <a:pt x="108776" y="180161"/>
                </a:lnTo>
                <a:lnTo>
                  <a:pt x="0" y="207355"/>
                </a:lnTo>
                <a:lnTo>
                  <a:pt x="95179" y="353523"/>
                </a:lnTo>
                <a:lnTo>
                  <a:pt x="251545" y="312732"/>
                </a:lnTo>
                <a:lnTo>
                  <a:pt x="367120" y="292337"/>
                </a:lnTo>
                <a:lnTo>
                  <a:pt x="509889" y="275340"/>
                </a:lnTo>
                <a:lnTo>
                  <a:pt x="608467" y="265142"/>
                </a:lnTo>
                <a:lnTo>
                  <a:pt x="710445" y="248146"/>
                </a:lnTo>
                <a:lnTo>
                  <a:pt x="826019" y="234549"/>
                </a:lnTo>
                <a:lnTo>
                  <a:pt x="938195" y="227751"/>
                </a:lnTo>
                <a:lnTo>
                  <a:pt x="1057169" y="224351"/>
                </a:lnTo>
                <a:lnTo>
                  <a:pt x="1172744" y="220952"/>
                </a:lnTo>
                <a:lnTo>
                  <a:pt x="1213535" y="224351"/>
                </a:lnTo>
                <a:lnTo>
                  <a:pt x="1237330" y="231150"/>
                </a:lnTo>
                <a:lnTo>
                  <a:pt x="1250927" y="241348"/>
                </a:lnTo>
                <a:lnTo>
                  <a:pt x="1257725" y="258344"/>
                </a:lnTo>
                <a:lnTo>
                  <a:pt x="1261124" y="278740"/>
                </a:lnTo>
                <a:lnTo>
                  <a:pt x="1257725" y="305934"/>
                </a:lnTo>
                <a:lnTo>
                  <a:pt x="1247527" y="339926"/>
                </a:lnTo>
                <a:lnTo>
                  <a:pt x="1244128" y="513288"/>
                </a:lnTo>
                <a:lnTo>
                  <a:pt x="1233930" y="826020"/>
                </a:lnTo>
                <a:lnTo>
                  <a:pt x="1227132" y="1264524"/>
                </a:lnTo>
                <a:lnTo>
                  <a:pt x="1227132" y="1505871"/>
                </a:lnTo>
                <a:lnTo>
                  <a:pt x="1233930" y="1866192"/>
                </a:lnTo>
                <a:lnTo>
                  <a:pt x="1247527" y="2158528"/>
                </a:lnTo>
                <a:lnTo>
                  <a:pt x="1210135" y="2651421"/>
                </a:lnTo>
                <a:lnTo>
                  <a:pt x="1210135" y="2699010"/>
                </a:lnTo>
                <a:lnTo>
                  <a:pt x="1213535" y="2736402"/>
                </a:lnTo>
                <a:lnTo>
                  <a:pt x="1227132" y="2760197"/>
                </a:lnTo>
                <a:lnTo>
                  <a:pt x="1237330" y="2766995"/>
                </a:lnTo>
                <a:lnTo>
                  <a:pt x="1247527" y="2766995"/>
                </a:lnTo>
                <a:lnTo>
                  <a:pt x="1274721" y="2760197"/>
                </a:lnTo>
                <a:lnTo>
                  <a:pt x="1298516" y="2746600"/>
                </a:lnTo>
                <a:lnTo>
                  <a:pt x="1335908" y="2702409"/>
                </a:lnTo>
                <a:lnTo>
                  <a:pt x="1380098" y="2637824"/>
                </a:lnTo>
                <a:lnTo>
                  <a:pt x="1410692" y="2586835"/>
                </a:lnTo>
                <a:lnTo>
                  <a:pt x="1444684" y="2518850"/>
                </a:lnTo>
                <a:lnTo>
                  <a:pt x="1468479" y="2454264"/>
                </a:lnTo>
                <a:lnTo>
                  <a:pt x="1488874" y="2382879"/>
                </a:lnTo>
                <a:lnTo>
                  <a:pt x="1495673" y="2338689"/>
                </a:lnTo>
                <a:lnTo>
                  <a:pt x="1485475" y="2284301"/>
                </a:lnTo>
                <a:lnTo>
                  <a:pt x="1468479" y="2175525"/>
                </a:lnTo>
                <a:lnTo>
                  <a:pt x="1451483" y="1985166"/>
                </a:lnTo>
                <a:lnTo>
                  <a:pt x="1444684" y="1852595"/>
                </a:lnTo>
                <a:lnTo>
                  <a:pt x="1437886" y="1720024"/>
                </a:lnTo>
                <a:cubicBezTo>
                  <a:pt x="1436753" y="1662237"/>
                  <a:pt x="1435619" y="1604449"/>
                  <a:pt x="1434486" y="1546662"/>
                </a:cubicBezTo>
                <a:lnTo>
                  <a:pt x="1431087" y="1380099"/>
                </a:lnTo>
                <a:lnTo>
                  <a:pt x="1431087" y="1227132"/>
                </a:lnTo>
                <a:lnTo>
                  <a:pt x="1437886" y="1036774"/>
                </a:lnTo>
                <a:lnTo>
                  <a:pt x="1444684" y="832818"/>
                </a:lnTo>
                <a:lnTo>
                  <a:pt x="1451483" y="686650"/>
                </a:lnTo>
                <a:lnTo>
                  <a:pt x="1458281" y="560878"/>
                </a:lnTo>
                <a:lnTo>
                  <a:pt x="1468479" y="455501"/>
                </a:lnTo>
                <a:lnTo>
                  <a:pt x="1475277" y="390915"/>
                </a:lnTo>
                <a:lnTo>
                  <a:pt x="1488874" y="329728"/>
                </a:lnTo>
                <a:lnTo>
                  <a:pt x="1505871" y="282139"/>
                </a:lnTo>
                <a:lnTo>
                  <a:pt x="1536464" y="224351"/>
                </a:lnTo>
                <a:lnTo>
                  <a:pt x="1556860" y="186960"/>
                </a:lnTo>
                <a:lnTo>
                  <a:pt x="1556860" y="166564"/>
                </a:lnTo>
                <a:lnTo>
                  <a:pt x="1553460" y="149568"/>
                </a:lnTo>
                <a:lnTo>
                  <a:pt x="1539863" y="125773"/>
                </a:lnTo>
                <a:lnTo>
                  <a:pt x="1505871" y="101978"/>
                </a:lnTo>
                <a:lnTo>
                  <a:pt x="1414091" y="57788"/>
                </a:lnTo>
                <a:lnTo>
                  <a:pt x="1305315" y="10198"/>
                </a:lnTo>
                <a:lnTo>
                  <a:pt x="1267923" y="0"/>
                </a:lnTo>
                <a:lnTo>
                  <a:pt x="1213535" y="13598"/>
                </a:lnTo>
                <a:lnTo>
                  <a:pt x="1036773" y="64586"/>
                </a:lnTo>
                <a:lnTo>
                  <a:pt x="951792" y="71385"/>
                </a:lnTo>
                <a:lnTo>
                  <a:pt x="795426" y="849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21114398-E30F-4D29-A225-6700E6B3E441}"/>
              </a:ext>
            </a:extLst>
          </p:cNvPr>
          <p:cNvSpPr/>
          <p:nvPr/>
        </p:nvSpPr>
        <p:spPr>
          <a:xfrm>
            <a:off x="5808663" y="3598863"/>
            <a:ext cx="611187" cy="720725"/>
          </a:xfrm>
          <a:custGeom>
            <a:avLst/>
            <a:gdLst>
              <a:gd name="connsiteX0" fmla="*/ 221456 w 611981"/>
              <a:gd name="connsiteY0" fmla="*/ 228600 h 721519"/>
              <a:gd name="connsiteX1" fmla="*/ 328612 w 611981"/>
              <a:gd name="connsiteY1" fmla="*/ 316706 h 721519"/>
              <a:gd name="connsiteX2" fmla="*/ 411956 w 611981"/>
              <a:gd name="connsiteY2" fmla="*/ 388144 h 721519"/>
              <a:gd name="connsiteX3" fmla="*/ 442912 w 611981"/>
              <a:gd name="connsiteY3" fmla="*/ 416719 h 721519"/>
              <a:gd name="connsiteX4" fmla="*/ 478631 w 611981"/>
              <a:gd name="connsiteY4" fmla="*/ 459581 h 721519"/>
              <a:gd name="connsiteX5" fmla="*/ 504825 w 611981"/>
              <a:gd name="connsiteY5" fmla="*/ 497681 h 721519"/>
              <a:gd name="connsiteX6" fmla="*/ 533400 w 611981"/>
              <a:gd name="connsiteY6" fmla="*/ 545306 h 721519"/>
              <a:gd name="connsiteX7" fmla="*/ 561975 w 611981"/>
              <a:gd name="connsiteY7" fmla="*/ 597694 h 721519"/>
              <a:gd name="connsiteX8" fmla="*/ 576262 w 611981"/>
              <a:gd name="connsiteY8" fmla="*/ 650081 h 721519"/>
              <a:gd name="connsiteX9" fmla="*/ 583406 w 611981"/>
              <a:gd name="connsiteY9" fmla="*/ 702469 h 721519"/>
              <a:gd name="connsiteX10" fmla="*/ 600075 w 611981"/>
              <a:gd name="connsiteY10" fmla="*/ 721519 h 721519"/>
              <a:gd name="connsiteX11" fmla="*/ 611981 w 611981"/>
              <a:gd name="connsiteY11" fmla="*/ 92869 h 721519"/>
              <a:gd name="connsiteX12" fmla="*/ 602456 w 611981"/>
              <a:gd name="connsiteY12" fmla="*/ 150019 h 721519"/>
              <a:gd name="connsiteX13" fmla="*/ 590550 w 611981"/>
              <a:gd name="connsiteY13" fmla="*/ 173831 h 721519"/>
              <a:gd name="connsiteX14" fmla="*/ 578644 w 611981"/>
              <a:gd name="connsiteY14" fmla="*/ 185737 h 721519"/>
              <a:gd name="connsiteX15" fmla="*/ 559594 w 611981"/>
              <a:gd name="connsiteY15" fmla="*/ 192881 h 721519"/>
              <a:gd name="connsiteX16" fmla="*/ 535781 w 611981"/>
              <a:gd name="connsiteY16" fmla="*/ 192881 h 721519"/>
              <a:gd name="connsiteX17" fmla="*/ 483394 w 611981"/>
              <a:gd name="connsiteY17" fmla="*/ 185737 h 721519"/>
              <a:gd name="connsiteX18" fmla="*/ 400050 w 611981"/>
              <a:gd name="connsiteY18" fmla="*/ 164306 h 721519"/>
              <a:gd name="connsiteX19" fmla="*/ 278606 w 611981"/>
              <a:gd name="connsiteY19" fmla="*/ 119062 h 721519"/>
              <a:gd name="connsiteX20" fmla="*/ 185737 w 611981"/>
              <a:gd name="connsiteY20" fmla="*/ 76200 h 721519"/>
              <a:gd name="connsiteX21" fmla="*/ 71437 w 611981"/>
              <a:gd name="connsiteY21" fmla="*/ 19050 h 721519"/>
              <a:gd name="connsiteX22" fmla="*/ 35719 w 611981"/>
              <a:gd name="connsiteY22" fmla="*/ 2381 h 721519"/>
              <a:gd name="connsiteX23" fmla="*/ 26194 w 611981"/>
              <a:gd name="connsiteY23" fmla="*/ 0 h 721519"/>
              <a:gd name="connsiteX24" fmla="*/ 9525 w 611981"/>
              <a:gd name="connsiteY24" fmla="*/ 0 h 721519"/>
              <a:gd name="connsiteX25" fmla="*/ 2381 w 611981"/>
              <a:gd name="connsiteY25" fmla="*/ 4762 h 721519"/>
              <a:gd name="connsiteX26" fmla="*/ 0 w 611981"/>
              <a:gd name="connsiteY26" fmla="*/ 16669 h 721519"/>
              <a:gd name="connsiteX27" fmla="*/ 4762 w 611981"/>
              <a:gd name="connsiteY27" fmla="*/ 42862 h 721519"/>
              <a:gd name="connsiteX28" fmla="*/ 19050 w 611981"/>
              <a:gd name="connsiteY28" fmla="*/ 61912 h 721519"/>
              <a:gd name="connsiteX29" fmla="*/ 85725 w 611981"/>
              <a:gd name="connsiteY29" fmla="*/ 116681 h 721519"/>
              <a:gd name="connsiteX30" fmla="*/ 221456 w 611981"/>
              <a:gd name="connsiteY30" fmla="*/ 228600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721519">
                <a:moveTo>
                  <a:pt x="221456" y="228600"/>
                </a:moveTo>
                <a:lnTo>
                  <a:pt x="328612" y="316706"/>
                </a:lnTo>
                <a:lnTo>
                  <a:pt x="411956" y="388144"/>
                </a:lnTo>
                <a:lnTo>
                  <a:pt x="442912" y="416719"/>
                </a:lnTo>
                <a:lnTo>
                  <a:pt x="478631" y="459581"/>
                </a:lnTo>
                <a:lnTo>
                  <a:pt x="504825" y="497681"/>
                </a:lnTo>
                <a:lnTo>
                  <a:pt x="533400" y="545306"/>
                </a:lnTo>
                <a:lnTo>
                  <a:pt x="561975" y="597694"/>
                </a:lnTo>
                <a:lnTo>
                  <a:pt x="576262" y="650081"/>
                </a:lnTo>
                <a:lnTo>
                  <a:pt x="583406" y="702469"/>
                </a:lnTo>
                <a:lnTo>
                  <a:pt x="600075" y="721519"/>
                </a:lnTo>
                <a:lnTo>
                  <a:pt x="611981" y="92869"/>
                </a:lnTo>
                <a:lnTo>
                  <a:pt x="602456" y="150019"/>
                </a:lnTo>
                <a:lnTo>
                  <a:pt x="590550" y="173831"/>
                </a:lnTo>
                <a:lnTo>
                  <a:pt x="578644" y="185737"/>
                </a:lnTo>
                <a:lnTo>
                  <a:pt x="559594" y="192881"/>
                </a:lnTo>
                <a:lnTo>
                  <a:pt x="535781" y="192881"/>
                </a:lnTo>
                <a:lnTo>
                  <a:pt x="483394" y="185737"/>
                </a:lnTo>
                <a:lnTo>
                  <a:pt x="400050" y="164306"/>
                </a:lnTo>
                <a:lnTo>
                  <a:pt x="278606" y="119062"/>
                </a:lnTo>
                <a:lnTo>
                  <a:pt x="185737" y="76200"/>
                </a:lnTo>
                <a:lnTo>
                  <a:pt x="71437" y="19050"/>
                </a:lnTo>
                <a:lnTo>
                  <a:pt x="35719" y="2381"/>
                </a:lnTo>
                <a:lnTo>
                  <a:pt x="26194" y="0"/>
                </a:lnTo>
                <a:lnTo>
                  <a:pt x="9525" y="0"/>
                </a:lnTo>
                <a:lnTo>
                  <a:pt x="2381" y="4762"/>
                </a:lnTo>
                <a:lnTo>
                  <a:pt x="0" y="16669"/>
                </a:lnTo>
                <a:lnTo>
                  <a:pt x="4762" y="42862"/>
                </a:lnTo>
                <a:lnTo>
                  <a:pt x="19050" y="61912"/>
                </a:lnTo>
                <a:lnTo>
                  <a:pt x="85725" y="116681"/>
                </a:lnTo>
                <a:lnTo>
                  <a:pt x="221456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4CCD82DA-ECCC-4EDC-9BB7-D91C251C1A6E}"/>
              </a:ext>
            </a:extLst>
          </p:cNvPr>
          <p:cNvSpPr/>
          <p:nvPr/>
        </p:nvSpPr>
        <p:spPr>
          <a:xfrm>
            <a:off x="5286375" y="2314575"/>
            <a:ext cx="1023938" cy="246063"/>
          </a:xfrm>
          <a:custGeom>
            <a:avLst/>
            <a:gdLst>
              <a:gd name="connsiteX0" fmla="*/ 328613 w 1023938"/>
              <a:gd name="connsiteY0" fmla="*/ 57150 h 245269"/>
              <a:gd name="connsiteX1" fmla="*/ 238125 w 1023938"/>
              <a:gd name="connsiteY1" fmla="*/ 61913 h 245269"/>
              <a:gd name="connsiteX2" fmla="*/ 0 w 1023938"/>
              <a:gd name="connsiteY2" fmla="*/ 66675 h 245269"/>
              <a:gd name="connsiteX3" fmla="*/ 14288 w 1023938"/>
              <a:gd name="connsiteY3" fmla="*/ 245269 h 245269"/>
              <a:gd name="connsiteX4" fmla="*/ 126206 w 1023938"/>
              <a:gd name="connsiteY4" fmla="*/ 240506 h 245269"/>
              <a:gd name="connsiteX5" fmla="*/ 340519 w 1023938"/>
              <a:gd name="connsiteY5" fmla="*/ 226219 h 245269"/>
              <a:gd name="connsiteX6" fmla="*/ 597694 w 1023938"/>
              <a:gd name="connsiteY6" fmla="*/ 204788 h 245269"/>
              <a:gd name="connsiteX7" fmla="*/ 840581 w 1023938"/>
              <a:gd name="connsiteY7" fmla="*/ 185738 h 245269"/>
              <a:gd name="connsiteX8" fmla="*/ 942975 w 1023938"/>
              <a:gd name="connsiteY8" fmla="*/ 173831 h 245269"/>
              <a:gd name="connsiteX9" fmla="*/ 973931 w 1023938"/>
              <a:gd name="connsiteY9" fmla="*/ 166688 h 245269"/>
              <a:gd name="connsiteX10" fmla="*/ 997744 w 1023938"/>
              <a:gd name="connsiteY10" fmla="*/ 154781 h 245269"/>
              <a:gd name="connsiteX11" fmla="*/ 1014413 w 1023938"/>
              <a:gd name="connsiteY11" fmla="*/ 140494 h 245269"/>
              <a:gd name="connsiteX12" fmla="*/ 1023938 w 1023938"/>
              <a:gd name="connsiteY12" fmla="*/ 119063 h 245269"/>
              <a:gd name="connsiteX13" fmla="*/ 1023938 w 1023938"/>
              <a:gd name="connsiteY13" fmla="*/ 102394 h 245269"/>
              <a:gd name="connsiteX14" fmla="*/ 1014413 w 1023938"/>
              <a:gd name="connsiteY14" fmla="*/ 71438 h 245269"/>
              <a:gd name="connsiteX15" fmla="*/ 1002506 w 1023938"/>
              <a:gd name="connsiteY15" fmla="*/ 45244 h 245269"/>
              <a:gd name="connsiteX16" fmla="*/ 983456 w 1023938"/>
              <a:gd name="connsiteY16" fmla="*/ 33338 h 245269"/>
              <a:gd name="connsiteX17" fmla="*/ 914400 w 1023938"/>
              <a:gd name="connsiteY17" fmla="*/ 9525 h 245269"/>
              <a:gd name="connsiteX18" fmla="*/ 838200 w 1023938"/>
              <a:gd name="connsiteY18" fmla="*/ 2381 h 245269"/>
              <a:gd name="connsiteX19" fmla="*/ 776288 w 1023938"/>
              <a:gd name="connsiteY19" fmla="*/ 0 h 245269"/>
              <a:gd name="connsiteX20" fmla="*/ 692944 w 1023938"/>
              <a:gd name="connsiteY20" fmla="*/ 14288 h 245269"/>
              <a:gd name="connsiteX21" fmla="*/ 519113 w 1023938"/>
              <a:gd name="connsiteY21" fmla="*/ 38100 h 245269"/>
              <a:gd name="connsiteX22" fmla="*/ 328613 w 1023938"/>
              <a:gd name="connsiteY22" fmla="*/ 57150 h 245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023938" h="245269">
                <a:moveTo>
                  <a:pt x="328613" y="57150"/>
                </a:moveTo>
                <a:lnTo>
                  <a:pt x="238125" y="61913"/>
                </a:lnTo>
                <a:lnTo>
                  <a:pt x="0" y="66675"/>
                </a:lnTo>
                <a:lnTo>
                  <a:pt x="14288" y="245269"/>
                </a:lnTo>
                <a:lnTo>
                  <a:pt x="126206" y="240506"/>
                </a:lnTo>
                <a:lnTo>
                  <a:pt x="340519" y="226219"/>
                </a:lnTo>
                <a:lnTo>
                  <a:pt x="597694" y="204788"/>
                </a:lnTo>
                <a:lnTo>
                  <a:pt x="840581" y="185738"/>
                </a:lnTo>
                <a:lnTo>
                  <a:pt x="942975" y="173831"/>
                </a:lnTo>
                <a:lnTo>
                  <a:pt x="973931" y="166688"/>
                </a:lnTo>
                <a:lnTo>
                  <a:pt x="997744" y="154781"/>
                </a:lnTo>
                <a:lnTo>
                  <a:pt x="1014413" y="140494"/>
                </a:lnTo>
                <a:lnTo>
                  <a:pt x="1023938" y="119063"/>
                </a:lnTo>
                <a:lnTo>
                  <a:pt x="1023938" y="102394"/>
                </a:lnTo>
                <a:lnTo>
                  <a:pt x="1014413" y="71438"/>
                </a:lnTo>
                <a:lnTo>
                  <a:pt x="1002506" y="45244"/>
                </a:lnTo>
                <a:lnTo>
                  <a:pt x="983456" y="33338"/>
                </a:lnTo>
                <a:lnTo>
                  <a:pt x="914400" y="9525"/>
                </a:lnTo>
                <a:lnTo>
                  <a:pt x="838200" y="2381"/>
                </a:lnTo>
                <a:lnTo>
                  <a:pt x="776288" y="0"/>
                </a:lnTo>
                <a:lnTo>
                  <a:pt x="692944" y="14288"/>
                </a:lnTo>
                <a:lnTo>
                  <a:pt x="519113" y="38100"/>
                </a:lnTo>
                <a:lnTo>
                  <a:pt x="328613" y="57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47A5E0AE-E5A7-4069-9D9C-B2798BCDFDB6}"/>
              </a:ext>
            </a:extLst>
          </p:cNvPr>
          <p:cNvSpPr/>
          <p:nvPr/>
        </p:nvSpPr>
        <p:spPr>
          <a:xfrm>
            <a:off x="5192713" y="2963863"/>
            <a:ext cx="1143000" cy="339725"/>
          </a:xfrm>
          <a:custGeom>
            <a:avLst/>
            <a:gdLst>
              <a:gd name="connsiteX0" fmla="*/ 657225 w 1143000"/>
              <a:gd name="connsiteY0" fmla="*/ 73819 h 338138"/>
              <a:gd name="connsiteX1" fmla="*/ 535782 w 1143000"/>
              <a:gd name="connsiteY1" fmla="*/ 97632 h 338138"/>
              <a:gd name="connsiteX2" fmla="*/ 338138 w 1143000"/>
              <a:gd name="connsiteY2" fmla="*/ 135732 h 338138"/>
              <a:gd name="connsiteX3" fmla="*/ 33338 w 1143000"/>
              <a:gd name="connsiteY3" fmla="*/ 188119 h 338138"/>
              <a:gd name="connsiteX4" fmla="*/ 0 w 1143000"/>
              <a:gd name="connsiteY4" fmla="*/ 338138 h 338138"/>
              <a:gd name="connsiteX5" fmla="*/ 180975 w 1143000"/>
              <a:gd name="connsiteY5" fmla="*/ 311944 h 338138"/>
              <a:gd name="connsiteX6" fmla="*/ 352425 w 1143000"/>
              <a:gd name="connsiteY6" fmla="*/ 288132 h 338138"/>
              <a:gd name="connsiteX7" fmla="*/ 542925 w 1143000"/>
              <a:gd name="connsiteY7" fmla="*/ 264319 h 338138"/>
              <a:gd name="connsiteX8" fmla="*/ 759619 w 1143000"/>
              <a:gd name="connsiteY8" fmla="*/ 240507 h 338138"/>
              <a:gd name="connsiteX9" fmla="*/ 935832 w 1143000"/>
              <a:gd name="connsiteY9" fmla="*/ 223838 h 338138"/>
              <a:gd name="connsiteX10" fmla="*/ 1014413 w 1143000"/>
              <a:gd name="connsiteY10" fmla="*/ 216694 h 338138"/>
              <a:gd name="connsiteX11" fmla="*/ 1064419 w 1143000"/>
              <a:gd name="connsiteY11" fmla="*/ 209550 h 338138"/>
              <a:gd name="connsiteX12" fmla="*/ 1097757 w 1143000"/>
              <a:gd name="connsiteY12" fmla="*/ 200025 h 338138"/>
              <a:gd name="connsiteX13" fmla="*/ 1128713 w 1143000"/>
              <a:gd name="connsiteY13" fmla="*/ 185738 h 338138"/>
              <a:gd name="connsiteX14" fmla="*/ 1140619 w 1143000"/>
              <a:gd name="connsiteY14" fmla="*/ 171450 h 338138"/>
              <a:gd name="connsiteX15" fmla="*/ 1143000 w 1143000"/>
              <a:gd name="connsiteY15" fmla="*/ 157163 h 338138"/>
              <a:gd name="connsiteX16" fmla="*/ 1143000 w 1143000"/>
              <a:gd name="connsiteY16" fmla="*/ 142875 h 338138"/>
              <a:gd name="connsiteX17" fmla="*/ 1131094 w 1143000"/>
              <a:gd name="connsiteY17" fmla="*/ 121444 h 338138"/>
              <a:gd name="connsiteX18" fmla="*/ 1104900 w 1143000"/>
              <a:gd name="connsiteY18" fmla="*/ 95250 h 338138"/>
              <a:gd name="connsiteX19" fmla="*/ 1073944 w 1143000"/>
              <a:gd name="connsiteY19" fmla="*/ 66675 h 338138"/>
              <a:gd name="connsiteX20" fmla="*/ 1042988 w 1143000"/>
              <a:gd name="connsiteY20" fmla="*/ 45244 h 338138"/>
              <a:gd name="connsiteX21" fmla="*/ 1007269 w 1143000"/>
              <a:gd name="connsiteY21" fmla="*/ 26194 h 338138"/>
              <a:gd name="connsiteX22" fmla="*/ 938213 w 1143000"/>
              <a:gd name="connsiteY22" fmla="*/ 2382 h 338138"/>
              <a:gd name="connsiteX23" fmla="*/ 909638 w 1143000"/>
              <a:gd name="connsiteY23" fmla="*/ 0 h 338138"/>
              <a:gd name="connsiteX24" fmla="*/ 885825 w 1143000"/>
              <a:gd name="connsiteY24" fmla="*/ 9525 h 338138"/>
              <a:gd name="connsiteX25" fmla="*/ 754857 w 1143000"/>
              <a:gd name="connsiteY25" fmla="*/ 50007 h 338138"/>
              <a:gd name="connsiteX26" fmla="*/ 657225 w 1143000"/>
              <a:gd name="connsiteY26" fmla="*/ 73819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43000" h="338138">
                <a:moveTo>
                  <a:pt x="657225" y="73819"/>
                </a:moveTo>
                <a:lnTo>
                  <a:pt x="535782" y="97632"/>
                </a:lnTo>
                <a:lnTo>
                  <a:pt x="338138" y="135732"/>
                </a:lnTo>
                <a:lnTo>
                  <a:pt x="33338" y="188119"/>
                </a:lnTo>
                <a:lnTo>
                  <a:pt x="0" y="338138"/>
                </a:lnTo>
                <a:lnTo>
                  <a:pt x="180975" y="311944"/>
                </a:lnTo>
                <a:lnTo>
                  <a:pt x="352425" y="288132"/>
                </a:lnTo>
                <a:lnTo>
                  <a:pt x="542925" y="264319"/>
                </a:lnTo>
                <a:lnTo>
                  <a:pt x="759619" y="240507"/>
                </a:lnTo>
                <a:lnTo>
                  <a:pt x="935832" y="223838"/>
                </a:lnTo>
                <a:lnTo>
                  <a:pt x="1014413" y="216694"/>
                </a:lnTo>
                <a:lnTo>
                  <a:pt x="1064419" y="209550"/>
                </a:lnTo>
                <a:lnTo>
                  <a:pt x="1097757" y="200025"/>
                </a:lnTo>
                <a:lnTo>
                  <a:pt x="1128713" y="185738"/>
                </a:lnTo>
                <a:lnTo>
                  <a:pt x="1140619" y="171450"/>
                </a:lnTo>
                <a:lnTo>
                  <a:pt x="1143000" y="157163"/>
                </a:lnTo>
                <a:lnTo>
                  <a:pt x="1143000" y="142875"/>
                </a:lnTo>
                <a:lnTo>
                  <a:pt x="1131094" y="121444"/>
                </a:lnTo>
                <a:lnTo>
                  <a:pt x="1104900" y="95250"/>
                </a:lnTo>
                <a:lnTo>
                  <a:pt x="1073944" y="66675"/>
                </a:lnTo>
                <a:lnTo>
                  <a:pt x="1042988" y="45244"/>
                </a:lnTo>
                <a:lnTo>
                  <a:pt x="1007269" y="26194"/>
                </a:lnTo>
                <a:lnTo>
                  <a:pt x="938213" y="2382"/>
                </a:lnTo>
                <a:lnTo>
                  <a:pt x="909638" y="0"/>
                </a:lnTo>
                <a:lnTo>
                  <a:pt x="885825" y="9525"/>
                </a:lnTo>
                <a:lnTo>
                  <a:pt x="754857" y="50007"/>
                </a:lnTo>
                <a:lnTo>
                  <a:pt x="657225" y="73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2A5099B1-6668-4144-96B4-F036BD787778}"/>
              </a:ext>
            </a:extLst>
          </p:cNvPr>
          <p:cNvSpPr/>
          <p:nvPr/>
        </p:nvSpPr>
        <p:spPr>
          <a:xfrm>
            <a:off x="3411538" y="4394200"/>
            <a:ext cx="2963862" cy="1290638"/>
          </a:xfrm>
          <a:custGeom>
            <a:avLst/>
            <a:gdLst>
              <a:gd name="connsiteX0" fmla="*/ 1490597 w 2963658"/>
              <a:gd name="connsiteY0" fmla="*/ 95198 h 1290181"/>
              <a:gd name="connsiteX1" fmla="*/ 1322748 w 2963658"/>
              <a:gd name="connsiteY1" fmla="*/ 105219 h 1290181"/>
              <a:gd name="connsiteX2" fmla="*/ 1147384 w 2963658"/>
              <a:gd name="connsiteY2" fmla="*/ 117745 h 1290181"/>
              <a:gd name="connsiteX3" fmla="*/ 982040 w 2963658"/>
              <a:gd name="connsiteY3" fmla="*/ 132776 h 1290181"/>
              <a:gd name="connsiteX4" fmla="*/ 811686 w 2963658"/>
              <a:gd name="connsiteY4" fmla="*/ 140292 h 1290181"/>
              <a:gd name="connsiteX5" fmla="*/ 558661 w 2963658"/>
              <a:gd name="connsiteY5" fmla="*/ 155323 h 1290181"/>
              <a:gd name="connsiteX6" fmla="*/ 353234 w 2963658"/>
              <a:gd name="connsiteY6" fmla="*/ 170354 h 1290181"/>
              <a:gd name="connsiteX7" fmla="*/ 125260 w 2963658"/>
              <a:gd name="connsiteY7" fmla="*/ 192901 h 1290181"/>
              <a:gd name="connsiteX8" fmla="*/ 0 w 2963658"/>
              <a:gd name="connsiteY8" fmla="*/ 205427 h 1290181"/>
              <a:gd name="connsiteX9" fmla="*/ 82672 w 2963658"/>
              <a:gd name="connsiteY9" fmla="*/ 378286 h 1290181"/>
              <a:gd name="connsiteX10" fmla="*/ 207932 w 2963658"/>
              <a:gd name="connsiteY10" fmla="*/ 373276 h 1290181"/>
              <a:gd name="connsiteX11" fmla="*/ 480999 w 2963658"/>
              <a:gd name="connsiteY11" fmla="*/ 343214 h 1290181"/>
              <a:gd name="connsiteX12" fmla="*/ 729015 w 2963658"/>
              <a:gd name="connsiteY12" fmla="*/ 305635 h 1290181"/>
              <a:gd name="connsiteX13" fmla="*/ 1027134 w 2963658"/>
              <a:gd name="connsiteY13" fmla="*/ 280583 h 1290181"/>
              <a:gd name="connsiteX14" fmla="*/ 1322748 w 2963658"/>
              <a:gd name="connsiteY14" fmla="*/ 263047 h 1290181"/>
              <a:gd name="connsiteX15" fmla="*/ 1613352 w 2963658"/>
              <a:gd name="connsiteY15" fmla="*/ 240500 h 1290181"/>
              <a:gd name="connsiteX16" fmla="*/ 1906461 w 2963658"/>
              <a:gd name="connsiteY16" fmla="*/ 240500 h 1290181"/>
              <a:gd name="connsiteX17" fmla="*/ 2141951 w 2963658"/>
              <a:gd name="connsiteY17" fmla="*/ 235490 h 1290181"/>
              <a:gd name="connsiteX18" fmla="*/ 2344872 w 2963658"/>
              <a:gd name="connsiteY18" fmla="*/ 227974 h 1290181"/>
              <a:gd name="connsiteX19" fmla="*/ 2467627 w 2963658"/>
              <a:gd name="connsiteY19" fmla="*/ 220458 h 1290181"/>
              <a:gd name="connsiteX20" fmla="*/ 2507711 w 2963658"/>
              <a:gd name="connsiteY20" fmla="*/ 230479 h 1290181"/>
              <a:gd name="connsiteX21" fmla="*/ 2535268 w 2963658"/>
              <a:gd name="connsiteY21" fmla="*/ 243005 h 1290181"/>
              <a:gd name="connsiteX22" fmla="*/ 2552804 w 2963658"/>
              <a:gd name="connsiteY22" fmla="*/ 255531 h 1290181"/>
              <a:gd name="connsiteX23" fmla="*/ 2567835 w 2963658"/>
              <a:gd name="connsiteY23" fmla="*/ 270563 h 1290181"/>
              <a:gd name="connsiteX24" fmla="*/ 2575351 w 2963658"/>
              <a:gd name="connsiteY24" fmla="*/ 285594 h 1290181"/>
              <a:gd name="connsiteX25" fmla="*/ 2582867 w 2963658"/>
              <a:gd name="connsiteY25" fmla="*/ 315656 h 1290181"/>
              <a:gd name="connsiteX26" fmla="*/ 2580362 w 2963658"/>
              <a:gd name="connsiteY26" fmla="*/ 363255 h 1290181"/>
              <a:gd name="connsiteX27" fmla="*/ 2545289 w 2963658"/>
              <a:gd name="connsiteY27" fmla="*/ 628807 h 1290181"/>
              <a:gd name="connsiteX28" fmla="*/ 2500195 w 2963658"/>
              <a:gd name="connsiteY28" fmla="*/ 896864 h 1290181"/>
              <a:gd name="connsiteX29" fmla="*/ 2427544 w 2963658"/>
              <a:gd name="connsiteY29" fmla="*/ 1285171 h 1290181"/>
              <a:gd name="connsiteX30" fmla="*/ 2642992 w 2963658"/>
              <a:gd name="connsiteY30" fmla="*/ 1290181 h 1290181"/>
              <a:gd name="connsiteX31" fmla="*/ 2690591 w 2963658"/>
              <a:gd name="connsiteY31" fmla="*/ 1087260 h 1290181"/>
              <a:gd name="connsiteX32" fmla="*/ 2733179 w 2963658"/>
              <a:gd name="connsiteY32" fmla="*/ 906885 h 1290181"/>
              <a:gd name="connsiteX33" fmla="*/ 2763242 w 2963658"/>
              <a:gd name="connsiteY33" fmla="*/ 779119 h 1290181"/>
              <a:gd name="connsiteX34" fmla="*/ 2793304 w 2963658"/>
              <a:gd name="connsiteY34" fmla="*/ 661375 h 1290181"/>
              <a:gd name="connsiteX35" fmla="*/ 2825872 w 2963658"/>
              <a:gd name="connsiteY35" fmla="*/ 533609 h 1290181"/>
              <a:gd name="connsiteX36" fmla="*/ 2843408 w 2963658"/>
              <a:gd name="connsiteY36" fmla="*/ 483505 h 1290181"/>
              <a:gd name="connsiteX37" fmla="*/ 2865955 w 2963658"/>
              <a:gd name="connsiteY37" fmla="*/ 428391 h 1290181"/>
              <a:gd name="connsiteX38" fmla="*/ 2896017 w 2963658"/>
              <a:gd name="connsiteY38" fmla="*/ 368266 h 1290181"/>
              <a:gd name="connsiteX39" fmla="*/ 2918564 w 2963658"/>
              <a:gd name="connsiteY39" fmla="*/ 330688 h 1290181"/>
              <a:gd name="connsiteX40" fmla="*/ 2938606 w 2963658"/>
              <a:gd name="connsiteY40" fmla="*/ 315656 h 1290181"/>
              <a:gd name="connsiteX41" fmla="*/ 2958648 w 2963658"/>
              <a:gd name="connsiteY41" fmla="*/ 295615 h 1290181"/>
              <a:gd name="connsiteX42" fmla="*/ 2963658 w 2963658"/>
              <a:gd name="connsiteY42" fmla="*/ 275573 h 1290181"/>
              <a:gd name="connsiteX43" fmla="*/ 2963658 w 2963658"/>
              <a:gd name="connsiteY43" fmla="*/ 255531 h 1290181"/>
              <a:gd name="connsiteX44" fmla="*/ 2951132 w 2963658"/>
              <a:gd name="connsiteY44" fmla="*/ 227974 h 1290181"/>
              <a:gd name="connsiteX45" fmla="*/ 2936101 w 2963658"/>
              <a:gd name="connsiteY45" fmla="*/ 207932 h 1290181"/>
              <a:gd name="connsiteX46" fmla="*/ 2903533 w 2963658"/>
              <a:gd name="connsiteY46" fmla="*/ 175365 h 1290181"/>
              <a:gd name="connsiteX47" fmla="*/ 2838398 w 2963658"/>
              <a:gd name="connsiteY47" fmla="*/ 125261 h 1290181"/>
              <a:gd name="connsiteX48" fmla="*/ 2748210 w 2963658"/>
              <a:gd name="connsiteY48" fmla="*/ 55115 h 1290181"/>
              <a:gd name="connsiteX49" fmla="*/ 2685580 w 2963658"/>
              <a:gd name="connsiteY49" fmla="*/ 15032 h 1290181"/>
              <a:gd name="connsiteX50" fmla="*/ 2653012 w 2963658"/>
              <a:gd name="connsiteY50" fmla="*/ 0 h 1290181"/>
              <a:gd name="connsiteX51" fmla="*/ 2642992 w 2963658"/>
              <a:gd name="connsiteY51" fmla="*/ 0 h 1290181"/>
              <a:gd name="connsiteX52" fmla="*/ 2602908 w 2963658"/>
              <a:gd name="connsiteY52" fmla="*/ 17537 h 1290181"/>
              <a:gd name="connsiteX53" fmla="*/ 2527752 w 2963658"/>
              <a:gd name="connsiteY53" fmla="*/ 40084 h 1290181"/>
              <a:gd name="connsiteX54" fmla="*/ 2422534 w 2963658"/>
              <a:gd name="connsiteY54" fmla="*/ 62631 h 1290181"/>
              <a:gd name="connsiteX55" fmla="*/ 2329841 w 2963658"/>
              <a:gd name="connsiteY55" fmla="*/ 65136 h 1290181"/>
              <a:gd name="connsiteX56" fmla="*/ 2149466 w 2963658"/>
              <a:gd name="connsiteY56" fmla="*/ 67641 h 1290181"/>
              <a:gd name="connsiteX57" fmla="*/ 1806253 w 2963658"/>
              <a:gd name="connsiteY57" fmla="*/ 77662 h 1290181"/>
              <a:gd name="connsiteX58" fmla="*/ 1490597 w 2963658"/>
              <a:gd name="connsiteY58" fmla="*/ 95198 h 1290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63658" h="1290181">
                <a:moveTo>
                  <a:pt x="1490597" y="95198"/>
                </a:moveTo>
                <a:lnTo>
                  <a:pt x="1322748" y="105219"/>
                </a:lnTo>
                <a:lnTo>
                  <a:pt x="1147384" y="117745"/>
                </a:lnTo>
                <a:lnTo>
                  <a:pt x="982040" y="132776"/>
                </a:lnTo>
                <a:lnTo>
                  <a:pt x="811686" y="140292"/>
                </a:lnTo>
                <a:lnTo>
                  <a:pt x="558661" y="155323"/>
                </a:lnTo>
                <a:lnTo>
                  <a:pt x="353234" y="170354"/>
                </a:lnTo>
                <a:lnTo>
                  <a:pt x="125260" y="192901"/>
                </a:lnTo>
                <a:lnTo>
                  <a:pt x="0" y="205427"/>
                </a:lnTo>
                <a:lnTo>
                  <a:pt x="82672" y="378286"/>
                </a:lnTo>
                <a:lnTo>
                  <a:pt x="207932" y="373276"/>
                </a:lnTo>
                <a:lnTo>
                  <a:pt x="480999" y="343214"/>
                </a:lnTo>
                <a:lnTo>
                  <a:pt x="729015" y="305635"/>
                </a:lnTo>
                <a:lnTo>
                  <a:pt x="1027134" y="280583"/>
                </a:lnTo>
                <a:lnTo>
                  <a:pt x="1322748" y="263047"/>
                </a:lnTo>
                <a:lnTo>
                  <a:pt x="1613352" y="240500"/>
                </a:lnTo>
                <a:lnTo>
                  <a:pt x="1906461" y="240500"/>
                </a:lnTo>
                <a:lnTo>
                  <a:pt x="2141951" y="235490"/>
                </a:lnTo>
                <a:lnTo>
                  <a:pt x="2344872" y="227974"/>
                </a:lnTo>
                <a:lnTo>
                  <a:pt x="2467627" y="220458"/>
                </a:lnTo>
                <a:lnTo>
                  <a:pt x="2507711" y="230479"/>
                </a:lnTo>
                <a:lnTo>
                  <a:pt x="2535268" y="243005"/>
                </a:lnTo>
                <a:lnTo>
                  <a:pt x="2552804" y="255531"/>
                </a:lnTo>
                <a:lnTo>
                  <a:pt x="2567835" y="270563"/>
                </a:lnTo>
                <a:lnTo>
                  <a:pt x="2575351" y="285594"/>
                </a:lnTo>
                <a:lnTo>
                  <a:pt x="2582867" y="315656"/>
                </a:lnTo>
                <a:lnTo>
                  <a:pt x="2580362" y="363255"/>
                </a:lnTo>
                <a:lnTo>
                  <a:pt x="2545289" y="628807"/>
                </a:lnTo>
                <a:lnTo>
                  <a:pt x="2500195" y="896864"/>
                </a:lnTo>
                <a:lnTo>
                  <a:pt x="2427544" y="1285171"/>
                </a:lnTo>
                <a:lnTo>
                  <a:pt x="2642992" y="1290181"/>
                </a:lnTo>
                <a:lnTo>
                  <a:pt x="2690591" y="1087260"/>
                </a:lnTo>
                <a:lnTo>
                  <a:pt x="2733179" y="906885"/>
                </a:lnTo>
                <a:lnTo>
                  <a:pt x="2763242" y="779119"/>
                </a:lnTo>
                <a:lnTo>
                  <a:pt x="2793304" y="661375"/>
                </a:lnTo>
                <a:lnTo>
                  <a:pt x="2825872" y="533609"/>
                </a:lnTo>
                <a:lnTo>
                  <a:pt x="2843408" y="483505"/>
                </a:lnTo>
                <a:lnTo>
                  <a:pt x="2865955" y="428391"/>
                </a:lnTo>
                <a:lnTo>
                  <a:pt x="2896017" y="368266"/>
                </a:lnTo>
                <a:lnTo>
                  <a:pt x="2918564" y="330688"/>
                </a:lnTo>
                <a:lnTo>
                  <a:pt x="2938606" y="315656"/>
                </a:lnTo>
                <a:lnTo>
                  <a:pt x="2958648" y="295615"/>
                </a:lnTo>
                <a:lnTo>
                  <a:pt x="2963658" y="275573"/>
                </a:lnTo>
                <a:lnTo>
                  <a:pt x="2963658" y="255531"/>
                </a:lnTo>
                <a:lnTo>
                  <a:pt x="2951132" y="227974"/>
                </a:lnTo>
                <a:lnTo>
                  <a:pt x="2936101" y="207932"/>
                </a:lnTo>
                <a:lnTo>
                  <a:pt x="2903533" y="175365"/>
                </a:lnTo>
                <a:lnTo>
                  <a:pt x="2838398" y="125261"/>
                </a:lnTo>
                <a:lnTo>
                  <a:pt x="2748210" y="55115"/>
                </a:lnTo>
                <a:lnTo>
                  <a:pt x="2685580" y="15032"/>
                </a:lnTo>
                <a:lnTo>
                  <a:pt x="2653012" y="0"/>
                </a:lnTo>
                <a:lnTo>
                  <a:pt x="2642992" y="0"/>
                </a:lnTo>
                <a:lnTo>
                  <a:pt x="2602908" y="17537"/>
                </a:lnTo>
                <a:lnTo>
                  <a:pt x="2527752" y="40084"/>
                </a:lnTo>
                <a:lnTo>
                  <a:pt x="2422534" y="62631"/>
                </a:lnTo>
                <a:lnTo>
                  <a:pt x="2329841" y="65136"/>
                </a:lnTo>
                <a:lnTo>
                  <a:pt x="2149466" y="67641"/>
                </a:lnTo>
                <a:lnTo>
                  <a:pt x="1806253" y="77662"/>
                </a:lnTo>
                <a:lnTo>
                  <a:pt x="1490597" y="951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995E47D1-E61B-48D4-90C5-3C85446A7CC1}"/>
              </a:ext>
            </a:extLst>
          </p:cNvPr>
          <p:cNvSpPr/>
          <p:nvPr/>
        </p:nvSpPr>
        <p:spPr>
          <a:xfrm>
            <a:off x="4097338" y="4629150"/>
            <a:ext cx="358775" cy="1066800"/>
          </a:xfrm>
          <a:custGeom>
            <a:avLst/>
            <a:gdLst>
              <a:gd name="connsiteX0" fmla="*/ 354807 w 357188"/>
              <a:gd name="connsiteY0" fmla="*/ 542925 h 1066800"/>
              <a:gd name="connsiteX1" fmla="*/ 357188 w 357188"/>
              <a:gd name="connsiteY1" fmla="*/ 242888 h 1066800"/>
              <a:gd name="connsiteX2" fmla="*/ 352425 w 357188"/>
              <a:gd name="connsiteY2" fmla="*/ 207169 h 1066800"/>
              <a:gd name="connsiteX3" fmla="*/ 340519 w 357188"/>
              <a:gd name="connsiteY3" fmla="*/ 164306 h 1066800"/>
              <a:gd name="connsiteX4" fmla="*/ 333375 w 357188"/>
              <a:gd name="connsiteY4" fmla="*/ 142875 h 1066800"/>
              <a:gd name="connsiteX5" fmla="*/ 321469 w 357188"/>
              <a:gd name="connsiteY5" fmla="*/ 121444 h 1066800"/>
              <a:gd name="connsiteX6" fmla="*/ 297657 w 357188"/>
              <a:gd name="connsiteY6" fmla="*/ 88106 h 1066800"/>
              <a:gd name="connsiteX7" fmla="*/ 269082 w 357188"/>
              <a:gd name="connsiteY7" fmla="*/ 52388 h 1066800"/>
              <a:gd name="connsiteX8" fmla="*/ 228600 w 357188"/>
              <a:gd name="connsiteY8" fmla="*/ 0 h 1066800"/>
              <a:gd name="connsiteX9" fmla="*/ 0 w 357188"/>
              <a:gd name="connsiteY9" fmla="*/ 23813 h 1066800"/>
              <a:gd name="connsiteX10" fmla="*/ 54769 w 357188"/>
              <a:gd name="connsiteY10" fmla="*/ 111919 h 1066800"/>
              <a:gd name="connsiteX11" fmla="*/ 69057 w 357188"/>
              <a:gd name="connsiteY11" fmla="*/ 142875 h 1066800"/>
              <a:gd name="connsiteX12" fmla="*/ 83344 w 357188"/>
              <a:gd name="connsiteY12" fmla="*/ 178594 h 1066800"/>
              <a:gd name="connsiteX13" fmla="*/ 97632 w 357188"/>
              <a:gd name="connsiteY13" fmla="*/ 228600 h 1066800"/>
              <a:gd name="connsiteX14" fmla="*/ 109538 w 357188"/>
              <a:gd name="connsiteY14" fmla="*/ 288131 h 1066800"/>
              <a:gd name="connsiteX15" fmla="*/ 114300 w 357188"/>
              <a:gd name="connsiteY15" fmla="*/ 426244 h 1066800"/>
              <a:gd name="connsiteX16" fmla="*/ 126207 w 357188"/>
              <a:gd name="connsiteY16" fmla="*/ 621506 h 1066800"/>
              <a:gd name="connsiteX17" fmla="*/ 145257 w 357188"/>
              <a:gd name="connsiteY17" fmla="*/ 850106 h 1066800"/>
              <a:gd name="connsiteX18" fmla="*/ 169069 w 357188"/>
              <a:gd name="connsiteY18" fmla="*/ 1066800 h 1066800"/>
              <a:gd name="connsiteX19" fmla="*/ 350044 w 357188"/>
              <a:gd name="connsiteY19" fmla="*/ 1057275 h 1066800"/>
              <a:gd name="connsiteX20" fmla="*/ 354807 w 357188"/>
              <a:gd name="connsiteY20" fmla="*/ 897731 h 1066800"/>
              <a:gd name="connsiteX21" fmla="*/ 354807 w 357188"/>
              <a:gd name="connsiteY21" fmla="*/ 542925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57188" h="1066800">
                <a:moveTo>
                  <a:pt x="354807" y="542925"/>
                </a:moveTo>
                <a:cubicBezTo>
                  <a:pt x="355601" y="442913"/>
                  <a:pt x="356394" y="342900"/>
                  <a:pt x="357188" y="242888"/>
                </a:cubicBezTo>
                <a:lnTo>
                  <a:pt x="352425" y="207169"/>
                </a:lnTo>
                <a:lnTo>
                  <a:pt x="340519" y="164306"/>
                </a:lnTo>
                <a:lnTo>
                  <a:pt x="333375" y="142875"/>
                </a:lnTo>
                <a:lnTo>
                  <a:pt x="321469" y="121444"/>
                </a:lnTo>
                <a:lnTo>
                  <a:pt x="297657" y="88106"/>
                </a:lnTo>
                <a:lnTo>
                  <a:pt x="269082" y="52388"/>
                </a:lnTo>
                <a:lnTo>
                  <a:pt x="228600" y="0"/>
                </a:lnTo>
                <a:lnTo>
                  <a:pt x="0" y="23813"/>
                </a:lnTo>
                <a:lnTo>
                  <a:pt x="54769" y="111919"/>
                </a:lnTo>
                <a:lnTo>
                  <a:pt x="69057" y="142875"/>
                </a:lnTo>
                <a:lnTo>
                  <a:pt x="83344" y="178594"/>
                </a:lnTo>
                <a:lnTo>
                  <a:pt x="97632" y="228600"/>
                </a:lnTo>
                <a:lnTo>
                  <a:pt x="109538" y="288131"/>
                </a:lnTo>
                <a:lnTo>
                  <a:pt x="114300" y="426244"/>
                </a:lnTo>
                <a:lnTo>
                  <a:pt x="126207" y="621506"/>
                </a:lnTo>
                <a:lnTo>
                  <a:pt x="145257" y="850106"/>
                </a:lnTo>
                <a:lnTo>
                  <a:pt x="169069" y="1066800"/>
                </a:lnTo>
                <a:lnTo>
                  <a:pt x="350044" y="1057275"/>
                </a:lnTo>
                <a:lnTo>
                  <a:pt x="354807" y="897731"/>
                </a:lnTo>
                <a:lnTo>
                  <a:pt x="354807" y="5429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B619EF6A-D09B-483D-B6D5-F78FB927D6E5}"/>
              </a:ext>
            </a:extLst>
          </p:cNvPr>
          <p:cNvSpPr/>
          <p:nvPr/>
        </p:nvSpPr>
        <p:spPr>
          <a:xfrm>
            <a:off x="4976813" y="4573588"/>
            <a:ext cx="328612" cy="1108075"/>
          </a:xfrm>
          <a:custGeom>
            <a:avLst/>
            <a:gdLst>
              <a:gd name="connsiteX0" fmla="*/ 30956 w 328612"/>
              <a:gd name="connsiteY0" fmla="*/ 673894 h 1107282"/>
              <a:gd name="connsiteX1" fmla="*/ 40481 w 328612"/>
              <a:gd name="connsiteY1" fmla="*/ 523875 h 1107282"/>
              <a:gd name="connsiteX2" fmla="*/ 50006 w 328612"/>
              <a:gd name="connsiteY2" fmla="*/ 400050 h 1107282"/>
              <a:gd name="connsiteX3" fmla="*/ 57150 w 328612"/>
              <a:gd name="connsiteY3" fmla="*/ 330994 h 1107282"/>
              <a:gd name="connsiteX4" fmla="*/ 57150 w 328612"/>
              <a:gd name="connsiteY4" fmla="*/ 295275 h 1107282"/>
              <a:gd name="connsiteX5" fmla="*/ 54768 w 328612"/>
              <a:gd name="connsiteY5" fmla="*/ 235744 h 1107282"/>
              <a:gd name="connsiteX6" fmla="*/ 42862 w 328612"/>
              <a:gd name="connsiteY6" fmla="*/ 159544 h 1107282"/>
              <a:gd name="connsiteX7" fmla="*/ 38100 w 328612"/>
              <a:gd name="connsiteY7" fmla="*/ 133350 h 1107282"/>
              <a:gd name="connsiteX8" fmla="*/ 28575 w 328612"/>
              <a:gd name="connsiteY8" fmla="*/ 100013 h 1107282"/>
              <a:gd name="connsiteX9" fmla="*/ 0 w 328612"/>
              <a:gd name="connsiteY9" fmla="*/ 11907 h 1107282"/>
              <a:gd name="connsiteX10" fmla="*/ 195262 w 328612"/>
              <a:gd name="connsiteY10" fmla="*/ 0 h 1107282"/>
              <a:gd name="connsiteX11" fmla="*/ 259556 w 328612"/>
              <a:gd name="connsiteY11" fmla="*/ 78582 h 1107282"/>
              <a:gd name="connsiteX12" fmla="*/ 292893 w 328612"/>
              <a:gd name="connsiteY12" fmla="*/ 123825 h 1107282"/>
              <a:gd name="connsiteX13" fmla="*/ 314325 w 328612"/>
              <a:gd name="connsiteY13" fmla="*/ 161925 h 1107282"/>
              <a:gd name="connsiteX14" fmla="*/ 326231 w 328612"/>
              <a:gd name="connsiteY14" fmla="*/ 195263 h 1107282"/>
              <a:gd name="connsiteX15" fmla="*/ 328612 w 328612"/>
              <a:gd name="connsiteY15" fmla="*/ 211932 h 1107282"/>
              <a:gd name="connsiteX16" fmla="*/ 328612 w 328612"/>
              <a:gd name="connsiteY16" fmla="*/ 242888 h 1107282"/>
              <a:gd name="connsiteX17" fmla="*/ 314325 w 328612"/>
              <a:gd name="connsiteY17" fmla="*/ 271463 h 1107282"/>
              <a:gd name="connsiteX18" fmla="*/ 288131 w 328612"/>
              <a:gd name="connsiteY18" fmla="*/ 302419 h 1107282"/>
              <a:gd name="connsiteX19" fmla="*/ 283368 w 328612"/>
              <a:gd name="connsiteY19" fmla="*/ 311944 h 1107282"/>
              <a:gd name="connsiteX20" fmla="*/ 276225 w 328612"/>
              <a:gd name="connsiteY20" fmla="*/ 414338 h 1107282"/>
              <a:gd name="connsiteX21" fmla="*/ 259556 w 328612"/>
              <a:gd name="connsiteY21" fmla="*/ 590550 h 1107282"/>
              <a:gd name="connsiteX22" fmla="*/ 245268 w 328612"/>
              <a:gd name="connsiteY22" fmla="*/ 738188 h 1107282"/>
              <a:gd name="connsiteX23" fmla="*/ 230981 w 328612"/>
              <a:gd name="connsiteY23" fmla="*/ 873919 h 1107282"/>
              <a:gd name="connsiteX24" fmla="*/ 197643 w 328612"/>
              <a:gd name="connsiteY24" fmla="*/ 1107282 h 1107282"/>
              <a:gd name="connsiteX25" fmla="*/ 9525 w 328612"/>
              <a:gd name="connsiteY25" fmla="*/ 1104900 h 1107282"/>
              <a:gd name="connsiteX26" fmla="*/ 14287 w 328612"/>
              <a:gd name="connsiteY26" fmla="*/ 976313 h 1107282"/>
              <a:gd name="connsiteX27" fmla="*/ 30956 w 328612"/>
              <a:gd name="connsiteY27" fmla="*/ 673894 h 1107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28612" h="1107282">
                <a:moveTo>
                  <a:pt x="30956" y="673894"/>
                </a:moveTo>
                <a:lnTo>
                  <a:pt x="40481" y="523875"/>
                </a:lnTo>
                <a:lnTo>
                  <a:pt x="50006" y="400050"/>
                </a:lnTo>
                <a:lnTo>
                  <a:pt x="57150" y="330994"/>
                </a:lnTo>
                <a:lnTo>
                  <a:pt x="57150" y="295275"/>
                </a:lnTo>
                <a:lnTo>
                  <a:pt x="54768" y="235744"/>
                </a:lnTo>
                <a:lnTo>
                  <a:pt x="42862" y="159544"/>
                </a:lnTo>
                <a:lnTo>
                  <a:pt x="38100" y="133350"/>
                </a:lnTo>
                <a:lnTo>
                  <a:pt x="28575" y="100013"/>
                </a:lnTo>
                <a:lnTo>
                  <a:pt x="0" y="11907"/>
                </a:lnTo>
                <a:lnTo>
                  <a:pt x="195262" y="0"/>
                </a:lnTo>
                <a:lnTo>
                  <a:pt x="259556" y="78582"/>
                </a:lnTo>
                <a:lnTo>
                  <a:pt x="292893" y="123825"/>
                </a:lnTo>
                <a:lnTo>
                  <a:pt x="314325" y="161925"/>
                </a:lnTo>
                <a:lnTo>
                  <a:pt x="326231" y="195263"/>
                </a:lnTo>
                <a:lnTo>
                  <a:pt x="328612" y="211932"/>
                </a:lnTo>
                <a:lnTo>
                  <a:pt x="328612" y="242888"/>
                </a:lnTo>
                <a:lnTo>
                  <a:pt x="314325" y="271463"/>
                </a:lnTo>
                <a:lnTo>
                  <a:pt x="288131" y="302419"/>
                </a:lnTo>
                <a:lnTo>
                  <a:pt x="283368" y="311944"/>
                </a:lnTo>
                <a:lnTo>
                  <a:pt x="276225" y="414338"/>
                </a:lnTo>
                <a:lnTo>
                  <a:pt x="259556" y="590550"/>
                </a:lnTo>
                <a:lnTo>
                  <a:pt x="245268" y="738188"/>
                </a:lnTo>
                <a:lnTo>
                  <a:pt x="230981" y="873919"/>
                </a:lnTo>
                <a:lnTo>
                  <a:pt x="197643" y="1107282"/>
                </a:lnTo>
                <a:lnTo>
                  <a:pt x="9525" y="1104900"/>
                </a:lnTo>
                <a:lnTo>
                  <a:pt x="14287" y="976313"/>
                </a:lnTo>
                <a:lnTo>
                  <a:pt x="30956" y="673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14804DF8-2EE9-4FA2-A278-B2F7761C29DF}"/>
              </a:ext>
            </a:extLst>
          </p:cNvPr>
          <p:cNvSpPr/>
          <p:nvPr/>
        </p:nvSpPr>
        <p:spPr>
          <a:xfrm>
            <a:off x="2516188" y="5530850"/>
            <a:ext cx="4554537" cy="460375"/>
          </a:xfrm>
          <a:custGeom>
            <a:avLst/>
            <a:gdLst>
              <a:gd name="connsiteX0" fmla="*/ 2907792 w 4553712"/>
              <a:gd name="connsiteY0" fmla="*/ 223114 h 460858"/>
              <a:gd name="connsiteX1" fmla="*/ 2644445 w 4553712"/>
              <a:gd name="connsiteY1" fmla="*/ 219456 h 460858"/>
              <a:gd name="connsiteX2" fmla="*/ 2370125 w 4553712"/>
              <a:gd name="connsiteY2" fmla="*/ 219456 h 460858"/>
              <a:gd name="connsiteX3" fmla="*/ 2048256 w 4553712"/>
              <a:gd name="connsiteY3" fmla="*/ 223114 h 460858"/>
              <a:gd name="connsiteX4" fmla="*/ 1689811 w 4553712"/>
              <a:gd name="connsiteY4" fmla="*/ 237744 h 460858"/>
              <a:gd name="connsiteX5" fmla="*/ 1495958 w 4553712"/>
              <a:gd name="connsiteY5" fmla="*/ 252375 h 460858"/>
              <a:gd name="connsiteX6" fmla="*/ 1305763 w 4553712"/>
              <a:gd name="connsiteY6" fmla="*/ 274320 h 460858"/>
              <a:gd name="connsiteX7" fmla="*/ 1075334 w 4553712"/>
              <a:gd name="connsiteY7" fmla="*/ 314554 h 460858"/>
              <a:gd name="connsiteX8" fmla="*/ 863193 w 4553712"/>
              <a:gd name="connsiteY8" fmla="*/ 354787 h 460858"/>
              <a:gd name="connsiteX9" fmla="*/ 621792 w 4553712"/>
              <a:gd name="connsiteY9" fmla="*/ 413309 h 460858"/>
              <a:gd name="connsiteX10" fmla="*/ 588873 w 4553712"/>
              <a:gd name="connsiteY10" fmla="*/ 427939 h 460858"/>
              <a:gd name="connsiteX11" fmla="*/ 555955 w 4553712"/>
              <a:gd name="connsiteY11" fmla="*/ 449885 h 460858"/>
              <a:gd name="connsiteX12" fmla="*/ 512064 w 4553712"/>
              <a:gd name="connsiteY12" fmla="*/ 460858 h 460858"/>
              <a:gd name="connsiteX13" fmla="*/ 468173 w 4553712"/>
              <a:gd name="connsiteY13" fmla="*/ 460858 h 460858"/>
              <a:gd name="connsiteX14" fmla="*/ 427939 w 4553712"/>
              <a:gd name="connsiteY14" fmla="*/ 449885 h 460858"/>
              <a:gd name="connsiteX15" fmla="*/ 391363 w 4553712"/>
              <a:gd name="connsiteY15" fmla="*/ 427939 h 460858"/>
              <a:gd name="connsiteX16" fmla="*/ 307238 w 4553712"/>
              <a:gd name="connsiteY16" fmla="*/ 369418 h 460858"/>
              <a:gd name="connsiteX17" fmla="*/ 201168 w 4553712"/>
              <a:gd name="connsiteY17" fmla="*/ 296266 h 460858"/>
              <a:gd name="connsiteX18" fmla="*/ 131673 w 4553712"/>
              <a:gd name="connsiteY18" fmla="*/ 245059 h 460858"/>
              <a:gd name="connsiteX19" fmla="*/ 58521 w 4553712"/>
              <a:gd name="connsiteY19" fmla="*/ 186538 h 460858"/>
              <a:gd name="connsiteX20" fmla="*/ 32918 w 4553712"/>
              <a:gd name="connsiteY20" fmla="*/ 164592 h 460858"/>
              <a:gd name="connsiteX21" fmla="*/ 14630 w 4553712"/>
              <a:gd name="connsiteY21" fmla="*/ 149962 h 460858"/>
              <a:gd name="connsiteX22" fmla="*/ 0 w 4553712"/>
              <a:gd name="connsiteY22" fmla="*/ 117043 h 460858"/>
              <a:gd name="connsiteX23" fmla="*/ 7315 w 4553712"/>
              <a:gd name="connsiteY23" fmla="*/ 106071 h 460858"/>
              <a:gd name="connsiteX24" fmla="*/ 21945 w 4553712"/>
              <a:gd name="connsiteY24" fmla="*/ 102413 h 460858"/>
              <a:gd name="connsiteX25" fmla="*/ 43891 w 4553712"/>
              <a:gd name="connsiteY25" fmla="*/ 106071 h 460858"/>
              <a:gd name="connsiteX26" fmla="*/ 124358 w 4553712"/>
              <a:gd name="connsiteY26" fmla="*/ 124359 h 460858"/>
              <a:gd name="connsiteX27" fmla="*/ 234086 w 4553712"/>
              <a:gd name="connsiteY27" fmla="*/ 153619 h 460858"/>
              <a:gd name="connsiteX28" fmla="*/ 387705 w 4553712"/>
              <a:gd name="connsiteY28" fmla="*/ 179223 h 460858"/>
              <a:gd name="connsiteX29" fmla="*/ 490118 w 4553712"/>
              <a:gd name="connsiteY29" fmla="*/ 190195 h 460858"/>
              <a:gd name="connsiteX30" fmla="*/ 559613 w 4553712"/>
              <a:gd name="connsiteY30" fmla="*/ 186538 h 460858"/>
              <a:gd name="connsiteX31" fmla="*/ 640080 w 4553712"/>
              <a:gd name="connsiteY31" fmla="*/ 171907 h 460858"/>
              <a:gd name="connsiteX32" fmla="*/ 852221 w 4553712"/>
              <a:gd name="connsiteY32" fmla="*/ 146304 h 460858"/>
              <a:gd name="connsiteX33" fmla="*/ 976579 w 4553712"/>
              <a:gd name="connsiteY33" fmla="*/ 128016 h 460858"/>
              <a:gd name="connsiteX34" fmla="*/ 1115568 w 4553712"/>
              <a:gd name="connsiteY34" fmla="*/ 109728 h 460858"/>
              <a:gd name="connsiteX35" fmla="*/ 1298448 w 4553712"/>
              <a:gd name="connsiteY35" fmla="*/ 95098 h 460858"/>
              <a:gd name="connsiteX36" fmla="*/ 1751990 w 4553712"/>
              <a:gd name="connsiteY36" fmla="*/ 62179 h 460858"/>
              <a:gd name="connsiteX37" fmla="*/ 1923897 w 4553712"/>
              <a:gd name="connsiteY37" fmla="*/ 40234 h 460858"/>
              <a:gd name="connsiteX38" fmla="*/ 2267712 w 4553712"/>
              <a:gd name="connsiteY38" fmla="*/ 40234 h 460858"/>
              <a:gd name="connsiteX39" fmla="*/ 2483510 w 4553712"/>
              <a:gd name="connsiteY39" fmla="*/ 40234 h 460858"/>
              <a:gd name="connsiteX40" fmla="*/ 2801721 w 4553712"/>
              <a:gd name="connsiteY40" fmla="*/ 40234 h 460858"/>
              <a:gd name="connsiteX41" fmla="*/ 3226003 w 4553712"/>
              <a:gd name="connsiteY41" fmla="*/ 40234 h 460858"/>
              <a:gd name="connsiteX42" fmla="*/ 3368649 w 4553712"/>
              <a:gd name="connsiteY42" fmla="*/ 40234 h 460858"/>
              <a:gd name="connsiteX43" fmla="*/ 3668573 w 4553712"/>
              <a:gd name="connsiteY43" fmla="*/ 40234 h 460858"/>
              <a:gd name="connsiteX44" fmla="*/ 3913632 w 4553712"/>
              <a:gd name="connsiteY44" fmla="*/ 40234 h 460858"/>
              <a:gd name="connsiteX45" fmla="*/ 3986784 w 4553712"/>
              <a:gd name="connsiteY45" fmla="*/ 29261 h 460858"/>
              <a:gd name="connsiteX46" fmla="*/ 4133088 w 4553712"/>
              <a:gd name="connsiteY46" fmla="*/ 7315 h 460858"/>
              <a:gd name="connsiteX47" fmla="*/ 4176979 w 4553712"/>
              <a:gd name="connsiteY47" fmla="*/ 0 h 460858"/>
              <a:gd name="connsiteX48" fmla="*/ 4195267 w 4553712"/>
              <a:gd name="connsiteY48" fmla="*/ 0 h 460858"/>
              <a:gd name="connsiteX49" fmla="*/ 4235501 w 4553712"/>
              <a:gd name="connsiteY49" fmla="*/ 18288 h 460858"/>
              <a:gd name="connsiteX50" fmla="*/ 4323283 w 4553712"/>
              <a:gd name="connsiteY50" fmla="*/ 73152 h 460858"/>
              <a:gd name="connsiteX51" fmla="*/ 4396435 w 4553712"/>
              <a:gd name="connsiteY51" fmla="*/ 131674 h 460858"/>
              <a:gd name="connsiteX52" fmla="*/ 4476902 w 4553712"/>
              <a:gd name="connsiteY52" fmla="*/ 193853 h 460858"/>
              <a:gd name="connsiteX53" fmla="*/ 4531766 w 4553712"/>
              <a:gd name="connsiteY53" fmla="*/ 241402 h 460858"/>
              <a:gd name="connsiteX54" fmla="*/ 4539081 w 4553712"/>
              <a:gd name="connsiteY54" fmla="*/ 256032 h 460858"/>
              <a:gd name="connsiteX55" fmla="*/ 4553712 w 4553712"/>
              <a:gd name="connsiteY55" fmla="*/ 303581 h 460858"/>
              <a:gd name="connsiteX56" fmla="*/ 4553712 w 4553712"/>
              <a:gd name="connsiteY56" fmla="*/ 340157 h 460858"/>
              <a:gd name="connsiteX57" fmla="*/ 4539081 w 4553712"/>
              <a:gd name="connsiteY57" fmla="*/ 362103 h 460858"/>
              <a:gd name="connsiteX58" fmla="*/ 4524451 w 4553712"/>
              <a:gd name="connsiteY58" fmla="*/ 369418 h 460858"/>
              <a:gd name="connsiteX59" fmla="*/ 4495190 w 4553712"/>
              <a:gd name="connsiteY59" fmla="*/ 376733 h 460858"/>
              <a:gd name="connsiteX60" fmla="*/ 4454957 w 4553712"/>
              <a:gd name="connsiteY60" fmla="*/ 369418 h 460858"/>
              <a:gd name="connsiteX61" fmla="*/ 4330598 w 4553712"/>
              <a:gd name="connsiteY61" fmla="*/ 336499 h 460858"/>
              <a:gd name="connsiteX62" fmla="*/ 4147718 w 4553712"/>
              <a:gd name="connsiteY62" fmla="*/ 288951 h 460858"/>
              <a:gd name="connsiteX63" fmla="*/ 3964838 w 4553712"/>
              <a:gd name="connsiteY63" fmla="*/ 267005 h 460858"/>
              <a:gd name="connsiteX64" fmla="*/ 3642969 w 4553712"/>
              <a:gd name="connsiteY64" fmla="*/ 241402 h 460858"/>
              <a:gd name="connsiteX65" fmla="*/ 3218688 w 4553712"/>
              <a:gd name="connsiteY65" fmla="*/ 226771 h 460858"/>
              <a:gd name="connsiteX66" fmla="*/ 2907792 w 4553712"/>
              <a:gd name="connsiteY66" fmla="*/ 223114 h 460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553712" h="460858">
                <a:moveTo>
                  <a:pt x="2907792" y="223114"/>
                </a:moveTo>
                <a:lnTo>
                  <a:pt x="2644445" y="219456"/>
                </a:lnTo>
                <a:lnTo>
                  <a:pt x="2370125" y="219456"/>
                </a:lnTo>
                <a:lnTo>
                  <a:pt x="2048256" y="223114"/>
                </a:lnTo>
                <a:lnTo>
                  <a:pt x="1689811" y="237744"/>
                </a:lnTo>
                <a:lnTo>
                  <a:pt x="1495958" y="252375"/>
                </a:lnTo>
                <a:lnTo>
                  <a:pt x="1305763" y="274320"/>
                </a:lnTo>
                <a:lnTo>
                  <a:pt x="1075334" y="314554"/>
                </a:lnTo>
                <a:lnTo>
                  <a:pt x="863193" y="354787"/>
                </a:lnTo>
                <a:lnTo>
                  <a:pt x="621792" y="413309"/>
                </a:lnTo>
                <a:lnTo>
                  <a:pt x="588873" y="427939"/>
                </a:lnTo>
                <a:lnTo>
                  <a:pt x="555955" y="449885"/>
                </a:lnTo>
                <a:lnTo>
                  <a:pt x="512064" y="460858"/>
                </a:lnTo>
                <a:lnTo>
                  <a:pt x="468173" y="460858"/>
                </a:lnTo>
                <a:lnTo>
                  <a:pt x="427939" y="449885"/>
                </a:lnTo>
                <a:lnTo>
                  <a:pt x="391363" y="427939"/>
                </a:lnTo>
                <a:lnTo>
                  <a:pt x="307238" y="369418"/>
                </a:lnTo>
                <a:lnTo>
                  <a:pt x="201168" y="296266"/>
                </a:lnTo>
                <a:lnTo>
                  <a:pt x="131673" y="245059"/>
                </a:lnTo>
                <a:lnTo>
                  <a:pt x="58521" y="186538"/>
                </a:lnTo>
                <a:lnTo>
                  <a:pt x="32918" y="164592"/>
                </a:lnTo>
                <a:lnTo>
                  <a:pt x="14630" y="149962"/>
                </a:lnTo>
                <a:lnTo>
                  <a:pt x="0" y="117043"/>
                </a:lnTo>
                <a:lnTo>
                  <a:pt x="7315" y="106071"/>
                </a:lnTo>
                <a:lnTo>
                  <a:pt x="21945" y="102413"/>
                </a:lnTo>
                <a:lnTo>
                  <a:pt x="43891" y="106071"/>
                </a:lnTo>
                <a:lnTo>
                  <a:pt x="124358" y="124359"/>
                </a:lnTo>
                <a:lnTo>
                  <a:pt x="234086" y="153619"/>
                </a:lnTo>
                <a:lnTo>
                  <a:pt x="387705" y="179223"/>
                </a:lnTo>
                <a:lnTo>
                  <a:pt x="490118" y="190195"/>
                </a:lnTo>
                <a:lnTo>
                  <a:pt x="559613" y="186538"/>
                </a:lnTo>
                <a:lnTo>
                  <a:pt x="640080" y="171907"/>
                </a:lnTo>
                <a:lnTo>
                  <a:pt x="852221" y="146304"/>
                </a:lnTo>
                <a:lnTo>
                  <a:pt x="976579" y="128016"/>
                </a:lnTo>
                <a:lnTo>
                  <a:pt x="1115568" y="109728"/>
                </a:lnTo>
                <a:lnTo>
                  <a:pt x="1298448" y="95098"/>
                </a:lnTo>
                <a:lnTo>
                  <a:pt x="1751990" y="62179"/>
                </a:lnTo>
                <a:lnTo>
                  <a:pt x="1923897" y="40234"/>
                </a:lnTo>
                <a:lnTo>
                  <a:pt x="2267712" y="40234"/>
                </a:lnTo>
                <a:lnTo>
                  <a:pt x="2483510" y="40234"/>
                </a:lnTo>
                <a:lnTo>
                  <a:pt x="2801721" y="40234"/>
                </a:lnTo>
                <a:lnTo>
                  <a:pt x="3226003" y="40234"/>
                </a:lnTo>
                <a:lnTo>
                  <a:pt x="3368649" y="40234"/>
                </a:lnTo>
                <a:lnTo>
                  <a:pt x="3668573" y="40234"/>
                </a:lnTo>
                <a:lnTo>
                  <a:pt x="3913632" y="40234"/>
                </a:lnTo>
                <a:lnTo>
                  <a:pt x="3986784" y="29261"/>
                </a:lnTo>
                <a:lnTo>
                  <a:pt x="4133088" y="7315"/>
                </a:lnTo>
                <a:lnTo>
                  <a:pt x="4176979" y="0"/>
                </a:lnTo>
                <a:lnTo>
                  <a:pt x="4195267" y="0"/>
                </a:lnTo>
                <a:lnTo>
                  <a:pt x="4235501" y="18288"/>
                </a:lnTo>
                <a:lnTo>
                  <a:pt x="4323283" y="73152"/>
                </a:lnTo>
                <a:lnTo>
                  <a:pt x="4396435" y="131674"/>
                </a:lnTo>
                <a:lnTo>
                  <a:pt x="4476902" y="193853"/>
                </a:lnTo>
                <a:lnTo>
                  <a:pt x="4531766" y="241402"/>
                </a:lnTo>
                <a:lnTo>
                  <a:pt x="4539081" y="256032"/>
                </a:lnTo>
                <a:lnTo>
                  <a:pt x="4553712" y="303581"/>
                </a:lnTo>
                <a:lnTo>
                  <a:pt x="4553712" y="340157"/>
                </a:lnTo>
                <a:lnTo>
                  <a:pt x="4539081" y="362103"/>
                </a:lnTo>
                <a:lnTo>
                  <a:pt x="4524451" y="369418"/>
                </a:lnTo>
                <a:lnTo>
                  <a:pt x="4495190" y="376733"/>
                </a:lnTo>
                <a:lnTo>
                  <a:pt x="4454957" y="369418"/>
                </a:lnTo>
                <a:lnTo>
                  <a:pt x="4330598" y="336499"/>
                </a:lnTo>
                <a:lnTo>
                  <a:pt x="4147718" y="288951"/>
                </a:lnTo>
                <a:lnTo>
                  <a:pt x="3964838" y="267005"/>
                </a:lnTo>
                <a:lnTo>
                  <a:pt x="3642969" y="241402"/>
                </a:lnTo>
                <a:lnTo>
                  <a:pt x="3218688" y="226771"/>
                </a:lnTo>
                <a:lnTo>
                  <a:pt x="2907792" y="22311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FEAA03B-DB20-4D0E-938C-C432B506EE34}"/>
              </a:ext>
            </a:extLst>
          </p:cNvPr>
          <p:cNvGrpSpPr>
            <a:grpSpLocks/>
          </p:cNvGrpSpPr>
          <p:nvPr/>
        </p:nvGrpSpPr>
        <p:grpSpPr bwMode="auto">
          <a:xfrm>
            <a:off x="2516188" y="1557338"/>
            <a:ext cx="4554537" cy="4433887"/>
            <a:chOff x="2668588" y="1709738"/>
            <a:chExt cx="4554537" cy="4433887"/>
          </a:xfrm>
        </p:grpSpPr>
        <p:sp>
          <p:nvSpPr>
            <p:cNvPr id="16" name="フリーフォーム 128">
              <a:extLst>
                <a:ext uri="{FF2B5EF4-FFF2-40B4-BE49-F238E27FC236}">
                  <a16:creationId xmlns:a16="http://schemas.microsoft.com/office/drawing/2014/main" id="{15DF7142-3880-43E3-84BD-2F3810E32795}"/>
                </a:ext>
              </a:extLst>
            </p:cNvPr>
            <p:cNvSpPr/>
            <p:nvPr/>
          </p:nvSpPr>
          <p:spPr>
            <a:xfrm>
              <a:off x="2924175" y="1970088"/>
              <a:ext cx="452438" cy="2022475"/>
            </a:xfrm>
            <a:custGeom>
              <a:avLst/>
              <a:gdLst>
                <a:gd name="connsiteX0" fmla="*/ 184994 w 451914"/>
                <a:gd name="connsiteY0" fmla="*/ 914400 h 2021722"/>
                <a:gd name="connsiteX1" fmla="*/ 174423 w 451914"/>
                <a:gd name="connsiteY1" fmla="*/ 652765 h 2021722"/>
                <a:gd name="connsiteX2" fmla="*/ 166494 w 451914"/>
                <a:gd name="connsiteY2" fmla="*/ 430772 h 2021722"/>
                <a:gd name="connsiteX3" fmla="*/ 163852 w 451914"/>
                <a:gd name="connsiteY3" fmla="*/ 322418 h 2021722"/>
                <a:gd name="connsiteX4" fmla="*/ 158566 w 451914"/>
                <a:gd name="connsiteY4" fmla="*/ 290705 h 2021722"/>
                <a:gd name="connsiteX5" fmla="*/ 150638 w 451914"/>
                <a:gd name="connsiteY5" fmla="*/ 256349 h 2021722"/>
                <a:gd name="connsiteX6" fmla="*/ 134781 w 451914"/>
                <a:gd name="connsiteY6" fmla="*/ 221993 h 2021722"/>
                <a:gd name="connsiteX7" fmla="*/ 110996 w 451914"/>
                <a:gd name="connsiteY7" fmla="*/ 187637 h 2021722"/>
                <a:gd name="connsiteX8" fmla="*/ 89854 w 451914"/>
                <a:gd name="connsiteY8" fmla="*/ 158566 h 2021722"/>
                <a:gd name="connsiteX9" fmla="*/ 68712 w 451914"/>
                <a:gd name="connsiteY9" fmla="*/ 132139 h 2021722"/>
                <a:gd name="connsiteX10" fmla="*/ 42284 w 451914"/>
                <a:gd name="connsiteY10" fmla="*/ 108354 h 2021722"/>
                <a:gd name="connsiteX11" fmla="*/ 23784 w 451914"/>
                <a:gd name="connsiteY11" fmla="*/ 89854 h 2021722"/>
                <a:gd name="connsiteX12" fmla="*/ 7928 w 451914"/>
                <a:gd name="connsiteY12" fmla="*/ 71355 h 2021722"/>
                <a:gd name="connsiteX13" fmla="*/ 0 w 451914"/>
                <a:gd name="connsiteY13" fmla="*/ 55498 h 2021722"/>
                <a:gd name="connsiteX14" fmla="*/ 0 w 451914"/>
                <a:gd name="connsiteY14" fmla="*/ 34356 h 2021722"/>
                <a:gd name="connsiteX15" fmla="*/ 5285 w 451914"/>
                <a:gd name="connsiteY15" fmla="*/ 23785 h 2021722"/>
                <a:gd name="connsiteX16" fmla="*/ 15856 w 451914"/>
                <a:gd name="connsiteY16" fmla="*/ 15857 h 2021722"/>
                <a:gd name="connsiteX17" fmla="*/ 44927 w 451914"/>
                <a:gd name="connsiteY17" fmla="*/ 5285 h 2021722"/>
                <a:gd name="connsiteX18" fmla="*/ 73997 w 451914"/>
                <a:gd name="connsiteY18" fmla="*/ 0 h 2021722"/>
                <a:gd name="connsiteX19" fmla="*/ 113639 w 451914"/>
                <a:gd name="connsiteY19" fmla="*/ 2643 h 2021722"/>
                <a:gd name="connsiteX20" fmla="*/ 153280 w 451914"/>
                <a:gd name="connsiteY20" fmla="*/ 15857 h 2021722"/>
                <a:gd name="connsiteX21" fmla="*/ 184994 w 451914"/>
                <a:gd name="connsiteY21" fmla="*/ 31713 h 2021722"/>
                <a:gd name="connsiteX22" fmla="*/ 221993 w 451914"/>
                <a:gd name="connsiteY22" fmla="*/ 52855 h 2021722"/>
                <a:gd name="connsiteX23" fmla="*/ 256349 w 451914"/>
                <a:gd name="connsiteY23" fmla="*/ 79283 h 2021722"/>
                <a:gd name="connsiteX24" fmla="*/ 295990 w 451914"/>
                <a:gd name="connsiteY24" fmla="*/ 113639 h 2021722"/>
                <a:gd name="connsiteX25" fmla="*/ 388487 w 451914"/>
                <a:gd name="connsiteY25" fmla="*/ 266920 h 2021722"/>
                <a:gd name="connsiteX26" fmla="*/ 380559 w 451914"/>
                <a:gd name="connsiteY26" fmla="*/ 367346 h 2021722"/>
                <a:gd name="connsiteX27" fmla="*/ 380559 w 451914"/>
                <a:gd name="connsiteY27" fmla="*/ 478342 h 2021722"/>
                <a:gd name="connsiteX28" fmla="*/ 385845 w 451914"/>
                <a:gd name="connsiteY28" fmla="*/ 578768 h 2021722"/>
                <a:gd name="connsiteX29" fmla="*/ 399058 w 451914"/>
                <a:gd name="connsiteY29" fmla="*/ 739977 h 2021722"/>
                <a:gd name="connsiteX30" fmla="*/ 412272 w 451914"/>
                <a:gd name="connsiteY30" fmla="*/ 885329 h 2021722"/>
                <a:gd name="connsiteX31" fmla="*/ 409630 w 451914"/>
                <a:gd name="connsiteY31" fmla="*/ 1038610 h 2021722"/>
                <a:gd name="connsiteX32" fmla="*/ 412272 w 451914"/>
                <a:gd name="connsiteY32" fmla="*/ 1205105 h 2021722"/>
                <a:gd name="connsiteX33" fmla="*/ 417558 w 451914"/>
                <a:gd name="connsiteY33" fmla="*/ 1387457 h 2021722"/>
                <a:gd name="connsiteX34" fmla="*/ 433415 w 451914"/>
                <a:gd name="connsiteY34" fmla="*/ 1651734 h 2021722"/>
                <a:gd name="connsiteX35" fmla="*/ 451914 w 451914"/>
                <a:gd name="connsiteY35" fmla="*/ 1810300 h 2021722"/>
                <a:gd name="connsiteX36" fmla="*/ 443986 w 451914"/>
                <a:gd name="connsiteY36" fmla="*/ 1873727 h 2021722"/>
                <a:gd name="connsiteX37" fmla="*/ 422843 w 451914"/>
                <a:gd name="connsiteY37" fmla="*/ 1939796 h 2021722"/>
                <a:gd name="connsiteX38" fmla="*/ 401701 w 451914"/>
                <a:gd name="connsiteY38" fmla="*/ 1984724 h 2021722"/>
                <a:gd name="connsiteX39" fmla="*/ 383202 w 451914"/>
                <a:gd name="connsiteY39" fmla="*/ 2008509 h 2021722"/>
                <a:gd name="connsiteX40" fmla="*/ 362060 w 451914"/>
                <a:gd name="connsiteY40" fmla="*/ 2019080 h 2021722"/>
                <a:gd name="connsiteX41" fmla="*/ 348846 w 451914"/>
                <a:gd name="connsiteY41" fmla="*/ 2021722 h 2021722"/>
                <a:gd name="connsiteX42" fmla="*/ 325061 w 451914"/>
                <a:gd name="connsiteY42" fmla="*/ 2013794 h 2021722"/>
                <a:gd name="connsiteX43" fmla="*/ 293347 w 451914"/>
                <a:gd name="connsiteY43" fmla="*/ 1995295 h 2021722"/>
                <a:gd name="connsiteX44" fmla="*/ 272205 w 451914"/>
                <a:gd name="connsiteY44" fmla="*/ 1976795 h 2021722"/>
                <a:gd name="connsiteX45" fmla="*/ 258991 w 451914"/>
                <a:gd name="connsiteY45" fmla="*/ 1960939 h 2021722"/>
                <a:gd name="connsiteX46" fmla="*/ 237849 w 451914"/>
                <a:gd name="connsiteY46" fmla="*/ 1926583 h 2021722"/>
                <a:gd name="connsiteX47" fmla="*/ 221993 w 451914"/>
                <a:gd name="connsiteY47" fmla="*/ 1886941 h 2021722"/>
                <a:gd name="connsiteX48" fmla="*/ 211421 w 451914"/>
                <a:gd name="connsiteY48" fmla="*/ 1836728 h 2021722"/>
                <a:gd name="connsiteX49" fmla="*/ 203493 w 451914"/>
                <a:gd name="connsiteY49" fmla="*/ 1778587 h 2021722"/>
                <a:gd name="connsiteX50" fmla="*/ 198208 w 451914"/>
                <a:gd name="connsiteY50" fmla="*/ 1707232 h 2021722"/>
                <a:gd name="connsiteX51" fmla="*/ 195565 w 451914"/>
                <a:gd name="connsiteY51" fmla="*/ 1641163 h 2021722"/>
                <a:gd name="connsiteX52" fmla="*/ 200850 w 451914"/>
                <a:gd name="connsiteY52" fmla="*/ 1604164 h 2021722"/>
                <a:gd name="connsiteX53" fmla="*/ 206136 w 451914"/>
                <a:gd name="connsiteY53" fmla="*/ 1569808 h 2021722"/>
                <a:gd name="connsiteX54" fmla="*/ 203493 w 451914"/>
                <a:gd name="connsiteY54" fmla="*/ 1479954 h 2021722"/>
                <a:gd name="connsiteX55" fmla="*/ 198208 w 451914"/>
                <a:gd name="connsiteY55" fmla="*/ 1294959 h 2021722"/>
                <a:gd name="connsiteX56" fmla="*/ 184994 w 451914"/>
                <a:gd name="connsiteY56" fmla="*/ 914400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1914" h="2021722">
                  <a:moveTo>
                    <a:pt x="184994" y="914400"/>
                  </a:moveTo>
                  <a:lnTo>
                    <a:pt x="174423" y="652765"/>
                  </a:lnTo>
                  <a:lnTo>
                    <a:pt x="166494" y="430772"/>
                  </a:lnTo>
                  <a:cubicBezTo>
                    <a:pt x="165613" y="394654"/>
                    <a:pt x="164733" y="358536"/>
                    <a:pt x="163852" y="322418"/>
                  </a:cubicBezTo>
                  <a:lnTo>
                    <a:pt x="158566" y="290705"/>
                  </a:lnTo>
                  <a:lnTo>
                    <a:pt x="150638" y="256349"/>
                  </a:lnTo>
                  <a:lnTo>
                    <a:pt x="134781" y="221993"/>
                  </a:lnTo>
                  <a:lnTo>
                    <a:pt x="110996" y="187637"/>
                  </a:lnTo>
                  <a:lnTo>
                    <a:pt x="89854" y="158566"/>
                  </a:lnTo>
                  <a:lnTo>
                    <a:pt x="68712" y="132139"/>
                  </a:lnTo>
                  <a:lnTo>
                    <a:pt x="42284" y="108354"/>
                  </a:lnTo>
                  <a:lnTo>
                    <a:pt x="23784" y="89854"/>
                  </a:lnTo>
                  <a:lnTo>
                    <a:pt x="7928" y="71355"/>
                  </a:lnTo>
                  <a:lnTo>
                    <a:pt x="0" y="55498"/>
                  </a:lnTo>
                  <a:lnTo>
                    <a:pt x="0" y="34356"/>
                  </a:lnTo>
                  <a:lnTo>
                    <a:pt x="5285" y="23785"/>
                  </a:lnTo>
                  <a:lnTo>
                    <a:pt x="15856" y="15857"/>
                  </a:lnTo>
                  <a:lnTo>
                    <a:pt x="44927" y="5285"/>
                  </a:lnTo>
                  <a:lnTo>
                    <a:pt x="73997" y="0"/>
                  </a:lnTo>
                  <a:lnTo>
                    <a:pt x="113639" y="2643"/>
                  </a:lnTo>
                  <a:lnTo>
                    <a:pt x="153280" y="15857"/>
                  </a:lnTo>
                  <a:lnTo>
                    <a:pt x="184994" y="31713"/>
                  </a:lnTo>
                  <a:lnTo>
                    <a:pt x="221993" y="52855"/>
                  </a:lnTo>
                  <a:lnTo>
                    <a:pt x="256349" y="79283"/>
                  </a:lnTo>
                  <a:lnTo>
                    <a:pt x="295990" y="113639"/>
                  </a:lnTo>
                  <a:lnTo>
                    <a:pt x="388487" y="266920"/>
                  </a:lnTo>
                  <a:lnTo>
                    <a:pt x="380559" y="367346"/>
                  </a:lnTo>
                  <a:lnTo>
                    <a:pt x="380559" y="478342"/>
                  </a:lnTo>
                  <a:lnTo>
                    <a:pt x="385845" y="578768"/>
                  </a:lnTo>
                  <a:lnTo>
                    <a:pt x="399058" y="739977"/>
                  </a:lnTo>
                  <a:lnTo>
                    <a:pt x="412272" y="885329"/>
                  </a:lnTo>
                  <a:cubicBezTo>
                    <a:pt x="411391" y="936423"/>
                    <a:pt x="410511" y="987516"/>
                    <a:pt x="409630" y="1038610"/>
                  </a:cubicBezTo>
                  <a:cubicBezTo>
                    <a:pt x="410511" y="1094108"/>
                    <a:pt x="411391" y="1149607"/>
                    <a:pt x="412272" y="1205105"/>
                  </a:cubicBezTo>
                  <a:lnTo>
                    <a:pt x="417558" y="1387457"/>
                  </a:lnTo>
                  <a:lnTo>
                    <a:pt x="433415" y="1651734"/>
                  </a:lnTo>
                  <a:lnTo>
                    <a:pt x="451914" y="1810300"/>
                  </a:lnTo>
                  <a:lnTo>
                    <a:pt x="443986" y="1873727"/>
                  </a:lnTo>
                  <a:lnTo>
                    <a:pt x="422843" y="1939796"/>
                  </a:lnTo>
                  <a:lnTo>
                    <a:pt x="401701" y="1984724"/>
                  </a:lnTo>
                  <a:lnTo>
                    <a:pt x="383202" y="2008509"/>
                  </a:lnTo>
                  <a:lnTo>
                    <a:pt x="362060" y="2019080"/>
                  </a:lnTo>
                  <a:lnTo>
                    <a:pt x="348846" y="2021722"/>
                  </a:lnTo>
                  <a:lnTo>
                    <a:pt x="325061" y="2013794"/>
                  </a:lnTo>
                  <a:lnTo>
                    <a:pt x="293347" y="1995295"/>
                  </a:lnTo>
                  <a:lnTo>
                    <a:pt x="272205" y="1976795"/>
                  </a:lnTo>
                  <a:lnTo>
                    <a:pt x="258991" y="1960939"/>
                  </a:lnTo>
                  <a:lnTo>
                    <a:pt x="237849" y="1926583"/>
                  </a:lnTo>
                  <a:lnTo>
                    <a:pt x="221993" y="1886941"/>
                  </a:lnTo>
                  <a:lnTo>
                    <a:pt x="211421" y="1836728"/>
                  </a:lnTo>
                  <a:lnTo>
                    <a:pt x="203493" y="1778587"/>
                  </a:lnTo>
                  <a:lnTo>
                    <a:pt x="198208" y="1707232"/>
                  </a:lnTo>
                  <a:lnTo>
                    <a:pt x="195565" y="1641163"/>
                  </a:lnTo>
                  <a:lnTo>
                    <a:pt x="200850" y="1604164"/>
                  </a:lnTo>
                  <a:lnTo>
                    <a:pt x="206136" y="1569808"/>
                  </a:lnTo>
                  <a:lnTo>
                    <a:pt x="203493" y="1479954"/>
                  </a:lnTo>
                  <a:lnTo>
                    <a:pt x="198208" y="1294959"/>
                  </a:lnTo>
                  <a:lnTo>
                    <a:pt x="184994" y="914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2">
              <a:extLst>
                <a:ext uri="{FF2B5EF4-FFF2-40B4-BE49-F238E27FC236}">
                  <a16:creationId xmlns:a16="http://schemas.microsoft.com/office/drawing/2014/main" id="{6BAB5437-7B6E-4FC9-AD4B-FF32F1DCFAF3}"/>
                </a:ext>
              </a:extLst>
            </p:cNvPr>
            <p:cNvSpPr/>
            <p:nvPr/>
          </p:nvSpPr>
          <p:spPr>
            <a:xfrm>
              <a:off x="4649788" y="1787525"/>
              <a:ext cx="849312" cy="2647950"/>
            </a:xfrm>
            <a:custGeom>
              <a:avLst/>
              <a:gdLst>
                <a:gd name="connsiteX0" fmla="*/ 832818 w 849814"/>
                <a:gd name="connsiteY0" fmla="*/ 1135352 h 2648021"/>
                <a:gd name="connsiteX1" fmla="*/ 846415 w 849814"/>
                <a:gd name="connsiteY1" fmla="*/ 985785 h 2648021"/>
                <a:gd name="connsiteX2" fmla="*/ 849814 w 849814"/>
                <a:gd name="connsiteY2" fmla="*/ 907602 h 2648021"/>
                <a:gd name="connsiteX3" fmla="*/ 849814 w 849814"/>
                <a:gd name="connsiteY3" fmla="*/ 717244 h 2648021"/>
                <a:gd name="connsiteX4" fmla="*/ 849814 w 849814"/>
                <a:gd name="connsiteY4" fmla="*/ 452101 h 2648021"/>
                <a:gd name="connsiteX5" fmla="*/ 849814 w 849814"/>
                <a:gd name="connsiteY5" fmla="*/ 234549 h 2648021"/>
                <a:gd name="connsiteX6" fmla="*/ 781829 w 849814"/>
                <a:gd name="connsiteY6" fmla="*/ 98579 h 2648021"/>
                <a:gd name="connsiteX7" fmla="*/ 754635 w 849814"/>
                <a:gd name="connsiteY7" fmla="*/ 84982 h 2648021"/>
                <a:gd name="connsiteX8" fmla="*/ 707046 w 849814"/>
                <a:gd name="connsiteY8" fmla="*/ 64586 h 2648021"/>
                <a:gd name="connsiteX9" fmla="*/ 635661 w 849814"/>
                <a:gd name="connsiteY9" fmla="*/ 37392 h 2648021"/>
                <a:gd name="connsiteX10" fmla="*/ 547281 w 849814"/>
                <a:gd name="connsiteY10" fmla="*/ 16997 h 2648021"/>
                <a:gd name="connsiteX11" fmla="*/ 492893 w 849814"/>
                <a:gd name="connsiteY11" fmla="*/ 10198 h 2648021"/>
                <a:gd name="connsiteX12" fmla="*/ 472497 w 849814"/>
                <a:gd name="connsiteY12" fmla="*/ 10198 h 2648021"/>
                <a:gd name="connsiteX13" fmla="*/ 445303 w 849814"/>
                <a:gd name="connsiteY13" fmla="*/ 0 h 2648021"/>
                <a:gd name="connsiteX14" fmla="*/ 428307 w 849814"/>
                <a:gd name="connsiteY14" fmla="*/ 0 h 2648021"/>
                <a:gd name="connsiteX15" fmla="*/ 418109 w 849814"/>
                <a:gd name="connsiteY15" fmla="*/ 6799 h 2648021"/>
                <a:gd name="connsiteX16" fmla="*/ 418109 w 849814"/>
                <a:gd name="connsiteY16" fmla="*/ 20396 h 2648021"/>
                <a:gd name="connsiteX17" fmla="*/ 421508 w 849814"/>
                <a:gd name="connsiteY17" fmla="*/ 44191 h 2648021"/>
                <a:gd name="connsiteX18" fmla="*/ 438504 w 849814"/>
                <a:gd name="connsiteY18" fmla="*/ 61187 h 2648021"/>
                <a:gd name="connsiteX19" fmla="*/ 492893 w 849814"/>
                <a:gd name="connsiteY19" fmla="*/ 118974 h 2648021"/>
                <a:gd name="connsiteX20" fmla="*/ 543881 w 849814"/>
                <a:gd name="connsiteY20" fmla="*/ 180161 h 2648021"/>
                <a:gd name="connsiteX21" fmla="*/ 571075 w 849814"/>
                <a:gd name="connsiteY21" fmla="*/ 227751 h 2648021"/>
                <a:gd name="connsiteX22" fmla="*/ 601669 w 849814"/>
                <a:gd name="connsiteY22" fmla="*/ 292336 h 2648021"/>
                <a:gd name="connsiteX23" fmla="*/ 618665 w 849814"/>
                <a:gd name="connsiteY23" fmla="*/ 353523 h 2648021"/>
                <a:gd name="connsiteX24" fmla="*/ 628863 w 849814"/>
                <a:gd name="connsiteY24" fmla="*/ 421508 h 2648021"/>
                <a:gd name="connsiteX25" fmla="*/ 628863 w 849814"/>
                <a:gd name="connsiteY25" fmla="*/ 594870 h 2648021"/>
                <a:gd name="connsiteX26" fmla="*/ 628863 w 849814"/>
                <a:gd name="connsiteY26" fmla="*/ 900803 h 2648021"/>
                <a:gd name="connsiteX27" fmla="*/ 618665 w 849814"/>
                <a:gd name="connsiteY27" fmla="*/ 1108158 h 2648021"/>
                <a:gd name="connsiteX28" fmla="*/ 608467 w 849814"/>
                <a:gd name="connsiteY28" fmla="*/ 1261125 h 2648021"/>
                <a:gd name="connsiteX29" fmla="*/ 598270 w 849814"/>
                <a:gd name="connsiteY29" fmla="*/ 1369901 h 2648021"/>
                <a:gd name="connsiteX30" fmla="*/ 577874 w 849814"/>
                <a:gd name="connsiteY30" fmla="*/ 1516069 h 2648021"/>
                <a:gd name="connsiteX31" fmla="*/ 543881 w 849814"/>
                <a:gd name="connsiteY31" fmla="*/ 1679233 h 2648021"/>
                <a:gd name="connsiteX32" fmla="*/ 499691 w 849814"/>
                <a:gd name="connsiteY32" fmla="*/ 1825401 h 2648021"/>
                <a:gd name="connsiteX33" fmla="*/ 445303 w 849814"/>
                <a:gd name="connsiteY33" fmla="*/ 1947774 h 2648021"/>
                <a:gd name="connsiteX34" fmla="*/ 394314 w 849814"/>
                <a:gd name="connsiteY34" fmla="*/ 2049752 h 2648021"/>
                <a:gd name="connsiteX35" fmla="*/ 336527 w 849814"/>
                <a:gd name="connsiteY35" fmla="*/ 2151730 h 2648021"/>
                <a:gd name="connsiteX36" fmla="*/ 275340 w 849814"/>
                <a:gd name="connsiteY36" fmla="*/ 2243510 h 2648021"/>
                <a:gd name="connsiteX37" fmla="*/ 214154 w 849814"/>
                <a:gd name="connsiteY37" fmla="*/ 2325092 h 2648021"/>
                <a:gd name="connsiteX38" fmla="*/ 132571 w 849814"/>
                <a:gd name="connsiteY38" fmla="*/ 2427070 h 2648021"/>
                <a:gd name="connsiteX39" fmla="*/ 61187 w 849814"/>
                <a:gd name="connsiteY39" fmla="*/ 2512051 h 2648021"/>
                <a:gd name="connsiteX40" fmla="*/ 13597 w 849814"/>
                <a:gd name="connsiteY40" fmla="*/ 2566439 h 2648021"/>
                <a:gd name="connsiteX41" fmla="*/ 0 w 849814"/>
                <a:gd name="connsiteY41" fmla="*/ 2590234 h 2648021"/>
                <a:gd name="connsiteX42" fmla="*/ 0 w 849814"/>
                <a:gd name="connsiteY42" fmla="*/ 2607230 h 2648021"/>
                <a:gd name="connsiteX43" fmla="*/ 3400 w 849814"/>
                <a:gd name="connsiteY43" fmla="*/ 2631025 h 2648021"/>
                <a:gd name="connsiteX44" fmla="*/ 10198 w 849814"/>
                <a:gd name="connsiteY44" fmla="*/ 2637823 h 2648021"/>
                <a:gd name="connsiteX45" fmla="*/ 23795 w 849814"/>
                <a:gd name="connsiteY45" fmla="*/ 2644622 h 2648021"/>
                <a:gd name="connsiteX46" fmla="*/ 44191 w 849814"/>
                <a:gd name="connsiteY46" fmla="*/ 2648021 h 2648021"/>
                <a:gd name="connsiteX47" fmla="*/ 67985 w 849814"/>
                <a:gd name="connsiteY47" fmla="*/ 2627626 h 2648021"/>
                <a:gd name="connsiteX48" fmla="*/ 149568 w 849814"/>
                <a:gd name="connsiteY48" fmla="*/ 2559641 h 2648021"/>
                <a:gd name="connsiteX49" fmla="*/ 268542 w 849814"/>
                <a:gd name="connsiteY49" fmla="*/ 2454264 h 2648021"/>
                <a:gd name="connsiteX50" fmla="*/ 387516 w 849814"/>
                <a:gd name="connsiteY50" fmla="*/ 2338689 h 2648021"/>
                <a:gd name="connsiteX51" fmla="*/ 465698 w 849814"/>
                <a:gd name="connsiteY51" fmla="*/ 2253707 h 2648021"/>
                <a:gd name="connsiteX52" fmla="*/ 509889 w 849814"/>
                <a:gd name="connsiteY52" fmla="*/ 2195920 h 2648021"/>
                <a:gd name="connsiteX53" fmla="*/ 550680 w 849814"/>
                <a:gd name="connsiteY53" fmla="*/ 2134733 h 2648021"/>
                <a:gd name="connsiteX54" fmla="*/ 594870 w 849814"/>
                <a:gd name="connsiteY54" fmla="*/ 2053151 h 2648021"/>
                <a:gd name="connsiteX55" fmla="*/ 625464 w 849814"/>
                <a:gd name="connsiteY55" fmla="*/ 1991965 h 2648021"/>
                <a:gd name="connsiteX56" fmla="*/ 696848 w 849814"/>
                <a:gd name="connsiteY56" fmla="*/ 1835599 h 2648021"/>
                <a:gd name="connsiteX57" fmla="*/ 764833 w 849814"/>
                <a:gd name="connsiteY57" fmla="*/ 1658838 h 2648021"/>
                <a:gd name="connsiteX58" fmla="*/ 802225 w 849814"/>
                <a:gd name="connsiteY58" fmla="*/ 1509270 h 2648021"/>
                <a:gd name="connsiteX59" fmla="*/ 812423 w 849814"/>
                <a:gd name="connsiteY59" fmla="*/ 1410692 h 2648021"/>
                <a:gd name="connsiteX60" fmla="*/ 832818 w 849814"/>
                <a:gd name="connsiteY60" fmla="*/ 1135352 h 26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9814" h="2648021">
                  <a:moveTo>
                    <a:pt x="832818" y="1135352"/>
                  </a:moveTo>
                  <a:lnTo>
                    <a:pt x="846415" y="985785"/>
                  </a:lnTo>
                  <a:lnTo>
                    <a:pt x="849814" y="907602"/>
                  </a:lnTo>
                  <a:lnTo>
                    <a:pt x="849814" y="717244"/>
                  </a:lnTo>
                  <a:lnTo>
                    <a:pt x="849814" y="452101"/>
                  </a:lnTo>
                  <a:lnTo>
                    <a:pt x="849814" y="234549"/>
                  </a:lnTo>
                  <a:lnTo>
                    <a:pt x="781829" y="98579"/>
                  </a:lnTo>
                  <a:lnTo>
                    <a:pt x="754635" y="84982"/>
                  </a:lnTo>
                  <a:lnTo>
                    <a:pt x="707046" y="64586"/>
                  </a:lnTo>
                  <a:lnTo>
                    <a:pt x="635661" y="37392"/>
                  </a:lnTo>
                  <a:lnTo>
                    <a:pt x="547281" y="16997"/>
                  </a:lnTo>
                  <a:lnTo>
                    <a:pt x="492893" y="10198"/>
                  </a:lnTo>
                  <a:lnTo>
                    <a:pt x="472497" y="10198"/>
                  </a:lnTo>
                  <a:lnTo>
                    <a:pt x="445303" y="0"/>
                  </a:lnTo>
                  <a:lnTo>
                    <a:pt x="428307" y="0"/>
                  </a:lnTo>
                  <a:lnTo>
                    <a:pt x="418109" y="6799"/>
                  </a:lnTo>
                  <a:lnTo>
                    <a:pt x="418109" y="20396"/>
                  </a:lnTo>
                  <a:lnTo>
                    <a:pt x="421508" y="44191"/>
                  </a:lnTo>
                  <a:lnTo>
                    <a:pt x="438504" y="61187"/>
                  </a:lnTo>
                  <a:lnTo>
                    <a:pt x="492893" y="118974"/>
                  </a:lnTo>
                  <a:lnTo>
                    <a:pt x="543881" y="180161"/>
                  </a:lnTo>
                  <a:lnTo>
                    <a:pt x="571075" y="227751"/>
                  </a:lnTo>
                  <a:lnTo>
                    <a:pt x="601669" y="292336"/>
                  </a:lnTo>
                  <a:lnTo>
                    <a:pt x="618665" y="353523"/>
                  </a:lnTo>
                  <a:lnTo>
                    <a:pt x="628863" y="421508"/>
                  </a:lnTo>
                  <a:lnTo>
                    <a:pt x="628863" y="594870"/>
                  </a:lnTo>
                  <a:lnTo>
                    <a:pt x="628863" y="900803"/>
                  </a:lnTo>
                  <a:lnTo>
                    <a:pt x="618665" y="1108158"/>
                  </a:lnTo>
                  <a:lnTo>
                    <a:pt x="608467" y="1261125"/>
                  </a:lnTo>
                  <a:lnTo>
                    <a:pt x="598270" y="1369901"/>
                  </a:lnTo>
                  <a:lnTo>
                    <a:pt x="577874" y="1516069"/>
                  </a:lnTo>
                  <a:lnTo>
                    <a:pt x="543881" y="1679233"/>
                  </a:lnTo>
                  <a:lnTo>
                    <a:pt x="499691" y="1825401"/>
                  </a:lnTo>
                  <a:lnTo>
                    <a:pt x="445303" y="1947774"/>
                  </a:lnTo>
                  <a:lnTo>
                    <a:pt x="394314" y="2049752"/>
                  </a:lnTo>
                  <a:lnTo>
                    <a:pt x="336527" y="2151730"/>
                  </a:lnTo>
                  <a:lnTo>
                    <a:pt x="275340" y="2243510"/>
                  </a:lnTo>
                  <a:lnTo>
                    <a:pt x="214154" y="2325092"/>
                  </a:lnTo>
                  <a:lnTo>
                    <a:pt x="132571" y="2427070"/>
                  </a:lnTo>
                  <a:lnTo>
                    <a:pt x="61187" y="2512051"/>
                  </a:lnTo>
                  <a:lnTo>
                    <a:pt x="13597" y="2566439"/>
                  </a:lnTo>
                  <a:lnTo>
                    <a:pt x="0" y="2590234"/>
                  </a:lnTo>
                  <a:lnTo>
                    <a:pt x="0" y="2607230"/>
                  </a:lnTo>
                  <a:lnTo>
                    <a:pt x="3400" y="2631025"/>
                  </a:lnTo>
                  <a:lnTo>
                    <a:pt x="10198" y="2637823"/>
                  </a:lnTo>
                  <a:lnTo>
                    <a:pt x="23795" y="2644622"/>
                  </a:lnTo>
                  <a:lnTo>
                    <a:pt x="44191" y="2648021"/>
                  </a:lnTo>
                  <a:lnTo>
                    <a:pt x="67985" y="2627626"/>
                  </a:lnTo>
                  <a:lnTo>
                    <a:pt x="149568" y="2559641"/>
                  </a:lnTo>
                  <a:lnTo>
                    <a:pt x="268542" y="2454264"/>
                  </a:lnTo>
                  <a:lnTo>
                    <a:pt x="387516" y="2338689"/>
                  </a:lnTo>
                  <a:lnTo>
                    <a:pt x="465698" y="2253707"/>
                  </a:lnTo>
                  <a:lnTo>
                    <a:pt x="509889" y="2195920"/>
                  </a:lnTo>
                  <a:lnTo>
                    <a:pt x="550680" y="2134733"/>
                  </a:lnTo>
                  <a:lnTo>
                    <a:pt x="594870" y="2053151"/>
                  </a:lnTo>
                  <a:lnTo>
                    <a:pt x="625464" y="1991965"/>
                  </a:lnTo>
                  <a:lnTo>
                    <a:pt x="696848" y="1835599"/>
                  </a:lnTo>
                  <a:lnTo>
                    <a:pt x="764833" y="1658838"/>
                  </a:lnTo>
                  <a:lnTo>
                    <a:pt x="802225" y="1509270"/>
                  </a:lnTo>
                  <a:lnTo>
                    <a:pt x="812423" y="1410692"/>
                  </a:lnTo>
                  <a:lnTo>
                    <a:pt x="832818" y="11353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7">
              <a:extLst>
                <a:ext uri="{FF2B5EF4-FFF2-40B4-BE49-F238E27FC236}">
                  <a16:creationId xmlns:a16="http://schemas.microsoft.com/office/drawing/2014/main" id="{CFDA6B41-ECAF-474F-9DFF-90FD80D9BA85}"/>
                </a:ext>
              </a:extLst>
            </p:cNvPr>
            <p:cNvSpPr/>
            <p:nvPr/>
          </p:nvSpPr>
          <p:spPr>
            <a:xfrm>
              <a:off x="3262313" y="4564063"/>
              <a:ext cx="538162" cy="1368425"/>
            </a:xfrm>
            <a:custGeom>
              <a:avLst/>
              <a:gdLst>
                <a:gd name="connsiteX0" fmla="*/ 507206 w 538162"/>
                <a:gd name="connsiteY0" fmla="*/ 728663 h 1366838"/>
                <a:gd name="connsiteX1" fmla="*/ 497681 w 538162"/>
                <a:gd name="connsiteY1" fmla="*/ 602457 h 1366838"/>
                <a:gd name="connsiteX2" fmla="*/ 481012 w 538162"/>
                <a:gd name="connsiteY2" fmla="*/ 433388 h 1366838"/>
                <a:gd name="connsiteX3" fmla="*/ 471487 w 538162"/>
                <a:gd name="connsiteY3" fmla="*/ 330994 h 1366838"/>
                <a:gd name="connsiteX4" fmla="*/ 383381 w 538162"/>
                <a:gd name="connsiteY4" fmla="*/ 176213 h 1366838"/>
                <a:gd name="connsiteX5" fmla="*/ 354806 w 538162"/>
                <a:gd name="connsiteY5" fmla="*/ 152400 h 1366838"/>
                <a:gd name="connsiteX6" fmla="*/ 326231 w 538162"/>
                <a:gd name="connsiteY6" fmla="*/ 128588 h 1366838"/>
                <a:gd name="connsiteX7" fmla="*/ 300037 w 538162"/>
                <a:gd name="connsiteY7" fmla="*/ 109538 h 1366838"/>
                <a:gd name="connsiteX8" fmla="*/ 273843 w 538162"/>
                <a:gd name="connsiteY8" fmla="*/ 90488 h 1366838"/>
                <a:gd name="connsiteX9" fmla="*/ 235743 w 538162"/>
                <a:gd name="connsiteY9" fmla="*/ 69057 h 1366838"/>
                <a:gd name="connsiteX10" fmla="*/ 207168 w 538162"/>
                <a:gd name="connsiteY10" fmla="*/ 52388 h 1366838"/>
                <a:gd name="connsiteX11" fmla="*/ 150018 w 538162"/>
                <a:gd name="connsiteY11" fmla="*/ 26194 h 1366838"/>
                <a:gd name="connsiteX12" fmla="*/ 97631 w 538162"/>
                <a:gd name="connsiteY12" fmla="*/ 7144 h 1366838"/>
                <a:gd name="connsiteX13" fmla="*/ 52387 w 538162"/>
                <a:gd name="connsiteY13" fmla="*/ 0 h 1366838"/>
                <a:gd name="connsiteX14" fmla="*/ 23812 w 538162"/>
                <a:gd name="connsiteY14" fmla="*/ 4763 h 1366838"/>
                <a:gd name="connsiteX15" fmla="*/ 7143 w 538162"/>
                <a:gd name="connsiteY15" fmla="*/ 9525 h 1366838"/>
                <a:gd name="connsiteX16" fmla="*/ 0 w 538162"/>
                <a:gd name="connsiteY16" fmla="*/ 21432 h 1366838"/>
                <a:gd name="connsiteX17" fmla="*/ 0 w 538162"/>
                <a:gd name="connsiteY17" fmla="*/ 42863 h 1366838"/>
                <a:gd name="connsiteX18" fmla="*/ 7143 w 538162"/>
                <a:gd name="connsiteY18" fmla="*/ 66675 h 1366838"/>
                <a:gd name="connsiteX19" fmla="*/ 33337 w 538162"/>
                <a:gd name="connsiteY19" fmla="*/ 100013 h 1366838"/>
                <a:gd name="connsiteX20" fmla="*/ 97631 w 538162"/>
                <a:gd name="connsiteY20" fmla="*/ 183357 h 1366838"/>
                <a:gd name="connsiteX21" fmla="*/ 133350 w 538162"/>
                <a:gd name="connsiteY21" fmla="*/ 238125 h 1366838"/>
                <a:gd name="connsiteX22" fmla="*/ 180975 w 538162"/>
                <a:gd name="connsiteY22" fmla="*/ 323850 h 1366838"/>
                <a:gd name="connsiteX23" fmla="*/ 211931 w 538162"/>
                <a:gd name="connsiteY23" fmla="*/ 388144 h 1366838"/>
                <a:gd name="connsiteX24" fmla="*/ 238125 w 538162"/>
                <a:gd name="connsiteY24" fmla="*/ 478632 h 1366838"/>
                <a:gd name="connsiteX25" fmla="*/ 271462 w 538162"/>
                <a:gd name="connsiteY25" fmla="*/ 635794 h 1366838"/>
                <a:gd name="connsiteX26" fmla="*/ 309562 w 538162"/>
                <a:gd name="connsiteY26" fmla="*/ 859632 h 1366838"/>
                <a:gd name="connsiteX27" fmla="*/ 342900 w 538162"/>
                <a:gd name="connsiteY27" fmla="*/ 1095375 h 1366838"/>
                <a:gd name="connsiteX28" fmla="*/ 376237 w 538162"/>
                <a:gd name="connsiteY28" fmla="*/ 1366838 h 1366838"/>
                <a:gd name="connsiteX29" fmla="*/ 538162 w 538162"/>
                <a:gd name="connsiteY29" fmla="*/ 1338263 h 1366838"/>
                <a:gd name="connsiteX30" fmla="*/ 538162 w 538162"/>
                <a:gd name="connsiteY30" fmla="*/ 1195388 h 1366838"/>
                <a:gd name="connsiteX31" fmla="*/ 531018 w 538162"/>
                <a:gd name="connsiteY31" fmla="*/ 1047750 h 1366838"/>
                <a:gd name="connsiteX32" fmla="*/ 507206 w 538162"/>
                <a:gd name="connsiteY32" fmla="*/ 728663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8162" h="1366838">
                  <a:moveTo>
                    <a:pt x="507206" y="728663"/>
                  </a:moveTo>
                  <a:lnTo>
                    <a:pt x="497681" y="602457"/>
                  </a:lnTo>
                  <a:lnTo>
                    <a:pt x="481012" y="433388"/>
                  </a:lnTo>
                  <a:lnTo>
                    <a:pt x="471487" y="330994"/>
                  </a:lnTo>
                  <a:lnTo>
                    <a:pt x="383381" y="176213"/>
                  </a:lnTo>
                  <a:lnTo>
                    <a:pt x="354806" y="152400"/>
                  </a:lnTo>
                  <a:lnTo>
                    <a:pt x="326231" y="128588"/>
                  </a:lnTo>
                  <a:lnTo>
                    <a:pt x="300037" y="109538"/>
                  </a:lnTo>
                  <a:lnTo>
                    <a:pt x="273843" y="90488"/>
                  </a:lnTo>
                  <a:lnTo>
                    <a:pt x="235743" y="69057"/>
                  </a:lnTo>
                  <a:lnTo>
                    <a:pt x="207168" y="52388"/>
                  </a:lnTo>
                  <a:lnTo>
                    <a:pt x="150018" y="26194"/>
                  </a:lnTo>
                  <a:lnTo>
                    <a:pt x="97631" y="7144"/>
                  </a:lnTo>
                  <a:lnTo>
                    <a:pt x="52387" y="0"/>
                  </a:lnTo>
                  <a:lnTo>
                    <a:pt x="23812" y="4763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0" y="42863"/>
                  </a:lnTo>
                  <a:lnTo>
                    <a:pt x="7143" y="66675"/>
                  </a:lnTo>
                  <a:lnTo>
                    <a:pt x="33337" y="100013"/>
                  </a:lnTo>
                  <a:lnTo>
                    <a:pt x="97631" y="183357"/>
                  </a:lnTo>
                  <a:lnTo>
                    <a:pt x="133350" y="238125"/>
                  </a:lnTo>
                  <a:lnTo>
                    <a:pt x="180975" y="323850"/>
                  </a:lnTo>
                  <a:lnTo>
                    <a:pt x="211931" y="388144"/>
                  </a:lnTo>
                  <a:lnTo>
                    <a:pt x="238125" y="478632"/>
                  </a:lnTo>
                  <a:lnTo>
                    <a:pt x="271462" y="635794"/>
                  </a:lnTo>
                  <a:lnTo>
                    <a:pt x="309562" y="859632"/>
                  </a:lnTo>
                  <a:lnTo>
                    <a:pt x="342900" y="1095375"/>
                  </a:lnTo>
                  <a:lnTo>
                    <a:pt x="376237" y="1366838"/>
                  </a:lnTo>
                  <a:lnTo>
                    <a:pt x="538162" y="1338263"/>
                  </a:lnTo>
                  <a:lnTo>
                    <a:pt x="538162" y="1195388"/>
                  </a:lnTo>
                  <a:lnTo>
                    <a:pt x="531018" y="1047750"/>
                  </a:lnTo>
                  <a:lnTo>
                    <a:pt x="507206" y="728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9">
              <a:extLst>
                <a:ext uri="{FF2B5EF4-FFF2-40B4-BE49-F238E27FC236}">
                  <a16:creationId xmlns:a16="http://schemas.microsoft.com/office/drawing/2014/main" id="{742D7312-3263-40DC-B3A1-8DBBFDA87A5F}"/>
                </a:ext>
              </a:extLst>
            </p:cNvPr>
            <p:cNvSpPr/>
            <p:nvPr/>
          </p:nvSpPr>
          <p:spPr>
            <a:xfrm>
              <a:off x="3143250" y="1885950"/>
              <a:ext cx="1514475" cy="1939925"/>
            </a:xfrm>
            <a:custGeom>
              <a:avLst/>
              <a:gdLst>
                <a:gd name="connsiteX0" fmla="*/ 845688 w 1514310"/>
                <a:gd name="connsiteY0" fmla="*/ 95140 h 1939797"/>
                <a:gd name="connsiteX1" fmla="*/ 689764 w 1514310"/>
                <a:gd name="connsiteY1" fmla="*/ 124211 h 1939797"/>
                <a:gd name="connsiteX2" fmla="*/ 552340 w 1514310"/>
                <a:gd name="connsiteY2" fmla="*/ 145353 h 1939797"/>
                <a:gd name="connsiteX3" fmla="*/ 422844 w 1514310"/>
                <a:gd name="connsiteY3" fmla="*/ 166495 h 1939797"/>
                <a:gd name="connsiteX4" fmla="*/ 298633 w 1514310"/>
                <a:gd name="connsiteY4" fmla="*/ 182352 h 1939797"/>
                <a:gd name="connsiteX5" fmla="*/ 195565 w 1514310"/>
                <a:gd name="connsiteY5" fmla="*/ 192923 h 1939797"/>
                <a:gd name="connsiteX6" fmla="*/ 105711 w 1514310"/>
                <a:gd name="connsiteY6" fmla="*/ 198208 h 1939797"/>
                <a:gd name="connsiteX7" fmla="*/ 0 w 1514310"/>
                <a:gd name="connsiteY7" fmla="*/ 198208 h 1939797"/>
                <a:gd name="connsiteX8" fmla="*/ 97782 w 1514310"/>
                <a:gd name="connsiteY8" fmla="*/ 391131 h 1939797"/>
                <a:gd name="connsiteX9" fmla="*/ 335632 w 1514310"/>
                <a:gd name="connsiteY9" fmla="*/ 348846 h 1939797"/>
                <a:gd name="connsiteX10" fmla="*/ 528555 w 1514310"/>
                <a:gd name="connsiteY10" fmla="*/ 314490 h 1939797"/>
                <a:gd name="connsiteX11" fmla="*/ 787547 w 1514310"/>
                <a:gd name="connsiteY11" fmla="*/ 272206 h 1939797"/>
                <a:gd name="connsiteX12" fmla="*/ 967255 w 1514310"/>
                <a:gd name="connsiteY12" fmla="*/ 243135 h 1939797"/>
                <a:gd name="connsiteX13" fmla="*/ 1072966 w 1514310"/>
                <a:gd name="connsiteY13" fmla="*/ 227279 h 1939797"/>
                <a:gd name="connsiteX14" fmla="*/ 1125822 w 1514310"/>
                <a:gd name="connsiteY14" fmla="*/ 221993 h 1939797"/>
                <a:gd name="connsiteX15" fmla="*/ 1149607 w 1514310"/>
                <a:gd name="connsiteY15" fmla="*/ 227279 h 1939797"/>
                <a:gd name="connsiteX16" fmla="*/ 1176034 w 1514310"/>
                <a:gd name="connsiteY16" fmla="*/ 243135 h 1939797"/>
                <a:gd name="connsiteX17" fmla="*/ 1189248 w 1514310"/>
                <a:gd name="connsiteY17" fmla="*/ 261635 h 1939797"/>
                <a:gd name="connsiteX18" fmla="*/ 1194534 w 1514310"/>
                <a:gd name="connsiteY18" fmla="*/ 293348 h 1939797"/>
                <a:gd name="connsiteX19" fmla="*/ 1202462 w 1514310"/>
                <a:gd name="connsiteY19" fmla="*/ 406987 h 1939797"/>
                <a:gd name="connsiteX20" fmla="*/ 1207748 w 1514310"/>
                <a:gd name="connsiteY20" fmla="*/ 544412 h 1939797"/>
                <a:gd name="connsiteX21" fmla="*/ 1205105 w 1514310"/>
                <a:gd name="connsiteY21" fmla="*/ 660694 h 1939797"/>
                <a:gd name="connsiteX22" fmla="*/ 1199819 w 1514310"/>
                <a:gd name="connsiteY22" fmla="*/ 774333 h 1939797"/>
                <a:gd name="connsiteX23" fmla="*/ 1194534 w 1514310"/>
                <a:gd name="connsiteY23" fmla="*/ 874758 h 1939797"/>
                <a:gd name="connsiteX24" fmla="*/ 1194534 w 1514310"/>
                <a:gd name="connsiteY24" fmla="*/ 1157535 h 1939797"/>
                <a:gd name="connsiteX25" fmla="*/ 1194534 w 1514310"/>
                <a:gd name="connsiteY25" fmla="*/ 1561880 h 1939797"/>
                <a:gd name="connsiteX26" fmla="*/ 1199819 w 1514310"/>
                <a:gd name="connsiteY26" fmla="*/ 1680805 h 1939797"/>
                <a:gd name="connsiteX27" fmla="*/ 1194534 w 1514310"/>
                <a:gd name="connsiteY27" fmla="*/ 1786516 h 1939797"/>
                <a:gd name="connsiteX28" fmla="*/ 1199819 w 1514310"/>
                <a:gd name="connsiteY28" fmla="*/ 1812943 h 1939797"/>
                <a:gd name="connsiteX29" fmla="*/ 1213033 w 1514310"/>
                <a:gd name="connsiteY29" fmla="*/ 1855228 h 1939797"/>
                <a:gd name="connsiteX30" fmla="*/ 1234176 w 1514310"/>
                <a:gd name="connsiteY30" fmla="*/ 1889584 h 1939797"/>
                <a:gd name="connsiteX31" fmla="*/ 1257961 w 1514310"/>
                <a:gd name="connsiteY31" fmla="*/ 1913369 h 1939797"/>
                <a:gd name="connsiteX32" fmla="*/ 1276460 w 1514310"/>
                <a:gd name="connsiteY32" fmla="*/ 1929226 h 1939797"/>
                <a:gd name="connsiteX33" fmla="*/ 1292317 w 1514310"/>
                <a:gd name="connsiteY33" fmla="*/ 1937154 h 1939797"/>
                <a:gd name="connsiteX34" fmla="*/ 1313459 w 1514310"/>
                <a:gd name="connsiteY34" fmla="*/ 1939797 h 1939797"/>
                <a:gd name="connsiteX35" fmla="*/ 1331958 w 1514310"/>
                <a:gd name="connsiteY35" fmla="*/ 1931868 h 1939797"/>
                <a:gd name="connsiteX36" fmla="*/ 1358386 w 1514310"/>
                <a:gd name="connsiteY36" fmla="*/ 1910726 h 1939797"/>
                <a:gd name="connsiteX37" fmla="*/ 1376885 w 1514310"/>
                <a:gd name="connsiteY37" fmla="*/ 1886941 h 1939797"/>
                <a:gd name="connsiteX38" fmla="*/ 1392742 w 1514310"/>
                <a:gd name="connsiteY38" fmla="*/ 1855228 h 1939797"/>
                <a:gd name="connsiteX39" fmla="*/ 1403313 w 1514310"/>
                <a:gd name="connsiteY39" fmla="*/ 1818229 h 1939797"/>
                <a:gd name="connsiteX40" fmla="*/ 1413884 w 1514310"/>
                <a:gd name="connsiteY40" fmla="*/ 1754802 h 1939797"/>
                <a:gd name="connsiteX41" fmla="*/ 1416527 w 1514310"/>
                <a:gd name="connsiteY41" fmla="*/ 1694019 h 1939797"/>
                <a:gd name="connsiteX42" fmla="*/ 1421813 w 1514310"/>
                <a:gd name="connsiteY42" fmla="*/ 1519595 h 1939797"/>
                <a:gd name="connsiteX43" fmla="*/ 1427098 w 1514310"/>
                <a:gd name="connsiteY43" fmla="*/ 1331958 h 1939797"/>
                <a:gd name="connsiteX44" fmla="*/ 1432384 w 1514310"/>
                <a:gd name="connsiteY44" fmla="*/ 1120537 h 1939797"/>
                <a:gd name="connsiteX45" fmla="*/ 1437669 w 1514310"/>
                <a:gd name="connsiteY45" fmla="*/ 951399 h 1939797"/>
                <a:gd name="connsiteX46" fmla="*/ 1445597 w 1514310"/>
                <a:gd name="connsiteY46" fmla="*/ 737334 h 1939797"/>
                <a:gd name="connsiteX47" fmla="*/ 1453526 w 1514310"/>
                <a:gd name="connsiteY47" fmla="*/ 586696 h 1939797"/>
                <a:gd name="connsiteX48" fmla="*/ 1464097 w 1514310"/>
                <a:gd name="connsiteY48" fmla="*/ 454557 h 1939797"/>
                <a:gd name="connsiteX49" fmla="*/ 1479954 w 1514310"/>
                <a:gd name="connsiteY49" fmla="*/ 309205 h 1939797"/>
                <a:gd name="connsiteX50" fmla="*/ 1485239 w 1514310"/>
                <a:gd name="connsiteY50" fmla="*/ 285420 h 1939797"/>
                <a:gd name="connsiteX51" fmla="*/ 1495810 w 1514310"/>
                <a:gd name="connsiteY51" fmla="*/ 274849 h 1939797"/>
                <a:gd name="connsiteX52" fmla="*/ 1509024 w 1514310"/>
                <a:gd name="connsiteY52" fmla="*/ 256349 h 1939797"/>
                <a:gd name="connsiteX53" fmla="*/ 1514310 w 1514310"/>
                <a:gd name="connsiteY53" fmla="*/ 237850 h 1939797"/>
                <a:gd name="connsiteX54" fmla="*/ 1514310 w 1514310"/>
                <a:gd name="connsiteY54" fmla="*/ 216708 h 1939797"/>
                <a:gd name="connsiteX55" fmla="*/ 1506381 w 1514310"/>
                <a:gd name="connsiteY55" fmla="*/ 187637 h 1939797"/>
                <a:gd name="connsiteX56" fmla="*/ 1490525 w 1514310"/>
                <a:gd name="connsiteY56" fmla="*/ 161209 h 1939797"/>
                <a:gd name="connsiteX57" fmla="*/ 1469382 w 1514310"/>
                <a:gd name="connsiteY57" fmla="*/ 134782 h 1939797"/>
                <a:gd name="connsiteX58" fmla="*/ 1442955 w 1514310"/>
                <a:gd name="connsiteY58" fmla="*/ 110997 h 1939797"/>
                <a:gd name="connsiteX59" fmla="*/ 1411241 w 1514310"/>
                <a:gd name="connsiteY59" fmla="*/ 84569 h 1939797"/>
                <a:gd name="connsiteX60" fmla="*/ 1366314 w 1514310"/>
                <a:gd name="connsiteY60" fmla="*/ 52856 h 1939797"/>
                <a:gd name="connsiteX61" fmla="*/ 1326673 w 1514310"/>
                <a:gd name="connsiteY61" fmla="*/ 26428 h 1939797"/>
                <a:gd name="connsiteX62" fmla="*/ 1284388 w 1514310"/>
                <a:gd name="connsiteY62" fmla="*/ 5286 h 1939797"/>
                <a:gd name="connsiteX63" fmla="*/ 1255318 w 1514310"/>
                <a:gd name="connsiteY63" fmla="*/ 0 h 1939797"/>
                <a:gd name="connsiteX64" fmla="*/ 1231533 w 1514310"/>
                <a:gd name="connsiteY64" fmla="*/ 7928 h 1939797"/>
                <a:gd name="connsiteX65" fmla="*/ 1165463 w 1514310"/>
                <a:gd name="connsiteY65" fmla="*/ 26428 h 1939797"/>
                <a:gd name="connsiteX66" fmla="*/ 1062395 w 1514310"/>
                <a:gd name="connsiteY66" fmla="*/ 50213 h 1939797"/>
                <a:gd name="connsiteX67" fmla="*/ 951399 w 1514310"/>
                <a:gd name="connsiteY67" fmla="*/ 73998 h 1939797"/>
                <a:gd name="connsiteX68" fmla="*/ 845688 w 1514310"/>
                <a:gd name="connsiteY68" fmla="*/ 95140 h 193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14310" h="1939797">
                  <a:moveTo>
                    <a:pt x="845688" y="95140"/>
                  </a:moveTo>
                  <a:lnTo>
                    <a:pt x="689764" y="124211"/>
                  </a:lnTo>
                  <a:lnTo>
                    <a:pt x="552340" y="145353"/>
                  </a:lnTo>
                  <a:lnTo>
                    <a:pt x="422844" y="166495"/>
                  </a:lnTo>
                  <a:lnTo>
                    <a:pt x="298633" y="182352"/>
                  </a:lnTo>
                  <a:lnTo>
                    <a:pt x="195565" y="192923"/>
                  </a:lnTo>
                  <a:lnTo>
                    <a:pt x="105711" y="198208"/>
                  </a:lnTo>
                  <a:lnTo>
                    <a:pt x="0" y="198208"/>
                  </a:lnTo>
                  <a:lnTo>
                    <a:pt x="97782" y="391131"/>
                  </a:lnTo>
                  <a:lnTo>
                    <a:pt x="335632" y="348846"/>
                  </a:lnTo>
                  <a:lnTo>
                    <a:pt x="528555" y="314490"/>
                  </a:lnTo>
                  <a:lnTo>
                    <a:pt x="787547" y="272206"/>
                  </a:lnTo>
                  <a:lnTo>
                    <a:pt x="967255" y="243135"/>
                  </a:lnTo>
                  <a:lnTo>
                    <a:pt x="1072966" y="227279"/>
                  </a:lnTo>
                  <a:lnTo>
                    <a:pt x="1125822" y="221993"/>
                  </a:lnTo>
                  <a:lnTo>
                    <a:pt x="1149607" y="227279"/>
                  </a:lnTo>
                  <a:lnTo>
                    <a:pt x="1176034" y="243135"/>
                  </a:lnTo>
                  <a:lnTo>
                    <a:pt x="1189248" y="261635"/>
                  </a:lnTo>
                  <a:lnTo>
                    <a:pt x="1194534" y="293348"/>
                  </a:lnTo>
                  <a:lnTo>
                    <a:pt x="1202462" y="406987"/>
                  </a:lnTo>
                  <a:lnTo>
                    <a:pt x="1207748" y="544412"/>
                  </a:lnTo>
                  <a:lnTo>
                    <a:pt x="1205105" y="660694"/>
                  </a:lnTo>
                  <a:lnTo>
                    <a:pt x="1199819" y="774333"/>
                  </a:lnTo>
                  <a:lnTo>
                    <a:pt x="1194534" y="874758"/>
                  </a:lnTo>
                  <a:lnTo>
                    <a:pt x="1194534" y="1157535"/>
                  </a:lnTo>
                  <a:lnTo>
                    <a:pt x="1194534" y="1561880"/>
                  </a:lnTo>
                  <a:lnTo>
                    <a:pt x="1199819" y="1680805"/>
                  </a:lnTo>
                  <a:lnTo>
                    <a:pt x="1194534" y="1786516"/>
                  </a:lnTo>
                  <a:lnTo>
                    <a:pt x="1199819" y="1812943"/>
                  </a:lnTo>
                  <a:lnTo>
                    <a:pt x="1213033" y="1855228"/>
                  </a:lnTo>
                  <a:lnTo>
                    <a:pt x="1234176" y="1889584"/>
                  </a:lnTo>
                  <a:lnTo>
                    <a:pt x="1257961" y="1913369"/>
                  </a:lnTo>
                  <a:lnTo>
                    <a:pt x="1276460" y="1929226"/>
                  </a:lnTo>
                  <a:lnTo>
                    <a:pt x="1292317" y="1937154"/>
                  </a:lnTo>
                  <a:lnTo>
                    <a:pt x="1313459" y="1939797"/>
                  </a:lnTo>
                  <a:lnTo>
                    <a:pt x="1331958" y="1931868"/>
                  </a:lnTo>
                  <a:lnTo>
                    <a:pt x="1358386" y="1910726"/>
                  </a:lnTo>
                  <a:lnTo>
                    <a:pt x="1376885" y="1886941"/>
                  </a:lnTo>
                  <a:lnTo>
                    <a:pt x="1392742" y="1855228"/>
                  </a:lnTo>
                  <a:lnTo>
                    <a:pt x="1403313" y="1818229"/>
                  </a:lnTo>
                  <a:lnTo>
                    <a:pt x="1413884" y="1754802"/>
                  </a:lnTo>
                  <a:lnTo>
                    <a:pt x="1416527" y="1694019"/>
                  </a:lnTo>
                  <a:lnTo>
                    <a:pt x="1421813" y="1519595"/>
                  </a:lnTo>
                  <a:lnTo>
                    <a:pt x="1427098" y="1331958"/>
                  </a:lnTo>
                  <a:lnTo>
                    <a:pt x="1432384" y="1120537"/>
                  </a:lnTo>
                  <a:lnTo>
                    <a:pt x="1437669" y="951399"/>
                  </a:lnTo>
                  <a:lnTo>
                    <a:pt x="1445597" y="737334"/>
                  </a:lnTo>
                  <a:lnTo>
                    <a:pt x="1453526" y="586696"/>
                  </a:lnTo>
                  <a:lnTo>
                    <a:pt x="1464097" y="454557"/>
                  </a:lnTo>
                  <a:lnTo>
                    <a:pt x="1479954" y="309205"/>
                  </a:lnTo>
                  <a:lnTo>
                    <a:pt x="1485239" y="285420"/>
                  </a:lnTo>
                  <a:lnTo>
                    <a:pt x="1495810" y="274849"/>
                  </a:lnTo>
                  <a:lnTo>
                    <a:pt x="1509024" y="256349"/>
                  </a:lnTo>
                  <a:lnTo>
                    <a:pt x="1514310" y="237850"/>
                  </a:lnTo>
                  <a:lnTo>
                    <a:pt x="1514310" y="216708"/>
                  </a:lnTo>
                  <a:lnTo>
                    <a:pt x="1506381" y="187637"/>
                  </a:lnTo>
                  <a:lnTo>
                    <a:pt x="1490525" y="161209"/>
                  </a:lnTo>
                  <a:lnTo>
                    <a:pt x="1469382" y="134782"/>
                  </a:lnTo>
                  <a:lnTo>
                    <a:pt x="1442955" y="110997"/>
                  </a:lnTo>
                  <a:lnTo>
                    <a:pt x="1411241" y="84569"/>
                  </a:lnTo>
                  <a:lnTo>
                    <a:pt x="1366314" y="52856"/>
                  </a:lnTo>
                  <a:lnTo>
                    <a:pt x="1326673" y="26428"/>
                  </a:lnTo>
                  <a:lnTo>
                    <a:pt x="1284388" y="5286"/>
                  </a:lnTo>
                  <a:lnTo>
                    <a:pt x="1255318" y="0"/>
                  </a:lnTo>
                  <a:lnTo>
                    <a:pt x="1231533" y="7928"/>
                  </a:lnTo>
                  <a:lnTo>
                    <a:pt x="1165463" y="26428"/>
                  </a:lnTo>
                  <a:lnTo>
                    <a:pt x="1062395" y="50213"/>
                  </a:lnTo>
                  <a:lnTo>
                    <a:pt x="951399" y="73998"/>
                  </a:lnTo>
                  <a:lnTo>
                    <a:pt x="845688" y="951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0">
              <a:extLst>
                <a:ext uri="{FF2B5EF4-FFF2-40B4-BE49-F238E27FC236}">
                  <a16:creationId xmlns:a16="http://schemas.microsoft.com/office/drawing/2014/main" id="{C3CC9F9B-42F0-4627-AE34-8322481C661B}"/>
                </a:ext>
              </a:extLst>
            </p:cNvPr>
            <p:cNvSpPr/>
            <p:nvPr/>
          </p:nvSpPr>
          <p:spPr>
            <a:xfrm>
              <a:off x="3281363" y="2713038"/>
              <a:ext cx="1119187" cy="323850"/>
            </a:xfrm>
            <a:custGeom>
              <a:avLst/>
              <a:gdLst>
                <a:gd name="connsiteX0" fmla="*/ 442912 w 1119187"/>
                <a:gd name="connsiteY0" fmla="*/ 238125 h 323850"/>
                <a:gd name="connsiteX1" fmla="*/ 314325 w 1119187"/>
                <a:gd name="connsiteY1" fmla="*/ 259556 h 323850"/>
                <a:gd name="connsiteX2" fmla="*/ 204787 w 1119187"/>
                <a:gd name="connsiteY2" fmla="*/ 280987 h 323850"/>
                <a:gd name="connsiteX3" fmla="*/ 114300 w 1119187"/>
                <a:gd name="connsiteY3" fmla="*/ 300037 h 323850"/>
                <a:gd name="connsiteX4" fmla="*/ 0 w 1119187"/>
                <a:gd name="connsiteY4" fmla="*/ 323850 h 323850"/>
                <a:gd name="connsiteX5" fmla="*/ 0 w 1119187"/>
                <a:gd name="connsiteY5" fmla="*/ 130969 h 323850"/>
                <a:gd name="connsiteX6" fmla="*/ 109537 w 1119187"/>
                <a:gd name="connsiteY6" fmla="*/ 128587 h 323850"/>
                <a:gd name="connsiteX7" fmla="*/ 216693 w 1119187"/>
                <a:gd name="connsiteY7" fmla="*/ 121444 h 323850"/>
                <a:gd name="connsiteX8" fmla="*/ 390525 w 1119187"/>
                <a:gd name="connsiteY8" fmla="*/ 100012 h 323850"/>
                <a:gd name="connsiteX9" fmla="*/ 547687 w 1119187"/>
                <a:gd name="connsiteY9" fmla="*/ 76200 h 323850"/>
                <a:gd name="connsiteX10" fmla="*/ 661987 w 1119187"/>
                <a:gd name="connsiteY10" fmla="*/ 54769 h 323850"/>
                <a:gd name="connsiteX11" fmla="*/ 788193 w 1119187"/>
                <a:gd name="connsiteY11" fmla="*/ 28575 h 323850"/>
                <a:gd name="connsiteX12" fmla="*/ 900112 w 1119187"/>
                <a:gd name="connsiteY12" fmla="*/ 2381 h 323850"/>
                <a:gd name="connsiteX13" fmla="*/ 926306 w 1119187"/>
                <a:gd name="connsiteY13" fmla="*/ 0 h 323850"/>
                <a:gd name="connsiteX14" fmla="*/ 973931 w 1119187"/>
                <a:gd name="connsiteY14" fmla="*/ 11906 h 323850"/>
                <a:gd name="connsiteX15" fmla="*/ 1031081 w 1119187"/>
                <a:gd name="connsiteY15" fmla="*/ 21431 h 323850"/>
                <a:gd name="connsiteX16" fmla="*/ 1119187 w 1119187"/>
                <a:gd name="connsiteY16" fmla="*/ 30956 h 323850"/>
                <a:gd name="connsiteX17" fmla="*/ 1119187 w 1119187"/>
                <a:gd name="connsiteY17" fmla="*/ 173831 h 323850"/>
                <a:gd name="connsiteX18" fmla="*/ 1014412 w 1119187"/>
                <a:gd name="connsiteY18" fmla="*/ 178594 h 323850"/>
                <a:gd name="connsiteX19" fmla="*/ 940593 w 1119187"/>
                <a:gd name="connsiteY19" fmla="*/ 180975 h 323850"/>
                <a:gd name="connsiteX20" fmla="*/ 814387 w 1119187"/>
                <a:gd name="connsiteY20" fmla="*/ 188119 h 323850"/>
                <a:gd name="connsiteX21" fmla="*/ 676275 w 1119187"/>
                <a:gd name="connsiteY21" fmla="*/ 204787 h 323850"/>
                <a:gd name="connsiteX22" fmla="*/ 569118 w 1119187"/>
                <a:gd name="connsiteY22" fmla="*/ 223837 h 323850"/>
                <a:gd name="connsiteX23" fmla="*/ 442912 w 1119187"/>
                <a:gd name="connsiteY23" fmla="*/ 2381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7" h="323850">
                  <a:moveTo>
                    <a:pt x="442912" y="238125"/>
                  </a:moveTo>
                  <a:lnTo>
                    <a:pt x="314325" y="259556"/>
                  </a:lnTo>
                  <a:lnTo>
                    <a:pt x="204787" y="280987"/>
                  </a:lnTo>
                  <a:lnTo>
                    <a:pt x="114300" y="300037"/>
                  </a:lnTo>
                  <a:lnTo>
                    <a:pt x="0" y="323850"/>
                  </a:lnTo>
                  <a:lnTo>
                    <a:pt x="0" y="130969"/>
                  </a:lnTo>
                  <a:lnTo>
                    <a:pt x="109537" y="128587"/>
                  </a:lnTo>
                  <a:lnTo>
                    <a:pt x="216693" y="121444"/>
                  </a:lnTo>
                  <a:lnTo>
                    <a:pt x="390525" y="100012"/>
                  </a:lnTo>
                  <a:lnTo>
                    <a:pt x="547687" y="76200"/>
                  </a:lnTo>
                  <a:lnTo>
                    <a:pt x="661987" y="54769"/>
                  </a:lnTo>
                  <a:lnTo>
                    <a:pt x="788193" y="28575"/>
                  </a:lnTo>
                  <a:lnTo>
                    <a:pt x="900112" y="2381"/>
                  </a:lnTo>
                  <a:lnTo>
                    <a:pt x="926306" y="0"/>
                  </a:lnTo>
                  <a:lnTo>
                    <a:pt x="973931" y="11906"/>
                  </a:lnTo>
                  <a:lnTo>
                    <a:pt x="1031081" y="21431"/>
                  </a:lnTo>
                  <a:lnTo>
                    <a:pt x="1119187" y="30956"/>
                  </a:lnTo>
                  <a:lnTo>
                    <a:pt x="1119187" y="173831"/>
                  </a:lnTo>
                  <a:lnTo>
                    <a:pt x="1014412" y="178594"/>
                  </a:lnTo>
                  <a:lnTo>
                    <a:pt x="940593" y="180975"/>
                  </a:lnTo>
                  <a:lnTo>
                    <a:pt x="814387" y="188119"/>
                  </a:lnTo>
                  <a:lnTo>
                    <a:pt x="676275" y="204787"/>
                  </a:lnTo>
                  <a:lnTo>
                    <a:pt x="569118" y="223837"/>
                  </a:lnTo>
                  <a:lnTo>
                    <a:pt x="442912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1">
              <a:extLst>
                <a:ext uri="{FF2B5EF4-FFF2-40B4-BE49-F238E27FC236}">
                  <a16:creationId xmlns:a16="http://schemas.microsoft.com/office/drawing/2014/main" id="{F065614A-1FFA-4DCA-B446-0713788C1EAF}"/>
                </a:ext>
              </a:extLst>
            </p:cNvPr>
            <p:cNvSpPr/>
            <p:nvPr/>
          </p:nvSpPr>
          <p:spPr>
            <a:xfrm>
              <a:off x="3305175" y="3475038"/>
              <a:ext cx="1087438" cy="314325"/>
            </a:xfrm>
            <a:custGeom>
              <a:avLst/>
              <a:gdLst>
                <a:gd name="connsiteX0" fmla="*/ 671513 w 1088231"/>
                <a:gd name="connsiteY0" fmla="*/ 223837 h 314325"/>
                <a:gd name="connsiteX1" fmla="*/ 461963 w 1088231"/>
                <a:gd name="connsiteY1" fmla="*/ 247650 h 314325"/>
                <a:gd name="connsiteX2" fmla="*/ 266700 w 1088231"/>
                <a:gd name="connsiteY2" fmla="*/ 276225 h 314325"/>
                <a:gd name="connsiteX3" fmla="*/ 78581 w 1088231"/>
                <a:gd name="connsiteY3" fmla="*/ 309562 h 314325"/>
                <a:gd name="connsiteX4" fmla="*/ 9525 w 1088231"/>
                <a:gd name="connsiteY4" fmla="*/ 314325 h 314325"/>
                <a:gd name="connsiteX5" fmla="*/ 0 w 1088231"/>
                <a:gd name="connsiteY5" fmla="*/ 130969 h 314325"/>
                <a:gd name="connsiteX6" fmla="*/ 121444 w 1088231"/>
                <a:gd name="connsiteY6" fmla="*/ 126206 h 314325"/>
                <a:gd name="connsiteX7" fmla="*/ 264319 w 1088231"/>
                <a:gd name="connsiteY7" fmla="*/ 109537 h 314325"/>
                <a:gd name="connsiteX8" fmla="*/ 469106 w 1088231"/>
                <a:gd name="connsiteY8" fmla="*/ 78581 h 314325"/>
                <a:gd name="connsiteX9" fmla="*/ 652463 w 1088231"/>
                <a:gd name="connsiteY9" fmla="*/ 45244 h 314325"/>
                <a:gd name="connsiteX10" fmla="*/ 785813 w 1088231"/>
                <a:gd name="connsiteY10" fmla="*/ 19050 h 314325"/>
                <a:gd name="connsiteX11" fmla="*/ 838200 w 1088231"/>
                <a:gd name="connsiteY11" fmla="*/ 4762 h 314325"/>
                <a:gd name="connsiteX12" fmla="*/ 881063 w 1088231"/>
                <a:gd name="connsiteY12" fmla="*/ 0 h 314325"/>
                <a:gd name="connsiteX13" fmla="*/ 935831 w 1088231"/>
                <a:gd name="connsiteY13" fmla="*/ 7144 h 314325"/>
                <a:gd name="connsiteX14" fmla="*/ 983456 w 1088231"/>
                <a:gd name="connsiteY14" fmla="*/ 23812 h 314325"/>
                <a:gd name="connsiteX15" fmla="*/ 1014413 w 1088231"/>
                <a:gd name="connsiteY15" fmla="*/ 42862 h 314325"/>
                <a:gd name="connsiteX16" fmla="*/ 1078706 w 1088231"/>
                <a:gd name="connsiteY16" fmla="*/ 90487 h 314325"/>
                <a:gd name="connsiteX17" fmla="*/ 1088231 w 1088231"/>
                <a:gd name="connsiteY17" fmla="*/ 95250 h 314325"/>
                <a:gd name="connsiteX18" fmla="*/ 1088231 w 1088231"/>
                <a:gd name="connsiteY18" fmla="*/ 192881 h 314325"/>
                <a:gd name="connsiteX19" fmla="*/ 935831 w 1088231"/>
                <a:gd name="connsiteY19" fmla="*/ 202406 h 314325"/>
                <a:gd name="connsiteX20" fmla="*/ 726281 w 1088231"/>
                <a:gd name="connsiteY20" fmla="*/ 219075 h 314325"/>
                <a:gd name="connsiteX21" fmla="*/ 671513 w 1088231"/>
                <a:gd name="connsiteY21" fmla="*/ 22383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8231" h="314325">
                  <a:moveTo>
                    <a:pt x="671513" y="223837"/>
                  </a:moveTo>
                  <a:lnTo>
                    <a:pt x="461963" y="247650"/>
                  </a:lnTo>
                  <a:lnTo>
                    <a:pt x="266700" y="276225"/>
                  </a:lnTo>
                  <a:lnTo>
                    <a:pt x="78581" y="309562"/>
                  </a:lnTo>
                  <a:lnTo>
                    <a:pt x="9525" y="314325"/>
                  </a:lnTo>
                  <a:lnTo>
                    <a:pt x="0" y="130969"/>
                  </a:lnTo>
                  <a:lnTo>
                    <a:pt x="121444" y="126206"/>
                  </a:lnTo>
                  <a:lnTo>
                    <a:pt x="264319" y="109537"/>
                  </a:lnTo>
                  <a:lnTo>
                    <a:pt x="469106" y="78581"/>
                  </a:lnTo>
                  <a:lnTo>
                    <a:pt x="652463" y="45244"/>
                  </a:lnTo>
                  <a:lnTo>
                    <a:pt x="785813" y="19050"/>
                  </a:lnTo>
                  <a:lnTo>
                    <a:pt x="838200" y="4762"/>
                  </a:lnTo>
                  <a:lnTo>
                    <a:pt x="881063" y="0"/>
                  </a:lnTo>
                  <a:lnTo>
                    <a:pt x="935831" y="7144"/>
                  </a:lnTo>
                  <a:lnTo>
                    <a:pt x="983456" y="23812"/>
                  </a:lnTo>
                  <a:lnTo>
                    <a:pt x="1014413" y="42862"/>
                  </a:lnTo>
                  <a:lnTo>
                    <a:pt x="1078706" y="90487"/>
                  </a:lnTo>
                  <a:lnTo>
                    <a:pt x="1088231" y="95250"/>
                  </a:lnTo>
                  <a:lnTo>
                    <a:pt x="1088231" y="192881"/>
                  </a:lnTo>
                  <a:lnTo>
                    <a:pt x="935831" y="202406"/>
                  </a:lnTo>
                  <a:lnTo>
                    <a:pt x="726281" y="219075"/>
                  </a:lnTo>
                  <a:lnTo>
                    <a:pt x="671513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3">
              <a:extLst>
                <a:ext uri="{FF2B5EF4-FFF2-40B4-BE49-F238E27FC236}">
                  <a16:creationId xmlns:a16="http://schemas.microsoft.com/office/drawing/2014/main" id="{90E3CA3A-32DE-459D-8326-EF1C3FACC549}"/>
                </a:ext>
              </a:extLst>
            </p:cNvPr>
            <p:cNvSpPr/>
            <p:nvPr/>
          </p:nvSpPr>
          <p:spPr>
            <a:xfrm>
              <a:off x="5322888" y="1709738"/>
              <a:ext cx="1557337" cy="2767012"/>
            </a:xfrm>
            <a:custGeom>
              <a:avLst/>
              <a:gdLst>
                <a:gd name="connsiteX0" fmla="*/ 795426 w 1556860"/>
                <a:gd name="connsiteY0" fmla="*/ 84982 h 2766995"/>
                <a:gd name="connsiteX1" fmla="*/ 547280 w 1556860"/>
                <a:gd name="connsiteY1" fmla="*/ 112176 h 2766995"/>
                <a:gd name="connsiteX2" fmla="*/ 346724 w 1556860"/>
                <a:gd name="connsiteY2" fmla="*/ 139370 h 2766995"/>
                <a:gd name="connsiteX3" fmla="*/ 108776 w 1556860"/>
                <a:gd name="connsiteY3" fmla="*/ 180161 h 2766995"/>
                <a:gd name="connsiteX4" fmla="*/ 0 w 1556860"/>
                <a:gd name="connsiteY4" fmla="*/ 207355 h 2766995"/>
                <a:gd name="connsiteX5" fmla="*/ 95179 w 1556860"/>
                <a:gd name="connsiteY5" fmla="*/ 353523 h 2766995"/>
                <a:gd name="connsiteX6" fmla="*/ 251545 w 1556860"/>
                <a:gd name="connsiteY6" fmla="*/ 312732 h 2766995"/>
                <a:gd name="connsiteX7" fmla="*/ 367120 w 1556860"/>
                <a:gd name="connsiteY7" fmla="*/ 292337 h 2766995"/>
                <a:gd name="connsiteX8" fmla="*/ 509889 w 1556860"/>
                <a:gd name="connsiteY8" fmla="*/ 275340 h 2766995"/>
                <a:gd name="connsiteX9" fmla="*/ 608467 w 1556860"/>
                <a:gd name="connsiteY9" fmla="*/ 265142 h 2766995"/>
                <a:gd name="connsiteX10" fmla="*/ 710445 w 1556860"/>
                <a:gd name="connsiteY10" fmla="*/ 248146 h 2766995"/>
                <a:gd name="connsiteX11" fmla="*/ 826019 w 1556860"/>
                <a:gd name="connsiteY11" fmla="*/ 234549 h 2766995"/>
                <a:gd name="connsiteX12" fmla="*/ 938195 w 1556860"/>
                <a:gd name="connsiteY12" fmla="*/ 227751 h 2766995"/>
                <a:gd name="connsiteX13" fmla="*/ 1057169 w 1556860"/>
                <a:gd name="connsiteY13" fmla="*/ 224351 h 2766995"/>
                <a:gd name="connsiteX14" fmla="*/ 1172744 w 1556860"/>
                <a:gd name="connsiteY14" fmla="*/ 220952 h 2766995"/>
                <a:gd name="connsiteX15" fmla="*/ 1213535 w 1556860"/>
                <a:gd name="connsiteY15" fmla="*/ 224351 h 2766995"/>
                <a:gd name="connsiteX16" fmla="*/ 1237330 w 1556860"/>
                <a:gd name="connsiteY16" fmla="*/ 231150 h 2766995"/>
                <a:gd name="connsiteX17" fmla="*/ 1250927 w 1556860"/>
                <a:gd name="connsiteY17" fmla="*/ 241348 h 2766995"/>
                <a:gd name="connsiteX18" fmla="*/ 1257725 w 1556860"/>
                <a:gd name="connsiteY18" fmla="*/ 258344 h 2766995"/>
                <a:gd name="connsiteX19" fmla="*/ 1261124 w 1556860"/>
                <a:gd name="connsiteY19" fmla="*/ 278740 h 2766995"/>
                <a:gd name="connsiteX20" fmla="*/ 1257725 w 1556860"/>
                <a:gd name="connsiteY20" fmla="*/ 305934 h 2766995"/>
                <a:gd name="connsiteX21" fmla="*/ 1247527 w 1556860"/>
                <a:gd name="connsiteY21" fmla="*/ 339926 h 2766995"/>
                <a:gd name="connsiteX22" fmla="*/ 1244128 w 1556860"/>
                <a:gd name="connsiteY22" fmla="*/ 513288 h 2766995"/>
                <a:gd name="connsiteX23" fmla="*/ 1233930 w 1556860"/>
                <a:gd name="connsiteY23" fmla="*/ 826020 h 2766995"/>
                <a:gd name="connsiteX24" fmla="*/ 1227132 w 1556860"/>
                <a:gd name="connsiteY24" fmla="*/ 1264524 h 2766995"/>
                <a:gd name="connsiteX25" fmla="*/ 1227132 w 1556860"/>
                <a:gd name="connsiteY25" fmla="*/ 1505871 h 2766995"/>
                <a:gd name="connsiteX26" fmla="*/ 1233930 w 1556860"/>
                <a:gd name="connsiteY26" fmla="*/ 1866192 h 2766995"/>
                <a:gd name="connsiteX27" fmla="*/ 1247527 w 1556860"/>
                <a:gd name="connsiteY27" fmla="*/ 2158528 h 2766995"/>
                <a:gd name="connsiteX28" fmla="*/ 1210135 w 1556860"/>
                <a:gd name="connsiteY28" fmla="*/ 2651421 h 2766995"/>
                <a:gd name="connsiteX29" fmla="*/ 1210135 w 1556860"/>
                <a:gd name="connsiteY29" fmla="*/ 2699010 h 2766995"/>
                <a:gd name="connsiteX30" fmla="*/ 1213535 w 1556860"/>
                <a:gd name="connsiteY30" fmla="*/ 2736402 h 2766995"/>
                <a:gd name="connsiteX31" fmla="*/ 1227132 w 1556860"/>
                <a:gd name="connsiteY31" fmla="*/ 2760197 h 2766995"/>
                <a:gd name="connsiteX32" fmla="*/ 1237330 w 1556860"/>
                <a:gd name="connsiteY32" fmla="*/ 2766995 h 2766995"/>
                <a:gd name="connsiteX33" fmla="*/ 1247527 w 1556860"/>
                <a:gd name="connsiteY33" fmla="*/ 2766995 h 2766995"/>
                <a:gd name="connsiteX34" fmla="*/ 1274721 w 1556860"/>
                <a:gd name="connsiteY34" fmla="*/ 2760197 h 2766995"/>
                <a:gd name="connsiteX35" fmla="*/ 1298516 w 1556860"/>
                <a:gd name="connsiteY35" fmla="*/ 2746600 h 2766995"/>
                <a:gd name="connsiteX36" fmla="*/ 1335908 w 1556860"/>
                <a:gd name="connsiteY36" fmla="*/ 2702409 h 2766995"/>
                <a:gd name="connsiteX37" fmla="*/ 1380098 w 1556860"/>
                <a:gd name="connsiteY37" fmla="*/ 2637824 h 2766995"/>
                <a:gd name="connsiteX38" fmla="*/ 1410692 w 1556860"/>
                <a:gd name="connsiteY38" fmla="*/ 2586835 h 2766995"/>
                <a:gd name="connsiteX39" fmla="*/ 1444684 w 1556860"/>
                <a:gd name="connsiteY39" fmla="*/ 2518850 h 2766995"/>
                <a:gd name="connsiteX40" fmla="*/ 1468479 w 1556860"/>
                <a:gd name="connsiteY40" fmla="*/ 2454264 h 2766995"/>
                <a:gd name="connsiteX41" fmla="*/ 1488874 w 1556860"/>
                <a:gd name="connsiteY41" fmla="*/ 2382879 h 2766995"/>
                <a:gd name="connsiteX42" fmla="*/ 1495673 w 1556860"/>
                <a:gd name="connsiteY42" fmla="*/ 2338689 h 2766995"/>
                <a:gd name="connsiteX43" fmla="*/ 1485475 w 1556860"/>
                <a:gd name="connsiteY43" fmla="*/ 2284301 h 2766995"/>
                <a:gd name="connsiteX44" fmla="*/ 1468479 w 1556860"/>
                <a:gd name="connsiteY44" fmla="*/ 2175525 h 2766995"/>
                <a:gd name="connsiteX45" fmla="*/ 1451483 w 1556860"/>
                <a:gd name="connsiteY45" fmla="*/ 1985166 h 2766995"/>
                <a:gd name="connsiteX46" fmla="*/ 1444684 w 1556860"/>
                <a:gd name="connsiteY46" fmla="*/ 1852595 h 2766995"/>
                <a:gd name="connsiteX47" fmla="*/ 1437886 w 1556860"/>
                <a:gd name="connsiteY47" fmla="*/ 1720024 h 2766995"/>
                <a:gd name="connsiteX48" fmla="*/ 1434486 w 1556860"/>
                <a:gd name="connsiteY48" fmla="*/ 1546662 h 2766995"/>
                <a:gd name="connsiteX49" fmla="*/ 1431087 w 1556860"/>
                <a:gd name="connsiteY49" fmla="*/ 1380099 h 2766995"/>
                <a:gd name="connsiteX50" fmla="*/ 1431087 w 1556860"/>
                <a:gd name="connsiteY50" fmla="*/ 1227132 h 2766995"/>
                <a:gd name="connsiteX51" fmla="*/ 1437886 w 1556860"/>
                <a:gd name="connsiteY51" fmla="*/ 1036774 h 2766995"/>
                <a:gd name="connsiteX52" fmla="*/ 1444684 w 1556860"/>
                <a:gd name="connsiteY52" fmla="*/ 832818 h 2766995"/>
                <a:gd name="connsiteX53" fmla="*/ 1451483 w 1556860"/>
                <a:gd name="connsiteY53" fmla="*/ 686650 h 2766995"/>
                <a:gd name="connsiteX54" fmla="*/ 1458281 w 1556860"/>
                <a:gd name="connsiteY54" fmla="*/ 560878 h 2766995"/>
                <a:gd name="connsiteX55" fmla="*/ 1468479 w 1556860"/>
                <a:gd name="connsiteY55" fmla="*/ 455501 h 2766995"/>
                <a:gd name="connsiteX56" fmla="*/ 1475277 w 1556860"/>
                <a:gd name="connsiteY56" fmla="*/ 390915 h 2766995"/>
                <a:gd name="connsiteX57" fmla="*/ 1488874 w 1556860"/>
                <a:gd name="connsiteY57" fmla="*/ 329728 h 2766995"/>
                <a:gd name="connsiteX58" fmla="*/ 1505871 w 1556860"/>
                <a:gd name="connsiteY58" fmla="*/ 282139 h 2766995"/>
                <a:gd name="connsiteX59" fmla="*/ 1536464 w 1556860"/>
                <a:gd name="connsiteY59" fmla="*/ 224351 h 2766995"/>
                <a:gd name="connsiteX60" fmla="*/ 1556860 w 1556860"/>
                <a:gd name="connsiteY60" fmla="*/ 186960 h 2766995"/>
                <a:gd name="connsiteX61" fmla="*/ 1556860 w 1556860"/>
                <a:gd name="connsiteY61" fmla="*/ 166564 h 2766995"/>
                <a:gd name="connsiteX62" fmla="*/ 1553460 w 1556860"/>
                <a:gd name="connsiteY62" fmla="*/ 149568 h 2766995"/>
                <a:gd name="connsiteX63" fmla="*/ 1539863 w 1556860"/>
                <a:gd name="connsiteY63" fmla="*/ 125773 h 2766995"/>
                <a:gd name="connsiteX64" fmla="*/ 1505871 w 1556860"/>
                <a:gd name="connsiteY64" fmla="*/ 101978 h 2766995"/>
                <a:gd name="connsiteX65" fmla="*/ 1414091 w 1556860"/>
                <a:gd name="connsiteY65" fmla="*/ 57788 h 2766995"/>
                <a:gd name="connsiteX66" fmla="*/ 1305315 w 1556860"/>
                <a:gd name="connsiteY66" fmla="*/ 10198 h 2766995"/>
                <a:gd name="connsiteX67" fmla="*/ 1267923 w 1556860"/>
                <a:gd name="connsiteY67" fmla="*/ 0 h 2766995"/>
                <a:gd name="connsiteX68" fmla="*/ 1213535 w 1556860"/>
                <a:gd name="connsiteY68" fmla="*/ 13598 h 2766995"/>
                <a:gd name="connsiteX69" fmla="*/ 1036773 w 1556860"/>
                <a:gd name="connsiteY69" fmla="*/ 64586 h 2766995"/>
                <a:gd name="connsiteX70" fmla="*/ 951792 w 1556860"/>
                <a:gd name="connsiteY70" fmla="*/ 71385 h 2766995"/>
                <a:gd name="connsiteX71" fmla="*/ 795426 w 1556860"/>
                <a:gd name="connsiteY71" fmla="*/ 84982 h 276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556860" h="2766995">
                  <a:moveTo>
                    <a:pt x="795426" y="84982"/>
                  </a:moveTo>
                  <a:lnTo>
                    <a:pt x="547280" y="112176"/>
                  </a:lnTo>
                  <a:lnTo>
                    <a:pt x="346724" y="139370"/>
                  </a:lnTo>
                  <a:lnTo>
                    <a:pt x="108776" y="180161"/>
                  </a:lnTo>
                  <a:lnTo>
                    <a:pt x="0" y="207355"/>
                  </a:lnTo>
                  <a:lnTo>
                    <a:pt x="95179" y="353523"/>
                  </a:lnTo>
                  <a:lnTo>
                    <a:pt x="251545" y="312732"/>
                  </a:lnTo>
                  <a:lnTo>
                    <a:pt x="367120" y="292337"/>
                  </a:lnTo>
                  <a:lnTo>
                    <a:pt x="509889" y="275340"/>
                  </a:lnTo>
                  <a:lnTo>
                    <a:pt x="608467" y="265142"/>
                  </a:lnTo>
                  <a:lnTo>
                    <a:pt x="710445" y="248146"/>
                  </a:lnTo>
                  <a:lnTo>
                    <a:pt x="826019" y="234549"/>
                  </a:lnTo>
                  <a:lnTo>
                    <a:pt x="938195" y="227751"/>
                  </a:lnTo>
                  <a:lnTo>
                    <a:pt x="1057169" y="224351"/>
                  </a:lnTo>
                  <a:lnTo>
                    <a:pt x="1172744" y="220952"/>
                  </a:lnTo>
                  <a:lnTo>
                    <a:pt x="1213535" y="224351"/>
                  </a:lnTo>
                  <a:lnTo>
                    <a:pt x="1237330" y="231150"/>
                  </a:lnTo>
                  <a:lnTo>
                    <a:pt x="1250927" y="241348"/>
                  </a:lnTo>
                  <a:lnTo>
                    <a:pt x="1257725" y="258344"/>
                  </a:lnTo>
                  <a:lnTo>
                    <a:pt x="1261124" y="278740"/>
                  </a:lnTo>
                  <a:lnTo>
                    <a:pt x="1257725" y="305934"/>
                  </a:lnTo>
                  <a:lnTo>
                    <a:pt x="1247527" y="339926"/>
                  </a:lnTo>
                  <a:lnTo>
                    <a:pt x="1244128" y="513288"/>
                  </a:lnTo>
                  <a:lnTo>
                    <a:pt x="1233930" y="826020"/>
                  </a:lnTo>
                  <a:lnTo>
                    <a:pt x="1227132" y="1264524"/>
                  </a:lnTo>
                  <a:lnTo>
                    <a:pt x="1227132" y="1505871"/>
                  </a:lnTo>
                  <a:lnTo>
                    <a:pt x="1233930" y="1866192"/>
                  </a:lnTo>
                  <a:lnTo>
                    <a:pt x="1247527" y="2158528"/>
                  </a:lnTo>
                  <a:lnTo>
                    <a:pt x="1210135" y="2651421"/>
                  </a:lnTo>
                  <a:lnTo>
                    <a:pt x="1210135" y="2699010"/>
                  </a:lnTo>
                  <a:lnTo>
                    <a:pt x="1213535" y="2736402"/>
                  </a:lnTo>
                  <a:lnTo>
                    <a:pt x="1227132" y="2760197"/>
                  </a:lnTo>
                  <a:lnTo>
                    <a:pt x="1237330" y="2766995"/>
                  </a:lnTo>
                  <a:lnTo>
                    <a:pt x="1247527" y="2766995"/>
                  </a:lnTo>
                  <a:lnTo>
                    <a:pt x="1274721" y="2760197"/>
                  </a:lnTo>
                  <a:lnTo>
                    <a:pt x="1298516" y="2746600"/>
                  </a:lnTo>
                  <a:lnTo>
                    <a:pt x="1335908" y="2702409"/>
                  </a:lnTo>
                  <a:lnTo>
                    <a:pt x="1380098" y="2637824"/>
                  </a:lnTo>
                  <a:lnTo>
                    <a:pt x="1410692" y="2586835"/>
                  </a:lnTo>
                  <a:lnTo>
                    <a:pt x="1444684" y="2518850"/>
                  </a:lnTo>
                  <a:lnTo>
                    <a:pt x="1468479" y="2454264"/>
                  </a:lnTo>
                  <a:lnTo>
                    <a:pt x="1488874" y="2382879"/>
                  </a:lnTo>
                  <a:lnTo>
                    <a:pt x="1495673" y="2338689"/>
                  </a:lnTo>
                  <a:lnTo>
                    <a:pt x="1485475" y="2284301"/>
                  </a:lnTo>
                  <a:lnTo>
                    <a:pt x="1468479" y="2175525"/>
                  </a:lnTo>
                  <a:lnTo>
                    <a:pt x="1451483" y="1985166"/>
                  </a:lnTo>
                  <a:lnTo>
                    <a:pt x="1444684" y="1852595"/>
                  </a:lnTo>
                  <a:lnTo>
                    <a:pt x="1437886" y="1720024"/>
                  </a:lnTo>
                  <a:cubicBezTo>
                    <a:pt x="1436753" y="1662237"/>
                    <a:pt x="1435619" y="1604449"/>
                    <a:pt x="1434486" y="1546662"/>
                  </a:cubicBezTo>
                  <a:lnTo>
                    <a:pt x="1431087" y="1380099"/>
                  </a:lnTo>
                  <a:lnTo>
                    <a:pt x="1431087" y="1227132"/>
                  </a:lnTo>
                  <a:lnTo>
                    <a:pt x="1437886" y="1036774"/>
                  </a:lnTo>
                  <a:lnTo>
                    <a:pt x="1444684" y="832818"/>
                  </a:lnTo>
                  <a:lnTo>
                    <a:pt x="1451483" y="686650"/>
                  </a:lnTo>
                  <a:lnTo>
                    <a:pt x="1458281" y="560878"/>
                  </a:lnTo>
                  <a:lnTo>
                    <a:pt x="1468479" y="455501"/>
                  </a:lnTo>
                  <a:lnTo>
                    <a:pt x="1475277" y="390915"/>
                  </a:lnTo>
                  <a:lnTo>
                    <a:pt x="1488874" y="329728"/>
                  </a:lnTo>
                  <a:lnTo>
                    <a:pt x="1505871" y="282139"/>
                  </a:lnTo>
                  <a:lnTo>
                    <a:pt x="1536464" y="224351"/>
                  </a:lnTo>
                  <a:lnTo>
                    <a:pt x="1556860" y="186960"/>
                  </a:lnTo>
                  <a:lnTo>
                    <a:pt x="1556860" y="166564"/>
                  </a:lnTo>
                  <a:lnTo>
                    <a:pt x="1553460" y="149568"/>
                  </a:lnTo>
                  <a:lnTo>
                    <a:pt x="1539863" y="125773"/>
                  </a:lnTo>
                  <a:lnTo>
                    <a:pt x="1505871" y="101978"/>
                  </a:lnTo>
                  <a:lnTo>
                    <a:pt x="1414091" y="57788"/>
                  </a:lnTo>
                  <a:lnTo>
                    <a:pt x="1305315" y="10198"/>
                  </a:lnTo>
                  <a:lnTo>
                    <a:pt x="1267923" y="0"/>
                  </a:lnTo>
                  <a:lnTo>
                    <a:pt x="1213535" y="13598"/>
                  </a:lnTo>
                  <a:lnTo>
                    <a:pt x="1036773" y="64586"/>
                  </a:lnTo>
                  <a:lnTo>
                    <a:pt x="951792" y="71385"/>
                  </a:lnTo>
                  <a:lnTo>
                    <a:pt x="795426" y="849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4">
              <a:extLst>
                <a:ext uri="{FF2B5EF4-FFF2-40B4-BE49-F238E27FC236}">
                  <a16:creationId xmlns:a16="http://schemas.microsoft.com/office/drawing/2014/main" id="{7F220623-F78B-4609-B19E-CA6291C3F477}"/>
                </a:ext>
              </a:extLst>
            </p:cNvPr>
            <p:cNvSpPr/>
            <p:nvPr/>
          </p:nvSpPr>
          <p:spPr>
            <a:xfrm>
              <a:off x="5961063" y="3751263"/>
              <a:ext cx="611187" cy="720725"/>
            </a:xfrm>
            <a:custGeom>
              <a:avLst/>
              <a:gdLst>
                <a:gd name="connsiteX0" fmla="*/ 221456 w 611981"/>
                <a:gd name="connsiteY0" fmla="*/ 228600 h 721519"/>
                <a:gd name="connsiteX1" fmla="*/ 328612 w 611981"/>
                <a:gd name="connsiteY1" fmla="*/ 316706 h 721519"/>
                <a:gd name="connsiteX2" fmla="*/ 411956 w 611981"/>
                <a:gd name="connsiteY2" fmla="*/ 388144 h 721519"/>
                <a:gd name="connsiteX3" fmla="*/ 442912 w 611981"/>
                <a:gd name="connsiteY3" fmla="*/ 416719 h 721519"/>
                <a:gd name="connsiteX4" fmla="*/ 478631 w 611981"/>
                <a:gd name="connsiteY4" fmla="*/ 459581 h 721519"/>
                <a:gd name="connsiteX5" fmla="*/ 504825 w 611981"/>
                <a:gd name="connsiteY5" fmla="*/ 497681 h 721519"/>
                <a:gd name="connsiteX6" fmla="*/ 533400 w 611981"/>
                <a:gd name="connsiteY6" fmla="*/ 545306 h 721519"/>
                <a:gd name="connsiteX7" fmla="*/ 561975 w 611981"/>
                <a:gd name="connsiteY7" fmla="*/ 597694 h 721519"/>
                <a:gd name="connsiteX8" fmla="*/ 576262 w 611981"/>
                <a:gd name="connsiteY8" fmla="*/ 650081 h 721519"/>
                <a:gd name="connsiteX9" fmla="*/ 583406 w 611981"/>
                <a:gd name="connsiteY9" fmla="*/ 702469 h 721519"/>
                <a:gd name="connsiteX10" fmla="*/ 600075 w 611981"/>
                <a:gd name="connsiteY10" fmla="*/ 721519 h 721519"/>
                <a:gd name="connsiteX11" fmla="*/ 611981 w 611981"/>
                <a:gd name="connsiteY11" fmla="*/ 92869 h 721519"/>
                <a:gd name="connsiteX12" fmla="*/ 602456 w 611981"/>
                <a:gd name="connsiteY12" fmla="*/ 150019 h 721519"/>
                <a:gd name="connsiteX13" fmla="*/ 590550 w 611981"/>
                <a:gd name="connsiteY13" fmla="*/ 173831 h 721519"/>
                <a:gd name="connsiteX14" fmla="*/ 578644 w 611981"/>
                <a:gd name="connsiteY14" fmla="*/ 185737 h 721519"/>
                <a:gd name="connsiteX15" fmla="*/ 559594 w 611981"/>
                <a:gd name="connsiteY15" fmla="*/ 192881 h 721519"/>
                <a:gd name="connsiteX16" fmla="*/ 535781 w 611981"/>
                <a:gd name="connsiteY16" fmla="*/ 192881 h 721519"/>
                <a:gd name="connsiteX17" fmla="*/ 483394 w 611981"/>
                <a:gd name="connsiteY17" fmla="*/ 185737 h 721519"/>
                <a:gd name="connsiteX18" fmla="*/ 400050 w 611981"/>
                <a:gd name="connsiteY18" fmla="*/ 164306 h 721519"/>
                <a:gd name="connsiteX19" fmla="*/ 278606 w 611981"/>
                <a:gd name="connsiteY19" fmla="*/ 119062 h 721519"/>
                <a:gd name="connsiteX20" fmla="*/ 185737 w 611981"/>
                <a:gd name="connsiteY20" fmla="*/ 76200 h 721519"/>
                <a:gd name="connsiteX21" fmla="*/ 71437 w 611981"/>
                <a:gd name="connsiteY21" fmla="*/ 19050 h 721519"/>
                <a:gd name="connsiteX22" fmla="*/ 35719 w 611981"/>
                <a:gd name="connsiteY22" fmla="*/ 2381 h 721519"/>
                <a:gd name="connsiteX23" fmla="*/ 26194 w 611981"/>
                <a:gd name="connsiteY23" fmla="*/ 0 h 721519"/>
                <a:gd name="connsiteX24" fmla="*/ 9525 w 611981"/>
                <a:gd name="connsiteY24" fmla="*/ 0 h 721519"/>
                <a:gd name="connsiteX25" fmla="*/ 2381 w 611981"/>
                <a:gd name="connsiteY25" fmla="*/ 4762 h 721519"/>
                <a:gd name="connsiteX26" fmla="*/ 0 w 611981"/>
                <a:gd name="connsiteY26" fmla="*/ 16669 h 721519"/>
                <a:gd name="connsiteX27" fmla="*/ 4762 w 611981"/>
                <a:gd name="connsiteY27" fmla="*/ 42862 h 721519"/>
                <a:gd name="connsiteX28" fmla="*/ 19050 w 611981"/>
                <a:gd name="connsiteY28" fmla="*/ 61912 h 721519"/>
                <a:gd name="connsiteX29" fmla="*/ 85725 w 611981"/>
                <a:gd name="connsiteY29" fmla="*/ 116681 h 721519"/>
                <a:gd name="connsiteX30" fmla="*/ 221456 w 611981"/>
                <a:gd name="connsiteY30" fmla="*/ 2286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721519">
                  <a:moveTo>
                    <a:pt x="221456" y="228600"/>
                  </a:moveTo>
                  <a:lnTo>
                    <a:pt x="328612" y="316706"/>
                  </a:lnTo>
                  <a:lnTo>
                    <a:pt x="411956" y="388144"/>
                  </a:lnTo>
                  <a:lnTo>
                    <a:pt x="442912" y="416719"/>
                  </a:lnTo>
                  <a:lnTo>
                    <a:pt x="478631" y="459581"/>
                  </a:lnTo>
                  <a:lnTo>
                    <a:pt x="504825" y="497681"/>
                  </a:lnTo>
                  <a:lnTo>
                    <a:pt x="533400" y="545306"/>
                  </a:lnTo>
                  <a:lnTo>
                    <a:pt x="561975" y="597694"/>
                  </a:lnTo>
                  <a:lnTo>
                    <a:pt x="576262" y="650081"/>
                  </a:lnTo>
                  <a:lnTo>
                    <a:pt x="583406" y="702469"/>
                  </a:lnTo>
                  <a:lnTo>
                    <a:pt x="600075" y="721519"/>
                  </a:lnTo>
                  <a:lnTo>
                    <a:pt x="611981" y="92869"/>
                  </a:lnTo>
                  <a:lnTo>
                    <a:pt x="602456" y="150019"/>
                  </a:lnTo>
                  <a:lnTo>
                    <a:pt x="590550" y="173831"/>
                  </a:lnTo>
                  <a:lnTo>
                    <a:pt x="578644" y="185737"/>
                  </a:lnTo>
                  <a:lnTo>
                    <a:pt x="559594" y="192881"/>
                  </a:lnTo>
                  <a:lnTo>
                    <a:pt x="535781" y="192881"/>
                  </a:lnTo>
                  <a:lnTo>
                    <a:pt x="483394" y="185737"/>
                  </a:lnTo>
                  <a:lnTo>
                    <a:pt x="400050" y="164306"/>
                  </a:lnTo>
                  <a:lnTo>
                    <a:pt x="278606" y="119062"/>
                  </a:lnTo>
                  <a:lnTo>
                    <a:pt x="185737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6669"/>
                  </a:lnTo>
                  <a:lnTo>
                    <a:pt x="4762" y="42862"/>
                  </a:lnTo>
                  <a:lnTo>
                    <a:pt x="19050" y="61912"/>
                  </a:lnTo>
                  <a:lnTo>
                    <a:pt x="85725" y="116681"/>
                  </a:lnTo>
                  <a:lnTo>
                    <a:pt x="221456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5">
              <a:extLst>
                <a:ext uri="{FF2B5EF4-FFF2-40B4-BE49-F238E27FC236}">
                  <a16:creationId xmlns:a16="http://schemas.microsoft.com/office/drawing/2014/main" id="{690BE8F6-3D8D-4F2A-8C16-32DEA3233D94}"/>
                </a:ext>
              </a:extLst>
            </p:cNvPr>
            <p:cNvSpPr/>
            <p:nvPr/>
          </p:nvSpPr>
          <p:spPr>
            <a:xfrm>
              <a:off x="5438775" y="2466975"/>
              <a:ext cx="1023938" cy="246063"/>
            </a:xfrm>
            <a:custGeom>
              <a:avLst/>
              <a:gdLst>
                <a:gd name="connsiteX0" fmla="*/ 328613 w 1023938"/>
                <a:gd name="connsiteY0" fmla="*/ 57150 h 245269"/>
                <a:gd name="connsiteX1" fmla="*/ 238125 w 1023938"/>
                <a:gd name="connsiteY1" fmla="*/ 61913 h 245269"/>
                <a:gd name="connsiteX2" fmla="*/ 0 w 1023938"/>
                <a:gd name="connsiteY2" fmla="*/ 66675 h 245269"/>
                <a:gd name="connsiteX3" fmla="*/ 14288 w 1023938"/>
                <a:gd name="connsiteY3" fmla="*/ 245269 h 245269"/>
                <a:gd name="connsiteX4" fmla="*/ 126206 w 1023938"/>
                <a:gd name="connsiteY4" fmla="*/ 240506 h 245269"/>
                <a:gd name="connsiteX5" fmla="*/ 340519 w 1023938"/>
                <a:gd name="connsiteY5" fmla="*/ 226219 h 245269"/>
                <a:gd name="connsiteX6" fmla="*/ 597694 w 1023938"/>
                <a:gd name="connsiteY6" fmla="*/ 204788 h 245269"/>
                <a:gd name="connsiteX7" fmla="*/ 840581 w 1023938"/>
                <a:gd name="connsiteY7" fmla="*/ 185738 h 245269"/>
                <a:gd name="connsiteX8" fmla="*/ 942975 w 1023938"/>
                <a:gd name="connsiteY8" fmla="*/ 173831 h 245269"/>
                <a:gd name="connsiteX9" fmla="*/ 973931 w 1023938"/>
                <a:gd name="connsiteY9" fmla="*/ 166688 h 245269"/>
                <a:gd name="connsiteX10" fmla="*/ 997744 w 1023938"/>
                <a:gd name="connsiteY10" fmla="*/ 154781 h 245269"/>
                <a:gd name="connsiteX11" fmla="*/ 1014413 w 1023938"/>
                <a:gd name="connsiteY11" fmla="*/ 140494 h 245269"/>
                <a:gd name="connsiteX12" fmla="*/ 1023938 w 1023938"/>
                <a:gd name="connsiteY12" fmla="*/ 119063 h 245269"/>
                <a:gd name="connsiteX13" fmla="*/ 1023938 w 1023938"/>
                <a:gd name="connsiteY13" fmla="*/ 102394 h 245269"/>
                <a:gd name="connsiteX14" fmla="*/ 1014413 w 1023938"/>
                <a:gd name="connsiteY14" fmla="*/ 71438 h 245269"/>
                <a:gd name="connsiteX15" fmla="*/ 1002506 w 1023938"/>
                <a:gd name="connsiteY15" fmla="*/ 45244 h 245269"/>
                <a:gd name="connsiteX16" fmla="*/ 983456 w 1023938"/>
                <a:gd name="connsiteY16" fmla="*/ 33338 h 245269"/>
                <a:gd name="connsiteX17" fmla="*/ 914400 w 1023938"/>
                <a:gd name="connsiteY17" fmla="*/ 9525 h 245269"/>
                <a:gd name="connsiteX18" fmla="*/ 838200 w 1023938"/>
                <a:gd name="connsiteY18" fmla="*/ 2381 h 245269"/>
                <a:gd name="connsiteX19" fmla="*/ 776288 w 1023938"/>
                <a:gd name="connsiteY19" fmla="*/ 0 h 245269"/>
                <a:gd name="connsiteX20" fmla="*/ 692944 w 1023938"/>
                <a:gd name="connsiteY20" fmla="*/ 14288 h 245269"/>
                <a:gd name="connsiteX21" fmla="*/ 519113 w 1023938"/>
                <a:gd name="connsiteY21" fmla="*/ 38100 h 245269"/>
                <a:gd name="connsiteX22" fmla="*/ 328613 w 1023938"/>
                <a:gd name="connsiteY22" fmla="*/ 57150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3938" h="245269">
                  <a:moveTo>
                    <a:pt x="328613" y="57150"/>
                  </a:moveTo>
                  <a:lnTo>
                    <a:pt x="238125" y="61913"/>
                  </a:lnTo>
                  <a:lnTo>
                    <a:pt x="0" y="66675"/>
                  </a:lnTo>
                  <a:lnTo>
                    <a:pt x="14288" y="245269"/>
                  </a:lnTo>
                  <a:lnTo>
                    <a:pt x="126206" y="240506"/>
                  </a:lnTo>
                  <a:lnTo>
                    <a:pt x="340519" y="226219"/>
                  </a:lnTo>
                  <a:lnTo>
                    <a:pt x="597694" y="204788"/>
                  </a:lnTo>
                  <a:lnTo>
                    <a:pt x="840581" y="185738"/>
                  </a:lnTo>
                  <a:lnTo>
                    <a:pt x="942975" y="173831"/>
                  </a:lnTo>
                  <a:lnTo>
                    <a:pt x="973931" y="166688"/>
                  </a:lnTo>
                  <a:lnTo>
                    <a:pt x="997744" y="154781"/>
                  </a:lnTo>
                  <a:lnTo>
                    <a:pt x="1014413" y="140494"/>
                  </a:lnTo>
                  <a:lnTo>
                    <a:pt x="1023938" y="119063"/>
                  </a:lnTo>
                  <a:lnTo>
                    <a:pt x="1023938" y="102394"/>
                  </a:lnTo>
                  <a:lnTo>
                    <a:pt x="1014413" y="71438"/>
                  </a:lnTo>
                  <a:lnTo>
                    <a:pt x="1002506" y="45244"/>
                  </a:lnTo>
                  <a:lnTo>
                    <a:pt x="983456" y="33338"/>
                  </a:lnTo>
                  <a:lnTo>
                    <a:pt x="914400" y="9525"/>
                  </a:lnTo>
                  <a:lnTo>
                    <a:pt x="838200" y="2381"/>
                  </a:lnTo>
                  <a:lnTo>
                    <a:pt x="776288" y="0"/>
                  </a:lnTo>
                  <a:lnTo>
                    <a:pt x="692944" y="14288"/>
                  </a:lnTo>
                  <a:lnTo>
                    <a:pt x="519113" y="38100"/>
                  </a:lnTo>
                  <a:lnTo>
                    <a:pt x="328613" y="57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6">
              <a:extLst>
                <a:ext uri="{FF2B5EF4-FFF2-40B4-BE49-F238E27FC236}">
                  <a16:creationId xmlns:a16="http://schemas.microsoft.com/office/drawing/2014/main" id="{73D535FE-197F-4989-B8DB-F66F9C2FE091}"/>
                </a:ext>
              </a:extLst>
            </p:cNvPr>
            <p:cNvSpPr/>
            <p:nvPr/>
          </p:nvSpPr>
          <p:spPr>
            <a:xfrm>
              <a:off x="5345113" y="3116263"/>
              <a:ext cx="1143000" cy="339725"/>
            </a:xfrm>
            <a:custGeom>
              <a:avLst/>
              <a:gdLst>
                <a:gd name="connsiteX0" fmla="*/ 657225 w 1143000"/>
                <a:gd name="connsiteY0" fmla="*/ 73819 h 338138"/>
                <a:gd name="connsiteX1" fmla="*/ 535782 w 1143000"/>
                <a:gd name="connsiteY1" fmla="*/ 97632 h 338138"/>
                <a:gd name="connsiteX2" fmla="*/ 338138 w 1143000"/>
                <a:gd name="connsiteY2" fmla="*/ 135732 h 338138"/>
                <a:gd name="connsiteX3" fmla="*/ 33338 w 1143000"/>
                <a:gd name="connsiteY3" fmla="*/ 188119 h 338138"/>
                <a:gd name="connsiteX4" fmla="*/ 0 w 1143000"/>
                <a:gd name="connsiteY4" fmla="*/ 338138 h 338138"/>
                <a:gd name="connsiteX5" fmla="*/ 180975 w 1143000"/>
                <a:gd name="connsiteY5" fmla="*/ 311944 h 338138"/>
                <a:gd name="connsiteX6" fmla="*/ 352425 w 1143000"/>
                <a:gd name="connsiteY6" fmla="*/ 288132 h 338138"/>
                <a:gd name="connsiteX7" fmla="*/ 542925 w 1143000"/>
                <a:gd name="connsiteY7" fmla="*/ 264319 h 338138"/>
                <a:gd name="connsiteX8" fmla="*/ 759619 w 1143000"/>
                <a:gd name="connsiteY8" fmla="*/ 240507 h 338138"/>
                <a:gd name="connsiteX9" fmla="*/ 935832 w 1143000"/>
                <a:gd name="connsiteY9" fmla="*/ 223838 h 338138"/>
                <a:gd name="connsiteX10" fmla="*/ 1014413 w 1143000"/>
                <a:gd name="connsiteY10" fmla="*/ 216694 h 338138"/>
                <a:gd name="connsiteX11" fmla="*/ 1064419 w 1143000"/>
                <a:gd name="connsiteY11" fmla="*/ 209550 h 338138"/>
                <a:gd name="connsiteX12" fmla="*/ 1097757 w 1143000"/>
                <a:gd name="connsiteY12" fmla="*/ 200025 h 338138"/>
                <a:gd name="connsiteX13" fmla="*/ 1128713 w 1143000"/>
                <a:gd name="connsiteY13" fmla="*/ 185738 h 338138"/>
                <a:gd name="connsiteX14" fmla="*/ 1140619 w 1143000"/>
                <a:gd name="connsiteY14" fmla="*/ 171450 h 338138"/>
                <a:gd name="connsiteX15" fmla="*/ 1143000 w 1143000"/>
                <a:gd name="connsiteY15" fmla="*/ 157163 h 338138"/>
                <a:gd name="connsiteX16" fmla="*/ 1143000 w 1143000"/>
                <a:gd name="connsiteY16" fmla="*/ 142875 h 338138"/>
                <a:gd name="connsiteX17" fmla="*/ 1131094 w 1143000"/>
                <a:gd name="connsiteY17" fmla="*/ 121444 h 338138"/>
                <a:gd name="connsiteX18" fmla="*/ 1104900 w 1143000"/>
                <a:gd name="connsiteY18" fmla="*/ 95250 h 338138"/>
                <a:gd name="connsiteX19" fmla="*/ 1073944 w 1143000"/>
                <a:gd name="connsiteY19" fmla="*/ 66675 h 338138"/>
                <a:gd name="connsiteX20" fmla="*/ 1042988 w 1143000"/>
                <a:gd name="connsiteY20" fmla="*/ 45244 h 338138"/>
                <a:gd name="connsiteX21" fmla="*/ 1007269 w 1143000"/>
                <a:gd name="connsiteY21" fmla="*/ 26194 h 338138"/>
                <a:gd name="connsiteX22" fmla="*/ 938213 w 1143000"/>
                <a:gd name="connsiteY22" fmla="*/ 2382 h 338138"/>
                <a:gd name="connsiteX23" fmla="*/ 909638 w 1143000"/>
                <a:gd name="connsiteY23" fmla="*/ 0 h 338138"/>
                <a:gd name="connsiteX24" fmla="*/ 885825 w 1143000"/>
                <a:gd name="connsiteY24" fmla="*/ 9525 h 338138"/>
                <a:gd name="connsiteX25" fmla="*/ 754857 w 1143000"/>
                <a:gd name="connsiteY25" fmla="*/ 50007 h 338138"/>
                <a:gd name="connsiteX26" fmla="*/ 657225 w 1143000"/>
                <a:gd name="connsiteY26" fmla="*/ 738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3000" h="338138">
                  <a:moveTo>
                    <a:pt x="657225" y="73819"/>
                  </a:moveTo>
                  <a:lnTo>
                    <a:pt x="535782" y="97632"/>
                  </a:lnTo>
                  <a:lnTo>
                    <a:pt x="338138" y="135732"/>
                  </a:lnTo>
                  <a:lnTo>
                    <a:pt x="33338" y="188119"/>
                  </a:lnTo>
                  <a:lnTo>
                    <a:pt x="0" y="338138"/>
                  </a:lnTo>
                  <a:lnTo>
                    <a:pt x="180975" y="311944"/>
                  </a:lnTo>
                  <a:lnTo>
                    <a:pt x="352425" y="288132"/>
                  </a:lnTo>
                  <a:lnTo>
                    <a:pt x="542925" y="264319"/>
                  </a:lnTo>
                  <a:lnTo>
                    <a:pt x="759619" y="240507"/>
                  </a:lnTo>
                  <a:lnTo>
                    <a:pt x="935832" y="223838"/>
                  </a:lnTo>
                  <a:lnTo>
                    <a:pt x="1014413" y="216694"/>
                  </a:lnTo>
                  <a:lnTo>
                    <a:pt x="1064419" y="209550"/>
                  </a:lnTo>
                  <a:lnTo>
                    <a:pt x="1097757" y="200025"/>
                  </a:lnTo>
                  <a:lnTo>
                    <a:pt x="1128713" y="185738"/>
                  </a:lnTo>
                  <a:lnTo>
                    <a:pt x="1140619" y="171450"/>
                  </a:lnTo>
                  <a:lnTo>
                    <a:pt x="1143000" y="157163"/>
                  </a:lnTo>
                  <a:lnTo>
                    <a:pt x="1143000" y="142875"/>
                  </a:lnTo>
                  <a:lnTo>
                    <a:pt x="1131094" y="121444"/>
                  </a:lnTo>
                  <a:lnTo>
                    <a:pt x="1104900" y="95250"/>
                  </a:lnTo>
                  <a:lnTo>
                    <a:pt x="1073944" y="66675"/>
                  </a:lnTo>
                  <a:lnTo>
                    <a:pt x="1042988" y="45244"/>
                  </a:lnTo>
                  <a:lnTo>
                    <a:pt x="1007269" y="26194"/>
                  </a:lnTo>
                  <a:lnTo>
                    <a:pt x="938213" y="2382"/>
                  </a:lnTo>
                  <a:lnTo>
                    <a:pt x="909638" y="0"/>
                  </a:lnTo>
                  <a:lnTo>
                    <a:pt x="885825" y="9525"/>
                  </a:lnTo>
                  <a:lnTo>
                    <a:pt x="754857" y="50007"/>
                  </a:lnTo>
                  <a:lnTo>
                    <a:pt x="657225" y="73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8">
              <a:extLst>
                <a:ext uri="{FF2B5EF4-FFF2-40B4-BE49-F238E27FC236}">
                  <a16:creationId xmlns:a16="http://schemas.microsoft.com/office/drawing/2014/main" id="{09FE20FD-30BD-4F5D-967B-77564C9173DD}"/>
                </a:ext>
              </a:extLst>
            </p:cNvPr>
            <p:cNvSpPr/>
            <p:nvPr/>
          </p:nvSpPr>
          <p:spPr>
            <a:xfrm>
              <a:off x="3563938" y="4546600"/>
              <a:ext cx="2963862" cy="1290638"/>
            </a:xfrm>
            <a:custGeom>
              <a:avLst/>
              <a:gdLst>
                <a:gd name="connsiteX0" fmla="*/ 1490597 w 2963658"/>
                <a:gd name="connsiteY0" fmla="*/ 95198 h 1290181"/>
                <a:gd name="connsiteX1" fmla="*/ 1322748 w 2963658"/>
                <a:gd name="connsiteY1" fmla="*/ 105219 h 1290181"/>
                <a:gd name="connsiteX2" fmla="*/ 1147384 w 2963658"/>
                <a:gd name="connsiteY2" fmla="*/ 117745 h 1290181"/>
                <a:gd name="connsiteX3" fmla="*/ 982040 w 2963658"/>
                <a:gd name="connsiteY3" fmla="*/ 132776 h 1290181"/>
                <a:gd name="connsiteX4" fmla="*/ 811686 w 2963658"/>
                <a:gd name="connsiteY4" fmla="*/ 140292 h 1290181"/>
                <a:gd name="connsiteX5" fmla="*/ 558661 w 2963658"/>
                <a:gd name="connsiteY5" fmla="*/ 155323 h 1290181"/>
                <a:gd name="connsiteX6" fmla="*/ 353234 w 2963658"/>
                <a:gd name="connsiteY6" fmla="*/ 170354 h 1290181"/>
                <a:gd name="connsiteX7" fmla="*/ 125260 w 2963658"/>
                <a:gd name="connsiteY7" fmla="*/ 192901 h 1290181"/>
                <a:gd name="connsiteX8" fmla="*/ 0 w 2963658"/>
                <a:gd name="connsiteY8" fmla="*/ 205427 h 1290181"/>
                <a:gd name="connsiteX9" fmla="*/ 82672 w 2963658"/>
                <a:gd name="connsiteY9" fmla="*/ 378286 h 1290181"/>
                <a:gd name="connsiteX10" fmla="*/ 207932 w 2963658"/>
                <a:gd name="connsiteY10" fmla="*/ 373276 h 1290181"/>
                <a:gd name="connsiteX11" fmla="*/ 480999 w 2963658"/>
                <a:gd name="connsiteY11" fmla="*/ 343214 h 1290181"/>
                <a:gd name="connsiteX12" fmla="*/ 729015 w 2963658"/>
                <a:gd name="connsiteY12" fmla="*/ 305635 h 1290181"/>
                <a:gd name="connsiteX13" fmla="*/ 1027134 w 2963658"/>
                <a:gd name="connsiteY13" fmla="*/ 280583 h 1290181"/>
                <a:gd name="connsiteX14" fmla="*/ 1322748 w 2963658"/>
                <a:gd name="connsiteY14" fmla="*/ 263047 h 1290181"/>
                <a:gd name="connsiteX15" fmla="*/ 1613352 w 2963658"/>
                <a:gd name="connsiteY15" fmla="*/ 240500 h 1290181"/>
                <a:gd name="connsiteX16" fmla="*/ 1906461 w 2963658"/>
                <a:gd name="connsiteY16" fmla="*/ 240500 h 1290181"/>
                <a:gd name="connsiteX17" fmla="*/ 2141951 w 2963658"/>
                <a:gd name="connsiteY17" fmla="*/ 235490 h 1290181"/>
                <a:gd name="connsiteX18" fmla="*/ 2344872 w 2963658"/>
                <a:gd name="connsiteY18" fmla="*/ 227974 h 1290181"/>
                <a:gd name="connsiteX19" fmla="*/ 2467627 w 2963658"/>
                <a:gd name="connsiteY19" fmla="*/ 220458 h 1290181"/>
                <a:gd name="connsiteX20" fmla="*/ 2507711 w 2963658"/>
                <a:gd name="connsiteY20" fmla="*/ 230479 h 1290181"/>
                <a:gd name="connsiteX21" fmla="*/ 2535268 w 2963658"/>
                <a:gd name="connsiteY21" fmla="*/ 243005 h 1290181"/>
                <a:gd name="connsiteX22" fmla="*/ 2552804 w 2963658"/>
                <a:gd name="connsiteY22" fmla="*/ 255531 h 1290181"/>
                <a:gd name="connsiteX23" fmla="*/ 2567835 w 2963658"/>
                <a:gd name="connsiteY23" fmla="*/ 270563 h 1290181"/>
                <a:gd name="connsiteX24" fmla="*/ 2575351 w 2963658"/>
                <a:gd name="connsiteY24" fmla="*/ 285594 h 1290181"/>
                <a:gd name="connsiteX25" fmla="*/ 2582867 w 2963658"/>
                <a:gd name="connsiteY25" fmla="*/ 315656 h 1290181"/>
                <a:gd name="connsiteX26" fmla="*/ 2580362 w 2963658"/>
                <a:gd name="connsiteY26" fmla="*/ 363255 h 1290181"/>
                <a:gd name="connsiteX27" fmla="*/ 2545289 w 2963658"/>
                <a:gd name="connsiteY27" fmla="*/ 628807 h 1290181"/>
                <a:gd name="connsiteX28" fmla="*/ 2500195 w 2963658"/>
                <a:gd name="connsiteY28" fmla="*/ 896864 h 1290181"/>
                <a:gd name="connsiteX29" fmla="*/ 2427544 w 2963658"/>
                <a:gd name="connsiteY29" fmla="*/ 1285171 h 1290181"/>
                <a:gd name="connsiteX30" fmla="*/ 2642992 w 2963658"/>
                <a:gd name="connsiteY30" fmla="*/ 1290181 h 1290181"/>
                <a:gd name="connsiteX31" fmla="*/ 2690591 w 2963658"/>
                <a:gd name="connsiteY31" fmla="*/ 1087260 h 1290181"/>
                <a:gd name="connsiteX32" fmla="*/ 2733179 w 2963658"/>
                <a:gd name="connsiteY32" fmla="*/ 906885 h 1290181"/>
                <a:gd name="connsiteX33" fmla="*/ 2763242 w 2963658"/>
                <a:gd name="connsiteY33" fmla="*/ 779119 h 1290181"/>
                <a:gd name="connsiteX34" fmla="*/ 2793304 w 2963658"/>
                <a:gd name="connsiteY34" fmla="*/ 661375 h 1290181"/>
                <a:gd name="connsiteX35" fmla="*/ 2825872 w 2963658"/>
                <a:gd name="connsiteY35" fmla="*/ 533609 h 1290181"/>
                <a:gd name="connsiteX36" fmla="*/ 2843408 w 2963658"/>
                <a:gd name="connsiteY36" fmla="*/ 483505 h 1290181"/>
                <a:gd name="connsiteX37" fmla="*/ 2865955 w 2963658"/>
                <a:gd name="connsiteY37" fmla="*/ 428391 h 1290181"/>
                <a:gd name="connsiteX38" fmla="*/ 2896017 w 2963658"/>
                <a:gd name="connsiteY38" fmla="*/ 368266 h 1290181"/>
                <a:gd name="connsiteX39" fmla="*/ 2918564 w 2963658"/>
                <a:gd name="connsiteY39" fmla="*/ 330688 h 1290181"/>
                <a:gd name="connsiteX40" fmla="*/ 2938606 w 2963658"/>
                <a:gd name="connsiteY40" fmla="*/ 315656 h 1290181"/>
                <a:gd name="connsiteX41" fmla="*/ 2958648 w 2963658"/>
                <a:gd name="connsiteY41" fmla="*/ 295615 h 1290181"/>
                <a:gd name="connsiteX42" fmla="*/ 2963658 w 2963658"/>
                <a:gd name="connsiteY42" fmla="*/ 275573 h 1290181"/>
                <a:gd name="connsiteX43" fmla="*/ 2963658 w 2963658"/>
                <a:gd name="connsiteY43" fmla="*/ 255531 h 1290181"/>
                <a:gd name="connsiteX44" fmla="*/ 2951132 w 2963658"/>
                <a:gd name="connsiteY44" fmla="*/ 227974 h 1290181"/>
                <a:gd name="connsiteX45" fmla="*/ 2936101 w 2963658"/>
                <a:gd name="connsiteY45" fmla="*/ 207932 h 1290181"/>
                <a:gd name="connsiteX46" fmla="*/ 2903533 w 2963658"/>
                <a:gd name="connsiteY46" fmla="*/ 175365 h 1290181"/>
                <a:gd name="connsiteX47" fmla="*/ 2838398 w 2963658"/>
                <a:gd name="connsiteY47" fmla="*/ 125261 h 1290181"/>
                <a:gd name="connsiteX48" fmla="*/ 2748210 w 2963658"/>
                <a:gd name="connsiteY48" fmla="*/ 55115 h 1290181"/>
                <a:gd name="connsiteX49" fmla="*/ 2685580 w 2963658"/>
                <a:gd name="connsiteY49" fmla="*/ 15032 h 1290181"/>
                <a:gd name="connsiteX50" fmla="*/ 2653012 w 2963658"/>
                <a:gd name="connsiteY50" fmla="*/ 0 h 1290181"/>
                <a:gd name="connsiteX51" fmla="*/ 2642992 w 2963658"/>
                <a:gd name="connsiteY51" fmla="*/ 0 h 1290181"/>
                <a:gd name="connsiteX52" fmla="*/ 2602908 w 2963658"/>
                <a:gd name="connsiteY52" fmla="*/ 17537 h 1290181"/>
                <a:gd name="connsiteX53" fmla="*/ 2527752 w 2963658"/>
                <a:gd name="connsiteY53" fmla="*/ 40084 h 1290181"/>
                <a:gd name="connsiteX54" fmla="*/ 2422534 w 2963658"/>
                <a:gd name="connsiteY54" fmla="*/ 62631 h 1290181"/>
                <a:gd name="connsiteX55" fmla="*/ 2329841 w 2963658"/>
                <a:gd name="connsiteY55" fmla="*/ 65136 h 1290181"/>
                <a:gd name="connsiteX56" fmla="*/ 2149466 w 2963658"/>
                <a:gd name="connsiteY56" fmla="*/ 67641 h 1290181"/>
                <a:gd name="connsiteX57" fmla="*/ 1806253 w 2963658"/>
                <a:gd name="connsiteY57" fmla="*/ 77662 h 1290181"/>
                <a:gd name="connsiteX58" fmla="*/ 1490597 w 2963658"/>
                <a:gd name="connsiteY58" fmla="*/ 95198 h 129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63658" h="1290181">
                  <a:moveTo>
                    <a:pt x="1490597" y="95198"/>
                  </a:moveTo>
                  <a:lnTo>
                    <a:pt x="1322748" y="105219"/>
                  </a:lnTo>
                  <a:lnTo>
                    <a:pt x="1147384" y="117745"/>
                  </a:lnTo>
                  <a:lnTo>
                    <a:pt x="982040" y="132776"/>
                  </a:lnTo>
                  <a:lnTo>
                    <a:pt x="811686" y="140292"/>
                  </a:lnTo>
                  <a:lnTo>
                    <a:pt x="558661" y="155323"/>
                  </a:lnTo>
                  <a:lnTo>
                    <a:pt x="353234" y="170354"/>
                  </a:lnTo>
                  <a:lnTo>
                    <a:pt x="125260" y="192901"/>
                  </a:lnTo>
                  <a:lnTo>
                    <a:pt x="0" y="205427"/>
                  </a:lnTo>
                  <a:lnTo>
                    <a:pt x="82672" y="378286"/>
                  </a:lnTo>
                  <a:lnTo>
                    <a:pt x="207932" y="373276"/>
                  </a:lnTo>
                  <a:lnTo>
                    <a:pt x="480999" y="343214"/>
                  </a:lnTo>
                  <a:lnTo>
                    <a:pt x="729015" y="305635"/>
                  </a:lnTo>
                  <a:lnTo>
                    <a:pt x="1027134" y="280583"/>
                  </a:lnTo>
                  <a:lnTo>
                    <a:pt x="1322748" y="263047"/>
                  </a:lnTo>
                  <a:lnTo>
                    <a:pt x="1613352" y="240500"/>
                  </a:lnTo>
                  <a:lnTo>
                    <a:pt x="1906461" y="240500"/>
                  </a:lnTo>
                  <a:lnTo>
                    <a:pt x="2141951" y="235490"/>
                  </a:lnTo>
                  <a:lnTo>
                    <a:pt x="2344872" y="227974"/>
                  </a:lnTo>
                  <a:lnTo>
                    <a:pt x="2467627" y="220458"/>
                  </a:lnTo>
                  <a:lnTo>
                    <a:pt x="2507711" y="230479"/>
                  </a:lnTo>
                  <a:lnTo>
                    <a:pt x="2535268" y="243005"/>
                  </a:lnTo>
                  <a:lnTo>
                    <a:pt x="2552804" y="255531"/>
                  </a:lnTo>
                  <a:lnTo>
                    <a:pt x="2567835" y="270563"/>
                  </a:lnTo>
                  <a:lnTo>
                    <a:pt x="2575351" y="285594"/>
                  </a:lnTo>
                  <a:lnTo>
                    <a:pt x="2582867" y="315656"/>
                  </a:lnTo>
                  <a:lnTo>
                    <a:pt x="2580362" y="363255"/>
                  </a:lnTo>
                  <a:lnTo>
                    <a:pt x="2545289" y="628807"/>
                  </a:lnTo>
                  <a:lnTo>
                    <a:pt x="2500195" y="896864"/>
                  </a:lnTo>
                  <a:lnTo>
                    <a:pt x="2427544" y="1285171"/>
                  </a:lnTo>
                  <a:lnTo>
                    <a:pt x="2642992" y="1290181"/>
                  </a:lnTo>
                  <a:lnTo>
                    <a:pt x="2690591" y="1087260"/>
                  </a:lnTo>
                  <a:lnTo>
                    <a:pt x="2733179" y="906885"/>
                  </a:lnTo>
                  <a:lnTo>
                    <a:pt x="2763242" y="779119"/>
                  </a:lnTo>
                  <a:lnTo>
                    <a:pt x="2793304" y="661375"/>
                  </a:lnTo>
                  <a:lnTo>
                    <a:pt x="2825872" y="533609"/>
                  </a:lnTo>
                  <a:lnTo>
                    <a:pt x="2843408" y="483505"/>
                  </a:lnTo>
                  <a:lnTo>
                    <a:pt x="2865955" y="428391"/>
                  </a:lnTo>
                  <a:lnTo>
                    <a:pt x="2896017" y="368266"/>
                  </a:lnTo>
                  <a:lnTo>
                    <a:pt x="2918564" y="330688"/>
                  </a:lnTo>
                  <a:lnTo>
                    <a:pt x="2938606" y="315656"/>
                  </a:lnTo>
                  <a:lnTo>
                    <a:pt x="2958648" y="295615"/>
                  </a:lnTo>
                  <a:lnTo>
                    <a:pt x="2963658" y="275573"/>
                  </a:lnTo>
                  <a:lnTo>
                    <a:pt x="2963658" y="255531"/>
                  </a:lnTo>
                  <a:lnTo>
                    <a:pt x="2951132" y="227974"/>
                  </a:lnTo>
                  <a:lnTo>
                    <a:pt x="2936101" y="207932"/>
                  </a:lnTo>
                  <a:lnTo>
                    <a:pt x="2903533" y="175365"/>
                  </a:lnTo>
                  <a:lnTo>
                    <a:pt x="2838398" y="125261"/>
                  </a:lnTo>
                  <a:lnTo>
                    <a:pt x="2748210" y="55115"/>
                  </a:lnTo>
                  <a:lnTo>
                    <a:pt x="2685580" y="15032"/>
                  </a:lnTo>
                  <a:lnTo>
                    <a:pt x="2653012" y="0"/>
                  </a:lnTo>
                  <a:lnTo>
                    <a:pt x="2642992" y="0"/>
                  </a:lnTo>
                  <a:lnTo>
                    <a:pt x="2602908" y="17537"/>
                  </a:lnTo>
                  <a:lnTo>
                    <a:pt x="2527752" y="40084"/>
                  </a:lnTo>
                  <a:lnTo>
                    <a:pt x="2422534" y="62631"/>
                  </a:lnTo>
                  <a:lnTo>
                    <a:pt x="2329841" y="65136"/>
                  </a:lnTo>
                  <a:lnTo>
                    <a:pt x="2149466" y="67641"/>
                  </a:lnTo>
                  <a:lnTo>
                    <a:pt x="1806253" y="77662"/>
                  </a:lnTo>
                  <a:lnTo>
                    <a:pt x="1490597" y="951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9">
              <a:extLst>
                <a:ext uri="{FF2B5EF4-FFF2-40B4-BE49-F238E27FC236}">
                  <a16:creationId xmlns:a16="http://schemas.microsoft.com/office/drawing/2014/main" id="{422A4B98-8AC2-49AF-B33B-AD54CA744C31}"/>
                </a:ext>
              </a:extLst>
            </p:cNvPr>
            <p:cNvSpPr/>
            <p:nvPr/>
          </p:nvSpPr>
          <p:spPr>
            <a:xfrm>
              <a:off x="4249738" y="4781550"/>
              <a:ext cx="358775" cy="1066800"/>
            </a:xfrm>
            <a:custGeom>
              <a:avLst/>
              <a:gdLst>
                <a:gd name="connsiteX0" fmla="*/ 354807 w 357188"/>
                <a:gd name="connsiteY0" fmla="*/ 542925 h 1066800"/>
                <a:gd name="connsiteX1" fmla="*/ 357188 w 357188"/>
                <a:gd name="connsiteY1" fmla="*/ 242888 h 1066800"/>
                <a:gd name="connsiteX2" fmla="*/ 352425 w 357188"/>
                <a:gd name="connsiteY2" fmla="*/ 207169 h 1066800"/>
                <a:gd name="connsiteX3" fmla="*/ 340519 w 357188"/>
                <a:gd name="connsiteY3" fmla="*/ 164306 h 1066800"/>
                <a:gd name="connsiteX4" fmla="*/ 333375 w 357188"/>
                <a:gd name="connsiteY4" fmla="*/ 142875 h 1066800"/>
                <a:gd name="connsiteX5" fmla="*/ 321469 w 357188"/>
                <a:gd name="connsiteY5" fmla="*/ 121444 h 1066800"/>
                <a:gd name="connsiteX6" fmla="*/ 297657 w 357188"/>
                <a:gd name="connsiteY6" fmla="*/ 88106 h 1066800"/>
                <a:gd name="connsiteX7" fmla="*/ 269082 w 357188"/>
                <a:gd name="connsiteY7" fmla="*/ 52388 h 1066800"/>
                <a:gd name="connsiteX8" fmla="*/ 228600 w 357188"/>
                <a:gd name="connsiteY8" fmla="*/ 0 h 1066800"/>
                <a:gd name="connsiteX9" fmla="*/ 0 w 357188"/>
                <a:gd name="connsiteY9" fmla="*/ 23813 h 1066800"/>
                <a:gd name="connsiteX10" fmla="*/ 54769 w 357188"/>
                <a:gd name="connsiteY10" fmla="*/ 111919 h 1066800"/>
                <a:gd name="connsiteX11" fmla="*/ 69057 w 357188"/>
                <a:gd name="connsiteY11" fmla="*/ 142875 h 1066800"/>
                <a:gd name="connsiteX12" fmla="*/ 83344 w 357188"/>
                <a:gd name="connsiteY12" fmla="*/ 178594 h 1066800"/>
                <a:gd name="connsiteX13" fmla="*/ 97632 w 357188"/>
                <a:gd name="connsiteY13" fmla="*/ 228600 h 1066800"/>
                <a:gd name="connsiteX14" fmla="*/ 109538 w 357188"/>
                <a:gd name="connsiteY14" fmla="*/ 288131 h 1066800"/>
                <a:gd name="connsiteX15" fmla="*/ 114300 w 357188"/>
                <a:gd name="connsiteY15" fmla="*/ 426244 h 1066800"/>
                <a:gd name="connsiteX16" fmla="*/ 126207 w 357188"/>
                <a:gd name="connsiteY16" fmla="*/ 621506 h 1066800"/>
                <a:gd name="connsiteX17" fmla="*/ 145257 w 357188"/>
                <a:gd name="connsiteY17" fmla="*/ 850106 h 1066800"/>
                <a:gd name="connsiteX18" fmla="*/ 169069 w 357188"/>
                <a:gd name="connsiteY18" fmla="*/ 1066800 h 1066800"/>
                <a:gd name="connsiteX19" fmla="*/ 350044 w 357188"/>
                <a:gd name="connsiteY19" fmla="*/ 1057275 h 1066800"/>
                <a:gd name="connsiteX20" fmla="*/ 354807 w 357188"/>
                <a:gd name="connsiteY20" fmla="*/ 897731 h 1066800"/>
                <a:gd name="connsiteX21" fmla="*/ 354807 w 357188"/>
                <a:gd name="connsiteY21" fmla="*/ 542925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7188" h="1066800">
                  <a:moveTo>
                    <a:pt x="354807" y="542925"/>
                  </a:moveTo>
                  <a:cubicBezTo>
                    <a:pt x="355601" y="442913"/>
                    <a:pt x="356394" y="342900"/>
                    <a:pt x="357188" y="242888"/>
                  </a:cubicBezTo>
                  <a:lnTo>
                    <a:pt x="352425" y="207169"/>
                  </a:lnTo>
                  <a:lnTo>
                    <a:pt x="340519" y="164306"/>
                  </a:lnTo>
                  <a:lnTo>
                    <a:pt x="333375" y="142875"/>
                  </a:lnTo>
                  <a:lnTo>
                    <a:pt x="321469" y="121444"/>
                  </a:lnTo>
                  <a:lnTo>
                    <a:pt x="297657" y="88106"/>
                  </a:lnTo>
                  <a:lnTo>
                    <a:pt x="269082" y="52388"/>
                  </a:lnTo>
                  <a:lnTo>
                    <a:pt x="228600" y="0"/>
                  </a:lnTo>
                  <a:lnTo>
                    <a:pt x="0" y="23813"/>
                  </a:lnTo>
                  <a:lnTo>
                    <a:pt x="54769" y="111919"/>
                  </a:lnTo>
                  <a:lnTo>
                    <a:pt x="69057" y="142875"/>
                  </a:lnTo>
                  <a:lnTo>
                    <a:pt x="83344" y="178594"/>
                  </a:lnTo>
                  <a:lnTo>
                    <a:pt x="97632" y="228600"/>
                  </a:lnTo>
                  <a:lnTo>
                    <a:pt x="109538" y="288131"/>
                  </a:lnTo>
                  <a:lnTo>
                    <a:pt x="114300" y="426244"/>
                  </a:lnTo>
                  <a:lnTo>
                    <a:pt x="126207" y="621506"/>
                  </a:lnTo>
                  <a:lnTo>
                    <a:pt x="145257" y="850106"/>
                  </a:lnTo>
                  <a:lnTo>
                    <a:pt x="169069" y="1066800"/>
                  </a:lnTo>
                  <a:lnTo>
                    <a:pt x="350044" y="1057275"/>
                  </a:lnTo>
                  <a:lnTo>
                    <a:pt x="354807" y="897731"/>
                  </a:lnTo>
                  <a:lnTo>
                    <a:pt x="354807" y="5429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0">
              <a:extLst>
                <a:ext uri="{FF2B5EF4-FFF2-40B4-BE49-F238E27FC236}">
                  <a16:creationId xmlns:a16="http://schemas.microsoft.com/office/drawing/2014/main" id="{338A27DE-49C0-480E-BC9E-C3BD67C24887}"/>
                </a:ext>
              </a:extLst>
            </p:cNvPr>
            <p:cNvSpPr/>
            <p:nvPr/>
          </p:nvSpPr>
          <p:spPr>
            <a:xfrm>
              <a:off x="5129213" y="4725988"/>
              <a:ext cx="328612" cy="1108075"/>
            </a:xfrm>
            <a:custGeom>
              <a:avLst/>
              <a:gdLst>
                <a:gd name="connsiteX0" fmla="*/ 30956 w 328612"/>
                <a:gd name="connsiteY0" fmla="*/ 673894 h 1107282"/>
                <a:gd name="connsiteX1" fmla="*/ 40481 w 328612"/>
                <a:gd name="connsiteY1" fmla="*/ 523875 h 1107282"/>
                <a:gd name="connsiteX2" fmla="*/ 50006 w 328612"/>
                <a:gd name="connsiteY2" fmla="*/ 400050 h 1107282"/>
                <a:gd name="connsiteX3" fmla="*/ 57150 w 328612"/>
                <a:gd name="connsiteY3" fmla="*/ 330994 h 1107282"/>
                <a:gd name="connsiteX4" fmla="*/ 57150 w 328612"/>
                <a:gd name="connsiteY4" fmla="*/ 295275 h 1107282"/>
                <a:gd name="connsiteX5" fmla="*/ 54768 w 328612"/>
                <a:gd name="connsiteY5" fmla="*/ 235744 h 1107282"/>
                <a:gd name="connsiteX6" fmla="*/ 42862 w 328612"/>
                <a:gd name="connsiteY6" fmla="*/ 159544 h 1107282"/>
                <a:gd name="connsiteX7" fmla="*/ 38100 w 328612"/>
                <a:gd name="connsiteY7" fmla="*/ 133350 h 1107282"/>
                <a:gd name="connsiteX8" fmla="*/ 28575 w 328612"/>
                <a:gd name="connsiteY8" fmla="*/ 100013 h 1107282"/>
                <a:gd name="connsiteX9" fmla="*/ 0 w 328612"/>
                <a:gd name="connsiteY9" fmla="*/ 11907 h 1107282"/>
                <a:gd name="connsiteX10" fmla="*/ 195262 w 328612"/>
                <a:gd name="connsiteY10" fmla="*/ 0 h 1107282"/>
                <a:gd name="connsiteX11" fmla="*/ 259556 w 328612"/>
                <a:gd name="connsiteY11" fmla="*/ 78582 h 1107282"/>
                <a:gd name="connsiteX12" fmla="*/ 292893 w 328612"/>
                <a:gd name="connsiteY12" fmla="*/ 123825 h 1107282"/>
                <a:gd name="connsiteX13" fmla="*/ 314325 w 328612"/>
                <a:gd name="connsiteY13" fmla="*/ 161925 h 1107282"/>
                <a:gd name="connsiteX14" fmla="*/ 326231 w 328612"/>
                <a:gd name="connsiteY14" fmla="*/ 195263 h 1107282"/>
                <a:gd name="connsiteX15" fmla="*/ 328612 w 328612"/>
                <a:gd name="connsiteY15" fmla="*/ 211932 h 1107282"/>
                <a:gd name="connsiteX16" fmla="*/ 328612 w 328612"/>
                <a:gd name="connsiteY16" fmla="*/ 242888 h 1107282"/>
                <a:gd name="connsiteX17" fmla="*/ 314325 w 328612"/>
                <a:gd name="connsiteY17" fmla="*/ 271463 h 1107282"/>
                <a:gd name="connsiteX18" fmla="*/ 288131 w 328612"/>
                <a:gd name="connsiteY18" fmla="*/ 302419 h 1107282"/>
                <a:gd name="connsiteX19" fmla="*/ 283368 w 328612"/>
                <a:gd name="connsiteY19" fmla="*/ 311944 h 1107282"/>
                <a:gd name="connsiteX20" fmla="*/ 276225 w 328612"/>
                <a:gd name="connsiteY20" fmla="*/ 414338 h 1107282"/>
                <a:gd name="connsiteX21" fmla="*/ 259556 w 328612"/>
                <a:gd name="connsiteY21" fmla="*/ 590550 h 1107282"/>
                <a:gd name="connsiteX22" fmla="*/ 245268 w 328612"/>
                <a:gd name="connsiteY22" fmla="*/ 738188 h 1107282"/>
                <a:gd name="connsiteX23" fmla="*/ 230981 w 328612"/>
                <a:gd name="connsiteY23" fmla="*/ 873919 h 1107282"/>
                <a:gd name="connsiteX24" fmla="*/ 197643 w 328612"/>
                <a:gd name="connsiteY24" fmla="*/ 1107282 h 1107282"/>
                <a:gd name="connsiteX25" fmla="*/ 9525 w 328612"/>
                <a:gd name="connsiteY25" fmla="*/ 1104900 h 1107282"/>
                <a:gd name="connsiteX26" fmla="*/ 14287 w 328612"/>
                <a:gd name="connsiteY26" fmla="*/ 976313 h 1107282"/>
                <a:gd name="connsiteX27" fmla="*/ 30956 w 328612"/>
                <a:gd name="connsiteY27" fmla="*/ 673894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8612" h="1107282">
                  <a:moveTo>
                    <a:pt x="30956" y="673894"/>
                  </a:moveTo>
                  <a:lnTo>
                    <a:pt x="40481" y="523875"/>
                  </a:lnTo>
                  <a:lnTo>
                    <a:pt x="50006" y="400050"/>
                  </a:lnTo>
                  <a:lnTo>
                    <a:pt x="57150" y="330994"/>
                  </a:lnTo>
                  <a:lnTo>
                    <a:pt x="57150" y="295275"/>
                  </a:lnTo>
                  <a:lnTo>
                    <a:pt x="54768" y="235744"/>
                  </a:lnTo>
                  <a:lnTo>
                    <a:pt x="42862" y="159544"/>
                  </a:lnTo>
                  <a:lnTo>
                    <a:pt x="38100" y="133350"/>
                  </a:lnTo>
                  <a:lnTo>
                    <a:pt x="28575" y="100013"/>
                  </a:lnTo>
                  <a:lnTo>
                    <a:pt x="0" y="11907"/>
                  </a:lnTo>
                  <a:lnTo>
                    <a:pt x="195262" y="0"/>
                  </a:lnTo>
                  <a:lnTo>
                    <a:pt x="259556" y="78582"/>
                  </a:lnTo>
                  <a:lnTo>
                    <a:pt x="292893" y="123825"/>
                  </a:lnTo>
                  <a:lnTo>
                    <a:pt x="314325" y="161925"/>
                  </a:lnTo>
                  <a:lnTo>
                    <a:pt x="326231" y="195263"/>
                  </a:lnTo>
                  <a:lnTo>
                    <a:pt x="328612" y="211932"/>
                  </a:lnTo>
                  <a:lnTo>
                    <a:pt x="328612" y="242888"/>
                  </a:lnTo>
                  <a:lnTo>
                    <a:pt x="314325" y="271463"/>
                  </a:lnTo>
                  <a:lnTo>
                    <a:pt x="288131" y="302419"/>
                  </a:lnTo>
                  <a:lnTo>
                    <a:pt x="283368" y="311944"/>
                  </a:lnTo>
                  <a:lnTo>
                    <a:pt x="276225" y="414338"/>
                  </a:lnTo>
                  <a:lnTo>
                    <a:pt x="259556" y="590550"/>
                  </a:lnTo>
                  <a:lnTo>
                    <a:pt x="245268" y="738188"/>
                  </a:lnTo>
                  <a:lnTo>
                    <a:pt x="230981" y="873919"/>
                  </a:lnTo>
                  <a:lnTo>
                    <a:pt x="197643" y="1107282"/>
                  </a:lnTo>
                  <a:lnTo>
                    <a:pt x="9525" y="1104900"/>
                  </a:lnTo>
                  <a:lnTo>
                    <a:pt x="14287" y="976313"/>
                  </a:lnTo>
                  <a:lnTo>
                    <a:pt x="30956" y="673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2">
              <a:extLst>
                <a:ext uri="{FF2B5EF4-FFF2-40B4-BE49-F238E27FC236}">
                  <a16:creationId xmlns:a16="http://schemas.microsoft.com/office/drawing/2014/main" id="{D9C9C371-C143-478A-B1BB-BC3509673718}"/>
                </a:ext>
              </a:extLst>
            </p:cNvPr>
            <p:cNvSpPr/>
            <p:nvPr/>
          </p:nvSpPr>
          <p:spPr>
            <a:xfrm>
              <a:off x="2668588" y="5683250"/>
              <a:ext cx="4554537" cy="460375"/>
            </a:xfrm>
            <a:custGeom>
              <a:avLst/>
              <a:gdLst>
                <a:gd name="connsiteX0" fmla="*/ 2907792 w 4553712"/>
                <a:gd name="connsiteY0" fmla="*/ 223114 h 460858"/>
                <a:gd name="connsiteX1" fmla="*/ 2644445 w 4553712"/>
                <a:gd name="connsiteY1" fmla="*/ 219456 h 460858"/>
                <a:gd name="connsiteX2" fmla="*/ 2370125 w 4553712"/>
                <a:gd name="connsiteY2" fmla="*/ 219456 h 460858"/>
                <a:gd name="connsiteX3" fmla="*/ 2048256 w 4553712"/>
                <a:gd name="connsiteY3" fmla="*/ 223114 h 460858"/>
                <a:gd name="connsiteX4" fmla="*/ 1689811 w 4553712"/>
                <a:gd name="connsiteY4" fmla="*/ 237744 h 460858"/>
                <a:gd name="connsiteX5" fmla="*/ 1495958 w 4553712"/>
                <a:gd name="connsiteY5" fmla="*/ 252375 h 460858"/>
                <a:gd name="connsiteX6" fmla="*/ 1305763 w 4553712"/>
                <a:gd name="connsiteY6" fmla="*/ 274320 h 460858"/>
                <a:gd name="connsiteX7" fmla="*/ 1075334 w 4553712"/>
                <a:gd name="connsiteY7" fmla="*/ 314554 h 460858"/>
                <a:gd name="connsiteX8" fmla="*/ 863193 w 4553712"/>
                <a:gd name="connsiteY8" fmla="*/ 354787 h 460858"/>
                <a:gd name="connsiteX9" fmla="*/ 621792 w 4553712"/>
                <a:gd name="connsiteY9" fmla="*/ 413309 h 460858"/>
                <a:gd name="connsiteX10" fmla="*/ 588873 w 4553712"/>
                <a:gd name="connsiteY10" fmla="*/ 427939 h 460858"/>
                <a:gd name="connsiteX11" fmla="*/ 555955 w 4553712"/>
                <a:gd name="connsiteY11" fmla="*/ 449885 h 460858"/>
                <a:gd name="connsiteX12" fmla="*/ 512064 w 4553712"/>
                <a:gd name="connsiteY12" fmla="*/ 460858 h 460858"/>
                <a:gd name="connsiteX13" fmla="*/ 468173 w 4553712"/>
                <a:gd name="connsiteY13" fmla="*/ 460858 h 460858"/>
                <a:gd name="connsiteX14" fmla="*/ 427939 w 4553712"/>
                <a:gd name="connsiteY14" fmla="*/ 449885 h 460858"/>
                <a:gd name="connsiteX15" fmla="*/ 391363 w 4553712"/>
                <a:gd name="connsiteY15" fmla="*/ 427939 h 460858"/>
                <a:gd name="connsiteX16" fmla="*/ 307238 w 4553712"/>
                <a:gd name="connsiteY16" fmla="*/ 369418 h 460858"/>
                <a:gd name="connsiteX17" fmla="*/ 201168 w 4553712"/>
                <a:gd name="connsiteY17" fmla="*/ 296266 h 460858"/>
                <a:gd name="connsiteX18" fmla="*/ 131673 w 4553712"/>
                <a:gd name="connsiteY18" fmla="*/ 245059 h 460858"/>
                <a:gd name="connsiteX19" fmla="*/ 58521 w 4553712"/>
                <a:gd name="connsiteY19" fmla="*/ 186538 h 460858"/>
                <a:gd name="connsiteX20" fmla="*/ 32918 w 4553712"/>
                <a:gd name="connsiteY20" fmla="*/ 164592 h 460858"/>
                <a:gd name="connsiteX21" fmla="*/ 14630 w 4553712"/>
                <a:gd name="connsiteY21" fmla="*/ 149962 h 460858"/>
                <a:gd name="connsiteX22" fmla="*/ 0 w 4553712"/>
                <a:gd name="connsiteY22" fmla="*/ 117043 h 460858"/>
                <a:gd name="connsiteX23" fmla="*/ 7315 w 4553712"/>
                <a:gd name="connsiteY23" fmla="*/ 106071 h 460858"/>
                <a:gd name="connsiteX24" fmla="*/ 21945 w 4553712"/>
                <a:gd name="connsiteY24" fmla="*/ 102413 h 460858"/>
                <a:gd name="connsiteX25" fmla="*/ 43891 w 4553712"/>
                <a:gd name="connsiteY25" fmla="*/ 106071 h 460858"/>
                <a:gd name="connsiteX26" fmla="*/ 124358 w 4553712"/>
                <a:gd name="connsiteY26" fmla="*/ 124359 h 460858"/>
                <a:gd name="connsiteX27" fmla="*/ 234086 w 4553712"/>
                <a:gd name="connsiteY27" fmla="*/ 153619 h 460858"/>
                <a:gd name="connsiteX28" fmla="*/ 387705 w 4553712"/>
                <a:gd name="connsiteY28" fmla="*/ 179223 h 460858"/>
                <a:gd name="connsiteX29" fmla="*/ 490118 w 4553712"/>
                <a:gd name="connsiteY29" fmla="*/ 190195 h 460858"/>
                <a:gd name="connsiteX30" fmla="*/ 559613 w 4553712"/>
                <a:gd name="connsiteY30" fmla="*/ 186538 h 460858"/>
                <a:gd name="connsiteX31" fmla="*/ 640080 w 4553712"/>
                <a:gd name="connsiteY31" fmla="*/ 171907 h 460858"/>
                <a:gd name="connsiteX32" fmla="*/ 852221 w 4553712"/>
                <a:gd name="connsiteY32" fmla="*/ 146304 h 460858"/>
                <a:gd name="connsiteX33" fmla="*/ 976579 w 4553712"/>
                <a:gd name="connsiteY33" fmla="*/ 128016 h 460858"/>
                <a:gd name="connsiteX34" fmla="*/ 1115568 w 4553712"/>
                <a:gd name="connsiteY34" fmla="*/ 109728 h 460858"/>
                <a:gd name="connsiteX35" fmla="*/ 1298448 w 4553712"/>
                <a:gd name="connsiteY35" fmla="*/ 95098 h 460858"/>
                <a:gd name="connsiteX36" fmla="*/ 1751990 w 4553712"/>
                <a:gd name="connsiteY36" fmla="*/ 62179 h 460858"/>
                <a:gd name="connsiteX37" fmla="*/ 1923897 w 4553712"/>
                <a:gd name="connsiteY37" fmla="*/ 40234 h 460858"/>
                <a:gd name="connsiteX38" fmla="*/ 2267712 w 4553712"/>
                <a:gd name="connsiteY38" fmla="*/ 40234 h 460858"/>
                <a:gd name="connsiteX39" fmla="*/ 2483510 w 4553712"/>
                <a:gd name="connsiteY39" fmla="*/ 40234 h 460858"/>
                <a:gd name="connsiteX40" fmla="*/ 2801721 w 4553712"/>
                <a:gd name="connsiteY40" fmla="*/ 40234 h 460858"/>
                <a:gd name="connsiteX41" fmla="*/ 3226003 w 4553712"/>
                <a:gd name="connsiteY41" fmla="*/ 40234 h 460858"/>
                <a:gd name="connsiteX42" fmla="*/ 3368649 w 4553712"/>
                <a:gd name="connsiteY42" fmla="*/ 40234 h 460858"/>
                <a:gd name="connsiteX43" fmla="*/ 3668573 w 4553712"/>
                <a:gd name="connsiteY43" fmla="*/ 40234 h 460858"/>
                <a:gd name="connsiteX44" fmla="*/ 3913632 w 4553712"/>
                <a:gd name="connsiteY44" fmla="*/ 40234 h 460858"/>
                <a:gd name="connsiteX45" fmla="*/ 3986784 w 4553712"/>
                <a:gd name="connsiteY45" fmla="*/ 29261 h 460858"/>
                <a:gd name="connsiteX46" fmla="*/ 4133088 w 4553712"/>
                <a:gd name="connsiteY46" fmla="*/ 7315 h 460858"/>
                <a:gd name="connsiteX47" fmla="*/ 4176979 w 4553712"/>
                <a:gd name="connsiteY47" fmla="*/ 0 h 460858"/>
                <a:gd name="connsiteX48" fmla="*/ 4195267 w 4553712"/>
                <a:gd name="connsiteY48" fmla="*/ 0 h 460858"/>
                <a:gd name="connsiteX49" fmla="*/ 4235501 w 4553712"/>
                <a:gd name="connsiteY49" fmla="*/ 18288 h 460858"/>
                <a:gd name="connsiteX50" fmla="*/ 4323283 w 4553712"/>
                <a:gd name="connsiteY50" fmla="*/ 73152 h 460858"/>
                <a:gd name="connsiteX51" fmla="*/ 4396435 w 4553712"/>
                <a:gd name="connsiteY51" fmla="*/ 131674 h 460858"/>
                <a:gd name="connsiteX52" fmla="*/ 4476902 w 4553712"/>
                <a:gd name="connsiteY52" fmla="*/ 193853 h 460858"/>
                <a:gd name="connsiteX53" fmla="*/ 4531766 w 4553712"/>
                <a:gd name="connsiteY53" fmla="*/ 241402 h 460858"/>
                <a:gd name="connsiteX54" fmla="*/ 4539081 w 4553712"/>
                <a:gd name="connsiteY54" fmla="*/ 256032 h 460858"/>
                <a:gd name="connsiteX55" fmla="*/ 4553712 w 4553712"/>
                <a:gd name="connsiteY55" fmla="*/ 303581 h 460858"/>
                <a:gd name="connsiteX56" fmla="*/ 4553712 w 4553712"/>
                <a:gd name="connsiteY56" fmla="*/ 340157 h 460858"/>
                <a:gd name="connsiteX57" fmla="*/ 4539081 w 4553712"/>
                <a:gd name="connsiteY57" fmla="*/ 362103 h 460858"/>
                <a:gd name="connsiteX58" fmla="*/ 4524451 w 4553712"/>
                <a:gd name="connsiteY58" fmla="*/ 369418 h 460858"/>
                <a:gd name="connsiteX59" fmla="*/ 4495190 w 4553712"/>
                <a:gd name="connsiteY59" fmla="*/ 376733 h 460858"/>
                <a:gd name="connsiteX60" fmla="*/ 4454957 w 4553712"/>
                <a:gd name="connsiteY60" fmla="*/ 369418 h 460858"/>
                <a:gd name="connsiteX61" fmla="*/ 4330598 w 4553712"/>
                <a:gd name="connsiteY61" fmla="*/ 336499 h 460858"/>
                <a:gd name="connsiteX62" fmla="*/ 4147718 w 4553712"/>
                <a:gd name="connsiteY62" fmla="*/ 288951 h 460858"/>
                <a:gd name="connsiteX63" fmla="*/ 3964838 w 4553712"/>
                <a:gd name="connsiteY63" fmla="*/ 267005 h 460858"/>
                <a:gd name="connsiteX64" fmla="*/ 3642969 w 4553712"/>
                <a:gd name="connsiteY64" fmla="*/ 241402 h 460858"/>
                <a:gd name="connsiteX65" fmla="*/ 3218688 w 4553712"/>
                <a:gd name="connsiteY65" fmla="*/ 226771 h 460858"/>
                <a:gd name="connsiteX66" fmla="*/ 2907792 w 4553712"/>
                <a:gd name="connsiteY66" fmla="*/ 223114 h 4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53712" h="460858">
                  <a:moveTo>
                    <a:pt x="2907792" y="223114"/>
                  </a:moveTo>
                  <a:lnTo>
                    <a:pt x="2644445" y="219456"/>
                  </a:lnTo>
                  <a:lnTo>
                    <a:pt x="2370125" y="219456"/>
                  </a:lnTo>
                  <a:lnTo>
                    <a:pt x="2048256" y="223114"/>
                  </a:lnTo>
                  <a:lnTo>
                    <a:pt x="1689811" y="237744"/>
                  </a:lnTo>
                  <a:lnTo>
                    <a:pt x="1495958" y="252375"/>
                  </a:lnTo>
                  <a:lnTo>
                    <a:pt x="1305763" y="274320"/>
                  </a:lnTo>
                  <a:lnTo>
                    <a:pt x="1075334" y="314554"/>
                  </a:lnTo>
                  <a:lnTo>
                    <a:pt x="863193" y="354787"/>
                  </a:lnTo>
                  <a:lnTo>
                    <a:pt x="621792" y="413309"/>
                  </a:lnTo>
                  <a:lnTo>
                    <a:pt x="588873" y="427939"/>
                  </a:lnTo>
                  <a:lnTo>
                    <a:pt x="555955" y="449885"/>
                  </a:lnTo>
                  <a:lnTo>
                    <a:pt x="512064" y="460858"/>
                  </a:lnTo>
                  <a:lnTo>
                    <a:pt x="468173" y="460858"/>
                  </a:lnTo>
                  <a:lnTo>
                    <a:pt x="427939" y="449885"/>
                  </a:lnTo>
                  <a:lnTo>
                    <a:pt x="391363" y="427939"/>
                  </a:lnTo>
                  <a:lnTo>
                    <a:pt x="307238" y="369418"/>
                  </a:lnTo>
                  <a:lnTo>
                    <a:pt x="201168" y="296266"/>
                  </a:lnTo>
                  <a:lnTo>
                    <a:pt x="131673" y="245059"/>
                  </a:lnTo>
                  <a:lnTo>
                    <a:pt x="58521" y="186538"/>
                  </a:lnTo>
                  <a:lnTo>
                    <a:pt x="32918" y="164592"/>
                  </a:lnTo>
                  <a:lnTo>
                    <a:pt x="14630" y="149962"/>
                  </a:lnTo>
                  <a:lnTo>
                    <a:pt x="0" y="117043"/>
                  </a:lnTo>
                  <a:lnTo>
                    <a:pt x="7315" y="106071"/>
                  </a:lnTo>
                  <a:lnTo>
                    <a:pt x="21945" y="102413"/>
                  </a:lnTo>
                  <a:lnTo>
                    <a:pt x="43891" y="106071"/>
                  </a:lnTo>
                  <a:lnTo>
                    <a:pt x="124358" y="124359"/>
                  </a:lnTo>
                  <a:lnTo>
                    <a:pt x="234086" y="153619"/>
                  </a:lnTo>
                  <a:lnTo>
                    <a:pt x="387705" y="179223"/>
                  </a:lnTo>
                  <a:lnTo>
                    <a:pt x="490118" y="190195"/>
                  </a:lnTo>
                  <a:lnTo>
                    <a:pt x="559613" y="186538"/>
                  </a:lnTo>
                  <a:lnTo>
                    <a:pt x="640080" y="171907"/>
                  </a:lnTo>
                  <a:lnTo>
                    <a:pt x="852221" y="146304"/>
                  </a:lnTo>
                  <a:lnTo>
                    <a:pt x="976579" y="128016"/>
                  </a:lnTo>
                  <a:lnTo>
                    <a:pt x="1115568" y="109728"/>
                  </a:lnTo>
                  <a:lnTo>
                    <a:pt x="1298448" y="95098"/>
                  </a:lnTo>
                  <a:lnTo>
                    <a:pt x="1751990" y="62179"/>
                  </a:lnTo>
                  <a:lnTo>
                    <a:pt x="1923897" y="40234"/>
                  </a:lnTo>
                  <a:lnTo>
                    <a:pt x="2267712" y="40234"/>
                  </a:lnTo>
                  <a:lnTo>
                    <a:pt x="2483510" y="40234"/>
                  </a:lnTo>
                  <a:lnTo>
                    <a:pt x="2801721" y="40234"/>
                  </a:lnTo>
                  <a:lnTo>
                    <a:pt x="3226003" y="40234"/>
                  </a:lnTo>
                  <a:lnTo>
                    <a:pt x="3368649" y="40234"/>
                  </a:lnTo>
                  <a:lnTo>
                    <a:pt x="3668573" y="40234"/>
                  </a:lnTo>
                  <a:lnTo>
                    <a:pt x="3913632" y="40234"/>
                  </a:lnTo>
                  <a:lnTo>
                    <a:pt x="3986784" y="29261"/>
                  </a:lnTo>
                  <a:lnTo>
                    <a:pt x="4133088" y="7315"/>
                  </a:lnTo>
                  <a:lnTo>
                    <a:pt x="4176979" y="0"/>
                  </a:lnTo>
                  <a:lnTo>
                    <a:pt x="4195267" y="0"/>
                  </a:lnTo>
                  <a:lnTo>
                    <a:pt x="4235501" y="18288"/>
                  </a:lnTo>
                  <a:lnTo>
                    <a:pt x="4323283" y="73152"/>
                  </a:lnTo>
                  <a:lnTo>
                    <a:pt x="4396435" y="131674"/>
                  </a:lnTo>
                  <a:lnTo>
                    <a:pt x="4476902" y="193853"/>
                  </a:lnTo>
                  <a:lnTo>
                    <a:pt x="4531766" y="241402"/>
                  </a:lnTo>
                  <a:lnTo>
                    <a:pt x="4539081" y="256032"/>
                  </a:lnTo>
                  <a:lnTo>
                    <a:pt x="4553712" y="303581"/>
                  </a:lnTo>
                  <a:lnTo>
                    <a:pt x="4553712" y="340157"/>
                  </a:lnTo>
                  <a:lnTo>
                    <a:pt x="4539081" y="362103"/>
                  </a:lnTo>
                  <a:lnTo>
                    <a:pt x="4524451" y="369418"/>
                  </a:lnTo>
                  <a:lnTo>
                    <a:pt x="4495190" y="376733"/>
                  </a:lnTo>
                  <a:lnTo>
                    <a:pt x="4454957" y="369418"/>
                  </a:lnTo>
                  <a:lnTo>
                    <a:pt x="4330598" y="336499"/>
                  </a:lnTo>
                  <a:lnTo>
                    <a:pt x="4147718" y="288951"/>
                  </a:lnTo>
                  <a:lnTo>
                    <a:pt x="3964838" y="267005"/>
                  </a:lnTo>
                  <a:lnTo>
                    <a:pt x="3642969" y="241402"/>
                  </a:lnTo>
                  <a:lnTo>
                    <a:pt x="3218688" y="226771"/>
                  </a:lnTo>
                  <a:lnTo>
                    <a:pt x="2907792" y="22311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7198A340-B448-44D1-A442-F1856AE6FA68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57338"/>
            <a:ext cx="4554537" cy="4433887"/>
            <a:chOff x="2516188" y="1557338"/>
            <a:chExt cx="4554537" cy="4433887"/>
          </a:xfrm>
        </p:grpSpPr>
        <p:sp>
          <p:nvSpPr>
            <p:cNvPr id="32" name="フリーフォーム 128">
              <a:extLst>
                <a:ext uri="{FF2B5EF4-FFF2-40B4-BE49-F238E27FC236}">
                  <a16:creationId xmlns:a16="http://schemas.microsoft.com/office/drawing/2014/main" id="{B37FD648-294D-4AB0-886C-357C51BDABF0}"/>
                </a:ext>
              </a:extLst>
            </p:cNvPr>
            <p:cNvSpPr/>
            <p:nvPr/>
          </p:nvSpPr>
          <p:spPr>
            <a:xfrm>
              <a:off x="2771775" y="1817688"/>
              <a:ext cx="452438" cy="2022475"/>
            </a:xfrm>
            <a:custGeom>
              <a:avLst/>
              <a:gdLst>
                <a:gd name="connsiteX0" fmla="*/ 184994 w 451914"/>
                <a:gd name="connsiteY0" fmla="*/ 914400 h 2021722"/>
                <a:gd name="connsiteX1" fmla="*/ 174423 w 451914"/>
                <a:gd name="connsiteY1" fmla="*/ 652765 h 2021722"/>
                <a:gd name="connsiteX2" fmla="*/ 166494 w 451914"/>
                <a:gd name="connsiteY2" fmla="*/ 430772 h 2021722"/>
                <a:gd name="connsiteX3" fmla="*/ 163852 w 451914"/>
                <a:gd name="connsiteY3" fmla="*/ 322418 h 2021722"/>
                <a:gd name="connsiteX4" fmla="*/ 158566 w 451914"/>
                <a:gd name="connsiteY4" fmla="*/ 290705 h 2021722"/>
                <a:gd name="connsiteX5" fmla="*/ 150638 w 451914"/>
                <a:gd name="connsiteY5" fmla="*/ 256349 h 2021722"/>
                <a:gd name="connsiteX6" fmla="*/ 134781 w 451914"/>
                <a:gd name="connsiteY6" fmla="*/ 221993 h 2021722"/>
                <a:gd name="connsiteX7" fmla="*/ 110996 w 451914"/>
                <a:gd name="connsiteY7" fmla="*/ 187637 h 2021722"/>
                <a:gd name="connsiteX8" fmla="*/ 89854 w 451914"/>
                <a:gd name="connsiteY8" fmla="*/ 158566 h 2021722"/>
                <a:gd name="connsiteX9" fmla="*/ 68712 w 451914"/>
                <a:gd name="connsiteY9" fmla="*/ 132139 h 2021722"/>
                <a:gd name="connsiteX10" fmla="*/ 42284 w 451914"/>
                <a:gd name="connsiteY10" fmla="*/ 108354 h 2021722"/>
                <a:gd name="connsiteX11" fmla="*/ 23784 w 451914"/>
                <a:gd name="connsiteY11" fmla="*/ 89854 h 2021722"/>
                <a:gd name="connsiteX12" fmla="*/ 7928 w 451914"/>
                <a:gd name="connsiteY12" fmla="*/ 71355 h 2021722"/>
                <a:gd name="connsiteX13" fmla="*/ 0 w 451914"/>
                <a:gd name="connsiteY13" fmla="*/ 55498 h 2021722"/>
                <a:gd name="connsiteX14" fmla="*/ 0 w 451914"/>
                <a:gd name="connsiteY14" fmla="*/ 34356 h 2021722"/>
                <a:gd name="connsiteX15" fmla="*/ 5285 w 451914"/>
                <a:gd name="connsiteY15" fmla="*/ 23785 h 2021722"/>
                <a:gd name="connsiteX16" fmla="*/ 15856 w 451914"/>
                <a:gd name="connsiteY16" fmla="*/ 15857 h 2021722"/>
                <a:gd name="connsiteX17" fmla="*/ 44927 w 451914"/>
                <a:gd name="connsiteY17" fmla="*/ 5285 h 2021722"/>
                <a:gd name="connsiteX18" fmla="*/ 73997 w 451914"/>
                <a:gd name="connsiteY18" fmla="*/ 0 h 2021722"/>
                <a:gd name="connsiteX19" fmla="*/ 113639 w 451914"/>
                <a:gd name="connsiteY19" fmla="*/ 2643 h 2021722"/>
                <a:gd name="connsiteX20" fmla="*/ 153280 w 451914"/>
                <a:gd name="connsiteY20" fmla="*/ 15857 h 2021722"/>
                <a:gd name="connsiteX21" fmla="*/ 184994 w 451914"/>
                <a:gd name="connsiteY21" fmla="*/ 31713 h 2021722"/>
                <a:gd name="connsiteX22" fmla="*/ 221993 w 451914"/>
                <a:gd name="connsiteY22" fmla="*/ 52855 h 2021722"/>
                <a:gd name="connsiteX23" fmla="*/ 256349 w 451914"/>
                <a:gd name="connsiteY23" fmla="*/ 79283 h 2021722"/>
                <a:gd name="connsiteX24" fmla="*/ 295990 w 451914"/>
                <a:gd name="connsiteY24" fmla="*/ 113639 h 2021722"/>
                <a:gd name="connsiteX25" fmla="*/ 388487 w 451914"/>
                <a:gd name="connsiteY25" fmla="*/ 266920 h 2021722"/>
                <a:gd name="connsiteX26" fmla="*/ 380559 w 451914"/>
                <a:gd name="connsiteY26" fmla="*/ 367346 h 2021722"/>
                <a:gd name="connsiteX27" fmla="*/ 380559 w 451914"/>
                <a:gd name="connsiteY27" fmla="*/ 478342 h 2021722"/>
                <a:gd name="connsiteX28" fmla="*/ 385845 w 451914"/>
                <a:gd name="connsiteY28" fmla="*/ 578768 h 2021722"/>
                <a:gd name="connsiteX29" fmla="*/ 399058 w 451914"/>
                <a:gd name="connsiteY29" fmla="*/ 739977 h 2021722"/>
                <a:gd name="connsiteX30" fmla="*/ 412272 w 451914"/>
                <a:gd name="connsiteY30" fmla="*/ 885329 h 2021722"/>
                <a:gd name="connsiteX31" fmla="*/ 409630 w 451914"/>
                <a:gd name="connsiteY31" fmla="*/ 1038610 h 2021722"/>
                <a:gd name="connsiteX32" fmla="*/ 412272 w 451914"/>
                <a:gd name="connsiteY32" fmla="*/ 1205105 h 2021722"/>
                <a:gd name="connsiteX33" fmla="*/ 417558 w 451914"/>
                <a:gd name="connsiteY33" fmla="*/ 1387457 h 2021722"/>
                <a:gd name="connsiteX34" fmla="*/ 433415 w 451914"/>
                <a:gd name="connsiteY34" fmla="*/ 1651734 h 2021722"/>
                <a:gd name="connsiteX35" fmla="*/ 451914 w 451914"/>
                <a:gd name="connsiteY35" fmla="*/ 1810300 h 2021722"/>
                <a:gd name="connsiteX36" fmla="*/ 443986 w 451914"/>
                <a:gd name="connsiteY36" fmla="*/ 1873727 h 2021722"/>
                <a:gd name="connsiteX37" fmla="*/ 422843 w 451914"/>
                <a:gd name="connsiteY37" fmla="*/ 1939796 h 2021722"/>
                <a:gd name="connsiteX38" fmla="*/ 401701 w 451914"/>
                <a:gd name="connsiteY38" fmla="*/ 1984724 h 2021722"/>
                <a:gd name="connsiteX39" fmla="*/ 383202 w 451914"/>
                <a:gd name="connsiteY39" fmla="*/ 2008509 h 2021722"/>
                <a:gd name="connsiteX40" fmla="*/ 362060 w 451914"/>
                <a:gd name="connsiteY40" fmla="*/ 2019080 h 2021722"/>
                <a:gd name="connsiteX41" fmla="*/ 348846 w 451914"/>
                <a:gd name="connsiteY41" fmla="*/ 2021722 h 2021722"/>
                <a:gd name="connsiteX42" fmla="*/ 325061 w 451914"/>
                <a:gd name="connsiteY42" fmla="*/ 2013794 h 2021722"/>
                <a:gd name="connsiteX43" fmla="*/ 293347 w 451914"/>
                <a:gd name="connsiteY43" fmla="*/ 1995295 h 2021722"/>
                <a:gd name="connsiteX44" fmla="*/ 272205 w 451914"/>
                <a:gd name="connsiteY44" fmla="*/ 1976795 h 2021722"/>
                <a:gd name="connsiteX45" fmla="*/ 258991 w 451914"/>
                <a:gd name="connsiteY45" fmla="*/ 1960939 h 2021722"/>
                <a:gd name="connsiteX46" fmla="*/ 237849 w 451914"/>
                <a:gd name="connsiteY46" fmla="*/ 1926583 h 2021722"/>
                <a:gd name="connsiteX47" fmla="*/ 221993 w 451914"/>
                <a:gd name="connsiteY47" fmla="*/ 1886941 h 2021722"/>
                <a:gd name="connsiteX48" fmla="*/ 211421 w 451914"/>
                <a:gd name="connsiteY48" fmla="*/ 1836728 h 2021722"/>
                <a:gd name="connsiteX49" fmla="*/ 203493 w 451914"/>
                <a:gd name="connsiteY49" fmla="*/ 1778587 h 2021722"/>
                <a:gd name="connsiteX50" fmla="*/ 198208 w 451914"/>
                <a:gd name="connsiteY50" fmla="*/ 1707232 h 2021722"/>
                <a:gd name="connsiteX51" fmla="*/ 195565 w 451914"/>
                <a:gd name="connsiteY51" fmla="*/ 1641163 h 2021722"/>
                <a:gd name="connsiteX52" fmla="*/ 200850 w 451914"/>
                <a:gd name="connsiteY52" fmla="*/ 1604164 h 2021722"/>
                <a:gd name="connsiteX53" fmla="*/ 206136 w 451914"/>
                <a:gd name="connsiteY53" fmla="*/ 1569808 h 2021722"/>
                <a:gd name="connsiteX54" fmla="*/ 203493 w 451914"/>
                <a:gd name="connsiteY54" fmla="*/ 1479954 h 2021722"/>
                <a:gd name="connsiteX55" fmla="*/ 198208 w 451914"/>
                <a:gd name="connsiteY55" fmla="*/ 1294959 h 2021722"/>
                <a:gd name="connsiteX56" fmla="*/ 184994 w 451914"/>
                <a:gd name="connsiteY56" fmla="*/ 914400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1914" h="2021722">
                  <a:moveTo>
                    <a:pt x="184994" y="914400"/>
                  </a:moveTo>
                  <a:lnTo>
                    <a:pt x="174423" y="652765"/>
                  </a:lnTo>
                  <a:lnTo>
                    <a:pt x="166494" y="430772"/>
                  </a:lnTo>
                  <a:cubicBezTo>
                    <a:pt x="165613" y="394654"/>
                    <a:pt x="164733" y="358536"/>
                    <a:pt x="163852" y="322418"/>
                  </a:cubicBezTo>
                  <a:lnTo>
                    <a:pt x="158566" y="290705"/>
                  </a:lnTo>
                  <a:lnTo>
                    <a:pt x="150638" y="256349"/>
                  </a:lnTo>
                  <a:lnTo>
                    <a:pt x="134781" y="221993"/>
                  </a:lnTo>
                  <a:lnTo>
                    <a:pt x="110996" y="187637"/>
                  </a:lnTo>
                  <a:lnTo>
                    <a:pt x="89854" y="158566"/>
                  </a:lnTo>
                  <a:lnTo>
                    <a:pt x="68712" y="132139"/>
                  </a:lnTo>
                  <a:lnTo>
                    <a:pt x="42284" y="108354"/>
                  </a:lnTo>
                  <a:lnTo>
                    <a:pt x="23784" y="89854"/>
                  </a:lnTo>
                  <a:lnTo>
                    <a:pt x="7928" y="71355"/>
                  </a:lnTo>
                  <a:lnTo>
                    <a:pt x="0" y="55498"/>
                  </a:lnTo>
                  <a:lnTo>
                    <a:pt x="0" y="34356"/>
                  </a:lnTo>
                  <a:lnTo>
                    <a:pt x="5285" y="23785"/>
                  </a:lnTo>
                  <a:lnTo>
                    <a:pt x="15856" y="15857"/>
                  </a:lnTo>
                  <a:lnTo>
                    <a:pt x="44927" y="5285"/>
                  </a:lnTo>
                  <a:lnTo>
                    <a:pt x="73997" y="0"/>
                  </a:lnTo>
                  <a:lnTo>
                    <a:pt x="113639" y="2643"/>
                  </a:lnTo>
                  <a:lnTo>
                    <a:pt x="153280" y="15857"/>
                  </a:lnTo>
                  <a:lnTo>
                    <a:pt x="184994" y="31713"/>
                  </a:lnTo>
                  <a:lnTo>
                    <a:pt x="221993" y="52855"/>
                  </a:lnTo>
                  <a:lnTo>
                    <a:pt x="256349" y="79283"/>
                  </a:lnTo>
                  <a:lnTo>
                    <a:pt x="295990" y="113639"/>
                  </a:lnTo>
                  <a:lnTo>
                    <a:pt x="388487" y="266920"/>
                  </a:lnTo>
                  <a:lnTo>
                    <a:pt x="380559" y="367346"/>
                  </a:lnTo>
                  <a:lnTo>
                    <a:pt x="380559" y="478342"/>
                  </a:lnTo>
                  <a:lnTo>
                    <a:pt x="385845" y="578768"/>
                  </a:lnTo>
                  <a:lnTo>
                    <a:pt x="399058" y="739977"/>
                  </a:lnTo>
                  <a:lnTo>
                    <a:pt x="412272" y="885329"/>
                  </a:lnTo>
                  <a:cubicBezTo>
                    <a:pt x="411391" y="936423"/>
                    <a:pt x="410511" y="987516"/>
                    <a:pt x="409630" y="1038610"/>
                  </a:cubicBezTo>
                  <a:cubicBezTo>
                    <a:pt x="410511" y="1094108"/>
                    <a:pt x="411391" y="1149607"/>
                    <a:pt x="412272" y="1205105"/>
                  </a:cubicBezTo>
                  <a:lnTo>
                    <a:pt x="417558" y="1387457"/>
                  </a:lnTo>
                  <a:lnTo>
                    <a:pt x="433415" y="1651734"/>
                  </a:lnTo>
                  <a:lnTo>
                    <a:pt x="451914" y="1810300"/>
                  </a:lnTo>
                  <a:lnTo>
                    <a:pt x="443986" y="1873727"/>
                  </a:lnTo>
                  <a:lnTo>
                    <a:pt x="422843" y="1939796"/>
                  </a:lnTo>
                  <a:lnTo>
                    <a:pt x="401701" y="1984724"/>
                  </a:lnTo>
                  <a:lnTo>
                    <a:pt x="383202" y="2008509"/>
                  </a:lnTo>
                  <a:lnTo>
                    <a:pt x="362060" y="2019080"/>
                  </a:lnTo>
                  <a:lnTo>
                    <a:pt x="348846" y="2021722"/>
                  </a:lnTo>
                  <a:lnTo>
                    <a:pt x="325061" y="2013794"/>
                  </a:lnTo>
                  <a:lnTo>
                    <a:pt x="293347" y="1995295"/>
                  </a:lnTo>
                  <a:lnTo>
                    <a:pt x="272205" y="1976795"/>
                  </a:lnTo>
                  <a:lnTo>
                    <a:pt x="258991" y="1960939"/>
                  </a:lnTo>
                  <a:lnTo>
                    <a:pt x="237849" y="1926583"/>
                  </a:lnTo>
                  <a:lnTo>
                    <a:pt x="221993" y="1886941"/>
                  </a:lnTo>
                  <a:lnTo>
                    <a:pt x="211421" y="1836728"/>
                  </a:lnTo>
                  <a:lnTo>
                    <a:pt x="203493" y="1778587"/>
                  </a:lnTo>
                  <a:lnTo>
                    <a:pt x="198208" y="1707232"/>
                  </a:lnTo>
                  <a:lnTo>
                    <a:pt x="195565" y="1641163"/>
                  </a:lnTo>
                  <a:lnTo>
                    <a:pt x="200850" y="1604164"/>
                  </a:lnTo>
                  <a:lnTo>
                    <a:pt x="206136" y="1569808"/>
                  </a:lnTo>
                  <a:lnTo>
                    <a:pt x="203493" y="1479954"/>
                  </a:lnTo>
                  <a:lnTo>
                    <a:pt x="198208" y="1294959"/>
                  </a:lnTo>
                  <a:lnTo>
                    <a:pt x="184994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2">
              <a:extLst>
                <a:ext uri="{FF2B5EF4-FFF2-40B4-BE49-F238E27FC236}">
                  <a16:creationId xmlns:a16="http://schemas.microsoft.com/office/drawing/2014/main" id="{39EC4844-0EC5-45F3-9BDF-764734CCAF84}"/>
                </a:ext>
              </a:extLst>
            </p:cNvPr>
            <p:cNvSpPr/>
            <p:nvPr/>
          </p:nvSpPr>
          <p:spPr>
            <a:xfrm>
              <a:off x="4497388" y="1635125"/>
              <a:ext cx="849312" cy="2647950"/>
            </a:xfrm>
            <a:custGeom>
              <a:avLst/>
              <a:gdLst>
                <a:gd name="connsiteX0" fmla="*/ 832818 w 849814"/>
                <a:gd name="connsiteY0" fmla="*/ 1135352 h 2648021"/>
                <a:gd name="connsiteX1" fmla="*/ 846415 w 849814"/>
                <a:gd name="connsiteY1" fmla="*/ 985785 h 2648021"/>
                <a:gd name="connsiteX2" fmla="*/ 849814 w 849814"/>
                <a:gd name="connsiteY2" fmla="*/ 907602 h 2648021"/>
                <a:gd name="connsiteX3" fmla="*/ 849814 w 849814"/>
                <a:gd name="connsiteY3" fmla="*/ 717244 h 2648021"/>
                <a:gd name="connsiteX4" fmla="*/ 849814 w 849814"/>
                <a:gd name="connsiteY4" fmla="*/ 452101 h 2648021"/>
                <a:gd name="connsiteX5" fmla="*/ 849814 w 849814"/>
                <a:gd name="connsiteY5" fmla="*/ 234549 h 2648021"/>
                <a:gd name="connsiteX6" fmla="*/ 781829 w 849814"/>
                <a:gd name="connsiteY6" fmla="*/ 98579 h 2648021"/>
                <a:gd name="connsiteX7" fmla="*/ 754635 w 849814"/>
                <a:gd name="connsiteY7" fmla="*/ 84982 h 2648021"/>
                <a:gd name="connsiteX8" fmla="*/ 707046 w 849814"/>
                <a:gd name="connsiteY8" fmla="*/ 64586 h 2648021"/>
                <a:gd name="connsiteX9" fmla="*/ 635661 w 849814"/>
                <a:gd name="connsiteY9" fmla="*/ 37392 h 2648021"/>
                <a:gd name="connsiteX10" fmla="*/ 547281 w 849814"/>
                <a:gd name="connsiteY10" fmla="*/ 16997 h 2648021"/>
                <a:gd name="connsiteX11" fmla="*/ 492893 w 849814"/>
                <a:gd name="connsiteY11" fmla="*/ 10198 h 2648021"/>
                <a:gd name="connsiteX12" fmla="*/ 472497 w 849814"/>
                <a:gd name="connsiteY12" fmla="*/ 10198 h 2648021"/>
                <a:gd name="connsiteX13" fmla="*/ 445303 w 849814"/>
                <a:gd name="connsiteY13" fmla="*/ 0 h 2648021"/>
                <a:gd name="connsiteX14" fmla="*/ 428307 w 849814"/>
                <a:gd name="connsiteY14" fmla="*/ 0 h 2648021"/>
                <a:gd name="connsiteX15" fmla="*/ 418109 w 849814"/>
                <a:gd name="connsiteY15" fmla="*/ 6799 h 2648021"/>
                <a:gd name="connsiteX16" fmla="*/ 418109 w 849814"/>
                <a:gd name="connsiteY16" fmla="*/ 20396 h 2648021"/>
                <a:gd name="connsiteX17" fmla="*/ 421508 w 849814"/>
                <a:gd name="connsiteY17" fmla="*/ 44191 h 2648021"/>
                <a:gd name="connsiteX18" fmla="*/ 438504 w 849814"/>
                <a:gd name="connsiteY18" fmla="*/ 61187 h 2648021"/>
                <a:gd name="connsiteX19" fmla="*/ 492893 w 849814"/>
                <a:gd name="connsiteY19" fmla="*/ 118974 h 2648021"/>
                <a:gd name="connsiteX20" fmla="*/ 543881 w 849814"/>
                <a:gd name="connsiteY20" fmla="*/ 180161 h 2648021"/>
                <a:gd name="connsiteX21" fmla="*/ 571075 w 849814"/>
                <a:gd name="connsiteY21" fmla="*/ 227751 h 2648021"/>
                <a:gd name="connsiteX22" fmla="*/ 601669 w 849814"/>
                <a:gd name="connsiteY22" fmla="*/ 292336 h 2648021"/>
                <a:gd name="connsiteX23" fmla="*/ 618665 w 849814"/>
                <a:gd name="connsiteY23" fmla="*/ 353523 h 2648021"/>
                <a:gd name="connsiteX24" fmla="*/ 628863 w 849814"/>
                <a:gd name="connsiteY24" fmla="*/ 421508 h 2648021"/>
                <a:gd name="connsiteX25" fmla="*/ 628863 w 849814"/>
                <a:gd name="connsiteY25" fmla="*/ 594870 h 2648021"/>
                <a:gd name="connsiteX26" fmla="*/ 628863 w 849814"/>
                <a:gd name="connsiteY26" fmla="*/ 900803 h 2648021"/>
                <a:gd name="connsiteX27" fmla="*/ 618665 w 849814"/>
                <a:gd name="connsiteY27" fmla="*/ 1108158 h 2648021"/>
                <a:gd name="connsiteX28" fmla="*/ 608467 w 849814"/>
                <a:gd name="connsiteY28" fmla="*/ 1261125 h 2648021"/>
                <a:gd name="connsiteX29" fmla="*/ 598270 w 849814"/>
                <a:gd name="connsiteY29" fmla="*/ 1369901 h 2648021"/>
                <a:gd name="connsiteX30" fmla="*/ 577874 w 849814"/>
                <a:gd name="connsiteY30" fmla="*/ 1516069 h 2648021"/>
                <a:gd name="connsiteX31" fmla="*/ 543881 w 849814"/>
                <a:gd name="connsiteY31" fmla="*/ 1679233 h 2648021"/>
                <a:gd name="connsiteX32" fmla="*/ 499691 w 849814"/>
                <a:gd name="connsiteY32" fmla="*/ 1825401 h 2648021"/>
                <a:gd name="connsiteX33" fmla="*/ 445303 w 849814"/>
                <a:gd name="connsiteY33" fmla="*/ 1947774 h 2648021"/>
                <a:gd name="connsiteX34" fmla="*/ 394314 w 849814"/>
                <a:gd name="connsiteY34" fmla="*/ 2049752 h 2648021"/>
                <a:gd name="connsiteX35" fmla="*/ 336527 w 849814"/>
                <a:gd name="connsiteY35" fmla="*/ 2151730 h 2648021"/>
                <a:gd name="connsiteX36" fmla="*/ 275340 w 849814"/>
                <a:gd name="connsiteY36" fmla="*/ 2243510 h 2648021"/>
                <a:gd name="connsiteX37" fmla="*/ 214154 w 849814"/>
                <a:gd name="connsiteY37" fmla="*/ 2325092 h 2648021"/>
                <a:gd name="connsiteX38" fmla="*/ 132571 w 849814"/>
                <a:gd name="connsiteY38" fmla="*/ 2427070 h 2648021"/>
                <a:gd name="connsiteX39" fmla="*/ 61187 w 849814"/>
                <a:gd name="connsiteY39" fmla="*/ 2512051 h 2648021"/>
                <a:gd name="connsiteX40" fmla="*/ 13597 w 849814"/>
                <a:gd name="connsiteY40" fmla="*/ 2566439 h 2648021"/>
                <a:gd name="connsiteX41" fmla="*/ 0 w 849814"/>
                <a:gd name="connsiteY41" fmla="*/ 2590234 h 2648021"/>
                <a:gd name="connsiteX42" fmla="*/ 0 w 849814"/>
                <a:gd name="connsiteY42" fmla="*/ 2607230 h 2648021"/>
                <a:gd name="connsiteX43" fmla="*/ 3400 w 849814"/>
                <a:gd name="connsiteY43" fmla="*/ 2631025 h 2648021"/>
                <a:gd name="connsiteX44" fmla="*/ 10198 w 849814"/>
                <a:gd name="connsiteY44" fmla="*/ 2637823 h 2648021"/>
                <a:gd name="connsiteX45" fmla="*/ 23795 w 849814"/>
                <a:gd name="connsiteY45" fmla="*/ 2644622 h 2648021"/>
                <a:gd name="connsiteX46" fmla="*/ 44191 w 849814"/>
                <a:gd name="connsiteY46" fmla="*/ 2648021 h 2648021"/>
                <a:gd name="connsiteX47" fmla="*/ 67985 w 849814"/>
                <a:gd name="connsiteY47" fmla="*/ 2627626 h 2648021"/>
                <a:gd name="connsiteX48" fmla="*/ 149568 w 849814"/>
                <a:gd name="connsiteY48" fmla="*/ 2559641 h 2648021"/>
                <a:gd name="connsiteX49" fmla="*/ 268542 w 849814"/>
                <a:gd name="connsiteY49" fmla="*/ 2454264 h 2648021"/>
                <a:gd name="connsiteX50" fmla="*/ 387516 w 849814"/>
                <a:gd name="connsiteY50" fmla="*/ 2338689 h 2648021"/>
                <a:gd name="connsiteX51" fmla="*/ 465698 w 849814"/>
                <a:gd name="connsiteY51" fmla="*/ 2253707 h 2648021"/>
                <a:gd name="connsiteX52" fmla="*/ 509889 w 849814"/>
                <a:gd name="connsiteY52" fmla="*/ 2195920 h 2648021"/>
                <a:gd name="connsiteX53" fmla="*/ 550680 w 849814"/>
                <a:gd name="connsiteY53" fmla="*/ 2134733 h 2648021"/>
                <a:gd name="connsiteX54" fmla="*/ 594870 w 849814"/>
                <a:gd name="connsiteY54" fmla="*/ 2053151 h 2648021"/>
                <a:gd name="connsiteX55" fmla="*/ 625464 w 849814"/>
                <a:gd name="connsiteY55" fmla="*/ 1991965 h 2648021"/>
                <a:gd name="connsiteX56" fmla="*/ 696848 w 849814"/>
                <a:gd name="connsiteY56" fmla="*/ 1835599 h 2648021"/>
                <a:gd name="connsiteX57" fmla="*/ 764833 w 849814"/>
                <a:gd name="connsiteY57" fmla="*/ 1658838 h 2648021"/>
                <a:gd name="connsiteX58" fmla="*/ 802225 w 849814"/>
                <a:gd name="connsiteY58" fmla="*/ 1509270 h 2648021"/>
                <a:gd name="connsiteX59" fmla="*/ 812423 w 849814"/>
                <a:gd name="connsiteY59" fmla="*/ 1410692 h 2648021"/>
                <a:gd name="connsiteX60" fmla="*/ 832818 w 849814"/>
                <a:gd name="connsiteY60" fmla="*/ 1135352 h 26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9814" h="2648021">
                  <a:moveTo>
                    <a:pt x="832818" y="1135352"/>
                  </a:moveTo>
                  <a:lnTo>
                    <a:pt x="846415" y="985785"/>
                  </a:lnTo>
                  <a:lnTo>
                    <a:pt x="849814" y="907602"/>
                  </a:lnTo>
                  <a:lnTo>
                    <a:pt x="849814" y="717244"/>
                  </a:lnTo>
                  <a:lnTo>
                    <a:pt x="849814" y="452101"/>
                  </a:lnTo>
                  <a:lnTo>
                    <a:pt x="849814" y="234549"/>
                  </a:lnTo>
                  <a:lnTo>
                    <a:pt x="781829" y="98579"/>
                  </a:lnTo>
                  <a:lnTo>
                    <a:pt x="754635" y="84982"/>
                  </a:lnTo>
                  <a:lnTo>
                    <a:pt x="707046" y="64586"/>
                  </a:lnTo>
                  <a:lnTo>
                    <a:pt x="635661" y="37392"/>
                  </a:lnTo>
                  <a:lnTo>
                    <a:pt x="547281" y="16997"/>
                  </a:lnTo>
                  <a:lnTo>
                    <a:pt x="492893" y="10198"/>
                  </a:lnTo>
                  <a:lnTo>
                    <a:pt x="472497" y="10198"/>
                  </a:lnTo>
                  <a:lnTo>
                    <a:pt x="445303" y="0"/>
                  </a:lnTo>
                  <a:lnTo>
                    <a:pt x="428307" y="0"/>
                  </a:lnTo>
                  <a:lnTo>
                    <a:pt x="418109" y="6799"/>
                  </a:lnTo>
                  <a:lnTo>
                    <a:pt x="418109" y="20396"/>
                  </a:lnTo>
                  <a:lnTo>
                    <a:pt x="421508" y="44191"/>
                  </a:lnTo>
                  <a:lnTo>
                    <a:pt x="438504" y="61187"/>
                  </a:lnTo>
                  <a:lnTo>
                    <a:pt x="492893" y="118974"/>
                  </a:lnTo>
                  <a:lnTo>
                    <a:pt x="543881" y="180161"/>
                  </a:lnTo>
                  <a:lnTo>
                    <a:pt x="571075" y="227751"/>
                  </a:lnTo>
                  <a:lnTo>
                    <a:pt x="601669" y="292336"/>
                  </a:lnTo>
                  <a:lnTo>
                    <a:pt x="618665" y="353523"/>
                  </a:lnTo>
                  <a:lnTo>
                    <a:pt x="628863" y="421508"/>
                  </a:lnTo>
                  <a:lnTo>
                    <a:pt x="628863" y="594870"/>
                  </a:lnTo>
                  <a:lnTo>
                    <a:pt x="628863" y="900803"/>
                  </a:lnTo>
                  <a:lnTo>
                    <a:pt x="618665" y="1108158"/>
                  </a:lnTo>
                  <a:lnTo>
                    <a:pt x="608467" y="1261125"/>
                  </a:lnTo>
                  <a:lnTo>
                    <a:pt x="598270" y="1369901"/>
                  </a:lnTo>
                  <a:lnTo>
                    <a:pt x="577874" y="1516069"/>
                  </a:lnTo>
                  <a:lnTo>
                    <a:pt x="543881" y="1679233"/>
                  </a:lnTo>
                  <a:lnTo>
                    <a:pt x="499691" y="1825401"/>
                  </a:lnTo>
                  <a:lnTo>
                    <a:pt x="445303" y="1947774"/>
                  </a:lnTo>
                  <a:lnTo>
                    <a:pt x="394314" y="2049752"/>
                  </a:lnTo>
                  <a:lnTo>
                    <a:pt x="336527" y="2151730"/>
                  </a:lnTo>
                  <a:lnTo>
                    <a:pt x="275340" y="2243510"/>
                  </a:lnTo>
                  <a:lnTo>
                    <a:pt x="214154" y="2325092"/>
                  </a:lnTo>
                  <a:lnTo>
                    <a:pt x="132571" y="2427070"/>
                  </a:lnTo>
                  <a:lnTo>
                    <a:pt x="61187" y="2512051"/>
                  </a:lnTo>
                  <a:lnTo>
                    <a:pt x="13597" y="2566439"/>
                  </a:lnTo>
                  <a:lnTo>
                    <a:pt x="0" y="2590234"/>
                  </a:lnTo>
                  <a:lnTo>
                    <a:pt x="0" y="2607230"/>
                  </a:lnTo>
                  <a:lnTo>
                    <a:pt x="3400" y="2631025"/>
                  </a:lnTo>
                  <a:lnTo>
                    <a:pt x="10198" y="2637823"/>
                  </a:lnTo>
                  <a:lnTo>
                    <a:pt x="23795" y="2644622"/>
                  </a:lnTo>
                  <a:lnTo>
                    <a:pt x="44191" y="2648021"/>
                  </a:lnTo>
                  <a:lnTo>
                    <a:pt x="67985" y="2627626"/>
                  </a:lnTo>
                  <a:lnTo>
                    <a:pt x="149568" y="2559641"/>
                  </a:lnTo>
                  <a:lnTo>
                    <a:pt x="268542" y="2454264"/>
                  </a:lnTo>
                  <a:lnTo>
                    <a:pt x="387516" y="2338689"/>
                  </a:lnTo>
                  <a:lnTo>
                    <a:pt x="465698" y="2253707"/>
                  </a:lnTo>
                  <a:lnTo>
                    <a:pt x="509889" y="2195920"/>
                  </a:lnTo>
                  <a:lnTo>
                    <a:pt x="550680" y="2134733"/>
                  </a:lnTo>
                  <a:lnTo>
                    <a:pt x="594870" y="2053151"/>
                  </a:lnTo>
                  <a:lnTo>
                    <a:pt x="625464" y="1991965"/>
                  </a:lnTo>
                  <a:lnTo>
                    <a:pt x="696848" y="1835599"/>
                  </a:lnTo>
                  <a:lnTo>
                    <a:pt x="764833" y="1658838"/>
                  </a:lnTo>
                  <a:lnTo>
                    <a:pt x="802225" y="1509270"/>
                  </a:lnTo>
                  <a:lnTo>
                    <a:pt x="812423" y="1410692"/>
                  </a:lnTo>
                  <a:lnTo>
                    <a:pt x="832818" y="11353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7">
              <a:extLst>
                <a:ext uri="{FF2B5EF4-FFF2-40B4-BE49-F238E27FC236}">
                  <a16:creationId xmlns:a16="http://schemas.microsoft.com/office/drawing/2014/main" id="{45D89BE1-A59B-4082-A047-DC4840DEB50E}"/>
                </a:ext>
              </a:extLst>
            </p:cNvPr>
            <p:cNvSpPr/>
            <p:nvPr/>
          </p:nvSpPr>
          <p:spPr>
            <a:xfrm>
              <a:off x="3109913" y="4411663"/>
              <a:ext cx="538162" cy="1368425"/>
            </a:xfrm>
            <a:custGeom>
              <a:avLst/>
              <a:gdLst>
                <a:gd name="connsiteX0" fmla="*/ 507206 w 538162"/>
                <a:gd name="connsiteY0" fmla="*/ 728663 h 1366838"/>
                <a:gd name="connsiteX1" fmla="*/ 497681 w 538162"/>
                <a:gd name="connsiteY1" fmla="*/ 602457 h 1366838"/>
                <a:gd name="connsiteX2" fmla="*/ 481012 w 538162"/>
                <a:gd name="connsiteY2" fmla="*/ 433388 h 1366838"/>
                <a:gd name="connsiteX3" fmla="*/ 471487 w 538162"/>
                <a:gd name="connsiteY3" fmla="*/ 330994 h 1366838"/>
                <a:gd name="connsiteX4" fmla="*/ 383381 w 538162"/>
                <a:gd name="connsiteY4" fmla="*/ 176213 h 1366838"/>
                <a:gd name="connsiteX5" fmla="*/ 354806 w 538162"/>
                <a:gd name="connsiteY5" fmla="*/ 152400 h 1366838"/>
                <a:gd name="connsiteX6" fmla="*/ 326231 w 538162"/>
                <a:gd name="connsiteY6" fmla="*/ 128588 h 1366838"/>
                <a:gd name="connsiteX7" fmla="*/ 300037 w 538162"/>
                <a:gd name="connsiteY7" fmla="*/ 109538 h 1366838"/>
                <a:gd name="connsiteX8" fmla="*/ 273843 w 538162"/>
                <a:gd name="connsiteY8" fmla="*/ 90488 h 1366838"/>
                <a:gd name="connsiteX9" fmla="*/ 235743 w 538162"/>
                <a:gd name="connsiteY9" fmla="*/ 69057 h 1366838"/>
                <a:gd name="connsiteX10" fmla="*/ 207168 w 538162"/>
                <a:gd name="connsiteY10" fmla="*/ 52388 h 1366838"/>
                <a:gd name="connsiteX11" fmla="*/ 150018 w 538162"/>
                <a:gd name="connsiteY11" fmla="*/ 26194 h 1366838"/>
                <a:gd name="connsiteX12" fmla="*/ 97631 w 538162"/>
                <a:gd name="connsiteY12" fmla="*/ 7144 h 1366838"/>
                <a:gd name="connsiteX13" fmla="*/ 52387 w 538162"/>
                <a:gd name="connsiteY13" fmla="*/ 0 h 1366838"/>
                <a:gd name="connsiteX14" fmla="*/ 23812 w 538162"/>
                <a:gd name="connsiteY14" fmla="*/ 4763 h 1366838"/>
                <a:gd name="connsiteX15" fmla="*/ 7143 w 538162"/>
                <a:gd name="connsiteY15" fmla="*/ 9525 h 1366838"/>
                <a:gd name="connsiteX16" fmla="*/ 0 w 538162"/>
                <a:gd name="connsiteY16" fmla="*/ 21432 h 1366838"/>
                <a:gd name="connsiteX17" fmla="*/ 0 w 538162"/>
                <a:gd name="connsiteY17" fmla="*/ 42863 h 1366838"/>
                <a:gd name="connsiteX18" fmla="*/ 7143 w 538162"/>
                <a:gd name="connsiteY18" fmla="*/ 66675 h 1366838"/>
                <a:gd name="connsiteX19" fmla="*/ 33337 w 538162"/>
                <a:gd name="connsiteY19" fmla="*/ 100013 h 1366838"/>
                <a:gd name="connsiteX20" fmla="*/ 97631 w 538162"/>
                <a:gd name="connsiteY20" fmla="*/ 183357 h 1366838"/>
                <a:gd name="connsiteX21" fmla="*/ 133350 w 538162"/>
                <a:gd name="connsiteY21" fmla="*/ 238125 h 1366838"/>
                <a:gd name="connsiteX22" fmla="*/ 180975 w 538162"/>
                <a:gd name="connsiteY22" fmla="*/ 323850 h 1366838"/>
                <a:gd name="connsiteX23" fmla="*/ 211931 w 538162"/>
                <a:gd name="connsiteY23" fmla="*/ 388144 h 1366838"/>
                <a:gd name="connsiteX24" fmla="*/ 238125 w 538162"/>
                <a:gd name="connsiteY24" fmla="*/ 478632 h 1366838"/>
                <a:gd name="connsiteX25" fmla="*/ 271462 w 538162"/>
                <a:gd name="connsiteY25" fmla="*/ 635794 h 1366838"/>
                <a:gd name="connsiteX26" fmla="*/ 309562 w 538162"/>
                <a:gd name="connsiteY26" fmla="*/ 859632 h 1366838"/>
                <a:gd name="connsiteX27" fmla="*/ 342900 w 538162"/>
                <a:gd name="connsiteY27" fmla="*/ 1095375 h 1366838"/>
                <a:gd name="connsiteX28" fmla="*/ 376237 w 538162"/>
                <a:gd name="connsiteY28" fmla="*/ 1366838 h 1366838"/>
                <a:gd name="connsiteX29" fmla="*/ 538162 w 538162"/>
                <a:gd name="connsiteY29" fmla="*/ 1338263 h 1366838"/>
                <a:gd name="connsiteX30" fmla="*/ 538162 w 538162"/>
                <a:gd name="connsiteY30" fmla="*/ 1195388 h 1366838"/>
                <a:gd name="connsiteX31" fmla="*/ 531018 w 538162"/>
                <a:gd name="connsiteY31" fmla="*/ 1047750 h 1366838"/>
                <a:gd name="connsiteX32" fmla="*/ 507206 w 538162"/>
                <a:gd name="connsiteY32" fmla="*/ 728663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8162" h="1366838">
                  <a:moveTo>
                    <a:pt x="507206" y="728663"/>
                  </a:moveTo>
                  <a:lnTo>
                    <a:pt x="497681" y="602457"/>
                  </a:lnTo>
                  <a:lnTo>
                    <a:pt x="481012" y="433388"/>
                  </a:lnTo>
                  <a:lnTo>
                    <a:pt x="471487" y="330994"/>
                  </a:lnTo>
                  <a:lnTo>
                    <a:pt x="383381" y="176213"/>
                  </a:lnTo>
                  <a:lnTo>
                    <a:pt x="354806" y="152400"/>
                  </a:lnTo>
                  <a:lnTo>
                    <a:pt x="326231" y="128588"/>
                  </a:lnTo>
                  <a:lnTo>
                    <a:pt x="300037" y="109538"/>
                  </a:lnTo>
                  <a:lnTo>
                    <a:pt x="273843" y="90488"/>
                  </a:lnTo>
                  <a:lnTo>
                    <a:pt x="235743" y="69057"/>
                  </a:lnTo>
                  <a:lnTo>
                    <a:pt x="207168" y="52388"/>
                  </a:lnTo>
                  <a:lnTo>
                    <a:pt x="150018" y="26194"/>
                  </a:lnTo>
                  <a:lnTo>
                    <a:pt x="97631" y="7144"/>
                  </a:lnTo>
                  <a:lnTo>
                    <a:pt x="52387" y="0"/>
                  </a:lnTo>
                  <a:lnTo>
                    <a:pt x="23812" y="4763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0" y="42863"/>
                  </a:lnTo>
                  <a:lnTo>
                    <a:pt x="7143" y="66675"/>
                  </a:lnTo>
                  <a:lnTo>
                    <a:pt x="33337" y="100013"/>
                  </a:lnTo>
                  <a:lnTo>
                    <a:pt x="97631" y="183357"/>
                  </a:lnTo>
                  <a:lnTo>
                    <a:pt x="133350" y="238125"/>
                  </a:lnTo>
                  <a:lnTo>
                    <a:pt x="180975" y="323850"/>
                  </a:lnTo>
                  <a:lnTo>
                    <a:pt x="211931" y="388144"/>
                  </a:lnTo>
                  <a:lnTo>
                    <a:pt x="238125" y="478632"/>
                  </a:lnTo>
                  <a:lnTo>
                    <a:pt x="271462" y="635794"/>
                  </a:lnTo>
                  <a:lnTo>
                    <a:pt x="309562" y="859632"/>
                  </a:lnTo>
                  <a:lnTo>
                    <a:pt x="342900" y="1095375"/>
                  </a:lnTo>
                  <a:lnTo>
                    <a:pt x="376237" y="1366838"/>
                  </a:lnTo>
                  <a:lnTo>
                    <a:pt x="538162" y="1338263"/>
                  </a:lnTo>
                  <a:lnTo>
                    <a:pt x="538162" y="1195388"/>
                  </a:lnTo>
                  <a:lnTo>
                    <a:pt x="531018" y="1047750"/>
                  </a:lnTo>
                  <a:lnTo>
                    <a:pt x="5072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9">
              <a:extLst>
                <a:ext uri="{FF2B5EF4-FFF2-40B4-BE49-F238E27FC236}">
                  <a16:creationId xmlns:a16="http://schemas.microsoft.com/office/drawing/2014/main" id="{5ECB6E83-E198-440D-8F73-B0F78928773F}"/>
                </a:ext>
              </a:extLst>
            </p:cNvPr>
            <p:cNvSpPr/>
            <p:nvPr/>
          </p:nvSpPr>
          <p:spPr>
            <a:xfrm>
              <a:off x="2990850" y="1733550"/>
              <a:ext cx="1514475" cy="1939925"/>
            </a:xfrm>
            <a:custGeom>
              <a:avLst/>
              <a:gdLst>
                <a:gd name="connsiteX0" fmla="*/ 845688 w 1514310"/>
                <a:gd name="connsiteY0" fmla="*/ 95140 h 1939797"/>
                <a:gd name="connsiteX1" fmla="*/ 689764 w 1514310"/>
                <a:gd name="connsiteY1" fmla="*/ 124211 h 1939797"/>
                <a:gd name="connsiteX2" fmla="*/ 552340 w 1514310"/>
                <a:gd name="connsiteY2" fmla="*/ 145353 h 1939797"/>
                <a:gd name="connsiteX3" fmla="*/ 422844 w 1514310"/>
                <a:gd name="connsiteY3" fmla="*/ 166495 h 1939797"/>
                <a:gd name="connsiteX4" fmla="*/ 298633 w 1514310"/>
                <a:gd name="connsiteY4" fmla="*/ 182352 h 1939797"/>
                <a:gd name="connsiteX5" fmla="*/ 195565 w 1514310"/>
                <a:gd name="connsiteY5" fmla="*/ 192923 h 1939797"/>
                <a:gd name="connsiteX6" fmla="*/ 105711 w 1514310"/>
                <a:gd name="connsiteY6" fmla="*/ 198208 h 1939797"/>
                <a:gd name="connsiteX7" fmla="*/ 0 w 1514310"/>
                <a:gd name="connsiteY7" fmla="*/ 198208 h 1939797"/>
                <a:gd name="connsiteX8" fmla="*/ 97782 w 1514310"/>
                <a:gd name="connsiteY8" fmla="*/ 391131 h 1939797"/>
                <a:gd name="connsiteX9" fmla="*/ 335632 w 1514310"/>
                <a:gd name="connsiteY9" fmla="*/ 348846 h 1939797"/>
                <a:gd name="connsiteX10" fmla="*/ 528555 w 1514310"/>
                <a:gd name="connsiteY10" fmla="*/ 314490 h 1939797"/>
                <a:gd name="connsiteX11" fmla="*/ 787547 w 1514310"/>
                <a:gd name="connsiteY11" fmla="*/ 272206 h 1939797"/>
                <a:gd name="connsiteX12" fmla="*/ 967255 w 1514310"/>
                <a:gd name="connsiteY12" fmla="*/ 243135 h 1939797"/>
                <a:gd name="connsiteX13" fmla="*/ 1072966 w 1514310"/>
                <a:gd name="connsiteY13" fmla="*/ 227279 h 1939797"/>
                <a:gd name="connsiteX14" fmla="*/ 1125822 w 1514310"/>
                <a:gd name="connsiteY14" fmla="*/ 221993 h 1939797"/>
                <a:gd name="connsiteX15" fmla="*/ 1149607 w 1514310"/>
                <a:gd name="connsiteY15" fmla="*/ 227279 h 1939797"/>
                <a:gd name="connsiteX16" fmla="*/ 1176034 w 1514310"/>
                <a:gd name="connsiteY16" fmla="*/ 243135 h 1939797"/>
                <a:gd name="connsiteX17" fmla="*/ 1189248 w 1514310"/>
                <a:gd name="connsiteY17" fmla="*/ 261635 h 1939797"/>
                <a:gd name="connsiteX18" fmla="*/ 1194534 w 1514310"/>
                <a:gd name="connsiteY18" fmla="*/ 293348 h 1939797"/>
                <a:gd name="connsiteX19" fmla="*/ 1202462 w 1514310"/>
                <a:gd name="connsiteY19" fmla="*/ 406987 h 1939797"/>
                <a:gd name="connsiteX20" fmla="*/ 1207748 w 1514310"/>
                <a:gd name="connsiteY20" fmla="*/ 544412 h 1939797"/>
                <a:gd name="connsiteX21" fmla="*/ 1205105 w 1514310"/>
                <a:gd name="connsiteY21" fmla="*/ 660694 h 1939797"/>
                <a:gd name="connsiteX22" fmla="*/ 1199819 w 1514310"/>
                <a:gd name="connsiteY22" fmla="*/ 774333 h 1939797"/>
                <a:gd name="connsiteX23" fmla="*/ 1194534 w 1514310"/>
                <a:gd name="connsiteY23" fmla="*/ 874758 h 1939797"/>
                <a:gd name="connsiteX24" fmla="*/ 1194534 w 1514310"/>
                <a:gd name="connsiteY24" fmla="*/ 1157535 h 1939797"/>
                <a:gd name="connsiteX25" fmla="*/ 1194534 w 1514310"/>
                <a:gd name="connsiteY25" fmla="*/ 1561880 h 1939797"/>
                <a:gd name="connsiteX26" fmla="*/ 1199819 w 1514310"/>
                <a:gd name="connsiteY26" fmla="*/ 1680805 h 1939797"/>
                <a:gd name="connsiteX27" fmla="*/ 1194534 w 1514310"/>
                <a:gd name="connsiteY27" fmla="*/ 1786516 h 1939797"/>
                <a:gd name="connsiteX28" fmla="*/ 1199819 w 1514310"/>
                <a:gd name="connsiteY28" fmla="*/ 1812943 h 1939797"/>
                <a:gd name="connsiteX29" fmla="*/ 1213033 w 1514310"/>
                <a:gd name="connsiteY29" fmla="*/ 1855228 h 1939797"/>
                <a:gd name="connsiteX30" fmla="*/ 1234176 w 1514310"/>
                <a:gd name="connsiteY30" fmla="*/ 1889584 h 1939797"/>
                <a:gd name="connsiteX31" fmla="*/ 1257961 w 1514310"/>
                <a:gd name="connsiteY31" fmla="*/ 1913369 h 1939797"/>
                <a:gd name="connsiteX32" fmla="*/ 1276460 w 1514310"/>
                <a:gd name="connsiteY32" fmla="*/ 1929226 h 1939797"/>
                <a:gd name="connsiteX33" fmla="*/ 1292317 w 1514310"/>
                <a:gd name="connsiteY33" fmla="*/ 1937154 h 1939797"/>
                <a:gd name="connsiteX34" fmla="*/ 1313459 w 1514310"/>
                <a:gd name="connsiteY34" fmla="*/ 1939797 h 1939797"/>
                <a:gd name="connsiteX35" fmla="*/ 1331958 w 1514310"/>
                <a:gd name="connsiteY35" fmla="*/ 1931868 h 1939797"/>
                <a:gd name="connsiteX36" fmla="*/ 1358386 w 1514310"/>
                <a:gd name="connsiteY36" fmla="*/ 1910726 h 1939797"/>
                <a:gd name="connsiteX37" fmla="*/ 1376885 w 1514310"/>
                <a:gd name="connsiteY37" fmla="*/ 1886941 h 1939797"/>
                <a:gd name="connsiteX38" fmla="*/ 1392742 w 1514310"/>
                <a:gd name="connsiteY38" fmla="*/ 1855228 h 1939797"/>
                <a:gd name="connsiteX39" fmla="*/ 1403313 w 1514310"/>
                <a:gd name="connsiteY39" fmla="*/ 1818229 h 1939797"/>
                <a:gd name="connsiteX40" fmla="*/ 1413884 w 1514310"/>
                <a:gd name="connsiteY40" fmla="*/ 1754802 h 1939797"/>
                <a:gd name="connsiteX41" fmla="*/ 1416527 w 1514310"/>
                <a:gd name="connsiteY41" fmla="*/ 1694019 h 1939797"/>
                <a:gd name="connsiteX42" fmla="*/ 1421813 w 1514310"/>
                <a:gd name="connsiteY42" fmla="*/ 1519595 h 1939797"/>
                <a:gd name="connsiteX43" fmla="*/ 1427098 w 1514310"/>
                <a:gd name="connsiteY43" fmla="*/ 1331958 h 1939797"/>
                <a:gd name="connsiteX44" fmla="*/ 1432384 w 1514310"/>
                <a:gd name="connsiteY44" fmla="*/ 1120537 h 1939797"/>
                <a:gd name="connsiteX45" fmla="*/ 1437669 w 1514310"/>
                <a:gd name="connsiteY45" fmla="*/ 951399 h 1939797"/>
                <a:gd name="connsiteX46" fmla="*/ 1445597 w 1514310"/>
                <a:gd name="connsiteY46" fmla="*/ 737334 h 1939797"/>
                <a:gd name="connsiteX47" fmla="*/ 1453526 w 1514310"/>
                <a:gd name="connsiteY47" fmla="*/ 586696 h 1939797"/>
                <a:gd name="connsiteX48" fmla="*/ 1464097 w 1514310"/>
                <a:gd name="connsiteY48" fmla="*/ 454557 h 1939797"/>
                <a:gd name="connsiteX49" fmla="*/ 1479954 w 1514310"/>
                <a:gd name="connsiteY49" fmla="*/ 309205 h 1939797"/>
                <a:gd name="connsiteX50" fmla="*/ 1485239 w 1514310"/>
                <a:gd name="connsiteY50" fmla="*/ 285420 h 1939797"/>
                <a:gd name="connsiteX51" fmla="*/ 1495810 w 1514310"/>
                <a:gd name="connsiteY51" fmla="*/ 274849 h 1939797"/>
                <a:gd name="connsiteX52" fmla="*/ 1509024 w 1514310"/>
                <a:gd name="connsiteY52" fmla="*/ 256349 h 1939797"/>
                <a:gd name="connsiteX53" fmla="*/ 1514310 w 1514310"/>
                <a:gd name="connsiteY53" fmla="*/ 237850 h 1939797"/>
                <a:gd name="connsiteX54" fmla="*/ 1514310 w 1514310"/>
                <a:gd name="connsiteY54" fmla="*/ 216708 h 1939797"/>
                <a:gd name="connsiteX55" fmla="*/ 1506381 w 1514310"/>
                <a:gd name="connsiteY55" fmla="*/ 187637 h 1939797"/>
                <a:gd name="connsiteX56" fmla="*/ 1490525 w 1514310"/>
                <a:gd name="connsiteY56" fmla="*/ 161209 h 1939797"/>
                <a:gd name="connsiteX57" fmla="*/ 1469382 w 1514310"/>
                <a:gd name="connsiteY57" fmla="*/ 134782 h 1939797"/>
                <a:gd name="connsiteX58" fmla="*/ 1442955 w 1514310"/>
                <a:gd name="connsiteY58" fmla="*/ 110997 h 1939797"/>
                <a:gd name="connsiteX59" fmla="*/ 1411241 w 1514310"/>
                <a:gd name="connsiteY59" fmla="*/ 84569 h 1939797"/>
                <a:gd name="connsiteX60" fmla="*/ 1366314 w 1514310"/>
                <a:gd name="connsiteY60" fmla="*/ 52856 h 1939797"/>
                <a:gd name="connsiteX61" fmla="*/ 1326673 w 1514310"/>
                <a:gd name="connsiteY61" fmla="*/ 26428 h 1939797"/>
                <a:gd name="connsiteX62" fmla="*/ 1284388 w 1514310"/>
                <a:gd name="connsiteY62" fmla="*/ 5286 h 1939797"/>
                <a:gd name="connsiteX63" fmla="*/ 1255318 w 1514310"/>
                <a:gd name="connsiteY63" fmla="*/ 0 h 1939797"/>
                <a:gd name="connsiteX64" fmla="*/ 1231533 w 1514310"/>
                <a:gd name="connsiteY64" fmla="*/ 7928 h 1939797"/>
                <a:gd name="connsiteX65" fmla="*/ 1165463 w 1514310"/>
                <a:gd name="connsiteY65" fmla="*/ 26428 h 1939797"/>
                <a:gd name="connsiteX66" fmla="*/ 1062395 w 1514310"/>
                <a:gd name="connsiteY66" fmla="*/ 50213 h 1939797"/>
                <a:gd name="connsiteX67" fmla="*/ 951399 w 1514310"/>
                <a:gd name="connsiteY67" fmla="*/ 73998 h 1939797"/>
                <a:gd name="connsiteX68" fmla="*/ 845688 w 1514310"/>
                <a:gd name="connsiteY68" fmla="*/ 95140 h 193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14310" h="1939797">
                  <a:moveTo>
                    <a:pt x="845688" y="95140"/>
                  </a:moveTo>
                  <a:lnTo>
                    <a:pt x="689764" y="124211"/>
                  </a:lnTo>
                  <a:lnTo>
                    <a:pt x="552340" y="145353"/>
                  </a:lnTo>
                  <a:lnTo>
                    <a:pt x="422844" y="166495"/>
                  </a:lnTo>
                  <a:lnTo>
                    <a:pt x="298633" y="182352"/>
                  </a:lnTo>
                  <a:lnTo>
                    <a:pt x="195565" y="192923"/>
                  </a:lnTo>
                  <a:lnTo>
                    <a:pt x="105711" y="198208"/>
                  </a:lnTo>
                  <a:lnTo>
                    <a:pt x="0" y="198208"/>
                  </a:lnTo>
                  <a:lnTo>
                    <a:pt x="97782" y="391131"/>
                  </a:lnTo>
                  <a:lnTo>
                    <a:pt x="335632" y="348846"/>
                  </a:lnTo>
                  <a:lnTo>
                    <a:pt x="528555" y="314490"/>
                  </a:lnTo>
                  <a:lnTo>
                    <a:pt x="787547" y="272206"/>
                  </a:lnTo>
                  <a:lnTo>
                    <a:pt x="967255" y="243135"/>
                  </a:lnTo>
                  <a:lnTo>
                    <a:pt x="1072966" y="227279"/>
                  </a:lnTo>
                  <a:lnTo>
                    <a:pt x="1125822" y="221993"/>
                  </a:lnTo>
                  <a:lnTo>
                    <a:pt x="1149607" y="227279"/>
                  </a:lnTo>
                  <a:lnTo>
                    <a:pt x="1176034" y="243135"/>
                  </a:lnTo>
                  <a:lnTo>
                    <a:pt x="1189248" y="261635"/>
                  </a:lnTo>
                  <a:lnTo>
                    <a:pt x="1194534" y="293348"/>
                  </a:lnTo>
                  <a:lnTo>
                    <a:pt x="1202462" y="406987"/>
                  </a:lnTo>
                  <a:lnTo>
                    <a:pt x="1207748" y="544412"/>
                  </a:lnTo>
                  <a:lnTo>
                    <a:pt x="1205105" y="660694"/>
                  </a:lnTo>
                  <a:lnTo>
                    <a:pt x="1199819" y="774333"/>
                  </a:lnTo>
                  <a:lnTo>
                    <a:pt x="1194534" y="874758"/>
                  </a:lnTo>
                  <a:lnTo>
                    <a:pt x="1194534" y="1157535"/>
                  </a:lnTo>
                  <a:lnTo>
                    <a:pt x="1194534" y="1561880"/>
                  </a:lnTo>
                  <a:lnTo>
                    <a:pt x="1199819" y="1680805"/>
                  </a:lnTo>
                  <a:lnTo>
                    <a:pt x="1194534" y="1786516"/>
                  </a:lnTo>
                  <a:lnTo>
                    <a:pt x="1199819" y="1812943"/>
                  </a:lnTo>
                  <a:lnTo>
                    <a:pt x="1213033" y="1855228"/>
                  </a:lnTo>
                  <a:lnTo>
                    <a:pt x="1234176" y="1889584"/>
                  </a:lnTo>
                  <a:lnTo>
                    <a:pt x="1257961" y="1913369"/>
                  </a:lnTo>
                  <a:lnTo>
                    <a:pt x="1276460" y="1929226"/>
                  </a:lnTo>
                  <a:lnTo>
                    <a:pt x="1292317" y="1937154"/>
                  </a:lnTo>
                  <a:lnTo>
                    <a:pt x="1313459" y="1939797"/>
                  </a:lnTo>
                  <a:lnTo>
                    <a:pt x="1331958" y="1931868"/>
                  </a:lnTo>
                  <a:lnTo>
                    <a:pt x="1358386" y="1910726"/>
                  </a:lnTo>
                  <a:lnTo>
                    <a:pt x="1376885" y="1886941"/>
                  </a:lnTo>
                  <a:lnTo>
                    <a:pt x="1392742" y="1855228"/>
                  </a:lnTo>
                  <a:lnTo>
                    <a:pt x="1403313" y="1818229"/>
                  </a:lnTo>
                  <a:lnTo>
                    <a:pt x="1413884" y="1754802"/>
                  </a:lnTo>
                  <a:lnTo>
                    <a:pt x="1416527" y="1694019"/>
                  </a:lnTo>
                  <a:lnTo>
                    <a:pt x="1421813" y="1519595"/>
                  </a:lnTo>
                  <a:lnTo>
                    <a:pt x="1427098" y="1331958"/>
                  </a:lnTo>
                  <a:lnTo>
                    <a:pt x="1432384" y="1120537"/>
                  </a:lnTo>
                  <a:lnTo>
                    <a:pt x="1437669" y="951399"/>
                  </a:lnTo>
                  <a:lnTo>
                    <a:pt x="1445597" y="737334"/>
                  </a:lnTo>
                  <a:lnTo>
                    <a:pt x="1453526" y="586696"/>
                  </a:lnTo>
                  <a:lnTo>
                    <a:pt x="1464097" y="454557"/>
                  </a:lnTo>
                  <a:lnTo>
                    <a:pt x="1479954" y="309205"/>
                  </a:lnTo>
                  <a:lnTo>
                    <a:pt x="1485239" y="285420"/>
                  </a:lnTo>
                  <a:lnTo>
                    <a:pt x="1495810" y="274849"/>
                  </a:lnTo>
                  <a:lnTo>
                    <a:pt x="1509024" y="256349"/>
                  </a:lnTo>
                  <a:lnTo>
                    <a:pt x="1514310" y="237850"/>
                  </a:lnTo>
                  <a:lnTo>
                    <a:pt x="1514310" y="216708"/>
                  </a:lnTo>
                  <a:lnTo>
                    <a:pt x="1506381" y="187637"/>
                  </a:lnTo>
                  <a:lnTo>
                    <a:pt x="1490525" y="161209"/>
                  </a:lnTo>
                  <a:lnTo>
                    <a:pt x="1469382" y="134782"/>
                  </a:lnTo>
                  <a:lnTo>
                    <a:pt x="1442955" y="110997"/>
                  </a:lnTo>
                  <a:lnTo>
                    <a:pt x="1411241" y="84569"/>
                  </a:lnTo>
                  <a:lnTo>
                    <a:pt x="1366314" y="52856"/>
                  </a:lnTo>
                  <a:lnTo>
                    <a:pt x="1326673" y="26428"/>
                  </a:lnTo>
                  <a:lnTo>
                    <a:pt x="1284388" y="5286"/>
                  </a:lnTo>
                  <a:lnTo>
                    <a:pt x="1255318" y="0"/>
                  </a:lnTo>
                  <a:lnTo>
                    <a:pt x="1231533" y="7928"/>
                  </a:lnTo>
                  <a:lnTo>
                    <a:pt x="1165463" y="26428"/>
                  </a:lnTo>
                  <a:lnTo>
                    <a:pt x="1062395" y="50213"/>
                  </a:lnTo>
                  <a:lnTo>
                    <a:pt x="951399" y="73998"/>
                  </a:lnTo>
                  <a:lnTo>
                    <a:pt x="845688" y="95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0">
              <a:extLst>
                <a:ext uri="{FF2B5EF4-FFF2-40B4-BE49-F238E27FC236}">
                  <a16:creationId xmlns:a16="http://schemas.microsoft.com/office/drawing/2014/main" id="{381EAA29-9D33-4A92-83F8-0DB788BBE389}"/>
                </a:ext>
              </a:extLst>
            </p:cNvPr>
            <p:cNvSpPr/>
            <p:nvPr/>
          </p:nvSpPr>
          <p:spPr>
            <a:xfrm>
              <a:off x="3128963" y="2560638"/>
              <a:ext cx="1119187" cy="323850"/>
            </a:xfrm>
            <a:custGeom>
              <a:avLst/>
              <a:gdLst>
                <a:gd name="connsiteX0" fmla="*/ 442912 w 1119187"/>
                <a:gd name="connsiteY0" fmla="*/ 238125 h 323850"/>
                <a:gd name="connsiteX1" fmla="*/ 314325 w 1119187"/>
                <a:gd name="connsiteY1" fmla="*/ 259556 h 323850"/>
                <a:gd name="connsiteX2" fmla="*/ 204787 w 1119187"/>
                <a:gd name="connsiteY2" fmla="*/ 280987 h 323850"/>
                <a:gd name="connsiteX3" fmla="*/ 114300 w 1119187"/>
                <a:gd name="connsiteY3" fmla="*/ 300037 h 323850"/>
                <a:gd name="connsiteX4" fmla="*/ 0 w 1119187"/>
                <a:gd name="connsiteY4" fmla="*/ 323850 h 323850"/>
                <a:gd name="connsiteX5" fmla="*/ 0 w 1119187"/>
                <a:gd name="connsiteY5" fmla="*/ 130969 h 323850"/>
                <a:gd name="connsiteX6" fmla="*/ 109537 w 1119187"/>
                <a:gd name="connsiteY6" fmla="*/ 128587 h 323850"/>
                <a:gd name="connsiteX7" fmla="*/ 216693 w 1119187"/>
                <a:gd name="connsiteY7" fmla="*/ 121444 h 323850"/>
                <a:gd name="connsiteX8" fmla="*/ 390525 w 1119187"/>
                <a:gd name="connsiteY8" fmla="*/ 100012 h 323850"/>
                <a:gd name="connsiteX9" fmla="*/ 547687 w 1119187"/>
                <a:gd name="connsiteY9" fmla="*/ 76200 h 323850"/>
                <a:gd name="connsiteX10" fmla="*/ 661987 w 1119187"/>
                <a:gd name="connsiteY10" fmla="*/ 54769 h 323850"/>
                <a:gd name="connsiteX11" fmla="*/ 788193 w 1119187"/>
                <a:gd name="connsiteY11" fmla="*/ 28575 h 323850"/>
                <a:gd name="connsiteX12" fmla="*/ 900112 w 1119187"/>
                <a:gd name="connsiteY12" fmla="*/ 2381 h 323850"/>
                <a:gd name="connsiteX13" fmla="*/ 926306 w 1119187"/>
                <a:gd name="connsiteY13" fmla="*/ 0 h 323850"/>
                <a:gd name="connsiteX14" fmla="*/ 973931 w 1119187"/>
                <a:gd name="connsiteY14" fmla="*/ 11906 h 323850"/>
                <a:gd name="connsiteX15" fmla="*/ 1031081 w 1119187"/>
                <a:gd name="connsiteY15" fmla="*/ 21431 h 323850"/>
                <a:gd name="connsiteX16" fmla="*/ 1119187 w 1119187"/>
                <a:gd name="connsiteY16" fmla="*/ 30956 h 323850"/>
                <a:gd name="connsiteX17" fmla="*/ 1119187 w 1119187"/>
                <a:gd name="connsiteY17" fmla="*/ 173831 h 323850"/>
                <a:gd name="connsiteX18" fmla="*/ 1014412 w 1119187"/>
                <a:gd name="connsiteY18" fmla="*/ 178594 h 323850"/>
                <a:gd name="connsiteX19" fmla="*/ 940593 w 1119187"/>
                <a:gd name="connsiteY19" fmla="*/ 180975 h 323850"/>
                <a:gd name="connsiteX20" fmla="*/ 814387 w 1119187"/>
                <a:gd name="connsiteY20" fmla="*/ 188119 h 323850"/>
                <a:gd name="connsiteX21" fmla="*/ 676275 w 1119187"/>
                <a:gd name="connsiteY21" fmla="*/ 204787 h 323850"/>
                <a:gd name="connsiteX22" fmla="*/ 569118 w 1119187"/>
                <a:gd name="connsiteY22" fmla="*/ 223837 h 323850"/>
                <a:gd name="connsiteX23" fmla="*/ 442912 w 1119187"/>
                <a:gd name="connsiteY23" fmla="*/ 2381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7" h="323850">
                  <a:moveTo>
                    <a:pt x="442912" y="238125"/>
                  </a:moveTo>
                  <a:lnTo>
                    <a:pt x="314325" y="259556"/>
                  </a:lnTo>
                  <a:lnTo>
                    <a:pt x="204787" y="280987"/>
                  </a:lnTo>
                  <a:lnTo>
                    <a:pt x="114300" y="300037"/>
                  </a:lnTo>
                  <a:lnTo>
                    <a:pt x="0" y="323850"/>
                  </a:lnTo>
                  <a:lnTo>
                    <a:pt x="0" y="130969"/>
                  </a:lnTo>
                  <a:lnTo>
                    <a:pt x="109537" y="128587"/>
                  </a:lnTo>
                  <a:lnTo>
                    <a:pt x="216693" y="121444"/>
                  </a:lnTo>
                  <a:lnTo>
                    <a:pt x="390525" y="100012"/>
                  </a:lnTo>
                  <a:lnTo>
                    <a:pt x="547687" y="76200"/>
                  </a:lnTo>
                  <a:lnTo>
                    <a:pt x="661987" y="54769"/>
                  </a:lnTo>
                  <a:lnTo>
                    <a:pt x="788193" y="28575"/>
                  </a:lnTo>
                  <a:lnTo>
                    <a:pt x="900112" y="2381"/>
                  </a:lnTo>
                  <a:lnTo>
                    <a:pt x="926306" y="0"/>
                  </a:lnTo>
                  <a:lnTo>
                    <a:pt x="973931" y="11906"/>
                  </a:lnTo>
                  <a:lnTo>
                    <a:pt x="1031081" y="21431"/>
                  </a:lnTo>
                  <a:lnTo>
                    <a:pt x="1119187" y="30956"/>
                  </a:lnTo>
                  <a:lnTo>
                    <a:pt x="1119187" y="173831"/>
                  </a:lnTo>
                  <a:lnTo>
                    <a:pt x="1014412" y="178594"/>
                  </a:lnTo>
                  <a:lnTo>
                    <a:pt x="940593" y="180975"/>
                  </a:lnTo>
                  <a:lnTo>
                    <a:pt x="814387" y="188119"/>
                  </a:lnTo>
                  <a:lnTo>
                    <a:pt x="676275" y="204787"/>
                  </a:lnTo>
                  <a:lnTo>
                    <a:pt x="569118" y="223837"/>
                  </a:lnTo>
                  <a:lnTo>
                    <a:pt x="44291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1">
              <a:extLst>
                <a:ext uri="{FF2B5EF4-FFF2-40B4-BE49-F238E27FC236}">
                  <a16:creationId xmlns:a16="http://schemas.microsoft.com/office/drawing/2014/main" id="{D7FAD449-293D-4B71-BB25-9DB88D98702F}"/>
                </a:ext>
              </a:extLst>
            </p:cNvPr>
            <p:cNvSpPr/>
            <p:nvPr/>
          </p:nvSpPr>
          <p:spPr>
            <a:xfrm>
              <a:off x="3152775" y="3322638"/>
              <a:ext cx="1087438" cy="314325"/>
            </a:xfrm>
            <a:custGeom>
              <a:avLst/>
              <a:gdLst>
                <a:gd name="connsiteX0" fmla="*/ 671513 w 1088231"/>
                <a:gd name="connsiteY0" fmla="*/ 223837 h 314325"/>
                <a:gd name="connsiteX1" fmla="*/ 461963 w 1088231"/>
                <a:gd name="connsiteY1" fmla="*/ 247650 h 314325"/>
                <a:gd name="connsiteX2" fmla="*/ 266700 w 1088231"/>
                <a:gd name="connsiteY2" fmla="*/ 276225 h 314325"/>
                <a:gd name="connsiteX3" fmla="*/ 78581 w 1088231"/>
                <a:gd name="connsiteY3" fmla="*/ 309562 h 314325"/>
                <a:gd name="connsiteX4" fmla="*/ 9525 w 1088231"/>
                <a:gd name="connsiteY4" fmla="*/ 314325 h 314325"/>
                <a:gd name="connsiteX5" fmla="*/ 0 w 1088231"/>
                <a:gd name="connsiteY5" fmla="*/ 130969 h 314325"/>
                <a:gd name="connsiteX6" fmla="*/ 121444 w 1088231"/>
                <a:gd name="connsiteY6" fmla="*/ 126206 h 314325"/>
                <a:gd name="connsiteX7" fmla="*/ 264319 w 1088231"/>
                <a:gd name="connsiteY7" fmla="*/ 109537 h 314325"/>
                <a:gd name="connsiteX8" fmla="*/ 469106 w 1088231"/>
                <a:gd name="connsiteY8" fmla="*/ 78581 h 314325"/>
                <a:gd name="connsiteX9" fmla="*/ 652463 w 1088231"/>
                <a:gd name="connsiteY9" fmla="*/ 45244 h 314325"/>
                <a:gd name="connsiteX10" fmla="*/ 785813 w 1088231"/>
                <a:gd name="connsiteY10" fmla="*/ 19050 h 314325"/>
                <a:gd name="connsiteX11" fmla="*/ 838200 w 1088231"/>
                <a:gd name="connsiteY11" fmla="*/ 4762 h 314325"/>
                <a:gd name="connsiteX12" fmla="*/ 881063 w 1088231"/>
                <a:gd name="connsiteY12" fmla="*/ 0 h 314325"/>
                <a:gd name="connsiteX13" fmla="*/ 935831 w 1088231"/>
                <a:gd name="connsiteY13" fmla="*/ 7144 h 314325"/>
                <a:gd name="connsiteX14" fmla="*/ 983456 w 1088231"/>
                <a:gd name="connsiteY14" fmla="*/ 23812 h 314325"/>
                <a:gd name="connsiteX15" fmla="*/ 1014413 w 1088231"/>
                <a:gd name="connsiteY15" fmla="*/ 42862 h 314325"/>
                <a:gd name="connsiteX16" fmla="*/ 1078706 w 1088231"/>
                <a:gd name="connsiteY16" fmla="*/ 90487 h 314325"/>
                <a:gd name="connsiteX17" fmla="*/ 1088231 w 1088231"/>
                <a:gd name="connsiteY17" fmla="*/ 95250 h 314325"/>
                <a:gd name="connsiteX18" fmla="*/ 1088231 w 1088231"/>
                <a:gd name="connsiteY18" fmla="*/ 192881 h 314325"/>
                <a:gd name="connsiteX19" fmla="*/ 935831 w 1088231"/>
                <a:gd name="connsiteY19" fmla="*/ 202406 h 314325"/>
                <a:gd name="connsiteX20" fmla="*/ 726281 w 1088231"/>
                <a:gd name="connsiteY20" fmla="*/ 219075 h 314325"/>
                <a:gd name="connsiteX21" fmla="*/ 671513 w 1088231"/>
                <a:gd name="connsiteY21" fmla="*/ 22383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8231" h="314325">
                  <a:moveTo>
                    <a:pt x="671513" y="223837"/>
                  </a:moveTo>
                  <a:lnTo>
                    <a:pt x="461963" y="247650"/>
                  </a:lnTo>
                  <a:lnTo>
                    <a:pt x="266700" y="276225"/>
                  </a:lnTo>
                  <a:lnTo>
                    <a:pt x="78581" y="309562"/>
                  </a:lnTo>
                  <a:lnTo>
                    <a:pt x="9525" y="314325"/>
                  </a:lnTo>
                  <a:lnTo>
                    <a:pt x="0" y="130969"/>
                  </a:lnTo>
                  <a:lnTo>
                    <a:pt x="121444" y="126206"/>
                  </a:lnTo>
                  <a:lnTo>
                    <a:pt x="264319" y="109537"/>
                  </a:lnTo>
                  <a:lnTo>
                    <a:pt x="469106" y="78581"/>
                  </a:lnTo>
                  <a:lnTo>
                    <a:pt x="652463" y="45244"/>
                  </a:lnTo>
                  <a:lnTo>
                    <a:pt x="785813" y="19050"/>
                  </a:lnTo>
                  <a:lnTo>
                    <a:pt x="838200" y="4762"/>
                  </a:lnTo>
                  <a:lnTo>
                    <a:pt x="881063" y="0"/>
                  </a:lnTo>
                  <a:lnTo>
                    <a:pt x="935831" y="7144"/>
                  </a:lnTo>
                  <a:lnTo>
                    <a:pt x="983456" y="23812"/>
                  </a:lnTo>
                  <a:lnTo>
                    <a:pt x="1014413" y="42862"/>
                  </a:lnTo>
                  <a:lnTo>
                    <a:pt x="1078706" y="90487"/>
                  </a:lnTo>
                  <a:lnTo>
                    <a:pt x="1088231" y="95250"/>
                  </a:lnTo>
                  <a:lnTo>
                    <a:pt x="1088231" y="192881"/>
                  </a:lnTo>
                  <a:lnTo>
                    <a:pt x="935831" y="202406"/>
                  </a:lnTo>
                  <a:lnTo>
                    <a:pt x="726281" y="219075"/>
                  </a:lnTo>
                  <a:lnTo>
                    <a:pt x="671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3">
              <a:extLst>
                <a:ext uri="{FF2B5EF4-FFF2-40B4-BE49-F238E27FC236}">
                  <a16:creationId xmlns:a16="http://schemas.microsoft.com/office/drawing/2014/main" id="{20A35506-282B-4229-B4CF-8C99F66730BA}"/>
                </a:ext>
              </a:extLst>
            </p:cNvPr>
            <p:cNvSpPr/>
            <p:nvPr/>
          </p:nvSpPr>
          <p:spPr>
            <a:xfrm>
              <a:off x="5170488" y="1557338"/>
              <a:ext cx="1557337" cy="2767012"/>
            </a:xfrm>
            <a:custGeom>
              <a:avLst/>
              <a:gdLst>
                <a:gd name="connsiteX0" fmla="*/ 795426 w 1556860"/>
                <a:gd name="connsiteY0" fmla="*/ 84982 h 2766995"/>
                <a:gd name="connsiteX1" fmla="*/ 547280 w 1556860"/>
                <a:gd name="connsiteY1" fmla="*/ 112176 h 2766995"/>
                <a:gd name="connsiteX2" fmla="*/ 346724 w 1556860"/>
                <a:gd name="connsiteY2" fmla="*/ 139370 h 2766995"/>
                <a:gd name="connsiteX3" fmla="*/ 108776 w 1556860"/>
                <a:gd name="connsiteY3" fmla="*/ 180161 h 2766995"/>
                <a:gd name="connsiteX4" fmla="*/ 0 w 1556860"/>
                <a:gd name="connsiteY4" fmla="*/ 207355 h 2766995"/>
                <a:gd name="connsiteX5" fmla="*/ 95179 w 1556860"/>
                <a:gd name="connsiteY5" fmla="*/ 353523 h 2766995"/>
                <a:gd name="connsiteX6" fmla="*/ 251545 w 1556860"/>
                <a:gd name="connsiteY6" fmla="*/ 312732 h 2766995"/>
                <a:gd name="connsiteX7" fmla="*/ 367120 w 1556860"/>
                <a:gd name="connsiteY7" fmla="*/ 292337 h 2766995"/>
                <a:gd name="connsiteX8" fmla="*/ 509889 w 1556860"/>
                <a:gd name="connsiteY8" fmla="*/ 275340 h 2766995"/>
                <a:gd name="connsiteX9" fmla="*/ 608467 w 1556860"/>
                <a:gd name="connsiteY9" fmla="*/ 265142 h 2766995"/>
                <a:gd name="connsiteX10" fmla="*/ 710445 w 1556860"/>
                <a:gd name="connsiteY10" fmla="*/ 248146 h 2766995"/>
                <a:gd name="connsiteX11" fmla="*/ 826019 w 1556860"/>
                <a:gd name="connsiteY11" fmla="*/ 234549 h 2766995"/>
                <a:gd name="connsiteX12" fmla="*/ 938195 w 1556860"/>
                <a:gd name="connsiteY12" fmla="*/ 227751 h 2766995"/>
                <a:gd name="connsiteX13" fmla="*/ 1057169 w 1556860"/>
                <a:gd name="connsiteY13" fmla="*/ 224351 h 2766995"/>
                <a:gd name="connsiteX14" fmla="*/ 1172744 w 1556860"/>
                <a:gd name="connsiteY14" fmla="*/ 220952 h 2766995"/>
                <a:gd name="connsiteX15" fmla="*/ 1213535 w 1556860"/>
                <a:gd name="connsiteY15" fmla="*/ 224351 h 2766995"/>
                <a:gd name="connsiteX16" fmla="*/ 1237330 w 1556860"/>
                <a:gd name="connsiteY16" fmla="*/ 231150 h 2766995"/>
                <a:gd name="connsiteX17" fmla="*/ 1250927 w 1556860"/>
                <a:gd name="connsiteY17" fmla="*/ 241348 h 2766995"/>
                <a:gd name="connsiteX18" fmla="*/ 1257725 w 1556860"/>
                <a:gd name="connsiteY18" fmla="*/ 258344 h 2766995"/>
                <a:gd name="connsiteX19" fmla="*/ 1261124 w 1556860"/>
                <a:gd name="connsiteY19" fmla="*/ 278740 h 2766995"/>
                <a:gd name="connsiteX20" fmla="*/ 1257725 w 1556860"/>
                <a:gd name="connsiteY20" fmla="*/ 305934 h 2766995"/>
                <a:gd name="connsiteX21" fmla="*/ 1247527 w 1556860"/>
                <a:gd name="connsiteY21" fmla="*/ 339926 h 2766995"/>
                <a:gd name="connsiteX22" fmla="*/ 1244128 w 1556860"/>
                <a:gd name="connsiteY22" fmla="*/ 513288 h 2766995"/>
                <a:gd name="connsiteX23" fmla="*/ 1233930 w 1556860"/>
                <a:gd name="connsiteY23" fmla="*/ 826020 h 2766995"/>
                <a:gd name="connsiteX24" fmla="*/ 1227132 w 1556860"/>
                <a:gd name="connsiteY24" fmla="*/ 1264524 h 2766995"/>
                <a:gd name="connsiteX25" fmla="*/ 1227132 w 1556860"/>
                <a:gd name="connsiteY25" fmla="*/ 1505871 h 2766995"/>
                <a:gd name="connsiteX26" fmla="*/ 1233930 w 1556860"/>
                <a:gd name="connsiteY26" fmla="*/ 1866192 h 2766995"/>
                <a:gd name="connsiteX27" fmla="*/ 1247527 w 1556860"/>
                <a:gd name="connsiteY27" fmla="*/ 2158528 h 2766995"/>
                <a:gd name="connsiteX28" fmla="*/ 1210135 w 1556860"/>
                <a:gd name="connsiteY28" fmla="*/ 2651421 h 2766995"/>
                <a:gd name="connsiteX29" fmla="*/ 1210135 w 1556860"/>
                <a:gd name="connsiteY29" fmla="*/ 2699010 h 2766995"/>
                <a:gd name="connsiteX30" fmla="*/ 1213535 w 1556860"/>
                <a:gd name="connsiteY30" fmla="*/ 2736402 h 2766995"/>
                <a:gd name="connsiteX31" fmla="*/ 1227132 w 1556860"/>
                <a:gd name="connsiteY31" fmla="*/ 2760197 h 2766995"/>
                <a:gd name="connsiteX32" fmla="*/ 1237330 w 1556860"/>
                <a:gd name="connsiteY32" fmla="*/ 2766995 h 2766995"/>
                <a:gd name="connsiteX33" fmla="*/ 1247527 w 1556860"/>
                <a:gd name="connsiteY33" fmla="*/ 2766995 h 2766995"/>
                <a:gd name="connsiteX34" fmla="*/ 1274721 w 1556860"/>
                <a:gd name="connsiteY34" fmla="*/ 2760197 h 2766995"/>
                <a:gd name="connsiteX35" fmla="*/ 1298516 w 1556860"/>
                <a:gd name="connsiteY35" fmla="*/ 2746600 h 2766995"/>
                <a:gd name="connsiteX36" fmla="*/ 1335908 w 1556860"/>
                <a:gd name="connsiteY36" fmla="*/ 2702409 h 2766995"/>
                <a:gd name="connsiteX37" fmla="*/ 1380098 w 1556860"/>
                <a:gd name="connsiteY37" fmla="*/ 2637824 h 2766995"/>
                <a:gd name="connsiteX38" fmla="*/ 1410692 w 1556860"/>
                <a:gd name="connsiteY38" fmla="*/ 2586835 h 2766995"/>
                <a:gd name="connsiteX39" fmla="*/ 1444684 w 1556860"/>
                <a:gd name="connsiteY39" fmla="*/ 2518850 h 2766995"/>
                <a:gd name="connsiteX40" fmla="*/ 1468479 w 1556860"/>
                <a:gd name="connsiteY40" fmla="*/ 2454264 h 2766995"/>
                <a:gd name="connsiteX41" fmla="*/ 1488874 w 1556860"/>
                <a:gd name="connsiteY41" fmla="*/ 2382879 h 2766995"/>
                <a:gd name="connsiteX42" fmla="*/ 1495673 w 1556860"/>
                <a:gd name="connsiteY42" fmla="*/ 2338689 h 2766995"/>
                <a:gd name="connsiteX43" fmla="*/ 1485475 w 1556860"/>
                <a:gd name="connsiteY43" fmla="*/ 2284301 h 2766995"/>
                <a:gd name="connsiteX44" fmla="*/ 1468479 w 1556860"/>
                <a:gd name="connsiteY44" fmla="*/ 2175525 h 2766995"/>
                <a:gd name="connsiteX45" fmla="*/ 1451483 w 1556860"/>
                <a:gd name="connsiteY45" fmla="*/ 1985166 h 2766995"/>
                <a:gd name="connsiteX46" fmla="*/ 1444684 w 1556860"/>
                <a:gd name="connsiteY46" fmla="*/ 1852595 h 2766995"/>
                <a:gd name="connsiteX47" fmla="*/ 1437886 w 1556860"/>
                <a:gd name="connsiteY47" fmla="*/ 1720024 h 2766995"/>
                <a:gd name="connsiteX48" fmla="*/ 1434486 w 1556860"/>
                <a:gd name="connsiteY48" fmla="*/ 1546662 h 2766995"/>
                <a:gd name="connsiteX49" fmla="*/ 1431087 w 1556860"/>
                <a:gd name="connsiteY49" fmla="*/ 1380099 h 2766995"/>
                <a:gd name="connsiteX50" fmla="*/ 1431087 w 1556860"/>
                <a:gd name="connsiteY50" fmla="*/ 1227132 h 2766995"/>
                <a:gd name="connsiteX51" fmla="*/ 1437886 w 1556860"/>
                <a:gd name="connsiteY51" fmla="*/ 1036774 h 2766995"/>
                <a:gd name="connsiteX52" fmla="*/ 1444684 w 1556860"/>
                <a:gd name="connsiteY52" fmla="*/ 832818 h 2766995"/>
                <a:gd name="connsiteX53" fmla="*/ 1451483 w 1556860"/>
                <a:gd name="connsiteY53" fmla="*/ 686650 h 2766995"/>
                <a:gd name="connsiteX54" fmla="*/ 1458281 w 1556860"/>
                <a:gd name="connsiteY54" fmla="*/ 560878 h 2766995"/>
                <a:gd name="connsiteX55" fmla="*/ 1468479 w 1556860"/>
                <a:gd name="connsiteY55" fmla="*/ 455501 h 2766995"/>
                <a:gd name="connsiteX56" fmla="*/ 1475277 w 1556860"/>
                <a:gd name="connsiteY56" fmla="*/ 390915 h 2766995"/>
                <a:gd name="connsiteX57" fmla="*/ 1488874 w 1556860"/>
                <a:gd name="connsiteY57" fmla="*/ 329728 h 2766995"/>
                <a:gd name="connsiteX58" fmla="*/ 1505871 w 1556860"/>
                <a:gd name="connsiteY58" fmla="*/ 282139 h 2766995"/>
                <a:gd name="connsiteX59" fmla="*/ 1536464 w 1556860"/>
                <a:gd name="connsiteY59" fmla="*/ 224351 h 2766995"/>
                <a:gd name="connsiteX60" fmla="*/ 1556860 w 1556860"/>
                <a:gd name="connsiteY60" fmla="*/ 186960 h 2766995"/>
                <a:gd name="connsiteX61" fmla="*/ 1556860 w 1556860"/>
                <a:gd name="connsiteY61" fmla="*/ 166564 h 2766995"/>
                <a:gd name="connsiteX62" fmla="*/ 1553460 w 1556860"/>
                <a:gd name="connsiteY62" fmla="*/ 149568 h 2766995"/>
                <a:gd name="connsiteX63" fmla="*/ 1539863 w 1556860"/>
                <a:gd name="connsiteY63" fmla="*/ 125773 h 2766995"/>
                <a:gd name="connsiteX64" fmla="*/ 1505871 w 1556860"/>
                <a:gd name="connsiteY64" fmla="*/ 101978 h 2766995"/>
                <a:gd name="connsiteX65" fmla="*/ 1414091 w 1556860"/>
                <a:gd name="connsiteY65" fmla="*/ 57788 h 2766995"/>
                <a:gd name="connsiteX66" fmla="*/ 1305315 w 1556860"/>
                <a:gd name="connsiteY66" fmla="*/ 10198 h 2766995"/>
                <a:gd name="connsiteX67" fmla="*/ 1267923 w 1556860"/>
                <a:gd name="connsiteY67" fmla="*/ 0 h 2766995"/>
                <a:gd name="connsiteX68" fmla="*/ 1213535 w 1556860"/>
                <a:gd name="connsiteY68" fmla="*/ 13598 h 2766995"/>
                <a:gd name="connsiteX69" fmla="*/ 1036773 w 1556860"/>
                <a:gd name="connsiteY69" fmla="*/ 64586 h 2766995"/>
                <a:gd name="connsiteX70" fmla="*/ 951792 w 1556860"/>
                <a:gd name="connsiteY70" fmla="*/ 71385 h 2766995"/>
                <a:gd name="connsiteX71" fmla="*/ 795426 w 1556860"/>
                <a:gd name="connsiteY71" fmla="*/ 84982 h 276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556860" h="2766995">
                  <a:moveTo>
                    <a:pt x="795426" y="84982"/>
                  </a:moveTo>
                  <a:lnTo>
                    <a:pt x="547280" y="112176"/>
                  </a:lnTo>
                  <a:lnTo>
                    <a:pt x="346724" y="139370"/>
                  </a:lnTo>
                  <a:lnTo>
                    <a:pt x="108776" y="180161"/>
                  </a:lnTo>
                  <a:lnTo>
                    <a:pt x="0" y="207355"/>
                  </a:lnTo>
                  <a:lnTo>
                    <a:pt x="95179" y="353523"/>
                  </a:lnTo>
                  <a:lnTo>
                    <a:pt x="251545" y="312732"/>
                  </a:lnTo>
                  <a:lnTo>
                    <a:pt x="367120" y="292337"/>
                  </a:lnTo>
                  <a:lnTo>
                    <a:pt x="509889" y="275340"/>
                  </a:lnTo>
                  <a:lnTo>
                    <a:pt x="608467" y="265142"/>
                  </a:lnTo>
                  <a:lnTo>
                    <a:pt x="710445" y="248146"/>
                  </a:lnTo>
                  <a:lnTo>
                    <a:pt x="826019" y="234549"/>
                  </a:lnTo>
                  <a:lnTo>
                    <a:pt x="938195" y="227751"/>
                  </a:lnTo>
                  <a:lnTo>
                    <a:pt x="1057169" y="224351"/>
                  </a:lnTo>
                  <a:lnTo>
                    <a:pt x="1172744" y="220952"/>
                  </a:lnTo>
                  <a:lnTo>
                    <a:pt x="1213535" y="224351"/>
                  </a:lnTo>
                  <a:lnTo>
                    <a:pt x="1237330" y="231150"/>
                  </a:lnTo>
                  <a:lnTo>
                    <a:pt x="1250927" y="241348"/>
                  </a:lnTo>
                  <a:lnTo>
                    <a:pt x="1257725" y="258344"/>
                  </a:lnTo>
                  <a:lnTo>
                    <a:pt x="1261124" y="278740"/>
                  </a:lnTo>
                  <a:lnTo>
                    <a:pt x="1257725" y="305934"/>
                  </a:lnTo>
                  <a:lnTo>
                    <a:pt x="1247527" y="339926"/>
                  </a:lnTo>
                  <a:lnTo>
                    <a:pt x="1244128" y="513288"/>
                  </a:lnTo>
                  <a:lnTo>
                    <a:pt x="1233930" y="826020"/>
                  </a:lnTo>
                  <a:lnTo>
                    <a:pt x="1227132" y="1264524"/>
                  </a:lnTo>
                  <a:lnTo>
                    <a:pt x="1227132" y="1505871"/>
                  </a:lnTo>
                  <a:lnTo>
                    <a:pt x="1233930" y="1866192"/>
                  </a:lnTo>
                  <a:lnTo>
                    <a:pt x="1247527" y="2158528"/>
                  </a:lnTo>
                  <a:lnTo>
                    <a:pt x="1210135" y="2651421"/>
                  </a:lnTo>
                  <a:lnTo>
                    <a:pt x="1210135" y="2699010"/>
                  </a:lnTo>
                  <a:lnTo>
                    <a:pt x="1213535" y="2736402"/>
                  </a:lnTo>
                  <a:lnTo>
                    <a:pt x="1227132" y="2760197"/>
                  </a:lnTo>
                  <a:lnTo>
                    <a:pt x="1237330" y="2766995"/>
                  </a:lnTo>
                  <a:lnTo>
                    <a:pt x="1247527" y="2766995"/>
                  </a:lnTo>
                  <a:lnTo>
                    <a:pt x="1274721" y="2760197"/>
                  </a:lnTo>
                  <a:lnTo>
                    <a:pt x="1298516" y="2746600"/>
                  </a:lnTo>
                  <a:lnTo>
                    <a:pt x="1335908" y="2702409"/>
                  </a:lnTo>
                  <a:lnTo>
                    <a:pt x="1380098" y="2637824"/>
                  </a:lnTo>
                  <a:lnTo>
                    <a:pt x="1410692" y="2586835"/>
                  </a:lnTo>
                  <a:lnTo>
                    <a:pt x="1444684" y="2518850"/>
                  </a:lnTo>
                  <a:lnTo>
                    <a:pt x="1468479" y="2454264"/>
                  </a:lnTo>
                  <a:lnTo>
                    <a:pt x="1488874" y="2382879"/>
                  </a:lnTo>
                  <a:lnTo>
                    <a:pt x="1495673" y="2338689"/>
                  </a:lnTo>
                  <a:lnTo>
                    <a:pt x="1485475" y="2284301"/>
                  </a:lnTo>
                  <a:lnTo>
                    <a:pt x="1468479" y="2175525"/>
                  </a:lnTo>
                  <a:lnTo>
                    <a:pt x="1451483" y="1985166"/>
                  </a:lnTo>
                  <a:lnTo>
                    <a:pt x="1444684" y="1852595"/>
                  </a:lnTo>
                  <a:lnTo>
                    <a:pt x="1437886" y="1720024"/>
                  </a:lnTo>
                  <a:cubicBezTo>
                    <a:pt x="1436753" y="1662237"/>
                    <a:pt x="1435619" y="1604449"/>
                    <a:pt x="1434486" y="1546662"/>
                  </a:cubicBezTo>
                  <a:lnTo>
                    <a:pt x="1431087" y="1380099"/>
                  </a:lnTo>
                  <a:lnTo>
                    <a:pt x="1431087" y="1227132"/>
                  </a:lnTo>
                  <a:lnTo>
                    <a:pt x="1437886" y="1036774"/>
                  </a:lnTo>
                  <a:lnTo>
                    <a:pt x="1444684" y="832818"/>
                  </a:lnTo>
                  <a:lnTo>
                    <a:pt x="1451483" y="686650"/>
                  </a:lnTo>
                  <a:lnTo>
                    <a:pt x="1458281" y="560878"/>
                  </a:lnTo>
                  <a:lnTo>
                    <a:pt x="1468479" y="455501"/>
                  </a:lnTo>
                  <a:lnTo>
                    <a:pt x="1475277" y="390915"/>
                  </a:lnTo>
                  <a:lnTo>
                    <a:pt x="1488874" y="329728"/>
                  </a:lnTo>
                  <a:lnTo>
                    <a:pt x="1505871" y="282139"/>
                  </a:lnTo>
                  <a:lnTo>
                    <a:pt x="1536464" y="224351"/>
                  </a:lnTo>
                  <a:lnTo>
                    <a:pt x="1556860" y="186960"/>
                  </a:lnTo>
                  <a:lnTo>
                    <a:pt x="1556860" y="166564"/>
                  </a:lnTo>
                  <a:lnTo>
                    <a:pt x="1553460" y="149568"/>
                  </a:lnTo>
                  <a:lnTo>
                    <a:pt x="1539863" y="125773"/>
                  </a:lnTo>
                  <a:lnTo>
                    <a:pt x="1505871" y="101978"/>
                  </a:lnTo>
                  <a:lnTo>
                    <a:pt x="1414091" y="57788"/>
                  </a:lnTo>
                  <a:lnTo>
                    <a:pt x="1305315" y="10198"/>
                  </a:lnTo>
                  <a:lnTo>
                    <a:pt x="1267923" y="0"/>
                  </a:lnTo>
                  <a:lnTo>
                    <a:pt x="1213535" y="13598"/>
                  </a:lnTo>
                  <a:lnTo>
                    <a:pt x="1036773" y="64586"/>
                  </a:lnTo>
                  <a:lnTo>
                    <a:pt x="951792" y="71385"/>
                  </a:lnTo>
                  <a:lnTo>
                    <a:pt x="795426" y="849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4">
              <a:extLst>
                <a:ext uri="{FF2B5EF4-FFF2-40B4-BE49-F238E27FC236}">
                  <a16:creationId xmlns:a16="http://schemas.microsoft.com/office/drawing/2014/main" id="{C2568807-7DFA-458A-85C6-0C5E04AFFC01}"/>
                </a:ext>
              </a:extLst>
            </p:cNvPr>
            <p:cNvSpPr/>
            <p:nvPr/>
          </p:nvSpPr>
          <p:spPr>
            <a:xfrm>
              <a:off x="5808663" y="3598863"/>
              <a:ext cx="611187" cy="720725"/>
            </a:xfrm>
            <a:custGeom>
              <a:avLst/>
              <a:gdLst>
                <a:gd name="connsiteX0" fmla="*/ 221456 w 611981"/>
                <a:gd name="connsiteY0" fmla="*/ 228600 h 721519"/>
                <a:gd name="connsiteX1" fmla="*/ 328612 w 611981"/>
                <a:gd name="connsiteY1" fmla="*/ 316706 h 721519"/>
                <a:gd name="connsiteX2" fmla="*/ 411956 w 611981"/>
                <a:gd name="connsiteY2" fmla="*/ 388144 h 721519"/>
                <a:gd name="connsiteX3" fmla="*/ 442912 w 611981"/>
                <a:gd name="connsiteY3" fmla="*/ 416719 h 721519"/>
                <a:gd name="connsiteX4" fmla="*/ 478631 w 611981"/>
                <a:gd name="connsiteY4" fmla="*/ 459581 h 721519"/>
                <a:gd name="connsiteX5" fmla="*/ 504825 w 611981"/>
                <a:gd name="connsiteY5" fmla="*/ 497681 h 721519"/>
                <a:gd name="connsiteX6" fmla="*/ 533400 w 611981"/>
                <a:gd name="connsiteY6" fmla="*/ 545306 h 721519"/>
                <a:gd name="connsiteX7" fmla="*/ 561975 w 611981"/>
                <a:gd name="connsiteY7" fmla="*/ 597694 h 721519"/>
                <a:gd name="connsiteX8" fmla="*/ 576262 w 611981"/>
                <a:gd name="connsiteY8" fmla="*/ 650081 h 721519"/>
                <a:gd name="connsiteX9" fmla="*/ 583406 w 611981"/>
                <a:gd name="connsiteY9" fmla="*/ 702469 h 721519"/>
                <a:gd name="connsiteX10" fmla="*/ 600075 w 611981"/>
                <a:gd name="connsiteY10" fmla="*/ 721519 h 721519"/>
                <a:gd name="connsiteX11" fmla="*/ 611981 w 611981"/>
                <a:gd name="connsiteY11" fmla="*/ 92869 h 721519"/>
                <a:gd name="connsiteX12" fmla="*/ 602456 w 611981"/>
                <a:gd name="connsiteY12" fmla="*/ 150019 h 721519"/>
                <a:gd name="connsiteX13" fmla="*/ 590550 w 611981"/>
                <a:gd name="connsiteY13" fmla="*/ 173831 h 721519"/>
                <a:gd name="connsiteX14" fmla="*/ 578644 w 611981"/>
                <a:gd name="connsiteY14" fmla="*/ 185737 h 721519"/>
                <a:gd name="connsiteX15" fmla="*/ 559594 w 611981"/>
                <a:gd name="connsiteY15" fmla="*/ 192881 h 721519"/>
                <a:gd name="connsiteX16" fmla="*/ 535781 w 611981"/>
                <a:gd name="connsiteY16" fmla="*/ 192881 h 721519"/>
                <a:gd name="connsiteX17" fmla="*/ 483394 w 611981"/>
                <a:gd name="connsiteY17" fmla="*/ 185737 h 721519"/>
                <a:gd name="connsiteX18" fmla="*/ 400050 w 611981"/>
                <a:gd name="connsiteY18" fmla="*/ 164306 h 721519"/>
                <a:gd name="connsiteX19" fmla="*/ 278606 w 611981"/>
                <a:gd name="connsiteY19" fmla="*/ 119062 h 721519"/>
                <a:gd name="connsiteX20" fmla="*/ 185737 w 611981"/>
                <a:gd name="connsiteY20" fmla="*/ 76200 h 721519"/>
                <a:gd name="connsiteX21" fmla="*/ 71437 w 611981"/>
                <a:gd name="connsiteY21" fmla="*/ 19050 h 721519"/>
                <a:gd name="connsiteX22" fmla="*/ 35719 w 611981"/>
                <a:gd name="connsiteY22" fmla="*/ 2381 h 721519"/>
                <a:gd name="connsiteX23" fmla="*/ 26194 w 611981"/>
                <a:gd name="connsiteY23" fmla="*/ 0 h 721519"/>
                <a:gd name="connsiteX24" fmla="*/ 9525 w 611981"/>
                <a:gd name="connsiteY24" fmla="*/ 0 h 721519"/>
                <a:gd name="connsiteX25" fmla="*/ 2381 w 611981"/>
                <a:gd name="connsiteY25" fmla="*/ 4762 h 721519"/>
                <a:gd name="connsiteX26" fmla="*/ 0 w 611981"/>
                <a:gd name="connsiteY26" fmla="*/ 16669 h 721519"/>
                <a:gd name="connsiteX27" fmla="*/ 4762 w 611981"/>
                <a:gd name="connsiteY27" fmla="*/ 42862 h 721519"/>
                <a:gd name="connsiteX28" fmla="*/ 19050 w 611981"/>
                <a:gd name="connsiteY28" fmla="*/ 61912 h 721519"/>
                <a:gd name="connsiteX29" fmla="*/ 85725 w 611981"/>
                <a:gd name="connsiteY29" fmla="*/ 116681 h 721519"/>
                <a:gd name="connsiteX30" fmla="*/ 221456 w 611981"/>
                <a:gd name="connsiteY30" fmla="*/ 2286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721519">
                  <a:moveTo>
                    <a:pt x="221456" y="228600"/>
                  </a:moveTo>
                  <a:lnTo>
                    <a:pt x="328612" y="316706"/>
                  </a:lnTo>
                  <a:lnTo>
                    <a:pt x="411956" y="388144"/>
                  </a:lnTo>
                  <a:lnTo>
                    <a:pt x="442912" y="416719"/>
                  </a:lnTo>
                  <a:lnTo>
                    <a:pt x="478631" y="459581"/>
                  </a:lnTo>
                  <a:lnTo>
                    <a:pt x="504825" y="497681"/>
                  </a:lnTo>
                  <a:lnTo>
                    <a:pt x="533400" y="545306"/>
                  </a:lnTo>
                  <a:lnTo>
                    <a:pt x="561975" y="597694"/>
                  </a:lnTo>
                  <a:lnTo>
                    <a:pt x="576262" y="650081"/>
                  </a:lnTo>
                  <a:lnTo>
                    <a:pt x="583406" y="702469"/>
                  </a:lnTo>
                  <a:lnTo>
                    <a:pt x="600075" y="721519"/>
                  </a:lnTo>
                  <a:lnTo>
                    <a:pt x="611981" y="92869"/>
                  </a:lnTo>
                  <a:lnTo>
                    <a:pt x="602456" y="150019"/>
                  </a:lnTo>
                  <a:lnTo>
                    <a:pt x="590550" y="173831"/>
                  </a:lnTo>
                  <a:lnTo>
                    <a:pt x="578644" y="185737"/>
                  </a:lnTo>
                  <a:lnTo>
                    <a:pt x="559594" y="192881"/>
                  </a:lnTo>
                  <a:lnTo>
                    <a:pt x="535781" y="192881"/>
                  </a:lnTo>
                  <a:lnTo>
                    <a:pt x="483394" y="185737"/>
                  </a:lnTo>
                  <a:lnTo>
                    <a:pt x="400050" y="164306"/>
                  </a:lnTo>
                  <a:lnTo>
                    <a:pt x="278606" y="119062"/>
                  </a:lnTo>
                  <a:lnTo>
                    <a:pt x="185737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6669"/>
                  </a:lnTo>
                  <a:lnTo>
                    <a:pt x="4762" y="42862"/>
                  </a:lnTo>
                  <a:lnTo>
                    <a:pt x="19050" y="61912"/>
                  </a:lnTo>
                  <a:lnTo>
                    <a:pt x="85725" y="116681"/>
                  </a:lnTo>
                  <a:lnTo>
                    <a:pt x="221456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5">
              <a:extLst>
                <a:ext uri="{FF2B5EF4-FFF2-40B4-BE49-F238E27FC236}">
                  <a16:creationId xmlns:a16="http://schemas.microsoft.com/office/drawing/2014/main" id="{1454476E-FEF4-4FE1-91AA-DB6B5DF8A6D5}"/>
                </a:ext>
              </a:extLst>
            </p:cNvPr>
            <p:cNvSpPr/>
            <p:nvPr/>
          </p:nvSpPr>
          <p:spPr>
            <a:xfrm>
              <a:off x="5286375" y="2314575"/>
              <a:ext cx="1023938" cy="246063"/>
            </a:xfrm>
            <a:custGeom>
              <a:avLst/>
              <a:gdLst>
                <a:gd name="connsiteX0" fmla="*/ 328613 w 1023938"/>
                <a:gd name="connsiteY0" fmla="*/ 57150 h 245269"/>
                <a:gd name="connsiteX1" fmla="*/ 238125 w 1023938"/>
                <a:gd name="connsiteY1" fmla="*/ 61913 h 245269"/>
                <a:gd name="connsiteX2" fmla="*/ 0 w 1023938"/>
                <a:gd name="connsiteY2" fmla="*/ 66675 h 245269"/>
                <a:gd name="connsiteX3" fmla="*/ 14288 w 1023938"/>
                <a:gd name="connsiteY3" fmla="*/ 245269 h 245269"/>
                <a:gd name="connsiteX4" fmla="*/ 126206 w 1023938"/>
                <a:gd name="connsiteY4" fmla="*/ 240506 h 245269"/>
                <a:gd name="connsiteX5" fmla="*/ 340519 w 1023938"/>
                <a:gd name="connsiteY5" fmla="*/ 226219 h 245269"/>
                <a:gd name="connsiteX6" fmla="*/ 597694 w 1023938"/>
                <a:gd name="connsiteY6" fmla="*/ 204788 h 245269"/>
                <a:gd name="connsiteX7" fmla="*/ 840581 w 1023938"/>
                <a:gd name="connsiteY7" fmla="*/ 185738 h 245269"/>
                <a:gd name="connsiteX8" fmla="*/ 942975 w 1023938"/>
                <a:gd name="connsiteY8" fmla="*/ 173831 h 245269"/>
                <a:gd name="connsiteX9" fmla="*/ 973931 w 1023938"/>
                <a:gd name="connsiteY9" fmla="*/ 166688 h 245269"/>
                <a:gd name="connsiteX10" fmla="*/ 997744 w 1023938"/>
                <a:gd name="connsiteY10" fmla="*/ 154781 h 245269"/>
                <a:gd name="connsiteX11" fmla="*/ 1014413 w 1023938"/>
                <a:gd name="connsiteY11" fmla="*/ 140494 h 245269"/>
                <a:gd name="connsiteX12" fmla="*/ 1023938 w 1023938"/>
                <a:gd name="connsiteY12" fmla="*/ 119063 h 245269"/>
                <a:gd name="connsiteX13" fmla="*/ 1023938 w 1023938"/>
                <a:gd name="connsiteY13" fmla="*/ 102394 h 245269"/>
                <a:gd name="connsiteX14" fmla="*/ 1014413 w 1023938"/>
                <a:gd name="connsiteY14" fmla="*/ 71438 h 245269"/>
                <a:gd name="connsiteX15" fmla="*/ 1002506 w 1023938"/>
                <a:gd name="connsiteY15" fmla="*/ 45244 h 245269"/>
                <a:gd name="connsiteX16" fmla="*/ 983456 w 1023938"/>
                <a:gd name="connsiteY16" fmla="*/ 33338 h 245269"/>
                <a:gd name="connsiteX17" fmla="*/ 914400 w 1023938"/>
                <a:gd name="connsiteY17" fmla="*/ 9525 h 245269"/>
                <a:gd name="connsiteX18" fmla="*/ 838200 w 1023938"/>
                <a:gd name="connsiteY18" fmla="*/ 2381 h 245269"/>
                <a:gd name="connsiteX19" fmla="*/ 776288 w 1023938"/>
                <a:gd name="connsiteY19" fmla="*/ 0 h 245269"/>
                <a:gd name="connsiteX20" fmla="*/ 692944 w 1023938"/>
                <a:gd name="connsiteY20" fmla="*/ 14288 h 245269"/>
                <a:gd name="connsiteX21" fmla="*/ 519113 w 1023938"/>
                <a:gd name="connsiteY21" fmla="*/ 38100 h 245269"/>
                <a:gd name="connsiteX22" fmla="*/ 328613 w 1023938"/>
                <a:gd name="connsiteY22" fmla="*/ 57150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3938" h="245269">
                  <a:moveTo>
                    <a:pt x="328613" y="57150"/>
                  </a:moveTo>
                  <a:lnTo>
                    <a:pt x="238125" y="61913"/>
                  </a:lnTo>
                  <a:lnTo>
                    <a:pt x="0" y="66675"/>
                  </a:lnTo>
                  <a:lnTo>
                    <a:pt x="14288" y="245269"/>
                  </a:lnTo>
                  <a:lnTo>
                    <a:pt x="126206" y="240506"/>
                  </a:lnTo>
                  <a:lnTo>
                    <a:pt x="340519" y="226219"/>
                  </a:lnTo>
                  <a:lnTo>
                    <a:pt x="597694" y="204788"/>
                  </a:lnTo>
                  <a:lnTo>
                    <a:pt x="840581" y="185738"/>
                  </a:lnTo>
                  <a:lnTo>
                    <a:pt x="942975" y="173831"/>
                  </a:lnTo>
                  <a:lnTo>
                    <a:pt x="973931" y="166688"/>
                  </a:lnTo>
                  <a:lnTo>
                    <a:pt x="997744" y="154781"/>
                  </a:lnTo>
                  <a:lnTo>
                    <a:pt x="1014413" y="140494"/>
                  </a:lnTo>
                  <a:lnTo>
                    <a:pt x="1023938" y="119063"/>
                  </a:lnTo>
                  <a:lnTo>
                    <a:pt x="1023938" y="102394"/>
                  </a:lnTo>
                  <a:lnTo>
                    <a:pt x="1014413" y="71438"/>
                  </a:lnTo>
                  <a:lnTo>
                    <a:pt x="1002506" y="45244"/>
                  </a:lnTo>
                  <a:lnTo>
                    <a:pt x="983456" y="33338"/>
                  </a:lnTo>
                  <a:lnTo>
                    <a:pt x="914400" y="9525"/>
                  </a:lnTo>
                  <a:lnTo>
                    <a:pt x="838200" y="2381"/>
                  </a:lnTo>
                  <a:lnTo>
                    <a:pt x="776288" y="0"/>
                  </a:lnTo>
                  <a:lnTo>
                    <a:pt x="692944" y="14288"/>
                  </a:lnTo>
                  <a:lnTo>
                    <a:pt x="519113" y="38100"/>
                  </a:lnTo>
                  <a:lnTo>
                    <a:pt x="3286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6">
              <a:extLst>
                <a:ext uri="{FF2B5EF4-FFF2-40B4-BE49-F238E27FC236}">
                  <a16:creationId xmlns:a16="http://schemas.microsoft.com/office/drawing/2014/main" id="{C58695E4-03D9-457C-8CBF-744E7D29D867}"/>
                </a:ext>
              </a:extLst>
            </p:cNvPr>
            <p:cNvSpPr/>
            <p:nvPr/>
          </p:nvSpPr>
          <p:spPr>
            <a:xfrm>
              <a:off x="5192713" y="2963863"/>
              <a:ext cx="1143000" cy="339725"/>
            </a:xfrm>
            <a:custGeom>
              <a:avLst/>
              <a:gdLst>
                <a:gd name="connsiteX0" fmla="*/ 657225 w 1143000"/>
                <a:gd name="connsiteY0" fmla="*/ 73819 h 338138"/>
                <a:gd name="connsiteX1" fmla="*/ 535782 w 1143000"/>
                <a:gd name="connsiteY1" fmla="*/ 97632 h 338138"/>
                <a:gd name="connsiteX2" fmla="*/ 338138 w 1143000"/>
                <a:gd name="connsiteY2" fmla="*/ 135732 h 338138"/>
                <a:gd name="connsiteX3" fmla="*/ 33338 w 1143000"/>
                <a:gd name="connsiteY3" fmla="*/ 188119 h 338138"/>
                <a:gd name="connsiteX4" fmla="*/ 0 w 1143000"/>
                <a:gd name="connsiteY4" fmla="*/ 338138 h 338138"/>
                <a:gd name="connsiteX5" fmla="*/ 180975 w 1143000"/>
                <a:gd name="connsiteY5" fmla="*/ 311944 h 338138"/>
                <a:gd name="connsiteX6" fmla="*/ 352425 w 1143000"/>
                <a:gd name="connsiteY6" fmla="*/ 288132 h 338138"/>
                <a:gd name="connsiteX7" fmla="*/ 542925 w 1143000"/>
                <a:gd name="connsiteY7" fmla="*/ 264319 h 338138"/>
                <a:gd name="connsiteX8" fmla="*/ 759619 w 1143000"/>
                <a:gd name="connsiteY8" fmla="*/ 240507 h 338138"/>
                <a:gd name="connsiteX9" fmla="*/ 935832 w 1143000"/>
                <a:gd name="connsiteY9" fmla="*/ 223838 h 338138"/>
                <a:gd name="connsiteX10" fmla="*/ 1014413 w 1143000"/>
                <a:gd name="connsiteY10" fmla="*/ 216694 h 338138"/>
                <a:gd name="connsiteX11" fmla="*/ 1064419 w 1143000"/>
                <a:gd name="connsiteY11" fmla="*/ 209550 h 338138"/>
                <a:gd name="connsiteX12" fmla="*/ 1097757 w 1143000"/>
                <a:gd name="connsiteY12" fmla="*/ 200025 h 338138"/>
                <a:gd name="connsiteX13" fmla="*/ 1128713 w 1143000"/>
                <a:gd name="connsiteY13" fmla="*/ 185738 h 338138"/>
                <a:gd name="connsiteX14" fmla="*/ 1140619 w 1143000"/>
                <a:gd name="connsiteY14" fmla="*/ 171450 h 338138"/>
                <a:gd name="connsiteX15" fmla="*/ 1143000 w 1143000"/>
                <a:gd name="connsiteY15" fmla="*/ 157163 h 338138"/>
                <a:gd name="connsiteX16" fmla="*/ 1143000 w 1143000"/>
                <a:gd name="connsiteY16" fmla="*/ 142875 h 338138"/>
                <a:gd name="connsiteX17" fmla="*/ 1131094 w 1143000"/>
                <a:gd name="connsiteY17" fmla="*/ 121444 h 338138"/>
                <a:gd name="connsiteX18" fmla="*/ 1104900 w 1143000"/>
                <a:gd name="connsiteY18" fmla="*/ 95250 h 338138"/>
                <a:gd name="connsiteX19" fmla="*/ 1073944 w 1143000"/>
                <a:gd name="connsiteY19" fmla="*/ 66675 h 338138"/>
                <a:gd name="connsiteX20" fmla="*/ 1042988 w 1143000"/>
                <a:gd name="connsiteY20" fmla="*/ 45244 h 338138"/>
                <a:gd name="connsiteX21" fmla="*/ 1007269 w 1143000"/>
                <a:gd name="connsiteY21" fmla="*/ 26194 h 338138"/>
                <a:gd name="connsiteX22" fmla="*/ 938213 w 1143000"/>
                <a:gd name="connsiteY22" fmla="*/ 2382 h 338138"/>
                <a:gd name="connsiteX23" fmla="*/ 909638 w 1143000"/>
                <a:gd name="connsiteY23" fmla="*/ 0 h 338138"/>
                <a:gd name="connsiteX24" fmla="*/ 885825 w 1143000"/>
                <a:gd name="connsiteY24" fmla="*/ 9525 h 338138"/>
                <a:gd name="connsiteX25" fmla="*/ 754857 w 1143000"/>
                <a:gd name="connsiteY25" fmla="*/ 50007 h 338138"/>
                <a:gd name="connsiteX26" fmla="*/ 657225 w 1143000"/>
                <a:gd name="connsiteY26" fmla="*/ 738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3000" h="338138">
                  <a:moveTo>
                    <a:pt x="657225" y="73819"/>
                  </a:moveTo>
                  <a:lnTo>
                    <a:pt x="535782" y="97632"/>
                  </a:lnTo>
                  <a:lnTo>
                    <a:pt x="338138" y="135732"/>
                  </a:lnTo>
                  <a:lnTo>
                    <a:pt x="33338" y="188119"/>
                  </a:lnTo>
                  <a:lnTo>
                    <a:pt x="0" y="338138"/>
                  </a:lnTo>
                  <a:lnTo>
                    <a:pt x="180975" y="311944"/>
                  </a:lnTo>
                  <a:lnTo>
                    <a:pt x="352425" y="288132"/>
                  </a:lnTo>
                  <a:lnTo>
                    <a:pt x="542925" y="264319"/>
                  </a:lnTo>
                  <a:lnTo>
                    <a:pt x="759619" y="240507"/>
                  </a:lnTo>
                  <a:lnTo>
                    <a:pt x="935832" y="223838"/>
                  </a:lnTo>
                  <a:lnTo>
                    <a:pt x="1014413" y="216694"/>
                  </a:lnTo>
                  <a:lnTo>
                    <a:pt x="1064419" y="209550"/>
                  </a:lnTo>
                  <a:lnTo>
                    <a:pt x="1097757" y="200025"/>
                  </a:lnTo>
                  <a:lnTo>
                    <a:pt x="1128713" y="185738"/>
                  </a:lnTo>
                  <a:lnTo>
                    <a:pt x="1140619" y="171450"/>
                  </a:lnTo>
                  <a:lnTo>
                    <a:pt x="1143000" y="157163"/>
                  </a:lnTo>
                  <a:lnTo>
                    <a:pt x="1143000" y="142875"/>
                  </a:lnTo>
                  <a:lnTo>
                    <a:pt x="1131094" y="121444"/>
                  </a:lnTo>
                  <a:lnTo>
                    <a:pt x="1104900" y="95250"/>
                  </a:lnTo>
                  <a:lnTo>
                    <a:pt x="1073944" y="66675"/>
                  </a:lnTo>
                  <a:lnTo>
                    <a:pt x="1042988" y="45244"/>
                  </a:lnTo>
                  <a:lnTo>
                    <a:pt x="1007269" y="26194"/>
                  </a:lnTo>
                  <a:lnTo>
                    <a:pt x="938213" y="2382"/>
                  </a:lnTo>
                  <a:lnTo>
                    <a:pt x="909638" y="0"/>
                  </a:lnTo>
                  <a:lnTo>
                    <a:pt x="885825" y="9525"/>
                  </a:lnTo>
                  <a:lnTo>
                    <a:pt x="754857" y="50007"/>
                  </a:lnTo>
                  <a:lnTo>
                    <a:pt x="65722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8">
              <a:extLst>
                <a:ext uri="{FF2B5EF4-FFF2-40B4-BE49-F238E27FC236}">
                  <a16:creationId xmlns:a16="http://schemas.microsoft.com/office/drawing/2014/main" id="{97BD8325-01B3-40F4-9FB7-213DC18A12BA}"/>
                </a:ext>
              </a:extLst>
            </p:cNvPr>
            <p:cNvSpPr/>
            <p:nvPr/>
          </p:nvSpPr>
          <p:spPr>
            <a:xfrm>
              <a:off x="3411538" y="4394200"/>
              <a:ext cx="2963862" cy="1290638"/>
            </a:xfrm>
            <a:custGeom>
              <a:avLst/>
              <a:gdLst>
                <a:gd name="connsiteX0" fmla="*/ 1490597 w 2963658"/>
                <a:gd name="connsiteY0" fmla="*/ 95198 h 1290181"/>
                <a:gd name="connsiteX1" fmla="*/ 1322748 w 2963658"/>
                <a:gd name="connsiteY1" fmla="*/ 105219 h 1290181"/>
                <a:gd name="connsiteX2" fmla="*/ 1147384 w 2963658"/>
                <a:gd name="connsiteY2" fmla="*/ 117745 h 1290181"/>
                <a:gd name="connsiteX3" fmla="*/ 982040 w 2963658"/>
                <a:gd name="connsiteY3" fmla="*/ 132776 h 1290181"/>
                <a:gd name="connsiteX4" fmla="*/ 811686 w 2963658"/>
                <a:gd name="connsiteY4" fmla="*/ 140292 h 1290181"/>
                <a:gd name="connsiteX5" fmla="*/ 558661 w 2963658"/>
                <a:gd name="connsiteY5" fmla="*/ 155323 h 1290181"/>
                <a:gd name="connsiteX6" fmla="*/ 353234 w 2963658"/>
                <a:gd name="connsiteY6" fmla="*/ 170354 h 1290181"/>
                <a:gd name="connsiteX7" fmla="*/ 125260 w 2963658"/>
                <a:gd name="connsiteY7" fmla="*/ 192901 h 1290181"/>
                <a:gd name="connsiteX8" fmla="*/ 0 w 2963658"/>
                <a:gd name="connsiteY8" fmla="*/ 205427 h 1290181"/>
                <a:gd name="connsiteX9" fmla="*/ 82672 w 2963658"/>
                <a:gd name="connsiteY9" fmla="*/ 378286 h 1290181"/>
                <a:gd name="connsiteX10" fmla="*/ 207932 w 2963658"/>
                <a:gd name="connsiteY10" fmla="*/ 373276 h 1290181"/>
                <a:gd name="connsiteX11" fmla="*/ 480999 w 2963658"/>
                <a:gd name="connsiteY11" fmla="*/ 343214 h 1290181"/>
                <a:gd name="connsiteX12" fmla="*/ 729015 w 2963658"/>
                <a:gd name="connsiteY12" fmla="*/ 305635 h 1290181"/>
                <a:gd name="connsiteX13" fmla="*/ 1027134 w 2963658"/>
                <a:gd name="connsiteY13" fmla="*/ 280583 h 1290181"/>
                <a:gd name="connsiteX14" fmla="*/ 1322748 w 2963658"/>
                <a:gd name="connsiteY14" fmla="*/ 263047 h 1290181"/>
                <a:gd name="connsiteX15" fmla="*/ 1613352 w 2963658"/>
                <a:gd name="connsiteY15" fmla="*/ 240500 h 1290181"/>
                <a:gd name="connsiteX16" fmla="*/ 1906461 w 2963658"/>
                <a:gd name="connsiteY16" fmla="*/ 240500 h 1290181"/>
                <a:gd name="connsiteX17" fmla="*/ 2141951 w 2963658"/>
                <a:gd name="connsiteY17" fmla="*/ 235490 h 1290181"/>
                <a:gd name="connsiteX18" fmla="*/ 2344872 w 2963658"/>
                <a:gd name="connsiteY18" fmla="*/ 227974 h 1290181"/>
                <a:gd name="connsiteX19" fmla="*/ 2467627 w 2963658"/>
                <a:gd name="connsiteY19" fmla="*/ 220458 h 1290181"/>
                <a:gd name="connsiteX20" fmla="*/ 2507711 w 2963658"/>
                <a:gd name="connsiteY20" fmla="*/ 230479 h 1290181"/>
                <a:gd name="connsiteX21" fmla="*/ 2535268 w 2963658"/>
                <a:gd name="connsiteY21" fmla="*/ 243005 h 1290181"/>
                <a:gd name="connsiteX22" fmla="*/ 2552804 w 2963658"/>
                <a:gd name="connsiteY22" fmla="*/ 255531 h 1290181"/>
                <a:gd name="connsiteX23" fmla="*/ 2567835 w 2963658"/>
                <a:gd name="connsiteY23" fmla="*/ 270563 h 1290181"/>
                <a:gd name="connsiteX24" fmla="*/ 2575351 w 2963658"/>
                <a:gd name="connsiteY24" fmla="*/ 285594 h 1290181"/>
                <a:gd name="connsiteX25" fmla="*/ 2582867 w 2963658"/>
                <a:gd name="connsiteY25" fmla="*/ 315656 h 1290181"/>
                <a:gd name="connsiteX26" fmla="*/ 2580362 w 2963658"/>
                <a:gd name="connsiteY26" fmla="*/ 363255 h 1290181"/>
                <a:gd name="connsiteX27" fmla="*/ 2545289 w 2963658"/>
                <a:gd name="connsiteY27" fmla="*/ 628807 h 1290181"/>
                <a:gd name="connsiteX28" fmla="*/ 2500195 w 2963658"/>
                <a:gd name="connsiteY28" fmla="*/ 896864 h 1290181"/>
                <a:gd name="connsiteX29" fmla="*/ 2427544 w 2963658"/>
                <a:gd name="connsiteY29" fmla="*/ 1285171 h 1290181"/>
                <a:gd name="connsiteX30" fmla="*/ 2642992 w 2963658"/>
                <a:gd name="connsiteY30" fmla="*/ 1290181 h 1290181"/>
                <a:gd name="connsiteX31" fmla="*/ 2690591 w 2963658"/>
                <a:gd name="connsiteY31" fmla="*/ 1087260 h 1290181"/>
                <a:gd name="connsiteX32" fmla="*/ 2733179 w 2963658"/>
                <a:gd name="connsiteY32" fmla="*/ 906885 h 1290181"/>
                <a:gd name="connsiteX33" fmla="*/ 2763242 w 2963658"/>
                <a:gd name="connsiteY33" fmla="*/ 779119 h 1290181"/>
                <a:gd name="connsiteX34" fmla="*/ 2793304 w 2963658"/>
                <a:gd name="connsiteY34" fmla="*/ 661375 h 1290181"/>
                <a:gd name="connsiteX35" fmla="*/ 2825872 w 2963658"/>
                <a:gd name="connsiteY35" fmla="*/ 533609 h 1290181"/>
                <a:gd name="connsiteX36" fmla="*/ 2843408 w 2963658"/>
                <a:gd name="connsiteY36" fmla="*/ 483505 h 1290181"/>
                <a:gd name="connsiteX37" fmla="*/ 2865955 w 2963658"/>
                <a:gd name="connsiteY37" fmla="*/ 428391 h 1290181"/>
                <a:gd name="connsiteX38" fmla="*/ 2896017 w 2963658"/>
                <a:gd name="connsiteY38" fmla="*/ 368266 h 1290181"/>
                <a:gd name="connsiteX39" fmla="*/ 2918564 w 2963658"/>
                <a:gd name="connsiteY39" fmla="*/ 330688 h 1290181"/>
                <a:gd name="connsiteX40" fmla="*/ 2938606 w 2963658"/>
                <a:gd name="connsiteY40" fmla="*/ 315656 h 1290181"/>
                <a:gd name="connsiteX41" fmla="*/ 2958648 w 2963658"/>
                <a:gd name="connsiteY41" fmla="*/ 295615 h 1290181"/>
                <a:gd name="connsiteX42" fmla="*/ 2963658 w 2963658"/>
                <a:gd name="connsiteY42" fmla="*/ 275573 h 1290181"/>
                <a:gd name="connsiteX43" fmla="*/ 2963658 w 2963658"/>
                <a:gd name="connsiteY43" fmla="*/ 255531 h 1290181"/>
                <a:gd name="connsiteX44" fmla="*/ 2951132 w 2963658"/>
                <a:gd name="connsiteY44" fmla="*/ 227974 h 1290181"/>
                <a:gd name="connsiteX45" fmla="*/ 2936101 w 2963658"/>
                <a:gd name="connsiteY45" fmla="*/ 207932 h 1290181"/>
                <a:gd name="connsiteX46" fmla="*/ 2903533 w 2963658"/>
                <a:gd name="connsiteY46" fmla="*/ 175365 h 1290181"/>
                <a:gd name="connsiteX47" fmla="*/ 2838398 w 2963658"/>
                <a:gd name="connsiteY47" fmla="*/ 125261 h 1290181"/>
                <a:gd name="connsiteX48" fmla="*/ 2748210 w 2963658"/>
                <a:gd name="connsiteY48" fmla="*/ 55115 h 1290181"/>
                <a:gd name="connsiteX49" fmla="*/ 2685580 w 2963658"/>
                <a:gd name="connsiteY49" fmla="*/ 15032 h 1290181"/>
                <a:gd name="connsiteX50" fmla="*/ 2653012 w 2963658"/>
                <a:gd name="connsiteY50" fmla="*/ 0 h 1290181"/>
                <a:gd name="connsiteX51" fmla="*/ 2642992 w 2963658"/>
                <a:gd name="connsiteY51" fmla="*/ 0 h 1290181"/>
                <a:gd name="connsiteX52" fmla="*/ 2602908 w 2963658"/>
                <a:gd name="connsiteY52" fmla="*/ 17537 h 1290181"/>
                <a:gd name="connsiteX53" fmla="*/ 2527752 w 2963658"/>
                <a:gd name="connsiteY53" fmla="*/ 40084 h 1290181"/>
                <a:gd name="connsiteX54" fmla="*/ 2422534 w 2963658"/>
                <a:gd name="connsiteY54" fmla="*/ 62631 h 1290181"/>
                <a:gd name="connsiteX55" fmla="*/ 2329841 w 2963658"/>
                <a:gd name="connsiteY55" fmla="*/ 65136 h 1290181"/>
                <a:gd name="connsiteX56" fmla="*/ 2149466 w 2963658"/>
                <a:gd name="connsiteY56" fmla="*/ 67641 h 1290181"/>
                <a:gd name="connsiteX57" fmla="*/ 1806253 w 2963658"/>
                <a:gd name="connsiteY57" fmla="*/ 77662 h 1290181"/>
                <a:gd name="connsiteX58" fmla="*/ 1490597 w 2963658"/>
                <a:gd name="connsiteY58" fmla="*/ 95198 h 129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63658" h="1290181">
                  <a:moveTo>
                    <a:pt x="1490597" y="95198"/>
                  </a:moveTo>
                  <a:lnTo>
                    <a:pt x="1322748" y="105219"/>
                  </a:lnTo>
                  <a:lnTo>
                    <a:pt x="1147384" y="117745"/>
                  </a:lnTo>
                  <a:lnTo>
                    <a:pt x="982040" y="132776"/>
                  </a:lnTo>
                  <a:lnTo>
                    <a:pt x="811686" y="140292"/>
                  </a:lnTo>
                  <a:lnTo>
                    <a:pt x="558661" y="155323"/>
                  </a:lnTo>
                  <a:lnTo>
                    <a:pt x="353234" y="170354"/>
                  </a:lnTo>
                  <a:lnTo>
                    <a:pt x="125260" y="192901"/>
                  </a:lnTo>
                  <a:lnTo>
                    <a:pt x="0" y="205427"/>
                  </a:lnTo>
                  <a:lnTo>
                    <a:pt x="82672" y="378286"/>
                  </a:lnTo>
                  <a:lnTo>
                    <a:pt x="207932" y="373276"/>
                  </a:lnTo>
                  <a:lnTo>
                    <a:pt x="480999" y="343214"/>
                  </a:lnTo>
                  <a:lnTo>
                    <a:pt x="729015" y="305635"/>
                  </a:lnTo>
                  <a:lnTo>
                    <a:pt x="1027134" y="280583"/>
                  </a:lnTo>
                  <a:lnTo>
                    <a:pt x="1322748" y="263047"/>
                  </a:lnTo>
                  <a:lnTo>
                    <a:pt x="1613352" y="240500"/>
                  </a:lnTo>
                  <a:lnTo>
                    <a:pt x="1906461" y="240500"/>
                  </a:lnTo>
                  <a:lnTo>
                    <a:pt x="2141951" y="235490"/>
                  </a:lnTo>
                  <a:lnTo>
                    <a:pt x="2344872" y="227974"/>
                  </a:lnTo>
                  <a:lnTo>
                    <a:pt x="2467627" y="220458"/>
                  </a:lnTo>
                  <a:lnTo>
                    <a:pt x="2507711" y="230479"/>
                  </a:lnTo>
                  <a:lnTo>
                    <a:pt x="2535268" y="243005"/>
                  </a:lnTo>
                  <a:lnTo>
                    <a:pt x="2552804" y="255531"/>
                  </a:lnTo>
                  <a:lnTo>
                    <a:pt x="2567835" y="270563"/>
                  </a:lnTo>
                  <a:lnTo>
                    <a:pt x="2575351" y="285594"/>
                  </a:lnTo>
                  <a:lnTo>
                    <a:pt x="2582867" y="315656"/>
                  </a:lnTo>
                  <a:lnTo>
                    <a:pt x="2580362" y="363255"/>
                  </a:lnTo>
                  <a:lnTo>
                    <a:pt x="2545289" y="628807"/>
                  </a:lnTo>
                  <a:lnTo>
                    <a:pt x="2500195" y="896864"/>
                  </a:lnTo>
                  <a:lnTo>
                    <a:pt x="2427544" y="1285171"/>
                  </a:lnTo>
                  <a:lnTo>
                    <a:pt x="2642992" y="1290181"/>
                  </a:lnTo>
                  <a:lnTo>
                    <a:pt x="2690591" y="1087260"/>
                  </a:lnTo>
                  <a:lnTo>
                    <a:pt x="2733179" y="906885"/>
                  </a:lnTo>
                  <a:lnTo>
                    <a:pt x="2763242" y="779119"/>
                  </a:lnTo>
                  <a:lnTo>
                    <a:pt x="2793304" y="661375"/>
                  </a:lnTo>
                  <a:lnTo>
                    <a:pt x="2825872" y="533609"/>
                  </a:lnTo>
                  <a:lnTo>
                    <a:pt x="2843408" y="483505"/>
                  </a:lnTo>
                  <a:lnTo>
                    <a:pt x="2865955" y="428391"/>
                  </a:lnTo>
                  <a:lnTo>
                    <a:pt x="2896017" y="368266"/>
                  </a:lnTo>
                  <a:lnTo>
                    <a:pt x="2918564" y="330688"/>
                  </a:lnTo>
                  <a:lnTo>
                    <a:pt x="2938606" y="315656"/>
                  </a:lnTo>
                  <a:lnTo>
                    <a:pt x="2958648" y="295615"/>
                  </a:lnTo>
                  <a:lnTo>
                    <a:pt x="2963658" y="275573"/>
                  </a:lnTo>
                  <a:lnTo>
                    <a:pt x="2963658" y="255531"/>
                  </a:lnTo>
                  <a:lnTo>
                    <a:pt x="2951132" y="227974"/>
                  </a:lnTo>
                  <a:lnTo>
                    <a:pt x="2936101" y="207932"/>
                  </a:lnTo>
                  <a:lnTo>
                    <a:pt x="2903533" y="175365"/>
                  </a:lnTo>
                  <a:lnTo>
                    <a:pt x="2838398" y="125261"/>
                  </a:lnTo>
                  <a:lnTo>
                    <a:pt x="2748210" y="55115"/>
                  </a:lnTo>
                  <a:lnTo>
                    <a:pt x="2685580" y="15032"/>
                  </a:lnTo>
                  <a:lnTo>
                    <a:pt x="2653012" y="0"/>
                  </a:lnTo>
                  <a:lnTo>
                    <a:pt x="2642992" y="0"/>
                  </a:lnTo>
                  <a:lnTo>
                    <a:pt x="2602908" y="17537"/>
                  </a:lnTo>
                  <a:lnTo>
                    <a:pt x="2527752" y="40084"/>
                  </a:lnTo>
                  <a:lnTo>
                    <a:pt x="2422534" y="62631"/>
                  </a:lnTo>
                  <a:lnTo>
                    <a:pt x="2329841" y="65136"/>
                  </a:lnTo>
                  <a:lnTo>
                    <a:pt x="2149466" y="67641"/>
                  </a:lnTo>
                  <a:lnTo>
                    <a:pt x="1806253" y="77662"/>
                  </a:lnTo>
                  <a:lnTo>
                    <a:pt x="1490597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9">
              <a:extLst>
                <a:ext uri="{FF2B5EF4-FFF2-40B4-BE49-F238E27FC236}">
                  <a16:creationId xmlns:a16="http://schemas.microsoft.com/office/drawing/2014/main" id="{44729E65-5015-4340-A5CB-E36F303D6330}"/>
                </a:ext>
              </a:extLst>
            </p:cNvPr>
            <p:cNvSpPr/>
            <p:nvPr/>
          </p:nvSpPr>
          <p:spPr>
            <a:xfrm>
              <a:off x="4097338" y="4629150"/>
              <a:ext cx="358775" cy="1066800"/>
            </a:xfrm>
            <a:custGeom>
              <a:avLst/>
              <a:gdLst>
                <a:gd name="connsiteX0" fmla="*/ 354807 w 357188"/>
                <a:gd name="connsiteY0" fmla="*/ 542925 h 1066800"/>
                <a:gd name="connsiteX1" fmla="*/ 357188 w 357188"/>
                <a:gd name="connsiteY1" fmla="*/ 242888 h 1066800"/>
                <a:gd name="connsiteX2" fmla="*/ 352425 w 357188"/>
                <a:gd name="connsiteY2" fmla="*/ 207169 h 1066800"/>
                <a:gd name="connsiteX3" fmla="*/ 340519 w 357188"/>
                <a:gd name="connsiteY3" fmla="*/ 164306 h 1066800"/>
                <a:gd name="connsiteX4" fmla="*/ 333375 w 357188"/>
                <a:gd name="connsiteY4" fmla="*/ 142875 h 1066800"/>
                <a:gd name="connsiteX5" fmla="*/ 321469 w 357188"/>
                <a:gd name="connsiteY5" fmla="*/ 121444 h 1066800"/>
                <a:gd name="connsiteX6" fmla="*/ 297657 w 357188"/>
                <a:gd name="connsiteY6" fmla="*/ 88106 h 1066800"/>
                <a:gd name="connsiteX7" fmla="*/ 269082 w 357188"/>
                <a:gd name="connsiteY7" fmla="*/ 52388 h 1066800"/>
                <a:gd name="connsiteX8" fmla="*/ 228600 w 357188"/>
                <a:gd name="connsiteY8" fmla="*/ 0 h 1066800"/>
                <a:gd name="connsiteX9" fmla="*/ 0 w 357188"/>
                <a:gd name="connsiteY9" fmla="*/ 23813 h 1066800"/>
                <a:gd name="connsiteX10" fmla="*/ 54769 w 357188"/>
                <a:gd name="connsiteY10" fmla="*/ 111919 h 1066800"/>
                <a:gd name="connsiteX11" fmla="*/ 69057 w 357188"/>
                <a:gd name="connsiteY11" fmla="*/ 142875 h 1066800"/>
                <a:gd name="connsiteX12" fmla="*/ 83344 w 357188"/>
                <a:gd name="connsiteY12" fmla="*/ 178594 h 1066800"/>
                <a:gd name="connsiteX13" fmla="*/ 97632 w 357188"/>
                <a:gd name="connsiteY13" fmla="*/ 228600 h 1066800"/>
                <a:gd name="connsiteX14" fmla="*/ 109538 w 357188"/>
                <a:gd name="connsiteY14" fmla="*/ 288131 h 1066800"/>
                <a:gd name="connsiteX15" fmla="*/ 114300 w 357188"/>
                <a:gd name="connsiteY15" fmla="*/ 426244 h 1066800"/>
                <a:gd name="connsiteX16" fmla="*/ 126207 w 357188"/>
                <a:gd name="connsiteY16" fmla="*/ 621506 h 1066800"/>
                <a:gd name="connsiteX17" fmla="*/ 145257 w 357188"/>
                <a:gd name="connsiteY17" fmla="*/ 850106 h 1066800"/>
                <a:gd name="connsiteX18" fmla="*/ 169069 w 357188"/>
                <a:gd name="connsiteY18" fmla="*/ 1066800 h 1066800"/>
                <a:gd name="connsiteX19" fmla="*/ 350044 w 357188"/>
                <a:gd name="connsiteY19" fmla="*/ 1057275 h 1066800"/>
                <a:gd name="connsiteX20" fmla="*/ 354807 w 357188"/>
                <a:gd name="connsiteY20" fmla="*/ 897731 h 1066800"/>
                <a:gd name="connsiteX21" fmla="*/ 354807 w 357188"/>
                <a:gd name="connsiteY21" fmla="*/ 542925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7188" h="1066800">
                  <a:moveTo>
                    <a:pt x="354807" y="542925"/>
                  </a:moveTo>
                  <a:cubicBezTo>
                    <a:pt x="355601" y="442913"/>
                    <a:pt x="356394" y="342900"/>
                    <a:pt x="357188" y="242888"/>
                  </a:cubicBezTo>
                  <a:lnTo>
                    <a:pt x="352425" y="207169"/>
                  </a:lnTo>
                  <a:lnTo>
                    <a:pt x="340519" y="164306"/>
                  </a:lnTo>
                  <a:lnTo>
                    <a:pt x="333375" y="142875"/>
                  </a:lnTo>
                  <a:lnTo>
                    <a:pt x="321469" y="121444"/>
                  </a:lnTo>
                  <a:lnTo>
                    <a:pt x="297657" y="88106"/>
                  </a:lnTo>
                  <a:lnTo>
                    <a:pt x="269082" y="52388"/>
                  </a:lnTo>
                  <a:lnTo>
                    <a:pt x="228600" y="0"/>
                  </a:lnTo>
                  <a:lnTo>
                    <a:pt x="0" y="23813"/>
                  </a:lnTo>
                  <a:lnTo>
                    <a:pt x="54769" y="111919"/>
                  </a:lnTo>
                  <a:lnTo>
                    <a:pt x="69057" y="142875"/>
                  </a:lnTo>
                  <a:lnTo>
                    <a:pt x="83344" y="178594"/>
                  </a:lnTo>
                  <a:lnTo>
                    <a:pt x="97632" y="228600"/>
                  </a:lnTo>
                  <a:lnTo>
                    <a:pt x="109538" y="288131"/>
                  </a:lnTo>
                  <a:lnTo>
                    <a:pt x="114300" y="426244"/>
                  </a:lnTo>
                  <a:lnTo>
                    <a:pt x="126207" y="621506"/>
                  </a:lnTo>
                  <a:lnTo>
                    <a:pt x="145257" y="850106"/>
                  </a:lnTo>
                  <a:lnTo>
                    <a:pt x="169069" y="1066800"/>
                  </a:lnTo>
                  <a:lnTo>
                    <a:pt x="350044" y="1057275"/>
                  </a:lnTo>
                  <a:lnTo>
                    <a:pt x="354807" y="897731"/>
                  </a:lnTo>
                  <a:lnTo>
                    <a:pt x="354807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40">
              <a:extLst>
                <a:ext uri="{FF2B5EF4-FFF2-40B4-BE49-F238E27FC236}">
                  <a16:creationId xmlns:a16="http://schemas.microsoft.com/office/drawing/2014/main" id="{5009DD64-B333-499C-9EE9-62C06ECEECF8}"/>
                </a:ext>
              </a:extLst>
            </p:cNvPr>
            <p:cNvSpPr/>
            <p:nvPr/>
          </p:nvSpPr>
          <p:spPr>
            <a:xfrm>
              <a:off x="4976813" y="4573588"/>
              <a:ext cx="328612" cy="1108075"/>
            </a:xfrm>
            <a:custGeom>
              <a:avLst/>
              <a:gdLst>
                <a:gd name="connsiteX0" fmla="*/ 30956 w 328612"/>
                <a:gd name="connsiteY0" fmla="*/ 673894 h 1107282"/>
                <a:gd name="connsiteX1" fmla="*/ 40481 w 328612"/>
                <a:gd name="connsiteY1" fmla="*/ 523875 h 1107282"/>
                <a:gd name="connsiteX2" fmla="*/ 50006 w 328612"/>
                <a:gd name="connsiteY2" fmla="*/ 400050 h 1107282"/>
                <a:gd name="connsiteX3" fmla="*/ 57150 w 328612"/>
                <a:gd name="connsiteY3" fmla="*/ 330994 h 1107282"/>
                <a:gd name="connsiteX4" fmla="*/ 57150 w 328612"/>
                <a:gd name="connsiteY4" fmla="*/ 295275 h 1107282"/>
                <a:gd name="connsiteX5" fmla="*/ 54768 w 328612"/>
                <a:gd name="connsiteY5" fmla="*/ 235744 h 1107282"/>
                <a:gd name="connsiteX6" fmla="*/ 42862 w 328612"/>
                <a:gd name="connsiteY6" fmla="*/ 159544 h 1107282"/>
                <a:gd name="connsiteX7" fmla="*/ 38100 w 328612"/>
                <a:gd name="connsiteY7" fmla="*/ 133350 h 1107282"/>
                <a:gd name="connsiteX8" fmla="*/ 28575 w 328612"/>
                <a:gd name="connsiteY8" fmla="*/ 100013 h 1107282"/>
                <a:gd name="connsiteX9" fmla="*/ 0 w 328612"/>
                <a:gd name="connsiteY9" fmla="*/ 11907 h 1107282"/>
                <a:gd name="connsiteX10" fmla="*/ 195262 w 328612"/>
                <a:gd name="connsiteY10" fmla="*/ 0 h 1107282"/>
                <a:gd name="connsiteX11" fmla="*/ 259556 w 328612"/>
                <a:gd name="connsiteY11" fmla="*/ 78582 h 1107282"/>
                <a:gd name="connsiteX12" fmla="*/ 292893 w 328612"/>
                <a:gd name="connsiteY12" fmla="*/ 123825 h 1107282"/>
                <a:gd name="connsiteX13" fmla="*/ 314325 w 328612"/>
                <a:gd name="connsiteY13" fmla="*/ 161925 h 1107282"/>
                <a:gd name="connsiteX14" fmla="*/ 326231 w 328612"/>
                <a:gd name="connsiteY14" fmla="*/ 195263 h 1107282"/>
                <a:gd name="connsiteX15" fmla="*/ 328612 w 328612"/>
                <a:gd name="connsiteY15" fmla="*/ 211932 h 1107282"/>
                <a:gd name="connsiteX16" fmla="*/ 328612 w 328612"/>
                <a:gd name="connsiteY16" fmla="*/ 242888 h 1107282"/>
                <a:gd name="connsiteX17" fmla="*/ 314325 w 328612"/>
                <a:gd name="connsiteY17" fmla="*/ 271463 h 1107282"/>
                <a:gd name="connsiteX18" fmla="*/ 288131 w 328612"/>
                <a:gd name="connsiteY18" fmla="*/ 302419 h 1107282"/>
                <a:gd name="connsiteX19" fmla="*/ 283368 w 328612"/>
                <a:gd name="connsiteY19" fmla="*/ 311944 h 1107282"/>
                <a:gd name="connsiteX20" fmla="*/ 276225 w 328612"/>
                <a:gd name="connsiteY20" fmla="*/ 414338 h 1107282"/>
                <a:gd name="connsiteX21" fmla="*/ 259556 w 328612"/>
                <a:gd name="connsiteY21" fmla="*/ 590550 h 1107282"/>
                <a:gd name="connsiteX22" fmla="*/ 245268 w 328612"/>
                <a:gd name="connsiteY22" fmla="*/ 738188 h 1107282"/>
                <a:gd name="connsiteX23" fmla="*/ 230981 w 328612"/>
                <a:gd name="connsiteY23" fmla="*/ 873919 h 1107282"/>
                <a:gd name="connsiteX24" fmla="*/ 197643 w 328612"/>
                <a:gd name="connsiteY24" fmla="*/ 1107282 h 1107282"/>
                <a:gd name="connsiteX25" fmla="*/ 9525 w 328612"/>
                <a:gd name="connsiteY25" fmla="*/ 1104900 h 1107282"/>
                <a:gd name="connsiteX26" fmla="*/ 14287 w 328612"/>
                <a:gd name="connsiteY26" fmla="*/ 976313 h 1107282"/>
                <a:gd name="connsiteX27" fmla="*/ 30956 w 328612"/>
                <a:gd name="connsiteY27" fmla="*/ 673894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8612" h="1107282">
                  <a:moveTo>
                    <a:pt x="30956" y="673894"/>
                  </a:moveTo>
                  <a:lnTo>
                    <a:pt x="40481" y="523875"/>
                  </a:lnTo>
                  <a:lnTo>
                    <a:pt x="50006" y="400050"/>
                  </a:lnTo>
                  <a:lnTo>
                    <a:pt x="57150" y="330994"/>
                  </a:lnTo>
                  <a:lnTo>
                    <a:pt x="57150" y="295275"/>
                  </a:lnTo>
                  <a:lnTo>
                    <a:pt x="54768" y="235744"/>
                  </a:lnTo>
                  <a:lnTo>
                    <a:pt x="42862" y="159544"/>
                  </a:lnTo>
                  <a:lnTo>
                    <a:pt x="38100" y="133350"/>
                  </a:lnTo>
                  <a:lnTo>
                    <a:pt x="28575" y="100013"/>
                  </a:lnTo>
                  <a:lnTo>
                    <a:pt x="0" y="11907"/>
                  </a:lnTo>
                  <a:lnTo>
                    <a:pt x="195262" y="0"/>
                  </a:lnTo>
                  <a:lnTo>
                    <a:pt x="259556" y="78582"/>
                  </a:lnTo>
                  <a:lnTo>
                    <a:pt x="292893" y="123825"/>
                  </a:lnTo>
                  <a:lnTo>
                    <a:pt x="314325" y="161925"/>
                  </a:lnTo>
                  <a:lnTo>
                    <a:pt x="326231" y="195263"/>
                  </a:lnTo>
                  <a:lnTo>
                    <a:pt x="328612" y="211932"/>
                  </a:lnTo>
                  <a:lnTo>
                    <a:pt x="328612" y="242888"/>
                  </a:lnTo>
                  <a:lnTo>
                    <a:pt x="314325" y="271463"/>
                  </a:lnTo>
                  <a:lnTo>
                    <a:pt x="288131" y="302419"/>
                  </a:lnTo>
                  <a:lnTo>
                    <a:pt x="283368" y="311944"/>
                  </a:lnTo>
                  <a:lnTo>
                    <a:pt x="276225" y="414338"/>
                  </a:lnTo>
                  <a:lnTo>
                    <a:pt x="259556" y="590550"/>
                  </a:lnTo>
                  <a:lnTo>
                    <a:pt x="245268" y="738188"/>
                  </a:lnTo>
                  <a:lnTo>
                    <a:pt x="230981" y="873919"/>
                  </a:lnTo>
                  <a:lnTo>
                    <a:pt x="197643" y="1107282"/>
                  </a:lnTo>
                  <a:lnTo>
                    <a:pt x="9525" y="1104900"/>
                  </a:lnTo>
                  <a:lnTo>
                    <a:pt x="14287" y="976313"/>
                  </a:lnTo>
                  <a:lnTo>
                    <a:pt x="30956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2">
              <a:extLst>
                <a:ext uri="{FF2B5EF4-FFF2-40B4-BE49-F238E27FC236}">
                  <a16:creationId xmlns:a16="http://schemas.microsoft.com/office/drawing/2014/main" id="{72623F9A-6629-41C9-A6E8-A465E212B267}"/>
                </a:ext>
              </a:extLst>
            </p:cNvPr>
            <p:cNvSpPr/>
            <p:nvPr/>
          </p:nvSpPr>
          <p:spPr>
            <a:xfrm>
              <a:off x="2516188" y="5530850"/>
              <a:ext cx="4554537" cy="460375"/>
            </a:xfrm>
            <a:custGeom>
              <a:avLst/>
              <a:gdLst>
                <a:gd name="connsiteX0" fmla="*/ 2907792 w 4553712"/>
                <a:gd name="connsiteY0" fmla="*/ 223114 h 460858"/>
                <a:gd name="connsiteX1" fmla="*/ 2644445 w 4553712"/>
                <a:gd name="connsiteY1" fmla="*/ 219456 h 460858"/>
                <a:gd name="connsiteX2" fmla="*/ 2370125 w 4553712"/>
                <a:gd name="connsiteY2" fmla="*/ 219456 h 460858"/>
                <a:gd name="connsiteX3" fmla="*/ 2048256 w 4553712"/>
                <a:gd name="connsiteY3" fmla="*/ 223114 h 460858"/>
                <a:gd name="connsiteX4" fmla="*/ 1689811 w 4553712"/>
                <a:gd name="connsiteY4" fmla="*/ 237744 h 460858"/>
                <a:gd name="connsiteX5" fmla="*/ 1495958 w 4553712"/>
                <a:gd name="connsiteY5" fmla="*/ 252375 h 460858"/>
                <a:gd name="connsiteX6" fmla="*/ 1305763 w 4553712"/>
                <a:gd name="connsiteY6" fmla="*/ 274320 h 460858"/>
                <a:gd name="connsiteX7" fmla="*/ 1075334 w 4553712"/>
                <a:gd name="connsiteY7" fmla="*/ 314554 h 460858"/>
                <a:gd name="connsiteX8" fmla="*/ 863193 w 4553712"/>
                <a:gd name="connsiteY8" fmla="*/ 354787 h 460858"/>
                <a:gd name="connsiteX9" fmla="*/ 621792 w 4553712"/>
                <a:gd name="connsiteY9" fmla="*/ 413309 h 460858"/>
                <a:gd name="connsiteX10" fmla="*/ 588873 w 4553712"/>
                <a:gd name="connsiteY10" fmla="*/ 427939 h 460858"/>
                <a:gd name="connsiteX11" fmla="*/ 555955 w 4553712"/>
                <a:gd name="connsiteY11" fmla="*/ 449885 h 460858"/>
                <a:gd name="connsiteX12" fmla="*/ 512064 w 4553712"/>
                <a:gd name="connsiteY12" fmla="*/ 460858 h 460858"/>
                <a:gd name="connsiteX13" fmla="*/ 468173 w 4553712"/>
                <a:gd name="connsiteY13" fmla="*/ 460858 h 460858"/>
                <a:gd name="connsiteX14" fmla="*/ 427939 w 4553712"/>
                <a:gd name="connsiteY14" fmla="*/ 449885 h 460858"/>
                <a:gd name="connsiteX15" fmla="*/ 391363 w 4553712"/>
                <a:gd name="connsiteY15" fmla="*/ 427939 h 460858"/>
                <a:gd name="connsiteX16" fmla="*/ 307238 w 4553712"/>
                <a:gd name="connsiteY16" fmla="*/ 369418 h 460858"/>
                <a:gd name="connsiteX17" fmla="*/ 201168 w 4553712"/>
                <a:gd name="connsiteY17" fmla="*/ 296266 h 460858"/>
                <a:gd name="connsiteX18" fmla="*/ 131673 w 4553712"/>
                <a:gd name="connsiteY18" fmla="*/ 245059 h 460858"/>
                <a:gd name="connsiteX19" fmla="*/ 58521 w 4553712"/>
                <a:gd name="connsiteY19" fmla="*/ 186538 h 460858"/>
                <a:gd name="connsiteX20" fmla="*/ 32918 w 4553712"/>
                <a:gd name="connsiteY20" fmla="*/ 164592 h 460858"/>
                <a:gd name="connsiteX21" fmla="*/ 14630 w 4553712"/>
                <a:gd name="connsiteY21" fmla="*/ 149962 h 460858"/>
                <a:gd name="connsiteX22" fmla="*/ 0 w 4553712"/>
                <a:gd name="connsiteY22" fmla="*/ 117043 h 460858"/>
                <a:gd name="connsiteX23" fmla="*/ 7315 w 4553712"/>
                <a:gd name="connsiteY23" fmla="*/ 106071 h 460858"/>
                <a:gd name="connsiteX24" fmla="*/ 21945 w 4553712"/>
                <a:gd name="connsiteY24" fmla="*/ 102413 h 460858"/>
                <a:gd name="connsiteX25" fmla="*/ 43891 w 4553712"/>
                <a:gd name="connsiteY25" fmla="*/ 106071 h 460858"/>
                <a:gd name="connsiteX26" fmla="*/ 124358 w 4553712"/>
                <a:gd name="connsiteY26" fmla="*/ 124359 h 460858"/>
                <a:gd name="connsiteX27" fmla="*/ 234086 w 4553712"/>
                <a:gd name="connsiteY27" fmla="*/ 153619 h 460858"/>
                <a:gd name="connsiteX28" fmla="*/ 387705 w 4553712"/>
                <a:gd name="connsiteY28" fmla="*/ 179223 h 460858"/>
                <a:gd name="connsiteX29" fmla="*/ 490118 w 4553712"/>
                <a:gd name="connsiteY29" fmla="*/ 190195 h 460858"/>
                <a:gd name="connsiteX30" fmla="*/ 559613 w 4553712"/>
                <a:gd name="connsiteY30" fmla="*/ 186538 h 460858"/>
                <a:gd name="connsiteX31" fmla="*/ 640080 w 4553712"/>
                <a:gd name="connsiteY31" fmla="*/ 171907 h 460858"/>
                <a:gd name="connsiteX32" fmla="*/ 852221 w 4553712"/>
                <a:gd name="connsiteY32" fmla="*/ 146304 h 460858"/>
                <a:gd name="connsiteX33" fmla="*/ 976579 w 4553712"/>
                <a:gd name="connsiteY33" fmla="*/ 128016 h 460858"/>
                <a:gd name="connsiteX34" fmla="*/ 1115568 w 4553712"/>
                <a:gd name="connsiteY34" fmla="*/ 109728 h 460858"/>
                <a:gd name="connsiteX35" fmla="*/ 1298448 w 4553712"/>
                <a:gd name="connsiteY35" fmla="*/ 95098 h 460858"/>
                <a:gd name="connsiteX36" fmla="*/ 1751990 w 4553712"/>
                <a:gd name="connsiteY36" fmla="*/ 62179 h 460858"/>
                <a:gd name="connsiteX37" fmla="*/ 1923897 w 4553712"/>
                <a:gd name="connsiteY37" fmla="*/ 40234 h 460858"/>
                <a:gd name="connsiteX38" fmla="*/ 2267712 w 4553712"/>
                <a:gd name="connsiteY38" fmla="*/ 40234 h 460858"/>
                <a:gd name="connsiteX39" fmla="*/ 2483510 w 4553712"/>
                <a:gd name="connsiteY39" fmla="*/ 40234 h 460858"/>
                <a:gd name="connsiteX40" fmla="*/ 2801721 w 4553712"/>
                <a:gd name="connsiteY40" fmla="*/ 40234 h 460858"/>
                <a:gd name="connsiteX41" fmla="*/ 3226003 w 4553712"/>
                <a:gd name="connsiteY41" fmla="*/ 40234 h 460858"/>
                <a:gd name="connsiteX42" fmla="*/ 3368649 w 4553712"/>
                <a:gd name="connsiteY42" fmla="*/ 40234 h 460858"/>
                <a:gd name="connsiteX43" fmla="*/ 3668573 w 4553712"/>
                <a:gd name="connsiteY43" fmla="*/ 40234 h 460858"/>
                <a:gd name="connsiteX44" fmla="*/ 3913632 w 4553712"/>
                <a:gd name="connsiteY44" fmla="*/ 40234 h 460858"/>
                <a:gd name="connsiteX45" fmla="*/ 3986784 w 4553712"/>
                <a:gd name="connsiteY45" fmla="*/ 29261 h 460858"/>
                <a:gd name="connsiteX46" fmla="*/ 4133088 w 4553712"/>
                <a:gd name="connsiteY46" fmla="*/ 7315 h 460858"/>
                <a:gd name="connsiteX47" fmla="*/ 4176979 w 4553712"/>
                <a:gd name="connsiteY47" fmla="*/ 0 h 460858"/>
                <a:gd name="connsiteX48" fmla="*/ 4195267 w 4553712"/>
                <a:gd name="connsiteY48" fmla="*/ 0 h 460858"/>
                <a:gd name="connsiteX49" fmla="*/ 4235501 w 4553712"/>
                <a:gd name="connsiteY49" fmla="*/ 18288 h 460858"/>
                <a:gd name="connsiteX50" fmla="*/ 4323283 w 4553712"/>
                <a:gd name="connsiteY50" fmla="*/ 73152 h 460858"/>
                <a:gd name="connsiteX51" fmla="*/ 4396435 w 4553712"/>
                <a:gd name="connsiteY51" fmla="*/ 131674 h 460858"/>
                <a:gd name="connsiteX52" fmla="*/ 4476902 w 4553712"/>
                <a:gd name="connsiteY52" fmla="*/ 193853 h 460858"/>
                <a:gd name="connsiteX53" fmla="*/ 4531766 w 4553712"/>
                <a:gd name="connsiteY53" fmla="*/ 241402 h 460858"/>
                <a:gd name="connsiteX54" fmla="*/ 4539081 w 4553712"/>
                <a:gd name="connsiteY54" fmla="*/ 256032 h 460858"/>
                <a:gd name="connsiteX55" fmla="*/ 4553712 w 4553712"/>
                <a:gd name="connsiteY55" fmla="*/ 303581 h 460858"/>
                <a:gd name="connsiteX56" fmla="*/ 4553712 w 4553712"/>
                <a:gd name="connsiteY56" fmla="*/ 340157 h 460858"/>
                <a:gd name="connsiteX57" fmla="*/ 4539081 w 4553712"/>
                <a:gd name="connsiteY57" fmla="*/ 362103 h 460858"/>
                <a:gd name="connsiteX58" fmla="*/ 4524451 w 4553712"/>
                <a:gd name="connsiteY58" fmla="*/ 369418 h 460858"/>
                <a:gd name="connsiteX59" fmla="*/ 4495190 w 4553712"/>
                <a:gd name="connsiteY59" fmla="*/ 376733 h 460858"/>
                <a:gd name="connsiteX60" fmla="*/ 4454957 w 4553712"/>
                <a:gd name="connsiteY60" fmla="*/ 369418 h 460858"/>
                <a:gd name="connsiteX61" fmla="*/ 4330598 w 4553712"/>
                <a:gd name="connsiteY61" fmla="*/ 336499 h 460858"/>
                <a:gd name="connsiteX62" fmla="*/ 4147718 w 4553712"/>
                <a:gd name="connsiteY62" fmla="*/ 288951 h 460858"/>
                <a:gd name="connsiteX63" fmla="*/ 3964838 w 4553712"/>
                <a:gd name="connsiteY63" fmla="*/ 267005 h 460858"/>
                <a:gd name="connsiteX64" fmla="*/ 3642969 w 4553712"/>
                <a:gd name="connsiteY64" fmla="*/ 241402 h 460858"/>
                <a:gd name="connsiteX65" fmla="*/ 3218688 w 4553712"/>
                <a:gd name="connsiteY65" fmla="*/ 226771 h 460858"/>
                <a:gd name="connsiteX66" fmla="*/ 2907792 w 4553712"/>
                <a:gd name="connsiteY66" fmla="*/ 223114 h 4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53712" h="460858">
                  <a:moveTo>
                    <a:pt x="2907792" y="223114"/>
                  </a:moveTo>
                  <a:lnTo>
                    <a:pt x="2644445" y="219456"/>
                  </a:lnTo>
                  <a:lnTo>
                    <a:pt x="2370125" y="219456"/>
                  </a:lnTo>
                  <a:lnTo>
                    <a:pt x="2048256" y="223114"/>
                  </a:lnTo>
                  <a:lnTo>
                    <a:pt x="1689811" y="237744"/>
                  </a:lnTo>
                  <a:lnTo>
                    <a:pt x="1495958" y="252375"/>
                  </a:lnTo>
                  <a:lnTo>
                    <a:pt x="1305763" y="274320"/>
                  </a:lnTo>
                  <a:lnTo>
                    <a:pt x="1075334" y="314554"/>
                  </a:lnTo>
                  <a:lnTo>
                    <a:pt x="863193" y="354787"/>
                  </a:lnTo>
                  <a:lnTo>
                    <a:pt x="621792" y="413309"/>
                  </a:lnTo>
                  <a:lnTo>
                    <a:pt x="588873" y="427939"/>
                  </a:lnTo>
                  <a:lnTo>
                    <a:pt x="555955" y="449885"/>
                  </a:lnTo>
                  <a:lnTo>
                    <a:pt x="512064" y="460858"/>
                  </a:lnTo>
                  <a:lnTo>
                    <a:pt x="468173" y="460858"/>
                  </a:lnTo>
                  <a:lnTo>
                    <a:pt x="427939" y="449885"/>
                  </a:lnTo>
                  <a:lnTo>
                    <a:pt x="391363" y="427939"/>
                  </a:lnTo>
                  <a:lnTo>
                    <a:pt x="307238" y="369418"/>
                  </a:lnTo>
                  <a:lnTo>
                    <a:pt x="201168" y="296266"/>
                  </a:lnTo>
                  <a:lnTo>
                    <a:pt x="131673" y="245059"/>
                  </a:lnTo>
                  <a:lnTo>
                    <a:pt x="58521" y="186538"/>
                  </a:lnTo>
                  <a:lnTo>
                    <a:pt x="32918" y="164592"/>
                  </a:lnTo>
                  <a:lnTo>
                    <a:pt x="14630" y="149962"/>
                  </a:lnTo>
                  <a:lnTo>
                    <a:pt x="0" y="117043"/>
                  </a:lnTo>
                  <a:lnTo>
                    <a:pt x="7315" y="106071"/>
                  </a:lnTo>
                  <a:lnTo>
                    <a:pt x="21945" y="102413"/>
                  </a:lnTo>
                  <a:lnTo>
                    <a:pt x="43891" y="106071"/>
                  </a:lnTo>
                  <a:lnTo>
                    <a:pt x="124358" y="124359"/>
                  </a:lnTo>
                  <a:lnTo>
                    <a:pt x="234086" y="153619"/>
                  </a:lnTo>
                  <a:lnTo>
                    <a:pt x="387705" y="179223"/>
                  </a:lnTo>
                  <a:lnTo>
                    <a:pt x="490118" y="190195"/>
                  </a:lnTo>
                  <a:lnTo>
                    <a:pt x="559613" y="186538"/>
                  </a:lnTo>
                  <a:lnTo>
                    <a:pt x="640080" y="171907"/>
                  </a:lnTo>
                  <a:lnTo>
                    <a:pt x="852221" y="146304"/>
                  </a:lnTo>
                  <a:lnTo>
                    <a:pt x="976579" y="128016"/>
                  </a:lnTo>
                  <a:lnTo>
                    <a:pt x="1115568" y="109728"/>
                  </a:lnTo>
                  <a:lnTo>
                    <a:pt x="1298448" y="95098"/>
                  </a:lnTo>
                  <a:lnTo>
                    <a:pt x="1751990" y="62179"/>
                  </a:lnTo>
                  <a:lnTo>
                    <a:pt x="1923897" y="40234"/>
                  </a:lnTo>
                  <a:lnTo>
                    <a:pt x="2267712" y="40234"/>
                  </a:lnTo>
                  <a:lnTo>
                    <a:pt x="2483510" y="40234"/>
                  </a:lnTo>
                  <a:lnTo>
                    <a:pt x="2801721" y="40234"/>
                  </a:lnTo>
                  <a:lnTo>
                    <a:pt x="3226003" y="40234"/>
                  </a:lnTo>
                  <a:lnTo>
                    <a:pt x="3368649" y="40234"/>
                  </a:lnTo>
                  <a:lnTo>
                    <a:pt x="3668573" y="40234"/>
                  </a:lnTo>
                  <a:lnTo>
                    <a:pt x="3913632" y="40234"/>
                  </a:lnTo>
                  <a:lnTo>
                    <a:pt x="3986784" y="29261"/>
                  </a:lnTo>
                  <a:lnTo>
                    <a:pt x="4133088" y="7315"/>
                  </a:lnTo>
                  <a:lnTo>
                    <a:pt x="4176979" y="0"/>
                  </a:lnTo>
                  <a:lnTo>
                    <a:pt x="4195267" y="0"/>
                  </a:lnTo>
                  <a:lnTo>
                    <a:pt x="4235501" y="18288"/>
                  </a:lnTo>
                  <a:lnTo>
                    <a:pt x="4323283" y="73152"/>
                  </a:lnTo>
                  <a:lnTo>
                    <a:pt x="4396435" y="131674"/>
                  </a:lnTo>
                  <a:lnTo>
                    <a:pt x="4476902" y="193853"/>
                  </a:lnTo>
                  <a:lnTo>
                    <a:pt x="4531766" y="241402"/>
                  </a:lnTo>
                  <a:lnTo>
                    <a:pt x="4539081" y="256032"/>
                  </a:lnTo>
                  <a:lnTo>
                    <a:pt x="4553712" y="303581"/>
                  </a:lnTo>
                  <a:lnTo>
                    <a:pt x="4553712" y="340157"/>
                  </a:lnTo>
                  <a:lnTo>
                    <a:pt x="4539081" y="362103"/>
                  </a:lnTo>
                  <a:lnTo>
                    <a:pt x="4524451" y="369418"/>
                  </a:lnTo>
                  <a:lnTo>
                    <a:pt x="4495190" y="376733"/>
                  </a:lnTo>
                  <a:lnTo>
                    <a:pt x="4454957" y="369418"/>
                  </a:lnTo>
                  <a:lnTo>
                    <a:pt x="4330598" y="336499"/>
                  </a:lnTo>
                  <a:lnTo>
                    <a:pt x="4147718" y="288951"/>
                  </a:lnTo>
                  <a:lnTo>
                    <a:pt x="3964838" y="267005"/>
                  </a:lnTo>
                  <a:lnTo>
                    <a:pt x="3642969" y="241402"/>
                  </a:lnTo>
                  <a:lnTo>
                    <a:pt x="3218688" y="226771"/>
                  </a:lnTo>
                  <a:lnTo>
                    <a:pt x="2907792" y="223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9251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042" name="グループ化 1">
            <a:extLst>
              <a:ext uri="{FF2B5EF4-FFF2-40B4-BE49-F238E27FC236}">
                <a16:creationId xmlns:a16="http://schemas.microsoft.com/office/drawing/2014/main" id="{5D683B80-1DBB-4370-A6CD-F904D980F890}"/>
              </a:ext>
            </a:extLst>
          </p:cNvPr>
          <p:cNvGrpSpPr>
            <a:grpSpLocks/>
          </p:cNvGrpSpPr>
          <p:nvPr/>
        </p:nvGrpSpPr>
        <p:grpSpPr bwMode="auto">
          <a:xfrm>
            <a:off x="2516188" y="1557338"/>
            <a:ext cx="4554537" cy="4433887"/>
            <a:chOff x="2516188" y="1557338"/>
            <a:chExt cx="4554537" cy="4433887"/>
          </a:xfrm>
        </p:grpSpPr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58C4526F-B20D-482F-BAD4-906AED0F2E6A}"/>
                </a:ext>
              </a:extLst>
            </p:cNvPr>
            <p:cNvSpPr/>
            <p:nvPr/>
          </p:nvSpPr>
          <p:spPr>
            <a:xfrm>
              <a:off x="2771775" y="1817688"/>
              <a:ext cx="452438" cy="2022475"/>
            </a:xfrm>
            <a:custGeom>
              <a:avLst/>
              <a:gdLst>
                <a:gd name="connsiteX0" fmla="*/ 184994 w 451914"/>
                <a:gd name="connsiteY0" fmla="*/ 914400 h 2021722"/>
                <a:gd name="connsiteX1" fmla="*/ 174423 w 451914"/>
                <a:gd name="connsiteY1" fmla="*/ 652765 h 2021722"/>
                <a:gd name="connsiteX2" fmla="*/ 166494 w 451914"/>
                <a:gd name="connsiteY2" fmla="*/ 430772 h 2021722"/>
                <a:gd name="connsiteX3" fmla="*/ 163852 w 451914"/>
                <a:gd name="connsiteY3" fmla="*/ 322418 h 2021722"/>
                <a:gd name="connsiteX4" fmla="*/ 158566 w 451914"/>
                <a:gd name="connsiteY4" fmla="*/ 290705 h 2021722"/>
                <a:gd name="connsiteX5" fmla="*/ 150638 w 451914"/>
                <a:gd name="connsiteY5" fmla="*/ 256349 h 2021722"/>
                <a:gd name="connsiteX6" fmla="*/ 134781 w 451914"/>
                <a:gd name="connsiteY6" fmla="*/ 221993 h 2021722"/>
                <a:gd name="connsiteX7" fmla="*/ 110996 w 451914"/>
                <a:gd name="connsiteY7" fmla="*/ 187637 h 2021722"/>
                <a:gd name="connsiteX8" fmla="*/ 89854 w 451914"/>
                <a:gd name="connsiteY8" fmla="*/ 158566 h 2021722"/>
                <a:gd name="connsiteX9" fmla="*/ 68712 w 451914"/>
                <a:gd name="connsiteY9" fmla="*/ 132139 h 2021722"/>
                <a:gd name="connsiteX10" fmla="*/ 42284 w 451914"/>
                <a:gd name="connsiteY10" fmla="*/ 108354 h 2021722"/>
                <a:gd name="connsiteX11" fmla="*/ 23784 w 451914"/>
                <a:gd name="connsiteY11" fmla="*/ 89854 h 2021722"/>
                <a:gd name="connsiteX12" fmla="*/ 7928 w 451914"/>
                <a:gd name="connsiteY12" fmla="*/ 71355 h 2021722"/>
                <a:gd name="connsiteX13" fmla="*/ 0 w 451914"/>
                <a:gd name="connsiteY13" fmla="*/ 55498 h 2021722"/>
                <a:gd name="connsiteX14" fmla="*/ 0 w 451914"/>
                <a:gd name="connsiteY14" fmla="*/ 34356 h 2021722"/>
                <a:gd name="connsiteX15" fmla="*/ 5285 w 451914"/>
                <a:gd name="connsiteY15" fmla="*/ 23785 h 2021722"/>
                <a:gd name="connsiteX16" fmla="*/ 15856 w 451914"/>
                <a:gd name="connsiteY16" fmla="*/ 15857 h 2021722"/>
                <a:gd name="connsiteX17" fmla="*/ 44927 w 451914"/>
                <a:gd name="connsiteY17" fmla="*/ 5285 h 2021722"/>
                <a:gd name="connsiteX18" fmla="*/ 73997 w 451914"/>
                <a:gd name="connsiteY18" fmla="*/ 0 h 2021722"/>
                <a:gd name="connsiteX19" fmla="*/ 113639 w 451914"/>
                <a:gd name="connsiteY19" fmla="*/ 2643 h 2021722"/>
                <a:gd name="connsiteX20" fmla="*/ 153280 w 451914"/>
                <a:gd name="connsiteY20" fmla="*/ 15857 h 2021722"/>
                <a:gd name="connsiteX21" fmla="*/ 184994 w 451914"/>
                <a:gd name="connsiteY21" fmla="*/ 31713 h 2021722"/>
                <a:gd name="connsiteX22" fmla="*/ 221993 w 451914"/>
                <a:gd name="connsiteY22" fmla="*/ 52855 h 2021722"/>
                <a:gd name="connsiteX23" fmla="*/ 256349 w 451914"/>
                <a:gd name="connsiteY23" fmla="*/ 79283 h 2021722"/>
                <a:gd name="connsiteX24" fmla="*/ 295990 w 451914"/>
                <a:gd name="connsiteY24" fmla="*/ 113639 h 2021722"/>
                <a:gd name="connsiteX25" fmla="*/ 388487 w 451914"/>
                <a:gd name="connsiteY25" fmla="*/ 266920 h 2021722"/>
                <a:gd name="connsiteX26" fmla="*/ 380559 w 451914"/>
                <a:gd name="connsiteY26" fmla="*/ 367346 h 2021722"/>
                <a:gd name="connsiteX27" fmla="*/ 380559 w 451914"/>
                <a:gd name="connsiteY27" fmla="*/ 478342 h 2021722"/>
                <a:gd name="connsiteX28" fmla="*/ 385845 w 451914"/>
                <a:gd name="connsiteY28" fmla="*/ 578768 h 2021722"/>
                <a:gd name="connsiteX29" fmla="*/ 399058 w 451914"/>
                <a:gd name="connsiteY29" fmla="*/ 739977 h 2021722"/>
                <a:gd name="connsiteX30" fmla="*/ 412272 w 451914"/>
                <a:gd name="connsiteY30" fmla="*/ 885329 h 2021722"/>
                <a:gd name="connsiteX31" fmla="*/ 409630 w 451914"/>
                <a:gd name="connsiteY31" fmla="*/ 1038610 h 2021722"/>
                <a:gd name="connsiteX32" fmla="*/ 412272 w 451914"/>
                <a:gd name="connsiteY32" fmla="*/ 1205105 h 2021722"/>
                <a:gd name="connsiteX33" fmla="*/ 417558 w 451914"/>
                <a:gd name="connsiteY33" fmla="*/ 1387457 h 2021722"/>
                <a:gd name="connsiteX34" fmla="*/ 433415 w 451914"/>
                <a:gd name="connsiteY34" fmla="*/ 1651734 h 2021722"/>
                <a:gd name="connsiteX35" fmla="*/ 451914 w 451914"/>
                <a:gd name="connsiteY35" fmla="*/ 1810300 h 2021722"/>
                <a:gd name="connsiteX36" fmla="*/ 443986 w 451914"/>
                <a:gd name="connsiteY36" fmla="*/ 1873727 h 2021722"/>
                <a:gd name="connsiteX37" fmla="*/ 422843 w 451914"/>
                <a:gd name="connsiteY37" fmla="*/ 1939796 h 2021722"/>
                <a:gd name="connsiteX38" fmla="*/ 401701 w 451914"/>
                <a:gd name="connsiteY38" fmla="*/ 1984724 h 2021722"/>
                <a:gd name="connsiteX39" fmla="*/ 383202 w 451914"/>
                <a:gd name="connsiteY39" fmla="*/ 2008509 h 2021722"/>
                <a:gd name="connsiteX40" fmla="*/ 362060 w 451914"/>
                <a:gd name="connsiteY40" fmla="*/ 2019080 h 2021722"/>
                <a:gd name="connsiteX41" fmla="*/ 348846 w 451914"/>
                <a:gd name="connsiteY41" fmla="*/ 2021722 h 2021722"/>
                <a:gd name="connsiteX42" fmla="*/ 325061 w 451914"/>
                <a:gd name="connsiteY42" fmla="*/ 2013794 h 2021722"/>
                <a:gd name="connsiteX43" fmla="*/ 293347 w 451914"/>
                <a:gd name="connsiteY43" fmla="*/ 1995295 h 2021722"/>
                <a:gd name="connsiteX44" fmla="*/ 272205 w 451914"/>
                <a:gd name="connsiteY44" fmla="*/ 1976795 h 2021722"/>
                <a:gd name="connsiteX45" fmla="*/ 258991 w 451914"/>
                <a:gd name="connsiteY45" fmla="*/ 1960939 h 2021722"/>
                <a:gd name="connsiteX46" fmla="*/ 237849 w 451914"/>
                <a:gd name="connsiteY46" fmla="*/ 1926583 h 2021722"/>
                <a:gd name="connsiteX47" fmla="*/ 221993 w 451914"/>
                <a:gd name="connsiteY47" fmla="*/ 1886941 h 2021722"/>
                <a:gd name="connsiteX48" fmla="*/ 211421 w 451914"/>
                <a:gd name="connsiteY48" fmla="*/ 1836728 h 2021722"/>
                <a:gd name="connsiteX49" fmla="*/ 203493 w 451914"/>
                <a:gd name="connsiteY49" fmla="*/ 1778587 h 2021722"/>
                <a:gd name="connsiteX50" fmla="*/ 198208 w 451914"/>
                <a:gd name="connsiteY50" fmla="*/ 1707232 h 2021722"/>
                <a:gd name="connsiteX51" fmla="*/ 195565 w 451914"/>
                <a:gd name="connsiteY51" fmla="*/ 1641163 h 2021722"/>
                <a:gd name="connsiteX52" fmla="*/ 200850 w 451914"/>
                <a:gd name="connsiteY52" fmla="*/ 1604164 h 2021722"/>
                <a:gd name="connsiteX53" fmla="*/ 206136 w 451914"/>
                <a:gd name="connsiteY53" fmla="*/ 1569808 h 2021722"/>
                <a:gd name="connsiteX54" fmla="*/ 203493 w 451914"/>
                <a:gd name="connsiteY54" fmla="*/ 1479954 h 2021722"/>
                <a:gd name="connsiteX55" fmla="*/ 198208 w 451914"/>
                <a:gd name="connsiteY55" fmla="*/ 1294959 h 2021722"/>
                <a:gd name="connsiteX56" fmla="*/ 184994 w 451914"/>
                <a:gd name="connsiteY56" fmla="*/ 914400 h 2021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1914" h="2021722">
                  <a:moveTo>
                    <a:pt x="184994" y="914400"/>
                  </a:moveTo>
                  <a:lnTo>
                    <a:pt x="174423" y="652765"/>
                  </a:lnTo>
                  <a:lnTo>
                    <a:pt x="166494" y="430772"/>
                  </a:lnTo>
                  <a:cubicBezTo>
                    <a:pt x="165613" y="394654"/>
                    <a:pt x="164733" y="358536"/>
                    <a:pt x="163852" y="322418"/>
                  </a:cubicBezTo>
                  <a:lnTo>
                    <a:pt x="158566" y="290705"/>
                  </a:lnTo>
                  <a:lnTo>
                    <a:pt x="150638" y="256349"/>
                  </a:lnTo>
                  <a:lnTo>
                    <a:pt x="134781" y="221993"/>
                  </a:lnTo>
                  <a:lnTo>
                    <a:pt x="110996" y="187637"/>
                  </a:lnTo>
                  <a:lnTo>
                    <a:pt x="89854" y="158566"/>
                  </a:lnTo>
                  <a:lnTo>
                    <a:pt x="68712" y="132139"/>
                  </a:lnTo>
                  <a:lnTo>
                    <a:pt x="42284" y="108354"/>
                  </a:lnTo>
                  <a:lnTo>
                    <a:pt x="23784" y="89854"/>
                  </a:lnTo>
                  <a:lnTo>
                    <a:pt x="7928" y="71355"/>
                  </a:lnTo>
                  <a:lnTo>
                    <a:pt x="0" y="55498"/>
                  </a:lnTo>
                  <a:lnTo>
                    <a:pt x="0" y="34356"/>
                  </a:lnTo>
                  <a:lnTo>
                    <a:pt x="5285" y="23785"/>
                  </a:lnTo>
                  <a:lnTo>
                    <a:pt x="15856" y="15857"/>
                  </a:lnTo>
                  <a:lnTo>
                    <a:pt x="44927" y="5285"/>
                  </a:lnTo>
                  <a:lnTo>
                    <a:pt x="73997" y="0"/>
                  </a:lnTo>
                  <a:lnTo>
                    <a:pt x="113639" y="2643"/>
                  </a:lnTo>
                  <a:lnTo>
                    <a:pt x="153280" y="15857"/>
                  </a:lnTo>
                  <a:lnTo>
                    <a:pt x="184994" y="31713"/>
                  </a:lnTo>
                  <a:lnTo>
                    <a:pt x="221993" y="52855"/>
                  </a:lnTo>
                  <a:lnTo>
                    <a:pt x="256349" y="79283"/>
                  </a:lnTo>
                  <a:lnTo>
                    <a:pt x="295990" y="113639"/>
                  </a:lnTo>
                  <a:lnTo>
                    <a:pt x="388487" y="266920"/>
                  </a:lnTo>
                  <a:lnTo>
                    <a:pt x="380559" y="367346"/>
                  </a:lnTo>
                  <a:lnTo>
                    <a:pt x="380559" y="478342"/>
                  </a:lnTo>
                  <a:lnTo>
                    <a:pt x="385845" y="578768"/>
                  </a:lnTo>
                  <a:lnTo>
                    <a:pt x="399058" y="739977"/>
                  </a:lnTo>
                  <a:lnTo>
                    <a:pt x="412272" y="885329"/>
                  </a:lnTo>
                  <a:cubicBezTo>
                    <a:pt x="411391" y="936423"/>
                    <a:pt x="410511" y="987516"/>
                    <a:pt x="409630" y="1038610"/>
                  </a:cubicBezTo>
                  <a:cubicBezTo>
                    <a:pt x="410511" y="1094108"/>
                    <a:pt x="411391" y="1149607"/>
                    <a:pt x="412272" y="1205105"/>
                  </a:cubicBezTo>
                  <a:lnTo>
                    <a:pt x="417558" y="1387457"/>
                  </a:lnTo>
                  <a:lnTo>
                    <a:pt x="433415" y="1651734"/>
                  </a:lnTo>
                  <a:lnTo>
                    <a:pt x="451914" y="1810300"/>
                  </a:lnTo>
                  <a:lnTo>
                    <a:pt x="443986" y="1873727"/>
                  </a:lnTo>
                  <a:lnTo>
                    <a:pt x="422843" y="1939796"/>
                  </a:lnTo>
                  <a:lnTo>
                    <a:pt x="401701" y="1984724"/>
                  </a:lnTo>
                  <a:lnTo>
                    <a:pt x="383202" y="2008509"/>
                  </a:lnTo>
                  <a:lnTo>
                    <a:pt x="362060" y="2019080"/>
                  </a:lnTo>
                  <a:lnTo>
                    <a:pt x="348846" y="2021722"/>
                  </a:lnTo>
                  <a:lnTo>
                    <a:pt x="325061" y="2013794"/>
                  </a:lnTo>
                  <a:lnTo>
                    <a:pt x="293347" y="1995295"/>
                  </a:lnTo>
                  <a:lnTo>
                    <a:pt x="272205" y="1976795"/>
                  </a:lnTo>
                  <a:lnTo>
                    <a:pt x="258991" y="1960939"/>
                  </a:lnTo>
                  <a:lnTo>
                    <a:pt x="237849" y="1926583"/>
                  </a:lnTo>
                  <a:lnTo>
                    <a:pt x="221993" y="1886941"/>
                  </a:lnTo>
                  <a:lnTo>
                    <a:pt x="211421" y="1836728"/>
                  </a:lnTo>
                  <a:lnTo>
                    <a:pt x="203493" y="1778587"/>
                  </a:lnTo>
                  <a:lnTo>
                    <a:pt x="198208" y="1707232"/>
                  </a:lnTo>
                  <a:lnTo>
                    <a:pt x="195565" y="1641163"/>
                  </a:lnTo>
                  <a:lnTo>
                    <a:pt x="200850" y="1604164"/>
                  </a:lnTo>
                  <a:lnTo>
                    <a:pt x="206136" y="1569808"/>
                  </a:lnTo>
                  <a:lnTo>
                    <a:pt x="203493" y="1479954"/>
                  </a:lnTo>
                  <a:lnTo>
                    <a:pt x="198208" y="1294959"/>
                  </a:lnTo>
                  <a:lnTo>
                    <a:pt x="184994" y="914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A863D65F-D9ED-469C-AF8F-EA5C7805F520}"/>
                </a:ext>
              </a:extLst>
            </p:cNvPr>
            <p:cNvSpPr/>
            <p:nvPr/>
          </p:nvSpPr>
          <p:spPr>
            <a:xfrm>
              <a:off x="4497388" y="1635125"/>
              <a:ext cx="849312" cy="2647950"/>
            </a:xfrm>
            <a:custGeom>
              <a:avLst/>
              <a:gdLst>
                <a:gd name="connsiteX0" fmla="*/ 832818 w 849814"/>
                <a:gd name="connsiteY0" fmla="*/ 1135352 h 2648021"/>
                <a:gd name="connsiteX1" fmla="*/ 846415 w 849814"/>
                <a:gd name="connsiteY1" fmla="*/ 985785 h 2648021"/>
                <a:gd name="connsiteX2" fmla="*/ 849814 w 849814"/>
                <a:gd name="connsiteY2" fmla="*/ 907602 h 2648021"/>
                <a:gd name="connsiteX3" fmla="*/ 849814 w 849814"/>
                <a:gd name="connsiteY3" fmla="*/ 717244 h 2648021"/>
                <a:gd name="connsiteX4" fmla="*/ 849814 w 849814"/>
                <a:gd name="connsiteY4" fmla="*/ 452101 h 2648021"/>
                <a:gd name="connsiteX5" fmla="*/ 849814 w 849814"/>
                <a:gd name="connsiteY5" fmla="*/ 234549 h 2648021"/>
                <a:gd name="connsiteX6" fmla="*/ 781829 w 849814"/>
                <a:gd name="connsiteY6" fmla="*/ 98579 h 2648021"/>
                <a:gd name="connsiteX7" fmla="*/ 754635 w 849814"/>
                <a:gd name="connsiteY7" fmla="*/ 84982 h 2648021"/>
                <a:gd name="connsiteX8" fmla="*/ 707046 w 849814"/>
                <a:gd name="connsiteY8" fmla="*/ 64586 h 2648021"/>
                <a:gd name="connsiteX9" fmla="*/ 635661 w 849814"/>
                <a:gd name="connsiteY9" fmla="*/ 37392 h 2648021"/>
                <a:gd name="connsiteX10" fmla="*/ 547281 w 849814"/>
                <a:gd name="connsiteY10" fmla="*/ 16997 h 2648021"/>
                <a:gd name="connsiteX11" fmla="*/ 492893 w 849814"/>
                <a:gd name="connsiteY11" fmla="*/ 10198 h 2648021"/>
                <a:gd name="connsiteX12" fmla="*/ 472497 w 849814"/>
                <a:gd name="connsiteY12" fmla="*/ 10198 h 2648021"/>
                <a:gd name="connsiteX13" fmla="*/ 445303 w 849814"/>
                <a:gd name="connsiteY13" fmla="*/ 0 h 2648021"/>
                <a:gd name="connsiteX14" fmla="*/ 428307 w 849814"/>
                <a:gd name="connsiteY14" fmla="*/ 0 h 2648021"/>
                <a:gd name="connsiteX15" fmla="*/ 418109 w 849814"/>
                <a:gd name="connsiteY15" fmla="*/ 6799 h 2648021"/>
                <a:gd name="connsiteX16" fmla="*/ 418109 w 849814"/>
                <a:gd name="connsiteY16" fmla="*/ 20396 h 2648021"/>
                <a:gd name="connsiteX17" fmla="*/ 421508 w 849814"/>
                <a:gd name="connsiteY17" fmla="*/ 44191 h 2648021"/>
                <a:gd name="connsiteX18" fmla="*/ 438504 w 849814"/>
                <a:gd name="connsiteY18" fmla="*/ 61187 h 2648021"/>
                <a:gd name="connsiteX19" fmla="*/ 492893 w 849814"/>
                <a:gd name="connsiteY19" fmla="*/ 118974 h 2648021"/>
                <a:gd name="connsiteX20" fmla="*/ 543881 w 849814"/>
                <a:gd name="connsiteY20" fmla="*/ 180161 h 2648021"/>
                <a:gd name="connsiteX21" fmla="*/ 571075 w 849814"/>
                <a:gd name="connsiteY21" fmla="*/ 227751 h 2648021"/>
                <a:gd name="connsiteX22" fmla="*/ 601669 w 849814"/>
                <a:gd name="connsiteY22" fmla="*/ 292336 h 2648021"/>
                <a:gd name="connsiteX23" fmla="*/ 618665 w 849814"/>
                <a:gd name="connsiteY23" fmla="*/ 353523 h 2648021"/>
                <a:gd name="connsiteX24" fmla="*/ 628863 w 849814"/>
                <a:gd name="connsiteY24" fmla="*/ 421508 h 2648021"/>
                <a:gd name="connsiteX25" fmla="*/ 628863 w 849814"/>
                <a:gd name="connsiteY25" fmla="*/ 594870 h 2648021"/>
                <a:gd name="connsiteX26" fmla="*/ 628863 w 849814"/>
                <a:gd name="connsiteY26" fmla="*/ 900803 h 2648021"/>
                <a:gd name="connsiteX27" fmla="*/ 618665 w 849814"/>
                <a:gd name="connsiteY27" fmla="*/ 1108158 h 2648021"/>
                <a:gd name="connsiteX28" fmla="*/ 608467 w 849814"/>
                <a:gd name="connsiteY28" fmla="*/ 1261125 h 2648021"/>
                <a:gd name="connsiteX29" fmla="*/ 598270 w 849814"/>
                <a:gd name="connsiteY29" fmla="*/ 1369901 h 2648021"/>
                <a:gd name="connsiteX30" fmla="*/ 577874 w 849814"/>
                <a:gd name="connsiteY30" fmla="*/ 1516069 h 2648021"/>
                <a:gd name="connsiteX31" fmla="*/ 543881 w 849814"/>
                <a:gd name="connsiteY31" fmla="*/ 1679233 h 2648021"/>
                <a:gd name="connsiteX32" fmla="*/ 499691 w 849814"/>
                <a:gd name="connsiteY32" fmla="*/ 1825401 h 2648021"/>
                <a:gd name="connsiteX33" fmla="*/ 445303 w 849814"/>
                <a:gd name="connsiteY33" fmla="*/ 1947774 h 2648021"/>
                <a:gd name="connsiteX34" fmla="*/ 394314 w 849814"/>
                <a:gd name="connsiteY34" fmla="*/ 2049752 h 2648021"/>
                <a:gd name="connsiteX35" fmla="*/ 336527 w 849814"/>
                <a:gd name="connsiteY35" fmla="*/ 2151730 h 2648021"/>
                <a:gd name="connsiteX36" fmla="*/ 275340 w 849814"/>
                <a:gd name="connsiteY36" fmla="*/ 2243510 h 2648021"/>
                <a:gd name="connsiteX37" fmla="*/ 214154 w 849814"/>
                <a:gd name="connsiteY37" fmla="*/ 2325092 h 2648021"/>
                <a:gd name="connsiteX38" fmla="*/ 132571 w 849814"/>
                <a:gd name="connsiteY38" fmla="*/ 2427070 h 2648021"/>
                <a:gd name="connsiteX39" fmla="*/ 61187 w 849814"/>
                <a:gd name="connsiteY39" fmla="*/ 2512051 h 2648021"/>
                <a:gd name="connsiteX40" fmla="*/ 13597 w 849814"/>
                <a:gd name="connsiteY40" fmla="*/ 2566439 h 2648021"/>
                <a:gd name="connsiteX41" fmla="*/ 0 w 849814"/>
                <a:gd name="connsiteY41" fmla="*/ 2590234 h 2648021"/>
                <a:gd name="connsiteX42" fmla="*/ 0 w 849814"/>
                <a:gd name="connsiteY42" fmla="*/ 2607230 h 2648021"/>
                <a:gd name="connsiteX43" fmla="*/ 3400 w 849814"/>
                <a:gd name="connsiteY43" fmla="*/ 2631025 h 2648021"/>
                <a:gd name="connsiteX44" fmla="*/ 10198 w 849814"/>
                <a:gd name="connsiteY44" fmla="*/ 2637823 h 2648021"/>
                <a:gd name="connsiteX45" fmla="*/ 23795 w 849814"/>
                <a:gd name="connsiteY45" fmla="*/ 2644622 h 2648021"/>
                <a:gd name="connsiteX46" fmla="*/ 44191 w 849814"/>
                <a:gd name="connsiteY46" fmla="*/ 2648021 h 2648021"/>
                <a:gd name="connsiteX47" fmla="*/ 67985 w 849814"/>
                <a:gd name="connsiteY47" fmla="*/ 2627626 h 2648021"/>
                <a:gd name="connsiteX48" fmla="*/ 149568 w 849814"/>
                <a:gd name="connsiteY48" fmla="*/ 2559641 h 2648021"/>
                <a:gd name="connsiteX49" fmla="*/ 268542 w 849814"/>
                <a:gd name="connsiteY49" fmla="*/ 2454264 h 2648021"/>
                <a:gd name="connsiteX50" fmla="*/ 387516 w 849814"/>
                <a:gd name="connsiteY50" fmla="*/ 2338689 h 2648021"/>
                <a:gd name="connsiteX51" fmla="*/ 465698 w 849814"/>
                <a:gd name="connsiteY51" fmla="*/ 2253707 h 2648021"/>
                <a:gd name="connsiteX52" fmla="*/ 509889 w 849814"/>
                <a:gd name="connsiteY52" fmla="*/ 2195920 h 2648021"/>
                <a:gd name="connsiteX53" fmla="*/ 550680 w 849814"/>
                <a:gd name="connsiteY53" fmla="*/ 2134733 h 2648021"/>
                <a:gd name="connsiteX54" fmla="*/ 594870 w 849814"/>
                <a:gd name="connsiteY54" fmla="*/ 2053151 h 2648021"/>
                <a:gd name="connsiteX55" fmla="*/ 625464 w 849814"/>
                <a:gd name="connsiteY55" fmla="*/ 1991965 h 2648021"/>
                <a:gd name="connsiteX56" fmla="*/ 696848 w 849814"/>
                <a:gd name="connsiteY56" fmla="*/ 1835599 h 2648021"/>
                <a:gd name="connsiteX57" fmla="*/ 764833 w 849814"/>
                <a:gd name="connsiteY57" fmla="*/ 1658838 h 2648021"/>
                <a:gd name="connsiteX58" fmla="*/ 802225 w 849814"/>
                <a:gd name="connsiteY58" fmla="*/ 1509270 h 2648021"/>
                <a:gd name="connsiteX59" fmla="*/ 812423 w 849814"/>
                <a:gd name="connsiteY59" fmla="*/ 1410692 h 2648021"/>
                <a:gd name="connsiteX60" fmla="*/ 832818 w 849814"/>
                <a:gd name="connsiteY60" fmla="*/ 1135352 h 26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849814" h="2648021">
                  <a:moveTo>
                    <a:pt x="832818" y="1135352"/>
                  </a:moveTo>
                  <a:lnTo>
                    <a:pt x="846415" y="985785"/>
                  </a:lnTo>
                  <a:lnTo>
                    <a:pt x="849814" y="907602"/>
                  </a:lnTo>
                  <a:lnTo>
                    <a:pt x="849814" y="717244"/>
                  </a:lnTo>
                  <a:lnTo>
                    <a:pt x="849814" y="452101"/>
                  </a:lnTo>
                  <a:lnTo>
                    <a:pt x="849814" y="234549"/>
                  </a:lnTo>
                  <a:lnTo>
                    <a:pt x="781829" y="98579"/>
                  </a:lnTo>
                  <a:lnTo>
                    <a:pt x="754635" y="84982"/>
                  </a:lnTo>
                  <a:lnTo>
                    <a:pt x="707046" y="64586"/>
                  </a:lnTo>
                  <a:lnTo>
                    <a:pt x="635661" y="37392"/>
                  </a:lnTo>
                  <a:lnTo>
                    <a:pt x="547281" y="16997"/>
                  </a:lnTo>
                  <a:lnTo>
                    <a:pt x="492893" y="10198"/>
                  </a:lnTo>
                  <a:lnTo>
                    <a:pt x="472497" y="10198"/>
                  </a:lnTo>
                  <a:lnTo>
                    <a:pt x="445303" y="0"/>
                  </a:lnTo>
                  <a:lnTo>
                    <a:pt x="428307" y="0"/>
                  </a:lnTo>
                  <a:lnTo>
                    <a:pt x="418109" y="6799"/>
                  </a:lnTo>
                  <a:lnTo>
                    <a:pt x="418109" y="20396"/>
                  </a:lnTo>
                  <a:lnTo>
                    <a:pt x="421508" y="44191"/>
                  </a:lnTo>
                  <a:lnTo>
                    <a:pt x="438504" y="61187"/>
                  </a:lnTo>
                  <a:lnTo>
                    <a:pt x="492893" y="118974"/>
                  </a:lnTo>
                  <a:lnTo>
                    <a:pt x="543881" y="180161"/>
                  </a:lnTo>
                  <a:lnTo>
                    <a:pt x="571075" y="227751"/>
                  </a:lnTo>
                  <a:lnTo>
                    <a:pt x="601669" y="292336"/>
                  </a:lnTo>
                  <a:lnTo>
                    <a:pt x="618665" y="353523"/>
                  </a:lnTo>
                  <a:lnTo>
                    <a:pt x="628863" y="421508"/>
                  </a:lnTo>
                  <a:lnTo>
                    <a:pt x="628863" y="594870"/>
                  </a:lnTo>
                  <a:lnTo>
                    <a:pt x="628863" y="900803"/>
                  </a:lnTo>
                  <a:lnTo>
                    <a:pt x="618665" y="1108158"/>
                  </a:lnTo>
                  <a:lnTo>
                    <a:pt x="608467" y="1261125"/>
                  </a:lnTo>
                  <a:lnTo>
                    <a:pt x="598270" y="1369901"/>
                  </a:lnTo>
                  <a:lnTo>
                    <a:pt x="577874" y="1516069"/>
                  </a:lnTo>
                  <a:lnTo>
                    <a:pt x="543881" y="1679233"/>
                  </a:lnTo>
                  <a:lnTo>
                    <a:pt x="499691" y="1825401"/>
                  </a:lnTo>
                  <a:lnTo>
                    <a:pt x="445303" y="1947774"/>
                  </a:lnTo>
                  <a:lnTo>
                    <a:pt x="394314" y="2049752"/>
                  </a:lnTo>
                  <a:lnTo>
                    <a:pt x="336527" y="2151730"/>
                  </a:lnTo>
                  <a:lnTo>
                    <a:pt x="275340" y="2243510"/>
                  </a:lnTo>
                  <a:lnTo>
                    <a:pt x="214154" y="2325092"/>
                  </a:lnTo>
                  <a:lnTo>
                    <a:pt x="132571" y="2427070"/>
                  </a:lnTo>
                  <a:lnTo>
                    <a:pt x="61187" y="2512051"/>
                  </a:lnTo>
                  <a:lnTo>
                    <a:pt x="13597" y="2566439"/>
                  </a:lnTo>
                  <a:lnTo>
                    <a:pt x="0" y="2590234"/>
                  </a:lnTo>
                  <a:lnTo>
                    <a:pt x="0" y="2607230"/>
                  </a:lnTo>
                  <a:lnTo>
                    <a:pt x="3400" y="2631025"/>
                  </a:lnTo>
                  <a:lnTo>
                    <a:pt x="10198" y="2637823"/>
                  </a:lnTo>
                  <a:lnTo>
                    <a:pt x="23795" y="2644622"/>
                  </a:lnTo>
                  <a:lnTo>
                    <a:pt x="44191" y="2648021"/>
                  </a:lnTo>
                  <a:lnTo>
                    <a:pt x="67985" y="2627626"/>
                  </a:lnTo>
                  <a:lnTo>
                    <a:pt x="149568" y="2559641"/>
                  </a:lnTo>
                  <a:lnTo>
                    <a:pt x="268542" y="2454264"/>
                  </a:lnTo>
                  <a:lnTo>
                    <a:pt x="387516" y="2338689"/>
                  </a:lnTo>
                  <a:lnTo>
                    <a:pt x="465698" y="2253707"/>
                  </a:lnTo>
                  <a:lnTo>
                    <a:pt x="509889" y="2195920"/>
                  </a:lnTo>
                  <a:lnTo>
                    <a:pt x="550680" y="2134733"/>
                  </a:lnTo>
                  <a:lnTo>
                    <a:pt x="594870" y="2053151"/>
                  </a:lnTo>
                  <a:lnTo>
                    <a:pt x="625464" y="1991965"/>
                  </a:lnTo>
                  <a:lnTo>
                    <a:pt x="696848" y="1835599"/>
                  </a:lnTo>
                  <a:lnTo>
                    <a:pt x="764833" y="1658838"/>
                  </a:lnTo>
                  <a:lnTo>
                    <a:pt x="802225" y="1509270"/>
                  </a:lnTo>
                  <a:lnTo>
                    <a:pt x="812423" y="1410692"/>
                  </a:lnTo>
                  <a:lnTo>
                    <a:pt x="832818" y="11353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407648DF-67E9-4BAE-8B80-8E6E78DB6CAA}"/>
                </a:ext>
              </a:extLst>
            </p:cNvPr>
            <p:cNvSpPr/>
            <p:nvPr/>
          </p:nvSpPr>
          <p:spPr>
            <a:xfrm>
              <a:off x="3109913" y="4411663"/>
              <a:ext cx="538162" cy="1368425"/>
            </a:xfrm>
            <a:custGeom>
              <a:avLst/>
              <a:gdLst>
                <a:gd name="connsiteX0" fmla="*/ 507206 w 538162"/>
                <a:gd name="connsiteY0" fmla="*/ 728663 h 1366838"/>
                <a:gd name="connsiteX1" fmla="*/ 497681 w 538162"/>
                <a:gd name="connsiteY1" fmla="*/ 602457 h 1366838"/>
                <a:gd name="connsiteX2" fmla="*/ 481012 w 538162"/>
                <a:gd name="connsiteY2" fmla="*/ 433388 h 1366838"/>
                <a:gd name="connsiteX3" fmla="*/ 471487 w 538162"/>
                <a:gd name="connsiteY3" fmla="*/ 330994 h 1366838"/>
                <a:gd name="connsiteX4" fmla="*/ 383381 w 538162"/>
                <a:gd name="connsiteY4" fmla="*/ 176213 h 1366838"/>
                <a:gd name="connsiteX5" fmla="*/ 354806 w 538162"/>
                <a:gd name="connsiteY5" fmla="*/ 152400 h 1366838"/>
                <a:gd name="connsiteX6" fmla="*/ 326231 w 538162"/>
                <a:gd name="connsiteY6" fmla="*/ 128588 h 1366838"/>
                <a:gd name="connsiteX7" fmla="*/ 300037 w 538162"/>
                <a:gd name="connsiteY7" fmla="*/ 109538 h 1366838"/>
                <a:gd name="connsiteX8" fmla="*/ 273843 w 538162"/>
                <a:gd name="connsiteY8" fmla="*/ 90488 h 1366838"/>
                <a:gd name="connsiteX9" fmla="*/ 235743 w 538162"/>
                <a:gd name="connsiteY9" fmla="*/ 69057 h 1366838"/>
                <a:gd name="connsiteX10" fmla="*/ 207168 w 538162"/>
                <a:gd name="connsiteY10" fmla="*/ 52388 h 1366838"/>
                <a:gd name="connsiteX11" fmla="*/ 150018 w 538162"/>
                <a:gd name="connsiteY11" fmla="*/ 26194 h 1366838"/>
                <a:gd name="connsiteX12" fmla="*/ 97631 w 538162"/>
                <a:gd name="connsiteY12" fmla="*/ 7144 h 1366838"/>
                <a:gd name="connsiteX13" fmla="*/ 52387 w 538162"/>
                <a:gd name="connsiteY13" fmla="*/ 0 h 1366838"/>
                <a:gd name="connsiteX14" fmla="*/ 23812 w 538162"/>
                <a:gd name="connsiteY14" fmla="*/ 4763 h 1366838"/>
                <a:gd name="connsiteX15" fmla="*/ 7143 w 538162"/>
                <a:gd name="connsiteY15" fmla="*/ 9525 h 1366838"/>
                <a:gd name="connsiteX16" fmla="*/ 0 w 538162"/>
                <a:gd name="connsiteY16" fmla="*/ 21432 h 1366838"/>
                <a:gd name="connsiteX17" fmla="*/ 0 w 538162"/>
                <a:gd name="connsiteY17" fmla="*/ 42863 h 1366838"/>
                <a:gd name="connsiteX18" fmla="*/ 7143 w 538162"/>
                <a:gd name="connsiteY18" fmla="*/ 66675 h 1366838"/>
                <a:gd name="connsiteX19" fmla="*/ 33337 w 538162"/>
                <a:gd name="connsiteY19" fmla="*/ 100013 h 1366838"/>
                <a:gd name="connsiteX20" fmla="*/ 97631 w 538162"/>
                <a:gd name="connsiteY20" fmla="*/ 183357 h 1366838"/>
                <a:gd name="connsiteX21" fmla="*/ 133350 w 538162"/>
                <a:gd name="connsiteY21" fmla="*/ 238125 h 1366838"/>
                <a:gd name="connsiteX22" fmla="*/ 180975 w 538162"/>
                <a:gd name="connsiteY22" fmla="*/ 323850 h 1366838"/>
                <a:gd name="connsiteX23" fmla="*/ 211931 w 538162"/>
                <a:gd name="connsiteY23" fmla="*/ 388144 h 1366838"/>
                <a:gd name="connsiteX24" fmla="*/ 238125 w 538162"/>
                <a:gd name="connsiteY24" fmla="*/ 478632 h 1366838"/>
                <a:gd name="connsiteX25" fmla="*/ 271462 w 538162"/>
                <a:gd name="connsiteY25" fmla="*/ 635794 h 1366838"/>
                <a:gd name="connsiteX26" fmla="*/ 309562 w 538162"/>
                <a:gd name="connsiteY26" fmla="*/ 859632 h 1366838"/>
                <a:gd name="connsiteX27" fmla="*/ 342900 w 538162"/>
                <a:gd name="connsiteY27" fmla="*/ 1095375 h 1366838"/>
                <a:gd name="connsiteX28" fmla="*/ 376237 w 538162"/>
                <a:gd name="connsiteY28" fmla="*/ 1366838 h 1366838"/>
                <a:gd name="connsiteX29" fmla="*/ 538162 w 538162"/>
                <a:gd name="connsiteY29" fmla="*/ 1338263 h 1366838"/>
                <a:gd name="connsiteX30" fmla="*/ 538162 w 538162"/>
                <a:gd name="connsiteY30" fmla="*/ 1195388 h 1366838"/>
                <a:gd name="connsiteX31" fmla="*/ 531018 w 538162"/>
                <a:gd name="connsiteY31" fmla="*/ 1047750 h 1366838"/>
                <a:gd name="connsiteX32" fmla="*/ 507206 w 538162"/>
                <a:gd name="connsiteY32" fmla="*/ 728663 h 136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38162" h="1366838">
                  <a:moveTo>
                    <a:pt x="507206" y="728663"/>
                  </a:moveTo>
                  <a:lnTo>
                    <a:pt x="497681" y="602457"/>
                  </a:lnTo>
                  <a:lnTo>
                    <a:pt x="481012" y="433388"/>
                  </a:lnTo>
                  <a:lnTo>
                    <a:pt x="471487" y="330994"/>
                  </a:lnTo>
                  <a:lnTo>
                    <a:pt x="383381" y="176213"/>
                  </a:lnTo>
                  <a:lnTo>
                    <a:pt x="354806" y="152400"/>
                  </a:lnTo>
                  <a:lnTo>
                    <a:pt x="326231" y="128588"/>
                  </a:lnTo>
                  <a:lnTo>
                    <a:pt x="300037" y="109538"/>
                  </a:lnTo>
                  <a:lnTo>
                    <a:pt x="273843" y="90488"/>
                  </a:lnTo>
                  <a:lnTo>
                    <a:pt x="235743" y="69057"/>
                  </a:lnTo>
                  <a:lnTo>
                    <a:pt x="207168" y="52388"/>
                  </a:lnTo>
                  <a:lnTo>
                    <a:pt x="150018" y="26194"/>
                  </a:lnTo>
                  <a:lnTo>
                    <a:pt x="97631" y="7144"/>
                  </a:lnTo>
                  <a:lnTo>
                    <a:pt x="52387" y="0"/>
                  </a:lnTo>
                  <a:lnTo>
                    <a:pt x="23812" y="4763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0" y="42863"/>
                  </a:lnTo>
                  <a:lnTo>
                    <a:pt x="7143" y="66675"/>
                  </a:lnTo>
                  <a:lnTo>
                    <a:pt x="33337" y="100013"/>
                  </a:lnTo>
                  <a:lnTo>
                    <a:pt x="97631" y="183357"/>
                  </a:lnTo>
                  <a:lnTo>
                    <a:pt x="133350" y="238125"/>
                  </a:lnTo>
                  <a:lnTo>
                    <a:pt x="180975" y="323850"/>
                  </a:lnTo>
                  <a:lnTo>
                    <a:pt x="211931" y="388144"/>
                  </a:lnTo>
                  <a:lnTo>
                    <a:pt x="238125" y="478632"/>
                  </a:lnTo>
                  <a:lnTo>
                    <a:pt x="271462" y="635794"/>
                  </a:lnTo>
                  <a:lnTo>
                    <a:pt x="309562" y="859632"/>
                  </a:lnTo>
                  <a:lnTo>
                    <a:pt x="342900" y="1095375"/>
                  </a:lnTo>
                  <a:lnTo>
                    <a:pt x="376237" y="1366838"/>
                  </a:lnTo>
                  <a:lnTo>
                    <a:pt x="538162" y="1338263"/>
                  </a:lnTo>
                  <a:lnTo>
                    <a:pt x="538162" y="1195388"/>
                  </a:lnTo>
                  <a:lnTo>
                    <a:pt x="531018" y="1047750"/>
                  </a:lnTo>
                  <a:lnTo>
                    <a:pt x="5072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6C120407-2196-4999-8FE3-4C77AFC6C840}"/>
                </a:ext>
              </a:extLst>
            </p:cNvPr>
            <p:cNvSpPr/>
            <p:nvPr/>
          </p:nvSpPr>
          <p:spPr>
            <a:xfrm>
              <a:off x="2990850" y="1733550"/>
              <a:ext cx="1514475" cy="1939925"/>
            </a:xfrm>
            <a:custGeom>
              <a:avLst/>
              <a:gdLst>
                <a:gd name="connsiteX0" fmla="*/ 845688 w 1514310"/>
                <a:gd name="connsiteY0" fmla="*/ 95140 h 1939797"/>
                <a:gd name="connsiteX1" fmla="*/ 689764 w 1514310"/>
                <a:gd name="connsiteY1" fmla="*/ 124211 h 1939797"/>
                <a:gd name="connsiteX2" fmla="*/ 552340 w 1514310"/>
                <a:gd name="connsiteY2" fmla="*/ 145353 h 1939797"/>
                <a:gd name="connsiteX3" fmla="*/ 422844 w 1514310"/>
                <a:gd name="connsiteY3" fmla="*/ 166495 h 1939797"/>
                <a:gd name="connsiteX4" fmla="*/ 298633 w 1514310"/>
                <a:gd name="connsiteY4" fmla="*/ 182352 h 1939797"/>
                <a:gd name="connsiteX5" fmla="*/ 195565 w 1514310"/>
                <a:gd name="connsiteY5" fmla="*/ 192923 h 1939797"/>
                <a:gd name="connsiteX6" fmla="*/ 105711 w 1514310"/>
                <a:gd name="connsiteY6" fmla="*/ 198208 h 1939797"/>
                <a:gd name="connsiteX7" fmla="*/ 0 w 1514310"/>
                <a:gd name="connsiteY7" fmla="*/ 198208 h 1939797"/>
                <a:gd name="connsiteX8" fmla="*/ 97782 w 1514310"/>
                <a:gd name="connsiteY8" fmla="*/ 391131 h 1939797"/>
                <a:gd name="connsiteX9" fmla="*/ 335632 w 1514310"/>
                <a:gd name="connsiteY9" fmla="*/ 348846 h 1939797"/>
                <a:gd name="connsiteX10" fmla="*/ 528555 w 1514310"/>
                <a:gd name="connsiteY10" fmla="*/ 314490 h 1939797"/>
                <a:gd name="connsiteX11" fmla="*/ 787547 w 1514310"/>
                <a:gd name="connsiteY11" fmla="*/ 272206 h 1939797"/>
                <a:gd name="connsiteX12" fmla="*/ 967255 w 1514310"/>
                <a:gd name="connsiteY12" fmla="*/ 243135 h 1939797"/>
                <a:gd name="connsiteX13" fmla="*/ 1072966 w 1514310"/>
                <a:gd name="connsiteY13" fmla="*/ 227279 h 1939797"/>
                <a:gd name="connsiteX14" fmla="*/ 1125822 w 1514310"/>
                <a:gd name="connsiteY14" fmla="*/ 221993 h 1939797"/>
                <a:gd name="connsiteX15" fmla="*/ 1149607 w 1514310"/>
                <a:gd name="connsiteY15" fmla="*/ 227279 h 1939797"/>
                <a:gd name="connsiteX16" fmla="*/ 1176034 w 1514310"/>
                <a:gd name="connsiteY16" fmla="*/ 243135 h 1939797"/>
                <a:gd name="connsiteX17" fmla="*/ 1189248 w 1514310"/>
                <a:gd name="connsiteY17" fmla="*/ 261635 h 1939797"/>
                <a:gd name="connsiteX18" fmla="*/ 1194534 w 1514310"/>
                <a:gd name="connsiteY18" fmla="*/ 293348 h 1939797"/>
                <a:gd name="connsiteX19" fmla="*/ 1202462 w 1514310"/>
                <a:gd name="connsiteY19" fmla="*/ 406987 h 1939797"/>
                <a:gd name="connsiteX20" fmla="*/ 1207748 w 1514310"/>
                <a:gd name="connsiteY20" fmla="*/ 544412 h 1939797"/>
                <a:gd name="connsiteX21" fmla="*/ 1205105 w 1514310"/>
                <a:gd name="connsiteY21" fmla="*/ 660694 h 1939797"/>
                <a:gd name="connsiteX22" fmla="*/ 1199819 w 1514310"/>
                <a:gd name="connsiteY22" fmla="*/ 774333 h 1939797"/>
                <a:gd name="connsiteX23" fmla="*/ 1194534 w 1514310"/>
                <a:gd name="connsiteY23" fmla="*/ 874758 h 1939797"/>
                <a:gd name="connsiteX24" fmla="*/ 1194534 w 1514310"/>
                <a:gd name="connsiteY24" fmla="*/ 1157535 h 1939797"/>
                <a:gd name="connsiteX25" fmla="*/ 1194534 w 1514310"/>
                <a:gd name="connsiteY25" fmla="*/ 1561880 h 1939797"/>
                <a:gd name="connsiteX26" fmla="*/ 1199819 w 1514310"/>
                <a:gd name="connsiteY26" fmla="*/ 1680805 h 1939797"/>
                <a:gd name="connsiteX27" fmla="*/ 1194534 w 1514310"/>
                <a:gd name="connsiteY27" fmla="*/ 1786516 h 1939797"/>
                <a:gd name="connsiteX28" fmla="*/ 1199819 w 1514310"/>
                <a:gd name="connsiteY28" fmla="*/ 1812943 h 1939797"/>
                <a:gd name="connsiteX29" fmla="*/ 1213033 w 1514310"/>
                <a:gd name="connsiteY29" fmla="*/ 1855228 h 1939797"/>
                <a:gd name="connsiteX30" fmla="*/ 1234176 w 1514310"/>
                <a:gd name="connsiteY30" fmla="*/ 1889584 h 1939797"/>
                <a:gd name="connsiteX31" fmla="*/ 1257961 w 1514310"/>
                <a:gd name="connsiteY31" fmla="*/ 1913369 h 1939797"/>
                <a:gd name="connsiteX32" fmla="*/ 1276460 w 1514310"/>
                <a:gd name="connsiteY32" fmla="*/ 1929226 h 1939797"/>
                <a:gd name="connsiteX33" fmla="*/ 1292317 w 1514310"/>
                <a:gd name="connsiteY33" fmla="*/ 1937154 h 1939797"/>
                <a:gd name="connsiteX34" fmla="*/ 1313459 w 1514310"/>
                <a:gd name="connsiteY34" fmla="*/ 1939797 h 1939797"/>
                <a:gd name="connsiteX35" fmla="*/ 1331958 w 1514310"/>
                <a:gd name="connsiteY35" fmla="*/ 1931868 h 1939797"/>
                <a:gd name="connsiteX36" fmla="*/ 1358386 w 1514310"/>
                <a:gd name="connsiteY36" fmla="*/ 1910726 h 1939797"/>
                <a:gd name="connsiteX37" fmla="*/ 1376885 w 1514310"/>
                <a:gd name="connsiteY37" fmla="*/ 1886941 h 1939797"/>
                <a:gd name="connsiteX38" fmla="*/ 1392742 w 1514310"/>
                <a:gd name="connsiteY38" fmla="*/ 1855228 h 1939797"/>
                <a:gd name="connsiteX39" fmla="*/ 1403313 w 1514310"/>
                <a:gd name="connsiteY39" fmla="*/ 1818229 h 1939797"/>
                <a:gd name="connsiteX40" fmla="*/ 1413884 w 1514310"/>
                <a:gd name="connsiteY40" fmla="*/ 1754802 h 1939797"/>
                <a:gd name="connsiteX41" fmla="*/ 1416527 w 1514310"/>
                <a:gd name="connsiteY41" fmla="*/ 1694019 h 1939797"/>
                <a:gd name="connsiteX42" fmla="*/ 1421813 w 1514310"/>
                <a:gd name="connsiteY42" fmla="*/ 1519595 h 1939797"/>
                <a:gd name="connsiteX43" fmla="*/ 1427098 w 1514310"/>
                <a:gd name="connsiteY43" fmla="*/ 1331958 h 1939797"/>
                <a:gd name="connsiteX44" fmla="*/ 1432384 w 1514310"/>
                <a:gd name="connsiteY44" fmla="*/ 1120537 h 1939797"/>
                <a:gd name="connsiteX45" fmla="*/ 1437669 w 1514310"/>
                <a:gd name="connsiteY45" fmla="*/ 951399 h 1939797"/>
                <a:gd name="connsiteX46" fmla="*/ 1445597 w 1514310"/>
                <a:gd name="connsiteY46" fmla="*/ 737334 h 1939797"/>
                <a:gd name="connsiteX47" fmla="*/ 1453526 w 1514310"/>
                <a:gd name="connsiteY47" fmla="*/ 586696 h 1939797"/>
                <a:gd name="connsiteX48" fmla="*/ 1464097 w 1514310"/>
                <a:gd name="connsiteY48" fmla="*/ 454557 h 1939797"/>
                <a:gd name="connsiteX49" fmla="*/ 1479954 w 1514310"/>
                <a:gd name="connsiteY49" fmla="*/ 309205 h 1939797"/>
                <a:gd name="connsiteX50" fmla="*/ 1485239 w 1514310"/>
                <a:gd name="connsiteY50" fmla="*/ 285420 h 1939797"/>
                <a:gd name="connsiteX51" fmla="*/ 1495810 w 1514310"/>
                <a:gd name="connsiteY51" fmla="*/ 274849 h 1939797"/>
                <a:gd name="connsiteX52" fmla="*/ 1509024 w 1514310"/>
                <a:gd name="connsiteY52" fmla="*/ 256349 h 1939797"/>
                <a:gd name="connsiteX53" fmla="*/ 1514310 w 1514310"/>
                <a:gd name="connsiteY53" fmla="*/ 237850 h 1939797"/>
                <a:gd name="connsiteX54" fmla="*/ 1514310 w 1514310"/>
                <a:gd name="connsiteY54" fmla="*/ 216708 h 1939797"/>
                <a:gd name="connsiteX55" fmla="*/ 1506381 w 1514310"/>
                <a:gd name="connsiteY55" fmla="*/ 187637 h 1939797"/>
                <a:gd name="connsiteX56" fmla="*/ 1490525 w 1514310"/>
                <a:gd name="connsiteY56" fmla="*/ 161209 h 1939797"/>
                <a:gd name="connsiteX57" fmla="*/ 1469382 w 1514310"/>
                <a:gd name="connsiteY57" fmla="*/ 134782 h 1939797"/>
                <a:gd name="connsiteX58" fmla="*/ 1442955 w 1514310"/>
                <a:gd name="connsiteY58" fmla="*/ 110997 h 1939797"/>
                <a:gd name="connsiteX59" fmla="*/ 1411241 w 1514310"/>
                <a:gd name="connsiteY59" fmla="*/ 84569 h 1939797"/>
                <a:gd name="connsiteX60" fmla="*/ 1366314 w 1514310"/>
                <a:gd name="connsiteY60" fmla="*/ 52856 h 1939797"/>
                <a:gd name="connsiteX61" fmla="*/ 1326673 w 1514310"/>
                <a:gd name="connsiteY61" fmla="*/ 26428 h 1939797"/>
                <a:gd name="connsiteX62" fmla="*/ 1284388 w 1514310"/>
                <a:gd name="connsiteY62" fmla="*/ 5286 h 1939797"/>
                <a:gd name="connsiteX63" fmla="*/ 1255318 w 1514310"/>
                <a:gd name="connsiteY63" fmla="*/ 0 h 1939797"/>
                <a:gd name="connsiteX64" fmla="*/ 1231533 w 1514310"/>
                <a:gd name="connsiteY64" fmla="*/ 7928 h 1939797"/>
                <a:gd name="connsiteX65" fmla="*/ 1165463 w 1514310"/>
                <a:gd name="connsiteY65" fmla="*/ 26428 h 1939797"/>
                <a:gd name="connsiteX66" fmla="*/ 1062395 w 1514310"/>
                <a:gd name="connsiteY66" fmla="*/ 50213 h 1939797"/>
                <a:gd name="connsiteX67" fmla="*/ 951399 w 1514310"/>
                <a:gd name="connsiteY67" fmla="*/ 73998 h 1939797"/>
                <a:gd name="connsiteX68" fmla="*/ 845688 w 1514310"/>
                <a:gd name="connsiteY68" fmla="*/ 95140 h 193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1514310" h="1939797">
                  <a:moveTo>
                    <a:pt x="845688" y="95140"/>
                  </a:moveTo>
                  <a:lnTo>
                    <a:pt x="689764" y="124211"/>
                  </a:lnTo>
                  <a:lnTo>
                    <a:pt x="552340" y="145353"/>
                  </a:lnTo>
                  <a:lnTo>
                    <a:pt x="422844" y="166495"/>
                  </a:lnTo>
                  <a:lnTo>
                    <a:pt x="298633" y="182352"/>
                  </a:lnTo>
                  <a:lnTo>
                    <a:pt x="195565" y="192923"/>
                  </a:lnTo>
                  <a:lnTo>
                    <a:pt x="105711" y="198208"/>
                  </a:lnTo>
                  <a:lnTo>
                    <a:pt x="0" y="198208"/>
                  </a:lnTo>
                  <a:lnTo>
                    <a:pt x="97782" y="391131"/>
                  </a:lnTo>
                  <a:lnTo>
                    <a:pt x="335632" y="348846"/>
                  </a:lnTo>
                  <a:lnTo>
                    <a:pt x="528555" y="314490"/>
                  </a:lnTo>
                  <a:lnTo>
                    <a:pt x="787547" y="272206"/>
                  </a:lnTo>
                  <a:lnTo>
                    <a:pt x="967255" y="243135"/>
                  </a:lnTo>
                  <a:lnTo>
                    <a:pt x="1072966" y="227279"/>
                  </a:lnTo>
                  <a:lnTo>
                    <a:pt x="1125822" y="221993"/>
                  </a:lnTo>
                  <a:lnTo>
                    <a:pt x="1149607" y="227279"/>
                  </a:lnTo>
                  <a:lnTo>
                    <a:pt x="1176034" y="243135"/>
                  </a:lnTo>
                  <a:lnTo>
                    <a:pt x="1189248" y="261635"/>
                  </a:lnTo>
                  <a:lnTo>
                    <a:pt x="1194534" y="293348"/>
                  </a:lnTo>
                  <a:lnTo>
                    <a:pt x="1202462" y="406987"/>
                  </a:lnTo>
                  <a:lnTo>
                    <a:pt x="1207748" y="544412"/>
                  </a:lnTo>
                  <a:lnTo>
                    <a:pt x="1205105" y="660694"/>
                  </a:lnTo>
                  <a:lnTo>
                    <a:pt x="1199819" y="774333"/>
                  </a:lnTo>
                  <a:lnTo>
                    <a:pt x="1194534" y="874758"/>
                  </a:lnTo>
                  <a:lnTo>
                    <a:pt x="1194534" y="1157535"/>
                  </a:lnTo>
                  <a:lnTo>
                    <a:pt x="1194534" y="1561880"/>
                  </a:lnTo>
                  <a:lnTo>
                    <a:pt x="1199819" y="1680805"/>
                  </a:lnTo>
                  <a:lnTo>
                    <a:pt x="1194534" y="1786516"/>
                  </a:lnTo>
                  <a:lnTo>
                    <a:pt x="1199819" y="1812943"/>
                  </a:lnTo>
                  <a:lnTo>
                    <a:pt x="1213033" y="1855228"/>
                  </a:lnTo>
                  <a:lnTo>
                    <a:pt x="1234176" y="1889584"/>
                  </a:lnTo>
                  <a:lnTo>
                    <a:pt x="1257961" y="1913369"/>
                  </a:lnTo>
                  <a:lnTo>
                    <a:pt x="1276460" y="1929226"/>
                  </a:lnTo>
                  <a:lnTo>
                    <a:pt x="1292317" y="1937154"/>
                  </a:lnTo>
                  <a:lnTo>
                    <a:pt x="1313459" y="1939797"/>
                  </a:lnTo>
                  <a:lnTo>
                    <a:pt x="1331958" y="1931868"/>
                  </a:lnTo>
                  <a:lnTo>
                    <a:pt x="1358386" y="1910726"/>
                  </a:lnTo>
                  <a:lnTo>
                    <a:pt x="1376885" y="1886941"/>
                  </a:lnTo>
                  <a:lnTo>
                    <a:pt x="1392742" y="1855228"/>
                  </a:lnTo>
                  <a:lnTo>
                    <a:pt x="1403313" y="1818229"/>
                  </a:lnTo>
                  <a:lnTo>
                    <a:pt x="1413884" y="1754802"/>
                  </a:lnTo>
                  <a:lnTo>
                    <a:pt x="1416527" y="1694019"/>
                  </a:lnTo>
                  <a:lnTo>
                    <a:pt x="1421813" y="1519595"/>
                  </a:lnTo>
                  <a:lnTo>
                    <a:pt x="1427098" y="1331958"/>
                  </a:lnTo>
                  <a:lnTo>
                    <a:pt x="1432384" y="1120537"/>
                  </a:lnTo>
                  <a:lnTo>
                    <a:pt x="1437669" y="951399"/>
                  </a:lnTo>
                  <a:lnTo>
                    <a:pt x="1445597" y="737334"/>
                  </a:lnTo>
                  <a:lnTo>
                    <a:pt x="1453526" y="586696"/>
                  </a:lnTo>
                  <a:lnTo>
                    <a:pt x="1464097" y="454557"/>
                  </a:lnTo>
                  <a:lnTo>
                    <a:pt x="1479954" y="309205"/>
                  </a:lnTo>
                  <a:lnTo>
                    <a:pt x="1485239" y="285420"/>
                  </a:lnTo>
                  <a:lnTo>
                    <a:pt x="1495810" y="274849"/>
                  </a:lnTo>
                  <a:lnTo>
                    <a:pt x="1509024" y="256349"/>
                  </a:lnTo>
                  <a:lnTo>
                    <a:pt x="1514310" y="237850"/>
                  </a:lnTo>
                  <a:lnTo>
                    <a:pt x="1514310" y="216708"/>
                  </a:lnTo>
                  <a:lnTo>
                    <a:pt x="1506381" y="187637"/>
                  </a:lnTo>
                  <a:lnTo>
                    <a:pt x="1490525" y="161209"/>
                  </a:lnTo>
                  <a:lnTo>
                    <a:pt x="1469382" y="134782"/>
                  </a:lnTo>
                  <a:lnTo>
                    <a:pt x="1442955" y="110997"/>
                  </a:lnTo>
                  <a:lnTo>
                    <a:pt x="1411241" y="84569"/>
                  </a:lnTo>
                  <a:lnTo>
                    <a:pt x="1366314" y="52856"/>
                  </a:lnTo>
                  <a:lnTo>
                    <a:pt x="1326673" y="26428"/>
                  </a:lnTo>
                  <a:lnTo>
                    <a:pt x="1284388" y="5286"/>
                  </a:lnTo>
                  <a:lnTo>
                    <a:pt x="1255318" y="0"/>
                  </a:lnTo>
                  <a:lnTo>
                    <a:pt x="1231533" y="7928"/>
                  </a:lnTo>
                  <a:lnTo>
                    <a:pt x="1165463" y="26428"/>
                  </a:lnTo>
                  <a:lnTo>
                    <a:pt x="1062395" y="50213"/>
                  </a:lnTo>
                  <a:lnTo>
                    <a:pt x="951399" y="73998"/>
                  </a:lnTo>
                  <a:lnTo>
                    <a:pt x="845688" y="951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57B2443F-59CB-4EA8-A4B6-5DC6B6751B3D}"/>
                </a:ext>
              </a:extLst>
            </p:cNvPr>
            <p:cNvSpPr/>
            <p:nvPr/>
          </p:nvSpPr>
          <p:spPr>
            <a:xfrm>
              <a:off x="3128963" y="2560638"/>
              <a:ext cx="1119187" cy="323850"/>
            </a:xfrm>
            <a:custGeom>
              <a:avLst/>
              <a:gdLst>
                <a:gd name="connsiteX0" fmla="*/ 442912 w 1119187"/>
                <a:gd name="connsiteY0" fmla="*/ 238125 h 323850"/>
                <a:gd name="connsiteX1" fmla="*/ 314325 w 1119187"/>
                <a:gd name="connsiteY1" fmla="*/ 259556 h 323850"/>
                <a:gd name="connsiteX2" fmla="*/ 204787 w 1119187"/>
                <a:gd name="connsiteY2" fmla="*/ 280987 h 323850"/>
                <a:gd name="connsiteX3" fmla="*/ 114300 w 1119187"/>
                <a:gd name="connsiteY3" fmla="*/ 300037 h 323850"/>
                <a:gd name="connsiteX4" fmla="*/ 0 w 1119187"/>
                <a:gd name="connsiteY4" fmla="*/ 323850 h 323850"/>
                <a:gd name="connsiteX5" fmla="*/ 0 w 1119187"/>
                <a:gd name="connsiteY5" fmla="*/ 130969 h 323850"/>
                <a:gd name="connsiteX6" fmla="*/ 109537 w 1119187"/>
                <a:gd name="connsiteY6" fmla="*/ 128587 h 323850"/>
                <a:gd name="connsiteX7" fmla="*/ 216693 w 1119187"/>
                <a:gd name="connsiteY7" fmla="*/ 121444 h 323850"/>
                <a:gd name="connsiteX8" fmla="*/ 390525 w 1119187"/>
                <a:gd name="connsiteY8" fmla="*/ 100012 h 323850"/>
                <a:gd name="connsiteX9" fmla="*/ 547687 w 1119187"/>
                <a:gd name="connsiteY9" fmla="*/ 76200 h 323850"/>
                <a:gd name="connsiteX10" fmla="*/ 661987 w 1119187"/>
                <a:gd name="connsiteY10" fmla="*/ 54769 h 323850"/>
                <a:gd name="connsiteX11" fmla="*/ 788193 w 1119187"/>
                <a:gd name="connsiteY11" fmla="*/ 28575 h 323850"/>
                <a:gd name="connsiteX12" fmla="*/ 900112 w 1119187"/>
                <a:gd name="connsiteY12" fmla="*/ 2381 h 323850"/>
                <a:gd name="connsiteX13" fmla="*/ 926306 w 1119187"/>
                <a:gd name="connsiteY13" fmla="*/ 0 h 323850"/>
                <a:gd name="connsiteX14" fmla="*/ 973931 w 1119187"/>
                <a:gd name="connsiteY14" fmla="*/ 11906 h 323850"/>
                <a:gd name="connsiteX15" fmla="*/ 1031081 w 1119187"/>
                <a:gd name="connsiteY15" fmla="*/ 21431 h 323850"/>
                <a:gd name="connsiteX16" fmla="*/ 1119187 w 1119187"/>
                <a:gd name="connsiteY16" fmla="*/ 30956 h 323850"/>
                <a:gd name="connsiteX17" fmla="*/ 1119187 w 1119187"/>
                <a:gd name="connsiteY17" fmla="*/ 173831 h 323850"/>
                <a:gd name="connsiteX18" fmla="*/ 1014412 w 1119187"/>
                <a:gd name="connsiteY18" fmla="*/ 178594 h 323850"/>
                <a:gd name="connsiteX19" fmla="*/ 940593 w 1119187"/>
                <a:gd name="connsiteY19" fmla="*/ 180975 h 323850"/>
                <a:gd name="connsiteX20" fmla="*/ 814387 w 1119187"/>
                <a:gd name="connsiteY20" fmla="*/ 188119 h 323850"/>
                <a:gd name="connsiteX21" fmla="*/ 676275 w 1119187"/>
                <a:gd name="connsiteY21" fmla="*/ 204787 h 323850"/>
                <a:gd name="connsiteX22" fmla="*/ 569118 w 1119187"/>
                <a:gd name="connsiteY22" fmla="*/ 223837 h 323850"/>
                <a:gd name="connsiteX23" fmla="*/ 442912 w 1119187"/>
                <a:gd name="connsiteY23" fmla="*/ 2381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19187" h="323850">
                  <a:moveTo>
                    <a:pt x="442912" y="238125"/>
                  </a:moveTo>
                  <a:lnTo>
                    <a:pt x="314325" y="259556"/>
                  </a:lnTo>
                  <a:lnTo>
                    <a:pt x="204787" y="280987"/>
                  </a:lnTo>
                  <a:lnTo>
                    <a:pt x="114300" y="300037"/>
                  </a:lnTo>
                  <a:lnTo>
                    <a:pt x="0" y="323850"/>
                  </a:lnTo>
                  <a:lnTo>
                    <a:pt x="0" y="130969"/>
                  </a:lnTo>
                  <a:lnTo>
                    <a:pt x="109537" y="128587"/>
                  </a:lnTo>
                  <a:lnTo>
                    <a:pt x="216693" y="121444"/>
                  </a:lnTo>
                  <a:lnTo>
                    <a:pt x="390525" y="100012"/>
                  </a:lnTo>
                  <a:lnTo>
                    <a:pt x="547687" y="76200"/>
                  </a:lnTo>
                  <a:lnTo>
                    <a:pt x="661987" y="54769"/>
                  </a:lnTo>
                  <a:lnTo>
                    <a:pt x="788193" y="28575"/>
                  </a:lnTo>
                  <a:lnTo>
                    <a:pt x="900112" y="2381"/>
                  </a:lnTo>
                  <a:lnTo>
                    <a:pt x="926306" y="0"/>
                  </a:lnTo>
                  <a:lnTo>
                    <a:pt x="973931" y="11906"/>
                  </a:lnTo>
                  <a:lnTo>
                    <a:pt x="1031081" y="21431"/>
                  </a:lnTo>
                  <a:lnTo>
                    <a:pt x="1119187" y="30956"/>
                  </a:lnTo>
                  <a:lnTo>
                    <a:pt x="1119187" y="173831"/>
                  </a:lnTo>
                  <a:lnTo>
                    <a:pt x="1014412" y="178594"/>
                  </a:lnTo>
                  <a:lnTo>
                    <a:pt x="940593" y="180975"/>
                  </a:lnTo>
                  <a:lnTo>
                    <a:pt x="814387" y="188119"/>
                  </a:lnTo>
                  <a:lnTo>
                    <a:pt x="676275" y="204787"/>
                  </a:lnTo>
                  <a:lnTo>
                    <a:pt x="569118" y="223837"/>
                  </a:lnTo>
                  <a:lnTo>
                    <a:pt x="44291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C27FF3F9-34DB-440F-94B9-D515DFBB97DF}"/>
                </a:ext>
              </a:extLst>
            </p:cNvPr>
            <p:cNvSpPr/>
            <p:nvPr/>
          </p:nvSpPr>
          <p:spPr>
            <a:xfrm>
              <a:off x="3152775" y="3322638"/>
              <a:ext cx="1087438" cy="314325"/>
            </a:xfrm>
            <a:custGeom>
              <a:avLst/>
              <a:gdLst>
                <a:gd name="connsiteX0" fmla="*/ 671513 w 1088231"/>
                <a:gd name="connsiteY0" fmla="*/ 223837 h 314325"/>
                <a:gd name="connsiteX1" fmla="*/ 461963 w 1088231"/>
                <a:gd name="connsiteY1" fmla="*/ 247650 h 314325"/>
                <a:gd name="connsiteX2" fmla="*/ 266700 w 1088231"/>
                <a:gd name="connsiteY2" fmla="*/ 276225 h 314325"/>
                <a:gd name="connsiteX3" fmla="*/ 78581 w 1088231"/>
                <a:gd name="connsiteY3" fmla="*/ 309562 h 314325"/>
                <a:gd name="connsiteX4" fmla="*/ 9525 w 1088231"/>
                <a:gd name="connsiteY4" fmla="*/ 314325 h 314325"/>
                <a:gd name="connsiteX5" fmla="*/ 0 w 1088231"/>
                <a:gd name="connsiteY5" fmla="*/ 130969 h 314325"/>
                <a:gd name="connsiteX6" fmla="*/ 121444 w 1088231"/>
                <a:gd name="connsiteY6" fmla="*/ 126206 h 314325"/>
                <a:gd name="connsiteX7" fmla="*/ 264319 w 1088231"/>
                <a:gd name="connsiteY7" fmla="*/ 109537 h 314325"/>
                <a:gd name="connsiteX8" fmla="*/ 469106 w 1088231"/>
                <a:gd name="connsiteY8" fmla="*/ 78581 h 314325"/>
                <a:gd name="connsiteX9" fmla="*/ 652463 w 1088231"/>
                <a:gd name="connsiteY9" fmla="*/ 45244 h 314325"/>
                <a:gd name="connsiteX10" fmla="*/ 785813 w 1088231"/>
                <a:gd name="connsiteY10" fmla="*/ 19050 h 314325"/>
                <a:gd name="connsiteX11" fmla="*/ 838200 w 1088231"/>
                <a:gd name="connsiteY11" fmla="*/ 4762 h 314325"/>
                <a:gd name="connsiteX12" fmla="*/ 881063 w 1088231"/>
                <a:gd name="connsiteY12" fmla="*/ 0 h 314325"/>
                <a:gd name="connsiteX13" fmla="*/ 935831 w 1088231"/>
                <a:gd name="connsiteY13" fmla="*/ 7144 h 314325"/>
                <a:gd name="connsiteX14" fmla="*/ 983456 w 1088231"/>
                <a:gd name="connsiteY14" fmla="*/ 23812 h 314325"/>
                <a:gd name="connsiteX15" fmla="*/ 1014413 w 1088231"/>
                <a:gd name="connsiteY15" fmla="*/ 42862 h 314325"/>
                <a:gd name="connsiteX16" fmla="*/ 1078706 w 1088231"/>
                <a:gd name="connsiteY16" fmla="*/ 90487 h 314325"/>
                <a:gd name="connsiteX17" fmla="*/ 1088231 w 1088231"/>
                <a:gd name="connsiteY17" fmla="*/ 95250 h 314325"/>
                <a:gd name="connsiteX18" fmla="*/ 1088231 w 1088231"/>
                <a:gd name="connsiteY18" fmla="*/ 192881 h 314325"/>
                <a:gd name="connsiteX19" fmla="*/ 935831 w 1088231"/>
                <a:gd name="connsiteY19" fmla="*/ 202406 h 314325"/>
                <a:gd name="connsiteX20" fmla="*/ 726281 w 1088231"/>
                <a:gd name="connsiteY20" fmla="*/ 219075 h 314325"/>
                <a:gd name="connsiteX21" fmla="*/ 671513 w 1088231"/>
                <a:gd name="connsiteY21" fmla="*/ 223837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88231" h="314325">
                  <a:moveTo>
                    <a:pt x="671513" y="223837"/>
                  </a:moveTo>
                  <a:lnTo>
                    <a:pt x="461963" y="247650"/>
                  </a:lnTo>
                  <a:lnTo>
                    <a:pt x="266700" y="276225"/>
                  </a:lnTo>
                  <a:lnTo>
                    <a:pt x="78581" y="309562"/>
                  </a:lnTo>
                  <a:lnTo>
                    <a:pt x="9525" y="314325"/>
                  </a:lnTo>
                  <a:lnTo>
                    <a:pt x="0" y="130969"/>
                  </a:lnTo>
                  <a:lnTo>
                    <a:pt x="121444" y="126206"/>
                  </a:lnTo>
                  <a:lnTo>
                    <a:pt x="264319" y="109537"/>
                  </a:lnTo>
                  <a:lnTo>
                    <a:pt x="469106" y="78581"/>
                  </a:lnTo>
                  <a:lnTo>
                    <a:pt x="652463" y="45244"/>
                  </a:lnTo>
                  <a:lnTo>
                    <a:pt x="785813" y="19050"/>
                  </a:lnTo>
                  <a:lnTo>
                    <a:pt x="838200" y="4762"/>
                  </a:lnTo>
                  <a:lnTo>
                    <a:pt x="881063" y="0"/>
                  </a:lnTo>
                  <a:lnTo>
                    <a:pt x="935831" y="7144"/>
                  </a:lnTo>
                  <a:lnTo>
                    <a:pt x="983456" y="23812"/>
                  </a:lnTo>
                  <a:lnTo>
                    <a:pt x="1014413" y="42862"/>
                  </a:lnTo>
                  <a:lnTo>
                    <a:pt x="1078706" y="90487"/>
                  </a:lnTo>
                  <a:lnTo>
                    <a:pt x="1088231" y="95250"/>
                  </a:lnTo>
                  <a:lnTo>
                    <a:pt x="1088231" y="192881"/>
                  </a:lnTo>
                  <a:lnTo>
                    <a:pt x="935831" y="202406"/>
                  </a:lnTo>
                  <a:lnTo>
                    <a:pt x="726281" y="219075"/>
                  </a:lnTo>
                  <a:lnTo>
                    <a:pt x="671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A4B1DA8F-0558-4B2C-96C2-10D4BDA534AC}"/>
                </a:ext>
              </a:extLst>
            </p:cNvPr>
            <p:cNvSpPr/>
            <p:nvPr/>
          </p:nvSpPr>
          <p:spPr>
            <a:xfrm>
              <a:off x="5170488" y="1557338"/>
              <a:ext cx="1557337" cy="2767012"/>
            </a:xfrm>
            <a:custGeom>
              <a:avLst/>
              <a:gdLst>
                <a:gd name="connsiteX0" fmla="*/ 795426 w 1556860"/>
                <a:gd name="connsiteY0" fmla="*/ 84982 h 2766995"/>
                <a:gd name="connsiteX1" fmla="*/ 547280 w 1556860"/>
                <a:gd name="connsiteY1" fmla="*/ 112176 h 2766995"/>
                <a:gd name="connsiteX2" fmla="*/ 346724 w 1556860"/>
                <a:gd name="connsiteY2" fmla="*/ 139370 h 2766995"/>
                <a:gd name="connsiteX3" fmla="*/ 108776 w 1556860"/>
                <a:gd name="connsiteY3" fmla="*/ 180161 h 2766995"/>
                <a:gd name="connsiteX4" fmla="*/ 0 w 1556860"/>
                <a:gd name="connsiteY4" fmla="*/ 207355 h 2766995"/>
                <a:gd name="connsiteX5" fmla="*/ 95179 w 1556860"/>
                <a:gd name="connsiteY5" fmla="*/ 353523 h 2766995"/>
                <a:gd name="connsiteX6" fmla="*/ 251545 w 1556860"/>
                <a:gd name="connsiteY6" fmla="*/ 312732 h 2766995"/>
                <a:gd name="connsiteX7" fmla="*/ 367120 w 1556860"/>
                <a:gd name="connsiteY7" fmla="*/ 292337 h 2766995"/>
                <a:gd name="connsiteX8" fmla="*/ 509889 w 1556860"/>
                <a:gd name="connsiteY8" fmla="*/ 275340 h 2766995"/>
                <a:gd name="connsiteX9" fmla="*/ 608467 w 1556860"/>
                <a:gd name="connsiteY9" fmla="*/ 265142 h 2766995"/>
                <a:gd name="connsiteX10" fmla="*/ 710445 w 1556860"/>
                <a:gd name="connsiteY10" fmla="*/ 248146 h 2766995"/>
                <a:gd name="connsiteX11" fmla="*/ 826019 w 1556860"/>
                <a:gd name="connsiteY11" fmla="*/ 234549 h 2766995"/>
                <a:gd name="connsiteX12" fmla="*/ 938195 w 1556860"/>
                <a:gd name="connsiteY12" fmla="*/ 227751 h 2766995"/>
                <a:gd name="connsiteX13" fmla="*/ 1057169 w 1556860"/>
                <a:gd name="connsiteY13" fmla="*/ 224351 h 2766995"/>
                <a:gd name="connsiteX14" fmla="*/ 1172744 w 1556860"/>
                <a:gd name="connsiteY14" fmla="*/ 220952 h 2766995"/>
                <a:gd name="connsiteX15" fmla="*/ 1213535 w 1556860"/>
                <a:gd name="connsiteY15" fmla="*/ 224351 h 2766995"/>
                <a:gd name="connsiteX16" fmla="*/ 1237330 w 1556860"/>
                <a:gd name="connsiteY16" fmla="*/ 231150 h 2766995"/>
                <a:gd name="connsiteX17" fmla="*/ 1250927 w 1556860"/>
                <a:gd name="connsiteY17" fmla="*/ 241348 h 2766995"/>
                <a:gd name="connsiteX18" fmla="*/ 1257725 w 1556860"/>
                <a:gd name="connsiteY18" fmla="*/ 258344 h 2766995"/>
                <a:gd name="connsiteX19" fmla="*/ 1261124 w 1556860"/>
                <a:gd name="connsiteY19" fmla="*/ 278740 h 2766995"/>
                <a:gd name="connsiteX20" fmla="*/ 1257725 w 1556860"/>
                <a:gd name="connsiteY20" fmla="*/ 305934 h 2766995"/>
                <a:gd name="connsiteX21" fmla="*/ 1247527 w 1556860"/>
                <a:gd name="connsiteY21" fmla="*/ 339926 h 2766995"/>
                <a:gd name="connsiteX22" fmla="*/ 1244128 w 1556860"/>
                <a:gd name="connsiteY22" fmla="*/ 513288 h 2766995"/>
                <a:gd name="connsiteX23" fmla="*/ 1233930 w 1556860"/>
                <a:gd name="connsiteY23" fmla="*/ 826020 h 2766995"/>
                <a:gd name="connsiteX24" fmla="*/ 1227132 w 1556860"/>
                <a:gd name="connsiteY24" fmla="*/ 1264524 h 2766995"/>
                <a:gd name="connsiteX25" fmla="*/ 1227132 w 1556860"/>
                <a:gd name="connsiteY25" fmla="*/ 1505871 h 2766995"/>
                <a:gd name="connsiteX26" fmla="*/ 1233930 w 1556860"/>
                <a:gd name="connsiteY26" fmla="*/ 1866192 h 2766995"/>
                <a:gd name="connsiteX27" fmla="*/ 1247527 w 1556860"/>
                <a:gd name="connsiteY27" fmla="*/ 2158528 h 2766995"/>
                <a:gd name="connsiteX28" fmla="*/ 1210135 w 1556860"/>
                <a:gd name="connsiteY28" fmla="*/ 2651421 h 2766995"/>
                <a:gd name="connsiteX29" fmla="*/ 1210135 w 1556860"/>
                <a:gd name="connsiteY29" fmla="*/ 2699010 h 2766995"/>
                <a:gd name="connsiteX30" fmla="*/ 1213535 w 1556860"/>
                <a:gd name="connsiteY30" fmla="*/ 2736402 h 2766995"/>
                <a:gd name="connsiteX31" fmla="*/ 1227132 w 1556860"/>
                <a:gd name="connsiteY31" fmla="*/ 2760197 h 2766995"/>
                <a:gd name="connsiteX32" fmla="*/ 1237330 w 1556860"/>
                <a:gd name="connsiteY32" fmla="*/ 2766995 h 2766995"/>
                <a:gd name="connsiteX33" fmla="*/ 1247527 w 1556860"/>
                <a:gd name="connsiteY33" fmla="*/ 2766995 h 2766995"/>
                <a:gd name="connsiteX34" fmla="*/ 1274721 w 1556860"/>
                <a:gd name="connsiteY34" fmla="*/ 2760197 h 2766995"/>
                <a:gd name="connsiteX35" fmla="*/ 1298516 w 1556860"/>
                <a:gd name="connsiteY35" fmla="*/ 2746600 h 2766995"/>
                <a:gd name="connsiteX36" fmla="*/ 1335908 w 1556860"/>
                <a:gd name="connsiteY36" fmla="*/ 2702409 h 2766995"/>
                <a:gd name="connsiteX37" fmla="*/ 1380098 w 1556860"/>
                <a:gd name="connsiteY37" fmla="*/ 2637824 h 2766995"/>
                <a:gd name="connsiteX38" fmla="*/ 1410692 w 1556860"/>
                <a:gd name="connsiteY38" fmla="*/ 2586835 h 2766995"/>
                <a:gd name="connsiteX39" fmla="*/ 1444684 w 1556860"/>
                <a:gd name="connsiteY39" fmla="*/ 2518850 h 2766995"/>
                <a:gd name="connsiteX40" fmla="*/ 1468479 w 1556860"/>
                <a:gd name="connsiteY40" fmla="*/ 2454264 h 2766995"/>
                <a:gd name="connsiteX41" fmla="*/ 1488874 w 1556860"/>
                <a:gd name="connsiteY41" fmla="*/ 2382879 h 2766995"/>
                <a:gd name="connsiteX42" fmla="*/ 1495673 w 1556860"/>
                <a:gd name="connsiteY42" fmla="*/ 2338689 h 2766995"/>
                <a:gd name="connsiteX43" fmla="*/ 1485475 w 1556860"/>
                <a:gd name="connsiteY43" fmla="*/ 2284301 h 2766995"/>
                <a:gd name="connsiteX44" fmla="*/ 1468479 w 1556860"/>
                <a:gd name="connsiteY44" fmla="*/ 2175525 h 2766995"/>
                <a:gd name="connsiteX45" fmla="*/ 1451483 w 1556860"/>
                <a:gd name="connsiteY45" fmla="*/ 1985166 h 2766995"/>
                <a:gd name="connsiteX46" fmla="*/ 1444684 w 1556860"/>
                <a:gd name="connsiteY46" fmla="*/ 1852595 h 2766995"/>
                <a:gd name="connsiteX47" fmla="*/ 1437886 w 1556860"/>
                <a:gd name="connsiteY47" fmla="*/ 1720024 h 2766995"/>
                <a:gd name="connsiteX48" fmla="*/ 1434486 w 1556860"/>
                <a:gd name="connsiteY48" fmla="*/ 1546662 h 2766995"/>
                <a:gd name="connsiteX49" fmla="*/ 1431087 w 1556860"/>
                <a:gd name="connsiteY49" fmla="*/ 1380099 h 2766995"/>
                <a:gd name="connsiteX50" fmla="*/ 1431087 w 1556860"/>
                <a:gd name="connsiteY50" fmla="*/ 1227132 h 2766995"/>
                <a:gd name="connsiteX51" fmla="*/ 1437886 w 1556860"/>
                <a:gd name="connsiteY51" fmla="*/ 1036774 h 2766995"/>
                <a:gd name="connsiteX52" fmla="*/ 1444684 w 1556860"/>
                <a:gd name="connsiteY52" fmla="*/ 832818 h 2766995"/>
                <a:gd name="connsiteX53" fmla="*/ 1451483 w 1556860"/>
                <a:gd name="connsiteY53" fmla="*/ 686650 h 2766995"/>
                <a:gd name="connsiteX54" fmla="*/ 1458281 w 1556860"/>
                <a:gd name="connsiteY54" fmla="*/ 560878 h 2766995"/>
                <a:gd name="connsiteX55" fmla="*/ 1468479 w 1556860"/>
                <a:gd name="connsiteY55" fmla="*/ 455501 h 2766995"/>
                <a:gd name="connsiteX56" fmla="*/ 1475277 w 1556860"/>
                <a:gd name="connsiteY56" fmla="*/ 390915 h 2766995"/>
                <a:gd name="connsiteX57" fmla="*/ 1488874 w 1556860"/>
                <a:gd name="connsiteY57" fmla="*/ 329728 h 2766995"/>
                <a:gd name="connsiteX58" fmla="*/ 1505871 w 1556860"/>
                <a:gd name="connsiteY58" fmla="*/ 282139 h 2766995"/>
                <a:gd name="connsiteX59" fmla="*/ 1536464 w 1556860"/>
                <a:gd name="connsiteY59" fmla="*/ 224351 h 2766995"/>
                <a:gd name="connsiteX60" fmla="*/ 1556860 w 1556860"/>
                <a:gd name="connsiteY60" fmla="*/ 186960 h 2766995"/>
                <a:gd name="connsiteX61" fmla="*/ 1556860 w 1556860"/>
                <a:gd name="connsiteY61" fmla="*/ 166564 h 2766995"/>
                <a:gd name="connsiteX62" fmla="*/ 1553460 w 1556860"/>
                <a:gd name="connsiteY62" fmla="*/ 149568 h 2766995"/>
                <a:gd name="connsiteX63" fmla="*/ 1539863 w 1556860"/>
                <a:gd name="connsiteY63" fmla="*/ 125773 h 2766995"/>
                <a:gd name="connsiteX64" fmla="*/ 1505871 w 1556860"/>
                <a:gd name="connsiteY64" fmla="*/ 101978 h 2766995"/>
                <a:gd name="connsiteX65" fmla="*/ 1414091 w 1556860"/>
                <a:gd name="connsiteY65" fmla="*/ 57788 h 2766995"/>
                <a:gd name="connsiteX66" fmla="*/ 1305315 w 1556860"/>
                <a:gd name="connsiteY66" fmla="*/ 10198 h 2766995"/>
                <a:gd name="connsiteX67" fmla="*/ 1267923 w 1556860"/>
                <a:gd name="connsiteY67" fmla="*/ 0 h 2766995"/>
                <a:gd name="connsiteX68" fmla="*/ 1213535 w 1556860"/>
                <a:gd name="connsiteY68" fmla="*/ 13598 h 2766995"/>
                <a:gd name="connsiteX69" fmla="*/ 1036773 w 1556860"/>
                <a:gd name="connsiteY69" fmla="*/ 64586 h 2766995"/>
                <a:gd name="connsiteX70" fmla="*/ 951792 w 1556860"/>
                <a:gd name="connsiteY70" fmla="*/ 71385 h 2766995"/>
                <a:gd name="connsiteX71" fmla="*/ 795426 w 1556860"/>
                <a:gd name="connsiteY71" fmla="*/ 84982 h 2766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556860" h="2766995">
                  <a:moveTo>
                    <a:pt x="795426" y="84982"/>
                  </a:moveTo>
                  <a:lnTo>
                    <a:pt x="547280" y="112176"/>
                  </a:lnTo>
                  <a:lnTo>
                    <a:pt x="346724" y="139370"/>
                  </a:lnTo>
                  <a:lnTo>
                    <a:pt x="108776" y="180161"/>
                  </a:lnTo>
                  <a:lnTo>
                    <a:pt x="0" y="207355"/>
                  </a:lnTo>
                  <a:lnTo>
                    <a:pt x="95179" y="353523"/>
                  </a:lnTo>
                  <a:lnTo>
                    <a:pt x="251545" y="312732"/>
                  </a:lnTo>
                  <a:lnTo>
                    <a:pt x="367120" y="292337"/>
                  </a:lnTo>
                  <a:lnTo>
                    <a:pt x="509889" y="275340"/>
                  </a:lnTo>
                  <a:lnTo>
                    <a:pt x="608467" y="265142"/>
                  </a:lnTo>
                  <a:lnTo>
                    <a:pt x="710445" y="248146"/>
                  </a:lnTo>
                  <a:lnTo>
                    <a:pt x="826019" y="234549"/>
                  </a:lnTo>
                  <a:lnTo>
                    <a:pt x="938195" y="227751"/>
                  </a:lnTo>
                  <a:lnTo>
                    <a:pt x="1057169" y="224351"/>
                  </a:lnTo>
                  <a:lnTo>
                    <a:pt x="1172744" y="220952"/>
                  </a:lnTo>
                  <a:lnTo>
                    <a:pt x="1213535" y="224351"/>
                  </a:lnTo>
                  <a:lnTo>
                    <a:pt x="1237330" y="231150"/>
                  </a:lnTo>
                  <a:lnTo>
                    <a:pt x="1250927" y="241348"/>
                  </a:lnTo>
                  <a:lnTo>
                    <a:pt x="1257725" y="258344"/>
                  </a:lnTo>
                  <a:lnTo>
                    <a:pt x="1261124" y="278740"/>
                  </a:lnTo>
                  <a:lnTo>
                    <a:pt x="1257725" y="305934"/>
                  </a:lnTo>
                  <a:lnTo>
                    <a:pt x="1247527" y="339926"/>
                  </a:lnTo>
                  <a:lnTo>
                    <a:pt x="1244128" y="513288"/>
                  </a:lnTo>
                  <a:lnTo>
                    <a:pt x="1233930" y="826020"/>
                  </a:lnTo>
                  <a:lnTo>
                    <a:pt x="1227132" y="1264524"/>
                  </a:lnTo>
                  <a:lnTo>
                    <a:pt x="1227132" y="1505871"/>
                  </a:lnTo>
                  <a:lnTo>
                    <a:pt x="1233930" y="1866192"/>
                  </a:lnTo>
                  <a:lnTo>
                    <a:pt x="1247527" y="2158528"/>
                  </a:lnTo>
                  <a:lnTo>
                    <a:pt x="1210135" y="2651421"/>
                  </a:lnTo>
                  <a:lnTo>
                    <a:pt x="1210135" y="2699010"/>
                  </a:lnTo>
                  <a:lnTo>
                    <a:pt x="1213535" y="2736402"/>
                  </a:lnTo>
                  <a:lnTo>
                    <a:pt x="1227132" y="2760197"/>
                  </a:lnTo>
                  <a:lnTo>
                    <a:pt x="1237330" y="2766995"/>
                  </a:lnTo>
                  <a:lnTo>
                    <a:pt x="1247527" y="2766995"/>
                  </a:lnTo>
                  <a:lnTo>
                    <a:pt x="1274721" y="2760197"/>
                  </a:lnTo>
                  <a:lnTo>
                    <a:pt x="1298516" y="2746600"/>
                  </a:lnTo>
                  <a:lnTo>
                    <a:pt x="1335908" y="2702409"/>
                  </a:lnTo>
                  <a:lnTo>
                    <a:pt x="1380098" y="2637824"/>
                  </a:lnTo>
                  <a:lnTo>
                    <a:pt x="1410692" y="2586835"/>
                  </a:lnTo>
                  <a:lnTo>
                    <a:pt x="1444684" y="2518850"/>
                  </a:lnTo>
                  <a:lnTo>
                    <a:pt x="1468479" y="2454264"/>
                  </a:lnTo>
                  <a:lnTo>
                    <a:pt x="1488874" y="2382879"/>
                  </a:lnTo>
                  <a:lnTo>
                    <a:pt x="1495673" y="2338689"/>
                  </a:lnTo>
                  <a:lnTo>
                    <a:pt x="1485475" y="2284301"/>
                  </a:lnTo>
                  <a:lnTo>
                    <a:pt x="1468479" y="2175525"/>
                  </a:lnTo>
                  <a:lnTo>
                    <a:pt x="1451483" y="1985166"/>
                  </a:lnTo>
                  <a:lnTo>
                    <a:pt x="1444684" y="1852595"/>
                  </a:lnTo>
                  <a:lnTo>
                    <a:pt x="1437886" y="1720024"/>
                  </a:lnTo>
                  <a:cubicBezTo>
                    <a:pt x="1436753" y="1662237"/>
                    <a:pt x="1435619" y="1604449"/>
                    <a:pt x="1434486" y="1546662"/>
                  </a:cubicBezTo>
                  <a:lnTo>
                    <a:pt x="1431087" y="1380099"/>
                  </a:lnTo>
                  <a:lnTo>
                    <a:pt x="1431087" y="1227132"/>
                  </a:lnTo>
                  <a:lnTo>
                    <a:pt x="1437886" y="1036774"/>
                  </a:lnTo>
                  <a:lnTo>
                    <a:pt x="1444684" y="832818"/>
                  </a:lnTo>
                  <a:lnTo>
                    <a:pt x="1451483" y="686650"/>
                  </a:lnTo>
                  <a:lnTo>
                    <a:pt x="1458281" y="560878"/>
                  </a:lnTo>
                  <a:lnTo>
                    <a:pt x="1468479" y="455501"/>
                  </a:lnTo>
                  <a:lnTo>
                    <a:pt x="1475277" y="390915"/>
                  </a:lnTo>
                  <a:lnTo>
                    <a:pt x="1488874" y="329728"/>
                  </a:lnTo>
                  <a:lnTo>
                    <a:pt x="1505871" y="282139"/>
                  </a:lnTo>
                  <a:lnTo>
                    <a:pt x="1536464" y="224351"/>
                  </a:lnTo>
                  <a:lnTo>
                    <a:pt x="1556860" y="186960"/>
                  </a:lnTo>
                  <a:lnTo>
                    <a:pt x="1556860" y="166564"/>
                  </a:lnTo>
                  <a:lnTo>
                    <a:pt x="1553460" y="149568"/>
                  </a:lnTo>
                  <a:lnTo>
                    <a:pt x="1539863" y="125773"/>
                  </a:lnTo>
                  <a:lnTo>
                    <a:pt x="1505871" y="101978"/>
                  </a:lnTo>
                  <a:lnTo>
                    <a:pt x="1414091" y="57788"/>
                  </a:lnTo>
                  <a:lnTo>
                    <a:pt x="1305315" y="10198"/>
                  </a:lnTo>
                  <a:lnTo>
                    <a:pt x="1267923" y="0"/>
                  </a:lnTo>
                  <a:lnTo>
                    <a:pt x="1213535" y="13598"/>
                  </a:lnTo>
                  <a:lnTo>
                    <a:pt x="1036773" y="64586"/>
                  </a:lnTo>
                  <a:lnTo>
                    <a:pt x="951792" y="71385"/>
                  </a:lnTo>
                  <a:lnTo>
                    <a:pt x="795426" y="849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56AD5FCD-263F-4C95-8BCE-BD789C921AF1}"/>
                </a:ext>
              </a:extLst>
            </p:cNvPr>
            <p:cNvSpPr/>
            <p:nvPr/>
          </p:nvSpPr>
          <p:spPr>
            <a:xfrm>
              <a:off x="5808663" y="3598863"/>
              <a:ext cx="611187" cy="720725"/>
            </a:xfrm>
            <a:custGeom>
              <a:avLst/>
              <a:gdLst>
                <a:gd name="connsiteX0" fmla="*/ 221456 w 611981"/>
                <a:gd name="connsiteY0" fmla="*/ 228600 h 721519"/>
                <a:gd name="connsiteX1" fmla="*/ 328612 w 611981"/>
                <a:gd name="connsiteY1" fmla="*/ 316706 h 721519"/>
                <a:gd name="connsiteX2" fmla="*/ 411956 w 611981"/>
                <a:gd name="connsiteY2" fmla="*/ 388144 h 721519"/>
                <a:gd name="connsiteX3" fmla="*/ 442912 w 611981"/>
                <a:gd name="connsiteY3" fmla="*/ 416719 h 721519"/>
                <a:gd name="connsiteX4" fmla="*/ 478631 w 611981"/>
                <a:gd name="connsiteY4" fmla="*/ 459581 h 721519"/>
                <a:gd name="connsiteX5" fmla="*/ 504825 w 611981"/>
                <a:gd name="connsiteY5" fmla="*/ 497681 h 721519"/>
                <a:gd name="connsiteX6" fmla="*/ 533400 w 611981"/>
                <a:gd name="connsiteY6" fmla="*/ 545306 h 721519"/>
                <a:gd name="connsiteX7" fmla="*/ 561975 w 611981"/>
                <a:gd name="connsiteY7" fmla="*/ 597694 h 721519"/>
                <a:gd name="connsiteX8" fmla="*/ 576262 w 611981"/>
                <a:gd name="connsiteY8" fmla="*/ 650081 h 721519"/>
                <a:gd name="connsiteX9" fmla="*/ 583406 w 611981"/>
                <a:gd name="connsiteY9" fmla="*/ 702469 h 721519"/>
                <a:gd name="connsiteX10" fmla="*/ 600075 w 611981"/>
                <a:gd name="connsiteY10" fmla="*/ 721519 h 721519"/>
                <a:gd name="connsiteX11" fmla="*/ 611981 w 611981"/>
                <a:gd name="connsiteY11" fmla="*/ 92869 h 721519"/>
                <a:gd name="connsiteX12" fmla="*/ 602456 w 611981"/>
                <a:gd name="connsiteY12" fmla="*/ 150019 h 721519"/>
                <a:gd name="connsiteX13" fmla="*/ 590550 w 611981"/>
                <a:gd name="connsiteY13" fmla="*/ 173831 h 721519"/>
                <a:gd name="connsiteX14" fmla="*/ 578644 w 611981"/>
                <a:gd name="connsiteY14" fmla="*/ 185737 h 721519"/>
                <a:gd name="connsiteX15" fmla="*/ 559594 w 611981"/>
                <a:gd name="connsiteY15" fmla="*/ 192881 h 721519"/>
                <a:gd name="connsiteX16" fmla="*/ 535781 w 611981"/>
                <a:gd name="connsiteY16" fmla="*/ 192881 h 721519"/>
                <a:gd name="connsiteX17" fmla="*/ 483394 w 611981"/>
                <a:gd name="connsiteY17" fmla="*/ 185737 h 721519"/>
                <a:gd name="connsiteX18" fmla="*/ 400050 w 611981"/>
                <a:gd name="connsiteY18" fmla="*/ 164306 h 721519"/>
                <a:gd name="connsiteX19" fmla="*/ 278606 w 611981"/>
                <a:gd name="connsiteY19" fmla="*/ 119062 h 721519"/>
                <a:gd name="connsiteX20" fmla="*/ 185737 w 611981"/>
                <a:gd name="connsiteY20" fmla="*/ 76200 h 721519"/>
                <a:gd name="connsiteX21" fmla="*/ 71437 w 611981"/>
                <a:gd name="connsiteY21" fmla="*/ 19050 h 721519"/>
                <a:gd name="connsiteX22" fmla="*/ 35719 w 611981"/>
                <a:gd name="connsiteY22" fmla="*/ 2381 h 721519"/>
                <a:gd name="connsiteX23" fmla="*/ 26194 w 611981"/>
                <a:gd name="connsiteY23" fmla="*/ 0 h 721519"/>
                <a:gd name="connsiteX24" fmla="*/ 9525 w 611981"/>
                <a:gd name="connsiteY24" fmla="*/ 0 h 721519"/>
                <a:gd name="connsiteX25" fmla="*/ 2381 w 611981"/>
                <a:gd name="connsiteY25" fmla="*/ 4762 h 721519"/>
                <a:gd name="connsiteX26" fmla="*/ 0 w 611981"/>
                <a:gd name="connsiteY26" fmla="*/ 16669 h 721519"/>
                <a:gd name="connsiteX27" fmla="*/ 4762 w 611981"/>
                <a:gd name="connsiteY27" fmla="*/ 42862 h 721519"/>
                <a:gd name="connsiteX28" fmla="*/ 19050 w 611981"/>
                <a:gd name="connsiteY28" fmla="*/ 61912 h 721519"/>
                <a:gd name="connsiteX29" fmla="*/ 85725 w 611981"/>
                <a:gd name="connsiteY29" fmla="*/ 116681 h 721519"/>
                <a:gd name="connsiteX30" fmla="*/ 221456 w 611981"/>
                <a:gd name="connsiteY30" fmla="*/ 2286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721519">
                  <a:moveTo>
                    <a:pt x="221456" y="228600"/>
                  </a:moveTo>
                  <a:lnTo>
                    <a:pt x="328612" y="316706"/>
                  </a:lnTo>
                  <a:lnTo>
                    <a:pt x="411956" y="388144"/>
                  </a:lnTo>
                  <a:lnTo>
                    <a:pt x="442912" y="416719"/>
                  </a:lnTo>
                  <a:lnTo>
                    <a:pt x="478631" y="459581"/>
                  </a:lnTo>
                  <a:lnTo>
                    <a:pt x="504825" y="497681"/>
                  </a:lnTo>
                  <a:lnTo>
                    <a:pt x="533400" y="545306"/>
                  </a:lnTo>
                  <a:lnTo>
                    <a:pt x="561975" y="597694"/>
                  </a:lnTo>
                  <a:lnTo>
                    <a:pt x="576262" y="650081"/>
                  </a:lnTo>
                  <a:lnTo>
                    <a:pt x="583406" y="702469"/>
                  </a:lnTo>
                  <a:lnTo>
                    <a:pt x="600075" y="721519"/>
                  </a:lnTo>
                  <a:lnTo>
                    <a:pt x="611981" y="92869"/>
                  </a:lnTo>
                  <a:lnTo>
                    <a:pt x="602456" y="150019"/>
                  </a:lnTo>
                  <a:lnTo>
                    <a:pt x="590550" y="173831"/>
                  </a:lnTo>
                  <a:lnTo>
                    <a:pt x="578644" y="185737"/>
                  </a:lnTo>
                  <a:lnTo>
                    <a:pt x="559594" y="192881"/>
                  </a:lnTo>
                  <a:lnTo>
                    <a:pt x="535781" y="192881"/>
                  </a:lnTo>
                  <a:lnTo>
                    <a:pt x="483394" y="185737"/>
                  </a:lnTo>
                  <a:lnTo>
                    <a:pt x="400050" y="164306"/>
                  </a:lnTo>
                  <a:lnTo>
                    <a:pt x="278606" y="119062"/>
                  </a:lnTo>
                  <a:lnTo>
                    <a:pt x="185737" y="76200"/>
                  </a:lnTo>
                  <a:lnTo>
                    <a:pt x="71437" y="19050"/>
                  </a:lnTo>
                  <a:lnTo>
                    <a:pt x="35719" y="2381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6669"/>
                  </a:lnTo>
                  <a:lnTo>
                    <a:pt x="4762" y="42862"/>
                  </a:lnTo>
                  <a:lnTo>
                    <a:pt x="19050" y="61912"/>
                  </a:lnTo>
                  <a:lnTo>
                    <a:pt x="85725" y="116681"/>
                  </a:lnTo>
                  <a:lnTo>
                    <a:pt x="221456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1AD30709-4DD9-4E51-9670-6C20C9AA8F18}"/>
                </a:ext>
              </a:extLst>
            </p:cNvPr>
            <p:cNvSpPr/>
            <p:nvPr/>
          </p:nvSpPr>
          <p:spPr>
            <a:xfrm>
              <a:off x="5286375" y="2314575"/>
              <a:ext cx="1023938" cy="246063"/>
            </a:xfrm>
            <a:custGeom>
              <a:avLst/>
              <a:gdLst>
                <a:gd name="connsiteX0" fmla="*/ 328613 w 1023938"/>
                <a:gd name="connsiteY0" fmla="*/ 57150 h 245269"/>
                <a:gd name="connsiteX1" fmla="*/ 238125 w 1023938"/>
                <a:gd name="connsiteY1" fmla="*/ 61913 h 245269"/>
                <a:gd name="connsiteX2" fmla="*/ 0 w 1023938"/>
                <a:gd name="connsiteY2" fmla="*/ 66675 h 245269"/>
                <a:gd name="connsiteX3" fmla="*/ 14288 w 1023938"/>
                <a:gd name="connsiteY3" fmla="*/ 245269 h 245269"/>
                <a:gd name="connsiteX4" fmla="*/ 126206 w 1023938"/>
                <a:gd name="connsiteY4" fmla="*/ 240506 h 245269"/>
                <a:gd name="connsiteX5" fmla="*/ 340519 w 1023938"/>
                <a:gd name="connsiteY5" fmla="*/ 226219 h 245269"/>
                <a:gd name="connsiteX6" fmla="*/ 597694 w 1023938"/>
                <a:gd name="connsiteY6" fmla="*/ 204788 h 245269"/>
                <a:gd name="connsiteX7" fmla="*/ 840581 w 1023938"/>
                <a:gd name="connsiteY7" fmla="*/ 185738 h 245269"/>
                <a:gd name="connsiteX8" fmla="*/ 942975 w 1023938"/>
                <a:gd name="connsiteY8" fmla="*/ 173831 h 245269"/>
                <a:gd name="connsiteX9" fmla="*/ 973931 w 1023938"/>
                <a:gd name="connsiteY9" fmla="*/ 166688 h 245269"/>
                <a:gd name="connsiteX10" fmla="*/ 997744 w 1023938"/>
                <a:gd name="connsiteY10" fmla="*/ 154781 h 245269"/>
                <a:gd name="connsiteX11" fmla="*/ 1014413 w 1023938"/>
                <a:gd name="connsiteY11" fmla="*/ 140494 h 245269"/>
                <a:gd name="connsiteX12" fmla="*/ 1023938 w 1023938"/>
                <a:gd name="connsiteY12" fmla="*/ 119063 h 245269"/>
                <a:gd name="connsiteX13" fmla="*/ 1023938 w 1023938"/>
                <a:gd name="connsiteY13" fmla="*/ 102394 h 245269"/>
                <a:gd name="connsiteX14" fmla="*/ 1014413 w 1023938"/>
                <a:gd name="connsiteY14" fmla="*/ 71438 h 245269"/>
                <a:gd name="connsiteX15" fmla="*/ 1002506 w 1023938"/>
                <a:gd name="connsiteY15" fmla="*/ 45244 h 245269"/>
                <a:gd name="connsiteX16" fmla="*/ 983456 w 1023938"/>
                <a:gd name="connsiteY16" fmla="*/ 33338 h 245269"/>
                <a:gd name="connsiteX17" fmla="*/ 914400 w 1023938"/>
                <a:gd name="connsiteY17" fmla="*/ 9525 h 245269"/>
                <a:gd name="connsiteX18" fmla="*/ 838200 w 1023938"/>
                <a:gd name="connsiteY18" fmla="*/ 2381 h 245269"/>
                <a:gd name="connsiteX19" fmla="*/ 776288 w 1023938"/>
                <a:gd name="connsiteY19" fmla="*/ 0 h 245269"/>
                <a:gd name="connsiteX20" fmla="*/ 692944 w 1023938"/>
                <a:gd name="connsiteY20" fmla="*/ 14288 h 245269"/>
                <a:gd name="connsiteX21" fmla="*/ 519113 w 1023938"/>
                <a:gd name="connsiteY21" fmla="*/ 38100 h 245269"/>
                <a:gd name="connsiteX22" fmla="*/ 328613 w 1023938"/>
                <a:gd name="connsiteY22" fmla="*/ 57150 h 24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23938" h="245269">
                  <a:moveTo>
                    <a:pt x="328613" y="57150"/>
                  </a:moveTo>
                  <a:lnTo>
                    <a:pt x="238125" y="61913"/>
                  </a:lnTo>
                  <a:lnTo>
                    <a:pt x="0" y="66675"/>
                  </a:lnTo>
                  <a:lnTo>
                    <a:pt x="14288" y="245269"/>
                  </a:lnTo>
                  <a:lnTo>
                    <a:pt x="126206" y="240506"/>
                  </a:lnTo>
                  <a:lnTo>
                    <a:pt x="340519" y="226219"/>
                  </a:lnTo>
                  <a:lnTo>
                    <a:pt x="597694" y="204788"/>
                  </a:lnTo>
                  <a:lnTo>
                    <a:pt x="840581" y="185738"/>
                  </a:lnTo>
                  <a:lnTo>
                    <a:pt x="942975" y="173831"/>
                  </a:lnTo>
                  <a:lnTo>
                    <a:pt x="973931" y="166688"/>
                  </a:lnTo>
                  <a:lnTo>
                    <a:pt x="997744" y="154781"/>
                  </a:lnTo>
                  <a:lnTo>
                    <a:pt x="1014413" y="140494"/>
                  </a:lnTo>
                  <a:lnTo>
                    <a:pt x="1023938" y="119063"/>
                  </a:lnTo>
                  <a:lnTo>
                    <a:pt x="1023938" y="102394"/>
                  </a:lnTo>
                  <a:lnTo>
                    <a:pt x="1014413" y="71438"/>
                  </a:lnTo>
                  <a:lnTo>
                    <a:pt x="1002506" y="45244"/>
                  </a:lnTo>
                  <a:lnTo>
                    <a:pt x="983456" y="33338"/>
                  </a:lnTo>
                  <a:lnTo>
                    <a:pt x="914400" y="9525"/>
                  </a:lnTo>
                  <a:lnTo>
                    <a:pt x="838200" y="2381"/>
                  </a:lnTo>
                  <a:lnTo>
                    <a:pt x="776288" y="0"/>
                  </a:lnTo>
                  <a:lnTo>
                    <a:pt x="692944" y="14288"/>
                  </a:lnTo>
                  <a:lnTo>
                    <a:pt x="519113" y="38100"/>
                  </a:lnTo>
                  <a:lnTo>
                    <a:pt x="3286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106B9141-88C1-41FC-90DC-CE56CEEB2A37}"/>
                </a:ext>
              </a:extLst>
            </p:cNvPr>
            <p:cNvSpPr/>
            <p:nvPr/>
          </p:nvSpPr>
          <p:spPr>
            <a:xfrm>
              <a:off x="5192713" y="2963863"/>
              <a:ext cx="1143000" cy="339725"/>
            </a:xfrm>
            <a:custGeom>
              <a:avLst/>
              <a:gdLst>
                <a:gd name="connsiteX0" fmla="*/ 657225 w 1143000"/>
                <a:gd name="connsiteY0" fmla="*/ 73819 h 338138"/>
                <a:gd name="connsiteX1" fmla="*/ 535782 w 1143000"/>
                <a:gd name="connsiteY1" fmla="*/ 97632 h 338138"/>
                <a:gd name="connsiteX2" fmla="*/ 338138 w 1143000"/>
                <a:gd name="connsiteY2" fmla="*/ 135732 h 338138"/>
                <a:gd name="connsiteX3" fmla="*/ 33338 w 1143000"/>
                <a:gd name="connsiteY3" fmla="*/ 188119 h 338138"/>
                <a:gd name="connsiteX4" fmla="*/ 0 w 1143000"/>
                <a:gd name="connsiteY4" fmla="*/ 338138 h 338138"/>
                <a:gd name="connsiteX5" fmla="*/ 180975 w 1143000"/>
                <a:gd name="connsiteY5" fmla="*/ 311944 h 338138"/>
                <a:gd name="connsiteX6" fmla="*/ 352425 w 1143000"/>
                <a:gd name="connsiteY6" fmla="*/ 288132 h 338138"/>
                <a:gd name="connsiteX7" fmla="*/ 542925 w 1143000"/>
                <a:gd name="connsiteY7" fmla="*/ 264319 h 338138"/>
                <a:gd name="connsiteX8" fmla="*/ 759619 w 1143000"/>
                <a:gd name="connsiteY8" fmla="*/ 240507 h 338138"/>
                <a:gd name="connsiteX9" fmla="*/ 935832 w 1143000"/>
                <a:gd name="connsiteY9" fmla="*/ 223838 h 338138"/>
                <a:gd name="connsiteX10" fmla="*/ 1014413 w 1143000"/>
                <a:gd name="connsiteY10" fmla="*/ 216694 h 338138"/>
                <a:gd name="connsiteX11" fmla="*/ 1064419 w 1143000"/>
                <a:gd name="connsiteY11" fmla="*/ 209550 h 338138"/>
                <a:gd name="connsiteX12" fmla="*/ 1097757 w 1143000"/>
                <a:gd name="connsiteY12" fmla="*/ 200025 h 338138"/>
                <a:gd name="connsiteX13" fmla="*/ 1128713 w 1143000"/>
                <a:gd name="connsiteY13" fmla="*/ 185738 h 338138"/>
                <a:gd name="connsiteX14" fmla="*/ 1140619 w 1143000"/>
                <a:gd name="connsiteY14" fmla="*/ 171450 h 338138"/>
                <a:gd name="connsiteX15" fmla="*/ 1143000 w 1143000"/>
                <a:gd name="connsiteY15" fmla="*/ 157163 h 338138"/>
                <a:gd name="connsiteX16" fmla="*/ 1143000 w 1143000"/>
                <a:gd name="connsiteY16" fmla="*/ 142875 h 338138"/>
                <a:gd name="connsiteX17" fmla="*/ 1131094 w 1143000"/>
                <a:gd name="connsiteY17" fmla="*/ 121444 h 338138"/>
                <a:gd name="connsiteX18" fmla="*/ 1104900 w 1143000"/>
                <a:gd name="connsiteY18" fmla="*/ 95250 h 338138"/>
                <a:gd name="connsiteX19" fmla="*/ 1073944 w 1143000"/>
                <a:gd name="connsiteY19" fmla="*/ 66675 h 338138"/>
                <a:gd name="connsiteX20" fmla="*/ 1042988 w 1143000"/>
                <a:gd name="connsiteY20" fmla="*/ 45244 h 338138"/>
                <a:gd name="connsiteX21" fmla="*/ 1007269 w 1143000"/>
                <a:gd name="connsiteY21" fmla="*/ 26194 h 338138"/>
                <a:gd name="connsiteX22" fmla="*/ 938213 w 1143000"/>
                <a:gd name="connsiteY22" fmla="*/ 2382 h 338138"/>
                <a:gd name="connsiteX23" fmla="*/ 909638 w 1143000"/>
                <a:gd name="connsiteY23" fmla="*/ 0 h 338138"/>
                <a:gd name="connsiteX24" fmla="*/ 885825 w 1143000"/>
                <a:gd name="connsiteY24" fmla="*/ 9525 h 338138"/>
                <a:gd name="connsiteX25" fmla="*/ 754857 w 1143000"/>
                <a:gd name="connsiteY25" fmla="*/ 50007 h 338138"/>
                <a:gd name="connsiteX26" fmla="*/ 657225 w 1143000"/>
                <a:gd name="connsiteY26" fmla="*/ 738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43000" h="338138">
                  <a:moveTo>
                    <a:pt x="657225" y="73819"/>
                  </a:moveTo>
                  <a:lnTo>
                    <a:pt x="535782" y="97632"/>
                  </a:lnTo>
                  <a:lnTo>
                    <a:pt x="338138" y="135732"/>
                  </a:lnTo>
                  <a:lnTo>
                    <a:pt x="33338" y="188119"/>
                  </a:lnTo>
                  <a:lnTo>
                    <a:pt x="0" y="338138"/>
                  </a:lnTo>
                  <a:lnTo>
                    <a:pt x="180975" y="311944"/>
                  </a:lnTo>
                  <a:lnTo>
                    <a:pt x="352425" y="288132"/>
                  </a:lnTo>
                  <a:lnTo>
                    <a:pt x="542925" y="264319"/>
                  </a:lnTo>
                  <a:lnTo>
                    <a:pt x="759619" y="240507"/>
                  </a:lnTo>
                  <a:lnTo>
                    <a:pt x="935832" y="223838"/>
                  </a:lnTo>
                  <a:lnTo>
                    <a:pt x="1014413" y="216694"/>
                  </a:lnTo>
                  <a:lnTo>
                    <a:pt x="1064419" y="209550"/>
                  </a:lnTo>
                  <a:lnTo>
                    <a:pt x="1097757" y="200025"/>
                  </a:lnTo>
                  <a:lnTo>
                    <a:pt x="1128713" y="185738"/>
                  </a:lnTo>
                  <a:lnTo>
                    <a:pt x="1140619" y="171450"/>
                  </a:lnTo>
                  <a:lnTo>
                    <a:pt x="1143000" y="157163"/>
                  </a:lnTo>
                  <a:lnTo>
                    <a:pt x="1143000" y="142875"/>
                  </a:lnTo>
                  <a:lnTo>
                    <a:pt x="1131094" y="121444"/>
                  </a:lnTo>
                  <a:lnTo>
                    <a:pt x="1104900" y="95250"/>
                  </a:lnTo>
                  <a:lnTo>
                    <a:pt x="1073944" y="66675"/>
                  </a:lnTo>
                  <a:lnTo>
                    <a:pt x="1042988" y="45244"/>
                  </a:lnTo>
                  <a:lnTo>
                    <a:pt x="1007269" y="26194"/>
                  </a:lnTo>
                  <a:lnTo>
                    <a:pt x="938213" y="2382"/>
                  </a:lnTo>
                  <a:lnTo>
                    <a:pt x="909638" y="0"/>
                  </a:lnTo>
                  <a:lnTo>
                    <a:pt x="885825" y="9525"/>
                  </a:lnTo>
                  <a:lnTo>
                    <a:pt x="754857" y="50007"/>
                  </a:lnTo>
                  <a:lnTo>
                    <a:pt x="657225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EB98A953-F14B-49E9-8753-55F706A2DEA1}"/>
                </a:ext>
              </a:extLst>
            </p:cNvPr>
            <p:cNvSpPr/>
            <p:nvPr/>
          </p:nvSpPr>
          <p:spPr>
            <a:xfrm>
              <a:off x="3411538" y="4394200"/>
              <a:ext cx="2963862" cy="1290638"/>
            </a:xfrm>
            <a:custGeom>
              <a:avLst/>
              <a:gdLst>
                <a:gd name="connsiteX0" fmla="*/ 1490597 w 2963658"/>
                <a:gd name="connsiteY0" fmla="*/ 95198 h 1290181"/>
                <a:gd name="connsiteX1" fmla="*/ 1322748 w 2963658"/>
                <a:gd name="connsiteY1" fmla="*/ 105219 h 1290181"/>
                <a:gd name="connsiteX2" fmla="*/ 1147384 w 2963658"/>
                <a:gd name="connsiteY2" fmla="*/ 117745 h 1290181"/>
                <a:gd name="connsiteX3" fmla="*/ 982040 w 2963658"/>
                <a:gd name="connsiteY3" fmla="*/ 132776 h 1290181"/>
                <a:gd name="connsiteX4" fmla="*/ 811686 w 2963658"/>
                <a:gd name="connsiteY4" fmla="*/ 140292 h 1290181"/>
                <a:gd name="connsiteX5" fmla="*/ 558661 w 2963658"/>
                <a:gd name="connsiteY5" fmla="*/ 155323 h 1290181"/>
                <a:gd name="connsiteX6" fmla="*/ 353234 w 2963658"/>
                <a:gd name="connsiteY6" fmla="*/ 170354 h 1290181"/>
                <a:gd name="connsiteX7" fmla="*/ 125260 w 2963658"/>
                <a:gd name="connsiteY7" fmla="*/ 192901 h 1290181"/>
                <a:gd name="connsiteX8" fmla="*/ 0 w 2963658"/>
                <a:gd name="connsiteY8" fmla="*/ 205427 h 1290181"/>
                <a:gd name="connsiteX9" fmla="*/ 82672 w 2963658"/>
                <a:gd name="connsiteY9" fmla="*/ 378286 h 1290181"/>
                <a:gd name="connsiteX10" fmla="*/ 207932 w 2963658"/>
                <a:gd name="connsiteY10" fmla="*/ 373276 h 1290181"/>
                <a:gd name="connsiteX11" fmla="*/ 480999 w 2963658"/>
                <a:gd name="connsiteY11" fmla="*/ 343214 h 1290181"/>
                <a:gd name="connsiteX12" fmla="*/ 729015 w 2963658"/>
                <a:gd name="connsiteY12" fmla="*/ 305635 h 1290181"/>
                <a:gd name="connsiteX13" fmla="*/ 1027134 w 2963658"/>
                <a:gd name="connsiteY13" fmla="*/ 280583 h 1290181"/>
                <a:gd name="connsiteX14" fmla="*/ 1322748 w 2963658"/>
                <a:gd name="connsiteY14" fmla="*/ 263047 h 1290181"/>
                <a:gd name="connsiteX15" fmla="*/ 1613352 w 2963658"/>
                <a:gd name="connsiteY15" fmla="*/ 240500 h 1290181"/>
                <a:gd name="connsiteX16" fmla="*/ 1906461 w 2963658"/>
                <a:gd name="connsiteY16" fmla="*/ 240500 h 1290181"/>
                <a:gd name="connsiteX17" fmla="*/ 2141951 w 2963658"/>
                <a:gd name="connsiteY17" fmla="*/ 235490 h 1290181"/>
                <a:gd name="connsiteX18" fmla="*/ 2344872 w 2963658"/>
                <a:gd name="connsiteY18" fmla="*/ 227974 h 1290181"/>
                <a:gd name="connsiteX19" fmla="*/ 2467627 w 2963658"/>
                <a:gd name="connsiteY19" fmla="*/ 220458 h 1290181"/>
                <a:gd name="connsiteX20" fmla="*/ 2507711 w 2963658"/>
                <a:gd name="connsiteY20" fmla="*/ 230479 h 1290181"/>
                <a:gd name="connsiteX21" fmla="*/ 2535268 w 2963658"/>
                <a:gd name="connsiteY21" fmla="*/ 243005 h 1290181"/>
                <a:gd name="connsiteX22" fmla="*/ 2552804 w 2963658"/>
                <a:gd name="connsiteY22" fmla="*/ 255531 h 1290181"/>
                <a:gd name="connsiteX23" fmla="*/ 2567835 w 2963658"/>
                <a:gd name="connsiteY23" fmla="*/ 270563 h 1290181"/>
                <a:gd name="connsiteX24" fmla="*/ 2575351 w 2963658"/>
                <a:gd name="connsiteY24" fmla="*/ 285594 h 1290181"/>
                <a:gd name="connsiteX25" fmla="*/ 2582867 w 2963658"/>
                <a:gd name="connsiteY25" fmla="*/ 315656 h 1290181"/>
                <a:gd name="connsiteX26" fmla="*/ 2580362 w 2963658"/>
                <a:gd name="connsiteY26" fmla="*/ 363255 h 1290181"/>
                <a:gd name="connsiteX27" fmla="*/ 2545289 w 2963658"/>
                <a:gd name="connsiteY27" fmla="*/ 628807 h 1290181"/>
                <a:gd name="connsiteX28" fmla="*/ 2500195 w 2963658"/>
                <a:gd name="connsiteY28" fmla="*/ 896864 h 1290181"/>
                <a:gd name="connsiteX29" fmla="*/ 2427544 w 2963658"/>
                <a:gd name="connsiteY29" fmla="*/ 1285171 h 1290181"/>
                <a:gd name="connsiteX30" fmla="*/ 2642992 w 2963658"/>
                <a:gd name="connsiteY30" fmla="*/ 1290181 h 1290181"/>
                <a:gd name="connsiteX31" fmla="*/ 2690591 w 2963658"/>
                <a:gd name="connsiteY31" fmla="*/ 1087260 h 1290181"/>
                <a:gd name="connsiteX32" fmla="*/ 2733179 w 2963658"/>
                <a:gd name="connsiteY32" fmla="*/ 906885 h 1290181"/>
                <a:gd name="connsiteX33" fmla="*/ 2763242 w 2963658"/>
                <a:gd name="connsiteY33" fmla="*/ 779119 h 1290181"/>
                <a:gd name="connsiteX34" fmla="*/ 2793304 w 2963658"/>
                <a:gd name="connsiteY34" fmla="*/ 661375 h 1290181"/>
                <a:gd name="connsiteX35" fmla="*/ 2825872 w 2963658"/>
                <a:gd name="connsiteY35" fmla="*/ 533609 h 1290181"/>
                <a:gd name="connsiteX36" fmla="*/ 2843408 w 2963658"/>
                <a:gd name="connsiteY36" fmla="*/ 483505 h 1290181"/>
                <a:gd name="connsiteX37" fmla="*/ 2865955 w 2963658"/>
                <a:gd name="connsiteY37" fmla="*/ 428391 h 1290181"/>
                <a:gd name="connsiteX38" fmla="*/ 2896017 w 2963658"/>
                <a:gd name="connsiteY38" fmla="*/ 368266 h 1290181"/>
                <a:gd name="connsiteX39" fmla="*/ 2918564 w 2963658"/>
                <a:gd name="connsiteY39" fmla="*/ 330688 h 1290181"/>
                <a:gd name="connsiteX40" fmla="*/ 2938606 w 2963658"/>
                <a:gd name="connsiteY40" fmla="*/ 315656 h 1290181"/>
                <a:gd name="connsiteX41" fmla="*/ 2958648 w 2963658"/>
                <a:gd name="connsiteY41" fmla="*/ 295615 h 1290181"/>
                <a:gd name="connsiteX42" fmla="*/ 2963658 w 2963658"/>
                <a:gd name="connsiteY42" fmla="*/ 275573 h 1290181"/>
                <a:gd name="connsiteX43" fmla="*/ 2963658 w 2963658"/>
                <a:gd name="connsiteY43" fmla="*/ 255531 h 1290181"/>
                <a:gd name="connsiteX44" fmla="*/ 2951132 w 2963658"/>
                <a:gd name="connsiteY44" fmla="*/ 227974 h 1290181"/>
                <a:gd name="connsiteX45" fmla="*/ 2936101 w 2963658"/>
                <a:gd name="connsiteY45" fmla="*/ 207932 h 1290181"/>
                <a:gd name="connsiteX46" fmla="*/ 2903533 w 2963658"/>
                <a:gd name="connsiteY46" fmla="*/ 175365 h 1290181"/>
                <a:gd name="connsiteX47" fmla="*/ 2838398 w 2963658"/>
                <a:gd name="connsiteY47" fmla="*/ 125261 h 1290181"/>
                <a:gd name="connsiteX48" fmla="*/ 2748210 w 2963658"/>
                <a:gd name="connsiteY48" fmla="*/ 55115 h 1290181"/>
                <a:gd name="connsiteX49" fmla="*/ 2685580 w 2963658"/>
                <a:gd name="connsiteY49" fmla="*/ 15032 h 1290181"/>
                <a:gd name="connsiteX50" fmla="*/ 2653012 w 2963658"/>
                <a:gd name="connsiteY50" fmla="*/ 0 h 1290181"/>
                <a:gd name="connsiteX51" fmla="*/ 2642992 w 2963658"/>
                <a:gd name="connsiteY51" fmla="*/ 0 h 1290181"/>
                <a:gd name="connsiteX52" fmla="*/ 2602908 w 2963658"/>
                <a:gd name="connsiteY52" fmla="*/ 17537 h 1290181"/>
                <a:gd name="connsiteX53" fmla="*/ 2527752 w 2963658"/>
                <a:gd name="connsiteY53" fmla="*/ 40084 h 1290181"/>
                <a:gd name="connsiteX54" fmla="*/ 2422534 w 2963658"/>
                <a:gd name="connsiteY54" fmla="*/ 62631 h 1290181"/>
                <a:gd name="connsiteX55" fmla="*/ 2329841 w 2963658"/>
                <a:gd name="connsiteY55" fmla="*/ 65136 h 1290181"/>
                <a:gd name="connsiteX56" fmla="*/ 2149466 w 2963658"/>
                <a:gd name="connsiteY56" fmla="*/ 67641 h 1290181"/>
                <a:gd name="connsiteX57" fmla="*/ 1806253 w 2963658"/>
                <a:gd name="connsiteY57" fmla="*/ 77662 h 1290181"/>
                <a:gd name="connsiteX58" fmla="*/ 1490597 w 2963658"/>
                <a:gd name="connsiteY58" fmla="*/ 95198 h 129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63658" h="1290181">
                  <a:moveTo>
                    <a:pt x="1490597" y="95198"/>
                  </a:moveTo>
                  <a:lnTo>
                    <a:pt x="1322748" y="105219"/>
                  </a:lnTo>
                  <a:lnTo>
                    <a:pt x="1147384" y="117745"/>
                  </a:lnTo>
                  <a:lnTo>
                    <a:pt x="982040" y="132776"/>
                  </a:lnTo>
                  <a:lnTo>
                    <a:pt x="811686" y="140292"/>
                  </a:lnTo>
                  <a:lnTo>
                    <a:pt x="558661" y="155323"/>
                  </a:lnTo>
                  <a:lnTo>
                    <a:pt x="353234" y="170354"/>
                  </a:lnTo>
                  <a:lnTo>
                    <a:pt x="125260" y="192901"/>
                  </a:lnTo>
                  <a:lnTo>
                    <a:pt x="0" y="205427"/>
                  </a:lnTo>
                  <a:lnTo>
                    <a:pt x="82672" y="378286"/>
                  </a:lnTo>
                  <a:lnTo>
                    <a:pt x="207932" y="373276"/>
                  </a:lnTo>
                  <a:lnTo>
                    <a:pt x="480999" y="343214"/>
                  </a:lnTo>
                  <a:lnTo>
                    <a:pt x="729015" y="305635"/>
                  </a:lnTo>
                  <a:lnTo>
                    <a:pt x="1027134" y="280583"/>
                  </a:lnTo>
                  <a:lnTo>
                    <a:pt x="1322748" y="263047"/>
                  </a:lnTo>
                  <a:lnTo>
                    <a:pt x="1613352" y="240500"/>
                  </a:lnTo>
                  <a:lnTo>
                    <a:pt x="1906461" y="240500"/>
                  </a:lnTo>
                  <a:lnTo>
                    <a:pt x="2141951" y="235490"/>
                  </a:lnTo>
                  <a:lnTo>
                    <a:pt x="2344872" y="227974"/>
                  </a:lnTo>
                  <a:lnTo>
                    <a:pt x="2467627" y="220458"/>
                  </a:lnTo>
                  <a:lnTo>
                    <a:pt x="2507711" y="230479"/>
                  </a:lnTo>
                  <a:lnTo>
                    <a:pt x="2535268" y="243005"/>
                  </a:lnTo>
                  <a:lnTo>
                    <a:pt x="2552804" y="255531"/>
                  </a:lnTo>
                  <a:lnTo>
                    <a:pt x="2567835" y="270563"/>
                  </a:lnTo>
                  <a:lnTo>
                    <a:pt x="2575351" y="285594"/>
                  </a:lnTo>
                  <a:lnTo>
                    <a:pt x="2582867" y="315656"/>
                  </a:lnTo>
                  <a:lnTo>
                    <a:pt x="2580362" y="363255"/>
                  </a:lnTo>
                  <a:lnTo>
                    <a:pt x="2545289" y="628807"/>
                  </a:lnTo>
                  <a:lnTo>
                    <a:pt x="2500195" y="896864"/>
                  </a:lnTo>
                  <a:lnTo>
                    <a:pt x="2427544" y="1285171"/>
                  </a:lnTo>
                  <a:lnTo>
                    <a:pt x="2642992" y="1290181"/>
                  </a:lnTo>
                  <a:lnTo>
                    <a:pt x="2690591" y="1087260"/>
                  </a:lnTo>
                  <a:lnTo>
                    <a:pt x="2733179" y="906885"/>
                  </a:lnTo>
                  <a:lnTo>
                    <a:pt x="2763242" y="779119"/>
                  </a:lnTo>
                  <a:lnTo>
                    <a:pt x="2793304" y="661375"/>
                  </a:lnTo>
                  <a:lnTo>
                    <a:pt x="2825872" y="533609"/>
                  </a:lnTo>
                  <a:lnTo>
                    <a:pt x="2843408" y="483505"/>
                  </a:lnTo>
                  <a:lnTo>
                    <a:pt x="2865955" y="428391"/>
                  </a:lnTo>
                  <a:lnTo>
                    <a:pt x="2896017" y="368266"/>
                  </a:lnTo>
                  <a:lnTo>
                    <a:pt x="2918564" y="330688"/>
                  </a:lnTo>
                  <a:lnTo>
                    <a:pt x="2938606" y="315656"/>
                  </a:lnTo>
                  <a:lnTo>
                    <a:pt x="2958648" y="295615"/>
                  </a:lnTo>
                  <a:lnTo>
                    <a:pt x="2963658" y="275573"/>
                  </a:lnTo>
                  <a:lnTo>
                    <a:pt x="2963658" y="255531"/>
                  </a:lnTo>
                  <a:lnTo>
                    <a:pt x="2951132" y="227974"/>
                  </a:lnTo>
                  <a:lnTo>
                    <a:pt x="2936101" y="207932"/>
                  </a:lnTo>
                  <a:lnTo>
                    <a:pt x="2903533" y="175365"/>
                  </a:lnTo>
                  <a:lnTo>
                    <a:pt x="2838398" y="125261"/>
                  </a:lnTo>
                  <a:lnTo>
                    <a:pt x="2748210" y="55115"/>
                  </a:lnTo>
                  <a:lnTo>
                    <a:pt x="2685580" y="15032"/>
                  </a:lnTo>
                  <a:lnTo>
                    <a:pt x="2653012" y="0"/>
                  </a:lnTo>
                  <a:lnTo>
                    <a:pt x="2642992" y="0"/>
                  </a:lnTo>
                  <a:lnTo>
                    <a:pt x="2602908" y="17537"/>
                  </a:lnTo>
                  <a:lnTo>
                    <a:pt x="2527752" y="40084"/>
                  </a:lnTo>
                  <a:lnTo>
                    <a:pt x="2422534" y="62631"/>
                  </a:lnTo>
                  <a:lnTo>
                    <a:pt x="2329841" y="65136"/>
                  </a:lnTo>
                  <a:lnTo>
                    <a:pt x="2149466" y="67641"/>
                  </a:lnTo>
                  <a:lnTo>
                    <a:pt x="1806253" y="77662"/>
                  </a:lnTo>
                  <a:lnTo>
                    <a:pt x="1490597" y="95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E7482C0D-32D2-4408-A329-04CF7A5E7481}"/>
                </a:ext>
              </a:extLst>
            </p:cNvPr>
            <p:cNvSpPr/>
            <p:nvPr/>
          </p:nvSpPr>
          <p:spPr>
            <a:xfrm>
              <a:off x="4097338" y="4629150"/>
              <a:ext cx="358775" cy="1066800"/>
            </a:xfrm>
            <a:custGeom>
              <a:avLst/>
              <a:gdLst>
                <a:gd name="connsiteX0" fmla="*/ 354807 w 357188"/>
                <a:gd name="connsiteY0" fmla="*/ 542925 h 1066800"/>
                <a:gd name="connsiteX1" fmla="*/ 357188 w 357188"/>
                <a:gd name="connsiteY1" fmla="*/ 242888 h 1066800"/>
                <a:gd name="connsiteX2" fmla="*/ 352425 w 357188"/>
                <a:gd name="connsiteY2" fmla="*/ 207169 h 1066800"/>
                <a:gd name="connsiteX3" fmla="*/ 340519 w 357188"/>
                <a:gd name="connsiteY3" fmla="*/ 164306 h 1066800"/>
                <a:gd name="connsiteX4" fmla="*/ 333375 w 357188"/>
                <a:gd name="connsiteY4" fmla="*/ 142875 h 1066800"/>
                <a:gd name="connsiteX5" fmla="*/ 321469 w 357188"/>
                <a:gd name="connsiteY5" fmla="*/ 121444 h 1066800"/>
                <a:gd name="connsiteX6" fmla="*/ 297657 w 357188"/>
                <a:gd name="connsiteY6" fmla="*/ 88106 h 1066800"/>
                <a:gd name="connsiteX7" fmla="*/ 269082 w 357188"/>
                <a:gd name="connsiteY7" fmla="*/ 52388 h 1066800"/>
                <a:gd name="connsiteX8" fmla="*/ 228600 w 357188"/>
                <a:gd name="connsiteY8" fmla="*/ 0 h 1066800"/>
                <a:gd name="connsiteX9" fmla="*/ 0 w 357188"/>
                <a:gd name="connsiteY9" fmla="*/ 23813 h 1066800"/>
                <a:gd name="connsiteX10" fmla="*/ 54769 w 357188"/>
                <a:gd name="connsiteY10" fmla="*/ 111919 h 1066800"/>
                <a:gd name="connsiteX11" fmla="*/ 69057 w 357188"/>
                <a:gd name="connsiteY11" fmla="*/ 142875 h 1066800"/>
                <a:gd name="connsiteX12" fmla="*/ 83344 w 357188"/>
                <a:gd name="connsiteY12" fmla="*/ 178594 h 1066800"/>
                <a:gd name="connsiteX13" fmla="*/ 97632 w 357188"/>
                <a:gd name="connsiteY13" fmla="*/ 228600 h 1066800"/>
                <a:gd name="connsiteX14" fmla="*/ 109538 w 357188"/>
                <a:gd name="connsiteY14" fmla="*/ 288131 h 1066800"/>
                <a:gd name="connsiteX15" fmla="*/ 114300 w 357188"/>
                <a:gd name="connsiteY15" fmla="*/ 426244 h 1066800"/>
                <a:gd name="connsiteX16" fmla="*/ 126207 w 357188"/>
                <a:gd name="connsiteY16" fmla="*/ 621506 h 1066800"/>
                <a:gd name="connsiteX17" fmla="*/ 145257 w 357188"/>
                <a:gd name="connsiteY17" fmla="*/ 850106 h 1066800"/>
                <a:gd name="connsiteX18" fmla="*/ 169069 w 357188"/>
                <a:gd name="connsiteY18" fmla="*/ 1066800 h 1066800"/>
                <a:gd name="connsiteX19" fmla="*/ 350044 w 357188"/>
                <a:gd name="connsiteY19" fmla="*/ 1057275 h 1066800"/>
                <a:gd name="connsiteX20" fmla="*/ 354807 w 357188"/>
                <a:gd name="connsiteY20" fmla="*/ 897731 h 1066800"/>
                <a:gd name="connsiteX21" fmla="*/ 354807 w 357188"/>
                <a:gd name="connsiteY21" fmla="*/ 542925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7188" h="1066800">
                  <a:moveTo>
                    <a:pt x="354807" y="542925"/>
                  </a:moveTo>
                  <a:cubicBezTo>
                    <a:pt x="355601" y="442913"/>
                    <a:pt x="356394" y="342900"/>
                    <a:pt x="357188" y="242888"/>
                  </a:cubicBezTo>
                  <a:lnTo>
                    <a:pt x="352425" y="207169"/>
                  </a:lnTo>
                  <a:lnTo>
                    <a:pt x="340519" y="164306"/>
                  </a:lnTo>
                  <a:lnTo>
                    <a:pt x="333375" y="142875"/>
                  </a:lnTo>
                  <a:lnTo>
                    <a:pt x="321469" y="121444"/>
                  </a:lnTo>
                  <a:lnTo>
                    <a:pt x="297657" y="88106"/>
                  </a:lnTo>
                  <a:lnTo>
                    <a:pt x="269082" y="52388"/>
                  </a:lnTo>
                  <a:lnTo>
                    <a:pt x="228600" y="0"/>
                  </a:lnTo>
                  <a:lnTo>
                    <a:pt x="0" y="23813"/>
                  </a:lnTo>
                  <a:lnTo>
                    <a:pt x="54769" y="111919"/>
                  </a:lnTo>
                  <a:lnTo>
                    <a:pt x="69057" y="142875"/>
                  </a:lnTo>
                  <a:lnTo>
                    <a:pt x="83344" y="178594"/>
                  </a:lnTo>
                  <a:lnTo>
                    <a:pt x="97632" y="228600"/>
                  </a:lnTo>
                  <a:lnTo>
                    <a:pt x="109538" y="288131"/>
                  </a:lnTo>
                  <a:lnTo>
                    <a:pt x="114300" y="426244"/>
                  </a:lnTo>
                  <a:lnTo>
                    <a:pt x="126207" y="621506"/>
                  </a:lnTo>
                  <a:lnTo>
                    <a:pt x="145257" y="850106"/>
                  </a:lnTo>
                  <a:lnTo>
                    <a:pt x="169069" y="1066800"/>
                  </a:lnTo>
                  <a:lnTo>
                    <a:pt x="350044" y="1057275"/>
                  </a:lnTo>
                  <a:lnTo>
                    <a:pt x="354807" y="897731"/>
                  </a:lnTo>
                  <a:lnTo>
                    <a:pt x="354807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4518C779-5AFE-4F36-8C1E-E8E60E30A96F}"/>
                </a:ext>
              </a:extLst>
            </p:cNvPr>
            <p:cNvSpPr/>
            <p:nvPr/>
          </p:nvSpPr>
          <p:spPr>
            <a:xfrm>
              <a:off x="4976813" y="4573588"/>
              <a:ext cx="328612" cy="1108075"/>
            </a:xfrm>
            <a:custGeom>
              <a:avLst/>
              <a:gdLst>
                <a:gd name="connsiteX0" fmla="*/ 30956 w 328612"/>
                <a:gd name="connsiteY0" fmla="*/ 673894 h 1107282"/>
                <a:gd name="connsiteX1" fmla="*/ 40481 w 328612"/>
                <a:gd name="connsiteY1" fmla="*/ 523875 h 1107282"/>
                <a:gd name="connsiteX2" fmla="*/ 50006 w 328612"/>
                <a:gd name="connsiteY2" fmla="*/ 400050 h 1107282"/>
                <a:gd name="connsiteX3" fmla="*/ 57150 w 328612"/>
                <a:gd name="connsiteY3" fmla="*/ 330994 h 1107282"/>
                <a:gd name="connsiteX4" fmla="*/ 57150 w 328612"/>
                <a:gd name="connsiteY4" fmla="*/ 295275 h 1107282"/>
                <a:gd name="connsiteX5" fmla="*/ 54768 w 328612"/>
                <a:gd name="connsiteY5" fmla="*/ 235744 h 1107282"/>
                <a:gd name="connsiteX6" fmla="*/ 42862 w 328612"/>
                <a:gd name="connsiteY6" fmla="*/ 159544 h 1107282"/>
                <a:gd name="connsiteX7" fmla="*/ 38100 w 328612"/>
                <a:gd name="connsiteY7" fmla="*/ 133350 h 1107282"/>
                <a:gd name="connsiteX8" fmla="*/ 28575 w 328612"/>
                <a:gd name="connsiteY8" fmla="*/ 100013 h 1107282"/>
                <a:gd name="connsiteX9" fmla="*/ 0 w 328612"/>
                <a:gd name="connsiteY9" fmla="*/ 11907 h 1107282"/>
                <a:gd name="connsiteX10" fmla="*/ 195262 w 328612"/>
                <a:gd name="connsiteY10" fmla="*/ 0 h 1107282"/>
                <a:gd name="connsiteX11" fmla="*/ 259556 w 328612"/>
                <a:gd name="connsiteY11" fmla="*/ 78582 h 1107282"/>
                <a:gd name="connsiteX12" fmla="*/ 292893 w 328612"/>
                <a:gd name="connsiteY12" fmla="*/ 123825 h 1107282"/>
                <a:gd name="connsiteX13" fmla="*/ 314325 w 328612"/>
                <a:gd name="connsiteY13" fmla="*/ 161925 h 1107282"/>
                <a:gd name="connsiteX14" fmla="*/ 326231 w 328612"/>
                <a:gd name="connsiteY14" fmla="*/ 195263 h 1107282"/>
                <a:gd name="connsiteX15" fmla="*/ 328612 w 328612"/>
                <a:gd name="connsiteY15" fmla="*/ 211932 h 1107282"/>
                <a:gd name="connsiteX16" fmla="*/ 328612 w 328612"/>
                <a:gd name="connsiteY16" fmla="*/ 242888 h 1107282"/>
                <a:gd name="connsiteX17" fmla="*/ 314325 w 328612"/>
                <a:gd name="connsiteY17" fmla="*/ 271463 h 1107282"/>
                <a:gd name="connsiteX18" fmla="*/ 288131 w 328612"/>
                <a:gd name="connsiteY18" fmla="*/ 302419 h 1107282"/>
                <a:gd name="connsiteX19" fmla="*/ 283368 w 328612"/>
                <a:gd name="connsiteY19" fmla="*/ 311944 h 1107282"/>
                <a:gd name="connsiteX20" fmla="*/ 276225 w 328612"/>
                <a:gd name="connsiteY20" fmla="*/ 414338 h 1107282"/>
                <a:gd name="connsiteX21" fmla="*/ 259556 w 328612"/>
                <a:gd name="connsiteY21" fmla="*/ 590550 h 1107282"/>
                <a:gd name="connsiteX22" fmla="*/ 245268 w 328612"/>
                <a:gd name="connsiteY22" fmla="*/ 738188 h 1107282"/>
                <a:gd name="connsiteX23" fmla="*/ 230981 w 328612"/>
                <a:gd name="connsiteY23" fmla="*/ 873919 h 1107282"/>
                <a:gd name="connsiteX24" fmla="*/ 197643 w 328612"/>
                <a:gd name="connsiteY24" fmla="*/ 1107282 h 1107282"/>
                <a:gd name="connsiteX25" fmla="*/ 9525 w 328612"/>
                <a:gd name="connsiteY25" fmla="*/ 1104900 h 1107282"/>
                <a:gd name="connsiteX26" fmla="*/ 14287 w 328612"/>
                <a:gd name="connsiteY26" fmla="*/ 976313 h 1107282"/>
                <a:gd name="connsiteX27" fmla="*/ 30956 w 328612"/>
                <a:gd name="connsiteY27" fmla="*/ 673894 h 1107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28612" h="1107282">
                  <a:moveTo>
                    <a:pt x="30956" y="673894"/>
                  </a:moveTo>
                  <a:lnTo>
                    <a:pt x="40481" y="523875"/>
                  </a:lnTo>
                  <a:lnTo>
                    <a:pt x="50006" y="400050"/>
                  </a:lnTo>
                  <a:lnTo>
                    <a:pt x="57150" y="330994"/>
                  </a:lnTo>
                  <a:lnTo>
                    <a:pt x="57150" y="295275"/>
                  </a:lnTo>
                  <a:lnTo>
                    <a:pt x="54768" y="235744"/>
                  </a:lnTo>
                  <a:lnTo>
                    <a:pt x="42862" y="159544"/>
                  </a:lnTo>
                  <a:lnTo>
                    <a:pt x="38100" y="133350"/>
                  </a:lnTo>
                  <a:lnTo>
                    <a:pt x="28575" y="100013"/>
                  </a:lnTo>
                  <a:lnTo>
                    <a:pt x="0" y="11907"/>
                  </a:lnTo>
                  <a:lnTo>
                    <a:pt x="195262" y="0"/>
                  </a:lnTo>
                  <a:lnTo>
                    <a:pt x="259556" y="78582"/>
                  </a:lnTo>
                  <a:lnTo>
                    <a:pt x="292893" y="123825"/>
                  </a:lnTo>
                  <a:lnTo>
                    <a:pt x="314325" y="161925"/>
                  </a:lnTo>
                  <a:lnTo>
                    <a:pt x="326231" y="195263"/>
                  </a:lnTo>
                  <a:lnTo>
                    <a:pt x="328612" y="211932"/>
                  </a:lnTo>
                  <a:lnTo>
                    <a:pt x="328612" y="242888"/>
                  </a:lnTo>
                  <a:lnTo>
                    <a:pt x="314325" y="271463"/>
                  </a:lnTo>
                  <a:lnTo>
                    <a:pt x="288131" y="302419"/>
                  </a:lnTo>
                  <a:lnTo>
                    <a:pt x="283368" y="311944"/>
                  </a:lnTo>
                  <a:lnTo>
                    <a:pt x="276225" y="414338"/>
                  </a:lnTo>
                  <a:lnTo>
                    <a:pt x="259556" y="590550"/>
                  </a:lnTo>
                  <a:lnTo>
                    <a:pt x="245268" y="738188"/>
                  </a:lnTo>
                  <a:lnTo>
                    <a:pt x="230981" y="873919"/>
                  </a:lnTo>
                  <a:lnTo>
                    <a:pt x="197643" y="1107282"/>
                  </a:lnTo>
                  <a:lnTo>
                    <a:pt x="9525" y="1104900"/>
                  </a:lnTo>
                  <a:lnTo>
                    <a:pt x="14287" y="976313"/>
                  </a:lnTo>
                  <a:lnTo>
                    <a:pt x="30956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EE37819E-8393-4BE3-8DAC-B1260887D9AE}"/>
                </a:ext>
              </a:extLst>
            </p:cNvPr>
            <p:cNvSpPr/>
            <p:nvPr/>
          </p:nvSpPr>
          <p:spPr>
            <a:xfrm>
              <a:off x="2516188" y="5530850"/>
              <a:ext cx="4554537" cy="460375"/>
            </a:xfrm>
            <a:custGeom>
              <a:avLst/>
              <a:gdLst>
                <a:gd name="connsiteX0" fmla="*/ 2907792 w 4553712"/>
                <a:gd name="connsiteY0" fmla="*/ 223114 h 460858"/>
                <a:gd name="connsiteX1" fmla="*/ 2644445 w 4553712"/>
                <a:gd name="connsiteY1" fmla="*/ 219456 h 460858"/>
                <a:gd name="connsiteX2" fmla="*/ 2370125 w 4553712"/>
                <a:gd name="connsiteY2" fmla="*/ 219456 h 460858"/>
                <a:gd name="connsiteX3" fmla="*/ 2048256 w 4553712"/>
                <a:gd name="connsiteY3" fmla="*/ 223114 h 460858"/>
                <a:gd name="connsiteX4" fmla="*/ 1689811 w 4553712"/>
                <a:gd name="connsiteY4" fmla="*/ 237744 h 460858"/>
                <a:gd name="connsiteX5" fmla="*/ 1495958 w 4553712"/>
                <a:gd name="connsiteY5" fmla="*/ 252375 h 460858"/>
                <a:gd name="connsiteX6" fmla="*/ 1305763 w 4553712"/>
                <a:gd name="connsiteY6" fmla="*/ 274320 h 460858"/>
                <a:gd name="connsiteX7" fmla="*/ 1075334 w 4553712"/>
                <a:gd name="connsiteY7" fmla="*/ 314554 h 460858"/>
                <a:gd name="connsiteX8" fmla="*/ 863193 w 4553712"/>
                <a:gd name="connsiteY8" fmla="*/ 354787 h 460858"/>
                <a:gd name="connsiteX9" fmla="*/ 621792 w 4553712"/>
                <a:gd name="connsiteY9" fmla="*/ 413309 h 460858"/>
                <a:gd name="connsiteX10" fmla="*/ 588873 w 4553712"/>
                <a:gd name="connsiteY10" fmla="*/ 427939 h 460858"/>
                <a:gd name="connsiteX11" fmla="*/ 555955 w 4553712"/>
                <a:gd name="connsiteY11" fmla="*/ 449885 h 460858"/>
                <a:gd name="connsiteX12" fmla="*/ 512064 w 4553712"/>
                <a:gd name="connsiteY12" fmla="*/ 460858 h 460858"/>
                <a:gd name="connsiteX13" fmla="*/ 468173 w 4553712"/>
                <a:gd name="connsiteY13" fmla="*/ 460858 h 460858"/>
                <a:gd name="connsiteX14" fmla="*/ 427939 w 4553712"/>
                <a:gd name="connsiteY14" fmla="*/ 449885 h 460858"/>
                <a:gd name="connsiteX15" fmla="*/ 391363 w 4553712"/>
                <a:gd name="connsiteY15" fmla="*/ 427939 h 460858"/>
                <a:gd name="connsiteX16" fmla="*/ 307238 w 4553712"/>
                <a:gd name="connsiteY16" fmla="*/ 369418 h 460858"/>
                <a:gd name="connsiteX17" fmla="*/ 201168 w 4553712"/>
                <a:gd name="connsiteY17" fmla="*/ 296266 h 460858"/>
                <a:gd name="connsiteX18" fmla="*/ 131673 w 4553712"/>
                <a:gd name="connsiteY18" fmla="*/ 245059 h 460858"/>
                <a:gd name="connsiteX19" fmla="*/ 58521 w 4553712"/>
                <a:gd name="connsiteY19" fmla="*/ 186538 h 460858"/>
                <a:gd name="connsiteX20" fmla="*/ 32918 w 4553712"/>
                <a:gd name="connsiteY20" fmla="*/ 164592 h 460858"/>
                <a:gd name="connsiteX21" fmla="*/ 14630 w 4553712"/>
                <a:gd name="connsiteY21" fmla="*/ 149962 h 460858"/>
                <a:gd name="connsiteX22" fmla="*/ 0 w 4553712"/>
                <a:gd name="connsiteY22" fmla="*/ 117043 h 460858"/>
                <a:gd name="connsiteX23" fmla="*/ 7315 w 4553712"/>
                <a:gd name="connsiteY23" fmla="*/ 106071 h 460858"/>
                <a:gd name="connsiteX24" fmla="*/ 21945 w 4553712"/>
                <a:gd name="connsiteY24" fmla="*/ 102413 h 460858"/>
                <a:gd name="connsiteX25" fmla="*/ 43891 w 4553712"/>
                <a:gd name="connsiteY25" fmla="*/ 106071 h 460858"/>
                <a:gd name="connsiteX26" fmla="*/ 124358 w 4553712"/>
                <a:gd name="connsiteY26" fmla="*/ 124359 h 460858"/>
                <a:gd name="connsiteX27" fmla="*/ 234086 w 4553712"/>
                <a:gd name="connsiteY27" fmla="*/ 153619 h 460858"/>
                <a:gd name="connsiteX28" fmla="*/ 387705 w 4553712"/>
                <a:gd name="connsiteY28" fmla="*/ 179223 h 460858"/>
                <a:gd name="connsiteX29" fmla="*/ 490118 w 4553712"/>
                <a:gd name="connsiteY29" fmla="*/ 190195 h 460858"/>
                <a:gd name="connsiteX30" fmla="*/ 559613 w 4553712"/>
                <a:gd name="connsiteY30" fmla="*/ 186538 h 460858"/>
                <a:gd name="connsiteX31" fmla="*/ 640080 w 4553712"/>
                <a:gd name="connsiteY31" fmla="*/ 171907 h 460858"/>
                <a:gd name="connsiteX32" fmla="*/ 852221 w 4553712"/>
                <a:gd name="connsiteY32" fmla="*/ 146304 h 460858"/>
                <a:gd name="connsiteX33" fmla="*/ 976579 w 4553712"/>
                <a:gd name="connsiteY33" fmla="*/ 128016 h 460858"/>
                <a:gd name="connsiteX34" fmla="*/ 1115568 w 4553712"/>
                <a:gd name="connsiteY34" fmla="*/ 109728 h 460858"/>
                <a:gd name="connsiteX35" fmla="*/ 1298448 w 4553712"/>
                <a:gd name="connsiteY35" fmla="*/ 95098 h 460858"/>
                <a:gd name="connsiteX36" fmla="*/ 1751990 w 4553712"/>
                <a:gd name="connsiteY36" fmla="*/ 62179 h 460858"/>
                <a:gd name="connsiteX37" fmla="*/ 1923897 w 4553712"/>
                <a:gd name="connsiteY37" fmla="*/ 40234 h 460858"/>
                <a:gd name="connsiteX38" fmla="*/ 2267712 w 4553712"/>
                <a:gd name="connsiteY38" fmla="*/ 40234 h 460858"/>
                <a:gd name="connsiteX39" fmla="*/ 2483510 w 4553712"/>
                <a:gd name="connsiteY39" fmla="*/ 40234 h 460858"/>
                <a:gd name="connsiteX40" fmla="*/ 2801721 w 4553712"/>
                <a:gd name="connsiteY40" fmla="*/ 40234 h 460858"/>
                <a:gd name="connsiteX41" fmla="*/ 3226003 w 4553712"/>
                <a:gd name="connsiteY41" fmla="*/ 40234 h 460858"/>
                <a:gd name="connsiteX42" fmla="*/ 3368649 w 4553712"/>
                <a:gd name="connsiteY42" fmla="*/ 40234 h 460858"/>
                <a:gd name="connsiteX43" fmla="*/ 3668573 w 4553712"/>
                <a:gd name="connsiteY43" fmla="*/ 40234 h 460858"/>
                <a:gd name="connsiteX44" fmla="*/ 3913632 w 4553712"/>
                <a:gd name="connsiteY44" fmla="*/ 40234 h 460858"/>
                <a:gd name="connsiteX45" fmla="*/ 3986784 w 4553712"/>
                <a:gd name="connsiteY45" fmla="*/ 29261 h 460858"/>
                <a:gd name="connsiteX46" fmla="*/ 4133088 w 4553712"/>
                <a:gd name="connsiteY46" fmla="*/ 7315 h 460858"/>
                <a:gd name="connsiteX47" fmla="*/ 4176979 w 4553712"/>
                <a:gd name="connsiteY47" fmla="*/ 0 h 460858"/>
                <a:gd name="connsiteX48" fmla="*/ 4195267 w 4553712"/>
                <a:gd name="connsiteY48" fmla="*/ 0 h 460858"/>
                <a:gd name="connsiteX49" fmla="*/ 4235501 w 4553712"/>
                <a:gd name="connsiteY49" fmla="*/ 18288 h 460858"/>
                <a:gd name="connsiteX50" fmla="*/ 4323283 w 4553712"/>
                <a:gd name="connsiteY50" fmla="*/ 73152 h 460858"/>
                <a:gd name="connsiteX51" fmla="*/ 4396435 w 4553712"/>
                <a:gd name="connsiteY51" fmla="*/ 131674 h 460858"/>
                <a:gd name="connsiteX52" fmla="*/ 4476902 w 4553712"/>
                <a:gd name="connsiteY52" fmla="*/ 193853 h 460858"/>
                <a:gd name="connsiteX53" fmla="*/ 4531766 w 4553712"/>
                <a:gd name="connsiteY53" fmla="*/ 241402 h 460858"/>
                <a:gd name="connsiteX54" fmla="*/ 4539081 w 4553712"/>
                <a:gd name="connsiteY54" fmla="*/ 256032 h 460858"/>
                <a:gd name="connsiteX55" fmla="*/ 4553712 w 4553712"/>
                <a:gd name="connsiteY55" fmla="*/ 303581 h 460858"/>
                <a:gd name="connsiteX56" fmla="*/ 4553712 w 4553712"/>
                <a:gd name="connsiteY56" fmla="*/ 340157 h 460858"/>
                <a:gd name="connsiteX57" fmla="*/ 4539081 w 4553712"/>
                <a:gd name="connsiteY57" fmla="*/ 362103 h 460858"/>
                <a:gd name="connsiteX58" fmla="*/ 4524451 w 4553712"/>
                <a:gd name="connsiteY58" fmla="*/ 369418 h 460858"/>
                <a:gd name="connsiteX59" fmla="*/ 4495190 w 4553712"/>
                <a:gd name="connsiteY59" fmla="*/ 376733 h 460858"/>
                <a:gd name="connsiteX60" fmla="*/ 4454957 w 4553712"/>
                <a:gd name="connsiteY60" fmla="*/ 369418 h 460858"/>
                <a:gd name="connsiteX61" fmla="*/ 4330598 w 4553712"/>
                <a:gd name="connsiteY61" fmla="*/ 336499 h 460858"/>
                <a:gd name="connsiteX62" fmla="*/ 4147718 w 4553712"/>
                <a:gd name="connsiteY62" fmla="*/ 288951 h 460858"/>
                <a:gd name="connsiteX63" fmla="*/ 3964838 w 4553712"/>
                <a:gd name="connsiteY63" fmla="*/ 267005 h 460858"/>
                <a:gd name="connsiteX64" fmla="*/ 3642969 w 4553712"/>
                <a:gd name="connsiteY64" fmla="*/ 241402 h 460858"/>
                <a:gd name="connsiteX65" fmla="*/ 3218688 w 4553712"/>
                <a:gd name="connsiteY65" fmla="*/ 226771 h 460858"/>
                <a:gd name="connsiteX66" fmla="*/ 2907792 w 4553712"/>
                <a:gd name="connsiteY66" fmla="*/ 223114 h 4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553712" h="460858">
                  <a:moveTo>
                    <a:pt x="2907792" y="223114"/>
                  </a:moveTo>
                  <a:lnTo>
                    <a:pt x="2644445" y="219456"/>
                  </a:lnTo>
                  <a:lnTo>
                    <a:pt x="2370125" y="219456"/>
                  </a:lnTo>
                  <a:lnTo>
                    <a:pt x="2048256" y="223114"/>
                  </a:lnTo>
                  <a:lnTo>
                    <a:pt x="1689811" y="237744"/>
                  </a:lnTo>
                  <a:lnTo>
                    <a:pt x="1495958" y="252375"/>
                  </a:lnTo>
                  <a:lnTo>
                    <a:pt x="1305763" y="274320"/>
                  </a:lnTo>
                  <a:lnTo>
                    <a:pt x="1075334" y="314554"/>
                  </a:lnTo>
                  <a:lnTo>
                    <a:pt x="863193" y="354787"/>
                  </a:lnTo>
                  <a:lnTo>
                    <a:pt x="621792" y="413309"/>
                  </a:lnTo>
                  <a:lnTo>
                    <a:pt x="588873" y="427939"/>
                  </a:lnTo>
                  <a:lnTo>
                    <a:pt x="555955" y="449885"/>
                  </a:lnTo>
                  <a:lnTo>
                    <a:pt x="512064" y="460858"/>
                  </a:lnTo>
                  <a:lnTo>
                    <a:pt x="468173" y="460858"/>
                  </a:lnTo>
                  <a:lnTo>
                    <a:pt x="427939" y="449885"/>
                  </a:lnTo>
                  <a:lnTo>
                    <a:pt x="391363" y="427939"/>
                  </a:lnTo>
                  <a:lnTo>
                    <a:pt x="307238" y="369418"/>
                  </a:lnTo>
                  <a:lnTo>
                    <a:pt x="201168" y="296266"/>
                  </a:lnTo>
                  <a:lnTo>
                    <a:pt x="131673" y="245059"/>
                  </a:lnTo>
                  <a:lnTo>
                    <a:pt x="58521" y="186538"/>
                  </a:lnTo>
                  <a:lnTo>
                    <a:pt x="32918" y="164592"/>
                  </a:lnTo>
                  <a:lnTo>
                    <a:pt x="14630" y="149962"/>
                  </a:lnTo>
                  <a:lnTo>
                    <a:pt x="0" y="117043"/>
                  </a:lnTo>
                  <a:lnTo>
                    <a:pt x="7315" y="106071"/>
                  </a:lnTo>
                  <a:lnTo>
                    <a:pt x="21945" y="102413"/>
                  </a:lnTo>
                  <a:lnTo>
                    <a:pt x="43891" y="106071"/>
                  </a:lnTo>
                  <a:lnTo>
                    <a:pt x="124358" y="124359"/>
                  </a:lnTo>
                  <a:lnTo>
                    <a:pt x="234086" y="153619"/>
                  </a:lnTo>
                  <a:lnTo>
                    <a:pt x="387705" y="179223"/>
                  </a:lnTo>
                  <a:lnTo>
                    <a:pt x="490118" y="190195"/>
                  </a:lnTo>
                  <a:lnTo>
                    <a:pt x="559613" y="186538"/>
                  </a:lnTo>
                  <a:lnTo>
                    <a:pt x="640080" y="171907"/>
                  </a:lnTo>
                  <a:lnTo>
                    <a:pt x="852221" y="146304"/>
                  </a:lnTo>
                  <a:lnTo>
                    <a:pt x="976579" y="128016"/>
                  </a:lnTo>
                  <a:lnTo>
                    <a:pt x="1115568" y="109728"/>
                  </a:lnTo>
                  <a:lnTo>
                    <a:pt x="1298448" y="95098"/>
                  </a:lnTo>
                  <a:lnTo>
                    <a:pt x="1751990" y="62179"/>
                  </a:lnTo>
                  <a:lnTo>
                    <a:pt x="1923897" y="40234"/>
                  </a:lnTo>
                  <a:lnTo>
                    <a:pt x="2267712" y="40234"/>
                  </a:lnTo>
                  <a:lnTo>
                    <a:pt x="2483510" y="40234"/>
                  </a:lnTo>
                  <a:lnTo>
                    <a:pt x="2801721" y="40234"/>
                  </a:lnTo>
                  <a:lnTo>
                    <a:pt x="3226003" y="40234"/>
                  </a:lnTo>
                  <a:lnTo>
                    <a:pt x="3368649" y="40234"/>
                  </a:lnTo>
                  <a:lnTo>
                    <a:pt x="3668573" y="40234"/>
                  </a:lnTo>
                  <a:lnTo>
                    <a:pt x="3913632" y="40234"/>
                  </a:lnTo>
                  <a:lnTo>
                    <a:pt x="3986784" y="29261"/>
                  </a:lnTo>
                  <a:lnTo>
                    <a:pt x="4133088" y="7315"/>
                  </a:lnTo>
                  <a:lnTo>
                    <a:pt x="4176979" y="0"/>
                  </a:lnTo>
                  <a:lnTo>
                    <a:pt x="4195267" y="0"/>
                  </a:lnTo>
                  <a:lnTo>
                    <a:pt x="4235501" y="18288"/>
                  </a:lnTo>
                  <a:lnTo>
                    <a:pt x="4323283" y="73152"/>
                  </a:lnTo>
                  <a:lnTo>
                    <a:pt x="4396435" y="131674"/>
                  </a:lnTo>
                  <a:lnTo>
                    <a:pt x="4476902" y="193853"/>
                  </a:lnTo>
                  <a:lnTo>
                    <a:pt x="4531766" y="241402"/>
                  </a:lnTo>
                  <a:lnTo>
                    <a:pt x="4539081" y="256032"/>
                  </a:lnTo>
                  <a:lnTo>
                    <a:pt x="4553712" y="303581"/>
                  </a:lnTo>
                  <a:lnTo>
                    <a:pt x="4553712" y="340157"/>
                  </a:lnTo>
                  <a:lnTo>
                    <a:pt x="4539081" y="362103"/>
                  </a:lnTo>
                  <a:lnTo>
                    <a:pt x="4524451" y="369418"/>
                  </a:lnTo>
                  <a:lnTo>
                    <a:pt x="4495190" y="376733"/>
                  </a:lnTo>
                  <a:lnTo>
                    <a:pt x="4454957" y="369418"/>
                  </a:lnTo>
                  <a:lnTo>
                    <a:pt x="4330598" y="336499"/>
                  </a:lnTo>
                  <a:lnTo>
                    <a:pt x="4147718" y="288951"/>
                  </a:lnTo>
                  <a:lnTo>
                    <a:pt x="3964838" y="267005"/>
                  </a:lnTo>
                  <a:lnTo>
                    <a:pt x="3642969" y="241402"/>
                  </a:lnTo>
                  <a:lnTo>
                    <a:pt x="3218688" y="226771"/>
                  </a:lnTo>
                  <a:lnTo>
                    <a:pt x="2907792" y="2231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5178024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9C6C1916-BB97-4013-8BB9-2435EBBF46CE}"/>
              </a:ext>
            </a:extLst>
          </p:cNvPr>
          <p:cNvSpPr/>
          <p:nvPr/>
        </p:nvSpPr>
        <p:spPr>
          <a:xfrm>
            <a:off x="3367088" y="1687513"/>
            <a:ext cx="3124200" cy="579437"/>
          </a:xfrm>
          <a:custGeom>
            <a:avLst/>
            <a:gdLst>
              <a:gd name="connsiteX0" fmla="*/ 2565472 w 3124415"/>
              <a:gd name="connsiteY0" fmla="*/ 324548 h 579550"/>
              <a:gd name="connsiteX1" fmla="*/ 2426380 w 3124415"/>
              <a:gd name="connsiteY1" fmla="*/ 337427 h 579550"/>
              <a:gd name="connsiteX2" fmla="*/ 2297591 w 3124415"/>
              <a:gd name="connsiteY2" fmla="*/ 347730 h 579550"/>
              <a:gd name="connsiteX3" fmla="*/ 2161075 w 3124415"/>
              <a:gd name="connsiteY3" fmla="*/ 358033 h 579550"/>
              <a:gd name="connsiteX4" fmla="*/ 2055469 w 3124415"/>
              <a:gd name="connsiteY4" fmla="*/ 368336 h 579550"/>
              <a:gd name="connsiteX5" fmla="*/ 1864861 w 3124415"/>
              <a:gd name="connsiteY5" fmla="*/ 391518 h 579550"/>
              <a:gd name="connsiteX6" fmla="*/ 1754103 w 3124415"/>
              <a:gd name="connsiteY6" fmla="*/ 404397 h 579550"/>
              <a:gd name="connsiteX7" fmla="*/ 1509404 w 3124415"/>
              <a:gd name="connsiteY7" fmla="*/ 445609 h 579550"/>
              <a:gd name="connsiteX8" fmla="*/ 1349706 w 3124415"/>
              <a:gd name="connsiteY8" fmla="*/ 463640 h 579550"/>
              <a:gd name="connsiteX9" fmla="*/ 1159099 w 3124415"/>
              <a:gd name="connsiteY9" fmla="*/ 484246 h 579550"/>
              <a:gd name="connsiteX10" fmla="*/ 911825 w 3124415"/>
              <a:gd name="connsiteY10" fmla="*/ 510004 h 579550"/>
              <a:gd name="connsiteX11" fmla="*/ 855158 w 3124415"/>
              <a:gd name="connsiteY11" fmla="*/ 515155 h 579550"/>
              <a:gd name="connsiteX12" fmla="*/ 741824 w 3124415"/>
              <a:gd name="connsiteY12" fmla="*/ 538337 h 579550"/>
              <a:gd name="connsiteX13" fmla="*/ 602732 w 3124415"/>
              <a:gd name="connsiteY13" fmla="*/ 566671 h 579550"/>
              <a:gd name="connsiteX14" fmla="*/ 533186 w 3124415"/>
              <a:gd name="connsiteY14" fmla="*/ 579550 h 579550"/>
              <a:gd name="connsiteX15" fmla="*/ 510004 w 3124415"/>
              <a:gd name="connsiteY15" fmla="*/ 576974 h 579550"/>
              <a:gd name="connsiteX16" fmla="*/ 427579 w 3124415"/>
              <a:gd name="connsiteY16" fmla="*/ 551216 h 579550"/>
              <a:gd name="connsiteX17" fmla="*/ 360609 w 3124415"/>
              <a:gd name="connsiteY17" fmla="*/ 517731 h 579550"/>
              <a:gd name="connsiteX18" fmla="*/ 298790 w 3124415"/>
              <a:gd name="connsiteY18" fmla="*/ 479094 h 579550"/>
              <a:gd name="connsiteX19" fmla="*/ 239548 w 3124415"/>
              <a:gd name="connsiteY19" fmla="*/ 435306 h 579550"/>
              <a:gd name="connsiteX20" fmla="*/ 159698 w 3124415"/>
              <a:gd name="connsiteY20" fmla="*/ 363185 h 579550"/>
              <a:gd name="connsiteX21" fmla="*/ 82425 w 3124415"/>
              <a:gd name="connsiteY21" fmla="*/ 280760 h 579550"/>
              <a:gd name="connsiteX22" fmla="*/ 38637 w 3124415"/>
              <a:gd name="connsiteY22" fmla="*/ 234396 h 579550"/>
              <a:gd name="connsiteX23" fmla="*/ 18031 w 3124415"/>
              <a:gd name="connsiteY23" fmla="*/ 206062 h 579550"/>
              <a:gd name="connsiteX24" fmla="*/ 2576 w 3124415"/>
              <a:gd name="connsiteY24" fmla="*/ 175153 h 579550"/>
              <a:gd name="connsiteX25" fmla="*/ 0 w 3124415"/>
              <a:gd name="connsiteY25" fmla="*/ 157123 h 579550"/>
              <a:gd name="connsiteX26" fmla="*/ 5152 w 3124415"/>
              <a:gd name="connsiteY26" fmla="*/ 144244 h 579550"/>
              <a:gd name="connsiteX27" fmla="*/ 18031 w 3124415"/>
              <a:gd name="connsiteY27" fmla="*/ 141668 h 579550"/>
              <a:gd name="connsiteX28" fmla="*/ 36061 w 3124415"/>
              <a:gd name="connsiteY28" fmla="*/ 141668 h 579550"/>
              <a:gd name="connsiteX29" fmla="*/ 64395 w 3124415"/>
              <a:gd name="connsiteY29" fmla="*/ 154547 h 579550"/>
              <a:gd name="connsiteX30" fmla="*/ 118486 w 3124415"/>
              <a:gd name="connsiteY30" fmla="*/ 206062 h 579550"/>
              <a:gd name="connsiteX31" fmla="*/ 162274 w 3124415"/>
              <a:gd name="connsiteY31" fmla="*/ 239547 h 579550"/>
              <a:gd name="connsiteX32" fmla="*/ 208638 w 3124415"/>
              <a:gd name="connsiteY32" fmla="*/ 267881 h 579550"/>
              <a:gd name="connsiteX33" fmla="*/ 247275 w 3124415"/>
              <a:gd name="connsiteY33" fmla="*/ 293639 h 579550"/>
              <a:gd name="connsiteX34" fmla="*/ 293639 w 3124415"/>
              <a:gd name="connsiteY34" fmla="*/ 309093 h 579550"/>
              <a:gd name="connsiteX35" fmla="*/ 368336 w 3124415"/>
              <a:gd name="connsiteY35" fmla="*/ 321972 h 579550"/>
              <a:gd name="connsiteX36" fmla="*/ 517731 w 3124415"/>
              <a:gd name="connsiteY36" fmla="*/ 332275 h 579550"/>
              <a:gd name="connsiteX37" fmla="*/ 656823 w 3124415"/>
              <a:gd name="connsiteY37" fmla="*/ 334851 h 579550"/>
              <a:gd name="connsiteX38" fmla="*/ 775309 w 3124415"/>
              <a:gd name="connsiteY38" fmla="*/ 324548 h 579550"/>
              <a:gd name="connsiteX39" fmla="*/ 986522 w 3124415"/>
              <a:gd name="connsiteY39" fmla="*/ 301366 h 579550"/>
              <a:gd name="connsiteX40" fmla="*/ 1231221 w 3124415"/>
              <a:gd name="connsiteY40" fmla="*/ 273033 h 579550"/>
              <a:gd name="connsiteX41" fmla="*/ 1519708 w 3124415"/>
              <a:gd name="connsiteY41" fmla="*/ 242123 h 579550"/>
              <a:gd name="connsiteX42" fmla="*/ 1844255 w 3124415"/>
              <a:gd name="connsiteY42" fmla="*/ 216365 h 579550"/>
              <a:gd name="connsiteX43" fmla="*/ 2117287 w 3124415"/>
              <a:gd name="connsiteY43" fmla="*/ 182880 h 579550"/>
              <a:gd name="connsiteX44" fmla="*/ 2297591 w 3124415"/>
              <a:gd name="connsiteY44" fmla="*/ 149395 h 579550"/>
              <a:gd name="connsiteX45" fmla="*/ 2408350 w 3124415"/>
              <a:gd name="connsiteY45" fmla="*/ 123638 h 579550"/>
              <a:gd name="connsiteX46" fmla="*/ 2477896 w 3124415"/>
              <a:gd name="connsiteY46" fmla="*/ 103031 h 579550"/>
              <a:gd name="connsiteX47" fmla="*/ 2550017 w 3124415"/>
              <a:gd name="connsiteY47" fmla="*/ 74698 h 579550"/>
              <a:gd name="connsiteX48" fmla="*/ 2588654 w 3124415"/>
              <a:gd name="connsiteY48" fmla="*/ 54092 h 579550"/>
              <a:gd name="connsiteX49" fmla="*/ 2622139 w 3124415"/>
              <a:gd name="connsiteY49" fmla="*/ 30910 h 579550"/>
              <a:gd name="connsiteX50" fmla="*/ 2645321 w 3124415"/>
              <a:gd name="connsiteY50" fmla="*/ 7728 h 579550"/>
              <a:gd name="connsiteX51" fmla="*/ 2655624 w 3124415"/>
              <a:gd name="connsiteY51" fmla="*/ 0 h 579550"/>
              <a:gd name="connsiteX52" fmla="*/ 2696837 w 3124415"/>
              <a:gd name="connsiteY52" fmla="*/ 5152 h 579550"/>
              <a:gd name="connsiteX53" fmla="*/ 2774110 w 3124415"/>
              <a:gd name="connsiteY53" fmla="*/ 18031 h 579550"/>
              <a:gd name="connsiteX54" fmla="*/ 2853959 w 3124415"/>
              <a:gd name="connsiteY54" fmla="*/ 36061 h 579550"/>
              <a:gd name="connsiteX55" fmla="*/ 2964717 w 3124415"/>
              <a:gd name="connsiteY55" fmla="*/ 72122 h 579550"/>
              <a:gd name="connsiteX56" fmla="*/ 3047142 w 3124415"/>
              <a:gd name="connsiteY56" fmla="*/ 108183 h 579550"/>
              <a:gd name="connsiteX57" fmla="*/ 3080627 w 3124415"/>
              <a:gd name="connsiteY57" fmla="*/ 128789 h 579550"/>
              <a:gd name="connsiteX58" fmla="*/ 3106385 w 3124415"/>
              <a:gd name="connsiteY58" fmla="*/ 146820 h 579550"/>
              <a:gd name="connsiteX59" fmla="*/ 3119264 w 3124415"/>
              <a:gd name="connsiteY59" fmla="*/ 162274 h 579550"/>
              <a:gd name="connsiteX60" fmla="*/ 3124415 w 3124415"/>
              <a:gd name="connsiteY60" fmla="*/ 172577 h 579550"/>
              <a:gd name="connsiteX61" fmla="*/ 3121839 w 3124415"/>
              <a:gd name="connsiteY61" fmla="*/ 193183 h 579550"/>
              <a:gd name="connsiteX62" fmla="*/ 3111536 w 3124415"/>
              <a:gd name="connsiteY62" fmla="*/ 216365 h 579550"/>
              <a:gd name="connsiteX63" fmla="*/ 3096082 w 3124415"/>
              <a:gd name="connsiteY63" fmla="*/ 236972 h 579550"/>
              <a:gd name="connsiteX64" fmla="*/ 3078051 w 3124415"/>
              <a:gd name="connsiteY64" fmla="*/ 249851 h 579550"/>
              <a:gd name="connsiteX65" fmla="*/ 3044566 w 3124415"/>
              <a:gd name="connsiteY65" fmla="*/ 265305 h 579550"/>
              <a:gd name="connsiteX66" fmla="*/ 2993051 w 3124415"/>
              <a:gd name="connsiteY66" fmla="*/ 273033 h 579550"/>
              <a:gd name="connsiteX67" fmla="*/ 2871989 w 3124415"/>
              <a:gd name="connsiteY67" fmla="*/ 285911 h 579550"/>
              <a:gd name="connsiteX68" fmla="*/ 2676230 w 3124415"/>
              <a:gd name="connsiteY68" fmla="*/ 311669 h 579550"/>
              <a:gd name="connsiteX69" fmla="*/ 2565472 w 3124415"/>
              <a:gd name="connsiteY69" fmla="*/ 324548 h 57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124415" h="579550">
                <a:moveTo>
                  <a:pt x="2565472" y="324548"/>
                </a:moveTo>
                <a:lnTo>
                  <a:pt x="2426380" y="337427"/>
                </a:lnTo>
                <a:lnTo>
                  <a:pt x="2297591" y="347730"/>
                </a:lnTo>
                <a:lnTo>
                  <a:pt x="2161075" y="358033"/>
                </a:lnTo>
                <a:lnTo>
                  <a:pt x="2055469" y="368336"/>
                </a:lnTo>
                <a:lnTo>
                  <a:pt x="1864861" y="391518"/>
                </a:lnTo>
                <a:lnTo>
                  <a:pt x="1754103" y="404397"/>
                </a:lnTo>
                <a:lnTo>
                  <a:pt x="1509404" y="445609"/>
                </a:lnTo>
                <a:lnTo>
                  <a:pt x="1349706" y="463640"/>
                </a:lnTo>
                <a:lnTo>
                  <a:pt x="1159099" y="484246"/>
                </a:lnTo>
                <a:lnTo>
                  <a:pt x="911825" y="510004"/>
                </a:lnTo>
                <a:lnTo>
                  <a:pt x="855158" y="515155"/>
                </a:lnTo>
                <a:lnTo>
                  <a:pt x="741824" y="538337"/>
                </a:lnTo>
                <a:lnTo>
                  <a:pt x="602732" y="566671"/>
                </a:lnTo>
                <a:lnTo>
                  <a:pt x="533186" y="579550"/>
                </a:lnTo>
                <a:lnTo>
                  <a:pt x="510004" y="576974"/>
                </a:lnTo>
                <a:lnTo>
                  <a:pt x="427579" y="551216"/>
                </a:lnTo>
                <a:lnTo>
                  <a:pt x="360609" y="517731"/>
                </a:lnTo>
                <a:lnTo>
                  <a:pt x="298790" y="479094"/>
                </a:lnTo>
                <a:lnTo>
                  <a:pt x="239548" y="435306"/>
                </a:lnTo>
                <a:lnTo>
                  <a:pt x="159698" y="363185"/>
                </a:lnTo>
                <a:lnTo>
                  <a:pt x="82425" y="280760"/>
                </a:lnTo>
                <a:lnTo>
                  <a:pt x="38637" y="234396"/>
                </a:lnTo>
                <a:lnTo>
                  <a:pt x="18031" y="206062"/>
                </a:lnTo>
                <a:lnTo>
                  <a:pt x="2576" y="175153"/>
                </a:lnTo>
                <a:lnTo>
                  <a:pt x="0" y="157123"/>
                </a:lnTo>
                <a:lnTo>
                  <a:pt x="5152" y="144244"/>
                </a:lnTo>
                <a:lnTo>
                  <a:pt x="18031" y="141668"/>
                </a:lnTo>
                <a:lnTo>
                  <a:pt x="36061" y="141668"/>
                </a:lnTo>
                <a:lnTo>
                  <a:pt x="64395" y="154547"/>
                </a:lnTo>
                <a:lnTo>
                  <a:pt x="118486" y="206062"/>
                </a:lnTo>
                <a:lnTo>
                  <a:pt x="162274" y="239547"/>
                </a:lnTo>
                <a:lnTo>
                  <a:pt x="208638" y="267881"/>
                </a:lnTo>
                <a:lnTo>
                  <a:pt x="247275" y="293639"/>
                </a:lnTo>
                <a:lnTo>
                  <a:pt x="293639" y="309093"/>
                </a:lnTo>
                <a:lnTo>
                  <a:pt x="368336" y="321972"/>
                </a:lnTo>
                <a:lnTo>
                  <a:pt x="517731" y="332275"/>
                </a:lnTo>
                <a:lnTo>
                  <a:pt x="656823" y="334851"/>
                </a:lnTo>
                <a:lnTo>
                  <a:pt x="775309" y="324548"/>
                </a:lnTo>
                <a:lnTo>
                  <a:pt x="986522" y="301366"/>
                </a:lnTo>
                <a:lnTo>
                  <a:pt x="1231221" y="273033"/>
                </a:lnTo>
                <a:lnTo>
                  <a:pt x="1519708" y="242123"/>
                </a:lnTo>
                <a:lnTo>
                  <a:pt x="1844255" y="216365"/>
                </a:lnTo>
                <a:lnTo>
                  <a:pt x="2117287" y="182880"/>
                </a:lnTo>
                <a:lnTo>
                  <a:pt x="2297591" y="149395"/>
                </a:lnTo>
                <a:lnTo>
                  <a:pt x="2408350" y="123638"/>
                </a:lnTo>
                <a:lnTo>
                  <a:pt x="2477896" y="103031"/>
                </a:lnTo>
                <a:lnTo>
                  <a:pt x="2550017" y="74698"/>
                </a:lnTo>
                <a:lnTo>
                  <a:pt x="2588654" y="54092"/>
                </a:lnTo>
                <a:lnTo>
                  <a:pt x="2622139" y="30910"/>
                </a:lnTo>
                <a:lnTo>
                  <a:pt x="2645321" y="7728"/>
                </a:lnTo>
                <a:lnTo>
                  <a:pt x="2655624" y="0"/>
                </a:lnTo>
                <a:lnTo>
                  <a:pt x="2696837" y="5152"/>
                </a:lnTo>
                <a:lnTo>
                  <a:pt x="2774110" y="18031"/>
                </a:lnTo>
                <a:lnTo>
                  <a:pt x="2853959" y="36061"/>
                </a:lnTo>
                <a:lnTo>
                  <a:pt x="2964717" y="72122"/>
                </a:lnTo>
                <a:lnTo>
                  <a:pt x="3047142" y="108183"/>
                </a:lnTo>
                <a:lnTo>
                  <a:pt x="3080627" y="128789"/>
                </a:lnTo>
                <a:lnTo>
                  <a:pt x="3106385" y="146820"/>
                </a:lnTo>
                <a:lnTo>
                  <a:pt x="3119264" y="162274"/>
                </a:lnTo>
                <a:lnTo>
                  <a:pt x="3124415" y="172577"/>
                </a:lnTo>
                <a:lnTo>
                  <a:pt x="3121839" y="193183"/>
                </a:lnTo>
                <a:lnTo>
                  <a:pt x="3111536" y="216365"/>
                </a:lnTo>
                <a:lnTo>
                  <a:pt x="3096082" y="236972"/>
                </a:lnTo>
                <a:lnTo>
                  <a:pt x="3078051" y="249851"/>
                </a:lnTo>
                <a:lnTo>
                  <a:pt x="3044566" y="265305"/>
                </a:lnTo>
                <a:lnTo>
                  <a:pt x="2993051" y="273033"/>
                </a:lnTo>
                <a:lnTo>
                  <a:pt x="2871989" y="285911"/>
                </a:lnTo>
                <a:lnTo>
                  <a:pt x="2676230" y="311669"/>
                </a:lnTo>
                <a:lnTo>
                  <a:pt x="2565472" y="3245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220D1FAD-91FC-40F4-B7D3-C95E791A0F4C}"/>
              </a:ext>
            </a:extLst>
          </p:cNvPr>
          <p:cNvSpPr/>
          <p:nvPr/>
        </p:nvSpPr>
        <p:spPr>
          <a:xfrm>
            <a:off x="3470275" y="2516188"/>
            <a:ext cx="622300" cy="1720850"/>
          </a:xfrm>
          <a:custGeom>
            <a:avLst/>
            <a:gdLst>
              <a:gd name="connsiteX0" fmla="*/ 245477 w 622897"/>
              <a:gd name="connsiteY0" fmla="*/ 616760 h 1721404"/>
              <a:gd name="connsiteX1" fmla="*/ 220929 w 622897"/>
              <a:gd name="connsiteY1" fmla="*/ 447995 h 1721404"/>
              <a:gd name="connsiteX2" fmla="*/ 208655 w 622897"/>
              <a:gd name="connsiteY2" fmla="*/ 359010 h 1721404"/>
              <a:gd name="connsiteX3" fmla="*/ 202518 w 622897"/>
              <a:gd name="connsiteY3" fmla="*/ 316051 h 1721404"/>
              <a:gd name="connsiteX4" fmla="*/ 193313 w 622897"/>
              <a:gd name="connsiteY4" fmla="*/ 285367 h 1721404"/>
              <a:gd name="connsiteX5" fmla="*/ 187176 w 622897"/>
              <a:gd name="connsiteY5" fmla="*/ 260819 h 1721404"/>
              <a:gd name="connsiteX6" fmla="*/ 174902 w 622897"/>
              <a:gd name="connsiteY6" fmla="*/ 236271 h 1721404"/>
              <a:gd name="connsiteX7" fmla="*/ 156491 w 622897"/>
              <a:gd name="connsiteY7" fmla="*/ 202518 h 1721404"/>
              <a:gd name="connsiteX8" fmla="*/ 125807 w 622897"/>
              <a:gd name="connsiteY8" fmla="*/ 162628 h 1721404"/>
              <a:gd name="connsiteX9" fmla="*/ 107396 w 622897"/>
              <a:gd name="connsiteY9" fmla="*/ 138081 h 1721404"/>
              <a:gd name="connsiteX10" fmla="*/ 70575 w 622897"/>
              <a:gd name="connsiteY10" fmla="*/ 101259 h 1721404"/>
              <a:gd name="connsiteX11" fmla="*/ 61369 w 622897"/>
              <a:gd name="connsiteY11" fmla="*/ 95122 h 1721404"/>
              <a:gd name="connsiteX12" fmla="*/ 36822 w 622897"/>
              <a:gd name="connsiteY12" fmla="*/ 76712 h 1721404"/>
              <a:gd name="connsiteX13" fmla="*/ 18411 w 622897"/>
              <a:gd name="connsiteY13" fmla="*/ 61369 h 1721404"/>
              <a:gd name="connsiteX14" fmla="*/ 3069 w 622897"/>
              <a:gd name="connsiteY14" fmla="*/ 39890 h 1721404"/>
              <a:gd name="connsiteX15" fmla="*/ 0 w 622897"/>
              <a:gd name="connsiteY15" fmla="*/ 30685 h 1721404"/>
              <a:gd name="connsiteX16" fmla="*/ 0 w 622897"/>
              <a:gd name="connsiteY16" fmla="*/ 18411 h 1721404"/>
              <a:gd name="connsiteX17" fmla="*/ 3069 w 622897"/>
              <a:gd name="connsiteY17" fmla="*/ 6137 h 1721404"/>
              <a:gd name="connsiteX18" fmla="*/ 24548 w 622897"/>
              <a:gd name="connsiteY18" fmla="*/ 0 h 1721404"/>
              <a:gd name="connsiteX19" fmla="*/ 70575 w 622897"/>
              <a:gd name="connsiteY19" fmla="*/ 3069 h 1721404"/>
              <a:gd name="connsiteX20" fmla="*/ 104328 w 622897"/>
              <a:gd name="connsiteY20" fmla="*/ 6137 h 1721404"/>
              <a:gd name="connsiteX21" fmla="*/ 156491 w 622897"/>
              <a:gd name="connsiteY21" fmla="*/ 21479 h 1721404"/>
              <a:gd name="connsiteX22" fmla="*/ 196381 w 622897"/>
              <a:gd name="connsiteY22" fmla="*/ 33753 h 1721404"/>
              <a:gd name="connsiteX23" fmla="*/ 251614 w 622897"/>
              <a:gd name="connsiteY23" fmla="*/ 52164 h 1721404"/>
              <a:gd name="connsiteX24" fmla="*/ 312983 w 622897"/>
              <a:gd name="connsiteY24" fmla="*/ 79780 h 1721404"/>
              <a:gd name="connsiteX25" fmla="*/ 386626 w 622897"/>
              <a:gd name="connsiteY25" fmla="*/ 113533 h 1721404"/>
              <a:gd name="connsiteX26" fmla="*/ 420379 w 622897"/>
              <a:gd name="connsiteY26" fmla="*/ 128875 h 1721404"/>
              <a:gd name="connsiteX27" fmla="*/ 423447 w 622897"/>
              <a:gd name="connsiteY27" fmla="*/ 285367 h 1721404"/>
              <a:gd name="connsiteX28" fmla="*/ 444926 w 622897"/>
              <a:gd name="connsiteY28" fmla="*/ 429584 h 1721404"/>
              <a:gd name="connsiteX29" fmla="*/ 466406 w 622897"/>
              <a:gd name="connsiteY29" fmla="*/ 552322 h 1721404"/>
              <a:gd name="connsiteX30" fmla="*/ 487885 w 622897"/>
              <a:gd name="connsiteY30" fmla="*/ 671992 h 1721404"/>
              <a:gd name="connsiteX31" fmla="*/ 497090 w 622897"/>
              <a:gd name="connsiteY31" fmla="*/ 739498 h 1721404"/>
              <a:gd name="connsiteX32" fmla="*/ 515501 w 622897"/>
              <a:gd name="connsiteY32" fmla="*/ 905195 h 1721404"/>
              <a:gd name="connsiteX33" fmla="*/ 530843 w 622897"/>
              <a:gd name="connsiteY33" fmla="*/ 1077028 h 1721404"/>
              <a:gd name="connsiteX34" fmla="*/ 552322 w 622897"/>
              <a:gd name="connsiteY34" fmla="*/ 1282615 h 1721404"/>
              <a:gd name="connsiteX35" fmla="*/ 561528 w 622897"/>
              <a:gd name="connsiteY35" fmla="*/ 1393079 h 1721404"/>
              <a:gd name="connsiteX36" fmla="*/ 622897 w 622897"/>
              <a:gd name="connsiteY36" fmla="*/ 1564913 h 1721404"/>
              <a:gd name="connsiteX37" fmla="*/ 613691 w 622897"/>
              <a:gd name="connsiteY37" fmla="*/ 1601734 h 1721404"/>
              <a:gd name="connsiteX38" fmla="*/ 589144 w 622897"/>
              <a:gd name="connsiteY38" fmla="*/ 1663104 h 1721404"/>
              <a:gd name="connsiteX39" fmla="*/ 567665 w 622897"/>
              <a:gd name="connsiteY39" fmla="*/ 1693788 h 1721404"/>
              <a:gd name="connsiteX40" fmla="*/ 552322 w 622897"/>
              <a:gd name="connsiteY40" fmla="*/ 1706062 h 1721404"/>
              <a:gd name="connsiteX41" fmla="*/ 530843 w 622897"/>
              <a:gd name="connsiteY41" fmla="*/ 1718336 h 1721404"/>
              <a:gd name="connsiteX42" fmla="*/ 503227 w 622897"/>
              <a:gd name="connsiteY42" fmla="*/ 1721404 h 1721404"/>
              <a:gd name="connsiteX43" fmla="*/ 484816 w 622897"/>
              <a:gd name="connsiteY43" fmla="*/ 1718336 h 1721404"/>
              <a:gd name="connsiteX44" fmla="*/ 447995 w 622897"/>
              <a:gd name="connsiteY44" fmla="*/ 1699925 h 1721404"/>
              <a:gd name="connsiteX45" fmla="*/ 426516 w 622897"/>
              <a:gd name="connsiteY45" fmla="*/ 1684583 h 1721404"/>
              <a:gd name="connsiteX46" fmla="*/ 405036 w 622897"/>
              <a:gd name="connsiteY46" fmla="*/ 1660035 h 1721404"/>
              <a:gd name="connsiteX47" fmla="*/ 395831 w 622897"/>
              <a:gd name="connsiteY47" fmla="*/ 1641624 h 1721404"/>
              <a:gd name="connsiteX48" fmla="*/ 380489 w 622897"/>
              <a:gd name="connsiteY48" fmla="*/ 1610940 h 1721404"/>
              <a:gd name="connsiteX49" fmla="*/ 371283 w 622897"/>
              <a:gd name="connsiteY49" fmla="*/ 1580255 h 1721404"/>
              <a:gd name="connsiteX50" fmla="*/ 349804 w 622897"/>
              <a:gd name="connsiteY50" fmla="*/ 1500475 h 1721404"/>
              <a:gd name="connsiteX51" fmla="*/ 340599 w 622897"/>
              <a:gd name="connsiteY51" fmla="*/ 1454449 h 1721404"/>
              <a:gd name="connsiteX52" fmla="*/ 334462 w 622897"/>
              <a:gd name="connsiteY52" fmla="*/ 1414559 h 1721404"/>
              <a:gd name="connsiteX53" fmla="*/ 334462 w 622897"/>
              <a:gd name="connsiteY53" fmla="*/ 1347053 h 1721404"/>
              <a:gd name="connsiteX54" fmla="*/ 337530 w 622897"/>
              <a:gd name="connsiteY54" fmla="*/ 1267273 h 1721404"/>
              <a:gd name="connsiteX55" fmla="*/ 334462 w 622897"/>
              <a:gd name="connsiteY55" fmla="*/ 1242725 h 1721404"/>
              <a:gd name="connsiteX56" fmla="*/ 316051 w 622897"/>
              <a:gd name="connsiteY56" fmla="*/ 1123055 h 1721404"/>
              <a:gd name="connsiteX57" fmla="*/ 285367 w 622897"/>
              <a:gd name="connsiteY57" fmla="*/ 880647 h 1721404"/>
              <a:gd name="connsiteX58" fmla="*/ 245477 w 622897"/>
              <a:gd name="connsiteY58" fmla="*/ 616760 h 1721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22897" h="1721404">
                <a:moveTo>
                  <a:pt x="245477" y="616760"/>
                </a:moveTo>
                <a:lnTo>
                  <a:pt x="220929" y="447995"/>
                </a:lnTo>
                <a:lnTo>
                  <a:pt x="208655" y="359010"/>
                </a:lnTo>
                <a:lnTo>
                  <a:pt x="202518" y="316051"/>
                </a:lnTo>
                <a:lnTo>
                  <a:pt x="193313" y="285367"/>
                </a:lnTo>
                <a:lnTo>
                  <a:pt x="187176" y="260819"/>
                </a:lnTo>
                <a:lnTo>
                  <a:pt x="174902" y="236271"/>
                </a:lnTo>
                <a:lnTo>
                  <a:pt x="156491" y="202518"/>
                </a:lnTo>
                <a:lnTo>
                  <a:pt x="125807" y="162628"/>
                </a:lnTo>
                <a:lnTo>
                  <a:pt x="107396" y="138081"/>
                </a:lnTo>
                <a:lnTo>
                  <a:pt x="70575" y="101259"/>
                </a:lnTo>
                <a:lnTo>
                  <a:pt x="61369" y="95122"/>
                </a:lnTo>
                <a:lnTo>
                  <a:pt x="36822" y="76712"/>
                </a:lnTo>
                <a:lnTo>
                  <a:pt x="18411" y="61369"/>
                </a:lnTo>
                <a:lnTo>
                  <a:pt x="3069" y="39890"/>
                </a:lnTo>
                <a:lnTo>
                  <a:pt x="0" y="30685"/>
                </a:lnTo>
                <a:lnTo>
                  <a:pt x="0" y="18411"/>
                </a:lnTo>
                <a:lnTo>
                  <a:pt x="3069" y="6137"/>
                </a:lnTo>
                <a:lnTo>
                  <a:pt x="24548" y="0"/>
                </a:lnTo>
                <a:lnTo>
                  <a:pt x="70575" y="3069"/>
                </a:lnTo>
                <a:lnTo>
                  <a:pt x="104328" y="6137"/>
                </a:lnTo>
                <a:lnTo>
                  <a:pt x="156491" y="21479"/>
                </a:lnTo>
                <a:lnTo>
                  <a:pt x="196381" y="33753"/>
                </a:lnTo>
                <a:lnTo>
                  <a:pt x="251614" y="52164"/>
                </a:lnTo>
                <a:lnTo>
                  <a:pt x="312983" y="79780"/>
                </a:lnTo>
                <a:lnTo>
                  <a:pt x="386626" y="113533"/>
                </a:lnTo>
                <a:lnTo>
                  <a:pt x="420379" y="128875"/>
                </a:lnTo>
                <a:cubicBezTo>
                  <a:pt x="421402" y="181039"/>
                  <a:pt x="422424" y="233203"/>
                  <a:pt x="423447" y="285367"/>
                </a:cubicBezTo>
                <a:lnTo>
                  <a:pt x="444926" y="429584"/>
                </a:lnTo>
                <a:lnTo>
                  <a:pt x="466406" y="552322"/>
                </a:lnTo>
                <a:lnTo>
                  <a:pt x="487885" y="671992"/>
                </a:lnTo>
                <a:lnTo>
                  <a:pt x="497090" y="739498"/>
                </a:lnTo>
                <a:lnTo>
                  <a:pt x="515501" y="905195"/>
                </a:lnTo>
                <a:lnTo>
                  <a:pt x="530843" y="1077028"/>
                </a:lnTo>
                <a:lnTo>
                  <a:pt x="552322" y="1282615"/>
                </a:lnTo>
                <a:lnTo>
                  <a:pt x="561528" y="1393079"/>
                </a:lnTo>
                <a:lnTo>
                  <a:pt x="622897" y="1564913"/>
                </a:lnTo>
                <a:lnTo>
                  <a:pt x="613691" y="1601734"/>
                </a:lnTo>
                <a:lnTo>
                  <a:pt x="589144" y="1663104"/>
                </a:lnTo>
                <a:lnTo>
                  <a:pt x="567665" y="1693788"/>
                </a:lnTo>
                <a:lnTo>
                  <a:pt x="552322" y="1706062"/>
                </a:lnTo>
                <a:lnTo>
                  <a:pt x="530843" y="1718336"/>
                </a:lnTo>
                <a:lnTo>
                  <a:pt x="503227" y="1721404"/>
                </a:lnTo>
                <a:lnTo>
                  <a:pt x="484816" y="1718336"/>
                </a:lnTo>
                <a:lnTo>
                  <a:pt x="447995" y="1699925"/>
                </a:lnTo>
                <a:lnTo>
                  <a:pt x="426516" y="1684583"/>
                </a:lnTo>
                <a:lnTo>
                  <a:pt x="405036" y="1660035"/>
                </a:lnTo>
                <a:lnTo>
                  <a:pt x="395831" y="1641624"/>
                </a:lnTo>
                <a:lnTo>
                  <a:pt x="380489" y="1610940"/>
                </a:lnTo>
                <a:lnTo>
                  <a:pt x="371283" y="1580255"/>
                </a:lnTo>
                <a:lnTo>
                  <a:pt x="349804" y="1500475"/>
                </a:lnTo>
                <a:lnTo>
                  <a:pt x="340599" y="1454449"/>
                </a:lnTo>
                <a:lnTo>
                  <a:pt x="334462" y="1414559"/>
                </a:lnTo>
                <a:lnTo>
                  <a:pt x="334462" y="1347053"/>
                </a:lnTo>
                <a:lnTo>
                  <a:pt x="337530" y="1267273"/>
                </a:lnTo>
                <a:lnTo>
                  <a:pt x="334462" y="1242725"/>
                </a:lnTo>
                <a:lnTo>
                  <a:pt x="316051" y="1123055"/>
                </a:lnTo>
                <a:lnTo>
                  <a:pt x="285367" y="880647"/>
                </a:lnTo>
                <a:lnTo>
                  <a:pt x="245477" y="61676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05D824C0-7F91-48F2-8098-1FB9034C5007}"/>
              </a:ext>
            </a:extLst>
          </p:cNvPr>
          <p:cNvSpPr/>
          <p:nvPr/>
        </p:nvSpPr>
        <p:spPr>
          <a:xfrm>
            <a:off x="3813175" y="2403475"/>
            <a:ext cx="2614613" cy="1566863"/>
          </a:xfrm>
          <a:custGeom>
            <a:avLst/>
            <a:gdLst>
              <a:gd name="connsiteX0" fmla="*/ 1801994 w 2615125"/>
              <a:gd name="connsiteY0" fmla="*/ 83398 h 1566692"/>
              <a:gd name="connsiteX1" fmla="*/ 1432659 w 2615125"/>
              <a:gd name="connsiteY1" fmla="*/ 122118 h 1566692"/>
              <a:gd name="connsiteX2" fmla="*/ 1292670 w 2615125"/>
              <a:gd name="connsiteY2" fmla="*/ 137011 h 1566692"/>
              <a:gd name="connsiteX3" fmla="*/ 1051411 w 2615125"/>
              <a:gd name="connsiteY3" fmla="*/ 157860 h 1566692"/>
              <a:gd name="connsiteX4" fmla="*/ 831002 w 2615125"/>
              <a:gd name="connsiteY4" fmla="*/ 175731 h 1566692"/>
              <a:gd name="connsiteX5" fmla="*/ 422947 w 2615125"/>
              <a:gd name="connsiteY5" fmla="*/ 214452 h 1566692"/>
              <a:gd name="connsiteX6" fmla="*/ 163818 w 2615125"/>
              <a:gd name="connsiteY6" fmla="*/ 238280 h 1566692"/>
              <a:gd name="connsiteX7" fmla="*/ 0 w 2615125"/>
              <a:gd name="connsiteY7" fmla="*/ 247215 h 1566692"/>
              <a:gd name="connsiteX8" fmla="*/ 32764 w 2615125"/>
              <a:gd name="connsiteY8" fmla="*/ 428904 h 1566692"/>
              <a:gd name="connsiteX9" fmla="*/ 312743 w 2615125"/>
              <a:gd name="connsiteY9" fmla="*/ 402098 h 1566692"/>
              <a:gd name="connsiteX10" fmla="*/ 524216 w 2615125"/>
              <a:gd name="connsiteY10" fmla="*/ 381248 h 1566692"/>
              <a:gd name="connsiteX11" fmla="*/ 836959 w 2615125"/>
              <a:gd name="connsiteY11" fmla="*/ 351463 h 1566692"/>
              <a:gd name="connsiteX12" fmla="*/ 1057368 w 2615125"/>
              <a:gd name="connsiteY12" fmla="*/ 330613 h 1566692"/>
              <a:gd name="connsiteX13" fmla="*/ 1316498 w 2615125"/>
              <a:gd name="connsiteY13" fmla="*/ 312742 h 1566692"/>
              <a:gd name="connsiteX14" fmla="*/ 1530950 w 2615125"/>
              <a:gd name="connsiteY14" fmla="*/ 294871 h 1566692"/>
              <a:gd name="connsiteX15" fmla="*/ 1769230 w 2615125"/>
              <a:gd name="connsiteY15" fmla="*/ 277000 h 1566692"/>
              <a:gd name="connsiteX16" fmla="*/ 2049209 w 2615125"/>
              <a:gd name="connsiteY16" fmla="*/ 256151 h 1566692"/>
              <a:gd name="connsiteX17" fmla="*/ 2207070 w 2615125"/>
              <a:gd name="connsiteY17" fmla="*/ 244237 h 1566692"/>
              <a:gd name="connsiteX18" fmla="*/ 2236855 w 2615125"/>
              <a:gd name="connsiteY18" fmla="*/ 247215 h 1566692"/>
              <a:gd name="connsiteX19" fmla="*/ 2266640 w 2615125"/>
              <a:gd name="connsiteY19" fmla="*/ 256151 h 1566692"/>
              <a:gd name="connsiteX20" fmla="*/ 2281532 w 2615125"/>
              <a:gd name="connsiteY20" fmla="*/ 265086 h 1566692"/>
              <a:gd name="connsiteX21" fmla="*/ 2293446 w 2615125"/>
              <a:gd name="connsiteY21" fmla="*/ 285936 h 1566692"/>
              <a:gd name="connsiteX22" fmla="*/ 2296425 w 2615125"/>
              <a:gd name="connsiteY22" fmla="*/ 303807 h 1566692"/>
              <a:gd name="connsiteX23" fmla="*/ 2296425 w 2615125"/>
              <a:gd name="connsiteY23" fmla="*/ 339549 h 1566692"/>
              <a:gd name="connsiteX24" fmla="*/ 2287489 w 2615125"/>
              <a:gd name="connsiteY24" fmla="*/ 411033 h 1566692"/>
              <a:gd name="connsiteX25" fmla="*/ 2269618 w 2615125"/>
              <a:gd name="connsiteY25" fmla="*/ 536130 h 1566692"/>
              <a:gd name="connsiteX26" fmla="*/ 2248769 w 2615125"/>
              <a:gd name="connsiteY26" fmla="*/ 673141 h 1566692"/>
              <a:gd name="connsiteX27" fmla="*/ 2218984 w 2615125"/>
              <a:gd name="connsiteY27" fmla="*/ 917378 h 1566692"/>
              <a:gd name="connsiteX28" fmla="*/ 2201113 w 2615125"/>
              <a:gd name="connsiteY28" fmla="*/ 1036518 h 1566692"/>
              <a:gd name="connsiteX29" fmla="*/ 2171328 w 2615125"/>
              <a:gd name="connsiteY29" fmla="*/ 1242035 h 1566692"/>
              <a:gd name="connsiteX30" fmla="*/ 2156435 w 2615125"/>
              <a:gd name="connsiteY30" fmla="*/ 1340326 h 1566692"/>
              <a:gd name="connsiteX31" fmla="*/ 2117715 w 2615125"/>
              <a:gd name="connsiteY31" fmla="*/ 1498186 h 1566692"/>
              <a:gd name="connsiteX32" fmla="*/ 2141543 w 2615125"/>
              <a:gd name="connsiteY32" fmla="*/ 1524993 h 1566692"/>
              <a:gd name="connsiteX33" fmla="*/ 2165371 w 2615125"/>
              <a:gd name="connsiteY33" fmla="*/ 1542864 h 1566692"/>
              <a:gd name="connsiteX34" fmla="*/ 2198134 w 2615125"/>
              <a:gd name="connsiteY34" fmla="*/ 1560735 h 1566692"/>
              <a:gd name="connsiteX35" fmla="*/ 2227919 w 2615125"/>
              <a:gd name="connsiteY35" fmla="*/ 1566692 h 1566692"/>
              <a:gd name="connsiteX36" fmla="*/ 2242812 w 2615125"/>
              <a:gd name="connsiteY36" fmla="*/ 1566692 h 1566692"/>
              <a:gd name="connsiteX37" fmla="*/ 2266640 w 2615125"/>
              <a:gd name="connsiteY37" fmla="*/ 1563713 h 1566692"/>
              <a:gd name="connsiteX38" fmla="*/ 2293446 w 2615125"/>
              <a:gd name="connsiteY38" fmla="*/ 1548821 h 1566692"/>
              <a:gd name="connsiteX39" fmla="*/ 2317274 w 2615125"/>
              <a:gd name="connsiteY39" fmla="*/ 1530950 h 1566692"/>
              <a:gd name="connsiteX40" fmla="*/ 2335145 w 2615125"/>
              <a:gd name="connsiteY40" fmla="*/ 1516057 h 1566692"/>
              <a:gd name="connsiteX41" fmla="*/ 2361952 w 2615125"/>
              <a:gd name="connsiteY41" fmla="*/ 1471380 h 1566692"/>
              <a:gd name="connsiteX42" fmla="*/ 2379823 w 2615125"/>
              <a:gd name="connsiteY42" fmla="*/ 1417767 h 1566692"/>
              <a:gd name="connsiteX43" fmla="*/ 2406629 w 2615125"/>
              <a:gd name="connsiteY43" fmla="*/ 1268842 h 1566692"/>
              <a:gd name="connsiteX44" fmla="*/ 2463221 w 2615125"/>
              <a:gd name="connsiteY44" fmla="*/ 950142 h 1566692"/>
              <a:gd name="connsiteX45" fmla="*/ 2504920 w 2615125"/>
              <a:gd name="connsiteY45" fmla="*/ 711862 h 1566692"/>
              <a:gd name="connsiteX46" fmla="*/ 2528748 w 2615125"/>
              <a:gd name="connsiteY46" fmla="*/ 580808 h 1566692"/>
              <a:gd name="connsiteX47" fmla="*/ 2561511 w 2615125"/>
              <a:gd name="connsiteY47" fmla="*/ 405076 h 1566692"/>
              <a:gd name="connsiteX48" fmla="*/ 2579382 w 2615125"/>
              <a:gd name="connsiteY48" fmla="*/ 360399 h 1566692"/>
              <a:gd name="connsiteX49" fmla="*/ 2600232 w 2615125"/>
              <a:gd name="connsiteY49" fmla="*/ 303807 h 1566692"/>
              <a:gd name="connsiteX50" fmla="*/ 2609168 w 2615125"/>
              <a:gd name="connsiteY50" fmla="*/ 274022 h 1566692"/>
              <a:gd name="connsiteX51" fmla="*/ 2612146 w 2615125"/>
              <a:gd name="connsiteY51" fmla="*/ 253172 h 1566692"/>
              <a:gd name="connsiteX52" fmla="*/ 2615125 w 2615125"/>
              <a:gd name="connsiteY52" fmla="*/ 226366 h 1566692"/>
              <a:gd name="connsiteX53" fmla="*/ 2615125 w 2615125"/>
              <a:gd name="connsiteY53" fmla="*/ 211473 h 1566692"/>
              <a:gd name="connsiteX54" fmla="*/ 2609168 w 2615125"/>
              <a:gd name="connsiteY54" fmla="*/ 193602 h 1566692"/>
              <a:gd name="connsiteX55" fmla="*/ 2582361 w 2615125"/>
              <a:gd name="connsiteY55" fmla="*/ 163817 h 1566692"/>
              <a:gd name="connsiteX56" fmla="*/ 2525769 w 2615125"/>
              <a:gd name="connsiteY56" fmla="*/ 113183 h 1566692"/>
              <a:gd name="connsiteX57" fmla="*/ 2475135 w 2615125"/>
              <a:gd name="connsiteY57" fmla="*/ 74462 h 1566692"/>
              <a:gd name="connsiteX58" fmla="*/ 2430457 w 2615125"/>
              <a:gd name="connsiteY58" fmla="*/ 44677 h 1566692"/>
              <a:gd name="connsiteX59" fmla="*/ 2364930 w 2615125"/>
              <a:gd name="connsiteY59" fmla="*/ 14892 h 1566692"/>
              <a:gd name="connsiteX60" fmla="*/ 2332167 w 2615125"/>
              <a:gd name="connsiteY60" fmla="*/ 5957 h 1566692"/>
              <a:gd name="connsiteX61" fmla="*/ 2305360 w 2615125"/>
              <a:gd name="connsiteY61" fmla="*/ 0 h 1566692"/>
              <a:gd name="connsiteX62" fmla="*/ 2275575 w 2615125"/>
              <a:gd name="connsiteY62" fmla="*/ 0 h 1566692"/>
              <a:gd name="connsiteX63" fmla="*/ 2254726 w 2615125"/>
              <a:gd name="connsiteY63" fmla="*/ 8935 h 1566692"/>
              <a:gd name="connsiteX64" fmla="*/ 2186220 w 2615125"/>
              <a:gd name="connsiteY64" fmla="*/ 41699 h 1566692"/>
              <a:gd name="connsiteX65" fmla="*/ 2162392 w 2615125"/>
              <a:gd name="connsiteY65" fmla="*/ 47656 h 1566692"/>
              <a:gd name="connsiteX66" fmla="*/ 2070059 w 2615125"/>
              <a:gd name="connsiteY66" fmla="*/ 56591 h 1566692"/>
              <a:gd name="connsiteX67" fmla="*/ 1801994 w 2615125"/>
              <a:gd name="connsiteY67" fmla="*/ 83398 h 1566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615125" h="1566692">
                <a:moveTo>
                  <a:pt x="1801994" y="83398"/>
                </a:moveTo>
                <a:lnTo>
                  <a:pt x="1432659" y="122118"/>
                </a:lnTo>
                <a:lnTo>
                  <a:pt x="1292670" y="137011"/>
                </a:lnTo>
                <a:lnTo>
                  <a:pt x="1051411" y="157860"/>
                </a:lnTo>
                <a:lnTo>
                  <a:pt x="831002" y="175731"/>
                </a:lnTo>
                <a:lnTo>
                  <a:pt x="422947" y="214452"/>
                </a:lnTo>
                <a:lnTo>
                  <a:pt x="163818" y="238280"/>
                </a:lnTo>
                <a:lnTo>
                  <a:pt x="0" y="247215"/>
                </a:lnTo>
                <a:lnTo>
                  <a:pt x="32764" y="428904"/>
                </a:lnTo>
                <a:lnTo>
                  <a:pt x="312743" y="402098"/>
                </a:lnTo>
                <a:lnTo>
                  <a:pt x="524216" y="381248"/>
                </a:lnTo>
                <a:lnTo>
                  <a:pt x="836959" y="351463"/>
                </a:lnTo>
                <a:lnTo>
                  <a:pt x="1057368" y="330613"/>
                </a:lnTo>
                <a:lnTo>
                  <a:pt x="1316498" y="312742"/>
                </a:lnTo>
                <a:lnTo>
                  <a:pt x="1530950" y="294871"/>
                </a:lnTo>
                <a:lnTo>
                  <a:pt x="1769230" y="277000"/>
                </a:lnTo>
                <a:lnTo>
                  <a:pt x="2049209" y="256151"/>
                </a:lnTo>
                <a:lnTo>
                  <a:pt x="2207070" y="244237"/>
                </a:lnTo>
                <a:lnTo>
                  <a:pt x="2236855" y="247215"/>
                </a:lnTo>
                <a:lnTo>
                  <a:pt x="2266640" y="256151"/>
                </a:lnTo>
                <a:lnTo>
                  <a:pt x="2281532" y="265086"/>
                </a:lnTo>
                <a:lnTo>
                  <a:pt x="2293446" y="285936"/>
                </a:lnTo>
                <a:lnTo>
                  <a:pt x="2296425" y="303807"/>
                </a:lnTo>
                <a:lnTo>
                  <a:pt x="2296425" y="339549"/>
                </a:lnTo>
                <a:lnTo>
                  <a:pt x="2287489" y="411033"/>
                </a:lnTo>
                <a:lnTo>
                  <a:pt x="2269618" y="536130"/>
                </a:lnTo>
                <a:lnTo>
                  <a:pt x="2248769" y="673141"/>
                </a:lnTo>
                <a:lnTo>
                  <a:pt x="2218984" y="917378"/>
                </a:lnTo>
                <a:lnTo>
                  <a:pt x="2201113" y="1036518"/>
                </a:lnTo>
                <a:lnTo>
                  <a:pt x="2171328" y="1242035"/>
                </a:lnTo>
                <a:lnTo>
                  <a:pt x="2156435" y="1340326"/>
                </a:lnTo>
                <a:lnTo>
                  <a:pt x="2117715" y="1498186"/>
                </a:lnTo>
                <a:lnTo>
                  <a:pt x="2141543" y="1524993"/>
                </a:lnTo>
                <a:lnTo>
                  <a:pt x="2165371" y="1542864"/>
                </a:lnTo>
                <a:lnTo>
                  <a:pt x="2198134" y="1560735"/>
                </a:lnTo>
                <a:lnTo>
                  <a:pt x="2227919" y="1566692"/>
                </a:lnTo>
                <a:lnTo>
                  <a:pt x="2242812" y="1566692"/>
                </a:lnTo>
                <a:lnTo>
                  <a:pt x="2266640" y="1563713"/>
                </a:lnTo>
                <a:lnTo>
                  <a:pt x="2293446" y="1548821"/>
                </a:lnTo>
                <a:lnTo>
                  <a:pt x="2317274" y="1530950"/>
                </a:lnTo>
                <a:lnTo>
                  <a:pt x="2335145" y="1516057"/>
                </a:lnTo>
                <a:lnTo>
                  <a:pt x="2361952" y="1471380"/>
                </a:lnTo>
                <a:lnTo>
                  <a:pt x="2379823" y="1417767"/>
                </a:lnTo>
                <a:lnTo>
                  <a:pt x="2406629" y="1268842"/>
                </a:lnTo>
                <a:lnTo>
                  <a:pt x="2463221" y="950142"/>
                </a:lnTo>
                <a:lnTo>
                  <a:pt x="2504920" y="711862"/>
                </a:lnTo>
                <a:lnTo>
                  <a:pt x="2528748" y="580808"/>
                </a:lnTo>
                <a:lnTo>
                  <a:pt x="2561511" y="405076"/>
                </a:lnTo>
                <a:lnTo>
                  <a:pt x="2579382" y="360399"/>
                </a:lnTo>
                <a:lnTo>
                  <a:pt x="2600232" y="303807"/>
                </a:lnTo>
                <a:lnTo>
                  <a:pt x="2609168" y="274022"/>
                </a:lnTo>
                <a:lnTo>
                  <a:pt x="2612146" y="253172"/>
                </a:lnTo>
                <a:lnTo>
                  <a:pt x="2615125" y="226366"/>
                </a:lnTo>
                <a:lnTo>
                  <a:pt x="2615125" y="211473"/>
                </a:lnTo>
                <a:lnTo>
                  <a:pt x="2609168" y="193602"/>
                </a:lnTo>
                <a:lnTo>
                  <a:pt x="2582361" y="163817"/>
                </a:lnTo>
                <a:lnTo>
                  <a:pt x="2525769" y="113183"/>
                </a:lnTo>
                <a:lnTo>
                  <a:pt x="2475135" y="74462"/>
                </a:lnTo>
                <a:lnTo>
                  <a:pt x="2430457" y="44677"/>
                </a:lnTo>
                <a:lnTo>
                  <a:pt x="2364930" y="14892"/>
                </a:lnTo>
                <a:lnTo>
                  <a:pt x="2332167" y="5957"/>
                </a:lnTo>
                <a:lnTo>
                  <a:pt x="2305360" y="0"/>
                </a:lnTo>
                <a:lnTo>
                  <a:pt x="2275575" y="0"/>
                </a:lnTo>
                <a:lnTo>
                  <a:pt x="2254726" y="8935"/>
                </a:lnTo>
                <a:lnTo>
                  <a:pt x="2186220" y="41699"/>
                </a:lnTo>
                <a:lnTo>
                  <a:pt x="2162392" y="47656"/>
                </a:lnTo>
                <a:lnTo>
                  <a:pt x="2070059" y="56591"/>
                </a:lnTo>
                <a:lnTo>
                  <a:pt x="1801994" y="8339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95E1EF0A-53D9-4B70-AD5C-2508B333D441}"/>
              </a:ext>
            </a:extLst>
          </p:cNvPr>
          <p:cNvSpPr/>
          <p:nvPr/>
        </p:nvSpPr>
        <p:spPr>
          <a:xfrm>
            <a:off x="3894138" y="3048000"/>
            <a:ext cx="2224087" cy="388938"/>
          </a:xfrm>
          <a:custGeom>
            <a:avLst/>
            <a:gdLst>
              <a:gd name="connsiteX0" fmla="*/ 1797844 w 2224087"/>
              <a:gd name="connsiteY0" fmla="*/ 19050 h 388144"/>
              <a:gd name="connsiteX1" fmla="*/ 1412081 w 2224087"/>
              <a:gd name="connsiteY1" fmla="*/ 35719 h 388144"/>
              <a:gd name="connsiteX2" fmla="*/ 1262062 w 2224087"/>
              <a:gd name="connsiteY2" fmla="*/ 42863 h 388144"/>
              <a:gd name="connsiteX3" fmla="*/ 1185862 w 2224087"/>
              <a:gd name="connsiteY3" fmla="*/ 47625 h 388144"/>
              <a:gd name="connsiteX4" fmla="*/ 940594 w 2224087"/>
              <a:gd name="connsiteY4" fmla="*/ 73819 h 388144"/>
              <a:gd name="connsiteX5" fmla="*/ 697706 w 2224087"/>
              <a:gd name="connsiteY5" fmla="*/ 102394 h 388144"/>
              <a:gd name="connsiteX6" fmla="*/ 373856 w 2224087"/>
              <a:gd name="connsiteY6" fmla="*/ 140494 h 388144"/>
              <a:gd name="connsiteX7" fmla="*/ 83344 w 2224087"/>
              <a:gd name="connsiteY7" fmla="*/ 176213 h 388144"/>
              <a:gd name="connsiteX8" fmla="*/ 0 w 2224087"/>
              <a:gd name="connsiteY8" fmla="*/ 188119 h 388144"/>
              <a:gd name="connsiteX9" fmla="*/ 19050 w 2224087"/>
              <a:gd name="connsiteY9" fmla="*/ 388144 h 388144"/>
              <a:gd name="connsiteX10" fmla="*/ 254794 w 2224087"/>
              <a:gd name="connsiteY10" fmla="*/ 361950 h 388144"/>
              <a:gd name="connsiteX11" fmla="*/ 481012 w 2224087"/>
              <a:gd name="connsiteY11" fmla="*/ 330994 h 388144"/>
              <a:gd name="connsiteX12" fmla="*/ 700087 w 2224087"/>
              <a:gd name="connsiteY12" fmla="*/ 304800 h 388144"/>
              <a:gd name="connsiteX13" fmla="*/ 892969 w 2224087"/>
              <a:gd name="connsiteY13" fmla="*/ 278606 h 388144"/>
              <a:gd name="connsiteX14" fmla="*/ 995362 w 2224087"/>
              <a:gd name="connsiteY14" fmla="*/ 266700 h 388144"/>
              <a:gd name="connsiteX15" fmla="*/ 1226344 w 2224087"/>
              <a:gd name="connsiteY15" fmla="*/ 245269 h 388144"/>
              <a:gd name="connsiteX16" fmla="*/ 1438275 w 2224087"/>
              <a:gd name="connsiteY16" fmla="*/ 235744 h 388144"/>
              <a:gd name="connsiteX17" fmla="*/ 1757362 w 2224087"/>
              <a:gd name="connsiteY17" fmla="*/ 221456 h 388144"/>
              <a:gd name="connsiteX18" fmla="*/ 1959769 w 2224087"/>
              <a:gd name="connsiteY18" fmla="*/ 209550 h 388144"/>
              <a:gd name="connsiteX19" fmla="*/ 2200275 w 2224087"/>
              <a:gd name="connsiteY19" fmla="*/ 200025 h 388144"/>
              <a:gd name="connsiteX20" fmla="*/ 2224087 w 2224087"/>
              <a:gd name="connsiteY20" fmla="*/ 0 h 388144"/>
              <a:gd name="connsiteX21" fmla="*/ 2112169 w 2224087"/>
              <a:gd name="connsiteY21" fmla="*/ 4763 h 388144"/>
              <a:gd name="connsiteX22" fmla="*/ 1990725 w 2224087"/>
              <a:gd name="connsiteY22" fmla="*/ 9525 h 388144"/>
              <a:gd name="connsiteX23" fmla="*/ 1797844 w 2224087"/>
              <a:gd name="connsiteY23" fmla="*/ 19050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24087" h="388144">
                <a:moveTo>
                  <a:pt x="1797844" y="19050"/>
                </a:moveTo>
                <a:lnTo>
                  <a:pt x="1412081" y="35719"/>
                </a:lnTo>
                <a:lnTo>
                  <a:pt x="1262062" y="42863"/>
                </a:lnTo>
                <a:lnTo>
                  <a:pt x="1185862" y="47625"/>
                </a:lnTo>
                <a:lnTo>
                  <a:pt x="940594" y="73819"/>
                </a:lnTo>
                <a:lnTo>
                  <a:pt x="697706" y="102394"/>
                </a:lnTo>
                <a:lnTo>
                  <a:pt x="373856" y="140494"/>
                </a:lnTo>
                <a:lnTo>
                  <a:pt x="83344" y="176213"/>
                </a:lnTo>
                <a:lnTo>
                  <a:pt x="0" y="188119"/>
                </a:lnTo>
                <a:lnTo>
                  <a:pt x="19050" y="388144"/>
                </a:lnTo>
                <a:lnTo>
                  <a:pt x="254794" y="361950"/>
                </a:lnTo>
                <a:lnTo>
                  <a:pt x="481012" y="330994"/>
                </a:lnTo>
                <a:lnTo>
                  <a:pt x="700087" y="304800"/>
                </a:lnTo>
                <a:lnTo>
                  <a:pt x="892969" y="278606"/>
                </a:lnTo>
                <a:lnTo>
                  <a:pt x="995362" y="266700"/>
                </a:lnTo>
                <a:lnTo>
                  <a:pt x="1226344" y="245269"/>
                </a:lnTo>
                <a:lnTo>
                  <a:pt x="1438275" y="235744"/>
                </a:lnTo>
                <a:lnTo>
                  <a:pt x="1757362" y="221456"/>
                </a:lnTo>
                <a:lnTo>
                  <a:pt x="1959769" y="209550"/>
                </a:lnTo>
                <a:lnTo>
                  <a:pt x="2200275" y="200025"/>
                </a:lnTo>
                <a:lnTo>
                  <a:pt x="2224087" y="0"/>
                </a:lnTo>
                <a:lnTo>
                  <a:pt x="2112169" y="4763"/>
                </a:lnTo>
                <a:lnTo>
                  <a:pt x="1990725" y="9525"/>
                </a:lnTo>
                <a:lnTo>
                  <a:pt x="1797844" y="190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D32E81C-89DF-45B6-A805-DEF7CCBFD71C}"/>
              </a:ext>
            </a:extLst>
          </p:cNvPr>
          <p:cNvSpPr/>
          <p:nvPr/>
        </p:nvSpPr>
        <p:spPr>
          <a:xfrm>
            <a:off x="3970338" y="3716338"/>
            <a:ext cx="2071687" cy="381000"/>
          </a:xfrm>
          <a:custGeom>
            <a:avLst/>
            <a:gdLst>
              <a:gd name="connsiteX0" fmla="*/ 1433512 w 2071687"/>
              <a:gd name="connsiteY0" fmla="*/ 30957 h 381000"/>
              <a:gd name="connsiteX1" fmla="*/ 1726406 w 2071687"/>
              <a:gd name="connsiteY1" fmla="*/ 16669 h 381000"/>
              <a:gd name="connsiteX2" fmla="*/ 2071687 w 2071687"/>
              <a:gd name="connsiteY2" fmla="*/ 0 h 381000"/>
              <a:gd name="connsiteX3" fmla="*/ 2028825 w 2071687"/>
              <a:gd name="connsiteY3" fmla="*/ 180975 h 381000"/>
              <a:gd name="connsiteX4" fmla="*/ 1824037 w 2071687"/>
              <a:gd name="connsiteY4" fmla="*/ 183357 h 381000"/>
              <a:gd name="connsiteX5" fmla="*/ 1550194 w 2071687"/>
              <a:gd name="connsiteY5" fmla="*/ 185738 h 381000"/>
              <a:gd name="connsiteX6" fmla="*/ 1307306 w 2071687"/>
              <a:gd name="connsiteY6" fmla="*/ 190500 h 381000"/>
              <a:gd name="connsiteX7" fmla="*/ 1133475 w 2071687"/>
              <a:gd name="connsiteY7" fmla="*/ 197644 h 381000"/>
              <a:gd name="connsiteX8" fmla="*/ 988219 w 2071687"/>
              <a:gd name="connsiteY8" fmla="*/ 209550 h 381000"/>
              <a:gd name="connsiteX9" fmla="*/ 907256 w 2071687"/>
              <a:gd name="connsiteY9" fmla="*/ 219075 h 381000"/>
              <a:gd name="connsiteX10" fmla="*/ 821531 w 2071687"/>
              <a:gd name="connsiteY10" fmla="*/ 230982 h 381000"/>
              <a:gd name="connsiteX11" fmla="*/ 611981 w 2071687"/>
              <a:gd name="connsiteY11" fmla="*/ 266700 h 381000"/>
              <a:gd name="connsiteX12" fmla="*/ 402431 w 2071687"/>
              <a:gd name="connsiteY12" fmla="*/ 304800 h 381000"/>
              <a:gd name="connsiteX13" fmla="*/ 180975 w 2071687"/>
              <a:gd name="connsiteY13" fmla="*/ 347663 h 381000"/>
              <a:gd name="connsiteX14" fmla="*/ 50006 w 2071687"/>
              <a:gd name="connsiteY14" fmla="*/ 381000 h 381000"/>
              <a:gd name="connsiteX15" fmla="*/ 0 w 2071687"/>
              <a:gd name="connsiteY15" fmla="*/ 159544 h 381000"/>
              <a:gd name="connsiteX16" fmla="*/ 119062 w 2071687"/>
              <a:gd name="connsiteY16" fmla="*/ 150019 h 381000"/>
              <a:gd name="connsiteX17" fmla="*/ 381000 w 2071687"/>
              <a:gd name="connsiteY17" fmla="*/ 123825 h 381000"/>
              <a:gd name="connsiteX18" fmla="*/ 747712 w 2071687"/>
              <a:gd name="connsiteY18" fmla="*/ 83344 h 381000"/>
              <a:gd name="connsiteX19" fmla="*/ 914400 w 2071687"/>
              <a:gd name="connsiteY19" fmla="*/ 64294 h 381000"/>
              <a:gd name="connsiteX20" fmla="*/ 1062037 w 2071687"/>
              <a:gd name="connsiteY20" fmla="*/ 47625 h 381000"/>
              <a:gd name="connsiteX21" fmla="*/ 1433512 w 2071687"/>
              <a:gd name="connsiteY21" fmla="*/ 3095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71687" h="381000">
                <a:moveTo>
                  <a:pt x="1433512" y="30957"/>
                </a:moveTo>
                <a:lnTo>
                  <a:pt x="1726406" y="16669"/>
                </a:lnTo>
                <a:lnTo>
                  <a:pt x="2071687" y="0"/>
                </a:lnTo>
                <a:lnTo>
                  <a:pt x="2028825" y="180975"/>
                </a:lnTo>
                <a:lnTo>
                  <a:pt x="1824037" y="183357"/>
                </a:lnTo>
                <a:lnTo>
                  <a:pt x="1550194" y="185738"/>
                </a:lnTo>
                <a:lnTo>
                  <a:pt x="1307306" y="190500"/>
                </a:lnTo>
                <a:lnTo>
                  <a:pt x="1133475" y="197644"/>
                </a:lnTo>
                <a:lnTo>
                  <a:pt x="988219" y="209550"/>
                </a:lnTo>
                <a:lnTo>
                  <a:pt x="907256" y="219075"/>
                </a:lnTo>
                <a:lnTo>
                  <a:pt x="821531" y="230982"/>
                </a:lnTo>
                <a:lnTo>
                  <a:pt x="611981" y="266700"/>
                </a:lnTo>
                <a:lnTo>
                  <a:pt x="402431" y="304800"/>
                </a:lnTo>
                <a:lnTo>
                  <a:pt x="180975" y="347663"/>
                </a:lnTo>
                <a:lnTo>
                  <a:pt x="50006" y="381000"/>
                </a:lnTo>
                <a:lnTo>
                  <a:pt x="0" y="159544"/>
                </a:lnTo>
                <a:lnTo>
                  <a:pt x="119062" y="150019"/>
                </a:lnTo>
                <a:lnTo>
                  <a:pt x="381000" y="123825"/>
                </a:lnTo>
                <a:lnTo>
                  <a:pt x="747712" y="83344"/>
                </a:lnTo>
                <a:lnTo>
                  <a:pt x="914400" y="64294"/>
                </a:lnTo>
                <a:lnTo>
                  <a:pt x="1062037" y="47625"/>
                </a:lnTo>
                <a:lnTo>
                  <a:pt x="1433512" y="309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4F6DE06-B9A7-40D6-817F-11D3DDCC49FF}"/>
              </a:ext>
            </a:extLst>
          </p:cNvPr>
          <p:cNvSpPr/>
          <p:nvPr/>
        </p:nvSpPr>
        <p:spPr>
          <a:xfrm rot="16200000">
            <a:off x="3659188" y="2320925"/>
            <a:ext cx="2524125" cy="536575"/>
          </a:xfrm>
          <a:custGeom>
            <a:avLst/>
            <a:gdLst>
              <a:gd name="connsiteX0" fmla="*/ 1701947 w 2523850"/>
              <a:gd name="connsiteY0" fmla="*/ 491556 h 536484"/>
              <a:gd name="connsiteX1" fmla="*/ 1440312 w 2523850"/>
              <a:gd name="connsiteY1" fmla="*/ 478343 h 536484"/>
              <a:gd name="connsiteX2" fmla="*/ 1292317 w 2523850"/>
              <a:gd name="connsiteY2" fmla="*/ 473057 h 536484"/>
              <a:gd name="connsiteX3" fmla="*/ 1144321 w 2523850"/>
              <a:gd name="connsiteY3" fmla="*/ 473057 h 536484"/>
              <a:gd name="connsiteX4" fmla="*/ 988398 w 2523850"/>
              <a:gd name="connsiteY4" fmla="*/ 462486 h 536484"/>
              <a:gd name="connsiteX5" fmla="*/ 750548 w 2523850"/>
              <a:gd name="connsiteY5" fmla="*/ 446629 h 536484"/>
              <a:gd name="connsiteX6" fmla="*/ 565554 w 2523850"/>
              <a:gd name="connsiteY6" fmla="*/ 451915 h 536484"/>
              <a:gd name="connsiteX7" fmla="*/ 338275 w 2523850"/>
              <a:gd name="connsiteY7" fmla="*/ 430773 h 536484"/>
              <a:gd name="connsiteX8" fmla="*/ 42284 w 2523850"/>
              <a:gd name="connsiteY8" fmla="*/ 399059 h 536484"/>
              <a:gd name="connsiteX9" fmla="*/ 2643 w 2523850"/>
              <a:gd name="connsiteY9" fmla="*/ 399059 h 536484"/>
              <a:gd name="connsiteX10" fmla="*/ 0 w 2523850"/>
              <a:gd name="connsiteY10" fmla="*/ 206137 h 536484"/>
              <a:gd name="connsiteX11" fmla="*/ 235207 w 2523850"/>
              <a:gd name="connsiteY11" fmla="*/ 206137 h 536484"/>
              <a:gd name="connsiteX12" fmla="*/ 433415 w 2523850"/>
              <a:gd name="connsiteY12" fmla="*/ 203494 h 536484"/>
              <a:gd name="connsiteX13" fmla="*/ 560268 w 2523850"/>
              <a:gd name="connsiteY13" fmla="*/ 203494 h 536484"/>
              <a:gd name="connsiteX14" fmla="*/ 922328 w 2523850"/>
              <a:gd name="connsiteY14" fmla="*/ 200851 h 536484"/>
              <a:gd name="connsiteX15" fmla="*/ 1139036 w 2523850"/>
              <a:gd name="connsiteY15" fmla="*/ 203494 h 536484"/>
              <a:gd name="connsiteX16" fmla="*/ 1450883 w 2523850"/>
              <a:gd name="connsiteY16" fmla="*/ 203494 h 536484"/>
              <a:gd name="connsiteX17" fmla="*/ 1744231 w 2523850"/>
              <a:gd name="connsiteY17" fmla="*/ 203494 h 536484"/>
              <a:gd name="connsiteX18" fmla="*/ 2116862 w 2523850"/>
              <a:gd name="connsiteY18" fmla="*/ 206137 h 536484"/>
              <a:gd name="connsiteX19" fmla="*/ 2151218 w 2523850"/>
              <a:gd name="connsiteY19" fmla="*/ 206137 h 536484"/>
              <a:gd name="connsiteX20" fmla="*/ 2180289 w 2523850"/>
              <a:gd name="connsiteY20" fmla="*/ 200851 h 536484"/>
              <a:gd name="connsiteX21" fmla="*/ 2233144 w 2523850"/>
              <a:gd name="connsiteY21" fmla="*/ 182352 h 536484"/>
              <a:gd name="connsiteX22" fmla="*/ 2259572 w 2523850"/>
              <a:gd name="connsiteY22" fmla="*/ 169138 h 536484"/>
              <a:gd name="connsiteX23" fmla="*/ 2315070 w 2523850"/>
              <a:gd name="connsiteY23" fmla="*/ 134782 h 536484"/>
              <a:gd name="connsiteX24" fmla="*/ 2365283 w 2523850"/>
              <a:gd name="connsiteY24" fmla="*/ 92498 h 536484"/>
              <a:gd name="connsiteX25" fmla="*/ 2407568 w 2523850"/>
              <a:gd name="connsiteY25" fmla="*/ 50213 h 536484"/>
              <a:gd name="connsiteX26" fmla="*/ 2452495 w 2523850"/>
              <a:gd name="connsiteY26" fmla="*/ 5286 h 536484"/>
              <a:gd name="connsiteX27" fmla="*/ 2460423 w 2523850"/>
              <a:gd name="connsiteY27" fmla="*/ 0 h 536484"/>
              <a:gd name="connsiteX28" fmla="*/ 2473637 w 2523850"/>
              <a:gd name="connsiteY28" fmla="*/ 0 h 536484"/>
              <a:gd name="connsiteX29" fmla="*/ 2489494 w 2523850"/>
              <a:gd name="connsiteY29" fmla="*/ 0 h 536484"/>
              <a:gd name="connsiteX30" fmla="*/ 2500065 w 2523850"/>
              <a:gd name="connsiteY30" fmla="*/ 2643 h 536484"/>
              <a:gd name="connsiteX31" fmla="*/ 2515921 w 2523850"/>
              <a:gd name="connsiteY31" fmla="*/ 7929 h 536484"/>
              <a:gd name="connsiteX32" fmla="*/ 2523850 w 2523850"/>
              <a:gd name="connsiteY32" fmla="*/ 21143 h 536484"/>
              <a:gd name="connsiteX33" fmla="*/ 2523850 w 2523850"/>
              <a:gd name="connsiteY33" fmla="*/ 52856 h 536484"/>
              <a:gd name="connsiteX34" fmla="*/ 2515921 w 2523850"/>
              <a:gd name="connsiteY34" fmla="*/ 97783 h 536484"/>
              <a:gd name="connsiteX35" fmla="*/ 2492136 w 2523850"/>
              <a:gd name="connsiteY35" fmla="*/ 182352 h 536484"/>
              <a:gd name="connsiteX36" fmla="*/ 2457780 w 2523850"/>
              <a:gd name="connsiteY36" fmla="*/ 264278 h 536484"/>
              <a:gd name="connsiteX37" fmla="*/ 2418139 w 2523850"/>
              <a:gd name="connsiteY37" fmla="*/ 346204 h 536484"/>
              <a:gd name="connsiteX38" fmla="*/ 2346784 w 2523850"/>
              <a:gd name="connsiteY38" fmla="*/ 459843 h 536484"/>
              <a:gd name="connsiteX39" fmla="*/ 2322999 w 2523850"/>
              <a:gd name="connsiteY39" fmla="*/ 491556 h 536484"/>
              <a:gd name="connsiteX40" fmla="*/ 2293928 w 2523850"/>
              <a:gd name="connsiteY40" fmla="*/ 515341 h 536484"/>
              <a:gd name="connsiteX41" fmla="*/ 2262215 w 2523850"/>
              <a:gd name="connsiteY41" fmla="*/ 531198 h 536484"/>
              <a:gd name="connsiteX42" fmla="*/ 2238430 w 2523850"/>
              <a:gd name="connsiteY42" fmla="*/ 533841 h 536484"/>
              <a:gd name="connsiteX43" fmla="*/ 2193503 w 2523850"/>
              <a:gd name="connsiteY43" fmla="*/ 536484 h 536484"/>
              <a:gd name="connsiteX44" fmla="*/ 2132719 w 2523850"/>
              <a:gd name="connsiteY44" fmla="*/ 523270 h 536484"/>
              <a:gd name="connsiteX45" fmla="*/ 2066650 w 2523850"/>
              <a:gd name="connsiteY45" fmla="*/ 504770 h 536484"/>
              <a:gd name="connsiteX46" fmla="*/ 2024365 w 2523850"/>
              <a:gd name="connsiteY46" fmla="*/ 496842 h 536484"/>
              <a:gd name="connsiteX47" fmla="*/ 1937154 w 2523850"/>
              <a:gd name="connsiteY47" fmla="*/ 496842 h 536484"/>
              <a:gd name="connsiteX48" fmla="*/ 1701947 w 2523850"/>
              <a:gd name="connsiteY48" fmla="*/ 491556 h 536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523850" h="536484">
                <a:moveTo>
                  <a:pt x="1701947" y="491556"/>
                </a:moveTo>
                <a:lnTo>
                  <a:pt x="1440312" y="478343"/>
                </a:lnTo>
                <a:lnTo>
                  <a:pt x="1292317" y="473057"/>
                </a:lnTo>
                <a:lnTo>
                  <a:pt x="1144321" y="473057"/>
                </a:lnTo>
                <a:lnTo>
                  <a:pt x="988398" y="462486"/>
                </a:lnTo>
                <a:lnTo>
                  <a:pt x="750548" y="446629"/>
                </a:lnTo>
                <a:lnTo>
                  <a:pt x="565554" y="451915"/>
                </a:lnTo>
                <a:lnTo>
                  <a:pt x="338275" y="430773"/>
                </a:lnTo>
                <a:lnTo>
                  <a:pt x="42284" y="399059"/>
                </a:lnTo>
                <a:lnTo>
                  <a:pt x="2643" y="399059"/>
                </a:lnTo>
                <a:lnTo>
                  <a:pt x="0" y="206137"/>
                </a:lnTo>
                <a:lnTo>
                  <a:pt x="235207" y="206137"/>
                </a:lnTo>
                <a:lnTo>
                  <a:pt x="433415" y="203494"/>
                </a:lnTo>
                <a:lnTo>
                  <a:pt x="560268" y="203494"/>
                </a:lnTo>
                <a:lnTo>
                  <a:pt x="922328" y="200851"/>
                </a:lnTo>
                <a:lnTo>
                  <a:pt x="1139036" y="203494"/>
                </a:lnTo>
                <a:lnTo>
                  <a:pt x="1450883" y="203494"/>
                </a:lnTo>
                <a:lnTo>
                  <a:pt x="1744231" y="203494"/>
                </a:lnTo>
                <a:lnTo>
                  <a:pt x="2116862" y="206137"/>
                </a:lnTo>
                <a:lnTo>
                  <a:pt x="2151218" y="206137"/>
                </a:lnTo>
                <a:lnTo>
                  <a:pt x="2180289" y="200851"/>
                </a:lnTo>
                <a:lnTo>
                  <a:pt x="2233144" y="182352"/>
                </a:lnTo>
                <a:lnTo>
                  <a:pt x="2259572" y="169138"/>
                </a:lnTo>
                <a:lnTo>
                  <a:pt x="2315070" y="134782"/>
                </a:lnTo>
                <a:lnTo>
                  <a:pt x="2365283" y="92498"/>
                </a:lnTo>
                <a:lnTo>
                  <a:pt x="2407568" y="50213"/>
                </a:lnTo>
                <a:lnTo>
                  <a:pt x="2452495" y="5286"/>
                </a:lnTo>
                <a:lnTo>
                  <a:pt x="2460423" y="0"/>
                </a:lnTo>
                <a:lnTo>
                  <a:pt x="2473637" y="0"/>
                </a:lnTo>
                <a:lnTo>
                  <a:pt x="2489494" y="0"/>
                </a:lnTo>
                <a:lnTo>
                  <a:pt x="2500065" y="2643"/>
                </a:lnTo>
                <a:lnTo>
                  <a:pt x="2515921" y="7929"/>
                </a:lnTo>
                <a:lnTo>
                  <a:pt x="2523850" y="21143"/>
                </a:lnTo>
                <a:lnTo>
                  <a:pt x="2523850" y="52856"/>
                </a:lnTo>
                <a:lnTo>
                  <a:pt x="2515921" y="97783"/>
                </a:lnTo>
                <a:lnTo>
                  <a:pt x="2492136" y="182352"/>
                </a:lnTo>
                <a:lnTo>
                  <a:pt x="2457780" y="264278"/>
                </a:lnTo>
                <a:lnTo>
                  <a:pt x="2418139" y="346204"/>
                </a:lnTo>
                <a:lnTo>
                  <a:pt x="2346784" y="459843"/>
                </a:lnTo>
                <a:lnTo>
                  <a:pt x="2322999" y="491556"/>
                </a:lnTo>
                <a:lnTo>
                  <a:pt x="2293928" y="515341"/>
                </a:lnTo>
                <a:lnTo>
                  <a:pt x="2262215" y="531198"/>
                </a:lnTo>
                <a:lnTo>
                  <a:pt x="2238430" y="533841"/>
                </a:lnTo>
                <a:lnTo>
                  <a:pt x="2193503" y="536484"/>
                </a:lnTo>
                <a:lnTo>
                  <a:pt x="2132719" y="523270"/>
                </a:lnTo>
                <a:lnTo>
                  <a:pt x="2066650" y="504770"/>
                </a:lnTo>
                <a:lnTo>
                  <a:pt x="2024365" y="496842"/>
                </a:lnTo>
                <a:lnTo>
                  <a:pt x="1937154" y="496842"/>
                </a:lnTo>
                <a:lnTo>
                  <a:pt x="1701947" y="4915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389A9EA-7016-4601-8D26-355851D0DDD0}"/>
              </a:ext>
            </a:extLst>
          </p:cNvPr>
          <p:cNvSpPr/>
          <p:nvPr/>
        </p:nvSpPr>
        <p:spPr>
          <a:xfrm>
            <a:off x="2679700" y="4322763"/>
            <a:ext cx="4498975" cy="669925"/>
          </a:xfrm>
          <a:custGeom>
            <a:avLst/>
            <a:gdLst>
              <a:gd name="connsiteX0" fmla="*/ 2697932 w 4499572"/>
              <a:gd name="connsiteY0" fmla="*/ 149382 h 669956"/>
              <a:gd name="connsiteX1" fmla="*/ 2091350 w 4499572"/>
              <a:gd name="connsiteY1" fmla="*/ 199176 h 669956"/>
              <a:gd name="connsiteX2" fmla="*/ 1815220 w 4499572"/>
              <a:gd name="connsiteY2" fmla="*/ 226336 h 669956"/>
              <a:gd name="connsiteX3" fmla="*/ 1566249 w 4499572"/>
              <a:gd name="connsiteY3" fmla="*/ 248970 h 669956"/>
              <a:gd name="connsiteX4" fmla="*/ 1348966 w 4499572"/>
              <a:gd name="connsiteY4" fmla="*/ 276130 h 669956"/>
              <a:gd name="connsiteX5" fmla="*/ 1145263 w 4499572"/>
              <a:gd name="connsiteY5" fmla="*/ 298764 h 669956"/>
              <a:gd name="connsiteX6" fmla="*/ 778598 w 4499572"/>
              <a:gd name="connsiteY6" fmla="*/ 348558 h 669956"/>
              <a:gd name="connsiteX7" fmla="*/ 579422 w 4499572"/>
              <a:gd name="connsiteY7" fmla="*/ 375719 h 669956"/>
              <a:gd name="connsiteX8" fmla="*/ 497940 w 4499572"/>
              <a:gd name="connsiteY8" fmla="*/ 380245 h 669956"/>
              <a:gd name="connsiteX9" fmla="*/ 389299 w 4499572"/>
              <a:gd name="connsiteY9" fmla="*/ 380245 h 669956"/>
              <a:gd name="connsiteX10" fmla="*/ 303291 w 4499572"/>
              <a:gd name="connsiteY10" fmla="*/ 371192 h 669956"/>
              <a:gd name="connsiteX11" fmla="*/ 235390 w 4499572"/>
              <a:gd name="connsiteY11" fmla="*/ 353085 h 669956"/>
              <a:gd name="connsiteX12" fmla="*/ 190123 w 4499572"/>
              <a:gd name="connsiteY12" fmla="*/ 334978 h 669956"/>
              <a:gd name="connsiteX13" fmla="*/ 135802 w 4499572"/>
              <a:gd name="connsiteY13" fmla="*/ 307818 h 669956"/>
              <a:gd name="connsiteX14" fmla="*/ 90534 w 4499572"/>
              <a:gd name="connsiteY14" fmla="*/ 276130 h 669956"/>
              <a:gd name="connsiteX15" fmla="*/ 58847 w 4499572"/>
              <a:gd name="connsiteY15" fmla="*/ 248970 h 669956"/>
              <a:gd name="connsiteX16" fmla="*/ 31687 w 4499572"/>
              <a:gd name="connsiteY16" fmla="*/ 235390 h 669956"/>
              <a:gd name="connsiteX17" fmla="*/ 9053 w 4499572"/>
              <a:gd name="connsiteY17" fmla="*/ 235390 h 669956"/>
              <a:gd name="connsiteX18" fmla="*/ 0 w 4499572"/>
              <a:gd name="connsiteY18" fmla="*/ 239917 h 669956"/>
              <a:gd name="connsiteX19" fmla="*/ 0 w 4499572"/>
              <a:gd name="connsiteY19" fmla="*/ 248970 h 669956"/>
              <a:gd name="connsiteX20" fmla="*/ 0 w 4499572"/>
              <a:gd name="connsiteY20" fmla="*/ 267077 h 669956"/>
              <a:gd name="connsiteX21" fmla="*/ 9053 w 4499572"/>
              <a:gd name="connsiteY21" fmla="*/ 303291 h 669956"/>
              <a:gd name="connsiteX22" fmla="*/ 49794 w 4499572"/>
              <a:gd name="connsiteY22" fmla="*/ 357612 h 669956"/>
              <a:gd name="connsiteX23" fmla="*/ 117695 w 4499572"/>
              <a:gd name="connsiteY23" fmla="*/ 430039 h 669956"/>
              <a:gd name="connsiteX24" fmla="*/ 158435 w 4499572"/>
              <a:gd name="connsiteY24" fmla="*/ 470780 h 669956"/>
              <a:gd name="connsiteX25" fmla="*/ 212756 w 4499572"/>
              <a:gd name="connsiteY25" fmla="*/ 516047 h 669956"/>
              <a:gd name="connsiteX26" fmla="*/ 271604 w 4499572"/>
              <a:gd name="connsiteY26" fmla="*/ 556788 h 669956"/>
              <a:gd name="connsiteX27" fmla="*/ 330451 w 4499572"/>
              <a:gd name="connsiteY27" fmla="*/ 597528 h 669956"/>
              <a:gd name="connsiteX28" fmla="*/ 402879 w 4499572"/>
              <a:gd name="connsiteY28" fmla="*/ 629216 h 669956"/>
              <a:gd name="connsiteX29" fmla="*/ 475307 w 4499572"/>
              <a:gd name="connsiteY29" fmla="*/ 656376 h 669956"/>
              <a:gd name="connsiteX30" fmla="*/ 547734 w 4499572"/>
              <a:gd name="connsiteY30" fmla="*/ 669956 h 669956"/>
              <a:gd name="connsiteX31" fmla="*/ 602055 w 4499572"/>
              <a:gd name="connsiteY31" fmla="*/ 651849 h 669956"/>
              <a:gd name="connsiteX32" fmla="*/ 710697 w 4499572"/>
              <a:gd name="connsiteY32" fmla="*/ 615635 h 669956"/>
              <a:gd name="connsiteX33" fmla="*/ 860079 w 4499572"/>
              <a:gd name="connsiteY33" fmla="*/ 570368 h 669956"/>
              <a:gd name="connsiteX34" fmla="*/ 968721 w 4499572"/>
              <a:gd name="connsiteY34" fmla="*/ 538681 h 669956"/>
              <a:gd name="connsiteX35" fmla="*/ 1081889 w 4499572"/>
              <a:gd name="connsiteY35" fmla="*/ 511520 h 669956"/>
              <a:gd name="connsiteX36" fmla="*/ 1258431 w 4499572"/>
              <a:gd name="connsiteY36" fmla="*/ 475307 h 669956"/>
              <a:gd name="connsiteX37" fmla="*/ 1376126 w 4499572"/>
              <a:gd name="connsiteY37" fmla="*/ 452673 h 669956"/>
              <a:gd name="connsiteX38" fmla="*/ 1543616 w 4499572"/>
              <a:gd name="connsiteY38" fmla="*/ 430039 h 669956"/>
              <a:gd name="connsiteX39" fmla="*/ 1742792 w 4499572"/>
              <a:gd name="connsiteY39" fmla="*/ 407406 h 669956"/>
              <a:gd name="connsiteX40" fmla="*/ 2009869 w 4499572"/>
              <a:gd name="connsiteY40" fmla="*/ 384772 h 669956"/>
              <a:gd name="connsiteX41" fmla="*/ 2231679 w 4499572"/>
              <a:gd name="connsiteY41" fmla="*/ 371192 h 669956"/>
              <a:gd name="connsiteX42" fmla="*/ 2476123 w 4499572"/>
              <a:gd name="connsiteY42" fmla="*/ 357612 h 669956"/>
              <a:gd name="connsiteX43" fmla="*/ 2756780 w 4499572"/>
              <a:gd name="connsiteY43" fmla="*/ 344031 h 669956"/>
              <a:gd name="connsiteX44" fmla="*/ 3001224 w 4499572"/>
              <a:gd name="connsiteY44" fmla="*/ 334978 h 669956"/>
              <a:gd name="connsiteX45" fmla="*/ 3177766 w 4499572"/>
              <a:gd name="connsiteY45" fmla="*/ 312344 h 669956"/>
              <a:gd name="connsiteX46" fmla="*/ 3358835 w 4499572"/>
              <a:gd name="connsiteY46" fmla="*/ 312344 h 669956"/>
              <a:gd name="connsiteX47" fmla="*/ 3576119 w 4499572"/>
              <a:gd name="connsiteY47" fmla="*/ 312344 h 669956"/>
              <a:gd name="connsiteX48" fmla="*/ 3725501 w 4499572"/>
              <a:gd name="connsiteY48" fmla="*/ 312344 h 669956"/>
              <a:gd name="connsiteX49" fmla="*/ 3902043 w 4499572"/>
              <a:gd name="connsiteY49" fmla="*/ 316871 h 669956"/>
              <a:gd name="connsiteX50" fmla="*/ 4137433 w 4499572"/>
              <a:gd name="connsiteY50" fmla="*/ 334978 h 669956"/>
              <a:gd name="connsiteX51" fmla="*/ 4345663 w 4499572"/>
              <a:gd name="connsiteY51" fmla="*/ 357612 h 669956"/>
              <a:gd name="connsiteX52" fmla="*/ 4399984 w 4499572"/>
              <a:gd name="connsiteY52" fmla="*/ 357612 h 669956"/>
              <a:gd name="connsiteX53" fmla="*/ 4445251 w 4499572"/>
              <a:gd name="connsiteY53" fmla="*/ 344031 h 669956"/>
              <a:gd name="connsiteX54" fmla="*/ 4481465 w 4499572"/>
              <a:gd name="connsiteY54" fmla="*/ 321398 h 669956"/>
              <a:gd name="connsiteX55" fmla="*/ 4495045 w 4499572"/>
              <a:gd name="connsiteY55" fmla="*/ 298764 h 669956"/>
              <a:gd name="connsiteX56" fmla="*/ 4499572 w 4499572"/>
              <a:gd name="connsiteY56" fmla="*/ 271604 h 669956"/>
              <a:gd name="connsiteX57" fmla="*/ 4495045 w 4499572"/>
              <a:gd name="connsiteY57" fmla="*/ 244443 h 669956"/>
              <a:gd name="connsiteX58" fmla="*/ 4485992 w 4499572"/>
              <a:gd name="connsiteY58" fmla="*/ 217283 h 669956"/>
              <a:gd name="connsiteX59" fmla="*/ 4476938 w 4499572"/>
              <a:gd name="connsiteY59" fmla="*/ 203703 h 669956"/>
              <a:gd name="connsiteX60" fmla="*/ 4463358 w 4499572"/>
              <a:gd name="connsiteY60" fmla="*/ 190122 h 669956"/>
              <a:gd name="connsiteX61" fmla="*/ 4440724 w 4499572"/>
              <a:gd name="connsiteY61" fmla="*/ 172016 h 669956"/>
              <a:gd name="connsiteX62" fmla="*/ 4386404 w 4499572"/>
              <a:gd name="connsiteY62" fmla="*/ 131275 h 669956"/>
              <a:gd name="connsiteX63" fmla="*/ 4327556 w 4499572"/>
              <a:gd name="connsiteY63" fmla="*/ 99588 h 669956"/>
              <a:gd name="connsiteX64" fmla="*/ 4295869 w 4499572"/>
              <a:gd name="connsiteY64" fmla="*/ 81481 h 669956"/>
              <a:gd name="connsiteX65" fmla="*/ 4209861 w 4499572"/>
              <a:gd name="connsiteY65" fmla="*/ 45267 h 669956"/>
              <a:gd name="connsiteX66" fmla="*/ 4096693 w 4499572"/>
              <a:gd name="connsiteY66" fmla="*/ 13580 h 669956"/>
              <a:gd name="connsiteX67" fmla="*/ 4046899 w 4499572"/>
              <a:gd name="connsiteY67" fmla="*/ 4526 h 669956"/>
              <a:gd name="connsiteX68" fmla="*/ 4033319 w 4499572"/>
              <a:gd name="connsiteY68" fmla="*/ 0 h 669956"/>
              <a:gd name="connsiteX69" fmla="*/ 3988051 w 4499572"/>
              <a:gd name="connsiteY69" fmla="*/ 18107 h 669956"/>
              <a:gd name="connsiteX70" fmla="*/ 3911097 w 4499572"/>
              <a:gd name="connsiteY70" fmla="*/ 40740 h 669956"/>
              <a:gd name="connsiteX71" fmla="*/ 3806982 w 4499572"/>
              <a:gd name="connsiteY71" fmla="*/ 63374 h 669956"/>
              <a:gd name="connsiteX72" fmla="*/ 3662126 w 4499572"/>
              <a:gd name="connsiteY72" fmla="*/ 76954 h 669956"/>
              <a:gd name="connsiteX73" fmla="*/ 3467477 w 4499572"/>
              <a:gd name="connsiteY73" fmla="*/ 90534 h 669956"/>
              <a:gd name="connsiteX74" fmla="*/ 3204926 w 4499572"/>
              <a:gd name="connsiteY74" fmla="*/ 113168 h 669956"/>
              <a:gd name="connsiteX75" fmla="*/ 2928796 w 4499572"/>
              <a:gd name="connsiteY75" fmla="*/ 135802 h 669956"/>
              <a:gd name="connsiteX76" fmla="*/ 2697932 w 4499572"/>
              <a:gd name="connsiteY76" fmla="*/ 149382 h 669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499572" h="669956">
                <a:moveTo>
                  <a:pt x="2697932" y="149382"/>
                </a:moveTo>
                <a:lnTo>
                  <a:pt x="2091350" y="199176"/>
                </a:lnTo>
                <a:lnTo>
                  <a:pt x="1815220" y="226336"/>
                </a:lnTo>
                <a:lnTo>
                  <a:pt x="1566249" y="248970"/>
                </a:lnTo>
                <a:lnTo>
                  <a:pt x="1348966" y="276130"/>
                </a:lnTo>
                <a:lnTo>
                  <a:pt x="1145263" y="298764"/>
                </a:lnTo>
                <a:lnTo>
                  <a:pt x="778598" y="348558"/>
                </a:lnTo>
                <a:lnTo>
                  <a:pt x="579422" y="375719"/>
                </a:lnTo>
                <a:lnTo>
                  <a:pt x="497940" y="380245"/>
                </a:lnTo>
                <a:lnTo>
                  <a:pt x="389299" y="380245"/>
                </a:lnTo>
                <a:lnTo>
                  <a:pt x="303291" y="371192"/>
                </a:lnTo>
                <a:lnTo>
                  <a:pt x="235390" y="353085"/>
                </a:lnTo>
                <a:lnTo>
                  <a:pt x="190123" y="334978"/>
                </a:lnTo>
                <a:lnTo>
                  <a:pt x="135802" y="307818"/>
                </a:lnTo>
                <a:lnTo>
                  <a:pt x="90534" y="276130"/>
                </a:lnTo>
                <a:lnTo>
                  <a:pt x="58847" y="248970"/>
                </a:lnTo>
                <a:lnTo>
                  <a:pt x="31687" y="235390"/>
                </a:lnTo>
                <a:lnTo>
                  <a:pt x="9053" y="235390"/>
                </a:lnTo>
                <a:lnTo>
                  <a:pt x="0" y="239917"/>
                </a:lnTo>
                <a:lnTo>
                  <a:pt x="0" y="248970"/>
                </a:lnTo>
                <a:lnTo>
                  <a:pt x="0" y="267077"/>
                </a:lnTo>
                <a:lnTo>
                  <a:pt x="9053" y="303291"/>
                </a:lnTo>
                <a:lnTo>
                  <a:pt x="49794" y="357612"/>
                </a:lnTo>
                <a:lnTo>
                  <a:pt x="117695" y="430039"/>
                </a:lnTo>
                <a:lnTo>
                  <a:pt x="158435" y="470780"/>
                </a:lnTo>
                <a:lnTo>
                  <a:pt x="212756" y="516047"/>
                </a:lnTo>
                <a:lnTo>
                  <a:pt x="271604" y="556788"/>
                </a:lnTo>
                <a:lnTo>
                  <a:pt x="330451" y="597528"/>
                </a:lnTo>
                <a:lnTo>
                  <a:pt x="402879" y="629216"/>
                </a:lnTo>
                <a:lnTo>
                  <a:pt x="475307" y="656376"/>
                </a:lnTo>
                <a:lnTo>
                  <a:pt x="547734" y="669956"/>
                </a:lnTo>
                <a:lnTo>
                  <a:pt x="602055" y="651849"/>
                </a:lnTo>
                <a:lnTo>
                  <a:pt x="710697" y="615635"/>
                </a:lnTo>
                <a:lnTo>
                  <a:pt x="860079" y="570368"/>
                </a:lnTo>
                <a:lnTo>
                  <a:pt x="968721" y="538681"/>
                </a:lnTo>
                <a:lnTo>
                  <a:pt x="1081889" y="511520"/>
                </a:lnTo>
                <a:lnTo>
                  <a:pt x="1258431" y="475307"/>
                </a:lnTo>
                <a:lnTo>
                  <a:pt x="1376126" y="452673"/>
                </a:lnTo>
                <a:lnTo>
                  <a:pt x="1543616" y="430039"/>
                </a:lnTo>
                <a:lnTo>
                  <a:pt x="1742792" y="407406"/>
                </a:lnTo>
                <a:lnTo>
                  <a:pt x="2009869" y="384772"/>
                </a:lnTo>
                <a:lnTo>
                  <a:pt x="2231679" y="371192"/>
                </a:lnTo>
                <a:lnTo>
                  <a:pt x="2476123" y="357612"/>
                </a:lnTo>
                <a:lnTo>
                  <a:pt x="2756780" y="344031"/>
                </a:lnTo>
                <a:lnTo>
                  <a:pt x="3001224" y="334978"/>
                </a:lnTo>
                <a:lnTo>
                  <a:pt x="3177766" y="312344"/>
                </a:lnTo>
                <a:lnTo>
                  <a:pt x="3358835" y="312344"/>
                </a:lnTo>
                <a:lnTo>
                  <a:pt x="3576119" y="312344"/>
                </a:lnTo>
                <a:lnTo>
                  <a:pt x="3725501" y="312344"/>
                </a:lnTo>
                <a:lnTo>
                  <a:pt x="3902043" y="316871"/>
                </a:lnTo>
                <a:lnTo>
                  <a:pt x="4137433" y="334978"/>
                </a:lnTo>
                <a:lnTo>
                  <a:pt x="4345663" y="357612"/>
                </a:lnTo>
                <a:lnTo>
                  <a:pt x="4399984" y="357612"/>
                </a:lnTo>
                <a:lnTo>
                  <a:pt x="4445251" y="344031"/>
                </a:lnTo>
                <a:lnTo>
                  <a:pt x="4481465" y="321398"/>
                </a:lnTo>
                <a:lnTo>
                  <a:pt x="4495045" y="298764"/>
                </a:lnTo>
                <a:lnTo>
                  <a:pt x="4499572" y="271604"/>
                </a:lnTo>
                <a:lnTo>
                  <a:pt x="4495045" y="244443"/>
                </a:lnTo>
                <a:lnTo>
                  <a:pt x="4485992" y="217283"/>
                </a:lnTo>
                <a:lnTo>
                  <a:pt x="4476938" y="203703"/>
                </a:lnTo>
                <a:lnTo>
                  <a:pt x="4463358" y="190122"/>
                </a:lnTo>
                <a:lnTo>
                  <a:pt x="4440724" y="172016"/>
                </a:lnTo>
                <a:lnTo>
                  <a:pt x="4386404" y="131275"/>
                </a:lnTo>
                <a:lnTo>
                  <a:pt x="4327556" y="99588"/>
                </a:lnTo>
                <a:lnTo>
                  <a:pt x="4295869" y="81481"/>
                </a:lnTo>
                <a:lnTo>
                  <a:pt x="4209861" y="45267"/>
                </a:lnTo>
                <a:lnTo>
                  <a:pt x="4096693" y="13580"/>
                </a:lnTo>
                <a:lnTo>
                  <a:pt x="4046899" y="4526"/>
                </a:lnTo>
                <a:lnTo>
                  <a:pt x="4033319" y="0"/>
                </a:lnTo>
                <a:lnTo>
                  <a:pt x="3988051" y="18107"/>
                </a:lnTo>
                <a:lnTo>
                  <a:pt x="3911097" y="40740"/>
                </a:lnTo>
                <a:lnTo>
                  <a:pt x="3806982" y="63374"/>
                </a:lnTo>
                <a:lnTo>
                  <a:pt x="3662126" y="76954"/>
                </a:lnTo>
                <a:lnTo>
                  <a:pt x="3467477" y="90534"/>
                </a:lnTo>
                <a:lnTo>
                  <a:pt x="3204926" y="113168"/>
                </a:lnTo>
                <a:lnTo>
                  <a:pt x="2928796" y="135802"/>
                </a:lnTo>
                <a:lnTo>
                  <a:pt x="2697932" y="1493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E655B94-B6FF-4475-AC47-E0FD5EF27868}"/>
              </a:ext>
            </a:extLst>
          </p:cNvPr>
          <p:cNvSpPr/>
          <p:nvPr/>
        </p:nvSpPr>
        <p:spPr>
          <a:xfrm rot="16200000">
            <a:off x="4629150" y="4795838"/>
            <a:ext cx="2143125" cy="454025"/>
          </a:xfrm>
          <a:custGeom>
            <a:avLst/>
            <a:gdLst>
              <a:gd name="connsiteX0" fmla="*/ 1075610 w 2143290"/>
              <a:gd name="connsiteY0" fmla="*/ 187637 h 454557"/>
              <a:gd name="connsiteX1" fmla="*/ 1363672 w 2143290"/>
              <a:gd name="connsiteY1" fmla="*/ 187637 h 454557"/>
              <a:gd name="connsiteX2" fmla="*/ 1450884 w 2143290"/>
              <a:gd name="connsiteY2" fmla="*/ 187637 h 454557"/>
              <a:gd name="connsiteX3" fmla="*/ 1625307 w 2143290"/>
              <a:gd name="connsiteY3" fmla="*/ 192922 h 454557"/>
              <a:gd name="connsiteX4" fmla="*/ 1696662 w 2143290"/>
              <a:gd name="connsiteY4" fmla="*/ 179708 h 454557"/>
              <a:gd name="connsiteX5" fmla="*/ 1746874 w 2143290"/>
              <a:gd name="connsiteY5" fmla="*/ 169137 h 454557"/>
              <a:gd name="connsiteX6" fmla="*/ 1826158 w 2143290"/>
              <a:gd name="connsiteY6" fmla="*/ 145352 h 454557"/>
              <a:gd name="connsiteX7" fmla="*/ 1881656 w 2143290"/>
              <a:gd name="connsiteY7" fmla="*/ 126853 h 454557"/>
              <a:gd name="connsiteX8" fmla="*/ 1955653 w 2143290"/>
              <a:gd name="connsiteY8" fmla="*/ 95139 h 454557"/>
              <a:gd name="connsiteX9" fmla="*/ 2008509 w 2143290"/>
              <a:gd name="connsiteY9" fmla="*/ 66069 h 454557"/>
              <a:gd name="connsiteX10" fmla="*/ 2050793 w 2143290"/>
              <a:gd name="connsiteY10" fmla="*/ 36998 h 454557"/>
              <a:gd name="connsiteX11" fmla="*/ 2090435 w 2143290"/>
              <a:gd name="connsiteY11" fmla="*/ 7928 h 454557"/>
              <a:gd name="connsiteX12" fmla="*/ 2108934 w 2143290"/>
              <a:gd name="connsiteY12" fmla="*/ 0 h 454557"/>
              <a:gd name="connsiteX13" fmla="*/ 2130077 w 2143290"/>
              <a:gd name="connsiteY13" fmla="*/ 0 h 454557"/>
              <a:gd name="connsiteX14" fmla="*/ 2138005 w 2143290"/>
              <a:gd name="connsiteY14" fmla="*/ 2642 h 454557"/>
              <a:gd name="connsiteX15" fmla="*/ 2140648 w 2143290"/>
              <a:gd name="connsiteY15" fmla="*/ 10571 h 454557"/>
              <a:gd name="connsiteX16" fmla="*/ 2143290 w 2143290"/>
              <a:gd name="connsiteY16" fmla="*/ 26427 h 454557"/>
              <a:gd name="connsiteX17" fmla="*/ 2127434 w 2143290"/>
              <a:gd name="connsiteY17" fmla="*/ 73997 h 454557"/>
              <a:gd name="connsiteX18" fmla="*/ 2116863 w 2143290"/>
              <a:gd name="connsiteY18" fmla="*/ 118924 h 454557"/>
              <a:gd name="connsiteX19" fmla="*/ 2106292 w 2143290"/>
              <a:gd name="connsiteY19" fmla="*/ 155923 h 454557"/>
              <a:gd name="connsiteX20" fmla="*/ 2077221 w 2143290"/>
              <a:gd name="connsiteY20" fmla="*/ 219350 h 454557"/>
              <a:gd name="connsiteX21" fmla="*/ 2021723 w 2143290"/>
              <a:gd name="connsiteY21" fmla="*/ 309204 h 454557"/>
              <a:gd name="connsiteX22" fmla="*/ 1974153 w 2143290"/>
              <a:gd name="connsiteY22" fmla="*/ 380559 h 454557"/>
              <a:gd name="connsiteX23" fmla="*/ 1945082 w 2143290"/>
              <a:gd name="connsiteY23" fmla="*/ 417558 h 454557"/>
              <a:gd name="connsiteX24" fmla="*/ 1929226 w 2143290"/>
              <a:gd name="connsiteY24" fmla="*/ 430772 h 454557"/>
              <a:gd name="connsiteX25" fmla="*/ 1905441 w 2143290"/>
              <a:gd name="connsiteY25" fmla="*/ 438700 h 454557"/>
              <a:gd name="connsiteX26" fmla="*/ 1865799 w 2143290"/>
              <a:gd name="connsiteY26" fmla="*/ 446628 h 454557"/>
              <a:gd name="connsiteX27" fmla="*/ 1839371 w 2143290"/>
              <a:gd name="connsiteY27" fmla="*/ 446628 h 454557"/>
              <a:gd name="connsiteX28" fmla="*/ 1786516 w 2143290"/>
              <a:gd name="connsiteY28" fmla="*/ 430772 h 454557"/>
              <a:gd name="connsiteX29" fmla="*/ 1746874 w 2143290"/>
              <a:gd name="connsiteY29" fmla="*/ 414915 h 454557"/>
              <a:gd name="connsiteX30" fmla="*/ 1609450 w 2143290"/>
              <a:gd name="connsiteY30" fmla="*/ 414915 h 454557"/>
              <a:gd name="connsiteX31" fmla="*/ 1326673 w 2143290"/>
              <a:gd name="connsiteY31" fmla="*/ 414915 h 454557"/>
              <a:gd name="connsiteX32" fmla="*/ 1149607 w 2143290"/>
              <a:gd name="connsiteY32" fmla="*/ 414915 h 454557"/>
              <a:gd name="connsiteX33" fmla="*/ 1014826 w 2143290"/>
              <a:gd name="connsiteY33" fmla="*/ 417558 h 454557"/>
              <a:gd name="connsiteX34" fmla="*/ 887973 w 2143290"/>
              <a:gd name="connsiteY34" fmla="*/ 425486 h 454557"/>
              <a:gd name="connsiteX35" fmla="*/ 718835 w 2143290"/>
              <a:gd name="connsiteY35" fmla="*/ 433415 h 454557"/>
              <a:gd name="connsiteX36" fmla="*/ 525912 w 2143290"/>
              <a:gd name="connsiteY36" fmla="*/ 446628 h 454557"/>
              <a:gd name="connsiteX37" fmla="*/ 401702 w 2143290"/>
              <a:gd name="connsiteY37" fmla="*/ 454557 h 454557"/>
              <a:gd name="connsiteX38" fmla="*/ 348847 w 2143290"/>
              <a:gd name="connsiteY38" fmla="*/ 436057 h 454557"/>
              <a:gd name="connsiteX39" fmla="*/ 237850 w 2143290"/>
              <a:gd name="connsiteY39" fmla="*/ 385845 h 454557"/>
              <a:gd name="connsiteX40" fmla="*/ 126853 w 2143290"/>
              <a:gd name="connsiteY40" fmla="*/ 325061 h 454557"/>
              <a:gd name="connsiteX41" fmla="*/ 50213 w 2143290"/>
              <a:gd name="connsiteY41" fmla="*/ 280134 h 454557"/>
              <a:gd name="connsiteX42" fmla="*/ 26428 w 2143290"/>
              <a:gd name="connsiteY42" fmla="*/ 264277 h 454557"/>
              <a:gd name="connsiteX43" fmla="*/ 18500 w 2143290"/>
              <a:gd name="connsiteY43" fmla="*/ 256349 h 454557"/>
              <a:gd name="connsiteX44" fmla="*/ 5286 w 2143290"/>
              <a:gd name="connsiteY44" fmla="*/ 240492 h 454557"/>
              <a:gd name="connsiteX45" fmla="*/ 0 w 2143290"/>
              <a:gd name="connsiteY45" fmla="*/ 224635 h 454557"/>
              <a:gd name="connsiteX46" fmla="*/ 2643 w 2143290"/>
              <a:gd name="connsiteY46" fmla="*/ 208779 h 454557"/>
              <a:gd name="connsiteX47" fmla="*/ 7929 w 2143290"/>
              <a:gd name="connsiteY47" fmla="*/ 187637 h 454557"/>
              <a:gd name="connsiteX48" fmla="*/ 15857 w 2143290"/>
              <a:gd name="connsiteY48" fmla="*/ 174423 h 454557"/>
              <a:gd name="connsiteX49" fmla="*/ 47570 w 2143290"/>
              <a:gd name="connsiteY49" fmla="*/ 158566 h 454557"/>
              <a:gd name="connsiteX50" fmla="*/ 539126 w 2143290"/>
              <a:gd name="connsiteY50" fmla="*/ 166494 h 454557"/>
              <a:gd name="connsiteX51" fmla="*/ 631623 w 2143290"/>
              <a:gd name="connsiteY51" fmla="*/ 182351 h 454557"/>
              <a:gd name="connsiteX52" fmla="*/ 716192 w 2143290"/>
              <a:gd name="connsiteY52" fmla="*/ 187637 h 454557"/>
              <a:gd name="connsiteX53" fmla="*/ 935542 w 2143290"/>
              <a:gd name="connsiteY53" fmla="*/ 187637 h 454557"/>
              <a:gd name="connsiteX54" fmla="*/ 1075610 w 2143290"/>
              <a:gd name="connsiteY54" fmla="*/ 187637 h 454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43290" h="454557">
                <a:moveTo>
                  <a:pt x="1075610" y="187637"/>
                </a:moveTo>
                <a:lnTo>
                  <a:pt x="1363672" y="187637"/>
                </a:lnTo>
                <a:lnTo>
                  <a:pt x="1450884" y="187637"/>
                </a:lnTo>
                <a:lnTo>
                  <a:pt x="1625307" y="192922"/>
                </a:lnTo>
                <a:lnTo>
                  <a:pt x="1696662" y="179708"/>
                </a:lnTo>
                <a:lnTo>
                  <a:pt x="1746874" y="169137"/>
                </a:lnTo>
                <a:lnTo>
                  <a:pt x="1826158" y="145352"/>
                </a:lnTo>
                <a:lnTo>
                  <a:pt x="1881656" y="126853"/>
                </a:lnTo>
                <a:lnTo>
                  <a:pt x="1955653" y="95139"/>
                </a:lnTo>
                <a:lnTo>
                  <a:pt x="2008509" y="66069"/>
                </a:lnTo>
                <a:lnTo>
                  <a:pt x="2050793" y="36998"/>
                </a:lnTo>
                <a:lnTo>
                  <a:pt x="2090435" y="7928"/>
                </a:lnTo>
                <a:lnTo>
                  <a:pt x="2108934" y="0"/>
                </a:lnTo>
                <a:lnTo>
                  <a:pt x="2130077" y="0"/>
                </a:lnTo>
                <a:lnTo>
                  <a:pt x="2138005" y="2642"/>
                </a:lnTo>
                <a:lnTo>
                  <a:pt x="2140648" y="10571"/>
                </a:lnTo>
                <a:lnTo>
                  <a:pt x="2143290" y="26427"/>
                </a:lnTo>
                <a:lnTo>
                  <a:pt x="2127434" y="73997"/>
                </a:lnTo>
                <a:lnTo>
                  <a:pt x="2116863" y="118924"/>
                </a:lnTo>
                <a:lnTo>
                  <a:pt x="2106292" y="155923"/>
                </a:lnTo>
                <a:lnTo>
                  <a:pt x="2077221" y="219350"/>
                </a:lnTo>
                <a:lnTo>
                  <a:pt x="2021723" y="309204"/>
                </a:lnTo>
                <a:lnTo>
                  <a:pt x="1974153" y="380559"/>
                </a:lnTo>
                <a:lnTo>
                  <a:pt x="1945082" y="417558"/>
                </a:lnTo>
                <a:lnTo>
                  <a:pt x="1929226" y="430772"/>
                </a:lnTo>
                <a:lnTo>
                  <a:pt x="1905441" y="438700"/>
                </a:lnTo>
                <a:lnTo>
                  <a:pt x="1865799" y="446628"/>
                </a:lnTo>
                <a:lnTo>
                  <a:pt x="1839371" y="446628"/>
                </a:lnTo>
                <a:lnTo>
                  <a:pt x="1786516" y="430772"/>
                </a:lnTo>
                <a:lnTo>
                  <a:pt x="1746874" y="414915"/>
                </a:lnTo>
                <a:lnTo>
                  <a:pt x="1609450" y="414915"/>
                </a:lnTo>
                <a:lnTo>
                  <a:pt x="1326673" y="414915"/>
                </a:lnTo>
                <a:lnTo>
                  <a:pt x="1149607" y="414915"/>
                </a:lnTo>
                <a:lnTo>
                  <a:pt x="1014826" y="417558"/>
                </a:lnTo>
                <a:lnTo>
                  <a:pt x="887973" y="425486"/>
                </a:lnTo>
                <a:lnTo>
                  <a:pt x="718835" y="433415"/>
                </a:lnTo>
                <a:lnTo>
                  <a:pt x="525912" y="446628"/>
                </a:lnTo>
                <a:lnTo>
                  <a:pt x="401702" y="454557"/>
                </a:lnTo>
                <a:lnTo>
                  <a:pt x="348847" y="436057"/>
                </a:lnTo>
                <a:lnTo>
                  <a:pt x="237850" y="385845"/>
                </a:lnTo>
                <a:lnTo>
                  <a:pt x="126853" y="325061"/>
                </a:lnTo>
                <a:lnTo>
                  <a:pt x="50213" y="280134"/>
                </a:lnTo>
                <a:lnTo>
                  <a:pt x="26428" y="264277"/>
                </a:lnTo>
                <a:lnTo>
                  <a:pt x="18500" y="256349"/>
                </a:lnTo>
                <a:lnTo>
                  <a:pt x="5286" y="240492"/>
                </a:lnTo>
                <a:lnTo>
                  <a:pt x="0" y="224635"/>
                </a:lnTo>
                <a:lnTo>
                  <a:pt x="2643" y="208779"/>
                </a:lnTo>
                <a:lnTo>
                  <a:pt x="7929" y="187637"/>
                </a:lnTo>
                <a:lnTo>
                  <a:pt x="15857" y="174423"/>
                </a:lnTo>
                <a:lnTo>
                  <a:pt x="47570" y="158566"/>
                </a:lnTo>
                <a:lnTo>
                  <a:pt x="539126" y="166494"/>
                </a:lnTo>
                <a:lnTo>
                  <a:pt x="631623" y="182351"/>
                </a:lnTo>
                <a:lnTo>
                  <a:pt x="716192" y="187637"/>
                </a:lnTo>
                <a:lnTo>
                  <a:pt x="935542" y="187637"/>
                </a:lnTo>
                <a:lnTo>
                  <a:pt x="1075610" y="187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2269DB3-684E-4DD9-85D9-67F19C99755D}"/>
              </a:ext>
            </a:extLst>
          </p:cNvPr>
          <p:cNvSpPr/>
          <p:nvPr/>
        </p:nvSpPr>
        <p:spPr>
          <a:xfrm rot="16200000">
            <a:off x="5022851" y="5414962"/>
            <a:ext cx="660400" cy="688975"/>
          </a:xfrm>
          <a:custGeom>
            <a:avLst/>
            <a:gdLst>
              <a:gd name="connsiteX0" fmla="*/ 564357 w 659607"/>
              <a:gd name="connsiteY0" fmla="*/ 123825 h 688181"/>
              <a:gd name="connsiteX1" fmla="*/ 514350 w 659607"/>
              <a:gd name="connsiteY1" fmla="*/ 338138 h 688181"/>
              <a:gd name="connsiteX2" fmla="*/ 492919 w 659607"/>
              <a:gd name="connsiteY2" fmla="*/ 423863 h 688181"/>
              <a:gd name="connsiteX3" fmla="*/ 485775 w 659607"/>
              <a:gd name="connsiteY3" fmla="*/ 461963 h 688181"/>
              <a:gd name="connsiteX4" fmla="*/ 481013 w 659607"/>
              <a:gd name="connsiteY4" fmla="*/ 483394 h 688181"/>
              <a:gd name="connsiteX5" fmla="*/ 478632 w 659607"/>
              <a:gd name="connsiteY5" fmla="*/ 523875 h 688181"/>
              <a:gd name="connsiteX6" fmla="*/ 481013 w 659607"/>
              <a:gd name="connsiteY6" fmla="*/ 545306 h 688181"/>
              <a:gd name="connsiteX7" fmla="*/ 488157 w 659607"/>
              <a:gd name="connsiteY7" fmla="*/ 573881 h 688181"/>
              <a:gd name="connsiteX8" fmla="*/ 502444 w 659607"/>
              <a:gd name="connsiteY8" fmla="*/ 602456 h 688181"/>
              <a:gd name="connsiteX9" fmla="*/ 521494 w 659607"/>
              <a:gd name="connsiteY9" fmla="*/ 619125 h 688181"/>
              <a:gd name="connsiteX10" fmla="*/ 554832 w 659607"/>
              <a:gd name="connsiteY10" fmla="*/ 633413 h 688181"/>
              <a:gd name="connsiteX11" fmla="*/ 583407 w 659607"/>
              <a:gd name="connsiteY11" fmla="*/ 642938 h 688181"/>
              <a:gd name="connsiteX12" fmla="*/ 659607 w 659607"/>
              <a:gd name="connsiteY12" fmla="*/ 654844 h 688181"/>
              <a:gd name="connsiteX13" fmla="*/ 0 w 659607"/>
              <a:gd name="connsiteY13" fmla="*/ 688181 h 688181"/>
              <a:gd name="connsiteX14" fmla="*/ 2382 w 659607"/>
              <a:gd name="connsiteY14" fmla="*/ 664369 h 688181"/>
              <a:gd name="connsiteX15" fmla="*/ 11907 w 659607"/>
              <a:gd name="connsiteY15" fmla="*/ 640556 h 688181"/>
              <a:gd name="connsiteX16" fmla="*/ 45244 w 659607"/>
              <a:gd name="connsiteY16" fmla="*/ 621506 h 688181"/>
              <a:gd name="connsiteX17" fmla="*/ 104775 w 659607"/>
              <a:gd name="connsiteY17" fmla="*/ 583406 h 688181"/>
              <a:gd name="connsiteX18" fmla="*/ 150019 w 659607"/>
              <a:gd name="connsiteY18" fmla="*/ 552450 h 688181"/>
              <a:gd name="connsiteX19" fmla="*/ 192882 w 659607"/>
              <a:gd name="connsiteY19" fmla="*/ 519113 h 688181"/>
              <a:gd name="connsiteX20" fmla="*/ 238125 w 659607"/>
              <a:gd name="connsiteY20" fmla="*/ 476250 h 688181"/>
              <a:gd name="connsiteX21" fmla="*/ 302419 w 659607"/>
              <a:gd name="connsiteY21" fmla="*/ 402431 h 688181"/>
              <a:gd name="connsiteX22" fmla="*/ 359569 w 659607"/>
              <a:gd name="connsiteY22" fmla="*/ 319088 h 688181"/>
              <a:gd name="connsiteX23" fmla="*/ 409575 w 659607"/>
              <a:gd name="connsiteY23" fmla="*/ 238125 h 688181"/>
              <a:gd name="connsiteX24" fmla="*/ 452438 w 659607"/>
              <a:gd name="connsiteY24" fmla="*/ 161925 h 688181"/>
              <a:gd name="connsiteX25" fmla="*/ 500063 w 659607"/>
              <a:gd name="connsiteY25" fmla="*/ 61913 h 688181"/>
              <a:gd name="connsiteX26" fmla="*/ 519113 w 659607"/>
              <a:gd name="connsiteY26" fmla="*/ 23813 h 688181"/>
              <a:gd name="connsiteX27" fmla="*/ 542925 w 659607"/>
              <a:gd name="connsiteY27" fmla="*/ 4763 h 688181"/>
              <a:gd name="connsiteX28" fmla="*/ 552450 w 659607"/>
              <a:gd name="connsiteY28" fmla="*/ 0 h 688181"/>
              <a:gd name="connsiteX29" fmla="*/ 561975 w 659607"/>
              <a:gd name="connsiteY29" fmla="*/ 0 h 688181"/>
              <a:gd name="connsiteX30" fmla="*/ 569119 w 659607"/>
              <a:gd name="connsiteY30" fmla="*/ 0 h 688181"/>
              <a:gd name="connsiteX31" fmla="*/ 571500 w 659607"/>
              <a:gd name="connsiteY31" fmla="*/ 2381 h 688181"/>
              <a:gd name="connsiteX32" fmla="*/ 581025 w 659607"/>
              <a:gd name="connsiteY32" fmla="*/ 16669 h 688181"/>
              <a:gd name="connsiteX33" fmla="*/ 583407 w 659607"/>
              <a:gd name="connsiteY33" fmla="*/ 40481 h 688181"/>
              <a:gd name="connsiteX34" fmla="*/ 564357 w 659607"/>
              <a:gd name="connsiteY34" fmla="*/ 123825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9607" h="688181">
                <a:moveTo>
                  <a:pt x="564357" y="123825"/>
                </a:moveTo>
                <a:lnTo>
                  <a:pt x="514350" y="338138"/>
                </a:lnTo>
                <a:lnTo>
                  <a:pt x="492919" y="423863"/>
                </a:lnTo>
                <a:lnTo>
                  <a:pt x="485775" y="461963"/>
                </a:lnTo>
                <a:lnTo>
                  <a:pt x="481013" y="483394"/>
                </a:lnTo>
                <a:lnTo>
                  <a:pt x="478632" y="523875"/>
                </a:lnTo>
                <a:lnTo>
                  <a:pt x="481013" y="545306"/>
                </a:lnTo>
                <a:lnTo>
                  <a:pt x="488157" y="573881"/>
                </a:lnTo>
                <a:lnTo>
                  <a:pt x="502444" y="602456"/>
                </a:lnTo>
                <a:lnTo>
                  <a:pt x="521494" y="619125"/>
                </a:lnTo>
                <a:lnTo>
                  <a:pt x="554832" y="633413"/>
                </a:lnTo>
                <a:lnTo>
                  <a:pt x="583407" y="642938"/>
                </a:lnTo>
                <a:lnTo>
                  <a:pt x="659607" y="654844"/>
                </a:lnTo>
                <a:lnTo>
                  <a:pt x="0" y="688181"/>
                </a:lnTo>
                <a:lnTo>
                  <a:pt x="2382" y="664369"/>
                </a:lnTo>
                <a:lnTo>
                  <a:pt x="11907" y="640556"/>
                </a:lnTo>
                <a:lnTo>
                  <a:pt x="45244" y="621506"/>
                </a:lnTo>
                <a:lnTo>
                  <a:pt x="104775" y="583406"/>
                </a:lnTo>
                <a:lnTo>
                  <a:pt x="150019" y="552450"/>
                </a:lnTo>
                <a:lnTo>
                  <a:pt x="192882" y="519113"/>
                </a:lnTo>
                <a:lnTo>
                  <a:pt x="238125" y="476250"/>
                </a:lnTo>
                <a:lnTo>
                  <a:pt x="302419" y="402431"/>
                </a:lnTo>
                <a:lnTo>
                  <a:pt x="359569" y="319088"/>
                </a:lnTo>
                <a:lnTo>
                  <a:pt x="409575" y="238125"/>
                </a:lnTo>
                <a:lnTo>
                  <a:pt x="452438" y="161925"/>
                </a:lnTo>
                <a:lnTo>
                  <a:pt x="500063" y="61913"/>
                </a:lnTo>
                <a:lnTo>
                  <a:pt x="519113" y="23813"/>
                </a:lnTo>
                <a:lnTo>
                  <a:pt x="542925" y="4763"/>
                </a:lnTo>
                <a:lnTo>
                  <a:pt x="552450" y="0"/>
                </a:lnTo>
                <a:lnTo>
                  <a:pt x="561975" y="0"/>
                </a:lnTo>
                <a:lnTo>
                  <a:pt x="569119" y="0"/>
                </a:lnTo>
                <a:lnTo>
                  <a:pt x="571500" y="2381"/>
                </a:lnTo>
                <a:lnTo>
                  <a:pt x="581025" y="16669"/>
                </a:lnTo>
                <a:lnTo>
                  <a:pt x="583407" y="40481"/>
                </a:lnTo>
                <a:lnTo>
                  <a:pt x="564357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869CDBD-9C99-4B91-B914-F646CF4BFA65}"/>
              </a:ext>
            </a:extLst>
          </p:cNvPr>
          <p:cNvSpPr/>
          <p:nvPr/>
        </p:nvSpPr>
        <p:spPr>
          <a:xfrm rot="16200000">
            <a:off x="4083844" y="4802982"/>
            <a:ext cx="719137" cy="787400"/>
          </a:xfrm>
          <a:custGeom>
            <a:avLst/>
            <a:gdLst>
              <a:gd name="connsiteX0" fmla="*/ 683419 w 719138"/>
              <a:gd name="connsiteY0" fmla="*/ 166688 h 788194"/>
              <a:gd name="connsiteX1" fmla="*/ 616744 w 719138"/>
              <a:gd name="connsiteY1" fmla="*/ 369094 h 788194"/>
              <a:gd name="connsiteX2" fmla="*/ 595313 w 719138"/>
              <a:gd name="connsiteY2" fmla="*/ 423863 h 788194"/>
              <a:gd name="connsiteX3" fmla="*/ 554832 w 719138"/>
              <a:gd name="connsiteY3" fmla="*/ 514350 h 788194"/>
              <a:gd name="connsiteX4" fmla="*/ 528638 w 719138"/>
              <a:gd name="connsiteY4" fmla="*/ 569119 h 788194"/>
              <a:gd name="connsiteX5" fmla="*/ 488157 w 719138"/>
              <a:gd name="connsiteY5" fmla="*/ 631032 h 788194"/>
              <a:gd name="connsiteX6" fmla="*/ 459582 w 719138"/>
              <a:gd name="connsiteY6" fmla="*/ 666750 h 788194"/>
              <a:gd name="connsiteX7" fmla="*/ 438150 w 719138"/>
              <a:gd name="connsiteY7" fmla="*/ 685800 h 788194"/>
              <a:gd name="connsiteX8" fmla="*/ 383382 w 719138"/>
              <a:gd name="connsiteY8" fmla="*/ 716757 h 788194"/>
              <a:gd name="connsiteX9" fmla="*/ 328613 w 719138"/>
              <a:gd name="connsiteY9" fmla="*/ 738188 h 788194"/>
              <a:gd name="connsiteX10" fmla="*/ 195263 w 719138"/>
              <a:gd name="connsiteY10" fmla="*/ 773907 h 788194"/>
              <a:gd name="connsiteX11" fmla="*/ 109538 w 719138"/>
              <a:gd name="connsiteY11" fmla="*/ 788194 h 788194"/>
              <a:gd name="connsiteX12" fmla="*/ 95250 w 719138"/>
              <a:gd name="connsiteY12" fmla="*/ 788194 h 788194"/>
              <a:gd name="connsiteX13" fmla="*/ 47625 w 719138"/>
              <a:gd name="connsiteY13" fmla="*/ 771525 h 788194"/>
              <a:gd name="connsiteX14" fmla="*/ 28575 w 719138"/>
              <a:gd name="connsiteY14" fmla="*/ 762000 h 788194"/>
              <a:gd name="connsiteX15" fmla="*/ 14288 w 719138"/>
              <a:gd name="connsiteY15" fmla="*/ 750094 h 788194"/>
              <a:gd name="connsiteX16" fmla="*/ 4763 w 719138"/>
              <a:gd name="connsiteY16" fmla="*/ 733425 h 788194"/>
              <a:gd name="connsiteX17" fmla="*/ 0 w 719138"/>
              <a:gd name="connsiteY17" fmla="*/ 714375 h 788194"/>
              <a:gd name="connsiteX18" fmla="*/ 4763 w 719138"/>
              <a:gd name="connsiteY18" fmla="*/ 692944 h 788194"/>
              <a:gd name="connsiteX19" fmla="*/ 30957 w 719138"/>
              <a:gd name="connsiteY19" fmla="*/ 647700 h 788194"/>
              <a:gd name="connsiteX20" fmla="*/ 66675 w 719138"/>
              <a:gd name="connsiteY20" fmla="*/ 607219 h 788194"/>
              <a:gd name="connsiteX21" fmla="*/ 135732 w 719138"/>
              <a:gd name="connsiteY21" fmla="*/ 552450 h 788194"/>
              <a:gd name="connsiteX22" fmla="*/ 238125 w 719138"/>
              <a:gd name="connsiteY22" fmla="*/ 466725 h 788194"/>
              <a:gd name="connsiteX23" fmla="*/ 316707 w 719138"/>
              <a:gd name="connsiteY23" fmla="*/ 404813 h 788194"/>
              <a:gd name="connsiteX24" fmla="*/ 416719 w 719138"/>
              <a:gd name="connsiteY24" fmla="*/ 304800 h 788194"/>
              <a:gd name="connsiteX25" fmla="*/ 566738 w 719138"/>
              <a:gd name="connsiteY25" fmla="*/ 128588 h 788194"/>
              <a:gd name="connsiteX26" fmla="*/ 628650 w 719138"/>
              <a:gd name="connsiteY26" fmla="*/ 52388 h 788194"/>
              <a:gd name="connsiteX27" fmla="*/ 657225 w 719138"/>
              <a:gd name="connsiteY27" fmla="*/ 21432 h 788194"/>
              <a:gd name="connsiteX28" fmla="*/ 685800 w 719138"/>
              <a:gd name="connsiteY28" fmla="*/ 0 h 788194"/>
              <a:gd name="connsiteX29" fmla="*/ 697707 w 719138"/>
              <a:gd name="connsiteY29" fmla="*/ 0 h 788194"/>
              <a:gd name="connsiteX30" fmla="*/ 702469 w 719138"/>
              <a:gd name="connsiteY30" fmla="*/ 0 h 788194"/>
              <a:gd name="connsiteX31" fmla="*/ 714375 w 719138"/>
              <a:gd name="connsiteY31" fmla="*/ 2382 h 788194"/>
              <a:gd name="connsiteX32" fmla="*/ 719138 w 719138"/>
              <a:gd name="connsiteY32" fmla="*/ 19050 h 788194"/>
              <a:gd name="connsiteX33" fmla="*/ 719138 w 719138"/>
              <a:gd name="connsiteY33" fmla="*/ 38100 h 788194"/>
              <a:gd name="connsiteX34" fmla="*/ 709613 w 719138"/>
              <a:gd name="connsiteY34" fmla="*/ 71438 h 788194"/>
              <a:gd name="connsiteX35" fmla="*/ 683419 w 719138"/>
              <a:gd name="connsiteY35" fmla="*/ 166688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19138" h="788194">
                <a:moveTo>
                  <a:pt x="683419" y="166688"/>
                </a:moveTo>
                <a:cubicBezTo>
                  <a:pt x="661194" y="234157"/>
                  <a:pt x="635794" y="317103"/>
                  <a:pt x="616744" y="369094"/>
                </a:cubicBezTo>
                <a:lnTo>
                  <a:pt x="595313" y="423863"/>
                </a:lnTo>
                <a:lnTo>
                  <a:pt x="554832" y="514350"/>
                </a:lnTo>
                <a:lnTo>
                  <a:pt x="528638" y="569119"/>
                </a:lnTo>
                <a:lnTo>
                  <a:pt x="488157" y="631032"/>
                </a:lnTo>
                <a:lnTo>
                  <a:pt x="459582" y="666750"/>
                </a:lnTo>
                <a:lnTo>
                  <a:pt x="438150" y="685800"/>
                </a:lnTo>
                <a:lnTo>
                  <a:pt x="383382" y="716757"/>
                </a:lnTo>
                <a:lnTo>
                  <a:pt x="328613" y="738188"/>
                </a:lnTo>
                <a:lnTo>
                  <a:pt x="195263" y="773907"/>
                </a:lnTo>
                <a:lnTo>
                  <a:pt x="109538" y="788194"/>
                </a:lnTo>
                <a:lnTo>
                  <a:pt x="95250" y="788194"/>
                </a:lnTo>
                <a:lnTo>
                  <a:pt x="47625" y="771525"/>
                </a:lnTo>
                <a:lnTo>
                  <a:pt x="28575" y="762000"/>
                </a:lnTo>
                <a:lnTo>
                  <a:pt x="14288" y="750094"/>
                </a:lnTo>
                <a:lnTo>
                  <a:pt x="4763" y="733425"/>
                </a:lnTo>
                <a:lnTo>
                  <a:pt x="0" y="714375"/>
                </a:lnTo>
                <a:lnTo>
                  <a:pt x="4763" y="692944"/>
                </a:lnTo>
                <a:lnTo>
                  <a:pt x="30957" y="647700"/>
                </a:lnTo>
                <a:lnTo>
                  <a:pt x="66675" y="607219"/>
                </a:lnTo>
                <a:lnTo>
                  <a:pt x="135732" y="552450"/>
                </a:lnTo>
                <a:lnTo>
                  <a:pt x="238125" y="466725"/>
                </a:lnTo>
                <a:lnTo>
                  <a:pt x="316707" y="404813"/>
                </a:lnTo>
                <a:lnTo>
                  <a:pt x="416719" y="304800"/>
                </a:lnTo>
                <a:lnTo>
                  <a:pt x="566738" y="128588"/>
                </a:lnTo>
                <a:lnTo>
                  <a:pt x="628650" y="52388"/>
                </a:lnTo>
                <a:lnTo>
                  <a:pt x="657225" y="21432"/>
                </a:lnTo>
                <a:lnTo>
                  <a:pt x="685800" y="0"/>
                </a:lnTo>
                <a:lnTo>
                  <a:pt x="697707" y="0"/>
                </a:lnTo>
                <a:lnTo>
                  <a:pt x="702469" y="0"/>
                </a:lnTo>
                <a:lnTo>
                  <a:pt x="714375" y="2382"/>
                </a:lnTo>
                <a:lnTo>
                  <a:pt x="719138" y="19050"/>
                </a:lnTo>
                <a:lnTo>
                  <a:pt x="719138" y="38100"/>
                </a:lnTo>
                <a:lnTo>
                  <a:pt x="709613" y="71438"/>
                </a:lnTo>
                <a:lnTo>
                  <a:pt x="683419" y="1666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D2337D-F811-4EF9-B6D4-4B6693031D49}"/>
              </a:ext>
            </a:extLst>
          </p:cNvPr>
          <p:cNvGrpSpPr>
            <a:grpSpLocks/>
          </p:cNvGrpSpPr>
          <p:nvPr/>
        </p:nvGrpSpPr>
        <p:grpSpPr bwMode="auto">
          <a:xfrm>
            <a:off x="2671763" y="1350963"/>
            <a:ext cx="4498975" cy="4767262"/>
            <a:chOff x="2832100" y="1479550"/>
            <a:chExt cx="4498975" cy="4767263"/>
          </a:xfrm>
        </p:grpSpPr>
        <p:sp>
          <p:nvSpPr>
            <p:cNvPr id="14" name="フリーフォーム 118">
              <a:extLst>
                <a:ext uri="{FF2B5EF4-FFF2-40B4-BE49-F238E27FC236}">
                  <a16:creationId xmlns:a16="http://schemas.microsoft.com/office/drawing/2014/main" id="{A00DF743-215D-45DE-A6D6-94C3F35ED07B}"/>
                </a:ext>
              </a:extLst>
            </p:cNvPr>
            <p:cNvSpPr/>
            <p:nvPr/>
          </p:nvSpPr>
          <p:spPr>
            <a:xfrm>
              <a:off x="3519487" y="1839912"/>
              <a:ext cx="3124200" cy="579438"/>
            </a:xfrm>
            <a:custGeom>
              <a:avLst/>
              <a:gdLst>
                <a:gd name="connsiteX0" fmla="*/ 2565472 w 3124415"/>
                <a:gd name="connsiteY0" fmla="*/ 324548 h 579550"/>
                <a:gd name="connsiteX1" fmla="*/ 2426380 w 3124415"/>
                <a:gd name="connsiteY1" fmla="*/ 337427 h 579550"/>
                <a:gd name="connsiteX2" fmla="*/ 2297591 w 3124415"/>
                <a:gd name="connsiteY2" fmla="*/ 347730 h 579550"/>
                <a:gd name="connsiteX3" fmla="*/ 2161075 w 3124415"/>
                <a:gd name="connsiteY3" fmla="*/ 358033 h 579550"/>
                <a:gd name="connsiteX4" fmla="*/ 2055469 w 3124415"/>
                <a:gd name="connsiteY4" fmla="*/ 368336 h 579550"/>
                <a:gd name="connsiteX5" fmla="*/ 1864861 w 3124415"/>
                <a:gd name="connsiteY5" fmla="*/ 391518 h 579550"/>
                <a:gd name="connsiteX6" fmla="*/ 1754103 w 3124415"/>
                <a:gd name="connsiteY6" fmla="*/ 404397 h 579550"/>
                <a:gd name="connsiteX7" fmla="*/ 1509404 w 3124415"/>
                <a:gd name="connsiteY7" fmla="*/ 445609 h 579550"/>
                <a:gd name="connsiteX8" fmla="*/ 1349706 w 3124415"/>
                <a:gd name="connsiteY8" fmla="*/ 463640 h 579550"/>
                <a:gd name="connsiteX9" fmla="*/ 1159099 w 3124415"/>
                <a:gd name="connsiteY9" fmla="*/ 484246 h 579550"/>
                <a:gd name="connsiteX10" fmla="*/ 911825 w 3124415"/>
                <a:gd name="connsiteY10" fmla="*/ 510004 h 579550"/>
                <a:gd name="connsiteX11" fmla="*/ 855158 w 3124415"/>
                <a:gd name="connsiteY11" fmla="*/ 515155 h 579550"/>
                <a:gd name="connsiteX12" fmla="*/ 741824 w 3124415"/>
                <a:gd name="connsiteY12" fmla="*/ 538337 h 579550"/>
                <a:gd name="connsiteX13" fmla="*/ 602732 w 3124415"/>
                <a:gd name="connsiteY13" fmla="*/ 566671 h 579550"/>
                <a:gd name="connsiteX14" fmla="*/ 533186 w 3124415"/>
                <a:gd name="connsiteY14" fmla="*/ 579550 h 579550"/>
                <a:gd name="connsiteX15" fmla="*/ 510004 w 3124415"/>
                <a:gd name="connsiteY15" fmla="*/ 576974 h 579550"/>
                <a:gd name="connsiteX16" fmla="*/ 427579 w 3124415"/>
                <a:gd name="connsiteY16" fmla="*/ 551216 h 579550"/>
                <a:gd name="connsiteX17" fmla="*/ 360609 w 3124415"/>
                <a:gd name="connsiteY17" fmla="*/ 517731 h 579550"/>
                <a:gd name="connsiteX18" fmla="*/ 298790 w 3124415"/>
                <a:gd name="connsiteY18" fmla="*/ 479094 h 579550"/>
                <a:gd name="connsiteX19" fmla="*/ 239548 w 3124415"/>
                <a:gd name="connsiteY19" fmla="*/ 435306 h 579550"/>
                <a:gd name="connsiteX20" fmla="*/ 159698 w 3124415"/>
                <a:gd name="connsiteY20" fmla="*/ 363185 h 579550"/>
                <a:gd name="connsiteX21" fmla="*/ 82425 w 3124415"/>
                <a:gd name="connsiteY21" fmla="*/ 280760 h 579550"/>
                <a:gd name="connsiteX22" fmla="*/ 38637 w 3124415"/>
                <a:gd name="connsiteY22" fmla="*/ 234396 h 579550"/>
                <a:gd name="connsiteX23" fmla="*/ 18031 w 3124415"/>
                <a:gd name="connsiteY23" fmla="*/ 206062 h 579550"/>
                <a:gd name="connsiteX24" fmla="*/ 2576 w 3124415"/>
                <a:gd name="connsiteY24" fmla="*/ 175153 h 579550"/>
                <a:gd name="connsiteX25" fmla="*/ 0 w 3124415"/>
                <a:gd name="connsiteY25" fmla="*/ 157123 h 579550"/>
                <a:gd name="connsiteX26" fmla="*/ 5152 w 3124415"/>
                <a:gd name="connsiteY26" fmla="*/ 144244 h 579550"/>
                <a:gd name="connsiteX27" fmla="*/ 18031 w 3124415"/>
                <a:gd name="connsiteY27" fmla="*/ 141668 h 579550"/>
                <a:gd name="connsiteX28" fmla="*/ 36061 w 3124415"/>
                <a:gd name="connsiteY28" fmla="*/ 141668 h 579550"/>
                <a:gd name="connsiteX29" fmla="*/ 64395 w 3124415"/>
                <a:gd name="connsiteY29" fmla="*/ 154547 h 579550"/>
                <a:gd name="connsiteX30" fmla="*/ 118486 w 3124415"/>
                <a:gd name="connsiteY30" fmla="*/ 206062 h 579550"/>
                <a:gd name="connsiteX31" fmla="*/ 162274 w 3124415"/>
                <a:gd name="connsiteY31" fmla="*/ 239547 h 579550"/>
                <a:gd name="connsiteX32" fmla="*/ 208638 w 3124415"/>
                <a:gd name="connsiteY32" fmla="*/ 267881 h 579550"/>
                <a:gd name="connsiteX33" fmla="*/ 247275 w 3124415"/>
                <a:gd name="connsiteY33" fmla="*/ 293639 h 579550"/>
                <a:gd name="connsiteX34" fmla="*/ 293639 w 3124415"/>
                <a:gd name="connsiteY34" fmla="*/ 309093 h 579550"/>
                <a:gd name="connsiteX35" fmla="*/ 368336 w 3124415"/>
                <a:gd name="connsiteY35" fmla="*/ 321972 h 579550"/>
                <a:gd name="connsiteX36" fmla="*/ 517731 w 3124415"/>
                <a:gd name="connsiteY36" fmla="*/ 332275 h 579550"/>
                <a:gd name="connsiteX37" fmla="*/ 656823 w 3124415"/>
                <a:gd name="connsiteY37" fmla="*/ 334851 h 579550"/>
                <a:gd name="connsiteX38" fmla="*/ 775309 w 3124415"/>
                <a:gd name="connsiteY38" fmla="*/ 324548 h 579550"/>
                <a:gd name="connsiteX39" fmla="*/ 986522 w 3124415"/>
                <a:gd name="connsiteY39" fmla="*/ 301366 h 579550"/>
                <a:gd name="connsiteX40" fmla="*/ 1231221 w 3124415"/>
                <a:gd name="connsiteY40" fmla="*/ 273033 h 579550"/>
                <a:gd name="connsiteX41" fmla="*/ 1519708 w 3124415"/>
                <a:gd name="connsiteY41" fmla="*/ 242123 h 579550"/>
                <a:gd name="connsiteX42" fmla="*/ 1844255 w 3124415"/>
                <a:gd name="connsiteY42" fmla="*/ 216365 h 579550"/>
                <a:gd name="connsiteX43" fmla="*/ 2117287 w 3124415"/>
                <a:gd name="connsiteY43" fmla="*/ 182880 h 579550"/>
                <a:gd name="connsiteX44" fmla="*/ 2297591 w 3124415"/>
                <a:gd name="connsiteY44" fmla="*/ 149395 h 579550"/>
                <a:gd name="connsiteX45" fmla="*/ 2408350 w 3124415"/>
                <a:gd name="connsiteY45" fmla="*/ 123638 h 579550"/>
                <a:gd name="connsiteX46" fmla="*/ 2477896 w 3124415"/>
                <a:gd name="connsiteY46" fmla="*/ 103031 h 579550"/>
                <a:gd name="connsiteX47" fmla="*/ 2550017 w 3124415"/>
                <a:gd name="connsiteY47" fmla="*/ 74698 h 579550"/>
                <a:gd name="connsiteX48" fmla="*/ 2588654 w 3124415"/>
                <a:gd name="connsiteY48" fmla="*/ 54092 h 579550"/>
                <a:gd name="connsiteX49" fmla="*/ 2622139 w 3124415"/>
                <a:gd name="connsiteY49" fmla="*/ 30910 h 579550"/>
                <a:gd name="connsiteX50" fmla="*/ 2645321 w 3124415"/>
                <a:gd name="connsiteY50" fmla="*/ 7728 h 579550"/>
                <a:gd name="connsiteX51" fmla="*/ 2655624 w 3124415"/>
                <a:gd name="connsiteY51" fmla="*/ 0 h 579550"/>
                <a:gd name="connsiteX52" fmla="*/ 2696837 w 3124415"/>
                <a:gd name="connsiteY52" fmla="*/ 5152 h 579550"/>
                <a:gd name="connsiteX53" fmla="*/ 2774110 w 3124415"/>
                <a:gd name="connsiteY53" fmla="*/ 18031 h 579550"/>
                <a:gd name="connsiteX54" fmla="*/ 2853959 w 3124415"/>
                <a:gd name="connsiteY54" fmla="*/ 36061 h 579550"/>
                <a:gd name="connsiteX55" fmla="*/ 2964717 w 3124415"/>
                <a:gd name="connsiteY55" fmla="*/ 72122 h 579550"/>
                <a:gd name="connsiteX56" fmla="*/ 3047142 w 3124415"/>
                <a:gd name="connsiteY56" fmla="*/ 108183 h 579550"/>
                <a:gd name="connsiteX57" fmla="*/ 3080627 w 3124415"/>
                <a:gd name="connsiteY57" fmla="*/ 128789 h 579550"/>
                <a:gd name="connsiteX58" fmla="*/ 3106385 w 3124415"/>
                <a:gd name="connsiteY58" fmla="*/ 146820 h 579550"/>
                <a:gd name="connsiteX59" fmla="*/ 3119264 w 3124415"/>
                <a:gd name="connsiteY59" fmla="*/ 162274 h 579550"/>
                <a:gd name="connsiteX60" fmla="*/ 3124415 w 3124415"/>
                <a:gd name="connsiteY60" fmla="*/ 172577 h 579550"/>
                <a:gd name="connsiteX61" fmla="*/ 3121839 w 3124415"/>
                <a:gd name="connsiteY61" fmla="*/ 193183 h 579550"/>
                <a:gd name="connsiteX62" fmla="*/ 3111536 w 3124415"/>
                <a:gd name="connsiteY62" fmla="*/ 216365 h 579550"/>
                <a:gd name="connsiteX63" fmla="*/ 3096082 w 3124415"/>
                <a:gd name="connsiteY63" fmla="*/ 236972 h 579550"/>
                <a:gd name="connsiteX64" fmla="*/ 3078051 w 3124415"/>
                <a:gd name="connsiteY64" fmla="*/ 249851 h 579550"/>
                <a:gd name="connsiteX65" fmla="*/ 3044566 w 3124415"/>
                <a:gd name="connsiteY65" fmla="*/ 265305 h 579550"/>
                <a:gd name="connsiteX66" fmla="*/ 2993051 w 3124415"/>
                <a:gd name="connsiteY66" fmla="*/ 273033 h 579550"/>
                <a:gd name="connsiteX67" fmla="*/ 2871989 w 3124415"/>
                <a:gd name="connsiteY67" fmla="*/ 285911 h 579550"/>
                <a:gd name="connsiteX68" fmla="*/ 2676230 w 3124415"/>
                <a:gd name="connsiteY68" fmla="*/ 311669 h 579550"/>
                <a:gd name="connsiteX69" fmla="*/ 2565472 w 3124415"/>
                <a:gd name="connsiteY69" fmla="*/ 324548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24415" h="579550">
                  <a:moveTo>
                    <a:pt x="2565472" y="324548"/>
                  </a:moveTo>
                  <a:lnTo>
                    <a:pt x="2426380" y="337427"/>
                  </a:lnTo>
                  <a:lnTo>
                    <a:pt x="2297591" y="347730"/>
                  </a:lnTo>
                  <a:lnTo>
                    <a:pt x="2161075" y="358033"/>
                  </a:lnTo>
                  <a:lnTo>
                    <a:pt x="2055469" y="368336"/>
                  </a:lnTo>
                  <a:lnTo>
                    <a:pt x="1864861" y="391518"/>
                  </a:lnTo>
                  <a:lnTo>
                    <a:pt x="1754103" y="404397"/>
                  </a:lnTo>
                  <a:lnTo>
                    <a:pt x="1509404" y="445609"/>
                  </a:lnTo>
                  <a:lnTo>
                    <a:pt x="1349706" y="463640"/>
                  </a:lnTo>
                  <a:lnTo>
                    <a:pt x="1159099" y="484246"/>
                  </a:lnTo>
                  <a:lnTo>
                    <a:pt x="911825" y="510004"/>
                  </a:lnTo>
                  <a:lnTo>
                    <a:pt x="855158" y="515155"/>
                  </a:lnTo>
                  <a:lnTo>
                    <a:pt x="741824" y="538337"/>
                  </a:lnTo>
                  <a:lnTo>
                    <a:pt x="602732" y="566671"/>
                  </a:lnTo>
                  <a:lnTo>
                    <a:pt x="533186" y="579550"/>
                  </a:lnTo>
                  <a:lnTo>
                    <a:pt x="510004" y="576974"/>
                  </a:lnTo>
                  <a:lnTo>
                    <a:pt x="427579" y="551216"/>
                  </a:lnTo>
                  <a:lnTo>
                    <a:pt x="360609" y="517731"/>
                  </a:lnTo>
                  <a:lnTo>
                    <a:pt x="298790" y="479094"/>
                  </a:lnTo>
                  <a:lnTo>
                    <a:pt x="239548" y="435306"/>
                  </a:lnTo>
                  <a:lnTo>
                    <a:pt x="159698" y="363185"/>
                  </a:lnTo>
                  <a:lnTo>
                    <a:pt x="82425" y="280760"/>
                  </a:lnTo>
                  <a:lnTo>
                    <a:pt x="38637" y="234396"/>
                  </a:lnTo>
                  <a:lnTo>
                    <a:pt x="18031" y="206062"/>
                  </a:lnTo>
                  <a:lnTo>
                    <a:pt x="2576" y="175153"/>
                  </a:lnTo>
                  <a:lnTo>
                    <a:pt x="0" y="157123"/>
                  </a:lnTo>
                  <a:lnTo>
                    <a:pt x="5152" y="144244"/>
                  </a:lnTo>
                  <a:lnTo>
                    <a:pt x="18031" y="141668"/>
                  </a:lnTo>
                  <a:lnTo>
                    <a:pt x="36061" y="141668"/>
                  </a:lnTo>
                  <a:lnTo>
                    <a:pt x="64395" y="154547"/>
                  </a:lnTo>
                  <a:lnTo>
                    <a:pt x="118486" y="206062"/>
                  </a:lnTo>
                  <a:lnTo>
                    <a:pt x="162274" y="239547"/>
                  </a:lnTo>
                  <a:lnTo>
                    <a:pt x="208638" y="267881"/>
                  </a:lnTo>
                  <a:lnTo>
                    <a:pt x="247275" y="293639"/>
                  </a:lnTo>
                  <a:lnTo>
                    <a:pt x="293639" y="309093"/>
                  </a:lnTo>
                  <a:lnTo>
                    <a:pt x="368336" y="321972"/>
                  </a:lnTo>
                  <a:lnTo>
                    <a:pt x="517731" y="332275"/>
                  </a:lnTo>
                  <a:lnTo>
                    <a:pt x="656823" y="334851"/>
                  </a:lnTo>
                  <a:lnTo>
                    <a:pt x="775309" y="324548"/>
                  </a:lnTo>
                  <a:lnTo>
                    <a:pt x="986522" y="301366"/>
                  </a:lnTo>
                  <a:lnTo>
                    <a:pt x="1231221" y="273033"/>
                  </a:lnTo>
                  <a:lnTo>
                    <a:pt x="1519708" y="242123"/>
                  </a:lnTo>
                  <a:lnTo>
                    <a:pt x="1844255" y="216365"/>
                  </a:lnTo>
                  <a:lnTo>
                    <a:pt x="2117287" y="182880"/>
                  </a:lnTo>
                  <a:lnTo>
                    <a:pt x="2297591" y="149395"/>
                  </a:lnTo>
                  <a:lnTo>
                    <a:pt x="2408350" y="123638"/>
                  </a:lnTo>
                  <a:lnTo>
                    <a:pt x="2477896" y="103031"/>
                  </a:lnTo>
                  <a:lnTo>
                    <a:pt x="2550017" y="74698"/>
                  </a:lnTo>
                  <a:lnTo>
                    <a:pt x="2588654" y="54092"/>
                  </a:lnTo>
                  <a:lnTo>
                    <a:pt x="2622139" y="30910"/>
                  </a:lnTo>
                  <a:lnTo>
                    <a:pt x="2645321" y="7728"/>
                  </a:lnTo>
                  <a:lnTo>
                    <a:pt x="2655624" y="0"/>
                  </a:lnTo>
                  <a:lnTo>
                    <a:pt x="2696837" y="5152"/>
                  </a:lnTo>
                  <a:lnTo>
                    <a:pt x="2774110" y="18031"/>
                  </a:lnTo>
                  <a:lnTo>
                    <a:pt x="2853959" y="36061"/>
                  </a:lnTo>
                  <a:lnTo>
                    <a:pt x="2964717" y="72122"/>
                  </a:lnTo>
                  <a:lnTo>
                    <a:pt x="3047142" y="108183"/>
                  </a:lnTo>
                  <a:lnTo>
                    <a:pt x="3080627" y="128789"/>
                  </a:lnTo>
                  <a:lnTo>
                    <a:pt x="3106385" y="146820"/>
                  </a:lnTo>
                  <a:lnTo>
                    <a:pt x="3119264" y="162274"/>
                  </a:lnTo>
                  <a:lnTo>
                    <a:pt x="3124415" y="172577"/>
                  </a:lnTo>
                  <a:lnTo>
                    <a:pt x="3121839" y="193183"/>
                  </a:lnTo>
                  <a:lnTo>
                    <a:pt x="3111536" y="216365"/>
                  </a:lnTo>
                  <a:lnTo>
                    <a:pt x="3096082" y="236972"/>
                  </a:lnTo>
                  <a:lnTo>
                    <a:pt x="3078051" y="249851"/>
                  </a:lnTo>
                  <a:lnTo>
                    <a:pt x="3044566" y="265305"/>
                  </a:lnTo>
                  <a:lnTo>
                    <a:pt x="2993051" y="273033"/>
                  </a:lnTo>
                  <a:lnTo>
                    <a:pt x="2871989" y="285911"/>
                  </a:lnTo>
                  <a:lnTo>
                    <a:pt x="2676230" y="311669"/>
                  </a:lnTo>
                  <a:lnTo>
                    <a:pt x="2565472" y="3245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">
              <a:extLst>
                <a:ext uri="{FF2B5EF4-FFF2-40B4-BE49-F238E27FC236}">
                  <a16:creationId xmlns:a16="http://schemas.microsoft.com/office/drawing/2014/main" id="{91E10379-E387-4168-9821-8D6E57A736A7}"/>
                </a:ext>
              </a:extLst>
            </p:cNvPr>
            <p:cNvSpPr/>
            <p:nvPr/>
          </p:nvSpPr>
          <p:spPr>
            <a:xfrm>
              <a:off x="3622675" y="2668587"/>
              <a:ext cx="622300" cy="1720850"/>
            </a:xfrm>
            <a:custGeom>
              <a:avLst/>
              <a:gdLst>
                <a:gd name="connsiteX0" fmla="*/ 245477 w 622897"/>
                <a:gd name="connsiteY0" fmla="*/ 616760 h 1721404"/>
                <a:gd name="connsiteX1" fmla="*/ 220929 w 622897"/>
                <a:gd name="connsiteY1" fmla="*/ 447995 h 1721404"/>
                <a:gd name="connsiteX2" fmla="*/ 208655 w 622897"/>
                <a:gd name="connsiteY2" fmla="*/ 359010 h 1721404"/>
                <a:gd name="connsiteX3" fmla="*/ 202518 w 622897"/>
                <a:gd name="connsiteY3" fmla="*/ 316051 h 1721404"/>
                <a:gd name="connsiteX4" fmla="*/ 193313 w 622897"/>
                <a:gd name="connsiteY4" fmla="*/ 285367 h 1721404"/>
                <a:gd name="connsiteX5" fmla="*/ 187176 w 622897"/>
                <a:gd name="connsiteY5" fmla="*/ 260819 h 1721404"/>
                <a:gd name="connsiteX6" fmla="*/ 174902 w 622897"/>
                <a:gd name="connsiteY6" fmla="*/ 236271 h 1721404"/>
                <a:gd name="connsiteX7" fmla="*/ 156491 w 622897"/>
                <a:gd name="connsiteY7" fmla="*/ 202518 h 1721404"/>
                <a:gd name="connsiteX8" fmla="*/ 125807 w 622897"/>
                <a:gd name="connsiteY8" fmla="*/ 162628 h 1721404"/>
                <a:gd name="connsiteX9" fmla="*/ 107396 w 622897"/>
                <a:gd name="connsiteY9" fmla="*/ 138081 h 1721404"/>
                <a:gd name="connsiteX10" fmla="*/ 70575 w 622897"/>
                <a:gd name="connsiteY10" fmla="*/ 101259 h 1721404"/>
                <a:gd name="connsiteX11" fmla="*/ 61369 w 622897"/>
                <a:gd name="connsiteY11" fmla="*/ 95122 h 1721404"/>
                <a:gd name="connsiteX12" fmla="*/ 36822 w 622897"/>
                <a:gd name="connsiteY12" fmla="*/ 76712 h 1721404"/>
                <a:gd name="connsiteX13" fmla="*/ 18411 w 622897"/>
                <a:gd name="connsiteY13" fmla="*/ 61369 h 1721404"/>
                <a:gd name="connsiteX14" fmla="*/ 3069 w 622897"/>
                <a:gd name="connsiteY14" fmla="*/ 39890 h 1721404"/>
                <a:gd name="connsiteX15" fmla="*/ 0 w 622897"/>
                <a:gd name="connsiteY15" fmla="*/ 30685 h 1721404"/>
                <a:gd name="connsiteX16" fmla="*/ 0 w 622897"/>
                <a:gd name="connsiteY16" fmla="*/ 18411 h 1721404"/>
                <a:gd name="connsiteX17" fmla="*/ 3069 w 622897"/>
                <a:gd name="connsiteY17" fmla="*/ 6137 h 1721404"/>
                <a:gd name="connsiteX18" fmla="*/ 24548 w 622897"/>
                <a:gd name="connsiteY18" fmla="*/ 0 h 1721404"/>
                <a:gd name="connsiteX19" fmla="*/ 70575 w 622897"/>
                <a:gd name="connsiteY19" fmla="*/ 3069 h 1721404"/>
                <a:gd name="connsiteX20" fmla="*/ 104328 w 622897"/>
                <a:gd name="connsiteY20" fmla="*/ 6137 h 1721404"/>
                <a:gd name="connsiteX21" fmla="*/ 156491 w 622897"/>
                <a:gd name="connsiteY21" fmla="*/ 21479 h 1721404"/>
                <a:gd name="connsiteX22" fmla="*/ 196381 w 622897"/>
                <a:gd name="connsiteY22" fmla="*/ 33753 h 1721404"/>
                <a:gd name="connsiteX23" fmla="*/ 251614 w 622897"/>
                <a:gd name="connsiteY23" fmla="*/ 52164 h 1721404"/>
                <a:gd name="connsiteX24" fmla="*/ 312983 w 622897"/>
                <a:gd name="connsiteY24" fmla="*/ 79780 h 1721404"/>
                <a:gd name="connsiteX25" fmla="*/ 386626 w 622897"/>
                <a:gd name="connsiteY25" fmla="*/ 113533 h 1721404"/>
                <a:gd name="connsiteX26" fmla="*/ 420379 w 622897"/>
                <a:gd name="connsiteY26" fmla="*/ 128875 h 1721404"/>
                <a:gd name="connsiteX27" fmla="*/ 423447 w 622897"/>
                <a:gd name="connsiteY27" fmla="*/ 285367 h 1721404"/>
                <a:gd name="connsiteX28" fmla="*/ 444926 w 622897"/>
                <a:gd name="connsiteY28" fmla="*/ 429584 h 1721404"/>
                <a:gd name="connsiteX29" fmla="*/ 466406 w 622897"/>
                <a:gd name="connsiteY29" fmla="*/ 552322 h 1721404"/>
                <a:gd name="connsiteX30" fmla="*/ 487885 w 622897"/>
                <a:gd name="connsiteY30" fmla="*/ 671992 h 1721404"/>
                <a:gd name="connsiteX31" fmla="*/ 497090 w 622897"/>
                <a:gd name="connsiteY31" fmla="*/ 739498 h 1721404"/>
                <a:gd name="connsiteX32" fmla="*/ 515501 w 622897"/>
                <a:gd name="connsiteY32" fmla="*/ 905195 h 1721404"/>
                <a:gd name="connsiteX33" fmla="*/ 530843 w 622897"/>
                <a:gd name="connsiteY33" fmla="*/ 1077028 h 1721404"/>
                <a:gd name="connsiteX34" fmla="*/ 552322 w 622897"/>
                <a:gd name="connsiteY34" fmla="*/ 1282615 h 1721404"/>
                <a:gd name="connsiteX35" fmla="*/ 561528 w 622897"/>
                <a:gd name="connsiteY35" fmla="*/ 1393079 h 1721404"/>
                <a:gd name="connsiteX36" fmla="*/ 622897 w 622897"/>
                <a:gd name="connsiteY36" fmla="*/ 1564913 h 1721404"/>
                <a:gd name="connsiteX37" fmla="*/ 613691 w 622897"/>
                <a:gd name="connsiteY37" fmla="*/ 1601734 h 1721404"/>
                <a:gd name="connsiteX38" fmla="*/ 589144 w 622897"/>
                <a:gd name="connsiteY38" fmla="*/ 1663104 h 1721404"/>
                <a:gd name="connsiteX39" fmla="*/ 567665 w 622897"/>
                <a:gd name="connsiteY39" fmla="*/ 1693788 h 1721404"/>
                <a:gd name="connsiteX40" fmla="*/ 552322 w 622897"/>
                <a:gd name="connsiteY40" fmla="*/ 1706062 h 1721404"/>
                <a:gd name="connsiteX41" fmla="*/ 530843 w 622897"/>
                <a:gd name="connsiteY41" fmla="*/ 1718336 h 1721404"/>
                <a:gd name="connsiteX42" fmla="*/ 503227 w 622897"/>
                <a:gd name="connsiteY42" fmla="*/ 1721404 h 1721404"/>
                <a:gd name="connsiteX43" fmla="*/ 484816 w 622897"/>
                <a:gd name="connsiteY43" fmla="*/ 1718336 h 1721404"/>
                <a:gd name="connsiteX44" fmla="*/ 447995 w 622897"/>
                <a:gd name="connsiteY44" fmla="*/ 1699925 h 1721404"/>
                <a:gd name="connsiteX45" fmla="*/ 426516 w 622897"/>
                <a:gd name="connsiteY45" fmla="*/ 1684583 h 1721404"/>
                <a:gd name="connsiteX46" fmla="*/ 405036 w 622897"/>
                <a:gd name="connsiteY46" fmla="*/ 1660035 h 1721404"/>
                <a:gd name="connsiteX47" fmla="*/ 395831 w 622897"/>
                <a:gd name="connsiteY47" fmla="*/ 1641624 h 1721404"/>
                <a:gd name="connsiteX48" fmla="*/ 380489 w 622897"/>
                <a:gd name="connsiteY48" fmla="*/ 1610940 h 1721404"/>
                <a:gd name="connsiteX49" fmla="*/ 371283 w 622897"/>
                <a:gd name="connsiteY49" fmla="*/ 1580255 h 1721404"/>
                <a:gd name="connsiteX50" fmla="*/ 349804 w 622897"/>
                <a:gd name="connsiteY50" fmla="*/ 1500475 h 1721404"/>
                <a:gd name="connsiteX51" fmla="*/ 340599 w 622897"/>
                <a:gd name="connsiteY51" fmla="*/ 1454449 h 1721404"/>
                <a:gd name="connsiteX52" fmla="*/ 334462 w 622897"/>
                <a:gd name="connsiteY52" fmla="*/ 1414559 h 1721404"/>
                <a:gd name="connsiteX53" fmla="*/ 334462 w 622897"/>
                <a:gd name="connsiteY53" fmla="*/ 1347053 h 1721404"/>
                <a:gd name="connsiteX54" fmla="*/ 337530 w 622897"/>
                <a:gd name="connsiteY54" fmla="*/ 1267273 h 1721404"/>
                <a:gd name="connsiteX55" fmla="*/ 334462 w 622897"/>
                <a:gd name="connsiteY55" fmla="*/ 1242725 h 1721404"/>
                <a:gd name="connsiteX56" fmla="*/ 316051 w 622897"/>
                <a:gd name="connsiteY56" fmla="*/ 1123055 h 1721404"/>
                <a:gd name="connsiteX57" fmla="*/ 285367 w 622897"/>
                <a:gd name="connsiteY57" fmla="*/ 880647 h 1721404"/>
                <a:gd name="connsiteX58" fmla="*/ 245477 w 622897"/>
                <a:gd name="connsiteY58" fmla="*/ 616760 h 17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22897" h="1721404">
                  <a:moveTo>
                    <a:pt x="245477" y="616760"/>
                  </a:moveTo>
                  <a:lnTo>
                    <a:pt x="220929" y="447995"/>
                  </a:lnTo>
                  <a:lnTo>
                    <a:pt x="208655" y="359010"/>
                  </a:lnTo>
                  <a:lnTo>
                    <a:pt x="202518" y="316051"/>
                  </a:lnTo>
                  <a:lnTo>
                    <a:pt x="193313" y="285367"/>
                  </a:lnTo>
                  <a:lnTo>
                    <a:pt x="187176" y="260819"/>
                  </a:lnTo>
                  <a:lnTo>
                    <a:pt x="174902" y="236271"/>
                  </a:lnTo>
                  <a:lnTo>
                    <a:pt x="156491" y="202518"/>
                  </a:lnTo>
                  <a:lnTo>
                    <a:pt x="125807" y="162628"/>
                  </a:lnTo>
                  <a:lnTo>
                    <a:pt x="107396" y="138081"/>
                  </a:lnTo>
                  <a:lnTo>
                    <a:pt x="70575" y="101259"/>
                  </a:lnTo>
                  <a:lnTo>
                    <a:pt x="61369" y="95122"/>
                  </a:lnTo>
                  <a:lnTo>
                    <a:pt x="36822" y="76712"/>
                  </a:lnTo>
                  <a:lnTo>
                    <a:pt x="18411" y="61369"/>
                  </a:lnTo>
                  <a:lnTo>
                    <a:pt x="3069" y="39890"/>
                  </a:lnTo>
                  <a:lnTo>
                    <a:pt x="0" y="30685"/>
                  </a:lnTo>
                  <a:lnTo>
                    <a:pt x="0" y="18411"/>
                  </a:lnTo>
                  <a:lnTo>
                    <a:pt x="3069" y="6137"/>
                  </a:lnTo>
                  <a:lnTo>
                    <a:pt x="24548" y="0"/>
                  </a:lnTo>
                  <a:lnTo>
                    <a:pt x="70575" y="3069"/>
                  </a:lnTo>
                  <a:lnTo>
                    <a:pt x="104328" y="6137"/>
                  </a:lnTo>
                  <a:lnTo>
                    <a:pt x="156491" y="21479"/>
                  </a:lnTo>
                  <a:lnTo>
                    <a:pt x="196381" y="33753"/>
                  </a:lnTo>
                  <a:lnTo>
                    <a:pt x="251614" y="52164"/>
                  </a:lnTo>
                  <a:lnTo>
                    <a:pt x="312983" y="79780"/>
                  </a:lnTo>
                  <a:lnTo>
                    <a:pt x="386626" y="113533"/>
                  </a:lnTo>
                  <a:lnTo>
                    <a:pt x="420379" y="128875"/>
                  </a:lnTo>
                  <a:cubicBezTo>
                    <a:pt x="421402" y="181039"/>
                    <a:pt x="422424" y="233203"/>
                    <a:pt x="423447" y="285367"/>
                  </a:cubicBezTo>
                  <a:lnTo>
                    <a:pt x="444926" y="429584"/>
                  </a:lnTo>
                  <a:lnTo>
                    <a:pt x="466406" y="552322"/>
                  </a:lnTo>
                  <a:lnTo>
                    <a:pt x="487885" y="671992"/>
                  </a:lnTo>
                  <a:lnTo>
                    <a:pt x="497090" y="739498"/>
                  </a:lnTo>
                  <a:lnTo>
                    <a:pt x="515501" y="905195"/>
                  </a:lnTo>
                  <a:lnTo>
                    <a:pt x="530843" y="1077028"/>
                  </a:lnTo>
                  <a:lnTo>
                    <a:pt x="552322" y="1282615"/>
                  </a:lnTo>
                  <a:lnTo>
                    <a:pt x="561528" y="1393079"/>
                  </a:lnTo>
                  <a:lnTo>
                    <a:pt x="622897" y="1564913"/>
                  </a:lnTo>
                  <a:lnTo>
                    <a:pt x="613691" y="1601734"/>
                  </a:lnTo>
                  <a:lnTo>
                    <a:pt x="589144" y="1663104"/>
                  </a:lnTo>
                  <a:lnTo>
                    <a:pt x="567665" y="1693788"/>
                  </a:lnTo>
                  <a:lnTo>
                    <a:pt x="552322" y="1706062"/>
                  </a:lnTo>
                  <a:lnTo>
                    <a:pt x="530843" y="1718336"/>
                  </a:lnTo>
                  <a:lnTo>
                    <a:pt x="503227" y="1721404"/>
                  </a:lnTo>
                  <a:lnTo>
                    <a:pt x="484816" y="1718336"/>
                  </a:lnTo>
                  <a:lnTo>
                    <a:pt x="447995" y="1699925"/>
                  </a:lnTo>
                  <a:lnTo>
                    <a:pt x="426516" y="1684583"/>
                  </a:lnTo>
                  <a:lnTo>
                    <a:pt x="405036" y="1660035"/>
                  </a:lnTo>
                  <a:lnTo>
                    <a:pt x="395831" y="1641624"/>
                  </a:lnTo>
                  <a:lnTo>
                    <a:pt x="380489" y="1610940"/>
                  </a:lnTo>
                  <a:lnTo>
                    <a:pt x="371283" y="1580255"/>
                  </a:lnTo>
                  <a:lnTo>
                    <a:pt x="349804" y="1500475"/>
                  </a:lnTo>
                  <a:lnTo>
                    <a:pt x="340599" y="1454449"/>
                  </a:lnTo>
                  <a:lnTo>
                    <a:pt x="334462" y="1414559"/>
                  </a:lnTo>
                  <a:lnTo>
                    <a:pt x="334462" y="1347053"/>
                  </a:lnTo>
                  <a:lnTo>
                    <a:pt x="337530" y="1267273"/>
                  </a:lnTo>
                  <a:lnTo>
                    <a:pt x="334462" y="1242725"/>
                  </a:lnTo>
                  <a:lnTo>
                    <a:pt x="316051" y="1123055"/>
                  </a:lnTo>
                  <a:lnTo>
                    <a:pt x="285367" y="880647"/>
                  </a:lnTo>
                  <a:lnTo>
                    <a:pt x="245477" y="61676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4">
              <a:extLst>
                <a:ext uri="{FF2B5EF4-FFF2-40B4-BE49-F238E27FC236}">
                  <a16:creationId xmlns:a16="http://schemas.microsoft.com/office/drawing/2014/main" id="{DF8A9963-6F7A-445C-A7FF-41318B7EC6D3}"/>
                </a:ext>
              </a:extLst>
            </p:cNvPr>
            <p:cNvSpPr/>
            <p:nvPr/>
          </p:nvSpPr>
          <p:spPr>
            <a:xfrm>
              <a:off x="3965575" y="2555875"/>
              <a:ext cx="2614612" cy="1566862"/>
            </a:xfrm>
            <a:custGeom>
              <a:avLst/>
              <a:gdLst>
                <a:gd name="connsiteX0" fmla="*/ 1801994 w 2615125"/>
                <a:gd name="connsiteY0" fmla="*/ 83398 h 1566692"/>
                <a:gd name="connsiteX1" fmla="*/ 1432659 w 2615125"/>
                <a:gd name="connsiteY1" fmla="*/ 122118 h 1566692"/>
                <a:gd name="connsiteX2" fmla="*/ 1292670 w 2615125"/>
                <a:gd name="connsiteY2" fmla="*/ 137011 h 1566692"/>
                <a:gd name="connsiteX3" fmla="*/ 1051411 w 2615125"/>
                <a:gd name="connsiteY3" fmla="*/ 157860 h 1566692"/>
                <a:gd name="connsiteX4" fmla="*/ 831002 w 2615125"/>
                <a:gd name="connsiteY4" fmla="*/ 175731 h 1566692"/>
                <a:gd name="connsiteX5" fmla="*/ 422947 w 2615125"/>
                <a:gd name="connsiteY5" fmla="*/ 214452 h 1566692"/>
                <a:gd name="connsiteX6" fmla="*/ 163818 w 2615125"/>
                <a:gd name="connsiteY6" fmla="*/ 238280 h 1566692"/>
                <a:gd name="connsiteX7" fmla="*/ 0 w 2615125"/>
                <a:gd name="connsiteY7" fmla="*/ 247215 h 1566692"/>
                <a:gd name="connsiteX8" fmla="*/ 32764 w 2615125"/>
                <a:gd name="connsiteY8" fmla="*/ 428904 h 1566692"/>
                <a:gd name="connsiteX9" fmla="*/ 312743 w 2615125"/>
                <a:gd name="connsiteY9" fmla="*/ 402098 h 1566692"/>
                <a:gd name="connsiteX10" fmla="*/ 524216 w 2615125"/>
                <a:gd name="connsiteY10" fmla="*/ 381248 h 1566692"/>
                <a:gd name="connsiteX11" fmla="*/ 836959 w 2615125"/>
                <a:gd name="connsiteY11" fmla="*/ 351463 h 1566692"/>
                <a:gd name="connsiteX12" fmla="*/ 1057368 w 2615125"/>
                <a:gd name="connsiteY12" fmla="*/ 330613 h 1566692"/>
                <a:gd name="connsiteX13" fmla="*/ 1316498 w 2615125"/>
                <a:gd name="connsiteY13" fmla="*/ 312742 h 1566692"/>
                <a:gd name="connsiteX14" fmla="*/ 1530950 w 2615125"/>
                <a:gd name="connsiteY14" fmla="*/ 294871 h 1566692"/>
                <a:gd name="connsiteX15" fmla="*/ 1769230 w 2615125"/>
                <a:gd name="connsiteY15" fmla="*/ 277000 h 1566692"/>
                <a:gd name="connsiteX16" fmla="*/ 2049209 w 2615125"/>
                <a:gd name="connsiteY16" fmla="*/ 256151 h 1566692"/>
                <a:gd name="connsiteX17" fmla="*/ 2207070 w 2615125"/>
                <a:gd name="connsiteY17" fmla="*/ 244237 h 1566692"/>
                <a:gd name="connsiteX18" fmla="*/ 2236855 w 2615125"/>
                <a:gd name="connsiteY18" fmla="*/ 247215 h 1566692"/>
                <a:gd name="connsiteX19" fmla="*/ 2266640 w 2615125"/>
                <a:gd name="connsiteY19" fmla="*/ 256151 h 1566692"/>
                <a:gd name="connsiteX20" fmla="*/ 2281532 w 2615125"/>
                <a:gd name="connsiteY20" fmla="*/ 265086 h 1566692"/>
                <a:gd name="connsiteX21" fmla="*/ 2293446 w 2615125"/>
                <a:gd name="connsiteY21" fmla="*/ 285936 h 1566692"/>
                <a:gd name="connsiteX22" fmla="*/ 2296425 w 2615125"/>
                <a:gd name="connsiteY22" fmla="*/ 303807 h 1566692"/>
                <a:gd name="connsiteX23" fmla="*/ 2296425 w 2615125"/>
                <a:gd name="connsiteY23" fmla="*/ 339549 h 1566692"/>
                <a:gd name="connsiteX24" fmla="*/ 2287489 w 2615125"/>
                <a:gd name="connsiteY24" fmla="*/ 411033 h 1566692"/>
                <a:gd name="connsiteX25" fmla="*/ 2269618 w 2615125"/>
                <a:gd name="connsiteY25" fmla="*/ 536130 h 1566692"/>
                <a:gd name="connsiteX26" fmla="*/ 2248769 w 2615125"/>
                <a:gd name="connsiteY26" fmla="*/ 673141 h 1566692"/>
                <a:gd name="connsiteX27" fmla="*/ 2218984 w 2615125"/>
                <a:gd name="connsiteY27" fmla="*/ 917378 h 1566692"/>
                <a:gd name="connsiteX28" fmla="*/ 2201113 w 2615125"/>
                <a:gd name="connsiteY28" fmla="*/ 1036518 h 1566692"/>
                <a:gd name="connsiteX29" fmla="*/ 2171328 w 2615125"/>
                <a:gd name="connsiteY29" fmla="*/ 1242035 h 1566692"/>
                <a:gd name="connsiteX30" fmla="*/ 2156435 w 2615125"/>
                <a:gd name="connsiteY30" fmla="*/ 1340326 h 1566692"/>
                <a:gd name="connsiteX31" fmla="*/ 2117715 w 2615125"/>
                <a:gd name="connsiteY31" fmla="*/ 1498186 h 1566692"/>
                <a:gd name="connsiteX32" fmla="*/ 2141543 w 2615125"/>
                <a:gd name="connsiteY32" fmla="*/ 1524993 h 1566692"/>
                <a:gd name="connsiteX33" fmla="*/ 2165371 w 2615125"/>
                <a:gd name="connsiteY33" fmla="*/ 1542864 h 1566692"/>
                <a:gd name="connsiteX34" fmla="*/ 2198134 w 2615125"/>
                <a:gd name="connsiteY34" fmla="*/ 1560735 h 1566692"/>
                <a:gd name="connsiteX35" fmla="*/ 2227919 w 2615125"/>
                <a:gd name="connsiteY35" fmla="*/ 1566692 h 1566692"/>
                <a:gd name="connsiteX36" fmla="*/ 2242812 w 2615125"/>
                <a:gd name="connsiteY36" fmla="*/ 1566692 h 1566692"/>
                <a:gd name="connsiteX37" fmla="*/ 2266640 w 2615125"/>
                <a:gd name="connsiteY37" fmla="*/ 1563713 h 1566692"/>
                <a:gd name="connsiteX38" fmla="*/ 2293446 w 2615125"/>
                <a:gd name="connsiteY38" fmla="*/ 1548821 h 1566692"/>
                <a:gd name="connsiteX39" fmla="*/ 2317274 w 2615125"/>
                <a:gd name="connsiteY39" fmla="*/ 1530950 h 1566692"/>
                <a:gd name="connsiteX40" fmla="*/ 2335145 w 2615125"/>
                <a:gd name="connsiteY40" fmla="*/ 1516057 h 1566692"/>
                <a:gd name="connsiteX41" fmla="*/ 2361952 w 2615125"/>
                <a:gd name="connsiteY41" fmla="*/ 1471380 h 1566692"/>
                <a:gd name="connsiteX42" fmla="*/ 2379823 w 2615125"/>
                <a:gd name="connsiteY42" fmla="*/ 1417767 h 1566692"/>
                <a:gd name="connsiteX43" fmla="*/ 2406629 w 2615125"/>
                <a:gd name="connsiteY43" fmla="*/ 1268842 h 1566692"/>
                <a:gd name="connsiteX44" fmla="*/ 2463221 w 2615125"/>
                <a:gd name="connsiteY44" fmla="*/ 950142 h 1566692"/>
                <a:gd name="connsiteX45" fmla="*/ 2504920 w 2615125"/>
                <a:gd name="connsiteY45" fmla="*/ 711862 h 1566692"/>
                <a:gd name="connsiteX46" fmla="*/ 2528748 w 2615125"/>
                <a:gd name="connsiteY46" fmla="*/ 580808 h 1566692"/>
                <a:gd name="connsiteX47" fmla="*/ 2561511 w 2615125"/>
                <a:gd name="connsiteY47" fmla="*/ 405076 h 1566692"/>
                <a:gd name="connsiteX48" fmla="*/ 2579382 w 2615125"/>
                <a:gd name="connsiteY48" fmla="*/ 360399 h 1566692"/>
                <a:gd name="connsiteX49" fmla="*/ 2600232 w 2615125"/>
                <a:gd name="connsiteY49" fmla="*/ 303807 h 1566692"/>
                <a:gd name="connsiteX50" fmla="*/ 2609168 w 2615125"/>
                <a:gd name="connsiteY50" fmla="*/ 274022 h 1566692"/>
                <a:gd name="connsiteX51" fmla="*/ 2612146 w 2615125"/>
                <a:gd name="connsiteY51" fmla="*/ 253172 h 1566692"/>
                <a:gd name="connsiteX52" fmla="*/ 2615125 w 2615125"/>
                <a:gd name="connsiteY52" fmla="*/ 226366 h 1566692"/>
                <a:gd name="connsiteX53" fmla="*/ 2615125 w 2615125"/>
                <a:gd name="connsiteY53" fmla="*/ 211473 h 1566692"/>
                <a:gd name="connsiteX54" fmla="*/ 2609168 w 2615125"/>
                <a:gd name="connsiteY54" fmla="*/ 193602 h 1566692"/>
                <a:gd name="connsiteX55" fmla="*/ 2582361 w 2615125"/>
                <a:gd name="connsiteY55" fmla="*/ 163817 h 1566692"/>
                <a:gd name="connsiteX56" fmla="*/ 2525769 w 2615125"/>
                <a:gd name="connsiteY56" fmla="*/ 113183 h 1566692"/>
                <a:gd name="connsiteX57" fmla="*/ 2475135 w 2615125"/>
                <a:gd name="connsiteY57" fmla="*/ 74462 h 1566692"/>
                <a:gd name="connsiteX58" fmla="*/ 2430457 w 2615125"/>
                <a:gd name="connsiteY58" fmla="*/ 44677 h 1566692"/>
                <a:gd name="connsiteX59" fmla="*/ 2364930 w 2615125"/>
                <a:gd name="connsiteY59" fmla="*/ 14892 h 1566692"/>
                <a:gd name="connsiteX60" fmla="*/ 2332167 w 2615125"/>
                <a:gd name="connsiteY60" fmla="*/ 5957 h 1566692"/>
                <a:gd name="connsiteX61" fmla="*/ 2305360 w 2615125"/>
                <a:gd name="connsiteY61" fmla="*/ 0 h 1566692"/>
                <a:gd name="connsiteX62" fmla="*/ 2275575 w 2615125"/>
                <a:gd name="connsiteY62" fmla="*/ 0 h 1566692"/>
                <a:gd name="connsiteX63" fmla="*/ 2254726 w 2615125"/>
                <a:gd name="connsiteY63" fmla="*/ 8935 h 1566692"/>
                <a:gd name="connsiteX64" fmla="*/ 2186220 w 2615125"/>
                <a:gd name="connsiteY64" fmla="*/ 41699 h 1566692"/>
                <a:gd name="connsiteX65" fmla="*/ 2162392 w 2615125"/>
                <a:gd name="connsiteY65" fmla="*/ 47656 h 1566692"/>
                <a:gd name="connsiteX66" fmla="*/ 2070059 w 2615125"/>
                <a:gd name="connsiteY66" fmla="*/ 56591 h 1566692"/>
                <a:gd name="connsiteX67" fmla="*/ 1801994 w 2615125"/>
                <a:gd name="connsiteY67" fmla="*/ 83398 h 15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15125" h="1566692">
                  <a:moveTo>
                    <a:pt x="1801994" y="83398"/>
                  </a:moveTo>
                  <a:lnTo>
                    <a:pt x="1432659" y="122118"/>
                  </a:lnTo>
                  <a:lnTo>
                    <a:pt x="1292670" y="137011"/>
                  </a:lnTo>
                  <a:lnTo>
                    <a:pt x="1051411" y="157860"/>
                  </a:lnTo>
                  <a:lnTo>
                    <a:pt x="831002" y="175731"/>
                  </a:lnTo>
                  <a:lnTo>
                    <a:pt x="422947" y="214452"/>
                  </a:lnTo>
                  <a:lnTo>
                    <a:pt x="163818" y="238280"/>
                  </a:lnTo>
                  <a:lnTo>
                    <a:pt x="0" y="247215"/>
                  </a:lnTo>
                  <a:lnTo>
                    <a:pt x="32764" y="428904"/>
                  </a:lnTo>
                  <a:lnTo>
                    <a:pt x="312743" y="402098"/>
                  </a:lnTo>
                  <a:lnTo>
                    <a:pt x="524216" y="381248"/>
                  </a:lnTo>
                  <a:lnTo>
                    <a:pt x="836959" y="351463"/>
                  </a:lnTo>
                  <a:lnTo>
                    <a:pt x="1057368" y="330613"/>
                  </a:lnTo>
                  <a:lnTo>
                    <a:pt x="1316498" y="312742"/>
                  </a:lnTo>
                  <a:lnTo>
                    <a:pt x="1530950" y="294871"/>
                  </a:lnTo>
                  <a:lnTo>
                    <a:pt x="1769230" y="277000"/>
                  </a:lnTo>
                  <a:lnTo>
                    <a:pt x="2049209" y="256151"/>
                  </a:lnTo>
                  <a:lnTo>
                    <a:pt x="2207070" y="244237"/>
                  </a:lnTo>
                  <a:lnTo>
                    <a:pt x="2236855" y="247215"/>
                  </a:lnTo>
                  <a:lnTo>
                    <a:pt x="2266640" y="256151"/>
                  </a:lnTo>
                  <a:lnTo>
                    <a:pt x="2281532" y="265086"/>
                  </a:lnTo>
                  <a:lnTo>
                    <a:pt x="2293446" y="285936"/>
                  </a:lnTo>
                  <a:lnTo>
                    <a:pt x="2296425" y="303807"/>
                  </a:lnTo>
                  <a:lnTo>
                    <a:pt x="2296425" y="339549"/>
                  </a:lnTo>
                  <a:lnTo>
                    <a:pt x="2287489" y="411033"/>
                  </a:lnTo>
                  <a:lnTo>
                    <a:pt x="2269618" y="536130"/>
                  </a:lnTo>
                  <a:lnTo>
                    <a:pt x="2248769" y="673141"/>
                  </a:lnTo>
                  <a:lnTo>
                    <a:pt x="2218984" y="917378"/>
                  </a:lnTo>
                  <a:lnTo>
                    <a:pt x="2201113" y="1036518"/>
                  </a:lnTo>
                  <a:lnTo>
                    <a:pt x="2171328" y="1242035"/>
                  </a:lnTo>
                  <a:lnTo>
                    <a:pt x="2156435" y="1340326"/>
                  </a:lnTo>
                  <a:lnTo>
                    <a:pt x="2117715" y="1498186"/>
                  </a:lnTo>
                  <a:lnTo>
                    <a:pt x="2141543" y="1524993"/>
                  </a:lnTo>
                  <a:lnTo>
                    <a:pt x="2165371" y="1542864"/>
                  </a:lnTo>
                  <a:lnTo>
                    <a:pt x="2198134" y="1560735"/>
                  </a:lnTo>
                  <a:lnTo>
                    <a:pt x="2227919" y="1566692"/>
                  </a:lnTo>
                  <a:lnTo>
                    <a:pt x="2242812" y="1566692"/>
                  </a:lnTo>
                  <a:lnTo>
                    <a:pt x="2266640" y="1563713"/>
                  </a:lnTo>
                  <a:lnTo>
                    <a:pt x="2293446" y="1548821"/>
                  </a:lnTo>
                  <a:lnTo>
                    <a:pt x="2317274" y="1530950"/>
                  </a:lnTo>
                  <a:lnTo>
                    <a:pt x="2335145" y="1516057"/>
                  </a:lnTo>
                  <a:lnTo>
                    <a:pt x="2361952" y="1471380"/>
                  </a:lnTo>
                  <a:lnTo>
                    <a:pt x="2379823" y="1417767"/>
                  </a:lnTo>
                  <a:lnTo>
                    <a:pt x="2406629" y="1268842"/>
                  </a:lnTo>
                  <a:lnTo>
                    <a:pt x="2463221" y="950142"/>
                  </a:lnTo>
                  <a:lnTo>
                    <a:pt x="2504920" y="711862"/>
                  </a:lnTo>
                  <a:lnTo>
                    <a:pt x="2528748" y="580808"/>
                  </a:lnTo>
                  <a:lnTo>
                    <a:pt x="2561511" y="405076"/>
                  </a:lnTo>
                  <a:lnTo>
                    <a:pt x="2579382" y="360399"/>
                  </a:lnTo>
                  <a:lnTo>
                    <a:pt x="2600232" y="303807"/>
                  </a:lnTo>
                  <a:lnTo>
                    <a:pt x="2609168" y="274022"/>
                  </a:lnTo>
                  <a:lnTo>
                    <a:pt x="2612146" y="253172"/>
                  </a:lnTo>
                  <a:lnTo>
                    <a:pt x="2615125" y="226366"/>
                  </a:lnTo>
                  <a:lnTo>
                    <a:pt x="2615125" y="211473"/>
                  </a:lnTo>
                  <a:lnTo>
                    <a:pt x="2609168" y="193602"/>
                  </a:lnTo>
                  <a:lnTo>
                    <a:pt x="2582361" y="163817"/>
                  </a:lnTo>
                  <a:lnTo>
                    <a:pt x="2525769" y="113183"/>
                  </a:lnTo>
                  <a:lnTo>
                    <a:pt x="2475135" y="74462"/>
                  </a:lnTo>
                  <a:lnTo>
                    <a:pt x="2430457" y="44677"/>
                  </a:lnTo>
                  <a:lnTo>
                    <a:pt x="2364930" y="14892"/>
                  </a:lnTo>
                  <a:lnTo>
                    <a:pt x="2332167" y="5957"/>
                  </a:lnTo>
                  <a:lnTo>
                    <a:pt x="2305360" y="0"/>
                  </a:lnTo>
                  <a:lnTo>
                    <a:pt x="2275575" y="0"/>
                  </a:lnTo>
                  <a:lnTo>
                    <a:pt x="2254726" y="8935"/>
                  </a:lnTo>
                  <a:lnTo>
                    <a:pt x="2186220" y="41699"/>
                  </a:lnTo>
                  <a:lnTo>
                    <a:pt x="2162392" y="47656"/>
                  </a:lnTo>
                  <a:lnTo>
                    <a:pt x="2070059" y="56591"/>
                  </a:lnTo>
                  <a:lnTo>
                    <a:pt x="1801994" y="8339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">
              <a:extLst>
                <a:ext uri="{FF2B5EF4-FFF2-40B4-BE49-F238E27FC236}">
                  <a16:creationId xmlns:a16="http://schemas.microsoft.com/office/drawing/2014/main" id="{972710CF-E1AC-474C-9910-9FF2C90EBD6A}"/>
                </a:ext>
              </a:extLst>
            </p:cNvPr>
            <p:cNvSpPr/>
            <p:nvPr/>
          </p:nvSpPr>
          <p:spPr>
            <a:xfrm>
              <a:off x="4046537" y="3200400"/>
              <a:ext cx="2224088" cy="388937"/>
            </a:xfrm>
            <a:custGeom>
              <a:avLst/>
              <a:gdLst>
                <a:gd name="connsiteX0" fmla="*/ 1797844 w 2224087"/>
                <a:gd name="connsiteY0" fmla="*/ 19050 h 388144"/>
                <a:gd name="connsiteX1" fmla="*/ 1412081 w 2224087"/>
                <a:gd name="connsiteY1" fmla="*/ 35719 h 388144"/>
                <a:gd name="connsiteX2" fmla="*/ 1262062 w 2224087"/>
                <a:gd name="connsiteY2" fmla="*/ 42863 h 388144"/>
                <a:gd name="connsiteX3" fmla="*/ 1185862 w 2224087"/>
                <a:gd name="connsiteY3" fmla="*/ 47625 h 388144"/>
                <a:gd name="connsiteX4" fmla="*/ 940594 w 2224087"/>
                <a:gd name="connsiteY4" fmla="*/ 73819 h 388144"/>
                <a:gd name="connsiteX5" fmla="*/ 697706 w 2224087"/>
                <a:gd name="connsiteY5" fmla="*/ 102394 h 388144"/>
                <a:gd name="connsiteX6" fmla="*/ 373856 w 2224087"/>
                <a:gd name="connsiteY6" fmla="*/ 140494 h 388144"/>
                <a:gd name="connsiteX7" fmla="*/ 83344 w 2224087"/>
                <a:gd name="connsiteY7" fmla="*/ 176213 h 388144"/>
                <a:gd name="connsiteX8" fmla="*/ 0 w 2224087"/>
                <a:gd name="connsiteY8" fmla="*/ 188119 h 388144"/>
                <a:gd name="connsiteX9" fmla="*/ 19050 w 2224087"/>
                <a:gd name="connsiteY9" fmla="*/ 388144 h 388144"/>
                <a:gd name="connsiteX10" fmla="*/ 254794 w 2224087"/>
                <a:gd name="connsiteY10" fmla="*/ 361950 h 388144"/>
                <a:gd name="connsiteX11" fmla="*/ 481012 w 2224087"/>
                <a:gd name="connsiteY11" fmla="*/ 330994 h 388144"/>
                <a:gd name="connsiteX12" fmla="*/ 700087 w 2224087"/>
                <a:gd name="connsiteY12" fmla="*/ 304800 h 388144"/>
                <a:gd name="connsiteX13" fmla="*/ 892969 w 2224087"/>
                <a:gd name="connsiteY13" fmla="*/ 278606 h 388144"/>
                <a:gd name="connsiteX14" fmla="*/ 995362 w 2224087"/>
                <a:gd name="connsiteY14" fmla="*/ 266700 h 388144"/>
                <a:gd name="connsiteX15" fmla="*/ 1226344 w 2224087"/>
                <a:gd name="connsiteY15" fmla="*/ 245269 h 388144"/>
                <a:gd name="connsiteX16" fmla="*/ 1438275 w 2224087"/>
                <a:gd name="connsiteY16" fmla="*/ 235744 h 388144"/>
                <a:gd name="connsiteX17" fmla="*/ 1757362 w 2224087"/>
                <a:gd name="connsiteY17" fmla="*/ 221456 h 388144"/>
                <a:gd name="connsiteX18" fmla="*/ 1959769 w 2224087"/>
                <a:gd name="connsiteY18" fmla="*/ 209550 h 388144"/>
                <a:gd name="connsiteX19" fmla="*/ 2200275 w 2224087"/>
                <a:gd name="connsiteY19" fmla="*/ 200025 h 388144"/>
                <a:gd name="connsiteX20" fmla="*/ 2224087 w 2224087"/>
                <a:gd name="connsiteY20" fmla="*/ 0 h 388144"/>
                <a:gd name="connsiteX21" fmla="*/ 2112169 w 2224087"/>
                <a:gd name="connsiteY21" fmla="*/ 4763 h 388144"/>
                <a:gd name="connsiteX22" fmla="*/ 1990725 w 2224087"/>
                <a:gd name="connsiteY22" fmla="*/ 9525 h 388144"/>
                <a:gd name="connsiteX23" fmla="*/ 1797844 w 2224087"/>
                <a:gd name="connsiteY23" fmla="*/ 19050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4087" h="388144">
                  <a:moveTo>
                    <a:pt x="1797844" y="19050"/>
                  </a:moveTo>
                  <a:lnTo>
                    <a:pt x="1412081" y="35719"/>
                  </a:lnTo>
                  <a:lnTo>
                    <a:pt x="1262062" y="42863"/>
                  </a:lnTo>
                  <a:lnTo>
                    <a:pt x="1185862" y="47625"/>
                  </a:lnTo>
                  <a:lnTo>
                    <a:pt x="940594" y="73819"/>
                  </a:lnTo>
                  <a:lnTo>
                    <a:pt x="697706" y="102394"/>
                  </a:lnTo>
                  <a:lnTo>
                    <a:pt x="373856" y="140494"/>
                  </a:lnTo>
                  <a:lnTo>
                    <a:pt x="83344" y="176213"/>
                  </a:lnTo>
                  <a:lnTo>
                    <a:pt x="0" y="188119"/>
                  </a:lnTo>
                  <a:lnTo>
                    <a:pt x="19050" y="388144"/>
                  </a:lnTo>
                  <a:lnTo>
                    <a:pt x="254794" y="361950"/>
                  </a:lnTo>
                  <a:lnTo>
                    <a:pt x="481012" y="330994"/>
                  </a:lnTo>
                  <a:lnTo>
                    <a:pt x="700087" y="304800"/>
                  </a:lnTo>
                  <a:lnTo>
                    <a:pt x="892969" y="278606"/>
                  </a:lnTo>
                  <a:lnTo>
                    <a:pt x="995362" y="266700"/>
                  </a:lnTo>
                  <a:lnTo>
                    <a:pt x="1226344" y="245269"/>
                  </a:lnTo>
                  <a:lnTo>
                    <a:pt x="1438275" y="235744"/>
                  </a:lnTo>
                  <a:lnTo>
                    <a:pt x="1757362" y="221456"/>
                  </a:lnTo>
                  <a:lnTo>
                    <a:pt x="1959769" y="209550"/>
                  </a:lnTo>
                  <a:lnTo>
                    <a:pt x="2200275" y="200025"/>
                  </a:lnTo>
                  <a:lnTo>
                    <a:pt x="2224087" y="0"/>
                  </a:lnTo>
                  <a:lnTo>
                    <a:pt x="2112169" y="4763"/>
                  </a:lnTo>
                  <a:lnTo>
                    <a:pt x="1990725" y="9525"/>
                  </a:lnTo>
                  <a:lnTo>
                    <a:pt x="1797844" y="190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19072306-E426-443D-B164-41D7B0DE8D51}"/>
                </a:ext>
              </a:extLst>
            </p:cNvPr>
            <p:cNvSpPr/>
            <p:nvPr/>
          </p:nvSpPr>
          <p:spPr>
            <a:xfrm>
              <a:off x="4122737" y="3868738"/>
              <a:ext cx="2071688" cy="381000"/>
            </a:xfrm>
            <a:custGeom>
              <a:avLst/>
              <a:gdLst>
                <a:gd name="connsiteX0" fmla="*/ 1433512 w 2071687"/>
                <a:gd name="connsiteY0" fmla="*/ 30957 h 381000"/>
                <a:gd name="connsiteX1" fmla="*/ 1726406 w 2071687"/>
                <a:gd name="connsiteY1" fmla="*/ 16669 h 381000"/>
                <a:gd name="connsiteX2" fmla="*/ 2071687 w 2071687"/>
                <a:gd name="connsiteY2" fmla="*/ 0 h 381000"/>
                <a:gd name="connsiteX3" fmla="*/ 2028825 w 2071687"/>
                <a:gd name="connsiteY3" fmla="*/ 180975 h 381000"/>
                <a:gd name="connsiteX4" fmla="*/ 1824037 w 2071687"/>
                <a:gd name="connsiteY4" fmla="*/ 183357 h 381000"/>
                <a:gd name="connsiteX5" fmla="*/ 1550194 w 2071687"/>
                <a:gd name="connsiteY5" fmla="*/ 185738 h 381000"/>
                <a:gd name="connsiteX6" fmla="*/ 1307306 w 2071687"/>
                <a:gd name="connsiteY6" fmla="*/ 190500 h 381000"/>
                <a:gd name="connsiteX7" fmla="*/ 1133475 w 2071687"/>
                <a:gd name="connsiteY7" fmla="*/ 197644 h 381000"/>
                <a:gd name="connsiteX8" fmla="*/ 988219 w 2071687"/>
                <a:gd name="connsiteY8" fmla="*/ 209550 h 381000"/>
                <a:gd name="connsiteX9" fmla="*/ 907256 w 2071687"/>
                <a:gd name="connsiteY9" fmla="*/ 219075 h 381000"/>
                <a:gd name="connsiteX10" fmla="*/ 821531 w 2071687"/>
                <a:gd name="connsiteY10" fmla="*/ 230982 h 381000"/>
                <a:gd name="connsiteX11" fmla="*/ 611981 w 2071687"/>
                <a:gd name="connsiteY11" fmla="*/ 266700 h 381000"/>
                <a:gd name="connsiteX12" fmla="*/ 402431 w 2071687"/>
                <a:gd name="connsiteY12" fmla="*/ 304800 h 381000"/>
                <a:gd name="connsiteX13" fmla="*/ 180975 w 2071687"/>
                <a:gd name="connsiteY13" fmla="*/ 347663 h 381000"/>
                <a:gd name="connsiteX14" fmla="*/ 50006 w 2071687"/>
                <a:gd name="connsiteY14" fmla="*/ 381000 h 381000"/>
                <a:gd name="connsiteX15" fmla="*/ 0 w 2071687"/>
                <a:gd name="connsiteY15" fmla="*/ 159544 h 381000"/>
                <a:gd name="connsiteX16" fmla="*/ 119062 w 2071687"/>
                <a:gd name="connsiteY16" fmla="*/ 150019 h 381000"/>
                <a:gd name="connsiteX17" fmla="*/ 381000 w 2071687"/>
                <a:gd name="connsiteY17" fmla="*/ 123825 h 381000"/>
                <a:gd name="connsiteX18" fmla="*/ 747712 w 2071687"/>
                <a:gd name="connsiteY18" fmla="*/ 83344 h 381000"/>
                <a:gd name="connsiteX19" fmla="*/ 914400 w 2071687"/>
                <a:gd name="connsiteY19" fmla="*/ 64294 h 381000"/>
                <a:gd name="connsiteX20" fmla="*/ 1062037 w 2071687"/>
                <a:gd name="connsiteY20" fmla="*/ 47625 h 381000"/>
                <a:gd name="connsiteX21" fmla="*/ 1433512 w 2071687"/>
                <a:gd name="connsiteY21" fmla="*/ 309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1687" h="381000">
                  <a:moveTo>
                    <a:pt x="1433512" y="30957"/>
                  </a:moveTo>
                  <a:lnTo>
                    <a:pt x="1726406" y="16669"/>
                  </a:lnTo>
                  <a:lnTo>
                    <a:pt x="2071687" y="0"/>
                  </a:lnTo>
                  <a:lnTo>
                    <a:pt x="2028825" y="180975"/>
                  </a:lnTo>
                  <a:lnTo>
                    <a:pt x="1824037" y="183357"/>
                  </a:lnTo>
                  <a:lnTo>
                    <a:pt x="1550194" y="185738"/>
                  </a:lnTo>
                  <a:lnTo>
                    <a:pt x="1307306" y="190500"/>
                  </a:lnTo>
                  <a:lnTo>
                    <a:pt x="1133475" y="197644"/>
                  </a:lnTo>
                  <a:lnTo>
                    <a:pt x="988219" y="209550"/>
                  </a:lnTo>
                  <a:lnTo>
                    <a:pt x="907256" y="219075"/>
                  </a:lnTo>
                  <a:lnTo>
                    <a:pt x="821531" y="230982"/>
                  </a:lnTo>
                  <a:lnTo>
                    <a:pt x="611981" y="266700"/>
                  </a:lnTo>
                  <a:lnTo>
                    <a:pt x="402431" y="304800"/>
                  </a:lnTo>
                  <a:lnTo>
                    <a:pt x="180975" y="347663"/>
                  </a:lnTo>
                  <a:lnTo>
                    <a:pt x="50006" y="381000"/>
                  </a:lnTo>
                  <a:lnTo>
                    <a:pt x="0" y="159544"/>
                  </a:lnTo>
                  <a:lnTo>
                    <a:pt x="119062" y="150019"/>
                  </a:lnTo>
                  <a:lnTo>
                    <a:pt x="381000" y="123825"/>
                  </a:lnTo>
                  <a:lnTo>
                    <a:pt x="747712" y="83344"/>
                  </a:lnTo>
                  <a:lnTo>
                    <a:pt x="914400" y="64294"/>
                  </a:lnTo>
                  <a:lnTo>
                    <a:pt x="1062037" y="47625"/>
                  </a:lnTo>
                  <a:lnTo>
                    <a:pt x="1433512" y="309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439B07BB-8B47-460C-A892-1BE46DC484D2}"/>
                </a:ext>
              </a:extLst>
            </p:cNvPr>
            <p:cNvSpPr/>
            <p:nvPr/>
          </p:nvSpPr>
          <p:spPr>
            <a:xfrm rot="16200000">
              <a:off x="3811587" y="2473325"/>
              <a:ext cx="2524126" cy="536575"/>
            </a:xfrm>
            <a:custGeom>
              <a:avLst/>
              <a:gdLst>
                <a:gd name="connsiteX0" fmla="*/ 1701947 w 2523850"/>
                <a:gd name="connsiteY0" fmla="*/ 491556 h 536484"/>
                <a:gd name="connsiteX1" fmla="*/ 1440312 w 2523850"/>
                <a:gd name="connsiteY1" fmla="*/ 478343 h 536484"/>
                <a:gd name="connsiteX2" fmla="*/ 1292317 w 2523850"/>
                <a:gd name="connsiteY2" fmla="*/ 473057 h 536484"/>
                <a:gd name="connsiteX3" fmla="*/ 1144321 w 2523850"/>
                <a:gd name="connsiteY3" fmla="*/ 473057 h 536484"/>
                <a:gd name="connsiteX4" fmla="*/ 988398 w 2523850"/>
                <a:gd name="connsiteY4" fmla="*/ 462486 h 536484"/>
                <a:gd name="connsiteX5" fmla="*/ 750548 w 2523850"/>
                <a:gd name="connsiteY5" fmla="*/ 446629 h 536484"/>
                <a:gd name="connsiteX6" fmla="*/ 565554 w 2523850"/>
                <a:gd name="connsiteY6" fmla="*/ 451915 h 536484"/>
                <a:gd name="connsiteX7" fmla="*/ 338275 w 2523850"/>
                <a:gd name="connsiteY7" fmla="*/ 430773 h 536484"/>
                <a:gd name="connsiteX8" fmla="*/ 42284 w 2523850"/>
                <a:gd name="connsiteY8" fmla="*/ 399059 h 536484"/>
                <a:gd name="connsiteX9" fmla="*/ 2643 w 2523850"/>
                <a:gd name="connsiteY9" fmla="*/ 399059 h 536484"/>
                <a:gd name="connsiteX10" fmla="*/ 0 w 2523850"/>
                <a:gd name="connsiteY10" fmla="*/ 206137 h 536484"/>
                <a:gd name="connsiteX11" fmla="*/ 235207 w 2523850"/>
                <a:gd name="connsiteY11" fmla="*/ 206137 h 536484"/>
                <a:gd name="connsiteX12" fmla="*/ 433415 w 2523850"/>
                <a:gd name="connsiteY12" fmla="*/ 203494 h 536484"/>
                <a:gd name="connsiteX13" fmla="*/ 560268 w 2523850"/>
                <a:gd name="connsiteY13" fmla="*/ 203494 h 536484"/>
                <a:gd name="connsiteX14" fmla="*/ 922328 w 2523850"/>
                <a:gd name="connsiteY14" fmla="*/ 200851 h 536484"/>
                <a:gd name="connsiteX15" fmla="*/ 1139036 w 2523850"/>
                <a:gd name="connsiteY15" fmla="*/ 203494 h 536484"/>
                <a:gd name="connsiteX16" fmla="*/ 1450883 w 2523850"/>
                <a:gd name="connsiteY16" fmla="*/ 203494 h 536484"/>
                <a:gd name="connsiteX17" fmla="*/ 1744231 w 2523850"/>
                <a:gd name="connsiteY17" fmla="*/ 203494 h 536484"/>
                <a:gd name="connsiteX18" fmla="*/ 2116862 w 2523850"/>
                <a:gd name="connsiteY18" fmla="*/ 206137 h 536484"/>
                <a:gd name="connsiteX19" fmla="*/ 2151218 w 2523850"/>
                <a:gd name="connsiteY19" fmla="*/ 206137 h 536484"/>
                <a:gd name="connsiteX20" fmla="*/ 2180289 w 2523850"/>
                <a:gd name="connsiteY20" fmla="*/ 200851 h 536484"/>
                <a:gd name="connsiteX21" fmla="*/ 2233144 w 2523850"/>
                <a:gd name="connsiteY21" fmla="*/ 182352 h 536484"/>
                <a:gd name="connsiteX22" fmla="*/ 2259572 w 2523850"/>
                <a:gd name="connsiteY22" fmla="*/ 169138 h 536484"/>
                <a:gd name="connsiteX23" fmla="*/ 2315070 w 2523850"/>
                <a:gd name="connsiteY23" fmla="*/ 134782 h 536484"/>
                <a:gd name="connsiteX24" fmla="*/ 2365283 w 2523850"/>
                <a:gd name="connsiteY24" fmla="*/ 92498 h 536484"/>
                <a:gd name="connsiteX25" fmla="*/ 2407568 w 2523850"/>
                <a:gd name="connsiteY25" fmla="*/ 50213 h 536484"/>
                <a:gd name="connsiteX26" fmla="*/ 2452495 w 2523850"/>
                <a:gd name="connsiteY26" fmla="*/ 5286 h 536484"/>
                <a:gd name="connsiteX27" fmla="*/ 2460423 w 2523850"/>
                <a:gd name="connsiteY27" fmla="*/ 0 h 536484"/>
                <a:gd name="connsiteX28" fmla="*/ 2473637 w 2523850"/>
                <a:gd name="connsiteY28" fmla="*/ 0 h 536484"/>
                <a:gd name="connsiteX29" fmla="*/ 2489494 w 2523850"/>
                <a:gd name="connsiteY29" fmla="*/ 0 h 536484"/>
                <a:gd name="connsiteX30" fmla="*/ 2500065 w 2523850"/>
                <a:gd name="connsiteY30" fmla="*/ 2643 h 536484"/>
                <a:gd name="connsiteX31" fmla="*/ 2515921 w 2523850"/>
                <a:gd name="connsiteY31" fmla="*/ 7929 h 536484"/>
                <a:gd name="connsiteX32" fmla="*/ 2523850 w 2523850"/>
                <a:gd name="connsiteY32" fmla="*/ 21143 h 536484"/>
                <a:gd name="connsiteX33" fmla="*/ 2523850 w 2523850"/>
                <a:gd name="connsiteY33" fmla="*/ 52856 h 536484"/>
                <a:gd name="connsiteX34" fmla="*/ 2515921 w 2523850"/>
                <a:gd name="connsiteY34" fmla="*/ 97783 h 536484"/>
                <a:gd name="connsiteX35" fmla="*/ 2492136 w 2523850"/>
                <a:gd name="connsiteY35" fmla="*/ 182352 h 536484"/>
                <a:gd name="connsiteX36" fmla="*/ 2457780 w 2523850"/>
                <a:gd name="connsiteY36" fmla="*/ 264278 h 536484"/>
                <a:gd name="connsiteX37" fmla="*/ 2418139 w 2523850"/>
                <a:gd name="connsiteY37" fmla="*/ 346204 h 536484"/>
                <a:gd name="connsiteX38" fmla="*/ 2346784 w 2523850"/>
                <a:gd name="connsiteY38" fmla="*/ 459843 h 536484"/>
                <a:gd name="connsiteX39" fmla="*/ 2322999 w 2523850"/>
                <a:gd name="connsiteY39" fmla="*/ 491556 h 536484"/>
                <a:gd name="connsiteX40" fmla="*/ 2293928 w 2523850"/>
                <a:gd name="connsiteY40" fmla="*/ 515341 h 536484"/>
                <a:gd name="connsiteX41" fmla="*/ 2262215 w 2523850"/>
                <a:gd name="connsiteY41" fmla="*/ 531198 h 536484"/>
                <a:gd name="connsiteX42" fmla="*/ 2238430 w 2523850"/>
                <a:gd name="connsiteY42" fmla="*/ 533841 h 536484"/>
                <a:gd name="connsiteX43" fmla="*/ 2193503 w 2523850"/>
                <a:gd name="connsiteY43" fmla="*/ 536484 h 536484"/>
                <a:gd name="connsiteX44" fmla="*/ 2132719 w 2523850"/>
                <a:gd name="connsiteY44" fmla="*/ 523270 h 536484"/>
                <a:gd name="connsiteX45" fmla="*/ 2066650 w 2523850"/>
                <a:gd name="connsiteY45" fmla="*/ 504770 h 536484"/>
                <a:gd name="connsiteX46" fmla="*/ 2024365 w 2523850"/>
                <a:gd name="connsiteY46" fmla="*/ 496842 h 536484"/>
                <a:gd name="connsiteX47" fmla="*/ 1937154 w 2523850"/>
                <a:gd name="connsiteY47" fmla="*/ 496842 h 536484"/>
                <a:gd name="connsiteX48" fmla="*/ 1701947 w 2523850"/>
                <a:gd name="connsiteY48" fmla="*/ 491556 h 53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23850" h="536484">
                  <a:moveTo>
                    <a:pt x="1701947" y="491556"/>
                  </a:moveTo>
                  <a:lnTo>
                    <a:pt x="1440312" y="478343"/>
                  </a:lnTo>
                  <a:lnTo>
                    <a:pt x="1292317" y="473057"/>
                  </a:lnTo>
                  <a:lnTo>
                    <a:pt x="1144321" y="473057"/>
                  </a:lnTo>
                  <a:lnTo>
                    <a:pt x="988398" y="462486"/>
                  </a:lnTo>
                  <a:lnTo>
                    <a:pt x="750548" y="446629"/>
                  </a:lnTo>
                  <a:lnTo>
                    <a:pt x="565554" y="451915"/>
                  </a:lnTo>
                  <a:lnTo>
                    <a:pt x="338275" y="430773"/>
                  </a:lnTo>
                  <a:lnTo>
                    <a:pt x="42284" y="399059"/>
                  </a:lnTo>
                  <a:lnTo>
                    <a:pt x="2643" y="399059"/>
                  </a:lnTo>
                  <a:lnTo>
                    <a:pt x="0" y="206137"/>
                  </a:lnTo>
                  <a:lnTo>
                    <a:pt x="235207" y="206137"/>
                  </a:lnTo>
                  <a:lnTo>
                    <a:pt x="433415" y="203494"/>
                  </a:lnTo>
                  <a:lnTo>
                    <a:pt x="560268" y="203494"/>
                  </a:lnTo>
                  <a:lnTo>
                    <a:pt x="922328" y="200851"/>
                  </a:lnTo>
                  <a:lnTo>
                    <a:pt x="1139036" y="203494"/>
                  </a:lnTo>
                  <a:lnTo>
                    <a:pt x="1450883" y="203494"/>
                  </a:lnTo>
                  <a:lnTo>
                    <a:pt x="1744231" y="203494"/>
                  </a:lnTo>
                  <a:lnTo>
                    <a:pt x="2116862" y="206137"/>
                  </a:lnTo>
                  <a:lnTo>
                    <a:pt x="2151218" y="206137"/>
                  </a:lnTo>
                  <a:lnTo>
                    <a:pt x="2180289" y="200851"/>
                  </a:lnTo>
                  <a:lnTo>
                    <a:pt x="2233144" y="182352"/>
                  </a:lnTo>
                  <a:lnTo>
                    <a:pt x="2259572" y="169138"/>
                  </a:lnTo>
                  <a:lnTo>
                    <a:pt x="2315070" y="134782"/>
                  </a:lnTo>
                  <a:lnTo>
                    <a:pt x="2365283" y="92498"/>
                  </a:lnTo>
                  <a:lnTo>
                    <a:pt x="2407568" y="50213"/>
                  </a:lnTo>
                  <a:lnTo>
                    <a:pt x="2452495" y="5286"/>
                  </a:lnTo>
                  <a:lnTo>
                    <a:pt x="2460423" y="0"/>
                  </a:lnTo>
                  <a:lnTo>
                    <a:pt x="2473637" y="0"/>
                  </a:lnTo>
                  <a:lnTo>
                    <a:pt x="2489494" y="0"/>
                  </a:lnTo>
                  <a:lnTo>
                    <a:pt x="2500065" y="2643"/>
                  </a:lnTo>
                  <a:lnTo>
                    <a:pt x="2515921" y="7929"/>
                  </a:lnTo>
                  <a:lnTo>
                    <a:pt x="2523850" y="21143"/>
                  </a:lnTo>
                  <a:lnTo>
                    <a:pt x="2523850" y="52856"/>
                  </a:lnTo>
                  <a:lnTo>
                    <a:pt x="2515921" y="97783"/>
                  </a:lnTo>
                  <a:lnTo>
                    <a:pt x="2492136" y="182352"/>
                  </a:lnTo>
                  <a:lnTo>
                    <a:pt x="2457780" y="264278"/>
                  </a:lnTo>
                  <a:lnTo>
                    <a:pt x="2418139" y="346204"/>
                  </a:lnTo>
                  <a:lnTo>
                    <a:pt x="2346784" y="459843"/>
                  </a:lnTo>
                  <a:lnTo>
                    <a:pt x="2322999" y="491556"/>
                  </a:lnTo>
                  <a:lnTo>
                    <a:pt x="2293928" y="515341"/>
                  </a:lnTo>
                  <a:lnTo>
                    <a:pt x="2262215" y="531198"/>
                  </a:lnTo>
                  <a:lnTo>
                    <a:pt x="2238430" y="533841"/>
                  </a:lnTo>
                  <a:lnTo>
                    <a:pt x="2193503" y="536484"/>
                  </a:lnTo>
                  <a:lnTo>
                    <a:pt x="2132719" y="523270"/>
                  </a:lnTo>
                  <a:lnTo>
                    <a:pt x="2066650" y="504770"/>
                  </a:lnTo>
                  <a:lnTo>
                    <a:pt x="2024365" y="496842"/>
                  </a:lnTo>
                  <a:lnTo>
                    <a:pt x="1937154" y="496842"/>
                  </a:lnTo>
                  <a:lnTo>
                    <a:pt x="1701947" y="4915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12386CEE-5C3D-495B-BF35-D5C7C78AED1E}"/>
                </a:ext>
              </a:extLst>
            </p:cNvPr>
            <p:cNvSpPr/>
            <p:nvPr/>
          </p:nvSpPr>
          <p:spPr>
            <a:xfrm>
              <a:off x="2832100" y="4475163"/>
              <a:ext cx="4498975" cy="669925"/>
            </a:xfrm>
            <a:custGeom>
              <a:avLst/>
              <a:gdLst>
                <a:gd name="connsiteX0" fmla="*/ 2697932 w 4499572"/>
                <a:gd name="connsiteY0" fmla="*/ 149382 h 669956"/>
                <a:gd name="connsiteX1" fmla="*/ 2091350 w 4499572"/>
                <a:gd name="connsiteY1" fmla="*/ 199176 h 669956"/>
                <a:gd name="connsiteX2" fmla="*/ 1815220 w 4499572"/>
                <a:gd name="connsiteY2" fmla="*/ 226336 h 669956"/>
                <a:gd name="connsiteX3" fmla="*/ 1566249 w 4499572"/>
                <a:gd name="connsiteY3" fmla="*/ 248970 h 669956"/>
                <a:gd name="connsiteX4" fmla="*/ 1348966 w 4499572"/>
                <a:gd name="connsiteY4" fmla="*/ 276130 h 669956"/>
                <a:gd name="connsiteX5" fmla="*/ 1145263 w 4499572"/>
                <a:gd name="connsiteY5" fmla="*/ 298764 h 669956"/>
                <a:gd name="connsiteX6" fmla="*/ 778598 w 4499572"/>
                <a:gd name="connsiteY6" fmla="*/ 348558 h 669956"/>
                <a:gd name="connsiteX7" fmla="*/ 579422 w 4499572"/>
                <a:gd name="connsiteY7" fmla="*/ 375719 h 669956"/>
                <a:gd name="connsiteX8" fmla="*/ 497940 w 4499572"/>
                <a:gd name="connsiteY8" fmla="*/ 380245 h 669956"/>
                <a:gd name="connsiteX9" fmla="*/ 389299 w 4499572"/>
                <a:gd name="connsiteY9" fmla="*/ 380245 h 669956"/>
                <a:gd name="connsiteX10" fmla="*/ 303291 w 4499572"/>
                <a:gd name="connsiteY10" fmla="*/ 371192 h 669956"/>
                <a:gd name="connsiteX11" fmla="*/ 235390 w 4499572"/>
                <a:gd name="connsiteY11" fmla="*/ 353085 h 669956"/>
                <a:gd name="connsiteX12" fmla="*/ 190123 w 4499572"/>
                <a:gd name="connsiteY12" fmla="*/ 334978 h 669956"/>
                <a:gd name="connsiteX13" fmla="*/ 135802 w 4499572"/>
                <a:gd name="connsiteY13" fmla="*/ 307818 h 669956"/>
                <a:gd name="connsiteX14" fmla="*/ 90534 w 4499572"/>
                <a:gd name="connsiteY14" fmla="*/ 276130 h 669956"/>
                <a:gd name="connsiteX15" fmla="*/ 58847 w 4499572"/>
                <a:gd name="connsiteY15" fmla="*/ 248970 h 669956"/>
                <a:gd name="connsiteX16" fmla="*/ 31687 w 4499572"/>
                <a:gd name="connsiteY16" fmla="*/ 235390 h 669956"/>
                <a:gd name="connsiteX17" fmla="*/ 9053 w 4499572"/>
                <a:gd name="connsiteY17" fmla="*/ 235390 h 669956"/>
                <a:gd name="connsiteX18" fmla="*/ 0 w 4499572"/>
                <a:gd name="connsiteY18" fmla="*/ 239917 h 669956"/>
                <a:gd name="connsiteX19" fmla="*/ 0 w 4499572"/>
                <a:gd name="connsiteY19" fmla="*/ 248970 h 669956"/>
                <a:gd name="connsiteX20" fmla="*/ 0 w 4499572"/>
                <a:gd name="connsiteY20" fmla="*/ 267077 h 669956"/>
                <a:gd name="connsiteX21" fmla="*/ 9053 w 4499572"/>
                <a:gd name="connsiteY21" fmla="*/ 303291 h 669956"/>
                <a:gd name="connsiteX22" fmla="*/ 49794 w 4499572"/>
                <a:gd name="connsiteY22" fmla="*/ 357612 h 669956"/>
                <a:gd name="connsiteX23" fmla="*/ 117695 w 4499572"/>
                <a:gd name="connsiteY23" fmla="*/ 430039 h 669956"/>
                <a:gd name="connsiteX24" fmla="*/ 158435 w 4499572"/>
                <a:gd name="connsiteY24" fmla="*/ 470780 h 669956"/>
                <a:gd name="connsiteX25" fmla="*/ 212756 w 4499572"/>
                <a:gd name="connsiteY25" fmla="*/ 516047 h 669956"/>
                <a:gd name="connsiteX26" fmla="*/ 271604 w 4499572"/>
                <a:gd name="connsiteY26" fmla="*/ 556788 h 669956"/>
                <a:gd name="connsiteX27" fmla="*/ 330451 w 4499572"/>
                <a:gd name="connsiteY27" fmla="*/ 597528 h 669956"/>
                <a:gd name="connsiteX28" fmla="*/ 402879 w 4499572"/>
                <a:gd name="connsiteY28" fmla="*/ 629216 h 669956"/>
                <a:gd name="connsiteX29" fmla="*/ 475307 w 4499572"/>
                <a:gd name="connsiteY29" fmla="*/ 656376 h 669956"/>
                <a:gd name="connsiteX30" fmla="*/ 547734 w 4499572"/>
                <a:gd name="connsiteY30" fmla="*/ 669956 h 669956"/>
                <a:gd name="connsiteX31" fmla="*/ 602055 w 4499572"/>
                <a:gd name="connsiteY31" fmla="*/ 651849 h 669956"/>
                <a:gd name="connsiteX32" fmla="*/ 710697 w 4499572"/>
                <a:gd name="connsiteY32" fmla="*/ 615635 h 669956"/>
                <a:gd name="connsiteX33" fmla="*/ 860079 w 4499572"/>
                <a:gd name="connsiteY33" fmla="*/ 570368 h 669956"/>
                <a:gd name="connsiteX34" fmla="*/ 968721 w 4499572"/>
                <a:gd name="connsiteY34" fmla="*/ 538681 h 669956"/>
                <a:gd name="connsiteX35" fmla="*/ 1081889 w 4499572"/>
                <a:gd name="connsiteY35" fmla="*/ 511520 h 669956"/>
                <a:gd name="connsiteX36" fmla="*/ 1258431 w 4499572"/>
                <a:gd name="connsiteY36" fmla="*/ 475307 h 669956"/>
                <a:gd name="connsiteX37" fmla="*/ 1376126 w 4499572"/>
                <a:gd name="connsiteY37" fmla="*/ 452673 h 669956"/>
                <a:gd name="connsiteX38" fmla="*/ 1543616 w 4499572"/>
                <a:gd name="connsiteY38" fmla="*/ 430039 h 669956"/>
                <a:gd name="connsiteX39" fmla="*/ 1742792 w 4499572"/>
                <a:gd name="connsiteY39" fmla="*/ 407406 h 669956"/>
                <a:gd name="connsiteX40" fmla="*/ 2009869 w 4499572"/>
                <a:gd name="connsiteY40" fmla="*/ 384772 h 669956"/>
                <a:gd name="connsiteX41" fmla="*/ 2231679 w 4499572"/>
                <a:gd name="connsiteY41" fmla="*/ 371192 h 669956"/>
                <a:gd name="connsiteX42" fmla="*/ 2476123 w 4499572"/>
                <a:gd name="connsiteY42" fmla="*/ 357612 h 669956"/>
                <a:gd name="connsiteX43" fmla="*/ 2756780 w 4499572"/>
                <a:gd name="connsiteY43" fmla="*/ 344031 h 669956"/>
                <a:gd name="connsiteX44" fmla="*/ 3001224 w 4499572"/>
                <a:gd name="connsiteY44" fmla="*/ 334978 h 669956"/>
                <a:gd name="connsiteX45" fmla="*/ 3177766 w 4499572"/>
                <a:gd name="connsiteY45" fmla="*/ 312344 h 669956"/>
                <a:gd name="connsiteX46" fmla="*/ 3358835 w 4499572"/>
                <a:gd name="connsiteY46" fmla="*/ 312344 h 669956"/>
                <a:gd name="connsiteX47" fmla="*/ 3576119 w 4499572"/>
                <a:gd name="connsiteY47" fmla="*/ 312344 h 669956"/>
                <a:gd name="connsiteX48" fmla="*/ 3725501 w 4499572"/>
                <a:gd name="connsiteY48" fmla="*/ 312344 h 669956"/>
                <a:gd name="connsiteX49" fmla="*/ 3902043 w 4499572"/>
                <a:gd name="connsiteY49" fmla="*/ 316871 h 669956"/>
                <a:gd name="connsiteX50" fmla="*/ 4137433 w 4499572"/>
                <a:gd name="connsiteY50" fmla="*/ 334978 h 669956"/>
                <a:gd name="connsiteX51" fmla="*/ 4345663 w 4499572"/>
                <a:gd name="connsiteY51" fmla="*/ 357612 h 669956"/>
                <a:gd name="connsiteX52" fmla="*/ 4399984 w 4499572"/>
                <a:gd name="connsiteY52" fmla="*/ 357612 h 669956"/>
                <a:gd name="connsiteX53" fmla="*/ 4445251 w 4499572"/>
                <a:gd name="connsiteY53" fmla="*/ 344031 h 669956"/>
                <a:gd name="connsiteX54" fmla="*/ 4481465 w 4499572"/>
                <a:gd name="connsiteY54" fmla="*/ 321398 h 669956"/>
                <a:gd name="connsiteX55" fmla="*/ 4495045 w 4499572"/>
                <a:gd name="connsiteY55" fmla="*/ 298764 h 669956"/>
                <a:gd name="connsiteX56" fmla="*/ 4499572 w 4499572"/>
                <a:gd name="connsiteY56" fmla="*/ 271604 h 669956"/>
                <a:gd name="connsiteX57" fmla="*/ 4495045 w 4499572"/>
                <a:gd name="connsiteY57" fmla="*/ 244443 h 669956"/>
                <a:gd name="connsiteX58" fmla="*/ 4485992 w 4499572"/>
                <a:gd name="connsiteY58" fmla="*/ 217283 h 669956"/>
                <a:gd name="connsiteX59" fmla="*/ 4476938 w 4499572"/>
                <a:gd name="connsiteY59" fmla="*/ 203703 h 669956"/>
                <a:gd name="connsiteX60" fmla="*/ 4463358 w 4499572"/>
                <a:gd name="connsiteY60" fmla="*/ 190122 h 669956"/>
                <a:gd name="connsiteX61" fmla="*/ 4440724 w 4499572"/>
                <a:gd name="connsiteY61" fmla="*/ 172016 h 669956"/>
                <a:gd name="connsiteX62" fmla="*/ 4386404 w 4499572"/>
                <a:gd name="connsiteY62" fmla="*/ 131275 h 669956"/>
                <a:gd name="connsiteX63" fmla="*/ 4327556 w 4499572"/>
                <a:gd name="connsiteY63" fmla="*/ 99588 h 669956"/>
                <a:gd name="connsiteX64" fmla="*/ 4295869 w 4499572"/>
                <a:gd name="connsiteY64" fmla="*/ 81481 h 669956"/>
                <a:gd name="connsiteX65" fmla="*/ 4209861 w 4499572"/>
                <a:gd name="connsiteY65" fmla="*/ 45267 h 669956"/>
                <a:gd name="connsiteX66" fmla="*/ 4096693 w 4499572"/>
                <a:gd name="connsiteY66" fmla="*/ 13580 h 669956"/>
                <a:gd name="connsiteX67" fmla="*/ 4046899 w 4499572"/>
                <a:gd name="connsiteY67" fmla="*/ 4526 h 669956"/>
                <a:gd name="connsiteX68" fmla="*/ 4033319 w 4499572"/>
                <a:gd name="connsiteY68" fmla="*/ 0 h 669956"/>
                <a:gd name="connsiteX69" fmla="*/ 3988051 w 4499572"/>
                <a:gd name="connsiteY69" fmla="*/ 18107 h 669956"/>
                <a:gd name="connsiteX70" fmla="*/ 3911097 w 4499572"/>
                <a:gd name="connsiteY70" fmla="*/ 40740 h 669956"/>
                <a:gd name="connsiteX71" fmla="*/ 3806982 w 4499572"/>
                <a:gd name="connsiteY71" fmla="*/ 63374 h 669956"/>
                <a:gd name="connsiteX72" fmla="*/ 3662126 w 4499572"/>
                <a:gd name="connsiteY72" fmla="*/ 76954 h 669956"/>
                <a:gd name="connsiteX73" fmla="*/ 3467477 w 4499572"/>
                <a:gd name="connsiteY73" fmla="*/ 90534 h 669956"/>
                <a:gd name="connsiteX74" fmla="*/ 3204926 w 4499572"/>
                <a:gd name="connsiteY74" fmla="*/ 113168 h 669956"/>
                <a:gd name="connsiteX75" fmla="*/ 2928796 w 4499572"/>
                <a:gd name="connsiteY75" fmla="*/ 135802 h 669956"/>
                <a:gd name="connsiteX76" fmla="*/ 2697932 w 4499572"/>
                <a:gd name="connsiteY76" fmla="*/ 149382 h 66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99572" h="669956">
                  <a:moveTo>
                    <a:pt x="2697932" y="149382"/>
                  </a:moveTo>
                  <a:lnTo>
                    <a:pt x="2091350" y="199176"/>
                  </a:lnTo>
                  <a:lnTo>
                    <a:pt x="1815220" y="226336"/>
                  </a:lnTo>
                  <a:lnTo>
                    <a:pt x="1566249" y="248970"/>
                  </a:lnTo>
                  <a:lnTo>
                    <a:pt x="1348966" y="276130"/>
                  </a:lnTo>
                  <a:lnTo>
                    <a:pt x="1145263" y="298764"/>
                  </a:lnTo>
                  <a:lnTo>
                    <a:pt x="778598" y="348558"/>
                  </a:lnTo>
                  <a:lnTo>
                    <a:pt x="579422" y="375719"/>
                  </a:lnTo>
                  <a:lnTo>
                    <a:pt x="497940" y="380245"/>
                  </a:lnTo>
                  <a:lnTo>
                    <a:pt x="389299" y="380245"/>
                  </a:lnTo>
                  <a:lnTo>
                    <a:pt x="303291" y="371192"/>
                  </a:lnTo>
                  <a:lnTo>
                    <a:pt x="235390" y="353085"/>
                  </a:lnTo>
                  <a:lnTo>
                    <a:pt x="190123" y="334978"/>
                  </a:lnTo>
                  <a:lnTo>
                    <a:pt x="135802" y="307818"/>
                  </a:lnTo>
                  <a:lnTo>
                    <a:pt x="90534" y="276130"/>
                  </a:lnTo>
                  <a:lnTo>
                    <a:pt x="58847" y="248970"/>
                  </a:lnTo>
                  <a:lnTo>
                    <a:pt x="31687" y="235390"/>
                  </a:lnTo>
                  <a:lnTo>
                    <a:pt x="9053" y="235390"/>
                  </a:lnTo>
                  <a:lnTo>
                    <a:pt x="0" y="239917"/>
                  </a:lnTo>
                  <a:lnTo>
                    <a:pt x="0" y="248970"/>
                  </a:lnTo>
                  <a:lnTo>
                    <a:pt x="0" y="267077"/>
                  </a:lnTo>
                  <a:lnTo>
                    <a:pt x="9053" y="303291"/>
                  </a:lnTo>
                  <a:lnTo>
                    <a:pt x="49794" y="357612"/>
                  </a:lnTo>
                  <a:lnTo>
                    <a:pt x="117695" y="430039"/>
                  </a:lnTo>
                  <a:lnTo>
                    <a:pt x="158435" y="470780"/>
                  </a:lnTo>
                  <a:lnTo>
                    <a:pt x="212756" y="516047"/>
                  </a:lnTo>
                  <a:lnTo>
                    <a:pt x="271604" y="556788"/>
                  </a:lnTo>
                  <a:lnTo>
                    <a:pt x="330451" y="597528"/>
                  </a:lnTo>
                  <a:lnTo>
                    <a:pt x="402879" y="629216"/>
                  </a:lnTo>
                  <a:lnTo>
                    <a:pt x="475307" y="656376"/>
                  </a:lnTo>
                  <a:lnTo>
                    <a:pt x="547734" y="669956"/>
                  </a:lnTo>
                  <a:lnTo>
                    <a:pt x="602055" y="651849"/>
                  </a:lnTo>
                  <a:lnTo>
                    <a:pt x="710697" y="615635"/>
                  </a:lnTo>
                  <a:lnTo>
                    <a:pt x="860079" y="570368"/>
                  </a:lnTo>
                  <a:lnTo>
                    <a:pt x="968721" y="538681"/>
                  </a:lnTo>
                  <a:lnTo>
                    <a:pt x="1081889" y="511520"/>
                  </a:lnTo>
                  <a:lnTo>
                    <a:pt x="1258431" y="475307"/>
                  </a:lnTo>
                  <a:lnTo>
                    <a:pt x="1376126" y="452673"/>
                  </a:lnTo>
                  <a:lnTo>
                    <a:pt x="1543616" y="430039"/>
                  </a:lnTo>
                  <a:lnTo>
                    <a:pt x="1742792" y="407406"/>
                  </a:lnTo>
                  <a:lnTo>
                    <a:pt x="2009869" y="384772"/>
                  </a:lnTo>
                  <a:lnTo>
                    <a:pt x="2231679" y="371192"/>
                  </a:lnTo>
                  <a:lnTo>
                    <a:pt x="2476123" y="357612"/>
                  </a:lnTo>
                  <a:lnTo>
                    <a:pt x="2756780" y="344031"/>
                  </a:lnTo>
                  <a:lnTo>
                    <a:pt x="3001224" y="334978"/>
                  </a:lnTo>
                  <a:lnTo>
                    <a:pt x="3177766" y="312344"/>
                  </a:lnTo>
                  <a:lnTo>
                    <a:pt x="3358835" y="312344"/>
                  </a:lnTo>
                  <a:lnTo>
                    <a:pt x="3576119" y="312344"/>
                  </a:lnTo>
                  <a:lnTo>
                    <a:pt x="3725501" y="312344"/>
                  </a:lnTo>
                  <a:lnTo>
                    <a:pt x="3902043" y="316871"/>
                  </a:lnTo>
                  <a:lnTo>
                    <a:pt x="4137433" y="334978"/>
                  </a:lnTo>
                  <a:lnTo>
                    <a:pt x="4345663" y="357612"/>
                  </a:lnTo>
                  <a:lnTo>
                    <a:pt x="4399984" y="357612"/>
                  </a:lnTo>
                  <a:lnTo>
                    <a:pt x="4445251" y="344031"/>
                  </a:lnTo>
                  <a:lnTo>
                    <a:pt x="4481465" y="321398"/>
                  </a:lnTo>
                  <a:lnTo>
                    <a:pt x="4495045" y="298764"/>
                  </a:lnTo>
                  <a:lnTo>
                    <a:pt x="4499572" y="271604"/>
                  </a:lnTo>
                  <a:lnTo>
                    <a:pt x="4495045" y="244443"/>
                  </a:lnTo>
                  <a:lnTo>
                    <a:pt x="4485992" y="217283"/>
                  </a:lnTo>
                  <a:lnTo>
                    <a:pt x="4476938" y="203703"/>
                  </a:lnTo>
                  <a:lnTo>
                    <a:pt x="4463358" y="190122"/>
                  </a:lnTo>
                  <a:lnTo>
                    <a:pt x="4440724" y="172016"/>
                  </a:lnTo>
                  <a:lnTo>
                    <a:pt x="4386404" y="131275"/>
                  </a:lnTo>
                  <a:lnTo>
                    <a:pt x="4327556" y="99588"/>
                  </a:lnTo>
                  <a:lnTo>
                    <a:pt x="4295869" y="81481"/>
                  </a:lnTo>
                  <a:lnTo>
                    <a:pt x="4209861" y="45267"/>
                  </a:lnTo>
                  <a:lnTo>
                    <a:pt x="4096693" y="13580"/>
                  </a:lnTo>
                  <a:lnTo>
                    <a:pt x="4046899" y="4526"/>
                  </a:lnTo>
                  <a:lnTo>
                    <a:pt x="4033319" y="0"/>
                  </a:lnTo>
                  <a:lnTo>
                    <a:pt x="3988051" y="18107"/>
                  </a:lnTo>
                  <a:lnTo>
                    <a:pt x="3911097" y="40740"/>
                  </a:lnTo>
                  <a:lnTo>
                    <a:pt x="3806982" y="63374"/>
                  </a:lnTo>
                  <a:lnTo>
                    <a:pt x="3662126" y="76954"/>
                  </a:lnTo>
                  <a:lnTo>
                    <a:pt x="3467477" y="90534"/>
                  </a:lnTo>
                  <a:lnTo>
                    <a:pt x="3204926" y="113168"/>
                  </a:lnTo>
                  <a:lnTo>
                    <a:pt x="2928796" y="135802"/>
                  </a:lnTo>
                  <a:lnTo>
                    <a:pt x="2697932" y="1493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3D14724B-474A-48B6-B0A2-7FB055C9ADEB}"/>
                </a:ext>
              </a:extLst>
            </p:cNvPr>
            <p:cNvSpPr/>
            <p:nvPr/>
          </p:nvSpPr>
          <p:spPr>
            <a:xfrm rot="16200000">
              <a:off x="4781550" y="4948238"/>
              <a:ext cx="2143125" cy="454025"/>
            </a:xfrm>
            <a:custGeom>
              <a:avLst/>
              <a:gdLst>
                <a:gd name="connsiteX0" fmla="*/ 1075610 w 2143290"/>
                <a:gd name="connsiteY0" fmla="*/ 187637 h 454557"/>
                <a:gd name="connsiteX1" fmla="*/ 1363672 w 2143290"/>
                <a:gd name="connsiteY1" fmla="*/ 187637 h 454557"/>
                <a:gd name="connsiteX2" fmla="*/ 1450884 w 2143290"/>
                <a:gd name="connsiteY2" fmla="*/ 187637 h 454557"/>
                <a:gd name="connsiteX3" fmla="*/ 1625307 w 2143290"/>
                <a:gd name="connsiteY3" fmla="*/ 192922 h 454557"/>
                <a:gd name="connsiteX4" fmla="*/ 1696662 w 2143290"/>
                <a:gd name="connsiteY4" fmla="*/ 179708 h 454557"/>
                <a:gd name="connsiteX5" fmla="*/ 1746874 w 2143290"/>
                <a:gd name="connsiteY5" fmla="*/ 169137 h 454557"/>
                <a:gd name="connsiteX6" fmla="*/ 1826158 w 2143290"/>
                <a:gd name="connsiteY6" fmla="*/ 145352 h 454557"/>
                <a:gd name="connsiteX7" fmla="*/ 1881656 w 2143290"/>
                <a:gd name="connsiteY7" fmla="*/ 126853 h 454557"/>
                <a:gd name="connsiteX8" fmla="*/ 1955653 w 2143290"/>
                <a:gd name="connsiteY8" fmla="*/ 95139 h 454557"/>
                <a:gd name="connsiteX9" fmla="*/ 2008509 w 2143290"/>
                <a:gd name="connsiteY9" fmla="*/ 66069 h 454557"/>
                <a:gd name="connsiteX10" fmla="*/ 2050793 w 2143290"/>
                <a:gd name="connsiteY10" fmla="*/ 36998 h 454557"/>
                <a:gd name="connsiteX11" fmla="*/ 2090435 w 2143290"/>
                <a:gd name="connsiteY11" fmla="*/ 7928 h 454557"/>
                <a:gd name="connsiteX12" fmla="*/ 2108934 w 2143290"/>
                <a:gd name="connsiteY12" fmla="*/ 0 h 454557"/>
                <a:gd name="connsiteX13" fmla="*/ 2130077 w 2143290"/>
                <a:gd name="connsiteY13" fmla="*/ 0 h 454557"/>
                <a:gd name="connsiteX14" fmla="*/ 2138005 w 2143290"/>
                <a:gd name="connsiteY14" fmla="*/ 2642 h 454557"/>
                <a:gd name="connsiteX15" fmla="*/ 2140648 w 2143290"/>
                <a:gd name="connsiteY15" fmla="*/ 10571 h 454557"/>
                <a:gd name="connsiteX16" fmla="*/ 2143290 w 2143290"/>
                <a:gd name="connsiteY16" fmla="*/ 26427 h 454557"/>
                <a:gd name="connsiteX17" fmla="*/ 2127434 w 2143290"/>
                <a:gd name="connsiteY17" fmla="*/ 73997 h 454557"/>
                <a:gd name="connsiteX18" fmla="*/ 2116863 w 2143290"/>
                <a:gd name="connsiteY18" fmla="*/ 118924 h 454557"/>
                <a:gd name="connsiteX19" fmla="*/ 2106292 w 2143290"/>
                <a:gd name="connsiteY19" fmla="*/ 155923 h 454557"/>
                <a:gd name="connsiteX20" fmla="*/ 2077221 w 2143290"/>
                <a:gd name="connsiteY20" fmla="*/ 219350 h 454557"/>
                <a:gd name="connsiteX21" fmla="*/ 2021723 w 2143290"/>
                <a:gd name="connsiteY21" fmla="*/ 309204 h 454557"/>
                <a:gd name="connsiteX22" fmla="*/ 1974153 w 2143290"/>
                <a:gd name="connsiteY22" fmla="*/ 380559 h 454557"/>
                <a:gd name="connsiteX23" fmla="*/ 1945082 w 2143290"/>
                <a:gd name="connsiteY23" fmla="*/ 417558 h 454557"/>
                <a:gd name="connsiteX24" fmla="*/ 1929226 w 2143290"/>
                <a:gd name="connsiteY24" fmla="*/ 430772 h 454557"/>
                <a:gd name="connsiteX25" fmla="*/ 1905441 w 2143290"/>
                <a:gd name="connsiteY25" fmla="*/ 438700 h 454557"/>
                <a:gd name="connsiteX26" fmla="*/ 1865799 w 2143290"/>
                <a:gd name="connsiteY26" fmla="*/ 446628 h 454557"/>
                <a:gd name="connsiteX27" fmla="*/ 1839371 w 2143290"/>
                <a:gd name="connsiteY27" fmla="*/ 446628 h 454557"/>
                <a:gd name="connsiteX28" fmla="*/ 1786516 w 2143290"/>
                <a:gd name="connsiteY28" fmla="*/ 430772 h 454557"/>
                <a:gd name="connsiteX29" fmla="*/ 1746874 w 2143290"/>
                <a:gd name="connsiteY29" fmla="*/ 414915 h 454557"/>
                <a:gd name="connsiteX30" fmla="*/ 1609450 w 2143290"/>
                <a:gd name="connsiteY30" fmla="*/ 414915 h 454557"/>
                <a:gd name="connsiteX31" fmla="*/ 1326673 w 2143290"/>
                <a:gd name="connsiteY31" fmla="*/ 414915 h 454557"/>
                <a:gd name="connsiteX32" fmla="*/ 1149607 w 2143290"/>
                <a:gd name="connsiteY32" fmla="*/ 414915 h 454557"/>
                <a:gd name="connsiteX33" fmla="*/ 1014826 w 2143290"/>
                <a:gd name="connsiteY33" fmla="*/ 417558 h 454557"/>
                <a:gd name="connsiteX34" fmla="*/ 887973 w 2143290"/>
                <a:gd name="connsiteY34" fmla="*/ 425486 h 454557"/>
                <a:gd name="connsiteX35" fmla="*/ 718835 w 2143290"/>
                <a:gd name="connsiteY35" fmla="*/ 433415 h 454557"/>
                <a:gd name="connsiteX36" fmla="*/ 525912 w 2143290"/>
                <a:gd name="connsiteY36" fmla="*/ 446628 h 454557"/>
                <a:gd name="connsiteX37" fmla="*/ 401702 w 2143290"/>
                <a:gd name="connsiteY37" fmla="*/ 454557 h 454557"/>
                <a:gd name="connsiteX38" fmla="*/ 348847 w 2143290"/>
                <a:gd name="connsiteY38" fmla="*/ 436057 h 454557"/>
                <a:gd name="connsiteX39" fmla="*/ 237850 w 2143290"/>
                <a:gd name="connsiteY39" fmla="*/ 385845 h 454557"/>
                <a:gd name="connsiteX40" fmla="*/ 126853 w 2143290"/>
                <a:gd name="connsiteY40" fmla="*/ 325061 h 454557"/>
                <a:gd name="connsiteX41" fmla="*/ 50213 w 2143290"/>
                <a:gd name="connsiteY41" fmla="*/ 280134 h 454557"/>
                <a:gd name="connsiteX42" fmla="*/ 26428 w 2143290"/>
                <a:gd name="connsiteY42" fmla="*/ 264277 h 454557"/>
                <a:gd name="connsiteX43" fmla="*/ 18500 w 2143290"/>
                <a:gd name="connsiteY43" fmla="*/ 256349 h 454557"/>
                <a:gd name="connsiteX44" fmla="*/ 5286 w 2143290"/>
                <a:gd name="connsiteY44" fmla="*/ 240492 h 454557"/>
                <a:gd name="connsiteX45" fmla="*/ 0 w 2143290"/>
                <a:gd name="connsiteY45" fmla="*/ 224635 h 454557"/>
                <a:gd name="connsiteX46" fmla="*/ 2643 w 2143290"/>
                <a:gd name="connsiteY46" fmla="*/ 208779 h 454557"/>
                <a:gd name="connsiteX47" fmla="*/ 7929 w 2143290"/>
                <a:gd name="connsiteY47" fmla="*/ 187637 h 454557"/>
                <a:gd name="connsiteX48" fmla="*/ 15857 w 2143290"/>
                <a:gd name="connsiteY48" fmla="*/ 174423 h 454557"/>
                <a:gd name="connsiteX49" fmla="*/ 47570 w 2143290"/>
                <a:gd name="connsiteY49" fmla="*/ 158566 h 454557"/>
                <a:gd name="connsiteX50" fmla="*/ 539126 w 2143290"/>
                <a:gd name="connsiteY50" fmla="*/ 166494 h 454557"/>
                <a:gd name="connsiteX51" fmla="*/ 631623 w 2143290"/>
                <a:gd name="connsiteY51" fmla="*/ 182351 h 454557"/>
                <a:gd name="connsiteX52" fmla="*/ 716192 w 2143290"/>
                <a:gd name="connsiteY52" fmla="*/ 187637 h 454557"/>
                <a:gd name="connsiteX53" fmla="*/ 935542 w 2143290"/>
                <a:gd name="connsiteY53" fmla="*/ 187637 h 454557"/>
                <a:gd name="connsiteX54" fmla="*/ 1075610 w 2143290"/>
                <a:gd name="connsiteY54" fmla="*/ 187637 h 45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3290" h="454557">
                  <a:moveTo>
                    <a:pt x="1075610" y="187637"/>
                  </a:moveTo>
                  <a:lnTo>
                    <a:pt x="1363672" y="187637"/>
                  </a:lnTo>
                  <a:lnTo>
                    <a:pt x="1450884" y="187637"/>
                  </a:lnTo>
                  <a:lnTo>
                    <a:pt x="1625307" y="192922"/>
                  </a:lnTo>
                  <a:lnTo>
                    <a:pt x="1696662" y="179708"/>
                  </a:lnTo>
                  <a:lnTo>
                    <a:pt x="1746874" y="169137"/>
                  </a:lnTo>
                  <a:lnTo>
                    <a:pt x="1826158" y="145352"/>
                  </a:lnTo>
                  <a:lnTo>
                    <a:pt x="1881656" y="126853"/>
                  </a:lnTo>
                  <a:lnTo>
                    <a:pt x="1955653" y="95139"/>
                  </a:lnTo>
                  <a:lnTo>
                    <a:pt x="2008509" y="66069"/>
                  </a:lnTo>
                  <a:lnTo>
                    <a:pt x="2050793" y="36998"/>
                  </a:lnTo>
                  <a:lnTo>
                    <a:pt x="2090435" y="7928"/>
                  </a:lnTo>
                  <a:lnTo>
                    <a:pt x="2108934" y="0"/>
                  </a:lnTo>
                  <a:lnTo>
                    <a:pt x="2130077" y="0"/>
                  </a:lnTo>
                  <a:lnTo>
                    <a:pt x="2138005" y="2642"/>
                  </a:lnTo>
                  <a:lnTo>
                    <a:pt x="2140648" y="10571"/>
                  </a:lnTo>
                  <a:lnTo>
                    <a:pt x="2143290" y="26427"/>
                  </a:lnTo>
                  <a:lnTo>
                    <a:pt x="2127434" y="73997"/>
                  </a:lnTo>
                  <a:lnTo>
                    <a:pt x="2116863" y="118924"/>
                  </a:lnTo>
                  <a:lnTo>
                    <a:pt x="2106292" y="155923"/>
                  </a:lnTo>
                  <a:lnTo>
                    <a:pt x="2077221" y="219350"/>
                  </a:lnTo>
                  <a:lnTo>
                    <a:pt x="2021723" y="309204"/>
                  </a:lnTo>
                  <a:lnTo>
                    <a:pt x="1974153" y="380559"/>
                  </a:lnTo>
                  <a:lnTo>
                    <a:pt x="1945082" y="417558"/>
                  </a:lnTo>
                  <a:lnTo>
                    <a:pt x="1929226" y="430772"/>
                  </a:lnTo>
                  <a:lnTo>
                    <a:pt x="1905441" y="438700"/>
                  </a:lnTo>
                  <a:lnTo>
                    <a:pt x="1865799" y="446628"/>
                  </a:lnTo>
                  <a:lnTo>
                    <a:pt x="1839371" y="446628"/>
                  </a:lnTo>
                  <a:lnTo>
                    <a:pt x="1786516" y="430772"/>
                  </a:lnTo>
                  <a:lnTo>
                    <a:pt x="1746874" y="414915"/>
                  </a:lnTo>
                  <a:lnTo>
                    <a:pt x="1609450" y="414915"/>
                  </a:lnTo>
                  <a:lnTo>
                    <a:pt x="1326673" y="414915"/>
                  </a:lnTo>
                  <a:lnTo>
                    <a:pt x="1149607" y="414915"/>
                  </a:lnTo>
                  <a:lnTo>
                    <a:pt x="1014826" y="417558"/>
                  </a:lnTo>
                  <a:lnTo>
                    <a:pt x="887973" y="425486"/>
                  </a:lnTo>
                  <a:lnTo>
                    <a:pt x="718835" y="433415"/>
                  </a:lnTo>
                  <a:lnTo>
                    <a:pt x="525912" y="446628"/>
                  </a:lnTo>
                  <a:lnTo>
                    <a:pt x="401702" y="454557"/>
                  </a:lnTo>
                  <a:lnTo>
                    <a:pt x="348847" y="436057"/>
                  </a:lnTo>
                  <a:lnTo>
                    <a:pt x="237850" y="385845"/>
                  </a:lnTo>
                  <a:lnTo>
                    <a:pt x="126853" y="325061"/>
                  </a:lnTo>
                  <a:lnTo>
                    <a:pt x="50213" y="280134"/>
                  </a:lnTo>
                  <a:lnTo>
                    <a:pt x="26428" y="264277"/>
                  </a:lnTo>
                  <a:lnTo>
                    <a:pt x="18500" y="256349"/>
                  </a:lnTo>
                  <a:lnTo>
                    <a:pt x="5286" y="240492"/>
                  </a:lnTo>
                  <a:lnTo>
                    <a:pt x="0" y="224635"/>
                  </a:lnTo>
                  <a:lnTo>
                    <a:pt x="2643" y="208779"/>
                  </a:lnTo>
                  <a:lnTo>
                    <a:pt x="7929" y="187637"/>
                  </a:lnTo>
                  <a:lnTo>
                    <a:pt x="15857" y="174423"/>
                  </a:lnTo>
                  <a:lnTo>
                    <a:pt x="47570" y="158566"/>
                  </a:lnTo>
                  <a:lnTo>
                    <a:pt x="539126" y="166494"/>
                  </a:lnTo>
                  <a:lnTo>
                    <a:pt x="631623" y="182351"/>
                  </a:lnTo>
                  <a:lnTo>
                    <a:pt x="716192" y="187637"/>
                  </a:lnTo>
                  <a:lnTo>
                    <a:pt x="935542" y="187637"/>
                  </a:lnTo>
                  <a:lnTo>
                    <a:pt x="1075610" y="187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872E9EA0-6B93-43FB-B98E-CD3C1B98D0CE}"/>
                </a:ext>
              </a:extLst>
            </p:cNvPr>
            <p:cNvSpPr/>
            <p:nvPr/>
          </p:nvSpPr>
          <p:spPr>
            <a:xfrm rot="16200000">
              <a:off x="5175250" y="5567363"/>
              <a:ext cx="660400" cy="688975"/>
            </a:xfrm>
            <a:custGeom>
              <a:avLst/>
              <a:gdLst>
                <a:gd name="connsiteX0" fmla="*/ 564357 w 659607"/>
                <a:gd name="connsiteY0" fmla="*/ 123825 h 688181"/>
                <a:gd name="connsiteX1" fmla="*/ 514350 w 659607"/>
                <a:gd name="connsiteY1" fmla="*/ 338138 h 688181"/>
                <a:gd name="connsiteX2" fmla="*/ 492919 w 659607"/>
                <a:gd name="connsiteY2" fmla="*/ 423863 h 688181"/>
                <a:gd name="connsiteX3" fmla="*/ 485775 w 659607"/>
                <a:gd name="connsiteY3" fmla="*/ 461963 h 688181"/>
                <a:gd name="connsiteX4" fmla="*/ 481013 w 659607"/>
                <a:gd name="connsiteY4" fmla="*/ 483394 h 688181"/>
                <a:gd name="connsiteX5" fmla="*/ 478632 w 659607"/>
                <a:gd name="connsiteY5" fmla="*/ 523875 h 688181"/>
                <a:gd name="connsiteX6" fmla="*/ 481013 w 659607"/>
                <a:gd name="connsiteY6" fmla="*/ 545306 h 688181"/>
                <a:gd name="connsiteX7" fmla="*/ 488157 w 659607"/>
                <a:gd name="connsiteY7" fmla="*/ 573881 h 688181"/>
                <a:gd name="connsiteX8" fmla="*/ 502444 w 659607"/>
                <a:gd name="connsiteY8" fmla="*/ 602456 h 688181"/>
                <a:gd name="connsiteX9" fmla="*/ 521494 w 659607"/>
                <a:gd name="connsiteY9" fmla="*/ 619125 h 688181"/>
                <a:gd name="connsiteX10" fmla="*/ 554832 w 659607"/>
                <a:gd name="connsiteY10" fmla="*/ 633413 h 688181"/>
                <a:gd name="connsiteX11" fmla="*/ 583407 w 659607"/>
                <a:gd name="connsiteY11" fmla="*/ 642938 h 688181"/>
                <a:gd name="connsiteX12" fmla="*/ 659607 w 659607"/>
                <a:gd name="connsiteY12" fmla="*/ 654844 h 688181"/>
                <a:gd name="connsiteX13" fmla="*/ 0 w 659607"/>
                <a:gd name="connsiteY13" fmla="*/ 688181 h 688181"/>
                <a:gd name="connsiteX14" fmla="*/ 2382 w 659607"/>
                <a:gd name="connsiteY14" fmla="*/ 664369 h 688181"/>
                <a:gd name="connsiteX15" fmla="*/ 11907 w 659607"/>
                <a:gd name="connsiteY15" fmla="*/ 640556 h 688181"/>
                <a:gd name="connsiteX16" fmla="*/ 45244 w 659607"/>
                <a:gd name="connsiteY16" fmla="*/ 621506 h 688181"/>
                <a:gd name="connsiteX17" fmla="*/ 104775 w 659607"/>
                <a:gd name="connsiteY17" fmla="*/ 583406 h 688181"/>
                <a:gd name="connsiteX18" fmla="*/ 150019 w 659607"/>
                <a:gd name="connsiteY18" fmla="*/ 552450 h 688181"/>
                <a:gd name="connsiteX19" fmla="*/ 192882 w 659607"/>
                <a:gd name="connsiteY19" fmla="*/ 519113 h 688181"/>
                <a:gd name="connsiteX20" fmla="*/ 238125 w 659607"/>
                <a:gd name="connsiteY20" fmla="*/ 476250 h 688181"/>
                <a:gd name="connsiteX21" fmla="*/ 302419 w 659607"/>
                <a:gd name="connsiteY21" fmla="*/ 402431 h 688181"/>
                <a:gd name="connsiteX22" fmla="*/ 359569 w 659607"/>
                <a:gd name="connsiteY22" fmla="*/ 319088 h 688181"/>
                <a:gd name="connsiteX23" fmla="*/ 409575 w 659607"/>
                <a:gd name="connsiteY23" fmla="*/ 238125 h 688181"/>
                <a:gd name="connsiteX24" fmla="*/ 452438 w 659607"/>
                <a:gd name="connsiteY24" fmla="*/ 161925 h 688181"/>
                <a:gd name="connsiteX25" fmla="*/ 500063 w 659607"/>
                <a:gd name="connsiteY25" fmla="*/ 61913 h 688181"/>
                <a:gd name="connsiteX26" fmla="*/ 519113 w 659607"/>
                <a:gd name="connsiteY26" fmla="*/ 23813 h 688181"/>
                <a:gd name="connsiteX27" fmla="*/ 542925 w 659607"/>
                <a:gd name="connsiteY27" fmla="*/ 4763 h 688181"/>
                <a:gd name="connsiteX28" fmla="*/ 552450 w 659607"/>
                <a:gd name="connsiteY28" fmla="*/ 0 h 688181"/>
                <a:gd name="connsiteX29" fmla="*/ 561975 w 659607"/>
                <a:gd name="connsiteY29" fmla="*/ 0 h 688181"/>
                <a:gd name="connsiteX30" fmla="*/ 569119 w 659607"/>
                <a:gd name="connsiteY30" fmla="*/ 0 h 688181"/>
                <a:gd name="connsiteX31" fmla="*/ 571500 w 659607"/>
                <a:gd name="connsiteY31" fmla="*/ 2381 h 688181"/>
                <a:gd name="connsiteX32" fmla="*/ 581025 w 659607"/>
                <a:gd name="connsiteY32" fmla="*/ 16669 h 688181"/>
                <a:gd name="connsiteX33" fmla="*/ 583407 w 659607"/>
                <a:gd name="connsiteY33" fmla="*/ 40481 h 688181"/>
                <a:gd name="connsiteX34" fmla="*/ 564357 w 659607"/>
                <a:gd name="connsiteY34" fmla="*/ 12382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9607" h="688181">
                  <a:moveTo>
                    <a:pt x="564357" y="123825"/>
                  </a:moveTo>
                  <a:lnTo>
                    <a:pt x="514350" y="338138"/>
                  </a:lnTo>
                  <a:lnTo>
                    <a:pt x="492919" y="423863"/>
                  </a:lnTo>
                  <a:lnTo>
                    <a:pt x="485775" y="461963"/>
                  </a:lnTo>
                  <a:lnTo>
                    <a:pt x="481013" y="483394"/>
                  </a:lnTo>
                  <a:lnTo>
                    <a:pt x="478632" y="523875"/>
                  </a:lnTo>
                  <a:lnTo>
                    <a:pt x="481013" y="545306"/>
                  </a:lnTo>
                  <a:lnTo>
                    <a:pt x="488157" y="573881"/>
                  </a:lnTo>
                  <a:lnTo>
                    <a:pt x="502444" y="602456"/>
                  </a:lnTo>
                  <a:lnTo>
                    <a:pt x="521494" y="619125"/>
                  </a:lnTo>
                  <a:lnTo>
                    <a:pt x="554832" y="633413"/>
                  </a:lnTo>
                  <a:lnTo>
                    <a:pt x="583407" y="642938"/>
                  </a:lnTo>
                  <a:lnTo>
                    <a:pt x="659607" y="654844"/>
                  </a:lnTo>
                  <a:lnTo>
                    <a:pt x="0" y="688181"/>
                  </a:lnTo>
                  <a:lnTo>
                    <a:pt x="2382" y="664369"/>
                  </a:lnTo>
                  <a:lnTo>
                    <a:pt x="11907" y="640556"/>
                  </a:lnTo>
                  <a:lnTo>
                    <a:pt x="45244" y="621506"/>
                  </a:lnTo>
                  <a:lnTo>
                    <a:pt x="104775" y="583406"/>
                  </a:lnTo>
                  <a:lnTo>
                    <a:pt x="150019" y="552450"/>
                  </a:lnTo>
                  <a:lnTo>
                    <a:pt x="192882" y="519113"/>
                  </a:lnTo>
                  <a:lnTo>
                    <a:pt x="238125" y="476250"/>
                  </a:lnTo>
                  <a:lnTo>
                    <a:pt x="302419" y="402431"/>
                  </a:lnTo>
                  <a:lnTo>
                    <a:pt x="359569" y="319088"/>
                  </a:lnTo>
                  <a:lnTo>
                    <a:pt x="409575" y="238125"/>
                  </a:lnTo>
                  <a:lnTo>
                    <a:pt x="452438" y="161925"/>
                  </a:lnTo>
                  <a:lnTo>
                    <a:pt x="500063" y="61913"/>
                  </a:lnTo>
                  <a:lnTo>
                    <a:pt x="519113" y="23813"/>
                  </a:lnTo>
                  <a:lnTo>
                    <a:pt x="542925" y="4763"/>
                  </a:lnTo>
                  <a:lnTo>
                    <a:pt x="552450" y="0"/>
                  </a:lnTo>
                  <a:lnTo>
                    <a:pt x="561975" y="0"/>
                  </a:lnTo>
                  <a:lnTo>
                    <a:pt x="569119" y="0"/>
                  </a:lnTo>
                  <a:lnTo>
                    <a:pt x="571500" y="2381"/>
                  </a:lnTo>
                  <a:lnTo>
                    <a:pt x="581025" y="16669"/>
                  </a:lnTo>
                  <a:lnTo>
                    <a:pt x="583407" y="40481"/>
                  </a:lnTo>
                  <a:lnTo>
                    <a:pt x="564357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53AB21DF-815F-42BE-8B84-E18346BFFBDD}"/>
                </a:ext>
              </a:extLst>
            </p:cNvPr>
            <p:cNvSpPr/>
            <p:nvPr/>
          </p:nvSpPr>
          <p:spPr>
            <a:xfrm rot="16200000">
              <a:off x="4236243" y="4955382"/>
              <a:ext cx="719138" cy="787400"/>
            </a:xfrm>
            <a:custGeom>
              <a:avLst/>
              <a:gdLst>
                <a:gd name="connsiteX0" fmla="*/ 683419 w 719138"/>
                <a:gd name="connsiteY0" fmla="*/ 166688 h 788194"/>
                <a:gd name="connsiteX1" fmla="*/ 616744 w 719138"/>
                <a:gd name="connsiteY1" fmla="*/ 369094 h 788194"/>
                <a:gd name="connsiteX2" fmla="*/ 595313 w 719138"/>
                <a:gd name="connsiteY2" fmla="*/ 423863 h 788194"/>
                <a:gd name="connsiteX3" fmla="*/ 554832 w 719138"/>
                <a:gd name="connsiteY3" fmla="*/ 514350 h 788194"/>
                <a:gd name="connsiteX4" fmla="*/ 528638 w 719138"/>
                <a:gd name="connsiteY4" fmla="*/ 569119 h 788194"/>
                <a:gd name="connsiteX5" fmla="*/ 488157 w 719138"/>
                <a:gd name="connsiteY5" fmla="*/ 631032 h 788194"/>
                <a:gd name="connsiteX6" fmla="*/ 459582 w 719138"/>
                <a:gd name="connsiteY6" fmla="*/ 666750 h 788194"/>
                <a:gd name="connsiteX7" fmla="*/ 438150 w 719138"/>
                <a:gd name="connsiteY7" fmla="*/ 685800 h 788194"/>
                <a:gd name="connsiteX8" fmla="*/ 383382 w 719138"/>
                <a:gd name="connsiteY8" fmla="*/ 716757 h 788194"/>
                <a:gd name="connsiteX9" fmla="*/ 328613 w 719138"/>
                <a:gd name="connsiteY9" fmla="*/ 738188 h 788194"/>
                <a:gd name="connsiteX10" fmla="*/ 195263 w 719138"/>
                <a:gd name="connsiteY10" fmla="*/ 773907 h 788194"/>
                <a:gd name="connsiteX11" fmla="*/ 109538 w 719138"/>
                <a:gd name="connsiteY11" fmla="*/ 788194 h 788194"/>
                <a:gd name="connsiteX12" fmla="*/ 95250 w 719138"/>
                <a:gd name="connsiteY12" fmla="*/ 788194 h 788194"/>
                <a:gd name="connsiteX13" fmla="*/ 47625 w 719138"/>
                <a:gd name="connsiteY13" fmla="*/ 771525 h 788194"/>
                <a:gd name="connsiteX14" fmla="*/ 28575 w 719138"/>
                <a:gd name="connsiteY14" fmla="*/ 762000 h 788194"/>
                <a:gd name="connsiteX15" fmla="*/ 14288 w 719138"/>
                <a:gd name="connsiteY15" fmla="*/ 750094 h 788194"/>
                <a:gd name="connsiteX16" fmla="*/ 4763 w 719138"/>
                <a:gd name="connsiteY16" fmla="*/ 733425 h 788194"/>
                <a:gd name="connsiteX17" fmla="*/ 0 w 719138"/>
                <a:gd name="connsiteY17" fmla="*/ 714375 h 788194"/>
                <a:gd name="connsiteX18" fmla="*/ 4763 w 719138"/>
                <a:gd name="connsiteY18" fmla="*/ 692944 h 788194"/>
                <a:gd name="connsiteX19" fmla="*/ 30957 w 719138"/>
                <a:gd name="connsiteY19" fmla="*/ 647700 h 788194"/>
                <a:gd name="connsiteX20" fmla="*/ 66675 w 719138"/>
                <a:gd name="connsiteY20" fmla="*/ 607219 h 788194"/>
                <a:gd name="connsiteX21" fmla="*/ 135732 w 719138"/>
                <a:gd name="connsiteY21" fmla="*/ 552450 h 788194"/>
                <a:gd name="connsiteX22" fmla="*/ 238125 w 719138"/>
                <a:gd name="connsiteY22" fmla="*/ 466725 h 788194"/>
                <a:gd name="connsiteX23" fmla="*/ 316707 w 719138"/>
                <a:gd name="connsiteY23" fmla="*/ 404813 h 788194"/>
                <a:gd name="connsiteX24" fmla="*/ 416719 w 719138"/>
                <a:gd name="connsiteY24" fmla="*/ 304800 h 788194"/>
                <a:gd name="connsiteX25" fmla="*/ 566738 w 719138"/>
                <a:gd name="connsiteY25" fmla="*/ 128588 h 788194"/>
                <a:gd name="connsiteX26" fmla="*/ 628650 w 719138"/>
                <a:gd name="connsiteY26" fmla="*/ 52388 h 788194"/>
                <a:gd name="connsiteX27" fmla="*/ 657225 w 719138"/>
                <a:gd name="connsiteY27" fmla="*/ 21432 h 788194"/>
                <a:gd name="connsiteX28" fmla="*/ 685800 w 719138"/>
                <a:gd name="connsiteY28" fmla="*/ 0 h 788194"/>
                <a:gd name="connsiteX29" fmla="*/ 697707 w 719138"/>
                <a:gd name="connsiteY29" fmla="*/ 0 h 788194"/>
                <a:gd name="connsiteX30" fmla="*/ 702469 w 719138"/>
                <a:gd name="connsiteY30" fmla="*/ 0 h 788194"/>
                <a:gd name="connsiteX31" fmla="*/ 714375 w 719138"/>
                <a:gd name="connsiteY31" fmla="*/ 2382 h 788194"/>
                <a:gd name="connsiteX32" fmla="*/ 719138 w 719138"/>
                <a:gd name="connsiteY32" fmla="*/ 19050 h 788194"/>
                <a:gd name="connsiteX33" fmla="*/ 719138 w 719138"/>
                <a:gd name="connsiteY33" fmla="*/ 38100 h 788194"/>
                <a:gd name="connsiteX34" fmla="*/ 709613 w 719138"/>
                <a:gd name="connsiteY34" fmla="*/ 71438 h 788194"/>
                <a:gd name="connsiteX35" fmla="*/ 683419 w 719138"/>
                <a:gd name="connsiteY35" fmla="*/ 166688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9138" h="788194">
                  <a:moveTo>
                    <a:pt x="683419" y="166688"/>
                  </a:moveTo>
                  <a:cubicBezTo>
                    <a:pt x="661194" y="234157"/>
                    <a:pt x="635794" y="317103"/>
                    <a:pt x="616744" y="369094"/>
                  </a:cubicBezTo>
                  <a:lnTo>
                    <a:pt x="595313" y="423863"/>
                  </a:lnTo>
                  <a:lnTo>
                    <a:pt x="554832" y="514350"/>
                  </a:lnTo>
                  <a:lnTo>
                    <a:pt x="528638" y="569119"/>
                  </a:lnTo>
                  <a:lnTo>
                    <a:pt x="488157" y="631032"/>
                  </a:lnTo>
                  <a:lnTo>
                    <a:pt x="459582" y="666750"/>
                  </a:lnTo>
                  <a:lnTo>
                    <a:pt x="438150" y="685800"/>
                  </a:lnTo>
                  <a:lnTo>
                    <a:pt x="383382" y="716757"/>
                  </a:lnTo>
                  <a:lnTo>
                    <a:pt x="328613" y="738188"/>
                  </a:lnTo>
                  <a:lnTo>
                    <a:pt x="195263" y="773907"/>
                  </a:lnTo>
                  <a:lnTo>
                    <a:pt x="109538" y="788194"/>
                  </a:lnTo>
                  <a:lnTo>
                    <a:pt x="95250" y="788194"/>
                  </a:lnTo>
                  <a:lnTo>
                    <a:pt x="47625" y="771525"/>
                  </a:lnTo>
                  <a:lnTo>
                    <a:pt x="28575" y="762000"/>
                  </a:lnTo>
                  <a:lnTo>
                    <a:pt x="14288" y="750094"/>
                  </a:lnTo>
                  <a:lnTo>
                    <a:pt x="4763" y="733425"/>
                  </a:lnTo>
                  <a:lnTo>
                    <a:pt x="0" y="714375"/>
                  </a:lnTo>
                  <a:lnTo>
                    <a:pt x="4763" y="692944"/>
                  </a:lnTo>
                  <a:lnTo>
                    <a:pt x="30957" y="647700"/>
                  </a:lnTo>
                  <a:lnTo>
                    <a:pt x="66675" y="607219"/>
                  </a:lnTo>
                  <a:lnTo>
                    <a:pt x="135732" y="552450"/>
                  </a:lnTo>
                  <a:lnTo>
                    <a:pt x="238125" y="466725"/>
                  </a:lnTo>
                  <a:lnTo>
                    <a:pt x="316707" y="404813"/>
                  </a:lnTo>
                  <a:lnTo>
                    <a:pt x="416719" y="304800"/>
                  </a:lnTo>
                  <a:lnTo>
                    <a:pt x="566738" y="128588"/>
                  </a:lnTo>
                  <a:lnTo>
                    <a:pt x="628650" y="52388"/>
                  </a:lnTo>
                  <a:lnTo>
                    <a:pt x="657225" y="21432"/>
                  </a:lnTo>
                  <a:lnTo>
                    <a:pt x="685800" y="0"/>
                  </a:lnTo>
                  <a:lnTo>
                    <a:pt x="697707" y="0"/>
                  </a:lnTo>
                  <a:lnTo>
                    <a:pt x="702469" y="0"/>
                  </a:lnTo>
                  <a:lnTo>
                    <a:pt x="714375" y="2382"/>
                  </a:lnTo>
                  <a:lnTo>
                    <a:pt x="719138" y="19050"/>
                  </a:lnTo>
                  <a:lnTo>
                    <a:pt x="719138" y="38100"/>
                  </a:lnTo>
                  <a:lnTo>
                    <a:pt x="709613" y="71438"/>
                  </a:lnTo>
                  <a:lnTo>
                    <a:pt x="683419" y="1666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C1A8E83E-1388-4758-914E-56C650D4C170}"/>
              </a:ext>
            </a:extLst>
          </p:cNvPr>
          <p:cNvGrpSpPr>
            <a:grpSpLocks/>
          </p:cNvGrpSpPr>
          <p:nvPr/>
        </p:nvGrpSpPr>
        <p:grpSpPr bwMode="auto">
          <a:xfrm>
            <a:off x="2679700" y="1327150"/>
            <a:ext cx="4498975" cy="4767263"/>
            <a:chOff x="2679700" y="1327150"/>
            <a:chExt cx="4498975" cy="4767263"/>
          </a:xfrm>
        </p:grpSpPr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4594811B-C7C1-4D08-893F-90E50F4C5E7A}"/>
                </a:ext>
              </a:extLst>
            </p:cNvPr>
            <p:cNvSpPr/>
            <p:nvPr/>
          </p:nvSpPr>
          <p:spPr>
            <a:xfrm>
              <a:off x="3367088" y="1687513"/>
              <a:ext cx="3124200" cy="579437"/>
            </a:xfrm>
            <a:custGeom>
              <a:avLst/>
              <a:gdLst>
                <a:gd name="connsiteX0" fmla="*/ 2565472 w 3124415"/>
                <a:gd name="connsiteY0" fmla="*/ 324548 h 579550"/>
                <a:gd name="connsiteX1" fmla="*/ 2426380 w 3124415"/>
                <a:gd name="connsiteY1" fmla="*/ 337427 h 579550"/>
                <a:gd name="connsiteX2" fmla="*/ 2297591 w 3124415"/>
                <a:gd name="connsiteY2" fmla="*/ 347730 h 579550"/>
                <a:gd name="connsiteX3" fmla="*/ 2161075 w 3124415"/>
                <a:gd name="connsiteY3" fmla="*/ 358033 h 579550"/>
                <a:gd name="connsiteX4" fmla="*/ 2055469 w 3124415"/>
                <a:gd name="connsiteY4" fmla="*/ 368336 h 579550"/>
                <a:gd name="connsiteX5" fmla="*/ 1864861 w 3124415"/>
                <a:gd name="connsiteY5" fmla="*/ 391518 h 579550"/>
                <a:gd name="connsiteX6" fmla="*/ 1754103 w 3124415"/>
                <a:gd name="connsiteY6" fmla="*/ 404397 h 579550"/>
                <a:gd name="connsiteX7" fmla="*/ 1509404 w 3124415"/>
                <a:gd name="connsiteY7" fmla="*/ 445609 h 579550"/>
                <a:gd name="connsiteX8" fmla="*/ 1349706 w 3124415"/>
                <a:gd name="connsiteY8" fmla="*/ 463640 h 579550"/>
                <a:gd name="connsiteX9" fmla="*/ 1159099 w 3124415"/>
                <a:gd name="connsiteY9" fmla="*/ 484246 h 579550"/>
                <a:gd name="connsiteX10" fmla="*/ 911825 w 3124415"/>
                <a:gd name="connsiteY10" fmla="*/ 510004 h 579550"/>
                <a:gd name="connsiteX11" fmla="*/ 855158 w 3124415"/>
                <a:gd name="connsiteY11" fmla="*/ 515155 h 579550"/>
                <a:gd name="connsiteX12" fmla="*/ 741824 w 3124415"/>
                <a:gd name="connsiteY12" fmla="*/ 538337 h 579550"/>
                <a:gd name="connsiteX13" fmla="*/ 602732 w 3124415"/>
                <a:gd name="connsiteY13" fmla="*/ 566671 h 579550"/>
                <a:gd name="connsiteX14" fmla="*/ 533186 w 3124415"/>
                <a:gd name="connsiteY14" fmla="*/ 579550 h 579550"/>
                <a:gd name="connsiteX15" fmla="*/ 510004 w 3124415"/>
                <a:gd name="connsiteY15" fmla="*/ 576974 h 579550"/>
                <a:gd name="connsiteX16" fmla="*/ 427579 w 3124415"/>
                <a:gd name="connsiteY16" fmla="*/ 551216 h 579550"/>
                <a:gd name="connsiteX17" fmla="*/ 360609 w 3124415"/>
                <a:gd name="connsiteY17" fmla="*/ 517731 h 579550"/>
                <a:gd name="connsiteX18" fmla="*/ 298790 w 3124415"/>
                <a:gd name="connsiteY18" fmla="*/ 479094 h 579550"/>
                <a:gd name="connsiteX19" fmla="*/ 239548 w 3124415"/>
                <a:gd name="connsiteY19" fmla="*/ 435306 h 579550"/>
                <a:gd name="connsiteX20" fmla="*/ 159698 w 3124415"/>
                <a:gd name="connsiteY20" fmla="*/ 363185 h 579550"/>
                <a:gd name="connsiteX21" fmla="*/ 82425 w 3124415"/>
                <a:gd name="connsiteY21" fmla="*/ 280760 h 579550"/>
                <a:gd name="connsiteX22" fmla="*/ 38637 w 3124415"/>
                <a:gd name="connsiteY22" fmla="*/ 234396 h 579550"/>
                <a:gd name="connsiteX23" fmla="*/ 18031 w 3124415"/>
                <a:gd name="connsiteY23" fmla="*/ 206062 h 579550"/>
                <a:gd name="connsiteX24" fmla="*/ 2576 w 3124415"/>
                <a:gd name="connsiteY24" fmla="*/ 175153 h 579550"/>
                <a:gd name="connsiteX25" fmla="*/ 0 w 3124415"/>
                <a:gd name="connsiteY25" fmla="*/ 157123 h 579550"/>
                <a:gd name="connsiteX26" fmla="*/ 5152 w 3124415"/>
                <a:gd name="connsiteY26" fmla="*/ 144244 h 579550"/>
                <a:gd name="connsiteX27" fmla="*/ 18031 w 3124415"/>
                <a:gd name="connsiteY27" fmla="*/ 141668 h 579550"/>
                <a:gd name="connsiteX28" fmla="*/ 36061 w 3124415"/>
                <a:gd name="connsiteY28" fmla="*/ 141668 h 579550"/>
                <a:gd name="connsiteX29" fmla="*/ 64395 w 3124415"/>
                <a:gd name="connsiteY29" fmla="*/ 154547 h 579550"/>
                <a:gd name="connsiteX30" fmla="*/ 118486 w 3124415"/>
                <a:gd name="connsiteY30" fmla="*/ 206062 h 579550"/>
                <a:gd name="connsiteX31" fmla="*/ 162274 w 3124415"/>
                <a:gd name="connsiteY31" fmla="*/ 239547 h 579550"/>
                <a:gd name="connsiteX32" fmla="*/ 208638 w 3124415"/>
                <a:gd name="connsiteY32" fmla="*/ 267881 h 579550"/>
                <a:gd name="connsiteX33" fmla="*/ 247275 w 3124415"/>
                <a:gd name="connsiteY33" fmla="*/ 293639 h 579550"/>
                <a:gd name="connsiteX34" fmla="*/ 293639 w 3124415"/>
                <a:gd name="connsiteY34" fmla="*/ 309093 h 579550"/>
                <a:gd name="connsiteX35" fmla="*/ 368336 w 3124415"/>
                <a:gd name="connsiteY35" fmla="*/ 321972 h 579550"/>
                <a:gd name="connsiteX36" fmla="*/ 517731 w 3124415"/>
                <a:gd name="connsiteY36" fmla="*/ 332275 h 579550"/>
                <a:gd name="connsiteX37" fmla="*/ 656823 w 3124415"/>
                <a:gd name="connsiteY37" fmla="*/ 334851 h 579550"/>
                <a:gd name="connsiteX38" fmla="*/ 775309 w 3124415"/>
                <a:gd name="connsiteY38" fmla="*/ 324548 h 579550"/>
                <a:gd name="connsiteX39" fmla="*/ 986522 w 3124415"/>
                <a:gd name="connsiteY39" fmla="*/ 301366 h 579550"/>
                <a:gd name="connsiteX40" fmla="*/ 1231221 w 3124415"/>
                <a:gd name="connsiteY40" fmla="*/ 273033 h 579550"/>
                <a:gd name="connsiteX41" fmla="*/ 1519708 w 3124415"/>
                <a:gd name="connsiteY41" fmla="*/ 242123 h 579550"/>
                <a:gd name="connsiteX42" fmla="*/ 1844255 w 3124415"/>
                <a:gd name="connsiteY42" fmla="*/ 216365 h 579550"/>
                <a:gd name="connsiteX43" fmla="*/ 2117287 w 3124415"/>
                <a:gd name="connsiteY43" fmla="*/ 182880 h 579550"/>
                <a:gd name="connsiteX44" fmla="*/ 2297591 w 3124415"/>
                <a:gd name="connsiteY44" fmla="*/ 149395 h 579550"/>
                <a:gd name="connsiteX45" fmla="*/ 2408350 w 3124415"/>
                <a:gd name="connsiteY45" fmla="*/ 123638 h 579550"/>
                <a:gd name="connsiteX46" fmla="*/ 2477896 w 3124415"/>
                <a:gd name="connsiteY46" fmla="*/ 103031 h 579550"/>
                <a:gd name="connsiteX47" fmla="*/ 2550017 w 3124415"/>
                <a:gd name="connsiteY47" fmla="*/ 74698 h 579550"/>
                <a:gd name="connsiteX48" fmla="*/ 2588654 w 3124415"/>
                <a:gd name="connsiteY48" fmla="*/ 54092 h 579550"/>
                <a:gd name="connsiteX49" fmla="*/ 2622139 w 3124415"/>
                <a:gd name="connsiteY49" fmla="*/ 30910 h 579550"/>
                <a:gd name="connsiteX50" fmla="*/ 2645321 w 3124415"/>
                <a:gd name="connsiteY50" fmla="*/ 7728 h 579550"/>
                <a:gd name="connsiteX51" fmla="*/ 2655624 w 3124415"/>
                <a:gd name="connsiteY51" fmla="*/ 0 h 579550"/>
                <a:gd name="connsiteX52" fmla="*/ 2696837 w 3124415"/>
                <a:gd name="connsiteY52" fmla="*/ 5152 h 579550"/>
                <a:gd name="connsiteX53" fmla="*/ 2774110 w 3124415"/>
                <a:gd name="connsiteY53" fmla="*/ 18031 h 579550"/>
                <a:gd name="connsiteX54" fmla="*/ 2853959 w 3124415"/>
                <a:gd name="connsiteY54" fmla="*/ 36061 h 579550"/>
                <a:gd name="connsiteX55" fmla="*/ 2964717 w 3124415"/>
                <a:gd name="connsiteY55" fmla="*/ 72122 h 579550"/>
                <a:gd name="connsiteX56" fmla="*/ 3047142 w 3124415"/>
                <a:gd name="connsiteY56" fmla="*/ 108183 h 579550"/>
                <a:gd name="connsiteX57" fmla="*/ 3080627 w 3124415"/>
                <a:gd name="connsiteY57" fmla="*/ 128789 h 579550"/>
                <a:gd name="connsiteX58" fmla="*/ 3106385 w 3124415"/>
                <a:gd name="connsiteY58" fmla="*/ 146820 h 579550"/>
                <a:gd name="connsiteX59" fmla="*/ 3119264 w 3124415"/>
                <a:gd name="connsiteY59" fmla="*/ 162274 h 579550"/>
                <a:gd name="connsiteX60" fmla="*/ 3124415 w 3124415"/>
                <a:gd name="connsiteY60" fmla="*/ 172577 h 579550"/>
                <a:gd name="connsiteX61" fmla="*/ 3121839 w 3124415"/>
                <a:gd name="connsiteY61" fmla="*/ 193183 h 579550"/>
                <a:gd name="connsiteX62" fmla="*/ 3111536 w 3124415"/>
                <a:gd name="connsiteY62" fmla="*/ 216365 h 579550"/>
                <a:gd name="connsiteX63" fmla="*/ 3096082 w 3124415"/>
                <a:gd name="connsiteY63" fmla="*/ 236972 h 579550"/>
                <a:gd name="connsiteX64" fmla="*/ 3078051 w 3124415"/>
                <a:gd name="connsiteY64" fmla="*/ 249851 h 579550"/>
                <a:gd name="connsiteX65" fmla="*/ 3044566 w 3124415"/>
                <a:gd name="connsiteY65" fmla="*/ 265305 h 579550"/>
                <a:gd name="connsiteX66" fmla="*/ 2993051 w 3124415"/>
                <a:gd name="connsiteY66" fmla="*/ 273033 h 579550"/>
                <a:gd name="connsiteX67" fmla="*/ 2871989 w 3124415"/>
                <a:gd name="connsiteY67" fmla="*/ 285911 h 579550"/>
                <a:gd name="connsiteX68" fmla="*/ 2676230 w 3124415"/>
                <a:gd name="connsiteY68" fmla="*/ 311669 h 579550"/>
                <a:gd name="connsiteX69" fmla="*/ 2565472 w 3124415"/>
                <a:gd name="connsiteY69" fmla="*/ 324548 h 57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24415" h="579550">
                  <a:moveTo>
                    <a:pt x="2565472" y="324548"/>
                  </a:moveTo>
                  <a:lnTo>
                    <a:pt x="2426380" y="337427"/>
                  </a:lnTo>
                  <a:lnTo>
                    <a:pt x="2297591" y="347730"/>
                  </a:lnTo>
                  <a:lnTo>
                    <a:pt x="2161075" y="358033"/>
                  </a:lnTo>
                  <a:lnTo>
                    <a:pt x="2055469" y="368336"/>
                  </a:lnTo>
                  <a:lnTo>
                    <a:pt x="1864861" y="391518"/>
                  </a:lnTo>
                  <a:lnTo>
                    <a:pt x="1754103" y="404397"/>
                  </a:lnTo>
                  <a:lnTo>
                    <a:pt x="1509404" y="445609"/>
                  </a:lnTo>
                  <a:lnTo>
                    <a:pt x="1349706" y="463640"/>
                  </a:lnTo>
                  <a:lnTo>
                    <a:pt x="1159099" y="484246"/>
                  </a:lnTo>
                  <a:lnTo>
                    <a:pt x="911825" y="510004"/>
                  </a:lnTo>
                  <a:lnTo>
                    <a:pt x="855158" y="515155"/>
                  </a:lnTo>
                  <a:lnTo>
                    <a:pt x="741824" y="538337"/>
                  </a:lnTo>
                  <a:lnTo>
                    <a:pt x="602732" y="566671"/>
                  </a:lnTo>
                  <a:lnTo>
                    <a:pt x="533186" y="579550"/>
                  </a:lnTo>
                  <a:lnTo>
                    <a:pt x="510004" y="576974"/>
                  </a:lnTo>
                  <a:lnTo>
                    <a:pt x="427579" y="551216"/>
                  </a:lnTo>
                  <a:lnTo>
                    <a:pt x="360609" y="517731"/>
                  </a:lnTo>
                  <a:lnTo>
                    <a:pt x="298790" y="479094"/>
                  </a:lnTo>
                  <a:lnTo>
                    <a:pt x="239548" y="435306"/>
                  </a:lnTo>
                  <a:lnTo>
                    <a:pt x="159698" y="363185"/>
                  </a:lnTo>
                  <a:lnTo>
                    <a:pt x="82425" y="280760"/>
                  </a:lnTo>
                  <a:lnTo>
                    <a:pt x="38637" y="234396"/>
                  </a:lnTo>
                  <a:lnTo>
                    <a:pt x="18031" y="206062"/>
                  </a:lnTo>
                  <a:lnTo>
                    <a:pt x="2576" y="175153"/>
                  </a:lnTo>
                  <a:lnTo>
                    <a:pt x="0" y="157123"/>
                  </a:lnTo>
                  <a:lnTo>
                    <a:pt x="5152" y="144244"/>
                  </a:lnTo>
                  <a:lnTo>
                    <a:pt x="18031" y="141668"/>
                  </a:lnTo>
                  <a:lnTo>
                    <a:pt x="36061" y="141668"/>
                  </a:lnTo>
                  <a:lnTo>
                    <a:pt x="64395" y="154547"/>
                  </a:lnTo>
                  <a:lnTo>
                    <a:pt x="118486" y="206062"/>
                  </a:lnTo>
                  <a:lnTo>
                    <a:pt x="162274" y="239547"/>
                  </a:lnTo>
                  <a:lnTo>
                    <a:pt x="208638" y="267881"/>
                  </a:lnTo>
                  <a:lnTo>
                    <a:pt x="247275" y="293639"/>
                  </a:lnTo>
                  <a:lnTo>
                    <a:pt x="293639" y="309093"/>
                  </a:lnTo>
                  <a:lnTo>
                    <a:pt x="368336" y="321972"/>
                  </a:lnTo>
                  <a:lnTo>
                    <a:pt x="517731" y="332275"/>
                  </a:lnTo>
                  <a:lnTo>
                    <a:pt x="656823" y="334851"/>
                  </a:lnTo>
                  <a:lnTo>
                    <a:pt x="775309" y="324548"/>
                  </a:lnTo>
                  <a:lnTo>
                    <a:pt x="986522" y="301366"/>
                  </a:lnTo>
                  <a:lnTo>
                    <a:pt x="1231221" y="273033"/>
                  </a:lnTo>
                  <a:lnTo>
                    <a:pt x="1519708" y="242123"/>
                  </a:lnTo>
                  <a:lnTo>
                    <a:pt x="1844255" y="216365"/>
                  </a:lnTo>
                  <a:lnTo>
                    <a:pt x="2117287" y="182880"/>
                  </a:lnTo>
                  <a:lnTo>
                    <a:pt x="2297591" y="149395"/>
                  </a:lnTo>
                  <a:lnTo>
                    <a:pt x="2408350" y="123638"/>
                  </a:lnTo>
                  <a:lnTo>
                    <a:pt x="2477896" y="103031"/>
                  </a:lnTo>
                  <a:lnTo>
                    <a:pt x="2550017" y="74698"/>
                  </a:lnTo>
                  <a:lnTo>
                    <a:pt x="2588654" y="54092"/>
                  </a:lnTo>
                  <a:lnTo>
                    <a:pt x="2622139" y="30910"/>
                  </a:lnTo>
                  <a:lnTo>
                    <a:pt x="2645321" y="7728"/>
                  </a:lnTo>
                  <a:lnTo>
                    <a:pt x="2655624" y="0"/>
                  </a:lnTo>
                  <a:lnTo>
                    <a:pt x="2696837" y="5152"/>
                  </a:lnTo>
                  <a:lnTo>
                    <a:pt x="2774110" y="18031"/>
                  </a:lnTo>
                  <a:lnTo>
                    <a:pt x="2853959" y="36061"/>
                  </a:lnTo>
                  <a:lnTo>
                    <a:pt x="2964717" y="72122"/>
                  </a:lnTo>
                  <a:lnTo>
                    <a:pt x="3047142" y="108183"/>
                  </a:lnTo>
                  <a:lnTo>
                    <a:pt x="3080627" y="128789"/>
                  </a:lnTo>
                  <a:lnTo>
                    <a:pt x="3106385" y="146820"/>
                  </a:lnTo>
                  <a:lnTo>
                    <a:pt x="3119264" y="162274"/>
                  </a:lnTo>
                  <a:lnTo>
                    <a:pt x="3124415" y="172577"/>
                  </a:lnTo>
                  <a:lnTo>
                    <a:pt x="3121839" y="193183"/>
                  </a:lnTo>
                  <a:lnTo>
                    <a:pt x="3111536" y="216365"/>
                  </a:lnTo>
                  <a:lnTo>
                    <a:pt x="3096082" y="236972"/>
                  </a:lnTo>
                  <a:lnTo>
                    <a:pt x="3078051" y="249851"/>
                  </a:lnTo>
                  <a:lnTo>
                    <a:pt x="3044566" y="265305"/>
                  </a:lnTo>
                  <a:lnTo>
                    <a:pt x="2993051" y="273033"/>
                  </a:lnTo>
                  <a:lnTo>
                    <a:pt x="2871989" y="285911"/>
                  </a:lnTo>
                  <a:lnTo>
                    <a:pt x="2676230" y="311669"/>
                  </a:lnTo>
                  <a:lnTo>
                    <a:pt x="2565472" y="32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">
              <a:extLst>
                <a:ext uri="{FF2B5EF4-FFF2-40B4-BE49-F238E27FC236}">
                  <a16:creationId xmlns:a16="http://schemas.microsoft.com/office/drawing/2014/main" id="{47A7DD49-5CB8-41E0-9167-DC988567C049}"/>
                </a:ext>
              </a:extLst>
            </p:cNvPr>
            <p:cNvSpPr/>
            <p:nvPr/>
          </p:nvSpPr>
          <p:spPr>
            <a:xfrm>
              <a:off x="3470275" y="2516188"/>
              <a:ext cx="622300" cy="1720850"/>
            </a:xfrm>
            <a:custGeom>
              <a:avLst/>
              <a:gdLst>
                <a:gd name="connsiteX0" fmla="*/ 245477 w 622897"/>
                <a:gd name="connsiteY0" fmla="*/ 616760 h 1721404"/>
                <a:gd name="connsiteX1" fmla="*/ 220929 w 622897"/>
                <a:gd name="connsiteY1" fmla="*/ 447995 h 1721404"/>
                <a:gd name="connsiteX2" fmla="*/ 208655 w 622897"/>
                <a:gd name="connsiteY2" fmla="*/ 359010 h 1721404"/>
                <a:gd name="connsiteX3" fmla="*/ 202518 w 622897"/>
                <a:gd name="connsiteY3" fmla="*/ 316051 h 1721404"/>
                <a:gd name="connsiteX4" fmla="*/ 193313 w 622897"/>
                <a:gd name="connsiteY4" fmla="*/ 285367 h 1721404"/>
                <a:gd name="connsiteX5" fmla="*/ 187176 w 622897"/>
                <a:gd name="connsiteY5" fmla="*/ 260819 h 1721404"/>
                <a:gd name="connsiteX6" fmla="*/ 174902 w 622897"/>
                <a:gd name="connsiteY6" fmla="*/ 236271 h 1721404"/>
                <a:gd name="connsiteX7" fmla="*/ 156491 w 622897"/>
                <a:gd name="connsiteY7" fmla="*/ 202518 h 1721404"/>
                <a:gd name="connsiteX8" fmla="*/ 125807 w 622897"/>
                <a:gd name="connsiteY8" fmla="*/ 162628 h 1721404"/>
                <a:gd name="connsiteX9" fmla="*/ 107396 w 622897"/>
                <a:gd name="connsiteY9" fmla="*/ 138081 h 1721404"/>
                <a:gd name="connsiteX10" fmla="*/ 70575 w 622897"/>
                <a:gd name="connsiteY10" fmla="*/ 101259 h 1721404"/>
                <a:gd name="connsiteX11" fmla="*/ 61369 w 622897"/>
                <a:gd name="connsiteY11" fmla="*/ 95122 h 1721404"/>
                <a:gd name="connsiteX12" fmla="*/ 36822 w 622897"/>
                <a:gd name="connsiteY12" fmla="*/ 76712 h 1721404"/>
                <a:gd name="connsiteX13" fmla="*/ 18411 w 622897"/>
                <a:gd name="connsiteY13" fmla="*/ 61369 h 1721404"/>
                <a:gd name="connsiteX14" fmla="*/ 3069 w 622897"/>
                <a:gd name="connsiteY14" fmla="*/ 39890 h 1721404"/>
                <a:gd name="connsiteX15" fmla="*/ 0 w 622897"/>
                <a:gd name="connsiteY15" fmla="*/ 30685 h 1721404"/>
                <a:gd name="connsiteX16" fmla="*/ 0 w 622897"/>
                <a:gd name="connsiteY16" fmla="*/ 18411 h 1721404"/>
                <a:gd name="connsiteX17" fmla="*/ 3069 w 622897"/>
                <a:gd name="connsiteY17" fmla="*/ 6137 h 1721404"/>
                <a:gd name="connsiteX18" fmla="*/ 24548 w 622897"/>
                <a:gd name="connsiteY18" fmla="*/ 0 h 1721404"/>
                <a:gd name="connsiteX19" fmla="*/ 70575 w 622897"/>
                <a:gd name="connsiteY19" fmla="*/ 3069 h 1721404"/>
                <a:gd name="connsiteX20" fmla="*/ 104328 w 622897"/>
                <a:gd name="connsiteY20" fmla="*/ 6137 h 1721404"/>
                <a:gd name="connsiteX21" fmla="*/ 156491 w 622897"/>
                <a:gd name="connsiteY21" fmla="*/ 21479 h 1721404"/>
                <a:gd name="connsiteX22" fmla="*/ 196381 w 622897"/>
                <a:gd name="connsiteY22" fmla="*/ 33753 h 1721404"/>
                <a:gd name="connsiteX23" fmla="*/ 251614 w 622897"/>
                <a:gd name="connsiteY23" fmla="*/ 52164 h 1721404"/>
                <a:gd name="connsiteX24" fmla="*/ 312983 w 622897"/>
                <a:gd name="connsiteY24" fmla="*/ 79780 h 1721404"/>
                <a:gd name="connsiteX25" fmla="*/ 386626 w 622897"/>
                <a:gd name="connsiteY25" fmla="*/ 113533 h 1721404"/>
                <a:gd name="connsiteX26" fmla="*/ 420379 w 622897"/>
                <a:gd name="connsiteY26" fmla="*/ 128875 h 1721404"/>
                <a:gd name="connsiteX27" fmla="*/ 423447 w 622897"/>
                <a:gd name="connsiteY27" fmla="*/ 285367 h 1721404"/>
                <a:gd name="connsiteX28" fmla="*/ 444926 w 622897"/>
                <a:gd name="connsiteY28" fmla="*/ 429584 h 1721404"/>
                <a:gd name="connsiteX29" fmla="*/ 466406 w 622897"/>
                <a:gd name="connsiteY29" fmla="*/ 552322 h 1721404"/>
                <a:gd name="connsiteX30" fmla="*/ 487885 w 622897"/>
                <a:gd name="connsiteY30" fmla="*/ 671992 h 1721404"/>
                <a:gd name="connsiteX31" fmla="*/ 497090 w 622897"/>
                <a:gd name="connsiteY31" fmla="*/ 739498 h 1721404"/>
                <a:gd name="connsiteX32" fmla="*/ 515501 w 622897"/>
                <a:gd name="connsiteY32" fmla="*/ 905195 h 1721404"/>
                <a:gd name="connsiteX33" fmla="*/ 530843 w 622897"/>
                <a:gd name="connsiteY33" fmla="*/ 1077028 h 1721404"/>
                <a:gd name="connsiteX34" fmla="*/ 552322 w 622897"/>
                <a:gd name="connsiteY34" fmla="*/ 1282615 h 1721404"/>
                <a:gd name="connsiteX35" fmla="*/ 561528 w 622897"/>
                <a:gd name="connsiteY35" fmla="*/ 1393079 h 1721404"/>
                <a:gd name="connsiteX36" fmla="*/ 622897 w 622897"/>
                <a:gd name="connsiteY36" fmla="*/ 1564913 h 1721404"/>
                <a:gd name="connsiteX37" fmla="*/ 613691 w 622897"/>
                <a:gd name="connsiteY37" fmla="*/ 1601734 h 1721404"/>
                <a:gd name="connsiteX38" fmla="*/ 589144 w 622897"/>
                <a:gd name="connsiteY38" fmla="*/ 1663104 h 1721404"/>
                <a:gd name="connsiteX39" fmla="*/ 567665 w 622897"/>
                <a:gd name="connsiteY39" fmla="*/ 1693788 h 1721404"/>
                <a:gd name="connsiteX40" fmla="*/ 552322 w 622897"/>
                <a:gd name="connsiteY40" fmla="*/ 1706062 h 1721404"/>
                <a:gd name="connsiteX41" fmla="*/ 530843 w 622897"/>
                <a:gd name="connsiteY41" fmla="*/ 1718336 h 1721404"/>
                <a:gd name="connsiteX42" fmla="*/ 503227 w 622897"/>
                <a:gd name="connsiteY42" fmla="*/ 1721404 h 1721404"/>
                <a:gd name="connsiteX43" fmla="*/ 484816 w 622897"/>
                <a:gd name="connsiteY43" fmla="*/ 1718336 h 1721404"/>
                <a:gd name="connsiteX44" fmla="*/ 447995 w 622897"/>
                <a:gd name="connsiteY44" fmla="*/ 1699925 h 1721404"/>
                <a:gd name="connsiteX45" fmla="*/ 426516 w 622897"/>
                <a:gd name="connsiteY45" fmla="*/ 1684583 h 1721404"/>
                <a:gd name="connsiteX46" fmla="*/ 405036 w 622897"/>
                <a:gd name="connsiteY46" fmla="*/ 1660035 h 1721404"/>
                <a:gd name="connsiteX47" fmla="*/ 395831 w 622897"/>
                <a:gd name="connsiteY47" fmla="*/ 1641624 h 1721404"/>
                <a:gd name="connsiteX48" fmla="*/ 380489 w 622897"/>
                <a:gd name="connsiteY48" fmla="*/ 1610940 h 1721404"/>
                <a:gd name="connsiteX49" fmla="*/ 371283 w 622897"/>
                <a:gd name="connsiteY49" fmla="*/ 1580255 h 1721404"/>
                <a:gd name="connsiteX50" fmla="*/ 349804 w 622897"/>
                <a:gd name="connsiteY50" fmla="*/ 1500475 h 1721404"/>
                <a:gd name="connsiteX51" fmla="*/ 340599 w 622897"/>
                <a:gd name="connsiteY51" fmla="*/ 1454449 h 1721404"/>
                <a:gd name="connsiteX52" fmla="*/ 334462 w 622897"/>
                <a:gd name="connsiteY52" fmla="*/ 1414559 h 1721404"/>
                <a:gd name="connsiteX53" fmla="*/ 334462 w 622897"/>
                <a:gd name="connsiteY53" fmla="*/ 1347053 h 1721404"/>
                <a:gd name="connsiteX54" fmla="*/ 337530 w 622897"/>
                <a:gd name="connsiteY54" fmla="*/ 1267273 h 1721404"/>
                <a:gd name="connsiteX55" fmla="*/ 334462 w 622897"/>
                <a:gd name="connsiteY55" fmla="*/ 1242725 h 1721404"/>
                <a:gd name="connsiteX56" fmla="*/ 316051 w 622897"/>
                <a:gd name="connsiteY56" fmla="*/ 1123055 h 1721404"/>
                <a:gd name="connsiteX57" fmla="*/ 285367 w 622897"/>
                <a:gd name="connsiteY57" fmla="*/ 880647 h 1721404"/>
                <a:gd name="connsiteX58" fmla="*/ 245477 w 622897"/>
                <a:gd name="connsiteY58" fmla="*/ 616760 h 172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22897" h="1721404">
                  <a:moveTo>
                    <a:pt x="245477" y="616760"/>
                  </a:moveTo>
                  <a:lnTo>
                    <a:pt x="220929" y="447995"/>
                  </a:lnTo>
                  <a:lnTo>
                    <a:pt x="208655" y="359010"/>
                  </a:lnTo>
                  <a:lnTo>
                    <a:pt x="202518" y="316051"/>
                  </a:lnTo>
                  <a:lnTo>
                    <a:pt x="193313" y="285367"/>
                  </a:lnTo>
                  <a:lnTo>
                    <a:pt x="187176" y="260819"/>
                  </a:lnTo>
                  <a:lnTo>
                    <a:pt x="174902" y="236271"/>
                  </a:lnTo>
                  <a:lnTo>
                    <a:pt x="156491" y="202518"/>
                  </a:lnTo>
                  <a:lnTo>
                    <a:pt x="125807" y="162628"/>
                  </a:lnTo>
                  <a:lnTo>
                    <a:pt x="107396" y="138081"/>
                  </a:lnTo>
                  <a:lnTo>
                    <a:pt x="70575" y="101259"/>
                  </a:lnTo>
                  <a:lnTo>
                    <a:pt x="61369" y="95122"/>
                  </a:lnTo>
                  <a:lnTo>
                    <a:pt x="36822" y="76712"/>
                  </a:lnTo>
                  <a:lnTo>
                    <a:pt x="18411" y="61369"/>
                  </a:lnTo>
                  <a:lnTo>
                    <a:pt x="3069" y="39890"/>
                  </a:lnTo>
                  <a:lnTo>
                    <a:pt x="0" y="30685"/>
                  </a:lnTo>
                  <a:lnTo>
                    <a:pt x="0" y="18411"/>
                  </a:lnTo>
                  <a:lnTo>
                    <a:pt x="3069" y="6137"/>
                  </a:lnTo>
                  <a:lnTo>
                    <a:pt x="24548" y="0"/>
                  </a:lnTo>
                  <a:lnTo>
                    <a:pt x="70575" y="3069"/>
                  </a:lnTo>
                  <a:lnTo>
                    <a:pt x="104328" y="6137"/>
                  </a:lnTo>
                  <a:lnTo>
                    <a:pt x="156491" y="21479"/>
                  </a:lnTo>
                  <a:lnTo>
                    <a:pt x="196381" y="33753"/>
                  </a:lnTo>
                  <a:lnTo>
                    <a:pt x="251614" y="52164"/>
                  </a:lnTo>
                  <a:lnTo>
                    <a:pt x="312983" y="79780"/>
                  </a:lnTo>
                  <a:lnTo>
                    <a:pt x="386626" y="113533"/>
                  </a:lnTo>
                  <a:lnTo>
                    <a:pt x="420379" y="128875"/>
                  </a:lnTo>
                  <a:cubicBezTo>
                    <a:pt x="421402" y="181039"/>
                    <a:pt x="422424" y="233203"/>
                    <a:pt x="423447" y="285367"/>
                  </a:cubicBezTo>
                  <a:lnTo>
                    <a:pt x="444926" y="429584"/>
                  </a:lnTo>
                  <a:lnTo>
                    <a:pt x="466406" y="552322"/>
                  </a:lnTo>
                  <a:lnTo>
                    <a:pt x="487885" y="671992"/>
                  </a:lnTo>
                  <a:lnTo>
                    <a:pt x="497090" y="739498"/>
                  </a:lnTo>
                  <a:lnTo>
                    <a:pt x="515501" y="905195"/>
                  </a:lnTo>
                  <a:lnTo>
                    <a:pt x="530843" y="1077028"/>
                  </a:lnTo>
                  <a:lnTo>
                    <a:pt x="552322" y="1282615"/>
                  </a:lnTo>
                  <a:lnTo>
                    <a:pt x="561528" y="1393079"/>
                  </a:lnTo>
                  <a:lnTo>
                    <a:pt x="622897" y="1564913"/>
                  </a:lnTo>
                  <a:lnTo>
                    <a:pt x="613691" y="1601734"/>
                  </a:lnTo>
                  <a:lnTo>
                    <a:pt x="589144" y="1663104"/>
                  </a:lnTo>
                  <a:lnTo>
                    <a:pt x="567665" y="1693788"/>
                  </a:lnTo>
                  <a:lnTo>
                    <a:pt x="552322" y="1706062"/>
                  </a:lnTo>
                  <a:lnTo>
                    <a:pt x="530843" y="1718336"/>
                  </a:lnTo>
                  <a:lnTo>
                    <a:pt x="503227" y="1721404"/>
                  </a:lnTo>
                  <a:lnTo>
                    <a:pt x="484816" y="1718336"/>
                  </a:lnTo>
                  <a:lnTo>
                    <a:pt x="447995" y="1699925"/>
                  </a:lnTo>
                  <a:lnTo>
                    <a:pt x="426516" y="1684583"/>
                  </a:lnTo>
                  <a:lnTo>
                    <a:pt x="405036" y="1660035"/>
                  </a:lnTo>
                  <a:lnTo>
                    <a:pt x="395831" y="1641624"/>
                  </a:lnTo>
                  <a:lnTo>
                    <a:pt x="380489" y="1610940"/>
                  </a:lnTo>
                  <a:lnTo>
                    <a:pt x="371283" y="1580255"/>
                  </a:lnTo>
                  <a:lnTo>
                    <a:pt x="349804" y="1500475"/>
                  </a:lnTo>
                  <a:lnTo>
                    <a:pt x="340599" y="1454449"/>
                  </a:lnTo>
                  <a:lnTo>
                    <a:pt x="334462" y="1414559"/>
                  </a:lnTo>
                  <a:lnTo>
                    <a:pt x="334462" y="1347053"/>
                  </a:lnTo>
                  <a:lnTo>
                    <a:pt x="337530" y="1267273"/>
                  </a:lnTo>
                  <a:lnTo>
                    <a:pt x="334462" y="1242725"/>
                  </a:lnTo>
                  <a:lnTo>
                    <a:pt x="316051" y="1123055"/>
                  </a:lnTo>
                  <a:lnTo>
                    <a:pt x="285367" y="880647"/>
                  </a:lnTo>
                  <a:lnTo>
                    <a:pt x="245477" y="6167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">
              <a:extLst>
                <a:ext uri="{FF2B5EF4-FFF2-40B4-BE49-F238E27FC236}">
                  <a16:creationId xmlns:a16="http://schemas.microsoft.com/office/drawing/2014/main" id="{A7B25B40-24AD-4029-AA9D-04DF0FD07F73}"/>
                </a:ext>
              </a:extLst>
            </p:cNvPr>
            <p:cNvSpPr/>
            <p:nvPr/>
          </p:nvSpPr>
          <p:spPr>
            <a:xfrm>
              <a:off x="3813175" y="2403475"/>
              <a:ext cx="2614613" cy="1566863"/>
            </a:xfrm>
            <a:custGeom>
              <a:avLst/>
              <a:gdLst>
                <a:gd name="connsiteX0" fmla="*/ 1801994 w 2615125"/>
                <a:gd name="connsiteY0" fmla="*/ 83398 h 1566692"/>
                <a:gd name="connsiteX1" fmla="*/ 1432659 w 2615125"/>
                <a:gd name="connsiteY1" fmla="*/ 122118 h 1566692"/>
                <a:gd name="connsiteX2" fmla="*/ 1292670 w 2615125"/>
                <a:gd name="connsiteY2" fmla="*/ 137011 h 1566692"/>
                <a:gd name="connsiteX3" fmla="*/ 1051411 w 2615125"/>
                <a:gd name="connsiteY3" fmla="*/ 157860 h 1566692"/>
                <a:gd name="connsiteX4" fmla="*/ 831002 w 2615125"/>
                <a:gd name="connsiteY4" fmla="*/ 175731 h 1566692"/>
                <a:gd name="connsiteX5" fmla="*/ 422947 w 2615125"/>
                <a:gd name="connsiteY5" fmla="*/ 214452 h 1566692"/>
                <a:gd name="connsiteX6" fmla="*/ 163818 w 2615125"/>
                <a:gd name="connsiteY6" fmla="*/ 238280 h 1566692"/>
                <a:gd name="connsiteX7" fmla="*/ 0 w 2615125"/>
                <a:gd name="connsiteY7" fmla="*/ 247215 h 1566692"/>
                <a:gd name="connsiteX8" fmla="*/ 32764 w 2615125"/>
                <a:gd name="connsiteY8" fmla="*/ 428904 h 1566692"/>
                <a:gd name="connsiteX9" fmla="*/ 312743 w 2615125"/>
                <a:gd name="connsiteY9" fmla="*/ 402098 h 1566692"/>
                <a:gd name="connsiteX10" fmla="*/ 524216 w 2615125"/>
                <a:gd name="connsiteY10" fmla="*/ 381248 h 1566692"/>
                <a:gd name="connsiteX11" fmla="*/ 836959 w 2615125"/>
                <a:gd name="connsiteY11" fmla="*/ 351463 h 1566692"/>
                <a:gd name="connsiteX12" fmla="*/ 1057368 w 2615125"/>
                <a:gd name="connsiteY12" fmla="*/ 330613 h 1566692"/>
                <a:gd name="connsiteX13" fmla="*/ 1316498 w 2615125"/>
                <a:gd name="connsiteY13" fmla="*/ 312742 h 1566692"/>
                <a:gd name="connsiteX14" fmla="*/ 1530950 w 2615125"/>
                <a:gd name="connsiteY14" fmla="*/ 294871 h 1566692"/>
                <a:gd name="connsiteX15" fmla="*/ 1769230 w 2615125"/>
                <a:gd name="connsiteY15" fmla="*/ 277000 h 1566692"/>
                <a:gd name="connsiteX16" fmla="*/ 2049209 w 2615125"/>
                <a:gd name="connsiteY16" fmla="*/ 256151 h 1566692"/>
                <a:gd name="connsiteX17" fmla="*/ 2207070 w 2615125"/>
                <a:gd name="connsiteY17" fmla="*/ 244237 h 1566692"/>
                <a:gd name="connsiteX18" fmla="*/ 2236855 w 2615125"/>
                <a:gd name="connsiteY18" fmla="*/ 247215 h 1566692"/>
                <a:gd name="connsiteX19" fmla="*/ 2266640 w 2615125"/>
                <a:gd name="connsiteY19" fmla="*/ 256151 h 1566692"/>
                <a:gd name="connsiteX20" fmla="*/ 2281532 w 2615125"/>
                <a:gd name="connsiteY20" fmla="*/ 265086 h 1566692"/>
                <a:gd name="connsiteX21" fmla="*/ 2293446 w 2615125"/>
                <a:gd name="connsiteY21" fmla="*/ 285936 h 1566692"/>
                <a:gd name="connsiteX22" fmla="*/ 2296425 w 2615125"/>
                <a:gd name="connsiteY22" fmla="*/ 303807 h 1566692"/>
                <a:gd name="connsiteX23" fmla="*/ 2296425 w 2615125"/>
                <a:gd name="connsiteY23" fmla="*/ 339549 h 1566692"/>
                <a:gd name="connsiteX24" fmla="*/ 2287489 w 2615125"/>
                <a:gd name="connsiteY24" fmla="*/ 411033 h 1566692"/>
                <a:gd name="connsiteX25" fmla="*/ 2269618 w 2615125"/>
                <a:gd name="connsiteY25" fmla="*/ 536130 h 1566692"/>
                <a:gd name="connsiteX26" fmla="*/ 2248769 w 2615125"/>
                <a:gd name="connsiteY26" fmla="*/ 673141 h 1566692"/>
                <a:gd name="connsiteX27" fmla="*/ 2218984 w 2615125"/>
                <a:gd name="connsiteY27" fmla="*/ 917378 h 1566692"/>
                <a:gd name="connsiteX28" fmla="*/ 2201113 w 2615125"/>
                <a:gd name="connsiteY28" fmla="*/ 1036518 h 1566692"/>
                <a:gd name="connsiteX29" fmla="*/ 2171328 w 2615125"/>
                <a:gd name="connsiteY29" fmla="*/ 1242035 h 1566692"/>
                <a:gd name="connsiteX30" fmla="*/ 2156435 w 2615125"/>
                <a:gd name="connsiteY30" fmla="*/ 1340326 h 1566692"/>
                <a:gd name="connsiteX31" fmla="*/ 2117715 w 2615125"/>
                <a:gd name="connsiteY31" fmla="*/ 1498186 h 1566692"/>
                <a:gd name="connsiteX32" fmla="*/ 2141543 w 2615125"/>
                <a:gd name="connsiteY32" fmla="*/ 1524993 h 1566692"/>
                <a:gd name="connsiteX33" fmla="*/ 2165371 w 2615125"/>
                <a:gd name="connsiteY33" fmla="*/ 1542864 h 1566692"/>
                <a:gd name="connsiteX34" fmla="*/ 2198134 w 2615125"/>
                <a:gd name="connsiteY34" fmla="*/ 1560735 h 1566692"/>
                <a:gd name="connsiteX35" fmla="*/ 2227919 w 2615125"/>
                <a:gd name="connsiteY35" fmla="*/ 1566692 h 1566692"/>
                <a:gd name="connsiteX36" fmla="*/ 2242812 w 2615125"/>
                <a:gd name="connsiteY36" fmla="*/ 1566692 h 1566692"/>
                <a:gd name="connsiteX37" fmla="*/ 2266640 w 2615125"/>
                <a:gd name="connsiteY37" fmla="*/ 1563713 h 1566692"/>
                <a:gd name="connsiteX38" fmla="*/ 2293446 w 2615125"/>
                <a:gd name="connsiteY38" fmla="*/ 1548821 h 1566692"/>
                <a:gd name="connsiteX39" fmla="*/ 2317274 w 2615125"/>
                <a:gd name="connsiteY39" fmla="*/ 1530950 h 1566692"/>
                <a:gd name="connsiteX40" fmla="*/ 2335145 w 2615125"/>
                <a:gd name="connsiteY40" fmla="*/ 1516057 h 1566692"/>
                <a:gd name="connsiteX41" fmla="*/ 2361952 w 2615125"/>
                <a:gd name="connsiteY41" fmla="*/ 1471380 h 1566692"/>
                <a:gd name="connsiteX42" fmla="*/ 2379823 w 2615125"/>
                <a:gd name="connsiteY42" fmla="*/ 1417767 h 1566692"/>
                <a:gd name="connsiteX43" fmla="*/ 2406629 w 2615125"/>
                <a:gd name="connsiteY43" fmla="*/ 1268842 h 1566692"/>
                <a:gd name="connsiteX44" fmla="*/ 2463221 w 2615125"/>
                <a:gd name="connsiteY44" fmla="*/ 950142 h 1566692"/>
                <a:gd name="connsiteX45" fmla="*/ 2504920 w 2615125"/>
                <a:gd name="connsiteY45" fmla="*/ 711862 h 1566692"/>
                <a:gd name="connsiteX46" fmla="*/ 2528748 w 2615125"/>
                <a:gd name="connsiteY46" fmla="*/ 580808 h 1566692"/>
                <a:gd name="connsiteX47" fmla="*/ 2561511 w 2615125"/>
                <a:gd name="connsiteY47" fmla="*/ 405076 h 1566692"/>
                <a:gd name="connsiteX48" fmla="*/ 2579382 w 2615125"/>
                <a:gd name="connsiteY48" fmla="*/ 360399 h 1566692"/>
                <a:gd name="connsiteX49" fmla="*/ 2600232 w 2615125"/>
                <a:gd name="connsiteY49" fmla="*/ 303807 h 1566692"/>
                <a:gd name="connsiteX50" fmla="*/ 2609168 w 2615125"/>
                <a:gd name="connsiteY50" fmla="*/ 274022 h 1566692"/>
                <a:gd name="connsiteX51" fmla="*/ 2612146 w 2615125"/>
                <a:gd name="connsiteY51" fmla="*/ 253172 h 1566692"/>
                <a:gd name="connsiteX52" fmla="*/ 2615125 w 2615125"/>
                <a:gd name="connsiteY52" fmla="*/ 226366 h 1566692"/>
                <a:gd name="connsiteX53" fmla="*/ 2615125 w 2615125"/>
                <a:gd name="connsiteY53" fmla="*/ 211473 h 1566692"/>
                <a:gd name="connsiteX54" fmla="*/ 2609168 w 2615125"/>
                <a:gd name="connsiteY54" fmla="*/ 193602 h 1566692"/>
                <a:gd name="connsiteX55" fmla="*/ 2582361 w 2615125"/>
                <a:gd name="connsiteY55" fmla="*/ 163817 h 1566692"/>
                <a:gd name="connsiteX56" fmla="*/ 2525769 w 2615125"/>
                <a:gd name="connsiteY56" fmla="*/ 113183 h 1566692"/>
                <a:gd name="connsiteX57" fmla="*/ 2475135 w 2615125"/>
                <a:gd name="connsiteY57" fmla="*/ 74462 h 1566692"/>
                <a:gd name="connsiteX58" fmla="*/ 2430457 w 2615125"/>
                <a:gd name="connsiteY58" fmla="*/ 44677 h 1566692"/>
                <a:gd name="connsiteX59" fmla="*/ 2364930 w 2615125"/>
                <a:gd name="connsiteY59" fmla="*/ 14892 h 1566692"/>
                <a:gd name="connsiteX60" fmla="*/ 2332167 w 2615125"/>
                <a:gd name="connsiteY60" fmla="*/ 5957 h 1566692"/>
                <a:gd name="connsiteX61" fmla="*/ 2305360 w 2615125"/>
                <a:gd name="connsiteY61" fmla="*/ 0 h 1566692"/>
                <a:gd name="connsiteX62" fmla="*/ 2275575 w 2615125"/>
                <a:gd name="connsiteY62" fmla="*/ 0 h 1566692"/>
                <a:gd name="connsiteX63" fmla="*/ 2254726 w 2615125"/>
                <a:gd name="connsiteY63" fmla="*/ 8935 h 1566692"/>
                <a:gd name="connsiteX64" fmla="*/ 2186220 w 2615125"/>
                <a:gd name="connsiteY64" fmla="*/ 41699 h 1566692"/>
                <a:gd name="connsiteX65" fmla="*/ 2162392 w 2615125"/>
                <a:gd name="connsiteY65" fmla="*/ 47656 h 1566692"/>
                <a:gd name="connsiteX66" fmla="*/ 2070059 w 2615125"/>
                <a:gd name="connsiteY66" fmla="*/ 56591 h 1566692"/>
                <a:gd name="connsiteX67" fmla="*/ 1801994 w 2615125"/>
                <a:gd name="connsiteY67" fmla="*/ 83398 h 156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615125" h="1566692">
                  <a:moveTo>
                    <a:pt x="1801994" y="83398"/>
                  </a:moveTo>
                  <a:lnTo>
                    <a:pt x="1432659" y="122118"/>
                  </a:lnTo>
                  <a:lnTo>
                    <a:pt x="1292670" y="137011"/>
                  </a:lnTo>
                  <a:lnTo>
                    <a:pt x="1051411" y="157860"/>
                  </a:lnTo>
                  <a:lnTo>
                    <a:pt x="831002" y="175731"/>
                  </a:lnTo>
                  <a:lnTo>
                    <a:pt x="422947" y="214452"/>
                  </a:lnTo>
                  <a:lnTo>
                    <a:pt x="163818" y="238280"/>
                  </a:lnTo>
                  <a:lnTo>
                    <a:pt x="0" y="247215"/>
                  </a:lnTo>
                  <a:lnTo>
                    <a:pt x="32764" y="428904"/>
                  </a:lnTo>
                  <a:lnTo>
                    <a:pt x="312743" y="402098"/>
                  </a:lnTo>
                  <a:lnTo>
                    <a:pt x="524216" y="381248"/>
                  </a:lnTo>
                  <a:lnTo>
                    <a:pt x="836959" y="351463"/>
                  </a:lnTo>
                  <a:lnTo>
                    <a:pt x="1057368" y="330613"/>
                  </a:lnTo>
                  <a:lnTo>
                    <a:pt x="1316498" y="312742"/>
                  </a:lnTo>
                  <a:lnTo>
                    <a:pt x="1530950" y="294871"/>
                  </a:lnTo>
                  <a:lnTo>
                    <a:pt x="1769230" y="277000"/>
                  </a:lnTo>
                  <a:lnTo>
                    <a:pt x="2049209" y="256151"/>
                  </a:lnTo>
                  <a:lnTo>
                    <a:pt x="2207070" y="244237"/>
                  </a:lnTo>
                  <a:lnTo>
                    <a:pt x="2236855" y="247215"/>
                  </a:lnTo>
                  <a:lnTo>
                    <a:pt x="2266640" y="256151"/>
                  </a:lnTo>
                  <a:lnTo>
                    <a:pt x="2281532" y="265086"/>
                  </a:lnTo>
                  <a:lnTo>
                    <a:pt x="2293446" y="285936"/>
                  </a:lnTo>
                  <a:lnTo>
                    <a:pt x="2296425" y="303807"/>
                  </a:lnTo>
                  <a:lnTo>
                    <a:pt x="2296425" y="339549"/>
                  </a:lnTo>
                  <a:lnTo>
                    <a:pt x="2287489" y="411033"/>
                  </a:lnTo>
                  <a:lnTo>
                    <a:pt x="2269618" y="536130"/>
                  </a:lnTo>
                  <a:lnTo>
                    <a:pt x="2248769" y="673141"/>
                  </a:lnTo>
                  <a:lnTo>
                    <a:pt x="2218984" y="917378"/>
                  </a:lnTo>
                  <a:lnTo>
                    <a:pt x="2201113" y="1036518"/>
                  </a:lnTo>
                  <a:lnTo>
                    <a:pt x="2171328" y="1242035"/>
                  </a:lnTo>
                  <a:lnTo>
                    <a:pt x="2156435" y="1340326"/>
                  </a:lnTo>
                  <a:lnTo>
                    <a:pt x="2117715" y="1498186"/>
                  </a:lnTo>
                  <a:lnTo>
                    <a:pt x="2141543" y="1524993"/>
                  </a:lnTo>
                  <a:lnTo>
                    <a:pt x="2165371" y="1542864"/>
                  </a:lnTo>
                  <a:lnTo>
                    <a:pt x="2198134" y="1560735"/>
                  </a:lnTo>
                  <a:lnTo>
                    <a:pt x="2227919" y="1566692"/>
                  </a:lnTo>
                  <a:lnTo>
                    <a:pt x="2242812" y="1566692"/>
                  </a:lnTo>
                  <a:lnTo>
                    <a:pt x="2266640" y="1563713"/>
                  </a:lnTo>
                  <a:lnTo>
                    <a:pt x="2293446" y="1548821"/>
                  </a:lnTo>
                  <a:lnTo>
                    <a:pt x="2317274" y="1530950"/>
                  </a:lnTo>
                  <a:lnTo>
                    <a:pt x="2335145" y="1516057"/>
                  </a:lnTo>
                  <a:lnTo>
                    <a:pt x="2361952" y="1471380"/>
                  </a:lnTo>
                  <a:lnTo>
                    <a:pt x="2379823" y="1417767"/>
                  </a:lnTo>
                  <a:lnTo>
                    <a:pt x="2406629" y="1268842"/>
                  </a:lnTo>
                  <a:lnTo>
                    <a:pt x="2463221" y="950142"/>
                  </a:lnTo>
                  <a:lnTo>
                    <a:pt x="2504920" y="711862"/>
                  </a:lnTo>
                  <a:lnTo>
                    <a:pt x="2528748" y="580808"/>
                  </a:lnTo>
                  <a:lnTo>
                    <a:pt x="2561511" y="405076"/>
                  </a:lnTo>
                  <a:lnTo>
                    <a:pt x="2579382" y="360399"/>
                  </a:lnTo>
                  <a:lnTo>
                    <a:pt x="2600232" y="303807"/>
                  </a:lnTo>
                  <a:lnTo>
                    <a:pt x="2609168" y="274022"/>
                  </a:lnTo>
                  <a:lnTo>
                    <a:pt x="2612146" y="253172"/>
                  </a:lnTo>
                  <a:lnTo>
                    <a:pt x="2615125" y="226366"/>
                  </a:lnTo>
                  <a:lnTo>
                    <a:pt x="2615125" y="211473"/>
                  </a:lnTo>
                  <a:lnTo>
                    <a:pt x="2609168" y="193602"/>
                  </a:lnTo>
                  <a:lnTo>
                    <a:pt x="2582361" y="163817"/>
                  </a:lnTo>
                  <a:lnTo>
                    <a:pt x="2525769" y="113183"/>
                  </a:lnTo>
                  <a:lnTo>
                    <a:pt x="2475135" y="74462"/>
                  </a:lnTo>
                  <a:lnTo>
                    <a:pt x="2430457" y="44677"/>
                  </a:lnTo>
                  <a:lnTo>
                    <a:pt x="2364930" y="14892"/>
                  </a:lnTo>
                  <a:lnTo>
                    <a:pt x="2332167" y="5957"/>
                  </a:lnTo>
                  <a:lnTo>
                    <a:pt x="2305360" y="0"/>
                  </a:lnTo>
                  <a:lnTo>
                    <a:pt x="2275575" y="0"/>
                  </a:lnTo>
                  <a:lnTo>
                    <a:pt x="2254726" y="8935"/>
                  </a:lnTo>
                  <a:lnTo>
                    <a:pt x="2186220" y="41699"/>
                  </a:lnTo>
                  <a:lnTo>
                    <a:pt x="2162392" y="47656"/>
                  </a:lnTo>
                  <a:lnTo>
                    <a:pt x="2070059" y="56591"/>
                  </a:lnTo>
                  <a:lnTo>
                    <a:pt x="1801994" y="833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">
              <a:extLst>
                <a:ext uri="{FF2B5EF4-FFF2-40B4-BE49-F238E27FC236}">
                  <a16:creationId xmlns:a16="http://schemas.microsoft.com/office/drawing/2014/main" id="{A3FA0518-0152-4C2B-BBB6-6D05B1131756}"/>
                </a:ext>
              </a:extLst>
            </p:cNvPr>
            <p:cNvSpPr/>
            <p:nvPr/>
          </p:nvSpPr>
          <p:spPr>
            <a:xfrm>
              <a:off x="3894138" y="3048000"/>
              <a:ext cx="2224087" cy="388938"/>
            </a:xfrm>
            <a:custGeom>
              <a:avLst/>
              <a:gdLst>
                <a:gd name="connsiteX0" fmla="*/ 1797844 w 2224087"/>
                <a:gd name="connsiteY0" fmla="*/ 19050 h 388144"/>
                <a:gd name="connsiteX1" fmla="*/ 1412081 w 2224087"/>
                <a:gd name="connsiteY1" fmla="*/ 35719 h 388144"/>
                <a:gd name="connsiteX2" fmla="*/ 1262062 w 2224087"/>
                <a:gd name="connsiteY2" fmla="*/ 42863 h 388144"/>
                <a:gd name="connsiteX3" fmla="*/ 1185862 w 2224087"/>
                <a:gd name="connsiteY3" fmla="*/ 47625 h 388144"/>
                <a:gd name="connsiteX4" fmla="*/ 940594 w 2224087"/>
                <a:gd name="connsiteY4" fmla="*/ 73819 h 388144"/>
                <a:gd name="connsiteX5" fmla="*/ 697706 w 2224087"/>
                <a:gd name="connsiteY5" fmla="*/ 102394 h 388144"/>
                <a:gd name="connsiteX6" fmla="*/ 373856 w 2224087"/>
                <a:gd name="connsiteY6" fmla="*/ 140494 h 388144"/>
                <a:gd name="connsiteX7" fmla="*/ 83344 w 2224087"/>
                <a:gd name="connsiteY7" fmla="*/ 176213 h 388144"/>
                <a:gd name="connsiteX8" fmla="*/ 0 w 2224087"/>
                <a:gd name="connsiteY8" fmla="*/ 188119 h 388144"/>
                <a:gd name="connsiteX9" fmla="*/ 19050 w 2224087"/>
                <a:gd name="connsiteY9" fmla="*/ 388144 h 388144"/>
                <a:gd name="connsiteX10" fmla="*/ 254794 w 2224087"/>
                <a:gd name="connsiteY10" fmla="*/ 361950 h 388144"/>
                <a:gd name="connsiteX11" fmla="*/ 481012 w 2224087"/>
                <a:gd name="connsiteY11" fmla="*/ 330994 h 388144"/>
                <a:gd name="connsiteX12" fmla="*/ 700087 w 2224087"/>
                <a:gd name="connsiteY12" fmla="*/ 304800 h 388144"/>
                <a:gd name="connsiteX13" fmla="*/ 892969 w 2224087"/>
                <a:gd name="connsiteY13" fmla="*/ 278606 h 388144"/>
                <a:gd name="connsiteX14" fmla="*/ 995362 w 2224087"/>
                <a:gd name="connsiteY14" fmla="*/ 266700 h 388144"/>
                <a:gd name="connsiteX15" fmla="*/ 1226344 w 2224087"/>
                <a:gd name="connsiteY15" fmla="*/ 245269 h 388144"/>
                <a:gd name="connsiteX16" fmla="*/ 1438275 w 2224087"/>
                <a:gd name="connsiteY16" fmla="*/ 235744 h 388144"/>
                <a:gd name="connsiteX17" fmla="*/ 1757362 w 2224087"/>
                <a:gd name="connsiteY17" fmla="*/ 221456 h 388144"/>
                <a:gd name="connsiteX18" fmla="*/ 1959769 w 2224087"/>
                <a:gd name="connsiteY18" fmla="*/ 209550 h 388144"/>
                <a:gd name="connsiteX19" fmla="*/ 2200275 w 2224087"/>
                <a:gd name="connsiteY19" fmla="*/ 200025 h 388144"/>
                <a:gd name="connsiteX20" fmla="*/ 2224087 w 2224087"/>
                <a:gd name="connsiteY20" fmla="*/ 0 h 388144"/>
                <a:gd name="connsiteX21" fmla="*/ 2112169 w 2224087"/>
                <a:gd name="connsiteY21" fmla="*/ 4763 h 388144"/>
                <a:gd name="connsiteX22" fmla="*/ 1990725 w 2224087"/>
                <a:gd name="connsiteY22" fmla="*/ 9525 h 388144"/>
                <a:gd name="connsiteX23" fmla="*/ 1797844 w 2224087"/>
                <a:gd name="connsiteY23" fmla="*/ 19050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24087" h="388144">
                  <a:moveTo>
                    <a:pt x="1797844" y="19050"/>
                  </a:moveTo>
                  <a:lnTo>
                    <a:pt x="1412081" y="35719"/>
                  </a:lnTo>
                  <a:lnTo>
                    <a:pt x="1262062" y="42863"/>
                  </a:lnTo>
                  <a:lnTo>
                    <a:pt x="1185862" y="47625"/>
                  </a:lnTo>
                  <a:lnTo>
                    <a:pt x="940594" y="73819"/>
                  </a:lnTo>
                  <a:lnTo>
                    <a:pt x="697706" y="102394"/>
                  </a:lnTo>
                  <a:lnTo>
                    <a:pt x="373856" y="140494"/>
                  </a:lnTo>
                  <a:lnTo>
                    <a:pt x="83344" y="176213"/>
                  </a:lnTo>
                  <a:lnTo>
                    <a:pt x="0" y="188119"/>
                  </a:lnTo>
                  <a:lnTo>
                    <a:pt x="19050" y="388144"/>
                  </a:lnTo>
                  <a:lnTo>
                    <a:pt x="254794" y="361950"/>
                  </a:lnTo>
                  <a:lnTo>
                    <a:pt x="481012" y="330994"/>
                  </a:lnTo>
                  <a:lnTo>
                    <a:pt x="700087" y="304800"/>
                  </a:lnTo>
                  <a:lnTo>
                    <a:pt x="892969" y="278606"/>
                  </a:lnTo>
                  <a:lnTo>
                    <a:pt x="995362" y="266700"/>
                  </a:lnTo>
                  <a:lnTo>
                    <a:pt x="1226344" y="245269"/>
                  </a:lnTo>
                  <a:lnTo>
                    <a:pt x="1438275" y="235744"/>
                  </a:lnTo>
                  <a:lnTo>
                    <a:pt x="1757362" y="221456"/>
                  </a:lnTo>
                  <a:lnTo>
                    <a:pt x="1959769" y="209550"/>
                  </a:lnTo>
                  <a:lnTo>
                    <a:pt x="2200275" y="200025"/>
                  </a:lnTo>
                  <a:lnTo>
                    <a:pt x="2224087" y="0"/>
                  </a:lnTo>
                  <a:lnTo>
                    <a:pt x="2112169" y="4763"/>
                  </a:lnTo>
                  <a:lnTo>
                    <a:pt x="1990725" y="9525"/>
                  </a:lnTo>
                  <a:lnTo>
                    <a:pt x="1797844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A145B61F-72A9-4268-AE09-F2B9A1A037A3}"/>
                </a:ext>
              </a:extLst>
            </p:cNvPr>
            <p:cNvSpPr/>
            <p:nvPr/>
          </p:nvSpPr>
          <p:spPr>
            <a:xfrm>
              <a:off x="3970338" y="3716338"/>
              <a:ext cx="2071687" cy="381000"/>
            </a:xfrm>
            <a:custGeom>
              <a:avLst/>
              <a:gdLst>
                <a:gd name="connsiteX0" fmla="*/ 1433512 w 2071687"/>
                <a:gd name="connsiteY0" fmla="*/ 30957 h 381000"/>
                <a:gd name="connsiteX1" fmla="*/ 1726406 w 2071687"/>
                <a:gd name="connsiteY1" fmla="*/ 16669 h 381000"/>
                <a:gd name="connsiteX2" fmla="*/ 2071687 w 2071687"/>
                <a:gd name="connsiteY2" fmla="*/ 0 h 381000"/>
                <a:gd name="connsiteX3" fmla="*/ 2028825 w 2071687"/>
                <a:gd name="connsiteY3" fmla="*/ 180975 h 381000"/>
                <a:gd name="connsiteX4" fmla="*/ 1824037 w 2071687"/>
                <a:gd name="connsiteY4" fmla="*/ 183357 h 381000"/>
                <a:gd name="connsiteX5" fmla="*/ 1550194 w 2071687"/>
                <a:gd name="connsiteY5" fmla="*/ 185738 h 381000"/>
                <a:gd name="connsiteX6" fmla="*/ 1307306 w 2071687"/>
                <a:gd name="connsiteY6" fmla="*/ 190500 h 381000"/>
                <a:gd name="connsiteX7" fmla="*/ 1133475 w 2071687"/>
                <a:gd name="connsiteY7" fmla="*/ 197644 h 381000"/>
                <a:gd name="connsiteX8" fmla="*/ 988219 w 2071687"/>
                <a:gd name="connsiteY8" fmla="*/ 209550 h 381000"/>
                <a:gd name="connsiteX9" fmla="*/ 907256 w 2071687"/>
                <a:gd name="connsiteY9" fmla="*/ 219075 h 381000"/>
                <a:gd name="connsiteX10" fmla="*/ 821531 w 2071687"/>
                <a:gd name="connsiteY10" fmla="*/ 230982 h 381000"/>
                <a:gd name="connsiteX11" fmla="*/ 611981 w 2071687"/>
                <a:gd name="connsiteY11" fmla="*/ 266700 h 381000"/>
                <a:gd name="connsiteX12" fmla="*/ 402431 w 2071687"/>
                <a:gd name="connsiteY12" fmla="*/ 304800 h 381000"/>
                <a:gd name="connsiteX13" fmla="*/ 180975 w 2071687"/>
                <a:gd name="connsiteY13" fmla="*/ 347663 h 381000"/>
                <a:gd name="connsiteX14" fmla="*/ 50006 w 2071687"/>
                <a:gd name="connsiteY14" fmla="*/ 381000 h 381000"/>
                <a:gd name="connsiteX15" fmla="*/ 0 w 2071687"/>
                <a:gd name="connsiteY15" fmla="*/ 159544 h 381000"/>
                <a:gd name="connsiteX16" fmla="*/ 119062 w 2071687"/>
                <a:gd name="connsiteY16" fmla="*/ 150019 h 381000"/>
                <a:gd name="connsiteX17" fmla="*/ 381000 w 2071687"/>
                <a:gd name="connsiteY17" fmla="*/ 123825 h 381000"/>
                <a:gd name="connsiteX18" fmla="*/ 747712 w 2071687"/>
                <a:gd name="connsiteY18" fmla="*/ 83344 h 381000"/>
                <a:gd name="connsiteX19" fmla="*/ 914400 w 2071687"/>
                <a:gd name="connsiteY19" fmla="*/ 64294 h 381000"/>
                <a:gd name="connsiteX20" fmla="*/ 1062037 w 2071687"/>
                <a:gd name="connsiteY20" fmla="*/ 47625 h 381000"/>
                <a:gd name="connsiteX21" fmla="*/ 1433512 w 2071687"/>
                <a:gd name="connsiteY21" fmla="*/ 3095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71687" h="381000">
                  <a:moveTo>
                    <a:pt x="1433512" y="30957"/>
                  </a:moveTo>
                  <a:lnTo>
                    <a:pt x="1726406" y="16669"/>
                  </a:lnTo>
                  <a:lnTo>
                    <a:pt x="2071687" y="0"/>
                  </a:lnTo>
                  <a:lnTo>
                    <a:pt x="2028825" y="180975"/>
                  </a:lnTo>
                  <a:lnTo>
                    <a:pt x="1824037" y="183357"/>
                  </a:lnTo>
                  <a:lnTo>
                    <a:pt x="1550194" y="185738"/>
                  </a:lnTo>
                  <a:lnTo>
                    <a:pt x="1307306" y="190500"/>
                  </a:lnTo>
                  <a:lnTo>
                    <a:pt x="1133475" y="197644"/>
                  </a:lnTo>
                  <a:lnTo>
                    <a:pt x="988219" y="209550"/>
                  </a:lnTo>
                  <a:lnTo>
                    <a:pt x="907256" y="219075"/>
                  </a:lnTo>
                  <a:lnTo>
                    <a:pt x="821531" y="230982"/>
                  </a:lnTo>
                  <a:lnTo>
                    <a:pt x="611981" y="266700"/>
                  </a:lnTo>
                  <a:lnTo>
                    <a:pt x="402431" y="304800"/>
                  </a:lnTo>
                  <a:lnTo>
                    <a:pt x="180975" y="347663"/>
                  </a:lnTo>
                  <a:lnTo>
                    <a:pt x="50006" y="381000"/>
                  </a:lnTo>
                  <a:lnTo>
                    <a:pt x="0" y="159544"/>
                  </a:lnTo>
                  <a:lnTo>
                    <a:pt x="119062" y="150019"/>
                  </a:lnTo>
                  <a:lnTo>
                    <a:pt x="381000" y="123825"/>
                  </a:lnTo>
                  <a:lnTo>
                    <a:pt x="747712" y="83344"/>
                  </a:lnTo>
                  <a:lnTo>
                    <a:pt x="914400" y="64294"/>
                  </a:lnTo>
                  <a:lnTo>
                    <a:pt x="1062037" y="47625"/>
                  </a:lnTo>
                  <a:lnTo>
                    <a:pt x="1433512" y="30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F1A5AEF2-C592-4D23-8750-400889C403F0}"/>
                </a:ext>
              </a:extLst>
            </p:cNvPr>
            <p:cNvSpPr/>
            <p:nvPr/>
          </p:nvSpPr>
          <p:spPr>
            <a:xfrm rot="16200000">
              <a:off x="3659188" y="2320925"/>
              <a:ext cx="2524125" cy="536575"/>
            </a:xfrm>
            <a:custGeom>
              <a:avLst/>
              <a:gdLst>
                <a:gd name="connsiteX0" fmla="*/ 1701947 w 2523850"/>
                <a:gd name="connsiteY0" fmla="*/ 491556 h 536484"/>
                <a:gd name="connsiteX1" fmla="*/ 1440312 w 2523850"/>
                <a:gd name="connsiteY1" fmla="*/ 478343 h 536484"/>
                <a:gd name="connsiteX2" fmla="*/ 1292317 w 2523850"/>
                <a:gd name="connsiteY2" fmla="*/ 473057 h 536484"/>
                <a:gd name="connsiteX3" fmla="*/ 1144321 w 2523850"/>
                <a:gd name="connsiteY3" fmla="*/ 473057 h 536484"/>
                <a:gd name="connsiteX4" fmla="*/ 988398 w 2523850"/>
                <a:gd name="connsiteY4" fmla="*/ 462486 h 536484"/>
                <a:gd name="connsiteX5" fmla="*/ 750548 w 2523850"/>
                <a:gd name="connsiteY5" fmla="*/ 446629 h 536484"/>
                <a:gd name="connsiteX6" fmla="*/ 565554 w 2523850"/>
                <a:gd name="connsiteY6" fmla="*/ 451915 h 536484"/>
                <a:gd name="connsiteX7" fmla="*/ 338275 w 2523850"/>
                <a:gd name="connsiteY7" fmla="*/ 430773 h 536484"/>
                <a:gd name="connsiteX8" fmla="*/ 42284 w 2523850"/>
                <a:gd name="connsiteY8" fmla="*/ 399059 h 536484"/>
                <a:gd name="connsiteX9" fmla="*/ 2643 w 2523850"/>
                <a:gd name="connsiteY9" fmla="*/ 399059 h 536484"/>
                <a:gd name="connsiteX10" fmla="*/ 0 w 2523850"/>
                <a:gd name="connsiteY10" fmla="*/ 206137 h 536484"/>
                <a:gd name="connsiteX11" fmla="*/ 235207 w 2523850"/>
                <a:gd name="connsiteY11" fmla="*/ 206137 h 536484"/>
                <a:gd name="connsiteX12" fmla="*/ 433415 w 2523850"/>
                <a:gd name="connsiteY12" fmla="*/ 203494 h 536484"/>
                <a:gd name="connsiteX13" fmla="*/ 560268 w 2523850"/>
                <a:gd name="connsiteY13" fmla="*/ 203494 h 536484"/>
                <a:gd name="connsiteX14" fmla="*/ 922328 w 2523850"/>
                <a:gd name="connsiteY14" fmla="*/ 200851 h 536484"/>
                <a:gd name="connsiteX15" fmla="*/ 1139036 w 2523850"/>
                <a:gd name="connsiteY15" fmla="*/ 203494 h 536484"/>
                <a:gd name="connsiteX16" fmla="*/ 1450883 w 2523850"/>
                <a:gd name="connsiteY16" fmla="*/ 203494 h 536484"/>
                <a:gd name="connsiteX17" fmla="*/ 1744231 w 2523850"/>
                <a:gd name="connsiteY17" fmla="*/ 203494 h 536484"/>
                <a:gd name="connsiteX18" fmla="*/ 2116862 w 2523850"/>
                <a:gd name="connsiteY18" fmla="*/ 206137 h 536484"/>
                <a:gd name="connsiteX19" fmla="*/ 2151218 w 2523850"/>
                <a:gd name="connsiteY19" fmla="*/ 206137 h 536484"/>
                <a:gd name="connsiteX20" fmla="*/ 2180289 w 2523850"/>
                <a:gd name="connsiteY20" fmla="*/ 200851 h 536484"/>
                <a:gd name="connsiteX21" fmla="*/ 2233144 w 2523850"/>
                <a:gd name="connsiteY21" fmla="*/ 182352 h 536484"/>
                <a:gd name="connsiteX22" fmla="*/ 2259572 w 2523850"/>
                <a:gd name="connsiteY22" fmla="*/ 169138 h 536484"/>
                <a:gd name="connsiteX23" fmla="*/ 2315070 w 2523850"/>
                <a:gd name="connsiteY23" fmla="*/ 134782 h 536484"/>
                <a:gd name="connsiteX24" fmla="*/ 2365283 w 2523850"/>
                <a:gd name="connsiteY24" fmla="*/ 92498 h 536484"/>
                <a:gd name="connsiteX25" fmla="*/ 2407568 w 2523850"/>
                <a:gd name="connsiteY25" fmla="*/ 50213 h 536484"/>
                <a:gd name="connsiteX26" fmla="*/ 2452495 w 2523850"/>
                <a:gd name="connsiteY26" fmla="*/ 5286 h 536484"/>
                <a:gd name="connsiteX27" fmla="*/ 2460423 w 2523850"/>
                <a:gd name="connsiteY27" fmla="*/ 0 h 536484"/>
                <a:gd name="connsiteX28" fmla="*/ 2473637 w 2523850"/>
                <a:gd name="connsiteY28" fmla="*/ 0 h 536484"/>
                <a:gd name="connsiteX29" fmla="*/ 2489494 w 2523850"/>
                <a:gd name="connsiteY29" fmla="*/ 0 h 536484"/>
                <a:gd name="connsiteX30" fmla="*/ 2500065 w 2523850"/>
                <a:gd name="connsiteY30" fmla="*/ 2643 h 536484"/>
                <a:gd name="connsiteX31" fmla="*/ 2515921 w 2523850"/>
                <a:gd name="connsiteY31" fmla="*/ 7929 h 536484"/>
                <a:gd name="connsiteX32" fmla="*/ 2523850 w 2523850"/>
                <a:gd name="connsiteY32" fmla="*/ 21143 h 536484"/>
                <a:gd name="connsiteX33" fmla="*/ 2523850 w 2523850"/>
                <a:gd name="connsiteY33" fmla="*/ 52856 h 536484"/>
                <a:gd name="connsiteX34" fmla="*/ 2515921 w 2523850"/>
                <a:gd name="connsiteY34" fmla="*/ 97783 h 536484"/>
                <a:gd name="connsiteX35" fmla="*/ 2492136 w 2523850"/>
                <a:gd name="connsiteY35" fmla="*/ 182352 h 536484"/>
                <a:gd name="connsiteX36" fmla="*/ 2457780 w 2523850"/>
                <a:gd name="connsiteY36" fmla="*/ 264278 h 536484"/>
                <a:gd name="connsiteX37" fmla="*/ 2418139 w 2523850"/>
                <a:gd name="connsiteY37" fmla="*/ 346204 h 536484"/>
                <a:gd name="connsiteX38" fmla="*/ 2346784 w 2523850"/>
                <a:gd name="connsiteY38" fmla="*/ 459843 h 536484"/>
                <a:gd name="connsiteX39" fmla="*/ 2322999 w 2523850"/>
                <a:gd name="connsiteY39" fmla="*/ 491556 h 536484"/>
                <a:gd name="connsiteX40" fmla="*/ 2293928 w 2523850"/>
                <a:gd name="connsiteY40" fmla="*/ 515341 h 536484"/>
                <a:gd name="connsiteX41" fmla="*/ 2262215 w 2523850"/>
                <a:gd name="connsiteY41" fmla="*/ 531198 h 536484"/>
                <a:gd name="connsiteX42" fmla="*/ 2238430 w 2523850"/>
                <a:gd name="connsiteY42" fmla="*/ 533841 h 536484"/>
                <a:gd name="connsiteX43" fmla="*/ 2193503 w 2523850"/>
                <a:gd name="connsiteY43" fmla="*/ 536484 h 536484"/>
                <a:gd name="connsiteX44" fmla="*/ 2132719 w 2523850"/>
                <a:gd name="connsiteY44" fmla="*/ 523270 h 536484"/>
                <a:gd name="connsiteX45" fmla="*/ 2066650 w 2523850"/>
                <a:gd name="connsiteY45" fmla="*/ 504770 h 536484"/>
                <a:gd name="connsiteX46" fmla="*/ 2024365 w 2523850"/>
                <a:gd name="connsiteY46" fmla="*/ 496842 h 536484"/>
                <a:gd name="connsiteX47" fmla="*/ 1937154 w 2523850"/>
                <a:gd name="connsiteY47" fmla="*/ 496842 h 536484"/>
                <a:gd name="connsiteX48" fmla="*/ 1701947 w 2523850"/>
                <a:gd name="connsiteY48" fmla="*/ 491556 h 536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523850" h="536484">
                  <a:moveTo>
                    <a:pt x="1701947" y="491556"/>
                  </a:moveTo>
                  <a:lnTo>
                    <a:pt x="1440312" y="478343"/>
                  </a:lnTo>
                  <a:lnTo>
                    <a:pt x="1292317" y="473057"/>
                  </a:lnTo>
                  <a:lnTo>
                    <a:pt x="1144321" y="473057"/>
                  </a:lnTo>
                  <a:lnTo>
                    <a:pt x="988398" y="462486"/>
                  </a:lnTo>
                  <a:lnTo>
                    <a:pt x="750548" y="446629"/>
                  </a:lnTo>
                  <a:lnTo>
                    <a:pt x="565554" y="451915"/>
                  </a:lnTo>
                  <a:lnTo>
                    <a:pt x="338275" y="430773"/>
                  </a:lnTo>
                  <a:lnTo>
                    <a:pt x="42284" y="399059"/>
                  </a:lnTo>
                  <a:lnTo>
                    <a:pt x="2643" y="399059"/>
                  </a:lnTo>
                  <a:lnTo>
                    <a:pt x="0" y="206137"/>
                  </a:lnTo>
                  <a:lnTo>
                    <a:pt x="235207" y="206137"/>
                  </a:lnTo>
                  <a:lnTo>
                    <a:pt x="433415" y="203494"/>
                  </a:lnTo>
                  <a:lnTo>
                    <a:pt x="560268" y="203494"/>
                  </a:lnTo>
                  <a:lnTo>
                    <a:pt x="922328" y="200851"/>
                  </a:lnTo>
                  <a:lnTo>
                    <a:pt x="1139036" y="203494"/>
                  </a:lnTo>
                  <a:lnTo>
                    <a:pt x="1450883" y="203494"/>
                  </a:lnTo>
                  <a:lnTo>
                    <a:pt x="1744231" y="203494"/>
                  </a:lnTo>
                  <a:lnTo>
                    <a:pt x="2116862" y="206137"/>
                  </a:lnTo>
                  <a:lnTo>
                    <a:pt x="2151218" y="206137"/>
                  </a:lnTo>
                  <a:lnTo>
                    <a:pt x="2180289" y="200851"/>
                  </a:lnTo>
                  <a:lnTo>
                    <a:pt x="2233144" y="182352"/>
                  </a:lnTo>
                  <a:lnTo>
                    <a:pt x="2259572" y="169138"/>
                  </a:lnTo>
                  <a:lnTo>
                    <a:pt x="2315070" y="134782"/>
                  </a:lnTo>
                  <a:lnTo>
                    <a:pt x="2365283" y="92498"/>
                  </a:lnTo>
                  <a:lnTo>
                    <a:pt x="2407568" y="50213"/>
                  </a:lnTo>
                  <a:lnTo>
                    <a:pt x="2452495" y="5286"/>
                  </a:lnTo>
                  <a:lnTo>
                    <a:pt x="2460423" y="0"/>
                  </a:lnTo>
                  <a:lnTo>
                    <a:pt x="2473637" y="0"/>
                  </a:lnTo>
                  <a:lnTo>
                    <a:pt x="2489494" y="0"/>
                  </a:lnTo>
                  <a:lnTo>
                    <a:pt x="2500065" y="2643"/>
                  </a:lnTo>
                  <a:lnTo>
                    <a:pt x="2515921" y="7929"/>
                  </a:lnTo>
                  <a:lnTo>
                    <a:pt x="2523850" y="21143"/>
                  </a:lnTo>
                  <a:lnTo>
                    <a:pt x="2523850" y="52856"/>
                  </a:lnTo>
                  <a:lnTo>
                    <a:pt x="2515921" y="97783"/>
                  </a:lnTo>
                  <a:lnTo>
                    <a:pt x="2492136" y="182352"/>
                  </a:lnTo>
                  <a:lnTo>
                    <a:pt x="2457780" y="264278"/>
                  </a:lnTo>
                  <a:lnTo>
                    <a:pt x="2418139" y="346204"/>
                  </a:lnTo>
                  <a:lnTo>
                    <a:pt x="2346784" y="459843"/>
                  </a:lnTo>
                  <a:lnTo>
                    <a:pt x="2322999" y="491556"/>
                  </a:lnTo>
                  <a:lnTo>
                    <a:pt x="2293928" y="515341"/>
                  </a:lnTo>
                  <a:lnTo>
                    <a:pt x="2262215" y="531198"/>
                  </a:lnTo>
                  <a:lnTo>
                    <a:pt x="2238430" y="533841"/>
                  </a:lnTo>
                  <a:lnTo>
                    <a:pt x="2193503" y="536484"/>
                  </a:lnTo>
                  <a:lnTo>
                    <a:pt x="2132719" y="523270"/>
                  </a:lnTo>
                  <a:lnTo>
                    <a:pt x="2066650" y="504770"/>
                  </a:lnTo>
                  <a:lnTo>
                    <a:pt x="2024365" y="496842"/>
                  </a:lnTo>
                  <a:lnTo>
                    <a:pt x="1937154" y="496842"/>
                  </a:lnTo>
                  <a:lnTo>
                    <a:pt x="1701947" y="491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E349AEC7-F9BD-4126-9EC3-121FB1D6D55E}"/>
                </a:ext>
              </a:extLst>
            </p:cNvPr>
            <p:cNvSpPr/>
            <p:nvPr/>
          </p:nvSpPr>
          <p:spPr>
            <a:xfrm>
              <a:off x="2679700" y="4322763"/>
              <a:ext cx="4498975" cy="669925"/>
            </a:xfrm>
            <a:custGeom>
              <a:avLst/>
              <a:gdLst>
                <a:gd name="connsiteX0" fmla="*/ 2697932 w 4499572"/>
                <a:gd name="connsiteY0" fmla="*/ 149382 h 669956"/>
                <a:gd name="connsiteX1" fmla="*/ 2091350 w 4499572"/>
                <a:gd name="connsiteY1" fmla="*/ 199176 h 669956"/>
                <a:gd name="connsiteX2" fmla="*/ 1815220 w 4499572"/>
                <a:gd name="connsiteY2" fmla="*/ 226336 h 669956"/>
                <a:gd name="connsiteX3" fmla="*/ 1566249 w 4499572"/>
                <a:gd name="connsiteY3" fmla="*/ 248970 h 669956"/>
                <a:gd name="connsiteX4" fmla="*/ 1348966 w 4499572"/>
                <a:gd name="connsiteY4" fmla="*/ 276130 h 669956"/>
                <a:gd name="connsiteX5" fmla="*/ 1145263 w 4499572"/>
                <a:gd name="connsiteY5" fmla="*/ 298764 h 669956"/>
                <a:gd name="connsiteX6" fmla="*/ 778598 w 4499572"/>
                <a:gd name="connsiteY6" fmla="*/ 348558 h 669956"/>
                <a:gd name="connsiteX7" fmla="*/ 579422 w 4499572"/>
                <a:gd name="connsiteY7" fmla="*/ 375719 h 669956"/>
                <a:gd name="connsiteX8" fmla="*/ 497940 w 4499572"/>
                <a:gd name="connsiteY8" fmla="*/ 380245 h 669956"/>
                <a:gd name="connsiteX9" fmla="*/ 389299 w 4499572"/>
                <a:gd name="connsiteY9" fmla="*/ 380245 h 669956"/>
                <a:gd name="connsiteX10" fmla="*/ 303291 w 4499572"/>
                <a:gd name="connsiteY10" fmla="*/ 371192 h 669956"/>
                <a:gd name="connsiteX11" fmla="*/ 235390 w 4499572"/>
                <a:gd name="connsiteY11" fmla="*/ 353085 h 669956"/>
                <a:gd name="connsiteX12" fmla="*/ 190123 w 4499572"/>
                <a:gd name="connsiteY12" fmla="*/ 334978 h 669956"/>
                <a:gd name="connsiteX13" fmla="*/ 135802 w 4499572"/>
                <a:gd name="connsiteY13" fmla="*/ 307818 h 669956"/>
                <a:gd name="connsiteX14" fmla="*/ 90534 w 4499572"/>
                <a:gd name="connsiteY14" fmla="*/ 276130 h 669956"/>
                <a:gd name="connsiteX15" fmla="*/ 58847 w 4499572"/>
                <a:gd name="connsiteY15" fmla="*/ 248970 h 669956"/>
                <a:gd name="connsiteX16" fmla="*/ 31687 w 4499572"/>
                <a:gd name="connsiteY16" fmla="*/ 235390 h 669956"/>
                <a:gd name="connsiteX17" fmla="*/ 9053 w 4499572"/>
                <a:gd name="connsiteY17" fmla="*/ 235390 h 669956"/>
                <a:gd name="connsiteX18" fmla="*/ 0 w 4499572"/>
                <a:gd name="connsiteY18" fmla="*/ 239917 h 669956"/>
                <a:gd name="connsiteX19" fmla="*/ 0 w 4499572"/>
                <a:gd name="connsiteY19" fmla="*/ 248970 h 669956"/>
                <a:gd name="connsiteX20" fmla="*/ 0 w 4499572"/>
                <a:gd name="connsiteY20" fmla="*/ 267077 h 669956"/>
                <a:gd name="connsiteX21" fmla="*/ 9053 w 4499572"/>
                <a:gd name="connsiteY21" fmla="*/ 303291 h 669956"/>
                <a:gd name="connsiteX22" fmla="*/ 49794 w 4499572"/>
                <a:gd name="connsiteY22" fmla="*/ 357612 h 669956"/>
                <a:gd name="connsiteX23" fmla="*/ 117695 w 4499572"/>
                <a:gd name="connsiteY23" fmla="*/ 430039 h 669956"/>
                <a:gd name="connsiteX24" fmla="*/ 158435 w 4499572"/>
                <a:gd name="connsiteY24" fmla="*/ 470780 h 669956"/>
                <a:gd name="connsiteX25" fmla="*/ 212756 w 4499572"/>
                <a:gd name="connsiteY25" fmla="*/ 516047 h 669956"/>
                <a:gd name="connsiteX26" fmla="*/ 271604 w 4499572"/>
                <a:gd name="connsiteY26" fmla="*/ 556788 h 669956"/>
                <a:gd name="connsiteX27" fmla="*/ 330451 w 4499572"/>
                <a:gd name="connsiteY27" fmla="*/ 597528 h 669956"/>
                <a:gd name="connsiteX28" fmla="*/ 402879 w 4499572"/>
                <a:gd name="connsiteY28" fmla="*/ 629216 h 669956"/>
                <a:gd name="connsiteX29" fmla="*/ 475307 w 4499572"/>
                <a:gd name="connsiteY29" fmla="*/ 656376 h 669956"/>
                <a:gd name="connsiteX30" fmla="*/ 547734 w 4499572"/>
                <a:gd name="connsiteY30" fmla="*/ 669956 h 669956"/>
                <a:gd name="connsiteX31" fmla="*/ 602055 w 4499572"/>
                <a:gd name="connsiteY31" fmla="*/ 651849 h 669956"/>
                <a:gd name="connsiteX32" fmla="*/ 710697 w 4499572"/>
                <a:gd name="connsiteY32" fmla="*/ 615635 h 669956"/>
                <a:gd name="connsiteX33" fmla="*/ 860079 w 4499572"/>
                <a:gd name="connsiteY33" fmla="*/ 570368 h 669956"/>
                <a:gd name="connsiteX34" fmla="*/ 968721 w 4499572"/>
                <a:gd name="connsiteY34" fmla="*/ 538681 h 669956"/>
                <a:gd name="connsiteX35" fmla="*/ 1081889 w 4499572"/>
                <a:gd name="connsiteY35" fmla="*/ 511520 h 669956"/>
                <a:gd name="connsiteX36" fmla="*/ 1258431 w 4499572"/>
                <a:gd name="connsiteY36" fmla="*/ 475307 h 669956"/>
                <a:gd name="connsiteX37" fmla="*/ 1376126 w 4499572"/>
                <a:gd name="connsiteY37" fmla="*/ 452673 h 669956"/>
                <a:gd name="connsiteX38" fmla="*/ 1543616 w 4499572"/>
                <a:gd name="connsiteY38" fmla="*/ 430039 h 669956"/>
                <a:gd name="connsiteX39" fmla="*/ 1742792 w 4499572"/>
                <a:gd name="connsiteY39" fmla="*/ 407406 h 669956"/>
                <a:gd name="connsiteX40" fmla="*/ 2009869 w 4499572"/>
                <a:gd name="connsiteY40" fmla="*/ 384772 h 669956"/>
                <a:gd name="connsiteX41" fmla="*/ 2231679 w 4499572"/>
                <a:gd name="connsiteY41" fmla="*/ 371192 h 669956"/>
                <a:gd name="connsiteX42" fmla="*/ 2476123 w 4499572"/>
                <a:gd name="connsiteY42" fmla="*/ 357612 h 669956"/>
                <a:gd name="connsiteX43" fmla="*/ 2756780 w 4499572"/>
                <a:gd name="connsiteY43" fmla="*/ 344031 h 669956"/>
                <a:gd name="connsiteX44" fmla="*/ 3001224 w 4499572"/>
                <a:gd name="connsiteY44" fmla="*/ 334978 h 669956"/>
                <a:gd name="connsiteX45" fmla="*/ 3177766 w 4499572"/>
                <a:gd name="connsiteY45" fmla="*/ 312344 h 669956"/>
                <a:gd name="connsiteX46" fmla="*/ 3358835 w 4499572"/>
                <a:gd name="connsiteY46" fmla="*/ 312344 h 669956"/>
                <a:gd name="connsiteX47" fmla="*/ 3576119 w 4499572"/>
                <a:gd name="connsiteY47" fmla="*/ 312344 h 669956"/>
                <a:gd name="connsiteX48" fmla="*/ 3725501 w 4499572"/>
                <a:gd name="connsiteY48" fmla="*/ 312344 h 669956"/>
                <a:gd name="connsiteX49" fmla="*/ 3902043 w 4499572"/>
                <a:gd name="connsiteY49" fmla="*/ 316871 h 669956"/>
                <a:gd name="connsiteX50" fmla="*/ 4137433 w 4499572"/>
                <a:gd name="connsiteY50" fmla="*/ 334978 h 669956"/>
                <a:gd name="connsiteX51" fmla="*/ 4345663 w 4499572"/>
                <a:gd name="connsiteY51" fmla="*/ 357612 h 669956"/>
                <a:gd name="connsiteX52" fmla="*/ 4399984 w 4499572"/>
                <a:gd name="connsiteY52" fmla="*/ 357612 h 669956"/>
                <a:gd name="connsiteX53" fmla="*/ 4445251 w 4499572"/>
                <a:gd name="connsiteY53" fmla="*/ 344031 h 669956"/>
                <a:gd name="connsiteX54" fmla="*/ 4481465 w 4499572"/>
                <a:gd name="connsiteY54" fmla="*/ 321398 h 669956"/>
                <a:gd name="connsiteX55" fmla="*/ 4495045 w 4499572"/>
                <a:gd name="connsiteY55" fmla="*/ 298764 h 669956"/>
                <a:gd name="connsiteX56" fmla="*/ 4499572 w 4499572"/>
                <a:gd name="connsiteY56" fmla="*/ 271604 h 669956"/>
                <a:gd name="connsiteX57" fmla="*/ 4495045 w 4499572"/>
                <a:gd name="connsiteY57" fmla="*/ 244443 h 669956"/>
                <a:gd name="connsiteX58" fmla="*/ 4485992 w 4499572"/>
                <a:gd name="connsiteY58" fmla="*/ 217283 h 669956"/>
                <a:gd name="connsiteX59" fmla="*/ 4476938 w 4499572"/>
                <a:gd name="connsiteY59" fmla="*/ 203703 h 669956"/>
                <a:gd name="connsiteX60" fmla="*/ 4463358 w 4499572"/>
                <a:gd name="connsiteY60" fmla="*/ 190122 h 669956"/>
                <a:gd name="connsiteX61" fmla="*/ 4440724 w 4499572"/>
                <a:gd name="connsiteY61" fmla="*/ 172016 h 669956"/>
                <a:gd name="connsiteX62" fmla="*/ 4386404 w 4499572"/>
                <a:gd name="connsiteY62" fmla="*/ 131275 h 669956"/>
                <a:gd name="connsiteX63" fmla="*/ 4327556 w 4499572"/>
                <a:gd name="connsiteY63" fmla="*/ 99588 h 669956"/>
                <a:gd name="connsiteX64" fmla="*/ 4295869 w 4499572"/>
                <a:gd name="connsiteY64" fmla="*/ 81481 h 669956"/>
                <a:gd name="connsiteX65" fmla="*/ 4209861 w 4499572"/>
                <a:gd name="connsiteY65" fmla="*/ 45267 h 669956"/>
                <a:gd name="connsiteX66" fmla="*/ 4096693 w 4499572"/>
                <a:gd name="connsiteY66" fmla="*/ 13580 h 669956"/>
                <a:gd name="connsiteX67" fmla="*/ 4046899 w 4499572"/>
                <a:gd name="connsiteY67" fmla="*/ 4526 h 669956"/>
                <a:gd name="connsiteX68" fmla="*/ 4033319 w 4499572"/>
                <a:gd name="connsiteY68" fmla="*/ 0 h 669956"/>
                <a:gd name="connsiteX69" fmla="*/ 3988051 w 4499572"/>
                <a:gd name="connsiteY69" fmla="*/ 18107 h 669956"/>
                <a:gd name="connsiteX70" fmla="*/ 3911097 w 4499572"/>
                <a:gd name="connsiteY70" fmla="*/ 40740 h 669956"/>
                <a:gd name="connsiteX71" fmla="*/ 3806982 w 4499572"/>
                <a:gd name="connsiteY71" fmla="*/ 63374 h 669956"/>
                <a:gd name="connsiteX72" fmla="*/ 3662126 w 4499572"/>
                <a:gd name="connsiteY72" fmla="*/ 76954 h 669956"/>
                <a:gd name="connsiteX73" fmla="*/ 3467477 w 4499572"/>
                <a:gd name="connsiteY73" fmla="*/ 90534 h 669956"/>
                <a:gd name="connsiteX74" fmla="*/ 3204926 w 4499572"/>
                <a:gd name="connsiteY74" fmla="*/ 113168 h 669956"/>
                <a:gd name="connsiteX75" fmla="*/ 2928796 w 4499572"/>
                <a:gd name="connsiteY75" fmla="*/ 135802 h 669956"/>
                <a:gd name="connsiteX76" fmla="*/ 2697932 w 4499572"/>
                <a:gd name="connsiteY76" fmla="*/ 149382 h 669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99572" h="669956">
                  <a:moveTo>
                    <a:pt x="2697932" y="149382"/>
                  </a:moveTo>
                  <a:lnTo>
                    <a:pt x="2091350" y="199176"/>
                  </a:lnTo>
                  <a:lnTo>
                    <a:pt x="1815220" y="226336"/>
                  </a:lnTo>
                  <a:lnTo>
                    <a:pt x="1566249" y="248970"/>
                  </a:lnTo>
                  <a:lnTo>
                    <a:pt x="1348966" y="276130"/>
                  </a:lnTo>
                  <a:lnTo>
                    <a:pt x="1145263" y="298764"/>
                  </a:lnTo>
                  <a:lnTo>
                    <a:pt x="778598" y="348558"/>
                  </a:lnTo>
                  <a:lnTo>
                    <a:pt x="579422" y="375719"/>
                  </a:lnTo>
                  <a:lnTo>
                    <a:pt x="497940" y="380245"/>
                  </a:lnTo>
                  <a:lnTo>
                    <a:pt x="389299" y="380245"/>
                  </a:lnTo>
                  <a:lnTo>
                    <a:pt x="303291" y="371192"/>
                  </a:lnTo>
                  <a:lnTo>
                    <a:pt x="235390" y="353085"/>
                  </a:lnTo>
                  <a:lnTo>
                    <a:pt x="190123" y="334978"/>
                  </a:lnTo>
                  <a:lnTo>
                    <a:pt x="135802" y="307818"/>
                  </a:lnTo>
                  <a:lnTo>
                    <a:pt x="90534" y="276130"/>
                  </a:lnTo>
                  <a:lnTo>
                    <a:pt x="58847" y="248970"/>
                  </a:lnTo>
                  <a:lnTo>
                    <a:pt x="31687" y="235390"/>
                  </a:lnTo>
                  <a:lnTo>
                    <a:pt x="9053" y="235390"/>
                  </a:lnTo>
                  <a:lnTo>
                    <a:pt x="0" y="239917"/>
                  </a:lnTo>
                  <a:lnTo>
                    <a:pt x="0" y="248970"/>
                  </a:lnTo>
                  <a:lnTo>
                    <a:pt x="0" y="267077"/>
                  </a:lnTo>
                  <a:lnTo>
                    <a:pt x="9053" y="303291"/>
                  </a:lnTo>
                  <a:lnTo>
                    <a:pt x="49794" y="357612"/>
                  </a:lnTo>
                  <a:lnTo>
                    <a:pt x="117695" y="430039"/>
                  </a:lnTo>
                  <a:lnTo>
                    <a:pt x="158435" y="470780"/>
                  </a:lnTo>
                  <a:lnTo>
                    <a:pt x="212756" y="516047"/>
                  </a:lnTo>
                  <a:lnTo>
                    <a:pt x="271604" y="556788"/>
                  </a:lnTo>
                  <a:lnTo>
                    <a:pt x="330451" y="597528"/>
                  </a:lnTo>
                  <a:lnTo>
                    <a:pt x="402879" y="629216"/>
                  </a:lnTo>
                  <a:lnTo>
                    <a:pt x="475307" y="656376"/>
                  </a:lnTo>
                  <a:lnTo>
                    <a:pt x="547734" y="669956"/>
                  </a:lnTo>
                  <a:lnTo>
                    <a:pt x="602055" y="651849"/>
                  </a:lnTo>
                  <a:lnTo>
                    <a:pt x="710697" y="615635"/>
                  </a:lnTo>
                  <a:lnTo>
                    <a:pt x="860079" y="570368"/>
                  </a:lnTo>
                  <a:lnTo>
                    <a:pt x="968721" y="538681"/>
                  </a:lnTo>
                  <a:lnTo>
                    <a:pt x="1081889" y="511520"/>
                  </a:lnTo>
                  <a:lnTo>
                    <a:pt x="1258431" y="475307"/>
                  </a:lnTo>
                  <a:lnTo>
                    <a:pt x="1376126" y="452673"/>
                  </a:lnTo>
                  <a:lnTo>
                    <a:pt x="1543616" y="430039"/>
                  </a:lnTo>
                  <a:lnTo>
                    <a:pt x="1742792" y="407406"/>
                  </a:lnTo>
                  <a:lnTo>
                    <a:pt x="2009869" y="384772"/>
                  </a:lnTo>
                  <a:lnTo>
                    <a:pt x="2231679" y="371192"/>
                  </a:lnTo>
                  <a:lnTo>
                    <a:pt x="2476123" y="357612"/>
                  </a:lnTo>
                  <a:lnTo>
                    <a:pt x="2756780" y="344031"/>
                  </a:lnTo>
                  <a:lnTo>
                    <a:pt x="3001224" y="334978"/>
                  </a:lnTo>
                  <a:lnTo>
                    <a:pt x="3177766" y="312344"/>
                  </a:lnTo>
                  <a:lnTo>
                    <a:pt x="3358835" y="312344"/>
                  </a:lnTo>
                  <a:lnTo>
                    <a:pt x="3576119" y="312344"/>
                  </a:lnTo>
                  <a:lnTo>
                    <a:pt x="3725501" y="312344"/>
                  </a:lnTo>
                  <a:lnTo>
                    <a:pt x="3902043" y="316871"/>
                  </a:lnTo>
                  <a:lnTo>
                    <a:pt x="4137433" y="334978"/>
                  </a:lnTo>
                  <a:lnTo>
                    <a:pt x="4345663" y="357612"/>
                  </a:lnTo>
                  <a:lnTo>
                    <a:pt x="4399984" y="357612"/>
                  </a:lnTo>
                  <a:lnTo>
                    <a:pt x="4445251" y="344031"/>
                  </a:lnTo>
                  <a:lnTo>
                    <a:pt x="4481465" y="321398"/>
                  </a:lnTo>
                  <a:lnTo>
                    <a:pt x="4495045" y="298764"/>
                  </a:lnTo>
                  <a:lnTo>
                    <a:pt x="4499572" y="271604"/>
                  </a:lnTo>
                  <a:lnTo>
                    <a:pt x="4495045" y="244443"/>
                  </a:lnTo>
                  <a:lnTo>
                    <a:pt x="4485992" y="217283"/>
                  </a:lnTo>
                  <a:lnTo>
                    <a:pt x="4476938" y="203703"/>
                  </a:lnTo>
                  <a:lnTo>
                    <a:pt x="4463358" y="190122"/>
                  </a:lnTo>
                  <a:lnTo>
                    <a:pt x="4440724" y="172016"/>
                  </a:lnTo>
                  <a:lnTo>
                    <a:pt x="4386404" y="131275"/>
                  </a:lnTo>
                  <a:lnTo>
                    <a:pt x="4327556" y="99588"/>
                  </a:lnTo>
                  <a:lnTo>
                    <a:pt x="4295869" y="81481"/>
                  </a:lnTo>
                  <a:lnTo>
                    <a:pt x="4209861" y="45267"/>
                  </a:lnTo>
                  <a:lnTo>
                    <a:pt x="4096693" y="13580"/>
                  </a:lnTo>
                  <a:lnTo>
                    <a:pt x="4046899" y="4526"/>
                  </a:lnTo>
                  <a:lnTo>
                    <a:pt x="4033319" y="0"/>
                  </a:lnTo>
                  <a:lnTo>
                    <a:pt x="3988051" y="18107"/>
                  </a:lnTo>
                  <a:lnTo>
                    <a:pt x="3911097" y="40740"/>
                  </a:lnTo>
                  <a:lnTo>
                    <a:pt x="3806982" y="63374"/>
                  </a:lnTo>
                  <a:lnTo>
                    <a:pt x="3662126" y="76954"/>
                  </a:lnTo>
                  <a:lnTo>
                    <a:pt x="3467477" y="90534"/>
                  </a:lnTo>
                  <a:lnTo>
                    <a:pt x="3204926" y="113168"/>
                  </a:lnTo>
                  <a:lnTo>
                    <a:pt x="2928796" y="135802"/>
                  </a:lnTo>
                  <a:lnTo>
                    <a:pt x="2697932" y="149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381BE8FD-751E-4F70-9A33-C94562EB9931}"/>
                </a:ext>
              </a:extLst>
            </p:cNvPr>
            <p:cNvSpPr/>
            <p:nvPr/>
          </p:nvSpPr>
          <p:spPr>
            <a:xfrm rot="16200000">
              <a:off x="4629150" y="4795838"/>
              <a:ext cx="2143125" cy="454025"/>
            </a:xfrm>
            <a:custGeom>
              <a:avLst/>
              <a:gdLst>
                <a:gd name="connsiteX0" fmla="*/ 1075610 w 2143290"/>
                <a:gd name="connsiteY0" fmla="*/ 187637 h 454557"/>
                <a:gd name="connsiteX1" fmla="*/ 1363672 w 2143290"/>
                <a:gd name="connsiteY1" fmla="*/ 187637 h 454557"/>
                <a:gd name="connsiteX2" fmla="*/ 1450884 w 2143290"/>
                <a:gd name="connsiteY2" fmla="*/ 187637 h 454557"/>
                <a:gd name="connsiteX3" fmla="*/ 1625307 w 2143290"/>
                <a:gd name="connsiteY3" fmla="*/ 192922 h 454557"/>
                <a:gd name="connsiteX4" fmla="*/ 1696662 w 2143290"/>
                <a:gd name="connsiteY4" fmla="*/ 179708 h 454557"/>
                <a:gd name="connsiteX5" fmla="*/ 1746874 w 2143290"/>
                <a:gd name="connsiteY5" fmla="*/ 169137 h 454557"/>
                <a:gd name="connsiteX6" fmla="*/ 1826158 w 2143290"/>
                <a:gd name="connsiteY6" fmla="*/ 145352 h 454557"/>
                <a:gd name="connsiteX7" fmla="*/ 1881656 w 2143290"/>
                <a:gd name="connsiteY7" fmla="*/ 126853 h 454557"/>
                <a:gd name="connsiteX8" fmla="*/ 1955653 w 2143290"/>
                <a:gd name="connsiteY8" fmla="*/ 95139 h 454557"/>
                <a:gd name="connsiteX9" fmla="*/ 2008509 w 2143290"/>
                <a:gd name="connsiteY9" fmla="*/ 66069 h 454557"/>
                <a:gd name="connsiteX10" fmla="*/ 2050793 w 2143290"/>
                <a:gd name="connsiteY10" fmla="*/ 36998 h 454557"/>
                <a:gd name="connsiteX11" fmla="*/ 2090435 w 2143290"/>
                <a:gd name="connsiteY11" fmla="*/ 7928 h 454557"/>
                <a:gd name="connsiteX12" fmla="*/ 2108934 w 2143290"/>
                <a:gd name="connsiteY12" fmla="*/ 0 h 454557"/>
                <a:gd name="connsiteX13" fmla="*/ 2130077 w 2143290"/>
                <a:gd name="connsiteY13" fmla="*/ 0 h 454557"/>
                <a:gd name="connsiteX14" fmla="*/ 2138005 w 2143290"/>
                <a:gd name="connsiteY14" fmla="*/ 2642 h 454557"/>
                <a:gd name="connsiteX15" fmla="*/ 2140648 w 2143290"/>
                <a:gd name="connsiteY15" fmla="*/ 10571 h 454557"/>
                <a:gd name="connsiteX16" fmla="*/ 2143290 w 2143290"/>
                <a:gd name="connsiteY16" fmla="*/ 26427 h 454557"/>
                <a:gd name="connsiteX17" fmla="*/ 2127434 w 2143290"/>
                <a:gd name="connsiteY17" fmla="*/ 73997 h 454557"/>
                <a:gd name="connsiteX18" fmla="*/ 2116863 w 2143290"/>
                <a:gd name="connsiteY18" fmla="*/ 118924 h 454557"/>
                <a:gd name="connsiteX19" fmla="*/ 2106292 w 2143290"/>
                <a:gd name="connsiteY19" fmla="*/ 155923 h 454557"/>
                <a:gd name="connsiteX20" fmla="*/ 2077221 w 2143290"/>
                <a:gd name="connsiteY20" fmla="*/ 219350 h 454557"/>
                <a:gd name="connsiteX21" fmla="*/ 2021723 w 2143290"/>
                <a:gd name="connsiteY21" fmla="*/ 309204 h 454557"/>
                <a:gd name="connsiteX22" fmla="*/ 1974153 w 2143290"/>
                <a:gd name="connsiteY22" fmla="*/ 380559 h 454557"/>
                <a:gd name="connsiteX23" fmla="*/ 1945082 w 2143290"/>
                <a:gd name="connsiteY23" fmla="*/ 417558 h 454557"/>
                <a:gd name="connsiteX24" fmla="*/ 1929226 w 2143290"/>
                <a:gd name="connsiteY24" fmla="*/ 430772 h 454557"/>
                <a:gd name="connsiteX25" fmla="*/ 1905441 w 2143290"/>
                <a:gd name="connsiteY25" fmla="*/ 438700 h 454557"/>
                <a:gd name="connsiteX26" fmla="*/ 1865799 w 2143290"/>
                <a:gd name="connsiteY26" fmla="*/ 446628 h 454557"/>
                <a:gd name="connsiteX27" fmla="*/ 1839371 w 2143290"/>
                <a:gd name="connsiteY27" fmla="*/ 446628 h 454557"/>
                <a:gd name="connsiteX28" fmla="*/ 1786516 w 2143290"/>
                <a:gd name="connsiteY28" fmla="*/ 430772 h 454557"/>
                <a:gd name="connsiteX29" fmla="*/ 1746874 w 2143290"/>
                <a:gd name="connsiteY29" fmla="*/ 414915 h 454557"/>
                <a:gd name="connsiteX30" fmla="*/ 1609450 w 2143290"/>
                <a:gd name="connsiteY30" fmla="*/ 414915 h 454557"/>
                <a:gd name="connsiteX31" fmla="*/ 1326673 w 2143290"/>
                <a:gd name="connsiteY31" fmla="*/ 414915 h 454557"/>
                <a:gd name="connsiteX32" fmla="*/ 1149607 w 2143290"/>
                <a:gd name="connsiteY32" fmla="*/ 414915 h 454557"/>
                <a:gd name="connsiteX33" fmla="*/ 1014826 w 2143290"/>
                <a:gd name="connsiteY33" fmla="*/ 417558 h 454557"/>
                <a:gd name="connsiteX34" fmla="*/ 887973 w 2143290"/>
                <a:gd name="connsiteY34" fmla="*/ 425486 h 454557"/>
                <a:gd name="connsiteX35" fmla="*/ 718835 w 2143290"/>
                <a:gd name="connsiteY35" fmla="*/ 433415 h 454557"/>
                <a:gd name="connsiteX36" fmla="*/ 525912 w 2143290"/>
                <a:gd name="connsiteY36" fmla="*/ 446628 h 454557"/>
                <a:gd name="connsiteX37" fmla="*/ 401702 w 2143290"/>
                <a:gd name="connsiteY37" fmla="*/ 454557 h 454557"/>
                <a:gd name="connsiteX38" fmla="*/ 348847 w 2143290"/>
                <a:gd name="connsiteY38" fmla="*/ 436057 h 454557"/>
                <a:gd name="connsiteX39" fmla="*/ 237850 w 2143290"/>
                <a:gd name="connsiteY39" fmla="*/ 385845 h 454557"/>
                <a:gd name="connsiteX40" fmla="*/ 126853 w 2143290"/>
                <a:gd name="connsiteY40" fmla="*/ 325061 h 454557"/>
                <a:gd name="connsiteX41" fmla="*/ 50213 w 2143290"/>
                <a:gd name="connsiteY41" fmla="*/ 280134 h 454557"/>
                <a:gd name="connsiteX42" fmla="*/ 26428 w 2143290"/>
                <a:gd name="connsiteY42" fmla="*/ 264277 h 454557"/>
                <a:gd name="connsiteX43" fmla="*/ 18500 w 2143290"/>
                <a:gd name="connsiteY43" fmla="*/ 256349 h 454557"/>
                <a:gd name="connsiteX44" fmla="*/ 5286 w 2143290"/>
                <a:gd name="connsiteY44" fmla="*/ 240492 h 454557"/>
                <a:gd name="connsiteX45" fmla="*/ 0 w 2143290"/>
                <a:gd name="connsiteY45" fmla="*/ 224635 h 454557"/>
                <a:gd name="connsiteX46" fmla="*/ 2643 w 2143290"/>
                <a:gd name="connsiteY46" fmla="*/ 208779 h 454557"/>
                <a:gd name="connsiteX47" fmla="*/ 7929 w 2143290"/>
                <a:gd name="connsiteY47" fmla="*/ 187637 h 454557"/>
                <a:gd name="connsiteX48" fmla="*/ 15857 w 2143290"/>
                <a:gd name="connsiteY48" fmla="*/ 174423 h 454557"/>
                <a:gd name="connsiteX49" fmla="*/ 47570 w 2143290"/>
                <a:gd name="connsiteY49" fmla="*/ 158566 h 454557"/>
                <a:gd name="connsiteX50" fmla="*/ 539126 w 2143290"/>
                <a:gd name="connsiteY50" fmla="*/ 166494 h 454557"/>
                <a:gd name="connsiteX51" fmla="*/ 631623 w 2143290"/>
                <a:gd name="connsiteY51" fmla="*/ 182351 h 454557"/>
                <a:gd name="connsiteX52" fmla="*/ 716192 w 2143290"/>
                <a:gd name="connsiteY52" fmla="*/ 187637 h 454557"/>
                <a:gd name="connsiteX53" fmla="*/ 935542 w 2143290"/>
                <a:gd name="connsiteY53" fmla="*/ 187637 h 454557"/>
                <a:gd name="connsiteX54" fmla="*/ 1075610 w 2143290"/>
                <a:gd name="connsiteY54" fmla="*/ 187637 h 454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3290" h="454557">
                  <a:moveTo>
                    <a:pt x="1075610" y="187637"/>
                  </a:moveTo>
                  <a:lnTo>
                    <a:pt x="1363672" y="187637"/>
                  </a:lnTo>
                  <a:lnTo>
                    <a:pt x="1450884" y="187637"/>
                  </a:lnTo>
                  <a:lnTo>
                    <a:pt x="1625307" y="192922"/>
                  </a:lnTo>
                  <a:lnTo>
                    <a:pt x="1696662" y="179708"/>
                  </a:lnTo>
                  <a:lnTo>
                    <a:pt x="1746874" y="169137"/>
                  </a:lnTo>
                  <a:lnTo>
                    <a:pt x="1826158" y="145352"/>
                  </a:lnTo>
                  <a:lnTo>
                    <a:pt x="1881656" y="126853"/>
                  </a:lnTo>
                  <a:lnTo>
                    <a:pt x="1955653" y="95139"/>
                  </a:lnTo>
                  <a:lnTo>
                    <a:pt x="2008509" y="66069"/>
                  </a:lnTo>
                  <a:lnTo>
                    <a:pt x="2050793" y="36998"/>
                  </a:lnTo>
                  <a:lnTo>
                    <a:pt x="2090435" y="7928"/>
                  </a:lnTo>
                  <a:lnTo>
                    <a:pt x="2108934" y="0"/>
                  </a:lnTo>
                  <a:lnTo>
                    <a:pt x="2130077" y="0"/>
                  </a:lnTo>
                  <a:lnTo>
                    <a:pt x="2138005" y="2642"/>
                  </a:lnTo>
                  <a:lnTo>
                    <a:pt x="2140648" y="10571"/>
                  </a:lnTo>
                  <a:lnTo>
                    <a:pt x="2143290" y="26427"/>
                  </a:lnTo>
                  <a:lnTo>
                    <a:pt x="2127434" y="73997"/>
                  </a:lnTo>
                  <a:lnTo>
                    <a:pt x="2116863" y="118924"/>
                  </a:lnTo>
                  <a:lnTo>
                    <a:pt x="2106292" y="155923"/>
                  </a:lnTo>
                  <a:lnTo>
                    <a:pt x="2077221" y="219350"/>
                  </a:lnTo>
                  <a:lnTo>
                    <a:pt x="2021723" y="309204"/>
                  </a:lnTo>
                  <a:lnTo>
                    <a:pt x="1974153" y="380559"/>
                  </a:lnTo>
                  <a:lnTo>
                    <a:pt x="1945082" y="417558"/>
                  </a:lnTo>
                  <a:lnTo>
                    <a:pt x="1929226" y="430772"/>
                  </a:lnTo>
                  <a:lnTo>
                    <a:pt x="1905441" y="438700"/>
                  </a:lnTo>
                  <a:lnTo>
                    <a:pt x="1865799" y="446628"/>
                  </a:lnTo>
                  <a:lnTo>
                    <a:pt x="1839371" y="446628"/>
                  </a:lnTo>
                  <a:lnTo>
                    <a:pt x="1786516" y="430772"/>
                  </a:lnTo>
                  <a:lnTo>
                    <a:pt x="1746874" y="414915"/>
                  </a:lnTo>
                  <a:lnTo>
                    <a:pt x="1609450" y="414915"/>
                  </a:lnTo>
                  <a:lnTo>
                    <a:pt x="1326673" y="414915"/>
                  </a:lnTo>
                  <a:lnTo>
                    <a:pt x="1149607" y="414915"/>
                  </a:lnTo>
                  <a:lnTo>
                    <a:pt x="1014826" y="417558"/>
                  </a:lnTo>
                  <a:lnTo>
                    <a:pt x="887973" y="425486"/>
                  </a:lnTo>
                  <a:lnTo>
                    <a:pt x="718835" y="433415"/>
                  </a:lnTo>
                  <a:lnTo>
                    <a:pt x="525912" y="446628"/>
                  </a:lnTo>
                  <a:lnTo>
                    <a:pt x="401702" y="454557"/>
                  </a:lnTo>
                  <a:lnTo>
                    <a:pt x="348847" y="436057"/>
                  </a:lnTo>
                  <a:lnTo>
                    <a:pt x="237850" y="385845"/>
                  </a:lnTo>
                  <a:lnTo>
                    <a:pt x="126853" y="325061"/>
                  </a:lnTo>
                  <a:lnTo>
                    <a:pt x="50213" y="280134"/>
                  </a:lnTo>
                  <a:lnTo>
                    <a:pt x="26428" y="264277"/>
                  </a:lnTo>
                  <a:lnTo>
                    <a:pt x="18500" y="256349"/>
                  </a:lnTo>
                  <a:lnTo>
                    <a:pt x="5286" y="240492"/>
                  </a:lnTo>
                  <a:lnTo>
                    <a:pt x="0" y="224635"/>
                  </a:lnTo>
                  <a:lnTo>
                    <a:pt x="2643" y="208779"/>
                  </a:lnTo>
                  <a:lnTo>
                    <a:pt x="7929" y="187637"/>
                  </a:lnTo>
                  <a:lnTo>
                    <a:pt x="15857" y="174423"/>
                  </a:lnTo>
                  <a:lnTo>
                    <a:pt x="47570" y="158566"/>
                  </a:lnTo>
                  <a:lnTo>
                    <a:pt x="539126" y="166494"/>
                  </a:lnTo>
                  <a:lnTo>
                    <a:pt x="631623" y="182351"/>
                  </a:lnTo>
                  <a:lnTo>
                    <a:pt x="716192" y="187637"/>
                  </a:lnTo>
                  <a:lnTo>
                    <a:pt x="935542" y="187637"/>
                  </a:lnTo>
                  <a:lnTo>
                    <a:pt x="1075610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5209FE2F-1AB4-4C82-B257-492E3715EC39}"/>
                </a:ext>
              </a:extLst>
            </p:cNvPr>
            <p:cNvSpPr/>
            <p:nvPr/>
          </p:nvSpPr>
          <p:spPr>
            <a:xfrm rot="16200000">
              <a:off x="5022851" y="5414962"/>
              <a:ext cx="660400" cy="688975"/>
            </a:xfrm>
            <a:custGeom>
              <a:avLst/>
              <a:gdLst>
                <a:gd name="connsiteX0" fmla="*/ 564357 w 659607"/>
                <a:gd name="connsiteY0" fmla="*/ 123825 h 688181"/>
                <a:gd name="connsiteX1" fmla="*/ 514350 w 659607"/>
                <a:gd name="connsiteY1" fmla="*/ 338138 h 688181"/>
                <a:gd name="connsiteX2" fmla="*/ 492919 w 659607"/>
                <a:gd name="connsiteY2" fmla="*/ 423863 h 688181"/>
                <a:gd name="connsiteX3" fmla="*/ 485775 w 659607"/>
                <a:gd name="connsiteY3" fmla="*/ 461963 h 688181"/>
                <a:gd name="connsiteX4" fmla="*/ 481013 w 659607"/>
                <a:gd name="connsiteY4" fmla="*/ 483394 h 688181"/>
                <a:gd name="connsiteX5" fmla="*/ 478632 w 659607"/>
                <a:gd name="connsiteY5" fmla="*/ 523875 h 688181"/>
                <a:gd name="connsiteX6" fmla="*/ 481013 w 659607"/>
                <a:gd name="connsiteY6" fmla="*/ 545306 h 688181"/>
                <a:gd name="connsiteX7" fmla="*/ 488157 w 659607"/>
                <a:gd name="connsiteY7" fmla="*/ 573881 h 688181"/>
                <a:gd name="connsiteX8" fmla="*/ 502444 w 659607"/>
                <a:gd name="connsiteY8" fmla="*/ 602456 h 688181"/>
                <a:gd name="connsiteX9" fmla="*/ 521494 w 659607"/>
                <a:gd name="connsiteY9" fmla="*/ 619125 h 688181"/>
                <a:gd name="connsiteX10" fmla="*/ 554832 w 659607"/>
                <a:gd name="connsiteY10" fmla="*/ 633413 h 688181"/>
                <a:gd name="connsiteX11" fmla="*/ 583407 w 659607"/>
                <a:gd name="connsiteY11" fmla="*/ 642938 h 688181"/>
                <a:gd name="connsiteX12" fmla="*/ 659607 w 659607"/>
                <a:gd name="connsiteY12" fmla="*/ 654844 h 688181"/>
                <a:gd name="connsiteX13" fmla="*/ 0 w 659607"/>
                <a:gd name="connsiteY13" fmla="*/ 688181 h 688181"/>
                <a:gd name="connsiteX14" fmla="*/ 2382 w 659607"/>
                <a:gd name="connsiteY14" fmla="*/ 664369 h 688181"/>
                <a:gd name="connsiteX15" fmla="*/ 11907 w 659607"/>
                <a:gd name="connsiteY15" fmla="*/ 640556 h 688181"/>
                <a:gd name="connsiteX16" fmla="*/ 45244 w 659607"/>
                <a:gd name="connsiteY16" fmla="*/ 621506 h 688181"/>
                <a:gd name="connsiteX17" fmla="*/ 104775 w 659607"/>
                <a:gd name="connsiteY17" fmla="*/ 583406 h 688181"/>
                <a:gd name="connsiteX18" fmla="*/ 150019 w 659607"/>
                <a:gd name="connsiteY18" fmla="*/ 552450 h 688181"/>
                <a:gd name="connsiteX19" fmla="*/ 192882 w 659607"/>
                <a:gd name="connsiteY19" fmla="*/ 519113 h 688181"/>
                <a:gd name="connsiteX20" fmla="*/ 238125 w 659607"/>
                <a:gd name="connsiteY20" fmla="*/ 476250 h 688181"/>
                <a:gd name="connsiteX21" fmla="*/ 302419 w 659607"/>
                <a:gd name="connsiteY21" fmla="*/ 402431 h 688181"/>
                <a:gd name="connsiteX22" fmla="*/ 359569 w 659607"/>
                <a:gd name="connsiteY22" fmla="*/ 319088 h 688181"/>
                <a:gd name="connsiteX23" fmla="*/ 409575 w 659607"/>
                <a:gd name="connsiteY23" fmla="*/ 238125 h 688181"/>
                <a:gd name="connsiteX24" fmla="*/ 452438 w 659607"/>
                <a:gd name="connsiteY24" fmla="*/ 161925 h 688181"/>
                <a:gd name="connsiteX25" fmla="*/ 500063 w 659607"/>
                <a:gd name="connsiteY25" fmla="*/ 61913 h 688181"/>
                <a:gd name="connsiteX26" fmla="*/ 519113 w 659607"/>
                <a:gd name="connsiteY26" fmla="*/ 23813 h 688181"/>
                <a:gd name="connsiteX27" fmla="*/ 542925 w 659607"/>
                <a:gd name="connsiteY27" fmla="*/ 4763 h 688181"/>
                <a:gd name="connsiteX28" fmla="*/ 552450 w 659607"/>
                <a:gd name="connsiteY28" fmla="*/ 0 h 688181"/>
                <a:gd name="connsiteX29" fmla="*/ 561975 w 659607"/>
                <a:gd name="connsiteY29" fmla="*/ 0 h 688181"/>
                <a:gd name="connsiteX30" fmla="*/ 569119 w 659607"/>
                <a:gd name="connsiteY30" fmla="*/ 0 h 688181"/>
                <a:gd name="connsiteX31" fmla="*/ 571500 w 659607"/>
                <a:gd name="connsiteY31" fmla="*/ 2381 h 688181"/>
                <a:gd name="connsiteX32" fmla="*/ 581025 w 659607"/>
                <a:gd name="connsiteY32" fmla="*/ 16669 h 688181"/>
                <a:gd name="connsiteX33" fmla="*/ 583407 w 659607"/>
                <a:gd name="connsiteY33" fmla="*/ 40481 h 688181"/>
                <a:gd name="connsiteX34" fmla="*/ 564357 w 659607"/>
                <a:gd name="connsiteY34" fmla="*/ 12382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9607" h="688181">
                  <a:moveTo>
                    <a:pt x="564357" y="123825"/>
                  </a:moveTo>
                  <a:lnTo>
                    <a:pt x="514350" y="338138"/>
                  </a:lnTo>
                  <a:lnTo>
                    <a:pt x="492919" y="423863"/>
                  </a:lnTo>
                  <a:lnTo>
                    <a:pt x="485775" y="461963"/>
                  </a:lnTo>
                  <a:lnTo>
                    <a:pt x="481013" y="483394"/>
                  </a:lnTo>
                  <a:lnTo>
                    <a:pt x="478632" y="523875"/>
                  </a:lnTo>
                  <a:lnTo>
                    <a:pt x="481013" y="545306"/>
                  </a:lnTo>
                  <a:lnTo>
                    <a:pt x="488157" y="573881"/>
                  </a:lnTo>
                  <a:lnTo>
                    <a:pt x="502444" y="602456"/>
                  </a:lnTo>
                  <a:lnTo>
                    <a:pt x="521494" y="619125"/>
                  </a:lnTo>
                  <a:lnTo>
                    <a:pt x="554832" y="633413"/>
                  </a:lnTo>
                  <a:lnTo>
                    <a:pt x="583407" y="642938"/>
                  </a:lnTo>
                  <a:lnTo>
                    <a:pt x="659607" y="654844"/>
                  </a:lnTo>
                  <a:lnTo>
                    <a:pt x="0" y="688181"/>
                  </a:lnTo>
                  <a:lnTo>
                    <a:pt x="2382" y="664369"/>
                  </a:lnTo>
                  <a:lnTo>
                    <a:pt x="11907" y="640556"/>
                  </a:lnTo>
                  <a:lnTo>
                    <a:pt x="45244" y="621506"/>
                  </a:lnTo>
                  <a:lnTo>
                    <a:pt x="104775" y="583406"/>
                  </a:lnTo>
                  <a:lnTo>
                    <a:pt x="150019" y="552450"/>
                  </a:lnTo>
                  <a:lnTo>
                    <a:pt x="192882" y="519113"/>
                  </a:lnTo>
                  <a:lnTo>
                    <a:pt x="238125" y="476250"/>
                  </a:lnTo>
                  <a:lnTo>
                    <a:pt x="302419" y="402431"/>
                  </a:lnTo>
                  <a:lnTo>
                    <a:pt x="359569" y="319088"/>
                  </a:lnTo>
                  <a:lnTo>
                    <a:pt x="409575" y="238125"/>
                  </a:lnTo>
                  <a:lnTo>
                    <a:pt x="452438" y="161925"/>
                  </a:lnTo>
                  <a:lnTo>
                    <a:pt x="500063" y="61913"/>
                  </a:lnTo>
                  <a:lnTo>
                    <a:pt x="519113" y="23813"/>
                  </a:lnTo>
                  <a:lnTo>
                    <a:pt x="542925" y="4763"/>
                  </a:lnTo>
                  <a:lnTo>
                    <a:pt x="552450" y="0"/>
                  </a:lnTo>
                  <a:lnTo>
                    <a:pt x="561975" y="0"/>
                  </a:lnTo>
                  <a:lnTo>
                    <a:pt x="569119" y="0"/>
                  </a:lnTo>
                  <a:lnTo>
                    <a:pt x="571500" y="2381"/>
                  </a:lnTo>
                  <a:lnTo>
                    <a:pt x="581025" y="16669"/>
                  </a:lnTo>
                  <a:lnTo>
                    <a:pt x="583407" y="40481"/>
                  </a:lnTo>
                  <a:lnTo>
                    <a:pt x="564357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BDFE47C3-F49B-4134-80AE-EE5840908C45}"/>
                </a:ext>
              </a:extLst>
            </p:cNvPr>
            <p:cNvSpPr/>
            <p:nvPr/>
          </p:nvSpPr>
          <p:spPr>
            <a:xfrm rot="16200000">
              <a:off x="4083844" y="4802982"/>
              <a:ext cx="719137" cy="787400"/>
            </a:xfrm>
            <a:custGeom>
              <a:avLst/>
              <a:gdLst>
                <a:gd name="connsiteX0" fmla="*/ 683419 w 719138"/>
                <a:gd name="connsiteY0" fmla="*/ 166688 h 788194"/>
                <a:gd name="connsiteX1" fmla="*/ 616744 w 719138"/>
                <a:gd name="connsiteY1" fmla="*/ 369094 h 788194"/>
                <a:gd name="connsiteX2" fmla="*/ 595313 w 719138"/>
                <a:gd name="connsiteY2" fmla="*/ 423863 h 788194"/>
                <a:gd name="connsiteX3" fmla="*/ 554832 w 719138"/>
                <a:gd name="connsiteY3" fmla="*/ 514350 h 788194"/>
                <a:gd name="connsiteX4" fmla="*/ 528638 w 719138"/>
                <a:gd name="connsiteY4" fmla="*/ 569119 h 788194"/>
                <a:gd name="connsiteX5" fmla="*/ 488157 w 719138"/>
                <a:gd name="connsiteY5" fmla="*/ 631032 h 788194"/>
                <a:gd name="connsiteX6" fmla="*/ 459582 w 719138"/>
                <a:gd name="connsiteY6" fmla="*/ 666750 h 788194"/>
                <a:gd name="connsiteX7" fmla="*/ 438150 w 719138"/>
                <a:gd name="connsiteY7" fmla="*/ 685800 h 788194"/>
                <a:gd name="connsiteX8" fmla="*/ 383382 w 719138"/>
                <a:gd name="connsiteY8" fmla="*/ 716757 h 788194"/>
                <a:gd name="connsiteX9" fmla="*/ 328613 w 719138"/>
                <a:gd name="connsiteY9" fmla="*/ 738188 h 788194"/>
                <a:gd name="connsiteX10" fmla="*/ 195263 w 719138"/>
                <a:gd name="connsiteY10" fmla="*/ 773907 h 788194"/>
                <a:gd name="connsiteX11" fmla="*/ 109538 w 719138"/>
                <a:gd name="connsiteY11" fmla="*/ 788194 h 788194"/>
                <a:gd name="connsiteX12" fmla="*/ 95250 w 719138"/>
                <a:gd name="connsiteY12" fmla="*/ 788194 h 788194"/>
                <a:gd name="connsiteX13" fmla="*/ 47625 w 719138"/>
                <a:gd name="connsiteY13" fmla="*/ 771525 h 788194"/>
                <a:gd name="connsiteX14" fmla="*/ 28575 w 719138"/>
                <a:gd name="connsiteY14" fmla="*/ 762000 h 788194"/>
                <a:gd name="connsiteX15" fmla="*/ 14288 w 719138"/>
                <a:gd name="connsiteY15" fmla="*/ 750094 h 788194"/>
                <a:gd name="connsiteX16" fmla="*/ 4763 w 719138"/>
                <a:gd name="connsiteY16" fmla="*/ 733425 h 788194"/>
                <a:gd name="connsiteX17" fmla="*/ 0 w 719138"/>
                <a:gd name="connsiteY17" fmla="*/ 714375 h 788194"/>
                <a:gd name="connsiteX18" fmla="*/ 4763 w 719138"/>
                <a:gd name="connsiteY18" fmla="*/ 692944 h 788194"/>
                <a:gd name="connsiteX19" fmla="*/ 30957 w 719138"/>
                <a:gd name="connsiteY19" fmla="*/ 647700 h 788194"/>
                <a:gd name="connsiteX20" fmla="*/ 66675 w 719138"/>
                <a:gd name="connsiteY20" fmla="*/ 607219 h 788194"/>
                <a:gd name="connsiteX21" fmla="*/ 135732 w 719138"/>
                <a:gd name="connsiteY21" fmla="*/ 552450 h 788194"/>
                <a:gd name="connsiteX22" fmla="*/ 238125 w 719138"/>
                <a:gd name="connsiteY22" fmla="*/ 466725 h 788194"/>
                <a:gd name="connsiteX23" fmla="*/ 316707 w 719138"/>
                <a:gd name="connsiteY23" fmla="*/ 404813 h 788194"/>
                <a:gd name="connsiteX24" fmla="*/ 416719 w 719138"/>
                <a:gd name="connsiteY24" fmla="*/ 304800 h 788194"/>
                <a:gd name="connsiteX25" fmla="*/ 566738 w 719138"/>
                <a:gd name="connsiteY25" fmla="*/ 128588 h 788194"/>
                <a:gd name="connsiteX26" fmla="*/ 628650 w 719138"/>
                <a:gd name="connsiteY26" fmla="*/ 52388 h 788194"/>
                <a:gd name="connsiteX27" fmla="*/ 657225 w 719138"/>
                <a:gd name="connsiteY27" fmla="*/ 21432 h 788194"/>
                <a:gd name="connsiteX28" fmla="*/ 685800 w 719138"/>
                <a:gd name="connsiteY28" fmla="*/ 0 h 788194"/>
                <a:gd name="connsiteX29" fmla="*/ 697707 w 719138"/>
                <a:gd name="connsiteY29" fmla="*/ 0 h 788194"/>
                <a:gd name="connsiteX30" fmla="*/ 702469 w 719138"/>
                <a:gd name="connsiteY30" fmla="*/ 0 h 788194"/>
                <a:gd name="connsiteX31" fmla="*/ 714375 w 719138"/>
                <a:gd name="connsiteY31" fmla="*/ 2382 h 788194"/>
                <a:gd name="connsiteX32" fmla="*/ 719138 w 719138"/>
                <a:gd name="connsiteY32" fmla="*/ 19050 h 788194"/>
                <a:gd name="connsiteX33" fmla="*/ 719138 w 719138"/>
                <a:gd name="connsiteY33" fmla="*/ 38100 h 788194"/>
                <a:gd name="connsiteX34" fmla="*/ 709613 w 719138"/>
                <a:gd name="connsiteY34" fmla="*/ 71438 h 788194"/>
                <a:gd name="connsiteX35" fmla="*/ 683419 w 719138"/>
                <a:gd name="connsiteY35" fmla="*/ 166688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19138" h="788194">
                  <a:moveTo>
                    <a:pt x="683419" y="166688"/>
                  </a:moveTo>
                  <a:cubicBezTo>
                    <a:pt x="661194" y="234157"/>
                    <a:pt x="635794" y="317103"/>
                    <a:pt x="616744" y="369094"/>
                  </a:cubicBezTo>
                  <a:lnTo>
                    <a:pt x="595313" y="423863"/>
                  </a:lnTo>
                  <a:lnTo>
                    <a:pt x="554832" y="514350"/>
                  </a:lnTo>
                  <a:lnTo>
                    <a:pt x="528638" y="569119"/>
                  </a:lnTo>
                  <a:lnTo>
                    <a:pt x="488157" y="631032"/>
                  </a:lnTo>
                  <a:lnTo>
                    <a:pt x="459582" y="666750"/>
                  </a:lnTo>
                  <a:lnTo>
                    <a:pt x="438150" y="685800"/>
                  </a:lnTo>
                  <a:lnTo>
                    <a:pt x="383382" y="716757"/>
                  </a:lnTo>
                  <a:lnTo>
                    <a:pt x="328613" y="738188"/>
                  </a:lnTo>
                  <a:lnTo>
                    <a:pt x="195263" y="773907"/>
                  </a:lnTo>
                  <a:lnTo>
                    <a:pt x="109538" y="788194"/>
                  </a:lnTo>
                  <a:lnTo>
                    <a:pt x="95250" y="788194"/>
                  </a:lnTo>
                  <a:lnTo>
                    <a:pt x="47625" y="771525"/>
                  </a:lnTo>
                  <a:lnTo>
                    <a:pt x="28575" y="762000"/>
                  </a:lnTo>
                  <a:lnTo>
                    <a:pt x="14288" y="750094"/>
                  </a:lnTo>
                  <a:lnTo>
                    <a:pt x="4763" y="733425"/>
                  </a:lnTo>
                  <a:lnTo>
                    <a:pt x="0" y="714375"/>
                  </a:lnTo>
                  <a:lnTo>
                    <a:pt x="4763" y="692944"/>
                  </a:lnTo>
                  <a:lnTo>
                    <a:pt x="30957" y="647700"/>
                  </a:lnTo>
                  <a:lnTo>
                    <a:pt x="66675" y="607219"/>
                  </a:lnTo>
                  <a:lnTo>
                    <a:pt x="135732" y="552450"/>
                  </a:lnTo>
                  <a:lnTo>
                    <a:pt x="238125" y="466725"/>
                  </a:lnTo>
                  <a:lnTo>
                    <a:pt x="316707" y="404813"/>
                  </a:lnTo>
                  <a:lnTo>
                    <a:pt x="416719" y="304800"/>
                  </a:lnTo>
                  <a:lnTo>
                    <a:pt x="566738" y="128588"/>
                  </a:lnTo>
                  <a:lnTo>
                    <a:pt x="628650" y="52388"/>
                  </a:lnTo>
                  <a:lnTo>
                    <a:pt x="657225" y="21432"/>
                  </a:lnTo>
                  <a:lnTo>
                    <a:pt x="685800" y="0"/>
                  </a:lnTo>
                  <a:lnTo>
                    <a:pt x="697707" y="0"/>
                  </a:lnTo>
                  <a:lnTo>
                    <a:pt x="702469" y="0"/>
                  </a:lnTo>
                  <a:lnTo>
                    <a:pt x="714375" y="2382"/>
                  </a:lnTo>
                  <a:lnTo>
                    <a:pt x="719138" y="19050"/>
                  </a:lnTo>
                  <a:lnTo>
                    <a:pt x="719138" y="38100"/>
                  </a:lnTo>
                  <a:lnTo>
                    <a:pt x="709613" y="71438"/>
                  </a:lnTo>
                  <a:lnTo>
                    <a:pt x="683419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249474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8CFB0DE-5C70-4A97-89C0-125D69FFADF1}"/>
              </a:ext>
            </a:extLst>
          </p:cNvPr>
          <p:cNvSpPr/>
          <p:nvPr/>
        </p:nvSpPr>
        <p:spPr>
          <a:xfrm>
            <a:off x="3016250" y="1887538"/>
            <a:ext cx="3562350" cy="606425"/>
          </a:xfrm>
          <a:custGeom>
            <a:avLst/>
            <a:gdLst>
              <a:gd name="connsiteX0" fmla="*/ 2003128 w 3562213"/>
              <a:gd name="connsiteY0" fmla="*/ 325631 h 605214"/>
              <a:gd name="connsiteX1" fmla="*/ 1651183 w 3562213"/>
              <a:gd name="connsiteY1" fmla="*/ 365102 h 605214"/>
              <a:gd name="connsiteX2" fmla="*/ 1414360 w 3562213"/>
              <a:gd name="connsiteY2" fmla="*/ 397994 h 605214"/>
              <a:gd name="connsiteX3" fmla="*/ 1203851 w 3562213"/>
              <a:gd name="connsiteY3" fmla="*/ 430886 h 605214"/>
              <a:gd name="connsiteX4" fmla="*/ 1039390 w 3562213"/>
              <a:gd name="connsiteY4" fmla="*/ 467067 h 605214"/>
              <a:gd name="connsiteX5" fmla="*/ 802567 w 3562213"/>
              <a:gd name="connsiteY5" fmla="*/ 499959 h 605214"/>
              <a:gd name="connsiteX6" fmla="*/ 703891 w 3562213"/>
              <a:gd name="connsiteY6" fmla="*/ 522984 h 605214"/>
              <a:gd name="connsiteX7" fmla="*/ 552587 w 3562213"/>
              <a:gd name="connsiteY7" fmla="*/ 565744 h 605214"/>
              <a:gd name="connsiteX8" fmla="*/ 397995 w 3562213"/>
              <a:gd name="connsiteY8" fmla="*/ 605214 h 605214"/>
              <a:gd name="connsiteX9" fmla="*/ 368392 w 3562213"/>
              <a:gd name="connsiteY9" fmla="*/ 605214 h 605214"/>
              <a:gd name="connsiteX10" fmla="*/ 338789 w 3562213"/>
              <a:gd name="connsiteY10" fmla="*/ 598636 h 605214"/>
              <a:gd name="connsiteX11" fmla="*/ 282872 w 3562213"/>
              <a:gd name="connsiteY11" fmla="*/ 575611 h 605214"/>
              <a:gd name="connsiteX12" fmla="*/ 197353 w 3562213"/>
              <a:gd name="connsiteY12" fmla="*/ 509827 h 605214"/>
              <a:gd name="connsiteX13" fmla="*/ 121701 w 3562213"/>
              <a:gd name="connsiteY13" fmla="*/ 440754 h 605214"/>
              <a:gd name="connsiteX14" fmla="*/ 42760 w 3562213"/>
              <a:gd name="connsiteY14" fmla="*/ 358523 h 605214"/>
              <a:gd name="connsiteX15" fmla="*/ 16446 w 3562213"/>
              <a:gd name="connsiteY15" fmla="*/ 328921 h 605214"/>
              <a:gd name="connsiteX16" fmla="*/ 6579 w 3562213"/>
              <a:gd name="connsiteY16" fmla="*/ 315764 h 605214"/>
              <a:gd name="connsiteX17" fmla="*/ 0 w 3562213"/>
              <a:gd name="connsiteY17" fmla="*/ 292739 h 605214"/>
              <a:gd name="connsiteX18" fmla="*/ 3290 w 3562213"/>
              <a:gd name="connsiteY18" fmla="*/ 266426 h 605214"/>
              <a:gd name="connsiteX19" fmla="*/ 9868 w 3562213"/>
              <a:gd name="connsiteY19" fmla="*/ 256558 h 605214"/>
              <a:gd name="connsiteX20" fmla="*/ 32892 w 3562213"/>
              <a:gd name="connsiteY20" fmla="*/ 256558 h 605214"/>
              <a:gd name="connsiteX21" fmla="*/ 59206 w 3562213"/>
              <a:gd name="connsiteY21" fmla="*/ 269715 h 605214"/>
              <a:gd name="connsiteX22" fmla="*/ 108544 w 3562213"/>
              <a:gd name="connsiteY22" fmla="*/ 302607 h 605214"/>
              <a:gd name="connsiteX23" fmla="*/ 138147 w 3562213"/>
              <a:gd name="connsiteY23" fmla="*/ 319053 h 605214"/>
              <a:gd name="connsiteX24" fmla="*/ 167750 w 3562213"/>
              <a:gd name="connsiteY24" fmla="*/ 332210 h 605214"/>
              <a:gd name="connsiteX25" fmla="*/ 210510 w 3562213"/>
              <a:gd name="connsiteY25" fmla="*/ 345367 h 605214"/>
              <a:gd name="connsiteX26" fmla="*/ 253269 w 3562213"/>
              <a:gd name="connsiteY26" fmla="*/ 351945 h 605214"/>
              <a:gd name="connsiteX27" fmla="*/ 315764 w 3562213"/>
              <a:gd name="connsiteY27" fmla="*/ 358523 h 605214"/>
              <a:gd name="connsiteX28" fmla="*/ 394705 w 3562213"/>
              <a:gd name="connsiteY28" fmla="*/ 358523 h 605214"/>
              <a:gd name="connsiteX29" fmla="*/ 496671 w 3562213"/>
              <a:gd name="connsiteY29" fmla="*/ 351945 h 605214"/>
              <a:gd name="connsiteX30" fmla="*/ 786121 w 3562213"/>
              <a:gd name="connsiteY30" fmla="*/ 319053 h 605214"/>
              <a:gd name="connsiteX31" fmla="*/ 1016366 w 3562213"/>
              <a:gd name="connsiteY31" fmla="*/ 292739 h 605214"/>
              <a:gd name="connsiteX32" fmla="*/ 1180826 w 3562213"/>
              <a:gd name="connsiteY32" fmla="*/ 276293 h 605214"/>
              <a:gd name="connsiteX33" fmla="*/ 1388046 w 3562213"/>
              <a:gd name="connsiteY33" fmla="*/ 249980 h 605214"/>
              <a:gd name="connsiteX34" fmla="*/ 1670918 w 3562213"/>
              <a:gd name="connsiteY34" fmla="*/ 217088 h 605214"/>
              <a:gd name="connsiteX35" fmla="*/ 2003128 w 3562213"/>
              <a:gd name="connsiteY35" fmla="*/ 180906 h 605214"/>
              <a:gd name="connsiteX36" fmla="*/ 2470196 w 3562213"/>
              <a:gd name="connsiteY36" fmla="*/ 134857 h 605214"/>
              <a:gd name="connsiteX37" fmla="*/ 2657681 w 3562213"/>
              <a:gd name="connsiteY37" fmla="*/ 115122 h 605214"/>
              <a:gd name="connsiteX38" fmla="*/ 2772803 w 3562213"/>
              <a:gd name="connsiteY38" fmla="*/ 98676 h 605214"/>
              <a:gd name="connsiteX39" fmla="*/ 2881347 w 3562213"/>
              <a:gd name="connsiteY39" fmla="*/ 82230 h 605214"/>
              <a:gd name="connsiteX40" fmla="*/ 2963577 w 3562213"/>
              <a:gd name="connsiteY40" fmla="*/ 65784 h 605214"/>
              <a:gd name="connsiteX41" fmla="*/ 3016205 w 3562213"/>
              <a:gd name="connsiteY41" fmla="*/ 49338 h 605214"/>
              <a:gd name="connsiteX42" fmla="*/ 3075410 w 3562213"/>
              <a:gd name="connsiteY42" fmla="*/ 26313 h 605214"/>
              <a:gd name="connsiteX43" fmla="*/ 3111592 w 3562213"/>
              <a:gd name="connsiteY43" fmla="*/ 3289 h 605214"/>
              <a:gd name="connsiteX44" fmla="*/ 3144484 w 3562213"/>
              <a:gd name="connsiteY44" fmla="*/ 0 h 605214"/>
              <a:gd name="connsiteX45" fmla="*/ 3210268 w 3562213"/>
              <a:gd name="connsiteY45" fmla="*/ 13157 h 605214"/>
              <a:gd name="connsiteX46" fmla="*/ 3292498 w 3562213"/>
              <a:gd name="connsiteY46" fmla="*/ 39470 h 605214"/>
              <a:gd name="connsiteX47" fmla="*/ 3378018 w 3562213"/>
              <a:gd name="connsiteY47" fmla="*/ 72362 h 605214"/>
              <a:gd name="connsiteX48" fmla="*/ 3427356 w 3562213"/>
              <a:gd name="connsiteY48" fmla="*/ 88808 h 605214"/>
              <a:gd name="connsiteX49" fmla="*/ 3470115 w 3562213"/>
              <a:gd name="connsiteY49" fmla="*/ 105254 h 605214"/>
              <a:gd name="connsiteX50" fmla="*/ 3503008 w 3562213"/>
              <a:gd name="connsiteY50" fmla="*/ 124990 h 605214"/>
              <a:gd name="connsiteX51" fmla="*/ 3532610 w 3562213"/>
              <a:gd name="connsiteY51" fmla="*/ 144725 h 605214"/>
              <a:gd name="connsiteX52" fmla="*/ 3549056 w 3562213"/>
              <a:gd name="connsiteY52" fmla="*/ 171039 h 605214"/>
              <a:gd name="connsiteX53" fmla="*/ 3562213 w 3562213"/>
              <a:gd name="connsiteY53" fmla="*/ 194063 h 605214"/>
              <a:gd name="connsiteX54" fmla="*/ 3562213 w 3562213"/>
              <a:gd name="connsiteY54" fmla="*/ 220377 h 605214"/>
              <a:gd name="connsiteX55" fmla="*/ 3549056 w 3562213"/>
              <a:gd name="connsiteY55" fmla="*/ 253269 h 605214"/>
              <a:gd name="connsiteX56" fmla="*/ 3532610 w 3562213"/>
              <a:gd name="connsiteY56" fmla="*/ 269715 h 605214"/>
              <a:gd name="connsiteX57" fmla="*/ 3503008 w 3562213"/>
              <a:gd name="connsiteY57" fmla="*/ 282872 h 605214"/>
              <a:gd name="connsiteX58" fmla="*/ 3450380 w 3562213"/>
              <a:gd name="connsiteY58" fmla="*/ 289450 h 605214"/>
              <a:gd name="connsiteX59" fmla="*/ 3236582 w 3562213"/>
              <a:gd name="connsiteY59" fmla="*/ 279582 h 605214"/>
              <a:gd name="connsiteX60" fmla="*/ 2933974 w 3562213"/>
              <a:gd name="connsiteY60" fmla="*/ 269715 h 605214"/>
              <a:gd name="connsiteX61" fmla="*/ 2641235 w 3562213"/>
              <a:gd name="connsiteY61" fmla="*/ 266426 h 605214"/>
              <a:gd name="connsiteX62" fmla="*/ 2440593 w 3562213"/>
              <a:gd name="connsiteY62" fmla="*/ 289450 h 605214"/>
              <a:gd name="connsiteX63" fmla="*/ 2003128 w 3562213"/>
              <a:gd name="connsiteY63" fmla="*/ 325631 h 605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562213" h="605214">
                <a:moveTo>
                  <a:pt x="2003128" y="325631"/>
                </a:moveTo>
                <a:lnTo>
                  <a:pt x="1651183" y="365102"/>
                </a:lnTo>
                <a:lnTo>
                  <a:pt x="1414360" y="397994"/>
                </a:lnTo>
                <a:lnTo>
                  <a:pt x="1203851" y="430886"/>
                </a:lnTo>
                <a:lnTo>
                  <a:pt x="1039390" y="467067"/>
                </a:lnTo>
                <a:lnTo>
                  <a:pt x="802567" y="499959"/>
                </a:lnTo>
                <a:lnTo>
                  <a:pt x="703891" y="522984"/>
                </a:lnTo>
                <a:lnTo>
                  <a:pt x="552587" y="565744"/>
                </a:lnTo>
                <a:lnTo>
                  <a:pt x="397995" y="605214"/>
                </a:lnTo>
                <a:lnTo>
                  <a:pt x="368392" y="605214"/>
                </a:lnTo>
                <a:lnTo>
                  <a:pt x="338789" y="598636"/>
                </a:lnTo>
                <a:lnTo>
                  <a:pt x="282872" y="575611"/>
                </a:lnTo>
                <a:lnTo>
                  <a:pt x="197353" y="509827"/>
                </a:lnTo>
                <a:lnTo>
                  <a:pt x="121701" y="440754"/>
                </a:lnTo>
                <a:lnTo>
                  <a:pt x="42760" y="358523"/>
                </a:lnTo>
                <a:lnTo>
                  <a:pt x="16446" y="328921"/>
                </a:lnTo>
                <a:lnTo>
                  <a:pt x="6579" y="315764"/>
                </a:lnTo>
                <a:lnTo>
                  <a:pt x="0" y="292739"/>
                </a:lnTo>
                <a:lnTo>
                  <a:pt x="3290" y="266426"/>
                </a:lnTo>
                <a:lnTo>
                  <a:pt x="9868" y="256558"/>
                </a:lnTo>
                <a:lnTo>
                  <a:pt x="32892" y="256558"/>
                </a:lnTo>
                <a:lnTo>
                  <a:pt x="59206" y="269715"/>
                </a:lnTo>
                <a:lnTo>
                  <a:pt x="108544" y="302607"/>
                </a:lnTo>
                <a:lnTo>
                  <a:pt x="138147" y="319053"/>
                </a:lnTo>
                <a:lnTo>
                  <a:pt x="167750" y="332210"/>
                </a:lnTo>
                <a:lnTo>
                  <a:pt x="210510" y="345367"/>
                </a:lnTo>
                <a:lnTo>
                  <a:pt x="253269" y="351945"/>
                </a:lnTo>
                <a:lnTo>
                  <a:pt x="315764" y="358523"/>
                </a:lnTo>
                <a:lnTo>
                  <a:pt x="394705" y="358523"/>
                </a:lnTo>
                <a:lnTo>
                  <a:pt x="496671" y="351945"/>
                </a:lnTo>
                <a:lnTo>
                  <a:pt x="786121" y="319053"/>
                </a:lnTo>
                <a:lnTo>
                  <a:pt x="1016366" y="292739"/>
                </a:lnTo>
                <a:lnTo>
                  <a:pt x="1180826" y="276293"/>
                </a:lnTo>
                <a:lnTo>
                  <a:pt x="1388046" y="249980"/>
                </a:lnTo>
                <a:lnTo>
                  <a:pt x="1670918" y="217088"/>
                </a:lnTo>
                <a:lnTo>
                  <a:pt x="2003128" y="180906"/>
                </a:lnTo>
                <a:lnTo>
                  <a:pt x="2470196" y="134857"/>
                </a:lnTo>
                <a:lnTo>
                  <a:pt x="2657681" y="115122"/>
                </a:lnTo>
                <a:lnTo>
                  <a:pt x="2772803" y="98676"/>
                </a:lnTo>
                <a:lnTo>
                  <a:pt x="2881347" y="82230"/>
                </a:lnTo>
                <a:lnTo>
                  <a:pt x="2963577" y="65784"/>
                </a:lnTo>
                <a:lnTo>
                  <a:pt x="3016205" y="49338"/>
                </a:lnTo>
                <a:lnTo>
                  <a:pt x="3075410" y="26313"/>
                </a:lnTo>
                <a:lnTo>
                  <a:pt x="3111592" y="3289"/>
                </a:lnTo>
                <a:lnTo>
                  <a:pt x="3144484" y="0"/>
                </a:lnTo>
                <a:lnTo>
                  <a:pt x="3210268" y="13157"/>
                </a:lnTo>
                <a:lnTo>
                  <a:pt x="3292498" y="39470"/>
                </a:lnTo>
                <a:lnTo>
                  <a:pt x="3378018" y="72362"/>
                </a:lnTo>
                <a:lnTo>
                  <a:pt x="3427356" y="88808"/>
                </a:lnTo>
                <a:lnTo>
                  <a:pt x="3470115" y="105254"/>
                </a:lnTo>
                <a:lnTo>
                  <a:pt x="3503008" y="124990"/>
                </a:lnTo>
                <a:lnTo>
                  <a:pt x="3532610" y="144725"/>
                </a:lnTo>
                <a:lnTo>
                  <a:pt x="3549056" y="171039"/>
                </a:lnTo>
                <a:lnTo>
                  <a:pt x="3562213" y="194063"/>
                </a:lnTo>
                <a:lnTo>
                  <a:pt x="3562213" y="220377"/>
                </a:lnTo>
                <a:lnTo>
                  <a:pt x="3549056" y="253269"/>
                </a:lnTo>
                <a:lnTo>
                  <a:pt x="3532610" y="269715"/>
                </a:lnTo>
                <a:lnTo>
                  <a:pt x="3503008" y="282872"/>
                </a:lnTo>
                <a:lnTo>
                  <a:pt x="3450380" y="289450"/>
                </a:lnTo>
                <a:lnTo>
                  <a:pt x="3236582" y="279582"/>
                </a:lnTo>
                <a:lnTo>
                  <a:pt x="2933974" y="269715"/>
                </a:lnTo>
                <a:lnTo>
                  <a:pt x="2641235" y="266426"/>
                </a:lnTo>
                <a:lnTo>
                  <a:pt x="2440593" y="289450"/>
                </a:lnTo>
                <a:lnTo>
                  <a:pt x="2003128" y="325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4B34059-924A-4FF5-BE67-02E9FF747F17}"/>
              </a:ext>
            </a:extLst>
          </p:cNvPr>
          <p:cNvSpPr/>
          <p:nvPr/>
        </p:nvSpPr>
        <p:spPr>
          <a:xfrm>
            <a:off x="3698875" y="1552575"/>
            <a:ext cx="628650" cy="1439863"/>
          </a:xfrm>
          <a:custGeom>
            <a:avLst/>
            <a:gdLst>
              <a:gd name="connsiteX0" fmla="*/ 571500 w 628650"/>
              <a:gd name="connsiteY0" fmla="*/ 933450 h 1440656"/>
              <a:gd name="connsiteX1" fmla="*/ 585788 w 628650"/>
              <a:gd name="connsiteY1" fmla="*/ 1045369 h 1440656"/>
              <a:gd name="connsiteX2" fmla="*/ 607219 w 628650"/>
              <a:gd name="connsiteY2" fmla="*/ 1231106 h 1440656"/>
              <a:gd name="connsiteX3" fmla="*/ 628650 w 628650"/>
              <a:gd name="connsiteY3" fmla="*/ 1354931 h 1440656"/>
              <a:gd name="connsiteX4" fmla="*/ 607219 w 628650"/>
              <a:gd name="connsiteY4" fmla="*/ 1393031 h 1440656"/>
              <a:gd name="connsiteX5" fmla="*/ 581025 w 628650"/>
              <a:gd name="connsiteY5" fmla="*/ 1416844 h 1440656"/>
              <a:gd name="connsiteX6" fmla="*/ 557213 w 628650"/>
              <a:gd name="connsiteY6" fmla="*/ 1435894 h 1440656"/>
              <a:gd name="connsiteX7" fmla="*/ 531019 w 628650"/>
              <a:gd name="connsiteY7" fmla="*/ 1440656 h 1440656"/>
              <a:gd name="connsiteX8" fmla="*/ 497682 w 628650"/>
              <a:gd name="connsiteY8" fmla="*/ 1433513 h 1440656"/>
              <a:gd name="connsiteX9" fmla="*/ 459582 w 628650"/>
              <a:gd name="connsiteY9" fmla="*/ 1419225 h 1440656"/>
              <a:gd name="connsiteX10" fmla="*/ 445294 w 628650"/>
              <a:gd name="connsiteY10" fmla="*/ 1409700 h 1440656"/>
              <a:gd name="connsiteX11" fmla="*/ 435769 w 628650"/>
              <a:gd name="connsiteY11" fmla="*/ 1388269 h 1440656"/>
              <a:gd name="connsiteX12" fmla="*/ 409575 w 628650"/>
              <a:gd name="connsiteY12" fmla="*/ 1288256 h 1440656"/>
              <a:gd name="connsiteX13" fmla="*/ 383382 w 628650"/>
              <a:gd name="connsiteY13" fmla="*/ 1145381 h 1440656"/>
              <a:gd name="connsiteX14" fmla="*/ 354807 w 628650"/>
              <a:gd name="connsiteY14" fmla="*/ 969169 h 1440656"/>
              <a:gd name="connsiteX15" fmla="*/ 328613 w 628650"/>
              <a:gd name="connsiteY15" fmla="*/ 785813 h 1440656"/>
              <a:gd name="connsiteX16" fmla="*/ 311944 w 628650"/>
              <a:gd name="connsiteY16" fmla="*/ 626269 h 1440656"/>
              <a:gd name="connsiteX17" fmla="*/ 290513 w 628650"/>
              <a:gd name="connsiteY17" fmla="*/ 504825 h 1440656"/>
              <a:gd name="connsiteX18" fmla="*/ 269082 w 628650"/>
              <a:gd name="connsiteY18" fmla="*/ 409575 h 1440656"/>
              <a:gd name="connsiteX19" fmla="*/ 240507 w 628650"/>
              <a:gd name="connsiteY19" fmla="*/ 335756 h 1440656"/>
              <a:gd name="connsiteX20" fmla="*/ 211932 w 628650"/>
              <a:gd name="connsiteY20" fmla="*/ 273844 h 1440656"/>
              <a:gd name="connsiteX21" fmla="*/ 169069 w 628650"/>
              <a:gd name="connsiteY21" fmla="*/ 202406 h 1440656"/>
              <a:gd name="connsiteX22" fmla="*/ 123825 w 628650"/>
              <a:gd name="connsiteY22" fmla="*/ 145256 h 1440656"/>
              <a:gd name="connsiteX23" fmla="*/ 88107 w 628650"/>
              <a:gd name="connsiteY23" fmla="*/ 104775 h 1440656"/>
              <a:gd name="connsiteX24" fmla="*/ 54769 w 628650"/>
              <a:gd name="connsiteY24" fmla="*/ 73819 h 1440656"/>
              <a:gd name="connsiteX25" fmla="*/ 26194 w 628650"/>
              <a:gd name="connsiteY25" fmla="*/ 54769 h 1440656"/>
              <a:gd name="connsiteX26" fmla="*/ 7144 w 628650"/>
              <a:gd name="connsiteY26" fmla="*/ 42863 h 1440656"/>
              <a:gd name="connsiteX27" fmla="*/ 0 w 628650"/>
              <a:gd name="connsiteY27" fmla="*/ 30956 h 1440656"/>
              <a:gd name="connsiteX28" fmla="*/ 2382 w 628650"/>
              <a:gd name="connsiteY28" fmla="*/ 16669 h 1440656"/>
              <a:gd name="connsiteX29" fmla="*/ 9525 w 628650"/>
              <a:gd name="connsiteY29" fmla="*/ 7144 h 1440656"/>
              <a:gd name="connsiteX30" fmla="*/ 33338 w 628650"/>
              <a:gd name="connsiteY30" fmla="*/ 0 h 1440656"/>
              <a:gd name="connsiteX31" fmla="*/ 130969 w 628650"/>
              <a:gd name="connsiteY31" fmla="*/ 11906 h 1440656"/>
              <a:gd name="connsiteX32" fmla="*/ 214313 w 628650"/>
              <a:gd name="connsiteY32" fmla="*/ 26194 h 1440656"/>
              <a:gd name="connsiteX33" fmla="*/ 247650 w 628650"/>
              <a:gd name="connsiteY33" fmla="*/ 33338 h 1440656"/>
              <a:gd name="connsiteX34" fmla="*/ 290513 w 628650"/>
              <a:gd name="connsiteY34" fmla="*/ 45244 h 1440656"/>
              <a:gd name="connsiteX35" fmla="*/ 321469 w 628650"/>
              <a:gd name="connsiteY35" fmla="*/ 57150 h 1440656"/>
              <a:gd name="connsiteX36" fmla="*/ 347663 w 628650"/>
              <a:gd name="connsiteY36" fmla="*/ 69056 h 1440656"/>
              <a:gd name="connsiteX37" fmla="*/ 381000 w 628650"/>
              <a:gd name="connsiteY37" fmla="*/ 88106 h 1440656"/>
              <a:gd name="connsiteX38" fmla="*/ 404813 w 628650"/>
              <a:gd name="connsiteY38" fmla="*/ 109538 h 1440656"/>
              <a:gd name="connsiteX39" fmla="*/ 423863 w 628650"/>
              <a:gd name="connsiteY39" fmla="*/ 142875 h 1440656"/>
              <a:gd name="connsiteX40" fmla="*/ 454819 w 628650"/>
              <a:gd name="connsiteY40" fmla="*/ 219075 h 1440656"/>
              <a:gd name="connsiteX41" fmla="*/ 483394 w 628650"/>
              <a:gd name="connsiteY41" fmla="*/ 311944 h 1440656"/>
              <a:gd name="connsiteX42" fmla="*/ 502444 w 628650"/>
              <a:gd name="connsiteY42" fmla="*/ 402431 h 1440656"/>
              <a:gd name="connsiteX43" fmla="*/ 519113 w 628650"/>
              <a:gd name="connsiteY43" fmla="*/ 492919 h 1440656"/>
              <a:gd name="connsiteX44" fmla="*/ 538163 w 628650"/>
              <a:gd name="connsiteY44" fmla="*/ 616744 h 1440656"/>
              <a:gd name="connsiteX45" fmla="*/ 554832 w 628650"/>
              <a:gd name="connsiteY45" fmla="*/ 745331 h 1440656"/>
              <a:gd name="connsiteX46" fmla="*/ 571500 w 628650"/>
              <a:gd name="connsiteY46" fmla="*/ 933450 h 1440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28650" h="1440656">
                <a:moveTo>
                  <a:pt x="571500" y="933450"/>
                </a:moveTo>
                <a:lnTo>
                  <a:pt x="585788" y="1045369"/>
                </a:lnTo>
                <a:lnTo>
                  <a:pt x="607219" y="1231106"/>
                </a:lnTo>
                <a:lnTo>
                  <a:pt x="628650" y="1354931"/>
                </a:lnTo>
                <a:lnTo>
                  <a:pt x="607219" y="1393031"/>
                </a:lnTo>
                <a:lnTo>
                  <a:pt x="581025" y="1416844"/>
                </a:lnTo>
                <a:lnTo>
                  <a:pt x="557213" y="1435894"/>
                </a:lnTo>
                <a:lnTo>
                  <a:pt x="531019" y="1440656"/>
                </a:lnTo>
                <a:lnTo>
                  <a:pt x="497682" y="1433513"/>
                </a:lnTo>
                <a:lnTo>
                  <a:pt x="459582" y="1419225"/>
                </a:lnTo>
                <a:lnTo>
                  <a:pt x="445294" y="1409700"/>
                </a:lnTo>
                <a:lnTo>
                  <a:pt x="435769" y="1388269"/>
                </a:lnTo>
                <a:lnTo>
                  <a:pt x="409575" y="1288256"/>
                </a:lnTo>
                <a:lnTo>
                  <a:pt x="383382" y="1145381"/>
                </a:lnTo>
                <a:lnTo>
                  <a:pt x="354807" y="969169"/>
                </a:lnTo>
                <a:lnTo>
                  <a:pt x="328613" y="785813"/>
                </a:lnTo>
                <a:lnTo>
                  <a:pt x="311944" y="626269"/>
                </a:lnTo>
                <a:lnTo>
                  <a:pt x="290513" y="504825"/>
                </a:lnTo>
                <a:lnTo>
                  <a:pt x="269082" y="409575"/>
                </a:lnTo>
                <a:lnTo>
                  <a:pt x="240507" y="335756"/>
                </a:lnTo>
                <a:lnTo>
                  <a:pt x="211932" y="273844"/>
                </a:lnTo>
                <a:lnTo>
                  <a:pt x="169069" y="202406"/>
                </a:lnTo>
                <a:lnTo>
                  <a:pt x="123825" y="145256"/>
                </a:lnTo>
                <a:lnTo>
                  <a:pt x="88107" y="104775"/>
                </a:lnTo>
                <a:lnTo>
                  <a:pt x="54769" y="73819"/>
                </a:lnTo>
                <a:lnTo>
                  <a:pt x="26194" y="54769"/>
                </a:lnTo>
                <a:lnTo>
                  <a:pt x="7144" y="42863"/>
                </a:lnTo>
                <a:lnTo>
                  <a:pt x="0" y="30956"/>
                </a:lnTo>
                <a:lnTo>
                  <a:pt x="2382" y="16669"/>
                </a:lnTo>
                <a:lnTo>
                  <a:pt x="9525" y="7144"/>
                </a:lnTo>
                <a:lnTo>
                  <a:pt x="33338" y="0"/>
                </a:lnTo>
                <a:lnTo>
                  <a:pt x="130969" y="11906"/>
                </a:lnTo>
                <a:lnTo>
                  <a:pt x="214313" y="26194"/>
                </a:lnTo>
                <a:lnTo>
                  <a:pt x="247650" y="33338"/>
                </a:lnTo>
                <a:lnTo>
                  <a:pt x="290513" y="45244"/>
                </a:lnTo>
                <a:lnTo>
                  <a:pt x="321469" y="57150"/>
                </a:lnTo>
                <a:lnTo>
                  <a:pt x="347663" y="69056"/>
                </a:lnTo>
                <a:lnTo>
                  <a:pt x="381000" y="88106"/>
                </a:lnTo>
                <a:lnTo>
                  <a:pt x="404813" y="109538"/>
                </a:lnTo>
                <a:lnTo>
                  <a:pt x="423863" y="142875"/>
                </a:lnTo>
                <a:lnTo>
                  <a:pt x="454819" y="219075"/>
                </a:lnTo>
                <a:lnTo>
                  <a:pt x="483394" y="311944"/>
                </a:lnTo>
                <a:lnTo>
                  <a:pt x="502444" y="402431"/>
                </a:lnTo>
                <a:lnTo>
                  <a:pt x="519113" y="492919"/>
                </a:lnTo>
                <a:lnTo>
                  <a:pt x="538163" y="616744"/>
                </a:lnTo>
                <a:lnTo>
                  <a:pt x="554832" y="745331"/>
                </a:lnTo>
                <a:lnTo>
                  <a:pt x="571500" y="933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2FE33E9-985B-4F31-ACFD-B58B1E6A4A60}"/>
              </a:ext>
            </a:extLst>
          </p:cNvPr>
          <p:cNvSpPr/>
          <p:nvPr/>
        </p:nvSpPr>
        <p:spPr>
          <a:xfrm>
            <a:off x="5267325" y="1484313"/>
            <a:ext cx="550863" cy="1393825"/>
          </a:xfrm>
          <a:custGeom>
            <a:avLst/>
            <a:gdLst>
              <a:gd name="connsiteX0" fmla="*/ 371475 w 550069"/>
              <a:gd name="connsiteY0" fmla="*/ 876300 h 1395412"/>
              <a:gd name="connsiteX1" fmla="*/ 307181 w 550069"/>
              <a:gd name="connsiteY1" fmla="*/ 1245394 h 1395412"/>
              <a:gd name="connsiteX2" fmla="*/ 292894 w 550069"/>
              <a:gd name="connsiteY2" fmla="*/ 1281112 h 1395412"/>
              <a:gd name="connsiteX3" fmla="*/ 271463 w 550069"/>
              <a:gd name="connsiteY3" fmla="*/ 1319212 h 1395412"/>
              <a:gd name="connsiteX4" fmla="*/ 226219 w 550069"/>
              <a:gd name="connsiteY4" fmla="*/ 1364456 h 1395412"/>
              <a:gd name="connsiteX5" fmla="*/ 202406 w 550069"/>
              <a:gd name="connsiteY5" fmla="*/ 1378744 h 1395412"/>
              <a:gd name="connsiteX6" fmla="*/ 166688 w 550069"/>
              <a:gd name="connsiteY6" fmla="*/ 1390650 h 1395412"/>
              <a:gd name="connsiteX7" fmla="*/ 133350 w 550069"/>
              <a:gd name="connsiteY7" fmla="*/ 1395412 h 1395412"/>
              <a:gd name="connsiteX8" fmla="*/ 107156 w 550069"/>
              <a:gd name="connsiteY8" fmla="*/ 1393031 h 1395412"/>
              <a:gd name="connsiteX9" fmla="*/ 83344 w 550069"/>
              <a:gd name="connsiteY9" fmla="*/ 1388269 h 1395412"/>
              <a:gd name="connsiteX10" fmla="*/ 71438 w 550069"/>
              <a:gd name="connsiteY10" fmla="*/ 1378744 h 1395412"/>
              <a:gd name="connsiteX11" fmla="*/ 61913 w 550069"/>
              <a:gd name="connsiteY11" fmla="*/ 1362075 h 1395412"/>
              <a:gd name="connsiteX12" fmla="*/ 50006 w 550069"/>
              <a:gd name="connsiteY12" fmla="*/ 1323975 h 1395412"/>
              <a:gd name="connsiteX13" fmla="*/ 78581 w 550069"/>
              <a:gd name="connsiteY13" fmla="*/ 1195387 h 1395412"/>
              <a:gd name="connsiteX14" fmla="*/ 88106 w 550069"/>
              <a:gd name="connsiteY14" fmla="*/ 1116806 h 1395412"/>
              <a:gd name="connsiteX15" fmla="*/ 100013 w 550069"/>
              <a:gd name="connsiteY15" fmla="*/ 1028700 h 1395412"/>
              <a:gd name="connsiteX16" fmla="*/ 114300 w 550069"/>
              <a:gd name="connsiteY16" fmla="*/ 954881 h 1395412"/>
              <a:gd name="connsiteX17" fmla="*/ 130969 w 550069"/>
              <a:gd name="connsiteY17" fmla="*/ 878681 h 1395412"/>
              <a:gd name="connsiteX18" fmla="*/ 142875 w 550069"/>
              <a:gd name="connsiteY18" fmla="*/ 823912 h 1395412"/>
              <a:gd name="connsiteX19" fmla="*/ 157163 w 550069"/>
              <a:gd name="connsiteY19" fmla="*/ 759619 h 1395412"/>
              <a:gd name="connsiteX20" fmla="*/ 173831 w 550069"/>
              <a:gd name="connsiteY20" fmla="*/ 676275 h 1395412"/>
              <a:gd name="connsiteX21" fmla="*/ 192881 w 550069"/>
              <a:gd name="connsiteY21" fmla="*/ 542925 h 1395412"/>
              <a:gd name="connsiteX22" fmla="*/ 207169 w 550069"/>
              <a:gd name="connsiteY22" fmla="*/ 407194 h 1395412"/>
              <a:gd name="connsiteX23" fmla="*/ 211931 w 550069"/>
              <a:gd name="connsiteY23" fmla="*/ 340519 h 1395412"/>
              <a:gd name="connsiteX24" fmla="*/ 214313 w 550069"/>
              <a:gd name="connsiteY24" fmla="*/ 290512 h 1395412"/>
              <a:gd name="connsiteX25" fmla="*/ 209550 w 550069"/>
              <a:gd name="connsiteY25" fmla="*/ 261937 h 1395412"/>
              <a:gd name="connsiteX26" fmla="*/ 192881 w 550069"/>
              <a:gd name="connsiteY26" fmla="*/ 230981 h 1395412"/>
              <a:gd name="connsiteX27" fmla="*/ 157163 w 550069"/>
              <a:gd name="connsiteY27" fmla="*/ 185737 h 1395412"/>
              <a:gd name="connsiteX28" fmla="*/ 111919 w 550069"/>
              <a:gd name="connsiteY28" fmla="*/ 140494 h 1395412"/>
              <a:gd name="connsiteX29" fmla="*/ 78581 w 550069"/>
              <a:gd name="connsiteY29" fmla="*/ 114300 h 1395412"/>
              <a:gd name="connsiteX30" fmla="*/ 38100 w 550069"/>
              <a:gd name="connsiteY30" fmla="*/ 88106 h 1395412"/>
              <a:gd name="connsiteX31" fmla="*/ 19050 w 550069"/>
              <a:gd name="connsiteY31" fmla="*/ 76200 h 1395412"/>
              <a:gd name="connsiteX32" fmla="*/ 4763 w 550069"/>
              <a:gd name="connsiteY32" fmla="*/ 64294 h 1395412"/>
              <a:gd name="connsiteX33" fmla="*/ 0 w 550069"/>
              <a:gd name="connsiteY33" fmla="*/ 45244 h 1395412"/>
              <a:gd name="connsiteX34" fmla="*/ 4763 w 550069"/>
              <a:gd name="connsiteY34" fmla="*/ 21431 h 1395412"/>
              <a:gd name="connsiteX35" fmla="*/ 19050 w 550069"/>
              <a:gd name="connsiteY35" fmla="*/ 7144 h 1395412"/>
              <a:gd name="connsiteX36" fmla="*/ 50006 w 550069"/>
              <a:gd name="connsiteY36" fmla="*/ 0 h 1395412"/>
              <a:gd name="connsiteX37" fmla="*/ 80963 w 550069"/>
              <a:gd name="connsiteY37" fmla="*/ 4762 h 1395412"/>
              <a:gd name="connsiteX38" fmla="*/ 154781 w 550069"/>
              <a:gd name="connsiteY38" fmla="*/ 14287 h 1395412"/>
              <a:gd name="connsiteX39" fmla="*/ 219075 w 550069"/>
              <a:gd name="connsiteY39" fmla="*/ 21431 h 1395412"/>
              <a:gd name="connsiteX40" fmla="*/ 261938 w 550069"/>
              <a:gd name="connsiteY40" fmla="*/ 33337 h 1395412"/>
              <a:gd name="connsiteX41" fmla="*/ 323850 w 550069"/>
              <a:gd name="connsiteY41" fmla="*/ 64294 h 1395412"/>
              <a:gd name="connsiteX42" fmla="*/ 404813 w 550069"/>
              <a:gd name="connsiteY42" fmla="*/ 104775 h 1395412"/>
              <a:gd name="connsiteX43" fmla="*/ 450056 w 550069"/>
              <a:gd name="connsiteY43" fmla="*/ 128587 h 1395412"/>
              <a:gd name="connsiteX44" fmla="*/ 500063 w 550069"/>
              <a:gd name="connsiteY44" fmla="*/ 164306 h 1395412"/>
              <a:gd name="connsiteX45" fmla="*/ 528638 w 550069"/>
              <a:gd name="connsiteY45" fmla="*/ 190500 h 1395412"/>
              <a:gd name="connsiteX46" fmla="*/ 545306 w 550069"/>
              <a:gd name="connsiteY46" fmla="*/ 211931 h 1395412"/>
              <a:gd name="connsiteX47" fmla="*/ 550069 w 550069"/>
              <a:gd name="connsiteY47" fmla="*/ 235744 h 1395412"/>
              <a:gd name="connsiteX48" fmla="*/ 540544 w 550069"/>
              <a:gd name="connsiteY48" fmla="*/ 271462 h 1395412"/>
              <a:gd name="connsiteX49" fmla="*/ 500063 w 550069"/>
              <a:gd name="connsiteY49" fmla="*/ 338137 h 1395412"/>
              <a:gd name="connsiteX50" fmla="*/ 478631 w 550069"/>
              <a:gd name="connsiteY50" fmla="*/ 369094 h 1395412"/>
              <a:gd name="connsiteX51" fmla="*/ 466725 w 550069"/>
              <a:gd name="connsiteY51" fmla="*/ 397669 h 1395412"/>
              <a:gd name="connsiteX52" fmla="*/ 433388 w 550069"/>
              <a:gd name="connsiteY52" fmla="*/ 535781 h 1395412"/>
              <a:gd name="connsiteX53" fmla="*/ 416719 w 550069"/>
              <a:gd name="connsiteY53" fmla="*/ 661987 h 1395412"/>
              <a:gd name="connsiteX54" fmla="*/ 371475 w 550069"/>
              <a:gd name="connsiteY54" fmla="*/ 876300 h 139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50069" h="1395412">
                <a:moveTo>
                  <a:pt x="371475" y="876300"/>
                </a:moveTo>
                <a:lnTo>
                  <a:pt x="307181" y="1245394"/>
                </a:lnTo>
                <a:lnTo>
                  <a:pt x="292894" y="1281112"/>
                </a:lnTo>
                <a:lnTo>
                  <a:pt x="271463" y="1319212"/>
                </a:lnTo>
                <a:lnTo>
                  <a:pt x="226219" y="1364456"/>
                </a:lnTo>
                <a:lnTo>
                  <a:pt x="202406" y="1378744"/>
                </a:lnTo>
                <a:lnTo>
                  <a:pt x="166688" y="1390650"/>
                </a:lnTo>
                <a:lnTo>
                  <a:pt x="133350" y="1395412"/>
                </a:lnTo>
                <a:lnTo>
                  <a:pt x="107156" y="1393031"/>
                </a:lnTo>
                <a:lnTo>
                  <a:pt x="83344" y="1388269"/>
                </a:lnTo>
                <a:lnTo>
                  <a:pt x="71438" y="1378744"/>
                </a:lnTo>
                <a:lnTo>
                  <a:pt x="61913" y="1362075"/>
                </a:lnTo>
                <a:lnTo>
                  <a:pt x="50006" y="1323975"/>
                </a:lnTo>
                <a:lnTo>
                  <a:pt x="78581" y="1195387"/>
                </a:lnTo>
                <a:lnTo>
                  <a:pt x="88106" y="1116806"/>
                </a:lnTo>
                <a:lnTo>
                  <a:pt x="100013" y="1028700"/>
                </a:lnTo>
                <a:lnTo>
                  <a:pt x="114300" y="954881"/>
                </a:lnTo>
                <a:lnTo>
                  <a:pt x="130969" y="878681"/>
                </a:lnTo>
                <a:lnTo>
                  <a:pt x="142875" y="823912"/>
                </a:lnTo>
                <a:lnTo>
                  <a:pt x="157163" y="759619"/>
                </a:lnTo>
                <a:lnTo>
                  <a:pt x="173831" y="676275"/>
                </a:lnTo>
                <a:lnTo>
                  <a:pt x="192881" y="542925"/>
                </a:lnTo>
                <a:lnTo>
                  <a:pt x="207169" y="407194"/>
                </a:lnTo>
                <a:lnTo>
                  <a:pt x="211931" y="340519"/>
                </a:lnTo>
                <a:lnTo>
                  <a:pt x="214313" y="290512"/>
                </a:lnTo>
                <a:lnTo>
                  <a:pt x="209550" y="261937"/>
                </a:lnTo>
                <a:lnTo>
                  <a:pt x="192881" y="230981"/>
                </a:lnTo>
                <a:lnTo>
                  <a:pt x="157163" y="185737"/>
                </a:lnTo>
                <a:lnTo>
                  <a:pt x="111919" y="140494"/>
                </a:lnTo>
                <a:lnTo>
                  <a:pt x="78581" y="114300"/>
                </a:lnTo>
                <a:lnTo>
                  <a:pt x="38100" y="88106"/>
                </a:lnTo>
                <a:lnTo>
                  <a:pt x="19050" y="76200"/>
                </a:lnTo>
                <a:lnTo>
                  <a:pt x="4763" y="64294"/>
                </a:lnTo>
                <a:lnTo>
                  <a:pt x="0" y="45244"/>
                </a:lnTo>
                <a:lnTo>
                  <a:pt x="4763" y="21431"/>
                </a:lnTo>
                <a:lnTo>
                  <a:pt x="19050" y="7144"/>
                </a:lnTo>
                <a:lnTo>
                  <a:pt x="50006" y="0"/>
                </a:lnTo>
                <a:lnTo>
                  <a:pt x="80963" y="4762"/>
                </a:lnTo>
                <a:lnTo>
                  <a:pt x="154781" y="14287"/>
                </a:lnTo>
                <a:lnTo>
                  <a:pt x="219075" y="21431"/>
                </a:lnTo>
                <a:lnTo>
                  <a:pt x="261938" y="33337"/>
                </a:lnTo>
                <a:lnTo>
                  <a:pt x="323850" y="64294"/>
                </a:lnTo>
                <a:lnTo>
                  <a:pt x="404813" y="104775"/>
                </a:lnTo>
                <a:lnTo>
                  <a:pt x="450056" y="128587"/>
                </a:lnTo>
                <a:lnTo>
                  <a:pt x="500063" y="164306"/>
                </a:lnTo>
                <a:lnTo>
                  <a:pt x="528638" y="190500"/>
                </a:lnTo>
                <a:lnTo>
                  <a:pt x="545306" y="211931"/>
                </a:lnTo>
                <a:lnTo>
                  <a:pt x="550069" y="235744"/>
                </a:lnTo>
                <a:lnTo>
                  <a:pt x="540544" y="271462"/>
                </a:lnTo>
                <a:lnTo>
                  <a:pt x="500063" y="338137"/>
                </a:lnTo>
                <a:lnTo>
                  <a:pt x="478631" y="369094"/>
                </a:lnTo>
                <a:lnTo>
                  <a:pt x="466725" y="397669"/>
                </a:lnTo>
                <a:lnTo>
                  <a:pt x="433388" y="535781"/>
                </a:lnTo>
                <a:lnTo>
                  <a:pt x="416719" y="661987"/>
                </a:lnTo>
                <a:lnTo>
                  <a:pt x="371475" y="876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3A0F4FF-1148-45B7-8983-8B58BEAE0B9E}"/>
              </a:ext>
            </a:extLst>
          </p:cNvPr>
          <p:cNvSpPr/>
          <p:nvPr/>
        </p:nvSpPr>
        <p:spPr>
          <a:xfrm>
            <a:off x="4205288" y="2643188"/>
            <a:ext cx="1193800" cy="282575"/>
          </a:xfrm>
          <a:custGeom>
            <a:avLst/>
            <a:gdLst>
              <a:gd name="connsiteX0" fmla="*/ 823912 w 1193006"/>
              <a:gd name="connsiteY0" fmla="*/ 204787 h 283368"/>
              <a:gd name="connsiteX1" fmla="*/ 559593 w 1193006"/>
              <a:gd name="connsiteY1" fmla="*/ 230981 h 283368"/>
              <a:gd name="connsiteX2" fmla="*/ 431006 w 1193006"/>
              <a:gd name="connsiteY2" fmla="*/ 242887 h 283368"/>
              <a:gd name="connsiteX3" fmla="*/ 45243 w 1193006"/>
              <a:gd name="connsiteY3" fmla="*/ 283368 h 283368"/>
              <a:gd name="connsiteX4" fmla="*/ 0 w 1193006"/>
              <a:gd name="connsiteY4" fmla="*/ 123825 h 283368"/>
              <a:gd name="connsiteX5" fmla="*/ 361950 w 1193006"/>
              <a:gd name="connsiteY5" fmla="*/ 83343 h 283368"/>
              <a:gd name="connsiteX6" fmla="*/ 723900 w 1193006"/>
              <a:gd name="connsiteY6" fmla="*/ 45243 h 283368"/>
              <a:gd name="connsiteX7" fmla="*/ 1188243 w 1193006"/>
              <a:gd name="connsiteY7" fmla="*/ 0 h 283368"/>
              <a:gd name="connsiteX8" fmla="*/ 1193006 w 1193006"/>
              <a:gd name="connsiteY8" fmla="*/ 176212 h 283368"/>
              <a:gd name="connsiteX9" fmla="*/ 823912 w 1193006"/>
              <a:gd name="connsiteY9" fmla="*/ 204787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93006" h="283368">
                <a:moveTo>
                  <a:pt x="823912" y="204787"/>
                </a:moveTo>
                <a:lnTo>
                  <a:pt x="559593" y="230981"/>
                </a:lnTo>
                <a:lnTo>
                  <a:pt x="431006" y="242887"/>
                </a:lnTo>
                <a:lnTo>
                  <a:pt x="45243" y="283368"/>
                </a:lnTo>
                <a:lnTo>
                  <a:pt x="0" y="123825"/>
                </a:lnTo>
                <a:lnTo>
                  <a:pt x="361950" y="83343"/>
                </a:lnTo>
                <a:lnTo>
                  <a:pt x="723900" y="45243"/>
                </a:lnTo>
                <a:lnTo>
                  <a:pt x="1188243" y="0"/>
                </a:lnTo>
                <a:lnTo>
                  <a:pt x="1193006" y="176212"/>
                </a:lnTo>
                <a:lnTo>
                  <a:pt x="823912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9A1273C-F3BA-4107-B08A-364ED6C72639}"/>
              </a:ext>
            </a:extLst>
          </p:cNvPr>
          <p:cNvSpPr/>
          <p:nvPr/>
        </p:nvSpPr>
        <p:spPr>
          <a:xfrm>
            <a:off x="3198813" y="3354388"/>
            <a:ext cx="534987" cy="1131887"/>
          </a:xfrm>
          <a:custGeom>
            <a:avLst/>
            <a:gdLst>
              <a:gd name="connsiteX0" fmla="*/ 252412 w 535781"/>
              <a:gd name="connsiteY0" fmla="*/ 685800 h 1131094"/>
              <a:gd name="connsiteX1" fmla="*/ 235744 w 535781"/>
              <a:gd name="connsiteY1" fmla="*/ 507207 h 1131094"/>
              <a:gd name="connsiteX2" fmla="*/ 226219 w 535781"/>
              <a:gd name="connsiteY2" fmla="*/ 440532 h 1131094"/>
              <a:gd name="connsiteX3" fmla="*/ 209550 w 535781"/>
              <a:gd name="connsiteY3" fmla="*/ 385763 h 1131094"/>
              <a:gd name="connsiteX4" fmla="*/ 188119 w 535781"/>
              <a:gd name="connsiteY4" fmla="*/ 323850 h 1131094"/>
              <a:gd name="connsiteX5" fmla="*/ 159544 w 535781"/>
              <a:gd name="connsiteY5" fmla="*/ 261938 h 1131094"/>
              <a:gd name="connsiteX6" fmla="*/ 138112 w 535781"/>
              <a:gd name="connsiteY6" fmla="*/ 216694 h 1131094"/>
              <a:gd name="connsiteX7" fmla="*/ 111919 w 535781"/>
              <a:gd name="connsiteY7" fmla="*/ 173832 h 1131094"/>
              <a:gd name="connsiteX8" fmla="*/ 73819 w 535781"/>
              <a:gd name="connsiteY8" fmla="*/ 123825 h 1131094"/>
              <a:gd name="connsiteX9" fmla="*/ 30956 w 535781"/>
              <a:gd name="connsiteY9" fmla="*/ 78582 h 1131094"/>
              <a:gd name="connsiteX10" fmla="*/ 11906 w 535781"/>
              <a:gd name="connsiteY10" fmla="*/ 59532 h 1131094"/>
              <a:gd name="connsiteX11" fmla="*/ 2381 w 535781"/>
              <a:gd name="connsiteY11" fmla="*/ 45244 h 1131094"/>
              <a:gd name="connsiteX12" fmla="*/ 0 w 535781"/>
              <a:gd name="connsiteY12" fmla="*/ 30957 h 1131094"/>
              <a:gd name="connsiteX13" fmla="*/ 2381 w 535781"/>
              <a:gd name="connsiteY13" fmla="*/ 11907 h 1131094"/>
              <a:gd name="connsiteX14" fmla="*/ 11906 w 535781"/>
              <a:gd name="connsiteY14" fmla="*/ 4763 h 1131094"/>
              <a:gd name="connsiteX15" fmla="*/ 35719 w 535781"/>
              <a:gd name="connsiteY15" fmla="*/ 0 h 1131094"/>
              <a:gd name="connsiteX16" fmla="*/ 64294 w 535781"/>
              <a:gd name="connsiteY16" fmla="*/ 7144 h 1131094"/>
              <a:gd name="connsiteX17" fmla="*/ 138112 w 535781"/>
              <a:gd name="connsiteY17" fmla="*/ 21432 h 1131094"/>
              <a:gd name="connsiteX18" fmla="*/ 197644 w 535781"/>
              <a:gd name="connsiteY18" fmla="*/ 33338 h 1131094"/>
              <a:gd name="connsiteX19" fmla="*/ 261937 w 535781"/>
              <a:gd name="connsiteY19" fmla="*/ 52388 h 1131094"/>
              <a:gd name="connsiteX20" fmla="*/ 314325 w 535781"/>
              <a:gd name="connsiteY20" fmla="*/ 71438 h 1131094"/>
              <a:gd name="connsiteX21" fmla="*/ 373856 w 535781"/>
              <a:gd name="connsiteY21" fmla="*/ 97632 h 1131094"/>
              <a:gd name="connsiteX22" fmla="*/ 407194 w 535781"/>
              <a:gd name="connsiteY22" fmla="*/ 116682 h 1131094"/>
              <a:gd name="connsiteX23" fmla="*/ 426244 w 535781"/>
              <a:gd name="connsiteY23" fmla="*/ 135732 h 1131094"/>
              <a:gd name="connsiteX24" fmla="*/ 426244 w 535781"/>
              <a:gd name="connsiteY24" fmla="*/ 269082 h 1131094"/>
              <a:gd name="connsiteX25" fmla="*/ 447675 w 535781"/>
              <a:gd name="connsiteY25" fmla="*/ 381000 h 1131094"/>
              <a:gd name="connsiteX26" fmla="*/ 466725 w 535781"/>
              <a:gd name="connsiteY26" fmla="*/ 476250 h 1131094"/>
              <a:gd name="connsiteX27" fmla="*/ 488156 w 535781"/>
              <a:gd name="connsiteY27" fmla="*/ 600075 h 1131094"/>
              <a:gd name="connsiteX28" fmla="*/ 509587 w 535781"/>
              <a:gd name="connsiteY28" fmla="*/ 726282 h 1131094"/>
              <a:gd name="connsiteX29" fmla="*/ 526256 w 535781"/>
              <a:gd name="connsiteY29" fmla="*/ 835819 h 1131094"/>
              <a:gd name="connsiteX30" fmla="*/ 535781 w 535781"/>
              <a:gd name="connsiteY30" fmla="*/ 1073944 h 1131094"/>
              <a:gd name="connsiteX31" fmla="*/ 509587 w 535781"/>
              <a:gd name="connsiteY31" fmla="*/ 1109663 h 1131094"/>
              <a:gd name="connsiteX32" fmla="*/ 492919 w 535781"/>
              <a:gd name="connsiteY32" fmla="*/ 1126332 h 1131094"/>
              <a:gd name="connsiteX33" fmla="*/ 476250 w 535781"/>
              <a:gd name="connsiteY33" fmla="*/ 1131094 h 1131094"/>
              <a:gd name="connsiteX34" fmla="*/ 452437 w 535781"/>
              <a:gd name="connsiteY34" fmla="*/ 1131094 h 1131094"/>
              <a:gd name="connsiteX35" fmla="*/ 435769 w 535781"/>
              <a:gd name="connsiteY35" fmla="*/ 1126332 h 1131094"/>
              <a:gd name="connsiteX36" fmla="*/ 411956 w 535781"/>
              <a:gd name="connsiteY36" fmla="*/ 1112044 h 1131094"/>
              <a:gd name="connsiteX37" fmla="*/ 385762 w 535781"/>
              <a:gd name="connsiteY37" fmla="*/ 1088232 h 1131094"/>
              <a:gd name="connsiteX38" fmla="*/ 359569 w 535781"/>
              <a:gd name="connsiteY38" fmla="*/ 1057275 h 1131094"/>
              <a:gd name="connsiteX39" fmla="*/ 319087 w 535781"/>
              <a:gd name="connsiteY39" fmla="*/ 1007269 h 1131094"/>
              <a:gd name="connsiteX40" fmla="*/ 300037 w 535781"/>
              <a:gd name="connsiteY40" fmla="*/ 976313 h 1131094"/>
              <a:gd name="connsiteX41" fmla="*/ 280987 w 535781"/>
              <a:gd name="connsiteY41" fmla="*/ 933450 h 1131094"/>
              <a:gd name="connsiteX42" fmla="*/ 269081 w 535781"/>
              <a:gd name="connsiteY42" fmla="*/ 883444 h 1131094"/>
              <a:gd name="connsiteX43" fmla="*/ 264319 w 535781"/>
              <a:gd name="connsiteY43" fmla="*/ 804863 h 1131094"/>
              <a:gd name="connsiteX44" fmla="*/ 252412 w 535781"/>
              <a:gd name="connsiteY44" fmla="*/ 685800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35781" h="1131094">
                <a:moveTo>
                  <a:pt x="252412" y="685800"/>
                </a:moveTo>
                <a:lnTo>
                  <a:pt x="235744" y="507207"/>
                </a:lnTo>
                <a:lnTo>
                  <a:pt x="226219" y="440532"/>
                </a:lnTo>
                <a:lnTo>
                  <a:pt x="209550" y="385763"/>
                </a:lnTo>
                <a:lnTo>
                  <a:pt x="188119" y="323850"/>
                </a:lnTo>
                <a:lnTo>
                  <a:pt x="159544" y="261938"/>
                </a:lnTo>
                <a:lnTo>
                  <a:pt x="138112" y="216694"/>
                </a:lnTo>
                <a:lnTo>
                  <a:pt x="111919" y="173832"/>
                </a:lnTo>
                <a:lnTo>
                  <a:pt x="73819" y="123825"/>
                </a:lnTo>
                <a:lnTo>
                  <a:pt x="30956" y="78582"/>
                </a:lnTo>
                <a:lnTo>
                  <a:pt x="11906" y="59532"/>
                </a:lnTo>
                <a:lnTo>
                  <a:pt x="2381" y="45244"/>
                </a:lnTo>
                <a:lnTo>
                  <a:pt x="0" y="30957"/>
                </a:lnTo>
                <a:lnTo>
                  <a:pt x="2381" y="11907"/>
                </a:lnTo>
                <a:lnTo>
                  <a:pt x="11906" y="4763"/>
                </a:lnTo>
                <a:lnTo>
                  <a:pt x="35719" y="0"/>
                </a:lnTo>
                <a:lnTo>
                  <a:pt x="64294" y="7144"/>
                </a:lnTo>
                <a:lnTo>
                  <a:pt x="138112" y="21432"/>
                </a:lnTo>
                <a:lnTo>
                  <a:pt x="197644" y="33338"/>
                </a:lnTo>
                <a:lnTo>
                  <a:pt x="261937" y="52388"/>
                </a:lnTo>
                <a:lnTo>
                  <a:pt x="314325" y="71438"/>
                </a:lnTo>
                <a:lnTo>
                  <a:pt x="373856" y="97632"/>
                </a:lnTo>
                <a:lnTo>
                  <a:pt x="407194" y="116682"/>
                </a:lnTo>
                <a:lnTo>
                  <a:pt x="426244" y="135732"/>
                </a:lnTo>
                <a:lnTo>
                  <a:pt x="426244" y="269082"/>
                </a:lnTo>
                <a:lnTo>
                  <a:pt x="447675" y="381000"/>
                </a:lnTo>
                <a:lnTo>
                  <a:pt x="466725" y="476250"/>
                </a:lnTo>
                <a:lnTo>
                  <a:pt x="488156" y="600075"/>
                </a:lnTo>
                <a:lnTo>
                  <a:pt x="509587" y="726282"/>
                </a:lnTo>
                <a:lnTo>
                  <a:pt x="526256" y="835819"/>
                </a:lnTo>
                <a:lnTo>
                  <a:pt x="535781" y="1073944"/>
                </a:lnTo>
                <a:lnTo>
                  <a:pt x="509587" y="1109663"/>
                </a:lnTo>
                <a:lnTo>
                  <a:pt x="492919" y="1126332"/>
                </a:lnTo>
                <a:lnTo>
                  <a:pt x="476250" y="1131094"/>
                </a:lnTo>
                <a:lnTo>
                  <a:pt x="452437" y="1131094"/>
                </a:lnTo>
                <a:lnTo>
                  <a:pt x="435769" y="1126332"/>
                </a:lnTo>
                <a:lnTo>
                  <a:pt x="411956" y="1112044"/>
                </a:lnTo>
                <a:lnTo>
                  <a:pt x="385762" y="1088232"/>
                </a:lnTo>
                <a:lnTo>
                  <a:pt x="359569" y="1057275"/>
                </a:lnTo>
                <a:lnTo>
                  <a:pt x="319087" y="1007269"/>
                </a:lnTo>
                <a:lnTo>
                  <a:pt x="300037" y="976313"/>
                </a:lnTo>
                <a:lnTo>
                  <a:pt x="280987" y="933450"/>
                </a:lnTo>
                <a:lnTo>
                  <a:pt x="269081" y="883444"/>
                </a:lnTo>
                <a:lnTo>
                  <a:pt x="264319" y="804863"/>
                </a:lnTo>
                <a:lnTo>
                  <a:pt x="252412" y="685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1392A44-2E4F-4D1E-9AC5-7EEE3F9D0E00}"/>
              </a:ext>
            </a:extLst>
          </p:cNvPr>
          <p:cNvSpPr/>
          <p:nvPr/>
        </p:nvSpPr>
        <p:spPr>
          <a:xfrm>
            <a:off x="3502025" y="3094038"/>
            <a:ext cx="2963863" cy="1101725"/>
          </a:xfrm>
          <a:custGeom>
            <a:avLst/>
            <a:gdLst>
              <a:gd name="connsiteX0" fmla="*/ 889907 w 2963635"/>
              <a:gd name="connsiteY0" fmla="*/ 429986 h 1102179"/>
              <a:gd name="connsiteX1" fmla="*/ 530678 w 2963635"/>
              <a:gd name="connsiteY1" fmla="*/ 489857 h 1102179"/>
              <a:gd name="connsiteX2" fmla="*/ 280307 w 2963635"/>
              <a:gd name="connsiteY2" fmla="*/ 530679 h 1102179"/>
              <a:gd name="connsiteX3" fmla="*/ 168728 w 2963635"/>
              <a:gd name="connsiteY3" fmla="*/ 552450 h 1102179"/>
              <a:gd name="connsiteX4" fmla="*/ 48985 w 2963635"/>
              <a:gd name="connsiteY4" fmla="*/ 576943 h 1102179"/>
              <a:gd name="connsiteX5" fmla="*/ 0 w 2963635"/>
              <a:gd name="connsiteY5" fmla="*/ 394607 h 1102179"/>
              <a:gd name="connsiteX6" fmla="*/ 201385 w 2963635"/>
              <a:gd name="connsiteY6" fmla="*/ 367393 h 1102179"/>
              <a:gd name="connsiteX7" fmla="*/ 527957 w 2963635"/>
              <a:gd name="connsiteY7" fmla="*/ 323850 h 1102179"/>
              <a:gd name="connsiteX8" fmla="*/ 900792 w 2963635"/>
              <a:gd name="connsiteY8" fmla="*/ 269422 h 1102179"/>
              <a:gd name="connsiteX9" fmla="*/ 1262742 w 2963635"/>
              <a:gd name="connsiteY9" fmla="*/ 220436 h 1102179"/>
              <a:gd name="connsiteX10" fmla="*/ 1426028 w 2963635"/>
              <a:gd name="connsiteY10" fmla="*/ 206829 h 1102179"/>
              <a:gd name="connsiteX11" fmla="*/ 1826078 w 2963635"/>
              <a:gd name="connsiteY11" fmla="*/ 160565 h 1102179"/>
              <a:gd name="connsiteX12" fmla="*/ 2269671 w 2963635"/>
              <a:gd name="connsiteY12" fmla="*/ 100693 h 1102179"/>
              <a:gd name="connsiteX13" fmla="*/ 2471057 w 2963635"/>
              <a:gd name="connsiteY13" fmla="*/ 65315 h 1102179"/>
              <a:gd name="connsiteX14" fmla="*/ 2536371 w 2963635"/>
              <a:gd name="connsiteY14" fmla="*/ 35379 h 1102179"/>
              <a:gd name="connsiteX15" fmla="*/ 2596242 w 2963635"/>
              <a:gd name="connsiteY15" fmla="*/ 10886 h 1102179"/>
              <a:gd name="connsiteX16" fmla="*/ 2620735 w 2963635"/>
              <a:gd name="connsiteY16" fmla="*/ 0 h 1102179"/>
              <a:gd name="connsiteX17" fmla="*/ 2637064 w 2963635"/>
              <a:gd name="connsiteY17" fmla="*/ 2722 h 1102179"/>
              <a:gd name="connsiteX18" fmla="*/ 2732314 w 2963635"/>
              <a:gd name="connsiteY18" fmla="*/ 54429 h 1102179"/>
              <a:gd name="connsiteX19" fmla="*/ 2803071 w 2963635"/>
              <a:gd name="connsiteY19" fmla="*/ 97972 h 1102179"/>
              <a:gd name="connsiteX20" fmla="*/ 2884714 w 2963635"/>
              <a:gd name="connsiteY20" fmla="*/ 152400 h 1102179"/>
              <a:gd name="connsiteX21" fmla="*/ 2936421 w 2963635"/>
              <a:gd name="connsiteY21" fmla="*/ 198665 h 1102179"/>
              <a:gd name="connsiteX22" fmla="*/ 2958192 w 2963635"/>
              <a:gd name="connsiteY22" fmla="*/ 225879 h 1102179"/>
              <a:gd name="connsiteX23" fmla="*/ 2963635 w 2963635"/>
              <a:gd name="connsiteY23" fmla="*/ 244929 h 1102179"/>
              <a:gd name="connsiteX24" fmla="*/ 2960914 w 2963635"/>
              <a:gd name="connsiteY24" fmla="*/ 269422 h 1102179"/>
              <a:gd name="connsiteX25" fmla="*/ 2939142 w 2963635"/>
              <a:gd name="connsiteY25" fmla="*/ 310243 h 1102179"/>
              <a:gd name="connsiteX26" fmla="*/ 2898321 w 2963635"/>
              <a:gd name="connsiteY26" fmla="*/ 353786 h 1102179"/>
              <a:gd name="connsiteX27" fmla="*/ 2876550 w 2963635"/>
              <a:gd name="connsiteY27" fmla="*/ 381000 h 1102179"/>
              <a:gd name="connsiteX28" fmla="*/ 2860221 w 2963635"/>
              <a:gd name="connsiteY28" fmla="*/ 416379 h 1102179"/>
              <a:gd name="connsiteX29" fmla="*/ 2813957 w 2963635"/>
              <a:gd name="connsiteY29" fmla="*/ 557893 h 1102179"/>
              <a:gd name="connsiteX30" fmla="*/ 2756807 w 2963635"/>
              <a:gd name="connsiteY30" fmla="*/ 745672 h 1102179"/>
              <a:gd name="connsiteX31" fmla="*/ 2686050 w 2963635"/>
              <a:gd name="connsiteY31" fmla="*/ 985157 h 1102179"/>
              <a:gd name="connsiteX32" fmla="*/ 2667000 w 2963635"/>
              <a:gd name="connsiteY32" fmla="*/ 1039586 h 1102179"/>
              <a:gd name="connsiteX33" fmla="*/ 2650671 w 2963635"/>
              <a:gd name="connsiteY33" fmla="*/ 1069522 h 1102179"/>
              <a:gd name="connsiteX34" fmla="*/ 2639785 w 2963635"/>
              <a:gd name="connsiteY34" fmla="*/ 1083129 h 1102179"/>
              <a:gd name="connsiteX35" fmla="*/ 2623457 w 2963635"/>
              <a:gd name="connsiteY35" fmla="*/ 1091293 h 1102179"/>
              <a:gd name="connsiteX36" fmla="*/ 2596242 w 2963635"/>
              <a:gd name="connsiteY36" fmla="*/ 1099457 h 1102179"/>
              <a:gd name="connsiteX37" fmla="*/ 2558142 w 2963635"/>
              <a:gd name="connsiteY37" fmla="*/ 1102179 h 1102179"/>
              <a:gd name="connsiteX38" fmla="*/ 2509157 w 2963635"/>
              <a:gd name="connsiteY38" fmla="*/ 1096736 h 1102179"/>
              <a:gd name="connsiteX39" fmla="*/ 2481942 w 2963635"/>
              <a:gd name="connsiteY39" fmla="*/ 1088572 h 1102179"/>
              <a:gd name="connsiteX40" fmla="*/ 2457450 w 2963635"/>
              <a:gd name="connsiteY40" fmla="*/ 1074965 h 1102179"/>
              <a:gd name="connsiteX41" fmla="*/ 2490107 w 2963635"/>
              <a:gd name="connsiteY41" fmla="*/ 881743 h 1102179"/>
              <a:gd name="connsiteX42" fmla="*/ 2520042 w 2963635"/>
              <a:gd name="connsiteY42" fmla="*/ 636815 h 1102179"/>
              <a:gd name="connsiteX43" fmla="*/ 2560864 w 2963635"/>
              <a:gd name="connsiteY43" fmla="*/ 381000 h 1102179"/>
              <a:gd name="connsiteX44" fmla="*/ 2563585 w 2963635"/>
              <a:gd name="connsiteY44" fmla="*/ 340179 h 1102179"/>
              <a:gd name="connsiteX45" fmla="*/ 2555421 w 2963635"/>
              <a:gd name="connsiteY45" fmla="*/ 312965 h 1102179"/>
              <a:gd name="connsiteX46" fmla="*/ 2536371 w 2963635"/>
              <a:gd name="connsiteY46" fmla="*/ 291193 h 1102179"/>
              <a:gd name="connsiteX47" fmla="*/ 2517321 w 2963635"/>
              <a:gd name="connsiteY47" fmla="*/ 280307 h 1102179"/>
              <a:gd name="connsiteX48" fmla="*/ 2473778 w 2963635"/>
              <a:gd name="connsiteY48" fmla="*/ 269422 h 1102179"/>
              <a:gd name="connsiteX49" fmla="*/ 2299607 w 2963635"/>
              <a:gd name="connsiteY49" fmla="*/ 283029 h 1102179"/>
              <a:gd name="connsiteX50" fmla="*/ 1872342 w 2963635"/>
              <a:gd name="connsiteY50" fmla="*/ 318407 h 1102179"/>
              <a:gd name="connsiteX51" fmla="*/ 1436914 w 2963635"/>
              <a:gd name="connsiteY51" fmla="*/ 361950 h 1102179"/>
              <a:gd name="connsiteX52" fmla="*/ 1268185 w 2963635"/>
              <a:gd name="connsiteY52" fmla="*/ 378279 h 1102179"/>
              <a:gd name="connsiteX53" fmla="*/ 889907 w 2963635"/>
              <a:gd name="connsiteY53" fmla="*/ 429986 h 1102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63635" h="1102179">
                <a:moveTo>
                  <a:pt x="889907" y="429986"/>
                </a:moveTo>
                <a:lnTo>
                  <a:pt x="530678" y="489857"/>
                </a:lnTo>
                <a:lnTo>
                  <a:pt x="280307" y="530679"/>
                </a:lnTo>
                <a:lnTo>
                  <a:pt x="168728" y="552450"/>
                </a:lnTo>
                <a:lnTo>
                  <a:pt x="48985" y="576943"/>
                </a:lnTo>
                <a:lnTo>
                  <a:pt x="0" y="394607"/>
                </a:lnTo>
                <a:lnTo>
                  <a:pt x="201385" y="367393"/>
                </a:lnTo>
                <a:lnTo>
                  <a:pt x="527957" y="323850"/>
                </a:lnTo>
                <a:lnTo>
                  <a:pt x="900792" y="269422"/>
                </a:lnTo>
                <a:lnTo>
                  <a:pt x="1262742" y="220436"/>
                </a:lnTo>
                <a:lnTo>
                  <a:pt x="1426028" y="206829"/>
                </a:lnTo>
                <a:lnTo>
                  <a:pt x="1826078" y="160565"/>
                </a:lnTo>
                <a:lnTo>
                  <a:pt x="2269671" y="100693"/>
                </a:lnTo>
                <a:lnTo>
                  <a:pt x="2471057" y="65315"/>
                </a:lnTo>
                <a:lnTo>
                  <a:pt x="2536371" y="35379"/>
                </a:lnTo>
                <a:lnTo>
                  <a:pt x="2596242" y="10886"/>
                </a:lnTo>
                <a:lnTo>
                  <a:pt x="2620735" y="0"/>
                </a:lnTo>
                <a:lnTo>
                  <a:pt x="2637064" y="2722"/>
                </a:lnTo>
                <a:lnTo>
                  <a:pt x="2732314" y="54429"/>
                </a:lnTo>
                <a:lnTo>
                  <a:pt x="2803071" y="97972"/>
                </a:lnTo>
                <a:lnTo>
                  <a:pt x="2884714" y="152400"/>
                </a:lnTo>
                <a:lnTo>
                  <a:pt x="2936421" y="198665"/>
                </a:lnTo>
                <a:lnTo>
                  <a:pt x="2958192" y="225879"/>
                </a:lnTo>
                <a:lnTo>
                  <a:pt x="2963635" y="244929"/>
                </a:lnTo>
                <a:lnTo>
                  <a:pt x="2960914" y="269422"/>
                </a:lnTo>
                <a:lnTo>
                  <a:pt x="2939142" y="310243"/>
                </a:lnTo>
                <a:lnTo>
                  <a:pt x="2898321" y="353786"/>
                </a:lnTo>
                <a:lnTo>
                  <a:pt x="2876550" y="381000"/>
                </a:lnTo>
                <a:lnTo>
                  <a:pt x="2860221" y="416379"/>
                </a:lnTo>
                <a:lnTo>
                  <a:pt x="2813957" y="557893"/>
                </a:lnTo>
                <a:lnTo>
                  <a:pt x="2756807" y="745672"/>
                </a:lnTo>
                <a:lnTo>
                  <a:pt x="2686050" y="985157"/>
                </a:lnTo>
                <a:lnTo>
                  <a:pt x="2667000" y="1039586"/>
                </a:lnTo>
                <a:lnTo>
                  <a:pt x="2650671" y="1069522"/>
                </a:lnTo>
                <a:lnTo>
                  <a:pt x="2639785" y="1083129"/>
                </a:lnTo>
                <a:lnTo>
                  <a:pt x="2623457" y="1091293"/>
                </a:lnTo>
                <a:lnTo>
                  <a:pt x="2596242" y="1099457"/>
                </a:lnTo>
                <a:lnTo>
                  <a:pt x="2558142" y="1102179"/>
                </a:lnTo>
                <a:lnTo>
                  <a:pt x="2509157" y="1096736"/>
                </a:lnTo>
                <a:lnTo>
                  <a:pt x="2481942" y="1088572"/>
                </a:lnTo>
                <a:lnTo>
                  <a:pt x="2457450" y="1074965"/>
                </a:lnTo>
                <a:lnTo>
                  <a:pt x="2490107" y="881743"/>
                </a:lnTo>
                <a:lnTo>
                  <a:pt x="2520042" y="636815"/>
                </a:lnTo>
                <a:lnTo>
                  <a:pt x="2560864" y="381000"/>
                </a:lnTo>
                <a:lnTo>
                  <a:pt x="2563585" y="340179"/>
                </a:lnTo>
                <a:lnTo>
                  <a:pt x="2555421" y="312965"/>
                </a:lnTo>
                <a:lnTo>
                  <a:pt x="2536371" y="291193"/>
                </a:lnTo>
                <a:lnTo>
                  <a:pt x="2517321" y="280307"/>
                </a:lnTo>
                <a:lnTo>
                  <a:pt x="2473778" y="269422"/>
                </a:lnTo>
                <a:lnTo>
                  <a:pt x="2299607" y="283029"/>
                </a:lnTo>
                <a:lnTo>
                  <a:pt x="1872342" y="318407"/>
                </a:lnTo>
                <a:lnTo>
                  <a:pt x="1436914" y="361950"/>
                </a:lnTo>
                <a:lnTo>
                  <a:pt x="1268185" y="378279"/>
                </a:lnTo>
                <a:lnTo>
                  <a:pt x="889907" y="42998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48EA6D6-1DB9-48BF-9C50-37FEF6E79E36}"/>
              </a:ext>
            </a:extLst>
          </p:cNvPr>
          <p:cNvSpPr/>
          <p:nvPr/>
        </p:nvSpPr>
        <p:spPr>
          <a:xfrm>
            <a:off x="3609975" y="3897313"/>
            <a:ext cx="2427288" cy="569912"/>
          </a:xfrm>
          <a:custGeom>
            <a:avLst/>
            <a:gdLst>
              <a:gd name="connsiteX0" fmla="*/ 1738313 w 2426494"/>
              <a:gd name="connsiteY0" fmla="*/ 242888 h 569119"/>
              <a:gd name="connsiteX1" fmla="*/ 1428750 w 2426494"/>
              <a:gd name="connsiteY1" fmla="*/ 280988 h 569119"/>
              <a:gd name="connsiteX2" fmla="*/ 1333500 w 2426494"/>
              <a:gd name="connsiteY2" fmla="*/ 292894 h 569119"/>
              <a:gd name="connsiteX3" fmla="*/ 1159669 w 2426494"/>
              <a:gd name="connsiteY3" fmla="*/ 314325 h 569119"/>
              <a:gd name="connsiteX4" fmla="*/ 912019 w 2426494"/>
              <a:gd name="connsiteY4" fmla="*/ 335757 h 569119"/>
              <a:gd name="connsiteX5" fmla="*/ 702469 w 2426494"/>
              <a:gd name="connsiteY5" fmla="*/ 361950 h 569119"/>
              <a:gd name="connsiteX6" fmla="*/ 492919 w 2426494"/>
              <a:gd name="connsiteY6" fmla="*/ 392907 h 569119"/>
              <a:gd name="connsiteX7" fmla="*/ 404813 w 2426494"/>
              <a:gd name="connsiteY7" fmla="*/ 409575 h 569119"/>
              <a:gd name="connsiteX8" fmla="*/ 330994 w 2426494"/>
              <a:gd name="connsiteY8" fmla="*/ 431007 h 569119"/>
              <a:gd name="connsiteX9" fmla="*/ 247650 w 2426494"/>
              <a:gd name="connsiteY9" fmla="*/ 464344 h 569119"/>
              <a:gd name="connsiteX10" fmla="*/ 169069 w 2426494"/>
              <a:gd name="connsiteY10" fmla="*/ 502444 h 569119"/>
              <a:gd name="connsiteX11" fmla="*/ 76200 w 2426494"/>
              <a:gd name="connsiteY11" fmla="*/ 569119 h 569119"/>
              <a:gd name="connsiteX12" fmla="*/ 0 w 2426494"/>
              <a:gd name="connsiteY12" fmla="*/ 271463 h 569119"/>
              <a:gd name="connsiteX13" fmla="*/ 173831 w 2426494"/>
              <a:gd name="connsiteY13" fmla="*/ 261938 h 569119"/>
              <a:gd name="connsiteX14" fmla="*/ 307181 w 2426494"/>
              <a:gd name="connsiteY14" fmla="*/ 250032 h 569119"/>
              <a:gd name="connsiteX15" fmla="*/ 433388 w 2426494"/>
              <a:gd name="connsiteY15" fmla="*/ 235744 h 569119"/>
              <a:gd name="connsiteX16" fmla="*/ 650081 w 2426494"/>
              <a:gd name="connsiteY16" fmla="*/ 207169 h 569119"/>
              <a:gd name="connsiteX17" fmla="*/ 871538 w 2426494"/>
              <a:gd name="connsiteY17" fmla="*/ 176213 h 569119"/>
              <a:gd name="connsiteX18" fmla="*/ 1162050 w 2426494"/>
              <a:gd name="connsiteY18" fmla="*/ 128588 h 569119"/>
              <a:gd name="connsiteX19" fmla="*/ 1331119 w 2426494"/>
              <a:gd name="connsiteY19" fmla="*/ 114300 h 569119"/>
              <a:gd name="connsiteX20" fmla="*/ 1538288 w 2426494"/>
              <a:gd name="connsiteY20" fmla="*/ 97632 h 569119"/>
              <a:gd name="connsiteX21" fmla="*/ 1671638 w 2426494"/>
              <a:gd name="connsiteY21" fmla="*/ 83344 h 569119"/>
              <a:gd name="connsiteX22" fmla="*/ 1797844 w 2426494"/>
              <a:gd name="connsiteY22" fmla="*/ 69057 h 569119"/>
              <a:gd name="connsiteX23" fmla="*/ 1966913 w 2426494"/>
              <a:gd name="connsiteY23" fmla="*/ 42863 h 569119"/>
              <a:gd name="connsiteX24" fmla="*/ 2193131 w 2426494"/>
              <a:gd name="connsiteY24" fmla="*/ 9525 h 569119"/>
              <a:gd name="connsiteX25" fmla="*/ 2255044 w 2426494"/>
              <a:gd name="connsiteY25" fmla="*/ 0 h 569119"/>
              <a:gd name="connsiteX26" fmla="*/ 2276475 w 2426494"/>
              <a:gd name="connsiteY26" fmla="*/ 0 h 569119"/>
              <a:gd name="connsiteX27" fmla="*/ 2319338 w 2426494"/>
              <a:gd name="connsiteY27" fmla="*/ 11907 h 569119"/>
              <a:gd name="connsiteX28" fmla="*/ 2426494 w 2426494"/>
              <a:gd name="connsiteY28" fmla="*/ 57150 h 569119"/>
              <a:gd name="connsiteX29" fmla="*/ 2426494 w 2426494"/>
              <a:gd name="connsiteY29" fmla="*/ 285750 h 569119"/>
              <a:gd name="connsiteX30" fmla="*/ 2350294 w 2426494"/>
              <a:gd name="connsiteY30" fmla="*/ 271463 h 569119"/>
              <a:gd name="connsiteX31" fmla="*/ 2328863 w 2426494"/>
              <a:gd name="connsiteY31" fmla="*/ 254794 h 569119"/>
              <a:gd name="connsiteX32" fmla="*/ 2324100 w 2426494"/>
              <a:gd name="connsiteY32" fmla="*/ 240507 h 569119"/>
              <a:gd name="connsiteX33" fmla="*/ 2312194 w 2426494"/>
              <a:gd name="connsiteY33" fmla="*/ 202407 h 569119"/>
              <a:gd name="connsiteX34" fmla="*/ 1738313 w 2426494"/>
              <a:gd name="connsiteY34" fmla="*/ 242888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426494" h="569119">
                <a:moveTo>
                  <a:pt x="1738313" y="242888"/>
                </a:moveTo>
                <a:lnTo>
                  <a:pt x="1428750" y="280988"/>
                </a:lnTo>
                <a:lnTo>
                  <a:pt x="1333500" y="292894"/>
                </a:lnTo>
                <a:lnTo>
                  <a:pt x="1159669" y="314325"/>
                </a:lnTo>
                <a:lnTo>
                  <a:pt x="912019" y="335757"/>
                </a:lnTo>
                <a:lnTo>
                  <a:pt x="702469" y="361950"/>
                </a:lnTo>
                <a:lnTo>
                  <a:pt x="492919" y="392907"/>
                </a:lnTo>
                <a:lnTo>
                  <a:pt x="404813" y="409575"/>
                </a:lnTo>
                <a:lnTo>
                  <a:pt x="330994" y="431007"/>
                </a:lnTo>
                <a:lnTo>
                  <a:pt x="247650" y="464344"/>
                </a:lnTo>
                <a:lnTo>
                  <a:pt x="169069" y="502444"/>
                </a:lnTo>
                <a:lnTo>
                  <a:pt x="76200" y="569119"/>
                </a:lnTo>
                <a:lnTo>
                  <a:pt x="0" y="271463"/>
                </a:lnTo>
                <a:lnTo>
                  <a:pt x="173831" y="261938"/>
                </a:lnTo>
                <a:lnTo>
                  <a:pt x="307181" y="250032"/>
                </a:lnTo>
                <a:lnTo>
                  <a:pt x="433388" y="235744"/>
                </a:lnTo>
                <a:lnTo>
                  <a:pt x="650081" y="207169"/>
                </a:lnTo>
                <a:lnTo>
                  <a:pt x="871538" y="176213"/>
                </a:lnTo>
                <a:lnTo>
                  <a:pt x="1162050" y="128588"/>
                </a:lnTo>
                <a:lnTo>
                  <a:pt x="1331119" y="114300"/>
                </a:lnTo>
                <a:lnTo>
                  <a:pt x="1538288" y="97632"/>
                </a:lnTo>
                <a:lnTo>
                  <a:pt x="1671638" y="83344"/>
                </a:lnTo>
                <a:lnTo>
                  <a:pt x="1797844" y="69057"/>
                </a:lnTo>
                <a:lnTo>
                  <a:pt x="1966913" y="42863"/>
                </a:lnTo>
                <a:lnTo>
                  <a:pt x="2193131" y="9525"/>
                </a:lnTo>
                <a:lnTo>
                  <a:pt x="2255044" y="0"/>
                </a:lnTo>
                <a:lnTo>
                  <a:pt x="2276475" y="0"/>
                </a:lnTo>
                <a:lnTo>
                  <a:pt x="2319338" y="11907"/>
                </a:lnTo>
                <a:lnTo>
                  <a:pt x="2426494" y="57150"/>
                </a:lnTo>
                <a:lnTo>
                  <a:pt x="2426494" y="285750"/>
                </a:lnTo>
                <a:lnTo>
                  <a:pt x="2350294" y="271463"/>
                </a:lnTo>
                <a:lnTo>
                  <a:pt x="2328863" y="254794"/>
                </a:lnTo>
                <a:lnTo>
                  <a:pt x="2324100" y="240507"/>
                </a:lnTo>
                <a:lnTo>
                  <a:pt x="2312194" y="202407"/>
                </a:lnTo>
                <a:lnTo>
                  <a:pt x="1738313" y="2428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C4C60D0-D8F5-48C7-A2BD-DCCA160F7E81}"/>
              </a:ext>
            </a:extLst>
          </p:cNvPr>
          <p:cNvSpPr/>
          <p:nvPr/>
        </p:nvSpPr>
        <p:spPr>
          <a:xfrm>
            <a:off x="2619375" y="4497388"/>
            <a:ext cx="4343400" cy="720725"/>
          </a:xfrm>
          <a:custGeom>
            <a:avLst/>
            <a:gdLst>
              <a:gd name="connsiteX0" fmla="*/ 2921115 w 4344435"/>
              <a:gd name="connsiteY0" fmla="*/ 326867 h 719935"/>
              <a:gd name="connsiteX1" fmla="*/ 2478397 w 4344435"/>
              <a:gd name="connsiteY1" fmla="*/ 351692 h 719935"/>
              <a:gd name="connsiteX2" fmla="*/ 2321170 w 4344435"/>
              <a:gd name="connsiteY2" fmla="*/ 364105 h 719935"/>
              <a:gd name="connsiteX3" fmla="*/ 2147392 w 4344435"/>
              <a:gd name="connsiteY3" fmla="*/ 380655 h 719935"/>
              <a:gd name="connsiteX4" fmla="*/ 1903276 w 4344435"/>
              <a:gd name="connsiteY4" fmla="*/ 405481 h 719935"/>
              <a:gd name="connsiteX5" fmla="*/ 1588822 w 4344435"/>
              <a:gd name="connsiteY5" fmla="*/ 450994 h 719935"/>
              <a:gd name="connsiteX6" fmla="*/ 1315743 w 4344435"/>
              <a:gd name="connsiteY6" fmla="*/ 492369 h 719935"/>
              <a:gd name="connsiteX7" fmla="*/ 1104728 w 4344435"/>
              <a:gd name="connsiteY7" fmla="*/ 529607 h 719935"/>
              <a:gd name="connsiteX8" fmla="*/ 914400 w 4344435"/>
              <a:gd name="connsiteY8" fmla="*/ 575120 h 719935"/>
              <a:gd name="connsiteX9" fmla="*/ 765448 w 4344435"/>
              <a:gd name="connsiteY9" fmla="*/ 616496 h 719935"/>
              <a:gd name="connsiteX10" fmla="*/ 649597 w 4344435"/>
              <a:gd name="connsiteY10" fmla="*/ 645459 h 719935"/>
              <a:gd name="connsiteX11" fmla="*/ 554433 w 4344435"/>
              <a:gd name="connsiteY11" fmla="*/ 674422 h 719935"/>
              <a:gd name="connsiteX12" fmla="*/ 455132 w 4344435"/>
              <a:gd name="connsiteY12" fmla="*/ 715797 h 719935"/>
              <a:gd name="connsiteX13" fmla="*/ 417894 w 4344435"/>
              <a:gd name="connsiteY13" fmla="*/ 719935 h 719935"/>
              <a:gd name="connsiteX14" fmla="*/ 347555 w 4344435"/>
              <a:gd name="connsiteY14" fmla="*/ 703385 h 719935"/>
              <a:gd name="connsiteX15" fmla="*/ 306179 w 4344435"/>
              <a:gd name="connsiteY15" fmla="*/ 686834 h 719935"/>
              <a:gd name="connsiteX16" fmla="*/ 277217 w 4344435"/>
              <a:gd name="connsiteY16" fmla="*/ 662009 h 719935"/>
              <a:gd name="connsiteX17" fmla="*/ 169640 w 4344435"/>
              <a:gd name="connsiteY17" fmla="*/ 558570 h 719935"/>
              <a:gd name="connsiteX18" fmla="*/ 70339 w 4344435"/>
              <a:gd name="connsiteY18" fmla="*/ 446856 h 719935"/>
              <a:gd name="connsiteX19" fmla="*/ 20688 w 4344435"/>
              <a:gd name="connsiteY19" fmla="*/ 384793 h 719935"/>
              <a:gd name="connsiteX20" fmla="*/ 0 w 4344435"/>
              <a:gd name="connsiteY20" fmla="*/ 359967 h 719935"/>
              <a:gd name="connsiteX21" fmla="*/ 0 w 4344435"/>
              <a:gd name="connsiteY21" fmla="*/ 335142 h 719935"/>
              <a:gd name="connsiteX22" fmla="*/ 0 w 4344435"/>
              <a:gd name="connsiteY22" fmla="*/ 331005 h 719935"/>
              <a:gd name="connsiteX23" fmla="*/ 8275 w 4344435"/>
              <a:gd name="connsiteY23" fmla="*/ 318592 h 719935"/>
              <a:gd name="connsiteX24" fmla="*/ 28963 w 4344435"/>
              <a:gd name="connsiteY24" fmla="*/ 318592 h 719935"/>
              <a:gd name="connsiteX25" fmla="*/ 53789 w 4344435"/>
              <a:gd name="connsiteY25" fmla="*/ 331005 h 719935"/>
              <a:gd name="connsiteX26" fmla="*/ 99302 w 4344435"/>
              <a:gd name="connsiteY26" fmla="*/ 359967 h 719935"/>
              <a:gd name="connsiteX27" fmla="*/ 136540 w 4344435"/>
              <a:gd name="connsiteY27" fmla="*/ 376518 h 719935"/>
              <a:gd name="connsiteX28" fmla="*/ 194465 w 4344435"/>
              <a:gd name="connsiteY28" fmla="*/ 397205 h 719935"/>
              <a:gd name="connsiteX29" fmla="*/ 285492 w 4344435"/>
              <a:gd name="connsiteY29" fmla="*/ 413756 h 719935"/>
              <a:gd name="connsiteX30" fmla="*/ 388931 w 4344435"/>
              <a:gd name="connsiteY30" fmla="*/ 426168 h 719935"/>
              <a:gd name="connsiteX31" fmla="*/ 446856 w 4344435"/>
              <a:gd name="connsiteY31" fmla="*/ 422031 h 719935"/>
              <a:gd name="connsiteX32" fmla="*/ 612359 w 4344435"/>
              <a:gd name="connsiteY32" fmla="*/ 397205 h 719935"/>
              <a:gd name="connsiteX33" fmla="*/ 877162 w 4344435"/>
              <a:gd name="connsiteY33" fmla="*/ 355830 h 719935"/>
              <a:gd name="connsiteX34" fmla="*/ 1162654 w 4344435"/>
              <a:gd name="connsiteY34" fmla="*/ 310317 h 719935"/>
              <a:gd name="connsiteX35" fmla="*/ 1472970 w 4344435"/>
              <a:gd name="connsiteY35" fmla="*/ 268941 h 719935"/>
              <a:gd name="connsiteX36" fmla="*/ 1820525 w 4344435"/>
              <a:gd name="connsiteY36" fmla="*/ 219290 h 719935"/>
              <a:gd name="connsiteX37" fmla="*/ 2155667 w 4344435"/>
              <a:gd name="connsiteY37" fmla="*/ 173777 h 719935"/>
              <a:gd name="connsiteX38" fmla="*/ 2321170 w 4344435"/>
              <a:gd name="connsiteY38" fmla="*/ 161365 h 719935"/>
              <a:gd name="connsiteX39" fmla="*/ 2631486 w 4344435"/>
              <a:gd name="connsiteY39" fmla="*/ 144814 h 719935"/>
              <a:gd name="connsiteX40" fmla="*/ 3099030 w 4344435"/>
              <a:gd name="connsiteY40" fmla="*/ 124127 h 719935"/>
              <a:gd name="connsiteX41" fmla="*/ 3334871 w 4344435"/>
              <a:gd name="connsiteY41" fmla="*/ 111714 h 719935"/>
              <a:gd name="connsiteX42" fmla="*/ 3392797 w 4344435"/>
              <a:gd name="connsiteY42" fmla="*/ 107576 h 719935"/>
              <a:gd name="connsiteX43" fmla="*/ 3475548 w 4344435"/>
              <a:gd name="connsiteY43" fmla="*/ 95164 h 719935"/>
              <a:gd name="connsiteX44" fmla="*/ 3636913 w 4344435"/>
              <a:gd name="connsiteY44" fmla="*/ 70338 h 719935"/>
              <a:gd name="connsiteX45" fmla="*/ 3872753 w 4344435"/>
              <a:gd name="connsiteY45" fmla="*/ 0 h 719935"/>
              <a:gd name="connsiteX46" fmla="*/ 3988605 w 4344435"/>
              <a:gd name="connsiteY46" fmla="*/ 41376 h 719935"/>
              <a:gd name="connsiteX47" fmla="*/ 4087906 w 4344435"/>
              <a:gd name="connsiteY47" fmla="*/ 86889 h 719935"/>
              <a:gd name="connsiteX48" fmla="*/ 4183070 w 4344435"/>
              <a:gd name="connsiteY48" fmla="*/ 140677 h 719935"/>
              <a:gd name="connsiteX49" fmla="*/ 4315472 w 4344435"/>
              <a:gd name="connsiteY49" fmla="*/ 227566 h 719935"/>
              <a:gd name="connsiteX50" fmla="*/ 4332022 w 4344435"/>
              <a:gd name="connsiteY50" fmla="*/ 256528 h 719935"/>
              <a:gd name="connsiteX51" fmla="*/ 4344435 w 4344435"/>
              <a:gd name="connsiteY51" fmla="*/ 306179 h 719935"/>
              <a:gd name="connsiteX52" fmla="*/ 4336160 w 4344435"/>
              <a:gd name="connsiteY52" fmla="*/ 331005 h 719935"/>
              <a:gd name="connsiteX53" fmla="*/ 4315472 w 4344435"/>
              <a:gd name="connsiteY53" fmla="*/ 355830 h 719935"/>
              <a:gd name="connsiteX54" fmla="*/ 4290646 w 4344435"/>
              <a:gd name="connsiteY54" fmla="*/ 359967 h 719935"/>
              <a:gd name="connsiteX55" fmla="*/ 4133419 w 4344435"/>
              <a:gd name="connsiteY55" fmla="*/ 351692 h 719935"/>
              <a:gd name="connsiteX56" fmla="*/ 3885166 w 4344435"/>
              <a:gd name="connsiteY56" fmla="*/ 331005 h 719935"/>
              <a:gd name="connsiteX57" fmla="*/ 3645188 w 4344435"/>
              <a:gd name="connsiteY57" fmla="*/ 314454 h 719935"/>
              <a:gd name="connsiteX58" fmla="*/ 3264532 w 4344435"/>
              <a:gd name="connsiteY58" fmla="*/ 314454 h 719935"/>
              <a:gd name="connsiteX59" fmla="*/ 2921115 w 4344435"/>
              <a:gd name="connsiteY59" fmla="*/ 326867 h 719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4435" h="719935">
                <a:moveTo>
                  <a:pt x="2921115" y="326867"/>
                </a:moveTo>
                <a:lnTo>
                  <a:pt x="2478397" y="351692"/>
                </a:lnTo>
                <a:lnTo>
                  <a:pt x="2321170" y="364105"/>
                </a:lnTo>
                <a:lnTo>
                  <a:pt x="2147392" y="380655"/>
                </a:lnTo>
                <a:lnTo>
                  <a:pt x="1903276" y="405481"/>
                </a:lnTo>
                <a:lnTo>
                  <a:pt x="1588822" y="450994"/>
                </a:lnTo>
                <a:lnTo>
                  <a:pt x="1315743" y="492369"/>
                </a:lnTo>
                <a:lnTo>
                  <a:pt x="1104728" y="529607"/>
                </a:lnTo>
                <a:lnTo>
                  <a:pt x="914400" y="575120"/>
                </a:lnTo>
                <a:lnTo>
                  <a:pt x="765448" y="616496"/>
                </a:lnTo>
                <a:lnTo>
                  <a:pt x="649597" y="645459"/>
                </a:lnTo>
                <a:lnTo>
                  <a:pt x="554433" y="674422"/>
                </a:lnTo>
                <a:lnTo>
                  <a:pt x="455132" y="715797"/>
                </a:lnTo>
                <a:lnTo>
                  <a:pt x="417894" y="719935"/>
                </a:lnTo>
                <a:lnTo>
                  <a:pt x="347555" y="703385"/>
                </a:lnTo>
                <a:lnTo>
                  <a:pt x="306179" y="686834"/>
                </a:lnTo>
                <a:lnTo>
                  <a:pt x="277217" y="662009"/>
                </a:lnTo>
                <a:lnTo>
                  <a:pt x="169640" y="558570"/>
                </a:lnTo>
                <a:lnTo>
                  <a:pt x="70339" y="446856"/>
                </a:lnTo>
                <a:lnTo>
                  <a:pt x="20688" y="384793"/>
                </a:lnTo>
                <a:lnTo>
                  <a:pt x="0" y="359967"/>
                </a:lnTo>
                <a:lnTo>
                  <a:pt x="0" y="335142"/>
                </a:lnTo>
                <a:lnTo>
                  <a:pt x="0" y="331005"/>
                </a:lnTo>
                <a:lnTo>
                  <a:pt x="8275" y="318592"/>
                </a:lnTo>
                <a:lnTo>
                  <a:pt x="28963" y="318592"/>
                </a:lnTo>
                <a:lnTo>
                  <a:pt x="53789" y="331005"/>
                </a:lnTo>
                <a:lnTo>
                  <a:pt x="99302" y="359967"/>
                </a:lnTo>
                <a:lnTo>
                  <a:pt x="136540" y="376518"/>
                </a:lnTo>
                <a:lnTo>
                  <a:pt x="194465" y="397205"/>
                </a:lnTo>
                <a:lnTo>
                  <a:pt x="285492" y="413756"/>
                </a:lnTo>
                <a:lnTo>
                  <a:pt x="388931" y="426168"/>
                </a:lnTo>
                <a:lnTo>
                  <a:pt x="446856" y="422031"/>
                </a:lnTo>
                <a:lnTo>
                  <a:pt x="612359" y="397205"/>
                </a:lnTo>
                <a:lnTo>
                  <a:pt x="877162" y="355830"/>
                </a:lnTo>
                <a:lnTo>
                  <a:pt x="1162654" y="310317"/>
                </a:lnTo>
                <a:lnTo>
                  <a:pt x="1472970" y="268941"/>
                </a:lnTo>
                <a:lnTo>
                  <a:pt x="1820525" y="219290"/>
                </a:lnTo>
                <a:lnTo>
                  <a:pt x="2155667" y="173777"/>
                </a:lnTo>
                <a:lnTo>
                  <a:pt x="2321170" y="161365"/>
                </a:lnTo>
                <a:lnTo>
                  <a:pt x="2631486" y="144814"/>
                </a:lnTo>
                <a:lnTo>
                  <a:pt x="3099030" y="124127"/>
                </a:lnTo>
                <a:lnTo>
                  <a:pt x="3334871" y="111714"/>
                </a:lnTo>
                <a:lnTo>
                  <a:pt x="3392797" y="107576"/>
                </a:lnTo>
                <a:lnTo>
                  <a:pt x="3475548" y="95164"/>
                </a:lnTo>
                <a:lnTo>
                  <a:pt x="3636913" y="70338"/>
                </a:lnTo>
                <a:lnTo>
                  <a:pt x="3872753" y="0"/>
                </a:lnTo>
                <a:lnTo>
                  <a:pt x="3988605" y="41376"/>
                </a:lnTo>
                <a:lnTo>
                  <a:pt x="4087906" y="86889"/>
                </a:lnTo>
                <a:lnTo>
                  <a:pt x="4183070" y="140677"/>
                </a:lnTo>
                <a:lnTo>
                  <a:pt x="4315472" y="227566"/>
                </a:lnTo>
                <a:lnTo>
                  <a:pt x="4332022" y="256528"/>
                </a:lnTo>
                <a:lnTo>
                  <a:pt x="4344435" y="306179"/>
                </a:lnTo>
                <a:lnTo>
                  <a:pt x="4336160" y="331005"/>
                </a:lnTo>
                <a:lnTo>
                  <a:pt x="4315472" y="355830"/>
                </a:lnTo>
                <a:lnTo>
                  <a:pt x="4290646" y="359967"/>
                </a:lnTo>
                <a:lnTo>
                  <a:pt x="4133419" y="351692"/>
                </a:lnTo>
                <a:lnTo>
                  <a:pt x="3885166" y="331005"/>
                </a:lnTo>
                <a:lnTo>
                  <a:pt x="3645188" y="314454"/>
                </a:lnTo>
                <a:lnTo>
                  <a:pt x="3264532" y="314454"/>
                </a:lnTo>
                <a:lnTo>
                  <a:pt x="2921115" y="3268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A403A08-8BA8-4807-A367-1C044E78D3DE}"/>
              </a:ext>
            </a:extLst>
          </p:cNvPr>
          <p:cNvSpPr/>
          <p:nvPr/>
        </p:nvSpPr>
        <p:spPr>
          <a:xfrm rot="16200000">
            <a:off x="3194051" y="4197350"/>
            <a:ext cx="3219450" cy="454025"/>
          </a:xfrm>
          <a:custGeom>
            <a:avLst/>
            <a:gdLst>
              <a:gd name="connsiteX0" fmla="*/ 2301875 w 3219450"/>
              <a:gd name="connsiteY0" fmla="*/ 387350 h 454025"/>
              <a:gd name="connsiteX1" fmla="*/ 2012950 w 3219450"/>
              <a:gd name="connsiteY1" fmla="*/ 393700 h 454025"/>
              <a:gd name="connsiteX2" fmla="*/ 1863725 w 3219450"/>
              <a:gd name="connsiteY2" fmla="*/ 390525 h 454025"/>
              <a:gd name="connsiteX3" fmla="*/ 1352550 w 3219450"/>
              <a:gd name="connsiteY3" fmla="*/ 393700 h 454025"/>
              <a:gd name="connsiteX4" fmla="*/ 1181100 w 3219450"/>
              <a:gd name="connsiteY4" fmla="*/ 390525 h 454025"/>
              <a:gd name="connsiteX5" fmla="*/ 885825 w 3219450"/>
              <a:gd name="connsiteY5" fmla="*/ 393700 h 454025"/>
              <a:gd name="connsiteX6" fmla="*/ 590550 w 3219450"/>
              <a:gd name="connsiteY6" fmla="*/ 390525 h 454025"/>
              <a:gd name="connsiteX7" fmla="*/ 482600 w 3219450"/>
              <a:gd name="connsiteY7" fmla="*/ 400050 h 454025"/>
              <a:gd name="connsiteX8" fmla="*/ 365125 w 3219450"/>
              <a:gd name="connsiteY8" fmla="*/ 415925 h 454025"/>
              <a:gd name="connsiteX9" fmla="*/ 330200 w 3219450"/>
              <a:gd name="connsiteY9" fmla="*/ 415925 h 454025"/>
              <a:gd name="connsiteX10" fmla="*/ 250825 w 3219450"/>
              <a:gd name="connsiteY10" fmla="*/ 412750 h 454025"/>
              <a:gd name="connsiteX11" fmla="*/ 203200 w 3219450"/>
              <a:gd name="connsiteY11" fmla="*/ 403225 h 454025"/>
              <a:gd name="connsiteX12" fmla="*/ 152400 w 3219450"/>
              <a:gd name="connsiteY12" fmla="*/ 390525 h 454025"/>
              <a:gd name="connsiteX13" fmla="*/ 98425 w 3219450"/>
              <a:gd name="connsiteY13" fmla="*/ 368300 h 454025"/>
              <a:gd name="connsiteX14" fmla="*/ 38100 w 3219450"/>
              <a:gd name="connsiteY14" fmla="*/ 330200 h 454025"/>
              <a:gd name="connsiteX15" fmla="*/ 9525 w 3219450"/>
              <a:gd name="connsiteY15" fmla="*/ 304800 h 454025"/>
              <a:gd name="connsiteX16" fmla="*/ 0 w 3219450"/>
              <a:gd name="connsiteY16" fmla="*/ 279400 h 454025"/>
              <a:gd name="connsiteX17" fmla="*/ 0 w 3219450"/>
              <a:gd name="connsiteY17" fmla="*/ 260350 h 454025"/>
              <a:gd name="connsiteX18" fmla="*/ 12700 w 3219450"/>
              <a:gd name="connsiteY18" fmla="*/ 234950 h 454025"/>
              <a:gd name="connsiteX19" fmla="*/ 44450 w 3219450"/>
              <a:gd name="connsiteY19" fmla="*/ 209550 h 454025"/>
              <a:gd name="connsiteX20" fmla="*/ 98425 w 3219450"/>
              <a:gd name="connsiteY20" fmla="*/ 187325 h 454025"/>
              <a:gd name="connsiteX21" fmla="*/ 177800 w 3219450"/>
              <a:gd name="connsiteY21" fmla="*/ 168275 h 454025"/>
              <a:gd name="connsiteX22" fmla="*/ 352425 w 3219450"/>
              <a:gd name="connsiteY22" fmla="*/ 168275 h 454025"/>
              <a:gd name="connsiteX23" fmla="*/ 790575 w 3219450"/>
              <a:gd name="connsiteY23" fmla="*/ 168275 h 454025"/>
              <a:gd name="connsiteX24" fmla="*/ 1155700 w 3219450"/>
              <a:gd name="connsiteY24" fmla="*/ 171450 h 454025"/>
              <a:gd name="connsiteX25" fmla="*/ 1343025 w 3219450"/>
              <a:gd name="connsiteY25" fmla="*/ 171450 h 454025"/>
              <a:gd name="connsiteX26" fmla="*/ 1825625 w 3219450"/>
              <a:gd name="connsiteY26" fmla="*/ 168275 h 454025"/>
              <a:gd name="connsiteX27" fmla="*/ 1987550 w 3219450"/>
              <a:gd name="connsiteY27" fmla="*/ 168275 h 454025"/>
              <a:gd name="connsiteX28" fmla="*/ 2571750 w 3219450"/>
              <a:gd name="connsiteY28" fmla="*/ 168275 h 454025"/>
              <a:gd name="connsiteX29" fmla="*/ 2714625 w 3219450"/>
              <a:gd name="connsiteY29" fmla="*/ 171450 h 454025"/>
              <a:gd name="connsiteX30" fmla="*/ 2870200 w 3219450"/>
              <a:gd name="connsiteY30" fmla="*/ 168275 h 454025"/>
              <a:gd name="connsiteX31" fmla="*/ 2930525 w 3219450"/>
              <a:gd name="connsiteY31" fmla="*/ 161925 h 454025"/>
              <a:gd name="connsiteX32" fmla="*/ 2971800 w 3219450"/>
              <a:gd name="connsiteY32" fmla="*/ 149225 h 454025"/>
              <a:gd name="connsiteX33" fmla="*/ 3022600 w 3219450"/>
              <a:gd name="connsiteY33" fmla="*/ 127000 h 454025"/>
              <a:gd name="connsiteX34" fmla="*/ 3070225 w 3219450"/>
              <a:gd name="connsiteY34" fmla="*/ 98425 h 454025"/>
              <a:gd name="connsiteX35" fmla="*/ 3184525 w 3219450"/>
              <a:gd name="connsiteY35" fmla="*/ 0 h 454025"/>
              <a:gd name="connsiteX36" fmla="*/ 3219450 w 3219450"/>
              <a:gd name="connsiteY36" fmla="*/ 165100 h 454025"/>
              <a:gd name="connsiteX37" fmla="*/ 3152775 w 3219450"/>
              <a:gd name="connsiteY37" fmla="*/ 241300 h 454025"/>
              <a:gd name="connsiteX38" fmla="*/ 3117850 w 3219450"/>
              <a:gd name="connsiteY38" fmla="*/ 323850 h 454025"/>
              <a:gd name="connsiteX39" fmla="*/ 3082925 w 3219450"/>
              <a:gd name="connsiteY39" fmla="*/ 387350 h 454025"/>
              <a:gd name="connsiteX40" fmla="*/ 3041650 w 3219450"/>
              <a:gd name="connsiteY40" fmla="*/ 447675 h 454025"/>
              <a:gd name="connsiteX41" fmla="*/ 3028950 w 3219450"/>
              <a:gd name="connsiteY41" fmla="*/ 454025 h 454025"/>
              <a:gd name="connsiteX42" fmla="*/ 3003550 w 3219450"/>
              <a:gd name="connsiteY42" fmla="*/ 441325 h 454025"/>
              <a:gd name="connsiteX43" fmla="*/ 2955925 w 3219450"/>
              <a:gd name="connsiteY43" fmla="*/ 415925 h 454025"/>
              <a:gd name="connsiteX44" fmla="*/ 2911475 w 3219450"/>
              <a:gd name="connsiteY44" fmla="*/ 403225 h 454025"/>
              <a:gd name="connsiteX45" fmla="*/ 2841625 w 3219450"/>
              <a:gd name="connsiteY45" fmla="*/ 393700 h 454025"/>
              <a:gd name="connsiteX46" fmla="*/ 2714625 w 3219450"/>
              <a:gd name="connsiteY46" fmla="*/ 393700 h 454025"/>
              <a:gd name="connsiteX47" fmla="*/ 2597150 w 3219450"/>
              <a:gd name="connsiteY47" fmla="*/ 390525 h 454025"/>
              <a:gd name="connsiteX48" fmla="*/ 2301875 w 3219450"/>
              <a:gd name="connsiteY48" fmla="*/ 387350 h 45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219450" h="454025">
                <a:moveTo>
                  <a:pt x="2301875" y="387350"/>
                </a:moveTo>
                <a:lnTo>
                  <a:pt x="2012950" y="393700"/>
                </a:lnTo>
                <a:lnTo>
                  <a:pt x="1863725" y="390525"/>
                </a:lnTo>
                <a:lnTo>
                  <a:pt x="1352550" y="393700"/>
                </a:lnTo>
                <a:lnTo>
                  <a:pt x="1181100" y="390525"/>
                </a:lnTo>
                <a:lnTo>
                  <a:pt x="885825" y="393700"/>
                </a:lnTo>
                <a:lnTo>
                  <a:pt x="590550" y="390525"/>
                </a:lnTo>
                <a:lnTo>
                  <a:pt x="482600" y="400050"/>
                </a:lnTo>
                <a:lnTo>
                  <a:pt x="365125" y="415925"/>
                </a:lnTo>
                <a:lnTo>
                  <a:pt x="330200" y="415925"/>
                </a:lnTo>
                <a:lnTo>
                  <a:pt x="250825" y="412750"/>
                </a:lnTo>
                <a:lnTo>
                  <a:pt x="203200" y="403225"/>
                </a:lnTo>
                <a:lnTo>
                  <a:pt x="152400" y="390525"/>
                </a:lnTo>
                <a:lnTo>
                  <a:pt x="98425" y="368300"/>
                </a:lnTo>
                <a:lnTo>
                  <a:pt x="38100" y="330200"/>
                </a:lnTo>
                <a:lnTo>
                  <a:pt x="9525" y="304800"/>
                </a:lnTo>
                <a:lnTo>
                  <a:pt x="0" y="279400"/>
                </a:lnTo>
                <a:lnTo>
                  <a:pt x="0" y="260350"/>
                </a:lnTo>
                <a:lnTo>
                  <a:pt x="12700" y="234950"/>
                </a:lnTo>
                <a:lnTo>
                  <a:pt x="44450" y="209550"/>
                </a:lnTo>
                <a:lnTo>
                  <a:pt x="98425" y="187325"/>
                </a:lnTo>
                <a:lnTo>
                  <a:pt x="177800" y="168275"/>
                </a:lnTo>
                <a:lnTo>
                  <a:pt x="352425" y="168275"/>
                </a:lnTo>
                <a:lnTo>
                  <a:pt x="790575" y="168275"/>
                </a:lnTo>
                <a:lnTo>
                  <a:pt x="1155700" y="171450"/>
                </a:lnTo>
                <a:lnTo>
                  <a:pt x="1343025" y="171450"/>
                </a:lnTo>
                <a:lnTo>
                  <a:pt x="1825625" y="168275"/>
                </a:lnTo>
                <a:lnTo>
                  <a:pt x="1987550" y="168275"/>
                </a:lnTo>
                <a:lnTo>
                  <a:pt x="2571750" y="168275"/>
                </a:lnTo>
                <a:lnTo>
                  <a:pt x="2714625" y="171450"/>
                </a:lnTo>
                <a:lnTo>
                  <a:pt x="2870200" y="168275"/>
                </a:lnTo>
                <a:lnTo>
                  <a:pt x="2930525" y="161925"/>
                </a:lnTo>
                <a:lnTo>
                  <a:pt x="2971800" y="149225"/>
                </a:lnTo>
                <a:lnTo>
                  <a:pt x="3022600" y="127000"/>
                </a:lnTo>
                <a:lnTo>
                  <a:pt x="3070225" y="98425"/>
                </a:lnTo>
                <a:lnTo>
                  <a:pt x="3184525" y="0"/>
                </a:lnTo>
                <a:lnTo>
                  <a:pt x="3219450" y="165100"/>
                </a:lnTo>
                <a:lnTo>
                  <a:pt x="3152775" y="241300"/>
                </a:lnTo>
                <a:lnTo>
                  <a:pt x="3117850" y="323850"/>
                </a:lnTo>
                <a:lnTo>
                  <a:pt x="3082925" y="387350"/>
                </a:lnTo>
                <a:lnTo>
                  <a:pt x="3041650" y="447675"/>
                </a:lnTo>
                <a:lnTo>
                  <a:pt x="3028950" y="454025"/>
                </a:lnTo>
                <a:lnTo>
                  <a:pt x="3003550" y="441325"/>
                </a:lnTo>
                <a:lnTo>
                  <a:pt x="2955925" y="415925"/>
                </a:lnTo>
                <a:lnTo>
                  <a:pt x="2911475" y="403225"/>
                </a:lnTo>
                <a:lnTo>
                  <a:pt x="2841625" y="393700"/>
                </a:lnTo>
                <a:lnTo>
                  <a:pt x="2714625" y="393700"/>
                </a:lnTo>
                <a:lnTo>
                  <a:pt x="2597150" y="390525"/>
                </a:lnTo>
                <a:lnTo>
                  <a:pt x="2301875" y="387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DF681A8-C767-4AD2-BF44-E7131998C6C0}"/>
              </a:ext>
            </a:extLst>
          </p:cNvPr>
          <p:cNvGrpSpPr>
            <a:grpSpLocks/>
          </p:cNvGrpSpPr>
          <p:nvPr/>
        </p:nvGrpSpPr>
        <p:grpSpPr bwMode="auto">
          <a:xfrm>
            <a:off x="2619375" y="1484313"/>
            <a:ext cx="4343400" cy="4549775"/>
            <a:chOff x="2771775" y="1636713"/>
            <a:chExt cx="4343400" cy="45497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1870BBF2-5B1E-4500-A5A0-9739AE3D0781}"/>
                </a:ext>
              </a:extLst>
            </p:cNvPr>
            <p:cNvSpPr/>
            <p:nvPr/>
          </p:nvSpPr>
          <p:spPr>
            <a:xfrm>
              <a:off x="3168650" y="2039938"/>
              <a:ext cx="3562350" cy="606425"/>
            </a:xfrm>
            <a:custGeom>
              <a:avLst/>
              <a:gdLst>
                <a:gd name="connsiteX0" fmla="*/ 2003128 w 3562213"/>
                <a:gd name="connsiteY0" fmla="*/ 325631 h 605214"/>
                <a:gd name="connsiteX1" fmla="*/ 1651183 w 3562213"/>
                <a:gd name="connsiteY1" fmla="*/ 365102 h 605214"/>
                <a:gd name="connsiteX2" fmla="*/ 1414360 w 3562213"/>
                <a:gd name="connsiteY2" fmla="*/ 397994 h 605214"/>
                <a:gd name="connsiteX3" fmla="*/ 1203851 w 3562213"/>
                <a:gd name="connsiteY3" fmla="*/ 430886 h 605214"/>
                <a:gd name="connsiteX4" fmla="*/ 1039390 w 3562213"/>
                <a:gd name="connsiteY4" fmla="*/ 467067 h 605214"/>
                <a:gd name="connsiteX5" fmla="*/ 802567 w 3562213"/>
                <a:gd name="connsiteY5" fmla="*/ 499959 h 605214"/>
                <a:gd name="connsiteX6" fmla="*/ 703891 w 3562213"/>
                <a:gd name="connsiteY6" fmla="*/ 522984 h 605214"/>
                <a:gd name="connsiteX7" fmla="*/ 552587 w 3562213"/>
                <a:gd name="connsiteY7" fmla="*/ 565744 h 605214"/>
                <a:gd name="connsiteX8" fmla="*/ 397995 w 3562213"/>
                <a:gd name="connsiteY8" fmla="*/ 605214 h 605214"/>
                <a:gd name="connsiteX9" fmla="*/ 368392 w 3562213"/>
                <a:gd name="connsiteY9" fmla="*/ 605214 h 605214"/>
                <a:gd name="connsiteX10" fmla="*/ 338789 w 3562213"/>
                <a:gd name="connsiteY10" fmla="*/ 598636 h 605214"/>
                <a:gd name="connsiteX11" fmla="*/ 282872 w 3562213"/>
                <a:gd name="connsiteY11" fmla="*/ 575611 h 605214"/>
                <a:gd name="connsiteX12" fmla="*/ 197353 w 3562213"/>
                <a:gd name="connsiteY12" fmla="*/ 509827 h 605214"/>
                <a:gd name="connsiteX13" fmla="*/ 121701 w 3562213"/>
                <a:gd name="connsiteY13" fmla="*/ 440754 h 605214"/>
                <a:gd name="connsiteX14" fmla="*/ 42760 w 3562213"/>
                <a:gd name="connsiteY14" fmla="*/ 358523 h 605214"/>
                <a:gd name="connsiteX15" fmla="*/ 16446 w 3562213"/>
                <a:gd name="connsiteY15" fmla="*/ 328921 h 605214"/>
                <a:gd name="connsiteX16" fmla="*/ 6579 w 3562213"/>
                <a:gd name="connsiteY16" fmla="*/ 315764 h 605214"/>
                <a:gd name="connsiteX17" fmla="*/ 0 w 3562213"/>
                <a:gd name="connsiteY17" fmla="*/ 292739 h 605214"/>
                <a:gd name="connsiteX18" fmla="*/ 3290 w 3562213"/>
                <a:gd name="connsiteY18" fmla="*/ 266426 h 605214"/>
                <a:gd name="connsiteX19" fmla="*/ 9868 w 3562213"/>
                <a:gd name="connsiteY19" fmla="*/ 256558 h 605214"/>
                <a:gd name="connsiteX20" fmla="*/ 32892 w 3562213"/>
                <a:gd name="connsiteY20" fmla="*/ 256558 h 605214"/>
                <a:gd name="connsiteX21" fmla="*/ 59206 w 3562213"/>
                <a:gd name="connsiteY21" fmla="*/ 269715 h 605214"/>
                <a:gd name="connsiteX22" fmla="*/ 108544 w 3562213"/>
                <a:gd name="connsiteY22" fmla="*/ 302607 h 605214"/>
                <a:gd name="connsiteX23" fmla="*/ 138147 w 3562213"/>
                <a:gd name="connsiteY23" fmla="*/ 319053 h 605214"/>
                <a:gd name="connsiteX24" fmla="*/ 167750 w 3562213"/>
                <a:gd name="connsiteY24" fmla="*/ 332210 h 605214"/>
                <a:gd name="connsiteX25" fmla="*/ 210510 w 3562213"/>
                <a:gd name="connsiteY25" fmla="*/ 345367 h 605214"/>
                <a:gd name="connsiteX26" fmla="*/ 253269 w 3562213"/>
                <a:gd name="connsiteY26" fmla="*/ 351945 h 605214"/>
                <a:gd name="connsiteX27" fmla="*/ 315764 w 3562213"/>
                <a:gd name="connsiteY27" fmla="*/ 358523 h 605214"/>
                <a:gd name="connsiteX28" fmla="*/ 394705 w 3562213"/>
                <a:gd name="connsiteY28" fmla="*/ 358523 h 605214"/>
                <a:gd name="connsiteX29" fmla="*/ 496671 w 3562213"/>
                <a:gd name="connsiteY29" fmla="*/ 351945 h 605214"/>
                <a:gd name="connsiteX30" fmla="*/ 786121 w 3562213"/>
                <a:gd name="connsiteY30" fmla="*/ 319053 h 605214"/>
                <a:gd name="connsiteX31" fmla="*/ 1016366 w 3562213"/>
                <a:gd name="connsiteY31" fmla="*/ 292739 h 605214"/>
                <a:gd name="connsiteX32" fmla="*/ 1180826 w 3562213"/>
                <a:gd name="connsiteY32" fmla="*/ 276293 h 605214"/>
                <a:gd name="connsiteX33" fmla="*/ 1388046 w 3562213"/>
                <a:gd name="connsiteY33" fmla="*/ 249980 h 605214"/>
                <a:gd name="connsiteX34" fmla="*/ 1670918 w 3562213"/>
                <a:gd name="connsiteY34" fmla="*/ 217088 h 605214"/>
                <a:gd name="connsiteX35" fmla="*/ 2003128 w 3562213"/>
                <a:gd name="connsiteY35" fmla="*/ 180906 h 605214"/>
                <a:gd name="connsiteX36" fmla="*/ 2470196 w 3562213"/>
                <a:gd name="connsiteY36" fmla="*/ 134857 h 605214"/>
                <a:gd name="connsiteX37" fmla="*/ 2657681 w 3562213"/>
                <a:gd name="connsiteY37" fmla="*/ 115122 h 605214"/>
                <a:gd name="connsiteX38" fmla="*/ 2772803 w 3562213"/>
                <a:gd name="connsiteY38" fmla="*/ 98676 h 605214"/>
                <a:gd name="connsiteX39" fmla="*/ 2881347 w 3562213"/>
                <a:gd name="connsiteY39" fmla="*/ 82230 h 605214"/>
                <a:gd name="connsiteX40" fmla="*/ 2963577 w 3562213"/>
                <a:gd name="connsiteY40" fmla="*/ 65784 h 605214"/>
                <a:gd name="connsiteX41" fmla="*/ 3016205 w 3562213"/>
                <a:gd name="connsiteY41" fmla="*/ 49338 h 605214"/>
                <a:gd name="connsiteX42" fmla="*/ 3075410 w 3562213"/>
                <a:gd name="connsiteY42" fmla="*/ 26313 h 605214"/>
                <a:gd name="connsiteX43" fmla="*/ 3111592 w 3562213"/>
                <a:gd name="connsiteY43" fmla="*/ 3289 h 605214"/>
                <a:gd name="connsiteX44" fmla="*/ 3144484 w 3562213"/>
                <a:gd name="connsiteY44" fmla="*/ 0 h 605214"/>
                <a:gd name="connsiteX45" fmla="*/ 3210268 w 3562213"/>
                <a:gd name="connsiteY45" fmla="*/ 13157 h 605214"/>
                <a:gd name="connsiteX46" fmla="*/ 3292498 w 3562213"/>
                <a:gd name="connsiteY46" fmla="*/ 39470 h 605214"/>
                <a:gd name="connsiteX47" fmla="*/ 3378018 w 3562213"/>
                <a:gd name="connsiteY47" fmla="*/ 72362 h 605214"/>
                <a:gd name="connsiteX48" fmla="*/ 3427356 w 3562213"/>
                <a:gd name="connsiteY48" fmla="*/ 88808 h 605214"/>
                <a:gd name="connsiteX49" fmla="*/ 3470115 w 3562213"/>
                <a:gd name="connsiteY49" fmla="*/ 105254 h 605214"/>
                <a:gd name="connsiteX50" fmla="*/ 3503008 w 3562213"/>
                <a:gd name="connsiteY50" fmla="*/ 124990 h 605214"/>
                <a:gd name="connsiteX51" fmla="*/ 3532610 w 3562213"/>
                <a:gd name="connsiteY51" fmla="*/ 144725 h 605214"/>
                <a:gd name="connsiteX52" fmla="*/ 3549056 w 3562213"/>
                <a:gd name="connsiteY52" fmla="*/ 171039 h 605214"/>
                <a:gd name="connsiteX53" fmla="*/ 3562213 w 3562213"/>
                <a:gd name="connsiteY53" fmla="*/ 194063 h 605214"/>
                <a:gd name="connsiteX54" fmla="*/ 3562213 w 3562213"/>
                <a:gd name="connsiteY54" fmla="*/ 220377 h 605214"/>
                <a:gd name="connsiteX55" fmla="*/ 3549056 w 3562213"/>
                <a:gd name="connsiteY55" fmla="*/ 253269 h 605214"/>
                <a:gd name="connsiteX56" fmla="*/ 3532610 w 3562213"/>
                <a:gd name="connsiteY56" fmla="*/ 269715 h 605214"/>
                <a:gd name="connsiteX57" fmla="*/ 3503008 w 3562213"/>
                <a:gd name="connsiteY57" fmla="*/ 282872 h 605214"/>
                <a:gd name="connsiteX58" fmla="*/ 3450380 w 3562213"/>
                <a:gd name="connsiteY58" fmla="*/ 289450 h 605214"/>
                <a:gd name="connsiteX59" fmla="*/ 3236582 w 3562213"/>
                <a:gd name="connsiteY59" fmla="*/ 279582 h 605214"/>
                <a:gd name="connsiteX60" fmla="*/ 2933974 w 3562213"/>
                <a:gd name="connsiteY60" fmla="*/ 269715 h 605214"/>
                <a:gd name="connsiteX61" fmla="*/ 2641235 w 3562213"/>
                <a:gd name="connsiteY61" fmla="*/ 266426 h 605214"/>
                <a:gd name="connsiteX62" fmla="*/ 2440593 w 3562213"/>
                <a:gd name="connsiteY62" fmla="*/ 289450 h 605214"/>
                <a:gd name="connsiteX63" fmla="*/ 2003128 w 3562213"/>
                <a:gd name="connsiteY63" fmla="*/ 325631 h 60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62213" h="605214">
                  <a:moveTo>
                    <a:pt x="2003128" y="325631"/>
                  </a:moveTo>
                  <a:lnTo>
                    <a:pt x="1651183" y="365102"/>
                  </a:lnTo>
                  <a:lnTo>
                    <a:pt x="1414360" y="397994"/>
                  </a:lnTo>
                  <a:lnTo>
                    <a:pt x="1203851" y="430886"/>
                  </a:lnTo>
                  <a:lnTo>
                    <a:pt x="1039390" y="467067"/>
                  </a:lnTo>
                  <a:lnTo>
                    <a:pt x="802567" y="499959"/>
                  </a:lnTo>
                  <a:lnTo>
                    <a:pt x="703891" y="522984"/>
                  </a:lnTo>
                  <a:lnTo>
                    <a:pt x="552587" y="565744"/>
                  </a:lnTo>
                  <a:lnTo>
                    <a:pt x="397995" y="605214"/>
                  </a:lnTo>
                  <a:lnTo>
                    <a:pt x="368392" y="605214"/>
                  </a:lnTo>
                  <a:lnTo>
                    <a:pt x="338789" y="598636"/>
                  </a:lnTo>
                  <a:lnTo>
                    <a:pt x="282872" y="575611"/>
                  </a:lnTo>
                  <a:lnTo>
                    <a:pt x="197353" y="509827"/>
                  </a:lnTo>
                  <a:lnTo>
                    <a:pt x="121701" y="440754"/>
                  </a:lnTo>
                  <a:lnTo>
                    <a:pt x="42760" y="358523"/>
                  </a:lnTo>
                  <a:lnTo>
                    <a:pt x="16446" y="328921"/>
                  </a:lnTo>
                  <a:lnTo>
                    <a:pt x="6579" y="315764"/>
                  </a:lnTo>
                  <a:lnTo>
                    <a:pt x="0" y="292739"/>
                  </a:lnTo>
                  <a:lnTo>
                    <a:pt x="3290" y="266426"/>
                  </a:lnTo>
                  <a:lnTo>
                    <a:pt x="9868" y="256558"/>
                  </a:lnTo>
                  <a:lnTo>
                    <a:pt x="32892" y="256558"/>
                  </a:lnTo>
                  <a:lnTo>
                    <a:pt x="59206" y="269715"/>
                  </a:lnTo>
                  <a:lnTo>
                    <a:pt x="108544" y="302607"/>
                  </a:lnTo>
                  <a:lnTo>
                    <a:pt x="138147" y="319053"/>
                  </a:lnTo>
                  <a:lnTo>
                    <a:pt x="167750" y="332210"/>
                  </a:lnTo>
                  <a:lnTo>
                    <a:pt x="210510" y="345367"/>
                  </a:lnTo>
                  <a:lnTo>
                    <a:pt x="253269" y="351945"/>
                  </a:lnTo>
                  <a:lnTo>
                    <a:pt x="315764" y="358523"/>
                  </a:lnTo>
                  <a:lnTo>
                    <a:pt x="394705" y="358523"/>
                  </a:lnTo>
                  <a:lnTo>
                    <a:pt x="496671" y="351945"/>
                  </a:lnTo>
                  <a:lnTo>
                    <a:pt x="786121" y="319053"/>
                  </a:lnTo>
                  <a:lnTo>
                    <a:pt x="1016366" y="292739"/>
                  </a:lnTo>
                  <a:lnTo>
                    <a:pt x="1180826" y="276293"/>
                  </a:lnTo>
                  <a:lnTo>
                    <a:pt x="1388046" y="249980"/>
                  </a:lnTo>
                  <a:lnTo>
                    <a:pt x="1670918" y="217088"/>
                  </a:lnTo>
                  <a:lnTo>
                    <a:pt x="2003128" y="180906"/>
                  </a:lnTo>
                  <a:lnTo>
                    <a:pt x="2470196" y="134857"/>
                  </a:lnTo>
                  <a:lnTo>
                    <a:pt x="2657681" y="115122"/>
                  </a:lnTo>
                  <a:lnTo>
                    <a:pt x="2772803" y="98676"/>
                  </a:lnTo>
                  <a:lnTo>
                    <a:pt x="2881347" y="82230"/>
                  </a:lnTo>
                  <a:lnTo>
                    <a:pt x="2963577" y="65784"/>
                  </a:lnTo>
                  <a:lnTo>
                    <a:pt x="3016205" y="49338"/>
                  </a:lnTo>
                  <a:lnTo>
                    <a:pt x="3075410" y="26313"/>
                  </a:lnTo>
                  <a:lnTo>
                    <a:pt x="3111592" y="3289"/>
                  </a:lnTo>
                  <a:lnTo>
                    <a:pt x="3144484" y="0"/>
                  </a:lnTo>
                  <a:lnTo>
                    <a:pt x="3210268" y="13157"/>
                  </a:lnTo>
                  <a:lnTo>
                    <a:pt x="3292498" y="39470"/>
                  </a:lnTo>
                  <a:lnTo>
                    <a:pt x="3378018" y="72362"/>
                  </a:lnTo>
                  <a:lnTo>
                    <a:pt x="3427356" y="88808"/>
                  </a:lnTo>
                  <a:lnTo>
                    <a:pt x="3470115" y="105254"/>
                  </a:lnTo>
                  <a:lnTo>
                    <a:pt x="3503008" y="124990"/>
                  </a:lnTo>
                  <a:lnTo>
                    <a:pt x="3532610" y="144725"/>
                  </a:lnTo>
                  <a:lnTo>
                    <a:pt x="3549056" y="171039"/>
                  </a:lnTo>
                  <a:lnTo>
                    <a:pt x="3562213" y="194063"/>
                  </a:lnTo>
                  <a:lnTo>
                    <a:pt x="3562213" y="220377"/>
                  </a:lnTo>
                  <a:lnTo>
                    <a:pt x="3549056" y="253269"/>
                  </a:lnTo>
                  <a:lnTo>
                    <a:pt x="3532610" y="269715"/>
                  </a:lnTo>
                  <a:lnTo>
                    <a:pt x="3503008" y="282872"/>
                  </a:lnTo>
                  <a:lnTo>
                    <a:pt x="3450380" y="289450"/>
                  </a:lnTo>
                  <a:lnTo>
                    <a:pt x="3236582" y="279582"/>
                  </a:lnTo>
                  <a:lnTo>
                    <a:pt x="2933974" y="269715"/>
                  </a:lnTo>
                  <a:lnTo>
                    <a:pt x="2641235" y="266426"/>
                  </a:lnTo>
                  <a:lnTo>
                    <a:pt x="2440593" y="289450"/>
                  </a:lnTo>
                  <a:lnTo>
                    <a:pt x="2003128" y="325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7665256D-15E0-4233-9DD2-D983391072BB}"/>
                </a:ext>
              </a:extLst>
            </p:cNvPr>
            <p:cNvSpPr/>
            <p:nvPr/>
          </p:nvSpPr>
          <p:spPr>
            <a:xfrm>
              <a:off x="3851275" y="1704975"/>
              <a:ext cx="628650" cy="1439863"/>
            </a:xfrm>
            <a:custGeom>
              <a:avLst/>
              <a:gdLst>
                <a:gd name="connsiteX0" fmla="*/ 571500 w 628650"/>
                <a:gd name="connsiteY0" fmla="*/ 933450 h 1440656"/>
                <a:gd name="connsiteX1" fmla="*/ 585788 w 628650"/>
                <a:gd name="connsiteY1" fmla="*/ 1045369 h 1440656"/>
                <a:gd name="connsiteX2" fmla="*/ 607219 w 628650"/>
                <a:gd name="connsiteY2" fmla="*/ 1231106 h 1440656"/>
                <a:gd name="connsiteX3" fmla="*/ 628650 w 628650"/>
                <a:gd name="connsiteY3" fmla="*/ 1354931 h 1440656"/>
                <a:gd name="connsiteX4" fmla="*/ 607219 w 628650"/>
                <a:gd name="connsiteY4" fmla="*/ 1393031 h 1440656"/>
                <a:gd name="connsiteX5" fmla="*/ 581025 w 628650"/>
                <a:gd name="connsiteY5" fmla="*/ 1416844 h 1440656"/>
                <a:gd name="connsiteX6" fmla="*/ 557213 w 628650"/>
                <a:gd name="connsiteY6" fmla="*/ 1435894 h 1440656"/>
                <a:gd name="connsiteX7" fmla="*/ 531019 w 628650"/>
                <a:gd name="connsiteY7" fmla="*/ 1440656 h 1440656"/>
                <a:gd name="connsiteX8" fmla="*/ 497682 w 628650"/>
                <a:gd name="connsiteY8" fmla="*/ 1433513 h 1440656"/>
                <a:gd name="connsiteX9" fmla="*/ 459582 w 628650"/>
                <a:gd name="connsiteY9" fmla="*/ 1419225 h 1440656"/>
                <a:gd name="connsiteX10" fmla="*/ 445294 w 628650"/>
                <a:gd name="connsiteY10" fmla="*/ 1409700 h 1440656"/>
                <a:gd name="connsiteX11" fmla="*/ 435769 w 628650"/>
                <a:gd name="connsiteY11" fmla="*/ 1388269 h 1440656"/>
                <a:gd name="connsiteX12" fmla="*/ 409575 w 628650"/>
                <a:gd name="connsiteY12" fmla="*/ 1288256 h 1440656"/>
                <a:gd name="connsiteX13" fmla="*/ 383382 w 628650"/>
                <a:gd name="connsiteY13" fmla="*/ 1145381 h 1440656"/>
                <a:gd name="connsiteX14" fmla="*/ 354807 w 628650"/>
                <a:gd name="connsiteY14" fmla="*/ 969169 h 1440656"/>
                <a:gd name="connsiteX15" fmla="*/ 328613 w 628650"/>
                <a:gd name="connsiteY15" fmla="*/ 785813 h 1440656"/>
                <a:gd name="connsiteX16" fmla="*/ 311944 w 628650"/>
                <a:gd name="connsiteY16" fmla="*/ 626269 h 1440656"/>
                <a:gd name="connsiteX17" fmla="*/ 290513 w 628650"/>
                <a:gd name="connsiteY17" fmla="*/ 504825 h 1440656"/>
                <a:gd name="connsiteX18" fmla="*/ 269082 w 628650"/>
                <a:gd name="connsiteY18" fmla="*/ 409575 h 1440656"/>
                <a:gd name="connsiteX19" fmla="*/ 240507 w 628650"/>
                <a:gd name="connsiteY19" fmla="*/ 335756 h 1440656"/>
                <a:gd name="connsiteX20" fmla="*/ 211932 w 628650"/>
                <a:gd name="connsiteY20" fmla="*/ 273844 h 1440656"/>
                <a:gd name="connsiteX21" fmla="*/ 169069 w 628650"/>
                <a:gd name="connsiteY21" fmla="*/ 202406 h 1440656"/>
                <a:gd name="connsiteX22" fmla="*/ 123825 w 628650"/>
                <a:gd name="connsiteY22" fmla="*/ 145256 h 1440656"/>
                <a:gd name="connsiteX23" fmla="*/ 88107 w 628650"/>
                <a:gd name="connsiteY23" fmla="*/ 104775 h 1440656"/>
                <a:gd name="connsiteX24" fmla="*/ 54769 w 628650"/>
                <a:gd name="connsiteY24" fmla="*/ 73819 h 1440656"/>
                <a:gd name="connsiteX25" fmla="*/ 26194 w 628650"/>
                <a:gd name="connsiteY25" fmla="*/ 54769 h 1440656"/>
                <a:gd name="connsiteX26" fmla="*/ 7144 w 628650"/>
                <a:gd name="connsiteY26" fmla="*/ 42863 h 1440656"/>
                <a:gd name="connsiteX27" fmla="*/ 0 w 628650"/>
                <a:gd name="connsiteY27" fmla="*/ 30956 h 1440656"/>
                <a:gd name="connsiteX28" fmla="*/ 2382 w 628650"/>
                <a:gd name="connsiteY28" fmla="*/ 16669 h 1440656"/>
                <a:gd name="connsiteX29" fmla="*/ 9525 w 628650"/>
                <a:gd name="connsiteY29" fmla="*/ 7144 h 1440656"/>
                <a:gd name="connsiteX30" fmla="*/ 33338 w 628650"/>
                <a:gd name="connsiteY30" fmla="*/ 0 h 1440656"/>
                <a:gd name="connsiteX31" fmla="*/ 130969 w 628650"/>
                <a:gd name="connsiteY31" fmla="*/ 11906 h 1440656"/>
                <a:gd name="connsiteX32" fmla="*/ 214313 w 628650"/>
                <a:gd name="connsiteY32" fmla="*/ 26194 h 1440656"/>
                <a:gd name="connsiteX33" fmla="*/ 247650 w 628650"/>
                <a:gd name="connsiteY33" fmla="*/ 33338 h 1440656"/>
                <a:gd name="connsiteX34" fmla="*/ 290513 w 628650"/>
                <a:gd name="connsiteY34" fmla="*/ 45244 h 1440656"/>
                <a:gd name="connsiteX35" fmla="*/ 321469 w 628650"/>
                <a:gd name="connsiteY35" fmla="*/ 57150 h 1440656"/>
                <a:gd name="connsiteX36" fmla="*/ 347663 w 628650"/>
                <a:gd name="connsiteY36" fmla="*/ 69056 h 1440656"/>
                <a:gd name="connsiteX37" fmla="*/ 381000 w 628650"/>
                <a:gd name="connsiteY37" fmla="*/ 88106 h 1440656"/>
                <a:gd name="connsiteX38" fmla="*/ 404813 w 628650"/>
                <a:gd name="connsiteY38" fmla="*/ 109538 h 1440656"/>
                <a:gd name="connsiteX39" fmla="*/ 423863 w 628650"/>
                <a:gd name="connsiteY39" fmla="*/ 142875 h 1440656"/>
                <a:gd name="connsiteX40" fmla="*/ 454819 w 628650"/>
                <a:gd name="connsiteY40" fmla="*/ 219075 h 1440656"/>
                <a:gd name="connsiteX41" fmla="*/ 483394 w 628650"/>
                <a:gd name="connsiteY41" fmla="*/ 311944 h 1440656"/>
                <a:gd name="connsiteX42" fmla="*/ 502444 w 628650"/>
                <a:gd name="connsiteY42" fmla="*/ 402431 h 1440656"/>
                <a:gd name="connsiteX43" fmla="*/ 519113 w 628650"/>
                <a:gd name="connsiteY43" fmla="*/ 492919 h 1440656"/>
                <a:gd name="connsiteX44" fmla="*/ 538163 w 628650"/>
                <a:gd name="connsiteY44" fmla="*/ 616744 h 1440656"/>
                <a:gd name="connsiteX45" fmla="*/ 554832 w 628650"/>
                <a:gd name="connsiteY45" fmla="*/ 745331 h 1440656"/>
                <a:gd name="connsiteX46" fmla="*/ 571500 w 628650"/>
                <a:gd name="connsiteY46" fmla="*/ 933450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8650" h="1440656">
                  <a:moveTo>
                    <a:pt x="571500" y="933450"/>
                  </a:moveTo>
                  <a:lnTo>
                    <a:pt x="585788" y="1045369"/>
                  </a:lnTo>
                  <a:lnTo>
                    <a:pt x="607219" y="1231106"/>
                  </a:lnTo>
                  <a:lnTo>
                    <a:pt x="628650" y="1354931"/>
                  </a:lnTo>
                  <a:lnTo>
                    <a:pt x="607219" y="1393031"/>
                  </a:lnTo>
                  <a:lnTo>
                    <a:pt x="581025" y="1416844"/>
                  </a:lnTo>
                  <a:lnTo>
                    <a:pt x="557213" y="1435894"/>
                  </a:lnTo>
                  <a:lnTo>
                    <a:pt x="531019" y="1440656"/>
                  </a:lnTo>
                  <a:lnTo>
                    <a:pt x="497682" y="1433513"/>
                  </a:lnTo>
                  <a:lnTo>
                    <a:pt x="459582" y="1419225"/>
                  </a:lnTo>
                  <a:lnTo>
                    <a:pt x="445294" y="1409700"/>
                  </a:lnTo>
                  <a:lnTo>
                    <a:pt x="435769" y="1388269"/>
                  </a:lnTo>
                  <a:lnTo>
                    <a:pt x="409575" y="1288256"/>
                  </a:lnTo>
                  <a:lnTo>
                    <a:pt x="383382" y="1145381"/>
                  </a:lnTo>
                  <a:lnTo>
                    <a:pt x="354807" y="969169"/>
                  </a:lnTo>
                  <a:lnTo>
                    <a:pt x="328613" y="785813"/>
                  </a:lnTo>
                  <a:lnTo>
                    <a:pt x="311944" y="626269"/>
                  </a:lnTo>
                  <a:lnTo>
                    <a:pt x="290513" y="504825"/>
                  </a:lnTo>
                  <a:lnTo>
                    <a:pt x="269082" y="409575"/>
                  </a:lnTo>
                  <a:lnTo>
                    <a:pt x="240507" y="335756"/>
                  </a:lnTo>
                  <a:lnTo>
                    <a:pt x="211932" y="273844"/>
                  </a:lnTo>
                  <a:lnTo>
                    <a:pt x="169069" y="202406"/>
                  </a:lnTo>
                  <a:lnTo>
                    <a:pt x="123825" y="145256"/>
                  </a:lnTo>
                  <a:lnTo>
                    <a:pt x="88107" y="104775"/>
                  </a:lnTo>
                  <a:lnTo>
                    <a:pt x="54769" y="73819"/>
                  </a:lnTo>
                  <a:lnTo>
                    <a:pt x="26194" y="54769"/>
                  </a:lnTo>
                  <a:lnTo>
                    <a:pt x="7144" y="42863"/>
                  </a:lnTo>
                  <a:lnTo>
                    <a:pt x="0" y="30956"/>
                  </a:lnTo>
                  <a:lnTo>
                    <a:pt x="2382" y="16669"/>
                  </a:lnTo>
                  <a:lnTo>
                    <a:pt x="9525" y="7144"/>
                  </a:lnTo>
                  <a:lnTo>
                    <a:pt x="33338" y="0"/>
                  </a:lnTo>
                  <a:lnTo>
                    <a:pt x="130969" y="11906"/>
                  </a:lnTo>
                  <a:lnTo>
                    <a:pt x="214313" y="26194"/>
                  </a:lnTo>
                  <a:lnTo>
                    <a:pt x="247650" y="33338"/>
                  </a:lnTo>
                  <a:lnTo>
                    <a:pt x="290513" y="45244"/>
                  </a:lnTo>
                  <a:lnTo>
                    <a:pt x="321469" y="57150"/>
                  </a:lnTo>
                  <a:lnTo>
                    <a:pt x="347663" y="69056"/>
                  </a:lnTo>
                  <a:lnTo>
                    <a:pt x="381000" y="88106"/>
                  </a:lnTo>
                  <a:lnTo>
                    <a:pt x="404813" y="109538"/>
                  </a:lnTo>
                  <a:lnTo>
                    <a:pt x="423863" y="142875"/>
                  </a:lnTo>
                  <a:lnTo>
                    <a:pt x="454819" y="219075"/>
                  </a:lnTo>
                  <a:lnTo>
                    <a:pt x="483394" y="311944"/>
                  </a:lnTo>
                  <a:lnTo>
                    <a:pt x="502444" y="402431"/>
                  </a:lnTo>
                  <a:lnTo>
                    <a:pt x="519113" y="492919"/>
                  </a:lnTo>
                  <a:lnTo>
                    <a:pt x="538163" y="616744"/>
                  </a:lnTo>
                  <a:lnTo>
                    <a:pt x="554832" y="745331"/>
                  </a:lnTo>
                  <a:lnTo>
                    <a:pt x="571500" y="933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89E2A3BE-57C1-4B0D-A6AA-29C135B8EF0D}"/>
                </a:ext>
              </a:extLst>
            </p:cNvPr>
            <p:cNvSpPr/>
            <p:nvPr/>
          </p:nvSpPr>
          <p:spPr>
            <a:xfrm>
              <a:off x="5419725" y="1636713"/>
              <a:ext cx="550863" cy="1393825"/>
            </a:xfrm>
            <a:custGeom>
              <a:avLst/>
              <a:gdLst>
                <a:gd name="connsiteX0" fmla="*/ 371475 w 550069"/>
                <a:gd name="connsiteY0" fmla="*/ 876300 h 1395412"/>
                <a:gd name="connsiteX1" fmla="*/ 307181 w 550069"/>
                <a:gd name="connsiteY1" fmla="*/ 1245394 h 1395412"/>
                <a:gd name="connsiteX2" fmla="*/ 292894 w 550069"/>
                <a:gd name="connsiteY2" fmla="*/ 1281112 h 1395412"/>
                <a:gd name="connsiteX3" fmla="*/ 271463 w 550069"/>
                <a:gd name="connsiteY3" fmla="*/ 1319212 h 1395412"/>
                <a:gd name="connsiteX4" fmla="*/ 226219 w 550069"/>
                <a:gd name="connsiteY4" fmla="*/ 1364456 h 1395412"/>
                <a:gd name="connsiteX5" fmla="*/ 202406 w 550069"/>
                <a:gd name="connsiteY5" fmla="*/ 1378744 h 1395412"/>
                <a:gd name="connsiteX6" fmla="*/ 166688 w 550069"/>
                <a:gd name="connsiteY6" fmla="*/ 1390650 h 1395412"/>
                <a:gd name="connsiteX7" fmla="*/ 133350 w 550069"/>
                <a:gd name="connsiteY7" fmla="*/ 1395412 h 1395412"/>
                <a:gd name="connsiteX8" fmla="*/ 107156 w 550069"/>
                <a:gd name="connsiteY8" fmla="*/ 1393031 h 1395412"/>
                <a:gd name="connsiteX9" fmla="*/ 83344 w 550069"/>
                <a:gd name="connsiteY9" fmla="*/ 1388269 h 1395412"/>
                <a:gd name="connsiteX10" fmla="*/ 71438 w 550069"/>
                <a:gd name="connsiteY10" fmla="*/ 1378744 h 1395412"/>
                <a:gd name="connsiteX11" fmla="*/ 61913 w 550069"/>
                <a:gd name="connsiteY11" fmla="*/ 1362075 h 1395412"/>
                <a:gd name="connsiteX12" fmla="*/ 50006 w 550069"/>
                <a:gd name="connsiteY12" fmla="*/ 1323975 h 1395412"/>
                <a:gd name="connsiteX13" fmla="*/ 78581 w 550069"/>
                <a:gd name="connsiteY13" fmla="*/ 1195387 h 1395412"/>
                <a:gd name="connsiteX14" fmla="*/ 88106 w 550069"/>
                <a:gd name="connsiteY14" fmla="*/ 1116806 h 1395412"/>
                <a:gd name="connsiteX15" fmla="*/ 100013 w 550069"/>
                <a:gd name="connsiteY15" fmla="*/ 1028700 h 1395412"/>
                <a:gd name="connsiteX16" fmla="*/ 114300 w 550069"/>
                <a:gd name="connsiteY16" fmla="*/ 954881 h 1395412"/>
                <a:gd name="connsiteX17" fmla="*/ 130969 w 550069"/>
                <a:gd name="connsiteY17" fmla="*/ 878681 h 1395412"/>
                <a:gd name="connsiteX18" fmla="*/ 142875 w 550069"/>
                <a:gd name="connsiteY18" fmla="*/ 823912 h 1395412"/>
                <a:gd name="connsiteX19" fmla="*/ 157163 w 550069"/>
                <a:gd name="connsiteY19" fmla="*/ 759619 h 1395412"/>
                <a:gd name="connsiteX20" fmla="*/ 173831 w 550069"/>
                <a:gd name="connsiteY20" fmla="*/ 676275 h 1395412"/>
                <a:gd name="connsiteX21" fmla="*/ 192881 w 550069"/>
                <a:gd name="connsiteY21" fmla="*/ 542925 h 1395412"/>
                <a:gd name="connsiteX22" fmla="*/ 207169 w 550069"/>
                <a:gd name="connsiteY22" fmla="*/ 407194 h 1395412"/>
                <a:gd name="connsiteX23" fmla="*/ 211931 w 550069"/>
                <a:gd name="connsiteY23" fmla="*/ 340519 h 1395412"/>
                <a:gd name="connsiteX24" fmla="*/ 214313 w 550069"/>
                <a:gd name="connsiteY24" fmla="*/ 290512 h 1395412"/>
                <a:gd name="connsiteX25" fmla="*/ 209550 w 550069"/>
                <a:gd name="connsiteY25" fmla="*/ 261937 h 1395412"/>
                <a:gd name="connsiteX26" fmla="*/ 192881 w 550069"/>
                <a:gd name="connsiteY26" fmla="*/ 230981 h 1395412"/>
                <a:gd name="connsiteX27" fmla="*/ 157163 w 550069"/>
                <a:gd name="connsiteY27" fmla="*/ 185737 h 1395412"/>
                <a:gd name="connsiteX28" fmla="*/ 111919 w 550069"/>
                <a:gd name="connsiteY28" fmla="*/ 140494 h 1395412"/>
                <a:gd name="connsiteX29" fmla="*/ 78581 w 550069"/>
                <a:gd name="connsiteY29" fmla="*/ 114300 h 1395412"/>
                <a:gd name="connsiteX30" fmla="*/ 38100 w 550069"/>
                <a:gd name="connsiteY30" fmla="*/ 88106 h 1395412"/>
                <a:gd name="connsiteX31" fmla="*/ 19050 w 550069"/>
                <a:gd name="connsiteY31" fmla="*/ 76200 h 1395412"/>
                <a:gd name="connsiteX32" fmla="*/ 4763 w 550069"/>
                <a:gd name="connsiteY32" fmla="*/ 64294 h 1395412"/>
                <a:gd name="connsiteX33" fmla="*/ 0 w 550069"/>
                <a:gd name="connsiteY33" fmla="*/ 45244 h 1395412"/>
                <a:gd name="connsiteX34" fmla="*/ 4763 w 550069"/>
                <a:gd name="connsiteY34" fmla="*/ 21431 h 1395412"/>
                <a:gd name="connsiteX35" fmla="*/ 19050 w 550069"/>
                <a:gd name="connsiteY35" fmla="*/ 7144 h 1395412"/>
                <a:gd name="connsiteX36" fmla="*/ 50006 w 550069"/>
                <a:gd name="connsiteY36" fmla="*/ 0 h 1395412"/>
                <a:gd name="connsiteX37" fmla="*/ 80963 w 550069"/>
                <a:gd name="connsiteY37" fmla="*/ 4762 h 1395412"/>
                <a:gd name="connsiteX38" fmla="*/ 154781 w 550069"/>
                <a:gd name="connsiteY38" fmla="*/ 14287 h 1395412"/>
                <a:gd name="connsiteX39" fmla="*/ 219075 w 550069"/>
                <a:gd name="connsiteY39" fmla="*/ 21431 h 1395412"/>
                <a:gd name="connsiteX40" fmla="*/ 261938 w 550069"/>
                <a:gd name="connsiteY40" fmla="*/ 33337 h 1395412"/>
                <a:gd name="connsiteX41" fmla="*/ 323850 w 550069"/>
                <a:gd name="connsiteY41" fmla="*/ 64294 h 1395412"/>
                <a:gd name="connsiteX42" fmla="*/ 404813 w 550069"/>
                <a:gd name="connsiteY42" fmla="*/ 104775 h 1395412"/>
                <a:gd name="connsiteX43" fmla="*/ 450056 w 550069"/>
                <a:gd name="connsiteY43" fmla="*/ 128587 h 1395412"/>
                <a:gd name="connsiteX44" fmla="*/ 500063 w 550069"/>
                <a:gd name="connsiteY44" fmla="*/ 164306 h 1395412"/>
                <a:gd name="connsiteX45" fmla="*/ 528638 w 550069"/>
                <a:gd name="connsiteY45" fmla="*/ 190500 h 1395412"/>
                <a:gd name="connsiteX46" fmla="*/ 545306 w 550069"/>
                <a:gd name="connsiteY46" fmla="*/ 211931 h 1395412"/>
                <a:gd name="connsiteX47" fmla="*/ 550069 w 550069"/>
                <a:gd name="connsiteY47" fmla="*/ 235744 h 1395412"/>
                <a:gd name="connsiteX48" fmla="*/ 540544 w 550069"/>
                <a:gd name="connsiteY48" fmla="*/ 271462 h 1395412"/>
                <a:gd name="connsiteX49" fmla="*/ 500063 w 550069"/>
                <a:gd name="connsiteY49" fmla="*/ 338137 h 1395412"/>
                <a:gd name="connsiteX50" fmla="*/ 478631 w 550069"/>
                <a:gd name="connsiteY50" fmla="*/ 369094 h 1395412"/>
                <a:gd name="connsiteX51" fmla="*/ 466725 w 550069"/>
                <a:gd name="connsiteY51" fmla="*/ 397669 h 1395412"/>
                <a:gd name="connsiteX52" fmla="*/ 433388 w 550069"/>
                <a:gd name="connsiteY52" fmla="*/ 535781 h 1395412"/>
                <a:gd name="connsiteX53" fmla="*/ 416719 w 550069"/>
                <a:gd name="connsiteY53" fmla="*/ 661987 h 1395412"/>
                <a:gd name="connsiteX54" fmla="*/ 371475 w 550069"/>
                <a:gd name="connsiteY54" fmla="*/ 876300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0069" h="1395412">
                  <a:moveTo>
                    <a:pt x="371475" y="876300"/>
                  </a:moveTo>
                  <a:lnTo>
                    <a:pt x="307181" y="1245394"/>
                  </a:lnTo>
                  <a:lnTo>
                    <a:pt x="292894" y="1281112"/>
                  </a:lnTo>
                  <a:lnTo>
                    <a:pt x="271463" y="1319212"/>
                  </a:lnTo>
                  <a:lnTo>
                    <a:pt x="226219" y="1364456"/>
                  </a:lnTo>
                  <a:lnTo>
                    <a:pt x="202406" y="1378744"/>
                  </a:lnTo>
                  <a:lnTo>
                    <a:pt x="166688" y="1390650"/>
                  </a:lnTo>
                  <a:lnTo>
                    <a:pt x="133350" y="1395412"/>
                  </a:lnTo>
                  <a:lnTo>
                    <a:pt x="107156" y="1393031"/>
                  </a:lnTo>
                  <a:lnTo>
                    <a:pt x="83344" y="1388269"/>
                  </a:lnTo>
                  <a:lnTo>
                    <a:pt x="71438" y="1378744"/>
                  </a:lnTo>
                  <a:lnTo>
                    <a:pt x="61913" y="1362075"/>
                  </a:lnTo>
                  <a:lnTo>
                    <a:pt x="50006" y="1323975"/>
                  </a:lnTo>
                  <a:lnTo>
                    <a:pt x="78581" y="1195387"/>
                  </a:lnTo>
                  <a:lnTo>
                    <a:pt x="88106" y="1116806"/>
                  </a:lnTo>
                  <a:lnTo>
                    <a:pt x="100013" y="1028700"/>
                  </a:lnTo>
                  <a:lnTo>
                    <a:pt x="114300" y="954881"/>
                  </a:lnTo>
                  <a:lnTo>
                    <a:pt x="130969" y="878681"/>
                  </a:lnTo>
                  <a:lnTo>
                    <a:pt x="142875" y="823912"/>
                  </a:lnTo>
                  <a:lnTo>
                    <a:pt x="157163" y="759619"/>
                  </a:lnTo>
                  <a:lnTo>
                    <a:pt x="173831" y="676275"/>
                  </a:lnTo>
                  <a:lnTo>
                    <a:pt x="192881" y="542925"/>
                  </a:lnTo>
                  <a:lnTo>
                    <a:pt x="207169" y="407194"/>
                  </a:lnTo>
                  <a:lnTo>
                    <a:pt x="211931" y="340519"/>
                  </a:lnTo>
                  <a:lnTo>
                    <a:pt x="214313" y="290512"/>
                  </a:lnTo>
                  <a:lnTo>
                    <a:pt x="209550" y="261937"/>
                  </a:lnTo>
                  <a:lnTo>
                    <a:pt x="192881" y="230981"/>
                  </a:lnTo>
                  <a:lnTo>
                    <a:pt x="157163" y="185737"/>
                  </a:lnTo>
                  <a:lnTo>
                    <a:pt x="111919" y="140494"/>
                  </a:lnTo>
                  <a:lnTo>
                    <a:pt x="78581" y="114300"/>
                  </a:lnTo>
                  <a:lnTo>
                    <a:pt x="38100" y="88106"/>
                  </a:lnTo>
                  <a:lnTo>
                    <a:pt x="19050" y="76200"/>
                  </a:lnTo>
                  <a:lnTo>
                    <a:pt x="4763" y="64294"/>
                  </a:lnTo>
                  <a:lnTo>
                    <a:pt x="0" y="45244"/>
                  </a:lnTo>
                  <a:lnTo>
                    <a:pt x="4763" y="21431"/>
                  </a:lnTo>
                  <a:lnTo>
                    <a:pt x="19050" y="7144"/>
                  </a:lnTo>
                  <a:lnTo>
                    <a:pt x="50006" y="0"/>
                  </a:lnTo>
                  <a:lnTo>
                    <a:pt x="80963" y="4762"/>
                  </a:lnTo>
                  <a:lnTo>
                    <a:pt x="154781" y="14287"/>
                  </a:lnTo>
                  <a:lnTo>
                    <a:pt x="219075" y="21431"/>
                  </a:lnTo>
                  <a:lnTo>
                    <a:pt x="261938" y="33337"/>
                  </a:lnTo>
                  <a:lnTo>
                    <a:pt x="323850" y="64294"/>
                  </a:lnTo>
                  <a:lnTo>
                    <a:pt x="404813" y="104775"/>
                  </a:lnTo>
                  <a:lnTo>
                    <a:pt x="450056" y="128587"/>
                  </a:lnTo>
                  <a:lnTo>
                    <a:pt x="500063" y="164306"/>
                  </a:lnTo>
                  <a:lnTo>
                    <a:pt x="528638" y="190500"/>
                  </a:lnTo>
                  <a:lnTo>
                    <a:pt x="545306" y="211931"/>
                  </a:lnTo>
                  <a:lnTo>
                    <a:pt x="550069" y="235744"/>
                  </a:lnTo>
                  <a:lnTo>
                    <a:pt x="540544" y="271462"/>
                  </a:lnTo>
                  <a:lnTo>
                    <a:pt x="500063" y="338137"/>
                  </a:lnTo>
                  <a:lnTo>
                    <a:pt x="478631" y="369094"/>
                  </a:lnTo>
                  <a:lnTo>
                    <a:pt x="466725" y="397669"/>
                  </a:lnTo>
                  <a:lnTo>
                    <a:pt x="433388" y="535781"/>
                  </a:lnTo>
                  <a:lnTo>
                    <a:pt x="416719" y="661987"/>
                  </a:lnTo>
                  <a:lnTo>
                    <a:pt x="371475" y="876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3F509822-C66E-451E-9574-761BABBEC18F}"/>
                </a:ext>
              </a:extLst>
            </p:cNvPr>
            <p:cNvSpPr/>
            <p:nvPr/>
          </p:nvSpPr>
          <p:spPr>
            <a:xfrm>
              <a:off x="4357688" y="2795588"/>
              <a:ext cx="1193800" cy="282575"/>
            </a:xfrm>
            <a:custGeom>
              <a:avLst/>
              <a:gdLst>
                <a:gd name="connsiteX0" fmla="*/ 823912 w 1193006"/>
                <a:gd name="connsiteY0" fmla="*/ 204787 h 283368"/>
                <a:gd name="connsiteX1" fmla="*/ 559593 w 1193006"/>
                <a:gd name="connsiteY1" fmla="*/ 230981 h 283368"/>
                <a:gd name="connsiteX2" fmla="*/ 431006 w 1193006"/>
                <a:gd name="connsiteY2" fmla="*/ 242887 h 283368"/>
                <a:gd name="connsiteX3" fmla="*/ 45243 w 1193006"/>
                <a:gd name="connsiteY3" fmla="*/ 283368 h 283368"/>
                <a:gd name="connsiteX4" fmla="*/ 0 w 1193006"/>
                <a:gd name="connsiteY4" fmla="*/ 123825 h 283368"/>
                <a:gd name="connsiteX5" fmla="*/ 361950 w 1193006"/>
                <a:gd name="connsiteY5" fmla="*/ 83343 h 283368"/>
                <a:gd name="connsiteX6" fmla="*/ 723900 w 1193006"/>
                <a:gd name="connsiteY6" fmla="*/ 45243 h 283368"/>
                <a:gd name="connsiteX7" fmla="*/ 1188243 w 1193006"/>
                <a:gd name="connsiteY7" fmla="*/ 0 h 283368"/>
                <a:gd name="connsiteX8" fmla="*/ 1193006 w 1193006"/>
                <a:gd name="connsiteY8" fmla="*/ 176212 h 283368"/>
                <a:gd name="connsiteX9" fmla="*/ 823912 w 1193006"/>
                <a:gd name="connsiteY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3006" h="283368">
                  <a:moveTo>
                    <a:pt x="823912" y="204787"/>
                  </a:moveTo>
                  <a:lnTo>
                    <a:pt x="559593" y="230981"/>
                  </a:lnTo>
                  <a:lnTo>
                    <a:pt x="431006" y="242887"/>
                  </a:lnTo>
                  <a:lnTo>
                    <a:pt x="45243" y="283368"/>
                  </a:lnTo>
                  <a:lnTo>
                    <a:pt x="0" y="123825"/>
                  </a:lnTo>
                  <a:lnTo>
                    <a:pt x="361950" y="83343"/>
                  </a:lnTo>
                  <a:lnTo>
                    <a:pt x="723900" y="45243"/>
                  </a:lnTo>
                  <a:lnTo>
                    <a:pt x="1188243" y="0"/>
                  </a:lnTo>
                  <a:lnTo>
                    <a:pt x="1193006" y="176212"/>
                  </a:lnTo>
                  <a:lnTo>
                    <a:pt x="823912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D6B14106-E51A-4478-B940-A9FEEB77AE63}"/>
                </a:ext>
              </a:extLst>
            </p:cNvPr>
            <p:cNvSpPr/>
            <p:nvPr/>
          </p:nvSpPr>
          <p:spPr>
            <a:xfrm>
              <a:off x="3351213" y="3506788"/>
              <a:ext cx="534987" cy="1131887"/>
            </a:xfrm>
            <a:custGeom>
              <a:avLst/>
              <a:gdLst>
                <a:gd name="connsiteX0" fmla="*/ 252412 w 535781"/>
                <a:gd name="connsiteY0" fmla="*/ 685800 h 1131094"/>
                <a:gd name="connsiteX1" fmla="*/ 235744 w 535781"/>
                <a:gd name="connsiteY1" fmla="*/ 507207 h 1131094"/>
                <a:gd name="connsiteX2" fmla="*/ 226219 w 535781"/>
                <a:gd name="connsiteY2" fmla="*/ 440532 h 1131094"/>
                <a:gd name="connsiteX3" fmla="*/ 209550 w 535781"/>
                <a:gd name="connsiteY3" fmla="*/ 385763 h 1131094"/>
                <a:gd name="connsiteX4" fmla="*/ 188119 w 535781"/>
                <a:gd name="connsiteY4" fmla="*/ 323850 h 1131094"/>
                <a:gd name="connsiteX5" fmla="*/ 159544 w 535781"/>
                <a:gd name="connsiteY5" fmla="*/ 261938 h 1131094"/>
                <a:gd name="connsiteX6" fmla="*/ 138112 w 535781"/>
                <a:gd name="connsiteY6" fmla="*/ 216694 h 1131094"/>
                <a:gd name="connsiteX7" fmla="*/ 111919 w 535781"/>
                <a:gd name="connsiteY7" fmla="*/ 173832 h 1131094"/>
                <a:gd name="connsiteX8" fmla="*/ 73819 w 535781"/>
                <a:gd name="connsiteY8" fmla="*/ 123825 h 1131094"/>
                <a:gd name="connsiteX9" fmla="*/ 30956 w 535781"/>
                <a:gd name="connsiteY9" fmla="*/ 78582 h 1131094"/>
                <a:gd name="connsiteX10" fmla="*/ 11906 w 535781"/>
                <a:gd name="connsiteY10" fmla="*/ 59532 h 1131094"/>
                <a:gd name="connsiteX11" fmla="*/ 2381 w 535781"/>
                <a:gd name="connsiteY11" fmla="*/ 45244 h 1131094"/>
                <a:gd name="connsiteX12" fmla="*/ 0 w 535781"/>
                <a:gd name="connsiteY12" fmla="*/ 30957 h 1131094"/>
                <a:gd name="connsiteX13" fmla="*/ 2381 w 535781"/>
                <a:gd name="connsiteY13" fmla="*/ 11907 h 1131094"/>
                <a:gd name="connsiteX14" fmla="*/ 11906 w 535781"/>
                <a:gd name="connsiteY14" fmla="*/ 4763 h 1131094"/>
                <a:gd name="connsiteX15" fmla="*/ 35719 w 535781"/>
                <a:gd name="connsiteY15" fmla="*/ 0 h 1131094"/>
                <a:gd name="connsiteX16" fmla="*/ 64294 w 535781"/>
                <a:gd name="connsiteY16" fmla="*/ 7144 h 1131094"/>
                <a:gd name="connsiteX17" fmla="*/ 138112 w 535781"/>
                <a:gd name="connsiteY17" fmla="*/ 21432 h 1131094"/>
                <a:gd name="connsiteX18" fmla="*/ 197644 w 535781"/>
                <a:gd name="connsiteY18" fmla="*/ 33338 h 1131094"/>
                <a:gd name="connsiteX19" fmla="*/ 261937 w 535781"/>
                <a:gd name="connsiteY19" fmla="*/ 52388 h 1131094"/>
                <a:gd name="connsiteX20" fmla="*/ 314325 w 535781"/>
                <a:gd name="connsiteY20" fmla="*/ 71438 h 1131094"/>
                <a:gd name="connsiteX21" fmla="*/ 373856 w 535781"/>
                <a:gd name="connsiteY21" fmla="*/ 97632 h 1131094"/>
                <a:gd name="connsiteX22" fmla="*/ 407194 w 535781"/>
                <a:gd name="connsiteY22" fmla="*/ 116682 h 1131094"/>
                <a:gd name="connsiteX23" fmla="*/ 426244 w 535781"/>
                <a:gd name="connsiteY23" fmla="*/ 135732 h 1131094"/>
                <a:gd name="connsiteX24" fmla="*/ 426244 w 535781"/>
                <a:gd name="connsiteY24" fmla="*/ 269082 h 1131094"/>
                <a:gd name="connsiteX25" fmla="*/ 447675 w 535781"/>
                <a:gd name="connsiteY25" fmla="*/ 381000 h 1131094"/>
                <a:gd name="connsiteX26" fmla="*/ 466725 w 535781"/>
                <a:gd name="connsiteY26" fmla="*/ 476250 h 1131094"/>
                <a:gd name="connsiteX27" fmla="*/ 488156 w 535781"/>
                <a:gd name="connsiteY27" fmla="*/ 600075 h 1131094"/>
                <a:gd name="connsiteX28" fmla="*/ 509587 w 535781"/>
                <a:gd name="connsiteY28" fmla="*/ 726282 h 1131094"/>
                <a:gd name="connsiteX29" fmla="*/ 526256 w 535781"/>
                <a:gd name="connsiteY29" fmla="*/ 835819 h 1131094"/>
                <a:gd name="connsiteX30" fmla="*/ 535781 w 535781"/>
                <a:gd name="connsiteY30" fmla="*/ 1073944 h 1131094"/>
                <a:gd name="connsiteX31" fmla="*/ 509587 w 535781"/>
                <a:gd name="connsiteY31" fmla="*/ 1109663 h 1131094"/>
                <a:gd name="connsiteX32" fmla="*/ 492919 w 535781"/>
                <a:gd name="connsiteY32" fmla="*/ 1126332 h 1131094"/>
                <a:gd name="connsiteX33" fmla="*/ 476250 w 535781"/>
                <a:gd name="connsiteY33" fmla="*/ 1131094 h 1131094"/>
                <a:gd name="connsiteX34" fmla="*/ 452437 w 535781"/>
                <a:gd name="connsiteY34" fmla="*/ 1131094 h 1131094"/>
                <a:gd name="connsiteX35" fmla="*/ 435769 w 535781"/>
                <a:gd name="connsiteY35" fmla="*/ 1126332 h 1131094"/>
                <a:gd name="connsiteX36" fmla="*/ 411956 w 535781"/>
                <a:gd name="connsiteY36" fmla="*/ 1112044 h 1131094"/>
                <a:gd name="connsiteX37" fmla="*/ 385762 w 535781"/>
                <a:gd name="connsiteY37" fmla="*/ 1088232 h 1131094"/>
                <a:gd name="connsiteX38" fmla="*/ 359569 w 535781"/>
                <a:gd name="connsiteY38" fmla="*/ 1057275 h 1131094"/>
                <a:gd name="connsiteX39" fmla="*/ 319087 w 535781"/>
                <a:gd name="connsiteY39" fmla="*/ 1007269 h 1131094"/>
                <a:gd name="connsiteX40" fmla="*/ 300037 w 535781"/>
                <a:gd name="connsiteY40" fmla="*/ 976313 h 1131094"/>
                <a:gd name="connsiteX41" fmla="*/ 280987 w 535781"/>
                <a:gd name="connsiteY41" fmla="*/ 933450 h 1131094"/>
                <a:gd name="connsiteX42" fmla="*/ 269081 w 535781"/>
                <a:gd name="connsiteY42" fmla="*/ 883444 h 1131094"/>
                <a:gd name="connsiteX43" fmla="*/ 264319 w 535781"/>
                <a:gd name="connsiteY43" fmla="*/ 804863 h 1131094"/>
                <a:gd name="connsiteX44" fmla="*/ 252412 w 535781"/>
                <a:gd name="connsiteY44" fmla="*/ 685800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5781" h="1131094">
                  <a:moveTo>
                    <a:pt x="252412" y="685800"/>
                  </a:moveTo>
                  <a:lnTo>
                    <a:pt x="235744" y="507207"/>
                  </a:lnTo>
                  <a:lnTo>
                    <a:pt x="226219" y="440532"/>
                  </a:lnTo>
                  <a:lnTo>
                    <a:pt x="209550" y="385763"/>
                  </a:lnTo>
                  <a:lnTo>
                    <a:pt x="188119" y="323850"/>
                  </a:lnTo>
                  <a:lnTo>
                    <a:pt x="159544" y="261938"/>
                  </a:lnTo>
                  <a:lnTo>
                    <a:pt x="138112" y="216694"/>
                  </a:lnTo>
                  <a:lnTo>
                    <a:pt x="111919" y="173832"/>
                  </a:lnTo>
                  <a:lnTo>
                    <a:pt x="73819" y="123825"/>
                  </a:lnTo>
                  <a:lnTo>
                    <a:pt x="30956" y="78582"/>
                  </a:lnTo>
                  <a:lnTo>
                    <a:pt x="11906" y="59532"/>
                  </a:lnTo>
                  <a:lnTo>
                    <a:pt x="2381" y="45244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11906" y="4763"/>
                  </a:lnTo>
                  <a:lnTo>
                    <a:pt x="35719" y="0"/>
                  </a:lnTo>
                  <a:lnTo>
                    <a:pt x="64294" y="7144"/>
                  </a:lnTo>
                  <a:lnTo>
                    <a:pt x="138112" y="21432"/>
                  </a:lnTo>
                  <a:lnTo>
                    <a:pt x="197644" y="33338"/>
                  </a:lnTo>
                  <a:lnTo>
                    <a:pt x="261937" y="52388"/>
                  </a:lnTo>
                  <a:lnTo>
                    <a:pt x="314325" y="71438"/>
                  </a:lnTo>
                  <a:lnTo>
                    <a:pt x="373856" y="97632"/>
                  </a:lnTo>
                  <a:lnTo>
                    <a:pt x="407194" y="116682"/>
                  </a:lnTo>
                  <a:lnTo>
                    <a:pt x="426244" y="135732"/>
                  </a:lnTo>
                  <a:lnTo>
                    <a:pt x="426244" y="269082"/>
                  </a:lnTo>
                  <a:lnTo>
                    <a:pt x="447675" y="381000"/>
                  </a:lnTo>
                  <a:lnTo>
                    <a:pt x="466725" y="476250"/>
                  </a:lnTo>
                  <a:lnTo>
                    <a:pt x="488156" y="600075"/>
                  </a:lnTo>
                  <a:lnTo>
                    <a:pt x="509587" y="726282"/>
                  </a:lnTo>
                  <a:lnTo>
                    <a:pt x="526256" y="835819"/>
                  </a:lnTo>
                  <a:lnTo>
                    <a:pt x="535781" y="1073944"/>
                  </a:lnTo>
                  <a:lnTo>
                    <a:pt x="509587" y="1109663"/>
                  </a:lnTo>
                  <a:lnTo>
                    <a:pt x="492919" y="1126332"/>
                  </a:lnTo>
                  <a:lnTo>
                    <a:pt x="476250" y="1131094"/>
                  </a:lnTo>
                  <a:lnTo>
                    <a:pt x="452437" y="1131094"/>
                  </a:lnTo>
                  <a:lnTo>
                    <a:pt x="435769" y="1126332"/>
                  </a:lnTo>
                  <a:lnTo>
                    <a:pt x="411956" y="1112044"/>
                  </a:lnTo>
                  <a:lnTo>
                    <a:pt x="385762" y="1088232"/>
                  </a:lnTo>
                  <a:lnTo>
                    <a:pt x="359569" y="1057275"/>
                  </a:lnTo>
                  <a:lnTo>
                    <a:pt x="319087" y="1007269"/>
                  </a:lnTo>
                  <a:lnTo>
                    <a:pt x="300037" y="976313"/>
                  </a:lnTo>
                  <a:lnTo>
                    <a:pt x="280987" y="933450"/>
                  </a:lnTo>
                  <a:lnTo>
                    <a:pt x="269081" y="883444"/>
                  </a:lnTo>
                  <a:lnTo>
                    <a:pt x="264319" y="804863"/>
                  </a:lnTo>
                  <a:lnTo>
                    <a:pt x="252412" y="685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414E174D-0816-4196-B085-FF4BDA749092}"/>
                </a:ext>
              </a:extLst>
            </p:cNvPr>
            <p:cNvSpPr/>
            <p:nvPr/>
          </p:nvSpPr>
          <p:spPr>
            <a:xfrm>
              <a:off x="3654425" y="3246438"/>
              <a:ext cx="2963863" cy="1101725"/>
            </a:xfrm>
            <a:custGeom>
              <a:avLst/>
              <a:gdLst>
                <a:gd name="connsiteX0" fmla="*/ 889907 w 2963635"/>
                <a:gd name="connsiteY0" fmla="*/ 429986 h 1102179"/>
                <a:gd name="connsiteX1" fmla="*/ 530678 w 2963635"/>
                <a:gd name="connsiteY1" fmla="*/ 489857 h 1102179"/>
                <a:gd name="connsiteX2" fmla="*/ 280307 w 2963635"/>
                <a:gd name="connsiteY2" fmla="*/ 530679 h 1102179"/>
                <a:gd name="connsiteX3" fmla="*/ 168728 w 2963635"/>
                <a:gd name="connsiteY3" fmla="*/ 552450 h 1102179"/>
                <a:gd name="connsiteX4" fmla="*/ 48985 w 2963635"/>
                <a:gd name="connsiteY4" fmla="*/ 576943 h 1102179"/>
                <a:gd name="connsiteX5" fmla="*/ 0 w 2963635"/>
                <a:gd name="connsiteY5" fmla="*/ 394607 h 1102179"/>
                <a:gd name="connsiteX6" fmla="*/ 201385 w 2963635"/>
                <a:gd name="connsiteY6" fmla="*/ 367393 h 1102179"/>
                <a:gd name="connsiteX7" fmla="*/ 527957 w 2963635"/>
                <a:gd name="connsiteY7" fmla="*/ 323850 h 1102179"/>
                <a:gd name="connsiteX8" fmla="*/ 900792 w 2963635"/>
                <a:gd name="connsiteY8" fmla="*/ 269422 h 1102179"/>
                <a:gd name="connsiteX9" fmla="*/ 1262742 w 2963635"/>
                <a:gd name="connsiteY9" fmla="*/ 220436 h 1102179"/>
                <a:gd name="connsiteX10" fmla="*/ 1426028 w 2963635"/>
                <a:gd name="connsiteY10" fmla="*/ 206829 h 1102179"/>
                <a:gd name="connsiteX11" fmla="*/ 1826078 w 2963635"/>
                <a:gd name="connsiteY11" fmla="*/ 160565 h 1102179"/>
                <a:gd name="connsiteX12" fmla="*/ 2269671 w 2963635"/>
                <a:gd name="connsiteY12" fmla="*/ 100693 h 1102179"/>
                <a:gd name="connsiteX13" fmla="*/ 2471057 w 2963635"/>
                <a:gd name="connsiteY13" fmla="*/ 65315 h 1102179"/>
                <a:gd name="connsiteX14" fmla="*/ 2536371 w 2963635"/>
                <a:gd name="connsiteY14" fmla="*/ 35379 h 1102179"/>
                <a:gd name="connsiteX15" fmla="*/ 2596242 w 2963635"/>
                <a:gd name="connsiteY15" fmla="*/ 10886 h 1102179"/>
                <a:gd name="connsiteX16" fmla="*/ 2620735 w 2963635"/>
                <a:gd name="connsiteY16" fmla="*/ 0 h 1102179"/>
                <a:gd name="connsiteX17" fmla="*/ 2637064 w 2963635"/>
                <a:gd name="connsiteY17" fmla="*/ 2722 h 1102179"/>
                <a:gd name="connsiteX18" fmla="*/ 2732314 w 2963635"/>
                <a:gd name="connsiteY18" fmla="*/ 54429 h 1102179"/>
                <a:gd name="connsiteX19" fmla="*/ 2803071 w 2963635"/>
                <a:gd name="connsiteY19" fmla="*/ 97972 h 1102179"/>
                <a:gd name="connsiteX20" fmla="*/ 2884714 w 2963635"/>
                <a:gd name="connsiteY20" fmla="*/ 152400 h 1102179"/>
                <a:gd name="connsiteX21" fmla="*/ 2936421 w 2963635"/>
                <a:gd name="connsiteY21" fmla="*/ 198665 h 1102179"/>
                <a:gd name="connsiteX22" fmla="*/ 2958192 w 2963635"/>
                <a:gd name="connsiteY22" fmla="*/ 225879 h 1102179"/>
                <a:gd name="connsiteX23" fmla="*/ 2963635 w 2963635"/>
                <a:gd name="connsiteY23" fmla="*/ 244929 h 1102179"/>
                <a:gd name="connsiteX24" fmla="*/ 2960914 w 2963635"/>
                <a:gd name="connsiteY24" fmla="*/ 269422 h 1102179"/>
                <a:gd name="connsiteX25" fmla="*/ 2939142 w 2963635"/>
                <a:gd name="connsiteY25" fmla="*/ 310243 h 1102179"/>
                <a:gd name="connsiteX26" fmla="*/ 2898321 w 2963635"/>
                <a:gd name="connsiteY26" fmla="*/ 353786 h 1102179"/>
                <a:gd name="connsiteX27" fmla="*/ 2876550 w 2963635"/>
                <a:gd name="connsiteY27" fmla="*/ 381000 h 1102179"/>
                <a:gd name="connsiteX28" fmla="*/ 2860221 w 2963635"/>
                <a:gd name="connsiteY28" fmla="*/ 416379 h 1102179"/>
                <a:gd name="connsiteX29" fmla="*/ 2813957 w 2963635"/>
                <a:gd name="connsiteY29" fmla="*/ 557893 h 1102179"/>
                <a:gd name="connsiteX30" fmla="*/ 2756807 w 2963635"/>
                <a:gd name="connsiteY30" fmla="*/ 745672 h 1102179"/>
                <a:gd name="connsiteX31" fmla="*/ 2686050 w 2963635"/>
                <a:gd name="connsiteY31" fmla="*/ 985157 h 1102179"/>
                <a:gd name="connsiteX32" fmla="*/ 2667000 w 2963635"/>
                <a:gd name="connsiteY32" fmla="*/ 1039586 h 1102179"/>
                <a:gd name="connsiteX33" fmla="*/ 2650671 w 2963635"/>
                <a:gd name="connsiteY33" fmla="*/ 1069522 h 1102179"/>
                <a:gd name="connsiteX34" fmla="*/ 2639785 w 2963635"/>
                <a:gd name="connsiteY34" fmla="*/ 1083129 h 1102179"/>
                <a:gd name="connsiteX35" fmla="*/ 2623457 w 2963635"/>
                <a:gd name="connsiteY35" fmla="*/ 1091293 h 1102179"/>
                <a:gd name="connsiteX36" fmla="*/ 2596242 w 2963635"/>
                <a:gd name="connsiteY36" fmla="*/ 1099457 h 1102179"/>
                <a:gd name="connsiteX37" fmla="*/ 2558142 w 2963635"/>
                <a:gd name="connsiteY37" fmla="*/ 1102179 h 1102179"/>
                <a:gd name="connsiteX38" fmla="*/ 2509157 w 2963635"/>
                <a:gd name="connsiteY38" fmla="*/ 1096736 h 1102179"/>
                <a:gd name="connsiteX39" fmla="*/ 2481942 w 2963635"/>
                <a:gd name="connsiteY39" fmla="*/ 1088572 h 1102179"/>
                <a:gd name="connsiteX40" fmla="*/ 2457450 w 2963635"/>
                <a:gd name="connsiteY40" fmla="*/ 1074965 h 1102179"/>
                <a:gd name="connsiteX41" fmla="*/ 2490107 w 2963635"/>
                <a:gd name="connsiteY41" fmla="*/ 881743 h 1102179"/>
                <a:gd name="connsiteX42" fmla="*/ 2520042 w 2963635"/>
                <a:gd name="connsiteY42" fmla="*/ 636815 h 1102179"/>
                <a:gd name="connsiteX43" fmla="*/ 2560864 w 2963635"/>
                <a:gd name="connsiteY43" fmla="*/ 381000 h 1102179"/>
                <a:gd name="connsiteX44" fmla="*/ 2563585 w 2963635"/>
                <a:gd name="connsiteY44" fmla="*/ 340179 h 1102179"/>
                <a:gd name="connsiteX45" fmla="*/ 2555421 w 2963635"/>
                <a:gd name="connsiteY45" fmla="*/ 312965 h 1102179"/>
                <a:gd name="connsiteX46" fmla="*/ 2536371 w 2963635"/>
                <a:gd name="connsiteY46" fmla="*/ 291193 h 1102179"/>
                <a:gd name="connsiteX47" fmla="*/ 2517321 w 2963635"/>
                <a:gd name="connsiteY47" fmla="*/ 280307 h 1102179"/>
                <a:gd name="connsiteX48" fmla="*/ 2473778 w 2963635"/>
                <a:gd name="connsiteY48" fmla="*/ 269422 h 1102179"/>
                <a:gd name="connsiteX49" fmla="*/ 2299607 w 2963635"/>
                <a:gd name="connsiteY49" fmla="*/ 283029 h 1102179"/>
                <a:gd name="connsiteX50" fmla="*/ 1872342 w 2963635"/>
                <a:gd name="connsiteY50" fmla="*/ 318407 h 1102179"/>
                <a:gd name="connsiteX51" fmla="*/ 1436914 w 2963635"/>
                <a:gd name="connsiteY51" fmla="*/ 361950 h 1102179"/>
                <a:gd name="connsiteX52" fmla="*/ 1268185 w 2963635"/>
                <a:gd name="connsiteY52" fmla="*/ 378279 h 1102179"/>
                <a:gd name="connsiteX53" fmla="*/ 889907 w 2963635"/>
                <a:gd name="connsiteY53" fmla="*/ 429986 h 110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3635" h="1102179">
                  <a:moveTo>
                    <a:pt x="889907" y="429986"/>
                  </a:moveTo>
                  <a:lnTo>
                    <a:pt x="530678" y="489857"/>
                  </a:lnTo>
                  <a:lnTo>
                    <a:pt x="280307" y="530679"/>
                  </a:lnTo>
                  <a:lnTo>
                    <a:pt x="168728" y="552450"/>
                  </a:lnTo>
                  <a:lnTo>
                    <a:pt x="48985" y="576943"/>
                  </a:lnTo>
                  <a:lnTo>
                    <a:pt x="0" y="394607"/>
                  </a:lnTo>
                  <a:lnTo>
                    <a:pt x="201385" y="367393"/>
                  </a:lnTo>
                  <a:lnTo>
                    <a:pt x="527957" y="323850"/>
                  </a:lnTo>
                  <a:lnTo>
                    <a:pt x="900792" y="269422"/>
                  </a:lnTo>
                  <a:lnTo>
                    <a:pt x="1262742" y="220436"/>
                  </a:lnTo>
                  <a:lnTo>
                    <a:pt x="1426028" y="206829"/>
                  </a:lnTo>
                  <a:lnTo>
                    <a:pt x="1826078" y="160565"/>
                  </a:lnTo>
                  <a:lnTo>
                    <a:pt x="2269671" y="100693"/>
                  </a:lnTo>
                  <a:lnTo>
                    <a:pt x="2471057" y="65315"/>
                  </a:lnTo>
                  <a:lnTo>
                    <a:pt x="2536371" y="35379"/>
                  </a:lnTo>
                  <a:lnTo>
                    <a:pt x="2596242" y="10886"/>
                  </a:lnTo>
                  <a:lnTo>
                    <a:pt x="2620735" y="0"/>
                  </a:lnTo>
                  <a:lnTo>
                    <a:pt x="2637064" y="2722"/>
                  </a:lnTo>
                  <a:lnTo>
                    <a:pt x="2732314" y="54429"/>
                  </a:lnTo>
                  <a:lnTo>
                    <a:pt x="2803071" y="97972"/>
                  </a:lnTo>
                  <a:lnTo>
                    <a:pt x="2884714" y="152400"/>
                  </a:lnTo>
                  <a:lnTo>
                    <a:pt x="2936421" y="198665"/>
                  </a:lnTo>
                  <a:lnTo>
                    <a:pt x="2958192" y="225879"/>
                  </a:lnTo>
                  <a:lnTo>
                    <a:pt x="2963635" y="244929"/>
                  </a:lnTo>
                  <a:lnTo>
                    <a:pt x="2960914" y="269422"/>
                  </a:lnTo>
                  <a:lnTo>
                    <a:pt x="2939142" y="310243"/>
                  </a:lnTo>
                  <a:lnTo>
                    <a:pt x="2898321" y="353786"/>
                  </a:lnTo>
                  <a:lnTo>
                    <a:pt x="2876550" y="381000"/>
                  </a:lnTo>
                  <a:lnTo>
                    <a:pt x="2860221" y="416379"/>
                  </a:lnTo>
                  <a:lnTo>
                    <a:pt x="2813957" y="557893"/>
                  </a:lnTo>
                  <a:lnTo>
                    <a:pt x="2756807" y="745672"/>
                  </a:lnTo>
                  <a:lnTo>
                    <a:pt x="2686050" y="985157"/>
                  </a:lnTo>
                  <a:lnTo>
                    <a:pt x="2667000" y="1039586"/>
                  </a:lnTo>
                  <a:lnTo>
                    <a:pt x="2650671" y="1069522"/>
                  </a:lnTo>
                  <a:lnTo>
                    <a:pt x="2639785" y="1083129"/>
                  </a:lnTo>
                  <a:lnTo>
                    <a:pt x="2623457" y="1091293"/>
                  </a:lnTo>
                  <a:lnTo>
                    <a:pt x="2596242" y="1099457"/>
                  </a:lnTo>
                  <a:lnTo>
                    <a:pt x="2558142" y="1102179"/>
                  </a:lnTo>
                  <a:lnTo>
                    <a:pt x="2509157" y="1096736"/>
                  </a:lnTo>
                  <a:lnTo>
                    <a:pt x="2481942" y="1088572"/>
                  </a:lnTo>
                  <a:lnTo>
                    <a:pt x="2457450" y="1074965"/>
                  </a:lnTo>
                  <a:lnTo>
                    <a:pt x="2490107" y="881743"/>
                  </a:lnTo>
                  <a:lnTo>
                    <a:pt x="2520042" y="636815"/>
                  </a:lnTo>
                  <a:lnTo>
                    <a:pt x="2560864" y="381000"/>
                  </a:lnTo>
                  <a:lnTo>
                    <a:pt x="2563585" y="340179"/>
                  </a:lnTo>
                  <a:lnTo>
                    <a:pt x="2555421" y="312965"/>
                  </a:lnTo>
                  <a:lnTo>
                    <a:pt x="2536371" y="291193"/>
                  </a:lnTo>
                  <a:lnTo>
                    <a:pt x="2517321" y="280307"/>
                  </a:lnTo>
                  <a:lnTo>
                    <a:pt x="2473778" y="269422"/>
                  </a:lnTo>
                  <a:lnTo>
                    <a:pt x="2299607" y="283029"/>
                  </a:lnTo>
                  <a:lnTo>
                    <a:pt x="1872342" y="318407"/>
                  </a:lnTo>
                  <a:lnTo>
                    <a:pt x="1436914" y="361950"/>
                  </a:lnTo>
                  <a:lnTo>
                    <a:pt x="1268185" y="378279"/>
                  </a:lnTo>
                  <a:lnTo>
                    <a:pt x="889907" y="42998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49B86FC0-4227-48E6-81A2-6B7BA15B35E1}"/>
                </a:ext>
              </a:extLst>
            </p:cNvPr>
            <p:cNvSpPr/>
            <p:nvPr/>
          </p:nvSpPr>
          <p:spPr>
            <a:xfrm>
              <a:off x="3762375" y="4049713"/>
              <a:ext cx="2427288" cy="569912"/>
            </a:xfrm>
            <a:custGeom>
              <a:avLst/>
              <a:gdLst>
                <a:gd name="connsiteX0" fmla="*/ 1738313 w 2426494"/>
                <a:gd name="connsiteY0" fmla="*/ 242888 h 569119"/>
                <a:gd name="connsiteX1" fmla="*/ 1428750 w 2426494"/>
                <a:gd name="connsiteY1" fmla="*/ 280988 h 569119"/>
                <a:gd name="connsiteX2" fmla="*/ 1333500 w 2426494"/>
                <a:gd name="connsiteY2" fmla="*/ 292894 h 569119"/>
                <a:gd name="connsiteX3" fmla="*/ 1159669 w 2426494"/>
                <a:gd name="connsiteY3" fmla="*/ 314325 h 569119"/>
                <a:gd name="connsiteX4" fmla="*/ 912019 w 2426494"/>
                <a:gd name="connsiteY4" fmla="*/ 335757 h 569119"/>
                <a:gd name="connsiteX5" fmla="*/ 702469 w 2426494"/>
                <a:gd name="connsiteY5" fmla="*/ 361950 h 569119"/>
                <a:gd name="connsiteX6" fmla="*/ 492919 w 2426494"/>
                <a:gd name="connsiteY6" fmla="*/ 392907 h 569119"/>
                <a:gd name="connsiteX7" fmla="*/ 404813 w 2426494"/>
                <a:gd name="connsiteY7" fmla="*/ 409575 h 569119"/>
                <a:gd name="connsiteX8" fmla="*/ 330994 w 2426494"/>
                <a:gd name="connsiteY8" fmla="*/ 431007 h 569119"/>
                <a:gd name="connsiteX9" fmla="*/ 247650 w 2426494"/>
                <a:gd name="connsiteY9" fmla="*/ 464344 h 569119"/>
                <a:gd name="connsiteX10" fmla="*/ 169069 w 2426494"/>
                <a:gd name="connsiteY10" fmla="*/ 502444 h 569119"/>
                <a:gd name="connsiteX11" fmla="*/ 76200 w 2426494"/>
                <a:gd name="connsiteY11" fmla="*/ 569119 h 569119"/>
                <a:gd name="connsiteX12" fmla="*/ 0 w 2426494"/>
                <a:gd name="connsiteY12" fmla="*/ 271463 h 569119"/>
                <a:gd name="connsiteX13" fmla="*/ 173831 w 2426494"/>
                <a:gd name="connsiteY13" fmla="*/ 261938 h 569119"/>
                <a:gd name="connsiteX14" fmla="*/ 307181 w 2426494"/>
                <a:gd name="connsiteY14" fmla="*/ 250032 h 569119"/>
                <a:gd name="connsiteX15" fmla="*/ 433388 w 2426494"/>
                <a:gd name="connsiteY15" fmla="*/ 235744 h 569119"/>
                <a:gd name="connsiteX16" fmla="*/ 650081 w 2426494"/>
                <a:gd name="connsiteY16" fmla="*/ 207169 h 569119"/>
                <a:gd name="connsiteX17" fmla="*/ 871538 w 2426494"/>
                <a:gd name="connsiteY17" fmla="*/ 176213 h 569119"/>
                <a:gd name="connsiteX18" fmla="*/ 1162050 w 2426494"/>
                <a:gd name="connsiteY18" fmla="*/ 128588 h 569119"/>
                <a:gd name="connsiteX19" fmla="*/ 1331119 w 2426494"/>
                <a:gd name="connsiteY19" fmla="*/ 114300 h 569119"/>
                <a:gd name="connsiteX20" fmla="*/ 1538288 w 2426494"/>
                <a:gd name="connsiteY20" fmla="*/ 97632 h 569119"/>
                <a:gd name="connsiteX21" fmla="*/ 1671638 w 2426494"/>
                <a:gd name="connsiteY21" fmla="*/ 83344 h 569119"/>
                <a:gd name="connsiteX22" fmla="*/ 1797844 w 2426494"/>
                <a:gd name="connsiteY22" fmla="*/ 69057 h 569119"/>
                <a:gd name="connsiteX23" fmla="*/ 1966913 w 2426494"/>
                <a:gd name="connsiteY23" fmla="*/ 42863 h 569119"/>
                <a:gd name="connsiteX24" fmla="*/ 2193131 w 2426494"/>
                <a:gd name="connsiteY24" fmla="*/ 9525 h 569119"/>
                <a:gd name="connsiteX25" fmla="*/ 2255044 w 2426494"/>
                <a:gd name="connsiteY25" fmla="*/ 0 h 569119"/>
                <a:gd name="connsiteX26" fmla="*/ 2276475 w 2426494"/>
                <a:gd name="connsiteY26" fmla="*/ 0 h 569119"/>
                <a:gd name="connsiteX27" fmla="*/ 2319338 w 2426494"/>
                <a:gd name="connsiteY27" fmla="*/ 11907 h 569119"/>
                <a:gd name="connsiteX28" fmla="*/ 2426494 w 2426494"/>
                <a:gd name="connsiteY28" fmla="*/ 57150 h 569119"/>
                <a:gd name="connsiteX29" fmla="*/ 2426494 w 2426494"/>
                <a:gd name="connsiteY29" fmla="*/ 285750 h 569119"/>
                <a:gd name="connsiteX30" fmla="*/ 2350294 w 2426494"/>
                <a:gd name="connsiteY30" fmla="*/ 271463 h 569119"/>
                <a:gd name="connsiteX31" fmla="*/ 2328863 w 2426494"/>
                <a:gd name="connsiteY31" fmla="*/ 254794 h 569119"/>
                <a:gd name="connsiteX32" fmla="*/ 2324100 w 2426494"/>
                <a:gd name="connsiteY32" fmla="*/ 240507 h 569119"/>
                <a:gd name="connsiteX33" fmla="*/ 2312194 w 2426494"/>
                <a:gd name="connsiteY33" fmla="*/ 202407 h 569119"/>
                <a:gd name="connsiteX34" fmla="*/ 1738313 w 2426494"/>
                <a:gd name="connsiteY34" fmla="*/ 24288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26494" h="569119">
                  <a:moveTo>
                    <a:pt x="1738313" y="242888"/>
                  </a:moveTo>
                  <a:lnTo>
                    <a:pt x="1428750" y="280988"/>
                  </a:lnTo>
                  <a:lnTo>
                    <a:pt x="1333500" y="292894"/>
                  </a:lnTo>
                  <a:lnTo>
                    <a:pt x="1159669" y="314325"/>
                  </a:lnTo>
                  <a:lnTo>
                    <a:pt x="912019" y="335757"/>
                  </a:lnTo>
                  <a:lnTo>
                    <a:pt x="702469" y="361950"/>
                  </a:lnTo>
                  <a:lnTo>
                    <a:pt x="492919" y="392907"/>
                  </a:lnTo>
                  <a:lnTo>
                    <a:pt x="404813" y="409575"/>
                  </a:lnTo>
                  <a:lnTo>
                    <a:pt x="330994" y="431007"/>
                  </a:lnTo>
                  <a:lnTo>
                    <a:pt x="247650" y="464344"/>
                  </a:lnTo>
                  <a:lnTo>
                    <a:pt x="169069" y="502444"/>
                  </a:lnTo>
                  <a:lnTo>
                    <a:pt x="76200" y="569119"/>
                  </a:lnTo>
                  <a:lnTo>
                    <a:pt x="0" y="271463"/>
                  </a:lnTo>
                  <a:lnTo>
                    <a:pt x="173831" y="261938"/>
                  </a:lnTo>
                  <a:lnTo>
                    <a:pt x="307181" y="250032"/>
                  </a:lnTo>
                  <a:lnTo>
                    <a:pt x="433388" y="235744"/>
                  </a:lnTo>
                  <a:lnTo>
                    <a:pt x="650081" y="207169"/>
                  </a:lnTo>
                  <a:lnTo>
                    <a:pt x="871538" y="176213"/>
                  </a:lnTo>
                  <a:lnTo>
                    <a:pt x="1162050" y="128588"/>
                  </a:lnTo>
                  <a:lnTo>
                    <a:pt x="1331119" y="114300"/>
                  </a:lnTo>
                  <a:lnTo>
                    <a:pt x="1538288" y="97632"/>
                  </a:lnTo>
                  <a:lnTo>
                    <a:pt x="1671638" y="83344"/>
                  </a:lnTo>
                  <a:lnTo>
                    <a:pt x="1797844" y="69057"/>
                  </a:lnTo>
                  <a:lnTo>
                    <a:pt x="1966913" y="42863"/>
                  </a:lnTo>
                  <a:lnTo>
                    <a:pt x="2193131" y="9525"/>
                  </a:lnTo>
                  <a:lnTo>
                    <a:pt x="2255044" y="0"/>
                  </a:lnTo>
                  <a:lnTo>
                    <a:pt x="2276475" y="0"/>
                  </a:lnTo>
                  <a:lnTo>
                    <a:pt x="2319338" y="11907"/>
                  </a:lnTo>
                  <a:lnTo>
                    <a:pt x="2426494" y="57150"/>
                  </a:lnTo>
                  <a:lnTo>
                    <a:pt x="2426494" y="285750"/>
                  </a:lnTo>
                  <a:lnTo>
                    <a:pt x="2350294" y="271463"/>
                  </a:lnTo>
                  <a:lnTo>
                    <a:pt x="2328863" y="254794"/>
                  </a:lnTo>
                  <a:lnTo>
                    <a:pt x="2324100" y="240507"/>
                  </a:lnTo>
                  <a:lnTo>
                    <a:pt x="2312194" y="202407"/>
                  </a:lnTo>
                  <a:lnTo>
                    <a:pt x="1738313" y="2428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545AF4EB-398C-4F86-9F1F-20E560E107DD}"/>
                </a:ext>
              </a:extLst>
            </p:cNvPr>
            <p:cNvSpPr/>
            <p:nvPr/>
          </p:nvSpPr>
          <p:spPr>
            <a:xfrm>
              <a:off x="2771775" y="4649788"/>
              <a:ext cx="4343400" cy="720725"/>
            </a:xfrm>
            <a:custGeom>
              <a:avLst/>
              <a:gdLst>
                <a:gd name="connsiteX0" fmla="*/ 2921115 w 4344435"/>
                <a:gd name="connsiteY0" fmla="*/ 326867 h 719935"/>
                <a:gd name="connsiteX1" fmla="*/ 2478397 w 4344435"/>
                <a:gd name="connsiteY1" fmla="*/ 351692 h 719935"/>
                <a:gd name="connsiteX2" fmla="*/ 2321170 w 4344435"/>
                <a:gd name="connsiteY2" fmla="*/ 364105 h 719935"/>
                <a:gd name="connsiteX3" fmla="*/ 2147392 w 4344435"/>
                <a:gd name="connsiteY3" fmla="*/ 380655 h 719935"/>
                <a:gd name="connsiteX4" fmla="*/ 1903276 w 4344435"/>
                <a:gd name="connsiteY4" fmla="*/ 405481 h 719935"/>
                <a:gd name="connsiteX5" fmla="*/ 1588822 w 4344435"/>
                <a:gd name="connsiteY5" fmla="*/ 450994 h 719935"/>
                <a:gd name="connsiteX6" fmla="*/ 1315743 w 4344435"/>
                <a:gd name="connsiteY6" fmla="*/ 492369 h 719935"/>
                <a:gd name="connsiteX7" fmla="*/ 1104728 w 4344435"/>
                <a:gd name="connsiteY7" fmla="*/ 529607 h 719935"/>
                <a:gd name="connsiteX8" fmla="*/ 914400 w 4344435"/>
                <a:gd name="connsiteY8" fmla="*/ 575120 h 719935"/>
                <a:gd name="connsiteX9" fmla="*/ 765448 w 4344435"/>
                <a:gd name="connsiteY9" fmla="*/ 616496 h 719935"/>
                <a:gd name="connsiteX10" fmla="*/ 649597 w 4344435"/>
                <a:gd name="connsiteY10" fmla="*/ 645459 h 719935"/>
                <a:gd name="connsiteX11" fmla="*/ 554433 w 4344435"/>
                <a:gd name="connsiteY11" fmla="*/ 674422 h 719935"/>
                <a:gd name="connsiteX12" fmla="*/ 455132 w 4344435"/>
                <a:gd name="connsiteY12" fmla="*/ 715797 h 719935"/>
                <a:gd name="connsiteX13" fmla="*/ 417894 w 4344435"/>
                <a:gd name="connsiteY13" fmla="*/ 719935 h 719935"/>
                <a:gd name="connsiteX14" fmla="*/ 347555 w 4344435"/>
                <a:gd name="connsiteY14" fmla="*/ 703385 h 719935"/>
                <a:gd name="connsiteX15" fmla="*/ 306179 w 4344435"/>
                <a:gd name="connsiteY15" fmla="*/ 686834 h 719935"/>
                <a:gd name="connsiteX16" fmla="*/ 277217 w 4344435"/>
                <a:gd name="connsiteY16" fmla="*/ 662009 h 719935"/>
                <a:gd name="connsiteX17" fmla="*/ 169640 w 4344435"/>
                <a:gd name="connsiteY17" fmla="*/ 558570 h 719935"/>
                <a:gd name="connsiteX18" fmla="*/ 70339 w 4344435"/>
                <a:gd name="connsiteY18" fmla="*/ 446856 h 719935"/>
                <a:gd name="connsiteX19" fmla="*/ 20688 w 4344435"/>
                <a:gd name="connsiteY19" fmla="*/ 384793 h 719935"/>
                <a:gd name="connsiteX20" fmla="*/ 0 w 4344435"/>
                <a:gd name="connsiteY20" fmla="*/ 359967 h 719935"/>
                <a:gd name="connsiteX21" fmla="*/ 0 w 4344435"/>
                <a:gd name="connsiteY21" fmla="*/ 335142 h 719935"/>
                <a:gd name="connsiteX22" fmla="*/ 0 w 4344435"/>
                <a:gd name="connsiteY22" fmla="*/ 331005 h 719935"/>
                <a:gd name="connsiteX23" fmla="*/ 8275 w 4344435"/>
                <a:gd name="connsiteY23" fmla="*/ 318592 h 719935"/>
                <a:gd name="connsiteX24" fmla="*/ 28963 w 4344435"/>
                <a:gd name="connsiteY24" fmla="*/ 318592 h 719935"/>
                <a:gd name="connsiteX25" fmla="*/ 53789 w 4344435"/>
                <a:gd name="connsiteY25" fmla="*/ 331005 h 719935"/>
                <a:gd name="connsiteX26" fmla="*/ 99302 w 4344435"/>
                <a:gd name="connsiteY26" fmla="*/ 359967 h 719935"/>
                <a:gd name="connsiteX27" fmla="*/ 136540 w 4344435"/>
                <a:gd name="connsiteY27" fmla="*/ 376518 h 719935"/>
                <a:gd name="connsiteX28" fmla="*/ 194465 w 4344435"/>
                <a:gd name="connsiteY28" fmla="*/ 397205 h 719935"/>
                <a:gd name="connsiteX29" fmla="*/ 285492 w 4344435"/>
                <a:gd name="connsiteY29" fmla="*/ 413756 h 719935"/>
                <a:gd name="connsiteX30" fmla="*/ 388931 w 4344435"/>
                <a:gd name="connsiteY30" fmla="*/ 426168 h 719935"/>
                <a:gd name="connsiteX31" fmla="*/ 446856 w 4344435"/>
                <a:gd name="connsiteY31" fmla="*/ 422031 h 719935"/>
                <a:gd name="connsiteX32" fmla="*/ 612359 w 4344435"/>
                <a:gd name="connsiteY32" fmla="*/ 397205 h 719935"/>
                <a:gd name="connsiteX33" fmla="*/ 877162 w 4344435"/>
                <a:gd name="connsiteY33" fmla="*/ 355830 h 719935"/>
                <a:gd name="connsiteX34" fmla="*/ 1162654 w 4344435"/>
                <a:gd name="connsiteY34" fmla="*/ 310317 h 719935"/>
                <a:gd name="connsiteX35" fmla="*/ 1472970 w 4344435"/>
                <a:gd name="connsiteY35" fmla="*/ 268941 h 719935"/>
                <a:gd name="connsiteX36" fmla="*/ 1820525 w 4344435"/>
                <a:gd name="connsiteY36" fmla="*/ 219290 h 719935"/>
                <a:gd name="connsiteX37" fmla="*/ 2155667 w 4344435"/>
                <a:gd name="connsiteY37" fmla="*/ 173777 h 719935"/>
                <a:gd name="connsiteX38" fmla="*/ 2321170 w 4344435"/>
                <a:gd name="connsiteY38" fmla="*/ 161365 h 719935"/>
                <a:gd name="connsiteX39" fmla="*/ 2631486 w 4344435"/>
                <a:gd name="connsiteY39" fmla="*/ 144814 h 719935"/>
                <a:gd name="connsiteX40" fmla="*/ 3099030 w 4344435"/>
                <a:gd name="connsiteY40" fmla="*/ 124127 h 719935"/>
                <a:gd name="connsiteX41" fmla="*/ 3334871 w 4344435"/>
                <a:gd name="connsiteY41" fmla="*/ 111714 h 719935"/>
                <a:gd name="connsiteX42" fmla="*/ 3392797 w 4344435"/>
                <a:gd name="connsiteY42" fmla="*/ 107576 h 719935"/>
                <a:gd name="connsiteX43" fmla="*/ 3475548 w 4344435"/>
                <a:gd name="connsiteY43" fmla="*/ 95164 h 719935"/>
                <a:gd name="connsiteX44" fmla="*/ 3636913 w 4344435"/>
                <a:gd name="connsiteY44" fmla="*/ 70338 h 719935"/>
                <a:gd name="connsiteX45" fmla="*/ 3872753 w 4344435"/>
                <a:gd name="connsiteY45" fmla="*/ 0 h 719935"/>
                <a:gd name="connsiteX46" fmla="*/ 3988605 w 4344435"/>
                <a:gd name="connsiteY46" fmla="*/ 41376 h 719935"/>
                <a:gd name="connsiteX47" fmla="*/ 4087906 w 4344435"/>
                <a:gd name="connsiteY47" fmla="*/ 86889 h 719935"/>
                <a:gd name="connsiteX48" fmla="*/ 4183070 w 4344435"/>
                <a:gd name="connsiteY48" fmla="*/ 140677 h 719935"/>
                <a:gd name="connsiteX49" fmla="*/ 4315472 w 4344435"/>
                <a:gd name="connsiteY49" fmla="*/ 227566 h 719935"/>
                <a:gd name="connsiteX50" fmla="*/ 4332022 w 4344435"/>
                <a:gd name="connsiteY50" fmla="*/ 256528 h 719935"/>
                <a:gd name="connsiteX51" fmla="*/ 4344435 w 4344435"/>
                <a:gd name="connsiteY51" fmla="*/ 306179 h 719935"/>
                <a:gd name="connsiteX52" fmla="*/ 4336160 w 4344435"/>
                <a:gd name="connsiteY52" fmla="*/ 331005 h 719935"/>
                <a:gd name="connsiteX53" fmla="*/ 4315472 w 4344435"/>
                <a:gd name="connsiteY53" fmla="*/ 355830 h 719935"/>
                <a:gd name="connsiteX54" fmla="*/ 4290646 w 4344435"/>
                <a:gd name="connsiteY54" fmla="*/ 359967 h 719935"/>
                <a:gd name="connsiteX55" fmla="*/ 4133419 w 4344435"/>
                <a:gd name="connsiteY55" fmla="*/ 351692 h 719935"/>
                <a:gd name="connsiteX56" fmla="*/ 3885166 w 4344435"/>
                <a:gd name="connsiteY56" fmla="*/ 331005 h 719935"/>
                <a:gd name="connsiteX57" fmla="*/ 3645188 w 4344435"/>
                <a:gd name="connsiteY57" fmla="*/ 314454 h 719935"/>
                <a:gd name="connsiteX58" fmla="*/ 3264532 w 4344435"/>
                <a:gd name="connsiteY58" fmla="*/ 314454 h 719935"/>
                <a:gd name="connsiteX59" fmla="*/ 2921115 w 4344435"/>
                <a:gd name="connsiteY59" fmla="*/ 326867 h 71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4435" h="719935">
                  <a:moveTo>
                    <a:pt x="2921115" y="326867"/>
                  </a:moveTo>
                  <a:lnTo>
                    <a:pt x="2478397" y="351692"/>
                  </a:lnTo>
                  <a:lnTo>
                    <a:pt x="2321170" y="364105"/>
                  </a:lnTo>
                  <a:lnTo>
                    <a:pt x="2147392" y="380655"/>
                  </a:lnTo>
                  <a:lnTo>
                    <a:pt x="1903276" y="405481"/>
                  </a:lnTo>
                  <a:lnTo>
                    <a:pt x="1588822" y="450994"/>
                  </a:lnTo>
                  <a:lnTo>
                    <a:pt x="1315743" y="492369"/>
                  </a:lnTo>
                  <a:lnTo>
                    <a:pt x="1104728" y="529607"/>
                  </a:lnTo>
                  <a:lnTo>
                    <a:pt x="914400" y="575120"/>
                  </a:lnTo>
                  <a:lnTo>
                    <a:pt x="765448" y="616496"/>
                  </a:lnTo>
                  <a:lnTo>
                    <a:pt x="649597" y="645459"/>
                  </a:lnTo>
                  <a:lnTo>
                    <a:pt x="554433" y="674422"/>
                  </a:lnTo>
                  <a:lnTo>
                    <a:pt x="455132" y="715797"/>
                  </a:lnTo>
                  <a:lnTo>
                    <a:pt x="417894" y="719935"/>
                  </a:lnTo>
                  <a:lnTo>
                    <a:pt x="347555" y="703385"/>
                  </a:lnTo>
                  <a:lnTo>
                    <a:pt x="306179" y="686834"/>
                  </a:lnTo>
                  <a:lnTo>
                    <a:pt x="277217" y="662009"/>
                  </a:lnTo>
                  <a:lnTo>
                    <a:pt x="169640" y="558570"/>
                  </a:lnTo>
                  <a:lnTo>
                    <a:pt x="70339" y="446856"/>
                  </a:lnTo>
                  <a:lnTo>
                    <a:pt x="20688" y="384793"/>
                  </a:lnTo>
                  <a:lnTo>
                    <a:pt x="0" y="359967"/>
                  </a:lnTo>
                  <a:lnTo>
                    <a:pt x="0" y="335142"/>
                  </a:lnTo>
                  <a:lnTo>
                    <a:pt x="0" y="331005"/>
                  </a:lnTo>
                  <a:lnTo>
                    <a:pt x="8275" y="318592"/>
                  </a:lnTo>
                  <a:lnTo>
                    <a:pt x="28963" y="318592"/>
                  </a:lnTo>
                  <a:lnTo>
                    <a:pt x="53789" y="331005"/>
                  </a:lnTo>
                  <a:lnTo>
                    <a:pt x="99302" y="359967"/>
                  </a:lnTo>
                  <a:lnTo>
                    <a:pt x="136540" y="376518"/>
                  </a:lnTo>
                  <a:lnTo>
                    <a:pt x="194465" y="397205"/>
                  </a:lnTo>
                  <a:lnTo>
                    <a:pt x="285492" y="413756"/>
                  </a:lnTo>
                  <a:lnTo>
                    <a:pt x="388931" y="426168"/>
                  </a:lnTo>
                  <a:lnTo>
                    <a:pt x="446856" y="422031"/>
                  </a:lnTo>
                  <a:lnTo>
                    <a:pt x="612359" y="397205"/>
                  </a:lnTo>
                  <a:lnTo>
                    <a:pt x="877162" y="355830"/>
                  </a:lnTo>
                  <a:lnTo>
                    <a:pt x="1162654" y="310317"/>
                  </a:lnTo>
                  <a:lnTo>
                    <a:pt x="1472970" y="268941"/>
                  </a:lnTo>
                  <a:lnTo>
                    <a:pt x="1820525" y="219290"/>
                  </a:lnTo>
                  <a:lnTo>
                    <a:pt x="2155667" y="173777"/>
                  </a:lnTo>
                  <a:lnTo>
                    <a:pt x="2321170" y="161365"/>
                  </a:lnTo>
                  <a:lnTo>
                    <a:pt x="2631486" y="144814"/>
                  </a:lnTo>
                  <a:lnTo>
                    <a:pt x="3099030" y="124127"/>
                  </a:lnTo>
                  <a:lnTo>
                    <a:pt x="3334871" y="111714"/>
                  </a:lnTo>
                  <a:lnTo>
                    <a:pt x="3392797" y="107576"/>
                  </a:lnTo>
                  <a:lnTo>
                    <a:pt x="3475548" y="95164"/>
                  </a:lnTo>
                  <a:lnTo>
                    <a:pt x="3636913" y="70338"/>
                  </a:lnTo>
                  <a:lnTo>
                    <a:pt x="3872753" y="0"/>
                  </a:lnTo>
                  <a:lnTo>
                    <a:pt x="3988605" y="41376"/>
                  </a:lnTo>
                  <a:lnTo>
                    <a:pt x="4087906" y="86889"/>
                  </a:lnTo>
                  <a:lnTo>
                    <a:pt x="4183070" y="140677"/>
                  </a:lnTo>
                  <a:lnTo>
                    <a:pt x="4315472" y="227566"/>
                  </a:lnTo>
                  <a:lnTo>
                    <a:pt x="4332022" y="256528"/>
                  </a:lnTo>
                  <a:lnTo>
                    <a:pt x="4344435" y="306179"/>
                  </a:lnTo>
                  <a:lnTo>
                    <a:pt x="4336160" y="331005"/>
                  </a:lnTo>
                  <a:lnTo>
                    <a:pt x="4315472" y="355830"/>
                  </a:lnTo>
                  <a:lnTo>
                    <a:pt x="4290646" y="359967"/>
                  </a:lnTo>
                  <a:lnTo>
                    <a:pt x="4133419" y="351692"/>
                  </a:lnTo>
                  <a:lnTo>
                    <a:pt x="3885166" y="331005"/>
                  </a:lnTo>
                  <a:lnTo>
                    <a:pt x="3645188" y="314454"/>
                  </a:lnTo>
                  <a:lnTo>
                    <a:pt x="3264532" y="314454"/>
                  </a:lnTo>
                  <a:lnTo>
                    <a:pt x="2921115" y="3268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B8A4A104-9BEF-4CD6-B225-753E2F210512}"/>
                </a:ext>
              </a:extLst>
            </p:cNvPr>
            <p:cNvSpPr/>
            <p:nvPr/>
          </p:nvSpPr>
          <p:spPr>
            <a:xfrm rot="16200000">
              <a:off x="3346451" y="4349750"/>
              <a:ext cx="3219450" cy="454025"/>
            </a:xfrm>
            <a:custGeom>
              <a:avLst/>
              <a:gdLst>
                <a:gd name="connsiteX0" fmla="*/ 2301875 w 3219450"/>
                <a:gd name="connsiteY0" fmla="*/ 387350 h 454025"/>
                <a:gd name="connsiteX1" fmla="*/ 2012950 w 3219450"/>
                <a:gd name="connsiteY1" fmla="*/ 393700 h 454025"/>
                <a:gd name="connsiteX2" fmla="*/ 1863725 w 3219450"/>
                <a:gd name="connsiteY2" fmla="*/ 390525 h 454025"/>
                <a:gd name="connsiteX3" fmla="*/ 1352550 w 3219450"/>
                <a:gd name="connsiteY3" fmla="*/ 393700 h 454025"/>
                <a:gd name="connsiteX4" fmla="*/ 1181100 w 3219450"/>
                <a:gd name="connsiteY4" fmla="*/ 390525 h 454025"/>
                <a:gd name="connsiteX5" fmla="*/ 885825 w 3219450"/>
                <a:gd name="connsiteY5" fmla="*/ 393700 h 454025"/>
                <a:gd name="connsiteX6" fmla="*/ 590550 w 3219450"/>
                <a:gd name="connsiteY6" fmla="*/ 390525 h 454025"/>
                <a:gd name="connsiteX7" fmla="*/ 482600 w 3219450"/>
                <a:gd name="connsiteY7" fmla="*/ 400050 h 454025"/>
                <a:gd name="connsiteX8" fmla="*/ 365125 w 3219450"/>
                <a:gd name="connsiteY8" fmla="*/ 415925 h 454025"/>
                <a:gd name="connsiteX9" fmla="*/ 330200 w 3219450"/>
                <a:gd name="connsiteY9" fmla="*/ 415925 h 454025"/>
                <a:gd name="connsiteX10" fmla="*/ 250825 w 3219450"/>
                <a:gd name="connsiteY10" fmla="*/ 412750 h 454025"/>
                <a:gd name="connsiteX11" fmla="*/ 203200 w 3219450"/>
                <a:gd name="connsiteY11" fmla="*/ 403225 h 454025"/>
                <a:gd name="connsiteX12" fmla="*/ 152400 w 3219450"/>
                <a:gd name="connsiteY12" fmla="*/ 390525 h 454025"/>
                <a:gd name="connsiteX13" fmla="*/ 98425 w 3219450"/>
                <a:gd name="connsiteY13" fmla="*/ 368300 h 454025"/>
                <a:gd name="connsiteX14" fmla="*/ 38100 w 3219450"/>
                <a:gd name="connsiteY14" fmla="*/ 330200 h 454025"/>
                <a:gd name="connsiteX15" fmla="*/ 9525 w 3219450"/>
                <a:gd name="connsiteY15" fmla="*/ 304800 h 454025"/>
                <a:gd name="connsiteX16" fmla="*/ 0 w 3219450"/>
                <a:gd name="connsiteY16" fmla="*/ 279400 h 454025"/>
                <a:gd name="connsiteX17" fmla="*/ 0 w 3219450"/>
                <a:gd name="connsiteY17" fmla="*/ 260350 h 454025"/>
                <a:gd name="connsiteX18" fmla="*/ 12700 w 3219450"/>
                <a:gd name="connsiteY18" fmla="*/ 234950 h 454025"/>
                <a:gd name="connsiteX19" fmla="*/ 44450 w 3219450"/>
                <a:gd name="connsiteY19" fmla="*/ 209550 h 454025"/>
                <a:gd name="connsiteX20" fmla="*/ 98425 w 3219450"/>
                <a:gd name="connsiteY20" fmla="*/ 187325 h 454025"/>
                <a:gd name="connsiteX21" fmla="*/ 177800 w 3219450"/>
                <a:gd name="connsiteY21" fmla="*/ 168275 h 454025"/>
                <a:gd name="connsiteX22" fmla="*/ 352425 w 3219450"/>
                <a:gd name="connsiteY22" fmla="*/ 168275 h 454025"/>
                <a:gd name="connsiteX23" fmla="*/ 790575 w 3219450"/>
                <a:gd name="connsiteY23" fmla="*/ 168275 h 454025"/>
                <a:gd name="connsiteX24" fmla="*/ 1155700 w 3219450"/>
                <a:gd name="connsiteY24" fmla="*/ 171450 h 454025"/>
                <a:gd name="connsiteX25" fmla="*/ 1343025 w 3219450"/>
                <a:gd name="connsiteY25" fmla="*/ 171450 h 454025"/>
                <a:gd name="connsiteX26" fmla="*/ 1825625 w 3219450"/>
                <a:gd name="connsiteY26" fmla="*/ 168275 h 454025"/>
                <a:gd name="connsiteX27" fmla="*/ 1987550 w 3219450"/>
                <a:gd name="connsiteY27" fmla="*/ 168275 h 454025"/>
                <a:gd name="connsiteX28" fmla="*/ 2571750 w 3219450"/>
                <a:gd name="connsiteY28" fmla="*/ 168275 h 454025"/>
                <a:gd name="connsiteX29" fmla="*/ 2714625 w 3219450"/>
                <a:gd name="connsiteY29" fmla="*/ 171450 h 454025"/>
                <a:gd name="connsiteX30" fmla="*/ 2870200 w 3219450"/>
                <a:gd name="connsiteY30" fmla="*/ 168275 h 454025"/>
                <a:gd name="connsiteX31" fmla="*/ 2930525 w 3219450"/>
                <a:gd name="connsiteY31" fmla="*/ 161925 h 454025"/>
                <a:gd name="connsiteX32" fmla="*/ 2971800 w 3219450"/>
                <a:gd name="connsiteY32" fmla="*/ 149225 h 454025"/>
                <a:gd name="connsiteX33" fmla="*/ 3022600 w 3219450"/>
                <a:gd name="connsiteY33" fmla="*/ 127000 h 454025"/>
                <a:gd name="connsiteX34" fmla="*/ 3070225 w 3219450"/>
                <a:gd name="connsiteY34" fmla="*/ 98425 h 454025"/>
                <a:gd name="connsiteX35" fmla="*/ 3184525 w 3219450"/>
                <a:gd name="connsiteY35" fmla="*/ 0 h 454025"/>
                <a:gd name="connsiteX36" fmla="*/ 3219450 w 3219450"/>
                <a:gd name="connsiteY36" fmla="*/ 165100 h 454025"/>
                <a:gd name="connsiteX37" fmla="*/ 3152775 w 3219450"/>
                <a:gd name="connsiteY37" fmla="*/ 241300 h 454025"/>
                <a:gd name="connsiteX38" fmla="*/ 3117850 w 3219450"/>
                <a:gd name="connsiteY38" fmla="*/ 323850 h 454025"/>
                <a:gd name="connsiteX39" fmla="*/ 3082925 w 3219450"/>
                <a:gd name="connsiteY39" fmla="*/ 387350 h 454025"/>
                <a:gd name="connsiteX40" fmla="*/ 3041650 w 3219450"/>
                <a:gd name="connsiteY40" fmla="*/ 447675 h 454025"/>
                <a:gd name="connsiteX41" fmla="*/ 3028950 w 3219450"/>
                <a:gd name="connsiteY41" fmla="*/ 454025 h 454025"/>
                <a:gd name="connsiteX42" fmla="*/ 3003550 w 3219450"/>
                <a:gd name="connsiteY42" fmla="*/ 441325 h 454025"/>
                <a:gd name="connsiteX43" fmla="*/ 2955925 w 3219450"/>
                <a:gd name="connsiteY43" fmla="*/ 415925 h 454025"/>
                <a:gd name="connsiteX44" fmla="*/ 2911475 w 3219450"/>
                <a:gd name="connsiteY44" fmla="*/ 403225 h 454025"/>
                <a:gd name="connsiteX45" fmla="*/ 2841625 w 3219450"/>
                <a:gd name="connsiteY45" fmla="*/ 393700 h 454025"/>
                <a:gd name="connsiteX46" fmla="*/ 2714625 w 3219450"/>
                <a:gd name="connsiteY46" fmla="*/ 393700 h 454025"/>
                <a:gd name="connsiteX47" fmla="*/ 2597150 w 3219450"/>
                <a:gd name="connsiteY47" fmla="*/ 390525 h 454025"/>
                <a:gd name="connsiteX48" fmla="*/ 2301875 w 3219450"/>
                <a:gd name="connsiteY48" fmla="*/ 387350 h 45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19450" h="454025">
                  <a:moveTo>
                    <a:pt x="2301875" y="387350"/>
                  </a:moveTo>
                  <a:lnTo>
                    <a:pt x="2012950" y="393700"/>
                  </a:lnTo>
                  <a:lnTo>
                    <a:pt x="1863725" y="390525"/>
                  </a:lnTo>
                  <a:lnTo>
                    <a:pt x="1352550" y="393700"/>
                  </a:lnTo>
                  <a:lnTo>
                    <a:pt x="1181100" y="390525"/>
                  </a:lnTo>
                  <a:lnTo>
                    <a:pt x="885825" y="393700"/>
                  </a:lnTo>
                  <a:lnTo>
                    <a:pt x="590550" y="390525"/>
                  </a:lnTo>
                  <a:lnTo>
                    <a:pt x="482600" y="400050"/>
                  </a:lnTo>
                  <a:lnTo>
                    <a:pt x="365125" y="415925"/>
                  </a:lnTo>
                  <a:lnTo>
                    <a:pt x="330200" y="415925"/>
                  </a:lnTo>
                  <a:lnTo>
                    <a:pt x="250825" y="412750"/>
                  </a:lnTo>
                  <a:lnTo>
                    <a:pt x="203200" y="403225"/>
                  </a:lnTo>
                  <a:lnTo>
                    <a:pt x="152400" y="390525"/>
                  </a:lnTo>
                  <a:lnTo>
                    <a:pt x="98425" y="368300"/>
                  </a:lnTo>
                  <a:lnTo>
                    <a:pt x="38100" y="330200"/>
                  </a:lnTo>
                  <a:lnTo>
                    <a:pt x="9525" y="304800"/>
                  </a:lnTo>
                  <a:lnTo>
                    <a:pt x="0" y="279400"/>
                  </a:lnTo>
                  <a:lnTo>
                    <a:pt x="0" y="260350"/>
                  </a:lnTo>
                  <a:lnTo>
                    <a:pt x="12700" y="234950"/>
                  </a:lnTo>
                  <a:lnTo>
                    <a:pt x="44450" y="209550"/>
                  </a:lnTo>
                  <a:lnTo>
                    <a:pt x="98425" y="187325"/>
                  </a:lnTo>
                  <a:lnTo>
                    <a:pt x="177800" y="168275"/>
                  </a:lnTo>
                  <a:lnTo>
                    <a:pt x="352425" y="168275"/>
                  </a:lnTo>
                  <a:lnTo>
                    <a:pt x="790575" y="168275"/>
                  </a:lnTo>
                  <a:lnTo>
                    <a:pt x="1155700" y="171450"/>
                  </a:lnTo>
                  <a:lnTo>
                    <a:pt x="1343025" y="171450"/>
                  </a:lnTo>
                  <a:lnTo>
                    <a:pt x="1825625" y="168275"/>
                  </a:lnTo>
                  <a:lnTo>
                    <a:pt x="1987550" y="168275"/>
                  </a:lnTo>
                  <a:lnTo>
                    <a:pt x="2571750" y="168275"/>
                  </a:lnTo>
                  <a:lnTo>
                    <a:pt x="2714625" y="171450"/>
                  </a:lnTo>
                  <a:lnTo>
                    <a:pt x="2870200" y="168275"/>
                  </a:lnTo>
                  <a:lnTo>
                    <a:pt x="2930525" y="161925"/>
                  </a:lnTo>
                  <a:lnTo>
                    <a:pt x="2971800" y="149225"/>
                  </a:lnTo>
                  <a:lnTo>
                    <a:pt x="3022600" y="127000"/>
                  </a:lnTo>
                  <a:lnTo>
                    <a:pt x="3070225" y="98425"/>
                  </a:lnTo>
                  <a:lnTo>
                    <a:pt x="3184525" y="0"/>
                  </a:lnTo>
                  <a:lnTo>
                    <a:pt x="3219450" y="165100"/>
                  </a:lnTo>
                  <a:lnTo>
                    <a:pt x="3152775" y="241300"/>
                  </a:lnTo>
                  <a:lnTo>
                    <a:pt x="3117850" y="323850"/>
                  </a:lnTo>
                  <a:lnTo>
                    <a:pt x="3082925" y="387350"/>
                  </a:lnTo>
                  <a:lnTo>
                    <a:pt x="3041650" y="447675"/>
                  </a:lnTo>
                  <a:lnTo>
                    <a:pt x="3028950" y="454025"/>
                  </a:lnTo>
                  <a:lnTo>
                    <a:pt x="3003550" y="441325"/>
                  </a:lnTo>
                  <a:lnTo>
                    <a:pt x="2955925" y="415925"/>
                  </a:lnTo>
                  <a:lnTo>
                    <a:pt x="2911475" y="403225"/>
                  </a:lnTo>
                  <a:lnTo>
                    <a:pt x="2841625" y="393700"/>
                  </a:lnTo>
                  <a:lnTo>
                    <a:pt x="2714625" y="393700"/>
                  </a:lnTo>
                  <a:lnTo>
                    <a:pt x="2597150" y="390525"/>
                  </a:lnTo>
                  <a:lnTo>
                    <a:pt x="2301875" y="387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8BA267A8-A079-4C86-89C3-09ECC0D5E11A}"/>
              </a:ext>
            </a:extLst>
          </p:cNvPr>
          <p:cNvGrpSpPr>
            <a:grpSpLocks/>
          </p:cNvGrpSpPr>
          <p:nvPr/>
        </p:nvGrpSpPr>
        <p:grpSpPr bwMode="auto">
          <a:xfrm>
            <a:off x="2632075" y="1484313"/>
            <a:ext cx="4343400" cy="4549775"/>
            <a:chOff x="2619375" y="1484313"/>
            <a:chExt cx="4343400" cy="45497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966F9265-7486-4CD1-8B8E-DB7E80EEBDE8}"/>
                </a:ext>
              </a:extLst>
            </p:cNvPr>
            <p:cNvSpPr/>
            <p:nvPr/>
          </p:nvSpPr>
          <p:spPr>
            <a:xfrm>
              <a:off x="3016250" y="1887538"/>
              <a:ext cx="3562350" cy="606425"/>
            </a:xfrm>
            <a:custGeom>
              <a:avLst/>
              <a:gdLst>
                <a:gd name="connsiteX0" fmla="*/ 2003128 w 3562213"/>
                <a:gd name="connsiteY0" fmla="*/ 325631 h 605214"/>
                <a:gd name="connsiteX1" fmla="*/ 1651183 w 3562213"/>
                <a:gd name="connsiteY1" fmla="*/ 365102 h 605214"/>
                <a:gd name="connsiteX2" fmla="*/ 1414360 w 3562213"/>
                <a:gd name="connsiteY2" fmla="*/ 397994 h 605214"/>
                <a:gd name="connsiteX3" fmla="*/ 1203851 w 3562213"/>
                <a:gd name="connsiteY3" fmla="*/ 430886 h 605214"/>
                <a:gd name="connsiteX4" fmla="*/ 1039390 w 3562213"/>
                <a:gd name="connsiteY4" fmla="*/ 467067 h 605214"/>
                <a:gd name="connsiteX5" fmla="*/ 802567 w 3562213"/>
                <a:gd name="connsiteY5" fmla="*/ 499959 h 605214"/>
                <a:gd name="connsiteX6" fmla="*/ 703891 w 3562213"/>
                <a:gd name="connsiteY6" fmla="*/ 522984 h 605214"/>
                <a:gd name="connsiteX7" fmla="*/ 552587 w 3562213"/>
                <a:gd name="connsiteY7" fmla="*/ 565744 h 605214"/>
                <a:gd name="connsiteX8" fmla="*/ 397995 w 3562213"/>
                <a:gd name="connsiteY8" fmla="*/ 605214 h 605214"/>
                <a:gd name="connsiteX9" fmla="*/ 368392 w 3562213"/>
                <a:gd name="connsiteY9" fmla="*/ 605214 h 605214"/>
                <a:gd name="connsiteX10" fmla="*/ 338789 w 3562213"/>
                <a:gd name="connsiteY10" fmla="*/ 598636 h 605214"/>
                <a:gd name="connsiteX11" fmla="*/ 282872 w 3562213"/>
                <a:gd name="connsiteY11" fmla="*/ 575611 h 605214"/>
                <a:gd name="connsiteX12" fmla="*/ 197353 w 3562213"/>
                <a:gd name="connsiteY12" fmla="*/ 509827 h 605214"/>
                <a:gd name="connsiteX13" fmla="*/ 121701 w 3562213"/>
                <a:gd name="connsiteY13" fmla="*/ 440754 h 605214"/>
                <a:gd name="connsiteX14" fmla="*/ 42760 w 3562213"/>
                <a:gd name="connsiteY14" fmla="*/ 358523 h 605214"/>
                <a:gd name="connsiteX15" fmla="*/ 16446 w 3562213"/>
                <a:gd name="connsiteY15" fmla="*/ 328921 h 605214"/>
                <a:gd name="connsiteX16" fmla="*/ 6579 w 3562213"/>
                <a:gd name="connsiteY16" fmla="*/ 315764 h 605214"/>
                <a:gd name="connsiteX17" fmla="*/ 0 w 3562213"/>
                <a:gd name="connsiteY17" fmla="*/ 292739 h 605214"/>
                <a:gd name="connsiteX18" fmla="*/ 3290 w 3562213"/>
                <a:gd name="connsiteY18" fmla="*/ 266426 h 605214"/>
                <a:gd name="connsiteX19" fmla="*/ 9868 w 3562213"/>
                <a:gd name="connsiteY19" fmla="*/ 256558 h 605214"/>
                <a:gd name="connsiteX20" fmla="*/ 32892 w 3562213"/>
                <a:gd name="connsiteY20" fmla="*/ 256558 h 605214"/>
                <a:gd name="connsiteX21" fmla="*/ 59206 w 3562213"/>
                <a:gd name="connsiteY21" fmla="*/ 269715 h 605214"/>
                <a:gd name="connsiteX22" fmla="*/ 108544 w 3562213"/>
                <a:gd name="connsiteY22" fmla="*/ 302607 h 605214"/>
                <a:gd name="connsiteX23" fmla="*/ 138147 w 3562213"/>
                <a:gd name="connsiteY23" fmla="*/ 319053 h 605214"/>
                <a:gd name="connsiteX24" fmla="*/ 167750 w 3562213"/>
                <a:gd name="connsiteY24" fmla="*/ 332210 h 605214"/>
                <a:gd name="connsiteX25" fmla="*/ 210510 w 3562213"/>
                <a:gd name="connsiteY25" fmla="*/ 345367 h 605214"/>
                <a:gd name="connsiteX26" fmla="*/ 253269 w 3562213"/>
                <a:gd name="connsiteY26" fmla="*/ 351945 h 605214"/>
                <a:gd name="connsiteX27" fmla="*/ 315764 w 3562213"/>
                <a:gd name="connsiteY27" fmla="*/ 358523 h 605214"/>
                <a:gd name="connsiteX28" fmla="*/ 394705 w 3562213"/>
                <a:gd name="connsiteY28" fmla="*/ 358523 h 605214"/>
                <a:gd name="connsiteX29" fmla="*/ 496671 w 3562213"/>
                <a:gd name="connsiteY29" fmla="*/ 351945 h 605214"/>
                <a:gd name="connsiteX30" fmla="*/ 786121 w 3562213"/>
                <a:gd name="connsiteY30" fmla="*/ 319053 h 605214"/>
                <a:gd name="connsiteX31" fmla="*/ 1016366 w 3562213"/>
                <a:gd name="connsiteY31" fmla="*/ 292739 h 605214"/>
                <a:gd name="connsiteX32" fmla="*/ 1180826 w 3562213"/>
                <a:gd name="connsiteY32" fmla="*/ 276293 h 605214"/>
                <a:gd name="connsiteX33" fmla="*/ 1388046 w 3562213"/>
                <a:gd name="connsiteY33" fmla="*/ 249980 h 605214"/>
                <a:gd name="connsiteX34" fmla="*/ 1670918 w 3562213"/>
                <a:gd name="connsiteY34" fmla="*/ 217088 h 605214"/>
                <a:gd name="connsiteX35" fmla="*/ 2003128 w 3562213"/>
                <a:gd name="connsiteY35" fmla="*/ 180906 h 605214"/>
                <a:gd name="connsiteX36" fmla="*/ 2470196 w 3562213"/>
                <a:gd name="connsiteY36" fmla="*/ 134857 h 605214"/>
                <a:gd name="connsiteX37" fmla="*/ 2657681 w 3562213"/>
                <a:gd name="connsiteY37" fmla="*/ 115122 h 605214"/>
                <a:gd name="connsiteX38" fmla="*/ 2772803 w 3562213"/>
                <a:gd name="connsiteY38" fmla="*/ 98676 h 605214"/>
                <a:gd name="connsiteX39" fmla="*/ 2881347 w 3562213"/>
                <a:gd name="connsiteY39" fmla="*/ 82230 h 605214"/>
                <a:gd name="connsiteX40" fmla="*/ 2963577 w 3562213"/>
                <a:gd name="connsiteY40" fmla="*/ 65784 h 605214"/>
                <a:gd name="connsiteX41" fmla="*/ 3016205 w 3562213"/>
                <a:gd name="connsiteY41" fmla="*/ 49338 h 605214"/>
                <a:gd name="connsiteX42" fmla="*/ 3075410 w 3562213"/>
                <a:gd name="connsiteY42" fmla="*/ 26313 h 605214"/>
                <a:gd name="connsiteX43" fmla="*/ 3111592 w 3562213"/>
                <a:gd name="connsiteY43" fmla="*/ 3289 h 605214"/>
                <a:gd name="connsiteX44" fmla="*/ 3144484 w 3562213"/>
                <a:gd name="connsiteY44" fmla="*/ 0 h 605214"/>
                <a:gd name="connsiteX45" fmla="*/ 3210268 w 3562213"/>
                <a:gd name="connsiteY45" fmla="*/ 13157 h 605214"/>
                <a:gd name="connsiteX46" fmla="*/ 3292498 w 3562213"/>
                <a:gd name="connsiteY46" fmla="*/ 39470 h 605214"/>
                <a:gd name="connsiteX47" fmla="*/ 3378018 w 3562213"/>
                <a:gd name="connsiteY47" fmla="*/ 72362 h 605214"/>
                <a:gd name="connsiteX48" fmla="*/ 3427356 w 3562213"/>
                <a:gd name="connsiteY48" fmla="*/ 88808 h 605214"/>
                <a:gd name="connsiteX49" fmla="*/ 3470115 w 3562213"/>
                <a:gd name="connsiteY49" fmla="*/ 105254 h 605214"/>
                <a:gd name="connsiteX50" fmla="*/ 3503008 w 3562213"/>
                <a:gd name="connsiteY50" fmla="*/ 124990 h 605214"/>
                <a:gd name="connsiteX51" fmla="*/ 3532610 w 3562213"/>
                <a:gd name="connsiteY51" fmla="*/ 144725 h 605214"/>
                <a:gd name="connsiteX52" fmla="*/ 3549056 w 3562213"/>
                <a:gd name="connsiteY52" fmla="*/ 171039 h 605214"/>
                <a:gd name="connsiteX53" fmla="*/ 3562213 w 3562213"/>
                <a:gd name="connsiteY53" fmla="*/ 194063 h 605214"/>
                <a:gd name="connsiteX54" fmla="*/ 3562213 w 3562213"/>
                <a:gd name="connsiteY54" fmla="*/ 220377 h 605214"/>
                <a:gd name="connsiteX55" fmla="*/ 3549056 w 3562213"/>
                <a:gd name="connsiteY55" fmla="*/ 253269 h 605214"/>
                <a:gd name="connsiteX56" fmla="*/ 3532610 w 3562213"/>
                <a:gd name="connsiteY56" fmla="*/ 269715 h 605214"/>
                <a:gd name="connsiteX57" fmla="*/ 3503008 w 3562213"/>
                <a:gd name="connsiteY57" fmla="*/ 282872 h 605214"/>
                <a:gd name="connsiteX58" fmla="*/ 3450380 w 3562213"/>
                <a:gd name="connsiteY58" fmla="*/ 289450 h 605214"/>
                <a:gd name="connsiteX59" fmla="*/ 3236582 w 3562213"/>
                <a:gd name="connsiteY59" fmla="*/ 279582 h 605214"/>
                <a:gd name="connsiteX60" fmla="*/ 2933974 w 3562213"/>
                <a:gd name="connsiteY60" fmla="*/ 269715 h 605214"/>
                <a:gd name="connsiteX61" fmla="*/ 2641235 w 3562213"/>
                <a:gd name="connsiteY61" fmla="*/ 266426 h 605214"/>
                <a:gd name="connsiteX62" fmla="*/ 2440593 w 3562213"/>
                <a:gd name="connsiteY62" fmla="*/ 289450 h 605214"/>
                <a:gd name="connsiteX63" fmla="*/ 2003128 w 3562213"/>
                <a:gd name="connsiteY63" fmla="*/ 325631 h 60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62213" h="605214">
                  <a:moveTo>
                    <a:pt x="2003128" y="325631"/>
                  </a:moveTo>
                  <a:lnTo>
                    <a:pt x="1651183" y="365102"/>
                  </a:lnTo>
                  <a:lnTo>
                    <a:pt x="1414360" y="397994"/>
                  </a:lnTo>
                  <a:lnTo>
                    <a:pt x="1203851" y="430886"/>
                  </a:lnTo>
                  <a:lnTo>
                    <a:pt x="1039390" y="467067"/>
                  </a:lnTo>
                  <a:lnTo>
                    <a:pt x="802567" y="499959"/>
                  </a:lnTo>
                  <a:lnTo>
                    <a:pt x="703891" y="522984"/>
                  </a:lnTo>
                  <a:lnTo>
                    <a:pt x="552587" y="565744"/>
                  </a:lnTo>
                  <a:lnTo>
                    <a:pt x="397995" y="605214"/>
                  </a:lnTo>
                  <a:lnTo>
                    <a:pt x="368392" y="605214"/>
                  </a:lnTo>
                  <a:lnTo>
                    <a:pt x="338789" y="598636"/>
                  </a:lnTo>
                  <a:lnTo>
                    <a:pt x="282872" y="575611"/>
                  </a:lnTo>
                  <a:lnTo>
                    <a:pt x="197353" y="509827"/>
                  </a:lnTo>
                  <a:lnTo>
                    <a:pt x="121701" y="440754"/>
                  </a:lnTo>
                  <a:lnTo>
                    <a:pt x="42760" y="358523"/>
                  </a:lnTo>
                  <a:lnTo>
                    <a:pt x="16446" y="328921"/>
                  </a:lnTo>
                  <a:lnTo>
                    <a:pt x="6579" y="315764"/>
                  </a:lnTo>
                  <a:lnTo>
                    <a:pt x="0" y="292739"/>
                  </a:lnTo>
                  <a:lnTo>
                    <a:pt x="3290" y="266426"/>
                  </a:lnTo>
                  <a:lnTo>
                    <a:pt x="9868" y="256558"/>
                  </a:lnTo>
                  <a:lnTo>
                    <a:pt x="32892" y="256558"/>
                  </a:lnTo>
                  <a:lnTo>
                    <a:pt x="59206" y="269715"/>
                  </a:lnTo>
                  <a:lnTo>
                    <a:pt x="108544" y="302607"/>
                  </a:lnTo>
                  <a:lnTo>
                    <a:pt x="138147" y="319053"/>
                  </a:lnTo>
                  <a:lnTo>
                    <a:pt x="167750" y="332210"/>
                  </a:lnTo>
                  <a:lnTo>
                    <a:pt x="210510" y="345367"/>
                  </a:lnTo>
                  <a:lnTo>
                    <a:pt x="253269" y="351945"/>
                  </a:lnTo>
                  <a:lnTo>
                    <a:pt x="315764" y="358523"/>
                  </a:lnTo>
                  <a:lnTo>
                    <a:pt x="394705" y="358523"/>
                  </a:lnTo>
                  <a:lnTo>
                    <a:pt x="496671" y="351945"/>
                  </a:lnTo>
                  <a:lnTo>
                    <a:pt x="786121" y="319053"/>
                  </a:lnTo>
                  <a:lnTo>
                    <a:pt x="1016366" y="292739"/>
                  </a:lnTo>
                  <a:lnTo>
                    <a:pt x="1180826" y="276293"/>
                  </a:lnTo>
                  <a:lnTo>
                    <a:pt x="1388046" y="249980"/>
                  </a:lnTo>
                  <a:lnTo>
                    <a:pt x="1670918" y="217088"/>
                  </a:lnTo>
                  <a:lnTo>
                    <a:pt x="2003128" y="180906"/>
                  </a:lnTo>
                  <a:lnTo>
                    <a:pt x="2470196" y="134857"/>
                  </a:lnTo>
                  <a:lnTo>
                    <a:pt x="2657681" y="115122"/>
                  </a:lnTo>
                  <a:lnTo>
                    <a:pt x="2772803" y="98676"/>
                  </a:lnTo>
                  <a:lnTo>
                    <a:pt x="2881347" y="82230"/>
                  </a:lnTo>
                  <a:lnTo>
                    <a:pt x="2963577" y="65784"/>
                  </a:lnTo>
                  <a:lnTo>
                    <a:pt x="3016205" y="49338"/>
                  </a:lnTo>
                  <a:lnTo>
                    <a:pt x="3075410" y="26313"/>
                  </a:lnTo>
                  <a:lnTo>
                    <a:pt x="3111592" y="3289"/>
                  </a:lnTo>
                  <a:lnTo>
                    <a:pt x="3144484" y="0"/>
                  </a:lnTo>
                  <a:lnTo>
                    <a:pt x="3210268" y="13157"/>
                  </a:lnTo>
                  <a:lnTo>
                    <a:pt x="3292498" y="39470"/>
                  </a:lnTo>
                  <a:lnTo>
                    <a:pt x="3378018" y="72362"/>
                  </a:lnTo>
                  <a:lnTo>
                    <a:pt x="3427356" y="88808"/>
                  </a:lnTo>
                  <a:lnTo>
                    <a:pt x="3470115" y="105254"/>
                  </a:lnTo>
                  <a:lnTo>
                    <a:pt x="3503008" y="124990"/>
                  </a:lnTo>
                  <a:lnTo>
                    <a:pt x="3532610" y="144725"/>
                  </a:lnTo>
                  <a:lnTo>
                    <a:pt x="3549056" y="171039"/>
                  </a:lnTo>
                  <a:lnTo>
                    <a:pt x="3562213" y="194063"/>
                  </a:lnTo>
                  <a:lnTo>
                    <a:pt x="3562213" y="220377"/>
                  </a:lnTo>
                  <a:lnTo>
                    <a:pt x="3549056" y="253269"/>
                  </a:lnTo>
                  <a:lnTo>
                    <a:pt x="3532610" y="269715"/>
                  </a:lnTo>
                  <a:lnTo>
                    <a:pt x="3503008" y="282872"/>
                  </a:lnTo>
                  <a:lnTo>
                    <a:pt x="3450380" y="289450"/>
                  </a:lnTo>
                  <a:lnTo>
                    <a:pt x="3236582" y="279582"/>
                  </a:lnTo>
                  <a:lnTo>
                    <a:pt x="2933974" y="269715"/>
                  </a:lnTo>
                  <a:lnTo>
                    <a:pt x="2641235" y="266426"/>
                  </a:lnTo>
                  <a:lnTo>
                    <a:pt x="2440593" y="289450"/>
                  </a:lnTo>
                  <a:lnTo>
                    <a:pt x="2003128" y="325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005BCBDA-BD7A-4860-8719-14A05AFA57F4}"/>
                </a:ext>
              </a:extLst>
            </p:cNvPr>
            <p:cNvSpPr/>
            <p:nvPr/>
          </p:nvSpPr>
          <p:spPr>
            <a:xfrm>
              <a:off x="3698875" y="1552575"/>
              <a:ext cx="628650" cy="1439863"/>
            </a:xfrm>
            <a:custGeom>
              <a:avLst/>
              <a:gdLst>
                <a:gd name="connsiteX0" fmla="*/ 571500 w 628650"/>
                <a:gd name="connsiteY0" fmla="*/ 933450 h 1440656"/>
                <a:gd name="connsiteX1" fmla="*/ 585788 w 628650"/>
                <a:gd name="connsiteY1" fmla="*/ 1045369 h 1440656"/>
                <a:gd name="connsiteX2" fmla="*/ 607219 w 628650"/>
                <a:gd name="connsiteY2" fmla="*/ 1231106 h 1440656"/>
                <a:gd name="connsiteX3" fmla="*/ 628650 w 628650"/>
                <a:gd name="connsiteY3" fmla="*/ 1354931 h 1440656"/>
                <a:gd name="connsiteX4" fmla="*/ 607219 w 628650"/>
                <a:gd name="connsiteY4" fmla="*/ 1393031 h 1440656"/>
                <a:gd name="connsiteX5" fmla="*/ 581025 w 628650"/>
                <a:gd name="connsiteY5" fmla="*/ 1416844 h 1440656"/>
                <a:gd name="connsiteX6" fmla="*/ 557213 w 628650"/>
                <a:gd name="connsiteY6" fmla="*/ 1435894 h 1440656"/>
                <a:gd name="connsiteX7" fmla="*/ 531019 w 628650"/>
                <a:gd name="connsiteY7" fmla="*/ 1440656 h 1440656"/>
                <a:gd name="connsiteX8" fmla="*/ 497682 w 628650"/>
                <a:gd name="connsiteY8" fmla="*/ 1433513 h 1440656"/>
                <a:gd name="connsiteX9" fmla="*/ 459582 w 628650"/>
                <a:gd name="connsiteY9" fmla="*/ 1419225 h 1440656"/>
                <a:gd name="connsiteX10" fmla="*/ 445294 w 628650"/>
                <a:gd name="connsiteY10" fmla="*/ 1409700 h 1440656"/>
                <a:gd name="connsiteX11" fmla="*/ 435769 w 628650"/>
                <a:gd name="connsiteY11" fmla="*/ 1388269 h 1440656"/>
                <a:gd name="connsiteX12" fmla="*/ 409575 w 628650"/>
                <a:gd name="connsiteY12" fmla="*/ 1288256 h 1440656"/>
                <a:gd name="connsiteX13" fmla="*/ 383382 w 628650"/>
                <a:gd name="connsiteY13" fmla="*/ 1145381 h 1440656"/>
                <a:gd name="connsiteX14" fmla="*/ 354807 w 628650"/>
                <a:gd name="connsiteY14" fmla="*/ 969169 h 1440656"/>
                <a:gd name="connsiteX15" fmla="*/ 328613 w 628650"/>
                <a:gd name="connsiteY15" fmla="*/ 785813 h 1440656"/>
                <a:gd name="connsiteX16" fmla="*/ 311944 w 628650"/>
                <a:gd name="connsiteY16" fmla="*/ 626269 h 1440656"/>
                <a:gd name="connsiteX17" fmla="*/ 290513 w 628650"/>
                <a:gd name="connsiteY17" fmla="*/ 504825 h 1440656"/>
                <a:gd name="connsiteX18" fmla="*/ 269082 w 628650"/>
                <a:gd name="connsiteY18" fmla="*/ 409575 h 1440656"/>
                <a:gd name="connsiteX19" fmla="*/ 240507 w 628650"/>
                <a:gd name="connsiteY19" fmla="*/ 335756 h 1440656"/>
                <a:gd name="connsiteX20" fmla="*/ 211932 w 628650"/>
                <a:gd name="connsiteY20" fmla="*/ 273844 h 1440656"/>
                <a:gd name="connsiteX21" fmla="*/ 169069 w 628650"/>
                <a:gd name="connsiteY21" fmla="*/ 202406 h 1440656"/>
                <a:gd name="connsiteX22" fmla="*/ 123825 w 628650"/>
                <a:gd name="connsiteY22" fmla="*/ 145256 h 1440656"/>
                <a:gd name="connsiteX23" fmla="*/ 88107 w 628650"/>
                <a:gd name="connsiteY23" fmla="*/ 104775 h 1440656"/>
                <a:gd name="connsiteX24" fmla="*/ 54769 w 628650"/>
                <a:gd name="connsiteY24" fmla="*/ 73819 h 1440656"/>
                <a:gd name="connsiteX25" fmla="*/ 26194 w 628650"/>
                <a:gd name="connsiteY25" fmla="*/ 54769 h 1440656"/>
                <a:gd name="connsiteX26" fmla="*/ 7144 w 628650"/>
                <a:gd name="connsiteY26" fmla="*/ 42863 h 1440656"/>
                <a:gd name="connsiteX27" fmla="*/ 0 w 628650"/>
                <a:gd name="connsiteY27" fmla="*/ 30956 h 1440656"/>
                <a:gd name="connsiteX28" fmla="*/ 2382 w 628650"/>
                <a:gd name="connsiteY28" fmla="*/ 16669 h 1440656"/>
                <a:gd name="connsiteX29" fmla="*/ 9525 w 628650"/>
                <a:gd name="connsiteY29" fmla="*/ 7144 h 1440656"/>
                <a:gd name="connsiteX30" fmla="*/ 33338 w 628650"/>
                <a:gd name="connsiteY30" fmla="*/ 0 h 1440656"/>
                <a:gd name="connsiteX31" fmla="*/ 130969 w 628650"/>
                <a:gd name="connsiteY31" fmla="*/ 11906 h 1440656"/>
                <a:gd name="connsiteX32" fmla="*/ 214313 w 628650"/>
                <a:gd name="connsiteY32" fmla="*/ 26194 h 1440656"/>
                <a:gd name="connsiteX33" fmla="*/ 247650 w 628650"/>
                <a:gd name="connsiteY33" fmla="*/ 33338 h 1440656"/>
                <a:gd name="connsiteX34" fmla="*/ 290513 w 628650"/>
                <a:gd name="connsiteY34" fmla="*/ 45244 h 1440656"/>
                <a:gd name="connsiteX35" fmla="*/ 321469 w 628650"/>
                <a:gd name="connsiteY35" fmla="*/ 57150 h 1440656"/>
                <a:gd name="connsiteX36" fmla="*/ 347663 w 628650"/>
                <a:gd name="connsiteY36" fmla="*/ 69056 h 1440656"/>
                <a:gd name="connsiteX37" fmla="*/ 381000 w 628650"/>
                <a:gd name="connsiteY37" fmla="*/ 88106 h 1440656"/>
                <a:gd name="connsiteX38" fmla="*/ 404813 w 628650"/>
                <a:gd name="connsiteY38" fmla="*/ 109538 h 1440656"/>
                <a:gd name="connsiteX39" fmla="*/ 423863 w 628650"/>
                <a:gd name="connsiteY39" fmla="*/ 142875 h 1440656"/>
                <a:gd name="connsiteX40" fmla="*/ 454819 w 628650"/>
                <a:gd name="connsiteY40" fmla="*/ 219075 h 1440656"/>
                <a:gd name="connsiteX41" fmla="*/ 483394 w 628650"/>
                <a:gd name="connsiteY41" fmla="*/ 311944 h 1440656"/>
                <a:gd name="connsiteX42" fmla="*/ 502444 w 628650"/>
                <a:gd name="connsiteY42" fmla="*/ 402431 h 1440656"/>
                <a:gd name="connsiteX43" fmla="*/ 519113 w 628650"/>
                <a:gd name="connsiteY43" fmla="*/ 492919 h 1440656"/>
                <a:gd name="connsiteX44" fmla="*/ 538163 w 628650"/>
                <a:gd name="connsiteY44" fmla="*/ 616744 h 1440656"/>
                <a:gd name="connsiteX45" fmla="*/ 554832 w 628650"/>
                <a:gd name="connsiteY45" fmla="*/ 745331 h 1440656"/>
                <a:gd name="connsiteX46" fmla="*/ 571500 w 628650"/>
                <a:gd name="connsiteY46" fmla="*/ 933450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8650" h="1440656">
                  <a:moveTo>
                    <a:pt x="571500" y="933450"/>
                  </a:moveTo>
                  <a:lnTo>
                    <a:pt x="585788" y="1045369"/>
                  </a:lnTo>
                  <a:lnTo>
                    <a:pt x="607219" y="1231106"/>
                  </a:lnTo>
                  <a:lnTo>
                    <a:pt x="628650" y="1354931"/>
                  </a:lnTo>
                  <a:lnTo>
                    <a:pt x="607219" y="1393031"/>
                  </a:lnTo>
                  <a:lnTo>
                    <a:pt x="581025" y="1416844"/>
                  </a:lnTo>
                  <a:lnTo>
                    <a:pt x="557213" y="1435894"/>
                  </a:lnTo>
                  <a:lnTo>
                    <a:pt x="531019" y="1440656"/>
                  </a:lnTo>
                  <a:lnTo>
                    <a:pt x="497682" y="1433513"/>
                  </a:lnTo>
                  <a:lnTo>
                    <a:pt x="459582" y="1419225"/>
                  </a:lnTo>
                  <a:lnTo>
                    <a:pt x="445294" y="1409700"/>
                  </a:lnTo>
                  <a:lnTo>
                    <a:pt x="435769" y="1388269"/>
                  </a:lnTo>
                  <a:lnTo>
                    <a:pt x="409575" y="1288256"/>
                  </a:lnTo>
                  <a:lnTo>
                    <a:pt x="383382" y="1145381"/>
                  </a:lnTo>
                  <a:lnTo>
                    <a:pt x="354807" y="969169"/>
                  </a:lnTo>
                  <a:lnTo>
                    <a:pt x="328613" y="785813"/>
                  </a:lnTo>
                  <a:lnTo>
                    <a:pt x="311944" y="626269"/>
                  </a:lnTo>
                  <a:lnTo>
                    <a:pt x="290513" y="504825"/>
                  </a:lnTo>
                  <a:lnTo>
                    <a:pt x="269082" y="409575"/>
                  </a:lnTo>
                  <a:lnTo>
                    <a:pt x="240507" y="335756"/>
                  </a:lnTo>
                  <a:lnTo>
                    <a:pt x="211932" y="273844"/>
                  </a:lnTo>
                  <a:lnTo>
                    <a:pt x="169069" y="202406"/>
                  </a:lnTo>
                  <a:lnTo>
                    <a:pt x="123825" y="145256"/>
                  </a:lnTo>
                  <a:lnTo>
                    <a:pt x="88107" y="104775"/>
                  </a:lnTo>
                  <a:lnTo>
                    <a:pt x="54769" y="73819"/>
                  </a:lnTo>
                  <a:lnTo>
                    <a:pt x="26194" y="54769"/>
                  </a:lnTo>
                  <a:lnTo>
                    <a:pt x="7144" y="42863"/>
                  </a:lnTo>
                  <a:lnTo>
                    <a:pt x="0" y="30956"/>
                  </a:lnTo>
                  <a:lnTo>
                    <a:pt x="2382" y="16669"/>
                  </a:lnTo>
                  <a:lnTo>
                    <a:pt x="9525" y="7144"/>
                  </a:lnTo>
                  <a:lnTo>
                    <a:pt x="33338" y="0"/>
                  </a:lnTo>
                  <a:lnTo>
                    <a:pt x="130969" y="11906"/>
                  </a:lnTo>
                  <a:lnTo>
                    <a:pt x="214313" y="26194"/>
                  </a:lnTo>
                  <a:lnTo>
                    <a:pt x="247650" y="33338"/>
                  </a:lnTo>
                  <a:lnTo>
                    <a:pt x="290513" y="45244"/>
                  </a:lnTo>
                  <a:lnTo>
                    <a:pt x="321469" y="57150"/>
                  </a:lnTo>
                  <a:lnTo>
                    <a:pt x="347663" y="69056"/>
                  </a:lnTo>
                  <a:lnTo>
                    <a:pt x="381000" y="88106"/>
                  </a:lnTo>
                  <a:lnTo>
                    <a:pt x="404813" y="109538"/>
                  </a:lnTo>
                  <a:lnTo>
                    <a:pt x="423863" y="142875"/>
                  </a:lnTo>
                  <a:lnTo>
                    <a:pt x="454819" y="219075"/>
                  </a:lnTo>
                  <a:lnTo>
                    <a:pt x="483394" y="311944"/>
                  </a:lnTo>
                  <a:lnTo>
                    <a:pt x="502444" y="402431"/>
                  </a:lnTo>
                  <a:lnTo>
                    <a:pt x="519113" y="492919"/>
                  </a:lnTo>
                  <a:lnTo>
                    <a:pt x="538163" y="616744"/>
                  </a:lnTo>
                  <a:lnTo>
                    <a:pt x="554832" y="745331"/>
                  </a:lnTo>
                  <a:lnTo>
                    <a:pt x="571500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FE4F6CD4-AA83-4D7F-AEAE-5E67A9F1D50B}"/>
                </a:ext>
              </a:extLst>
            </p:cNvPr>
            <p:cNvSpPr/>
            <p:nvPr/>
          </p:nvSpPr>
          <p:spPr>
            <a:xfrm>
              <a:off x="5267325" y="1484313"/>
              <a:ext cx="550863" cy="1393825"/>
            </a:xfrm>
            <a:custGeom>
              <a:avLst/>
              <a:gdLst>
                <a:gd name="connsiteX0" fmla="*/ 371475 w 550069"/>
                <a:gd name="connsiteY0" fmla="*/ 876300 h 1395412"/>
                <a:gd name="connsiteX1" fmla="*/ 307181 w 550069"/>
                <a:gd name="connsiteY1" fmla="*/ 1245394 h 1395412"/>
                <a:gd name="connsiteX2" fmla="*/ 292894 w 550069"/>
                <a:gd name="connsiteY2" fmla="*/ 1281112 h 1395412"/>
                <a:gd name="connsiteX3" fmla="*/ 271463 w 550069"/>
                <a:gd name="connsiteY3" fmla="*/ 1319212 h 1395412"/>
                <a:gd name="connsiteX4" fmla="*/ 226219 w 550069"/>
                <a:gd name="connsiteY4" fmla="*/ 1364456 h 1395412"/>
                <a:gd name="connsiteX5" fmla="*/ 202406 w 550069"/>
                <a:gd name="connsiteY5" fmla="*/ 1378744 h 1395412"/>
                <a:gd name="connsiteX6" fmla="*/ 166688 w 550069"/>
                <a:gd name="connsiteY6" fmla="*/ 1390650 h 1395412"/>
                <a:gd name="connsiteX7" fmla="*/ 133350 w 550069"/>
                <a:gd name="connsiteY7" fmla="*/ 1395412 h 1395412"/>
                <a:gd name="connsiteX8" fmla="*/ 107156 w 550069"/>
                <a:gd name="connsiteY8" fmla="*/ 1393031 h 1395412"/>
                <a:gd name="connsiteX9" fmla="*/ 83344 w 550069"/>
                <a:gd name="connsiteY9" fmla="*/ 1388269 h 1395412"/>
                <a:gd name="connsiteX10" fmla="*/ 71438 w 550069"/>
                <a:gd name="connsiteY10" fmla="*/ 1378744 h 1395412"/>
                <a:gd name="connsiteX11" fmla="*/ 61913 w 550069"/>
                <a:gd name="connsiteY11" fmla="*/ 1362075 h 1395412"/>
                <a:gd name="connsiteX12" fmla="*/ 50006 w 550069"/>
                <a:gd name="connsiteY12" fmla="*/ 1323975 h 1395412"/>
                <a:gd name="connsiteX13" fmla="*/ 78581 w 550069"/>
                <a:gd name="connsiteY13" fmla="*/ 1195387 h 1395412"/>
                <a:gd name="connsiteX14" fmla="*/ 88106 w 550069"/>
                <a:gd name="connsiteY14" fmla="*/ 1116806 h 1395412"/>
                <a:gd name="connsiteX15" fmla="*/ 100013 w 550069"/>
                <a:gd name="connsiteY15" fmla="*/ 1028700 h 1395412"/>
                <a:gd name="connsiteX16" fmla="*/ 114300 w 550069"/>
                <a:gd name="connsiteY16" fmla="*/ 954881 h 1395412"/>
                <a:gd name="connsiteX17" fmla="*/ 130969 w 550069"/>
                <a:gd name="connsiteY17" fmla="*/ 878681 h 1395412"/>
                <a:gd name="connsiteX18" fmla="*/ 142875 w 550069"/>
                <a:gd name="connsiteY18" fmla="*/ 823912 h 1395412"/>
                <a:gd name="connsiteX19" fmla="*/ 157163 w 550069"/>
                <a:gd name="connsiteY19" fmla="*/ 759619 h 1395412"/>
                <a:gd name="connsiteX20" fmla="*/ 173831 w 550069"/>
                <a:gd name="connsiteY20" fmla="*/ 676275 h 1395412"/>
                <a:gd name="connsiteX21" fmla="*/ 192881 w 550069"/>
                <a:gd name="connsiteY21" fmla="*/ 542925 h 1395412"/>
                <a:gd name="connsiteX22" fmla="*/ 207169 w 550069"/>
                <a:gd name="connsiteY22" fmla="*/ 407194 h 1395412"/>
                <a:gd name="connsiteX23" fmla="*/ 211931 w 550069"/>
                <a:gd name="connsiteY23" fmla="*/ 340519 h 1395412"/>
                <a:gd name="connsiteX24" fmla="*/ 214313 w 550069"/>
                <a:gd name="connsiteY24" fmla="*/ 290512 h 1395412"/>
                <a:gd name="connsiteX25" fmla="*/ 209550 w 550069"/>
                <a:gd name="connsiteY25" fmla="*/ 261937 h 1395412"/>
                <a:gd name="connsiteX26" fmla="*/ 192881 w 550069"/>
                <a:gd name="connsiteY26" fmla="*/ 230981 h 1395412"/>
                <a:gd name="connsiteX27" fmla="*/ 157163 w 550069"/>
                <a:gd name="connsiteY27" fmla="*/ 185737 h 1395412"/>
                <a:gd name="connsiteX28" fmla="*/ 111919 w 550069"/>
                <a:gd name="connsiteY28" fmla="*/ 140494 h 1395412"/>
                <a:gd name="connsiteX29" fmla="*/ 78581 w 550069"/>
                <a:gd name="connsiteY29" fmla="*/ 114300 h 1395412"/>
                <a:gd name="connsiteX30" fmla="*/ 38100 w 550069"/>
                <a:gd name="connsiteY30" fmla="*/ 88106 h 1395412"/>
                <a:gd name="connsiteX31" fmla="*/ 19050 w 550069"/>
                <a:gd name="connsiteY31" fmla="*/ 76200 h 1395412"/>
                <a:gd name="connsiteX32" fmla="*/ 4763 w 550069"/>
                <a:gd name="connsiteY32" fmla="*/ 64294 h 1395412"/>
                <a:gd name="connsiteX33" fmla="*/ 0 w 550069"/>
                <a:gd name="connsiteY33" fmla="*/ 45244 h 1395412"/>
                <a:gd name="connsiteX34" fmla="*/ 4763 w 550069"/>
                <a:gd name="connsiteY34" fmla="*/ 21431 h 1395412"/>
                <a:gd name="connsiteX35" fmla="*/ 19050 w 550069"/>
                <a:gd name="connsiteY35" fmla="*/ 7144 h 1395412"/>
                <a:gd name="connsiteX36" fmla="*/ 50006 w 550069"/>
                <a:gd name="connsiteY36" fmla="*/ 0 h 1395412"/>
                <a:gd name="connsiteX37" fmla="*/ 80963 w 550069"/>
                <a:gd name="connsiteY37" fmla="*/ 4762 h 1395412"/>
                <a:gd name="connsiteX38" fmla="*/ 154781 w 550069"/>
                <a:gd name="connsiteY38" fmla="*/ 14287 h 1395412"/>
                <a:gd name="connsiteX39" fmla="*/ 219075 w 550069"/>
                <a:gd name="connsiteY39" fmla="*/ 21431 h 1395412"/>
                <a:gd name="connsiteX40" fmla="*/ 261938 w 550069"/>
                <a:gd name="connsiteY40" fmla="*/ 33337 h 1395412"/>
                <a:gd name="connsiteX41" fmla="*/ 323850 w 550069"/>
                <a:gd name="connsiteY41" fmla="*/ 64294 h 1395412"/>
                <a:gd name="connsiteX42" fmla="*/ 404813 w 550069"/>
                <a:gd name="connsiteY42" fmla="*/ 104775 h 1395412"/>
                <a:gd name="connsiteX43" fmla="*/ 450056 w 550069"/>
                <a:gd name="connsiteY43" fmla="*/ 128587 h 1395412"/>
                <a:gd name="connsiteX44" fmla="*/ 500063 w 550069"/>
                <a:gd name="connsiteY44" fmla="*/ 164306 h 1395412"/>
                <a:gd name="connsiteX45" fmla="*/ 528638 w 550069"/>
                <a:gd name="connsiteY45" fmla="*/ 190500 h 1395412"/>
                <a:gd name="connsiteX46" fmla="*/ 545306 w 550069"/>
                <a:gd name="connsiteY46" fmla="*/ 211931 h 1395412"/>
                <a:gd name="connsiteX47" fmla="*/ 550069 w 550069"/>
                <a:gd name="connsiteY47" fmla="*/ 235744 h 1395412"/>
                <a:gd name="connsiteX48" fmla="*/ 540544 w 550069"/>
                <a:gd name="connsiteY48" fmla="*/ 271462 h 1395412"/>
                <a:gd name="connsiteX49" fmla="*/ 500063 w 550069"/>
                <a:gd name="connsiteY49" fmla="*/ 338137 h 1395412"/>
                <a:gd name="connsiteX50" fmla="*/ 478631 w 550069"/>
                <a:gd name="connsiteY50" fmla="*/ 369094 h 1395412"/>
                <a:gd name="connsiteX51" fmla="*/ 466725 w 550069"/>
                <a:gd name="connsiteY51" fmla="*/ 397669 h 1395412"/>
                <a:gd name="connsiteX52" fmla="*/ 433388 w 550069"/>
                <a:gd name="connsiteY52" fmla="*/ 535781 h 1395412"/>
                <a:gd name="connsiteX53" fmla="*/ 416719 w 550069"/>
                <a:gd name="connsiteY53" fmla="*/ 661987 h 1395412"/>
                <a:gd name="connsiteX54" fmla="*/ 371475 w 550069"/>
                <a:gd name="connsiteY54" fmla="*/ 876300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0069" h="1395412">
                  <a:moveTo>
                    <a:pt x="371475" y="876300"/>
                  </a:moveTo>
                  <a:lnTo>
                    <a:pt x="307181" y="1245394"/>
                  </a:lnTo>
                  <a:lnTo>
                    <a:pt x="292894" y="1281112"/>
                  </a:lnTo>
                  <a:lnTo>
                    <a:pt x="271463" y="1319212"/>
                  </a:lnTo>
                  <a:lnTo>
                    <a:pt x="226219" y="1364456"/>
                  </a:lnTo>
                  <a:lnTo>
                    <a:pt x="202406" y="1378744"/>
                  </a:lnTo>
                  <a:lnTo>
                    <a:pt x="166688" y="1390650"/>
                  </a:lnTo>
                  <a:lnTo>
                    <a:pt x="133350" y="1395412"/>
                  </a:lnTo>
                  <a:lnTo>
                    <a:pt x="107156" y="1393031"/>
                  </a:lnTo>
                  <a:lnTo>
                    <a:pt x="83344" y="1388269"/>
                  </a:lnTo>
                  <a:lnTo>
                    <a:pt x="71438" y="1378744"/>
                  </a:lnTo>
                  <a:lnTo>
                    <a:pt x="61913" y="1362075"/>
                  </a:lnTo>
                  <a:lnTo>
                    <a:pt x="50006" y="1323975"/>
                  </a:lnTo>
                  <a:lnTo>
                    <a:pt x="78581" y="1195387"/>
                  </a:lnTo>
                  <a:lnTo>
                    <a:pt x="88106" y="1116806"/>
                  </a:lnTo>
                  <a:lnTo>
                    <a:pt x="100013" y="1028700"/>
                  </a:lnTo>
                  <a:lnTo>
                    <a:pt x="114300" y="954881"/>
                  </a:lnTo>
                  <a:lnTo>
                    <a:pt x="130969" y="878681"/>
                  </a:lnTo>
                  <a:lnTo>
                    <a:pt x="142875" y="823912"/>
                  </a:lnTo>
                  <a:lnTo>
                    <a:pt x="157163" y="759619"/>
                  </a:lnTo>
                  <a:lnTo>
                    <a:pt x="173831" y="676275"/>
                  </a:lnTo>
                  <a:lnTo>
                    <a:pt x="192881" y="542925"/>
                  </a:lnTo>
                  <a:lnTo>
                    <a:pt x="207169" y="407194"/>
                  </a:lnTo>
                  <a:lnTo>
                    <a:pt x="211931" y="340519"/>
                  </a:lnTo>
                  <a:lnTo>
                    <a:pt x="214313" y="290512"/>
                  </a:lnTo>
                  <a:lnTo>
                    <a:pt x="209550" y="261937"/>
                  </a:lnTo>
                  <a:lnTo>
                    <a:pt x="192881" y="230981"/>
                  </a:lnTo>
                  <a:lnTo>
                    <a:pt x="157163" y="185737"/>
                  </a:lnTo>
                  <a:lnTo>
                    <a:pt x="111919" y="140494"/>
                  </a:lnTo>
                  <a:lnTo>
                    <a:pt x="78581" y="114300"/>
                  </a:lnTo>
                  <a:lnTo>
                    <a:pt x="38100" y="88106"/>
                  </a:lnTo>
                  <a:lnTo>
                    <a:pt x="19050" y="76200"/>
                  </a:lnTo>
                  <a:lnTo>
                    <a:pt x="4763" y="64294"/>
                  </a:lnTo>
                  <a:lnTo>
                    <a:pt x="0" y="45244"/>
                  </a:lnTo>
                  <a:lnTo>
                    <a:pt x="4763" y="21431"/>
                  </a:lnTo>
                  <a:lnTo>
                    <a:pt x="19050" y="7144"/>
                  </a:lnTo>
                  <a:lnTo>
                    <a:pt x="50006" y="0"/>
                  </a:lnTo>
                  <a:lnTo>
                    <a:pt x="80963" y="4762"/>
                  </a:lnTo>
                  <a:lnTo>
                    <a:pt x="154781" y="14287"/>
                  </a:lnTo>
                  <a:lnTo>
                    <a:pt x="219075" y="21431"/>
                  </a:lnTo>
                  <a:lnTo>
                    <a:pt x="261938" y="33337"/>
                  </a:lnTo>
                  <a:lnTo>
                    <a:pt x="323850" y="64294"/>
                  </a:lnTo>
                  <a:lnTo>
                    <a:pt x="404813" y="104775"/>
                  </a:lnTo>
                  <a:lnTo>
                    <a:pt x="450056" y="128587"/>
                  </a:lnTo>
                  <a:lnTo>
                    <a:pt x="500063" y="164306"/>
                  </a:lnTo>
                  <a:lnTo>
                    <a:pt x="528638" y="190500"/>
                  </a:lnTo>
                  <a:lnTo>
                    <a:pt x="545306" y="211931"/>
                  </a:lnTo>
                  <a:lnTo>
                    <a:pt x="550069" y="235744"/>
                  </a:lnTo>
                  <a:lnTo>
                    <a:pt x="540544" y="271462"/>
                  </a:lnTo>
                  <a:lnTo>
                    <a:pt x="500063" y="338137"/>
                  </a:lnTo>
                  <a:lnTo>
                    <a:pt x="478631" y="369094"/>
                  </a:lnTo>
                  <a:lnTo>
                    <a:pt x="466725" y="397669"/>
                  </a:lnTo>
                  <a:lnTo>
                    <a:pt x="433388" y="535781"/>
                  </a:lnTo>
                  <a:lnTo>
                    <a:pt x="416719" y="661987"/>
                  </a:lnTo>
                  <a:lnTo>
                    <a:pt x="3714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D083704A-849D-405C-9034-A89AEEB00D2B}"/>
                </a:ext>
              </a:extLst>
            </p:cNvPr>
            <p:cNvSpPr/>
            <p:nvPr/>
          </p:nvSpPr>
          <p:spPr>
            <a:xfrm>
              <a:off x="4205288" y="2643188"/>
              <a:ext cx="1193800" cy="282575"/>
            </a:xfrm>
            <a:custGeom>
              <a:avLst/>
              <a:gdLst>
                <a:gd name="connsiteX0" fmla="*/ 823912 w 1193006"/>
                <a:gd name="connsiteY0" fmla="*/ 204787 h 283368"/>
                <a:gd name="connsiteX1" fmla="*/ 559593 w 1193006"/>
                <a:gd name="connsiteY1" fmla="*/ 230981 h 283368"/>
                <a:gd name="connsiteX2" fmla="*/ 431006 w 1193006"/>
                <a:gd name="connsiteY2" fmla="*/ 242887 h 283368"/>
                <a:gd name="connsiteX3" fmla="*/ 45243 w 1193006"/>
                <a:gd name="connsiteY3" fmla="*/ 283368 h 283368"/>
                <a:gd name="connsiteX4" fmla="*/ 0 w 1193006"/>
                <a:gd name="connsiteY4" fmla="*/ 123825 h 283368"/>
                <a:gd name="connsiteX5" fmla="*/ 361950 w 1193006"/>
                <a:gd name="connsiteY5" fmla="*/ 83343 h 283368"/>
                <a:gd name="connsiteX6" fmla="*/ 723900 w 1193006"/>
                <a:gd name="connsiteY6" fmla="*/ 45243 h 283368"/>
                <a:gd name="connsiteX7" fmla="*/ 1188243 w 1193006"/>
                <a:gd name="connsiteY7" fmla="*/ 0 h 283368"/>
                <a:gd name="connsiteX8" fmla="*/ 1193006 w 1193006"/>
                <a:gd name="connsiteY8" fmla="*/ 176212 h 283368"/>
                <a:gd name="connsiteX9" fmla="*/ 823912 w 1193006"/>
                <a:gd name="connsiteY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3006" h="283368">
                  <a:moveTo>
                    <a:pt x="823912" y="204787"/>
                  </a:moveTo>
                  <a:lnTo>
                    <a:pt x="559593" y="230981"/>
                  </a:lnTo>
                  <a:lnTo>
                    <a:pt x="431006" y="242887"/>
                  </a:lnTo>
                  <a:lnTo>
                    <a:pt x="45243" y="283368"/>
                  </a:lnTo>
                  <a:lnTo>
                    <a:pt x="0" y="123825"/>
                  </a:lnTo>
                  <a:lnTo>
                    <a:pt x="361950" y="83343"/>
                  </a:lnTo>
                  <a:lnTo>
                    <a:pt x="723900" y="45243"/>
                  </a:lnTo>
                  <a:lnTo>
                    <a:pt x="1188243" y="0"/>
                  </a:lnTo>
                  <a:lnTo>
                    <a:pt x="1193006" y="176212"/>
                  </a:lnTo>
                  <a:lnTo>
                    <a:pt x="823912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7D286AE0-3162-46FD-BF92-6EECC6BE3487}"/>
                </a:ext>
              </a:extLst>
            </p:cNvPr>
            <p:cNvSpPr/>
            <p:nvPr/>
          </p:nvSpPr>
          <p:spPr>
            <a:xfrm>
              <a:off x="3198813" y="3354388"/>
              <a:ext cx="534987" cy="1131887"/>
            </a:xfrm>
            <a:custGeom>
              <a:avLst/>
              <a:gdLst>
                <a:gd name="connsiteX0" fmla="*/ 252412 w 535781"/>
                <a:gd name="connsiteY0" fmla="*/ 685800 h 1131094"/>
                <a:gd name="connsiteX1" fmla="*/ 235744 w 535781"/>
                <a:gd name="connsiteY1" fmla="*/ 507207 h 1131094"/>
                <a:gd name="connsiteX2" fmla="*/ 226219 w 535781"/>
                <a:gd name="connsiteY2" fmla="*/ 440532 h 1131094"/>
                <a:gd name="connsiteX3" fmla="*/ 209550 w 535781"/>
                <a:gd name="connsiteY3" fmla="*/ 385763 h 1131094"/>
                <a:gd name="connsiteX4" fmla="*/ 188119 w 535781"/>
                <a:gd name="connsiteY4" fmla="*/ 323850 h 1131094"/>
                <a:gd name="connsiteX5" fmla="*/ 159544 w 535781"/>
                <a:gd name="connsiteY5" fmla="*/ 261938 h 1131094"/>
                <a:gd name="connsiteX6" fmla="*/ 138112 w 535781"/>
                <a:gd name="connsiteY6" fmla="*/ 216694 h 1131094"/>
                <a:gd name="connsiteX7" fmla="*/ 111919 w 535781"/>
                <a:gd name="connsiteY7" fmla="*/ 173832 h 1131094"/>
                <a:gd name="connsiteX8" fmla="*/ 73819 w 535781"/>
                <a:gd name="connsiteY8" fmla="*/ 123825 h 1131094"/>
                <a:gd name="connsiteX9" fmla="*/ 30956 w 535781"/>
                <a:gd name="connsiteY9" fmla="*/ 78582 h 1131094"/>
                <a:gd name="connsiteX10" fmla="*/ 11906 w 535781"/>
                <a:gd name="connsiteY10" fmla="*/ 59532 h 1131094"/>
                <a:gd name="connsiteX11" fmla="*/ 2381 w 535781"/>
                <a:gd name="connsiteY11" fmla="*/ 45244 h 1131094"/>
                <a:gd name="connsiteX12" fmla="*/ 0 w 535781"/>
                <a:gd name="connsiteY12" fmla="*/ 30957 h 1131094"/>
                <a:gd name="connsiteX13" fmla="*/ 2381 w 535781"/>
                <a:gd name="connsiteY13" fmla="*/ 11907 h 1131094"/>
                <a:gd name="connsiteX14" fmla="*/ 11906 w 535781"/>
                <a:gd name="connsiteY14" fmla="*/ 4763 h 1131094"/>
                <a:gd name="connsiteX15" fmla="*/ 35719 w 535781"/>
                <a:gd name="connsiteY15" fmla="*/ 0 h 1131094"/>
                <a:gd name="connsiteX16" fmla="*/ 64294 w 535781"/>
                <a:gd name="connsiteY16" fmla="*/ 7144 h 1131094"/>
                <a:gd name="connsiteX17" fmla="*/ 138112 w 535781"/>
                <a:gd name="connsiteY17" fmla="*/ 21432 h 1131094"/>
                <a:gd name="connsiteX18" fmla="*/ 197644 w 535781"/>
                <a:gd name="connsiteY18" fmla="*/ 33338 h 1131094"/>
                <a:gd name="connsiteX19" fmla="*/ 261937 w 535781"/>
                <a:gd name="connsiteY19" fmla="*/ 52388 h 1131094"/>
                <a:gd name="connsiteX20" fmla="*/ 314325 w 535781"/>
                <a:gd name="connsiteY20" fmla="*/ 71438 h 1131094"/>
                <a:gd name="connsiteX21" fmla="*/ 373856 w 535781"/>
                <a:gd name="connsiteY21" fmla="*/ 97632 h 1131094"/>
                <a:gd name="connsiteX22" fmla="*/ 407194 w 535781"/>
                <a:gd name="connsiteY22" fmla="*/ 116682 h 1131094"/>
                <a:gd name="connsiteX23" fmla="*/ 426244 w 535781"/>
                <a:gd name="connsiteY23" fmla="*/ 135732 h 1131094"/>
                <a:gd name="connsiteX24" fmla="*/ 426244 w 535781"/>
                <a:gd name="connsiteY24" fmla="*/ 269082 h 1131094"/>
                <a:gd name="connsiteX25" fmla="*/ 447675 w 535781"/>
                <a:gd name="connsiteY25" fmla="*/ 381000 h 1131094"/>
                <a:gd name="connsiteX26" fmla="*/ 466725 w 535781"/>
                <a:gd name="connsiteY26" fmla="*/ 476250 h 1131094"/>
                <a:gd name="connsiteX27" fmla="*/ 488156 w 535781"/>
                <a:gd name="connsiteY27" fmla="*/ 600075 h 1131094"/>
                <a:gd name="connsiteX28" fmla="*/ 509587 w 535781"/>
                <a:gd name="connsiteY28" fmla="*/ 726282 h 1131094"/>
                <a:gd name="connsiteX29" fmla="*/ 526256 w 535781"/>
                <a:gd name="connsiteY29" fmla="*/ 835819 h 1131094"/>
                <a:gd name="connsiteX30" fmla="*/ 535781 w 535781"/>
                <a:gd name="connsiteY30" fmla="*/ 1073944 h 1131094"/>
                <a:gd name="connsiteX31" fmla="*/ 509587 w 535781"/>
                <a:gd name="connsiteY31" fmla="*/ 1109663 h 1131094"/>
                <a:gd name="connsiteX32" fmla="*/ 492919 w 535781"/>
                <a:gd name="connsiteY32" fmla="*/ 1126332 h 1131094"/>
                <a:gd name="connsiteX33" fmla="*/ 476250 w 535781"/>
                <a:gd name="connsiteY33" fmla="*/ 1131094 h 1131094"/>
                <a:gd name="connsiteX34" fmla="*/ 452437 w 535781"/>
                <a:gd name="connsiteY34" fmla="*/ 1131094 h 1131094"/>
                <a:gd name="connsiteX35" fmla="*/ 435769 w 535781"/>
                <a:gd name="connsiteY35" fmla="*/ 1126332 h 1131094"/>
                <a:gd name="connsiteX36" fmla="*/ 411956 w 535781"/>
                <a:gd name="connsiteY36" fmla="*/ 1112044 h 1131094"/>
                <a:gd name="connsiteX37" fmla="*/ 385762 w 535781"/>
                <a:gd name="connsiteY37" fmla="*/ 1088232 h 1131094"/>
                <a:gd name="connsiteX38" fmla="*/ 359569 w 535781"/>
                <a:gd name="connsiteY38" fmla="*/ 1057275 h 1131094"/>
                <a:gd name="connsiteX39" fmla="*/ 319087 w 535781"/>
                <a:gd name="connsiteY39" fmla="*/ 1007269 h 1131094"/>
                <a:gd name="connsiteX40" fmla="*/ 300037 w 535781"/>
                <a:gd name="connsiteY40" fmla="*/ 976313 h 1131094"/>
                <a:gd name="connsiteX41" fmla="*/ 280987 w 535781"/>
                <a:gd name="connsiteY41" fmla="*/ 933450 h 1131094"/>
                <a:gd name="connsiteX42" fmla="*/ 269081 w 535781"/>
                <a:gd name="connsiteY42" fmla="*/ 883444 h 1131094"/>
                <a:gd name="connsiteX43" fmla="*/ 264319 w 535781"/>
                <a:gd name="connsiteY43" fmla="*/ 804863 h 1131094"/>
                <a:gd name="connsiteX44" fmla="*/ 252412 w 535781"/>
                <a:gd name="connsiteY44" fmla="*/ 685800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5781" h="1131094">
                  <a:moveTo>
                    <a:pt x="252412" y="685800"/>
                  </a:moveTo>
                  <a:lnTo>
                    <a:pt x="235744" y="507207"/>
                  </a:lnTo>
                  <a:lnTo>
                    <a:pt x="226219" y="440532"/>
                  </a:lnTo>
                  <a:lnTo>
                    <a:pt x="209550" y="385763"/>
                  </a:lnTo>
                  <a:lnTo>
                    <a:pt x="188119" y="323850"/>
                  </a:lnTo>
                  <a:lnTo>
                    <a:pt x="159544" y="261938"/>
                  </a:lnTo>
                  <a:lnTo>
                    <a:pt x="138112" y="216694"/>
                  </a:lnTo>
                  <a:lnTo>
                    <a:pt x="111919" y="173832"/>
                  </a:lnTo>
                  <a:lnTo>
                    <a:pt x="73819" y="123825"/>
                  </a:lnTo>
                  <a:lnTo>
                    <a:pt x="30956" y="78582"/>
                  </a:lnTo>
                  <a:lnTo>
                    <a:pt x="11906" y="59532"/>
                  </a:lnTo>
                  <a:lnTo>
                    <a:pt x="2381" y="45244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11906" y="4763"/>
                  </a:lnTo>
                  <a:lnTo>
                    <a:pt x="35719" y="0"/>
                  </a:lnTo>
                  <a:lnTo>
                    <a:pt x="64294" y="7144"/>
                  </a:lnTo>
                  <a:lnTo>
                    <a:pt x="138112" y="21432"/>
                  </a:lnTo>
                  <a:lnTo>
                    <a:pt x="197644" y="33338"/>
                  </a:lnTo>
                  <a:lnTo>
                    <a:pt x="261937" y="52388"/>
                  </a:lnTo>
                  <a:lnTo>
                    <a:pt x="314325" y="71438"/>
                  </a:lnTo>
                  <a:lnTo>
                    <a:pt x="373856" y="97632"/>
                  </a:lnTo>
                  <a:lnTo>
                    <a:pt x="407194" y="116682"/>
                  </a:lnTo>
                  <a:lnTo>
                    <a:pt x="426244" y="135732"/>
                  </a:lnTo>
                  <a:lnTo>
                    <a:pt x="426244" y="269082"/>
                  </a:lnTo>
                  <a:lnTo>
                    <a:pt x="447675" y="381000"/>
                  </a:lnTo>
                  <a:lnTo>
                    <a:pt x="466725" y="476250"/>
                  </a:lnTo>
                  <a:lnTo>
                    <a:pt x="488156" y="600075"/>
                  </a:lnTo>
                  <a:lnTo>
                    <a:pt x="509587" y="726282"/>
                  </a:lnTo>
                  <a:lnTo>
                    <a:pt x="526256" y="835819"/>
                  </a:lnTo>
                  <a:lnTo>
                    <a:pt x="535781" y="1073944"/>
                  </a:lnTo>
                  <a:lnTo>
                    <a:pt x="509587" y="1109663"/>
                  </a:lnTo>
                  <a:lnTo>
                    <a:pt x="492919" y="1126332"/>
                  </a:lnTo>
                  <a:lnTo>
                    <a:pt x="476250" y="1131094"/>
                  </a:lnTo>
                  <a:lnTo>
                    <a:pt x="452437" y="1131094"/>
                  </a:lnTo>
                  <a:lnTo>
                    <a:pt x="435769" y="1126332"/>
                  </a:lnTo>
                  <a:lnTo>
                    <a:pt x="411956" y="1112044"/>
                  </a:lnTo>
                  <a:lnTo>
                    <a:pt x="385762" y="1088232"/>
                  </a:lnTo>
                  <a:lnTo>
                    <a:pt x="359569" y="1057275"/>
                  </a:lnTo>
                  <a:lnTo>
                    <a:pt x="319087" y="1007269"/>
                  </a:lnTo>
                  <a:lnTo>
                    <a:pt x="300037" y="976313"/>
                  </a:lnTo>
                  <a:lnTo>
                    <a:pt x="280987" y="933450"/>
                  </a:lnTo>
                  <a:lnTo>
                    <a:pt x="269081" y="883444"/>
                  </a:lnTo>
                  <a:lnTo>
                    <a:pt x="264319" y="804863"/>
                  </a:lnTo>
                  <a:lnTo>
                    <a:pt x="252412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986C9953-332D-444D-A0E4-D4B1CC357A61}"/>
                </a:ext>
              </a:extLst>
            </p:cNvPr>
            <p:cNvSpPr/>
            <p:nvPr/>
          </p:nvSpPr>
          <p:spPr>
            <a:xfrm>
              <a:off x="3502025" y="3094038"/>
              <a:ext cx="2963863" cy="1101725"/>
            </a:xfrm>
            <a:custGeom>
              <a:avLst/>
              <a:gdLst>
                <a:gd name="connsiteX0" fmla="*/ 889907 w 2963635"/>
                <a:gd name="connsiteY0" fmla="*/ 429986 h 1102179"/>
                <a:gd name="connsiteX1" fmla="*/ 530678 w 2963635"/>
                <a:gd name="connsiteY1" fmla="*/ 489857 h 1102179"/>
                <a:gd name="connsiteX2" fmla="*/ 280307 w 2963635"/>
                <a:gd name="connsiteY2" fmla="*/ 530679 h 1102179"/>
                <a:gd name="connsiteX3" fmla="*/ 168728 w 2963635"/>
                <a:gd name="connsiteY3" fmla="*/ 552450 h 1102179"/>
                <a:gd name="connsiteX4" fmla="*/ 48985 w 2963635"/>
                <a:gd name="connsiteY4" fmla="*/ 576943 h 1102179"/>
                <a:gd name="connsiteX5" fmla="*/ 0 w 2963635"/>
                <a:gd name="connsiteY5" fmla="*/ 394607 h 1102179"/>
                <a:gd name="connsiteX6" fmla="*/ 201385 w 2963635"/>
                <a:gd name="connsiteY6" fmla="*/ 367393 h 1102179"/>
                <a:gd name="connsiteX7" fmla="*/ 527957 w 2963635"/>
                <a:gd name="connsiteY7" fmla="*/ 323850 h 1102179"/>
                <a:gd name="connsiteX8" fmla="*/ 900792 w 2963635"/>
                <a:gd name="connsiteY8" fmla="*/ 269422 h 1102179"/>
                <a:gd name="connsiteX9" fmla="*/ 1262742 w 2963635"/>
                <a:gd name="connsiteY9" fmla="*/ 220436 h 1102179"/>
                <a:gd name="connsiteX10" fmla="*/ 1426028 w 2963635"/>
                <a:gd name="connsiteY10" fmla="*/ 206829 h 1102179"/>
                <a:gd name="connsiteX11" fmla="*/ 1826078 w 2963635"/>
                <a:gd name="connsiteY11" fmla="*/ 160565 h 1102179"/>
                <a:gd name="connsiteX12" fmla="*/ 2269671 w 2963635"/>
                <a:gd name="connsiteY12" fmla="*/ 100693 h 1102179"/>
                <a:gd name="connsiteX13" fmla="*/ 2471057 w 2963635"/>
                <a:gd name="connsiteY13" fmla="*/ 65315 h 1102179"/>
                <a:gd name="connsiteX14" fmla="*/ 2536371 w 2963635"/>
                <a:gd name="connsiteY14" fmla="*/ 35379 h 1102179"/>
                <a:gd name="connsiteX15" fmla="*/ 2596242 w 2963635"/>
                <a:gd name="connsiteY15" fmla="*/ 10886 h 1102179"/>
                <a:gd name="connsiteX16" fmla="*/ 2620735 w 2963635"/>
                <a:gd name="connsiteY16" fmla="*/ 0 h 1102179"/>
                <a:gd name="connsiteX17" fmla="*/ 2637064 w 2963635"/>
                <a:gd name="connsiteY17" fmla="*/ 2722 h 1102179"/>
                <a:gd name="connsiteX18" fmla="*/ 2732314 w 2963635"/>
                <a:gd name="connsiteY18" fmla="*/ 54429 h 1102179"/>
                <a:gd name="connsiteX19" fmla="*/ 2803071 w 2963635"/>
                <a:gd name="connsiteY19" fmla="*/ 97972 h 1102179"/>
                <a:gd name="connsiteX20" fmla="*/ 2884714 w 2963635"/>
                <a:gd name="connsiteY20" fmla="*/ 152400 h 1102179"/>
                <a:gd name="connsiteX21" fmla="*/ 2936421 w 2963635"/>
                <a:gd name="connsiteY21" fmla="*/ 198665 h 1102179"/>
                <a:gd name="connsiteX22" fmla="*/ 2958192 w 2963635"/>
                <a:gd name="connsiteY22" fmla="*/ 225879 h 1102179"/>
                <a:gd name="connsiteX23" fmla="*/ 2963635 w 2963635"/>
                <a:gd name="connsiteY23" fmla="*/ 244929 h 1102179"/>
                <a:gd name="connsiteX24" fmla="*/ 2960914 w 2963635"/>
                <a:gd name="connsiteY24" fmla="*/ 269422 h 1102179"/>
                <a:gd name="connsiteX25" fmla="*/ 2939142 w 2963635"/>
                <a:gd name="connsiteY25" fmla="*/ 310243 h 1102179"/>
                <a:gd name="connsiteX26" fmla="*/ 2898321 w 2963635"/>
                <a:gd name="connsiteY26" fmla="*/ 353786 h 1102179"/>
                <a:gd name="connsiteX27" fmla="*/ 2876550 w 2963635"/>
                <a:gd name="connsiteY27" fmla="*/ 381000 h 1102179"/>
                <a:gd name="connsiteX28" fmla="*/ 2860221 w 2963635"/>
                <a:gd name="connsiteY28" fmla="*/ 416379 h 1102179"/>
                <a:gd name="connsiteX29" fmla="*/ 2813957 w 2963635"/>
                <a:gd name="connsiteY29" fmla="*/ 557893 h 1102179"/>
                <a:gd name="connsiteX30" fmla="*/ 2756807 w 2963635"/>
                <a:gd name="connsiteY30" fmla="*/ 745672 h 1102179"/>
                <a:gd name="connsiteX31" fmla="*/ 2686050 w 2963635"/>
                <a:gd name="connsiteY31" fmla="*/ 985157 h 1102179"/>
                <a:gd name="connsiteX32" fmla="*/ 2667000 w 2963635"/>
                <a:gd name="connsiteY32" fmla="*/ 1039586 h 1102179"/>
                <a:gd name="connsiteX33" fmla="*/ 2650671 w 2963635"/>
                <a:gd name="connsiteY33" fmla="*/ 1069522 h 1102179"/>
                <a:gd name="connsiteX34" fmla="*/ 2639785 w 2963635"/>
                <a:gd name="connsiteY34" fmla="*/ 1083129 h 1102179"/>
                <a:gd name="connsiteX35" fmla="*/ 2623457 w 2963635"/>
                <a:gd name="connsiteY35" fmla="*/ 1091293 h 1102179"/>
                <a:gd name="connsiteX36" fmla="*/ 2596242 w 2963635"/>
                <a:gd name="connsiteY36" fmla="*/ 1099457 h 1102179"/>
                <a:gd name="connsiteX37" fmla="*/ 2558142 w 2963635"/>
                <a:gd name="connsiteY37" fmla="*/ 1102179 h 1102179"/>
                <a:gd name="connsiteX38" fmla="*/ 2509157 w 2963635"/>
                <a:gd name="connsiteY38" fmla="*/ 1096736 h 1102179"/>
                <a:gd name="connsiteX39" fmla="*/ 2481942 w 2963635"/>
                <a:gd name="connsiteY39" fmla="*/ 1088572 h 1102179"/>
                <a:gd name="connsiteX40" fmla="*/ 2457450 w 2963635"/>
                <a:gd name="connsiteY40" fmla="*/ 1074965 h 1102179"/>
                <a:gd name="connsiteX41" fmla="*/ 2490107 w 2963635"/>
                <a:gd name="connsiteY41" fmla="*/ 881743 h 1102179"/>
                <a:gd name="connsiteX42" fmla="*/ 2520042 w 2963635"/>
                <a:gd name="connsiteY42" fmla="*/ 636815 h 1102179"/>
                <a:gd name="connsiteX43" fmla="*/ 2560864 w 2963635"/>
                <a:gd name="connsiteY43" fmla="*/ 381000 h 1102179"/>
                <a:gd name="connsiteX44" fmla="*/ 2563585 w 2963635"/>
                <a:gd name="connsiteY44" fmla="*/ 340179 h 1102179"/>
                <a:gd name="connsiteX45" fmla="*/ 2555421 w 2963635"/>
                <a:gd name="connsiteY45" fmla="*/ 312965 h 1102179"/>
                <a:gd name="connsiteX46" fmla="*/ 2536371 w 2963635"/>
                <a:gd name="connsiteY46" fmla="*/ 291193 h 1102179"/>
                <a:gd name="connsiteX47" fmla="*/ 2517321 w 2963635"/>
                <a:gd name="connsiteY47" fmla="*/ 280307 h 1102179"/>
                <a:gd name="connsiteX48" fmla="*/ 2473778 w 2963635"/>
                <a:gd name="connsiteY48" fmla="*/ 269422 h 1102179"/>
                <a:gd name="connsiteX49" fmla="*/ 2299607 w 2963635"/>
                <a:gd name="connsiteY49" fmla="*/ 283029 h 1102179"/>
                <a:gd name="connsiteX50" fmla="*/ 1872342 w 2963635"/>
                <a:gd name="connsiteY50" fmla="*/ 318407 h 1102179"/>
                <a:gd name="connsiteX51" fmla="*/ 1436914 w 2963635"/>
                <a:gd name="connsiteY51" fmla="*/ 361950 h 1102179"/>
                <a:gd name="connsiteX52" fmla="*/ 1268185 w 2963635"/>
                <a:gd name="connsiteY52" fmla="*/ 378279 h 1102179"/>
                <a:gd name="connsiteX53" fmla="*/ 889907 w 2963635"/>
                <a:gd name="connsiteY53" fmla="*/ 429986 h 110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3635" h="1102179">
                  <a:moveTo>
                    <a:pt x="889907" y="429986"/>
                  </a:moveTo>
                  <a:lnTo>
                    <a:pt x="530678" y="489857"/>
                  </a:lnTo>
                  <a:lnTo>
                    <a:pt x="280307" y="530679"/>
                  </a:lnTo>
                  <a:lnTo>
                    <a:pt x="168728" y="552450"/>
                  </a:lnTo>
                  <a:lnTo>
                    <a:pt x="48985" y="576943"/>
                  </a:lnTo>
                  <a:lnTo>
                    <a:pt x="0" y="394607"/>
                  </a:lnTo>
                  <a:lnTo>
                    <a:pt x="201385" y="367393"/>
                  </a:lnTo>
                  <a:lnTo>
                    <a:pt x="527957" y="323850"/>
                  </a:lnTo>
                  <a:lnTo>
                    <a:pt x="900792" y="269422"/>
                  </a:lnTo>
                  <a:lnTo>
                    <a:pt x="1262742" y="220436"/>
                  </a:lnTo>
                  <a:lnTo>
                    <a:pt x="1426028" y="206829"/>
                  </a:lnTo>
                  <a:lnTo>
                    <a:pt x="1826078" y="160565"/>
                  </a:lnTo>
                  <a:lnTo>
                    <a:pt x="2269671" y="100693"/>
                  </a:lnTo>
                  <a:lnTo>
                    <a:pt x="2471057" y="65315"/>
                  </a:lnTo>
                  <a:lnTo>
                    <a:pt x="2536371" y="35379"/>
                  </a:lnTo>
                  <a:lnTo>
                    <a:pt x="2596242" y="10886"/>
                  </a:lnTo>
                  <a:lnTo>
                    <a:pt x="2620735" y="0"/>
                  </a:lnTo>
                  <a:lnTo>
                    <a:pt x="2637064" y="2722"/>
                  </a:lnTo>
                  <a:lnTo>
                    <a:pt x="2732314" y="54429"/>
                  </a:lnTo>
                  <a:lnTo>
                    <a:pt x="2803071" y="97972"/>
                  </a:lnTo>
                  <a:lnTo>
                    <a:pt x="2884714" y="152400"/>
                  </a:lnTo>
                  <a:lnTo>
                    <a:pt x="2936421" y="198665"/>
                  </a:lnTo>
                  <a:lnTo>
                    <a:pt x="2958192" y="225879"/>
                  </a:lnTo>
                  <a:lnTo>
                    <a:pt x="2963635" y="244929"/>
                  </a:lnTo>
                  <a:lnTo>
                    <a:pt x="2960914" y="269422"/>
                  </a:lnTo>
                  <a:lnTo>
                    <a:pt x="2939142" y="310243"/>
                  </a:lnTo>
                  <a:lnTo>
                    <a:pt x="2898321" y="353786"/>
                  </a:lnTo>
                  <a:lnTo>
                    <a:pt x="2876550" y="381000"/>
                  </a:lnTo>
                  <a:lnTo>
                    <a:pt x="2860221" y="416379"/>
                  </a:lnTo>
                  <a:lnTo>
                    <a:pt x="2813957" y="557893"/>
                  </a:lnTo>
                  <a:lnTo>
                    <a:pt x="2756807" y="745672"/>
                  </a:lnTo>
                  <a:lnTo>
                    <a:pt x="2686050" y="985157"/>
                  </a:lnTo>
                  <a:lnTo>
                    <a:pt x="2667000" y="1039586"/>
                  </a:lnTo>
                  <a:lnTo>
                    <a:pt x="2650671" y="1069522"/>
                  </a:lnTo>
                  <a:lnTo>
                    <a:pt x="2639785" y="1083129"/>
                  </a:lnTo>
                  <a:lnTo>
                    <a:pt x="2623457" y="1091293"/>
                  </a:lnTo>
                  <a:lnTo>
                    <a:pt x="2596242" y="1099457"/>
                  </a:lnTo>
                  <a:lnTo>
                    <a:pt x="2558142" y="1102179"/>
                  </a:lnTo>
                  <a:lnTo>
                    <a:pt x="2509157" y="1096736"/>
                  </a:lnTo>
                  <a:lnTo>
                    <a:pt x="2481942" y="1088572"/>
                  </a:lnTo>
                  <a:lnTo>
                    <a:pt x="2457450" y="1074965"/>
                  </a:lnTo>
                  <a:lnTo>
                    <a:pt x="2490107" y="881743"/>
                  </a:lnTo>
                  <a:lnTo>
                    <a:pt x="2520042" y="636815"/>
                  </a:lnTo>
                  <a:lnTo>
                    <a:pt x="2560864" y="381000"/>
                  </a:lnTo>
                  <a:lnTo>
                    <a:pt x="2563585" y="340179"/>
                  </a:lnTo>
                  <a:lnTo>
                    <a:pt x="2555421" y="312965"/>
                  </a:lnTo>
                  <a:lnTo>
                    <a:pt x="2536371" y="291193"/>
                  </a:lnTo>
                  <a:lnTo>
                    <a:pt x="2517321" y="280307"/>
                  </a:lnTo>
                  <a:lnTo>
                    <a:pt x="2473778" y="269422"/>
                  </a:lnTo>
                  <a:lnTo>
                    <a:pt x="2299607" y="283029"/>
                  </a:lnTo>
                  <a:lnTo>
                    <a:pt x="1872342" y="318407"/>
                  </a:lnTo>
                  <a:lnTo>
                    <a:pt x="1436914" y="361950"/>
                  </a:lnTo>
                  <a:lnTo>
                    <a:pt x="1268185" y="378279"/>
                  </a:lnTo>
                  <a:lnTo>
                    <a:pt x="889907" y="4299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C52192CE-5D82-4EAF-9C7A-7219511CA81C}"/>
                </a:ext>
              </a:extLst>
            </p:cNvPr>
            <p:cNvSpPr/>
            <p:nvPr/>
          </p:nvSpPr>
          <p:spPr>
            <a:xfrm>
              <a:off x="3609975" y="3897313"/>
              <a:ext cx="2427288" cy="569912"/>
            </a:xfrm>
            <a:custGeom>
              <a:avLst/>
              <a:gdLst>
                <a:gd name="connsiteX0" fmla="*/ 1738313 w 2426494"/>
                <a:gd name="connsiteY0" fmla="*/ 242888 h 569119"/>
                <a:gd name="connsiteX1" fmla="*/ 1428750 w 2426494"/>
                <a:gd name="connsiteY1" fmla="*/ 280988 h 569119"/>
                <a:gd name="connsiteX2" fmla="*/ 1333500 w 2426494"/>
                <a:gd name="connsiteY2" fmla="*/ 292894 h 569119"/>
                <a:gd name="connsiteX3" fmla="*/ 1159669 w 2426494"/>
                <a:gd name="connsiteY3" fmla="*/ 314325 h 569119"/>
                <a:gd name="connsiteX4" fmla="*/ 912019 w 2426494"/>
                <a:gd name="connsiteY4" fmla="*/ 335757 h 569119"/>
                <a:gd name="connsiteX5" fmla="*/ 702469 w 2426494"/>
                <a:gd name="connsiteY5" fmla="*/ 361950 h 569119"/>
                <a:gd name="connsiteX6" fmla="*/ 492919 w 2426494"/>
                <a:gd name="connsiteY6" fmla="*/ 392907 h 569119"/>
                <a:gd name="connsiteX7" fmla="*/ 404813 w 2426494"/>
                <a:gd name="connsiteY7" fmla="*/ 409575 h 569119"/>
                <a:gd name="connsiteX8" fmla="*/ 330994 w 2426494"/>
                <a:gd name="connsiteY8" fmla="*/ 431007 h 569119"/>
                <a:gd name="connsiteX9" fmla="*/ 247650 w 2426494"/>
                <a:gd name="connsiteY9" fmla="*/ 464344 h 569119"/>
                <a:gd name="connsiteX10" fmla="*/ 169069 w 2426494"/>
                <a:gd name="connsiteY10" fmla="*/ 502444 h 569119"/>
                <a:gd name="connsiteX11" fmla="*/ 76200 w 2426494"/>
                <a:gd name="connsiteY11" fmla="*/ 569119 h 569119"/>
                <a:gd name="connsiteX12" fmla="*/ 0 w 2426494"/>
                <a:gd name="connsiteY12" fmla="*/ 271463 h 569119"/>
                <a:gd name="connsiteX13" fmla="*/ 173831 w 2426494"/>
                <a:gd name="connsiteY13" fmla="*/ 261938 h 569119"/>
                <a:gd name="connsiteX14" fmla="*/ 307181 w 2426494"/>
                <a:gd name="connsiteY14" fmla="*/ 250032 h 569119"/>
                <a:gd name="connsiteX15" fmla="*/ 433388 w 2426494"/>
                <a:gd name="connsiteY15" fmla="*/ 235744 h 569119"/>
                <a:gd name="connsiteX16" fmla="*/ 650081 w 2426494"/>
                <a:gd name="connsiteY16" fmla="*/ 207169 h 569119"/>
                <a:gd name="connsiteX17" fmla="*/ 871538 w 2426494"/>
                <a:gd name="connsiteY17" fmla="*/ 176213 h 569119"/>
                <a:gd name="connsiteX18" fmla="*/ 1162050 w 2426494"/>
                <a:gd name="connsiteY18" fmla="*/ 128588 h 569119"/>
                <a:gd name="connsiteX19" fmla="*/ 1331119 w 2426494"/>
                <a:gd name="connsiteY19" fmla="*/ 114300 h 569119"/>
                <a:gd name="connsiteX20" fmla="*/ 1538288 w 2426494"/>
                <a:gd name="connsiteY20" fmla="*/ 97632 h 569119"/>
                <a:gd name="connsiteX21" fmla="*/ 1671638 w 2426494"/>
                <a:gd name="connsiteY21" fmla="*/ 83344 h 569119"/>
                <a:gd name="connsiteX22" fmla="*/ 1797844 w 2426494"/>
                <a:gd name="connsiteY22" fmla="*/ 69057 h 569119"/>
                <a:gd name="connsiteX23" fmla="*/ 1966913 w 2426494"/>
                <a:gd name="connsiteY23" fmla="*/ 42863 h 569119"/>
                <a:gd name="connsiteX24" fmla="*/ 2193131 w 2426494"/>
                <a:gd name="connsiteY24" fmla="*/ 9525 h 569119"/>
                <a:gd name="connsiteX25" fmla="*/ 2255044 w 2426494"/>
                <a:gd name="connsiteY25" fmla="*/ 0 h 569119"/>
                <a:gd name="connsiteX26" fmla="*/ 2276475 w 2426494"/>
                <a:gd name="connsiteY26" fmla="*/ 0 h 569119"/>
                <a:gd name="connsiteX27" fmla="*/ 2319338 w 2426494"/>
                <a:gd name="connsiteY27" fmla="*/ 11907 h 569119"/>
                <a:gd name="connsiteX28" fmla="*/ 2426494 w 2426494"/>
                <a:gd name="connsiteY28" fmla="*/ 57150 h 569119"/>
                <a:gd name="connsiteX29" fmla="*/ 2426494 w 2426494"/>
                <a:gd name="connsiteY29" fmla="*/ 285750 h 569119"/>
                <a:gd name="connsiteX30" fmla="*/ 2350294 w 2426494"/>
                <a:gd name="connsiteY30" fmla="*/ 271463 h 569119"/>
                <a:gd name="connsiteX31" fmla="*/ 2328863 w 2426494"/>
                <a:gd name="connsiteY31" fmla="*/ 254794 h 569119"/>
                <a:gd name="connsiteX32" fmla="*/ 2324100 w 2426494"/>
                <a:gd name="connsiteY32" fmla="*/ 240507 h 569119"/>
                <a:gd name="connsiteX33" fmla="*/ 2312194 w 2426494"/>
                <a:gd name="connsiteY33" fmla="*/ 202407 h 569119"/>
                <a:gd name="connsiteX34" fmla="*/ 1738313 w 2426494"/>
                <a:gd name="connsiteY34" fmla="*/ 24288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26494" h="569119">
                  <a:moveTo>
                    <a:pt x="1738313" y="242888"/>
                  </a:moveTo>
                  <a:lnTo>
                    <a:pt x="1428750" y="280988"/>
                  </a:lnTo>
                  <a:lnTo>
                    <a:pt x="1333500" y="292894"/>
                  </a:lnTo>
                  <a:lnTo>
                    <a:pt x="1159669" y="314325"/>
                  </a:lnTo>
                  <a:lnTo>
                    <a:pt x="912019" y="335757"/>
                  </a:lnTo>
                  <a:lnTo>
                    <a:pt x="702469" y="361950"/>
                  </a:lnTo>
                  <a:lnTo>
                    <a:pt x="492919" y="392907"/>
                  </a:lnTo>
                  <a:lnTo>
                    <a:pt x="404813" y="409575"/>
                  </a:lnTo>
                  <a:lnTo>
                    <a:pt x="330994" y="431007"/>
                  </a:lnTo>
                  <a:lnTo>
                    <a:pt x="247650" y="464344"/>
                  </a:lnTo>
                  <a:lnTo>
                    <a:pt x="169069" y="502444"/>
                  </a:lnTo>
                  <a:lnTo>
                    <a:pt x="76200" y="569119"/>
                  </a:lnTo>
                  <a:lnTo>
                    <a:pt x="0" y="271463"/>
                  </a:lnTo>
                  <a:lnTo>
                    <a:pt x="173831" y="261938"/>
                  </a:lnTo>
                  <a:lnTo>
                    <a:pt x="307181" y="250032"/>
                  </a:lnTo>
                  <a:lnTo>
                    <a:pt x="433388" y="235744"/>
                  </a:lnTo>
                  <a:lnTo>
                    <a:pt x="650081" y="207169"/>
                  </a:lnTo>
                  <a:lnTo>
                    <a:pt x="871538" y="176213"/>
                  </a:lnTo>
                  <a:lnTo>
                    <a:pt x="1162050" y="128588"/>
                  </a:lnTo>
                  <a:lnTo>
                    <a:pt x="1331119" y="114300"/>
                  </a:lnTo>
                  <a:lnTo>
                    <a:pt x="1538288" y="97632"/>
                  </a:lnTo>
                  <a:lnTo>
                    <a:pt x="1671638" y="83344"/>
                  </a:lnTo>
                  <a:lnTo>
                    <a:pt x="1797844" y="69057"/>
                  </a:lnTo>
                  <a:lnTo>
                    <a:pt x="1966913" y="42863"/>
                  </a:lnTo>
                  <a:lnTo>
                    <a:pt x="2193131" y="9525"/>
                  </a:lnTo>
                  <a:lnTo>
                    <a:pt x="2255044" y="0"/>
                  </a:lnTo>
                  <a:lnTo>
                    <a:pt x="2276475" y="0"/>
                  </a:lnTo>
                  <a:lnTo>
                    <a:pt x="2319338" y="11907"/>
                  </a:lnTo>
                  <a:lnTo>
                    <a:pt x="2426494" y="57150"/>
                  </a:lnTo>
                  <a:lnTo>
                    <a:pt x="2426494" y="285750"/>
                  </a:lnTo>
                  <a:lnTo>
                    <a:pt x="2350294" y="271463"/>
                  </a:lnTo>
                  <a:lnTo>
                    <a:pt x="2328863" y="254794"/>
                  </a:lnTo>
                  <a:lnTo>
                    <a:pt x="2324100" y="240507"/>
                  </a:lnTo>
                  <a:lnTo>
                    <a:pt x="2312194" y="202407"/>
                  </a:lnTo>
                  <a:lnTo>
                    <a:pt x="1738313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3F5AD038-09E5-4B47-9AD5-12FF0CF8C689}"/>
                </a:ext>
              </a:extLst>
            </p:cNvPr>
            <p:cNvSpPr/>
            <p:nvPr/>
          </p:nvSpPr>
          <p:spPr>
            <a:xfrm>
              <a:off x="2619375" y="4497388"/>
              <a:ext cx="4343400" cy="720725"/>
            </a:xfrm>
            <a:custGeom>
              <a:avLst/>
              <a:gdLst>
                <a:gd name="connsiteX0" fmla="*/ 2921115 w 4344435"/>
                <a:gd name="connsiteY0" fmla="*/ 326867 h 719935"/>
                <a:gd name="connsiteX1" fmla="*/ 2478397 w 4344435"/>
                <a:gd name="connsiteY1" fmla="*/ 351692 h 719935"/>
                <a:gd name="connsiteX2" fmla="*/ 2321170 w 4344435"/>
                <a:gd name="connsiteY2" fmla="*/ 364105 h 719935"/>
                <a:gd name="connsiteX3" fmla="*/ 2147392 w 4344435"/>
                <a:gd name="connsiteY3" fmla="*/ 380655 h 719935"/>
                <a:gd name="connsiteX4" fmla="*/ 1903276 w 4344435"/>
                <a:gd name="connsiteY4" fmla="*/ 405481 h 719935"/>
                <a:gd name="connsiteX5" fmla="*/ 1588822 w 4344435"/>
                <a:gd name="connsiteY5" fmla="*/ 450994 h 719935"/>
                <a:gd name="connsiteX6" fmla="*/ 1315743 w 4344435"/>
                <a:gd name="connsiteY6" fmla="*/ 492369 h 719935"/>
                <a:gd name="connsiteX7" fmla="*/ 1104728 w 4344435"/>
                <a:gd name="connsiteY7" fmla="*/ 529607 h 719935"/>
                <a:gd name="connsiteX8" fmla="*/ 914400 w 4344435"/>
                <a:gd name="connsiteY8" fmla="*/ 575120 h 719935"/>
                <a:gd name="connsiteX9" fmla="*/ 765448 w 4344435"/>
                <a:gd name="connsiteY9" fmla="*/ 616496 h 719935"/>
                <a:gd name="connsiteX10" fmla="*/ 649597 w 4344435"/>
                <a:gd name="connsiteY10" fmla="*/ 645459 h 719935"/>
                <a:gd name="connsiteX11" fmla="*/ 554433 w 4344435"/>
                <a:gd name="connsiteY11" fmla="*/ 674422 h 719935"/>
                <a:gd name="connsiteX12" fmla="*/ 455132 w 4344435"/>
                <a:gd name="connsiteY12" fmla="*/ 715797 h 719935"/>
                <a:gd name="connsiteX13" fmla="*/ 417894 w 4344435"/>
                <a:gd name="connsiteY13" fmla="*/ 719935 h 719935"/>
                <a:gd name="connsiteX14" fmla="*/ 347555 w 4344435"/>
                <a:gd name="connsiteY14" fmla="*/ 703385 h 719935"/>
                <a:gd name="connsiteX15" fmla="*/ 306179 w 4344435"/>
                <a:gd name="connsiteY15" fmla="*/ 686834 h 719935"/>
                <a:gd name="connsiteX16" fmla="*/ 277217 w 4344435"/>
                <a:gd name="connsiteY16" fmla="*/ 662009 h 719935"/>
                <a:gd name="connsiteX17" fmla="*/ 169640 w 4344435"/>
                <a:gd name="connsiteY17" fmla="*/ 558570 h 719935"/>
                <a:gd name="connsiteX18" fmla="*/ 70339 w 4344435"/>
                <a:gd name="connsiteY18" fmla="*/ 446856 h 719935"/>
                <a:gd name="connsiteX19" fmla="*/ 20688 w 4344435"/>
                <a:gd name="connsiteY19" fmla="*/ 384793 h 719935"/>
                <a:gd name="connsiteX20" fmla="*/ 0 w 4344435"/>
                <a:gd name="connsiteY20" fmla="*/ 359967 h 719935"/>
                <a:gd name="connsiteX21" fmla="*/ 0 w 4344435"/>
                <a:gd name="connsiteY21" fmla="*/ 335142 h 719935"/>
                <a:gd name="connsiteX22" fmla="*/ 0 w 4344435"/>
                <a:gd name="connsiteY22" fmla="*/ 331005 h 719935"/>
                <a:gd name="connsiteX23" fmla="*/ 8275 w 4344435"/>
                <a:gd name="connsiteY23" fmla="*/ 318592 h 719935"/>
                <a:gd name="connsiteX24" fmla="*/ 28963 w 4344435"/>
                <a:gd name="connsiteY24" fmla="*/ 318592 h 719935"/>
                <a:gd name="connsiteX25" fmla="*/ 53789 w 4344435"/>
                <a:gd name="connsiteY25" fmla="*/ 331005 h 719935"/>
                <a:gd name="connsiteX26" fmla="*/ 99302 w 4344435"/>
                <a:gd name="connsiteY26" fmla="*/ 359967 h 719935"/>
                <a:gd name="connsiteX27" fmla="*/ 136540 w 4344435"/>
                <a:gd name="connsiteY27" fmla="*/ 376518 h 719935"/>
                <a:gd name="connsiteX28" fmla="*/ 194465 w 4344435"/>
                <a:gd name="connsiteY28" fmla="*/ 397205 h 719935"/>
                <a:gd name="connsiteX29" fmla="*/ 285492 w 4344435"/>
                <a:gd name="connsiteY29" fmla="*/ 413756 h 719935"/>
                <a:gd name="connsiteX30" fmla="*/ 388931 w 4344435"/>
                <a:gd name="connsiteY30" fmla="*/ 426168 h 719935"/>
                <a:gd name="connsiteX31" fmla="*/ 446856 w 4344435"/>
                <a:gd name="connsiteY31" fmla="*/ 422031 h 719935"/>
                <a:gd name="connsiteX32" fmla="*/ 612359 w 4344435"/>
                <a:gd name="connsiteY32" fmla="*/ 397205 h 719935"/>
                <a:gd name="connsiteX33" fmla="*/ 877162 w 4344435"/>
                <a:gd name="connsiteY33" fmla="*/ 355830 h 719935"/>
                <a:gd name="connsiteX34" fmla="*/ 1162654 w 4344435"/>
                <a:gd name="connsiteY34" fmla="*/ 310317 h 719935"/>
                <a:gd name="connsiteX35" fmla="*/ 1472970 w 4344435"/>
                <a:gd name="connsiteY35" fmla="*/ 268941 h 719935"/>
                <a:gd name="connsiteX36" fmla="*/ 1820525 w 4344435"/>
                <a:gd name="connsiteY36" fmla="*/ 219290 h 719935"/>
                <a:gd name="connsiteX37" fmla="*/ 2155667 w 4344435"/>
                <a:gd name="connsiteY37" fmla="*/ 173777 h 719935"/>
                <a:gd name="connsiteX38" fmla="*/ 2321170 w 4344435"/>
                <a:gd name="connsiteY38" fmla="*/ 161365 h 719935"/>
                <a:gd name="connsiteX39" fmla="*/ 2631486 w 4344435"/>
                <a:gd name="connsiteY39" fmla="*/ 144814 h 719935"/>
                <a:gd name="connsiteX40" fmla="*/ 3099030 w 4344435"/>
                <a:gd name="connsiteY40" fmla="*/ 124127 h 719935"/>
                <a:gd name="connsiteX41" fmla="*/ 3334871 w 4344435"/>
                <a:gd name="connsiteY41" fmla="*/ 111714 h 719935"/>
                <a:gd name="connsiteX42" fmla="*/ 3392797 w 4344435"/>
                <a:gd name="connsiteY42" fmla="*/ 107576 h 719935"/>
                <a:gd name="connsiteX43" fmla="*/ 3475548 w 4344435"/>
                <a:gd name="connsiteY43" fmla="*/ 95164 h 719935"/>
                <a:gd name="connsiteX44" fmla="*/ 3636913 w 4344435"/>
                <a:gd name="connsiteY44" fmla="*/ 70338 h 719935"/>
                <a:gd name="connsiteX45" fmla="*/ 3872753 w 4344435"/>
                <a:gd name="connsiteY45" fmla="*/ 0 h 719935"/>
                <a:gd name="connsiteX46" fmla="*/ 3988605 w 4344435"/>
                <a:gd name="connsiteY46" fmla="*/ 41376 h 719935"/>
                <a:gd name="connsiteX47" fmla="*/ 4087906 w 4344435"/>
                <a:gd name="connsiteY47" fmla="*/ 86889 h 719935"/>
                <a:gd name="connsiteX48" fmla="*/ 4183070 w 4344435"/>
                <a:gd name="connsiteY48" fmla="*/ 140677 h 719935"/>
                <a:gd name="connsiteX49" fmla="*/ 4315472 w 4344435"/>
                <a:gd name="connsiteY49" fmla="*/ 227566 h 719935"/>
                <a:gd name="connsiteX50" fmla="*/ 4332022 w 4344435"/>
                <a:gd name="connsiteY50" fmla="*/ 256528 h 719935"/>
                <a:gd name="connsiteX51" fmla="*/ 4344435 w 4344435"/>
                <a:gd name="connsiteY51" fmla="*/ 306179 h 719935"/>
                <a:gd name="connsiteX52" fmla="*/ 4336160 w 4344435"/>
                <a:gd name="connsiteY52" fmla="*/ 331005 h 719935"/>
                <a:gd name="connsiteX53" fmla="*/ 4315472 w 4344435"/>
                <a:gd name="connsiteY53" fmla="*/ 355830 h 719935"/>
                <a:gd name="connsiteX54" fmla="*/ 4290646 w 4344435"/>
                <a:gd name="connsiteY54" fmla="*/ 359967 h 719935"/>
                <a:gd name="connsiteX55" fmla="*/ 4133419 w 4344435"/>
                <a:gd name="connsiteY55" fmla="*/ 351692 h 719935"/>
                <a:gd name="connsiteX56" fmla="*/ 3885166 w 4344435"/>
                <a:gd name="connsiteY56" fmla="*/ 331005 h 719935"/>
                <a:gd name="connsiteX57" fmla="*/ 3645188 w 4344435"/>
                <a:gd name="connsiteY57" fmla="*/ 314454 h 719935"/>
                <a:gd name="connsiteX58" fmla="*/ 3264532 w 4344435"/>
                <a:gd name="connsiteY58" fmla="*/ 314454 h 719935"/>
                <a:gd name="connsiteX59" fmla="*/ 2921115 w 4344435"/>
                <a:gd name="connsiteY59" fmla="*/ 326867 h 71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4435" h="719935">
                  <a:moveTo>
                    <a:pt x="2921115" y="326867"/>
                  </a:moveTo>
                  <a:lnTo>
                    <a:pt x="2478397" y="351692"/>
                  </a:lnTo>
                  <a:lnTo>
                    <a:pt x="2321170" y="364105"/>
                  </a:lnTo>
                  <a:lnTo>
                    <a:pt x="2147392" y="380655"/>
                  </a:lnTo>
                  <a:lnTo>
                    <a:pt x="1903276" y="405481"/>
                  </a:lnTo>
                  <a:lnTo>
                    <a:pt x="1588822" y="450994"/>
                  </a:lnTo>
                  <a:lnTo>
                    <a:pt x="1315743" y="492369"/>
                  </a:lnTo>
                  <a:lnTo>
                    <a:pt x="1104728" y="529607"/>
                  </a:lnTo>
                  <a:lnTo>
                    <a:pt x="914400" y="575120"/>
                  </a:lnTo>
                  <a:lnTo>
                    <a:pt x="765448" y="616496"/>
                  </a:lnTo>
                  <a:lnTo>
                    <a:pt x="649597" y="645459"/>
                  </a:lnTo>
                  <a:lnTo>
                    <a:pt x="554433" y="674422"/>
                  </a:lnTo>
                  <a:lnTo>
                    <a:pt x="455132" y="715797"/>
                  </a:lnTo>
                  <a:lnTo>
                    <a:pt x="417894" y="719935"/>
                  </a:lnTo>
                  <a:lnTo>
                    <a:pt x="347555" y="703385"/>
                  </a:lnTo>
                  <a:lnTo>
                    <a:pt x="306179" y="686834"/>
                  </a:lnTo>
                  <a:lnTo>
                    <a:pt x="277217" y="662009"/>
                  </a:lnTo>
                  <a:lnTo>
                    <a:pt x="169640" y="558570"/>
                  </a:lnTo>
                  <a:lnTo>
                    <a:pt x="70339" y="446856"/>
                  </a:lnTo>
                  <a:lnTo>
                    <a:pt x="20688" y="384793"/>
                  </a:lnTo>
                  <a:lnTo>
                    <a:pt x="0" y="359967"/>
                  </a:lnTo>
                  <a:lnTo>
                    <a:pt x="0" y="335142"/>
                  </a:lnTo>
                  <a:lnTo>
                    <a:pt x="0" y="331005"/>
                  </a:lnTo>
                  <a:lnTo>
                    <a:pt x="8275" y="318592"/>
                  </a:lnTo>
                  <a:lnTo>
                    <a:pt x="28963" y="318592"/>
                  </a:lnTo>
                  <a:lnTo>
                    <a:pt x="53789" y="331005"/>
                  </a:lnTo>
                  <a:lnTo>
                    <a:pt x="99302" y="359967"/>
                  </a:lnTo>
                  <a:lnTo>
                    <a:pt x="136540" y="376518"/>
                  </a:lnTo>
                  <a:lnTo>
                    <a:pt x="194465" y="397205"/>
                  </a:lnTo>
                  <a:lnTo>
                    <a:pt x="285492" y="413756"/>
                  </a:lnTo>
                  <a:lnTo>
                    <a:pt x="388931" y="426168"/>
                  </a:lnTo>
                  <a:lnTo>
                    <a:pt x="446856" y="422031"/>
                  </a:lnTo>
                  <a:lnTo>
                    <a:pt x="612359" y="397205"/>
                  </a:lnTo>
                  <a:lnTo>
                    <a:pt x="877162" y="355830"/>
                  </a:lnTo>
                  <a:lnTo>
                    <a:pt x="1162654" y="310317"/>
                  </a:lnTo>
                  <a:lnTo>
                    <a:pt x="1472970" y="268941"/>
                  </a:lnTo>
                  <a:lnTo>
                    <a:pt x="1820525" y="219290"/>
                  </a:lnTo>
                  <a:lnTo>
                    <a:pt x="2155667" y="173777"/>
                  </a:lnTo>
                  <a:lnTo>
                    <a:pt x="2321170" y="161365"/>
                  </a:lnTo>
                  <a:lnTo>
                    <a:pt x="2631486" y="144814"/>
                  </a:lnTo>
                  <a:lnTo>
                    <a:pt x="3099030" y="124127"/>
                  </a:lnTo>
                  <a:lnTo>
                    <a:pt x="3334871" y="111714"/>
                  </a:lnTo>
                  <a:lnTo>
                    <a:pt x="3392797" y="107576"/>
                  </a:lnTo>
                  <a:lnTo>
                    <a:pt x="3475548" y="95164"/>
                  </a:lnTo>
                  <a:lnTo>
                    <a:pt x="3636913" y="70338"/>
                  </a:lnTo>
                  <a:lnTo>
                    <a:pt x="3872753" y="0"/>
                  </a:lnTo>
                  <a:lnTo>
                    <a:pt x="3988605" y="41376"/>
                  </a:lnTo>
                  <a:lnTo>
                    <a:pt x="4087906" y="86889"/>
                  </a:lnTo>
                  <a:lnTo>
                    <a:pt x="4183070" y="140677"/>
                  </a:lnTo>
                  <a:lnTo>
                    <a:pt x="4315472" y="227566"/>
                  </a:lnTo>
                  <a:lnTo>
                    <a:pt x="4332022" y="256528"/>
                  </a:lnTo>
                  <a:lnTo>
                    <a:pt x="4344435" y="306179"/>
                  </a:lnTo>
                  <a:lnTo>
                    <a:pt x="4336160" y="331005"/>
                  </a:lnTo>
                  <a:lnTo>
                    <a:pt x="4315472" y="355830"/>
                  </a:lnTo>
                  <a:lnTo>
                    <a:pt x="4290646" y="359967"/>
                  </a:lnTo>
                  <a:lnTo>
                    <a:pt x="4133419" y="351692"/>
                  </a:lnTo>
                  <a:lnTo>
                    <a:pt x="3885166" y="331005"/>
                  </a:lnTo>
                  <a:lnTo>
                    <a:pt x="3645188" y="314454"/>
                  </a:lnTo>
                  <a:lnTo>
                    <a:pt x="3264532" y="314454"/>
                  </a:lnTo>
                  <a:lnTo>
                    <a:pt x="2921115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A6F60A48-A80A-42C1-B759-37C58DECA1E0}"/>
                </a:ext>
              </a:extLst>
            </p:cNvPr>
            <p:cNvSpPr/>
            <p:nvPr/>
          </p:nvSpPr>
          <p:spPr>
            <a:xfrm rot="16200000">
              <a:off x="3194051" y="4197350"/>
              <a:ext cx="3219450" cy="454025"/>
            </a:xfrm>
            <a:custGeom>
              <a:avLst/>
              <a:gdLst>
                <a:gd name="connsiteX0" fmla="*/ 2301875 w 3219450"/>
                <a:gd name="connsiteY0" fmla="*/ 387350 h 454025"/>
                <a:gd name="connsiteX1" fmla="*/ 2012950 w 3219450"/>
                <a:gd name="connsiteY1" fmla="*/ 393700 h 454025"/>
                <a:gd name="connsiteX2" fmla="*/ 1863725 w 3219450"/>
                <a:gd name="connsiteY2" fmla="*/ 390525 h 454025"/>
                <a:gd name="connsiteX3" fmla="*/ 1352550 w 3219450"/>
                <a:gd name="connsiteY3" fmla="*/ 393700 h 454025"/>
                <a:gd name="connsiteX4" fmla="*/ 1181100 w 3219450"/>
                <a:gd name="connsiteY4" fmla="*/ 390525 h 454025"/>
                <a:gd name="connsiteX5" fmla="*/ 885825 w 3219450"/>
                <a:gd name="connsiteY5" fmla="*/ 393700 h 454025"/>
                <a:gd name="connsiteX6" fmla="*/ 590550 w 3219450"/>
                <a:gd name="connsiteY6" fmla="*/ 390525 h 454025"/>
                <a:gd name="connsiteX7" fmla="*/ 482600 w 3219450"/>
                <a:gd name="connsiteY7" fmla="*/ 400050 h 454025"/>
                <a:gd name="connsiteX8" fmla="*/ 365125 w 3219450"/>
                <a:gd name="connsiteY8" fmla="*/ 415925 h 454025"/>
                <a:gd name="connsiteX9" fmla="*/ 330200 w 3219450"/>
                <a:gd name="connsiteY9" fmla="*/ 415925 h 454025"/>
                <a:gd name="connsiteX10" fmla="*/ 250825 w 3219450"/>
                <a:gd name="connsiteY10" fmla="*/ 412750 h 454025"/>
                <a:gd name="connsiteX11" fmla="*/ 203200 w 3219450"/>
                <a:gd name="connsiteY11" fmla="*/ 403225 h 454025"/>
                <a:gd name="connsiteX12" fmla="*/ 152400 w 3219450"/>
                <a:gd name="connsiteY12" fmla="*/ 390525 h 454025"/>
                <a:gd name="connsiteX13" fmla="*/ 98425 w 3219450"/>
                <a:gd name="connsiteY13" fmla="*/ 368300 h 454025"/>
                <a:gd name="connsiteX14" fmla="*/ 38100 w 3219450"/>
                <a:gd name="connsiteY14" fmla="*/ 330200 h 454025"/>
                <a:gd name="connsiteX15" fmla="*/ 9525 w 3219450"/>
                <a:gd name="connsiteY15" fmla="*/ 304800 h 454025"/>
                <a:gd name="connsiteX16" fmla="*/ 0 w 3219450"/>
                <a:gd name="connsiteY16" fmla="*/ 279400 h 454025"/>
                <a:gd name="connsiteX17" fmla="*/ 0 w 3219450"/>
                <a:gd name="connsiteY17" fmla="*/ 260350 h 454025"/>
                <a:gd name="connsiteX18" fmla="*/ 12700 w 3219450"/>
                <a:gd name="connsiteY18" fmla="*/ 234950 h 454025"/>
                <a:gd name="connsiteX19" fmla="*/ 44450 w 3219450"/>
                <a:gd name="connsiteY19" fmla="*/ 209550 h 454025"/>
                <a:gd name="connsiteX20" fmla="*/ 98425 w 3219450"/>
                <a:gd name="connsiteY20" fmla="*/ 187325 h 454025"/>
                <a:gd name="connsiteX21" fmla="*/ 177800 w 3219450"/>
                <a:gd name="connsiteY21" fmla="*/ 168275 h 454025"/>
                <a:gd name="connsiteX22" fmla="*/ 352425 w 3219450"/>
                <a:gd name="connsiteY22" fmla="*/ 168275 h 454025"/>
                <a:gd name="connsiteX23" fmla="*/ 790575 w 3219450"/>
                <a:gd name="connsiteY23" fmla="*/ 168275 h 454025"/>
                <a:gd name="connsiteX24" fmla="*/ 1155700 w 3219450"/>
                <a:gd name="connsiteY24" fmla="*/ 171450 h 454025"/>
                <a:gd name="connsiteX25" fmla="*/ 1343025 w 3219450"/>
                <a:gd name="connsiteY25" fmla="*/ 171450 h 454025"/>
                <a:gd name="connsiteX26" fmla="*/ 1825625 w 3219450"/>
                <a:gd name="connsiteY26" fmla="*/ 168275 h 454025"/>
                <a:gd name="connsiteX27" fmla="*/ 1987550 w 3219450"/>
                <a:gd name="connsiteY27" fmla="*/ 168275 h 454025"/>
                <a:gd name="connsiteX28" fmla="*/ 2571750 w 3219450"/>
                <a:gd name="connsiteY28" fmla="*/ 168275 h 454025"/>
                <a:gd name="connsiteX29" fmla="*/ 2714625 w 3219450"/>
                <a:gd name="connsiteY29" fmla="*/ 171450 h 454025"/>
                <a:gd name="connsiteX30" fmla="*/ 2870200 w 3219450"/>
                <a:gd name="connsiteY30" fmla="*/ 168275 h 454025"/>
                <a:gd name="connsiteX31" fmla="*/ 2930525 w 3219450"/>
                <a:gd name="connsiteY31" fmla="*/ 161925 h 454025"/>
                <a:gd name="connsiteX32" fmla="*/ 2971800 w 3219450"/>
                <a:gd name="connsiteY32" fmla="*/ 149225 h 454025"/>
                <a:gd name="connsiteX33" fmla="*/ 3022600 w 3219450"/>
                <a:gd name="connsiteY33" fmla="*/ 127000 h 454025"/>
                <a:gd name="connsiteX34" fmla="*/ 3070225 w 3219450"/>
                <a:gd name="connsiteY34" fmla="*/ 98425 h 454025"/>
                <a:gd name="connsiteX35" fmla="*/ 3184525 w 3219450"/>
                <a:gd name="connsiteY35" fmla="*/ 0 h 454025"/>
                <a:gd name="connsiteX36" fmla="*/ 3219450 w 3219450"/>
                <a:gd name="connsiteY36" fmla="*/ 165100 h 454025"/>
                <a:gd name="connsiteX37" fmla="*/ 3152775 w 3219450"/>
                <a:gd name="connsiteY37" fmla="*/ 241300 h 454025"/>
                <a:gd name="connsiteX38" fmla="*/ 3117850 w 3219450"/>
                <a:gd name="connsiteY38" fmla="*/ 323850 h 454025"/>
                <a:gd name="connsiteX39" fmla="*/ 3082925 w 3219450"/>
                <a:gd name="connsiteY39" fmla="*/ 387350 h 454025"/>
                <a:gd name="connsiteX40" fmla="*/ 3041650 w 3219450"/>
                <a:gd name="connsiteY40" fmla="*/ 447675 h 454025"/>
                <a:gd name="connsiteX41" fmla="*/ 3028950 w 3219450"/>
                <a:gd name="connsiteY41" fmla="*/ 454025 h 454025"/>
                <a:gd name="connsiteX42" fmla="*/ 3003550 w 3219450"/>
                <a:gd name="connsiteY42" fmla="*/ 441325 h 454025"/>
                <a:gd name="connsiteX43" fmla="*/ 2955925 w 3219450"/>
                <a:gd name="connsiteY43" fmla="*/ 415925 h 454025"/>
                <a:gd name="connsiteX44" fmla="*/ 2911475 w 3219450"/>
                <a:gd name="connsiteY44" fmla="*/ 403225 h 454025"/>
                <a:gd name="connsiteX45" fmla="*/ 2841625 w 3219450"/>
                <a:gd name="connsiteY45" fmla="*/ 393700 h 454025"/>
                <a:gd name="connsiteX46" fmla="*/ 2714625 w 3219450"/>
                <a:gd name="connsiteY46" fmla="*/ 393700 h 454025"/>
                <a:gd name="connsiteX47" fmla="*/ 2597150 w 3219450"/>
                <a:gd name="connsiteY47" fmla="*/ 390525 h 454025"/>
                <a:gd name="connsiteX48" fmla="*/ 2301875 w 3219450"/>
                <a:gd name="connsiteY48" fmla="*/ 387350 h 45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19450" h="454025">
                  <a:moveTo>
                    <a:pt x="2301875" y="387350"/>
                  </a:moveTo>
                  <a:lnTo>
                    <a:pt x="2012950" y="393700"/>
                  </a:lnTo>
                  <a:lnTo>
                    <a:pt x="1863725" y="390525"/>
                  </a:lnTo>
                  <a:lnTo>
                    <a:pt x="1352550" y="393700"/>
                  </a:lnTo>
                  <a:lnTo>
                    <a:pt x="1181100" y="390525"/>
                  </a:lnTo>
                  <a:lnTo>
                    <a:pt x="885825" y="393700"/>
                  </a:lnTo>
                  <a:lnTo>
                    <a:pt x="590550" y="390525"/>
                  </a:lnTo>
                  <a:lnTo>
                    <a:pt x="482600" y="400050"/>
                  </a:lnTo>
                  <a:lnTo>
                    <a:pt x="365125" y="415925"/>
                  </a:lnTo>
                  <a:lnTo>
                    <a:pt x="330200" y="415925"/>
                  </a:lnTo>
                  <a:lnTo>
                    <a:pt x="250825" y="412750"/>
                  </a:lnTo>
                  <a:lnTo>
                    <a:pt x="203200" y="403225"/>
                  </a:lnTo>
                  <a:lnTo>
                    <a:pt x="152400" y="390525"/>
                  </a:lnTo>
                  <a:lnTo>
                    <a:pt x="98425" y="368300"/>
                  </a:lnTo>
                  <a:lnTo>
                    <a:pt x="38100" y="330200"/>
                  </a:lnTo>
                  <a:lnTo>
                    <a:pt x="9525" y="304800"/>
                  </a:lnTo>
                  <a:lnTo>
                    <a:pt x="0" y="279400"/>
                  </a:lnTo>
                  <a:lnTo>
                    <a:pt x="0" y="260350"/>
                  </a:lnTo>
                  <a:lnTo>
                    <a:pt x="12700" y="234950"/>
                  </a:lnTo>
                  <a:lnTo>
                    <a:pt x="44450" y="209550"/>
                  </a:lnTo>
                  <a:lnTo>
                    <a:pt x="98425" y="187325"/>
                  </a:lnTo>
                  <a:lnTo>
                    <a:pt x="177800" y="168275"/>
                  </a:lnTo>
                  <a:lnTo>
                    <a:pt x="352425" y="168275"/>
                  </a:lnTo>
                  <a:lnTo>
                    <a:pt x="790575" y="168275"/>
                  </a:lnTo>
                  <a:lnTo>
                    <a:pt x="1155700" y="171450"/>
                  </a:lnTo>
                  <a:lnTo>
                    <a:pt x="1343025" y="171450"/>
                  </a:lnTo>
                  <a:lnTo>
                    <a:pt x="1825625" y="168275"/>
                  </a:lnTo>
                  <a:lnTo>
                    <a:pt x="1987550" y="168275"/>
                  </a:lnTo>
                  <a:lnTo>
                    <a:pt x="2571750" y="168275"/>
                  </a:lnTo>
                  <a:lnTo>
                    <a:pt x="2714625" y="171450"/>
                  </a:lnTo>
                  <a:lnTo>
                    <a:pt x="2870200" y="168275"/>
                  </a:lnTo>
                  <a:lnTo>
                    <a:pt x="2930525" y="161925"/>
                  </a:lnTo>
                  <a:lnTo>
                    <a:pt x="2971800" y="149225"/>
                  </a:lnTo>
                  <a:lnTo>
                    <a:pt x="3022600" y="127000"/>
                  </a:lnTo>
                  <a:lnTo>
                    <a:pt x="3070225" y="98425"/>
                  </a:lnTo>
                  <a:lnTo>
                    <a:pt x="3184525" y="0"/>
                  </a:lnTo>
                  <a:lnTo>
                    <a:pt x="3219450" y="165100"/>
                  </a:lnTo>
                  <a:lnTo>
                    <a:pt x="3152775" y="241300"/>
                  </a:lnTo>
                  <a:lnTo>
                    <a:pt x="3117850" y="323850"/>
                  </a:lnTo>
                  <a:lnTo>
                    <a:pt x="3082925" y="387350"/>
                  </a:lnTo>
                  <a:lnTo>
                    <a:pt x="3041650" y="447675"/>
                  </a:lnTo>
                  <a:lnTo>
                    <a:pt x="3028950" y="454025"/>
                  </a:lnTo>
                  <a:lnTo>
                    <a:pt x="3003550" y="441325"/>
                  </a:lnTo>
                  <a:lnTo>
                    <a:pt x="2955925" y="415925"/>
                  </a:lnTo>
                  <a:lnTo>
                    <a:pt x="2911475" y="403225"/>
                  </a:lnTo>
                  <a:lnTo>
                    <a:pt x="2841625" y="393700"/>
                  </a:lnTo>
                  <a:lnTo>
                    <a:pt x="2714625" y="393700"/>
                  </a:lnTo>
                  <a:lnTo>
                    <a:pt x="2597150" y="390525"/>
                  </a:lnTo>
                  <a:lnTo>
                    <a:pt x="2301875" y="387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02704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506" name="グループ化 1">
            <a:extLst>
              <a:ext uri="{FF2B5EF4-FFF2-40B4-BE49-F238E27FC236}">
                <a16:creationId xmlns:a16="http://schemas.microsoft.com/office/drawing/2014/main" id="{83CCC5C4-513F-4E6C-A5ED-57983EB6DF8A}"/>
              </a:ext>
            </a:extLst>
          </p:cNvPr>
          <p:cNvGrpSpPr>
            <a:grpSpLocks/>
          </p:cNvGrpSpPr>
          <p:nvPr/>
        </p:nvGrpSpPr>
        <p:grpSpPr bwMode="auto">
          <a:xfrm>
            <a:off x="2619375" y="1484313"/>
            <a:ext cx="4343400" cy="4549775"/>
            <a:chOff x="2619375" y="1484313"/>
            <a:chExt cx="4343400" cy="4549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87A8AC1-AC60-46BD-B2F4-CE0A38FED212}"/>
                </a:ext>
              </a:extLst>
            </p:cNvPr>
            <p:cNvSpPr/>
            <p:nvPr/>
          </p:nvSpPr>
          <p:spPr>
            <a:xfrm>
              <a:off x="3016250" y="1887538"/>
              <a:ext cx="3562350" cy="606425"/>
            </a:xfrm>
            <a:custGeom>
              <a:avLst/>
              <a:gdLst>
                <a:gd name="connsiteX0" fmla="*/ 2003128 w 3562213"/>
                <a:gd name="connsiteY0" fmla="*/ 325631 h 605214"/>
                <a:gd name="connsiteX1" fmla="*/ 1651183 w 3562213"/>
                <a:gd name="connsiteY1" fmla="*/ 365102 h 605214"/>
                <a:gd name="connsiteX2" fmla="*/ 1414360 w 3562213"/>
                <a:gd name="connsiteY2" fmla="*/ 397994 h 605214"/>
                <a:gd name="connsiteX3" fmla="*/ 1203851 w 3562213"/>
                <a:gd name="connsiteY3" fmla="*/ 430886 h 605214"/>
                <a:gd name="connsiteX4" fmla="*/ 1039390 w 3562213"/>
                <a:gd name="connsiteY4" fmla="*/ 467067 h 605214"/>
                <a:gd name="connsiteX5" fmla="*/ 802567 w 3562213"/>
                <a:gd name="connsiteY5" fmla="*/ 499959 h 605214"/>
                <a:gd name="connsiteX6" fmla="*/ 703891 w 3562213"/>
                <a:gd name="connsiteY6" fmla="*/ 522984 h 605214"/>
                <a:gd name="connsiteX7" fmla="*/ 552587 w 3562213"/>
                <a:gd name="connsiteY7" fmla="*/ 565744 h 605214"/>
                <a:gd name="connsiteX8" fmla="*/ 397995 w 3562213"/>
                <a:gd name="connsiteY8" fmla="*/ 605214 h 605214"/>
                <a:gd name="connsiteX9" fmla="*/ 368392 w 3562213"/>
                <a:gd name="connsiteY9" fmla="*/ 605214 h 605214"/>
                <a:gd name="connsiteX10" fmla="*/ 338789 w 3562213"/>
                <a:gd name="connsiteY10" fmla="*/ 598636 h 605214"/>
                <a:gd name="connsiteX11" fmla="*/ 282872 w 3562213"/>
                <a:gd name="connsiteY11" fmla="*/ 575611 h 605214"/>
                <a:gd name="connsiteX12" fmla="*/ 197353 w 3562213"/>
                <a:gd name="connsiteY12" fmla="*/ 509827 h 605214"/>
                <a:gd name="connsiteX13" fmla="*/ 121701 w 3562213"/>
                <a:gd name="connsiteY13" fmla="*/ 440754 h 605214"/>
                <a:gd name="connsiteX14" fmla="*/ 42760 w 3562213"/>
                <a:gd name="connsiteY14" fmla="*/ 358523 h 605214"/>
                <a:gd name="connsiteX15" fmla="*/ 16446 w 3562213"/>
                <a:gd name="connsiteY15" fmla="*/ 328921 h 605214"/>
                <a:gd name="connsiteX16" fmla="*/ 6579 w 3562213"/>
                <a:gd name="connsiteY16" fmla="*/ 315764 h 605214"/>
                <a:gd name="connsiteX17" fmla="*/ 0 w 3562213"/>
                <a:gd name="connsiteY17" fmla="*/ 292739 h 605214"/>
                <a:gd name="connsiteX18" fmla="*/ 3290 w 3562213"/>
                <a:gd name="connsiteY18" fmla="*/ 266426 h 605214"/>
                <a:gd name="connsiteX19" fmla="*/ 9868 w 3562213"/>
                <a:gd name="connsiteY19" fmla="*/ 256558 h 605214"/>
                <a:gd name="connsiteX20" fmla="*/ 32892 w 3562213"/>
                <a:gd name="connsiteY20" fmla="*/ 256558 h 605214"/>
                <a:gd name="connsiteX21" fmla="*/ 59206 w 3562213"/>
                <a:gd name="connsiteY21" fmla="*/ 269715 h 605214"/>
                <a:gd name="connsiteX22" fmla="*/ 108544 w 3562213"/>
                <a:gd name="connsiteY22" fmla="*/ 302607 h 605214"/>
                <a:gd name="connsiteX23" fmla="*/ 138147 w 3562213"/>
                <a:gd name="connsiteY23" fmla="*/ 319053 h 605214"/>
                <a:gd name="connsiteX24" fmla="*/ 167750 w 3562213"/>
                <a:gd name="connsiteY24" fmla="*/ 332210 h 605214"/>
                <a:gd name="connsiteX25" fmla="*/ 210510 w 3562213"/>
                <a:gd name="connsiteY25" fmla="*/ 345367 h 605214"/>
                <a:gd name="connsiteX26" fmla="*/ 253269 w 3562213"/>
                <a:gd name="connsiteY26" fmla="*/ 351945 h 605214"/>
                <a:gd name="connsiteX27" fmla="*/ 315764 w 3562213"/>
                <a:gd name="connsiteY27" fmla="*/ 358523 h 605214"/>
                <a:gd name="connsiteX28" fmla="*/ 394705 w 3562213"/>
                <a:gd name="connsiteY28" fmla="*/ 358523 h 605214"/>
                <a:gd name="connsiteX29" fmla="*/ 496671 w 3562213"/>
                <a:gd name="connsiteY29" fmla="*/ 351945 h 605214"/>
                <a:gd name="connsiteX30" fmla="*/ 786121 w 3562213"/>
                <a:gd name="connsiteY30" fmla="*/ 319053 h 605214"/>
                <a:gd name="connsiteX31" fmla="*/ 1016366 w 3562213"/>
                <a:gd name="connsiteY31" fmla="*/ 292739 h 605214"/>
                <a:gd name="connsiteX32" fmla="*/ 1180826 w 3562213"/>
                <a:gd name="connsiteY32" fmla="*/ 276293 h 605214"/>
                <a:gd name="connsiteX33" fmla="*/ 1388046 w 3562213"/>
                <a:gd name="connsiteY33" fmla="*/ 249980 h 605214"/>
                <a:gd name="connsiteX34" fmla="*/ 1670918 w 3562213"/>
                <a:gd name="connsiteY34" fmla="*/ 217088 h 605214"/>
                <a:gd name="connsiteX35" fmla="*/ 2003128 w 3562213"/>
                <a:gd name="connsiteY35" fmla="*/ 180906 h 605214"/>
                <a:gd name="connsiteX36" fmla="*/ 2470196 w 3562213"/>
                <a:gd name="connsiteY36" fmla="*/ 134857 h 605214"/>
                <a:gd name="connsiteX37" fmla="*/ 2657681 w 3562213"/>
                <a:gd name="connsiteY37" fmla="*/ 115122 h 605214"/>
                <a:gd name="connsiteX38" fmla="*/ 2772803 w 3562213"/>
                <a:gd name="connsiteY38" fmla="*/ 98676 h 605214"/>
                <a:gd name="connsiteX39" fmla="*/ 2881347 w 3562213"/>
                <a:gd name="connsiteY39" fmla="*/ 82230 h 605214"/>
                <a:gd name="connsiteX40" fmla="*/ 2963577 w 3562213"/>
                <a:gd name="connsiteY40" fmla="*/ 65784 h 605214"/>
                <a:gd name="connsiteX41" fmla="*/ 3016205 w 3562213"/>
                <a:gd name="connsiteY41" fmla="*/ 49338 h 605214"/>
                <a:gd name="connsiteX42" fmla="*/ 3075410 w 3562213"/>
                <a:gd name="connsiteY42" fmla="*/ 26313 h 605214"/>
                <a:gd name="connsiteX43" fmla="*/ 3111592 w 3562213"/>
                <a:gd name="connsiteY43" fmla="*/ 3289 h 605214"/>
                <a:gd name="connsiteX44" fmla="*/ 3144484 w 3562213"/>
                <a:gd name="connsiteY44" fmla="*/ 0 h 605214"/>
                <a:gd name="connsiteX45" fmla="*/ 3210268 w 3562213"/>
                <a:gd name="connsiteY45" fmla="*/ 13157 h 605214"/>
                <a:gd name="connsiteX46" fmla="*/ 3292498 w 3562213"/>
                <a:gd name="connsiteY46" fmla="*/ 39470 h 605214"/>
                <a:gd name="connsiteX47" fmla="*/ 3378018 w 3562213"/>
                <a:gd name="connsiteY47" fmla="*/ 72362 h 605214"/>
                <a:gd name="connsiteX48" fmla="*/ 3427356 w 3562213"/>
                <a:gd name="connsiteY48" fmla="*/ 88808 h 605214"/>
                <a:gd name="connsiteX49" fmla="*/ 3470115 w 3562213"/>
                <a:gd name="connsiteY49" fmla="*/ 105254 h 605214"/>
                <a:gd name="connsiteX50" fmla="*/ 3503008 w 3562213"/>
                <a:gd name="connsiteY50" fmla="*/ 124990 h 605214"/>
                <a:gd name="connsiteX51" fmla="*/ 3532610 w 3562213"/>
                <a:gd name="connsiteY51" fmla="*/ 144725 h 605214"/>
                <a:gd name="connsiteX52" fmla="*/ 3549056 w 3562213"/>
                <a:gd name="connsiteY52" fmla="*/ 171039 h 605214"/>
                <a:gd name="connsiteX53" fmla="*/ 3562213 w 3562213"/>
                <a:gd name="connsiteY53" fmla="*/ 194063 h 605214"/>
                <a:gd name="connsiteX54" fmla="*/ 3562213 w 3562213"/>
                <a:gd name="connsiteY54" fmla="*/ 220377 h 605214"/>
                <a:gd name="connsiteX55" fmla="*/ 3549056 w 3562213"/>
                <a:gd name="connsiteY55" fmla="*/ 253269 h 605214"/>
                <a:gd name="connsiteX56" fmla="*/ 3532610 w 3562213"/>
                <a:gd name="connsiteY56" fmla="*/ 269715 h 605214"/>
                <a:gd name="connsiteX57" fmla="*/ 3503008 w 3562213"/>
                <a:gd name="connsiteY57" fmla="*/ 282872 h 605214"/>
                <a:gd name="connsiteX58" fmla="*/ 3450380 w 3562213"/>
                <a:gd name="connsiteY58" fmla="*/ 289450 h 605214"/>
                <a:gd name="connsiteX59" fmla="*/ 3236582 w 3562213"/>
                <a:gd name="connsiteY59" fmla="*/ 279582 h 605214"/>
                <a:gd name="connsiteX60" fmla="*/ 2933974 w 3562213"/>
                <a:gd name="connsiteY60" fmla="*/ 269715 h 605214"/>
                <a:gd name="connsiteX61" fmla="*/ 2641235 w 3562213"/>
                <a:gd name="connsiteY61" fmla="*/ 266426 h 605214"/>
                <a:gd name="connsiteX62" fmla="*/ 2440593 w 3562213"/>
                <a:gd name="connsiteY62" fmla="*/ 289450 h 605214"/>
                <a:gd name="connsiteX63" fmla="*/ 2003128 w 3562213"/>
                <a:gd name="connsiteY63" fmla="*/ 325631 h 60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562213" h="605214">
                  <a:moveTo>
                    <a:pt x="2003128" y="325631"/>
                  </a:moveTo>
                  <a:lnTo>
                    <a:pt x="1651183" y="365102"/>
                  </a:lnTo>
                  <a:lnTo>
                    <a:pt x="1414360" y="397994"/>
                  </a:lnTo>
                  <a:lnTo>
                    <a:pt x="1203851" y="430886"/>
                  </a:lnTo>
                  <a:lnTo>
                    <a:pt x="1039390" y="467067"/>
                  </a:lnTo>
                  <a:lnTo>
                    <a:pt x="802567" y="499959"/>
                  </a:lnTo>
                  <a:lnTo>
                    <a:pt x="703891" y="522984"/>
                  </a:lnTo>
                  <a:lnTo>
                    <a:pt x="552587" y="565744"/>
                  </a:lnTo>
                  <a:lnTo>
                    <a:pt x="397995" y="605214"/>
                  </a:lnTo>
                  <a:lnTo>
                    <a:pt x="368392" y="605214"/>
                  </a:lnTo>
                  <a:lnTo>
                    <a:pt x="338789" y="598636"/>
                  </a:lnTo>
                  <a:lnTo>
                    <a:pt x="282872" y="575611"/>
                  </a:lnTo>
                  <a:lnTo>
                    <a:pt x="197353" y="509827"/>
                  </a:lnTo>
                  <a:lnTo>
                    <a:pt x="121701" y="440754"/>
                  </a:lnTo>
                  <a:lnTo>
                    <a:pt x="42760" y="358523"/>
                  </a:lnTo>
                  <a:lnTo>
                    <a:pt x="16446" y="328921"/>
                  </a:lnTo>
                  <a:lnTo>
                    <a:pt x="6579" y="315764"/>
                  </a:lnTo>
                  <a:lnTo>
                    <a:pt x="0" y="292739"/>
                  </a:lnTo>
                  <a:lnTo>
                    <a:pt x="3290" y="266426"/>
                  </a:lnTo>
                  <a:lnTo>
                    <a:pt x="9868" y="256558"/>
                  </a:lnTo>
                  <a:lnTo>
                    <a:pt x="32892" y="256558"/>
                  </a:lnTo>
                  <a:lnTo>
                    <a:pt x="59206" y="269715"/>
                  </a:lnTo>
                  <a:lnTo>
                    <a:pt x="108544" y="302607"/>
                  </a:lnTo>
                  <a:lnTo>
                    <a:pt x="138147" y="319053"/>
                  </a:lnTo>
                  <a:lnTo>
                    <a:pt x="167750" y="332210"/>
                  </a:lnTo>
                  <a:lnTo>
                    <a:pt x="210510" y="345367"/>
                  </a:lnTo>
                  <a:lnTo>
                    <a:pt x="253269" y="351945"/>
                  </a:lnTo>
                  <a:lnTo>
                    <a:pt x="315764" y="358523"/>
                  </a:lnTo>
                  <a:lnTo>
                    <a:pt x="394705" y="358523"/>
                  </a:lnTo>
                  <a:lnTo>
                    <a:pt x="496671" y="351945"/>
                  </a:lnTo>
                  <a:lnTo>
                    <a:pt x="786121" y="319053"/>
                  </a:lnTo>
                  <a:lnTo>
                    <a:pt x="1016366" y="292739"/>
                  </a:lnTo>
                  <a:lnTo>
                    <a:pt x="1180826" y="276293"/>
                  </a:lnTo>
                  <a:lnTo>
                    <a:pt x="1388046" y="249980"/>
                  </a:lnTo>
                  <a:lnTo>
                    <a:pt x="1670918" y="217088"/>
                  </a:lnTo>
                  <a:lnTo>
                    <a:pt x="2003128" y="180906"/>
                  </a:lnTo>
                  <a:lnTo>
                    <a:pt x="2470196" y="134857"/>
                  </a:lnTo>
                  <a:lnTo>
                    <a:pt x="2657681" y="115122"/>
                  </a:lnTo>
                  <a:lnTo>
                    <a:pt x="2772803" y="98676"/>
                  </a:lnTo>
                  <a:lnTo>
                    <a:pt x="2881347" y="82230"/>
                  </a:lnTo>
                  <a:lnTo>
                    <a:pt x="2963577" y="65784"/>
                  </a:lnTo>
                  <a:lnTo>
                    <a:pt x="3016205" y="49338"/>
                  </a:lnTo>
                  <a:lnTo>
                    <a:pt x="3075410" y="26313"/>
                  </a:lnTo>
                  <a:lnTo>
                    <a:pt x="3111592" y="3289"/>
                  </a:lnTo>
                  <a:lnTo>
                    <a:pt x="3144484" y="0"/>
                  </a:lnTo>
                  <a:lnTo>
                    <a:pt x="3210268" y="13157"/>
                  </a:lnTo>
                  <a:lnTo>
                    <a:pt x="3292498" y="39470"/>
                  </a:lnTo>
                  <a:lnTo>
                    <a:pt x="3378018" y="72362"/>
                  </a:lnTo>
                  <a:lnTo>
                    <a:pt x="3427356" y="88808"/>
                  </a:lnTo>
                  <a:lnTo>
                    <a:pt x="3470115" y="105254"/>
                  </a:lnTo>
                  <a:lnTo>
                    <a:pt x="3503008" y="124990"/>
                  </a:lnTo>
                  <a:lnTo>
                    <a:pt x="3532610" y="144725"/>
                  </a:lnTo>
                  <a:lnTo>
                    <a:pt x="3549056" y="171039"/>
                  </a:lnTo>
                  <a:lnTo>
                    <a:pt x="3562213" y="194063"/>
                  </a:lnTo>
                  <a:lnTo>
                    <a:pt x="3562213" y="220377"/>
                  </a:lnTo>
                  <a:lnTo>
                    <a:pt x="3549056" y="253269"/>
                  </a:lnTo>
                  <a:lnTo>
                    <a:pt x="3532610" y="269715"/>
                  </a:lnTo>
                  <a:lnTo>
                    <a:pt x="3503008" y="282872"/>
                  </a:lnTo>
                  <a:lnTo>
                    <a:pt x="3450380" y="289450"/>
                  </a:lnTo>
                  <a:lnTo>
                    <a:pt x="3236582" y="279582"/>
                  </a:lnTo>
                  <a:lnTo>
                    <a:pt x="2933974" y="269715"/>
                  </a:lnTo>
                  <a:lnTo>
                    <a:pt x="2641235" y="266426"/>
                  </a:lnTo>
                  <a:lnTo>
                    <a:pt x="2440593" y="289450"/>
                  </a:lnTo>
                  <a:lnTo>
                    <a:pt x="2003128" y="325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EC27766-6CDD-451B-98A8-BBF608447782}"/>
                </a:ext>
              </a:extLst>
            </p:cNvPr>
            <p:cNvSpPr/>
            <p:nvPr/>
          </p:nvSpPr>
          <p:spPr>
            <a:xfrm>
              <a:off x="3698875" y="1552575"/>
              <a:ext cx="628650" cy="1439863"/>
            </a:xfrm>
            <a:custGeom>
              <a:avLst/>
              <a:gdLst>
                <a:gd name="connsiteX0" fmla="*/ 571500 w 628650"/>
                <a:gd name="connsiteY0" fmla="*/ 933450 h 1440656"/>
                <a:gd name="connsiteX1" fmla="*/ 585788 w 628650"/>
                <a:gd name="connsiteY1" fmla="*/ 1045369 h 1440656"/>
                <a:gd name="connsiteX2" fmla="*/ 607219 w 628650"/>
                <a:gd name="connsiteY2" fmla="*/ 1231106 h 1440656"/>
                <a:gd name="connsiteX3" fmla="*/ 628650 w 628650"/>
                <a:gd name="connsiteY3" fmla="*/ 1354931 h 1440656"/>
                <a:gd name="connsiteX4" fmla="*/ 607219 w 628650"/>
                <a:gd name="connsiteY4" fmla="*/ 1393031 h 1440656"/>
                <a:gd name="connsiteX5" fmla="*/ 581025 w 628650"/>
                <a:gd name="connsiteY5" fmla="*/ 1416844 h 1440656"/>
                <a:gd name="connsiteX6" fmla="*/ 557213 w 628650"/>
                <a:gd name="connsiteY6" fmla="*/ 1435894 h 1440656"/>
                <a:gd name="connsiteX7" fmla="*/ 531019 w 628650"/>
                <a:gd name="connsiteY7" fmla="*/ 1440656 h 1440656"/>
                <a:gd name="connsiteX8" fmla="*/ 497682 w 628650"/>
                <a:gd name="connsiteY8" fmla="*/ 1433513 h 1440656"/>
                <a:gd name="connsiteX9" fmla="*/ 459582 w 628650"/>
                <a:gd name="connsiteY9" fmla="*/ 1419225 h 1440656"/>
                <a:gd name="connsiteX10" fmla="*/ 445294 w 628650"/>
                <a:gd name="connsiteY10" fmla="*/ 1409700 h 1440656"/>
                <a:gd name="connsiteX11" fmla="*/ 435769 w 628650"/>
                <a:gd name="connsiteY11" fmla="*/ 1388269 h 1440656"/>
                <a:gd name="connsiteX12" fmla="*/ 409575 w 628650"/>
                <a:gd name="connsiteY12" fmla="*/ 1288256 h 1440656"/>
                <a:gd name="connsiteX13" fmla="*/ 383382 w 628650"/>
                <a:gd name="connsiteY13" fmla="*/ 1145381 h 1440656"/>
                <a:gd name="connsiteX14" fmla="*/ 354807 w 628650"/>
                <a:gd name="connsiteY14" fmla="*/ 969169 h 1440656"/>
                <a:gd name="connsiteX15" fmla="*/ 328613 w 628650"/>
                <a:gd name="connsiteY15" fmla="*/ 785813 h 1440656"/>
                <a:gd name="connsiteX16" fmla="*/ 311944 w 628650"/>
                <a:gd name="connsiteY16" fmla="*/ 626269 h 1440656"/>
                <a:gd name="connsiteX17" fmla="*/ 290513 w 628650"/>
                <a:gd name="connsiteY17" fmla="*/ 504825 h 1440656"/>
                <a:gd name="connsiteX18" fmla="*/ 269082 w 628650"/>
                <a:gd name="connsiteY18" fmla="*/ 409575 h 1440656"/>
                <a:gd name="connsiteX19" fmla="*/ 240507 w 628650"/>
                <a:gd name="connsiteY19" fmla="*/ 335756 h 1440656"/>
                <a:gd name="connsiteX20" fmla="*/ 211932 w 628650"/>
                <a:gd name="connsiteY20" fmla="*/ 273844 h 1440656"/>
                <a:gd name="connsiteX21" fmla="*/ 169069 w 628650"/>
                <a:gd name="connsiteY21" fmla="*/ 202406 h 1440656"/>
                <a:gd name="connsiteX22" fmla="*/ 123825 w 628650"/>
                <a:gd name="connsiteY22" fmla="*/ 145256 h 1440656"/>
                <a:gd name="connsiteX23" fmla="*/ 88107 w 628650"/>
                <a:gd name="connsiteY23" fmla="*/ 104775 h 1440656"/>
                <a:gd name="connsiteX24" fmla="*/ 54769 w 628650"/>
                <a:gd name="connsiteY24" fmla="*/ 73819 h 1440656"/>
                <a:gd name="connsiteX25" fmla="*/ 26194 w 628650"/>
                <a:gd name="connsiteY25" fmla="*/ 54769 h 1440656"/>
                <a:gd name="connsiteX26" fmla="*/ 7144 w 628650"/>
                <a:gd name="connsiteY26" fmla="*/ 42863 h 1440656"/>
                <a:gd name="connsiteX27" fmla="*/ 0 w 628650"/>
                <a:gd name="connsiteY27" fmla="*/ 30956 h 1440656"/>
                <a:gd name="connsiteX28" fmla="*/ 2382 w 628650"/>
                <a:gd name="connsiteY28" fmla="*/ 16669 h 1440656"/>
                <a:gd name="connsiteX29" fmla="*/ 9525 w 628650"/>
                <a:gd name="connsiteY29" fmla="*/ 7144 h 1440656"/>
                <a:gd name="connsiteX30" fmla="*/ 33338 w 628650"/>
                <a:gd name="connsiteY30" fmla="*/ 0 h 1440656"/>
                <a:gd name="connsiteX31" fmla="*/ 130969 w 628650"/>
                <a:gd name="connsiteY31" fmla="*/ 11906 h 1440656"/>
                <a:gd name="connsiteX32" fmla="*/ 214313 w 628650"/>
                <a:gd name="connsiteY32" fmla="*/ 26194 h 1440656"/>
                <a:gd name="connsiteX33" fmla="*/ 247650 w 628650"/>
                <a:gd name="connsiteY33" fmla="*/ 33338 h 1440656"/>
                <a:gd name="connsiteX34" fmla="*/ 290513 w 628650"/>
                <a:gd name="connsiteY34" fmla="*/ 45244 h 1440656"/>
                <a:gd name="connsiteX35" fmla="*/ 321469 w 628650"/>
                <a:gd name="connsiteY35" fmla="*/ 57150 h 1440656"/>
                <a:gd name="connsiteX36" fmla="*/ 347663 w 628650"/>
                <a:gd name="connsiteY36" fmla="*/ 69056 h 1440656"/>
                <a:gd name="connsiteX37" fmla="*/ 381000 w 628650"/>
                <a:gd name="connsiteY37" fmla="*/ 88106 h 1440656"/>
                <a:gd name="connsiteX38" fmla="*/ 404813 w 628650"/>
                <a:gd name="connsiteY38" fmla="*/ 109538 h 1440656"/>
                <a:gd name="connsiteX39" fmla="*/ 423863 w 628650"/>
                <a:gd name="connsiteY39" fmla="*/ 142875 h 1440656"/>
                <a:gd name="connsiteX40" fmla="*/ 454819 w 628650"/>
                <a:gd name="connsiteY40" fmla="*/ 219075 h 1440656"/>
                <a:gd name="connsiteX41" fmla="*/ 483394 w 628650"/>
                <a:gd name="connsiteY41" fmla="*/ 311944 h 1440656"/>
                <a:gd name="connsiteX42" fmla="*/ 502444 w 628650"/>
                <a:gd name="connsiteY42" fmla="*/ 402431 h 1440656"/>
                <a:gd name="connsiteX43" fmla="*/ 519113 w 628650"/>
                <a:gd name="connsiteY43" fmla="*/ 492919 h 1440656"/>
                <a:gd name="connsiteX44" fmla="*/ 538163 w 628650"/>
                <a:gd name="connsiteY44" fmla="*/ 616744 h 1440656"/>
                <a:gd name="connsiteX45" fmla="*/ 554832 w 628650"/>
                <a:gd name="connsiteY45" fmla="*/ 745331 h 1440656"/>
                <a:gd name="connsiteX46" fmla="*/ 571500 w 628650"/>
                <a:gd name="connsiteY46" fmla="*/ 933450 h 1440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28650" h="1440656">
                  <a:moveTo>
                    <a:pt x="571500" y="933450"/>
                  </a:moveTo>
                  <a:lnTo>
                    <a:pt x="585788" y="1045369"/>
                  </a:lnTo>
                  <a:lnTo>
                    <a:pt x="607219" y="1231106"/>
                  </a:lnTo>
                  <a:lnTo>
                    <a:pt x="628650" y="1354931"/>
                  </a:lnTo>
                  <a:lnTo>
                    <a:pt x="607219" y="1393031"/>
                  </a:lnTo>
                  <a:lnTo>
                    <a:pt x="581025" y="1416844"/>
                  </a:lnTo>
                  <a:lnTo>
                    <a:pt x="557213" y="1435894"/>
                  </a:lnTo>
                  <a:lnTo>
                    <a:pt x="531019" y="1440656"/>
                  </a:lnTo>
                  <a:lnTo>
                    <a:pt x="497682" y="1433513"/>
                  </a:lnTo>
                  <a:lnTo>
                    <a:pt x="459582" y="1419225"/>
                  </a:lnTo>
                  <a:lnTo>
                    <a:pt x="445294" y="1409700"/>
                  </a:lnTo>
                  <a:lnTo>
                    <a:pt x="435769" y="1388269"/>
                  </a:lnTo>
                  <a:lnTo>
                    <a:pt x="409575" y="1288256"/>
                  </a:lnTo>
                  <a:lnTo>
                    <a:pt x="383382" y="1145381"/>
                  </a:lnTo>
                  <a:lnTo>
                    <a:pt x="354807" y="969169"/>
                  </a:lnTo>
                  <a:lnTo>
                    <a:pt x="328613" y="785813"/>
                  </a:lnTo>
                  <a:lnTo>
                    <a:pt x="311944" y="626269"/>
                  </a:lnTo>
                  <a:lnTo>
                    <a:pt x="290513" y="504825"/>
                  </a:lnTo>
                  <a:lnTo>
                    <a:pt x="269082" y="409575"/>
                  </a:lnTo>
                  <a:lnTo>
                    <a:pt x="240507" y="335756"/>
                  </a:lnTo>
                  <a:lnTo>
                    <a:pt x="211932" y="273844"/>
                  </a:lnTo>
                  <a:lnTo>
                    <a:pt x="169069" y="202406"/>
                  </a:lnTo>
                  <a:lnTo>
                    <a:pt x="123825" y="145256"/>
                  </a:lnTo>
                  <a:lnTo>
                    <a:pt x="88107" y="104775"/>
                  </a:lnTo>
                  <a:lnTo>
                    <a:pt x="54769" y="73819"/>
                  </a:lnTo>
                  <a:lnTo>
                    <a:pt x="26194" y="54769"/>
                  </a:lnTo>
                  <a:lnTo>
                    <a:pt x="7144" y="42863"/>
                  </a:lnTo>
                  <a:lnTo>
                    <a:pt x="0" y="30956"/>
                  </a:lnTo>
                  <a:lnTo>
                    <a:pt x="2382" y="16669"/>
                  </a:lnTo>
                  <a:lnTo>
                    <a:pt x="9525" y="7144"/>
                  </a:lnTo>
                  <a:lnTo>
                    <a:pt x="33338" y="0"/>
                  </a:lnTo>
                  <a:lnTo>
                    <a:pt x="130969" y="11906"/>
                  </a:lnTo>
                  <a:lnTo>
                    <a:pt x="214313" y="26194"/>
                  </a:lnTo>
                  <a:lnTo>
                    <a:pt x="247650" y="33338"/>
                  </a:lnTo>
                  <a:lnTo>
                    <a:pt x="290513" y="45244"/>
                  </a:lnTo>
                  <a:lnTo>
                    <a:pt x="321469" y="57150"/>
                  </a:lnTo>
                  <a:lnTo>
                    <a:pt x="347663" y="69056"/>
                  </a:lnTo>
                  <a:lnTo>
                    <a:pt x="381000" y="88106"/>
                  </a:lnTo>
                  <a:lnTo>
                    <a:pt x="404813" y="109538"/>
                  </a:lnTo>
                  <a:lnTo>
                    <a:pt x="423863" y="142875"/>
                  </a:lnTo>
                  <a:lnTo>
                    <a:pt x="454819" y="219075"/>
                  </a:lnTo>
                  <a:lnTo>
                    <a:pt x="483394" y="311944"/>
                  </a:lnTo>
                  <a:lnTo>
                    <a:pt x="502444" y="402431"/>
                  </a:lnTo>
                  <a:lnTo>
                    <a:pt x="519113" y="492919"/>
                  </a:lnTo>
                  <a:lnTo>
                    <a:pt x="538163" y="616744"/>
                  </a:lnTo>
                  <a:lnTo>
                    <a:pt x="554832" y="745331"/>
                  </a:lnTo>
                  <a:lnTo>
                    <a:pt x="571500" y="933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1A467F6-3BE7-4B7A-BAE3-A44DA7AA13B3}"/>
                </a:ext>
              </a:extLst>
            </p:cNvPr>
            <p:cNvSpPr/>
            <p:nvPr/>
          </p:nvSpPr>
          <p:spPr>
            <a:xfrm>
              <a:off x="5267325" y="1484313"/>
              <a:ext cx="550863" cy="1393825"/>
            </a:xfrm>
            <a:custGeom>
              <a:avLst/>
              <a:gdLst>
                <a:gd name="connsiteX0" fmla="*/ 371475 w 550069"/>
                <a:gd name="connsiteY0" fmla="*/ 876300 h 1395412"/>
                <a:gd name="connsiteX1" fmla="*/ 307181 w 550069"/>
                <a:gd name="connsiteY1" fmla="*/ 1245394 h 1395412"/>
                <a:gd name="connsiteX2" fmla="*/ 292894 w 550069"/>
                <a:gd name="connsiteY2" fmla="*/ 1281112 h 1395412"/>
                <a:gd name="connsiteX3" fmla="*/ 271463 w 550069"/>
                <a:gd name="connsiteY3" fmla="*/ 1319212 h 1395412"/>
                <a:gd name="connsiteX4" fmla="*/ 226219 w 550069"/>
                <a:gd name="connsiteY4" fmla="*/ 1364456 h 1395412"/>
                <a:gd name="connsiteX5" fmla="*/ 202406 w 550069"/>
                <a:gd name="connsiteY5" fmla="*/ 1378744 h 1395412"/>
                <a:gd name="connsiteX6" fmla="*/ 166688 w 550069"/>
                <a:gd name="connsiteY6" fmla="*/ 1390650 h 1395412"/>
                <a:gd name="connsiteX7" fmla="*/ 133350 w 550069"/>
                <a:gd name="connsiteY7" fmla="*/ 1395412 h 1395412"/>
                <a:gd name="connsiteX8" fmla="*/ 107156 w 550069"/>
                <a:gd name="connsiteY8" fmla="*/ 1393031 h 1395412"/>
                <a:gd name="connsiteX9" fmla="*/ 83344 w 550069"/>
                <a:gd name="connsiteY9" fmla="*/ 1388269 h 1395412"/>
                <a:gd name="connsiteX10" fmla="*/ 71438 w 550069"/>
                <a:gd name="connsiteY10" fmla="*/ 1378744 h 1395412"/>
                <a:gd name="connsiteX11" fmla="*/ 61913 w 550069"/>
                <a:gd name="connsiteY11" fmla="*/ 1362075 h 1395412"/>
                <a:gd name="connsiteX12" fmla="*/ 50006 w 550069"/>
                <a:gd name="connsiteY12" fmla="*/ 1323975 h 1395412"/>
                <a:gd name="connsiteX13" fmla="*/ 78581 w 550069"/>
                <a:gd name="connsiteY13" fmla="*/ 1195387 h 1395412"/>
                <a:gd name="connsiteX14" fmla="*/ 88106 w 550069"/>
                <a:gd name="connsiteY14" fmla="*/ 1116806 h 1395412"/>
                <a:gd name="connsiteX15" fmla="*/ 100013 w 550069"/>
                <a:gd name="connsiteY15" fmla="*/ 1028700 h 1395412"/>
                <a:gd name="connsiteX16" fmla="*/ 114300 w 550069"/>
                <a:gd name="connsiteY16" fmla="*/ 954881 h 1395412"/>
                <a:gd name="connsiteX17" fmla="*/ 130969 w 550069"/>
                <a:gd name="connsiteY17" fmla="*/ 878681 h 1395412"/>
                <a:gd name="connsiteX18" fmla="*/ 142875 w 550069"/>
                <a:gd name="connsiteY18" fmla="*/ 823912 h 1395412"/>
                <a:gd name="connsiteX19" fmla="*/ 157163 w 550069"/>
                <a:gd name="connsiteY19" fmla="*/ 759619 h 1395412"/>
                <a:gd name="connsiteX20" fmla="*/ 173831 w 550069"/>
                <a:gd name="connsiteY20" fmla="*/ 676275 h 1395412"/>
                <a:gd name="connsiteX21" fmla="*/ 192881 w 550069"/>
                <a:gd name="connsiteY21" fmla="*/ 542925 h 1395412"/>
                <a:gd name="connsiteX22" fmla="*/ 207169 w 550069"/>
                <a:gd name="connsiteY22" fmla="*/ 407194 h 1395412"/>
                <a:gd name="connsiteX23" fmla="*/ 211931 w 550069"/>
                <a:gd name="connsiteY23" fmla="*/ 340519 h 1395412"/>
                <a:gd name="connsiteX24" fmla="*/ 214313 w 550069"/>
                <a:gd name="connsiteY24" fmla="*/ 290512 h 1395412"/>
                <a:gd name="connsiteX25" fmla="*/ 209550 w 550069"/>
                <a:gd name="connsiteY25" fmla="*/ 261937 h 1395412"/>
                <a:gd name="connsiteX26" fmla="*/ 192881 w 550069"/>
                <a:gd name="connsiteY26" fmla="*/ 230981 h 1395412"/>
                <a:gd name="connsiteX27" fmla="*/ 157163 w 550069"/>
                <a:gd name="connsiteY27" fmla="*/ 185737 h 1395412"/>
                <a:gd name="connsiteX28" fmla="*/ 111919 w 550069"/>
                <a:gd name="connsiteY28" fmla="*/ 140494 h 1395412"/>
                <a:gd name="connsiteX29" fmla="*/ 78581 w 550069"/>
                <a:gd name="connsiteY29" fmla="*/ 114300 h 1395412"/>
                <a:gd name="connsiteX30" fmla="*/ 38100 w 550069"/>
                <a:gd name="connsiteY30" fmla="*/ 88106 h 1395412"/>
                <a:gd name="connsiteX31" fmla="*/ 19050 w 550069"/>
                <a:gd name="connsiteY31" fmla="*/ 76200 h 1395412"/>
                <a:gd name="connsiteX32" fmla="*/ 4763 w 550069"/>
                <a:gd name="connsiteY32" fmla="*/ 64294 h 1395412"/>
                <a:gd name="connsiteX33" fmla="*/ 0 w 550069"/>
                <a:gd name="connsiteY33" fmla="*/ 45244 h 1395412"/>
                <a:gd name="connsiteX34" fmla="*/ 4763 w 550069"/>
                <a:gd name="connsiteY34" fmla="*/ 21431 h 1395412"/>
                <a:gd name="connsiteX35" fmla="*/ 19050 w 550069"/>
                <a:gd name="connsiteY35" fmla="*/ 7144 h 1395412"/>
                <a:gd name="connsiteX36" fmla="*/ 50006 w 550069"/>
                <a:gd name="connsiteY36" fmla="*/ 0 h 1395412"/>
                <a:gd name="connsiteX37" fmla="*/ 80963 w 550069"/>
                <a:gd name="connsiteY37" fmla="*/ 4762 h 1395412"/>
                <a:gd name="connsiteX38" fmla="*/ 154781 w 550069"/>
                <a:gd name="connsiteY38" fmla="*/ 14287 h 1395412"/>
                <a:gd name="connsiteX39" fmla="*/ 219075 w 550069"/>
                <a:gd name="connsiteY39" fmla="*/ 21431 h 1395412"/>
                <a:gd name="connsiteX40" fmla="*/ 261938 w 550069"/>
                <a:gd name="connsiteY40" fmla="*/ 33337 h 1395412"/>
                <a:gd name="connsiteX41" fmla="*/ 323850 w 550069"/>
                <a:gd name="connsiteY41" fmla="*/ 64294 h 1395412"/>
                <a:gd name="connsiteX42" fmla="*/ 404813 w 550069"/>
                <a:gd name="connsiteY42" fmla="*/ 104775 h 1395412"/>
                <a:gd name="connsiteX43" fmla="*/ 450056 w 550069"/>
                <a:gd name="connsiteY43" fmla="*/ 128587 h 1395412"/>
                <a:gd name="connsiteX44" fmla="*/ 500063 w 550069"/>
                <a:gd name="connsiteY44" fmla="*/ 164306 h 1395412"/>
                <a:gd name="connsiteX45" fmla="*/ 528638 w 550069"/>
                <a:gd name="connsiteY45" fmla="*/ 190500 h 1395412"/>
                <a:gd name="connsiteX46" fmla="*/ 545306 w 550069"/>
                <a:gd name="connsiteY46" fmla="*/ 211931 h 1395412"/>
                <a:gd name="connsiteX47" fmla="*/ 550069 w 550069"/>
                <a:gd name="connsiteY47" fmla="*/ 235744 h 1395412"/>
                <a:gd name="connsiteX48" fmla="*/ 540544 w 550069"/>
                <a:gd name="connsiteY48" fmla="*/ 271462 h 1395412"/>
                <a:gd name="connsiteX49" fmla="*/ 500063 w 550069"/>
                <a:gd name="connsiteY49" fmla="*/ 338137 h 1395412"/>
                <a:gd name="connsiteX50" fmla="*/ 478631 w 550069"/>
                <a:gd name="connsiteY50" fmla="*/ 369094 h 1395412"/>
                <a:gd name="connsiteX51" fmla="*/ 466725 w 550069"/>
                <a:gd name="connsiteY51" fmla="*/ 397669 h 1395412"/>
                <a:gd name="connsiteX52" fmla="*/ 433388 w 550069"/>
                <a:gd name="connsiteY52" fmla="*/ 535781 h 1395412"/>
                <a:gd name="connsiteX53" fmla="*/ 416719 w 550069"/>
                <a:gd name="connsiteY53" fmla="*/ 661987 h 1395412"/>
                <a:gd name="connsiteX54" fmla="*/ 371475 w 550069"/>
                <a:gd name="connsiteY54" fmla="*/ 876300 h 139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50069" h="1395412">
                  <a:moveTo>
                    <a:pt x="371475" y="876300"/>
                  </a:moveTo>
                  <a:lnTo>
                    <a:pt x="307181" y="1245394"/>
                  </a:lnTo>
                  <a:lnTo>
                    <a:pt x="292894" y="1281112"/>
                  </a:lnTo>
                  <a:lnTo>
                    <a:pt x="271463" y="1319212"/>
                  </a:lnTo>
                  <a:lnTo>
                    <a:pt x="226219" y="1364456"/>
                  </a:lnTo>
                  <a:lnTo>
                    <a:pt x="202406" y="1378744"/>
                  </a:lnTo>
                  <a:lnTo>
                    <a:pt x="166688" y="1390650"/>
                  </a:lnTo>
                  <a:lnTo>
                    <a:pt x="133350" y="1395412"/>
                  </a:lnTo>
                  <a:lnTo>
                    <a:pt x="107156" y="1393031"/>
                  </a:lnTo>
                  <a:lnTo>
                    <a:pt x="83344" y="1388269"/>
                  </a:lnTo>
                  <a:lnTo>
                    <a:pt x="71438" y="1378744"/>
                  </a:lnTo>
                  <a:lnTo>
                    <a:pt x="61913" y="1362075"/>
                  </a:lnTo>
                  <a:lnTo>
                    <a:pt x="50006" y="1323975"/>
                  </a:lnTo>
                  <a:lnTo>
                    <a:pt x="78581" y="1195387"/>
                  </a:lnTo>
                  <a:lnTo>
                    <a:pt x="88106" y="1116806"/>
                  </a:lnTo>
                  <a:lnTo>
                    <a:pt x="100013" y="1028700"/>
                  </a:lnTo>
                  <a:lnTo>
                    <a:pt x="114300" y="954881"/>
                  </a:lnTo>
                  <a:lnTo>
                    <a:pt x="130969" y="878681"/>
                  </a:lnTo>
                  <a:lnTo>
                    <a:pt x="142875" y="823912"/>
                  </a:lnTo>
                  <a:lnTo>
                    <a:pt x="157163" y="759619"/>
                  </a:lnTo>
                  <a:lnTo>
                    <a:pt x="173831" y="676275"/>
                  </a:lnTo>
                  <a:lnTo>
                    <a:pt x="192881" y="542925"/>
                  </a:lnTo>
                  <a:lnTo>
                    <a:pt x="207169" y="407194"/>
                  </a:lnTo>
                  <a:lnTo>
                    <a:pt x="211931" y="340519"/>
                  </a:lnTo>
                  <a:lnTo>
                    <a:pt x="214313" y="290512"/>
                  </a:lnTo>
                  <a:lnTo>
                    <a:pt x="209550" y="261937"/>
                  </a:lnTo>
                  <a:lnTo>
                    <a:pt x="192881" y="230981"/>
                  </a:lnTo>
                  <a:lnTo>
                    <a:pt x="157163" y="185737"/>
                  </a:lnTo>
                  <a:lnTo>
                    <a:pt x="111919" y="140494"/>
                  </a:lnTo>
                  <a:lnTo>
                    <a:pt x="78581" y="114300"/>
                  </a:lnTo>
                  <a:lnTo>
                    <a:pt x="38100" y="88106"/>
                  </a:lnTo>
                  <a:lnTo>
                    <a:pt x="19050" y="76200"/>
                  </a:lnTo>
                  <a:lnTo>
                    <a:pt x="4763" y="64294"/>
                  </a:lnTo>
                  <a:lnTo>
                    <a:pt x="0" y="45244"/>
                  </a:lnTo>
                  <a:lnTo>
                    <a:pt x="4763" y="21431"/>
                  </a:lnTo>
                  <a:lnTo>
                    <a:pt x="19050" y="7144"/>
                  </a:lnTo>
                  <a:lnTo>
                    <a:pt x="50006" y="0"/>
                  </a:lnTo>
                  <a:lnTo>
                    <a:pt x="80963" y="4762"/>
                  </a:lnTo>
                  <a:lnTo>
                    <a:pt x="154781" y="14287"/>
                  </a:lnTo>
                  <a:lnTo>
                    <a:pt x="219075" y="21431"/>
                  </a:lnTo>
                  <a:lnTo>
                    <a:pt x="261938" y="33337"/>
                  </a:lnTo>
                  <a:lnTo>
                    <a:pt x="323850" y="64294"/>
                  </a:lnTo>
                  <a:lnTo>
                    <a:pt x="404813" y="104775"/>
                  </a:lnTo>
                  <a:lnTo>
                    <a:pt x="450056" y="128587"/>
                  </a:lnTo>
                  <a:lnTo>
                    <a:pt x="500063" y="164306"/>
                  </a:lnTo>
                  <a:lnTo>
                    <a:pt x="528638" y="190500"/>
                  </a:lnTo>
                  <a:lnTo>
                    <a:pt x="545306" y="211931"/>
                  </a:lnTo>
                  <a:lnTo>
                    <a:pt x="550069" y="235744"/>
                  </a:lnTo>
                  <a:lnTo>
                    <a:pt x="540544" y="271462"/>
                  </a:lnTo>
                  <a:lnTo>
                    <a:pt x="500063" y="338137"/>
                  </a:lnTo>
                  <a:lnTo>
                    <a:pt x="478631" y="369094"/>
                  </a:lnTo>
                  <a:lnTo>
                    <a:pt x="466725" y="397669"/>
                  </a:lnTo>
                  <a:lnTo>
                    <a:pt x="433388" y="535781"/>
                  </a:lnTo>
                  <a:lnTo>
                    <a:pt x="416719" y="661987"/>
                  </a:lnTo>
                  <a:lnTo>
                    <a:pt x="3714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433471B-1717-4469-8B2A-BCC419FE0E65}"/>
                </a:ext>
              </a:extLst>
            </p:cNvPr>
            <p:cNvSpPr/>
            <p:nvPr/>
          </p:nvSpPr>
          <p:spPr>
            <a:xfrm>
              <a:off x="4205288" y="2643188"/>
              <a:ext cx="1193800" cy="282575"/>
            </a:xfrm>
            <a:custGeom>
              <a:avLst/>
              <a:gdLst>
                <a:gd name="connsiteX0" fmla="*/ 823912 w 1193006"/>
                <a:gd name="connsiteY0" fmla="*/ 204787 h 283368"/>
                <a:gd name="connsiteX1" fmla="*/ 559593 w 1193006"/>
                <a:gd name="connsiteY1" fmla="*/ 230981 h 283368"/>
                <a:gd name="connsiteX2" fmla="*/ 431006 w 1193006"/>
                <a:gd name="connsiteY2" fmla="*/ 242887 h 283368"/>
                <a:gd name="connsiteX3" fmla="*/ 45243 w 1193006"/>
                <a:gd name="connsiteY3" fmla="*/ 283368 h 283368"/>
                <a:gd name="connsiteX4" fmla="*/ 0 w 1193006"/>
                <a:gd name="connsiteY4" fmla="*/ 123825 h 283368"/>
                <a:gd name="connsiteX5" fmla="*/ 361950 w 1193006"/>
                <a:gd name="connsiteY5" fmla="*/ 83343 h 283368"/>
                <a:gd name="connsiteX6" fmla="*/ 723900 w 1193006"/>
                <a:gd name="connsiteY6" fmla="*/ 45243 h 283368"/>
                <a:gd name="connsiteX7" fmla="*/ 1188243 w 1193006"/>
                <a:gd name="connsiteY7" fmla="*/ 0 h 283368"/>
                <a:gd name="connsiteX8" fmla="*/ 1193006 w 1193006"/>
                <a:gd name="connsiteY8" fmla="*/ 176212 h 283368"/>
                <a:gd name="connsiteX9" fmla="*/ 823912 w 1193006"/>
                <a:gd name="connsiteY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93006" h="283368">
                  <a:moveTo>
                    <a:pt x="823912" y="204787"/>
                  </a:moveTo>
                  <a:lnTo>
                    <a:pt x="559593" y="230981"/>
                  </a:lnTo>
                  <a:lnTo>
                    <a:pt x="431006" y="242887"/>
                  </a:lnTo>
                  <a:lnTo>
                    <a:pt x="45243" y="283368"/>
                  </a:lnTo>
                  <a:lnTo>
                    <a:pt x="0" y="123825"/>
                  </a:lnTo>
                  <a:lnTo>
                    <a:pt x="361950" y="83343"/>
                  </a:lnTo>
                  <a:lnTo>
                    <a:pt x="723900" y="45243"/>
                  </a:lnTo>
                  <a:lnTo>
                    <a:pt x="1188243" y="0"/>
                  </a:lnTo>
                  <a:lnTo>
                    <a:pt x="1193006" y="176212"/>
                  </a:lnTo>
                  <a:lnTo>
                    <a:pt x="823912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A692E83-666B-4372-8492-21BDC74DFEAC}"/>
                </a:ext>
              </a:extLst>
            </p:cNvPr>
            <p:cNvSpPr/>
            <p:nvPr/>
          </p:nvSpPr>
          <p:spPr>
            <a:xfrm>
              <a:off x="3198813" y="3354388"/>
              <a:ext cx="534987" cy="1131887"/>
            </a:xfrm>
            <a:custGeom>
              <a:avLst/>
              <a:gdLst>
                <a:gd name="connsiteX0" fmla="*/ 252412 w 535781"/>
                <a:gd name="connsiteY0" fmla="*/ 685800 h 1131094"/>
                <a:gd name="connsiteX1" fmla="*/ 235744 w 535781"/>
                <a:gd name="connsiteY1" fmla="*/ 507207 h 1131094"/>
                <a:gd name="connsiteX2" fmla="*/ 226219 w 535781"/>
                <a:gd name="connsiteY2" fmla="*/ 440532 h 1131094"/>
                <a:gd name="connsiteX3" fmla="*/ 209550 w 535781"/>
                <a:gd name="connsiteY3" fmla="*/ 385763 h 1131094"/>
                <a:gd name="connsiteX4" fmla="*/ 188119 w 535781"/>
                <a:gd name="connsiteY4" fmla="*/ 323850 h 1131094"/>
                <a:gd name="connsiteX5" fmla="*/ 159544 w 535781"/>
                <a:gd name="connsiteY5" fmla="*/ 261938 h 1131094"/>
                <a:gd name="connsiteX6" fmla="*/ 138112 w 535781"/>
                <a:gd name="connsiteY6" fmla="*/ 216694 h 1131094"/>
                <a:gd name="connsiteX7" fmla="*/ 111919 w 535781"/>
                <a:gd name="connsiteY7" fmla="*/ 173832 h 1131094"/>
                <a:gd name="connsiteX8" fmla="*/ 73819 w 535781"/>
                <a:gd name="connsiteY8" fmla="*/ 123825 h 1131094"/>
                <a:gd name="connsiteX9" fmla="*/ 30956 w 535781"/>
                <a:gd name="connsiteY9" fmla="*/ 78582 h 1131094"/>
                <a:gd name="connsiteX10" fmla="*/ 11906 w 535781"/>
                <a:gd name="connsiteY10" fmla="*/ 59532 h 1131094"/>
                <a:gd name="connsiteX11" fmla="*/ 2381 w 535781"/>
                <a:gd name="connsiteY11" fmla="*/ 45244 h 1131094"/>
                <a:gd name="connsiteX12" fmla="*/ 0 w 535781"/>
                <a:gd name="connsiteY12" fmla="*/ 30957 h 1131094"/>
                <a:gd name="connsiteX13" fmla="*/ 2381 w 535781"/>
                <a:gd name="connsiteY13" fmla="*/ 11907 h 1131094"/>
                <a:gd name="connsiteX14" fmla="*/ 11906 w 535781"/>
                <a:gd name="connsiteY14" fmla="*/ 4763 h 1131094"/>
                <a:gd name="connsiteX15" fmla="*/ 35719 w 535781"/>
                <a:gd name="connsiteY15" fmla="*/ 0 h 1131094"/>
                <a:gd name="connsiteX16" fmla="*/ 64294 w 535781"/>
                <a:gd name="connsiteY16" fmla="*/ 7144 h 1131094"/>
                <a:gd name="connsiteX17" fmla="*/ 138112 w 535781"/>
                <a:gd name="connsiteY17" fmla="*/ 21432 h 1131094"/>
                <a:gd name="connsiteX18" fmla="*/ 197644 w 535781"/>
                <a:gd name="connsiteY18" fmla="*/ 33338 h 1131094"/>
                <a:gd name="connsiteX19" fmla="*/ 261937 w 535781"/>
                <a:gd name="connsiteY19" fmla="*/ 52388 h 1131094"/>
                <a:gd name="connsiteX20" fmla="*/ 314325 w 535781"/>
                <a:gd name="connsiteY20" fmla="*/ 71438 h 1131094"/>
                <a:gd name="connsiteX21" fmla="*/ 373856 w 535781"/>
                <a:gd name="connsiteY21" fmla="*/ 97632 h 1131094"/>
                <a:gd name="connsiteX22" fmla="*/ 407194 w 535781"/>
                <a:gd name="connsiteY22" fmla="*/ 116682 h 1131094"/>
                <a:gd name="connsiteX23" fmla="*/ 426244 w 535781"/>
                <a:gd name="connsiteY23" fmla="*/ 135732 h 1131094"/>
                <a:gd name="connsiteX24" fmla="*/ 426244 w 535781"/>
                <a:gd name="connsiteY24" fmla="*/ 269082 h 1131094"/>
                <a:gd name="connsiteX25" fmla="*/ 447675 w 535781"/>
                <a:gd name="connsiteY25" fmla="*/ 381000 h 1131094"/>
                <a:gd name="connsiteX26" fmla="*/ 466725 w 535781"/>
                <a:gd name="connsiteY26" fmla="*/ 476250 h 1131094"/>
                <a:gd name="connsiteX27" fmla="*/ 488156 w 535781"/>
                <a:gd name="connsiteY27" fmla="*/ 600075 h 1131094"/>
                <a:gd name="connsiteX28" fmla="*/ 509587 w 535781"/>
                <a:gd name="connsiteY28" fmla="*/ 726282 h 1131094"/>
                <a:gd name="connsiteX29" fmla="*/ 526256 w 535781"/>
                <a:gd name="connsiteY29" fmla="*/ 835819 h 1131094"/>
                <a:gd name="connsiteX30" fmla="*/ 535781 w 535781"/>
                <a:gd name="connsiteY30" fmla="*/ 1073944 h 1131094"/>
                <a:gd name="connsiteX31" fmla="*/ 509587 w 535781"/>
                <a:gd name="connsiteY31" fmla="*/ 1109663 h 1131094"/>
                <a:gd name="connsiteX32" fmla="*/ 492919 w 535781"/>
                <a:gd name="connsiteY32" fmla="*/ 1126332 h 1131094"/>
                <a:gd name="connsiteX33" fmla="*/ 476250 w 535781"/>
                <a:gd name="connsiteY33" fmla="*/ 1131094 h 1131094"/>
                <a:gd name="connsiteX34" fmla="*/ 452437 w 535781"/>
                <a:gd name="connsiteY34" fmla="*/ 1131094 h 1131094"/>
                <a:gd name="connsiteX35" fmla="*/ 435769 w 535781"/>
                <a:gd name="connsiteY35" fmla="*/ 1126332 h 1131094"/>
                <a:gd name="connsiteX36" fmla="*/ 411956 w 535781"/>
                <a:gd name="connsiteY36" fmla="*/ 1112044 h 1131094"/>
                <a:gd name="connsiteX37" fmla="*/ 385762 w 535781"/>
                <a:gd name="connsiteY37" fmla="*/ 1088232 h 1131094"/>
                <a:gd name="connsiteX38" fmla="*/ 359569 w 535781"/>
                <a:gd name="connsiteY38" fmla="*/ 1057275 h 1131094"/>
                <a:gd name="connsiteX39" fmla="*/ 319087 w 535781"/>
                <a:gd name="connsiteY39" fmla="*/ 1007269 h 1131094"/>
                <a:gd name="connsiteX40" fmla="*/ 300037 w 535781"/>
                <a:gd name="connsiteY40" fmla="*/ 976313 h 1131094"/>
                <a:gd name="connsiteX41" fmla="*/ 280987 w 535781"/>
                <a:gd name="connsiteY41" fmla="*/ 933450 h 1131094"/>
                <a:gd name="connsiteX42" fmla="*/ 269081 w 535781"/>
                <a:gd name="connsiteY42" fmla="*/ 883444 h 1131094"/>
                <a:gd name="connsiteX43" fmla="*/ 264319 w 535781"/>
                <a:gd name="connsiteY43" fmla="*/ 804863 h 1131094"/>
                <a:gd name="connsiteX44" fmla="*/ 252412 w 535781"/>
                <a:gd name="connsiteY44" fmla="*/ 685800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5781" h="1131094">
                  <a:moveTo>
                    <a:pt x="252412" y="685800"/>
                  </a:moveTo>
                  <a:lnTo>
                    <a:pt x="235744" y="507207"/>
                  </a:lnTo>
                  <a:lnTo>
                    <a:pt x="226219" y="440532"/>
                  </a:lnTo>
                  <a:lnTo>
                    <a:pt x="209550" y="385763"/>
                  </a:lnTo>
                  <a:lnTo>
                    <a:pt x="188119" y="323850"/>
                  </a:lnTo>
                  <a:lnTo>
                    <a:pt x="159544" y="261938"/>
                  </a:lnTo>
                  <a:lnTo>
                    <a:pt x="138112" y="216694"/>
                  </a:lnTo>
                  <a:lnTo>
                    <a:pt x="111919" y="173832"/>
                  </a:lnTo>
                  <a:lnTo>
                    <a:pt x="73819" y="123825"/>
                  </a:lnTo>
                  <a:lnTo>
                    <a:pt x="30956" y="78582"/>
                  </a:lnTo>
                  <a:lnTo>
                    <a:pt x="11906" y="59532"/>
                  </a:lnTo>
                  <a:lnTo>
                    <a:pt x="2381" y="45244"/>
                  </a:lnTo>
                  <a:lnTo>
                    <a:pt x="0" y="30957"/>
                  </a:lnTo>
                  <a:lnTo>
                    <a:pt x="2381" y="11907"/>
                  </a:lnTo>
                  <a:lnTo>
                    <a:pt x="11906" y="4763"/>
                  </a:lnTo>
                  <a:lnTo>
                    <a:pt x="35719" y="0"/>
                  </a:lnTo>
                  <a:lnTo>
                    <a:pt x="64294" y="7144"/>
                  </a:lnTo>
                  <a:lnTo>
                    <a:pt x="138112" y="21432"/>
                  </a:lnTo>
                  <a:lnTo>
                    <a:pt x="197644" y="33338"/>
                  </a:lnTo>
                  <a:lnTo>
                    <a:pt x="261937" y="52388"/>
                  </a:lnTo>
                  <a:lnTo>
                    <a:pt x="314325" y="71438"/>
                  </a:lnTo>
                  <a:lnTo>
                    <a:pt x="373856" y="97632"/>
                  </a:lnTo>
                  <a:lnTo>
                    <a:pt x="407194" y="116682"/>
                  </a:lnTo>
                  <a:lnTo>
                    <a:pt x="426244" y="135732"/>
                  </a:lnTo>
                  <a:lnTo>
                    <a:pt x="426244" y="269082"/>
                  </a:lnTo>
                  <a:lnTo>
                    <a:pt x="447675" y="381000"/>
                  </a:lnTo>
                  <a:lnTo>
                    <a:pt x="466725" y="476250"/>
                  </a:lnTo>
                  <a:lnTo>
                    <a:pt x="488156" y="600075"/>
                  </a:lnTo>
                  <a:lnTo>
                    <a:pt x="509587" y="726282"/>
                  </a:lnTo>
                  <a:lnTo>
                    <a:pt x="526256" y="835819"/>
                  </a:lnTo>
                  <a:lnTo>
                    <a:pt x="535781" y="1073944"/>
                  </a:lnTo>
                  <a:lnTo>
                    <a:pt x="509587" y="1109663"/>
                  </a:lnTo>
                  <a:lnTo>
                    <a:pt x="492919" y="1126332"/>
                  </a:lnTo>
                  <a:lnTo>
                    <a:pt x="476250" y="1131094"/>
                  </a:lnTo>
                  <a:lnTo>
                    <a:pt x="452437" y="1131094"/>
                  </a:lnTo>
                  <a:lnTo>
                    <a:pt x="435769" y="1126332"/>
                  </a:lnTo>
                  <a:lnTo>
                    <a:pt x="411956" y="1112044"/>
                  </a:lnTo>
                  <a:lnTo>
                    <a:pt x="385762" y="1088232"/>
                  </a:lnTo>
                  <a:lnTo>
                    <a:pt x="359569" y="1057275"/>
                  </a:lnTo>
                  <a:lnTo>
                    <a:pt x="319087" y="1007269"/>
                  </a:lnTo>
                  <a:lnTo>
                    <a:pt x="300037" y="976313"/>
                  </a:lnTo>
                  <a:lnTo>
                    <a:pt x="280987" y="933450"/>
                  </a:lnTo>
                  <a:lnTo>
                    <a:pt x="269081" y="883444"/>
                  </a:lnTo>
                  <a:lnTo>
                    <a:pt x="264319" y="804863"/>
                  </a:lnTo>
                  <a:lnTo>
                    <a:pt x="252412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2AD945D-85F9-4820-BC43-9FD82A0F919B}"/>
                </a:ext>
              </a:extLst>
            </p:cNvPr>
            <p:cNvSpPr/>
            <p:nvPr/>
          </p:nvSpPr>
          <p:spPr>
            <a:xfrm>
              <a:off x="3502025" y="3094038"/>
              <a:ext cx="2963863" cy="1101725"/>
            </a:xfrm>
            <a:custGeom>
              <a:avLst/>
              <a:gdLst>
                <a:gd name="connsiteX0" fmla="*/ 889907 w 2963635"/>
                <a:gd name="connsiteY0" fmla="*/ 429986 h 1102179"/>
                <a:gd name="connsiteX1" fmla="*/ 530678 w 2963635"/>
                <a:gd name="connsiteY1" fmla="*/ 489857 h 1102179"/>
                <a:gd name="connsiteX2" fmla="*/ 280307 w 2963635"/>
                <a:gd name="connsiteY2" fmla="*/ 530679 h 1102179"/>
                <a:gd name="connsiteX3" fmla="*/ 168728 w 2963635"/>
                <a:gd name="connsiteY3" fmla="*/ 552450 h 1102179"/>
                <a:gd name="connsiteX4" fmla="*/ 48985 w 2963635"/>
                <a:gd name="connsiteY4" fmla="*/ 576943 h 1102179"/>
                <a:gd name="connsiteX5" fmla="*/ 0 w 2963635"/>
                <a:gd name="connsiteY5" fmla="*/ 394607 h 1102179"/>
                <a:gd name="connsiteX6" fmla="*/ 201385 w 2963635"/>
                <a:gd name="connsiteY6" fmla="*/ 367393 h 1102179"/>
                <a:gd name="connsiteX7" fmla="*/ 527957 w 2963635"/>
                <a:gd name="connsiteY7" fmla="*/ 323850 h 1102179"/>
                <a:gd name="connsiteX8" fmla="*/ 900792 w 2963635"/>
                <a:gd name="connsiteY8" fmla="*/ 269422 h 1102179"/>
                <a:gd name="connsiteX9" fmla="*/ 1262742 w 2963635"/>
                <a:gd name="connsiteY9" fmla="*/ 220436 h 1102179"/>
                <a:gd name="connsiteX10" fmla="*/ 1426028 w 2963635"/>
                <a:gd name="connsiteY10" fmla="*/ 206829 h 1102179"/>
                <a:gd name="connsiteX11" fmla="*/ 1826078 w 2963635"/>
                <a:gd name="connsiteY11" fmla="*/ 160565 h 1102179"/>
                <a:gd name="connsiteX12" fmla="*/ 2269671 w 2963635"/>
                <a:gd name="connsiteY12" fmla="*/ 100693 h 1102179"/>
                <a:gd name="connsiteX13" fmla="*/ 2471057 w 2963635"/>
                <a:gd name="connsiteY13" fmla="*/ 65315 h 1102179"/>
                <a:gd name="connsiteX14" fmla="*/ 2536371 w 2963635"/>
                <a:gd name="connsiteY14" fmla="*/ 35379 h 1102179"/>
                <a:gd name="connsiteX15" fmla="*/ 2596242 w 2963635"/>
                <a:gd name="connsiteY15" fmla="*/ 10886 h 1102179"/>
                <a:gd name="connsiteX16" fmla="*/ 2620735 w 2963635"/>
                <a:gd name="connsiteY16" fmla="*/ 0 h 1102179"/>
                <a:gd name="connsiteX17" fmla="*/ 2637064 w 2963635"/>
                <a:gd name="connsiteY17" fmla="*/ 2722 h 1102179"/>
                <a:gd name="connsiteX18" fmla="*/ 2732314 w 2963635"/>
                <a:gd name="connsiteY18" fmla="*/ 54429 h 1102179"/>
                <a:gd name="connsiteX19" fmla="*/ 2803071 w 2963635"/>
                <a:gd name="connsiteY19" fmla="*/ 97972 h 1102179"/>
                <a:gd name="connsiteX20" fmla="*/ 2884714 w 2963635"/>
                <a:gd name="connsiteY20" fmla="*/ 152400 h 1102179"/>
                <a:gd name="connsiteX21" fmla="*/ 2936421 w 2963635"/>
                <a:gd name="connsiteY21" fmla="*/ 198665 h 1102179"/>
                <a:gd name="connsiteX22" fmla="*/ 2958192 w 2963635"/>
                <a:gd name="connsiteY22" fmla="*/ 225879 h 1102179"/>
                <a:gd name="connsiteX23" fmla="*/ 2963635 w 2963635"/>
                <a:gd name="connsiteY23" fmla="*/ 244929 h 1102179"/>
                <a:gd name="connsiteX24" fmla="*/ 2960914 w 2963635"/>
                <a:gd name="connsiteY24" fmla="*/ 269422 h 1102179"/>
                <a:gd name="connsiteX25" fmla="*/ 2939142 w 2963635"/>
                <a:gd name="connsiteY25" fmla="*/ 310243 h 1102179"/>
                <a:gd name="connsiteX26" fmla="*/ 2898321 w 2963635"/>
                <a:gd name="connsiteY26" fmla="*/ 353786 h 1102179"/>
                <a:gd name="connsiteX27" fmla="*/ 2876550 w 2963635"/>
                <a:gd name="connsiteY27" fmla="*/ 381000 h 1102179"/>
                <a:gd name="connsiteX28" fmla="*/ 2860221 w 2963635"/>
                <a:gd name="connsiteY28" fmla="*/ 416379 h 1102179"/>
                <a:gd name="connsiteX29" fmla="*/ 2813957 w 2963635"/>
                <a:gd name="connsiteY29" fmla="*/ 557893 h 1102179"/>
                <a:gd name="connsiteX30" fmla="*/ 2756807 w 2963635"/>
                <a:gd name="connsiteY30" fmla="*/ 745672 h 1102179"/>
                <a:gd name="connsiteX31" fmla="*/ 2686050 w 2963635"/>
                <a:gd name="connsiteY31" fmla="*/ 985157 h 1102179"/>
                <a:gd name="connsiteX32" fmla="*/ 2667000 w 2963635"/>
                <a:gd name="connsiteY32" fmla="*/ 1039586 h 1102179"/>
                <a:gd name="connsiteX33" fmla="*/ 2650671 w 2963635"/>
                <a:gd name="connsiteY33" fmla="*/ 1069522 h 1102179"/>
                <a:gd name="connsiteX34" fmla="*/ 2639785 w 2963635"/>
                <a:gd name="connsiteY34" fmla="*/ 1083129 h 1102179"/>
                <a:gd name="connsiteX35" fmla="*/ 2623457 w 2963635"/>
                <a:gd name="connsiteY35" fmla="*/ 1091293 h 1102179"/>
                <a:gd name="connsiteX36" fmla="*/ 2596242 w 2963635"/>
                <a:gd name="connsiteY36" fmla="*/ 1099457 h 1102179"/>
                <a:gd name="connsiteX37" fmla="*/ 2558142 w 2963635"/>
                <a:gd name="connsiteY37" fmla="*/ 1102179 h 1102179"/>
                <a:gd name="connsiteX38" fmla="*/ 2509157 w 2963635"/>
                <a:gd name="connsiteY38" fmla="*/ 1096736 h 1102179"/>
                <a:gd name="connsiteX39" fmla="*/ 2481942 w 2963635"/>
                <a:gd name="connsiteY39" fmla="*/ 1088572 h 1102179"/>
                <a:gd name="connsiteX40" fmla="*/ 2457450 w 2963635"/>
                <a:gd name="connsiteY40" fmla="*/ 1074965 h 1102179"/>
                <a:gd name="connsiteX41" fmla="*/ 2490107 w 2963635"/>
                <a:gd name="connsiteY41" fmla="*/ 881743 h 1102179"/>
                <a:gd name="connsiteX42" fmla="*/ 2520042 w 2963635"/>
                <a:gd name="connsiteY42" fmla="*/ 636815 h 1102179"/>
                <a:gd name="connsiteX43" fmla="*/ 2560864 w 2963635"/>
                <a:gd name="connsiteY43" fmla="*/ 381000 h 1102179"/>
                <a:gd name="connsiteX44" fmla="*/ 2563585 w 2963635"/>
                <a:gd name="connsiteY44" fmla="*/ 340179 h 1102179"/>
                <a:gd name="connsiteX45" fmla="*/ 2555421 w 2963635"/>
                <a:gd name="connsiteY45" fmla="*/ 312965 h 1102179"/>
                <a:gd name="connsiteX46" fmla="*/ 2536371 w 2963635"/>
                <a:gd name="connsiteY46" fmla="*/ 291193 h 1102179"/>
                <a:gd name="connsiteX47" fmla="*/ 2517321 w 2963635"/>
                <a:gd name="connsiteY47" fmla="*/ 280307 h 1102179"/>
                <a:gd name="connsiteX48" fmla="*/ 2473778 w 2963635"/>
                <a:gd name="connsiteY48" fmla="*/ 269422 h 1102179"/>
                <a:gd name="connsiteX49" fmla="*/ 2299607 w 2963635"/>
                <a:gd name="connsiteY49" fmla="*/ 283029 h 1102179"/>
                <a:gd name="connsiteX50" fmla="*/ 1872342 w 2963635"/>
                <a:gd name="connsiteY50" fmla="*/ 318407 h 1102179"/>
                <a:gd name="connsiteX51" fmla="*/ 1436914 w 2963635"/>
                <a:gd name="connsiteY51" fmla="*/ 361950 h 1102179"/>
                <a:gd name="connsiteX52" fmla="*/ 1268185 w 2963635"/>
                <a:gd name="connsiteY52" fmla="*/ 378279 h 1102179"/>
                <a:gd name="connsiteX53" fmla="*/ 889907 w 2963635"/>
                <a:gd name="connsiteY53" fmla="*/ 429986 h 1102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63635" h="1102179">
                  <a:moveTo>
                    <a:pt x="889907" y="429986"/>
                  </a:moveTo>
                  <a:lnTo>
                    <a:pt x="530678" y="489857"/>
                  </a:lnTo>
                  <a:lnTo>
                    <a:pt x="280307" y="530679"/>
                  </a:lnTo>
                  <a:lnTo>
                    <a:pt x="168728" y="552450"/>
                  </a:lnTo>
                  <a:lnTo>
                    <a:pt x="48985" y="576943"/>
                  </a:lnTo>
                  <a:lnTo>
                    <a:pt x="0" y="394607"/>
                  </a:lnTo>
                  <a:lnTo>
                    <a:pt x="201385" y="367393"/>
                  </a:lnTo>
                  <a:lnTo>
                    <a:pt x="527957" y="323850"/>
                  </a:lnTo>
                  <a:lnTo>
                    <a:pt x="900792" y="269422"/>
                  </a:lnTo>
                  <a:lnTo>
                    <a:pt x="1262742" y="220436"/>
                  </a:lnTo>
                  <a:lnTo>
                    <a:pt x="1426028" y="206829"/>
                  </a:lnTo>
                  <a:lnTo>
                    <a:pt x="1826078" y="160565"/>
                  </a:lnTo>
                  <a:lnTo>
                    <a:pt x="2269671" y="100693"/>
                  </a:lnTo>
                  <a:lnTo>
                    <a:pt x="2471057" y="65315"/>
                  </a:lnTo>
                  <a:lnTo>
                    <a:pt x="2536371" y="35379"/>
                  </a:lnTo>
                  <a:lnTo>
                    <a:pt x="2596242" y="10886"/>
                  </a:lnTo>
                  <a:lnTo>
                    <a:pt x="2620735" y="0"/>
                  </a:lnTo>
                  <a:lnTo>
                    <a:pt x="2637064" y="2722"/>
                  </a:lnTo>
                  <a:lnTo>
                    <a:pt x="2732314" y="54429"/>
                  </a:lnTo>
                  <a:lnTo>
                    <a:pt x="2803071" y="97972"/>
                  </a:lnTo>
                  <a:lnTo>
                    <a:pt x="2884714" y="152400"/>
                  </a:lnTo>
                  <a:lnTo>
                    <a:pt x="2936421" y="198665"/>
                  </a:lnTo>
                  <a:lnTo>
                    <a:pt x="2958192" y="225879"/>
                  </a:lnTo>
                  <a:lnTo>
                    <a:pt x="2963635" y="244929"/>
                  </a:lnTo>
                  <a:lnTo>
                    <a:pt x="2960914" y="269422"/>
                  </a:lnTo>
                  <a:lnTo>
                    <a:pt x="2939142" y="310243"/>
                  </a:lnTo>
                  <a:lnTo>
                    <a:pt x="2898321" y="353786"/>
                  </a:lnTo>
                  <a:lnTo>
                    <a:pt x="2876550" y="381000"/>
                  </a:lnTo>
                  <a:lnTo>
                    <a:pt x="2860221" y="416379"/>
                  </a:lnTo>
                  <a:lnTo>
                    <a:pt x="2813957" y="557893"/>
                  </a:lnTo>
                  <a:lnTo>
                    <a:pt x="2756807" y="745672"/>
                  </a:lnTo>
                  <a:lnTo>
                    <a:pt x="2686050" y="985157"/>
                  </a:lnTo>
                  <a:lnTo>
                    <a:pt x="2667000" y="1039586"/>
                  </a:lnTo>
                  <a:lnTo>
                    <a:pt x="2650671" y="1069522"/>
                  </a:lnTo>
                  <a:lnTo>
                    <a:pt x="2639785" y="1083129"/>
                  </a:lnTo>
                  <a:lnTo>
                    <a:pt x="2623457" y="1091293"/>
                  </a:lnTo>
                  <a:lnTo>
                    <a:pt x="2596242" y="1099457"/>
                  </a:lnTo>
                  <a:lnTo>
                    <a:pt x="2558142" y="1102179"/>
                  </a:lnTo>
                  <a:lnTo>
                    <a:pt x="2509157" y="1096736"/>
                  </a:lnTo>
                  <a:lnTo>
                    <a:pt x="2481942" y="1088572"/>
                  </a:lnTo>
                  <a:lnTo>
                    <a:pt x="2457450" y="1074965"/>
                  </a:lnTo>
                  <a:lnTo>
                    <a:pt x="2490107" y="881743"/>
                  </a:lnTo>
                  <a:lnTo>
                    <a:pt x="2520042" y="636815"/>
                  </a:lnTo>
                  <a:lnTo>
                    <a:pt x="2560864" y="381000"/>
                  </a:lnTo>
                  <a:lnTo>
                    <a:pt x="2563585" y="340179"/>
                  </a:lnTo>
                  <a:lnTo>
                    <a:pt x="2555421" y="312965"/>
                  </a:lnTo>
                  <a:lnTo>
                    <a:pt x="2536371" y="291193"/>
                  </a:lnTo>
                  <a:lnTo>
                    <a:pt x="2517321" y="280307"/>
                  </a:lnTo>
                  <a:lnTo>
                    <a:pt x="2473778" y="269422"/>
                  </a:lnTo>
                  <a:lnTo>
                    <a:pt x="2299607" y="283029"/>
                  </a:lnTo>
                  <a:lnTo>
                    <a:pt x="1872342" y="318407"/>
                  </a:lnTo>
                  <a:lnTo>
                    <a:pt x="1436914" y="361950"/>
                  </a:lnTo>
                  <a:lnTo>
                    <a:pt x="1268185" y="378279"/>
                  </a:lnTo>
                  <a:lnTo>
                    <a:pt x="889907" y="4299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EAEEAE1-5BFA-4B11-B02D-F4E229B63E22}"/>
                </a:ext>
              </a:extLst>
            </p:cNvPr>
            <p:cNvSpPr/>
            <p:nvPr/>
          </p:nvSpPr>
          <p:spPr>
            <a:xfrm>
              <a:off x="3609975" y="3897313"/>
              <a:ext cx="2427288" cy="569912"/>
            </a:xfrm>
            <a:custGeom>
              <a:avLst/>
              <a:gdLst>
                <a:gd name="connsiteX0" fmla="*/ 1738313 w 2426494"/>
                <a:gd name="connsiteY0" fmla="*/ 242888 h 569119"/>
                <a:gd name="connsiteX1" fmla="*/ 1428750 w 2426494"/>
                <a:gd name="connsiteY1" fmla="*/ 280988 h 569119"/>
                <a:gd name="connsiteX2" fmla="*/ 1333500 w 2426494"/>
                <a:gd name="connsiteY2" fmla="*/ 292894 h 569119"/>
                <a:gd name="connsiteX3" fmla="*/ 1159669 w 2426494"/>
                <a:gd name="connsiteY3" fmla="*/ 314325 h 569119"/>
                <a:gd name="connsiteX4" fmla="*/ 912019 w 2426494"/>
                <a:gd name="connsiteY4" fmla="*/ 335757 h 569119"/>
                <a:gd name="connsiteX5" fmla="*/ 702469 w 2426494"/>
                <a:gd name="connsiteY5" fmla="*/ 361950 h 569119"/>
                <a:gd name="connsiteX6" fmla="*/ 492919 w 2426494"/>
                <a:gd name="connsiteY6" fmla="*/ 392907 h 569119"/>
                <a:gd name="connsiteX7" fmla="*/ 404813 w 2426494"/>
                <a:gd name="connsiteY7" fmla="*/ 409575 h 569119"/>
                <a:gd name="connsiteX8" fmla="*/ 330994 w 2426494"/>
                <a:gd name="connsiteY8" fmla="*/ 431007 h 569119"/>
                <a:gd name="connsiteX9" fmla="*/ 247650 w 2426494"/>
                <a:gd name="connsiteY9" fmla="*/ 464344 h 569119"/>
                <a:gd name="connsiteX10" fmla="*/ 169069 w 2426494"/>
                <a:gd name="connsiteY10" fmla="*/ 502444 h 569119"/>
                <a:gd name="connsiteX11" fmla="*/ 76200 w 2426494"/>
                <a:gd name="connsiteY11" fmla="*/ 569119 h 569119"/>
                <a:gd name="connsiteX12" fmla="*/ 0 w 2426494"/>
                <a:gd name="connsiteY12" fmla="*/ 271463 h 569119"/>
                <a:gd name="connsiteX13" fmla="*/ 173831 w 2426494"/>
                <a:gd name="connsiteY13" fmla="*/ 261938 h 569119"/>
                <a:gd name="connsiteX14" fmla="*/ 307181 w 2426494"/>
                <a:gd name="connsiteY14" fmla="*/ 250032 h 569119"/>
                <a:gd name="connsiteX15" fmla="*/ 433388 w 2426494"/>
                <a:gd name="connsiteY15" fmla="*/ 235744 h 569119"/>
                <a:gd name="connsiteX16" fmla="*/ 650081 w 2426494"/>
                <a:gd name="connsiteY16" fmla="*/ 207169 h 569119"/>
                <a:gd name="connsiteX17" fmla="*/ 871538 w 2426494"/>
                <a:gd name="connsiteY17" fmla="*/ 176213 h 569119"/>
                <a:gd name="connsiteX18" fmla="*/ 1162050 w 2426494"/>
                <a:gd name="connsiteY18" fmla="*/ 128588 h 569119"/>
                <a:gd name="connsiteX19" fmla="*/ 1331119 w 2426494"/>
                <a:gd name="connsiteY19" fmla="*/ 114300 h 569119"/>
                <a:gd name="connsiteX20" fmla="*/ 1538288 w 2426494"/>
                <a:gd name="connsiteY20" fmla="*/ 97632 h 569119"/>
                <a:gd name="connsiteX21" fmla="*/ 1671638 w 2426494"/>
                <a:gd name="connsiteY21" fmla="*/ 83344 h 569119"/>
                <a:gd name="connsiteX22" fmla="*/ 1797844 w 2426494"/>
                <a:gd name="connsiteY22" fmla="*/ 69057 h 569119"/>
                <a:gd name="connsiteX23" fmla="*/ 1966913 w 2426494"/>
                <a:gd name="connsiteY23" fmla="*/ 42863 h 569119"/>
                <a:gd name="connsiteX24" fmla="*/ 2193131 w 2426494"/>
                <a:gd name="connsiteY24" fmla="*/ 9525 h 569119"/>
                <a:gd name="connsiteX25" fmla="*/ 2255044 w 2426494"/>
                <a:gd name="connsiteY25" fmla="*/ 0 h 569119"/>
                <a:gd name="connsiteX26" fmla="*/ 2276475 w 2426494"/>
                <a:gd name="connsiteY26" fmla="*/ 0 h 569119"/>
                <a:gd name="connsiteX27" fmla="*/ 2319338 w 2426494"/>
                <a:gd name="connsiteY27" fmla="*/ 11907 h 569119"/>
                <a:gd name="connsiteX28" fmla="*/ 2426494 w 2426494"/>
                <a:gd name="connsiteY28" fmla="*/ 57150 h 569119"/>
                <a:gd name="connsiteX29" fmla="*/ 2426494 w 2426494"/>
                <a:gd name="connsiteY29" fmla="*/ 285750 h 569119"/>
                <a:gd name="connsiteX30" fmla="*/ 2350294 w 2426494"/>
                <a:gd name="connsiteY30" fmla="*/ 271463 h 569119"/>
                <a:gd name="connsiteX31" fmla="*/ 2328863 w 2426494"/>
                <a:gd name="connsiteY31" fmla="*/ 254794 h 569119"/>
                <a:gd name="connsiteX32" fmla="*/ 2324100 w 2426494"/>
                <a:gd name="connsiteY32" fmla="*/ 240507 h 569119"/>
                <a:gd name="connsiteX33" fmla="*/ 2312194 w 2426494"/>
                <a:gd name="connsiteY33" fmla="*/ 202407 h 569119"/>
                <a:gd name="connsiteX34" fmla="*/ 1738313 w 2426494"/>
                <a:gd name="connsiteY34" fmla="*/ 24288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426494" h="569119">
                  <a:moveTo>
                    <a:pt x="1738313" y="242888"/>
                  </a:moveTo>
                  <a:lnTo>
                    <a:pt x="1428750" y="280988"/>
                  </a:lnTo>
                  <a:lnTo>
                    <a:pt x="1333500" y="292894"/>
                  </a:lnTo>
                  <a:lnTo>
                    <a:pt x="1159669" y="314325"/>
                  </a:lnTo>
                  <a:lnTo>
                    <a:pt x="912019" y="335757"/>
                  </a:lnTo>
                  <a:lnTo>
                    <a:pt x="702469" y="361950"/>
                  </a:lnTo>
                  <a:lnTo>
                    <a:pt x="492919" y="392907"/>
                  </a:lnTo>
                  <a:lnTo>
                    <a:pt x="404813" y="409575"/>
                  </a:lnTo>
                  <a:lnTo>
                    <a:pt x="330994" y="431007"/>
                  </a:lnTo>
                  <a:lnTo>
                    <a:pt x="247650" y="464344"/>
                  </a:lnTo>
                  <a:lnTo>
                    <a:pt x="169069" y="502444"/>
                  </a:lnTo>
                  <a:lnTo>
                    <a:pt x="76200" y="569119"/>
                  </a:lnTo>
                  <a:lnTo>
                    <a:pt x="0" y="271463"/>
                  </a:lnTo>
                  <a:lnTo>
                    <a:pt x="173831" y="261938"/>
                  </a:lnTo>
                  <a:lnTo>
                    <a:pt x="307181" y="250032"/>
                  </a:lnTo>
                  <a:lnTo>
                    <a:pt x="433388" y="235744"/>
                  </a:lnTo>
                  <a:lnTo>
                    <a:pt x="650081" y="207169"/>
                  </a:lnTo>
                  <a:lnTo>
                    <a:pt x="871538" y="176213"/>
                  </a:lnTo>
                  <a:lnTo>
                    <a:pt x="1162050" y="128588"/>
                  </a:lnTo>
                  <a:lnTo>
                    <a:pt x="1331119" y="114300"/>
                  </a:lnTo>
                  <a:lnTo>
                    <a:pt x="1538288" y="97632"/>
                  </a:lnTo>
                  <a:lnTo>
                    <a:pt x="1671638" y="83344"/>
                  </a:lnTo>
                  <a:lnTo>
                    <a:pt x="1797844" y="69057"/>
                  </a:lnTo>
                  <a:lnTo>
                    <a:pt x="1966913" y="42863"/>
                  </a:lnTo>
                  <a:lnTo>
                    <a:pt x="2193131" y="9525"/>
                  </a:lnTo>
                  <a:lnTo>
                    <a:pt x="2255044" y="0"/>
                  </a:lnTo>
                  <a:lnTo>
                    <a:pt x="2276475" y="0"/>
                  </a:lnTo>
                  <a:lnTo>
                    <a:pt x="2319338" y="11907"/>
                  </a:lnTo>
                  <a:lnTo>
                    <a:pt x="2426494" y="57150"/>
                  </a:lnTo>
                  <a:lnTo>
                    <a:pt x="2426494" y="285750"/>
                  </a:lnTo>
                  <a:lnTo>
                    <a:pt x="2350294" y="271463"/>
                  </a:lnTo>
                  <a:lnTo>
                    <a:pt x="2328863" y="254794"/>
                  </a:lnTo>
                  <a:lnTo>
                    <a:pt x="2324100" y="240507"/>
                  </a:lnTo>
                  <a:lnTo>
                    <a:pt x="2312194" y="202407"/>
                  </a:lnTo>
                  <a:lnTo>
                    <a:pt x="1738313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F3661E0-5EF2-44E9-B7A0-CDBEE1881694}"/>
                </a:ext>
              </a:extLst>
            </p:cNvPr>
            <p:cNvSpPr/>
            <p:nvPr/>
          </p:nvSpPr>
          <p:spPr>
            <a:xfrm>
              <a:off x="2619375" y="4497388"/>
              <a:ext cx="4343400" cy="720725"/>
            </a:xfrm>
            <a:custGeom>
              <a:avLst/>
              <a:gdLst>
                <a:gd name="connsiteX0" fmla="*/ 2921115 w 4344435"/>
                <a:gd name="connsiteY0" fmla="*/ 326867 h 719935"/>
                <a:gd name="connsiteX1" fmla="*/ 2478397 w 4344435"/>
                <a:gd name="connsiteY1" fmla="*/ 351692 h 719935"/>
                <a:gd name="connsiteX2" fmla="*/ 2321170 w 4344435"/>
                <a:gd name="connsiteY2" fmla="*/ 364105 h 719935"/>
                <a:gd name="connsiteX3" fmla="*/ 2147392 w 4344435"/>
                <a:gd name="connsiteY3" fmla="*/ 380655 h 719935"/>
                <a:gd name="connsiteX4" fmla="*/ 1903276 w 4344435"/>
                <a:gd name="connsiteY4" fmla="*/ 405481 h 719935"/>
                <a:gd name="connsiteX5" fmla="*/ 1588822 w 4344435"/>
                <a:gd name="connsiteY5" fmla="*/ 450994 h 719935"/>
                <a:gd name="connsiteX6" fmla="*/ 1315743 w 4344435"/>
                <a:gd name="connsiteY6" fmla="*/ 492369 h 719935"/>
                <a:gd name="connsiteX7" fmla="*/ 1104728 w 4344435"/>
                <a:gd name="connsiteY7" fmla="*/ 529607 h 719935"/>
                <a:gd name="connsiteX8" fmla="*/ 914400 w 4344435"/>
                <a:gd name="connsiteY8" fmla="*/ 575120 h 719935"/>
                <a:gd name="connsiteX9" fmla="*/ 765448 w 4344435"/>
                <a:gd name="connsiteY9" fmla="*/ 616496 h 719935"/>
                <a:gd name="connsiteX10" fmla="*/ 649597 w 4344435"/>
                <a:gd name="connsiteY10" fmla="*/ 645459 h 719935"/>
                <a:gd name="connsiteX11" fmla="*/ 554433 w 4344435"/>
                <a:gd name="connsiteY11" fmla="*/ 674422 h 719935"/>
                <a:gd name="connsiteX12" fmla="*/ 455132 w 4344435"/>
                <a:gd name="connsiteY12" fmla="*/ 715797 h 719935"/>
                <a:gd name="connsiteX13" fmla="*/ 417894 w 4344435"/>
                <a:gd name="connsiteY13" fmla="*/ 719935 h 719935"/>
                <a:gd name="connsiteX14" fmla="*/ 347555 w 4344435"/>
                <a:gd name="connsiteY14" fmla="*/ 703385 h 719935"/>
                <a:gd name="connsiteX15" fmla="*/ 306179 w 4344435"/>
                <a:gd name="connsiteY15" fmla="*/ 686834 h 719935"/>
                <a:gd name="connsiteX16" fmla="*/ 277217 w 4344435"/>
                <a:gd name="connsiteY16" fmla="*/ 662009 h 719935"/>
                <a:gd name="connsiteX17" fmla="*/ 169640 w 4344435"/>
                <a:gd name="connsiteY17" fmla="*/ 558570 h 719935"/>
                <a:gd name="connsiteX18" fmla="*/ 70339 w 4344435"/>
                <a:gd name="connsiteY18" fmla="*/ 446856 h 719935"/>
                <a:gd name="connsiteX19" fmla="*/ 20688 w 4344435"/>
                <a:gd name="connsiteY19" fmla="*/ 384793 h 719935"/>
                <a:gd name="connsiteX20" fmla="*/ 0 w 4344435"/>
                <a:gd name="connsiteY20" fmla="*/ 359967 h 719935"/>
                <a:gd name="connsiteX21" fmla="*/ 0 w 4344435"/>
                <a:gd name="connsiteY21" fmla="*/ 335142 h 719935"/>
                <a:gd name="connsiteX22" fmla="*/ 0 w 4344435"/>
                <a:gd name="connsiteY22" fmla="*/ 331005 h 719935"/>
                <a:gd name="connsiteX23" fmla="*/ 8275 w 4344435"/>
                <a:gd name="connsiteY23" fmla="*/ 318592 h 719935"/>
                <a:gd name="connsiteX24" fmla="*/ 28963 w 4344435"/>
                <a:gd name="connsiteY24" fmla="*/ 318592 h 719935"/>
                <a:gd name="connsiteX25" fmla="*/ 53789 w 4344435"/>
                <a:gd name="connsiteY25" fmla="*/ 331005 h 719935"/>
                <a:gd name="connsiteX26" fmla="*/ 99302 w 4344435"/>
                <a:gd name="connsiteY26" fmla="*/ 359967 h 719935"/>
                <a:gd name="connsiteX27" fmla="*/ 136540 w 4344435"/>
                <a:gd name="connsiteY27" fmla="*/ 376518 h 719935"/>
                <a:gd name="connsiteX28" fmla="*/ 194465 w 4344435"/>
                <a:gd name="connsiteY28" fmla="*/ 397205 h 719935"/>
                <a:gd name="connsiteX29" fmla="*/ 285492 w 4344435"/>
                <a:gd name="connsiteY29" fmla="*/ 413756 h 719935"/>
                <a:gd name="connsiteX30" fmla="*/ 388931 w 4344435"/>
                <a:gd name="connsiteY30" fmla="*/ 426168 h 719935"/>
                <a:gd name="connsiteX31" fmla="*/ 446856 w 4344435"/>
                <a:gd name="connsiteY31" fmla="*/ 422031 h 719935"/>
                <a:gd name="connsiteX32" fmla="*/ 612359 w 4344435"/>
                <a:gd name="connsiteY32" fmla="*/ 397205 h 719935"/>
                <a:gd name="connsiteX33" fmla="*/ 877162 w 4344435"/>
                <a:gd name="connsiteY33" fmla="*/ 355830 h 719935"/>
                <a:gd name="connsiteX34" fmla="*/ 1162654 w 4344435"/>
                <a:gd name="connsiteY34" fmla="*/ 310317 h 719935"/>
                <a:gd name="connsiteX35" fmla="*/ 1472970 w 4344435"/>
                <a:gd name="connsiteY35" fmla="*/ 268941 h 719935"/>
                <a:gd name="connsiteX36" fmla="*/ 1820525 w 4344435"/>
                <a:gd name="connsiteY36" fmla="*/ 219290 h 719935"/>
                <a:gd name="connsiteX37" fmla="*/ 2155667 w 4344435"/>
                <a:gd name="connsiteY37" fmla="*/ 173777 h 719935"/>
                <a:gd name="connsiteX38" fmla="*/ 2321170 w 4344435"/>
                <a:gd name="connsiteY38" fmla="*/ 161365 h 719935"/>
                <a:gd name="connsiteX39" fmla="*/ 2631486 w 4344435"/>
                <a:gd name="connsiteY39" fmla="*/ 144814 h 719935"/>
                <a:gd name="connsiteX40" fmla="*/ 3099030 w 4344435"/>
                <a:gd name="connsiteY40" fmla="*/ 124127 h 719935"/>
                <a:gd name="connsiteX41" fmla="*/ 3334871 w 4344435"/>
                <a:gd name="connsiteY41" fmla="*/ 111714 h 719935"/>
                <a:gd name="connsiteX42" fmla="*/ 3392797 w 4344435"/>
                <a:gd name="connsiteY42" fmla="*/ 107576 h 719935"/>
                <a:gd name="connsiteX43" fmla="*/ 3475548 w 4344435"/>
                <a:gd name="connsiteY43" fmla="*/ 95164 h 719935"/>
                <a:gd name="connsiteX44" fmla="*/ 3636913 w 4344435"/>
                <a:gd name="connsiteY44" fmla="*/ 70338 h 719935"/>
                <a:gd name="connsiteX45" fmla="*/ 3872753 w 4344435"/>
                <a:gd name="connsiteY45" fmla="*/ 0 h 719935"/>
                <a:gd name="connsiteX46" fmla="*/ 3988605 w 4344435"/>
                <a:gd name="connsiteY46" fmla="*/ 41376 h 719935"/>
                <a:gd name="connsiteX47" fmla="*/ 4087906 w 4344435"/>
                <a:gd name="connsiteY47" fmla="*/ 86889 h 719935"/>
                <a:gd name="connsiteX48" fmla="*/ 4183070 w 4344435"/>
                <a:gd name="connsiteY48" fmla="*/ 140677 h 719935"/>
                <a:gd name="connsiteX49" fmla="*/ 4315472 w 4344435"/>
                <a:gd name="connsiteY49" fmla="*/ 227566 h 719935"/>
                <a:gd name="connsiteX50" fmla="*/ 4332022 w 4344435"/>
                <a:gd name="connsiteY50" fmla="*/ 256528 h 719935"/>
                <a:gd name="connsiteX51" fmla="*/ 4344435 w 4344435"/>
                <a:gd name="connsiteY51" fmla="*/ 306179 h 719935"/>
                <a:gd name="connsiteX52" fmla="*/ 4336160 w 4344435"/>
                <a:gd name="connsiteY52" fmla="*/ 331005 h 719935"/>
                <a:gd name="connsiteX53" fmla="*/ 4315472 w 4344435"/>
                <a:gd name="connsiteY53" fmla="*/ 355830 h 719935"/>
                <a:gd name="connsiteX54" fmla="*/ 4290646 w 4344435"/>
                <a:gd name="connsiteY54" fmla="*/ 359967 h 719935"/>
                <a:gd name="connsiteX55" fmla="*/ 4133419 w 4344435"/>
                <a:gd name="connsiteY55" fmla="*/ 351692 h 719935"/>
                <a:gd name="connsiteX56" fmla="*/ 3885166 w 4344435"/>
                <a:gd name="connsiteY56" fmla="*/ 331005 h 719935"/>
                <a:gd name="connsiteX57" fmla="*/ 3645188 w 4344435"/>
                <a:gd name="connsiteY57" fmla="*/ 314454 h 719935"/>
                <a:gd name="connsiteX58" fmla="*/ 3264532 w 4344435"/>
                <a:gd name="connsiteY58" fmla="*/ 314454 h 719935"/>
                <a:gd name="connsiteX59" fmla="*/ 2921115 w 4344435"/>
                <a:gd name="connsiteY59" fmla="*/ 326867 h 71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4435" h="719935">
                  <a:moveTo>
                    <a:pt x="2921115" y="326867"/>
                  </a:moveTo>
                  <a:lnTo>
                    <a:pt x="2478397" y="351692"/>
                  </a:lnTo>
                  <a:lnTo>
                    <a:pt x="2321170" y="364105"/>
                  </a:lnTo>
                  <a:lnTo>
                    <a:pt x="2147392" y="380655"/>
                  </a:lnTo>
                  <a:lnTo>
                    <a:pt x="1903276" y="405481"/>
                  </a:lnTo>
                  <a:lnTo>
                    <a:pt x="1588822" y="450994"/>
                  </a:lnTo>
                  <a:lnTo>
                    <a:pt x="1315743" y="492369"/>
                  </a:lnTo>
                  <a:lnTo>
                    <a:pt x="1104728" y="529607"/>
                  </a:lnTo>
                  <a:lnTo>
                    <a:pt x="914400" y="575120"/>
                  </a:lnTo>
                  <a:lnTo>
                    <a:pt x="765448" y="616496"/>
                  </a:lnTo>
                  <a:lnTo>
                    <a:pt x="649597" y="645459"/>
                  </a:lnTo>
                  <a:lnTo>
                    <a:pt x="554433" y="674422"/>
                  </a:lnTo>
                  <a:lnTo>
                    <a:pt x="455132" y="715797"/>
                  </a:lnTo>
                  <a:lnTo>
                    <a:pt x="417894" y="719935"/>
                  </a:lnTo>
                  <a:lnTo>
                    <a:pt x="347555" y="703385"/>
                  </a:lnTo>
                  <a:lnTo>
                    <a:pt x="306179" y="686834"/>
                  </a:lnTo>
                  <a:lnTo>
                    <a:pt x="277217" y="662009"/>
                  </a:lnTo>
                  <a:lnTo>
                    <a:pt x="169640" y="558570"/>
                  </a:lnTo>
                  <a:lnTo>
                    <a:pt x="70339" y="446856"/>
                  </a:lnTo>
                  <a:lnTo>
                    <a:pt x="20688" y="384793"/>
                  </a:lnTo>
                  <a:lnTo>
                    <a:pt x="0" y="359967"/>
                  </a:lnTo>
                  <a:lnTo>
                    <a:pt x="0" y="335142"/>
                  </a:lnTo>
                  <a:lnTo>
                    <a:pt x="0" y="331005"/>
                  </a:lnTo>
                  <a:lnTo>
                    <a:pt x="8275" y="318592"/>
                  </a:lnTo>
                  <a:lnTo>
                    <a:pt x="28963" y="318592"/>
                  </a:lnTo>
                  <a:lnTo>
                    <a:pt x="53789" y="331005"/>
                  </a:lnTo>
                  <a:lnTo>
                    <a:pt x="99302" y="359967"/>
                  </a:lnTo>
                  <a:lnTo>
                    <a:pt x="136540" y="376518"/>
                  </a:lnTo>
                  <a:lnTo>
                    <a:pt x="194465" y="397205"/>
                  </a:lnTo>
                  <a:lnTo>
                    <a:pt x="285492" y="413756"/>
                  </a:lnTo>
                  <a:lnTo>
                    <a:pt x="388931" y="426168"/>
                  </a:lnTo>
                  <a:lnTo>
                    <a:pt x="446856" y="422031"/>
                  </a:lnTo>
                  <a:lnTo>
                    <a:pt x="612359" y="397205"/>
                  </a:lnTo>
                  <a:lnTo>
                    <a:pt x="877162" y="355830"/>
                  </a:lnTo>
                  <a:lnTo>
                    <a:pt x="1162654" y="310317"/>
                  </a:lnTo>
                  <a:lnTo>
                    <a:pt x="1472970" y="268941"/>
                  </a:lnTo>
                  <a:lnTo>
                    <a:pt x="1820525" y="219290"/>
                  </a:lnTo>
                  <a:lnTo>
                    <a:pt x="2155667" y="173777"/>
                  </a:lnTo>
                  <a:lnTo>
                    <a:pt x="2321170" y="161365"/>
                  </a:lnTo>
                  <a:lnTo>
                    <a:pt x="2631486" y="144814"/>
                  </a:lnTo>
                  <a:lnTo>
                    <a:pt x="3099030" y="124127"/>
                  </a:lnTo>
                  <a:lnTo>
                    <a:pt x="3334871" y="111714"/>
                  </a:lnTo>
                  <a:lnTo>
                    <a:pt x="3392797" y="107576"/>
                  </a:lnTo>
                  <a:lnTo>
                    <a:pt x="3475548" y="95164"/>
                  </a:lnTo>
                  <a:lnTo>
                    <a:pt x="3636913" y="70338"/>
                  </a:lnTo>
                  <a:lnTo>
                    <a:pt x="3872753" y="0"/>
                  </a:lnTo>
                  <a:lnTo>
                    <a:pt x="3988605" y="41376"/>
                  </a:lnTo>
                  <a:lnTo>
                    <a:pt x="4087906" y="86889"/>
                  </a:lnTo>
                  <a:lnTo>
                    <a:pt x="4183070" y="140677"/>
                  </a:lnTo>
                  <a:lnTo>
                    <a:pt x="4315472" y="227566"/>
                  </a:lnTo>
                  <a:lnTo>
                    <a:pt x="4332022" y="256528"/>
                  </a:lnTo>
                  <a:lnTo>
                    <a:pt x="4344435" y="306179"/>
                  </a:lnTo>
                  <a:lnTo>
                    <a:pt x="4336160" y="331005"/>
                  </a:lnTo>
                  <a:lnTo>
                    <a:pt x="4315472" y="355830"/>
                  </a:lnTo>
                  <a:lnTo>
                    <a:pt x="4290646" y="359967"/>
                  </a:lnTo>
                  <a:lnTo>
                    <a:pt x="4133419" y="351692"/>
                  </a:lnTo>
                  <a:lnTo>
                    <a:pt x="3885166" y="331005"/>
                  </a:lnTo>
                  <a:lnTo>
                    <a:pt x="3645188" y="314454"/>
                  </a:lnTo>
                  <a:lnTo>
                    <a:pt x="3264532" y="314454"/>
                  </a:lnTo>
                  <a:lnTo>
                    <a:pt x="2921115" y="3268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763418A-CB75-4A86-BA4A-2475814C09C7}"/>
                </a:ext>
              </a:extLst>
            </p:cNvPr>
            <p:cNvSpPr/>
            <p:nvPr/>
          </p:nvSpPr>
          <p:spPr>
            <a:xfrm rot="16200000">
              <a:off x="3194051" y="4197350"/>
              <a:ext cx="3219450" cy="454025"/>
            </a:xfrm>
            <a:custGeom>
              <a:avLst/>
              <a:gdLst>
                <a:gd name="connsiteX0" fmla="*/ 2301875 w 3219450"/>
                <a:gd name="connsiteY0" fmla="*/ 387350 h 454025"/>
                <a:gd name="connsiteX1" fmla="*/ 2012950 w 3219450"/>
                <a:gd name="connsiteY1" fmla="*/ 393700 h 454025"/>
                <a:gd name="connsiteX2" fmla="*/ 1863725 w 3219450"/>
                <a:gd name="connsiteY2" fmla="*/ 390525 h 454025"/>
                <a:gd name="connsiteX3" fmla="*/ 1352550 w 3219450"/>
                <a:gd name="connsiteY3" fmla="*/ 393700 h 454025"/>
                <a:gd name="connsiteX4" fmla="*/ 1181100 w 3219450"/>
                <a:gd name="connsiteY4" fmla="*/ 390525 h 454025"/>
                <a:gd name="connsiteX5" fmla="*/ 885825 w 3219450"/>
                <a:gd name="connsiteY5" fmla="*/ 393700 h 454025"/>
                <a:gd name="connsiteX6" fmla="*/ 590550 w 3219450"/>
                <a:gd name="connsiteY6" fmla="*/ 390525 h 454025"/>
                <a:gd name="connsiteX7" fmla="*/ 482600 w 3219450"/>
                <a:gd name="connsiteY7" fmla="*/ 400050 h 454025"/>
                <a:gd name="connsiteX8" fmla="*/ 365125 w 3219450"/>
                <a:gd name="connsiteY8" fmla="*/ 415925 h 454025"/>
                <a:gd name="connsiteX9" fmla="*/ 330200 w 3219450"/>
                <a:gd name="connsiteY9" fmla="*/ 415925 h 454025"/>
                <a:gd name="connsiteX10" fmla="*/ 250825 w 3219450"/>
                <a:gd name="connsiteY10" fmla="*/ 412750 h 454025"/>
                <a:gd name="connsiteX11" fmla="*/ 203200 w 3219450"/>
                <a:gd name="connsiteY11" fmla="*/ 403225 h 454025"/>
                <a:gd name="connsiteX12" fmla="*/ 152400 w 3219450"/>
                <a:gd name="connsiteY12" fmla="*/ 390525 h 454025"/>
                <a:gd name="connsiteX13" fmla="*/ 98425 w 3219450"/>
                <a:gd name="connsiteY13" fmla="*/ 368300 h 454025"/>
                <a:gd name="connsiteX14" fmla="*/ 38100 w 3219450"/>
                <a:gd name="connsiteY14" fmla="*/ 330200 h 454025"/>
                <a:gd name="connsiteX15" fmla="*/ 9525 w 3219450"/>
                <a:gd name="connsiteY15" fmla="*/ 304800 h 454025"/>
                <a:gd name="connsiteX16" fmla="*/ 0 w 3219450"/>
                <a:gd name="connsiteY16" fmla="*/ 279400 h 454025"/>
                <a:gd name="connsiteX17" fmla="*/ 0 w 3219450"/>
                <a:gd name="connsiteY17" fmla="*/ 260350 h 454025"/>
                <a:gd name="connsiteX18" fmla="*/ 12700 w 3219450"/>
                <a:gd name="connsiteY18" fmla="*/ 234950 h 454025"/>
                <a:gd name="connsiteX19" fmla="*/ 44450 w 3219450"/>
                <a:gd name="connsiteY19" fmla="*/ 209550 h 454025"/>
                <a:gd name="connsiteX20" fmla="*/ 98425 w 3219450"/>
                <a:gd name="connsiteY20" fmla="*/ 187325 h 454025"/>
                <a:gd name="connsiteX21" fmla="*/ 177800 w 3219450"/>
                <a:gd name="connsiteY21" fmla="*/ 168275 h 454025"/>
                <a:gd name="connsiteX22" fmla="*/ 352425 w 3219450"/>
                <a:gd name="connsiteY22" fmla="*/ 168275 h 454025"/>
                <a:gd name="connsiteX23" fmla="*/ 790575 w 3219450"/>
                <a:gd name="connsiteY23" fmla="*/ 168275 h 454025"/>
                <a:gd name="connsiteX24" fmla="*/ 1155700 w 3219450"/>
                <a:gd name="connsiteY24" fmla="*/ 171450 h 454025"/>
                <a:gd name="connsiteX25" fmla="*/ 1343025 w 3219450"/>
                <a:gd name="connsiteY25" fmla="*/ 171450 h 454025"/>
                <a:gd name="connsiteX26" fmla="*/ 1825625 w 3219450"/>
                <a:gd name="connsiteY26" fmla="*/ 168275 h 454025"/>
                <a:gd name="connsiteX27" fmla="*/ 1987550 w 3219450"/>
                <a:gd name="connsiteY27" fmla="*/ 168275 h 454025"/>
                <a:gd name="connsiteX28" fmla="*/ 2571750 w 3219450"/>
                <a:gd name="connsiteY28" fmla="*/ 168275 h 454025"/>
                <a:gd name="connsiteX29" fmla="*/ 2714625 w 3219450"/>
                <a:gd name="connsiteY29" fmla="*/ 171450 h 454025"/>
                <a:gd name="connsiteX30" fmla="*/ 2870200 w 3219450"/>
                <a:gd name="connsiteY30" fmla="*/ 168275 h 454025"/>
                <a:gd name="connsiteX31" fmla="*/ 2930525 w 3219450"/>
                <a:gd name="connsiteY31" fmla="*/ 161925 h 454025"/>
                <a:gd name="connsiteX32" fmla="*/ 2971800 w 3219450"/>
                <a:gd name="connsiteY32" fmla="*/ 149225 h 454025"/>
                <a:gd name="connsiteX33" fmla="*/ 3022600 w 3219450"/>
                <a:gd name="connsiteY33" fmla="*/ 127000 h 454025"/>
                <a:gd name="connsiteX34" fmla="*/ 3070225 w 3219450"/>
                <a:gd name="connsiteY34" fmla="*/ 98425 h 454025"/>
                <a:gd name="connsiteX35" fmla="*/ 3184525 w 3219450"/>
                <a:gd name="connsiteY35" fmla="*/ 0 h 454025"/>
                <a:gd name="connsiteX36" fmla="*/ 3219450 w 3219450"/>
                <a:gd name="connsiteY36" fmla="*/ 165100 h 454025"/>
                <a:gd name="connsiteX37" fmla="*/ 3152775 w 3219450"/>
                <a:gd name="connsiteY37" fmla="*/ 241300 h 454025"/>
                <a:gd name="connsiteX38" fmla="*/ 3117850 w 3219450"/>
                <a:gd name="connsiteY38" fmla="*/ 323850 h 454025"/>
                <a:gd name="connsiteX39" fmla="*/ 3082925 w 3219450"/>
                <a:gd name="connsiteY39" fmla="*/ 387350 h 454025"/>
                <a:gd name="connsiteX40" fmla="*/ 3041650 w 3219450"/>
                <a:gd name="connsiteY40" fmla="*/ 447675 h 454025"/>
                <a:gd name="connsiteX41" fmla="*/ 3028950 w 3219450"/>
                <a:gd name="connsiteY41" fmla="*/ 454025 h 454025"/>
                <a:gd name="connsiteX42" fmla="*/ 3003550 w 3219450"/>
                <a:gd name="connsiteY42" fmla="*/ 441325 h 454025"/>
                <a:gd name="connsiteX43" fmla="*/ 2955925 w 3219450"/>
                <a:gd name="connsiteY43" fmla="*/ 415925 h 454025"/>
                <a:gd name="connsiteX44" fmla="*/ 2911475 w 3219450"/>
                <a:gd name="connsiteY44" fmla="*/ 403225 h 454025"/>
                <a:gd name="connsiteX45" fmla="*/ 2841625 w 3219450"/>
                <a:gd name="connsiteY45" fmla="*/ 393700 h 454025"/>
                <a:gd name="connsiteX46" fmla="*/ 2714625 w 3219450"/>
                <a:gd name="connsiteY46" fmla="*/ 393700 h 454025"/>
                <a:gd name="connsiteX47" fmla="*/ 2597150 w 3219450"/>
                <a:gd name="connsiteY47" fmla="*/ 390525 h 454025"/>
                <a:gd name="connsiteX48" fmla="*/ 2301875 w 3219450"/>
                <a:gd name="connsiteY48" fmla="*/ 387350 h 45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219450" h="454025">
                  <a:moveTo>
                    <a:pt x="2301875" y="387350"/>
                  </a:moveTo>
                  <a:lnTo>
                    <a:pt x="2012950" y="393700"/>
                  </a:lnTo>
                  <a:lnTo>
                    <a:pt x="1863725" y="390525"/>
                  </a:lnTo>
                  <a:lnTo>
                    <a:pt x="1352550" y="393700"/>
                  </a:lnTo>
                  <a:lnTo>
                    <a:pt x="1181100" y="390525"/>
                  </a:lnTo>
                  <a:lnTo>
                    <a:pt x="885825" y="393700"/>
                  </a:lnTo>
                  <a:lnTo>
                    <a:pt x="590550" y="390525"/>
                  </a:lnTo>
                  <a:lnTo>
                    <a:pt x="482600" y="400050"/>
                  </a:lnTo>
                  <a:lnTo>
                    <a:pt x="365125" y="415925"/>
                  </a:lnTo>
                  <a:lnTo>
                    <a:pt x="330200" y="415925"/>
                  </a:lnTo>
                  <a:lnTo>
                    <a:pt x="250825" y="412750"/>
                  </a:lnTo>
                  <a:lnTo>
                    <a:pt x="203200" y="403225"/>
                  </a:lnTo>
                  <a:lnTo>
                    <a:pt x="152400" y="390525"/>
                  </a:lnTo>
                  <a:lnTo>
                    <a:pt x="98425" y="368300"/>
                  </a:lnTo>
                  <a:lnTo>
                    <a:pt x="38100" y="330200"/>
                  </a:lnTo>
                  <a:lnTo>
                    <a:pt x="9525" y="304800"/>
                  </a:lnTo>
                  <a:lnTo>
                    <a:pt x="0" y="279400"/>
                  </a:lnTo>
                  <a:lnTo>
                    <a:pt x="0" y="260350"/>
                  </a:lnTo>
                  <a:lnTo>
                    <a:pt x="12700" y="234950"/>
                  </a:lnTo>
                  <a:lnTo>
                    <a:pt x="44450" y="209550"/>
                  </a:lnTo>
                  <a:lnTo>
                    <a:pt x="98425" y="187325"/>
                  </a:lnTo>
                  <a:lnTo>
                    <a:pt x="177800" y="168275"/>
                  </a:lnTo>
                  <a:lnTo>
                    <a:pt x="352425" y="168275"/>
                  </a:lnTo>
                  <a:lnTo>
                    <a:pt x="790575" y="168275"/>
                  </a:lnTo>
                  <a:lnTo>
                    <a:pt x="1155700" y="171450"/>
                  </a:lnTo>
                  <a:lnTo>
                    <a:pt x="1343025" y="171450"/>
                  </a:lnTo>
                  <a:lnTo>
                    <a:pt x="1825625" y="168275"/>
                  </a:lnTo>
                  <a:lnTo>
                    <a:pt x="1987550" y="168275"/>
                  </a:lnTo>
                  <a:lnTo>
                    <a:pt x="2571750" y="168275"/>
                  </a:lnTo>
                  <a:lnTo>
                    <a:pt x="2714625" y="171450"/>
                  </a:lnTo>
                  <a:lnTo>
                    <a:pt x="2870200" y="168275"/>
                  </a:lnTo>
                  <a:lnTo>
                    <a:pt x="2930525" y="161925"/>
                  </a:lnTo>
                  <a:lnTo>
                    <a:pt x="2971800" y="149225"/>
                  </a:lnTo>
                  <a:lnTo>
                    <a:pt x="3022600" y="127000"/>
                  </a:lnTo>
                  <a:lnTo>
                    <a:pt x="3070225" y="98425"/>
                  </a:lnTo>
                  <a:lnTo>
                    <a:pt x="3184525" y="0"/>
                  </a:lnTo>
                  <a:lnTo>
                    <a:pt x="3219450" y="165100"/>
                  </a:lnTo>
                  <a:lnTo>
                    <a:pt x="3152775" y="241300"/>
                  </a:lnTo>
                  <a:lnTo>
                    <a:pt x="3117850" y="323850"/>
                  </a:lnTo>
                  <a:lnTo>
                    <a:pt x="3082925" y="387350"/>
                  </a:lnTo>
                  <a:lnTo>
                    <a:pt x="3041650" y="447675"/>
                  </a:lnTo>
                  <a:lnTo>
                    <a:pt x="3028950" y="454025"/>
                  </a:lnTo>
                  <a:lnTo>
                    <a:pt x="3003550" y="441325"/>
                  </a:lnTo>
                  <a:lnTo>
                    <a:pt x="2955925" y="415925"/>
                  </a:lnTo>
                  <a:lnTo>
                    <a:pt x="2911475" y="403225"/>
                  </a:lnTo>
                  <a:lnTo>
                    <a:pt x="2841625" y="393700"/>
                  </a:lnTo>
                  <a:lnTo>
                    <a:pt x="2714625" y="393700"/>
                  </a:lnTo>
                  <a:lnTo>
                    <a:pt x="2597150" y="390525"/>
                  </a:lnTo>
                  <a:lnTo>
                    <a:pt x="2301875" y="387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99827819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4A7E2D9-12DD-4DB4-88A5-3634573789AC}"/>
              </a:ext>
            </a:extLst>
          </p:cNvPr>
          <p:cNvSpPr/>
          <p:nvPr/>
        </p:nvSpPr>
        <p:spPr>
          <a:xfrm>
            <a:off x="2519363" y="2420938"/>
            <a:ext cx="1695450" cy="609600"/>
          </a:xfrm>
          <a:custGeom>
            <a:avLst/>
            <a:gdLst>
              <a:gd name="connsiteX0" fmla="*/ 1278731 w 1695450"/>
              <a:gd name="connsiteY0" fmla="*/ 295275 h 609600"/>
              <a:gd name="connsiteX1" fmla="*/ 1107281 w 1695450"/>
              <a:gd name="connsiteY1" fmla="*/ 345282 h 609600"/>
              <a:gd name="connsiteX2" fmla="*/ 931068 w 1695450"/>
              <a:gd name="connsiteY2" fmla="*/ 395288 h 609600"/>
              <a:gd name="connsiteX3" fmla="*/ 723900 w 1695450"/>
              <a:gd name="connsiteY3" fmla="*/ 461963 h 609600"/>
              <a:gd name="connsiteX4" fmla="*/ 590550 w 1695450"/>
              <a:gd name="connsiteY4" fmla="*/ 507207 h 609600"/>
              <a:gd name="connsiteX5" fmla="*/ 478631 w 1695450"/>
              <a:gd name="connsiteY5" fmla="*/ 547688 h 609600"/>
              <a:gd name="connsiteX6" fmla="*/ 347662 w 1695450"/>
              <a:gd name="connsiteY6" fmla="*/ 609600 h 609600"/>
              <a:gd name="connsiteX7" fmla="*/ 321468 w 1695450"/>
              <a:gd name="connsiteY7" fmla="*/ 602457 h 609600"/>
              <a:gd name="connsiteX8" fmla="*/ 252412 w 1695450"/>
              <a:gd name="connsiteY8" fmla="*/ 569119 h 609600"/>
              <a:gd name="connsiteX9" fmla="*/ 171450 w 1695450"/>
              <a:gd name="connsiteY9" fmla="*/ 509588 h 609600"/>
              <a:gd name="connsiteX10" fmla="*/ 85725 w 1695450"/>
              <a:gd name="connsiteY10" fmla="*/ 433388 h 609600"/>
              <a:gd name="connsiteX11" fmla="*/ 35718 w 1695450"/>
              <a:gd name="connsiteY11" fmla="*/ 390525 h 609600"/>
              <a:gd name="connsiteX12" fmla="*/ 16668 w 1695450"/>
              <a:gd name="connsiteY12" fmla="*/ 369094 h 609600"/>
              <a:gd name="connsiteX13" fmla="*/ 4762 w 1695450"/>
              <a:gd name="connsiteY13" fmla="*/ 350044 h 609600"/>
              <a:gd name="connsiteX14" fmla="*/ 0 w 1695450"/>
              <a:gd name="connsiteY14" fmla="*/ 330994 h 609600"/>
              <a:gd name="connsiteX15" fmla="*/ 0 w 1695450"/>
              <a:gd name="connsiteY15" fmla="*/ 314325 h 609600"/>
              <a:gd name="connsiteX16" fmla="*/ 9525 w 1695450"/>
              <a:gd name="connsiteY16" fmla="*/ 302419 h 609600"/>
              <a:gd name="connsiteX17" fmla="*/ 26193 w 1695450"/>
              <a:gd name="connsiteY17" fmla="*/ 302419 h 609600"/>
              <a:gd name="connsiteX18" fmla="*/ 52387 w 1695450"/>
              <a:gd name="connsiteY18" fmla="*/ 311944 h 609600"/>
              <a:gd name="connsiteX19" fmla="*/ 107156 w 1695450"/>
              <a:gd name="connsiteY19" fmla="*/ 342900 h 609600"/>
              <a:gd name="connsiteX20" fmla="*/ 152400 w 1695450"/>
              <a:gd name="connsiteY20" fmla="*/ 364332 h 609600"/>
              <a:gd name="connsiteX21" fmla="*/ 197643 w 1695450"/>
              <a:gd name="connsiteY21" fmla="*/ 378619 h 609600"/>
              <a:gd name="connsiteX22" fmla="*/ 242887 w 1695450"/>
              <a:gd name="connsiteY22" fmla="*/ 383382 h 609600"/>
              <a:gd name="connsiteX23" fmla="*/ 300037 w 1695450"/>
              <a:gd name="connsiteY23" fmla="*/ 376238 h 609600"/>
              <a:gd name="connsiteX24" fmla="*/ 402431 w 1695450"/>
              <a:gd name="connsiteY24" fmla="*/ 354807 h 609600"/>
              <a:gd name="connsiteX25" fmla="*/ 597693 w 1695450"/>
              <a:gd name="connsiteY25" fmla="*/ 304800 h 609600"/>
              <a:gd name="connsiteX26" fmla="*/ 809625 w 1695450"/>
              <a:gd name="connsiteY26" fmla="*/ 242888 h 609600"/>
              <a:gd name="connsiteX27" fmla="*/ 952500 w 1695450"/>
              <a:gd name="connsiteY27" fmla="*/ 200025 h 609600"/>
              <a:gd name="connsiteX28" fmla="*/ 1128712 w 1695450"/>
              <a:gd name="connsiteY28" fmla="*/ 123825 h 609600"/>
              <a:gd name="connsiteX29" fmla="*/ 1309687 w 1695450"/>
              <a:gd name="connsiteY29" fmla="*/ 69057 h 609600"/>
              <a:gd name="connsiteX30" fmla="*/ 1345406 w 1695450"/>
              <a:gd name="connsiteY30" fmla="*/ 47625 h 609600"/>
              <a:gd name="connsiteX31" fmla="*/ 1390650 w 1695450"/>
              <a:gd name="connsiteY31" fmla="*/ 23813 h 609600"/>
              <a:gd name="connsiteX32" fmla="*/ 1443037 w 1695450"/>
              <a:gd name="connsiteY32" fmla="*/ 0 h 609600"/>
              <a:gd name="connsiteX33" fmla="*/ 1476375 w 1695450"/>
              <a:gd name="connsiteY33" fmla="*/ 7144 h 609600"/>
              <a:gd name="connsiteX34" fmla="*/ 1545431 w 1695450"/>
              <a:gd name="connsiteY34" fmla="*/ 28575 h 609600"/>
              <a:gd name="connsiteX35" fmla="*/ 1604962 w 1695450"/>
              <a:gd name="connsiteY35" fmla="*/ 47625 h 609600"/>
              <a:gd name="connsiteX36" fmla="*/ 1647825 w 1695450"/>
              <a:gd name="connsiteY36" fmla="*/ 69057 h 609600"/>
              <a:gd name="connsiteX37" fmla="*/ 1674018 w 1695450"/>
              <a:gd name="connsiteY37" fmla="*/ 90488 h 609600"/>
              <a:gd name="connsiteX38" fmla="*/ 1690687 w 1695450"/>
              <a:gd name="connsiteY38" fmla="*/ 111919 h 609600"/>
              <a:gd name="connsiteX39" fmla="*/ 1695450 w 1695450"/>
              <a:gd name="connsiteY39" fmla="*/ 135732 h 609600"/>
              <a:gd name="connsiteX40" fmla="*/ 1683543 w 1695450"/>
              <a:gd name="connsiteY40" fmla="*/ 164307 h 609600"/>
              <a:gd name="connsiteX41" fmla="*/ 1669256 w 1695450"/>
              <a:gd name="connsiteY41" fmla="*/ 183357 h 609600"/>
              <a:gd name="connsiteX42" fmla="*/ 1602581 w 1695450"/>
              <a:gd name="connsiteY42" fmla="*/ 200025 h 609600"/>
              <a:gd name="connsiteX43" fmla="*/ 1469231 w 1695450"/>
              <a:gd name="connsiteY43" fmla="*/ 233363 h 609600"/>
              <a:gd name="connsiteX44" fmla="*/ 1278731 w 1695450"/>
              <a:gd name="connsiteY44" fmla="*/ 295275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95450" h="609600">
                <a:moveTo>
                  <a:pt x="1278731" y="295275"/>
                </a:moveTo>
                <a:lnTo>
                  <a:pt x="1107281" y="345282"/>
                </a:lnTo>
                <a:lnTo>
                  <a:pt x="931068" y="395288"/>
                </a:lnTo>
                <a:lnTo>
                  <a:pt x="723900" y="461963"/>
                </a:lnTo>
                <a:lnTo>
                  <a:pt x="590550" y="507207"/>
                </a:lnTo>
                <a:lnTo>
                  <a:pt x="478631" y="547688"/>
                </a:lnTo>
                <a:lnTo>
                  <a:pt x="347662" y="609600"/>
                </a:lnTo>
                <a:lnTo>
                  <a:pt x="321468" y="602457"/>
                </a:lnTo>
                <a:lnTo>
                  <a:pt x="252412" y="569119"/>
                </a:lnTo>
                <a:lnTo>
                  <a:pt x="171450" y="509588"/>
                </a:lnTo>
                <a:lnTo>
                  <a:pt x="85725" y="433388"/>
                </a:lnTo>
                <a:lnTo>
                  <a:pt x="35718" y="390525"/>
                </a:lnTo>
                <a:lnTo>
                  <a:pt x="16668" y="369094"/>
                </a:lnTo>
                <a:lnTo>
                  <a:pt x="4762" y="350044"/>
                </a:lnTo>
                <a:lnTo>
                  <a:pt x="0" y="330994"/>
                </a:lnTo>
                <a:lnTo>
                  <a:pt x="0" y="314325"/>
                </a:lnTo>
                <a:lnTo>
                  <a:pt x="9525" y="302419"/>
                </a:lnTo>
                <a:lnTo>
                  <a:pt x="26193" y="302419"/>
                </a:lnTo>
                <a:lnTo>
                  <a:pt x="52387" y="311944"/>
                </a:lnTo>
                <a:lnTo>
                  <a:pt x="107156" y="342900"/>
                </a:lnTo>
                <a:lnTo>
                  <a:pt x="152400" y="364332"/>
                </a:lnTo>
                <a:lnTo>
                  <a:pt x="197643" y="378619"/>
                </a:lnTo>
                <a:lnTo>
                  <a:pt x="242887" y="383382"/>
                </a:lnTo>
                <a:lnTo>
                  <a:pt x="300037" y="376238"/>
                </a:lnTo>
                <a:lnTo>
                  <a:pt x="402431" y="354807"/>
                </a:lnTo>
                <a:lnTo>
                  <a:pt x="597693" y="304800"/>
                </a:lnTo>
                <a:lnTo>
                  <a:pt x="809625" y="242888"/>
                </a:lnTo>
                <a:lnTo>
                  <a:pt x="952500" y="200025"/>
                </a:lnTo>
                <a:lnTo>
                  <a:pt x="1128712" y="123825"/>
                </a:lnTo>
                <a:lnTo>
                  <a:pt x="1309687" y="69057"/>
                </a:lnTo>
                <a:lnTo>
                  <a:pt x="1345406" y="47625"/>
                </a:lnTo>
                <a:lnTo>
                  <a:pt x="1390650" y="23813"/>
                </a:lnTo>
                <a:lnTo>
                  <a:pt x="1443037" y="0"/>
                </a:lnTo>
                <a:lnTo>
                  <a:pt x="1476375" y="7144"/>
                </a:lnTo>
                <a:lnTo>
                  <a:pt x="1545431" y="28575"/>
                </a:lnTo>
                <a:lnTo>
                  <a:pt x="1604962" y="47625"/>
                </a:lnTo>
                <a:lnTo>
                  <a:pt x="1647825" y="69057"/>
                </a:lnTo>
                <a:lnTo>
                  <a:pt x="1674018" y="90488"/>
                </a:lnTo>
                <a:lnTo>
                  <a:pt x="1690687" y="111919"/>
                </a:lnTo>
                <a:lnTo>
                  <a:pt x="1695450" y="135732"/>
                </a:lnTo>
                <a:lnTo>
                  <a:pt x="1683543" y="164307"/>
                </a:lnTo>
                <a:lnTo>
                  <a:pt x="1669256" y="183357"/>
                </a:lnTo>
                <a:lnTo>
                  <a:pt x="1602581" y="200025"/>
                </a:lnTo>
                <a:lnTo>
                  <a:pt x="1469231" y="233363"/>
                </a:lnTo>
                <a:lnTo>
                  <a:pt x="1278731" y="295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1684D3B-FE7A-4EB2-9169-07010887C12B}"/>
              </a:ext>
            </a:extLst>
          </p:cNvPr>
          <p:cNvSpPr/>
          <p:nvPr/>
        </p:nvSpPr>
        <p:spPr>
          <a:xfrm>
            <a:off x="4191000" y="1563688"/>
            <a:ext cx="384175" cy="1089025"/>
          </a:xfrm>
          <a:custGeom>
            <a:avLst/>
            <a:gdLst>
              <a:gd name="connsiteX0" fmla="*/ 52388 w 383381"/>
              <a:gd name="connsiteY0" fmla="*/ 657225 h 1088232"/>
              <a:gd name="connsiteX1" fmla="*/ 97631 w 383381"/>
              <a:gd name="connsiteY1" fmla="*/ 559594 h 1088232"/>
              <a:gd name="connsiteX2" fmla="*/ 121444 w 383381"/>
              <a:gd name="connsiteY2" fmla="*/ 497682 h 1088232"/>
              <a:gd name="connsiteX3" fmla="*/ 152400 w 383381"/>
              <a:gd name="connsiteY3" fmla="*/ 397669 h 1088232"/>
              <a:gd name="connsiteX4" fmla="*/ 171450 w 383381"/>
              <a:gd name="connsiteY4" fmla="*/ 330994 h 1088232"/>
              <a:gd name="connsiteX5" fmla="*/ 176213 w 383381"/>
              <a:gd name="connsiteY5" fmla="*/ 292894 h 1088232"/>
              <a:gd name="connsiteX6" fmla="*/ 171450 w 383381"/>
              <a:gd name="connsiteY6" fmla="*/ 235744 h 1088232"/>
              <a:gd name="connsiteX7" fmla="*/ 161925 w 383381"/>
              <a:gd name="connsiteY7" fmla="*/ 159544 h 1088232"/>
              <a:gd name="connsiteX8" fmla="*/ 157163 w 383381"/>
              <a:gd name="connsiteY8" fmla="*/ 102394 h 1088232"/>
              <a:gd name="connsiteX9" fmla="*/ 152400 w 383381"/>
              <a:gd name="connsiteY9" fmla="*/ 54769 h 1088232"/>
              <a:gd name="connsiteX10" fmla="*/ 152400 w 383381"/>
              <a:gd name="connsiteY10" fmla="*/ 28575 h 1088232"/>
              <a:gd name="connsiteX11" fmla="*/ 154781 w 383381"/>
              <a:gd name="connsiteY11" fmla="*/ 14288 h 1088232"/>
              <a:gd name="connsiteX12" fmla="*/ 161925 w 383381"/>
              <a:gd name="connsiteY12" fmla="*/ 4763 h 1088232"/>
              <a:gd name="connsiteX13" fmla="*/ 180975 w 383381"/>
              <a:gd name="connsiteY13" fmla="*/ 0 h 1088232"/>
              <a:gd name="connsiteX14" fmla="*/ 204788 w 383381"/>
              <a:gd name="connsiteY14" fmla="*/ 14288 h 1088232"/>
              <a:gd name="connsiteX15" fmla="*/ 233363 w 383381"/>
              <a:gd name="connsiteY15" fmla="*/ 45244 h 1088232"/>
              <a:gd name="connsiteX16" fmla="*/ 295275 w 383381"/>
              <a:gd name="connsiteY16" fmla="*/ 147638 h 1088232"/>
              <a:gd name="connsiteX17" fmla="*/ 364331 w 383381"/>
              <a:gd name="connsiteY17" fmla="*/ 254794 h 1088232"/>
              <a:gd name="connsiteX18" fmla="*/ 383381 w 383381"/>
              <a:gd name="connsiteY18" fmla="*/ 364332 h 1088232"/>
              <a:gd name="connsiteX19" fmla="*/ 359569 w 383381"/>
              <a:gd name="connsiteY19" fmla="*/ 485775 h 1088232"/>
              <a:gd name="connsiteX20" fmla="*/ 333375 w 383381"/>
              <a:gd name="connsiteY20" fmla="*/ 616744 h 1088232"/>
              <a:gd name="connsiteX21" fmla="*/ 304800 w 383381"/>
              <a:gd name="connsiteY21" fmla="*/ 752475 h 1088232"/>
              <a:gd name="connsiteX22" fmla="*/ 276225 w 383381"/>
              <a:gd name="connsiteY22" fmla="*/ 871538 h 1088232"/>
              <a:gd name="connsiteX23" fmla="*/ 254794 w 383381"/>
              <a:gd name="connsiteY23" fmla="*/ 971550 h 1088232"/>
              <a:gd name="connsiteX24" fmla="*/ 226219 w 383381"/>
              <a:gd name="connsiteY24" fmla="*/ 1052513 h 1088232"/>
              <a:gd name="connsiteX25" fmla="*/ 211931 w 383381"/>
              <a:gd name="connsiteY25" fmla="*/ 1071563 h 1088232"/>
              <a:gd name="connsiteX26" fmla="*/ 188119 w 383381"/>
              <a:gd name="connsiteY26" fmla="*/ 1083469 h 1088232"/>
              <a:gd name="connsiteX27" fmla="*/ 161925 w 383381"/>
              <a:gd name="connsiteY27" fmla="*/ 1088232 h 1088232"/>
              <a:gd name="connsiteX28" fmla="*/ 133350 w 383381"/>
              <a:gd name="connsiteY28" fmla="*/ 1083469 h 1088232"/>
              <a:gd name="connsiteX29" fmla="*/ 116681 w 383381"/>
              <a:gd name="connsiteY29" fmla="*/ 1076325 h 1088232"/>
              <a:gd name="connsiteX30" fmla="*/ 92869 w 383381"/>
              <a:gd name="connsiteY30" fmla="*/ 1052513 h 1088232"/>
              <a:gd name="connsiteX31" fmla="*/ 64294 w 383381"/>
              <a:gd name="connsiteY31" fmla="*/ 1016794 h 1088232"/>
              <a:gd name="connsiteX32" fmla="*/ 33338 w 383381"/>
              <a:gd name="connsiteY32" fmla="*/ 962025 h 1088232"/>
              <a:gd name="connsiteX33" fmla="*/ 14288 w 383381"/>
              <a:gd name="connsiteY33" fmla="*/ 904875 h 1088232"/>
              <a:gd name="connsiteX34" fmla="*/ 0 w 383381"/>
              <a:gd name="connsiteY34" fmla="*/ 826294 h 1088232"/>
              <a:gd name="connsiteX35" fmla="*/ 0 w 383381"/>
              <a:gd name="connsiteY35" fmla="*/ 769144 h 1088232"/>
              <a:gd name="connsiteX36" fmla="*/ 14288 w 383381"/>
              <a:gd name="connsiteY36" fmla="*/ 733425 h 1088232"/>
              <a:gd name="connsiteX37" fmla="*/ 52388 w 383381"/>
              <a:gd name="connsiteY37" fmla="*/ 657225 h 10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83381" h="1088232">
                <a:moveTo>
                  <a:pt x="52388" y="657225"/>
                </a:moveTo>
                <a:lnTo>
                  <a:pt x="97631" y="559594"/>
                </a:lnTo>
                <a:lnTo>
                  <a:pt x="121444" y="497682"/>
                </a:lnTo>
                <a:lnTo>
                  <a:pt x="152400" y="397669"/>
                </a:lnTo>
                <a:lnTo>
                  <a:pt x="171450" y="330994"/>
                </a:lnTo>
                <a:lnTo>
                  <a:pt x="176213" y="292894"/>
                </a:lnTo>
                <a:lnTo>
                  <a:pt x="171450" y="235744"/>
                </a:lnTo>
                <a:lnTo>
                  <a:pt x="161925" y="159544"/>
                </a:lnTo>
                <a:lnTo>
                  <a:pt x="157163" y="102394"/>
                </a:lnTo>
                <a:lnTo>
                  <a:pt x="152400" y="54769"/>
                </a:lnTo>
                <a:lnTo>
                  <a:pt x="152400" y="28575"/>
                </a:lnTo>
                <a:lnTo>
                  <a:pt x="154781" y="14288"/>
                </a:lnTo>
                <a:lnTo>
                  <a:pt x="161925" y="4763"/>
                </a:lnTo>
                <a:lnTo>
                  <a:pt x="180975" y="0"/>
                </a:lnTo>
                <a:lnTo>
                  <a:pt x="204788" y="14288"/>
                </a:lnTo>
                <a:lnTo>
                  <a:pt x="233363" y="45244"/>
                </a:lnTo>
                <a:lnTo>
                  <a:pt x="295275" y="147638"/>
                </a:lnTo>
                <a:lnTo>
                  <a:pt x="364331" y="254794"/>
                </a:lnTo>
                <a:lnTo>
                  <a:pt x="383381" y="364332"/>
                </a:lnTo>
                <a:lnTo>
                  <a:pt x="359569" y="485775"/>
                </a:lnTo>
                <a:lnTo>
                  <a:pt x="333375" y="616744"/>
                </a:lnTo>
                <a:lnTo>
                  <a:pt x="304800" y="752475"/>
                </a:lnTo>
                <a:lnTo>
                  <a:pt x="276225" y="871538"/>
                </a:lnTo>
                <a:lnTo>
                  <a:pt x="254794" y="971550"/>
                </a:lnTo>
                <a:lnTo>
                  <a:pt x="226219" y="1052513"/>
                </a:lnTo>
                <a:lnTo>
                  <a:pt x="211931" y="1071563"/>
                </a:lnTo>
                <a:lnTo>
                  <a:pt x="188119" y="1083469"/>
                </a:lnTo>
                <a:lnTo>
                  <a:pt x="161925" y="1088232"/>
                </a:lnTo>
                <a:lnTo>
                  <a:pt x="133350" y="1083469"/>
                </a:lnTo>
                <a:lnTo>
                  <a:pt x="116681" y="1076325"/>
                </a:lnTo>
                <a:lnTo>
                  <a:pt x="92869" y="1052513"/>
                </a:lnTo>
                <a:lnTo>
                  <a:pt x="64294" y="1016794"/>
                </a:lnTo>
                <a:lnTo>
                  <a:pt x="33338" y="962025"/>
                </a:lnTo>
                <a:lnTo>
                  <a:pt x="14288" y="904875"/>
                </a:lnTo>
                <a:lnTo>
                  <a:pt x="0" y="826294"/>
                </a:lnTo>
                <a:lnTo>
                  <a:pt x="0" y="769144"/>
                </a:lnTo>
                <a:lnTo>
                  <a:pt x="14288" y="733425"/>
                </a:lnTo>
                <a:lnTo>
                  <a:pt x="52388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736B2AF-B5C7-4E96-B519-9BC4F5A1091E}"/>
              </a:ext>
            </a:extLst>
          </p:cNvPr>
          <p:cNvSpPr/>
          <p:nvPr/>
        </p:nvSpPr>
        <p:spPr>
          <a:xfrm>
            <a:off x="4552950" y="2306638"/>
            <a:ext cx="2132013" cy="434975"/>
          </a:xfrm>
          <a:custGeom>
            <a:avLst/>
            <a:gdLst>
              <a:gd name="connsiteX0" fmla="*/ 1459706 w 2131219"/>
              <a:gd name="connsiteY0" fmla="*/ 295275 h 433388"/>
              <a:gd name="connsiteX1" fmla="*/ 1209675 w 2131219"/>
              <a:gd name="connsiteY1" fmla="*/ 321469 h 433388"/>
              <a:gd name="connsiteX2" fmla="*/ 1021556 w 2131219"/>
              <a:gd name="connsiteY2" fmla="*/ 359569 h 433388"/>
              <a:gd name="connsiteX3" fmla="*/ 754856 w 2131219"/>
              <a:gd name="connsiteY3" fmla="*/ 390525 h 433388"/>
              <a:gd name="connsiteX4" fmla="*/ 542925 w 2131219"/>
              <a:gd name="connsiteY4" fmla="*/ 411957 h 433388"/>
              <a:gd name="connsiteX5" fmla="*/ 371475 w 2131219"/>
              <a:gd name="connsiteY5" fmla="*/ 433388 h 433388"/>
              <a:gd name="connsiteX6" fmla="*/ 328613 w 2131219"/>
              <a:gd name="connsiteY6" fmla="*/ 433388 h 433388"/>
              <a:gd name="connsiteX7" fmla="*/ 304800 w 2131219"/>
              <a:gd name="connsiteY7" fmla="*/ 426244 h 433388"/>
              <a:gd name="connsiteX8" fmla="*/ 259556 w 2131219"/>
              <a:gd name="connsiteY8" fmla="*/ 409575 h 433388"/>
              <a:gd name="connsiteX9" fmla="*/ 183356 w 2131219"/>
              <a:gd name="connsiteY9" fmla="*/ 361950 h 433388"/>
              <a:gd name="connsiteX10" fmla="*/ 116681 w 2131219"/>
              <a:gd name="connsiteY10" fmla="*/ 309563 h 433388"/>
              <a:gd name="connsiteX11" fmla="*/ 54769 w 2131219"/>
              <a:gd name="connsiteY11" fmla="*/ 257175 h 433388"/>
              <a:gd name="connsiteX12" fmla="*/ 19050 w 2131219"/>
              <a:gd name="connsiteY12" fmla="*/ 221457 h 433388"/>
              <a:gd name="connsiteX13" fmla="*/ 4763 w 2131219"/>
              <a:gd name="connsiteY13" fmla="*/ 197644 h 433388"/>
              <a:gd name="connsiteX14" fmla="*/ 0 w 2131219"/>
              <a:gd name="connsiteY14" fmla="*/ 180975 h 433388"/>
              <a:gd name="connsiteX15" fmla="*/ 0 w 2131219"/>
              <a:gd name="connsiteY15" fmla="*/ 164307 h 433388"/>
              <a:gd name="connsiteX16" fmla="*/ 2381 w 2131219"/>
              <a:gd name="connsiteY16" fmla="*/ 152400 h 433388"/>
              <a:gd name="connsiteX17" fmla="*/ 14288 w 2131219"/>
              <a:gd name="connsiteY17" fmla="*/ 145257 h 433388"/>
              <a:gd name="connsiteX18" fmla="*/ 35719 w 2131219"/>
              <a:gd name="connsiteY18" fmla="*/ 145257 h 433388"/>
              <a:gd name="connsiteX19" fmla="*/ 52388 w 2131219"/>
              <a:gd name="connsiteY19" fmla="*/ 152400 h 433388"/>
              <a:gd name="connsiteX20" fmla="*/ 76200 w 2131219"/>
              <a:gd name="connsiteY20" fmla="*/ 176213 h 433388"/>
              <a:gd name="connsiteX21" fmla="*/ 104775 w 2131219"/>
              <a:gd name="connsiteY21" fmla="*/ 200025 h 433388"/>
              <a:gd name="connsiteX22" fmla="*/ 140494 w 2131219"/>
              <a:gd name="connsiteY22" fmla="*/ 219075 h 433388"/>
              <a:gd name="connsiteX23" fmla="*/ 202406 w 2131219"/>
              <a:gd name="connsiteY23" fmla="*/ 240507 h 433388"/>
              <a:gd name="connsiteX24" fmla="*/ 273844 w 2131219"/>
              <a:gd name="connsiteY24" fmla="*/ 252413 h 433388"/>
              <a:gd name="connsiteX25" fmla="*/ 321469 w 2131219"/>
              <a:gd name="connsiteY25" fmla="*/ 257175 h 433388"/>
              <a:gd name="connsiteX26" fmla="*/ 397669 w 2131219"/>
              <a:gd name="connsiteY26" fmla="*/ 250032 h 433388"/>
              <a:gd name="connsiteX27" fmla="*/ 616744 w 2131219"/>
              <a:gd name="connsiteY27" fmla="*/ 216694 h 433388"/>
              <a:gd name="connsiteX28" fmla="*/ 816769 w 2131219"/>
              <a:gd name="connsiteY28" fmla="*/ 185738 h 433388"/>
              <a:gd name="connsiteX29" fmla="*/ 1000125 w 2131219"/>
              <a:gd name="connsiteY29" fmla="*/ 157163 h 433388"/>
              <a:gd name="connsiteX30" fmla="*/ 1207294 w 2131219"/>
              <a:gd name="connsiteY30" fmla="*/ 121444 h 433388"/>
              <a:gd name="connsiteX31" fmla="*/ 1376363 w 2131219"/>
              <a:gd name="connsiteY31" fmla="*/ 100013 h 433388"/>
              <a:gd name="connsiteX32" fmla="*/ 1557338 w 2131219"/>
              <a:gd name="connsiteY32" fmla="*/ 71438 h 433388"/>
              <a:gd name="connsiteX33" fmla="*/ 1595438 w 2131219"/>
              <a:gd name="connsiteY33" fmla="*/ 45244 h 433388"/>
              <a:gd name="connsiteX34" fmla="*/ 1638300 w 2131219"/>
              <a:gd name="connsiteY34" fmla="*/ 23813 h 433388"/>
              <a:gd name="connsiteX35" fmla="*/ 1688306 w 2131219"/>
              <a:gd name="connsiteY35" fmla="*/ 4763 h 433388"/>
              <a:gd name="connsiteX36" fmla="*/ 1754981 w 2131219"/>
              <a:gd name="connsiteY36" fmla="*/ 0 h 433388"/>
              <a:gd name="connsiteX37" fmla="*/ 1821656 w 2131219"/>
              <a:gd name="connsiteY37" fmla="*/ 7144 h 433388"/>
              <a:gd name="connsiteX38" fmla="*/ 1938338 w 2131219"/>
              <a:gd name="connsiteY38" fmla="*/ 45244 h 433388"/>
              <a:gd name="connsiteX39" fmla="*/ 2040731 w 2131219"/>
              <a:gd name="connsiteY39" fmla="*/ 83344 h 433388"/>
              <a:gd name="connsiteX40" fmla="*/ 2088356 w 2131219"/>
              <a:gd name="connsiteY40" fmla="*/ 107157 h 433388"/>
              <a:gd name="connsiteX41" fmla="*/ 2109788 w 2131219"/>
              <a:gd name="connsiteY41" fmla="*/ 123825 h 433388"/>
              <a:gd name="connsiteX42" fmla="*/ 2126456 w 2131219"/>
              <a:gd name="connsiteY42" fmla="*/ 140494 h 433388"/>
              <a:gd name="connsiteX43" fmla="*/ 2131219 w 2131219"/>
              <a:gd name="connsiteY43" fmla="*/ 159544 h 433388"/>
              <a:gd name="connsiteX44" fmla="*/ 2116931 w 2131219"/>
              <a:gd name="connsiteY44" fmla="*/ 183357 h 433388"/>
              <a:gd name="connsiteX45" fmla="*/ 2090738 w 2131219"/>
              <a:gd name="connsiteY45" fmla="*/ 211932 h 433388"/>
              <a:gd name="connsiteX46" fmla="*/ 2055019 w 2131219"/>
              <a:gd name="connsiteY46" fmla="*/ 230982 h 433388"/>
              <a:gd name="connsiteX47" fmla="*/ 2007394 w 2131219"/>
              <a:gd name="connsiteY47" fmla="*/ 242888 h 433388"/>
              <a:gd name="connsiteX48" fmla="*/ 1931194 w 2131219"/>
              <a:gd name="connsiteY48" fmla="*/ 250032 h 433388"/>
              <a:gd name="connsiteX49" fmla="*/ 1819275 w 2131219"/>
              <a:gd name="connsiteY49" fmla="*/ 259557 h 433388"/>
              <a:gd name="connsiteX50" fmla="*/ 1459706 w 2131219"/>
              <a:gd name="connsiteY50" fmla="*/ 295275 h 433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31219" h="433388">
                <a:moveTo>
                  <a:pt x="1459706" y="295275"/>
                </a:moveTo>
                <a:lnTo>
                  <a:pt x="1209675" y="321469"/>
                </a:lnTo>
                <a:lnTo>
                  <a:pt x="1021556" y="359569"/>
                </a:lnTo>
                <a:lnTo>
                  <a:pt x="754856" y="390525"/>
                </a:lnTo>
                <a:lnTo>
                  <a:pt x="542925" y="411957"/>
                </a:lnTo>
                <a:lnTo>
                  <a:pt x="371475" y="433388"/>
                </a:lnTo>
                <a:lnTo>
                  <a:pt x="328613" y="433388"/>
                </a:lnTo>
                <a:lnTo>
                  <a:pt x="304800" y="426244"/>
                </a:lnTo>
                <a:lnTo>
                  <a:pt x="259556" y="409575"/>
                </a:lnTo>
                <a:lnTo>
                  <a:pt x="183356" y="361950"/>
                </a:lnTo>
                <a:lnTo>
                  <a:pt x="116681" y="309563"/>
                </a:lnTo>
                <a:lnTo>
                  <a:pt x="54769" y="257175"/>
                </a:lnTo>
                <a:lnTo>
                  <a:pt x="19050" y="221457"/>
                </a:lnTo>
                <a:lnTo>
                  <a:pt x="4763" y="197644"/>
                </a:lnTo>
                <a:lnTo>
                  <a:pt x="0" y="180975"/>
                </a:lnTo>
                <a:lnTo>
                  <a:pt x="0" y="164307"/>
                </a:lnTo>
                <a:lnTo>
                  <a:pt x="2381" y="152400"/>
                </a:lnTo>
                <a:lnTo>
                  <a:pt x="14288" y="145257"/>
                </a:lnTo>
                <a:lnTo>
                  <a:pt x="35719" y="145257"/>
                </a:lnTo>
                <a:lnTo>
                  <a:pt x="52388" y="152400"/>
                </a:lnTo>
                <a:lnTo>
                  <a:pt x="76200" y="176213"/>
                </a:lnTo>
                <a:lnTo>
                  <a:pt x="104775" y="200025"/>
                </a:lnTo>
                <a:lnTo>
                  <a:pt x="140494" y="219075"/>
                </a:lnTo>
                <a:lnTo>
                  <a:pt x="202406" y="240507"/>
                </a:lnTo>
                <a:lnTo>
                  <a:pt x="273844" y="252413"/>
                </a:lnTo>
                <a:lnTo>
                  <a:pt x="321469" y="257175"/>
                </a:lnTo>
                <a:lnTo>
                  <a:pt x="397669" y="250032"/>
                </a:lnTo>
                <a:lnTo>
                  <a:pt x="616744" y="216694"/>
                </a:lnTo>
                <a:lnTo>
                  <a:pt x="816769" y="185738"/>
                </a:lnTo>
                <a:lnTo>
                  <a:pt x="1000125" y="157163"/>
                </a:lnTo>
                <a:lnTo>
                  <a:pt x="1207294" y="121444"/>
                </a:lnTo>
                <a:lnTo>
                  <a:pt x="1376363" y="100013"/>
                </a:lnTo>
                <a:lnTo>
                  <a:pt x="1557338" y="71438"/>
                </a:lnTo>
                <a:lnTo>
                  <a:pt x="1595438" y="45244"/>
                </a:lnTo>
                <a:lnTo>
                  <a:pt x="1638300" y="23813"/>
                </a:lnTo>
                <a:lnTo>
                  <a:pt x="1688306" y="4763"/>
                </a:lnTo>
                <a:lnTo>
                  <a:pt x="1754981" y="0"/>
                </a:lnTo>
                <a:lnTo>
                  <a:pt x="1821656" y="7144"/>
                </a:lnTo>
                <a:lnTo>
                  <a:pt x="1938338" y="45244"/>
                </a:lnTo>
                <a:lnTo>
                  <a:pt x="2040731" y="83344"/>
                </a:lnTo>
                <a:lnTo>
                  <a:pt x="2088356" y="107157"/>
                </a:lnTo>
                <a:lnTo>
                  <a:pt x="2109788" y="123825"/>
                </a:lnTo>
                <a:lnTo>
                  <a:pt x="2126456" y="140494"/>
                </a:lnTo>
                <a:lnTo>
                  <a:pt x="2131219" y="159544"/>
                </a:lnTo>
                <a:lnTo>
                  <a:pt x="2116931" y="183357"/>
                </a:lnTo>
                <a:lnTo>
                  <a:pt x="2090738" y="211932"/>
                </a:lnTo>
                <a:lnTo>
                  <a:pt x="2055019" y="230982"/>
                </a:lnTo>
                <a:lnTo>
                  <a:pt x="2007394" y="242888"/>
                </a:lnTo>
                <a:lnTo>
                  <a:pt x="1931194" y="250032"/>
                </a:lnTo>
                <a:lnTo>
                  <a:pt x="1819275" y="259557"/>
                </a:lnTo>
                <a:lnTo>
                  <a:pt x="1459706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025FCBB-90FE-42A8-89DF-9AA00DBF575C}"/>
              </a:ext>
            </a:extLst>
          </p:cNvPr>
          <p:cNvSpPr/>
          <p:nvPr/>
        </p:nvSpPr>
        <p:spPr>
          <a:xfrm>
            <a:off x="4105275" y="4479925"/>
            <a:ext cx="3117850" cy="585788"/>
          </a:xfrm>
          <a:custGeom>
            <a:avLst/>
            <a:gdLst>
              <a:gd name="connsiteX0" fmla="*/ 2056679 w 3118191"/>
              <a:gd name="connsiteY0" fmla="*/ 325953 h 585562"/>
              <a:gd name="connsiteX1" fmla="*/ 1828800 w 3118191"/>
              <a:gd name="connsiteY1" fmla="*/ 340376 h 585562"/>
              <a:gd name="connsiteX2" fmla="*/ 1658612 w 3118191"/>
              <a:gd name="connsiteY2" fmla="*/ 357683 h 585562"/>
              <a:gd name="connsiteX3" fmla="*/ 1468232 w 3118191"/>
              <a:gd name="connsiteY3" fmla="*/ 374990 h 585562"/>
              <a:gd name="connsiteX4" fmla="*/ 1176893 w 3118191"/>
              <a:gd name="connsiteY4" fmla="*/ 406720 h 585562"/>
              <a:gd name="connsiteX5" fmla="*/ 963437 w 3118191"/>
              <a:gd name="connsiteY5" fmla="*/ 435566 h 585562"/>
              <a:gd name="connsiteX6" fmla="*/ 787480 w 3118191"/>
              <a:gd name="connsiteY6" fmla="*/ 467296 h 585562"/>
              <a:gd name="connsiteX7" fmla="*/ 597100 w 3118191"/>
              <a:gd name="connsiteY7" fmla="*/ 522102 h 585562"/>
              <a:gd name="connsiteX8" fmla="*/ 366337 w 3118191"/>
              <a:gd name="connsiteY8" fmla="*/ 585562 h 585562"/>
              <a:gd name="connsiteX9" fmla="*/ 314415 w 3118191"/>
              <a:gd name="connsiteY9" fmla="*/ 550947 h 585562"/>
              <a:gd name="connsiteX10" fmla="*/ 190380 w 3118191"/>
              <a:gd name="connsiteY10" fmla="*/ 461526 h 585562"/>
              <a:gd name="connsiteX11" fmla="*/ 109613 w 3118191"/>
              <a:gd name="connsiteY11" fmla="*/ 400951 h 585562"/>
              <a:gd name="connsiteX12" fmla="*/ 34615 w 3118191"/>
              <a:gd name="connsiteY12" fmla="*/ 337491 h 585562"/>
              <a:gd name="connsiteX13" fmla="*/ 11538 w 3118191"/>
              <a:gd name="connsiteY13" fmla="*/ 311530 h 585562"/>
              <a:gd name="connsiteX14" fmla="*/ 0 w 3118191"/>
              <a:gd name="connsiteY14" fmla="*/ 285569 h 585562"/>
              <a:gd name="connsiteX15" fmla="*/ 2885 w 3118191"/>
              <a:gd name="connsiteY15" fmla="*/ 262493 h 585562"/>
              <a:gd name="connsiteX16" fmla="*/ 20192 w 3118191"/>
              <a:gd name="connsiteY16" fmla="*/ 250955 h 585562"/>
              <a:gd name="connsiteX17" fmla="*/ 43268 w 3118191"/>
              <a:gd name="connsiteY17" fmla="*/ 256724 h 585562"/>
              <a:gd name="connsiteX18" fmla="*/ 95190 w 3118191"/>
              <a:gd name="connsiteY18" fmla="*/ 276916 h 585562"/>
              <a:gd name="connsiteX19" fmla="*/ 147112 w 3118191"/>
              <a:gd name="connsiteY19" fmla="*/ 294223 h 585562"/>
              <a:gd name="connsiteX20" fmla="*/ 216341 w 3118191"/>
              <a:gd name="connsiteY20" fmla="*/ 314415 h 585562"/>
              <a:gd name="connsiteX21" fmla="*/ 288454 w 3118191"/>
              <a:gd name="connsiteY21" fmla="*/ 331722 h 585562"/>
              <a:gd name="connsiteX22" fmla="*/ 334607 w 3118191"/>
              <a:gd name="connsiteY22" fmla="*/ 337491 h 585562"/>
              <a:gd name="connsiteX23" fmla="*/ 426912 w 3118191"/>
              <a:gd name="connsiteY23" fmla="*/ 337491 h 585562"/>
              <a:gd name="connsiteX24" fmla="*/ 565370 w 3118191"/>
              <a:gd name="connsiteY24" fmla="*/ 317299 h 585562"/>
              <a:gd name="connsiteX25" fmla="*/ 905746 w 3118191"/>
              <a:gd name="connsiteY25" fmla="*/ 271147 h 585562"/>
              <a:gd name="connsiteX26" fmla="*/ 1133625 w 3118191"/>
              <a:gd name="connsiteY26" fmla="*/ 242301 h 585562"/>
              <a:gd name="connsiteX27" fmla="*/ 1471117 w 3118191"/>
              <a:gd name="connsiteY27" fmla="*/ 196149 h 585562"/>
              <a:gd name="connsiteX28" fmla="*/ 1649958 w 3118191"/>
              <a:gd name="connsiteY28" fmla="*/ 178841 h 585562"/>
              <a:gd name="connsiteX29" fmla="*/ 1776878 w 3118191"/>
              <a:gd name="connsiteY29" fmla="*/ 167303 h 585562"/>
              <a:gd name="connsiteX30" fmla="*/ 1955720 w 3118191"/>
              <a:gd name="connsiteY30" fmla="*/ 149996 h 585562"/>
              <a:gd name="connsiteX31" fmla="*/ 2125908 w 3118191"/>
              <a:gd name="connsiteY31" fmla="*/ 129804 h 585562"/>
              <a:gd name="connsiteX32" fmla="*/ 2310519 w 3118191"/>
              <a:gd name="connsiteY32" fmla="*/ 103843 h 585562"/>
              <a:gd name="connsiteX33" fmla="*/ 2535513 w 3118191"/>
              <a:gd name="connsiteY33" fmla="*/ 63460 h 585562"/>
              <a:gd name="connsiteX34" fmla="*/ 2564358 w 3118191"/>
              <a:gd name="connsiteY34" fmla="*/ 43268 h 585562"/>
              <a:gd name="connsiteX35" fmla="*/ 2607627 w 3118191"/>
              <a:gd name="connsiteY35" fmla="*/ 17307 h 585562"/>
              <a:gd name="connsiteX36" fmla="*/ 2665317 w 3118191"/>
              <a:gd name="connsiteY36" fmla="*/ 0 h 585562"/>
              <a:gd name="connsiteX37" fmla="*/ 2699932 w 3118191"/>
              <a:gd name="connsiteY37" fmla="*/ 2884 h 585562"/>
              <a:gd name="connsiteX38" fmla="*/ 2829736 w 3118191"/>
              <a:gd name="connsiteY38" fmla="*/ 54806 h 585562"/>
              <a:gd name="connsiteX39" fmla="*/ 2896081 w 3118191"/>
              <a:gd name="connsiteY39" fmla="*/ 83651 h 585562"/>
              <a:gd name="connsiteX40" fmla="*/ 2991271 w 3118191"/>
              <a:gd name="connsiteY40" fmla="*/ 129804 h 585562"/>
              <a:gd name="connsiteX41" fmla="*/ 3040308 w 3118191"/>
              <a:gd name="connsiteY41" fmla="*/ 164419 h 585562"/>
              <a:gd name="connsiteX42" fmla="*/ 3080692 w 3118191"/>
              <a:gd name="connsiteY42" fmla="*/ 199033 h 585562"/>
              <a:gd name="connsiteX43" fmla="*/ 3103768 w 3118191"/>
              <a:gd name="connsiteY43" fmla="*/ 224994 h 585562"/>
              <a:gd name="connsiteX44" fmla="*/ 3115306 w 3118191"/>
              <a:gd name="connsiteY44" fmla="*/ 253839 h 585562"/>
              <a:gd name="connsiteX45" fmla="*/ 3118191 w 3118191"/>
              <a:gd name="connsiteY45" fmla="*/ 291338 h 585562"/>
              <a:gd name="connsiteX46" fmla="*/ 3106652 w 3118191"/>
              <a:gd name="connsiteY46" fmla="*/ 331722 h 585562"/>
              <a:gd name="connsiteX47" fmla="*/ 3077807 w 3118191"/>
              <a:gd name="connsiteY47" fmla="*/ 357683 h 585562"/>
              <a:gd name="connsiteX48" fmla="*/ 3043193 w 3118191"/>
              <a:gd name="connsiteY48" fmla="*/ 360567 h 585562"/>
              <a:gd name="connsiteX49" fmla="*/ 2858582 w 3118191"/>
              <a:gd name="connsiteY49" fmla="*/ 337491 h 585562"/>
              <a:gd name="connsiteX50" fmla="*/ 2538398 w 3118191"/>
              <a:gd name="connsiteY50" fmla="*/ 314415 h 585562"/>
              <a:gd name="connsiteX51" fmla="*/ 2486476 w 3118191"/>
              <a:gd name="connsiteY51" fmla="*/ 311530 h 585562"/>
              <a:gd name="connsiteX52" fmla="*/ 2056679 w 3118191"/>
              <a:gd name="connsiteY52" fmla="*/ 325953 h 58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118191" h="585562">
                <a:moveTo>
                  <a:pt x="2056679" y="325953"/>
                </a:moveTo>
                <a:lnTo>
                  <a:pt x="1828800" y="340376"/>
                </a:lnTo>
                <a:lnTo>
                  <a:pt x="1658612" y="357683"/>
                </a:lnTo>
                <a:lnTo>
                  <a:pt x="1468232" y="374990"/>
                </a:lnTo>
                <a:lnTo>
                  <a:pt x="1176893" y="406720"/>
                </a:lnTo>
                <a:lnTo>
                  <a:pt x="963437" y="435566"/>
                </a:lnTo>
                <a:lnTo>
                  <a:pt x="787480" y="467296"/>
                </a:lnTo>
                <a:lnTo>
                  <a:pt x="597100" y="522102"/>
                </a:lnTo>
                <a:lnTo>
                  <a:pt x="366337" y="585562"/>
                </a:lnTo>
                <a:lnTo>
                  <a:pt x="314415" y="550947"/>
                </a:lnTo>
                <a:lnTo>
                  <a:pt x="190380" y="461526"/>
                </a:lnTo>
                <a:lnTo>
                  <a:pt x="109613" y="400951"/>
                </a:lnTo>
                <a:lnTo>
                  <a:pt x="34615" y="337491"/>
                </a:lnTo>
                <a:lnTo>
                  <a:pt x="11538" y="311530"/>
                </a:lnTo>
                <a:lnTo>
                  <a:pt x="0" y="285569"/>
                </a:lnTo>
                <a:lnTo>
                  <a:pt x="2885" y="262493"/>
                </a:lnTo>
                <a:lnTo>
                  <a:pt x="20192" y="250955"/>
                </a:lnTo>
                <a:lnTo>
                  <a:pt x="43268" y="256724"/>
                </a:lnTo>
                <a:lnTo>
                  <a:pt x="95190" y="276916"/>
                </a:lnTo>
                <a:lnTo>
                  <a:pt x="147112" y="294223"/>
                </a:lnTo>
                <a:lnTo>
                  <a:pt x="216341" y="314415"/>
                </a:lnTo>
                <a:lnTo>
                  <a:pt x="288454" y="331722"/>
                </a:lnTo>
                <a:lnTo>
                  <a:pt x="334607" y="337491"/>
                </a:lnTo>
                <a:lnTo>
                  <a:pt x="426912" y="337491"/>
                </a:lnTo>
                <a:lnTo>
                  <a:pt x="565370" y="317299"/>
                </a:lnTo>
                <a:lnTo>
                  <a:pt x="905746" y="271147"/>
                </a:lnTo>
                <a:lnTo>
                  <a:pt x="1133625" y="242301"/>
                </a:lnTo>
                <a:lnTo>
                  <a:pt x="1471117" y="196149"/>
                </a:lnTo>
                <a:lnTo>
                  <a:pt x="1649958" y="178841"/>
                </a:lnTo>
                <a:lnTo>
                  <a:pt x="1776878" y="167303"/>
                </a:lnTo>
                <a:lnTo>
                  <a:pt x="1955720" y="149996"/>
                </a:lnTo>
                <a:lnTo>
                  <a:pt x="2125908" y="129804"/>
                </a:lnTo>
                <a:lnTo>
                  <a:pt x="2310519" y="103843"/>
                </a:lnTo>
                <a:lnTo>
                  <a:pt x="2535513" y="63460"/>
                </a:lnTo>
                <a:lnTo>
                  <a:pt x="2564358" y="43268"/>
                </a:lnTo>
                <a:lnTo>
                  <a:pt x="2607627" y="17307"/>
                </a:lnTo>
                <a:lnTo>
                  <a:pt x="2665317" y="0"/>
                </a:lnTo>
                <a:lnTo>
                  <a:pt x="2699932" y="2884"/>
                </a:lnTo>
                <a:lnTo>
                  <a:pt x="2829736" y="54806"/>
                </a:lnTo>
                <a:lnTo>
                  <a:pt x="2896081" y="83651"/>
                </a:lnTo>
                <a:lnTo>
                  <a:pt x="2991271" y="129804"/>
                </a:lnTo>
                <a:lnTo>
                  <a:pt x="3040308" y="164419"/>
                </a:lnTo>
                <a:lnTo>
                  <a:pt x="3080692" y="199033"/>
                </a:lnTo>
                <a:lnTo>
                  <a:pt x="3103768" y="224994"/>
                </a:lnTo>
                <a:lnTo>
                  <a:pt x="3115306" y="253839"/>
                </a:lnTo>
                <a:lnTo>
                  <a:pt x="3118191" y="291338"/>
                </a:lnTo>
                <a:lnTo>
                  <a:pt x="3106652" y="331722"/>
                </a:lnTo>
                <a:lnTo>
                  <a:pt x="3077807" y="357683"/>
                </a:lnTo>
                <a:lnTo>
                  <a:pt x="3043193" y="360567"/>
                </a:lnTo>
                <a:lnTo>
                  <a:pt x="2858582" y="337491"/>
                </a:lnTo>
                <a:lnTo>
                  <a:pt x="2538398" y="314415"/>
                </a:lnTo>
                <a:lnTo>
                  <a:pt x="2486476" y="311530"/>
                </a:lnTo>
                <a:lnTo>
                  <a:pt x="2056679" y="3259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A708F77-07FA-43FB-A4D7-7D16993CC738}"/>
              </a:ext>
            </a:extLst>
          </p:cNvPr>
          <p:cNvSpPr/>
          <p:nvPr/>
        </p:nvSpPr>
        <p:spPr>
          <a:xfrm rot="16200000">
            <a:off x="1325563" y="3427413"/>
            <a:ext cx="4340225" cy="549275"/>
          </a:xfrm>
          <a:custGeom>
            <a:avLst/>
            <a:gdLst>
              <a:gd name="connsiteX0" fmla="*/ 2639761 w 4340296"/>
              <a:gd name="connsiteY0" fmla="*/ 426168 h 550295"/>
              <a:gd name="connsiteX1" fmla="*/ 2254968 w 4340296"/>
              <a:gd name="connsiteY1" fmla="*/ 430306 h 550295"/>
              <a:gd name="connsiteX2" fmla="*/ 2089466 w 4340296"/>
              <a:gd name="connsiteY2" fmla="*/ 426168 h 550295"/>
              <a:gd name="connsiteX3" fmla="*/ 1675710 w 4340296"/>
              <a:gd name="connsiteY3" fmla="*/ 430306 h 550295"/>
              <a:gd name="connsiteX4" fmla="*/ 1295055 w 4340296"/>
              <a:gd name="connsiteY4" fmla="*/ 430306 h 550295"/>
              <a:gd name="connsiteX5" fmla="*/ 1067489 w 4340296"/>
              <a:gd name="connsiteY5" fmla="*/ 438581 h 550295"/>
              <a:gd name="connsiteX6" fmla="*/ 922675 w 4340296"/>
              <a:gd name="connsiteY6" fmla="*/ 450994 h 550295"/>
              <a:gd name="connsiteX7" fmla="*/ 686834 w 4340296"/>
              <a:gd name="connsiteY7" fmla="*/ 479957 h 550295"/>
              <a:gd name="connsiteX8" fmla="*/ 566845 w 4340296"/>
              <a:gd name="connsiteY8" fmla="*/ 500645 h 550295"/>
              <a:gd name="connsiteX9" fmla="*/ 430305 w 4340296"/>
              <a:gd name="connsiteY9" fmla="*/ 479957 h 550295"/>
              <a:gd name="connsiteX10" fmla="*/ 380655 w 4340296"/>
              <a:gd name="connsiteY10" fmla="*/ 467544 h 550295"/>
              <a:gd name="connsiteX11" fmla="*/ 322729 w 4340296"/>
              <a:gd name="connsiteY11" fmla="*/ 438581 h 550295"/>
              <a:gd name="connsiteX12" fmla="*/ 219290 w 4340296"/>
              <a:gd name="connsiteY12" fmla="*/ 384793 h 550295"/>
              <a:gd name="connsiteX13" fmla="*/ 95163 w 4340296"/>
              <a:gd name="connsiteY13" fmla="*/ 326867 h 550295"/>
              <a:gd name="connsiteX14" fmla="*/ 53788 w 4340296"/>
              <a:gd name="connsiteY14" fmla="*/ 310317 h 550295"/>
              <a:gd name="connsiteX15" fmla="*/ 33100 w 4340296"/>
              <a:gd name="connsiteY15" fmla="*/ 297904 h 550295"/>
              <a:gd name="connsiteX16" fmla="*/ 8275 w 4340296"/>
              <a:gd name="connsiteY16" fmla="*/ 281354 h 550295"/>
              <a:gd name="connsiteX17" fmla="*/ 0 w 4340296"/>
              <a:gd name="connsiteY17" fmla="*/ 248254 h 550295"/>
              <a:gd name="connsiteX18" fmla="*/ 4137 w 4340296"/>
              <a:gd name="connsiteY18" fmla="*/ 219291 h 550295"/>
              <a:gd name="connsiteX19" fmla="*/ 20687 w 4340296"/>
              <a:gd name="connsiteY19" fmla="*/ 202740 h 550295"/>
              <a:gd name="connsiteX20" fmla="*/ 95163 w 4340296"/>
              <a:gd name="connsiteY20" fmla="*/ 169640 h 550295"/>
              <a:gd name="connsiteX21" fmla="*/ 169639 w 4340296"/>
              <a:gd name="connsiteY21" fmla="*/ 132402 h 550295"/>
              <a:gd name="connsiteX22" fmla="*/ 575120 w 4340296"/>
              <a:gd name="connsiteY22" fmla="*/ 202740 h 550295"/>
              <a:gd name="connsiteX23" fmla="*/ 657871 w 4340296"/>
              <a:gd name="connsiteY23" fmla="*/ 211016 h 550295"/>
              <a:gd name="connsiteX24" fmla="*/ 852336 w 4340296"/>
              <a:gd name="connsiteY24" fmla="*/ 206878 h 550295"/>
              <a:gd name="connsiteX25" fmla="*/ 1212304 w 4340296"/>
              <a:gd name="connsiteY25" fmla="*/ 206878 h 550295"/>
              <a:gd name="connsiteX26" fmla="*/ 1559858 w 4340296"/>
              <a:gd name="connsiteY26" fmla="*/ 211016 h 550295"/>
              <a:gd name="connsiteX27" fmla="*/ 1886725 w 4340296"/>
              <a:gd name="connsiteY27" fmla="*/ 206878 h 550295"/>
              <a:gd name="connsiteX28" fmla="*/ 2081191 w 4340296"/>
              <a:gd name="connsiteY28" fmla="*/ 206878 h 550295"/>
              <a:gd name="connsiteX29" fmla="*/ 2726649 w 4340296"/>
              <a:gd name="connsiteY29" fmla="*/ 206878 h 550295"/>
              <a:gd name="connsiteX30" fmla="*/ 3053516 w 4340296"/>
              <a:gd name="connsiteY30" fmla="*/ 206878 h 550295"/>
              <a:gd name="connsiteX31" fmla="*/ 3223156 w 4340296"/>
              <a:gd name="connsiteY31" fmla="*/ 231703 h 550295"/>
              <a:gd name="connsiteX32" fmla="*/ 3521060 w 4340296"/>
              <a:gd name="connsiteY32" fmla="*/ 231703 h 550295"/>
              <a:gd name="connsiteX33" fmla="*/ 3992742 w 4340296"/>
              <a:gd name="connsiteY33" fmla="*/ 231703 h 550295"/>
              <a:gd name="connsiteX34" fmla="*/ 4042392 w 4340296"/>
              <a:gd name="connsiteY34" fmla="*/ 231703 h 550295"/>
              <a:gd name="connsiteX35" fmla="*/ 4087905 w 4340296"/>
              <a:gd name="connsiteY35" fmla="*/ 223428 h 550295"/>
              <a:gd name="connsiteX36" fmla="*/ 4133419 w 4340296"/>
              <a:gd name="connsiteY36" fmla="*/ 198603 h 550295"/>
              <a:gd name="connsiteX37" fmla="*/ 4178932 w 4340296"/>
              <a:gd name="connsiteY37" fmla="*/ 161365 h 550295"/>
              <a:gd name="connsiteX38" fmla="*/ 4232720 w 4340296"/>
              <a:gd name="connsiteY38" fmla="*/ 95164 h 550295"/>
              <a:gd name="connsiteX39" fmla="*/ 4257545 w 4340296"/>
              <a:gd name="connsiteY39" fmla="*/ 49651 h 550295"/>
              <a:gd name="connsiteX40" fmla="*/ 4278233 w 4340296"/>
              <a:gd name="connsiteY40" fmla="*/ 24826 h 550295"/>
              <a:gd name="connsiteX41" fmla="*/ 4294783 w 4340296"/>
              <a:gd name="connsiteY41" fmla="*/ 8275 h 550295"/>
              <a:gd name="connsiteX42" fmla="*/ 4315471 w 4340296"/>
              <a:gd name="connsiteY42" fmla="*/ 0 h 550295"/>
              <a:gd name="connsiteX43" fmla="*/ 4336159 w 4340296"/>
              <a:gd name="connsiteY43" fmla="*/ 12413 h 550295"/>
              <a:gd name="connsiteX44" fmla="*/ 4340296 w 4340296"/>
              <a:gd name="connsiteY44" fmla="*/ 49651 h 550295"/>
              <a:gd name="connsiteX45" fmla="*/ 4319609 w 4340296"/>
              <a:gd name="connsiteY45" fmla="*/ 128264 h 550295"/>
              <a:gd name="connsiteX46" fmla="*/ 4282371 w 4340296"/>
              <a:gd name="connsiteY46" fmla="*/ 244116 h 550295"/>
              <a:gd name="connsiteX47" fmla="*/ 4240995 w 4340296"/>
              <a:gd name="connsiteY47" fmla="*/ 339280 h 550295"/>
              <a:gd name="connsiteX48" fmla="*/ 4187207 w 4340296"/>
              <a:gd name="connsiteY48" fmla="*/ 430306 h 550295"/>
              <a:gd name="connsiteX49" fmla="*/ 4116868 w 4340296"/>
              <a:gd name="connsiteY49" fmla="*/ 500645 h 550295"/>
              <a:gd name="connsiteX50" fmla="*/ 4071355 w 4340296"/>
              <a:gd name="connsiteY50" fmla="*/ 537883 h 550295"/>
              <a:gd name="connsiteX51" fmla="*/ 4038255 w 4340296"/>
              <a:gd name="connsiteY51" fmla="*/ 550295 h 550295"/>
              <a:gd name="connsiteX52" fmla="*/ 4005154 w 4340296"/>
              <a:gd name="connsiteY52" fmla="*/ 546158 h 550295"/>
              <a:gd name="connsiteX53" fmla="*/ 3955504 w 4340296"/>
              <a:gd name="connsiteY53" fmla="*/ 525470 h 550295"/>
              <a:gd name="connsiteX54" fmla="*/ 3847927 w 4340296"/>
              <a:gd name="connsiteY54" fmla="*/ 500645 h 550295"/>
              <a:gd name="connsiteX55" fmla="*/ 3690700 w 4340296"/>
              <a:gd name="connsiteY55" fmla="*/ 484094 h 550295"/>
              <a:gd name="connsiteX56" fmla="*/ 3492097 w 4340296"/>
              <a:gd name="connsiteY56" fmla="*/ 467544 h 550295"/>
              <a:gd name="connsiteX57" fmla="*/ 3314182 w 4340296"/>
              <a:gd name="connsiteY57" fmla="*/ 450994 h 550295"/>
              <a:gd name="connsiteX58" fmla="*/ 3111442 w 4340296"/>
              <a:gd name="connsiteY58" fmla="*/ 426168 h 550295"/>
              <a:gd name="connsiteX59" fmla="*/ 2639761 w 4340296"/>
              <a:gd name="connsiteY59" fmla="*/ 426168 h 550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0296" h="550295">
                <a:moveTo>
                  <a:pt x="2639761" y="426168"/>
                </a:moveTo>
                <a:lnTo>
                  <a:pt x="2254968" y="430306"/>
                </a:lnTo>
                <a:lnTo>
                  <a:pt x="2089466" y="426168"/>
                </a:lnTo>
                <a:lnTo>
                  <a:pt x="1675710" y="430306"/>
                </a:lnTo>
                <a:lnTo>
                  <a:pt x="1295055" y="430306"/>
                </a:lnTo>
                <a:lnTo>
                  <a:pt x="1067489" y="438581"/>
                </a:lnTo>
                <a:lnTo>
                  <a:pt x="922675" y="450994"/>
                </a:lnTo>
                <a:lnTo>
                  <a:pt x="686834" y="479957"/>
                </a:lnTo>
                <a:lnTo>
                  <a:pt x="566845" y="500645"/>
                </a:lnTo>
                <a:lnTo>
                  <a:pt x="430305" y="479957"/>
                </a:lnTo>
                <a:lnTo>
                  <a:pt x="380655" y="467544"/>
                </a:lnTo>
                <a:lnTo>
                  <a:pt x="322729" y="438581"/>
                </a:lnTo>
                <a:lnTo>
                  <a:pt x="219290" y="384793"/>
                </a:lnTo>
                <a:lnTo>
                  <a:pt x="95163" y="326867"/>
                </a:lnTo>
                <a:lnTo>
                  <a:pt x="53788" y="310317"/>
                </a:lnTo>
                <a:lnTo>
                  <a:pt x="33100" y="297904"/>
                </a:lnTo>
                <a:lnTo>
                  <a:pt x="8275" y="281354"/>
                </a:lnTo>
                <a:lnTo>
                  <a:pt x="0" y="248254"/>
                </a:lnTo>
                <a:lnTo>
                  <a:pt x="4137" y="219291"/>
                </a:lnTo>
                <a:lnTo>
                  <a:pt x="20687" y="202740"/>
                </a:lnTo>
                <a:lnTo>
                  <a:pt x="95163" y="169640"/>
                </a:lnTo>
                <a:lnTo>
                  <a:pt x="169639" y="132402"/>
                </a:lnTo>
                <a:lnTo>
                  <a:pt x="575120" y="202740"/>
                </a:lnTo>
                <a:lnTo>
                  <a:pt x="657871" y="211016"/>
                </a:lnTo>
                <a:lnTo>
                  <a:pt x="852336" y="206878"/>
                </a:lnTo>
                <a:lnTo>
                  <a:pt x="1212304" y="206878"/>
                </a:lnTo>
                <a:lnTo>
                  <a:pt x="1559858" y="211016"/>
                </a:lnTo>
                <a:lnTo>
                  <a:pt x="1886725" y="206878"/>
                </a:lnTo>
                <a:lnTo>
                  <a:pt x="2081191" y="206878"/>
                </a:lnTo>
                <a:lnTo>
                  <a:pt x="2726649" y="206878"/>
                </a:lnTo>
                <a:lnTo>
                  <a:pt x="3053516" y="206878"/>
                </a:lnTo>
                <a:lnTo>
                  <a:pt x="3223156" y="231703"/>
                </a:lnTo>
                <a:lnTo>
                  <a:pt x="3521060" y="231703"/>
                </a:lnTo>
                <a:lnTo>
                  <a:pt x="3992742" y="231703"/>
                </a:lnTo>
                <a:lnTo>
                  <a:pt x="4042392" y="231703"/>
                </a:lnTo>
                <a:lnTo>
                  <a:pt x="4087905" y="223428"/>
                </a:lnTo>
                <a:lnTo>
                  <a:pt x="4133419" y="198603"/>
                </a:lnTo>
                <a:lnTo>
                  <a:pt x="4178932" y="161365"/>
                </a:lnTo>
                <a:lnTo>
                  <a:pt x="4232720" y="95164"/>
                </a:lnTo>
                <a:lnTo>
                  <a:pt x="4257545" y="49651"/>
                </a:lnTo>
                <a:lnTo>
                  <a:pt x="4278233" y="24826"/>
                </a:lnTo>
                <a:lnTo>
                  <a:pt x="4294783" y="8275"/>
                </a:lnTo>
                <a:lnTo>
                  <a:pt x="4315471" y="0"/>
                </a:lnTo>
                <a:lnTo>
                  <a:pt x="4336159" y="12413"/>
                </a:lnTo>
                <a:lnTo>
                  <a:pt x="4340296" y="49651"/>
                </a:lnTo>
                <a:lnTo>
                  <a:pt x="4319609" y="128264"/>
                </a:lnTo>
                <a:lnTo>
                  <a:pt x="4282371" y="244116"/>
                </a:lnTo>
                <a:lnTo>
                  <a:pt x="4240995" y="339280"/>
                </a:lnTo>
                <a:lnTo>
                  <a:pt x="4187207" y="430306"/>
                </a:lnTo>
                <a:lnTo>
                  <a:pt x="4116868" y="500645"/>
                </a:lnTo>
                <a:lnTo>
                  <a:pt x="4071355" y="537883"/>
                </a:lnTo>
                <a:lnTo>
                  <a:pt x="4038255" y="550295"/>
                </a:lnTo>
                <a:lnTo>
                  <a:pt x="4005154" y="546158"/>
                </a:lnTo>
                <a:lnTo>
                  <a:pt x="3955504" y="525470"/>
                </a:lnTo>
                <a:lnTo>
                  <a:pt x="3847927" y="500645"/>
                </a:lnTo>
                <a:lnTo>
                  <a:pt x="3690700" y="484094"/>
                </a:lnTo>
                <a:lnTo>
                  <a:pt x="3492097" y="467544"/>
                </a:lnTo>
                <a:lnTo>
                  <a:pt x="3314182" y="450994"/>
                </a:lnTo>
                <a:lnTo>
                  <a:pt x="3111442" y="426168"/>
                </a:lnTo>
                <a:lnTo>
                  <a:pt x="2639761" y="4261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206C08A-5E7D-4D67-89A3-A566291EF95A}"/>
              </a:ext>
            </a:extLst>
          </p:cNvPr>
          <p:cNvSpPr/>
          <p:nvPr/>
        </p:nvSpPr>
        <p:spPr>
          <a:xfrm>
            <a:off x="2943225" y="5154613"/>
            <a:ext cx="496888" cy="608012"/>
          </a:xfrm>
          <a:custGeom>
            <a:avLst/>
            <a:gdLst>
              <a:gd name="connsiteX0" fmla="*/ 192881 w 497681"/>
              <a:gd name="connsiteY0" fmla="*/ 83344 h 607219"/>
              <a:gd name="connsiteX1" fmla="*/ 319088 w 497681"/>
              <a:gd name="connsiteY1" fmla="*/ 154782 h 607219"/>
              <a:gd name="connsiteX2" fmla="*/ 350044 w 497681"/>
              <a:gd name="connsiteY2" fmla="*/ 171450 h 607219"/>
              <a:gd name="connsiteX3" fmla="*/ 381000 w 497681"/>
              <a:gd name="connsiteY3" fmla="*/ 180975 h 607219"/>
              <a:gd name="connsiteX4" fmla="*/ 409575 w 497681"/>
              <a:gd name="connsiteY4" fmla="*/ 185738 h 607219"/>
              <a:gd name="connsiteX5" fmla="*/ 435769 w 497681"/>
              <a:gd name="connsiteY5" fmla="*/ 180975 h 607219"/>
              <a:gd name="connsiteX6" fmla="*/ 461963 w 497681"/>
              <a:gd name="connsiteY6" fmla="*/ 164307 h 607219"/>
              <a:gd name="connsiteX7" fmla="*/ 497681 w 497681"/>
              <a:gd name="connsiteY7" fmla="*/ 92869 h 607219"/>
              <a:gd name="connsiteX8" fmla="*/ 473869 w 497681"/>
              <a:gd name="connsiteY8" fmla="*/ 607219 h 607219"/>
              <a:gd name="connsiteX9" fmla="*/ 411956 w 497681"/>
              <a:gd name="connsiteY9" fmla="*/ 552450 h 607219"/>
              <a:gd name="connsiteX10" fmla="*/ 350044 w 497681"/>
              <a:gd name="connsiteY10" fmla="*/ 445294 h 607219"/>
              <a:gd name="connsiteX11" fmla="*/ 280988 w 497681"/>
              <a:gd name="connsiteY11" fmla="*/ 338138 h 607219"/>
              <a:gd name="connsiteX12" fmla="*/ 197644 w 497681"/>
              <a:gd name="connsiteY12" fmla="*/ 233363 h 607219"/>
              <a:gd name="connsiteX13" fmla="*/ 133350 w 497681"/>
              <a:gd name="connsiteY13" fmla="*/ 166688 h 607219"/>
              <a:gd name="connsiteX14" fmla="*/ 80963 w 497681"/>
              <a:gd name="connsiteY14" fmla="*/ 119063 h 607219"/>
              <a:gd name="connsiteX15" fmla="*/ 35719 w 497681"/>
              <a:gd name="connsiteY15" fmla="*/ 80963 h 607219"/>
              <a:gd name="connsiteX16" fmla="*/ 19050 w 497681"/>
              <a:gd name="connsiteY16" fmla="*/ 66675 h 607219"/>
              <a:gd name="connsiteX17" fmla="*/ 4763 w 497681"/>
              <a:gd name="connsiteY17" fmla="*/ 47625 h 607219"/>
              <a:gd name="connsiteX18" fmla="*/ 0 w 497681"/>
              <a:gd name="connsiteY18" fmla="*/ 26194 h 607219"/>
              <a:gd name="connsiteX19" fmla="*/ 4763 w 497681"/>
              <a:gd name="connsiteY19" fmla="*/ 9525 h 607219"/>
              <a:gd name="connsiteX20" fmla="*/ 19050 w 497681"/>
              <a:gd name="connsiteY20" fmla="*/ 0 h 607219"/>
              <a:gd name="connsiteX21" fmla="*/ 38100 w 497681"/>
              <a:gd name="connsiteY21" fmla="*/ 0 h 607219"/>
              <a:gd name="connsiteX22" fmla="*/ 64294 w 497681"/>
              <a:gd name="connsiteY22" fmla="*/ 14288 h 607219"/>
              <a:gd name="connsiteX23" fmla="*/ 192881 w 497681"/>
              <a:gd name="connsiteY23" fmla="*/ 83344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97681" h="607219">
                <a:moveTo>
                  <a:pt x="192881" y="83344"/>
                </a:moveTo>
                <a:lnTo>
                  <a:pt x="319088" y="154782"/>
                </a:lnTo>
                <a:lnTo>
                  <a:pt x="350044" y="171450"/>
                </a:lnTo>
                <a:lnTo>
                  <a:pt x="381000" y="180975"/>
                </a:lnTo>
                <a:lnTo>
                  <a:pt x="409575" y="185738"/>
                </a:lnTo>
                <a:lnTo>
                  <a:pt x="435769" y="180975"/>
                </a:lnTo>
                <a:lnTo>
                  <a:pt x="461963" y="164307"/>
                </a:lnTo>
                <a:lnTo>
                  <a:pt x="497681" y="92869"/>
                </a:lnTo>
                <a:lnTo>
                  <a:pt x="473869" y="607219"/>
                </a:lnTo>
                <a:lnTo>
                  <a:pt x="411956" y="552450"/>
                </a:lnTo>
                <a:lnTo>
                  <a:pt x="350044" y="445294"/>
                </a:lnTo>
                <a:lnTo>
                  <a:pt x="280988" y="338138"/>
                </a:lnTo>
                <a:lnTo>
                  <a:pt x="197644" y="233363"/>
                </a:lnTo>
                <a:lnTo>
                  <a:pt x="133350" y="166688"/>
                </a:lnTo>
                <a:lnTo>
                  <a:pt x="80963" y="119063"/>
                </a:lnTo>
                <a:lnTo>
                  <a:pt x="35719" y="80963"/>
                </a:lnTo>
                <a:lnTo>
                  <a:pt x="19050" y="66675"/>
                </a:lnTo>
                <a:lnTo>
                  <a:pt x="4763" y="47625"/>
                </a:lnTo>
                <a:lnTo>
                  <a:pt x="0" y="26194"/>
                </a:lnTo>
                <a:lnTo>
                  <a:pt x="4763" y="9525"/>
                </a:lnTo>
                <a:lnTo>
                  <a:pt x="19050" y="0"/>
                </a:lnTo>
                <a:lnTo>
                  <a:pt x="38100" y="0"/>
                </a:lnTo>
                <a:lnTo>
                  <a:pt x="64294" y="14288"/>
                </a:lnTo>
                <a:lnTo>
                  <a:pt x="192881" y="833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6CBFD66-4B31-4B8C-8B93-7195C720D28F}"/>
              </a:ext>
            </a:extLst>
          </p:cNvPr>
          <p:cNvSpPr/>
          <p:nvPr/>
        </p:nvSpPr>
        <p:spPr>
          <a:xfrm>
            <a:off x="2513013" y="3238500"/>
            <a:ext cx="1666875" cy="1200150"/>
          </a:xfrm>
          <a:custGeom>
            <a:avLst/>
            <a:gdLst>
              <a:gd name="connsiteX0" fmla="*/ 1314450 w 1666875"/>
              <a:gd name="connsiteY0" fmla="*/ 409575 h 1200150"/>
              <a:gd name="connsiteX1" fmla="*/ 1112044 w 1666875"/>
              <a:gd name="connsiteY1" fmla="*/ 588169 h 1200150"/>
              <a:gd name="connsiteX2" fmla="*/ 938212 w 1666875"/>
              <a:gd name="connsiteY2" fmla="*/ 731044 h 1200150"/>
              <a:gd name="connsiteX3" fmla="*/ 754856 w 1666875"/>
              <a:gd name="connsiteY3" fmla="*/ 859631 h 1200150"/>
              <a:gd name="connsiteX4" fmla="*/ 621506 w 1666875"/>
              <a:gd name="connsiteY4" fmla="*/ 957263 h 1200150"/>
              <a:gd name="connsiteX5" fmla="*/ 504825 w 1666875"/>
              <a:gd name="connsiteY5" fmla="*/ 1045369 h 1200150"/>
              <a:gd name="connsiteX6" fmla="*/ 419100 w 1666875"/>
              <a:gd name="connsiteY6" fmla="*/ 1112044 h 1200150"/>
              <a:gd name="connsiteX7" fmla="*/ 381000 w 1666875"/>
              <a:gd name="connsiteY7" fmla="*/ 1152525 h 1200150"/>
              <a:gd name="connsiteX8" fmla="*/ 352425 w 1666875"/>
              <a:gd name="connsiteY8" fmla="*/ 1176338 h 1200150"/>
              <a:gd name="connsiteX9" fmla="*/ 316706 w 1666875"/>
              <a:gd name="connsiteY9" fmla="*/ 1193006 h 1200150"/>
              <a:gd name="connsiteX10" fmla="*/ 300037 w 1666875"/>
              <a:gd name="connsiteY10" fmla="*/ 1200150 h 1200150"/>
              <a:gd name="connsiteX11" fmla="*/ 278606 w 1666875"/>
              <a:gd name="connsiteY11" fmla="*/ 1195388 h 1200150"/>
              <a:gd name="connsiteX12" fmla="*/ 214312 w 1666875"/>
              <a:gd name="connsiteY12" fmla="*/ 1164431 h 1200150"/>
              <a:gd name="connsiteX13" fmla="*/ 178594 w 1666875"/>
              <a:gd name="connsiteY13" fmla="*/ 1140619 h 1200150"/>
              <a:gd name="connsiteX14" fmla="*/ 150019 w 1666875"/>
              <a:gd name="connsiteY14" fmla="*/ 1119188 h 1200150"/>
              <a:gd name="connsiteX15" fmla="*/ 123825 w 1666875"/>
              <a:gd name="connsiteY15" fmla="*/ 1092994 h 1200150"/>
              <a:gd name="connsiteX16" fmla="*/ 95250 w 1666875"/>
              <a:gd name="connsiteY16" fmla="*/ 1062038 h 1200150"/>
              <a:gd name="connsiteX17" fmla="*/ 71437 w 1666875"/>
              <a:gd name="connsiteY17" fmla="*/ 1026319 h 1200150"/>
              <a:gd name="connsiteX18" fmla="*/ 42862 w 1666875"/>
              <a:gd name="connsiteY18" fmla="*/ 976313 h 1200150"/>
              <a:gd name="connsiteX19" fmla="*/ 26194 w 1666875"/>
              <a:gd name="connsiteY19" fmla="*/ 942975 h 1200150"/>
              <a:gd name="connsiteX20" fmla="*/ 9525 w 1666875"/>
              <a:gd name="connsiteY20" fmla="*/ 897731 h 1200150"/>
              <a:gd name="connsiteX21" fmla="*/ 0 w 1666875"/>
              <a:gd name="connsiteY21" fmla="*/ 864394 h 1200150"/>
              <a:gd name="connsiteX22" fmla="*/ 0 w 1666875"/>
              <a:gd name="connsiteY22" fmla="*/ 838200 h 1200150"/>
              <a:gd name="connsiteX23" fmla="*/ 4762 w 1666875"/>
              <a:gd name="connsiteY23" fmla="*/ 819150 h 1200150"/>
              <a:gd name="connsiteX24" fmla="*/ 16669 w 1666875"/>
              <a:gd name="connsiteY24" fmla="*/ 807244 h 1200150"/>
              <a:gd name="connsiteX25" fmla="*/ 28575 w 1666875"/>
              <a:gd name="connsiteY25" fmla="*/ 807244 h 1200150"/>
              <a:gd name="connsiteX26" fmla="*/ 47625 w 1666875"/>
              <a:gd name="connsiteY26" fmla="*/ 816769 h 1200150"/>
              <a:gd name="connsiteX27" fmla="*/ 90487 w 1666875"/>
              <a:gd name="connsiteY27" fmla="*/ 857250 h 1200150"/>
              <a:gd name="connsiteX28" fmla="*/ 114300 w 1666875"/>
              <a:gd name="connsiteY28" fmla="*/ 876300 h 1200150"/>
              <a:gd name="connsiteX29" fmla="*/ 133350 w 1666875"/>
              <a:gd name="connsiteY29" fmla="*/ 885825 h 1200150"/>
              <a:gd name="connsiteX30" fmla="*/ 161925 w 1666875"/>
              <a:gd name="connsiteY30" fmla="*/ 890588 h 1200150"/>
              <a:gd name="connsiteX31" fmla="*/ 204787 w 1666875"/>
              <a:gd name="connsiteY31" fmla="*/ 890588 h 1200150"/>
              <a:gd name="connsiteX32" fmla="*/ 257175 w 1666875"/>
              <a:gd name="connsiteY32" fmla="*/ 876300 h 1200150"/>
              <a:gd name="connsiteX33" fmla="*/ 369094 w 1666875"/>
              <a:gd name="connsiteY33" fmla="*/ 831056 h 1200150"/>
              <a:gd name="connsiteX34" fmla="*/ 521494 w 1666875"/>
              <a:gd name="connsiteY34" fmla="*/ 750094 h 1200150"/>
              <a:gd name="connsiteX35" fmla="*/ 690562 w 1666875"/>
              <a:gd name="connsiteY35" fmla="*/ 652463 h 1200150"/>
              <a:gd name="connsiteX36" fmla="*/ 935831 w 1666875"/>
              <a:gd name="connsiteY36" fmla="*/ 514350 h 1200150"/>
              <a:gd name="connsiteX37" fmla="*/ 1109662 w 1666875"/>
              <a:gd name="connsiteY37" fmla="*/ 385763 h 1200150"/>
              <a:gd name="connsiteX38" fmla="*/ 1266825 w 1666875"/>
              <a:gd name="connsiteY38" fmla="*/ 273844 h 1200150"/>
              <a:gd name="connsiteX39" fmla="*/ 1419225 w 1666875"/>
              <a:gd name="connsiteY39" fmla="*/ 159544 h 1200150"/>
              <a:gd name="connsiteX40" fmla="*/ 1564481 w 1666875"/>
              <a:gd name="connsiteY40" fmla="*/ 47625 h 1200150"/>
              <a:gd name="connsiteX41" fmla="*/ 1609725 w 1666875"/>
              <a:gd name="connsiteY41" fmla="*/ 16669 h 1200150"/>
              <a:gd name="connsiteX42" fmla="*/ 1626394 w 1666875"/>
              <a:gd name="connsiteY42" fmla="*/ 4763 h 1200150"/>
              <a:gd name="connsiteX43" fmla="*/ 1640681 w 1666875"/>
              <a:gd name="connsiteY43" fmla="*/ 0 h 1200150"/>
              <a:gd name="connsiteX44" fmla="*/ 1654969 w 1666875"/>
              <a:gd name="connsiteY44" fmla="*/ 0 h 1200150"/>
              <a:gd name="connsiteX45" fmla="*/ 1666875 w 1666875"/>
              <a:gd name="connsiteY45" fmla="*/ 7144 h 1200150"/>
              <a:gd name="connsiteX46" fmla="*/ 1666875 w 1666875"/>
              <a:gd name="connsiteY46" fmla="*/ 30956 h 1200150"/>
              <a:gd name="connsiteX47" fmla="*/ 1643062 w 1666875"/>
              <a:gd name="connsiteY47" fmla="*/ 76200 h 1200150"/>
              <a:gd name="connsiteX48" fmla="*/ 1538287 w 1666875"/>
              <a:gd name="connsiteY48" fmla="*/ 192881 h 1200150"/>
              <a:gd name="connsiteX49" fmla="*/ 1428750 w 1666875"/>
              <a:gd name="connsiteY49" fmla="*/ 302419 h 1200150"/>
              <a:gd name="connsiteX50" fmla="*/ 1314450 w 1666875"/>
              <a:gd name="connsiteY50" fmla="*/ 409575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66875" h="1200150">
                <a:moveTo>
                  <a:pt x="1314450" y="409575"/>
                </a:moveTo>
                <a:lnTo>
                  <a:pt x="1112044" y="588169"/>
                </a:lnTo>
                <a:lnTo>
                  <a:pt x="938212" y="731044"/>
                </a:lnTo>
                <a:lnTo>
                  <a:pt x="754856" y="859631"/>
                </a:lnTo>
                <a:lnTo>
                  <a:pt x="621506" y="957263"/>
                </a:lnTo>
                <a:lnTo>
                  <a:pt x="504825" y="1045369"/>
                </a:lnTo>
                <a:lnTo>
                  <a:pt x="419100" y="1112044"/>
                </a:lnTo>
                <a:lnTo>
                  <a:pt x="381000" y="1152525"/>
                </a:lnTo>
                <a:lnTo>
                  <a:pt x="352425" y="1176338"/>
                </a:lnTo>
                <a:lnTo>
                  <a:pt x="316706" y="1193006"/>
                </a:lnTo>
                <a:lnTo>
                  <a:pt x="300037" y="1200150"/>
                </a:lnTo>
                <a:lnTo>
                  <a:pt x="278606" y="1195388"/>
                </a:lnTo>
                <a:lnTo>
                  <a:pt x="214312" y="1164431"/>
                </a:lnTo>
                <a:lnTo>
                  <a:pt x="178594" y="1140619"/>
                </a:lnTo>
                <a:lnTo>
                  <a:pt x="150019" y="1119188"/>
                </a:lnTo>
                <a:lnTo>
                  <a:pt x="123825" y="1092994"/>
                </a:lnTo>
                <a:lnTo>
                  <a:pt x="95250" y="1062038"/>
                </a:lnTo>
                <a:lnTo>
                  <a:pt x="71437" y="1026319"/>
                </a:lnTo>
                <a:lnTo>
                  <a:pt x="42862" y="976313"/>
                </a:lnTo>
                <a:lnTo>
                  <a:pt x="26194" y="942975"/>
                </a:lnTo>
                <a:lnTo>
                  <a:pt x="9525" y="897731"/>
                </a:lnTo>
                <a:lnTo>
                  <a:pt x="0" y="864394"/>
                </a:lnTo>
                <a:lnTo>
                  <a:pt x="0" y="838200"/>
                </a:lnTo>
                <a:lnTo>
                  <a:pt x="4762" y="819150"/>
                </a:lnTo>
                <a:lnTo>
                  <a:pt x="16669" y="807244"/>
                </a:lnTo>
                <a:lnTo>
                  <a:pt x="28575" y="807244"/>
                </a:lnTo>
                <a:lnTo>
                  <a:pt x="47625" y="816769"/>
                </a:lnTo>
                <a:lnTo>
                  <a:pt x="90487" y="857250"/>
                </a:lnTo>
                <a:lnTo>
                  <a:pt x="114300" y="876300"/>
                </a:lnTo>
                <a:lnTo>
                  <a:pt x="133350" y="885825"/>
                </a:lnTo>
                <a:lnTo>
                  <a:pt x="161925" y="890588"/>
                </a:lnTo>
                <a:lnTo>
                  <a:pt x="204787" y="890588"/>
                </a:lnTo>
                <a:lnTo>
                  <a:pt x="257175" y="876300"/>
                </a:lnTo>
                <a:lnTo>
                  <a:pt x="369094" y="831056"/>
                </a:lnTo>
                <a:lnTo>
                  <a:pt x="521494" y="750094"/>
                </a:lnTo>
                <a:lnTo>
                  <a:pt x="690562" y="652463"/>
                </a:lnTo>
                <a:lnTo>
                  <a:pt x="935831" y="514350"/>
                </a:lnTo>
                <a:lnTo>
                  <a:pt x="1109662" y="385763"/>
                </a:lnTo>
                <a:lnTo>
                  <a:pt x="1266825" y="273844"/>
                </a:lnTo>
                <a:lnTo>
                  <a:pt x="1419225" y="159544"/>
                </a:lnTo>
                <a:lnTo>
                  <a:pt x="1564481" y="47625"/>
                </a:lnTo>
                <a:lnTo>
                  <a:pt x="1609725" y="16669"/>
                </a:lnTo>
                <a:lnTo>
                  <a:pt x="1626394" y="4763"/>
                </a:lnTo>
                <a:lnTo>
                  <a:pt x="1640681" y="0"/>
                </a:lnTo>
                <a:lnTo>
                  <a:pt x="1654969" y="0"/>
                </a:lnTo>
                <a:lnTo>
                  <a:pt x="1666875" y="7144"/>
                </a:lnTo>
                <a:lnTo>
                  <a:pt x="1666875" y="30956"/>
                </a:lnTo>
                <a:lnTo>
                  <a:pt x="1643062" y="76200"/>
                </a:lnTo>
                <a:lnTo>
                  <a:pt x="1538287" y="192881"/>
                </a:lnTo>
                <a:lnTo>
                  <a:pt x="1428750" y="302419"/>
                </a:lnTo>
                <a:lnTo>
                  <a:pt x="1314450" y="409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18BA691-1D31-4CD9-B4E2-E75D826F5FE9}"/>
              </a:ext>
            </a:extLst>
          </p:cNvPr>
          <p:cNvSpPr/>
          <p:nvPr/>
        </p:nvSpPr>
        <p:spPr>
          <a:xfrm>
            <a:off x="4448175" y="1550988"/>
            <a:ext cx="2822575" cy="463550"/>
          </a:xfrm>
          <a:custGeom>
            <a:avLst/>
            <a:gdLst>
              <a:gd name="connsiteX0" fmla="*/ 906471 w 2822483"/>
              <a:gd name="connsiteY0" fmla="*/ 290705 h 462485"/>
              <a:gd name="connsiteX1" fmla="*/ 523269 w 2822483"/>
              <a:gd name="connsiteY1" fmla="*/ 343560 h 462485"/>
              <a:gd name="connsiteX2" fmla="*/ 55498 w 2822483"/>
              <a:gd name="connsiteY2" fmla="*/ 412273 h 462485"/>
              <a:gd name="connsiteX3" fmla="*/ 0 w 2822483"/>
              <a:gd name="connsiteY3" fmla="*/ 253706 h 462485"/>
              <a:gd name="connsiteX4" fmla="*/ 132138 w 2822483"/>
              <a:gd name="connsiteY4" fmla="*/ 243135 h 462485"/>
              <a:gd name="connsiteX5" fmla="*/ 446628 w 2822483"/>
              <a:gd name="connsiteY5" fmla="*/ 200851 h 462485"/>
              <a:gd name="connsiteX6" fmla="*/ 755833 w 2822483"/>
              <a:gd name="connsiteY6" fmla="*/ 163852 h 462485"/>
              <a:gd name="connsiteX7" fmla="*/ 1049181 w 2822483"/>
              <a:gd name="connsiteY7" fmla="*/ 129496 h 462485"/>
              <a:gd name="connsiteX8" fmla="*/ 1432383 w 2822483"/>
              <a:gd name="connsiteY8" fmla="*/ 92497 h 462485"/>
              <a:gd name="connsiteX9" fmla="*/ 1746874 w 2822483"/>
              <a:gd name="connsiteY9" fmla="*/ 66069 h 462485"/>
              <a:gd name="connsiteX10" fmla="*/ 2066649 w 2822483"/>
              <a:gd name="connsiteY10" fmla="*/ 42284 h 462485"/>
              <a:gd name="connsiteX11" fmla="*/ 2338855 w 2822483"/>
              <a:gd name="connsiteY11" fmla="*/ 21142 h 462485"/>
              <a:gd name="connsiteX12" fmla="*/ 2394353 w 2822483"/>
              <a:gd name="connsiteY12" fmla="*/ 13214 h 462485"/>
              <a:gd name="connsiteX13" fmla="*/ 2444566 w 2822483"/>
              <a:gd name="connsiteY13" fmla="*/ 0 h 462485"/>
              <a:gd name="connsiteX14" fmla="*/ 2502707 w 2822483"/>
              <a:gd name="connsiteY14" fmla="*/ 29070 h 462485"/>
              <a:gd name="connsiteX15" fmla="*/ 2584633 w 2822483"/>
              <a:gd name="connsiteY15" fmla="*/ 87211 h 462485"/>
              <a:gd name="connsiteX16" fmla="*/ 2655988 w 2822483"/>
              <a:gd name="connsiteY16" fmla="*/ 145352 h 462485"/>
              <a:gd name="connsiteX17" fmla="*/ 2740557 w 2822483"/>
              <a:gd name="connsiteY17" fmla="*/ 229921 h 462485"/>
              <a:gd name="connsiteX18" fmla="*/ 2801341 w 2822483"/>
              <a:gd name="connsiteY18" fmla="*/ 293348 h 462485"/>
              <a:gd name="connsiteX19" fmla="*/ 2817197 w 2822483"/>
              <a:gd name="connsiteY19" fmla="*/ 327704 h 462485"/>
              <a:gd name="connsiteX20" fmla="*/ 2822483 w 2822483"/>
              <a:gd name="connsiteY20" fmla="*/ 359417 h 462485"/>
              <a:gd name="connsiteX21" fmla="*/ 2817197 w 2822483"/>
              <a:gd name="connsiteY21" fmla="*/ 388488 h 462485"/>
              <a:gd name="connsiteX22" fmla="*/ 2806626 w 2822483"/>
              <a:gd name="connsiteY22" fmla="*/ 409630 h 462485"/>
              <a:gd name="connsiteX23" fmla="*/ 2793412 w 2822483"/>
              <a:gd name="connsiteY23" fmla="*/ 425486 h 462485"/>
              <a:gd name="connsiteX24" fmla="*/ 2774913 w 2822483"/>
              <a:gd name="connsiteY24" fmla="*/ 438700 h 462485"/>
              <a:gd name="connsiteX25" fmla="*/ 2743200 w 2822483"/>
              <a:gd name="connsiteY25" fmla="*/ 451914 h 462485"/>
              <a:gd name="connsiteX26" fmla="*/ 2698272 w 2822483"/>
              <a:gd name="connsiteY26" fmla="*/ 451914 h 462485"/>
              <a:gd name="connsiteX27" fmla="*/ 2634846 w 2822483"/>
              <a:gd name="connsiteY27" fmla="*/ 457200 h 462485"/>
              <a:gd name="connsiteX28" fmla="*/ 2566134 w 2822483"/>
              <a:gd name="connsiteY28" fmla="*/ 462485 h 462485"/>
              <a:gd name="connsiteX29" fmla="*/ 2296571 w 2822483"/>
              <a:gd name="connsiteY29" fmla="*/ 261634 h 462485"/>
              <a:gd name="connsiteX30" fmla="*/ 2217287 w 2822483"/>
              <a:gd name="connsiteY30" fmla="*/ 229921 h 462485"/>
              <a:gd name="connsiteX31" fmla="*/ 2138004 w 2822483"/>
              <a:gd name="connsiteY31" fmla="*/ 214064 h 462485"/>
              <a:gd name="connsiteX32" fmla="*/ 2027008 w 2822483"/>
              <a:gd name="connsiteY32" fmla="*/ 203493 h 462485"/>
              <a:gd name="connsiteX33" fmla="*/ 1897512 w 2822483"/>
              <a:gd name="connsiteY33" fmla="*/ 200851 h 462485"/>
              <a:gd name="connsiteX34" fmla="*/ 1715160 w 2822483"/>
              <a:gd name="connsiteY34" fmla="*/ 206136 h 462485"/>
              <a:gd name="connsiteX35" fmla="*/ 1509024 w 2822483"/>
              <a:gd name="connsiteY35" fmla="*/ 211422 h 462485"/>
              <a:gd name="connsiteX36" fmla="*/ 1376885 w 2822483"/>
              <a:gd name="connsiteY36" fmla="*/ 219350 h 462485"/>
              <a:gd name="connsiteX37" fmla="*/ 1205105 w 2822483"/>
              <a:gd name="connsiteY37" fmla="*/ 240492 h 462485"/>
              <a:gd name="connsiteX38" fmla="*/ 906471 w 2822483"/>
              <a:gd name="connsiteY38" fmla="*/ 290705 h 462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822483" h="462485">
                <a:moveTo>
                  <a:pt x="906471" y="290705"/>
                </a:moveTo>
                <a:lnTo>
                  <a:pt x="523269" y="343560"/>
                </a:lnTo>
                <a:lnTo>
                  <a:pt x="55498" y="412273"/>
                </a:lnTo>
                <a:lnTo>
                  <a:pt x="0" y="253706"/>
                </a:lnTo>
                <a:lnTo>
                  <a:pt x="132138" y="243135"/>
                </a:lnTo>
                <a:lnTo>
                  <a:pt x="446628" y="200851"/>
                </a:lnTo>
                <a:lnTo>
                  <a:pt x="755833" y="163852"/>
                </a:lnTo>
                <a:lnTo>
                  <a:pt x="1049181" y="129496"/>
                </a:lnTo>
                <a:lnTo>
                  <a:pt x="1432383" y="92497"/>
                </a:lnTo>
                <a:lnTo>
                  <a:pt x="1746874" y="66069"/>
                </a:lnTo>
                <a:lnTo>
                  <a:pt x="2066649" y="42284"/>
                </a:lnTo>
                <a:lnTo>
                  <a:pt x="2338855" y="21142"/>
                </a:lnTo>
                <a:lnTo>
                  <a:pt x="2394353" y="13214"/>
                </a:lnTo>
                <a:lnTo>
                  <a:pt x="2444566" y="0"/>
                </a:lnTo>
                <a:lnTo>
                  <a:pt x="2502707" y="29070"/>
                </a:lnTo>
                <a:lnTo>
                  <a:pt x="2584633" y="87211"/>
                </a:lnTo>
                <a:lnTo>
                  <a:pt x="2655988" y="145352"/>
                </a:lnTo>
                <a:lnTo>
                  <a:pt x="2740557" y="229921"/>
                </a:lnTo>
                <a:lnTo>
                  <a:pt x="2801341" y="293348"/>
                </a:lnTo>
                <a:lnTo>
                  <a:pt x="2817197" y="327704"/>
                </a:lnTo>
                <a:lnTo>
                  <a:pt x="2822483" y="359417"/>
                </a:lnTo>
                <a:lnTo>
                  <a:pt x="2817197" y="388488"/>
                </a:lnTo>
                <a:lnTo>
                  <a:pt x="2806626" y="409630"/>
                </a:lnTo>
                <a:lnTo>
                  <a:pt x="2793412" y="425486"/>
                </a:lnTo>
                <a:lnTo>
                  <a:pt x="2774913" y="438700"/>
                </a:lnTo>
                <a:lnTo>
                  <a:pt x="2743200" y="451914"/>
                </a:lnTo>
                <a:lnTo>
                  <a:pt x="2698272" y="451914"/>
                </a:lnTo>
                <a:lnTo>
                  <a:pt x="2634846" y="457200"/>
                </a:lnTo>
                <a:lnTo>
                  <a:pt x="2566134" y="462485"/>
                </a:lnTo>
                <a:lnTo>
                  <a:pt x="2296571" y="261634"/>
                </a:lnTo>
                <a:lnTo>
                  <a:pt x="2217287" y="229921"/>
                </a:lnTo>
                <a:lnTo>
                  <a:pt x="2138004" y="214064"/>
                </a:lnTo>
                <a:lnTo>
                  <a:pt x="2027008" y="203493"/>
                </a:lnTo>
                <a:lnTo>
                  <a:pt x="1897512" y="200851"/>
                </a:lnTo>
                <a:lnTo>
                  <a:pt x="1715160" y="206136"/>
                </a:lnTo>
                <a:lnTo>
                  <a:pt x="1509024" y="211422"/>
                </a:lnTo>
                <a:lnTo>
                  <a:pt x="1376885" y="219350"/>
                </a:lnTo>
                <a:lnTo>
                  <a:pt x="1205105" y="240492"/>
                </a:lnTo>
                <a:lnTo>
                  <a:pt x="906471" y="2907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0695987-7E18-41E8-8438-2F6F430E0792}"/>
              </a:ext>
            </a:extLst>
          </p:cNvPr>
          <p:cNvSpPr/>
          <p:nvPr/>
        </p:nvSpPr>
        <p:spPr>
          <a:xfrm>
            <a:off x="6399213" y="1733550"/>
            <a:ext cx="681037" cy="581025"/>
          </a:xfrm>
          <a:custGeom>
            <a:avLst/>
            <a:gdLst>
              <a:gd name="connsiteX0" fmla="*/ 142875 w 681037"/>
              <a:gd name="connsiteY0" fmla="*/ 352425 h 581025"/>
              <a:gd name="connsiteX1" fmla="*/ 240506 w 681037"/>
              <a:gd name="connsiteY1" fmla="*/ 226219 h 581025"/>
              <a:gd name="connsiteX2" fmla="*/ 311944 w 681037"/>
              <a:gd name="connsiteY2" fmla="*/ 130969 h 581025"/>
              <a:gd name="connsiteX3" fmla="*/ 309562 w 681037"/>
              <a:gd name="connsiteY3" fmla="*/ 0 h 581025"/>
              <a:gd name="connsiteX4" fmla="*/ 681037 w 681037"/>
              <a:gd name="connsiteY4" fmla="*/ 257175 h 581025"/>
              <a:gd name="connsiteX5" fmla="*/ 616744 w 681037"/>
              <a:gd name="connsiteY5" fmla="*/ 280988 h 581025"/>
              <a:gd name="connsiteX6" fmla="*/ 535781 w 681037"/>
              <a:gd name="connsiteY6" fmla="*/ 307181 h 581025"/>
              <a:gd name="connsiteX7" fmla="*/ 452437 w 681037"/>
              <a:gd name="connsiteY7" fmla="*/ 345281 h 581025"/>
              <a:gd name="connsiteX8" fmla="*/ 319087 w 681037"/>
              <a:gd name="connsiteY8" fmla="*/ 414338 h 581025"/>
              <a:gd name="connsiteX9" fmla="*/ 202406 w 681037"/>
              <a:gd name="connsiteY9" fmla="*/ 488156 h 581025"/>
              <a:gd name="connsiteX10" fmla="*/ 104775 w 681037"/>
              <a:gd name="connsiteY10" fmla="*/ 547688 h 581025"/>
              <a:gd name="connsiteX11" fmla="*/ 71437 w 681037"/>
              <a:gd name="connsiteY11" fmla="*/ 569119 h 581025"/>
              <a:gd name="connsiteX12" fmla="*/ 40481 w 681037"/>
              <a:gd name="connsiteY12" fmla="*/ 581025 h 581025"/>
              <a:gd name="connsiteX13" fmla="*/ 16669 w 681037"/>
              <a:gd name="connsiteY13" fmla="*/ 578644 h 581025"/>
              <a:gd name="connsiteX14" fmla="*/ 0 w 681037"/>
              <a:gd name="connsiteY14" fmla="*/ 566738 h 581025"/>
              <a:gd name="connsiteX15" fmla="*/ 4762 w 681037"/>
              <a:gd name="connsiteY15" fmla="*/ 545306 h 581025"/>
              <a:gd name="connsiteX16" fmla="*/ 19050 w 681037"/>
              <a:gd name="connsiteY16" fmla="*/ 514350 h 581025"/>
              <a:gd name="connsiteX17" fmla="*/ 59531 w 681037"/>
              <a:gd name="connsiteY17" fmla="*/ 454819 h 581025"/>
              <a:gd name="connsiteX18" fmla="*/ 142875 w 681037"/>
              <a:gd name="connsiteY18" fmla="*/ 352425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81037" h="581025">
                <a:moveTo>
                  <a:pt x="142875" y="352425"/>
                </a:moveTo>
                <a:lnTo>
                  <a:pt x="240506" y="226219"/>
                </a:lnTo>
                <a:lnTo>
                  <a:pt x="311944" y="130969"/>
                </a:lnTo>
                <a:lnTo>
                  <a:pt x="309562" y="0"/>
                </a:lnTo>
                <a:lnTo>
                  <a:pt x="681037" y="257175"/>
                </a:lnTo>
                <a:lnTo>
                  <a:pt x="616744" y="280988"/>
                </a:lnTo>
                <a:lnTo>
                  <a:pt x="535781" y="307181"/>
                </a:lnTo>
                <a:lnTo>
                  <a:pt x="452437" y="345281"/>
                </a:lnTo>
                <a:lnTo>
                  <a:pt x="319087" y="414338"/>
                </a:lnTo>
                <a:lnTo>
                  <a:pt x="202406" y="488156"/>
                </a:lnTo>
                <a:lnTo>
                  <a:pt x="104775" y="547688"/>
                </a:lnTo>
                <a:lnTo>
                  <a:pt x="71437" y="569119"/>
                </a:lnTo>
                <a:lnTo>
                  <a:pt x="40481" y="581025"/>
                </a:lnTo>
                <a:lnTo>
                  <a:pt x="16669" y="578644"/>
                </a:lnTo>
                <a:lnTo>
                  <a:pt x="0" y="566738"/>
                </a:lnTo>
                <a:lnTo>
                  <a:pt x="4762" y="545306"/>
                </a:lnTo>
                <a:lnTo>
                  <a:pt x="19050" y="514350"/>
                </a:lnTo>
                <a:lnTo>
                  <a:pt x="59531" y="454819"/>
                </a:lnTo>
                <a:lnTo>
                  <a:pt x="142875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1EF853B-2ED0-45EB-B5B3-6CEEDB69818A}"/>
              </a:ext>
            </a:extLst>
          </p:cNvPr>
          <p:cNvSpPr/>
          <p:nvPr/>
        </p:nvSpPr>
        <p:spPr>
          <a:xfrm>
            <a:off x="4405313" y="3068638"/>
            <a:ext cx="636587" cy="1431925"/>
          </a:xfrm>
          <a:custGeom>
            <a:avLst/>
            <a:gdLst>
              <a:gd name="connsiteX0" fmla="*/ 280987 w 635793"/>
              <a:gd name="connsiteY0" fmla="*/ 764382 h 1431132"/>
              <a:gd name="connsiteX1" fmla="*/ 233362 w 635793"/>
              <a:gd name="connsiteY1" fmla="*/ 457200 h 1431132"/>
              <a:gd name="connsiteX2" fmla="*/ 214312 w 635793"/>
              <a:gd name="connsiteY2" fmla="*/ 352425 h 1431132"/>
              <a:gd name="connsiteX3" fmla="*/ 197643 w 635793"/>
              <a:gd name="connsiteY3" fmla="*/ 290513 h 1431132"/>
              <a:gd name="connsiteX4" fmla="*/ 176212 w 635793"/>
              <a:gd name="connsiteY4" fmla="*/ 238125 h 1431132"/>
              <a:gd name="connsiteX5" fmla="*/ 150018 w 635793"/>
              <a:gd name="connsiteY5" fmla="*/ 192882 h 1431132"/>
              <a:gd name="connsiteX6" fmla="*/ 114300 w 635793"/>
              <a:gd name="connsiteY6" fmla="*/ 147638 h 1431132"/>
              <a:gd name="connsiteX7" fmla="*/ 71437 w 635793"/>
              <a:gd name="connsiteY7" fmla="*/ 107157 h 1431132"/>
              <a:gd name="connsiteX8" fmla="*/ 33337 w 635793"/>
              <a:gd name="connsiteY8" fmla="*/ 80963 h 1431132"/>
              <a:gd name="connsiteX9" fmla="*/ 11906 w 635793"/>
              <a:gd name="connsiteY9" fmla="*/ 64294 h 1431132"/>
              <a:gd name="connsiteX10" fmla="*/ 0 w 635793"/>
              <a:gd name="connsiteY10" fmla="*/ 45244 h 1431132"/>
              <a:gd name="connsiteX11" fmla="*/ 0 w 635793"/>
              <a:gd name="connsiteY11" fmla="*/ 23813 h 1431132"/>
              <a:gd name="connsiteX12" fmla="*/ 11906 w 635793"/>
              <a:gd name="connsiteY12" fmla="*/ 9525 h 1431132"/>
              <a:gd name="connsiteX13" fmla="*/ 33337 w 635793"/>
              <a:gd name="connsiteY13" fmla="*/ 2382 h 1431132"/>
              <a:gd name="connsiteX14" fmla="*/ 100012 w 635793"/>
              <a:gd name="connsiteY14" fmla="*/ 0 h 1431132"/>
              <a:gd name="connsiteX15" fmla="*/ 171450 w 635793"/>
              <a:gd name="connsiteY15" fmla="*/ 0 h 1431132"/>
              <a:gd name="connsiteX16" fmla="*/ 238125 w 635793"/>
              <a:gd name="connsiteY16" fmla="*/ 11907 h 1431132"/>
              <a:gd name="connsiteX17" fmla="*/ 297656 w 635793"/>
              <a:gd name="connsiteY17" fmla="*/ 28575 h 1431132"/>
              <a:gd name="connsiteX18" fmla="*/ 364331 w 635793"/>
              <a:gd name="connsiteY18" fmla="*/ 57150 h 1431132"/>
              <a:gd name="connsiteX19" fmla="*/ 416718 w 635793"/>
              <a:gd name="connsiteY19" fmla="*/ 85725 h 1431132"/>
              <a:gd name="connsiteX20" fmla="*/ 450056 w 635793"/>
              <a:gd name="connsiteY20" fmla="*/ 114300 h 1431132"/>
              <a:gd name="connsiteX21" fmla="*/ 450056 w 635793"/>
              <a:gd name="connsiteY21" fmla="*/ 240507 h 1431132"/>
              <a:gd name="connsiteX22" fmla="*/ 469106 w 635793"/>
              <a:gd name="connsiteY22" fmla="*/ 404813 h 1431132"/>
              <a:gd name="connsiteX23" fmla="*/ 500062 w 635793"/>
              <a:gd name="connsiteY23" fmla="*/ 611982 h 1431132"/>
              <a:gd name="connsiteX24" fmla="*/ 514350 w 635793"/>
              <a:gd name="connsiteY24" fmla="*/ 731044 h 1431132"/>
              <a:gd name="connsiteX25" fmla="*/ 592931 w 635793"/>
              <a:gd name="connsiteY25" fmla="*/ 1123950 h 1431132"/>
              <a:gd name="connsiteX26" fmla="*/ 635793 w 635793"/>
              <a:gd name="connsiteY26" fmla="*/ 1226344 h 1431132"/>
              <a:gd name="connsiteX27" fmla="*/ 590550 w 635793"/>
              <a:gd name="connsiteY27" fmla="*/ 1328738 h 1431132"/>
              <a:gd name="connsiteX28" fmla="*/ 561975 w 635793"/>
              <a:gd name="connsiteY28" fmla="*/ 1388269 h 1431132"/>
              <a:gd name="connsiteX29" fmla="*/ 533400 w 635793"/>
              <a:gd name="connsiteY29" fmla="*/ 1416844 h 1431132"/>
              <a:gd name="connsiteX30" fmla="*/ 507206 w 635793"/>
              <a:gd name="connsiteY30" fmla="*/ 1431132 h 1431132"/>
              <a:gd name="connsiteX31" fmla="*/ 492918 w 635793"/>
              <a:gd name="connsiteY31" fmla="*/ 1431132 h 1431132"/>
              <a:gd name="connsiteX32" fmla="*/ 473868 w 635793"/>
              <a:gd name="connsiteY32" fmla="*/ 1428750 h 1431132"/>
              <a:gd name="connsiteX33" fmla="*/ 450056 w 635793"/>
              <a:gd name="connsiteY33" fmla="*/ 1419225 h 1431132"/>
              <a:gd name="connsiteX34" fmla="*/ 433387 w 635793"/>
              <a:gd name="connsiteY34" fmla="*/ 1404938 h 1431132"/>
              <a:gd name="connsiteX35" fmla="*/ 407193 w 635793"/>
              <a:gd name="connsiteY35" fmla="*/ 1362075 h 1431132"/>
              <a:gd name="connsiteX36" fmla="*/ 383381 w 635793"/>
              <a:gd name="connsiteY36" fmla="*/ 1300163 h 1431132"/>
              <a:gd name="connsiteX37" fmla="*/ 371475 w 635793"/>
              <a:gd name="connsiteY37" fmla="*/ 1231107 h 1431132"/>
              <a:gd name="connsiteX38" fmla="*/ 311943 w 635793"/>
              <a:gd name="connsiteY38" fmla="*/ 916782 h 1431132"/>
              <a:gd name="connsiteX39" fmla="*/ 280987 w 635793"/>
              <a:gd name="connsiteY39" fmla="*/ 764382 h 1431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35793" h="1431132">
                <a:moveTo>
                  <a:pt x="280987" y="764382"/>
                </a:moveTo>
                <a:lnTo>
                  <a:pt x="233362" y="457200"/>
                </a:lnTo>
                <a:lnTo>
                  <a:pt x="214312" y="352425"/>
                </a:lnTo>
                <a:lnTo>
                  <a:pt x="197643" y="290513"/>
                </a:lnTo>
                <a:lnTo>
                  <a:pt x="176212" y="238125"/>
                </a:lnTo>
                <a:lnTo>
                  <a:pt x="150018" y="192882"/>
                </a:lnTo>
                <a:lnTo>
                  <a:pt x="114300" y="147638"/>
                </a:lnTo>
                <a:lnTo>
                  <a:pt x="71437" y="107157"/>
                </a:lnTo>
                <a:lnTo>
                  <a:pt x="33337" y="80963"/>
                </a:lnTo>
                <a:lnTo>
                  <a:pt x="11906" y="64294"/>
                </a:lnTo>
                <a:lnTo>
                  <a:pt x="0" y="45244"/>
                </a:lnTo>
                <a:lnTo>
                  <a:pt x="0" y="23813"/>
                </a:lnTo>
                <a:lnTo>
                  <a:pt x="11906" y="9525"/>
                </a:lnTo>
                <a:lnTo>
                  <a:pt x="33337" y="2382"/>
                </a:lnTo>
                <a:lnTo>
                  <a:pt x="100012" y="0"/>
                </a:lnTo>
                <a:lnTo>
                  <a:pt x="171450" y="0"/>
                </a:lnTo>
                <a:lnTo>
                  <a:pt x="238125" y="11907"/>
                </a:lnTo>
                <a:lnTo>
                  <a:pt x="297656" y="28575"/>
                </a:lnTo>
                <a:lnTo>
                  <a:pt x="364331" y="57150"/>
                </a:lnTo>
                <a:lnTo>
                  <a:pt x="416718" y="85725"/>
                </a:lnTo>
                <a:lnTo>
                  <a:pt x="450056" y="114300"/>
                </a:lnTo>
                <a:lnTo>
                  <a:pt x="450056" y="240507"/>
                </a:lnTo>
                <a:lnTo>
                  <a:pt x="469106" y="404813"/>
                </a:lnTo>
                <a:lnTo>
                  <a:pt x="500062" y="611982"/>
                </a:lnTo>
                <a:lnTo>
                  <a:pt x="514350" y="731044"/>
                </a:lnTo>
                <a:lnTo>
                  <a:pt x="592931" y="1123950"/>
                </a:lnTo>
                <a:lnTo>
                  <a:pt x="635793" y="1226344"/>
                </a:lnTo>
                <a:lnTo>
                  <a:pt x="590550" y="1328738"/>
                </a:lnTo>
                <a:lnTo>
                  <a:pt x="561975" y="1388269"/>
                </a:lnTo>
                <a:lnTo>
                  <a:pt x="533400" y="1416844"/>
                </a:lnTo>
                <a:lnTo>
                  <a:pt x="507206" y="1431132"/>
                </a:lnTo>
                <a:lnTo>
                  <a:pt x="492918" y="1431132"/>
                </a:lnTo>
                <a:lnTo>
                  <a:pt x="473868" y="1428750"/>
                </a:lnTo>
                <a:lnTo>
                  <a:pt x="450056" y="1419225"/>
                </a:lnTo>
                <a:lnTo>
                  <a:pt x="433387" y="1404938"/>
                </a:lnTo>
                <a:lnTo>
                  <a:pt x="407193" y="1362075"/>
                </a:lnTo>
                <a:lnTo>
                  <a:pt x="383381" y="1300163"/>
                </a:lnTo>
                <a:lnTo>
                  <a:pt x="371475" y="1231107"/>
                </a:lnTo>
                <a:lnTo>
                  <a:pt x="311943" y="916782"/>
                </a:lnTo>
                <a:lnTo>
                  <a:pt x="280987" y="7643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89BBBDD-88E5-4E48-9C94-D9E8DD3BFC84}"/>
              </a:ext>
            </a:extLst>
          </p:cNvPr>
          <p:cNvSpPr/>
          <p:nvPr/>
        </p:nvSpPr>
        <p:spPr>
          <a:xfrm>
            <a:off x="4686300" y="2982913"/>
            <a:ext cx="2165350" cy="1246187"/>
          </a:xfrm>
          <a:custGeom>
            <a:avLst/>
            <a:gdLst>
              <a:gd name="connsiteX0" fmla="*/ 1278731 w 2164556"/>
              <a:gd name="connsiteY0" fmla="*/ 254794 h 1245394"/>
              <a:gd name="connsiteX1" fmla="*/ 1083469 w 2164556"/>
              <a:gd name="connsiteY1" fmla="*/ 271463 h 1245394"/>
              <a:gd name="connsiteX2" fmla="*/ 888206 w 2164556"/>
              <a:gd name="connsiteY2" fmla="*/ 288132 h 1245394"/>
              <a:gd name="connsiteX3" fmla="*/ 500063 w 2164556"/>
              <a:gd name="connsiteY3" fmla="*/ 323850 h 1245394"/>
              <a:gd name="connsiteX4" fmla="*/ 119063 w 2164556"/>
              <a:gd name="connsiteY4" fmla="*/ 361950 h 1245394"/>
              <a:gd name="connsiteX5" fmla="*/ 0 w 2164556"/>
              <a:gd name="connsiteY5" fmla="*/ 195263 h 1245394"/>
              <a:gd name="connsiteX6" fmla="*/ 290513 w 2164556"/>
              <a:gd name="connsiteY6" fmla="*/ 161925 h 1245394"/>
              <a:gd name="connsiteX7" fmla="*/ 619125 w 2164556"/>
              <a:gd name="connsiteY7" fmla="*/ 130969 h 1245394"/>
              <a:gd name="connsiteX8" fmla="*/ 888206 w 2164556"/>
              <a:gd name="connsiteY8" fmla="*/ 107157 h 1245394"/>
              <a:gd name="connsiteX9" fmla="*/ 1078706 w 2164556"/>
              <a:gd name="connsiteY9" fmla="*/ 92869 h 1245394"/>
              <a:gd name="connsiteX10" fmla="*/ 1278731 w 2164556"/>
              <a:gd name="connsiteY10" fmla="*/ 76200 h 1245394"/>
              <a:gd name="connsiteX11" fmla="*/ 1728788 w 2164556"/>
              <a:gd name="connsiteY11" fmla="*/ 45244 h 1245394"/>
              <a:gd name="connsiteX12" fmla="*/ 1862138 w 2164556"/>
              <a:gd name="connsiteY12" fmla="*/ 0 h 1245394"/>
              <a:gd name="connsiteX13" fmla="*/ 1885950 w 2164556"/>
              <a:gd name="connsiteY13" fmla="*/ 16669 h 1245394"/>
              <a:gd name="connsiteX14" fmla="*/ 1976438 w 2164556"/>
              <a:gd name="connsiteY14" fmla="*/ 97632 h 1245394"/>
              <a:gd name="connsiteX15" fmla="*/ 2057400 w 2164556"/>
              <a:gd name="connsiteY15" fmla="*/ 173832 h 1245394"/>
              <a:gd name="connsiteX16" fmla="*/ 2097881 w 2164556"/>
              <a:gd name="connsiteY16" fmla="*/ 207169 h 1245394"/>
              <a:gd name="connsiteX17" fmla="*/ 2128838 w 2164556"/>
              <a:gd name="connsiteY17" fmla="*/ 228600 h 1245394"/>
              <a:gd name="connsiteX18" fmla="*/ 2147888 w 2164556"/>
              <a:gd name="connsiteY18" fmla="*/ 250032 h 1245394"/>
              <a:gd name="connsiteX19" fmla="*/ 2164556 w 2164556"/>
              <a:gd name="connsiteY19" fmla="*/ 280988 h 1245394"/>
              <a:gd name="connsiteX20" fmla="*/ 2164556 w 2164556"/>
              <a:gd name="connsiteY20" fmla="*/ 319088 h 1245394"/>
              <a:gd name="connsiteX21" fmla="*/ 2150269 w 2164556"/>
              <a:gd name="connsiteY21" fmla="*/ 359569 h 1245394"/>
              <a:gd name="connsiteX22" fmla="*/ 2112169 w 2164556"/>
              <a:gd name="connsiteY22" fmla="*/ 404813 h 1245394"/>
              <a:gd name="connsiteX23" fmla="*/ 2050256 w 2164556"/>
              <a:gd name="connsiteY23" fmla="*/ 654844 h 1245394"/>
              <a:gd name="connsiteX24" fmla="*/ 2012156 w 2164556"/>
              <a:gd name="connsiteY24" fmla="*/ 821532 h 1245394"/>
              <a:gd name="connsiteX25" fmla="*/ 1962150 w 2164556"/>
              <a:gd name="connsiteY25" fmla="*/ 1026319 h 1245394"/>
              <a:gd name="connsiteX26" fmla="*/ 1940719 w 2164556"/>
              <a:gd name="connsiteY26" fmla="*/ 1095375 h 1245394"/>
              <a:gd name="connsiteX27" fmla="*/ 1921669 w 2164556"/>
              <a:gd name="connsiteY27" fmla="*/ 1140619 h 1245394"/>
              <a:gd name="connsiteX28" fmla="*/ 1893094 w 2164556"/>
              <a:gd name="connsiteY28" fmla="*/ 1188244 h 1245394"/>
              <a:gd name="connsiteX29" fmla="*/ 1852613 w 2164556"/>
              <a:gd name="connsiteY29" fmla="*/ 1233488 h 1245394"/>
              <a:gd name="connsiteX30" fmla="*/ 1831181 w 2164556"/>
              <a:gd name="connsiteY30" fmla="*/ 1245394 h 1245394"/>
              <a:gd name="connsiteX31" fmla="*/ 1804988 w 2164556"/>
              <a:gd name="connsiteY31" fmla="*/ 1235869 h 1245394"/>
              <a:gd name="connsiteX32" fmla="*/ 1754981 w 2164556"/>
              <a:gd name="connsiteY32" fmla="*/ 1221582 h 1245394"/>
              <a:gd name="connsiteX33" fmla="*/ 1728788 w 2164556"/>
              <a:gd name="connsiteY33" fmla="*/ 1216819 h 1245394"/>
              <a:gd name="connsiteX34" fmla="*/ 1733550 w 2164556"/>
              <a:gd name="connsiteY34" fmla="*/ 1100138 h 1245394"/>
              <a:gd name="connsiteX35" fmla="*/ 1740694 w 2164556"/>
              <a:gd name="connsiteY35" fmla="*/ 1033463 h 1245394"/>
              <a:gd name="connsiteX36" fmla="*/ 1757363 w 2164556"/>
              <a:gd name="connsiteY36" fmla="*/ 864394 h 1245394"/>
              <a:gd name="connsiteX37" fmla="*/ 1776413 w 2164556"/>
              <a:gd name="connsiteY37" fmla="*/ 695325 h 1245394"/>
              <a:gd name="connsiteX38" fmla="*/ 1795463 w 2164556"/>
              <a:gd name="connsiteY38" fmla="*/ 602457 h 1245394"/>
              <a:gd name="connsiteX39" fmla="*/ 1816894 w 2164556"/>
              <a:gd name="connsiteY39" fmla="*/ 459582 h 1245394"/>
              <a:gd name="connsiteX40" fmla="*/ 1833563 w 2164556"/>
              <a:gd name="connsiteY40" fmla="*/ 373857 h 1245394"/>
              <a:gd name="connsiteX41" fmla="*/ 1843088 w 2164556"/>
              <a:gd name="connsiteY41" fmla="*/ 309563 h 1245394"/>
              <a:gd name="connsiteX42" fmla="*/ 1840706 w 2164556"/>
              <a:gd name="connsiteY42" fmla="*/ 266700 h 1245394"/>
              <a:gd name="connsiteX43" fmla="*/ 1826419 w 2164556"/>
              <a:gd name="connsiteY43" fmla="*/ 245269 h 1245394"/>
              <a:gd name="connsiteX44" fmla="*/ 1797844 w 2164556"/>
              <a:gd name="connsiteY44" fmla="*/ 228600 h 1245394"/>
              <a:gd name="connsiteX45" fmla="*/ 1752600 w 2164556"/>
              <a:gd name="connsiteY45" fmla="*/ 223838 h 1245394"/>
              <a:gd name="connsiteX46" fmla="*/ 1557338 w 2164556"/>
              <a:gd name="connsiteY46" fmla="*/ 235744 h 1245394"/>
              <a:gd name="connsiteX47" fmla="*/ 1278731 w 2164556"/>
              <a:gd name="connsiteY47" fmla="*/ 254794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164556" h="1245394">
                <a:moveTo>
                  <a:pt x="1278731" y="254794"/>
                </a:moveTo>
                <a:lnTo>
                  <a:pt x="1083469" y="271463"/>
                </a:lnTo>
                <a:lnTo>
                  <a:pt x="888206" y="288132"/>
                </a:lnTo>
                <a:lnTo>
                  <a:pt x="500063" y="323850"/>
                </a:lnTo>
                <a:lnTo>
                  <a:pt x="119063" y="361950"/>
                </a:lnTo>
                <a:lnTo>
                  <a:pt x="0" y="195263"/>
                </a:lnTo>
                <a:lnTo>
                  <a:pt x="290513" y="161925"/>
                </a:lnTo>
                <a:lnTo>
                  <a:pt x="619125" y="130969"/>
                </a:lnTo>
                <a:lnTo>
                  <a:pt x="888206" y="107157"/>
                </a:lnTo>
                <a:lnTo>
                  <a:pt x="1078706" y="92869"/>
                </a:lnTo>
                <a:lnTo>
                  <a:pt x="1278731" y="76200"/>
                </a:lnTo>
                <a:lnTo>
                  <a:pt x="1728788" y="45244"/>
                </a:lnTo>
                <a:lnTo>
                  <a:pt x="1862138" y="0"/>
                </a:lnTo>
                <a:lnTo>
                  <a:pt x="1885950" y="16669"/>
                </a:lnTo>
                <a:lnTo>
                  <a:pt x="1976438" y="97632"/>
                </a:lnTo>
                <a:lnTo>
                  <a:pt x="2057400" y="173832"/>
                </a:lnTo>
                <a:lnTo>
                  <a:pt x="2097881" y="207169"/>
                </a:lnTo>
                <a:lnTo>
                  <a:pt x="2128838" y="228600"/>
                </a:lnTo>
                <a:lnTo>
                  <a:pt x="2147888" y="250032"/>
                </a:lnTo>
                <a:lnTo>
                  <a:pt x="2164556" y="280988"/>
                </a:lnTo>
                <a:lnTo>
                  <a:pt x="2164556" y="319088"/>
                </a:lnTo>
                <a:lnTo>
                  <a:pt x="2150269" y="359569"/>
                </a:lnTo>
                <a:lnTo>
                  <a:pt x="2112169" y="404813"/>
                </a:lnTo>
                <a:lnTo>
                  <a:pt x="2050256" y="654844"/>
                </a:lnTo>
                <a:lnTo>
                  <a:pt x="2012156" y="821532"/>
                </a:lnTo>
                <a:lnTo>
                  <a:pt x="1962150" y="1026319"/>
                </a:lnTo>
                <a:lnTo>
                  <a:pt x="1940719" y="1095375"/>
                </a:lnTo>
                <a:lnTo>
                  <a:pt x="1921669" y="1140619"/>
                </a:lnTo>
                <a:lnTo>
                  <a:pt x="1893094" y="1188244"/>
                </a:lnTo>
                <a:lnTo>
                  <a:pt x="1852613" y="1233488"/>
                </a:lnTo>
                <a:lnTo>
                  <a:pt x="1831181" y="1245394"/>
                </a:lnTo>
                <a:lnTo>
                  <a:pt x="1804988" y="1235869"/>
                </a:lnTo>
                <a:lnTo>
                  <a:pt x="1754981" y="1221582"/>
                </a:lnTo>
                <a:lnTo>
                  <a:pt x="1728788" y="1216819"/>
                </a:lnTo>
                <a:lnTo>
                  <a:pt x="1733550" y="1100138"/>
                </a:lnTo>
                <a:lnTo>
                  <a:pt x="1740694" y="1033463"/>
                </a:lnTo>
                <a:lnTo>
                  <a:pt x="1757363" y="864394"/>
                </a:lnTo>
                <a:lnTo>
                  <a:pt x="1776413" y="695325"/>
                </a:lnTo>
                <a:lnTo>
                  <a:pt x="1795463" y="602457"/>
                </a:lnTo>
                <a:lnTo>
                  <a:pt x="1816894" y="459582"/>
                </a:lnTo>
                <a:lnTo>
                  <a:pt x="1833563" y="373857"/>
                </a:lnTo>
                <a:lnTo>
                  <a:pt x="1843088" y="309563"/>
                </a:lnTo>
                <a:lnTo>
                  <a:pt x="1840706" y="266700"/>
                </a:lnTo>
                <a:lnTo>
                  <a:pt x="1826419" y="245269"/>
                </a:lnTo>
                <a:lnTo>
                  <a:pt x="1797844" y="228600"/>
                </a:lnTo>
                <a:lnTo>
                  <a:pt x="1752600" y="223838"/>
                </a:lnTo>
                <a:lnTo>
                  <a:pt x="1557338" y="235744"/>
                </a:lnTo>
                <a:lnTo>
                  <a:pt x="1278731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21E6C36-39A9-4599-9FDB-3E1F4DE2B102}"/>
              </a:ext>
            </a:extLst>
          </p:cNvPr>
          <p:cNvSpPr/>
          <p:nvPr/>
        </p:nvSpPr>
        <p:spPr>
          <a:xfrm>
            <a:off x="4789488" y="3495675"/>
            <a:ext cx="1735137" cy="342900"/>
          </a:xfrm>
          <a:custGeom>
            <a:avLst/>
            <a:gdLst>
              <a:gd name="connsiteX0" fmla="*/ 1216819 w 1735931"/>
              <a:gd name="connsiteY0" fmla="*/ 228600 h 342900"/>
              <a:gd name="connsiteX1" fmla="*/ 978694 w 1735931"/>
              <a:gd name="connsiteY1" fmla="*/ 247650 h 342900"/>
              <a:gd name="connsiteX2" fmla="*/ 783431 w 1735931"/>
              <a:gd name="connsiteY2" fmla="*/ 266700 h 342900"/>
              <a:gd name="connsiteX3" fmla="*/ 469106 w 1735931"/>
              <a:gd name="connsiteY3" fmla="*/ 297656 h 342900"/>
              <a:gd name="connsiteX4" fmla="*/ 71437 w 1735931"/>
              <a:gd name="connsiteY4" fmla="*/ 342900 h 342900"/>
              <a:gd name="connsiteX5" fmla="*/ 0 w 1735931"/>
              <a:gd name="connsiteY5" fmla="*/ 161925 h 342900"/>
              <a:gd name="connsiteX6" fmla="*/ 426244 w 1735931"/>
              <a:gd name="connsiteY6" fmla="*/ 121444 h 342900"/>
              <a:gd name="connsiteX7" fmla="*/ 783431 w 1735931"/>
              <a:gd name="connsiteY7" fmla="*/ 85725 h 342900"/>
              <a:gd name="connsiteX8" fmla="*/ 971550 w 1735931"/>
              <a:gd name="connsiteY8" fmla="*/ 50006 h 342900"/>
              <a:gd name="connsiteX9" fmla="*/ 1497806 w 1735931"/>
              <a:gd name="connsiteY9" fmla="*/ 0 h 342900"/>
              <a:gd name="connsiteX10" fmla="*/ 1733550 w 1735931"/>
              <a:gd name="connsiteY10" fmla="*/ 80963 h 342900"/>
              <a:gd name="connsiteX11" fmla="*/ 1735931 w 1735931"/>
              <a:gd name="connsiteY11" fmla="*/ 202406 h 342900"/>
              <a:gd name="connsiteX12" fmla="*/ 1216819 w 1735931"/>
              <a:gd name="connsiteY12" fmla="*/ 228600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35931" h="342900">
                <a:moveTo>
                  <a:pt x="1216819" y="228600"/>
                </a:moveTo>
                <a:lnTo>
                  <a:pt x="978694" y="247650"/>
                </a:lnTo>
                <a:lnTo>
                  <a:pt x="783431" y="266700"/>
                </a:lnTo>
                <a:lnTo>
                  <a:pt x="469106" y="297656"/>
                </a:lnTo>
                <a:lnTo>
                  <a:pt x="71437" y="342900"/>
                </a:lnTo>
                <a:lnTo>
                  <a:pt x="0" y="161925"/>
                </a:lnTo>
                <a:lnTo>
                  <a:pt x="426244" y="121444"/>
                </a:lnTo>
                <a:lnTo>
                  <a:pt x="783431" y="85725"/>
                </a:lnTo>
                <a:lnTo>
                  <a:pt x="971550" y="50006"/>
                </a:lnTo>
                <a:lnTo>
                  <a:pt x="1497806" y="0"/>
                </a:lnTo>
                <a:lnTo>
                  <a:pt x="1733550" y="80963"/>
                </a:lnTo>
                <a:cubicBezTo>
                  <a:pt x="1734344" y="121444"/>
                  <a:pt x="1735137" y="161925"/>
                  <a:pt x="1735931" y="202406"/>
                </a:cubicBezTo>
                <a:lnTo>
                  <a:pt x="1216819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3C5C498-17A4-476C-9A56-93A6865A5F06}"/>
              </a:ext>
            </a:extLst>
          </p:cNvPr>
          <p:cNvSpPr/>
          <p:nvPr/>
        </p:nvSpPr>
        <p:spPr>
          <a:xfrm>
            <a:off x="4908550" y="4008438"/>
            <a:ext cx="1587500" cy="320675"/>
          </a:xfrm>
          <a:custGeom>
            <a:avLst/>
            <a:gdLst>
              <a:gd name="connsiteX0" fmla="*/ 1031082 w 1588294"/>
              <a:gd name="connsiteY0" fmla="*/ 211931 h 321469"/>
              <a:gd name="connsiteX1" fmla="*/ 857250 w 1588294"/>
              <a:gd name="connsiteY1" fmla="*/ 228600 h 321469"/>
              <a:gd name="connsiteX2" fmla="*/ 666750 w 1588294"/>
              <a:gd name="connsiteY2" fmla="*/ 266700 h 321469"/>
              <a:gd name="connsiteX3" fmla="*/ 385763 w 1588294"/>
              <a:gd name="connsiteY3" fmla="*/ 290512 h 321469"/>
              <a:gd name="connsiteX4" fmla="*/ 69057 w 1588294"/>
              <a:gd name="connsiteY4" fmla="*/ 321469 h 321469"/>
              <a:gd name="connsiteX5" fmla="*/ 0 w 1588294"/>
              <a:gd name="connsiteY5" fmla="*/ 161925 h 321469"/>
              <a:gd name="connsiteX6" fmla="*/ 211932 w 1588294"/>
              <a:gd name="connsiteY6" fmla="*/ 152400 h 321469"/>
              <a:gd name="connsiteX7" fmla="*/ 338138 w 1588294"/>
              <a:gd name="connsiteY7" fmla="*/ 138112 h 321469"/>
              <a:gd name="connsiteX8" fmla="*/ 478632 w 1588294"/>
              <a:gd name="connsiteY8" fmla="*/ 116681 h 321469"/>
              <a:gd name="connsiteX9" fmla="*/ 659607 w 1588294"/>
              <a:gd name="connsiteY9" fmla="*/ 85725 h 321469"/>
              <a:gd name="connsiteX10" fmla="*/ 850107 w 1588294"/>
              <a:gd name="connsiteY10" fmla="*/ 71437 h 321469"/>
              <a:gd name="connsiteX11" fmla="*/ 1178719 w 1588294"/>
              <a:gd name="connsiteY11" fmla="*/ 26194 h 321469"/>
              <a:gd name="connsiteX12" fmla="*/ 1359694 w 1588294"/>
              <a:gd name="connsiteY12" fmla="*/ 0 h 321469"/>
              <a:gd name="connsiteX13" fmla="*/ 1569244 w 1588294"/>
              <a:gd name="connsiteY13" fmla="*/ 57150 h 321469"/>
              <a:gd name="connsiteX14" fmla="*/ 1588294 w 1588294"/>
              <a:gd name="connsiteY14" fmla="*/ 197644 h 321469"/>
              <a:gd name="connsiteX15" fmla="*/ 1526382 w 1588294"/>
              <a:gd name="connsiteY15" fmla="*/ 195262 h 321469"/>
              <a:gd name="connsiteX16" fmla="*/ 1426369 w 1588294"/>
              <a:gd name="connsiteY16" fmla="*/ 183356 h 321469"/>
              <a:gd name="connsiteX17" fmla="*/ 1309688 w 1588294"/>
              <a:gd name="connsiteY17" fmla="*/ 183356 h 321469"/>
              <a:gd name="connsiteX18" fmla="*/ 1031082 w 1588294"/>
              <a:gd name="connsiteY18" fmla="*/ 211931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88294" h="321469">
                <a:moveTo>
                  <a:pt x="1031082" y="211931"/>
                </a:moveTo>
                <a:lnTo>
                  <a:pt x="857250" y="228600"/>
                </a:lnTo>
                <a:lnTo>
                  <a:pt x="666750" y="266700"/>
                </a:lnTo>
                <a:lnTo>
                  <a:pt x="385763" y="290512"/>
                </a:lnTo>
                <a:lnTo>
                  <a:pt x="69057" y="321469"/>
                </a:lnTo>
                <a:lnTo>
                  <a:pt x="0" y="161925"/>
                </a:lnTo>
                <a:lnTo>
                  <a:pt x="211932" y="152400"/>
                </a:lnTo>
                <a:lnTo>
                  <a:pt x="338138" y="138112"/>
                </a:lnTo>
                <a:lnTo>
                  <a:pt x="478632" y="116681"/>
                </a:lnTo>
                <a:lnTo>
                  <a:pt x="659607" y="85725"/>
                </a:lnTo>
                <a:lnTo>
                  <a:pt x="850107" y="71437"/>
                </a:lnTo>
                <a:lnTo>
                  <a:pt x="1178719" y="26194"/>
                </a:lnTo>
                <a:lnTo>
                  <a:pt x="1359694" y="0"/>
                </a:lnTo>
                <a:lnTo>
                  <a:pt x="1569244" y="57150"/>
                </a:lnTo>
                <a:lnTo>
                  <a:pt x="1588294" y="197644"/>
                </a:lnTo>
                <a:lnTo>
                  <a:pt x="1526382" y="195262"/>
                </a:lnTo>
                <a:lnTo>
                  <a:pt x="1426369" y="183356"/>
                </a:lnTo>
                <a:lnTo>
                  <a:pt x="1309688" y="183356"/>
                </a:lnTo>
                <a:lnTo>
                  <a:pt x="1031082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E979695-2A1D-4193-9D12-A5B1E106165E}"/>
              </a:ext>
            </a:extLst>
          </p:cNvPr>
          <p:cNvSpPr/>
          <p:nvPr/>
        </p:nvSpPr>
        <p:spPr>
          <a:xfrm rot="16200000">
            <a:off x="3545682" y="3753644"/>
            <a:ext cx="4133850" cy="446087"/>
          </a:xfrm>
          <a:custGeom>
            <a:avLst/>
            <a:gdLst>
              <a:gd name="connsiteX0" fmla="*/ 3181350 w 4133850"/>
              <a:gd name="connsiteY0" fmla="*/ 403860 h 445770"/>
              <a:gd name="connsiteX1" fmla="*/ 2472690 w 4133850"/>
              <a:gd name="connsiteY1" fmla="*/ 403860 h 445770"/>
              <a:gd name="connsiteX2" fmla="*/ 2316480 w 4133850"/>
              <a:gd name="connsiteY2" fmla="*/ 400050 h 445770"/>
              <a:gd name="connsiteX3" fmla="*/ 1363980 w 4133850"/>
              <a:gd name="connsiteY3" fmla="*/ 403860 h 445770"/>
              <a:gd name="connsiteX4" fmla="*/ 1211580 w 4133850"/>
              <a:gd name="connsiteY4" fmla="*/ 403860 h 445770"/>
              <a:gd name="connsiteX5" fmla="*/ 704850 w 4133850"/>
              <a:gd name="connsiteY5" fmla="*/ 403860 h 445770"/>
              <a:gd name="connsiteX6" fmla="*/ 129540 w 4133850"/>
              <a:gd name="connsiteY6" fmla="*/ 403860 h 445770"/>
              <a:gd name="connsiteX7" fmla="*/ 102870 w 4133850"/>
              <a:gd name="connsiteY7" fmla="*/ 403860 h 445770"/>
              <a:gd name="connsiteX8" fmla="*/ 64770 w 4133850"/>
              <a:gd name="connsiteY8" fmla="*/ 388620 h 445770"/>
              <a:gd name="connsiteX9" fmla="*/ 30480 w 4133850"/>
              <a:gd name="connsiteY9" fmla="*/ 369570 h 445770"/>
              <a:gd name="connsiteX10" fmla="*/ 15240 w 4133850"/>
              <a:gd name="connsiteY10" fmla="*/ 354330 h 445770"/>
              <a:gd name="connsiteX11" fmla="*/ 0 w 4133850"/>
              <a:gd name="connsiteY11" fmla="*/ 327660 h 445770"/>
              <a:gd name="connsiteX12" fmla="*/ 3810 w 4133850"/>
              <a:gd name="connsiteY12" fmla="*/ 297180 h 445770"/>
              <a:gd name="connsiteX13" fmla="*/ 26670 w 4133850"/>
              <a:gd name="connsiteY13" fmla="*/ 266700 h 445770"/>
              <a:gd name="connsiteX14" fmla="*/ 45720 w 4133850"/>
              <a:gd name="connsiteY14" fmla="*/ 247650 h 445770"/>
              <a:gd name="connsiteX15" fmla="*/ 106680 w 4133850"/>
              <a:gd name="connsiteY15" fmla="*/ 209550 h 445770"/>
              <a:gd name="connsiteX16" fmla="*/ 171450 w 4133850"/>
              <a:gd name="connsiteY16" fmla="*/ 179070 h 445770"/>
              <a:gd name="connsiteX17" fmla="*/ 266700 w 4133850"/>
              <a:gd name="connsiteY17" fmla="*/ 140970 h 445770"/>
              <a:gd name="connsiteX18" fmla="*/ 350520 w 4133850"/>
              <a:gd name="connsiteY18" fmla="*/ 114300 h 445770"/>
              <a:gd name="connsiteX19" fmla="*/ 411480 w 4133850"/>
              <a:gd name="connsiteY19" fmla="*/ 129540 h 445770"/>
              <a:gd name="connsiteX20" fmla="*/ 491490 w 4133850"/>
              <a:gd name="connsiteY20" fmla="*/ 152400 h 445770"/>
              <a:gd name="connsiteX21" fmla="*/ 586740 w 4133850"/>
              <a:gd name="connsiteY21" fmla="*/ 160020 h 445770"/>
              <a:gd name="connsiteX22" fmla="*/ 842010 w 4133850"/>
              <a:gd name="connsiteY22" fmla="*/ 160020 h 445770"/>
              <a:gd name="connsiteX23" fmla="*/ 1181100 w 4133850"/>
              <a:gd name="connsiteY23" fmla="*/ 160020 h 445770"/>
              <a:gd name="connsiteX24" fmla="*/ 1352550 w 4133850"/>
              <a:gd name="connsiteY24" fmla="*/ 156210 h 445770"/>
              <a:gd name="connsiteX25" fmla="*/ 1775460 w 4133850"/>
              <a:gd name="connsiteY25" fmla="*/ 160020 h 445770"/>
              <a:gd name="connsiteX26" fmla="*/ 1931670 w 4133850"/>
              <a:gd name="connsiteY26" fmla="*/ 160020 h 445770"/>
              <a:gd name="connsiteX27" fmla="*/ 2286000 w 4133850"/>
              <a:gd name="connsiteY27" fmla="*/ 160020 h 445770"/>
              <a:gd name="connsiteX28" fmla="*/ 2446020 w 4133850"/>
              <a:gd name="connsiteY28" fmla="*/ 160020 h 445770"/>
              <a:gd name="connsiteX29" fmla="*/ 2785110 w 4133850"/>
              <a:gd name="connsiteY29" fmla="*/ 160020 h 445770"/>
              <a:gd name="connsiteX30" fmla="*/ 2933700 w 4133850"/>
              <a:gd name="connsiteY30" fmla="*/ 160020 h 445770"/>
              <a:gd name="connsiteX31" fmla="*/ 3375660 w 4133850"/>
              <a:gd name="connsiteY31" fmla="*/ 160020 h 445770"/>
              <a:gd name="connsiteX32" fmla="*/ 3566160 w 4133850"/>
              <a:gd name="connsiteY32" fmla="*/ 140970 h 445770"/>
              <a:gd name="connsiteX33" fmla="*/ 3691890 w 4133850"/>
              <a:gd name="connsiteY33" fmla="*/ 137160 h 445770"/>
              <a:gd name="connsiteX34" fmla="*/ 3855720 w 4133850"/>
              <a:gd name="connsiteY34" fmla="*/ 133350 h 445770"/>
              <a:gd name="connsiteX35" fmla="*/ 3901440 w 4133850"/>
              <a:gd name="connsiteY35" fmla="*/ 125730 h 445770"/>
              <a:gd name="connsiteX36" fmla="*/ 3935730 w 4133850"/>
              <a:gd name="connsiteY36" fmla="*/ 118110 h 445770"/>
              <a:gd name="connsiteX37" fmla="*/ 3981450 w 4133850"/>
              <a:gd name="connsiteY37" fmla="*/ 95250 h 445770"/>
              <a:gd name="connsiteX38" fmla="*/ 4034790 w 4133850"/>
              <a:gd name="connsiteY38" fmla="*/ 53340 h 445770"/>
              <a:gd name="connsiteX39" fmla="*/ 4057650 w 4133850"/>
              <a:gd name="connsiteY39" fmla="*/ 34290 h 445770"/>
              <a:gd name="connsiteX40" fmla="*/ 4072890 w 4133850"/>
              <a:gd name="connsiteY40" fmla="*/ 15240 h 445770"/>
              <a:gd name="connsiteX41" fmla="*/ 4095750 w 4133850"/>
              <a:gd name="connsiteY41" fmla="*/ 0 h 445770"/>
              <a:gd name="connsiteX42" fmla="*/ 4110990 w 4133850"/>
              <a:gd name="connsiteY42" fmla="*/ 0 h 445770"/>
              <a:gd name="connsiteX43" fmla="*/ 4126230 w 4133850"/>
              <a:gd name="connsiteY43" fmla="*/ 11430 h 445770"/>
              <a:gd name="connsiteX44" fmla="*/ 4133850 w 4133850"/>
              <a:gd name="connsiteY44" fmla="*/ 41910 h 445770"/>
              <a:gd name="connsiteX45" fmla="*/ 4126230 w 4133850"/>
              <a:gd name="connsiteY45" fmla="*/ 91440 h 445770"/>
              <a:gd name="connsiteX46" fmla="*/ 4107180 w 4133850"/>
              <a:gd name="connsiteY46" fmla="*/ 167640 h 445770"/>
              <a:gd name="connsiteX47" fmla="*/ 4099560 w 4133850"/>
              <a:gd name="connsiteY47" fmla="*/ 220980 h 445770"/>
              <a:gd name="connsiteX48" fmla="*/ 4084320 w 4133850"/>
              <a:gd name="connsiteY48" fmla="*/ 278130 h 445770"/>
              <a:gd name="connsiteX49" fmla="*/ 4042410 w 4133850"/>
              <a:gd name="connsiteY49" fmla="*/ 350520 h 445770"/>
              <a:gd name="connsiteX50" fmla="*/ 3977640 w 4133850"/>
              <a:gd name="connsiteY50" fmla="*/ 430530 h 445770"/>
              <a:gd name="connsiteX51" fmla="*/ 3947160 w 4133850"/>
              <a:gd name="connsiteY51" fmla="*/ 445770 h 445770"/>
              <a:gd name="connsiteX52" fmla="*/ 3928110 w 4133850"/>
              <a:gd name="connsiteY52" fmla="*/ 445770 h 445770"/>
              <a:gd name="connsiteX53" fmla="*/ 3897630 w 4133850"/>
              <a:gd name="connsiteY53" fmla="*/ 434340 h 445770"/>
              <a:gd name="connsiteX54" fmla="*/ 3859530 w 4133850"/>
              <a:gd name="connsiteY54" fmla="*/ 419100 h 445770"/>
              <a:gd name="connsiteX55" fmla="*/ 3790950 w 4133850"/>
              <a:gd name="connsiteY55" fmla="*/ 403860 h 445770"/>
              <a:gd name="connsiteX56" fmla="*/ 3695700 w 4133850"/>
              <a:gd name="connsiteY56" fmla="*/ 403860 h 445770"/>
              <a:gd name="connsiteX57" fmla="*/ 3585210 w 4133850"/>
              <a:gd name="connsiteY57" fmla="*/ 403860 h 445770"/>
              <a:gd name="connsiteX58" fmla="*/ 3429000 w 4133850"/>
              <a:gd name="connsiteY58" fmla="*/ 403860 h 445770"/>
              <a:gd name="connsiteX59" fmla="*/ 3181350 w 4133850"/>
              <a:gd name="connsiteY59" fmla="*/ 403860 h 44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133850" h="445770">
                <a:moveTo>
                  <a:pt x="3181350" y="403860"/>
                </a:moveTo>
                <a:lnTo>
                  <a:pt x="2472690" y="403860"/>
                </a:lnTo>
                <a:lnTo>
                  <a:pt x="2316480" y="400050"/>
                </a:lnTo>
                <a:lnTo>
                  <a:pt x="1363980" y="403860"/>
                </a:lnTo>
                <a:lnTo>
                  <a:pt x="1211580" y="403860"/>
                </a:lnTo>
                <a:lnTo>
                  <a:pt x="704850" y="403860"/>
                </a:lnTo>
                <a:lnTo>
                  <a:pt x="129540" y="403860"/>
                </a:lnTo>
                <a:lnTo>
                  <a:pt x="102870" y="403860"/>
                </a:lnTo>
                <a:lnTo>
                  <a:pt x="64770" y="388620"/>
                </a:lnTo>
                <a:lnTo>
                  <a:pt x="30480" y="369570"/>
                </a:lnTo>
                <a:lnTo>
                  <a:pt x="15240" y="354330"/>
                </a:lnTo>
                <a:lnTo>
                  <a:pt x="0" y="327660"/>
                </a:lnTo>
                <a:lnTo>
                  <a:pt x="3810" y="297180"/>
                </a:lnTo>
                <a:lnTo>
                  <a:pt x="26670" y="266700"/>
                </a:lnTo>
                <a:lnTo>
                  <a:pt x="45720" y="247650"/>
                </a:lnTo>
                <a:lnTo>
                  <a:pt x="106680" y="209550"/>
                </a:lnTo>
                <a:lnTo>
                  <a:pt x="171450" y="179070"/>
                </a:lnTo>
                <a:lnTo>
                  <a:pt x="266700" y="140970"/>
                </a:lnTo>
                <a:lnTo>
                  <a:pt x="350520" y="114300"/>
                </a:lnTo>
                <a:lnTo>
                  <a:pt x="411480" y="129540"/>
                </a:lnTo>
                <a:lnTo>
                  <a:pt x="491490" y="152400"/>
                </a:lnTo>
                <a:lnTo>
                  <a:pt x="586740" y="160020"/>
                </a:lnTo>
                <a:lnTo>
                  <a:pt x="842010" y="160020"/>
                </a:lnTo>
                <a:lnTo>
                  <a:pt x="1181100" y="160020"/>
                </a:lnTo>
                <a:lnTo>
                  <a:pt x="1352550" y="156210"/>
                </a:lnTo>
                <a:lnTo>
                  <a:pt x="1775460" y="160020"/>
                </a:lnTo>
                <a:lnTo>
                  <a:pt x="1931670" y="160020"/>
                </a:lnTo>
                <a:lnTo>
                  <a:pt x="2286000" y="160020"/>
                </a:lnTo>
                <a:lnTo>
                  <a:pt x="2446020" y="160020"/>
                </a:lnTo>
                <a:lnTo>
                  <a:pt x="2785110" y="160020"/>
                </a:lnTo>
                <a:lnTo>
                  <a:pt x="2933700" y="160020"/>
                </a:lnTo>
                <a:lnTo>
                  <a:pt x="3375660" y="160020"/>
                </a:lnTo>
                <a:lnTo>
                  <a:pt x="3566160" y="140970"/>
                </a:lnTo>
                <a:lnTo>
                  <a:pt x="3691890" y="137160"/>
                </a:lnTo>
                <a:lnTo>
                  <a:pt x="3855720" y="133350"/>
                </a:lnTo>
                <a:lnTo>
                  <a:pt x="3901440" y="125730"/>
                </a:lnTo>
                <a:lnTo>
                  <a:pt x="3935730" y="118110"/>
                </a:lnTo>
                <a:lnTo>
                  <a:pt x="3981450" y="95250"/>
                </a:lnTo>
                <a:lnTo>
                  <a:pt x="4034790" y="53340"/>
                </a:lnTo>
                <a:lnTo>
                  <a:pt x="4057650" y="34290"/>
                </a:lnTo>
                <a:lnTo>
                  <a:pt x="4072890" y="15240"/>
                </a:lnTo>
                <a:lnTo>
                  <a:pt x="4095750" y="0"/>
                </a:lnTo>
                <a:lnTo>
                  <a:pt x="4110990" y="0"/>
                </a:lnTo>
                <a:lnTo>
                  <a:pt x="4126230" y="11430"/>
                </a:lnTo>
                <a:lnTo>
                  <a:pt x="4133850" y="41910"/>
                </a:lnTo>
                <a:lnTo>
                  <a:pt x="4126230" y="91440"/>
                </a:lnTo>
                <a:lnTo>
                  <a:pt x="4107180" y="167640"/>
                </a:lnTo>
                <a:lnTo>
                  <a:pt x="4099560" y="220980"/>
                </a:lnTo>
                <a:lnTo>
                  <a:pt x="4084320" y="278130"/>
                </a:lnTo>
                <a:lnTo>
                  <a:pt x="4042410" y="350520"/>
                </a:lnTo>
                <a:lnTo>
                  <a:pt x="3977640" y="430530"/>
                </a:lnTo>
                <a:lnTo>
                  <a:pt x="3947160" y="445770"/>
                </a:lnTo>
                <a:lnTo>
                  <a:pt x="3928110" y="445770"/>
                </a:lnTo>
                <a:lnTo>
                  <a:pt x="3897630" y="434340"/>
                </a:lnTo>
                <a:lnTo>
                  <a:pt x="3859530" y="419100"/>
                </a:lnTo>
                <a:lnTo>
                  <a:pt x="3790950" y="403860"/>
                </a:lnTo>
                <a:lnTo>
                  <a:pt x="3695700" y="403860"/>
                </a:lnTo>
                <a:lnTo>
                  <a:pt x="3585210" y="403860"/>
                </a:lnTo>
                <a:lnTo>
                  <a:pt x="3429000" y="403860"/>
                </a:lnTo>
                <a:lnTo>
                  <a:pt x="3181350" y="4038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1160F7-B75A-4B1A-AA2F-5B43817C5EE9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527175"/>
            <a:ext cx="4757737" cy="4511675"/>
            <a:chOff x="2665413" y="1684338"/>
            <a:chExt cx="4757737" cy="451167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B5286E99-0F51-4FD5-AF68-55D8EDB08671}"/>
                </a:ext>
              </a:extLst>
            </p:cNvPr>
            <p:cNvSpPr/>
            <p:nvPr/>
          </p:nvSpPr>
          <p:spPr>
            <a:xfrm>
              <a:off x="2671763" y="2573338"/>
              <a:ext cx="1695450" cy="609600"/>
            </a:xfrm>
            <a:custGeom>
              <a:avLst/>
              <a:gdLst>
                <a:gd name="connsiteX0" fmla="*/ 1278731 w 1695450"/>
                <a:gd name="connsiteY0" fmla="*/ 295275 h 609600"/>
                <a:gd name="connsiteX1" fmla="*/ 1107281 w 1695450"/>
                <a:gd name="connsiteY1" fmla="*/ 345282 h 609600"/>
                <a:gd name="connsiteX2" fmla="*/ 931068 w 1695450"/>
                <a:gd name="connsiteY2" fmla="*/ 395288 h 609600"/>
                <a:gd name="connsiteX3" fmla="*/ 723900 w 1695450"/>
                <a:gd name="connsiteY3" fmla="*/ 461963 h 609600"/>
                <a:gd name="connsiteX4" fmla="*/ 590550 w 1695450"/>
                <a:gd name="connsiteY4" fmla="*/ 507207 h 609600"/>
                <a:gd name="connsiteX5" fmla="*/ 478631 w 1695450"/>
                <a:gd name="connsiteY5" fmla="*/ 547688 h 609600"/>
                <a:gd name="connsiteX6" fmla="*/ 347662 w 1695450"/>
                <a:gd name="connsiteY6" fmla="*/ 609600 h 609600"/>
                <a:gd name="connsiteX7" fmla="*/ 321468 w 1695450"/>
                <a:gd name="connsiteY7" fmla="*/ 602457 h 609600"/>
                <a:gd name="connsiteX8" fmla="*/ 252412 w 1695450"/>
                <a:gd name="connsiteY8" fmla="*/ 569119 h 609600"/>
                <a:gd name="connsiteX9" fmla="*/ 171450 w 1695450"/>
                <a:gd name="connsiteY9" fmla="*/ 509588 h 609600"/>
                <a:gd name="connsiteX10" fmla="*/ 85725 w 1695450"/>
                <a:gd name="connsiteY10" fmla="*/ 433388 h 609600"/>
                <a:gd name="connsiteX11" fmla="*/ 35718 w 1695450"/>
                <a:gd name="connsiteY11" fmla="*/ 390525 h 609600"/>
                <a:gd name="connsiteX12" fmla="*/ 16668 w 1695450"/>
                <a:gd name="connsiteY12" fmla="*/ 369094 h 609600"/>
                <a:gd name="connsiteX13" fmla="*/ 4762 w 1695450"/>
                <a:gd name="connsiteY13" fmla="*/ 350044 h 609600"/>
                <a:gd name="connsiteX14" fmla="*/ 0 w 1695450"/>
                <a:gd name="connsiteY14" fmla="*/ 330994 h 609600"/>
                <a:gd name="connsiteX15" fmla="*/ 0 w 1695450"/>
                <a:gd name="connsiteY15" fmla="*/ 314325 h 609600"/>
                <a:gd name="connsiteX16" fmla="*/ 9525 w 1695450"/>
                <a:gd name="connsiteY16" fmla="*/ 302419 h 609600"/>
                <a:gd name="connsiteX17" fmla="*/ 26193 w 1695450"/>
                <a:gd name="connsiteY17" fmla="*/ 302419 h 609600"/>
                <a:gd name="connsiteX18" fmla="*/ 52387 w 1695450"/>
                <a:gd name="connsiteY18" fmla="*/ 311944 h 609600"/>
                <a:gd name="connsiteX19" fmla="*/ 107156 w 1695450"/>
                <a:gd name="connsiteY19" fmla="*/ 342900 h 609600"/>
                <a:gd name="connsiteX20" fmla="*/ 152400 w 1695450"/>
                <a:gd name="connsiteY20" fmla="*/ 364332 h 609600"/>
                <a:gd name="connsiteX21" fmla="*/ 197643 w 1695450"/>
                <a:gd name="connsiteY21" fmla="*/ 378619 h 609600"/>
                <a:gd name="connsiteX22" fmla="*/ 242887 w 1695450"/>
                <a:gd name="connsiteY22" fmla="*/ 383382 h 609600"/>
                <a:gd name="connsiteX23" fmla="*/ 300037 w 1695450"/>
                <a:gd name="connsiteY23" fmla="*/ 376238 h 609600"/>
                <a:gd name="connsiteX24" fmla="*/ 402431 w 1695450"/>
                <a:gd name="connsiteY24" fmla="*/ 354807 h 609600"/>
                <a:gd name="connsiteX25" fmla="*/ 597693 w 1695450"/>
                <a:gd name="connsiteY25" fmla="*/ 304800 h 609600"/>
                <a:gd name="connsiteX26" fmla="*/ 809625 w 1695450"/>
                <a:gd name="connsiteY26" fmla="*/ 242888 h 609600"/>
                <a:gd name="connsiteX27" fmla="*/ 952500 w 1695450"/>
                <a:gd name="connsiteY27" fmla="*/ 200025 h 609600"/>
                <a:gd name="connsiteX28" fmla="*/ 1128712 w 1695450"/>
                <a:gd name="connsiteY28" fmla="*/ 123825 h 609600"/>
                <a:gd name="connsiteX29" fmla="*/ 1309687 w 1695450"/>
                <a:gd name="connsiteY29" fmla="*/ 69057 h 609600"/>
                <a:gd name="connsiteX30" fmla="*/ 1345406 w 1695450"/>
                <a:gd name="connsiteY30" fmla="*/ 47625 h 609600"/>
                <a:gd name="connsiteX31" fmla="*/ 1390650 w 1695450"/>
                <a:gd name="connsiteY31" fmla="*/ 23813 h 609600"/>
                <a:gd name="connsiteX32" fmla="*/ 1443037 w 1695450"/>
                <a:gd name="connsiteY32" fmla="*/ 0 h 609600"/>
                <a:gd name="connsiteX33" fmla="*/ 1476375 w 1695450"/>
                <a:gd name="connsiteY33" fmla="*/ 7144 h 609600"/>
                <a:gd name="connsiteX34" fmla="*/ 1545431 w 1695450"/>
                <a:gd name="connsiteY34" fmla="*/ 28575 h 609600"/>
                <a:gd name="connsiteX35" fmla="*/ 1604962 w 1695450"/>
                <a:gd name="connsiteY35" fmla="*/ 47625 h 609600"/>
                <a:gd name="connsiteX36" fmla="*/ 1647825 w 1695450"/>
                <a:gd name="connsiteY36" fmla="*/ 69057 h 609600"/>
                <a:gd name="connsiteX37" fmla="*/ 1674018 w 1695450"/>
                <a:gd name="connsiteY37" fmla="*/ 90488 h 609600"/>
                <a:gd name="connsiteX38" fmla="*/ 1690687 w 1695450"/>
                <a:gd name="connsiteY38" fmla="*/ 111919 h 609600"/>
                <a:gd name="connsiteX39" fmla="*/ 1695450 w 1695450"/>
                <a:gd name="connsiteY39" fmla="*/ 135732 h 609600"/>
                <a:gd name="connsiteX40" fmla="*/ 1683543 w 1695450"/>
                <a:gd name="connsiteY40" fmla="*/ 164307 h 609600"/>
                <a:gd name="connsiteX41" fmla="*/ 1669256 w 1695450"/>
                <a:gd name="connsiteY41" fmla="*/ 183357 h 609600"/>
                <a:gd name="connsiteX42" fmla="*/ 1602581 w 1695450"/>
                <a:gd name="connsiteY42" fmla="*/ 200025 h 609600"/>
                <a:gd name="connsiteX43" fmla="*/ 1469231 w 1695450"/>
                <a:gd name="connsiteY43" fmla="*/ 233363 h 609600"/>
                <a:gd name="connsiteX44" fmla="*/ 1278731 w 1695450"/>
                <a:gd name="connsiteY44" fmla="*/ 2952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95450" h="609600">
                  <a:moveTo>
                    <a:pt x="1278731" y="295275"/>
                  </a:moveTo>
                  <a:lnTo>
                    <a:pt x="1107281" y="345282"/>
                  </a:lnTo>
                  <a:lnTo>
                    <a:pt x="931068" y="395288"/>
                  </a:lnTo>
                  <a:lnTo>
                    <a:pt x="723900" y="461963"/>
                  </a:lnTo>
                  <a:lnTo>
                    <a:pt x="590550" y="507207"/>
                  </a:lnTo>
                  <a:lnTo>
                    <a:pt x="478631" y="547688"/>
                  </a:lnTo>
                  <a:lnTo>
                    <a:pt x="347662" y="609600"/>
                  </a:lnTo>
                  <a:lnTo>
                    <a:pt x="321468" y="602457"/>
                  </a:lnTo>
                  <a:lnTo>
                    <a:pt x="252412" y="569119"/>
                  </a:lnTo>
                  <a:lnTo>
                    <a:pt x="171450" y="509588"/>
                  </a:lnTo>
                  <a:lnTo>
                    <a:pt x="85725" y="433388"/>
                  </a:lnTo>
                  <a:lnTo>
                    <a:pt x="35718" y="390525"/>
                  </a:lnTo>
                  <a:lnTo>
                    <a:pt x="16668" y="369094"/>
                  </a:lnTo>
                  <a:lnTo>
                    <a:pt x="4762" y="350044"/>
                  </a:lnTo>
                  <a:lnTo>
                    <a:pt x="0" y="330994"/>
                  </a:lnTo>
                  <a:lnTo>
                    <a:pt x="0" y="314325"/>
                  </a:lnTo>
                  <a:lnTo>
                    <a:pt x="9525" y="302419"/>
                  </a:lnTo>
                  <a:lnTo>
                    <a:pt x="26193" y="302419"/>
                  </a:lnTo>
                  <a:lnTo>
                    <a:pt x="52387" y="311944"/>
                  </a:lnTo>
                  <a:lnTo>
                    <a:pt x="107156" y="342900"/>
                  </a:lnTo>
                  <a:lnTo>
                    <a:pt x="152400" y="364332"/>
                  </a:lnTo>
                  <a:lnTo>
                    <a:pt x="197643" y="378619"/>
                  </a:lnTo>
                  <a:lnTo>
                    <a:pt x="242887" y="383382"/>
                  </a:lnTo>
                  <a:lnTo>
                    <a:pt x="300037" y="376238"/>
                  </a:lnTo>
                  <a:lnTo>
                    <a:pt x="402431" y="354807"/>
                  </a:lnTo>
                  <a:lnTo>
                    <a:pt x="597693" y="304800"/>
                  </a:lnTo>
                  <a:lnTo>
                    <a:pt x="809625" y="242888"/>
                  </a:lnTo>
                  <a:lnTo>
                    <a:pt x="952500" y="200025"/>
                  </a:lnTo>
                  <a:lnTo>
                    <a:pt x="1128712" y="123825"/>
                  </a:lnTo>
                  <a:lnTo>
                    <a:pt x="1309687" y="69057"/>
                  </a:lnTo>
                  <a:lnTo>
                    <a:pt x="1345406" y="47625"/>
                  </a:lnTo>
                  <a:lnTo>
                    <a:pt x="1390650" y="23813"/>
                  </a:lnTo>
                  <a:lnTo>
                    <a:pt x="1443037" y="0"/>
                  </a:lnTo>
                  <a:lnTo>
                    <a:pt x="1476375" y="7144"/>
                  </a:lnTo>
                  <a:lnTo>
                    <a:pt x="1545431" y="28575"/>
                  </a:lnTo>
                  <a:lnTo>
                    <a:pt x="1604962" y="47625"/>
                  </a:lnTo>
                  <a:lnTo>
                    <a:pt x="1647825" y="69057"/>
                  </a:lnTo>
                  <a:lnTo>
                    <a:pt x="1674018" y="90488"/>
                  </a:lnTo>
                  <a:lnTo>
                    <a:pt x="1690687" y="111919"/>
                  </a:lnTo>
                  <a:lnTo>
                    <a:pt x="1695450" y="135732"/>
                  </a:lnTo>
                  <a:lnTo>
                    <a:pt x="1683543" y="164307"/>
                  </a:lnTo>
                  <a:lnTo>
                    <a:pt x="1669256" y="183357"/>
                  </a:lnTo>
                  <a:lnTo>
                    <a:pt x="1602581" y="200025"/>
                  </a:lnTo>
                  <a:lnTo>
                    <a:pt x="1469231" y="233363"/>
                  </a:lnTo>
                  <a:lnTo>
                    <a:pt x="1278731" y="295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7F01F331-AB48-4FCB-9670-C37FF035044C}"/>
                </a:ext>
              </a:extLst>
            </p:cNvPr>
            <p:cNvSpPr/>
            <p:nvPr/>
          </p:nvSpPr>
          <p:spPr>
            <a:xfrm>
              <a:off x="4343400" y="1716088"/>
              <a:ext cx="384175" cy="1089025"/>
            </a:xfrm>
            <a:custGeom>
              <a:avLst/>
              <a:gdLst>
                <a:gd name="connsiteX0" fmla="*/ 52388 w 383381"/>
                <a:gd name="connsiteY0" fmla="*/ 657225 h 1088232"/>
                <a:gd name="connsiteX1" fmla="*/ 97631 w 383381"/>
                <a:gd name="connsiteY1" fmla="*/ 559594 h 1088232"/>
                <a:gd name="connsiteX2" fmla="*/ 121444 w 383381"/>
                <a:gd name="connsiteY2" fmla="*/ 497682 h 1088232"/>
                <a:gd name="connsiteX3" fmla="*/ 152400 w 383381"/>
                <a:gd name="connsiteY3" fmla="*/ 397669 h 1088232"/>
                <a:gd name="connsiteX4" fmla="*/ 171450 w 383381"/>
                <a:gd name="connsiteY4" fmla="*/ 330994 h 1088232"/>
                <a:gd name="connsiteX5" fmla="*/ 176213 w 383381"/>
                <a:gd name="connsiteY5" fmla="*/ 292894 h 1088232"/>
                <a:gd name="connsiteX6" fmla="*/ 171450 w 383381"/>
                <a:gd name="connsiteY6" fmla="*/ 235744 h 1088232"/>
                <a:gd name="connsiteX7" fmla="*/ 161925 w 383381"/>
                <a:gd name="connsiteY7" fmla="*/ 159544 h 1088232"/>
                <a:gd name="connsiteX8" fmla="*/ 157163 w 383381"/>
                <a:gd name="connsiteY8" fmla="*/ 102394 h 1088232"/>
                <a:gd name="connsiteX9" fmla="*/ 152400 w 383381"/>
                <a:gd name="connsiteY9" fmla="*/ 54769 h 1088232"/>
                <a:gd name="connsiteX10" fmla="*/ 152400 w 383381"/>
                <a:gd name="connsiteY10" fmla="*/ 28575 h 1088232"/>
                <a:gd name="connsiteX11" fmla="*/ 154781 w 383381"/>
                <a:gd name="connsiteY11" fmla="*/ 14288 h 1088232"/>
                <a:gd name="connsiteX12" fmla="*/ 161925 w 383381"/>
                <a:gd name="connsiteY12" fmla="*/ 4763 h 1088232"/>
                <a:gd name="connsiteX13" fmla="*/ 180975 w 383381"/>
                <a:gd name="connsiteY13" fmla="*/ 0 h 1088232"/>
                <a:gd name="connsiteX14" fmla="*/ 204788 w 383381"/>
                <a:gd name="connsiteY14" fmla="*/ 14288 h 1088232"/>
                <a:gd name="connsiteX15" fmla="*/ 233363 w 383381"/>
                <a:gd name="connsiteY15" fmla="*/ 45244 h 1088232"/>
                <a:gd name="connsiteX16" fmla="*/ 295275 w 383381"/>
                <a:gd name="connsiteY16" fmla="*/ 147638 h 1088232"/>
                <a:gd name="connsiteX17" fmla="*/ 364331 w 383381"/>
                <a:gd name="connsiteY17" fmla="*/ 254794 h 1088232"/>
                <a:gd name="connsiteX18" fmla="*/ 383381 w 383381"/>
                <a:gd name="connsiteY18" fmla="*/ 364332 h 1088232"/>
                <a:gd name="connsiteX19" fmla="*/ 359569 w 383381"/>
                <a:gd name="connsiteY19" fmla="*/ 485775 h 1088232"/>
                <a:gd name="connsiteX20" fmla="*/ 333375 w 383381"/>
                <a:gd name="connsiteY20" fmla="*/ 616744 h 1088232"/>
                <a:gd name="connsiteX21" fmla="*/ 304800 w 383381"/>
                <a:gd name="connsiteY21" fmla="*/ 752475 h 1088232"/>
                <a:gd name="connsiteX22" fmla="*/ 276225 w 383381"/>
                <a:gd name="connsiteY22" fmla="*/ 871538 h 1088232"/>
                <a:gd name="connsiteX23" fmla="*/ 254794 w 383381"/>
                <a:gd name="connsiteY23" fmla="*/ 971550 h 1088232"/>
                <a:gd name="connsiteX24" fmla="*/ 226219 w 383381"/>
                <a:gd name="connsiteY24" fmla="*/ 1052513 h 1088232"/>
                <a:gd name="connsiteX25" fmla="*/ 211931 w 383381"/>
                <a:gd name="connsiteY25" fmla="*/ 1071563 h 1088232"/>
                <a:gd name="connsiteX26" fmla="*/ 188119 w 383381"/>
                <a:gd name="connsiteY26" fmla="*/ 1083469 h 1088232"/>
                <a:gd name="connsiteX27" fmla="*/ 161925 w 383381"/>
                <a:gd name="connsiteY27" fmla="*/ 1088232 h 1088232"/>
                <a:gd name="connsiteX28" fmla="*/ 133350 w 383381"/>
                <a:gd name="connsiteY28" fmla="*/ 1083469 h 1088232"/>
                <a:gd name="connsiteX29" fmla="*/ 116681 w 383381"/>
                <a:gd name="connsiteY29" fmla="*/ 1076325 h 1088232"/>
                <a:gd name="connsiteX30" fmla="*/ 92869 w 383381"/>
                <a:gd name="connsiteY30" fmla="*/ 1052513 h 1088232"/>
                <a:gd name="connsiteX31" fmla="*/ 64294 w 383381"/>
                <a:gd name="connsiteY31" fmla="*/ 1016794 h 1088232"/>
                <a:gd name="connsiteX32" fmla="*/ 33338 w 383381"/>
                <a:gd name="connsiteY32" fmla="*/ 962025 h 1088232"/>
                <a:gd name="connsiteX33" fmla="*/ 14288 w 383381"/>
                <a:gd name="connsiteY33" fmla="*/ 904875 h 1088232"/>
                <a:gd name="connsiteX34" fmla="*/ 0 w 383381"/>
                <a:gd name="connsiteY34" fmla="*/ 826294 h 1088232"/>
                <a:gd name="connsiteX35" fmla="*/ 0 w 383381"/>
                <a:gd name="connsiteY35" fmla="*/ 769144 h 1088232"/>
                <a:gd name="connsiteX36" fmla="*/ 14288 w 383381"/>
                <a:gd name="connsiteY36" fmla="*/ 733425 h 1088232"/>
                <a:gd name="connsiteX37" fmla="*/ 52388 w 383381"/>
                <a:gd name="connsiteY37" fmla="*/ 657225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3381" h="1088232">
                  <a:moveTo>
                    <a:pt x="52388" y="657225"/>
                  </a:moveTo>
                  <a:lnTo>
                    <a:pt x="97631" y="559594"/>
                  </a:lnTo>
                  <a:lnTo>
                    <a:pt x="121444" y="497682"/>
                  </a:lnTo>
                  <a:lnTo>
                    <a:pt x="152400" y="397669"/>
                  </a:lnTo>
                  <a:lnTo>
                    <a:pt x="171450" y="330994"/>
                  </a:lnTo>
                  <a:lnTo>
                    <a:pt x="176213" y="292894"/>
                  </a:lnTo>
                  <a:lnTo>
                    <a:pt x="171450" y="235744"/>
                  </a:lnTo>
                  <a:lnTo>
                    <a:pt x="161925" y="159544"/>
                  </a:lnTo>
                  <a:lnTo>
                    <a:pt x="157163" y="102394"/>
                  </a:lnTo>
                  <a:lnTo>
                    <a:pt x="152400" y="54769"/>
                  </a:lnTo>
                  <a:lnTo>
                    <a:pt x="152400" y="28575"/>
                  </a:lnTo>
                  <a:lnTo>
                    <a:pt x="154781" y="14288"/>
                  </a:lnTo>
                  <a:lnTo>
                    <a:pt x="161925" y="4763"/>
                  </a:lnTo>
                  <a:lnTo>
                    <a:pt x="180975" y="0"/>
                  </a:lnTo>
                  <a:lnTo>
                    <a:pt x="204788" y="14288"/>
                  </a:lnTo>
                  <a:lnTo>
                    <a:pt x="233363" y="45244"/>
                  </a:lnTo>
                  <a:lnTo>
                    <a:pt x="295275" y="147638"/>
                  </a:lnTo>
                  <a:lnTo>
                    <a:pt x="364331" y="254794"/>
                  </a:lnTo>
                  <a:lnTo>
                    <a:pt x="383381" y="364332"/>
                  </a:lnTo>
                  <a:lnTo>
                    <a:pt x="359569" y="485775"/>
                  </a:lnTo>
                  <a:lnTo>
                    <a:pt x="333375" y="616744"/>
                  </a:lnTo>
                  <a:lnTo>
                    <a:pt x="304800" y="752475"/>
                  </a:lnTo>
                  <a:lnTo>
                    <a:pt x="276225" y="871538"/>
                  </a:lnTo>
                  <a:lnTo>
                    <a:pt x="254794" y="971550"/>
                  </a:lnTo>
                  <a:lnTo>
                    <a:pt x="226219" y="1052513"/>
                  </a:lnTo>
                  <a:lnTo>
                    <a:pt x="211931" y="1071563"/>
                  </a:lnTo>
                  <a:lnTo>
                    <a:pt x="188119" y="1083469"/>
                  </a:lnTo>
                  <a:lnTo>
                    <a:pt x="161925" y="1088232"/>
                  </a:lnTo>
                  <a:lnTo>
                    <a:pt x="133350" y="1083469"/>
                  </a:lnTo>
                  <a:lnTo>
                    <a:pt x="116681" y="1076325"/>
                  </a:lnTo>
                  <a:lnTo>
                    <a:pt x="92869" y="1052513"/>
                  </a:lnTo>
                  <a:lnTo>
                    <a:pt x="64294" y="1016794"/>
                  </a:lnTo>
                  <a:lnTo>
                    <a:pt x="33338" y="962025"/>
                  </a:lnTo>
                  <a:lnTo>
                    <a:pt x="14288" y="904875"/>
                  </a:lnTo>
                  <a:lnTo>
                    <a:pt x="0" y="826294"/>
                  </a:lnTo>
                  <a:lnTo>
                    <a:pt x="0" y="769144"/>
                  </a:lnTo>
                  <a:lnTo>
                    <a:pt x="14288" y="733425"/>
                  </a:lnTo>
                  <a:lnTo>
                    <a:pt x="52388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323C87D2-73D7-469E-B2AF-D943F260CD37}"/>
                </a:ext>
              </a:extLst>
            </p:cNvPr>
            <p:cNvSpPr/>
            <p:nvPr/>
          </p:nvSpPr>
          <p:spPr>
            <a:xfrm>
              <a:off x="4705350" y="2459038"/>
              <a:ext cx="2132013" cy="434975"/>
            </a:xfrm>
            <a:custGeom>
              <a:avLst/>
              <a:gdLst>
                <a:gd name="connsiteX0" fmla="*/ 1459706 w 2131219"/>
                <a:gd name="connsiteY0" fmla="*/ 295275 h 433388"/>
                <a:gd name="connsiteX1" fmla="*/ 1209675 w 2131219"/>
                <a:gd name="connsiteY1" fmla="*/ 321469 h 433388"/>
                <a:gd name="connsiteX2" fmla="*/ 1021556 w 2131219"/>
                <a:gd name="connsiteY2" fmla="*/ 359569 h 433388"/>
                <a:gd name="connsiteX3" fmla="*/ 754856 w 2131219"/>
                <a:gd name="connsiteY3" fmla="*/ 390525 h 433388"/>
                <a:gd name="connsiteX4" fmla="*/ 542925 w 2131219"/>
                <a:gd name="connsiteY4" fmla="*/ 411957 h 433388"/>
                <a:gd name="connsiteX5" fmla="*/ 371475 w 2131219"/>
                <a:gd name="connsiteY5" fmla="*/ 433388 h 433388"/>
                <a:gd name="connsiteX6" fmla="*/ 328613 w 2131219"/>
                <a:gd name="connsiteY6" fmla="*/ 433388 h 433388"/>
                <a:gd name="connsiteX7" fmla="*/ 304800 w 2131219"/>
                <a:gd name="connsiteY7" fmla="*/ 426244 h 433388"/>
                <a:gd name="connsiteX8" fmla="*/ 259556 w 2131219"/>
                <a:gd name="connsiteY8" fmla="*/ 409575 h 433388"/>
                <a:gd name="connsiteX9" fmla="*/ 183356 w 2131219"/>
                <a:gd name="connsiteY9" fmla="*/ 361950 h 433388"/>
                <a:gd name="connsiteX10" fmla="*/ 116681 w 2131219"/>
                <a:gd name="connsiteY10" fmla="*/ 309563 h 433388"/>
                <a:gd name="connsiteX11" fmla="*/ 54769 w 2131219"/>
                <a:gd name="connsiteY11" fmla="*/ 257175 h 433388"/>
                <a:gd name="connsiteX12" fmla="*/ 19050 w 2131219"/>
                <a:gd name="connsiteY12" fmla="*/ 221457 h 433388"/>
                <a:gd name="connsiteX13" fmla="*/ 4763 w 2131219"/>
                <a:gd name="connsiteY13" fmla="*/ 197644 h 433388"/>
                <a:gd name="connsiteX14" fmla="*/ 0 w 2131219"/>
                <a:gd name="connsiteY14" fmla="*/ 180975 h 433388"/>
                <a:gd name="connsiteX15" fmla="*/ 0 w 2131219"/>
                <a:gd name="connsiteY15" fmla="*/ 164307 h 433388"/>
                <a:gd name="connsiteX16" fmla="*/ 2381 w 2131219"/>
                <a:gd name="connsiteY16" fmla="*/ 152400 h 433388"/>
                <a:gd name="connsiteX17" fmla="*/ 14288 w 2131219"/>
                <a:gd name="connsiteY17" fmla="*/ 145257 h 433388"/>
                <a:gd name="connsiteX18" fmla="*/ 35719 w 2131219"/>
                <a:gd name="connsiteY18" fmla="*/ 145257 h 433388"/>
                <a:gd name="connsiteX19" fmla="*/ 52388 w 2131219"/>
                <a:gd name="connsiteY19" fmla="*/ 152400 h 433388"/>
                <a:gd name="connsiteX20" fmla="*/ 76200 w 2131219"/>
                <a:gd name="connsiteY20" fmla="*/ 176213 h 433388"/>
                <a:gd name="connsiteX21" fmla="*/ 104775 w 2131219"/>
                <a:gd name="connsiteY21" fmla="*/ 200025 h 433388"/>
                <a:gd name="connsiteX22" fmla="*/ 140494 w 2131219"/>
                <a:gd name="connsiteY22" fmla="*/ 219075 h 433388"/>
                <a:gd name="connsiteX23" fmla="*/ 202406 w 2131219"/>
                <a:gd name="connsiteY23" fmla="*/ 240507 h 433388"/>
                <a:gd name="connsiteX24" fmla="*/ 273844 w 2131219"/>
                <a:gd name="connsiteY24" fmla="*/ 252413 h 433388"/>
                <a:gd name="connsiteX25" fmla="*/ 321469 w 2131219"/>
                <a:gd name="connsiteY25" fmla="*/ 257175 h 433388"/>
                <a:gd name="connsiteX26" fmla="*/ 397669 w 2131219"/>
                <a:gd name="connsiteY26" fmla="*/ 250032 h 433388"/>
                <a:gd name="connsiteX27" fmla="*/ 616744 w 2131219"/>
                <a:gd name="connsiteY27" fmla="*/ 216694 h 433388"/>
                <a:gd name="connsiteX28" fmla="*/ 816769 w 2131219"/>
                <a:gd name="connsiteY28" fmla="*/ 185738 h 433388"/>
                <a:gd name="connsiteX29" fmla="*/ 1000125 w 2131219"/>
                <a:gd name="connsiteY29" fmla="*/ 157163 h 433388"/>
                <a:gd name="connsiteX30" fmla="*/ 1207294 w 2131219"/>
                <a:gd name="connsiteY30" fmla="*/ 121444 h 433388"/>
                <a:gd name="connsiteX31" fmla="*/ 1376363 w 2131219"/>
                <a:gd name="connsiteY31" fmla="*/ 100013 h 433388"/>
                <a:gd name="connsiteX32" fmla="*/ 1557338 w 2131219"/>
                <a:gd name="connsiteY32" fmla="*/ 71438 h 433388"/>
                <a:gd name="connsiteX33" fmla="*/ 1595438 w 2131219"/>
                <a:gd name="connsiteY33" fmla="*/ 45244 h 433388"/>
                <a:gd name="connsiteX34" fmla="*/ 1638300 w 2131219"/>
                <a:gd name="connsiteY34" fmla="*/ 23813 h 433388"/>
                <a:gd name="connsiteX35" fmla="*/ 1688306 w 2131219"/>
                <a:gd name="connsiteY35" fmla="*/ 4763 h 433388"/>
                <a:gd name="connsiteX36" fmla="*/ 1754981 w 2131219"/>
                <a:gd name="connsiteY36" fmla="*/ 0 h 433388"/>
                <a:gd name="connsiteX37" fmla="*/ 1821656 w 2131219"/>
                <a:gd name="connsiteY37" fmla="*/ 7144 h 433388"/>
                <a:gd name="connsiteX38" fmla="*/ 1938338 w 2131219"/>
                <a:gd name="connsiteY38" fmla="*/ 45244 h 433388"/>
                <a:gd name="connsiteX39" fmla="*/ 2040731 w 2131219"/>
                <a:gd name="connsiteY39" fmla="*/ 83344 h 433388"/>
                <a:gd name="connsiteX40" fmla="*/ 2088356 w 2131219"/>
                <a:gd name="connsiteY40" fmla="*/ 107157 h 433388"/>
                <a:gd name="connsiteX41" fmla="*/ 2109788 w 2131219"/>
                <a:gd name="connsiteY41" fmla="*/ 123825 h 433388"/>
                <a:gd name="connsiteX42" fmla="*/ 2126456 w 2131219"/>
                <a:gd name="connsiteY42" fmla="*/ 140494 h 433388"/>
                <a:gd name="connsiteX43" fmla="*/ 2131219 w 2131219"/>
                <a:gd name="connsiteY43" fmla="*/ 159544 h 433388"/>
                <a:gd name="connsiteX44" fmla="*/ 2116931 w 2131219"/>
                <a:gd name="connsiteY44" fmla="*/ 183357 h 433388"/>
                <a:gd name="connsiteX45" fmla="*/ 2090738 w 2131219"/>
                <a:gd name="connsiteY45" fmla="*/ 211932 h 433388"/>
                <a:gd name="connsiteX46" fmla="*/ 2055019 w 2131219"/>
                <a:gd name="connsiteY46" fmla="*/ 230982 h 433388"/>
                <a:gd name="connsiteX47" fmla="*/ 2007394 w 2131219"/>
                <a:gd name="connsiteY47" fmla="*/ 242888 h 433388"/>
                <a:gd name="connsiteX48" fmla="*/ 1931194 w 2131219"/>
                <a:gd name="connsiteY48" fmla="*/ 250032 h 433388"/>
                <a:gd name="connsiteX49" fmla="*/ 1819275 w 2131219"/>
                <a:gd name="connsiteY49" fmla="*/ 259557 h 433388"/>
                <a:gd name="connsiteX50" fmla="*/ 1459706 w 2131219"/>
                <a:gd name="connsiteY50" fmla="*/ 29527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1219" h="433388">
                  <a:moveTo>
                    <a:pt x="1459706" y="295275"/>
                  </a:moveTo>
                  <a:lnTo>
                    <a:pt x="1209675" y="321469"/>
                  </a:lnTo>
                  <a:lnTo>
                    <a:pt x="1021556" y="359569"/>
                  </a:lnTo>
                  <a:lnTo>
                    <a:pt x="754856" y="390525"/>
                  </a:lnTo>
                  <a:lnTo>
                    <a:pt x="542925" y="411957"/>
                  </a:lnTo>
                  <a:lnTo>
                    <a:pt x="371475" y="433388"/>
                  </a:lnTo>
                  <a:lnTo>
                    <a:pt x="328613" y="433388"/>
                  </a:lnTo>
                  <a:lnTo>
                    <a:pt x="304800" y="426244"/>
                  </a:lnTo>
                  <a:lnTo>
                    <a:pt x="259556" y="409575"/>
                  </a:lnTo>
                  <a:lnTo>
                    <a:pt x="183356" y="361950"/>
                  </a:lnTo>
                  <a:lnTo>
                    <a:pt x="116681" y="309563"/>
                  </a:lnTo>
                  <a:lnTo>
                    <a:pt x="54769" y="257175"/>
                  </a:lnTo>
                  <a:lnTo>
                    <a:pt x="19050" y="221457"/>
                  </a:lnTo>
                  <a:lnTo>
                    <a:pt x="4763" y="197644"/>
                  </a:lnTo>
                  <a:lnTo>
                    <a:pt x="0" y="180975"/>
                  </a:lnTo>
                  <a:lnTo>
                    <a:pt x="0" y="164307"/>
                  </a:lnTo>
                  <a:lnTo>
                    <a:pt x="2381" y="152400"/>
                  </a:lnTo>
                  <a:lnTo>
                    <a:pt x="14288" y="145257"/>
                  </a:lnTo>
                  <a:lnTo>
                    <a:pt x="35719" y="145257"/>
                  </a:lnTo>
                  <a:lnTo>
                    <a:pt x="52388" y="152400"/>
                  </a:lnTo>
                  <a:lnTo>
                    <a:pt x="76200" y="176213"/>
                  </a:lnTo>
                  <a:lnTo>
                    <a:pt x="104775" y="200025"/>
                  </a:lnTo>
                  <a:lnTo>
                    <a:pt x="140494" y="219075"/>
                  </a:lnTo>
                  <a:lnTo>
                    <a:pt x="202406" y="240507"/>
                  </a:lnTo>
                  <a:lnTo>
                    <a:pt x="273844" y="252413"/>
                  </a:lnTo>
                  <a:lnTo>
                    <a:pt x="321469" y="257175"/>
                  </a:lnTo>
                  <a:lnTo>
                    <a:pt x="397669" y="250032"/>
                  </a:lnTo>
                  <a:lnTo>
                    <a:pt x="616744" y="216694"/>
                  </a:lnTo>
                  <a:lnTo>
                    <a:pt x="816769" y="185738"/>
                  </a:lnTo>
                  <a:lnTo>
                    <a:pt x="1000125" y="157163"/>
                  </a:lnTo>
                  <a:lnTo>
                    <a:pt x="1207294" y="121444"/>
                  </a:lnTo>
                  <a:lnTo>
                    <a:pt x="1376363" y="100013"/>
                  </a:lnTo>
                  <a:lnTo>
                    <a:pt x="1557338" y="71438"/>
                  </a:lnTo>
                  <a:lnTo>
                    <a:pt x="1595438" y="45244"/>
                  </a:lnTo>
                  <a:lnTo>
                    <a:pt x="1638300" y="23813"/>
                  </a:lnTo>
                  <a:lnTo>
                    <a:pt x="1688306" y="4763"/>
                  </a:lnTo>
                  <a:lnTo>
                    <a:pt x="1754981" y="0"/>
                  </a:lnTo>
                  <a:lnTo>
                    <a:pt x="1821656" y="7144"/>
                  </a:lnTo>
                  <a:lnTo>
                    <a:pt x="1938338" y="45244"/>
                  </a:lnTo>
                  <a:lnTo>
                    <a:pt x="2040731" y="83344"/>
                  </a:lnTo>
                  <a:lnTo>
                    <a:pt x="2088356" y="107157"/>
                  </a:lnTo>
                  <a:lnTo>
                    <a:pt x="2109788" y="123825"/>
                  </a:lnTo>
                  <a:lnTo>
                    <a:pt x="2126456" y="140494"/>
                  </a:lnTo>
                  <a:lnTo>
                    <a:pt x="2131219" y="159544"/>
                  </a:lnTo>
                  <a:lnTo>
                    <a:pt x="2116931" y="183357"/>
                  </a:lnTo>
                  <a:lnTo>
                    <a:pt x="2090738" y="211932"/>
                  </a:lnTo>
                  <a:lnTo>
                    <a:pt x="2055019" y="230982"/>
                  </a:lnTo>
                  <a:lnTo>
                    <a:pt x="2007394" y="242888"/>
                  </a:lnTo>
                  <a:lnTo>
                    <a:pt x="1931194" y="250032"/>
                  </a:lnTo>
                  <a:lnTo>
                    <a:pt x="1819275" y="259557"/>
                  </a:lnTo>
                  <a:lnTo>
                    <a:pt x="1459706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E666F89E-C122-47E9-8DFB-7513213DA975}"/>
                </a:ext>
              </a:extLst>
            </p:cNvPr>
            <p:cNvSpPr/>
            <p:nvPr/>
          </p:nvSpPr>
          <p:spPr>
            <a:xfrm>
              <a:off x="4257675" y="4632326"/>
              <a:ext cx="3117850" cy="585787"/>
            </a:xfrm>
            <a:custGeom>
              <a:avLst/>
              <a:gdLst>
                <a:gd name="connsiteX0" fmla="*/ 2056679 w 3118191"/>
                <a:gd name="connsiteY0" fmla="*/ 325953 h 585562"/>
                <a:gd name="connsiteX1" fmla="*/ 1828800 w 3118191"/>
                <a:gd name="connsiteY1" fmla="*/ 340376 h 585562"/>
                <a:gd name="connsiteX2" fmla="*/ 1658612 w 3118191"/>
                <a:gd name="connsiteY2" fmla="*/ 357683 h 585562"/>
                <a:gd name="connsiteX3" fmla="*/ 1468232 w 3118191"/>
                <a:gd name="connsiteY3" fmla="*/ 374990 h 585562"/>
                <a:gd name="connsiteX4" fmla="*/ 1176893 w 3118191"/>
                <a:gd name="connsiteY4" fmla="*/ 406720 h 585562"/>
                <a:gd name="connsiteX5" fmla="*/ 963437 w 3118191"/>
                <a:gd name="connsiteY5" fmla="*/ 435566 h 585562"/>
                <a:gd name="connsiteX6" fmla="*/ 787480 w 3118191"/>
                <a:gd name="connsiteY6" fmla="*/ 467296 h 585562"/>
                <a:gd name="connsiteX7" fmla="*/ 597100 w 3118191"/>
                <a:gd name="connsiteY7" fmla="*/ 522102 h 585562"/>
                <a:gd name="connsiteX8" fmla="*/ 366337 w 3118191"/>
                <a:gd name="connsiteY8" fmla="*/ 585562 h 585562"/>
                <a:gd name="connsiteX9" fmla="*/ 314415 w 3118191"/>
                <a:gd name="connsiteY9" fmla="*/ 550947 h 585562"/>
                <a:gd name="connsiteX10" fmla="*/ 190380 w 3118191"/>
                <a:gd name="connsiteY10" fmla="*/ 461526 h 585562"/>
                <a:gd name="connsiteX11" fmla="*/ 109613 w 3118191"/>
                <a:gd name="connsiteY11" fmla="*/ 400951 h 585562"/>
                <a:gd name="connsiteX12" fmla="*/ 34615 w 3118191"/>
                <a:gd name="connsiteY12" fmla="*/ 337491 h 585562"/>
                <a:gd name="connsiteX13" fmla="*/ 11538 w 3118191"/>
                <a:gd name="connsiteY13" fmla="*/ 311530 h 585562"/>
                <a:gd name="connsiteX14" fmla="*/ 0 w 3118191"/>
                <a:gd name="connsiteY14" fmla="*/ 285569 h 585562"/>
                <a:gd name="connsiteX15" fmla="*/ 2885 w 3118191"/>
                <a:gd name="connsiteY15" fmla="*/ 262493 h 585562"/>
                <a:gd name="connsiteX16" fmla="*/ 20192 w 3118191"/>
                <a:gd name="connsiteY16" fmla="*/ 250955 h 585562"/>
                <a:gd name="connsiteX17" fmla="*/ 43268 w 3118191"/>
                <a:gd name="connsiteY17" fmla="*/ 256724 h 585562"/>
                <a:gd name="connsiteX18" fmla="*/ 95190 w 3118191"/>
                <a:gd name="connsiteY18" fmla="*/ 276916 h 585562"/>
                <a:gd name="connsiteX19" fmla="*/ 147112 w 3118191"/>
                <a:gd name="connsiteY19" fmla="*/ 294223 h 585562"/>
                <a:gd name="connsiteX20" fmla="*/ 216341 w 3118191"/>
                <a:gd name="connsiteY20" fmla="*/ 314415 h 585562"/>
                <a:gd name="connsiteX21" fmla="*/ 288454 w 3118191"/>
                <a:gd name="connsiteY21" fmla="*/ 331722 h 585562"/>
                <a:gd name="connsiteX22" fmla="*/ 334607 w 3118191"/>
                <a:gd name="connsiteY22" fmla="*/ 337491 h 585562"/>
                <a:gd name="connsiteX23" fmla="*/ 426912 w 3118191"/>
                <a:gd name="connsiteY23" fmla="*/ 337491 h 585562"/>
                <a:gd name="connsiteX24" fmla="*/ 565370 w 3118191"/>
                <a:gd name="connsiteY24" fmla="*/ 317299 h 585562"/>
                <a:gd name="connsiteX25" fmla="*/ 905746 w 3118191"/>
                <a:gd name="connsiteY25" fmla="*/ 271147 h 585562"/>
                <a:gd name="connsiteX26" fmla="*/ 1133625 w 3118191"/>
                <a:gd name="connsiteY26" fmla="*/ 242301 h 585562"/>
                <a:gd name="connsiteX27" fmla="*/ 1471117 w 3118191"/>
                <a:gd name="connsiteY27" fmla="*/ 196149 h 585562"/>
                <a:gd name="connsiteX28" fmla="*/ 1649958 w 3118191"/>
                <a:gd name="connsiteY28" fmla="*/ 178841 h 585562"/>
                <a:gd name="connsiteX29" fmla="*/ 1776878 w 3118191"/>
                <a:gd name="connsiteY29" fmla="*/ 167303 h 585562"/>
                <a:gd name="connsiteX30" fmla="*/ 1955720 w 3118191"/>
                <a:gd name="connsiteY30" fmla="*/ 149996 h 585562"/>
                <a:gd name="connsiteX31" fmla="*/ 2125908 w 3118191"/>
                <a:gd name="connsiteY31" fmla="*/ 129804 h 585562"/>
                <a:gd name="connsiteX32" fmla="*/ 2310519 w 3118191"/>
                <a:gd name="connsiteY32" fmla="*/ 103843 h 585562"/>
                <a:gd name="connsiteX33" fmla="*/ 2535513 w 3118191"/>
                <a:gd name="connsiteY33" fmla="*/ 63460 h 585562"/>
                <a:gd name="connsiteX34" fmla="*/ 2564358 w 3118191"/>
                <a:gd name="connsiteY34" fmla="*/ 43268 h 585562"/>
                <a:gd name="connsiteX35" fmla="*/ 2607627 w 3118191"/>
                <a:gd name="connsiteY35" fmla="*/ 17307 h 585562"/>
                <a:gd name="connsiteX36" fmla="*/ 2665317 w 3118191"/>
                <a:gd name="connsiteY36" fmla="*/ 0 h 585562"/>
                <a:gd name="connsiteX37" fmla="*/ 2699932 w 3118191"/>
                <a:gd name="connsiteY37" fmla="*/ 2884 h 585562"/>
                <a:gd name="connsiteX38" fmla="*/ 2829736 w 3118191"/>
                <a:gd name="connsiteY38" fmla="*/ 54806 h 585562"/>
                <a:gd name="connsiteX39" fmla="*/ 2896081 w 3118191"/>
                <a:gd name="connsiteY39" fmla="*/ 83651 h 585562"/>
                <a:gd name="connsiteX40" fmla="*/ 2991271 w 3118191"/>
                <a:gd name="connsiteY40" fmla="*/ 129804 h 585562"/>
                <a:gd name="connsiteX41" fmla="*/ 3040308 w 3118191"/>
                <a:gd name="connsiteY41" fmla="*/ 164419 h 585562"/>
                <a:gd name="connsiteX42" fmla="*/ 3080692 w 3118191"/>
                <a:gd name="connsiteY42" fmla="*/ 199033 h 585562"/>
                <a:gd name="connsiteX43" fmla="*/ 3103768 w 3118191"/>
                <a:gd name="connsiteY43" fmla="*/ 224994 h 585562"/>
                <a:gd name="connsiteX44" fmla="*/ 3115306 w 3118191"/>
                <a:gd name="connsiteY44" fmla="*/ 253839 h 585562"/>
                <a:gd name="connsiteX45" fmla="*/ 3118191 w 3118191"/>
                <a:gd name="connsiteY45" fmla="*/ 291338 h 585562"/>
                <a:gd name="connsiteX46" fmla="*/ 3106652 w 3118191"/>
                <a:gd name="connsiteY46" fmla="*/ 331722 h 585562"/>
                <a:gd name="connsiteX47" fmla="*/ 3077807 w 3118191"/>
                <a:gd name="connsiteY47" fmla="*/ 357683 h 585562"/>
                <a:gd name="connsiteX48" fmla="*/ 3043193 w 3118191"/>
                <a:gd name="connsiteY48" fmla="*/ 360567 h 585562"/>
                <a:gd name="connsiteX49" fmla="*/ 2858582 w 3118191"/>
                <a:gd name="connsiteY49" fmla="*/ 337491 h 585562"/>
                <a:gd name="connsiteX50" fmla="*/ 2538398 w 3118191"/>
                <a:gd name="connsiteY50" fmla="*/ 314415 h 585562"/>
                <a:gd name="connsiteX51" fmla="*/ 2486476 w 3118191"/>
                <a:gd name="connsiteY51" fmla="*/ 311530 h 585562"/>
                <a:gd name="connsiteX52" fmla="*/ 2056679 w 3118191"/>
                <a:gd name="connsiteY52" fmla="*/ 325953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18191" h="585562">
                  <a:moveTo>
                    <a:pt x="2056679" y="325953"/>
                  </a:moveTo>
                  <a:lnTo>
                    <a:pt x="1828800" y="340376"/>
                  </a:lnTo>
                  <a:lnTo>
                    <a:pt x="1658612" y="357683"/>
                  </a:lnTo>
                  <a:lnTo>
                    <a:pt x="1468232" y="374990"/>
                  </a:lnTo>
                  <a:lnTo>
                    <a:pt x="1176893" y="406720"/>
                  </a:lnTo>
                  <a:lnTo>
                    <a:pt x="963437" y="435566"/>
                  </a:lnTo>
                  <a:lnTo>
                    <a:pt x="787480" y="467296"/>
                  </a:lnTo>
                  <a:lnTo>
                    <a:pt x="597100" y="522102"/>
                  </a:lnTo>
                  <a:lnTo>
                    <a:pt x="366337" y="585562"/>
                  </a:lnTo>
                  <a:lnTo>
                    <a:pt x="314415" y="550947"/>
                  </a:lnTo>
                  <a:lnTo>
                    <a:pt x="190380" y="461526"/>
                  </a:lnTo>
                  <a:lnTo>
                    <a:pt x="109613" y="400951"/>
                  </a:lnTo>
                  <a:lnTo>
                    <a:pt x="34615" y="337491"/>
                  </a:lnTo>
                  <a:lnTo>
                    <a:pt x="11538" y="311530"/>
                  </a:lnTo>
                  <a:lnTo>
                    <a:pt x="0" y="285569"/>
                  </a:lnTo>
                  <a:lnTo>
                    <a:pt x="2885" y="262493"/>
                  </a:lnTo>
                  <a:lnTo>
                    <a:pt x="20192" y="250955"/>
                  </a:lnTo>
                  <a:lnTo>
                    <a:pt x="43268" y="256724"/>
                  </a:lnTo>
                  <a:lnTo>
                    <a:pt x="95190" y="276916"/>
                  </a:lnTo>
                  <a:lnTo>
                    <a:pt x="147112" y="294223"/>
                  </a:lnTo>
                  <a:lnTo>
                    <a:pt x="216341" y="314415"/>
                  </a:lnTo>
                  <a:lnTo>
                    <a:pt x="288454" y="331722"/>
                  </a:lnTo>
                  <a:lnTo>
                    <a:pt x="334607" y="337491"/>
                  </a:lnTo>
                  <a:lnTo>
                    <a:pt x="426912" y="337491"/>
                  </a:lnTo>
                  <a:lnTo>
                    <a:pt x="565370" y="317299"/>
                  </a:lnTo>
                  <a:lnTo>
                    <a:pt x="905746" y="271147"/>
                  </a:lnTo>
                  <a:lnTo>
                    <a:pt x="1133625" y="242301"/>
                  </a:lnTo>
                  <a:lnTo>
                    <a:pt x="1471117" y="196149"/>
                  </a:lnTo>
                  <a:lnTo>
                    <a:pt x="1649958" y="178841"/>
                  </a:lnTo>
                  <a:lnTo>
                    <a:pt x="1776878" y="167303"/>
                  </a:lnTo>
                  <a:lnTo>
                    <a:pt x="1955720" y="149996"/>
                  </a:lnTo>
                  <a:lnTo>
                    <a:pt x="2125908" y="129804"/>
                  </a:lnTo>
                  <a:lnTo>
                    <a:pt x="2310519" y="103843"/>
                  </a:lnTo>
                  <a:lnTo>
                    <a:pt x="2535513" y="63460"/>
                  </a:lnTo>
                  <a:lnTo>
                    <a:pt x="2564358" y="43268"/>
                  </a:lnTo>
                  <a:lnTo>
                    <a:pt x="2607627" y="17307"/>
                  </a:lnTo>
                  <a:lnTo>
                    <a:pt x="2665317" y="0"/>
                  </a:lnTo>
                  <a:lnTo>
                    <a:pt x="2699932" y="2884"/>
                  </a:lnTo>
                  <a:lnTo>
                    <a:pt x="2829736" y="54806"/>
                  </a:lnTo>
                  <a:lnTo>
                    <a:pt x="2896081" y="83651"/>
                  </a:lnTo>
                  <a:lnTo>
                    <a:pt x="2991271" y="129804"/>
                  </a:lnTo>
                  <a:lnTo>
                    <a:pt x="3040308" y="164419"/>
                  </a:lnTo>
                  <a:lnTo>
                    <a:pt x="3080692" y="199033"/>
                  </a:lnTo>
                  <a:lnTo>
                    <a:pt x="3103768" y="224994"/>
                  </a:lnTo>
                  <a:lnTo>
                    <a:pt x="3115306" y="253839"/>
                  </a:lnTo>
                  <a:lnTo>
                    <a:pt x="3118191" y="291338"/>
                  </a:lnTo>
                  <a:lnTo>
                    <a:pt x="3106652" y="331722"/>
                  </a:lnTo>
                  <a:lnTo>
                    <a:pt x="3077807" y="357683"/>
                  </a:lnTo>
                  <a:lnTo>
                    <a:pt x="3043193" y="360567"/>
                  </a:lnTo>
                  <a:lnTo>
                    <a:pt x="2858582" y="337491"/>
                  </a:lnTo>
                  <a:lnTo>
                    <a:pt x="2538398" y="314415"/>
                  </a:lnTo>
                  <a:lnTo>
                    <a:pt x="2486476" y="311530"/>
                  </a:lnTo>
                  <a:lnTo>
                    <a:pt x="2056679" y="3259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4">
              <a:extLst>
                <a:ext uri="{FF2B5EF4-FFF2-40B4-BE49-F238E27FC236}">
                  <a16:creationId xmlns:a16="http://schemas.microsoft.com/office/drawing/2014/main" id="{A17689D1-4F30-47BA-BB00-0DEC25480E0E}"/>
                </a:ext>
              </a:extLst>
            </p:cNvPr>
            <p:cNvSpPr/>
            <p:nvPr/>
          </p:nvSpPr>
          <p:spPr>
            <a:xfrm rot="16200000">
              <a:off x="1477963" y="3579813"/>
              <a:ext cx="4340225" cy="549275"/>
            </a:xfrm>
            <a:custGeom>
              <a:avLst/>
              <a:gdLst>
                <a:gd name="connsiteX0" fmla="*/ 2639761 w 4340296"/>
                <a:gd name="connsiteY0" fmla="*/ 426168 h 550295"/>
                <a:gd name="connsiteX1" fmla="*/ 2254968 w 4340296"/>
                <a:gd name="connsiteY1" fmla="*/ 430306 h 550295"/>
                <a:gd name="connsiteX2" fmla="*/ 2089466 w 4340296"/>
                <a:gd name="connsiteY2" fmla="*/ 426168 h 550295"/>
                <a:gd name="connsiteX3" fmla="*/ 1675710 w 4340296"/>
                <a:gd name="connsiteY3" fmla="*/ 430306 h 550295"/>
                <a:gd name="connsiteX4" fmla="*/ 1295055 w 4340296"/>
                <a:gd name="connsiteY4" fmla="*/ 430306 h 550295"/>
                <a:gd name="connsiteX5" fmla="*/ 1067489 w 4340296"/>
                <a:gd name="connsiteY5" fmla="*/ 438581 h 550295"/>
                <a:gd name="connsiteX6" fmla="*/ 922675 w 4340296"/>
                <a:gd name="connsiteY6" fmla="*/ 450994 h 550295"/>
                <a:gd name="connsiteX7" fmla="*/ 686834 w 4340296"/>
                <a:gd name="connsiteY7" fmla="*/ 479957 h 550295"/>
                <a:gd name="connsiteX8" fmla="*/ 566845 w 4340296"/>
                <a:gd name="connsiteY8" fmla="*/ 500645 h 550295"/>
                <a:gd name="connsiteX9" fmla="*/ 430305 w 4340296"/>
                <a:gd name="connsiteY9" fmla="*/ 479957 h 550295"/>
                <a:gd name="connsiteX10" fmla="*/ 380655 w 4340296"/>
                <a:gd name="connsiteY10" fmla="*/ 467544 h 550295"/>
                <a:gd name="connsiteX11" fmla="*/ 322729 w 4340296"/>
                <a:gd name="connsiteY11" fmla="*/ 438581 h 550295"/>
                <a:gd name="connsiteX12" fmla="*/ 219290 w 4340296"/>
                <a:gd name="connsiteY12" fmla="*/ 384793 h 550295"/>
                <a:gd name="connsiteX13" fmla="*/ 95163 w 4340296"/>
                <a:gd name="connsiteY13" fmla="*/ 326867 h 550295"/>
                <a:gd name="connsiteX14" fmla="*/ 53788 w 4340296"/>
                <a:gd name="connsiteY14" fmla="*/ 310317 h 550295"/>
                <a:gd name="connsiteX15" fmla="*/ 33100 w 4340296"/>
                <a:gd name="connsiteY15" fmla="*/ 297904 h 550295"/>
                <a:gd name="connsiteX16" fmla="*/ 8275 w 4340296"/>
                <a:gd name="connsiteY16" fmla="*/ 281354 h 550295"/>
                <a:gd name="connsiteX17" fmla="*/ 0 w 4340296"/>
                <a:gd name="connsiteY17" fmla="*/ 248254 h 550295"/>
                <a:gd name="connsiteX18" fmla="*/ 4137 w 4340296"/>
                <a:gd name="connsiteY18" fmla="*/ 219291 h 550295"/>
                <a:gd name="connsiteX19" fmla="*/ 20687 w 4340296"/>
                <a:gd name="connsiteY19" fmla="*/ 202740 h 550295"/>
                <a:gd name="connsiteX20" fmla="*/ 95163 w 4340296"/>
                <a:gd name="connsiteY20" fmla="*/ 169640 h 550295"/>
                <a:gd name="connsiteX21" fmla="*/ 169639 w 4340296"/>
                <a:gd name="connsiteY21" fmla="*/ 132402 h 550295"/>
                <a:gd name="connsiteX22" fmla="*/ 575120 w 4340296"/>
                <a:gd name="connsiteY22" fmla="*/ 202740 h 550295"/>
                <a:gd name="connsiteX23" fmla="*/ 657871 w 4340296"/>
                <a:gd name="connsiteY23" fmla="*/ 211016 h 550295"/>
                <a:gd name="connsiteX24" fmla="*/ 852336 w 4340296"/>
                <a:gd name="connsiteY24" fmla="*/ 206878 h 550295"/>
                <a:gd name="connsiteX25" fmla="*/ 1212304 w 4340296"/>
                <a:gd name="connsiteY25" fmla="*/ 206878 h 550295"/>
                <a:gd name="connsiteX26" fmla="*/ 1559858 w 4340296"/>
                <a:gd name="connsiteY26" fmla="*/ 211016 h 550295"/>
                <a:gd name="connsiteX27" fmla="*/ 1886725 w 4340296"/>
                <a:gd name="connsiteY27" fmla="*/ 206878 h 550295"/>
                <a:gd name="connsiteX28" fmla="*/ 2081191 w 4340296"/>
                <a:gd name="connsiteY28" fmla="*/ 206878 h 550295"/>
                <a:gd name="connsiteX29" fmla="*/ 2726649 w 4340296"/>
                <a:gd name="connsiteY29" fmla="*/ 206878 h 550295"/>
                <a:gd name="connsiteX30" fmla="*/ 3053516 w 4340296"/>
                <a:gd name="connsiteY30" fmla="*/ 206878 h 550295"/>
                <a:gd name="connsiteX31" fmla="*/ 3223156 w 4340296"/>
                <a:gd name="connsiteY31" fmla="*/ 231703 h 550295"/>
                <a:gd name="connsiteX32" fmla="*/ 3521060 w 4340296"/>
                <a:gd name="connsiteY32" fmla="*/ 231703 h 550295"/>
                <a:gd name="connsiteX33" fmla="*/ 3992742 w 4340296"/>
                <a:gd name="connsiteY33" fmla="*/ 231703 h 550295"/>
                <a:gd name="connsiteX34" fmla="*/ 4042392 w 4340296"/>
                <a:gd name="connsiteY34" fmla="*/ 231703 h 550295"/>
                <a:gd name="connsiteX35" fmla="*/ 4087905 w 4340296"/>
                <a:gd name="connsiteY35" fmla="*/ 223428 h 550295"/>
                <a:gd name="connsiteX36" fmla="*/ 4133419 w 4340296"/>
                <a:gd name="connsiteY36" fmla="*/ 198603 h 550295"/>
                <a:gd name="connsiteX37" fmla="*/ 4178932 w 4340296"/>
                <a:gd name="connsiteY37" fmla="*/ 161365 h 550295"/>
                <a:gd name="connsiteX38" fmla="*/ 4232720 w 4340296"/>
                <a:gd name="connsiteY38" fmla="*/ 95164 h 550295"/>
                <a:gd name="connsiteX39" fmla="*/ 4257545 w 4340296"/>
                <a:gd name="connsiteY39" fmla="*/ 49651 h 550295"/>
                <a:gd name="connsiteX40" fmla="*/ 4278233 w 4340296"/>
                <a:gd name="connsiteY40" fmla="*/ 24826 h 550295"/>
                <a:gd name="connsiteX41" fmla="*/ 4294783 w 4340296"/>
                <a:gd name="connsiteY41" fmla="*/ 8275 h 550295"/>
                <a:gd name="connsiteX42" fmla="*/ 4315471 w 4340296"/>
                <a:gd name="connsiteY42" fmla="*/ 0 h 550295"/>
                <a:gd name="connsiteX43" fmla="*/ 4336159 w 4340296"/>
                <a:gd name="connsiteY43" fmla="*/ 12413 h 550295"/>
                <a:gd name="connsiteX44" fmla="*/ 4340296 w 4340296"/>
                <a:gd name="connsiteY44" fmla="*/ 49651 h 550295"/>
                <a:gd name="connsiteX45" fmla="*/ 4319609 w 4340296"/>
                <a:gd name="connsiteY45" fmla="*/ 128264 h 550295"/>
                <a:gd name="connsiteX46" fmla="*/ 4282371 w 4340296"/>
                <a:gd name="connsiteY46" fmla="*/ 244116 h 550295"/>
                <a:gd name="connsiteX47" fmla="*/ 4240995 w 4340296"/>
                <a:gd name="connsiteY47" fmla="*/ 339280 h 550295"/>
                <a:gd name="connsiteX48" fmla="*/ 4187207 w 4340296"/>
                <a:gd name="connsiteY48" fmla="*/ 430306 h 550295"/>
                <a:gd name="connsiteX49" fmla="*/ 4116868 w 4340296"/>
                <a:gd name="connsiteY49" fmla="*/ 500645 h 550295"/>
                <a:gd name="connsiteX50" fmla="*/ 4071355 w 4340296"/>
                <a:gd name="connsiteY50" fmla="*/ 537883 h 550295"/>
                <a:gd name="connsiteX51" fmla="*/ 4038255 w 4340296"/>
                <a:gd name="connsiteY51" fmla="*/ 550295 h 550295"/>
                <a:gd name="connsiteX52" fmla="*/ 4005154 w 4340296"/>
                <a:gd name="connsiteY52" fmla="*/ 546158 h 550295"/>
                <a:gd name="connsiteX53" fmla="*/ 3955504 w 4340296"/>
                <a:gd name="connsiteY53" fmla="*/ 525470 h 550295"/>
                <a:gd name="connsiteX54" fmla="*/ 3847927 w 4340296"/>
                <a:gd name="connsiteY54" fmla="*/ 500645 h 550295"/>
                <a:gd name="connsiteX55" fmla="*/ 3690700 w 4340296"/>
                <a:gd name="connsiteY55" fmla="*/ 484094 h 550295"/>
                <a:gd name="connsiteX56" fmla="*/ 3492097 w 4340296"/>
                <a:gd name="connsiteY56" fmla="*/ 467544 h 550295"/>
                <a:gd name="connsiteX57" fmla="*/ 3314182 w 4340296"/>
                <a:gd name="connsiteY57" fmla="*/ 450994 h 550295"/>
                <a:gd name="connsiteX58" fmla="*/ 3111442 w 4340296"/>
                <a:gd name="connsiteY58" fmla="*/ 426168 h 550295"/>
                <a:gd name="connsiteX59" fmla="*/ 2639761 w 4340296"/>
                <a:gd name="connsiteY59" fmla="*/ 426168 h 55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0296" h="550295">
                  <a:moveTo>
                    <a:pt x="2639761" y="426168"/>
                  </a:moveTo>
                  <a:lnTo>
                    <a:pt x="2254968" y="430306"/>
                  </a:lnTo>
                  <a:lnTo>
                    <a:pt x="2089466" y="426168"/>
                  </a:lnTo>
                  <a:lnTo>
                    <a:pt x="1675710" y="430306"/>
                  </a:lnTo>
                  <a:lnTo>
                    <a:pt x="1295055" y="430306"/>
                  </a:lnTo>
                  <a:lnTo>
                    <a:pt x="1067489" y="438581"/>
                  </a:lnTo>
                  <a:lnTo>
                    <a:pt x="922675" y="450994"/>
                  </a:lnTo>
                  <a:lnTo>
                    <a:pt x="686834" y="479957"/>
                  </a:lnTo>
                  <a:lnTo>
                    <a:pt x="566845" y="500645"/>
                  </a:lnTo>
                  <a:lnTo>
                    <a:pt x="430305" y="479957"/>
                  </a:lnTo>
                  <a:lnTo>
                    <a:pt x="380655" y="467544"/>
                  </a:lnTo>
                  <a:lnTo>
                    <a:pt x="322729" y="438581"/>
                  </a:lnTo>
                  <a:lnTo>
                    <a:pt x="219290" y="384793"/>
                  </a:lnTo>
                  <a:lnTo>
                    <a:pt x="95163" y="326867"/>
                  </a:lnTo>
                  <a:lnTo>
                    <a:pt x="53788" y="310317"/>
                  </a:lnTo>
                  <a:lnTo>
                    <a:pt x="33100" y="297904"/>
                  </a:lnTo>
                  <a:lnTo>
                    <a:pt x="8275" y="281354"/>
                  </a:lnTo>
                  <a:lnTo>
                    <a:pt x="0" y="248254"/>
                  </a:lnTo>
                  <a:lnTo>
                    <a:pt x="4137" y="219291"/>
                  </a:lnTo>
                  <a:lnTo>
                    <a:pt x="20687" y="202740"/>
                  </a:lnTo>
                  <a:lnTo>
                    <a:pt x="95163" y="169640"/>
                  </a:lnTo>
                  <a:lnTo>
                    <a:pt x="169639" y="132402"/>
                  </a:lnTo>
                  <a:lnTo>
                    <a:pt x="575120" y="202740"/>
                  </a:lnTo>
                  <a:lnTo>
                    <a:pt x="657871" y="211016"/>
                  </a:lnTo>
                  <a:lnTo>
                    <a:pt x="852336" y="206878"/>
                  </a:lnTo>
                  <a:lnTo>
                    <a:pt x="1212304" y="206878"/>
                  </a:lnTo>
                  <a:lnTo>
                    <a:pt x="1559858" y="211016"/>
                  </a:lnTo>
                  <a:lnTo>
                    <a:pt x="1886725" y="206878"/>
                  </a:lnTo>
                  <a:lnTo>
                    <a:pt x="2081191" y="206878"/>
                  </a:lnTo>
                  <a:lnTo>
                    <a:pt x="2726649" y="206878"/>
                  </a:lnTo>
                  <a:lnTo>
                    <a:pt x="3053516" y="206878"/>
                  </a:lnTo>
                  <a:lnTo>
                    <a:pt x="3223156" y="231703"/>
                  </a:lnTo>
                  <a:lnTo>
                    <a:pt x="3521060" y="231703"/>
                  </a:lnTo>
                  <a:lnTo>
                    <a:pt x="3992742" y="231703"/>
                  </a:lnTo>
                  <a:lnTo>
                    <a:pt x="4042392" y="231703"/>
                  </a:lnTo>
                  <a:lnTo>
                    <a:pt x="4087905" y="223428"/>
                  </a:lnTo>
                  <a:lnTo>
                    <a:pt x="4133419" y="198603"/>
                  </a:lnTo>
                  <a:lnTo>
                    <a:pt x="4178932" y="161365"/>
                  </a:lnTo>
                  <a:lnTo>
                    <a:pt x="4232720" y="95164"/>
                  </a:lnTo>
                  <a:lnTo>
                    <a:pt x="4257545" y="49651"/>
                  </a:lnTo>
                  <a:lnTo>
                    <a:pt x="4278233" y="24826"/>
                  </a:lnTo>
                  <a:lnTo>
                    <a:pt x="4294783" y="8275"/>
                  </a:lnTo>
                  <a:lnTo>
                    <a:pt x="4315471" y="0"/>
                  </a:lnTo>
                  <a:lnTo>
                    <a:pt x="4336159" y="12413"/>
                  </a:lnTo>
                  <a:lnTo>
                    <a:pt x="4340296" y="49651"/>
                  </a:lnTo>
                  <a:lnTo>
                    <a:pt x="4319609" y="128264"/>
                  </a:lnTo>
                  <a:lnTo>
                    <a:pt x="4282371" y="244116"/>
                  </a:lnTo>
                  <a:lnTo>
                    <a:pt x="4240995" y="339280"/>
                  </a:lnTo>
                  <a:lnTo>
                    <a:pt x="4187207" y="430306"/>
                  </a:lnTo>
                  <a:lnTo>
                    <a:pt x="4116868" y="500645"/>
                  </a:lnTo>
                  <a:lnTo>
                    <a:pt x="4071355" y="537883"/>
                  </a:lnTo>
                  <a:lnTo>
                    <a:pt x="4038255" y="550295"/>
                  </a:lnTo>
                  <a:lnTo>
                    <a:pt x="4005154" y="546158"/>
                  </a:lnTo>
                  <a:lnTo>
                    <a:pt x="3955504" y="525470"/>
                  </a:lnTo>
                  <a:lnTo>
                    <a:pt x="3847927" y="500645"/>
                  </a:lnTo>
                  <a:lnTo>
                    <a:pt x="3690700" y="484094"/>
                  </a:lnTo>
                  <a:lnTo>
                    <a:pt x="3492097" y="467544"/>
                  </a:lnTo>
                  <a:lnTo>
                    <a:pt x="3314182" y="450994"/>
                  </a:lnTo>
                  <a:lnTo>
                    <a:pt x="3111442" y="426168"/>
                  </a:lnTo>
                  <a:lnTo>
                    <a:pt x="2639761" y="4261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6BFEADE3-2494-415F-9337-2683C43E1EAE}"/>
                </a:ext>
              </a:extLst>
            </p:cNvPr>
            <p:cNvSpPr/>
            <p:nvPr/>
          </p:nvSpPr>
          <p:spPr>
            <a:xfrm>
              <a:off x="3095625" y="5307013"/>
              <a:ext cx="496888" cy="608013"/>
            </a:xfrm>
            <a:custGeom>
              <a:avLst/>
              <a:gdLst>
                <a:gd name="connsiteX0" fmla="*/ 192881 w 497681"/>
                <a:gd name="connsiteY0" fmla="*/ 83344 h 607219"/>
                <a:gd name="connsiteX1" fmla="*/ 319088 w 497681"/>
                <a:gd name="connsiteY1" fmla="*/ 154782 h 607219"/>
                <a:gd name="connsiteX2" fmla="*/ 350044 w 497681"/>
                <a:gd name="connsiteY2" fmla="*/ 171450 h 607219"/>
                <a:gd name="connsiteX3" fmla="*/ 381000 w 497681"/>
                <a:gd name="connsiteY3" fmla="*/ 180975 h 607219"/>
                <a:gd name="connsiteX4" fmla="*/ 409575 w 497681"/>
                <a:gd name="connsiteY4" fmla="*/ 185738 h 607219"/>
                <a:gd name="connsiteX5" fmla="*/ 435769 w 497681"/>
                <a:gd name="connsiteY5" fmla="*/ 180975 h 607219"/>
                <a:gd name="connsiteX6" fmla="*/ 461963 w 497681"/>
                <a:gd name="connsiteY6" fmla="*/ 164307 h 607219"/>
                <a:gd name="connsiteX7" fmla="*/ 497681 w 497681"/>
                <a:gd name="connsiteY7" fmla="*/ 92869 h 607219"/>
                <a:gd name="connsiteX8" fmla="*/ 473869 w 497681"/>
                <a:gd name="connsiteY8" fmla="*/ 607219 h 607219"/>
                <a:gd name="connsiteX9" fmla="*/ 411956 w 497681"/>
                <a:gd name="connsiteY9" fmla="*/ 552450 h 607219"/>
                <a:gd name="connsiteX10" fmla="*/ 350044 w 497681"/>
                <a:gd name="connsiteY10" fmla="*/ 445294 h 607219"/>
                <a:gd name="connsiteX11" fmla="*/ 280988 w 497681"/>
                <a:gd name="connsiteY11" fmla="*/ 338138 h 607219"/>
                <a:gd name="connsiteX12" fmla="*/ 197644 w 497681"/>
                <a:gd name="connsiteY12" fmla="*/ 233363 h 607219"/>
                <a:gd name="connsiteX13" fmla="*/ 133350 w 497681"/>
                <a:gd name="connsiteY13" fmla="*/ 166688 h 607219"/>
                <a:gd name="connsiteX14" fmla="*/ 80963 w 497681"/>
                <a:gd name="connsiteY14" fmla="*/ 119063 h 607219"/>
                <a:gd name="connsiteX15" fmla="*/ 35719 w 497681"/>
                <a:gd name="connsiteY15" fmla="*/ 80963 h 607219"/>
                <a:gd name="connsiteX16" fmla="*/ 19050 w 497681"/>
                <a:gd name="connsiteY16" fmla="*/ 66675 h 607219"/>
                <a:gd name="connsiteX17" fmla="*/ 4763 w 497681"/>
                <a:gd name="connsiteY17" fmla="*/ 47625 h 607219"/>
                <a:gd name="connsiteX18" fmla="*/ 0 w 497681"/>
                <a:gd name="connsiteY18" fmla="*/ 26194 h 607219"/>
                <a:gd name="connsiteX19" fmla="*/ 4763 w 497681"/>
                <a:gd name="connsiteY19" fmla="*/ 9525 h 607219"/>
                <a:gd name="connsiteX20" fmla="*/ 19050 w 497681"/>
                <a:gd name="connsiteY20" fmla="*/ 0 h 607219"/>
                <a:gd name="connsiteX21" fmla="*/ 38100 w 497681"/>
                <a:gd name="connsiteY21" fmla="*/ 0 h 607219"/>
                <a:gd name="connsiteX22" fmla="*/ 64294 w 497681"/>
                <a:gd name="connsiteY22" fmla="*/ 14288 h 607219"/>
                <a:gd name="connsiteX23" fmla="*/ 192881 w 497681"/>
                <a:gd name="connsiteY23" fmla="*/ 8334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7681" h="607219">
                  <a:moveTo>
                    <a:pt x="192881" y="83344"/>
                  </a:moveTo>
                  <a:lnTo>
                    <a:pt x="319088" y="154782"/>
                  </a:lnTo>
                  <a:lnTo>
                    <a:pt x="350044" y="171450"/>
                  </a:lnTo>
                  <a:lnTo>
                    <a:pt x="381000" y="180975"/>
                  </a:lnTo>
                  <a:lnTo>
                    <a:pt x="409575" y="185738"/>
                  </a:lnTo>
                  <a:lnTo>
                    <a:pt x="435769" y="180975"/>
                  </a:lnTo>
                  <a:lnTo>
                    <a:pt x="461963" y="164307"/>
                  </a:lnTo>
                  <a:lnTo>
                    <a:pt x="497681" y="92869"/>
                  </a:lnTo>
                  <a:lnTo>
                    <a:pt x="473869" y="607219"/>
                  </a:lnTo>
                  <a:lnTo>
                    <a:pt x="411956" y="552450"/>
                  </a:lnTo>
                  <a:lnTo>
                    <a:pt x="350044" y="445294"/>
                  </a:lnTo>
                  <a:lnTo>
                    <a:pt x="280988" y="338138"/>
                  </a:lnTo>
                  <a:lnTo>
                    <a:pt x="197644" y="233363"/>
                  </a:lnTo>
                  <a:lnTo>
                    <a:pt x="133350" y="166688"/>
                  </a:lnTo>
                  <a:lnTo>
                    <a:pt x="80963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64294" y="14288"/>
                  </a:lnTo>
                  <a:lnTo>
                    <a:pt x="192881" y="833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595D3DEE-A9E7-4512-BD41-F045DC86ED1F}"/>
                </a:ext>
              </a:extLst>
            </p:cNvPr>
            <p:cNvSpPr/>
            <p:nvPr/>
          </p:nvSpPr>
          <p:spPr>
            <a:xfrm>
              <a:off x="2665413" y="3390901"/>
              <a:ext cx="1666875" cy="1200150"/>
            </a:xfrm>
            <a:custGeom>
              <a:avLst/>
              <a:gdLst>
                <a:gd name="connsiteX0" fmla="*/ 1314450 w 1666875"/>
                <a:gd name="connsiteY0" fmla="*/ 409575 h 1200150"/>
                <a:gd name="connsiteX1" fmla="*/ 1112044 w 1666875"/>
                <a:gd name="connsiteY1" fmla="*/ 588169 h 1200150"/>
                <a:gd name="connsiteX2" fmla="*/ 938212 w 1666875"/>
                <a:gd name="connsiteY2" fmla="*/ 731044 h 1200150"/>
                <a:gd name="connsiteX3" fmla="*/ 754856 w 1666875"/>
                <a:gd name="connsiteY3" fmla="*/ 859631 h 1200150"/>
                <a:gd name="connsiteX4" fmla="*/ 621506 w 1666875"/>
                <a:gd name="connsiteY4" fmla="*/ 957263 h 1200150"/>
                <a:gd name="connsiteX5" fmla="*/ 504825 w 1666875"/>
                <a:gd name="connsiteY5" fmla="*/ 1045369 h 1200150"/>
                <a:gd name="connsiteX6" fmla="*/ 419100 w 1666875"/>
                <a:gd name="connsiteY6" fmla="*/ 1112044 h 1200150"/>
                <a:gd name="connsiteX7" fmla="*/ 381000 w 1666875"/>
                <a:gd name="connsiteY7" fmla="*/ 1152525 h 1200150"/>
                <a:gd name="connsiteX8" fmla="*/ 352425 w 1666875"/>
                <a:gd name="connsiteY8" fmla="*/ 1176338 h 1200150"/>
                <a:gd name="connsiteX9" fmla="*/ 316706 w 1666875"/>
                <a:gd name="connsiteY9" fmla="*/ 1193006 h 1200150"/>
                <a:gd name="connsiteX10" fmla="*/ 300037 w 1666875"/>
                <a:gd name="connsiteY10" fmla="*/ 1200150 h 1200150"/>
                <a:gd name="connsiteX11" fmla="*/ 278606 w 1666875"/>
                <a:gd name="connsiteY11" fmla="*/ 1195388 h 1200150"/>
                <a:gd name="connsiteX12" fmla="*/ 214312 w 1666875"/>
                <a:gd name="connsiteY12" fmla="*/ 1164431 h 1200150"/>
                <a:gd name="connsiteX13" fmla="*/ 178594 w 1666875"/>
                <a:gd name="connsiteY13" fmla="*/ 1140619 h 1200150"/>
                <a:gd name="connsiteX14" fmla="*/ 150019 w 1666875"/>
                <a:gd name="connsiteY14" fmla="*/ 1119188 h 1200150"/>
                <a:gd name="connsiteX15" fmla="*/ 123825 w 1666875"/>
                <a:gd name="connsiteY15" fmla="*/ 1092994 h 1200150"/>
                <a:gd name="connsiteX16" fmla="*/ 95250 w 1666875"/>
                <a:gd name="connsiteY16" fmla="*/ 1062038 h 1200150"/>
                <a:gd name="connsiteX17" fmla="*/ 71437 w 1666875"/>
                <a:gd name="connsiteY17" fmla="*/ 1026319 h 1200150"/>
                <a:gd name="connsiteX18" fmla="*/ 42862 w 1666875"/>
                <a:gd name="connsiteY18" fmla="*/ 976313 h 1200150"/>
                <a:gd name="connsiteX19" fmla="*/ 26194 w 1666875"/>
                <a:gd name="connsiteY19" fmla="*/ 942975 h 1200150"/>
                <a:gd name="connsiteX20" fmla="*/ 9525 w 1666875"/>
                <a:gd name="connsiteY20" fmla="*/ 897731 h 1200150"/>
                <a:gd name="connsiteX21" fmla="*/ 0 w 1666875"/>
                <a:gd name="connsiteY21" fmla="*/ 864394 h 1200150"/>
                <a:gd name="connsiteX22" fmla="*/ 0 w 1666875"/>
                <a:gd name="connsiteY22" fmla="*/ 838200 h 1200150"/>
                <a:gd name="connsiteX23" fmla="*/ 4762 w 1666875"/>
                <a:gd name="connsiteY23" fmla="*/ 819150 h 1200150"/>
                <a:gd name="connsiteX24" fmla="*/ 16669 w 1666875"/>
                <a:gd name="connsiteY24" fmla="*/ 807244 h 1200150"/>
                <a:gd name="connsiteX25" fmla="*/ 28575 w 1666875"/>
                <a:gd name="connsiteY25" fmla="*/ 807244 h 1200150"/>
                <a:gd name="connsiteX26" fmla="*/ 47625 w 1666875"/>
                <a:gd name="connsiteY26" fmla="*/ 816769 h 1200150"/>
                <a:gd name="connsiteX27" fmla="*/ 90487 w 1666875"/>
                <a:gd name="connsiteY27" fmla="*/ 857250 h 1200150"/>
                <a:gd name="connsiteX28" fmla="*/ 114300 w 1666875"/>
                <a:gd name="connsiteY28" fmla="*/ 876300 h 1200150"/>
                <a:gd name="connsiteX29" fmla="*/ 133350 w 1666875"/>
                <a:gd name="connsiteY29" fmla="*/ 885825 h 1200150"/>
                <a:gd name="connsiteX30" fmla="*/ 161925 w 1666875"/>
                <a:gd name="connsiteY30" fmla="*/ 890588 h 1200150"/>
                <a:gd name="connsiteX31" fmla="*/ 204787 w 1666875"/>
                <a:gd name="connsiteY31" fmla="*/ 890588 h 1200150"/>
                <a:gd name="connsiteX32" fmla="*/ 257175 w 1666875"/>
                <a:gd name="connsiteY32" fmla="*/ 876300 h 1200150"/>
                <a:gd name="connsiteX33" fmla="*/ 369094 w 1666875"/>
                <a:gd name="connsiteY33" fmla="*/ 831056 h 1200150"/>
                <a:gd name="connsiteX34" fmla="*/ 521494 w 1666875"/>
                <a:gd name="connsiteY34" fmla="*/ 750094 h 1200150"/>
                <a:gd name="connsiteX35" fmla="*/ 690562 w 1666875"/>
                <a:gd name="connsiteY35" fmla="*/ 652463 h 1200150"/>
                <a:gd name="connsiteX36" fmla="*/ 935831 w 1666875"/>
                <a:gd name="connsiteY36" fmla="*/ 514350 h 1200150"/>
                <a:gd name="connsiteX37" fmla="*/ 1109662 w 1666875"/>
                <a:gd name="connsiteY37" fmla="*/ 385763 h 1200150"/>
                <a:gd name="connsiteX38" fmla="*/ 1266825 w 1666875"/>
                <a:gd name="connsiteY38" fmla="*/ 273844 h 1200150"/>
                <a:gd name="connsiteX39" fmla="*/ 1419225 w 1666875"/>
                <a:gd name="connsiteY39" fmla="*/ 159544 h 1200150"/>
                <a:gd name="connsiteX40" fmla="*/ 1564481 w 1666875"/>
                <a:gd name="connsiteY40" fmla="*/ 47625 h 1200150"/>
                <a:gd name="connsiteX41" fmla="*/ 1609725 w 1666875"/>
                <a:gd name="connsiteY41" fmla="*/ 16669 h 1200150"/>
                <a:gd name="connsiteX42" fmla="*/ 1626394 w 1666875"/>
                <a:gd name="connsiteY42" fmla="*/ 4763 h 1200150"/>
                <a:gd name="connsiteX43" fmla="*/ 1640681 w 1666875"/>
                <a:gd name="connsiteY43" fmla="*/ 0 h 1200150"/>
                <a:gd name="connsiteX44" fmla="*/ 1654969 w 1666875"/>
                <a:gd name="connsiteY44" fmla="*/ 0 h 1200150"/>
                <a:gd name="connsiteX45" fmla="*/ 1666875 w 1666875"/>
                <a:gd name="connsiteY45" fmla="*/ 7144 h 1200150"/>
                <a:gd name="connsiteX46" fmla="*/ 1666875 w 1666875"/>
                <a:gd name="connsiteY46" fmla="*/ 30956 h 1200150"/>
                <a:gd name="connsiteX47" fmla="*/ 1643062 w 1666875"/>
                <a:gd name="connsiteY47" fmla="*/ 76200 h 1200150"/>
                <a:gd name="connsiteX48" fmla="*/ 1538287 w 1666875"/>
                <a:gd name="connsiteY48" fmla="*/ 192881 h 1200150"/>
                <a:gd name="connsiteX49" fmla="*/ 1428750 w 1666875"/>
                <a:gd name="connsiteY49" fmla="*/ 302419 h 1200150"/>
                <a:gd name="connsiteX50" fmla="*/ 1314450 w 1666875"/>
                <a:gd name="connsiteY50" fmla="*/ 409575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66875" h="1200150">
                  <a:moveTo>
                    <a:pt x="1314450" y="409575"/>
                  </a:moveTo>
                  <a:lnTo>
                    <a:pt x="1112044" y="588169"/>
                  </a:lnTo>
                  <a:lnTo>
                    <a:pt x="938212" y="731044"/>
                  </a:lnTo>
                  <a:lnTo>
                    <a:pt x="754856" y="859631"/>
                  </a:lnTo>
                  <a:lnTo>
                    <a:pt x="621506" y="957263"/>
                  </a:lnTo>
                  <a:lnTo>
                    <a:pt x="504825" y="1045369"/>
                  </a:lnTo>
                  <a:lnTo>
                    <a:pt x="419100" y="1112044"/>
                  </a:lnTo>
                  <a:lnTo>
                    <a:pt x="381000" y="1152525"/>
                  </a:lnTo>
                  <a:lnTo>
                    <a:pt x="352425" y="1176338"/>
                  </a:lnTo>
                  <a:lnTo>
                    <a:pt x="316706" y="1193006"/>
                  </a:lnTo>
                  <a:lnTo>
                    <a:pt x="300037" y="1200150"/>
                  </a:lnTo>
                  <a:lnTo>
                    <a:pt x="278606" y="1195388"/>
                  </a:lnTo>
                  <a:lnTo>
                    <a:pt x="214312" y="1164431"/>
                  </a:lnTo>
                  <a:lnTo>
                    <a:pt x="178594" y="1140619"/>
                  </a:lnTo>
                  <a:lnTo>
                    <a:pt x="150019" y="1119188"/>
                  </a:lnTo>
                  <a:lnTo>
                    <a:pt x="123825" y="1092994"/>
                  </a:lnTo>
                  <a:lnTo>
                    <a:pt x="95250" y="1062038"/>
                  </a:lnTo>
                  <a:lnTo>
                    <a:pt x="71437" y="1026319"/>
                  </a:lnTo>
                  <a:lnTo>
                    <a:pt x="42862" y="976313"/>
                  </a:lnTo>
                  <a:lnTo>
                    <a:pt x="26194" y="942975"/>
                  </a:lnTo>
                  <a:lnTo>
                    <a:pt x="9525" y="897731"/>
                  </a:lnTo>
                  <a:lnTo>
                    <a:pt x="0" y="864394"/>
                  </a:lnTo>
                  <a:lnTo>
                    <a:pt x="0" y="838200"/>
                  </a:lnTo>
                  <a:lnTo>
                    <a:pt x="4762" y="819150"/>
                  </a:lnTo>
                  <a:lnTo>
                    <a:pt x="16669" y="807244"/>
                  </a:lnTo>
                  <a:lnTo>
                    <a:pt x="28575" y="807244"/>
                  </a:lnTo>
                  <a:lnTo>
                    <a:pt x="47625" y="816769"/>
                  </a:lnTo>
                  <a:lnTo>
                    <a:pt x="90487" y="857250"/>
                  </a:lnTo>
                  <a:lnTo>
                    <a:pt x="114300" y="876300"/>
                  </a:lnTo>
                  <a:lnTo>
                    <a:pt x="133350" y="885825"/>
                  </a:lnTo>
                  <a:lnTo>
                    <a:pt x="161925" y="890588"/>
                  </a:lnTo>
                  <a:lnTo>
                    <a:pt x="204787" y="890588"/>
                  </a:lnTo>
                  <a:lnTo>
                    <a:pt x="257175" y="876300"/>
                  </a:lnTo>
                  <a:lnTo>
                    <a:pt x="369094" y="831056"/>
                  </a:lnTo>
                  <a:lnTo>
                    <a:pt x="521494" y="750094"/>
                  </a:lnTo>
                  <a:lnTo>
                    <a:pt x="690562" y="652463"/>
                  </a:lnTo>
                  <a:lnTo>
                    <a:pt x="935831" y="514350"/>
                  </a:lnTo>
                  <a:lnTo>
                    <a:pt x="1109662" y="385763"/>
                  </a:lnTo>
                  <a:lnTo>
                    <a:pt x="1266825" y="273844"/>
                  </a:lnTo>
                  <a:lnTo>
                    <a:pt x="1419225" y="159544"/>
                  </a:lnTo>
                  <a:lnTo>
                    <a:pt x="1564481" y="47625"/>
                  </a:lnTo>
                  <a:lnTo>
                    <a:pt x="1609725" y="16669"/>
                  </a:lnTo>
                  <a:lnTo>
                    <a:pt x="1626394" y="4763"/>
                  </a:lnTo>
                  <a:lnTo>
                    <a:pt x="1640681" y="0"/>
                  </a:lnTo>
                  <a:lnTo>
                    <a:pt x="1654969" y="0"/>
                  </a:lnTo>
                  <a:lnTo>
                    <a:pt x="1666875" y="7144"/>
                  </a:lnTo>
                  <a:lnTo>
                    <a:pt x="1666875" y="30956"/>
                  </a:lnTo>
                  <a:lnTo>
                    <a:pt x="1643062" y="76200"/>
                  </a:lnTo>
                  <a:lnTo>
                    <a:pt x="1538287" y="192881"/>
                  </a:lnTo>
                  <a:lnTo>
                    <a:pt x="1428750" y="302419"/>
                  </a:lnTo>
                  <a:lnTo>
                    <a:pt x="1314450" y="409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DB0C8504-1479-488D-A131-A66E090FF9FC}"/>
                </a:ext>
              </a:extLst>
            </p:cNvPr>
            <p:cNvSpPr/>
            <p:nvPr/>
          </p:nvSpPr>
          <p:spPr>
            <a:xfrm>
              <a:off x="4600575" y="1703388"/>
              <a:ext cx="2822575" cy="463550"/>
            </a:xfrm>
            <a:custGeom>
              <a:avLst/>
              <a:gdLst>
                <a:gd name="connsiteX0" fmla="*/ 906471 w 2822483"/>
                <a:gd name="connsiteY0" fmla="*/ 290705 h 462485"/>
                <a:gd name="connsiteX1" fmla="*/ 523269 w 2822483"/>
                <a:gd name="connsiteY1" fmla="*/ 343560 h 462485"/>
                <a:gd name="connsiteX2" fmla="*/ 55498 w 2822483"/>
                <a:gd name="connsiteY2" fmla="*/ 412273 h 462485"/>
                <a:gd name="connsiteX3" fmla="*/ 0 w 2822483"/>
                <a:gd name="connsiteY3" fmla="*/ 253706 h 462485"/>
                <a:gd name="connsiteX4" fmla="*/ 132138 w 2822483"/>
                <a:gd name="connsiteY4" fmla="*/ 243135 h 462485"/>
                <a:gd name="connsiteX5" fmla="*/ 446628 w 2822483"/>
                <a:gd name="connsiteY5" fmla="*/ 200851 h 462485"/>
                <a:gd name="connsiteX6" fmla="*/ 755833 w 2822483"/>
                <a:gd name="connsiteY6" fmla="*/ 163852 h 462485"/>
                <a:gd name="connsiteX7" fmla="*/ 1049181 w 2822483"/>
                <a:gd name="connsiteY7" fmla="*/ 129496 h 462485"/>
                <a:gd name="connsiteX8" fmla="*/ 1432383 w 2822483"/>
                <a:gd name="connsiteY8" fmla="*/ 92497 h 462485"/>
                <a:gd name="connsiteX9" fmla="*/ 1746874 w 2822483"/>
                <a:gd name="connsiteY9" fmla="*/ 66069 h 462485"/>
                <a:gd name="connsiteX10" fmla="*/ 2066649 w 2822483"/>
                <a:gd name="connsiteY10" fmla="*/ 42284 h 462485"/>
                <a:gd name="connsiteX11" fmla="*/ 2338855 w 2822483"/>
                <a:gd name="connsiteY11" fmla="*/ 21142 h 462485"/>
                <a:gd name="connsiteX12" fmla="*/ 2394353 w 2822483"/>
                <a:gd name="connsiteY12" fmla="*/ 13214 h 462485"/>
                <a:gd name="connsiteX13" fmla="*/ 2444566 w 2822483"/>
                <a:gd name="connsiteY13" fmla="*/ 0 h 462485"/>
                <a:gd name="connsiteX14" fmla="*/ 2502707 w 2822483"/>
                <a:gd name="connsiteY14" fmla="*/ 29070 h 462485"/>
                <a:gd name="connsiteX15" fmla="*/ 2584633 w 2822483"/>
                <a:gd name="connsiteY15" fmla="*/ 87211 h 462485"/>
                <a:gd name="connsiteX16" fmla="*/ 2655988 w 2822483"/>
                <a:gd name="connsiteY16" fmla="*/ 145352 h 462485"/>
                <a:gd name="connsiteX17" fmla="*/ 2740557 w 2822483"/>
                <a:gd name="connsiteY17" fmla="*/ 229921 h 462485"/>
                <a:gd name="connsiteX18" fmla="*/ 2801341 w 2822483"/>
                <a:gd name="connsiteY18" fmla="*/ 293348 h 462485"/>
                <a:gd name="connsiteX19" fmla="*/ 2817197 w 2822483"/>
                <a:gd name="connsiteY19" fmla="*/ 327704 h 462485"/>
                <a:gd name="connsiteX20" fmla="*/ 2822483 w 2822483"/>
                <a:gd name="connsiteY20" fmla="*/ 359417 h 462485"/>
                <a:gd name="connsiteX21" fmla="*/ 2817197 w 2822483"/>
                <a:gd name="connsiteY21" fmla="*/ 388488 h 462485"/>
                <a:gd name="connsiteX22" fmla="*/ 2806626 w 2822483"/>
                <a:gd name="connsiteY22" fmla="*/ 409630 h 462485"/>
                <a:gd name="connsiteX23" fmla="*/ 2793412 w 2822483"/>
                <a:gd name="connsiteY23" fmla="*/ 425486 h 462485"/>
                <a:gd name="connsiteX24" fmla="*/ 2774913 w 2822483"/>
                <a:gd name="connsiteY24" fmla="*/ 438700 h 462485"/>
                <a:gd name="connsiteX25" fmla="*/ 2743200 w 2822483"/>
                <a:gd name="connsiteY25" fmla="*/ 451914 h 462485"/>
                <a:gd name="connsiteX26" fmla="*/ 2698272 w 2822483"/>
                <a:gd name="connsiteY26" fmla="*/ 451914 h 462485"/>
                <a:gd name="connsiteX27" fmla="*/ 2634846 w 2822483"/>
                <a:gd name="connsiteY27" fmla="*/ 457200 h 462485"/>
                <a:gd name="connsiteX28" fmla="*/ 2566134 w 2822483"/>
                <a:gd name="connsiteY28" fmla="*/ 462485 h 462485"/>
                <a:gd name="connsiteX29" fmla="*/ 2296571 w 2822483"/>
                <a:gd name="connsiteY29" fmla="*/ 261634 h 462485"/>
                <a:gd name="connsiteX30" fmla="*/ 2217287 w 2822483"/>
                <a:gd name="connsiteY30" fmla="*/ 229921 h 462485"/>
                <a:gd name="connsiteX31" fmla="*/ 2138004 w 2822483"/>
                <a:gd name="connsiteY31" fmla="*/ 214064 h 462485"/>
                <a:gd name="connsiteX32" fmla="*/ 2027008 w 2822483"/>
                <a:gd name="connsiteY32" fmla="*/ 203493 h 462485"/>
                <a:gd name="connsiteX33" fmla="*/ 1897512 w 2822483"/>
                <a:gd name="connsiteY33" fmla="*/ 200851 h 462485"/>
                <a:gd name="connsiteX34" fmla="*/ 1715160 w 2822483"/>
                <a:gd name="connsiteY34" fmla="*/ 206136 h 462485"/>
                <a:gd name="connsiteX35" fmla="*/ 1509024 w 2822483"/>
                <a:gd name="connsiteY35" fmla="*/ 211422 h 462485"/>
                <a:gd name="connsiteX36" fmla="*/ 1376885 w 2822483"/>
                <a:gd name="connsiteY36" fmla="*/ 219350 h 462485"/>
                <a:gd name="connsiteX37" fmla="*/ 1205105 w 2822483"/>
                <a:gd name="connsiteY37" fmla="*/ 240492 h 462485"/>
                <a:gd name="connsiteX38" fmla="*/ 906471 w 2822483"/>
                <a:gd name="connsiteY38" fmla="*/ 290705 h 46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22483" h="462485">
                  <a:moveTo>
                    <a:pt x="906471" y="290705"/>
                  </a:moveTo>
                  <a:lnTo>
                    <a:pt x="523269" y="343560"/>
                  </a:lnTo>
                  <a:lnTo>
                    <a:pt x="55498" y="412273"/>
                  </a:lnTo>
                  <a:lnTo>
                    <a:pt x="0" y="253706"/>
                  </a:lnTo>
                  <a:lnTo>
                    <a:pt x="132138" y="243135"/>
                  </a:lnTo>
                  <a:lnTo>
                    <a:pt x="446628" y="200851"/>
                  </a:lnTo>
                  <a:lnTo>
                    <a:pt x="755833" y="163852"/>
                  </a:lnTo>
                  <a:lnTo>
                    <a:pt x="1049181" y="129496"/>
                  </a:lnTo>
                  <a:lnTo>
                    <a:pt x="1432383" y="92497"/>
                  </a:lnTo>
                  <a:lnTo>
                    <a:pt x="1746874" y="66069"/>
                  </a:lnTo>
                  <a:lnTo>
                    <a:pt x="2066649" y="42284"/>
                  </a:lnTo>
                  <a:lnTo>
                    <a:pt x="2338855" y="21142"/>
                  </a:lnTo>
                  <a:lnTo>
                    <a:pt x="2394353" y="13214"/>
                  </a:lnTo>
                  <a:lnTo>
                    <a:pt x="2444566" y="0"/>
                  </a:lnTo>
                  <a:lnTo>
                    <a:pt x="2502707" y="29070"/>
                  </a:lnTo>
                  <a:lnTo>
                    <a:pt x="2584633" y="87211"/>
                  </a:lnTo>
                  <a:lnTo>
                    <a:pt x="2655988" y="145352"/>
                  </a:lnTo>
                  <a:lnTo>
                    <a:pt x="2740557" y="229921"/>
                  </a:lnTo>
                  <a:lnTo>
                    <a:pt x="2801341" y="293348"/>
                  </a:lnTo>
                  <a:lnTo>
                    <a:pt x="2817197" y="327704"/>
                  </a:lnTo>
                  <a:lnTo>
                    <a:pt x="2822483" y="359417"/>
                  </a:lnTo>
                  <a:lnTo>
                    <a:pt x="2817197" y="388488"/>
                  </a:lnTo>
                  <a:lnTo>
                    <a:pt x="2806626" y="409630"/>
                  </a:lnTo>
                  <a:lnTo>
                    <a:pt x="2793412" y="425486"/>
                  </a:lnTo>
                  <a:lnTo>
                    <a:pt x="2774913" y="438700"/>
                  </a:lnTo>
                  <a:lnTo>
                    <a:pt x="2743200" y="451914"/>
                  </a:lnTo>
                  <a:lnTo>
                    <a:pt x="2698272" y="451914"/>
                  </a:lnTo>
                  <a:lnTo>
                    <a:pt x="2634846" y="457200"/>
                  </a:lnTo>
                  <a:lnTo>
                    <a:pt x="2566134" y="462485"/>
                  </a:lnTo>
                  <a:lnTo>
                    <a:pt x="2296571" y="261634"/>
                  </a:lnTo>
                  <a:lnTo>
                    <a:pt x="2217287" y="229921"/>
                  </a:lnTo>
                  <a:lnTo>
                    <a:pt x="2138004" y="214064"/>
                  </a:lnTo>
                  <a:lnTo>
                    <a:pt x="2027008" y="203493"/>
                  </a:lnTo>
                  <a:lnTo>
                    <a:pt x="1897512" y="200851"/>
                  </a:lnTo>
                  <a:lnTo>
                    <a:pt x="1715160" y="206136"/>
                  </a:lnTo>
                  <a:lnTo>
                    <a:pt x="1509024" y="211422"/>
                  </a:lnTo>
                  <a:lnTo>
                    <a:pt x="1376885" y="219350"/>
                  </a:lnTo>
                  <a:lnTo>
                    <a:pt x="1205105" y="240492"/>
                  </a:lnTo>
                  <a:lnTo>
                    <a:pt x="906471" y="2907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DD029662-16D4-4DDD-B84D-C473B9CB13BA}"/>
                </a:ext>
              </a:extLst>
            </p:cNvPr>
            <p:cNvSpPr/>
            <p:nvPr/>
          </p:nvSpPr>
          <p:spPr>
            <a:xfrm>
              <a:off x="6551613" y="1885951"/>
              <a:ext cx="681037" cy="581025"/>
            </a:xfrm>
            <a:custGeom>
              <a:avLst/>
              <a:gdLst>
                <a:gd name="connsiteX0" fmla="*/ 142875 w 681037"/>
                <a:gd name="connsiteY0" fmla="*/ 352425 h 581025"/>
                <a:gd name="connsiteX1" fmla="*/ 240506 w 681037"/>
                <a:gd name="connsiteY1" fmla="*/ 226219 h 581025"/>
                <a:gd name="connsiteX2" fmla="*/ 311944 w 681037"/>
                <a:gd name="connsiteY2" fmla="*/ 130969 h 581025"/>
                <a:gd name="connsiteX3" fmla="*/ 309562 w 681037"/>
                <a:gd name="connsiteY3" fmla="*/ 0 h 581025"/>
                <a:gd name="connsiteX4" fmla="*/ 681037 w 681037"/>
                <a:gd name="connsiteY4" fmla="*/ 257175 h 581025"/>
                <a:gd name="connsiteX5" fmla="*/ 616744 w 681037"/>
                <a:gd name="connsiteY5" fmla="*/ 280988 h 581025"/>
                <a:gd name="connsiteX6" fmla="*/ 535781 w 681037"/>
                <a:gd name="connsiteY6" fmla="*/ 307181 h 581025"/>
                <a:gd name="connsiteX7" fmla="*/ 452437 w 681037"/>
                <a:gd name="connsiteY7" fmla="*/ 345281 h 581025"/>
                <a:gd name="connsiteX8" fmla="*/ 319087 w 681037"/>
                <a:gd name="connsiteY8" fmla="*/ 414338 h 581025"/>
                <a:gd name="connsiteX9" fmla="*/ 202406 w 681037"/>
                <a:gd name="connsiteY9" fmla="*/ 488156 h 581025"/>
                <a:gd name="connsiteX10" fmla="*/ 104775 w 681037"/>
                <a:gd name="connsiteY10" fmla="*/ 547688 h 581025"/>
                <a:gd name="connsiteX11" fmla="*/ 71437 w 681037"/>
                <a:gd name="connsiteY11" fmla="*/ 569119 h 581025"/>
                <a:gd name="connsiteX12" fmla="*/ 40481 w 681037"/>
                <a:gd name="connsiteY12" fmla="*/ 581025 h 581025"/>
                <a:gd name="connsiteX13" fmla="*/ 16669 w 681037"/>
                <a:gd name="connsiteY13" fmla="*/ 578644 h 581025"/>
                <a:gd name="connsiteX14" fmla="*/ 0 w 681037"/>
                <a:gd name="connsiteY14" fmla="*/ 566738 h 581025"/>
                <a:gd name="connsiteX15" fmla="*/ 4762 w 681037"/>
                <a:gd name="connsiteY15" fmla="*/ 545306 h 581025"/>
                <a:gd name="connsiteX16" fmla="*/ 19050 w 681037"/>
                <a:gd name="connsiteY16" fmla="*/ 514350 h 581025"/>
                <a:gd name="connsiteX17" fmla="*/ 59531 w 681037"/>
                <a:gd name="connsiteY17" fmla="*/ 454819 h 581025"/>
                <a:gd name="connsiteX18" fmla="*/ 142875 w 681037"/>
                <a:gd name="connsiteY18" fmla="*/ 3524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1037" h="581025">
                  <a:moveTo>
                    <a:pt x="142875" y="352425"/>
                  </a:moveTo>
                  <a:lnTo>
                    <a:pt x="240506" y="226219"/>
                  </a:lnTo>
                  <a:lnTo>
                    <a:pt x="311944" y="130969"/>
                  </a:lnTo>
                  <a:lnTo>
                    <a:pt x="309562" y="0"/>
                  </a:lnTo>
                  <a:lnTo>
                    <a:pt x="681037" y="257175"/>
                  </a:lnTo>
                  <a:lnTo>
                    <a:pt x="616744" y="280988"/>
                  </a:lnTo>
                  <a:lnTo>
                    <a:pt x="535781" y="307181"/>
                  </a:lnTo>
                  <a:lnTo>
                    <a:pt x="452437" y="345281"/>
                  </a:lnTo>
                  <a:lnTo>
                    <a:pt x="319087" y="414338"/>
                  </a:lnTo>
                  <a:lnTo>
                    <a:pt x="202406" y="488156"/>
                  </a:lnTo>
                  <a:lnTo>
                    <a:pt x="104775" y="547688"/>
                  </a:lnTo>
                  <a:lnTo>
                    <a:pt x="71437" y="569119"/>
                  </a:lnTo>
                  <a:lnTo>
                    <a:pt x="40481" y="581025"/>
                  </a:lnTo>
                  <a:lnTo>
                    <a:pt x="16669" y="578644"/>
                  </a:lnTo>
                  <a:lnTo>
                    <a:pt x="0" y="566738"/>
                  </a:lnTo>
                  <a:lnTo>
                    <a:pt x="4762" y="545306"/>
                  </a:lnTo>
                  <a:lnTo>
                    <a:pt x="19050" y="514350"/>
                  </a:lnTo>
                  <a:lnTo>
                    <a:pt x="59531" y="454819"/>
                  </a:lnTo>
                  <a:lnTo>
                    <a:pt x="142875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8939491D-6F06-47D9-BD19-BF09B3321AD8}"/>
                </a:ext>
              </a:extLst>
            </p:cNvPr>
            <p:cNvSpPr/>
            <p:nvPr/>
          </p:nvSpPr>
          <p:spPr>
            <a:xfrm>
              <a:off x="4557713" y="3221038"/>
              <a:ext cx="636587" cy="1431925"/>
            </a:xfrm>
            <a:custGeom>
              <a:avLst/>
              <a:gdLst>
                <a:gd name="connsiteX0" fmla="*/ 280987 w 635793"/>
                <a:gd name="connsiteY0" fmla="*/ 764382 h 1431132"/>
                <a:gd name="connsiteX1" fmla="*/ 233362 w 635793"/>
                <a:gd name="connsiteY1" fmla="*/ 457200 h 1431132"/>
                <a:gd name="connsiteX2" fmla="*/ 214312 w 635793"/>
                <a:gd name="connsiteY2" fmla="*/ 352425 h 1431132"/>
                <a:gd name="connsiteX3" fmla="*/ 197643 w 635793"/>
                <a:gd name="connsiteY3" fmla="*/ 290513 h 1431132"/>
                <a:gd name="connsiteX4" fmla="*/ 176212 w 635793"/>
                <a:gd name="connsiteY4" fmla="*/ 238125 h 1431132"/>
                <a:gd name="connsiteX5" fmla="*/ 150018 w 635793"/>
                <a:gd name="connsiteY5" fmla="*/ 192882 h 1431132"/>
                <a:gd name="connsiteX6" fmla="*/ 114300 w 635793"/>
                <a:gd name="connsiteY6" fmla="*/ 147638 h 1431132"/>
                <a:gd name="connsiteX7" fmla="*/ 71437 w 635793"/>
                <a:gd name="connsiteY7" fmla="*/ 107157 h 1431132"/>
                <a:gd name="connsiteX8" fmla="*/ 33337 w 635793"/>
                <a:gd name="connsiteY8" fmla="*/ 80963 h 1431132"/>
                <a:gd name="connsiteX9" fmla="*/ 11906 w 635793"/>
                <a:gd name="connsiteY9" fmla="*/ 64294 h 1431132"/>
                <a:gd name="connsiteX10" fmla="*/ 0 w 635793"/>
                <a:gd name="connsiteY10" fmla="*/ 45244 h 1431132"/>
                <a:gd name="connsiteX11" fmla="*/ 0 w 635793"/>
                <a:gd name="connsiteY11" fmla="*/ 23813 h 1431132"/>
                <a:gd name="connsiteX12" fmla="*/ 11906 w 635793"/>
                <a:gd name="connsiteY12" fmla="*/ 9525 h 1431132"/>
                <a:gd name="connsiteX13" fmla="*/ 33337 w 635793"/>
                <a:gd name="connsiteY13" fmla="*/ 2382 h 1431132"/>
                <a:gd name="connsiteX14" fmla="*/ 100012 w 635793"/>
                <a:gd name="connsiteY14" fmla="*/ 0 h 1431132"/>
                <a:gd name="connsiteX15" fmla="*/ 171450 w 635793"/>
                <a:gd name="connsiteY15" fmla="*/ 0 h 1431132"/>
                <a:gd name="connsiteX16" fmla="*/ 238125 w 635793"/>
                <a:gd name="connsiteY16" fmla="*/ 11907 h 1431132"/>
                <a:gd name="connsiteX17" fmla="*/ 297656 w 635793"/>
                <a:gd name="connsiteY17" fmla="*/ 28575 h 1431132"/>
                <a:gd name="connsiteX18" fmla="*/ 364331 w 635793"/>
                <a:gd name="connsiteY18" fmla="*/ 57150 h 1431132"/>
                <a:gd name="connsiteX19" fmla="*/ 416718 w 635793"/>
                <a:gd name="connsiteY19" fmla="*/ 85725 h 1431132"/>
                <a:gd name="connsiteX20" fmla="*/ 450056 w 635793"/>
                <a:gd name="connsiteY20" fmla="*/ 114300 h 1431132"/>
                <a:gd name="connsiteX21" fmla="*/ 450056 w 635793"/>
                <a:gd name="connsiteY21" fmla="*/ 240507 h 1431132"/>
                <a:gd name="connsiteX22" fmla="*/ 469106 w 635793"/>
                <a:gd name="connsiteY22" fmla="*/ 404813 h 1431132"/>
                <a:gd name="connsiteX23" fmla="*/ 500062 w 635793"/>
                <a:gd name="connsiteY23" fmla="*/ 611982 h 1431132"/>
                <a:gd name="connsiteX24" fmla="*/ 514350 w 635793"/>
                <a:gd name="connsiteY24" fmla="*/ 731044 h 1431132"/>
                <a:gd name="connsiteX25" fmla="*/ 592931 w 635793"/>
                <a:gd name="connsiteY25" fmla="*/ 1123950 h 1431132"/>
                <a:gd name="connsiteX26" fmla="*/ 635793 w 635793"/>
                <a:gd name="connsiteY26" fmla="*/ 1226344 h 1431132"/>
                <a:gd name="connsiteX27" fmla="*/ 590550 w 635793"/>
                <a:gd name="connsiteY27" fmla="*/ 1328738 h 1431132"/>
                <a:gd name="connsiteX28" fmla="*/ 561975 w 635793"/>
                <a:gd name="connsiteY28" fmla="*/ 1388269 h 1431132"/>
                <a:gd name="connsiteX29" fmla="*/ 533400 w 635793"/>
                <a:gd name="connsiteY29" fmla="*/ 1416844 h 1431132"/>
                <a:gd name="connsiteX30" fmla="*/ 507206 w 635793"/>
                <a:gd name="connsiteY30" fmla="*/ 1431132 h 1431132"/>
                <a:gd name="connsiteX31" fmla="*/ 492918 w 635793"/>
                <a:gd name="connsiteY31" fmla="*/ 1431132 h 1431132"/>
                <a:gd name="connsiteX32" fmla="*/ 473868 w 635793"/>
                <a:gd name="connsiteY32" fmla="*/ 1428750 h 1431132"/>
                <a:gd name="connsiteX33" fmla="*/ 450056 w 635793"/>
                <a:gd name="connsiteY33" fmla="*/ 1419225 h 1431132"/>
                <a:gd name="connsiteX34" fmla="*/ 433387 w 635793"/>
                <a:gd name="connsiteY34" fmla="*/ 1404938 h 1431132"/>
                <a:gd name="connsiteX35" fmla="*/ 407193 w 635793"/>
                <a:gd name="connsiteY35" fmla="*/ 1362075 h 1431132"/>
                <a:gd name="connsiteX36" fmla="*/ 383381 w 635793"/>
                <a:gd name="connsiteY36" fmla="*/ 1300163 h 1431132"/>
                <a:gd name="connsiteX37" fmla="*/ 371475 w 635793"/>
                <a:gd name="connsiteY37" fmla="*/ 1231107 h 1431132"/>
                <a:gd name="connsiteX38" fmla="*/ 311943 w 635793"/>
                <a:gd name="connsiteY38" fmla="*/ 916782 h 1431132"/>
                <a:gd name="connsiteX39" fmla="*/ 280987 w 635793"/>
                <a:gd name="connsiteY39" fmla="*/ 764382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5793" h="1431132">
                  <a:moveTo>
                    <a:pt x="280987" y="764382"/>
                  </a:moveTo>
                  <a:lnTo>
                    <a:pt x="233362" y="457200"/>
                  </a:lnTo>
                  <a:lnTo>
                    <a:pt x="214312" y="352425"/>
                  </a:lnTo>
                  <a:lnTo>
                    <a:pt x="197643" y="290513"/>
                  </a:lnTo>
                  <a:lnTo>
                    <a:pt x="176212" y="238125"/>
                  </a:lnTo>
                  <a:lnTo>
                    <a:pt x="150018" y="192882"/>
                  </a:lnTo>
                  <a:lnTo>
                    <a:pt x="114300" y="147638"/>
                  </a:lnTo>
                  <a:lnTo>
                    <a:pt x="71437" y="107157"/>
                  </a:lnTo>
                  <a:lnTo>
                    <a:pt x="33337" y="80963"/>
                  </a:lnTo>
                  <a:lnTo>
                    <a:pt x="11906" y="64294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11906" y="9525"/>
                  </a:lnTo>
                  <a:lnTo>
                    <a:pt x="33337" y="2382"/>
                  </a:lnTo>
                  <a:lnTo>
                    <a:pt x="100012" y="0"/>
                  </a:lnTo>
                  <a:lnTo>
                    <a:pt x="171450" y="0"/>
                  </a:lnTo>
                  <a:lnTo>
                    <a:pt x="238125" y="11907"/>
                  </a:lnTo>
                  <a:lnTo>
                    <a:pt x="297656" y="28575"/>
                  </a:lnTo>
                  <a:lnTo>
                    <a:pt x="364331" y="57150"/>
                  </a:lnTo>
                  <a:lnTo>
                    <a:pt x="416718" y="85725"/>
                  </a:lnTo>
                  <a:lnTo>
                    <a:pt x="450056" y="114300"/>
                  </a:lnTo>
                  <a:lnTo>
                    <a:pt x="450056" y="240507"/>
                  </a:lnTo>
                  <a:lnTo>
                    <a:pt x="469106" y="404813"/>
                  </a:lnTo>
                  <a:lnTo>
                    <a:pt x="500062" y="611982"/>
                  </a:lnTo>
                  <a:lnTo>
                    <a:pt x="514350" y="731044"/>
                  </a:lnTo>
                  <a:lnTo>
                    <a:pt x="592931" y="1123950"/>
                  </a:lnTo>
                  <a:lnTo>
                    <a:pt x="635793" y="1226344"/>
                  </a:lnTo>
                  <a:lnTo>
                    <a:pt x="590550" y="1328738"/>
                  </a:lnTo>
                  <a:lnTo>
                    <a:pt x="561975" y="1388269"/>
                  </a:lnTo>
                  <a:lnTo>
                    <a:pt x="533400" y="1416844"/>
                  </a:lnTo>
                  <a:lnTo>
                    <a:pt x="507206" y="1431132"/>
                  </a:lnTo>
                  <a:lnTo>
                    <a:pt x="492918" y="1431132"/>
                  </a:lnTo>
                  <a:lnTo>
                    <a:pt x="473868" y="1428750"/>
                  </a:lnTo>
                  <a:lnTo>
                    <a:pt x="450056" y="1419225"/>
                  </a:lnTo>
                  <a:lnTo>
                    <a:pt x="433387" y="1404938"/>
                  </a:lnTo>
                  <a:lnTo>
                    <a:pt x="407193" y="1362075"/>
                  </a:lnTo>
                  <a:lnTo>
                    <a:pt x="383381" y="1300163"/>
                  </a:lnTo>
                  <a:lnTo>
                    <a:pt x="371475" y="1231107"/>
                  </a:lnTo>
                  <a:lnTo>
                    <a:pt x="311943" y="916782"/>
                  </a:lnTo>
                  <a:lnTo>
                    <a:pt x="280987" y="7643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594A5744-0E1A-4630-9E76-D389DF1DBBAF}"/>
                </a:ext>
              </a:extLst>
            </p:cNvPr>
            <p:cNvSpPr/>
            <p:nvPr/>
          </p:nvSpPr>
          <p:spPr>
            <a:xfrm>
              <a:off x="4838700" y="3135313"/>
              <a:ext cx="2165350" cy="1246188"/>
            </a:xfrm>
            <a:custGeom>
              <a:avLst/>
              <a:gdLst>
                <a:gd name="connsiteX0" fmla="*/ 1278731 w 2164556"/>
                <a:gd name="connsiteY0" fmla="*/ 254794 h 1245394"/>
                <a:gd name="connsiteX1" fmla="*/ 1083469 w 2164556"/>
                <a:gd name="connsiteY1" fmla="*/ 271463 h 1245394"/>
                <a:gd name="connsiteX2" fmla="*/ 888206 w 2164556"/>
                <a:gd name="connsiteY2" fmla="*/ 288132 h 1245394"/>
                <a:gd name="connsiteX3" fmla="*/ 500063 w 2164556"/>
                <a:gd name="connsiteY3" fmla="*/ 323850 h 1245394"/>
                <a:gd name="connsiteX4" fmla="*/ 119063 w 2164556"/>
                <a:gd name="connsiteY4" fmla="*/ 361950 h 1245394"/>
                <a:gd name="connsiteX5" fmla="*/ 0 w 2164556"/>
                <a:gd name="connsiteY5" fmla="*/ 195263 h 1245394"/>
                <a:gd name="connsiteX6" fmla="*/ 290513 w 2164556"/>
                <a:gd name="connsiteY6" fmla="*/ 161925 h 1245394"/>
                <a:gd name="connsiteX7" fmla="*/ 619125 w 2164556"/>
                <a:gd name="connsiteY7" fmla="*/ 130969 h 1245394"/>
                <a:gd name="connsiteX8" fmla="*/ 888206 w 2164556"/>
                <a:gd name="connsiteY8" fmla="*/ 107157 h 1245394"/>
                <a:gd name="connsiteX9" fmla="*/ 1078706 w 2164556"/>
                <a:gd name="connsiteY9" fmla="*/ 92869 h 1245394"/>
                <a:gd name="connsiteX10" fmla="*/ 1278731 w 2164556"/>
                <a:gd name="connsiteY10" fmla="*/ 76200 h 1245394"/>
                <a:gd name="connsiteX11" fmla="*/ 1728788 w 2164556"/>
                <a:gd name="connsiteY11" fmla="*/ 45244 h 1245394"/>
                <a:gd name="connsiteX12" fmla="*/ 1862138 w 2164556"/>
                <a:gd name="connsiteY12" fmla="*/ 0 h 1245394"/>
                <a:gd name="connsiteX13" fmla="*/ 1885950 w 2164556"/>
                <a:gd name="connsiteY13" fmla="*/ 16669 h 1245394"/>
                <a:gd name="connsiteX14" fmla="*/ 1976438 w 2164556"/>
                <a:gd name="connsiteY14" fmla="*/ 97632 h 1245394"/>
                <a:gd name="connsiteX15" fmla="*/ 2057400 w 2164556"/>
                <a:gd name="connsiteY15" fmla="*/ 173832 h 1245394"/>
                <a:gd name="connsiteX16" fmla="*/ 2097881 w 2164556"/>
                <a:gd name="connsiteY16" fmla="*/ 207169 h 1245394"/>
                <a:gd name="connsiteX17" fmla="*/ 2128838 w 2164556"/>
                <a:gd name="connsiteY17" fmla="*/ 228600 h 1245394"/>
                <a:gd name="connsiteX18" fmla="*/ 2147888 w 2164556"/>
                <a:gd name="connsiteY18" fmla="*/ 250032 h 1245394"/>
                <a:gd name="connsiteX19" fmla="*/ 2164556 w 2164556"/>
                <a:gd name="connsiteY19" fmla="*/ 280988 h 1245394"/>
                <a:gd name="connsiteX20" fmla="*/ 2164556 w 2164556"/>
                <a:gd name="connsiteY20" fmla="*/ 319088 h 1245394"/>
                <a:gd name="connsiteX21" fmla="*/ 2150269 w 2164556"/>
                <a:gd name="connsiteY21" fmla="*/ 359569 h 1245394"/>
                <a:gd name="connsiteX22" fmla="*/ 2112169 w 2164556"/>
                <a:gd name="connsiteY22" fmla="*/ 404813 h 1245394"/>
                <a:gd name="connsiteX23" fmla="*/ 2050256 w 2164556"/>
                <a:gd name="connsiteY23" fmla="*/ 654844 h 1245394"/>
                <a:gd name="connsiteX24" fmla="*/ 2012156 w 2164556"/>
                <a:gd name="connsiteY24" fmla="*/ 821532 h 1245394"/>
                <a:gd name="connsiteX25" fmla="*/ 1962150 w 2164556"/>
                <a:gd name="connsiteY25" fmla="*/ 1026319 h 1245394"/>
                <a:gd name="connsiteX26" fmla="*/ 1940719 w 2164556"/>
                <a:gd name="connsiteY26" fmla="*/ 1095375 h 1245394"/>
                <a:gd name="connsiteX27" fmla="*/ 1921669 w 2164556"/>
                <a:gd name="connsiteY27" fmla="*/ 1140619 h 1245394"/>
                <a:gd name="connsiteX28" fmla="*/ 1893094 w 2164556"/>
                <a:gd name="connsiteY28" fmla="*/ 1188244 h 1245394"/>
                <a:gd name="connsiteX29" fmla="*/ 1852613 w 2164556"/>
                <a:gd name="connsiteY29" fmla="*/ 1233488 h 1245394"/>
                <a:gd name="connsiteX30" fmla="*/ 1831181 w 2164556"/>
                <a:gd name="connsiteY30" fmla="*/ 1245394 h 1245394"/>
                <a:gd name="connsiteX31" fmla="*/ 1804988 w 2164556"/>
                <a:gd name="connsiteY31" fmla="*/ 1235869 h 1245394"/>
                <a:gd name="connsiteX32" fmla="*/ 1754981 w 2164556"/>
                <a:gd name="connsiteY32" fmla="*/ 1221582 h 1245394"/>
                <a:gd name="connsiteX33" fmla="*/ 1728788 w 2164556"/>
                <a:gd name="connsiteY33" fmla="*/ 1216819 h 1245394"/>
                <a:gd name="connsiteX34" fmla="*/ 1733550 w 2164556"/>
                <a:gd name="connsiteY34" fmla="*/ 1100138 h 1245394"/>
                <a:gd name="connsiteX35" fmla="*/ 1740694 w 2164556"/>
                <a:gd name="connsiteY35" fmla="*/ 1033463 h 1245394"/>
                <a:gd name="connsiteX36" fmla="*/ 1757363 w 2164556"/>
                <a:gd name="connsiteY36" fmla="*/ 864394 h 1245394"/>
                <a:gd name="connsiteX37" fmla="*/ 1776413 w 2164556"/>
                <a:gd name="connsiteY37" fmla="*/ 695325 h 1245394"/>
                <a:gd name="connsiteX38" fmla="*/ 1795463 w 2164556"/>
                <a:gd name="connsiteY38" fmla="*/ 602457 h 1245394"/>
                <a:gd name="connsiteX39" fmla="*/ 1816894 w 2164556"/>
                <a:gd name="connsiteY39" fmla="*/ 459582 h 1245394"/>
                <a:gd name="connsiteX40" fmla="*/ 1833563 w 2164556"/>
                <a:gd name="connsiteY40" fmla="*/ 373857 h 1245394"/>
                <a:gd name="connsiteX41" fmla="*/ 1843088 w 2164556"/>
                <a:gd name="connsiteY41" fmla="*/ 309563 h 1245394"/>
                <a:gd name="connsiteX42" fmla="*/ 1840706 w 2164556"/>
                <a:gd name="connsiteY42" fmla="*/ 266700 h 1245394"/>
                <a:gd name="connsiteX43" fmla="*/ 1826419 w 2164556"/>
                <a:gd name="connsiteY43" fmla="*/ 245269 h 1245394"/>
                <a:gd name="connsiteX44" fmla="*/ 1797844 w 2164556"/>
                <a:gd name="connsiteY44" fmla="*/ 228600 h 1245394"/>
                <a:gd name="connsiteX45" fmla="*/ 1752600 w 2164556"/>
                <a:gd name="connsiteY45" fmla="*/ 223838 h 1245394"/>
                <a:gd name="connsiteX46" fmla="*/ 1557338 w 2164556"/>
                <a:gd name="connsiteY46" fmla="*/ 235744 h 1245394"/>
                <a:gd name="connsiteX47" fmla="*/ 1278731 w 2164556"/>
                <a:gd name="connsiteY47" fmla="*/ 2547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4556" h="1245394">
                  <a:moveTo>
                    <a:pt x="1278731" y="254794"/>
                  </a:moveTo>
                  <a:lnTo>
                    <a:pt x="1083469" y="271463"/>
                  </a:lnTo>
                  <a:lnTo>
                    <a:pt x="888206" y="288132"/>
                  </a:lnTo>
                  <a:lnTo>
                    <a:pt x="500063" y="323850"/>
                  </a:lnTo>
                  <a:lnTo>
                    <a:pt x="119063" y="361950"/>
                  </a:lnTo>
                  <a:lnTo>
                    <a:pt x="0" y="195263"/>
                  </a:lnTo>
                  <a:lnTo>
                    <a:pt x="290513" y="161925"/>
                  </a:lnTo>
                  <a:lnTo>
                    <a:pt x="619125" y="130969"/>
                  </a:lnTo>
                  <a:lnTo>
                    <a:pt x="888206" y="107157"/>
                  </a:lnTo>
                  <a:lnTo>
                    <a:pt x="1078706" y="92869"/>
                  </a:lnTo>
                  <a:lnTo>
                    <a:pt x="1278731" y="76200"/>
                  </a:lnTo>
                  <a:lnTo>
                    <a:pt x="1728788" y="45244"/>
                  </a:lnTo>
                  <a:lnTo>
                    <a:pt x="1862138" y="0"/>
                  </a:lnTo>
                  <a:lnTo>
                    <a:pt x="1885950" y="16669"/>
                  </a:lnTo>
                  <a:lnTo>
                    <a:pt x="1976438" y="97632"/>
                  </a:lnTo>
                  <a:lnTo>
                    <a:pt x="2057400" y="173832"/>
                  </a:lnTo>
                  <a:lnTo>
                    <a:pt x="2097881" y="207169"/>
                  </a:lnTo>
                  <a:lnTo>
                    <a:pt x="2128838" y="228600"/>
                  </a:lnTo>
                  <a:lnTo>
                    <a:pt x="2147888" y="250032"/>
                  </a:lnTo>
                  <a:lnTo>
                    <a:pt x="2164556" y="280988"/>
                  </a:lnTo>
                  <a:lnTo>
                    <a:pt x="2164556" y="319088"/>
                  </a:lnTo>
                  <a:lnTo>
                    <a:pt x="2150269" y="359569"/>
                  </a:lnTo>
                  <a:lnTo>
                    <a:pt x="2112169" y="404813"/>
                  </a:lnTo>
                  <a:lnTo>
                    <a:pt x="2050256" y="654844"/>
                  </a:lnTo>
                  <a:lnTo>
                    <a:pt x="2012156" y="821532"/>
                  </a:lnTo>
                  <a:lnTo>
                    <a:pt x="1962150" y="1026319"/>
                  </a:lnTo>
                  <a:lnTo>
                    <a:pt x="1940719" y="1095375"/>
                  </a:lnTo>
                  <a:lnTo>
                    <a:pt x="1921669" y="1140619"/>
                  </a:lnTo>
                  <a:lnTo>
                    <a:pt x="1893094" y="1188244"/>
                  </a:lnTo>
                  <a:lnTo>
                    <a:pt x="1852613" y="1233488"/>
                  </a:lnTo>
                  <a:lnTo>
                    <a:pt x="1831181" y="1245394"/>
                  </a:lnTo>
                  <a:lnTo>
                    <a:pt x="1804988" y="1235869"/>
                  </a:lnTo>
                  <a:lnTo>
                    <a:pt x="1754981" y="1221582"/>
                  </a:lnTo>
                  <a:lnTo>
                    <a:pt x="1728788" y="1216819"/>
                  </a:lnTo>
                  <a:lnTo>
                    <a:pt x="1733550" y="1100138"/>
                  </a:lnTo>
                  <a:lnTo>
                    <a:pt x="1740694" y="1033463"/>
                  </a:lnTo>
                  <a:lnTo>
                    <a:pt x="1757363" y="864394"/>
                  </a:lnTo>
                  <a:lnTo>
                    <a:pt x="1776413" y="695325"/>
                  </a:lnTo>
                  <a:lnTo>
                    <a:pt x="1795463" y="602457"/>
                  </a:lnTo>
                  <a:lnTo>
                    <a:pt x="1816894" y="459582"/>
                  </a:lnTo>
                  <a:lnTo>
                    <a:pt x="1833563" y="373857"/>
                  </a:lnTo>
                  <a:lnTo>
                    <a:pt x="1843088" y="309563"/>
                  </a:lnTo>
                  <a:lnTo>
                    <a:pt x="1840706" y="266700"/>
                  </a:lnTo>
                  <a:lnTo>
                    <a:pt x="1826419" y="245269"/>
                  </a:lnTo>
                  <a:lnTo>
                    <a:pt x="1797844" y="228600"/>
                  </a:lnTo>
                  <a:lnTo>
                    <a:pt x="1752600" y="223838"/>
                  </a:lnTo>
                  <a:lnTo>
                    <a:pt x="1557338" y="235744"/>
                  </a:lnTo>
                  <a:lnTo>
                    <a:pt x="1278731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BAC175F9-F8D1-4818-B182-FE7A0F8887BD}"/>
                </a:ext>
              </a:extLst>
            </p:cNvPr>
            <p:cNvSpPr/>
            <p:nvPr/>
          </p:nvSpPr>
          <p:spPr>
            <a:xfrm>
              <a:off x="4941888" y="3648076"/>
              <a:ext cx="1735137" cy="342900"/>
            </a:xfrm>
            <a:custGeom>
              <a:avLst/>
              <a:gdLst>
                <a:gd name="connsiteX0" fmla="*/ 1216819 w 1735931"/>
                <a:gd name="connsiteY0" fmla="*/ 228600 h 342900"/>
                <a:gd name="connsiteX1" fmla="*/ 978694 w 1735931"/>
                <a:gd name="connsiteY1" fmla="*/ 247650 h 342900"/>
                <a:gd name="connsiteX2" fmla="*/ 783431 w 1735931"/>
                <a:gd name="connsiteY2" fmla="*/ 266700 h 342900"/>
                <a:gd name="connsiteX3" fmla="*/ 469106 w 1735931"/>
                <a:gd name="connsiteY3" fmla="*/ 297656 h 342900"/>
                <a:gd name="connsiteX4" fmla="*/ 71437 w 1735931"/>
                <a:gd name="connsiteY4" fmla="*/ 342900 h 342900"/>
                <a:gd name="connsiteX5" fmla="*/ 0 w 1735931"/>
                <a:gd name="connsiteY5" fmla="*/ 161925 h 342900"/>
                <a:gd name="connsiteX6" fmla="*/ 426244 w 1735931"/>
                <a:gd name="connsiteY6" fmla="*/ 121444 h 342900"/>
                <a:gd name="connsiteX7" fmla="*/ 783431 w 1735931"/>
                <a:gd name="connsiteY7" fmla="*/ 85725 h 342900"/>
                <a:gd name="connsiteX8" fmla="*/ 971550 w 1735931"/>
                <a:gd name="connsiteY8" fmla="*/ 50006 h 342900"/>
                <a:gd name="connsiteX9" fmla="*/ 1497806 w 1735931"/>
                <a:gd name="connsiteY9" fmla="*/ 0 h 342900"/>
                <a:gd name="connsiteX10" fmla="*/ 1733550 w 1735931"/>
                <a:gd name="connsiteY10" fmla="*/ 80963 h 342900"/>
                <a:gd name="connsiteX11" fmla="*/ 1735931 w 1735931"/>
                <a:gd name="connsiteY11" fmla="*/ 202406 h 342900"/>
                <a:gd name="connsiteX12" fmla="*/ 1216819 w 1735931"/>
                <a:gd name="connsiteY12" fmla="*/ 2286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931" h="342900">
                  <a:moveTo>
                    <a:pt x="1216819" y="228600"/>
                  </a:moveTo>
                  <a:lnTo>
                    <a:pt x="978694" y="247650"/>
                  </a:lnTo>
                  <a:lnTo>
                    <a:pt x="783431" y="266700"/>
                  </a:lnTo>
                  <a:lnTo>
                    <a:pt x="469106" y="297656"/>
                  </a:lnTo>
                  <a:lnTo>
                    <a:pt x="71437" y="342900"/>
                  </a:lnTo>
                  <a:lnTo>
                    <a:pt x="0" y="161925"/>
                  </a:lnTo>
                  <a:lnTo>
                    <a:pt x="426244" y="121444"/>
                  </a:lnTo>
                  <a:lnTo>
                    <a:pt x="783431" y="85725"/>
                  </a:lnTo>
                  <a:lnTo>
                    <a:pt x="971550" y="50006"/>
                  </a:lnTo>
                  <a:lnTo>
                    <a:pt x="1497806" y="0"/>
                  </a:lnTo>
                  <a:lnTo>
                    <a:pt x="1733550" y="80963"/>
                  </a:lnTo>
                  <a:cubicBezTo>
                    <a:pt x="1734344" y="121444"/>
                    <a:pt x="1735137" y="161925"/>
                    <a:pt x="1735931" y="202406"/>
                  </a:cubicBezTo>
                  <a:lnTo>
                    <a:pt x="1216819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22572E74-EC0F-49F9-808E-801BBC1ED8A0}"/>
                </a:ext>
              </a:extLst>
            </p:cNvPr>
            <p:cNvSpPr/>
            <p:nvPr/>
          </p:nvSpPr>
          <p:spPr>
            <a:xfrm>
              <a:off x="5060950" y="4160838"/>
              <a:ext cx="1587500" cy="320675"/>
            </a:xfrm>
            <a:custGeom>
              <a:avLst/>
              <a:gdLst>
                <a:gd name="connsiteX0" fmla="*/ 1031082 w 1588294"/>
                <a:gd name="connsiteY0" fmla="*/ 211931 h 321469"/>
                <a:gd name="connsiteX1" fmla="*/ 857250 w 1588294"/>
                <a:gd name="connsiteY1" fmla="*/ 228600 h 321469"/>
                <a:gd name="connsiteX2" fmla="*/ 666750 w 1588294"/>
                <a:gd name="connsiteY2" fmla="*/ 266700 h 321469"/>
                <a:gd name="connsiteX3" fmla="*/ 385763 w 1588294"/>
                <a:gd name="connsiteY3" fmla="*/ 290512 h 321469"/>
                <a:gd name="connsiteX4" fmla="*/ 69057 w 1588294"/>
                <a:gd name="connsiteY4" fmla="*/ 321469 h 321469"/>
                <a:gd name="connsiteX5" fmla="*/ 0 w 1588294"/>
                <a:gd name="connsiteY5" fmla="*/ 161925 h 321469"/>
                <a:gd name="connsiteX6" fmla="*/ 211932 w 1588294"/>
                <a:gd name="connsiteY6" fmla="*/ 152400 h 321469"/>
                <a:gd name="connsiteX7" fmla="*/ 338138 w 1588294"/>
                <a:gd name="connsiteY7" fmla="*/ 138112 h 321469"/>
                <a:gd name="connsiteX8" fmla="*/ 478632 w 1588294"/>
                <a:gd name="connsiteY8" fmla="*/ 116681 h 321469"/>
                <a:gd name="connsiteX9" fmla="*/ 659607 w 1588294"/>
                <a:gd name="connsiteY9" fmla="*/ 85725 h 321469"/>
                <a:gd name="connsiteX10" fmla="*/ 850107 w 1588294"/>
                <a:gd name="connsiteY10" fmla="*/ 71437 h 321469"/>
                <a:gd name="connsiteX11" fmla="*/ 1178719 w 1588294"/>
                <a:gd name="connsiteY11" fmla="*/ 26194 h 321469"/>
                <a:gd name="connsiteX12" fmla="*/ 1359694 w 1588294"/>
                <a:gd name="connsiteY12" fmla="*/ 0 h 321469"/>
                <a:gd name="connsiteX13" fmla="*/ 1569244 w 1588294"/>
                <a:gd name="connsiteY13" fmla="*/ 57150 h 321469"/>
                <a:gd name="connsiteX14" fmla="*/ 1588294 w 1588294"/>
                <a:gd name="connsiteY14" fmla="*/ 197644 h 321469"/>
                <a:gd name="connsiteX15" fmla="*/ 1526382 w 1588294"/>
                <a:gd name="connsiteY15" fmla="*/ 195262 h 321469"/>
                <a:gd name="connsiteX16" fmla="*/ 1426369 w 1588294"/>
                <a:gd name="connsiteY16" fmla="*/ 183356 h 321469"/>
                <a:gd name="connsiteX17" fmla="*/ 1309688 w 1588294"/>
                <a:gd name="connsiteY17" fmla="*/ 183356 h 321469"/>
                <a:gd name="connsiteX18" fmla="*/ 1031082 w 1588294"/>
                <a:gd name="connsiteY18" fmla="*/ 211931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294" h="321469">
                  <a:moveTo>
                    <a:pt x="1031082" y="211931"/>
                  </a:moveTo>
                  <a:lnTo>
                    <a:pt x="857250" y="228600"/>
                  </a:lnTo>
                  <a:lnTo>
                    <a:pt x="666750" y="266700"/>
                  </a:lnTo>
                  <a:lnTo>
                    <a:pt x="385763" y="290512"/>
                  </a:lnTo>
                  <a:lnTo>
                    <a:pt x="69057" y="321469"/>
                  </a:lnTo>
                  <a:lnTo>
                    <a:pt x="0" y="161925"/>
                  </a:lnTo>
                  <a:lnTo>
                    <a:pt x="211932" y="152400"/>
                  </a:lnTo>
                  <a:lnTo>
                    <a:pt x="338138" y="138112"/>
                  </a:lnTo>
                  <a:lnTo>
                    <a:pt x="478632" y="116681"/>
                  </a:lnTo>
                  <a:lnTo>
                    <a:pt x="659607" y="85725"/>
                  </a:lnTo>
                  <a:lnTo>
                    <a:pt x="850107" y="71437"/>
                  </a:lnTo>
                  <a:lnTo>
                    <a:pt x="1178719" y="26194"/>
                  </a:lnTo>
                  <a:lnTo>
                    <a:pt x="1359694" y="0"/>
                  </a:lnTo>
                  <a:lnTo>
                    <a:pt x="1569244" y="57150"/>
                  </a:lnTo>
                  <a:lnTo>
                    <a:pt x="1588294" y="197644"/>
                  </a:lnTo>
                  <a:lnTo>
                    <a:pt x="1526382" y="195262"/>
                  </a:lnTo>
                  <a:lnTo>
                    <a:pt x="1426369" y="183356"/>
                  </a:lnTo>
                  <a:lnTo>
                    <a:pt x="1309688" y="183356"/>
                  </a:lnTo>
                  <a:lnTo>
                    <a:pt x="1031082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454A64BF-41FF-4941-8BFE-497211B435CC}"/>
                </a:ext>
              </a:extLst>
            </p:cNvPr>
            <p:cNvSpPr/>
            <p:nvPr/>
          </p:nvSpPr>
          <p:spPr>
            <a:xfrm rot="16200000">
              <a:off x="3698082" y="3906044"/>
              <a:ext cx="4133850" cy="446087"/>
            </a:xfrm>
            <a:custGeom>
              <a:avLst/>
              <a:gdLst>
                <a:gd name="connsiteX0" fmla="*/ 3181350 w 4133850"/>
                <a:gd name="connsiteY0" fmla="*/ 403860 h 445770"/>
                <a:gd name="connsiteX1" fmla="*/ 2472690 w 4133850"/>
                <a:gd name="connsiteY1" fmla="*/ 403860 h 445770"/>
                <a:gd name="connsiteX2" fmla="*/ 2316480 w 4133850"/>
                <a:gd name="connsiteY2" fmla="*/ 400050 h 445770"/>
                <a:gd name="connsiteX3" fmla="*/ 1363980 w 4133850"/>
                <a:gd name="connsiteY3" fmla="*/ 403860 h 445770"/>
                <a:gd name="connsiteX4" fmla="*/ 1211580 w 4133850"/>
                <a:gd name="connsiteY4" fmla="*/ 403860 h 445770"/>
                <a:gd name="connsiteX5" fmla="*/ 704850 w 4133850"/>
                <a:gd name="connsiteY5" fmla="*/ 403860 h 445770"/>
                <a:gd name="connsiteX6" fmla="*/ 129540 w 4133850"/>
                <a:gd name="connsiteY6" fmla="*/ 403860 h 445770"/>
                <a:gd name="connsiteX7" fmla="*/ 102870 w 4133850"/>
                <a:gd name="connsiteY7" fmla="*/ 403860 h 445770"/>
                <a:gd name="connsiteX8" fmla="*/ 64770 w 4133850"/>
                <a:gd name="connsiteY8" fmla="*/ 388620 h 445770"/>
                <a:gd name="connsiteX9" fmla="*/ 30480 w 4133850"/>
                <a:gd name="connsiteY9" fmla="*/ 369570 h 445770"/>
                <a:gd name="connsiteX10" fmla="*/ 15240 w 4133850"/>
                <a:gd name="connsiteY10" fmla="*/ 354330 h 445770"/>
                <a:gd name="connsiteX11" fmla="*/ 0 w 4133850"/>
                <a:gd name="connsiteY11" fmla="*/ 327660 h 445770"/>
                <a:gd name="connsiteX12" fmla="*/ 3810 w 4133850"/>
                <a:gd name="connsiteY12" fmla="*/ 297180 h 445770"/>
                <a:gd name="connsiteX13" fmla="*/ 26670 w 4133850"/>
                <a:gd name="connsiteY13" fmla="*/ 266700 h 445770"/>
                <a:gd name="connsiteX14" fmla="*/ 45720 w 4133850"/>
                <a:gd name="connsiteY14" fmla="*/ 247650 h 445770"/>
                <a:gd name="connsiteX15" fmla="*/ 106680 w 4133850"/>
                <a:gd name="connsiteY15" fmla="*/ 209550 h 445770"/>
                <a:gd name="connsiteX16" fmla="*/ 171450 w 4133850"/>
                <a:gd name="connsiteY16" fmla="*/ 179070 h 445770"/>
                <a:gd name="connsiteX17" fmla="*/ 266700 w 4133850"/>
                <a:gd name="connsiteY17" fmla="*/ 140970 h 445770"/>
                <a:gd name="connsiteX18" fmla="*/ 350520 w 4133850"/>
                <a:gd name="connsiteY18" fmla="*/ 114300 h 445770"/>
                <a:gd name="connsiteX19" fmla="*/ 411480 w 4133850"/>
                <a:gd name="connsiteY19" fmla="*/ 129540 h 445770"/>
                <a:gd name="connsiteX20" fmla="*/ 491490 w 4133850"/>
                <a:gd name="connsiteY20" fmla="*/ 152400 h 445770"/>
                <a:gd name="connsiteX21" fmla="*/ 586740 w 4133850"/>
                <a:gd name="connsiteY21" fmla="*/ 160020 h 445770"/>
                <a:gd name="connsiteX22" fmla="*/ 842010 w 4133850"/>
                <a:gd name="connsiteY22" fmla="*/ 160020 h 445770"/>
                <a:gd name="connsiteX23" fmla="*/ 1181100 w 4133850"/>
                <a:gd name="connsiteY23" fmla="*/ 160020 h 445770"/>
                <a:gd name="connsiteX24" fmla="*/ 1352550 w 4133850"/>
                <a:gd name="connsiteY24" fmla="*/ 156210 h 445770"/>
                <a:gd name="connsiteX25" fmla="*/ 1775460 w 4133850"/>
                <a:gd name="connsiteY25" fmla="*/ 160020 h 445770"/>
                <a:gd name="connsiteX26" fmla="*/ 1931670 w 4133850"/>
                <a:gd name="connsiteY26" fmla="*/ 160020 h 445770"/>
                <a:gd name="connsiteX27" fmla="*/ 2286000 w 4133850"/>
                <a:gd name="connsiteY27" fmla="*/ 160020 h 445770"/>
                <a:gd name="connsiteX28" fmla="*/ 2446020 w 4133850"/>
                <a:gd name="connsiteY28" fmla="*/ 160020 h 445770"/>
                <a:gd name="connsiteX29" fmla="*/ 2785110 w 4133850"/>
                <a:gd name="connsiteY29" fmla="*/ 160020 h 445770"/>
                <a:gd name="connsiteX30" fmla="*/ 2933700 w 4133850"/>
                <a:gd name="connsiteY30" fmla="*/ 160020 h 445770"/>
                <a:gd name="connsiteX31" fmla="*/ 3375660 w 4133850"/>
                <a:gd name="connsiteY31" fmla="*/ 160020 h 445770"/>
                <a:gd name="connsiteX32" fmla="*/ 3566160 w 4133850"/>
                <a:gd name="connsiteY32" fmla="*/ 140970 h 445770"/>
                <a:gd name="connsiteX33" fmla="*/ 3691890 w 4133850"/>
                <a:gd name="connsiteY33" fmla="*/ 137160 h 445770"/>
                <a:gd name="connsiteX34" fmla="*/ 3855720 w 4133850"/>
                <a:gd name="connsiteY34" fmla="*/ 133350 h 445770"/>
                <a:gd name="connsiteX35" fmla="*/ 3901440 w 4133850"/>
                <a:gd name="connsiteY35" fmla="*/ 125730 h 445770"/>
                <a:gd name="connsiteX36" fmla="*/ 3935730 w 4133850"/>
                <a:gd name="connsiteY36" fmla="*/ 118110 h 445770"/>
                <a:gd name="connsiteX37" fmla="*/ 3981450 w 4133850"/>
                <a:gd name="connsiteY37" fmla="*/ 95250 h 445770"/>
                <a:gd name="connsiteX38" fmla="*/ 4034790 w 4133850"/>
                <a:gd name="connsiteY38" fmla="*/ 53340 h 445770"/>
                <a:gd name="connsiteX39" fmla="*/ 4057650 w 4133850"/>
                <a:gd name="connsiteY39" fmla="*/ 34290 h 445770"/>
                <a:gd name="connsiteX40" fmla="*/ 4072890 w 4133850"/>
                <a:gd name="connsiteY40" fmla="*/ 15240 h 445770"/>
                <a:gd name="connsiteX41" fmla="*/ 4095750 w 4133850"/>
                <a:gd name="connsiteY41" fmla="*/ 0 h 445770"/>
                <a:gd name="connsiteX42" fmla="*/ 4110990 w 4133850"/>
                <a:gd name="connsiteY42" fmla="*/ 0 h 445770"/>
                <a:gd name="connsiteX43" fmla="*/ 4126230 w 4133850"/>
                <a:gd name="connsiteY43" fmla="*/ 11430 h 445770"/>
                <a:gd name="connsiteX44" fmla="*/ 4133850 w 4133850"/>
                <a:gd name="connsiteY44" fmla="*/ 41910 h 445770"/>
                <a:gd name="connsiteX45" fmla="*/ 4126230 w 4133850"/>
                <a:gd name="connsiteY45" fmla="*/ 91440 h 445770"/>
                <a:gd name="connsiteX46" fmla="*/ 4107180 w 4133850"/>
                <a:gd name="connsiteY46" fmla="*/ 167640 h 445770"/>
                <a:gd name="connsiteX47" fmla="*/ 4099560 w 4133850"/>
                <a:gd name="connsiteY47" fmla="*/ 220980 h 445770"/>
                <a:gd name="connsiteX48" fmla="*/ 4084320 w 4133850"/>
                <a:gd name="connsiteY48" fmla="*/ 278130 h 445770"/>
                <a:gd name="connsiteX49" fmla="*/ 4042410 w 4133850"/>
                <a:gd name="connsiteY49" fmla="*/ 350520 h 445770"/>
                <a:gd name="connsiteX50" fmla="*/ 3977640 w 4133850"/>
                <a:gd name="connsiteY50" fmla="*/ 430530 h 445770"/>
                <a:gd name="connsiteX51" fmla="*/ 3947160 w 4133850"/>
                <a:gd name="connsiteY51" fmla="*/ 445770 h 445770"/>
                <a:gd name="connsiteX52" fmla="*/ 3928110 w 4133850"/>
                <a:gd name="connsiteY52" fmla="*/ 445770 h 445770"/>
                <a:gd name="connsiteX53" fmla="*/ 3897630 w 4133850"/>
                <a:gd name="connsiteY53" fmla="*/ 434340 h 445770"/>
                <a:gd name="connsiteX54" fmla="*/ 3859530 w 4133850"/>
                <a:gd name="connsiteY54" fmla="*/ 419100 h 445770"/>
                <a:gd name="connsiteX55" fmla="*/ 3790950 w 4133850"/>
                <a:gd name="connsiteY55" fmla="*/ 403860 h 445770"/>
                <a:gd name="connsiteX56" fmla="*/ 3695700 w 4133850"/>
                <a:gd name="connsiteY56" fmla="*/ 403860 h 445770"/>
                <a:gd name="connsiteX57" fmla="*/ 3585210 w 4133850"/>
                <a:gd name="connsiteY57" fmla="*/ 403860 h 445770"/>
                <a:gd name="connsiteX58" fmla="*/ 3429000 w 4133850"/>
                <a:gd name="connsiteY58" fmla="*/ 403860 h 445770"/>
                <a:gd name="connsiteX59" fmla="*/ 3181350 w 4133850"/>
                <a:gd name="connsiteY59" fmla="*/ 40386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33850" h="445770">
                  <a:moveTo>
                    <a:pt x="3181350" y="403860"/>
                  </a:moveTo>
                  <a:lnTo>
                    <a:pt x="2472690" y="403860"/>
                  </a:lnTo>
                  <a:lnTo>
                    <a:pt x="2316480" y="400050"/>
                  </a:lnTo>
                  <a:lnTo>
                    <a:pt x="1363980" y="403860"/>
                  </a:lnTo>
                  <a:lnTo>
                    <a:pt x="1211580" y="403860"/>
                  </a:lnTo>
                  <a:lnTo>
                    <a:pt x="704850" y="403860"/>
                  </a:lnTo>
                  <a:lnTo>
                    <a:pt x="129540" y="403860"/>
                  </a:lnTo>
                  <a:lnTo>
                    <a:pt x="102870" y="403860"/>
                  </a:lnTo>
                  <a:lnTo>
                    <a:pt x="64770" y="388620"/>
                  </a:lnTo>
                  <a:lnTo>
                    <a:pt x="30480" y="369570"/>
                  </a:lnTo>
                  <a:lnTo>
                    <a:pt x="15240" y="354330"/>
                  </a:lnTo>
                  <a:lnTo>
                    <a:pt x="0" y="327660"/>
                  </a:lnTo>
                  <a:lnTo>
                    <a:pt x="3810" y="297180"/>
                  </a:lnTo>
                  <a:lnTo>
                    <a:pt x="26670" y="266700"/>
                  </a:lnTo>
                  <a:lnTo>
                    <a:pt x="45720" y="247650"/>
                  </a:lnTo>
                  <a:lnTo>
                    <a:pt x="106680" y="209550"/>
                  </a:lnTo>
                  <a:lnTo>
                    <a:pt x="171450" y="179070"/>
                  </a:lnTo>
                  <a:lnTo>
                    <a:pt x="266700" y="140970"/>
                  </a:lnTo>
                  <a:lnTo>
                    <a:pt x="350520" y="114300"/>
                  </a:lnTo>
                  <a:lnTo>
                    <a:pt x="411480" y="129540"/>
                  </a:lnTo>
                  <a:lnTo>
                    <a:pt x="491490" y="152400"/>
                  </a:lnTo>
                  <a:lnTo>
                    <a:pt x="586740" y="160020"/>
                  </a:lnTo>
                  <a:lnTo>
                    <a:pt x="842010" y="160020"/>
                  </a:lnTo>
                  <a:lnTo>
                    <a:pt x="1181100" y="160020"/>
                  </a:lnTo>
                  <a:lnTo>
                    <a:pt x="1352550" y="156210"/>
                  </a:lnTo>
                  <a:lnTo>
                    <a:pt x="1775460" y="160020"/>
                  </a:lnTo>
                  <a:lnTo>
                    <a:pt x="1931670" y="160020"/>
                  </a:lnTo>
                  <a:lnTo>
                    <a:pt x="2286000" y="160020"/>
                  </a:lnTo>
                  <a:lnTo>
                    <a:pt x="2446020" y="160020"/>
                  </a:lnTo>
                  <a:lnTo>
                    <a:pt x="2785110" y="160020"/>
                  </a:lnTo>
                  <a:lnTo>
                    <a:pt x="2933700" y="160020"/>
                  </a:lnTo>
                  <a:lnTo>
                    <a:pt x="3375660" y="160020"/>
                  </a:lnTo>
                  <a:lnTo>
                    <a:pt x="3566160" y="140970"/>
                  </a:lnTo>
                  <a:lnTo>
                    <a:pt x="3691890" y="137160"/>
                  </a:lnTo>
                  <a:lnTo>
                    <a:pt x="3855720" y="133350"/>
                  </a:lnTo>
                  <a:lnTo>
                    <a:pt x="3901440" y="125730"/>
                  </a:lnTo>
                  <a:lnTo>
                    <a:pt x="3935730" y="118110"/>
                  </a:lnTo>
                  <a:lnTo>
                    <a:pt x="3981450" y="95250"/>
                  </a:lnTo>
                  <a:lnTo>
                    <a:pt x="4034790" y="53340"/>
                  </a:lnTo>
                  <a:lnTo>
                    <a:pt x="4057650" y="34290"/>
                  </a:lnTo>
                  <a:lnTo>
                    <a:pt x="4072890" y="15240"/>
                  </a:lnTo>
                  <a:lnTo>
                    <a:pt x="4095750" y="0"/>
                  </a:lnTo>
                  <a:lnTo>
                    <a:pt x="4110990" y="0"/>
                  </a:lnTo>
                  <a:lnTo>
                    <a:pt x="4126230" y="11430"/>
                  </a:lnTo>
                  <a:lnTo>
                    <a:pt x="4133850" y="41910"/>
                  </a:lnTo>
                  <a:lnTo>
                    <a:pt x="4126230" y="91440"/>
                  </a:lnTo>
                  <a:lnTo>
                    <a:pt x="4107180" y="167640"/>
                  </a:lnTo>
                  <a:lnTo>
                    <a:pt x="4099560" y="220980"/>
                  </a:lnTo>
                  <a:lnTo>
                    <a:pt x="4084320" y="278130"/>
                  </a:lnTo>
                  <a:lnTo>
                    <a:pt x="4042410" y="350520"/>
                  </a:lnTo>
                  <a:lnTo>
                    <a:pt x="3977640" y="430530"/>
                  </a:lnTo>
                  <a:lnTo>
                    <a:pt x="3947160" y="445770"/>
                  </a:lnTo>
                  <a:lnTo>
                    <a:pt x="3928110" y="445770"/>
                  </a:lnTo>
                  <a:lnTo>
                    <a:pt x="3897630" y="434340"/>
                  </a:lnTo>
                  <a:lnTo>
                    <a:pt x="3859530" y="419100"/>
                  </a:lnTo>
                  <a:lnTo>
                    <a:pt x="3790950" y="403860"/>
                  </a:lnTo>
                  <a:lnTo>
                    <a:pt x="3695700" y="403860"/>
                  </a:lnTo>
                  <a:lnTo>
                    <a:pt x="3585210" y="403860"/>
                  </a:lnTo>
                  <a:lnTo>
                    <a:pt x="3429000" y="403860"/>
                  </a:lnTo>
                  <a:lnTo>
                    <a:pt x="3181350" y="4038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4BC065D7-21B9-4FF0-B007-A676CD92BA98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31938"/>
            <a:ext cx="4757737" cy="4511675"/>
            <a:chOff x="2513013" y="1531938"/>
            <a:chExt cx="4757737" cy="451167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E476212A-4E29-4594-A9DF-AC4B9B8418F8}"/>
                </a:ext>
              </a:extLst>
            </p:cNvPr>
            <p:cNvSpPr/>
            <p:nvPr/>
          </p:nvSpPr>
          <p:spPr>
            <a:xfrm>
              <a:off x="2519363" y="2420938"/>
              <a:ext cx="1695450" cy="609600"/>
            </a:xfrm>
            <a:custGeom>
              <a:avLst/>
              <a:gdLst>
                <a:gd name="connsiteX0" fmla="*/ 1278731 w 1695450"/>
                <a:gd name="connsiteY0" fmla="*/ 295275 h 609600"/>
                <a:gd name="connsiteX1" fmla="*/ 1107281 w 1695450"/>
                <a:gd name="connsiteY1" fmla="*/ 345282 h 609600"/>
                <a:gd name="connsiteX2" fmla="*/ 931068 w 1695450"/>
                <a:gd name="connsiteY2" fmla="*/ 395288 h 609600"/>
                <a:gd name="connsiteX3" fmla="*/ 723900 w 1695450"/>
                <a:gd name="connsiteY3" fmla="*/ 461963 h 609600"/>
                <a:gd name="connsiteX4" fmla="*/ 590550 w 1695450"/>
                <a:gd name="connsiteY4" fmla="*/ 507207 h 609600"/>
                <a:gd name="connsiteX5" fmla="*/ 478631 w 1695450"/>
                <a:gd name="connsiteY5" fmla="*/ 547688 h 609600"/>
                <a:gd name="connsiteX6" fmla="*/ 347662 w 1695450"/>
                <a:gd name="connsiteY6" fmla="*/ 609600 h 609600"/>
                <a:gd name="connsiteX7" fmla="*/ 321468 w 1695450"/>
                <a:gd name="connsiteY7" fmla="*/ 602457 h 609600"/>
                <a:gd name="connsiteX8" fmla="*/ 252412 w 1695450"/>
                <a:gd name="connsiteY8" fmla="*/ 569119 h 609600"/>
                <a:gd name="connsiteX9" fmla="*/ 171450 w 1695450"/>
                <a:gd name="connsiteY9" fmla="*/ 509588 h 609600"/>
                <a:gd name="connsiteX10" fmla="*/ 85725 w 1695450"/>
                <a:gd name="connsiteY10" fmla="*/ 433388 h 609600"/>
                <a:gd name="connsiteX11" fmla="*/ 35718 w 1695450"/>
                <a:gd name="connsiteY11" fmla="*/ 390525 h 609600"/>
                <a:gd name="connsiteX12" fmla="*/ 16668 w 1695450"/>
                <a:gd name="connsiteY12" fmla="*/ 369094 h 609600"/>
                <a:gd name="connsiteX13" fmla="*/ 4762 w 1695450"/>
                <a:gd name="connsiteY13" fmla="*/ 350044 h 609600"/>
                <a:gd name="connsiteX14" fmla="*/ 0 w 1695450"/>
                <a:gd name="connsiteY14" fmla="*/ 330994 h 609600"/>
                <a:gd name="connsiteX15" fmla="*/ 0 w 1695450"/>
                <a:gd name="connsiteY15" fmla="*/ 314325 h 609600"/>
                <a:gd name="connsiteX16" fmla="*/ 9525 w 1695450"/>
                <a:gd name="connsiteY16" fmla="*/ 302419 h 609600"/>
                <a:gd name="connsiteX17" fmla="*/ 26193 w 1695450"/>
                <a:gd name="connsiteY17" fmla="*/ 302419 h 609600"/>
                <a:gd name="connsiteX18" fmla="*/ 52387 w 1695450"/>
                <a:gd name="connsiteY18" fmla="*/ 311944 h 609600"/>
                <a:gd name="connsiteX19" fmla="*/ 107156 w 1695450"/>
                <a:gd name="connsiteY19" fmla="*/ 342900 h 609600"/>
                <a:gd name="connsiteX20" fmla="*/ 152400 w 1695450"/>
                <a:gd name="connsiteY20" fmla="*/ 364332 h 609600"/>
                <a:gd name="connsiteX21" fmla="*/ 197643 w 1695450"/>
                <a:gd name="connsiteY21" fmla="*/ 378619 h 609600"/>
                <a:gd name="connsiteX22" fmla="*/ 242887 w 1695450"/>
                <a:gd name="connsiteY22" fmla="*/ 383382 h 609600"/>
                <a:gd name="connsiteX23" fmla="*/ 300037 w 1695450"/>
                <a:gd name="connsiteY23" fmla="*/ 376238 h 609600"/>
                <a:gd name="connsiteX24" fmla="*/ 402431 w 1695450"/>
                <a:gd name="connsiteY24" fmla="*/ 354807 h 609600"/>
                <a:gd name="connsiteX25" fmla="*/ 597693 w 1695450"/>
                <a:gd name="connsiteY25" fmla="*/ 304800 h 609600"/>
                <a:gd name="connsiteX26" fmla="*/ 809625 w 1695450"/>
                <a:gd name="connsiteY26" fmla="*/ 242888 h 609600"/>
                <a:gd name="connsiteX27" fmla="*/ 952500 w 1695450"/>
                <a:gd name="connsiteY27" fmla="*/ 200025 h 609600"/>
                <a:gd name="connsiteX28" fmla="*/ 1128712 w 1695450"/>
                <a:gd name="connsiteY28" fmla="*/ 123825 h 609600"/>
                <a:gd name="connsiteX29" fmla="*/ 1309687 w 1695450"/>
                <a:gd name="connsiteY29" fmla="*/ 69057 h 609600"/>
                <a:gd name="connsiteX30" fmla="*/ 1345406 w 1695450"/>
                <a:gd name="connsiteY30" fmla="*/ 47625 h 609600"/>
                <a:gd name="connsiteX31" fmla="*/ 1390650 w 1695450"/>
                <a:gd name="connsiteY31" fmla="*/ 23813 h 609600"/>
                <a:gd name="connsiteX32" fmla="*/ 1443037 w 1695450"/>
                <a:gd name="connsiteY32" fmla="*/ 0 h 609600"/>
                <a:gd name="connsiteX33" fmla="*/ 1476375 w 1695450"/>
                <a:gd name="connsiteY33" fmla="*/ 7144 h 609600"/>
                <a:gd name="connsiteX34" fmla="*/ 1545431 w 1695450"/>
                <a:gd name="connsiteY34" fmla="*/ 28575 h 609600"/>
                <a:gd name="connsiteX35" fmla="*/ 1604962 w 1695450"/>
                <a:gd name="connsiteY35" fmla="*/ 47625 h 609600"/>
                <a:gd name="connsiteX36" fmla="*/ 1647825 w 1695450"/>
                <a:gd name="connsiteY36" fmla="*/ 69057 h 609600"/>
                <a:gd name="connsiteX37" fmla="*/ 1674018 w 1695450"/>
                <a:gd name="connsiteY37" fmla="*/ 90488 h 609600"/>
                <a:gd name="connsiteX38" fmla="*/ 1690687 w 1695450"/>
                <a:gd name="connsiteY38" fmla="*/ 111919 h 609600"/>
                <a:gd name="connsiteX39" fmla="*/ 1695450 w 1695450"/>
                <a:gd name="connsiteY39" fmla="*/ 135732 h 609600"/>
                <a:gd name="connsiteX40" fmla="*/ 1683543 w 1695450"/>
                <a:gd name="connsiteY40" fmla="*/ 164307 h 609600"/>
                <a:gd name="connsiteX41" fmla="*/ 1669256 w 1695450"/>
                <a:gd name="connsiteY41" fmla="*/ 183357 h 609600"/>
                <a:gd name="connsiteX42" fmla="*/ 1602581 w 1695450"/>
                <a:gd name="connsiteY42" fmla="*/ 200025 h 609600"/>
                <a:gd name="connsiteX43" fmla="*/ 1469231 w 1695450"/>
                <a:gd name="connsiteY43" fmla="*/ 233363 h 609600"/>
                <a:gd name="connsiteX44" fmla="*/ 1278731 w 1695450"/>
                <a:gd name="connsiteY44" fmla="*/ 2952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95450" h="609600">
                  <a:moveTo>
                    <a:pt x="1278731" y="295275"/>
                  </a:moveTo>
                  <a:lnTo>
                    <a:pt x="1107281" y="345282"/>
                  </a:lnTo>
                  <a:lnTo>
                    <a:pt x="931068" y="395288"/>
                  </a:lnTo>
                  <a:lnTo>
                    <a:pt x="723900" y="461963"/>
                  </a:lnTo>
                  <a:lnTo>
                    <a:pt x="590550" y="507207"/>
                  </a:lnTo>
                  <a:lnTo>
                    <a:pt x="478631" y="547688"/>
                  </a:lnTo>
                  <a:lnTo>
                    <a:pt x="347662" y="609600"/>
                  </a:lnTo>
                  <a:lnTo>
                    <a:pt x="321468" y="602457"/>
                  </a:lnTo>
                  <a:lnTo>
                    <a:pt x="252412" y="569119"/>
                  </a:lnTo>
                  <a:lnTo>
                    <a:pt x="171450" y="509588"/>
                  </a:lnTo>
                  <a:lnTo>
                    <a:pt x="85725" y="433388"/>
                  </a:lnTo>
                  <a:lnTo>
                    <a:pt x="35718" y="390525"/>
                  </a:lnTo>
                  <a:lnTo>
                    <a:pt x="16668" y="369094"/>
                  </a:lnTo>
                  <a:lnTo>
                    <a:pt x="4762" y="350044"/>
                  </a:lnTo>
                  <a:lnTo>
                    <a:pt x="0" y="330994"/>
                  </a:lnTo>
                  <a:lnTo>
                    <a:pt x="0" y="314325"/>
                  </a:lnTo>
                  <a:lnTo>
                    <a:pt x="9525" y="302419"/>
                  </a:lnTo>
                  <a:lnTo>
                    <a:pt x="26193" y="302419"/>
                  </a:lnTo>
                  <a:lnTo>
                    <a:pt x="52387" y="311944"/>
                  </a:lnTo>
                  <a:lnTo>
                    <a:pt x="107156" y="342900"/>
                  </a:lnTo>
                  <a:lnTo>
                    <a:pt x="152400" y="364332"/>
                  </a:lnTo>
                  <a:lnTo>
                    <a:pt x="197643" y="378619"/>
                  </a:lnTo>
                  <a:lnTo>
                    <a:pt x="242887" y="383382"/>
                  </a:lnTo>
                  <a:lnTo>
                    <a:pt x="300037" y="376238"/>
                  </a:lnTo>
                  <a:lnTo>
                    <a:pt x="402431" y="354807"/>
                  </a:lnTo>
                  <a:lnTo>
                    <a:pt x="597693" y="304800"/>
                  </a:lnTo>
                  <a:lnTo>
                    <a:pt x="809625" y="242888"/>
                  </a:lnTo>
                  <a:lnTo>
                    <a:pt x="952500" y="200025"/>
                  </a:lnTo>
                  <a:lnTo>
                    <a:pt x="1128712" y="123825"/>
                  </a:lnTo>
                  <a:lnTo>
                    <a:pt x="1309687" y="69057"/>
                  </a:lnTo>
                  <a:lnTo>
                    <a:pt x="1345406" y="47625"/>
                  </a:lnTo>
                  <a:lnTo>
                    <a:pt x="1390650" y="23813"/>
                  </a:lnTo>
                  <a:lnTo>
                    <a:pt x="1443037" y="0"/>
                  </a:lnTo>
                  <a:lnTo>
                    <a:pt x="1476375" y="7144"/>
                  </a:lnTo>
                  <a:lnTo>
                    <a:pt x="1545431" y="28575"/>
                  </a:lnTo>
                  <a:lnTo>
                    <a:pt x="1604962" y="47625"/>
                  </a:lnTo>
                  <a:lnTo>
                    <a:pt x="1647825" y="69057"/>
                  </a:lnTo>
                  <a:lnTo>
                    <a:pt x="1674018" y="90488"/>
                  </a:lnTo>
                  <a:lnTo>
                    <a:pt x="1690687" y="111919"/>
                  </a:lnTo>
                  <a:lnTo>
                    <a:pt x="1695450" y="135732"/>
                  </a:lnTo>
                  <a:lnTo>
                    <a:pt x="1683543" y="164307"/>
                  </a:lnTo>
                  <a:lnTo>
                    <a:pt x="1669256" y="183357"/>
                  </a:lnTo>
                  <a:lnTo>
                    <a:pt x="1602581" y="200025"/>
                  </a:lnTo>
                  <a:lnTo>
                    <a:pt x="1469231" y="233363"/>
                  </a:lnTo>
                  <a:lnTo>
                    <a:pt x="1278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999F334B-EEA5-4DE1-898B-8AB5213DB00F}"/>
                </a:ext>
              </a:extLst>
            </p:cNvPr>
            <p:cNvSpPr/>
            <p:nvPr/>
          </p:nvSpPr>
          <p:spPr>
            <a:xfrm>
              <a:off x="4191000" y="1563688"/>
              <a:ext cx="384175" cy="1089025"/>
            </a:xfrm>
            <a:custGeom>
              <a:avLst/>
              <a:gdLst>
                <a:gd name="connsiteX0" fmla="*/ 52388 w 383381"/>
                <a:gd name="connsiteY0" fmla="*/ 657225 h 1088232"/>
                <a:gd name="connsiteX1" fmla="*/ 97631 w 383381"/>
                <a:gd name="connsiteY1" fmla="*/ 559594 h 1088232"/>
                <a:gd name="connsiteX2" fmla="*/ 121444 w 383381"/>
                <a:gd name="connsiteY2" fmla="*/ 497682 h 1088232"/>
                <a:gd name="connsiteX3" fmla="*/ 152400 w 383381"/>
                <a:gd name="connsiteY3" fmla="*/ 397669 h 1088232"/>
                <a:gd name="connsiteX4" fmla="*/ 171450 w 383381"/>
                <a:gd name="connsiteY4" fmla="*/ 330994 h 1088232"/>
                <a:gd name="connsiteX5" fmla="*/ 176213 w 383381"/>
                <a:gd name="connsiteY5" fmla="*/ 292894 h 1088232"/>
                <a:gd name="connsiteX6" fmla="*/ 171450 w 383381"/>
                <a:gd name="connsiteY6" fmla="*/ 235744 h 1088232"/>
                <a:gd name="connsiteX7" fmla="*/ 161925 w 383381"/>
                <a:gd name="connsiteY7" fmla="*/ 159544 h 1088232"/>
                <a:gd name="connsiteX8" fmla="*/ 157163 w 383381"/>
                <a:gd name="connsiteY8" fmla="*/ 102394 h 1088232"/>
                <a:gd name="connsiteX9" fmla="*/ 152400 w 383381"/>
                <a:gd name="connsiteY9" fmla="*/ 54769 h 1088232"/>
                <a:gd name="connsiteX10" fmla="*/ 152400 w 383381"/>
                <a:gd name="connsiteY10" fmla="*/ 28575 h 1088232"/>
                <a:gd name="connsiteX11" fmla="*/ 154781 w 383381"/>
                <a:gd name="connsiteY11" fmla="*/ 14288 h 1088232"/>
                <a:gd name="connsiteX12" fmla="*/ 161925 w 383381"/>
                <a:gd name="connsiteY12" fmla="*/ 4763 h 1088232"/>
                <a:gd name="connsiteX13" fmla="*/ 180975 w 383381"/>
                <a:gd name="connsiteY13" fmla="*/ 0 h 1088232"/>
                <a:gd name="connsiteX14" fmla="*/ 204788 w 383381"/>
                <a:gd name="connsiteY14" fmla="*/ 14288 h 1088232"/>
                <a:gd name="connsiteX15" fmla="*/ 233363 w 383381"/>
                <a:gd name="connsiteY15" fmla="*/ 45244 h 1088232"/>
                <a:gd name="connsiteX16" fmla="*/ 295275 w 383381"/>
                <a:gd name="connsiteY16" fmla="*/ 147638 h 1088232"/>
                <a:gd name="connsiteX17" fmla="*/ 364331 w 383381"/>
                <a:gd name="connsiteY17" fmla="*/ 254794 h 1088232"/>
                <a:gd name="connsiteX18" fmla="*/ 383381 w 383381"/>
                <a:gd name="connsiteY18" fmla="*/ 364332 h 1088232"/>
                <a:gd name="connsiteX19" fmla="*/ 359569 w 383381"/>
                <a:gd name="connsiteY19" fmla="*/ 485775 h 1088232"/>
                <a:gd name="connsiteX20" fmla="*/ 333375 w 383381"/>
                <a:gd name="connsiteY20" fmla="*/ 616744 h 1088232"/>
                <a:gd name="connsiteX21" fmla="*/ 304800 w 383381"/>
                <a:gd name="connsiteY21" fmla="*/ 752475 h 1088232"/>
                <a:gd name="connsiteX22" fmla="*/ 276225 w 383381"/>
                <a:gd name="connsiteY22" fmla="*/ 871538 h 1088232"/>
                <a:gd name="connsiteX23" fmla="*/ 254794 w 383381"/>
                <a:gd name="connsiteY23" fmla="*/ 971550 h 1088232"/>
                <a:gd name="connsiteX24" fmla="*/ 226219 w 383381"/>
                <a:gd name="connsiteY24" fmla="*/ 1052513 h 1088232"/>
                <a:gd name="connsiteX25" fmla="*/ 211931 w 383381"/>
                <a:gd name="connsiteY25" fmla="*/ 1071563 h 1088232"/>
                <a:gd name="connsiteX26" fmla="*/ 188119 w 383381"/>
                <a:gd name="connsiteY26" fmla="*/ 1083469 h 1088232"/>
                <a:gd name="connsiteX27" fmla="*/ 161925 w 383381"/>
                <a:gd name="connsiteY27" fmla="*/ 1088232 h 1088232"/>
                <a:gd name="connsiteX28" fmla="*/ 133350 w 383381"/>
                <a:gd name="connsiteY28" fmla="*/ 1083469 h 1088232"/>
                <a:gd name="connsiteX29" fmla="*/ 116681 w 383381"/>
                <a:gd name="connsiteY29" fmla="*/ 1076325 h 1088232"/>
                <a:gd name="connsiteX30" fmla="*/ 92869 w 383381"/>
                <a:gd name="connsiteY30" fmla="*/ 1052513 h 1088232"/>
                <a:gd name="connsiteX31" fmla="*/ 64294 w 383381"/>
                <a:gd name="connsiteY31" fmla="*/ 1016794 h 1088232"/>
                <a:gd name="connsiteX32" fmla="*/ 33338 w 383381"/>
                <a:gd name="connsiteY32" fmla="*/ 962025 h 1088232"/>
                <a:gd name="connsiteX33" fmla="*/ 14288 w 383381"/>
                <a:gd name="connsiteY33" fmla="*/ 904875 h 1088232"/>
                <a:gd name="connsiteX34" fmla="*/ 0 w 383381"/>
                <a:gd name="connsiteY34" fmla="*/ 826294 h 1088232"/>
                <a:gd name="connsiteX35" fmla="*/ 0 w 383381"/>
                <a:gd name="connsiteY35" fmla="*/ 769144 h 1088232"/>
                <a:gd name="connsiteX36" fmla="*/ 14288 w 383381"/>
                <a:gd name="connsiteY36" fmla="*/ 733425 h 1088232"/>
                <a:gd name="connsiteX37" fmla="*/ 52388 w 383381"/>
                <a:gd name="connsiteY37" fmla="*/ 657225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3381" h="1088232">
                  <a:moveTo>
                    <a:pt x="52388" y="657225"/>
                  </a:moveTo>
                  <a:lnTo>
                    <a:pt x="97631" y="559594"/>
                  </a:lnTo>
                  <a:lnTo>
                    <a:pt x="121444" y="497682"/>
                  </a:lnTo>
                  <a:lnTo>
                    <a:pt x="152400" y="397669"/>
                  </a:lnTo>
                  <a:lnTo>
                    <a:pt x="171450" y="330994"/>
                  </a:lnTo>
                  <a:lnTo>
                    <a:pt x="176213" y="292894"/>
                  </a:lnTo>
                  <a:lnTo>
                    <a:pt x="171450" y="235744"/>
                  </a:lnTo>
                  <a:lnTo>
                    <a:pt x="161925" y="159544"/>
                  </a:lnTo>
                  <a:lnTo>
                    <a:pt x="157163" y="102394"/>
                  </a:lnTo>
                  <a:lnTo>
                    <a:pt x="152400" y="54769"/>
                  </a:lnTo>
                  <a:lnTo>
                    <a:pt x="152400" y="28575"/>
                  </a:lnTo>
                  <a:lnTo>
                    <a:pt x="154781" y="14288"/>
                  </a:lnTo>
                  <a:lnTo>
                    <a:pt x="161925" y="4763"/>
                  </a:lnTo>
                  <a:lnTo>
                    <a:pt x="180975" y="0"/>
                  </a:lnTo>
                  <a:lnTo>
                    <a:pt x="204788" y="14288"/>
                  </a:lnTo>
                  <a:lnTo>
                    <a:pt x="233363" y="45244"/>
                  </a:lnTo>
                  <a:lnTo>
                    <a:pt x="295275" y="147638"/>
                  </a:lnTo>
                  <a:lnTo>
                    <a:pt x="364331" y="254794"/>
                  </a:lnTo>
                  <a:lnTo>
                    <a:pt x="383381" y="364332"/>
                  </a:lnTo>
                  <a:lnTo>
                    <a:pt x="359569" y="485775"/>
                  </a:lnTo>
                  <a:lnTo>
                    <a:pt x="333375" y="616744"/>
                  </a:lnTo>
                  <a:lnTo>
                    <a:pt x="304800" y="752475"/>
                  </a:lnTo>
                  <a:lnTo>
                    <a:pt x="276225" y="871538"/>
                  </a:lnTo>
                  <a:lnTo>
                    <a:pt x="254794" y="971550"/>
                  </a:lnTo>
                  <a:lnTo>
                    <a:pt x="226219" y="1052513"/>
                  </a:lnTo>
                  <a:lnTo>
                    <a:pt x="211931" y="1071563"/>
                  </a:lnTo>
                  <a:lnTo>
                    <a:pt x="188119" y="1083469"/>
                  </a:lnTo>
                  <a:lnTo>
                    <a:pt x="161925" y="1088232"/>
                  </a:lnTo>
                  <a:lnTo>
                    <a:pt x="133350" y="1083469"/>
                  </a:lnTo>
                  <a:lnTo>
                    <a:pt x="116681" y="1076325"/>
                  </a:lnTo>
                  <a:lnTo>
                    <a:pt x="92869" y="1052513"/>
                  </a:lnTo>
                  <a:lnTo>
                    <a:pt x="64294" y="1016794"/>
                  </a:lnTo>
                  <a:lnTo>
                    <a:pt x="33338" y="962025"/>
                  </a:lnTo>
                  <a:lnTo>
                    <a:pt x="14288" y="904875"/>
                  </a:lnTo>
                  <a:lnTo>
                    <a:pt x="0" y="826294"/>
                  </a:lnTo>
                  <a:lnTo>
                    <a:pt x="0" y="769144"/>
                  </a:lnTo>
                  <a:lnTo>
                    <a:pt x="14288" y="733425"/>
                  </a:lnTo>
                  <a:lnTo>
                    <a:pt x="5238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6950770B-9F57-4E96-9DF5-EC9B7CDC2E2C}"/>
                </a:ext>
              </a:extLst>
            </p:cNvPr>
            <p:cNvSpPr/>
            <p:nvPr/>
          </p:nvSpPr>
          <p:spPr>
            <a:xfrm>
              <a:off x="4552950" y="2306638"/>
              <a:ext cx="2132013" cy="434975"/>
            </a:xfrm>
            <a:custGeom>
              <a:avLst/>
              <a:gdLst>
                <a:gd name="connsiteX0" fmla="*/ 1459706 w 2131219"/>
                <a:gd name="connsiteY0" fmla="*/ 295275 h 433388"/>
                <a:gd name="connsiteX1" fmla="*/ 1209675 w 2131219"/>
                <a:gd name="connsiteY1" fmla="*/ 321469 h 433388"/>
                <a:gd name="connsiteX2" fmla="*/ 1021556 w 2131219"/>
                <a:gd name="connsiteY2" fmla="*/ 359569 h 433388"/>
                <a:gd name="connsiteX3" fmla="*/ 754856 w 2131219"/>
                <a:gd name="connsiteY3" fmla="*/ 390525 h 433388"/>
                <a:gd name="connsiteX4" fmla="*/ 542925 w 2131219"/>
                <a:gd name="connsiteY4" fmla="*/ 411957 h 433388"/>
                <a:gd name="connsiteX5" fmla="*/ 371475 w 2131219"/>
                <a:gd name="connsiteY5" fmla="*/ 433388 h 433388"/>
                <a:gd name="connsiteX6" fmla="*/ 328613 w 2131219"/>
                <a:gd name="connsiteY6" fmla="*/ 433388 h 433388"/>
                <a:gd name="connsiteX7" fmla="*/ 304800 w 2131219"/>
                <a:gd name="connsiteY7" fmla="*/ 426244 h 433388"/>
                <a:gd name="connsiteX8" fmla="*/ 259556 w 2131219"/>
                <a:gd name="connsiteY8" fmla="*/ 409575 h 433388"/>
                <a:gd name="connsiteX9" fmla="*/ 183356 w 2131219"/>
                <a:gd name="connsiteY9" fmla="*/ 361950 h 433388"/>
                <a:gd name="connsiteX10" fmla="*/ 116681 w 2131219"/>
                <a:gd name="connsiteY10" fmla="*/ 309563 h 433388"/>
                <a:gd name="connsiteX11" fmla="*/ 54769 w 2131219"/>
                <a:gd name="connsiteY11" fmla="*/ 257175 h 433388"/>
                <a:gd name="connsiteX12" fmla="*/ 19050 w 2131219"/>
                <a:gd name="connsiteY12" fmla="*/ 221457 h 433388"/>
                <a:gd name="connsiteX13" fmla="*/ 4763 w 2131219"/>
                <a:gd name="connsiteY13" fmla="*/ 197644 h 433388"/>
                <a:gd name="connsiteX14" fmla="*/ 0 w 2131219"/>
                <a:gd name="connsiteY14" fmla="*/ 180975 h 433388"/>
                <a:gd name="connsiteX15" fmla="*/ 0 w 2131219"/>
                <a:gd name="connsiteY15" fmla="*/ 164307 h 433388"/>
                <a:gd name="connsiteX16" fmla="*/ 2381 w 2131219"/>
                <a:gd name="connsiteY16" fmla="*/ 152400 h 433388"/>
                <a:gd name="connsiteX17" fmla="*/ 14288 w 2131219"/>
                <a:gd name="connsiteY17" fmla="*/ 145257 h 433388"/>
                <a:gd name="connsiteX18" fmla="*/ 35719 w 2131219"/>
                <a:gd name="connsiteY18" fmla="*/ 145257 h 433388"/>
                <a:gd name="connsiteX19" fmla="*/ 52388 w 2131219"/>
                <a:gd name="connsiteY19" fmla="*/ 152400 h 433388"/>
                <a:gd name="connsiteX20" fmla="*/ 76200 w 2131219"/>
                <a:gd name="connsiteY20" fmla="*/ 176213 h 433388"/>
                <a:gd name="connsiteX21" fmla="*/ 104775 w 2131219"/>
                <a:gd name="connsiteY21" fmla="*/ 200025 h 433388"/>
                <a:gd name="connsiteX22" fmla="*/ 140494 w 2131219"/>
                <a:gd name="connsiteY22" fmla="*/ 219075 h 433388"/>
                <a:gd name="connsiteX23" fmla="*/ 202406 w 2131219"/>
                <a:gd name="connsiteY23" fmla="*/ 240507 h 433388"/>
                <a:gd name="connsiteX24" fmla="*/ 273844 w 2131219"/>
                <a:gd name="connsiteY24" fmla="*/ 252413 h 433388"/>
                <a:gd name="connsiteX25" fmla="*/ 321469 w 2131219"/>
                <a:gd name="connsiteY25" fmla="*/ 257175 h 433388"/>
                <a:gd name="connsiteX26" fmla="*/ 397669 w 2131219"/>
                <a:gd name="connsiteY26" fmla="*/ 250032 h 433388"/>
                <a:gd name="connsiteX27" fmla="*/ 616744 w 2131219"/>
                <a:gd name="connsiteY27" fmla="*/ 216694 h 433388"/>
                <a:gd name="connsiteX28" fmla="*/ 816769 w 2131219"/>
                <a:gd name="connsiteY28" fmla="*/ 185738 h 433388"/>
                <a:gd name="connsiteX29" fmla="*/ 1000125 w 2131219"/>
                <a:gd name="connsiteY29" fmla="*/ 157163 h 433388"/>
                <a:gd name="connsiteX30" fmla="*/ 1207294 w 2131219"/>
                <a:gd name="connsiteY30" fmla="*/ 121444 h 433388"/>
                <a:gd name="connsiteX31" fmla="*/ 1376363 w 2131219"/>
                <a:gd name="connsiteY31" fmla="*/ 100013 h 433388"/>
                <a:gd name="connsiteX32" fmla="*/ 1557338 w 2131219"/>
                <a:gd name="connsiteY32" fmla="*/ 71438 h 433388"/>
                <a:gd name="connsiteX33" fmla="*/ 1595438 w 2131219"/>
                <a:gd name="connsiteY33" fmla="*/ 45244 h 433388"/>
                <a:gd name="connsiteX34" fmla="*/ 1638300 w 2131219"/>
                <a:gd name="connsiteY34" fmla="*/ 23813 h 433388"/>
                <a:gd name="connsiteX35" fmla="*/ 1688306 w 2131219"/>
                <a:gd name="connsiteY35" fmla="*/ 4763 h 433388"/>
                <a:gd name="connsiteX36" fmla="*/ 1754981 w 2131219"/>
                <a:gd name="connsiteY36" fmla="*/ 0 h 433388"/>
                <a:gd name="connsiteX37" fmla="*/ 1821656 w 2131219"/>
                <a:gd name="connsiteY37" fmla="*/ 7144 h 433388"/>
                <a:gd name="connsiteX38" fmla="*/ 1938338 w 2131219"/>
                <a:gd name="connsiteY38" fmla="*/ 45244 h 433388"/>
                <a:gd name="connsiteX39" fmla="*/ 2040731 w 2131219"/>
                <a:gd name="connsiteY39" fmla="*/ 83344 h 433388"/>
                <a:gd name="connsiteX40" fmla="*/ 2088356 w 2131219"/>
                <a:gd name="connsiteY40" fmla="*/ 107157 h 433388"/>
                <a:gd name="connsiteX41" fmla="*/ 2109788 w 2131219"/>
                <a:gd name="connsiteY41" fmla="*/ 123825 h 433388"/>
                <a:gd name="connsiteX42" fmla="*/ 2126456 w 2131219"/>
                <a:gd name="connsiteY42" fmla="*/ 140494 h 433388"/>
                <a:gd name="connsiteX43" fmla="*/ 2131219 w 2131219"/>
                <a:gd name="connsiteY43" fmla="*/ 159544 h 433388"/>
                <a:gd name="connsiteX44" fmla="*/ 2116931 w 2131219"/>
                <a:gd name="connsiteY44" fmla="*/ 183357 h 433388"/>
                <a:gd name="connsiteX45" fmla="*/ 2090738 w 2131219"/>
                <a:gd name="connsiteY45" fmla="*/ 211932 h 433388"/>
                <a:gd name="connsiteX46" fmla="*/ 2055019 w 2131219"/>
                <a:gd name="connsiteY46" fmla="*/ 230982 h 433388"/>
                <a:gd name="connsiteX47" fmla="*/ 2007394 w 2131219"/>
                <a:gd name="connsiteY47" fmla="*/ 242888 h 433388"/>
                <a:gd name="connsiteX48" fmla="*/ 1931194 w 2131219"/>
                <a:gd name="connsiteY48" fmla="*/ 250032 h 433388"/>
                <a:gd name="connsiteX49" fmla="*/ 1819275 w 2131219"/>
                <a:gd name="connsiteY49" fmla="*/ 259557 h 433388"/>
                <a:gd name="connsiteX50" fmla="*/ 1459706 w 2131219"/>
                <a:gd name="connsiteY50" fmla="*/ 29527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1219" h="433388">
                  <a:moveTo>
                    <a:pt x="1459706" y="295275"/>
                  </a:moveTo>
                  <a:lnTo>
                    <a:pt x="1209675" y="321469"/>
                  </a:lnTo>
                  <a:lnTo>
                    <a:pt x="1021556" y="359569"/>
                  </a:lnTo>
                  <a:lnTo>
                    <a:pt x="754856" y="390525"/>
                  </a:lnTo>
                  <a:lnTo>
                    <a:pt x="542925" y="411957"/>
                  </a:lnTo>
                  <a:lnTo>
                    <a:pt x="371475" y="433388"/>
                  </a:lnTo>
                  <a:lnTo>
                    <a:pt x="328613" y="433388"/>
                  </a:lnTo>
                  <a:lnTo>
                    <a:pt x="304800" y="426244"/>
                  </a:lnTo>
                  <a:lnTo>
                    <a:pt x="259556" y="409575"/>
                  </a:lnTo>
                  <a:lnTo>
                    <a:pt x="183356" y="361950"/>
                  </a:lnTo>
                  <a:lnTo>
                    <a:pt x="116681" y="309563"/>
                  </a:lnTo>
                  <a:lnTo>
                    <a:pt x="54769" y="257175"/>
                  </a:lnTo>
                  <a:lnTo>
                    <a:pt x="19050" y="221457"/>
                  </a:lnTo>
                  <a:lnTo>
                    <a:pt x="4763" y="197644"/>
                  </a:lnTo>
                  <a:lnTo>
                    <a:pt x="0" y="180975"/>
                  </a:lnTo>
                  <a:lnTo>
                    <a:pt x="0" y="164307"/>
                  </a:lnTo>
                  <a:lnTo>
                    <a:pt x="2381" y="152400"/>
                  </a:lnTo>
                  <a:lnTo>
                    <a:pt x="14288" y="145257"/>
                  </a:lnTo>
                  <a:lnTo>
                    <a:pt x="35719" y="145257"/>
                  </a:lnTo>
                  <a:lnTo>
                    <a:pt x="52388" y="152400"/>
                  </a:lnTo>
                  <a:lnTo>
                    <a:pt x="76200" y="176213"/>
                  </a:lnTo>
                  <a:lnTo>
                    <a:pt x="104775" y="200025"/>
                  </a:lnTo>
                  <a:lnTo>
                    <a:pt x="140494" y="219075"/>
                  </a:lnTo>
                  <a:lnTo>
                    <a:pt x="202406" y="240507"/>
                  </a:lnTo>
                  <a:lnTo>
                    <a:pt x="273844" y="252413"/>
                  </a:lnTo>
                  <a:lnTo>
                    <a:pt x="321469" y="257175"/>
                  </a:lnTo>
                  <a:lnTo>
                    <a:pt x="397669" y="250032"/>
                  </a:lnTo>
                  <a:lnTo>
                    <a:pt x="616744" y="216694"/>
                  </a:lnTo>
                  <a:lnTo>
                    <a:pt x="816769" y="185738"/>
                  </a:lnTo>
                  <a:lnTo>
                    <a:pt x="1000125" y="157163"/>
                  </a:lnTo>
                  <a:lnTo>
                    <a:pt x="1207294" y="121444"/>
                  </a:lnTo>
                  <a:lnTo>
                    <a:pt x="1376363" y="100013"/>
                  </a:lnTo>
                  <a:lnTo>
                    <a:pt x="1557338" y="71438"/>
                  </a:lnTo>
                  <a:lnTo>
                    <a:pt x="1595438" y="45244"/>
                  </a:lnTo>
                  <a:lnTo>
                    <a:pt x="1638300" y="23813"/>
                  </a:lnTo>
                  <a:lnTo>
                    <a:pt x="1688306" y="4763"/>
                  </a:lnTo>
                  <a:lnTo>
                    <a:pt x="1754981" y="0"/>
                  </a:lnTo>
                  <a:lnTo>
                    <a:pt x="1821656" y="7144"/>
                  </a:lnTo>
                  <a:lnTo>
                    <a:pt x="1938338" y="45244"/>
                  </a:lnTo>
                  <a:lnTo>
                    <a:pt x="2040731" y="83344"/>
                  </a:lnTo>
                  <a:lnTo>
                    <a:pt x="2088356" y="107157"/>
                  </a:lnTo>
                  <a:lnTo>
                    <a:pt x="2109788" y="123825"/>
                  </a:lnTo>
                  <a:lnTo>
                    <a:pt x="2126456" y="140494"/>
                  </a:lnTo>
                  <a:lnTo>
                    <a:pt x="2131219" y="159544"/>
                  </a:lnTo>
                  <a:lnTo>
                    <a:pt x="2116931" y="183357"/>
                  </a:lnTo>
                  <a:lnTo>
                    <a:pt x="2090738" y="211932"/>
                  </a:lnTo>
                  <a:lnTo>
                    <a:pt x="2055019" y="230982"/>
                  </a:lnTo>
                  <a:lnTo>
                    <a:pt x="2007394" y="242888"/>
                  </a:lnTo>
                  <a:lnTo>
                    <a:pt x="1931194" y="250032"/>
                  </a:lnTo>
                  <a:lnTo>
                    <a:pt x="1819275" y="259557"/>
                  </a:lnTo>
                  <a:lnTo>
                    <a:pt x="145970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D4E174D8-00CD-4C72-B49D-376B4C606296}"/>
                </a:ext>
              </a:extLst>
            </p:cNvPr>
            <p:cNvSpPr/>
            <p:nvPr/>
          </p:nvSpPr>
          <p:spPr>
            <a:xfrm>
              <a:off x="4105275" y="4479925"/>
              <a:ext cx="3117850" cy="585788"/>
            </a:xfrm>
            <a:custGeom>
              <a:avLst/>
              <a:gdLst>
                <a:gd name="connsiteX0" fmla="*/ 2056679 w 3118191"/>
                <a:gd name="connsiteY0" fmla="*/ 325953 h 585562"/>
                <a:gd name="connsiteX1" fmla="*/ 1828800 w 3118191"/>
                <a:gd name="connsiteY1" fmla="*/ 340376 h 585562"/>
                <a:gd name="connsiteX2" fmla="*/ 1658612 w 3118191"/>
                <a:gd name="connsiteY2" fmla="*/ 357683 h 585562"/>
                <a:gd name="connsiteX3" fmla="*/ 1468232 w 3118191"/>
                <a:gd name="connsiteY3" fmla="*/ 374990 h 585562"/>
                <a:gd name="connsiteX4" fmla="*/ 1176893 w 3118191"/>
                <a:gd name="connsiteY4" fmla="*/ 406720 h 585562"/>
                <a:gd name="connsiteX5" fmla="*/ 963437 w 3118191"/>
                <a:gd name="connsiteY5" fmla="*/ 435566 h 585562"/>
                <a:gd name="connsiteX6" fmla="*/ 787480 w 3118191"/>
                <a:gd name="connsiteY6" fmla="*/ 467296 h 585562"/>
                <a:gd name="connsiteX7" fmla="*/ 597100 w 3118191"/>
                <a:gd name="connsiteY7" fmla="*/ 522102 h 585562"/>
                <a:gd name="connsiteX8" fmla="*/ 366337 w 3118191"/>
                <a:gd name="connsiteY8" fmla="*/ 585562 h 585562"/>
                <a:gd name="connsiteX9" fmla="*/ 314415 w 3118191"/>
                <a:gd name="connsiteY9" fmla="*/ 550947 h 585562"/>
                <a:gd name="connsiteX10" fmla="*/ 190380 w 3118191"/>
                <a:gd name="connsiteY10" fmla="*/ 461526 h 585562"/>
                <a:gd name="connsiteX11" fmla="*/ 109613 w 3118191"/>
                <a:gd name="connsiteY11" fmla="*/ 400951 h 585562"/>
                <a:gd name="connsiteX12" fmla="*/ 34615 w 3118191"/>
                <a:gd name="connsiteY12" fmla="*/ 337491 h 585562"/>
                <a:gd name="connsiteX13" fmla="*/ 11538 w 3118191"/>
                <a:gd name="connsiteY13" fmla="*/ 311530 h 585562"/>
                <a:gd name="connsiteX14" fmla="*/ 0 w 3118191"/>
                <a:gd name="connsiteY14" fmla="*/ 285569 h 585562"/>
                <a:gd name="connsiteX15" fmla="*/ 2885 w 3118191"/>
                <a:gd name="connsiteY15" fmla="*/ 262493 h 585562"/>
                <a:gd name="connsiteX16" fmla="*/ 20192 w 3118191"/>
                <a:gd name="connsiteY16" fmla="*/ 250955 h 585562"/>
                <a:gd name="connsiteX17" fmla="*/ 43268 w 3118191"/>
                <a:gd name="connsiteY17" fmla="*/ 256724 h 585562"/>
                <a:gd name="connsiteX18" fmla="*/ 95190 w 3118191"/>
                <a:gd name="connsiteY18" fmla="*/ 276916 h 585562"/>
                <a:gd name="connsiteX19" fmla="*/ 147112 w 3118191"/>
                <a:gd name="connsiteY19" fmla="*/ 294223 h 585562"/>
                <a:gd name="connsiteX20" fmla="*/ 216341 w 3118191"/>
                <a:gd name="connsiteY20" fmla="*/ 314415 h 585562"/>
                <a:gd name="connsiteX21" fmla="*/ 288454 w 3118191"/>
                <a:gd name="connsiteY21" fmla="*/ 331722 h 585562"/>
                <a:gd name="connsiteX22" fmla="*/ 334607 w 3118191"/>
                <a:gd name="connsiteY22" fmla="*/ 337491 h 585562"/>
                <a:gd name="connsiteX23" fmla="*/ 426912 w 3118191"/>
                <a:gd name="connsiteY23" fmla="*/ 337491 h 585562"/>
                <a:gd name="connsiteX24" fmla="*/ 565370 w 3118191"/>
                <a:gd name="connsiteY24" fmla="*/ 317299 h 585562"/>
                <a:gd name="connsiteX25" fmla="*/ 905746 w 3118191"/>
                <a:gd name="connsiteY25" fmla="*/ 271147 h 585562"/>
                <a:gd name="connsiteX26" fmla="*/ 1133625 w 3118191"/>
                <a:gd name="connsiteY26" fmla="*/ 242301 h 585562"/>
                <a:gd name="connsiteX27" fmla="*/ 1471117 w 3118191"/>
                <a:gd name="connsiteY27" fmla="*/ 196149 h 585562"/>
                <a:gd name="connsiteX28" fmla="*/ 1649958 w 3118191"/>
                <a:gd name="connsiteY28" fmla="*/ 178841 h 585562"/>
                <a:gd name="connsiteX29" fmla="*/ 1776878 w 3118191"/>
                <a:gd name="connsiteY29" fmla="*/ 167303 h 585562"/>
                <a:gd name="connsiteX30" fmla="*/ 1955720 w 3118191"/>
                <a:gd name="connsiteY30" fmla="*/ 149996 h 585562"/>
                <a:gd name="connsiteX31" fmla="*/ 2125908 w 3118191"/>
                <a:gd name="connsiteY31" fmla="*/ 129804 h 585562"/>
                <a:gd name="connsiteX32" fmla="*/ 2310519 w 3118191"/>
                <a:gd name="connsiteY32" fmla="*/ 103843 h 585562"/>
                <a:gd name="connsiteX33" fmla="*/ 2535513 w 3118191"/>
                <a:gd name="connsiteY33" fmla="*/ 63460 h 585562"/>
                <a:gd name="connsiteX34" fmla="*/ 2564358 w 3118191"/>
                <a:gd name="connsiteY34" fmla="*/ 43268 h 585562"/>
                <a:gd name="connsiteX35" fmla="*/ 2607627 w 3118191"/>
                <a:gd name="connsiteY35" fmla="*/ 17307 h 585562"/>
                <a:gd name="connsiteX36" fmla="*/ 2665317 w 3118191"/>
                <a:gd name="connsiteY36" fmla="*/ 0 h 585562"/>
                <a:gd name="connsiteX37" fmla="*/ 2699932 w 3118191"/>
                <a:gd name="connsiteY37" fmla="*/ 2884 h 585562"/>
                <a:gd name="connsiteX38" fmla="*/ 2829736 w 3118191"/>
                <a:gd name="connsiteY38" fmla="*/ 54806 h 585562"/>
                <a:gd name="connsiteX39" fmla="*/ 2896081 w 3118191"/>
                <a:gd name="connsiteY39" fmla="*/ 83651 h 585562"/>
                <a:gd name="connsiteX40" fmla="*/ 2991271 w 3118191"/>
                <a:gd name="connsiteY40" fmla="*/ 129804 h 585562"/>
                <a:gd name="connsiteX41" fmla="*/ 3040308 w 3118191"/>
                <a:gd name="connsiteY41" fmla="*/ 164419 h 585562"/>
                <a:gd name="connsiteX42" fmla="*/ 3080692 w 3118191"/>
                <a:gd name="connsiteY42" fmla="*/ 199033 h 585562"/>
                <a:gd name="connsiteX43" fmla="*/ 3103768 w 3118191"/>
                <a:gd name="connsiteY43" fmla="*/ 224994 h 585562"/>
                <a:gd name="connsiteX44" fmla="*/ 3115306 w 3118191"/>
                <a:gd name="connsiteY44" fmla="*/ 253839 h 585562"/>
                <a:gd name="connsiteX45" fmla="*/ 3118191 w 3118191"/>
                <a:gd name="connsiteY45" fmla="*/ 291338 h 585562"/>
                <a:gd name="connsiteX46" fmla="*/ 3106652 w 3118191"/>
                <a:gd name="connsiteY46" fmla="*/ 331722 h 585562"/>
                <a:gd name="connsiteX47" fmla="*/ 3077807 w 3118191"/>
                <a:gd name="connsiteY47" fmla="*/ 357683 h 585562"/>
                <a:gd name="connsiteX48" fmla="*/ 3043193 w 3118191"/>
                <a:gd name="connsiteY48" fmla="*/ 360567 h 585562"/>
                <a:gd name="connsiteX49" fmla="*/ 2858582 w 3118191"/>
                <a:gd name="connsiteY49" fmla="*/ 337491 h 585562"/>
                <a:gd name="connsiteX50" fmla="*/ 2538398 w 3118191"/>
                <a:gd name="connsiteY50" fmla="*/ 314415 h 585562"/>
                <a:gd name="connsiteX51" fmla="*/ 2486476 w 3118191"/>
                <a:gd name="connsiteY51" fmla="*/ 311530 h 585562"/>
                <a:gd name="connsiteX52" fmla="*/ 2056679 w 3118191"/>
                <a:gd name="connsiteY52" fmla="*/ 325953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18191" h="585562">
                  <a:moveTo>
                    <a:pt x="2056679" y="325953"/>
                  </a:moveTo>
                  <a:lnTo>
                    <a:pt x="1828800" y="340376"/>
                  </a:lnTo>
                  <a:lnTo>
                    <a:pt x="1658612" y="357683"/>
                  </a:lnTo>
                  <a:lnTo>
                    <a:pt x="1468232" y="374990"/>
                  </a:lnTo>
                  <a:lnTo>
                    <a:pt x="1176893" y="406720"/>
                  </a:lnTo>
                  <a:lnTo>
                    <a:pt x="963437" y="435566"/>
                  </a:lnTo>
                  <a:lnTo>
                    <a:pt x="787480" y="467296"/>
                  </a:lnTo>
                  <a:lnTo>
                    <a:pt x="597100" y="522102"/>
                  </a:lnTo>
                  <a:lnTo>
                    <a:pt x="366337" y="585562"/>
                  </a:lnTo>
                  <a:lnTo>
                    <a:pt x="314415" y="550947"/>
                  </a:lnTo>
                  <a:lnTo>
                    <a:pt x="190380" y="461526"/>
                  </a:lnTo>
                  <a:lnTo>
                    <a:pt x="109613" y="400951"/>
                  </a:lnTo>
                  <a:lnTo>
                    <a:pt x="34615" y="337491"/>
                  </a:lnTo>
                  <a:lnTo>
                    <a:pt x="11538" y="311530"/>
                  </a:lnTo>
                  <a:lnTo>
                    <a:pt x="0" y="285569"/>
                  </a:lnTo>
                  <a:lnTo>
                    <a:pt x="2885" y="262493"/>
                  </a:lnTo>
                  <a:lnTo>
                    <a:pt x="20192" y="250955"/>
                  </a:lnTo>
                  <a:lnTo>
                    <a:pt x="43268" y="256724"/>
                  </a:lnTo>
                  <a:lnTo>
                    <a:pt x="95190" y="276916"/>
                  </a:lnTo>
                  <a:lnTo>
                    <a:pt x="147112" y="294223"/>
                  </a:lnTo>
                  <a:lnTo>
                    <a:pt x="216341" y="314415"/>
                  </a:lnTo>
                  <a:lnTo>
                    <a:pt x="288454" y="331722"/>
                  </a:lnTo>
                  <a:lnTo>
                    <a:pt x="334607" y="337491"/>
                  </a:lnTo>
                  <a:lnTo>
                    <a:pt x="426912" y="337491"/>
                  </a:lnTo>
                  <a:lnTo>
                    <a:pt x="565370" y="317299"/>
                  </a:lnTo>
                  <a:lnTo>
                    <a:pt x="905746" y="271147"/>
                  </a:lnTo>
                  <a:lnTo>
                    <a:pt x="1133625" y="242301"/>
                  </a:lnTo>
                  <a:lnTo>
                    <a:pt x="1471117" y="196149"/>
                  </a:lnTo>
                  <a:lnTo>
                    <a:pt x="1649958" y="178841"/>
                  </a:lnTo>
                  <a:lnTo>
                    <a:pt x="1776878" y="167303"/>
                  </a:lnTo>
                  <a:lnTo>
                    <a:pt x="1955720" y="149996"/>
                  </a:lnTo>
                  <a:lnTo>
                    <a:pt x="2125908" y="129804"/>
                  </a:lnTo>
                  <a:lnTo>
                    <a:pt x="2310519" y="103843"/>
                  </a:lnTo>
                  <a:lnTo>
                    <a:pt x="2535513" y="63460"/>
                  </a:lnTo>
                  <a:lnTo>
                    <a:pt x="2564358" y="43268"/>
                  </a:lnTo>
                  <a:lnTo>
                    <a:pt x="2607627" y="17307"/>
                  </a:lnTo>
                  <a:lnTo>
                    <a:pt x="2665317" y="0"/>
                  </a:lnTo>
                  <a:lnTo>
                    <a:pt x="2699932" y="2884"/>
                  </a:lnTo>
                  <a:lnTo>
                    <a:pt x="2829736" y="54806"/>
                  </a:lnTo>
                  <a:lnTo>
                    <a:pt x="2896081" y="83651"/>
                  </a:lnTo>
                  <a:lnTo>
                    <a:pt x="2991271" y="129804"/>
                  </a:lnTo>
                  <a:lnTo>
                    <a:pt x="3040308" y="164419"/>
                  </a:lnTo>
                  <a:lnTo>
                    <a:pt x="3080692" y="199033"/>
                  </a:lnTo>
                  <a:lnTo>
                    <a:pt x="3103768" y="224994"/>
                  </a:lnTo>
                  <a:lnTo>
                    <a:pt x="3115306" y="253839"/>
                  </a:lnTo>
                  <a:lnTo>
                    <a:pt x="3118191" y="291338"/>
                  </a:lnTo>
                  <a:lnTo>
                    <a:pt x="3106652" y="331722"/>
                  </a:lnTo>
                  <a:lnTo>
                    <a:pt x="3077807" y="357683"/>
                  </a:lnTo>
                  <a:lnTo>
                    <a:pt x="3043193" y="360567"/>
                  </a:lnTo>
                  <a:lnTo>
                    <a:pt x="2858582" y="337491"/>
                  </a:lnTo>
                  <a:lnTo>
                    <a:pt x="2538398" y="314415"/>
                  </a:lnTo>
                  <a:lnTo>
                    <a:pt x="2486476" y="311530"/>
                  </a:lnTo>
                  <a:lnTo>
                    <a:pt x="2056679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B2B302E8-9048-4DCA-B7A8-A80D9D0BC846}"/>
                </a:ext>
              </a:extLst>
            </p:cNvPr>
            <p:cNvSpPr/>
            <p:nvPr/>
          </p:nvSpPr>
          <p:spPr>
            <a:xfrm rot="16200000">
              <a:off x="1325563" y="3427413"/>
              <a:ext cx="4340225" cy="549275"/>
            </a:xfrm>
            <a:custGeom>
              <a:avLst/>
              <a:gdLst>
                <a:gd name="connsiteX0" fmla="*/ 2639761 w 4340296"/>
                <a:gd name="connsiteY0" fmla="*/ 426168 h 550295"/>
                <a:gd name="connsiteX1" fmla="*/ 2254968 w 4340296"/>
                <a:gd name="connsiteY1" fmla="*/ 430306 h 550295"/>
                <a:gd name="connsiteX2" fmla="*/ 2089466 w 4340296"/>
                <a:gd name="connsiteY2" fmla="*/ 426168 h 550295"/>
                <a:gd name="connsiteX3" fmla="*/ 1675710 w 4340296"/>
                <a:gd name="connsiteY3" fmla="*/ 430306 h 550295"/>
                <a:gd name="connsiteX4" fmla="*/ 1295055 w 4340296"/>
                <a:gd name="connsiteY4" fmla="*/ 430306 h 550295"/>
                <a:gd name="connsiteX5" fmla="*/ 1067489 w 4340296"/>
                <a:gd name="connsiteY5" fmla="*/ 438581 h 550295"/>
                <a:gd name="connsiteX6" fmla="*/ 922675 w 4340296"/>
                <a:gd name="connsiteY6" fmla="*/ 450994 h 550295"/>
                <a:gd name="connsiteX7" fmla="*/ 686834 w 4340296"/>
                <a:gd name="connsiteY7" fmla="*/ 479957 h 550295"/>
                <a:gd name="connsiteX8" fmla="*/ 566845 w 4340296"/>
                <a:gd name="connsiteY8" fmla="*/ 500645 h 550295"/>
                <a:gd name="connsiteX9" fmla="*/ 430305 w 4340296"/>
                <a:gd name="connsiteY9" fmla="*/ 479957 h 550295"/>
                <a:gd name="connsiteX10" fmla="*/ 380655 w 4340296"/>
                <a:gd name="connsiteY10" fmla="*/ 467544 h 550295"/>
                <a:gd name="connsiteX11" fmla="*/ 322729 w 4340296"/>
                <a:gd name="connsiteY11" fmla="*/ 438581 h 550295"/>
                <a:gd name="connsiteX12" fmla="*/ 219290 w 4340296"/>
                <a:gd name="connsiteY12" fmla="*/ 384793 h 550295"/>
                <a:gd name="connsiteX13" fmla="*/ 95163 w 4340296"/>
                <a:gd name="connsiteY13" fmla="*/ 326867 h 550295"/>
                <a:gd name="connsiteX14" fmla="*/ 53788 w 4340296"/>
                <a:gd name="connsiteY14" fmla="*/ 310317 h 550295"/>
                <a:gd name="connsiteX15" fmla="*/ 33100 w 4340296"/>
                <a:gd name="connsiteY15" fmla="*/ 297904 h 550295"/>
                <a:gd name="connsiteX16" fmla="*/ 8275 w 4340296"/>
                <a:gd name="connsiteY16" fmla="*/ 281354 h 550295"/>
                <a:gd name="connsiteX17" fmla="*/ 0 w 4340296"/>
                <a:gd name="connsiteY17" fmla="*/ 248254 h 550295"/>
                <a:gd name="connsiteX18" fmla="*/ 4137 w 4340296"/>
                <a:gd name="connsiteY18" fmla="*/ 219291 h 550295"/>
                <a:gd name="connsiteX19" fmla="*/ 20687 w 4340296"/>
                <a:gd name="connsiteY19" fmla="*/ 202740 h 550295"/>
                <a:gd name="connsiteX20" fmla="*/ 95163 w 4340296"/>
                <a:gd name="connsiteY20" fmla="*/ 169640 h 550295"/>
                <a:gd name="connsiteX21" fmla="*/ 169639 w 4340296"/>
                <a:gd name="connsiteY21" fmla="*/ 132402 h 550295"/>
                <a:gd name="connsiteX22" fmla="*/ 575120 w 4340296"/>
                <a:gd name="connsiteY22" fmla="*/ 202740 h 550295"/>
                <a:gd name="connsiteX23" fmla="*/ 657871 w 4340296"/>
                <a:gd name="connsiteY23" fmla="*/ 211016 h 550295"/>
                <a:gd name="connsiteX24" fmla="*/ 852336 w 4340296"/>
                <a:gd name="connsiteY24" fmla="*/ 206878 h 550295"/>
                <a:gd name="connsiteX25" fmla="*/ 1212304 w 4340296"/>
                <a:gd name="connsiteY25" fmla="*/ 206878 h 550295"/>
                <a:gd name="connsiteX26" fmla="*/ 1559858 w 4340296"/>
                <a:gd name="connsiteY26" fmla="*/ 211016 h 550295"/>
                <a:gd name="connsiteX27" fmla="*/ 1886725 w 4340296"/>
                <a:gd name="connsiteY27" fmla="*/ 206878 h 550295"/>
                <a:gd name="connsiteX28" fmla="*/ 2081191 w 4340296"/>
                <a:gd name="connsiteY28" fmla="*/ 206878 h 550295"/>
                <a:gd name="connsiteX29" fmla="*/ 2726649 w 4340296"/>
                <a:gd name="connsiteY29" fmla="*/ 206878 h 550295"/>
                <a:gd name="connsiteX30" fmla="*/ 3053516 w 4340296"/>
                <a:gd name="connsiteY30" fmla="*/ 206878 h 550295"/>
                <a:gd name="connsiteX31" fmla="*/ 3223156 w 4340296"/>
                <a:gd name="connsiteY31" fmla="*/ 231703 h 550295"/>
                <a:gd name="connsiteX32" fmla="*/ 3521060 w 4340296"/>
                <a:gd name="connsiteY32" fmla="*/ 231703 h 550295"/>
                <a:gd name="connsiteX33" fmla="*/ 3992742 w 4340296"/>
                <a:gd name="connsiteY33" fmla="*/ 231703 h 550295"/>
                <a:gd name="connsiteX34" fmla="*/ 4042392 w 4340296"/>
                <a:gd name="connsiteY34" fmla="*/ 231703 h 550295"/>
                <a:gd name="connsiteX35" fmla="*/ 4087905 w 4340296"/>
                <a:gd name="connsiteY35" fmla="*/ 223428 h 550295"/>
                <a:gd name="connsiteX36" fmla="*/ 4133419 w 4340296"/>
                <a:gd name="connsiteY36" fmla="*/ 198603 h 550295"/>
                <a:gd name="connsiteX37" fmla="*/ 4178932 w 4340296"/>
                <a:gd name="connsiteY37" fmla="*/ 161365 h 550295"/>
                <a:gd name="connsiteX38" fmla="*/ 4232720 w 4340296"/>
                <a:gd name="connsiteY38" fmla="*/ 95164 h 550295"/>
                <a:gd name="connsiteX39" fmla="*/ 4257545 w 4340296"/>
                <a:gd name="connsiteY39" fmla="*/ 49651 h 550295"/>
                <a:gd name="connsiteX40" fmla="*/ 4278233 w 4340296"/>
                <a:gd name="connsiteY40" fmla="*/ 24826 h 550295"/>
                <a:gd name="connsiteX41" fmla="*/ 4294783 w 4340296"/>
                <a:gd name="connsiteY41" fmla="*/ 8275 h 550295"/>
                <a:gd name="connsiteX42" fmla="*/ 4315471 w 4340296"/>
                <a:gd name="connsiteY42" fmla="*/ 0 h 550295"/>
                <a:gd name="connsiteX43" fmla="*/ 4336159 w 4340296"/>
                <a:gd name="connsiteY43" fmla="*/ 12413 h 550295"/>
                <a:gd name="connsiteX44" fmla="*/ 4340296 w 4340296"/>
                <a:gd name="connsiteY44" fmla="*/ 49651 h 550295"/>
                <a:gd name="connsiteX45" fmla="*/ 4319609 w 4340296"/>
                <a:gd name="connsiteY45" fmla="*/ 128264 h 550295"/>
                <a:gd name="connsiteX46" fmla="*/ 4282371 w 4340296"/>
                <a:gd name="connsiteY46" fmla="*/ 244116 h 550295"/>
                <a:gd name="connsiteX47" fmla="*/ 4240995 w 4340296"/>
                <a:gd name="connsiteY47" fmla="*/ 339280 h 550295"/>
                <a:gd name="connsiteX48" fmla="*/ 4187207 w 4340296"/>
                <a:gd name="connsiteY48" fmla="*/ 430306 h 550295"/>
                <a:gd name="connsiteX49" fmla="*/ 4116868 w 4340296"/>
                <a:gd name="connsiteY49" fmla="*/ 500645 h 550295"/>
                <a:gd name="connsiteX50" fmla="*/ 4071355 w 4340296"/>
                <a:gd name="connsiteY50" fmla="*/ 537883 h 550295"/>
                <a:gd name="connsiteX51" fmla="*/ 4038255 w 4340296"/>
                <a:gd name="connsiteY51" fmla="*/ 550295 h 550295"/>
                <a:gd name="connsiteX52" fmla="*/ 4005154 w 4340296"/>
                <a:gd name="connsiteY52" fmla="*/ 546158 h 550295"/>
                <a:gd name="connsiteX53" fmla="*/ 3955504 w 4340296"/>
                <a:gd name="connsiteY53" fmla="*/ 525470 h 550295"/>
                <a:gd name="connsiteX54" fmla="*/ 3847927 w 4340296"/>
                <a:gd name="connsiteY54" fmla="*/ 500645 h 550295"/>
                <a:gd name="connsiteX55" fmla="*/ 3690700 w 4340296"/>
                <a:gd name="connsiteY55" fmla="*/ 484094 h 550295"/>
                <a:gd name="connsiteX56" fmla="*/ 3492097 w 4340296"/>
                <a:gd name="connsiteY56" fmla="*/ 467544 h 550295"/>
                <a:gd name="connsiteX57" fmla="*/ 3314182 w 4340296"/>
                <a:gd name="connsiteY57" fmla="*/ 450994 h 550295"/>
                <a:gd name="connsiteX58" fmla="*/ 3111442 w 4340296"/>
                <a:gd name="connsiteY58" fmla="*/ 426168 h 550295"/>
                <a:gd name="connsiteX59" fmla="*/ 2639761 w 4340296"/>
                <a:gd name="connsiteY59" fmla="*/ 426168 h 55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0296" h="550295">
                  <a:moveTo>
                    <a:pt x="2639761" y="426168"/>
                  </a:moveTo>
                  <a:lnTo>
                    <a:pt x="2254968" y="430306"/>
                  </a:lnTo>
                  <a:lnTo>
                    <a:pt x="2089466" y="426168"/>
                  </a:lnTo>
                  <a:lnTo>
                    <a:pt x="1675710" y="430306"/>
                  </a:lnTo>
                  <a:lnTo>
                    <a:pt x="1295055" y="430306"/>
                  </a:lnTo>
                  <a:lnTo>
                    <a:pt x="1067489" y="438581"/>
                  </a:lnTo>
                  <a:lnTo>
                    <a:pt x="922675" y="450994"/>
                  </a:lnTo>
                  <a:lnTo>
                    <a:pt x="686834" y="479957"/>
                  </a:lnTo>
                  <a:lnTo>
                    <a:pt x="566845" y="500645"/>
                  </a:lnTo>
                  <a:lnTo>
                    <a:pt x="430305" y="479957"/>
                  </a:lnTo>
                  <a:lnTo>
                    <a:pt x="380655" y="467544"/>
                  </a:lnTo>
                  <a:lnTo>
                    <a:pt x="322729" y="438581"/>
                  </a:lnTo>
                  <a:lnTo>
                    <a:pt x="219290" y="384793"/>
                  </a:lnTo>
                  <a:lnTo>
                    <a:pt x="95163" y="326867"/>
                  </a:lnTo>
                  <a:lnTo>
                    <a:pt x="53788" y="310317"/>
                  </a:lnTo>
                  <a:lnTo>
                    <a:pt x="33100" y="297904"/>
                  </a:lnTo>
                  <a:lnTo>
                    <a:pt x="8275" y="281354"/>
                  </a:lnTo>
                  <a:lnTo>
                    <a:pt x="0" y="248254"/>
                  </a:lnTo>
                  <a:lnTo>
                    <a:pt x="4137" y="219291"/>
                  </a:lnTo>
                  <a:lnTo>
                    <a:pt x="20687" y="202740"/>
                  </a:lnTo>
                  <a:lnTo>
                    <a:pt x="95163" y="169640"/>
                  </a:lnTo>
                  <a:lnTo>
                    <a:pt x="169639" y="132402"/>
                  </a:lnTo>
                  <a:lnTo>
                    <a:pt x="575120" y="202740"/>
                  </a:lnTo>
                  <a:lnTo>
                    <a:pt x="657871" y="211016"/>
                  </a:lnTo>
                  <a:lnTo>
                    <a:pt x="852336" y="206878"/>
                  </a:lnTo>
                  <a:lnTo>
                    <a:pt x="1212304" y="206878"/>
                  </a:lnTo>
                  <a:lnTo>
                    <a:pt x="1559858" y="211016"/>
                  </a:lnTo>
                  <a:lnTo>
                    <a:pt x="1886725" y="206878"/>
                  </a:lnTo>
                  <a:lnTo>
                    <a:pt x="2081191" y="206878"/>
                  </a:lnTo>
                  <a:lnTo>
                    <a:pt x="2726649" y="206878"/>
                  </a:lnTo>
                  <a:lnTo>
                    <a:pt x="3053516" y="206878"/>
                  </a:lnTo>
                  <a:lnTo>
                    <a:pt x="3223156" y="231703"/>
                  </a:lnTo>
                  <a:lnTo>
                    <a:pt x="3521060" y="231703"/>
                  </a:lnTo>
                  <a:lnTo>
                    <a:pt x="3992742" y="231703"/>
                  </a:lnTo>
                  <a:lnTo>
                    <a:pt x="4042392" y="231703"/>
                  </a:lnTo>
                  <a:lnTo>
                    <a:pt x="4087905" y="223428"/>
                  </a:lnTo>
                  <a:lnTo>
                    <a:pt x="4133419" y="198603"/>
                  </a:lnTo>
                  <a:lnTo>
                    <a:pt x="4178932" y="161365"/>
                  </a:lnTo>
                  <a:lnTo>
                    <a:pt x="4232720" y="95164"/>
                  </a:lnTo>
                  <a:lnTo>
                    <a:pt x="4257545" y="49651"/>
                  </a:lnTo>
                  <a:lnTo>
                    <a:pt x="4278233" y="24826"/>
                  </a:lnTo>
                  <a:lnTo>
                    <a:pt x="4294783" y="8275"/>
                  </a:lnTo>
                  <a:lnTo>
                    <a:pt x="4315471" y="0"/>
                  </a:lnTo>
                  <a:lnTo>
                    <a:pt x="4336159" y="12413"/>
                  </a:lnTo>
                  <a:lnTo>
                    <a:pt x="4340296" y="49651"/>
                  </a:lnTo>
                  <a:lnTo>
                    <a:pt x="4319609" y="128264"/>
                  </a:lnTo>
                  <a:lnTo>
                    <a:pt x="4282371" y="244116"/>
                  </a:lnTo>
                  <a:lnTo>
                    <a:pt x="4240995" y="339280"/>
                  </a:lnTo>
                  <a:lnTo>
                    <a:pt x="4187207" y="430306"/>
                  </a:lnTo>
                  <a:lnTo>
                    <a:pt x="4116868" y="500645"/>
                  </a:lnTo>
                  <a:lnTo>
                    <a:pt x="4071355" y="537883"/>
                  </a:lnTo>
                  <a:lnTo>
                    <a:pt x="4038255" y="550295"/>
                  </a:lnTo>
                  <a:lnTo>
                    <a:pt x="4005154" y="546158"/>
                  </a:lnTo>
                  <a:lnTo>
                    <a:pt x="3955504" y="525470"/>
                  </a:lnTo>
                  <a:lnTo>
                    <a:pt x="3847927" y="500645"/>
                  </a:lnTo>
                  <a:lnTo>
                    <a:pt x="3690700" y="484094"/>
                  </a:lnTo>
                  <a:lnTo>
                    <a:pt x="3492097" y="467544"/>
                  </a:lnTo>
                  <a:lnTo>
                    <a:pt x="3314182" y="450994"/>
                  </a:lnTo>
                  <a:lnTo>
                    <a:pt x="3111442" y="426168"/>
                  </a:lnTo>
                  <a:lnTo>
                    <a:pt x="2639761" y="426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6">
              <a:extLst>
                <a:ext uri="{FF2B5EF4-FFF2-40B4-BE49-F238E27FC236}">
                  <a16:creationId xmlns:a16="http://schemas.microsoft.com/office/drawing/2014/main" id="{3AFC07DD-3E2C-4D30-B04F-49BF941CBCD1}"/>
                </a:ext>
              </a:extLst>
            </p:cNvPr>
            <p:cNvSpPr/>
            <p:nvPr/>
          </p:nvSpPr>
          <p:spPr>
            <a:xfrm>
              <a:off x="2943225" y="5154613"/>
              <a:ext cx="496888" cy="608012"/>
            </a:xfrm>
            <a:custGeom>
              <a:avLst/>
              <a:gdLst>
                <a:gd name="connsiteX0" fmla="*/ 192881 w 497681"/>
                <a:gd name="connsiteY0" fmla="*/ 83344 h 607219"/>
                <a:gd name="connsiteX1" fmla="*/ 319088 w 497681"/>
                <a:gd name="connsiteY1" fmla="*/ 154782 h 607219"/>
                <a:gd name="connsiteX2" fmla="*/ 350044 w 497681"/>
                <a:gd name="connsiteY2" fmla="*/ 171450 h 607219"/>
                <a:gd name="connsiteX3" fmla="*/ 381000 w 497681"/>
                <a:gd name="connsiteY3" fmla="*/ 180975 h 607219"/>
                <a:gd name="connsiteX4" fmla="*/ 409575 w 497681"/>
                <a:gd name="connsiteY4" fmla="*/ 185738 h 607219"/>
                <a:gd name="connsiteX5" fmla="*/ 435769 w 497681"/>
                <a:gd name="connsiteY5" fmla="*/ 180975 h 607219"/>
                <a:gd name="connsiteX6" fmla="*/ 461963 w 497681"/>
                <a:gd name="connsiteY6" fmla="*/ 164307 h 607219"/>
                <a:gd name="connsiteX7" fmla="*/ 497681 w 497681"/>
                <a:gd name="connsiteY7" fmla="*/ 92869 h 607219"/>
                <a:gd name="connsiteX8" fmla="*/ 473869 w 497681"/>
                <a:gd name="connsiteY8" fmla="*/ 607219 h 607219"/>
                <a:gd name="connsiteX9" fmla="*/ 411956 w 497681"/>
                <a:gd name="connsiteY9" fmla="*/ 552450 h 607219"/>
                <a:gd name="connsiteX10" fmla="*/ 350044 w 497681"/>
                <a:gd name="connsiteY10" fmla="*/ 445294 h 607219"/>
                <a:gd name="connsiteX11" fmla="*/ 280988 w 497681"/>
                <a:gd name="connsiteY11" fmla="*/ 338138 h 607219"/>
                <a:gd name="connsiteX12" fmla="*/ 197644 w 497681"/>
                <a:gd name="connsiteY12" fmla="*/ 233363 h 607219"/>
                <a:gd name="connsiteX13" fmla="*/ 133350 w 497681"/>
                <a:gd name="connsiteY13" fmla="*/ 166688 h 607219"/>
                <a:gd name="connsiteX14" fmla="*/ 80963 w 497681"/>
                <a:gd name="connsiteY14" fmla="*/ 119063 h 607219"/>
                <a:gd name="connsiteX15" fmla="*/ 35719 w 497681"/>
                <a:gd name="connsiteY15" fmla="*/ 80963 h 607219"/>
                <a:gd name="connsiteX16" fmla="*/ 19050 w 497681"/>
                <a:gd name="connsiteY16" fmla="*/ 66675 h 607219"/>
                <a:gd name="connsiteX17" fmla="*/ 4763 w 497681"/>
                <a:gd name="connsiteY17" fmla="*/ 47625 h 607219"/>
                <a:gd name="connsiteX18" fmla="*/ 0 w 497681"/>
                <a:gd name="connsiteY18" fmla="*/ 26194 h 607219"/>
                <a:gd name="connsiteX19" fmla="*/ 4763 w 497681"/>
                <a:gd name="connsiteY19" fmla="*/ 9525 h 607219"/>
                <a:gd name="connsiteX20" fmla="*/ 19050 w 497681"/>
                <a:gd name="connsiteY20" fmla="*/ 0 h 607219"/>
                <a:gd name="connsiteX21" fmla="*/ 38100 w 497681"/>
                <a:gd name="connsiteY21" fmla="*/ 0 h 607219"/>
                <a:gd name="connsiteX22" fmla="*/ 64294 w 497681"/>
                <a:gd name="connsiteY22" fmla="*/ 14288 h 607219"/>
                <a:gd name="connsiteX23" fmla="*/ 192881 w 497681"/>
                <a:gd name="connsiteY23" fmla="*/ 8334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7681" h="607219">
                  <a:moveTo>
                    <a:pt x="192881" y="83344"/>
                  </a:moveTo>
                  <a:lnTo>
                    <a:pt x="319088" y="154782"/>
                  </a:lnTo>
                  <a:lnTo>
                    <a:pt x="350044" y="171450"/>
                  </a:lnTo>
                  <a:lnTo>
                    <a:pt x="381000" y="180975"/>
                  </a:lnTo>
                  <a:lnTo>
                    <a:pt x="409575" y="185738"/>
                  </a:lnTo>
                  <a:lnTo>
                    <a:pt x="435769" y="180975"/>
                  </a:lnTo>
                  <a:lnTo>
                    <a:pt x="461963" y="164307"/>
                  </a:lnTo>
                  <a:lnTo>
                    <a:pt x="497681" y="92869"/>
                  </a:lnTo>
                  <a:lnTo>
                    <a:pt x="473869" y="607219"/>
                  </a:lnTo>
                  <a:lnTo>
                    <a:pt x="411956" y="552450"/>
                  </a:lnTo>
                  <a:lnTo>
                    <a:pt x="350044" y="445294"/>
                  </a:lnTo>
                  <a:lnTo>
                    <a:pt x="280988" y="338138"/>
                  </a:lnTo>
                  <a:lnTo>
                    <a:pt x="197644" y="233363"/>
                  </a:lnTo>
                  <a:lnTo>
                    <a:pt x="133350" y="166688"/>
                  </a:lnTo>
                  <a:lnTo>
                    <a:pt x="80963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64294" y="14288"/>
                  </a:lnTo>
                  <a:lnTo>
                    <a:pt x="1928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E6BB7F40-E4A1-4979-8289-3795C847905E}"/>
                </a:ext>
              </a:extLst>
            </p:cNvPr>
            <p:cNvSpPr/>
            <p:nvPr/>
          </p:nvSpPr>
          <p:spPr>
            <a:xfrm>
              <a:off x="2513013" y="3238500"/>
              <a:ext cx="1666875" cy="1200150"/>
            </a:xfrm>
            <a:custGeom>
              <a:avLst/>
              <a:gdLst>
                <a:gd name="connsiteX0" fmla="*/ 1314450 w 1666875"/>
                <a:gd name="connsiteY0" fmla="*/ 409575 h 1200150"/>
                <a:gd name="connsiteX1" fmla="*/ 1112044 w 1666875"/>
                <a:gd name="connsiteY1" fmla="*/ 588169 h 1200150"/>
                <a:gd name="connsiteX2" fmla="*/ 938212 w 1666875"/>
                <a:gd name="connsiteY2" fmla="*/ 731044 h 1200150"/>
                <a:gd name="connsiteX3" fmla="*/ 754856 w 1666875"/>
                <a:gd name="connsiteY3" fmla="*/ 859631 h 1200150"/>
                <a:gd name="connsiteX4" fmla="*/ 621506 w 1666875"/>
                <a:gd name="connsiteY4" fmla="*/ 957263 h 1200150"/>
                <a:gd name="connsiteX5" fmla="*/ 504825 w 1666875"/>
                <a:gd name="connsiteY5" fmla="*/ 1045369 h 1200150"/>
                <a:gd name="connsiteX6" fmla="*/ 419100 w 1666875"/>
                <a:gd name="connsiteY6" fmla="*/ 1112044 h 1200150"/>
                <a:gd name="connsiteX7" fmla="*/ 381000 w 1666875"/>
                <a:gd name="connsiteY7" fmla="*/ 1152525 h 1200150"/>
                <a:gd name="connsiteX8" fmla="*/ 352425 w 1666875"/>
                <a:gd name="connsiteY8" fmla="*/ 1176338 h 1200150"/>
                <a:gd name="connsiteX9" fmla="*/ 316706 w 1666875"/>
                <a:gd name="connsiteY9" fmla="*/ 1193006 h 1200150"/>
                <a:gd name="connsiteX10" fmla="*/ 300037 w 1666875"/>
                <a:gd name="connsiteY10" fmla="*/ 1200150 h 1200150"/>
                <a:gd name="connsiteX11" fmla="*/ 278606 w 1666875"/>
                <a:gd name="connsiteY11" fmla="*/ 1195388 h 1200150"/>
                <a:gd name="connsiteX12" fmla="*/ 214312 w 1666875"/>
                <a:gd name="connsiteY12" fmla="*/ 1164431 h 1200150"/>
                <a:gd name="connsiteX13" fmla="*/ 178594 w 1666875"/>
                <a:gd name="connsiteY13" fmla="*/ 1140619 h 1200150"/>
                <a:gd name="connsiteX14" fmla="*/ 150019 w 1666875"/>
                <a:gd name="connsiteY14" fmla="*/ 1119188 h 1200150"/>
                <a:gd name="connsiteX15" fmla="*/ 123825 w 1666875"/>
                <a:gd name="connsiteY15" fmla="*/ 1092994 h 1200150"/>
                <a:gd name="connsiteX16" fmla="*/ 95250 w 1666875"/>
                <a:gd name="connsiteY16" fmla="*/ 1062038 h 1200150"/>
                <a:gd name="connsiteX17" fmla="*/ 71437 w 1666875"/>
                <a:gd name="connsiteY17" fmla="*/ 1026319 h 1200150"/>
                <a:gd name="connsiteX18" fmla="*/ 42862 w 1666875"/>
                <a:gd name="connsiteY18" fmla="*/ 976313 h 1200150"/>
                <a:gd name="connsiteX19" fmla="*/ 26194 w 1666875"/>
                <a:gd name="connsiteY19" fmla="*/ 942975 h 1200150"/>
                <a:gd name="connsiteX20" fmla="*/ 9525 w 1666875"/>
                <a:gd name="connsiteY20" fmla="*/ 897731 h 1200150"/>
                <a:gd name="connsiteX21" fmla="*/ 0 w 1666875"/>
                <a:gd name="connsiteY21" fmla="*/ 864394 h 1200150"/>
                <a:gd name="connsiteX22" fmla="*/ 0 w 1666875"/>
                <a:gd name="connsiteY22" fmla="*/ 838200 h 1200150"/>
                <a:gd name="connsiteX23" fmla="*/ 4762 w 1666875"/>
                <a:gd name="connsiteY23" fmla="*/ 819150 h 1200150"/>
                <a:gd name="connsiteX24" fmla="*/ 16669 w 1666875"/>
                <a:gd name="connsiteY24" fmla="*/ 807244 h 1200150"/>
                <a:gd name="connsiteX25" fmla="*/ 28575 w 1666875"/>
                <a:gd name="connsiteY25" fmla="*/ 807244 h 1200150"/>
                <a:gd name="connsiteX26" fmla="*/ 47625 w 1666875"/>
                <a:gd name="connsiteY26" fmla="*/ 816769 h 1200150"/>
                <a:gd name="connsiteX27" fmla="*/ 90487 w 1666875"/>
                <a:gd name="connsiteY27" fmla="*/ 857250 h 1200150"/>
                <a:gd name="connsiteX28" fmla="*/ 114300 w 1666875"/>
                <a:gd name="connsiteY28" fmla="*/ 876300 h 1200150"/>
                <a:gd name="connsiteX29" fmla="*/ 133350 w 1666875"/>
                <a:gd name="connsiteY29" fmla="*/ 885825 h 1200150"/>
                <a:gd name="connsiteX30" fmla="*/ 161925 w 1666875"/>
                <a:gd name="connsiteY30" fmla="*/ 890588 h 1200150"/>
                <a:gd name="connsiteX31" fmla="*/ 204787 w 1666875"/>
                <a:gd name="connsiteY31" fmla="*/ 890588 h 1200150"/>
                <a:gd name="connsiteX32" fmla="*/ 257175 w 1666875"/>
                <a:gd name="connsiteY32" fmla="*/ 876300 h 1200150"/>
                <a:gd name="connsiteX33" fmla="*/ 369094 w 1666875"/>
                <a:gd name="connsiteY33" fmla="*/ 831056 h 1200150"/>
                <a:gd name="connsiteX34" fmla="*/ 521494 w 1666875"/>
                <a:gd name="connsiteY34" fmla="*/ 750094 h 1200150"/>
                <a:gd name="connsiteX35" fmla="*/ 690562 w 1666875"/>
                <a:gd name="connsiteY35" fmla="*/ 652463 h 1200150"/>
                <a:gd name="connsiteX36" fmla="*/ 935831 w 1666875"/>
                <a:gd name="connsiteY36" fmla="*/ 514350 h 1200150"/>
                <a:gd name="connsiteX37" fmla="*/ 1109662 w 1666875"/>
                <a:gd name="connsiteY37" fmla="*/ 385763 h 1200150"/>
                <a:gd name="connsiteX38" fmla="*/ 1266825 w 1666875"/>
                <a:gd name="connsiteY38" fmla="*/ 273844 h 1200150"/>
                <a:gd name="connsiteX39" fmla="*/ 1419225 w 1666875"/>
                <a:gd name="connsiteY39" fmla="*/ 159544 h 1200150"/>
                <a:gd name="connsiteX40" fmla="*/ 1564481 w 1666875"/>
                <a:gd name="connsiteY40" fmla="*/ 47625 h 1200150"/>
                <a:gd name="connsiteX41" fmla="*/ 1609725 w 1666875"/>
                <a:gd name="connsiteY41" fmla="*/ 16669 h 1200150"/>
                <a:gd name="connsiteX42" fmla="*/ 1626394 w 1666875"/>
                <a:gd name="connsiteY42" fmla="*/ 4763 h 1200150"/>
                <a:gd name="connsiteX43" fmla="*/ 1640681 w 1666875"/>
                <a:gd name="connsiteY43" fmla="*/ 0 h 1200150"/>
                <a:gd name="connsiteX44" fmla="*/ 1654969 w 1666875"/>
                <a:gd name="connsiteY44" fmla="*/ 0 h 1200150"/>
                <a:gd name="connsiteX45" fmla="*/ 1666875 w 1666875"/>
                <a:gd name="connsiteY45" fmla="*/ 7144 h 1200150"/>
                <a:gd name="connsiteX46" fmla="*/ 1666875 w 1666875"/>
                <a:gd name="connsiteY46" fmla="*/ 30956 h 1200150"/>
                <a:gd name="connsiteX47" fmla="*/ 1643062 w 1666875"/>
                <a:gd name="connsiteY47" fmla="*/ 76200 h 1200150"/>
                <a:gd name="connsiteX48" fmla="*/ 1538287 w 1666875"/>
                <a:gd name="connsiteY48" fmla="*/ 192881 h 1200150"/>
                <a:gd name="connsiteX49" fmla="*/ 1428750 w 1666875"/>
                <a:gd name="connsiteY49" fmla="*/ 302419 h 1200150"/>
                <a:gd name="connsiteX50" fmla="*/ 1314450 w 1666875"/>
                <a:gd name="connsiteY50" fmla="*/ 409575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66875" h="1200150">
                  <a:moveTo>
                    <a:pt x="1314450" y="409575"/>
                  </a:moveTo>
                  <a:lnTo>
                    <a:pt x="1112044" y="588169"/>
                  </a:lnTo>
                  <a:lnTo>
                    <a:pt x="938212" y="731044"/>
                  </a:lnTo>
                  <a:lnTo>
                    <a:pt x="754856" y="859631"/>
                  </a:lnTo>
                  <a:lnTo>
                    <a:pt x="621506" y="957263"/>
                  </a:lnTo>
                  <a:lnTo>
                    <a:pt x="504825" y="1045369"/>
                  </a:lnTo>
                  <a:lnTo>
                    <a:pt x="419100" y="1112044"/>
                  </a:lnTo>
                  <a:lnTo>
                    <a:pt x="381000" y="1152525"/>
                  </a:lnTo>
                  <a:lnTo>
                    <a:pt x="352425" y="1176338"/>
                  </a:lnTo>
                  <a:lnTo>
                    <a:pt x="316706" y="1193006"/>
                  </a:lnTo>
                  <a:lnTo>
                    <a:pt x="300037" y="1200150"/>
                  </a:lnTo>
                  <a:lnTo>
                    <a:pt x="278606" y="1195388"/>
                  </a:lnTo>
                  <a:lnTo>
                    <a:pt x="214312" y="1164431"/>
                  </a:lnTo>
                  <a:lnTo>
                    <a:pt x="178594" y="1140619"/>
                  </a:lnTo>
                  <a:lnTo>
                    <a:pt x="150019" y="1119188"/>
                  </a:lnTo>
                  <a:lnTo>
                    <a:pt x="123825" y="1092994"/>
                  </a:lnTo>
                  <a:lnTo>
                    <a:pt x="95250" y="1062038"/>
                  </a:lnTo>
                  <a:lnTo>
                    <a:pt x="71437" y="1026319"/>
                  </a:lnTo>
                  <a:lnTo>
                    <a:pt x="42862" y="976313"/>
                  </a:lnTo>
                  <a:lnTo>
                    <a:pt x="26194" y="942975"/>
                  </a:lnTo>
                  <a:lnTo>
                    <a:pt x="9525" y="897731"/>
                  </a:lnTo>
                  <a:lnTo>
                    <a:pt x="0" y="864394"/>
                  </a:lnTo>
                  <a:lnTo>
                    <a:pt x="0" y="838200"/>
                  </a:lnTo>
                  <a:lnTo>
                    <a:pt x="4762" y="819150"/>
                  </a:lnTo>
                  <a:lnTo>
                    <a:pt x="16669" y="807244"/>
                  </a:lnTo>
                  <a:lnTo>
                    <a:pt x="28575" y="807244"/>
                  </a:lnTo>
                  <a:lnTo>
                    <a:pt x="47625" y="816769"/>
                  </a:lnTo>
                  <a:lnTo>
                    <a:pt x="90487" y="857250"/>
                  </a:lnTo>
                  <a:lnTo>
                    <a:pt x="114300" y="876300"/>
                  </a:lnTo>
                  <a:lnTo>
                    <a:pt x="133350" y="885825"/>
                  </a:lnTo>
                  <a:lnTo>
                    <a:pt x="161925" y="890588"/>
                  </a:lnTo>
                  <a:lnTo>
                    <a:pt x="204787" y="890588"/>
                  </a:lnTo>
                  <a:lnTo>
                    <a:pt x="257175" y="876300"/>
                  </a:lnTo>
                  <a:lnTo>
                    <a:pt x="369094" y="831056"/>
                  </a:lnTo>
                  <a:lnTo>
                    <a:pt x="521494" y="750094"/>
                  </a:lnTo>
                  <a:lnTo>
                    <a:pt x="690562" y="652463"/>
                  </a:lnTo>
                  <a:lnTo>
                    <a:pt x="935831" y="514350"/>
                  </a:lnTo>
                  <a:lnTo>
                    <a:pt x="1109662" y="385763"/>
                  </a:lnTo>
                  <a:lnTo>
                    <a:pt x="1266825" y="273844"/>
                  </a:lnTo>
                  <a:lnTo>
                    <a:pt x="1419225" y="159544"/>
                  </a:lnTo>
                  <a:lnTo>
                    <a:pt x="1564481" y="47625"/>
                  </a:lnTo>
                  <a:lnTo>
                    <a:pt x="1609725" y="16669"/>
                  </a:lnTo>
                  <a:lnTo>
                    <a:pt x="1626394" y="4763"/>
                  </a:lnTo>
                  <a:lnTo>
                    <a:pt x="1640681" y="0"/>
                  </a:lnTo>
                  <a:lnTo>
                    <a:pt x="1654969" y="0"/>
                  </a:lnTo>
                  <a:lnTo>
                    <a:pt x="1666875" y="7144"/>
                  </a:lnTo>
                  <a:lnTo>
                    <a:pt x="1666875" y="30956"/>
                  </a:lnTo>
                  <a:lnTo>
                    <a:pt x="1643062" y="76200"/>
                  </a:lnTo>
                  <a:lnTo>
                    <a:pt x="1538287" y="192881"/>
                  </a:lnTo>
                  <a:lnTo>
                    <a:pt x="1428750" y="302419"/>
                  </a:lnTo>
                  <a:lnTo>
                    <a:pt x="1314450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281EB5B1-EF4C-4C57-B5E0-532BEA1FFA38}"/>
                </a:ext>
              </a:extLst>
            </p:cNvPr>
            <p:cNvSpPr/>
            <p:nvPr/>
          </p:nvSpPr>
          <p:spPr>
            <a:xfrm>
              <a:off x="4448175" y="1550988"/>
              <a:ext cx="2822575" cy="463550"/>
            </a:xfrm>
            <a:custGeom>
              <a:avLst/>
              <a:gdLst>
                <a:gd name="connsiteX0" fmla="*/ 906471 w 2822483"/>
                <a:gd name="connsiteY0" fmla="*/ 290705 h 462485"/>
                <a:gd name="connsiteX1" fmla="*/ 523269 w 2822483"/>
                <a:gd name="connsiteY1" fmla="*/ 343560 h 462485"/>
                <a:gd name="connsiteX2" fmla="*/ 55498 w 2822483"/>
                <a:gd name="connsiteY2" fmla="*/ 412273 h 462485"/>
                <a:gd name="connsiteX3" fmla="*/ 0 w 2822483"/>
                <a:gd name="connsiteY3" fmla="*/ 253706 h 462485"/>
                <a:gd name="connsiteX4" fmla="*/ 132138 w 2822483"/>
                <a:gd name="connsiteY4" fmla="*/ 243135 h 462485"/>
                <a:gd name="connsiteX5" fmla="*/ 446628 w 2822483"/>
                <a:gd name="connsiteY5" fmla="*/ 200851 h 462485"/>
                <a:gd name="connsiteX6" fmla="*/ 755833 w 2822483"/>
                <a:gd name="connsiteY6" fmla="*/ 163852 h 462485"/>
                <a:gd name="connsiteX7" fmla="*/ 1049181 w 2822483"/>
                <a:gd name="connsiteY7" fmla="*/ 129496 h 462485"/>
                <a:gd name="connsiteX8" fmla="*/ 1432383 w 2822483"/>
                <a:gd name="connsiteY8" fmla="*/ 92497 h 462485"/>
                <a:gd name="connsiteX9" fmla="*/ 1746874 w 2822483"/>
                <a:gd name="connsiteY9" fmla="*/ 66069 h 462485"/>
                <a:gd name="connsiteX10" fmla="*/ 2066649 w 2822483"/>
                <a:gd name="connsiteY10" fmla="*/ 42284 h 462485"/>
                <a:gd name="connsiteX11" fmla="*/ 2338855 w 2822483"/>
                <a:gd name="connsiteY11" fmla="*/ 21142 h 462485"/>
                <a:gd name="connsiteX12" fmla="*/ 2394353 w 2822483"/>
                <a:gd name="connsiteY12" fmla="*/ 13214 h 462485"/>
                <a:gd name="connsiteX13" fmla="*/ 2444566 w 2822483"/>
                <a:gd name="connsiteY13" fmla="*/ 0 h 462485"/>
                <a:gd name="connsiteX14" fmla="*/ 2502707 w 2822483"/>
                <a:gd name="connsiteY14" fmla="*/ 29070 h 462485"/>
                <a:gd name="connsiteX15" fmla="*/ 2584633 w 2822483"/>
                <a:gd name="connsiteY15" fmla="*/ 87211 h 462485"/>
                <a:gd name="connsiteX16" fmla="*/ 2655988 w 2822483"/>
                <a:gd name="connsiteY16" fmla="*/ 145352 h 462485"/>
                <a:gd name="connsiteX17" fmla="*/ 2740557 w 2822483"/>
                <a:gd name="connsiteY17" fmla="*/ 229921 h 462485"/>
                <a:gd name="connsiteX18" fmla="*/ 2801341 w 2822483"/>
                <a:gd name="connsiteY18" fmla="*/ 293348 h 462485"/>
                <a:gd name="connsiteX19" fmla="*/ 2817197 w 2822483"/>
                <a:gd name="connsiteY19" fmla="*/ 327704 h 462485"/>
                <a:gd name="connsiteX20" fmla="*/ 2822483 w 2822483"/>
                <a:gd name="connsiteY20" fmla="*/ 359417 h 462485"/>
                <a:gd name="connsiteX21" fmla="*/ 2817197 w 2822483"/>
                <a:gd name="connsiteY21" fmla="*/ 388488 h 462485"/>
                <a:gd name="connsiteX22" fmla="*/ 2806626 w 2822483"/>
                <a:gd name="connsiteY22" fmla="*/ 409630 h 462485"/>
                <a:gd name="connsiteX23" fmla="*/ 2793412 w 2822483"/>
                <a:gd name="connsiteY23" fmla="*/ 425486 h 462485"/>
                <a:gd name="connsiteX24" fmla="*/ 2774913 w 2822483"/>
                <a:gd name="connsiteY24" fmla="*/ 438700 h 462485"/>
                <a:gd name="connsiteX25" fmla="*/ 2743200 w 2822483"/>
                <a:gd name="connsiteY25" fmla="*/ 451914 h 462485"/>
                <a:gd name="connsiteX26" fmla="*/ 2698272 w 2822483"/>
                <a:gd name="connsiteY26" fmla="*/ 451914 h 462485"/>
                <a:gd name="connsiteX27" fmla="*/ 2634846 w 2822483"/>
                <a:gd name="connsiteY27" fmla="*/ 457200 h 462485"/>
                <a:gd name="connsiteX28" fmla="*/ 2566134 w 2822483"/>
                <a:gd name="connsiteY28" fmla="*/ 462485 h 462485"/>
                <a:gd name="connsiteX29" fmla="*/ 2296571 w 2822483"/>
                <a:gd name="connsiteY29" fmla="*/ 261634 h 462485"/>
                <a:gd name="connsiteX30" fmla="*/ 2217287 w 2822483"/>
                <a:gd name="connsiteY30" fmla="*/ 229921 h 462485"/>
                <a:gd name="connsiteX31" fmla="*/ 2138004 w 2822483"/>
                <a:gd name="connsiteY31" fmla="*/ 214064 h 462485"/>
                <a:gd name="connsiteX32" fmla="*/ 2027008 w 2822483"/>
                <a:gd name="connsiteY32" fmla="*/ 203493 h 462485"/>
                <a:gd name="connsiteX33" fmla="*/ 1897512 w 2822483"/>
                <a:gd name="connsiteY33" fmla="*/ 200851 h 462485"/>
                <a:gd name="connsiteX34" fmla="*/ 1715160 w 2822483"/>
                <a:gd name="connsiteY34" fmla="*/ 206136 h 462485"/>
                <a:gd name="connsiteX35" fmla="*/ 1509024 w 2822483"/>
                <a:gd name="connsiteY35" fmla="*/ 211422 h 462485"/>
                <a:gd name="connsiteX36" fmla="*/ 1376885 w 2822483"/>
                <a:gd name="connsiteY36" fmla="*/ 219350 h 462485"/>
                <a:gd name="connsiteX37" fmla="*/ 1205105 w 2822483"/>
                <a:gd name="connsiteY37" fmla="*/ 240492 h 462485"/>
                <a:gd name="connsiteX38" fmla="*/ 906471 w 2822483"/>
                <a:gd name="connsiteY38" fmla="*/ 290705 h 46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22483" h="462485">
                  <a:moveTo>
                    <a:pt x="906471" y="290705"/>
                  </a:moveTo>
                  <a:lnTo>
                    <a:pt x="523269" y="343560"/>
                  </a:lnTo>
                  <a:lnTo>
                    <a:pt x="55498" y="412273"/>
                  </a:lnTo>
                  <a:lnTo>
                    <a:pt x="0" y="253706"/>
                  </a:lnTo>
                  <a:lnTo>
                    <a:pt x="132138" y="243135"/>
                  </a:lnTo>
                  <a:lnTo>
                    <a:pt x="446628" y="200851"/>
                  </a:lnTo>
                  <a:lnTo>
                    <a:pt x="755833" y="163852"/>
                  </a:lnTo>
                  <a:lnTo>
                    <a:pt x="1049181" y="129496"/>
                  </a:lnTo>
                  <a:lnTo>
                    <a:pt x="1432383" y="92497"/>
                  </a:lnTo>
                  <a:lnTo>
                    <a:pt x="1746874" y="66069"/>
                  </a:lnTo>
                  <a:lnTo>
                    <a:pt x="2066649" y="42284"/>
                  </a:lnTo>
                  <a:lnTo>
                    <a:pt x="2338855" y="21142"/>
                  </a:lnTo>
                  <a:lnTo>
                    <a:pt x="2394353" y="13214"/>
                  </a:lnTo>
                  <a:lnTo>
                    <a:pt x="2444566" y="0"/>
                  </a:lnTo>
                  <a:lnTo>
                    <a:pt x="2502707" y="29070"/>
                  </a:lnTo>
                  <a:lnTo>
                    <a:pt x="2584633" y="87211"/>
                  </a:lnTo>
                  <a:lnTo>
                    <a:pt x="2655988" y="145352"/>
                  </a:lnTo>
                  <a:lnTo>
                    <a:pt x="2740557" y="229921"/>
                  </a:lnTo>
                  <a:lnTo>
                    <a:pt x="2801341" y="293348"/>
                  </a:lnTo>
                  <a:lnTo>
                    <a:pt x="2817197" y="327704"/>
                  </a:lnTo>
                  <a:lnTo>
                    <a:pt x="2822483" y="359417"/>
                  </a:lnTo>
                  <a:lnTo>
                    <a:pt x="2817197" y="388488"/>
                  </a:lnTo>
                  <a:lnTo>
                    <a:pt x="2806626" y="409630"/>
                  </a:lnTo>
                  <a:lnTo>
                    <a:pt x="2793412" y="425486"/>
                  </a:lnTo>
                  <a:lnTo>
                    <a:pt x="2774913" y="438700"/>
                  </a:lnTo>
                  <a:lnTo>
                    <a:pt x="2743200" y="451914"/>
                  </a:lnTo>
                  <a:lnTo>
                    <a:pt x="2698272" y="451914"/>
                  </a:lnTo>
                  <a:lnTo>
                    <a:pt x="2634846" y="457200"/>
                  </a:lnTo>
                  <a:lnTo>
                    <a:pt x="2566134" y="462485"/>
                  </a:lnTo>
                  <a:lnTo>
                    <a:pt x="2296571" y="261634"/>
                  </a:lnTo>
                  <a:lnTo>
                    <a:pt x="2217287" y="229921"/>
                  </a:lnTo>
                  <a:lnTo>
                    <a:pt x="2138004" y="214064"/>
                  </a:lnTo>
                  <a:lnTo>
                    <a:pt x="2027008" y="203493"/>
                  </a:lnTo>
                  <a:lnTo>
                    <a:pt x="1897512" y="200851"/>
                  </a:lnTo>
                  <a:lnTo>
                    <a:pt x="1715160" y="206136"/>
                  </a:lnTo>
                  <a:lnTo>
                    <a:pt x="1509024" y="211422"/>
                  </a:lnTo>
                  <a:lnTo>
                    <a:pt x="1376885" y="219350"/>
                  </a:lnTo>
                  <a:lnTo>
                    <a:pt x="1205105" y="240492"/>
                  </a:lnTo>
                  <a:lnTo>
                    <a:pt x="906471" y="290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242D5401-B1BF-4DAD-BFD0-85CB09751482}"/>
                </a:ext>
              </a:extLst>
            </p:cNvPr>
            <p:cNvSpPr/>
            <p:nvPr/>
          </p:nvSpPr>
          <p:spPr>
            <a:xfrm>
              <a:off x="6399213" y="1733550"/>
              <a:ext cx="681037" cy="581025"/>
            </a:xfrm>
            <a:custGeom>
              <a:avLst/>
              <a:gdLst>
                <a:gd name="connsiteX0" fmla="*/ 142875 w 681037"/>
                <a:gd name="connsiteY0" fmla="*/ 352425 h 581025"/>
                <a:gd name="connsiteX1" fmla="*/ 240506 w 681037"/>
                <a:gd name="connsiteY1" fmla="*/ 226219 h 581025"/>
                <a:gd name="connsiteX2" fmla="*/ 311944 w 681037"/>
                <a:gd name="connsiteY2" fmla="*/ 130969 h 581025"/>
                <a:gd name="connsiteX3" fmla="*/ 309562 w 681037"/>
                <a:gd name="connsiteY3" fmla="*/ 0 h 581025"/>
                <a:gd name="connsiteX4" fmla="*/ 681037 w 681037"/>
                <a:gd name="connsiteY4" fmla="*/ 257175 h 581025"/>
                <a:gd name="connsiteX5" fmla="*/ 616744 w 681037"/>
                <a:gd name="connsiteY5" fmla="*/ 280988 h 581025"/>
                <a:gd name="connsiteX6" fmla="*/ 535781 w 681037"/>
                <a:gd name="connsiteY6" fmla="*/ 307181 h 581025"/>
                <a:gd name="connsiteX7" fmla="*/ 452437 w 681037"/>
                <a:gd name="connsiteY7" fmla="*/ 345281 h 581025"/>
                <a:gd name="connsiteX8" fmla="*/ 319087 w 681037"/>
                <a:gd name="connsiteY8" fmla="*/ 414338 h 581025"/>
                <a:gd name="connsiteX9" fmla="*/ 202406 w 681037"/>
                <a:gd name="connsiteY9" fmla="*/ 488156 h 581025"/>
                <a:gd name="connsiteX10" fmla="*/ 104775 w 681037"/>
                <a:gd name="connsiteY10" fmla="*/ 547688 h 581025"/>
                <a:gd name="connsiteX11" fmla="*/ 71437 w 681037"/>
                <a:gd name="connsiteY11" fmla="*/ 569119 h 581025"/>
                <a:gd name="connsiteX12" fmla="*/ 40481 w 681037"/>
                <a:gd name="connsiteY12" fmla="*/ 581025 h 581025"/>
                <a:gd name="connsiteX13" fmla="*/ 16669 w 681037"/>
                <a:gd name="connsiteY13" fmla="*/ 578644 h 581025"/>
                <a:gd name="connsiteX14" fmla="*/ 0 w 681037"/>
                <a:gd name="connsiteY14" fmla="*/ 566738 h 581025"/>
                <a:gd name="connsiteX15" fmla="*/ 4762 w 681037"/>
                <a:gd name="connsiteY15" fmla="*/ 545306 h 581025"/>
                <a:gd name="connsiteX16" fmla="*/ 19050 w 681037"/>
                <a:gd name="connsiteY16" fmla="*/ 514350 h 581025"/>
                <a:gd name="connsiteX17" fmla="*/ 59531 w 681037"/>
                <a:gd name="connsiteY17" fmla="*/ 454819 h 581025"/>
                <a:gd name="connsiteX18" fmla="*/ 142875 w 681037"/>
                <a:gd name="connsiteY18" fmla="*/ 3524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1037" h="581025">
                  <a:moveTo>
                    <a:pt x="142875" y="352425"/>
                  </a:moveTo>
                  <a:lnTo>
                    <a:pt x="240506" y="226219"/>
                  </a:lnTo>
                  <a:lnTo>
                    <a:pt x="311944" y="130969"/>
                  </a:lnTo>
                  <a:lnTo>
                    <a:pt x="309562" y="0"/>
                  </a:lnTo>
                  <a:lnTo>
                    <a:pt x="681037" y="257175"/>
                  </a:lnTo>
                  <a:lnTo>
                    <a:pt x="616744" y="280988"/>
                  </a:lnTo>
                  <a:lnTo>
                    <a:pt x="535781" y="307181"/>
                  </a:lnTo>
                  <a:lnTo>
                    <a:pt x="452437" y="345281"/>
                  </a:lnTo>
                  <a:lnTo>
                    <a:pt x="319087" y="414338"/>
                  </a:lnTo>
                  <a:lnTo>
                    <a:pt x="202406" y="488156"/>
                  </a:lnTo>
                  <a:lnTo>
                    <a:pt x="104775" y="547688"/>
                  </a:lnTo>
                  <a:lnTo>
                    <a:pt x="71437" y="569119"/>
                  </a:lnTo>
                  <a:lnTo>
                    <a:pt x="40481" y="581025"/>
                  </a:lnTo>
                  <a:lnTo>
                    <a:pt x="16669" y="578644"/>
                  </a:lnTo>
                  <a:lnTo>
                    <a:pt x="0" y="566738"/>
                  </a:lnTo>
                  <a:lnTo>
                    <a:pt x="4762" y="545306"/>
                  </a:lnTo>
                  <a:lnTo>
                    <a:pt x="19050" y="514350"/>
                  </a:lnTo>
                  <a:lnTo>
                    <a:pt x="59531" y="454819"/>
                  </a:lnTo>
                  <a:lnTo>
                    <a:pt x="14287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C79F432E-EEE7-48B8-8621-F174062C6A6C}"/>
                </a:ext>
              </a:extLst>
            </p:cNvPr>
            <p:cNvSpPr/>
            <p:nvPr/>
          </p:nvSpPr>
          <p:spPr>
            <a:xfrm>
              <a:off x="4405313" y="3068638"/>
              <a:ext cx="636587" cy="1431925"/>
            </a:xfrm>
            <a:custGeom>
              <a:avLst/>
              <a:gdLst>
                <a:gd name="connsiteX0" fmla="*/ 280987 w 635793"/>
                <a:gd name="connsiteY0" fmla="*/ 764382 h 1431132"/>
                <a:gd name="connsiteX1" fmla="*/ 233362 w 635793"/>
                <a:gd name="connsiteY1" fmla="*/ 457200 h 1431132"/>
                <a:gd name="connsiteX2" fmla="*/ 214312 w 635793"/>
                <a:gd name="connsiteY2" fmla="*/ 352425 h 1431132"/>
                <a:gd name="connsiteX3" fmla="*/ 197643 w 635793"/>
                <a:gd name="connsiteY3" fmla="*/ 290513 h 1431132"/>
                <a:gd name="connsiteX4" fmla="*/ 176212 w 635793"/>
                <a:gd name="connsiteY4" fmla="*/ 238125 h 1431132"/>
                <a:gd name="connsiteX5" fmla="*/ 150018 w 635793"/>
                <a:gd name="connsiteY5" fmla="*/ 192882 h 1431132"/>
                <a:gd name="connsiteX6" fmla="*/ 114300 w 635793"/>
                <a:gd name="connsiteY6" fmla="*/ 147638 h 1431132"/>
                <a:gd name="connsiteX7" fmla="*/ 71437 w 635793"/>
                <a:gd name="connsiteY7" fmla="*/ 107157 h 1431132"/>
                <a:gd name="connsiteX8" fmla="*/ 33337 w 635793"/>
                <a:gd name="connsiteY8" fmla="*/ 80963 h 1431132"/>
                <a:gd name="connsiteX9" fmla="*/ 11906 w 635793"/>
                <a:gd name="connsiteY9" fmla="*/ 64294 h 1431132"/>
                <a:gd name="connsiteX10" fmla="*/ 0 w 635793"/>
                <a:gd name="connsiteY10" fmla="*/ 45244 h 1431132"/>
                <a:gd name="connsiteX11" fmla="*/ 0 w 635793"/>
                <a:gd name="connsiteY11" fmla="*/ 23813 h 1431132"/>
                <a:gd name="connsiteX12" fmla="*/ 11906 w 635793"/>
                <a:gd name="connsiteY12" fmla="*/ 9525 h 1431132"/>
                <a:gd name="connsiteX13" fmla="*/ 33337 w 635793"/>
                <a:gd name="connsiteY13" fmla="*/ 2382 h 1431132"/>
                <a:gd name="connsiteX14" fmla="*/ 100012 w 635793"/>
                <a:gd name="connsiteY14" fmla="*/ 0 h 1431132"/>
                <a:gd name="connsiteX15" fmla="*/ 171450 w 635793"/>
                <a:gd name="connsiteY15" fmla="*/ 0 h 1431132"/>
                <a:gd name="connsiteX16" fmla="*/ 238125 w 635793"/>
                <a:gd name="connsiteY16" fmla="*/ 11907 h 1431132"/>
                <a:gd name="connsiteX17" fmla="*/ 297656 w 635793"/>
                <a:gd name="connsiteY17" fmla="*/ 28575 h 1431132"/>
                <a:gd name="connsiteX18" fmla="*/ 364331 w 635793"/>
                <a:gd name="connsiteY18" fmla="*/ 57150 h 1431132"/>
                <a:gd name="connsiteX19" fmla="*/ 416718 w 635793"/>
                <a:gd name="connsiteY19" fmla="*/ 85725 h 1431132"/>
                <a:gd name="connsiteX20" fmla="*/ 450056 w 635793"/>
                <a:gd name="connsiteY20" fmla="*/ 114300 h 1431132"/>
                <a:gd name="connsiteX21" fmla="*/ 450056 w 635793"/>
                <a:gd name="connsiteY21" fmla="*/ 240507 h 1431132"/>
                <a:gd name="connsiteX22" fmla="*/ 469106 w 635793"/>
                <a:gd name="connsiteY22" fmla="*/ 404813 h 1431132"/>
                <a:gd name="connsiteX23" fmla="*/ 500062 w 635793"/>
                <a:gd name="connsiteY23" fmla="*/ 611982 h 1431132"/>
                <a:gd name="connsiteX24" fmla="*/ 514350 w 635793"/>
                <a:gd name="connsiteY24" fmla="*/ 731044 h 1431132"/>
                <a:gd name="connsiteX25" fmla="*/ 592931 w 635793"/>
                <a:gd name="connsiteY25" fmla="*/ 1123950 h 1431132"/>
                <a:gd name="connsiteX26" fmla="*/ 635793 w 635793"/>
                <a:gd name="connsiteY26" fmla="*/ 1226344 h 1431132"/>
                <a:gd name="connsiteX27" fmla="*/ 590550 w 635793"/>
                <a:gd name="connsiteY27" fmla="*/ 1328738 h 1431132"/>
                <a:gd name="connsiteX28" fmla="*/ 561975 w 635793"/>
                <a:gd name="connsiteY28" fmla="*/ 1388269 h 1431132"/>
                <a:gd name="connsiteX29" fmla="*/ 533400 w 635793"/>
                <a:gd name="connsiteY29" fmla="*/ 1416844 h 1431132"/>
                <a:gd name="connsiteX30" fmla="*/ 507206 w 635793"/>
                <a:gd name="connsiteY30" fmla="*/ 1431132 h 1431132"/>
                <a:gd name="connsiteX31" fmla="*/ 492918 w 635793"/>
                <a:gd name="connsiteY31" fmla="*/ 1431132 h 1431132"/>
                <a:gd name="connsiteX32" fmla="*/ 473868 w 635793"/>
                <a:gd name="connsiteY32" fmla="*/ 1428750 h 1431132"/>
                <a:gd name="connsiteX33" fmla="*/ 450056 w 635793"/>
                <a:gd name="connsiteY33" fmla="*/ 1419225 h 1431132"/>
                <a:gd name="connsiteX34" fmla="*/ 433387 w 635793"/>
                <a:gd name="connsiteY34" fmla="*/ 1404938 h 1431132"/>
                <a:gd name="connsiteX35" fmla="*/ 407193 w 635793"/>
                <a:gd name="connsiteY35" fmla="*/ 1362075 h 1431132"/>
                <a:gd name="connsiteX36" fmla="*/ 383381 w 635793"/>
                <a:gd name="connsiteY36" fmla="*/ 1300163 h 1431132"/>
                <a:gd name="connsiteX37" fmla="*/ 371475 w 635793"/>
                <a:gd name="connsiteY37" fmla="*/ 1231107 h 1431132"/>
                <a:gd name="connsiteX38" fmla="*/ 311943 w 635793"/>
                <a:gd name="connsiteY38" fmla="*/ 916782 h 1431132"/>
                <a:gd name="connsiteX39" fmla="*/ 280987 w 635793"/>
                <a:gd name="connsiteY39" fmla="*/ 764382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5793" h="1431132">
                  <a:moveTo>
                    <a:pt x="280987" y="764382"/>
                  </a:moveTo>
                  <a:lnTo>
                    <a:pt x="233362" y="457200"/>
                  </a:lnTo>
                  <a:lnTo>
                    <a:pt x="214312" y="352425"/>
                  </a:lnTo>
                  <a:lnTo>
                    <a:pt x="197643" y="290513"/>
                  </a:lnTo>
                  <a:lnTo>
                    <a:pt x="176212" y="238125"/>
                  </a:lnTo>
                  <a:lnTo>
                    <a:pt x="150018" y="192882"/>
                  </a:lnTo>
                  <a:lnTo>
                    <a:pt x="114300" y="147638"/>
                  </a:lnTo>
                  <a:lnTo>
                    <a:pt x="71437" y="107157"/>
                  </a:lnTo>
                  <a:lnTo>
                    <a:pt x="33337" y="80963"/>
                  </a:lnTo>
                  <a:lnTo>
                    <a:pt x="11906" y="64294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11906" y="9525"/>
                  </a:lnTo>
                  <a:lnTo>
                    <a:pt x="33337" y="2382"/>
                  </a:lnTo>
                  <a:lnTo>
                    <a:pt x="100012" y="0"/>
                  </a:lnTo>
                  <a:lnTo>
                    <a:pt x="171450" y="0"/>
                  </a:lnTo>
                  <a:lnTo>
                    <a:pt x="238125" y="11907"/>
                  </a:lnTo>
                  <a:lnTo>
                    <a:pt x="297656" y="28575"/>
                  </a:lnTo>
                  <a:lnTo>
                    <a:pt x="364331" y="57150"/>
                  </a:lnTo>
                  <a:lnTo>
                    <a:pt x="416718" y="85725"/>
                  </a:lnTo>
                  <a:lnTo>
                    <a:pt x="450056" y="114300"/>
                  </a:lnTo>
                  <a:lnTo>
                    <a:pt x="450056" y="240507"/>
                  </a:lnTo>
                  <a:lnTo>
                    <a:pt x="469106" y="404813"/>
                  </a:lnTo>
                  <a:lnTo>
                    <a:pt x="500062" y="611982"/>
                  </a:lnTo>
                  <a:lnTo>
                    <a:pt x="514350" y="731044"/>
                  </a:lnTo>
                  <a:lnTo>
                    <a:pt x="592931" y="1123950"/>
                  </a:lnTo>
                  <a:lnTo>
                    <a:pt x="635793" y="1226344"/>
                  </a:lnTo>
                  <a:lnTo>
                    <a:pt x="590550" y="1328738"/>
                  </a:lnTo>
                  <a:lnTo>
                    <a:pt x="561975" y="1388269"/>
                  </a:lnTo>
                  <a:lnTo>
                    <a:pt x="533400" y="1416844"/>
                  </a:lnTo>
                  <a:lnTo>
                    <a:pt x="507206" y="1431132"/>
                  </a:lnTo>
                  <a:lnTo>
                    <a:pt x="492918" y="1431132"/>
                  </a:lnTo>
                  <a:lnTo>
                    <a:pt x="473868" y="1428750"/>
                  </a:lnTo>
                  <a:lnTo>
                    <a:pt x="450056" y="1419225"/>
                  </a:lnTo>
                  <a:lnTo>
                    <a:pt x="433387" y="1404938"/>
                  </a:lnTo>
                  <a:lnTo>
                    <a:pt x="407193" y="1362075"/>
                  </a:lnTo>
                  <a:lnTo>
                    <a:pt x="383381" y="1300163"/>
                  </a:lnTo>
                  <a:lnTo>
                    <a:pt x="371475" y="1231107"/>
                  </a:lnTo>
                  <a:lnTo>
                    <a:pt x="311943" y="916782"/>
                  </a:lnTo>
                  <a:lnTo>
                    <a:pt x="280987" y="764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2C04800A-76E3-404B-A11A-B3780D4D9658}"/>
                </a:ext>
              </a:extLst>
            </p:cNvPr>
            <p:cNvSpPr/>
            <p:nvPr/>
          </p:nvSpPr>
          <p:spPr>
            <a:xfrm>
              <a:off x="4686300" y="2982913"/>
              <a:ext cx="2165350" cy="1246187"/>
            </a:xfrm>
            <a:custGeom>
              <a:avLst/>
              <a:gdLst>
                <a:gd name="connsiteX0" fmla="*/ 1278731 w 2164556"/>
                <a:gd name="connsiteY0" fmla="*/ 254794 h 1245394"/>
                <a:gd name="connsiteX1" fmla="*/ 1083469 w 2164556"/>
                <a:gd name="connsiteY1" fmla="*/ 271463 h 1245394"/>
                <a:gd name="connsiteX2" fmla="*/ 888206 w 2164556"/>
                <a:gd name="connsiteY2" fmla="*/ 288132 h 1245394"/>
                <a:gd name="connsiteX3" fmla="*/ 500063 w 2164556"/>
                <a:gd name="connsiteY3" fmla="*/ 323850 h 1245394"/>
                <a:gd name="connsiteX4" fmla="*/ 119063 w 2164556"/>
                <a:gd name="connsiteY4" fmla="*/ 361950 h 1245394"/>
                <a:gd name="connsiteX5" fmla="*/ 0 w 2164556"/>
                <a:gd name="connsiteY5" fmla="*/ 195263 h 1245394"/>
                <a:gd name="connsiteX6" fmla="*/ 290513 w 2164556"/>
                <a:gd name="connsiteY6" fmla="*/ 161925 h 1245394"/>
                <a:gd name="connsiteX7" fmla="*/ 619125 w 2164556"/>
                <a:gd name="connsiteY7" fmla="*/ 130969 h 1245394"/>
                <a:gd name="connsiteX8" fmla="*/ 888206 w 2164556"/>
                <a:gd name="connsiteY8" fmla="*/ 107157 h 1245394"/>
                <a:gd name="connsiteX9" fmla="*/ 1078706 w 2164556"/>
                <a:gd name="connsiteY9" fmla="*/ 92869 h 1245394"/>
                <a:gd name="connsiteX10" fmla="*/ 1278731 w 2164556"/>
                <a:gd name="connsiteY10" fmla="*/ 76200 h 1245394"/>
                <a:gd name="connsiteX11" fmla="*/ 1728788 w 2164556"/>
                <a:gd name="connsiteY11" fmla="*/ 45244 h 1245394"/>
                <a:gd name="connsiteX12" fmla="*/ 1862138 w 2164556"/>
                <a:gd name="connsiteY12" fmla="*/ 0 h 1245394"/>
                <a:gd name="connsiteX13" fmla="*/ 1885950 w 2164556"/>
                <a:gd name="connsiteY13" fmla="*/ 16669 h 1245394"/>
                <a:gd name="connsiteX14" fmla="*/ 1976438 w 2164556"/>
                <a:gd name="connsiteY14" fmla="*/ 97632 h 1245394"/>
                <a:gd name="connsiteX15" fmla="*/ 2057400 w 2164556"/>
                <a:gd name="connsiteY15" fmla="*/ 173832 h 1245394"/>
                <a:gd name="connsiteX16" fmla="*/ 2097881 w 2164556"/>
                <a:gd name="connsiteY16" fmla="*/ 207169 h 1245394"/>
                <a:gd name="connsiteX17" fmla="*/ 2128838 w 2164556"/>
                <a:gd name="connsiteY17" fmla="*/ 228600 h 1245394"/>
                <a:gd name="connsiteX18" fmla="*/ 2147888 w 2164556"/>
                <a:gd name="connsiteY18" fmla="*/ 250032 h 1245394"/>
                <a:gd name="connsiteX19" fmla="*/ 2164556 w 2164556"/>
                <a:gd name="connsiteY19" fmla="*/ 280988 h 1245394"/>
                <a:gd name="connsiteX20" fmla="*/ 2164556 w 2164556"/>
                <a:gd name="connsiteY20" fmla="*/ 319088 h 1245394"/>
                <a:gd name="connsiteX21" fmla="*/ 2150269 w 2164556"/>
                <a:gd name="connsiteY21" fmla="*/ 359569 h 1245394"/>
                <a:gd name="connsiteX22" fmla="*/ 2112169 w 2164556"/>
                <a:gd name="connsiteY22" fmla="*/ 404813 h 1245394"/>
                <a:gd name="connsiteX23" fmla="*/ 2050256 w 2164556"/>
                <a:gd name="connsiteY23" fmla="*/ 654844 h 1245394"/>
                <a:gd name="connsiteX24" fmla="*/ 2012156 w 2164556"/>
                <a:gd name="connsiteY24" fmla="*/ 821532 h 1245394"/>
                <a:gd name="connsiteX25" fmla="*/ 1962150 w 2164556"/>
                <a:gd name="connsiteY25" fmla="*/ 1026319 h 1245394"/>
                <a:gd name="connsiteX26" fmla="*/ 1940719 w 2164556"/>
                <a:gd name="connsiteY26" fmla="*/ 1095375 h 1245394"/>
                <a:gd name="connsiteX27" fmla="*/ 1921669 w 2164556"/>
                <a:gd name="connsiteY27" fmla="*/ 1140619 h 1245394"/>
                <a:gd name="connsiteX28" fmla="*/ 1893094 w 2164556"/>
                <a:gd name="connsiteY28" fmla="*/ 1188244 h 1245394"/>
                <a:gd name="connsiteX29" fmla="*/ 1852613 w 2164556"/>
                <a:gd name="connsiteY29" fmla="*/ 1233488 h 1245394"/>
                <a:gd name="connsiteX30" fmla="*/ 1831181 w 2164556"/>
                <a:gd name="connsiteY30" fmla="*/ 1245394 h 1245394"/>
                <a:gd name="connsiteX31" fmla="*/ 1804988 w 2164556"/>
                <a:gd name="connsiteY31" fmla="*/ 1235869 h 1245394"/>
                <a:gd name="connsiteX32" fmla="*/ 1754981 w 2164556"/>
                <a:gd name="connsiteY32" fmla="*/ 1221582 h 1245394"/>
                <a:gd name="connsiteX33" fmla="*/ 1728788 w 2164556"/>
                <a:gd name="connsiteY33" fmla="*/ 1216819 h 1245394"/>
                <a:gd name="connsiteX34" fmla="*/ 1733550 w 2164556"/>
                <a:gd name="connsiteY34" fmla="*/ 1100138 h 1245394"/>
                <a:gd name="connsiteX35" fmla="*/ 1740694 w 2164556"/>
                <a:gd name="connsiteY35" fmla="*/ 1033463 h 1245394"/>
                <a:gd name="connsiteX36" fmla="*/ 1757363 w 2164556"/>
                <a:gd name="connsiteY36" fmla="*/ 864394 h 1245394"/>
                <a:gd name="connsiteX37" fmla="*/ 1776413 w 2164556"/>
                <a:gd name="connsiteY37" fmla="*/ 695325 h 1245394"/>
                <a:gd name="connsiteX38" fmla="*/ 1795463 w 2164556"/>
                <a:gd name="connsiteY38" fmla="*/ 602457 h 1245394"/>
                <a:gd name="connsiteX39" fmla="*/ 1816894 w 2164556"/>
                <a:gd name="connsiteY39" fmla="*/ 459582 h 1245394"/>
                <a:gd name="connsiteX40" fmla="*/ 1833563 w 2164556"/>
                <a:gd name="connsiteY40" fmla="*/ 373857 h 1245394"/>
                <a:gd name="connsiteX41" fmla="*/ 1843088 w 2164556"/>
                <a:gd name="connsiteY41" fmla="*/ 309563 h 1245394"/>
                <a:gd name="connsiteX42" fmla="*/ 1840706 w 2164556"/>
                <a:gd name="connsiteY42" fmla="*/ 266700 h 1245394"/>
                <a:gd name="connsiteX43" fmla="*/ 1826419 w 2164556"/>
                <a:gd name="connsiteY43" fmla="*/ 245269 h 1245394"/>
                <a:gd name="connsiteX44" fmla="*/ 1797844 w 2164556"/>
                <a:gd name="connsiteY44" fmla="*/ 228600 h 1245394"/>
                <a:gd name="connsiteX45" fmla="*/ 1752600 w 2164556"/>
                <a:gd name="connsiteY45" fmla="*/ 223838 h 1245394"/>
                <a:gd name="connsiteX46" fmla="*/ 1557338 w 2164556"/>
                <a:gd name="connsiteY46" fmla="*/ 235744 h 1245394"/>
                <a:gd name="connsiteX47" fmla="*/ 1278731 w 2164556"/>
                <a:gd name="connsiteY47" fmla="*/ 2547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4556" h="1245394">
                  <a:moveTo>
                    <a:pt x="1278731" y="254794"/>
                  </a:moveTo>
                  <a:lnTo>
                    <a:pt x="1083469" y="271463"/>
                  </a:lnTo>
                  <a:lnTo>
                    <a:pt x="888206" y="288132"/>
                  </a:lnTo>
                  <a:lnTo>
                    <a:pt x="500063" y="323850"/>
                  </a:lnTo>
                  <a:lnTo>
                    <a:pt x="119063" y="361950"/>
                  </a:lnTo>
                  <a:lnTo>
                    <a:pt x="0" y="195263"/>
                  </a:lnTo>
                  <a:lnTo>
                    <a:pt x="290513" y="161925"/>
                  </a:lnTo>
                  <a:lnTo>
                    <a:pt x="619125" y="130969"/>
                  </a:lnTo>
                  <a:lnTo>
                    <a:pt x="888206" y="107157"/>
                  </a:lnTo>
                  <a:lnTo>
                    <a:pt x="1078706" y="92869"/>
                  </a:lnTo>
                  <a:lnTo>
                    <a:pt x="1278731" y="76200"/>
                  </a:lnTo>
                  <a:lnTo>
                    <a:pt x="1728788" y="45244"/>
                  </a:lnTo>
                  <a:lnTo>
                    <a:pt x="1862138" y="0"/>
                  </a:lnTo>
                  <a:lnTo>
                    <a:pt x="1885950" y="16669"/>
                  </a:lnTo>
                  <a:lnTo>
                    <a:pt x="1976438" y="97632"/>
                  </a:lnTo>
                  <a:lnTo>
                    <a:pt x="2057400" y="173832"/>
                  </a:lnTo>
                  <a:lnTo>
                    <a:pt x="2097881" y="207169"/>
                  </a:lnTo>
                  <a:lnTo>
                    <a:pt x="2128838" y="228600"/>
                  </a:lnTo>
                  <a:lnTo>
                    <a:pt x="2147888" y="250032"/>
                  </a:lnTo>
                  <a:lnTo>
                    <a:pt x="2164556" y="280988"/>
                  </a:lnTo>
                  <a:lnTo>
                    <a:pt x="2164556" y="319088"/>
                  </a:lnTo>
                  <a:lnTo>
                    <a:pt x="2150269" y="359569"/>
                  </a:lnTo>
                  <a:lnTo>
                    <a:pt x="2112169" y="404813"/>
                  </a:lnTo>
                  <a:lnTo>
                    <a:pt x="2050256" y="654844"/>
                  </a:lnTo>
                  <a:lnTo>
                    <a:pt x="2012156" y="821532"/>
                  </a:lnTo>
                  <a:lnTo>
                    <a:pt x="1962150" y="1026319"/>
                  </a:lnTo>
                  <a:lnTo>
                    <a:pt x="1940719" y="1095375"/>
                  </a:lnTo>
                  <a:lnTo>
                    <a:pt x="1921669" y="1140619"/>
                  </a:lnTo>
                  <a:lnTo>
                    <a:pt x="1893094" y="1188244"/>
                  </a:lnTo>
                  <a:lnTo>
                    <a:pt x="1852613" y="1233488"/>
                  </a:lnTo>
                  <a:lnTo>
                    <a:pt x="1831181" y="1245394"/>
                  </a:lnTo>
                  <a:lnTo>
                    <a:pt x="1804988" y="1235869"/>
                  </a:lnTo>
                  <a:lnTo>
                    <a:pt x="1754981" y="1221582"/>
                  </a:lnTo>
                  <a:lnTo>
                    <a:pt x="1728788" y="1216819"/>
                  </a:lnTo>
                  <a:lnTo>
                    <a:pt x="1733550" y="1100138"/>
                  </a:lnTo>
                  <a:lnTo>
                    <a:pt x="1740694" y="1033463"/>
                  </a:lnTo>
                  <a:lnTo>
                    <a:pt x="1757363" y="864394"/>
                  </a:lnTo>
                  <a:lnTo>
                    <a:pt x="1776413" y="695325"/>
                  </a:lnTo>
                  <a:lnTo>
                    <a:pt x="1795463" y="602457"/>
                  </a:lnTo>
                  <a:lnTo>
                    <a:pt x="1816894" y="459582"/>
                  </a:lnTo>
                  <a:lnTo>
                    <a:pt x="1833563" y="373857"/>
                  </a:lnTo>
                  <a:lnTo>
                    <a:pt x="1843088" y="309563"/>
                  </a:lnTo>
                  <a:lnTo>
                    <a:pt x="1840706" y="266700"/>
                  </a:lnTo>
                  <a:lnTo>
                    <a:pt x="1826419" y="245269"/>
                  </a:lnTo>
                  <a:lnTo>
                    <a:pt x="1797844" y="228600"/>
                  </a:lnTo>
                  <a:lnTo>
                    <a:pt x="1752600" y="223838"/>
                  </a:lnTo>
                  <a:lnTo>
                    <a:pt x="1557338" y="235744"/>
                  </a:lnTo>
                  <a:lnTo>
                    <a:pt x="12787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750A8837-2E5C-4951-B55A-12C7EE4EA486}"/>
                </a:ext>
              </a:extLst>
            </p:cNvPr>
            <p:cNvSpPr/>
            <p:nvPr/>
          </p:nvSpPr>
          <p:spPr>
            <a:xfrm>
              <a:off x="4789488" y="3495675"/>
              <a:ext cx="1735137" cy="342900"/>
            </a:xfrm>
            <a:custGeom>
              <a:avLst/>
              <a:gdLst>
                <a:gd name="connsiteX0" fmla="*/ 1216819 w 1735931"/>
                <a:gd name="connsiteY0" fmla="*/ 228600 h 342900"/>
                <a:gd name="connsiteX1" fmla="*/ 978694 w 1735931"/>
                <a:gd name="connsiteY1" fmla="*/ 247650 h 342900"/>
                <a:gd name="connsiteX2" fmla="*/ 783431 w 1735931"/>
                <a:gd name="connsiteY2" fmla="*/ 266700 h 342900"/>
                <a:gd name="connsiteX3" fmla="*/ 469106 w 1735931"/>
                <a:gd name="connsiteY3" fmla="*/ 297656 h 342900"/>
                <a:gd name="connsiteX4" fmla="*/ 71437 w 1735931"/>
                <a:gd name="connsiteY4" fmla="*/ 342900 h 342900"/>
                <a:gd name="connsiteX5" fmla="*/ 0 w 1735931"/>
                <a:gd name="connsiteY5" fmla="*/ 161925 h 342900"/>
                <a:gd name="connsiteX6" fmla="*/ 426244 w 1735931"/>
                <a:gd name="connsiteY6" fmla="*/ 121444 h 342900"/>
                <a:gd name="connsiteX7" fmla="*/ 783431 w 1735931"/>
                <a:gd name="connsiteY7" fmla="*/ 85725 h 342900"/>
                <a:gd name="connsiteX8" fmla="*/ 971550 w 1735931"/>
                <a:gd name="connsiteY8" fmla="*/ 50006 h 342900"/>
                <a:gd name="connsiteX9" fmla="*/ 1497806 w 1735931"/>
                <a:gd name="connsiteY9" fmla="*/ 0 h 342900"/>
                <a:gd name="connsiteX10" fmla="*/ 1733550 w 1735931"/>
                <a:gd name="connsiteY10" fmla="*/ 80963 h 342900"/>
                <a:gd name="connsiteX11" fmla="*/ 1735931 w 1735931"/>
                <a:gd name="connsiteY11" fmla="*/ 202406 h 342900"/>
                <a:gd name="connsiteX12" fmla="*/ 1216819 w 1735931"/>
                <a:gd name="connsiteY12" fmla="*/ 2286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931" h="342900">
                  <a:moveTo>
                    <a:pt x="1216819" y="228600"/>
                  </a:moveTo>
                  <a:lnTo>
                    <a:pt x="978694" y="247650"/>
                  </a:lnTo>
                  <a:lnTo>
                    <a:pt x="783431" y="266700"/>
                  </a:lnTo>
                  <a:lnTo>
                    <a:pt x="469106" y="297656"/>
                  </a:lnTo>
                  <a:lnTo>
                    <a:pt x="71437" y="342900"/>
                  </a:lnTo>
                  <a:lnTo>
                    <a:pt x="0" y="161925"/>
                  </a:lnTo>
                  <a:lnTo>
                    <a:pt x="426244" y="121444"/>
                  </a:lnTo>
                  <a:lnTo>
                    <a:pt x="783431" y="85725"/>
                  </a:lnTo>
                  <a:lnTo>
                    <a:pt x="971550" y="50006"/>
                  </a:lnTo>
                  <a:lnTo>
                    <a:pt x="1497806" y="0"/>
                  </a:lnTo>
                  <a:lnTo>
                    <a:pt x="1733550" y="80963"/>
                  </a:lnTo>
                  <a:cubicBezTo>
                    <a:pt x="1734344" y="121444"/>
                    <a:pt x="1735137" y="161925"/>
                    <a:pt x="1735931" y="202406"/>
                  </a:cubicBezTo>
                  <a:lnTo>
                    <a:pt x="121681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06E4C781-FC7E-45CA-86B7-D55538D0CF67}"/>
                </a:ext>
              </a:extLst>
            </p:cNvPr>
            <p:cNvSpPr/>
            <p:nvPr/>
          </p:nvSpPr>
          <p:spPr>
            <a:xfrm>
              <a:off x="4908550" y="4008438"/>
              <a:ext cx="1587500" cy="320675"/>
            </a:xfrm>
            <a:custGeom>
              <a:avLst/>
              <a:gdLst>
                <a:gd name="connsiteX0" fmla="*/ 1031082 w 1588294"/>
                <a:gd name="connsiteY0" fmla="*/ 211931 h 321469"/>
                <a:gd name="connsiteX1" fmla="*/ 857250 w 1588294"/>
                <a:gd name="connsiteY1" fmla="*/ 228600 h 321469"/>
                <a:gd name="connsiteX2" fmla="*/ 666750 w 1588294"/>
                <a:gd name="connsiteY2" fmla="*/ 266700 h 321469"/>
                <a:gd name="connsiteX3" fmla="*/ 385763 w 1588294"/>
                <a:gd name="connsiteY3" fmla="*/ 290512 h 321469"/>
                <a:gd name="connsiteX4" fmla="*/ 69057 w 1588294"/>
                <a:gd name="connsiteY4" fmla="*/ 321469 h 321469"/>
                <a:gd name="connsiteX5" fmla="*/ 0 w 1588294"/>
                <a:gd name="connsiteY5" fmla="*/ 161925 h 321469"/>
                <a:gd name="connsiteX6" fmla="*/ 211932 w 1588294"/>
                <a:gd name="connsiteY6" fmla="*/ 152400 h 321469"/>
                <a:gd name="connsiteX7" fmla="*/ 338138 w 1588294"/>
                <a:gd name="connsiteY7" fmla="*/ 138112 h 321469"/>
                <a:gd name="connsiteX8" fmla="*/ 478632 w 1588294"/>
                <a:gd name="connsiteY8" fmla="*/ 116681 h 321469"/>
                <a:gd name="connsiteX9" fmla="*/ 659607 w 1588294"/>
                <a:gd name="connsiteY9" fmla="*/ 85725 h 321469"/>
                <a:gd name="connsiteX10" fmla="*/ 850107 w 1588294"/>
                <a:gd name="connsiteY10" fmla="*/ 71437 h 321469"/>
                <a:gd name="connsiteX11" fmla="*/ 1178719 w 1588294"/>
                <a:gd name="connsiteY11" fmla="*/ 26194 h 321469"/>
                <a:gd name="connsiteX12" fmla="*/ 1359694 w 1588294"/>
                <a:gd name="connsiteY12" fmla="*/ 0 h 321469"/>
                <a:gd name="connsiteX13" fmla="*/ 1569244 w 1588294"/>
                <a:gd name="connsiteY13" fmla="*/ 57150 h 321469"/>
                <a:gd name="connsiteX14" fmla="*/ 1588294 w 1588294"/>
                <a:gd name="connsiteY14" fmla="*/ 197644 h 321469"/>
                <a:gd name="connsiteX15" fmla="*/ 1526382 w 1588294"/>
                <a:gd name="connsiteY15" fmla="*/ 195262 h 321469"/>
                <a:gd name="connsiteX16" fmla="*/ 1426369 w 1588294"/>
                <a:gd name="connsiteY16" fmla="*/ 183356 h 321469"/>
                <a:gd name="connsiteX17" fmla="*/ 1309688 w 1588294"/>
                <a:gd name="connsiteY17" fmla="*/ 183356 h 321469"/>
                <a:gd name="connsiteX18" fmla="*/ 1031082 w 1588294"/>
                <a:gd name="connsiteY18" fmla="*/ 211931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294" h="321469">
                  <a:moveTo>
                    <a:pt x="1031082" y="211931"/>
                  </a:moveTo>
                  <a:lnTo>
                    <a:pt x="857250" y="228600"/>
                  </a:lnTo>
                  <a:lnTo>
                    <a:pt x="666750" y="266700"/>
                  </a:lnTo>
                  <a:lnTo>
                    <a:pt x="385763" y="290512"/>
                  </a:lnTo>
                  <a:lnTo>
                    <a:pt x="69057" y="321469"/>
                  </a:lnTo>
                  <a:lnTo>
                    <a:pt x="0" y="161925"/>
                  </a:lnTo>
                  <a:lnTo>
                    <a:pt x="211932" y="152400"/>
                  </a:lnTo>
                  <a:lnTo>
                    <a:pt x="338138" y="138112"/>
                  </a:lnTo>
                  <a:lnTo>
                    <a:pt x="478632" y="116681"/>
                  </a:lnTo>
                  <a:lnTo>
                    <a:pt x="659607" y="85725"/>
                  </a:lnTo>
                  <a:lnTo>
                    <a:pt x="850107" y="71437"/>
                  </a:lnTo>
                  <a:lnTo>
                    <a:pt x="1178719" y="26194"/>
                  </a:lnTo>
                  <a:lnTo>
                    <a:pt x="1359694" y="0"/>
                  </a:lnTo>
                  <a:lnTo>
                    <a:pt x="1569244" y="57150"/>
                  </a:lnTo>
                  <a:lnTo>
                    <a:pt x="1588294" y="197644"/>
                  </a:lnTo>
                  <a:lnTo>
                    <a:pt x="1526382" y="195262"/>
                  </a:lnTo>
                  <a:lnTo>
                    <a:pt x="1426369" y="183356"/>
                  </a:lnTo>
                  <a:lnTo>
                    <a:pt x="1309688" y="183356"/>
                  </a:lnTo>
                  <a:lnTo>
                    <a:pt x="10310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ABCF55DF-B02A-4EA5-A15C-3AE97E30724E}"/>
                </a:ext>
              </a:extLst>
            </p:cNvPr>
            <p:cNvSpPr/>
            <p:nvPr/>
          </p:nvSpPr>
          <p:spPr>
            <a:xfrm rot="16200000">
              <a:off x="3545682" y="3753644"/>
              <a:ext cx="4133850" cy="446087"/>
            </a:xfrm>
            <a:custGeom>
              <a:avLst/>
              <a:gdLst>
                <a:gd name="connsiteX0" fmla="*/ 3181350 w 4133850"/>
                <a:gd name="connsiteY0" fmla="*/ 403860 h 445770"/>
                <a:gd name="connsiteX1" fmla="*/ 2472690 w 4133850"/>
                <a:gd name="connsiteY1" fmla="*/ 403860 h 445770"/>
                <a:gd name="connsiteX2" fmla="*/ 2316480 w 4133850"/>
                <a:gd name="connsiteY2" fmla="*/ 400050 h 445770"/>
                <a:gd name="connsiteX3" fmla="*/ 1363980 w 4133850"/>
                <a:gd name="connsiteY3" fmla="*/ 403860 h 445770"/>
                <a:gd name="connsiteX4" fmla="*/ 1211580 w 4133850"/>
                <a:gd name="connsiteY4" fmla="*/ 403860 h 445770"/>
                <a:gd name="connsiteX5" fmla="*/ 704850 w 4133850"/>
                <a:gd name="connsiteY5" fmla="*/ 403860 h 445770"/>
                <a:gd name="connsiteX6" fmla="*/ 129540 w 4133850"/>
                <a:gd name="connsiteY6" fmla="*/ 403860 h 445770"/>
                <a:gd name="connsiteX7" fmla="*/ 102870 w 4133850"/>
                <a:gd name="connsiteY7" fmla="*/ 403860 h 445770"/>
                <a:gd name="connsiteX8" fmla="*/ 64770 w 4133850"/>
                <a:gd name="connsiteY8" fmla="*/ 388620 h 445770"/>
                <a:gd name="connsiteX9" fmla="*/ 30480 w 4133850"/>
                <a:gd name="connsiteY9" fmla="*/ 369570 h 445770"/>
                <a:gd name="connsiteX10" fmla="*/ 15240 w 4133850"/>
                <a:gd name="connsiteY10" fmla="*/ 354330 h 445770"/>
                <a:gd name="connsiteX11" fmla="*/ 0 w 4133850"/>
                <a:gd name="connsiteY11" fmla="*/ 327660 h 445770"/>
                <a:gd name="connsiteX12" fmla="*/ 3810 w 4133850"/>
                <a:gd name="connsiteY12" fmla="*/ 297180 h 445770"/>
                <a:gd name="connsiteX13" fmla="*/ 26670 w 4133850"/>
                <a:gd name="connsiteY13" fmla="*/ 266700 h 445770"/>
                <a:gd name="connsiteX14" fmla="*/ 45720 w 4133850"/>
                <a:gd name="connsiteY14" fmla="*/ 247650 h 445770"/>
                <a:gd name="connsiteX15" fmla="*/ 106680 w 4133850"/>
                <a:gd name="connsiteY15" fmla="*/ 209550 h 445770"/>
                <a:gd name="connsiteX16" fmla="*/ 171450 w 4133850"/>
                <a:gd name="connsiteY16" fmla="*/ 179070 h 445770"/>
                <a:gd name="connsiteX17" fmla="*/ 266700 w 4133850"/>
                <a:gd name="connsiteY17" fmla="*/ 140970 h 445770"/>
                <a:gd name="connsiteX18" fmla="*/ 350520 w 4133850"/>
                <a:gd name="connsiteY18" fmla="*/ 114300 h 445770"/>
                <a:gd name="connsiteX19" fmla="*/ 411480 w 4133850"/>
                <a:gd name="connsiteY19" fmla="*/ 129540 h 445770"/>
                <a:gd name="connsiteX20" fmla="*/ 491490 w 4133850"/>
                <a:gd name="connsiteY20" fmla="*/ 152400 h 445770"/>
                <a:gd name="connsiteX21" fmla="*/ 586740 w 4133850"/>
                <a:gd name="connsiteY21" fmla="*/ 160020 h 445770"/>
                <a:gd name="connsiteX22" fmla="*/ 842010 w 4133850"/>
                <a:gd name="connsiteY22" fmla="*/ 160020 h 445770"/>
                <a:gd name="connsiteX23" fmla="*/ 1181100 w 4133850"/>
                <a:gd name="connsiteY23" fmla="*/ 160020 h 445770"/>
                <a:gd name="connsiteX24" fmla="*/ 1352550 w 4133850"/>
                <a:gd name="connsiteY24" fmla="*/ 156210 h 445770"/>
                <a:gd name="connsiteX25" fmla="*/ 1775460 w 4133850"/>
                <a:gd name="connsiteY25" fmla="*/ 160020 h 445770"/>
                <a:gd name="connsiteX26" fmla="*/ 1931670 w 4133850"/>
                <a:gd name="connsiteY26" fmla="*/ 160020 h 445770"/>
                <a:gd name="connsiteX27" fmla="*/ 2286000 w 4133850"/>
                <a:gd name="connsiteY27" fmla="*/ 160020 h 445770"/>
                <a:gd name="connsiteX28" fmla="*/ 2446020 w 4133850"/>
                <a:gd name="connsiteY28" fmla="*/ 160020 h 445770"/>
                <a:gd name="connsiteX29" fmla="*/ 2785110 w 4133850"/>
                <a:gd name="connsiteY29" fmla="*/ 160020 h 445770"/>
                <a:gd name="connsiteX30" fmla="*/ 2933700 w 4133850"/>
                <a:gd name="connsiteY30" fmla="*/ 160020 h 445770"/>
                <a:gd name="connsiteX31" fmla="*/ 3375660 w 4133850"/>
                <a:gd name="connsiteY31" fmla="*/ 160020 h 445770"/>
                <a:gd name="connsiteX32" fmla="*/ 3566160 w 4133850"/>
                <a:gd name="connsiteY32" fmla="*/ 140970 h 445770"/>
                <a:gd name="connsiteX33" fmla="*/ 3691890 w 4133850"/>
                <a:gd name="connsiteY33" fmla="*/ 137160 h 445770"/>
                <a:gd name="connsiteX34" fmla="*/ 3855720 w 4133850"/>
                <a:gd name="connsiteY34" fmla="*/ 133350 h 445770"/>
                <a:gd name="connsiteX35" fmla="*/ 3901440 w 4133850"/>
                <a:gd name="connsiteY35" fmla="*/ 125730 h 445770"/>
                <a:gd name="connsiteX36" fmla="*/ 3935730 w 4133850"/>
                <a:gd name="connsiteY36" fmla="*/ 118110 h 445770"/>
                <a:gd name="connsiteX37" fmla="*/ 3981450 w 4133850"/>
                <a:gd name="connsiteY37" fmla="*/ 95250 h 445770"/>
                <a:gd name="connsiteX38" fmla="*/ 4034790 w 4133850"/>
                <a:gd name="connsiteY38" fmla="*/ 53340 h 445770"/>
                <a:gd name="connsiteX39" fmla="*/ 4057650 w 4133850"/>
                <a:gd name="connsiteY39" fmla="*/ 34290 h 445770"/>
                <a:gd name="connsiteX40" fmla="*/ 4072890 w 4133850"/>
                <a:gd name="connsiteY40" fmla="*/ 15240 h 445770"/>
                <a:gd name="connsiteX41" fmla="*/ 4095750 w 4133850"/>
                <a:gd name="connsiteY41" fmla="*/ 0 h 445770"/>
                <a:gd name="connsiteX42" fmla="*/ 4110990 w 4133850"/>
                <a:gd name="connsiteY42" fmla="*/ 0 h 445770"/>
                <a:gd name="connsiteX43" fmla="*/ 4126230 w 4133850"/>
                <a:gd name="connsiteY43" fmla="*/ 11430 h 445770"/>
                <a:gd name="connsiteX44" fmla="*/ 4133850 w 4133850"/>
                <a:gd name="connsiteY44" fmla="*/ 41910 h 445770"/>
                <a:gd name="connsiteX45" fmla="*/ 4126230 w 4133850"/>
                <a:gd name="connsiteY45" fmla="*/ 91440 h 445770"/>
                <a:gd name="connsiteX46" fmla="*/ 4107180 w 4133850"/>
                <a:gd name="connsiteY46" fmla="*/ 167640 h 445770"/>
                <a:gd name="connsiteX47" fmla="*/ 4099560 w 4133850"/>
                <a:gd name="connsiteY47" fmla="*/ 220980 h 445770"/>
                <a:gd name="connsiteX48" fmla="*/ 4084320 w 4133850"/>
                <a:gd name="connsiteY48" fmla="*/ 278130 h 445770"/>
                <a:gd name="connsiteX49" fmla="*/ 4042410 w 4133850"/>
                <a:gd name="connsiteY49" fmla="*/ 350520 h 445770"/>
                <a:gd name="connsiteX50" fmla="*/ 3977640 w 4133850"/>
                <a:gd name="connsiteY50" fmla="*/ 430530 h 445770"/>
                <a:gd name="connsiteX51" fmla="*/ 3947160 w 4133850"/>
                <a:gd name="connsiteY51" fmla="*/ 445770 h 445770"/>
                <a:gd name="connsiteX52" fmla="*/ 3928110 w 4133850"/>
                <a:gd name="connsiteY52" fmla="*/ 445770 h 445770"/>
                <a:gd name="connsiteX53" fmla="*/ 3897630 w 4133850"/>
                <a:gd name="connsiteY53" fmla="*/ 434340 h 445770"/>
                <a:gd name="connsiteX54" fmla="*/ 3859530 w 4133850"/>
                <a:gd name="connsiteY54" fmla="*/ 419100 h 445770"/>
                <a:gd name="connsiteX55" fmla="*/ 3790950 w 4133850"/>
                <a:gd name="connsiteY55" fmla="*/ 403860 h 445770"/>
                <a:gd name="connsiteX56" fmla="*/ 3695700 w 4133850"/>
                <a:gd name="connsiteY56" fmla="*/ 403860 h 445770"/>
                <a:gd name="connsiteX57" fmla="*/ 3585210 w 4133850"/>
                <a:gd name="connsiteY57" fmla="*/ 403860 h 445770"/>
                <a:gd name="connsiteX58" fmla="*/ 3429000 w 4133850"/>
                <a:gd name="connsiteY58" fmla="*/ 403860 h 445770"/>
                <a:gd name="connsiteX59" fmla="*/ 3181350 w 4133850"/>
                <a:gd name="connsiteY59" fmla="*/ 40386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33850" h="445770">
                  <a:moveTo>
                    <a:pt x="3181350" y="403860"/>
                  </a:moveTo>
                  <a:lnTo>
                    <a:pt x="2472690" y="403860"/>
                  </a:lnTo>
                  <a:lnTo>
                    <a:pt x="2316480" y="400050"/>
                  </a:lnTo>
                  <a:lnTo>
                    <a:pt x="1363980" y="403860"/>
                  </a:lnTo>
                  <a:lnTo>
                    <a:pt x="1211580" y="403860"/>
                  </a:lnTo>
                  <a:lnTo>
                    <a:pt x="704850" y="403860"/>
                  </a:lnTo>
                  <a:lnTo>
                    <a:pt x="129540" y="403860"/>
                  </a:lnTo>
                  <a:lnTo>
                    <a:pt x="102870" y="403860"/>
                  </a:lnTo>
                  <a:lnTo>
                    <a:pt x="64770" y="388620"/>
                  </a:lnTo>
                  <a:lnTo>
                    <a:pt x="30480" y="369570"/>
                  </a:lnTo>
                  <a:lnTo>
                    <a:pt x="15240" y="354330"/>
                  </a:lnTo>
                  <a:lnTo>
                    <a:pt x="0" y="327660"/>
                  </a:lnTo>
                  <a:lnTo>
                    <a:pt x="3810" y="297180"/>
                  </a:lnTo>
                  <a:lnTo>
                    <a:pt x="26670" y="266700"/>
                  </a:lnTo>
                  <a:lnTo>
                    <a:pt x="45720" y="247650"/>
                  </a:lnTo>
                  <a:lnTo>
                    <a:pt x="106680" y="209550"/>
                  </a:lnTo>
                  <a:lnTo>
                    <a:pt x="171450" y="179070"/>
                  </a:lnTo>
                  <a:lnTo>
                    <a:pt x="266700" y="140970"/>
                  </a:lnTo>
                  <a:lnTo>
                    <a:pt x="350520" y="114300"/>
                  </a:lnTo>
                  <a:lnTo>
                    <a:pt x="411480" y="129540"/>
                  </a:lnTo>
                  <a:lnTo>
                    <a:pt x="491490" y="152400"/>
                  </a:lnTo>
                  <a:lnTo>
                    <a:pt x="586740" y="160020"/>
                  </a:lnTo>
                  <a:lnTo>
                    <a:pt x="842010" y="160020"/>
                  </a:lnTo>
                  <a:lnTo>
                    <a:pt x="1181100" y="160020"/>
                  </a:lnTo>
                  <a:lnTo>
                    <a:pt x="1352550" y="156210"/>
                  </a:lnTo>
                  <a:lnTo>
                    <a:pt x="1775460" y="160020"/>
                  </a:lnTo>
                  <a:lnTo>
                    <a:pt x="1931670" y="160020"/>
                  </a:lnTo>
                  <a:lnTo>
                    <a:pt x="2286000" y="160020"/>
                  </a:lnTo>
                  <a:lnTo>
                    <a:pt x="2446020" y="160020"/>
                  </a:lnTo>
                  <a:lnTo>
                    <a:pt x="2785110" y="160020"/>
                  </a:lnTo>
                  <a:lnTo>
                    <a:pt x="2933700" y="160020"/>
                  </a:lnTo>
                  <a:lnTo>
                    <a:pt x="3375660" y="160020"/>
                  </a:lnTo>
                  <a:lnTo>
                    <a:pt x="3566160" y="140970"/>
                  </a:lnTo>
                  <a:lnTo>
                    <a:pt x="3691890" y="137160"/>
                  </a:lnTo>
                  <a:lnTo>
                    <a:pt x="3855720" y="133350"/>
                  </a:lnTo>
                  <a:lnTo>
                    <a:pt x="3901440" y="125730"/>
                  </a:lnTo>
                  <a:lnTo>
                    <a:pt x="3935730" y="118110"/>
                  </a:lnTo>
                  <a:lnTo>
                    <a:pt x="3981450" y="95250"/>
                  </a:lnTo>
                  <a:lnTo>
                    <a:pt x="4034790" y="53340"/>
                  </a:lnTo>
                  <a:lnTo>
                    <a:pt x="4057650" y="34290"/>
                  </a:lnTo>
                  <a:lnTo>
                    <a:pt x="4072890" y="15240"/>
                  </a:lnTo>
                  <a:lnTo>
                    <a:pt x="4095750" y="0"/>
                  </a:lnTo>
                  <a:lnTo>
                    <a:pt x="4110990" y="0"/>
                  </a:lnTo>
                  <a:lnTo>
                    <a:pt x="4126230" y="11430"/>
                  </a:lnTo>
                  <a:lnTo>
                    <a:pt x="4133850" y="41910"/>
                  </a:lnTo>
                  <a:lnTo>
                    <a:pt x="4126230" y="91440"/>
                  </a:lnTo>
                  <a:lnTo>
                    <a:pt x="4107180" y="167640"/>
                  </a:lnTo>
                  <a:lnTo>
                    <a:pt x="4099560" y="220980"/>
                  </a:lnTo>
                  <a:lnTo>
                    <a:pt x="4084320" y="278130"/>
                  </a:lnTo>
                  <a:lnTo>
                    <a:pt x="4042410" y="350520"/>
                  </a:lnTo>
                  <a:lnTo>
                    <a:pt x="3977640" y="430530"/>
                  </a:lnTo>
                  <a:lnTo>
                    <a:pt x="3947160" y="445770"/>
                  </a:lnTo>
                  <a:lnTo>
                    <a:pt x="3928110" y="445770"/>
                  </a:lnTo>
                  <a:lnTo>
                    <a:pt x="3897630" y="434340"/>
                  </a:lnTo>
                  <a:lnTo>
                    <a:pt x="3859530" y="419100"/>
                  </a:lnTo>
                  <a:lnTo>
                    <a:pt x="3790950" y="403860"/>
                  </a:lnTo>
                  <a:lnTo>
                    <a:pt x="3695700" y="403860"/>
                  </a:lnTo>
                  <a:lnTo>
                    <a:pt x="3585210" y="403860"/>
                  </a:lnTo>
                  <a:lnTo>
                    <a:pt x="3429000" y="403860"/>
                  </a:lnTo>
                  <a:lnTo>
                    <a:pt x="3181350" y="403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3259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666" name="グループ化 1">
            <a:extLst>
              <a:ext uri="{FF2B5EF4-FFF2-40B4-BE49-F238E27FC236}">
                <a16:creationId xmlns:a16="http://schemas.microsoft.com/office/drawing/2014/main" id="{2F8D0374-AD31-45A2-83AF-16C6928D089E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31938"/>
            <a:ext cx="4757737" cy="4511675"/>
            <a:chOff x="2513013" y="1531938"/>
            <a:chExt cx="4757737" cy="45116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64BBC1A-F0C5-465C-8AD1-AC6092C706FE}"/>
                </a:ext>
              </a:extLst>
            </p:cNvPr>
            <p:cNvSpPr/>
            <p:nvPr/>
          </p:nvSpPr>
          <p:spPr>
            <a:xfrm>
              <a:off x="2519363" y="2420938"/>
              <a:ext cx="1695450" cy="609600"/>
            </a:xfrm>
            <a:custGeom>
              <a:avLst/>
              <a:gdLst>
                <a:gd name="connsiteX0" fmla="*/ 1278731 w 1695450"/>
                <a:gd name="connsiteY0" fmla="*/ 295275 h 609600"/>
                <a:gd name="connsiteX1" fmla="*/ 1107281 w 1695450"/>
                <a:gd name="connsiteY1" fmla="*/ 345282 h 609600"/>
                <a:gd name="connsiteX2" fmla="*/ 931068 w 1695450"/>
                <a:gd name="connsiteY2" fmla="*/ 395288 h 609600"/>
                <a:gd name="connsiteX3" fmla="*/ 723900 w 1695450"/>
                <a:gd name="connsiteY3" fmla="*/ 461963 h 609600"/>
                <a:gd name="connsiteX4" fmla="*/ 590550 w 1695450"/>
                <a:gd name="connsiteY4" fmla="*/ 507207 h 609600"/>
                <a:gd name="connsiteX5" fmla="*/ 478631 w 1695450"/>
                <a:gd name="connsiteY5" fmla="*/ 547688 h 609600"/>
                <a:gd name="connsiteX6" fmla="*/ 347662 w 1695450"/>
                <a:gd name="connsiteY6" fmla="*/ 609600 h 609600"/>
                <a:gd name="connsiteX7" fmla="*/ 321468 w 1695450"/>
                <a:gd name="connsiteY7" fmla="*/ 602457 h 609600"/>
                <a:gd name="connsiteX8" fmla="*/ 252412 w 1695450"/>
                <a:gd name="connsiteY8" fmla="*/ 569119 h 609600"/>
                <a:gd name="connsiteX9" fmla="*/ 171450 w 1695450"/>
                <a:gd name="connsiteY9" fmla="*/ 509588 h 609600"/>
                <a:gd name="connsiteX10" fmla="*/ 85725 w 1695450"/>
                <a:gd name="connsiteY10" fmla="*/ 433388 h 609600"/>
                <a:gd name="connsiteX11" fmla="*/ 35718 w 1695450"/>
                <a:gd name="connsiteY11" fmla="*/ 390525 h 609600"/>
                <a:gd name="connsiteX12" fmla="*/ 16668 w 1695450"/>
                <a:gd name="connsiteY12" fmla="*/ 369094 h 609600"/>
                <a:gd name="connsiteX13" fmla="*/ 4762 w 1695450"/>
                <a:gd name="connsiteY13" fmla="*/ 350044 h 609600"/>
                <a:gd name="connsiteX14" fmla="*/ 0 w 1695450"/>
                <a:gd name="connsiteY14" fmla="*/ 330994 h 609600"/>
                <a:gd name="connsiteX15" fmla="*/ 0 w 1695450"/>
                <a:gd name="connsiteY15" fmla="*/ 314325 h 609600"/>
                <a:gd name="connsiteX16" fmla="*/ 9525 w 1695450"/>
                <a:gd name="connsiteY16" fmla="*/ 302419 h 609600"/>
                <a:gd name="connsiteX17" fmla="*/ 26193 w 1695450"/>
                <a:gd name="connsiteY17" fmla="*/ 302419 h 609600"/>
                <a:gd name="connsiteX18" fmla="*/ 52387 w 1695450"/>
                <a:gd name="connsiteY18" fmla="*/ 311944 h 609600"/>
                <a:gd name="connsiteX19" fmla="*/ 107156 w 1695450"/>
                <a:gd name="connsiteY19" fmla="*/ 342900 h 609600"/>
                <a:gd name="connsiteX20" fmla="*/ 152400 w 1695450"/>
                <a:gd name="connsiteY20" fmla="*/ 364332 h 609600"/>
                <a:gd name="connsiteX21" fmla="*/ 197643 w 1695450"/>
                <a:gd name="connsiteY21" fmla="*/ 378619 h 609600"/>
                <a:gd name="connsiteX22" fmla="*/ 242887 w 1695450"/>
                <a:gd name="connsiteY22" fmla="*/ 383382 h 609600"/>
                <a:gd name="connsiteX23" fmla="*/ 300037 w 1695450"/>
                <a:gd name="connsiteY23" fmla="*/ 376238 h 609600"/>
                <a:gd name="connsiteX24" fmla="*/ 402431 w 1695450"/>
                <a:gd name="connsiteY24" fmla="*/ 354807 h 609600"/>
                <a:gd name="connsiteX25" fmla="*/ 597693 w 1695450"/>
                <a:gd name="connsiteY25" fmla="*/ 304800 h 609600"/>
                <a:gd name="connsiteX26" fmla="*/ 809625 w 1695450"/>
                <a:gd name="connsiteY26" fmla="*/ 242888 h 609600"/>
                <a:gd name="connsiteX27" fmla="*/ 952500 w 1695450"/>
                <a:gd name="connsiteY27" fmla="*/ 200025 h 609600"/>
                <a:gd name="connsiteX28" fmla="*/ 1128712 w 1695450"/>
                <a:gd name="connsiteY28" fmla="*/ 123825 h 609600"/>
                <a:gd name="connsiteX29" fmla="*/ 1309687 w 1695450"/>
                <a:gd name="connsiteY29" fmla="*/ 69057 h 609600"/>
                <a:gd name="connsiteX30" fmla="*/ 1345406 w 1695450"/>
                <a:gd name="connsiteY30" fmla="*/ 47625 h 609600"/>
                <a:gd name="connsiteX31" fmla="*/ 1390650 w 1695450"/>
                <a:gd name="connsiteY31" fmla="*/ 23813 h 609600"/>
                <a:gd name="connsiteX32" fmla="*/ 1443037 w 1695450"/>
                <a:gd name="connsiteY32" fmla="*/ 0 h 609600"/>
                <a:gd name="connsiteX33" fmla="*/ 1476375 w 1695450"/>
                <a:gd name="connsiteY33" fmla="*/ 7144 h 609600"/>
                <a:gd name="connsiteX34" fmla="*/ 1545431 w 1695450"/>
                <a:gd name="connsiteY34" fmla="*/ 28575 h 609600"/>
                <a:gd name="connsiteX35" fmla="*/ 1604962 w 1695450"/>
                <a:gd name="connsiteY35" fmla="*/ 47625 h 609600"/>
                <a:gd name="connsiteX36" fmla="*/ 1647825 w 1695450"/>
                <a:gd name="connsiteY36" fmla="*/ 69057 h 609600"/>
                <a:gd name="connsiteX37" fmla="*/ 1674018 w 1695450"/>
                <a:gd name="connsiteY37" fmla="*/ 90488 h 609600"/>
                <a:gd name="connsiteX38" fmla="*/ 1690687 w 1695450"/>
                <a:gd name="connsiteY38" fmla="*/ 111919 h 609600"/>
                <a:gd name="connsiteX39" fmla="*/ 1695450 w 1695450"/>
                <a:gd name="connsiteY39" fmla="*/ 135732 h 609600"/>
                <a:gd name="connsiteX40" fmla="*/ 1683543 w 1695450"/>
                <a:gd name="connsiteY40" fmla="*/ 164307 h 609600"/>
                <a:gd name="connsiteX41" fmla="*/ 1669256 w 1695450"/>
                <a:gd name="connsiteY41" fmla="*/ 183357 h 609600"/>
                <a:gd name="connsiteX42" fmla="*/ 1602581 w 1695450"/>
                <a:gd name="connsiteY42" fmla="*/ 200025 h 609600"/>
                <a:gd name="connsiteX43" fmla="*/ 1469231 w 1695450"/>
                <a:gd name="connsiteY43" fmla="*/ 233363 h 609600"/>
                <a:gd name="connsiteX44" fmla="*/ 1278731 w 1695450"/>
                <a:gd name="connsiteY44" fmla="*/ 2952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95450" h="609600">
                  <a:moveTo>
                    <a:pt x="1278731" y="295275"/>
                  </a:moveTo>
                  <a:lnTo>
                    <a:pt x="1107281" y="345282"/>
                  </a:lnTo>
                  <a:lnTo>
                    <a:pt x="931068" y="395288"/>
                  </a:lnTo>
                  <a:lnTo>
                    <a:pt x="723900" y="461963"/>
                  </a:lnTo>
                  <a:lnTo>
                    <a:pt x="590550" y="507207"/>
                  </a:lnTo>
                  <a:lnTo>
                    <a:pt x="478631" y="547688"/>
                  </a:lnTo>
                  <a:lnTo>
                    <a:pt x="347662" y="609600"/>
                  </a:lnTo>
                  <a:lnTo>
                    <a:pt x="321468" y="602457"/>
                  </a:lnTo>
                  <a:lnTo>
                    <a:pt x="252412" y="569119"/>
                  </a:lnTo>
                  <a:lnTo>
                    <a:pt x="171450" y="509588"/>
                  </a:lnTo>
                  <a:lnTo>
                    <a:pt x="85725" y="433388"/>
                  </a:lnTo>
                  <a:lnTo>
                    <a:pt x="35718" y="390525"/>
                  </a:lnTo>
                  <a:lnTo>
                    <a:pt x="16668" y="369094"/>
                  </a:lnTo>
                  <a:lnTo>
                    <a:pt x="4762" y="350044"/>
                  </a:lnTo>
                  <a:lnTo>
                    <a:pt x="0" y="330994"/>
                  </a:lnTo>
                  <a:lnTo>
                    <a:pt x="0" y="314325"/>
                  </a:lnTo>
                  <a:lnTo>
                    <a:pt x="9525" y="302419"/>
                  </a:lnTo>
                  <a:lnTo>
                    <a:pt x="26193" y="302419"/>
                  </a:lnTo>
                  <a:lnTo>
                    <a:pt x="52387" y="311944"/>
                  </a:lnTo>
                  <a:lnTo>
                    <a:pt x="107156" y="342900"/>
                  </a:lnTo>
                  <a:lnTo>
                    <a:pt x="152400" y="364332"/>
                  </a:lnTo>
                  <a:lnTo>
                    <a:pt x="197643" y="378619"/>
                  </a:lnTo>
                  <a:lnTo>
                    <a:pt x="242887" y="383382"/>
                  </a:lnTo>
                  <a:lnTo>
                    <a:pt x="300037" y="376238"/>
                  </a:lnTo>
                  <a:lnTo>
                    <a:pt x="402431" y="354807"/>
                  </a:lnTo>
                  <a:lnTo>
                    <a:pt x="597693" y="304800"/>
                  </a:lnTo>
                  <a:lnTo>
                    <a:pt x="809625" y="242888"/>
                  </a:lnTo>
                  <a:lnTo>
                    <a:pt x="952500" y="200025"/>
                  </a:lnTo>
                  <a:lnTo>
                    <a:pt x="1128712" y="123825"/>
                  </a:lnTo>
                  <a:lnTo>
                    <a:pt x="1309687" y="69057"/>
                  </a:lnTo>
                  <a:lnTo>
                    <a:pt x="1345406" y="47625"/>
                  </a:lnTo>
                  <a:lnTo>
                    <a:pt x="1390650" y="23813"/>
                  </a:lnTo>
                  <a:lnTo>
                    <a:pt x="1443037" y="0"/>
                  </a:lnTo>
                  <a:lnTo>
                    <a:pt x="1476375" y="7144"/>
                  </a:lnTo>
                  <a:lnTo>
                    <a:pt x="1545431" y="28575"/>
                  </a:lnTo>
                  <a:lnTo>
                    <a:pt x="1604962" y="47625"/>
                  </a:lnTo>
                  <a:lnTo>
                    <a:pt x="1647825" y="69057"/>
                  </a:lnTo>
                  <a:lnTo>
                    <a:pt x="1674018" y="90488"/>
                  </a:lnTo>
                  <a:lnTo>
                    <a:pt x="1690687" y="111919"/>
                  </a:lnTo>
                  <a:lnTo>
                    <a:pt x="1695450" y="135732"/>
                  </a:lnTo>
                  <a:lnTo>
                    <a:pt x="1683543" y="164307"/>
                  </a:lnTo>
                  <a:lnTo>
                    <a:pt x="1669256" y="183357"/>
                  </a:lnTo>
                  <a:lnTo>
                    <a:pt x="1602581" y="200025"/>
                  </a:lnTo>
                  <a:lnTo>
                    <a:pt x="1469231" y="233363"/>
                  </a:lnTo>
                  <a:lnTo>
                    <a:pt x="1278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0A57433-0101-4EB6-880C-A46A7AB7C6D2}"/>
                </a:ext>
              </a:extLst>
            </p:cNvPr>
            <p:cNvSpPr/>
            <p:nvPr/>
          </p:nvSpPr>
          <p:spPr>
            <a:xfrm>
              <a:off x="4191000" y="1563688"/>
              <a:ext cx="384175" cy="1089025"/>
            </a:xfrm>
            <a:custGeom>
              <a:avLst/>
              <a:gdLst>
                <a:gd name="connsiteX0" fmla="*/ 52388 w 383381"/>
                <a:gd name="connsiteY0" fmla="*/ 657225 h 1088232"/>
                <a:gd name="connsiteX1" fmla="*/ 97631 w 383381"/>
                <a:gd name="connsiteY1" fmla="*/ 559594 h 1088232"/>
                <a:gd name="connsiteX2" fmla="*/ 121444 w 383381"/>
                <a:gd name="connsiteY2" fmla="*/ 497682 h 1088232"/>
                <a:gd name="connsiteX3" fmla="*/ 152400 w 383381"/>
                <a:gd name="connsiteY3" fmla="*/ 397669 h 1088232"/>
                <a:gd name="connsiteX4" fmla="*/ 171450 w 383381"/>
                <a:gd name="connsiteY4" fmla="*/ 330994 h 1088232"/>
                <a:gd name="connsiteX5" fmla="*/ 176213 w 383381"/>
                <a:gd name="connsiteY5" fmla="*/ 292894 h 1088232"/>
                <a:gd name="connsiteX6" fmla="*/ 171450 w 383381"/>
                <a:gd name="connsiteY6" fmla="*/ 235744 h 1088232"/>
                <a:gd name="connsiteX7" fmla="*/ 161925 w 383381"/>
                <a:gd name="connsiteY7" fmla="*/ 159544 h 1088232"/>
                <a:gd name="connsiteX8" fmla="*/ 157163 w 383381"/>
                <a:gd name="connsiteY8" fmla="*/ 102394 h 1088232"/>
                <a:gd name="connsiteX9" fmla="*/ 152400 w 383381"/>
                <a:gd name="connsiteY9" fmla="*/ 54769 h 1088232"/>
                <a:gd name="connsiteX10" fmla="*/ 152400 w 383381"/>
                <a:gd name="connsiteY10" fmla="*/ 28575 h 1088232"/>
                <a:gd name="connsiteX11" fmla="*/ 154781 w 383381"/>
                <a:gd name="connsiteY11" fmla="*/ 14288 h 1088232"/>
                <a:gd name="connsiteX12" fmla="*/ 161925 w 383381"/>
                <a:gd name="connsiteY12" fmla="*/ 4763 h 1088232"/>
                <a:gd name="connsiteX13" fmla="*/ 180975 w 383381"/>
                <a:gd name="connsiteY13" fmla="*/ 0 h 1088232"/>
                <a:gd name="connsiteX14" fmla="*/ 204788 w 383381"/>
                <a:gd name="connsiteY14" fmla="*/ 14288 h 1088232"/>
                <a:gd name="connsiteX15" fmla="*/ 233363 w 383381"/>
                <a:gd name="connsiteY15" fmla="*/ 45244 h 1088232"/>
                <a:gd name="connsiteX16" fmla="*/ 295275 w 383381"/>
                <a:gd name="connsiteY16" fmla="*/ 147638 h 1088232"/>
                <a:gd name="connsiteX17" fmla="*/ 364331 w 383381"/>
                <a:gd name="connsiteY17" fmla="*/ 254794 h 1088232"/>
                <a:gd name="connsiteX18" fmla="*/ 383381 w 383381"/>
                <a:gd name="connsiteY18" fmla="*/ 364332 h 1088232"/>
                <a:gd name="connsiteX19" fmla="*/ 359569 w 383381"/>
                <a:gd name="connsiteY19" fmla="*/ 485775 h 1088232"/>
                <a:gd name="connsiteX20" fmla="*/ 333375 w 383381"/>
                <a:gd name="connsiteY20" fmla="*/ 616744 h 1088232"/>
                <a:gd name="connsiteX21" fmla="*/ 304800 w 383381"/>
                <a:gd name="connsiteY21" fmla="*/ 752475 h 1088232"/>
                <a:gd name="connsiteX22" fmla="*/ 276225 w 383381"/>
                <a:gd name="connsiteY22" fmla="*/ 871538 h 1088232"/>
                <a:gd name="connsiteX23" fmla="*/ 254794 w 383381"/>
                <a:gd name="connsiteY23" fmla="*/ 971550 h 1088232"/>
                <a:gd name="connsiteX24" fmla="*/ 226219 w 383381"/>
                <a:gd name="connsiteY24" fmla="*/ 1052513 h 1088232"/>
                <a:gd name="connsiteX25" fmla="*/ 211931 w 383381"/>
                <a:gd name="connsiteY25" fmla="*/ 1071563 h 1088232"/>
                <a:gd name="connsiteX26" fmla="*/ 188119 w 383381"/>
                <a:gd name="connsiteY26" fmla="*/ 1083469 h 1088232"/>
                <a:gd name="connsiteX27" fmla="*/ 161925 w 383381"/>
                <a:gd name="connsiteY27" fmla="*/ 1088232 h 1088232"/>
                <a:gd name="connsiteX28" fmla="*/ 133350 w 383381"/>
                <a:gd name="connsiteY28" fmla="*/ 1083469 h 1088232"/>
                <a:gd name="connsiteX29" fmla="*/ 116681 w 383381"/>
                <a:gd name="connsiteY29" fmla="*/ 1076325 h 1088232"/>
                <a:gd name="connsiteX30" fmla="*/ 92869 w 383381"/>
                <a:gd name="connsiteY30" fmla="*/ 1052513 h 1088232"/>
                <a:gd name="connsiteX31" fmla="*/ 64294 w 383381"/>
                <a:gd name="connsiteY31" fmla="*/ 1016794 h 1088232"/>
                <a:gd name="connsiteX32" fmla="*/ 33338 w 383381"/>
                <a:gd name="connsiteY32" fmla="*/ 962025 h 1088232"/>
                <a:gd name="connsiteX33" fmla="*/ 14288 w 383381"/>
                <a:gd name="connsiteY33" fmla="*/ 904875 h 1088232"/>
                <a:gd name="connsiteX34" fmla="*/ 0 w 383381"/>
                <a:gd name="connsiteY34" fmla="*/ 826294 h 1088232"/>
                <a:gd name="connsiteX35" fmla="*/ 0 w 383381"/>
                <a:gd name="connsiteY35" fmla="*/ 769144 h 1088232"/>
                <a:gd name="connsiteX36" fmla="*/ 14288 w 383381"/>
                <a:gd name="connsiteY36" fmla="*/ 733425 h 1088232"/>
                <a:gd name="connsiteX37" fmla="*/ 52388 w 383381"/>
                <a:gd name="connsiteY37" fmla="*/ 657225 h 10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3381" h="1088232">
                  <a:moveTo>
                    <a:pt x="52388" y="657225"/>
                  </a:moveTo>
                  <a:lnTo>
                    <a:pt x="97631" y="559594"/>
                  </a:lnTo>
                  <a:lnTo>
                    <a:pt x="121444" y="497682"/>
                  </a:lnTo>
                  <a:lnTo>
                    <a:pt x="152400" y="397669"/>
                  </a:lnTo>
                  <a:lnTo>
                    <a:pt x="171450" y="330994"/>
                  </a:lnTo>
                  <a:lnTo>
                    <a:pt x="176213" y="292894"/>
                  </a:lnTo>
                  <a:lnTo>
                    <a:pt x="171450" y="235744"/>
                  </a:lnTo>
                  <a:lnTo>
                    <a:pt x="161925" y="159544"/>
                  </a:lnTo>
                  <a:lnTo>
                    <a:pt x="157163" y="102394"/>
                  </a:lnTo>
                  <a:lnTo>
                    <a:pt x="152400" y="54769"/>
                  </a:lnTo>
                  <a:lnTo>
                    <a:pt x="152400" y="28575"/>
                  </a:lnTo>
                  <a:lnTo>
                    <a:pt x="154781" y="14288"/>
                  </a:lnTo>
                  <a:lnTo>
                    <a:pt x="161925" y="4763"/>
                  </a:lnTo>
                  <a:lnTo>
                    <a:pt x="180975" y="0"/>
                  </a:lnTo>
                  <a:lnTo>
                    <a:pt x="204788" y="14288"/>
                  </a:lnTo>
                  <a:lnTo>
                    <a:pt x="233363" y="45244"/>
                  </a:lnTo>
                  <a:lnTo>
                    <a:pt x="295275" y="147638"/>
                  </a:lnTo>
                  <a:lnTo>
                    <a:pt x="364331" y="254794"/>
                  </a:lnTo>
                  <a:lnTo>
                    <a:pt x="383381" y="364332"/>
                  </a:lnTo>
                  <a:lnTo>
                    <a:pt x="359569" y="485775"/>
                  </a:lnTo>
                  <a:lnTo>
                    <a:pt x="333375" y="616744"/>
                  </a:lnTo>
                  <a:lnTo>
                    <a:pt x="304800" y="752475"/>
                  </a:lnTo>
                  <a:lnTo>
                    <a:pt x="276225" y="871538"/>
                  </a:lnTo>
                  <a:lnTo>
                    <a:pt x="254794" y="971550"/>
                  </a:lnTo>
                  <a:lnTo>
                    <a:pt x="226219" y="1052513"/>
                  </a:lnTo>
                  <a:lnTo>
                    <a:pt x="211931" y="1071563"/>
                  </a:lnTo>
                  <a:lnTo>
                    <a:pt x="188119" y="1083469"/>
                  </a:lnTo>
                  <a:lnTo>
                    <a:pt x="161925" y="1088232"/>
                  </a:lnTo>
                  <a:lnTo>
                    <a:pt x="133350" y="1083469"/>
                  </a:lnTo>
                  <a:lnTo>
                    <a:pt x="116681" y="1076325"/>
                  </a:lnTo>
                  <a:lnTo>
                    <a:pt x="92869" y="1052513"/>
                  </a:lnTo>
                  <a:lnTo>
                    <a:pt x="64294" y="1016794"/>
                  </a:lnTo>
                  <a:lnTo>
                    <a:pt x="33338" y="962025"/>
                  </a:lnTo>
                  <a:lnTo>
                    <a:pt x="14288" y="904875"/>
                  </a:lnTo>
                  <a:lnTo>
                    <a:pt x="0" y="826294"/>
                  </a:lnTo>
                  <a:lnTo>
                    <a:pt x="0" y="769144"/>
                  </a:lnTo>
                  <a:lnTo>
                    <a:pt x="14288" y="733425"/>
                  </a:lnTo>
                  <a:lnTo>
                    <a:pt x="52388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C3B9A90-1705-40CB-B1A7-3E52B2CB6FAA}"/>
                </a:ext>
              </a:extLst>
            </p:cNvPr>
            <p:cNvSpPr/>
            <p:nvPr/>
          </p:nvSpPr>
          <p:spPr>
            <a:xfrm>
              <a:off x="4552950" y="2306638"/>
              <a:ext cx="2132013" cy="434975"/>
            </a:xfrm>
            <a:custGeom>
              <a:avLst/>
              <a:gdLst>
                <a:gd name="connsiteX0" fmla="*/ 1459706 w 2131219"/>
                <a:gd name="connsiteY0" fmla="*/ 295275 h 433388"/>
                <a:gd name="connsiteX1" fmla="*/ 1209675 w 2131219"/>
                <a:gd name="connsiteY1" fmla="*/ 321469 h 433388"/>
                <a:gd name="connsiteX2" fmla="*/ 1021556 w 2131219"/>
                <a:gd name="connsiteY2" fmla="*/ 359569 h 433388"/>
                <a:gd name="connsiteX3" fmla="*/ 754856 w 2131219"/>
                <a:gd name="connsiteY3" fmla="*/ 390525 h 433388"/>
                <a:gd name="connsiteX4" fmla="*/ 542925 w 2131219"/>
                <a:gd name="connsiteY4" fmla="*/ 411957 h 433388"/>
                <a:gd name="connsiteX5" fmla="*/ 371475 w 2131219"/>
                <a:gd name="connsiteY5" fmla="*/ 433388 h 433388"/>
                <a:gd name="connsiteX6" fmla="*/ 328613 w 2131219"/>
                <a:gd name="connsiteY6" fmla="*/ 433388 h 433388"/>
                <a:gd name="connsiteX7" fmla="*/ 304800 w 2131219"/>
                <a:gd name="connsiteY7" fmla="*/ 426244 h 433388"/>
                <a:gd name="connsiteX8" fmla="*/ 259556 w 2131219"/>
                <a:gd name="connsiteY8" fmla="*/ 409575 h 433388"/>
                <a:gd name="connsiteX9" fmla="*/ 183356 w 2131219"/>
                <a:gd name="connsiteY9" fmla="*/ 361950 h 433388"/>
                <a:gd name="connsiteX10" fmla="*/ 116681 w 2131219"/>
                <a:gd name="connsiteY10" fmla="*/ 309563 h 433388"/>
                <a:gd name="connsiteX11" fmla="*/ 54769 w 2131219"/>
                <a:gd name="connsiteY11" fmla="*/ 257175 h 433388"/>
                <a:gd name="connsiteX12" fmla="*/ 19050 w 2131219"/>
                <a:gd name="connsiteY12" fmla="*/ 221457 h 433388"/>
                <a:gd name="connsiteX13" fmla="*/ 4763 w 2131219"/>
                <a:gd name="connsiteY13" fmla="*/ 197644 h 433388"/>
                <a:gd name="connsiteX14" fmla="*/ 0 w 2131219"/>
                <a:gd name="connsiteY14" fmla="*/ 180975 h 433388"/>
                <a:gd name="connsiteX15" fmla="*/ 0 w 2131219"/>
                <a:gd name="connsiteY15" fmla="*/ 164307 h 433388"/>
                <a:gd name="connsiteX16" fmla="*/ 2381 w 2131219"/>
                <a:gd name="connsiteY16" fmla="*/ 152400 h 433388"/>
                <a:gd name="connsiteX17" fmla="*/ 14288 w 2131219"/>
                <a:gd name="connsiteY17" fmla="*/ 145257 h 433388"/>
                <a:gd name="connsiteX18" fmla="*/ 35719 w 2131219"/>
                <a:gd name="connsiteY18" fmla="*/ 145257 h 433388"/>
                <a:gd name="connsiteX19" fmla="*/ 52388 w 2131219"/>
                <a:gd name="connsiteY19" fmla="*/ 152400 h 433388"/>
                <a:gd name="connsiteX20" fmla="*/ 76200 w 2131219"/>
                <a:gd name="connsiteY20" fmla="*/ 176213 h 433388"/>
                <a:gd name="connsiteX21" fmla="*/ 104775 w 2131219"/>
                <a:gd name="connsiteY21" fmla="*/ 200025 h 433388"/>
                <a:gd name="connsiteX22" fmla="*/ 140494 w 2131219"/>
                <a:gd name="connsiteY22" fmla="*/ 219075 h 433388"/>
                <a:gd name="connsiteX23" fmla="*/ 202406 w 2131219"/>
                <a:gd name="connsiteY23" fmla="*/ 240507 h 433388"/>
                <a:gd name="connsiteX24" fmla="*/ 273844 w 2131219"/>
                <a:gd name="connsiteY24" fmla="*/ 252413 h 433388"/>
                <a:gd name="connsiteX25" fmla="*/ 321469 w 2131219"/>
                <a:gd name="connsiteY25" fmla="*/ 257175 h 433388"/>
                <a:gd name="connsiteX26" fmla="*/ 397669 w 2131219"/>
                <a:gd name="connsiteY26" fmla="*/ 250032 h 433388"/>
                <a:gd name="connsiteX27" fmla="*/ 616744 w 2131219"/>
                <a:gd name="connsiteY27" fmla="*/ 216694 h 433388"/>
                <a:gd name="connsiteX28" fmla="*/ 816769 w 2131219"/>
                <a:gd name="connsiteY28" fmla="*/ 185738 h 433388"/>
                <a:gd name="connsiteX29" fmla="*/ 1000125 w 2131219"/>
                <a:gd name="connsiteY29" fmla="*/ 157163 h 433388"/>
                <a:gd name="connsiteX30" fmla="*/ 1207294 w 2131219"/>
                <a:gd name="connsiteY30" fmla="*/ 121444 h 433388"/>
                <a:gd name="connsiteX31" fmla="*/ 1376363 w 2131219"/>
                <a:gd name="connsiteY31" fmla="*/ 100013 h 433388"/>
                <a:gd name="connsiteX32" fmla="*/ 1557338 w 2131219"/>
                <a:gd name="connsiteY32" fmla="*/ 71438 h 433388"/>
                <a:gd name="connsiteX33" fmla="*/ 1595438 w 2131219"/>
                <a:gd name="connsiteY33" fmla="*/ 45244 h 433388"/>
                <a:gd name="connsiteX34" fmla="*/ 1638300 w 2131219"/>
                <a:gd name="connsiteY34" fmla="*/ 23813 h 433388"/>
                <a:gd name="connsiteX35" fmla="*/ 1688306 w 2131219"/>
                <a:gd name="connsiteY35" fmla="*/ 4763 h 433388"/>
                <a:gd name="connsiteX36" fmla="*/ 1754981 w 2131219"/>
                <a:gd name="connsiteY36" fmla="*/ 0 h 433388"/>
                <a:gd name="connsiteX37" fmla="*/ 1821656 w 2131219"/>
                <a:gd name="connsiteY37" fmla="*/ 7144 h 433388"/>
                <a:gd name="connsiteX38" fmla="*/ 1938338 w 2131219"/>
                <a:gd name="connsiteY38" fmla="*/ 45244 h 433388"/>
                <a:gd name="connsiteX39" fmla="*/ 2040731 w 2131219"/>
                <a:gd name="connsiteY39" fmla="*/ 83344 h 433388"/>
                <a:gd name="connsiteX40" fmla="*/ 2088356 w 2131219"/>
                <a:gd name="connsiteY40" fmla="*/ 107157 h 433388"/>
                <a:gd name="connsiteX41" fmla="*/ 2109788 w 2131219"/>
                <a:gd name="connsiteY41" fmla="*/ 123825 h 433388"/>
                <a:gd name="connsiteX42" fmla="*/ 2126456 w 2131219"/>
                <a:gd name="connsiteY42" fmla="*/ 140494 h 433388"/>
                <a:gd name="connsiteX43" fmla="*/ 2131219 w 2131219"/>
                <a:gd name="connsiteY43" fmla="*/ 159544 h 433388"/>
                <a:gd name="connsiteX44" fmla="*/ 2116931 w 2131219"/>
                <a:gd name="connsiteY44" fmla="*/ 183357 h 433388"/>
                <a:gd name="connsiteX45" fmla="*/ 2090738 w 2131219"/>
                <a:gd name="connsiteY45" fmla="*/ 211932 h 433388"/>
                <a:gd name="connsiteX46" fmla="*/ 2055019 w 2131219"/>
                <a:gd name="connsiteY46" fmla="*/ 230982 h 433388"/>
                <a:gd name="connsiteX47" fmla="*/ 2007394 w 2131219"/>
                <a:gd name="connsiteY47" fmla="*/ 242888 h 433388"/>
                <a:gd name="connsiteX48" fmla="*/ 1931194 w 2131219"/>
                <a:gd name="connsiteY48" fmla="*/ 250032 h 433388"/>
                <a:gd name="connsiteX49" fmla="*/ 1819275 w 2131219"/>
                <a:gd name="connsiteY49" fmla="*/ 259557 h 433388"/>
                <a:gd name="connsiteX50" fmla="*/ 1459706 w 2131219"/>
                <a:gd name="connsiteY50" fmla="*/ 29527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1219" h="433388">
                  <a:moveTo>
                    <a:pt x="1459706" y="295275"/>
                  </a:moveTo>
                  <a:lnTo>
                    <a:pt x="1209675" y="321469"/>
                  </a:lnTo>
                  <a:lnTo>
                    <a:pt x="1021556" y="359569"/>
                  </a:lnTo>
                  <a:lnTo>
                    <a:pt x="754856" y="390525"/>
                  </a:lnTo>
                  <a:lnTo>
                    <a:pt x="542925" y="411957"/>
                  </a:lnTo>
                  <a:lnTo>
                    <a:pt x="371475" y="433388"/>
                  </a:lnTo>
                  <a:lnTo>
                    <a:pt x="328613" y="433388"/>
                  </a:lnTo>
                  <a:lnTo>
                    <a:pt x="304800" y="426244"/>
                  </a:lnTo>
                  <a:lnTo>
                    <a:pt x="259556" y="409575"/>
                  </a:lnTo>
                  <a:lnTo>
                    <a:pt x="183356" y="361950"/>
                  </a:lnTo>
                  <a:lnTo>
                    <a:pt x="116681" y="309563"/>
                  </a:lnTo>
                  <a:lnTo>
                    <a:pt x="54769" y="257175"/>
                  </a:lnTo>
                  <a:lnTo>
                    <a:pt x="19050" y="221457"/>
                  </a:lnTo>
                  <a:lnTo>
                    <a:pt x="4763" y="197644"/>
                  </a:lnTo>
                  <a:lnTo>
                    <a:pt x="0" y="180975"/>
                  </a:lnTo>
                  <a:lnTo>
                    <a:pt x="0" y="164307"/>
                  </a:lnTo>
                  <a:lnTo>
                    <a:pt x="2381" y="152400"/>
                  </a:lnTo>
                  <a:lnTo>
                    <a:pt x="14288" y="145257"/>
                  </a:lnTo>
                  <a:lnTo>
                    <a:pt x="35719" y="145257"/>
                  </a:lnTo>
                  <a:lnTo>
                    <a:pt x="52388" y="152400"/>
                  </a:lnTo>
                  <a:lnTo>
                    <a:pt x="76200" y="176213"/>
                  </a:lnTo>
                  <a:lnTo>
                    <a:pt x="104775" y="200025"/>
                  </a:lnTo>
                  <a:lnTo>
                    <a:pt x="140494" y="219075"/>
                  </a:lnTo>
                  <a:lnTo>
                    <a:pt x="202406" y="240507"/>
                  </a:lnTo>
                  <a:lnTo>
                    <a:pt x="273844" y="252413"/>
                  </a:lnTo>
                  <a:lnTo>
                    <a:pt x="321469" y="257175"/>
                  </a:lnTo>
                  <a:lnTo>
                    <a:pt x="397669" y="250032"/>
                  </a:lnTo>
                  <a:lnTo>
                    <a:pt x="616744" y="216694"/>
                  </a:lnTo>
                  <a:lnTo>
                    <a:pt x="816769" y="185738"/>
                  </a:lnTo>
                  <a:lnTo>
                    <a:pt x="1000125" y="157163"/>
                  </a:lnTo>
                  <a:lnTo>
                    <a:pt x="1207294" y="121444"/>
                  </a:lnTo>
                  <a:lnTo>
                    <a:pt x="1376363" y="100013"/>
                  </a:lnTo>
                  <a:lnTo>
                    <a:pt x="1557338" y="71438"/>
                  </a:lnTo>
                  <a:lnTo>
                    <a:pt x="1595438" y="45244"/>
                  </a:lnTo>
                  <a:lnTo>
                    <a:pt x="1638300" y="23813"/>
                  </a:lnTo>
                  <a:lnTo>
                    <a:pt x="1688306" y="4763"/>
                  </a:lnTo>
                  <a:lnTo>
                    <a:pt x="1754981" y="0"/>
                  </a:lnTo>
                  <a:lnTo>
                    <a:pt x="1821656" y="7144"/>
                  </a:lnTo>
                  <a:lnTo>
                    <a:pt x="1938338" y="45244"/>
                  </a:lnTo>
                  <a:lnTo>
                    <a:pt x="2040731" y="83344"/>
                  </a:lnTo>
                  <a:lnTo>
                    <a:pt x="2088356" y="107157"/>
                  </a:lnTo>
                  <a:lnTo>
                    <a:pt x="2109788" y="123825"/>
                  </a:lnTo>
                  <a:lnTo>
                    <a:pt x="2126456" y="140494"/>
                  </a:lnTo>
                  <a:lnTo>
                    <a:pt x="2131219" y="159544"/>
                  </a:lnTo>
                  <a:lnTo>
                    <a:pt x="2116931" y="183357"/>
                  </a:lnTo>
                  <a:lnTo>
                    <a:pt x="2090738" y="211932"/>
                  </a:lnTo>
                  <a:lnTo>
                    <a:pt x="2055019" y="230982"/>
                  </a:lnTo>
                  <a:lnTo>
                    <a:pt x="2007394" y="242888"/>
                  </a:lnTo>
                  <a:lnTo>
                    <a:pt x="1931194" y="250032"/>
                  </a:lnTo>
                  <a:lnTo>
                    <a:pt x="1819275" y="259557"/>
                  </a:lnTo>
                  <a:lnTo>
                    <a:pt x="145970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D10752E-4126-4E70-B8A3-761ED9B0E943}"/>
                </a:ext>
              </a:extLst>
            </p:cNvPr>
            <p:cNvSpPr/>
            <p:nvPr/>
          </p:nvSpPr>
          <p:spPr>
            <a:xfrm>
              <a:off x="4105275" y="4479925"/>
              <a:ext cx="3117850" cy="585788"/>
            </a:xfrm>
            <a:custGeom>
              <a:avLst/>
              <a:gdLst>
                <a:gd name="connsiteX0" fmla="*/ 2056679 w 3118191"/>
                <a:gd name="connsiteY0" fmla="*/ 325953 h 585562"/>
                <a:gd name="connsiteX1" fmla="*/ 1828800 w 3118191"/>
                <a:gd name="connsiteY1" fmla="*/ 340376 h 585562"/>
                <a:gd name="connsiteX2" fmla="*/ 1658612 w 3118191"/>
                <a:gd name="connsiteY2" fmla="*/ 357683 h 585562"/>
                <a:gd name="connsiteX3" fmla="*/ 1468232 w 3118191"/>
                <a:gd name="connsiteY3" fmla="*/ 374990 h 585562"/>
                <a:gd name="connsiteX4" fmla="*/ 1176893 w 3118191"/>
                <a:gd name="connsiteY4" fmla="*/ 406720 h 585562"/>
                <a:gd name="connsiteX5" fmla="*/ 963437 w 3118191"/>
                <a:gd name="connsiteY5" fmla="*/ 435566 h 585562"/>
                <a:gd name="connsiteX6" fmla="*/ 787480 w 3118191"/>
                <a:gd name="connsiteY6" fmla="*/ 467296 h 585562"/>
                <a:gd name="connsiteX7" fmla="*/ 597100 w 3118191"/>
                <a:gd name="connsiteY7" fmla="*/ 522102 h 585562"/>
                <a:gd name="connsiteX8" fmla="*/ 366337 w 3118191"/>
                <a:gd name="connsiteY8" fmla="*/ 585562 h 585562"/>
                <a:gd name="connsiteX9" fmla="*/ 314415 w 3118191"/>
                <a:gd name="connsiteY9" fmla="*/ 550947 h 585562"/>
                <a:gd name="connsiteX10" fmla="*/ 190380 w 3118191"/>
                <a:gd name="connsiteY10" fmla="*/ 461526 h 585562"/>
                <a:gd name="connsiteX11" fmla="*/ 109613 w 3118191"/>
                <a:gd name="connsiteY11" fmla="*/ 400951 h 585562"/>
                <a:gd name="connsiteX12" fmla="*/ 34615 w 3118191"/>
                <a:gd name="connsiteY12" fmla="*/ 337491 h 585562"/>
                <a:gd name="connsiteX13" fmla="*/ 11538 w 3118191"/>
                <a:gd name="connsiteY13" fmla="*/ 311530 h 585562"/>
                <a:gd name="connsiteX14" fmla="*/ 0 w 3118191"/>
                <a:gd name="connsiteY14" fmla="*/ 285569 h 585562"/>
                <a:gd name="connsiteX15" fmla="*/ 2885 w 3118191"/>
                <a:gd name="connsiteY15" fmla="*/ 262493 h 585562"/>
                <a:gd name="connsiteX16" fmla="*/ 20192 w 3118191"/>
                <a:gd name="connsiteY16" fmla="*/ 250955 h 585562"/>
                <a:gd name="connsiteX17" fmla="*/ 43268 w 3118191"/>
                <a:gd name="connsiteY17" fmla="*/ 256724 h 585562"/>
                <a:gd name="connsiteX18" fmla="*/ 95190 w 3118191"/>
                <a:gd name="connsiteY18" fmla="*/ 276916 h 585562"/>
                <a:gd name="connsiteX19" fmla="*/ 147112 w 3118191"/>
                <a:gd name="connsiteY19" fmla="*/ 294223 h 585562"/>
                <a:gd name="connsiteX20" fmla="*/ 216341 w 3118191"/>
                <a:gd name="connsiteY20" fmla="*/ 314415 h 585562"/>
                <a:gd name="connsiteX21" fmla="*/ 288454 w 3118191"/>
                <a:gd name="connsiteY21" fmla="*/ 331722 h 585562"/>
                <a:gd name="connsiteX22" fmla="*/ 334607 w 3118191"/>
                <a:gd name="connsiteY22" fmla="*/ 337491 h 585562"/>
                <a:gd name="connsiteX23" fmla="*/ 426912 w 3118191"/>
                <a:gd name="connsiteY23" fmla="*/ 337491 h 585562"/>
                <a:gd name="connsiteX24" fmla="*/ 565370 w 3118191"/>
                <a:gd name="connsiteY24" fmla="*/ 317299 h 585562"/>
                <a:gd name="connsiteX25" fmla="*/ 905746 w 3118191"/>
                <a:gd name="connsiteY25" fmla="*/ 271147 h 585562"/>
                <a:gd name="connsiteX26" fmla="*/ 1133625 w 3118191"/>
                <a:gd name="connsiteY26" fmla="*/ 242301 h 585562"/>
                <a:gd name="connsiteX27" fmla="*/ 1471117 w 3118191"/>
                <a:gd name="connsiteY27" fmla="*/ 196149 h 585562"/>
                <a:gd name="connsiteX28" fmla="*/ 1649958 w 3118191"/>
                <a:gd name="connsiteY28" fmla="*/ 178841 h 585562"/>
                <a:gd name="connsiteX29" fmla="*/ 1776878 w 3118191"/>
                <a:gd name="connsiteY29" fmla="*/ 167303 h 585562"/>
                <a:gd name="connsiteX30" fmla="*/ 1955720 w 3118191"/>
                <a:gd name="connsiteY30" fmla="*/ 149996 h 585562"/>
                <a:gd name="connsiteX31" fmla="*/ 2125908 w 3118191"/>
                <a:gd name="connsiteY31" fmla="*/ 129804 h 585562"/>
                <a:gd name="connsiteX32" fmla="*/ 2310519 w 3118191"/>
                <a:gd name="connsiteY32" fmla="*/ 103843 h 585562"/>
                <a:gd name="connsiteX33" fmla="*/ 2535513 w 3118191"/>
                <a:gd name="connsiteY33" fmla="*/ 63460 h 585562"/>
                <a:gd name="connsiteX34" fmla="*/ 2564358 w 3118191"/>
                <a:gd name="connsiteY34" fmla="*/ 43268 h 585562"/>
                <a:gd name="connsiteX35" fmla="*/ 2607627 w 3118191"/>
                <a:gd name="connsiteY35" fmla="*/ 17307 h 585562"/>
                <a:gd name="connsiteX36" fmla="*/ 2665317 w 3118191"/>
                <a:gd name="connsiteY36" fmla="*/ 0 h 585562"/>
                <a:gd name="connsiteX37" fmla="*/ 2699932 w 3118191"/>
                <a:gd name="connsiteY37" fmla="*/ 2884 h 585562"/>
                <a:gd name="connsiteX38" fmla="*/ 2829736 w 3118191"/>
                <a:gd name="connsiteY38" fmla="*/ 54806 h 585562"/>
                <a:gd name="connsiteX39" fmla="*/ 2896081 w 3118191"/>
                <a:gd name="connsiteY39" fmla="*/ 83651 h 585562"/>
                <a:gd name="connsiteX40" fmla="*/ 2991271 w 3118191"/>
                <a:gd name="connsiteY40" fmla="*/ 129804 h 585562"/>
                <a:gd name="connsiteX41" fmla="*/ 3040308 w 3118191"/>
                <a:gd name="connsiteY41" fmla="*/ 164419 h 585562"/>
                <a:gd name="connsiteX42" fmla="*/ 3080692 w 3118191"/>
                <a:gd name="connsiteY42" fmla="*/ 199033 h 585562"/>
                <a:gd name="connsiteX43" fmla="*/ 3103768 w 3118191"/>
                <a:gd name="connsiteY43" fmla="*/ 224994 h 585562"/>
                <a:gd name="connsiteX44" fmla="*/ 3115306 w 3118191"/>
                <a:gd name="connsiteY44" fmla="*/ 253839 h 585562"/>
                <a:gd name="connsiteX45" fmla="*/ 3118191 w 3118191"/>
                <a:gd name="connsiteY45" fmla="*/ 291338 h 585562"/>
                <a:gd name="connsiteX46" fmla="*/ 3106652 w 3118191"/>
                <a:gd name="connsiteY46" fmla="*/ 331722 h 585562"/>
                <a:gd name="connsiteX47" fmla="*/ 3077807 w 3118191"/>
                <a:gd name="connsiteY47" fmla="*/ 357683 h 585562"/>
                <a:gd name="connsiteX48" fmla="*/ 3043193 w 3118191"/>
                <a:gd name="connsiteY48" fmla="*/ 360567 h 585562"/>
                <a:gd name="connsiteX49" fmla="*/ 2858582 w 3118191"/>
                <a:gd name="connsiteY49" fmla="*/ 337491 h 585562"/>
                <a:gd name="connsiteX50" fmla="*/ 2538398 w 3118191"/>
                <a:gd name="connsiteY50" fmla="*/ 314415 h 585562"/>
                <a:gd name="connsiteX51" fmla="*/ 2486476 w 3118191"/>
                <a:gd name="connsiteY51" fmla="*/ 311530 h 585562"/>
                <a:gd name="connsiteX52" fmla="*/ 2056679 w 3118191"/>
                <a:gd name="connsiteY52" fmla="*/ 325953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118191" h="585562">
                  <a:moveTo>
                    <a:pt x="2056679" y="325953"/>
                  </a:moveTo>
                  <a:lnTo>
                    <a:pt x="1828800" y="340376"/>
                  </a:lnTo>
                  <a:lnTo>
                    <a:pt x="1658612" y="357683"/>
                  </a:lnTo>
                  <a:lnTo>
                    <a:pt x="1468232" y="374990"/>
                  </a:lnTo>
                  <a:lnTo>
                    <a:pt x="1176893" y="406720"/>
                  </a:lnTo>
                  <a:lnTo>
                    <a:pt x="963437" y="435566"/>
                  </a:lnTo>
                  <a:lnTo>
                    <a:pt x="787480" y="467296"/>
                  </a:lnTo>
                  <a:lnTo>
                    <a:pt x="597100" y="522102"/>
                  </a:lnTo>
                  <a:lnTo>
                    <a:pt x="366337" y="585562"/>
                  </a:lnTo>
                  <a:lnTo>
                    <a:pt x="314415" y="550947"/>
                  </a:lnTo>
                  <a:lnTo>
                    <a:pt x="190380" y="461526"/>
                  </a:lnTo>
                  <a:lnTo>
                    <a:pt x="109613" y="400951"/>
                  </a:lnTo>
                  <a:lnTo>
                    <a:pt x="34615" y="337491"/>
                  </a:lnTo>
                  <a:lnTo>
                    <a:pt x="11538" y="311530"/>
                  </a:lnTo>
                  <a:lnTo>
                    <a:pt x="0" y="285569"/>
                  </a:lnTo>
                  <a:lnTo>
                    <a:pt x="2885" y="262493"/>
                  </a:lnTo>
                  <a:lnTo>
                    <a:pt x="20192" y="250955"/>
                  </a:lnTo>
                  <a:lnTo>
                    <a:pt x="43268" y="256724"/>
                  </a:lnTo>
                  <a:lnTo>
                    <a:pt x="95190" y="276916"/>
                  </a:lnTo>
                  <a:lnTo>
                    <a:pt x="147112" y="294223"/>
                  </a:lnTo>
                  <a:lnTo>
                    <a:pt x="216341" y="314415"/>
                  </a:lnTo>
                  <a:lnTo>
                    <a:pt x="288454" y="331722"/>
                  </a:lnTo>
                  <a:lnTo>
                    <a:pt x="334607" y="337491"/>
                  </a:lnTo>
                  <a:lnTo>
                    <a:pt x="426912" y="337491"/>
                  </a:lnTo>
                  <a:lnTo>
                    <a:pt x="565370" y="317299"/>
                  </a:lnTo>
                  <a:lnTo>
                    <a:pt x="905746" y="271147"/>
                  </a:lnTo>
                  <a:lnTo>
                    <a:pt x="1133625" y="242301"/>
                  </a:lnTo>
                  <a:lnTo>
                    <a:pt x="1471117" y="196149"/>
                  </a:lnTo>
                  <a:lnTo>
                    <a:pt x="1649958" y="178841"/>
                  </a:lnTo>
                  <a:lnTo>
                    <a:pt x="1776878" y="167303"/>
                  </a:lnTo>
                  <a:lnTo>
                    <a:pt x="1955720" y="149996"/>
                  </a:lnTo>
                  <a:lnTo>
                    <a:pt x="2125908" y="129804"/>
                  </a:lnTo>
                  <a:lnTo>
                    <a:pt x="2310519" y="103843"/>
                  </a:lnTo>
                  <a:lnTo>
                    <a:pt x="2535513" y="63460"/>
                  </a:lnTo>
                  <a:lnTo>
                    <a:pt x="2564358" y="43268"/>
                  </a:lnTo>
                  <a:lnTo>
                    <a:pt x="2607627" y="17307"/>
                  </a:lnTo>
                  <a:lnTo>
                    <a:pt x="2665317" y="0"/>
                  </a:lnTo>
                  <a:lnTo>
                    <a:pt x="2699932" y="2884"/>
                  </a:lnTo>
                  <a:lnTo>
                    <a:pt x="2829736" y="54806"/>
                  </a:lnTo>
                  <a:lnTo>
                    <a:pt x="2896081" y="83651"/>
                  </a:lnTo>
                  <a:lnTo>
                    <a:pt x="2991271" y="129804"/>
                  </a:lnTo>
                  <a:lnTo>
                    <a:pt x="3040308" y="164419"/>
                  </a:lnTo>
                  <a:lnTo>
                    <a:pt x="3080692" y="199033"/>
                  </a:lnTo>
                  <a:lnTo>
                    <a:pt x="3103768" y="224994"/>
                  </a:lnTo>
                  <a:lnTo>
                    <a:pt x="3115306" y="253839"/>
                  </a:lnTo>
                  <a:lnTo>
                    <a:pt x="3118191" y="291338"/>
                  </a:lnTo>
                  <a:lnTo>
                    <a:pt x="3106652" y="331722"/>
                  </a:lnTo>
                  <a:lnTo>
                    <a:pt x="3077807" y="357683"/>
                  </a:lnTo>
                  <a:lnTo>
                    <a:pt x="3043193" y="360567"/>
                  </a:lnTo>
                  <a:lnTo>
                    <a:pt x="2858582" y="337491"/>
                  </a:lnTo>
                  <a:lnTo>
                    <a:pt x="2538398" y="314415"/>
                  </a:lnTo>
                  <a:lnTo>
                    <a:pt x="2486476" y="311530"/>
                  </a:lnTo>
                  <a:lnTo>
                    <a:pt x="2056679" y="3259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62C87993-3726-47F7-BA06-04731277E776}"/>
                </a:ext>
              </a:extLst>
            </p:cNvPr>
            <p:cNvSpPr/>
            <p:nvPr/>
          </p:nvSpPr>
          <p:spPr>
            <a:xfrm rot="16200000">
              <a:off x="1325563" y="3427413"/>
              <a:ext cx="4340225" cy="549275"/>
            </a:xfrm>
            <a:custGeom>
              <a:avLst/>
              <a:gdLst>
                <a:gd name="connsiteX0" fmla="*/ 2639761 w 4340296"/>
                <a:gd name="connsiteY0" fmla="*/ 426168 h 550295"/>
                <a:gd name="connsiteX1" fmla="*/ 2254968 w 4340296"/>
                <a:gd name="connsiteY1" fmla="*/ 430306 h 550295"/>
                <a:gd name="connsiteX2" fmla="*/ 2089466 w 4340296"/>
                <a:gd name="connsiteY2" fmla="*/ 426168 h 550295"/>
                <a:gd name="connsiteX3" fmla="*/ 1675710 w 4340296"/>
                <a:gd name="connsiteY3" fmla="*/ 430306 h 550295"/>
                <a:gd name="connsiteX4" fmla="*/ 1295055 w 4340296"/>
                <a:gd name="connsiteY4" fmla="*/ 430306 h 550295"/>
                <a:gd name="connsiteX5" fmla="*/ 1067489 w 4340296"/>
                <a:gd name="connsiteY5" fmla="*/ 438581 h 550295"/>
                <a:gd name="connsiteX6" fmla="*/ 922675 w 4340296"/>
                <a:gd name="connsiteY6" fmla="*/ 450994 h 550295"/>
                <a:gd name="connsiteX7" fmla="*/ 686834 w 4340296"/>
                <a:gd name="connsiteY7" fmla="*/ 479957 h 550295"/>
                <a:gd name="connsiteX8" fmla="*/ 566845 w 4340296"/>
                <a:gd name="connsiteY8" fmla="*/ 500645 h 550295"/>
                <a:gd name="connsiteX9" fmla="*/ 430305 w 4340296"/>
                <a:gd name="connsiteY9" fmla="*/ 479957 h 550295"/>
                <a:gd name="connsiteX10" fmla="*/ 380655 w 4340296"/>
                <a:gd name="connsiteY10" fmla="*/ 467544 h 550295"/>
                <a:gd name="connsiteX11" fmla="*/ 322729 w 4340296"/>
                <a:gd name="connsiteY11" fmla="*/ 438581 h 550295"/>
                <a:gd name="connsiteX12" fmla="*/ 219290 w 4340296"/>
                <a:gd name="connsiteY12" fmla="*/ 384793 h 550295"/>
                <a:gd name="connsiteX13" fmla="*/ 95163 w 4340296"/>
                <a:gd name="connsiteY13" fmla="*/ 326867 h 550295"/>
                <a:gd name="connsiteX14" fmla="*/ 53788 w 4340296"/>
                <a:gd name="connsiteY14" fmla="*/ 310317 h 550295"/>
                <a:gd name="connsiteX15" fmla="*/ 33100 w 4340296"/>
                <a:gd name="connsiteY15" fmla="*/ 297904 h 550295"/>
                <a:gd name="connsiteX16" fmla="*/ 8275 w 4340296"/>
                <a:gd name="connsiteY16" fmla="*/ 281354 h 550295"/>
                <a:gd name="connsiteX17" fmla="*/ 0 w 4340296"/>
                <a:gd name="connsiteY17" fmla="*/ 248254 h 550295"/>
                <a:gd name="connsiteX18" fmla="*/ 4137 w 4340296"/>
                <a:gd name="connsiteY18" fmla="*/ 219291 h 550295"/>
                <a:gd name="connsiteX19" fmla="*/ 20687 w 4340296"/>
                <a:gd name="connsiteY19" fmla="*/ 202740 h 550295"/>
                <a:gd name="connsiteX20" fmla="*/ 95163 w 4340296"/>
                <a:gd name="connsiteY20" fmla="*/ 169640 h 550295"/>
                <a:gd name="connsiteX21" fmla="*/ 169639 w 4340296"/>
                <a:gd name="connsiteY21" fmla="*/ 132402 h 550295"/>
                <a:gd name="connsiteX22" fmla="*/ 575120 w 4340296"/>
                <a:gd name="connsiteY22" fmla="*/ 202740 h 550295"/>
                <a:gd name="connsiteX23" fmla="*/ 657871 w 4340296"/>
                <a:gd name="connsiteY23" fmla="*/ 211016 h 550295"/>
                <a:gd name="connsiteX24" fmla="*/ 852336 w 4340296"/>
                <a:gd name="connsiteY24" fmla="*/ 206878 h 550295"/>
                <a:gd name="connsiteX25" fmla="*/ 1212304 w 4340296"/>
                <a:gd name="connsiteY25" fmla="*/ 206878 h 550295"/>
                <a:gd name="connsiteX26" fmla="*/ 1559858 w 4340296"/>
                <a:gd name="connsiteY26" fmla="*/ 211016 h 550295"/>
                <a:gd name="connsiteX27" fmla="*/ 1886725 w 4340296"/>
                <a:gd name="connsiteY27" fmla="*/ 206878 h 550295"/>
                <a:gd name="connsiteX28" fmla="*/ 2081191 w 4340296"/>
                <a:gd name="connsiteY28" fmla="*/ 206878 h 550295"/>
                <a:gd name="connsiteX29" fmla="*/ 2726649 w 4340296"/>
                <a:gd name="connsiteY29" fmla="*/ 206878 h 550295"/>
                <a:gd name="connsiteX30" fmla="*/ 3053516 w 4340296"/>
                <a:gd name="connsiteY30" fmla="*/ 206878 h 550295"/>
                <a:gd name="connsiteX31" fmla="*/ 3223156 w 4340296"/>
                <a:gd name="connsiteY31" fmla="*/ 231703 h 550295"/>
                <a:gd name="connsiteX32" fmla="*/ 3521060 w 4340296"/>
                <a:gd name="connsiteY32" fmla="*/ 231703 h 550295"/>
                <a:gd name="connsiteX33" fmla="*/ 3992742 w 4340296"/>
                <a:gd name="connsiteY33" fmla="*/ 231703 h 550295"/>
                <a:gd name="connsiteX34" fmla="*/ 4042392 w 4340296"/>
                <a:gd name="connsiteY34" fmla="*/ 231703 h 550295"/>
                <a:gd name="connsiteX35" fmla="*/ 4087905 w 4340296"/>
                <a:gd name="connsiteY35" fmla="*/ 223428 h 550295"/>
                <a:gd name="connsiteX36" fmla="*/ 4133419 w 4340296"/>
                <a:gd name="connsiteY36" fmla="*/ 198603 h 550295"/>
                <a:gd name="connsiteX37" fmla="*/ 4178932 w 4340296"/>
                <a:gd name="connsiteY37" fmla="*/ 161365 h 550295"/>
                <a:gd name="connsiteX38" fmla="*/ 4232720 w 4340296"/>
                <a:gd name="connsiteY38" fmla="*/ 95164 h 550295"/>
                <a:gd name="connsiteX39" fmla="*/ 4257545 w 4340296"/>
                <a:gd name="connsiteY39" fmla="*/ 49651 h 550295"/>
                <a:gd name="connsiteX40" fmla="*/ 4278233 w 4340296"/>
                <a:gd name="connsiteY40" fmla="*/ 24826 h 550295"/>
                <a:gd name="connsiteX41" fmla="*/ 4294783 w 4340296"/>
                <a:gd name="connsiteY41" fmla="*/ 8275 h 550295"/>
                <a:gd name="connsiteX42" fmla="*/ 4315471 w 4340296"/>
                <a:gd name="connsiteY42" fmla="*/ 0 h 550295"/>
                <a:gd name="connsiteX43" fmla="*/ 4336159 w 4340296"/>
                <a:gd name="connsiteY43" fmla="*/ 12413 h 550295"/>
                <a:gd name="connsiteX44" fmla="*/ 4340296 w 4340296"/>
                <a:gd name="connsiteY44" fmla="*/ 49651 h 550295"/>
                <a:gd name="connsiteX45" fmla="*/ 4319609 w 4340296"/>
                <a:gd name="connsiteY45" fmla="*/ 128264 h 550295"/>
                <a:gd name="connsiteX46" fmla="*/ 4282371 w 4340296"/>
                <a:gd name="connsiteY46" fmla="*/ 244116 h 550295"/>
                <a:gd name="connsiteX47" fmla="*/ 4240995 w 4340296"/>
                <a:gd name="connsiteY47" fmla="*/ 339280 h 550295"/>
                <a:gd name="connsiteX48" fmla="*/ 4187207 w 4340296"/>
                <a:gd name="connsiteY48" fmla="*/ 430306 h 550295"/>
                <a:gd name="connsiteX49" fmla="*/ 4116868 w 4340296"/>
                <a:gd name="connsiteY49" fmla="*/ 500645 h 550295"/>
                <a:gd name="connsiteX50" fmla="*/ 4071355 w 4340296"/>
                <a:gd name="connsiteY50" fmla="*/ 537883 h 550295"/>
                <a:gd name="connsiteX51" fmla="*/ 4038255 w 4340296"/>
                <a:gd name="connsiteY51" fmla="*/ 550295 h 550295"/>
                <a:gd name="connsiteX52" fmla="*/ 4005154 w 4340296"/>
                <a:gd name="connsiteY52" fmla="*/ 546158 h 550295"/>
                <a:gd name="connsiteX53" fmla="*/ 3955504 w 4340296"/>
                <a:gd name="connsiteY53" fmla="*/ 525470 h 550295"/>
                <a:gd name="connsiteX54" fmla="*/ 3847927 w 4340296"/>
                <a:gd name="connsiteY54" fmla="*/ 500645 h 550295"/>
                <a:gd name="connsiteX55" fmla="*/ 3690700 w 4340296"/>
                <a:gd name="connsiteY55" fmla="*/ 484094 h 550295"/>
                <a:gd name="connsiteX56" fmla="*/ 3492097 w 4340296"/>
                <a:gd name="connsiteY56" fmla="*/ 467544 h 550295"/>
                <a:gd name="connsiteX57" fmla="*/ 3314182 w 4340296"/>
                <a:gd name="connsiteY57" fmla="*/ 450994 h 550295"/>
                <a:gd name="connsiteX58" fmla="*/ 3111442 w 4340296"/>
                <a:gd name="connsiteY58" fmla="*/ 426168 h 550295"/>
                <a:gd name="connsiteX59" fmla="*/ 2639761 w 4340296"/>
                <a:gd name="connsiteY59" fmla="*/ 426168 h 55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0296" h="550295">
                  <a:moveTo>
                    <a:pt x="2639761" y="426168"/>
                  </a:moveTo>
                  <a:lnTo>
                    <a:pt x="2254968" y="430306"/>
                  </a:lnTo>
                  <a:lnTo>
                    <a:pt x="2089466" y="426168"/>
                  </a:lnTo>
                  <a:lnTo>
                    <a:pt x="1675710" y="430306"/>
                  </a:lnTo>
                  <a:lnTo>
                    <a:pt x="1295055" y="430306"/>
                  </a:lnTo>
                  <a:lnTo>
                    <a:pt x="1067489" y="438581"/>
                  </a:lnTo>
                  <a:lnTo>
                    <a:pt x="922675" y="450994"/>
                  </a:lnTo>
                  <a:lnTo>
                    <a:pt x="686834" y="479957"/>
                  </a:lnTo>
                  <a:lnTo>
                    <a:pt x="566845" y="500645"/>
                  </a:lnTo>
                  <a:lnTo>
                    <a:pt x="430305" y="479957"/>
                  </a:lnTo>
                  <a:lnTo>
                    <a:pt x="380655" y="467544"/>
                  </a:lnTo>
                  <a:lnTo>
                    <a:pt x="322729" y="438581"/>
                  </a:lnTo>
                  <a:lnTo>
                    <a:pt x="219290" y="384793"/>
                  </a:lnTo>
                  <a:lnTo>
                    <a:pt x="95163" y="326867"/>
                  </a:lnTo>
                  <a:lnTo>
                    <a:pt x="53788" y="310317"/>
                  </a:lnTo>
                  <a:lnTo>
                    <a:pt x="33100" y="297904"/>
                  </a:lnTo>
                  <a:lnTo>
                    <a:pt x="8275" y="281354"/>
                  </a:lnTo>
                  <a:lnTo>
                    <a:pt x="0" y="248254"/>
                  </a:lnTo>
                  <a:lnTo>
                    <a:pt x="4137" y="219291"/>
                  </a:lnTo>
                  <a:lnTo>
                    <a:pt x="20687" y="202740"/>
                  </a:lnTo>
                  <a:lnTo>
                    <a:pt x="95163" y="169640"/>
                  </a:lnTo>
                  <a:lnTo>
                    <a:pt x="169639" y="132402"/>
                  </a:lnTo>
                  <a:lnTo>
                    <a:pt x="575120" y="202740"/>
                  </a:lnTo>
                  <a:lnTo>
                    <a:pt x="657871" y="211016"/>
                  </a:lnTo>
                  <a:lnTo>
                    <a:pt x="852336" y="206878"/>
                  </a:lnTo>
                  <a:lnTo>
                    <a:pt x="1212304" y="206878"/>
                  </a:lnTo>
                  <a:lnTo>
                    <a:pt x="1559858" y="211016"/>
                  </a:lnTo>
                  <a:lnTo>
                    <a:pt x="1886725" y="206878"/>
                  </a:lnTo>
                  <a:lnTo>
                    <a:pt x="2081191" y="206878"/>
                  </a:lnTo>
                  <a:lnTo>
                    <a:pt x="2726649" y="206878"/>
                  </a:lnTo>
                  <a:lnTo>
                    <a:pt x="3053516" y="206878"/>
                  </a:lnTo>
                  <a:lnTo>
                    <a:pt x="3223156" y="231703"/>
                  </a:lnTo>
                  <a:lnTo>
                    <a:pt x="3521060" y="231703"/>
                  </a:lnTo>
                  <a:lnTo>
                    <a:pt x="3992742" y="231703"/>
                  </a:lnTo>
                  <a:lnTo>
                    <a:pt x="4042392" y="231703"/>
                  </a:lnTo>
                  <a:lnTo>
                    <a:pt x="4087905" y="223428"/>
                  </a:lnTo>
                  <a:lnTo>
                    <a:pt x="4133419" y="198603"/>
                  </a:lnTo>
                  <a:lnTo>
                    <a:pt x="4178932" y="161365"/>
                  </a:lnTo>
                  <a:lnTo>
                    <a:pt x="4232720" y="95164"/>
                  </a:lnTo>
                  <a:lnTo>
                    <a:pt x="4257545" y="49651"/>
                  </a:lnTo>
                  <a:lnTo>
                    <a:pt x="4278233" y="24826"/>
                  </a:lnTo>
                  <a:lnTo>
                    <a:pt x="4294783" y="8275"/>
                  </a:lnTo>
                  <a:lnTo>
                    <a:pt x="4315471" y="0"/>
                  </a:lnTo>
                  <a:lnTo>
                    <a:pt x="4336159" y="12413"/>
                  </a:lnTo>
                  <a:lnTo>
                    <a:pt x="4340296" y="49651"/>
                  </a:lnTo>
                  <a:lnTo>
                    <a:pt x="4319609" y="128264"/>
                  </a:lnTo>
                  <a:lnTo>
                    <a:pt x="4282371" y="244116"/>
                  </a:lnTo>
                  <a:lnTo>
                    <a:pt x="4240995" y="339280"/>
                  </a:lnTo>
                  <a:lnTo>
                    <a:pt x="4187207" y="430306"/>
                  </a:lnTo>
                  <a:lnTo>
                    <a:pt x="4116868" y="500645"/>
                  </a:lnTo>
                  <a:lnTo>
                    <a:pt x="4071355" y="537883"/>
                  </a:lnTo>
                  <a:lnTo>
                    <a:pt x="4038255" y="550295"/>
                  </a:lnTo>
                  <a:lnTo>
                    <a:pt x="4005154" y="546158"/>
                  </a:lnTo>
                  <a:lnTo>
                    <a:pt x="3955504" y="525470"/>
                  </a:lnTo>
                  <a:lnTo>
                    <a:pt x="3847927" y="500645"/>
                  </a:lnTo>
                  <a:lnTo>
                    <a:pt x="3690700" y="484094"/>
                  </a:lnTo>
                  <a:lnTo>
                    <a:pt x="3492097" y="467544"/>
                  </a:lnTo>
                  <a:lnTo>
                    <a:pt x="3314182" y="450994"/>
                  </a:lnTo>
                  <a:lnTo>
                    <a:pt x="3111442" y="426168"/>
                  </a:lnTo>
                  <a:lnTo>
                    <a:pt x="2639761" y="426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CA0B59C-E757-4718-8C6C-E5EA587565CF}"/>
                </a:ext>
              </a:extLst>
            </p:cNvPr>
            <p:cNvSpPr/>
            <p:nvPr/>
          </p:nvSpPr>
          <p:spPr>
            <a:xfrm>
              <a:off x="2943225" y="5154613"/>
              <a:ext cx="496888" cy="608012"/>
            </a:xfrm>
            <a:custGeom>
              <a:avLst/>
              <a:gdLst>
                <a:gd name="connsiteX0" fmla="*/ 192881 w 497681"/>
                <a:gd name="connsiteY0" fmla="*/ 83344 h 607219"/>
                <a:gd name="connsiteX1" fmla="*/ 319088 w 497681"/>
                <a:gd name="connsiteY1" fmla="*/ 154782 h 607219"/>
                <a:gd name="connsiteX2" fmla="*/ 350044 w 497681"/>
                <a:gd name="connsiteY2" fmla="*/ 171450 h 607219"/>
                <a:gd name="connsiteX3" fmla="*/ 381000 w 497681"/>
                <a:gd name="connsiteY3" fmla="*/ 180975 h 607219"/>
                <a:gd name="connsiteX4" fmla="*/ 409575 w 497681"/>
                <a:gd name="connsiteY4" fmla="*/ 185738 h 607219"/>
                <a:gd name="connsiteX5" fmla="*/ 435769 w 497681"/>
                <a:gd name="connsiteY5" fmla="*/ 180975 h 607219"/>
                <a:gd name="connsiteX6" fmla="*/ 461963 w 497681"/>
                <a:gd name="connsiteY6" fmla="*/ 164307 h 607219"/>
                <a:gd name="connsiteX7" fmla="*/ 497681 w 497681"/>
                <a:gd name="connsiteY7" fmla="*/ 92869 h 607219"/>
                <a:gd name="connsiteX8" fmla="*/ 473869 w 497681"/>
                <a:gd name="connsiteY8" fmla="*/ 607219 h 607219"/>
                <a:gd name="connsiteX9" fmla="*/ 411956 w 497681"/>
                <a:gd name="connsiteY9" fmla="*/ 552450 h 607219"/>
                <a:gd name="connsiteX10" fmla="*/ 350044 w 497681"/>
                <a:gd name="connsiteY10" fmla="*/ 445294 h 607219"/>
                <a:gd name="connsiteX11" fmla="*/ 280988 w 497681"/>
                <a:gd name="connsiteY11" fmla="*/ 338138 h 607219"/>
                <a:gd name="connsiteX12" fmla="*/ 197644 w 497681"/>
                <a:gd name="connsiteY12" fmla="*/ 233363 h 607219"/>
                <a:gd name="connsiteX13" fmla="*/ 133350 w 497681"/>
                <a:gd name="connsiteY13" fmla="*/ 166688 h 607219"/>
                <a:gd name="connsiteX14" fmla="*/ 80963 w 497681"/>
                <a:gd name="connsiteY14" fmla="*/ 119063 h 607219"/>
                <a:gd name="connsiteX15" fmla="*/ 35719 w 497681"/>
                <a:gd name="connsiteY15" fmla="*/ 80963 h 607219"/>
                <a:gd name="connsiteX16" fmla="*/ 19050 w 497681"/>
                <a:gd name="connsiteY16" fmla="*/ 66675 h 607219"/>
                <a:gd name="connsiteX17" fmla="*/ 4763 w 497681"/>
                <a:gd name="connsiteY17" fmla="*/ 47625 h 607219"/>
                <a:gd name="connsiteX18" fmla="*/ 0 w 497681"/>
                <a:gd name="connsiteY18" fmla="*/ 26194 h 607219"/>
                <a:gd name="connsiteX19" fmla="*/ 4763 w 497681"/>
                <a:gd name="connsiteY19" fmla="*/ 9525 h 607219"/>
                <a:gd name="connsiteX20" fmla="*/ 19050 w 497681"/>
                <a:gd name="connsiteY20" fmla="*/ 0 h 607219"/>
                <a:gd name="connsiteX21" fmla="*/ 38100 w 497681"/>
                <a:gd name="connsiteY21" fmla="*/ 0 h 607219"/>
                <a:gd name="connsiteX22" fmla="*/ 64294 w 497681"/>
                <a:gd name="connsiteY22" fmla="*/ 14288 h 607219"/>
                <a:gd name="connsiteX23" fmla="*/ 192881 w 497681"/>
                <a:gd name="connsiteY23" fmla="*/ 83344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7681" h="607219">
                  <a:moveTo>
                    <a:pt x="192881" y="83344"/>
                  </a:moveTo>
                  <a:lnTo>
                    <a:pt x="319088" y="154782"/>
                  </a:lnTo>
                  <a:lnTo>
                    <a:pt x="350044" y="171450"/>
                  </a:lnTo>
                  <a:lnTo>
                    <a:pt x="381000" y="180975"/>
                  </a:lnTo>
                  <a:lnTo>
                    <a:pt x="409575" y="185738"/>
                  </a:lnTo>
                  <a:lnTo>
                    <a:pt x="435769" y="180975"/>
                  </a:lnTo>
                  <a:lnTo>
                    <a:pt x="461963" y="164307"/>
                  </a:lnTo>
                  <a:lnTo>
                    <a:pt x="497681" y="92869"/>
                  </a:lnTo>
                  <a:lnTo>
                    <a:pt x="473869" y="607219"/>
                  </a:lnTo>
                  <a:lnTo>
                    <a:pt x="411956" y="552450"/>
                  </a:lnTo>
                  <a:lnTo>
                    <a:pt x="350044" y="445294"/>
                  </a:lnTo>
                  <a:lnTo>
                    <a:pt x="280988" y="338138"/>
                  </a:lnTo>
                  <a:lnTo>
                    <a:pt x="197644" y="233363"/>
                  </a:lnTo>
                  <a:lnTo>
                    <a:pt x="133350" y="166688"/>
                  </a:lnTo>
                  <a:lnTo>
                    <a:pt x="80963" y="119063"/>
                  </a:lnTo>
                  <a:lnTo>
                    <a:pt x="35719" y="80963"/>
                  </a:lnTo>
                  <a:lnTo>
                    <a:pt x="19050" y="66675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4763" y="9525"/>
                  </a:lnTo>
                  <a:lnTo>
                    <a:pt x="19050" y="0"/>
                  </a:lnTo>
                  <a:lnTo>
                    <a:pt x="38100" y="0"/>
                  </a:lnTo>
                  <a:lnTo>
                    <a:pt x="64294" y="14288"/>
                  </a:lnTo>
                  <a:lnTo>
                    <a:pt x="1928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E170D3C-4EEE-48A9-B238-DEDF0A2391DF}"/>
                </a:ext>
              </a:extLst>
            </p:cNvPr>
            <p:cNvSpPr/>
            <p:nvPr/>
          </p:nvSpPr>
          <p:spPr>
            <a:xfrm>
              <a:off x="2513013" y="3238500"/>
              <a:ext cx="1666875" cy="1200150"/>
            </a:xfrm>
            <a:custGeom>
              <a:avLst/>
              <a:gdLst>
                <a:gd name="connsiteX0" fmla="*/ 1314450 w 1666875"/>
                <a:gd name="connsiteY0" fmla="*/ 409575 h 1200150"/>
                <a:gd name="connsiteX1" fmla="*/ 1112044 w 1666875"/>
                <a:gd name="connsiteY1" fmla="*/ 588169 h 1200150"/>
                <a:gd name="connsiteX2" fmla="*/ 938212 w 1666875"/>
                <a:gd name="connsiteY2" fmla="*/ 731044 h 1200150"/>
                <a:gd name="connsiteX3" fmla="*/ 754856 w 1666875"/>
                <a:gd name="connsiteY3" fmla="*/ 859631 h 1200150"/>
                <a:gd name="connsiteX4" fmla="*/ 621506 w 1666875"/>
                <a:gd name="connsiteY4" fmla="*/ 957263 h 1200150"/>
                <a:gd name="connsiteX5" fmla="*/ 504825 w 1666875"/>
                <a:gd name="connsiteY5" fmla="*/ 1045369 h 1200150"/>
                <a:gd name="connsiteX6" fmla="*/ 419100 w 1666875"/>
                <a:gd name="connsiteY6" fmla="*/ 1112044 h 1200150"/>
                <a:gd name="connsiteX7" fmla="*/ 381000 w 1666875"/>
                <a:gd name="connsiteY7" fmla="*/ 1152525 h 1200150"/>
                <a:gd name="connsiteX8" fmla="*/ 352425 w 1666875"/>
                <a:gd name="connsiteY8" fmla="*/ 1176338 h 1200150"/>
                <a:gd name="connsiteX9" fmla="*/ 316706 w 1666875"/>
                <a:gd name="connsiteY9" fmla="*/ 1193006 h 1200150"/>
                <a:gd name="connsiteX10" fmla="*/ 300037 w 1666875"/>
                <a:gd name="connsiteY10" fmla="*/ 1200150 h 1200150"/>
                <a:gd name="connsiteX11" fmla="*/ 278606 w 1666875"/>
                <a:gd name="connsiteY11" fmla="*/ 1195388 h 1200150"/>
                <a:gd name="connsiteX12" fmla="*/ 214312 w 1666875"/>
                <a:gd name="connsiteY12" fmla="*/ 1164431 h 1200150"/>
                <a:gd name="connsiteX13" fmla="*/ 178594 w 1666875"/>
                <a:gd name="connsiteY13" fmla="*/ 1140619 h 1200150"/>
                <a:gd name="connsiteX14" fmla="*/ 150019 w 1666875"/>
                <a:gd name="connsiteY14" fmla="*/ 1119188 h 1200150"/>
                <a:gd name="connsiteX15" fmla="*/ 123825 w 1666875"/>
                <a:gd name="connsiteY15" fmla="*/ 1092994 h 1200150"/>
                <a:gd name="connsiteX16" fmla="*/ 95250 w 1666875"/>
                <a:gd name="connsiteY16" fmla="*/ 1062038 h 1200150"/>
                <a:gd name="connsiteX17" fmla="*/ 71437 w 1666875"/>
                <a:gd name="connsiteY17" fmla="*/ 1026319 h 1200150"/>
                <a:gd name="connsiteX18" fmla="*/ 42862 w 1666875"/>
                <a:gd name="connsiteY18" fmla="*/ 976313 h 1200150"/>
                <a:gd name="connsiteX19" fmla="*/ 26194 w 1666875"/>
                <a:gd name="connsiteY19" fmla="*/ 942975 h 1200150"/>
                <a:gd name="connsiteX20" fmla="*/ 9525 w 1666875"/>
                <a:gd name="connsiteY20" fmla="*/ 897731 h 1200150"/>
                <a:gd name="connsiteX21" fmla="*/ 0 w 1666875"/>
                <a:gd name="connsiteY21" fmla="*/ 864394 h 1200150"/>
                <a:gd name="connsiteX22" fmla="*/ 0 w 1666875"/>
                <a:gd name="connsiteY22" fmla="*/ 838200 h 1200150"/>
                <a:gd name="connsiteX23" fmla="*/ 4762 w 1666875"/>
                <a:gd name="connsiteY23" fmla="*/ 819150 h 1200150"/>
                <a:gd name="connsiteX24" fmla="*/ 16669 w 1666875"/>
                <a:gd name="connsiteY24" fmla="*/ 807244 h 1200150"/>
                <a:gd name="connsiteX25" fmla="*/ 28575 w 1666875"/>
                <a:gd name="connsiteY25" fmla="*/ 807244 h 1200150"/>
                <a:gd name="connsiteX26" fmla="*/ 47625 w 1666875"/>
                <a:gd name="connsiteY26" fmla="*/ 816769 h 1200150"/>
                <a:gd name="connsiteX27" fmla="*/ 90487 w 1666875"/>
                <a:gd name="connsiteY27" fmla="*/ 857250 h 1200150"/>
                <a:gd name="connsiteX28" fmla="*/ 114300 w 1666875"/>
                <a:gd name="connsiteY28" fmla="*/ 876300 h 1200150"/>
                <a:gd name="connsiteX29" fmla="*/ 133350 w 1666875"/>
                <a:gd name="connsiteY29" fmla="*/ 885825 h 1200150"/>
                <a:gd name="connsiteX30" fmla="*/ 161925 w 1666875"/>
                <a:gd name="connsiteY30" fmla="*/ 890588 h 1200150"/>
                <a:gd name="connsiteX31" fmla="*/ 204787 w 1666875"/>
                <a:gd name="connsiteY31" fmla="*/ 890588 h 1200150"/>
                <a:gd name="connsiteX32" fmla="*/ 257175 w 1666875"/>
                <a:gd name="connsiteY32" fmla="*/ 876300 h 1200150"/>
                <a:gd name="connsiteX33" fmla="*/ 369094 w 1666875"/>
                <a:gd name="connsiteY33" fmla="*/ 831056 h 1200150"/>
                <a:gd name="connsiteX34" fmla="*/ 521494 w 1666875"/>
                <a:gd name="connsiteY34" fmla="*/ 750094 h 1200150"/>
                <a:gd name="connsiteX35" fmla="*/ 690562 w 1666875"/>
                <a:gd name="connsiteY35" fmla="*/ 652463 h 1200150"/>
                <a:gd name="connsiteX36" fmla="*/ 935831 w 1666875"/>
                <a:gd name="connsiteY36" fmla="*/ 514350 h 1200150"/>
                <a:gd name="connsiteX37" fmla="*/ 1109662 w 1666875"/>
                <a:gd name="connsiteY37" fmla="*/ 385763 h 1200150"/>
                <a:gd name="connsiteX38" fmla="*/ 1266825 w 1666875"/>
                <a:gd name="connsiteY38" fmla="*/ 273844 h 1200150"/>
                <a:gd name="connsiteX39" fmla="*/ 1419225 w 1666875"/>
                <a:gd name="connsiteY39" fmla="*/ 159544 h 1200150"/>
                <a:gd name="connsiteX40" fmla="*/ 1564481 w 1666875"/>
                <a:gd name="connsiteY40" fmla="*/ 47625 h 1200150"/>
                <a:gd name="connsiteX41" fmla="*/ 1609725 w 1666875"/>
                <a:gd name="connsiteY41" fmla="*/ 16669 h 1200150"/>
                <a:gd name="connsiteX42" fmla="*/ 1626394 w 1666875"/>
                <a:gd name="connsiteY42" fmla="*/ 4763 h 1200150"/>
                <a:gd name="connsiteX43" fmla="*/ 1640681 w 1666875"/>
                <a:gd name="connsiteY43" fmla="*/ 0 h 1200150"/>
                <a:gd name="connsiteX44" fmla="*/ 1654969 w 1666875"/>
                <a:gd name="connsiteY44" fmla="*/ 0 h 1200150"/>
                <a:gd name="connsiteX45" fmla="*/ 1666875 w 1666875"/>
                <a:gd name="connsiteY45" fmla="*/ 7144 h 1200150"/>
                <a:gd name="connsiteX46" fmla="*/ 1666875 w 1666875"/>
                <a:gd name="connsiteY46" fmla="*/ 30956 h 1200150"/>
                <a:gd name="connsiteX47" fmla="*/ 1643062 w 1666875"/>
                <a:gd name="connsiteY47" fmla="*/ 76200 h 1200150"/>
                <a:gd name="connsiteX48" fmla="*/ 1538287 w 1666875"/>
                <a:gd name="connsiteY48" fmla="*/ 192881 h 1200150"/>
                <a:gd name="connsiteX49" fmla="*/ 1428750 w 1666875"/>
                <a:gd name="connsiteY49" fmla="*/ 302419 h 1200150"/>
                <a:gd name="connsiteX50" fmla="*/ 1314450 w 1666875"/>
                <a:gd name="connsiteY50" fmla="*/ 409575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66875" h="1200150">
                  <a:moveTo>
                    <a:pt x="1314450" y="409575"/>
                  </a:moveTo>
                  <a:lnTo>
                    <a:pt x="1112044" y="588169"/>
                  </a:lnTo>
                  <a:lnTo>
                    <a:pt x="938212" y="731044"/>
                  </a:lnTo>
                  <a:lnTo>
                    <a:pt x="754856" y="859631"/>
                  </a:lnTo>
                  <a:lnTo>
                    <a:pt x="621506" y="957263"/>
                  </a:lnTo>
                  <a:lnTo>
                    <a:pt x="504825" y="1045369"/>
                  </a:lnTo>
                  <a:lnTo>
                    <a:pt x="419100" y="1112044"/>
                  </a:lnTo>
                  <a:lnTo>
                    <a:pt x="381000" y="1152525"/>
                  </a:lnTo>
                  <a:lnTo>
                    <a:pt x="352425" y="1176338"/>
                  </a:lnTo>
                  <a:lnTo>
                    <a:pt x="316706" y="1193006"/>
                  </a:lnTo>
                  <a:lnTo>
                    <a:pt x="300037" y="1200150"/>
                  </a:lnTo>
                  <a:lnTo>
                    <a:pt x="278606" y="1195388"/>
                  </a:lnTo>
                  <a:lnTo>
                    <a:pt x="214312" y="1164431"/>
                  </a:lnTo>
                  <a:lnTo>
                    <a:pt x="178594" y="1140619"/>
                  </a:lnTo>
                  <a:lnTo>
                    <a:pt x="150019" y="1119188"/>
                  </a:lnTo>
                  <a:lnTo>
                    <a:pt x="123825" y="1092994"/>
                  </a:lnTo>
                  <a:lnTo>
                    <a:pt x="95250" y="1062038"/>
                  </a:lnTo>
                  <a:lnTo>
                    <a:pt x="71437" y="1026319"/>
                  </a:lnTo>
                  <a:lnTo>
                    <a:pt x="42862" y="976313"/>
                  </a:lnTo>
                  <a:lnTo>
                    <a:pt x="26194" y="942975"/>
                  </a:lnTo>
                  <a:lnTo>
                    <a:pt x="9525" y="897731"/>
                  </a:lnTo>
                  <a:lnTo>
                    <a:pt x="0" y="864394"/>
                  </a:lnTo>
                  <a:lnTo>
                    <a:pt x="0" y="838200"/>
                  </a:lnTo>
                  <a:lnTo>
                    <a:pt x="4762" y="819150"/>
                  </a:lnTo>
                  <a:lnTo>
                    <a:pt x="16669" y="807244"/>
                  </a:lnTo>
                  <a:lnTo>
                    <a:pt x="28575" y="807244"/>
                  </a:lnTo>
                  <a:lnTo>
                    <a:pt x="47625" y="816769"/>
                  </a:lnTo>
                  <a:lnTo>
                    <a:pt x="90487" y="857250"/>
                  </a:lnTo>
                  <a:lnTo>
                    <a:pt x="114300" y="876300"/>
                  </a:lnTo>
                  <a:lnTo>
                    <a:pt x="133350" y="885825"/>
                  </a:lnTo>
                  <a:lnTo>
                    <a:pt x="161925" y="890588"/>
                  </a:lnTo>
                  <a:lnTo>
                    <a:pt x="204787" y="890588"/>
                  </a:lnTo>
                  <a:lnTo>
                    <a:pt x="257175" y="876300"/>
                  </a:lnTo>
                  <a:lnTo>
                    <a:pt x="369094" y="831056"/>
                  </a:lnTo>
                  <a:lnTo>
                    <a:pt x="521494" y="750094"/>
                  </a:lnTo>
                  <a:lnTo>
                    <a:pt x="690562" y="652463"/>
                  </a:lnTo>
                  <a:lnTo>
                    <a:pt x="935831" y="514350"/>
                  </a:lnTo>
                  <a:lnTo>
                    <a:pt x="1109662" y="385763"/>
                  </a:lnTo>
                  <a:lnTo>
                    <a:pt x="1266825" y="273844"/>
                  </a:lnTo>
                  <a:lnTo>
                    <a:pt x="1419225" y="159544"/>
                  </a:lnTo>
                  <a:lnTo>
                    <a:pt x="1564481" y="47625"/>
                  </a:lnTo>
                  <a:lnTo>
                    <a:pt x="1609725" y="16669"/>
                  </a:lnTo>
                  <a:lnTo>
                    <a:pt x="1626394" y="4763"/>
                  </a:lnTo>
                  <a:lnTo>
                    <a:pt x="1640681" y="0"/>
                  </a:lnTo>
                  <a:lnTo>
                    <a:pt x="1654969" y="0"/>
                  </a:lnTo>
                  <a:lnTo>
                    <a:pt x="1666875" y="7144"/>
                  </a:lnTo>
                  <a:lnTo>
                    <a:pt x="1666875" y="30956"/>
                  </a:lnTo>
                  <a:lnTo>
                    <a:pt x="1643062" y="76200"/>
                  </a:lnTo>
                  <a:lnTo>
                    <a:pt x="1538287" y="192881"/>
                  </a:lnTo>
                  <a:lnTo>
                    <a:pt x="1428750" y="302419"/>
                  </a:lnTo>
                  <a:lnTo>
                    <a:pt x="1314450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0B75D68-2E82-49EF-9550-56D8079DECAF}"/>
                </a:ext>
              </a:extLst>
            </p:cNvPr>
            <p:cNvSpPr/>
            <p:nvPr/>
          </p:nvSpPr>
          <p:spPr>
            <a:xfrm>
              <a:off x="4448175" y="1550988"/>
              <a:ext cx="2822575" cy="463550"/>
            </a:xfrm>
            <a:custGeom>
              <a:avLst/>
              <a:gdLst>
                <a:gd name="connsiteX0" fmla="*/ 906471 w 2822483"/>
                <a:gd name="connsiteY0" fmla="*/ 290705 h 462485"/>
                <a:gd name="connsiteX1" fmla="*/ 523269 w 2822483"/>
                <a:gd name="connsiteY1" fmla="*/ 343560 h 462485"/>
                <a:gd name="connsiteX2" fmla="*/ 55498 w 2822483"/>
                <a:gd name="connsiteY2" fmla="*/ 412273 h 462485"/>
                <a:gd name="connsiteX3" fmla="*/ 0 w 2822483"/>
                <a:gd name="connsiteY3" fmla="*/ 253706 h 462485"/>
                <a:gd name="connsiteX4" fmla="*/ 132138 w 2822483"/>
                <a:gd name="connsiteY4" fmla="*/ 243135 h 462485"/>
                <a:gd name="connsiteX5" fmla="*/ 446628 w 2822483"/>
                <a:gd name="connsiteY5" fmla="*/ 200851 h 462485"/>
                <a:gd name="connsiteX6" fmla="*/ 755833 w 2822483"/>
                <a:gd name="connsiteY6" fmla="*/ 163852 h 462485"/>
                <a:gd name="connsiteX7" fmla="*/ 1049181 w 2822483"/>
                <a:gd name="connsiteY7" fmla="*/ 129496 h 462485"/>
                <a:gd name="connsiteX8" fmla="*/ 1432383 w 2822483"/>
                <a:gd name="connsiteY8" fmla="*/ 92497 h 462485"/>
                <a:gd name="connsiteX9" fmla="*/ 1746874 w 2822483"/>
                <a:gd name="connsiteY9" fmla="*/ 66069 h 462485"/>
                <a:gd name="connsiteX10" fmla="*/ 2066649 w 2822483"/>
                <a:gd name="connsiteY10" fmla="*/ 42284 h 462485"/>
                <a:gd name="connsiteX11" fmla="*/ 2338855 w 2822483"/>
                <a:gd name="connsiteY11" fmla="*/ 21142 h 462485"/>
                <a:gd name="connsiteX12" fmla="*/ 2394353 w 2822483"/>
                <a:gd name="connsiteY12" fmla="*/ 13214 h 462485"/>
                <a:gd name="connsiteX13" fmla="*/ 2444566 w 2822483"/>
                <a:gd name="connsiteY13" fmla="*/ 0 h 462485"/>
                <a:gd name="connsiteX14" fmla="*/ 2502707 w 2822483"/>
                <a:gd name="connsiteY14" fmla="*/ 29070 h 462485"/>
                <a:gd name="connsiteX15" fmla="*/ 2584633 w 2822483"/>
                <a:gd name="connsiteY15" fmla="*/ 87211 h 462485"/>
                <a:gd name="connsiteX16" fmla="*/ 2655988 w 2822483"/>
                <a:gd name="connsiteY16" fmla="*/ 145352 h 462485"/>
                <a:gd name="connsiteX17" fmla="*/ 2740557 w 2822483"/>
                <a:gd name="connsiteY17" fmla="*/ 229921 h 462485"/>
                <a:gd name="connsiteX18" fmla="*/ 2801341 w 2822483"/>
                <a:gd name="connsiteY18" fmla="*/ 293348 h 462485"/>
                <a:gd name="connsiteX19" fmla="*/ 2817197 w 2822483"/>
                <a:gd name="connsiteY19" fmla="*/ 327704 h 462485"/>
                <a:gd name="connsiteX20" fmla="*/ 2822483 w 2822483"/>
                <a:gd name="connsiteY20" fmla="*/ 359417 h 462485"/>
                <a:gd name="connsiteX21" fmla="*/ 2817197 w 2822483"/>
                <a:gd name="connsiteY21" fmla="*/ 388488 h 462485"/>
                <a:gd name="connsiteX22" fmla="*/ 2806626 w 2822483"/>
                <a:gd name="connsiteY22" fmla="*/ 409630 h 462485"/>
                <a:gd name="connsiteX23" fmla="*/ 2793412 w 2822483"/>
                <a:gd name="connsiteY23" fmla="*/ 425486 h 462485"/>
                <a:gd name="connsiteX24" fmla="*/ 2774913 w 2822483"/>
                <a:gd name="connsiteY24" fmla="*/ 438700 h 462485"/>
                <a:gd name="connsiteX25" fmla="*/ 2743200 w 2822483"/>
                <a:gd name="connsiteY25" fmla="*/ 451914 h 462485"/>
                <a:gd name="connsiteX26" fmla="*/ 2698272 w 2822483"/>
                <a:gd name="connsiteY26" fmla="*/ 451914 h 462485"/>
                <a:gd name="connsiteX27" fmla="*/ 2634846 w 2822483"/>
                <a:gd name="connsiteY27" fmla="*/ 457200 h 462485"/>
                <a:gd name="connsiteX28" fmla="*/ 2566134 w 2822483"/>
                <a:gd name="connsiteY28" fmla="*/ 462485 h 462485"/>
                <a:gd name="connsiteX29" fmla="*/ 2296571 w 2822483"/>
                <a:gd name="connsiteY29" fmla="*/ 261634 h 462485"/>
                <a:gd name="connsiteX30" fmla="*/ 2217287 w 2822483"/>
                <a:gd name="connsiteY30" fmla="*/ 229921 h 462485"/>
                <a:gd name="connsiteX31" fmla="*/ 2138004 w 2822483"/>
                <a:gd name="connsiteY31" fmla="*/ 214064 h 462485"/>
                <a:gd name="connsiteX32" fmla="*/ 2027008 w 2822483"/>
                <a:gd name="connsiteY32" fmla="*/ 203493 h 462485"/>
                <a:gd name="connsiteX33" fmla="*/ 1897512 w 2822483"/>
                <a:gd name="connsiteY33" fmla="*/ 200851 h 462485"/>
                <a:gd name="connsiteX34" fmla="*/ 1715160 w 2822483"/>
                <a:gd name="connsiteY34" fmla="*/ 206136 h 462485"/>
                <a:gd name="connsiteX35" fmla="*/ 1509024 w 2822483"/>
                <a:gd name="connsiteY35" fmla="*/ 211422 h 462485"/>
                <a:gd name="connsiteX36" fmla="*/ 1376885 w 2822483"/>
                <a:gd name="connsiteY36" fmla="*/ 219350 h 462485"/>
                <a:gd name="connsiteX37" fmla="*/ 1205105 w 2822483"/>
                <a:gd name="connsiteY37" fmla="*/ 240492 h 462485"/>
                <a:gd name="connsiteX38" fmla="*/ 906471 w 2822483"/>
                <a:gd name="connsiteY38" fmla="*/ 290705 h 462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822483" h="462485">
                  <a:moveTo>
                    <a:pt x="906471" y="290705"/>
                  </a:moveTo>
                  <a:lnTo>
                    <a:pt x="523269" y="343560"/>
                  </a:lnTo>
                  <a:lnTo>
                    <a:pt x="55498" y="412273"/>
                  </a:lnTo>
                  <a:lnTo>
                    <a:pt x="0" y="253706"/>
                  </a:lnTo>
                  <a:lnTo>
                    <a:pt x="132138" y="243135"/>
                  </a:lnTo>
                  <a:lnTo>
                    <a:pt x="446628" y="200851"/>
                  </a:lnTo>
                  <a:lnTo>
                    <a:pt x="755833" y="163852"/>
                  </a:lnTo>
                  <a:lnTo>
                    <a:pt x="1049181" y="129496"/>
                  </a:lnTo>
                  <a:lnTo>
                    <a:pt x="1432383" y="92497"/>
                  </a:lnTo>
                  <a:lnTo>
                    <a:pt x="1746874" y="66069"/>
                  </a:lnTo>
                  <a:lnTo>
                    <a:pt x="2066649" y="42284"/>
                  </a:lnTo>
                  <a:lnTo>
                    <a:pt x="2338855" y="21142"/>
                  </a:lnTo>
                  <a:lnTo>
                    <a:pt x="2394353" y="13214"/>
                  </a:lnTo>
                  <a:lnTo>
                    <a:pt x="2444566" y="0"/>
                  </a:lnTo>
                  <a:lnTo>
                    <a:pt x="2502707" y="29070"/>
                  </a:lnTo>
                  <a:lnTo>
                    <a:pt x="2584633" y="87211"/>
                  </a:lnTo>
                  <a:lnTo>
                    <a:pt x="2655988" y="145352"/>
                  </a:lnTo>
                  <a:lnTo>
                    <a:pt x="2740557" y="229921"/>
                  </a:lnTo>
                  <a:lnTo>
                    <a:pt x="2801341" y="293348"/>
                  </a:lnTo>
                  <a:lnTo>
                    <a:pt x="2817197" y="327704"/>
                  </a:lnTo>
                  <a:lnTo>
                    <a:pt x="2822483" y="359417"/>
                  </a:lnTo>
                  <a:lnTo>
                    <a:pt x="2817197" y="388488"/>
                  </a:lnTo>
                  <a:lnTo>
                    <a:pt x="2806626" y="409630"/>
                  </a:lnTo>
                  <a:lnTo>
                    <a:pt x="2793412" y="425486"/>
                  </a:lnTo>
                  <a:lnTo>
                    <a:pt x="2774913" y="438700"/>
                  </a:lnTo>
                  <a:lnTo>
                    <a:pt x="2743200" y="451914"/>
                  </a:lnTo>
                  <a:lnTo>
                    <a:pt x="2698272" y="451914"/>
                  </a:lnTo>
                  <a:lnTo>
                    <a:pt x="2634846" y="457200"/>
                  </a:lnTo>
                  <a:lnTo>
                    <a:pt x="2566134" y="462485"/>
                  </a:lnTo>
                  <a:lnTo>
                    <a:pt x="2296571" y="261634"/>
                  </a:lnTo>
                  <a:lnTo>
                    <a:pt x="2217287" y="229921"/>
                  </a:lnTo>
                  <a:lnTo>
                    <a:pt x="2138004" y="214064"/>
                  </a:lnTo>
                  <a:lnTo>
                    <a:pt x="2027008" y="203493"/>
                  </a:lnTo>
                  <a:lnTo>
                    <a:pt x="1897512" y="200851"/>
                  </a:lnTo>
                  <a:lnTo>
                    <a:pt x="1715160" y="206136"/>
                  </a:lnTo>
                  <a:lnTo>
                    <a:pt x="1509024" y="211422"/>
                  </a:lnTo>
                  <a:lnTo>
                    <a:pt x="1376885" y="219350"/>
                  </a:lnTo>
                  <a:lnTo>
                    <a:pt x="1205105" y="240492"/>
                  </a:lnTo>
                  <a:lnTo>
                    <a:pt x="906471" y="290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8A622CC-627F-4A29-8D73-593461E23350}"/>
                </a:ext>
              </a:extLst>
            </p:cNvPr>
            <p:cNvSpPr/>
            <p:nvPr/>
          </p:nvSpPr>
          <p:spPr>
            <a:xfrm>
              <a:off x="6399213" y="1733550"/>
              <a:ext cx="681037" cy="581025"/>
            </a:xfrm>
            <a:custGeom>
              <a:avLst/>
              <a:gdLst>
                <a:gd name="connsiteX0" fmla="*/ 142875 w 681037"/>
                <a:gd name="connsiteY0" fmla="*/ 352425 h 581025"/>
                <a:gd name="connsiteX1" fmla="*/ 240506 w 681037"/>
                <a:gd name="connsiteY1" fmla="*/ 226219 h 581025"/>
                <a:gd name="connsiteX2" fmla="*/ 311944 w 681037"/>
                <a:gd name="connsiteY2" fmla="*/ 130969 h 581025"/>
                <a:gd name="connsiteX3" fmla="*/ 309562 w 681037"/>
                <a:gd name="connsiteY3" fmla="*/ 0 h 581025"/>
                <a:gd name="connsiteX4" fmla="*/ 681037 w 681037"/>
                <a:gd name="connsiteY4" fmla="*/ 257175 h 581025"/>
                <a:gd name="connsiteX5" fmla="*/ 616744 w 681037"/>
                <a:gd name="connsiteY5" fmla="*/ 280988 h 581025"/>
                <a:gd name="connsiteX6" fmla="*/ 535781 w 681037"/>
                <a:gd name="connsiteY6" fmla="*/ 307181 h 581025"/>
                <a:gd name="connsiteX7" fmla="*/ 452437 w 681037"/>
                <a:gd name="connsiteY7" fmla="*/ 345281 h 581025"/>
                <a:gd name="connsiteX8" fmla="*/ 319087 w 681037"/>
                <a:gd name="connsiteY8" fmla="*/ 414338 h 581025"/>
                <a:gd name="connsiteX9" fmla="*/ 202406 w 681037"/>
                <a:gd name="connsiteY9" fmla="*/ 488156 h 581025"/>
                <a:gd name="connsiteX10" fmla="*/ 104775 w 681037"/>
                <a:gd name="connsiteY10" fmla="*/ 547688 h 581025"/>
                <a:gd name="connsiteX11" fmla="*/ 71437 w 681037"/>
                <a:gd name="connsiteY11" fmla="*/ 569119 h 581025"/>
                <a:gd name="connsiteX12" fmla="*/ 40481 w 681037"/>
                <a:gd name="connsiteY12" fmla="*/ 581025 h 581025"/>
                <a:gd name="connsiteX13" fmla="*/ 16669 w 681037"/>
                <a:gd name="connsiteY13" fmla="*/ 578644 h 581025"/>
                <a:gd name="connsiteX14" fmla="*/ 0 w 681037"/>
                <a:gd name="connsiteY14" fmla="*/ 566738 h 581025"/>
                <a:gd name="connsiteX15" fmla="*/ 4762 w 681037"/>
                <a:gd name="connsiteY15" fmla="*/ 545306 h 581025"/>
                <a:gd name="connsiteX16" fmla="*/ 19050 w 681037"/>
                <a:gd name="connsiteY16" fmla="*/ 514350 h 581025"/>
                <a:gd name="connsiteX17" fmla="*/ 59531 w 681037"/>
                <a:gd name="connsiteY17" fmla="*/ 454819 h 581025"/>
                <a:gd name="connsiteX18" fmla="*/ 142875 w 681037"/>
                <a:gd name="connsiteY18" fmla="*/ 352425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81037" h="581025">
                  <a:moveTo>
                    <a:pt x="142875" y="352425"/>
                  </a:moveTo>
                  <a:lnTo>
                    <a:pt x="240506" y="226219"/>
                  </a:lnTo>
                  <a:lnTo>
                    <a:pt x="311944" y="130969"/>
                  </a:lnTo>
                  <a:lnTo>
                    <a:pt x="309562" y="0"/>
                  </a:lnTo>
                  <a:lnTo>
                    <a:pt x="681037" y="257175"/>
                  </a:lnTo>
                  <a:lnTo>
                    <a:pt x="616744" y="280988"/>
                  </a:lnTo>
                  <a:lnTo>
                    <a:pt x="535781" y="307181"/>
                  </a:lnTo>
                  <a:lnTo>
                    <a:pt x="452437" y="345281"/>
                  </a:lnTo>
                  <a:lnTo>
                    <a:pt x="319087" y="414338"/>
                  </a:lnTo>
                  <a:lnTo>
                    <a:pt x="202406" y="488156"/>
                  </a:lnTo>
                  <a:lnTo>
                    <a:pt x="104775" y="547688"/>
                  </a:lnTo>
                  <a:lnTo>
                    <a:pt x="71437" y="569119"/>
                  </a:lnTo>
                  <a:lnTo>
                    <a:pt x="40481" y="581025"/>
                  </a:lnTo>
                  <a:lnTo>
                    <a:pt x="16669" y="578644"/>
                  </a:lnTo>
                  <a:lnTo>
                    <a:pt x="0" y="566738"/>
                  </a:lnTo>
                  <a:lnTo>
                    <a:pt x="4762" y="545306"/>
                  </a:lnTo>
                  <a:lnTo>
                    <a:pt x="19050" y="514350"/>
                  </a:lnTo>
                  <a:lnTo>
                    <a:pt x="59531" y="454819"/>
                  </a:lnTo>
                  <a:lnTo>
                    <a:pt x="14287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7A89FC1-88D5-4DD5-AFF2-083F624EB328}"/>
                </a:ext>
              </a:extLst>
            </p:cNvPr>
            <p:cNvSpPr/>
            <p:nvPr/>
          </p:nvSpPr>
          <p:spPr>
            <a:xfrm>
              <a:off x="4405313" y="3068638"/>
              <a:ext cx="636587" cy="1431925"/>
            </a:xfrm>
            <a:custGeom>
              <a:avLst/>
              <a:gdLst>
                <a:gd name="connsiteX0" fmla="*/ 280987 w 635793"/>
                <a:gd name="connsiteY0" fmla="*/ 764382 h 1431132"/>
                <a:gd name="connsiteX1" fmla="*/ 233362 w 635793"/>
                <a:gd name="connsiteY1" fmla="*/ 457200 h 1431132"/>
                <a:gd name="connsiteX2" fmla="*/ 214312 w 635793"/>
                <a:gd name="connsiteY2" fmla="*/ 352425 h 1431132"/>
                <a:gd name="connsiteX3" fmla="*/ 197643 w 635793"/>
                <a:gd name="connsiteY3" fmla="*/ 290513 h 1431132"/>
                <a:gd name="connsiteX4" fmla="*/ 176212 w 635793"/>
                <a:gd name="connsiteY4" fmla="*/ 238125 h 1431132"/>
                <a:gd name="connsiteX5" fmla="*/ 150018 w 635793"/>
                <a:gd name="connsiteY5" fmla="*/ 192882 h 1431132"/>
                <a:gd name="connsiteX6" fmla="*/ 114300 w 635793"/>
                <a:gd name="connsiteY6" fmla="*/ 147638 h 1431132"/>
                <a:gd name="connsiteX7" fmla="*/ 71437 w 635793"/>
                <a:gd name="connsiteY7" fmla="*/ 107157 h 1431132"/>
                <a:gd name="connsiteX8" fmla="*/ 33337 w 635793"/>
                <a:gd name="connsiteY8" fmla="*/ 80963 h 1431132"/>
                <a:gd name="connsiteX9" fmla="*/ 11906 w 635793"/>
                <a:gd name="connsiteY9" fmla="*/ 64294 h 1431132"/>
                <a:gd name="connsiteX10" fmla="*/ 0 w 635793"/>
                <a:gd name="connsiteY10" fmla="*/ 45244 h 1431132"/>
                <a:gd name="connsiteX11" fmla="*/ 0 w 635793"/>
                <a:gd name="connsiteY11" fmla="*/ 23813 h 1431132"/>
                <a:gd name="connsiteX12" fmla="*/ 11906 w 635793"/>
                <a:gd name="connsiteY12" fmla="*/ 9525 h 1431132"/>
                <a:gd name="connsiteX13" fmla="*/ 33337 w 635793"/>
                <a:gd name="connsiteY13" fmla="*/ 2382 h 1431132"/>
                <a:gd name="connsiteX14" fmla="*/ 100012 w 635793"/>
                <a:gd name="connsiteY14" fmla="*/ 0 h 1431132"/>
                <a:gd name="connsiteX15" fmla="*/ 171450 w 635793"/>
                <a:gd name="connsiteY15" fmla="*/ 0 h 1431132"/>
                <a:gd name="connsiteX16" fmla="*/ 238125 w 635793"/>
                <a:gd name="connsiteY16" fmla="*/ 11907 h 1431132"/>
                <a:gd name="connsiteX17" fmla="*/ 297656 w 635793"/>
                <a:gd name="connsiteY17" fmla="*/ 28575 h 1431132"/>
                <a:gd name="connsiteX18" fmla="*/ 364331 w 635793"/>
                <a:gd name="connsiteY18" fmla="*/ 57150 h 1431132"/>
                <a:gd name="connsiteX19" fmla="*/ 416718 w 635793"/>
                <a:gd name="connsiteY19" fmla="*/ 85725 h 1431132"/>
                <a:gd name="connsiteX20" fmla="*/ 450056 w 635793"/>
                <a:gd name="connsiteY20" fmla="*/ 114300 h 1431132"/>
                <a:gd name="connsiteX21" fmla="*/ 450056 w 635793"/>
                <a:gd name="connsiteY21" fmla="*/ 240507 h 1431132"/>
                <a:gd name="connsiteX22" fmla="*/ 469106 w 635793"/>
                <a:gd name="connsiteY22" fmla="*/ 404813 h 1431132"/>
                <a:gd name="connsiteX23" fmla="*/ 500062 w 635793"/>
                <a:gd name="connsiteY23" fmla="*/ 611982 h 1431132"/>
                <a:gd name="connsiteX24" fmla="*/ 514350 w 635793"/>
                <a:gd name="connsiteY24" fmla="*/ 731044 h 1431132"/>
                <a:gd name="connsiteX25" fmla="*/ 592931 w 635793"/>
                <a:gd name="connsiteY25" fmla="*/ 1123950 h 1431132"/>
                <a:gd name="connsiteX26" fmla="*/ 635793 w 635793"/>
                <a:gd name="connsiteY26" fmla="*/ 1226344 h 1431132"/>
                <a:gd name="connsiteX27" fmla="*/ 590550 w 635793"/>
                <a:gd name="connsiteY27" fmla="*/ 1328738 h 1431132"/>
                <a:gd name="connsiteX28" fmla="*/ 561975 w 635793"/>
                <a:gd name="connsiteY28" fmla="*/ 1388269 h 1431132"/>
                <a:gd name="connsiteX29" fmla="*/ 533400 w 635793"/>
                <a:gd name="connsiteY29" fmla="*/ 1416844 h 1431132"/>
                <a:gd name="connsiteX30" fmla="*/ 507206 w 635793"/>
                <a:gd name="connsiteY30" fmla="*/ 1431132 h 1431132"/>
                <a:gd name="connsiteX31" fmla="*/ 492918 w 635793"/>
                <a:gd name="connsiteY31" fmla="*/ 1431132 h 1431132"/>
                <a:gd name="connsiteX32" fmla="*/ 473868 w 635793"/>
                <a:gd name="connsiteY32" fmla="*/ 1428750 h 1431132"/>
                <a:gd name="connsiteX33" fmla="*/ 450056 w 635793"/>
                <a:gd name="connsiteY33" fmla="*/ 1419225 h 1431132"/>
                <a:gd name="connsiteX34" fmla="*/ 433387 w 635793"/>
                <a:gd name="connsiteY34" fmla="*/ 1404938 h 1431132"/>
                <a:gd name="connsiteX35" fmla="*/ 407193 w 635793"/>
                <a:gd name="connsiteY35" fmla="*/ 1362075 h 1431132"/>
                <a:gd name="connsiteX36" fmla="*/ 383381 w 635793"/>
                <a:gd name="connsiteY36" fmla="*/ 1300163 h 1431132"/>
                <a:gd name="connsiteX37" fmla="*/ 371475 w 635793"/>
                <a:gd name="connsiteY37" fmla="*/ 1231107 h 1431132"/>
                <a:gd name="connsiteX38" fmla="*/ 311943 w 635793"/>
                <a:gd name="connsiteY38" fmla="*/ 916782 h 1431132"/>
                <a:gd name="connsiteX39" fmla="*/ 280987 w 635793"/>
                <a:gd name="connsiteY39" fmla="*/ 764382 h 1431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5793" h="1431132">
                  <a:moveTo>
                    <a:pt x="280987" y="764382"/>
                  </a:moveTo>
                  <a:lnTo>
                    <a:pt x="233362" y="457200"/>
                  </a:lnTo>
                  <a:lnTo>
                    <a:pt x="214312" y="352425"/>
                  </a:lnTo>
                  <a:lnTo>
                    <a:pt x="197643" y="290513"/>
                  </a:lnTo>
                  <a:lnTo>
                    <a:pt x="176212" y="238125"/>
                  </a:lnTo>
                  <a:lnTo>
                    <a:pt x="150018" y="192882"/>
                  </a:lnTo>
                  <a:lnTo>
                    <a:pt x="114300" y="147638"/>
                  </a:lnTo>
                  <a:lnTo>
                    <a:pt x="71437" y="107157"/>
                  </a:lnTo>
                  <a:lnTo>
                    <a:pt x="33337" y="80963"/>
                  </a:lnTo>
                  <a:lnTo>
                    <a:pt x="11906" y="64294"/>
                  </a:lnTo>
                  <a:lnTo>
                    <a:pt x="0" y="45244"/>
                  </a:lnTo>
                  <a:lnTo>
                    <a:pt x="0" y="23813"/>
                  </a:lnTo>
                  <a:lnTo>
                    <a:pt x="11906" y="9525"/>
                  </a:lnTo>
                  <a:lnTo>
                    <a:pt x="33337" y="2382"/>
                  </a:lnTo>
                  <a:lnTo>
                    <a:pt x="100012" y="0"/>
                  </a:lnTo>
                  <a:lnTo>
                    <a:pt x="171450" y="0"/>
                  </a:lnTo>
                  <a:lnTo>
                    <a:pt x="238125" y="11907"/>
                  </a:lnTo>
                  <a:lnTo>
                    <a:pt x="297656" y="28575"/>
                  </a:lnTo>
                  <a:lnTo>
                    <a:pt x="364331" y="57150"/>
                  </a:lnTo>
                  <a:lnTo>
                    <a:pt x="416718" y="85725"/>
                  </a:lnTo>
                  <a:lnTo>
                    <a:pt x="450056" y="114300"/>
                  </a:lnTo>
                  <a:lnTo>
                    <a:pt x="450056" y="240507"/>
                  </a:lnTo>
                  <a:lnTo>
                    <a:pt x="469106" y="404813"/>
                  </a:lnTo>
                  <a:lnTo>
                    <a:pt x="500062" y="611982"/>
                  </a:lnTo>
                  <a:lnTo>
                    <a:pt x="514350" y="731044"/>
                  </a:lnTo>
                  <a:lnTo>
                    <a:pt x="592931" y="1123950"/>
                  </a:lnTo>
                  <a:lnTo>
                    <a:pt x="635793" y="1226344"/>
                  </a:lnTo>
                  <a:lnTo>
                    <a:pt x="590550" y="1328738"/>
                  </a:lnTo>
                  <a:lnTo>
                    <a:pt x="561975" y="1388269"/>
                  </a:lnTo>
                  <a:lnTo>
                    <a:pt x="533400" y="1416844"/>
                  </a:lnTo>
                  <a:lnTo>
                    <a:pt x="507206" y="1431132"/>
                  </a:lnTo>
                  <a:lnTo>
                    <a:pt x="492918" y="1431132"/>
                  </a:lnTo>
                  <a:lnTo>
                    <a:pt x="473868" y="1428750"/>
                  </a:lnTo>
                  <a:lnTo>
                    <a:pt x="450056" y="1419225"/>
                  </a:lnTo>
                  <a:lnTo>
                    <a:pt x="433387" y="1404938"/>
                  </a:lnTo>
                  <a:lnTo>
                    <a:pt x="407193" y="1362075"/>
                  </a:lnTo>
                  <a:lnTo>
                    <a:pt x="383381" y="1300163"/>
                  </a:lnTo>
                  <a:lnTo>
                    <a:pt x="371475" y="1231107"/>
                  </a:lnTo>
                  <a:lnTo>
                    <a:pt x="311943" y="916782"/>
                  </a:lnTo>
                  <a:lnTo>
                    <a:pt x="280987" y="764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3B677BC-6BCF-44D2-BA8C-C20A60B33218}"/>
                </a:ext>
              </a:extLst>
            </p:cNvPr>
            <p:cNvSpPr/>
            <p:nvPr/>
          </p:nvSpPr>
          <p:spPr>
            <a:xfrm>
              <a:off x="4686300" y="2982913"/>
              <a:ext cx="2165350" cy="1246187"/>
            </a:xfrm>
            <a:custGeom>
              <a:avLst/>
              <a:gdLst>
                <a:gd name="connsiteX0" fmla="*/ 1278731 w 2164556"/>
                <a:gd name="connsiteY0" fmla="*/ 254794 h 1245394"/>
                <a:gd name="connsiteX1" fmla="*/ 1083469 w 2164556"/>
                <a:gd name="connsiteY1" fmla="*/ 271463 h 1245394"/>
                <a:gd name="connsiteX2" fmla="*/ 888206 w 2164556"/>
                <a:gd name="connsiteY2" fmla="*/ 288132 h 1245394"/>
                <a:gd name="connsiteX3" fmla="*/ 500063 w 2164556"/>
                <a:gd name="connsiteY3" fmla="*/ 323850 h 1245394"/>
                <a:gd name="connsiteX4" fmla="*/ 119063 w 2164556"/>
                <a:gd name="connsiteY4" fmla="*/ 361950 h 1245394"/>
                <a:gd name="connsiteX5" fmla="*/ 0 w 2164556"/>
                <a:gd name="connsiteY5" fmla="*/ 195263 h 1245394"/>
                <a:gd name="connsiteX6" fmla="*/ 290513 w 2164556"/>
                <a:gd name="connsiteY6" fmla="*/ 161925 h 1245394"/>
                <a:gd name="connsiteX7" fmla="*/ 619125 w 2164556"/>
                <a:gd name="connsiteY7" fmla="*/ 130969 h 1245394"/>
                <a:gd name="connsiteX8" fmla="*/ 888206 w 2164556"/>
                <a:gd name="connsiteY8" fmla="*/ 107157 h 1245394"/>
                <a:gd name="connsiteX9" fmla="*/ 1078706 w 2164556"/>
                <a:gd name="connsiteY9" fmla="*/ 92869 h 1245394"/>
                <a:gd name="connsiteX10" fmla="*/ 1278731 w 2164556"/>
                <a:gd name="connsiteY10" fmla="*/ 76200 h 1245394"/>
                <a:gd name="connsiteX11" fmla="*/ 1728788 w 2164556"/>
                <a:gd name="connsiteY11" fmla="*/ 45244 h 1245394"/>
                <a:gd name="connsiteX12" fmla="*/ 1862138 w 2164556"/>
                <a:gd name="connsiteY12" fmla="*/ 0 h 1245394"/>
                <a:gd name="connsiteX13" fmla="*/ 1885950 w 2164556"/>
                <a:gd name="connsiteY13" fmla="*/ 16669 h 1245394"/>
                <a:gd name="connsiteX14" fmla="*/ 1976438 w 2164556"/>
                <a:gd name="connsiteY14" fmla="*/ 97632 h 1245394"/>
                <a:gd name="connsiteX15" fmla="*/ 2057400 w 2164556"/>
                <a:gd name="connsiteY15" fmla="*/ 173832 h 1245394"/>
                <a:gd name="connsiteX16" fmla="*/ 2097881 w 2164556"/>
                <a:gd name="connsiteY16" fmla="*/ 207169 h 1245394"/>
                <a:gd name="connsiteX17" fmla="*/ 2128838 w 2164556"/>
                <a:gd name="connsiteY17" fmla="*/ 228600 h 1245394"/>
                <a:gd name="connsiteX18" fmla="*/ 2147888 w 2164556"/>
                <a:gd name="connsiteY18" fmla="*/ 250032 h 1245394"/>
                <a:gd name="connsiteX19" fmla="*/ 2164556 w 2164556"/>
                <a:gd name="connsiteY19" fmla="*/ 280988 h 1245394"/>
                <a:gd name="connsiteX20" fmla="*/ 2164556 w 2164556"/>
                <a:gd name="connsiteY20" fmla="*/ 319088 h 1245394"/>
                <a:gd name="connsiteX21" fmla="*/ 2150269 w 2164556"/>
                <a:gd name="connsiteY21" fmla="*/ 359569 h 1245394"/>
                <a:gd name="connsiteX22" fmla="*/ 2112169 w 2164556"/>
                <a:gd name="connsiteY22" fmla="*/ 404813 h 1245394"/>
                <a:gd name="connsiteX23" fmla="*/ 2050256 w 2164556"/>
                <a:gd name="connsiteY23" fmla="*/ 654844 h 1245394"/>
                <a:gd name="connsiteX24" fmla="*/ 2012156 w 2164556"/>
                <a:gd name="connsiteY24" fmla="*/ 821532 h 1245394"/>
                <a:gd name="connsiteX25" fmla="*/ 1962150 w 2164556"/>
                <a:gd name="connsiteY25" fmla="*/ 1026319 h 1245394"/>
                <a:gd name="connsiteX26" fmla="*/ 1940719 w 2164556"/>
                <a:gd name="connsiteY26" fmla="*/ 1095375 h 1245394"/>
                <a:gd name="connsiteX27" fmla="*/ 1921669 w 2164556"/>
                <a:gd name="connsiteY27" fmla="*/ 1140619 h 1245394"/>
                <a:gd name="connsiteX28" fmla="*/ 1893094 w 2164556"/>
                <a:gd name="connsiteY28" fmla="*/ 1188244 h 1245394"/>
                <a:gd name="connsiteX29" fmla="*/ 1852613 w 2164556"/>
                <a:gd name="connsiteY29" fmla="*/ 1233488 h 1245394"/>
                <a:gd name="connsiteX30" fmla="*/ 1831181 w 2164556"/>
                <a:gd name="connsiteY30" fmla="*/ 1245394 h 1245394"/>
                <a:gd name="connsiteX31" fmla="*/ 1804988 w 2164556"/>
                <a:gd name="connsiteY31" fmla="*/ 1235869 h 1245394"/>
                <a:gd name="connsiteX32" fmla="*/ 1754981 w 2164556"/>
                <a:gd name="connsiteY32" fmla="*/ 1221582 h 1245394"/>
                <a:gd name="connsiteX33" fmla="*/ 1728788 w 2164556"/>
                <a:gd name="connsiteY33" fmla="*/ 1216819 h 1245394"/>
                <a:gd name="connsiteX34" fmla="*/ 1733550 w 2164556"/>
                <a:gd name="connsiteY34" fmla="*/ 1100138 h 1245394"/>
                <a:gd name="connsiteX35" fmla="*/ 1740694 w 2164556"/>
                <a:gd name="connsiteY35" fmla="*/ 1033463 h 1245394"/>
                <a:gd name="connsiteX36" fmla="*/ 1757363 w 2164556"/>
                <a:gd name="connsiteY36" fmla="*/ 864394 h 1245394"/>
                <a:gd name="connsiteX37" fmla="*/ 1776413 w 2164556"/>
                <a:gd name="connsiteY37" fmla="*/ 695325 h 1245394"/>
                <a:gd name="connsiteX38" fmla="*/ 1795463 w 2164556"/>
                <a:gd name="connsiteY38" fmla="*/ 602457 h 1245394"/>
                <a:gd name="connsiteX39" fmla="*/ 1816894 w 2164556"/>
                <a:gd name="connsiteY39" fmla="*/ 459582 h 1245394"/>
                <a:gd name="connsiteX40" fmla="*/ 1833563 w 2164556"/>
                <a:gd name="connsiteY40" fmla="*/ 373857 h 1245394"/>
                <a:gd name="connsiteX41" fmla="*/ 1843088 w 2164556"/>
                <a:gd name="connsiteY41" fmla="*/ 309563 h 1245394"/>
                <a:gd name="connsiteX42" fmla="*/ 1840706 w 2164556"/>
                <a:gd name="connsiteY42" fmla="*/ 266700 h 1245394"/>
                <a:gd name="connsiteX43" fmla="*/ 1826419 w 2164556"/>
                <a:gd name="connsiteY43" fmla="*/ 245269 h 1245394"/>
                <a:gd name="connsiteX44" fmla="*/ 1797844 w 2164556"/>
                <a:gd name="connsiteY44" fmla="*/ 228600 h 1245394"/>
                <a:gd name="connsiteX45" fmla="*/ 1752600 w 2164556"/>
                <a:gd name="connsiteY45" fmla="*/ 223838 h 1245394"/>
                <a:gd name="connsiteX46" fmla="*/ 1557338 w 2164556"/>
                <a:gd name="connsiteY46" fmla="*/ 235744 h 1245394"/>
                <a:gd name="connsiteX47" fmla="*/ 1278731 w 2164556"/>
                <a:gd name="connsiteY47" fmla="*/ 254794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64556" h="1245394">
                  <a:moveTo>
                    <a:pt x="1278731" y="254794"/>
                  </a:moveTo>
                  <a:lnTo>
                    <a:pt x="1083469" y="271463"/>
                  </a:lnTo>
                  <a:lnTo>
                    <a:pt x="888206" y="288132"/>
                  </a:lnTo>
                  <a:lnTo>
                    <a:pt x="500063" y="323850"/>
                  </a:lnTo>
                  <a:lnTo>
                    <a:pt x="119063" y="361950"/>
                  </a:lnTo>
                  <a:lnTo>
                    <a:pt x="0" y="195263"/>
                  </a:lnTo>
                  <a:lnTo>
                    <a:pt x="290513" y="161925"/>
                  </a:lnTo>
                  <a:lnTo>
                    <a:pt x="619125" y="130969"/>
                  </a:lnTo>
                  <a:lnTo>
                    <a:pt x="888206" y="107157"/>
                  </a:lnTo>
                  <a:lnTo>
                    <a:pt x="1078706" y="92869"/>
                  </a:lnTo>
                  <a:lnTo>
                    <a:pt x="1278731" y="76200"/>
                  </a:lnTo>
                  <a:lnTo>
                    <a:pt x="1728788" y="45244"/>
                  </a:lnTo>
                  <a:lnTo>
                    <a:pt x="1862138" y="0"/>
                  </a:lnTo>
                  <a:lnTo>
                    <a:pt x="1885950" y="16669"/>
                  </a:lnTo>
                  <a:lnTo>
                    <a:pt x="1976438" y="97632"/>
                  </a:lnTo>
                  <a:lnTo>
                    <a:pt x="2057400" y="173832"/>
                  </a:lnTo>
                  <a:lnTo>
                    <a:pt x="2097881" y="207169"/>
                  </a:lnTo>
                  <a:lnTo>
                    <a:pt x="2128838" y="228600"/>
                  </a:lnTo>
                  <a:lnTo>
                    <a:pt x="2147888" y="250032"/>
                  </a:lnTo>
                  <a:lnTo>
                    <a:pt x="2164556" y="280988"/>
                  </a:lnTo>
                  <a:lnTo>
                    <a:pt x="2164556" y="319088"/>
                  </a:lnTo>
                  <a:lnTo>
                    <a:pt x="2150269" y="359569"/>
                  </a:lnTo>
                  <a:lnTo>
                    <a:pt x="2112169" y="404813"/>
                  </a:lnTo>
                  <a:lnTo>
                    <a:pt x="2050256" y="654844"/>
                  </a:lnTo>
                  <a:lnTo>
                    <a:pt x="2012156" y="821532"/>
                  </a:lnTo>
                  <a:lnTo>
                    <a:pt x="1962150" y="1026319"/>
                  </a:lnTo>
                  <a:lnTo>
                    <a:pt x="1940719" y="1095375"/>
                  </a:lnTo>
                  <a:lnTo>
                    <a:pt x="1921669" y="1140619"/>
                  </a:lnTo>
                  <a:lnTo>
                    <a:pt x="1893094" y="1188244"/>
                  </a:lnTo>
                  <a:lnTo>
                    <a:pt x="1852613" y="1233488"/>
                  </a:lnTo>
                  <a:lnTo>
                    <a:pt x="1831181" y="1245394"/>
                  </a:lnTo>
                  <a:lnTo>
                    <a:pt x="1804988" y="1235869"/>
                  </a:lnTo>
                  <a:lnTo>
                    <a:pt x="1754981" y="1221582"/>
                  </a:lnTo>
                  <a:lnTo>
                    <a:pt x="1728788" y="1216819"/>
                  </a:lnTo>
                  <a:lnTo>
                    <a:pt x="1733550" y="1100138"/>
                  </a:lnTo>
                  <a:lnTo>
                    <a:pt x="1740694" y="1033463"/>
                  </a:lnTo>
                  <a:lnTo>
                    <a:pt x="1757363" y="864394"/>
                  </a:lnTo>
                  <a:lnTo>
                    <a:pt x="1776413" y="695325"/>
                  </a:lnTo>
                  <a:lnTo>
                    <a:pt x="1795463" y="602457"/>
                  </a:lnTo>
                  <a:lnTo>
                    <a:pt x="1816894" y="459582"/>
                  </a:lnTo>
                  <a:lnTo>
                    <a:pt x="1833563" y="373857"/>
                  </a:lnTo>
                  <a:lnTo>
                    <a:pt x="1843088" y="309563"/>
                  </a:lnTo>
                  <a:lnTo>
                    <a:pt x="1840706" y="266700"/>
                  </a:lnTo>
                  <a:lnTo>
                    <a:pt x="1826419" y="245269"/>
                  </a:lnTo>
                  <a:lnTo>
                    <a:pt x="1797844" y="228600"/>
                  </a:lnTo>
                  <a:lnTo>
                    <a:pt x="1752600" y="223838"/>
                  </a:lnTo>
                  <a:lnTo>
                    <a:pt x="1557338" y="235744"/>
                  </a:lnTo>
                  <a:lnTo>
                    <a:pt x="12787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A70F2BD-9138-4F04-97F5-27232667F6CA}"/>
                </a:ext>
              </a:extLst>
            </p:cNvPr>
            <p:cNvSpPr/>
            <p:nvPr/>
          </p:nvSpPr>
          <p:spPr>
            <a:xfrm>
              <a:off x="4789488" y="3495675"/>
              <a:ext cx="1735137" cy="342900"/>
            </a:xfrm>
            <a:custGeom>
              <a:avLst/>
              <a:gdLst>
                <a:gd name="connsiteX0" fmla="*/ 1216819 w 1735931"/>
                <a:gd name="connsiteY0" fmla="*/ 228600 h 342900"/>
                <a:gd name="connsiteX1" fmla="*/ 978694 w 1735931"/>
                <a:gd name="connsiteY1" fmla="*/ 247650 h 342900"/>
                <a:gd name="connsiteX2" fmla="*/ 783431 w 1735931"/>
                <a:gd name="connsiteY2" fmla="*/ 266700 h 342900"/>
                <a:gd name="connsiteX3" fmla="*/ 469106 w 1735931"/>
                <a:gd name="connsiteY3" fmla="*/ 297656 h 342900"/>
                <a:gd name="connsiteX4" fmla="*/ 71437 w 1735931"/>
                <a:gd name="connsiteY4" fmla="*/ 342900 h 342900"/>
                <a:gd name="connsiteX5" fmla="*/ 0 w 1735931"/>
                <a:gd name="connsiteY5" fmla="*/ 161925 h 342900"/>
                <a:gd name="connsiteX6" fmla="*/ 426244 w 1735931"/>
                <a:gd name="connsiteY6" fmla="*/ 121444 h 342900"/>
                <a:gd name="connsiteX7" fmla="*/ 783431 w 1735931"/>
                <a:gd name="connsiteY7" fmla="*/ 85725 h 342900"/>
                <a:gd name="connsiteX8" fmla="*/ 971550 w 1735931"/>
                <a:gd name="connsiteY8" fmla="*/ 50006 h 342900"/>
                <a:gd name="connsiteX9" fmla="*/ 1497806 w 1735931"/>
                <a:gd name="connsiteY9" fmla="*/ 0 h 342900"/>
                <a:gd name="connsiteX10" fmla="*/ 1733550 w 1735931"/>
                <a:gd name="connsiteY10" fmla="*/ 80963 h 342900"/>
                <a:gd name="connsiteX11" fmla="*/ 1735931 w 1735931"/>
                <a:gd name="connsiteY11" fmla="*/ 202406 h 342900"/>
                <a:gd name="connsiteX12" fmla="*/ 1216819 w 1735931"/>
                <a:gd name="connsiteY12" fmla="*/ 2286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5931" h="342900">
                  <a:moveTo>
                    <a:pt x="1216819" y="228600"/>
                  </a:moveTo>
                  <a:lnTo>
                    <a:pt x="978694" y="247650"/>
                  </a:lnTo>
                  <a:lnTo>
                    <a:pt x="783431" y="266700"/>
                  </a:lnTo>
                  <a:lnTo>
                    <a:pt x="469106" y="297656"/>
                  </a:lnTo>
                  <a:lnTo>
                    <a:pt x="71437" y="342900"/>
                  </a:lnTo>
                  <a:lnTo>
                    <a:pt x="0" y="161925"/>
                  </a:lnTo>
                  <a:lnTo>
                    <a:pt x="426244" y="121444"/>
                  </a:lnTo>
                  <a:lnTo>
                    <a:pt x="783431" y="85725"/>
                  </a:lnTo>
                  <a:lnTo>
                    <a:pt x="971550" y="50006"/>
                  </a:lnTo>
                  <a:lnTo>
                    <a:pt x="1497806" y="0"/>
                  </a:lnTo>
                  <a:lnTo>
                    <a:pt x="1733550" y="80963"/>
                  </a:lnTo>
                  <a:cubicBezTo>
                    <a:pt x="1734344" y="121444"/>
                    <a:pt x="1735137" y="161925"/>
                    <a:pt x="1735931" y="202406"/>
                  </a:cubicBezTo>
                  <a:lnTo>
                    <a:pt x="1216819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CC582D4-D275-4884-9AFA-9C444426BF02}"/>
                </a:ext>
              </a:extLst>
            </p:cNvPr>
            <p:cNvSpPr/>
            <p:nvPr/>
          </p:nvSpPr>
          <p:spPr>
            <a:xfrm>
              <a:off x="4908550" y="4008438"/>
              <a:ext cx="1587500" cy="320675"/>
            </a:xfrm>
            <a:custGeom>
              <a:avLst/>
              <a:gdLst>
                <a:gd name="connsiteX0" fmla="*/ 1031082 w 1588294"/>
                <a:gd name="connsiteY0" fmla="*/ 211931 h 321469"/>
                <a:gd name="connsiteX1" fmla="*/ 857250 w 1588294"/>
                <a:gd name="connsiteY1" fmla="*/ 228600 h 321469"/>
                <a:gd name="connsiteX2" fmla="*/ 666750 w 1588294"/>
                <a:gd name="connsiteY2" fmla="*/ 266700 h 321469"/>
                <a:gd name="connsiteX3" fmla="*/ 385763 w 1588294"/>
                <a:gd name="connsiteY3" fmla="*/ 290512 h 321469"/>
                <a:gd name="connsiteX4" fmla="*/ 69057 w 1588294"/>
                <a:gd name="connsiteY4" fmla="*/ 321469 h 321469"/>
                <a:gd name="connsiteX5" fmla="*/ 0 w 1588294"/>
                <a:gd name="connsiteY5" fmla="*/ 161925 h 321469"/>
                <a:gd name="connsiteX6" fmla="*/ 211932 w 1588294"/>
                <a:gd name="connsiteY6" fmla="*/ 152400 h 321469"/>
                <a:gd name="connsiteX7" fmla="*/ 338138 w 1588294"/>
                <a:gd name="connsiteY7" fmla="*/ 138112 h 321469"/>
                <a:gd name="connsiteX8" fmla="*/ 478632 w 1588294"/>
                <a:gd name="connsiteY8" fmla="*/ 116681 h 321469"/>
                <a:gd name="connsiteX9" fmla="*/ 659607 w 1588294"/>
                <a:gd name="connsiteY9" fmla="*/ 85725 h 321469"/>
                <a:gd name="connsiteX10" fmla="*/ 850107 w 1588294"/>
                <a:gd name="connsiteY10" fmla="*/ 71437 h 321469"/>
                <a:gd name="connsiteX11" fmla="*/ 1178719 w 1588294"/>
                <a:gd name="connsiteY11" fmla="*/ 26194 h 321469"/>
                <a:gd name="connsiteX12" fmla="*/ 1359694 w 1588294"/>
                <a:gd name="connsiteY12" fmla="*/ 0 h 321469"/>
                <a:gd name="connsiteX13" fmla="*/ 1569244 w 1588294"/>
                <a:gd name="connsiteY13" fmla="*/ 57150 h 321469"/>
                <a:gd name="connsiteX14" fmla="*/ 1588294 w 1588294"/>
                <a:gd name="connsiteY14" fmla="*/ 197644 h 321469"/>
                <a:gd name="connsiteX15" fmla="*/ 1526382 w 1588294"/>
                <a:gd name="connsiteY15" fmla="*/ 195262 h 321469"/>
                <a:gd name="connsiteX16" fmla="*/ 1426369 w 1588294"/>
                <a:gd name="connsiteY16" fmla="*/ 183356 h 321469"/>
                <a:gd name="connsiteX17" fmla="*/ 1309688 w 1588294"/>
                <a:gd name="connsiteY17" fmla="*/ 183356 h 321469"/>
                <a:gd name="connsiteX18" fmla="*/ 1031082 w 1588294"/>
                <a:gd name="connsiteY18" fmla="*/ 211931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88294" h="321469">
                  <a:moveTo>
                    <a:pt x="1031082" y="211931"/>
                  </a:moveTo>
                  <a:lnTo>
                    <a:pt x="857250" y="228600"/>
                  </a:lnTo>
                  <a:lnTo>
                    <a:pt x="666750" y="266700"/>
                  </a:lnTo>
                  <a:lnTo>
                    <a:pt x="385763" y="290512"/>
                  </a:lnTo>
                  <a:lnTo>
                    <a:pt x="69057" y="321469"/>
                  </a:lnTo>
                  <a:lnTo>
                    <a:pt x="0" y="161925"/>
                  </a:lnTo>
                  <a:lnTo>
                    <a:pt x="211932" y="152400"/>
                  </a:lnTo>
                  <a:lnTo>
                    <a:pt x="338138" y="138112"/>
                  </a:lnTo>
                  <a:lnTo>
                    <a:pt x="478632" y="116681"/>
                  </a:lnTo>
                  <a:lnTo>
                    <a:pt x="659607" y="85725"/>
                  </a:lnTo>
                  <a:lnTo>
                    <a:pt x="850107" y="71437"/>
                  </a:lnTo>
                  <a:lnTo>
                    <a:pt x="1178719" y="26194"/>
                  </a:lnTo>
                  <a:lnTo>
                    <a:pt x="1359694" y="0"/>
                  </a:lnTo>
                  <a:lnTo>
                    <a:pt x="1569244" y="57150"/>
                  </a:lnTo>
                  <a:lnTo>
                    <a:pt x="1588294" y="197644"/>
                  </a:lnTo>
                  <a:lnTo>
                    <a:pt x="1526382" y="195262"/>
                  </a:lnTo>
                  <a:lnTo>
                    <a:pt x="1426369" y="183356"/>
                  </a:lnTo>
                  <a:lnTo>
                    <a:pt x="1309688" y="183356"/>
                  </a:lnTo>
                  <a:lnTo>
                    <a:pt x="10310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D899EC51-263D-4C38-BA9D-67723FC571DF}"/>
                </a:ext>
              </a:extLst>
            </p:cNvPr>
            <p:cNvSpPr/>
            <p:nvPr/>
          </p:nvSpPr>
          <p:spPr>
            <a:xfrm rot="16200000">
              <a:off x="3545682" y="3753644"/>
              <a:ext cx="4133850" cy="446087"/>
            </a:xfrm>
            <a:custGeom>
              <a:avLst/>
              <a:gdLst>
                <a:gd name="connsiteX0" fmla="*/ 3181350 w 4133850"/>
                <a:gd name="connsiteY0" fmla="*/ 403860 h 445770"/>
                <a:gd name="connsiteX1" fmla="*/ 2472690 w 4133850"/>
                <a:gd name="connsiteY1" fmla="*/ 403860 h 445770"/>
                <a:gd name="connsiteX2" fmla="*/ 2316480 w 4133850"/>
                <a:gd name="connsiteY2" fmla="*/ 400050 h 445770"/>
                <a:gd name="connsiteX3" fmla="*/ 1363980 w 4133850"/>
                <a:gd name="connsiteY3" fmla="*/ 403860 h 445770"/>
                <a:gd name="connsiteX4" fmla="*/ 1211580 w 4133850"/>
                <a:gd name="connsiteY4" fmla="*/ 403860 h 445770"/>
                <a:gd name="connsiteX5" fmla="*/ 704850 w 4133850"/>
                <a:gd name="connsiteY5" fmla="*/ 403860 h 445770"/>
                <a:gd name="connsiteX6" fmla="*/ 129540 w 4133850"/>
                <a:gd name="connsiteY6" fmla="*/ 403860 h 445770"/>
                <a:gd name="connsiteX7" fmla="*/ 102870 w 4133850"/>
                <a:gd name="connsiteY7" fmla="*/ 403860 h 445770"/>
                <a:gd name="connsiteX8" fmla="*/ 64770 w 4133850"/>
                <a:gd name="connsiteY8" fmla="*/ 388620 h 445770"/>
                <a:gd name="connsiteX9" fmla="*/ 30480 w 4133850"/>
                <a:gd name="connsiteY9" fmla="*/ 369570 h 445770"/>
                <a:gd name="connsiteX10" fmla="*/ 15240 w 4133850"/>
                <a:gd name="connsiteY10" fmla="*/ 354330 h 445770"/>
                <a:gd name="connsiteX11" fmla="*/ 0 w 4133850"/>
                <a:gd name="connsiteY11" fmla="*/ 327660 h 445770"/>
                <a:gd name="connsiteX12" fmla="*/ 3810 w 4133850"/>
                <a:gd name="connsiteY12" fmla="*/ 297180 h 445770"/>
                <a:gd name="connsiteX13" fmla="*/ 26670 w 4133850"/>
                <a:gd name="connsiteY13" fmla="*/ 266700 h 445770"/>
                <a:gd name="connsiteX14" fmla="*/ 45720 w 4133850"/>
                <a:gd name="connsiteY14" fmla="*/ 247650 h 445770"/>
                <a:gd name="connsiteX15" fmla="*/ 106680 w 4133850"/>
                <a:gd name="connsiteY15" fmla="*/ 209550 h 445770"/>
                <a:gd name="connsiteX16" fmla="*/ 171450 w 4133850"/>
                <a:gd name="connsiteY16" fmla="*/ 179070 h 445770"/>
                <a:gd name="connsiteX17" fmla="*/ 266700 w 4133850"/>
                <a:gd name="connsiteY17" fmla="*/ 140970 h 445770"/>
                <a:gd name="connsiteX18" fmla="*/ 350520 w 4133850"/>
                <a:gd name="connsiteY18" fmla="*/ 114300 h 445770"/>
                <a:gd name="connsiteX19" fmla="*/ 411480 w 4133850"/>
                <a:gd name="connsiteY19" fmla="*/ 129540 h 445770"/>
                <a:gd name="connsiteX20" fmla="*/ 491490 w 4133850"/>
                <a:gd name="connsiteY20" fmla="*/ 152400 h 445770"/>
                <a:gd name="connsiteX21" fmla="*/ 586740 w 4133850"/>
                <a:gd name="connsiteY21" fmla="*/ 160020 h 445770"/>
                <a:gd name="connsiteX22" fmla="*/ 842010 w 4133850"/>
                <a:gd name="connsiteY22" fmla="*/ 160020 h 445770"/>
                <a:gd name="connsiteX23" fmla="*/ 1181100 w 4133850"/>
                <a:gd name="connsiteY23" fmla="*/ 160020 h 445770"/>
                <a:gd name="connsiteX24" fmla="*/ 1352550 w 4133850"/>
                <a:gd name="connsiteY24" fmla="*/ 156210 h 445770"/>
                <a:gd name="connsiteX25" fmla="*/ 1775460 w 4133850"/>
                <a:gd name="connsiteY25" fmla="*/ 160020 h 445770"/>
                <a:gd name="connsiteX26" fmla="*/ 1931670 w 4133850"/>
                <a:gd name="connsiteY26" fmla="*/ 160020 h 445770"/>
                <a:gd name="connsiteX27" fmla="*/ 2286000 w 4133850"/>
                <a:gd name="connsiteY27" fmla="*/ 160020 h 445770"/>
                <a:gd name="connsiteX28" fmla="*/ 2446020 w 4133850"/>
                <a:gd name="connsiteY28" fmla="*/ 160020 h 445770"/>
                <a:gd name="connsiteX29" fmla="*/ 2785110 w 4133850"/>
                <a:gd name="connsiteY29" fmla="*/ 160020 h 445770"/>
                <a:gd name="connsiteX30" fmla="*/ 2933700 w 4133850"/>
                <a:gd name="connsiteY30" fmla="*/ 160020 h 445770"/>
                <a:gd name="connsiteX31" fmla="*/ 3375660 w 4133850"/>
                <a:gd name="connsiteY31" fmla="*/ 160020 h 445770"/>
                <a:gd name="connsiteX32" fmla="*/ 3566160 w 4133850"/>
                <a:gd name="connsiteY32" fmla="*/ 140970 h 445770"/>
                <a:gd name="connsiteX33" fmla="*/ 3691890 w 4133850"/>
                <a:gd name="connsiteY33" fmla="*/ 137160 h 445770"/>
                <a:gd name="connsiteX34" fmla="*/ 3855720 w 4133850"/>
                <a:gd name="connsiteY34" fmla="*/ 133350 h 445770"/>
                <a:gd name="connsiteX35" fmla="*/ 3901440 w 4133850"/>
                <a:gd name="connsiteY35" fmla="*/ 125730 h 445770"/>
                <a:gd name="connsiteX36" fmla="*/ 3935730 w 4133850"/>
                <a:gd name="connsiteY36" fmla="*/ 118110 h 445770"/>
                <a:gd name="connsiteX37" fmla="*/ 3981450 w 4133850"/>
                <a:gd name="connsiteY37" fmla="*/ 95250 h 445770"/>
                <a:gd name="connsiteX38" fmla="*/ 4034790 w 4133850"/>
                <a:gd name="connsiteY38" fmla="*/ 53340 h 445770"/>
                <a:gd name="connsiteX39" fmla="*/ 4057650 w 4133850"/>
                <a:gd name="connsiteY39" fmla="*/ 34290 h 445770"/>
                <a:gd name="connsiteX40" fmla="*/ 4072890 w 4133850"/>
                <a:gd name="connsiteY40" fmla="*/ 15240 h 445770"/>
                <a:gd name="connsiteX41" fmla="*/ 4095750 w 4133850"/>
                <a:gd name="connsiteY41" fmla="*/ 0 h 445770"/>
                <a:gd name="connsiteX42" fmla="*/ 4110990 w 4133850"/>
                <a:gd name="connsiteY42" fmla="*/ 0 h 445770"/>
                <a:gd name="connsiteX43" fmla="*/ 4126230 w 4133850"/>
                <a:gd name="connsiteY43" fmla="*/ 11430 h 445770"/>
                <a:gd name="connsiteX44" fmla="*/ 4133850 w 4133850"/>
                <a:gd name="connsiteY44" fmla="*/ 41910 h 445770"/>
                <a:gd name="connsiteX45" fmla="*/ 4126230 w 4133850"/>
                <a:gd name="connsiteY45" fmla="*/ 91440 h 445770"/>
                <a:gd name="connsiteX46" fmla="*/ 4107180 w 4133850"/>
                <a:gd name="connsiteY46" fmla="*/ 167640 h 445770"/>
                <a:gd name="connsiteX47" fmla="*/ 4099560 w 4133850"/>
                <a:gd name="connsiteY47" fmla="*/ 220980 h 445770"/>
                <a:gd name="connsiteX48" fmla="*/ 4084320 w 4133850"/>
                <a:gd name="connsiteY48" fmla="*/ 278130 h 445770"/>
                <a:gd name="connsiteX49" fmla="*/ 4042410 w 4133850"/>
                <a:gd name="connsiteY49" fmla="*/ 350520 h 445770"/>
                <a:gd name="connsiteX50" fmla="*/ 3977640 w 4133850"/>
                <a:gd name="connsiteY50" fmla="*/ 430530 h 445770"/>
                <a:gd name="connsiteX51" fmla="*/ 3947160 w 4133850"/>
                <a:gd name="connsiteY51" fmla="*/ 445770 h 445770"/>
                <a:gd name="connsiteX52" fmla="*/ 3928110 w 4133850"/>
                <a:gd name="connsiteY52" fmla="*/ 445770 h 445770"/>
                <a:gd name="connsiteX53" fmla="*/ 3897630 w 4133850"/>
                <a:gd name="connsiteY53" fmla="*/ 434340 h 445770"/>
                <a:gd name="connsiteX54" fmla="*/ 3859530 w 4133850"/>
                <a:gd name="connsiteY54" fmla="*/ 419100 h 445770"/>
                <a:gd name="connsiteX55" fmla="*/ 3790950 w 4133850"/>
                <a:gd name="connsiteY55" fmla="*/ 403860 h 445770"/>
                <a:gd name="connsiteX56" fmla="*/ 3695700 w 4133850"/>
                <a:gd name="connsiteY56" fmla="*/ 403860 h 445770"/>
                <a:gd name="connsiteX57" fmla="*/ 3585210 w 4133850"/>
                <a:gd name="connsiteY57" fmla="*/ 403860 h 445770"/>
                <a:gd name="connsiteX58" fmla="*/ 3429000 w 4133850"/>
                <a:gd name="connsiteY58" fmla="*/ 403860 h 445770"/>
                <a:gd name="connsiteX59" fmla="*/ 3181350 w 4133850"/>
                <a:gd name="connsiteY59" fmla="*/ 403860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133850" h="445770">
                  <a:moveTo>
                    <a:pt x="3181350" y="403860"/>
                  </a:moveTo>
                  <a:lnTo>
                    <a:pt x="2472690" y="403860"/>
                  </a:lnTo>
                  <a:lnTo>
                    <a:pt x="2316480" y="400050"/>
                  </a:lnTo>
                  <a:lnTo>
                    <a:pt x="1363980" y="403860"/>
                  </a:lnTo>
                  <a:lnTo>
                    <a:pt x="1211580" y="403860"/>
                  </a:lnTo>
                  <a:lnTo>
                    <a:pt x="704850" y="403860"/>
                  </a:lnTo>
                  <a:lnTo>
                    <a:pt x="129540" y="403860"/>
                  </a:lnTo>
                  <a:lnTo>
                    <a:pt x="102870" y="403860"/>
                  </a:lnTo>
                  <a:lnTo>
                    <a:pt x="64770" y="388620"/>
                  </a:lnTo>
                  <a:lnTo>
                    <a:pt x="30480" y="369570"/>
                  </a:lnTo>
                  <a:lnTo>
                    <a:pt x="15240" y="354330"/>
                  </a:lnTo>
                  <a:lnTo>
                    <a:pt x="0" y="327660"/>
                  </a:lnTo>
                  <a:lnTo>
                    <a:pt x="3810" y="297180"/>
                  </a:lnTo>
                  <a:lnTo>
                    <a:pt x="26670" y="266700"/>
                  </a:lnTo>
                  <a:lnTo>
                    <a:pt x="45720" y="247650"/>
                  </a:lnTo>
                  <a:lnTo>
                    <a:pt x="106680" y="209550"/>
                  </a:lnTo>
                  <a:lnTo>
                    <a:pt x="171450" y="179070"/>
                  </a:lnTo>
                  <a:lnTo>
                    <a:pt x="266700" y="140970"/>
                  </a:lnTo>
                  <a:lnTo>
                    <a:pt x="350520" y="114300"/>
                  </a:lnTo>
                  <a:lnTo>
                    <a:pt x="411480" y="129540"/>
                  </a:lnTo>
                  <a:lnTo>
                    <a:pt x="491490" y="152400"/>
                  </a:lnTo>
                  <a:lnTo>
                    <a:pt x="586740" y="160020"/>
                  </a:lnTo>
                  <a:lnTo>
                    <a:pt x="842010" y="160020"/>
                  </a:lnTo>
                  <a:lnTo>
                    <a:pt x="1181100" y="160020"/>
                  </a:lnTo>
                  <a:lnTo>
                    <a:pt x="1352550" y="156210"/>
                  </a:lnTo>
                  <a:lnTo>
                    <a:pt x="1775460" y="160020"/>
                  </a:lnTo>
                  <a:lnTo>
                    <a:pt x="1931670" y="160020"/>
                  </a:lnTo>
                  <a:lnTo>
                    <a:pt x="2286000" y="160020"/>
                  </a:lnTo>
                  <a:lnTo>
                    <a:pt x="2446020" y="160020"/>
                  </a:lnTo>
                  <a:lnTo>
                    <a:pt x="2785110" y="160020"/>
                  </a:lnTo>
                  <a:lnTo>
                    <a:pt x="2933700" y="160020"/>
                  </a:lnTo>
                  <a:lnTo>
                    <a:pt x="3375660" y="160020"/>
                  </a:lnTo>
                  <a:lnTo>
                    <a:pt x="3566160" y="140970"/>
                  </a:lnTo>
                  <a:lnTo>
                    <a:pt x="3691890" y="137160"/>
                  </a:lnTo>
                  <a:lnTo>
                    <a:pt x="3855720" y="133350"/>
                  </a:lnTo>
                  <a:lnTo>
                    <a:pt x="3901440" y="125730"/>
                  </a:lnTo>
                  <a:lnTo>
                    <a:pt x="3935730" y="118110"/>
                  </a:lnTo>
                  <a:lnTo>
                    <a:pt x="3981450" y="95250"/>
                  </a:lnTo>
                  <a:lnTo>
                    <a:pt x="4034790" y="53340"/>
                  </a:lnTo>
                  <a:lnTo>
                    <a:pt x="4057650" y="34290"/>
                  </a:lnTo>
                  <a:lnTo>
                    <a:pt x="4072890" y="15240"/>
                  </a:lnTo>
                  <a:lnTo>
                    <a:pt x="4095750" y="0"/>
                  </a:lnTo>
                  <a:lnTo>
                    <a:pt x="4110990" y="0"/>
                  </a:lnTo>
                  <a:lnTo>
                    <a:pt x="4126230" y="11430"/>
                  </a:lnTo>
                  <a:lnTo>
                    <a:pt x="4133850" y="41910"/>
                  </a:lnTo>
                  <a:lnTo>
                    <a:pt x="4126230" y="91440"/>
                  </a:lnTo>
                  <a:lnTo>
                    <a:pt x="4107180" y="167640"/>
                  </a:lnTo>
                  <a:lnTo>
                    <a:pt x="4099560" y="220980"/>
                  </a:lnTo>
                  <a:lnTo>
                    <a:pt x="4084320" y="278130"/>
                  </a:lnTo>
                  <a:lnTo>
                    <a:pt x="4042410" y="350520"/>
                  </a:lnTo>
                  <a:lnTo>
                    <a:pt x="3977640" y="430530"/>
                  </a:lnTo>
                  <a:lnTo>
                    <a:pt x="3947160" y="445770"/>
                  </a:lnTo>
                  <a:lnTo>
                    <a:pt x="3928110" y="445770"/>
                  </a:lnTo>
                  <a:lnTo>
                    <a:pt x="3897630" y="434340"/>
                  </a:lnTo>
                  <a:lnTo>
                    <a:pt x="3859530" y="419100"/>
                  </a:lnTo>
                  <a:lnTo>
                    <a:pt x="3790950" y="403860"/>
                  </a:lnTo>
                  <a:lnTo>
                    <a:pt x="3695700" y="403860"/>
                  </a:lnTo>
                  <a:lnTo>
                    <a:pt x="3585210" y="403860"/>
                  </a:lnTo>
                  <a:lnTo>
                    <a:pt x="3429000" y="403860"/>
                  </a:lnTo>
                  <a:lnTo>
                    <a:pt x="3181350" y="4038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66402844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91902070-F9D7-4DD2-9CC4-D466EEE5BD04}"/>
              </a:ext>
            </a:extLst>
          </p:cNvPr>
          <p:cNvSpPr/>
          <p:nvPr/>
        </p:nvSpPr>
        <p:spPr>
          <a:xfrm>
            <a:off x="2960688" y="1600200"/>
            <a:ext cx="1363662" cy="1068388"/>
          </a:xfrm>
          <a:custGeom>
            <a:avLst/>
            <a:gdLst>
              <a:gd name="connsiteX0" fmla="*/ 585787 w 1364456"/>
              <a:gd name="connsiteY0" fmla="*/ 588169 h 1069181"/>
              <a:gd name="connsiteX1" fmla="*/ 428625 w 1364456"/>
              <a:gd name="connsiteY1" fmla="*/ 695325 h 1069181"/>
              <a:gd name="connsiteX2" fmla="*/ 180975 w 1364456"/>
              <a:gd name="connsiteY2" fmla="*/ 862013 h 1069181"/>
              <a:gd name="connsiteX3" fmla="*/ 0 w 1364456"/>
              <a:gd name="connsiteY3" fmla="*/ 985838 h 1069181"/>
              <a:gd name="connsiteX4" fmla="*/ 45244 w 1364456"/>
              <a:gd name="connsiteY4" fmla="*/ 1069181 h 1069181"/>
              <a:gd name="connsiteX5" fmla="*/ 254794 w 1364456"/>
              <a:gd name="connsiteY5" fmla="*/ 952500 h 1069181"/>
              <a:gd name="connsiteX6" fmla="*/ 511969 w 1364456"/>
              <a:gd name="connsiteY6" fmla="*/ 819150 h 1069181"/>
              <a:gd name="connsiteX7" fmla="*/ 785812 w 1364456"/>
              <a:gd name="connsiteY7" fmla="*/ 676275 h 1069181"/>
              <a:gd name="connsiteX8" fmla="*/ 964406 w 1364456"/>
              <a:gd name="connsiteY8" fmla="*/ 578644 h 1069181"/>
              <a:gd name="connsiteX9" fmla="*/ 1090612 w 1364456"/>
              <a:gd name="connsiteY9" fmla="*/ 509588 h 1069181"/>
              <a:gd name="connsiteX10" fmla="*/ 1176337 w 1364456"/>
              <a:gd name="connsiteY10" fmla="*/ 459581 h 1069181"/>
              <a:gd name="connsiteX11" fmla="*/ 1212056 w 1364456"/>
              <a:gd name="connsiteY11" fmla="*/ 445294 h 1069181"/>
              <a:gd name="connsiteX12" fmla="*/ 1250156 w 1364456"/>
              <a:gd name="connsiteY12" fmla="*/ 435769 h 1069181"/>
              <a:gd name="connsiteX13" fmla="*/ 1302544 w 1364456"/>
              <a:gd name="connsiteY13" fmla="*/ 419100 h 1069181"/>
              <a:gd name="connsiteX14" fmla="*/ 1331119 w 1364456"/>
              <a:gd name="connsiteY14" fmla="*/ 404813 h 1069181"/>
              <a:gd name="connsiteX15" fmla="*/ 1347787 w 1364456"/>
              <a:gd name="connsiteY15" fmla="*/ 392906 h 1069181"/>
              <a:gd name="connsiteX16" fmla="*/ 1359694 w 1364456"/>
              <a:gd name="connsiteY16" fmla="*/ 376238 h 1069181"/>
              <a:gd name="connsiteX17" fmla="*/ 1364456 w 1364456"/>
              <a:gd name="connsiteY17" fmla="*/ 361950 h 1069181"/>
              <a:gd name="connsiteX18" fmla="*/ 1362075 w 1364456"/>
              <a:gd name="connsiteY18" fmla="*/ 347663 h 1069181"/>
              <a:gd name="connsiteX19" fmla="*/ 1357312 w 1364456"/>
              <a:gd name="connsiteY19" fmla="*/ 333375 h 1069181"/>
              <a:gd name="connsiteX20" fmla="*/ 1323975 w 1364456"/>
              <a:gd name="connsiteY20" fmla="*/ 295275 h 1069181"/>
              <a:gd name="connsiteX21" fmla="*/ 1276350 w 1364456"/>
              <a:gd name="connsiteY21" fmla="*/ 245269 h 1069181"/>
              <a:gd name="connsiteX22" fmla="*/ 1207294 w 1364456"/>
              <a:gd name="connsiteY22" fmla="*/ 173831 h 1069181"/>
              <a:gd name="connsiteX23" fmla="*/ 1147762 w 1364456"/>
              <a:gd name="connsiteY23" fmla="*/ 119063 h 1069181"/>
              <a:gd name="connsiteX24" fmla="*/ 1088231 w 1364456"/>
              <a:gd name="connsiteY24" fmla="*/ 69056 h 1069181"/>
              <a:gd name="connsiteX25" fmla="*/ 1047750 w 1364456"/>
              <a:gd name="connsiteY25" fmla="*/ 35719 h 1069181"/>
              <a:gd name="connsiteX26" fmla="*/ 1031081 w 1364456"/>
              <a:gd name="connsiteY26" fmla="*/ 23813 h 1069181"/>
              <a:gd name="connsiteX27" fmla="*/ 1002506 w 1364456"/>
              <a:gd name="connsiteY27" fmla="*/ 14288 h 1069181"/>
              <a:gd name="connsiteX28" fmla="*/ 966787 w 1364456"/>
              <a:gd name="connsiteY28" fmla="*/ 7144 h 1069181"/>
              <a:gd name="connsiteX29" fmla="*/ 919162 w 1364456"/>
              <a:gd name="connsiteY29" fmla="*/ 0 h 1069181"/>
              <a:gd name="connsiteX30" fmla="*/ 885825 w 1364456"/>
              <a:gd name="connsiteY30" fmla="*/ 2381 h 1069181"/>
              <a:gd name="connsiteX31" fmla="*/ 859631 w 1364456"/>
              <a:gd name="connsiteY31" fmla="*/ 9525 h 1069181"/>
              <a:gd name="connsiteX32" fmla="*/ 852487 w 1364456"/>
              <a:gd name="connsiteY32" fmla="*/ 16669 h 1069181"/>
              <a:gd name="connsiteX33" fmla="*/ 847725 w 1364456"/>
              <a:gd name="connsiteY33" fmla="*/ 30956 h 1069181"/>
              <a:gd name="connsiteX34" fmla="*/ 852487 w 1364456"/>
              <a:gd name="connsiteY34" fmla="*/ 47625 h 1069181"/>
              <a:gd name="connsiteX35" fmla="*/ 878681 w 1364456"/>
              <a:gd name="connsiteY35" fmla="*/ 76200 h 1069181"/>
              <a:gd name="connsiteX36" fmla="*/ 923925 w 1364456"/>
              <a:gd name="connsiteY36" fmla="*/ 119063 h 1069181"/>
              <a:gd name="connsiteX37" fmla="*/ 962025 w 1364456"/>
              <a:gd name="connsiteY37" fmla="*/ 164306 h 1069181"/>
              <a:gd name="connsiteX38" fmla="*/ 976312 w 1364456"/>
              <a:gd name="connsiteY38" fmla="*/ 192881 h 1069181"/>
              <a:gd name="connsiteX39" fmla="*/ 976312 w 1364456"/>
              <a:gd name="connsiteY39" fmla="*/ 221456 h 1069181"/>
              <a:gd name="connsiteX40" fmla="*/ 959644 w 1364456"/>
              <a:gd name="connsiteY40" fmla="*/ 254794 h 1069181"/>
              <a:gd name="connsiteX41" fmla="*/ 914400 w 1364456"/>
              <a:gd name="connsiteY41" fmla="*/ 314325 h 1069181"/>
              <a:gd name="connsiteX42" fmla="*/ 847725 w 1364456"/>
              <a:gd name="connsiteY42" fmla="*/ 383381 h 1069181"/>
              <a:gd name="connsiteX43" fmla="*/ 766762 w 1364456"/>
              <a:gd name="connsiteY43" fmla="*/ 457200 h 1069181"/>
              <a:gd name="connsiteX44" fmla="*/ 585787 w 1364456"/>
              <a:gd name="connsiteY44" fmla="*/ 588169 h 10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64456" h="1069181">
                <a:moveTo>
                  <a:pt x="585787" y="588169"/>
                </a:moveTo>
                <a:lnTo>
                  <a:pt x="428625" y="695325"/>
                </a:lnTo>
                <a:lnTo>
                  <a:pt x="180975" y="862013"/>
                </a:lnTo>
                <a:lnTo>
                  <a:pt x="0" y="985838"/>
                </a:lnTo>
                <a:lnTo>
                  <a:pt x="45244" y="1069181"/>
                </a:lnTo>
                <a:lnTo>
                  <a:pt x="254794" y="952500"/>
                </a:lnTo>
                <a:lnTo>
                  <a:pt x="511969" y="819150"/>
                </a:lnTo>
                <a:lnTo>
                  <a:pt x="785812" y="676275"/>
                </a:lnTo>
                <a:lnTo>
                  <a:pt x="964406" y="578644"/>
                </a:lnTo>
                <a:lnTo>
                  <a:pt x="1090612" y="509588"/>
                </a:lnTo>
                <a:lnTo>
                  <a:pt x="1176337" y="459581"/>
                </a:lnTo>
                <a:lnTo>
                  <a:pt x="1212056" y="445294"/>
                </a:lnTo>
                <a:lnTo>
                  <a:pt x="1250156" y="435769"/>
                </a:lnTo>
                <a:lnTo>
                  <a:pt x="1302544" y="419100"/>
                </a:lnTo>
                <a:lnTo>
                  <a:pt x="1331119" y="404813"/>
                </a:lnTo>
                <a:lnTo>
                  <a:pt x="1347787" y="392906"/>
                </a:lnTo>
                <a:lnTo>
                  <a:pt x="1359694" y="376238"/>
                </a:lnTo>
                <a:lnTo>
                  <a:pt x="1364456" y="361950"/>
                </a:lnTo>
                <a:lnTo>
                  <a:pt x="1362075" y="347663"/>
                </a:lnTo>
                <a:lnTo>
                  <a:pt x="1357312" y="333375"/>
                </a:lnTo>
                <a:lnTo>
                  <a:pt x="1323975" y="295275"/>
                </a:lnTo>
                <a:lnTo>
                  <a:pt x="1276350" y="245269"/>
                </a:lnTo>
                <a:lnTo>
                  <a:pt x="1207294" y="173831"/>
                </a:lnTo>
                <a:lnTo>
                  <a:pt x="1147762" y="119063"/>
                </a:lnTo>
                <a:lnTo>
                  <a:pt x="1088231" y="69056"/>
                </a:lnTo>
                <a:lnTo>
                  <a:pt x="1047750" y="35719"/>
                </a:lnTo>
                <a:lnTo>
                  <a:pt x="1031081" y="23813"/>
                </a:lnTo>
                <a:lnTo>
                  <a:pt x="1002506" y="14288"/>
                </a:lnTo>
                <a:lnTo>
                  <a:pt x="966787" y="7144"/>
                </a:lnTo>
                <a:lnTo>
                  <a:pt x="919162" y="0"/>
                </a:lnTo>
                <a:lnTo>
                  <a:pt x="885825" y="2381"/>
                </a:lnTo>
                <a:lnTo>
                  <a:pt x="859631" y="9525"/>
                </a:lnTo>
                <a:lnTo>
                  <a:pt x="852487" y="16669"/>
                </a:lnTo>
                <a:lnTo>
                  <a:pt x="847725" y="30956"/>
                </a:lnTo>
                <a:lnTo>
                  <a:pt x="852487" y="47625"/>
                </a:lnTo>
                <a:lnTo>
                  <a:pt x="878681" y="76200"/>
                </a:lnTo>
                <a:lnTo>
                  <a:pt x="923925" y="119063"/>
                </a:lnTo>
                <a:lnTo>
                  <a:pt x="962025" y="164306"/>
                </a:lnTo>
                <a:lnTo>
                  <a:pt x="976312" y="192881"/>
                </a:lnTo>
                <a:lnTo>
                  <a:pt x="976312" y="221456"/>
                </a:lnTo>
                <a:lnTo>
                  <a:pt x="959644" y="254794"/>
                </a:lnTo>
                <a:lnTo>
                  <a:pt x="914400" y="314325"/>
                </a:lnTo>
                <a:lnTo>
                  <a:pt x="847725" y="383381"/>
                </a:lnTo>
                <a:lnTo>
                  <a:pt x="766762" y="457200"/>
                </a:lnTo>
                <a:lnTo>
                  <a:pt x="585787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FCF92004-71A6-4612-960F-51B54BE1D06F}"/>
              </a:ext>
            </a:extLst>
          </p:cNvPr>
          <p:cNvSpPr/>
          <p:nvPr/>
        </p:nvSpPr>
        <p:spPr>
          <a:xfrm>
            <a:off x="2808288" y="2409825"/>
            <a:ext cx="398462" cy="1920875"/>
          </a:xfrm>
          <a:custGeom>
            <a:avLst/>
            <a:gdLst>
              <a:gd name="connsiteX0" fmla="*/ 280491 w 398297"/>
              <a:gd name="connsiteY0" fmla="*/ 1093914 h 1921362"/>
              <a:gd name="connsiteX1" fmla="*/ 291710 w 398297"/>
              <a:gd name="connsiteY1" fmla="*/ 964888 h 1921362"/>
              <a:gd name="connsiteX2" fmla="*/ 308540 w 398297"/>
              <a:gd name="connsiteY2" fmla="*/ 782569 h 1921362"/>
              <a:gd name="connsiteX3" fmla="*/ 330979 w 398297"/>
              <a:gd name="connsiteY3" fmla="*/ 619885 h 1921362"/>
              <a:gd name="connsiteX4" fmla="*/ 350613 w 398297"/>
              <a:gd name="connsiteY4" fmla="*/ 493664 h 1921362"/>
              <a:gd name="connsiteX5" fmla="*/ 356223 w 398297"/>
              <a:gd name="connsiteY5" fmla="*/ 474029 h 1921362"/>
              <a:gd name="connsiteX6" fmla="*/ 373053 w 398297"/>
              <a:gd name="connsiteY6" fmla="*/ 429151 h 1921362"/>
              <a:gd name="connsiteX7" fmla="*/ 387077 w 398297"/>
              <a:gd name="connsiteY7" fmla="*/ 384272 h 1921362"/>
              <a:gd name="connsiteX8" fmla="*/ 398297 w 398297"/>
              <a:gd name="connsiteY8" fmla="*/ 345004 h 1921362"/>
              <a:gd name="connsiteX9" fmla="*/ 398297 w 398297"/>
              <a:gd name="connsiteY9" fmla="*/ 330979 h 1921362"/>
              <a:gd name="connsiteX10" fmla="*/ 395492 w 398297"/>
              <a:gd name="connsiteY10" fmla="*/ 314150 h 1921362"/>
              <a:gd name="connsiteX11" fmla="*/ 389882 w 398297"/>
              <a:gd name="connsiteY11" fmla="*/ 291710 h 1921362"/>
              <a:gd name="connsiteX12" fmla="*/ 373053 w 398297"/>
              <a:gd name="connsiteY12" fmla="*/ 263661 h 1921362"/>
              <a:gd name="connsiteX13" fmla="*/ 350613 w 398297"/>
              <a:gd name="connsiteY13" fmla="*/ 238417 h 1921362"/>
              <a:gd name="connsiteX14" fmla="*/ 333784 w 398297"/>
              <a:gd name="connsiteY14" fmla="*/ 218783 h 1921362"/>
              <a:gd name="connsiteX15" fmla="*/ 291710 w 398297"/>
              <a:gd name="connsiteY15" fmla="*/ 179514 h 1921362"/>
              <a:gd name="connsiteX16" fmla="*/ 171099 w 398297"/>
              <a:gd name="connsiteY16" fmla="*/ 89757 h 1921362"/>
              <a:gd name="connsiteX17" fmla="*/ 78537 w 398297"/>
              <a:gd name="connsiteY17" fmla="*/ 25244 h 1921362"/>
              <a:gd name="connsiteX18" fmla="*/ 61708 w 398297"/>
              <a:gd name="connsiteY18" fmla="*/ 14024 h 1921362"/>
              <a:gd name="connsiteX19" fmla="*/ 50488 w 398297"/>
              <a:gd name="connsiteY19" fmla="*/ 5610 h 1921362"/>
              <a:gd name="connsiteX20" fmla="*/ 25244 w 398297"/>
              <a:gd name="connsiteY20" fmla="*/ 0 h 1921362"/>
              <a:gd name="connsiteX21" fmla="*/ 16829 w 398297"/>
              <a:gd name="connsiteY21" fmla="*/ 2805 h 1921362"/>
              <a:gd name="connsiteX22" fmla="*/ 8415 w 398297"/>
              <a:gd name="connsiteY22" fmla="*/ 11220 h 1921362"/>
              <a:gd name="connsiteX23" fmla="*/ 8415 w 398297"/>
              <a:gd name="connsiteY23" fmla="*/ 25244 h 1921362"/>
              <a:gd name="connsiteX24" fmla="*/ 25244 w 398297"/>
              <a:gd name="connsiteY24" fmla="*/ 75732 h 1921362"/>
              <a:gd name="connsiteX25" fmla="*/ 47683 w 398297"/>
              <a:gd name="connsiteY25" fmla="*/ 134636 h 1921362"/>
              <a:gd name="connsiteX26" fmla="*/ 64513 w 398297"/>
              <a:gd name="connsiteY26" fmla="*/ 196344 h 1921362"/>
              <a:gd name="connsiteX27" fmla="*/ 81342 w 398297"/>
              <a:gd name="connsiteY27" fmla="*/ 280491 h 1921362"/>
              <a:gd name="connsiteX28" fmla="*/ 95367 w 398297"/>
              <a:gd name="connsiteY28" fmla="*/ 381467 h 1921362"/>
              <a:gd name="connsiteX29" fmla="*/ 103781 w 398297"/>
              <a:gd name="connsiteY29" fmla="*/ 552567 h 1921362"/>
              <a:gd name="connsiteX30" fmla="*/ 106586 w 398297"/>
              <a:gd name="connsiteY30" fmla="*/ 771350 h 1921362"/>
              <a:gd name="connsiteX31" fmla="*/ 106586 w 398297"/>
              <a:gd name="connsiteY31" fmla="*/ 1006962 h 1921362"/>
              <a:gd name="connsiteX32" fmla="*/ 106586 w 398297"/>
              <a:gd name="connsiteY32" fmla="*/ 1096719 h 1921362"/>
              <a:gd name="connsiteX33" fmla="*/ 84147 w 398297"/>
              <a:gd name="connsiteY33" fmla="*/ 1368795 h 1921362"/>
              <a:gd name="connsiteX34" fmla="*/ 64513 w 398297"/>
              <a:gd name="connsiteY34" fmla="*/ 1573553 h 1921362"/>
              <a:gd name="connsiteX35" fmla="*/ 42074 w 398297"/>
              <a:gd name="connsiteY35" fmla="*/ 1786726 h 1921362"/>
              <a:gd name="connsiteX36" fmla="*/ 30854 w 398297"/>
              <a:gd name="connsiteY36" fmla="*/ 1814775 h 1921362"/>
              <a:gd name="connsiteX37" fmla="*/ 19634 w 398297"/>
              <a:gd name="connsiteY37" fmla="*/ 1837215 h 1921362"/>
              <a:gd name="connsiteX38" fmla="*/ 8415 w 398297"/>
              <a:gd name="connsiteY38" fmla="*/ 1859654 h 1921362"/>
              <a:gd name="connsiteX39" fmla="*/ 0 w 398297"/>
              <a:gd name="connsiteY39" fmla="*/ 1893313 h 1921362"/>
              <a:gd name="connsiteX40" fmla="*/ 0 w 398297"/>
              <a:gd name="connsiteY40" fmla="*/ 1921362 h 1921362"/>
              <a:gd name="connsiteX41" fmla="*/ 277686 w 398297"/>
              <a:gd name="connsiteY41" fmla="*/ 1882093 h 1921362"/>
              <a:gd name="connsiteX42" fmla="*/ 263661 w 398297"/>
              <a:gd name="connsiteY42" fmla="*/ 1652091 h 1921362"/>
              <a:gd name="connsiteX43" fmla="*/ 266466 w 398297"/>
              <a:gd name="connsiteY43" fmla="*/ 1500626 h 1921362"/>
              <a:gd name="connsiteX44" fmla="*/ 269271 w 398297"/>
              <a:gd name="connsiteY44" fmla="*/ 1349161 h 1921362"/>
              <a:gd name="connsiteX45" fmla="*/ 280491 w 398297"/>
              <a:gd name="connsiteY45" fmla="*/ 1093914 h 1921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98297" h="1921362">
                <a:moveTo>
                  <a:pt x="280491" y="1093914"/>
                </a:moveTo>
                <a:lnTo>
                  <a:pt x="291710" y="964888"/>
                </a:lnTo>
                <a:lnTo>
                  <a:pt x="308540" y="782569"/>
                </a:lnTo>
                <a:lnTo>
                  <a:pt x="330979" y="619885"/>
                </a:lnTo>
                <a:lnTo>
                  <a:pt x="350613" y="493664"/>
                </a:lnTo>
                <a:lnTo>
                  <a:pt x="356223" y="474029"/>
                </a:lnTo>
                <a:lnTo>
                  <a:pt x="373053" y="429151"/>
                </a:lnTo>
                <a:lnTo>
                  <a:pt x="387077" y="384272"/>
                </a:lnTo>
                <a:lnTo>
                  <a:pt x="398297" y="345004"/>
                </a:lnTo>
                <a:lnTo>
                  <a:pt x="398297" y="330979"/>
                </a:lnTo>
                <a:lnTo>
                  <a:pt x="395492" y="314150"/>
                </a:lnTo>
                <a:lnTo>
                  <a:pt x="389882" y="291710"/>
                </a:lnTo>
                <a:lnTo>
                  <a:pt x="373053" y="263661"/>
                </a:lnTo>
                <a:lnTo>
                  <a:pt x="350613" y="238417"/>
                </a:lnTo>
                <a:lnTo>
                  <a:pt x="333784" y="218783"/>
                </a:lnTo>
                <a:lnTo>
                  <a:pt x="291710" y="179514"/>
                </a:lnTo>
                <a:lnTo>
                  <a:pt x="171099" y="89757"/>
                </a:lnTo>
                <a:lnTo>
                  <a:pt x="78537" y="25244"/>
                </a:lnTo>
                <a:lnTo>
                  <a:pt x="61708" y="14024"/>
                </a:lnTo>
                <a:lnTo>
                  <a:pt x="50488" y="5610"/>
                </a:lnTo>
                <a:lnTo>
                  <a:pt x="25244" y="0"/>
                </a:lnTo>
                <a:lnTo>
                  <a:pt x="16829" y="2805"/>
                </a:lnTo>
                <a:lnTo>
                  <a:pt x="8415" y="11220"/>
                </a:lnTo>
                <a:lnTo>
                  <a:pt x="8415" y="25244"/>
                </a:lnTo>
                <a:lnTo>
                  <a:pt x="25244" y="75732"/>
                </a:lnTo>
                <a:lnTo>
                  <a:pt x="47683" y="134636"/>
                </a:lnTo>
                <a:lnTo>
                  <a:pt x="64513" y="196344"/>
                </a:lnTo>
                <a:lnTo>
                  <a:pt x="81342" y="280491"/>
                </a:lnTo>
                <a:lnTo>
                  <a:pt x="95367" y="381467"/>
                </a:lnTo>
                <a:lnTo>
                  <a:pt x="103781" y="552567"/>
                </a:lnTo>
                <a:lnTo>
                  <a:pt x="106586" y="771350"/>
                </a:lnTo>
                <a:lnTo>
                  <a:pt x="106586" y="1006962"/>
                </a:lnTo>
                <a:lnTo>
                  <a:pt x="106586" y="1096719"/>
                </a:lnTo>
                <a:lnTo>
                  <a:pt x="84147" y="1368795"/>
                </a:lnTo>
                <a:lnTo>
                  <a:pt x="64513" y="1573553"/>
                </a:lnTo>
                <a:lnTo>
                  <a:pt x="42074" y="1786726"/>
                </a:lnTo>
                <a:lnTo>
                  <a:pt x="30854" y="1814775"/>
                </a:lnTo>
                <a:lnTo>
                  <a:pt x="19634" y="1837215"/>
                </a:lnTo>
                <a:lnTo>
                  <a:pt x="8415" y="1859654"/>
                </a:lnTo>
                <a:lnTo>
                  <a:pt x="0" y="1893313"/>
                </a:lnTo>
                <a:lnTo>
                  <a:pt x="0" y="1921362"/>
                </a:lnTo>
                <a:lnTo>
                  <a:pt x="277686" y="1882093"/>
                </a:lnTo>
                <a:lnTo>
                  <a:pt x="263661" y="1652091"/>
                </a:lnTo>
                <a:lnTo>
                  <a:pt x="266466" y="1500626"/>
                </a:lnTo>
                <a:lnTo>
                  <a:pt x="269271" y="1349161"/>
                </a:lnTo>
                <a:lnTo>
                  <a:pt x="280491" y="10939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C4A6B151-6B3F-455E-B5DB-C045C741B0A7}"/>
              </a:ext>
            </a:extLst>
          </p:cNvPr>
          <p:cNvSpPr/>
          <p:nvPr/>
        </p:nvSpPr>
        <p:spPr>
          <a:xfrm>
            <a:off x="2808288" y="3786188"/>
            <a:ext cx="1582737" cy="850900"/>
          </a:xfrm>
          <a:custGeom>
            <a:avLst/>
            <a:gdLst>
              <a:gd name="connsiteX0" fmla="*/ 1054894 w 1583531"/>
              <a:gd name="connsiteY0" fmla="*/ 188118 h 850106"/>
              <a:gd name="connsiteX1" fmla="*/ 1254919 w 1583531"/>
              <a:gd name="connsiteY1" fmla="*/ 114300 h 850106"/>
              <a:gd name="connsiteX2" fmla="*/ 1454944 w 1583531"/>
              <a:gd name="connsiteY2" fmla="*/ 42862 h 850106"/>
              <a:gd name="connsiteX3" fmla="*/ 1583531 w 1583531"/>
              <a:gd name="connsiteY3" fmla="*/ 0 h 850106"/>
              <a:gd name="connsiteX4" fmla="*/ 1581150 w 1583531"/>
              <a:gd name="connsiteY4" fmla="*/ 88106 h 850106"/>
              <a:gd name="connsiteX5" fmla="*/ 1421606 w 1583531"/>
              <a:gd name="connsiteY5" fmla="*/ 169068 h 850106"/>
              <a:gd name="connsiteX6" fmla="*/ 1257300 w 1583531"/>
              <a:gd name="connsiteY6" fmla="*/ 247650 h 850106"/>
              <a:gd name="connsiteX7" fmla="*/ 1040606 w 1583531"/>
              <a:gd name="connsiteY7" fmla="*/ 352425 h 850106"/>
              <a:gd name="connsiteX8" fmla="*/ 914400 w 1583531"/>
              <a:gd name="connsiteY8" fmla="*/ 419100 h 850106"/>
              <a:gd name="connsiteX9" fmla="*/ 809625 w 1583531"/>
              <a:gd name="connsiteY9" fmla="*/ 473868 h 850106"/>
              <a:gd name="connsiteX10" fmla="*/ 707231 w 1583531"/>
              <a:gd name="connsiteY10" fmla="*/ 528637 h 850106"/>
              <a:gd name="connsiteX11" fmla="*/ 588169 w 1583531"/>
              <a:gd name="connsiteY11" fmla="*/ 592931 h 850106"/>
              <a:gd name="connsiteX12" fmla="*/ 438150 w 1583531"/>
              <a:gd name="connsiteY12" fmla="*/ 678656 h 850106"/>
              <a:gd name="connsiteX13" fmla="*/ 330994 w 1583531"/>
              <a:gd name="connsiteY13" fmla="*/ 738187 h 850106"/>
              <a:gd name="connsiteX14" fmla="*/ 314325 w 1583531"/>
              <a:gd name="connsiteY14" fmla="*/ 750093 h 850106"/>
              <a:gd name="connsiteX15" fmla="*/ 297656 w 1583531"/>
              <a:gd name="connsiteY15" fmla="*/ 773906 h 850106"/>
              <a:gd name="connsiteX16" fmla="*/ 264319 w 1583531"/>
              <a:gd name="connsiteY16" fmla="*/ 809625 h 850106"/>
              <a:gd name="connsiteX17" fmla="*/ 228600 w 1583531"/>
              <a:gd name="connsiteY17" fmla="*/ 838200 h 850106"/>
              <a:gd name="connsiteX18" fmla="*/ 202406 w 1583531"/>
              <a:gd name="connsiteY18" fmla="*/ 850106 h 850106"/>
              <a:gd name="connsiteX19" fmla="*/ 192881 w 1583531"/>
              <a:gd name="connsiteY19" fmla="*/ 850106 h 850106"/>
              <a:gd name="connsiteX20" fmla="*/ 171450 w 1583531"/>
              <a:gd name="connsiteY20" fmla="*/ 838200 h 850106"/>
              <a:gd name="connsiteX21" fmla="*/ 145256 w 1583531"/>
              <a:gd name="connsiteY21" fmla="*/ 812006 h 850106"/>
              <a:gd name="connsiteX22" fmla="*/ 114300 w 1583531"/>
              <a:gd name="connsiteY22" fmla="*/ 769143 h 850106"/>
              <a:gd name="connsiteX23" fmla="*/ 80962 w 1583531"/>
              <a:gd name="connsiteY23" fmla="*/ 719137 h 850106"/>
              <a:gd name="connsiteX24" fmla="*/ 35719 w 1583531"/>
              <a:gd name="connsiteY24" fmla="*/ 638175 h 850106"/>
              <a:gd name="connsiteX25" fmla="*/ 16669 w 1583531"/>
              <a:gd name="connsiteY25" fmla="*/ 602456 h 850106"/>
              <a:gd name="connsiteX26" fmla="*/ 2381 w 1583531"/>
              <a:gd name="connsiteY26" fmla="*/ 564356 h 850106"/>
              <a:gd name="connsiteX27" fmla="*/ 0 w 1583531"/>
              <a:gd name="connsiteY27" fmla="*/ 540543 h 850106"/>
              <a:gd name="connsiteX28" fmla="*/ 4762 w 1583531"/>
              <a:gd name="connsiteY28" fmla="*/ 507206 h 850106"/>
              <a:gd name="connsiteX29" fmla="*/ 19050 w 1583531"/>
              <a:gd name="connsiteY29" fmla="*/ 466725 h 850106"/>
              <a:gd name="connsiteX30" fmla="*/ 259556 w 1583531"/>
              <a:gd name="connsiteY30" fmla="*/ 280987 h 850106"/>
              <a:gd name="connsiteX31" fmla="*/ 273844 w 1583531"/>
              <a:gd name="connsiteY31" fmla="*/ 321468 h 850106"/>
              <a:gd name="connsiteX32" fmla="*/ 285750 w 1583531"/>
              <a:gd name="connsiteY32" fmla="*/ 342900 h 850106"/>
              <a:gd name="connsiteX33" fmla="*/ 302419 w 1583531"/>
              <a:gd name="connsiteY33" fmla="*/ 369093 h 850106"/>
              <a:gd name="connsiteX34" fmla="*/ 321469 w 1583531"/>
              <a:gd name="connsiteY34" fmla="*/ 388143 h 850106"/>
              <a:gd name="connsiteX35" fmla="*/ 338137 w 1583531"/>
              <a:gd name="connsiteY35" fmla="*/ 400050 h 850106"/>
              <a:gd name="connsiteX36" fmla="*/ 376237 w 1583531"/>
              <a:gd name="connsiteY36" fmla="*/ 411956 h 850106"/>
              <a:gd name="connsiteX37" fmla="*/ 428625 w 1583531"/>
              <a:gd name="connsiteY37" fmla="*/ 411956 h 850106"/>
              <a:gd name="connsiteX38" fmla="*/ 485775 w 1583531"/>
              <a:gd name="connsiteY38" fmla="*/ 395287 h 850106"/>
              <a:gd name="connsiteX39" fmla="*/ 702469 w 1583531"/>
              <a:gd name="connsiteY39" fmla="*/ 314325 h 850106"/>
              <a:gd name="connsiteX40" fmla="*/ 971550 w 1583531"/>
              <a:gd name="connsiteY40" fmla="*/ 216693 h 850106"/>
              <a:gd name="connsiteX41" fmla="*/ 1054894 w 1583531"/>
              <a:gd name="connsiteY41" fmla="*/ 188118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83531" h="850106">
                <a:moveTo>
                  <a:pt x="1054894" y="188118"/>
                </a:moveTo>
                <a:lnTo>
                  <a:pt x="1254919" y="114300"/>
                </a:lnTo>
                <a:lnTo>
                  <a:pt x="1454944" y="42862"/>
                </a:lnTo>
                <a:lnTo>
                  <a:pt x="1583531" y="0"/>
                </a:lnTo>
                <a:cubicBezTo>
                  <a:pt x="1582737" y="29369"/>
                  <a:pt x="1581944" y="58737"/>
                  <a:pt x="1581150" y="88106"/>
                </a:cubicBezTo>
                <a:lnTo>
                  <a:pt x="1421606" y="169068"/>
                </a:lnTo>
                <a:lnTo>
                  <a:pt x="1257300" y="247650"/>
                </a:lnTo>
                <a:lnTo>
                  <a:pt x="1040606" y="352425"/>
                </a:lnTo>
                <a:lnTo>
                  <a:pt x="914400" y="419100"/>
                </a:lnTo>
                <a:lnTo>
                  <a:pt x="809625" y="473868"/>
                </a:lnTo>
                <a:lnTo>
                  <a:pt x="707231" y="528637"/>
                </a:lnTo>
                <a:lnTo>
                  <a:pt x="588169" y="592931"/>
                </a:lnTo>
                <a:lnTo>
                  <a:pt x="438150" y="678656"/>
                </a:lnTo>
                <a:lnTo>
                  <a:pt x="330994" y="738187"/>
                </a:lnTo>
                <a:lnTo>
                  <a:pt x="314325" y="750093"/>
                </a:lnTo>
                <a:lnTo>
                  <a:pt x="297656" y="773906"/>
                </a:lnTo>
                <a:lnTo>
                  <a:pt x="264319" y="809625"/>
                </a:lnTo>
                <a:lnTo>
                  <a:pt x="228600" y="838200"/>
                </a:lnTo>
                <a:lnTo>
                  <a:pt x="202406" y="850106"/>
                </a:lnTo>
                <a:lnTo>
                  <a:pt x="192881" y="850106"/>
                </a:lnTo>
                <a:lnTo>
                  <a:pt x="171450" y="838200"/>
                </a:lnTo>
                <a:lnTo>
                  <a:pt x="145256" y="812006"/>
                </a:lnTo>
                <a:lnTo>
                  <a:pt x="114300" y="769143"/>
                </a:lnTo>
                <a:lnTo>
                  <a:pt x="80962" y="719137"/>
                </a:lnTo>
                <a:lnTo>
                  <a:pt x="35719" y="638175"/>
                </a:lnTo>
                <a:lnTo>
                  <a:pt x="16669" y="602456"/>
                </a:lnTo>
                <a:lnTo>
                  <a:pt x="2381" y="564356"/>
                </a:lnTo>
                <a:lnTo>
                  <a:pt x="0" y="540543"/>
                </a:lnTo>
                <a:lnTo>
                  <a:pt x="4762" y="507206"/>
                </a:lnTo>
                <a:lnTo>
                  <a:pt x="19050" y="466725"/>
                </a:lnTo>
                <a:lnTo>
                  <a:pt x="259556" y="280987"/>
                </a:lnTo>
                <a:lnTo>
                  <a:pt x="273844" y="321468"/>
                </a:lnTo>
                <a:lnTo>
                  <a:pt x="285750" y="342900"/>
                </a:lnTo>
                <a:lnTo>
                  <a:pt x="302419" y="369093"/>
                </a:lnTo>
                <a:lnTo>
                  <a:pt x="321469" y="388143"/>
                </a:lnTo>
                <a:lnTo>
                  <a:pt x="338137" y="400050"/>
                </a:lnTo>
                <a:lnTo>
                  <a:pt x="376237" y="411956"/>
                </a:lnTo>
                <a:lnTo>
                  <a:pt x="428625" y="411956"/>
                </a:lnTo>
                <a:lnTo>
                  <a:pt x="485775" y="395287"/>
                </a:lnTo>
                <a:lnTo>
                  <a:pt x="702469" y="314325"/>
                </a:lnTo>
                <a:lnTo>
                  <a:pt x="971550" y="216693"/>
                </a:lnTo>
                <a:lnTo>
                  <a:pt x="1054894" y="188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709C18BA-54A9-430A-B859-70C94986C36C}"/>
              </a:ext>
            </a:extLst>
          </p:cNvPr>
          <p:cNvSpPr/>
          <p:nvPr/>
        </p:nvSpPr>
        <p:spPr>
          <a:xfrm>
            <a:off x="3452813" y="2843213"/>
            <a:ext cx="490537" cy="785812"/>
          </a:xfrm>
          <a:custGeom>
            <a:avLst/>
            <a:gdLst>
              <a:gd name="connsiteX0" fmla="*/ 378618 w 490537"/>
              <a:gd name="connsiteY0" fmla="*/ 300037 h 785812"/>
              <a:gd name="connsiteX1" fmla="*/ 340518 w 490537"/>
              <a:gd name="connsiteY1" fmla="*/ 250031 h 785812"/>
              <a:gd name="connsiteX2" fmla="*/ 314325 w 490537"/>
              <a:gd name="connsiteY2" fmla="*/ 219075 h 785812"/>
              <a:gd name="connsiteX3" fmla="*/ 273843 w 490537"/>
              <a:gd name="connsiteY3" fmla="*/ 178593 h 785812"/>
              <a:gd name="connsiteX4" fmla="*/ 216693 w 490537"/>
              <a:gd name="connsiteY4" fmla="*/ 126206 h 785812"/>
              <a:gd name="connsiteX5" fmla="*/ 161925 w 490537"/>
              <a:gd name="connsiteY5" fmla="*/ 80962 h 785812"/>
              <a:gd name="connsiteX6" fmla="*/ 83343 w 490537"/>
              <a:gd name="connsiteY6" fmla="*/ 28575 h 785812"/>
              <a:gd name="connsiteX7" fmla="*/ 40481 w 490537"/>
              <a:gd name="connsiteY7" fmla="*/ 2381 h 785812"/>
              <a:gd name="connsiteX8" fmla="*/ 21431 w 490537"/>
              <a:gd name="connsiteY8" fmla="*/ 0 h 785812"/>
              <a:gd name="connsiteX9" fmla="*/ 4762 w 490537"/>
              <a:gd name="connsiteY9" fmla="*/ 4762 h 785812"/>
              <a:gd name="connsiteX10" fmla="*/ 0 w 490537"/>
              <a:gd name="connsiteY10" fmla="*/ 14287 h 785812"/>
              <a:gd name="connsiteX11" fmla="*/ 2381 w 490537"/>
              <a:gd name="connsiteY11" fmla="*/ 28575 h 785812"/>
              <a:gd name="connsiteX12" fmla="*/ 26193 w 490537"/>
              <a:gd name="connsiteY12" fmla="*/ 69056 h 785812"/>
              <a:gd name="connsiteX13" fmla="*/ 69056 w 490537"/>
              <a:gd name="connsiteY13" fmla="*/ 135731 h 785812"/>
              <a:gd name="connsiteX14" fmla="*/ 102393 w 490537"/>
              <a:gd name="connsiteY14" fmla="*/ 200025 h 785812"/>
              <a:gd name="connsiteX15" fmla="*/ 130968 w 490537"/>
              <a:gd name="connsiteY15" fmla="*/ 259556 h 785812"/>
              <a:gd name="connsiteX16" fmla="*/ 161925 w 490537"/>
              <a:gd name="connsiteY16" fmla="*/ 338137 h 785812"/>
              <a:gd name="connsiteX17" fmla="*/ 185737 w 490537"/>
              <a:gd name="connsiteY17" fmla="*/ 419100 h 785812"/>
              <a:gd name="connsiteX18" fmla="*/ 207168 w 490537"/>
              <a:gd name="connsiteY18" fmla="*/ 511968 h 785812"/>
              <a:gd name="connsiteX19" fmla="*/ 211931 w 490537"/>
              <a:gd name="connsiteY19" fmla="*/ 557212 h 785812"/>
              <a:gd name="connsiteX20" fmla="*/ 228600 w 490537"/>
              <a:gd name="connsiteY20" fmla="*/ 635793 h 785812"/>
              <a:gd name="connsiteX21" fmla="*/ 252412 w 490537"/>
              <a:gd name="connsiteY21" fmla="*/ 700087 h 785812"/>
              <a:gd name="connsiteX22" fmla="*/ 273843 w 490537"/>
              <a:gd name="connsiteY22" fmla="*/ 745331 h 785812"/>
              <a:gd name="connsiteX23" fmla="*/ 300037 w 490537"/>
              <a:gd name="connsiteY23" fmla="*/ 776287 h 785812"/>
              <a:gd name="connsiteX24" fmla="*/ 316706 w 490537"/>
              <a:gd name="connsiteY24" fmla="*/ 783431 h 785812"/>
              <a:gd name="connsiteX25" fmla="*/ 338137 w 490537"/>
              <a:gd name="connsiteY25" fmla="*/ 785812 h 785812"/>
              <a:gd name="connsiteX26" fmla="*/ 373856 w 490537"/>
              <a:gd name="connsiteY26" fmla="*/ 778668 h 785812"/>
              <a:gd name="connsiteX27" fmla="*/ 404812 w 490537"/>
              <a:gd name="connsiteY27" fmla="*/ 764381 h 785812"/>
              <a:gd name="connsiteX28" fmla="*/ 431006 w 490537"/>
              <a:gd name="connsiteY28" fmla="*/ 747712 h 785812"/>
              <a:gd name="connsiteX29" fmla="*/ 450056 w 490537"/>
              <a:gd name="connsiteY29" fmla="*/ 728662 h 785812"/>
              <a:gd name="connsiteX30" fmla="*/ 469106 w 490537"/>
              <a:gd name="connsiteY30" fmla="*/ 697706 h 785812"/>
              <a:gd name="connsiteX31" fmla="*/ 481012 w 490537"/>
              <a:gd name="connsiteY31" fmla="*/ 661987 h 785812"/>
              <a:gd name="connsiteX32" fmla="*/ 488156 w 490537"/>
              <a:gd name="connsiteY32" fmla="*/ 631031 h 785812"/>
              <a:gd name="connsiteX33" fmla="*/ 490537 w 490537"/>
              <a:gd name="connsiteY33" fmla="*/ 588168 h 785812"/>
              <a:gd name="connsiteX34" fmla="*/ 483393 w 490537"/>
              <a:gd name="connsiteY34" fmla="*/ 526256 h 785812"/>
              <a:gd name="connsiteX35" fmla="*/ 469106 w 490537"/>
              <a:gd name="connsiteY35" fmla="*/ 471487 h 785812"/>
              <a:gd name="connsiteX36" fmla="*/ 447675 w 490537"/>
              <a:gd name="connsiteY36" fmla="*/ 411956 h 785812"/>
              <a:gd name="connsiteX37" fmla="*/ 421481 w 490537"/>
              <a:gd name="connsiteY37" fmla="*/ 359568 h 785812"/>
              <a:gd name="connsiteX38" fmla="*/ 378618 w 490537"/>
              <a:gd name="connsiteY38" fmla="*/ 300037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90537" h="785812">
                <a:moveTo>
                  <a:pt x="378618" y="300037"/>
                </a:moveTo>
                <a:lnTo>
                  <a:pt x="340518" y="250031"/>
                </a:lnTo>
                <a:lnTo>
                  <a:pt x="314325" y="219075"/>
                </a:lnTo>
                <a:lnTo>
                  <a:pt x="273843" y="178593"/>
                </a:lnTo>
                <a:lnTo>
                  <a:pt x="216693" y="126206"/>
                </a:lnTo>
                <a:lnTo>
                  <a:pt x="161925" y="80962"/>
                </a:lnTo>
                <a:lnTo>
                  <a:pt x="83343" y="28575"/>
                </a:lnTo>
                <a:lnTo>
                  <a:pt x="40481" y="2381"/>
                </a:lnTo>
                <a:lnTo>
                  <a:pt x="21431" y="0"/>
                </a:lnTo>
                <a:lnTo>
                  <a:pt x="4762" y="4762"/>
                </a:lnTo>
                <a:lnTo>
                  <a:pt x="0" y="14287"/>
                </a:lnTo>
                <a:lnTo>
                  <a:pt x="2381" y="28575"/>
                </a:lnTo>
                <a:lnTo>
                  <a:pt x="26193" y="69056"/>
                </a:lnTo>
                <a:lnTo>
                  <a:pt x="69056" y="135731"/>
                </a:lnTo>
                <a:lnTo>
                  <a:pt x="102393" y="200025"/>
                </a:lnTo>
                <a:lnTo>
                  <a:pt x="130968" y="259556"/>
                </a:lnTo>
                <a:lnTo>
                  <a:pt x="161925" y="338137"/>
                </a:lnTo>
                <a:lnTo>
                  <a:pt x="185737" y="419100"/>
                </a:lnTo>
                <a:lnTo>
                  <a:pt x="207168" y="511968"/>
                </a:lnTo>
                <a:lnTo>
                  <a:pt x="211931" y="557212"/>
                </a:lnTo>
                <a:lnTo>
                  <a:pt x="228600" y="635793"/>
                </a:lnTo>
                <a:lnTo>
                  <a:pt x="252412" y="700087"/>
                </a:lnTo>
                <a:lnTo>
                  <a:pt x="273843" y="745331"/>
                </a:lnTo>
                <a:lnTo>
                  <a:pt x="300037" y="776287"/>
                </a:lnTo>
                <a:lnTo>
                  <a:pt x="316706" y="783431"/>
                </a:lnTo>
                <a:lnTo>
                  <a:pt x="338137" y="785812"/>
                </a:lnTo>
                <a:lnTo>
                  <a:pt x="373856" y="778668"/>
                </a:lnTo>
                <a:lnTo>
                  <a:pt x="404812" y="764381"/>
                </a:lnTo>
                <a:lnTo>
                  <a:pt x="431006" y="747712"/>
                </a:lnTo>
                <a:lnTo>
                  <a:pt x="450056" y="728662"/>
                </a:lnTo>
                <a:lnTo>
                  <a:pt x="469106" y="697706"/>
                </a:lnTo>
                <a:lnTo>
                  <a:pt x="481012" y="661987"/>
                </a:lnTo>
                <a:lnTo>
                  <a:pt x="488156" y="631031"/>
                </a:lnTo>
                <a:lnTo>
                  <a:pt x="490537" y="588168"/>
                </a:lnTo>
                <a:lnTo>
                  <a:pt x="483393" y="526256"/>
                </a:lnTo>
                <a:lnTo>
                  <a:pt x="469106" y="471487"/>
                </a:lnTo>
                <a:lnTo>
                  <a:pt x="447675" y="411956"/>
                </a:lnTo>
                <a:lnTo>
                  <a:pt x="421481" y="359568"/>
                </a:lnTo>
                <a:lnTo>
                  <a:pt x="378618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DBF76153-8C50-46CD-A58D-C954321EC2CF}"/>
              </a:ext>
            </a:extLst>
          </p:cNvPr>
          <p:cNvSpPr/>
          <p:nvPr/>
        </p:nvSpPr>
        <p:spPr>
          <a:xfrm rot="16200000">
            <a:off x="2309019" y="3575844"/>
            <a:ext cx="3341688" cy="1181100"/>
          </a:xfrm>
          <a:custGeom>
            <a:avLst/>
            <a:gdLst>
              <a:gd name="connsiteX0" fmla="*/ 1605642 w 3341914"/>
              <a:gd name="connsiteY0" fmla="*/ 1036864 h 1181100"/>
              <a:gd name="connsiteX1" fmla="*/ 1496785 w 3341914"/>
              <a:gd name="connsiteY1" fmla="*/ 1017814 h 1181100"/>
              <a:gd name="connsiteX2" fmla="*/ 1363435 w 3341914"/>
              <a:gd name="connsiteY2" fmla="*/ 987879 h 1181100"/>
              <a:gd name="connsiteX3" fmla="*/ 1265464 w 3341914"/>
              <a:gd name="connsiteY3" fmla="*/ 963386 h 1181100"/>
              <a:gd name="connsiteX4" fmla="*/ 1189264 w 3341914"/>
              <a:gd name="connsiteY4" fmla="*/ 938893 h 1181100"/>
              <a:gd name="connsiteX5" fmla="*/ 1083128 w 3341914"/>
              <a:gd name="connsiteY5" fmla="*/ 903514 h 1181100"/>
              <a:gd name="connsiteX6" fmla="*/ 998764 w 3341914"/>
              <a:gd name="connsiteY6" fmla="*/ 868136 h 1181100"/>
              <a:gd name="connsiteX7" fmla="*/ 922564 w 3341914"/>
              <a:gd name="connsiteY7" fmla="*/ 835479 h 1181100"/>
              <a:gd name="connsiteX8" fmla="*/ 832757 w 3341914"/>
              <a:gd name="connsiteY8" fmla="*/ 791936 h 1181100"/>
              <a:gd name="connsiteX9" fmla="*/ 767442 w 3341914"/>
              <a:gd name="connsiteY9" fmla="*/ 756557 h 1181100"/>
              <a:gd name="connsiteX10" fmla="*/ 693964 w 3341914"/>
              <a:gd name="connsiteY10" fmla="*/ 710293 h 1181100"/>
              <a:gd name="connsiteX11" fmla="*/ 601435 w 3341914"/>
              <a:gd name="connsiteY11" fmla="*/ 650421 h 1181100"/>
              <a:gd name="connsiteX12" fmla="*/ 489857 w 3341914"/>
              <a:gd name="connsiteY12" fmla="*/ 571500 h 1181100"/>
              <a:gd name="connsiteX13" fmla="*/ 389164 w 3341914"/>
              <a:gd name="connsiteY13" fmla="*/ 487136 h 1181100"/>
              <a:gd name="connsiteX14" fmla="*/ 318407 w 3341914"/>
              <a:gd name="connsiteY14" fmla="*/ 421821 h 1181100"/>
              <a:gd name="connsiteX15" fmla="*/ 244928 w 3341914"/>
              <a:gd name="connsiteY15" fmla="*/ 345621 h 1181100"/>
              <a:gd name="connsiteX16" fmla="*/ 157842 w 3341914"/>
              <a:gd name="connsiteY16" fmla="*/ 247650 h 1181100"/>
              <a:gd name="connsiteX17" fmla="*/ 84364 w 3341914"/>
              <a:gd name="connsiteY17" fmla="*/ 155121 h 1181100"/>
              <a:gd name="connsiteX18" fmla="*/ 24492 w 3341914"/>
              <a:gd name="connsiteY18" fmla="*/ 76200 h 1181100"/>
              <a:gd name="connsiteX19" fmla="*/ 2721 w 3341914"/>
              <a:gd name="connsiteY19" fmla="*/ 32657 h 1181100"/>
              <a:gd name="connsiteX20" fmla="*/ 0 w 3341914"/>
              <a:gd name="connsiteY20" fmla="*/ 8164 h 1181100"/>
              <a:gd name="connsiteX21" fmla="*/ 8164 w 3341914"/>
              <a:gd name="connsiteY21" fmla="*/ 0 h 1181100"/>
              <a:gd name="connsiteX22" fmla="*/ 24492 w 3341914"/>
              <a:gd name="connsiteY22" fmla="*/ 0 h 1181100"/>
              <a:gd name="connsiteX23" fmla="*/ 40821 w 3341914"/>
              <a:gd name="connsiteY23" fmla="*/ 5443 h 1181100"/>
              <a:gd name="connsiteX24" fmla="*/ 62592 w 3341914"/>
              <a:gd name="connsiteY24" fmla="*/ 16329 h 1181100"/>
              <a:gd name="connsiteX25" fmla="*/ 97971 w 3341914"/>
              <a:gd name="connsiteY25" fmla="*/ 57150 h 1181100"/>
              <a:gd name="connsiteX26" fmla="*/ 179614 w 3341914"/>
              <a:gd name="connsiteY26" fmla="*/ 146957 h 1181100"/>
              <a:gd name="connsiteX27" fmla="*/ 255814 w 3341914"/>
              <a:gd name="connsiteY27" fmla="*/ 225879 h 1181100"/>
              <a:gd name="connsiteX28" fmla="*/ 332014 w 3341914"/>
              <a:gd name="connsiteY28" fmla="*/ 296636 h 1181100"/>
              <a:gd name="connsiteX29" fmla="*/ 408214 w 3341914"/>
              <a:gd name="connsiteY29" fmla="*/ 361950 h 1181100"/>
              <a:gd name="connsiteX30" fmla="*/ 522514 w 3341914"/>
              <a:gd name="connsiteY30" fmla="*/ 449036 h 1181100"/>
              <a:gd name="connsiteX31" fmla="*/ 642257 w 3341914"/>
              <a:gd name="connsiteY31" fmla="*/ 527957 h 1181100"/>
              <a:gd name="connsiteX32" fmla="*/ 742950 w 3341914"/>
              <a:gd name="connsiteY32" fmla="*/ 579664 h 1181100"/>
              <a:gd name="connsiteX33" fmla="*/ 846364 w 3341914"/>
              <a:gd name="connsiteY33" fmla="*/ 628650 h 1181100"/>
              <a:gd name="connsiteX34" fmla="*/ 952500 w 3341914"/>
              <a:gd name="connsiteY34" fmla="*/ 669471 h 1181100"/>
              <a:gd name="connsiteX35" fmla="*/ 1069521 w 3341914"/>
              <a:gd name="connsiteY35" fmla="*/ 710293 h 1181100"/>
              <a:gd name="connsiteX36" fmla="*/ 1145721 w 3341914"/>
              <a:gd name="connsiteY36" fmla="*/ 734786 h 1181100"/>
              <a:gd name="connsiteX37" fmla="*/ 1279071 w 3341914"/>
              <a:gd name="connsiteY37" fmla="*/ 770164 h 1181100"/>
              <a:gd name="connsiteX38" fmla="*/ 1393371 w 3341914"/>
              <a:gd name="connsiteY38" fmla="*/ 794657 h 1181100"/>
              <a:gd name="connsiteX39" fmla="*/ 1529442 w 3341914"/>
              <a:gd name="connsiteY39" fmla="*/ 819150 h 1181100"/>
              <a:gd name="connsiteX40" fmla="*/ 1643742 w 3341914"/>
              <a:gd name="connsiteY40" fmla="*/ 835479 h 1181100"/>
              <a:gd name="connsiteX41" fmla="*/ 1752600 w 3341914"/>
              <a:gd name="connsiteY41" fmla="*/ 851807 h 1181100"/>
              <a:gd name="connsiteX42" fmla="*/ 1853292 w 3341914"/>
              <a:gd name="connsiteY42" fmla="*/ 862693 h 1181100"/>
              <a:gd name="connsiteX43" fmla="*/ 1913164 w 3341914"/>
              <a:gd name="connsiteY43" fmla="*/ 865414 h 1181100"/>
              <a:gd name="connsiteX44" fmla="*/ 2100942 w 3341914"/>
              <a:gd name="connsiteY44" fmla="*/ 868136 h 1181100"/>
              <a:gd name="connsiteX45" fmla="*/ 2313214 w 3341914"/>
              <a:gd name="connsiteY45" fmla="*/ 873579 h 1181100"/>
              <a:gd name="connsiteX46" fmla="*/ 2490107 w 3341914"/>
              <a:gd name="connsiteY46" fmla="*/ 876300 h 1181100"/>
              <a:gd name="connsiteX47" fmla="*/ 2680607 w 3341914"/>
              <a:gd name="connsiteY47" fmla="*/ 873579 h 1181100"/>
              <a:gd name="connsiteX48" fmla="*/ 2857500 w 3341914"/>
              <a:gd name="connsiteY48" fmla="*/ 870857 h 1181100"/>
              <a:gd name="connsiteX49" fmla="*/ 2985407 w 3341914"/>
              <a:gd name="connsiteY49" fmla="*/ 868136 h 1181100"/>
              <a:gd name="connsiteX50" fmla="*/ 3056164 w 3341914"/>
              <a:gd name="connsiteY50" fmla="*/ 865414 h 1181100"/>
              <a:gd name="connsiteX51" fmla="*/ 3099707 w 3341914"/>
              <a:gd name="connsiteY51" fmla="*/ 857250 h 1181100"/>
              <a:gd name="connsiteX52" fmla="*/ 3129642 w 3341914"/>
              <a:gd name="connsiteY52" fmla="*/ 843643 h 1181100"/>
              <a:gd name="connsiteX53" fmla="*/ 3181350 w 3341914"/>
              <a:gd name="connsiteY53" fmla="*/ 805543 h 1181100"/>
              <a:gd name="connsiteX54" fmla="*/ 3230335 w 3341914"/>
              <a:gd name="connsiteY54" fmla="*/ 762000 h 1181100"/>
              <a:gd name="connsiteX55" fmla="*/ 3282042 w 3341914"/>
              <a:gd name="connsiteY55" fmla="*/ 704850 h 1181100"/>
              <a:gd name="connsiteX56" fmla="*/ 3295650 w 3341914"/>
              <a:gd name="connsiteY56" fmla="*/ 693964 h 1181100"/>
              <a:gd name="connsiteX57" fmla="*/ 3311978 w 3341914"/>
              <a:gd name="connsiteY57" fmla="*/ 685800 h 1181100"/>
              <a:gd name="connsiteX58" fmla="*/ 3325585 w 3341914"/>
              <a:gd name="connsiteY58" fmla="*/ 691243 h 1181100"/>
              <a:gd name="connsiteX59" fmla="*/ 3331028 w 3341914"/>
              <a:gd name="connsiteY59" fmla="*/ 699407 h 1181100"/>
              <a:gd name="connsiteX60" fmla="*/ 3336471 w 3341914"/>
              <a:gd name="connsiteY60" fmla="*/ 707571 h 1181100"/>
              <a:gd name="connsiteX61" fmla="*/ 3341914 w 3341914"/>
              <a:gd name="connsiteY61" fmla="*/ 737507 h 1181100"/>
              <a:gd name="connsiteX62" fmla="*/ 3341914 w 3341914"/>
              <a:gd name="connsiteY62" fmla="*/ 794657 h 1181100"/>
              <a:gd name="connsiteX63" fmla="*/ 3336471 w 3341914"/>
              <a:gd name="connsiteY63" fmla="*/ 838200 h 1181100"/>
              <a:gd name="connsiteX64" fmla="*/ 3322864 w 3341914"/>
              <a:gd name="connsiteY64" fmla="*/ 881743 h 1181100"/>
              <a:gd name="connsiteX65" fmla="*/ 3295650 w 3341914"/>
              <a:gd name="connsiteY65" fmla="*/ 941614 h 1181100"/>
              <a:gd name="connsiteX66" fmla="*/ 3243942 w 3341914"/>
              <a:gd name="connsiteY66" fmla="*/ 1028700 h 1181100"/>
              <a:gd name="connsiteX67" fmla="*/ 3211285 w 3341914"/>
              <a:gd name="connsiteY67" fmla="*/ 1080407 h 1181100"/>
              <a:gd name="connsiteX68" fmla="*/ 3165021 w 3341914"/>
              <a:gd name="connsiteY68" fmla="*/ 1140279 h 1181100"/>
              <a:gd name="connsiteX69" fmla="*/ 3129642 w 3341914"/>
              <a:gd name="connsiteY69" fmla="*/ 1178379 h 1181100"/>
              <a:gd name="connsiteX70" fmla="*/ 3113314 w 3341914"/>
              <a:gd name="connsiteY70" fmla="*/ 1181100 h 1181100"/>
              <a:gd name="connsiteX71" fmla="*/ 3072492 w 3341914"/>
              <a:gd name="connsiteY71" fmla="*/ 1172936 h 1181100"/>
              <a:gd name="connsiteX72" fmla="*/ 2950028 w 3341914"/>
              <a:gd name="connsiteY72" fmla="*/ 1134836 h 1181100"/>
              <a:gd name="connsiteX73" fmla="*/ 2884714 w 3341914"/>
              <a:gd name="connsiteY73" fmla="*/ 1134836 h 1181100"/>
              <a:gd name="connsiteX74" fmla="*/ 2620735 w 3341914"/>
              <a:gd name="connsiteY74" fmla="*/ 1129393 h 1181100"/>
              <a:gd name="connsiteX75" fmla="*/ 2351314 w 3341914"/>
              <a:gd name="connsiteY75" fmla="*/ 1118507 h 1181100"/>
              <a:gd name="connsiteX76" fmla="*/ 2060121 w 3341914"/>
              <a:gd name="connsiteY76" fmla="*/ 1096736 h 1181100"/>
              <a:gd name="connsiteX77" fmla="*/ 1839685 w 3341914"/>
              <a:gd name="connsiteY77" fmla="*/ 1074964 h 1181100"/>
              <a:gd name="connsiteX78" fmla="*/ 1605642 w 3341914"/>
              <a:gd name="connsiteY78" fmla="*/ 1036864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341914" h="1181100">
                <a:moveTo>
                  <a:pt x="1605642" y="1036864"/>
                </a:moveTo>
                <a:lnTo>
                  <a:pt x="1496785" y="1017814"/>
                </a:lnTo>
                <a:lnTo>
                  <a:pt x="1363435" y="987879"/>
                </a:lnTo>
                <a:lnTo>
                  <a:pt x="1265464" y="963386"/>
                </a:lnTo>
                <a:lnTo>
                  <a:pt x="1189264" y="938893"/>
                </a:lnTo>
                <a:lnTo>
                  <a:pt x="1083128" y="903514"/>
                </a:lnTo>
                <a:lnTo>
                  <a:pt x="998764" y="868136"/>
                </a:lnTo>
                <a:lnTo>
                  <a:pt x="922564" y="835479"/>
                </a:lnTo>
                <a:lnTo>
                  <a:pt x="832757" y="791936"/>
                </a:lnTo>
                <a:lnTo>
                  <a:pt x="767442" y="756557"/>
                </a:lnTo>
                <a:lnTo>
                  <a:pt x="693964" y="710293"/>
                </a:lnTo>
                <a:lnTo>
                  <a:pt x="601435" y="650421"/>
                </a:lnTo>
                <a:lnTo>
                  <a:pt x="489857" y="571500"/>
                </a:lnTo>
                <a:lnTo>
                  <a:pt x="389164" y="487136"/>
                </a:lnTo>
                <a:lnTo>
                  <a:pt x="318407" y="421821"/>
                </a:lnTo>
                <a:lnTo>
                  <a:pt x="244928" y="345621"/>
                </a:lnTo>
                <a:lnTo>
                  <a:pt x="157842" y="247650"/>
                </a:lnTo>
                <a:lnTo>
                  <a:pt x="84364" y="155121"/>
                </a:lnTo>
                <a:lnTo>
                  <a:pt x="24492" y="76200"/>
                </a:lnTo>
                <a:lnTo>
                  <a:pt x="2721" y="32657"/>
                </a:lnTo>
                <a:lnTo>
                  <a:pt x="0" y="8164"/>
                </a:lnTo>
                <a:lnTo>
                  <a:pt x="8164" y="0"/>
                </a:lnTo>
                <a:lnTo>
                  <a:pt x="24492" y="0"/>
                </a:lnTo>
                <a:lnTo>
                  <a:pt x="40821" y="5443"/>
                </a:lnTo>
                <a:lnTo>
                  <a:pt x="62592" y="16329"/>
                </a:lnTo>
                <a:lnTo>
                  <a:pt x="97971" y="57150"/>
                </a:lnTo>
                <a:lnTo>
                  <a:pt x="179614" y="146957"/>
                </a:lnTo>
                <a:lnTo>
                  <a:pt x="255814" y="225879"/>
                </a:lnTo>
                <a:lnTo>
                  <a:pt x="332014" y="296636"/>
                </a:lnTo>
                <a:lnTo>
                  <a:pt x="408214" y="361950"/>
                </a:lnTo>
                <a:lnTo>
                  <a:pt x="522514" y="449036"/>
                </a:lnTo>
                <a:lnTo>
                  <a:pt x="642257" y="527957"/>
                </a:lnTo>
                <a:lnTo>
                  <a:pt x="742950" y="579664"/>
                </a:lnTo>
                <a:lnTo>
                  <a:pt x="846364" y="628650"/>
                </a:lnTo>
                <a:lnTo>
                  <a:pt x="952500" y="669471"/>
                </a:lnTo>
                <a:lnTo>
                  <a:pt x="1069521" y="710293"/>
                </a:lnTo>
                <a:lnTo>
                  <a:pt x="1145721" y="734786"/>
                </a:lnTo>
                <a:lnTo>
                  <a:pt x="1279071" y="770164"/>
                </a:lnTo>
                <a:lnTo>
                  <a:pt x="1393371" y="794657"/>
                </a:lnTo>
                <a:lnTo>
                  <a:pt x="1529442" y="819150"/>
                </a:lnTo>
                <a:lnTo>
                  <a:pt x="1643742" y="835479"/>
                </a:lnTo>
                <a:lnTo>
                  <a:pt x="1752600" y="851807"/>
                </a:lnTo>
                <a:lnTo>
                  <a:pt x="1853292" y="862693"/>
                </a:lnTo>
                <a:lnTo>
                  <a:pt x="1913164" y="865414"/>
                </a:lnTo>
                <a:lnTo>
                  <a:pt x="2100942" y="868136"/>
                </a:lnTo>
                <a:lnTo>
                  <a:pt x="2313214" y="873579"/>
                </a:lnTo>
                <a:lnTo>
                  <a:pt x="2490107" y="876300"/>
                </a:lnTo>
                <a:lnTo>
                  <a:pt x="2680607" y="873579"/>
                </a:lnTo>
                <a:lnTo>
                  <a:pt x="2857500" y="870857"/>
                </a:lnTo>
                <a:lnTo>
                  <a:pt x="2985407" y="868136"/>
                </a:lnTo>
                <a:lnTo>
                  <a:pt x="3056164" y="865414"/>
                </a:lnTo>
                <a:lnTo>
                  <a:pt x="3099707" y="857250"/>
                </a:lnTo>
                <a:lnTo>
                  <a:pt x="3129642" y="843643"/>
                </a:lnTo>
                <a:lnTo>
                  <a:pt x="3181350" y="805543"/>
                </a:lnTo>
                <a:lnTo>
                  <a:pt x="3230335" y="762000"/>
                </a:lnTo>
                <a:lnTo>
                  <a:pt x="3282042" y="704850"/>
                </a:lnTo>
                <a:lnTo>
                  <a:pt x="3295650" y="693964"/>
                </a:lnTo>
                <a:lnTo>
                  <a:pt x="3311978" y="685800"/>
                </a:lnTo>
                <a:lnTo>
                  <a:pt x="3325585" y="691243"/>
                </a:lnTo>
                <a:lnTo>
                  <a:pt x="3331028" y="699407"/>
                </a:lnTo>
                <a:lnTo>
                  <a:pt x="3336471" y="707571"/>
                </a:lnTo>
                <a:lnTo>
                  <a:pt x="3341914" y="737507"/>
                </a:lnTo>
                <a:lnTo>
                  <a:pt x="3341914" y="794657"/>
                </a:lnTo>
                <a:lnTo>
                  <a:pt x="3336471" y="838200"/>
                </a:lnTo>
                <a:lnTo>
                  <a:pt x="3322864" y="881743"/>
                </a:lnTo>
                <a:lnTo>
                  <a:pt x="3295650" y="941614"/>
                </a:lnTo>
                <a:lnTo>
                  <a:pt x="3243942" y="1028700"/>
                </a:lnTo>
                <a:lnTo>
                  <a:pt x="3211285" y="1080407"/>
                </a:lnTo>
                <a:lnTo>
                  <a:pt x="3165021" y="1140279"/>
                </a:lnTo>
                <a:lnTo>
                  <a:pt x="3129642" y="1178379"/>
                </a:lnTo>
                <a:lnTo>
                  <a:pt x="3113314" y="1181100"/>
                </a:lnTo>
                <a:lnTo>
                  <a:pt x="3072492" y="1172936"/>
                </a:lnTo>
                <a:lnTo>
                  <a:pt x="2950028" y="1134836"/>
                </a:lnTo>
                <a:lnTo>
                  <a:pt x="2884714" y="1134836"/>
                </a:lnTo>
                <a:lnTo>
                  <a:pt x="2620735" y="1129393"/>
                </a:lnTo>
                <a:lnTo>
                  <a:pt x="2351314" y="1118507"/>
                </a:lnTo>
                <a:lnTo>
                  <a:pt x="2060121" y="1096736"/>
                </a:lnTo>
                <a:lnTo>
                  <a:pt x="1839685" y="1074964"/>
                </a:lnTo>
                <a:lnTo>
                  <a:pt x="1605642" y="10368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224E8334-31FA-49B3-82E5-BEDBEE1615AA}"/>
              </a:ext>
            </a:extLst>
          </p:cNvPr>
          <p:cNvSpPr/>
          <p:nvPr/>
        </p:nvSpPr>
        <p:spPr>
          <a:xfrm rot="16200000">
            <a:off x="4864101" y="2566987"/>
            <a:ext cx="2671762" cy="1751013"/>
          </a:xfrm>
          <a:custGeom>
            <a:avLst/>
            <a:gdLst>
              <a:gd name="connsiteX0" fmla="*/ 1485587 w 2670549"/>
              <a:gd name="connsiteY0" fmla="*/ 1397904 h 1751138"/>
              <a:gd name="connsiteX1" fmla="*/ 1711056 w 2670549"/>
              <a:gd name="connsiteY1" fmla="*/ 1412935 h 1751138"/>
              <a:gd name="connsiteX2" fmla="*/ 1929009 w 2670549"/>
              <a:gd name="connsiteY2" fmla="*/ 1422956 h 1751138"/>
              <a:gd name="connsiteX3" fmla="*/ 2124415 w 2670549"/>
              <a:gd name="connsiteY3" fmla="*/ 1427967 h 1751138"/>
              <a:gd name="connsiteX4" fmla="*/ 2294769 w 2670549"/>
              <a:gd name="connsiteY4" fmla="*/ 1427967 h 1751138"/>
              <a:gd name="connsiteX5" fmla="*/ 2342367 w 2670549"/>
              <a:gd name="connsiteY5" fmla="*/ 1427967 h 1751138"/>
              <a:gd name="connsiteX6" fmla="*/ 2364914 w 2670549"/>
              <a:gd name="connsiteY6" fmla="*/ 1420451 h 1751138"/>
              <a:gd name="connsiteX7" fmla="*/ 2384956 w 2670549"/>
              <a:gd name="connsiteY7" fmla="*/ 1407925 h 1751138"/>
              <a:gd name="connsiteX8" fmla="*/ 2402492 w 2670549"/>
              <a:gd name="connsiteY8" fmla="*/ 1380368 h 1751138"/>
              <a:gd name="connsiteX9" fmla="*/ 2415018 w 2670549"/>
              <a:gd name="connsiteY9" fmla="*/ 1347800 h 1751138"/>
              <a:gd name="connsiteX10" fmla="*/ 2415018 w 2670549"/>
              <a:gd name="connsiteY10" fmla="*/ 1327758 h 1751138"/>
              <a:gd name="connsiteX11" fmla="*/ 2399987 w 2670549"/>
              <a:gd name="connsiteY11" fmla="*/ 1187467 h 1751138"/>
              <a:gd name="connsiteX12" fmla="*/ 2372430 w 2670549"/>
              <a:gd name="connsiteY12" fmla="*/ 972019 h 1751138"/>
              <a:gd name="connsiteX13" fmla="*/ 2329841 w 2670549"/>
              <a:gd name="connsiteY13" fmla="*/ 681415 h 1751138"/>
              <a:gd name="connsiteX14" fmla="*/ 2289758 w 2670549"/>
              <a:gd name="connsiteY14" fmla="*/ 440916 h 1751138"/>
              <a:gd name="connsiteX15" fmla="*/ 2252180 w 2670549"/>
              <a:gd name="connsiteY15" fmla="*/ 240499 h 1751138"/>
              <a:gd name="connsiteX16" fmla="*/ 2232138 w 2670549"/>
              <a:gd name="connsiteY16" fmla="*/ 130270 h 1751138"/>
              <a:gd name="connsiteX17" fmla="*/ 2217107 w 2670549"/>
              <a:gd name="connsiteY17" fmla="*/ 27557 h 1751138"/>
              <a:gd name="connsiteX18" fmla="*/ 2460112 w 2670549"/>
              <a:gd name="connsiteY18" fmla="*/ 0 h 1751138"/>
              <a:gd name="connsiteX19" fmla="*/ 2462617 w 2670549"/>
              <a:gd name="connsiteY19" fmla="*/ 145301 h 1751138"/>
              <a:gd name="connsiteX20" fmla="*/ 2467628 w 2670549"/>
              <a:gd name="connsiteY20" fmla="*/ 280583 h 1751138"/>
              <a:gd name="connsiteX21" fmla="*/ 2472638 w 2670549"/>
              <a:gd name="connsiteY21" fmla="*/ 408348 h 1751138"/>
              <a:gd name="connsiteX22" fmla="*/ 2482659 w 2670549"/>
              <a:gd name="connsiteY22" fmla="*/ 543629 h 1751138"/>
              <a:gd name="connsiteX23" fmla="*/ 2505206 w 2670549"/>
              <a:gd name="connsiteY23" fmla="*/ 749056 h 1751138"/>
              <a:gd name="connsiteX24" fmla="*/ 2532763 w 2670549"/>
              <a:gd name="connsiteY24" fmla="*/ 954483 h 1751138"/>
              <a:gd name="connsiteX25" fmla="*/ 2567836 w 2670549"/>
              <a:gd name="connsiteY25" fmla="*/ 1177446 h 1751138"/>
              <a:gd name="connsiteX26" fmla="*/ 2575352 w 2670549"/>
              <a:gd name="connsiteY26" fmla="*/ 1207509 h 1751138"/>
              <a:gd name="connsiteX27" fmla="*/ 2590383 w 2670549"/>
              <a:gd name="connsiteY27" fmla="*/ 1240076 h 1751138"/>
              <a:gd name="connsiteX28" fmla="*/ 2625456 w 2670549"/>
              <a:gd name="connsiteY28" fmla="*/ 1307717 h 1751138"/>
              <a:gd name="connsiteX29" fmla="*/ 2648003 w 2670549"/>
              <a:gd name="connsiteY29" fmla="*/ 1345295 h 1751138"/>
              <a:gd name="connsiteX30" fmla="*/ 2660529 w 2670549"/>
              <a:gd name="connsiteY30" fmla="*/ 1360326 h 1751138"/>
              <a:gd name="connsiteX31" fmla="*/ 2668044 w 2670549"/>
              <a:gd name="connsiteY31" fmla="*/ 1372852 h 1751138"/>
              <a:gd name="connsiteX32" fmla="*/ 2670549 w 2670549"/>
              <a:gd name="connsiteY32" fmla="*/ 1382873 h 1751138"/>
              <a:gd name="connsiteX33" fmla="*/ 2668044 w 2670549"/>
              <a:gd name="connsiteY33" fmla="*/ 1405420 h 1751138"/>
              <a:gd name="connsiteX34" fmla="*/ 2655518 w 2670549"/>
              <a:gd name="connsiteY34" fmla="*/ 1440493 h 1751138"/>
              <a:gd name="connsiteX35" fmla="*/ 2627961 w 2670549"/>
              <a:gd name="connsiteY35" fmla="*/ 1490597 h 1751138"/>
              <a:gd name="connsiteX36" fmla="*/ 2565331 w 2670549"/>
              <a:gd name="connsiteY36" fmla="*/ 1575774 h 1751138"/>
              <a:gd name="connsiteX37" fmla="*/ 2477649 w 2670549"/>
              <a:gd name="connsiteY37" fmla="*/ 1675982 h 1751138"/>
              <a:gd name="connsiteX38" fmla="*/ 2435060 w 2670549"/>
              <a:gd name="connsiteY38" fmla="*/ 1723581 h 1751138"/>
              <a:gd name="connsiteX39" fmla="*/ 2407503 w 2670549"/>
              <a:gd name="connsiteY39" fmla="*/ 1746128 h 1751138"/>
              <a:gd name="connsiteX40" fmla="*/ 2389966 w 2670549"/>
              <a:gd name="connsiteY40" fmla="*/ 1751138 h 1751138"/>
              <a:gd name="connsiteX41" fmla="*/ 2359904 w 2670549"/>
              <a:gd name="connsiteY41" fmla="*/ 1743623 h 1751138"/>
              <a:gd name="connsiteX42" fmla="*/ 2327336 w 2670549"/>
              <a:gd name="connsiteY42" fmla="*/ 1723581 h 1751138"/>
              <a:gd name="connsiteX43" fmla="*/ 2297274 w 2670549"/>
              <a:gd name="connsiteY43" fmla="*/ 1691013 h 1751138"/>
              <a:gd name="connsiteX44" fmla="*/ 2279737 w 2670549"/>
              <a:gd name="connsiteY44" fmla="*/ 1678487 h 1751138"/>
              <a:gd name="connsiteX45" fmla="*/ 2146961 w 2670549"/>
              <a:gd name="connsiteY45" fmla="*/ 1673477 h 1751138"/>
              <a:gd name="connsiteX46" fmla="*/ 1808759 w 2670549"/>
              <a:gd name="connsiteY46" fmla="*/ 1658446 h 1751138"/>
              <a:gd name="connsiteX47" fmla="*/ 1568259 w 2670549"/>
              <a:gd name="connsiteY47" fmla="*/ 1643414 h 1751138"/>
              <a:gd name="connsiteX48" fmla="*/ 1320244 w 2670549"/>
              <a:gd name="connsiteY48" fmla="*/ 1628383 h 1751138"/>
              <a:gd name="connsiteX49" fmla="*/ 1084754 w 2670549"/>
              <a:gd name="connsiteY49" fmla="*/ 1608341 h 1751138"/>
              <a:gd name="connsiteX50" fmla="*/ 871812 w 2670549"/>
              <a:gd name="connsiteY50" fmla="*/ 1585795 h 1751138"/>
              <a:gd name="connsiteX51" fmla="*/ 668890 w 2670549"/>
              <a:gd name="connsiteY51" fmla="*/ 1563248 h 1751138"/>
              <a:gd name="connsiteX52" fmla="*/ 558661 w 2670549"/>
              <a:gd name="connsiteY52" fmla="*/ 1548217 h 1751138"/>
              <a:gd name="connsiteX53" fmla="*/ 486010 w 2670549"/>
              <a:gd name="connsiteY53" fmla="*/ 1535691 h 1751138"/>
              <a:gd name="connsiteX54" fmla="*/ 410854 w 2670549"/>
              <a:gd name="connsiteY54" fmla="*/ 1515649 h 1751138"/>
              <a:gd name="connsiteX55" fmla="*/ 333193 w 2670549"/>
              <a:gd name="connsiteY55" fmla="*/ 1483081 h 1751138"/>
              <a:gd name="connsiteX56" fmla="*/ 273068 w 2670549"/>
              <a:gd name="connsiteY56" fmla="*/ 1453019 h 1751138"/>
              <a:gd name="connsiteX57" fmla="*/ 205427 w 2670549"/>
              <a:gd name="connsiteY57" fmla="*/ 1412935 h 1751138"/>
              <a:gd name="connsiteX58" fmla="*/ 140292 w 2670549"/>
              <a:gd name="connsiteY58" fmla="*/ 1370347 h 1751138"/>
              <a:gd name="connsiteX59" fmla="*/ 82672 w 2670549"/>
              <a:gd name="connsiteY59" fmla="*/ 1325253 h 1751138"/>
              <a:gd name="connsiteX60" fmla="*/ 35073 w 2670549"/>
              <a:gd name="connsiteY60" fmla="*/ 1275149 h 1751138"/>
              <a:gd name="connsiteX61" fmla="*/ 17537 w 2670549"/>
              <a:gd name="connsiteY61" fmla="*/ 1247592 h 1751138"/>
              <a:gd name="connsiteX62" fmla="*/ 2506 w 2670549"/>
              <a:gd name="connsiteY62" fmla="*/ 1205003 h 1751138"/>
              <a:gd name="connsiteX63" fmla="*/ 0 w 2670549"/>
              <a:gd name="connsiteY63" fmla="*/ 1169931 h 1751138"/>
              <a:gd name="connsiteX64" fmla="*/ 7516 w 2670549"/>
              <a:gd name="connsiteY64" fmla="*/ 1147384 h 1751138"/>
              <a:gd name="connsiteX65" fmla="*/ 20042 w 2670549"/>
              <a:gd name="connsiteY65" fmla="*/ 1134858 h 1751138"/>
              <a:gd name="connsiteX66" fmla="*/ 37578 w 2670549"/>
              <a:gd name="connsiteY66" fmla="*/ 1122332 h 1751138"/>
              <a:gd name="connsiteX67" fmla="*/ 80167 w 2670549"/>
              <a:gd name="connsiteY67" fmla="*/ 1109806 h 1751138"/>
              <a:gd name="connsiteX68" fmla="*/ 473484 w 2670549"/>
              <a:gd name="connsiteY68" fmla="*/ 1230055 h 1751138"/>
              <a:gd name="connsiteX69" fmla="*/ 526094 w 2670549"/>
              <a:gd name="connsiteY69" fmla="*/ 1257613 h 1751138"/>
              <a:gd name="connsiteX70" fmla="*/ 606260 w 2670549"/>
              <a:gd name="connsiteY70" fmla="*/ 1282665 h 1751138"/>
              <a:gd name="connsiteX71" fmla="*/ 744046 w 2670549"/>
              <a:gd name="connsiteY71" fmla="*/ 1312727 h 1751138"/>
              <a:gd name="connsiteX72" fmla="*/ 889348 w 2670549"/>
              <a:gd name="connsiteY72" fmla="*/ 1335274 h 1751138"/>
              <a:gd name="connsiteX73" fmla="*/ 1097280 w 2670549"/>
              <a:gd name="connsiteY73" fmla="*/ 1360326 h 1751138"/>
              <a:gd name="connsiteX74" fmla="*/ 1485587 w 2670549"/>
              <a:gd name="connsiteY74" fmla="*/ 1397904 h 175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670549" h="1751138">
                <a:moveTo>
                  <a:pt x="1485587" y="1397904"/>
                </a:moveTo>
                <a:lnTo>
                  <a:pt x="1711056" y="1412935"/>
                </a:lnTo>
                <a:lnTo>
                  <a:pt x="1929009" y="1422956"/>
                </a:lnTo>
                <a:lnTo>
                  <a:pt x="2124415" y="1427967"/>
                </a:lnTo>
                <a:lnTo>
                  <a:pt x="2294769" y="1427967"/>
                </a:lnTo>
                <a:lnTo>
                  <a:pt x="2342367" y="1427967"/>
                </a:lnTo>
                <a:lnTo>
                  <a:pt x="2364914" y="1420451"/>
                </a:lnTo>
                <a:lnTo>
                  <a:pt x="2384956" y="1407925"/>
                </a:lnTo>
                <a:lnTo>
                  <a:pt x="2402492" y="1380368"/>
                </a:lnTo>
                <a:lnTo>
                  <a:pt x="2415018" y="1347800"/>
                </a:lnTo>
                <a:lnTo>
                  <a:pt x="2415018" y="1327758"/>
                </a:lnTo>
                <a:lnTo>
                  <a:pt x="2399987" y="1187467"/>
                </a:lnTo>
                <a:lnTo>
                  <a:pt x="2372430" y="972019"/>
                </a:lnTo>
                <a:lnTo>
                  <a:pt x="2329841" y="681415"/>
                </a:lnTo>
                <a:lnTo>
                  <a:pt x="2289758" y="440916"/>
                </a:lnTo>
                <a:lnTo>
                  <a:pt x="2252180" y="240499"/>
                </a:lnTo>
                <a:lnTo>
                  <a:pt x="2232138" y="130270"/>
                </a:lnTo>
                <a:lnTo>
                  <a:pt x="2217107" y="27557"/>
                </a:lnTo>
                <a:lnTo>
                  <a:pt x="2460112" y="0"/>
                </a:lnTo>
                <a:lnTo>
                  <a:pt x="2462617" y="145301"/>
                </a:lnTo>
                <a:lnTo>
                  <a:pt x="2467628" y="280583"/>
                </a:lnTo>
                <a:lnTo>
                  <a:pt x="2472638" y="408348"/>
                </a:lnTo>
                <a:lnTo>
                  <a:pt x="2482659" y="543629"/>
                </a:lnTo>
                <a:lnTo>
                  <a:pt x="2505206" y="749056"/>
                </a:lnTo>
                <a:lnTo>
                  <a:pt x="2532763" y="954483"/>
                </a:lnTo>
                <a:lnTo>
                  <a:pt x="2567836" y="1177446"/>
                </a:lnTo>
                <a:lnTo>
                  <a:pt x="2575352" y="1207509"/>
                </a:lnTo>
                <a:lnTo>
                  <a:pt x="2590383" y="1240076"/>
                </a:lnTo>
                <a:lnTo>
                  <a:pt x="2625456" y="1307717"/>
                </a:lnTo>
                <a:lnTo>
                  <a:pt x="2648003" y="1345295"/>
                </a:lnTo>
                <a:lnTo>
                  <a:pt x="2660529" y="1360326"/>
                </a:lnTo>
                <a:lnTo>
                  <a:pt x="2668044" y="1372852"/>
                </a:lnTo>
                <a:lnTo>
                  <a:pt x="2670549" y="1382873"/>
                </a:lnTo>
                <a:lnTo>
                  <a:pt x="2668044" y="1405420"/>
                </a:lnTo>
                <a:lnTo>
                  <a:pt x="2655518" y="1440493"/>
                </a:lnTo>
                <a:lnTo>
                  <a:pt x="2627961" y="1490597"/>
                </a:lnTo>
                <a:lnTo>
                  <a:pt x="2565331" y="1575774"/>
                </a:lnTo>
                <a:lnTo>
                  <a:pt x="2477649" y="1675982"/>
                </a:lnTo>
                <a:lnTo>
                  <a:pt x="2435060" y="1723581"/>
                </a:lnTo>
                <a:lnTo>
                  <a:pt x="2407503" y="1746128"/>
                </a:lnTo>
                <a:lnTo>
                  <a:pt x="2389966" y="1751138"/>
                </a:lnTo>
                <a:lnTo>
                  <a:pt x="2359904" y="1743623"/>
                </a:lnTo>
                <a:lnTo>
                  <a:pt x="2327336" y="1723581"/>
                </a:lnTo>
                <a:lnTo>
                  <a:pt x="2297274" y="1691013"/>
                </a:lnTo>
                <a:lnTo>
                  <a:pt x="2279737" y="1678487"/>
                </a:lnTo>
                <a:lnTo>
                  <a:pt x="2146961" y="1673477"/>
                </a:lnTo>
                <a:lnTo>
                  <a:pt x="1808759" y="1658446"/>
                </a:lnTo>
                <a:lnTo>
                  <a:pt x="1568259" y="1643414"/>
                </a:lnTo>
                <a:lnTo>
                  <a:pt x="1320244" y="1628383"/>
                </a:lnTo>
                <a:lnTo>
                  <a:pt x="1084754" y="1608341"/>
                </a:lnTo>
                <a:lnTo>
                  <a:pt x="871812" y="1585795"/>
                </a:lnTo>
                <a:lnTo>
                  <a:pt x="668890" y="1563248"/>
                </a:lnTo>
                <a:lnTo>
                  <a:pt x="558661" y="1548217"/>
                </a:lnTo>
                <a:lnTo>
                  <a:pt x="486010" y="1535691"/>
                </a:lnTo>
                <a:lnTo>
                  <a:pt x="410854" y="1515649"/>
                </a:lnTo>
                <a:lnTo>
                  <a:pt x="333193" y="1483081"/>
                </a:lnTo>
                <a:lnTo>
                  <a:pt x="273068" y="1453019"/>
                </a:lnTo>
                <a:lnTo>
                  <a:pt x="205427" y="1412935"/>
                </a:lnTo>
                <a:lnTo>
                  <a:pt x="140292" y="1370347"/>
                </a:lnTo>
                <a:lnTo>
                  <a:pt x="82672" y="1325253"/>
                </a:lnTo>
                <a:lnTo>
                  <a:pt x="35073" y="1275149"/>
                </a:lnTo>
                <a:lnTo>
                  <a:pt x="17537" y="1247592"/>
                </a:lnTo>
                <a:lnTo>
                  <a:pt x="2506" y="1205003"/>
                </a:lnTo>
                <a:lnTo>
                  <a:pt x="0" y="1169931"/>
                </a:lnTo>
                <a:lnTo>
                  <a:pt x="7516" y="1147384"/>
                </a:lnTo>
                <a:lnTo>
                  <a:pt x="20042" y="1134858"/>
                </a:lnTo>
                <a:lnTo>
                  <a:pt x="37578" y="1122332"/>
                </a:lnTo>
                <a:lnTo>
                  <a:pt x="80167" y="1109806"/>
                </a:lnTo>
                <a:lnTo>
                  <a:pt x="473484" y="1230055"/>
                </a:lnTo>
                <a:lnTo>
                  <a:pt x="526094" y="1257613"/>
                </a:lnTo>
                <a:lnTo>
                  <a:pt x="606260" y="1282665"/>
                </a:lnTo>
                <a:lnTo>
                  <a:pt x="744046" y="1312727"/>
                </a:lnTo>
                <a:lnTo>
                  <a:pt x="889348" y="1335274"/>
                </a:lnTo>
                <a:lnTo>
                  <a:pt x="1097280" y="1360326"/>
                </a:lnTo>
                <a:lnTo>
                  <a:pt x="1485587" y="139790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4F56A81F-578E-44CE-978D-DA40A6FFE9C6}"/>
              </a:ext>
            </a:extLst>
          </p:cNvPr>
          <p:cNvSpPr/>
          <p:nvPr/>
        </p:nvSpPr>
        <p:spPr>
          <a:xfrm>
            <a:off x="5965825" y="4186238"/>
            <a:ext cx="639763" cy="581025"/>
          </a:xfrm>
          <a:custGeom>
            <a:avLst/>
            <a:gdLst>
              <a:gd name="connsiteX0" fmla="*/ 292894 w 640557"/>
              <a:gd name="connsiteY0" fmla="*/ 121443 h 581025"/>
              <a:gd name="connsiteX1" fmla="*/ 435769 w 640557"/>
              <a:gd name="connsiteY1" fmla="*/ 152400 h 581025"/>
              <a:gd name="connsiteX2" fmla="*/ 478632 w 640557"/>
              <a:gd name="connsiteY2" fmla="*/ 159543 h 581025"/>
              <a:gd name="connsiteX3" fmla="*/ 500063 w 640557"/>
              <a:gd name="connsiteY3" fmla="*/ 161925 h 581025"/>
              <a:gd name="connsiteX4" fmla="*/ 519113 w 640557"/>
              <a:gd name="connsiteY4" fmla="*/ 159543 h 581025"/>
              <a:gd name="connsiteX5" fmla="*/ 547688 w 640557"/>
              <a:gd name="connsiteY5" fmla="*/ 150018 h 581025"/>
              <a:gd name="connsiteX6" fmla="*/ 569119 w 640557"/>
              <a:gd name="connsiteY6" fmla="*/ 135731 h 581025"/>
              <a:gd name="connsiteX7" fmla="*/ 585788 w 640557"/>
              <a:gd name="connsiteY7" fmla="*/ 121443 h 581025"/>
              <a:gd name="connsiteX8" fmla="*/ 611982 w 640557"/>
              <a:gd name="connsiteY8" fmla="*/ 80962 h 581025"/>
              <a:gd name="connsiteX9" fmla="*/ 640557 w 640557"/>
              <a:gd name="connsiteY9" fmla="*/ 0 h 581025"/>
              <a:gd name="connsiteX10" fmla="*/ 507207 w 640557"/>
              <a:gd name="connsiteY10" fmla="*/ 581025 h 581025"/>
              <a:gd name="connsiteX11" fmla="*/ 483394 w 640557"/>
              <a:gd name="connsiteY11" fmla="*/ 552450 h 581025"/>
              <a:gd name="connsiteX12" fmla="*/ 466725 w 640557"/>
              <a:gd name="connsiteY12" fmla="*/ 500062 h 581025"/>
              <a:gd name="connsiteX13" fmla="*/ 442913 w 640557"/>
              <a:gd name="connsiteY13" fmla="*/ 452437 h 581025"/>
              <a:gd name="connsiteX14" fmla="*/ 421482 w 640557"/>
              <a:gd name="connsiteY14" fmla="*/ 419100 h 581025"/>
              <a:gd name="connsiteX15" fmla="*/ 390525 w 640557"/>
              <a:gd name="connsiteY15" fmla="*/ 383381 h 581025"/>
              <a:gd name="connsiteX16" fmla="*/ 357188 w 640557"/>
              <a:gd name="connsiteY16" fmla="*/ 350043 h 581025"/>
              <a:gd name="connsiteX17" fmla="*/ 300038 w 640557"/>
              <a:gd name="connsiteY17" fmla="*/ 307181 h 581025"/>
              <a:gd name="connsiteX18" fmla="*/ 233363 w 640557"/>
              <a:gd name="connsiteY18" fmla="*/ 257175 h 581025"/>
              <a:gd name="connsiteX19" fmla="*/ 111919 w 640557"/>
              <a:gd name="connsiteY19" fmla="*/ 185737 h 581025"/>
              <a:gd name="connsiteX20" fmla="*/ 47625 w 640557"/>
              <a:gd name="connsiteY20" fmla="*/ 147637 h 581025"/>
              <a:gd name="connsiteX21" fmla="*/ 23813 w 640557"/>
              <a:gd name="connsiteY21" fmla="*/ 130968 h 581025"/>
              <a:gd name="connsiteX22" fmla="*/ 9525 w 640557"/>
              <a:gd name="connsiteY22" fmla="*/ 116681 h 581025"/>
              <a:gd name="connsiteX23" fmla="*/ 0 w 640557"/>
              <a:gd name="connsiteY23" fmla="*/ 100012 h 581025"/>
              <a:gd name="connsiteX24" fmla="*/ 0 w 640557"/>
              <a:gd name="connsiteY24" fmla="*/ 85725 h 581025"/>
              <a:gd name="connsiteX25" fmla="*/ 9525 w 640557"/>
              <a:gd name="connsiteY25" fmla="*/ 73818 h 581025"/>
              <a:gd name="connsiteX26" fmla="*/ 35719 w 640557"/>
              <a:gd name="connsiteY26" fmla="*/ 69056 h 581025"/>
              <a:gd name="connsiteX27" fmla="*/ 95250 w 640557"/>
              <a:gd name="connsiteY27" fmla="*/ 78581 h 581025"/>
              <a:gd name="connsiteX28" fmla="*/ 292894 w 640557"/>
              <a:gd name="connsiteY28" fmla="*/ 12144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40557" h="581025">
                <a:moveTo>
                  <a:pt x="292894" y="121443"/>
                </a:moveTo>
                <a:lnTo>
                  <a:pt x="435769" y="152400"/>
                </a:lnTo>
                <a:lnTo>
                  <a:pt x="478632" y="159543"/>
                </a:lnTo>
                <a:lnTo>
                  <a:pt x="500063" y="161925"/>
                </a:lnTo>
                <a:lnTo>
                  <a:pt x="519113" y="159543"/>
                </a:lnTo>
                <a:lnTo>
                  <a:pt x="547688" y="150018"/>
                </a:lnTo>
                <a:lnTo>
                  <a:pt x="569119" y="135731"/>
                </a:lnTo>
                <a:lnTo>
                  <a:pt x="585788" y="121443"/>
                </a:lnTo>
                <a:lnTo>
                  <a:pt x="611982" y="80962"/>
                </a:lnTo>
                <a:lnTo>
                  <a:pt x="640557" y="0"/>
                </a:lnTo>
                <a:lnTo>
                  <a:pt x="507207" y="581025"/>
                </a:lnTo>
                <a:lnTo>
                  <a:pt x="483394" y="552450"/>
                </a:lnTo>
                <a:lnTo>
                  <a:pt x="466725" y="500062"/>
                </a:lnTo>
                <a:lnTo>
                  <a:pt x="442913" y="452437"/>
                </a:lnTo>
                <a:lnTo>
                  <a:pt x="421482" y="419100"/>
                </a:lnTo>
                <a:lnTo>
                  <a:pt x="390525" y="383381"/>
                </a:lnTo>
                <a:lnTo>
                  <a:pt x="357188" y="350043"/>
                </a:lnTo>
                <a:lnTo>
                  <a:pt x="300038" y="307181"/>
                </a:lnTo>
                <a:lnTo>
                  <a:pt x="233363" y="257175"/>
                </a:lnTo>
                <a:lnTo>
                  <a:pt x="111919" y="185737"/>
                </a:lnTo>
                <a:lnTo>
                  <a:pt x="47625" y="147637"/>
                </a:lnTo>
                <a:lnTo>
                  <a:pt x="23813" y="130968"/>
                </a:lnTo>
                <a:lnTo>
                  <a:pt x="9525" y="116681"/>
                </a:lnTo>
                <a:lnTo>
                  <a:pt x="0" y="100012"/>
                </a:lnTo>
                <a:lnTo>
                  <a:pt x="0" y="85725"/>
                </a:lnTo>
                <a:lnTo>
                  <a:pt x="9525" y="73818"/>
                </a:lnTo>
                <a:lnTo>
                  <a:pt x="35719" y="69056"/>
                </a:lnTo>
                <a:lnTo>
                  <a:pt x="95250" y="78581"/>
                </a:lnTo>
                <a:lnTo>
                  <a:pt x="292894" y="1214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1A76436B-C9A0-4E47-930F-FE847CC61862}"/>
              </a:ext>
            </a:extLst>
          </p:cNvPr>
          <p:cNvSpPr/>
          <p:nvPr/>
        </p:nvSpPr>
        <p:spPr>
          <a:xfrm>
            <a:off x="5715000" y="2814638"/>
            <a:ext cx="547688" cy="919162"/>
          </a:xfrm>
          <a:custGeom>
            <a:avLst/>
            <a:gdLst>
              <a:gd name="connsiteX0" fmla="*/ 290513 w 547688"/>
              <a:gd name="connsiteY0" fmla="*/ 223837 h 919162"/>
              <a:gd name="connsiteX1" fmla="*/ 238125 w 547688"/>
              <a:gd name="connsiteY1" fmla="*/ 161925 h 919162"/>
              <a:gd name="connsiteX2" fmla="*/ 200025 w 547688"/>
              <a:gd name="connsiteY2" fmla="*/ 121443 h 919162"/>
              <a:gd name="connsiteX3" fmla="*/ 178594 w 547688"/>
              <a:gd name="connsiteY3" fmla="*/ 100012 h 919162"/>
              <a:gd name="connsiteX4" fmla="*/ 152400 w 547688"/>
              <a:gd name="connsiteY4" fmla="*/ 76200 h 919162"/>
              <a:gd name="connsiteX5" fmla="*/ 114300 w 547688"/>
              <a:gd name="connsiteY5" fmla="*/ 42862 h 919162"/>
              <a:gd name="connsiteX6" fmla="*/ 85725 w 547688"/>
              <a:gd name="connsiteY6" fmla="*/ 23812 h 919162"/>
              <a:gd name="connsiteX7" fmla="*/ 59531 w 547688"/>
              <a:gd name="connsiteY7" fmla="*/ 11906 h 919162"/>
              <a:gd name="connsiteX8" fmla="*/ 23813 w 547688"/>
              <a:gd name="connsiteY8" fmla="*/ 0 h 919162"/>
              <a:gd name="connsiteX9" fmla="*/ 9525 w 547688"/>
              <a:gd name="connsiteY9" fmla="*/ 0 h 919162"/>
              <a:gd name="connsiteX10" fmla="*/ 0 w 547688"/>
              <a:gd name="connsiteY10" fmla="*/ 7143 h 919162"/>
              <a:gd name="connsiteX11" fmla="*/ 0 w 547688"/>
              <a:gd name="connsiteY11" fmla="*/ 23812 h 919162"/>
              <a:gd name="connsiteX12" fmla="*/ 9525 w 547688"/>
              <a:gd name="connsiteY12" fmla="*/ 45243 h 919162"/>
              <a:gd name="connsiteX13" fmla="*/ 26194 w 547688"/>
              <a:gd name="connsiteY13" fmla="*/ 71437 h 919162"/>
              <a:gd name="connsiteX14" fmla="*/ 66675 w 547688"/>
              <a:gd name="connsiteY14" fmla="*/ 126206 h 919162"/>
              <a:gd name="connsiteX15" fmla="*/ 95250 w 547688"/>
              <a:gd name="connsiteY15" fmla="*/ 171450 h 919162"/>
              <a:gd name="connsiteX16" fmla="*/ 128588 w 547688"/>
              <a:gd name="connsiteY16" fmla="*/ 228600 h 919162"/>
              <a:gd name="connsiteX17" fmla="*/ 166688 w 547688"/>
              <a:gd name="connsiteY17" fmla="*/ 302418 h 919162"/>
              <a:gd name="connsiteX18" fmla="*/ 195263 w 547688"/>
              <a:gd name="connsiteY18" fmla="*/ 381000 h 919162"/>
              <a:gd name="connsiteX19" fmla="*/ 226219 w 547688"/>
              <a:gd name="connsiteY19" fmla="*/ 476250 h 919162"/>
              <a:gd name="connsiteX20" fmla="*/ 247650 w 547688"/>
              <a:gd name="connsiteY20" fmla="*/ 576262 h 919162"/>
              <a:gd name="connsiteX21" fmla="*/ 276225 w 547688"/>
              <a:gd name="connsiteY21" fmla="*/ 721518 h 919162"/>
              <a:gd name="connsiteX22" fmla="*/ 283369 w 547688"/>
              <a:gd name="connsiteY22" fmla="*/ 759618 h 919162"/>
              <a:gd name="connsiteX23" fmla="*/ 314325 w 547688"/>
              <a:gd name="connsiteY23" fmla="*/ 833437 h 919162"/>
              <a:gd name="connsiteX24" fmla="*/ 340519 w 547688"/>
              <a:gd name="connsiteY24" fmla="*/ 878681 h 919162"/>
              <a:gd name="connsiteX25" fmla="*/ 361950 w 547688"/>
              <a:gd name="connsiteY25" fmla="*/ 900112 h 919162"/>
              <a:gd name="connsiteX26" fmla="*/ 381000 w 547688"/>
              <a:gd name="connsiteY26" fmla="*/ 914400 h 919162"/>
              <a:gd name="connsiteX27" fmla="*/ 402431 w 547688"/>
              <a:gd name="connsiteY27" fmla="*/ 919162 h 919162"/>
              <a:gd name="connsiteX28" fmla="*/ 423863 w 547688"/>
              <a:gd name="connsiteY28" fmla="*/ 914400 h 919162"/>
              <a:gd name="connsiteX29" fmla="*/ 435769 w 547688"/>
              <a:gd name="connsiteY29" fmla="*/ 909637 h 919162"/>
              <a:gd name="connsiteX30" fmla="*/ 469106 w 547688"/>
              <a:gd name="connsiteY30" fmla="*/ 878681 h 919162"/>
              <a:gd name="connsiteX31" fmla="*/ 492919 w 547688"/>
              <a:gd name="connsiteY31" fmla="*/ 842962 h 919162"/>
              <a:gd name="connsiteX32" fmla="*/ 516731 w 547688"/>
              <a:gd name="connsiteY32" fmla="*/ 792956 h 919162"/>
              <a:gd name="connsiteX33" fmla="*/ 535781 w 547688"/>
              <a:gd name="connsiteY33" fmla="*/ 738187 h 919162"/>
              <a:gd name="connsiteX34" fmla="*/ 545306 w 547688"/>
              <a:gd name="connsiteY34" fmla="*/ 683418 h 919162"/>
              <a:gd name="connsiteX35" fmla="*/ 547688 w 547688"/>
              <a:gd name="connsiteY35" fmla="*/ 650081 h 919162"/>
              <a:gd name="connsiteX36" fmla="*/ 547688 w 547688"/>
              <a:gd name="connsiteY36" fmla="*/ 604837 h 919162"/>
              <a:gd name="connsiteX37" fmla="*/ 535781 w 547688"/>
              <a:gd name="connsiteY37" fmla="*/ 564356 h 919162"/>
              <a:gd name="connsiteX38" fmla="*/ 509588 w 547688"/>
              <a:gd name="connsiteY38" fmla="*/ 511968 h 919162"/>
              <a:gd name="connsiteX39" fmla="*/ 469106 w 547688"/>
              <a:gd name="connsiteY39" fmla="*/ 445293 h 919162"/>
              <a:gd name="connsiteX40" fmla="*/ 428625 w 547688"/>
              <a:gd name="connsiteY40" fmla="*/ 388143 h 919162"/>
              <a:gd name="connsiteX41" fmla="*/ 390525 w 547688"/>
              <a:gd name="connsiteY41" fmla="*/ 340518 h 919162"/>
              <a:gd name="connsiteX42" fmla="*/ 333375 w 547688"/>
              <a:gd name="connsiteY42" fmla="*/ 269081 h 919162"/>
              <a:gd name="connsiteX43" fmla="*/ 290513 w 547688"/>
              <a:gd name="connsiteY43" fmla="*/ 223837 h 91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47688" h="919162">
                <a:moveTo>
                  <a:pt x="290513" y="223837"/>
                </a:moveTo>
                <a:lnTo>
                  <a:pt x="238125" y="161925"/>
                </a:lnTo>
                <a:lnTo>
                  <a:pt x="200025" y="121443"/>
                </a:lnTo>
                <a:lnTo>
                  <a:pt x="178594" y="100012"/>
                </a:lnTo>
                <a:lnTo>
                  <a:pt x="152400" y="76200"/>
                </a:lnTo>
                <a:lnTo>
                  <a:pt x="114300" y="42862"/>
                </a:lnTo>
                <a:lnTo>
                  <a:pt x="85725" y="23812"/>
                </a:lnTo>
                <a:lnTo>
                  <a:pt x="59531" y="11906"/>
                </a:lnTo>
                <a:lnTo>
                  <a:pt x="23813" y="0"/>
                </a:lnTo>
                <a:lnTo>
                  <a:pt x="9525" y="0"/>
                </a:lnTo>
                <a:lnTo>
                  <a:pt x="0" y="7143"/>
                </a:lnTo>
                <a:lnTo>
                  <a:pt x="0" y="23812"/>
                </a:lnTo>
                <a:lnTo>
                  <a:pt x="9525" y="45243"/>
                </a:lnTo>
                <a:lnTo>
                  <a:pt x="26194" y="71437"/>
                </a:lnTo>
                <a:lnTo>
                  <a:pt x="66675" y="126206"/>
                </a:lnTo>
                <a:lnTo>
                  <a:pt x="95250" y="171450"/>
                </a:lnTo>
                <a:lnTo>
                  <a:pt x="128588" y="228600"/>
                </a:lnTo>
                <a:lnTo>
                  <a:pt x="166688" y="302418"/>
                </a:lnTo>
                <a:lnTo>
                  <a:pt x="195263" y="381000"/>
                </a:lnTo>
                <a:lnTo>
                  <a:pt x="226219" y="476250"/>
                </a:lnTo>
                <a:lnTo>
                  <a:pt x="247650" y="576262"/>
                </a:lnTo>
                <a:lnTo>
                  <a:pt x="276225" y="721518"/>
                </a:lnTo>
                <a:lnTo>
                  <a:pt x="283369" y="759618"/>
                </a:lnTo>
                <a:lnTo>
                  <a:pt x="314325" y="833437"/>
                </a:lnTo>
                <a:lnTo>
                  <a:pt x="340519" y="878681"/>
                </a:lnTo>
                <a:lnTo>
                  <a:pt x="361950" y="900112"/>
                </a:lnTo>
                <a:lnTo>
                  <a:pt x="381000" y="914400"/>
                </a:lnTo>
                <a:lnTo>
                  <a:pt x="402431" y="919162"/>
                </a:lnTo>
                <a:lnTo>
                  <a:pt x="423863" y="914400"/>
                </a:lnTo>
                <a:lnTo>
                  <a:pt x="435769" y="909637"/>
                </a:lnTo>
                <a:lnTo>
                  <a:pt x="469106" y="878681"/>
                </a:lnTo>
                <a:lnTo>
                  <a:pt x="492919" y="842962"/>
                </a:lnTo>
                <a:lnTo>
                  <a:pt x="516731" y="792956"/>
                </a:lnTo>
                <a:lnTo>
                  <a:pt x="535781" y="738187"/>
                </a:lnTo>
                <a:lnTo>
                  <a:pt x="545306" y="683418"/>
                </a:lnTo>
                <a:lnTo>
                  <a:pt x="547688" y="650081"/>
                </a:lnTo>
                <a:lnTo>
                  <a:pt x="547688" y="604837"/>
                </a:lnTo>
                <a:lnTo>
                  <a:pt x="535781" y="564356"/>
                </a:lnTo>
                <a:lnTo>
                  <a:pt x="509588" y="511968"/>
                </a:lnTo>
                <a:lnTo>
                  <a:pt x="469106" y="445293"/>
                </a:lnTo>
                <a:lnTo>
                  <a:pt x="428625" y="388143"/>
                </a:lnTo>
                <a:lnTo>
                  <a:pt x="390525" y="340518"/>
                </a:lnTo>
                <a:lnTo>
                  <a:pt x="333375" y="269081"/>
                </a:lnTo>
                <a:lnTo>
                  <a:pt x="290513" y="2238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6BA19A18-DE41-4904-B635-24CAA56A4771}"/>
              </a:ext>
            </a:extLst>
          </p:cNvPr>
          <p:cNvSpPr/>
          <p:nvPr/>
        </p:nvSpPr>
        <p:spPr>
          <a:xfrm rot="16200000">
            <a:off x="3400425" y="3937001"/>
            <a:ext cx="3800475" cy="361950"/>
          </a:xfrm>
          <a:custGeom>
            <a:avLst/>
            <a:gdLst>
              <a:gd name="connsiteX0" fmla="*/ 1933575 w 3800475"/>
              <a:gd name="connsiteY0" fmla="*/ 92075 h 361950"/>
              <a:gd name="connsiteX1" fmla="*/ 2298700 w 3800475"/>
              <a:gd name="connsiteY1" fmla="*/ 98425 h 361950"/>
              <a:gd name="connsiteX2" fmla="*/ 2654300 w 3800475"/>
              <a:gd name="connsiteY2" fmla="*/ 104775 h 361950"/>
              <a:gd name="connsiteX3" fmla="*/ 2949575 w 3800475"/>
              <a:gd name="connsiteY3" fmla="*/ 111125 h 361950"/>
              <a:gd name="connsiteX4" fmla="*/ 3178175 w 3800475"/>
              <a:gd name="connsiteY4" fmla="*/ 114300 h 361950"/>
              <a:gd name="connsiteX5" fmla="*/ 3365500 w 3800475"/>
              <a:gd name="connsiteY5" fmla="*/ 117475 h 361950"/>
              <a:gd name="connsiteX6" fmla="*/ 3457575 w 3800475"/>
              <a:gd name="connsiteY6" fmla="*/ 114300 h 361950"/>
              <a:gd name="connsiteX7" fmla="*/ 3517900 w 3800475"/>
              <a:gd name="connsiteY7" fmla="*/ 107950 h 361950"/>
              <a:gd name="connsiteX8" fmla="*/ 3581400 w 3800475"/>
              <a:gd name="connsiteY8" fmla="*/ 92075 h 361950"/>
              <a:gd name="connsiteX9" fmla="*/ 3663950 w 3800475"/>
              <a:gd name="connsiteY9" fmla="*/ 53975 h 361950"/>
              <a:gd name="connsiteX10" fmla="*/ 3721100 w 3800475"/>
              <a:gd name="connsiteY10" fmla="*/ 22225 h 361950"/>
              <a:gd name="connsiteX11" fmla="*/ 3752850 w 3800475"/>
              <a:gd name="connsiteY11" fmla="*/ 3175 h 361950"/>
              <a:gd name="connsiteX12" fmla="*/ 3768725 w 3800475"/>
              <a:gd name="connsiteY12" fmla="*/ 0 h 361950"/>
              <a:gd name="connsiteX13" fmla="*/ 3787775 w 3800475"/>
              <a:gd name="connsiteY13" fmla="*/ 0 h 361950"/>
              <a:gd name="connsiteX14" fmla="*/ 3797300 w 3800475"/>
              <a:gd name="connsiteY14" fmla="*/ 3175 h 361950"/>
              <a:gd name="connsiteX15" fmla="*/ 3800475 w 3800475"/>
              <a:gd name="connsiteY15" fmla="*/ 15875 h 361950"/>
              <a:gd name="connsiteX16" fmla="*/ 3794125 w 3800475"/>
              <a:gd name="connsiteY16" fmla="*/ 47625 h 361950"/>
              <a:gd name="connsiteX17" fmla="*/ 3775075 w 3800475"/>
              <a:gd name="connsiteY17" fmla="*/ 123825 h 361950"/>
              <a:gd name="connsiteX18" fmla="*/ 3743325 w 3800475"/>
              <a:gd name="connsiteY18" fmla="*/ 200025 h 361950"/>
              <a:gd name="connsiteX19" fmla="*/ 3714750 w 3800475"/>
              <a:gd name="connsiteY19" fmla="*/ 263525 h 361950"/>
              <a:gd name="connsiteX20" fmla="*/ 3673475 w 3800475"/>
              <a:gd name="connsiteY20" fmla="*/ 330200 h 361950"/>
              <a:gd name="connsiteX21" fmla="*/ 3486150 w 3800475"/>
              <a:gd name="connsiteY21" fmla="*/ 361950 h 361950"/>
              <a:gd name="connsiteX22" fmla="*/ 3282950 w 3800475"/>
              <a:gd name="connsiteY22" fmla="*/ 358775 h 361950"/>
              <a:gd name="connsiteX23" fmla="*/ 2940050 w 3800475"/>
              <a:gd name="connsiteY23" fmla="*/ 349250 h 361950"/>
              <a:gd name="connsiteX24" fmla="*/ 2476500 w 3800475"/>
              <a:gd name="connsiteY24" fmla="*/ 339725 h 361950"/>
              <a:gd name="connsiteX25" fmla="*/ 1952625 w 3800475"/>
              <a:gd name="connsiteY25" fmla="*/ 327025 h 361950"/>
              <a:gd name="connsiteX26" fmla="*/ 1460500 w 3800475"/>
              <a:gd name="connsiteY26" fmla="*/ 317500 h 361950"/>
              <a:gd name="connsiteX27" fmla="*/ 971550 w 3800475"/>
              <a:gd name="connsiteY27" fmla="*/ 301625 h 361950"/>
              <a:gd name="connsiteX28" fmla="*/ 704850 w 3800475"/>
              <a:gd name="connsiteY28" fmla="*/ 295275 h 361950"/>
              <a:gd name="connsiteX29" fmla="*/ 488950 w 3800475"/>
              <a:gd name="connsiteY29" fmla="*/ 295275 h 361950"/>
              <a:gd name="connsiteX30" fmla="*/ 374650 w 3800475"/>
              <a:gd name="connsiteY30" fmla="*/ 288925 h 361950"/>
              <a:gd name="connsiteX31" fmla="*/ 260350 w 3800475"/>
              <a:gd name="connsiteY31" fmla="*/ 279400 h 361950"/>
              <a:gd name="connsiteX32" fmla="*/ 146050 w 3800475"/>
              <a:gd name="connsiteY32" fmla="*/ 260350 h 361950"/>
              <a:gd name="connsiteX33" fmla="*/ 69850 w 3800475"/>
              <a:gd name="connsiteY33" fmla="*/ 244475 h 361950"/>
              <a:gd name="connsiteX34" fmla="*/ 31750 w 3800475"/>
              <a:gd name="connsiteY34" fmla="*/ 231775 h 361950"/>
              <a:gd name="connsiteX35" fmla="*/ 12700 w 3800475"/>
              <a:gd name="connsiteY35" fmla="*/ 222250 h 361950"/>
              <a:gd name="connsiteX36" fmla="*/ 3175 w 3800475"/>
              <a:gd name="connsiteY36" fmla="*/ 206375 h 361950"/>
              <a:gd name="connsiteX37" fmla="*/ 0 w 3800475"/>
              <a:gd name="connsiteY37" fmla="*/ 187325 h 361950"/>
              <a:gd name="connsiteX38" fmla="*/ 3175 w 3800475"/>
              <a:gd name="connsiteY38" fmla="*/ 168275 h 361950"/>
              <a:gd name="connsiteX39" fmla="*/ 15875 w 3800475"/>
              <a:gd name="connsiteY39" fmla="*/ 146050 h 361950"/>
              <a:gd name="connsiteX40" fmla="*/ 38100 w 3800475"/>
              <a:gd name="connsiteY40" fmla="*/ 123825 h 361950"/>
              <a:gd name="connsiteX41" fmla="*/ 69850 w 3800475"/>
              <a:gd name="connsiteY41" fmla="*/ 104775 h 361950"/>
              <a:gd name="connsiteX42" fmla="*/ 123825 w 3800475"/>
              <a:gd name="connsiteY42" fmla="*/ 85725 h 361950"/>
              <a:gd name="connsiteX43" fmla="*/ 180975 w 3800475"/>
              <a:gd name="connsiteY43" fmla="*/ 76200 h 361950"/>
              <a:gd name="connsiteX44" fmla="*/ 250825 w 3800475"/>
              <a:gd name="connsiteY44" fmla="*/ 69850 h 361950"/>
              <a:gd name="connsiteX45" fmla="*/ 371475 w 3800475"/>
              <a:gd name="connsiteY45" fmla="*/ 53975 h 361950"/>
              <a:gd name="connsiteX46" fmla="*/ 549275 w 3800475"/>
              <a:gd name="connsiteY46" fmla="*/ 47625 h 361950"/>
              <a:gd name="connsiteX47" fmla="*/ 812800 w 3800475"/>
              <a:gd name="connsiteY47" fmla="*/ 60325 h 361950"/>
              <a:gd name="connsiteX48" fmla="*/ 1155700 w 3800475"/>
              <a:gd name="connsiteY48" fmla="*/ 73025 h 361950"/>
              <a:gd name="connsiteX49" fmla="*/ 1638300 w 3800475"/>
              <a:gd name="connsiteY49" fmla="*/ 85725 h 361950"/>
              <a:gd name="connsiteX50" fmla="*/ 1933575 w 3800475"/>
              <a:gd name="connsiteY50" fmla="*/ 92075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800475" h="361950">
                <a:moveTo>
                  <a:pt x="1933575" y="92075"/>
                </a:moveTo>
                <a:lnTo>
                  <a:pt x="2298700" y="98425"/>
                </a:lnTo>
                <a:lnTo>
                  <a:pt x="2654300" y="104775"/>
                </a:lnTo>
                <a:lnTo>
                  <a:pt x="2949575" y="111125"/>
                </a:lnTo>
                <a:lnTo>
                  <a:pt x="3178175" y="114300"/>
                </a:lnTo>
                <a:lnTo>
                  <a:pt x="3365500" y="117475"/>
                </a:lnTo>
                <a:lnTo>
                  <a:pt x="3457575" y="114300"/>
                </a:lnTo>
                <a:lnTo>
                  <a:pt x="3517900" y="107950"/>
                </a:lnTo>
                <a:lnTo>
                  <a:pt x="3581400" y="92075"/>
                </a:lnTo>
                <a:lnTo>
                  <a:pt x="3663950" y="53975"/>
                </a:lnTo>
                <a:lnTo>
                  <a:pt x="3721100" y="22225"/>
                </a:lnTo>
                <a:lnTo>
                  <a:pt x="3752850" y="3175"/>
                </a:lnTo>
                <a:lnTo>
                  <a:pt x="3768725" y="0"/>
                </a:lnTo>
                <a:lnTo>
                  <a:pt x="3787775" y="0"/>
                </a:lnTo>
                <a:lnTo>
                  <a:pt x="3797300" y="3175"/>
                </a:lnTo>
                <a:lnTo>
                  <a:pt x="3800475" y="15875"/>
                </a:lnTo>
                <a:lnTo>
                  <a:pt x="3794125" y="47625"/>
                </a:lnTo>
                <a:lnTo>
                  <a:pt x="3775075" y="123825"/>
                </a:lnTo>
                <a:lnTo>
                  <a:pt x="3743325" y="200025"/>
                </a:lnTo>
                <a:lnTo>
                  <a:pt x="3714750" y="263525"/>
                </a:lnTo>
                <a:lnTo>
                  <a:pt x="3673475" y="330200"/>
                </a:lnTo>
                <a:lnTo>
                  <a:pt x="3486150" y="361950"/>
                </a:lnTo>
                <a:lnTo>
                  <a:pt x="3282950" y="358775"/>
                </a:lnTo>
                <a:lnTo>
                  <a:pt x="2940050" y="349250"/>
                </a:lnTo>
                <a:lnTo>
                  <a:pt x="2476500" y="339725"/>
                </a:lnTo>
                <a:lnTo>
                  <a:pt x="1952625" y="327025"/>
                </a:lnTo>
                <a:lnTo>
                  <a:pt x="1460500" y="317500"/>
                </a:lnTo>
                <a:lnTo>
                  <a:pt x="971550" y="301625"/>
                </a:lnTo>
                <a:lnTo>
                  <a:pt x="704850" y="295275"/>
                </a:lnTo>
                <a:lnTo>
                  <a:pt x="488950" y="295275"/>
                </a:lnTo>
                <a:lnTo>
                  <a:pt x="374650" y="288925"/>
                </a:lnTo>
                <a:lnTo>
                  <a:pt x="260350" y="279400"/>
                </a:lnTo>
                <a:lnTo>
                  <a:pt x="146050" y="260350"/>
                </a:lnTo>
                <a:lnTo>
                  <a:pt x="69850" y="244475"/>
                </a:lnTo>
                <a:lnTo>
                  <a:pt x="31750" y="231775"/>
                </a:lnTo>
                <a:lnTo>
                  <a:pt x="12700" y="222250"/>
                </a:lnTo>
                <a:lnTo>
                  <a:pt x="3175" y="206375"/>
                </a:lnTo>
                <a:lnTo>
                  <a:pt x="0" y="187325"/>
                </a:lnTo>
                <a:lnTo>
                  <a:pt x="3175" y="168275"/>
                </a:lnTo>
                <a:lnTo>
                  <a:pt x="15875" y="146050"/>
                </a:lnTo>
                <a:lnTo>
                  <a:pt x="38100" y="123825"/>
                </a:lnTo>
                <a:lnTo>
                  <a:pt x="69850" y="104775"/>
                </a:lnTo>
                <a:lnTo>
                  <a:pt x="123825" y="85725"/>
                </a:lnTo>
                <a:lnTo>
                  <a:pt x="180975" y="76200"/>
                </a:lnTo>
                <a:lnTo>
                  <a:pt x="250825" y="69850"/>
                </a:lnTo>
                <a:lnTo>
                  <a:pt x="371475" y="53975"/>
                </a:lnTo>
                <a:lnTo>
                  <a:pt x="549275" y="47625"/>
                </a:lnTo>
                <a:lnTo>
                  <a:pt x="812800" y="60325"/>
                </a:lnTo>
                <a:lnTo>
                  <a:pt x="1155700" y="73025"/>
                </a:lnTo>
                <a:lnTo>
                  <a:pt x="1638300" y="85725"/>
                </a:lnTo>
                <a:lnTo>
                  <a:pt x="1933575" y="920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5304147-2B8F-40D0-8A7F-9D11D9F951E8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1603375"/>
            <a:ext cx="4267200" cy="4418013"/>
            <a:chOff x="2960688" y="1752600"/>
            <a:chExt cx="4267200" cy="4418013"/>
          </a:xfrm>
        </p:grpSpPr>
        <p:sp>
          <p:nvSpPr>
            <p:cNvPr id="11" name="フリーフォーム 152">
              <a:extLst>
                <a:ext uri="{FF2B5EF4-FFF2-40B4-BE49-F238E27FC236}">
                  <a16:creationId xmlns:a16="http://schemas.microsoft.com/office/drawing/2014/main" id="{A1A9EF00-23E2-4F9D-9E9B-B8E8CB66630B}"/>
                </a:ext>
              </a:extLst>
            </p:cNvPr>
            <p:cNvSpPr/>
            <p:nvPr/>
          </p:nvSpPr>
          <p:spPr>
            <a:xfrm>
              <a:off x="3113088" y="1752600"/>
              <a:ext cx="1363662" cy="1068388"/>
            </a:xfrm>
            <a:custGeom>
              <a:avLst/>
              <a:gdLst>
                <a:gd name="connsiteX0" fmla="*/ 585787 w 1364456"/>
                <a:gd name="connsiteY0" fmla="*/ 588169 h 1069181"/>
                <a:gd name="connsiteX1" fmla="*/ 428625 w 1364456"/>
                <a:gd name="connsiteY1" fmla="*/ 695325 h 1069181"/>
                <a:gd name="connsiteX2" fmla="*/ 180975 w 1364456"/>
                <a:gd name="connsiteY2" fmla="*/ 862013 h 1069181"/>
                <a:gd name="connsiteX3" fmla="*/ 0 w 1364456"/>
                <a:gd name="connsiteY3" fmla="*/ 985838 h 1069181"/>
                <a:gd name="connsiteX4" fmla="*/ 45244 w 1364456"/>
                <a:gd name="connsiteY4" fmla="*/ 1069181 h 1069181"/>
                <a:gd name="connsiteX5" fmla="*/ 254794 w 1364456"/>
                <a:gd name="connsiteY5" fmla="*/ 952500 h 1069181"/>
                <a:gd name="connsiteX6" fmla="*/ 511969 w 1364456"/>
                <a:gd name="connsiteY6" fmla="*/ 819150 h 1069181"/>
                <a:gd name="connsiteX7" fmla="*/ 785812 w 1364456"/>
                <a:gd name="connsiteY7" fmla="*/ 676275 h 1069181"/>
                <a:gd name="connsiteX8" fmla="*/ 964406 w 1364456"/>
                <a:gd name="connsiteY8" fmla="*/ 578644 h 1069181"/>
                <a:gd name="connsiteX9" fmla="*/ 1090612 w 1364456"/>
                <a:gd name="connsiteY9" fmla="*/ 509588 h 1069181"/>
                <a:gd name="connsiteX10" fmla="*/ 1176337 w 1364456"/>
                <a:gd name="connsiteY10" fmla="*/ 459581 h 1069181"/>
                <a:gd name="connsiteX11" fmla="*/ 1212056 w 1364456"/>
                <a:gd name="connsiteY11" fmla="*/ 445294 h 1069181"/>
                <a:gd name="connsiteX12" fmla="*/ 1250156 w 1364456"/>
                <a:gd name="connsiteY12" fmla="*/ 435769 h 1069181"/>
                <a:gd name="connsiteX13" fmla="*/ 1302544 w 1364456"/>
                <a:gd name="connsiteY13" fmla="*/ 419100 h 1069181"/>
                <a:gd name="connsiteX14" fmla="*/ 1331119 w 1364456"/>
                <a:gd name="connsiteY14" fmla="*/ 404813 h 1069181"/>
                <a:gd name="connsiteX15" fmla="*/ 1347787 w 1364456"/>
                <a:gd name="connsiteY15" fmla="*/ 392906 h 1069181"/>
                <a:gd name="connsiteX16" fmla="*/ 1359694 w 1364456"/>
                <a:gd name="connsiteY16" fmla="*/ 376238 h 1069181"/>
                <a:gd name="connsiteX17" fmla="*/ 1364456 w 1364456"/>
                <a:gd name="connsiteY17" fmla="*/ 361950 h 1069181"/>
                <a:gd name="connsiteX18" fmla="*/ 1362075 w 1364456"/>
                <a:gd name="connsiteY18" fmla="*/ 347663 h 1069181"/>
                <a:gd name="connsiteX19" fmla="*/ 1357312 w 1364456"/>
                <a:gd name="connsiteY19" fmla="*/ 333375 h 1069181"/>
                <a:gd name="connsiteX20" fmla="*/ 1323975 w 1364456"/>
                <a:gd name="connsiteY20" fmla="*/ 295275 h 1069181"/>
                <a:gd name="connsiteX21" fmla="*/ 1276350 w 1364456"/>
                <a:gd name="connsiteY21" fmla="*/ 245269 h 1069181"/>
                <a:gd name="connsiteX22" fmla="*/ 1207294 w 1364456"/>
                <a:gd name="connsiteY22" fmla="*/ 173831 h 1069181"/>
                <a:gd name="connsiteX23" fmla="*/ 1147762 w 1364456"/>
                <a:gd name="connsiteY23" fmla="*/ 119063 h 1069181"/>
                <a:gd name="connsiteX24" fmla="*/ 1088231 w 1364456"/>
                <a:gd name="connsiteY24" fmla="*/ 69056 h 1069181"/>
                <a:gd name="connsiteX25" fmla="*/ 1047750 w 1364456"/>
                <a:gd name="connsiteY25" fmla="*/ 35719 h 1069181"/>
                <a:gd name="connsiteX26" fmla="*/ 1031081 w 1364456"/>
                <a:gd name="connsiteY26" fmla="*/ 23813 h 1069181"/>
                <a:gd name="connsiteX27" fmla="*/ 1002506 w 1364456"/>
                <a:gd name="connsiteY27" fmla="*/ 14288 h 1069181"/>
                <a:gd name="connsiteX28" fmla="*/ 966787 w 1364456"/>
                <a:gd name="connsiteY28" fmla="*/ 7144 h 1069181"/>
                <a:gd name="connsiteX29" fmla="*/ 919162 w 1364456"/>
                <a:gd name="connsiteY29" fmla="*/ 0 h 1069181"/>
                <a:gd name="connsiteX30" fmla="*/ 885825 w 1364456"/>
                <a:gd name="connsiteY30" fmla="*/ 2381 h 1069181"/>
                <a:gd name="connsiteX31" fmla="*/ 859631 w 1364456"/>
                <a:gd name="connsiteY31" fmla="*/ 9525 h 1069181"/>
                <a:gd name="connsiteX32" fmla="*/ 852487 w 1364456"/>
                <a:gd name="connsiteY32" fmla="*/ 16669 h 1069181"/>
                <a:gd name="connsiteX33" fmla="*/ 847725 w 1364456"/>
                <a:gd name="connsiteY33" fmla="*/ 30956 h 1069181"/>
                <a:gd name="connsiteX34" fmla="*/ 852487 w 1364456"/>
                <a:gd name="connsiteY34" fmla="*/ 47625 h 1069181"/>
                <a:gd name="connsiteX35" fmla="*/ 878681 w 1364456"/>
                <a:gd name="connsiteY35" fmla="*/ 76200 h 1069181"/>
                <a:gd name="connsiteX36" fmla="*/ 923925 w 1364456"/>
                <a:gd name="connsiteY36" fmla="*/ 119063 h 1069181"/>
                <a:gd name="connsiteX37" fmla="*/ 962025 w 1364456"/>
                <a:gd name="connsiteY37" fmla="*/ 164306 h 1069181"/>
                <a:gd name="connsiteX38" fmla="*/ 976312 w 1364456"/>
                <a:gd name="connsiteY38" fmla="*/ 192881 h 1069181"/>
                <a:gd name="connsiteX39" fmla="*/ 976312 w 1364456"/>
                <a:gd name="connsiteY39" fmla="*/ 221456 h 1069181"/>
                <a:gd name="connsiteX40" fmla="*/ 959644 w 1364456"/>
                <a:gd name="connsiteY40" fmla="*/ 254794 h 1069181"/>
                <a:gd name="connsiteX41" fmla="*/ 914400 w 1364456"/>
                <a:gd name="connsiteY41" fmla="*/ 314325 h 1069181"/>
                <a:gd name="connsiteX42" fmla="*/ 847725 w 1364456"/>
                <a:gd name="connsiteY42" fmla="*/ 383381 h 1069181"/>
                <a:gd name="connsiteX43" fmla="*/ 766762 w 1364456"/>
                <a:gd name="connsiteY43" fmla="*/ 457200 h 1069181"/>
                <a:gd name="connsiteX44" fmla="*/ 585787 w 1364456"/>
                <a:gd name="connsiteY44" fmla="*/ 588169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64456" h="1069181">
                  <a:moveTo>
                    <a:pt x="585787" y="588169"/>
                  </a:moveTo>
                  <a:lnTo>
                    <a:pt x="428625" y="695325"/>
                  </a:lnTo>
                  <a:lnTo>
                    <a:pt x="180975" y="862013"/>
                  </a:lnTo>
                  <a:lnTo>
                    <a:pt x="0" y="985838"/>
                  </a:lnTo>
                  <a:lnTo>
                    <a:pt x="45244" y="1069181"/>
                  </a:lnTo>
                  <a:lnTo>
                    <a:pt x="254794" y="952500"/>
                  </a:lnTo>
                  <a:lnTo>
                    <a:pt x="511969" y="819150"/>
                  </a:lnTo>
                  <a:lnTo>
                    <a:pt x="785812" y="676275"/>
                  </a:lnTo>
                  <a:lnTo>
                    <a:pt x="964406" y="578644"/>
                  </a:lnTo>
                  <a:lnTo>
                    <a:pt x="1090612" y="509588"/>
                  </a:lnTo>
                  <a:lnTo>
                    <a:pt x="1176337" y="459581"/>
                  </a:lnTo>
                  <a:lnTo>
                    <a:pt x="1212056" y="445294"/>
                  </a:lnTo>
                  <a:lnTo>
                    <a:pt x="1250156" y="435769"/>
                  </a:lnTo>
                  <a:lnTo>
                    <a:pt x="1302544" y="419100"/>
                  </a:lnTo>
                  <a:lnTo>
                    <a:pt x="1331119" y="404813"/>
                  </a:lnTo>
                  <a:lnTo>
                    <a:pt x="1347787" y="392906"/>
                  </a:lnTo>
                  <a:lnTo>
                    <a:pt x="1359694" y="376238"/>
                  </a:lnTo>
                  <a:lnTo>
                    <a:pt x="1364456" y="361950"/>
                  </a:lnTo>
                  <a:lnTo>
                    <a:pt x="1362075" y="347663"/>
                  </a:lnTo>
                  <a:lnTo>
                    <a:pt x="1357312" y="333375"/>
                  </a:lnTo>
                  <a:lnTo>
                    <a:pt x="1323975" y="295275"/>
                  </a:lnTo>
                  <a:lnTo>
                    <a:pt x="1276350" y="245269"/>
                  </a:lnTo>
                  <a:lnTo>
                    <a:pt x="1207294" y="173831"/>
                  </a:lnTo>
                  <a:lnTo>
                    <a:pt x="1147762" y="119063"/>
                  </a:lnTo>
                  <a:lnTo>
                    <a:pt x="1088231" y="69056"/>
                  </a:lnTo>
                  <a:lnTo>
                    <a:pt x="1047750" y="35719"/>
                  </a:lnTo>
                  <a:lnTo>
                    <a:pt x="1031081" y="23813"/>
                  </a:lnTo>
                  <a:lnTo>
                    <a:pt x="1002506" y="14288"/>
                  </a:lnTo>
                  <a:lnTo>
                    <a:pt x="966787" y="7144"/>
                  </a:lnTo>
                  <a:lnTo>
                    <a:pt x="919162" y="0"/>
                  </a:lnTo>
                  <a:lnTo>
                    <a:pt x="885825" y="2381"/>
                  </a:lnTo>
                  <a:lnTo>
                    <a:pt x="859631" y="9525"/>
                  </a:lnTo>
                  <a:lnTo>
                    <a:pt x="852487" y="16669"/>
                  </a:lnTo>
                  <a:lnTo>
                    <a:pt x="847725" y="30956"/>
                  </a:lnTo>
                  <a:lnTo>
                    <a:pt x="852487" y="47625"/>
                  </a:lnTo>
                  <a:lnTo>
                    <a:pt x="878681" y="76200"/>
                  </a:lnTo>
                  <a:lnTo>
                    <a:pt x="923925" y="119063"/>
                  </a:lnTo>
                  <a:lnTo>
                    <a:pt x="962025" y="164306"/>
                  </a:lnTo>
                  <a:lnTo>
                    <a:pt x="976312" y="192881"/>
                  </a:lnTo>
                  <a:lnTo>
                    <a:pt x="976312" y="221456"/>
                  </a:lnTo>
                  <a:lnTo>
                    <a:pt x="959644" y="254794"/>
                  </a:lnTo>
                  <a:lnTo>
                    <a:pt x="914400" y="314325"/>
                  </a:lnTo>
                  <a:lnTo>
                    <a:pt x="847725" y="383381"/>
                  </a:lnTo>
                  <a:lnTo>
                    <a:pt x="766762" y="457200"/>
                  </a:lnTo>
                  <a:lnTo>
                    <a:pt x="585787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3">
              <a:extLst>
                <a:ext uri="{FF2B5EF4-FFF2-40B4-BE49-F238E27FC236}">
                  <a16:creationId xmlns:a16="http://schemas.microsoft.com/office/drawing/2014/main" id="{74D78003-3546-435A-993A-D1B4682C7F2A}"/>
                </a:ext>
              </a:extLst>
            </p:cNvPr>
            <p:cNvSpPr/>
            <p:nvPr/>
          </p:nvSpPr>
          <p:spPr>
            <a:xfrm>
              <a:off x="2960688" y="2562225"/>
              <a:ext cx="398462" cy="1920875"/>
            </a:xfrm>
            <a:custGeom>
              <a:avLst/>
              <a:gdLst>
                <a:gd name="connsiteX0" fmla="*/ 280491 w 398297"/>
                <a:gd name="connsiteY0" fmla="*/ 1093914 h 1921362"/>
                <a:gd name="connsiteX1" fmla="*/ 291710 w 398297"/>
                <a:gd name="connsiteY1" fmla="*/ 964888 h 1921362"/>
                <a:gd name="connsiteX2" fmla="*/ 308540 w 398297"/>
                <a:gd name="connsiteY2" fmla="*/ 782569 h 1921362"/>
                <a:gd name="connsiteX3" fmla="*/ 330979 w 398297"/>
                <a:gd name="connsiteY3" fmla="*/ 619885 h 1921362"/>
                <a:gd name="connsiteX4" fmla="*/ 350613 w 398297"/>
                <a:gd name="connsiteY4" fmla="*/ 493664 h 1921362"/>
                <a:gd name="connsiteX5" fmla="*/ 356223 w 398297"/>
                <a:gd name="connsiteY5" fmla="*/ 474029 h 1921362"/>
                <a:gd name="connsiteX6" fmla="*/ 373053 w 398297"/>
                <a:gd name="connsiteY6" fmla="*/ 429151 h 1921362"/>
                <a:gd name="connsiteX7" fmla="*/ 387077 w 398297"/>
                <a:gd name="connsiteY7" fmla="*/ 384272 h 1921362"/>
                <a:gd name="connsiteX8" fmla="*/ 398297 w 398297"/>
                <a:gd name="connsiteY8" fmla="*/ 345004 h 1921362"/>
                <a:gd name="connsiteX9" fmla="*/ 398297 w 398297"/>
                <a:gd name="connsiteY9" fmla="*/ 330979 h 1921362"/>
                <a:gd name="connsiteX10" fmla="*/ 395492 w 398297"/>
                <a:gd name="connsiteY10" fmla="*/ 314150 h 1921362"/>
                <a:gd name="connsiteX11" fmla="*/ 389882 w 398297"/>
                <a:gd name="connsiteY11" fmla="*/ 291710 h 1921362"/>
                <a:gd name="connsiteX12" fmla="*/ 373053 w 398297"/>
                <a:gd name="connsiteY12" fmla="*/ 263661 h 1921362"/>
                <a:gd name="connsiteX13" fmla="*/ 350613 w 398297"/>
                <a:gd name="connsiteY13" fmla="*/ 238417 h 1921362"/>
                <a:gd name="connsiteX14" fmla="*/ 333784 w 398297"/>
                <a:gd name="connsiteY14" fmla="*/ 218783 h 1921362"/>
                <a:gd name="connsiteX15" fmla="*/ 291710 w 398297"/>
                <a:gd name="connsiteY15" fmla="*/ 179514 h 1921362"/>
                <a:gd name="connsiteX16" fmla="*/ 171099 w 398297"/>
                <a:gd name="connsiteY16" fmla="*/ 89757 h 1921362"/>
                <a:gd name="connsiteX17" fmla="*/ 78537 w 398297"/>
                <a:gd name="connsiteY17" fmla="*/ 25244 h 1921362"/>
                <a:gd name="connsiteX18" fmla="*/ 61708 w 398297"/>
                <a:gd name="connsiteY18" fmla="*/ 14024 h 1921362"/>
                <a:gd name="connsiteX19" fmla="*/ 50488 w 398297"/>
                <a:gd name="connsiteY19" fmla="*/ 5610 h 1921362"/>
                <a:gd name="connsiteX20" fmla="*/ 25244 w 398297"/>
                <a:gd name="connsiteY20" fmla="*/ 0 h 1921362"/>
                <a:gd name="connsiteX21" fmla="*/ 16829 w 398297"/>
                <a:gd name="connsiteY21" fmla="*/ 2805 h 1921362"/>
                <a:gd name="connsiteX22" fmla="*/ 8415 w 398297"/>
                <a:gd name="connsiteY22" fmla="*/ 11220 h 1921362"/>
                <a:gd name="connsiteX23" fmla="*/ 8415 w 398297"/>
                <a:gd name="connsiteY23" fmla="*/ 25244 h 1921362"/>
                <a:gd name="connsiteX24" fmla="*/ 25244 w 398297"/>
                <a:gd name="connsiteY24" fmla="*/ 75732 h 1921362"/>
                <a:gd name="connsiteX25" fmla="*/ 47683 w 398297"/>
                <a:gd name="connsiteY25" fmla="*/ 134636 h 1921362"/>
                <a:gd name="connsiteX26" fmla="*/ 64513 w 398297"/>
                <a:gd name="connsiteY26" fmla="*/ 196344 h 1921362"/>
                <a:gd name="connsiteX27" fmla="*/ 81342 w 398297"/>
                <a:gd name="connsiteY27" fmla="*/ 280491 h 1921362"/>
                <a:gd name="connsiteX28" fmla="*/ 95367 w 398297"/>
                <a:gd name="connsiteY28" fmla="*/ 381467 h 1921362"/>
                <a:gd name="connsiteX29" fmla="*/ 103781 w 398297"/>
                <a:gd name="connsiteY29" fmla="*/ 552567 h 1921362"/>
                <a:gd name="connsiteX30" fmla="*/ 106586 w 398297"/>
                <a:gd name="connsiteY30" fmla="*/ 771350 h 1921362"/>
                <a:gd name="connsiteX31" fmla="*/ 106586 w 398297"/>
                <a:gd name="connsiteY31" fmla="*/ 1006962 h 1921362"/>
                <a:gd name="connsiteX32" fmla="*/ 106586 w 398297"/>
                <a:gd name="connsiteY32" fmla="*/ 1096719 h 1921362"/>
                <a:gd name="connsiteX33" fmla="*/ 84147 w 398297"/>
                <a:gd name="connsiteY33" fmla="*/ 1368795 h 1921362"/>
                <a:gd name="connsiteX34" fmla="*/ 64513 w 398297"/>
                <a:gd name="connsiteY34" fmla="*/ 1573553 h 1921362"/>
                <a:gd name="connsiteX35" fmla="*/ 42074 w 398297"/>
                <a:gd name="connsiteY35" fmla="*/ 1786726 h 1921362"/>
                <a:gd name="connsiteX36" fmla="*/ 30854 w 398297"/>
                <a:gd name="connsiteY36" fmla="*/ 1814775 h 1921362"/>
                <a:gd name="connsiteX37" fmla="*/ 19634 w 398297"/>
                <a:gd name="connsiteY37" fmla="*/ 1837215 h 1921362"/>
                <a:gd name="connsiteX38" fmla="*/ 8415 w 398297"/>
                <a:gd name="connsiteY38" fmla="*/ 1859654 h 1921362"/>
                <a:gd name="connsiteX39" fmla="*/ 0 w 398297"/>
                <a:gd name="connsiteY39" fmla="*/ 1893313 h 1921362"/>
                <a:gd name="connsiteX40" fmla="*/ 0 w 398297"/>
                <a:gd name="connsiteY40" fmla="*/ 1921362 h 1921362"/>
                <a:gd name="connsiteX41" fmla="*/ 277686 w 398297"/>
                <a:gd name="connsiteY41" fmla="*/ 1882093 h 1921362"/>
                <a:gd name="connsiteX42" fmla="*/ 263661 w 398297"/>
                <a:gd name="connsiteY42" fmla="*/ 1652091 h 1921362"/>
                <a:gd name="connsiteX43" fmla="*/ 266466 w 398297"/>
                <a:gd name="connsiteY43" fmla="*/ 1500626 h 1921362"/>
                <a:gd name="connsiteX44" fmla="*/ 269271 w 398297"/>
                <a:gd name="connsiteY44" fmla="*/ 1349161 h 1921362"/>
                <a:gd name="connsiteX45" fmla="*/ 280491 w 398297"/>
                <a:gd name="connsiteY45" fmla="*/ 1093914 h 19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8297" h="1921362">
                  <a:moveTo>
                    <a:pt x="280491" y="1093914"/>
                  </a:moveTo>
                  <a:lnTo>
                    <a:pt x="291710" y="964888"/>
                  </a:lnTo>
                  <a:lnTo>
                    <a:pt x="308540" y="782569"/>
                  </a:lnTo>
                  <a:lnTo>
                    <a:pt x="330979" y="619885"/>
                  </a:lnTo>
                  <a:lnTo>
                    <a:pt x="350613" y="493664"/>
                  </a:lnTo>
                  <a:lnTo>
                    <a:pt x="356223" y="474029"/>
                  </a:lnTo>
                  <a:lnTo>
                    <a:pt x="373053" y="429151"/>
                  </a:lnTo>
                  <a:lnTo>
                    <a:pt x="387077" y="384272"/>
                  </a:lnTo>
                  <a:lnTo>
                    <a:pt x="398297" y="345004"/>
                  </a:lnTo>
                  <a:lnTo>
                    <a:pt x="398297" y="330979"/>
                  </a:lnTo>
                  <a:lnTo>
                    <a:pt x="395492" y="314150"/>
                  </a:lnTo>
                  <a:lnTo>
                    <a:pt x="389882" y="291710"/>
                  </a:lnTo>
                  <a:lnTo>
                    <a:pt x="373053" y="263661"/>
                  </a:lnTo>
                  <a:lnTo>
                    <a:pt x="350613" y="238417"/>
                  </a:lnTo>
                  <a:lnTo>
                    <a:pt x="333784" y="218783"/>
                  </a:lnTo>
                  <a:lnTo>
                    <a:pt x="291710" y="179514"/>
                  </a:lnTo>
                  <a:lnTo>
                    <a:pt x="171099" y="89757"/>
                  </a:lnTo>
                  <a:lnTo>
                    <a:pt x="78537" y="25244"/>
                  </a:lnTo>
                  <a:lnTo>
                    <a:pt x="61708" y="14024"/>
                  </a:lnTo>
                  <a:lnTo>
                    <a:pt x="50488" y="5610"/>
                  </a:lnTo>
                  <a:lnTo>
                    <a:pt x="25244" y="0"/>
                  </a:lnTo>
                  <a:lnTo>
                    <a:pt x="16829" y="2805"/>
                  </a:lnTo>
                  <a:lnTo>
                    <a:pt x="8415" y="11220"/>
                  </a:lnTo>
                  <a:lnTo>
                    <a:pt x="8415" y="25244"/>
                  </a:lnTo>
                  <a:lnTo>
                    <a:pt x="25244" y="75732"/>
                  </a:lnTo>
                  <a:lnTo>
                    <a:pt x="47683" y="134636"/>
                  </a:lnTo>
                  <a:lnTo>
                    <a:pt x="64513" y="196344"/>
                  </a:lnTo>
                  <a:lnTo>
                    <a:pt x="81342" y="280491"/>
                  </a:lnTo>
                  <a:lnTo>
                    <a:pt x="95367" y="381467"/>
                  </a:lnTo>
                  <a:lnTo>
                    <a:pt x="103781" y="552567"/>
                  </a:lnTo>
                  <a:lnTo>
                    <a:pt x="106586" y="771350"/>
                  </a:lnTo>
                  <a:lnTo>
                    <a:pt x="106586" y="1006962"/>
                  </a:lnTo>
                  <a:lnTo>
                    <a:pt x="106586" y="1096719"/>
                  </a:lnTo>
                  <a:lnTo>
                    <a:pt x="84147" y="1368795"/>
                  </a:lnTo>
                  <a:lnTo>
                    <a:pt x="64513" y="1573553"/>
                  </a:lnTo>
                  <a:lnTo>
                    <a:pt x="42074" y="1786726"/>
                  </a:lnTo>
                  <a:lnTo>
                    <a:pt x="30854" y="1814775"/>
                  </a:lnTo>
                  <a:lnTo>
                    <a:pt x="19634" y="1837215"/>
                  </a:lnTo>
                  <a:lnTo>
                    <a:pt x="8415" y="1859654"/>
                  </a:lnTo>
                  <a:lnTo>
                    <a:pt x="0" y="1893313"/>
                  </a:lnTo>
                  <a:lnTo>
                    <a:pt x="0" y="1921362"/>
                  </a:lnTo>
                  <a:lnTo>
                    <a:pt x="277686" y="1882093"/>
                  </a:lnTo>
                  <a:lnTo>
                    <a:pt x="263661" y="1652091"/>
                  </a:lnTo>
                  <a:lnTo>
                    <a:pt x="266466" y="1500626"/>
                  </a:lnTo>
                  <a:lnTo>
                    <a:pt x="269271" y="1349161"/>
                  </a:lnTo>
                  <a:lnTo>
                    <a:pt x="280491" y="10939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54">
              <a:extLst>
                <a:ext uri="{FF2B5EF4-FFF2-40B4-BE49-F238E27FC236}">
                  <a16:creationId xmlns:a16="http://schemas.microsoft.com/office/drawing/2014/main" id="{95D22C14-C32B-42F4-85A2-3D04EEA03F78}"/>
                </a:ext>
              </a:extLst>
            </p:cNvPr>
            <p:cNvSpPr/>
            <p:nvPr/>
          </p:nvSpPr>
          <p:spPr>
            <a:xfrm>
              <a:off x="2960688" y="3938588"/>
              <a:ext cx="1582737" cy="850900"/>
            </a:xfrm>
            <a:custGeom>
              <a:avLst/>
              <a:gdLst>
                <a:gd name="connsiteX0" fmla="*/ 1054894 w 1583531"/>
                <a:gd name="connsiteY0" fmla="*/ 188118 h 850106"/>
                <a:gd name="connsiteX1" fmla="*/ 1254919 w 1583531"/>
                <a:gd name="connsiteY1" fmla="*/ 114300 h 850106"/>
                <a:gd name="connsiteX2" fmla="*/ 1454944 w 1583531"/>
                <a:gd name="connsiteY2" fmla="*/ 42862 h 850106"/>
                <a:gd name="connsiteX3" fmla="*/ 1583531 w 1583531"/>
                <a:gd name="connsiteY3" fmla="*/ 0 h 850106"/>
                <a:gd name="connsiteX4" fmla="*/ 1581150 w 1583531"/>
                <a:gd name="connsiteY4" fmla="*/ 88106 h 850106"/>
                <a:gd name="connsiteX5" fmla="*/ 1421606 w 1583531"/>
                <a:gd name="connsiteY5" fmla="*/ 169068 h 850106"/>
                <a:gd name="connsiteX6" fmla="*/ 1257300 w 1583531"/>
                <a:gd name="connsiteY6" fmla="*/ 247650 h 850106"/>
                <a:gd name="connsiteX7" fmla="*/ 1040606 w 1583531"/>
                <a:gd name="connsiteY7" fmla="*/ 352425 h 850106"/>
                <a:gd name="connsiteX8" fmla="*/ 914400 w 1583531"/>
                <a:gd name="connsiteY8" fmla="*/ 419100 h 850106"/>
                <a:gd name="connsiteX9" fmla="*/ 809625 w 1583531"/>
                <a:gd name="connsiteY9" fmla="*/ 473868 h 850106"/>
                <a:gd name="connsiteX10" fmla="*/ 707231 w 1583531"/>
                <a:gd name="connsiteY10" fmla="*/ 528637 h 850106"/>
                <a:gd name="connsiteX11" fmla="*/ 588169 w 1583531"/>
                <a:gd name="connsiteY11" fmla="*/ 592931 h 850106"/>
                <a:gd name="connsiteX12" fmla="*/ 438150 w 1583531"/>
                <a:gd name="connsiteY12" fmla="*/ 678656 h 850106"/>
                <a:gd name="connsiteX13" fmla="*/ 330994 w 1583531"/>
                <a:gd name="connsiteY13" fmla="*/ 738187 h 850106"/>
                <a:gd name="connsiteX14" fmla="*/ 314325 w 1583531"/>
                <a:gd name="connsiteY14" fmla="*/ 750093 h 850106"/>
                <a:gd name="connsiteX15" fmla="*/ 297656 w 1583531"/>
                <a:gd name="connsiteY15" fmla="*/ 773906 h 850106"/>
                <a:gd name="connsiteX16" fmla="*/ 264319 w 1583531"/>
                <a:gd name="connsiteY16" fmla="*/ 809625 h 850106"/>
                <a:gd name="connsiteX17" fmla="*/ 228600 w 1583531"/>
                <a:gd name="connsiteY17" fmla="*/ 838200 h 850106"/>
                <a:gd name="connsiteX18" fmla="*/ 202406 w 1583531"/>
                <a:gd name="connsiteY18" fmla="*/ 850106 h 850106"/>
                <a:gd name="connsiteX19" fmla="*/ 192881 w 1583531"/>
                <a:gd name="connsiteY19" fmla="*/ 850106 h 850106"/>
                <a:gd name="connsiteX20" fmla="*/ 171450 w 1583531"/>
                <a:gd name="connsiteY20" fmla="*/ 838200 h 850106"/>
                <a:gd name="connsiteX21" fmla="*/ 145256 w 1583531"/>
                <a:gd name="connsiteY21" fmla="*/ 812006 h 850106"/>
                <a:gd name="connsiteX22" fmla="*/ 114300 w 1583531"/>
                <a:gd name="connsiteY22" fmla="*/ 769143 h 850106"/>
                <a:gd name="connsiteX23" fmla="*/ 80962 w 1583531"/>
                <a:gd name="connsiteY23" fmla="*/ 719137 h 850106"/>
                <a:gd name="connsiteX24" fmla="*/ 35719 w 1583531"/>
                <a:gd name="connsiteY24" fmla="*/ 638175 h 850106"/>
                <a:gd name="connsiteX25" fmla="*/ 16669 w 1583531"/>
                <a:gd name="connsiteY25" fmla="*/ 602456 h 850106"/>
                <a:gd name="connsiteX26" fmla="*/ 2381 w 1583531"/>
                <a:gd name="connsiteY26" fmla="*/ 564356 h 850106"/>
                <a:gd name="connsiteX27" fmla="*/ 0 w 1583531"/>
                <a:gd name="connsiteY27" fmla="*/ 540543 h 850106"/>
                <a:gd name="connsiteX28" fmla="*/ 4762 w 1583531"/>
                <a:gd name="connsiteY28" fmla="*/ 507206 h 850106"/>
                <a:gd name="connsiteX29" fmla="*/ 19050 w 1583531"/>
                <a:gd name="connsiteY29" fmla="*/ 466725 h 850106"/>
                <a:gd name="connsiteX30" fmla="*/ 259556 w 1583531"/>
                <a:gd name="connsiteY30" fmla="*/ 280987 h 850106"/>
                <a:gd name="connsiteX31" fmla="*/ 273844 w 1583531"/>
                <a:gd name="connsiteY31" fmla="*/ 321468 h 850106"/>
                <a:gd name="connsiteX32" fmla="*/ 285750 w 1583531"/>
                <a:gd name="connsiteY32" fmla="*/ 342900 h 850106"/>
                <a:gd name="connsiteX33" fmla="*/ 302419 w 1583531"/>
                <a:gd name="connsiteY33" fmla="*/ 369093 h 850106"/>
                <a:gd name="connsiteX34" fmla="*/ 321469 w 1583531"/>
                <a:gd name="connsiteY34" fmla="*/ 388143 h 850106"/>
                <a:gd name="connsiteX35" fmla="*/ 338137 w 1583531"/>
                <a:gd name="connsiteY35" fmla="*/ 400050 h 850106"/>
                <a:gd name="connsiteX36" fmla="*/ 376237 w 1583531"/>
                <a:gd name="connsiteY36" fmla="*/ 411956 h 850106"/>
                <a:gd name="connsiteX37" fmla="*/ 428625 w 1583531"/>
                <a:gd name="connsiteY37" fmla="*/ 411956 h 850106"/>
                <a:gd name="connsiteX38" fmla="*/ 485775 w 1583531"/>
                <a:gd name="connsiteY38" fmla="*/ 395287 h 850106"/>
                <a:gd name="connsiteX39" fmla="*/ 702469 w 1583531"/>
                <a:gd name="connsiteY39" fmla="*/ 314325 h 850106"/>
                <a:gd name="connsiteX40" fmla="*/ 971550 w 1583531"/>
                <a:gd name="connsiteY40" fmla="*/ 216693 h 850106"/>
                <a:gd name="connsiteX41" fmla="*/ 1054894 w 1583531"/>
                <a:gd name="connsiteY41" fmla="*/ 188118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83531" h="850106">
                  <a:moveTo>
                    <a:pt x="1054894" y="188118"/>
                  </a:moveTo>
                  <a:lnTo>
                    <a:pt x="1254919" y="114300"/>
                  </a:lnTo>
                  <a:lnTo>
                    <a:pt x="1454944" y="42862"/>
                  </a:lnTo>
                  <a:lnTo>
                    <a:pt x="1583531" y="0"/>
                  </a:lnTo>
                  <a:cubicBezTo>
                    <a:pt x="1582737" y="29369"/>
                    <a:pt x="1581944" y="58737"/>
                    <a:pt x="1581150" y="88106"/>
                  </a:cubicBezTo>
                  <a:lnTo>
                    <a:pt x="1421606" y="169068"/>
                  </a:lnTo>
                  <a:lnTo>
                    <a:pt x="1257300" y="247650"/>
                  </a:lnTo>
                  <a:lnTo>
                    <a:pt x="1040606" y="352425"/>
                  </a:lnTo>
                  <a:lnTo>
                    <a:pt x="914400" y="419100"/>
                  </a:lnTo>
                  <a:lnTo>
                    <a:pt x="809625" y="473868"/>
                  </a:lnTo>
                  <a:lnTo>
                    <a:pt x="707231" y="528637"/>
                  </a:lnTo>
                  <a:lnTo>
                    <a:pt x="588169" y="592931"/>
                  </a:lnTo>
                  <a:lnTo>
                    <a:pt x="438150" y="678656"/>
                  </a:lnTo>
                  <a:lnTo>
                    <a:pt x="330994" y="738187"/>
                  </a:lnTo>
                  <a:lnTo>
                    <a:pt x="314325" y="750093"/>
                  </a:lnTo>
                  <a:lnTo>
                    <a:pt x="297656" y="773906"/>
                  </a:lnTo>
                  <a:lnTo>
                    <a:pt x="264319" y="809625"/>
                  </a:lnTo>
                  <a:lnTo>
                    <a:pt x="228600" y="838200"/>
                  </a:lnTo>
                  <a:lnTo>
                    <a:pt x="202406" y="850106"/>
                  </a:lnTo>
                  <a:lnTo>
                    <a:pt x="192881" y="850106"/>
                  </a:lnTo>
                  <a:lnTo>
                    <a:pt x="171450" y="838200"/>
                  </a:lnTo>
                  <a:lnTo>
                    <a:pt x="145256" y="812006"/>
                  </a:lnTo>
                  <a:lnTo>
                    <a:pt x="114300" y="769143"/>
                  </a:lnTo>
                  <a:lnTo>
                    <a:pt x="80962" y="719137"/>
                  </a:lnTo>
                  <a:lnTo>
                    <a:pt x="35719" y="638175"/>
                  </a:lnTo>
                  <a:lnTo>
                    <a:pt x="16669" y="602456"/>
                  </a:lnTo>
                  <a:lnTo>
                    <a:pt x="2381" y="564356"/>
                  </a:lnTo>
                  <a:lnTo>
                    <a:pt x="0" y="540543"/>
                  </a:lnTo>
                  <a:lnTo>
                    <a:pt x="4762" y="507206"/>
                  </a:lnTo>
                  <a:lnTo>
                    <a:pt x="19050" y="466725"/>
                  </a:lnTo>
                  <a:lnTo>
                    <a:pt x="259556" y="280987"/>
                  </a:lnTo>
                  <a:lnTo>
                    <a:pt x="273844" y="321468"/>
                  </a:lnTo>
                  <a:lnTo>
                    <a:pt x="285750" y="342900"/>
                  </a:lnTo>
                  <a:lnTo>
                    <a:pt x="302419" y="369093"/>
                  </a:lnTo>
                  <a:lnTo>
                    <a:pt x="321469" y="388143"/>
                  </a:lnTo>
                  <a:lnTo>
                    <a:pt x="338137" y="400050"/>
                  </a:lnTo>
                  <a:lnTo>
                    <a:pt x="376237" y="411956"/>
                  </a:lnTo>
                  <a:lnTo>
                    <a:pt x="428625" y="411956"/>
                  </a:lnTo>
                  <a:lnTo>
                    <a:pt x="485775" y="395287"/>
                  </a:lnTo>
                  <a:lnTo>
                    <a:pt x="702469" y="314325"/>
                  </a:lnTo>
                  <a:lnTo>
                    <a:pt x="971550" y="216693"/>
                  </a:lnTo>
                  <a:lnTo>
                    <a:pt x="1054894" y="188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5">
              <a:extLst>
                <a:ext uri="{FF2B5EF4-FFF2-40B4-BE49-F238E27FC236}">
                  <a16:creationId xmlns:a16="http://schemas.microsoft.com/office/drawing/2014/main" id="{FFABEFE2-17F1-44C6-A8ED-E6731F8C48B3}"/>
                </a:ext>
              </a:extLst>
            </p:cNvPr>
            <p:cNvSpPr/>
            <p:nvPr/>
          </p:nvSpPr>
          <p:spPr>
            <a:xfrm>
              <a:off x="3605213" y="2995613"/>
              <a:ext cx="490537" cy="785812"/>
            </a:xfrm>
            <a:custGeom>
              <a:avLst/>
              <a:gdLst>
                <a:gd name="connsiteX0" fmla="*/ 378618 w 490537"/>
                <a:gd name="connsiteY0" fmla="*/ 300037 h 785812"/>
                <a:gd name="connsiteX1" fmla="*/ 340518 w 490537"/>
                <a:gd name="connsiteY1" fmla="*/ 250031 h 785812"/>
                <a:gd name="connsiteX2" fmla="*/ 314325 w 490537"/>
                <a:gd name="connsiteY2" fmla="*/ 219075 h 785812"/>
                <a:gd name="connsiteX3" fmla="*/ 273843 w 490537"/>
                <a:gd name="connsiteY3" fmla="*/ 178593 h 785812"/>
                <a:gd name="connsiteX4" fmla="*/ 216693 w 490537"/>
                <a:gd name="connsiteY4" fmla="*/ 126206 h 785812"/>
                <a:gd name="connsiteX5" fmla="*/ 161925 w 490537"/>
                <a:gd name="connsiteY5" fmla="*/ 80962 h 785812"/>
                <a:gd name="connsiteX6" fmla="*/ 83343 w 490537"/>
                <a:gd name="connsiteY6" fmla="*/ 28575 h 785812"/>
                <a:gd name="connsiteX7" fmla="*/ 40481 w 490537"/>
                <a:gd name="connsiteY7" fmla="*/ 2381 h 785812"/>
                <a:gd name="connsiteX8" fmla="*/ 21431 w 490537"/>
                <a:gd name="connsiteY8" fmla="*/ 0 h 785812"/>
                <a:gd name="connsiteX9" fmla="*/ 4762 w 490537"/>
                <a:gd name="connsiteY9" fmla="*/ 4762 h 785812"/>
                <a:gd name="connsiteX10" fmla="*/ 0 w 490537"/>
                <a:gd name="connsiteY10" fmla="*/ 14287 h 785812"/>
                <a:gd name="connsiteX11" fmla="*/ 2381 w 490537"/>
                <a:gd name="connsiteY11" fmla="*/ 28575 h 785812"/>
                <a:gd name="connsiteX12" fmla="*/ 26193 w 490537"/>
                <a:gd name="connsiteY12" fmla="*/ 69056 h 785812"/>
                <a:gd name="connsiteX13" fmla="*/ 69056 w 490537"/>
                <a:gd name="connsiteY13" fmla="*/ 135731 h 785812"/>
                <a:gd name="connsiteX14" fmla="*/ 102393 w 490537"/>
                <a:gd name="connsiteY14" fmla="*/ 200025 h 785812"/>
                <a:gd name="connsiteX15" fmla="*/ 130968 w 490537"/>
                <a:gd name="connsiteY15" fmla="*/ 259556 h 785812"/>
                <a:gd name="connsiteX16" fmla="*/ 161925 w 490537"/>
                <a:gd name="connsiteY16" fmla="*/ 338137 h 785812"/>
                <a:gd name="connsiteX17" fmla="*/ 185737 w 490537"/>
                <a:gd name="connsiteY17" fmla="*/ 419100 h 785812"/>
                <a:gd name="connsiteX18" fmla="*/ 207168 w 490537"/>
                <a:gd name="connsiteY18" fmla="*/ 511968 h 785812"/>
                <a:gd name="connsiteX19" fmla="*/ 211931 w 490537"/>
                <a:gd name="connsiteY19" fmla="*/ 557212 h 785812"/>
                <a:gd name="connsiteX20" fmla="*/ 228600 w 490537"/>
                <a:gd name="connsiteY20" fmla="*/ 635793 h 785812"/>
                <a:gd name="connsiteX21" fmla="*/ 252412 w 490537"/>
                <a:gd name="connsiteY21" fmla="*/ 700087 h 785812"/>
                <a:gd name="connsiteX22" fmla="*/ 273843 w 490537"/>
                <a:gd name="connsiteY22" fmla="*/ 745331 h 785812"/>
                <a:gd name="connsiteX23" fmla="*/ 300037 w 490537"/>
                <a:gd name="connsiteY23" fmla="*/ 776287 h 785812"/>
                <a:gd name="connsiteX24" fmla="*/ 316706 w 490537"/>
                <a:gd name="connsiteY24" fmla="*/ 783431 h 785812"/>
                <a:gd name="connsiteX25" fmla="*/ 338137 w 490537"/>
                <a:gd name="connsiteY25" fmla="*/ 785812 h 785812"/>
                <a:gd name="connsiteX26" fmla="*/ 373856 w 490537"/>
                <a:gd name="connsiteY26" fmla="*/ 778668 h 785812"/>
                <a:gd name="connsiteX27" fmla="*/ 404812 w 490537"/>
                <a:gd name="connsiteY27" fmla="*/ 764381 h 785812"/>
                <a:gd name="connsiteX28" fmla="*/ 431006 w 490537"/>
                <a:gd name="connsiteY28" fmla="*/ 747712 h 785812"/>
                <a:gd name="connsiteX29" fmla="*/ 450056 w 490537"/>
                <a:gd name="connsiteY29" fmla="*/ 728662 h 785812"/>
                <a:gd name="connsiteX30" fmla="*/ 469106 w 490537"/>
                <a:gd name="connsiteY30" fmla="*/ 697706 h 785812"/>
                <a:gd name="connsiteX31" fmla="*/ 481012 w 490537"/>
                <a:gd name="connsiteY31" fmla="*/ 661987 h 785812"/>
                <a:gd name="connsiteX32" fmla="*/ 488156 w 490537"/>
                <a:gd name="connsiteY32" fmla="*/ 631031 h 785812"/>
                <a:gd name="connsiteX33" fmla="*/ 490537 w 490537"/>
                <a:gd name="connsiteY33" fmla="*/ 588168 h 785812"/>
                <a:gd name="connsiteX34" fmla="*/ 483393 w 490537"/>
                <a:gd name="connsiteY34" fmla="*/ 526256 h 785812"/>
                <a:gd name="connsiteX35" fmla="*/ 469106 w 490537"/>
                <a:gd name="connsiteY35" fmla="*/ 471487 h 785812"/>
                <a:gd name="connsiteX36" fmla="*/ 447675 w 490537"/>
                <a:gd name="connsiteY36" fmla="*/ 411956 h 785812"/>
                <a:gd name="connsiteX37" fmla="*/ 421481 w 490537"/>
                <a:gd name="connsiteY37" fmla="*/ 359568 h 785812"/>
                <a:gd name="connsiteX38" fmla="*/ 378618 w 490537"/>
                <a:gd name="connsiteY38" fmla="*/ 300037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90537" h="785812">
                  <a:moveTo>
                    <a:pt x="378618" y="300037"/>
                  </a:moveTo>
                  <a:lnTo>
                    <a:pt x="340518" y="250031"/>
                  </a:lnTo>
                  <a:lnTo>
                    <a:pt x="314325" y="219075"/>
                  </a:lnTo>
                  <a:lnTo>
                    <a:pt x="273843" y="178593"/>
                  </a:lnTo>
                  <a:lnTo>
                    <a:pt x="216693" y="126206"/>
                  </a:lnTo>
                  <a:lnTo>
                    <a:pt x="161925" y="80962"/>
                  </a:lnTo>
                  <a:lnTo>
                    <a:pt x="83343" y="28575"/>
                  </a:lnTo>
                  <a:lnTo>
                    <a:pt x="40481" y="2381"/>
                  </a:lnTo>
                  <a:lnTo>
                    <a:pt x="21431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26193" y="69056"/>
                  </a:lnTo>
                  <a:lnTo>
                    <a:pt x="69056" y="135731"/>
                  </a:lnTo>
                  <a:lnTo>
                    <a:pt x="102393" y="200025"/>
                  </a:lnTo>
                  <a:lnTo>
                    <a:pt x="130968" y="259556"/>
                  </a:lnTo>
                  <a:lnTo>
                    <a:pt x="161925" y="338137"/>
                  </a:lnTo>
                  <a:lnTo>
                    <a:pt x="185737" y="419100"/>
                  </a:lnTo>
                  <a:lnTo>
                    <a:pt x="207168" y="511968"/>
                  </a:lnTo>
                  <a:lnTo>
                    <a:pt x="211931" y="557212"/>
                  </a:lnTo>
                  <a:lnTo>
                    <a:pt x="228600" y="635793"/>
                  </a:lnTo>
                  <a:lnTo>
                    <a:pt x="252412" y="700087"/>
                  </a:lnTo>
                  <a:lnTo>
                    <a:pt x="273843" y="745331"/>
                  </a:lnTo>
                  <a:lnTo>
                    <a:pt x="300037" y="776287"/>
                  </a:lnTo>
                  <a:lnTo>
                    <a:pt x="316706" y="783431"/>
                  </a:lnTo>
                  <a:lnTo>
                    <a:pt x="338137" y="785812"/>
                  </a:lnTo>
                  <a:lnTo>
                    <a:pt x="373856" y="778668"/>
                  </a:lnTo>
                  <a:lnTo>
                    <a:pt x="404812" y="764381"/>
                  </a:lnTo>
                  <a:lnTo>
                    <a:pt x="431006" y="747712"/>
                  </a:lnTo>
                  <a:lnTo>
                    <a:pt x="450056" y="728662"/>
                  </a:lnTo>
                  <a:lnTo>
                    <a:pt x="469106" y="697706"/>
                  </a:lnTo>
                  <a:lnTo>
                    <a:pt x="481012" y="661987"/>
                  </a:lnTo>
                  <a:lnTo>
                    <a:pt x="488156" y="631031"/>
                  </a:lnTo>
                  <a:lnTo>
                    <a:pt x="490537" y="588168"/>
                  </a:lnTo>
                  <a:lnTo>
                    <a:pt x="483393" y="526256"/>
                  </a:lnTo>
                  <a:lnTo>
                    <a:pt x="469106" y="471487"/>
                  </a:lnTo>
                  <a:lnTo>
                    <a:pt x="447675" y="411956"/>
                  </a:lnTo>
                  <a:lnTo>
                    <a:pt x="421481" y="359568"/>
                  </a:lnTo>
                  <a:lnTo>
                    <a:pt x="378618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57">
              <a:extLst>
                <a:ext uri="{FF2B5EF4-FFF2-40B4-BE49-F238E27FC236}">
                  <a16:creationId xmlns:a16="http://schemas.microsoft.com/office/drawing/2014/main" id="{D971CEC6-4955-4B63-9D71-4A2015D16EE6}"/>
                </a:ext>
              </a:extLst>
            </p:cNvPr>
            <p:cNvSpPr/>
            <p:nvPr/>
          </p:nvSpPr>
          <p:spPr>
            <a:xfrm rot="16200000">
              <a:off x="2461419" y="3728244"/>
              <a:ext cx="3341688" cy="1181100"/>
            </a:xfrm>
            <a:custGeom>
              <a:avLst/>
              <a:gdLst>
                <a:gd name="connsiteX0" fmla="*/ 1605642 w 3341914"/>
                <a:gd name="connsiteY0" fmla="*/ 1036864 h 1181100"/>
                <a:gd name="connsiteX1" fmla="*/ 1496785 w 3341914"/>
                <a:gd name="connsiteY1" fmla="*/ 1017814 h 1181100"/>
                <a:gd name="connsiteX2" fmla="*/ 1363435 w 3341914"/>
                <a:gd name="connsiteY2" fmla="*/ 987879 h 1181100"/>
                <a:gd name="connsiteX3" fmla="*/ 1265464 w 3341914"/>
                <a:gd name="connsiteY3" fmla="*/ 963386 h 1181100"/>
                <a:gd name="connsiteX4" fmla="*/ 1189264 w 3341914"/>
                <a:gd name="connsiteY4" fmla="*/ 938893 h 1181100"/>
                <a:gd name="connsiteX5" fmla="*/ 1083128 w 3341914"/>
                <a:gd name="connsiteY5" fmla="*/ 903514 h 1181100"/>
                <a:gd name="connsiteX6" fmla="*/ 998764 w 3341914"/>
                <a:gd name="connsiteY6" fmla="*/ 868136 h 1181100"/>
                <a:gd name="connsiteX7" fmla="*/ 922564 w 3341914"/>
                <a:gd name="connsiteY7" fmla="*/ 835479 h 1181100"/>
                <a:gd name="connsiteX8" fmla="*/ 832757 w 3341914"/>
                <a:gd name="connsiteY8" fmla="*/ 791936 h 1181100"/>
                <a:gd name="connsiteX9" fmla="*/ 767442 w 3341914"/>
                <a:gd name="connsiteY9" fmla="*/ 756557 h 1181100"/>
                <a:gd name="connsiteX10" fmla="*/ 693964 w 3341914"/>
                <a:gd name="connsiteY10" fmla="*/ 710293 h 1181100"/>
                <a:gd name="connsiteX11" fmla="*/ 601435 w 3341914"/>
                <a:gd name="connsiteY11" fmla="*/ 650421 h 1181100"/>
                <a:gd name="connsiteX12" fmla="*/ 489857 w 3341914"/>
                <a:gd name="connsiteY12" fmla="*/ 571500 h 1181100"/>
                <a:gd name="connsiteX13" fmla="*/ 389164 w 3341914"/>
                <a:gd name="connsiteY13" fmla="*/ 487136 h 1181100"/>
                <a:gd name="connsiteX14" fmla="*/ 318407 w 3341914"/>
                <a:gd name="connsiteY14" fmla="*/ 421821 h 1181100"/>
                <a:gd name="connsiteX15" fmla="*/ 244928 w 3341914"/>
                <a:gd name="connsiteY15" fmla="*/ 345621 h 1181100"/>
                <a:gd name="connsiteX16" fmla="*/ 157842 w 3341914"/>
                <a:gd name="connsiteY16" fmla="*/ 247650 h 1181100"/>
                <a:gd name="connsiteX17" fmla="*/ 84364 w 3341914"/>
                <a:gd name="connsiteY17" fmla="*/ 155121 h 1181100"/>
                <a:gd name="connsiteX18" fmla="*/ 24492 w 3341914"/>
                <a:gd name="connsiteY18" fmla="*/ 76200 h 1181100"/>
                <a:gd name="connsiteX19" fmla="*/ 2721 w 3341914"/>
                <a:gd name="connsiteY19" fmla="*/ 32657 h 1181100"/>
                <a:gd name="connsiteX20" fmla="*/ 0 w 3341914"/>
                <a:gd name="connsiteY20" fmla="*/ 8164 h 1181100"/>
                <a:gd name="connsiteX21" fmla="*/ 8164 w 3341914"/>
                <a:gd name="connsiteY21" fmla="*/ 0 h 1181100"/>
                <a:gd name="connsiteX22" fmla="*/ 24492 w 3341914"/>
                <a:gd name="connsiteY22" fmla="*/ 0 h 1181100"/>
                <a:gd name="connsiteX23" fmla="*/ 40821 w 3341914"/>
                <a:gd name="connsiteY23" fmla="*/ 5443 h 1181100"/>
                <a:gd name="connsiteX24" fmla="*/ 62592 w 3341914"/>
                <a:gd name="connsiteY24" fmla="*/ 16329 h 1181100"/>
                <a:gd name="connsiteX25" fmla="*/ 97971 w 3341914"/>
                <a:gd name="connsiteY25" fmla="*/ 57150 h 1181100"/>
                <a:gd name="connsiteX26" fmla="*/ 179614 w 3341914"/>
                <a:gd name="connsiteY26" fmla="*/ 146957 h 1181100"/>
                <a:gd name="connsiteX27" fmla="*/ 255814 w 3341914"/>
                <a:gd name="connsiteY27" fmla="*/ 225879 h 1181100"/>
                <a:gd name="connsiteX28" fmla="*/ 332014 w 3341914"/>
                <a:gd name="connsiteY28" fmla="*/ 296636 h 1181100"/>
                <a:gd name="connsiteX29" fmla="*/ 408214 w 3341914"/>
                <a:gd name="connsiteY29" fmla="*/ 361950 h 1181100"/>
                <a:gd name="connsiteX30" fmla="*/ 522514 w 3341914"/>
                <a:gd name="connsiteY30" fmla="*/ 449036 h 1181100"/>
                <a:gd name="connsiteX31" fmla="*/ 642257 w 3341914"/>
                <a:gd name="connsiteY31" fmla="*/ 527957 h 1181100"/>
                <a:gd name="connsiteX32" fmla="*/ 742950 w 3341914"/>
                <a:gd name="connsiteY32" fmla="*/ 579664 h 1181100"/>
                <a:gd name="connsiteX33" fmla="*/ 846364 w 3341914"/>
                <a:gd name="connsiteY33" fmla="*/ 628650 h 1181100"/>
                <a:gd name="connsiteX34" fmla="*/ 952500 w 3341914"/>
                <a:gd name="connsiteY34" fmla="*/ 669471 h 1181100"/>
                <a:gd name="connsiteX35" fmla="*/ 1069521 w 3341914"/>
                <a:gd name="connsiteY35" fmla="*/ 710293 h 1181100"/>
                <a:gd name="connsiteX36" fmla="*/ 1145721 w 3341914"/>
                <a:gd name="connsiteY36" fmla="*/ 734786 h 1181100"/>
                <a:gd name="connsiteX37" fmla="*/ 1279071 w 3341914"/>
                <a:gd name="connsiteY37" fmla="*/ 770164 h 1181100"/>
                <a:gd name="connsiteX38" fmla="*/ 1393371 w 3341914"/>
                <a:gd name="connsiteY38" fmla="*/ 794657 h 1181100"/>
                <a:gd name="connsiteX39" fmla="*/ 1529442 w 3341914"/>
                <a:gd name="connsiteY39" fmla="*/ 819150 h 1181100"/>
                <a:gd name="connsiteX40" fmla="*/ 1643742 w 3341914"/>
                <a:gd name="connsiteY40" fmla="*/ 835479 h 1181100"/>
                <a:gd name="connsiteX41" fmla="*/ 1752600 w 3341914"/>
                <a:gd name="connsiteY41" fmla="*/ 851807 h 1181100"/>
                <a:gd name="connsiteX42" fmla="*/ 1853292 w 3341914"/>
                <a:gd name="connsiteY42" fmla="*/ 862693 h 1181100"/>
                <a:gd name="connsiteX43" fmla="*/ 1913164 w 3341914"/>
                <a:gd name="connsiteY43" fmla="*/ 865414 h 1181100"/>
                <a:gd name="connsiteX44" fmla="*/ 2100942 w 3341914"/>
                <a:gd name="connsiteY44" fmla="*/ 868136 h 1181100"/>
                <a:gd name="connsiteX45" fmla="*/ 2313214 w 3341914"/>
                <a:gd name="connsiteY45" fmla="*/ 873579 h 1181100"/>
                <a:gd name="connsiteX46" fmla="*/ 2490107 w 3341914"/>
                <a:gd name="connsiteY46" fmla="*/ 876300 h 1181100"/>
                <a:gd name="connsiteX47" fmla="*/ 2680607 w 3341914"/>
                <a:gd name="connsiteY47" fmla="*/ 873579 h 1181100"/>
                <a:gd name="connsiteX48" fmla="*/ 2857500 w 3341914"/>
                <a:gd name="connsiteY48" fmla="*/ 870857 h 1181100"/>
                <a:gd name="connsiteX49" fmla="*/ 2985407 w 3341914"/>
                <a:gd name="connsiteY49" fmla="*/ 868136 h 1181100"/>
                <a:gd name="connsiteX50" fmla="*/ 3056164 w 3341914"/>
                <a:gd name="connsiteY50" fmla="*/ 865414 h 1181100"/>
                <a:gd name="connsiteX51" fmla="*/ 3099707 w 3341914"/>
                <a:gd name="connsiteY51" fmla="*/ 857250 h 1181100"/>
                <a:gd name="connsiteX52" fmla="*/ 3129642 w 3341914"/>
                <a:gd name="connsiteY52" fmla="*/ 843643 h 1181100"/>
                <a:gd name="connsiteX53" fmla="*/ 3181350 w 3341914"/>
                <a:gd name="connsiteY53" fmla="*/ 805543 h 1181100"/>
                <a:gd name="connsiteX54" fmla="*/ 3230335 w 3341914"/>
                <a:gd name="connsiteY54" fmla="*/ 762000 h 1181100"/>
                <a:gd name="connsiteX55" fmla="*/ 3282042 w 3341914"/>
                <a:gd name="connsiteY55" fmla="*/ 704850 h 1181100"/>
                <a:gd name="connsiteX56" fmla="*/ 3295650 w 3341914"/>
                <a:gd name="connsiteY56" fmla="*/ 693964 h 1181100"/>
                <a:gd name="connsiteX57" fmla="*/ 3311978 w 3341914"/>
                <a:gd name="connsiteY57" fmla="*/ 685800 h 1181100"/>
                <a:gd name="connsiteX58" fmla="*/ 3325585 w 3341914"/>
                <a:gd name="connsiteY58" fmla="*/ 691243 h 1181100"/>
                <a:gd name="connsiteX59" fmla="*/ 3331028 w 3341914"/>
                <a:gd name="connsiteY59" fmla="*/ 699407 h 1181100"/>
                <a:gd name="connsiteX60" fmla="*/ 3336471 w 3341914"/>
                <a:gd name="connsiteY60" fmla="*/ 707571 h 1181100"/>
                <a:gd name="connsiteX61" fmla="*/ 3341914 w 3341914"/>
                <a:gd name="connsiteY61" fmla="*/ 737507 h 1181100"/>
                <a:gd name="connsiteX62" fmla="*/ 3341914 w 3341914"/>
                <a:gd name="connsiteY62" fmla="*/ 794657 h 1181100"/>
                <a:gd name="connsiteX63" fmla="*/ 3336471 w 3341914"/>
                <a:gd name="connsiteY63" fmla="*/ 838200 h 1181100"/>
                <a:gd name="connsiteX64" fmla="*/ 3322864 w 3341914"/>
                <a:gd name="connsiteY64" fmla="*/ 881743 h 1181100"/>
                <a:gd name="connsiteX65" fmla="*/ 3295650 w 3341914"/>
                <a:gd name="connsiteY65" fmla="*/ 941614 h 1181100"/>
                <a:gd name="connsiteX66" fmla="*/ 3243942 w 3341914"/>
                <a:gd name="connsiteY66" fmla="*/ 1028700 h 1181100"/>
                <a:gd name="connsiteX67" fmla="*/ 3211285 w 3341914"/>
                <a:gd name="connsiteY67" fmla="*/ 1080407 h 1181100"/>
                <a:gd name="connsiteX68" fmla="*/ 3165021 w 3341914"/>
                <a:gd name="connsiteY68" fmla="*/ 1140279 h 1181100"/>
                <a:gd name="connsiteX69" fmla="*/ 3129642 w 3341914"/>
                <a:gd name="connsiteY69" fmla="*/ 1178379 h 1181100"/>
                <a:gd name="connsiteX70" fmla="*/ 3113314 w 3341914"/>
                <a:gd name="connsiteY70" fmla="*/ 1181100 h 1181100"/>
                <a:gd name="connsiteX71" fmla="*/ 3072492 w 3341914"/>
                <a:gd name="connsiteY71" fmla="*/ 1172936 h 1181100"/>
                <a:gd name="connsiteX72" fmla="*/ 2950028 w 3341914"/>
                <a:gd name="connsiteY72" fmla="*/ 1134836 h 1181100"/>
                <a:gd name="connsiteX73" fmla="*/ 2884714 w 3341914"/>
                <a:gd name="connsiteY73" fmla="*/ 1134836 h 1181100"/>
                <a:gd name="connsiteX74" fmla="*/ 2620735 w 3341914"/>
                <a:gd name="connsiteY74" fmla="*/ 1129393 h 1181100"/>
                <a:gd name="connsiteX75" fmla="*/ 2351314 w 3341914"/>
                <a:gd name="connsiteY75" fmla="*/ 1118507 h 1181100"/>
                <a:gd name="connsiteX76" fmla="*/ 2060121 w 3341914"/>
                <a:gd name="connsiteY76" fmla="*/ 1096736 h 1181100"/>
                <a:gd name="connsiteX77" fmla="*/ 1839685 w 3341914"/>
                <a:gd name="connsiteY77" fmla="*/ 1074964 h 1181100"/>
                <a:gd name="connsiteX78" fmla="*/ 1605642 w 3341914"/>
                <a:gd name="connsiteY78" fmla="*/ 103686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341914" h="1181100">
                  <a:moveTo>
                    <a:pt x="1605642" y="1036864"/>
                  </a:moveTo>
                  <a:lnTo>
                    <a:pt x="1496785" y="1017814"/>
                  </a:lnTo>
                  <a:lnTo>
                    <a:pt x="1363435" y="987879"/>
                  </a:lnTo>
                  <a:lnTo>
                    <a:pt x="1265464" y="963386"/>
                  </a:lnTo>
                  <a:lnTo>
                    <a:pt x="1189264" y="938893"/>
                  </a:lnTo>
                  <a:lnTo>
                    <a:pt x="1083128" y="903514"/>
                  </a:lnTo>
                  <a:lnTo>
                    <a:pt x="998764" y="868136"/>
                  </a:lnTo>
                  <a:lnTo>
                    <a:pt x="922564" y="835479"/>
                  </a:lnTo>
                  <a:lnTo>
                    <a:pt x="832757" y="791936"/>
                  </a:lnTo>
                  <a:lnTo>
                    <a:pt x="767442" y="756557"/>
                  </a:lnTo>
                  <a:lnTo>
                    <a:pt x="693964" y="710293"/>
                  </a:lnTo>
                  <a:lnTo>
                    <a:pt x="601435" y="650421"/>
                  </a:lnTo>
                  <a:lnTo>
                    <a:pt x="489857" y="571500"/>
                  </a:lnTo>
                  <a:lnTo>
                    <a:pt x="389164" y="487136"/>
                  </a:lnTo>
                  <a:lnTo>
                    <a:pt x="318407" y="421821"/>
                  </a:lnTo>
                  <a:lnTo>
                    <a:pt x="244928" y="345621"/>
                  </a:lnTo>
                  <a:lnTo>
                    <a:pt x="157842" y="247650"/>
                  </a:lnTo>
                  <a:lnTo>
                    <a:pt x="84364" y="155121"/>
                  </a:lnTo>
                  <a:lnTo>
                    <a:pt x="24492" y="76200"/>
                  </a:lnTo>
                  <a:lnTo>
                    <a:pt x="2721" y="32657"/>
                  </a:lnTo>
                  <a:lnTo>
                    <a:pt x="0" y="8164"/>
                  </a:lnTo>
                  <a:lnTo>
                    <a:pt x="8164" y="0"/>
                  </a:lnTo>
                  <a:lnTo>
                    <a:pt x="24492" y="0"/>
                  </a:lnTo>
                  <a:lnTo>
                    <a:pt x="40821" y="5443"/>
                  </a:lnTo>
                  <a:lnTo>
                    <a:pt x="62592" y="16329"/>
                  </a:lnTo>
                  <a:lnTo>
                    <a:pt x="97971" y="57150"/>
                  </a:lnTo>
                  <a:lnTo>
                    <a:pt x="179614" y="146957"/>
                  </a:lnTo>
                  <a:lnTo>
                    <a:pt x="255814" y="225879"/>
                  </a:lnTo>
                  <a:lnTo>
                    <a:pt x="332014" y="296636"/>
                  </a:lnTo>
                  <a:lnTo>
                    <a:pt x="408214" y="361950"/>
                  </a:lnTo>
                  <a:lnTo>
                    <a:pt x="522514" y="449036"/>
                  </a:lnTo>
                  <a:lnTo>
                    <a:pt x="642257" y="527957"/>
                  </a:lnTo>
                  <a:lnTo>
                    <a:pt x="742950" y="579664"/>
                  </a:lnTo>
                  <a:lnTo>
                    <a:pt x="846364" y="628650"/>
                  </a:lnTo>
                  <a:lnTo>
                    <a:pt x="952500" y="669471"/>
                  </a:lnTo>
                  <a:lnTo>
                    <a:pt x="1069521" y="710293"/>
                  </a:lnTo>
                  <a:lnTo>
                    <a:pt x="1145721" y="734786"/>
                  </a:lnTo>
                  <a:lnTo>
                    <a:pt x="1279071" y="770164"/>
                  </a:lnTo>
                  <a:lnTo>
                    <a:pt x="1393371" y="794657"/>
                  </a:lnTo>
                  <a:lnTo>
                    <a:pt x="1529442" y="819150"/>
                  </a:lnTo>
                  <a:lnTo>
                    <a:pt x="1643742" y="835479"/>
                  </a:lnTo>
                  <a:lnTo>
                    <a:pt x="1752600" y="851807"/>
                  </a:lnTo>
                  <a:lnTo>
                    <a:pt x="1853292" y="862693"/>
                  </a:lnTo>
                  <a:lnTo>
                    <a:pt x="1913164" y="865414"/>
                  </a:lnTo>
                  <a:lnTo>
                    <a:pt x="2100942" y="868136"/>
                  </a:lnTo>
                  <a:lnTo>
                    <a:pt x="2313214" y="873579"/>
                  </a:lnTo>
                  <a:lnTo>
                    <a:pt x="2490107" y="876300"/>
                  </a:lnTo>
                  <a:lnTo>
                    <a:pt x="2680607" y="873579"/>
                  </a:lnTo>
                  <a:lnTo>
                    <a:pt x="2857500" y="870857"/>
                  </a:lnTo>
                  <a:lnTo>
                    <a:pt x="2985407" y="868136"/>
                  </a:lnTo>
                  <a:lnTo>
                    <a:pt x="3056164" y="865414"/>
                  </a:lnTo>
                  <a:lnTo>
                    <a:pt x="3099707" y="857250"/>
                  </a:lnTo>
                  <a:lnTo>
                    <a:pt x="3129642" y="843643"/>
                  </a:lnTo>
                  <a:lnTo>
                    <a:pt x="3181350" y="805543"/>
                  </a:lnTo>
                  <a:lnTo>
                    <a:pt x="3230335" y="762000"/>
                  </a:lnTo>
                  <a:lnTo>
                    <a:pt x="3282042" y="704850"/>
                  </a:lnTo>
                  <a:lnTo>
                    <a:pt x="3295650" y="693964"/>
                  </a:lnTo>
                  <a:lnTo>
                    <a:pt x="3311978" y="685800"/>
                  </a:lnTo>
                  <a:lnTo>
                    <a:pt x="3325585" y="691243"/>
                  </a:lnTo>
                  <a:lnTo>
                    <a:pt x="3331028" y="699407"/>
                  </a:lnTo>
                  <a:lnTo>
                    <a:pt x="3336471" y="707571"/>
                  </a:lnTo>
                  <a:lnTo>
                    <a:pt x="3341914" y="737507"/>
                  </a:lnTo>
                  <a:lnTo>
                    <a:pt x="3341914" y="794657"/>
                  </a:lnTo>
                  <a:lnTo>
                    <a:pt x="3336471" y="838200"/>
                  </a:lnTo>
                  <a:lnTo>
                    <a:pt x="3322864" y="881743"/>
                  </a:lnTo>
                  <a:lnTo>
                    <a:pt x="3295650" y="941614"/>
                  </a:lnTo>
                  <a:lnTo>
                    <a:pt x="3243942" y="1028700"/>
                  </a:lnTo>
                  <a:lnTo>
                    <a:pt x="3211285" y="1080407"/>
                  </a:lnTo>
                  <a:lnTo>
                    <a:pt x="3165021" y="1140279"/>
                  </a:lnTo>
                  <a:lnTo>
                    <a:pt x="3129642" y="1178379"/>
                  </a:lnTo>
                  <a:lnTo>
                    <a:pt x="3113314" y="1181100"/>
                  </a:lnTo>
                  <a:lnTo>
                    <a:pt x="3072492" y="1172936"/>
                  </a:lnTo>
                  <a:lnTo>
                    <a:pt x="2950028" y="1134836"/>
                  </a:lnTo>
                  <a:lnTo>
                    <a:pt x="2884714" y="1134836"/>
                  </a:lnTo>
                  <a:lnTo>
                    <a:pt x="2620735" y="1129393"/>
                  </a:lnTo>
                  <a:lnTo>
                    <a:pt x="2351314" y="1118507"/>
                  </a:lnTo>
                  <a:lnTo>
                    <a:pt x="2060121" y="1096736"/>
                  </a:lnTo>
                  <a:lnTo>
                    <a:pt x="1839685" y="1074964"/>
                  </a:lnTo>
                  <a:lnTo>
                    <a:pt x="1605642" y="10368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8">
              <a:extLst>
                <a:ext uri="{FF2B5EF4-FFF2-40B4-BE49-F238E27FC236}">
                  <a16:creationId xmlns:a16="http://schemas.microsoft.com/office/drawing/2014/main" id="{FD8AC985-612D-4D74-BE92-5FEC7C0FBA74}"/>
                </a:ext>
              </a:extLst>
            </p:cNvPr>
            <p:cNvSpPr/>
            <p:nvPr/>
          </p:nvSpPr>
          <p:spPr>
            <a:xfrm rot="16200000">
              <a:off x="5016501" y="2719387"/>
              <a:ext cx="2671762" cy="1751013"/>
            </a:xfrm>
            <a:custGeom>
              <a:avLst/>
              <a:gdLst>
                <a:gd name="connsiteX0" fmla="*/ 1485587 w 2670549"/>
                <a:gd name="connsiteY0" fmla="*/ 1397904 h 1751138"/>
                <a:gd name="connsiteX1" fmla="*/ 1711056 w 2670549"/>
                <a:gd name="connsiteY1" fmla="*/ 1412935 h 1751138"/>
                <a:gd name="connsiteX2" fmla="*/ 1929009 w 2670549"/>
                <a:gd name="connsiteY2" fmla="*/ 1422956 h 1751138"/>
                <a:gd name="connsiteX3" fmla="*/ 2124415 w 2670549"/>
                <a:gd name="connsiteY3" fmla="*/ 1427967 h 1751138"/>
                <a:gd name="connsiteX4" fmla="*/ 2294769 w 2670549"/>
                <a:gd name="connsiteY4" fmla="*/ 1427967 h 1751138"/>
                <a:gd name="connsiteX5" fmla="*/ 2342367 w 2670549"/>
                <a:gd name="connsiteY5" fmla="*/ 1427967 h 1751138"/>
                <a:gd name="connsiteX6" fmla="*/ 2364914 w 2670549"/>
                <a:gd name="connsiteY6" fmla="*/ 1420451 h 1751138"/>
                <a:gd name="connsiteX7" fmla="*/ 2384956 w 2670549"/>
                <a:gd name="connsiteY7" fmla="*/ 1407925 h 1751138"/>
                <a:gd name="connsiteX8" fmla="*/ 2402492 w 2670549"/>
                <a:gd name="connsiteY8" fmla="*/ 1380368 h 1751138"/>
                <a:gd name="connsiteX9" fmla="*/ 2415018 w 2670549"/>
                <a:gd name="connsiteY9" fmla="*/ 1347800 h 1751138"/>
                <a:gd name="connsiteX10" fmla="*/ 2415018 w 2670549"/>
                <a:gd name="connsiteY10" fmla="*/ 1327758 h 1751138"/>
                <a:gd name="connsiteX11" fmla="*/ 2399987 w 2670549"/>
                <a:gd name="connsiteY11" fmla="*/ 1187467 h 1751138"/>
                <a:gd name="connsiteX12" fmla="*/ 2372430 w 2670549"/>
                <a:gd name="connsiteY12" fmla="*/ 972019 h 1751138"/>
                <a:gd name="connsiteX13" fmla="*/ 2329841 w 2670549"/>
                <a:gd name="connsiteY13" fmla="*/ 681415 h 1751138"/>
                <a:gd name="connsiteX14" fmla="*/ 2289758 w 2670549"/>
                <a:gd name="connsiteY14" fmla="*/ 440916 h 1751138"/>
                <a:gd name="connsiteX15" fmla="*/ 2252180 w 2670549"/>
                <a:gd name="connsiteY15" fmla="*/ 240499 h 1751138"/>
                <a:gd name="connsiteX16" fmla="*/ 2232138 w 2670549"/>
                <a:gd name="connsiteY16" fmla="*/ 130270 h 1751138"/>
                <a:gd name="connsiteX17" fmla="*/ 2217107 w 2670549"/>
                <a:gd name="connsiteY17" fmla="*/ 27557 h 1751138"/>
                <a:gd name="connsiteX18" fmla="*/ 2460112 w 2670549"/>
                <a:gd name="connsiteY18" fmla="*/ 0 h 1751138"/>
                <a:gd name="connsiteX19" fmla="*/ 2462617 w 2670549"/>
                <a:gd name="connsiteY19" fmla="*/ 145301 h 1751138"/>
                <a:gd name="connsiteX20" fmla="*/ 2467628 w 2670549"/>
                <a:gd name="connsiteY20" fmla="*/ 280583 h 1751138"/>
                <a:gd name="connsiteX21" fmla="*/ 2472638 w 2670549"/>
                <a:gd name="connsiteY21" fmla="*/ 408348 h 1751138"/>
                <a:gd name="connsiteX22" fmla="*/ 2482659 w 2670549"/>
                <a:gd name="connsiteY22" fmla="*/ 543629 h 1751138"/>
                <a:gd name="connsiteX23" fmla="*/ 2505206 w 2670549"/>
                <a:gd name="connsiteY23" fmla="*/ 749056 h 1751138"/>
                <a:gd name="connsiteX24" fmla="*/ 2532763 w 2670549"/>
                <a:gd name="connsiteY24" fmla="*/ 954483 h 1751138"/>
                <a:gd name="connsiteX25" fmla="*/ 2567836 w 2670549"/>
                <a:gd name="connsiteY25" fmla="*/ 1177446 h 1751138"/>
                <a:gd name="connsiteX26" fmla="*/ 2575352 w 2670549"/>
                <a:gd name="connsiteY26" fmla="*/ 1207509 h 1751138"/>
                <a:gd name="connsiteX27" fmla="*/ 2590383 w 2670549"/>
                <a:gd name="connsiteY27" fmla="*/ 1240076 h 1751138"/>
                <a:gd name="connsiteX28" fmla="*/ 2625456 w 2670549"/>
                <a:gd name="connsiteY28" fmla="*/ 1307717 h 1751138"/>
                <a:gd name="connsiteX29" fmla="*/ 2648003 w 2670549"/>
                <a:gd name="connsiteY29" fmla="*/ 1345295 h 1751138"/>
                <a:gd name="connsiteX30" fmla="*/ 2660529 w 2670549"/>
                <a:gd name="connsiteY30" fmla="*/ 1360326 h 1751138"/>
                <a:gd name="connsiteX31" fmla="*/ 2668044 w 2670549"/>
                <a:gd name="connsiteY31" fmla="*/ 1372852 h 1751138"/>
                <a:gd name="connsiteX32" fmla="*/ 2670549 w 2670549"/>
                <a:gd name="connsiteY32" fmla="*/ 1382873 h 1751138"/>
                <a:gd name="connsiteX33" fmla="*/ 2668044 w 2670549"/>
                <a:gd name="connsiteY33" fmla="*/ 1405420 h 1751138"/>
                <a:gd name="connsiteX34" fmla="*/ 2655518 w 2670549"/>
                <a:gd name="connsiteY34" fmla="*/ 1440493 h 1751138"/>
                <a:gd name="connsiteX35" fmla="*/ 2627961 w 2670549"/>
                <a:gd name="connsiteY35" fmla="*/ 1490597 h 1751138"/>
                <a:gd name="connsiteX36" fmla="*/ 2565331 w 2670549"/>
                <a:gd name="connsiteY36" fmla="*/ 1575774 h 1751138"/>
                <a:gd name="connsiteX37" fmla="*/ 2477649 w 2670549"/>
                <a:gd name="connsiteY37" fmla="*/ 1675982 h 1751138"/>
                <a:gd name="connsiteX38" fmla="*/ 2435060 w 2670549"/>
                <a:gd name="connsiteY38" fmla="*/ 1723581 h 1751138"/>
                <a:gd name="connsiteX39" fmla="*/ 2407503 w 2670549"/>
                <a:gd name="connsiteY39" fmla="*/ 1746128 h 1751138"/>
                <a:gd name="connsiteX40" fmla="*/ 2389966 w 2670549"/>
                <a:gd name="connsiteY40" fmla="*/ 1751138 h 1751138"/>
                <a:gd name="connsiteX41" fmla="*/ 2359904 w 2670549"/>
                <a:gd name="connsiteY41" fmla="*/ 1743623 h 1751138"/>
                <a:gd name="connsiteX42" fmla="*/ 2327336 w 2670549"/>
                <a:gd name="connsiteY42" fmla="*/ 1723581 h 1751138"/>
                <a:gd name="connsiteX43" fmla="*/ 2297274 w 2670549"/>
                <a:gd name="connsiteY43" fmla="*/ 1691013 h 1751138"/>
                <a:gd name="connsiteX44" fmla="*/ 2279737 w 2670549"/>
                <a:gd name="connsiteY44" fmla="*/ 1678487 h 1751138"/>
                <a:gd name="connsiteX45" fmla="*/ 2146961 w 2670549"/>
                <a:gd name="connsiteY45" fmla="*/ 1673477 h 1751138"/>
                <a:gd name="connsiteX46" fmla="*/ 1808759 w 2670549"/>
                <a:gd name="connsiteY46" fmla="*/ 1658446 h 1751138"/>
                <a:gd name="connsiteX47" fmla="*/ 1568259 w 2670549"/>
                <a:gd name="connsiteY47" fmla="*/ 1643414 h 1751138"/>
                <a:gd name="connsiteX48" fmla="*/ 1320244 w 2670549"/>
                <a:gd name="connsiteY48" fmla="*/ 1628383 h 1751138"/>
                <a:gd name="connsiteX49" fmla="*/ 1084754 w 2670549"/>
                <a:gd name="connsiteY49" fmla="*/ 1608341 h 1751138"/>
                <a:gd name="connsiteX50" fmla="*/ 871812 w 2670549"/>
                <a:gd name="connsiteY50" fmla="*/ 1585795 h 1751138"/>
                <a:gd name="connsiteX51" fmla="*/ 668890 w 2670549"/>
                <a:gd name="connsiteY51" fmla="*/ 1563248 h 1751138"/>
                <a:gd name="connsiteX52" fmla="*/ 558661 w 2670549"/>
                <a:gd name="connsiteY52" fmla="*/ 1548217 h 1751138"/>
                <a:gd name="connsiteX53" fmla="*/ 486010 w 2670549"/>
                <a:gd name="connsiteY53" fmla="*/ 1535691 h 1751138"/>
                <a:gd name="connsiteX54" fmla="*/ 410854 w 2670549"/>
                <a:gd name="connsiteY54" fmla="*/ 1515649 h 1751138"/>
                <a:gd name="connsiteX55" fmla="*/ 333193 w 2670549"/>
                <a:gd name="connsiteY55" fmla="*/ 1483081 h 1751138"/>
                <a:gd name="connsiteX56" fmla="*/ 273068 w 2670549"/>
                <a:gd name="connsiteY56" fmla="*/ 1453019 h 1751138"/>
                <a:gd name="connsiteX57" fmla="*/ 205427 w 2670549"/>
                <a:gd name="connsiteY57" fmla="*/ 1412935 h 1751138"/>
                <a:gd name="connsiteX58" fmla="*/ 140292 w 2670549"/>
                <a:gd name="connsiteY58" fmla="*/ 1370347 h 1751138"/>
                <a:gd name="connsiteX59" fmla="*/ 82672 w 2670549"/>
                <a:gd name="connsiteY59" fmla="*/ 1325253 h 1751138"/>
                <a:gd name="connsiteX60" fmla="*/ 35073 w 2670549"/>
                <a:gd name="connsiteY60" fmla="*/ 1275149 h 1751138"/>
                <a:gd name="connsiteX61" fmla="*/ 17537 w 2670549"/>
                <a:gd name="connsiteY61" fmla="*/ 1247592 h 1751138"/>
                <a:gd name="connsiteX62" fmla="*/ 2506 w 2670549"/>
                <a:gd name="connsiteY62" fmla="*/ 1205003 h 1751138"/>
                <a:gd name="connsiteX63" fmla="*/ 0 w 2670549"/>
                <a:gd name="connsiteY63" fmla="*/ 1169931 h 1751138"/>
                <a:gd name="connsiteX64" fmla="*/ 7516 w 2670549"/>
                <a:gd name="connsiteY64" fmla="*/ 1147384 h 1751138"/>
                <a:gd name="connsiteX65" fmla="*/ 20042 w 2670549"/>
                <a:gd name="connsiteY65" fmla="*/ 1134858 h 1751138"/>
                <a:gd name="connsiteX66" fmla="*/ 37578 w 2670549"/>
                <a:gd name="connsiteY66" fmla="*/ 1122332 h 1751138"/>
                <a:gd name="connsiteX67" fmla="*/ 80167 w 2670549"/>
                <a:gd name="connsiteY67" fmla="*/ 1109806 h 1751138"/>
                <a:gd name="connsiteX68" fmla="*/ 473484 w 2670549"/>
                <a:gd name="connsiteY68" fmla="*/ 1230055 h 1751138"/>
                <a:gd name="connsiteX69" fmla="*/ 526094 w 2670549"/>
                <a:gd name="connsiteY69" fmla="*/ 1257613 h 1751138"/>
                <a:gd name="connsiteX70" fmla="*/ 606260 w 2670549"/>
                <a:gd name="connsiteY70" fmla="*/ 1282665 h 1751138"/>
                <a:gd name="connsiteX71" fmla="*/ 744046 w 2670549"/>
                <a:gd name="connsiteY71" fmla="*/ 1312727 h 1751138"/>
                <a:gd name="connsiteX72" fmla="*/ 889348 w 2670549"/>
                <a:gd name="connsiteY72" fmla="*/ 1335274 h 1751138"/>
                <a:gd name="connsiteX73" fmla="*/ 1097280 w 2670549"/>
                <a:gd name="connsiteY73" fmla="*/ 1360326 h 1751138"/>
                <a:gd name="connsiteX74" fmla="*/ 1485587 w 2670549"/>
                <a:gd name="connsiteY74" fmla="*/ 1397904 h 17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70549" h="1751138">
                  <a:moveTo>
                    <a:pt x="1485587" y="1397904"/>
                  </a:moveTo>
                  <a:lnTo>
                    <a:pt x="1711056" y="1412935"/>
                  </a:lnTo>
                  <a:lnTo>
                    <a:pt x="1929009" y="1422956"/>
                  </a:lnTo>
                  <a:lnTo>
                    <a:pt x="2124415" y="1427967"/>
                  </a:lnTo>
                  <a:lnTo>
                    <a:pt x="2294769" y="1427967"/>
                  </a:lnTo>
                  <a:lnTo>
                    <a:pt x="2342367" y="1427967"/>
                  </a:lnTo>
                  <a:lnTo>
                    <a:pt x="2364914" y="1420451"/>
                  </a:lnTo>
                  <a:lnTo>
                    <a:pt x="2384956" y="1407925"/>
                  </a:lnTo>
                  <a:lnTo>
                    <a:pt x="2402492" y="1380368"/>
                  </a:lnTo>
                  <a:lnTo>
                    <a:pt x="2415018" y="1347800"/>
                  </a:lnTo>
                  <a:lnTo>
                    <a:pt x="2415018" y="1327758"/>
                  </a:lnTo>
                  <a:lnTo>
                    <a:pt x="2399987" y="1187467"/>
                  </a:lnTo>
                  <a:lnTo>
                    <a:pt x="2372430" y="972019"/>
                  </a:lnTo>
                  <a:lnTo>
                    <a:pt x="2329841" y="681415"/>
                  </a:lnTo>
                  <a:lnTo>
                    <a:pt x="2289758" y="440916"/>
                  </a:lnTo>
                  <a:lnTo>
                    <a:pt x="2252180" y="240499"/>
                  </a:lnTo>
                  <a:lnTo>
                    <a:pt x="2232138" y="130270"/>
                  </a:lnTo>
                  <a:lnTo>
                    <a:pt x="2217107" y="27557"/>
                  </a:lnTo>
                  <a:lnTo>
                    <a:pt x="2460112" y="0"/>
                  </a:lnTo>
                  <a:lnTo>
                    <a:pt x="2462617" y="145301"/>
                  </a:lnTo>
                  <a:lnTo>
                    <a:pt x="2467628" y="280583"/>
                  </a:lnTo>
                  <a:lnTo>
                    <a:pt x="2472638" y="408348"/>
                  </a:lnTo>
                  <a:lnTo>
                    <a:pt x="2482659" y="543629"/>
                  </a:lnTo>
                  <a:lnTo>
                    <a:pt x="2505206" y="749056"/>
                  </a:lnTo>
                  <a:lnTo>
                    <a:pt x="2532763" y="954483"/>
                  </a:lnTo>
                  <a:lnTo>
                    <a:pt x="2567836" y="1177446"/>
                  </a:lnTo>
                  <a:lnTo>
                    <a:pt x="2575352" y="1207509"/>
                  </a:lnTo>
                  <a:lnTo>
                    <a:pt x="2590383" y="1240076"/>
                  </a:lnTo>
                  <a:lnTo>
                    <a:pt x="2625456" y="1307717"/>
                  </a:lnTo>
                  <a:lnTo>
                    <a:pt x="2648003" y="1345295"/>
                  </a:lnTo>
                  <a:lnTo>
                    <a:pt x="2660529" y="1360326"/>
                  </a:lnTo>
                  <a:lnTo>
                    <a:pt x="2668044" y="1372852"/>
                  </a:lnTo>
                  <a:lnTo>
                    <a:pt x="2670549" y="1382873"/>
                  </a:lnTo>
                  <a:lnTo>
                    <a:pt x="2668044" y="1405420"/>
                  </a:lnTo>
                  <a:lnTo>
                    <a:pt x="2655518" y="1440493"/>
                  </a:lnTo>
                  <a:lnTo>
                    <a:pt x="2627961" y="1490597"/>
                  </a:lnTo>
                  <a:lnTo>
                    <a:pt x="2565331" y="1575774"/>
                  </a:lnTo>
                  <a:lnTo>
                    <a:pt x="2477649" y="1675982"/>
                  </a:lnTo>
                  <a:lnTo>
                    <a:pt x="2435060" y="1723581"/>
                  </a:lnTo>
                  <a:lnTo>
                    <a:pt x="2407503" y="1746128"/>
                  </a:lnTo>
                  <a:lnTo>
                    <a:pt x="2389966" y="1751138"/>
                  </a:lnTo>
                  <a:lnTo>
                    <a:pt x="2359904" y="1743623"/>
                  </a:lnTo>
                  <a:lnTo>
                    <a:pt x="2327336" y="1723581"/>
                  </a:lnTo>
                  <a:lnTo>
                    <a:pt x="2297274" y="1691013"/>
                  </a:lnTo>
                  <a:lnTo>
                    <a:pt x="2279737" y="1678487"/>
                  </a:lnTo>
                  <a:lnTo>
                    <a:pt x="2146961" y="1673477"/>
                  </a:lnTo>
                  <a:lnTo>
                    <a:pt x="1808759" y="1658446"/>
                  </a:lnTo>
                  <a:lnTo>
                    <a:pt x="1568259" y="1643414"/>
                  </a:lnTo>
                  <a:lnTo>
                    <a:pt x="1320244" y="1628383"/>
                  </a:lnTo>
                  <a:lnTo>
                    <a:pt x="1084754" y="1608341"/>
                  </a:lnTo>
                  <a:lnTo>
                    <a:pt x="871812" y="1585795"/>
                  </a:lnTo>
                  <a:lnTo>
                    <a:pt x="668890" y="1563248"/>
                  </a:lnTo>
                  <a:lnTo>
                    <a:pt x="558661" y="1548217"/>
                  </a:lnTo>
                  <a:lnTo>
                    <a:pt x="486010" y="1535691"/>
                  </a:lnTo>
                  <a:lnTo>
                    <a:pt x="410854" y="1515649"/>
                  </a:lnTo>
                  <a:lnTo>
                    <a:pt x="333193" y="1483081"/>
                  </a:lnTo>
                  <a:lnTo>
                    <a:pt x="273068" y="1453019"/>
                  </a:lnTo>
                  <a:lnTo>
                    <a:pt x="205427" y="1412935"/>
                  </a:lnTo>
                  <a:lnTo>
                    <a:pt x="140292" y="1370347"/>
                  </a:lnTo>
                  <a:lnTo>
                    <a:pt x="82672" y="1325253"/>
                  </a:lnTo>
                  <a:lnTo>
                    <a:pt x="35073" y="1275149"/>
                  </a:lnTo>
                  <a:lnTo>
                    <a:pt x="17537" y="1247592"/>
                  </a:lnTo>
                  <a:lnTo>
                    <a:pt x="2506" y="1205003"/>
                  </a:lnTo>
                  <a:lnTo>
                    <a:pt x="0" y="1169931"/>
                  </a:lnTo>
                  <a:lnTo>
                    <a:pt x="7516" y="1147384"/>
                  </a:lnTo>
                  <a:lnTo>
                    <a:pt x="20042" y="1134858"/>
                  </a:lnTo>
                  <a:lnTo>
                    <a:pt x="37578" y="1122332"/>
                  </a:lnTo>
                  <a:lnTo>
                    <a:pt x="80167" y="1109806"/>
                  </a:lnTo>
                  <a:lnTo>
                    <a:pt x="473484" y="1230055"/>
                  </a:lnTo>
                  <a:lnTo>
                    <a:pt x="526094" y="1257613"/>
                  </a:lnTo>
                  <a:lnTo>
                    <a:pt x="606260" y="1282665"/>
                  </a:lnTo>
                  <a:lnTo>
                    <a:pt x="744046" y="1312727"/>
                  </a:lnTo>
                  <a:lnTo>
                    <a:pt x="889348" y="1335274"/>
                  </a:lnTo>
                  <a:lnTo>
                    <a:pt x="1097280" y="1360326"/>
                  </a:lnTo>
                  <a:lnTo>
                    <a:pt x="1485587" y="139790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0">
              <a:extLst>
                <a:ext uri="{FF2B5EF4-FFF2-40B4-BE49-F238E27FC236}">
                  <a16:creationId xmlns:a16="http://schemas.microsoft.com/office/drawing/2014/main" id="{621764BF-6295-41CB-AE10-EE52825D5D41}"/>
                </a:ext>
              </a:extLst>
            </p:cNvPr>
            <p:cNvSpPr/>
            <p:nvPr/>
          </p:nvSpPr>
          <p:spPr>
            <a:xfrm>
              <a:off x="6118225" y="4338638"/>
              <a:ext cx="639763" cy="581025"/>
            </a:xfrm>
            <a:custGeom>
              <a:avLst/>
              <a:gdLst>
                <a:gd name="connsiteX0" fmla="*/ 292894 w 640557"/>
                <a:gd name="connsiteY0" fmla="*/ 121443 h 581025"/>
                <a:gd name="connsiteX1" fmla="*/ 435769 w 640557"/>
                <a:gd name="connsiteY1" fmla="*/ 152400 h 581025"/>
                <a:gd name="connsiteX2" fmla="*/ 478632 w 640557"/>
                <a:gd name="connsiteY2" fmla="*/ 159543 h 581025"/>
                <a:gd name="connsiteX3" fmla="*/ 500063 w 640557"/>
                <a:gd name="connsiteY3" fmla="*/ 161925 h 581025"/>
                <a:gd name="connsiteX4" fmla="*/ 519113 w 640557"/>
                <a:gd name="connsiteY4" fmla="*/ 159543 h 581025"/>
                <a:gd name="connsiteX5" fmla="*/ 547688 w 640557"/>
                <a:gd name="connsiteY5" fmla="*/ 150018 h 581025"/>
                <a:gd name="connsiteX6" fmla="*/ 569119 w 640557"/>
                <a:gd name="connsiteY6" fmla="*/ 135731 h 581025"/>
                <a:gd name="connsiteX7" fmla="*/ 585788 w 640557"/>
                <a:gd name="connsiteY7" fmla="*/ 121443 h 581025"/>
                <a:gd name="connsiteX8" fmla="*/ 611982 w 640557"/>
                <a:gd name="connsiteY8" fmla="*/ 80962 h 581025"/>
                <a:gd name="connsiteX9" fmla="*/ 640557 w 640557"/>
                <a:gd name="connsiteY9" fmla="*/ 0 h 581025"/>
                <a:gd name="connsiteX10" fmla="*/ 507207 w 640557"/>
                <a:gd name="connsiteY10" fmla="*/ 581025 h 581025"/>
                <a:gd name="connsiteX11" fmla="*/ 483394 w 640557"/>
                <a:gd name="connsiteY11" fmla="*/ 552450 h 581025"/>
                <a:gd name="connsiteX12" fmla="*/ 466725 w 640557"/>
                <a:gd name="connsiteY12" fmla="*/ 500062 h 581025"/>
                <a:gd name="connsiteX13" fmla="*/ 442913 w 640557"/>
                <a:gd name="connsiteY13" fmla="*/ 452437 h 581025"/>
                <a:gd name="connsiteX14" fmla="*/ 421482 w 640557"/>
                <a:gd name="connsiteY14" fmla="*/ 419100 h 581025"/>
                <a:gd name="connsiteX15" fmla="*/ 390525 w 640557"/>
                <a:gd name="connsiteY15" fmla="*/ 383381 h 581025"/>
                <a:gd name="connsiteX16" fmla="*/ 357188 w 640557"/>
                <a:gd name="connsiteY16" fmla="*/ 350043 h 581025"/>
                <a:gd name="connsiteX17" fmla="*/ 300038 w 640557"/>
                <a:gd name="connsiteY17" fmla="*/ 307181 h 581025"/>
                <a:gd name="connsiteX18" fmla="*/ 233363 w 640557"/>
                <a:gd name="connsiteY18" fmla="*/ 257175 h 581025"/>
                <a:gd name="connsiteX19" fmla="*/ 111919 w 640557"/>
                <a:gd name="connsiteY19" fmla="*/ 185737 h 581025"/>
                <a:gd name="connsiteX20" fmla="*/ 47625 w 640557"/>
                <a:gd name="connsiteY20" fmla="*/ 147637 h 581025"/>
                <a:gd name="connsiteX21" fmla="*/ 23813 w 640557"/>
                <a:gd name="connsiteY21" fmla="*/ 130968 h 581025"/>
                <a:gd name="connsiteX22" fmla="*/ 9525 w 640557"/>
                <a:gd name="connsiteY22" fmla="*/ 116681 h 581025"/>
                <a:gd name="connsiteX23" fmla="*/ 0 w 640557"/>
                <a:gd name="connsiteY23" fmla="*/ 100012 h 581025"/>
                <a:gd name="connsiteX24" fmla="*/ 0 w 640557"/>
                <a:gd name="connsiteY24" fmla="*/ 85725 h 581025"/>
                <a:gd name="connsiteX25" fmla="*/ 9525 w 640557"/>
                <a:gd name="connsiteY25" fmla="*/ 73818 h 581025"/>
                <a:gd name="connsiteX26" fmla="*/ 35719 w 640557"/>
                <a:gd name="connsiteY26" fmla="*/ 69056 h 581025"/>
                <a:gd name="connsiteX27" fmla="*/ 95250 w 640557"/>
                <a:gd name="connsiteY27" fmla="*/ 78581 h 581025"/>
                <a:gd name="connsiteX28" fmla="*/ 292894 w 640557"/>
                <a:gd name="connsiteY28" fmla="*/ 12144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0557" h="581025">
                  <a:moveTo>
                    <a:pt x="292894" y="121443"/>
                  </a:moveTo>
                  <a:lnTo>
                    <a:pt x="435769" y="152400"/>
                  </a:lnTo>
                  <a:lnTo>
                    <a:pt x="478632" y="159543"/>
                  </a:lnTo>
                  <a:lnTo>
                    <a:pt x="500063" y="161925"/>
                  </a:lnTo>
                  <a:lnTo>
                    <a:pt x="519113" y="159543"/>
                  </a:lnTo>
                  <a:lnTo>
                    <a:pt x="547688" y="150018"/>
                  </a:lnTo>
                  <a:lnTo>
                    <a:pt x="569119" y="135731"/>
                  </a:lnTo>
                  <a:lnTo>
                    <a:pt x="585788" y="121443"/>
                  </a:lnTo>
                  <a:lnTo>
                    <a:pt x="611982" y="80962"/>
                  </a:lnTo>
                  <a:lnTo>
                    <a:pt x="640557" y="0"/>
                  </a:lnTo>
                  <a:lnTo>
                    <a:pt x="507207" y="581025"/>
                  </a:lnTo>
                  <a:lnTo>
                    <a:pt x="483394" y="552450"/>
                  </a:lnTo>
                  <a:lnTo>
                    <a:pt x="466725" y="500062"/>
                  </a:lnTo>
                  <a:lnTo>
                    <a:pt x="442913" y="452437"/>
                  </a:lnTo>
                  <a:lnTo>
                    <a:pt x="421482" y="419100"/>
                  </a:lnTo>
                  <a:lnTo>
                    <a:pt x="390525" y="383381"/>
                  </a:lnTo>
                  <a:lnTo>
                    <a:pt x="357188" y="350043"/>
                  </a:lnTo>
                  <a:lnTo>
                    <a:pt x="300038" y="307181"/>
                  </a:lnTo>
                  <a:lnTo>
                    <a:pt x="233363" y="257175"/>
                  </a:lnTo>
                  <a:lnTo>
                    <a:pt x="111919" y="185737"/>
                  </a:lnTo>
                  <a:lnTo>
                    <a:pt x="47625" y="147637"/>
                  </a:lnTo>
                  <a:lnTo>
                    <a:pt x="23813" y="130968"/>
                  </a:lnTo>
                  <a:lnTo>
                    <a:pt x="9525" y="116681"/>
                  </a:lnTo>
                  <a:lnTo>
                    <a:pt x="0" y="100012"/>
                  </a:lnTo>
                  <a:lnTo>
                    <a:pt x="0" y="85725"/>
                  </a:lnTo>
                  <a:lnTo>
                    <a:pt x="9525" y="73818"/>
                  </a:lnTo>
                  <a:lnTo>
                    <a:pt x="35719" y="69056"/>
                  </a:lnTo>
                  <a:lnTo>
                    <a:pt x="95250" y="78581"/>
                  </a:lnTo>
                  <a:lnTo>
                    <a:pt x="292894" y="1214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61">
              <a:extLst>
                <a:ext uri="{FF2B5EF4-FFF2-40B4-BE49-F238E27FC236}">
                  <a16:creationId xmlns:a16="http://schemas.microsoft.com/office/drawing/2014/main" id="{B1F31807-A774-47C1-9EFD-F21671B13114}"/>
                </a:ext>
              </a:extLst>
            </p:cNvPr>
            <p:cNvSpPr/>
            <p:nvPr/>
          </p:nvSpPr>
          <p:spPr>
            <a:xfrm>
              <a:off x="5867400" y="2967038"/>
              <a:ext cx="547688" cy="919162"/>
            </a:xfrm>
            <a:custGeom>
              <a:avLst/>
              <a:gdLst>
                <a:gd name="connsiteX0" fmla="*/ 290513 w 547688"/>
                <a:gd name="connsiteY0" fmla="*/ 223837 h 919162"/>
                <a:gd name="connsiteX1" fmla="*/ 238125 w 547688"/>
                <a:gd name="connsiteY1" fmla="*/ 161925 h 919162"/>
                <a:gd name="connsiteX2" fmla="*/ 200025 w 547688"/>
                <a:gd name="connsiteY2" fmla="*/ 121443 h 919162"/>
                <a:gd name="connsiteX3" fmla="*/ 178594 w 547688"/>
                <a:gd name="connsiteY3" fmla="*/ 100012 h 919162"/>
                <a:gd name="connsiteX4" fmla="*/ 152400 w 547688"/>
                <a:gd name="connsiteY4" fmla="*/ 76200 h 919162"/>
                <a:gd name="connsiteX5" fmla="*/ 114300 w 547688"/>
                <a:gd name="connsiteY5" fmla="*/ 42862 h 919162"/>
                <a:gd name="connsiteX6" fmla="*/ 85725 w 547688"/>
                <a:gd name="connsiteY6" fmla="*/ 23812 h 919162"/>
                <a:gd name="connsiteX7" fmla="*/ 59531 w 547688"/>
                <a:gd name="connsiteY7" fmla="*/ 11906 h 919162"/>
                <a:gd name="connsiteX8" fmla="*/ 23813 w 547688"/>
                <a:gd name="connsiteY8" fmla="*/ 0 h 919162"/>
                <a:gd name="connsiteX9" fmla="*/ 9525 w 547688"/>
                <a:gd name="connsiteY9" fmla="*/ 0 h 919162"/>
                <a:gd name="connsiteX10" fmla="*/ 0 w 547688"/>
                <a:gd name="connsiteY10" fmla="*/ 7143 h 919162"/>
                <a:gd name="connsiteX11" fmla="*/ 0 w 547688"/>
                <a:gd name="connsiteY11" fmla="*/ 23812 h 919162"/>
                <a:gd name="connsiteX12" fmla="*/ 9525 w 547688"/>
                <a:gd name="connsiteY12" fmla="*/ 45243 h 919162"/>
                <a:gd name="connsiteX13" fmla="*/ 26194 w 547688"/>
                <a:gd name="connsiteY13" fmla="*/ 71437 h 919162"/>
                <a:gd name="connsiteX14" fmla="*/ 66675 w 547688"/>
                <a:gd name="connsiteY14" fmla="*/ 126206 h 919162"/>
                <a:gd name="connsiteX15" fmla="*/ 95250 w 547688"/>
                <a:gd name="connsiteY15" fmla="*/ 171450 h 919162"/>
                <a:gd name="connsiteX16" fmla="*/ 128588 w 547688"/>
                <a:gd name="connsiteY16" fmla="*/ 228600 h 919162"/>
                <a:gd name="connsiteX17" fmla="*/ 166688 w 547688"/>
                <a:gd name="connsiteY17" fmla="*/ 302418 h 919162"/>
                <a:gd name="connsiteX18" fmla="*/ 195263 w 547688"/>
                <a:gd name="connsiteY18" fmla="*/ 381000 h 919162"/>
                <a:gd name="connsiteX19" fmla="*/ 226219 w 547688"/>
                <a:gd name="connsiteY19" fmla="*/ 476250 h 919162"/>
                <a:gd name="connsiteX20" fmla="*/ 247650 w 547688"/>
                <a:gd name="connsiteY20" fmla="*/ 576262 h 919162"/>
                <a:gd name="connsiteX21" fmla="*/ 276225 w 547688"/>
                <a:gd name="connsiteY21" fmla="*/ 721518 h 919162"/>
                <a:gd name="connsiteX22" fmla="*/ 283369 w 547688"/>
                <a:gd name="connsiteY22" fmla="*/ 759618 h 919162"/>
                <a:gd name="connsiteX23" fmla="*/ 314325 w 547688"/>
                <a:gd name="connsiteY23" fmla="*/ 833437 h 919162"/>
                <a:gd name="connsiteX24" fmla="*/ 340519 w 547688"/>
                <a:gd name="connsiteY24" fmla="*/ 878681 h 919162"/>
                <a:gd name="connsiteX25" fmla="*/ 361950 w 547688"/>
                <a:gd name="connsiteY25" fmla="*/ 900112 h 919162"/>
                <a:gd name="connsiteX26" fmla="*/ 381000 w 547688"/>
                <a:gd name="connsiteY26" fmla="*/ 914400 h 919162"/>
                <a:gd name="connsiteX27" fmla="*/ 402431 w 547688"/>
                <a:gd name="connsiteY27" fmla="*/ 919162 h 919162"/>
                <a:gd name="connsiteX28" fmla="*/ 423863 w 547688"/>
                <a:gd name="connsiteY28" fmla="*/ 914400 h 919162"/>
                <a:gd name="connsiteX29" fmla="*/ 435769 w 547688"/>
                <a:gd name="connsiteY29" fmla="*/ 909637 h 919162"/>
                <a:gd name="connsiteX30" fmla="*/ 469106 w 547688"/>
                <a:gd name="connsiteY30" fmla="*/ 878681 h 919162"/>
                <a:gd name="connsiteX31" fmla="*/ 492919 w 547688"/>
                <a:gd name="connsiteY31" fmla="*/ 842962 h 919162"/>
                <a:gd name="connsiteX32" fmla="*/ 516731 w 547688"/>
                <a:gd name="connsiteY32" fmla="*/ 792956 h 919162"/>
                <a:gd name="connsiteX33" fmla="*/ 535781 w 547688"/>
                <a:gd name="connsiteY33" fmla="*/ 738187 h 919162"/>
                <a:gd name="connsiteX34" fmla="*/ 545306 w 547688"/>
                <a:gd name="connsiteY34" fmla="*/ 683418 h 919162"/>
                <a:gd name="connsiteX35" fmla="*/ 547688 w 547688"/>
                <a:gd name="connsiteY35" fmla="*/ 650081 h 919162"/>
                <a:gd name="connsiteX36" fmla="*/ 547688 w 547688"/>
                <a:gd name="connsiteY36" fmla="*/ 604837 h 919162"/>
                <a:gd name="connsiteX37" fmla="*/ 535781 w 547688"/>
                <a:gd name="connsiteY37" fmla="*/ 564356 h 919162"/>
                <a:gd name="connsiteX38" fmla="*/ 509588 w 547688"/>
                <a:gd name="connsiteY38" fmla="*/ 511968 h 919162"/>
                <a:gd name="connsiteX39" fmla="*/ 469106 w 547688"/>
                <a:gd name="connsiteY39" fmla="*/ 445293 h 919162"/>
                <a:gd name="connsiteX40" fmla="*/ 428625 w 547688"/>
                <a:gd name="connsiteY40" fmla="*/ 388143 h 919162"/>
                <a:gd name="connsiteX41" fmla="*/ 390525 w 547688"/>
                <a:gd name="connsiteY41" fmla="*/ 340518 h 919162"/>
                <a:gd name="connsiteX42" fmla="*/ 333375 w 547688"/>
                <a:gd name="connsiteY42" fmla="*/ 269081 h 919162"/>
                <a:gd name="connsiteX43" fmla="*/ 290513 w 547688"/>
                <a:gd name="connsiteY43" fmla="*/ 223837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7688" h="919162">
                  <a:moveTo>
                    <a:pt x="290513" y="223837"/>
                  </a:moveTo>
                  <a:lnTo>
                    <a:pt x="238125" y="161925"/>
                  </a:lnTo>
                  <a:lnTo>
                    <a:pt x="200025" y="121443"/>
                  </a:lnTo>
                  <a:lnTo>
                    <a:pt x="178594" y="100012"/>
                  </a:lnTo>
                  <a:lnTo>
                    <a:pt x="152400" y="76200"/>
                  </a:lnTo>
                  <a:lnTo>
                    <a:pt x="114300" y="42862"/>
                  </a:lnTo>
                  <a:lnTo>
                    <a:pt x="85725" y="23812"/>
                  </a:lnTo>
                  <a:lnTo>
                    <a:pt x="59531" y="11906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45243"/>
                  </a:lnTo>
                  <a:lnTo>
                    <a:pt x="26194" y="71437"/>
                  </a:lnTo>
                  <a:lnTo>
                    <a:pt x="66675" y="126206"/>
                  </a:lnTo>
                  <a:lnTo>
                    <a:pt x="95250" y="171450"/>
                  </a:lnTo>
                  <a:lnTo>
                    <a:pt x="128588" y="228600"/>
                  </a:lnTo>
                  <a:lnTo>
                    <a:pt x="166688" y="302418"/>
                  </a:lnTo>
                  <a:lnTo>
                    <a:pt x="195263" y="381000"/>
                  </a:lnTo>
                  <a:lnTo>
                    <a:pt x="226219" y="476250"/>
                  </a:lnTo>
                  <a:lnTo>
                    <a:pt x="247650" y="576262"/>
                  </a:lnTo>
                  <a:lnTo>
                    <a:pt x="276225" y="721518"/>
                  </a:lnTo>
                  <a:lnTo>
                    <a:pt x="283369" y="759618"/>
                  </a:lnTo>
                  <a:lnTo>
                    <a:pt x="314325" y="833437"/>
                  </a:lnTo>
                  <a:lnTo>
                    <a:pt x="340519" y="878681"/>
                  </a:lnTo>
                  <a:lnTo>
                    <a:pt x="361950" y="900112"/>
                  </a:lnTo>
                  <a:lnTo>
                    <a:pt x="381000" y="914400"/>
                  </a:lnTo>
                  <a:lnTo>
                    <a:pt x="402431" y="919162"/>
                  </a:lnTo>
                  <a:lnTo>
                    <a:pt x="423863" y="914400"/>
                  </a:lnTo>
                  <a:lnTo>
                    <a:pt x="435769" y="909637"/>
                  </a:lnTo>
                  <a:lnTo>
                    <a:pt x="469106" y="878681"/>
                  </a:lnTo>
                  <a:lnTo>
                    <a:pt x="492919" y="842962"/>
                  </a:lnTo>
                  <a:lnTo>
                    <a:pt x="516731" y="792956"/>
                  </a:lnTo>
                  <a:lnTo>
                    <a:pt x="535781" y="738187"/>
                  </a:lnTo>
                  <a:lnTo>
                    <a:pt x="545306" y="683418"/>
                  </a:lnTo>
                  <a:lnTo>
                    <a:pt x="547688" y="650081"/>
                  </a:lnTo>
                  <a:lnTo>
                    <a:pt x="547688" y="604837"/>
                  </a:lnTo>
                  <a:lnTo>
                    <a:pt x="535781" y="564356"/>
                  </a:lnTo>
                  <a:lnTo>
                    <a:pt x="509588" y="511968"/>
                  </a:lnTo>
                  <a:lnTo>
                    <a:pt x="469106" y="445293"/>
                  </a:lnTo>
                  <a:lnTo>
                    <a:pt x="428625" y="388143"/>
                  </a:lnTo>
                  <a:lnTo>
                    <a:pt x="390525" y="340518"/>
                  </a:lnTo>
                  <a:lnTo>
                    <a:pt x="333375" y="269081"/>
                  </a:lnTo>
                  <a:lnTo>
                    <a:pt x="290513" y="2238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3">
              <a:extLst>
                <a:ext uri="{FF2B5EF4-FFF2-40B4-BE49-F238E27FC236}">
                  <a16:creationId xmlns:a16="http://schemas.microsoft.com/office/drawing/2014/main" id="{12CA6B7C-1731-41A5-8AE2-9B01D15A6D6D}"/>
                </a:ext>
              </a:extLst>
            </p:cNvPr>
            <p:cNvSpPr/>
            <p:nvPr/>
          </p:nvSpPr>
          <p:spPr>
            <a:xfrm rot="16200000">
              <a:off x="3552825" y="4089401"/>
              <a:ext cx="3800475" cy="361950"/>
            </a:xfrm>
            <a:custGeom>
              <a:avLst/>
              <a:gdLst>
                <a:gd name="connsiteX0" fmla="*/ 1933575 w 3800475"/>
                <a:gd name="connsiteY0" fmla="*/ 92075 h 361950"/>
                <a:gd name="connsiteX1" fmla="*/ 2298700 w 3800475"/>
                <a:gd name="connsiteY1" fmla="*/ 98425 h 361950"/>
                <a:gd name="connsiteX2" fmla="*/ 2654300 w 3800475"/>
                <a:gd name="connsiteY2" fmla="*/ 104775 h 361950"/>
                <a:gd name="connsiteX3" fmla="*/ 2949575 w 3800475"/>
                <a:gd name="connsiteY3" fmla="*/ 111125 h 361950"/>
                <a:gd name="connsiteX4" fmla="*/ 3178175 w 3800475"/>
                <a:gd name="connsiteY4" fmla="*/ 114300 h 361950"/>
                <a:gd name="connsiteX5" fmla="*/ 3365500 w 3800475"/>
                <a:gd name="connsiteY5" fmla="*/ 117475 h 361950"/>
                <a:gd name="connsiteX6" fmla="*/ 3457575 w 3800475"/>
                <a:gd name="connsiteY6" fmla="*/ 114300 h 361950"/>
                <a:gd name="connsiteX7" fmla="*/ 3517900 w 3800475"/>
                <a:gd name="connsiteY7" fmla="*/ 107950 h 361950"/>
                <a:gd name="connsiteX8" fmla="*/ 3581400 w 3800475"/>
                <a:gd name="connsiteY8" fmla="*/ 92075 h 361950"/>
                <a:gd name="connsiteX9" fmla="*/ 3663950 w 3800475"/>
                <a:gd name="connsiteY9" fmla="*/ 53975 h 361950"/>
                <a:gd name="connsiteX10" fmla="*/ 3721100 w 3800475"/>
                <a:gd name="connsiteY10" fmla="*/ 22225 h 361950"/>
                <a:gd name="connsiteX11" fmla="*/ 3752850 w 3800475"/>
                <a:gd name="connsiteY11" fmla="*/ 3175 h 361950"/>
                <a:gd name="connsiteX12" fmla="*/ 3768725 w 3800475"/>
                <a:gd name="connsiteY12" fmla="*/ 0 h 361950"/>
                <a:gd name="connsiteX13" fmla="*/ 3787775 w 3800475"/>
                <a:gd name="connsiteY13" fmla="*/ 0 h 361950"/>
                <a:gd name="connsiteX14" fmla="*/ 3797300 w 3800475"/>
                <a:gd name="connsiteY14" fmla="*/ 3175 h 361950"/>
                <a:gd name="connsiteX15" fmla="*/ 3800475 w 3800475"/>
                <a:gd name="connsiteY15" fmla="*/ 15875 h 361950"/>
                <a:gd name="connsiteX16" fmla="*/ 3794125 w 3800475"/>
                <a:gd name="connsiteY16" fmla="*/ 47625 h 361950"/>
                <a:gd name="connsiteX17" fmla="*/ 3775075 w 3800475"/>
                <a:gd name="connsiteY17" fmla="*/ 123825 h 361950"/>
                <a:gd name="connsiteX18" fmla="*/ 3743325 w 3800475"/>
                <a:gd name="connsiteY18" fmla="*/ 200025 h 361950"/>
                <a:gd name="connsiteX19" fmla="*/ 3714750 w 3800475"/>
                <a:gd name="connsiteY19" fmla="*/ 263525 h 361950"/>
                <a:gd name="connsiteX20" fmla="*/ 3673475 w 3800475"/>
                <a:gd name="connsiteY20" fmla="*/ 330200 h 361950"/>
                <a:gd name="connsiteX21" fmla="*/ 3486150 w 3800475"/>
                <a:gd name="connsiteY21" fmla="*/ 361950 h 361950"/>
                <a:gd name="connsiteX22" fmla="*/ 3282950 w 3800475"/>
                <a:gd name="connsiteY22" fmla="*/ 358775 h 361950"/>
                <a:gd name="connsiteX23" fmla="*/ 2940050 w 3800475"/>
                <a:gd name="connsiteY23" fmla="*/ 349250 h 361950"/>
                <a:gd name="connsiteX24" fmla="*/ 2476500 w 3800475"/>
                <a:gd name="connsiteY24" fmla="*/ 339725 h 361950"/>
                <a:gd name="connsiteX25" fmla="*/ 1952625 w 3800475"/>
                <a:gd name="connsiteY25" fmla="*/ 327025 h 361950"/>
                <a:gd name="connsiteX26" fmla="*/ 1460500 w 3800475"/>
                <a:gd name="connsiteY26" fmla="*/ 317500 h 361950"/>
                <a:gd name="connsiteX27" fmla="*/ 971550 w 3800475"/>
                <a:gd name="connsiteY27" fmla="*/ 301625 h 361950"/>
                <a:gd name="connsiteX28" fmla="*/ 704850 w 3800475"/>
                <a:gd name="connsiteY28" fmla="*/ 295275 h 361950"/>
                <a:gd name="connsiteX29" fmla="*/ 488950 w 3800475"/>
                <a:gd name="connsiteY29" fmla="*/ 295275 h 361950"/>
                <a:gd name="connsiteX30" fmla="*/ 374650 w 3800475"/>
                <a:gd name="connsiteY30" fmla="*/ 288925 h 361950"/>
                <a:gd name="connsiteX31" fmla="*/ 260350 w 3800475"/>
                <a:gd name="connsiteY31" fmla="*/ 279400 h 361950"/>
                <a:gd name="connsiteX32" fmla="*/ 146050 w 3800475"/>
                <a:gd name="connsiteY32" fmla="*/ 260350 h 361950"/>
                <a:gd name="connsiteX33" fmla="*/ 69850 w 3800475"/>
                <a:gd name="connsiteY33" fmla="*/ 244475 h 361950"/>
                <a:gd name="connsiteX34" fmla="*/ 31750 w 3800475"/>
                <a:gd name="connsiteY34" fmla="*/ 231775 h 361950"/>
                <a:gd name="connsiteX35" fmla="*/ 12700 w 3800475"/>
                <a:gd name="connsiteY35" fmla="*/ 222250 h 361950"/>
                <a:gd name="connsiteX36" fmla="*/ 3175 w 3800475"/>
                <a:gd name="connsiteY36" fmla="*/ 206375 h 361950"/>
                <a:gd name="connsiteX37" fmla="*/ 0 w 3800475"/>
                <a:gd name="connsiteY37" fmla="*/ 187325 h 361950"/>
                <a:gd name="connsiteX38" fmla="*/ 3175 w 3800475"/>
                <a:gd name="connsiteY38" fmla="*/ 168275 h 361950"/>
                <a:gd name="connsiteX39" fmla="*/ 15875 w 3800475"/>
                <a:gd name="connsiteY39" fmla="*/ 146050 h 361950"/>
                <a:gd name="connsiteX40" fmla="*/ 38100 w 3800475"/>
                <a:gd name="connsiteY40" fmla="*/ 123825 h 361950"/>
                <a:gd name="connsiteX41" fmla="*/ 69850 w 3800475"/>
                <a:gd name="connsiteY41" fmla="*/ 104775 h 361950"/>
                <a:gd name="connsiteX42" fmla="*/ 123825 w 3800475"/>
                <a:gd name="connsiteY42" fmla="*/ 85725 h 361950"/>
                <a:gd name="connsiteX43" fmla="*/ 180975 w 3800475"/>
                <a:gd name="connsiteY43" fmla="*/ 76200 h 361950"/>
                <a:gd name="connsiteX44" fmla="*/ 250825 w 3800475"/>
                <a:gd name="connsiteY44" fmla="*/ 69850 h 361950"/>
                <a:gd name="connsiteX45" fmla="*/ 371475 w 3800475"/>
                <a:gd name="connsiteY45" fmla="*/ 53975 h 361950"/>
                <a:gd name="connsiteX46" fmla="*/ 549275 w 3800475"/>
                <a:gd name="connsiteY46" fmla="*/ 47625 h 361950"/>
                <a:gd name="connsiteX47" fmla="*/ 812800 w 3800475"/>
                <a:gd name="connsiteY47" fmla="*/ 60325 h 361950"/>
                <a:gd name="connsiteX48" fmla="*/ 1155700 w 3800475"/>
                <a:gd name="connsiteY48" fmla="*/ 73025 h 361950"/>
                <a:gd name="connsiteX49" fmla="*/ 1638300 w 3800475"/>
                <a:gd name="connsiteY49" fmla="*/ 85725 h 361950"/>
                <a:gd name="connsiteX50" fmla="*/ 1933575 w 3800475"/>
                <a:gd name="connsiteY50" fmla="*/ 9207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800475" h="361950">
                  <a:moveTo>
                    <a:pt x="1933575" y="92075"/>
                  </a:moveTo>
                  <a:lnTo>
                    <a:pt x="2298700" y="98425"/>
                  </a:lnTo>
                  <a:lnTo>
                    <a:pt x="2654300" y="104775"/>
                  </a:lnTo>
                  <a:lnTo>
                    <a:pt x="2949575" y="111125"/>
                  </a:lnTo>
                  <a:lnTo>
                    <a:pt x="3178175" y="114300"/>
                  </a:lnTo>
                  <a:lnTo>
                    <a:pt x="3365500" y="117475"/>
                  </a:lnTo>
                  <a:lnTo>
                    <a:pt x="3457575" y="114300"/>
                  </a:lnTo>
                  <a:lnTo>
                    <a:pt x="3517900" y="107950"/>
                  </a:lnTo>
                  <a:lnTo>
                    <a:pt x="3581400" y="92075"/>
                  </a:lnTo>
                  <a:lnTo>
                    <a:pt x="3663950" y="53975"/>
                  </a:lnTo>
                  <a:lnTo>
                    <a:pt x="3721100" y="22225"/>
                  </a:lnTo>
                  <a:lnTo>
                    <a:pt x="3752850" y="3175"/>
                  </a:lnTo>
                  <a:lnTo>
                    <a:pt x="3768725" y="0"/>
                  </a:lnTo>
                  <a:lnTo>
                    <a:pt x="3787775" y="0"/>
                  </a:lnTo>
                  <a:lnTo>
                    <a:pt x="3797300" y="3175"/>
                  </a:lnTo>
                  <a:lnTo>
                    <a:pt x="3800475" y="15875"/>
                  </a:lnTo>
                  <a:lnTo>
                    <a:pt x="3794125" y="47625"/>
                  </a:lnTo>
                  <a:lnTo>
                    <a:pt x="3775075" y="123825"/>
                  </a:lnTo>
                  <a:lnTo>
                    <a:pt x="3743325" y="200025"/>
                  </a:lnTo>
                  <a:lnTo>
                    <a:pt x="3714750" y="263525"/>
                  </a:lnTo>
                  <a:lnTo>
                    <a:pt x="3673475" y="330200"/>
                  </a:lnTo>
                  <a:lnTo>
                    <a:pt x="3486150" y="361950"/>
                  </a:lnTo>
                  <a:lnTo>
                    <a:pt x="3282950" y="358775"/>
                  </a:lnTo>
                  <a:lnTo>
                    <a:pt x="2940050" y="349250"/>
                  </a:lnTo>
                  <a:lnTo>
                    <a:pt x="2476500" y="339725"/>
                  </a:lnTo>
                  <a:lnTo>
                    <a:pt x="1952625" y="327025"/>
                  </a:lnTo>
                  <a:lnTo>
                    <a:pt x="1460500" y="317500"/>
                  </a:lnTo>
                  <a:lnTo>
                    <a:pt x="971550" y="301625"/>
                  </a:lnTo>
                  <a:lnTo>
                    <a:pt x="704850" y="295275"/>
                  </a:lnTo>
                  <a:lnTo>
                    <a:pt x="488950" y="295275"/>
                  </a:lnTo>
                  <a:lnTo>
                    <a:pt x="374650" y="288925"/>
                  </a:lnTo>
                  <a:lnTo>
                    <a:pt x="260350" y="279400"/>
                  </a:lnTo>
                  <a:lnTo>
                    <a:pt x="146050" y="260350"/>
                  </a:lnTo>
                  <a:lnTo>
                    <a:pt x="69850" y="244475"/>
                  </a:lnTo>
                  <a:lnTo>
                    <a:pt x="31750" y="231775"/>
                  </a:lnTo>
                  <a:lnTo>
                    <a:pt x="12700" y="222250"/>
                  </a:lnTo>
                  <a:lnTo>
                    <a:pt x="3175" y="206375"/>
                  </a:lnTo>
                  <a:lnTo>
                    <a:pt x="0" y="187325"/>
                  </a:lnTo>
                  <a:lnTo>
                    <a:pt x="3175" y="168275"/>
                  </a:lnTo>
                  <a:lnTo>
                    <a:pt x="15875" y="146050"/>
                  </a:lnTo>
                  <a:lnTo>
                    <a:pt x="38100" y="123825"/>
                  </a:lnTo>
                  <a:lnTo>
                    <a:pt x="69850" y="104775"/>
                  </a:lnTo>
                  <a:lnTo>
                    <a:pt x="123825" y="85725"/>
                  </a:lnTo>
                  <a:lnTo>
                    <a:pt x="180975" y="76200"/>
                  </a:lnTo>
                  <a:lnTo>
                    <a:pt x="250825" y="69850"/>
                  </a:lnTo>
                  <a:lnTo>
                    <a:pt x="371475" y="53975"/>
                  </a:lnTo>
                  <a:lnTo>
                    <a:pt x="549275" y="47625"/>
                  </a:lnTo>
                  <a:lnTo>
                    <a:pt x="812800" y="60325"/>
                  </a:lnTo>
                  <a:lnTo>
                    <a:pt x="1155700" y="73025"/>
                  </a:lnTo>
                  <a:lnTo>
                    <a:pt x="1638300" y="85725"/>
                  </a:lnTo>
                  <a:lnTo>
                    <a:pt x="1933575" y="920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CD8F05DD-4168-46C3-A7E3-F6BDB2838177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1600200"/>
            <a:ext cx="4267200" cy="4418013"/>
            <a:chOff x="2808288" y="1600200"/>
            <a:chExt cx="4267200" cy="4418013"/>
          </a:xfrm>
        </p:grpSpPr>
        <p:sp>
          <p:nvSpPr>
            <p:cNvPr id="22" name="フリーフォーム 152">
              <a:extLst>
                <a:ext uri="{FF2B5EF4-FFF2-40B4-BE49-F238E27FC236}">
                  <a16:creationId xmlns:a16="http://schemas.microsoft.com/office/drawing/2014/main" id="{0AA625A6-948B-4C54-A9C3-E4EBB890D9FF}"/>
                </a:ext>
              </a:extLst>
            </p:cNvPr>
            <p:cNvSpPr/>
            <p:nvPr/>
          </p:nvSpPr>
          <p:spPr>
            <a:xfrm>
              <a:off x="2960688" y="1600200"/>
              <a:ext cx="1363662" cy="1068388"/>
            </a:xfrm>
            <a:custGeom>
              <a:avLst/>
              <a:gdLst>
                <a:gd name="connsiteX0" fmla="*/ 585787 w 1364456"/>
                <a:gd name="connsiteY0" fmla="*/ 588169 h 1069181"/>
                <a:gd name="connsiteX1" fmla="*/ 428625 w 1364456"/>
                <a:gd name="connsiteY1" fmla="*/ 695325 h 1069181"/>
                <a:gd name="connsiteX2" fmla="*/ 180975 w 1364456"/>
                <a:gd name="connsiteY2" fmla="*/ 862013 h 1069181"/>
                <a:gd name="connsiteX3" fmla="*/ 0 w 1364456"/>
                <a:gd name="connsiteY3" fmla="*/ 985838 h 1069181"/>
                <a:gd name="connsiteX4" fmla="*/ 45244 w 1364456"/>
                <a:gd name="connsiteY4" fmla="*/ 1069181 h 1069181"/>
                <a:gd name="connsiteX5" fmla="*/ 254794 w 1364456"/>
                <a:gd name="connsiteY5" fmla="*/ 952500 h 1069181"/>
                <a:gd name="connsiteX6" fmla="*/ 511969 w 1364456"/>
                <a:gd name="connsiteY6" fmla="*/ 819150 h 1069181"/>
                <a:gd name="connsiteX7" fmla="*/ 785812 w 1364456"/>
                <a:gd name="connsiteY7" fmla="*/ 676275 h 1069181"/>
                <a:gd name="connsiteX8" fmla="*/ 964406 w 1364456"/>
                <a:gd name="connsiteY8" fmla="*/ 578644 h 1069181"/>
                <a:gd name="connsiteX9" fmla="*/ 1090612 w 1364456"/>
                <a:gd name="connsiteY9" fmla="*/ 509588 h 1069181"/>
                <a:gd name="connsiteX10" fmla="*/ 1176337 w 1364456"/>
                <a:gd name="connsiteY10" fmla="*/ 459581 h 1069181"/>
                <a:gd name="connsiteX11" fmla="*/ 1212056 w 1364456"/>
                <a:gd name="connsiteY11" fmla="*/ 445294 h 1069181"/>
                <a:gd name="connsiteX12" fmla="*/ 1250156 w 1364456"/>
                <a:gd name="connsiteY12" fmla="*/ 435769 h 1069181"/>
                <a:gd name="connsiteX13" fmla="*/ 1302544 w 1364456"/>
                <a:gd name="connsiteY13" fmla="*/ 419100 h 1069181"/>
                <a:gd name="connsiteX14" fmla="*/ 1331119 w 1364456"/>
                <a:gd name="connsiteY14" fmla="*/ 404813 h 1069181"/>
                <a:gd name="connsiteX15" fmla="*/ 1347787 w 1364456"/>
                <a:gd name="connsiteY15" fmla="*/ 392906 h 1069181"/>
                <a:gd name="connsiteX16" fmla="*/ 1359694 w 1364456"/>
                <a:gd name="connsiteY16" fmla="*/ 376238 h 1069181"/>
                <a:gd name="connsiteX17" fmla="*/ 1364456 w 1364456"/>
                <a:gd name="connsiteY17" fmla="*/ 361950 h 1069181"/>
                <a:gd name="connsiteX18" fmla="*/ 1362075 w 1364456"/>
                <a:gd name="connsiteY18" fmla="*/ 347663 h 1069181"/>
                <a:gd name="connsiteX19" fmla="*/ 1357312 w 1364456"/>
                <a:gd name="connsiteY19" fmla="*/ 333375 h 1069181"/>
                <a:gd name="connsiteX20" fmla="*/ 1323975 w 1364456"/>
                <a:gd name="connsiteY20" fmla="*/ 295275 h 1069181"/>
                <a:gd name="connsiteX21" fmla="*/ 1276350 w 1364456"/>
                <a:gd name="connsiteY21" fmla="*/ 245269 h 1069181"/>
                <a:gd name="connsiteX22" fmla="*/ 1207294 w 1364456"/>
                <a:gd name="connsiteY22" fmla="*/ 173831 h 1069181"/>
                <a:gd name="connsiteX23" fmla="*/ 1147762 w 1364456"/>
                <a:gd name="connsiteY23" fmla="*/ 119063 h 1069181"/>
                <a:gd name="connsiteX24" fmla="*/ 1088231 w 1364456"/>
                <a:gd name="connsiteY24" fmla="*/ 69056 h 1069181"/>
                <a:gd name="connsiteX25" fmla="*/ 1047750 w 1364456"/>
                <a:gd name="connsiteY25" fmla="*/ 35719 h 1069181"/>
                <a:gd name="connsiteX26" fmla="*/ 1031081 w 1364456"/>
                <a:gd name="connsiteY26" fmla="*/ 23813 h 1069181"/>
                <a:gd name="connsiteX27" fmla="*/ 1002506 w 1364456"/>
                <a:gd name="connsiteY27" fmla="*/ 14288 h 1069181"/>
                <a:gd name="connsiteX28" fmla="*/ 966787 w 1364456"/>
                <a:gd name="connsiteY28" fmla="*/ 7144 h 1069181"/>
                <a:gd name="connsiteX29" fmla="*/ 919162 w 1364456"/>
                <a:gd name="connsiteY29" fmla="*/ 0 h 1069181"/>
                <a:gd name="connsiteX30" fmla="*/ 885825 w 1364456"/>
                <a:gd name="connsiteY30" fmla="*/ 2381 h 1069181"/>
                <a:gd name="connsiteX31" fmla="*/ 859631 w 1364456"/>
                <a:gd name="connsiteY31" fmla="*/ 9525 h 1069181"/>
                <a:gd name="connsiteX32" fmla="*/ 852487 w 1364456"/>
                <a:gd name="connsiteY32" fmla="*/ 16669 h 1069181"/>
                <a:gd name="connsiteX33" fmla="*/ 847725 w 1364456"/>
                <a:gd name="connsiteY33" fmla="*/ 30956 h 1069181"/>
                <a:gd name="connsiteX34" fmla="*/ 852487 w 1364456"/>
                <a:gd name="connsiteY34" fmla="*/ 47625 h 1069181"/>
                <a:gd name="connsiteX35" fmla="*/ 878681 w 1364456"/>
                <a:gd name="connsiteY35" fmla="*/ 76200 h 1069181"/>
                <a:gd name="connsiteX36" fmla="*/ 923925 w 1364456"/>
                <a:gd name="connsiteY36" fmla="*/ 119063 h 1069181"/>
                <a:gd name="connsiteX37" fmla="*/ 962025 w 1364456"/>
                <a:gd name="connsiteY37" fmla="*/ 164306 h 1069181"/>
                <a:gd name="connsiteX38" fmla="*/ 976312 w 1364456"/>
                <a:gd name="connsiteY38" fmla="*/ 192881 h 1069181"/>
                <a:gd name="connsiteX39" fmla="*/ 976312 w 1364456"/>
                <a:gd name="connsiteY39" fmla="*/ 221456 h 1069181"/>
                <a:gd name="connsiteX40" fmla="*/ 959644 w 1364456"/>
                <a:gd name="connsiteY40" fmla="*/ 254794 h 1069181"/>
                <a:gd name="connsiteX41" fmla="*/ 914400 w 1364456"/>
                <a:gd name="connsiteY41" fmla="*/ 314325 h 1069181"/>
                <a:gd name="connsiteX42" fmla="*/ 847725 w 1364456"/>
                <a:gd name="connsiteY42" fmla="*/ 383381 h 1069181"/>
                <a:gd name="connsiteX43" fmla="*/ 766762 w 1364456"/>
                <a:gd name="connsiteY43" fmla="*/ 457200 h 1069181"/>
                <a:gd name="connsiteX44" fmla="*/ 585787 w 1364456"/>
                <a:gd name="connsiteY44" fmla="*/ 588169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64456" h="1069181">
                  <a:moveTo>
                    <a:pt x="585787" y="588169"/>
                  </a:moveTo>
                  <a:lnTo>
                    <a:pt x="428625" y="695325"/>
                  </a:lnTo>
                  <a:lnTo>
                    <a:pt x="180975" y="862013"/>
                  </a:lnTo>
                  <a:lnTo>
                    <a:pt x="0" y="985838"/>
                  </a:lnTo>
                  <a:lnTo>
                    <a:pt x="45244" y="1069181"/>
                  </a:lnTo>
                  <a:lnTo>
                    <a:pt x="254794" y="952500"/>
                  </a:lnTo>
                  <a:lnTo>
                    <a:pt x="511969" y="819150"/>
                  </a:lnTo>
                  <a:lnTo>
                    <a:pt x="785812" y="676275"/>
                  </a:lnTo>
                  <a:lnTo>
                    <a:pt x="964406" y="578644"/>
                  </a:lnTo>
                  <a:lnTo>
                    <a:pt x="1090612" y="509588"/>
                  </a:lnTo>
                  <a:lnTo>
                    <a:pt x="1176337" y="459581"/>
                  </a:lnTo>
                  <a:lnTo>
                    <a:pt x="1212056" y="445294"/>
                  </a:lnTo>
                  <a:lnTo>
                    <a:pt x="1250156" y="435769"/>
                  </a:lnTo>
                  <a:lnTo>
                    <a:pt x="1302544" y="419100"/>
                  </a:lnTo>
                  <a:lnTo>
                    <a:pt x="1331119" y="404813"/>
                  </a:lnTo>
                  <a:lnTo>
                    <a:pt x="1347787" y="392906"/>
                  </a:lnTo>
                  <a:lnTo>
                    <a:pt x="1359694" y="376238"/>
                  </a:lnTo>
                  <a:lnTo>
                    <a:pt x="1364456" y="361950"/>
                  </a:lnTo>
                  <a:lnTo>
                    <a:pt x="1362075" y="347663"/>
                  </a:lnTo>
                  <a:lnTo>
                    <a:pt x="1357312" y="333375"/>
                  </a:lnTo>
                  <a:lnTo>
                    <a:pt x="1323975" y="295275"/>
                  </a:lnTo>
                  <a:lnTo>
                    <a:pt x="1276350" y="245269"/>
                  </a:lnTo>
                  <a:lnTo>
                    <a:pt x="1207294" y="173831"/>
                  </a:lnTo>
                  <a:lnTo>
                    <a:pt x="1147762" y="119063"/>
                  </a:lnTo>
                  <a:lnTo>
                    <a:pt x="1088231" y="69056"/>
                  </a:lnTo>
                  <a:lnTo>
                    <a:pt x="1047750" y="35719"/>
                  </a:lnTo>
                  <a:lnTo>
                    <a:pt x="1031081" y="23813"/>
                  </a:lnTo>
                  <a:lnTo>
                    <a:pt x="1002506" y="14288"/>
                  </a:lnTo>
                  <a:lnTo>
                    <a:pt x="966787" y="7144"/>
                  </a:lnTo>
                  <a:lnTo>
                    <a:pt x="919162" y="0"/>
                  </a:lnTo>
                  <a:lnTo>
                    <a:pt x="885825" y="2381"/>
                  </a:lnTo>
                  <a:lnTo>
                    <a:pt x="859631" y="9525"/>
                  </a:lnTo>
                  <a:lnTo>
                    <a:pt x="852487" y="16669"/>
                  </a:lnTo>
                  <a:lnTo>
                    <a:pt x="847725" y="30956"/>
                  </a:lnTo>
                  <a:lnTo>
                    <a:pt x="852487" y="47625"/>
                  </a:lnTo>
                  <a:lnTo>
                    <a:pt x="878681" y="76200"/>
                  </a:lnTo>
                  <a:lnTo>
                    <a:pt x="923925" y="119063"/>
                  </a:lnTo>
                  <a:lnTo>
                    <a:pt x="962025" y="164306"/>
                  </a:lnTo>
                  <a:lnTo>
                    <a:pt x="976312" y="192881"/>
                  </a:lnTo>
                  <a:lnTo>
                    <a:pt x="976312" y="221456"/>
                  </a:lnTo>
                  <a:lnTo>
                    <a:pt x="959644" y="254794"/>
                  </a:lnTo>
                  <a:lnTo>
                    <a:pt x="914400" y="314325"/>
                  </a:lnTo>
                  <a:lnTo>
                    <a:pt x="847725" y="383381"/>
                  </a:lnTo>
                  <a:lnTo>
                    <a:pt x="766762" y="457200"/>
                  </a:lnTo>
                  <a:lnTo>
                    <a:pt x="585787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3">
              <a:extLst>
                <a:ext uri="{FF2B5EF4-FFF2-40B4-BE49-F238E27FC236}">
                  <a16:creationId xmlns:a16="http://schemas.microsoft.com/office/drawing/2014/main" id="{79836D45-4CAB-44AA-AC25-657CD19848DE}"/>
                </a:ext>
              </a:extLst>
            </p:cNvPr>
            <p:cNvSpPr/>
            <p:nvPr/>
          </p:nvSpPr>
          <p:spPr>
            <a:xfrm>
              <a:off x="2808288" y="2409825"/>
              <a:ext cx="398462" cy="1920875"/>
            </a:xfrm>
            <a:custGeom>
              <a:avLst/>
              <a:gdLst>
                <a:gd name="connsiteX0" fmla="*/ 280491 w 398297"/>
                <a:gd name="connsiteY0" fmla="*/ 1093914 h 1921362"/>
                <a:gd name="connsiteX1" fmla="*/ 291710 w 398297"/>
                <a:gd name="connsiteY1" fmla="*/ 964888 h 1921362"/>
                <a:gd name="connsiteX2" fmla="*/ 308540 w 398297"/>
                <a:gd name="connsiteY2" fmla="*/ 782569 h 1921362"/>
                <a:gd name="connsiteX3" fmla="*/ 330979 w 398297"/>
                <a:gd name="connsiteY3" fmla="*/ 619885 h 1921362"/>
                <a:gd name="connsiteX4" fmla="*/ 350613 w 398297"/>
                <a:gd name="connsiteY4" fmla="*/ 493664 h 1921362"/>
                <a:gd name="connsiteX5" fmla="*/ 356223 w 398297"/>
                <a:gd name="connsiteY5" fmla="*/ 474029 h 1921362"/>
                <a:gd name="connsiteX6" fmla="*/ 373053 w 398297"/>
                <a:gd name="connsiteY6" fmla="*/ 429151 h 1921362"/>
                <a:gd name="connsiteX7" fmla="*/ 387077 w 398297"/>
                <a:gd name="connsiteY7" fmla="*/ 384272 h 1921362"/>
                <a:gd name="connsiteX8" fmla="*/ 398297 w 398297"/>
                <a:gd name="connsiteY8" fmla="*/ 345004 h 1921362"/>
                <a:gd name="connsiteX9" fmla="*/ 398297 w 398297"/>
                <a:gd name="connsiteY9" fmla="*/ 330979 h 1921362"/>
                <a:gd name="connsiteX10" fmla="*/ 395492 w 398297"/>
                <a:gd name="connsiteY10" fmla="*/ 314150 h 1921362"/>
                <a:gd name="connsiteX11" fmla="*/ 389882 w 398297"/>
                <a:gd name="connsiteY11" fmla="*/ 291710 h 1921362"/>
                <a:gd name="connsiteX12" fmla="*/ 373053 w 398297"/>
                <a:gd name="connsiteY12" fmla="*/ 263661 h 1921362"/>
                <a:gd name="connsiteX13" fmla="*/ 350613 w 398297"/>
                <a:gd name="connsiteY13" fmla="*/ 238417 h 1921362"/>
                <a:gd name="connsiteX14" fmla="*/ 333784 w 398297"/>
                <a:gd name="connsiteY14" fmla="*/ 218783 h 1921362"/>
                <a:gd name="connsiteX15" fmla="*/ 291710 w 398297"/>
                <a:gd name="connsiteY15" fmla="*/ 179514 h 1921362"/>
                <a:gd name="connsiteX16" fmla="*/ 171099 w 398297"/>
                <a:gd name="connsiteY16" fmla="*/ 89757 h 1921362"/>
                <a:gd name="connsiteX17" fmla="*/ 78537 w 398297"/>
                <a:gd name="connsiteY17" fmla="*/ 25244 h 1921362"/>
                <a:gd name="connsiteX18" fmla="*/ 61708 w 398297"/>
                <a:gd name="connsiteY18" fmla="*/ 14024 h 1921362"/>
                <a:gd name="connsiteX19" fmla="*/ 50488 w 398297"/>
                <a:gd name="connsiteY19" fmla="*/ 5610 h 1921362"/>
                <a:gd name="connsiteX20" fmla="*/ 25244 w 398297"/>
                <a:gd name="connsiteY20" fmla="*/ 0 h 1921362"/>
                <a:gd name="connsiteX21" fmla="*/ 16829 w 398297"/>
                <a:gd name="connsiteY21" fmla="*/ 2805 h 1921362"/>
                <a:gd name="connsiteX22" fmla="*/ 8415 w 398297"/>
                <a:gd name="connsiteY22" fmla="*/ 11220 h 1921362"/>
                <a:gd name="connsiteX23" fmla="*/ 8415 w 398297"/>
                <a:gd name="connsiteY23" fmla="*/ 25244 h 1921362"/>
                <a:gd name="connsiteX24" fmla="*/ 25244 w 398297"/>
                <a:gd name="connsiteY24" fmla="*/ 75732 h 1921362"/>
                <a:gd name="connsiteX25" fmla="*/ 47683 w 398297"/>
                <a:gd name="connsiteY25" fmla="*/ 134636 h 1921362"/>
                <a:gd name="connsiteX26" fmla="*/ 64513 w 398297"/>
                <a:gd name="connsiteY26" fmla="*/ 196344 h 1921362"/>
                <a:gd name="connsiteX27" fmla="*/ 81342 w 398297"/>
                <a:gd name="connsiteY27" fmla="*/ 280491 h 1921362"/>
                <a:gd name="connsiteX28" fmla="*/ 95367 w 398297"/>
                <a:gd name="connsiteY28" fmla="*/ 381467 h 1921362"/>
                <a:gd name="connsiteX29" fmla="*/ 103781 w 398297"/>
                <a:gd name="connsiteY29" fmla="*/ 552567 h 1921362"/>
                <a:gd name="connsiteX30" fmla="*/ 106586 w 398297"/>
                <a:gd name="connsiteY30" fmla="*/ 771350 h 1921362"/>
                <a:gd name="connsiteX31" fmla="*/ 106586 w 398297"/>
                <a:gd name="connsiteY31" fmla="*/ 1006962 h 1921362"/>
                <a:gd name="connsiteX32" fmla="*/ 106586 w 398297"/>
                <a:gd name="connsiteY32" fmla="*/ 1096719 h 1921362"/>
                <a:gd name="connsiteX33" fmla="*/ 84147 w 398297"/>
                <a:gd name="connsiteY33" fmla="*/ 1368795 h 1921362"/>
                <a:gd name="connsiteX34" fmla="*/ 64513 w 398297"/>
                <a:gd name="connsiteY34" fmla="*/ 1573553 h 1921362"/>
                <a:gd name="connsiteX35" fmla="*/ 42074 w 398297"/>
                <a:gd name="connsiteY35" fmla="*/ 1786726 h 1921362"/>
                <a:gd name="connsiteX36" fmla="*/ 30854 w 398297"/>
                <a:gd name="connsiteY36" fmla="*/ 1814775 h 1921362"/>
                <a:gd name="connsiteX37" fmla="*/ 19634 w 398297"/>
                <a:gd name="connsiteY37" fmla="*/ 1837215 h 1921362"/>
                <a:gd name="connsiteX38" fmla="*/ 8415 w 398297"/>
                <a:gd name="connsiteY38" fmla="*/ 1859654 h 1921362"/>
                <a:gd name="connsiteX39" fmla="*/ 0 w 398297"/>
                <a:gd name="connsiteY39" fmla="*/ 1893313 h 1921362"/>
                <a:gd name="connsiteX40" fmla="*/ 0 w 398297"/>
                <a:gd name="connsiteY40" fmla="*/ 1921362 h 1921362"/>
                <a:gd name="connsiteX41" fmla="*/ 277686 w 398297"/>
                <a:gd name="connsiteY41" fmla="*/ 1882093 h 1921362"/>
                <a:gd name="connsiteX42" fmla="*/ 263661 w 398297"/>
                <a:gd name="connsiteY42" fmla="*/ 1652091 h 1921362"/>
                <a:gd name="connsiteX43" fmla="*/ 266466 w 398297"/>
                <a:gd name="connsiteY43" fmla="*/ 1500626 h 1921362"/>
                <a:gd name="connsiteX44" fmla="*/ 269271 w 398297"/>
                <a:gd name="connsiteY44" fmla="*/ 1349161 h 1921362"/>
                <a:gd name="connsiteX45" fmla="*/ 280491 w 398297"/>
                <a:gd name="connsiteY45" fmla="*/ 1093914 h 19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8297" h="1921362">
                  <a:moveTo>
                    <a:pt x="280491" y="1093914"/>
                  </a:moveTo>
                  <a:lnTo>
                    <a:pt x="291710" y="964888"/>
                  </a:lnTo>
                  <a:lnTo>
                    <a:pt x="308540" y="782569"/>
                  </a:lnTo>
                  <a:lnTo>
                    <a:pt x="330979" y="619885"/>
                  </a:lnTo>
                  <a:lnTo>
                    <a:pt x="350613" y="493664"/>
                  </a:lnTo>
                  <a:lnTo>
                    <a:pt x="356223" y="474029"/>
                  </a:lnTo>
                  <a:lnTo>
                    <a:pt x="373053" y="429151"/>
                  </a:lnTo>
                  <a:lnTo>
                    <a:pt x="387077" y="384272"/>
                  </a:lnTo>
                  <a:lnTo>
                    <a:pt x="398297" y="345004"/>
                  </a:lnTo>
                  <a:lnTo>
                    <a:pt x="398297" y="330979"/>
                  </a:lnTo>
                  <a:lnTo>
                    <a:pt x="395492" y="314150"/>
                  </a:lnTo>
                  <a:lnTo>
                    <a:pt x="389882" y="291710"/>
                  </a:lnTo>
                  <a:lnTo>
                    <a:pt x="373053" y="263661"/>
                  </a:lnTo>
                  <a:lnTo>
                    <a:pt x="350613" y="238417"/>
                  </a:lnTo>
                  <a:lnTo>
                    <a:pt x="333784" y="218783"/>
                  </a:lnTo>
                  <a:lnTo>
                    <a:pt x="291710" y="179514"/>
                  </a:lnTo>
                  <a:lnTo>
                    <a:pt x="171099" y="89757"/>
                  </a:lnTo>
                  <a:lnTo>
                    <a:pt x="78537" y="25244"/>
                  </a:lnTo>
                  <a:lnTo>
                    <a:pt x="61708" y="14024"/>
                  </a:lnTo>
                  <a:lnTo>
                    <a:pt x="50488" y="5610"/>
                  </a:lnTo>
                  <a:lnTo>
                    <a:pt x="25244" y="0"/>
                  </a:lnTo>
                  <a:lnTo>
                    <a:pt x="16829" y="2805"/>
                  </a:lnTo>
                  <a:lnTo>
                    <a:pt x="8415" y="11220"/>
                  </a:lnTo>
                  <a:lnTo>
                    <a:pt x="8415" y="25244"/>
                  </a:lnTo>
                  <a:lnTo>
                    <a:pt x="25244" y="75732"/>
                  </a:lnTo>
                  <a:lnTo>
                    <a:pt x="47683" y="134636"/>
                  </a:lnTo>
                  <a:lnTo>
                    <a:pt x="64513" y="196344"/>
                  </a:lnTo>
                  <a:lnTo>
                    <a:pt x="81342" y="280491"/>
                  </a:lnTo>
                  <a:lnTo>
                    <a:pt x="95367" y="381467"/>
                  </a:lnTo>
                  <a:lnTo>
                    <a:pt x="103781" y="552567"/>
                  </a:lnTo>
                  <a:lnTo>
                    <a:pt x="106586" y="771350"/>
                  </a:lnTo>
                  <a:lnTo>
                    <a:pt x="106586" y="1006962"/>
                  </a:lnTo>
                  <a:lnTo>
                    <a:pt x="106586" y="1096719"/>
                  </a:lnTo>
                  <a:lnTo>
                    <a:pt x="84147" y="1368795"/>
                  </a:lnTo>
                  <a:lnTo>
                    <a:pt x="64513" y="1573553"/>
                  </a:lnTo>
                  <a:lnTo>
                    <a:pt x="42074" y="1786726"/>
                  </a:lnTo>
                  <a:lnTo>
                    <a:pt x="30854" y="1814775"/>
                  </a:lnTo>
                  <a:lnTo>
                    <a:pt x="19634" y="1837215"/>
                  </a:lnTo>
                  <a:lnTo>
                    <a:pt x="8415" y="1859654"/>
                  </a:lnTo>
                  <a:lnTo>
                    <a:pt x="0" y="1893313"/>
                  </a:lnTo>
                  <a:lnTo>
                    <a:pt x="0" y="1921362"/>
                  </a:lnTo>
                  <a:lnTo>
                    <a:pt x="277686" y="1882093"/>
                  </a:lnTo>
                  <a:lnTo>
                    <a:pt x="263661" y="1652091"/>
                  </a:lnTo>
                  <a:lnTo>
                    <a:pt x="266466" y="1500626"/>
                  </a:lnTo>
                  <a:lnTo>
                    <a:pt x="269271" y="1349161"/>
                  </a:lnTo>
                  <a:lnTo>
                    <a:pt x="280491" y="10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4">
              <a:extLst>
                <a:ext uri="{FF2B5EF4-FFF2-40B4-BE49-F238E27FC236}">
                  <a16:creationId xmlns:a16="http://schemas.microsoft.com/office/drawing/2014/main" id="{18ED5108-71B7-46B1-AE81-417BB35196CA}"/>
                </a:ext>
              </a:extLst>
            </p:cNvPr>
            <p:cNvSpPr/>
            <p:nvPr/>
          </p:nvSpPr>
          <p:spPr>
            <a:xfrm>
              <a:off x="2808288" y="3786188"/>
              <a:ext cx="1582737" cy="850900"/>
            </a:xfrm>
            <a:custGeom>
              <a:avLst/>
              <a:gdLst>
                <a:gd name="connsiteX0" fmla="*/ 1054894 w 1583531"/>
                <a:gd name="connsiteY0" fmla="*/ 188118 h 850106"/>
                <a:gd name="connsiteX1" fmla="*/ 1254919 w 1583531"/>
                <a:gd name="connsiteY1" fmla="*/ 114300 h 850106"/>
                <a:gd name="connsiteX2" fmla="*/ 1454944 w 1583531"/>
                <a:gd name="connsiteY2" fmla="*/ 42862 h 850106"/>
                <a:gd name="connsiteX3" fmla="*/ 1583531 w 1583531"/>
                <a:gd name="connsiteY3" fmla="*/ 0 h 850106"/>
                <a:gd name="connsiteX4" fmla="*/ 1581150 w 1583531"/>
                <a:gd name="connsiteY4" fmla="*/ 88106 h 850106"/>
                <a:gd name="connsiteX5" fmla="*/ 1421606 w 1583531"/>
                <a:gd name="connsiteY5" fmla="*/ 169068 h 850106"/>
                <a:gd name="connsiteX6" fmla="*/ 1257300 w 1583531"/>
                <a:gd name="connsiteY6" fmla="*/ 247650 h 850106"/>
                <a:gd name="connsiteX7" fmla="*/ 1040606 w 1583531"/>
                <a:gd name="connsiteY7" fmla="*/ 352425 h 850106"/>
                <a:gd name="connsiteX8" fmla="*/ 914400 w 1583531"/>
                <a:gd name="connsiteY8" fmla="*/ 419100 h 850106"/>
                <a:gd name="connsiteX9" fmla="*/ 809625 w 1583531"/>
                <a:gd name="connsiteY9" fmla="*/ 473868 h 850106"/>
                <a:gd name="connsiteX10" fmla="*/ 707231 w 1583531"/>
                <a:gd name="connsiteY10" fmla="*/ 528637 h 850106"/>
                <a:gd name="connsiteX11" fmla="*/ 588169 w 1583531"/>
                <a:gd name="connsiteY11" fmla="*/ 592931 h 850106"/>
                <a:gd name="connsiteX12" fmla="*/ 438150 w 1583531"/>
                <a:gd name="connsiteY12" fmla="*/ 678656 h 850106"/>
                <a:gd name="connsiteX13" fmla="*/ 330994 w 1583531"/>
                <a:gd name="connsiteY13" fmla="*/ 738187 h 850106"/>
                <a:gd name="connsiteX14" fmla="*/ 314325 w 1583531"/>
                <a:gd name="connsiteY14" fmla="*/ 750093 h 850106"/>
                <a:gd name="connsiteX15" fmla="*/ 297656 w 1583531"/>
                <a:gd name="connsiteY15" fmla="*/ 773906 h 850106"/>
                <a:gd name="connsiteX16" fmla="*/ 264319 w 1583531"/>
                <a:gd name="connsiteY16" fmla="*/ 809625 h 850106"/>
                <a:gd name="connsiteX17" fmla="*/ 228600 w 1583531"/>
                <a:gd name="connsiteY17" fmla="*/ 838200 h 850106"/>
                <a:gd name="connsiteX18" fmla="*/ 202406 w 1583531"/>
                <a:gd name="connsiteY18" fmla="*/ 850106 h 850106"/>
                <a:gd name="connsiteX19" fmla="*/ 192881 w 1583531"/>
                <a:gd name="connsiteY19" fmla="*/ 850106 h 850106"/>
                <a:gd name="connsiteX20" fmla="*/ 171450 w 1583531"/>
                <a:gd name="connsiteY20" fmla="*/ 838200 h 850106"/>
                <a:gd name="connsiteX21" fmla="*/ 145256 w 1583531"/>
                <a:gd name="connsiteY21" fmla="*/ 812006 h 850106"/>
                <a:gd name="connsiteX22" fmla="*/ 114300 w 1583531"/>
                <a:gd name="connsiteY22" fmla="*/ 769143 h 850106"/>
                <a:gd name="connsiteX23" fmla="*/ 80962 w 1583531"/>
                <a:gd name="connsiteY23" fmla="*/ 719137 h 850106"/>
                <a:gd name="connsiteX24" fmla="*/ 35719 w 1583531"/>
                <a:gd name="connsiteY24" fmla="*/ 638175 h 850106"/>
                <a:gd name="connsiteX25" fmla="*/ 16669 w 1583531"/>
                <a:gd name="connsiteY25" fmla="*/ 602456 h 850106"/>
                <a:gd name="connsiteX26" fmla="*/ 2381 w 1583531"/>
                <a:gd name="connsiteY26" fmla="*/ 564356 h 850106"/>
                <a:gd name="connsiteX27" fmla="*/ 0 w 1583531"/>
                <a:gd name="connsiteY27" fmla="*/ 540543 h 850106"/>
                <a:gd name="connsiteX28" fmla="*/ 4762 w 1583531"/>
                <a:gd name="connsiteY28" fmla="*/ 507206 h 850106"/>
                <a:gd name="connsiteX29" fmla="*/ 19050 w 1583531"/>
                <a:gd name="connsiteY29" fmla="*/ 466725 h 850106"/>
                <a:gd name="connsiteX30" fmla="*/ 259556 w 1583531"/>
                <a:gd name="connsiteY30" fmla="*/ 280987 h 850106"/>
                <a:gd name="connsiteX31" fmla="*/ 273844 w 1583531"/>
                <a:gd name="connsiteY31" fmla="*/ 321468 h 850106"/>
                <a:gd name="connsiteX32" fmla="*/ 285750 w 1583531"/>
                <a:gd name="connsiteY32" fmla="*/ 342900 h 850106"/>
                <a:gd name="connsiteX33" fmla="*/ 302419 w 1583531"/>
                <a:gd name="connsiteY33" fmla="*/ 369093 h 850106"/>
                <a:gd name="connsiteX34" fmla="*/ 321469 w 1583531"/>
                <a:gd name="connsiteY34" fmla="*/ 388143 h 850106"/>
                <a:gd name="connsiteX35" fmla="*/ 338137 w 1583531"/>
                <a:gd name="connsiteY35" fmla="*/ 400050 h 850106"/>
                <a:gd name="connsiteX36" fmla="*/ 376237 w 1583531"/>
                <a:gd name="connsiteY36" fmla="*/ 411956 h 850106"/>
                <a:gd name="connsiteX37" fmla="*/ 428625 w 1583531"/>
                <a:gd name="connsiteY37" fmla="*/ 411956 h 850106"/>
                <a:gd name="connsiteX38" fmla="*/ 485775 w 1583531"/>
                <a:gd name="connsiteY38" fmla="*/ 395287 h 850106"/>
                <a:gd name="connsiteX39" fmla="*/ 702469 w 1583531"/>
                <a:gd name="connsiteY39" fmla="*/ 314325 h 850106"/>
                <a:gd name="connsiteX40" fmla="*/ 971550 w 1583531"/>
                <a:gd name="connsiteY40" fmla="*/ 216693 h 850106"/>
                <a:gd name="connsiteX41" fmla="*/ 1054894 w 1583531"/>
                <a:gd name="connsiteY41" fmla="*/ 188118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83531" h="850106">
                  <a:moveTo>
                    <a:pt x="1054894" y="188118"/>
                  </a:moveTo>
                  <a:lnTo>
                    <a:pt x="1254919" y="114300"/>
                  </a:lnTo>
                  <a:lnTo>
                    <a:pt x="1454944" y="42862"/>
                  </a:lnTo>
                  <a:lnTo>
                    <a:pt x="1583531" y="0"/>
                  </a:lnTo>
                  <a:cubicBezTo>
                    <a:pt x="1582737" y="29369"/>
                    <a:pt x="1581944" y="58737"/>
                    <a:pt x="1581150" y="88106"/>
                  </a:cubicBezTo>
                  <a:lnTo>
                    <a:pt x="1421606" y="169068"/>
                  </a:lnTo>
                  <a:lnTo>
                    <a:pt x="1257300" y="247650"/>
                  </a:lnTo>
                  <a:lnTo>
                    <a:pt x="1040606" y="352425"/>
                  </a:lnTo>
                  <a:lnTo>
                    <a:pt x="914400" y="419100"/>
                  </a:lnTo>
                  <a:lnTo>
                    <a:pt x="809625" y="473868"/>
                  </a:lnTo>
                  <a:lnTo>
                    <a:pt x="707231" y="528637"/>
                  </a:lnTo>
                  <a:lnTo>
                    <a:pt x="588169" y="592931"/>
                  </a:lnTo>
                  <a:lnTo>
                    <a:pt x="438150" y="678656"/>
                  </a:lnTo>
                  <a:lnTo>
                    <a:pt x="330994" y="738187"/>
                  </a:lnTo>
                  <a:lnTo>
                    <a:pt x="314325" y="750093"/>
                  </a:lnTo>
                  <a:lnTo>
                    <a:pt x="297656" y="773906"/>
                  </a:lnTo>
                  <a:lnTo>
                    <a:pt x="264319" y="809625"/>
                  </a:lnTo>
                  <a:lnTo>
                    <a:pt x="228600" y="838200"/>
                  </a:lnTo>
                  <a:lnTo>
                    <a:pt x="202406" y="850106"/>
                  </a:lnTo>
                  <a:lnTo>
                    <a:pt x="192881" y="850106"/>
                  </a:lnTo>
                  <a:lnTo>
                    <a:pt x="171450" y="838200"/>
                  </a:lnTo>
                  <a:lnTo>
                    <a:pt x="145256" y="812006"/>
                  </a:lnTo>
                  <a:lnTo>
                    <a:pt x="114300" y="769143"/>
                  </a:lnTo>
                  <a:lnTo>
                    <a:pt x="80962" y="719137"/>
                  </a:lnTo>
                  <a:lnTo>
                    <a:pt x="35719" y="638175"/>
                  </a:lnTo>
                  <a:lnTo>
                    <a:pt x="16669" y="602456"/>
                  </a:lnTo>
                  <a:lnTo>
                    <a:pt x="2381" y="564356"/>
                  </a:lnTo>
                  <a:lnTo>
                    <a:pt x="0" y="540543"/>
                  </a:lnTo>
                  <a:lnTo>
                    <a:pt x="4762" y="507206"/>
                  </a:lnTo>
                  <a:lnTo>
                    <a:pt x="19050" y="466725"/>
                  </a:lnTo>
                  <a:lnTo>
                    <a:pt x="259556" y="280987"/>
                  </a:lnTo>
                  <a:lnTo>
                    <a:pt x="273844" y="321468"/>
                  </a:lnTo>
                  <a:lnTo>
                    <a:pt x="285750" y="342900"/>
                  </a:lnTo>
                  <a:lnTo>
                    <a:pt x="302419" y="369093"/>
                  </a:lnTo>
                  <a:lnTo>
                    <a:pt x="321469" y="388143"/>
                  </a:lnTo>
                  <a:lnTo>
                    <a:pt x="338137" y="400050"/>
                  </a:lnTo>
                  <a:lnTo>
                    <a:pt x="376237" y="411956"/>
                  </a:lnTo>
                  <a:lnTo>
                    <a:pt x="428625" y="411956"/>
                  </a:lnTo>
                  <a:lnTo>
                    <a:pt x="485775" y="395287"/>
                  </a:lnTo>
                  <a:lnTo>
                    <a:pt x="702469" y="314325"/>
                  </a:lnTo>
                  <a:lnTo>
                    <a:pt x="971550" y="216693"/>
                  </a:lnTo>
                  <a:lnTo>
                    <a:pt x="1054894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5">
              <a:extLst>
                <a:ext uri="{FF2B5EF4-FFF2-40B4-BE49-F238E27FC236}">
                  <a16:creationId xmlns:a16="http://schemas.microsoft.com/office/drawing/2014/main" id="{FAA6A98A-87F8-4F54-8E5E-82A1E7CBFDF8}"/>
                </a:ext>
              </a:extLst>
            </p:cNvPr>
            <p:cNvSpPr/>
            <p:nvPr/>
          </p:nvSpPr>
          <p:spPr>
            <a:xfrm>
              <a:off x="3452813" y="2843213"/>
              <a:ext cx="490537" cy="785812"/>
            </a:xfrm>
            <a:custGeom>
              <a:avLst/>
              <a:gdLst>
                <a:gd name="connsiteX0" fmla="*/ 378618 w 490537"/>
                <a:gd name="connsiteY0" fmla="*/ 300037 h 785812"/>
                <a:gd name="connsiteX1" fmla="*/ 340518 w 490537"/>
                <a:gd name="connsiteY1" fmla="*/ 250031 h 785812"/>
                <a:gd name="connsiteX2" fmla="*/ 314325 w 490537"/>
                <a:gd name="connsiteY2" fmla="*/ 219075 h 785812"/>
                <a:gd name="connsiteX3" fmla="*/ 273843 w 490537"/>
                <a:gd name="connsiteY3" fmla="*/ 178593 h 785812"/>
                <a:gd name="connsiteX4" fmla="*/ 216693 w 490537"/>
                <a:gd name="connsiteY4" fmla="*/ 126206 h 785812"/>
                <a:gd name="connsiteX5" fmla="*/ 161925 w 490537"/>
                <a:gd name="connsiteY5" fmla="*/ 80962 h 785812"/>
                <a:gd name="connsiteX6" fmla="*/ 83343 w 490537"/>
                <a:gd name="connsiteY6" fmla="*/ 28575 h 785812"/>
                <a:gd name="connsiteX7" fmla="*/ 40481 w 490537"/>
                <a:gd name="connsiteY7" fmla="*/ 2381 h 785812"/>
                <a:gd name="connsiteX8" fmla="*/ 21431 w 490537"/>
                <a:gd name="connsiteY8" fmla="*/ 0 h 785812"/>
                <a:gd name="connsiteX9" fmla="*/ 4762 w 490537"/>
                <a:gd name="connsiteY9" fmla="*/ 4762 h 785812"/>
                <a:gd name="connsiteX10" fmla="*/ 0 w 490537"/>
                <a:gd name="connsiteY10" fmla="*/ 14287 h 785812"/>
                <a:gd name="connsiteX11" fmla="*/ 2381 w 490537"/>
                <a:gd name="connsiteY11" fmla="*/ 28575 h 785812"/>
                <a:gd name="connsiteX12" fmla="*/ 26193 w 490537"/>
                <a:gd name="connsiteY12" fmla="*/ 69056 h 785812"/>
                <a:gd name="connsiteX13" fmla="*/ 69056 w 490537"/>
                <a:gd name="connsiteY13" fmla="*/ 135731 h 785812"/>
                <a:gd name="connsiteX14" fmla="*/ 102393 w 490537"/>
                <a:gd name="connsiteY14" fmla="*/ 200025 h 785812"/>
                <a:gd name="connsiteX15" fmla="*/ 130968 w 490537"/>
                <a:gd name="connsiteY15" fmla="*/ 259556 h 785812"/>
                <a:gd name="connsiteX16" fmla="*/ 161925 w 490537"/>
                <a:gd name="connsiteY16" fmla="*/ 338137 h 785812"/>
                <a:gd name="connsiteX17" fmla="*/ 185737 w 490537"/>
                <a:gd name="connsiteY17" fmla="*/ 419100 h 785812"/>
                <a:gd name="connsiteX18" fmla="*/ 207168 w 490537"/>
                <a:gd name="connsiteY18" fmla="*/ 511968 h 785812"/>
                <a:gd name="connsiteX19" fmla="*/ 211931 w 490537"/>
                <a:gd name="connsiteY19" fmla="*/ 557212 h 785812"/>
                <a:gd name="connsiteX20" fmla="*/ 228600 w 490537"/>
                <a:gd name="connsiteY20" fmla="*/ 635793 h 785812"/>
                <a:gd name="connsiteX21" fmla="*/ 252412 w 490537"/>
                <a:gd name="connsiteY21" fmla="*/ 700087 h 785812"/>
                <a:gd name="connsiteX22" fmla="*/ 273843 w 490537"/>
                <a:gd name="connsiteY22" fmla="*/ 745331 h 785812"/>
                <a:gd name="connsiteX23" fmla="*/ 300037 w 490537"/>
                <a:gd name="connsiteY23" fmla="*/ 776287 h 785812"/>
                <a:gd name="connsiteX24" fmla="*/ 316706 w 490537"/>
                <a:gd name="connsiteY24" fmla="*/ 783431 h 785812"/>
                <a:gd name="connsiteX25" fmla="*/ 338137 w 490537"/>
                <a:gd name="connsiteY25" fmla="*/ 785812 h 785812"/>
                <a:gd name="connsiteX26" fmla="*/ 373856 w 490537"/>
                <a:gd name="connsiteY26" fmla="*/ 778668 h 785812"/>
                <a:gd name="connsiteX27" fmla="*/ 404812 w 490537"/>
                <a:gd name="connsiteY27" fmla="*/ 764381 h 785812"/>
                <a:gd name="connsiteX28" fmla="*/ 431006 w 490537"/>
                <a:gd name="connsiteY28" fmla="*/ 747712 h 785812"/>
                <a:gd name="connsiteX29" fmla="*/ 450056 w 490537"/>
                <a:gd name="connsiteY29" fmla="*/ 728662 h 785812"/>
                <a:gd name="connsiteX30" fmla="*/ 469106 w 490537"/>
                <a:gd name="connsiteY30" fmla="*/ 697706 h 785812"/>
                <a:gd name="connsiteX31" fmla="*/ 481012 w 490537"/>
                <a:gd name="connsiteY31" fmla="*/ 661987 h 785812"/>
                <a:gd name="connsiteX32" fmla="*/ 488156 w 490537"/>
                <a:gd name="connsiteY32" fmla="*/ 631031 h 785812"/>
                <a:gd name="connsiteX33" fmla="*/ 490537 w 490537"/>
                <a:gd name="connsiteY33" fmla="*/ 588168 h 785812"/>
                <a:gd name="connsiteX34" fmla="*/ 483393 w 490537"/>
                <a:gd name="connsiteY34" fmla="*/ 526256 h 785812"/>
                <a:gd name="connsiteX35" fmla="*/ 469106 w 490537"/>
                <a:gd name="connsiteY35" fmla="*/ 471487 h 785812"/>
                <a:gd name="connsiteX36" fmla="*/ 447675 w 490537"/>
                <a:gd name="connsiteY36" fmla="*/ 411956 h 785812"/>
                <a:gd name="connsiteX37" fmla="*/ 421481 w 490537"/>
                <a:gd name="connsiteY37" fmla="*/ 359568 h 785812"/>
                <a:gd name="connsiteX38" fmla="*/ 378618 w 490537"/>
                <a:gd name="connsiteY38" fmla="*/ 300037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90537" h="785812">
                  <a:moveTo>
                    <a:pt x="378618" y="300037"/>
                  </a:moveTo>
                  <a:lnTo>
                    <a:pt x="340518" y="250031"/>
                  </a:lnTo>
                  <a:lnTo>
                    <a:pt x="314325" y="219075"/>
                  </a:lnTo>
                  <a:lnTo>
                    <a:pt x="273843" y="178593"/>
                  </a:lnTo>
                  <a:lnTo>
                    <a:pt x="216693" y="126206"/>
                  </a:lnTo>
                  <a:lnTo>
                    <a:pt x="161925" y="80962"/>
                  </a:lnTo>
                  <a:lnTo>
                    <a:pt x="83343" y="28575"/>
                  </a:lnTo>
                  <a:lnTo>
                    <a:pt x="40481" y="2381"/>
                  </a:lnTo>
                  <a:lnTo>
                    <a:pt x="21431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26193" y="69056"/>
                  </a:lnTo>
                  <a:lnTo>
                    <a:pt x="69056" y="135731"/>
                  </a:lnTo>
                  <a:lnTo>
                    <a:pt x="102393" y="200025"/>
                  </a:lnTo>
                  <a:lnTo>
                    <a:pt x="130968" y="259556"/>
                  </a:lnTo>
                  <a:lnTo>
                    <a:pt x="161925" y="338137"/>
                  </a:lnTo>
                  <a:lnTo>
                    <a:pt x="185737" y="419100"/>
                  </a:lnTo>
                  <a:lnTo>
                    <a:pt x="207168" y="511968"/>
                  </a:lnTo>
                  <a:lnTo>
                    <a:pt x="211931" y="557212"/>
                  </a:lnTo>
                  <a:lnTo>
                    <a:pt x="228600" y="635793"/>
                  </a:lnTo>
                  <a:lnTo>
                    <a:pt x="252412" y="700087"/>
                  </a:lnTo>
                  <a:lnTo>
                    <a:pt x="273843" y="745331"/>
                  </a:lnTo>
                  <a:lnTo>
                    <a:pt x="300037" y="776287"/>
                  </a:lnTo>
                  <a:lnTo>
                    <a:pt x="316706" y="783431"/>
                  </a:lnTo>
                  <a:lnTo>
                    <a:pt x="338137" y="785812"/>
                  </a:lnTo>
                  <a:lnTo>
                    <a:pt x="373856" y="778668"/>
                  </a:lnTo>
                  <a:lnTo>
                    <a:pt x="404812" y="764381"/>
                  </a:lnTo>
                  <a:lnTo>
                    <a:pt x="431006" y="747712"/>
                  </a:lnTo>
                  <a:lnTo>
                    <a:pt x="450056" y="728662"/>
                  </a:lnTo>
                  <a:lnTo>
                    <a:pt x="469106" y="697706"/>
                  </a:lnTo>
                  <a:lnTo>
                    <a:pt x="481012" y="661987"/>
                  </a:lnTo>
                  <a:lnTo>
                    <a:pt x="488156" y="631031"/>
                  </a:lnTo>
                  <a:lnTo>
                    <a:pt x="490537" y="588168"/>
                  </a:lnTo>
                  <a:lnTo>
                    <a:pt x="483393" y="526256"/>
                  </a:lnTo>
                  <a:lnTo>
                    <a:pt x="469106" y="471487"/>
                  </a:lnTo>
                  <a:lnTo>
                    <a:pt x="447675" y="411956"/>
                  </a:lnTo>
                  <a:lnTo>
                    <a:pt x="421481" y="359568"/>
                  </a:lnTo>
                  <a:lnTo>
                    <a:pt x="378618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7">
              <a:extLst>
                <a:ext uri="{FF2B5EF4-FFF2-40B4-BE49-F238E27FC236}">
                  <a16:creationId xmlns:a16="http://schemas.microsoft.com/office/drawing/2014/main" id="{0C2D214B-67B1-4EDA-880D-366FF75D4484}"/>
                </a:ext>
              </a:extLst>
            </p:cNvPr>
            <p:cNvSpPr/>
            <p:nvPr/>
          </p:nvSpPr>
          <p:spPr>
            <a:xfrm rot="16200000">
              <a:off x="2309019" y="3575844"/>
              <a:ext cx="3341688" cy="1181100"/>
            </a:xfrm>
            <a:custGeom>
              <a:avLst/>
              <a:gdLst>
                <a:gd name="connsiteX0" fmla="*/ 1605642 w 3341914"/>
                <a:gd name="connsiteY0" fmla="*/ 1036864 h 1181100"/>
                <a:gd name="connsiteX1" fmla="*/ 1496785 w 3341914"/>
                <a:gd name="connsiteY1" fmla="*/ 1017814 h 1181100"/>
                <a:gd name="connsiteX2" fmla="*/ 1363435 w 3341914"/>
                <a:gd name="connsiteY2" fmla="*/ 987879 h 1181100"/>
                <a:gd name="connsiteX3" fmla="*/ 1265464 w 3341914"/>
                <a:gd name="connsiteY3" fmla="*/ 963386 h 1181100"/>
                <a:gd name="connsiteX4" fmla="*/ 1189264 w 3341914"/>
                <a:gd name="connsiteY4" fmla="*/ 938893 h 1181100"/>
                <a:gd name="connsiteX5" fmla="*/ 1083128 w 3341914"/>
                <a:gd name="connsiteY5" fmla="*/ 903514 h 1181100"/>
                <a:gd name="connsiteX6" fmla="*/ 998764 w 3341914"/>
                <a:gd name="connsiteY6" fmla="*/ 868136 h 1181100"/>
                <a:gd name="connsiteX7" fmla="*/ 922564 w 3341914"/>
                <a:gd name="connsiteY7" fmla="*/ 835479 h 1181100"/>
                <a:gd name="connsiteX8" fmla="*/ 832757 w 3341914"/>
                <a:gd name="connsiteY8" fmla="*/ 791936 h 1181100"/>
                <a:gd name="connsiteX9" fmla="*/ 767442 w 3341914"/>
                <a:gd name="connsiteY9" fmla="*/ 756557 h 1181100"/>
                <a:gd name="connsiteX10" fmla="*/ 693964 w 3341914"/>
                <a:gd name="connsiteY10" fmla="*/ 710293 h 1181100"/>
                <a:gd name="connsiteX11" fmla="*/ 601435 w 3341914"/>
                <a:gd name="connsiteY11" fmla="*/ 650421 h 1181100"/>
                <a:gd name="connsiteX12" fmla="*/ 489857 w 3341914"/>
                <a:gd name="connsiteY12" fmla="*/ 571500 h 1181100"/>
                <a:gd name="connsiteX13" fmla="*/ 389164 w 3341914"/>
                <a:gd name="connsiteY13" fmla="*/ 487136 h 1181100"/>
                <a:gd name="connsiteX14" fmla="*/ 318407 w 3341914"/>
                <a:gd name="connsiteY14" fmla="*/ 421821 h 1181100"/>
                <a:gd name="connsiteX15" fmla="*/ 244928 w 3341914"/>
                <a:gd name="connsiteY15" fmla="*/ 345621 h 1181100"/>
                <a:gd name="connsiteX16" fmla="*/ 157842 w 3341914"/>
                <a:gd name="connsiteY16" fmla="*/ 247650 h 1181100"/>
                <a:gd name="connsiteX17" fmla="*/ 84364 w 3341914"/>
                <a:gd name="connsiteY17" fmla="*/ 155121 h 1181100"/>
                <a:gd name="connsiteX18" fmla="*/ 24492 w 3341914"/>
                <a:gd name="connsiteY18" fmla="*/ 76200 h 1181100"/>
                <a:gd name="connsiteX19" fmla="*/ 2721 w 3341914"/>
                <a:gd name="connsiteY19" fmla="*/ 32657 h 1181100"/>
                <a:gd name="connsiteX20" fmla="*/ 0 w 3341914"/>
                <a:gd name="connsiteY20" fmla="*/ 8164 h 1181100"/>
                <a:gd name="connsiteX21" fmla="*/ 8164 w 3341914"/>
                <a:gd name="connsiteY21" fmla="*/ 0 h 1181100"/>
                <a:gd name="connsiteX22" fmla="*/ 24492 w 3341914"/>
                <a:gd name="connsiteY22" fmla="*/ 0 h 1181100"/>
                <a:gd name="connsiteX23" fmla="*/ 40821 w 3341914"/>
                <a:gd name="connsiteY23" fmla="*/ 5443 h 1181100"/>
                <a:gd name="connsiteX24" fmla="*/ 62592 w 3341914"/>
                <a:gd name="connsiteY24" fmla="*/ 16329 h 1181100"/>
                <a:gd name="connsiteX25" fmla="*/ 97971 w 3341914"/>
                <a:gd name="connsiteY25" fmla="*/ 57150 h 1181100"/>
                <a:gd name="connsiteX26" fmla="*/ 179614 w 3341914"/>
                <a:gd name="connsiteY26" fmla="*/ 146957 h 1181100"/>
                <a:gd name="connsiteX27" fmla="*/ 255814 w 3341914"/>
                <a:gd name="connsiteY27" fmla="*/ 225879 h 1181100"/>
                <a:gd name="connsiteX28" fmla="*/ 332014 w 3341914"/>
                <a:gd name="connsiteY28" fmla="*/ 296636 h 1181100"/>
                <a:gd name="connsiteX29" fmla="*/ 408214 w 3341914"/>
                <a:gd name="connsiteY29" fmla="*/ 361950 h 1181100"/>
                <a:gd name="connsiteX30" fmla="*/ 522514 w 3341914"/>
                <a:gd name="connsiteY30" fmla="*/ 449036 h 1181100"/>
                <a:gd name="connsiteX31" fmla="*/ 642257 w 3341914"/>
                <a:gd name="connsiteY31" fmla="*/ 527957 h 1181100"/>
                <a:gd name="connsiteX32" fmla="*/ 742950 w 3341914"/>
                <a:gd name="connsiteY32" fmla="*/ 579664 h 1181100"/>
                <a:gd name="connsiteX33" fmla="*/ 846364 w 3341914"/>
                <a:gd name="connsiteY33" fmla="*/ 628650 h 1181100"/>
                <a:gd name="connsiteX34" fmla="*/ 952500 w 3341914"/>
                <a:gd name="connsiteY34" fmla="*/ 669471 h 1181100"/>
                <a:gd name="connsiteX35" fmla="*/ 1069521 w 3341914"/>
                <a:gd name="connsiteY35" fmla="*/ 710293 h 1181100"/>
                <a:gd name="connsiteX36" fmla="*/ 1145721 w 3341914"/>
                <a:gd name="connsiteY36" fmla="*/ 734786 h 1181100"/>
                <a:gd name="connsiteX37" fmla="*/ 1279071 w 3341914"/>
                <a:gd name="connsiteY37" fmla="*/ 770164 h 1181100"/>
                <a:gd name="connsiteX38" fmla="*/ 1393371 w 3341914"/>
                <a:gd name="connsiteY38" fmla="*/ 794657 h 1181100"/>
                <a:gd name="connsiteX39" fmla="*/ 1529442 w 3341914"/>
                <a:gd name="connsiteY39" fmla="*/ 819150 h 1181100"/>
                <a:gd name="connsiteX40" fmla="*/ 1643742 w 3341914"/>
                <a:gd name="connsiteY40" fmla="*/ 835479 h 1181100"/>
                <a:gd name="connsiteX41" fmla="*/ 1752600 w 3341914"/>
                <a:gd name="connsiteY41" fmla="*/ 851807 h 1181100"/>
                <a:gd name="connsiteX42" fmla="*/ 1853292 w 3341914"/>
                <a:gd name="connsiteY42" fmla="*/ 862693 h 1181100"/>
                <a:gd name="connsiteX43" fmla="*/ 1913164 w 3341914"/>
                <a:gd name="connsiteY43" fmla="*/ 865414 h 1181100"/>
                <a:gd name="connsiteX44" fmla="*/ 2100942 w 3341914"/>
                <a:gd name="connsiteY44" fmla="*/ 868136 h 1181100"/>
                <a:gd name="connsiteX45" fmla="*/ 2313214 w 3341914"/>
                <a:gd name="connsiteY45" fmla="*/ 873579 h 1181100"/>
                <a:gd name="connsiteX46" fmla="*/ 2490107 w 3341914"/>
                <a:gd name="connsiteY46" fmla="*/ 876300 h 1181100"/>
                <a:gd name="connsiteX47" fmla="*/ 2680607 w 3341914"/>
                <a:gd name="connsiteY47" fmla="*/ 873579 h 1181100"/>
                <a:gd name="connsiteX48" fmla="*/ 2857500 w 3341914"/>
                <a:gd name="connsiteY48" fmla="*/ 870857 h 1181100"/>
                <a:gd name="connsiteX49" fmla="*/ 2985407 w 3341914"/>
                <a:gd name="connsiteY49" fmla="*/ 868136 h 1181100"/>
                <a:gd name="connsiteX50" fmla="*/ 3056164 w 3341914"/>
                <a:gd name="connsiteY50" fmla="*/ 865414 h 1181100"/>
                <a:gd name="connsiteX51" fmla="*/ 3099707 w 3341914"/>
                <a:gd name="connsiteY51" fmla="*/ 857250 h 1181100"/>
                <a:gd name="connsiteX52" fmla="*/ 3129642 w 3341914"/>
                <a:gd name="connsiteY52" fmla="*/ 843643 h 1181100"/>
                <a:gd name="connsiteX53" fmla="*/ 3181350 w 3341914"/>
                <a:gd name="connsiteY53" fmla="*/ 805543 h 1181100"/>
                <a:gd name="connsiteX54" fmla="*/ 3230335 w 3341914"/>
                <a:gd name="connsiteY54" fmla="*/ 762000 h 1181100"/>
                <a:gd name="connsiteX55" fmla="*/ 3282042 w 3341914"/>
                <a:gd name="connsiteY55" fmla="*/ 704850 h 1181100"/>
                <a:gd name="connsiteX56" fmla="*/ 3295650 w 3341914"/>
                <a:gd name="connsiteY56" fmla="*/ 693964 h 1181100"/>
                <a:gd name="connsiteX57" fmla="*/ 3311978 w 3341914"/>
                <a:gd name="connsiteY57" fmla="*/ 685800 h 1181100"/>
                <a:gd name="connsiteX58" fmla="*/ 3325585 w 3341914"/>
                <a:gd name="connsiteY58" fmla="*/ 691243 h 1181100"/>
                <a:gd name="connsiteX59" fmla="*/ 3331028 w 3341914"/>
                <a:gd name="connsiteY59" fmla="*/ 699407 h 1181100"/>
                <a:gd name="connsiteX60" fmla="*/ 3336471 w 3341914"/>
                <a:gd name="connsiteY60" fmla="*/ 707571 h 1181100"/>
                <a:gd name="connsiteX61" fmla="*/ 3341914 w 3341914"/>
                <a:gd name="connsiteY61" fmla="*/ 737507 h 1181100"/>
                <a:gd name="connsiteX62" fmla="*/ 3341914 w 3341914"/>
                <a:gd name="connsiteY62" fmla="*/ 794657 h 1181100"/>
                <a:gd name="connsiteX63" fmla="*/ 3336471 w 3341914"/>
                <a:gd name="connsiteY63" fmla="*/ 838200 h 1181100"/>
                <a:gd name="connsiteX64" fmla="*/ 3322864 w 3341914"/>
                <a:gd name="connsiteY64" fmla="*/ 881743 h 1181100"/>
                <a:gd name="connsiteX65" fmla="*/ 3295650 w 3341914"/>
                <a:gd name="connsiteY65" fmla="*/ 941614 h 1181100"/>
                <a:gd name="connsiteX66" fmla="*/ 3243942 w 3341914"/>
                <a:gd name="connsiteY66" fmla="*/ 1028700 h 1181100"/>
                <a:gd name="connsiteX67" fmla="*/ 3211285 w 3341914"/>
                <a:gd name="connsiteY67" fmla="*/ 1080407 h 1181100"/>
                <a:gd name="connsiteX68" fmla="*/ 3165021 w 3341914"/>
                <a:gd name="connsiteY68" fmla="*/ 1140279 h 1181100"/>
                <a:gd name="connsiteX69" fmla="*/ 3129642 w 3341914"/>
                <a:gd name="connsiteY69" fmla="*/ 1178379 h 1181100"/>
                <a:gd name="connsiteX70" fmla="*/ 3113314 w 3341914"/>
                <a:gd name="connsiteY70" fmla="*/ 1181100 h 1181100"/>
                <a:gd name="connsiteX71" fmla="*/ 3072492 w 3341914"/>
                <a:gd name="connsiteY71" fmla="*/ 1172936 h 1181100"/>
                <a:gd name="connsiteX72" fmla="*/ 2950028 w 3341914"/>
                <a:gd name="connsiteY72" fmla="*/ 1134836 h 1181100"/>
                <a:gd name="connsiteX73" fmla="*/ 2884714 w 3341914"/>
                <a:gd name="connsiteY73" fmla="*/ 1134836 h 1181100"/>
                <a:gd name="connsiteX74" fmla="*/ 2620735 w 3341914"/>
                <a:gd name="connsiteY74" fmla="*/ 1129393 h 1181100"/>
                <a:gd name="connsiteX75" fmla="*/ 2351314 w 3341914"/>
                <a:gd name="connsiteY75" fmla="*/ 1118507 h 1181100"/>
                <a:gd name="connsiteX76" fmla="*/ 2060121 w 3341914"/>
                <a:gd name="connsiteY76" fmla="*/ 1096736 h 1181100"/>
                <a:gd name="connsiteX77" fmla="*/ 1839685 w 3341914"/>
                <a:gd name="connsiteY77" fmla="*/ 1074964 h 1181100"/>
                <a:gd name="connsiteX78" fmla="*/ 1605642 w 3341914"/>
                <a:gd name="connsiteY78" fmla="*/ 103686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341914" h="1181100">
                  <a:moveTo>
                    <a:pt x="1605642" y="1036864"/>
                  </a:moveTo>
                  <a:lnTo>
                    <a:pt x="1496785" y="1017814"/>
                  </a:lnTo>
                  <a:lnTo>
                    <a:pt x="1363435" y="987879"/>
                  </a:lnTo>
                  <a:lnTo>
                    <a:pt x="1265464" y="963386"/>
                  </a:lnTo>
                  <a:lnTo>
                    <a:pt x="1189264" y="938893"/>
                  </a:lnTo>
                  <a:lnTo>
                    <a:pt x="1083128" y="903514"/>
                  </a:lnTo>
                  <a:lnTo>
                    <a:pt x="998764" y="868136"/>
                  </a:lnTo>
                  <a:lnTo>
                    <a:pt x="922564" y="835479"/>
                  </a:lnTo>
                  <a:lnTo>
                    <a:pt x="832757" y="791936"/>
                  </a:lnTo>
                  <a:lnTo>
                    <a:pt x="767442" y="756557"/>
                  </a:lnTo>
                  <a:lnTo>
                    <a:pt x="693964" y="710293"/>
                  </a:lnTo>
                  <a:lnTo>
                    <a:pt x="601435" y="650421"/>
                  </a:lnTo>
                  <a:lnTo>
                    <a:pt x="489857" y="571500"/>
                  </a:lnTo>
                  <a:lnTo>
                    <a:pt x="389164" y="487136"/>
                  </a:lnTo>
                  <a:lnTo>
                    <a:pt x="318407" y="421821"/>
                  </a:lnTo>
                  <a:lnTo>
                    <a:pt x="244928" y="345621"/>
                  </a:lnTo>
                  <a:lnTo>
                    <a:pt x="157842" y="247650"/>
                  </a:lnTo>
                  <a:lnTo>
                    <a:pt x="84364" y="155121"/>
                  </a:lnTo>
                  <a:lnTo>
                    <a:pt x="24492" y="76200"/>
                  </a:lnTo>
                  <a:lnTo>
                    <a:pt x="2721" y="32657"/>
                  </a:lnTo>
                  <a:lnTo>
                    <a:pt x="0" y="8164"/>
                  </a:lnTo>
                  <a:lnTo>
                    <a:pt x="8164" y="0"/>
                  </a:lnTo>
                  <a:lnTo>
                    <a:pt x="24492" y="0"/>
                  </a:lnTo>
                  <a:lnTo>
                    <a:pt x="40821" y="5443"/>
                  </a:lnTo>
                  <a:lnTo>
                    <a:pt x="62592" y="16329"/>
                  </a:lnTo>
                  <a:lnTo>
                    <a:pt x="97971" y="57150"/>
                  </a:lnTo>
                  <a:lnTo>
                    <a:pt x="179614" y="146957"/>
                  </a:lnTo>
                  <a:lnTo>
                    <a:pt x="255814" y="225879"/>
                  </a:lnTo>
                  <a:lnTo>
                    <a:pt x="332014" y="296636"/>
                  </a:lnTo>
                  <a:lnTo>
                    <a:pt x="408214" y="361950"/>
                  </a:lnTo>
                  <a:lnTo>
                    <a:pt x="522514" y="449036"/>
                  </a:lnTo>
                  <a:lnTo>
                    <a:pt x="642257" y="527957"/>
                  </a:lnTo>
                  <a:lnTo>
                    <a:pt x="742950" y="579664"/>
                  </a:lnTo>
                  <a:lnTo>
                    <a:pt x="846364" y="628650"/>
                  </a:lnTo>
                  <a:lnTo>
                    <a:pt x="952500" y="669471"/>
                  </a:lnTo>
                  <a:lnTo>
                    <a:pt x="1069521" y="710293"/>
                  </a:lnTo>
                  <a:lnTo>
                    <a:pt x="1145721" y="734786"/>
                  </a:lnTo>
                  <a:lnTo>
                    <a:pt x="1279071" y="770164"/>
                  </a:lnTo>
                  <a:lnTo>
                    <a:pt x="1393371" y="794657"/>
                  </a:lnTo>
                  <a:lnTo>
                    <a:pt x="1529442" y="819150"/>
                  </a:lnTo>
                  <a:lnTo>
                    <a:pt x="1643742" y="835479"/>
                  </a:lnTo>
                  <a:lnTo>
                    <a:pt x="1752600" y="851807"/>
                  </a:lnTo>
                  <a:lnTo>
                    <a:pt x="1853292" y="862693"/>
                  </a:lnTo>
                  <a:lnTo>
                    <a:pt x="1913164" y="865414"/>
                  </a:lnTo>
                  <a:lnTo>
                    <a:pt x="2100942" y="868136"/>
                  </a:lnTo>
                  <a:lnTo>
                    <a:pt x="2313214" y="873579"/>
                  </a:lnTo>
                  <a:lnTo>
                    <a:pt x="2490107" y="876300"/>
                  </a:lnTo>
                  <a:lnTo>
                    <a:pt x="2680607" y="873579"/>
                  </a:lnTo>
                  <a:lnTo>
                    <a:pt x="2857500" y="870857"/>
                  </a:lnTo>
                  <a:lnTo>
                    <a:pt x="2985407" y="868136"/>
                  </a:lnTo>
                  <a:lnTo>
                    <a:pt x="3056164" y="865414"/>
                  </a:lnTo>
                  <a:lnTo>
                    <a:pt x="3099707" y="857250"/>
                  </a:lnTo>
                  <a:lnTo>
                    <a:pt x="3129642" y="843643"/>
                  </a:lnTo>
                  <a:lnTo>
                    <a:pt x="3181350" y="805543"/>
                  </a:lnTo>
                  <a:lnTo>
                    <a:pt x="3230335" y="762000"/>
                  </a:lnTo>
                  <a:lnTo>
                    <a:pt x="3282042" y="704850"/>
                  </a:lnTo>
                  <a:lnTo>
                    <a:pt x="3295650" y="693964"/>
                  </a:lnTo>
                  <a:lnTo>
                    <a:pt x="3311978" y="685800"/>
                  </a:lnTo>
                  <a:lnTo>
                    <a:pt x="3325585" y="691243"/>
                  </a:lnTo>
                  <a:lnTo>
                    <a:pt x="3331028" y="699407"/>
                  </a:lnTo>
                  <a:lnTo>
                    <a:pt x="3336471" y="707571"/>
                  </a:lnTo>
                  <a:lnTo>
                    <a:pt x="3341914" y="737507"/>
                  </a:lnTo>
                  <a:lnTo>
                    <a:pt x="3341914" y="794657"/>
                  </a:lnTo>
                  <a:lnTo>
                    <a:pt x="3336471" y="838200"/>
                  </a:lnTo>
                  <a:lnTo>
                    <a:pt x="3322864" y="881743"/>
                  </a:lnTo>
                  <a:lnTo>
                    <a:pt x="3295650" y="941614"/>
                  </a:lnTo>
                  <a:lnTo>
                    <a:pt x="3243942" y="1028700"/>
                  </a:lnTo>
                  <a:lnTo>
                    <a:pt x="3211285" y="1080407"/>
                  </a:lnTo>
                  <a:lnTo>
                    <a:pt x="3165021" y="1140279"/>
                  </a:lnTo>
                  <a:lnTo>
                    <a:pt x="3129642" y="1178379"/>
                  </a:lnTo>
                  <a:lnTo>
                    <a:pt x="3113314" y="1181100"/>
                  </a:lnTo>
                  <a:lnTo>
                    <a:pt x="3072492" y="1172936"/>
                  </a:lnTo>
                  <a:lnTo>
                    <a:pt x="2950028" y="1134836"/>
                  </a:lnTo>
                  <a:lnTo>
                    <a:pt x="2884714" y="1134836"/>
                  </a:lnTo>
                  <a:lnTo>
                    <a:pt x="2620735" y="1129393"/>
                  </a:lnTo>
                  <a:lnTo>
                    <a:pt x="2351314" y="1118507"/>
                  </a:lnTo>
                  <a:lnTo>
                    <a:pt x="2060121" y="1096736"/>
                  </a:lnTo>
                  <a:lnTo>
                    <a:pt x="1839685" y="1074964"/>
                  </a:lnTo>
                  <a:lnTo>
                    <a:pt x="1605642" y="10368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8">
              <a:extLst>
                <a:ext uri="{FF2B5EF4-FFF2-40B4-BE49-F238E27FC236}">
                  <a16:creationId xmlns:a16="http://schemas.microsoft.com/office/drawing/2014/main" id="{6590B3F7-5B60-46C6-901C-6879F6BE30C3}"/>
                </a:ext>
              </a:extLst>
            </p:cNvPr>
            <p:cNvSpPr/>
            <p:nvPr/>
          </p:nvSpPr>
          <p:spPr>
            <a:xfrm rot="16200000">
              <a:off x="4864101" y="2566987"/>
              <a:ext cx="2671762" cy="1751013"/>
            </a:xfrm>
            <a:custGeom>
              <a:avLst/>
              <a:gdLst>
                <a:gd name="connsiteX0" fmla="*/ 1485587 w 2670549"/>
                <a:gd name="connsiteY0" fmla="*/ 1397904 h 1751138"/>
                <a:gd name="connsiteX1" fmla="*/ 1711056 w 2670549"/>
                <a:gd name="connsiteY1" fmla="*/ 1412935 h 1751138"/>
                <a:gd name="connsiteX2" fmla="*/ 1929009 w 2670549"/>
                <a:gd name="connsiteY2" fmla="*/ 1422956 h 1751138"/>
                <a:gd name="connsiteX3" fmla="*/ 2124415 w 2670549"/>
                <a:gd name="connsiteY3" fmla="*/ 1427967 h 1751138"/>
                <a:gd name="connsiteX4" fmla="*/ 2294769 w 2670549"/>
                <a:gd name="connsiteY4" fmla="*/ 1427967 h 1751138"/>
                <a:gd name="connsiteX5" fmla="*/ 2342367 w 2670549"/>
                <a:gd name="connsiteY5" fmla="*/ 1427967 h 1751138"/>
                <a:gd name="connsiteX6" fmla="*/ 2364914 w 2670549"/>
                <a:gd name="connsiteY6" fmla="*/ 1420451 h 1751138"/>
                <a:gd name="connsiteX7" fmla="*/ 2384956 w 2670549"/>
                <a:gd name="connsiteY7" fmla="*/ 1407925 h 1751138"/>
                <a:gd name="connsiteX8" fmla="*/ 2402492 w 2670549"/>
                <a:gd name="connsiteY8" fmla="*/ 1380368 h 1751138"/>
                <a:gd name="connsiteX9" fmla="*/ 2415018 w 2670549"/>
                <a:gd name="connsiteY9" fmla="*/ 1347800 h 1751138"/>
                <a:gd name="connsiteX10" fmla="*/ 2415018 w 2670549"/>
                <a:gd name="connsiteY10" fmla="*/ 1327758 h 1751138"/>
                <a:gd name="connsiteX11" fmla="*/ 2399987 w 2670549"/>
                <a:gd name="connsiteY11" fmla="*/ 1187467 h 1751138"/>
                <a:gd name="connsiteX12" fmla="*/ 2372430 w 2670549"/>
                <a:gd name="connsiteY12" fmla="*/ 972019 h 1751138"/>
                <a:gd name="connsiteX13" fmla="*/ 2329841 w 2670549"/>
                <a:gd name="connsiteY13" fmla="*/ 681415 h 1751138"/>
                <a:gd name="connsiteX14" fmla="*/ 2289758 w 2670549"/>
                <a:gd name="connsiteY14" fmla="*/ 440916 h 1751138"/>
                <a:gd name="connsiteX15" fmla="*/ 2252180 w 2670549"/>
                <a:gd name="connsiteY15" fmla="*/ 240499 h 1751138"/>
                <a:gd name="connsiteX16" fmla="*/ 2232138 w 2670549"/>
                <a:gd name="connsiteY16" fmla="*/ 130270 h 1751138"/>
                <a:gd name="connsiteX17" fmla="*/ 2217107 w 2670549"/>
                <a:gd name="connsiteY17" fmla="*/ 27557 h 1751138"/>
                <a:gd name="connsiteX18" fmla="*/ 2460112 w 2670549"/>
                <a:gd name="connsiteY18" fmla="*/ 0 h 1751138"/>
                <a:gd name="connsiteX19" fmla="*/ 2462617 w 2670549"/>
                <a:gd name="connsiteY19" fmla="*/ 145301 h 1751138"/>
                <a:gd name="connsiteX20" fmla="*/ 2467628 w 2670549"/>
                <a:gd name="connsiteY20" fmla="*/ 280583 h 1751138"/>
                <a:gd name="connsiteX21" fmla="*/ 2472638 w 2670549"/>
                <a:gd name="connsiteY21" fmla="*/ 408348 h 1751138"/>
                <a:gd name="connsiteX22" fmla="*/ 2482659 w 2670549"/>
                <a:gd name="connsiteY22" fmla="*/ 543629 h 1751138"/>
                <a:gd name="connsiteX23" fmla="*/ 2505206 w 2670549"/>
                <a:gd name="connsiteY23" fmla="*/ 749056 h 1751138"/>
                <a:gd name="connsiteX24" fmla="*/ 2532763 w 2670549"/>
                <a:gd name="connsiteY24" fmla="*/ 954483 h 1751138"/>
                <a:gd name="connsiteX25" fmla="*/ 2567836 w 2670549"/>
                <a:gd name="connsiteY25" fmla="*/ 1177446 h 1751138"/>
                <a:gd name="connsiteX26" fmla="*/ 2575352 w 2670549"/>
                <a:gd name="connsiteY26" fmla="*/ 1207509 h 1751138"/>
                <a:gd name="connsiteX27" fmla="*/ 2590383 w 2670549"/>
                <a:gd name="connsiteY27" fmla="*/ 1240076 h 1751138"/>
                <a:gd name="connsiteX28" fmla="*/ 2625456 w 2670549"/>
                <a:gd name="connsiteY28" fmla="*/ 1307717 h 1751138"/>
                <a:gd name="connsiteX29" fmla="*/ 2648003 w 2670549"/>
                <a:gd name="connsiteY29" fmla="*/ 1345295 h 1751138"/>
                <a:gd name="connsiteX30" fmla="*/ 2660529 w 2670549"/>
                <a:gd name="connsiteY30" fmla="*/ 1360326 h 1751138"/>
                <a:gd name="connsiteX31" fmla="*/ 2668044 w 2670549"/>
                <a:gd name="connsiteY31" fmla="*/ 1372852 h 1751138"/>
                <a:gd name="connsiteX32" fmla="*/ 2670549 w 2670549"/>
                <a:gd name="connsiteY32" fmla="*/ 1382873 h 1751138"/>
                <a:gd name="connsiteX33" fmla="*/ 2668044 w 2670549"/>
                <a:gd name="connsiteY33" fmla="*/ 1405420 h 1751138"/>
                <a:gd name="connsiteX34" fmla="*/ 2655518 w 2670549"/>
                <a:gd name="connsiteY34" fmla="*/ 1440493 h 1751138"/>
                <a:gd name="connsiteX35" fmla="*/ 2627961 w 2670549"/>
                <a:gd name="connsiteY35" fmla="*/ 1490597 h 1751138"/>
                <a:gd name="connsiteX36" fmla="*/ 2565331 w 2670549"/>
                <a:gd name="connsiteY36" fmla="*/ 1575774 h 1751138"/>
                <a:gd name="connsiteX37" fmla="*/ 2477649 w 2670549"/>
                <a:gd name="connsiteY37" fmla="*/ 1675982 h 1751138"/>
                <a:gd name="connsiteX38" fmla="*/ 2435060 w 2670549"/>
                <a:gd name="connsiteY38" fmla="*/ 1723581 h 1751138"/>
                <a:gd name="connsiteX39" fmla="*/ 2407503 w 2670549"/>
                <a:gd name="connsiteY39" fmla="*/ 1746128 h 1751138"/>
                <a:gd name="connsiteX40" fmla="*/ 2389966 w 2670549"/>
                <a:gd name="connsiteY40" fmla="*/ 1751138 h 1751138"/>
                <a:gd name="connsiteX41" fmla="*/ 2359904 w 2670549"/>
                <a:gd name="connsiteY41" fmla="*/ 1743623 h 1751138"/>
                <a:gd name="connsiteX42" fmla="*/ 2327336 w 2670549"/>
                <a:gd name="connsiteY42" fmla="*/ 1723581 h 1751138"/>
                <a:gd name="connsiteX43" fmla="*/ 2297274 w 2670549"/>
                <a:gd name="connsiteY43" fmla="*/ 1691013 h 1751138"/>
                <a:gd name="connsiteX44" fmla="*/ 2279737 w 2670549"/>
                <a:gd name="connsiteY44" fmla="*/ 1678487 h 1751138"/>
                <a:gd name="connsiteX45" fmla="*/ 2146961 w 2670549"/>
                <a:gd name="connsiteY45" fmla="*/ 1673477 h 1751138"/>
                <a:gd name="connsiteX46" fmla="*/ 1808759 w 2670549"/>
                <a:gd name="connsiteY46" fmla="*/ 1658446 h 1751138"/>
                <a:gd name="connsiteX47" fmla="*/ 1568259 w 2670549"/>
                <a:gd name="connsiteY47" fmla="*/ 1643414 h 1751138"/>
                <a:gd name="connsiteX48" fmla="*/ 1320244 w 2670549"/>
                <a:gd name="connsiteY48" fmla="*/ 1628383 h 1751138"/>
                <a:gd name="connsiteX49" fmla="*/ 1084754 w 2670549"/>
                <a:gd name="connsiteY49" fmla="*/ 1608341 h 1751138"/>
                <a:gd name="connsiteX50" fmla="*/ 871812 w 2670549"/>
                <a:gd name="connsiteY50" fmla="*/ 1585795 h 1751138"/>
                <a:gd name="connsiteX51" fmla="*/ 668890 w 2670549"/>
                <a:gd name="connsiteY51" fmla="*/ 1563248 h 1751138"/>
                <a:gd name="connsiteX52" fmla="*/ 558661 w 2670549"/>
                <a:gd name="connsiteY52" fmla="*/ 1548217 h 1751138"/>
                <a:gd name="connsiteX53" fmla="*/ 486010 w 2670549"/>
                <a:gd name="connsiteY53" fmla="*/ 1535691 h 1751138"/>
                <a:gd name="connsiteX54" fmla="*/ 410854 w 2670549"/>
                <a:gd name="connsiteY54" fmla="*/ 1515649 h 1751138"/>
                <a:gd name="connsiteX55" fmla="*/ 333193 w 2670549"/>
                <a:gd name="connsiteY55" fmla="*/ 1483081 h 1751138"/>
                <a:gd name="connsiteX56" fmla="*/ 273068 w 2670549"/>
                <a:gd name="connsiteY56" fmla="*/ 1453019 h 1751138"/>
                <a:gd name="connsiteX57" fmla="*/ 205427 w 2670549"/>
                <a:gd name="connsiteY57" fmla="*/ 1412935 h 1751138"/>
                <a:gd name="connsiteX58" fmla="*/ 140292 w 2670549"/>
                <a:gd name="connsiteY58" fmla="*/ 1370347 h 1751138"/>
                <a:gd name="connsiteX59" fmla="*/ 82672 w 2670549"/>
                <a:gd name="connsiteY59" fmla="*/ 1325253 h 1751138"/>
                <a:gd name="connsiteX60" fmla="*/ 35073 w 2670549"/>
                <a:gd name="connsiteY60" fmla="*/ 1275149 h 1751138"/>
                <a:gd name="connsiteX61" fmla="*/ 17537 w 2670549"/>
                <a:gd name="connsiteY61" fmla="*/ 1247592 h 1751138"/>
                <a:gd name="connsiteX62" fmla="*/ 2506 w 2670549"/>
                <a:gd name="connsiteY62" fmla="*/ 1205003 h 1751138"/>
                <a:gd name="connsiteX63" fmla="*/ 0 w 2670549"/>
                <a:gd name="connsiteY63" fmla="*/ 1169931 h 1751138"/>
                <a:gd name="connsiteX64" fmla="*/ 7516 w 2670549"/>
                <a:gd name="connsiteY64" fmla="*/ 1147384 h 1751138"/>
                <a:gd name="connsiteX65" fmla="*/ 20042 w 2670549"/>
                <a:gd name="connsiteY65" fmla="*/ 1134858 h 1751138"/>
                <a:gd name="connsiteX66" fmla="*/ 37578 w 2670549"/>
                <a:gd name="connsiteY66" fmla="*/ 1122332 h 1751138"/>
                <a:gd name="connsiteX67" fmla="*/ 80167 w 2670549"/>
                <a:gd name="connsiteY67" fmla="*/ 1109806 h 1751138"/>
                <a:gd name="connsiteX68" fmla="*/ 473484 w 2670549"/>
                <a:gd name="connsiteY68" fmla="*/ 1230055 h 1751138"/>
                <a:gd name="connsiteX69" fmla="*/ 526094 w 2670549"/>
                <a:gd name="connsiteY69" fmla="*/ 1257613 h 1751138"/>
                <a:gd name="connsiteX70" fmla="*/ 606260 w 2670549"/>
                <a:gd name="connsiteY70" fmla="*/ 1282665 h 1751138"/>
                <a:gd name="connsiteX71" fmla="*/ 744046 w 2670549"/>
                <a:gd name="connsiteY71" fmla="*/ 1312727 h 1751138"/>
                <a:gd name="connsiteX72" fmla="*/ 889348 w 2670549"/>
                <a:gd name="connsiteY72" fmla="*/ 1335274 h 1751138"/>
                <a:gd name="connsiteX73" fmla="*/ 1097280 w 2670549"/>
                <a:gd name="connsiteY73" fmla="*/ 1360326 h 1751138"/>
                <a:gd name="connsiteX74" fmla="*/ 1485587 w 2670549"/>
                <a:gd name="connsiteY74" fmla="*/ 1397904 h 17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70549" h="1751138">
                  <a:moveTo>
                    <a:pt x="1485587" y="1397904"/>
                  </a:moveTo>
                  <a:lnTo>
                    <a:pt x="1711056" y="1412935"/>
                  </a:lnTo>
                  <a:lnTo>
                    <a:pt x="1929009" y="1422956"/>
                  </a:lnTo>
                  <a:lnTo>
                    <a:pt x="2124415" y="1427967"/>
                  </a:lnTo>
                  <a:lnTo>
                    <a:pt x="2294769" y="1427967"/>
                  </a:lnTo>
                  <a:lnTo>
                    <a:pt x="2342367" y="1427967"/>
                  </a:lnTo>
                  <a:lnTo>
                    <a:pt x="2364914" y="1420451"/>
                  </a:lnTo>
                  <a:lnTo>
                    <a:pt x="2384956" y="1407925"/>
                  </a:lnTo>
                  <a:lnTo>
                    <a:pt x="2402492" y="1380368"/>
                  </a:lnTo>
                  <a:lnTo>
                    <a:pt x="2415018" y="1347800"/>
                  </a:lnTo>
                  <a:lnTo>
                    <a:pt x="2415018" y="1327758"/>
                  </a:lnTo>
                  <a:lnTo>
                    <a:pt x="2399987" y="1187467"/>
                  </a:lnTo>
                  <a:lnTo>
                    <a:pt x="2372430" y="972019"/>
                  </a:lnTo>
                  <a:lnTo>
                    <a:pt x="2329841" y="681415"/>
                  </a:lnTo>
                  <a:lnTo>
                    <a:pt x="2289758" y="440916"/>
                  </a:lnTo>
                  <a:lnTo>
                    <a:pt x="2252180" y="240499"/>
                  </a:lnTo>
                  <a:lnTo>
                    <a:pt x="2232138" y="130270"/>
                  </a:lnTo>
                  <a:lnTo>
                    <a:pt x="2217107" y="27557"/>
                  </a:lnTo>
                  <a:lnTo>
                    <a:pt x="2460112" y="0"/>
                  </a:lnTo>
                  <a:lnTo>
                    <a:pt x="2462617" y="145301"/>
                  </a:lnTo>
                  <a:lnTo>
                    <a:pt x="2467628" y="280583"/>
                  </a:lnTo>
                  <a:lnTo>
                    <a:pt x="2472638" y="408348"/>
                  </a:lnTo>
                  <a:lnTo>
                    <a:pt x="2482659" y="543629"/>
                  </a:lnTo>
                  <a:lnTo>
                    <a:pt x="2505206" y="749056"/>
                  </a:lnTo>
                  <a:lnTo>
                    <a:pt x="2532763" y="954483"/>
                  </a:lnTo>
                  <a:lnTo>
                    <a:pt x="2567836" y="1177446"/>
                  </a:lnTo>
                  <a:lnTo>
                    <a:pt x="2575352" y="1207509"/>
                  </a:lnTo>
                  <a:lnTo>
                    <a:pt x="2590383" y="1240076"/>
                  </a:lnTo>
                  <a:lnTo>
                    <a:pt x="2625456" y="1307717"/>
                  </a:lnTo>
                  <a:lnTo>
                    <a:pt x="2648003" y="1345295"/>
                  </a:lnTo>
                  <a:lnTo>
                    <a:pt x="2660529" y="1360326"/>
                  </a:lnTo>
                  <a:lnTo>
                    <a:pt x="2668044" y="1372852"/>
                  </a:lnTo>
                  <a:lnTo>
                    <a:pt x="2670549" y="1382873"/>
                  </a:lnTo>
                  <a:lnTo>
                    <a:pt x="2668044" y="1405420"/>
                  </a:lnTo>
                  <a:lnTo>
                    <a:pt x="2655518" y="1440493"/>
                  </a:lnTo>
                  <a:lnTo>
                    <a:pt x="2627961" y="1490597"/>
                  </a:lnTo>
                  <a:lnTo>
                    <a:pt x="2565331" y="1575774"/>
                  </a:lnTo>
                  <a:lnTo>
                    <a:pt x="2477649" y="1675982"/>
                  </a:lnTo>
                  <a:lnTo>
                    <a:pt x="2435060" y="1723581"/>
                  </a:lnTo>
                  <a:lnTo>
                    <a:pt x="2407503" y="1746128"/>
                  </a:lnTo>
                  <a:lnTo>
                    <a:pt x="2389966" y="1751138"/>
                  </a:lnTo>
                  <a:lnTo>
                    <a:pt x="2359904" y="1743623"/>
                  </a:lnTo>
                  <a:lnTo>
                    <a:pt x="2327336" y="1723581"/>
                  </a:lnTo>
                  <a:lnTo>
                    <a:pt x="2297274" y="1691013"/>
                  </a:lnTo>
                  <a:lnTo>
                    <a:pt x="2279737" y="1678487"/>
                  </a:lnTo>
                  <a:lnTo>
                    <a:pt x="2146961" y="1673477"/>
                  </a:lnTo>
                  <a:lnTo>
                    <a:pt x="1808759" y="1658446"/>
                  </a:lnTo>
                  <a:lnTo>
                    <a:pt x="1568259" y="1643414"/>
                  </a:lnTo>
                  <a:lnTo>
                    <a:pt x="1320244" y="1628383"/>
                  </a:lnTo>
                  <a:lnTo>
                    <a:pt x="1084754" y="1608341"/>
                  </a:lnTo>
                  <a:lnTo>
                    <a:pt x="871812" y="1585795"/>
                  </a:lnTo>
                  <a:lnTo>
                    <a:pt x="668890" y="1563248"/>
                  </a:lnTo>
                  <a:lnTo>
                    <a:pt x="558661" y="1548217"/>
                  </a:lnTo>
                  <a:lnTo>
                    <a:pt x="486010" y="1535691"/>
                  </a:lnTo>
                  <a:lnTo>
                    <a:pt x="410854" y="1515649"/>
                  </a:lnTo>
                  <a:lnTo>
                    <a:pt x="333193" y="1483081"/>
                  </a:lnTo>
                  <a:lnTo>
                    <a:pt x="273068" y="1453019"/>
                  </a:lnTo>
                  <a:lnTo>
                    <a:pt x="205427" y="1412935"/>
                  </a:lnTo>
                  <a:lnTo>
                    <a:pt x="140292" y="1370347"/>
                  </a:lnTo>
                  <a:lnTo>
                    <a:pt x="82672" y="1325253"/>
                  </a:lnTo>
                  <a:lnTo>
                    <a:pt x="35073" y="1275149"/>
                  </a:lnTo>
                  <a:lnTo>
                    <a:pt x="17537" y="1247592"/>
                  </a:lnTo>
                  <a:lnTo>
                    <a:pt x="2506" y="1205003"/>
                  </a:lnTo>
                  <a:lnTo>
                    <a:pt x="0" y="1169931"/>
                  </a:lnTo>
                  <a:lnTo>
                    <a:pt x="7516" y="1147384"/>
                  </a:lnTo>
                  <a:lnTo>
                    <a:pt x="20042" y="1134858"/>
                  </a:lnTo>
                  <a:lnTo>
                    <a:pt x="37578" y="1122332"/>
                  </a:lnTo>
                  <a:lnTo>
                    <a:pt x="80167" y="1109806"/>
                  </a:lnTo>
                  <a:lnTo>
                    <a:pt x="473484" y="1230055"/>
                  </a:lnTo>
                  <a:lnTo>
                    <a:pt x="526094" y="1257613"/>
                  </a:lnTo>
                  <a:lnTo>
                    <a:pt x="606260" y="1282665"/>
                  </a:lnTo>
                  <a:lnTo>
                    <a:pt x="744046" y="1312727"/>
                  </a:lnTo>
                  <a:lnTo>
                    <a:pt x="889348" y="1335274"/>
                  </a:lnTo>
                  <a:lnTo>
                    <a:pt x="1097280" y="1360326"/>
                  </a:lnTo>
                  <a:lnTo>
                    <a:pt x="1485587" y="1397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60">
              <a:extLst>
                <a:ext uri="{FF2B5EF4-FFF2-40B4-BE49-F238E27FC236}">
                  <a16:creationId xmlns:a16="http://schemas.microsoft.com/office/drawing/2014/main" id="{225935F9-885E-4EEE-938F-9A88EB14833A}"/>
                </a:ext>
              </a:extLst>
            </p:cNvPr>
            <p:cNvSpPr/>
            <p:nvPr/>
          </p:nvSpPr>
          <p:spPr>
            <a:xfrm>
              <a:off x="5965825" y="4186238"/>
              <a:ext cx="639763" cy="581025"/>
            </a:xfrm>
            <a:custGeom>
              <a:avLst/>
              <a:gdLst>
                <a:gd name="connsiteX0" fmla="*/ 292894 w 640557"/>
                <a:gd name="connsiteY0" fmla="*/ 121443 h 581025"/>
                <a:gd name="connsiteX1" fmla="*/ 435769 w 640557"/>
                <a:gd name="connsiteY1" fmla="*/ 152400 h 581025"/>
                <a:gd name="connsiteX2" fmla="*/ 478632 w 640557"/>
                <a:gd name="connsiteY2" fmla="*/ 159543 h 581025"/>
                <a:gd name="connsiteX3" fmla="*/ 500063 w 640557"/>
                <a:gd name="connsiteY3" fmla="*/ 161925 h 581025"/>
                <a:gd name="connsiteX4" fmla="*/ 519113 w 640557"/>
                <a:gd name="connsiteY4" fmla="*/ 159543 h 581025"/>
                <a:gd name="connsiteX5" fmla="*/ 547688 w 640557"/>
                <a:gd name="connsiteY5" fmla="*/ 150018 h 581025"/>
                <a:gd name="connsiteX6" fmla="*/ 569119 w 640557"/>
                <a:gd name="connsiteY6" fmla="*/ 135731 h 581025"/>
                <a:gd name="connsiteX7" fmla="*/ 585788 w 640557"/>
                <a:gd name="connsiteY7" fmla="*/ 121443 h 581025"/>
                <a:gd name="connsiteX8" fmla="*/ 611982 w 640557"/>
                <a:gd name="connsiteY8" fmla="*/ 80962 h 581025"/>
                <a:gd name="connsiteX9" fmla="*/ 640557 w 640557"/>
                <a:gd name="connsiteY9" fmla="*/ 0 h 581025"/>
                <a:gd name="connsiteX10" fmla="*/ 507207 w 640557"/>
                <a:gd name="connsiteY10" fmla="*/ 581025 h 581025"/>
                <a:gd name="connsiteX11" fmla="*/ 483394 w 640557"/>
                <a:gd name="connsiteY11" fmla="*/ 552450 h 581025"/>
                <a:gd name="connsiteX12" fmla="*/ 466725 w 640557"/>
                <a:gd name="connsiteY12" fmla="*/ 500062 h 581025"/>
                <a:gd name="connsiteX13" fmla="*/ 442913 w 640557"/>
                <a:gd name="connsiteY13" fmla="*/ 452437 h 581025"/>
                <a:gd name="connsiteX14" fmla="*/ 421482 w 640557"/>
                <a:gd name="connsiteY14" fmla="*/ 419100 h 581025"/>
                <a:gd name="connsiteX15" fmla="*/ 390525 w 640557"/>
                <a:gd name="connsiteY15" fmla="*/ 383381 h 581025"/>
                <a:gd name="connsiteX16" fmla="*/ 357188 w 640557"/>
                <a:gd name="connsiteY16" fmla="*/ 350043 h 581025"/>
                <a:gd name="connsiteX17" fmla="*/ 300038 w 640557"/>
                <a:gd name="connsiteY17" fmla="*/ 307181 h 581025"/>
                <a:gd name="connsiteX18" fmla="*/ 233363 w 640557"/>
                <a:gd name="connsiteY18" fmla="*/ 257175 h 581025"/>
                <a:gd name="connsiteX19" fmla="*/ 111919 w 640557"/>
                <a:gd name="connsiteY19" fmla="*/ 185737 h 581025"/>
                <a:gd name="connsiteX20" fmla="*/ 47625 w 640557"/>
                <a:gd name="connsiteY20" fmla="*/ 147637 h 581025"/>
                <a:gd name="connsiteX21" fmla="*/ 23813 w 640557"/>
                <a:gd name="connsiteY21" fmla="*/ 130968 h 581025"/>
                <a:gd name="connsiteX22" fmla="*/ 9525 w 640557"/>
                <a:gd name="connsiteY22" fmla="*/ 116681 h 581025"/>
                <a:gd name="connsiteX23" fmla="*/ 0 w 640557"/>
                <a:gd name="connsiteY23" fmla="*/ 100012 h 581025"/>
                <a:gd name="connsiteX24" fmla="*/ 0 w 640557"/>
                <a:gd name="connsiteY24" fmla="*/ 85725 h 581025"/>
                <a:gd name="connsiteX25" fmla="*/ 9525 w 640557"/>
                <a:gd name="connsiteY25" fmla="*/ 73818 h 581025"/>
                <a:gd name="connsiteX26" fmla="*/ 35719 w 640557"/>
                <a:gd name="connsiteY26" fmla="*/ 69056 h 581025"/>
                <a:gd name="connsiteX27" fmla="*/ 95250 w 640557"/>
                <a:gd name="connsiteY27" fmla="*/ 78581 h 581025"/>
                <a:gd name="connsiteX28" fmla="*/ 292894 w 640557"/>
                <a:gd name="connsiteY28" fmla="*/ 12144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0557" h="581025">
                  <a:moveTo>
                    <a:pt x="292894" y="121443"/>
                  </a:moveTo>
                  <a:lnTo>
                    <a:pt x="435769" y="152400"/>
                  </a:lnTo>
                  <a:lnTo>
                    <a:pt x="478632" y="159543"/>
                  </a:lnTo>
                  <a:lnTo>
                    <a:pt x="500063" y="161925"/>
                  </a:lnTo>
                  <a:lnTo>
                    <a:pt x="519113" y="159543"/>
                  </a:lnTo>
                  <a:lnTo>
                    <a:pt x="547688" y="150018"/>
                  </a:lnTo>
                  <a:lnTo>
                    <a:pt x="569119" y="135731"/>
                  </a:lnTo>
                  <a:lnTo>
                    <a:pt x="585788" y="121443"/>
                  </a:lnTo>
                  <a:lnTo>
                    <a:pt x="611982" y="80962"/>
                  </a:lnTo>
                  <a:lnTo>
                    <a:pt x="640557" y="0"/>
                  </a:lnTo>
                  <a:lnTo>
                    <a:pt x="507207" y="581025"/>
                  </a:lnTo>
                  <a:lnTo>
                    <a:pt x="483394" y="552450"/>
                  </a:lnTo>
                  <a:lnTo>
                    <a:pt x="466725" y="500062"/>
                  </a:lnTo>
                  <a:lnTo>
                    <a:pt x="442913" y="452437"/>
                  </a:lnTo>
                  <a:lnTo>
                    <a:pt x="421482" y="419100"/>
                  </a:lnTo>
                  <a:lnTo>
                    <a:pt x="390525" y="383381"/>
                  </a:lnTo>
                  <a:lnTo>
                    <a:pt x="357188" y="350043"/>
                  </a:lnTo>
                  <a:lnTo>
                    <a:pt x="300038" y="307181"/>
                  </a:lnTo>
                  <a:lnTo>
                    <a:pt x="233363" y="257175"/>
                  </a:lnTo>
                  <a:lnTo>
                    <a:pt x="111919" y="185737"/>
                  </a:lnTo>
                  <a:lnTo>
                    <a:pt x="47625" y="147637"/>
                  </a:lnTo>
                  <a:lnTo>
                    <a:pt x="23813" y="130968"/>
                  </a:lnTo>
                  <a:lnTo>
                    <a:pt x="9525" y="116681"/>
                  </a:lnTo>
                  <a:lnTo>
                    <a:pt x="0" y="100012"/>
                  </a:lnTo>
                  <a:lnTo>
                    <a:pt x="0" y="85725"/>
                  </a:lnTo>
                  <a:lnTo>
                    <a:pt x="9525" y="73818"/>
                  </a:lnTo>
                  <a:lnTo>
                    <a:pt x="35719" y="69056"/>
                  </a:lnTo>
                  <a:lnTo>
                    <a:pt x="95250" y="78581"/>
                  </a:lnTo>
                  <a:lnTo>
                    <a:pt x="292894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1">
              <a:extLst>
                <a:ext uri="{FF2B5EF4-FFF2-40B4-BE49-F238E27FC236}">
                  <a16:creationId xmlns:a16="http://schemas.microsoft.com/office/drawing/2014/main" id="{82006EF3-9AAE-41B6-AFCB-5D738B6F2399}"/>
                </a:ext>
              </a:extLst>
            </p:cNvPr>
            <p:cNvSpPr/>
            <p:nvPr/>
          </p:nvSpPr>
          <p:spPr>
            <a:xfrm>
              <a:off x="5715000" y="2814638"/>
              <a:ext cx="547688" cy="919162"/>
            </a:xfrm>
            <a:custGeom>
              <a:avLst/>
              <a:gdLst>
                <a:gd name="connsiteX0" fmla="*/ 290513 w 547688"/>
                <a:gd name="connsiteY0" fmla="*/ 223837 h 919162"/>
                <a:gd name="connsiteX1" fmla="*/ 238125 w 547688"/>
                <a:gd name="connsiteY1" fmla="*/ 161925 h 919162"/>
                <a:gd name="connsiteX2" fmla="*/ 200025 w 547688"/>
                <a:gd name="connsiteY2" fmla="*/ 121443 h 919162"/>
                <a:gd name="connsiteX3" fmla="*/ 178594 w 547688"/>
                <a:gd name="connsiteY3" fmla="*/ 100012 h 919162"/>
                <a:gd name="connsiteX4" fmla="*/ 152400 w 547688"/>
                <a:gd name="connsiteY4" fmla="*/ 76200 h 919162"/>
                <a:gd name="connsiteX5" fmla="*/ 114300 w 547688"/>
                <a:gd name="connsiteY5" fmla="*/ 42862 h 919162"/>
                <a:gd name="connsiteX6" fmla="*/ 85725 w 547688"/>
                <a:gd name="connsiteY6" fmla="*/ 23812 h 919162"/>
                <a:gd name="connsiteX7" fmla="*/ 59531 w 547688"/>
                <a:gd name="connsiteY7" fmla="*/ 11906 h 919162"/>
                <a:gd name="connsiteX8" fmla="*/ 23813 w 547688"/>
                <a:gd name="connsiteY8" fmla="*/ 0 h 919162"/>
                <a:gd name="connsiteX9" fmla="*/ 9525 w 547688"/>
                <a:gd name="connsiteY9" fmla="*/ 0 h 919162"/>
                <a:gd name="connsiteX10" fmla="*/ 0 w 547688"/>
                <a:gd name="connsiteY10" fmla="*/ 7143 h 919162"/>
                <a:gd name="connsiteX11" fmla="*/ 0 w 547688"/>
                <a:gd name="connsiteY11" fmla="*/ 23812 h 919162"/>
                <a:gd name="connsiteX12" fmla="*/ 9525 w 547688"/>
                <a:gd name="connsiteY12" fmla="*/ 45243 h 919162"/>
                <a:gd name="connsiteX13" fmla="*/ 26194 w 547688"/>
                <a:gd name="connsiteY13" fmla="*/ 71437 h 919162"/>
                <a:gd name="connsiteX14" fmla="*/ 66675 w 547688"/>
                <a:gd name="connsiteY14" fmla="*/ 126206 h 919162"/>
                <a:gd name="connsiteX15" fmla="*/ 95250 w 547688"/>
                <a:gd name="connsiteY15" fmla="*/ 171450 h 919162"/>
                <a:gd name="connsiteX16" fmla="*/ 128588 w 547688"/>
                <a:gd name="connsiteY16" fmla="*/ 228600 h 919162"/>
                <a:gd name="connsiteX17" fmla="*/ 166688 w 547688"/>
                <a:gd name="connsiteY17" fmla="*/ 302418 h 919162"/>
                <a:gd name="connsiteX18" fmla="*/ 195263 w 547688"/>
                <a:gd name="connsiteY18" fmla="*/ 381000 h 919162"/>
                <a:gd name="connsiteX19" fmla="*/ 226219 w 547688"/>
                <a:gd name="connsiteY19" fmla="*/ 476250 h 919162"/>
                <a:gd name="connsiteX20" fmla="*/ 247650 w 547688"/>
                <a:gd name="connsiteY20" fmla="*/ 576262 h 919162"/>
                <a:gd name="connsiteX21" fmla="*/ 276225 w 547688"/>
                <a:gd name="connsiteY21" fmla="*/ 721518 h 919162"/>
                <a:gd name="connsiteX22" fmla="*/ 283369 w 547688"/>
                <a:gd name="connsiteY22" fmla="*/ 759618 h 919162"/>
                <a:gd name="connsiteX23" fmla="*/ 314325 w 547688"/>
                <a:gd name="connsiteY23" fmla="*/ 833437 h 919162"/>
                <a:gd name="connsiteX24" fmla="*/ 340519 w 547688"/>
                <a:gd name="connsiteY24" fmla="*/ 878681 h 919162"/>
                <a:gd name="connsiteX25" fmla="*/ 361950 w 547688"/>
                <a:gd name="connsiteY25" fmla="*/ 900112 h 919162"/>
                <a:gd name="connsiteX26" fmla="*/ 381000 w 547688"/>
                <a:gd name="connsiteY26" fmla="*/ 914400 h 919162"/>
                <a:gd name="connsiteX27" fmla="*/ 402431 w 547688"/>
                <a:gd name="connsiteY27" fmla="*/ 919162 h 919162"/>
                <a:gd name="connsiteX28" fmla="*/ 423863 w 547688"/>
                <a:gd name="connsiteY28" fmla="*/ 914400 h 919162"/>
                <a:gd name="connsiteX29" fmla="*/ 435769 w 547688"/>
                <a:gd name="connsiteY29" fmla="*/ 909637 h 919162"/>
                <a:gd name="connsiteX30" fmla="*/ 469106 w 547688"/>
                <a:gd name="connsiteY30" fmla="*/ 878681 h 919162"/>
                <a:gd name="connsiteX31" fmla="*/ 492919 w 547688"/>
                <a:gd name="connsiteY31" fmla="*/ 842962 h 919162"/>
                <a:gd name="connsiteX32" fmla="*/ 516731 w 547688"/>
                <a:gd name="connsiteY32" fmla="*/ 792956 h 919162"/>
                <a:gd name="connsiteX33" fmla="*/ 535781 w 547688"/>
                <a:gd name="connsiteY33" fmla="*/ 738187 h 919162"/>
                <a:gd name="connsiteX34" fmla="*/ 545306 w 547688"/>
                <a:gd name="connsiteY34" fmla="*/ 683418 h 919162"/>
                <a:gd name="connsiteX35" fmla="*/ 547688 w 547688"/>
                <a:gd name="connsiteY35" fmla="*/ 650081 h 919162"/>
                <a:gd name="connsiteX36" fmla="*/ 547688 w 547688"/>
                <a:gd name="connsiteY36" fmla="*/ 604837 h 919162"/>
                <a:gd name="connsiteX37" fmla="*/ 535781 w 547688"/>
                <a:gd name="connsiteY37" fmla="*/ 564356 h 919162"/>
                <a:gd name="connsiteX38" fmla="*/ 509588 w 547688"/>
                <a:gd name="connsiteY38" fmla="*/ 511968 h 919162"/>
                <a:gd name="connsiteX39" fmla="*/ 469106 w 547688"/>
                <a:gd name="connsiteY39" fmla="*/ 445293 h 919162"/>
                <a:gd name="connsiteX40" fmla="*/ 428625 w 547688"/>
                <a:gd name="connsiteY40" fmla="*/ 388143 h 919162"/>
                <a:gd name="connsiteX41" fmla="*/ 390525 w 547688"/>
                <a:gd name="connsiteY41" fmla="*/ 340518 h 919162"/>
                <a:gd name="connsiteX42" fmla="*/ 333375 w 547688"/>
                <a:gd name="connsiteY42" fmla="*/ 269081 h 919162"/>
                <a:gd name="connsiteX43" fmla="*/ 290513 w 547688"/>
                <a:gd name="connsiteY43" fmla="*/ 223837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7688" h="919162">
                  <a:moveTo>
                    <a:pt x="290513" y="223837"/>
                  </a:moveTo>
                  <a:lnTo>
                    <a:pt x="238125" y="161925"/>
                  </a:lnTo>
                  <a:lnTo>
                    <a:pt x="200025" y="121443"/>
                  </a:lnTo>
                  <a:lnTo>
                    <a:pt x="178594" y="100012"/>
                  </a:lnTo>
                  <a:lnTo>
                    <a:pt x="152400" y="76200"/>
                  </a:lnTo>
                  <a:lnTo>
                    <a:pt x="114300" y="42862"/>
                  </a:lnTo>
                  <a:lnTo>
                    <a:pt x="85725" y="23812"/>
                  </a:lnTo>
                  <a:lnTo>
                    <a:pt x="59531" y="11906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45243"/>
                  </a:lnTo>
                  <a:lnTo>
                    <a:pt x="26194" y="71437"/>
                  </a:lnTo>
                  <a:lnTo>
                    <a:pt x="66675" y="126206"/>
                  </a:lnTo>
                  <a:lnTo>
                    <a:pt x="95250" y="171450"/>
                  </a:lnTo>
                  <a:lnTo>
                    <a:pt x="128588" y="228600"/>
                  </a:lnTo>
                  <a:lnTo>
                    <a:pt x="166688" y="302418"/>
                  </a:lnTo>
                  <a:lnTo>
                    <a:pt x="195263" y="381000"/>
                  </a:lnTo>
                  <a:lnTo>
                    <a:pt x="226219" y="476250"/>
                  </a:lnTo>
                  <a:lnTo>
                    <a:pt x="247650" y="576262"/>
                  </a:lnTo>
                  <a:lnTo>
                    <a:pt x="276225" y="721518"/>
                  </a:lnTo>
                  <a:lnTo>
                    <a:pt x="283369" y="759618"/>
                  </a:lnTo>
                  <a:lnTo>
                    <a:pt x="314325" y="833437"/>
                  </a:lnTo>
                  <a:lnTo>
                    <a:pt x="340519" y="878681"/>
                  </a:lnTo>
                  <a:lnTo>
                    <a:pt x="361950" y="900112"/>
                  </a:lnTo>
                  <a:lnTo>
                    <a:pt x="381000" y="914400"/>
                  </a:lnTo>
                  <a:lnTo>
                    <a:pt x="402431" y="919162"/>
                  </a:lnTo>
                  <a:lnTo>
                    <a:pt x="423863" y="914400"/>
                  </a:lnTo>
                  <a:lnTo>
                    <a:pt x="435769" y="909637"/>
                  </a:lnTo>
                  <a:lnTo>
                    <a:pt x="469106" y="878681"/>
                  </a:lnTo>
                  <a:lnTo>
                    <a:pt x="492919" y="842962"/>
                  </a:lnTo>
                  <a:lnTo>
                    <a:pt x="516731" y="792956"/>
                  </a:lnTo>
                  <a:lnTo>
                    <a:pt x="535781" y="738187"/>
                  </a:lnTo>
                  <a:lnTo>
                    <a:pt x="545306" y="683418"/>
                  </a:lnTo>
                  <a:lnTo>
                    <a:pt x="547688" y="650081"/>
                  </a:lnTo>
                  <a:lnTo>
                    <a:pt x="547688" y="604837"/>
                  </a:lnTo>
                  <a:lnTo>
                    <a:pt x="535781" y="564356"/>
                  </a:lnTo>
                  <a:lnTo>
                    <a:pt x="509588" y="511968"/>
                  </a:lnTo>
                  <a:lnTo>
                    <a:pt x="469106" y="445293"/>
                  </a:lnTo>
                  <a:lnTo>
                    <a:pt x="428625" y="388143"/>
                  </a:lnTo>
                  <a:lnTo>
                    <a:pt x="390525" y="340518"/>
                  </a:lnTo>
                  <a:lnTo>
                    <a:pt x="333375" y="269081"/>
                  </a:lnTo>
                  <a:lnTo>
                    <a:pt x="290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3">
              <a:extLst>
                <a:ext uri="{FF2B5EF4-FFF2-40B4-BE49-F238E27FC236}">
                  <a16:creationId xmlns:a16="http://schemas.microsoft.com/office/drawing/2014/main" id="{7722DF53-C15D-41FA-ABE3-845D3D65EADD}"/>
                </a:ext>
              </a:extLst>
            </p:cNvPr>
            <p:cNvSpPr/>
            <p:nvPr/>
          </p:nvSpPr>
          <p:spPr>
            <a:xfrm rot="16200000">
              <a:off x="3400425" y="3937001"/>
              <a:ext cx="3800475" cy="361950"/>
            </a:xfrm>
            <a:custGeom>
              <a:avLst/>
              <a:gdLst>
                <a:gd name="connsiteX0" fmla="*/ 1933575 w 3800475"/>
                <a:gd name="connsiteY0" fmla="*/ 92075 h 361950"/>
                <a:gd name="connsiteX1" fmla="*/ 2298700 w 3800475"/>
                <a:gd name="connsiteY1" fmla="*/ 98425 h 361950"/>
                <a:gd name="connsiteX2" fmla="*/ 2654300 w 3800475"/>
                <a:gd name="connsiteY2" fmla="*/ 104775 h 361950"/>
                <a:gd name="connsiteX3" fmla="*/ 2949575 w 3800475"/>
                <a:gd name="connsiteY3" fmla="*/ 111125 h 361950"/>
                <a:gd name="connsiteX4" fmla="*/ 3178175 w 3800475"/>
                <a:gd name="connsiteY4" fmla="*/ 114300 h 361950"/>
                <a:gd name="connsiteX5" fmla="*/ 3365500 w 3800475"/>
                <a:gd name="connsiteY5" fmla="*/ 117475 h 361950"/>
                <a:gd name="connsiteX6" fmla="*/ 3457575 w 3800475"/>
                <a:gd name="connsiteY6" fmla="*/ 114300 h 361950"/>
                <a:gd name="connsiteX7" fmla="*/ 3517900 w 3800475"/>
                <a:gd name="connsiteY7" fmla="*/ 107950 h 361950"/>
                <a:gd name="connsiteX8" fmla="*/ 3581400 w 3800475"/>
                <a:gd name="connsiteY8" fmla="*/ 92075 h 361950"/>
                <a:gd name="connsiteX9" fmla="*/ 3663950 w 3800475"/>
                <a:gd name="connsiteY9" fmla="*/ 53975 h 361950"/>
                <a:gd name="connsiteX10" fmla="*/ 3721100 w 3800475"/>
                <a:gd name="connsiteY10" fmla="*/ 22225 h 361950"/>
                <a:gd name="connsiteX11" fmla="*/ 3752850 w 3800475"/>
                <a:gd name="connsiteY11" fmla="*/ 3175 h 361950"/>
                <a:gd name="connsiteX12" fmla="*/ 3768725 w 3800475"/>
                <a:gd name="connsiteY12" fmla="*/ 0 h 361950"/>
                <a:gd name="connsiteX13" fmla="*/ 3787775 w 3800475"/>
                <a:gd name="connsiteY13" fmla="*/ 0 h 361950"/>
                <a:gd name="connsiteX14" fmla="*/ 3797300 w 3800475"/>
                <a:gd name="connsiteY14" fmla="*/ 3175 h 361950"/>
                <a:gd name="connsiteX15" fmla="*/ 3800475 w 3800475"/>
                <a:gd name="connsiteY15" fmla="*/ 15875 h 361950"/>
                <a:gd name="connsiteX16" fmla="*/ 3794125 w 3800475"/>
                <a:gd name="connsiteY16" fmla="*/ 47625 h 361950"/>
                <a:gd name="connsiteX17" fmla="*/ 3775075 w 3800475"/>
                <a:gd name="connsiteY17" fmla="*/ 123825 h 361950"/>
                <a:gd name="connsiteX18" fmla="*/ 3743325 w 3800475"/>
                <a:gd name="connsiteY18" fmla="*/ 200025 h 361950"/>
                <a:gd name="connsiteX19" fmla="*/ 3714750 w 3800475"/>
                <a:gd name="connsiteY19" fmla="*/ 263525 h 361950"/>
                <a:gd name="connsiteX20" fmla="*/ 3673475 w 3800475"/>
                <a:gd name="connsiteY20" fmla="*/ 330200 h 361950"/>
                <a:gd name="connsiteX21" fmla="*/ 3486150 w 3800475"/>
                <a:gd name="connsiteY21" fmla="*/ 361950 h 361950"/>
                <a:gd name="connsiteX22" fmla="*/ 3282950 w 3800475"/>
                <a:gd name="connsiteY22" fmla="*/ 358775 h 361950"/>
                <a:gd name="connsiteX23" fmla="*/ 2940050 w 3800475"/>
                <a:gd name="connsiteY23" fmla="*/ 349250 h 361950"/>
                <a:gd name="connsiteX24" fmla="*/ 2476500 w 3800475"/>
                <a:gd name="connsiteY24" fmla="*/ 339725 h 361950"/>
                <a:gd name="connsiteX25" fmla="*/ 1952625 w 3800475"/>
                <a:gd name="connsiteY25" fmla="*/ 327025 h 361950"/>
                <a:gd name="connsiteX26" fmla="*/ 1460500 w 3800475"/>
                <a:gd name="connsiteY26" fmla="*/ 317500 h 361950"/>
                <a:gd name="connsiteX27" fmla="*/ 971550 w 3800475"/>
                <a:gd name="connsiteY27" fmla="*/ 301625 h 361950"/>
                <a:gd name="connsiteX28" fmla="*/ 704850 w 3800475"/>
                <a:gd name="connsiteY28" fmla="*/ 295275 h 361950"/>
                <a:gd name="connsiteX29" fmla="*/ 488950 w 3800475"/>
                <a:gd name="connsiteY29" fmla="*/ 295275 h 361950"/>
                <a:gd name="connsiteX30" fmla="*/ 374650 w 3800475"/>
                <a:gd name="connsiteY30" fmla="*/ 288925 h 361950"/>
                <a:gd name="connsiteX31" fmla="*/ 260350 w 3800475"/>
                <a:gd name="connsiteY31" fmla="*/ 279400 h 361950"/>
                <a:gd name="connsiteX32" fmla="*/ 146050 w 3800475"/>
                <a:gd name="connsiteY32" fmla="*/ 260350 h 361950"/>
                <a:gd name="connsiteX33" fmla="*/ 69850 w 3800475"/>
                <a:gd name="connsiteY33" fmla="*/ 244475 h 361950"/>
                <a:gd name="connsiteX34" fmla="*/ 31750 w 3800475"/>
                <a:gd name="connsiteY34" fmla="*/ 231775 h 361950"/>
                <a:gd name="connsiteX35" fmla="*/ 12700 w 3800475"/>
                <a:gd name="connsiteY35" fmla="*/ 222250 h 361950"/>
                <a:gd name="connsiteX36" fmla="*/ 3175 w 3800475"/>
                <a:gd name="connsiteY36" fmla="*/ 206375 h 361950"/>
                <a:gd name="connsiteX37" fmla="*/ 0 w 3800475"/>
                <a:gd name="connsiteY37" fmla="*/ 187325 h 361950"/>
                <a:gd name="connsiteX38" fmla="*/ 3175 w 3800475"/>
                <a:gd name="connsiteY38" fmla="*/ 168275 h 361950"/>
                <a:gd name="connsiteX39" fmla="*/ 15875 w 3800475"/>
                <a:gd name="connsiteY39" fmla="*/ 146050 h 361950"/>
                <a:gd name="connsiteX40" fmla="*/ 38100 w 3800475"/>
                <a:gd name="connsiteY40" fmla="*/ 123825 h 361950"/>
                <a:gd name="connsiteX41" fmla="*/ 69850 w 3800475"/>
                <a:gd name="connsiteY41" fmla="*/ 104775 h 361950"/>
                <a:gd name="connsiteX42" fmla="*/ 123825 w 3800475"/>
                <a:gd name="connsiteY42" fmla="*/ 85725 h 361950"/>
                <a:gd name="connsiteX43" fmla="*/ 180975 w 3800475"/>
                <a:gd name="connsiteY43" fmla="*/ 76200 h 361950"/>
                <a:gd name="connsiteX44" fmla="*/ 250825 w 3800475"/>
                <a:gd name="connsiteY44" fmla="*/ 69850 h 361950"/>
                <a:gd name="connsiteX45" fmla="*/ 371475 w 3800475"/>
                <a:gd name="connsiteY45" fmla="*/ 53975 h 361950"/>
                <a:gd name="connsiteX46" fmla="*/ 549275 w 3800475"/>
                <a:gd name="connsiteY46" fmla="*/ 47625 h 361950"/>
                <a:gd name="connsiteX47" fmla="*/ 812800 w 3800475"/>
                <a:gd name="connsiteY47" fmla="*/ 60325 h 361950"/>
                <a:gd name="connsiteX48" fmla="*/ 1155700 w 3800475"/>
                <a:gd name="connsiteY48" fmla="*/ 73025 h 361950"/>
                <a:gd name="connsiteX49" fmla="*/ 1638300 w 3800475"/>
                <a:gd name="connsiteY49" fmla="*/ 85725 h 361950"/>
                <a:gd name="connsiteX50" fmla="*/ 1933575 w 3800475"/>
                <a:gd name="connsiteY50" fmla="*/ 9207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800475" h="361950">
                  <a:moveTo>
                    <a:pt x="1933575" y="92075"/>
                  </a:moveTo>
                  <a:lnTo>
                    <a:pt x="2298700" y="98425"/>
                  </a:lnTo>
                  <a:lnTo>
                    <a:pt x="2654300" y="104775"/>
                  </a:lnTo>
                  <a:lnTo>
                    <a:pt x="2949575" y="111125"/>
                  </a:lnTo>
                  <a:lnTo>
                    <a:pt x="3178175" y="114300"/>
                  </a:lnTo>
                  <a:lnTo>
                    <a:pt x="3365500" y="117475"/>
                  </a:lnTo>
                  <a:lnTo>
                    <a:pt x="3457575" y="114300"/>
                  </a:lnTo>
                  <a:lnTo>
                    <a:pt x="3517900" y="107950"/>
                  </a:lnTo>
                  <a:lnTo>
                    <a:pt x="3581400" y="92075"/>
                  </a:lnTo>
                  <a:lnTo>
                    <a:pt x="3663950" y="53975"/>
                  </a:lnTo>
                  <a:lnTo>
                    <a:pt x="3721100" y="22225"/>
                  </a:lnTo>
                  <a:lnTo>
                    <a:pt x="3752850" y="3175"/>
                  </a:lnTo>
                  <a:lnTo>
                    <a:pt x="3768725" y="0"/>
                  </a:lnTo>
                  <a:lnTo>
                    <a:pt x="3787775" y="0"/>
                  </a:lnTo>
                  <a:lnTo>
                    <a:pt x="3797300" y="3175"/>
                  </a:lnTo>
                  <a:lnTo>
                    <a:pt x="3800475" y="15875"/>
                  </a:lnTo>
                  <a:lnTo>
                    <a:pt x="3794125" y="47625"/>
                  </a:lnTo>
                  <a:lnTo>
                    <a:pt x="3775075" y="123825"/>
                  </a:lnTo>
                  <a:lnTo>
                    <a:pt x="3743325" y="200025"/>
                  </a:lnTo>
                  <a:lnTo>
                    <a:pt x="3714750" y="263525"/>
                  </a:lnTo>
                  <a:lnTo>
                    <a:pt x="3673475" y="330200"/>
                  </a:lnTo>
                  <a:lnTo>
                    <a:pt x="3486150" y="361950"/>
                  </a:lnTo>
                  <a:lnTo>
                    <a:pt x="3282950" y="358775"/>
                  </a:lnTo>
                  <a:lnTo>
                    <a:pt x="2940050" y="349250"/>
                  </a:lnTo>
                  <a:lnTo>
                    <a:pt x="2476500" y="339725"/>
                  </a:lnTo>
                  <a:lnTo>
                    <a:pt x="1952625" y="327025"/>
                  </a:lnTo>
                  <a:lnTo>
                    <a:pt x="1460500" y="317500"/>
                  </a:lnTo>
                  <a:lnTo>
                    <a:pt x="971550" y="301625"/>
                  </a:lnTo>
                  <a:lnTo>
                    <a:pt x="704850" y="295275"/>
                  </a:lnTo>
                  <a:lnTo>
                    <a:pt x="488950" y="295275"/>
                  </a:lnTo>
                  <a:lnTo>
                    <a:pt x="374650" y="288925"/>
                  </a:lnTo>
                  <a:lnTo>
                    <a:pt x="260350" y="279400"/>
                  </a:lnTo>
                  <a:lnTo>
                    <a:pt x="146050" y="260350"/>
                  </a:lnTo>
                  <a:lnTo>
                    <a:pt x="69850" y="244475"/>
                  </a:lnTo>
                  <a:lnTo>
                    <a:pt x="31750" y="231775"/>
                  </a:lnTo>
                  <a:lnTo>
                    <a:pt x="12700" y="222250"/>
                  </a:lnTo>
                  <a:lnTo>
                    <a:pt x="3175" y="206375"/>
                  </a:lnTo>
                  <a:lnTo>
                    <a:pt x="0" y="187325"/>
                  </a:lnTo>
                  <a:lnTo>
                    <a:pt x="3175" y="168275"/>
                  </a:lnTo>
                  <a:lnTo>
                    <a:pt x="15875" y="146050"/>
                  </a:lnTo>
                  <a:lnTo>
                    <a:pt x="38100" y="123825"/>
                  </a:lnTo>
                  <a:lnTo>
                    <a:pt x="69850" y="104775"/>
                  </a:lnTo>
                  <a:lnTo>
                    <a:pt x="123825" y="85725"/>
                  </a:lnTo>
                  <a:lnTo>
                    <a:pt x="180975" y="76200"/>
                  </a:lnTo>
                  <a:lnTo>
                    <a:pt x="250825" y="69850"/>
                  </a:lnTo>
                  <a:lnTo>
                    <a:pt x="371475" y="53975"/>
                  </a:lnTo>
                  <a:lnTo>
                    <a:pt x="549275" y="47625"/>
                  </a:lnTo>
                  <a:lnTo>
                    <a:pt x="812800" y="60325"/>
                  </a:lnTo>
                  <a:lnTo>
                    <a:pt x="1155700" y="73025"/>
                  </a:lnTo>
                  <a:lnTo>
                    <a:pt x="1638300" y="85725"/>
                  </a:lnTo>
                  <a:lnTo>
                    <a:pt x="193357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603590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6050" name="グループ化 1">
            <a:extLst>
              <a:ext uri="{FF2B5EF4-FFF2-40B4-BE49-F238E27FC236}">
                <a16:creationId xmlns:a16="http://schemas.microsoft.com/office/drawing/2014/main" id="{5F7B32BF-DE25-4A21-95FE-42C5D2C0257B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1600200"/>
            <a:ext cx="4267200" cy="4418013"/>
            <a:chOff x="2808288" y="1600200"/>
            <a:chExt cx="4267200" cy="4418013"/>
          </a:xfrm>
        </p:grpSpPr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F962B723-56DA-44A3-A68C-D6C0E0508297}"/>
                </a:ext>
              </a:extLst>
            </p:cNvPr>
            <p:cNvSpPr/>
            <p:nvPr/>
          </p:nvSpPr>
          <p:spPr>
            <a:xfrm>
              <a:off x="2960688" y="1600200"/>
              <a:ext cx="1363662" cy="1068388"/>
            </a:xfrm>
            <a:custGeom>
              <a:avLst/>
              <a:gdLst>
                <a:gd name="connsiteX0" fmla="*/ 585787 w 1364456"/>
                <a:gd name="connsiteY0" fmla="*/ 588169 h 1069181"/>
                <a:gd name="connsiteX1" fmla="*/ 428625 w 1364456"/>
                <a:gd name="connsiteY1" fmla="*/ 695325 h 1069181"/>
                <a:gd name="connsiteX2" fmla="*/ 180975 w 1364456"/>
                <a:gd name="connsiteY2" fmla="*/ 862013 h 1069181"/>
                <a:gd name="connsiteX3" fmla="*/ 0 w 1364456"/>
                <a:gd name="connsiteY3" fmla="*/ 985838 h 1069181"/>
                <a:gd name="connsiteX4" fmla="*/ 45244 w 1364456"/>
                <a:gd name="connsiteY4" fmla="*/ 1069181 h 1069181"/>
                <a:gd name="connsiteX5" fmla="*/ 254794 w 1364456"/>
                <a:gd name="connsiteY5" fmla="*/ 952500 h 1069181"/>
                <a:gd name="connsiteX6" fmla="*/ 511969 w 1364456"/>
                <a:gd name="connsiteY6" fmla="*/ 819150 h 1069181"/>
                <a:gd name="connsiteX7" fmla="*/ 785812 w 1364456"/>
                <a:gd name="connsiteY7" fmla="*/ 676275 h 1069181"/>
                <a:gd name="connsiteX8" fmla="*/ 964406 w 1364456"/>
                <a:gd name="connsiteY8" fmla="*/ 578644 h 1069181"/>
                <a:gd name="connsiteX9" fmla="*/ 1090612 w 1364456"/>
                <a:gd name="connsiteY9" fmla="*/ 509588 h 1069181"/>
                <a:gd name="connsiteX10" fmla="*/ 1176337 w 1364456"/>
                <a:gd name="connsiteY10" fmla="*/ 459581 h 1069181"/>
                <a:gd name="connsiteX11" fmla="*/ 1212056 w 1364456"/>
                <a:gd name="connsiteY11" fmla="*/ 445294 h 1069181"/>
                <a:gd name="connsiteX12" fmla="*/ 1250156 w 1364456"/>
                <a:gd name="connsiteY12" fmla="*/ 435769 h 1069181"/>
                <a:gd name="connsiteX13" fmla="*/ 1302544 w 1364456"/>
                <a:gd name="connsiteY13" fmla="*/ 419100 h 1069181"/>
                <a:gd name="connsiteX14" fmla="*/ 1331119 w 1364456"/>
                <a:gd name="connsiteY14" fmla="*/ 404813 h 1069181"/>
                <a:gd name="connsiteX15" fmla="*/ 1347787 w 1364456"/>
                <a:gd name="connsiteY15" fmla="*/ 392906 h 1069181"/>
                <a:gd name="connsiteX16" fmla="*/ 1359694 w 1364456"/>
                <a:gd name="connsiteY16" fmla="*/ 376238 h 1069181"/>
                <a:gd name="connsiteX17" fmla="*/ 1364456 w 1364456"/>
                <a:gd name="connsiteY17" fmla="*/ 361950 h 1069181"/>
                <a:gd name="connsiteX18" fmla="*/ 1362075 w 1364456"/>
                <a:gd name="connsiteY18" fmla="*/ 347663 h 1069181"/>
                <a:gd name="connsiteX19" fmla="*/ 1357312 w 1364456"/>
                <a:gd name="connsiteY19" fmla="*/ 333375 h 1069181"/>
                <a:gd name="connsiteX20" fmla="*/ 1323975 w 1364456"/>
                <a:gd name="connsiteY20" fmla="*/ 295275 h 1069181"/>
                <a:gd name="connsiteX21" fmla="*/ 1276350 w 1364456"/>
                <a:gd name="connsiteY21" fmla="*/ 245269 h 1069181"/>
                <a:gd name="connsiteX22" fmla="*/ 1207294 w 1364456"/>
                <a:gd name="connsiteY22" fmla="*/ 173831 h 1069181"/>
                <a:gd name="connsiteX23" fmla="*/ 1147762 w 1364456"/>
                <a:gd name="connsiteY23" fmla="*/ 119063 h 1069181"/>
                <a:gd name="connsiteX24" fmla="*/ 1088231 w 1364456"/>
                <a:gd name="connsiteY24" fmla="*/ 69056 h 1069181"/>
                <a:gd name="connsiteX25" fmla="*/ 1047750 w 1364456"/>
                <a:gd name="connsiteY25" fmla="*/ 35719 h 1069181"/>
                <a:gd name="connsiteX26" fmla="*/ 1031081 w 1364456"/>
                <a:gd name="connsiteY26" fmla="*/ 23813 h 1069181"/>
                <a:gd name="connsiteX27" fmla="*/ 1002506 w 1364456"/>
                <a:gd name="connsiteY27" fmla="*/ 14288 h 1069181"/>
                <a:gd name="connsiteX28" fmla="*/ 966787 w 1364456"/>
                <a:gd name="connsiteY28" fmla="*/ 7144 h 1069181"/>
                <a:gd name="connsiteX29" fmla="*/ 919162 w 1364456"/>
                <a:gd name="connsiteY29" fmla="*/ 0 h 1069181"/>
                <a:gd name="connsiteX30" fmla="*/ 885825 w 1364456"/>
                <a:gd name="connsiteY30" fmla="*/ 2381 h 1069181"/>
                <a:gd name="connsiteX31" fmla="*/ 859631 w 1364456"/>
                <a:gd name="connsiteY31" fmla="*/ 9525 h 1069181"/>
                <a:gd name="connsiteX32" fmla="*/ 852487 w 1364456"/>
                <a:gd name="connsiteY32" fmla="*/ 16669 h 1069181"/>
                <a:gd name="connsiteX33" fmla="*/ 847725 w 1364456"/>
                <a:gd name="connsiteY33" fmla="*/ 30956 h 1069181"/>
                <a:gd name="connsiteX34" fmla="*/ 852487 w 1364456"/>
                <a:gd name="connsiteY34" fmla="*/ 47625 h 1069181"/>
                <a:gd name="connsiteX35" fmla="*/ 878681 w 1364456"/>
                <a:gd name="connsiteY35" fmla="*/ 76200 h 1069181"/>
                <a:gd name="connsiteX36" fmla="*/ 923925 w 1364456"/>
                <a:gd name="connsiteY36" fmla="*/ 119063 h 1069181"/>
                <a:gd name="connsiteX37" fmla="*/ 962025 w 1364456"/>
                <a:gd name="connsiteY37" fmla="*/ 164306 h 1069181"/>
                <a:gd name="connsiteX38" fmla="*/ 976312 w 1364456"/>
                <a:gd name="connsiteY38" fmla="*/ 192881 h 1069181"/>
                <a:gd name="connsiteX39" fmla="*/ 976312 w 1364456"/>
                <a:gd name="connsiteY39" fmla="*/ 221456 h 1069181"/>
                <a:gd name="connsiteX40" fmla="*/ 959644 w 1364456"/>
                <a:gd name="connsiteY40" fmla="*/ 254794 h 1069181"/>
                <a:gd name="connsiteX41" fmla="*/ 914400 w 1364456"/>
                <a:gd name="connsiteY41" fmla="*/ 314325 h 1069181"/>
                <a:gd name="connsiteX42" fmla="*/ 847725 w 1364456"/>
                <a:gd name="connsiteY42" fmla="*/ 383381 h 1069181"/>
                <a:gd name="connsiteX43" fmla="*/ 766762 w 1364456"/>
                <a:gd name="connsiteY43" fmla="*/ 457200 h 1069181"/>
                <a:gd name="connsiteX44" fmla="*/ 585787 w 1364456"/>
                <a:gd name="connsiteY44" fmla="*/ 588169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64456" h="1069181">
                  <a:moveTo>
                    <a:pt x="585787" y="588169"/>
                  </a:moveTo>
                  <a:lnTo>
                    <a:pt x="428625" y="695325"/>
                  </a:lnTo>
                  <a:lnTo>
                    <a:pt x="180975" y="862013"/>
                  </a:lnTo>
                  <a:lnTo>
                    <a:pt x="0" y="985838"/>
                  </a:lnTo>
                  <a:lnTo>
                    <a:pt x="45244" y="1069181"/>
                  </a:lnTo>
                  <a:lnTo>
                    <a:pt x="254794" y="952500"/>
                  </a:lnTo>
                  <a:lnTo>
                    <a:pt x="511969" y="819150"/>
                  </a:lnTo>
                  <a:lnTo>
                    <a:pt x="785812" y="676275"/>
                  </a:lnTo>
                  <a:lnTo>
                    <a:pt x="964406" y="578644"/>
                  </a:lnTo>
                  <a:lnTo>
                    <a:pt x="1090612" y="509588"/>
                  </a:lnTo>
                  <a:lnTo>
                    <a:pt x="1176337" y="459581"/>
                  </a:lnTo>
                  <a:lnTo>
                    <a:pt x="1212056" y="445294"/>
                  </a:lnTo>
                  <a:lnTo>
                    <a:pt x="1250156" y="435769"/>
                  </a:lnTo>
                  <a:lnTo>
                    <a:pt x="1302544" y="419100"/>
                  </a:lnTo>
                  <a:lnTo>
                    <a:pt x="1331119" y="404813"/>
                  </a:lnTo>
                  <a:lnTo>
                    <a:pt x="1347787" y="392906"/>
                  </a:lnTo>
                  <a:lnTo>
                    <a:pt x="1359694" y="376238"/>
                  </a:lnTo>
                  <a:lnTo>
                    <a:pt x="1364456" y="361950"/>
                  </a:lnTo>
                  <a:lnTo>
                    <a:pt x="1362075" y="347663"/>
                  </a:lnTo>
                  <a:lnTo>
                    <a:pt x="1357312" y="333375"/>
                  </a:lnTo>
                  <a:lnTo>
                    <a:pt x="1323975" y="295275"/>
                  </a:lnTo>
                  <a:lnTo>
                    <a:pt x="1276350" y="245269"/>
                  </a:lnTo>
                  <a:lnTo>
                    <a:pt x="1207294" y="173831"/>
                  </a:lnTo>
                  <a:lnTo>
                    <a:pt x="1147762" y="119063"/>
                  </a:lnTo>
                  <a:lnTo>
                    <a:pt x="1088231" y="69056"/>
                  </a:lnTo>
                  <a:lnTo>
                    <a:pt x="1047750" y="35719"/>
                  </a:lnTo>
                  <a:lnTo>
                    <a:pt x="1031081" y="23813"/>
                  </a:lnTo>
                  <a:lnTo>
                    <a:pt x="1002506" y="14288"/>
                  </a:lnTo>
                  <a:lnTo>
                    <a:pt x="966787" y="7144"/>
                  </a:lnTo>
                  <a:lnTo>
                    <a:pt x="919162" y="0"/>
                  </a:lnTo>
                  <a:lnTo>
                    <a:pt x="885825" y="2381"/>
                  </a:lnTo>
                  <a:lnTo>
                    <a:pt x="859631" y="9525"/>
                  </a:lnTo>
                  <a:lnTo>
                    <a:pt x="852487" y="16669"/>
                  </a:lnTo>
                  <a:lnTo>
                    <a:pt x="847725" y="30956"/>
                  </a:lnTo>
                  <a:lnTo>
                    <a:pt x="852487" y="47625"/>
                  </a:lnTo>
                  <a:lnTo>
                    <a:pt x="878681" y="76200"/>
                  </a:lnTo>
                  <a:lnTo>
                    <a:pt x="923925" y="119063"/>
                  </a:lnTo>
                  <a:lnTo>
                    <a:pt x="962025" y="164306"/>
                  </a:lnTo>
                  <a:lnTo>
                    <a:pt x="976312" y="192881"/>
                  </a:lnTo>
                  <a:lnTo>
                    <a:pt x="976312" y="221456"/>
                  </a:lnTo>
                  <a:lnTo>
                    <a:pt x="959644" y="254794"/>
                  </a:lnTo>
                  <a:lnTo>
                    <a:pt x="914400" y="314325"/>
                  </a:lnTo>
                  <a:lnTo>
                    <a:pt x="847725" y="383381"/>
                  </a:lnTo>
                  <a:lnTo>
                    <a:pt x="766762" y="457200"/>
                  </a:lnTo>
                  <a:lnTo>
                    <a:pt x="585787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03C41921-55D6-4ED6-9775-C0183CE37E1F}"/>
                </a:ext>
              </a:extLst>
            </p:cNvPr>
            <p:cNvSpPr/>
            <p:nvPr/>
          </p:nvSpPr>
          <p:spPr>
            <a:xfrm>
              <a:off x="2808288" y="2409825"/>
              <a:ext cx="398462" cy="1920875"/>
            </a:xfrm>
            <a:custGeom>
              <a:avLst/>
              <a:gdLst>
                <a:gd name="connsiteX0" fmla="*/ 280491 w 398297"/>
                <a:gd name="connsiteY0" fmla="*/ 1093914 h 1921362"/>
                <a:gd name="connsiteX1" fmla="*/ 291710 w 398297"/>
                <a:gd name="connsiteY1" fmla="*/ 964888 h 1921362"/>
                <a:gd name="connsiteX2" fmla="*/ 308540 w 398297"/>
                <a:gd name="connsiteY2" fmla="*/ 782569 h 1921362"/>
                <a:gd name="connsiteX3" fmla="*/ 330979 w 398297"/>
                <a:gd name="connsiteY3" fmla="*/ 619885 h 1921362"/>
                <a:gd name="connsiteX4" fmla="*/ 350613 w 398297"/>
                <a:gd name="connsiteY4" fmla="*/ 493664 h 1921362"/>
                <a:gd name="connsiteX5" fmla="*/ 356223 w 398297"/>
                <a:gd name="connsiteY5" fmla="*/ 474029 h 1921362"/>
                <a:gd name="connsiteX6" fmla="*/ 373053 w 398297"/>
                <a:gd name="connsiteY6" fmla="*/ 429151 h 1921362"/>
                <a:gd name="connsiteX7" fmla="*/ 387077 w 398297"/>
                <a:gd name="connsiteY7" fmla="*/ 384272 h 1921362"/>
                <a:gd name="connsiteX8" fmla="*/ 398297 w 398297"/>
                <a:gd name="connsiteY8" fmla="*/ 345004 h 1921362"/>
                <a:gd name="connsiteX9" fmla="*/ 398297 w 398297"/>
                <a:gd name="connsiteY9" fmla="*/ 330979 h 1921362"/>
                <a:gd name="connsiteX10" fmla="*/ 395492 w 398297"/>
                <a:gd name="connsiteY10" fmla="*/ 314150 h 1921362"/>
                <a:gd name="connsiteX11" fmla="*/ 389882 w 398297"/>
                <a:gd name="connsiteY11" fmla="*/ 291710 h 1921362"/>
                <a:gd name="connsiteX12" fmla="*/ 373053 w 398297"/>
                <a:gd name="connsiteY12" fmla="*/ 263661 h 1921362"/>
                <a:gd name="connsiteX13" fmla="*/ 350613 w 398297"/>
                <a:gd name="connsiteY13" fmla="*/ 238417 h 1921362"/>
                <a:gd name="connsiteX14" fmla="*/ 333784 w 398297"/>
                <a:gd name="connsiteY14" fmla="*/ 218783 h 1921362"/>
                <a:gd name="connsiteX15" fmla="*/ 291710 w 398297"/>
                <a:gd name="connsiteY15" fmla="*/ 179514 h 1921362"/>
                <a:gd name="connsiteX16" fmla="*/ 171099 w 398297"/>
                <a:gd name="connsiteY16" fmla="*/ 89757 h 1921362"/>
                <a:gd name="connsiteX17" fmla="*/ 78537 w 398297"/>
                <a:gd name="connsiteY17" fmla="*/ 25244 h 1921362"/>
                <a:gd name="connsiteX18" fmla="*/ 61708 w 398297"/>
                <a:gd name="connsiteY18" fmla="*/ 14024 h 1921362"/>
                <a:gd name="connsiteX19" fmla="*/ 50488 w 398297"/>
                <a:gd name="connsiteY19" fmla="*/ 5610 h 1921362"/>
                <a:gd name="connsiteX20" fmla="*/ 25244 w 398297"/>
                <a:gd name="connsiteY20" fmla="*/ 0 h 1921362"/>
                <a:gd name="connsiteX21" fmla="*/ 16829 w 398297"/>
                <a:gd name="connsiteY21" fmla="*/ 2805 h 1921362"/>
                <a:gd name="connsiteX22" fmla="*/ 8415 w 398297"/>
                <a:gd name="connsiteY22" fmla="*/ 11220 h 1921362"/>
                <a:gd name="connsiteX23" fmla="*/ 8415 w 398297"/>
                <a:gd name="connsiteY23" fmla="*/ 25244 h 1921362"/>
                <a:gd name="connsiteX24" fmla="*/ 25244 w 398297"/>
                <a:gd name="connsiteY24" fmla="*/ 75732 h 1921362"/>
                <a:gd name="connsiteX25" fmla="*/ 47683 w 398297"/>
                <a:gd name="connsiteY25" fmla="*/ 134636 h 1921362"/>
                <a:gd name="connsiteX26" fmla="*/ 64513 w 398297"/>
                <a:gd name="connsiteY26" fmla="*/ 196344 h 1921362"/>
                <a:gd name="connsiteX27" fmla="*/ 81342 w 398297"/>
                <a:gd name="connsiteY27" fmla="*/ 280491 h 1921362"/>
                <a:gd name="connsiteX28" fmla="*/ 95367 w 398297"/>
                <a:gd name="connsiteY28" fmla="*/ 381467 h 1921362"/>
                <a:gd name="connsiteX29" fmla="*/ 103781 w 398297"/>
                <a:gd name="connsiteY29" fmla="*/ 552567 h 1921362"/>
                <a:gd name="connsiteX30" fmla="*/ 106586 w 398297"/>
                <a:gd name="connsiteY30" fmla="*/ 771350 h 1921362"/>
                <a:gd name="connsiteX31" fmla="*/ 106586 w 398297"/>
                <a:gd name="connsiteY31" fmla="*/ 1006962 h 1921362"/>
                <a:gd name="connsiteX32" fmla="*/ 106586 w 398297"/>
                <a:gd name="connsiteY32" fmla="*/ 1096719 h 1921362"/>
                <a:gd name="connsiteX33" fmla="*/ 84147 w 398297"/>
                <a:gd name="connsiteY33" fmla="*/ 1368795 h 1921362"/>
                <a:gd name="connsiteX34" fmla="*/ 64513 w 398297"/>
                <a:gd name="connsiteY34" fmla="*/ 1573553 h 1921362"/>
                <a:gd name="connsiteX35" fmla="*/ 42074 w 398297"/>
                <a:gd name="connsiteY35" fmla="*/ 1786726 h 1921362"/>
                <a:gd name="connsiteX36" fmla="*/ 30854 w 398297"/>
                <a:gd name="connsiteY36" fmla="*/ 1814775 h 1921362"/>
                <a:gd name="connsiteX37" fmla="*/ 19634 w 398297"/>
                <a:gd name="connsiteY37" fmla="*/ 1837215 h 1921362"/>
                <a:gd name="connsiteX38" fmla="*/ 8415 w 398297"/>
                <a:gd name="connsiteY38" fmla="*/ 1859654 h 1921362"/>
                <a:gd name="connsiteX39" fmla="*/ 0 w 398297"/>
                <a:gd name="connsiteY39" fmla="*/ 1893313 h 1921362"/>
                <a:gd name="connsiteX40" fmla="*/ 0 w 398297"/>
                <a:gd name="connsiteY40" fmla="*/ 1921362 h 1921362"/>
                <a:gd name="connsiteX41" fmla="*/ 277686 w 398297"/>
                <a:gd name="connsiteY41" fmla="*/ 1882093 h 1921362"/>
                <a:gd name="connsiteX42" fmla="*/ 263661 w 398297"/>
                <a:gd name="connsiteY42" fmla="*/ 1652091 h 1921362"/>
                <a:gd name="connsiteX43" fmla="*/ 266466 w 398297"/>
                <a:gd name="connsiteY43" fmla="*/ 1500626 h 1921362"/>
                <a:gd name="connsiteX44" fmla="*/ 269271 w 398297"/>
                <a:gd name="connsiteY44" fmla="*/ 1349161 h 1921362"/>
                <a:gd name="connsiteX45" fmla="*/ 280491 w 398297"/>
                <a:gd name="connsiteY45" fmla="*/ 1093914 h 19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8297" h="1921362">
                  <a:moveTo>
                    <a:pt x="280491" y="1093914"/>
                  </a:moveTo>
                  <a:lnTo>
                    <a:pt x="291710" y="964888"/>
                  </a:lnTo>
                  <a:lnTo>
                    <a:pt x="308540" y="782569"/>
                  </a:lnTo>
                  <a:lnTo>
                    <a:pt x="330979" y="619885"/>
                  </a:lnTo>
                  <a:lnTo>
                    <a:pt x="350613" y="493664"/>
                  </a:lnTo>
                  <a:lnTo>
                    <a:pt x="356223" y="474029"/>
                  </a:lnTo>
                  <a:lnTo>
                    <a:pt x="373053" y="429151"/>
                  </a:lnTo>
                  <a:lnTo>
                    <a:pt x="387077" y="384272"/>
                  </a:lnTo>
                  <a:lnTo>
                    <a:pt x="398297" y="345004"/>
                  </a:lnTo>
                  <a:lnTo>
                    <a:pt x="398297" y="330979"/>
                  </a:lnTo>
                  <a:lnTo>
                    <a:pt x="395492" y="314150"/>
                  </a:lnTo>
                  <a:lnTo>
                    <a:pt x="389882" y="291710"/>
                  </a:lnTo>
                  <a:lnTo>
                    <a:pt x="373053" y="263661"/>
                  </a:lnTo>
                  <a:lnTo>
                    <a:pt x="350613" y="238417"/>
                  </a:lnTo>
                  <a:lnTo>
                    <a:pt x="333784" y="218783"/>
                  </a:lnTo>
                  <a:lnTo>
                    <a:pt x="291710" y="179514"/>
                  </a:lnTo>
                  <a:lnTo>
                    <a:pt x="171099" y="89757"/>
                  </a:lnTo>
                  <a:lnTo>
                    <a:pt x="78537" y="25244"/>
                  </a:lnTo>
                  <a:lnTo>
                    <a:pt x="61708" y="14024"/>
                  </a:lnTo>
                  <a:lnTo>
                    <a:pt x="50488" y="5610"/>
                  </a:lnTo>
                  <a:lnTo>
                    <a:pt x="25244" y="0"/>
                  </a:lnTo>
                  <a:lnTo>
                    <a:pt x="16829" y="2805"/>
                  </a:lnTo>
                  <a:lnTo>
                    <a:pt x="8415" y="11220"/>
                  </a:lnTo>
                  <a:lnTo>
                    <a:pt x="8415" y="25244"/>
                  </a:lnTo>
                  <a:lnTo>
                    <a:pt x="25244" y="75732"/>
                  </a:lnTo>
                  <a:lnTo>
                    <a:pt x="47683" y="134636"/>
                  </a:lnTo>
                  <a:lnTo>
                    <a:pt x="64513" y="196344"/>
                  </a:lnTo>
                  <a:lnTo>
                    <a:pt x="81342" y="280491"/>
                  </a:lnTo>
                  <a:lnTo>
                    <a:pt x="95367" y="381467"/>
                  </a:lnTo>
                  <a:lnTo>
                    <a:pt x="103781" y="552567"/>
                  </a:lnTo>
                  <a:lnTo>
                    <a:pt x="106586" y="771350"/>
                  </a:lnTo>
                  <a:lnTo>
                    <a:pt x="106586" y="1006962"/>
                  </a:lnTo>
                  <a:lnTo>
                    <a:pt x="106586" y="1096719"/>
                  </a:lnTo>
                  <a:lnTo>
                    <a:pt x="84147" y="1368795"/>
                  </a:lnTo>
                  <a:lnTo>
                    <a:pt x="64513" y="1573553"/>
                  </a:lnTo>
                  <a:lnTo>
                    <a:pt x="42074" y="1786726"/>
                  </a:lnTo>
                  <a:lnTo>
                    <a:pt x="30854" y="1814775"/>
                  </a:lnTo>
                  <a:lnTo>
                    <a:pt x="19634" y="1837215"/>
                  </a:lnTo>
                  <a:lnTo>
                    <a:pt x="8415" y="1859654"/>
                  </a:lnTo>
                  <a:lnTo>
                    <a:pt x="0" y="1893313"/>
                  </a:lnTo>
                  <a:lnTo>
                    <a:pt x="0" y="1921362"/>
                  </a:lnTo>
                  <a:lnTo>
                    <a:pt x="277686" y="1882093"/>
                  </a:lnTo>
                  <a:lnTo>
                    <a:pt x="263661" y="1652091"/>
                  </a:lnTo>
                  <a:lnTo>
                    <a:pt x="266466" y="1500626"/>
                  </a:lnTo>
                  <a:lnTo>
                    <a:pt x="269271" y="1349161"/>
                  </a:lnTo>
                  <a:lnTo>
                    <a:pt x="280491" y="10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E3A43C5C-8FB3-4BD6-BAF6-E5B04407E585}"/>
                </a:ext>
              </a:extLst>
            </p:cNvPr>
            <p:cNvSpPr/>
            <p:nvPr/>
          </p:nvSpPr>
          <p:spPr>
            <a:xfrm>
              <a:off x="2808288" y="3786188"/>
              <a:ext cx="1582737" cy="850900"/>
            </a:xfrm>
            <a:custGeom>
              <a:avLst/>
              <a:gdLst>
                <a:gd name="connsiteX0" fmla="*/ 1054894 w 1583531"/>
                <a:gd name="connsiteY0" fmla="*/ 188118 h 850106"/>
                <a:gd name="connsiteX1" fmla="*/ 1254919 w 1583531"/>
                <a:gd name="connsiteY1" fmla="*/ 114300 h 850106"/>
                <a:gd name="connsiteX2" fmla="*/ 1454944 w 1583531"/>
                <a:gd name="connsiteY2" fmla="*/ 42862 h 850106"/>
                <a:gd name="connsiteX3" fmla="*/ 1583531 w 1583531"/>
                <a:gd name="connsiteY3" fmla="*/ 0 h 850106"/>
                <a:gd name="connsiteX4" fmla="*/ 1581150 w 1583531"/>
                <a:gd name="connsiteY4" fmla="*/ 88106 h 850106"/>
                <a:gd name="connsiteX5" fmla="*/ 1421606 w 1583531"/>
                <a:gd name="connsiteY5" fmla="*/ 169068 h 850106"/>
                <a:gd name="connsiteX6" fmla="*/ 1257300 w 1583531"/>
                <a:gd name="connsiteY6" fmla="*/ 247650 h 850106"/>
                <a:gd name="connsiteX7" fmla="*/ 1040606 w 1583531"/>
                <a:gd name="connsiteY7" fmla="*/ 352425 h 850106"/>
                <a:gd name="connsiteX8" fmla="*/ 914400 w 1583531"/>
                <a:gd name="connsiteY8" fmla="*/ 419100 h 850106"/>
                <a:gd name="connsiteX9" fmla="*/ 809625 w 1583531"/>
                <a:gd name="connsiteY9" fmla="*/ 473868 h 850106"/>
                <a:gd name="connsiteX10" fmla="*/ 707231 w 1583531"/>
                <a:gd name="connsiteY10" fmla="*/ 528637 h 850106"/>
                <a:gd name="connsiteX11" fmla="*/ 588169 w 1583531"/>
                <a:gd name="connsiteY11" fmla="*/ 592931 h 850106"/>
                <a:gd name="connsiteX12" fmla="*/ 438150 w 1583531"/>
                <a:gd name="connsiteY12" fmla="*/ 678656 h 850106"/>
                <a:gd name="connsiteX13" fmla="*/ 330994 w 1583531"/>
                <a:gd name="connsiteY13" fmla="*/ 738187 h 850106"/>
                <a:gd name="connsiteX14" fmla="*/ 314325 w 1583531"/>
                <a:gd name="connsiteY14" fmla="*/ 750093 h 850106"/>
                <a:gd name="connsiteX15" fmla="*/ 297656 w 1583531"/>
                <a:gd name="connsiteY15" fmla="*/ 773906 h 850106"/>
                <a:gd name="connsiteX16" fmla="*/ 264319 w 1583531"/>
                <a:gd name="connsiteY16" fmla="*/ 809625 h 850106"/>
                <a:gd name="connsiteX17" fmla="*/ 228600 w 1583531"/>
                <a:gd name="connsiteY17" fmla="*/ 838200 h 850106"/>
                <a:gd name="connsiteX18" fmla="*/ 202406 w 1583531"/>
                <a:gd name="connsiteY18" fmla="*/ 850106 h 850106"/>
                <a:gd name="connsiteX19" fmla="*/ 192881 w 1583531"/>
                <a:gd name="connsiteY19" fmla="*/ 850106 h 850106"/>
                <a:gd name="connsiteX20" fmla="*/ 171450 w 1583531"/>
                <a:gd name="connsiteY20" fmla="*/ 838200 h 850106"/>
                <a:gd name="connsiteX21" fmla="*/ 145256 w 1583531"/>
                <a:gd name="connsiteY21" fmla="*/ 812006 h 850106"/>
                <a:gd name="connsiteX22" fmla="*/ 114300 w 1583531"/>
                <a:gd name="connsiteY22" fmla="*/ 769143 h 850106"/>
                <a:gd name="connsiteX23" fmla="*/ 80962 w 1583531"/>
                <a:gd name="connsiteY23" fmla="*/ 719137 h 850106"/>
                <a:gd name="connsiteX24" fmla="*/ 35719 w 1583531"/>
                <a:gd name="connsiteY24" fmla="*/ 638175 h 850106"/>
                <a:gd name="connsiteX25" fmla="*/ 16669 w 1583531"/>
                <a:gd name="connsiteY25" fmla="*/ 602456 h 850106"/>
                <a:gd name="connsiteX26" fmla="*/ 2381 w 1583531"/>
                <a:gd name="connsiteY26" fmla="*/ 564356 h 850106"/>
                <a:gd name="connsiteX27" fmla="*/ 0 w 1583531"/>
                <a:gd name="connsiteY27" fmla="*/ 540543 h 850106"/>
                <a:gd name="connsiteX28" fmla="*/ 4762 w 1583531"/>
                <a:gd name="connsiteY28" fmla="*/ 507206 h 850106"/>
                <a:gd name="connsiteX29" fmla="*/ 19050 w 1583531"/>
                <a:gd name="connsiteY29" fmla="*/ 466725 h 850106"/>
                <a:gd name="connsiteX30" fmla="*/ 259556 w 1583531"/>
                <a:gd name="connsiteY30" fmla="*/ 280987 h 850106"/>
                <a:gd name="connsiteX31" fmla="*/ 273844 w 1583531"/>
                <a:gd name="connsiteY31" fmla="*/ 321468 h 850106"/>
                <a:gd name="connsiteX32" fmla="*/ 285750 w 1583531"/>
                <a:gd name="connsiteY32" fmla="*/ 342900 h 850106"/>
                <a:gd name="connsiteX33" fmla="*/ 302419 w 1583531"/>
                <a:gd name="connsiteY33" fmla="*/ 369093 h 850106"/>
                <a:gd name="connsiteX34" fmla="*/ 321469 w 1583531"/>
                <a:gd name="connsiteY34" fmla="*/ 388143 h 850106"/>
                <a:gd name="connsiteX35" fmla="*/ 338137 w 1583531"/>
                <a:gd name="connsiteY35" fmla="*/ 400050 h 850106"/>
                <a:gd name="connsiteX36" fmla="*/ 376237 w 1583531"/>
                <a:gd name="connsiteY36" fmla="*/ 411956 h 850106"/>
                <a:gd name="connsiteX37" fmla="*/ 428625 w 1583531"/>
                <a:gd name="connsiteY37" fmla="*/ 411956 h 850106"/>
                <a:gd name="connsiteX38" fmla="*/ 485775 w 1583531"/>
                <a:gd name="connsiteY38" fmla="*/ 395287 h 850106"/>
                <a:gd name="connsiteX39" fmla="*/ 702469 w 1583531"/>
                <a:gd name="connsiteY39" fmla="*/ 314325 h 850106"/>
                <a:gd name="connsiteX40" fmla="*/ 971550 w 1583531"/>
                <a:gd name="connsiteY40" fmla="*/ 216693 h 850106"/>
                <a:gd name="connsiteX41" fmla="*/ 1054894 w 1583531"/>
                <a:gd name="connsiteY41" fmla="*/ 188118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83531" h="850106">
                  <a:moveTo>
                    <a:pt x="1054894" y="188118"/>
                  </a:moveTo>
                  <a:lnTo>
                    <a:pt x="1254919" y="114300"/>
                  </a:lnTo>
                  <a:lnTo>
                    <a:pt x="1454944" y="42862"/>
                  </a:lnTo>
                  <a:lnTo>
                    <a:pt x="1583531" y="0"/>
                  </a:lnTo>
                  <a:cubicBezTo>
                    <a:pt x="1582737" y="29369"/>
                    <a:pt x="1581944" y="58737"/>
                    <a:pt x="1581150" y="88106"/>
                  </a:cubicBezTo>
                  <a:lnTo>
                    <a:pt x="1421606" y="169068"/>
                  </a:lnTo>
                  <a:lnTo>
                    <a:pt x="1257300" y="247650"/>
                  </a:lnTo>
                  <a:lnTo>
                    <a:pt x="1040606" y="352425"/>
                  </a:lnTo>
                  <a:lnTo>
                    <a:pt x="914400" y="419100"/>
                  </a:lnTo>
                  <a:lnTo>
                    <a:pt x="809625" y="473868"/>
                  </a:lnTo>
                  <a:lnTo>
                    <a:pt x="707231" y="528637"/>
                  </a:lnTo>
                  <a:lnTo>
                    <a:pt x="588169" y="592931"/>
                  </a:lnTo>
                  <a:lnTo>
                    <a:pt x="438150" y="678656"/>
                  </a:lnTo>
                  <a:lnTo>
                    <a:pt x="330994" y="738187"/>
                  </a:lnTo>
                  <a:lnTo>
                    <a:pt x="314325" y="750093"/>
                  </a:lnTo>
                  <a:lnTo>
                    <a:pt x="297656" y="773906"/>
                  </a:lnTo>
                  <a:lnTo>
                    <a:pt x="264319" y="809625"/>
                  </a:lnTo>
                  <a:lnTo>
                    <a:pt x="228600" y="838200"/>
                  </a:lnTo>
                  <a:lnTo>
                    <a:pt x="202406" y="850106"/>
                  </a:lnTo>
                  <a:lnTo>
                    <a:pt x="192881" y="850106"/>
                  </a:lnTo>
                  <a:lnTo>
                    <a:pt x="171450" y="838200"/>
                  </a:lnTo>
                  <a:lnTo>
                    <a:pt x="145256" y="812006"/>
                  </a:lnTo>
                  <a:lnTo>
                    <a:pt x="114300" y="769143"/>
                  </a:lnTo>
                  <a:lnTo>
                    <a:pt x="80962" y="719137"/>
                  </a:lnTo>
                  <a:lnTo>
                    <a:pt x="35719" y="638175"/>
                  </a:lnTo>
                  <a:lnTo>
                    <a:pt x="16669" y="602456"/>
                  </a:lnTo>
                  <a:lnTo>
                    <a:pt x="2381" y="564356"/>
                  </a:lnTo>
                  <a:lnTo>
                    <a:pt x="0" y="540543"/>
                  </a:lnTo>
                  <a:lnTo>
                    <a:pt x="4762" y="507206"/>
                  </a:lnTo>
                  <a:lnTo>
                    <a:pt x="19050" y="466725"/>
                  </a:lnTo>
                  <a:lnTo>
                    <a:pt x="259556" y="280987"/>
                  </a:lnTo>
                  <a:lnTo>
                    <a:pt x="273844" y="321468"/>
                  </a:lnTo>
                  <a:lnTo>
                    <a:pt x="285750" y="342900"/>
                  </a:lnTo>
                  <a:lnTo>
                    <a:pt x="302419" y="369093"/>
                  </a:lnTo>
                  <a:lnTo>
                    <a:pt x="321469" y="388143"/>
                  </a:lnTo>
                  <a:lnTo>
                    <a:pt x="338137" y="400050"/>
                  </a:lnTo>
                  <a:lnTo>
                    <a:pt x="376237" y="411956"/>
                  </a:lnTo>
                  <a:lnTo>
                    <a:pt x="428625" y="411956"/>
                  </a:lnTo>
                  <a:lnTo>
                    <a:pt x="485775" y="395287"/>
                  </a:lnTo>
                  <a:lnTo>
                    <a:pt x="702469" y="314325"/>
                  </a:lnTo>
                  <a:lnTo>
                    <a:pt x="971550" y="216693"/>
                  </a:lnTo>
                  <a:lnTo>
                    <a:pt x="1054894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5BCA83FF-60FE-4AF2-9C1D-8DADBBDAD206}"/>
                </a:ext>
              </a:extLst>
            </p:cNvPr>
            <p:cNvSpPr/>
            <p:nvPr/>
          </p:nvSpPr>
          <p:spPr>
            <a:xfrm>
              <a:off x="3452813" y="2843213"/>
              <a:ext cx="490537" cy="785812"/>
            </a:xfrm>
            <a:custGeom>
              <a:avLst/>
              <a:gdLst>
                <a:gd name="connsiteX0" fmla="*/ 378618 w 490537"/>
                <a:gd name="connsiteY0" fmla="*/ 300037 h 785812"/>
                <a:gd name="connsiteX1" fmla="*/ 340518 w 490537"/>
                <a:gd name="connsiteY1" fmla="*/ 250031 h 785812"/>
                <a:gd name="connsiteX2" fmla="*/ 314325 w 490537"/>
                <a:gd name="connsiteY2" fmla="*/ 219075 h 785812"/>
                <a:gd name="connsiteX3" fmla="*/ 273843 w 490537"/>
                <a:gd name="connsiteY3" fmla="*/ 178593 h 785812"/>
                <a:gd name="connsiteX4" fmla="*/ 216693 w 490537"/>
                <a:gd name="connsiteY4" fmla="*/ 126206 h 785812"/>
                <a:gd name="connsiteX5" fmla="*/ 161925 w 490537"/>
                <a:gd name="connsiteY5" fmla="*/ 80962 h 785812"/>
                <a:gd name="connsiteX6" fmla="*/ 83343 w 490537"/>
                <a:gd name="connsiteY6" fmla="*/ 28575 h 785812"/>
                <a:gd name="connsiteX7" fmla="*/ 40481 w 490537"/>
                <a:gd name="connsiteY7" fmla="*/ 2381 h 785812"/>
                <a:gd name="connsiteX8" fmla="*/ 21431 w 490537"/>
                <a:gd name="connsiteY8" fmla="*/ 0 h 785812"/>
                <a:gd name="connsiteX9" fmla="*/ 4762 w 490537"/>
                <a:gd name="connsiteY9" fmla="*/ 4762 h 785812"/>
                <a:gd name="connsiteX10" fmla="*/ 0 w 490537"/>
                <a:gd name="connsiteY10" fmla="*/ 14287 h 785812"/>
                <a:gd name="connsiteX11" fmla="*/ 2381 w 490537"/>
                <a:gd name="connsiteY11" fmla="*/ 28575 h 785812"/>
                <a:gd name="connsiteX12" fmla="*/ 26193 w 490537"/>
                <a:gd name="connsiteY12" fmla="*/ 69056 h 785812"/>
                <a:gd name="connsiteX13" fmla="*/ 69056 w 490537"/>
                <a:gd name="connsiteY13" fmla="*/ 135731 h 785812"/>
                <a:gd name="connsiteX14" fmla="*/ 102393 w 490537"/>
                <a:gd name="connsiteY14" fmla="*/ 200025 h 785812"/>
                <a:gd name="connsiteX15" fmla="*/ 130968 w 490537"/>
                <a:gd name="connsiteY15" fmla="*/ 259556 h 785812"/>
                <a:gd name="connsiteX16" fmla="*/ 161925 w 490537"/>
                <a:gd name="connsiteY16" fmla="*/ 338137 h 785812"/>
                <a:gd name="connsiteX17" fmla="*/ 185737 w 490537"/>
                <a:gd name="connsiteY17" fmla="*/ 419100 h 785812"/>
                <a:gd name="connsiteX18" fmla="*/ 207168 w 490537"/>
                <a:gd name="connsiteY18" fmla="*/ 511968 h 785812"/>
                <a:gd name="connsiteX19" fmla="*/ 211931 w 490537"/>
                <a:gd name="connsiteY19" fmla="*/ 557212 h 785812"/>
                <a:gd name="connsiteX20" fmla="*/ 228600 w 490537"/>
                <a:gd name="connsiteY20" fmla="*/ 635793 h 785812"/>
                <a:gd name="connsiteX21" fmla="*/ 252412 w 490537"/>
                <a:gd name="connsiteY21" fmla="*/ 700087 h 785812"/>
                <a:gd name="connsiteX22" fmla="*/ 273843 w 490537"/>
                <a:gd name="connsiteY22" fmla="*/ 745331 h 785812"/>
                <a:gd name="connsiteX23" fmla="*/ 300037 w 490537"/>
                <a:gd name="connsiteY23" fmla="*/ 776287 h 785812"/>
                <a:gd name="connsiteX24" fmla="*/ 316706 w 490537"/>
                <a:gd name="connsiteY24" fmla="*/ 783431 h 785812"/>
                <a:gd name="connsiteX25" fmla="*/ 338137 w 490537"/>
                <a:gd name="connsiteY25" fmla="*/ 785812 h 785812"/>
                <a:gd name="connsiteX26" fmla="*/ 373856 w 490537"/>
                <a:gd name="connsiteY26" fmla="*/ 778668 h 785812"/>
                <a:gd name="connsiteX27" fmla="*/ 404812 w 490537"/>
                <a:gd name="connsiteY27" fmla="*/ 764381 h 785812"/>
                <a:gd name="connsiteX28" fmla="*/ 431006 w 490537"/>
                <a:gd name="connsiteY28" fmla="*/ 747712 h 785812"/>
                <a:gd name="connsiteX29" fmla="*/ 450056 w 490537"/>
                <a:gd name="connsiteY29" fmla="*/ 728662 h 785812"/>
                <a:gd name="connsiteX30" fmla="*/ 469106 w 490537"/>
                <a:gd name="connsiteY30" fmla="*/ 697706 h 785812"/>
                <a:gd name="connsiteX31" fmla="*/ 481012 w 490537"/>
                <a:gd name="connsiteY31" fmla="*/ 661987 h 785812"/>
                <a:gd name="connsiteX32" fmla="*/ 488156 w 490537"/>
                <a:gd name="connsiteY32" fmla="*/ 631031 h 785812"/>
                <a:gd name="connsiteX33" fmla="*/ 490537 w 490537"/>
                <a:gd name="connsiteY33" fmla="*/ 588168 h 785812"/>
                <a:gd name="connsiteX34" fmla="*/ 483393 w 490537"/>
                <a:gd name="connsiteY34" fmla="*/ 526256 h 785812"/>
                <a:gd name="connsiteX35" fmla="*/ 469106 w 490537"/>
                <a:gd name="connsiteY35" fmla="*/ 471487 h 785812"/>
                <a:gd name="connsiteX36" fmla="*/ 447675 w 490537"/>
                <a:gd name="connsiteY36" fmla="*/ 411956 h 785812"/>
                <a:gd name="connsiteX37" fmla="*/ 421481 w 490537"/>
                <a:gd name="connsiteY37" fmla="*/ 359568 h 785812"/>
                <a:gd name="connsiteX38" fmla="*/ 378618 w 490537"/>
                <a:gd name="connsiteY38" fmla="*/ 300037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90537" h="785812">
                  <a:moveTo>
                    <a:pt x="378618" y="300037"/>
                  </a:moveTo>
                  <a:lnTo>
                    <a:pt x="340518" y="250031"/>
                  </a:lnTo>
                  <a:lnTo>
                    <a:pt x="314325" y="219075"/>
                  </a:lnTo>
                  <a:lnTo>
                    <a:pt x="273843" y="178593"/>
                  </a:lnTo>
                  <a:lnTo>
                    <a:pt x="216693" y="126206"/>
                  </a:lnTo>
                  <a:lnTo>
                    <a:pt x="161925" y="80962"/>
                  </a:lnTo>
                  <a:lnTo>
                    <a:pt x="83343" y="28575"/>
                  </a:lnTo>
                  <a:lnTo>
                    <a:pt x="40481" y="2381"/>
                  </a:lnTo>
                  <a:lnTo>
                    <a:pt x="21431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26193" y="69056"/>
                  </a:lnTo>
                  <a:lnTo>
                    <a:pt x="69056" y="135731"/>
                  </a:lnTo>
                  <a:lnTo>
                    <a:pt x="102393" y="200025"/>
                  </a:lnTo>
                  <a:lnTo>
                    <a:pt x="130968" y="259556"/>
                  </a:lnTo>
                  <a:lnTo>
                    <a:pt x="161925" y="338137"/>
                  </a:lnTo>
                  <a:lnTo>
                    <a:pt x="185737" y="419100"/>
                  </a:lnTo>
                  <a:lnTo>
                    <a:pt x="207168" y="511968"/>
                  </a:lnTo>
                  <a:lnTo>
                    <a:pt x="211931" y="557212"/>
                  </a:lnTo>
                  <a:lnTo>
                    <a:pt x="228600" y="635793"/>
                  </a:lnTo>
                  <a:lnTo>
                    <a:pt x="252412" y="700087"/>
                  </a:lnTo>
                  <a:lnTo>
                    <a:pt x="273843" y="745331"/>
                  </a:lnTo>
                  <a:lnTo>
                    <a:pt x="300037" y="776287"/>
                  </a:lnTo>
                  <a:lnTo>
                    <a:pt x="316706" y="783431"/>
                  </a:lnTo>
                  <a:lnTo>
                    <a:pt x="338137" y="785812"/>
                  </a:lnTo>
                  <a:lnTo>
                    <a:pt x="373856" y="778668"/>
                  </a:lnTo>
                  <a:lnTo>
                    <a:pt x="404812" y="764381"/>
                  </a:lnTo>
                  <a:lnTo>
                    <a:pt x="431006" y="747712"/>
                  </a:lnTo>
                  <a:lnTo>
                    <a:pt x="450056" y="728662"/>
                  </a:lnTo>
                  <a:lnTo>
                    <a:pt x="469106" y="697706"/>
                  </a:lnTo>
                  <a:lnTo>
                    <a:pt x="481012" y="661987"/>
                  </a:lnTo>
                  <a:lnTo>
                    <a:pt x="488156" y="631031"/>
                  </a:lnTo>
                  <a:lnTo>
                    <a:pt x="490537" y="588168"/>
                  </a:lnTo>
                  <a:lnTo>
                    <a:pt x="483393" y="526256"/>
                  </a:lnTo>
                  <a:lnTo>
                    <a:pt x="469106" y="471487"/>
                  </a:lnTo>
                  <a:lnTo>
                    <a:pt x="447675" y="411956"/>
                  </a:lnTo>
                  <a:lnTo>
                    <a:pt x="421481" y="359568"/>
                  </a:lnTo>
                  <a:lnTo>
                    <a:pt x="378618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EA64166D-DB9B-4C21-8567-FD8FAFB9178D}"/>
                </a:ext>
              </a:extLst>
            </p:cNvPr>
            <p:cNvSpPr/>
            <p:nvPr/>
          </p:nvSpPr>
          <p:spPr>
            <a:xfrm rot="16200000">
              <a:off x="2309019" y="3575844"/>
              <a:ext cx="3341688" cy="1181100"/>
            </a:xfrm>
            <a:custGeom>
              <a:avLst/>
              <a:gdLst>
                <a:gd name="connsiteX0" fmla="*/ 1605642 w 3341914"/>
                <a:gd name="connsiteY0" fmla="*/ 1036864 h 1181100"/>
                <a:gd name="connsiteX1" fmla="*/ 1496785 w 3341914"/>
                <a:gd name="connsiteY1" fmla="*/ 1017814 h 1181100"/>
                <a:gd name="connsiteX2" fmla="*/ 1363435 w 3341914"/>
                <a:gd name="connsiteY2" fmla="*/ 987879 h 1181100"/>
                <a:gd name="connsiteX3" fmla="*/ 1265464 w 3341914"/>
                <a:gd name="connsiteY3" fmla="*/ 963386 h 1181100"/>
                <a:gd name="connsiteX4" fmla="*/ 1189264 w 3341914"/>
                <a:gd name="connsiteY4" fmla="*/ 938893 h 1181100"/>
                <a:gd name="connsiteX5" fmla="*/ 1083128 w 3341914"/>
                <a:gd name="connsiteY5" fmla="*/ 903514 h 1181100"/>
                <a:gd name="connsiteX6" fmla="*/ 998764 w 3341914"/>
                <a:gd name="connsiteY6" fmla="*/ 868136 h 1181100"/>
                <a:gd name="connsiteX7" fmla="*/ 922564 w 3341914"/>
                <a:gd name="connsiteY7" fmla="*/ 835479 h 1181100"/>
                <a:gd name="connsiteX8" fmla="*/ 832757 w 3341914"/>
                <a:gd name="connsiteY8" fmla="*/ 791936 h 1181100"/>
                <a:gd name="connsiteX9" fmla="*/ 767442 w 3341914"/>
                <a:gd name="connsiteY9" fmla="*/ 756557 h 1181100"/>
                <a:gd name="connsiteX10" fmla="*/ 693964 w 3341914"/>
                <a:gd name="connsiteY10" fmla="*/ 710293 h 1181100"/>
                <a:gd name="connsiteX11" fmla="*/ 601435 w 3341914"/>
                <a:gd name="connsiteY11" fmla="*/ 650421 h 1181100"/>
                <a:gd name="connsiteX12" fmla="*/ 489857 w 3341914"/>
                <a:gd name="connsiteY12" fmla="*/ 571500 h 1181100"/>
                <a:gd name="connsiteX13" fmla="*/ 389164 w 3341914"/>
                <a:gd name="connsiteY13" fmla="*/ 487136 h 1181100"/>
                <a:gd name="connsiteX14" fmla="*/ 318407 w 3341914"/>
                <a:gd name="connsiteY14" fmla="*/ 421821 h 1181100"/>
                <a:gd name="connsiteX15" fmla="*/ 244928 w 3341914"/>
                <a:gd name="connsiteY15" fmla="*/ 345621 h 1181100"/>
                <a:gd name="connsiteX16" fmla="*/ 157842 w 3341914"/>
                <a:gd name="connsiteY16" fmla="*/ 247650 h 1181100"/>
                <a:gd name="connsiteX17" fmla="*/ 84364 w 3341914"/>
                <a:gd name="connsiteY17" fmla="*/ 155121 h 1181100"/>
                <a:gd name="connsiteX18" fmla="*/ 24492 w 3341914"/>
                <a:gd name="connsiteY18" fmla="*/ 76200 h 1181100"/>
                <a:gd name="connsiteX19" fmla="*/ 2721 w 3341914"/>
                <a:gd name="connsiteY19" fmla="*/ 32657 h 1181100"/>
                <a:gd name="connsiteX20" fmla="*/ 0 w 3341914"/>
                <a:gd name="connsiteY20" fmla="*/ 8164 h 1181100"/>
                <a:gd name="connsiteX21" fmla="*/ 8164 w 3341914"/>
                <a:gd name="connsiteY21" fmla="*/ 0 h 1181100"/>
                <a:gd name="connsiteX22" fmla="*/ 24492 w 3341914"/>
                <a:gd name="connsiteY22" fmla="*/ 0 h 1181100"/>
                <a:gd name="connsiteX23" fmla="*/ 40821 w 3341914"/>
                <a:gd name="connsiteY23" fmla="*/ 5443 h 1181100"/>
                <a:gd name="connsiteX24" fmla="*/ 62592 w 3341914"/>
                <a:gd name="connsiteY24" fmla="*/ 16329 h 1181100"/>
                <a:gd name="connsiteX25" fmla="*/ 97971 w 3341914"/>
                <a:gd name="connsiteY25" fmla="*/ 57150 h 1181100"/>
                <a:gd name="connsiteX26" fmla="*/ 179614 w 3341914"/>
                <a:gd name="connsiteY26" fmla="*/ 146957 h 1181100"/>
                <a:gd name="connsiteX27" fmla="*/ 255814 w 3341914"/>
                <a:gd name="connsiteY27" fmla="*/ 225879 h 1181100"/>
                <a:gd name="connsiteX28" fmla="*/ 332014 w 3341914"/>
                <a:gd name="connsiteY28" fmla="*/ 296636 h 1181100"/>
                <a:gd name="connsiteX29" fmla="*/ 408214 w 3341914"/>
                <a:gd name="connsiteY29" fmla="*/ 361950 h 1181100"/>
                <a:gd name="connsiteX30" fmla="*/ 522514 w 3341914"/>
                <a:gd name="connsiteY30" fmla="*/ 449036 h 1181100"/>
                <a:gd name="connsiteX31" fmla="*/ 642257 w 3341914"/>
                <a:gd name="connsiteY31" fmla="*/ 527957 h 1181100"/>
                <a:gd name="connsiteX32" fmla="*/ 742950 w 3341914"/>
                <a:gd name="connsiteY32" fmla="*/ 579664 h 1181100"/>
                <a:gd name="connsiteX33" fmla="*/ 846364 w 3341914"/>
                <a:gd name="connsiteY33" fmla="*/ 628650 h 1181100"/>
                <a:gd name="connsiteX34" fmla="*/ 952500 w 3341914"/>
                <a:gd name="connsiteY34" fmla="*/ 669471 h 1181100"/>
                <a:gd name="connsiteX35" fmla="*/ 1069521 w 3341914"/>
                <a:gd name="connsiteY35" fmla="*/ 710293 h 1181100"/>
                <a:gd name="connsiteX36" fmla="*/ 1145721 w 3341914"/>
                <a:gd name="connsiteY36" fmla="*/ 734786 h 1181100"/>
                <a:gd name="connsiteX37" fmla="*/ 1279071 w 3341914"/>
                <a:gd name="connsiteY37" fmla="*/ 770164 h 1181100"/>
                <a:gd name="connsiteX38" fmla="*/ 1393371 w 3341914"/>
                <a:gd name="connsiteY38" fmla="*/ 794657 h 1181100"/>
                <a:gd name="connsiteX39" fmla="*/ 1529442 w 3341914"/>
                <a:gd name="connsiteY39" fmla="*/ 819150 h 1181100"/>
                <a:gd name="connsiteX40" fmla="*/ 1643742 w 3341914"/>
                <a:gd name="connsiteY40" fmla="*/ 835479 h 1181100"/>
                <a:gd name="connsiteX41" fmla="*/ 1752600 w 3341914"/>
                <a:gd name="connsiteY41" fmla="*/ 851807 h 1181100"/>
                <a:gd name="connsiteX42" fmla="*/ 1853292 w 3341914"/>
                <a:gd name="connsiteY42" fmla="*/ 862693 h 1181100"/>
                <a:gd name="connsiteX43" fmla="*/ 1913164 w 3341914"/>
                <a:gd name="connsiteY43" fmla="*/ 865414 h 1181100"/>
                <a:gd name="connsiteX44" fmla="*/ 2100942 w 3341914"/>
                <a:gd name="connsiteY44" fmla="*/ 868136 h 1181100"/>
                <a:gd name="connsiteX45" fmla="*/ 2313214 w 3341914"/>
                <a:gd name="connsiteY45" fmla="*/ 873579 h 1181100"/>
                <a:gd name="connsiteX46" fmla="*/ 2490107 w 3341914"/>
                <a:gd name="connsiteY46" fmla="*/ 876300 h 1181100"/>
                <a:gd name="connsiteX47" fmla="*/ 2680607 w 3341914"/>
                <a:gd name="connsiteY47" fmla="*/ 873579 h 1181100"/>
                <a:gd name="connsiteX48" fmla="*/ 2857500 w 3341914"/>
                <a:gd name="connsiteY48" fmla="*/ 870857 h 1181100"/>
                <a:gd name="connsiteX49" fmla="*/ 2985407 w 3341914"/>
                <a:gd name="connsiteY49" fmla="*/ 868136 h 1181100"/>
                <a:gd name="connsiteX50" fmla="*/ 3056164 w 3341914"/>
                <a:gd name="connsiteY50" fmla="*/ 865414 h 1181100"/>
                <a:gd name="connsiteX51" fmla="*/ 3099707 w 3341914"/>
                <a:gd name="connsiteY51" fmla="*/ 857250 h 1181100"/>
                <a:gd name="connsiteX52" fmla="*/ 3129642 w 3341914"/>
                <a:gd name="connsiteY52" fmla="*/ 843643 h 1181100"/>
                <a:gd name="connsiteX53" fmla="*/ 3181350 w 3341914"/>
                <a:gd name="connsiteY53" fmla="*/ 805543 h 1181100"/>
                <a:gd name="connsiteX54" fmla="*/ 3230335 w 3341914"/>
                <a:gd name="connsiteY54" fmla="*/ 762000 h 1181100"/>
                <a:gd name="connsiteX55" fmla="*/ 3282042 w 3341914"/>
                <a:gd name="connsiteY55" fmla="*/ 704850 h 1181100"/>
                <a:gd name="connsiteX56" fmla="*/ 3295650 w 3341914"/>
                <a:gd name="connsiteY56" fmla="*/ 693964 h 1181100"/>
                <a:gd name="connsiteX57" fmla="*/ 3311978 w 3341914"/>
                <a:gd name="connsiteY57" fmla="*/ 685800 h 1181100"/>
                <a:gd name="connsiteX58" fmla="*/ 3325585 w 3341914"/>
                <a:gd name="connsiteY58" fmla="*/ 691243 h 1181100"/>
                <a:gd name="connsiteX59" fmla="*/ 3331028 w 3341914"/>
                <a:gd name="connsiteY59" fmla="*/ 699407 h 1181100"/>
                <a:gd name="connsiteX60" fmla="*/ 3336471 w 3341914"/>
                <a:gd name="connsiteY60" fmla="*/ 707571 h 1181100"/>
                <a:gd name="connsiteX61" fmla="*/ 3341914 w 3341914"/>
                <a:gd name="connsiteY61" fmla="*/ 737507 h 1181100"/>
                <a:gd name="connsiteX62" fmla="*/ 3341914 w 3341914"/>
                <a:gd name="connsiteY62" fmla="*/ 794657 h 1181100"/>
                <a:gd name="connsiteX63" fmla="*/ 3336471 w 3341914"/>
                <a:gd name="connsiteY63" fmla="*/ 838200 h 1181100"/>
                <a:gd name="connsiteX64" fmla="*/ 3322864 w 3341914"/>
                <a:gd name="connsiteY64" fmla="*/ 881743 h 1181100"/>
                <a:gd name="connsiteX65" fmla="*/ 3295650 w 3341914"/>
                <a:gd name="connsiteY65" fmla="*/ 941614 h 1181100"/>
                <a:gd name="connsiteX66" fmla="*/ 3243942 w 3341914"/>
                <a:gd name="connsiteY66" fmla="*/ 1028700 h 1181100"/>
                <a:gd name="connsiteX67" fmla="*/ 3211285 w 3341914"/>
                <a:gd name="connsiteY67" fmla="*/ 1080407 h 1181100"/>
                <a:gd name="connsiteX68" fmla="*/ 3165021 w 3341914"/>
                <a:gd name="connsiteY68" fmla="*/ 1140279 h 1181100"/>
                <a:gd name="connsiteX69" fmla="*/ 3129642 w 3341914"/>
                <a:gd name="connsiteY69" fmla="*/ 1178379 h 1181100"/>
                <a:gd name="connsiteX70" fmla="*/ 3113314 w 3341914"/>
                <a:gd name="connsiteY70" fmla="*/ 1181100 h 1181100"/>
                <a:gd name="connsiteX71" fmla="*/ 3072492 w 3341914"/>
                <a:gd name="connsiteY71" fmla="*/ 1172936 h 1181100"/>
                <a:gd name="connsiteX72" fmla="*/ 2950028 w 3341914"/>
                <a:gd name="connsiteY72" fmla="*/ 1134836 h 1181100"/>
                <a:gd name="connsiteX73" fmla="*/ 2884714 w 3341914"/>
                <a:gd name="connsiteY73" fmla="*/ 1134836 h 1181100"/>
                <a:gd name="connsiteX74" fmla="*/ 2620735 w 3341914"/>
                <a:gd name="connsiteY74" fmla="*/ 1129393 h 1181100"/>
                <a:gd name="connsiteX75" fmla="*/ 2351314 w 3341914"/>
                <a:gd name="connsiteY75" fmla="*/ 1118507 h 1181100"/>
                <a:gd name="connsiteX76" fmla="*/ 2060121 w 3341914"/>
                <a:gd name="connsiteY76" fmla="*/ 1096736 h 1181100"/>
                <a:gd name="connsiteX77" fmla="*/ 1839685 w 3341914"/>
                <a:gd name="connsiteY77" fmla="*/ 1074964 h 1181100"/>
                <a:gd name="connsiteX78" fmla="*/ 1605642 w 3341914"/>
                <a:gd name="connsiteY78" fmla="*/ 103686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341914" h="1181100">
                  <a:moveTo>
                    <a:pt x="1605642" y="1036864"/>
                  </a:moveTo>
                  <a:lnTo>
                    <a:pt x="1496785" y="1017814"/>
                  </a:lnTo>
                  <a:lnTo>
                    <a:pt x="1363435" y="987879"/>
                  </a:lnTo>
                  <a:lnTo>
                    <a:pt x="1265464" y="963386"/>
                  </a:lnTo>
                  <a:lnTo>
                    <a:pt x="1189264" y="938893"/>
                  </a:lnTo>
                  <a:lnTo>
                    <a:pt x="1083128" y="903514"/>
                  </a:lnTo>
                  <a:lnTo>
                    <a:pt x="998764" y="868136"/>
                  </a:lnTo>
                  <a:lnTo>
                    <a:pt x="922564" y="835479"/>
                  </a:lnTo>
                  <a:lnTo>
                    <a:pt x="832757" y="791936"/>
                  </a:lnTo>
                  <a:lnTo>
                    <a:pt x="767442" y="756557"/>
                  </a:lnTo>
                  <a:lnTo>
                    <a:pt x="693964" y="710293"/>
                  </a:lnTo>
                  <a:lnTo>
                    <a:pt x="601435" y="650421"/>
                  </a:lnTo>
                  <a:lnTo>
                    <a:pt x="489857" y="571500"/>
                  </a:lnTo>
                  <a:lnTo>
                    <a:pt x="389164" y="487136"/>
                  </a:lnTo>
                  <a:lnTo>
                    <a:pt x="318407" y="421821"/>
                  </a:lnTo>
                  <a:lnTo>
                    <a:pt x="244928" y="345621"/>
                  </a:lnTo>
                  <a:lnTo>
                    <a:pt x="157842" y="247650"/>
                  </a:lnTo>
                  <a:lnTo>
                    <a:pt x="84364" y="155121"/>
                  </a:lnTo>
                  <a:lnTo>
                    <a:pt x="24492" y="76200"/>
                  </a:lnTo>
                  <a:lnTo>
                    <a:pt x="2721" y="32657"/>
                  </a:lnTo>
                  <a:lnTo>
                    <a:pt x="0" y="8164"/>
                  </a:lnTo>
                  <a:lnTo>
                    <a:pt x="8164" y="0"/>
                  </a:lnTo>
                  <a:lnTo>
                    <a:pt x="24492" y="0"/>
                  </a:lnTo>
                  <a:lnTo>
                    <a:pt x="40821" y="5443"/>
                  </a:lnTo>
                  <a:lnTo>
                    <a:pt x="62592" y="16329"/>
                  </a:lnTo>
                  <a:lnTo>
                    <a:pt x="97971" y="57150"/>
                  </a:lnTo>
                  <a:lnTo>
                    <a:pt x="179614" y="146957"/>
                  </a:lnTo>
                  <a:lnTo>
                    <a:pt x="255814" y="225879"/>
                  </a:lnTo>
                  <a:lnTo>
                    <a:pt x="332014" y="296636"/>
                  </a:lnTo>
                  <a:lnTo>
                    <a:pt x="408214" y="361950"/>
                  </a:lnTo>
                  <a:lnTo>
                    <a:pt x="522514" y="449036"/>
                  </a:lnTo>
                  <a:lnTo>
                    <a:pt x="642257" y="527957"/>
                  </a:lnTo>
                  <a:lnTo>
                    <a:pt x="742950" y="579664"/>
                  </a:lnTo>
                  <a:lnTo>
                    <a:pt x="846364" y="628650"/>
                  </a:lnTo>
                  <a:lnTo>
                    <a:pt x="952500" y="669471"/>
                  </a:lnTo>
                  <a:lnTo>
                    <a:pt x="1069521" y="710293"/>
                  </a:lnTo>
                  <a:lnTo>
                    <a:pt x="1145721" y="734786"/>
                  </a:lnTo>
                  <a:lnTo>
                    <a:pt x="1279071" y="770164"/>
                  </a:lnTo>
                  <a:lnTo>
                    <a:pt x="1393371" y="794657"/>
                  </a:lnTo>
                  <a:lnTo>
                    <a:pt x="1529442" y="819150"/>
                  </a:lnTo>
                  <a:lnTo>
                    <a:pt x="1643742" y="835479"/>
                  </a:lnTo>
                  <a:lnTo>
                    <a:pt x="1752600" y="851807"/>
                  </a:lnTo>
                  <a:lnTo>
                    <a:pt x="1853292" y="862693"/>
                  </a:lnTo>
                  <a:lnTo>
                    <a:pt x="1913164" y="865414"/>
                  </a:lnTo>
                  <a:lnTo>
                    <a:pt x="2100942" y="868136"/>
                  </a:lnTo>
                  <a:lnTo>
                    <a:pt x="2313214" y="873579"/>
                  </a:lnTo>
                  <a:lnTo>
                    <a:pt x="2490107" y="876300"/>
                  </a:lnTo>
                  <a:lnTo>
                    <a:pt x="2680607" y="873579"/>
                  </a:lnTo>
                  <a:lnTo>
                    <a:pt x="2857500" y="870857"/>
                  </a:lnTo>
                  <a:lnTo>
                    <a:pt x="2985407" y="868136"/>
                  </a:lnTo>
                  <a:lnTo>
                    <a:pt x="3056164" y="865414"/>
                  </a:lnTo>
                  <a:lnTo>
                    <a:pt x="3099707" y="857250"/>
                  </a:lnTo>
                  <a:lnTo>
                    <a:pt x="3129642" y="843643"/>
                  </a:lnTo>
                  <a:lnTo>
                    <a:pt x="3181350" y="805543"/>
                  </a:lnTo>
                  <a:lnTo>
                    <a:pt x="3230335" y="762000"/>
                  </a:lnTo>
                  <a:lnTo>
                    <a:pt x="3282042" y="704850"/>
                  </a:lnTo>
                  <a:lnTo>
                    <a:pt x="3295650" y="693964"/>
                  </a:lnTo>
                  <a:lnTo>
                    <a:pt x="3311978" y="685800"/>
                  </a:lnTo>
                  <a:lnTo>
                    <a:pt x="3325585" y="691243"/>
                  </a:lnTo>
                  <a:lnTo>
                    <a:pt x="3331028" y="699407"/>
                  </a:lnTo>
                  <a:lnTo>
                    <a:pt x="3336471" y="707571"/>
                  </a:lnTo>
                  <a:lnTo>
                    <a:pt x="3341914" y="737507"/>
                  </a:lnTo>
                  <a:lnTo>
                    <a:pt x="3341914" y="794657"/>
                  </a:lnTo>
                  <a:lnTo>
                    <a:pt x="3336471" y="838200"/>
                  </a:lnTo>
                  <a:lnTo>
                    <a:pt x="3322864" y="881743"/>
                  </a:lnTo>
                  <a:lnTo>
                    <a:pt x="3295650" y="941614"/>
                  </a:lnTo>
                  <a:lnTo>
                    <a:pt x="3243942" y="1028700"/>
                  </a:lnTo>
                  <a:lnTo>
                    <a:pt x="3211285" y="1080407"/>
                  </a:lnTo>
                  <a:lnTo>
                    <a:pt x="3165021" y="1140279"/>
                  </a:lnTo>
                  <a:lnTo>
                    <a:pt x="3129642" y="1178379"/>
                  </a:lnTo>
                  <a:lnTo>
                    <a:pt x="3113314" y="1181100"/>
                  </a:lnTo>
                  <a:lnTo>
                    <a:pt x="3072492" y="1172936"/>
                  </a:lnTo>
                  <a:lnTo>
                    <a:pt x="2950028" y="1134836"/>
                  </a:lnTo>
                  <a:lnTo>
                    <a:pt x="2884714" y="1134836"/>
                  </a:lnTo>
                  <a:lnTo>
                    <a:pt x="2620735" y="1129393"/>
                  </a:lnTo>
                  <a:lnTo>
                    <a:pt x="2351314" y="1118507"/>
                  </a:lnTo>
                  <a:lnTo>
                    <a:pt x="2060121" y="1096736"/>
                  </a:lnTo>
                  <a:lnTo>
                    <a:pt x="1839685" y="1074964"/>
                  </a:lnTo>
                  <a:lnTo>
                    <a:pt x="1605642" y="10368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B3B65536-4C35-43EE-B580-A25A49846354}"/>
                </a:ext>
              </a:extLst>
            </p:cNvPr>
            <p:cNvSpPr/>
            <p:nvPr/>
          </p:nvSpPr>
          <p:spPr>
            <a:xfrm rot="16200000">
              <a:off x="4864101" y="2566987"/>
              <a:ext cx="2671762" cy="1751013"/>
            </a:xfrm>
            <a:custGeom>
              <a:avLst/>
              <a:gdLst>
                <a:gd name="connsiteX0" fmla="*/ 1485587 w 2670549"/>
                <a:gd name="connsiteY0" fmla="*/ 1397904 h 1751138"/>
                <a:gd name="connsiteX1" fmla="*/ 1711056 w 2670549"/>
                <a:gd name="connsiteY1" fmla="*/ 1412935 h 1751138"/>
                <a:gd name="connsiteX2" fmla="*/ 1929009 w 2670549"/>
                <a:gd name="connsiteY2" fmla="*/ 1422956 h 1751138"/>
                <a:gd name="connsiteX3" fmla="*/ 2124415 w 2670549"/>
                <a:gd name="connsiteY3" fmla="*/ 1427967 h 1751138"/>
                <a:gd name="connsiteX4" fmla="*/ 2294769 w 2670549"/>
                <a:gd name="connsiteY4" fmla="*/ 1427967 h 1751138"/>
                <a:gd name="connsiteX5" fmla="*/ 2342367 w 2670549"/>
                <a:gd name="connsiteY5" fmla="*/ 1427967 h 1751138"/>
                <a:gd name="connsiteX6" fmla="*/ 2364914 w 2670549"/>
                <a:gd name="connsiteY6" fmla="*/ 1420451 h 1751138"/>
                <a:gd name="connsiteX7" fmla="*/ 2384956 w 2670549"/>
                <a:gd name="connsiteY7" fmla="*/ 1407925 h 1751138"/>
                <a:gd name="connsiteX8" fmla="*/ 2402492 w 2670549"/>
                <a:gd name="connsiteY8" fmla="*/ 1380368 h 1751138"/>
                <a:gd name="connsiteX9" fmla="*/ 2415018 w 2670549"/>
                <a:gd name="connsiteY9" fmla="*/ 1347800 h 1751138"/>
                <a:gd name="connsiteX10" fmla="*/ 2415018 w 2670549"/>
                <a:gd name="connsiteY10" fmla="*/ 1327758 h 1751138"/>
                <a:gd name="connsiteX11" fmla="*/ 2399987 w 2670549"/>
                <a:gd name="connsiteY11" fmla="*/ 1187467 h 1751138"/>
                <a:gd name="connsiteX12" fmla="*/ 2372430 w 2670549"/>
                <a:gd name="connsiteY12" fmla="*/ 972019 h 1751138"/>
                <a:gd name="connsiteX13" fmla="*/ 2329841 w 2670549"/>
                <a:gd name="connsiteY13" fmla="*/ 681415 h 1751138"/>
                <a:gd name="connsiteX14" fmla="*/ 2289758 w 2670549"/>
                <a:gd name="connsiteY14" fmla="*/ 440916 h 1751138"/>
                <a:gd name="connsiteX15" fmla="*/ 2252180 w 2670549"/>
                <a:gd name="connsiteY15" fmla="*/ 240499 h 1751138"/>
                <a:gd name="connsiteX16" fmla="*/ 2232138 w 2670549"/>
                <a:gd name="connsiteY16" fmla="*/ 130270 h 1751138"/>
                <a:gd name="connsiteX17" fmla="*/ 2217107 w 2670549"/>
                <a:gd name="connsiteY17" fmla="*/ 27557 h 1751138"/>
                <a:gd name="connsiteX18" fmla="*/ 2460112 w 2670549"/>
                <a:gd name="connsiteY18" fmla="*/ 0 h 1751138"/>
                <a:gd name="connsiteX19" fmla="*/ 2462617 w 2670549"/>
                <a:gd name="connsiteY19" fmla="*/ 145301 h 1751138"/>
                <a:gd name="connsiteX20" fmla="*/ 2467628 w 2670549"/>
                <a:gd name="connsiteY20" fmla="*/ 280583 h 1751138"/>
                <a:gd name="connsiteX21" fmla="*/ 2472638 w 2670549"/>
                <a:gd name="connsiteY21" fmla="*/ 408348 h 1751138"/>
                <a:gd name="connsiteX22" fmla="*/ 2482659 w 2670549"/>
                <a:gd name="connsiteY22" fmla="*/ 543629 h 1751138"/>
                <a:gd name="connsiteX23" fmla="*/ 2505206 w 2670549"/>
                <a:gd name="connsiteY23" fmla="*/ 749056 h 1751138"/>
                <a:gd name="connsiteX24" fmla="*/ 2532763 w 2670549"/>
                <a:gd name="connsiteY24" fmla="*/ 954483 h 1751138"/>
                <a:gd name="connsiteX25" fmla="*/ 2567836 w 2670549"/>
                <a:gd name="connsiteY25" fmla="*/ 1177446 h 1751138"/>
                <a:gd name="connsiteX26" fmla="*/ 2575352 w 2670549"/>
                <a:gd name="connsiteY26" fmla="*/ 1207509 h 1751138"/>
                <a:gd name="connsiteX27" fmla="*/ 2590383 w 2670549"/>
                <a:gd name="connsiteY27" fmla="*/ 1240076 h 1751138"/>
                <a:gd name="connsiteX28" fmla="*/ 2625456 w 2670549"/>
                <a:gd name="connsiteY28" fmla="*/ 1307717 h 1751138"/>
                <a:gd name="connsiteX29" fmla="*/ 2648003 w 2670549"/>
                <a:gd name="connsiteY29" fmla="*/ 1345295 h 1751138"/>
                <a:gd name="connsiteX30" fmla="*/ 2660529 w 2670549"/>
                <a:gd name="connsiteY30" fmla="*/ 1360326 h 1751138"/>
                <a:gd name="connsiteX31" fmla="*/ 2668044 w 2670549"/>
                <a:gd name="connsiteY31" fmla="*/ 1372852 h 1751138"/>
                <a:gd name="connsiteX32" fmla="*/ 2670549 w 2670549"/>
                <a:gd name="connsiteY32" fmla="*/ 1382873 h 1751138"/>
                <a:gd name="connsiteX33" fmla="*/ 2668044 w 2670549"/>
                <a:gd name="connsiteY33" fmla="*/ 1405420 h 1751138"/>
                <a:gd name="connsiteX34" fmla="*/ 2655518 w 2670549"/>
                <a:gd name="connsiteY34" fmla="*/ 1440493 h 1751138"/>
                <a:gd name="connsiteX35" fmla="*/ 2627961 w 2670549"/>
                <a:gd name="connsiteY35" fmla="*/ 1490597 h 1751138"/>
                <a:gd name="connsiteX36" fmla="*/ 2565331 w 2670549"/>
                <a:gd name="connsiteY36" fmla="*/ 1575774 h 1751138"/>
                <a:gd name="connsiteX37" fmla="*/ 2477649 w 2670549"/>
                <a:gd name="connsiteY37" fmla="*/ 1675982 h 1751138"/>
                <a:gd name="connsiteX38" fmla="*/ 2435060 w 2670549"/>
                <a:gd name="connsiteY38" fmla="*/ 1723581 h 1751138"/>
                <a:gd name="connsiteX39" fmla="*/ 2407503 w 2670549"/>
                <a:gd name="connsiteY39" fmla="*/ 1746128 h 1751138"/>
                <a:gd name="connsiteX40" fmla="*/ 2389966 w 2670549"/>
                <a:gd name="connsiteY40" fmla="*/ 1751138 h 1751138"/>
                <a:gd name="connsiteX41" fmla="*/ 2359904 w 2670549"/>
                <a:gd name="connsiteY41" fmla="*/ 1743623 h 1751138"/>
                <a:gd name="connsiteX42" fmla="*/ 2327336 w 2670549"/>
                <a:gd name="connsiteY42" fmla="*/ 1723581 h 1751138"/>
                <a:gd name="connsiteX43" fmla="*/ 2297274 w 2670549"/>
                <a:gd name="connsiteY43" fmla="*/ 1691013 h 1751138"/>
                <a:gd name="connsiteX44" fmla="*/ 2279737 w 2670549"/>
                <a:gd name="connsiteY44" fmla="*/ 1678487 h 1751138"/>
                <a:gd name="connsiteX45" fmla="*/ 2146961 w 2670549"/>
                <a:gd name="connsiteY45" fmla="*/ 1673477 h 1751138"/>
                <a:gd name="connsiteX46" fmla="*/ 1808759 w 2670549"/>
                <a:gd name="connsiteY46" fmla="*/ 1658446 h 1751138"/>
                <a:gd name="connsiteX47" fmla="*/ 1568259 w 2670549"/>
                <a:gd name="connsiteY47" fmla="*/ 1643414 h 1751138"/>
                <a:gd name="connsiteX48" fmla="*/ 1320244 w 2670549"/>
                <a:gd name="connsiteY48" fmla="*/ 1628383 h 1751138"/>
                <a:gd name="connsiteX49" fmla="*/ 1084754 w 2670549"/>
                <a:gd name="connsiteY49" fmla="*/ 1608341 h 1751138"/>
                <a:gd name="connsiteX50" fmla="*/ 871812 w 2670549"/>
                <a:gd name="connsiteY50" fmla="*/ 1585795 h 1751138"/>
                <a:gd name="connsiteX51" fmla="*/ 668890 w 2670549"/>
                <a:gd name="connsiteY51" fmla="*/ 1563248 h 1751138"/>
                <a:gd name="connsiteX52" fmla="*/ 558661 w 2670549"/>
                <a:gd name="connsiteY52" fmla="*/ 1548217 h 1751138"/>
                <a:gd name="connsiteX53" fmla="*/ 486010 w 2670549"/>
                <a:gd name="connsiteY53" fmla="*/ 1535691 h 1751138"/>
                <a:gd name="connsiteX54" fmla="*/ 410854 w 2670549"/>
                <a:gd name="connsiteY54" fmla="*/ 1515649 h 1751138"/>
                <a:gd name="connsiteX55" fmla="*/ 333193 w 2670549"/>
                <a:gd name="connsiteY55" fmla="*/ 1483081 h 1751138"/>
                <a:gd name="connsiteX56" fmla="*/ 273068 w 2670549"/>
                <a:gd name="connsiteY56" fmla="*/ 1453019 h 1751138"/>
                <a:gd name="connsiteX57" fmla="*/ 205427 w 2670549"/>
                <a:gd name="connsiteY57" fmla="*/ 1412935 h 1751138"/>
                <a:gd name="connsiteX58" fmla="*/ 140292 w 2670549"/>
                <a:gd name="connsiteY58" fmla="*/ 1370347 h 1751138"/>
                <a:gd name="connsiteX59" fmla="*/ 82672 w 2670549"/>
                <a:gd name="connsiteY59" fmla="*/ 1325253 h 1751138"/>
                <a:gd name="connsiteX60" fmla="*/ 35073 w 2670549"/>
                <a:gd name="connsiteY60" fmla="*/ 1275149 h 1751138"/>
                <a:gd name="connsiteX61" fmla="*/ 17537 w 2670549"/>
                <a:gd name="connsiteY61" fmla="*/ 1247592 h 1751138"/>
                <a:gd name="connsiteX62" fmla="*/ 2506 w 2670549"/>
                <a:gd name="connsiteY62" fmla="*/ 1205003 h 1751138"/>
                <a:gd name="connsiteX63" fmla="*/ 0 w 2670549"/>
                <a:gd name="connsiteY63" fmla="*/ 1169931 h 1751138"/>
                <a:gd name="connsiteX64" fmla="*/ 7516 w 2670549"/>
                <a:gd name="connsiteY64" fmla="*/ 1147384 h 1751138"/>
                <a:gd name="connsiteX65" fmla="*/ 20042 w 2670549"/>
                <a:gd name="connsiteY65" fmla="*/ 1134858 h 1751138"/>
                <a:gd name="connsiteX66" fmla="*/ 37578 w 2670549"/>
                <a:gd name="connsiteY66" fmla="*/ 1122332 h 1751138"/>
                <a:gd name="connsiteX67" fmla="*/ 80167 w 2670549"/>
                <a:gd name="connsiteY67" fmla="*/ 1109806 h 1751138"/>
                <a:gd name="connsiteX68" fmla="*/ 473484 w 2670549"/>
                <a:gd name="connsiteY68" fmla="*/ 1230055 h 1751138"/>
                <a:gd name="connsiteX69" fmla="*/ 526094 w 2670549"/>
                <a:gd name="connsiteY69" fmla="*/ 1257613 h 1751138"/>
                <a:gd name="connsiteX70" fmla="*/ 606260 w 2670549"/>
                <a:gd name="connsiteY70" fmla="*/ 1282665 h 1751138"/>
                <a:gd name="connsiteX71" fmla="*/ 744046 w 2670549"/>
                <a:gd name="connsiteY71" fmla="*/ 1312727 h 1751138"/>
                <a:gd name="connsiteX72" fmla="*/ 889348 w 2670549"/>
                <a:gd name="connsiteY72" fmla="*/ 1335274 h 1751138"/>
                <a:gd name="connsiteX73" fmla="*/ 1097280 w 2670549"/>
                <a:gd name="connsiteY73" fmla="*/ 1360326 h 1751138"/>
                <a:gd name="connsiteX74" fmla="*/ 1485587 w 2670549"/>
                <a:gd name="connsiteY74" fmla="*/ 1397904 h 17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70549" h="1751138">
                  <a:moveTo>
                    <a:pt x="1485587" y="1397904"/>
                  </a:moveTo>
                  <a:lnTo>
                    <a:pt x="1711056" y="1412935"/>
                  </a:lnTo>
                  <a:lnTo>
                    <a:pt x="1929009" y="1422956"/>
                  </a:lnTo>
                  <a:lnTo>
                    <a:pt x="2124415" y="1427967"/>
                  </a:lnTo>
                  <a:lnTo>
                    <a:pt x="2294769" y="1427967"/>
                  </a:lnTo>
                  <a:lnTo>
                    <a:pt x="2342367" y="1427967"/>
                  </a:lnTo>
                  <a:lnTo>
                    <a:pt x="2364914" y="1420451"/>
                  </a:lnTo>
                  <a:lnTo>
                    <a:pt x="2384956" y="1407925"/>
                  </a:lnTo>
                  <a:lnTo>
                    <a:pt x="2402492" y="1380368"/>
                  </a:lnTo>
                  <a:lnTo>
                    <a:pt x="2415018" y="1347800"/>
                  </a:lnTo>
                  <a:lnTo>
                    <a:pt x="2415018" y="1327758"/>
                  </a:lnTo>
                  <a:lnTo>
                    <a:pt x="2399987" y="1187467"/>
                  </a:lnTo>
                  <a:lnTo>
                    <a:pt x="2372430" y="972019"/>
                  </a:lnTo>
                  <a:lnTo>
                    <a:pt x="2329841" y="681415"/>
                  </a:lnTo>
                  <a:lnTo>
                    <a:pt x="2289758" y="440916"/>
                  </a:lnTo>
                  <a:lnTo>
                    <a:pt x="2252180" y="240499"/>
                  </a:lnTo>
                  <a:lnTo>
                    <a:pt x="2232138" y="130270"/>
                  </a:lnTo>
                  <a:lnTo>
                    <a:pt x="2217107" y="27557"/>
                  </a:lnTo>
                  <a:lnTo>
                    <a:pt x="2460112" y="0"/>
                  </a:lnTo>
                  <a:lnTo>
                    <a:pt x="2462617" y="145301"/>
                  </a:lnTo>
                  <a:lnTo>
                    <a:pt x="2467628" y="280583"/>
                  </a:lnTo>
                  <a:lnTo>
                    <a:pt x="2472638" y="408348"/>
                  </a:lnTo>
                  <a:lnTo>
                    <a:pt x="2482659" y="543629"/>
                  </a:lnTo>
                  <a:lnTo>
                    <a:pt x="2505206" y="749056"/>
                  </a:lnTo>
                  <a:lnTo>
                    <a:pt x="2532763" y="954483"/>
                  </a:lnTo>
                  <a:lnTo>
                    <a:pt x="2567836" y="1177446"/>
                  </a:lnTo>
                  <a:lnTo>
                    <a:pt x="2575352" y="1207509"/>
                  </a:lnTo>
                  <a:lnTo>
                    <a:pt x="2590383" y="1240076"/>
                  </a:lnTo>
                  <a:lnTo>
                    <a:pt x="2625456" y="1307717"/>
                  </a:lnTo>
                  <a:lnTo>
                    <a:pt x="2648003" y="1345295"/>
                  </a:lnTo>
                  <a:lnTo>
                    <a:pt x="2660529" y="1360326"/>
                  </a:lnTo>
                  <a:lnTo>
                    <a:pt x="2668044" y="1372852"/>
                  </a:lnTo>
                  <a:lnTo>
                    <a:pt x="2670549" y="1382873"/>
                  </a:lnTo>
                  <a:lnTo>
                    <a:pt x="2668044" y="1405420"/>
                  </a:lnTo>
                  <a:lnTo>
                    <a:pt x="2655518" y="1440493"/>
                  </a:lnTo>
                  <a:lnTo>
                    <a:pt x="2627961" y="1490597"/>
                  </a:lnTo>
                  <a:lnTo>
                    <a:pt x="2565331" y="1575774"/>
                  </a:lnTo>
                  <a:lnTo>
                    <a:pt x="2477649" y="1675982"/>
                  </a:lnTo>
                  <a:lnTo>
                    <a:pt x="2435060" y="1723581"/>
                  </a:lnTo>
                  <a:lnTo>
                    <a:pt x="2407503" y="1746128"/>
                  </a:lnTo>
                  <a:lnTo>
                    <a:pt x="2389966" y="1751138"/>
                  </a:lnTo>
                  <a:lnTo>
                    <a:pt x="2359904" y="1743623"/>
                  </a:lnTo>
                  <a:lnTo>
                    <a:pt x="2327336" y="1723581"/>
                  </a:lnTo>
                  <a:lnTo>
                    <a:pt x="2297274" y="1691013"/>
                  </a:lnTo>
                  <a:lnTo>
                    <a:pt x="2279737" y="1678487"/>
                  </a:lnTo>
                  <a:lnTo>
                    <a:pt x="2146961" y="1673477"/>
                  </a:lnTo>
                  <a:lnTo>
                    <a:pt x="1808759" y="1658446"/>
                  </a:lnTo>
                  <a:lnTo>
                    <a:pt x="1568259" y="1643414"/>
                  </a:lnTo>
                  <a:lnTo>
                    <a:pt x="1320244" y="1628383"/>
                  </a:lnTo>
                  <a:lnTo>
                    <a:pt x="1084754" y="1608341"/>
                  </a:lnTo>
                  <a:lnTo>
                    <a:pt x="871812" y="1585795"/>
                  </a:lnTo>
                  <a:lnTo>
                    <a:pt x="668890" y="1563248"/>
                  </a:lnTo>
                  <a:lnTo>
                    <a:pt x="558661" y="1548217"/>
                  </a:lnTo>
                  <a:lnTo>
                    <a:pt x="486010" y="1535691"/>
                  </a:lnTo>
                  <a:lnTo>
                    <a:pt x="410854" y="1515649"/>
                  </a:lnTo>
                  <a:lnTo>
                    <a:pt x="333193" y="1483081"/>
                  </a:lnTo>
                  <a:lnTo>
                    <a:pt x="273068" y="1453019"/>
                  </a:lnTo>
                  <a:lnTo>
                    <a:pt x="205427" y="1412935"/>
                  </a:lnTo>
                  <a:lnTo>
                    <a:pt x="140292" y="1370347"/>
                  </a:lnTo>
                  <a:lnTo>
                    <a:pt x="82672" y="1325253"/>
                  </a:lnTo>
                  <a:lnTo>
                    <a:pt x="35073" y="1275149"/>
                  </a:lnTo>
                  <a:lnTo>
                    <a:pt x="17537" y="1247592"/>
                  </a:lnTo>
                  <a:lnTo>
                    <a:pt x="2506" y="1205003"/>
                  </a:lnTo>
                  <a:lnTo>
                    <a:pt x="0" y="1169931"/>
                  </a:lnTo>
                  <a:lnTo>
                    <a:pt x="7516" y="1147384"/>
                  </a:lnTo>
                  <a:lnTo>
                    <a:pt x="20042" y="1134858"/>
                  </a:lnTo>
                  <a:lnTo>
                    <a:pt x="37578" y="1122332"/>
                  </a:lnTo>
                  <a:lnTo>
                    <a:pt x="80167" y="1109806"/>
                  </a:lnTo>
                  <a:lnTo>
                    <a:pt x="473484" y="1230055"/>
                  </a:lnTo>
                  <a:lnTo>
                    <a:pt x="526094" y="1257613"/>
                  </a:lnTo>
                  <a:lnTo>
                    <a:pt x="606260" y="1282665"/>
                  </a:lnTo>
                  <a:lnTo>
                    <a:pt x="744046" y="1312727"/>
                  </a:lnTo>
                  <a:lnTo>
                    <a:pt x="889348" y="1335274"/>
                  </a:lnTo>
                  <a:lnTo>
                    <a:pt x="1097280" y="1360326"/>
                  </a:lnTo>
                  <a:lnTo>
                    <a:pt x="1485587" y="1397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CF8253C7-EB96-44BC-AB76-21BA00244FDB}"/>
                </a:ext>
              </a:extLst>
            </p:cNvPr>
            <p:cNvSpPr/>
            <p:nvPr/>
          </p:nvSpPr>
          <p:spPr>
            <a:xfrm>
              <a:off x="5965825" y="4186238"/>
              <a:ext cx="639763" cy="581025"/>
            </a:xfrm>
            <a:custGeom>
              <a:avLst/>
              <a:gdLst>
                <a:gd name="connsiteX0" fmla="*/ 292894 w 640557"/>
                <a:gd name="connsiteY0" fmla="*/ 121443 h 581025"/>
                <a:gd name="connsiteX1" fmla="*/ 435769 w 640557"/>
                <a:gd name="connsiteY1" fmla="*/ 152400 h 581025"/>
                <a:gd name="connsiteX2" fmla="*/ 478632 w 640557"/>
                <a:gd name="connsiteY2" fmla="*/ 159543 h 581025"/>
                <a:gd name="connsiteX3" fmla="*/ 500063 w 640557"/>
                <a:gd name="connsiteY3" fmla="*/ 161925 h 581025"/>
                <a:gd name="connsiteX4" fmla="*/ 519113 w 640557"/>
                <a:gd name="connsiteY4" fmla="*/ 159543 h 581025"/>
                <a:gd name="connsiteX5" fmla="*/ 547688 w 640557"/>
                <a:gd name="connsiteY5" fmla="*/ 150018 h 581025"/>
                <a:gd name="connsiteX6" fmla="*/ 569119 w 640557"/>
                <a:gd name="connsiteY6" fmla="*/ 135731 h 581025"/>
                <a:gd name="connsiteX7" fmla="*/ 585788 w 640557"/>
                <a:gd name="connsiteY7" fmla="*/ 121443 h 581025"/>
                <a:gd name="connsiteX8" fmla="*/ 611982 w 640557"/>
                <a:gd name="connsiteY8" fmla="*/ 80962 h 581025"/>
                <a:gd name="connsiteX9" fmla="*/ 640557 w 640557"/>
                <a:gd name="connsiteY9" fmla="*/ 0 h 581025"/>
                <a:gd name="connsiteX10" fmla="*/ 507207 w 640557"/>
                <a:gd name="connsiteY10" fmla="*/ 581025 h 581025"/>
                <a:gd name="connsiteX11" fmla="*/ 483394 w 640557"/>
                <a:gd name="connsiteY11" fmla="*/ 552450 h 581025"/>
                <a:gd name="connsiteX12" fmla="*/ 466725 w 640557"/>
                <a:gd name="connsiteY12" fmla="*/ 500062 h 581025"/>
                <a:gd name="connsiteX13" fmla="*/ 442913 w 640557"/>
                <a:gd name="connsiteY13" fmla="*/ 452437 h 581025"/>
                <a:gd name="connsiteX14" fmla="*/ 421482 w 640557"/>
                <a:gd name="connsiteY14" fmla="*/ 419100 h 581025"/>
                <a:gd name="connsiteX15" fmla="*/ 390525 w 640557"/>
                <a:gd name="connsiteY15" fmla="*/ 383381 h 581025"/>
                <a:gd name="connsiteX16" fmla="*/ 357188 w 640557"/>
                <a:gd name="connsiteY16" fmla="*/ 350043 h 581025"/>
                <a:gd name="connsiteX17" fmla="*/ 300038 w 640557"/>
                <a:gd name="connsiteY17" fmla="*/ 307181 h 581025"/>
                <a:gd name="connsiteX18" fmla="*/ 233363 w 640557"/>
                <a:gd name="connsiteY18" fmla="*/ 257175 h 581025"/>
                <a:gd name="connsiteX19" fmla="*/ 111919 w 640557"/>
                <a:gd name="connsiteY19" fmla="*/ 185737 h 581025"/>
                <a:gd name="connsiteX20" fmla="*/ 47625 w 640557"/>
                <a:gd name="connsiteY20" fmla="*/ 147637 h 581025"/>
                <a:gd name="connsiteX21" fmla="*/ 23813 w 640557"/>
                <a:gd name="connsiteY21" fmla="*/ 130968 h 581025"/>
                <a:gd name="connsiteX22" fmla="*/ 9525 w 640557"/>
                <a:gd name="connsiteY22" fmla="*/ 116681 h 581025"/>
                <a:gd name="connsiteX23" fmla="*/ 0 w 640557"/>
                <a:gd name="connsiteY23" fmla="*/ 100012 h 581025"/>
                <a:gd name="connsiteX24" fmla="*/ 0 w 640557"/>
                <a:gd name="connsiteY24" fmla="*/ 85725 h 581025"/>
                <a:gd name="connsiteX25" fmla="*/ 9525 w 640557"/>
                <a:gd name="connsiteY25" fmla="*/ 73818 h 581025"/>
                <a:gd name="connsiteX26" fmla="*/ 35719 w 640557"/>
                <a:gd name="connsiteY26" fmla="*/ 69056 h 581025"/>
                <a:gd name="connsiteX27" fmla="*/ 95250 w 640557"/>
                <a:gd name="connsiteY27" fmla="*/ 78581 h 581025"/>
                <a:gd name="connsiteX28" fmla="*/ 292894 w 640557"/>
                <a:gd name="connsiteY28" fmla="*/ 12144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0557" h="581025">
                  <a:moveTo>
                    <a:pt x="292894" y="121443"/>
                  </a:moveTo>
                  <a:lnTo>
                    <a:pt x="435769" y="152400"/>
                  </a:lnTo>
                  <a:lnTo>
                    <a:pt x="478632" y="159543"/>
                  </a:lnTo>
                  <a:lnTo>
                    <a:pt x="500063" y="161925"/>
                  </a:lnTo>
                  <a:lnTo>
                    <a:pt x="519113" y="159543"/>
                  </a:lnTo>
                  <a:lnTo>
                    <a:pt x="547688" y="150018"/>
                  </a:lnTo>
                  <a:lnTo>
                    <a:pt x="569119" y="135731"/>
                  </a:lnTo>
                  <a:lnTo>
                    <a:pt x="585788" y="121443"/>
                  </a:lnTo>
                  <a:lnTo>
                    <a:pt x="611982" y="80962"/>
                  </a:lnTo>
                  <a:lnTo>
                    <a:pt x="640557" y="0"/>
                  </a:lnTo>
                  <a:lnTo>
                    <a:pt x="507207" y="581025"/>
                  </a:lnTo>
                  <a:lnTo>
                    <a:pt x="483394" y="552450"/>
                  </a:lnTo>
                  <a:lnTo>
                    <a:pt x="466725" y="500062"/>
                  </a:lnTo>
                  <a:lnTo>
                    <a:pt x="442913" y="452437"/>
                  </a:lnTo>
                  <a:lnTo>
                    <a:pt x="421482" y="419100"/>
                  </a:lnTo>
                  <a:lnTo>
                    <a:pt x="390525" y="383381"/>
                  </a:lnTo>
                  <a:lnTo>
                    <a:pt x="357188" y="350043"/>
                  </a:lnTo>
                  <a:lnTo>
                    <a:pt x="300038" y="307181"/>
                  </a:lnTo>
                  <a:lnTo>
                    <a:pt x="233363" y="257175"/>
                  </a:lnTo>
                  <a:lnTo>
                    <a:pt x="111919" y="185737"/>
                  </a:lnTo>
                  <a:lnTo>
                    <a:pt x="47625" y="147637"/>
                  </a:lnTo>
                  <a:lnTo>
                    <a:pt x="23813" y="130968"/>
                  </a:lnTo>
                  <a:lnTo>
                    <a:pt x="9525" y="116681"/>
                  </a:lnTo>
                  <a:lnTo>
                    <a:pt x="0" y="100012"/>
                  </a:lnTo>
                  <a:lnTo>
                    <a:pt x="0" y="85725"/>
                  </a:lnTo>
                  <a:lnTo>
                    <a:pt x="9525" y="73818"/>
                  </a:lnTo>
                  <a:lnTo>
                    <a:pt x="35719" y="69056"/>
                  </a:lnTo>
                  <a:lnTo>
                    <a:pt x="95250" y="78581"/>
                  </a:lnTo>
                  <a:lnTo>
                    <a:pt x="292894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B9A686B6-F52E-4A80-A6FA-E1A0535333AC}"/>
                </a:ext>
              </a:extLst>
            </p:cNvPr>
            <p:cNvSpPr/>
            <p:nvPr/>
          </p:nvSpPr>
          <p:spPr>
            <a:xfrm>
              <a:off x="5715000" y="2814638"/>
              <a:ext cx="547688" cy="919162"/>
            </a:xfrm>
            <a:custGeom>
              <a:avLst/>
              <a:gdLst>
                <a:gd name="connsiteX0" fmla="*/ 290513 w 547688"/>
                <a:gd name="connsiteY0" fmla="*/ 223837 h 919162"/>
                <a:gd name="connsiteX1" fmla="*/ 238125 w 547688"/>
                <a:gd name="connsiteY1" fmla="*/ 161925 h 919162"/>
                <a:gd name="connsiteX2" fmla="*/ 200025 w 547688"/>
                <a:gd name="connsiteY2" fmla="*/ 121443 h 919162"/>
                <a:gd name="connsiteX3" fmla="*/ 178594 w 547688"/>
                <a:gd name="connsiteY3" fmla="*/ 100012 h 919162"/>
                <a:gd name="connsiteX4" fmla="*/ 152400 w 547688"/>
                <a:gd name="connsiteY4" fmla="*/ 76200 h 919162"/>
                <a:gd name="connsiteX5" fmla="*/ 114300 w 547688"/>
                <a:gd name="connsiteY5" fmla="*/ 42862 h 919162"/>
                <a:gd name="connsiteX6" fmla="*/ 85725 w 547688"/>
                <a:gd name="connsiteY6" fmla="*/ 23812 h 919162"/>
                <a:gd name="connsiteX7" fmla="*/ 59531 w 547688"/>
                <a:gd name="connsiteY7" fmla="*/ 11906 h 919162"/>
                <a:gd name="connsiteX8" fmla="*/ 23813 w 547688"/>
                <a:gd name="connsiteY8" fmla="*/ 0 h 919162"/>
                <a:gd name="connsiteX9" fmla="*/ 9525 w 547688"/>
                <a:gd name="connsiteY9" fmla="*/ 0 h 919162"/>
                <a:gd name="connsiteX10" fmla="*/ 0 w 547688"/>
                <a:gd name="connsiteY10" fmla="*/ 7143 h 919162"/>
                <a:gd name="connsiteX11" fmla="*/ 0 w 547688"/>
                <a:gd name="connsiteY11" fmla="*/ 23812 h 919162"/>
                <a:gd name="connsiteX12" fmla="*/ 9525 w 547688"/>
                <a:gd name="connsiteY12" fmla="*/ 45243 h 919162"/>
                <a:gd name="connsiteX13" fmla="*/ 26194 w 547688"/>
                <a:gd name="connsiteY13" fmla="*/ 71437 h 919162"/>
                <a:gd name="connsiteX14" fmla="*/ 66675 w 547688"/>
                <a:gd name="connsiteY14" fmla="*/ 126206 h 919162"/>
                <a:gd name="connsiteX15" fmla="*/ 95250 w 547688"/>
                <a:gd name="connsiteY15" fmla="*/ 171450 h 919162"/>
                <a:gd name="connsiteX16" fmla="*/ 128588 w 547688"/>
                <a:gd name="connsiteY16" fmla="*/ 228600 h 919162"/>
                <a:gd name="connsiteX17" fmla="*/ 166688 w 547688"/>
                <a:gd name="connsiteY17" fmla="*/ 302418 h 919162"/>
                <a:gd name="connsiteX18" fmla="*/ 195263 w 547688"/>
                <a:gd name="connsiteY18" fmla="*/ 381000 h 919162"/>
                <a:gd name="connsiteX19" fmla="*/ 226219 w 547688"/>
                <a:gd name="connsiteY19" fmla="*/ 476250 h 919162"/>
                <a:gd name="connsiteX20" fmla="*/ 247650 w 547688"/>
                <a:gd name="connsiteY20" fmla="*/ 576262 h 919162"/>
                <a:gd name="connsiteX21" fmla="*/ 276225 w 547688"/>
                <a:gd name="connsiteY21" fmla="*/ 721518 h 919162"/>
                <a:gd name="connsiteX22" fmla="*/ 283369 w 547688"/>
                <a:gd name="connsiteY22" fmla="*/ 759618 h 919162"/>
                <a:gd name="connsiteX23" fmla="*/ 314325 w 547688"/>
                <a:gd name="connsiteY23" fmla="*/ 833437 h 919162"/>
                <a:gd name="connsiteX24" fmla="*/ 340519 w 547688"/>
                <a:gd name="connsiteY24" fmla="*/ 878681 h 919162"/>
                <a:gd name="connsiteX25" fmla="*/ 361950 w 547688"/>
                <a:gd name="connsiteY25" fmla="*/ 900112 h 919162"/>
                <a:gd name="connsiteX26" fmla="*/ 381000 w 547688"/>
                <a:gd name="connsiteY26" fmla="*/ 914400 h 919162"/>
                <a:gd name="connsiteX27" fmla="*/ 402431 w 547688"/>
                <a:gd name="connsiteY27" fmla="*/ 919162 h 919162"/>
                <a:gd name="connsiteX28" fmla="*/ 423863 w 547688"/>
                <a:gd name="connsiteY28" fmla="*/ 914400 h 919162"/>
                <a:gd name="connsiteX29" fmla="*/ 435769 w 547688"/>
                <a:gd name="connsiteY29" fmla="*/ 909637 h 919162"/>
                <a:gd name="connsiteX30" fmla="*/ 469106 w 547688"/>
                <a:gd name="connsiteY30" fmla="*/ 878681 h 919162"/>
                <a:gd name="connsiteX31" fmla="*/ 492919 w 547688"/>
                <a:gd name="connsiteY31" fmla="*/ 842962 h 919162"/>
                <a:gd name="connsiteX32" fmla="*/ 516731 w 547688"/>
                <a:gd name="connsiteY32" fmla="*/ 792956 h 919162"/>
                <a:gd name="connsiteX33" fmla="*/ 535781 w 547688"/>
                <a:gd name="connsiteY33" fmla="*/ 738187 h 919162"/>
                <a:gd name="connsiteX34" fmla="*/ 545306 w 547688"/>
                <a:gd name="connsiteY34" fmla="*/ 683418 h 919162"/>
                <a:gd name="connsiteX35" fmla="*/ 547688 w 547688"/>
                <a:gd name="connsiteY35" fmla="*/ 650081 h 919162"/>
                <a:gd name="connsiteX36" fmla="*/ 547688 w 547688"/>
                <a:gd name="connsiteY36" fmla="*/ 604837 h 919162"/>
                <a:gd name="connsiteX37" fmla="*/ 535781 w 547688"/>
                <a:gd name="connsiteY37" fmla="*/ 564356 h 919162"/>
                <a:gd name="connsiteX38" fmla="*/ 509588 w 547688"/>
                <a:gd name="connsiteY38" fmla="*/ 511968 h 919162"/>
                <a:gd name="connsiteX39" fmla="*/ 469106 w 547688"/>
                <a:gd name="connsiteY39" fmla="*/ 445293 h 919162"/>
                <a:gd name="connsiteX40" fmla="*/ 428625 w 547688"/>
                <a:gd name="connsiteY40" fmla="*/ 388143 h 919162"/>
                <a:gd name="connsiteX41" fmla="*/ 390525 w 547688"/>
                <a:gd name="connsiteY41" fmla="*/ 340518 h 919162"/>
                <a:gd name="connsiteX42" fmla="*/ 333375 w 547688"/>
                <a:gd name="connsiteY42" fmla="*/ 269081 h 919162"/>
                <a:gd name="connsiteX43" fmla="*/ 290513 w 547688"/>
                <a:gd name="connsiteY43" fmla="*/ 223837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7688" h="919162">
                  <a:moveTo>
                    <a:pt x="290513" y="223837"/>
                  </a:moveTo>
                  <a:lnTo>
                    <a:pt x="238125" y="161925"/>
                  </a:lnTo>
                  <a:lnTo>
                    <a:pt x="200025" y="121443"/>
                  </a:lnTo>
                  <a:lnTo>
                    <a:pt x="178594" y="100012"/>
                  </a:lnTo>
                  <a:lnTo>
                    <a:pt x="152400" y="76200"/>
                  </a:lnTo>
                  <a:lnTo>
                    <a:pt x="114300" y="42862"/>
                  </a:lnTo>
                  <a:lnTo>
                    <a:pt x="85725" y="23812"/>
                  </a:lnTo>
                  <a:lnTo>
                    <a:pt x="59531" y="11906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45243"/>
                  </a:lnTo>
                  <a:lnTo>
                    <a:pt x="26194" y="71437"/>
                  </a:lnTo>
                  <a:lnTo>
                    <a:pt x="66675" y="126206"/>
                  </a:lnTo>
                  <a:lnTo>
                    <a:pt x="95250" y="171450"/>
                  </a:lnTo>
                  <a:lnTo>
                    <a:pt x="128588" y="228600"/>
                  </a:lnTo>
                  <a:lnTo>
                    <a:pt x="166688" y="302418"/>
                  </a:lnTo>
                  <a:lnTo>
                    <a:pt x="195263" y="381000"/>
                  </a:lnTo>
                  <a:lnTo>
                    <a:pt x="226219" y="476250"/>
                  </a:lnTo>
                  <a:lnTo>
                    <a:pt x="247650" y="576262"/>
                  </a:lnTo>
                  <a:lnTo>
                    <a:pt x="276225" y="721518"/>
                  </a:lnTo>
                  <a:lnTo>
                    <a:pt x="283369" y="759618"/>
                  </a:lnTo>
                  <a:lnTo>
                    <a:pt x="314325" y="833437"/>
                  </a:lnTo>
                  <a:lnTo>
                    <a:pt x="340519" y="878681"/>
                  </a:lnTo>
                  <a:lnTo>
                    <a:pt x="361950" y="900112"/>
                  </a:lnTo>
                  <a:lnTo>
                    <a:pt x="381000" y="914400"/>
                  </a:lnTo>
                  <a:lnTo>
                    <a:pt x="402431" y="919162"/>
                  </a:lnTo>
                  <a:lnTo>
                    <a:pt x="423863" y="914400"/>
                  </a:lnTo>
                  <a:lnTo>
                    <a:pt x="435769" y="909637"/>
                  </a:lnTo>
                  <a:lnTo>
                    <a:pt x="469106" y="878681"/>
                  </a:lnTo>
                  <a:lnTo>
                    <a:pt x="492919" y="842962"/>
                  </a:lnTo>
                  <a:lnTo>
                    <a:pt x="516731" y="792956"/>
                  </a:lnTo>
                  <a:lnTo>
                    <a:pt x="535781" y="738187"/>
                  </a:lnTo>
                  <a:lnTo>
                    <a:pt x="545306" y="683418"/>
                  </a:lnTo>
                  <a:lnTo>
                    <a:pt x="547688" y="650081"/>
                  </a:lnTo>
                  <a:lnTo>
                    <a:pt x="547688" y="604837"/>
                  </a:lnTo>
                  <a:lnTo>
                    <a:pt x="535781" y="564356"/>
                  </a:lnTo>
                  <a:lnTo>
                    <a:pt x="509588" y="511968"/>
                  </a:lnTo>
                  <a:lnTo>
                    <a:pt x="469106" y="445293"/>
                  </a:lnTo>
                  <a:lnTo>
                    <a:pt x="428625" y="388143"/>
                  </a:lnTo>
                  <a:lnTo>
                    <a:pt x="390525" y="340518"/>
                  </a:lnTo>
                  <a:lnTo>
                    <a:pt x="333375" y="269081"/>
                  </a:lnTo>
                  <a:lnTo>
                    <a:pt x="290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371FDCB1-3C03-42D8-9FA7-78EB316A8F62}"/>
                </a:ext>
              </a:extLst>
            </p:cNvPr>
            <p:cNvSpPr/>
            <p:nvPr/>
          </p:nvSpPr>
          <p:spPr>
            <a:xfrm rot="16200000">
              <a:off x="3400425" y="3937001"/>
              <a:ext cx="3800475" cy="361950"/>
            </a:xfrm>
            <a:custGeom>
              <a:avLst/>
              <a:gdLst>
                <a:gd name="connsiteX0" fmla="*/ 1933575 w 3800475"/>
                <a:gd name="connsiteY0" fmla="*/ 92075 h 361950"/>
                <a:gd name="connsiteX1" fmla="*/ 2298700 w 3800475"/>
                <a:gd name="connsiteY1" fmla="*/ 98425 h 361950"/>
                <a:gd name="connsiteX2" fmla="*/ 2654300 w 3800475"/>
                <a:gd name="connsiteY2" fmla="*/ 104775 h 361950"/>
                <a:gd name="connsiteX3" fmla="*/ 2949575 w 3800475"/>
                <a:gd name="connsiteY3" fmla="*/ 111125 h 361950"/>
                <a:gd name="connsiteX4" fmla="*/ 3178175 w 3800475"/>
                <a:gd name="connsiteY4" fmla="*/ 114300 h 361950"/>
                <a:gd name="connsiteX5" fmla="*/ 3365500 w 3800475"/>
                <a:gd name="connsiteY5" fmla="*/ 117475 h 361950"/>
                <a:gd name="connsiteX6" fmla="*/ 3457575 w 3800475"/>
                <a:gd name="connsiteY6" fmla="*/ 114300 h 361950"/>
                <a:gd name="connsiteX7" fmla="*/ 3517900 w 3800475"/>
                <a:gd name="connsiteY7" fmla="*/ 107950 h 361950"/>
                <a:gd name="connsiteX8" fmla="*/ 3581400 w 3800475"/>
                <a:gd name="connsiteY8" fmla="*/ 92075 h 361950"/>
                <a:gd name="connsiteX9" fmla="*/ 3663950 w 3800475"/>
                <a:gd name="connsiteY9" fmla="*/ 53975 h 361950"/>
                <a:gd name="connsiteX10" fmla="*/ 3721100 w 3800475"/>
                <a:gd name="connsiteY10" fmla="*/ 22225 h 361950"/>
                <a:gd name="connsiteX11" fmla="*/ 3752850 w 3800475"/>
                <a:gd name="connsiteY11" fmla="*/ 3175 h 361950"/>
                <a:gd name="connsiteX12" fmla="*/ 3768725 w 3800475"/>
                <a:gd name="connsiteY12" fmla="*/ 0 h 361950"/>
                <a:gd name="connsiteX13" fmla="*/ 3787775 w 3800475"/>
                <a:gd name="connsiteY13" fmla="*/ 0 h 361950"/>
                <a:gd name="connsiteX14" fmla="*/ 3797300 w 3800475"/>
                <a:gd name="connsiteY14" fmla="*/ 3175 h 361950"/>
                <a:gd name="connsiteX15" fmla="*/ 3800475 w 3800475"/>
                <a:gd name="connsiteY15" fmla="*/ 15875 h 361950"/>
                <a:gd name="connsiteX16" fmla="*/ 3794125 w 3800475"/>
                <a:gd name="connsiteY16" fmla="*/ 47625 h 361950"/>
                <a:gd name="connsiteX17" fmla="*/ 3775075 w 3800475"/>
                <a:gd name="connsiteY17" fmla="*/ 123825 h 361950"/>
                <a:gd name="connsiteX18" fmla="*/ 3743325 w 3800475"/>
                <a:gd name="connsiteY18" fmla="*/ 200025 h 361950"/>
                <a:gd name="connsiteX19" fmla="*/ 3714750 w 3800475"/>
                <a:gd name="connsiteY19" fmla="*/ 263525 h 361950"/>
                <a:gd name="connsiteX20" fmla="*/ 3673475 w 3800475"/>
                <a:gd name="connsiteY20" fmla="*/ 330200 h 361950"/>
                <a:gd name="connsiteX21" fmla="*/ 3486150 w 3800475"/>
                <a:gd name="connsiteY21" fmla="*/ 361950 h 361950"/>
                <a:gd name="connsiteX22" fmla="*/ 3282950 w 3800475"/>
                <a:gd name="connsiteY22" fmla="*/ 358775 h 361950"/>
                <a:gd name="connsiteX23" fmla="*/ 2940050 w 3800475"/>
                <a:gd name="connsiteY23" fmla="*/ 349250 h 361950"/>
                <a:gd name="connsiteX24" fmla="*/ 2476500 w 3800475"/>
                <a:gd name="connsiteY24" fmla="*/ 339725 h 361950"/>
                <a:gd name="connsiteX25" fmla="*/ 1952625 w 3800475"/>
                <a:gd name="connsiteY25" fmla="*/ 327025 h 361950"/>
                <a:gd name="connsiteX26" fmla="*/ 1460500 w 3800475"/>
                <a:gd name="connsiteY26" fmla="*/ 317500 h 361950"/>
                <a:gd name="connsiteX27" fmla="*/ 971550 w 3800475"/>
                <a:gd name="connsiteY27" fmla="*/ 301625 h 361950"/>
                <a:gd name="connsiteX28" fmla="*/ 704850 w 3800475"/>
                <a:gd name="connsiteY28" fmla="*/ 295275 h 361950"/>
                <a:gd name="connsiteX29" fmla="*/ 488950 w 3800475"/>
                <a:gd name="connsiteY29" fmla="*/ 295275 h 361950"/>
                <a:gd name="connsiteX30" fmla="*/ 374650 w 3800475"/>
                <a:gd name="connsiteY30" fmla="*/ 288925 h 361950"/>
                <a:gd name="connsiteX31" fmla="*/ 260350 w 3800475"/>
                <a:gd name="connsiteY31" fmla="*/ 279400 h 361950"/>
                <a:gd name="connsiteX32" fmla="*/ 146050 w 3800475"/>
                <a:gd name="connsiteY32" fmla="*/ 260350 h 361950"/>
                <a:gd name="connsiteX33" fmla="*/ 69850 w 3800475"/>
                <a:gd name="connsiteY33" fmla="*/ 244475 h 361950"/>
                <a:gd name="connsiteX34" fmla="*/ 31750 w 3800475"/>
                <a:gd name="connsiteY34" fmla="*/ 231775 h 361950"/>
                <a:gd name="connsiteX35" fmla="*/ 12700 w 3800475"/>
                <a:gd name="connsiteY35" fmla="*/ 222250 h 361950"/>
                <a:gd name="connsiteX36" fmla="*/ 3175 w 3800475"/>
                <a:gd name="connsiteY36" fmla="*/ 206375 h 361950"/>
                <a:gd name="connsiteX37" fmla="*/ 0 w 3800475"/>
                <a:gd name="connsiteY37" fmla="*/ 187325 h 361950"/>
                <a:gd name="connsiteX38" fmla="*/ 3175 w 3800475"/>
                <a:gd name="connsiteY38" fmla="*/ 168275 h 361950"/>
                <a:gd name="connsiteX39" fmla="*/ 15875 w 3800475"/>
                <a:gd name="connsiteY39" fmla="*/ 146050 h 361950"/>
                <a:gd name="connsiteX40" fmla="*/ 38100 w 3800475"/>
                <a:gd name="connsiteY40" fmla="*/ 123825 h 361950"/>
                <a:gd name="connsiteX41" fmla="*/ 69850 w 3800475"/>
                <a:gd name="connsiteY41" fmla="*/ 104775 h 361950"/>
                <a:gd name="connsiteX42" fmla="*/ 123825 w 3800475"/>
                <a:gd name="connsiteY42" fmla="*/ 85725 h 361950"/>
                <a:gd name="connsiteX43" fmla="*/ 180975 w 3800475"/>
                <a:gd name="connsiteY43" fmla="*/ 76200 h 361950"/>
                <a:gd name="connsiteX44" fmla="*/ 250825 w 3800475"/>
                <a:gd name="connsiteY44" fmla="*/ 69850 h 361950"/>
                <a:gd name="connsiteX45" fmla="*/ 371475 w 3800475"/>
                <a:gd name="connsiteY45" fmla="*/ 53975 h 361950"/>
                <a:gd name="connsiteX46" fmla="*/ 549275 w 3800475"/>
                <a:gd name="connsiteY46" fmla="*/ 47625 h 361950"/>
                <a:gd name="connsiteX47" fmla="*/ 812800 w 3800475"/>
                <a:gd name="connsiteY47" fmla="*/ 60325 h 361950"/>
                <a:gd name="connsiteX48" fmla="*/ 1155700 w 3800475"/>
                <a:gd name="connsiteY48" fmla="*/ 73025 h 361950"/>
                <a:gd name="connsiteX49" fmla="*/ 1638300 w 3800475"/>
                <a:gd name="connsiteY49" fmla="*/ 85725 h 361950"/>
                <a:gd name="connsiteX50" fmla="*/ 1933575 w 3800475"/>
                <a:gd name="connsiteY50" fmla="*/ 9207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800475" h="361950">
                  <a:moveTo>
                    <a:pt x="1933575" y="92075"/>
                  </a:moveTo>
                  <a:lnTo>
                    <a:pt x="2298700" y="98425"/>
                  </a:lnTo>
                  <a:lnTo>
                    <a:pt x="2654300" y="104775"/>
                  </a:lnTo>
                  <a:lnTo>
                    <a:pt x="2949575" y="111125"/>
                  </a:lnTo>
                  <a:lnTo>
                    <a:pt x="3178175" y="114300"/>
                  </a:lnTo>
                  <a:lnTo>
                    <a:pt x="3365500" y="117475"/>
                  </a:lnTo>
                  <a:lnTo>
                    <a:pt x="3457575" y="114300"/>
                  </a:lnTo>
                  <a:lnTo>
                    <a:pt x="3517900" y="107950"/>
                  </a:lnTo>
                  <a:lnTo>
                    <a:pt x="3581400" y="92075"/>
                  </a:lnTo>
                  <a:lnTo>
                    <a:pt x="3663950" y="53975"/>
                  </a:lnTo>
                  <a:lnTo>
                    <a:pt x="3721100" y="22225"/>
                  </a:lnTo>
                  <a:lnTo>
                    <a:pt x="3752850" y="3175"/>
                  </a:lnTo>
                  <a:lnTo>
                    <a:pt x="3768725" y="0"/>
                  </a:lnTo>
                  <a:lnTo>
                    <a:pt x="3787775" y="0"/>
                  </a:lnTo>
                  <a:lnTo>
                    <a:pt x="3797300" y="3175"/>
                  </a:lnTo>
                  <a:lnTo>
                    <a:pt x="3800475" y="15875"/>
                  </a:lnTo>
                  <a:lnTo>
                    <a:pt x="3794125" y="47625"/>
                  </a:lnTo>
                  <a:lnTo>
                    <a:pt x="3775075" y="123825"/>
                  </a:lnTo>
                  <a:lnTo>
                    <a:pt x="3743325" y="200025"/>
                  </a:lnTo>
                  <a:lnTo>
                    <a:pt x="3714750" y="263525"/>
                  </a:lnTo>
                  <a:lnTo>
                    <a:pt x="3673475" y="330200"/>
                  </a:lnTo>
                  <a:lnTo>
                    <a:pt x="3486150" y="361950"/>
                  </a:lnTo>
                  <a:lnTo>
                    <a:pt x="3282950" y="358775"/>
                  </a:lnTo>
                  <a:lnTo>
                    <a:pt x="2940050" y="349250"/>
                  </a:lnTo>
                  <a:lnTo>
                    <a:pt x="2476500" y="339725"/>
                  </a:lnTo>
                  <a:lnTo>
                    <a:pt x="1952625" y="327025"/>
                  </a:lnTo>
                  <a:lnTo>
                    <a:pt x="1460500" y="317500"/>
                  </a:lnTo>
                  <a:lnTo>
                    <a:pt x="971550" y="301625"/>
                  </a:lnTo>
                  <a:lnTo>
                    <a:pt x="704850" y="295275"/>
                  </a:lnTo>
                  <a:lnTo>
                    <a:pt x="488950" y="295275"/>
                  </a:lnTo>
                  <a:lnTo>
                    <a:pt x="374650" y="288925"/>
                  </a:lnTo>
                  <a:lnTo>
                    <a:pt x="260350" y="279400"/>
                  </a:lnTo>
                  <a:lnTo>
                    <a:pt x="146050" y="260350"/>
                  </a:lnTo>
                  <a:lnTo>
                    <a:pt x="69850" y="244475"/>
                  </a:lnTo>
                  <a:lnTo>
                    <a:pt x="31750" y="231775"/>
                  </a:lnTo>
                  <a:lnTo>
                    <a:pt x="12700" y="222250"/>
                  </a:lnTo>
                  <a:lnTo>
                    <a:pt x="3175" y="206375"/>
                  </a:lnTo>
                  <a:lnTo>
                    <a:pt x="0" y="187325"/>
                  </a:lnTo>
                  <a:lnTo>
                    <a:pt x="3175" y="168275"/>
                  </a:lnTo>
                  <a:lnTo>
                    <a:pt x="15875" y="146050"/>
                  </a:lnTo>
                  <a:lnTo>
                    <a:pt x="38100" y="123825"/>
                  </a:lnTo>
                  <a:lnTo>
                    <a:pt x="69850" y="104775"/>
                  </a:lnTo>
                  <a:lnTo>
                    <a:pt x="123825" y="85725"/>
                  </a:lnTo>
                  <a:lnTo>
                    <a:pt x="180975" y="76200"/>
                  </a:lnTo>
                  <a:lnTo>
                    <a:pt x="250825" y="69850"/>
                  </a:lnTo>
                  <a:lnTo>
                    <a:pt x="371475" y="53975"/>
                  </a:lnTo>
                  <a:lnTo>
                    <a:pt x="549275" y="47625"/>
                  </a:lnTo>
                  <a:lnTo>
                    <a:pt x="812800" y="60325"/>
                  </a:lnTo>
                  <a:lnTo>
                    <a:pt x="1155700" y="73025"/>
                  </a:lnTo>
                  <a:lnTo>
                    <a:pt x="1638300" y="85725"/>
                  </a:lnTo>
                  <a:lnTo>
                    <a:pt x="193357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883542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506D8E1-2001-4B30-98F4-576703790E33}"/>
              </a:ext>
            </a:extLst>
          </p:cNvPr>
          <p:cNvSpPr/>
          <p:nvPr/>
        </p:nvSpPr>
        <p:spPr>
          <a:xfrm>
            <a:off x="2533650" y="2473325"/>
            <a:ext cx="4675188" cy="841375"/>
          </a:xfrm>
          <a:custGeom>
            <a:avLst/>
            <a:gdLst>
              <a:gd name="connsiteX0" fmla="*/ 2769870 w 4674870"/>
              <a:gd name="connsiteY0" fmla="*/ 415290 h 842010"/>
              <a:gd name="connsiteX1" fmla="*/ 2518410 w 4674870"/>
              <a:gd name="connsiteY1" fmla="*/ 441960 h 842010"/>
              <a:gd name="connsiteX2" fmla="*/ 2266950 w 4674870"/>
              <a:gd name="connsiteY2" fmla="*/ 472440 h 842010"/>
              <a:gd name="connsiteX3" fmla="*/ 2023110 w 4674870"/>
              <a:gd name="connsiteY3" fmla="*/ 506730 h 842010"/>
              <a:gd name="connsiteX4" fmla="*/ 1779270 w 4674870"/>
              <a:gd name="connsiteY4" fmla="*/ 541020 h 842010"/>
              <a:gd name="connsiteX5" fmla="*/ 1546860 w 4674870"/>
              <a:gd name="connsiteY5" fmla="*/ 579120 h 842010"/>
              <a:gd name="connsiteX6" fmla="*/ 1314450 w 4674870"/>
              <a:gd name="connsiteY6" fmla="*/ 621030 h 842010"/>
              <a:gd name="connsiteX7" fmla="*/ 1162050 w 4674870"/>
              <a:gd name="connsiteY7" fmla="*/ 651510 h 842010"/>
              <a:gd name="connsiteX8" fmla="*/ 952500 w 4674870"/>
              <a:gd name="connsiteY8" fmla="*/ 701040 h 842010"/>
              <a:gd name="connsiteX9" fmla="*/ 803910 w 4674870"/>
              <a:gd name="connsiteY9" fmla="*/ 739140 h 842010"/>
              <a:gd name="connsiteX10" fmla="*/ 685800 w 4674870"/>
              <a:gd name="connsiteY10" fmla="*/ 773430 h 842010"/>
              <a:gd name="connsiteX11" fmla="*/ 491490 w 4674870"/>
              <a:gd name="connsiteY11" fmla="*/ 838200 h 842010"/>
              <a:gd name="connsiteX12" fmla="*/ 461010 w 4674870"/>
              <a:gd name="connsiteY12" fmla="*/ 842010 h 842010"/>
              <a:gd name="connsiteX13" fmla="*/ 407670 w 4674870"/>
              <a:gd name="connsiteY13" fmla="*/ 822960 h 842010"/>
              <a:gd name="connsiteX14" fmla="*/ 335280 w 4674870"/>
              <a:gd name="connsiteY14" fmla="*/ 788670 h 842010"/>
              <a:gd name="connsiteX15" fmla="*/ 270510 w 4674870"/>
              <a:gd name="connsiteY15" fmla="*/ 750570 h 842010"/>
              <a:gd name="connsiteX16" fmla="*/ 217170 w 4674870"/>
              <a:gd name="connsiteY16" fmla="*/ 712470 h 842010"/>
              <a:gd name="connsiteX17" fmla="*/ 182880 w 4674870"/>
              <a:gd name="connsiteY17" fmla="*/ 678180 h 842010"/>
              <a:gd name="connsiteX18" fmla="*/ 133350 w 4674870"/>
              <a:gd name="connsiteY18" fmla="*/ 628650 h 842010"/>
              <a:gd name="connsiteX19" fmla="*/ 106680 w 4674870"/>
              <a:gd name="connsiteY19" fmla="*/ 598170 h 842010"/>
              <a:gd name="connsiteX20" fmla="*/ 72390 w 4674870"/>
              <a:gd name="connsiteY20" fmla="*/ 544830 h 842010"/>
              <a:gd name="connsiteX21" fmla="*/ 30480 w 4674870"/>
              <a:gd name="connsiteY21" fmla="*/ 464820 h 842010"/>
              <a:gd name="connsiteX22" fmla="*/ 3810 w 4674870"/>
              <a:gd name="connsiteY22" fmla="*/ 411480 h 842010"/>
              <a:gd name="connsiteX23" fmla="*/ 0 w 4674870"/>
              <a:gd name="connsiteY23" fmla="*/ 396240 h 842010"/>
              <a:gd name="connsiteX24" fmla="*/ 11430 w 4674870"/>
              <a:gd name="connsiteY24" fmla="*/ 369570 h 842010"/>
              <a:gd name="connsiteX25" fmla="*/ 34290 w 4674870"/>
              <a:gd name="connsiteY25" fmla="*/ 358140 h 842010"/>
              <a:gd name="connsiteX26" fmla="*/ 57150 w 4674870"/>
              <a:gd name="connsiteY26" fmla="*/ 361950 h 842010"/>
              <a:gd name="connsiteX27" fmla="*/ 83820 w 4674870"/>
              <a:gd name="connsiteY27" fmla="*/ 388620 h 842010"/>
              <a:gd name="connsiteX28" fmla="*/ 121920 w 4674870"/>
              <a:gd name="connsiteY28" fmla="*/ 422910 h 842010"/>
              <a:gd name="connsiteX29" fmla="*/ 163830 w 4674870"/>
              <a:gd name="connsiteY29" fmla="*/ 453390 h 842010"/>
              <a:gd name="connsiteX30" fmla="*/ 205740 w 4674870"/>
              <a:gd name="connsiteY30" fmla="*/ 476250 h 842010"/>
              <a:gd name="connsiteX31" fmla="*/ 251460 w 4674870"/>
              <a:gd name="connsiteY31" fmla="*/ 491490 h 842010"/>
              <a:gd name="connsiteX32" fmla="*/ 320040 w 4674870"/>
              <a:gd name="connsiteY32" fmla="*/ 502920 h 842010"/>
              <a:gd name="connsiteX33" fmla="*/ 461010 w 4674870"/>
              <a:gd name="connsiteY33" fmla="*/ 510540 h 842010"/>
              <a:gd name="connsiteX34" fmla="*/ 575310 w 4674870"/>
              <a:gd name="connsiteY34" fmla="*/ 510540 h 842010"/>
              <a:gd name="connsiteX35" fmla="*/ 689610 w 4674870"/>
              <a:gd name="connsiteY35" fmla="*/ 491490 h 842010"/>
              <a:gd name="connsiteX36" fmla="*/ 941070 w 4674870"/>
              <a:gd name="connsiteY36" fmla="*/ 449580 h 842010"/>
              <a:gd name="connsiteX37" fmla="*/ 1306830 w 4674870"/>
              <a:gd name="connsiteY37" fmla="*/ 392430 h 842010"/>
              <a:gd name="connsiteX38" fmla="*/ 1623060 w 4674870"/>
              <a:gd name="connsiteY38" fmla="*/ 346710 h 842010"/>
              <a:gd name="connsiteX39" fmla="*/ 1893570 w 4674870"/>
              <a:gd name="connsiteY39" fmla="*/ 308610 h 842010"/>
              <a:gd name="connsiteX40" fmla="*/ 2148840 w 4674870"/>
              <a:gd name="connsiteY40" fmla="*/ 274320 h 842010"/>
              <a:gd name="connsiteX41" fmla="*/ 2438400 w 4674870"/>
              <a:gd name="connsiteY41" fmla="*/ 236220 h 842010"/>
              <a:gd name="connsiteX42" fmla="*/ 2720340 w 4674870"/>
              <a:gd name="connsiteY42" fmla="*/ 198120 h 842010"/>
              <a:gd name="connsiteX43" fmla="*/ 2926080 w 4674870"/>
              <a:gd name="connsiteY43" fmla="*/ 171450 h 842010"/>
              <a:gd name="connsiteX44" fmla="*/ 3124200 w 4674870"/>
              <a:gd name="connsiteY44" fmla="*/ 152400 h 842010"/>
              <a:gd name="connsiteX45" fmla="*/ 3337560 w 4674870"/>
              <a:gd name="connsiteY45" fmla="*/ 144780 h 842010"/>
              <a:gd name="connsiteX46" fmla="*/ 3642360 w 4674870"/>
              <a:gd name="connsiteY46" fmla="*/ 125730 h 842010"/>
              <a:gd name="connsiteX47" fmla="*/ 3882390 w 4674870"/>
              <a:gd name="connsiteY47" fmla="*/ 106680 h 842010"/>
              <a:gd name="connsiteX48" fmla="*/ 3920490 w 4674870"/>
              <a:gd name="connsiteY48" fmla="*/ 87630 h 842010"/>
              <a:gd name="connsiteX49" fmla="*/ 4023360 w 4674870"/>
              <a:gd name="connsiteY49" fmla="*/ 26670 h 842010"/>
              <a:gd name="connsiteX50" fmla="*/ 4061460 w 4674870"/>
              <a:gd name="connsiteY50" fmla="*/ 0 h 842010"/>
              <a:gd name="connsiteX51" fmla="*/ 4080510 w 4674870"/>
              <a:gd name="connsiteY51" fmla="*/ 0 h 842010"/>
              <a:gd name="connsiteX52" fmla="*/ 4213860 w 4674870"/>
              <a:gd name="connsiteY52" fmla="*/ 34290 h 842010"/>
              <a:gd name="connsiteX53" fmla="*/ 4354830 w 4674870"/>
              <a:gd name="connsiteY53" fmla="*/ 76200 h 842010"/>
              <a:gd name="connsiteX54" fmla="*/ 4491990 w 4674870"/>
              <a:gd name="connsiteY54" fmla="*/ 125730 h 842010"/>
              <a:gd name="connsiteX55" fmla="*/ 4560570 w 4674870"/>
              <a:gd name="connsiteY55" fmla="*/ 160020 h 842010"/>
              <a:gd name="connsiteX56" fmla="*/ 4613910 w 4674870"/>
              <a:gd name="connsiteY56" fmla="*/ 190500 h 842010"/>
              <a:gd name="connsiteX57" fmla="*/ 4636770 w 4674870"/>
              <a:gd name="connsiteY57" fmla="*/ 209550 h 842010"/>
              <a:gd name="connsiteX58" fmla="*/ 4663440 w 4674870"/>
              <a:gd name="connsiteY58" fmla="*/ 243840 h 842010"/>
              <a:gd name="connsiteX59" fmla="*/ 4674870 w 4674870"/>
              <a:gd name="connsiteY59" fmla="*/ 274320 h 842010"/>
              <a:gd name="connsiteX60" fmla="*/ 4674870 w 4674870"/>
              <a:gd name="connsiteY60" fmla="*/ 297180 h 842010"/>
              <a:gd name="connsiteX61" fmla="*/ 4663440 w 4674870"/>
              <a:gd name="connsiteY61" fmla="*/ 323850 h 842010"/>
              <a:gd name="connsiteX62" fmla="*/ 4636770 w 4674870"/>
              <a:gd name="connsiteY62" fmla="*/ 346710 h 842010"/>
              <a:gd name="connsiteX63" fmla="*/ 4598670 w 4674870"/>
              <a:gd name="connsiteY63" fmla="*/ 365760 h 842010"/>
              <a:gd name="connsiteX64" fmla="*/ 4560570 w 4674870"/>
              <a:gd name="connsiteY64" fmla="*/ 377190 h 842010"/>
              <a:gd name="connsiteX65" fmla="*/ 4488180 w 4674870"/>
              <a:gd name="connsiteY65" fmla="*/ 377190 h 842010"/>
              <a:gd name="connsiteX66" fmla="*/ 4339590 w 4674870"/>
              <a:gd name="connsiteY66" fmla="*/ 365760 h 842010"/>
              <a:gd name="connsiteX67" fmla="*/ 4107180 w 4674870"/>
              <a:gd name="connsiteY67" fmla="*/ 354330 h 842010"/>
              <a:gd name="connsiteX68" fmla="*/ 3806190 w 4674870"/>
              <a:gd name="connsiteY68" fmla="*/ 365760 h 842010"/>
              <a:gd name="connsiteX69" fmla="*/ 3528060 w 4674870"/>
              <a:gd name="connsiteY69" fmla="*/ 369570 h 842010"/>
              <a:gd name="connsiteX70" fmla="*/ 3101340 w 4674870"/>
              <a:gd name="connsiteY70" fmla="*/ 377190 h 842010"/>
              <a:gd name="connsiteX71" fmla="*/ 2876550 w 4674870"/>
              <a:gd name="connsiteY71" fmla="*/ 403860 h 842010"/>
              <a:gd name="connsiteX72" fmla="*/ 2769870 w 4674870"/>
              <a:gd name="connsiteY72" fmla="*/ 415290 h 842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674870" h="842010">
                <a:moveTo>
                  <a:pt x="2769870" y="415290"/>
                </a:moveTo>
                <a:lnTo>
                  <a:pt x="2518410" y="441960"/>
                </a:lnTo>
                <a:lnTo>
                  <a:pt x="2266950" y="472440"/>
                </a:lnTo>
                <a:lnTo>
                  <a:pt x="2023110" y="506730"/>
                </a:lnTo>
                <a:lnTo>
                  <a:pt x="1779270" y="541020"/>
                </a:lnTo>
                <a:lnTo>
                  <a:pt x="1546860" y="579120"/>
                </a:lnTo>
                <a:lnTo>
                  <a:pt x="1314450" y="621030"/>
                </a:lnTo>
                <a:lnTo>
                  <a:pt x="1162050" y="651510"/>
                </a:lnTo>
                <a:lnTo>
                  <a:pt x="952500" y="701040"/>
                </a:lnTo>
                <a:lnTo>
                  <a:pt x="803910" y="739140"/>
                </a:lnTo>
                <a:lnTo>
                  <a:pt x="685800" y="773430"/>
                </a:lnTo>
                <a:lnTo>
                  <a:pt x="491490" y="838200"/>
                </a:lnTo>
                <a:lnTo>
                  <a:pt x="461010" y="842010"/>
                </a:lnTo>
                <a:lnTo>
                  <a:pt x="407670" y="822960"/>
                </a:lnTo>
                <a:lnTo>
                  <a:pt x="335280" y="788670"/>
                </a:lnTo>
                <a:lnTo>
                  <a:pt x="270510" y="750570"/>
                </a:lnTo>
                <a:lnTo>
                  <a:pt x="217170" y="712470"/>
                </a:lnTo>
                <a:lnTo>
                  <a:pt x="182880" y="678180"/>
                </a:lnTo>
                <a:lnTo>
                  <a:pt x="133350" y="628650"/>
                </a:lnTo>
                <a:lnTo>
                  <a:pt x="106680" y="598170"/>
                </a:lnTo>
                <a:lnTo>
                  <a:pt x="72390" y="544830"/>
                </a:lnTo>
                <a:lnTo>
                  <a:pt x="30480" y="464820"/>
                </a:lnTo>
                <a:lnTo>
                  <a:pt x="3810" y="411480"/>
                </a:lnTo>
                <a:lnTo>
                  <a:pt x="0" y="396240"/>
                </a:lnTo>
                <a:lnTo>
                  <a:pt x="11430" y="369570"/>
                </a:lnTo>
                <a:lnTo>
                  <a:pt x="34290" y="358140"/>
                </a:lnTo>
                <a:lnTo>
                  <a:pt x="57150" y="361950"/>
                </a:lnTo>
                <a:lnTo>
                  <a:pt x="83820" y="388620"/>
                </a:lnTo>
                <a:lnTo>
                  <a:pt x="121920" y="422910"/>
                </a:lnTo>
                <a:lnTo>
                  <a:pt x="163830" y="453390"/>
                </a:lnTo>
                <a:lnTo>
                  <a:pt x="205740" y="476250"/>
                </a:lnTo>
                <a:lnTo>
                  <a:pt x="251460" y="491490"/>
                </a:lnTo>
                <a:lnTo>
                  <a:pt x="320040" y="502920"/>
                </a:lnTo>
                <a:lnTo>
                  <a:pt x="461010" y="510540"/>
                </a:lnTo>
                <a:lnTo>
                  <a:pt x="575310" y="510540"/>
                </a:lnTo>
                <a:lnTo>
                  <a:pt x="689610" y="491490"/>
                </a:lnTo>
                <a:lnTo>
                  <a:pt x="941070" y="449580"/>
                </a:lnTo>
                <a:lnTo>
                  <a:pt x="1306830" y="392430"/>
                </a:lnTo>
                <a:lnTo>
                  <a:pt x="1623060" y="346710"/>
                </a:lnTo>
                <a:lnTo>
                  <a:pt x="1893570" y="308610"/>
                </a:lnTo>
                <a:lnTo>
                  <a:pt x="2148840" y="274320"/>
                </a:lnTo>
                <a:lnTo>
                  <a:pt x="2438400" y="236220"/>
                </a:lnTo>
                <a:lnTo>
                  <a:pt x="2720340" y="198120"/>
                </a:lnTo>
                <a:lnTo>
                  <a:pt x="2926080" y="171450"/>
                </a:lnTo>
                <a:lnTo>
                  <a:pt x="3124200" y="152400"/>
                </a:lnTo>
                <a:lnTo>
                  <a:pt x="3337560" y="144780"/>
                </a:lnTo>
                <a:lnTo>
                  <a:pt x="3642360" y="125730"/>
                </a:lnTo>
                <a:lnTo>
                  <a:pt x="3882390" y="106680"/>
                </a:lnTo>
                <a:lnTo>
                  <a:pt x="3920490" y="87630"/>
                </a:lnTo>
                <a:lnTo>
                  <a:pt x="4023360" y="26670"/>
                </a:lnTo>
                <a:lnTo>
                  <a:pt x="4061460" y="0"/>
                </a:lnTo>
                <a:lnTo>
                  <a:pt x="4080510" y="0"/>
                </a:lnTo>
                <a:lnTo>
                  <a:pt x="4213860" y="34290"/>
                </a:lnTo>
                <a:lnTo>
                  <a:pt x="4354830" y="76200"/>
                </a:lnTo>
                <a:lnTo>
                  <a:pt x="4491990" y="125730"/>
                </a:lnTo>
                <a:lnTo>
                  <a:pt x="4560570" y="160020"/>
                </a:lnTo>
                <a:lnTo>
                  <a:pt x="4613910" y="190500"/>
                </a:lnTo>
                <a:lnTo>
                  <a:pt x="4636770" y="209550"/>
                </a:lnTo>
                <a:lnTo>
                  <a:pt x="4663440" y="243840"/>
                </a:lnTo>
                <a:lnTo>
                  <a:pt x="4674870" y="274320"/>
                </a:lnTo>
                <a:lnTo>
                  <a:pt x="4674870" y="297180"/>
                </a:lnTo>
                <a:lnTo>
                  <a:pt x="4663440" y="323850"/>
                </a:lnTo>
                <a:lnTo>
                  <a:pt x="4636770" y="346710"/>
                </a:lnTo>
                <a:lnTo>
                  <a:pt x="4598670" y="365760"/>
                </a:lnTo>
                <a:lnTo>
                  <a:pt x="4560570" y="377190"/>
                </a:lnTo>
                <a:lnTo>
                  <a:pt x="4488180" y="377190"/>
                </a:lnTo>
                <a:lnTo>
                  <a:pt x="4339590" y="365760"/>
                </a:lnTo>
                <a:lnTo>
                  <a:pt x="4107180" y="354330"/>
                </a:lnTo>
                <a:lnTo>
                  <a:pt x="3806190" y="365760"/>
                </a:lnTo>
                <a:lnTo>
                  <a:pt x="3528060" y="369570"/>
                </a:lnTo>
                <a:lnTo>
                  <a:pt x="3101340" y="377190"/>
                </a:lnTo>
                <a:lnTo>
                  <a:pt x="2876550" y="403860"/>
                </a:lnTo>
                <a:lnTo>
                  <a:pt x="2769870" y="4152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D5FF0A3-31F0-42AF-97FF-85EDB4CEF000}"/>
              </a:ext>
            </a:extLst>
          </p:cNvPr>
          <p:cNvSpPr/>
          <p:nvPr/>
        </p:nvSpPr>
        <p:spPr>
          <a:xfrm rot="16200000">
            <a:off x="3218656" y="3407569"/>
            <a:ext cx="4503738" cy="654050"/>
          </a:xfrm>
          <a:custGeom>
            <a:avLst/>
            <a:gdLst>
              <a:gd name="connsiteX0" fmla="*/ 2596896 w 4502505"/>
              <a:gd name="connsiteY0" fmla="*/ 292608 h 654711"/>
              <a:gd name="connsiteX1" fmla="*/ 2260396 w 4502505"/>
              <a:gd name="connsiteY1" fmla="*/ 288951 h 654711"/>
              <a:gd name="connsiteX2" fmla="*/ 1949500 w 4502505"/>
              <a:gd name="connsiteY2" fmla="*/ 285293 h 654711"/>
              <a:gd name="connsiteX3" fmla="*/ 1689811 w 4502505"/>
              <a:gd name="connsiteY3" fmla="*/ 281636 h 654711"/>
              <a:gd name="connsiteX4" fmla="*/ 1463040 w 4502505"/>
              <a:gd name="connsiteY4" fmla="*/ 277978 h 654711"/>
              <a:gd name="connsiteX5" fmla="*/ 1217980 w 4502505"/>
              <a:gd name="connsiteY5" fmla="*/ 270663 h 654711"/>
              <a:gd name="connsiteX6" fmla="*/ 907084 w 4502505"/>
              <a:gd name="connsiteY6" fmla="*/ 259690 h 654711"/>
              <a:gd name="connsiteX7" fmla="*/ 702259 w 4502505"/>
              <a:gd name="connsiteY7" fmla="*/ 252375 h 654711"/>
              <a:gd name="connsiteX8" fmla="*/ 47548 w 4502505"/>
              <a:gd name="connsiteY8" fmla="*/ 190196 h 654711"/>
              <a:gd name="connsiteX9" fmla="*/ 18288 w 4502505"/>
              <a:gd name="connsiteY9" fmla="*/ 212141 h 654711"/>
              <a:gd name="connsiteX10" fmla="*/ 0 w 4502505"/>
              <a:gd name="connsiteY10" fmla="*/ 234087 h 654711"/>
              <a:gd name="connsiteX11" fmla="*/ 0 w 4502505"/>
              <a:gd name="connsiteY11" fmla="*/ 259690 h 654711"/>
              <a:gd name="connsiteX12" fmla="*/ 10972 w 4502505"/>
              <a:gd name="connsiteY12" fmla="*/ 281636 h 654711"/>
              <a:gd name="connsiteX13" fmla="*/ 58521 w 4502505"/>
              <a:gd name="connsiteY13" fmla="*/ 318212 h 654711"/>
              <a:gd name="connsiteX14" fmla="*/ 117043 w 4502505"/>
              <a:gd name="connsiteY14" fmla="*/ 365760 h 654711"/>
              <a:gd name="connsiteX15" fmla="*/ 171907 w 4502505"/>
              <a:gd name="connsiteY15" fmla="*/ 402336 h 654711"/>
              <a:gd name="connsiteX16" fmla="*/ 230428 w 4502505"/>
              <a:gd name="connsiteY16" fmla="*/ 438912 h 654711"/>
              <a:gd name="connsiteX17" fmla="*/ 303580 w 4502505"/>
              <a:gd name="connsiteY17" fmla="*/ 475488 h 654711"/>
              <a:gd name="connsiteX18" fmla="*/ 373075 w 4502505"/>
              <a:gd name="connsiteY18" fmla="*/ 504749 h 654711"/>
              <a:gd name="connsiteX19" fmla="*/ 438912 w 4502505"/>
              <a:gd name="connsiteY19" fmla="*/ 523037 h 654711"/>
              <a:gd name="connsiteX20" fmla="*/ 497433 w 4502505"/>
              <a:gd name="connsiteY20" fmla="*/ 537668 h 654711"/>
              <a:gd name="connsiteX21" fmla="*/ 563270 w 4502505"/>
              <a:gd name="connsiteY21" fmla="*/ 541325 h 654711"/>
              <a:gd name="connsiteX22" fmla="*/ 698601 w 4502505"/>
              <a:gd name="connsiteY22" fmla="*/ 530352 h 654711"/>
              <a:gd name="connsiteX23" fmla="*/ 940003 w 4502505"/>
              <a:gd name="connsiteY23" fmla="*/ 519380 h 654711"/>
              <a:gd name="connsiteX24" fmla="*/ 1217980 w 4502505"/>
              <a:gd name="connsiteY24" fmla="*/ 515722 h 654711"/>
              <a:gd name="connsiteX25" fmla="*/ 1627632 w 4502505"/>
              <a:gd name="connsiteY25" fmla="*/ 519380 h 654711"/>
              <a:gd name="connsiteX26" fmla="*/ 2077516 w 4502505"/>
              <a:gd name="connsiteY26" fmla="*/ 519380 h 654711"/>
              <a:gd name="connsiteX27" fmla="*/ 2392070 w 4502505"/>
              <a:gd name="connsiteY27" fmla="*/ 519380 h 654711"/>
              <a:gd name="connsiteX28" fmla="*/ 2710281 w 4502505"/>
              <a:gd name="connsiteY28" fmla="*/ 519380 h 654711"/>
              <a:gd name="connsiteX29" fmla="*/ 2955340 w 4502505"/>
              <a:gd name="connsiteY29" fmla="*/ 515722 h 654711"/>
              <a:gd name="connsiteX30" fmla="*/ 3138220 w 4502505"/>
              <a:gd name="connsiteY30" fmla="*/ 519380 h 654711"/>
              <a:gd name="connsiteX31" fmla="*/ 3350361 w 4502505"/>
              <a:gd name="connsiteY31" fmla="*/ 541325 h 654711"/>
              <a:gd name="connsiteX32" fmla="*/ 3514953 w 4502505"/>
              <a:gd name="connsiteY32" fmla="*/ 544983 h 654711"/>
              <a:gd name="connsiteX33" fmla="*/ 3657600 w 4502505"/>
              <a:gd name="connsiteY33" fmla="*/ 555956 h 654711"/>
              <a:gd name="connsiteX34" fmla="*/ 3811219 w 4502505"/>
              <a:gd name="connsiteY34" fmla="*/ 574244 h 654711"/>
              <a:gd name="connsiteX35" fmla="*/ 3972153 w 4502505"/>
              <a:gd name="connsiteY35" fmla="*/ 599847 h 654711"/>
              <a:gd name="connsiteX36" fmla="*/ 4023360 w 4502505"/>
              <a:gd name="connsiteY36" fmla="*/ 614477 h 654711"/>
              <a:gd name="connsiteX37" fmla="*/ 4056278 w 4502505"/>
              <a:gd name="connsiteY37" fmla="*/ 629108 h 654711"/>
              <a:gd name="connsiteX38" fmla="*/ 4089196 w 4502505"/>
              <a:gd name="connsiteY38" fmla="*/ 640080 h 654711"/>
              <a:gd name="connsiteX39" fmla="*/ 4125772 w 4502505"/>
              <a:gd name="connsiteY39" fmla="*/ 651053 h 654711"/>
              <a:gd name="connsiteX40" fmla="*/ 4169664 w 4502505"/>
              <a:gd name="connsiteY40" fmla="*/ 654711 h 654711"/>
              <a:gd name="connsiteX41" fmla="*/ 4206240 w 4502505"/>
              <a:gd name="connsiteY41" fmla="*/ 647396 h 654711"/>
              <a:gd name="connsiteX42" fmla="*/ 4231843 w 4502505"/>
              <a:gd name="connsiteY42" fmla="*/ 632765 h 654711"/>
              <a:gd name="connsiteX43" fmla="*/ 4264761 w 4502505"/>
              <a:gd name="connsiteY43" fmla="*/ 596189 h 654711"/>
              <a:gd name="connsiteX44" fmla="*/ 4326940 w 4502505"/>
              <a:gd name="connsiteY44" fmla="*/ 515722 h 654711"/>
              <a:gd name="connsiteX45" fmla="*/ 4418380 w 4502505"/>
              <a:gd name="connsiteY45" fmla="*/ 380391 h 654711"/>
              <a:gd name="connsiteX46" fmla="*/ 4454956 w 4502505"/>
              <a:gd name="connsiteY46" fmla="*/ 314554 h 654711"/>
              <a:gd name="connsiteX47" fmla="*/ 4476902 w 4502505"/>
              <a:gd name="connsiteY47" fmla="*/ 252375 h 654711"/>
              <a:gd name="connsiteX48" fmla="*/ 4491532 w 4502505"/>
              <a:gd name="connsiteY48" fmla="*/ 197511 h 654711"/>
              <a:gd name="connsiteX49" fmla="*/ 4495190 w 4502505"/>
              <a:gd name="connsiteY49" fmla="*/ 142647 h 654711"/>
              <a:gd name="connsiteX50" fmla="*/ 4502505 w 4502505"/>
              <a:gd name="connsiteY50" fmla="*/ 65837 h 654711"/>
              <a:gd name="connsiteX51" fmla="*/ 4498848 w 4502505"/>
              <a:gd name="connsiteY51" fmla="*/ 18288 h 654711"/>
              <a:gd name="connsiteX52" fmla="*/ 4491532 w 4502505"/>
              <a:gd name="connsiteY52" fmla="*/ 0 h 654711"/>
              <a:gd name="connsiteX53" fmla="*/ 4480560 w 4502505"/>
              <a:gd name="connsiteY53" fmla="*/ 0 h 654711"/>
              <a:gd name="connsiteX54" fmla="*/ 4458614 w 4502505"/>
              <a:gd name="connsiteY54" fmla="*/ 7316 h 654711"/>
              <a:gd name="connsiteX55" fmla="*/ 4440326 w 4502505"/>
              <a:gd name="connsiteY55" fmla="*/ 21946 h 654711"/>
              <a:gd name="connsiteX56" fmla="*/ 4418380 w 4502505"/>
              <a:gd name="connsiteY56" fmla="*/ 51207 h 654711"/>
              <a:gd name="connsiteX57" fmla="*/ 4381804 w 4502505"/>
              <a:gd name="connsiteY57" fmla="*/ 102413 h 654711"/>
              <a:gd name="connsiteX58" fmla="*/ 4341571 w 4502505"/>
              <a:gd name="connsiteY58" fmla="*/ 149962 h 654711"/>
              <a:gd name="connsiteX59" fmla="*/ 4294022 w 4502505"/>
              <a:gd name="connsiteY59" fmla="*/ 201168 h 654711"/>
              <a:gd name="connsiteX60" fmla="*/ 4250131 w 4502505"/>
              <a:gd name="connsiteY60" fmla="*/ 234087 h 654711"/>
              <a:gd name="connsiteX61" fmla="*/ 4202582 w 4502505"/>
              <a:gd name="connsiteY61" fmla="*/ 256032 h 654711"/>
              <a:gd name="connsiteX62" fmla="*/ 4140403 w 4502505"/>
              <a:gd name="connsiteY62" fmla="*/ 274320 h 654711"/>
              <a:gd name="connsiteX63" fmla="*/ 4045305 w 4502505"/>
              <a:gd name="connsiteY63" fmla="*/ 288951 h 654711"/>
              <a:gd name="connsiteX64" fmla="*/ 3975811 w 4502505"/>
              <a:gd name="connsiteY64" fmla="*/ 292608 h 654711"/>
              <a:gd name="connsiteX65" fmla="*/ 3800246 w 4502505"/>
              <a:gd name="connsiteY65" fmla="*/ 292608 h 654711"/>
              <a:gd name="connsiteX66" fmla="*/ 3485692 w 4502505"/>
              <a:gd name="connsiteY66" fmla="*/ 296266 h 654711"/>
              <a:gd name="connsiteX67" fmla="*/ 3299155 w 4502505"/>
              <a:gd name="connsiteY67" fmla="*/ 296266 h 654711"/>
              <a:gd name="connsiteX68" fmla="*/ 2933395 w 4502505"/>
              <a:gd name="connsiteY68" fmla="*/ 296266 h 654711"/>
              <a:gd name="connsiteX69" fmla="*/ 2596896 w 4502505"/>
              <a:gd name="connsiteY69" fmla="*/ 292608 h 654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4502505" h="654711">
                <a:moveTo>
                  <a:pt x="2596896" y="292608"/>
                </a:moveTo>
                <a:lnTo>
                  <a:pt x="2260396" y="288951"/>
                </a:lnTo>
                <a:lnTo>
                  <a:pt x="1949500" y="285293"/>
                </a:lnTo>
                <a:lnTo>
                  <a:pt x="1689811" y="281636"/>
                </a:lnTo>
                <a:lnTo>
                  <a:pt x="1463040" y="277978"/>
                </a:lnTo>
                <a:lnTo>
                  <a:pt x="1217980" y="270663"/>
                </a:lnTo>
                <a:lnTo>
                  <a:pt x="907084" y="259690"/>
                </a:lnTo>
                <a:lnTo>
                  <a:pt x="702259" y="252375"/>
                </a:lnTo>
                <a:lnTo>
                  <a:pt x="47548" y="190196"/>
                </a:lnTo>
                <a:lnTo>
                  <a:pt x="18288" y="212141"/>
                </a:lnTo>
                <a:lnTo>
                  <a:pt x="0" y="234087"/>
                </a:lnTo>
                <a:lnTo>
                  <a:pt x="0" y="259690"/>
                </a:lnTo>
                <a:lnTo>
                  <a:pt x="10972" y="281636"/>
                </a:lnTo>
                <a:lnTo>
                  <a:pt x="58521" y="318212"/>
                </a:lnTo>
                <a:lnTo>
                  <a:pt x="117043" y="365760"/>
                </a:lnTo>
                <a:lnTo>
                  <a:pt x="171907" y="402336"/>
                </a:lnTo>
                <a:lnTo>
                  <a:pt x="230428" y="438912"/>
                </a:lnTo>
                <a:lnTo>
                  <a:pt x="303580" y="475488"/>
                </a:lnTo>
                <a:lnTo>
                  <a:pt x="373075" y="504749"/>
                </a:lnTo>
                <a:lnTo>
                  <a:pt x="438912" y="523037"/>
                </a:lnTo>
                <a:lnTo>
                  <a:pt x="497433" y="537668"/>
                </a:lnTo>
                <a:lnTo>
                  <a:pt x="563270" y="541325"/>
                </a:lnTo>
                <a:lnTo>
                  <a:pt x="698601" y="530352"/>
                </a:lnTo>
                <a:lnTo>
                  <a:pt x="940003" y="519380"/>
                </a:lnTo>
                <a:lnTo>
                  <a:pt x="1217980" y="515722"/>
                </a:lnTo>
                <a:lnTo>
                  <a:pt x="1627632" y="519380"/>
                </a:lnTo>
                <a:lnTo>
                  <a:pt x="2077516" y="519380"/>
                </a:lnTo>
                <a:lnTo>
                  <a:pt x="2392070" y="519380"/>
                </a:lnTo>
                <a:lnTo>
                  <a:pt x="2710281" y="519380"/>
                </a:lnTo>
                <a:lnTo>
                  <a:pt x="2955340" y="515722"/>
                </a:lnTo>
                <a:lnTo>
                  <a:pt x="3138220" y="519380"/>
                </a:lnTo>
                <a:lnTo>
                  <a:pt x="3350361" y="541325"/>
                </a:lnTo>
                <a:lnTo>
                  <a:pt x="3514953" y="544983"/>
                </a:lnTo>
                <a:lnTo>
                  <a:pt x="3657600" y="555956"/>
                </a:lnTo>
                <a:lnTo>
                  <a:pt x="3811219" y="574244"/>
                </a:lnTo>
                <a:lnTo>
                  <a:pt x="3972153" y="599847"/>
                </a:lnTo>
                <a:lnTo>
                  <a:pt x="4023360" y="614477"/>
                </a:lnTo>
                <a:lnTo>
                  <a:pt x="4056278" y="629108"/>
                </a:lnTo>
                <a:lnTo>
                  <a:pt x="4089196" y="640080"/>
                </a:lnTo>
                <a:lnTo>
                  <a:pt x="4125772" y="651053"/>
                </a:lnTo>
                <a:lnTo>
                  <a:pt x="4169664" y="654711"/>
                </a:lnTo>
                <a:lnTo>
                  <a:pt x="4206240" y="647396"/>
                </a:lnTo>
                <a:lnTo>
                  <a:pt x="4231843" y="632765"/>
                </a:lnTo>
                <a:lnTo>
                  <a:pt x="4264761" y="596189"/>
                </a:lnTo>
                <a:lnTo>
                  <a:pt x="4326940" y="515722"/>
                </a:lnTo>
                <a:lnTo>
                  <a:pt x="4418380" y="380391"/>
                </a:lnTo>
                <a:lnTo>
                  <a:pt x="4454956" y="314554"/>
                </a:lnTo>
                <a:lnTo>
                  <a:pt x="4476902" y="252375"/>
                </a:lnTo>
                <a:lnTo>
                  <a:pt x="4491532" y="197511"/>
                </a:lnTo>
                <a:lnTo>
                  <a:pt x="4495190" y="142647"/>
                </a:lnTo>
                <a:lnTo>
                  <a:pt x="4502505" y="65837"/>
                </a:lnTo>
                <a:lnTo>
                  <a:pt x="4498848" y="18288"/>
                </a:lnTo>
                <a:lnTo>
                  <a:pt x="4491532" y="0"/>
                </a:lnTo>
                <a:lnTo>
                  <a:pt x="4480560" y="0"/>
                </a:lnTo>
                <a:lnTo>
                  <a:pt x="4458614" y="7316"/>
                </a:lnTo>
                <a:lnTo>
                  <a:pt x="4440326" y="21946"/>
                </a:lnTo>
                <a:lnTo>
                  <a:pt x="4418380" y="51207"/>
                </a:lnTo>
                <a:lnTo>
                  <a:pt x="4381804" y="102413"/>
                </a:lnTo>
                <a:lnTo>
                  <a:pt x="4341571" y="149962"/>
                </a:lnTo>
                <a:lnTo>
                  <a:pt x="4294022" y="201168"/>
                </a:lnTo>
                <a:lnTo>
                  <a:pt x="4250131" y="234087"/>
                </a:lnTo>
                <a:lnTo>
                  <a:pt x="4202582" y="256032"/>
                </a:lnTo>
                <a:lnTo>
                  <a:pt x="4140403" y="274320"/>
                </a:lnTo>
                <a:lnTo>
                  <a:pt x="4045305" y="288951"/>
                </a:lnTo>
                <a:lnTo>
                  <a:pt x="3975811" y="292608"/>
                </a:lnTo>
                <a:lnTo>
                  <a:pt x="3800246" y="292608"/>
                </a:lnTo>
                <a:lnTo>
                  <a:pt x="3485692" y="296266"/>
                </a:lnTo>
                <a:lnTo>
                  <a:pt x="3299155" y="296266"/>
                </a:lnTo>
                <a:lnTo>
                  <a:pt x="2933395" y="296266"/>
                </a:lnTo>
                <a:lnTo>
                  <a:pt x="2596896" y="29260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A377B441-979C-4E4A-A01E-5826F961B525}"/>
              </a:ext>
            </a:extLst>
          </p:cNvPr>
          <p:cNvSpPr/>
          <p:nvPr/>
        </p:nvSpPr>
        <p:spPr>
          <a:xfrm rot="16200000">
            <a:off x="4547394" y="5122069"/>
            <a:ext cx="873125" cy="846137"/>
          </a:xfrm>
          <a:custGeom>
            <a:avLst/>
            <a:gdLst>
              <a:gd name="connsiteX0" fmla="*/ 797718 w 873918"/>
              <a:gd name="connsiteY0" fmla="*/ 135731 h 845344"/>
              <a:gd name="connsiteX1" fmla="*/ 738187 w 873918"/>
              <a:gd name="connsiteY1" fmla="*/ 280988 h 845344"/>
              <a:gd name="connsiteX2" fmla="*/ 685800 w 873918"/>
              <a:gd name="connsiteY2" fmla="*/ 414338 h 845344"/>
              <a:gd name="connsiteX3" fmla="*/ 645318 w 873918"/>
              <a:gd name="connsiteY3" fmla="*/ 519113 h 845344"/>
              <a:gd name="connsiteX4" fmla="*/ 609600 w 873918"/>
              <a:gd name="connsiteY4" fmla="*/ 609600 h 845344"/>
              <a:gd name="connsiteX5" fmla="*/ 597693 w 873918"/>
              <a:gd name="connsiteY5" fmla="*/ 661988 h 845344"/>
              <a:gd name="connsiteX6" fmla="*/ 588168 w 873918"/>
              <a:gd name="connsiteY6" fmla="*/ 714375 h 845344"/>
              <a:gd name="connsiteX7" fmla="*/ 588168 w 873918"/>
              <a:gd name="connsiteY7" fmla="*/ 731044 h 845344"/>
              <a:gd name="connsiteX8" fmla="*/ 592931 w 873918"/>
              <a:gd name="connsiteY8" fmla="*/ 764381 h 845344"/>
              <a:gd name="connsiteX9" fmla="*/ 607218 w 873918"/>
              <a:gd name="connsiteY9" fmla="*/ 790575 h 845344"/>
              <a:gd name="connsiteX10" fmla="*/ 633412 w 873918"/>
              <a:gd name="connsiteY10" fmla="*/ 812006 h 845344"/>
              <a:gd name="connsiteX11" fmla="*/ 657225 w 873918"/>
              <a:gd name="connsiteY11" fmla="*/ 823913 h 845344"/>
              <a:gd name="connsiteX12" fmla="*/ 707231 w 873918"/>
              <a:gd name="connsiteY12" fmla="*/ 835819 h 845344"/>
              <a:gd name="connsiteX13" fmla="*/ 873918 w 873918"/>
              <a:gd name="connsiteY13" fmla="*/ 845344 h 845344"/>
              <a:gd name="connsiteX14" fmla="*/ 0 w 873918"/>
              <a:gd name="connsiteY14" fmla="*/ 816769 h 845344"/>
              <a:gd name="connsiteX15" fmla="*/ 19050 w 873918"/>
              <a:gd name="connsiteY15" fmla="*/ 792956 h 845344"/>
              <a:gd name="connsiteX16" fmla="*/ 45243 w 873918"/>
              <a:gd name="connsiteY16" fmla="*/ 771525 h 845344"/>
              <a:gd name="connsiteX17" fmla="*/ 80962 w 873918"/>
              <a:gd name="connsiteY17" fmla="*/ 750094 h 845344"/>
              <a:gd name="connsiteX18" fmla="*/ 157162 w 873918"/>
              <a:gd name="connsiteY18" fmla="*/ 707231 h 845344"/>
              <a:gd name="connsiteX19" fmla="*/ 233362 w 873918"/>
              <a:gd name="connsiteY19" fmla="*/ 659606 h 845344"/>
              <a:gd name="connsiteX20" fmla="*/ 316706 w 873918"/>
              <a:gd name="connsiteY20" fmla="*/ 597694 h 845344"/>
              <a:gd name="connsiteX21" fmla="*/ 371475 w 873918"/>
              <a:gd name="connsiteY21" fmla="*/ 545306 h 845344"/>
              <a:gd name="connsiteX22" fmla="*/ 428625 w 873918"/>
              <a:gd name="connsiteY22" fmla="*/ 481013 h 845344"/>
              <a:gd name="connsiteX23" fmla="*/ 490537 w 873918"/>
              <a:gd name="connsiteY23" fmla="*/ 400050 h 845344"/>
              <a:gd name="connsiteX24" fmla="*/ 621506 w 873918"/>
              <a:gd name="connsiteY24" fmla="*/ 223838 h 845344"/>
              <a:gd name="connsiteX25" fmla="*/ 719137 w 873918"/>
              <a:gd name="connsiteY25" fmla="*/ 90488 h 845344"/>
              <a:gd name="connsiteX26" fmla="*/ 766762 w 873918"/>
              <a:gd name="connsiteY26" fmla="*/ 26194 h 845344"/>
              <a:gd name="connsiteX27" fmla="*/ 785812 w 873918"/>
              <a:gd name="connsiteY27" fmla="*/ 9525 h 845344"/>
              <a:gd name="connsiteX28" fmla="*/ 804862 w 873918"/>
              <a:gd name="connsiteY28" fmla="*/ 0 h 845344"/>
              <a:gd name="connsiteX29" fmla="*/ 812006 w 873918"/>
              <a:gd name="connsiteY29" fmla="*/ 0 h 845344"/>
              <a:gd name="connsiteX30" fmla="*/ 816768 w 873918"/>
              <a:gd name="connsiteY30" fmla="*/ 0 h 845344"/>
              <a:gd name="connsiteX31" fmla="*/ 826293 w 873918"/>
              <a:gd name="connsiteY31" fmla="*/ 4763 h 845344"/>
              <a:gd name="connsiteX32" fmla="*/ 831056 w 873918"/>
              <a:gd name="connsiteY32" fmla="*/ 19050 h 845344"/>
              <a:gd name="connsiteX33" fmla="*/ 833437 w 873918"/>
              <a:gd name="connsiteY33" fmla="*/ 42863 h 845344"/>
              <a:gd name="connsiteX34" fmla="*/ 821531 w 873918"/>
              <a:gd name="connsiteY34" fmla="*/ 80963 h 845344"/>
              <a:gd name="connsiteX35" fmla="*/ 797718 w 873918"/>
              <a:gd name="connsiteY35" fmla="*/ 135731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73918" h="845344">
                <a:moveTo>
                  <a:pt x="797718" y="135731"/>
                </a:moveTo>
                <a:lnTo>
                  <a:pt x="738187" y="280988"/>
                </a:lnTo>
                <a:lnTo>
                  <a:pt x="685800" y="414338"/>
                </a:lnTo>
                <a:lnTo>
                  <a:pt x="645318" y="519113"/>
                </a:lnTo>
                <a:lnTo>
                  <a:pt x="609600" y="609600"/>
                </a:lnTo>
                <a:lnTo>
                  <a:pt x="597693" y="661988"/>
                </a:lnTo>
                <a:lnTo>
                  <a:pt x="588168" y="714375"/>
                </a:lnTo>
                <a:lnTo>
                  <a:pt x="588168" y="731044"/>
                </a:lnTo>
                <a:lnTo>
                  <a:pt x="592931" y="764381"/>
                </a:lnTo>
                <a:lnTo>
                  <a:pt x="607218" y="790575"/>
                </a:lnTo>
                <a:lnTo>
                  <a:pt x="633412" y="812006"/>
                </a:lnTo>
                <a:lnTo>
                  <a:pt x="657225" y="823913"/>
                </a:lnTo>
                <a:lnTo>
                  <a:pt x="707231" y="835819"/>
                </a:lnTo>
                <a:lnTo>
                  <a:pt x="873918" y="845344"/>
                </a:lnTo>
                <a:lnTo>
                  <a:pt x="0" y="816769"/>
                </a:lnTo>
                <a:lnTo>
                  <a:pt x="19050" y="792956"/>
                </a:lnTo>
                <a:lnTo>
                  <a:pt x="45243" y="771525"/>
                </a:lnTo>
                <a:lnTo>
                  <a:pt x="80962" y="750094"/>
                </a:lnTo>
                <a:lnTo>
                  <a:pt x="157162" y="707231"/>
                </a:lnTo>
                <a:lnTo>
                  <a:pt x="233362" y="659606"/>
                </a:lnTo>
                <a:lnTo>
                  <a:pt x="316706" y="597694"/>
                </a:lnTo>
                <a:lnTo>
                  <a:pt x="371475" y="545306"/>
                </a:lnTo>
                <a:lnTo>
                  <a:pt x="428625" y="481013"/>
                </a:lnTo>
                <a:lnTo>
                  <a:pt x="490537" y="400050"/>
                </a:lnTo>
                <a:lnTo>
                  <a:pt x="621506" y="223838"/>
                </a:lnTo>
                <a:lnTo>
                  <a:pt x="719137" y="90488"/>
                </a:lnTo>
                <a:lnTo>
                  <a:pt x="766762" y="26194"/>
                </a:lnTo>
                <a:lnTo>
                  <a:pt x="785812" y="9525"/>
                </a:lnTo>
                <a:lnTo>
                  <a:pt x="804862" y="0"/>
                </a:lnTo>
                <a:lnTo>
                  <a:pt x="812006" y="0"/>
                </a:lnTo>
                <a:lnTo>
                  <a:pt x="816768" y="0"/>
                </a:lnTo>
                <a:lnTo>
                  <a:pt x="826293" y="4763"/>
                </a:lnTo>
                <a:lnTo>
                  <a:pt x="831056" y="19050"/>
                </a:lnTo>
                <a:lnTo>
                  <a:pt x="833437" y="42863"/>
                </a:lnTo>
                <a:lnTo>
                  <a:pt x="821531" y="80963"/>
                </a:lnTo>
                <a:lnTo>
                  <a:pt x="797718" y="1357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6933CEED-5489-4152-B7C3-C27F68DD1BAD}"/>
              </a:ext>
            </a:extLst>
          </p:cNvPr>
          <p:cNvSpPr/>
          <p:nvPr/>
        </p:nvSpPr>
        <p:spPr>
          <a:xfrm rot="16200000">
            <a:off x="3878263" y="3579813"/>
            <a:ext cx="1038225" cy="752475"/>
          </a:xfrm>
          <a:custGeom>
            <a:avLst/>
            <a:gdLst>
              <a:gd name="connsiteX0" fmla="*/ 914400 w 1038225"/>
              <a:gd name="connsiteY0" fmla="*/ 57150 h 752475"/>
              <a:gd name="connsiteX1" fmla="*/ 762000 w 1038225"/>
              <a:gd name="connsiteY1" fmla="*/ 159544 h 752475"/>
              <a:gd name="connsiteX2" fmla="*/ 642937 w 1038225"/>
              <a:gd name="connsiteY2" fmla="*/ 235744 h 752475"/>
              <a:gd name="connsiteX3" fmla="*/ 538162 w 1038225"/>
              <a:gd name="connsiteY3" fmla="*/ 300038 h 752475"/>
              <a:gd name="connsiteX4" fmla="*/ 438150 w 1038225"/>
              <a:gd name="connsiteY4" fmla="*/ 357188 h 752475"/>
              <a:gd name="connsiteX5" fmla="*/ 383381 w 1038225"/>
              <a:gd name="connsiteY5" fmla="*/ 385763 h 752475"/>
              <a:gd name="connsiteX6" fmla="*/ 300037 w 1038225"/>
              <a:gd name="connsiteY6" fmla="*/ 423863 h 752475"/>
              <a:gd name="connsiteX7" fmla="*/ 216694 w 1038225"/>
              <a:gd name="connsiteY7" fmla="*/ 459582 h 752475"/>
              <a:gd name="connsiteX8" fmla="*/ 116681 w 1038225"/>
              <a:gd name="connsiteY8" fmla="*/ 502444 h 752475"/>
              <a:gd name="connsiteX9" fmla="*/ 57150 w 1038225"/>
              <a:gd name="connsiteY9" fmla="*/ 526257 h 752475"/>
              <a:gd name="connsiteX10" fmla="*/ 35719 w 1038225"/>
              <a:gd name="connsiteY10" fmla="*/ 540544 h 752475"/>
              <a:gd name="connsiteX11" fmla="*/ 14287 w 1038225"/>
              <a:gd name="connsiteY11" fmla="*/ 566738 h 752475"/>
              <a:gd name="connsiteX12" fmla="*/ 4762 w 1038225"/>
              <a:gd name="connsiteY12" fmla="*/ 590550 h 752475"/>
              <a:gd name="connsiteX13" fmla="*/ 0 w 1038225"/>
              <a:gd name="connsiteY13" fmla="*/ 616744 h 752475"/>
              <a:gd name="connsiteX14" fmla="*/ 7144 w 1038225"/>
              <a:gd name="connsiteY14" fmla="*/ 642938 h 752475"/>
              <a:gd name="connsiteX15" fmla="*/ 30956 w 1038225"/>
              <a:gd name="connsiteY15" fmla="*/ 678657 h 752475"/>
              <a:gd name="connsiteX16" fmla="*/ 57150 w 1038225"/>
              <a:gd name="connsiteY16" fmla="*/ 697707 h 752475"/>
              <a:gd name="connsiteX17" fmla="*/ 90487 w 1038225"/>
              <a:gd name="connsiteY17" fmla="*/ 716757 h 752475"/>
              <a:gd name="connsiteX18" fmla="*/ 130969 w 1038225"/>
              <a:gd name="connsiteY18" fmla="*/ 731044 h 752475"/>
              <a:gd name="connsiteX19" fmla="*/ 192881 w 1038225"/>
              <a:gd name="connsiteY19" fmla="*/ 745332 h 752475"/>
              <a:gd name="connsiteX20" fmla="*/ 261937 w 1038225"/>
              <a:gd name="connsiteY20" fmla="*/ 752475 h 752475"/>
              <a:gd name="connsiteX21" fmla="*/ 316706 w 1038225"/>
              <a:gd name="connsiteY21" fmla="*/ 747713 h 752475"/>
              <a:gd name="connsiteX22" fmla="*/ 371475 w 1038225"/>
              <a:gd name="connsiteY22" fmla="*/ 738188 h 752475"/>
              <a:gd name="connsiteX23" fmla="*/ 428625 w 1038225"/>
              <a:gd name="connsiteY23" fmla="*/ 719138 h 752475"/>
              <a:gd name="connsiteX24" fmla="*/ 478631 w 1038225"/>
              <a:gd name="connsiteY24" fmla="*/ 692944 h 752475"/>
              <a:gd name="connsiteX25" fmla="*/ 526256 w 1038225"/>
              <a:gd name="connsiteY25" fmla="*/ 661988 h 752475"/>
              <a:gd name="connsiteX26" fmla="*/ 597694 w 1038225"/>
              <a:gd name="connsiteY26" fmla="*/ 595313 h 752475"/>
              <a:gd name="connsiteX27" fmla="*/ 721519 w 1038225"/>
              <a:gd name="connsiteY27" fmla="*/ 459582 h 752475"/>
              <a:gd name="connsiteX28" fmla="*/ 873919 w 1038225"/>
              <a:gd name="connsiteY28" fmla="*/ 269082 h 752475"/>
              <a:gd name="connsiteX29" fmla="*/ 1026319 w 1038225"/>
              <a:gd name="connsiteY29" fmla="*/ 69057 h 752475"/>
              <a:gd name="connsiteX30" fmla="*/ 1033462 w 1038225"/>
              <a:gd name="connsiteY30" fmla="*/ 47625 h 752475"/>
              <a:gd name="connsiteX31" fmla="*/ 1038225 w 1038225"/>
              <a:gd name="connsiteY31" fmla="*/ 21432 h 752475"/>
              <a:gd name="connsiteX32" fmla="*/ 1035844 w 1038225"/>
              <a:gd name="connsiteY32" fmla="*/ 9525 h 752475"/>
              <a:gd name="connsiteX33" fmla="*/ 1026319 w 1038225"/>
              <a:gd name="connsiteY33" fmla="*/ 2382 h 752475"/>
              <a:gd name="connsiteX34" fmla="*/ 1012031 w 1038225"/>
              <a:gd name="connsiteY34" fmla="*/ 0 h 752475"/>
              <a:gd name="connsiteX35" fmla="*/ 978694 w 1038225"/>
              <a:gd name="connsiteY35" fmla="*/ 9525 h 752475"/>
              <a:gd name="connsiteX36" fmla="*/ 914400 w 1038225"/>
              <a:gd name="connsiteY36" fmla="*/ 57150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038225" h="752475">
                <a:moveTo>
                  <a:pt x="914400" y="57150"/>
                </a:moveTo>
                <a:lnTo>
                  <a:pt x="762000" y="159544"/>
                </a:lnTo>
                <a:lnTo>
                  <a:pt x="642937" y="235744"/>
                </a:lnTo>
                <a:lnTo>
                  <a:pt x="538162" y="300038"/>
                </a:lnTo>
                <a:lnTo>
                  <a:pt x="438150" y="357188"/>
                </a:lnTo>
                <a:lnTo>
                  <a:pt x="383381" y="385763"/>
                </a:lnTo>
                <a:lnTo>
                  <a:pt x="300037" y="423863"/>
                </a:lnTo>
                <a:lnTo>
                  <a:pt x="216694" y="459582"/>
                </a:lnTo>
                <a:lnTo>
                  <a:pt x="116681" y="502444"/>
                </a:lnTo>
                <a:lnTo>
                  <a:pt x="57150" y="526257"/>
                </a:lnTo>
                <a:lnTo>
                  <a:pt x="35719" y="540544"/>
                </a:lnTo>
                <a:lnTo>
                  <a:pt x="14287" y="566738"/>
                </a:lnTo>
                <a:lnTo>
                  <a:pt x="4762" y="590550"/>
                </a:lnTo>
                <a:lnTo>
                  <a:pt x="0" y="616744"/>
                </a:lnTo>
                <a:lnTo>
                  <a:pt x="7144" y="642938"/>
                </a:lnTo>
                <a:lnTo>
                  <a:pt x="30956" y="678657"/>
                </a:lnTo>
                <a:lnTo>
                  <a:pt x="57150" y="697707"/>
                </a:lnTo>
                <a:lnTo>
                  <a:pt x="90487" y="716757"/>
                </a:lnTo>
                <a:lnTo>
                  <a:pt x="130969" y="731044"/>
                </a:lnTo>
                <a:lnTo>
                  <a:pt x="192881" y="745332"/>
                </a:lnTo>
                <a:lnTo>
                  <a:pt x="261937" y="752475"/>
                </a:lnTo>
                <a:lnTo>
                  <a:pt x="316706" y="747713"/>
                </a:lnTo>
                <a:lnTo>
                  <a:pt x="371475" y="738188"/>
                </a:lnTo>
                <a:lnTo>
                  <a:pt x="428625" y="719138"/>
                </a:lnTo>
                <a:lnTo>
                  <a:pt x="478631" y="692944"/>
                </a:lnTo>
                <a:lnTo>
                  <a:pt x="526256" y="661988"/>
                </a:lnTo>
                <a:lnTo>
                  <a:pt x="597694" y="595313"/>
                </a:lnTo>
                <a:lnTo>
                  <a:pt x="721519" y="459582"/>
                </a:lnTo>
                <a:lnTo>
                  <a:pt x="873919" y="269082"/>
                </a:lnTo>
                <a:lnTo>
                  <a:pt x="1026319" y="69057"/>
                </a:lnTo>
                <a:lnTo>
                  <a:pt x="1033462" y="47625"/>
                </a:lnTo>
                <a:lnTo>
                  <a:pt x="1038225" y="21432"/>
                </a:lnTo>
                <a:lnTo>
                  <a:pt x="1035844" y="9525"/>
                </a:lnTo>
                <a:lnTo>
                  <a:pt x="1026319" y="2382"/>
                </a:lnTo>
                <a:lnTo>
                  <a:pt x="1012031" y="0"/>
                </a:lnTo>
                <a:lnTo>
                  <a:pt x="978694" y="9525"/>
                </a:lnTo>
                <a:lnTo>
                  <a:pt x="914400" y="57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4F7DB5-5CC9-4FB0-B9A0-966A4F0A1BF7}"/>
              </a:ext>
            </a:extLst>
          </p:cNvPr>
          <p:cNvGrpSpPr>
            <a:grpSpLocks/>
          </p:cNvGrpSpPr>
          <p:nvPr/>
        </p:nvGrpSpPr>
        <p:grpSpPr bwMode="auto">
          <a:xfrm>
            <a:off x="2546350" y="1477963"/>
            <a:ext cx="4675188" cy="4503737"/>
            <a:chOff x="2686050" y="1635125"/>
            <a:chExt cx="4675188" cy="4503738"/>
          </a:xfrm>
        </p:grpSpPr>
        <p:sp>
          <p:nvSpPr>
            <p:cNvPr id="6" name="フリーフォーム 57">
              <a:extLst>
                <a:ext uri="{FF2B5EF4-FFF2-40B4-BE49-F238E27FC236}">
                  <a16:creationId xmlns:a16="http://schemas.microsoft.com/office/drawing/2014/main" id="{65978BAF-3DE5-405C-B9FE-82E2C1E92EEB}"/>
                </a:ext>
              </a:extLst>
            </p:cNvPr>
            <p:cNvSpPr/>
            <p:nvPr/>
          </p:nvSpPr>
          <p:spPr>
            <a:xfrm>
              <a:off x="2686050" y="2625725"/>
              <a:ext cx="4675188" cy="841375"/>
            </a:xfrm>
            <a:custGeom>
              <a:avLst/>
              <a:gdLst>
                <a:gd name="connsiteX0" fmla="*/ 2769870 w 4674870"/>
                <a:gd name="connsiteY0" fmla="*/ 415290 h 842010"/>
                <a:gd name="connsiteX1" fmla="*/ 2518410 w 4674870"/>
                <a:gd name="connsiteY1" fmla="*/ 441960 h 842010"/>
                <a:gd name="connsiteX2" fmla="*/ 2266950 w 4674870"/>
                <a:gd name="connsiteY2" fmla="*/ 472440 h 842010"/>
                <a:gd name="connsiteX3" fmla="*/ 2023110 w 4674870"/>
                <a:gd name="connsiteY3" fmla="*/ 506730 h 842010"/>
                <a:gd name="connsiteX4" fmla="*/ 1779270 w 4674870"/>
                <a:gd name="connsiteY4" fmla="*/ 541020 h 842010"/>
                <a:gd name="connsiteX5" fmla="*/ 1546860 w 4674870"/>
                <a:gd name="connsiteY5" fmla="*/ 579120 h 842010"/>
                <a:gd name="connsiteX6" fmla="*/ 1314450 w 4674870"/>
                <a:gd name="connsiteY6" fmla="*/ 621030 h 842010"/>
                <a:gd name="connsiteX7" fmla="*/ 1162050 w 4674870"/>
                <a:gd name="connsiteY7" fmla="*/ 651510 h 842010"/>
                <a:gd name="connsiteX8" fmla="*/ 952500 w 4674870"/>
                <a:gd name="connsiteY8" fmla="*/ 701040 h 842010"/>
                <a:gd name="connsiteX9" fmla="*/ 803910 w 4674870"/>
                <a:gd name="connsiteY9" fmla="*/ 739140 h 842010"/>
                <a:gd name="connsiteX10" fmla="*/ 685800 w 4674870"/>
                <a:gd name="connsiteY10" fmla="*/ 773430 h 842010"/>
                <a:gd name="connsiteX11" fmla="*/ 491490 w 4674870"/>
                <a:gd name="connsiteY11" fmla="*/ 838200 h 842010"/>
                <a:gd name="connsiteX12" fmla="*/ 461010 w 4674870"/>
                <a:gd name="connsiteY12" fmla="*/ 842010 h 842010"/>
                <a:gd name="connsiteX13" fmla="*/ 407670 w 4674870"/>
                <a:gd name="connsiteY13" fmla="*/ 822960 h 842010"/>
                <a:gd name="connsiteX14" fmla="*/ 335280 w 4674870"/>
                <a:gd name="connsiteY14" fmla="*/ 788670 h 842010"/>
                <a:gd name="connsiteX15" fmla="*/ 270510 w 4674870"/>
                <a:gd name="connsiteY15" fmla="*/ 750570 h 842010"/>
                <a:gd name="connsiteX16" fmla="*/ 217170 w 4674870"/>
                <a:gd name="connsiteY16" fmla="*/ 712470 h 842010"/>
                <a:gd name="connsiteX17" fmla="*/ 182880 w 4674870"/>
                <a:gd name="connsiteY17" fmla="*/ 678180 h 842010"/>
                <a:gd name="connsiteX18" fmla="*/ 133350 w 4674870"/>
                <a:gd name="connsiteY18" fmla="*/ 628650 h 842010"/>
                <a:gd name="connsiteX19" fmla="*/ 106680 w 4674870"/>
                <a:gd name="connsiteY19" fmla="*/ 598170 h 842010"/>
                <a:gd name="connsiteX20" fmla="*/ 72390 w 4674870"/>
                <a:gd name="connsiteY20" fmla="*/ 544830 h 842010"/>
                <a:gd name="connsiteX21" fmla="*/ 30480 w 4674870"/>
                <a:gd name="connsiteY21" fmla="*/ 464820 h 842010"/>
                <a:gd name="connsiteX22" fmla="*/ 3810 w 4674870"/>
                <a:gd name="connsiteY22" fmla="*/ 411480 h 842010"/>
                <a:gd name="connsiteX23" fmla="*/ 0 w 4674870"/>
                <a:gd name="connsiteY23" fmla="*/ 396240 h 842010"/>
                <a:gd name="connsiteX24" fmla="*/ 11430 w 4674870"/>
                <a:gd name="connsiteY24" fmla="*/ 369570 h 842010"/>
                <a:gd name="connsiteX25" fmla="*/ 34290 w 4674870"/>
                <a:gd name="connsiteY25" fmla="*/ 358140 h 842010"/>
                <a:gd name="connsiteX26" fmla="*/ 57150 w 4674870"/>
                <a:gd name="connsiteY26" fmla="*/ 361950 h 842010"/>
                <a:gd name="connsiteX27" fmla="*/ 83820 w 4674870"/>
                <a:gd name="connsiteY27" fmla="*/ 388620 h 842010"/>
                <a:gd name="connsiteX28" fmla="*/ 121920 w 4674870"/>
                <a:gd name="connsiteY28" fmla="*/ 422910 h 842010"/>
                <a:gd name="connsiteX29" fmla="*/ 163830 w 4674870"/>
                <a:gd name="connsiteY29" fmla="*/ 453390 h 842010"/>
                <a:gd name="connsiteX30" fmla="*/ 205740 w 4674870"/>
                <a:gd name="connsiteY30" fmla="*/ 476250 h 842010"/>
                <a:gd name="connsiteX31" fmla="*/ 251460 w 4674870"/>
                <a:gd name="connsiteY31" fmla="*/ 491490 h 842010"/>
                <a:gd name="connsiteX32" fmla="*/ 320040 w 4674870"/>
                <a:gd name="connsiteY32" fmla="*/ 502920 h 842010"/>
                <a:gd name="connsiteX33" fmla="*/ 461010 w 4674870"/>
                <a:gd name="connsiteY33" fmla="*/ 510540 h 842010"/>
                <a:gd name="connsiteX34" fmla="*/ 575310 w 4674870"/>
                <a:gd name="connsiteY34" fmla="*/ 510540 h 842010"/>
                <a:gd name="connsiteX35" fmla="*/ 689610 w 4674870"/>
                <a:gd name="connsiteY35" fmla="*/ 491490 h 842010"/>
                <a:gd name="connsiteX36" fmla="*/ 941070 w 4674870"/>
                <a:gd name="connsiteY36" fmla="*/ 449580 h 842010"/>
                <a:gd name="connsiteX37" fmla="*/ 1306830 w 4674870"/>
                <a:gd name="connsiteY37" fmla="*/ 392430 h 842010"/>
                <a:gd name="connsiteX38" fmla="*/ 1623060 w 4674870"/>
                <a:gd name="connsiteY38" fmla="*/ 346710 h 842010"/>
                <a:gd name="connsiteX39" fmla="*/ 1893570 w 4674870"/>
                <a:gd name="connsiteY39" fmla="*/ 308610 h 842010"/>
                <a:gd name="connsiteX40" fmla="*/ 2148840 w 4674870"/>
                <a:gd name="connsiteY40" fmla="*/ 274320 h 842010"/>
                <a:gd name="connsiteX41" fmla="*/ 2438400 w 4674870"/>
                <a:gd name="connsiteY41" fmla="*/ 236220 h 842010"/>
                <a:gd name="connsiteX42" fmla="*/ 2720340 w 4674870"/>
                <a:gd name="connsiteY42" fmla="*/ 198120 h 842010"/>
                <a:gd name="connsiteX43" fmla="*/ 2926080 w 4674870"/>
                <a:gd name="connsiteY43" fmla="*/ 171450 h 842010"/>
                <a:gd name="connsiteX44" fmla="*/ 3124200 w 4674870"/>
                <a:gd name="connsiteY44" fmla="*/ 152400 h 842010"/>
                <a:gd name="connsiteX45" fmla="*/ 3337560 w 4674870"/>
                <a:gd name="connsiteY45" fmla="*/ 144780 h 842010"/>
                <a:gd name="connsiteX46" fmla="*/ 3642360 w 4674870"/>
                <a:gd name="connsiteY46" fmla="*/ 125730 h 842010"/>
                <a:gd name="connsiteX47" fmla="*/ 3882390 w 4674870"/>
                <a:gd name="connsiteY47" fmla="*/ 106680 h 842010"/>
                <a:gd name="connsiteX48" fmla="*/ 3920490 w 4674870"/>
                <a:gd name="connsiteY48" fmla="*/ 87630 h 842010"/>
                <a:gd name="connsiteX49" fmla="*/ 4023360 w 4674870"/>
                <a:gd name="connsiteY49" fmla="*/ 26670 h 842010"/>
                <a:gd name="connsiteX50" fmla="*/ 4061460 w 4674870"/>
                <a:gd name="connsiteY50" fmla="*/ 0 h 842010"/>
                <a:gd name="connsiteX51" fmla="*/ 4080510 w 4674870"/>
                <a:gd name="connsiteY51" fmla="*/ 0 h 842010"/>
                <a:gd name="connsiteX52" fmla="*/ 4213860 w 4674870"/>
                <a:gd name="connsiteY52" fmla="*/ 34290 h 842010"/>
                <a:gd name="connsiteX53" fmla="*/ 4354830 w 4674870"/>
                <a:gd name="connsiteY53" fmla="*/ 76200 h 842010"/>
                <a:gd name="connsiteX54" fmla="*/ 4491990 w 4674870"/>
                <a:gd name="connsiteY54" fmla="*/ 125730 h 842010"/>
                <a:gd name="connsiteX55" fmla="*/ 4560570 w 4674870"/>
                <a:gd name="connsiteY55" fmla="*/ 160020 h 842010"/>
                <a:gd name="connsiteX56" fmla="*/ 4613910 w 4674870"/>
                <a:gd name="connsiteY56" fmla="*/ 190500 h 842010"/>
                <a:gd name="connsiteX57" fmla="*/ 4636770 w 4674870"/>
                <a:gd name="connsiteY57" fmla="*/ 209550 h 842010"/>
                <a:gd name="connsiteX58" fmla="*/ 4663440 w 4674870"/>
                <a:gd name="connsiteY58" fmla="*/ 243840 h 842010"/>
                <a:gd name="connsiteX59" fmla="*/ 4674870 w 4674870"/>
                <a:gd name="connsiteY59" fmla="*/ 274320 h 842010"/>
                <a:gd name="connsiteX60" fmla="*/ 4674870 w 4674870"/>
                <a:gd name="connsiteY60" fmla="*/ 297180 h 842010"/>
                <a:gd name="connsiteX61" fmla="*/ 4663440 w 4674870"/>
                <a:gd name="connsiteY61" fmla="*/ 323850 h 842010"/>
                <a:gd name="connsiteX62" fmla="*/ 4636770 w 4674870"/>
                <a:gd name="connsiteY62" fmla="*/ 346710 h 842010"/>
                <a:gd name="connsiteX63" fmla="*/ 4598670 w 4674870"/>
                <a:gd name="connsiteY63" fmla="*/ 365760 h 842010"/>
                <a:gd name="connsiteX64" fmla="*/ 4560570 w 4674870"/>
                <a:gd name="connsiteY64" fmla="*/ 377190 h 842010"/>
                <a:gd name="connsiteX65" fmla="*/ 4488180 w 4674870"/>
                <a:gd name="connsiteY65" fmla="*/ 377190 h 842010"/>
                <a:gd name="connsiteX66" fmla="*/ 4339590 w 4674870"/>
                <a:gd name="connsiteY66" fmla="*/ 365760 h 842010"/>
                <a:gd name="connsiteX67" fmla="*/ 4107180 w 4674870"/>
                <a:gd name="connsiteY67" fmla="*/ 354330 h 842010"/>
                <a:gd name="connsiteX68" fmla="*/ 3806190 w 4674870"/>
                <a:gd name="connsiteY68" fmla="*/ 365760 h 842010"/>
                <a:gd name="connsiteX69" fmla="*/ 3528060 w 4674870"/>
                <a:gd name="connsiteY69" fmla="*/ 369570 h 842010"/>
                <a:gd name="connsiteX70" fmla="*/ 3101340 w 4674870"/>
                <a:gd name="connsiteY70" fmla="*/ 377190 h 842010"/>
                <a:gd name="connsiteX71" fmla="*/ 2876550 w 4674870"/>
                <a:gd name="connsiteY71" fmla="*/ 403860 h 842010"/>
                <a:gd name="connsiteX72" fmla="*/ 2769870 w 4674870"/>
                <a:gd name="connsiteY72" fmla="*/ 415290 h 8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74870" h="842010">
                  <a:moveTo>
                    <a:pt x="2769870" y="415290"/>
                  </a:moveTo>
                  <a:lnTo>
                    <a:pt x="2518410" y="441960"/>
                  </a:lnTo>
                  <a:lnTo>
                    <a:pt x="2266950" y="472440"/>
                  </a:lnTo>
                  <a:lnTo>
                    <a:pt x="2023110" y="506730"/>
                  </a:lnTo>
                  <a:lnTo>
                    <a:pt x="1779270" y="541020"/>
                  </a:lnTo>
                  <a:lnTo>
                    <a:pt x="1546860" y="579120"/>
                  </a:lnTo>
                  <a:lnTo>
                    <a:pt x="1314450" y="621030"/>
                  </a:lnTo>
                  <a:lnTo>
                    <a:pt x="1162050" y="651510"/>
                  </a:lnTo>
                  <a:lnTo>
                    <a:pt x="952500" y="701040"/>
                  </a:lnTo>
                  <a:lnTo>
                    <a:pt x="803910" y="739140"/>
                  </a:lnTo>
                  <a:lnTo>
                    <a:pt x="685800" y="773430"/>
                  </a:lnTo>
                  <a:lnTo>
                    <a:pt x="491490" y="838200"/>
                  </a:lnTo>
                  <a:lnTo>
                    <a:pt x="461010" y="842010"/>
                  </a:lnTo>
                  <a:lnTo>
                    <a:pt x="407670" y="822960"/>
                  </a:lnTo>
                  <a:lnTo>
                    <a:pt x="335280" y="788670"/>
                  </a:lnTo>
                  <a:lnTo>
                    <a:pt x="270510" y="750570"/>
                  </a:lnTo>
                  <a:lnTo>
                    <a:pt x="217170" y="712470"/>
                  </a:lnTo>
                  <a:lnTo>
                    <a:pt x="182880" y="678180"/>
                  </a:lnTo>
                  <a:lnTo>
                    <a:pt x="133350" y="628650"/>
                  </a:lnTo>
                  <a:lnTo>
                    <a:pt x="106680" y="598170"/>
                  </a:lnTo>
                  <a:lnTo>
                    <a:pt x="72390" y="544830"/>
                  </a:lnTo>
                  <a:lnTo>
                    <a:pt x="30480" y="464820"/>
                  </a:lnTo>
                  <a:lnTo>
                    <a:pt x="3810" y="411480"/>
                  </a:lnTo>
                  <a:lnTo>
                    <a:pt x="0" y="396240"/>
                  </a:lnTo>
                  <a:lnTo>
                    <a:pt x="11430" y="369570"/>
                  </a:lnTo>
                  <a:lnTo>
                    <a:pt x="34290" y="358140"/>
                  </a:lnTo>
                  <a:lnTo>
                    <a:pt x="57150" y="361950"/>
                  </a:lnTo>
                  <a:lnTo>
                    <a:pt x="83820" y="388620"/>
                  </a:lnTo>
                  <a:lnTo>
                    <a:pt x="121920" y="422910"/>
                  </a:lnTo>
                  <a:lnTo>
                    <a:pt x="163830" y="453390"/>
                  </a:lnTo>
                  <a:lnTo>
                    <a:pt x="205740" y="476250"/>
                  </a:lnTo>
                  <a:lnTo>
                    <a:pt x="251460" y="491490"/>
                  </a:lnTo>
                  <a:lnTo>
                    <a:pt x="320040" y="502920"/>
                  </a:lnTo>
                  <a:lnTo>
                    <a:pt x="461010" y="510540"/>
                  </a:lnTo>
                  <a:lnTo>
                    <a:pt x="575310" y="510540"/>
                  </a:lnTo>
                  <a:lnTo>
                    <a:pt x="689610" y="491490"/>
                  </a:lnTo>
                  <a:lnTo>
                    <a:pt x="941070" y="449580"/>
                  </a:lnTo>
                  <a:lnTo>
                    <a:pt x="1306830" y="392430"/>
                  </a:lnTo>
                  <a:lnTo>
                    <a:pt x="1623060" y="346710"/>
                  </a:lnTo>
                  <a:lnTo>
                    <a:pt x="1893570" y="308610"/>
                  </a:lnTo>
                  <a:lnTo>
                    <a:pt x="2148840" y="274320"/>
                  </a:lnTo>
                  <a:lnTo>
                    <a:pt x="2438400" y="236220"/>
                  </a:lnTo>
                  <a:lnTo>
                    <a:pt x="2720340" y="198120"/>
                  </a:lnTo>
                  <a:lnTo>
                    <a:pt x="2926080" y="171450"/>
                  </a:lnTo>
                  <a:lnTo>
                    <a:pt x="3124200" y="152400"/>
                  </a:lnTo>
                  <a:lnTo>
                    <a:pt x="3337560" y="144780"/>
                  </a:lnTo>
                  <a:lnTo>
                    <a:pt x="3642360" y="125730"/>
                  </a:lnTo>
                  <a:lnTo>
                    <a:pt x="3882390" y="106680"/>
                  </a:lnTo>
                  <a:lnTo>
                    <a:pt x="3920490" y="87630"/>
                  </a:lnTo>
                  <a:lnTo>
                    <a:pt x="4023360" y="26670"/>
                  </a:lnTo>
                  <a:lnTo>
                    <a:pt x="4061460" y="0"/>
                  </a:lnTo>
                  <a:lnTo>
                    <a:pt x="4080510" y="0"/>
                  </a:lnTo>
                  <a:lnTo>
                    <a:pt x="4213860" y="34290"/>
                  </a:lnTo>
                  <a:lnTo>
                    <a:pt x="4354830" y="76200"/>
                  </a:lnTo>
                  <a:lnTo>
                    <a:pt x="4491990" y="125730"/>
                  </a:lnTo>
                  <a:lnTo>
                    <a:pt x="4560570" y="160020"/>
                  </a:lnTo>
                  <a:lnTo>
                    <a:pt x="4613910" y="190500"/>
                  </a:lnTo>
                  <a:lnTo>
                    <a:pt x="4636770" y="209550"/>
                  </a:lnTo>
                  <a:lnTo>
                    <a:pt x="4663440" y="243840"/>
                  </a:lnTo>
                  <a:lnTo>
                    <a:pt x="4674870" y="274320"/>
                  </a:lnTo>
                  <a:lnTo>
                    <a:pt x="4674870" y="297180"/>
                  </a:lnTo>
                  <a:lnTo>
                    <a:pt x="4663440" y="323850"/>
                  </a:lnTo>
                  <a:lnTo>
                    <a:pt x="4636770" y="346710"/>
                  </a:lnTo>
                  <a:lnTo>
                    <a:pt x="4598670" y="365760"/>
                  </a:lnTo>
                  <a:lnTo>
                    <a:pt x="4560570" y="377190"/>
                  </a:lnTo>
                  <a:lnTo>
                    <a:pt x="4488180" y="377190"/>
                  </a:lnTo>
                  <a:lnTo>
                    <a:pt x="4339590" y="365760"/>
                  </a:lnTo>
                  <a:lnTo>
                    <a:pt x="4107180" y="354330"/>
                  </a:lnTo>
                  <a:lnTo>
                    <a:pt x="3806190" y="365760"/>
                  </a:lnTo>
                  <a:lnTo>
                    <a:pt x="3528060" y="369570"/>
                  </a:lnTo>
                  <a:lnTo>
                    <a:pt x="3101340" y="377190"/>
                  </a:lnTo>
                  <a:lnTo>
                    <a:pt x="2876550" y="403860"/>
                  </a:lnTo>
                  <a:lnTo>
                    <a:pt x="2769870" y="4152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59">
              <a:extLst>
                <a:ext uri="{FF2B5EF4-FFF2-40B4-BE49-F238E27FC236}">
                  <a16:creationId xmlns:a16="http://schemas.microsoft.com/office/drawing/2014/main" id="{B0BC4DEA-AE85-4C05-A60A-1EBBDC5F7912}"/>
                </a:ext>
              </a:extLst>
            </p:cNvPr>
            <p:cNvSpPr/>
            <p:nvPr/>
          </p:nvSpPr>
          <p:spPr>
            <a:xfrm rot="16200000">
              <a:off x="3371056" y="3559970"/>
              <a:ext cx="4503738" cy="654050"/>
            </a:xfrm>
            <a:custGeom>
              <a:avLst/>
              <a:gdLst>
                <a:gd name="connsiteX0" fmla="*/ 2596896 w 4502505"/>
                <a:gd name="connsiteY0" fmla="*/ 292608 h 654711"/>
                <a:gd name="connsiteX1" fmla="*/ 2260396 w 4502505"/>
                <a:gd name="connsiteY1" fmla="*/ 288951 h 654711"/>
                <a:gd name="connsiteX2" fmla="*/ 1949500 w 4502505"/>
                <a:gd name="connsiteY2" fmla="*/ 285293 h 654711"/>
                <a:gd name="connsiteX3" fmla="*/ 1689811 w 4502505"/>
                <a:gd name="connsiteY3" fmla="*/ 281636 h 654711"/>
                <a:gd name="connsiteX4" fmla="*/ 1463040 w 4502505"/>
                <a:gd name="connsiteY4" fmla="*/ 277978 h 654711"/>
                <a:gd name="connsiteX5" fmla="*/ 1217980 w 4502505"/>
                <a:gd name="connsiteY5" fmla="*/ 270663 h 654711"/>
                <a:gd name="connsiteX6" fmla="*/ 907084 w 4502505"/>
                <a:gd name="connsiteY6" fmla="*/ 259690 h 654711"/>
                <a:gd name="connsiteX7" fmla="*/ 702259 w 4502505"/>
                <a:gd name="connsiteY7" fmla="*/ 252375 h 654711"/>
                <a:gd name="connsiteX8" fmla="*/ 47548 w 4502505"/>
                <a:gd name="connsiteY8" fmla="*/ 190196 h 654711"/>
                <a:gd name="connsiteX9" fmla="*/ 18288 w 4502505"/>
                <a:gd name="connsiteY9" fmla="*/ 212141 h 654711"/>
                <a:gd name="connsiteX10" fmla="*/ 0 w 4502505"/>
                <a:gd name="connsiteY10" fmla="*/ 234087 h 654711"/>
                <a:gd name="connsiteX11" fmla="*/ 0 w 4502505"/>
                <a:gd name="connsiteY11" fmla="*/ 259690 h 654711"/>
                <a:gd name="connsiteX12" fmla="*/ 10972 w 4502505"/>
                <a:gd name="connsiteY12" fmla="*/ 281636 h 654711"/>
                <a:gd name="connsiteX13" fmla="*/ 58521 w 4502505"/>
                <a:gd name="connsiteY13" fmla="*/ 318212 h 654711"/>
                <a:gd name="connsiteX14" fmla="*/ 117043 w 4502505"/>
                <a:gd name="connsiteY14" fmla="*/ 365760 h 654711"/>
                <a:gd name="connsiteX15" fmla="*/ 171907 w 4502505"/>
                <a:gd name="connsiteY15" fmla="*/ 402336 h 654711"/>
                <a:gd name="connsiteX16" fmla="*/ 230428 w 4502505"/>
                <a:gd name="connsiteY16" fmla="*/ 438912 h 654711"/>
                <a:gd name="connsiteX17" fmla="*/ 303580 w 4502505"/>
                <a:gd name="connsiteY17" fmla="*/ 475488 h 654711"/>
                <a:gd name="connsiteX18" fmla="*/ 373075 w 4502505"/>
                <a:gd name="connsiteY18" fmla="*/ 504749 h 654711"/>
                <a:gd name="connsiteX19" fmla="*/ 438912 w 4502505"/>
                <a:gd name="connsiteY19" fmla="*/ 523037 h 654711"/>
                <a:gd name="connsiteX20" fmla="*/ 497433 w 4502505"/>
                <a:gd name="connsiteY20" fmla="*/ 537668 h 654711"/>
                <a:gd name="connsiteX21" fmla="*/ 563270 w 4502505"/>
                <a:gd name="connsiteY21" fmla="*/ 541325 h 654711"/>
                <a:gd name="connsiteX22" fmla="*/ 698601 w 4502505"/>
                <a:gd name="connsiteY22" fmla="*/ 530352 h 654711"/>
                <a:gd name="connsiteX23" fmla="*/ 940003 w 4502505"/>
                <a:gd name="connsiteY23" fmla="*/ 519380 h 654711"/>
                <a:gd name="connsiteX24" fmla="*/ 1217980 w 4502505"/>
                <a:gd name="connsiteY24" fmla="*/ 515722 h 654711"/>
                <a:gd name="connsiteX25" fmla="*/ 1627632 w 4502505"/>
                <a:gd name="connsiteY25" fmla="*/ 519380 h 654711"/>
                <a:gd name="connsiteX26" fmla="*/ 2077516 w 4502505"/>
                <a:gd name="connsiteY26" fmla="*/ 519380 h 654711"/>
                <a:gd name="connsiteX27" fmla="*/ 2392070 w 4502505"/>
                <a:gd name="connsiteY27" fmla="*/ 519380 h 654711"/>
                <a:gd name="connsiteX28" fmla="*/ 2710281 w 4502505"/>
                <a:gd name="connsiteY28" fmla="*/ 519380 h 654711"/>
                <a:gd name="connsiteX29" fmla="*/ 2955340 w 4502505"/>
                <a:gd name="connsiteY29" fmla="*/ 515722 h 654711"/>
                <a:gd name="connsiteX30" fmla="*/ 3138220 w 4502505"/>
                <a:gd name="connsiteY30" fmla="*/ 519380 h 654711"/>
                <a:gd name="connsiteX31" fmla="*/ 3350361 w 4502505"/>
                <a:gd name="connsiteY31" fmla="*/ 541325 h 654711"/>
                <a:gd name="connsiteX32" fmla="*/ 3514953 w 4502505"/>
                <a:gd name="connsiteY32" fmla="*/ 544983 h 654711"/>
                <a:gd name="connsiteX33" fmla="*/ 3657600 w 4502505"/>
                <a:gd name="connsiteY33" fmla="*/ 555956 h 654711"/>
                <a:gd name="connsiteX34" fmla="*/ 3811219 w 4502505"/>
                <a:gd name="connsiteY34" fmla="*/ 574244 h 654711"/>
                <a:gd name="connsiteX35" fmla="*/ 3972153 w 4502505"/>
                <a:gd name="connsiteY35" fmla="*/ 599847 h 654711"/>
                <a:gd name="connsiteX36" fmla="*/ 4023360 w 4502505"/>
                <a:gd name="connsiteY36" fmla="*/ 614477 h 654711"/>
                <a:gd name="connsiteX37" fmla="*/ 4056278 w 4502505"/>
                <a:gd name="connsiteY37" fmla="*/ 629108 h 654711"/>
                <a:gd name="connsiteX38" fmla="*/ 4089196 w 4502505"/>
                <a:gd name="connsiteY38" fmla="*/ 640080 h 654711"/>
                <a:gd name="connsiteX39" fmla="*/ 4125772 w 4502505"/>
                <a:gd name="connsiteY39" fmla="*/ 651053 h 654711"/>
                <a:gd name="connsiteX40" fmla="*/ 4169664 w 4502505"/>
                <a:gd name="connsiteY40" fmla="*/ 654711 h 654711"/>
                <a:gd name="connsiteX41" fmla="*/ 4206240 w 4502505"/>
                <a:gd name="connsiteY41" fmla="*/ 647396 h 654711"/>
                <a:gd name="connsiteX42" fmla="*/ 4231843 w 4502505"/>
                <a:gd name="connsiteY42" fmla="*/ 632765 h 654711"/>
                <a:gd name="connsiteX43" fmla="*/ 4264761 w 4502505"/>
                <a:gd name="connsiteY43" fmla="*/ 596189 h 654711"/>
                <a:gd name="connsiteX44" fmla="*/ 4326940 w 4502505"/>
                <a:gd name="connsiteY44" fmla="*/ 515722 h 654711"/>
                <a:gd name="connsiteX45" fmla="*/ 4418380 w 4502505"/>
                <a:gd name="connsiteY45" fmla="*/ 380391 h 654711"/>
                <a:gd name="connsiteX46" fmla="*/ 4454956 w 4502505"/>
                <a:gd name="connsiteY46" fmla="*/ 314554 h 654711"/>
                <a:gd name="connsiteX47" fmla="*/ 4476902 w 4502505"/>
                <a:gd name="connsiteY47" fmla="*/ 252375 h 654711"/>
                <a:gd name="connsiteX48" fmla="*/ 4491532 w 4502505"/>
                <a:gd name="connsiteY48" fmla="*/ 197511 h 654711"/>
                <a:gd name="connsiteX49" fmla="*/ 4495190 w 4502505"/>
                <a:gd name="connsiteY49" fmla="*/ 142647 h 654711"/>
                <a:gd name="connsiteX50" fmla="*/ 4502505 w 4502505"/>
                <a:gd name="connsiteY50" fmla="*/ 65837 h 654711"/>
                <a:gd name="connsiteX51" fmla="*/ 4498848 w 4502505"/>
                <a:gd name="connsiteY51" fmla="*/ 18288 h 654711"/>
                <a:gd name="connsiteX52" fmla="*/ 4491532 w 4502505"/>
                <a:gd name="connsiteY52" fmla="*/ 0 h 654711"/>
                <a:gd name="connsiteX53" fmla="*/ 4480560 w 4502505"/>
                <a:gd name="connsiteY53" fmla="*/ 0 h 654711"/>
                <a:gd name="connsiteX54" fmla="*/ 4458614 w 4502505"/>
                <a:gd name="connsiteY54" fmla="*/ 7316 h 654711"/>
                <a:gd name="connsiteX55" fmla="*/ 4440326 w 4502505"/>
                <a:gd name="connsiteY55" fmla="*/ 21946 h 654711"/>
                <a:gd name="connsiteX56" fmla="*/ 4418380 w 4502505"/>
                <a:gd name="connsiteY56" fmla="*/ 51207 h 654711"/>
                <a:gd name="connsiteX57" fmla="*/ 4381804 w 4502505"/>
                <a:gd name="connsiteY57" fmla="*/ 102413 h 654711"/>
                <a:gd name="connsiteX58" fmla="*/ 4341571 w 4502505"/>
                <a:gd name="connsiteY58" fmla="*/ 149962 h 654711"/>
                <a:gd name="connsiteX59" fmla="*/ 4294022 w 4502505"/>
                <a:gd name="connsiteY59" fmla="*/ 201168 h 654711"/>
                <a:gd name="connsiteX60" fmla="*/ 4250131 w 4502505"/>
                <a:gd name="connsiteY60" fmla="*/ 234087 h 654711"/>
                <a:gd name="connsiteX61" fmla="*/ 4202582 w 4502505"/>
                <a:gd name="connsiteY61" fmla="*/ 256032 h 654711"/>
                <a:gd name="connsiteX62" fmla="*/ 4140403 w 4502505"/>
                <a:gd name="connsiteY62" fmla="*/ 274320 h 654711"/>
                <a:gd name="connsiteX63" fmla="*/ 4045305 w 4502505"/>
                <a:gd name="connsiteY63" fmla="*/ 288951 h 654711"/>
                <a:gd name="connsiteX64" fmla="*/ 3975811 w 4502505"/>
                <a:gd name="connsiteY64" fmla="*/ 292608 h 654711"/>
                <a:gd name="connsiteX65" fmla="*/ 3800246 w 4502505"/>
                <a:gd name="connsiteY65" fmla="*/ 292608 h 654711"/>
                <a:gd name="connsiteX66" fmla="*/ 3485692 w 4502505"/>
                <a:gd name="connsiteY66" fmla="*/ 296266 h 654711"/>
                <a:gd name="connsiteX67" fmla="*/ 3299155 w 4502505"/>
                <a:gd name="connsiteY67" fmla="*/ 296266 h 654711"/>
                <a:gd name="connsiteX68" fmla="*/ 2933395 w 4502505"/>
                <a:gd name="connsiteY68" fmla="*/ 296266 h 654711"/>
                <a:gd name="connsiteX69" fmla="*/ 2596896 w 4502505"/>
                <a:gd name="connsiteY69" fmla="*/ 292608 h 65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02505" h="654711">
                  <a:moveTo>
                    <a:pt x="2596896" y="292608"/>
                  </a:moveTo>
                  <a:lnTo>
                    <a:pt x="2260396" y="288951"/>
                  </a:lnTo>
                  <a:lnTo>
                    <a:pt x="1949500" y="285293"/>
                  </a:lnTo>
                  <a:lnTo>
                    <a:pt x="1689811" y="281636"/>
                  </a:lnTo>
                  <a:lnTo>
                    <a:pt x="1463040" y="277978"/>
                  </a:lnTo>
                  <a:lnTo>
                    <a:pt x="1217980" y="270663"/>
                  </a:lnTo>
                  <a:lnTo>
                    <a:pt x="907084" y="259690"/>
                  </a:lnTo>
                  <a:lnTo>
                    <a:pt x="702259" y="252375"/>
                  </a:lnTo>
                  <a:lnTo>
                    <a:pt x="47548" y="190196"/>
                  </a:lnTo>
                  <a:lnTo>
                    <a:pt x="18288" y="212141"/>
                  </a:lnTo>
                  <a:lnTo>
                    <a:pt x="0" y="234087"/>
                  </a:lnTo>
                  <a:lnTo>
                    <a:pt x="0" y="259690"/>
                  </a:lnTo>
                  <a:lnTo>
                    <a:pt x="10972" y="281636"/>
                  </a:lnTo>
                  <a:lnTo>
                    <a:pt x="58521" y="318212"/>
                  </a:lnTo>
                  <a:lnTo>
                    <a:pt x="117043" y="365760"/>
                  </a:lnTo>
                  <a:lnTo>
                    <a:pt x="171907" y="402336"/>
                  </a:lnTo>
                  <a:lnTo>
                    <a:pt x="230428" y="438912"/>
                  </a:lnTo>
                  <a:lnTo>
                    <a:pt x="303580" y="475488"/>
                  </a:lnTo>
                  <a:lnTo>
                    <a:pt x="373075" y="504749"/>
                  </a:lnTo>
                  <a:lnTo>
                    <a:pt x="438912" y="523037"/>
                  </a:lnTo>
                  <a:lnTo>
                    <a:pt x="497433" y="537668"/>
                  </a:lnTo>
                  <a:lnTo>
                    <a:pt x="563270" y="541325"/>
                  </a:lnTo>
                  <a:lnTo>
                    <a:pt x="698601" y="530352"/>
                  </a:lnTo>
                  <a:lnTo>
                    <a:pt x="940003" y="519380"/>
                  </a:lnTo>
                  <a:lnTo>
                    <a:pt x="1217980" y="515722"/>
                  </a:lnTo>
                  <a:lnTo>
                    <a:pt x="1627632" y="519380"/>
                  </a:lnTo>
                  <a:lnTo>
                    <a:pt x="2077516" y="519380"/>
                  </a:lnTo>
                  <a:lnTo>
                    <a:pt x="2392070" y="519380"/>
                  </a:lnTo>
                  <a:lnTo>
                    <a:pt x="2710281" y="519380"/>
                  </a:lnTo>
                  <a:lnTo>
                    <a:pt x="2955340" y="515722"/>
                  </a:lnTo>
                  <a:lnTo>
                    <a:pt x="3138220" y="519380"/>
                  </a:lnTo>
                  <a:lnTo>
                    <a:pt x="3350361" y="541325"/>
                  </a:lnTo>
                  <a:lnTo>
                    <a:pt x="3514953" y="544983"/>
                  </a:lnTo>
                  <a:lnTo>
                    <a:pt x="3657600" y="555956"/>
                  </a:lnTo>
                  <a:lnTo>
                    <a:pt x="3811219" y="574244"/>
                  </a:lnTo>
                  <a:lnTo>
                    <a:pt x="3972153" y="599847"/>
                  </a:lnTo>
                  <a:lnTo>
                    <a:pt x="4023360" y="614477"/>
                  </a:lnTo>
                  <a:lnTo>
                    <a:pt x="4056278" y="629108"/>
                  </a:lnTo>
                  <a:lnTo>
                    <a:pt x="4089196" y="640080"/>
                  </a:lnTo>
                  <a:lnTo>
                    <a:pt x="4125772" y="651053"/>
                  </a:lnTo>
                  <a:lnTo>
                    <a:pt x="4169664" y="654711"/>
                  </a:lnTo>
                  <a:lnTo>
                    <a:pt x="4206240" y="647396"/>
                  </a:lnTo>
                  <a:lnTo>
                    <a:pt x="4231843" y="632765"/>
                  </a:lnTo>
                  <a:lnTo>
                    <a:pt x="4264761" y="596189"/>
                  </a:lnTo>
                  <a:lnTo>
                    <a:pt x="4326940" y="515722"/>
                  </a:lnTo>
                  <a:lnTo>
                    <a:pt x="4418380" y="380391"/>
                  </a:lnTo>
                  <a:lnTo>
                    <a:pt x="4454956" y="314554"/>
                  </a:lnTo>
                  <a:lnTo>
                    <a:pt x="4476902" y="252375"/>
                  </a:lnTo>
                  <a:lnTo>
                    <a:pt x="4491532" y="197511"/>
                  </a:lnTo>
                  <a:lnTo>
                    <a:pt x="4495190" y="142647"/>
                  </a:lnTo>
                  <a:lnTo>
                    <a:pt x="4502505" y="65837"/>
                  </a:lnTo>
                  <a:lnTo>
                    <a:pt x="4498848" y="18288"/>
                  </a:lnTo>
                  <a:lnTo>
                    <a:pt x="4491532" y="0"/>
                  </a:lnTo>
                  <a:lnTo>
                    <a:pt x="4480560" y="0"/>
                  </a:lnTo>
                  <a:lnTo>
                    <a:pt x="4458614" y="7316"/>
                  </a:lnTo>
                  <a:lnTo>
                    <a:pt x="4440326" y="21946"/>
                  </a:lnTo>
                  <a:lnTo>
                    <a:pt x="4418380" y="51207"/>
                  </a:lnTo>
                  <a:lnTo>
                    <a:pt x="4381804" y="102413"/>
                  </a:lnTo>
                  <a:lnTo>
                    <a:pt x="4341571" y="149962"/>
                  </a:lnTo>
                  <a:lnTo>
                    <a:pt x="4294022" y="201168"/>
                  </a:lnTo>
                  <a:lnTo>
                    <a:pt x="4250131" y="234087"/>
                  </a:lnTo>
                  <a:lnTo>
                    <a:pt x="4202582" y="256032"/>
                  </a:lnTo>
                  <a:lnTo>
                    <a:pt x="4140403" y="274320"/>
                  </a:lnTo>
                  <a:lnTo>
                    <a:pt x="4045305" y="288951"/>
                  </a:lnTo>
                  <a:lnTo>
                    <a:pt x="3975811" y="292608"/>
                  </a:lnTo>
                  <a:lnTo>
                    <a:pt x="3800246" y="292608"/>
                  </a:lnTo>
                  <a:lnTo>
                    <a:pt x="3485692" y="296266"/>
                  </a:lnTo>
                  <a:lnTo>
                    <a:pt x="3299155" y="296266"/>
                  </a:lnTo>
                  <a:lnTo>
                    <a:pt x="2933395" y="296266"/>
                  </a:lnTo>
                  <a:lnTo>
                    <a:pt x="2596896" y="29260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61">
              <a:extLst>
                <a:ext uri="{FF2B5EF4-FFF2-40B4-BE49-F238E27FC236}">
                  <a16:creationId xmlns:a16="http://schemas.microsoft.com/office/drawing/2014/main" id="{36148009-480A-459F-8B24-C7872A7BF5EE}"/>
                </a:ext>
              </a:extLst>
            </p:cNvPr>
            <p:cNvSpPr/>
            <p:nvPr/>
          </p:nvSpPr>
          <p:spPr>
            <a:xfrm rot="16200000">
              <a:off x="4699794" y="5274470"/>
              <a:ext cx="873125" cy="846137"/>
            </a:xfrm>
            <a:custGeom>
              <a:avLst/>
              <a:gdLst>
                <a:gd name="connsiteX0" fmla="*/ 797718 w 873918"/>
                <a:gd name="connsiteY0" fmla="*/ 135731 h 845344"/>
                <a:gd name="connsiteX1" fmla="*/ 738187 w 873918"/>
                <a:gd name="connsiteY1" fmla="*/ 280988 h 845344"/>
                <a:gd name="connsiteX2" fmla="*/ 685800 w 873918"/>
                <a:gd name="connsiteY2" fmla="*/ 414338 h 845344"/>
                <a:gd name="connsiteX3" fmla="*/ 645318 w 873918"/>
                <a:gd name="connsiteY3" fmla="*/ 519113 h 845344"/>
                <a:gd name="connsiteX4" fmla="*/ 609600 w 873918"/>
                <a:gd name="connsiteY4" fmla="*/ 609600 h 845344"/>
                <a:gd name="connsiteX5" fmla="*/ 597693 w 873918"/>
                <a:gd name="connsiteY5" fmla="*/ 661988 h 845344"/>
                <a:gd name="connsiteX6" fmla="*/ 588168 w 873918"/>
                <a:gd name="connsiteY6" fmla="*/ 714375 h 845344"/>
                <a:gd name="connsiteX7" fmla="*/ 588168 w 873918"/>
                <a:gd name="connsiteY7" fmla="*/ 731044 h 845344"/>
                <a:gd name="connsiteX8" fmla="*/ 592931 w 873918"/>
                <a:gd name="connsiteY8" fmla="*/ 764381 h 845344"/>
                <a:gd name="connsiteX9" fmla="*/ 607218 w 873918"/>
                <a:gd name="connsiteY9" fmla="*/ 790575 h 845344"/>
                <a:gd name="connsiteX10" fmla="*/ 633412 w 873918"/>
                <a:gd name="connsiteY10" fmla="*/ 812006 h 845344"/>
                <a:gd name="connsiteX11" fmla="*/ 657225 w 873918"/>
                <a:gd name="connsiteY11" fmla="*/ 823913 h 845344"/>
                <a:gd name="connsiteX12" fmla="*/ 707231 w 873918"/>
                <a:gd name="connsiteY12" fmla="*/ 835819 h 845344"/>
                <a:gd name="connsiteX13" fmla="*/ 873918 w 873918"/>
                <a:gd name="connsiteY13" fmla="*/ 845344 h 845344"/>
                <a:gd name="connsiteX14" fmla="*/ 0 w 873918"/>
                <a:gd name="connsiteY14" fmla="*/ 816769 h 845344"/>
                <a:gd name="connsiteX15" fmla="*/ 19050 w 873918"/>
                <a:gd name="connsiteY15" fmla="*/ 792956 h 845344"/>
                <a:gd name="connsiteX16" fmla="*/ 45243 w 873918"/>
                <a:gd name="connsiteY16" fmla="*/ 771525 h 845344"/>
                <a:gd name="connsiteX17" fmla="*/ 80962 w 873918"/>
                <a:gd name="connsiteY17" fmla="*/ 750094 h 845344"/>
                <a:gd name="connsiteX18" fmla="*/ 157162 w 873918"/>
                <a:gd name="connsiteY18" fmla="*/ 707231 h 845344"/>
                <a:gd name="connsiteX19" fmla="*/ 233362 w 873918"/>
                <a:gd name="connsiteY19" fmla="*/ 659606 h 845344"/>
                <a:gd name="connsiteX20" fmla="*/ 316706 w 873918"/>
                <a:gd name="connsiteY20" fmla="*/ 597694 h 845344"/>
                <a:gd name="connsiteX21" fmla="*/ 371475 w 873918"/>
                <a:gd name="connsiteY21" fmla="*/ 545306 h 845344"/>
                <a:gd name="connsiteX22" fmla="*/ 428625 w 873918"/>
                <a:gd name="connsiteY22" fmla="*/ 481013 h 845344"/>
                <a:gd name="connsiteX23" fmla="*/ 490537 w 873918"/>
                <a:gd name="connsiteY23" fmla="*/ 400050 h 845344"/>
                <a:gd name="connsiteX24" fmla="*/ 621506 w 873918"/>
                <a:gd name="connsiteY24" fmla="*/ 223838 h 845344"/>
                <a:gd name="connsiteX25" fmla="*/ 719137 w 873918"/>
                <a:gd name="connsiteY25" fmla="*/ 90488 h 845344"/>
                <a:gd name="connsiteX26" fmla="*/ 766762 w 873918"/>
                <a:gd name="connsiteY26" fmla="*/ 26194 h 845344"/>
                <a:gd name="connsiteX27" fmla="*/ 785812 w 873918"/>
                <a:gd name="connsiteY27" fmla="*/ 9525 h 845344"/>
                <a:gd name="connsiteX28" fmla="*/ 804862 w 873918"/>
                <a:gd name="connsiteY28" fmla="*/ 0 h 845344"/>
                <a:gd name="connsiteX29" fmla="*/ 812006 w 873918"/>
                <a:gd name="connsiteY29" fmla="*/ 0 h 845344"/>
                <a:gd name="connsiteX30" fmla="*/ 816768 w 873918"/>
                <a:gd name="connsiteY30" fmla="*/ 0 h 845344"/>
                <a:gd name="connsiteX31" fmla="*/ 826293 w 873918"/>
                <a:gd name="connsiteY31" fmla="*/ 4763 h 845344"/>
                <a:gd name="connsiteX32" fmla="*/ 831056 w 873918"/>
                <a:gd name="connsiteY32" fmla="*/ 19050 h 845344"/>
                <a:gd name="connsiteX33" fmla="*/ 833437 w 873918"/>
                <a:gd name="connsiteY33" fmla="*/ 42863 h 845344"/>
                <a:gd name="connsiteX34" fmla="*/ 821531 w 873918"/>
                <a:gd name="connsiteY34" fmla="*/ 80963 h 845344"/>
                <a:gd name="connsiteX35" fmla="*/ 797718 w 873918"/>
                <a:gd name="connsiteY35" fmla="*/ 135731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3918" h="845344">
                  <a:moveTo>
                    <a:pt x="797718" y="135731"/>
                  </a:moveTo>
                  <a:lnTo>
                    <a:pt x="738187" y="280988"/>
                  </a:lnTo>
                  <a:lnTo>
                    <a:pt x="685800" y="414338"/>
                  </a:lnTo>
                  <a:lnTo>
                    <a:pt x="645318" y="519113"/>
                  </a:lnTo>
                  <a:lnTo>
                    <a:pt x="609600" y="609600"/>
                  </a:lnTo>
                  <a:lnTo>
                    <a:pt x="597693" y="661988"/>
                  </a:lnTo>
                  <a:lnTo>
                    <a:pt x="588168" y="714375"/>
                  </a:lnTo>
                  <a:lnTo>
                    <a:pt x="588168" y="731044"/>
                  </a:lnTo>
                  <a:lnTo>
                    <a:pt x="592931" y="764381"/>
                  </a:lnTo>
                  <a:lnTo>
                    <a:pt x="607218" y="790575"/>
                  </a:lnTo>
                  <a:lnTo>
                    <a:pt x="633412" y="812006"/>
                  </a:lnTo>
                  <a:lnTo>
                    <a:pt x="657225" y="823913"/>
                  </a:lnTo>
                  <a:lnTo>
                    <a:pt x="707231" y="835819"/>
                  </a:lnTo>
                  <a:lnTo>
                    <a:pt x="873918" y="845344"/>
                  </a:lnTo>
                  <a:lnTo>
                    <a:pt x="0" y="816769"/>
                  </a:lnTo>
                  <a:lnTo>
                    <a:pt x="19050" y="792956"/>
                  </a:lnTo>
                  <a:lnTo>
                    <a:pt x="45243" y="771525"/>
                  </a:lnTo>
                  <a:lnTo>
                    <a:pt x="80962" y="750094"/>
                  </a:lnTo>
                  <a:lnTo>
                    <a:pt x="157162" y="707231"/>
                  </a:lnTo>
                  <a:lnTo>
                    <a:pt x="233362" y="659606"/>
                  </a:lnTo>
                  <a:lnTo>
                    <a:pt x="316706" y="597694"/>
                  </a:lnTo>
                  <a:lnTo>
                    <a:pt x="371475" y="545306"/>
                  </a:lnTo>
                  <a:lnTo>
                    <a:pt x="428625" y="481013"/>
                  </a:lnTo>
                  <a:lnTo>
                    <a:pt x="490537" y="400050"/>
                  </a:lnTo>
                  <a:lnTo>
                    <a:pt x="621506" y="223838"/>
                  </a:lnTo>
                  <a:lnTo>
                    <a:pt x="719137" y="90488"/>
                  </a:lnTo>
                  <a:lnTo>
                    <a:pt x="766762" y="26194"/>
                  </a:lnTo>
                  <a:lnTo>
                    <a:pt x="785812" y="9525"/>
                  </a:lnTo>
                  <a:lnTo>
                    <a:pt x="804862" y="0"/>
                  </a:lnTo>
                  <a:lnTo>
                    <a:pt x="812006" y="0"/>
                  </a:lnTo>
                  <a:lnTo>
                    <a:pt x="816768" y="0"/>
                  </a:lnTo>
                  <a:lnTo>
                    <a:pt x="826293" y="4763"/>
                  </a:lnTo>
                  <a:lnTo>
                    <a:pt x="831056" y="19050"/>
                  </a:lnTo>
                  <a:lnTo>
                    <a:pt x="833437" y="42863"/>
                  </a:lnTo>
                  <a:lnTo>
                    <a:pt x="821531" y="80963"/>
                  </a:lnTo>
                  <a:lnTo>
                    <a:pt x="797718" y="1357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60">
              <a:extLst>
                <a:ext uri="{FF2B5EF4-FFF2-40B4-BE49-F238E27FC236}">
                  <a16:creationId xmlns:a16="http://schemas.microsoft.com/office/drawing/2014/main" id="{927668A5-9461-4363-A4AE-5F2B93918A12}"/>
                </a:ext>
              </a:extLst>
            </p:cNvPr>
            <p:cNvSpPr/>
            <p:nvPr/>
          </p:nvSpPr>
          <p:spPr>
            <a:xfrm rot="16200000">
              <a:off x="4030663" y="3732213"/>
              <a:ext cx="1038225" cy="752475"/>
            </a:xfrm>
            <a:custGeom>
              <a:avLst/>
              <a:gdLst>
                <a:gd name="connsiteX0" fmla="*/ 914400 w 1038225"/>
                <a:gd name="connsiteY0" fmla="*/ 57150 h 752475"/>
                <a:gd name="connsiteX1" fmla="*/ 762000 w 1038225"/>
                <a:gd name="connsiteY1" fmla="*/ 159544 h 752475"/>
                <a:gd name="connsiteX2" fmla="*/ 642937 w 1038225"/>
                <a:gd name="connsiteY2" fmla="*/ 235744 h 752475"/>
                <a:gd name="connsiteX3" fmla="*/ 538162 w 1038225"/>
                <a:gd name="connsiteY3" fmla="*/ 300038 h 752475"/>
                <a:gd name="connsiteX4" fmla="*/ 438150 w 1038225"/>
                <a:gd name="connsiteY4" fmla="*/ 357188 h 752475"/>
                <a:gd name="connsiteX5" fmla="*/ 383381 w 1038225"/>
                <a:gd name="connsiteY5" fmla="*/ 385763 h 752475"/>
                <a:gd name="connsiteX6" fmla="*/ 300037 w 1038225"/>
                <a:gd name="connsiteY6" fmla="*/ 423863 h 752475"/>
                <a:gd name="connsiteX7" fmla="*/ 216694 w 1038225"/>
                <a:gd name="connsiteY7" fmla="*/ 459582 h 752475"/>
                <a:gd name="connsiteX8" fmla="*/ 116681 w 1038225"/>
                <a:gd name="connsiteY8" fmla="*/ 502444 h 752475"/>
                <a:gd name="connsiteX9" fmla="*/ 57150 w 1038225"/>
                <a:gd name="connsiteY9" fmla="*/ 526257 h 752475"/>
                <a:gd name="connsiteX10" fmla="*/ 35719 w 1038225"/>
                <a:gd name="connsiteY10" fmla="*/ 540544 h 752475"/>
                <a:gd name="connsiteX11" fmla="*/ 14287 w 1038225"/>
                <a:gd name="connsiteY11" fmla="*/ 566738 h 752475"/>
                <a:gd name="connsiteX12" fmla="*/ 4762 w 1038225"/>
                <a:gd name="connsiteY12" fmla="*/ 590550 h 752475"/>
                <a:gd name="connsiteX13" fmla="*/ 0 w 1038225"/>
                <a:gd name="connsiteY13" fmla="*/ 616744 h 752475"/>
                <a:gd name="connsiteX14" fmla="*/ 7144 w 1038225"/>
                <a:gd name="connsiteY14" fmla="*/ 642938 h 752475"/>
                <a:gd name="connsiteX15" fmla="*/ 30956 w 1038225"/>
                <a:gd name="connsiteY15" fmla="*/ 678657 h 752475"/>
                <a:gd name="connsiteX16" fmla="*/ 57150 w 1038225"/>
                <a:gd name="connsiteY16" fmla="*/ 697707 h 752475"/>
                <a:gd name="connsiteX17" fmla="*/ 90487 w 1038225"/>
                <a:gd name="connsiteY17" fmla="*/ 716757 h 752475"/>
                <a:gd name="connsiteX18" fmla="*/ 130969 w 1038225"/>
                <a:gd name="connsiteY18" fmla="*/ 731044 h 752475"/>
                <a:gd name="connsiteX19" fmla="*/ 192881 w 1038225"/>
                <a:gd name="connsiteY19" fmla="*/ 745332 h 752475"/>
                <a:gd name="connsiteX20" fmla="*/ 261937 w 1038225"/>
                <a:gd name="connsiteY20" fmla="*/ 752475 h 752475"/>
                <a:gd name="connsiteX21" fmla="*/ 316706 w 1038225"/>
                <a:gd name="connsiteY21" fmla="*/ 747713 h 752475"/>
                <a:gd name="connsiteX22" fmla="*/ 371475 w 1038225"/>
                <a:gd name="connsiteY22" fmla="*/ 738188 h 752475"/>
                <a:gd name="connsiteX23" fmla="*/ 428625 w 1038225"/>
                <a:gd name="connsiteY23" fmla="*/ 719138 h 752475"/>
                <a:gd name="connsiteX24" fmla="*/ 478631 w 1038225"/>
                <a:gd name="connsiteY24" fmla="*/ 692944 h 752475"/>
                <a:gd name="connsiteX25" fmla="*/ 526256 w 1038225"/>
                <a:gd name="connsiteY25" fmla="*/ 661988 h 752475"/>
                <a:gd name="connsiteX26" fmla="*/ 597694 w 1038225"/>
                <a:gd name="connsiteY26" fmla="*/ 595313 h 752475"/>
                <a:gd name="connsiteX27" fmla="*/ 721519 w 1038225"/>
                <a:gd name="connsiteY27" fmla="*/ 459582 h 752475"/>
                <a:gd name="connsiteX28" fmla="*/ 873919 w 1038225"/>
                <a:gd name="connsiteY28" fmla="*/ 269082 h 752475"/>
                <a:gd name="connsiteX29" fmla="*/ 1026319 w 1038225"/>
                <a:gd name="connsiteY29" fmla="*/ 69057 h 752475"/>
                <a:gd name="connsiteX30" fmla="*/ 1033462 w 1038225"/>
                <a:gd name="connsiteY30" fmla="*/ 47625 h 752475"/>
                <a:gd name="connsiteX31" fmla="*/ 1038225 w 1038225"/>
                <a:gd name="connsiteY31" fmla="*/ 21432 h 752475"/>
                <a:gd name="connsiteX32" fmla="*/ 1035844 w 1038225"/>
                <a:gd name="connsiteY32" fmla="*/ 9525 h 752475"/>
                <a:gd name="connsiteX33" fmla="*/ 1026319 w 1038225"/>
                <a:gd name="connsiteY33" fmla="*/ 2382 h 752475"/>
                <a:gd name="connsiteX34" fmla="*/ 1012031 w 1038225"/>
                <a:gd name="connsiteY34" fmla="*/ 0 h 752475"/>
                <a:gd name="connsiteX35" fmla="*/ 978694 w 1038225"/>
                <a:gd name="connsiteY35" fmla="*/ 9525 h 752475"/>
                <a:gd name="connsiteX36" fmla="*/ 914400 w 1038225"/>
                <a:gd name="connsiteY36" fmla="*/ 5715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8225" h="752475">
                  <a:moveTo>
                    <a:pt x="914400" y="57150"/>
                  </a:moveTo>
                  <a:lnTo>
                    <a:pt x="762000" y="159544"/>
                  </a:lnTo>
                  <a:lnTo>
                    <a:pt x="642937" y="235744"/>
                  </a:lnTo>
                  <a:lnTo>
                    <a:pt x="538162" y="300038"/>
                  </a:lnTo>
                  <a:lnTo>
                    <a:pt x="438150" y="357188"/>
                  </a:lnTo>
                  <a:lnTo>
                    <a:pt x="383381" y="385763"/>
                  </a:lnTo>
                  <a:lnTo>
                    <a:pt x="300037" y="423863"/>
                  </a:lnTo>
                  <a:lnTo>
                    <a:pt x="216694" y="459582"/>
                  </a:lnTo>
                  <a:lnTo>
                    <a:pt x="116681" y="502444"/>
                  </a:lnTo>
                  <a:lnTo>
                    <a:pt x="57150" y="526257"/>
                  </a:lnTo>
                  <a:lnTo>
                    <a:pt x="35719" y="540544"/>
                  </a:lnTo>
                  <a:lnTo>
                    <a:pt x="14287" y="566738"/>
                  </a:lnTo>
                  <a:lnTo>
                    <a:pt x="4762" y="590550"/>
                  </a:lnTo>
                  <a:lnTo>
                    <a:pt x="0" y="616744"/>
                  </a:lnTo>
                  <a:lnTo>
                    <a:pt x="7144" y="642938"/>
                  </a:lnTo>
                  <a:lnTo>
                    <a:pt x="30956" y="678657"/>
                  </a:lnTo>
                  <a:lnTo>
                    <a:pt x="57150" y="697707"/>
                  </a:lnTo>
                  <a:lnTo>
                    <a:pt x="90487" y="716757"/>
                  </a:lnTo>
                  <a:lnTo>
                    <a:pt x="130969" y="731044"/>
                  </a:lnTo>
                  <a:lnTo>
                    <a:pt x="192881" y="745332"/>
                  </a:lnTo>
                  <a:lnTo>
                    <a:pt x="261937" y="752475"/>
                  </a:lnTo>
                  <a:lnTo>
                    <a:pt x="316706" y="747713"/>
                  </a:lnTo>
                  <a:lnTo>
                    <a:pt x="371475" y="738188"/>
                  </a:lnTo>
                  <a:lnTo>
                    <a:pt x="428625" y="719138"/>
                  </a:lnTo>
                  <a:lnTo>
                    <a:pt x="478631" y="692944"/>
                  </a:lnTo>
                  <a:lnTo>
                    <a:pt x="526256" y="661988"/>
                  </a:lnTo>
                  <a:lnTo>
                    <a:pt x="597694" y="595313"/>
                  </a:lnTo>
                  <a:lnTo>
                    <a:pt x="721519" y="459582"/>
                  </a:lnTo>
                  <a:lnTo>
                    <a:pt x="873919" y="269082"/>
                  </a:lnTo>
                  <a:lnTo>
                    <a:pt x="1026319" y="69057"/>
                  </a:lnTo>
                  <a:lnTo>
                    <a:pt x="1033462" y="47625"/>
                  </a:lnTo>
                  <a:lnTo>
                    <a:pt x="1038225" y="21432"/>
                  </a:lnTo>
                  <a:lnTo>
                    <a:pt x="1035844" y="9525"/>
                  </a:lnTo>
                  <a:lnTo>
                    <a:pt x="1026319" y="2382"/>
                  </a:lnTo>
                  <a:lnTo>
                    <a:pt x="1012031" y="0"/>
                  </a:lnTo>
                  <a:lnTo>
                    <a:pt x="978694" y="9525"/>
                  </a:lnTo>
                  <a:lnTo>
                    <a:pt x="914400" y="57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36418222-B059-421A-8D79-D1B8FF3EF13B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482725"/>
            <a:ext cx="4675188" cy="4503738"/>
            <a:chOff x="2533650" y="1482725"/>
            <a:chExt cx="4675188" cy="4503738"/>
          </a:xfrm>
        </p:grpSpPr>
        <p:sp>
          <p:nvSpPr>
            <p:cNvPr id="12" name="フリーフォーム 57">
              <a:extLst>
                <a:ext uri="{FF2B5EF4-FFF2-40B4-BE49-F238E27FC236}">
                  <a16:creationId xmlns:a16="http://schemas.microsoft.com/office/drawing/2014/main" id="{D1C8AE93-79CA-4A8B-8F00-2E76E158031B}"/>
                </a:ext>
              </a:extLst>
            </p:cNvPr>
            <p:cNvSpPr/>
            <p:nvPr/>
          </p:nvSpPr>
          <p:spPr>
            <a:xfrm>
              <a:off x="2533650" y="2473325"/>
              <a:ext cx="4675188" cy="841375"/>
            </a:xfrm>
            <a:custGeom>
              <a:avLst/>
              <a:gdLst>
                <a:gd name="connsiteX0" fmla="*/ 2769870 w 4674870"/>
                <a:gd name="connsiteY0" fmla="*/ 415290 h 842010"/>
                <a:gd name="connsiteX1" fmla="*/ 2518410 w 4674870"/>
                <a:gd name="connsiteY1" fmla="*/ 441960 h 842010"/>
                <a:gd name="connsiteX2" fmla="*/ 2266950 w 4674870"/>
                <a:gd name="connsiteY2" fmla="*/ 472440 h 842010"/>
                <a:gd name="connsiteX3" fmla="*/ 2023110 w 4674870"/>
                <a:gd name="connsiteY3" fmla="*/ 506730 h 842010"/>
                <a:gd name="connsiteX4" fmla="*/ 1779270 w 4674870"/>
                <a:gd name="connsiteY4" fmla="*/ 541020 h 842010"/>
                <a:gd name="connsiteX5" fmla="*/ 1546860 w 4674870"/>
                <a:gd name="connsiteY5" fmla="*/ 579120 h 842010"/>
                <a:gd name="connsiteX6" fmla="*/ 1314450 w 4674870"/>
                <a:gd name="connsiteY6" fmla="*/ 621030 h 842010"/>
                <a:gd name="connsiteX7" fmla="*/ 1162050 w 4674870"/>
                <a:gd name="connsiteY7" fmla="*/ 651510 h 842010"/>
                <a:gd name="connsiteX8" fmla="*/ 952500 w 4674870"/>
                <a:gd name="connsiteY8" fmla="*/ 701040 h 842010"/>
                <a:gd name="connsiteX9" fmla="*/ 803910 w 4674870"/>
                <a:gd name="connsiteY9" fmla="*/ 739140 h 842010"/>
                <a:gd name="connsiteX10" fmla="*/ 685800 w 4674870"/>
                <a:gd name="connsiteY10" fmla="*/ 773430 h 842010"/>
                <a:gd name="connsiteX11" fmla="*/ 491490 w 4674870"/>
                <a:gd name="connsiteY11" fmla="*/ 838200 h 842010"/>
                <a:gd name="connsiteX12" fmla="*/ 461010 w 4674870"/>
                <a:gd name="connsiteY12" fmla="*/ 842010 h 842010"/>
                <a:gd name="connsiteX13" fmla="*/ 407670 w 4674870"/>
                <a:gd name="connsiteY13" fmla="*/ 822960 h 842010"/>
                <a:gd name="connsiteX14" fmla="*/ 335280 w 4674870"/>
                <a:gd name="connsiteY14" fmla="*/ 788670 h 842010"/>
                <a:gd name="connsiteX15" fmla="*/ 270510 w 4674870"/>
                <a:gd name="connsiteY15" fmla="*/ 750570 h 842010"/>
                <a:gd name="connsiteX16" fmla="*/ 217170 w 4674870"/>
                <a:gd name="connsiteY16" fmla="*/ 712470 h 842010"/>
                <a:gd name="connsiteX17" fmla="*/ 182880 w 4674870"/>
                <a:gd name="connsiteY17" fmla="*/ 678180 h 842010"/>
                <a:gd name="connsiteX18" fmla="*/ 133350 w 4674870"/>
                <a:gd name="connsiteY18" fmla="*/ 628650 h 842010"/>
                <a:gd name="connsiteX19" fmla="*/ 106680 w 4674870"/>
                <a:gd name="connsiteY19" fmla="*/ 598170 h 842010"/>
                <a:gd name="connsiteX20" fmla="*/ 72390 w 4674870"/>
                <a:gd name="connsiteY20" fmla="*/ 544830 h 842010"/>
                <a:gd name="connsiteX21" fmla="*/ 30480 w 4674870"/>
                <a:gd name="connsiteY21" fmla="*/ 464820 h 842010"/>
                <a:gd name="connsiteX22" fmla="*/ 3810 w 4674870"/>
                <a:gd name="connsiteY22" fmla="*/ 411480 h 842010"/>
                <a:gd name="connsiteX23" fmla="*/ 0 w 4674870"/>
                <a:gd name="connsiteY23" fmla="*/ 396240 h 842010"/>
                <a:gd name="connsiteX24" fmla="*/ 11430 w 4674870"/>
                <a:gd name="connsiteY24" fmla="*/ 369570 h 842010"/>
                <a:gd name="connsiteX25" fmla="*/ 34290 w 4674870"/>
                <a:gd name="connsiteY25" fmla="*/ 358140 h 842010"/>
                <a:gd name="connsiteX26" fmla="*/ 57150 w 4674870"/>
                <a:gd name="connsiteY26" fmla="*/ 361950 h 842010"/>
                <a:gd name="connsiteX27" fmla="*/ 83820 w 4674870"/>
                <a:gd name="connsiteY27" fmla="*/ 388620 h 842010"/>
                <a:gd name="connsiteX28" fmla="*/ 121920 w 4674870"/>
                <a:gd name="connsiteY28" fmla="*/ 422910 h 842010"/>
                <a:gd name="connsiteX29" fmla="*/ 163830 w 4674870"/>
                <a:gd name="connsiteY29" fmla="*/ 453390 h 842010"/>
                <a:gd name="connsiteX30" fmla="*/ 205740 w 4674870"/>
                <a:gd name="connsiteY30" fmla="*/ 476250 h 842010"/>
                <a:gd name="connsiteX31" fmla="*/ 251460 w 4674870"/>
                <a:gd name="connsiteY31" fmla="*/ 491490 h 842010"/>
                <a:gd name="connsiteX32" fmla="*/ 320040 w 4674870"/>
                <a:gd name="connsiteY32" fmla="*/ 502920 h 842010"/>
                <a:gd name="connsiteX33" fmla="*/ 461010 w 4674870"/>
                <a:gd name="connsiteY33" fmla="*/ 510540 h 842010"/>
                <a:gd name="connsiteX34" fmla="*/ 575310 w 4674870"/>
                <a:gd name="connsiteY34" fmla="*/ 510540 h 842010"/>
                <a:gd name="connsiteX35" fmla="*/ 689610 w 4674870"/>
                <a:gd name="connsiteY35" fmla="*/ 491490 h 842010"/>
                <a:gd name="connsiteX36" fmla="*/ 941070 w 4674870"/>
                <a:gd name="connsiteY36" fmla="*/ 449580 h 842010"/>
                <a:gd name="connsiteX37" fmla="*/ 1306830 w 4674870"/>
                <a:gd name="connsiteY37" fmla="*/ 392430 h 842010"/>
                <a:gd name="connsiteX38" fmla="*/ 1623060 w 4674870"/>
                <a:gd name="connsiteY38" fmla="*/ 346710 h 842010"/>
                <a:gd name="connsiteX39" fmla="*/ 1893570 w 4674870"/>
                <a:gd name="connsiteY39" fmla="*/ 308610 h 842010"/>
                <a:gd name="connsiteX40" fmla="*/ 2148840 w 4674870"/>
                <a:gd name="connsiteY40" fmla="*/ 274320 h 842010"/>
                <a:gd name="connsiteX41" fmla="*/ 2438400 w 4674870"/>
                <a:gd name="connsiteY41" fmla="*/ 236220 h 842010"/>
                <a:gd name="connsiteX42" fmla="*/ 2720340 w 4674870"/>
                <a:gd name="connsiteY42" fmla="*/ 198120 h 842010"/>
                <a:gd name="connsiteX43" fmla="*/ 2926080 w 4674870"/>
                <a:gd name="connsiteY43" fmla="*/ 171450 h 842010"/>
                <a:gd name="connsiteX44" fmla="*/ 3124200 w 4674870"/>
                <a:gd name="connsiteY44" fmla="*/ 152400 h 842010"/>
                <a:gd name="connsiteX45" fmla="*/ 3337560 w 4674870"/>
                <a:gd name="connsiteY45" fmla="*/ 144780 h 842010"/>
                <a:gd name="connsiteX46" fmla="*/ 3642360 w 4674870"/>
                <a:gd name="connsiteY46" fmla="*/ 125730 h 842010"/>
                <a:gd name="connsiteX47" fmla="*/ 3882390 w 4674870"/>
                <a:gd name="connsiteY47" fmla="*/ 106680 h 842010"/>
                <a:gd name="connsiteX48" fmla="*/ 3920490 w 4674870"/>
                <a:gd name="connsiteY48" fmla="*/ 87630 h 842010"/>
                <a:gd name="connsiteX49" fmla="*/ 4023360 w 4674870"/>
                <a:gd name="connsiteY49" fmla="*/ 26670 h 842010"/>
                <a:gd name="connsiteX50" fmla="*/ 4061460 w 4674870"/>
                <a:gd name="connsiteY50" fmla="*/ 0 h 842010"/>
                <a:gd name="connsiteX51" fmla="*/ 4080510 w 4674870"/>
                <a:gd name="connsiteY51" fmla="*/ 0 h 842010"/>
                <a:gd name="connsiteX52" fmla="*/ 4213860 w 4674870"/>
                <a:gd name="connsiteY52" fmla="*/ 34290 h 842010"/>
                <a:gd name="connsiteX53" fmla="*/ 4354830 w 4674870"/>
                <a:gd name="connsiteY53" fmla="*/ 76200 h 842010"/>
                <a:gd name="connsiteX54" fmla="*/ 4491990 w 4674870"/>
                <a:gd name="connsiteY54" fmla="*/ 125730 h 842010"/>
                <a:gd name="connsiteX55" fmla="*/ 4560570 w 4674870"/>
                <a:gd name="connsiteY55" fmla="*/ 160020 h 842010"/>
                <a:gd name="connsiteX56" fmla="*/ 4613910 w 4674870"/>
                <a:gd name="connsiteY56" fmla="*/ 190500 h 842010"/>
                <a:gd name="connsiteX57" fmla="*/ 4636770 w 4674870"/>
                <a:gd name="connsiteY57" fmla="*/ 209550 h 842010"/>
                <a:gd name="connsiteX58" fmla="*/ 4663440 w 4674870"/>
                <a:gd name="connsiteY58" fmla="*/ 243840 h 842010"/>
                <a:gd name="connsiteX59" fmla="*/ 4674870 w 4674870"/>
                <a:gd name="connsiteY59" fmla="*/ 274320 h 842010"/>
                <a:gd name="connsiteX60" fmla="*/ 4674870 w 4674870"/>
                <a:gd name="connsiteY60" fmla="*/ 297180 h 842010"/>
                <a:gd name="connsiteX61" fmla="*/ 4663440 w 4674870"/>
                <a:gd name="connsiteY61" fmla="*/ 323850 h 842010"/>
                <a:gd name="connsiteX62" fmla="*/ 4636770 w 4674870"/>
                <a:gd name="connsiteY62" fmla="*/ 346710 h 842010"/>
                <a:gd name="connsiteX63" fmla="*/ 4598670 w 4674870"/>
                <a:gd name="connsiteY63" fmla="*/ 365760 h 842010"/>
                <a:gd name="connsiteX64" fmla="*/ 4560570 w 4674870"/>
                <a:gd name="connsiteY64" fmla="*/ 377190 h 842010"/>
                <a:gd name="connsiteX65" fmla="*/ 4488180 w 4674870"/>
                <a:gd name="connsiteY65" fmla="*/ 377190 h 842010"/>
                <a:gd name="connsiteX66" fmla="*/ 4339590 w 4674870"/>
                <a:gd name="connsiteY66" fmla="*/ 365760 h 842010"/>
                <a:gd name="connsiteX67" fmla="*/ 4107180 w 4674870"/>
                <a:gd name="connsiteY67" fmla="*/ 354330 h 842010"/>
                <a:gd name="connsiteX68" fmla="*/ 3806190 w 4674870"/>
                <a:gd name="connsiteY68" fmla="*/ 365760 h 842010"/>
                <a:gd name="connsiteX69" fmla="*/ 3528060 w 4674870"/>
                <a:gd name="connsiteY69" fmla="*/ 369570 h 842010"/>
                <a:gd name="connsiteX70" fmla="*/ 3101340 w 4674870"/>
                <a:gd name="connsiteY70" fmla="*/ 377190 h 842010"/>
                <a:gd name="connsiteX71" fmla="*/ 2876550 w 4674870"/>
                <a:gd name="connsiteY71" fmla="*/ 403860 h 842010"/>
                <a:gd name="connsiteX72" fmla="*/ 2769870 w 4674870"/>
                <a:gd name="connsiteY72" fmla="*/ 415290 h 8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74870" h="842010">
                  <a:moveTo>
                    <a:pt x="2769870" y="415290"/>
                  </a:moveTo>
                  <a:lnTo>
                    <a:pt x="2518410" y="441960"/>
                  </a:lnTo>
                  <a:lnTo>
                    <a:pt x="2266950" y="472440"/>
                  </a:lnTo>
                  <a:lnTo>
                    <a:pt x="2023110" y="506730"/>
                  </a:lnTo>
                  <a:lnTo>
                    <a:pt x="1779270" y="541020"/>
                  </a:lnTo>
                  <a:lnTo>
                    <a:pt x="1546860" y="579120"/>
                  </a:lnTo>
                  <a:lnTo>
                    <a:pt x="1314450" y="621030"/>
                  </a:lnTo>
                  <a:lnTo>
                    <a:pt x="1162050" y="651510"/>
                  </a:lnTo>
                  <a:lnTo>
                    <a:pt x="952500" y="701040"/>
                  </a:lnTo>
                  <a:lnTo>
                    <a:pt x="803910" y="739140"/>
                  </a:lnTo>
                  <a:lnTo>
                    <a:pt x="685800" y="773430"/>
                  </a:lnTo>
                  <a:lnTo>
                    <a:pt x="491490" y="838200"/>
                  </a:lnTo>
                  <a:lnTo>
                    <a:pt x="461010" y="842010"/>
                  </a:lnTo>
                  <a:lnTo>
                    <a:pt x="407670" y="822960"/>
                  </a:lnTo>
                  <a:lnTo>
                    <a:pt x="335280" y="788670"/>
                  </a:lnTo>
                  <a:lnTo>
                    <a:pt x="270510" y="750570"/>
                  </a:lnTo>
                  <a:lnTo>
                    <a:pt x="217170" y="712470"/>
                  </a:lnTo>
                  <a:lnTo>
                    <a:pt x="182880" y="678180"/>
                  </a:lnTo>
                  <a:lnTo>
                    <a:pt x="133350" y="628650"/>
                  </a:lnTo>
                  <a:lnTo>
                    <a:pt x="106680" y="598170"/>
                  </a:lnTo>
                  <a:lnTo>
                    <a:pt x="72390" y="544830"/>
                  </a:lnTo>
                  <a:lnTo>
                    <a:pt x="30480" y="464820"/>
                  </a:lnTo>
                  <a:lnTo>
                    <a:pt x="3810" y="411480"/>
                  </a:lnTo>
                  <a:lnTo>
                    <a:pt x="0" y="396240"/>
                  </a:lnTo>
                  <a:lnTo>
                    <a:pt x="11430" y="369570"/>
                  </a:lnTo>
                  <a:lnTo>
                    <a:pt x="34290" y="358140"/>
                  </a:lnTo>
                  <a:lnTo>
                    <a:pt x="57150" y="361950"/>
                  </a:lnTo>
                  <a:lnTo>
                    <a:pt x="83820" y="388620"/>
                  </a:lnTo>
                  <a:lnTo>
                    <a:pt x="121920" y="422910"/>
                  </a:lnTo>
                  <a:lnTo>
                    <a:pt x="163830" y="453390"/>
                  </a:lnTo>
                  <a:lnTo>
                    <a:pt x="205740" y="476250"/>
                  </a:lnTo>
                  <a:lnTo>
                    <a:pt x="251460" y="491490"/>
                  </a:lnTo>
                  <a:lnTo>
                    <a:pt x="320040" y="502920"/>
                  </a:lnTo>
                  <a:lnTo>
                    <a:pt x="461010" y="510540"/>
                  </a:lnTo>
                  <a:lnTo>
                    <a:pt x="575310" y="510540"/>
                  </a:lnTo>
                  <a:lnTo>
                    <a:pt x="689610" y="491490"/>
                  </a:lnTo>
                  <a:lnTo>
                    <a:pt x="941070" y="449580"/>
                  </a:lnTo>
                  <a:lnTo>
                    <a:pt x="1306830" y="392430"/>
                  </a:lnTo>
                  <a:lnTo>
                    <a:pt x="1623060" y="346710"/>
                  </a:lnTo>
                  <a:lnTo>
                    <a:pt x="1893570" y="308610"/>
                  </a:lnTo>
                  <a:lnTo>
                    <a:pt x="2148840" y="274320"/>
                  </a:lnTo>
                  <a:lnTo>
                    <a:pt x="2438400" y="236220"/>
                  </a:lnTo>
                  <a:lnTo>
                    <a:pt x="2720340" y="198120"/>
                  </a:lnTo>
                  <a:lnTo>
                    <a:pt x="2926080" y="171450"/>
                  </a:lnTo>
                  <a:lnTo>
                    <a:pt x="3124200" y="152400"/>
                  </a:lnTo>
                  <a:lnTo>
                    <a:pt x="3337560" y="144780"/>
                  </a:lnTo>
                  <a:lnTo>
                    <a:pt x="3642360" y="125730"/>
                  </a:lnTo>
                  <a:lnTo>
                    <a:pt x="3882390" y="106680"/>
                  </a:lnTo>
                  <a:lnTo>
                    <a:pt x="3920490" y="87630"/>
                  </a:lnTo>
                  <a:lnTo>
                    <a:pt x="4023360" y="26670"/>
                  </a:lnTo>
                  <a:lnTo>
                    <a:pt x="4061460" y="0"/>
                  </a:lnTo>
                  <a:lnTo>
                    <a:pt x="4080510" y="0"/>
                  </a:lnTo>
                  <a:lnTo>
                    <a:pt x="4213860" y="34290"/>
                  </a:lnTo>
                  <a:lnTo>
                    <a:pt x="4354830" y="76200"/>
                  </a:lnTo>
                  <a:lnTo>
                    <a:pt x="4491990" y="125730"/>
                  </a:lnTo>
                  <a:lnTo>
                    <a:pt x="4560570" y="160020"/>
                  </a:lnTo>
                  <a:lnTo>
                    <a:pt x="4613910" y="190500"/>
                  </a:lnTo>
                  <a:lnTo>
                    <a:pt x="4636770" y="209550"/>
                  </a:lnTo>
                  <a:lnTo>
                    <a:pt x="4663440" y="243840"/>
                  </a:lnTo>
                  <a:lnTo>
                    <a:pt x="4674870" y="274320"/>
                  </a:lnTo>
                  <a:lnTo>
                    <a:pt x="4674870" y="297180"/>
                  </a:lnTo>
                  <a:lnTo>
                    <a:pt x="4663440" y="323850"/>
                  </a:lnTo>
                  <a:lnTo>
                    <a:pt x="4636770" y="346710"/>
                  </a:lnTo>
                  <a:lnTo>
                    <a:pt x="4598670" y="365760"/>
                  </a:lnTo>
                  <a:lnTo>
                    <a:pt x="4560570" y="377190"/>
                  </a:lnTo>
                  <a:lnTo>
                    <a:pt x="4488180" y="377190"/>
                  </a:lnTo>
                  <a:lnTo>
                    <a:pt x="4339590" y="365760"/>
                  </a:lnTo>
                  <a:lnTo>
                    <a:pt x="4107180" y="354330"/>
                  </a:lnTo>
                  <a:lnTo>
                    <a:pt x="3806190" y="365760"/>
                  </a:lnTo>
                  <a:lnTo>
                    <a:pt x="3528060" y="369570"/>
                  </a:lnTo>
                  <a:lnTo>
                    <a:pt x="3101340" y="377190"/>
                  </a:lnTo>
                  <a:lnTo>
                    <a:pt x="2876550" y="403860"/>
                  </a:lnTo>
                  <a:lnTo>
                    <a:pt x="2769870" y="415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9">
              <a:extLst>
                <a:ext uri="{FF2B5EF4-FFF2-40B4-BE49-F238E27FC236}">
                  <a16:creationId xmlns:a16="http://schemas.microsoft.com/office/drawing/2014/main" id="{CA5241C0-AA6B-4CC7-A151-CBE4AD2C25E8}"/>
                </a:ext>
              </a:extLst>
            </p:cNvPr>
            <p:cNvSpPr/>
            <p:nvPr/>
          </p:nvSpPr>
          <p:spPr>
            <a:xfrm rot="16200000">
              <a:off x="3218656" y="3407569"/>
              <a:ext cx="4503738" cy="654050"/>
            </a:xfrm>
            <a:custGeom>
              <a:avLst/>
              <a:gdLst>
                <a:gd name="connsiteX0" fmla="*/ 2596896 w 4502505"/>
                <a:gd name="connsiteY0" fmla="*/ 292608 h 654711"/>
                <a:gd name="connsiteX1" fmla="*/ 2260396 w 4502505"/>
                <a:gd name="connsiteY1" fmla="*/ 288951 h 654711"/>
                <a:gd name="connsiteX2" fmla="*/ 1949500 w 4502505"/>
                <a:gd name="connsiteY2" fmla="*/ 285293 h 654711"/>
                <a:gd name="connsiteX3" fmla="*/ 1689811 w 4502505"/>
                <a:gd name="connsiteY3" fmla="*/ 281636 h 654711"/>
                <a:gd name="connsiteX4" fmla="*/ 1463040 w 4502505"/>
                <a:gd name="connsiteY4" fmla="*/ 277978 h 654711"/>
                <a:gd name="connsiteX5" fmla="*/ 1217980 w 4502505"/>
                <a:gd name="connsiteY5" fmla="*/ 270663 h 654711"/>
                <a:gd name="connsiteX6" fmla="*/ 907084 w 4502505"/>
                <a:gd name="connsiteY6" fmla="*/ 259690 h 654711"/>
                <a:gd name="connsiteX7" fmla="*/ 702259 w 4502505"/>
                <a:gd name="connsiteY7" fmla="*/ 252375 h 654711"/>
                <a:gd name="connsiteX8" fmla="*/ 47548 w 4502505"/>
                <a:gd name="connsiteY8" fmla="*/ 190196 h 654711"/>
                <a:gd name="connsiteX9" fmla="*/ 18288 w 4502505"/>
                <a:gd name="connsiteY9" fmla="*/ 212141 h 654711"/>
                <a:gd name="connsiteX10" fmla="*/ 0 w 4502505"/>
                <a:gd name="connsiteY10" fmla="*/ 234087 h 654711"/>
                <a:gd name="connsiteX11" fmla="*/ 0 w 4502505"/>
                <a:gd name="connsiteY11" fmla="*/ 259690 h 654711"/>
                <a:gd name="connsiteX12" fmla="*/ 10972 w 4502505"/>
                <a:gd name="connsiteY12" fmla="*/ 281636 h 654711"/>
                <a:gd name="connsiteX13" fmla="*/ 58521 w 4502505"/>
                <a:gd name="connsiteY13" fmla="*/ 318212 h 654711"/>
                <a:gd name="connsiteX14" fmla="*/ 117043 w 4502505"/>
                <a:gd name="connsiteY14" fmla="*/ 365760 h 654711"/>
                <a:gd name="connsiteX15" fmla="*/ 171907 w 4502505"/>
                <a:gd name="connsiteY15" fmla="*/ 402336 h 654711"/>
                <a:gd name="connsiteX16" fmla="*/ 230428 w 4502505"/>
                <a:gd name="connsiteY16" fmla="*/ 438912 h 654711"/>
                <a:gd name="connsiteX17" fmla="*/ 303580 w 4502505"/>
                <a:gd name="connsiteY17" fmla="*/ 475488 h 654711"/>
                <a:gd name="connsiteX18" fmla="*/ 373075 w 4502505"/>
                <a:gd name="connsiteY18" fmla="*/ 504749 h 654711"/>
                <a:gd name="connsiteX19" fmla="*/ 438912 w 4502505"/>
                <a:gd name="connsiteY19" fmla="*/ 523037 h 654711"/>
                <a:gd name="connsiteX20" fmla="*/ 497433 w 4502505"/>
                <a:gd name="connsiteY20" fmla="*/ 537668 h 654711"/>
                <a:gd name="connsiteX21" fmla="*/ 563270 w 4502505"/>
                <a:gd name="connsiteY21" fmla="*/ 541325 h 654711"/>
                <a:gd name="connsiteX22" fmla="*/ 698601 w 4502505"/>
                <a:gd name="connsiteY22" fmla="*/ 530352 h 654711"/>
                <a:gd name="connsiteX23" fmla="*/ 940003 w 4502505"/>
                <a:gd name="connsiteY23" fmla="*/ 519380 h 654711"/>
                <a:gd name="connsiteX24" fmla="*/ 1217980 w 4502505"/>
                <a:gd name="connsiteY24" fmla="*/ 515722 h 654711"/>
                <a:gd name="connsiteX25" fmla="*/ 1627632 w 4502505"/>
                <a:gd name="connsiteY25" fmla="*/ 519380 h 654711"/>
                <a:gd name="connsiteX26" fmla="*/ 2077516 w 4502505"/>
                <a:gd name="connsiteY26" fmla="*/ 519380 h 654711"/>
                <a:gd name="connsiteX27" fmla="*/ 2392070 w 4502505"/>
                <a:gd name="connsiteY27" fmla="*/ 519380 h 654711"/>
                <a:gd name="connsiteX28" fmla="*/ 2710281 w 4502505"/>
                <a:gd name="connsiteY28" fmla="*/ 519380 h 654711"/>
                <a:gd name="connsiteX29" fmla="*/ 2955340 w 4502505"/>
                <a:gd name="connsiteY29" fmla="*/ 515722 h 654711"/>
                <a:gd name="connsiteX30" fmla="*/ 3138220 w 4502505"/>
                <a:gd name="connsiteY30" fmla="*/ 519380 h 654711"/>
                <a:gd name="connsiteX31" fmla="*/ 3350361 w 4502505"/>
                <a:gd name="connsiteY31" fmla="*/ 541325 h 654711"/>
                <a:gd name="connsiteX32" fmla="*/ 3514953 w 4502505"/>
                <a:gd name="connsiteY32" fmla="*/ 544983 h 654711"/>
                <a:gd name="connsiteX33" fmla="*/ 3657600 w 4502505"/>
                <a:gd name="connsiteY33" fmla="*/ 555956 h 654711"/>
                <a:gd name="connsiteX34" fmla="*/ 3811219 w 4502505"/>
                <a:gd name="connsiteY34" fmla="*/ 574244 h 654711"/>
                <a:gd name="connsiteX35" fmla="*/ 3972153 w 4502505"/>
                <a:gd name="connsiteY35" fmla="*/ 599847 h 654711"/>
                <a:gd name="connsiteX36" fmla="*/ 4023360 w 4502505"/>
                <a:gd name="connsiteY36" fmla="*/ 614477 h 654711"/>
                <a:gd name="connsiteX37" fmla="*/ 4056278 w 4502505"/>
                <a:gd name="connsiteY37" fmla="*/ 629108 h 654711"/>
                <a:gd name="connsiteX38" fmla="*/ 4089196 w 4502505"/>
                <a:gd name="connsiteY38" fmla="*/ 640080 h 654711"/>
                <a:gd name="connsiteX39" fmla="*/ 4125772 w 4502505"/>
                <a:gd name="connsiteY39" fmla="*/ 651053 h 654711"/>
                <a:gd name="connsiteX40" fmla="*/ 4169664 w 4502505"/>
                <a:gd name="connsiteY40" fmla="*/ 654711 h 654711"/>
                <a:gd name="connsiteX41" fmla="*/ 4206240 w 4502505"/>
                <a:gd name="connsiteY41" fmla="*/ 647396 h 654711"/>
                <a:gd name="connsiteX42" fmla="*/ 4231843 w 4502505"/>
                <a:gd name="connsiteY42" fmla="*/ 632765 h 654711"/>
                <a:gd name="connsiteX43" fmla="*/ 4264761 w 4502505"/>
                <a:gd name="connsiteY43" fmla="*/ 596189 h 654711"/>
                <a:gd name="connsiteX44" fmla="*/ 4326940 w 4502505"/>
                <a:gd name="connsiteY44" fmla="*/ 515722 h 654711"/>
                <a:gd name="connsiteX45" fmla="*/ 4418380 w 4502505"/>
                <a:gd name="connsiteY45" fmla="*/ 380391 h 654711"/>
                <a:gd name="connsiteX46" fmla="*/ 4454956 w 4502505"/>
                <a:gd name="connsiteY46" fmla="*/ 314554 h 654711"/>
                <a:gd name="connsiteX47" fmla="*/ 4476902 w 4502505"/>
                <a:gd name="connsiteY47" fmla="*/ 252375 h 654711"/>
                <a:gd name="connsiteX48" fmla="*/ 4491532 w 4502505"/>
                <a:gd name="connsiteY48" fmla="*/ 197511 h 654711"/>
                <a:gd name="connsiteX49" fmla="*/ 4495190 w 4502505"/>
                <a:gd name="connsiteY49" fmla="*/ 142647 h 654711"/>
                <a:gd name="connsiteX50" fmla="*/ 4502505 w 4502505"/>
                <a:gd name="connsiteY50" fmla="*/ 65837 h 654711"/>
                <a:gd name="connsiteX51" fmla="*/ 4498848 w 4502505"/>
                <a:gd name="connsiteY51" fmla="*/ 18288 h 654711"/>
                <a:gd name="connsiteX52" fmla="*/ 4491532 w 4502505"/>
                <a:gd name="connsiteY52" fmla="*/ 0 h 654711"/>
                <a:gd name="connsiteX53" fmla="*/ 4480560 w 4502505"/>
                <a:gd name="connsiteY53" fmla="*/ 0 h 654711"/>
                <a:gd name="connsiteX54" fmla="*/ 4458614 w 4502505"/>
                <a:gd name="connsiteY54" fmla="*/ 7316 h 654711"/>
                <a:gd name="connsiteX55" fmla="*/ 4440326 w 4502505"/>
                <a:gd name="connsiteY55" fmla="*/ 21946 h 654711"/>
                <a:gd name="connsiteX56" fmla="*/ 4418380 w 4502505"/>
                <a:gd name="connsiteY56" fmla="*/ 51207 h 654711"/>
                <a:gd name="connsiteX57" fmla="*/ 4381804 w 4502505"/>
                <a:gd name="connsiteY57" fmla="*/ 102413 h 654711"/>
                <a:gd name="connsiteX58" fmla="*/ 4341571 w 4502505"/>
                <a:gd name="connsiteY58" fmla="*/ 149962 h 654711"/>
                <a:gd name="connsiteX59" fmla="*/ 4294022 w 4502505"/>
                <a:gd name="connsiteY59" fmla="*/ 201168 h 654711"/>
                <a:gd name="connsiteX60" fmla="*/ 4250131 w 4502505"/>
                <a:gd name="connsiteY60" fmla="*/ 234087 h 654711"/>
                <a:gd name="connsiteX61" fmla="*/ 4202582 w 4502505"/>
                <a:gd name="connsiteY61" fmla="*/ 256032 h 654711"/>
                <a:gd name="connsiteX62" fmla="*/ 4140403 w 4502505"/>
                <a:gd name="connsiteY62" fmla="*/ 274320 h 654711"/>
                <a:gd name="connsiteX63" fmla="*/ 4045305 w 4502505"/>
                <a:gd name="connsiteY63" fmla="*/ 288951 h 654711"/>
                <a:gd name="connsiteX64" fmla="*/ 3975811 w 4502505"/>
                <a:gd name="connsiteY64" fmla="*/ 292608 h 654711"/>
                <a:gd name="connsiteX65" fmla="*/ 3800246 w 4502505"/>
                <a:gd name="connsiteY65" fmla="*/ 292608 h 654711"/>
                <a:gd name="connsiteX66" fmla="*/ 3485692 w 4502505"/>
                <a:gd name="connsiteY66" fmla="*/ 296266 h 654711"/>
                <a:gd name="connsiteX67" fmla="*/ 3299155 w 4502505"/>
                <a:gd name="connsiteY67" fmla="*/ 296266 h 654711"/>
                <a:gd name="connsiteX68" fmla="*/ 2933395 w 4502505"/>
                <a:gd name="connsiteY68" fmla="*/ 296266 h 654711"/>
                <a:gd name="connsiteX69" fmla="*/ 2596896 w 4502505"/>
                <a:gd name="connsiteY69" fmla="*/ 292608 h 65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02505" h="654711">
                  <a:moveTo>
                    <a:pt x="2596896" y="292608"/>
                  </a:moveTo>
                  <a:lnTo>
                    <a:pt x="2260396" y="288951"/>
                  </a:lnTo>
                  <a:lnTo>
                    <a:pt x="1949500" y="285293"/>
                  </a:lnTo>
                  <a:lnTo>
                    <a:pt x="1689811" y="281636"/>
                  </a:lnTo>
                  <a:lnTo>
                    <a:pt x="1463040" y="277978"/>
                  </a:lnTo>
                  <a:lnTo>
                    <a:pt x="1217980" y="270663"/>
                  </a:lnTo>
                  <a:lnTo>
                    <a:pt x="907084" y="259690"/>
                  </a:lnTo>
                  <a:lnTo>
                    <a:pt x="702259" y="252375"/>
                  </a:lnTo>
                  <a:lnTo>
                    <a:pt x="47548" y="190196"/>
                  </a:lnTo>
                  <a:lnTo>
                    <a:pt x="18288" y="212141"/>
                  </a:lnTo>
                  <a:lnTo>
                    <a:pt x="0" y="234087"/>
                  </a:lnTo>
                  <a:lnTo>
                    <a:pt x="0" y="259690"/>
                  </a:lnTo>
                  <a:lnTo>
                    <a:pt x="10972" y="281636"/>
                  </a:lnTo>
                  <a:lnTo>
                    <a:pt x="58521" y="318212"/>
                  </a:lnTo>
                  <a:lnTo>
                    <a:pt x="117043" y="365760"/>
                  </a:lnTo>
                  <a:lnTo>
                    <a:pt x="171907" y="402336"/>
                  </a:lnTo>
                  <a:lnTo>
                    <a:pt x="230428" y="438912"/>
                  </a:lnTo>
                  <a:lnTo>
                    <a:pt x="303580" y="475488"/>
                  </a:lnTo>
                  <a:lnTo>
                    <a:pt x="373075" y="504749"/>
                  </a:lnTo>
                  <a:lnTo>
                    <a:pt x="438912" y="523037"/>
                  </a:lnTo>
                  <a:lnTo>
                    <a:pt x="497433" y="537668"/>
                  </a:lnTo>
                  <a:lnTo>
                    <a:pt x="563270" y="541325"/>
                  </a:lnTo>
                  <a:lnTo>
                    <a:pt x="698601" y="530352"/>
                  </a:lnTo>
                  <a:lnTo>
                    <a:pt x="940003" y="519380"/>
                  </a:lnTo>
                  <a:lnTo>
                    <a:pt x="1217980" y="515722"/>
                  </a:lnTo>
                  <a:lnTo>
                    <a:pt x="1627632" y="519380"/>
                  </a:lnTo>
                  <a:lnTo>
                    <a:pt x="2077516" y="519380"/>
                  </a:lnTo>
                  <a:lnTo>
                    <a:pt x="2392070" y="519380"/>
                  </a:lnTo>
                  <a:lnTo>
                    <a:pt x="2710281" y="519380"/>
                  </a:lnTo>
                  <a:lnTo>
                    <a:pt x="2955340" y="515722"/>
                  </a:lnTo>
                  <a:lnTo>
                    <a:pt x="3138220" y="519380"/>
                  </a:lnTo>
                  <a:lnTo>
                    <a:pt x="3350361" y="541325"/>
                  </a:lnTo>
                  <a:lnTo>
                    <a:pt x="3514953" y="544983"/>
                  </a:lnTo>
                  <a:lnTo>
                    <a:pt x="3657600" y="555956"/>
                  </a:lnTo>
                  <a:lnTo>
                    <a:pt x="3811219" y="574244"/>
                  </a:lnTo>
                  <a:lnTo>
                    <a:pt x="3972153" y="599847"/>
                  </a:lnTo>
                  <a:lnTo>
                    <a:pt x="4023360" y="614477"/>
                  </a:lnTo>
                  <a:lnTo>
                    <a:pt x="4056278" y="629108"/>
                  </a:lnTo>
                  <a:lnTo>
                    <a:pt x="4089196" y="640080"/>
                  </a:lnTo>
                  <a:lnTo>
                    <a:pt x="4125772" y="651053"/>
                  </a:lnTo>
                  <a:lnTo>
                    <a:pt x="4169664" y="654711"/>
                  </a:lnTo>
                  <a:lnTo>
                    <a:pt x="4206240" y="647396"/>
                  </a:lnTo>
                  <a:lnTo>
                    <a:pt x="4231843" y="632765"/>
                  </a:lnTo>
                  <a:lnTo>
                    <a:pt x="4264761" y="596189"/>
                  </a:lnTo>
                  <a:lnTo>
                    <a:pt x="4326940" y="515722"/>
                  </a:lnTo>
                  <a:lnTo>
                    <a:pt x="4418380" y="380391"/>
                  </a:lnTo>
                  <a:lnTo>
                    <a:pt x="4454956" y="314554"/>
                  </a:lnTo>
                  <a:lnTo>
                    <a:pt x="4476902" y="252375"/>
                  </a:lnTo>
                  <a:lnTo>
                    <a:pt x="4491532" y="197511"/>
                  </a:lnTo>
                  <a:lnTo>
                    <a:pt x="4495190" y="142647"/>
                  </a:lnTo>
                  <a:lnTo>
                    <a:pt x="4502505" y="65837"/>
                  </a:lnTo>
                  <a:lnTo>
                    <a:pt x="4498848" y="18288"/>
                  </a:lnTo>
                  <a:lnTo>
                    <a:pt x="4491532" y="0"/>
                  </a:lnTo>
                  <a:lnTo>
                    <a:pt x="4480560" y="0"/>
                  </a:lnTo>
                  <a:lnTo>
                    <a:pt x="4458614" y="7316"/>
                  </a:lnTo>
                  <a:lnTo>
                    <a:pt x="4440326" y="21946"/>
                  </a:lnTo>
                  <a:lnTo>
                    <a:pt x="4418380" y="51207"/>
                  </a:lnTo>
                  <a:lnTo>
                    <a:pt x="4381804" y="102413"/>
                  </a:lnTo>
                  <a:lnTo>
                    <a:pt x="4341571" y="149962"/>
                  </a:lnTo>
                  <a:lnTo>
                    <a:pt x="4294022" y="201168"/>
                  </a:lnTo>
                  <a:lnTo>
                    <a:pt x="4250131" y="234087"/>
                  </a:lnTo>
                  <a:lnTo>
                    <a:pt x="4202582" y="256032"/>
                  </a:lnTo>
                  <a:lnTo>
                    <a:pt x="4140403" y="274320"/>
                  </a:lnTo>
                  <a:lnTo>
                    <a:pt x="4045305" y="288951"/>
                  </a:lnTo>
                  <a:lnTo>
                    <a:pt x="3975811" y="292608"/>
                  </a:lnTo>
                  <a:lnTo>
                    <a:pt x="3800246" y="292608"/>
                  </a:lnTo>
                  <a:lnTo>
                    <a:pt x="3485692" y="296266"/>
                  </a:lnTo>
                  <a:lnTo>
                    <a:pt x="3299155" y="296266"/>
                  </a:lnTo>
                  <a:lnTo>
                    <a:pt x="2933395" y="296266"/>
                  </a:lnTo>
                  <a:lnTo>
                    <a:pt x="2596896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1">
              <a:extLst>
                <a:ext uri="{FF2B5EF4-FFF2-40B4-BE49-F238E27FC236}">
                  <a16:creationId xmlns:a16="http://schemas.microsoft.com/office/drawing/2014/main" id="{0602B419-A246-4022-9DAE-9982EFAF8551}"/>
                </a:ext>
              </a:extLst>
            </p:cNvPr>
            <p:cNvSpPr/>
            <p:nvPr/>
          </p:nvSpPr>
          <p:spPr>
            <a:xfrm rot="16200000">
              <a:off x="4547394" y="5122069"/>
              <a:ext cx="873125" cy="846137"/>
            </a:xfrm>
            <a:custGeom>
              <a:avLst/>
              <a:gdLst>
                <a:gd name="connsiteX0" fmla="*/ 797718 w 873918"/>
                <a:gd name="connsiteY0" fmla="*/ 135731 h 845344"/>
                <a:gd name="connsiteX1" fmla="*/ 738187 w 873918"/>
                <a:gd name="connsiteY1" fmla="*/ 280988 h 845344"/>
                <a:gd name="connsiteX2" fmla="*/ 685800 w 873918"/>
                <a:gd name="connsiteY2" fmla="*/ 414338 h 845344"/>
                <a:gd name="connsiteX3" fmla="*/ 645318 w 873918"/>
                <a:gd name="connsiteY3" fmla="*/ 519113 h 845344"/>
                <a:gd name="connsiteX4" fmla="*/ 609600 w 873918"/>
                <a:gd name="connsiteY4" fmla="*/ 609600 h 845344"/>
                <a:gd name="connsiteX5" fmla="*/ 597693 w 873918"/>
                <a:gd name="connsiteY5" fmla="*/ 661988 h 845344"/>
                <a:gd name="connsiteX6" fmla="*/ 588168 w 873918"/>
                <a:gd name="connsiteY6" fmla="*/ 714375 h 845344"/>
                <a:gd name="connsiteX7" fmla="*/ 588168 w 873918"/>
                <a:gd name="connsiteY7" fmla="*/ 731044 h 845344"/>
                <a:gd name="connsiteX8" fmla="*/ 592931 w 873918"/>
                <a:gd name="connsiteY8" fmla="*/ 764381 h 845344"/>
                <a:gd name="connsiteX9" fmla="*/ 607218 w 873918"/>
                <a:gd name="connsiteY9" fmla="*/ 790575 h 845344"/>
                <a:gd name="connsiteX10" fmla="*/ 633412 w 873918"/>
                <a:gd name="connsiteY10" fmla="*/ 812006 h 845344"/>
                <a:gd name="connsiteX11" fmla="*/ 657225 w 873918"/>
                <a:gd name="connsiteY11" fmla="*/ 823913 h 845344"/>
                <a:gd name="connsiteX12" fmla="*/ 707231 w 873918"/>
                <a:gd name="connsiteY12" fmla="*/ 835819 h 845344"/>
                <a:gd name="connsiteX13" fmla="*/ 873918 w 873918"/>
                <a:gd name="connsiteY13" fmla="*/ 845344 h 845344"/>
                <a:gd name="connsiteX14" fmla="*/ 0 w 873918"/>
                <a:gd name="connsiteY14" fmla="*/ 816769 h 845344"/>
                <a:gd name="connsiteX15" fmla="*/ 19050 w 873918"/>
                <a:gd name="connsiteY15" fmla="*/ 792956 h 845344"/>
                <a:gd name="connsiteX16" fmla="*/ 45243 w 873918"/>
                <a:gd name="connsiteY16" fmla="*/ 771525 h 845344"/>
                <a:gd name="connsiteX17" fmla="*/ 80962 w 873918"/>
                <a:gd name="connsiteY17" fmla="*/ 750094 h 845344"/>
                <a:gd name="connsiteX18" fmla="*/ 157162 w 873918"/>
                <a:gd name="connsiteY18" fmla="*/ 707231 h 845344"/>
                <a:gd name="connsiteX19" fmla="*/ 233362 w 873918"/>
                <a:gd name="connsiteY19" fmla="*/ 659606 h 845344"/>
                <a:gd name="connsiteX20" fmla="*/ 316706 w 873918"/>
                <a:gd name="connsiteY20" fmla="*/ 597694 h 845344"/>
                <a:gd name="connsiteX21" fmla="*/ 371475 w 873918"/>
                <a:gd name="connsiteY21" fmla="*/ 545306 h 845344"/>
                <a:gd name="connsiteX22" fmla="*/ 428625 w 873918"/>
                <a:gd name="connsiteY22" fmla="*/ 481013 h 845344"/>
                <a:gd name="connsiteX23" fmla="*/ 490537 w 873918"/>
                <a:gd name="connsiteY23" fmla="*/ 400050 h 845344"/>
                <a:gd name="connsiteX24" fmla="*/ 621506 w 873918"/>
                <a:gd name="connsiteY24" fmla="*/ 223838 h 845344"/>
                <a:gd name="connsiteX25" fmla="*/ 719137 w 873918"/>
                <a:gd name="connsiteY25" fmla="*/ 90488 h 845344"/>
                <a:gd name="connsiteX26" fmla="*/ 766762 w 873918"/>
                <a:gd name="connsiteY26" fmla="*/ 26194 h 845344"/>
                <a:gd name="connsiteX27" fmla="*/ 785812 w 873918"/>
                <a:gd name="connsiteY27" fmla="*/ 9525 h 845344"/>
                <a:gd name="connsiteX28" fmla="*/ 804862 w 873918"/>
                <a:gd name="connsiteY28" fmla="*/ 0 h 845344"/>
                <a:gd name="connsiteX29" fmla="*/ 812006 w 873918"/>
                <a:gd name="connsiteY29" fmla="*/ 0 h 845344"/>
                <a:gd name="connsiteX30" fmla="*/ 816768 w 873918"/>
                <a:gd name="connsiteY30" fmla="*/ 0 h 845344"/>
                <a:gd name="connsiteX31" fmla="*/ 826293 w 873918"/>
                <a:gd name="connsiteY31" fmla="*/ 4763 h 845344"/>
                <a:gd name="connsiteX32" fmla="*/ 831056 w 873918"/>
                <a:gd name="connsiteY32" fmla="*/ 19050 h 845344"/>
                <a:gd name="connsiteX33" fmla="*/ 833437 w 873918"/>
                <a:gd name="connsiteY33" fmla="*/ 42863 h 845344"/>
                <a:gd name="connsiteX34" fmla="*/ 821531 w 873918"/>
                <a:gd name="connsiteY34" fmla="*/ 80963 h 845344"/>
                <a:gd name="connsiteX35" fmla="*/ 797718 w 873918"/>
                <a:gd name="connsiteY35" fmla="*/ 135731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3918" h="845344">
                  <a:moveTo>
                    <a:pt x="797718" y="135731"/>
                  </a:moveTo>
                  <a:lnTo>
                    <a:pt x="738187" y="280988"/>
                  </a:lnTo>
                  <a:lnTo>
                    <a:pt x="685800" y="414338"/>
                  </a:lnTo>
                  <a:lnTo>
                    <a:pt x="645318" y="519113"/>
                  </a:lnTo>
                  <a:lnTo>
                    <a:pt x="609600" y="609600"/>
                  </a:lnTo>
                  <a:lnTo>
                    <a:pt x="597693" y="661988"/>
                  </a:lnTo>
                  <a:lnTo>
                    <a:pt x="588168" y="714375"/>
                  </a:lnTo>
                  <a:lnTo>
                    <a:pt x="588168" y="731044"/>
                  </a:lnTo>
                  <a:lnTo>
                    <a:pt x="592931" y="764381"/>
                  </a:lnTo>
                  <a:lnTo>
                    <a:pt x="607218" y="790575"/>
                  </a:lnTo>
                  <a:lnTo>
                    <a:pt x="633412" y="812006"/>
                  </a:lnTo>
                  <a:lnTo>
                    <a:pt x="657225" y="823913"/>
                  </a:lnTo>
                  <a:lnTo>
                    <a:pt x="707231" y="835819"/>
                  </a:lnTo>
                  <a:lnTo>
                    <a:pt x="873918" y="845344"/>
                  </a:lnTo>
                  <a:lnTo>
                    <a:pt x="0" y="816769"/>
                  </a:lnTo>
                  <a:lnTo>
                    <a:pt x="19050" y="792956"/>
                  </a:lnTo>
                  <a:lnTo>
                    <a:pt x="45243" y="771525"/>
                  </a:lnTo>
                  <a:lnTo>
                    <a:pt x="80962" y="750094"/>
                  </a:lnTo>
                  <a:lnTo>
                    <a:pt x="157162" y="707231"/>
                  </a:lnTo>
                  <a:lnTo>
                    <a:pt x="233362" y="659606"/>
                  </a:lnTo>
                  <a:lnTo>
                    <a:pt x="316706" y="597694"/>
                  </a:lnTo>
                  <a:lnTo>
                    <a:pt x="371475" y="545306"/>
                  </a:lnTo>
                  <a:lnTo>
                    <a:pt x="428625" y="481013"/>
                  </a:lnTo>
                  <a:lnTo>
                    <a:pt x="490537" y="400050"/>
                  </a:lnTo>
                  <a:lnTo>
                    <a:pt x="621506" y="223838"/>
                  </a:lnTo>
                  <a:lnTo>
                    <a:pt x="719137" y="90488"/>
                  </a:lnTo>
                  <a:lnTo>
                    <a:pt x="766762" y="26194"/>
                  </a:lnTo>
                  <a:lnTo>
                    <a:pt x="785812" y="9525"/>
                  </a:lnTo>
                  <a:lnTo>
                    <a:pt x="804862" y="0"/>
                  </a:lnTo>
                  <a:lnTo>
                    <a:pt x="812006" y="0"/>
                  </a:lnTo>
                  <a:lnTo>
                    <a:pt x="816768" y="0"/>
                  </a:lnTo>
                  <a:lnTo>
                    <a:pt x="826293" y="4763"/>
                  </a:lnTo>
                  <a:lnTo>
                    <a:pt x="831056" y="19050"/>
                  </a:lnTo>
                  <a:lnTo>
                    <a:pt x="833437" y="42863"/>
                  </a:lnTo>
                  <a:lnTo>
                    <a:pt x="821531" y="80963"/>
                  </a:lnTo>
                  <a:lnTo>
                    <a:pt x="797718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0">
              <a:extLst>
                <a:ext uri="{FF2B5EF4-FFF2-40B4-BE49-F238E27FC236}">
                  <a16:creationId xmlns:a16="http://schemas.microsoft.com/office/drawing/2014/main" id="{AAB2625D-F250-4D2B-8008-84C0381278D8}"/>
                </a:ext>
              </a:extLst>
            </p:cNvPr>
            <p:cNvSpPr/>
            <p:nvPr/>
          </p:nvSpPr>
          <p:spPr>
            <a:xfrm rot="16200000">
              <a:off x="3878263" y="3579813"/>
              <a:ext cx="1038225" cy="752475"/>
            </a:xfrm>
            <a:custGeom>
              <a:avLst/>
              <a:gdLst>
                <a:gd name="connsiteX0" fmla="*/ 914400 w 1038225"/>
                <a:gd name="connsiteY0" fmla="*/ 57150 h 752475"/>
                <a:gd name="connsiteX1" fmla="*/ 762000 w 1038225"/>
                <a:gd name="connsiteY1" fmla="*/ 159544 h 752475"/>
                <a:gd name="connsiteX2" fmla="*/ 642937 w 1038225"/>
                <a:gd name="connsiteY2" fmla="*/ 235744 h 752475"/>
                <a:gd name="connsiteX3" fmla="*/ 538162 w 1038225"/>
                <a:gd name="connsiteY3" fmla="*/ 300038 h 752475"/>
                <a:gd name="connsiteX4" fmla="*/ 438150 w 1038225"/>
                <a:gd name="connsiteY4" fmla="*/ 357188 h 752475"/>
                <a:gd name="connsiteX5" fmla="*/ 383381 w 1038225"/>
                <a:gd name="connsiteY5" fmla="*/ 385763 h 752475"/>
                <a:gd name="connsiteX6" fmla="*/ 300037 w 1038225"/>
                <a:gd name="connsiteY6" fmla="*/ 423863 h 752475"/>
                <a:gd name="connsiteX7" fmla="*/ 216694 w 1038225"/>
                <a:gd name="connsiteY7" fmla="*/ 459582 h 752475"/>
                <a:gd name="connsiteX8" fmla="*/ 116681 w 1038225"/>
                <a:gd name="connsiteY8" fmla="*/ 502444 h 752475"/>
                <a:gd name="connsiteX9" fmla="*/ 57150 w 1038225"/>
                <a:gd name="connsiteY9" fmla="*/ 526257 h 752475"/>
                <a:gd name="connsiteX10" fmla="*/ 35719 w 1038225"/>
                <a:gd name="connsiteY10" fmla="*/ 540544 h 752475"/>
                <a:gd name="connsiteX11" fmla="*/ 14287 w 1038225"/>
                <a:gd name="connsiteY11" fmla="*/ 566738 h 752475"/>
                <a:gd name="connsiteX12" fmla="*/ 4762 w 1038225"/>
                <a:gd name="connsiteY12" fmla="*/ 590550 h 752475"/>
                <a:gd name="connsiteX13" fmla="*/ 0 w 1038225"/>
                <a:gd name="connsiteY13" fmla="*/ 616744 h 752475"/>
                <a:gd name="connsiteX14" fmla="*/ 7144 w 1038225"/>
                <a:gd name="connsiteY14" fmla="*/ 642938 h 752475"/>
                <a:gd name="connsiteX15" fmla="*/ 30956 w 1038225"/>
                <a:gd name="connsiteY15" fmla="*/ 678657 h 752475"/>
                <a:gd name="connsiteX16" fmla="*/ 57150 w 1038225"/>
                <a:gd name="connsiteY16" fmla="*/ 697707 h 752475"/>
                <a:gd name="connsiteX17" fmla="*/ 90487 w 1038225"/>
                <a:gd name="connsiteY17" fmla="*/ 716757 h 752475"/>
                <a:gd name="connsiteX18" fmla="*/ 130969 w 1038225"/>
                <a:gd name="connsiteY18" fmla="*/ 731044 h 752475"/>
                <a:gd name="connsiteX19" fmla="*/ 192881 w 1038225"/>
                <a:gd name="connsiteY19" fmla="*/ 745332 h 752475"/>
                <a:gd name="connsiteX20" fmla="*/ 261937 w 1038225"/>
                <a:gd name="connsiteY20" fmla="*/ 752475 h 752475"/>
                <a:gd name="connsiteX21" fmla="*/ 316706 w 1038225"/>
                <a:gd name="connsiteY21" fmla="*/ 747713 h 752475"/>
                <a:gd name="connsiteX22" fmla="*/ 371475 w 1038225"/>
                <a:gd name="connsiteY22" fmla="*/ 738188 h 752475"/>
                <a:gd name="connsiteX23" fmla="*/ 428625 w 1038225"/>
                <a:gd name="connsiteY23" fmla="*/ 719138 h 752475"/>
                <a:gd name="connsiteX24" fmla="*/ 478631 w 1038225"/>
                <a:gd name="connsiteY24" fmla="*/ 692944 h 752475"/>
                <a:gd name="connsiteX25" fmla="*/ 526256 w 1038225"/>
                <a:gd name="connsiteY25" fmla="*/ 661988 h 752475"/>
                <a:gd name="connsiteX26" fmla="*/ 597694 w 1038225"/>
                <a:gd name="connsiteY26" fmla="*/ 595313 h 752475"/>
                <a:gd name="connsiteX27" fmla="*/ 721519 w 1038225"/>
                <a:gd name="connsiteY27" fmla="*/ 459582 h 752475"/>
                <a:gd name="connsiteX28" fmla="*/ 873919 w 1038225"/>
                <a:gd name="connsiteY28" fmla="*/ 269082 h 752475"/>
                <a:gd name="connsiteX29" fmla="*/ 1026319 w 1038225"/>
                <a:gd name="connsiteY29" fmla="*/ 69057 h 752475"/>
                <a:gd name="connsiteX30" fmla="*/ 1033462 w 1038225"/>
                <a:gd name="connsiteY30" fmla="*/ 47625 h 752475"/>
                <a:gd name="connsiteX31" fmla="*/ 1038225 w 1038225"/>
                <a:gd name="connsiteY31" fmla="*/ 21432 h 752475"/>
                <a:gd name="connsiteX32" fmla="*/ 1035844 w 1038225"/>
                <a:gd name="connsiteY32" fmla="*/ 9525 h 752475"/>
                <a:gd name="connsiteX33" fmla="*/ 1026319 w 1038225"/>
                <a:gd name="connsiteY33" fmla="*/ 2382 h 752475"/>
                <a:gd name="connsiteX34" fmla="*/ 1012031 w 1038225"/>
                <a:gd name="connsiteY34" fmla="*/ 0 h 752475"/>
                <a:gd name="connsiteX35" fmla="*/ 978694 w 1038225"/>
                <a:gd name="connsiteY35" fmla="*/ 9525 h 752475"/>
                <a:gd name="connsiteX36" fmla="*/ 914400 w 1038225"/>
                <a:gd name="connsiteY36" fmla="*/ 5715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8225" h="752475">
                  <a:moveTo>
                    <a:pt x="914400" y="57150"/>
                  </a:moveTo>
                  <a:lnTo>
                    <a:pt x="762000" y="159544"/>
                  </a:lnTo>
                  <a:lnTo>
                    <a:pt x="642937" y="235744"/>
                  </a:lnTo>
                  <a:lnTo>
                    <a:pt x="538162" y="300038"/>
                  </a:lnTo>
                  <a:lnTo>
                    <a:pt x="438150" y="357188"/>
                  </a:lnTo>
                  <a:lnTo>
                    <a:pt x="383381" y="385763"/>
                  </a:lnTo>
                  <a:lnTo>
                    <a:pt x="300037" y="423863"/>
                  </a:lnTo>
                  <a:lnTo>
                    <a:pt x="216694" y="459582"/>
                  </a:lnTo>
                  <a:lnTo>
                    <a:pt x="116681" y="502444"/>
                  </a:lnTo>
                  <a:lnTo>
                    <a:pt x="57150" y="526257"/>
                  </a:lnTo>
                  <a:lnTo>
                    <a:pt x="35719" y="540544"/>
                  </a:lnTo>
                  <a:lnTo>
                    <a:pt x="14287" y="566738"/>
                  </a:lnTo>
                  <a:lnTo>
                    <a:pt x="4762" y="590550"/>
                  </a:lnTo>
                  <a:lnTo>
                    <a:pt x="0" y="616744"/>
                  </a:lnTo>
                  <a:lnTo>
                    <a:pt x="7144" y="642938"/>
                  </a:lnTo>
                  <a:lnTo>
                    <a:pt x="30956" y="678657"/>
                  </a:lnTo>
                  <a:lnTo>
                    <a:pt x="57150" y="697707"/>
                  </a:lnTo>
                  <a:lnTo>
                    <a:pt x="90487" y="716757"/>
                  </a:lnTo>
                  <a:lnTo>
                    <a:pt x="130969" y="731044"/>
                  </a:lnTo>
                  <a:lnTo>
                    <a:pt x="192881" y="745332"/>
                  </a:lnTo>
                  <a:lnTo>
                    <a:pt x="261937" y="752475"/>
                  </a:lnTo>
                  <a:lnTo>
                    <a:pt x="316706" y="747713"/>
                  </a:lnTo>
                  <a:lnTo>
                    <a:pt x="371475" y="738188"/>
                  </a:lnTo>
                  <a:lnTo>
                    <a:pt x="428625" y="719138"/>
                  </a:lnTo>
                  <a:lnTo>
                    <a:pt x="478631" y="692944"/>
                  </a:lnTo>
                  <a:lnTo>
                    <a:pt x="526256" y="661988"/>
                  </a:lnTo>
                  <a:lnTo>
                    <a:pt x="597694" y="595313"/>
                  </a:lnTo>
                  <a:lnTo>
                    <a:pt x="721519" y="459582"/>
                  </a:lnTo>
                  <a:lnTo>
                    <a:pt x="873919" y="269082"/>
                  </a:lnTo>
                  <a:lnTo>
                    <a:pt x="1026319" y="69057"/>
                  </a:lnTo>
                  <a:lnTo>
                    <a:pt x="1033462" y="47625"/>
                  </a:lnTo>
                  <a:lnTo>
                    <a:pt x="1038225" y="21432"/>
                  </a:lnTo>
                  <a:lnTo>
                    <a:pt x="1035844" y="9525"/>
                  </a:lnTo>
                  <a:lnTo>
                    <a:pt x="1026319" y="2382"/>
                  </a:lnTo>
                  <a:lnTo>
                    <a:pt x="1012031" y="0"/>
                  </a:lnTo>
                  <a:lnTo>
                    <a:pt x="978694" y="9525"/>
                  </a:lnTo>
                  <a:lnTo>
                    <a:pt x="914400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05349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7234" name="グループ化 1">
            <a:extLst>
              <a:ext uri="{FF2B5EF4-FFF2-40B4-BE49-F238E27FC236}">
                <a16:creationId xmlns:a16="http://schemas.microsoft.com/office/drawing/2014/main" id="{66A55ABD-960C-4DB8-BACD-B701CCDE2044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482725"/>
            <a:ext cx="4675188" cy="4503738"/>
            <a:chOff x="2533650" y="1482725"/>
            <a:chExt cx="4675188" cy="4503738"/>
          </a:xfrm>
        </p:grpSpPr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22DCE36A-D0F5-4FD9-8AEB-A98E69732CB1}"/>
                </a:ext>
              </a:extLst>
            </p:cNvPr>
            <p:cNvSpPr/>
            <p:nvPr/>
          </p:nvSpPr>
          <p:spPr>
            <a:xfrm>
              <a:off x="2533650" y="2473325"/>
              <a:ext cx="4675188" cy="841375"/>
            </a:xfrm>
            <a:custGeom>
              <a:avLst/>
              <a:gdLst>
                <a:gd name="connsiteX0" fmla="*/ 2769870 w 4674870"/>
                <a:gd name="connsiteY0" fmla="*/ 415290 h 842010"/>
                <a:gd name="connsiteX1" fmla="*/ 2518410 w 4674870"/>
                <a:gd name="connsiteY1" fmla="*/ 441960 h 842010"/>
                <a:gd name="connsiteX2" fmla="*/ 2266950 w 4674870"/>
                <a:gd name="connsiteY2" fmla="*/ 472440 h 842010"/>
                <a:gd name="connsiteX3" fmla="*/ 2023110 w 4674870"/>
                <a:gd name="connsiteY3" fmla="*/ 506730 h 842010"/>
                <a:gd name="connsiteX4" fmla="*/ 1779270 w 4674870"/>
                <a:gd name="connsiteY4" fmla="*/ 541020 h 842010"/>
                <a:gd name="connsiteX5" fmla="*/ 1546860 w 4674870"/>
                <a:gd name="connsiteY5" fmla="*/ 579120 h 842010"/>
                <a:gd name="connsiteX6" fmla="*/ 1314450 w 4674870"/>
                <a:gd name="connsiteY6" fmla="*/ 621030 h 842010"/>
                <a:gd name="connsiteX7" fmla="*/ 1162050 w 4674870"/>
                <a:gd name="connsiteY7" fmla="*/ 651510 h 842010"/>
                <a:gd name="connsiteX8" fmla="*/ 952500 w 4674870"/>
                <a:gd name="connsiteY8" fmla="*/ 701040 h 842010"/>
                <a:gd name="connsiteX9" fmla="*/ 803910 w 4674870"/>
                <a:gd name="connsiteY9" fmla="*/ 739140 h 842010"/>
                <a:gd name="connsiteX10" fmla="*/ 685800 w 4674870"/>
                <a:gd name="connsiteY10" fmla="*/ 773430 h 842010"/>
                <a:gd name="connsiteX11" fmla="*/ 491490 w 4674870"/>
                <a:gd name="connsiteY11" fmla="*/ 838200 h 842010"/>
                <a:gd name="connsiteX12" fmla="*/ 461010 w 4674870"/>
                <a:gd name="connsiteY12" fmla="*/ 842010 h 842010"/>
                <a:gd name="connsiteX13" fmla="*/ 407670 w 4674870"/>
                <a:gd name="connsiteY13" fmla="*/ 822960 h 842010"/>
                <a:gd name="connsiteX14" fmla="*/ 335280 w 4674870"/>
                <a:gd name="connsiteY14" fmla="*/ 788670 h 842010"/>
                <a:gd name="connsiteX15" fmla="*/ 270510 w 4674870"/>
                <a:gd name="connsiteY15" fmla="*/ 750570 h 842010"/>
                <a:gd name="connsiteX16" fmla="*/ 217170 w 4674870"/>
                <a:gd name="connsiteY16" fmla="*/ 712470 h 842010"/>
                <a:gd name="connsiteX17" fmla="*/ 182880 w 4674870"/>
                <a:gd name="connsiteY17" fmla="*/ 678180 h 842010"/>
                <a:gd name="connsiteX18" fmla="*/ 133350 w 4674870"/>
                <a:gd name="connsiteY18" fmla="*/ 628650 h 842010"/>
                <a:gd name="connsiteX19" fmla="*/ 106680 w 4674870"/>
                <a:gd name="connsiteY19" fmla="*/ 598170 h 842010"/>
                <a:gd name="connsiteX20" fmla="*/ 72390 w 4674870"/>
                <a:gd name="connsiteY20" fmla="*/ 544830 h 842010"/>
                <a:gd name="connsiteX21" fmla="*/ 30480 w 4674870"/>
                <a:gd name="connsiteY21" fmla="*/ 464820 h 842010"/>
                <a:gd name="connsiteX22" fmla="*/ 3810 w 4674870"/>
                <a:gd name="connsiteY22" fmla="*/ 411480 h 842010"/>
                <a:gd name="connsiteX23" fmla="*/ 0 w 4674870"/>
                <a:gd name="connsiteY23" fmla="*/ 396240 h 842010"/>
                <a:gd name="connsiteX24" fmla="*/ 11430 w 4674870"/>
                <a:gd name="connsiteY24" fmla="*/ 369570 h 842010"/>
                <a:gd name="connsiteX25" fmla="*/ 34290 w 4674870"/>
                <a:gd name="connsiteY25" fmla="*/ 358140 h 842010"/>
                <a:gd name="connsiteX26" fmla="*/ 57150 w 4674870"/>
                <a:gd name="connsiteY26" fmla="*/ 361950 h 842010"/>
                <a:gd name="connsiteX27" fmla="*/ 83820 w 4674870"/>
                <a:gd name="connsiteY27" fmla="*/ 388620 h 842010"/>
                <a:gd name="connsiteX28" fmla="*/ 121920 w 4674870"/>
                <a:gd name="connsiteY28" fmla="*/ 422910 h 842010"/>
                <a:gd name="connsiteX29" fmla="*/ 163830 w 4674870"/>
                <a:gd name="connsiteY29" fmla="*/ 453390 h 842010"/>
                <a:gd name="connsiteX30" fmla="*/ 205740 w 4674870"/>
                <a:gd name="connsiteY30" fmla="*/ 476250 h 842010"/>
                <a:gd name="connsiteX31" fmla="*/ 251460 w 4674870"/>
                <a:gd name="connsiteY31" fmla="*/ 491490 h 842010"/>
                <a:gd name="connsiteX32" fmla="*/ 320040 w 4674870"/>
                <a:gd name="connsiteY32" fmla="*/ 502920 h 842010"/>
                <a:gd name="connsiteX33" fmla="*/ 461010 w 4674870"/>
                <a:gd name="connsiteY33" fmla="*/ 510540 h 842010"/>
                <a:gd name="connsiteX34" fmla="*/ 575310 w 4674870"/>
                <a:gd name="connsiteY34" fmla="*/ 510540 h 842010"/>
                <a:gd name="connsiteX35" fmla="*/ 689610 w 4674870"/>
                <a:gd name="connsiteY35" fmla="*/ 491490 h 842010"/>
                <a:gd name="connsiteX36" fmla="*/ 941070 w 4674870"/>
                <a:gd name="connsiteY36" fmla="*/ 449580 h 842010"/>
                <a:gd name="connsiteX37" fmla="*/ 1306830 w 4674870"/>
                <a:gd name="connsiteY37" fmla="*/ 392430 h 842010"/>
                <a:gd name="connsiteX38" fmla="*/ 1623060 w 4674870"/>
                <a:gd name="connsiteY38" fmla="*/ 346710 h 842010"/>
                <a:gd name="connsiteX39" fmla="*/ 1893570 w 4674870"/>
                <a:gd name="connsiteY39" fmla="*/ 308610 h 842010"/>
                <a:gd name="connsiteX40" fmla="*/ 2148840 w 4674870"/>
                <a:gd name="connsiteY40" fmla="*/ 274320 h 842010"/>
                <a:gd name="connsiteX41" fmla="*/ 2438400 w 4674870"/>
                <a:gd name="connsiteY41" fmla="*/ 236220 h 842010"/>
                <a:gd name="connsiteX42" fmla="*/ 2720340 w 4674870"/>
                <a:gd name="connsiteY42" fmla="*/ 198120 h 842010"/>
                <a:gd name="connsiteX43" fmla="*/ 2926080 w 4674870"/>
                <a:gd name="connsiteY43" fmla="*/ 171450 h 842010"/>
                <a:gd name="connsiteX44" fmla="*/ 3124200 w 4674870"/>
                <a:gd name="connsiteY44" fmla="*/ 152400 h 842010"/>
                <a:gd name="connsiteX45" fmla="*/ 3337560 w 4674870"/>
                <a:gd name="connsiteY45" fmla="*/ 144780 h 842010"/>
                <a:gd name="connsiteX46" fmla="*/ 3642360 w 4674870"/>
                <a:gd name="connsiteY46" fmla="*/ 125730 h 842010"/>
                <a:gd name="connsiteX47" fmla="*/ 3882390 w 4674870"/>
                <a:gd name="connsiteY47" fmla="*/ 106680 h 842010"/>
                <a:gd name="connsiteX48" fmla="*/ 3920490 w 4674870"/>
                <a:gd name="connsiteY48" fmla="*/ 87630 h 842010"/>
                <a:gd name="connsiteX49" fmla="*/ 4023360 w 4674870"/>
                <a:gd name="connsiteY49" fmla="*/ 26670 h 842010"/>
                <a:gd name="connsiteX50" fmla="*/ 4061460 w 4674870"/>
                <a:gd name="connsiteY50" fmla="*/ 0 h 842010"/>
                <a:gd name="connsiteX51" fmla="*/ 4080510 w 4674870"/>
                <a:gd name="connsiteY51" fmla="*/ 0 h 842010"/>
                <a:gd name="connsiteX52" fmla="*/ 4213860 w 4674870"/>
                <a:gd name="connsiteY52" fmla="*/ 34290 h 842010"/>
                <a:gd name="connsiteX53" fmla="*/ 4354830 w 4674870"/>
                <a:gd name="connsiteY53" fmla="*/ 76200 h 842010"/>
                <a:gd name="connsiteX54" fmla="*/ 4491990 w 4674870"/>
                <a:gd name="connsiteY54" fmla="*/ 125730 h 842010"/>
                <a:gd name="connsiteX55" fmla="*/ 4560570 w 4674870"/>
                <a:gd name="connsiteY55" fmla="*/ 160020 h 842010"/>
                <a:gd name="connsiteX56" fmla="*/ 4613910 w 4674870"/>
                <a:gd name="connsiteY56" fmla="*/ 190500 h 842010"/>
                <a:gd name="connsiteX57" fmla="*/ 4636770 w 4674870"/>
                <a:gd name="connsiteY57" fmla="*/ 209550 h 842010"/>
                <a:gd name="connsiteX58" fmla="*/ 4663440 w 4674870"/>
                <a:gd name="connsiteY58" fmla="*/ 243840 h 842010"/>
                <a:gd name="connsiteX59" fmla="*/ 4674870 w 4674870"/>
                <a:gd name="connsiteY59" fmla="*/ 274320 h 842010"/>
                <a:gd name="connsiteX60" fmla="*/ 4674870 w 4674870"/>
                <a:gd name="connsiteY60" fmla="*/ 297180 h 842010"/>
                <a:gd name="connsiteX61" fmla="*/ 4663440 w 4674870"/>
                <a:gd name="connsiteY61" fmla="*/ 323850 h 842010"/>
                <a:gd name="connsiteX62" fmla="*/ 4636770 w 4674870"/>
                <a:gd name="connsiteY62" fmla="*/ 346710 h 842010"/>
                <a:gd name="connsiteX63" fmla="*/ 4598670 w 4674870"/>
                <a:gd name="connsiteY63" fmla="*/ 365760 h 842010"/>
                <a:gd name="connsiteX64" fmla="*/ 4560570 w 4674870"/>
                <a:gd name="connsiteY64" fmla="*/ 377190 h 842010"/>
                <a:gd name="connsiteX65" fmla="*/ 4488180 w 4674870"/>
                <a:gd name="connsiteY65" fmla="*/ 377190 h 842010"/>
                <a:gd name="connsiteX66" fmla="*/ 4339590 w 4674870"/>
                <a:gd name="connsiteY66" fmla="*/ 365760 h 842010"/>
                <a:gd name="connsiteX67" fmla="*/ 4107180 w 4674870"/>
                <a:gd name="connsiteY67" fmla="*/ 354330 h 842010"/>
                <a:gd name="connsiteX68" fmla="*/ 3806190 w 4674870"/>
                <a:gd name="connsiteY68" fmla="*/ 365760 h 842010"/>
                <a:gd name="connsiteX69" fmla="*/ 3528060 w 4674870"/>
                <a:gd name="connsiteY69" fmla="*/ 369570 h 842010"/>
                <a:gd name="connsiteX70" fmla="*/ 3101340 w 4674870"/>
                <a:gd name="connsiteY70" fmla="*/ 377190 h 842010"/>
                <a:gd name="connsiteX71" fmla="*/ 2876550 w 4674870"/>
                <a:gd name="connsiteY71" fmla="*/ 403860 h 842010"/>
                <a:gd name="connsiteX72" fmla="*/ 2769870 w 4674870"/>
                <a:gd name="connsiteY72" fmla="*/ 415290 h 8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74870" h="842010">
                  <a:moveTo>
                    <a:pt x="2769870" y="415290"/>
                  </a:moveTo>
                  <a:lnTo>
                    <a:pt x="2518410" y="441960"/>
                  </a:lnTo>
                  <a:lnTo>
                    <a:pt x="2266950" y="472440"/>
                  </a:lnTo>
                  <a:lnTo>
                    <a:pt x="2023110" y="506730"/>
                  </a:lnTo>
                  <a:lnTo>
                    <a:pt x="1779270" y="541020"/>
                  </a:lnTo>
                  <a:lnTo>
                    <a:pt x="1546860" y="579120"/>
                  </a:lnTo>
                  <a:lnTo>
                    <a:pt x="1314450" y="621030"/>
                  </a:lnTo>
                  <a:lnTo>
                    <a:pt x="1162050" y="651510"/>
                  </a:lnTo>
                  <a:lnTo>
                    <a:pt x="952500" y="701040"/>
                  </a:lnTo>
                  <a:lnTo>
                    <a:pt x="803910" y="739140"/>
                  </a:lnTo>
                  <a:lnTo>
                    <a:pt x="685800" y="773430"/>
                  </a:lnTo>
                  <a:lnTo>
                    <a:pt x="491490" y="838200"/>
                  </a:lnTo>
                  <a:lnTo>
                    <a:pt x="461010" y="842010"/>
                  </a:lnTo>
                  <a:lnTo>
                    <a:pt x="407670" y="822960"/>
                  </a:lnTo>
                  <a:lnTo>
                    <a:pt x="335280" y="788670"/>
                  </a:lnTo>
                  <a:lnTo>
                    <a:pt x="270510" y="750570"/>
                  </a:lnTo>
                  <a:lnTo>
                    <a:pt x="217170" y="712470"/>
                  </a:lnTo>
                  <a:lnTo>
                    <a:pt x="182880" y="678180"/>
                  </a:lnTo>
                  <a:lnTo>
                    <a:pt x="133350" y="628650"/>
                  </a:lnTo>
                  <a:lnTo>
                    <a:pt x="106680" y="598170"/>
                  </a:lnTo>
                  <a:lnTo>
                    <a:pt x="72390" y="544830"/>
                  </a:lnTo>
                  <a:lnTo>
                    <a:pt x="30480" y="464820"/>
                  </a:lnTo>
                  <a:lnTo>
                    <a:pt x="3810" y="411480"/>
                  </a:lnTo>
                  <a:lnTo>
                    <a:pt x="0" y="396240"/>
                  </a:lnTo>
                  <a:lnTo>
                    <a:pt x="11430" y="369570"/>
                  </a:lnTo>
                  <a:lnTo>
                    <a:pt x="34290" y="358140"/>
                  </a:lnTo>
                  <a:lnTo>
                    <a:pt x="57150" y="361950"/>
                  </a:lnTo>
                  <a:lnTo>
                    <a:pt x="83820" y="388620"/>
                  </a:lnTo>
                  <a:lnTo>
                    <a:pt x="121920" y="422910"/>
                  </a:lnTo>
                  <a:lnTo>
                    <a:pt x="163830" y="453390"/>
                  </a:lnTo>
                  <a:lnTo>
                    <a:pt x="205740" y="476250"/>
                  </a:lnTo>
                  <a:lnTo>
                    <a:pt x="251460" y="491490"/>
                  </a:lnTo>
                  <a:lnTo>
                    <a:pt x="320040" y="502920"/>
                  </a:lnTo>
                  <a:lnTo>
                    <a:pt x="461010" y="510540"/>
                  </a:lnTo>
                  <a:lnTo>
                    <a:pt x="575310" y="510540"/>
                  </a:lnTo>
                  <a:lnTo>
                    <a:pt x="689610" y="491490"/>
                  </a:lnTo>
                  <a:lnTo>
                    <a:pt x="941070" y="449580"/>
                  </a:lnTo>
                  <a:lnTo>
                    <a:pt x="1306830" y="392430"/>
                  </a:lnTo>
                  <a:lnTo>
                    <a:pt x="1623060" y="346710"/>
                  </a:lnTo>
                  <a:lnTo>
                    <a:pt x="1893570" y="308610"/>
                  </a:lnTo>
                  <a:lnTo>
                    <a:pt x="2148840" y="274320"/>
                  </a:lnTo>
                  <a:lnTo>
                    <a:pt x="2438400" y="236220"/>
                  </a:lnTo>
                  <a:lnTo>
                    <a:pt x="2720340" y="198120"/>
                  </a:lnTo>
                  <a:lnTo>
                    <a:pt x="2926080" y="171450"/>
                  </a:lnTo>
                  <a:lnTo>
                    <a:pt x="3124200" y="152400"/>
                  </a:lnTo>
                  <a:lnTo>
                    <a:pt x="3337560" y="144780"/>
                  </a:lnTo>
                  <a:lnTo>
                    <a:pt x="3642360" y="125730"/>
                  </a:lnTo>
                  <a:lnTo>
                    <a:pt x="3882390" y="106680"/>
                  </a:lnTo>
                  <a:lnTo>
                    <a:pt x="3920490" y="87630"/>
                  </a:lnTo>
                  <a:lnTo>
                    <a:pt x="4023360" y="26670"/>
                  </a:lnTo>
                  <a:lnTo>
                    <a:pt x="4061460" y="0"/>
                  </a:lnTo>
                  <a:lnTo>
                    <a:pt x="4080510" y="0"/>
                  </a:lnTo>
                  <a:lnTo>
                    <a:pt x="4213860" y="34290"/>
                  </a:lnTo>
                  <a:lnTo>
                    <a:pt x="4354830" y="76200"/>
                  </a:lnTo>
                  <a:lnTo>
                    <a:pt x="4491990" y="125730"/>
                  </a:lnTo>
                  <a:lnTo>
                    <a:pt x="4560570" y="160020"/>
                  </a:lnTo>
                  <a:lnTo>
                    <a:pt x="4613910" y="190500"/>
                  </a:lnTo>
                  <a:lnTo>
                    <a:pt x="4636770" y="209550"/>
                  </a:lnTo>
                  <a:lnTo>
                    <a:pt x="4663440" y="243840"/>
                  </a:lnTo>
                  <a:lnTo>
                    <a:pt x="4674870" y="274320"/>
                  </a:lnTo>
                  <a:lnTo>
                    <a:pt x="4674870" y="297180"/>
                  </a:lnTo>
                  <a:lnTo>
                    <a:pt x="4663440" y="323850"/>
                  </a:lnTo>
                  <a:lnTo>
                    <a:pt x="4636770" y="346710"/>
                  </a:lnTo>
                  <a:lnTo>
                    <a:pt x="4598670" y="365760"/>
                  </a:lnTo>
                  <a:lnTo>
                    <a:pt x="4560570" y="377190"/>
                  </a:lnTo>
                  <a:lnTo>
                    <a:pt x="4488180" y="377190"/>
                  </a:lnTo>
                  <a:lnTo>
                    <a:pt x="4339590" y="365760"/>
                  </a:lnTo>
                  <a:lnTo>
                    <a:pt x="4107180" y="354330"/>
                  </a:lnTo>
                  <a:lnTo>
                    <a:pt x="3806190" y="365760"/>
                  </a:lnTo>
                  <a:lnTo>
                    <a:pt x="3528060" y="369570"/>
                  </a:lnTo>
                  <a:lnTo>
                    <a:pt x="3101340" y="377190"/>
                  </a:lnTo>
                  <a:lnTo>
                    <a:pt x="2876550" y="403860"/>
                  </a:lnTo>
                  <a:lnTo>
                    <a:pt x="2769870" y="4152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672A9E15-D808-4CB4-A99B-C38D50A0F895}"/>
                </a:ext>
              </a:extLst>
            </p:cNvPr>
            <p:cNvSpPr/>
            <p:nvPr/>
          </p:nvSpPr>
          <p:spPr>
            <a:xfrm rot="16200000">
              <a:off x="3218656" y="3407569"/>
              <a:ext cx="4503738" cy="654050"/>
            </a:xfrm>
            <a:custGeom>
              <a:avLst/>
              <a:gdLst>
                <a:gd name="connsiteX0" fmla="*/ 2596896 w 4502505"/>
                <a:gd name="connsiteY0" fmla="*/ 292608 h 654711"/>
                <a:gd name="connsiteX1" fmla="*/ 2260396 w 4502505"/>
                <a:gd name="connsiteY1" fmla="*/ 288951 h 654711"/>
                <a:gd name="connsiteX2" fmla="*/ 1949500 w 4502505"/>
                <a:gd name="connsiteY2" fmla="*/ 285293 h 654711"/>
                <a:gd name="connsiteX3" fmla="*/ 1689811 w 4502505"/>
                <a:gd name="connsiteY3" fmla="*/ 281636 h 654711"/>
                <a:gd name="connsiteX4" fmla="*/ 1463040 w 4502505"/>
                <a:gd name="connsiteY4" fmla="*/ 277978 h 654711"/>
                <a:gd name="connsiteX5" fmla="*/ 1217980 w 4502505"/>
                <a:gd name="connsiteY5" fmla="*/ 270663 h 654711"/>
                <a:gd name="connsiteX6" fmla="*/ 907084 w 4502505"/>
                <a:gd name="connsiteY6" fmla="*/ 259690 h 654711"/>
                <a:gd name="connsiteX7" fmla="*/ 702259 w 4502505"/>
                <a:gd name="connsiteY7" fmla="*/ 252375 h 654711"/>
                <a:gd name="connsiteX8" fmla="*/ 47548 w 4502505"/>
                <a:gd name="connsiteY8" fmla="*/ 190196 h 654711"/>
                <a:gd name="connsiteX9" fmla="*/ 18288 w 4502505"/>
                <a:gd name="connsiteY9" fmla="*/ 212141 h 654711"/>
                <a:gd name="connsiteX10" fmla="*/ 0 w 4502505"/>
                <a:gd name="connsiteY10" fmla="*/ 234087 h 654711"/>
                <a:gd name="connsiteX11" fmla="*/ 0 w 4502505"/>
                <a:gd name="connsiteY11" fmla="*/ 259690 h 654711"/>
                <a:gd name="connsiteX12" fmla="*/ 10972 w 4502505"/>
                <a:gd name="connsiteY12" fmla="*/ 281636 h 654711"/>
                <a:gd name="connsiteX13" fmla="*/ 58521 w 4502505"/>
                <a:gd name="connsiteY13" fmla="*/ 318212 h 654711"/>
                <a:gd name="connsiteX14" fmla="*/ 117043 w 4502505"/>
                <a:gd name="connsiteY14" fmla="*/ 365760 h 654711"/>
                <a:gd name="connsiteX15" fmla="*/ 171907 w 4502505"/>
                <a:gd name="connsiteY15" fmla="*/ 402336 h 654711"/>
                <a:gd name="connsiteX16" fmla="*/ 230428 w 4502505"/>
                <a:gd name="connsiteY16" fmla="*/ 438912 h 654711"/>
                <a:gd name="connsiteX17" fmla="*/ 303580 w 4502505"/>
                <a:gd name="connsiteY17" fmla="*/ 475488 h 654711"/>
                <a:gd name="connsiteX18" fmla="*/ 373075 w 4502505"/>
                <a:gd name="connsiteY18" fmla="*/ 504749 h 654711"/>
                <a:gd name="connsiteX19" fmla="*/ 438912 w 4502505"/>
                <a:gd name="connsiteY19" fmla="*/ 523037 h 654711"/>
                <a:gd name="connsiteX20" fmla="*/ 497433 w 4502505"/>
                <a:gd name="connsiteY20" fmla="*/ 537668 h 654711"/>
                <a:gd name="connsiteX21" fmla="*/ 563270 w 4502505"/>
                <a:gd name="connsiteY21" fmla="*/ 541325 h 654711"/>
                <a:gd name="connsiteX22" fmla="*/ 698601 w 4502505"/>
                <a:gd name="connsiteY22" fmla="*/ 530352 h 654711"/>
                <a:gd name="connsiteX23" fmla="*/ 940003 w 4502505"/>
                <a:gd name="connsiteY23" fmla="*/ 519380 h 654711"/>
                <a:gd name="connsiteX24" fmla="*/ 1217980 w 4502505"/>
                <a:gd name="connsiteY24" fmla="*/ 515722 h 654711"/>
                <a:gd name="connsiteX25" fmla="*/ 1627632 w 4502505"/>
                <a:gd name="connsiteY25" fmla="*/ 519380 h 654711"/>
                <a:gd name="connsiteX26" fmla="*/ 2077516 w 4502505"/>
                <a:gd name="connsiteY26" fmla="*/ 519380 h 654711"/>
                <a:gd name="connsiteX27" fmla="*/ 2392070 w 4502505"/>
                <a:gd name="connsiteY27" fmla="*/ 519380 h 654711"/>
                <a:gd name="connsiteX28" fmla="*/ 2710281 w 4502505"/>
                <a:gd name="connsiteY28" fmla="*/ 519380 h 654711"/>
                <a:gd name="connsiteX29" fmla="*/ 2955340 w 4502505"/>
                <a:gd name="connsiteY29" fmla="*/ 515722 h 654711"/>
                <a:gd name="connsiteX30" fmla="*/ 3138220 w 4502505"/>
                <a:gd name="connsiteY30" fmla="*/ 519380 h 654711"/>
                <a:gd name="connsiteX31" fmla="*/ 3350361 w 4502505"/>
                <a:gd name="connsiteY31" fmla="*/ 541325 h 654711"/>
                <a:gd name="connsiteX32" fmla="*/ 3514953 w 4502505"/>
                <a:gd name="connsiteY32" fmla="*/ 544983 h 654711"/>
                <a:gd name="connsiteX33" fmla="*/ 3657600 w 4502505"/>
                <a:gd name="connsiteY33" fmla="*/ 555956 h 654711"/>
                <a:gd name="connsiteX34" fmla="*/ 3811219 w 4502505"/>
                <a:gd name="connsiteY34" fmla="*/ 574244 h 654711"/>
                <a:gd name="connsiteX35" fmla="*/ 3972153 w 4502505"/>
                <a:gd name="connsiteY35" fmla="*/ 599847 h 654711"/>
                <a:gd name="connsiteX36" fmla="*/ 4023360 w 4502505"/>
                <a:gd name="connsiteY36" fmla="*/ 614477 h 654711"/>
                <a:gd name="connsiteX37" fmla="*/ 4056278 w 4502505"/>
                <a:gd name="connsiteY37" fmla="*/ 629108 h 654711"/>
                <a:gd name="connsiteX38" fmla="*/ 4089196 w 4502505"/>
                <a:gd name="connsiteY38" fmla="*/ 640080 h 654711"/>
                <a:gd name="connsiteX39" fmla="*/ 4125772 w 4502505"/>
                <a:gd name="connsiteY39" fmla="*/ 651053 h 654711"/>
                <a:gd name="connsiteX40" fmla="*/ 4169664 w 4502505"/>
                <a:gd name="connsiteY40" fmla="*/ 654711 h 654711"/>
                <a:gd name="connsiteX41" fmla="*/ 4206240 w 4502505"/>
                <a:gd name="connsiteY41" fmla="*/ 647396 h 654711"/>
                <a:gd name="connsiteX42" fmla="*/ 4231843 w 4502505"/>
                <a:gd name="connsiteY42" fmla="*/ 632765 h 654711"/>
                <a:gd name="connsiteX43" fmla="*/ 4264761 w 4502505"/>
                <a:gd name="connsiteY43" fmla="*/ 596189 h 654711"/>
                <a:gd name="connsiteX44" fmla="*/ 4326940 w 4502505"/>
                <a:gd name="connsiteY44" fmla="*/ 515722 h 654711"/>
                <a:gd name="connsiteX45" fmla="*/ 4418380 w 4502505"/>
                <a:gd name="connsiteY45" fmla="*/ 380391 h 654711"/>
                <a:gd name="connsiteX46" fmla="*/ 4454956 w 4502505"/>
                <a:gd name="connsiteY46" fmla="*/ 314554 h 654711"/>
                <a:gd name="connsiteX47" fmla="*/ 4476902 w 4502505"/>
                <a:gd name="connsiteY47" fmla="*/ 252375 h 654711"/>
                <a:gd name="connsiteX48" fmla="*/ 4491532 w 4502505"/>
                <a:gd name="connsiteY48" fmla="*/ 197511 h 654711"/>
                <a:gd name="connsiteX49" fmla="*/ 4495190 w 4502505"/>
                <a:gd name="connsiteY49" fmla="*/ 142647 h 654711"/>
                <a:gd name="connsiteX50" fmla="*/ 4502505 w 4502505"/>
                <a:gd name="connsiteY50" fmla="*/ 65837 h 654711"/>
                <a:gd name="connsiteX51" fmla="*/ 4498848 w 4502505"/>
                <a:gd name="connsiteY51" fmla="*/ 18288 h 654711"/>
                <a:gd name="connsiteX52" fmla="*/ 4491532 w 4502505"/>
                <a:gd name="connsiteY52" fmla="*/ 0 h 654711"/>
                <a:gd name="connsiteX53" fmla="*/ 4480560 w 4502505"/>
                <a:gd name="connsiteY53" fmla="*/ 0 h 654711"/>
                <a:gd name="connsiteX54" fmla="*/ 4458614 w 4502505"/>
                <a:gd name="connsiteY54" fmla="*/ 7316 h 654711"/>
                <a:gd name="connsiteX55" fmla="*/ 4440326 w 4502505"/>
                <a:gd name="connsiteY55" fmla="*/ 21946 h 654711"/>
                <a:gd name="connsiteX56" fmla="*/ 4418380 w 4502505"/>
                <a:gd name="connsiteY56" fmla="*/ 51207 h 654711"/>
                <a:gd name="connsiteX57" fmla="*/ 4381804 w 4502505"/>
                <a:gd name="connsiteY57" fmla="*/ 102413 h 654711"/>
                <a:gd name="connsiteX58" fmla="*/ 4341571 w 4502505"/>
                <a:gd name="connsiteY58" fmla="*/ 149962 h 654711"/>
                <a:gd name="connsiteX59" fmla="*/ 4294022 w 4502505"/>
                <a:gd name="connsiteY59" fmla="*/ 201168 h 654711"/>
                <a:gd name="connsiteX60" fmla="*/ 4250131 w 4502505"/>
                <a:gd name="connsiteY60" fmla="*/ 234087 h 654711"/>
                <a:gd name="connsiteX61" fmla="*/ 4202582 w 4502505"/>
                <a:gd name="connsiteY61" fmla="*/ 256032 h 654711"/>
                <a:gd name="connsiteX62" fmla="*/ 4140403 w 4502505"/>
                <a:gd name="connsiteY62" fmla="*/ 274320 h 654711"/>
                <a:gd name="connsiteX63" fmla="*/ 4045305 w 4502505"/>
                <a:gd name="connsiteY63" fmla="*/ 288951 h 654711"/>
                <a:gd name="connsiteX64" fmla="*/ 3975811 w 4502505"/>
                <a:gd name="connsiteY64" fmla="*/ 292608 h 654711"/>
                <a:gd name="connsiteX65" fmla="*/ 3800246 w 4502505"/>
                <a:gd name="connsiteY65" fmla="*/ 292608 h 654711"/>
                <a:gd name="connsiteX66" fmla="*/ 3485692 w 4502505"/>
                <a:gd name="connsiteY66" fmla="*/ 296266 h 654711"/>
                <a:gd name="connsiteX67" fmla="*/ 3299155 w 4502505"/>
                <a:gd name="connsiteY67" fmla="*/ 296266 h 654711"/>
                <a:gd name="connsiteX68" fmla="*/ 2933395 w 4502505"/>
                <a:gd name="connsiteY68" fmla="*/ 296266 h 654711"/>
                <a:gd name="connsiteX69" fmla="*/ 2596896 w 4502505"/>
                <a:gd name="connsiteY69" fmla="*/ 292608 h 654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502505" h="654711">
                  <a:moveTo>
                    <a:pt x="2596896" y="292608"/>
                  </a:moveTo>
                  <a:lnTo>
                    <a:pt x="2260396" y="288951"/>
                  </a:lnTo>
                  <a:lnTo>
                    <a:pt x="1949500" y="285293"/>
                  </a:lnTo>
                  <a:lnTo>
                    <a:pt x="1689811" y="281636"/>
                  </a:lnTo>
                  <a:lnTo>
                    <a:pt x="1463040" y="277978"/>
                  </a:lnTo>
                  <a:lnTo>
                    <a:pt x="1217980" y="270663"/>
                  </a:lnTo>
                  <a:lnTo>
                    <a:pt x="907084" y="259690"/>
                  </a:lnTo>
                  <a:lnTo>
                    <a:pt x="702259" y="252375"/>
                  </a:lnTo>
                  <a:lnTo>
                    <a:pt x="47548" y="190196"/>
                  </a:lnTo>
                  <a:lnTo>
                    <a:pt x="18288" y="212141"/>
                  </a:lnTo>
                  <a:lnTo>
                    <a:pt x="0" y="234087"/>
                  </a:lnTo>
                  <a:lnTo>
                    <a:pt x="0" y="259690"/>
                  </a:lnTo>
                  <a:lnTo>
                    <a:pt x="10972" y="281636"/>
                  </a:lnTo>
                  <a:lnTo>
                    <a:pt x="58521" y="318212"/>
                  </a:lnTo>
                  <a:lnTo>
                    <a:pt x="117043" y="365760"/>
                  </a:lnTo>
                  <a:lnTo>
                    <a:pt x="171907" y="402336"/>
                  </a:lnTo>
                  <a:lnTo>
                    <a:pt x="230428" y="438912"/>
                  </a:lnTo>
                  <a:lnTo>
                    <a:pt x="303580" y="475488"/>
                  </a:lnTo>
                  <a:lnTo>
                    <a:pt x="373075" y="504749"/>
                  </a:lnTo>
                  <a:lnTo>
                    <a:pt x="438912" y="523037"/>
                  </a:lnTo>
                  <a:lnTo>
                    <a:pt x="497433" y="537668"/>
                  </a:lnTo>
                  <a:lnTo>
                    <a:pt x="563270" y="541325"/>
                  </a:lnTo>
                  <a:lnTo>
                    <a:pt x="698601" y="530352"/>
                  </a:lnTo>
                  <a:lnTo>
                    <a:pt x="940003" y="519380"/>
                  </a:lnTo>
                  <a:lnTo>
                    <a:pt x="1217980" y="515722"/>
                  </a:lnTo>
                  <a:lnTo>
                    <a:pt x="1627632" y="519380"/>
                  </a:lnTo>
                  <a:lnTo>
                    <a:pt x="2077516" y="519380"/>
                  </a:lnTo>
                  <a:lnTo>
                    <a:pt x="2392070" y="519380"/>
                  </a:lnTo>
                  <a:lnTo>
                    <a:pt x="2710281" y="519380"/>
                  </a:lnTo>
                  <a:lnTo>
                    <a:pt x="2955340" y="515722"/>
                  </a:lnTo>
                  <a:lnTo>
                    <a:pt x="3138220" y="519380"/>
                  </a:lnTo>
                  <a:lnTo>
                    <a:pt x="3350361" y="541325"/>
                  </a:lnTo>
                  <a:lnTo>
                    <a:pt x="3514953" y="544983"/>
                  </a:lnTo>
                  <a:lnTo>
                    <a:pt x="3657600" y="555956"/>
                  </a:lnTo>
                  <a:lnTo>
                    <a:pt x="3811219" y="574244"/>
                  </a:lnTo>
                  <a:lnTo>
                    <a:pt x="3972153" y="599847"/>
                  </a:lnTo>
                  <a:lnTo>
                    <a:pt x="4023360" y="614477"/>
                  </a:lnTo>
                  <a:lnTo>
                    <a:pt x="4056278" y="629108"/>
                  </a:lnTo>
                  <a:lnTo>
                    <a:pt x="4089196" y="640080"/>
                  </a:lnTo>
                  <a:lnTo>
                    <a:pt x="4125772" y="651053"/>
                  </a:lnTo>
                  <a:lnTo>
                    <a:pt x="4169664" y="654711"/>
                  </a:lnTo>
                  <a:lnTo>
                    <a:pt x="4206240" y="647396"/>
                  </a:lnTo>
                  <a:lnTo>
                    <a:pt x="4231843" y="632765"/>
                  </a:lnTo>
                  <a:lnTo>
                    <a:pt x="4264761" y="596189"/>
                  </a:lnTo>
                  <a:lnTo>
                    <a:pt x="4326940" y="515722"/>
                  </a:lnTo>
                  <a:lnTo>
                    <a:pt x="4418380" y="380391"/>
                  </a:lnTo>
                  <a:lnTo>
                    <a:pt x="4454956" y="314554"/>
                  </a:lnTo>
                  <a:lnTo>
                    <a:pt x="4476902" y="252375"/>
                  </a:lnTo>
                  <a:lnTo>
                    <a:pt x="4491532" y="197511"/>
                  </a:lnTo>
                  <a:lnTo>
                    <a:pt x="4495190" y="142647"/>
                  </a:lnTo>
                  <a:lnTo>
                    <a:pt x="4502505" y="65837"/>
                  </a:lnTo>
                  <a:lnTo>
                    <a:pt x="4498848" y="18288"/>
                  </a:lnTo>
                  <a:lnTo>
                    <a:pt x="4491532" y="0"/>
                  </a:lnTo>
                  <a:lnTo>
                    <a:pt x="4480560" y="0"/>
                  </a:lnTo>
                  <a:lnTo>
                    <a:pt x="4458614" y="7316"/>
                  </a:lnTo>
                  <a:lnTo>
                    <a:pt x="4440326" y="21946"/>
                  </a:lnTo>
                  <a:lnTo>
                    <a:pt x="4418380" y="51207"/>
                  </a:lnTo>
                  <a:lnTo>
                    <a:pt x="4381804" y="102413"/>
                  </a:lnTo>
                  <a:lnTo>
                    <a:pt x="4341571" y="149962"/>
                  </a:lnTo>
                  <a:lnTo>
                    <a:pt x="4294022" y="201168"/>
                  </a:lnTo>
                  <a:lnTo>
                    <a:pt x="4250131" y="234087"/>
                  </a:lnTo>
                  <a:lnTo>
                    <a:pt x="4202582" y="256032"/>
                  </a:lnTo>
                  <a:lnTo>
                    <a:pt x="4140403" y="274320"/>
                  </a:lnTo>
                  <a:lnTo>
                    <a:pt x="4045305" y="288951"/>
                  </a:lnTo>
                  <a:lnTo>
                    <a:pt x="3975811" y="292608"/>
                  </a:lnTo>
                  <a:lnTo>
                    <a:pt x="3800246" y="292608"/>
                  </a:lnTo>
                  <a:lnTo>
                    <a:pt x="3485692" y="296266"/>
                  </a:lnTo>
                  <a:lnTo>
                    <a:pt x="3299155" y="296266"/>
                  </a:lnTo>
                  <a:lnTo>
                    <a:pt x="2933395" y="296266"/>
                  </a:lnTo>
                  <a:lnTo>
                    <a:pt x="2596896" y="2926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4025F732-7EFA-4D32-93F3-BCEB1DE8990C}"/>
                </a:ext>
              </a:extLst>
            </p:cNvPr>
            <p:cNvSpPr/>
            <p:nvPr/>
          </p:nvSpPr>
          <p:spPr>
            <a:xfrm rot="16200000">
              <a:off x="4547394" y="5122069"/>
              <a:ext cx="873125" cy="846137"/>
            </a:xfrm>
            <a:custGeom>
              <a:avLst/>
              <a:gdLst>
                <a:gd name="connsiteX0" fmla="*/ 797718 w 873918"/>
                <a:gd name="connsiteY0" fmla="*/ 135731 h 845344"/>
                <a:gd name="connsiteX1" fmla="*/ 738187 w 873918"/>
                <a:gd name="connsiteY1" fmla="*/ 280988 h 845344"/>
                <a:gd name="connsiteX2" fmla="*/ 685800 w 873918"/>
                <a:gd name="connsiteY2" fmla="*/ 414338 h 845344"/>
                <a:gd name="connsiteX3" fmla="*/ 645318 w 873918"/>
                <a:gd name="connsiteY3" fmla="*/ 519113 h 845344"/>
                <a:gd name="connsiteX4" fmla="*/ 609600 w 873918"/>
                <a:gd name="connsiteY4" fmla="*/ 609600 h 845344"/>
                <a:gd name="connsiteX5" fmla="*/ 597693 w 873918"/>
                <a:gd name="connsiteY5" fmla="*/ 661988 h 845344"/>
                <a:gd name="connsiteX6" fmla="*/ 588168 w 873918"/>
                <a:gd name="connsiteY6" fmla="*/ 714375 h 845344"/>
                <a:gd name="connsiteX7" fmla="*/ 588168 w 873918"/>
                <a:gd name="connsiteY7" fmla="*/ 731044 h 845344"/>
                <a:gd name="connsiteX8" fmla="*/ 592931 w 873918"/>
                <a:gd name="connsiteY8" fmla="*/ 764381 h 845344"/>
                <a:gd name="connsiteX9" fmla="*/ 607218 w 873918"/>
                <a:gd name="connsiteY9" fmla="*/ 790575 h 845344"/>
                <a:gd name="connsiteX10" fmla="*/ 633412 w 873918"/>
                <a:gd name="connsiteY10" fmla="*/ 812006 h 845344"/>
                <a:gd name="connsiteX11" fmla="*/ 657225 w 873918"/>
                <a:gd name="connsiteY11" fmla="*/ 823913 h 845344"/>
                <a:gd name="connsiteX12" fmla="*/ 707231 w 873918"/>
                <a:gd name="connsiteY12" fmla="*/ 835819 h 845344"/>
                <a:gd name="connsiteX13" fmla="*/ 873918 w 873918"/>
                <a:gd name="connsiteY13" fmla="*/ 845344 h 845344"/>
                <a:gd name="connsiteX14" fmla="*/ 0 w 873918"/>
                <a:gd name="connsiteY14" fmla="*/ 816769 h 845344"/>
                <a:gd name="connsiteX15" fmla="*/ 19050 w 873918"/>
                <a:gd name="connsiteY15" fmla="*/ 792956 h 845344"/>
                <a:gd name="connsiteX16" fmla="*/ 45243 w 873918"/>
                <a:gd name="connsiteY16" fmla="*/ 771525 h 845344"/>
                <a:gd name="connsiteX17" fmla="*/ 80962 w 873918"/>
                <a:gd name="connsiteY17" fmla="*/ 750094 h 845344"/>
                <a:gd name="connsiteX18" fmla="*/ 157162 w 873918"/>
                <a:gd name="connsiteY18" fmla="*/ 707231 h 845344"/>
                <a:gd name="connsiteX19" fmla="*/ 233362 w 873918"/>
                <a:gd name="connsiteY19" fmla="*/ 659606 h 845344"/>
                <a:gd name="connsiteX20" fmla="*/ 316706 w 873918"/>
                <a:gd name="connsiteY20" fmla="*/ 597694 h 845344"/>
                <a:gd name="connsiteX21" fmla="*/ 371475 w 873918"/>
                <a:gd name="connsiteY21" fmla="*/ 545306 h 845344"/>
                <a:gd name="connsiteX22" fmla="*/ 428625 w 873918"/>
                <a:gd name="connsiteY22" fmla="*/ 481013 h 845344"/>
                <a:gd name="connsiteX23" fmla="*/ 490537 w 873918"/>
                <a:gd name="connsiteY23" fmla="*/ 400050 h 845344"/>
                <a:gd name="connsiteX24" fmla="*/ 621506 w 873918"/>
                <a:gd name="connsiteY24" fmla="*/ 223838 h 845344"/>
                <a:gd name="connsiteX25" fmla="*/ 719137 w 873918"/>
                <a:gd name="connsiteY25" fmla="*/ 90488 h 845344"/>
                <a:gd name="connsiteX26" fmla="*/ 766762 w 873918"/>
                <a:gd name="connsiteY26" fmla="*/ 26194 h 845344"/>
                <a:gd name="connsiteX27" fmla="*/ 785812 w 873918"/>
                <a:gd name="connsiteY27" fmla="*/ 9525 h 845344"/>
                <a:gd name="connsiteX28" fmla="*/ 804862 w 873918"/>
                <a:gd name="connsiteY28" fmla="*/ 0 h 845344"/>
                <a:gd name="connsiteX29" fmla="*/ 812006 w 873918"/>
                <a:gd name="connsiteY29" fmla="*/ 0 h 845344"/>
                <a:gd name="connsiteX30" fmla="*/ 816768 w 873918"/>
                <a:gd name="connsiteY30" fmla="*/ 0 h 845344"/>
                <a:gd name="connsiteX31" fmla="*/ 826293 w 873918"/>
                <a:gd name="connsiteY31" fmla="*/ 4763 h 845344"/>
                <a:gd name="connsiteX32" fmla="*/ 831056 w 873918"/>
                <a:gd name="connsiteY32" fmla="*/ 19050 h 845344"/>
                <a:gd name="connsiteX33" fmla="*/ 833437 w 873918"/>
                <a:gd name="connsiteY33" fmla="*/ 42863 h 845344"/>
                <a:gd name="connsiteX34" fmla="*/ 821531 w 873918"/>
                <a:gd name="connsiteY34" fmla="*/ 80963 h 845344"/>
                <a:gd name="connsiteX35" fmla="*/ 797718 w 873918"/>
                <a:gd name="connsiteY35" fmla="*/ 135731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73918" h="845344">
                  <a:moveTo>
                    <a:pt x="797718" y="135731"/>
                  </a:moveTo>
                  <a:lnTo>
                    <a:pt x="738187" y="280988"/>
                  </a:lnTo>
                  <a:lnTo>
                    <a:pt x="685800" y="414338"/>
                  </a:lnTo>
                  <a:lnTo>
                    <a:pt x="645318" y="519113"/>
                  </a:lnTo>
                  <a:lnTo>
                    <a:pt x="609600" y="609600"/>
                  </a:lnTo>
                  <a:lnTo>
                    <a:pt x="597693" y="661988"/>
                  </a:lnTo>
                  <a:lnTo>
                    <a:pt x="588168" y="714375"/>
                  </a:lnTo>
                  <a:lnTo>
                    <a:pt x="588168" y="731044"/>
                  </a:lnTo>
                  <a:lnTo>
                    <a:pt x="592931" y="764381"/>
                  </a:lnTo>
                  <a:lnTo>
                    <a:pt x="607218" y="790575"/>
                  </a:lnTo>
                  <a:lnTo>
                    <a:pt x="633412" y="812006"/>
                  </a:lnTo>
                  <a:lnTo>
                    <a:pt x="657225" y="823913"/>
                  </a:lnTo>
                  <a:lnTo>
                    <a:pt x="707231" y="835819"/>
                  </a:lnTo>
                  <a:lnTo>
                    <a:pt x="873918" y="845344"/>
                  </a:lnTo>
                  <a:lnTo>
                    <a:pt x="0" y="816769"/>
                  </a:lnTo>
                  <a:lnTo>
                    <a:pt x="19050" y="792956"/>
                  </a:lnTo>
                  <a:lnTo>
                    <a:pt x="45243" y="771525"/>
                  </a:lnTo>
                  <a:lnTo>
                    <a:pt x="80962" y="750094"/>
                  </a:lnTo>
                  <a:lnTo>
                    <a:pt x="157162" y="707231"/>
                  </a:lnTo>
                  <a:lnTo>
                    <a:pt x="233362" y="659606"/>
                  </a:lnTo>
                  <a:lnTo>
                    <a:pt x="316706" y="597694"/>
                  </a:lnTo>
                  <a:lnTo>
                    <a:pt x="371475" y="545306"/>
                  </a:lnTo>
                  <a:lnTo>
                    <a:pt x="428625" y="481013"/>
                  </a:lnTo>
                  <a:lnTo>
                    <a:pt x="490537" y="400050"/>
                  </a:lnTo>
                  <a:lnTo>
                    <a:pt x="621506" y="223838"/>
                  </a:lnTo>
                  <a:lnTo>
                    <a:pt x="719137" y="90488"/>
                  </a:lnTo>
                  <a:lnTo>
                    <a:pt x="766762" y="26194"/>
                  </a:lnTo>
                  <a:lnTo>
                    <a:pt x="785812" y="9525"/>
                  </a:lnTo>
                  <a:lnTo>
                    <a:pt x="804862" y="0"/>
                  </a:lnTo>
                  <a:lnTo>
                    <a:pt x="812006" y="0"/>
                  </a:lnTo>
                  <a:lnTo>
                    <a:pt x="816768" y="0"/>
                  </a:lnTo>
                  <a:lnTo>
                    <a:pt x="826293" y="4763"/>
                  </a:lnTo>
                  <a:lnTo>
                    <a:pt x="831056" y="19050"/>
                  </a:lnTo>
                  <a:lnTo>
                    <a:pt x="833437" y="42863"/>
                  </a:lnTo>
                  <a:lnTo>
                    <a:pt x="821531" y="80963"/>
                  </a:lnTo>
                  <a:lnTo>
                    <a:pt x="797718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8FE931DB-768A-4EA6-825E-520339E0E642}"/>
                </a:ext>
              </a:extLst>
            </p:cNvPr>
            <p:cNvSpPr/>
            <p:nvPr/>
          </p:nvSpPr>
          <p:spPr>
            <a:xfrm rot="16200000">
              <a:off x="3878263" y="3579813"/>
              <a:ext cx="1038225" cy="752475"/>
            </a:xfrm>
            <a:custGeom>
              <a:avLst/>
              <a:gdLst>
                <a:gd name="connsiteX0" fmla="*/ 914400 w 1038225"/>
                <a:gd name="connsiteY0" fmla="*/ 57150 h 752475"/>
                <a:gd name="connsiteX1" fmla="*/ 762000 w 1038225"/>
                <a:gd name="connsiteY1" fmla="*/ 159544 h 752475"/>
                <a:gd name="connsiteX2" fmla="*/ 642937 w 1038225"/>
                <a:gd name="connsiteY2" fmla="*/ 235744 h 752475"/>
                <a:gd name="connsiteX3" fmla="*/ 538162 w 1038225"/>
                <a:gd name="connsiteY3" fmla="*/ 300038 h 752475"/>
                <a:gd name="connsiteX4" fmla="*/ 438150 w 1038225"/>
                <a:gd name="connsiteY4" fmla="*/ 357188 h 752475"/>
                <a:gd name="connsiteX5" fmla="*/ 383381 w 1038225"/>
                <a:gd name="connsiteY5" fmla="*/ 385763 h 752475"/>
                <a:gd name="connsiteX6" fmla="*/ 300037 w 1038225"/>
                <a:gd name="connsiteY6" fmla="*/ 423863 h 752475"/>
                <a:gd name="connsiteX7" fmla="*/ 216694 w 1038225"/>
                <a:gd name="connsiteY7" fmla="*/ 459582 h 752475"/>
                <a:gd name="connsiteX8" fmla="*/ 116681 w 1038225"/>
                <a:gd name="connsiteY8" fmla="*/ 502444 h 752475"/>
                <a:gd name="connsiteX9" fmla="*/ 57150 w 1038225"/>
                <a:gd name="connsiteY9" fmla="*/ 526257 h 752475"/>
                <a:gd name="connsiteX10" fmla="*/ 35719 w 1038225"/>
                <a:gd name="connsiteY10" fmla="*/ 540544 h 752475"/>
                <a:gd name="connsiteX11" fmla="*/ 14287 w 1038225"/>
                <a:gd name="connsiteY11" fmla="*/ 566738 h 752475"/>
                <a:gd name="connsiteX12" fmla="*/ 4762 w 1038225"/>
                <a:gd name="connsiteY12" fmla="*/ 590550 h 752475"/>
                <a:gd name="connsiteX13" fmla="*/ 0 w 1038225"/>
                <a:gd name="connsiteY13" fmla="*/ 616744 h 752475"/>
                <a:gd name="connsiteX14" fmla="*/ 7144 w 1038225"/>
                <a:gd name="connsiteY14" fmla="*/ 642938 h 752475"/>
                <a:gd name="connsiteX15" fmla="*/ 30956 w 1038225"/>
                <a:gd name="connsiteY15" fmla="*/ 678657 h 752475"/>
                <a:gd name="connsiteX16" fmla="*/ 57150 w 1038225"/>
                <a:gd name="connsiteY16" fmla="*/ 697707 h 752475"/>
                <a:gd name="connsiteX17" fmla="*/ 90487 w 1038225"/>
                <a:gd name="connsiteY17" fmla="*/ 716757 h 752475"/>
                <a:gd name="connsiteX18" fmla="*/ 130969 w 1038225"/>
                <a:gd name="connsiteY18" fmla="*/ 731044 h 752475"/>
                <a:gd name="connsiteX19" fmla="*/ 192881 w 1038225"/>
                <a:gd name="connsiteY19" fmla="*/ 745332 h 752475"/>
                <a:gd name="connsiteX20" fmla="*/ 261937 w 1038225"/>
                <a:gd name="connsiteY20" fmla="*/ 752475 h 752475"/>
                <a:gd name="connsiteX21" fmla="*/ 316706 w 1038225"/>
                <a:gd name="connsiteY21" fmla="*/ 747713 h 752475"/>
                <a:gd name="connsiteX22" fmla="*/ 371475 w 1038225"/>
                <a:gd name="connsiteY22" fmla="*/ 738188 h 752475"/>
                <a:gd name="connsiteX23" fmla="*/ 428625 w 1038225"/>
                <a:gd name="connsiteY23" fmla="*/ 719138 h 752475"/>
                <a:gd name="connsiteX24" fmla="*/ 478631 w 1038225"/>
                <a:gd name="connsiteY24" fmla="*/ 692944 h 752475"/>
                <a:gd name="connsiteX25" fmla="*/ 526256 w 1038225"/>
                <a:gd name="connsiteY25" fmla="*/ 661988 h 752475"/>
                <a:gd name="connsiteX26" fmla="*/ 597694 w 1038225"/>
                <a:gd name="connsiteY26" fmla="*/ 595313 h 752475"/>
                <a:gd name="connsiteX27" fmla="*/ 721519 w 1038225"/>
                <a:gd name="connsiteY27" fmla="*/ 459582 h 752475"/>
                <a:gd name="connsiteX28" fmla="*/ 873919 w 1038225"/>
                <a:gd name="connsiteY28" fmla="*/ 269082 h 752475"/>
                <a:gd name="connsiteX29" fmla="*/ 1026319 w 1038225"/>
                <a:gd name="connsiteY29" fmla="*/ 69057 h 752475"/>
                <a:gd name="connsiteX30" fmla="*/ 1033462 w 1038225"/>
                <a:gd name="connsiteY30" fmla="*/ 47625 h 752475"/>
                <a:gd name="connsiteX31" fmla="*/ 1038225 w 1038225"/>
                <a:gd name="connsiteY31" fmla="*/ 21432 h 752475"/>
                <a:gd name="connsiteX32" fmla="*/ 1035844 w 1038225"/>
                <a:gd name="connsiteY32" fmla="*/ 9525 h 752475"/>
                <a:gd name="connsiteX33" fmla="*/ 1026319 w 1038225"/>
                <a:gd name="connsiteY33" fmla="*/ 2382 h 752475"/>
                <a:gd name="connsiteX34" fmla="*/ 1012031 w 1038225"/>
                <a:gd name="connsiteY34" fmla="*/ 0 h 752475"/>
                <a:gd name="connsiteX35" fmla="*/ 978694 w 1038225"/>
                <a:gd name="connsiteY35" fmla="*/ 9525 h 752475"/>
                <a:gd name="connsiteX36" fmla="*/ 914400 w 1038225"/>
                <a:gd name="connsiteY36" fmla="*/ 57150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038225" h="752475">
                  <a:moveTo>
                    <a:pt x="914400" y="57150"/>
                  </a:moveTo>
                  <a:lnTo>
                    <a:pt x="762000" y="159544"/>
                  </a:lnTo>
                  <a:lnTo>
                    <a:pt x="642937" y="235744"/>
                  </a:lnTo>
                  <a:lnTo>
                    <a:pt x="538162" y="300038"/>
                  </a:lnTo>
                  <a:lnTo>
                    <a:pt x="438150" y="357188"/>
                  </a:lnTo>
                  <a:lnTo>
                    <a:pt x="383381" y="385763"/>
                  </a:lnTo>
                  <a:lnTo>
                    <a:pt x="300037" y="423863"/>
                  </a:lnTo>
                  <a:lnTo>
                    <a:pt x="216694" y="459582"/>
                  </a:lnTo>
                  <a:lnTo>
                    <a:pt x="116681" y="502444"/>
                  </a:lnTo>
                  <a:lnTo>
                    <a:pt x="57150" y="526257"/>
                  </a:lnTo>
                  <a:lnTo>
                    <a:pt x="35719" y="540544"/>
                  </a:lnTo>
                  <a:lnTo>
                    <a:pt x="14287" y="566738"/>
                  </a:lnTo>
                  <a:lnTo>
                    <a:pt x="4762" y="590550"/>
                  </a:lnTo>
                  <a:lnTo>
                    <a:pt x="0" y="616744"/>
                  </a:lnTo>
                  <a:lnTo>
                    <a:pt x="7144" y="642938"/>
                  </a:lnTo>
                  <a:lnTo>
                    <a:pt x="30956" y="678657"/>
                  </a:lnTo>
                  <a:lnTo>
                    <a:pt x="57150" y="697707"/>
                  </a:lnTo>
                  <a:lnTo>
                    <a:pt x="90487" y="716757"/>
                  </a:lnTo>
                  <a:lnTo>
                    <a:pt x="130969" y="731044"/>
                  </a:lnTo>
                  <a:lnTo>
                    <a:pt x="192881" y="745332"/>
                  </a:lnTo>
                  <a:lnTo>
                    <a:pt x="261937" y="752475"/>
                  </a:lnTo>
                  <a:lnTo>
                    <a:pt x="316706" y="747713"/>
                  </a:lnTo>
                  <a:lnTo>
                    <a:pt x="371475" y="738188"/>
                  </a:lnTo>
                  <a:lnTo>
                    <a:pt x="428625" y="719138"/>
                  </a:lnTo>
                  <a:lnTo>
                    <a:pt x="478631" y="692944"/>
                  </a:lnTo>
                  <a:lnTo>
                    <a:pt x="526256" y="661988"/>
                  </a:lnTo>
                  <a:lnTo>
                    <a:pt x="597694" y="595313"/>
                  </a:lnTo>
                  <a:lnTo>
                    <a:pt x="721519" y="459582"/>
                  </a:lnTo>
                  <a:lnTo>
                    <a:pt x="873919" y="269082"/>
                  </a:lnTo>
                  <a:lnTo>
                    <a:pt x="1026319" y="69057"/>
                  </a:lnTo>
                  <a:lnTo>
                    <a:pt x="1033462" y="47625"/>
                  </a:lnTo>
                  <a:lnTo>
                    <a:pt x="1038225" y="21432"/>
                  </a:lnTo>
                  <a:lnTo>
                    <a:pt x="1035844" y="9525"/>
                  </a:lnTo>
                  <a:lnTo>
                    <a:pt x="1026319" y="2382"/>
                  </a:lnTo>
                  <a:lnTo>
                    <a:pt x="1012031" y="0"/>
                  </a:lnTo>
                  <a:lnTo>
                    <a:pt x="978694" y="9525"/>
                  </a:lnTo>
                  <a:lnTo>
                    <a:pt x="914400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0514849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54210DBD-1B91-4EC0-B654-0400A2E195AE}"/>
              </a:ext>
            </a:extLst>
          </p:cNvPr>
          <p:cNvSpPr/>
          <p:nvPr/>
        </p:nvSpPr>
        <p:spPr>
          <a:xfrm>
            <a:off x="2476500" y="1552575"/>
            <a:ext cx="1422400" cy="1687513"/>
          </a:xfrm>
          <a:custGeom>
            <a:avLst/>
            <a:gdLst>
              <a:gd name="connsiteX0" fmla="*/ 940594 w 1421606"/>
              <a:gd name="connsiteY0" fmla="*/ 514350 h 1688306"/>
              <a:gd name="connsiteX1" fmla="*/ 771525 w 1421606"/>
              <a:gd name="connsiteY1" fmla="*/ 766763 h 1688306"/>
              <a:gd name="connsiteX2" fmla="*/ 671513 w 1421606"/>
              <a:gd name="connsiteY2" fmla="*/ 912019 h 1688306"/>
              <a:gd name="connsiteX3" fmla="*/ 633413 w 1421606"/>
              <a:gd name="connsiteY3" fmla="*/ 966788 h 1688306"/>
              <a:gd name="connsiteX4" fmla="*/ 554831 w 1421606"/>
              <a:gd name="connsiteY4" fmla="*/ 1059656 h 1688306"/>
              <a:gd name="connsiteX5" fmla="*/ 452438 w 1421606"/>
              <a:gd name="connsiteY5" fmla="*/ 1173956 h 1688306"/>
              <a:gd name="connsiteX6" fmla="*/ 321469 w 1421606"/>
              <a:gd name="connsiteY6" fmla="*/ 1314450 h 1688306"/>
              <a:gd name="connsiteX7" fmla="*/ 166688 w 1421606"/>
              <a:gd name="connsiteY7" fmla="*/ 1473994 h 1688306"/>
              <a:gd name="connsiteX8" fmla="*/ 30956 w 1421606"/>
              <a:gd name="connsiteY8" fmla="*/ 1612106 h 1688306"/>
              <a:gd name="connsiteX9" fmla="*/ 7144 w 1421606"/>
              <a:gd name="connsiteY9" fmla="*/ 1640681 h 1688306"/>
              <a:gd name="connsiteX10" fmla="*/ 2381 w 1421606"/>
              <a:gd name="connsiteY10" fmla="*/ 1652588 h 1688306"/>
              <a:gd name="connsiteX11" fmla="*/ 0 w 1421606"/>
              <a:gd name="connsiteY11" fmla="*/ 1674019 h 1688306"/>
              <a:gd name="connsiteX12" fmla="*/ 2381 w 1421606"/>
              <a:gd name="connsiteY12" fmla="*/ 1681163 h 1688306"/>
              <a:gd name="connsiteX13" fmla="*/ 4763 w 1421606"/>
              <a:gd name="connsiteY13" fmla="*/ 1688306 h 1688306"/>
              <a:gd name="connsiteX14" fmla="*/ 30956 w 1421606"/>
              <a:gd name="connsiteY14" fmla="*/ 1685925 h 1688306"/>
              <a:gd name="connsiteX15" fmla="*/ 61913 w 1421606"/>
              <a:gd name="connsiteY15" fmla="*/ 1671638 h 1688306"/>
              <a:gd name="connsiteX16" fmla="*/ 133350 w 1421606"/>
              <a:gd name="connsiteY16" fmla="*/ 1616869 h 1688306"/>
              <a:gd name="connsiteX17" fmla="*/ 300038 w 1421606"/>
              <a:gd name="connsiteY17" fmla="*/ 1493044 h 1688306"/>
              <a:gd name="connsiteX18" fmla="*/ 421481 w 1421606"/>
              <a:gd name="connsiteY18" fmla="*/ 1402556 h 1688306"/>
              <a:gd name="connsiteX19" fmla="*/ 545306 w 1421606"/>
              <a:gd name="connsiteY19" fmla="*/ 1285875 h 1688306"/>
              <a:gd name="connsiteX20" fmla="*/ 704850 w 1421606"/>
              <a:gd name="connsiteY20" fmla="*/ 1138238 h 1688306"/>
              <a:gd name="connsiteX21" fmla="*/ 859631 w 1421606"/>
              <a:gd name="connsiteY21" fmla="*/ 985838 h 1688306"/>
              <a:gd name="connsiteX22" fmla="*/ 1012031 w 1421606"/>
              <a:gd name="connsiteY22" fmla="*/ 816769 h 1688306"/>
              <a:gd name="connsiteX23" fmla="*/ 1159669 w 1421606"/>
              <a:gd name="connsiteY23" fmla="*/ 633413 h 1688306"/>
              <a:gd name="connsiteX24" fmla="*/ 1278731 w 1421606"/>
              <a:gd name="connsiteY24" fmla="*/ 476250 h 1688306"/>
              <a:gd name="connsiteX25" fmla="*/ 1352550 w 1421606"/>
              <a:gd name="connsiteY25" fmla="*/ 423863 h 1688306"/>
              <a:gd name="connsiteX26" fmla="*/ 1390650 w 1421606"/>
              <a:gd name="connsiteY26" fmla="*/ 390525 h 1688306"/>
              <a:gd name="connsiteX27" fmla="*/ 1407319 w 1421606"/>
              <a:gd name="connsiteY27" fmla="*/ 369094 h 1688306"/>
              <a:gd name="connsiteX28" fmla="*/ 1416844 w 1421606"/>
              <a:gd name="connsiteY28" fmla="*/ 347663 h 1688306"/>
              <a:gd name="connsiteX29" fmla="*/ 1421606 w 1421606"/>
              <a:gd name="connsiteY29" fmla="*/ 316706 h 1688306"/>
              <a:gd name="connsiteX30" fmla="*/ 1416844 w 1421606"/>
              <a:gd name="connsiteY30" fmla="*/ 285750 h 1688306"/>
              <a:gd name="connsiteX31" fmla="*/ 1388269 w 1421606"/>
              <a:gd name="connsiteY31" fmla="*/ 230981 h 1688306"/>
              <a:gd name="connsiteX32" fmla="*/ 1362075 w 1421606"/>
              <a:gd name="connsiteY32" fmla="*/ 195263 h 1688306"/>
              <a:gd name="connsiteX33" fmla="*/ 1316831 w 1421606"/>
              <a:gd name="connsiteY33" fmla="*/ 145256 h 1688306"/>
              <a:gd name="connsiteX34" fmla="*/ 1264444 w 1421606"/>
              <a:gd name="connsiteY34" fmla="*/ 92869 h 1688306"/>
              <a:gd name="connsiteX35" fmla="*/ 1219200 w 1421606"/>
              <a:gd name="connsiteY35" fmla="*/ 57150 h 1688306"/>
              <a:gd name="connsiteX36" fmla="*/ 1181100 w 1421606"/>
              <a:gd name="connsiteY36" fmla="*/ 35719 h 1688306"/>
              <a:gd name="connsiteX37" fmla="*/ 1133475 w 1421606"/>
              <a:gd name="connsiteY37" fmla="*/ 14288 h 1688306"/>
              <a:gd name="connsiteX38" fmla="*/ 1095375 w 1421606"/>
              <a:gd name="connsiteY38" fmla="*/ 4763 h 1688306"/>
              <a:gd name="connsiteX39" fmla="*/ 1062038 w 1421606"/>
              <a:gd name="connsiteY39" fmla="*/ 0 h 1688306"/>
              <a:gd name="connsiteX40" fmla="*/ 1007269 w 1421606"/>
              <a:gd name="connsiteY40" fmla="*/ 0 h 1688306"/>
              <a:gd name="connsiteX41" fmla="*/ 990600 w 1421606"/>
              <a:gd name="connsiteY41" fmla="*/ 4763 h 1688306"/>
              <a:gd name="connsiteX42" fmla="*/ 978694 w 1421606"/>
              <a:gd name="connsiteY42" fmla="*/ 11906 h 1688306"/>
              <a:gd name="connsiteX43" fmla="*/ 973931 w 1421606"/>
              <a:gd name="connsiteY43" fmla="*/ 26194 h 1688306"/>
              <a:gd name="connsiteX44" fmla="*/ 976313 w 1421606"/>
              <a:gd name="connsiteY44" fmla="*/ 45244 h 1688306"/>
              <a:gd name="connsiteX45" fmla="*/ 985838 w 1421606"/>
              <a:gd name="connsiteY45" fmla="*/ 61913 h 1688306"/>
              <a:gd name="connsiteX46" fmla="*/ 1042988 w 1421606"/>
              <a:gd name="connsiteY46" fmla="*/ 107156 h 1688306"/>
              <a:gd name="connsiteX47" fmla="*/ 1081088 w 1421606"/>
              <a:gd name="connsiteY47" fmla="*/ 145256 h 1688306"/>
              <a:gd name="connsiteX48" fmla="*/ 1100138 w 1421606"/>
              <a:gd name="connsiteY48" fmla="*/ 173831 h 1688306"/>
              <a:gd name="connsiteX49" fmla="*/ 1107281 w 1421606"/>
              <a:gd name="connsiteY49" fmla="*/ 195263 h 1688306"/>
              <a:gd name="connsiteX50" fmla="*/ 1104900 w 1421606"/>
              <a:gd name="connsiteY50" fmla="*/ 219075 h 1688306"/>
              <a:gd name="connsiteX51" fmla="*/ 1090613 w 1421606"/>
              <a:gd name="connsiteY51" fmla="*/ 257175 h 1688306"/>
              <a:gd name="connsiteX52" fmla="*/ 1040606 w 1421606"/>
              <a:gd name="connsiteY52" fmla="*/ 352425 h 1688306"/>
              <a:gd name="connsiteX53" fmla="*/ 940594 w 1421606"/>
              <a:gd name="connsiteY53" fmla="*/ 514350 h 16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21606" h="1688306">
                <a:moveTo>
                  <a:pt x="940594" y="514350"/>
                </a:moveTo>
                <a:lnTo>
                  <a:pt x="771525" y="766763"/>
                </a:lnTo>
                <a:lnTo>
                  <a:pt x="671513" y="912019"/>
                </a:lnTo>
                <a:lnTo>
                  <a:pt x="633413" y="966788"/>
                </a:lnTo>
                <a:lnTo>
                  <a:pt x="554831" y="1059656"/>
                </a:lnTo>
                <a:lnTo>
                  <a:pt x="452438" y="1173956"/>
                </a:lnTo>
                <a:lnTo>
                  <a:pt x="321469" y="1314450"/>
                </a:lnTo>
                <a:lnTo>
                  <a:pt x="166688" y="1473994"/>
                </a:lnTo>
                <a:lnTo>
                  <a:pt x="30956" y="1612106"/>
                </a:lnTo>
                <a:lnTo>
                  <a:pt x="7144" y="1640681"/>
                </a:lnTo>
                <a:lnTo>
                  <a:pt x="2381" y="1652588"/>
                </a:lnTo>
                <a:lnTo>
                  <a:pt x="0" y="1674019"/>
                </a:lnTo>
                <a:lnTo>
                  <a:pt x="2381" y="1681163"/>
                </a:lnTo>
                <a:lnTo>
                  <a:pt x="4763" y="1688306"/>
                </a:lnTo>
                <a:lnTo>
                  <a:pt x="30956" y="1685925"/>
                </a:lnTo>
                <a:lnTo>
                  <a:pt x="61913" y="1671638"/>
                </a:lnTo>
                <a:lnTo>
                  <a:pt x="133350" y="1616869"/>
                </a:lnTo>
                <a:lnTo>
                  <a:pt x="300038" y="1493044"/>
                </a:lnTo>
                <a:lnTo>
                  <a:pt x="421481" y="1402556"/>
                </a:lnTo>
                <a:lnTo>
                  <a:pt x="545306" y="1285875"/>
                </a:lnTo>
                <a:lnTo>
                  <a:pt x="704850" y="1138238"/>
                </a:lnTo>
                <a:lnTo>
                  <a:pt x="859631" y="985838"/>
                </a:lnTo>
                <a:lnTo>
                  <a:pt x="1012031" y="816769"/>
                </a:lnTo>
                <a:lnTo>
                  <a:pt x="1159669" y="633413"/>
                </a:lnTo>
                <a:lnTo>
                  <a:pt x="1278731" y="476250"/>
                </a:lnTo>
                <a:lnTo>
                  <a:pt x="1352550" y="423863"/>
                </a:lnTo>
                <a:lnTo>
                  <a:pt x="1390650" y="390525"/>
                </a:lnTo>
                <a:lnTo>
                  <a:pt x="1407319" y="369094"/>
                </a:lnTo>
                <a:lnTo>
                  <a:pt x="1416844" y="347663"/>
                </a:lnTo>
                <a:lnTo>
                  <a:pt x="1421606" y="316706"/>
                </a:lnTo>
                <a:lnTo>
                  <a:pt x="1416844" y="285750"/>
                </a:lnTo>
                <a:lnTo>
                  <a:pt x="1388269" y="230981"/>
                </a:lnTo>
                <a:lnTo>
                  <a:pt x="1362075" y="195263"/>
                </a:lnTo>
                <a:lnTo>
                  <a:pt x="1316831" y="145256"/>
                </a:lnTo>
                <a:lnTo>
                  <a:pt x="1264444" y="92869"/>
                </a:lnTo>
                <a:lnTo>
                  <a:pt x="1219200" y="57150"/>
                </a:lnTo>
                <a:lnTo>
                  <a:pt x="1181100" y="35719"/>
                </a:lnTo>
                <a:lnTo>
                  <a:pt x="1133475" y="14288"/>
                </a:lnTo>
                <a:lnTo>
                  <a:pt x="1095375" y="4763"/>
                </a:lnTo>
                <a:lnTo>
                  <a:pt x="1062038" y="0"/>
                </a:lnTo>
                <a:lnTo>
                  <a:pt x="1007269" y="0"/>
                </a:lnTo>
                <a:lnTo>
                  <a:pt x="990600" y="4763"/>
                </a:lnTo>
                <a:lnTo>
                  <a:pt x="978694" y="11906"/>
                </a:lnTo>
                <a:lnTo>
                  <a:pt x="973931" y="26194"/>
                </a:lnTo>
                <a:lnTo>
                  <a:pt x="976313" y="45244"/>
                </a:lnTo>
                <a:lnTo>
                  <a:pt x="985838" y="61913"/>
                </a:lnTo>
                <a:lnTo>
                  <a:pt x="1042988" y="107156"/>
                </a:lnTo>
                <a:lnTo>
                  <a:pt x="1081088" y="145256"/>
                </a:lnTo>
                <a:lnTo>
                  <a:pt x="1100138" y="173831"/>
                </a:lnTo>
                <a:lnTo>
                  <a:pt x="1107281" y="195263"/>
                </a:lnTo>
                <a:lnTo>
                  <a:pt x="1104900" y="219075"/>
                </a:lnTo>
                <a:lnTo>
                  <a:pt x="1090613" y="257175"/>
                </a:lnTo>
                <a:lnTo>
                  <a:pt x="1040606" y="352425"/>
                </a:lnTo>
                <a:lnTo>
                  <a:pt x="940594" y="514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43824972-121E-4C5E-9E16-71B9FB939A34}"/>
              </a:ext>
            </a:extLst>
          </p:cNvPr>
          <p:cNvSpPr/>
          <p:nvPr/>
        </p:nvSpPr>
        <p:spPr>
          <a:xfrm>
            <a:off x="2705100" y="4362450"/>
            <a:ext cx="565150" cy="633413"/>
          </a:xfrm>
          <a:custGeom>
            <a:avLst/>
            <a:gdLst>
              <a:gd name="connsiteX0" fmla="*/ 188119 w 564356"/>
              <a:gd name="connsiteY0" fmla="*/ 261938 h 633413"/>
              <a:gd name="connsiteX1" fmla="*/ 104775 w 564356"/>
              <a:gd name="connsiteY1" fmla="*/ 150019 h 633413"/>
              <a:gd name="connsiteX2" fmla="*/ 33338 w 564356"/>
              <a:gd name="connsiteY2" fmla="*/ 57150 h 633413"/>
              <a:gd name="connsiteX3" fmla="*/ 16669 w 564356"/>
              <a:gd name="connsiteY3" fmla="*/ 40481 h 633413"/>
              <a:gd name="connsiteX4" fmla="*/ 2381 w 564356"/>
              <a:gd name="connsiteY4" fmla="*/ 23813 h 633413"/>
              <a:gd name="connsiteX5" fmla="*/ 0 w 564356"/>
              <a:gd name="connsiteY5" fmla="*/ 11906 h 633413"/>
              <a:gd name="connsiteX6" fmla="*/ 4763 w 564356"/>
              <a:gd name="connsiteY6" fmla="*/ 2381 h 633413"/>
              <a:gd name="connsiteX7" fmla="*/ 28575 w 564356"/>
              <a:gd name="connsiteY7" fmla="*/ 0 h 633413"/>
              <a:gd name="connsiteX8" fmla="*/ 123825 w 564356"/>
              <a:gd name="connsiteY8" fmla="*/ 26194 h 633413"/>
              <a:gd name="connsiteX9" fmla="*/ 228600 w 564356"/>
              <a:gd name="connsiteY9" fmla="*/ 69056 h 633413"/>
              <a:gd name="connsiteX10" fmla="*/ 297656 w 564356"/>
              <a:gd name="connsiteY10" fmla="*/ 104775 h 633413"/>
              <a:gd name="connsiteX11" fmla="*/ 347663 w 564356"/>
              <a:gd name="connsiteY11" fmla="*/ 138113 h 633413"/>
              <a:gd name="connsiteX12" fmla="*/ 407194 w 564356"/>
              <a:gd name="connsiteY12" fmla="*/ 180975 h 633413"/>
              <a:gd name="connsiteX13" fmla="*/ 450056 w 564356"/>
              <a:gd name="connsiteY13" fmla="*/ 219075 h 633413"/>
              <a:gd name="connsiteX14" fmla="*/ 483394 w 564356"/>
              <a:gd name="connsiteY14" fmla="*/ 254794 h 633413"/>
              <a:gd name="connsiteX15" fmla="*/ 507206 w 564356"/>
              <a:gd name="connsiteY15" fmla="*/ 285750 h 633413"/>
              <a:gd name="connsiteX16" fmla="*/ 528638 w 564356"/>
              <a:gd name="connsiteY16" fmla="*/ 321469 h 633413"/>
              <a:gd name="connsiteX17" fmla="*/ 545306 w 564356"/>
              <a:gd name="connsiteY17" fmla="*/ 366713 h 633413"/>
              <a:gd name="connsiteX18" fmla="*/ 559594 w 564356"/>
              <a:gd name="connsiteY18" fmla="*/ 416719 h 633413"/>
              <a:gd name="connsiteX19" fmla="*/ 564356 w 564356"/>
              <a:gd name="connsiteY19" fmla="*/ 466725 h 633413"/>
              <a:gd name="connsiteX20" fmla="*/ 564356 w 564356"/>
              <a:gd name="connsiteY20" fmla="*/ 535781 h 633413"/>
              <a:gd name="connsiteX21" fmla="*/ 552450 w 564356"/>
              <a:gd name="connsiteY21" fmla="*/ 578644 h 633413"/>
              <a:gd name="connsiteX22" fmla="*/ 533400 w 564356"/>
              <a:gd name="connsiteY22" fmla="*/ 609600 h 633413"/>
              <a:gd name="connsiteX23" fmla="*/ 509588 w 564356"/>
              <a:gd name="connsiteY23" fmla="*/ 626269 h 633413"/>
              <a:gd name="connsiteX24" fmla="*/ 495300 w 564356"/>
              <a:gd name="connsiteY24" fmla="*/ 631031 h 633413"/>
              <a:gd name="connsiteX25" fmla="*/ 473869 w 564356"/>
              <a:gd name="connsiteY25" fmla="*/ 633413 h 633413"/>
              <a:gd name="connsiteX26" fmla="*/ 435769 w 564356"/>
              <a:gd name="connsiteY26" fmla="*/ 623888 h 633413"/>
              <a:gd name="connsiteX27" fmla="*/ 407194 w 564356"/>
              <a:gd name="connsiteY27" fmla="*/ 597694 h 633413"/>
              <a:gd name="connsiteX28" fmla="*/ 366713 w 564356"/>
              <a:gd name="connsiteY28" fmla="*/ 545306 h 633413"/>
              <a:gd name="connsiteX29" fmla="*/ 311944 w 564356"/>
              <a:gd name="connsiteY29" fmla="*/ 447675 h 633413"/>
              <a:gd name="connsiteX30" fmla="*/ 188119 w 564356"/>
              <a:gd name="connsiteY30" fmla="*/ 261938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64356" h="633413">
                <a:moveTo>
                  <a:pt x="188119" y="261938"/>
                </a:moveTo>
                <a:lnTo>
                  <a:pt x="104775" y="150019"/>
                </a:lnTo>
                <a:lnTo>
                  <a:pt x="33338" y="57150"/>
                </a:lnTo>
                <a:lnTo>
                  <a:pt x="16669" y="40481"/>
                </a:lnTo>
                <a:lnTo>
                  <a:pt x="2381" y="23813"/>
                </a:lnTo>
                <a:lnTo>
                  <a:pt x="0" y="11906"/>
                </a:lnTo>
                <a:lnTo>
                  <a:pt x="4763" y="2381"/>
                </a:lnTo>
                <a:lnTo>
                  <a:pt x="28575" y="0"/>
                </a:lnTo>
                <a:lnTo>
                  <a:pt x="123825" y="26194"/>
                </a:lnTo>
                <a:lnTo>
                  <a:pt x="228600" y="69056"/>
                </a:lnTo>
                <a:lnTo>
                  <a:pt x="297656" y="104775"/>
                </a:lnTo>
                <a:lnTo>
                  <a:pt x="347663" y="138113"/>
                </a:lnTo>
                <a:lnTo>
                  <a:pt x="407194" y="180975"/>
                </a:lnTo>
                <a:lnTo>
                  <a:pt x="450056" y="219075"/>
                </a:lnTo>
                <a:lnTo>
                  <a:pt x="483394" y="254794"/>
                </a:lnTo>
                <a:lnTo>
                  <a:pt x="507206" y="285750"/>
                </a:lnTo>
                <a:lnTo>
                  <a:pt x="528638" y="321469"/>
                </a:lnTo>
                <a:lnTo>
                  <a:pt x="545306" y="366713"/>
                </a:lnTo>
                <a:lnTo>
                  <a:pt x="559594" y="416719"/>
                </a:lnTo>
                <a:lnTo>
                  <a:pt x="564356" y="466725"/>
                </a:lnTo>
                <a:lnTo>
                  <a:pt x="564356" y="535781"/>
                </a:lnTo>
                <a:lnTo>
                  <a:pt x="552450" y="578644"/>
                </a:lnTo>
                <a:lnTo>
                  <a:pt x="533400" y="609600"/>
                </a:lnTo>
                <a:lnTo>
                  <a:pt x="509588" y="626269"/>
                </a:lnTo>
                <a:lnTo>
                  <a:pt x="495300" y="631031"/>
                </a:lnTo>
                <a:lnTo>
                  <a:pt x="473869" y="633413"/>
                </a:lnTo>
                <a:lnTo>
                  <a:pt x="435769" y="623888"/>
                </a:lnTo>
                <a:lnTo>
                  <a:pt x="407194" y="597694"/>
                </a:lnTo>
                <a:lnTo>
                  <a:pt x="366713" y="545306"/>
                </a:lnTo>
                <a:lnTo>
                  <a:pt x="311944" y="447675"/>
                </a:lnTo>
                <a:lnTo>
                  <a:pt x="188119" y="2619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96178AAF-4C04-4F7B-888A-76732DDC33BD}"/>
              </a:ext>
            </a:extLst>
          </p:cNvPr>
          <p:cNvSpPr/>
          <p:nvPr/>
        </p:nvSpPr>
        <p:spPr>
          <a:xfrm>
            <a:off x="3975100" y="3960813"/>
            <a:ext cx="539750" cy="644525"/>
          </a:xfrm>
          <a:custGeom>
            <a:avLst/>
            <a:gdLst>
              <a:gd name="connsiteX0" fmla="*/ 152400 w 540544"/>
              <a:gd name="connsiteY0" fmla="*/ 316706 h 645319"/>
              <a:gd name="connsiteX1" fmla="*/ 69057 w 540544"/>
              <a:gd name="connsiteY1" fmla="*/ 476250 h 645319"/>
              <a:gd name="connsiteX2" fmla="*/ 7144 w 540544"/>
              <a:gd name="connsiteY2" fmla="*/ 595312 h 645319"/>
              <a:gd name="connsiteX3" fmla="*/ 0 w 540544"/>
              <a:gd name="connsiteY3" fmla="*/ 619125 h 645319"/>
              <a:gd name="connsiteX4" fmla="*/ 0 w 540544"/>
              <a:gd name="connsiteY4" fmla="*/ 635794 h 645319"/>
              <a:gd name="connsiteX5" fmla="*/ 7144 w 540544"/>
              <a:gd name="connsiteY5" fmla="*/ 645319 h 645319"/>
              <a:gd name="connsiteX6" fmla="*/ 30957 w 540544"/>
              <a:gd name="connsiteY6" fmla="*/ 645319 h 645319"/>
              <a:gd name="connsiteX7" fmla="*/ 61913 w 540544"/>
              <a:gd name="connsiteY7" fmla="*/ 626269 h 645319"/>
              <a:gd name="connsiteX8" fmla="*/ 130969 w 540544"/>
              <a:gd name="connsiteY8" fmla="*/ 571500 h 645319"/>
              <a:gd name="connsiteX9" fmla="*/ 216694 w 540544"/>
              <a:gd name="connsiteY9" fmla="*/ 502444 h 645319"/>
              <a:gd name="connsiteX10" fmla="*/ 285750 w 540544"/>
              <a:gd name="connsiteY10" fmla="*/ 452437 h 645319"/>
              <a:gd name="connsiteX11" fmla="*/ 361950 w 540544"/>
              <a:gd name="connsiteY11" fmla="*/ 395287 h 645319"/>
              <a:gd name="connsiteX12" fmla="*/ 423863 w 540544"/>
              <a:gd name="connsiteY12" fmla="*/ 352425 h 645319"/>
              <a:gd name="connsiteX13" fmla="*/ 445294 w 540544"/>
              <a:gd name="connsiteY13" fmla="*/ 342900 h 645319"/>
              <a:gd name="connsiteX14" fmla="*/ 481013 w 540544"/>
              <a:gd name="connsiteY14" fmla="*/ 335756 h 645319"/>
              <a:gd name="connsiteX15" fmla="*/ 511969 w 540544"/>
              <a:gd name="connsiteY15" fmla="*/ 323850 h 645319"/>
              <a:gd name="connsiteX16" fmla="*/ 528638 w 540544"/>
              <a:gd name="connsiteY16" fmla="*/ 309562 h 645319"/>
              <a:gd name="connsiteX17" fmla="*/ 535782 w 540544"/>
              <a:gd name="connsiteY17" fmla="*/ 292894 h 645319"/>
              <a:gd name="connsiteX18" fmla="*/ 540544 w 540544"/>
              <a:gd name="connsiteY18" fmla="*/ 280987 h 645319"/>
              <a:gd name="connsiteX19" fmla="*/ 538163 w 540544"/>
              <a:gd name="connsiteY19" fmla="*/ 257175 h 645319"/>
              <a:gd name="connsiteX20" fmla="*/ 528638 w 540544"/>
              <a:gd name="connsiteY20" fmla="*/ 230981 h 645319"/>
              <a:gd name="connsiteX21" fmla="*/ 507207 w 540544"/>
              <a:gd name="connsiteY21" fmla="*/ 188119 h 645319"/>
              <a:gd name="connsiteX22" fmla="*/ 495300 w 540544"/>
              <a:gd name="connsiteY22" fmla="*/ 171450 h 645319"/>
              <a:gd name="connsiteX23" fmla="*/ 473869 w 540544"/>
              <a:gd name="connsiteY23" fmla="*/ 150019 h 645319"/>
              <a:gd name="connsiteX24" fmla="*/ 431007 w 540544"/>
              <a:gd name="connsiteY24" fmla="*/ 114300 h 645319"/>
              <a:gd name="connsiteX25" fmla="*/ 385763 w 540544"/>
              <a:gd name="connsiteY25" fmla="*/ 83344 h 645319"/>
              <a:gd name="connsiteX26" fmla="*/ 314325 w 540544"/>
              <a:gd name="connsiteY26" fmla="*/ 45244 h 645319"/>
              <a:gd name="connsiteX27" fmla="*/ 245269 w 540544"/>
              <a:gd name="connsiteY27" fmla="*/ 11906 h 645319"/>
              <a:gd name="connsiteX28" fmla="*/ 209550 w 540544"/>
              <a:gd name="connsiteY28" fmla="*/ 0 h 645319"/>
              <a:gd name="connsiteX29" fmla="*/ 190500 w 540544"/>
              <a:gd name="connsiteY29" fmla="*/ 0 h 645319"/>
              <a:gd name="connsiteX30" fmla="*/ 178594 w 540544"/>
              <a:gd name="connsiteY30" fmla="*/ 4762 h 645319"/>
              <a:gd name="connsiteX31" fmla="*/ 180975 w 540544"/>
              <a:gd name="connsiteY31" fmla="*/ 23812 h 645319"/>
              <a:gd name="connsiteX32" fmla="*/ 195263 w 540544"/>
              <a:gd name="connsiteY32" fmla="*/ 47625 h 645319"/>
              <a:gd name="connsiteX33" fmla="*/ 211932 w 540544"/>
              <a:gd name="connsiteY33" fmla="*/ 73819 h 645319"/>
              <a:gd name="connsiteX34" fmla="*/ 223838 w 540544"/>
              <a:gd name="connsiteY34" fmla="*/ 102394 h 645319"/>
              <a:gd name="connsiteX35" fmla="*/ 228600 w 540544"/>
              <a:gd name="connsiteY35" fmla="*/ 138112 h 645319"/>
              <a:gd name="connsiteX36" fmla="*/ 223838 w 540544"/>
              <a:gd name="connsiteY36" fmla="*/ 166687 h 645319"/>
              <a:gd name="connsiteX37" fmla="*/ 204788 w 540544"/>
              <a:gd name="connsiteY37" fmla="*/ 214312 h 645319"/>
              <a:gd name="connsiteX38" fmla="*/ 152400 w 540544"/>
              <a:gd name="connsiteY38" fmla="*/ 316706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40544" h="645319">
                <a:moveTo>
                  <a:pt x="152400" y="316706"/>
                </a:moveTo>
                <a:lnTo>
                  <a:pt x="69057" y="476250"/>
                </a:lnTo>
                <a:lnTo>
                  <a:pt x="7144" y="595312"/>
                </a:lnTo>
                <a:lnTo>
                  <a:pt x="0" y="619125"/>
                </a:lnTo>
                <a:lnTo>
                  <a:pt x="0" y="635794"/>
                </a:lnTo>
                <a:lnTo>
                  <a:pt x="7144" y="645319"/>
                </a:lnTo>
                <a:lnTo>
                  <a:pt x="30957" y="645319"/>
                </a:lnTo>
                <a:lnTo>
                  <a:pt x="61913" y="626269"/>
                </a:lnTo>
                <a:lnTo>
                  <a:pt x="130969" y="571500"/>
                </a:lnTo>
                <a:lnTo>
                  <a:pt x="216694" y="502444"/>
                </a:lnTo>
                <a:lnTo>
                  <a:pt x="285750" y="452437"/>
                </a:lnTo>
                <a:lnTo>
                  <a:pt x="361950" y="395287"/>
                </a:lnTo>
                <a:lnTo>
                  <a:pt x="423863" y="352425"/>
                </a:lnTo>
                <a:lnTo>
                  <a:pt x="445294" y="342900"/>
                </a:lnTo>
                <a:lnTo>
                  <a:pt x="481013" y="335756"/>
                </a:lnTo>
                <a:lnTo>
                  <a:pt x="511969" y="323850"/>
                </a:lnTo>
                <a:lnTo>
                  <a:pt x="528638" y="309562"/>
                </a:lnTo>
                <a:lnTo>
                  <a:pt x="535782" y="292894"/>
                </a:lnTo>
                <a:lnTo>
                  <a:pt x="540544" y="280987"/>
                </a:lnTo>
                <a:lnTo>
                  <a:pt x="538163" y="257175"/>
                </a:lnTo>
                <a:lnTo>
                  <a:pt x="528638" y="230981"/>
                </a:lnTo>
                <a:lnTo>
                  <a:pt x="507207" y="188119"/>
                </a:lnTo>
                <a:lnTo>
                  <a:pt x="495300" y="171450"/>
                </a:lnTo>
                <a:lnTo>
                  <a:pt x="473869" y="150019"/>
                </a:lnTo>
                <a:lnTo>
                  <a:pt x="431007" y="114300"/>
                </a:lnTo>
                <a:lnTo>
                  <a:pt x="385763" y="83344"/>
                </a:lnTo>
                <a:lnTo>
                  <a:pt x="314325" y="45244"/>
                </a:lnTo>
                <a:lnTo>
                  <a:pt x="245269" y="11906"/>
                </a:lnTo>
                <a:lnTo>
                  <a:pt x="209550" y="0"/>
                </a:lnTo>
                <a:lnTo>
                  <a:pt x="190500" y="0"/>
                </a:lnTo>
                <a:lnTo>
                  <a:pt x="178594" y="4762"/>
                </a:lnTo>
                <a:lnTo>
                  <a:pt x="180975" y="23812"/>
                </a:lnTo>
                <a:lnTo>
                  <a:pt x="195263" y="47625"/>
                </a:lnTo>
                <a:lnTo>
                  <a:pt x="211932" y="73819"/>
                </a:lnTo>
                <a:lnTo>
                  <a:pt x="223838" y="102394"/>
                </a:lnTo>
                <a:lnTo>
                  <a:pt x="228600" y="138112"/>
                </a:lnTo>
                <a:lnTo>
                  <a:pt x="223838" y="166687"/>
                </a:lnTo>
                <a:lnTo>
                  <a:pt x="204788" y="214312"/>
                </a:lnTo>
                <a:lnTo>
                  <a:pt x="152400" y="316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869DA527-7BF4-4EA3-8F1E-1A7A62E9A56A}"/>
              </a:ext>
            </a:extLst>
          </p:cNvPr>
          <p:cNvSpPr/>
          <p:nvPr/>
        </p:nvSpPr>
        <p:spPr>
          <a:xfrm>
            <a:off x="5186363" y="2344738"/>
            <a:ext cx="447675" cy="625475"/>
          </a:xfrm>
          <a:custGeom>
            <a:avLst/>
            <a:gdLst>
              <a:gd name="connsiteX0" fmla="*/ 204787 w 447675"/>
              <a:gd name="connsiteY0" fmla="*/ 423863 h 623888"/>
              <a:gd name="connsiteX1" fmla="*/ 164306 w 447675"/>
              <a:gd name="connsiteY1" fmla="*/ 292894 h 623888"/>
              <a:gd name="connsiteX2" fmla="*/ 157162 w 447675"/>
              <a:gd name="connsiteY2" fmla="*/ 273844 h 623888"/>
              <a:gd name="connsiteX3" fmla="*/ 116681 w 447675"/>
              <a:gd name="connsiteY3" fmla="*/ 204788 h 623888"/>
              <a:gd name="connsiteX4" fmla="*/ 38100 w 447675"/>
              <a:gd name="connsiteY4" fmla="*/ 85725 h 623888"/>
              <a:gd name="connsiteX5" fmla="*/ 11906 w 447675"/>
              <a:gd name="connsiteY5" fmla="*/ 45244 h 623888"/>
              <a:gd name="connsiteX6" fmla="*/ 0 w 447675"/>
              <a:gd name="connsiteY6" fmla="*/ 23813 h 623888"/>
              <a:gd name="connsiteX7" fmla="*/ 0 w 447675"/>
              <a:gd name="connsiteY7" fmla="*/ 7144 h 623888"/>
              <a:gd name="connsiteX8" fmla="*/ 4762 w 447675"/>
              <a:gd name="connsiteY8" fmla="*/ 0 h 623888"/>
              <a:gd name="connsiteX9" fmla="*/ 16668 w 447675"/>
              <a:gd name="connsiteY9" fmla="*/ 0 h 623888"/>
              <a:gd name="connsiteX10" fmla="*/ 35718 w 447675"/>
              <a:gd name="connsiteY10" fmla="*/ 2382 h 623888"/>
              <a:gd name="connsiteX11" fmla="*/ 95250 w 447675"/>
              <a:gd name="connsiteY11" fmla="*/ 30957 h 623888"/>
              <a:gd name="connsiteX12" fmla="*/ 192881 w 447675"/>
              <a:gd name="connsiteY12" fmla="*/ 88107 h 623888"/>
              <a:gd name="connsiteX13" fmla="*/ 269081 w 447675"/>
              <a:gd name="connsiteY13" fmla="*/ 145257 h 623888"/>
              <a:gd name="connsiteX14" fmla="*/ 319087 w 447675"/>
              <a:gd name="connsiteY14" fmla="*/ 190500 h 623888"/>
              <a:gd name="connsiteX15" fmla="*/ 364331 w 447675"/>
              <a:gd name="connsiteY15" fmla="*/ 247650 h 623888"/>
              <a:gd name="connsiteX16" fmla="*/ 397668 w 447675"/>
              <a:gd name="connsiteY16" fmla="*/ 302419 h 623888"/>
              <a:gd name="connsiteX17" fmla="*/ 423862 w 447675"/>
              <a:gd name="connsiteY17" fmla="*/ 361950 h 623888"/>
              <a:gd name="connsiteX18" fmla="*/ 440531 w 447675"/>
              <a:gd name="connsiteY18" fmla="*/ 411957 h 623888"/>
              <a:gd name="connsiteX19" fmla="*/ 447675 w 447675"/>
              <a:gd name="connsiteY19" fmla="*/ 459582 h 623888"/>
              <a:gd name="connsiteX20" fmla="*/ 445293 w 447675"/>
              <a:gd name="connsiteY20" fmla="*/ 509588 h 623888"/>
              <a:gd name="connsiteX21" fmla="*/ 433387 w 447675"/>
              <a:gd name="connsiteY21" fmla="*/ 550069 h 623888"/>
              <a:gd name="connsiteX22" fmla="*/ 409575 w 447675"/>
              <a:gd name="connsiteY22" fmla="*/ 590550 h 623888"/>
              <a:gd name="connsiteX23" fmla="*/ 383381 w 447675"/>
              <a:gd name="connsiteY23" fmla="*/ 614363 h 623888"/>
              <a:gd name="connsiteX24" fmla="*/ 357187 w 447675"/>
              <a:gd name="connsiteY24" fmla="*/ 623888 h 623888"/>
              <a:gd name="connsiteX25" fmla="*/ 330993 w 447675"/>
              <a:gd name="connsiteY25" fmla="*/ 623888 h 623888"/>
              <a:gd name="connsiteX26" fmla="*/ 295275 w 447675"/>
              <a:gd name="connsiteY26" fmla="*/ 607219 h 623888"/>
              <a:gd name="connsiteX27" fmla="*/ 257175 w 447675"/>
              <a:gd name="connsiteY27" fmla="*/ 578644 h 623888"/>
              <a:gd name="connsiteX28" fmla="*/ 235743 w 447675"/>
              <a:gd name="connsiteY28" fmla="*/ 521494 h 623888"/>
              <a:gd name="connsiteX29" fmla="*/ 204787 w 447675"/>
              <a:gd name="connsiteY29" fmla="*/ 423863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7675" h="623888">
                <a:moveTo>
                  <a:pt x="204787" y="423863"/>
                </a:moveTo>
                <a:lnTo>
                  <a:pt x="164306" y="292894"/>
                </a:lnTo>
                <a:lnTo>
                  <a:pt x="157162" y="273844"/>
                </a:lnTo>
                <a:lnTo>
                  <a:pt x="116681" y="204788"/>
                </a:lnTo>
                <a:lnTo>
                  <a:pt x="38100" y="85725"/>
                </a:lnTo>
                <a:lnTo>
                  <a:pt x="11906" y="45244"/>
                </a:lnTo>
                <a:lnTo>
                  <a:pt x="0" y="23813"/>
                </a:lnTo>
                <a:lnTo>
                  <a:pt x="0" y="7144"/>
                </a:lnTo>
                <a:lnTo>
                  <a:pt x="4762" y="0"/>
                </a:lnTo>
                <a:lnTo>
                  <a:pt x="16668" y="0"/>
                </a:lnTo>
                <a:lnTo>
                  <a:pt x="35718" y="2382"/>
                </a:lnTo>
                <a:lnTo>
                  <a:pt x="95250" y="30957"/>
                </a:lnTo>
                <a:lnTo>
                  <a:pt x="192881" y="88107"/>
                </a:lnTo>
                <a:lnTo>
                  <a:pt x="269081" y="145257"/>
                </a:lnTo>
                <a:lnTo>
                  <a:pt x="319087" y="190500"/>
                </a:lnTo>
                <a:lnTo>
                  <a:pt x="364331" y="247650"/>
                </a:lnTo>
                <a:lnTo>
                  <a:pt x="397668" y="302419"/>
                </a:lnTo>
                <a:lnTo>
                  <a:pt x="423862" y="361950"/>
                </a:lnTo>
                <a:lnTo>
                  <a:pt x="440531" y="411957"/>
                </a:lnTo>
                <a:lnTo>
                  <a:pt x="447675" y="459582"/>
                </a:lnTo>
                <a:lnTo>
                  <a:pt x="445293" y="509588"/>
                </a:lnTo>
                <a:lnTo>
                  <a:pt x="433387" y="550069"/>
                </a:lnTo>
                <a:lnTo>
                  <a:pt x="409575" y="590550"/>
                </a:lnTo>
                <a:lnTo>
                  <a:pt x="383381" y="614363"/>
                </a:lnTo>
                <a:lnTo>
                  <a:pt x="357187" y="623888"/>
                </a:lnTo>
                <a:lnTo>
                  <a:pt x="330993" y="623888"/>
                </a:lnTo>
                <a:lnTo>
                  <a:pt x="295275" y="607219"/>
                </a:lnTo>
                <a:lnTo>
                  <a:pt x="257175" y="578644"/>
                </a:lnTo>
                <a:lnTo>
                  <a:pt x="235743" y="521494"/>
                </a:lnTo>
                <a:lnTo>
                  <a:pt x="204787" y="423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E22DBEBD-7DC6-4056-A231-9AB546773784}"/>
              </a:ext>
            </a:extLst>
          </p:cNvPr>
          <p:cNvSpPr/>
          <p:nvPr/>
        </p:nvSpPr>
        <p:spPr>
          <a:xfrm rot="16200000">
            <a:off x="2848769" y="3529807"/>
            <a:ext cx="3735387" cy="342900"/>
          </a:xfrm>
          <a:custGeom>
            <a:avLst/>
            <a:gdLst>
              <a:gd name="connsiteX0" fmla="*/ 2040523 w 3734311"/>
              <a:gd name="connsiteY0" fmla="*/ 135012 h 343667"/>
              <a:gd name="connsiteX1" fmla="*/ 1653898 w 3734311"/>
              <a:gd name="connsiteY1" fmla="*/ 131944 h 343667"/>
              <a:gd name="connsiteX2" fmla="*/ 1316368 w 3734311"/>
              <a:gd name="connsiteY2" fmla="*/ 131944 h 343667"/>
              <a:gd name="connsiteX3" fmla="*/ 1058617 w 3734311"/>
              <a:gd name="connsiteY3" fmla="*/ 131944 h 343667"/>
              <a:gd name="connsiteX4" fmla="*/ 843825 w 3734311"/>
              <a:gd name="connsiteY4" fmla="*/ 128875 h 343667"/>
              <a:gd name="connsiteX5" fmla="*/ 724155 w 3734311"/>
              <a:gd name="connsiteY5" fmla="*/ 122738 h 343667"/>
              <a:gd name="connsiteX6" fmla="*/ 546185 w 3734311"/>
              <a:gd name="connsiteY6" fmla="*/ 107396 h 343667"/>
              <a:gd name="connsiteX7" fmla="*/ 426515 w 3734311"/>
              <a:gd name="connsiteY7" fmla="*/ 88985 h 343667"/>
              <a:gd name="connsiteX8" fmla="*/ 316051 w 3734311"/>
              <a:gd name="connsiteY8" fmla="*/ 92054 h 343667"/>
              <a:gd name="connsiteX9" fmla="*/ 156491 w 3734311"/>
              <a:gd name="connsiteY9" fmla="*/ 107396 h 343667"/>
              <a:gd name="connsiteX10" fmla="*/ 104327 w 3734311"/>
              <a:gd name="connsiteY10" fmla="*/ 135012 h 343667"/>
              <a:gd name="connsiteX11" fmla="*/ 39890 w 3734311"/>
              <a:gd name="connsiteY11" fmla="*/ 184108 h 343667"/>
              <a:gd name="connsiteX12" fmla="*/ 12274 w 3734311"/>
              <a:gd name="connsiteY12" fmla="*/ 214792 h 343667"/>
              <a:gd name="connsiteX13" fmla="*/ 0 w 3734311"/>
              <a:gd name="connsiteY13" fmla="*/ 236271 h 343667"/>
              <a:gd name="connsiteX14" fmla="*/ 3068 w 3734311"/>
              <a:gd name="connsiteY14" fmla="*/ 263887 h 343667"/>
              <a:gd name="connsiteX15" fmla="*/ 12274 w 3734311"/>
              <a:gd name="connsiteY15" fmla="*/ 282298 h 343667"/>
              <a:gd name="connsiteX16" fmla="*/ 42958 w 3734311"/>
              <a:gd name="connsiteY16" fmla="*/ 303777 h 343667"/>
              <a:gd name="connsiteX17" fmla="*/ 76711 w 3734311"/>
              <a:gd name="connsiteY17" fmla="*/ 319120 h 343667"/>
              <a:gd name="connsiteX18" fmla="*/ 110464 w 3734311"/>
              <a:gd name="connsiteY18" fmla="*/ 328325 h 343667"/>
              <a:gd name="connsiteX19" fmla="*/ 156491 w 3734311"/>
              <a:gd name="connsiteY19" fmla="*/ 334462 h 343667"/>
              <a:gd name="connsiteX20" fmla="*/ 303777 w 3734311"/>
              <a:gd name="connsiteY20" fmla="*/ 337530 h 343667"/>
              <a:gd name="connsiteX21" fmla="*/ 616759 w 3734311"/>
              <a:gd name="connsiteY21" fmla="*/ 343667 h 343667"/>
              <a:gd name="connsiteX22" fmla="*/ 1006453 w 3734311"/>
              <a:gd name="connsiteY22" fmla="*/ 343667 h 343667"/>
              <a:gd name="connsiteX23" fmla="*/ 1445243 w 3734311"/>
              <a:gd name="connsiteY23" fmla="*/ 343667 h 343667"/>
              <a:gd name="connsiteX24" fmla="*/ 1795047 w 3734311"/>
              <a:gd name="connsiteY24" fmla="*/ 340599 h 343667"/>
              <a:gd name="connsiteX25" fmla="*/ 2209288 w 3734311"/>
              <a:gd name="connsiteY25" fmla="*/ 340599 h 343667"/>
              <a:gd name="connsiteX26" fmla="*/ 2783090 w 3734311"/>
              <a:gd name="connsiteY26" fmla="*/ 337530 h 343667"/>
              <a:gd name="connsiteX27" fmla="*/ 3390644 w 3734311"/>
              <a:gd name="connsiteY27" fmla="*/ 334462 h 343667"/>
              <a:gd name="connsiteX28" fmla="*/ 3458150 w 3734311"/>
              <a:gd name="connsiteY28" fmla="*/ 334462 h 343667"/>
              <a:gd name="connsiteX29" fmla="*/ 3608504 w 3734311"/>
              <a:gd name="connsiteY29" fmla="*/ 309914 h 343667"/>
              <a:gd name="connsiteX30" fmla="*/ 3639189 w 3734311"/>
              <a:gd name="connsiteY30" fmla="*/ 270024 h 343667"/>
              <a:gd name="connsiteX31" fmla="*/ 3676010 w 3734311"/>
              <a:gd name="connsiteY31" fmla="*/ 199450 h 343667"/>
              <a:gd name="connsiteX32" fmla="*/ 3703627 w 3734311"/>
              <a:gd name="connsiteY32" fmla="*/ 135012 h 343667"/>
              <a:gd name="connsiteX33" fmla="*/ 3725106 w 3734311"/>
              <a:gd name="connsiteY33" fmla="*/ 73643 h 343667"/>
              <a:gd name="connsiteX34" fmla="*/ 3734311 w 3734311"/>
              <a:gd name="connsiteY34" fmla="*/ 24548 h 343667"/>
              <a:gd name="connsiteX35" fmla="*/ 3731243 w 3734311"/>
              <a:gd name="connsiteY35" fmla="*/ 9205 h 343667"/>
              <a:gd name="connsiteX36" fmla="*/ 3725106 w 3734311"/>
              <a:gd name="connsiteY36" fmla="*/ 0 h 343667"/>
              <a:gd name="connsiteX37" fmla="*/ 3715900 w 3734311"/>
              <a:gd name="connsiteY37" fmla="*/ 0 h 343667"/>
              <a:gd name="connsiteX38" fmla="*/ 3688284 w 3734311"/>
              <a:gd name="connsiteY38" fmla="*/ 6137 h 343667"/>
              <a:gd name="connsiteX39" fmla="*/ 3657600 w 3734311"/>
              <a:gd name="connsiteY39" fmla="*/ 21479 h 343667"/>
              <a:gd name="connsiteX40" fmla="*/ 3614641 w 3734311"/>
              <a:gd name="connsiteY40" fmla="*/ 52164 h 343667"/>
              <a:gd name="connsiteX41" fmla="*/ 3568615 w 3734311"/>
              <a:gd name="connsiteY41" fmla="*/ 79780 h 343667"/>
              <a:gd name="connsiteX42" fmla="*/ 3507245 w 3734311"/>
              <a:gd name="connsiteY42" fmla="*/ 110465 h 343667"/>
              <a:gd name="connsiteX43" fmla="*/ 3448945 w 3734311"/>
              <a:gd name="connsiteY43" fmla="*/ 128875 h 343667"/>
              <a:gd name="connsiteX44" fmla="*/ 3356891 w 3734311"/>
              <a:gd name="connsiteY44" fmla="*/ 135012 h 343667"/>
              <a:gd name="connsiteX45" fmla="*/ 3074593 w 3734311"/>
              <a:gd name="connsiteY45" fmla="*/ 131944 h 343667"/>
              <a:gd name="connsiteX46" fmla="*/ 2519202 w 3734311"/>
              <a:gd name="connsiteY46" fmla="*/ 131944 h 343667"/>
              <a:gd name="connsiteX47" fmla="*/ 2040523 w 3734311"/>
              <a:gd name="connsiteY47" fmla="*/ 135012 h 343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734311" h="343667">
                <a:moveTo>
                  <a:pt x="2040523" y="135012"/>
                </a:moveTo>
                <a:lnTo>
                  <a:pt x="1653898" y="131944"/>
                </a:lnTo>
                <a:lnTo>
                  <a:pt x="1316368" y="131944"/>
                </a:lnTo>
                <a:lnTo>
                  <a:pt x="1058617" y="131944"/>
                </a:lnTo>
                <a:lnTo>
                  <a:pt x="843825" y="128875"/>
                </a:lnTo>
                <a:lnTo>
                  <a:pt x="724155" y="122738"/>
                </a:lnTo>
                <a:lnTo>
                  <a:pt x="546185" y="107396"/>
                </a:lnTo>
                <a:lnTo>
                  <a:pt x="426515" y="88985"/>
                </a:lnTo>
                <a:lnTo>
                  <a:pt x="316051" y="92054"/>
                </a:lnTo>
                <a:lnTo>
                  <a:pt x="156491" y="107396"/>
                </a:lnTo>
                <a:lnTo>
                  <a:pt x="104327" y="135012"/>
                </a:lnTo>
                <a:lnTo>
                  <a:pt x="39890" y="184108"/>
                </a:lnTo>
                <a:lnTo>
                  <a:pt x="12274" y="214792"/>
                </a:lnTo>
                <a:lnTo>
                  <a:pt x="0" y="236271"/>
                </a:lnTo>
                <a:lnTo>
                  <a:pt x="3068" y="263887"/>
                </a:lnTo>
                <a:lnTo>
                  <a:pt x="12274" y="282298"/>
                </a:lnTo>
                <a:lnTo>
                  <a:pt x="42958" y="303777"/>
                </a:lnTo>
                <a:lnTo>
                  <a:pt x="76711" y="319120"/>
                </a:lnTo>
                <a:lnTo>
                  <a:pt x="110464" y="328325"/>
                </a:lnTo>
                <a:lnTo>
                  <a:pt x="156491" y="334462"/>
                </a:lnTo>
                <a:lnTo>
                  <a:pt x="303777" y="337530"/>
                </a:lnTo>
                <a:lnTo>
                  <a:pt x="616759" y="343667"/>
                </a:lnTo>
                <a:lnTo>
                  <a:pt x="1006453" y="343667"/>
                </a:lnTo>
                <a:lnTo>
                  <a:pt x="1445243" y="343667"/>
                </a:lnTo>
                <a:lnTo>
                  <a:pt x="1795047" y="340599"/>
                </a:lnTo>
                <a:lnTo>
                  <a:pt x="2209288" y="340599"/>
                </a:lnTo>
                <a:lnTo>
                  <a:pt x="2783090" y="337530"/>
                </a:lnTo>
                <a:lnTo>
                  <a:pt x="3390644" y="334462"/>
                </a:lnTo>
                <a:lnTo>
                  <a:pt x="3458150" y="334462"/>
                </a:lnTo>
                <a:lnTo>
                  <a:pt x="3608504" y="309914"/>
                </a:lnTo>
                <a:lnTo>
                  <a:pt x="3639189" y="270024"/>
                </a:lnTo>
                <a:lnTo>
                  <a:pt x="3676010" y="199450"/>
                </a:lnTo>
                <a:lnTo>
                  <a:pt x="3703627" y="135012"/>
                </a:lnTo>
                <a:lnTo>
                  <a:pt x="3725106" y="73643"/>
                </a:lnTo>
                <a:lnTo>
                  <a:pt x="3734311" y="24548"/>
                </a:lnTo>
                <a:lnTo>
                  <a:pt x="3731243" y="9205"/>
                </a:lnTo>
                <a:lnTo>
                  <a:pt x="3725106" y="0"/>
                </a:lnTo>
                <a:lnTo>
                  <a:pt x="3715900" y="0"/>
                </a:lnTo>
                <a:lnTo>
                  <a:pt x="3688284" y="6137"/>
                </a:lnTo>
                <a:lnTo>
                  <a:pt x="3657600" y="21479"/>
                </a:lnTo>
                <a:lnTo>
                  <a:pt x="3614641" y="52164"/>
                </a:lnTo>
                <a:lnTo>
                  <a:pt x="3568615" y="79780"/>
                </a:lnTo>
                <a:lnTo>
                  <a:pt x="3507245" y="110465"/>
                </a:lnTo>
                <a:lnTo>
                  <a:pt x="3448945" y="128875"/>
                </a:lnTo>
                <a:lnTo>
                  <a:pt x="3356891" y="135012"/>
                </a:lnTo>
                <a:lnTo>
                  <a:pt x="3074593" y="131944"/>
                </a:lnTo>
                <a:lnTo>
                  <a:pt x="2519202" y="131944"/>
                </a:lnTo>
                <a:lnTo>
                  <a:pt x="2040523" y="135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26202D62-35F2-4807-9EB6-147B575A5F90}"/>
              </a:ext>
            </a:extLst>
          </p:cNvPr>
          <p:cNvSpPr/>
          <p:nvPr/>
        </p:nvSpPr>
        <p:spPr>
          <a:xfrm>
            <a:off x="3686175" y="1954213"/>
            <a:ext cx="774700" cy="447675"/>
          </a:xfrm>
          <a:custGeom>
            <a:avLst/>
            <a:gdLst>
              <a:gd name="connsiteX0" fmla="*/ 357188 w 773906"/>
              <a:gd name="connsiteY0" fmla="*/ 290513 h 447675"/>
              <a:gd name="connsiteX1" fmla="*/ 230981 w 773906"/>
              <a:gd name="connsiteY1" fmla="*/ 207169 h 447675"/>
              <a:gd name="connsiteX2" fmla="*/ 123825 w 773906"/>
              <a:gd name="connsiteY2" fmla="*/ 138113 h 447675"/>
              <a:gd name="connsiteX3" fmla="*/ 0 w 773906"/>
              <a:gd name="connsiteY3" fmla="*/ 57150 h 447675"/>
              <a:gd name="connsiteX4" fmla="*/ 78581 w 773906"/>
              <a:gd name="connsiteY4" fmla="*/ 0 h 447675"/>
              <a:gd name="connsiteX5" fmla="*/ 197644 w 773906"/>
              <a:gd name="connsiteY5" fmla="*/ 40482 h 447675"/>
              <a:gd name="connsiteX6" fmla="*/ 345281 w 773906"/>
              <a:gd name="connsiteY6" fmla="*/ 92869 h 447675"/>
              <a:gd name="connsiteX7" fmla="*/ 485775 w 773906"/>
              <a:gd name="connsiteY7" fmla="*/ 147638 h 447675"/>
              <a:gd name="connsiteX8" fmla="*/ 583406 w 773906"/>
              <a:gd name="connsiteY8" fmla="*/ 192882 h 447675"/>
              <a:gd name="connsiteX9" fmla="*/ 669131 w 773906"/>
              <a:gd name="connsiteY9" fmla="*/ 242888 h 447675"/>
              <a:gd name="connsiteX10" fmla="*/ 711994 w 773906"/>
              <a:gd name="connsiteY10" fmla="*/ 276225 h 447675"/>
              <a:gd name="connsiteX11" fmla="*/ 742950 w 773906"/>
              <a:gd name="connsiteY11" fmla="*/ 309563 h 447675"/>
              <a:gd name="connsiteX12" fmla="*/ 762000 w 773906"/>
              <a:gd name="connsiteY12" fmla="*/ 340519 h 447675"/>
              <a:gd name="connsiteX13" fmla="*/ 771525 w 773906"/>
              <a:gd name="connsiteY13" fmla="*/ 366713 h 447675"/>
              <a:gd name="connsiteX14" fmla="*/ 773906 w 773906"/>
              <a:gd name="connsiteY14" fmla="*/ 392907 h 447675"/>
              <a:gd name="connsiteX15" fmla="*/ 764381 w 773906"/>
              <a:gd name="connsiteY15" fmla="*/ 414338 h 447675"/>
              <a:gd name="connsiteX16" fmla="*/ 742950 w 773906"/>
              <a:gd name="connsiteY16" fmla="*/ 433388 h 447675"/>
              <a:gd name="connsiteX17" fmla="*/ 723900 w 773906"/>
              <a:gd name="connsiteY17" fmla="*/ 442913 h 447675"/>
              <a:gd name="connsiteX18" fmla="*/ 692944 w 773906"/>
              <a:gd name="connsiteY18" fmla="*/ 447675 h 447675"/>
              <a:gd name="connsiteX19" fmla="*/ 657225 w 773906"/>
              <a:gd name="connsiteY19" fmla="*/ 447675 h 447675"/>
              <a:gd name="connsiteX20" fmla="*/ 597694 w 773906"/>
              <a:gd name="connsiteY20" fmla="*/ 433388 h 447675"/>
              <a:gd name="connsiteX21" fmla="*/ 535781 w 773906"/>
              <a:gd name="connsiteY21" fmla="*/ 409575 h 447675"/>
              <a:gd name="connsiteX22" fmla="*/ 476250 w 773906"/>
              <a:gd name="connsiteY22" fmla="*/ 371475 h 447675"/>
              <a:gd name="connsiteX23" fmla="*/ 357188 w 773906"/>
              <a:gd name="connsiteY23" fmla="*/ 290513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73906" h="447675">
                <a:moveTo>
                  <a:pt x="357188" y="290513"/>
                </a:moveTo>
                <a:lnTo>
                  <a:pt x="230981" y="207169"/>
                </a:lnTo>
                <a:lnTo>
                  <a:pt x="123825" y="138113"/>
                </a:lnTo>
                <a:lnTo>
                  <a:pt x="0" y="57150"/>
                </a:lnTo>
                <a:lnTo>
                  <a:pt x="78581" y="0"/>
                </a:lnTo>
                <a:lnTo>
                  <a:pt x="197644" y="40482"/>
                </a:lnTo>
                <a:lnTo>
                  <a:pt x="345281" y="92869"/>
                </a:lnTo>
                <a:lnTo>
                  <a:pt x="485775" y="147638"/>
                </a:lnTo>
                <a:lnTo>
                  <a:pt x="583406" y="192882"/>
                </a:lnTo>
                <a:lnTo>
                  <a:pt x="669131" y="242888"/>
                </a:lnTo>
                <a:lnTo>
                  <a:pt x="711994" y="276225"/>
                </a:lnTo>
                <a:lnTo>
                  <a:pt x="742950" y="309563"/>
                </a:lnTo>
                <a:lnTo>
                  <a:pt x="762000" y="340519"/>
                </a:lnTo>
                <a:lnTo>
                  <a:pt x="771525" y="366713"/>
                </a:lnTo>
                <a:lnTo>
                  <a:pt x="773906" y="392907"/>
                </a:lnTo>
                <a:lnTo>
                  <a:pt x="764381" y="414338"/>
                </a:lnTo>
                <a:lnTo>
                  <a:pt x="742950" y="433388"/>
                </a:lnTo>
                <a:lnTo>
                  <a:pt x="723900" y="442913"/>
                </a:lnTo>
                <a:lnTo>
                  <a:pt x="692944" y="447675"/>
                </a:lnTo>
                <a:lnTo>
                  <a:pt x="657225" y="447675"/>
                </a:lnTo>
                <a:lnTo>
                  <a:pt x="597694" y="433388"/>
                </a:lnTo>
                <a:lnTo>
                  <a:pt x="535781" y="409575"/>
                </a:lnTo>
                <a:lnTo>
                  <a:pt x="476250" y="371475"/>
                </a:lnTo>
                <a:lnTo>
                  <a:pt x="357188" y="2905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B975BCA9-B2CB-40EA-9DE0-EBB47A2D8F09}"/>
              </a:ext>
            </a:extLst>
          </p:cNvPr>
          <p:cNvSpPr/>
          <p:nvPr/>
        </p:nvSpPr>
        <p:spPr>
          <a:xfrm>
            <a:off x="2886075" y="2808288"/>
            <a:ext cx="1362075" cy="354012"/>
          </a:xfrm>
          <a:custGeom>
            <a:avLst/>
            <a:gdLst>
              <a:gd name="connsiteX0" fmla="*/ 759619 w 1362075"/>
              <a:gd name="connsiteY0" fmla="*/ 123825 h 354806"/>
              <a:gd name="connsiteX1" fmla="*/ 652463 w 1362075"/>
              <a:gd name="connsiteY1" fmla="*/ 147637 h 354806"/>
              <a:gd name="connsiteX2" fmla="*/ 554831 w 1362075"/>
              <a:gd name="connsiteY2" fmla="*/ 164306 h 354806"/>
              <a:gd name="connsiteX3" fmla="*/ 461963 w 1362075"/>
              <a:gd name="connsiteY3" fmla="*/ 176212 h 354806"/>
              <a:gd name="connsiteX4" fmla="*/ 390525 w 1362075"/>
              <a:gd name="connsiteY4" fmla="*/ 180975 h 354806"/>
              <a:gd name="connsiteX5" fmla="*/ 316706 w 1362075"/>
              <a:gd name="connsiteY5" fmla="*/ 180975 h 354806"/>
              <a:gd name="connsiteX6" fmla="*/ 233363 w 1362075"/>
              <a:gd name="connsiteY6" fmla="*/ 180975 h 354806"/>
              <a:gd name="connsiteX7" fmla="*/ 164306 w 1362075"/>
              <a:gd name="connsiteY7" fmla="*/ 171450 h 354806"/>
              <a:gd name="connsiteX8" fmla="*/ 97631 w 1362075"/>
              <a:gd name="connsiteY8" fmla="*/ 159544 h 354806"/>
              <a:gd name="connsiteX9" fmla="*/ 35719 w 1362075"/>
              <a:gd name="connsiteY9" fmla="*/ 138112 h 354806"/>
              <a:gd name="connsiteX10" fmla="*/ 0 w 1362075"/>
              <a:gd name="connsiteY10" fmla="*/ 128587 h 354806"/>
              <a:gd name="connsiteX11" fmla="*/ 30956 w 1362075"/>
              <a:gd name="connsiteY11" fmla="*/ 178594 h 354806"/>
              <a:gd name="connsiteX12" fmla="*/ 71438 w 1362075"/>
              <a:gd name="connsiteY12" fmla="*/ 226219 h 354806"/>
              <a:gd name="connsiteX13" fmla="*/ 126206 w 1362075"/>
              <a:gd name="connsiteY13" fmla="*/ 266700 h 354806"/>
              <a:gd name="connsiteX14" fmla="*/ 180975 w 1362075"/>
              <a:gd name="connsiteY14" fmla="*/ 297656 h 354806"/>
              <a:gd name="connsiteX15" fmla="*/ 230981 w 1362075"/>
              <a:gd name="connsiteY15" fmla="*/ 319087 h 354806"/>
              <a:gd name="connsiteX16" fmla="*/ 297656 w 1362075"/>
              <a:gd name="connsiteY16" fmla="*/ 335756 h 354806"/>
              <a:gd name="connsiteX17" fmla="*/ 378619 w 1362075"/>
              <a:gd name="connsiteY17" fmla="*/ 347662 h 354806"/>
              <a:gd name="connsiteX18" fmla="*/ 516731 w 1362075"/>
              <a:gd name="connsiteY18" fmla="*/ 354806 h 354806"/>
              <a:gd name="connsiteX19" fmla="*/ 578644 w 1362075"/>
              <a:gd name="connsiteY19" fmla="*/ 352425 h 354806"/>
              <a:gd name="connsiteX20" fmla="*/ 750094 w 1362075"/>
              <a:gd name="connsiteY20" fmla="*/ 326231 h 354806"/>
              <a:gd name="connsiteX21" fmla="*/ 902494 w 1362075"/>
              <a:gd name="connsiteY21" fmla="*/ 295275 h 354806"/>
              <a:gd name="connsiteX22" fmla="*/ 1052513 w 1362075"/>
              <a:gd name="connsiteY22" fmla="*/ 257175 h 354806"/>
              <a:gd name="connsiteX23" fmla="*/ 1188244 w 1362075"/>
              <a:gd name="connsiteY23" fmla="*/ 216694 h 354806"/>
              <a:gd name="connsiteX24" fmla="*/ 1262063 w 1362075"/>
              <a:gd name="connsiteY24" fmla="*/ 185737 h 354806"/>
              <a:gd name="connsiteX25" fmla="*/ 1300163 w 1362075"/>
              <a:gd name="connsiteY25" fmla="*/ 166687 h 354806"/>
              <a:gd name="connsiteX26" fmla="*/ 1333500 w 1362075"/>
              <a:gd name="connsiteY26" fmla="*/ 145256 h 354806"/>
              <a:gd name="connsiteX27" fmla="*/ 1347788 w 1362075"/>
              <a:gd name="connsiteY27" fmla="*/ 128587 h 354806"/>
              <a:gd name="connsiteX28" fmla="*/ 1362075 w 1362075"/>
              <a:gd name="connsiteY28" fmla="*/ 97631 h 354806"/>
              <a:gd name="connsiteX29" fmla="*/ 1362075 w 1362075"/>
              <a:gd name="connsiteY29" fmla="*/ 80962 h 354806"/>
              <a:gd name="connsiteX30" fmla="*/ 1350169 w 1362075"/>
              <a:gd name="connsiteY30" fmla="*/ 57150 h 354806"/>
              <a:gd name="connsiteX31" fmla="*/ 1326356 w 1362075"/>
              <a:gd name="connsiteY31" fmla="*/ 35719 h 354806"/>
              <a:gd name="connsiteX32" fmla="*/ 1307306 w 1362075"/>
              <a:gd name="connsiteY32" fmla="*/ 21431 h 354806"/>
              <a:gd name="connsiteX33" fmla="*/ 1266825 w 1362075"/>
              <a:gd name="connsiteY33" fmla="*/ 9525 h 354806"/>
              <a:gd name="connsiteX34" fmla="*/ 1207294 w 1362075"/>
              <a:gd name="connsiteY34" fmla="*/ 0 h 354806"/>
              <a:gd name="connsiteX35" fmla="*/ 1145381 w 1362075"/>
              <a:gd name="connsiteY35" fmla="*/ 0 h 354806"/>
              <a:gd name="connsiteX36" fmla="*/ 1097756 w 1362075"/>
              <a:gd name="connsiteY36" fmla="*/ 2381 h 354806"/>
              <a:gd name="connsiteX37" fmla="*/ 1064419 w 1362075"/>
              <a:gd name="connsiteY37" fmla="*/ 16669 h 354806"/>
              <a:gd name="connsiteX38" fmla="*/ 1007269 w 1362075"/>
              <a:gd name="connsiteY38" fmla="*/ 40481 h 354806"/>
              <a:gd name="connsiteX39" fmla="*/ 919163 w 1362075"/>
              <a:gd name="connsiteY39" fmla="*/ 78581 h 354806"/>
              <a:gd name="connsiteX40" fmla="*/ 759619 w 1362075"/>
              <a:gd name="connsiteY40" fmla="*/ 123825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62075" h="354806">
                <a:moveTo>
                  <a:pt x="759619" y="123825"/>
                </a:moveTo>
                <a:lnTo>
                  <a:pt x="652463" y="147637"/>
                </a:lnTo>
                <a:lnTo>
                  <a:pt x="554831" y="164306"/>
                </a:lnTo>
                <a:lnTo>
                  <a:pt x="461963" y="176212"/>
                </a:lnTo>
                <a:lnTo>
                  <a:pt x="390525" y="180975"/>
                </a:lnTo>
                <a:lnTo>
                  <a:pt x="316706" y="180975"/>
                </a:lnTo>
                <a:lnTo>
                  <a:pt x="233363" y="180975"/>
                </a:lnTo>
                <a:lnTo>
                  <a:pt x="164306" y="171450"/>
                </a:lnTo>
                <a:lnTo>
                  <a:pt x="97631" y="159544"/>
                </a:lnTo>
                <a:lnTo>
                  <a:pt x="35719" y="138112"/>
                </a:lnTo>
                <a:lnTo>
                  <a:pt x="0" y="128587"/>
                </a:lnTo>
                <a:lnTo>
                  <a:pt x="30956" y="178594"/>
                </a:lnTo>
                <a:lnTo>
                  <a:pt x="71438" y="226219"/>
                </a:lnTo>
                <a:lnTo>
                  <a:pt x="126206" y="266700"/>
                </a:lnTo>
                <a:lnTo>
                  <a:pt x="180975" y="297656"/>
                </a:lnTo>
                <a:lnTo>
                  <a:pt x="230981" y="319087"/>
                </a:lnTo>
                <a:lnTo>
                  <a:pt x="297656" y="335756"/>
                </a:lnTo>
                <a:lnTo>
                  <a:pt x="378619" y="347662"/>
                </a:lnTo>
                <a:lnTo>
                  <a:pt x="516731" y="354806"/>
                </a:lnTo>
                <a:lnTo>
                  <a:pt x="578644" y="352425"/>
                </a:lnTo>
                <a:lnTo>
                  <a:pt x="750094" y="326231"/>
                </a:lnTo>
                <a:lnTo>
                  <a:pt x="902494" y="295275"/>
                </a:lnTo>
                <a:lnTo>
                  <a:pt x="1052513" y="257175"/>
                </a:lnTo>
                <a:lnTo>
                  <a:pt x="1188244" y="216694"/>
                </a:lnTo>
                <a:lnTo>
                  <a:pt x="1262063" y="185737"/>
                </a:lnTo>
                <a:lnTo>
                  <a:pt x="1300163" y="166687"/>
                </a:lnTo>
                <a:lnTo>
                  <a:pt x="1333500" y="145256"/>
                </a:lnTo>
                <a:lnTo>
                  <a:pt x="1347788" y="128587"/>
                </a:lnTo>
                <a:lnTo>
                  <a:pt x="1362075" y="97631"/>
                </a:lnTo>
                <a:lnTo>
                  <a:pt x="1362075" y="80962"/>
                </a:lnTo>
                <a:lnTo>
                  <a:pt x="1350169" y="57150"/>
                </a:lnTo>
                <a:lnTo>
                  <a:pt x="1326356" y="35719"/>
                </a:lnTo>
                <a:lnTo>
                  <a:pt x="1307306" y="21431"/>
                </a:lnTo>
                <a:lnTo>
                  <a:pt x="1266825" y="9525"/>
                </a:lnTo>
                <a:lnTo>
                  <a:pt x="1207294" y="0"/>
                </a:lnTo>
                <a:lnTo>
                  <a:pt x="1145381" y="0"/>
                </a:lnTo>
                <a:lnTo>
                  <a:pt x="1097756" y="2381"/>
                </a:lnTo>
                <a:lnTo>
                  <a:pt x="1064419" y="16669"/>
                </a:lnTo>
                <a:lnTo>
                  <a:pt x="1007269" y="40481"/>
                </a:lnTo>
                <a:lnTo>
                  <a:pt x="919163" y="78581"/>
                </a:lnTo>
                <a:lnTo>
                  <a:pt x="759619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B95B1A99-15F6-440C-B6BC-740993FDA92C}"/>
              </a:ext>
            </a:extLst>
          </p:cNvPr>
          <p:cNvSpPr/>
          <p:nvPr/>
        </p:nvSpPr>
        <p:spPr>
          <a:xfrm>
            <a:off x="2632075" y="3476625"/>
            <a:ext cx="1747838" cy="487363"/>
          </a:xfrm>
          <a:custGeom>
            <a:avLst/>
            <a:gdLst>
              <a:gd name="connsiteX0" fmla="*/ 764382 w 1747838"/>
              <a:gd name="connsiteY0" fmla="*/ 211931 h 488156"/>
              <a:gd name="connsiteX1" fmla="*/ 895350 w 1747838"/>
              <a:gd name="connsiteY1" fmla="*/ 173831 h 488156"/>
              <a:gd name="connsiteX2" fmla="*/ 1088232 w 1747838"/>
              <a:gd name="connsiteY2" fmla="*/ 135731 h 488156"/>
              <a:gd name="connsiteX3" fmla="*/ 1226344 w 1747838"/>
              <a:gd name="connsiteY3" fmla="*/ 100013 h 488156"/>
              <a:gd name="connsiteX4" fmla="*/ 1302544 w 1747838"/>
              <a:gd name="connsiteY4" fmla="*/ 73819 h 488156"/>
              <a:gd name="connsiteX5" fmla="*/ 1366838 w 1747838"/>
              <a:gd name="connsiteY5" fmla="*/ 47625 h 488156"/>
              <a:gd name="connsiteX6" fmla="*/ 1423988 w 1747838"/>
              <a:gd name="connsiteY6" fmla="*/ 26194 h 488156"/>
              <a:gd name="connsiteX7" fmla="*/ 1478757 w 1747838"/>
              <a:gd name="connsiteY7" fmla="*/ 0 h 488156"/>
              <a:gd name="connsiteX8" fmla="*/ 1535907 w 1747838"/>
              <a:gd name="connsiteY8" fmla="*/ 0 h 488156"/>
              <a:gd name="connsiteX9" fmla="*/ 1600200 w 1747838"/>
              <a:gd name="connsiteY9" fmla="*/ 11906 h 488156"/>
              <a:gd name="connsiteX10" fmla="*/ 1645444 w 1747838"/>
              <a:gd name="connsiteY10" fmla="*/ 26194 h 488156"/>
              <a:gd name="connsiteX11" fmla="*/ 1671638 w 1747838"/>
              <a:gd name="connsiteY11" fmla="*/ 35719 h 488156"/>
              <a:gd name="connsiteX12" fmla="*/ 1700213 w 1747838"/>
              <a:gd name="connsiteY12" fmla="*/ 50006 h 488156"/>
              <a:gd name="connsiteX13" fmla="*/ 1716882 w 1747838"/>
              <a:gd name="connsiteY13" fmla="*/ 64294 h 488156"/>
              <a:gd name="connsiteX14" fmla="*/ 1733550 w 1747838"/>
              <a:gd name="connsiteY14" fmla="*/ 85725 h 488156"/>
              <a:gd name="connsiteX15" fmla="*/ 1745457 w 1747838"/>
              <a:gd name="connsiteY15" fmla="*/ 107156 h 488156"/>
              <a:gd name="connsiteX16" fmla="*/ 1747838 w 1747838"/>
              <a:gd name="connsiteY16" fmla="*/ 130969 h 488156"/>
              <a:gd name="connsiteX17" fmla="*/ 1738313 w 1747838"/>
              <a:gd name="connsiteY17" fmla="*/ 152400 h 488156"/>
              <a:gd name="connsiteX18" fmla="*/ 1714500 w 1747838"/>
              <a:gd name="connsiteY18" fmla="*/ 176213 h 488156"/>
              <a:gd name="connsiteX19" fmla="*/ 1681163 w 1747838"/>
              <a:gd name="connsiteY19" fmla="*/ 190500 h 488156"/>
              <a:gd name="connsiteX20" fmla="*/ 1628775 w 1747838"/>
              <a:gd name="connsiteY20" fmla="*/ 209550 h 488156"/>
              <a:gd name="connsiteX21" fmla="*/ 1571625 w 1747838"/>
              <a:gd name="connsiteY21" fmla="*/ 219075 h 488156"/>
              <a:gd name="connsiteX22" fmla="*/ 1533525 w 1747838"/>
              <a:gd name="connsiteY22" fmla="*/ 219075 h 488156"/>
              <a:gd name="connsiteX23" fmla="*/ 1421607 w 1747838"/>
              <a:gd name="connsiteY23" fmla="*/ 242888 h 488156"/>
              <a:gd name="connsiteX24" fmla="*/ 1214438 w 1747838"/>
              <a:gd name="connsiteY24" fmla="*/ 285750 h 488156"/>
              <a:gd name="connsiteX25" fmla="*/ 1083469 w 1747838"/>
              <a:gd name="connsiteY25" fmla="*/ 314325 h 488156"/>
              <a:gd name="connsiteX26" fmla="*/ 883444 w 1747838"/>
              <a:gd name="connsiteY26" fmla="*/ 354806 h 488156"/>
              <a:gd name="connsiteX27" fmla="*/ 795338 w 1747838"/>
              <a:gd name="connsiteY27" fmla="*/ 383381 h 488156"/>
              <a:gd name="connsiteX28" fmla="*/ 709613 w 1747838"/>
              <a:gd name="connsiteY28" fmla="*/ 409575 h 488156"/>
              <a:gd name="connsiteX29" fmla="*/ 640557 w 1747838"/>
              <a:gd name="connsiteY29" fmla="*/ 428625 h 488156"/>
              <a:gd name="connsiteX30" fmla="*/ 561975 w 1747838"/>
              <a:gd name="connsiteY30" fmla="*/ 450056 h 488156"/>
              <a:gd name="connsiteX31" fmla="*/ 509588 w 1747838"/>
              <a:gd name="connsiteY31" fmla="*/ 461963 h 488156"/>
              <a:gd name="connsiteX32" fmla="*/ 447675 w 1747838"/>
              <a:gd name="connsiteY32" fmla="*/ 476250 h 488156"/>
              <a:gd name="connsiteX33" fmla="*/ 404813 w 1747838"/>
              <a:gd name="connsiteY33" fmla="*/ 483394 h 488156"/>
              <a:gd name="connsiteX34" fmla="*/ 369094 w 1747838"/>
              <a:gd name="connsiteY34" fmla="*/ 488156 h 488156"/>
              <a:gd name="connsiteX35" fmla="*/ 297657 w 1747838"/>
              <a:gd name="connsiteY35" fmla="*/ 485775 h 488156"/>
              <a:gd name="connsiteX36" fmla="*/ 247650 w 1747838"/>
              <a:gd name="connsiteY36" fmla="*/ 481013 h 488156"/>
              <a:gd name="connsiteX37" fmla="*/ 202407 w 1747838"/>
              <a:gd name="connsiteY37" fmla="*/ 469106 h 488156"/>
              <a:gd name="connsiteX38" fmla="*/ 154782 w 1747838"/>
              <a:gd name="connsiteY38" fmla="*/ 450056 h 488156"/>
              <a:gd name="connsiteX39" fmla="*/ 111919 w 1747838"/>
              <a:gd name="connsiteY39" fmla="*/ 426244 h 488156"/>
              <a:gd name="connsiteX40" fmla="*/ 80963 w 1747838"/>
              <a:gd name="connsiteY40" fmla="*/ 404813 h 488156"/>
              <a:gd name="connsiteX41" fmla="*/ 40482 w 1747838"/>
              <a:gd name="connsiteY41" fmla="*/ 364331 h 488156"/>
              <a:gd name="connsiteX42" fmla="*/ 9525 w 1747838"/>
              <a:gd name="connsiteY42" fmla="*/ 328613 h 488156"/>
              <a:gd name="connsiteX43" fmla="*/ 0 w 1747838"/>
              <a:gd name="connsiteY43" fmla="*/ 307181 h 488156"/>
              <a:gd name="connsiteX44" fmla="*/ 0 w 1747838"/>
              <a:gd name="connsiteY44" fmla="*/ 295275 h 488156"/>
              <a:gd name="connsiteX45" fmla="*/ 7144 w 1747838"/>
              <a:gd name="connsiteY45" fmla="*/ 288131 h 488156"/>
              <a:gd name="connsiteX46" fmla="*/ 30957 w 1747838"/>
              <a:gd name="connsiteY46" fmla="*/ 285750 h 488156"/>
              <a:gd name="connsiteX47" fmla="*/ 100013 w 1747838"/>
              <a:gd name="connsiteY47" fmla="*/ 297656 h 488156"/>
              <a:gd name="connsiteX48" fmla="*/ 183357 w 1747838"/>
              <a:gd name="connsiteY48" fmla="*/ 307181 h 488156"/>
              <a:gd name="connsiteX49" fmla="*/ 283369 w 1747838"/>
              <a:gd name="connsiteY49" fmla="*/ 309563 h 488156"/>
              <a:gd name="connsiteX50" fmla="*/ 328613 w 1747838"/>
              <a:gd name="connsiteY50" fmla="*/ 307181 h 488156"/>
              <a:gd name="connsiteX51" fmla="*/ 450057 w 1747838"/>
              <a:gd name="connsiteY51" fmla="*/ 288131 h 488156"/>
              <a:gd name="connsiteX52" fmla="*/ 640557 w 1747838"/>
              <a:gd name="connsiteY52" fmla="*/ 242888 h 488156"/>
              <a:gd name="connsiteX53" fmla="*/ 764382 w 1747838"/>
              <a:gd name="connsiteY53" fmla="*/ 21193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47838" h="488156">
                <a:moveTo>
                  <a:pt x="764382" y="211931"/>
                </a:moveTo>
                <a:lnTo>
                  <a:pt x="895350" y="173831"/>
                </a:lnTo>
                <a:lnTo>
                  <a:pt x="1088232" y="135731"/>
                </a:lnTo>
                <a:lnTo>
                  <a:pt x="1226344" y="100013"/>
                </a:lnTo>
                <a:lnTo>
                  <a:pt x="1302544" y="73819"/>
                </a:lnTo>
                <a:lnTo>
                  <a:pt x="1366838" y="47625"/>
                </a:lnTo>
                <a:lnTo>
                  <a:pt x="1423988" y="26194"/>
                </a:lnTo>
                <a:lnTo>
                  <a:pt x="1478757" y="0"/>
                </a:lnTo>
                <a:lnTo>
                  <a:pt x="1535907" y="0"/>
                </a:lnTo>
                <a:lnTo>
                  <a:pt x="1600200" y="11906"/>
                </a:lnTo>
                <a:lnTo>
                  <a:pt x="1645444" y="26194"/>
                </a:lnTo>
                <a:lnTo>
                  <a:pt x="1671638" y="35719"/>
                </a:lnTo>
                <a:lnTo>
                  <a:pt x="1700213" y="50006"/>
                </a:lnTo>
                <a:lnTo>
                  <a:pt x="1716882" y="64294"/>
                </a:lnTo>
                <a:lnTo>
                  <a:pt x="1733550" y="85725"/>
                </a:lnTo>
                <a:lnTo>
                  <a:pt x="1745457" y="107156"/>
                </a:lnTo>
                <a:lnTo>
                  <a:pt x="1747838" y="130969"/>
                </a:lnTo>
                <a:lnTo>
                  <a:pt x="1738313" y="152400"/>
                </a:lnTo>
                <a:lnTo>
                  <a:pt x="1714500" y="176213"/>
                </a:lnTo>
                <a:lnTo>
                  <a:pt x="1681163" y="190500"/>
                </a:lnTo>
                <a:lnTo>
                  <a:pt x="1628775" y="209550"/>
                </a:lnTo>
                <a:lnTo>
                  <a:pt x="1571625" y="219075"/>
                </a:lnTo>
                <a:lnTo>
                  <a:pt x="1533525" y="219075"/>
                </a:lnTo>
                <a:lnTo>
                  <a:pt x="1421607" y="242888"/>
                </a:lnTo>
                <a:lnTo>
                  <a:pt x="1214438" y="285750"/>
                </a:lnTo>
                <a:lnTo>
                  <a:pt x="1083469" y="314325"/>
                </a:lnTo>
                <a:lnTo>
                  <a:pt x="883444" y="354806"/>
                </a:lnTo>
                <a:lnTo>
                  <a:pt x="795338" y="383381"/>
                </a:lnTo>
                <a:lnTo>
                  <a:pt x="709613" y="409575"/>
                </a:lnTo>
                <a:lnTo>
                  <a:pt x="640557" y="428625"/>
                </a:lnTo>
                <a:lnTo>
                  <a:pt x="561975" y="450056"/>
                </a:lnTo>
                <a:lnTo>
                  <a:pt x="509588" y="461963"/>
                </a:lnTo>
                <a:lnTo>
                  <a:pt x="447675" y="476250"/>
                </a:lnTo>
                <a:lnTo>
                  <a:pt x="404813" y="483394"/>
                </a:lnTo>
                <a:lnTo>
                  <a:pt x="369094" y="488156"/>
                </a:lnTo>
                <a:lnTo>
                  <a:pt x="297657" y="485775"/>
                </a:lnTo>
                <a:lnTo>
                  <a:pt x="247650" y="481013"/>
                </a:lnTo>
                <a:lnTo>
                  <a:pt x="202407" y="469106"/>
                </a:lnTo>
                <a:lnTo>
                  <a:pt x="154782" y="450056"/>
                </a:lnTo>
                <a:lnTo>
                  <a:pt x="111919" y="426244"/>
                </a:lnTo>
                <a:lnTo>
                  <a:pt x="80963" y="404813"/>
                </a:lnTo>
                <a:lnTo>
                  <a:pt x="40482" y="364331"/>
                </a:lnTo>
                <a:lnTo>
                  <a:pt x="9525" y="328613"/>
                </a:lnTo>
                <a:lnTo>
                  <a:pt x="0" y="307181"/>
                </a:lnTo>
                <a:lnTo>
                  <a:pt x="0" y="295275"/>
                </a:lnTo>
                <a:lnTo>
                  <a:pt x="7144" y="288131"/>
                </a:lnTo>
                <a:lnTo>
                  <a:pt x="30957" y="285750"/>
                </a:lnTo>
                <a:lnTo>
                  <a:pt x="100013" y="297656"/>
                </a:lnTo>
                <a:lnTo>
                  <a:pt x="183357" y="307181"/>
                </a:lnTo>
                <a:lnTo>
                  <a:pt x="283369" y="309563"/>
                </a:lnTo>
                <a:lnTo>
                  <a:pt x="328613" y="307181"/>
                </a:lnTo>
                <a:lnTo>
                  <a:pt x="450057" y="288131"/>
                </a:lnTo>
                <a:lnTo>
                  <a:pt x="640557" y="242888"/>
                </a:lnTo>
                <a:lnTo>
                  <a:pt x="764382" y="211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504297F6-2EB8-46A7-BA49-02BD55A2EAB0}"/>
              </a:ext>
            </a:extLst>
          </p:cNvPr>
          <p:cNvSpPr/>
          <p:nvPr/>
        </p:nvSpPr>
        <p:spPr>
          <a:xfrm>
            <a:off x="3398838" y="3090863"/>
            <a:ext cx="369887" cy="2106612"/>
          </a:xfrm>
          <a:custGeom>
            <a:avLst/>
            <a:gdLst>
              <a:gd name="connsiteX0" fmla="*/ 117022 w 370115"/>
              <a:gd name="connsiteY0" fmla="*/ 1328057 h 2106386"/>
              <a:gd name="connsiteX1" fmla="*/ 119743 w 370115"/>
              <a:gd name="connsiteY1" fmla="*/ 2106386 h 2106386"/>
              <a:gd name="connsiteX2" fmla="*/ 321129 w 370115"/>
              <a:gd name="connsiteY2" fmla="*/ 2016578 h 2106386"/>
              <a:gd name="connsiteX3" fmla="*/ 318407 w 370115"/>
              <a:gd name="connsiteY3" fmla="*/ 1670957 h 2106386"/>
              <a:gd name="connsiteX4" fmla="*/ 323850 w 370115"/>
              <a:gd name="connsiteY4" fmla="*/ 1385207 h 2106386"/>
              <a:gd name="connsiteX5" fmla="*/ 329293 w 370115"/>
              <a:gd name="connsiteY5" fmla="*/ 1159328 h 2106386"/>
              <a:gd name="connsiteX6" fmla="*/ 337457 w 370115"/>
              <a:gd name="connsiteY6" fmla="*/ 881743 h 2106386"/>
              <a:gd name="connsiteX7" fmla="*/ 342900 w 370115"/>
              <a:gd name="connsiteY7" fmla="*/ 674914 h 2106386"/>
              <a:gd name="connsiteX8" fmla="*/ 340179 w 370115"/>
              <a:gd name="connsiteY8" fmla="*/ 489857 h 2106386"/>
              <a:gd name="connsiteX9" fmla="*/ 342900 w 370115"/>
              <a:gd name="connsiteY9" fmla="*/ 378278 h 2106386"/>
              <a:gd name="connsiteX10" fmla="*/ 351065 w 370115"/>
              <a:gd name="connsiteY10" fmla="*/ 318407 h 2106386"/>
              <a:gd name="connsiteX11" fmla="*/ 364672 w 370115"/>
              <a:gd name="connsiteY11" fmla="*/ 258536 h 2106386"/>
              <a:gd name="connsiteX12" fmla="*/ 370115 w 370115"/>
              <a:gd name="connsiteY12" fmla="*/ 217714 h 2106386"/>
              <a:gd name="connsiteX13" fmla="*/ 367393 w 370115"/>
              <a:gd name="connsiteY13" fmla="*/ 182336 h 2106386"/>
              <a:gd name="connsiteX14" fmla="*/ 356507 w 370115"/>
              <a:gd name="connsiteY14" fmla="*/ 152400 h 2106386"/>
              <a:gd name="connsiteX15" fmla="*/ 337457 w 370115"/>
              <a:gd name="connsiteY15" fmla="*/ 125186 h 2106386"/>
              <a:gd name="connsiteX16" fmla="*/ 318407 w 370115"/>
              <a:gd name="connsiteY16" fmla="*/ 106136 h 2106386"/>
              <a:gd name="connsiteX17" fmla="*/ 288472 w 370115"/>
              <a:gd name="connsiteY17" fmla="*/ 84364 h 2106386"/>
              <a:gd name="connsiteX18" fmla="*/ 234043 w 370115"/>
              <a:gd name="connsiteY18" fmla="*/ 59871 h 2106386"/>
              <a:gd name="connsiteX19" fmla="*/ 168729 w 370115"/>
              <a:gd name="connsiteY19" fmla="*/ 13607 h 2106386"/>
              <a:gd name="connsiteX20" fmla="*/ 160565 w 370115"/>
              <a:gd name="connsiteY20" fmla="*/ 0 h 2106386"/>
              <a:gd name="connsiteX21" fmla="*/ 0 w 370115"/>
              <a:gd name="connsiteY21" fmla="*/ 19050 h 2106386"/>
              <a:gd name="connsiteX22" fmla="*/ 48986 w 370115"/>
              <a:gd name="connsiteY22" fmla="*/ 103414 h 2106386"/>
              <a:gd name="connsiteX23" fmla="*/ 76200 w 370115"/>
              <a:gd name="connsiteY23" fmla="*/ 157843 h 2106386"/>
              <a:gd name="connsiteX24" fmla="*/ 100693 w 370115"/>
              <a:gd name="connsiteY24" fmla="*/ 231321 h 2106386"/>
              <a:gd name="connsiteX25" fmla="*/ 114300 w 370115"/>
              <a:gd name="connsiteY25" fmla="*/ 302078 h 2106386"/>
              <a:gd name="connsiteX26" fmla="*/ 117022 w 370115"/>
              <a:gd name="connsiteY26" fmla="*/ 416378 h 2106386"/>
              <a:gd name="connsiteX27" fmla="*/ 117022 w 370115"/>
              <a:gd name="connsiteY27" fmla="*/ 623207 h 2106386"/>
              <a:gd name="connsiteX28" fmla="*/ 117022 w 370115"/>
              <a:gd name="connsiteY28" fmla="*/ 1328057 h 2106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70115" h="2106386">
                <a:moveTo>
                  <a:pt x="117022" y="1328057"/>
                </a:moveTo>
                <a:lnTo>
                  <a:pt x="119743" y="2106386"/>
                </a:lnTo>
                <a:lnTo>
                  <a:pt x="321129" y="2016578"/>
                </a:lnTo>
                <a:cubicBezTo>
                  <a:pt x="320222" y="1901371"/>
                  <a:pt x="319314" y="1786164"/>
                  <a:pt x="318407" y="1670957"/>
                </a:cubicBezTo>
                <a:lnTo>
                  <a:pt x="323850" y="1385207"/>
                </a:lnTo>
                <a:lnTo>
                  <a:pt x="329293" y="1159328"/>
                </a:lnTo>
                <a:lnTo>
                  <a:pt x="337457" y="881743"/>
                </a:lnTo>
                <a:lnTo>
                  <a:pt x="342900" y="674914"/>
                </a:lnTo>
                <a:lnTo>
                  <a:pt x="340179" y="489857"/>
                </a:lnTo>
                <a:lnTo>
                  <a:pt x="342900" y="378278"/>
                </a:lnTo>
                <a:lnTo>
                  <a:pt x="351065" y="318407"/>
                </a:lnTo>
                <a:lnTo>
                  <a:pt x="364672" y="258536"/>
                </a:lnTo>
                <a:lnTo>
                  <a:pt x="370115" y="217714"/>
                </a:lnTo>
                <a:lnTo>
                  <a:pt x="367393" y="182336"/>
                </a:lnTo>
                <a:lnTo>
                  <a:pt x="356507" y="152400"/>
                </a:lnTo>
                <a:lnTo>
                  <a:pt x="337457" y="125186"/>
                </a:lnTo>
                <a:lnTo>
                  <a:pt x="318407" y="106136"/>
                </a:lnTo>
                <a:lnTo>
                  <a:pt x="288472" y="84364"/>
                </a:lnTo>
                <a:lnTo>
                  <a:pt x="234043" y="59871"/>
                </a:lnTo>
                <a:lnTo>
                  <a:pt x="168729" y="13607"/>
                </a:lnTo>
                <a:lnTo>
                  <a:pt x="160565" y="0"/>
                </a:lnTo>
                <a:lnTo>
                  <a:pt x="0" y="19050"/>
                </a:lnTo>
                <a:lnTo>
                  <a:pt x="48986" y="103414"/>
                </a:lnTo>
                <a:lnTo>
                  <a:pt x="76200" y="157843"/>
                </a:lnTo>
                <a:lnTo>
                  <a:pt x="100693" y="231321"/>
                </a:lnTo>
                <a:lnTo>
                  <a:pt x="114300" y="302078"/>
                </a:lnTo>
                <a:cubicBezTo>
                  <a:pt x="115207" y="340178"/>
                  <a:pt x="116115" y="378278"/>
                  <a:pt x="117022" y="416378"/>
                </a:cubicBezTo>
                <a:lnTo>
                  <a:pt x="117022" y="623207"/>
                </a:lnTo>
                <a:lnTo>
                  <a:pt x="117022" y="13280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95444D80-B256-4AAB-A4E2-C78897DB9E92}"/>
              </a:ext>
            </a:extLst>
          </p:cNvPr>
          <p:cNvSpPr/>
          <p:nvPr/>
        </p:nvSpPr>
        <p:spPr>
          <a:xfrm>
            <a:off x="2509838" y="4741863"/>
            <a:ext cx="1917700" cy="936625"/>
          </a:xfrm>
          <a:custGeom>
            <a:avLst/>
            <a:gdLst>
              <a:gd name="connsiteX0" fmla="*/ 940593 w 1916906"/>
              <a:gd name="connsiteY0" fmla="*/ 414337 h 938212"/>
              <a:gd name="connsiteX1" fmla="*/ 619125 w 1916906"/>
              <a:gd name="connsiteY1" fmla="*/ 540544 h 938212"/>
              <a:gd name="connsiteX2" fmla="*/ 414337 w 1916906"/>
              <a:gd name="connsiteY2" fmla="*/ 619125 h 938212"/>
              <a:gd name="connsiteX3" fmla="*/ 378618 w 1916906"/>
              <a:gd name="connsiteY3" fmla="*/ 631031 h 938212"/>
              <a:gd name="connsiteX4" fmla="*/ 347662 w 1916906"/>
              <a:gd name="connsiteY4" fmla="*/ 635794 h 938212"/>
              <a:gd name="connsiteX5" fmla="*/ 326231 w 1916906"/>
              <a:gd name="connsiteY5" fmla="*/ 635794 h 938212"/>
              <a:gd name="connsiteX6" fmla="*/ 266700 w 1916906"/>
              <a:gd name="connsiteY6" fmla="*/ 626269 h 938212"/>
              <a:gd name="connsiteX7" fmla="*/ 207168 w 1916906"/>
              <a:gd name="connsiteY7" fmla="*/ 607219 h 938212"/>
              <a:gd name="connsiteX8" fmla="*/ 123825 w 1916906"/>
              <a:gd name="connsiteY8" fmla="*/ 578644 h 938212"/>
              <a:gd name="connsiteX9" fmla="*/ 69056 w 1916906"/>
              <a:gd name="connsiteY9" fmla="*/ 550069 h 938212"/>
              <a:gd name="connsiteX10" fmla="*/ 33337 w 1916906"/>
              <a:gd name="connsiteY10" fmla="*/ 533400 h 938212"/>
              <a:gd name="connsiteX11" fmla="*/ 19050 w 1916906"/>
              <a:gd name="connsiteY11" fmla="*/ 533400 h 938212"/>
              <a:gd name="connsiteX12" fmla="*/ 9525 w 1916906"/>
              <a:gd name="connsiteY12" fmla="*/ 535781 h 938212"/>
              <a:gd name="connsiteX13" fmla="*/ 2381 w 1916906"/>
              <a:gd name="connsiteY13" fmla="*/ 540544 h 938212"/>
              <a:gd name="connsiteX14" fmla="*/ 0 w 1916906"/>
              <a:gd name="connsiteY14" fmla="*/ 552450 h 938212"/>
              <a:gd name="connsiteX15" fmla="*/ 7143 w 1916906"/>
              <a:gd name="connsiteY15" fmla="*/ 588169 h 938212"/>
              <a:gd name="connsiteX16" fmla="*/ 23812 w 1916906"/>
              <a:gd name="connsiteY16" fmla="*/ 628650 h 938212"/>
              <a:gd name="connsiteX17" fmla="*/ 90487 w 1916906"/>
              <a:gd name="connsiteY17" fmla="*/ 707231 h 938212"/>
              <a:gd name="connsiteX18" fmla="*/ 183356 w 1916906"/>
              <a:gd name="connsiteY18" fmla="*/ 795337 h 938212"/>
              <a:gd name="connsiteX19" fmla="*/ 242887 w 1916906"/>
              <a:gd name="connsiteY19" fmla="*/ 850106 h 938212"/>
              <a:gd name="connsiteX20" fmla="*/ 288131 w 1916906"/>
              <a:gd name="connsiteY20" fmla="*/ 890587 h 938212"/>
              <a:gd name="connsiteX21" fmla="*/ 319087 w 1916906"/>
              <a:gd name="connsiteY21" fmla="*/ 914400 h 938212"/>
              <a:gd name="connsiteX22" fmla="*/ 340518 w 1916906"/>
              <a:gd name="connsiteY22" fmla="*/ 928687 h 938212"/>
              <a:gd name="connsiteX23" fmla="*/ 352425 w 1916906"/>
              <a:gd name="connsiteY23" fmla="*/ 933450 h 938212"/>
              <a:gd name="connsiteX24" fmla="*/ 383381 w 1916906"/>
              <a:gd name="connsiteY24" fmla="*/ 938212 h 938212"/>
              <a:gd name="connsiteX25" fmla="*/ 402431 w 1916906"/>
              <a:gd name="connsiteY25" fmla="*/ 935831 h 938212"/>
              <a:gd name="connsiteX26" fmla="*/ 435768 w 1916906"/>
              <a:gd name="connsiteY26" fmla="*/ 926306 h 938212"/>
              <a:gd name="connsiteX27" fmla="*/ 459581 w 1916906"/>
              <a:gd name="connsiteY27" fmla="*/ 912019 h 938212"/>
              <a:gd name="connsiteX28" fmla="*/ 497681 w 1916906"/>
              <a:gd name="connsiteY28" fmla="*/ 873919 h 938212"/>
              <a:gd name="connsiteX29" fmla="*/ 542925 w 1916906"/>
              <a:gd name="connsiteY29" fmla="*/ 838200 h 938212"/>
              <a:gd name="connsiteX30" fmla="*/ 614362 w 1916906"/>
              <a:gd name="connsiteY30" fmla="*/ 795337 h 938212"/>
              <a:gd name="connsiteX31" fmla="*/ 821531 w 1916906"/>
              <a:gd name="connsiteY31" fmla="*/ 690562 h 938212"/>
              <a:gd name="connsiteX32" fmla="*/ 1112043 w 1916906"/>
              <a:gd name="connsiteY32" fmla="*/ 535781 h 938212"/>
              <a:gd name="connsiteX33" fmla="*/ 1426368 w 1916906"/>
              <a:gd name="connsiteY33" fmla="*/ 354806 h 938212"/>
              <a:gd name="connsiteX34" fmla="*/ 1707356 w 1916906"/>
              <a:gd name="connsiteY34" fmla="*/ 178594 h 938212"/>
              <a:gd name="connsiteX35" fmla="*/ 1885950 w 1916906"/>
              <a:gd name="connsiteY35" fmla="*/ 59531 h 938212"/>
              <a:gd name="connsiteX36" fmla="*/ 1907381 w 1916906"/>
              <a:gd name="connsiteY36" fmla="*/ 42862 h 938212"/>
              <a:gd name="connsiteX37" fmla="*/ 1914525 w 1916906"/>
              <a:gd name="connsiteY37" fmla="*/ 26194 h 938212"/>
              <a:gd name="connsiteX38" fmla="*/ 1916906 w 1916906"/>
              <a:gd name="connsiteY38" fmla="*/ 9525 h 938212"/>
              <a:gd name="connsiteX39" fmla="*/ 1907381 w 1916906"/>
              <a:gd name="connsiteY39" fmla="*/ 0 h 938212"/>
              <a:gd name="connsiteX40" fmla="*/ 1895475 w 1916906"/>
              <a:gd name="connsiteY40" fmla="*/ 0 h 938212"/>
              <a:gd name="connsiteX41" fmla="*/ 1864518 w 1916906"/>
              <a:gd name="connsiteY41" fmla="*/ 4762 h 938212"/>
              <a:gd name="connsiteX42" fmla="*/ 1788318 w 1916906"/>
              <a:gd name="connsiteY42" fmla="*/ 38100 h 938212"/>
              <a:gd name="connsiteX43" fmla="*/ 1614487 w 1916906"/>
              <a:gd name="connsiteY43" fmla="*/ 121444 h 938212"/>
              <a:gd name="connsiteX44" fmla="*/ 1402556 w 1916906"/>
              <a:gd name="connsiteY44" fmla="*/ 211931 h 938212"/>
              <a:gd name="connsiteX45" fmla="*/ 1176337 w 1916906"/>
              <a:gd name="connsiteY45" fmla="*/ 311944 h 938212"/>
              <a:gd name="connsiteX46" fmla="*/ 940593 w 1916906"/>
              <a:gd name="connsiteY46" fmla="*/ 414337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16906" h="938212">
                <a:moveTo>
                  <a:pt x="940593" y="414337"/>
                </a:moveTo>
                <a:lnTo>
                  <a:pt x="619125" y="540544"/>
                </a:lnTo>
                <a:lnTo>
                  <a:pt x="414337" y="619125"/>
                </a:lnTo>
                <a:lnTo>
                  <a:pt x="378618" y="631031"/>
                </a:lnTo>
                <a:lnTo>
                  <a:pt x="347662" y="635794"/>
                </a:lnTo>
                <a:lnTo>
                  <a:pt x="326231" y="635794"/>
                </a:lnTo>
                <a:lnTo>
                  <a:pt x="266700" y="626269"/>
                </a:lnTo>
                <a:lnTo>
                  <a:pt x="207168" y="607219"/>
                </a:lnTo>
                <a:lnTo>
                  <a:pt x="123825" y="578644"/>
                </a:lnTo>
                <a:lnTo>
                  <a:pt x="69056" y="550069"/>
                </a:lnTo>
                <a:lnTo>
                  <a:pt x="33337" y="533400"/>
                </a:lnTo>
                <a:lnTo>
                  <a:pt x="19050" y="533400"/>
                </a:lnTo>
                <a:lnTo>
                  <a:pt x="9525" y="535781"/>
                </a:lnTo>
                <a:lnTo>
                  <a:pt x="2381" y="540544"/>
                </a:lnTo>
                <a:lnTo>
                  <a:pt x="0" y="552450"/>
                </a:lnTo>
                <a:lnTo>
                  <a:pt x="7143" y="588169"/>
                </a:lnTo>
                <a:lnTo>
                  <a:pt x="23812" y="628650"/>
                </a:lnTo>
                <a:lnTo>
                  <a:pt x="90487" y="707231"/>
                </a:lnTo>
                <a:lnTo>
                  <a:pt x="183356" y="795337"/>
                </a:lnTo>
                <a:lnTo>
                  <a:pt x="242887" y="850106"/>
                </a:lnTo>
                <a:lnTo>
                  <a:pt x="288131" y="890587"/>
                </a:lnTo>
                <a:lnTo>
                  <a:pt x="319087" y="914400"/>
                </a:lnTo>
                <a:lnTo>
                  <a:pt x="340518" y="928687"/>
                </a:lnTo>
                <a:lnTo>
                  <a:pt x="352425" y="933450"/>
                </a:lnTo>
                <a:lnTo>
                  <a:pt x="383381" y="938212"/>
                </a:lnTo>
                <a:lnTo>
                  <a:pt x="402431" y="935831"/>
                </a:lnTo>
                <a:lnTo>
                  <a:pt x="435768" y="926306"/>
                </a:lnTo>
                <a:lnTo>
                  <a:pt x="459581" y="912019"/>
                </a:lnTo>
                <a:lnTo>
                  <a:pt x="497681" y="873919"/>
                </a:lnTo>
                <a:lnTo>
                  <a:pt x="542925" y="838200"/>
                </a:lnTo>
                <a:lnTo>
                  <a:pt x="614362" y="795337"/>
                </a:lnTo>
                <a:lnTo>
                  <a:pt x="821531" y="690562"/>
                </a:lnTo>
                <a:lnTo>
                  <a:pt x="1112043" y="535781"/>
                </a:lnTo>
                <a:lnTo>
                  <a:pt x="1426368" y="354806"/>
                </a:lnTo>
                <a:lnTo>
                  <a:pt x="1707356" y="178594"/>
                </a:lnTo>
                <a:lnTo>
                  <a:pt x="1885950" y="59531"/>
                </a:lnTo>
                <a:lnTo>
                  <a:pt x="1907381" y="42862"/>
                </a:lnTo>
                <a:lnTo>
                  <a:pt x="1914525" y="26194"/>
                </a:lnTo>
                <a:lnTo>
                  <a:pt x="1916906" y="9525"/>
                </a:lnTo>
                <a:lnTo>
                  <a:pt x="1907381" y="0"/>
                </a:lnTo>
                <a:lnTo>
                  <a:pt x="1895475" y="0"/>
                </a:lnTo>
                <a:lnTo>
                  <a:pt x="1864518" y="4762"/>
                </a:lnTo>
                <a:lnTo>
                  <a:pt x="1788318" y="38100"/>
                </a:lnTo>
                <a:lnTo>
                  <a:pt x="1614487" y="121444"/>
                </a:lnTo>
                <a:lnTo>
                  <a:pt x="1402556" y="211931"/>
                </a:lnTo>
                <a:lnTo>
                  <a:pt x="1176337" y="311944"/>
                </a:lnTo>
                <a:lnTo>
                  <a:pt x="940593" y="414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725E1D31-85DD-4005-A88A-23F280C15A86}"/>
              </a:ext>
            </a:extLst>
          </p:cNvPr>
          <p:cNvSpPr/>
          <p:nvPr/>
        </p:nvSpPr>
        <p:spPr>
          <a:xfrm rot="16200000">
            <a:off x="3833019" y="2610644"/>
            <a:ext cx="4332287" cy="2403475"/>
          </a:xfrm>
          <a:custGeom>
            <a:avLst/>
            <a:gdLst>
              <a:gd name="connsiteX0" fmla="*/ 3954162 w 4331926"/>
              <a:gd name="connsiteY0" fmla="*/ 924991 h 2404272"/>
              <a:gd name="connsiteX1" fmla="*/ 3918857 w 4331926"/>
              <a:gd name="connsiteY1" fmla="*/ 621368 h 2404272"/>
              <a:gd name="connsiteX2" fmla="*/ 3876491 w 4331926"/>
              <a:gd name="connsiteY2" fmla="*/ 314214 h 2404272"/>
              <a:gd name="connsiteX3" fmla="*/ 3837656 w 4331926"/>
              <a:gd name="connsiteY3" fmla="*/ 21183 h 2404272"/>
              <a:gd name="connsiteX4" fmla="*/ 4017711 w 4331926"/>
              <a:gd name="connsiteY4" fmla="*/ 0 h 2404272"/>
              <a:gd name="connsiteX5" fmla="*/ 4035364 w 4331926"/>
              <a:gd name="connsiteY5" fmla="*/ 197708 h 2404272"/>
              <a:gd name="connsiteX6" fmla="*/ 4063608 w 4331926"/>
              <a:gd name="connsiteY6" fmla="*/ 441312 h 2404272"/>
              <a:gd name="connsiteX7" fmla="*/ 4116566 w 4331926"/>
              <a:gd name="connsiteY7" fmla="*/ 847320 h 2404272"/>
              <a:gd name="connsiteX8" fmla="*/ 4180115 w 4331926"/>
              <a:gd name="connsiteY8" fmla="*/ 1278041 h 2404272"/>
              <a:gd name="connsiteX9" fmla="*/ 4233072 w 4331926"/>
              <a:gd name="connsiteY9" fmla="*/ 1606378 h 2404272"/>
              <a:gd name="connsiteX10" fmla="*/ 4268377 w 4331926"/>
              <a:gd name="connsiteY10" fmla="*/ 1789964 h 2404272"/>
              <a:gd name="connsiteX11" fmla="*/ 4286030 w 4331926"/>
              <a:gd name="connsiteY11" fmla="*/ 1825269 h 2404272"/>
              <a:gd name="connsiteX12" fmla="*/ 4314274 w 4331926"/>
              <a:gd name="connsiteY12" fmla="*/ 1874696 h 2404272"/>
              <a:gd name="connsiteX13" fmla="*/ 4328396 w 4331926"/>
              <a:gd name="connsiteY13" fmla="*/ 1913532 h 2404272"/>
              <a:gd name="connsiteX14" fmla="*/ 4331926 w 4331926"/>
              <a:gd name="connsiteY14" fmla="*/ 1948837 h 2404272"/>
              <a:gd name="connsiteX15" fmla="*/ 4317804 w 4331926"/>
              <a:gd name="connsiteY15" fmla="*/ 2001794 h 2404272"/>
              <a:gd name="connsiteX16" fmla="*/ 4261316 w 4331926"/>
              <a:gd name="connsiteY16" fmla="*/ 2111240 h 2404272"/>
              <a:gd name="connsiteX17" fmla="*/ 4201298 w 4331926"/>
              <a:gd name="connsiteY17" fmla="*/ 2213624 h 2404272"/>
              <a:gd name="connsiteX18" fmla="*/ 4130688 w 4331926"/>
              <a:gd name="connsiteY18" fmla="*/ 2312479 h 2404272"/>
              <a:gd name="connsiteX19" fmla="*/ 4084791 w 4331926"/>
              <a:gd name="connsiteY19" fmla="*/ 2365436 h 2404272"/>
              <a:gd name="connsiteX20" fmla="*/ 4056547 w 4331926"/>
              <a:gd name="connsiteY20" fmla="*/ 2390150 h 2404272"/>
              <a:gd name="connsiteX21" fmla="*/ 4024772 w 4331926"/>
              <a:gd name="connsiteY21" fmla="*/ 2404272 h 2404272"/>
              <a:gd name="connsiteX22" fmla="*/ 3996528 w 4331926"/>
              <a:gd name="connsiteY22" fmla="*/ 2404272 h 2404272"/>
              <a:gd name="connsiteX23" fmla="*/ 3964754 w 4331926"/>
              <a:gd name="connsiteY23" fmla="*/ 2390150 h 2404272"/>
              <a:gd name="connsiteX24" fmla="*/ 3929449 w 4331926"/>
              <a:gd name="connsiteY24" fmla="*/ 2358375 h 2404272"/>
              <a:gd name="connsiteX25" fmla="*/ 3890613 w 4331926"/>
              <a:gd name="connsiteY25" fmla="*/ 2326601 h 2404272"/>
              <a:gd name="connsiteX26" fmla="*/ 3834125 w 4331926"/>
              <a:gd name="connsiteY26" fmla="*/ 2294826 h 2404272"/>
              <a:gd name="connsiteX27" fmla="*/ 3756454 w 4331926"/>
              <a:gd name="connsiteY27" fmla="*/ 2273643 h 2404272"/>
              <a:gd name="connsiteX28" fmla="*/ 3583460 w 4331926"/>
              <a:gd name="connsiteY28" fmla="*/ 2270112 h 2404272"/>
              <a:gd name="connsiteX29" fmla="*/ 3173922 w 4331926"/>
              <a:gd name="connsiteY29" fmla="*/ 2273643 h 2404272"/>
              <a:gd name="connsiteX30" fmla="*/ 2280705 w 4331926"/>
              <a:gd name="connsiteY30" fmla="*/ 2273643 h 2404272"/>
              <a:gd name="connsiteX31" fmla="*/ 1659336 w 4331926"/>
              <a:gd name="connsiteY31" fmla="*/ 2270112 h 2404272"/>
              <a:gd name="connsiteX32" fmla="*/ 1203901 w 4331926"/>
              <a:gd name="connsiteY32" fmla="*/ 2270112 h 2404272"/>
              <a:gd name="connsiteX33" fmla="*/ 864973 w 4331926"/>
              <a:gd name="connsiteY33" fmla="*/ 2270112 h 2404272"/>
              <a:gd name="connsiteX34" fmla="*/ 639021 w 4331926"/>
              <a:gd name="connsiteY34" fmla="*/ 2270112 h 2404272"/>
              <a:gd name="connsiteX35" fmla="*/ 494271 w 4331926"/>
              <a:gd name="connsiteY35" fmla="*/ 2266582 h 2404272"/>
              <a:gd name="connsiteX36" fmla="*/ 360111 w 4331926"/>
              <a:gd name="connsiteY36" fmla="*/ 2255990 h 2404272"/>
              <a:gd name="connsiteX37" fmla="*/ 257727 w 4331926"/>
              <a:gd name="connsiteY37" fmla="*/ 2234807 h 2404272"/>
              <a:gd name="connsiteX38" fmla="*/ 165934 w 4331926"/>
              <a:gd name="connsiteY38" fmla="*/ 2199502 h 2404272"/>
              <a:gd name="connsiteX39" fmla="*/ 102385 w 4331926"/>
              <a:gd name="connsiteY39" fmla="*/ 2160667 h 2404272"/>
              <a:gd name="connsiteX40" fmla="*/ 49427 w 4331926"/>
              <a:gd name="connsiteY40" fmla="*/ 2121831 h 2404272"/>
              <a:gd name="connsiteX41" fmla="*/ 14122 w 4331926"/>
              <a:gd name="connsiteY41" fmla="*/ 2082996 h 2404272"/>
              <a:gd name="connsiteX42" fmla="*/ 0 w 4331926"/>
              <a:gd name="connsiteY42" fmla="*/ 2051221 h 2404272"/>
              <a:gd name="connsiteX43" fmla="*/ 0 w 4331926"/>
              <a:gd name="connsiteY43" fmla="*/ 2026508 h 2404272"/>
              <a:gd name="connsiteX44" fmla="*/ 10592 w 4331926"/>
              <a:gd name="connsiteY44" fmla="*/ 2005325 h 2404272"/>
              <a:gd name="connsiteX45" fmla="*/ 42366 w 4331926"/>
              <a:gd name="connsiteY45" fmla="*/ 1987672 h 2404272"/>
              <a:gd name="connsiteX46" fmla="*/ 109446 w 4331926"/>
              <a:gd name="connsiteY46" fmla="*/ 1955898 h 2404272"/>
              <a:gd name="connsiteX47" fmla="*/ 526045 w 4331926"/>
              <a:gd name="connsiteY47" fmla="*/ 2015916 h 2404272"/>
              <a:gd name="connsiteX48" fmla="*/ 720223 w 4331926"/>
              <a:gd name="connsiteY48" fmla="*/ 2030038 h 2404272"/>
              <a:gd name="connsiteX49" fmla="*/ 1239206 w 4331926"/>
              <a:gd name="connsiteY49" fmla="*/ 2040630 h 2404272"/>
              <a:gd name="connsiteX50" fmla="*/ 1892349 w 4331926"/>
              <a:gd name="connsiteY50" fmla="*/ 2047691 h 2404272"/>
              <a:gd name="connsiteX51" fmla="*/ 2594919 w 4331926"/>
              <a:gd name="connsiteY51" fmla="*/ 2047691 h 2404272"/>
              <a:gd name="connsiteX52" fmla="*/ 3032701 w 4331926"/>
              <a:gd name="connsiteY52" fmla="*/ 2047691 h 2404272"/>
              <a:gd name="connsiteX53" fmla="*/ 3435179 w 4331926"/>
              <a:gd name="connsiteY53" fmla="*/ 2030038 h 2404272"/>
              <a:gd name="connsiteX54" fmla="*/ 3929449 w 4331926"/>
              <a:gd name="connsiteY54" fmla="*/ 2022977 h 2404272"/>
              <a:gd name="connsiteX55" fmla="*/ 3971815 w 4331926"/>
              <a:gd name="connsiteY55" fmla="*/ 2008855 h 2404272"/>
              <a:gd name="connsiteX56" fmla="*/ 4014181 w 4331926"/>
              <a:gd name="connsiteY56" fmla="*/ 1987672 h 2404272"/>
              <a:gd name="connsiteX57" fmla="*/ 4045955 w 4331926"/>
              <a:gd name="connsiteY57" fmla="*/ 1959428 h 2404272"/>
              <a:gd name="connsiteX58" fmla="*/ 4063608 w 4331926"/>
              <a:gd name="connsiteY58" fmla="*/ 1931184 h 2404272"/>
              <a:gd name="connsiteX59" fmla="*/ 4067139 w 4331926"/>
              <a:gd name="connsiteY59" fmla="*/ 1910001 h 2404272"/>
              <a:gd name="connsiteX60" fmla="*/ 4067139 w 4331926"/>
              <a:gd name="connsiteY60" fmla="*/ 1864105 h 2404272"/>
              <a:gd name="connsiteX61" fmla="*/ 4042425 w 4331926"/>
              <a:gd name="connsiteY61" fmla="*/ 1638153 h 2404272"/>
              <a:gd name="connsiteX62" fmla="*/ 4007120 w 4331926"/>
              <a:gd name="connsiteY62" fmla="*/ 1341590 h 2404272"/>
              <a:gd name="connsiteX63" fmla="*/ 3954162 w 4331926"/>
              <a:gd name="connsiteY63" fmla="*/ 924991 h 2404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331926" h="2404272">
                <a:moveTo>
                  <a:pt x="3954162" y="924991"/>
                </a:moveTo>
                <a:lnTo>
                  <a:pt x="3918857" y="621368"/>
                </a:lnTo>
                <a:lnTo>
                  <a:pt x="3876491" y="314214"/>
                </a:lnTo>
                <a:lnTo>
                  <a:pt x="3837656" y="21183"/>
                </a:lnTo>
                <a:lnTo>
                  <a:pt x="4017711" y="0"/>
                </a:lnTo>
                <a:lnTo>
                  <a:pt x="4035364" y="197708"/>
                </a:lnTo>
                <a:lnTo>
                  <a:pt x="4063608" y="441312"/>
                </a:lnTo>
                <a:lnTo>
                  <a:pt x="4116566" y="847320"/>
                </a:lnTo>
                <a:lnTo>
                  <a:pt x="4180115" y="1278041"/>
                </a:lnTo>
                <a:lnTo>
                  <a:pt x="4233072" y="1606378"/>
                </a:lnTo>
                <a:lnTo>
                  <a:pt x="4268377" y="1789964"/>
                </a:lnTo>
                <a:lnTo>
                  <a:pt x="4286030" y="1825269"/>
                </a:lnTo>
                <a:lnTo>
                  <a:pt x="4314274" y="1874696"/>
                </a:lnTo>
                <a:lnTo>
                  <a:pt x="4328396" y="1913532"/>
                </a:lnTo>
                <a:lnTo>
                  <a:pt x="4331926" y="1948837"/>
                </a:lnTo>
                <a:lnTo>
                  <a:pt x="4317804" y="2001794"/>
                </a:lnTo>
                <a:lnTo>
                  <a:pt x="4261316" y="2111240"/>
                </a:lnTo>
                <a:lnTo>
                  <a:pt x="4201298" y="2213624"/>
                </a:lnTo>
                <a:lnTo>
                  <a:pt x="4130688" y="2312479"/>
                </a:lnTo>
                <a:lnTo>
                  <a:pt x="4084791" y="2365436"/>
                </a:lnTo>
                <a:lnTo>
                  <a:pt x="4056547" y="2390150"/>
                </a:lnTo>
                <a:lnTo>
                  <a:pt x="4024772" y="2404272"/>
                </a:lnTo>
                <a:lnTo>
                  <a:pt x="3996528" y="2404272"/>
                </a:lnTo>
                <a:lnTo>
                  <a:pt x="3964754" y="2390150"/>
                </a:lnTo>
                <a:lnTo>
                  <a:pt x="3929449" y="2358375"/>
                </a:lnTo>
                <a:lnTo>
                  <a:pt x="3890613" y="2326601"/>
                </a:lnTo>
                <a:lnTo>
                  <a:pt x="3834125" y="2294826"/>
                </a:lnTo>
                <a:lnTo>
                  <a:pt x="3756454" y="2273643"/>
                </a:lnTo>
                <a:lnTo>
                  <a:pt x="3583460" y="2270112"/>
                </a:lnTo>
                <a:lnTo>
                  <a:pt x="3173922" y="2273643"/>
                </a:lnTo>
                <a:lnTo>
                  <a:pt x="2280705" y="2273643"/>
                </a:lnTo>
                <a:lnTo>
                  <a:pt x="1659336" y="2270112"/>
                </a:lnTo>
                <a:lnTo>
                  <a:pt x="1203901" y="2270112"/>
                </a:lnTo>
                <a:lnTo>
                  <a:pt x="864973" y="2270112"/>
                </a:lnTo>
                <a:lnTo>
                  <a:pt x="639021" y="2270112"/>
                </a:lnTo>
                <a:lnTo>
                  <a:pt x="494271" y="2266582"/>
                </a:lnTo>
                <a:lnTo>
                  <a:pt x="360111" y="2255990"/>
                </a:lnTo>
                <a:lnTo>
                  <a:pt x="257727" y="2234807"/>
                </a:lnTo>
                <a:lnTo>
                  <a:pt x="165934" y="2199502"/>
                </a:lnTo>
                <a:lnTo>
                  <a:pt x="102385" y="2160667"/>
                </a:lnTo>
                <a:lnTo>
                  <a:pt x="49427" y="2121831"/>
                </a:lnTo>
                <a:lnTo>
                  <a:pt x="14122" y="2082996"/>
                </a:lnTo>
                <a:lnTo>
                  <a:pt x="0" y="2051221"/>
                </a:lnTo>
                <a:lnTo>
                  <a:pt x="0" y="2026508"/>
                </a:lnTo>
                <a:lnTo>
                  <a:pt x="10592" y="2005325"/>
                </a:lnTo>
                <a:lnTo>
                  <a:pt x="42366" y="1987672"/>
                </a:lnTo>
                <a:lnTo>
                  <a:pt x="109446" y="1955898"/>
                </a:lnTo>
                <a:lnTo>
                  <a:pt x="526045" y="2015916"/>
                </a:lnTo>
                <a:lnTo>
                  <a:pt x="720223" y="2030038"/>
                </a:lnTo>
                <a:lnTo>
                  <a:pt x="1239206" y="2040630"/>
                </a:lnTo>
                <a:lnTo>
                  <a:pt x="1892349" y="2047691"/>
                </a:lnTo>
                <a:lnTo>
                  <a:pt x="2594919" y="2047691"/>
                </a:lnTo>
                <a:lnTo>
                  <a:pt x="3032701" y="2047691"/>
                </a:lnTo>
                <a:lnTo>
                  <a:pt x="3435179" y="2030038"/>
                </a:lnTo>
                <a:lnTo>
                  <a:pt x="3929449" y="2022977"/>
                </a:lnTo>
                <a:lnTo>
                  <a:pt x="3971815" y="2008855"/>
                </a:lnTo>
                <a:lnTo>
                  <a:pt x="4014181" y="1987672"/>
                </a:lnTo>
                <a:lnTo>
                  <a:pt x="4045955" y="1959428"/>
                </a:lnTo>
                <a:lnTo>
                  <a:pt x="4063608" y="1931184"/>
                </a:lnTo>
                <a:lnTo>
                  <a:pt x="4067139" y="1910001"/>
                </a:lnTo>
                <a:lnTo>
                  <a:pt x="4067139" y="1864105"/>
                </a:lnTo>
                <a:lnTo>
                  <a:pt x="4042425" y="1638153"/>
                </a:lnTo>
                <a:lnTo>
                  <a:pt x="4007120" y="1341590"/>
                </a:lnTo>
                <a:lnTo>
                  <a:pt x="3954162" y="92499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09267666-C970-4B6E-88B9-E11E5AB26D03}"/>
              </a:ext>
            </a:extLst>
          </p:cNvPr>
          <p:cNvSpPr/>
          <p:nvPr/>
        </p:nvSpPr>
        <p:spPr>
          <a:xfrm rot="16200000">
            <a:off x="6161881" y="5298282"/>
            <a:ext cx="677863" cy="660400"/>
          </a:xfrm>
          <a:custGeom>
            <a:avLst/>
            <a:gdLst>
              <a:gd name="connsiteX0" fmla="*/ 552450 w 678656"/>
              <a:gd name="connsiteY0" fmla="*/ 195263 h 659606"/>
              <a:gd name="connsiteX1" fmla="*/ 495300 w 678656"/>
              <a:gd name="connsiteY1" fmla="*/ 364331 h 659606"/>
              <a:gd name="connsiteX2" fmla="*/ 457200 w 678656"/>
              <a:gd name="connsiteY2" fmla="*/ 476250 h 659606"/>
              <a:gd name="connsiteX3" fmla="*/ 445294 w 678656"/>
              <a:gd name="connsiteY3" fmla="*/ 514350 h 659606"/>
              <a:gd name="connsiteX4" fmla="*/ 442913 w 678656"/>
              <a:gd name="connsiteY4" fmla="*/ 550069 h 659606"/>
              <a:gd name="connsiteX5" fmla="*/ 447675 w 678656"/>
              <a:gd name="connsiteY5" fmla="*/ 576263 h 659606"/>
              <a:gd name="connsiteX6" fmla="*/ 461963 w 678656"/>
              <a:gd name="connsiteY6" fmla="*/ 600075 h 659606"/>
              <a:gd name="connsiteX7" fmla="*/ 478631 w 678656"/>
              <a:gd name="connsiteY7" fmla="*/ 619125 h 659606"/>
              <a:gd name="connsiteX8" fmla="*/ 495300 w 678656"/>
              <a:gd name="connsiteY8" fmla="*/ 626269 h 659606"/>
              <a:gd name="connsiteX9" fmla="*/ 526256 w 678656"/>
              <a:gd name="connsiteY9" fmla="*/ 640556 h 659606"/>
              <a:gd name="connsiteX10" fmla="*/ 559594 w 678656"/>
              <a:gd name="connsiteY10" fmla="*/ 647700 h 659606"/>
              <a:gd name="connsiteX11" fmla="*/ 678656 w 678656"/>
              <a:gd name="connsiteY11" fmla="*/ 659606 h 659606"/>
              <a:gd name="connsiteX12" fmla="*/ 0 w 678656"/>
              <a:gd name="connsiteY12" fmla="*/ 633413 h 659606"/>
              <a:gd name="connsiteX13" fmla="*/ 47625 w 678656"/>
              <a:gd name="connsiteY13" fmla="*/ 607219 h 659606"/>
              <a:gd name="connsiteX14" fmla="*/ 100013 w 678656"/>
              <a:gd name="connsiteY14" fmla="*/ 578644 h 659606"/>
              <a:gd name="connsiteX15" fmla="*/ 147638 w 678656"/>
              <a:gd name="connsiteY15" fmla="*/ 547688 h 659606"/>
              <a:gd name="connsiteX16" fmla="*/ 209550 w 678656"/>
              <a:gd name="connsiteY16" fmla="*/ 502444 h 659606"/>
              <a:gd name="connsiteX17" fmla="*/ 254794 w 678656"/>
              <a:gd name="connsiteY17" fmla="*/ 459581 h 659606"/>
              <a:gd name="connsiteX18" fmla="*/ 292894 w 678656"/>
              <a:gd name="connsiteY18" fmla="*/ 411956 h 659606"/>
              <a:gd name="connsiteX19" fmla="*/ 378619 w 678656"/>
              <a:gd name="connsiteY19" fmla="*/ 278606 h 659606"/>
              <a:gd name="connsiteX20" fmla="*/ 507206 w 678656"/>
              <a:gd name="connsiteY20" fmla="*/ 88106 h 659606"/>
              <a:gd name="connsiteX21" fmla="*/ 557213 w 678656"/>
              <a:gd name="connsiteY21" fmla="*/ 16669 h 659606"/>
              <a:gd name="connsiteX22" fmla="*/ 573881 w 678656"/>
              <a:gd name="connsiteY22" fmla="*/ 4763 h 659606"/>
              <a:gd name="connsiteX23" fmla="*/ 585788 w 678656"/>
              <a:gd name="connsiteY23" fmla="*/ 0 h 659606"/>
              <a:gd name="connsiteX24" fmla="*/ 592931 w 678656"/>
              <a:gd name="connsiteY24" fmla="*/ 2381 h 659606"/>
              <a:gd name="connsiteX25" fmla="*/ 600075 w 678656"/>
              <a:gd name="connsiteY25" fmla="*/ 9525 h 659606"/>
              <a:gd name="connsiteX26" fmla="*/ 602456 w 678656"/>
              <a:gd name="connsiteY26" fmla="*/ 35719 h 659606"/>
              <a:gd name="connsiteX27" fmla="*/ 581025 w 678656"/>
              <a:gd name="connsiteY27" fmla="*/ 116681 h 659606"/>
              <a:gd name="connsiteX28" fmla="*/ 552450 w 678656"/>
              <a:gd name="connsiteY28" fmla="*/ 195263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78656" h="659606">
                <a:moveTo>
                  <a:pt x="552450" y="195263"/>
                </a:moveTo>
                <a:lnTo>
                  <a:pt x="495300" y="364331"/>
                </a:lnTo>
                <a:lnTo>
                  <a:pt x="457200" y="476250"/>
                </a:lnTo>
                <a:lnTo>
                  <a:pt x="445294" y="514350"/>
                </a:lnTo>
                <a:lnTo>
                  <a:pt x="442913" y="550069"/>
                </a:lnTo>
                <a:lnTo>
                  <a:pt x="447675" y="576263"/>
                </a:lnTo>
                <a:lnTo>
                  <a:pt x="461963" y="600075"/>
                </a:lnTo>
                <a:lnTo>
                  <a:pt x="478631" y="619125"/>
                </a:lnTo>
                <a:lnTo>
                  <a:pt x="495300" y="626269"/>
                </a:lnTo>
                <a:lnTo>
                  <a:pt x="526256" y="640556"/>
                </a:lnTo>
                <a:lnTo>
                  <a:pt x="559594" y="647700"/>
                </a:lnTo>
                <a:lnTo>
                  <a:pt x="678656" y="659606"/>
                </a:lnTo>
                <a:lnTo>
                  <a:pt x="0" y="633413"/>
                </a:lnTo>
                <a:lnTo>
                  <a:pt x="47625" y="607219"/>
                </a:lnTo>
                <a:lnTo>
                  <a:pt x="100013" y="578644"/>
                </a:lnTo>
                <a:lnTo>
                  <a:pt x="147638" y="547688"/>
                </a:lnTo>
                <a:lnTo>
                  <a:pt x="209550" y="502444"/>
                </a:lnTo>
                <a:lnTo>
                  <a:pt x="254794" y="459581"/>
                </a:lnTo>
                <a:lnTo>
                  <a:pt x="292894" y="411956"/>
                </a:lnTo>
                <a:lnTo>
                  <a:pt x="378619" y="278606"/>
                </a:lnTo>
                <a:lnTo>
                  <a:pt x="507206" y="88106"/>
                </a:lnTo>
                <a:lnTo>
                  <a:pt x="557213" y="16669"/>
                </a:lnTo>
                <a:lnTo>
                  <a:pt x="573881" y="4763"/>
                </a:lnTo>
                <a:lnTo>
                  <a:pt x="585788" y="0"/>
                </a:lnTo>
                <a:lnTo>
                  <a:pt x="592931" y="2381"/>
                </a:lnTo>
                <a:lnTo>
                  <a:pt x="600075" y="9525"/>
                </a:lnTo>
                <a:lnTo>
                  <a:pt x="602456" y="35719"/>
                </a:lnTo>
                <a:lnTo>
                  <a:pt x="581025" y="116681"/>
                </a:lnTo>
                <a:lnTo>
                  <a:pt x="552450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B2F9F6B7-1C95-432E-A43D-0B213BB4E1D6}"/>
              </a:ext>
            </a:extLst>
          </p:cNvPr>
          <p:cNvSpPr/>
          <p:nvPr/>
        </p:nvSpPr>
        <p:spPr>
          <a:xfrm>
            <a:off x="5756275" y="2200275"/>
            <a:ext cx="639763" cy="1084263"/>
          </a:xfrm>
          <a:custGeom>
            <a:avLst/>
            <a:gdLst>
              <a:gd name="connsiteX0" fmla="*/ 145257 w 640557"/>
              <a:gd name="connsiteY0" fmla="*/ 769144 h 1083469"/>
              <a:gd name="connsiteX1" fmla="*/ 188119 w 640557"/>
              <a:gd name="connsiteY1" fmla="*/ 671513 h 1083469"/>
              <a:gd name="connsiteX2" fmla="*/ 219075 w 640557"/>
              <a:gd name="connsiteY2" fmla="*/ 595313 h 1083469"/>
              <a:gd name="connsiteX3" fmla="*/ 245269 w 640557"/>
              <a:gd name="connsiteY3" fmla="*/ 519113 h 1083469"/>
              <a:gd name="connsiteX4" fmla="*/ 269082 w 640557"/>
              <a:gd name="connsiteY4" fmla="*/ 447675 h 1083469"/>
              <a:gd name="connsiteX5" fmla="*/ 285750 w 640557"/>
              <a:gd name="connsiteY5" fmla="*/ 385763 h 1083469"/>
              <a:gd name="connsiteX6" fmla="*/ 297657 w 640557"/>
              <a:gd name="connsiteY6" fmla="*/ 335756 h 1083469"/>
              <a:gd name="connsiteX7" fmla="*/ 304800 w 640557"/>
              <a:gd name="connsiteY7" fmla="*/ 285750 h 1083469"/>
              <a:gd name="connsiteX8" fmla="*/ 304800 w 640557"/>
              <a:gd name="connsiteY8" fmla="*/ 230981 h 1083469"/>
              <a:gd name="connsiteX9" fmla="*/ 302419 w 640557"/>
              <a:gd name="connsiteY9" fmla="*/ 200025 h 1083469"/>
              <a:gd name="connsiteX10" fmla="*/ 295275 w 640557"/>
              <a:gd name="connsiteY10" fmla="*/ 164306 h 1083469"/>
              <a:gd name="connsiteX11" fmla="*/ 283369 w 640557"/>
              <a:gd name="connsiteY11" fmla="*/ 138113 h 1083469"/>
              <a:gd name="connsiteX12" fmla="*/ 264319 w 640557"/>
              <a:gd name="connsiteY12" fmla="*/ 111919 h 1083469"/>
              <a:gd name="connsiteX13" fmla="*/ 228600 w 640557"/>
              <a:gd name="connsiteY13" fmla="*/ 80963 h 1083469"/>
              <a:gd name="connsiteX14" fmla="*/ 204788 w 640557"/>
              <a:gd name="connsiteY14" fmla="*/ 54769 h 1083469"/>
              <a:gd name="connsiteX15" fmla="*/ 192882 w 640557"/>
              <a:gd name="connsiteY15" fmla="*/ 28575 h 1083469"/>
              <a:gd name="connsiteX16" fmla="*/ 192882 w 640557"/>
              <a:gd name="connsiteY16" fmla="*/ 16669 h 1083469"/>
              <a:gd name="connsiteX17" fmla="*/ 195263 w 640557"/>
              <a:gd name="connsiteY17" fmla="*/ 7144 h 1083469"/>
              <a:gd name="connsiteX18" fmla="*/ 209550 w 640557"/>
              <a:gd name="connsiteY18" fmla="*/ 0 h 1083469"/>
              <a:gd name="connsiteX19" fmla="*/ 254794 w 640557"/>
              <a:gd name="connsiteY19" fmla="*/ 4763 h 1083469"/>
              <a:gd name="connsiteX20" fmla="*/ 359569 w 640557"/>
              <a:gd name="connsiteY20" fmla="*/ 40481 h 1083469"/>
              <a:gd name="connsiteX21" fmla="*/ 469107 w 640557"/>
              <a:gd name="connsiteY21" fmla="*/ 97631 h 1083469"/>
              <a:gd name="connsiteX22" fmla="*/ 592932 w 640557"/>
              <a:gd name="connsiteY22" fmla="*/ 176213 h 1083469"/>
              <a:gd name="connsiteX23" fmla="*/ 621507 w 640557"/>
              <a:gd name="connsiteY23" fmla="*/ 200025 h 1083469"/>
              <a:gd name="connsiteX24" fmla="*/ 633413 w 640557"/>
              <a:gd name="connsiteY24" fmla="*/ 214313 h 1083469"/>
              <a:gd name="connsiteX25" fmla="*/ 640557 w 640557"/>
              <a:gd name="connsiteY25" fmla="*/ 230981 h 1083469"/>
              <a:gd name="connsiteX26" fmla="*/ 640557 w 640557"/>
              <a:gd name="connsiteY26" fmla="*/ 247650 h 1083469"/>
              <a:gd name="connsiteX27" fmla="*/ 635794 w 640557"/>
              <a:gd name="connsiteY27" fmla="*/ 276225 h 1083469"/>
              <a:gd name="connsiteX28" fmla="*/ 621507 w 640557"/>
              <a:gd name="connsiteY28" fmla="*/ 297656 h 1083469"/>
              <a:gd name="connsiteX29" fmla="*/ 581025 w 640557"/>
              <a:gd name="connsiteY29" fmla="*/ 323850 h 1083469"/>
              <a:gd name="connsiteX30" fmla="*/ 540544 w 640557"/>
              <a:gd name="connsiteY30" fmla="*/ 354806 h 1083469"/>
              <a:gd name="connsiteX31" fmla="*/ 516732 w 640557"/>
              <a:gd name="connsiteY31" fmla="*/ 388144 h 1083469"/>
              <a:gd name="connsiteX32" fmla="*/ 461963 w 640557"/>
              <a:gd name="connsiteY32" fmla="*/ 488156 h 1083469"/>
              <a:gd name="connsiteX33" fmla="*/ 302419 w 640557"/>
              <a:gd name="connsiteY33" fmla="*/ 745331 h 1083469"/>
              <a:gd name="connsiteX34" fmla="*/ 69057 w 640557"/>
              <a:gd name="connsiteY34" fmla="*/ 1078706 h 1083469"/>
              <a:gd name="connsiteX35" fmla="*/ 0 w 640557"/>
              <a:gd name="connsiteY35" fmla="*/ 1083469 h 1083469"/>
              <a:gd name="connsiteX36" fmla="*/ 57150 w 640557"/>
              <a:gd name="connsiteY36" fmla="*/ 950119 h 1083469"/>
              <a:gd name="connsiteX37" fmla="*/ 145257 w 640557"/>
              <a:gd name="connsiteY37" fmla="*/ 769144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0557" h="1083469">
                <a:moveTo>
                  <a:pt x="145257" y="769144"/>
                </a:moveTo>
                <a:lnTo>
                  <a:pt x="188119" y="671513"/>
                </a:lnTo>
                <a:lnTo>
                  <a:pt x="219075" y="595313"/>
                </a:lnTo>
                <a:lnTo>
                  <a:pt x="245269" y="519113"/>
                </a:lnTo>
                <a:lnTo>
                  <a:pt x="269082" y="447675"/>
                </a:lnTo>
                <a:lnTo>
                  <a:pt x="285750" y="385763"/>
                </a:lnTo>
                <a:lnTo>
                  <a:pt x="297657" y="335756"/>
                </a:lnTo>
                <a:lnTo>
                  <a:pt x="304800" y="285750"/>
                </a:lnTo>
                <a:lnTo>
                  <a:pt x="304800" y="230981"/>
                </a:lnTo>
                <a:lnTo>
                  <a:pt x="302419" y="200025"/>
                </a:lnTo>
                <a:lnTo>
                  <a:pt x="295275" y="164306"/>
                </a:lnTo>
                <a:lnTo>
                  <a:pt x="283369" y="138113"/>
                </a:lnTo>
                <a:lnTo>
                  <a:pt x="264319" y="111919"/>
                </a:lnTo>
                <a:lnTo>
                  <a:pt x="228600" y="80963"/>
                </a:lnTo>
                <a:lnTo>
                  <a:pt x="204788" y="54769"/>
                </a:lnTo>
                <a:lnTo>
                  <a:pt x="192882" y="28575"/>
                </a:lnTo>
                <a:lnTo>
                  <a:pt x="192882" y="16669"/>
                </a:lnTo>
                <a:lnTo>
                  <a:pt x="195263" y="7144"/>
                </a:lnTo>
                <a:lnTo>
                  <a:pt x="209550" y="0"/>
                </a:lnTo>
                <a:lnTo>
                  <a:pt x="254794" y="4763"/>
                </a:lnTo>
                <a:lnTo>
                  <a:pt x="359569" y="40481"/>
                </a:lnTo>
                <a:lnTo>
                  <a:pt x="469107" y="97631"/>
                </a:lnTo>
                <a:lnTo>
                  <a:pt x="592932" y="176213"/>
                </a:lnTo>
                <a:lnTo>
                  <a:pt x="621507" y="200025"/>
                </a:lnTo>
                <a:lnTo>
                  <a:pt x="633413" y="214313"/>
                </a:lnTo>
                <a:lnTo>
                  <a:pt x="640557" y="230981"/>
                </a:lnTo>
                <a:lnTo>
                  <a:pt x="640557" y="247650"/>
                </a:lnTo>
                <a:lnTo>
                  <a:pt x="635794" y="276225"/>
                </a:lnTo>
                <a:lnTo>
                  <a:pt x="621507" y="297656"/>
                </a:lnTo>
                <a:lnTo>
                  <a:pt x="581025" y="323850"/>
                </a:lnTo>
                <a:lnTo>
                  <a:pt x="540544" y="354806"/>
                </a:lnTo>
                <a:lnTo>
                  <a:pt x="516732" y="388144"/>
                </a:lnTo>
                <a:lnTo>
                  <a:pt x="461963" y="488156"/>
                </a:lnTo>
                <a:lnTo>
                  <a:pt x="302419" y="745331"/>
                </a:lnTo>
                <a:lnTo>
                  <a:pt x="69057" y="1078706"/>
                </a:lnTo>
                <a:lnTo>
                  <a:pt x="0" y="1083469"/>
                </a:lnTo>
                <a:lnTo>
                  <a:pt x="57150" y="950119"/>
                </a:lnTo>
                <a:lnTo>
                  <a:pt x="145257" y="769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E4322F91-B87A-446F-BDEA-CE59A955AFB6}"/>
              </a:ext>
            </a:extLst>
          </p:cNvPr>
          <p:cNvSpPr/>
          <p:nvPr/>
        </p:nvSpPr>
        <p:spPr>
          <a:xfrm>
            <a:off x="5065713" y="3049588"/>
            <a:ext cx="1495425" cy="333375"/>
          </a:xfrm>
          <a:custGeom>
            <a:avLst/>
            <a:gdLst>
              <a:gd name="connsiteX0" fmla="*/ 609600 w 1495425"/>
              <a:gd name="connsiteY0" fmla="*/ 154782 h 333375"/>
              <a:gd name="connsiteX1" fmla="*/ 357187 w 1495425"/>
              <a:gd name="connsiteY1" fmla="*/ 185738 h 333375"/>
              <a:gd name="connsiteX2" fmla="*/ 188119 w 1495425"/>
              <a:gd name="connsiteY2" fmla="*/ 207169 h 333375"/>
              <a:gd name="connsiteX3" fmla="*/ 152400 w 1495425"/>
              <a:gd name="connsiteY3" fmla="*/ 209550 h 333375"/>
              <a:gd name="connsiteX4" fmla="*/ 102394 w 1495425"/>
              <a:gd name="connsiteY4" fmla="*/ 204788 h 333375"/>
              <a:gd name="connsiteX5" fmla="*/ 59531 w 1495425"/>
              <a:gd name="connsiteY5" fmla="*/ 192882 h 333375"/>
              <a:gd name="connsiteX6" fmla="*/ 33337 w 1495425"/>
              <a:gd name="connsiteY6" fmla="*/ 178594 h 333375"/>
              <a:gd name="connsiteX7" fmla="*/ 9525 w 1495425"/>
              <a:gd name="connsiteY7" fmla="*/ 173832 h 333375"/>
              <a:gd name="connsiteX8" fmla="*/ 0 w 1495425"/>
              <a:gd name="connsiteY8" fmla="*/ 178594 h 333375"/>
              <a:gd name="connsiteX9" fmla="*/ 2381 w 1495425"/>
              <a:gd name="connsiteY9" fmla="*/ 192882 h 333375"/>
              <a:gd name="connsiteX10" fmla="*/ 19050 w 1495425"/>
              <a:gd name="connsiteY10" fmla="*/ 230982 h 333375"/>
              <a:gd name="connsiteX11" fmla="*/ 45244 w 1495425"/>
              <a:gd name="connsiteY11" fmla="*/ 266700 h 333375"/>
              <a:gd name="connsiteX12" fmla="*/ 78581 w 1495425"/>
              <a:gd name="connsiteY12" fmla="*/ 288132 h 333375"/>
              <a:gd name="connsiteX13" fmla="*/ 133350 w 1495425"/>
              <a:gd name="connsiteY13" fmla="*/ 309563 h 333375"/>
              <a:gd name="connsiteX14" fmla="*/ 190500 w 1495425"/>
              <a:gd name="connsiteY14" fmla="*/ 323850 h 333375"/>
              <a:gd name="connsiteX15" fmla="*/ 254794 w 1495425"/>
              <a:gd name="connsiteY15" fmla="*/ 333375 h 333375"/>
              <a:gd name="connsiteX16" fmla="*/ 342900 w 1495425"/>
              <a:gd name="connsiteY16" fmla="*/ 333375 h 333375"/>
              <a:gd name="connsiteX17" fmla="*/ 433387 w 1495425"/>
              <a:gd name="connsiteY17" fmla="*/ 326232 h 333375"/>
              <a:gd name="connsiteX18" fmla="*/ 554831 w 1495425"/>
              <a:gd name="connsiteY18" fmla="*/ 307182 h 333375"/>
              <a:gd name="connsiteX19" fmla="*/ 776287 w 1495425"/>
              <a:gd name="connsiteY19" fmla="*/ 283369 h 333375"/>
              <a:gd name="connsiteX20" fmla="*/ 1069181 w 1495425"/>
              <a:gd name="connsiteY20" fmla="*/ 235744 h 333375"/>
              <a:gd name="connsiteX21" fmla="*/ 1373981 w 1495425"/>
              <a:gd name="connsiteY21" fmla="*/ 173832 h 333375"/>
              <a:gd name="connsiteX22" fmla="*/ 1440656 w 1495425"/>
              <a:gd name="connsiteY22" fmla="*/ 154782 h 333375"/>
              <a:gd name="connsiteX23" fmla="*/ 1471612 w 1495425"/>
              <a:gd name="connsiteY23" fmla="*/ 133350 h 333375"/>
              <a:gd name="connsiteX24" fmla="*/ 1490662 w 1495425"/>
              <a:gd name="connsiteY24" fmla="*/ 109538 h 333375"/>
              <a:gd name="connsiteX25" fmla="*/ 1495425 w 1495425"/>
              <a:gd name="connsiteY25" fmla="*/ 83344 h 333375"/>
              <a:gd name="connsiteX26" fmla="*/ 1495425 w 1495425"/>
              <a:gd name="connsiteY26" fmla="*/ 71438 h 333375"/>
              <a:gd name="connsiteX27" fmla="*/ 1490662 w 1495425"/>
              <a:gd name="connsiteY27" fmla="*/ 61913 h 333375"/>
              <a:gd name="connsiteX28" fmla="*/ 1466850 w 1495425"/>
              <a:gd name="connsiteY28" fmla="*/ 40482 h 333375"/>
              <a:gd name="connsiteX29" fmla="*/ 1433512 w 1495425"/>
              <a:gd name="connsiteY29" fmla="*/ 26194 h 333375"/>
              <a:gd name="connsiteX30" fmla="*/ 1357312 w 1495425"/>
              <a:gd name="connsiteY30" fmla="*/ 9525 h 333375"/>
              <a:gd name="connsiteX31" fmla="*/ 1233487 w 1495425"/>
              <a:gd name="connsiteY31" fmla="*/ 0 h 333375"/>
              <a:gd name="connsiteX32" fmla="*/ 1185862 w 1495425"/>
              <a:gd name="connsiteY32" fmla="*/ 4763 h 333375"/>
              <a:gd name="connsiteX33" fmla="*/ 1152525 w 1495425"/>
              <a:gd name="connsiteY33" fmla="*/ 19050 h 333375"/>
              <a:gd name="connsiteX34" fmla="*/ 1123950 w 1495425"/>
              <a:gd name="connsiteY34" fmla="*/ 35719 h 333375"/>
              <a:gd name="connsiteX35" fmla="*/ 1097756 w 1495425"/>
              <a:gd name="connsiteY35" fmla="*/ 50007 h 333375"/>
              <a:gd name="connsiteX36" fmla="*/ 1050131 w 1495425"/>
              <a:gd name="connsiteY36" fmla="*/ 71438 h 333375"/>
              <a:gd name="connsiteX37" fmla="*/ 959644 w 1495425"/>
              <a:gd name="connsiteY37" fmla="*/ 90488 h 333375"/>
              <a:gd name="connsiteX38" fmla="*/ 821531 w 1495425"/>
              <a:gd name="connsiteY38" fmla="*/ 114300 h 333375"/>
              <a:gd name="connsiteX39" fmla="*/ 714375 w 1495425"/>
              <a:gd name="connsiteY39" fmla="*/ 138113 h 333375"/>
              <a:gd name="connsiteX40" fmla="*/ 609600 w 1495425"/>
              <a:gd name="connsiteY40" fmla="*/ 154782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95425" h="333375">
                <a:moveTo>
                  <a:pt x="609600" y="154782"/>
                </a:moveTo>
                <a:lnTo>
                  <a:pt x="357187" y="185738"/>
                </a:lnTo>
                <a:lnTo>
                  <a:pt x="188119" y="207169"/>
                </a:lnTo>
                <a:lnTo>
                  <a:pt x="152400" y="209550"/>
                </a:lnTo>
                <a:lnTo>
                  <a:pt x="102394" y="204788"/>
                </a:lnTo>
                <a:lnTo>
                  <a:pt x="59531" y="192882"/>
                </a:lnTo>
                <a:lnTo>
                  <a:pt x="33337" y="178594"/>
                </a:lnTo>
                <a:lnTo>
                  <a:pt x="9525" y="173832"/>
                </a:lnTo>
                <a:lnTo>
                  <a:pt x="0" y="178594"/>
                </a:lnTo>
                <a:lnTo>
                  <a:pt x="2381" y="192882"/>
                </a:lnTo>
                <a:lnTo>
                  <a:pt x="19050" y="230982"/>
                </a:lnTo>
                <a:lnTo>
                  <a:pt x="45244" y="266700"/>
                </a:lnTo>
                <a:lnTo>
                  <a:pt x="78581" y="288132"/>
                </a:lnTo>
                <a:lnTo>
                  <a:pt x="133350" y="309563"/>
                </a:lnTo>
                <a:lnTo>
                  <a:pt x="190500" y="323850"/>
                </a:lnTo>
                <a:lnTo>
                  <a:pt x="254794" y="333375"/>
                </a:lnTo>
                <a:lnTo>
                  <a:pt x="342900" y="333375"/>
                </a:lnTo>
                <a:lnTo>
                  <a:pt x="433387" y="326232"/>
                </a:lnTo>
                <a:lnTo>
                  <a:pt x="554831" y="307182"/>
                </a:lnTo>
                <a:lnTo>
                  <a:pt x="776287" y="283369"/>
                </a:lnTo>
                <a:lnTo>
                  <a:pt x="1069181" y="235744"/>
                </a:lnTo>
                <a:lnTo>
                  <a:pt x="1373981" y="173832"/>
                </a:lnTo>
                <a:lnTo>
                  <a:pt x="1440656" y="154782"/>
                </a:lnTo>
                <a:lnTo>
                  <a:pt x="1471612" y="133350"/>
                </a:lnTo>
                <a:lnTo>
                  <a:pt x="1490662" y="109538"/>
                </a:lnTo>
                <a:lnTo>
                  <a:pt x="1495425" y="83344"/>
                </a:lnTo>
                <a:lnTo>
                  <a:pt x="1495425" y="71438"/>
                </a:lnTo>
                <a:lnTo>
                  <a:pt x="1490662" y="61913"/>
                </a:lnTo>
                <a:lnTo>
                  <a:pt x="1466850" y="40482"/>
                </a:lnTo>
                <a:lnTo>
                  <a:pt x="1433512" y="26194"/>
                </a:lnTo>
                <a:lnTo>
                  <a:pt x="1357312" y="9525"/>
                </a:lnTo>
                <a:lnTo>
                  <a:pt x="1233487" y="0"/>
                </a:lnTo>
                <a:lnTo>
                  <a:pt x="1185862" y="4763"/>
                </a:lnTo>
                <a:lnTo>
                  <a:pt x="1152525" y="19050"/>
                </a:lnTo>
                <a:lnTo>
                  <a:pt x="1123950" y="35719"/>
                </a:lnTo>
                <a:lnTo>
                  <a:pt x="1097756" y="50007"/>
                </a:lnTo>
                <a:lnTo>
                  <a:pt x="1050131" y="71438"/>
                </a:lnTo>
                <a:lnTo>
                  <a:pt x="959644" y="90488"/>
                </a:lnTo>
                <a:lnTo>
                  <a:pt x="821531" y="114300"/>
                </a:lnTo>
                <a:lnTo>
                  <a:pt x="714375" y="138113"/>
                </a:lnTo>
                <a:lnTo>
                  <a:pt x="609600" y="1547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B3457E5E-13CF-4A7F-A630-68B0344C8126}"/>
              </a:ext>
            </a:extLst>
          </p:cNvPr>
          <p:cNvSpPr/>
          <p:nvPr/>
        </p:nvSpPr>
        <p:spPr>
          <a:xfrm>
            <a:off x="5543550" y="3305175"/>
            <a:ext cx="393700" cy="1352550"/>
          </a:xfrm>
          <a:custGeom>
            <a:avLst/>
            <a:gdLst>
              <a:gd name="connsiteX0" fmla="*/ 161925 w 392906"/>
              <a:gd name="connsiteY0" fmla="*/ 926306 h 1352550"/>
              <a:gd name="connsiteX1" fmla="*/ 166688 w 392906"/>
              <a:gd name="connsiteY1" fmla="*/ 719138 h 1352550"/>
              <a:gd name="connsiteX2" fmla="*/ 171450 w 392906"/>
              <a:gd name="connsiteY2" fmla="*/ 545306 h 1352550"/>
              <a:gd name="connsiteX3" fmla="*/ 178594 w 392906"/>
              <a:gd name="connsiteY3" fmla="*/ 407194 h 1352550"/>
              <a:gd name="connsiteX4" fmla="*/ 185738 w 392906"/>
              <a:gd name="connsiteY4" fmla="*/ 328613 h 1352550"/>
              <a:gd name="connsiteX5" fmla="*/ 185738 w 392906"/>
              <a:gd name="connsiteY5" fmla="*/ 297656 h 1352550"/>
              <a:gd name="connsiteX6" fmla="*/ 178594 w 392906"/>
              <a:gd name="connsiteY6" fmla="*/ 259556 h 1352550"/>
              <a:gd name="connsiteX7" fmla="*/ 161925 w 392906"/>
              <a:gd name="connsiteY7" fmla="*/ 216694 h 1352550"/>
              <a:gd name="connsiteX8" fmla="*/ 142875 w 392906"/>
              <a:gd name="connsiteY8" fmla="*/ 176213 h 1352550"/>
              <a:gd name="connsiteX9" fmla="*/ 109538 w 392906"/>
              <a:gd name="connsiteY9" fmla="*/ 126206 h 1352550"/>
              <a:gd name="connsiteX10" fmla="*/ 69056 w 392906"/>
              <a:gd name="connsiteY10" fmla="*/ 78581 h 1352550"/>
              <a:gd name="connsiteX11" fmla="*/ 0 w 392906"/>
              <a:gd name="connsiteY11" fmla="*/ 11906 h 1352550"/>
              <a:gd name="connsiteX12" fmla="*/ 150019 w 392906"/>
              <a:gd name="connsiteY12" fmla="*/ 0 h 1352550"/>
              <a:gd name="connsiteX13" fmla="*/ 261938 w 392906"/>
              <a:gd name="connsiteY13" fmla="*/ 42863 h 1352550"/>
              <a:gd name="connsiteX14" fmla="*/ 333375 w 392906"/>
              <a:gd name="connsiteY14" fmla="*/ 85725 h 1352550"/>
              <a:gd name="connsiteX15" fmla="*/ 369094 w 392906"/>
              <a:gd name="connsiteY15" fmla="*/ 116681 h 1352550"/>
              <a:gd name="connsiteX16" fmla="*/ 385763 w 392906"/>
              <a:gd name="connsiteY16" fmla="*/ 140494 h 1352550"/>
              <a:gd name="connsiteX17" fmla="*/ 392906 w 392906"/>
              <a:gd name="connsiteY17" fmla="*/ 169069 h 1352550"/>
              <a:gd name="connsiteX18" fmla="*/ 392906 w 392906"/>
              <a:gd name="connsiteY18" fmla="*/ 195263 h 1352550"/>
              <a:gd name="connsiteX19" fmla="*/ 381000 w 392906"/>
              <a:gd name="connsiteY19" fmla="*/ 242888 h 1352550"/>
              <a:gd name="connsiteX20" fmla="*/ 366713 w 392906"/>
              <a:gd name="connsiteY20" fmla="*/ 297656 h 1352550"/>
              <a:gd name="connsiteX21" fmla="*/ 350044 w 392906"/>
              <a:gd name="connsiteY21" fmla="*/ 400050 h 1352550"/>
              <a:gd name="connsiteX22" fmla="*/ 340519 w 392906"/>
              <a:gd name="connsiteY22" fmla="*/ 509588 h 1352550"/>
              <a:gd name="connsiteX23" fmla="*/ 340519 w 392906"/>
              <a:gd name="connsiteY23" fmla="*/ 709613 h 1352550"/>
              <a:gd name="connsiteX24" fmla="*/ 342900 w 392906"/>
              <a:gd name="connsiteY24" fmla="*/ 1314450 h 1352550"/>
              <a:gd name="connsiteX25" fmla="*/ 159544 w 392906"/>
              <a:gd name="connsiteY25" fmla="*/ 1352550 h 1352550"/>
              <a:gd name="connsiteX26" fmla="*/ 161925 w 392906"/>
              <a:gd name="connsiteY26" fmla="*/ 1171575 h 1352550"/>
              <a:gd name="connsiteX27" fmla="*/ 161925 w 392906"/>
              <a:gd name="connsiteY27" fmla="*/ 92630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392906" h="1352550">
                <a:moveTo>
                  <a:pt x="161925" y="926306"/>
                </a:moveTo>
                <a:lnTo>
                  <a:pt x="166688" y="719138"/>
                </a:lnTo>
                <a:lnTo>
                  <a:pt x="171450" y="545306"/>
                </a:lnTo>
                <a:lnTo>
                  <a:pt x="178594" y="407194"/>
                </a:lnTo>
                <a:lnTo>
                  <a:pt x="185738" y="328613"/>
                </a:lnTo>
                <a:lnTo>
                  <a:pt x="185738" y="297656"/>
                </a:lnTo>
                <a:lnTo>
                  <a:pt x="178594" y="259556"/>
                </a:lnTo>
                <a:lnTo>
                  <a:pt x="161925" y="216694"/>
                </a:lnTo>
                <a:lnTo>
                  <a:pt x="142875" y="176213"/>
                </a:lnTo>
                <a:lnTo>
                  <a:pt x="109538" y="126206"/>
                </a:lnTo>
                <a:lnTo>
                  <a:pt x="69056" y="78581"/>
                </a:lnTo>
                <a:lnTo>
                  <a:pt x="0" y="11906"/>
                </a:lnTo>
                <a:lnTo>
                  <a:pt x="150019" y="0"/>
                </a:lnTo>
                <a:lnTo>
                  <a:pt x="261938" y="42863"/>
                </a:lnTo>
                <a:lnTo>
                  <a:pt x="333375" y="85725"/>
                </a:lnTo>
                <a:lnTo>
                  <a:pt x="369094" y="116681"/>
                </a:lnTo>
                <a:lnTo>
                  <a:pt x="385763" y="140494"/>
                </a:lnTo>
                <a:lnTo>
                  <a:pt x="392906" y="169069"/>
                </a:lnTo>
                <a:lnTo>
                  <a:pt x="392906" y="195263"/>
                </a:lnTo>
                <a:lnTo>
                  <a:pt x="381000" y="242888"/>
                </a:lnTo>
                <a:lnTo>
                  <a:pt x="366713" y="297656"/>
                </a:lnTo>
                <a:lnTo>
                  <a:pt x="350044" y="400050"/>
                </a:lnTo>
                <a:lnTo>
                  <a:pt x="340519" y="509588"/>
                </a:lnTo>
                <a:lnTo>
                  <a:pt x="340519" y="709613"/>
                </a:lnTo>
                <a:cubicBezTo>
                  <a:pt x="341313" y="911225"/>
                  <a:pt x="342106" y="1112838"/>
                  <a:pt x="342900" y="1314450"/>
                </a:cubicBezTo>
                <a:lnTo>
                  <a:pt x="159544" y="1352550"/>
                </a:lnTo>
                <a:cubicBezTo>
                  <a:pt x="160338" y="1292225"/>
                  <a:pt x="161131" y="1231900"/>
                  <a:pt x="161925" y="1171575"/>
                </a:cubicBezTo>
                <a:lnTo>
                  <a:pt x="161925" y="926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44A85ECC-1EA9-45B2-BA82-9F64637EFB38}"/>
              </a:ext>
            </a:extLst>
          </p:cNvPr>
          <p:cNvSpPr/>
          <p:nvPr/>
        </p:nvSpPr>
        <p:spPr>
          <a:xfrm>
            <a:off x="5099050" y="3671888"/>
            <a:ext cx="1252538" cy="1260475"/>
          </a:xfrm>
          <a:custGeom>
            <a:avLst/>
            <a:gdLst>
              <a:gd name="connsiteX0" fmla="*/ 271463 w 1252538"/>
              <a:gd name="connsiteY0" fmla="*/ 573881 h 1259681"/>
              <a:gd name="connsiteX1" fmla="*/ 266700 w 1252538"/>
              <a:gd name="connsiteY1" fmla="*/ 750093 h 1259681"/>
              <a:gd name="connsiteX2" fmla="*/ 257175 w 1252538"/>
              <a:gd name="connsiteY2" fmla="*/ 902493 h 1259681"/>
              <a:gd name="connsiteX3" fmla="*/ 252413 w 1252538"/>
              <a:gd name="connsiteY3" fmla="*/ 954881 h 1259681"/>
              <a:gd name="connsiteX4" fmla="*/ 250032 w 1252538"/>
              <a:gd name="connsiteY4" fmla="*/ 966787 h 1259681"/>
              <a:gd name="connsiteX5" fmla="*/ 250032 w 1252538"/>
              <a:gd name="connsiteY5" fmla="*/ 978693 h 1259681"/>
              <a:gd name="connsiteX6" fmla="*/ 261938 w 1252538"/>
              <a:gd name="connsiteY6" fmla="*/ 978693 h 1259681"/>
              <a:gd name="connsiteX7" fmla="*/ 323850 w 1252538"/>
              <a:gd name="connsiteY7" fmla="*/ 962025 h 1259681"/>
              <a:gd name="connsiteX8" fmla="*/ 471488 w 1252538"/>
              <a:gd name="connsiteY8" fmla="*/ 923925 h 1259681"/>
              <a:gd name="connsiteX9" fmla="*/ 628650 w 1252538"/>
              <a:gd name="connsiteY9" fmla="*/ 892968 h 1259681"/>
              <a:gd name="connsiteX10" fmla="*/ 778669 w 1252538"/>
              <a:gd name="connsiteY10" fmla="*/ 876300 h 1259681"/>
              <a:gd name="connsiteX11" fmla="*/ 909638 w 1252538"/>
              <a:gd name="connsiteY11" fmla="*/ 862012 h 1259681"/>
              <a:gd name="connsiteX12" fmla="*/ 1066800 w 1252538"/>
              <a:gd name="connsiteY12" fmla="*/ 852487 h 1259681"/>
              <a:gd name="connsiteX13" fmla="*/ 1252538 w 1252538"/>
              <a:gd name="connsiteY13" fmla="*/ 854868 h 1259681"/>
              <a:gd name="connsiteX14" fmla="*/ 1243013 w 1252538"/>
              <a:gd name="connsiteY14" fmla="*/ 985837 h 1259681"/>
              <a:gd name="connsiteX15" fmla="*/ 1121569 w 1252538"/>
              <a:gd name="connsiteY15" fmla="*/ 988218 h 1259681"/>
              <a:gd name="connsiteX16" fmla="*/ 947738 w 1252538"/>
              <a:gd name="connsiteY16" fmla="*/ 1004887 h 1259681"/>
              <a:gd name="connsiteX17" fmla="*/ 812007 w 1252538"/>
              <a:gd name="connsiteY17" fmla="*/ 1023937 h 1259681"/>
              <a:gd name="connsiteX18" fmla="*/ 683419 w 1252538"/>
              <a:gd name="connsiteY18" fmla="*/ 1047750 h 1259681"/>
              <a:gd name="connsiteX19" fmla="*/ 500063 w 1252538"/>
              <a:gd name="connsiteY19" fmla="*/ 1095375 h 1259681"/>
              <a:gd name="connsiteX20" fmla="*/ 438150 w 1252538"/>
              <a:gd name="connsiteY20" fmla="*/ 1109662 h 1259681"/>
              <a:gd name="connsiteX21" fmla="*/ 378619 w 1252538"/>
              <a:gd name="connsiteY21" fmla="*/ 1133475 h 1259681"/>
              <a:gd name="connsiteX22" fmla="*/ 321469 w 1252538"/>
              <a:gd name="connsiteY22" fmla="*/ 1166812 h 1259681"/>
              <a:gd name="connsiteX23" fmla="*/ 252413 w 1252538"/>
              <a:gd name="connsiteY23" fmla="*/ 1216818 h 1259681"/>
              <a:gd name="connsiteX24" fmla="*/ 223838 w 1252538"/>
              <a:gd name="connsiteY24" fmla="*/ 1235868 h 1259681"/>
              <a:gd name="connsiteX25" fmla="*/ 169069 w 1252538"/>
              <a:gd name="connsiteY25" fmla="*/ 1257300 h 1259681"/>
              <a:gd name="connsiteX26" fmla="*/ 133350 w 1252538"/>
              <a:gd name="connsiteY26" fmla="*/ 1259681 h 1259681"/>
              <a:gd name="connsiteX27" fmla="*/ 102394 w 1252538"/>
              <a:gd name="connsiteY27" fmla="*/ 1250156 h 1259681"/>
              <a:gd name="connsiteX28" fmla="*/ 80963 w 1252538"/>
              <a:gd name="connsiteY28" fmla="*/ 1228725 h 1259681"/>
              <a:gd name="connsiteX29" fmla="*/ 54769 w 1252538"/>
              <a:gd name="connsiteY29" fmla="*/ 1176337 h 1259681"/>
              <a:gd name="connsiteX30" fmla="*/ 28575 w 1252538"/>
              <a:gd name="connsiteY30" fmla="*/ 1090612 h 1259681"/>
              <a:gd name="connsiteX31" fmla="*/ 26194 w 1252538"/>
              <a:gd name="connsiteY31" fmla="*/ 1052512 h 1259681"/>
              <a:gd name="connsiteX32" fmla="*/ 45244 w 1252538"/>
              <a:gd name="connsiteY32" fmla="*/ 990600 h 1259681"/>
              <a:gd name="connsiteX33" fmla="*/ 61913 w 1252538"/>
              <a:gd name="connsiteY33" fmla="*/ 914400 h 1259681"/>
              <a:gd name="connsiteX34" fmla="*/ 73819 w 1252538"/>
              <a:gd name="connsiteY34" fmla="*/ 835818 h 1259681"/>
              <a:gd name="connsiteX35" fmla="*/ 85725 w 1252538"/>
              <a:gd name="connsiteY35" fmla="*/ 752475 h 1259681"/>
              <a:gd name="connsiteX36" fmla="*/ 90488 w 1252538"/>
              <a:gd name="connsiteY36" fmla="*/ 669131 h 1259681"/>
              <a:gd name="connsiteX37" fmla="*/ 92869 w 1252538"/>
              <a:gd name="connsiteY37" fmla="*/ 552450 h 1259681"/>
              <a:gd name="connsiteX38" fmla="*/ 90488 w 1252538"/>
              <a:gd name="connsiteY38" fmla="*/ 250031 h 1259681"/>
              <a:gd name="connsiteX39" fmla="*/ 88107 w 1252538"/>
              <a:gd name="connsiteY39" fmla="*/ 200025 h 1259681"/>
              <a:gd name="connsiteX40" fmla="*/ 78582 w 1252538"/>
              <a:gd name="connsiteY40" fmla="*/ 154781 h 1259681"/>
              <a:gd name="connsiteX41" fmla="*/ 59532 w 1252538"/>
              <a:gd name="connsiteY41" fmla="*/ 111918 h 1259681"/>
              <a:gd name="connsiteX42" fmla="*/ 35719 w 1252538"/>
              <a:gd name="connsiteY42" fmla="*/ 80962 h 1259681"/>
              <a:gd name="connsiteX43" fmla="*/ 16669 w 1252538"/>
              <a:gd name="connsiteY43" fmla="*/ 57150 h 1259681"/>
              <a:gd name="connsiteX44" fmla="*/ 0 w 1252538"/>
              <a:gd name="connsiteY44" fmla="*/ 23812 h 1259681"/>
              <a:gd name="connsiteX45" fmla="*/ 0 w 1252538"/>
              <a:gd name="connsiteY45" fmla="*/ 11906 h 1259681"/>
              <a:gd name="connsiteX46" fmla="*/ 2382 w 1252538"/>
              <a:gd name="connsiteY46" fmla="*/ 4762 h 1259681"/>
              <a:gd name="connsiteX47" fmla="*/ 14288 w 1252538"/>
              <a:gd name="connsiteY47" fmla="*/ 0 h 1259681"/>
              <a:gd name="connsiteX48" fmla="*/ 47625 w 1252538"/>
              <a:gd name="connsiteY48" fmla="*/ 4762 h 1259681"/>
              <a:gd name="connsiteX49" fmla="*/ 104775 w 1252538"/>
              <a:gd name="connsiteY49" fmla="*/ 9525 h 1259681"/>
              <a:gd name="connsiteX50" fmla="*/ 169069 w 1252538"/>
              <a:gd name="connsiteY50" fmla="*/ 23812 h 1259681"/>
              <a:gd name="connsiteX51" fmla="*/ 221457 w 1252538"/>
              <a:gd name="connsiteY51" fmla="*/ 45243 h 1259681"/>
              <a:gd name="connsiteX52" fmla="*/ 254794 w 1252538"/>
              <a:gd name="connsiteY52" fmla="*/ 64293 h 1259681"/>
              <a:gd name="connsiteX53" fmla="*/ 283369 w 1252538"/>
              <a:gd name="connsiteY53" fmla="*/ 88106 h 1259681"/>
              <a:gd name="connsiteX54" fmla="*/ 295275 w 1252538"/>
              <a:gd name="connsiteY54" fmla="*/ 107156 h 1259681"/>
              <a:gd name="connsiteX55" fmla="*/ 304800 w 1252538"/>
              <a:gd name="connsiteY55" fmla="*/ 130968 h 1259681"/>
              <a:gd name="connsiteX56" fmla="*/ 307182 w 1252538"/>
              <a:gd name="connsiteY56" fmla="*/ 164306 h 1259681"/>
              <a:gd name="connsiteX57" fmla="*/ 302419 w 1252538"/>
              <a:gd name="connsiteY57" fmla="*/ 197643 h 1259681"/>
              <a:gd name="connsiteX58" fmla="*/ 288132 w 1252538"/>
              <a:gd name="connsiteY58" fmla="*/ 250031 h 1259681"/>
              <a:gd name="connsiteX59" fmla="*/ 278607 w 1252538"/>
              <a:gd name="connsiteY59" fmla="*/ 307181 h 1259681"/>
              <a:gd name="connsiteX60" fmla="*/ 271463 w 1252538"/>
              <a:gd name="connsiteY60" fmla="*/ 433387 h 1259681"/>
              <a:gd name="connsiteX61" fmla="*/ 271463 w 1252538"/>
              <a:gd name="connsiteY61" fmla="*/ 573881 h 125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252538" h="1259681">
                <a:moveTo>
                  <a:pt x="271463" y="573881"/>
                </a:moveTo>
                <a:lnTo>
                  <a:pt x="266700" y="750093"/>
                </a:lnTo>
                <a:lnTo>
                  <a:pt x="257175" y="902493"/>
                </a:lnTo>
                <a:lnTo>
                  <a:pt x="252413" y="954881"/>
                </a:lnTo>
                <a:lnTo>
                  <a:pt x="250032" y="966787"/>
                </a:lnTo>
                <a:lnTo>
                  <a:pt x="250032" y="978693"/>
                </a:lnTo>
                <a:lnTo>
                  <a:pt x="261938" y="978693"/>
                </a:lnTo>
                <a:lnTo>
                  <a:pt x="323850" y="962025"/>
                </a:lnTo>
                <a:lnTo>
                  <a:pt x="471488" y="923925"/>
                </a:lnTo>
                <a:lnTo>
                  <a:pt x="628650" y="892968"/>
                </a:lnTo>
                <a:lnTo>
                  <a:pt x="778669" y="876300"/>
                </a:lnTo>
                <a:lnTo>
                  <a:pt x="909638" y="862012"/>
                </a:lnTo>
                <a:lnTo>
                  <a:pt x="1066800" y="852487"/>
                </a:lnTo>
                <a:lnTo>
                  <a:pt x="1252538" y="854868"/>
                </a:lnTo>
                <a:lnTo>
                  <a:pt x="1243013" y="985837"/>
                </a:lnTo>
                <a:lnTo>
                  <a:pt x="1121569" y="988218"/>
                </a:lnTo>
                <a:lnTo>
                  <a:pt x="947738" y="1004887"/>
                </a:lnTo>
                <a:lnTo>
                  <a:pt x="812007" y="1023937"/>
                </a:lnTo>
                <a:lnTo>
                  <a:pt x="683419" y="1047750"/>
                </a:lnTo>
                <a:lnTo>
                  <a:pt x="500063" y="1095375"/>
                </a:lnTo>
                <a:lnTo>
                  <a:pt x="438150" y="1109662"/>
                </a:lnTo>
                <a:lnTo>
                  <a:pt x="378619" y="1133475"/>
                </a:lnTo>
                <a:lnTo>
                  <a:pt x="321469" y="1166812"/>
                </a:lnTo>
                <a:lnTo>
                  <a:pt x="252413" y="1216818"/>
                </a:lnTo>
                <a:lnTo>
                  <a:pt x="223838" y="1235868"/>
                </a:lnTo>
                <a:lnTo>
                  <a:pt x="169069" y="1257300"/>
                </a:lnTo>
                <a:lnTo>
                  <a:pt x="133350" y="1259681"/>
                </a:lnTo>
                <a:lnTo>
                  <a:pt x="102394" y="1250156"/>
                </a:lnTo>
                <a:lnTo>
                  <a:pt x="80963" y="1228725"/>
                </a:lnTo>
                <a:lnTo>
                  <a:pt x="54769" y="1176337"/>
                </a:lnTo>
                <a:lnTo>
                  <a:pt x="28575" y="1090612"/>
                </a:lnTo>
                <a:lnTo>
                  <a:pt x="26194" y="1052512"/>
                </a:lnTo>
                <a:lnTo>
                  <a:pt x="45244" y="990600"/>
                </a:lnTo>
                <a:lnTo>
                  <a:pt x="61913" y="914400"/>
                </a:lnTo>
                <a:lnTo>
                  <a:pt x="73819" y="835818"/>
                </a:lnTo>
                <a:lnTo>
                  <a:pt x="85725" y="752475"/>
                </a:lnTo>
                <a:lnTo>
                  <a:pt x="90488" y="669131"/>
                </a:lnTo>
                <a:cubicBezTo>
                  <a:pt x="91282" y="630237"/>
                  <a:pt x="92075" y="591344"/>
                  <a:pt x="92869" y="552450"/>
                </a:cubicBezTo>
                <a:cubicBezTo>
                  <a:pt x="92075" y="451644"/>
                  <a:pt x="91282" y="350837"/>
                  <a:pt x="90488" y="250031"/>
                </a:cubicBezTo>
                <a:lnTo>
                  <a:pt x="88107" y="200025"/>
                </a:lnTo>
                <a:lnTo>
                  <a:pt x="78582" y="154781"/>
                </a:lnTo>
                <a:lnTo>
                  <a:pt x="59532" y="111918"/>
                </a:lnTo>
                <a:lnTo>
                  <a:pt x="35719" y="80962"/>
                </a:lnTo>
                <a:lnTo>
                  <a:pt x="16669" y="57150"/>
                </a:lnTo>
                <a:lnTo>
                  <a:pt x="0" y="23812"/>
                </a:lnTo>
                <a:lnTo>
                  <a:pt x="0" y="11906"/>
                </a:lnTo>
                <a:lnTo>
                  <a:pt x="2382" y="4762"/>
                </a:lnTo>
                <a:lnTo>
                  <a:pt x="14288" y="0"/>
                </a:lnTo>
                <a:lnTo>
                  <a:pt x="47625" y="4762"/>
                </a:lnTo>
                <a:lnTo>
                  <a:pt x="104775" y="9525"/>
                </a:lnTo>
                <a:lnTo>
                  <a:pt x="169069" y="23812"/>
                </a:lnTo>
                <a:lnTo>
                  <a:pt x="221457" y="45243"/>
                </a:lnTo>
                <a:lnTo>
                  <a:pt x="254794" y="64293"/>
                </a:lnTo>
                <a:lnTo>
                  <a:pt x="283369" y="88106"/>
                </a:lnTo>
                <a:lnTo>
                  <a:pt x="295275" y="107156"/>
                </a:lnTo>
                <a:lnTo>
                  <a:pt x="304800" y="130968"/>
                </a:lnTo>
                <a:lnTo>
                  <a:pt x="307182" y="164306"/>
                </a:lnTo>
                <a:lnTo>
                  <a:pt x="302419" y="197643"/>
                </a:lnTo>
                <a:lnTo>
                  <a:pt x="288132" y="250031"/>
                </a:lnTo>
                <a:lnTo>
                  <a:pt x="278607" y="307181"/>
                </a:lnTo>
                <a:lnTo>
                  <a:pt x="271463" y="433387"/>
                </a:lnTo>
                <a:lnTo>
                  <a:pt x="271463" y="573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D21DF962-6757-4641-8E8C-0FD55EDC0AB1}"/>
              </a:ext>
            </a:extLst>
          </p:cNvPr>
          <p:cNvSpPr/>
          <p:nvPr/>
        </p:nvSpPr>
        <p:spPr>
          <a:xfrm>
            <a:off x="6194425" y="3560763"/>
            <a:ext cx="376238" cy="1406525"/>
          </a:xfrm>
          <a:custGeom>
            <a:avLst/>
            <a:gdLst>
              <a:gd name="connsiteX0" fmla="*/ 100013 w 376238"/>
              <a:gd name="connsiteY0" fmla="*/ 552450 h 1407319"/>
              <a:gd name="connsiteX1" fmla="*/ 76200 w 376238"/>
              <a:gd name="connsiteY1" fmla="*/ 873919 h 1407319"/>
              <a:gd name="connsiteX2" fmla="*/ 66675 w 376238"/>
              <a:gd name="connsiteY2" fmla="*/ 981075 h 1407319"/>
              <a:gd name="connsiteX3" fmla="*/ 47625 w 376238"/>
              <a:gd name="connsiteY3" fmla="*/ 1085850 h 1407319"/>
              <a:gd name="connsiteX4" fmla="*/ 50007 w 376238"/>
              <a:gd name="connsiteY4" fmla="*/ 1197769 h 1407319"/>
              <a:gd name="connsiteX5" fmla="*/ 59532 w 376238"/>
              <a:gd name="connsiteY5" fmla="*/ 1278731 h 1407319"/>
              <a:gd name="connsiteX6" fmla="*/ 71438 w 376238"/>
              <a:gd name="connsiteY6" fmla="*/ 1338262 h 1407319"/>
              <a:gd name="connsiteX7" fmla="*/ 78582 w 376238"/>
              <a:gd name="connsiteY7" fmla="*/ 1359694 h 1407319"/>
              <a:gd name="connsiteX8" fmla="*/ 92869 w 376238"/>
              <a:gd name="connsiteY8" fmla="*/ 1385887 h 1407319"/>
              <a:gd name="connsiteX9" fmla="*/ 109538 w 376238"/>
              <a:gd name="connsiteY9" fmla="*/ 1400175 h 1407319"/>
              <a:gd name="connsiteX10" fmla="*/ 126207 w 376238"/>
              <a:gd name="connsiteY10" fmla="*/ 1407319 h 1407319"/>
              <a:gd name="connsiteX11" fmla="*/ 140494 w 376238"/>
              <a:gd name="connsiteY11" fmla="*/ 1407319 h 1407319"/>
              <a:gd name="connsiteX12" fmla="*/ 169069 w 376238"/>
              <a:gd name="connsiteY12" fmla="*/ 1400175 h 1407319"/>
              <a:gd name="connsiteX13" fmla="*/ 183357 w 376238"/>
              <a:gd name="connsiteY13" fmla="*/ 1388269 h 1407319"/>
              <a:gd name="connsiteX14" fmla="*/ 207169 w 376238"/>
              <a:gd name="connsiteY14" fmla="*/ 1352550 h 1407319"/>
              <a:gd name="connsiteX15" fmla="*/ 221457 w 376238"/>
              <a:gd name="connsiteY15" fmla="*/ 1307306 h 1407319"/>
              <a:gd name="connsiteX16" fmla="*/ 235744 w 376238"/>
              <a:gd name="connsiteY16" fmla="*/ 1216819 h 1407319"/>
              <a:gd name="connsiteX17" fmla="*/ 259557 w 376238"/>
              <a:gd name="connsiteY17" fmla="*/ 1042987 h 1407319"/>
              <a:gd name="connsiteX18" fmla="*/ 280988 w 376238"/>
              <a:gd name="connsiteY18" fmla="*/ 840581 h 1407319"/>
              <a:gd name="connsiteX19" fmla="*/ 297657 w 376238"/>
              <a:gd name="connsiteY19" fmla="*/ 635794 h 1407319"/>
              <a:gd name="connsiteX20" fmla="*/ 316707 w 376238"/>
              <a:gd name="connsiteY20" fmla="*/ 385762 h 1407319"/>
              <a:gd name="connsiteX21" fmla="*/ 321469 w 376238"/>
              <a:gd name="connsiteY21" fmla="*/ 340519 h 1407319"/>
              <a:gd name="connsiteX22" fmla="*/ 328613 w 376238"/>
              <a:gd name="connsiteY22" fmla="*/ 309562 h 1407319"/>
              <a:gd name="connsiteX23" fmla="*/ 345282 w 376238"/>
              <a:gd name="connsiteY23" fmla="*/ 273844 h 1407319"/>
              <a:gd name="connsiteX24" fmla="*/ 361950 w 376238"/>
              <a:gd name="connsiteY24" fmla="*/ 247650 h 1407319"/>
              <a:gd name="connsiteX25" fmla="*/ 373857 w 376238"/>
              <a:gd name="connsiteY25" fmla="*/ 221456 h 1407319"/>
              <a:gd name="connsiteX26" fmla="*/ 376238 w 376238"/>
              <a:gd name="connsiteY26" fmla="*/ 200025 h 1407319"/>
              <a:gd name="connsiteX27" fmla="*/ 369094 w 376238"/>
              <a:gd name="connsiteY27" fmla="*/ 169069 h 1407319"/>
              <a:gd name="connsiteX28" fmla="*/ 342900 w 376238"/>
              <a:gd name="connsiteY28" fmla="*/ 135731 h 1407319"/>
              <a:gd name="connsiteX29" fmla="*/ 288132 w 376238"/>
              <a:gd name="connsiteY29" fmla="*/ 97631 h 1407319"/>
              <a:gd name="connsiteX30" fmla="*/ 219075 w 376238"/>
              <a:gd name="connsiteY30" fmla="*/ 59531 h 1407319"/>
              <a:gd name="connsiteX31" fmla="*/ 135732 w 376238"/>
              <a:gd name="connsiteY31" fmla="*/ 26194 h 1407319"/>
              <a:gd name="connsiteX32" fmla="*/ 23813 w 376238"/>
              <a:gd name="connsiteY32" fmla="*/ 0 h 1407319"/>
              <a:gd name="connsiteX33" fmla="*/ 14288 w 376238"/>
              <a:gd name="connsiteY33" fmla="*/ 0 h 1407319"/>
              <a:gd name="connsiteX34" fmla="*/ 0 w 376238"/>
              <a:gd name="connsiteY34" fmla="*/ 9525 h 1407319"/>
              <a:gd name="connsiteX35" fmla="*/ 2382 w 376238"/>
              <a:gd name="connsiteY35" fmla="*/ 33337 h 1407319"/>
              <a:gd name="connsiteX36" fmla="*/ 28575 w 376238"/>
              <a:gd name="connsiteY36" fmla="*/ 71437 h 1407319"/>
              <a:gd name="connsiteX37" fmla="*/ 47625 w 376238"/>
              <a:gd name="connsiteY37" fmla="*/ 90487 h 1407319"/>
              <a:gd name="connsiteX38" fmla="*/ 69057 w 376238"/>
              <a:gd name="connsiteY38" fmla="*/ 116681 h 1407319"/>
              <a:gd name="connsiteX39" fmla="*/ 85725 w 376238"/>
              <a:gd name="connsiteY39" fmla="*/ 142875 h 1407319"/>
              <a:gd name="connsiteX40" fmla="*/ 102394 w 376238"/>
              <a:gd name="connsiteY40" fmla="*/ 180975 h 1407319"/>
              <a:gd name="connsiteX41" fmla="*/ 116682 w 376238"/>
              <a:gd name="connsiteY41" fmla="*/ 245269 h 1407319"/>
              <a:gd name="connsiteX42" fmla="*/ 116682 w 376238"/>
              <a:gd name="connsiteY42" fmla="*/ 314325 h 1407319"/>
              <a:gd name="connsiteX43" fmla="*/ 100013 w 376238"/>
              <a:gd name="connsiteY43" fmla="*/ 552450 h 1407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76238" h="1407319">
                <a:moveTo>
                  <a:pt x="100013" y="552450"/>
                </a:moveTo>
                <a:lnTo>
                  <a:pt x="76200" y="873919"/>
                </a:lnTo>
                <a:lnTo>
                  <a:pt x="66675" y="981075"/>
                </a:lnTo>
                <a:lnTo>
                  <a:pt x="47625" y="1085850"/>
                </a:lnTo>
                <a:lnTo>
                  <a:pt x="50007" y="1197769"/>
                </a:lnTo>
                <a:lnTo>
                  <a:pt x="59532" y="1278731"/>
                </a:lnTo>
                <a:lnTo>
                  <a:pt x="71438" y="1338262"/>
                </a:lnTo>
                <a:lnTo>
                  <a:pt x="78582" y="1359694"/>
                </a:lnTo>
                <a:lnTo>
                  <a:pt x="92869" y="1385887"/>
                </a:lnTo>
                <a:lnTo>
                  <a:pt x="109538" y="1400175"/>
                </a:lnTo>
                <a:lnTo>
                  <a:pt x="126207" y="1407319"/>
                </a:lnTo>
                <a:lnTo>
                  <a:pt x="140494" y="1407319"/>
                </a:lnTo>
                <a:lnTo>
                  <a:pt x="169069" y="1400175"/>
                </a:lnTo>
                <a:lnTo>
                  <a:pt x="183357" y="1388269"/>
                </a:lnTo>
                <a:lnTo>
                  <a:pt x="207169" y="1352550"/>
                </a:lnTo>
                <a:lnTo>
                  <a:pt x="221457" y="1307306"/>
                </a:lnTo>
                <a:lnTo>
                  <a:pt x="235744" y="1216819"/>
                </a:lnTo>
                <a:lnTo>
                  <a:pt x="259557" y="1042987"/>
                </a:lnTo>
                <a:lnTo>
                  <a:pt x="280988" y="840581"/>
                </a:lnTo>
                <a:lnTo>
                  <a:pt x="297657" y="635794"/>
                </a:lnTo>
                <a:lnTo>
                  <a:pt x="316707" y="385762"/>
                </a:lnTo>
                <a:lnTo>
                  <a:pt x="321469" y="340519"/>
                </a:lnTo>
                <a:lnTo>
                  <a:pt x="328613" y="309562"/>
                </a:lnTo>
                <a:lnTo>
                  <a:pt x="345282" y="273844"/>
                </a:lnTo>
                <a:lnTo>
                  <a:pt x="361950" y="247650"/>
                </a:lnTo>
                <a:lnTo>
                  <a:pt x="373857" y="221456"/>
                </a:lnTo>
                <a:lnTo>
                  <a:pt x="376238" y="200025"/>
                </a:lnTo>
                <a:lnTo>
                  <a:pt x="369094" y="169069"/>
                </a:lnTo>
                <a:lnTo>
                  <a:pt x="342900" y="135731"/>
                </a:lnTo>
                <a:lnTo>
                  <a:pt x="288132" y="97631"/>
                </a:lnTo>
                <a:lnTo>
                  <a:pt x="219075" y="59531"/>
                </a:lnTo>
                <a:lnTo>
                  <a:pt x="135732" y="26194"/>
                </a:lnTo>
                <a:lnTo>
                  <a:pt x="23813" y="0"/>
                </a:lnTo>
                <a:lnTo>
                  <a:pt x="14288" y="0"/>
                </a:lnTo>
                <a:lnTo>
                  <a:pt x="0" y="9525"/>
                </a:lnTo>
                <a:lnTo>
                  <a:pt x="2382" y="33337"/>
                </a:lnTo>
                <a:lnTo>
                  <a:pt x="28575" y="71437"/>
                </a:lnTo>
                <a:lnTo>
                  <a:pt x="47625" y="90487"/>
                </a:lnTo>
                <a:lnTo>
                  <a:pt x="69057" y="116681"/>
                </a:lnTo>
                <a:lnTo>
                  <a:pt x="85725" y="142875"/>
                </a:lnTo>
                <a:lnTo>
                  <a:pt x="102394" y="180975"/>
                </a:lnTo>
                <a:lnTo>
                  <a:pt x="116682" y="245269"/>
                </a:lnTo>
                <a:lnTo>
                  <a:pt x="116682" y="314325"/>
                </a:lnTo>
                <a:lnTo>
                  <a:pt x="100013" y="552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C8C5E9-AA53-47D3-9B39-CA45002DEC95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52575"/>
            <a:ext cx="4724400" cy="4425950"/>
            <a:chOff x="2628900" y="1704975"/>
            <a:chExt cx="4724400" cy="4425950"/>
          </a:xfrm>
        </p:grpSpPr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4635D605-7A5D-448E-8F55-490AF4063812}"/>
                </a:ext>
              </a:extLst>
            </p:cNvPr>
            <p:cNvSpPr/>
            <p:nvPr/>
          </p:nvSpPr>
          <p:spPr>
            <a:xfrm>
              <a:off x="2628900" y="1704975"/>
              <a:ext cx="1422400" cy="1687513"/>
            </a:xfrm>
            <a:custGeom>
              <a:avLst/>
              <a:gdLst>
                <a:gd name="connsiteX0" fmla="*/ 940594 w 1421606"/>
                <a:gd name="connsiteY0" fmla="*/ 514350 h 1688306"/>
                <a:gd name="connsiteX1" fmla="*/ 771525 w 1421606"/>
                <a:gd name="connsiteY1" fmla="*/ 766763 h 1688306"/>
                <a:gd name="connsiteX2" fmla="*/ 671513 w 1421606"/>
                <a:gd name="connsiteY2" fmla="*/ 912019 h 1688306"/>
                <a:gd name="connsiteX3" fmla="*/ 633413 w 1421606"/>
                <a:gd name="connsiteY3" fmla="*/ 966788 h 1688306"/>
                <a:gd name="connsiteX4" fmla="*/ 554831 w 1421606"/>
                <a:gd name="connsiteY4" fmla="*/ 1059656 h 1688306"/>
                <a:gd name="connsiteX5" fmla="*/ 452438 w 1421606"/>
                <a:gd name="connsiteY5" fmla="*/ 1173956 h 1688306"/>
                <a:gd name="connsiteX6" fmla="*/ 321469 w 1421606"/>
                <a:gd name="connsiteY6" fmla="*/ 1314450 h 1688306"/>
                <a:gd name="connsiteX7" fmla="*/ 166688 w 1421606"/>
                <a:gd name="connsiteY7" fmla="*/ 1473994 h 1688306"/>
                <a:gd name="connsiteX8" fmla="*/ 30956 w 1421606"/>
                <a:gd name="connsiteY8" fmla="*/ 1612106 h 1688306"/>
                <a:gd name="connsiteX9" fmla="*/ 7144 w 1421606"/>
                <a:gd name="connsiteY9" fmla="*/ 1640681 h 1688306"/>
                <a:gd name="connsiteX10" fmla="*/ 2381 w 1421606"/>
                <a:gd name="connsiteY10" fmla="*/ 1652588 h 1688306"/>
                <a:gd name="connsiteX11" fmla="*/ 0 w 1421606"/>
                <a:gd name="connsiteY11" fmla="*/ 1674019 h 1688306"/>
                <a:gd name="connsiteX12" fmla="*/ 2381 w 1421606"/>
                <a:gd name="connsiteY12" fmla="*/ 1681163 h 1688306"/>
                <a:gd name="connsiteX13" fmla="*/ 4763 w 1421606"/>
                <a:gd name="connsiteY13" fmla="*/ 1688306 h 1688306"/>
                <a:gd name="connsiteX14" fmla="*/ 30956 w 1421606"/>
                <a:gd name="connsiteY14" fmla="*/ 1685925 h 1688306"/>
                <a:gd name="connsiteX15" fmla="*/ 61913 w 1421606"/>
                <a:gd name="connsiteY15" fmla="*/ 1671638 h 1688306"/>
                <a:gd name="connsiteX16" fmla="*/ 133350 w 1421606"/>
                <a:gd name="connsiteY16" fmla="*/ 1616869 h 1688306"/>
                <a:gd name="connsiteX17" fmla="*/ 300038 w 1421606"/>
                <a:gd name="connsiteY17" fmla="*/ 1493044 h 1688306"/>
                <a:gd name="connsiteX18" fmla="*/ 421481 w 1421606"/>
                <a:gd name="connsiteY18" fmla="*/ 1402556 h 1688306"/>
                <a:gd name="connsiteX19" fmla="*/ 545306 w 1421606"/>
                <a:gd name="connsiteY19" fmla="*/ 1285875 h 1688306"/>
                <a:gd name="connsiteX20" fmla="*/ 704850 w 1421606"/>
                <a:gd name="connsiteY20" fmla="*/ 1138238 h 1688306"/>
                <a:gd name="connsiteX21" fmla="*/ 859631 w 1421606"/>
                <a:gd name="connsiteY21" fmla="*/ 985838 h 1688306"/>
                <a:gd name="connsiteX22" fmla="*/ 1012031 w 1421606"/>
                <a:gd name="connsiteY22" fmla="*/ 816769 h 1688306"/>
                <a:gd name="connsiteX23" fmla="*/ 1159669 w 1421606"/>
                <a:gd name="connsiteY23" fmla="*/ 633413 h 1688306"/>
                <a:gd name="connsiteX24" fmla="*/ 1278731 w 1421606"/>
                <a:gd name="connsiteY24" fmla="*/ 476250 h 1688306"/>
                <a:gd name="connsiteX25" fmla="*/ 1352550 w 1421606"/>
                <a:gd name="connsiteY25" fmla="*/ 423863 h 1688306"/>
                <a:gd name="connsiteX26" fmla="*/ 1390650 w 1421606"/>
                <a:gd name="connsiteY26" fmla="*/ 390525 h 1688306"/>
                <a:gd name="connsiteX27" fmla="*/ 1407319 w 1421606"/>
                <a:gd name="connsiteY27" fmla="*/ 369094 h 1688306"/>
                <a:gd name="connsiteX28" fmla="*/ 1416844 w 1421606"/>
                <a:gd name="connsiteY28" fmla="*/ 347663 h 1688306"/>
                <a:gd name="connsiteX29" fmla="*/ 1421606 w 1421606"/>
                <a:gd name="connsiteY29" fmla="*/ 316706 h 1688306"/>
                <a:gd name="connsiteX30" fmla="*/ 1416844 w 1421606"/>
                <a:gd name="connsiteY30" fmla="*/ 285750 h 1688306"/>
                <a:gd name="connsiteX31" fmla="*/ 1388269 w 1421606"/>
                <a:gd name="connsiteY31" fmla="*/ 230981 h 1688306"/>
                <a:gd name="connsiteX32" fmla="*/ 1362075 w 1421606"/>
                <a:gd name="connsiteY32" fmla="*/ 195263 h 1688306"/>
                <a:gd name="connsiteX33" fmla="*/ 1316831 w 1421606"/>
                <a:gd name="connsiteY33" fmla="*/ 145256 h 1688306"/>
                <a:gd name="connsiteX34" fmla="*/ 1264444 w 1421606"/>
                <a:gd name="connsiteY34" fmla="*/ 92869 h 1688306"/>
                <a:gd name="connsiteX35" fmla="*/ 1219200 w 1421606"/>
                <a:gd name="connsiteY35" fmla="*/ 57150 h 1688306"/>
                <a:gd name="connsiteX36" fmla="*/ 1181100 w 1421606"/>
                <a:gd name="connsiteY36" fmla="*/ 35719 h 1688306"/>
                <a:gd name="connsiteX37" fmla="*/ 1133475 w 1421606"/>
                <a:gd name="connsiteY37" fmla="*/ 14288 h 1688306"/>
                <a:gd name="connsiteX38" fmla="*/ 1095375 w 1421606"/>
                <a:gd name="connsiteY38" fmla="*/ 4763 h 1688306"/>
                <a:gd name="connsiteX39" fmla="*/ 1062038 w 1421606"/>
                <a:gd name="connsiteY39" fmla="*/ 0 h 1688306"/>
                <a:gd name="connsiteX40" fmla="*/ 1007269 w 1421606"/>
                <a:gd name="connsiteY40" fmla="*/ 0 h 1688306"/>
                <a:gd name="connsiteX41" fmla="*/ 990600 w 1421606"/>
                <a:gd name="connsiteY41" fmla="*/ 4763 h 1688306"/>
                <a:gd name="connsiteX42" fmla="*/ 978694 w 1421606"/>
                <a:gd name="connsiteY42" fmla="*/ 11906 h 1688306"/>
                <a:gd name="connsiteX43" fmla="*/ 973931 w 1421606"/>
                <a:gd name="connsiteY43" fmla="*/ 26194 h 1688306"/>
                <a:gd name="connsiteX44" fmla="*/ 976313 w 1421606"/>
                <a:gd name="connsiteY44" fmla="*/ 45244 h 1688306"/>
                <a:gd name="connsiteX45" fmla="*/ 985838 w 1421606"/>
                <a:gd name="connsiteY45" fmla="*/ 61913 h 1688306"/>
                <a:gd name="connsiteX46" fmla="*/ 1042988 w 1421606"/>
                <a:gd name="connsiteY46" fmla="*/ 107156 h 1688306"/>
                <a:gd name="connsiteX47" fmla="*/ 1081088 w 1421606"/>
                <a:gd name="connsiteY47" fmla="*/ 145256 h 1688306"/>
                <a:gd name="connsiteX48" fmla="*/ 1100138 w 1421606"/>
                <a:gd name="connsiteY48" fmla="*/ 173831 h 1688306"/>
                <a:gd name="connsiteX49" fmla="*/ 1107281 w 1421606"/>
                <a:gd name="connsiteY49" fmla="*/ 195263 h 1688306"/>
                <a:gd name="connsiteX50" fmla="*/ 1104900 w 1421606"/>
                <a:gd name="connsiteY50" fmla="*/ 219075 h 1688306"/>
                <a:gd name="connsiteX51" fmla="*/ 1090613 w 1421606"/>
                <a:gd name="connsiteY51" fmla="*/ 257175 h 1688306"/>
                <a:gd name="connsiteX52" fmla="*/ 1040606 w 1421606"/>
                <a:gd name="connsiteY52" fmla="*/ 352425 h 1688306"/>
                <a:gd name="connsiteX53" fmla="*/ 940594 w 1421606"/>
                <a:gd name="connsiteY53" fmla="*/ 514350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21606" h="1688306">
                  <a:moveTo>
                    <a:pt x="940594" y="514350"/>
                  </a:moveTo>
                  <a:lnTo>
                    <a:pt x="771525" y="766763"/>
                  </a:lnTo>
                  <a:lnTo>
                    <a:pt x="671513" y="912019"/>
                  </a:lnTo>
                  <a:lnTo>
                    <a:pt x="633413" y="966788"/>
                  </a:lnTo>
                  <a:lnTo>
                    <a:pt x="554831" y="1059656"/>
                  </a:lnTo>
                  <a:lnTo>
                    <a:pt x="452438" y="1173956"/>
                  </a:lnTo>
                  <a:lnTo>
                    <a:pt x="321469" y="1314450"/>
                  </a:lnTo>
                  <a:lnTo>
                    <a:pt x="166688" y="1473994"/>
                  </a:lnTo>
                  <a:lnTo>
                    <a:pt x="30956" y="1612106"/>
                  </a:lnTo>
                  <a:lnTo>
                    <a:pt x="7144" y="1640681"/>
                  </a:lnTo>
                  <a:lnTo>
                    <a:pt x="2381" y="1652588"/>
                  </a:lnTo>
                  <a:lnTo>
                    <a:pt x="0" y="1674019"/>
                  </a:lnTo>
                  <a:lnTo>
                    <a:pt x="2381" y="1681163"/>
                  </a:lnTo>
                  <a:lnTo>
                    <a:pt x="4763" y="1688306"/>
                  </a:lnTo>
                  <a:lnTo>
                    <a:pt x="30956" y="1685925"/>
                  </a:lnTo>
                  <a:lnTo>
                    <a:pt x="61913" y="1671638"/>
                  </a:lnTo>
                  <a:lnTo>
                    <a:pt x="133350" y="1616869"/>
                  </a:lnTo>
                  <a:lnTo>
                    <a:pt x="300038" y="1493044"/>
                  </a:lnTo>
                  <a:lnTo>
                    <a:pt x="421481" y="1402556"/>
                  </a:lnTo>
                  <a:lnTo>
                    <a:pt x="545306" y="1285875"/>
                  </a:lnTo>
                  <a:lnTo>
                    <a:pt x="704850" y="1138238"/>
                  </a:lnTo>
                  <a:lnTo>
                    <a:pt x="859631" y="985838"/>
                  </a:lnTo>
                  <a:lnTo>
                    <a:pt x="1012031" y="816769"/>
                  </a:lnTo>
                  <a:lnTo>
                    <a:pt x="1159669" y="633413"/>
                  </a:lnTo>
                  <a:lnTo>
                    <a:pt x="1278731" y="476250"/>
                  </a:lnTo>
                  <a:lnTo>
                    <a:pt x="1352550" y="423863"/>
                  </a:lnTo>
                  <a:lnTo>
                    <a:pt x="1390650" y="390525"/>
                  </a:lnTo>
                  <a:lnTo>
                    <a:pt x="1407319" y="369094"/>
                  </a:lnTo>
                  <a:lnTo>
                    <a:pt x="1416844" y="347663"/>
                  </a:lnTo>
                  <a:lnTo>
                    <a:pt x="1421606" y="316706"/>
                  </a:lnTo>
                  <a:lnTo>
                    <a:pt x="1416844" y="285750"/>
                  </a:lnTo>
                  <a:lnTo>
                    <a:pt x="1388269" y="230981"/>
                  </a:lnTo>
                  <a:lnTo>
                    <a:pt x="1362075" y="195263"/>
                  </a:lnTo>
                  <a:lnTo>
                    <a:pt x="1316831" y="145256"/>
                  </a:lnTo>
                  <a:lnTo>
                    <a:pt x="1264444" y="92869"/>
                  </a:lnTo>
                  <a:lnTo>
                    <a:pt x="1219200" y="57150"/>
                  </a:lnTo>
                  <a:lnTo>
                    <a:pt x="1181100" y="35719"/>
                  </a:lnTo>
                  <a:lnTo>
                    <a:pt x="1133475" y="14288"/>
                  </a:lnTo>
                  <a:lnTo>
                    <a:pt x="1095375" y="4763"/>
                  </a:lnTo>
                  <a:lnTo>
                    <a:pt x="1062038" y="0"/>
                  </a:lnTo>
                  <a:lnTo>
                    <a:pt x="1007269" y="0"/>
                  </a:lnTo>
                  <a:lnTo>
                    <a:pt x="990600" y="4763"/>
                  </a:lnTo>
                  <a:lnTo>
                    <a:pt x="978694" y="11906"/>
                  </a:lnTo>
                  <a:lnTo>
                    <a:pt x="973931" y="26194"/>
                  </a:lnTo>
                  <a:lnTo>
                    <a:pt x="976313" y="45244"/>
                  </a:lnTo>
                  <a:lnTo>
                    <a:pt x="985838" y="61913"/>
                  </a:lnTo>
                  <a:lnTo>
                    <a:pt x="1042988" y="107156"/>
                  </a:lnTo>
                  <a:lnTo>
                    <a:pt x="1081088" y="145256"/>
                  </a:lnTo>
                  <a:lnTo>
                    <a:pt x="1100138" y="173831"/>
                  </a:lnTo>
                  <a:lnTo>
                    <a:pt x="1107281" y="195263"/>
                  </a:lnTo>
                  <a:lnTo>
                    <a:pt x="1104900" y="219075"/>
                  </a:lnTo>
                  <a:lnTo>
                    <a:pt x="1090613" y="257175"/>
                  </a:lnTo>
                  <a:lnTo>
                    <a:pt x="1040606" y="352425"/>
                  </a:lnTo>
                  <a:lnTo>
                    <a:pt x="940594" y="514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7">
              <a:extLst>
                <a:ext uri="{FF2B5EF4-FFF2-40B4-BE49-F238E27FC236}">
                  <a16:creationId xmlns:a16="http://schemas.microsoft.com/office/drawing/2014/main" id="{9556E910-7011-44DA-AAB2-5770214DA1B8}"/>
                </a:ext>
              </a:extLst>
            </p:cNvPr>
            <p:cNvSpPr/>
            <p:nvPr/>
          </p:nvSpPr>
          <p:spPr>
            <a:xfrm>
              <a:off x="2857500" y="4514850"/>
              <a:ext cx="565150" cy="633413"/>
            </a:xfrm>
            <a:custGeom>
              <a:avLst/>
              <a:gdLst>
                <a:gd name="connsiteX0" fmla="*/ 188119 w 564356"/>
                <a:gd name="connsiteY0" fmla="*/ 261938 h 633413"/>
                <a:gd name="connsiteX1" fmla="*/ 104775 w 564356"/>
                <a:gd name="connsiteY1" fmla="*/ 150019 h 633413"/>
                <a:gd name="connsiteX2" fmla="*/ 33338 w 564356"/>
                <a:gd name="connsiteY2" fmla="*/ 57150 h 633413"/>
                <a:gd name="connsiteX3" fmla="*/ 16669 w 564356"/>
                <a:gd name="connsiteY3" fmla="*/ 40481 h 633413"/>
                <a:gd name="connsiteX4" fmla="*/ 2381 w 564356"/>
                <a:gd name="connsiteY4" fmla="*/ 23813 h 633413"/>
                <a:gd name="connsiteX5" fmla="*/ 0 w 564356"/>
                <a:gd name="connsiteY5" fmla="*/ 11906 h 633413"/>
                <a:gd name="connsiteX6" fmla="*/ 4763 w 564356"/>
                <a:gd name="connsiteY6" fmla="*/ 2381 h 633413"/>
                <a:gd name="connsiteX7" fmla="*/ 28575 w 564356"/>
                <a:gd name="connsiteY7" fmla="*/ 0 h 633413"/>
                <a:gd name="connsiteX8" fmla="*/ 123825 w 564356"/>
                <a:gd name="connsiteY8" fmla="*/ 26194 h 633413"/>
                <a:gd name="connsiteX9" fmla="*/ 228600 w 564356"/>
                <a:gd name="connsiteY9" fmla="*/ 69056 h 633413"/>
                <a:gd name="connsiteX10" fmla="*/ 297656 w 564356"/>
                <a:gd name="connsiteY10" fmla="*/ 104775 h 633413"/>
                <a:gd name="connsiteX11" fmla="*/ 347663 w 564356"/>
                <a:gd name="connsiteY11" fmla="*/ 138113 h 633413"/>
                <a:gd name="connsiteX12" fmla="*/ 407194 w 564356"/>
                <a:gd name="connsiteY12" fmla="*/ 180975 h 633413"/>
                <a:gd name="connsiteX13" fmla="*/ 450056 w 564356"/>
                <a:gd name="connsiteY13" fmla="*/ 219075 h 633413"/>
                <a:gd name="connsiteX14" fmla="*/ 483394 w 564356"/>
                <a:gd name="connsiteY14" fmla="*/ 254794 h 633413"/>
                <a:gd name="connsiteX15" fmla="*/ 507206 w 564356"/>
                <a:gd name="connsiteY15" fmla="*/ 285750 h 633413"/>
                <a:gd name="connsiteX16" fmla="*/ 528638 w 564356"/>
                <a:gd name="connsiteY16" fmla="*/ 321469 h 633413"/>
                <a:gd name="connsiteX17" fmla="*/ 545306 w 564356"/>
                <a:gd name="connsiteY17" fmla="*/ 366713 h 633413"/>
                <a:gd name="connsiteX18" fmla="*/ 559594 w 564356"/>
                <a:gd name="connsiteY18" fmla="*/ 416719 h 633413"/>
                <a:gd name="connsiteX19" fmla="*/ 564356 w 564356"/>
                <a:gd name="connsiteY19" fmla="*/ 466725 h 633413"/>
                <a:gd name="connsiteX20" fmla="*/ 564356 w 564356"/>
                <a:gd name="connsiteY20" fmla="*/ 535781 h 633413"/>
                <a:gd name="connsiteX21" fmla="*/ 552450 w 564356"/>
                <a:gd name="connsiteY21" fmla="*/ 578644 h 633413"/>
                <a:gd name="connsiteX22" fmla="*/ 533400 w 564356"/>
                <a:gd name="connsiteY22" fmla="*/ 609600 h 633413"/>
                <a:gd name="connsiteX23" fmla="*/ 509588 w 564356"/>
                <a:gd name="connsiteY23" fmla="*/ 626269 h 633413"/>
                <a:gd name="connsiteX24" fmla="*/ 495300 w 564356"/>
                <a:gd name="connsiteY24" fmla="*/ 631031 h 633413"/>
                <a:gd name="connsiteX25" fmla="*/ 473869 w 564356"/>
                <a:gd name="connsiteY25" fmla="*/ 633413 h 633413"/>
                <a:gd name="connsiteX26" fmla="*/ 435769 w 564356"/>
                <a:gd name="connsiteY26" fmla="*/ 623888 h 633413"/>
                <a:gd name="connsiteX27" fmla="*/ 407194 w 564356"/>
                <a:gd name="connsiteY27" fmla="*/ 597694 h 633413"/>
                <a:gd name="connsiteX28" fmla="*/ 366713 w 564356"/>
                <a:gd name="connsiteY28" fmla="*/ 545306 h 633413"/>
                <a:gd name="connsiteX29" fmla="*/ 311944 w 564356"/>
                <a:gd name="connsiteY29" fmla="*/ 447675 h 633413"/>
                <a:gd name="connsiteX30" fmla="*/ 188119 w 564356"/>
                <a:gd name="connsiteY30" fmla="*/ 26193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4356" h="633413">
                  <a:moveTo>
                    <a:pt x="188119" y="261938"/>
                  </a:moveTo>
                  <a:lnTo>
                    <a:pt x="104775" y="150019"/>
                  </a:lnTo>
                  <a:lnTo>
                    <a:pt x="33338" y="57150"/>
                  </a:lnTo>
                  <a:lnTo>
                    <a:pt x="16669" y="40481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8575" y="0"/>
                  </a:lnTo>
                  <a:lnTo>
                    <a:pt x="123825" y="26194"/>
                  </a:lnTo>
                  <a:lnTo>
                    <a:pt x="228600" y="69056"/>
                  </a:lnTo>
                  <a:lnTo>
                    <a:pt x="297656" y="104775"/>
                  </a:lnTo>
                  <a:lnTo>
                    <a:pt x="347663" y="138113"/>
                  </a:lnTo>
                  <a:lnTo>
                    <a:pt x="407194" y="180975"/>
                  </a:lnTo>
                  <a:lnTo>
                    <a:pt x="450056" y="219075"/>
                  </a:lnTo>
                  <a:lnTo>
                    <a:pt x="483394" y="254794"/>
                  </a:lnTo>
                  <a:lnTo>
                    <a:pt x="507206" y="285750"/>
                  </a:lnTo>
                  <a:lnTo>
                    <a:pt x="528638" y="321469"/>
                  </a:lnTo>
                  <a:lnTo>
                    <a:pt x="545306" y="366713"/>
                  </a:lnTo>
                  <a:lnTo>
                    <a:pt x="559594" y="416719"/>
                  </a:lnTo>
                  <a:lnTo>
                    <a:pt x="564356" y="466725"/>
                  </a:lnTo>
                  <a:lnTo>
                    <a:pt x="564356" y="535781"/>
                  </a:lnTo>
                  <a:lnTo>
                    <a:pt x="552450" y="578644"/>
                  </a:lnTo>
                  <a:lnTo>
                    <a:pt x="533400" y="609600"/>
                  </a:lnTo>
                  <a:lnTo>
                    <a:pt x="509588" y="626269"/>
                  </a:lnTo>
                  <a:lnTo>
                    <a:pt x="495300" y="631031"/>
                  </a:lnTo>
                  <a:lnTo>
                    <a:pt x="473869" y="633413"/>
                  </a:lnTo>
                  <a:lnTo>
                    <a:pt x="435769" y="623888"/>
                  </a:lnTo>
                  <a:lnTo>
                    <a:pt x="407194" y="597694"/>
                  </a:lnTo>
                  <a:lnTo>
                    <a:pt x="366713" y="545306"/>
                  </a:lnTo>
                  <a:lnTo>
                    <a:pt x="311944" y="447675"/>
                  </a:lnTo>
                  <a:lnTo>
                    <a:pt x="188119" y="2619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CD6807FF-E5BE-4766-A820-400B3D206EE6}"/>
                </a:ext>
              </a:extLst>
            </p:cNvPr>
            <p:cNvSpPr/>
            <p:nvPr/>
          </p:nvSpPr>
          <p:spPr>
            <a:xfrm>
              <a:off x="4127500" y="4113213"/>
              <a:ext cx="539750" cy="644525"/>
            </a:xfrm>
            <a:custGeom>
              <a:avLst/>
              <a:gdLst>
                <a:gd name="connsiteX0" fmla="*/ 152400 w 540544"/>
                <a:gd name="connsiteY0" fmla="*/ 316706 h 645319"/>
                <a:gd name="connsiteX1" fmla="*/ 69057 w 540544"/>
                <a:gd name="connsiteY1" fmla="*/ 476250 h 645319"/>
                <a:gd name="connsiteX2" fmla="*/ 7144 w 540544"/>
                <a:gd name="connsiteY2" fmla="*/ 595312 h 645319"/>
                <a:gd name="connsiteX3" fmla="*/ 0 w 540544"/>
                <a:gd name="connsiteY3" fmla="*/ 619125 h 645319"/>
                <a:gd name="connsiteX4" fmla="*/ 0 w 540544"/>
                <a:gd name="connsiteY4" fmla="*/ 635794 h 645319"/>
                <a:gd name="connsiteX5" fmla="*/ 7144 w 540544"/>
                <a:gd name="connsiteY5" fmla="*/ 645319 h 645319"/>
                <a:gd name="connsiteX6" fmla="*/ 30957 w 540544"/>
                <a:gd name="connsiteY6" fmla="*/ 645319 h 645319"/>
                <a:gd name="connsiteX7" fmla="*/ 61913 w 540544"/>
                <a:gd name="connsiteY7" fmla="*/ 626269 h 645319"/>
                <a:gd name="connsiteX8" fmla="*/ 130969 w 540544"/>
                <a:gd name="connsiteY8" fmla="*/ 571500 h 645319"/>
                <a:gd name="connsiteX9" fmla="*/ 216694 w 540544"/>
                <a:gd name="connsiteY9" fmla="*/ 502444 h 645319"/>
                <a:gd name="connsiteX10" fmla="*/ 285750 w 540544"/>
                <a:gd name="connsiteY10" fmla="*/ 452437 h 645319"/>
                <a:gd name="connsiteX11" fmla="*/ 361950 w 540544"/>
                <a:gd name="connsiteY11" fmla="*/ 395287 h 645319"/>
                <a:gd name="connsiteX12" fmla="*/ 423863 w 540544"/>
                <a:gd name="connsiteY12" fmla="*/ 352425 h 645319"/>
                <a:gd name="connsiteX13" fmla="*/ 445294 w 540544"/>
                <a:gd name="connsiteY13" fmla="*/ 342900 h 645319"/>
                <a:gd name="connsiteX14" fmla="*/ 481013 w 540544"/>
                <a:gd name="connsiteY14" fmla="*/ 335756 h 645319"/>
                <a:gd name="connsiteX15" fmla="*/ 511969 w 540544"/>
                <a:gd name="connsiteY15" fmla="*/ 323850 h 645319"/>
                <a:gd name="connsiteX16" fmla="*/ 528638 w 540544"/>
                <a:gd name="connsiteY16" fmla="*/ 309562 h 645319"/>
                <a:gd name="connsiteX17" fmla="*/ 535782 w 540544"/>
                <a:gd name="connsiteY17" fmla="*/ 292894 h 645319"/>
                <a:gd name="connsiteX18" fmla="*/ 540544 w 540544"/>
                <a:gd name="connsiteY18" fmla="*/ 280987 h 645319"/>
                <a:gd name="connsiteX19" fmla="*/ 538163 w 540544"/>
                <a:gd name="connsiteY19" fmla="*/ 257175 h 645319"/>
                <a:gd name="connsiteX20" fmla="*/ 528638 w 540544"/>
                <a:gd name="connsiteY20" fmla="*/ 230981 h 645319"/>
                <a:gd name="connsiteX21" fmla="*/ 507207 w 540544"/>
                <a:gd name="connsiteY21" fmla="*/ 188119 h 645319"/>
                <a:gd name="connsiteX22" fmla="*/ 495300 w 540544"/>
                <a:gd name="connsiteY22" fmla="*/ 171450 h 645319"/>
                <a:gd name="connsiteX23" fmla="*/ 473869 w 540544"/>
                <a:gd name="connsiteY23" fmla="*/ 150019 h 645319"/>
                <a:gd name="connsiteX24" fmla="*/ 431007 w 540544"/>
                <a:gd name="connsiteY24" fmla="*/ 114300 h 645319"/>
                <a:gd name="connsiteX25" fmla="*/ 385763 w 540544"/>
                <a:gd name="connsiteY25" fmla="*/ 83344 h 645319"/>
                <a:gd name="connsiteX26" fmla="*/ 314325 w 540544"/>
                <a:gd name="connsiteY26" fmla="*/ 45244 h 645319"/>
                <a:gd name="connsiteX27" fmla="*/ 245269 w 540544"/>
                <a:gd name="connsiteY27" fmla="*/ 11906 h 645319"/>
                <a:gd name="connsiteX28" fmla="*/ 209550 w 540544"/>
                <a:gd name="connsiteY28" fmla="*/ 0 h 645319"/>
                <a:gd name="connsiteX29" fmla="*/ 190500 w 540544"/>
                <a:gd name="connsiteY29" fmla="*/ 0 h 645319"/>
                <a:gd name="connsiteX30" fmla="*/ 178594 w 540544"/>
                <a:gd name="connsiteY30" fmla="*/ 4762 h 645319"/>
                <a:gd name="connsiteX31" fmla="*/ 180975 w 540544"/>
                <a:gd name="connsiteY31" fmla="*/ 23812 h 645319"/>
                <a:gd name="connsiteX32" fmla="*/ 195263 w 540544"/>
                <a:gd name="connsiteY32" fmla="*/ 47625 h 645319"/>
                <a:gd name="connsiteX33" fmla="*/ 211932 w 540544"/>
                <a:gd name="connsiteY33" fmla="*/ 73819 h 645319"/>
                <a:gd name="connsiteX34" fmla="*/ 223838 w 540544"/>
                <a:gd name="connsiteY34" fmla="*/ 102394 h 645319"/>
                <a:gd name="connsiteX35" fmla="*/ 228600 w 540544"/>
                <a:gd name="connsiteY35" fmla="*/ 138112 h 645319"/>
                <a:gd name="connsiteX36" fmla="*/ 223838 w 540544"/>
                <a:gd name="connsiteY36" fmla="*/ 166687 h 645319"/>
                <a:gd name="connsiteX37" fmla="*/ 204788 w 540544"/>
                <a:gd name="connsiteY37" fmla="*/ 214312 h 645319"/>
                <a:gd name="connsiteX38" fmla="*/ 152400 w 540544"/>
                <a:gd name="connsiteY38" fmla="*/ 31670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645319">
                  <a:moveTo>
                    <a:pt x="152400" y="316706"/>
                  </a:moveTo>
                  <a:lnTo>
                    <a:pt x="69057" y="476250"/>
                  </a:lnTo>
                  <a:lnTo>
                    <a:pt x="7144" y="595312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7144" y="645319"/>
                  </a:lnTo>
                  <a:lnTo>
                    <a:pt x="30957" y="645319"/>
                  </a:lnTo>
                  <a:lnTo>
                    <a:pt x="61913" y="626269"/>
                  </a:lnTo>
                  <a:lnTo>
                    <a:pt x="130969" y="571500"/>
                  </a:lnTo>
                  <a:lnTo>
                    <a:pt x="216694" y="502444"/>
                  </a:lnTo>
                  <a:lnTo>
                    <a:pt x="285750" y="452437"/>
                  </a:lnTo>
                  <a:lnTo>
                    <a:pt x="361950" y="395287"/>
                  </a:lnTo>
                  <a:lnTo>
                    <a:pt x="423863" y="352425"/>
                  </a:lnTo>
                  <a:lnTo>
                    <a:pt x="445294" y="342900"/>
                  </a:lnTo>
                  <a:lnTo>
                    <a:pt x="481013" y="335756"/>
                  </a:lnTo>
                  <a:lnTo>
                    <a:pt x="511969" y="323850"/>
                  </a:lnTo>
                  <a:lnTo>
                    <a:pt x="528638" y="309562"/>
                  </a:lnTo>
                  <a:lnTo>
                    <a:pt x="535782" y="292894"/>
                  </a:lnTo>
                  <a:lnTo>
                    <a:pt x="540544" y="280987"/>
                  </a:lnTo>
                  <a:lnTo>
                    <a:pt x="538163" y="257175"/>
                  </a:lnTo>
                  <a:lnTo>
                    <a:pt x="528638" y="230981"/>
                  </a:lnTo>
                  <a:lnTo>
                    <a:pt x="507207" y="188119"/>
                  </a:lnTo>
                  <a:lnTo>
                    <a:pt x="495300" y="171450"/>
                  </a:lnTo>
                  <a:lnTo>
                    <a:pt x="473869" y="150019"/>
                  </a:lnTo>
                  <a:lnTo>
                    <a:pt x="431007" y="114300"/>
                  </a:lnTo>
                  <a:lnTo>
                    <a:pt x="385763" y="83344"/>
                  </a:lnTo>
                  <a:lnTo>
                    <a:pt x="314325" y="45244"/>
                  </a:lnTo>
                  <a:lnTo>
                    <a:pt x="245269" y="11906"/>
                  </a:lnTo>
                  <a:lnTo>
                    <a:pt x="209550" y="0"/>
                  </a:lnTo>
                  <a:lnTo>
                    <a:pt x="190500" y="0"/>
                  </a:lnTo>
                  <a:lnTo>
                    <a:pt x="178594" y="4762"/>
                  </a:lnTo>
                  <a:lnTo>
                    <a:pt x="180975" y="23812"/>
                  </a:lnTo>
                  <a:lnTo>
                    <a:pt x="195263" y="47625"/>
                  </a:lnTo>
                  <a:lnTo>
                    <a:pt x="211932" y="73819"/>
                  </a:lnTo>
                  <a:lnTo>
                    <a:pt x="223838" y="102394"/>
                  </a:lnTo>
                  <a:lnTo>
                    <a:pt x="228600" y="138112"/>
                  </a:lnTo>
                  <a:lnTo>
                    <a:pt x="223838" y="166687"/>
                  </a:lnTo>
                  <a:lnTo>
                    <a:pt x="204788" y="214312"/>
                  </a:lnTo>
                  <a:lnTo>
                    <a:pt x="152400" y="316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1">
              <a:extLst>
                <a:ext uri="{FF2B5EF4-FFF2-40B4-BE49-F238E27FC236}">
                  <a16:creationId xmlns:a16="http://schemas.microsoft.com/office/drawing/2014/main" id="{B4A9E9A2-3A05-48C4-A623-84439E8A9EA5}"/>
                </a:ext>
              </a:extLst>
            </p:cNvPr>
            <p:cNvSpPr/>
            <p:nvPr/>
          </p:nvSpPr>
          <p:spPr>
            <a:xfrm>
              <a:off x="5338763" y="2497138"/>
              <a:ext cx="447675" cy="625475"/>
            </a:xfrm>
            <a:custGeom>
              <a:avLst/>
              <a:gdLst>
                <a:gd name="connsiteX0" fmla="*/ 204787 w 447675"/>
                <a:gd name="connsiteY0" fmla="*/ 423863 h 623888"/>
                <a:gd name="connsiteX1" fmla="*/ 164306 w 447675"/>
                <a:gd name="connsiteY1" fmla="*/ 292894 h 623888"/>
                <a:gd name="connsiteX2" fmla="*/ 157162 w 447675"/>
                <a:gd name="connsiteY2" fmla="*/ 273844 h 623888"/>
                <a:gd name="connsiteX3" fmla="*/ 116681 w 447675"/>
                <a:gd name="connsiteY3" fmla="*/ 204788 h 623888"/>
                <a:gd name="connsiteX4" fmla="*/ 38100 w 447675"/>
                <a:gd name="connsiteY4" fmla="*/ 85725 h 623888"/>
                <a:gd name="connsiteX5" fmla="*/ 11906 w 447675"/>
                <a:gd name="connsiteY5" fmla="*/ 45244 h 623888"/>
                <a:gd name="connsiteX6" fmla="*/ 0 w 447675"/>
                <a:gd name="connsiteY6" fmla="*/ 23813 h 623888"/>
                <a:gd name="connsiteX7" fmla="*/ 0 w 447675"/>
                <a:gd name="connsiteY7" fmla="*/ 7144 h 623888"/>
                <a:gd name="connsiteX8" fmla="*/ 4762 w 447675"/>
                <a:gd name="connsiteY8" fmla="*/ 0 h 623888"/>
                <a:gd name="connsiteX9" fmla="*/ 16668 w 447675"/>
                <a:gd name="connsiteY9" fmla="*/ 0 h 623888"/>
                <a:gd name="connsiteX10" fmla="*/ 35718 w 447675"/>
                <a:gd name="connsiteY10" fmla="*/ 2382 h 623888"/>
                <a:gd name="connsiteX11" fmla="*/ 95250 w 447675"/>
                <a:gd name="connsiteY11" fmla="*/ 30957 h 623888"/>
                <a:gd name="connsiteX12" fmla="*/ 192881 w 447675"/>
                <a:gd name="connsiteY12" fmla="*/ 88107 h 623888"/>
                <a:gd name="connsiteX13" fmla="*/ 269081 w 447675"/>
                <a:gd name="connsiteY13" fmla="*/ 145257 h 623888"/>
                <a:gd name="connsiteX14" fmla="*/ 319087 w 447675"/>
                <a:gd name="connsiteY14" fmla="*/ 190500 h 623888"/>
                <a:gd name="connsiteX15" fmla="*/ 364331 w 447675"/>
                <a:gd name="connsiteY15" fmla="*/ 247650 h 623888"/>
                <a:gd name="connsiteX16" fmla="*/ 397668 w 447675"/>
                <a:gd name="connsiteY16" fmla="*/ 302419 h 623888"/>
                <a:gd name="connsiteX17" fmla="*/ 423862 w 447675"/>
                <a:gd name="connsiteY17" fmla="*/ 361950 h 623888"/>
                <a:gd name="connsiteX18" fmla="*/ 440531 w 447675"/>
                <a:gd name="connsiteY18" fmla="*/ 411957 h 623888"/>
                <a:gd name="connsiteX19" fmla="*/ 447675 w 447675"/>
                <a:gd name="connsiteY19" fmla="*/ 459582 h 623888"/>
                <a:gd name="connsiteX20" fmla="*/ 445293 w 447675"/>
                <a:gd name="connsiteY20" fmla="*/ 509588 h 623888"/>
                <a:gd name="connsiteX21" fmla="*/ 433387 w 447675"/>
                <a:gd name="connsiteY21" fmla="*/ 550069 h 623888"/>
                <a:gd name="connsiteX22" fmla="*/ 409575 w 447675"/>
                <a:gd name="connsiteY22" fmla="*/ 590550 h 623888"/>
                <a:gd name="connsiteX23" fmla="*/ 383381 w 447675"/>
                <a:gd name="connsiteY23" fmla="*/ 614363 h 623888"/>
                <a:gd name="connsiteX24" fmla="*/ 357187 w 447675"/>
                <a:gd name="connsiteY24" fmla="*/ 623888 h 623888"/>
                <a:gd name="connsiteX25" fmla="*/ 330993 w 447675"/>
                <a:gd name="connsiteY25" fmla="*/ 623888 h 623888"/>
                <a:gd name="connsiteX26" fmla="*/ 295275 w 447675"/>
                <a:gd name="connsiteY26" fmla="*/ 607219 h 623888"/>
                <a:gd name="connsiteX27" fmla="*/ 257175 w 447675"/>
                <a:gd name="connsiteY27" fmla="*/ 578644 h 623888"/>
                <a:gd name="connsiteX28" fmla="*/ 235743 w 447675"/>
                <a:gd name="connsiteY28" fmla="*/ 521494 h 623888"/>
                <a:gd name="connsiteX29" fmla="*/ 204787 w 447675"/>
                <a:gd name="connsiteY29" fmla="*/ 423863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623888">
                  <a:moveTo>
                    <a:pt x="204787" y="423863"/>
                  </a:moveTo>
                  <a:lnTo>
                    <a:pt x="164306" y="292894"/>
                  </a:lnTo>
                  <a:lnTo>
                    <a:pt x="157162" y="273844"/>
                  </a:lnTo>
                  <a:lnTo>
                    <a:pt x="116681" y="204788"/>
                  </a:lnTo>
                  <a:lnTo>
                    <a:pt x="38100" y="85725"/>
                  </a:lnTo>
                  <a:lnTo>
                    <a:pt x="11906" y="45244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35718" y="2382"/>
                  </a:lnTo>
                  <a:lnTo>
                    <a:pt x="95250" y="30957"/>
                  </a:lnTo>
                  <a:lnTo>
                    <a:pt x="192881" y="88107"/>
                  </a:lnTo>
                  <a:lnTo>
                    <a:pt x="269081" y="145257"/>
                  </a:lnTo>
                  <a:lnTo>
                    <a:pt x="319087" y="190500"/>
                  </a:lnTo>
                  <a:lnTo>
                    <a:pt x="364331" y="247650"/>
                  </a:lnTo>
                  <a:lnTo>
                    <a:pt x="397668" y="302419"/>
                  </a:lnTo>
                  <a:lnTo>
                    <a:pt x="423862" y="361950"/>
                  </a:lnTo>
                  <a:lnTo>
                    <a:pt x="440531" y="411957"/>
                  </a:lnTo>
                  <a:lnTo>
                    <a:pt x="447675" y="459582"/>
                  </a:lnTo>
                  <a:lnTo>
                    <a:pt x="445293" y="509588"/>
                  </a:lnTo>
                  <a:lnTo>
                    <a:pt x="433387" y="550069"/>
                  </a:lnTo>
                  <a:lnTo>
                    <a:pt x="409575" y="590550"/>
                  </a:lnTo>
                  <a:lnTo>
                    <a:pt x="383381" y="614363"/>
                  </a:lnTo>
                  <a:lnTo>
                    <a:pt x="357187" y="623888"/>
                  </a:lnTo>
                  <a:lnTo>
                    <a:pt x="330993" y="623888"/>
                  </a:lnTo>
                  <a:lnTo>
                    <a:pt x="295275" y="607219"/>
                  </a:lnTo>
                  <a:lnTo>
                    <a:pt x="257175" y="578644"/>
                  </a:lnTo>
                  <a:lnTo>
                    <a:pt x="235743" y="521494"/>
                  </a:lnTo>
                  <a:lnTo>
                    <a:pt x="204787" y="423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8">
              <a:extLst>
                <a:ext uri="{FF2B5EF4-FFF2-40B4-BE49-F238E27FC236}">
                  <a16:creationId xmlns:a16="http://schemas.microsoft.com/office/drawing/2014/main" id="{741550A6-124F-4B04-B3BE-61C6349D5681}"/>
                </a:ext>
              </a:extLst>
            </p:cNvPr>
            <p:cNvSpPr/>
            <p:nvPr/>
          </p:nvSpPr>
          <p:spPr>
            <a:xfrm rot="16200000">
              <a:off x="3001169" y="3682207"/>
              <a:ext cx="3735387" cy="342900"/>
            </a:xfrm>
            <a:custGeom>
              <a:avLst/>
              <a:gdLst>
                <a:gd name="connsiteX0" fmla="*/ 2040523 w 3734311"/>
                <a:gd name="connsiteY0" fmla="*/ 135012 h 343667"/>
                <a:gd name="connsiteX1" fmla="*/ 1653898 w 3734311"/>
                <a:gd name="connsiteY1" fmla="*/ 131944 h 343667"/>
                <a:gd name="connsiteX2" fmla="*/ 1316368 w 3734311"/>
                <a:gd name="connsiteY2" fmla="*/ 131944 h 343667"/>
                <a:gd name="connsiteX3" fmla="*/ 1058617 w 3734311"/>
                <a:gd name="connsiteY3" fmla="*/ 131944 h 343667"/>
                <a:gd name="connsiteX4" fmla="*/ 843825 w 3734311"/>
                <a:gd name="connsiteY4" fmla="*/ 128875 h 343667"/>
                <a:gd name="connsiteX5" fmla="*/ 724155 w 3734311"/>
                <a:gd name="connsiteY5" fmla="*/ 122738 h 343667"/>
                <a:gd name="connsiteX6" fmla="*/ 546185 w 3734311"/>
                <a:gd name="connsiteY6" fmla="*/ 107396 h 343667"/>
                <a:gd name="connsiteX7" fmla="*/ 426515 w 3734311"/>
                <a:gd name="connsiteY7" fmla="*/ 88985 h 343667"/>
                <a:gd name="connsiteX8" fmla="*/ 316051 w 3734311"/>
                <a:gd name="connsiteY8" fmla="*/ 92054 h 343667"/>
                <a:gd name="connsiteX9" fmla="*/ 156491 w 3734311"/>
                <a:gd name="connsiteY9" fmla="*/ 107396 h 343667"/>
                <a:gd name="connsiteX10" fmla="*/ 104327 w 3734311"/>
                <a:gd name="connsiteY10" fmla="*/ 135012 h 343667"/>
                <a:gd name="connsiteX11" fmla="*/ 39890 w 3734311"/>
                <a:gd name="connsiteY11" fmla="*/ 184108 h 343667"/>
                <a:gd name="connsiteX12" fmla="*/ 12274 w 3734311"/>
                <a:gd name="connsiteY12" fmla="*/ 214792 h 343667"/>
                <a:gd name="connsiteX13" fmla="*/ 0 w 3734311"/>
                <a:gd name="connsiteY13" fmla="*/ 236271 h 343667"/>
                <a:gd name="connsiteX14" fmla="*/ 3068 w 3734311"/>
                <a:gd name="connsiteY14" fmla="*/ 263887 h 343667"/>
                <a:gd name="connsiteX15" fmla="*/ 12274 w 3734311"/>
                <a:gd name="connsiteY15" fmla="*/ 282298 h 343667"/>
                <a:gd name="connsiteX16" fmla="*/ 42958 w 3734311"/>
                <a:gd name="connsiteY16" fmla="*/ 303777 h 343667"/>
                <a:gd name="connsiteX17" fmla="*/ 76711 w 3734311"/>
                <a:gd name="connsiteY17" fmla="*/ 319120 h 343667"/>
                <a:gd name="connsiteX18" fmla="*/ 110464 w 3734311"/>
                <a:gd name="connsiteY18" fmla="*/ 328325 h 343667"/>
                <a:gd name="connsiteX19" fmla="*/ 156491 w 3734311"/>
                <a:gd name="connsiteY19" fmla="*/ 334462 h 343667"/>
                <a:gd name="connsiteX20" fmla="*/ 303777 w 3734311"/>
                <a:gd name="connsiteY20" fmla="*/ 337530 h 343667"/>
                <a:gd name="connsiteX21" fmla="*/ 616759 w 3734311"/>
                <a:gd name="connsiteY21" fmla="*/ 343667 h 343667"/>
                <a:gd name="connsiteX22" fmla="*/ 1006453 w 3734311"/>
                <a:gd name="connsiteY22" fmla="*/ 343667 h 343667"/>
                <a:gd name="connsiteX23" fmla="*/ 1445243 w 3734311"/>
                <a:gd name="connsiteY23" fmla="*/ 343667 h 343667"/>
                <a:gd name="connsiteX24" fmla="*/ 1795047 w 3734311"/>
                <a:gd name="connsiteY24" fmla="*/ 340599 h 343667"/>
                <a:gd name="connsiteX25" fmla="*/ 2209288 w 3734311"/>
                <a:gd name="connsiteY25" fmla="*/ 340599 h 343667"/>
                <a:gd name="connsiteX26" fmla="*/ 2783090 w 3734311"/>
                <a:gd name="connsiteY26" fmla="*/ 337530 h 343667"/>
                <a:gd name="connsiteX27" fmla="*/ 3390644 w 3734311"/>
                <a:gd name="connsiteY27" fmla="*/ 334462 h 343667"/>
                <a:gd name="connsiteX28" fmla="*/ 3458150 w 3734311"/>
                <a:gd name="connsiteY28" fmla="*/ 334462 h 343667"/>
                <a:gd name="connsiteX29" fmla="*/ 3608504 w 3734311"/>
                <a:gd name="connsiteY29" fmla="*/ 309914 h 343667"/>
                <a:gd name="connsiteX30" fmla="*/ 3639189 w 3734311"/>
                <a:gd name="connsiteY30" fmla="*/ 270024 h 343667"/>
                <a:gd name="connsiteX31" fmla="*/ 3676010 w 3734311"/>
                <a:gd name="connsiteY31" fmla="*/ 199450 h 343667"/>
                <a:gd name="connsiteX32" fmla="*/ 3703627 w 3734311"/>
                <a:gd name="connsiteY32" fmla="*/ 135012 h 343667"/>
                <a:gd name="connsiteX33" fmla="*/ 3725106 w 3734311"/>
                <a:gd name="connsiteY33" fmla="*/ 73643 h 343667"/>
                <a:gd name="connsiteX34" fmla="*/ 3734311 w 3734311"/>
                <a:gd name="connsiteY34" fmla="*/ 24548 h 343667"/>
                <a:gd name="connsiteX35" fmla="*/ 3731243 w 3734311"/>
                <a:gd name="connsiteY35" fmla="*/ 9205 h 343667"/>
                <a:gd name="connsiteX36" fmla="*/ 3725106 w 3734311"/>
                <a:gd name="connsiteY36" fmla="*/ 0 h 343667"/>
                <a:gd name="connsiteX37" fmla="*/ 3715900 w 3734311"/>
                <a:gd name="connsiteY37" fmla="*/ 0 h 343667"/>
                <a:gd name="connsiteX38" fmla="*/ 3688284 w 3734311"/>
                <a:gd name="connsiteY38" fmla="*/ 6137 h 343667"/>
                <a:gd name="connsiteX39" fmla="*/ 3657600 w 3734311"/>
                <a:gd name="connsiteY39" fmla="*/ 21479 h 343667"/>
                <a:gd name="connsiteX40" fmla="*/ 3614641 w 3734311"/>
                <a:gd name="connsiteY40" fmla="*/ 52164 h 343667"/>
                <a:gd name="connsiteX41" fmla="*/ 3568615 w 3734311"/>
                <a:gd name="connsiteY41" fmla="*/ 79780 h 343667"/>
                <a:gd name="connsiteX42" fmla="*/ 3507245 w 3734311"/>
                <a:gd name="connsiteY42" fmla="*/ 110465 h 343667"/>
                <a:gd name="connsiteX43" fmla="*/ 3448945 w 3734311"/>
                <a:gd name="connsiteY43" fmla="*/ 128875 h 343667"/>
                <a:gd name="connsiteX44" fmla="*/ 3356891 w 3734311"/>
                <a:gd name="connsiteY44" fmla="*/ 135012 h 343667"/>
                <a:gd name="connsiteX45" fmla="*/ 3074593 w 3734311"/>
                <a:gd name="connsiteY45" fmla="*/ 131944 h 343667"/>
                <a:gd name="connsiteX46" fmla="*/ 2519202 w 3734311"/>
                <a:gd name="connsiteY46" fmla="*/ 131944 h 343667"/>
                <a:gd name="connsiteX47" fmla="*/ 2040523 w 3734311"/>
                <a:gd name="connsiteY47" fmla="*/ 135012 h 34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734311" h="343667">
                  <a:moveTo>
                    <a:pt x="2040523" y="135012"/>
                  </a:moveTo>
                  <a:lnTo>
                    <a:pt x="1653898" y="131944"/>
                  </a:lnTo>
                  <a:lnTo>
                    <a:pt x="1316368" y="131944"/>
                  </a:lnTo>
                  <a:lnTo>
                    <a:pt x="1058617" y="131944"/>
                  </a:lnTo>
                  <a:lnTo>
                    <a:pt x="843825" y="128875"/>
                  </a:lnTo>
                  <a:lnTo>
                    <a:pt x="724155" y="122738"/>
                  </a:lnTo>
                  <a:lnTo>
                    <a:pt x="546185" y="107396"/>
                  </a:lnTo>
                  <a:lnTo>
                    <a:pt x="426515" y="88985"/>
                  </a:lnTo>
                  <a:lnTo>
                    <a:pt x="316051" y="92054"/>
                  </a:lnTo>
                  <a:lnTo>
                    <a:pt x="156491" y="107396"/>
                  </a:lnTo>
                  <a:lnTo>
                    <a:pt x="104327" y="135012"/>
                  </a:lnTo>
                  <a:lnTo>
                    <a:pt x="39890" y="184108"/>
                  </a:lnTo>
                  <a:lnTo>
                    <a:pt x="12274" y="214792"/>
                  </a:lnTo>
                  <a:lnTo>
                    <a:pt x="0" y="236271"/>
                  </a:lnTo>
                  <a:lnTo>
                    <a:pt x="3068" y="263887"/>
                  </a:lnTo>
                  <a:lnTo>
                    <a:pt x="12274" y="282298"/>
                  </a:lnTo>
                  <a:lnTo>
                    <a:pt x="42958" y="303777"/>
                  </a:lnTo>
                  <a:lnTo>
                    <a:pt x="76711" y="319120"/>
                  </a:lnTo>
                  <a:lnTo>
                    <a:pt x="110464" y="328325"/>
                  </a:lnTo>
                  <a:lnTo>
                    <a:pt x="156491" y="334462"/>
                  </a:lnTo>
                  <a:lnTo>
                    <a:pt x="303777" y="337530"/>
                  </a:lnTo>
                  <a:lnTo>
                    <a:pt x="616759" y="343667"/>
                  </a:lnTo>
                  <a:lnTo>
                    <a:pt x="1006453" y="343667"/>
                  </a:lnTo>
                  <a:lnTo>
                    <a:pt x="1445243" y="343667"/>
                  </a:lnTo>
                  <a:lnTo>
                    <a:pt x="1795047" y="340599"/>
                  </a:lnTo>
                  <a:lnTo>
                    <a:pt x="2209288" y="340599"/>
                  </a:lnTo>
                  <a:lnTo>
                    <a:pt x="2783090" y="337530"/>
                  </a:lnTo>
                  <a:lnTo>
                    <a:pt x="3390644" y="334462"/>
                  </a:lnTo>
                  <a:lnTo>
                    <a:pt x="3458150" y="334462"/>
                  </a:lnTo>
                  <a:lnTo>
                    <a:pt x="3608504" y="309914"/>
                  </a:lnTo>
                  <a:lnTo>
                    <a:pt x="3639189" y="270024"/>
                  </a:lnTo>
                  <a:lnTo>
                    <a:pt x="3676010" y="199450"/>
                  </a:lnTo>
                  <a:lnTo>
                    <a:pt x="3703627" y="135012"/>
                  </a:lnTo>
                  <a:lnTo>
                    <a:pt x="3725106" y="73643"/>
                  </a:lnTo>
                  <a:lnTo>
                    <a:pt x="3734311" y="24548"/>
                  </a:lnTo>
                  <a:lnTo>
                    <a:pt x="3731243" y="9205"/>
                  </a:lnTo>
                  <a:lnTo>
                    <a:pt x="3725106" y="0"/>
                  </a:lnTo>
                  <a:lnTo>
                    <a:pt x="3715900" y="0"/>
                  </a:lnTo>
                  <a:lnTo>
                    <a:pt x="3688284" y="6137"/>
                  </a:lnTo>
                  <a:lnTo>
                    <a:pt x="3657600" y="21479"/>
                  </a:lnTo>
                  <a:lnTo>
                    <a:pt x="3614641" y="52164"/>
                  </a:lnTo>
                  <a:lnTo>
                    <a:pt x="3568615" y="79780"/>
                  </a:lnTo>
                  <a:lnTo>
                    <a:pt x="3507245" y="110465"/>
                  </a:lnTo>
                  <a:lnTo>
                    <a:pt x="3448945" y="128875"/>
                  </a:lnTo>
                  <a:lnTo>
                    <a:pt x="3356891" y="135012"/>
                  </a:lnTo>
                  <a:lnTo>
                    <a:pt x="3074593" y="131944"/>
                  </a:lnTo>
                  <a:lnTo>
                    <a:pt x="2519202" y="131944"/>
                  </a:lnTo>
                  <a:lnTo>
                    <a:pt x="2040523" y="135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874EE604-C7D3-4BE9-B1A6-B58D906A6B6D}"/>
                </a:ext>
              </a:extLst>
            </p:cNvPr>
            <p:cNvSpPr/>
            <p:nvPr/>
          </p:nvSpPr>
          <p:spPr>
            <a:xfrm>
              <a:off x="3838575" y="2106613"/>
              <a:ext cx="774700" cy="447675"/>
            </a:xfrm>
            <a:custGeom>
              <a:avLst/>
              <a:gdLst>
                <a:gd name="connsiteX0" fmla="*/ 357188 w 773906"/>
                <a:gd name="connsiteY0" fmla="*/ 290513 h 447675"/>
                <a:gd name="connsiteX1" fmla="*/ 230981 w 773906"/>
                <a:gd name="connsiteY1" fmla="*/ 207169 h 447675"/>
                <a:gd name="connsiteX2" fmla="*/ 123825 w 773906"/>
                <a:gd name="connsiteY2" fmla="*/ 138113 h 447675"/>
                <a:gd name="connsiteX3" fmla="*/ 0 w 773906"/>
                <a:gd name="connsiteY3" fmla="*/ 57150 h 447675"/>
                <a:gd name="connsiteX4" fmla="*/ 78581 w 773906"/>
                <a:gd name="connsiteY4" fmla="*/ 0 h 447675"/>
                <a:gd name="connsiteX5" fmla="*/ 197644 w 773906"/>
                <a:gd name="connsiteY5" fmla="*/ 40482 h 447675"/>
                <a:gd name="connsiteX6" fmla="*/ 345281 w 773906"/>
                <a:gd name="connsiteY6" fmla="*/ 92869 h 447675"/>
                <a:gd name="connsiteX7" fmla="*/ 485775 w 773906"/>
                <a:gd name="connsiteY7" fmla="*/ 147638 h 447675"/>
                <a:gd name="connsiteX8" fmla="*/ 583406 w 773906"/>
                <a:gd name="connsiteY8" fmla="*/ 192882 h 447675"/>
                <a:gd name="connsiteX9" fmla="*/ 669131 w 773906"/>
                <a:gd name="connsiteY9" fmla="*/ 242888 h 447675"/>
                <a:gd name="connsiteX10" fmla="*/ 711994 w 773906"/>
                <a:gd name="connsiteY10" fmla="*/ 276225 h 447675"/>
                <a:gd name="connsiteX11" fmla="*/ 742950 w 773906"/>
                <a:gd name="connsiteY11" fmla="*/ 309563 h 447675"/>
                <a:gd name="connsiteX12" fmla="*/ 762000 w 773906"/>
                <a:gd name="connsiteY12" fmla="*/ 340519 h 447675"/>
                <a:gd name="connsiteX13" fmla="*/ 771525 w 773906"/>
                <a:gd name="connsiteY13" fmla="*/ 366713 h 447675"/>
                <a:gd name="connsiteX14" fmla="*/ 773906 w 773906"/>
                <a:gd name="connsiteY14" fmla="*/ 392907 h 447675"/>
                <a:gd name="connsiteX15" fmla="*/ 764381 w 773906"/>
                <a:gd name="connsiteY15" fmla="*/ 414338 h 447675"/>
                <a:gd name="connsiteX16" fmla="*/ 742950 w 773906"/>
                <a:gd name="connsiteY16" fmla="*/ 433388 h 447675"/>
                <a:gd name="connsiteX17" fmla="*/ 723900 w 773906"/>
                <a:gd name="connsiteY17" fmla="*/ 442913 h 447675"/>
                <a:gd name="connsiteX18" fmla="*/ 692944 w 773906"/>
                <a:gd name="connsiteY18" fmla="*/ 447675 h 447675"/>
                <a:gd name="connsiteX19" fmla="*/ 657225 w 773906"/>
                <a:gd name="connsiteY19" fmla="*/ 447675 h 447675"/>
                <a:gd name="connsiteX20" fmla="*/ 597694 w 773906"/>
                <a:gd name="connsiteY20" fmla="*/ 433388 h 447675"/>
                <a:gd name="connsiteX21" fmla="*/ 535781 w 773906"/>
                <a:gd name="connsiteY21" fmla="*/ 409575 h 447675"/>
                <a:gd name="connsiteX22" fmla="*/ 476250 w 773906"/>
                <a:gd name="connsiteY22" fmla="*/ 371475 h 447675"/>
                <a:gd name="connsiteX23" fmla="*/ 357188 w 773906"/>
                <a:gd name="connsiteY23" fmla="*/ 29051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906" h="447675">
                  <a:moveTo>
                    <a:pt x="357188" y="290513"/>
                  </a:moveTo>
                  <a:lnTo>
                    <a:pt x="230981" y="207169"/>
                  </a:lnTo>
                  <a:lnTo>
                    <a:pt x="123825" y="138113"/>
                  </a:lnTo>
                  <a:lnTo>
                    <a:pt x="0" y="57150"/>
                  </a:lnTo>
                  <a:lnTo>
                    <a:pt x="78581" y="0"/>
                  </a:lnTo>
                  <a:lnTo>
                    <a:pt x="197644" y="40482"/>
                  </a:lnTo>
                  <a:lnTo>
                    <a:pt x="345281" y="92869"/>
                  </a:lnTo>
                  <a:lnTo>
                    <a:pt x="485775" y="147638"/>
                  </a:lnTo>
                  <a:lnTo>
                    <a:pt x="583406" y="192882"/>
                  </a:lnTo>
                  <a:lnTo>
                    <a:pt x="669131" y="242888"/>
                  </a:lnTo>
                  <a:lnTo>
                    <a:pt x="711994" y="276225"/>
                  </a:lnTo>
                  <a:lnTo>
                    <a:pt x="742950" y="309563"/>
                  </a:lnTo>
                  <a:lnTo>
                    <a:pt x="762000" y="340519"/>
                  </a:lnTo>
                  <a:lnTo>
                    <a:pt x="771525" y="366713"/>
                  </a:lnTo>
                  <a:lnTo>
                    <a:pt x="773906" y="392907"/>
                  </a:lnTo>
                  <a:lnTo>
                    <a:pt x="764381" y="414338"/>
                  </a:lnTo>
                  <a:lnTo>
                    <a:pt x="742950" y="433388"/>
                  </a:lnTo>
                  <a:lnTo>
                    <a:pt x="723900" y="442913"/>
                  </a:lnTo>
                  <a:lnTo>
                    <a:pt x="692944" y="447675"/>
                  </a:lnTo>
                  <a:lnTo>
                    <a:pt x="657225" y="447675"/>
                  </a:lnTo>
                  <a:lnTo>
                    <a:pt x="597694" y="433388"/>
                  </a:lnTo>
                  <a:lnTo>
                    <a:pt x="535781" y="409575"/>
                  </a:lnTo>
                  <a:lnTo>
                    <a:pt x="476250" y="371475"/>
                  </a:lnTo>
                  <a:lnTo>
                    <a:pt x="357188" y="2905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1F67BF75-AD63-46E8-949E-0D7EA8B44A75}"/>
                </a:ext>
              </a:extLst>
            </p:cNvPr>
            <p:cNvSpPr/>
            <p:nvPr/>
          </p:nvSpPr>
          <p:spPr>
            <a:xfrm>
              <a:off x="3038475" y="2960688"/>
              <a:ext cx="1362075" cy="354012"/>
            </a:xfrm>
            <a:custGeom>
              <a:avLst/>
              <a:gdLst>
                <a:gd name="connsiteX0" fmla="*/ 759619 w 1362075"/>
                <a:gd name="connsiteY0" fmla="*/ 123825 h 354806"/>
                <a:gd name="connsiteX1" fmla="*/ 652463 w 1362075"/>
                <a:gd name="connsiteY1" fmla="*/ 147637 h 354806"/>
                <a:gd name="connsiteX2" fmla="*/ 554831 w 1362075"/>
                <a:gd name="connsiteY2" fmla="*/ 164306 h 354806"/>
                <a:gd name="connsiteX3" fmla="*/ 461963 w 1362075"/>
                <a:gd name="connsiteY3" fmla="*/ 176212 h 354806"/>
                <a:gd name="connsiteX4" fmla="*/ 390525 w 1362075"/>
                <a:gd name="connsiteY4" fmla="*/ 180975 h 354806"/>
                <a:gd name="connsiteX5" fmla="*/ 316706 w 1362075"/>
                <a:gd name="connsiteY5" fmla="*/ 180975 h 354806"/>
                <a:gd name="connsiteX6" fmla="*/ 233363 w 1362075"/>
                <a:gd name="connsiteY6" fmla="*/ 180975 h 354806"/>
                <a:gd name="connsiteX7" fmla="*/ 164306 w 1362075"/>
                <a:gd name="connsiteY7" fmla="*/ 171450 h 354806"/>
                <a:gd name="connsiteX8" fmla="*/ 97631 w 1362075"/>
                <a:gd name="connsiteY8" fmla="*/ 159544 h 354806"/>
                <a:gd name="connsiteX9" fmla="*/ 35719 w 1362075"/>
                <a:gd name="connsiteY9" fmla="*/ 138112 h 354806"/>
                <a:gd name="connsiteX10" fmla="*/ 0 w 1362075"/>
                <a:gd name="connsiteY10" fmla="*/ 128587 h 354806"/>
                <a:gd name="connsiteX11" fmla="*/ 30956 w 1362075"/>
                <a:gd name="connsiteY11" fmla="*/ 178594 h 354806"/>
                <a:gd name="connsiteX12" fmla="*/ 71438 w 1362075"/>
                <a:gd name="connsiteY12" fmla="*/ 226219 h 354806"/>
                <a:gd name="connsiteX13" fmla="*/ 126206 w 1362075"/>
                <a:gd name="connsiteY13" fmla="*/ 266700 h 354806"/>
                <a:gd name="connsiteX14" fmla="*/ 180975 w 1362075"/>
                <a:gd name="connsiteY14" fmla="*/ 297656 h 354806"/>
                <a:gd name="connsiteX15" fmla="*/ 230981 w 1362075"/>
                <a:gd name="connsiteY15" fmla="*/ 319087 h 354806"/>
                <a:gd name="connsiteX16" fmla="*/ 297656 w 1362075"/>
                <a:gd name="connsiteY16" fmla="*/ 335756 h 354806"/>
                <a:gd name="connsiteX17" fmla="*/ 378619 w 1362075"/>
                <a:gd name="connsiteY17" fmla="*/ 347662 h 354806"/>
                <a:gd name="connsiteX18" fmla="*/ 516731 w 1362075"/>
                <a:gd name="connsiteY18" fmla="*/ 354806 h 354806"/>
                <a:gd name="connsiteX19" fmla="*/ 578644 w 1362075"/>
                <a:gd name="connsiteY19" fmla="*/ 352425 h 354806"/>
                <a:gd name="connsiteX20" fmla="*/ 750094 w 1362075"/>
                <a:gd name="connsiteY20" fmla="*/ 326231 h 354806"/>
                <a:gd name="connsiteX21" fmla="*/ 902494 w 1362075"/>
                <a:gd name="connsiteY21" fmla="*/ 295275 h 354806"/>
                <a:gd name="connsiteX22" fmla="*/ 1052513 w 1362075"/>
                <a:gd name="connsiteY22" fmla="*/ 257175 h 354806"/>
                <a:gd name="connsiteX23" fmla="*/ 1188244 w 1362075"/>
                <a:gd name="connsiteY23" fmla="*/ 216694 h 354806"/>
                <a:gd name="connsiteX24" fmla="*/ 1262063 w 1362075"/>
                <a:gd name="connsiteY24" fmla="*/ 185737 h 354806"/>
                <a:gd name="connsiteX25" fmla="*/ 1300163 w 1362075"/>
                <a:gd name="connsiteY25" fmla="*/ 166687 h 354806"/>
                <a:gd name="connsiteX26" fmla="*/ 1333500 w 1362075"/>
                <a:gd name="connsiteY26" fmla="*/ 145256 h 354806"/>
                <a:gd name="connsiteX27" fmla="*/ 1347788 w 1362075"/>
                <a:gd name="connsiteY27" fmla="*/ 128587 h 354806"/>
                <a:gd name="connsiteX28" fmla="*/ 1362075 w 1362075"/>
                <a:gd name="connsiteY28" fmla="*/ 97631 h 354806"/>
                <a:gd name="connsiteX29" fmla="*/ 1362075 w 1362075"/>
                <a:gd name="connsiteY29" fmla="*/ 80962 h 354806"/>
                <a:gd name="connsiteX30" fmla="*/ 1350169 w 1362075"/>
                <a:gd name="connsiteY30" fmla="*/ 57150 h 354806"/>
                <a:gd name="connsiteX31" fmla="*/ 1326356 w 1362075"/>
                <a:gd name="connsiteY31" fmla="*/ 35719 h 354806"/>
                <a:gd name="connsiteX32" fmla="*/ 1307306 w 1362075"/>
                <a:gd name="connsiteY32" fmla="*/ 21431 h 354806"/>
                <a:gd name="connsiteX33" fmla="*/ 1266825 w 1362075"/>
                <a:gd name="connsiteY33" fmla="*/ 9525 h 354806"/>
                <a:gd name="connsiteX34" fmla="*/ 1207294 w 1362075"/>
                <a:gd name="connsiteY34" fmla="*/ 0 h 354806"/>
                <a:gd name="connsiteX35" fmla="*/ 1145381 w 1362075"/>
                <a:gd name="connsiteY35" fmla="*/ 0 h 354806"/>
                <a:gd name="connsiteX36" fmla="*/ 1097756 w 1362075"/>
                <a:gd name="connsiteY36" fmla="*/ 2381 h 354806"/>
                <a:gd name="connsiteX37" fmla="*/ 1064419 w 1362075"/>
                <a:gd name="connsiteY37" fmla="*/ 16669 h 354806"/>
                <a:gd name="connsiteX38" fmla="*/ 1007269 w 1362075"/>
                <a:gd name="connsiteY38" fmla="*/ 40481 h 354806"/>
                <a:gd name="connsiteX39" fmla="*/ 919163 w 1362075"/>
                <a:gd name="connsiteY39" fmla="*/ 78581 h 354806"/>
                <a:gd name="connsiteX40" fmla="*/ 759619 w 1362075"/>
                <a:gd name="connsiteY40" fmla="*/ 12382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62075" h="354806">
                  <a:moveTo>
                    <a:pt x="759619" y="123825"/>
                  </a:moveTo>
                  <a:lnTo>
                    <a:pt x="652463" y="147637"/>
                  </a:lnTo>
                  <a:lnTo>
                    <a:pt x="554831" y="164306"/>
                  </a:lnTo>
                  <a:lnTo>
                    <a:pt x="461963" y="176212"/>
                  </a:lnTo>
                  <a:lnTo>
                    <a:pt x="390525" y="180975"/>
                  </a:lnTo>
                  <a:lnTo>
                    <a:pt x="316706" y="180975"/>
                  </a:lnTo>
                  <a:lnTo>
                    <a:pt x="233363" y="180975"/>
                  </a:lnTo>
                  <a:lnTo>
                    <a:pt x="164306" y="171450"/>
                  </a:lnTo>
                  <a:lnTo>
                    <a:pt x="97631" y="159544"/>
                  </a:lnTo>
                  <a:lnTo>
                    <a:pt x="35719" y="138112"/>
                  </a:lnTo>
                  <a:lnTo>
                    <a:pt x="0" y="128587"/>
                  </a:lnTo>
                  <a:lnTo>
                    <a:pt x="30956" y="178594"/>
                  </a:lnTo>
                  <a:lnTo>
                    <a:pt x="71438" y="226219"/>
                  </a:lnTo>
                  <a:lnTo>
                    <a:pt x="126206" y="266700"/>
                  </a:lnTo>
                  <a:lnTo>
                    <a:pt x="180975" y="297656"/>
                  </a:lnTo>
                  <a:lnTo>
                    <a:pt x="230981" y="319087"/>
                  </a:lnTo>
                  <a:lnTo>
                    <a:pt x="297656" y="335756"/>
                  </a:lnTo>
                  <a:lnTo>
                    <a:pt x="378619" y="347662"/>
                  </a:lnTo>
                  <a:lnTo>
                    <a:pt x="516731" y="354806"/>
                  </a:lnTo>
                  <a:lnTo>
                    <a:pt x="578644" y="352425"/>
                  </a:lnTo>
                  <a:lnTo>
                    <a:pt x="750094" y="326231"/>
                  </a:lnTo>
                  <a:lnTo>
                    <a:pt x="902494" y="295275"/>
                  </a:lnTo>
                  <a:lnTo>
                    <a:pt x="1052513" y="257175"/>
                  </a:lnTo>
                  <a:lnTo>
                    <a:pt x="1188244" y="216694"/>
                  </a:lnTo>
                  <a:lnTo>
                    <a:pt x="1262063" y="185737"/>
                  </a:lnTo>
                  <a:lnTo>
                    <a:pt x="1300163" y="166687"/>
                  </a:lnTo>
                  <a:lnTo>
                    <a:pt x="1333500" y="145256"/>
                  </a:lnTo>
                  <a:lnTo>
                    <a:pt x="1347788" y="128587"/>
                  </a:lnTo>
                  <a:lnTo>
                    <a:pt x="1362075" y="97631"/>
                  </a:lnTo>
                  <a:lnTo>
                    <a:pt x="1362075" y="80962"/>
                  </a:lnTo>
                  <a:lnTo>
                    <a:pt x="1350169" y="57150"/>
                  </a:lnTo>
                  <a:lnTo>
                    <a:pt x="1326356" y="35719"/>
                  </a:lnTo>
                  <a:lnTo>
                    <a:pt x="1307306" y="21431"/>
                  </a:lnTo>
                  <a:lnTo>
                    <a:pt x="1266825" y="9525"/>
                  </a:lnTo>
                  <a:lnTo>
                    <a:pt x="1207294" y="0"/>
                  </a:lnTo>
                  <a:lnTo>
                    <a:pt x="1145381" y="0"/>
                  </a:lnTo>
                  <a:lnTo>
                    <a:pt x="1097756" y="2381"/>
                  </a:lnTo>
                  <a:lnTo>
                    <a:pt x="1064419" y="16669"/>
                  </a:lnTo>
                  <a:lnTo>
                    <a:pt x="1007269" y="40481"/>
                  </a:lnTo>
                  <a:lnTo>
                    <a:pt x="919163" y="78581"/>
                  </a:lnTo>
                  <a:lnTo>
                    <a:pt x="759619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6">
              <a:extLst>
                <a:ext uri="{FF2B5EF4-FFF2-40B4-BE49-F238E27FC236}">
                  <a16:creationId xmlns:a16="http://schemas.microsoft.com/office/drawing/2014/main" id="{428A0F8C-E10F-46A3-84D8-65F00CC1BE5A}"/>
                </a:ext>
              </a:extLst>
            </p:cNvPr>
            <p:cNvSpPr/>
            <p:nvPr/>
          </p:nvSpPr>
          <p:spPr>
            <a:xfrm>
              <a:off x="2784475" y="3629025"/>
              <a:ext cx="1747838" cy="487363"/>
            </a:xfrm>
            <a:custGeom>
              <a:avLst/>
              <a:gdLst>
                <a:gd name="connsiteX0" fmla="*/ 764382 w 1747838"/>
                <a:gd name="connsiteY0" fmla="*/ 211931 h 488156"/>
                <a:gd name="connsiteX1" fmla="*/ 895350 w 1747838"/>
                <a:gd name="connsiteY1" fmla="*/ 173831 h 488156"/>
                <a:gd name="connsiteX2" fmla="*/ 1088232 w 1747838"/>
                <a:gd name="connsiteY2" fmla="*/ 135731 h 488156"/>
                <a:gd name="connsiteX3" fmla="*/ 1226344 w 1747838"/>
                <a:gd name="connsiteY3" fmla="*/ 100013 h 488156"/>
                <a:gd name="connsiteX4" fmla="*/ 1302544 w 1747838"/>
                <a:gd name="connsiteY4" fmla="*/ 73819 h 488156"/>
                <a:gd name="connsiteX5" fmla="*/ 1366838 w 1747838"/>
                <a:gd name="connsiteY5" fmla="*/ 47625 h 488156"/>
                <a:gd name="connsiteX6" fmla="*/ 1423988 w 1747838"/>
                <a:gd name="connsiteY6" fmla="*/ 26194 h 488156"/>
                <a:gd name="connsiteX7" fmla="*/ 1478757 w 1747838"/>
                <a:gd name="connsiteY7" fmla="*/ 0 h 488156"/>
                <a:gd name="connsiteX8" fmla="*/ 1535907 w 1747838"/>
                <a:gd name="connsiteY8" fmla="*/ 0 h 488156"/>
                <a:gd name="connsiteX9" fmla="*/ 1600200 w 1747838"/>
                <a:gd name="connsiteY9" fmla="*/ 11906 h 488156"/>
                <a:gd name="connsiteX10" fmla="*/ 1645444 w 1747838"/>
                <a:gd name="connsiteY10" fmla="*/ 26194 h 488156"/>
                <a:gd name="connsiteX11" fmla="*/ 1671638 w 1747838"/>
                <a:gd name="connsiteY11" fmla="*/ 35719 h 488156"/>
                <a:gd name="connsiteX12" fmla="*/ 1700213 w 1747838"/>
                <a:gd name="connsiteY12" fmla="*/ 50006 h 488156"/>
                <a:gd name="connsiteX13" fmla="*/ 1716882 w 1747838"/>
                <a:gd name="connsiteY13" fmla="*/ 64294 h 488156"/>
                <a:gd name="connsiteX14" fmla="*/ 1733550 w 1747838"/>
                <a:gd name="connsiteY14" fmla="*/ 85725 h 488156"/>
                <a:gd name="connsiteX15" fmla="*/ 1745457 w 1747838"/>
                <a:gd name="connsiteY15" fmla="*/ 107156 h 488156"/>
                <a:gd name="connsiteX16" fmla="*/ 1747838 w 1747838"/>
                <a:gd name="connsiteY16" fmla="*/ 130969 h 488156"/>
                <a:gd name="connsiteX17" fmla="*/ 1738313 w 1747838"/>
                <a:gd name="connsiteY17" fmla="*/ 152400 h 488156"/>
                <a:gd name="connsiteX18" fmla="*/ 1714500 w 1747838"/>
                <a:gd name="connsiteY18" fmla="*/ 176213 h 488156"/>
                <a:gd name="connsiteX19" fmla="*/ 1681163 w 1747838"/>
                <a:gd name="connsiteY19" fmla="*/ 190500 h 488156"/>
                <a:gd name="connsiteX20" fmla="*/ 1628775 w 1747838"/>
                <a:gd name="connsiteY20" fmla="*/ 209550 h 488156"/>
                <a:gd name="connsiteX21" fmla="*/ 1571625 w 1747838"/>
                <a:gd name="connsiteY21" fmla="*/ 219075 h 488156"/>
                <a:gd name="connsiteX22" fmla="*/ 1533525 w 1747838"/>
                <a:gd name="connsiteY22" fmla="*/ 219075 h 488156"/>
                <a:gd name="connsiteX23" fmla="*/ 1421607 w 1747838"/>
                <a:gd name="connsiteY23" fmla="*/ 242888 h 488156"/>
                <a:gd name="connsiteX24" fmla="*/ 1214438 w 1747838"/>
                <a:gd name="connsiteY24" fmla="*/ 285750 h 488156"/>
                <a:gd name="connsiteX25" fmla="*/ 1083469 w 1747838"/>
                <a:gd name="connsiteY25" fmla="*/ 314325 h 488156"/>
                <a:gd name="connsiteX26" fmla="*/ 883444 w 1747838"/>
                <a:gd name="connsiteY26" fmla="*/ 354806 h 488156"/>
                <a:gd name="connsiteX27" fmla="*/ 795338 w 1747838"/>
                <a:gd name="connsiteY27" fmla="*/ 383381 h 488156"/>
                <a:gd name="connsiteX28" fmla="*/ 709613 w 1747838"/>
                <a:gd name="connsiteY28" fmla="*/ 409575 h 488156"/>
                <a:gd name="connsiteX29" fmla="*/ 640557 w 1747838"/>
                <a:gd name="connsiteY29" fmla="*/ 428625 h 488156"/>
                <a:gd name="connsiteX30" fmla="*/ 561975 w 1747838"/>
                <a:gd name="connsiteY30" fmla="*/ 450056 h 488156"/>
                <a:gd name="connsiteX31" fmla="*/ 509588 w 1747838"/>
                <a:gd name="connsiteY31" fmla="*/ 461963 h 488156"/>
                <a:gd name="connsiteX32" fmla="*/ 447675 w 1747838"/>
                <a:gd name="connsiteY32" fmla="*/ 476250 h 488156"/>
                <a:gd name="connsiteX33" fmla="*/ 404813 w 1747838"/>
                <a:gd name="connsiteY33" fmla="*/ 483394 h 488156"/>
                <a:gd name="connsiteX34" fmla="*/ 369094 w 1747838"/>
                <a:gd name="connsiteY34" fmla="*/ 488156 h 488156"/>
                <a:gd name="connsiteX35" fmla="*/ 297657 w 1747838"/>
                <a:gd name="connsiteY35" fmla="*/ 485775 h 488156"/>
                <a:gd name="connsiteX36" fmla="*/ 247650 w 1747838"/>
                <a:gd name="connsiteY36" fmla="*/ 481013 h 488156"/>
                <a:gd name="connsiteX37" fmla="*/ 202407 w 1747838"/>
                <a:gd name="connsiteY37" fmla="*/ 469106 h 488156"/>
                <a:gd name="connsiteX38" fmla="*/ 154782 w 1747838"/>
                <a:gd name="connsiteY38" fmla="*/ 450056 h 488156"/>
                <a:gd name="connsiteX39" fmla="*/ 111919 w 1747838"/>
                <a:gd name="connsiteY39" fmla="*/ 426244 h 488156"/>
                <a:gd name="connsiteX40" fmla="*/ 80963 w 1747838"/>
                <a:gd name="connsiteY40" fmla="*/ 404813 h 488156"/>
                <a:gd name="connsiteX41" fmla="*/ 40482 w 1747838"/>
                <a:gd name="connsiteY41" fmla="*/ 364331 h 488156"/>
                <a:gd name="connsiteX42" fmla="*/ 9525 w 1747838"/>
                <a:gd name="connsiteY42" fmla="*/ 328613 h 488156"/>
                <a:gd name="connsiteX43" fmla="*/ 0 w 1747838"/>
                <a:gd name="connsiteY43" fmla="*/ 307181 h 488156"/>
                <a:gd name="connsiteX44" fmla="*/ 0 w 1747838"/>
                <a:gd name="connsiteY44" fmla="*/ 295275 h 488156"/>
                <a:gd name="connsiteX45" fmla="*/ 7144 w 1747838"/>
                <a:gd name="connsiteY45" fmla="*/ 288131 h 488156"/>
                <a:gd name="connsiteX46" fmla="*/ 30957 w 1747838"/>
                <a:gd name="connsiteY46" fmla="*/ 285750 h 488156"/>
                <a:gd name="connsiteX47" fmla="*/ 100013 w 1747838"/>
                <a:gd name="connsiteY47" fmla="*/ 297656 h 488156"/>
                <a:gd name="connsiteX48" fmla="*/ 183357 w 1747838"/>
                <a:gd name="connsiteY48" fmla="*/ 307181 h 488156"/>
                <a:gd name="connsiteX49" fmla="*/ 283369 w 1747838"/>
                <a:gd name="connsiteY49" fmla="*/ 309563 h 488156"/>
                <a:gd name="connsiteX50" fmla="*/ 328613 w 1747838"/>
                <a:gd name="connsiteY50" fmla="*/ 307181 h 488156"/>
                <a:gd name="connsiteX51" fmla="*/ 450057 w 1747838"/>
                <a:gd name="connsiteY51" fmla="*/ 288131 h 488156"/>
                <a:gd name="connsiteX52" fmla="*/ 640557 w 1747838"/>
                <a:gd name="connsiteY52" fmla="*/ 242888 h 488156"/>
                <a:gd name="connsiteX53" fmla="*/ 764382 w 1747838"/>
                <a:gd name="connsiteY53" fmla="*/ 21193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47838" h="488156">
                  <a:moveTo>
                    <a:pt x="764382" y="211931"/>
                  </a:moveTo>
                  <a:lnTo>
                    <a:pt x="895350" y="173831"/>
                  </a:lnTo>
                  <a:lnTo>
                    <a:pt x="1088232" y="135731"/>
                  </a:lnTo>
                  <a:lnTo>
                    <a:pt x="1226344" y="100013"/>
                  </a:lnTo>
                  <a:lnTo>
                    <a:pt x="1302544" y="73819"/>
                  </a:lnTo>
                  <a:lnTo>
                    <a:pt x="1366838" y="47625"/>
                  </a:lnTo>
                  <a:lnTo>
                    <a:pt x="1423988" y="26194"/>
                  </a:lnTo>
                  <a:lnTo>
                    <a:pt x="1478757" y="0"/>
                  </a:lnTo>
                  <a:lnTo>
                    <a:pt x="1535907" y="0"/>
                  </a:lnTo>
                  <a:lnTo>
                    <a:pt x="1600200" y="11906"/>
                  </a:lnTo>
                  <a:lnTo>
                    <a:pt x="1645444" y="26194"/>
                  </a:lnTo>
                  <a:lnTo>
                    <a:pt x="1671638" y="35719"/>
                  </a:lnTo>
                  <a:lnTo>
                    <a:pt x="1700213" y="50006"/>
                  </a:lnTo>
                  <a:lnTo>
                    <a:pt x="1716882" y="64294"/>
                  </a:lnTo>
                  <a:lnTo>
                    <a:pt x="1733550" y="85725"/>
                  </a:lnTo>
                  <a:lnTo>
                    <a:pt x="1745457" y="107156"/>
                  </a:lnTo>
                  <a:lnTo>
                    <a:pt x="1747838" y="130969"/>
                  </a:lnTo>
                  <a:lnTo>
                    <a:pt x="1738313" y="152400"/>
                  </a:lnTo>
                  <a:lnTo>
                    <a:pt x="1714500" y="176213"/>
                  </a:lnTo>
                  <a:lnTo>
                    <a:pt x="1681163" y="190500"/>
                  </a:lnTo>
                  <a:lnTo>
                    <a:pt x="1628775" y="209550"/>
                  </a:lnTo>
                  <a:lnTo>
                    <a:pt x="1571625" y="219075"/>
                  </a:lnTo>
                  <a:lnTo>
                    <a:pt x="1533525" y="219075"/>
                  </a:lnTo>
                  <a:lnTo>
                    <a:pt x="1421607" y="242888"/>
                  </a:lnTo>
                  <a:lnTo>
                    <a:pt x="1214438" y="285750"/>
                  </a:lnTo>
                  <a:lnTo>
                    <a:pt x="1083469" y="314325"/>
                  </a:lnTo>
                  <a:lnTo>
                    <a:pt x="883444" y="354806"/>
                  </a:lnTo>
                  <a:lnTo>
                    <a:pt x="795338" y="383381"/>
                  </a:lnTo>
                  <a:lnTo>
                    <a:pt x="709613" y="409575"/>
                  </a:lnTo>
                  <a:lnTo>
                    <a:pt x="640557" y="428625"/>
                  </a:lnTo>
                  <a:lnTo>
                    <a:pt x="561975" y="450056"/>
                  </a:lnTo>
                  <a:lnTo>
                    <a:pt x="509588" y="461963"/>
                  </a:lnTo>
                  <a:lnTo>
                    <a:pt x="447675" y="476250"/>
                  </a:lnTo>
                  <a:lnTo>
                    <a:pt x="404813" y="483394"/>
                  </a:lnTo>
                  <a:lnTo>
                    <a:pt x="369094" y="488156"/>
                  </a:lnTo>
                  <a:lnTo>
                    <a:pt x="297657" y="485775"/>
                  </a:lnTo>
                  <a:lnTo>
                    <a:pt x="247650" y="481013"/>
                  </a:lnTo>
                  <a:lnTo>
                    <a:pt x="202407" y="469106"/>
                  </a:lnTo>
                  <a:lnTo>
                    <a:pt x="154782" y="450056"/>
                  </a:lnTo>
                  <a:lnTo>
                    <a:pt x="111919" y="426244"/>
                  </a:lnTo>
                  <a:lnTo>
                    <a:pt x="80963" y="404813"/>
                  </a:lnTo>
                  <a:lnTo>
                    <a:pt x="40482" y="364331"/>
                  </a:lnTo>
                  <a:lnTo>
                    <a:pt x="9525" y="328613"/>
                  </a:lnTo>
                  <a:lnTo>
                    <a:pt x="0" y="307181"/>
                  </a:lnTo>
                  <a:lnTo>
                    <a:pt x="0" y="295275"/>
                  </a:lnTo>
                  <a:lnTo>
                    <a:pt x="7144" y="288131"/>
                  </a:lnTo>
                  <a:lnTo>
                    <a:pt x="30957" y="285750"/>
                  </a:lnTo>
                  <a:lnTo>
                    <a:pt x="100013" y="297656"/>
                  </a:lnTo>
                  <a:lnTo>
                    <a:pt x="183357" y="307181"/>
                  </a:lnTo>
                  <a:lnTo>
                    <a:pt x="283369" y="309563"/>
                  </a:lnTo>
                  <a:lnTo>
                    <a:pt x="328613" y="307181"/>
                  </a:lnTo>
                  <a:lnTo>
                    <a:pt x="450057" y="288131"/>
                  </a:lnTo>
                  <a:lnTo>
                    <a:pt x="640557" y="242888"/>
                  </a:lnTo>
                  <a:lnTo>
                    <a:pt x="764382" y="211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0">
              <a:extLst>
                <a:ext uri="{FF2B5EF4-FFF2-40B4-BE49-F238E27FC236}">
                  <a16:creationId xmlns:a16="http://schemas.microsoft.com/office/drawing/2014/main" id="{BDA3CF26-F217-40B8-B6EE-A0EBA351C2DC}"/>
                </a:ext>
              </a:extLst>
            </p:cNvPr>
            <p:cNvSpPr/>
            <p:nvPr/>
          </p:nvSpPr>
          <p:spPr>
            <a:xfrm>
              <a:off x="3551238" y="3243263"/>
              <a:ext cx="369887" cy="2106612"/>
            </a:xfrm>
            <a:custGeom>
              <a:avLst/>
              <a:gdLst>
                <a:gd name="connsiteX0" fmla="*/ 117022 w 370115"/>
                <a:gd name="connsiteY0" fmla="*/ 1328057 h 2106386"/>
                <a:gd name="connsiteX1" fmla="*/ 119743 w 370115"/>
                <a:gd name="connsiteY1" fmla="*/ 2106386 h 2106386"/>
                <a:gd name="connsiteX2" fmla="*/ 321129 w 370115"/>
                <a:gd name="connsiteY2" fmla="*/ 2016578 h 2106386"/>
                <a:gd name="connsiteX3" fmla="*/ 318407 w 370115"/>
                <a:gd name="connsiteY3" fmla="*/ 1670957 h 2106386"/>
                <a:gd name="connsiteX4" fmla="*/ 323850 w 370115"/>
                <a:gd name="connsiteY4" fmla="*/ 1385207 h 2106386"/>
                <a:gd name="connsiteX5" fmla="*/ 329293 w 370115"/>
                <a:gd name="connsiteY5" fmla="*/ 1159328 h 2106386"/>
                <a:gd name="connsiteX6" fmla="*/ 337457 w 370115"/>
                <a:gd name="connsiteY6" fmla="*/ 881743 h 2106386"/>
                <a:gd name="connsiteX7" fmla="*/ 342900 w 370115"/>
                <a:gd name="connsiteY7" fmla="*/ 674914 h 2106386"/>
                <a:gd name="connsiteX8" fmla="*/ 340179 w 370115"/>
                <a:gd name="connsiteY8" fmla="*/ 489857 h 2106386"/>
                <a:gd name="connsiteX9" fmla="*/ 342900 w 370115"/>
                <a:gd name="connsiteY9" fmla="*/ 378278 h 2106386"/>
                <a:gd name="connsiteX10" fmla="*/ 351065 w 370115"/>
                <a:gd name="connsiteY10" fmla="*/ 318407 h 2106386"/>
                <a:gd name="connsiteX11" fmla="*/ 364672 w 370115"/>
                <a:gd name="connsiteY11" fmla="*/ 258536 h 2106386"/>
                <a:gd name="connsiteX12" fmla="*/ 370115 w 370115"/>
                <a:gd name="connsiteY12" fmla="*/ 217714 h 2106386"/>
                <a:gd name="connsiteX13" fmla="*/ 367393 w 370115"/>
                <a:gd name="connsiteY13" fmla="*/ 182336 h 2106386"/>
                <a:gd name="connsiteX14" fmla="*/ 356507 w 370115"/>
                <a:gd name="connsiteY14" fmla="*/ 152400 h 2106386"/>
                <a:gd name="connsiteX15" fmla="*/ 337457 w 370115"/>
                <a:gd name="connsiteY15" fmla="*/ 125186 h 2106386"/>
                <a:gd name="connsiteX16" fmla="*/ 318407 w 370115"/>
                <a:gd name="connsiteY16" fmla="*/ 106136 h 2106386"/>
                <a:gd name="connsiteX17" fmla="*/ 288472 w 370115"/>
                <a:gd name="connsiteY17" fmla="*/ 84364 h 2106386"/>
                <a:gd name="connsiteX18" fmla="*/ 234043 w 370115"/>
                <a:gd name="connsiteY18" fmla="*/ 59871 h 2106386"/>
                <a:gd name="connsiteX19" fmla="*/ 168729 w 370115"/>
                <a:gd name="connsiteY19" fmla="*/ 13607 h 2106386"/>
                <a:gd name="connsiteX20" fmla="*/ 160565 w 370115"/>
                <a:gd name="connsiteY20" fmla="*/ 0 h 2106386"/>
                <a:gd name="connsiteX21" fmla="*/ 0 w 370115"/>
                <a:gd name="connsiteY21" fmla="*/ 19050 h 2106386"/>
                <a:gd name="connsiteX22" fmla="*/ 48986 w 370115"/>
                <a:gd name="connsiteY22" fmla="*/ 103414 h 2106386"/>
                <a:gd name="connsiteX23" fmla="*/ 76200 w 370115"/>
                <a:gd name="connsiteY23" fmla="*/ 157843 h 2106386"/>
                <a:gd name="connsiteX24" fmla="*/ 100693 w 370115"/>
                <a:gd name="connsiteY24" fmla="*/ 231321 h 2106386"/>
                <a:gd name="connsiteX25" fmla="*/ 114300 w 370115"/>
                <a:gd name="connsiteY25" fmla="*/ 302078 h 2106386"/>
                <a:gd name="connsiteX26" fmla="*/ 117022 w 370115"/>
                <a:gd name="connsiteY26" fmla="*/ 416378 h 2106386"/>
                <a:gd name="connsiteX27" fmla="*/ 117022 w 370115"/>
                <a:gd name="connsiteY27" fmla="*/ 623207 h 2106386"/>
                <a:gd name="connsiteX28" fmla="*/ 117022 w 370115"/>
                <a:gd name="connsiteY28" fmla="*/ 1328057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0115" h="2106386">
                  <a:moveTo>
                    <a:pt x="117022" y="1328057"/>
                  </a:moveTo>
                  <a:lnTo>
                    <a:pt x="119743" y="2106386"/>
                  </a:lnTo>
                  <a:lnTo>
                    <a:pt x="321129" y="2016578"/>
                  </a:lnTo>
                  <a:cubicBezTo>
                    <a:pt x="320222" y="1901371"/>
                    <a:pt x="319314" y="1786164"/>
                    <a:pt x="318407" y="1670957"/>
                  </a:cubicBezTo>
                  <a:lnTo>
                    <a:pt x="323850" y="1385207"/>
                  </a:lnTo>
                  <a:lnTo>
                    <a:pt x="329293" y="1159328"/>
                  </a:lnTo>
                  <a:lnTo>
                    <a:pt x="337457" y="881743"/>
                  </a:lnTo>
                  <a:lnTo>
                    <a:pt x="342900" y="674914"/>
                  </a:lnTo>
                  <a:lnTo>
                    <a:pt x="340179" y="489857"/>
                  </a:lnTo>
                  <a:lnTo>
                    <a:pt x="342900" y="378278"/>
                  </a:lnTo>
                  <a:lnTo>
                    <a:pt x="351065" y="318407"/>
                  </a:lnTo>
                  <a:lnTo>
                    <a:pt x="364672" y="258536"/>
                  </a:lnTo>
                  <a:lnTo>
                    <a:pt x="370115" y="217714"/>
                  </a:lnTo>
                  <a:lnTo>
                    <a:pt x="367393" y="182336"/>
                  </a:lnTo>
                  <a:lnTo>
                    <a:pt x="356507" y="152400"/>
                  </a:lnTo>
                  <a:lnTo>
                    <a:pt x="337457" y="125186"/>
                  </a:lnTo>
                  <a:lnTo>
                    <a:pt x="318407" y="106136"/>
                  </a:lnTo>
                  <a:lnTo>
                    <a:pt x="288472" y="84364"/>
                  </a:lnTo>
                  <a:lnTo>
                    <a:pt x="234043" y="59871"/>
                  </a:lnTo>
                  <a:lnTo>
                    <a:pt x="168729" y="13607"/>
                  </a:lnTo>
                  <a:lnTo>
                    <a:pt x="160565" y="0"/>
                  </a:lnTo>
                  <a:lnTo>
                    <a:pt x="0" y="19050"/>
                  </a:lnTo>
                  <a:lnTo>
                    <a:pt x="48986" y="103414"/>
                  </a:lnTo>
                  <a:lnTo>
                    <a:pt x="76200" y="157843"/>
                  </a:lnTo>
                  <a:lnTo>
                    <a:pt x="100693" y="231321"/>
                  </a:lnTo>
                  <a:lnTo>
                    <a:pt x="114300" y="302078"/>
                  </a:lnTo>
                  <a:cubicBezTo>
                    <a:pt x="115207" y="340178"/>
                    <a:pt x="116115" y="378278"/>
                    <a:pt x="117022" y="416378"/>
                  </a:cubicBezTo>
                  <a:lnTo>
                    <a:pt x="117022" y="623207"/>
                  </a:lnTo>
                  <a:lnTo>
                    <a:pt x="117022" y="13280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0584F7A3-FEFF-4D00-BF8D-63622189BB35}"/>
                </a:ext>
              </a:extLst>
            </p:cNvPr>
            <p:cNvSpPr/>
            <p:nvPr/>
          </p:nvSpPr>
          <p:spPr>
            <a:xfrm>
              <a:off x="2662238" y="4894263"/>
              <a:ext cx="1917700" cy="936625"/>
            </a:xfrm>
            <a:custGeom>
              <a:avLst/>
              <a:gdLst>
                <a:gd name="connsiteX0" fmla="*/ 940593 w 1916906"/>
                <a:gd name="connsiteY0" fmla="*/ 414337 h 938212"/>
                <a:gd name="connsiteX1" fmla="*/ 619125 w 1916906"/>
                <a:gd name="connsiteY1" fmla="*/ 540544 h 938212"/>
                <a:gd name="connsiteX2" fmla="*/ 414337 w 1916906"/>
                <a:gd name="connsiteY2" fmla="*/ 619125 h 938212"/>
                <a:gd name="connsiteX3" fmla="*/ 378618 w 1916906"/>
                <a:gd name="connsiteY3" fmla="*/ 631031 h 938212"/>
                <a:gd name="connsiteX4" fmla="*/ 347662 w 1916906"/>
                <a:gd name="connsiteY4" fmla="*/ 635794 h 938212"/>
                <a:gd name="connsiteX5" fmla="*/ 326231 w 1916906"/>
                <a:gd name="connsiteY5" fmla="*/ 635794 h 938212"/>
                <a:gd name="connsiteX6" fmla="*/ 266700 w 1916906"/>
                <a:gd name="connsiteY6" fmla="*/ 626269 h 938212"/>
                <a:gd name="connsiteX7" fmla="*/ 207168 w 1916906"/>
                <a:gd name="connsiteY7" fmla="*/ 607219 h 938212"/>
                <a:gd name="connsiteX8" fmla="*/ 123825 w 1916906"/>
                <a:gd name="connsiteY8" fmla="*/ 578644 h 938212"/>
                <a:gd name="connsiteX9" fmla="*/ 69056 w 1916906"/>
                <a:gd name="connsiteY9" fmla="*/ 550069 h 938212"/>
                <a:gd name="connsiteX10" fmla="*/ 33337 w 1916906"/>
                <a:gd name="connsiteY10" fmla="*/ 533400 h 938212"/>
                <a:gd name="connsiteX11" fmla="*/ 19050 w 1916906"/>
                <a:gd name="connsiteY11" fmla="*/ 533400 h 938212"/>
                <a:gd name="connsiteX12" fmla="*/ 9525 w 1916906"/>
                <a:gd name="connsiteY12" fmla="*/ 535781 h 938212"/>
                <a:gd name="connsiteX13" fmla="*/ 2381 w 1916906"/>
                <a:gd name="connsiteY13" fmla="*/ 540544 h 938212"/>
                <a:gd name="connsiteX14" fmla="*/ 0 w 1916906"/>
                <a:gd name="connsiteY14" fmla="*/ 552450 h 938212"/>
                <a:gd name="connsiteX15" fmla="*/ 7143 w 1916906"/>
                <a:gd name="connsiteY15" fmla="*/ 588169 h 938212"/>
                <a:gd name="connsiteX16" fmla="*/ 23812 w 1916906"/>
                <a:gd name="connsiteY16" fmla="*/ 628650 h 938212"/>
                <a:gd name="connsiteX17" fmla="*/ 90487 w 1916906"/>
                <a:gd name="connsiteY17" fmla="*/ 707231 h 938212"/>
                <a:gd name="connsiteX18" fmla="*/ 183356 w 1916906"/>
                <a:gd name="connsiteY18" fmla="*/ 795337 h 938212"/>
                <a:gd name="connsiteX19" fmla="*/ 242887 w 1916906"/>
                <a:gd name="connsiteY19" fmla="*/ 850106 h 938212"/>
                <a:gd name="connsiteX20" fmla="*/ 288131 w 1916906"/>
                <a:gd name="connsiteY20" fmla="*/ 890587 h 938212"/>
                <a:gd name="connsiteX21" fmla="*/ 319087 w 1916906"/>
                <a:gd name="connsiteY21" fmla="*/ 914400 h 938212"/>
                <a:gd name="connsiteX22" fmla="*/ 340518 w 1916906"/>
                <a:gd name="connsiteY22" fmla="*/ 928687 h 938212"/>
                <a:gd name="connsiteX23" fmla="*/ 352425 w 1916906"/>
                <a:gd name="connsiteY23" fmla="*/ 933450 h 938212"/>
                <a:gd name="connsiteX24" fmla="*/ 383381 w 1916906"/>
                <a:gd name="connsiteY24" fmla="*/ 938212 h 938212"/>
                <a:gd name="connsiteX25" fmla="*/ 402431 w 1916906"/>
                <a:gd name="connsiteY25" fmla="*/ 935831 h 938212"/>
                <a:gd name="connsiteX26" fmla="*/ 435768 w 1916906"/>
                <a:gd name="connsiteY26" fmla="*/ 926306 h 938212"/>
                <a:gd name="connsiteX27" fmla="*/ 459581 w 1916906"/>
                <a:gd name="connsiteY27" fmla="*/ 912019 h 938212"/>
                <a:gd name="connsiteX28" fmla="*/ 497681 w 1916906"/>
                <a:gd name="connsiteY28" fmla="*/ 873919 h 938212"/>
                <a:gd name="connsiteX29" fmla="*/ 542925 w 1916906"/>
                <a:gd name="connsiteY29" fmla="*/ 838200 h 938212"/>
                <a:gd name="connsiteX30" fmla="*/ 614362 w 1916906"/>
                <a:gd name="connsiteY30" fmla="*/ 795337 h 938212"/>
                <a:gd name="connsiteX31" fmla="*/ 821531 w 1916906"/>
                <a:gd name="connsiteY31" fmla="*/ 690562 h 938212"/>
                <a:gd name="connsiteX32" fmla="*/ 1112043 w 1916906"/>
                <a:gd name="connsiteY32" fmla="*/ 535781 h 938212"/>
                <a:gd name="connsiteX33" fmla="*/ 1426368 w 1916906"/>
                <a:gd name="connsiteY33" fmla="*/ 354806 h 938212"/>
                <a:gd name="connsiteX34" fmla="*/ 1707356 w 1916906"/>
                <a:gd name="connsiteY34" fmla="*/ 178594 h 938212"/>
                <a:gd name="connsiteX35" fmla="*/ 1885950 w 1916906"/>
                <a:gd name="connsiteY35" fmla="*/ 59531 h 938212"/>
                <a:gd name="connsiteX36" fmla="*/ 1907381 w 1916906"/>
                <a:gd name="connsiteY36" fmla="*/ 42862 h 938212"/>
                <a:gd name="connsiteX37" fmla="*/ 1914525 w 1916906"/>
                <a:gd name="connsiteY37" fmla="*/ 26194 h 938212"/>
                <a:gd name="connsiteX38" fmla="*/ 1916906 w 1916906"/>
                <a:gd name="connsiteY38" fmla="*/ 9525 h 938212"/>
                <a:gd name="connsiteX39" fmla="*/ 1907381 w 1916906"/>
                <a:gd name="connsiteY39" fmla="*/ 0 h 938212"/>
                <a:gd name="connsiteX40" fmla="*/ 1895475 w 1916906"/>
                <a:gd name="connsiteY40" fmla="*/ 0 h 938212"/>
                <a:gd name="connsiteX41" fmla="*/ 1864518 w 1916906"/>
                <a:gd name="connsiteY41" fmla="*/ 4762 h 938212"/>
                <a:gd name="connsiteX42" fmla="*/ 1788318 w 1916906"/>
                <a:gd name="connsiteY42" fmla="*/ 38100 h 938212"/>
                <a:gd name="connsiteX43" fmla="*/ 1614487 w 1916906"/>
                <a:gd name="connsiteY43" fmla="*/ 121444 h 938212"/>
                <a:gd name="connsiteX44" fmla="*/ 1402556 w 1916906"/>
                <a:gd name="connsiteY44" fmla="*/ 211931 h 938212"/>
                <a:gd name="connsiteX45" fmla="*/ 1176337 w 1916906"/>
                <a:gd name="connsiteY45" fmla="*/ 311944 h 938212"/>
                <a:gd name="connsiteX46" fmla="*/ 940593 w 1916906"/>
                <a:gd name="connsiteY46" fmla="*/ 414337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16906" h="938212">
                  <a:moveTo>
                    <a:pt x="940593" y="414337"/>
                  </a:moveTo>
                  <a:lnTo>
                    <a:pt x="619125" y="540544"/>
                  </a:lnTo>
                  <a:lnTo>
                    <a:pt x="414337" y="619125"/>
                  </a:lnTo>
                  <a:lnTo>
                    <a:pt x="378618" y="631031"/>
                  </a:lnTo>
                  <a:lnTo>
                    <a:pt x="347662" y="635794"/>
                  </a:lnTo>
                  <a:lnTo>
                    <a:pt x="326231" y="635794"/>
                  </a:lnTo>
                  <a:lnTo>
                    <a:pt x="266700" y="626269"/>
                  </a:lnTo>
                  <a:lnTo>
                    <a:pt x="207168" y="607219"/>
                  </a:lnTo>
                  <a:lnTo>
                    <a:pt x="123825" y="578644"/>
                  </a:lnTo>
                  <a:lnTo>
                    <a:pt x="69056" y="550069"/>
                  </a:lnTo>
                  <a:lnTo>
                    <a:pt x="33337" y="533400"/>
                  </a:lnTo>
                  <a:lnTo>
                    <a:pt x="19050" y="533400"/>
                  </a:lnTo>
                  <a:lnTo>
                    <a:pt x="9525" y="535781"/>
                  </a:lnTo>
                  <a:lnTo>
                    <a:pt x="2381" y="540544"/>
                  </a:lnTo>
                  <a:lnTo>
                    <a:pt x="0" y="552450"/>
                  </a:lnTo>
                  <a:lnTo>
                    <a:pt x="7143" y="588169"/>
                  </a:lnTo>
                  <a:lnTo>
                    <a:pt x="23812" y="628650"/>
                  </a:lnTo>
                  <a:lnTo>
                    <a:pt x="90487" y="707231"/>
                  </a:lnTo>
                  <a:lnTo>
                    <a:pt x="183356" y="795337"/>
                  </a:lnTo>
                  <a:lnTo>
                    <a:pt x="242887" y="850106"/>
                  </a:lnTo>
                  <a:lnTo>
                    <a:pt x="288131" y="890587"/>
                  </a:lnTo>
                  <a:lnTo>
                    <a:pt x="319087" y="914400"/>
                  </a:lnTo>
                  <a:lnTo>
                    <a:pt x="340518" y="928687"/>
                  </a:lnTo>
                  <a:lnTo>
                    <a:pt x="352425" y="933450"/>
                  </a:lnTo>
                  <a:lnTo>
                    <a:pt x="383381" y="938212"/>
                  </a:lnTo>
                  <a:lnTo>
                    <a:pt x="402431" y="935831"/>
                  </a:lnTo>
                  <a:lnTo>
                    <a:pt x="435768" y="926306"/>
                  </a:lnTo>
                  <a:lnTo>
                    <a:pt x="459581" y="912019"/>
                  </a:lnTo>
                  <a:lnTo>
                    <a:pt x="497681" y="873919"/>
                  </a:lnTo>
                  <a:lnTo>
                    <a:pt x="542925" y="838200"/>
                  </a:lnTo>
                  <a:lnTo>
                    <a:pt x="614362" y="795337"/>
                  </a:lnTo>
                  <a:lnTo>
                    <a:pt x="821531" y="690562"/>
                  </a:lnTo>
                  <a:lnTo>
                    <a:pt x="1112043" y="535781"/>
                  </a:lnTo>
                  <a:lnTo>
                    <a:pt x="1426368" y="354806"/>
                  </a:lnTo>
                  <a:lnTo>
                    <a:pt x="1707356" y="178594"/>
                  </a:lnTo>
                  <a:lnTo>
                    <a:pt x="1885950" y="59531"/>
                  </a:lnTo>
                  <a:lnTo>
                    <a:pt x="1907381" y="42862"/>
                  </a:lnTo>
                  <a:lnTo>
                    <a:pt x="1914525" y="26194"/>
                  </a:lnTo>
                  <a:lnTo>
                    <a:pt x="1916906" y="9525"/>
                  </a:lnTo>
                  <a:lnTo>
                    <a:pt x="1907381" y="0"/>
                  </a:lnTo>
                  <a:lnTo>
                    <a:pt x="1895475" y="0"/>
                  </a:lnTo>
                  <a:lnTo>
                    <a:pt x="1864518" y="4762"/>
                  </a:lnTo>
                  <a:lnTo>
                    <a:pt x="1788318" y="38100"/>
                  </a:lnTo>
                  <a:lnTo>
                    <a:pt x="1614487" y="121444"/>
                  </a:lnTo>
                  <a:lnTo>
                    <a:pt x="1402556" y="211931"/>
                  </a:lnTo>
                  <a:lnTo>
                    <a:pt x="1176337" y="311944"/>
                  </a:lnTo>
                  <a:lnTo>
                    <a:pt x="940593" y="414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83212BCC-3EC6-4F66-B740-98CE4A74C7F4}"/>
                </a:ext>
              </a:extLst>
            </p:cNvPr>
            <p:cNvSpPr/>
            <p:nvPr/>
          </p:nvSpPr>
          <p:spPr>
            <a:xfrm rot="16200000">
              <a:off x="3985419" y="2763044"/>
              <a:ext cx="4332287" cy="2403475"/>
            </a:xfrm>
            <a:custGeom>
              <a:avLst/>
              <a:gdLst>
                <a:gd name="connsiteX0" fmla="*/ 3954162 w 4331926"/>
                <a:gd name="connsiteY0" fmla="*/ 924991 h 2404272"/>
                <a:gd name="connsiteX1" fmla="*/ 3918857 w 4331926"/>
                <a:gd name="connsiteY1" fmla="*/ 621368 h 2404272"/>
                <a:gd name="connsiteX2" fmla="*/ 3876491 w 4331926"/>
                <a:gd name="connsiteY2" fmla="*/ 314214 h 2404272"/>
                <a:gd name="connsiteX3" fmla="*/ 3837656 w 4331926"/>
                <a:gd name="connsiteY3" fmla="*/ 21183 h 2404272"/>
                <a:gd name="connsiteX4" fmla="*/ 4017711 w 4331926"/>
                <a:gd name="connsiteY4" fmla="*/ 0 h 2404272"/>
                <a:gd name="connsiteX5" fmla="*/ 4035364 w 4331926"/>
                <a:gd name="connsiteY5" fmla="*/ 197708 h 2404272"/>
                <a:gd name="connsiteX6" fmla="*/ 4063608 w 4331926"/>
                <a:gd name="connsiteY6" fmla="*/ 441312 h 2404272"/>
                <a:gd name="connsiteX7" fmla="*/ 4116566 w 4331926"/>
                <a:gd name="connsiteY7" fmla="*/ 847320 h 2404272"/>
                <a:gd name="connsiteX8" fmla="*/ 4180115 w 4331926"/>
                <a:gd name="connsiteY8" fmla="*/ 1278041 h 2404272"/>
                <a:gd name="connsiteX9" fmla="*/ 4233072 w 4331926"/>
                <a:gd name="connsiteY9" fmla="*/ 1606378 h 2404272"/>
                <a:gd name="connsiteX10" fmla="*/ 4268377 w 4331926"/>
                <a:gd name="connsiteY10" fmla="*/ 1789964 h 2404272"/>
                <a:gd name="connsiteX11" fmla="*/ 4286030 w 4331926"/>
                <a:gd name="connsiteY11" fmla="*/ 1825269 h 2404272"/>
                <a:gd name="connsiteX12" fmla="*/ 4314274 w 4331926"/>
                <a:gd name="connsiteY12" fmla="*/ 1874696 h 2404272"/>
                <a:gd name="connsiteX13" fmla="*/ 4328396 w 4331926"/>
                <a:gd name="connsiteY13" fmla="*/ 1913532 h 2404272"/>
                <a:gd name="connsiteX14" fmla="*/ 4331926 w 4331926"/>
                <a:gd name="connsiteY14" fmla="*/ 1948837 h 2404272"/>
                <a:gd name="connsiteX15" fmla="*/ 4317804 w 4331926"/>
                <a:gd name="connsiteY15" fmla="*/ 2001794 h 2404272"/>
                <a:gd name="connsiteX16" fmla="*/ 4261316 w 4331926"/>
                <a:gd name="connsiteY16" fmla="*/ 2111240 h 2404272"/>
                <a:gd name="connsiteX17" fmla="*/ 4201298 w 4331926"/>
                <a:gd name="connsiteY17" fmla="*/ 2213624 h 2404272"/>
                <a:gd name="connsiteX18" fmla="*/ 4130688 w 4331926"/>
                <a:gd name="connsiteY18" fmla="*/ 2312479 h 2404272"/>
                <a:gd name="connsiteX19" fmla="*/ 4084791 w 4331926"/>
                <a:gd name="connsiteY19" fmla="*/ 2365436 h 2404272"/>
                <a:gd name="connsiteX20" fmla="*/ 4056547 w 4331926"/>
                <a:gd name="connsiteY20" fmla="*/ 2390150 h 2404272"/>
                <a:gd name="connsiteX21" fmla="*/ 4024772 w 4331926"/>
                <a:gd name="connsiteY21" fmla="*/ 2404272 h 2404272"/>
                <a:gd name="connsiteX22" fmla="*/ 3996528 w 4331926"/>
                <a:gd name="connsiteY22" fmla="*/ 2404272 h 2404272"/>
                <a:gd name="connsiteX23" fmla="*/ 3964754 w 4331926"/>
                <a:gd name="connsiteY23" fmla="*/ 2390150 h 2404272"/>
                <a:gd name="connsiteX24" fmla="*/ 3929449 w 4331926"/>
                <a:gd name="connsiteY24" fmla="*/ 2358375 h 2404272"/>
                <a:gd name="connsiteX25" fmla="*/ 3890613 w 4331926"/>
                <a:gd name="connsiteY25" fmla="*/ 2326601 h 2404272"/>
                <a:gd name="connsiteX26" fmla="*/ 3834125 w 4331926"/>
                <a:gd name="connsiteY26" fmla="*/ 2294826 h 2404272"/>
                <a:gd name="connsiteX27" fmla="*/ 3756454 w 4331926"/>
                <a:gd name="connsiteY27" fmla="*/ 2273643 h 2404272"/>
                <a:gd name="connsiteX28" fmla="*/ 3583460 w 4331926"/>
                <a:gd name="connsiteY28" fmla="*/ 2270112 h 2404272"/>
                <a:gd name="connsiteX29" fmla="*/ 3173922 w 4331926"/>
                <a:gd name="connsiteY29" fmla="*/ 2273643 h 2404272"/>
                <a:gd name="connsiteX30" fmla="*/ 2280705 w 4331926"/>
                <a:gd name="connsiteY30" fmla="*/ 2273643 h 2404272"/>
                <a:gd name="connsiteX31" fmla="*/ 1659336 w 4331926"/>
                <a:gd name="connsiteY31" fmla="*/ 2270112 h 2404272"/>
                <a:gd name="connsiteX32" fmla="*/ 1203901 w 4331926"/>
                <a:gd name="connsiteY32" fmla="*/ 2270112 h 2404272"/>
                <a:gd name="connsiteX33" fmla="*/ 864973 w 4331926"/>
                <a:gd name="connsiteY33" fmla="*/ 2270112 h 2404272"/>
                <a:gd name="connsiteX34" fmla="*/ 639021 w 4331926"/>
                <a:gd name="connsiteY34" fmla="*/ 2270112 h 2404272"/>
                <a:gd name="connsiteX35" fmla="*/ 494271 w 4331926"/>
                <a:gd name="connsiteY35" fmla="*/ 2266582 h 2404272"/>
                <a:gd name="connsiteX36" fmla="*/ 360111 w 4331926"/>
                <a:gd name="connsiteY36" fmla="*/ 2255990 h 2404272"/>
                <a:gd name="connsiteX37" fmla="*/ 257727 w 4331926"/>
                <a:gd name="connsiteY37" fmla="*/ 2234807 h 2404272"/>
                <a:gd name="connsiteX38" fmla="*/ 165934 w 4331926"/>
                <a:gd name="connsiteY38" fmla="*/ 2199502 h 2404272"/>
                <a:gd name="connsiteX39" fmla="*/ 102385 w 4331926"/>
                <a:gd name="connsiteY39" fmla="*/ 2160667 h 2404272"/>
                <a:gd name="connsiteX40" fmla="*/ 49427 w 4331926"/>
                <a:gd name="connsiteY40" fmla="*/ 2121831 h 2404272"/>
                <a:gd name="connsiteX41" fmla="*/ 14122 w 4331926"/>
                <a:gd name="connsiteY41" fmla="*/ 2082996 h 2404272"/>
                <a:gd name="connsiteX42" fmla="*/ 0 w 4331926"/>
                <a:gd name="connsiteY42" fmla="*/ 2051221 h 2404272"/>
                <a:gd name="connsiteX43" fmla="*/ 0 w 4331926"/>
                <a:gd name="connsiteY43" fmla="*/ 2026508 h 2404272"/>
                <a:gd name="connsiteX44" fmla="*/ 10592 w 4331926"/>
                <a:gd name="connsiteY44" fmla="*/ 2005325 h 2404272"/>
                <a:gd name="connsiteX45" fmla="*/ 42366 w 4331926"/>
                <a:gd name="connsiteY45" fmla="*/ 1987672 h 2404272"/>
                <a:gd name="connsiteX46" fmla="*/ 109446 w 4331926"/>
                <a:gd name="connsiteY46" fmla="*/ 1955898 h 2404272"/>
                <a:gd name="connsiteX47" fmla="*/ 526045 w 4331926"/>
                <a:gd name="connsiteY47" fmla="*/ 2015916 h 2404272"/>
                <a:gd name="connsiteX48" fmla="*/ 720223 w 4331926"/>
                <a:gd name="connsiteY48" fmla="*/ 2030038 h 2404272"/>
                <a:gd name="connsiteX49" fmla="*/ 1239206 w 4331926"/>
                <a:gd name="connsiteY49" fmla="*/ 2040630 h 2404272"/>
                <a:gd name="connsiteX50" fmla="*/ 1892349 w 4331926"/>
                <a:gd name="connsiteY50" fmla="*/ 2047691 h 2404272"/>
                <a:gd name="connsiteX51" fmla="*/ 2594919 w 4331926"/>
                <a:gd name="connsiteY51" fmla="*/ 2047691 h 2404272"/>
                <a:gd name="connsiteX52" fmla="*/ 3032701 w 4331926"/>
                <a:gd name="connsiteY52" fmla="*/ 2047691 h 2404272"/>
                <a:gd name="connsiteX53" fmla="*/ 3435179 w 4331926"/>
                <a:gd name="connsiteY53" fmla="*/ 2030038 h 2404272"/>
                <a:gd name="connsiteX54" fmla="*/ 3929449 w 4331926"/>
                <a:gd name="connsiteY54" fmla="*/ 2022977 h 2404272"/>
                <a:gd name="connsiteX55" fmla="*/ 3971815 w 4331926"/>
                <a:gd name="connsiteY55" fmla="*/ 2008855 h 2404272"/>
                <a:gd name="connsiteX56" fmla="*/ 4014181 w 4331926"/>
                <a:gd name="connsiteY56" fmla="*/ 1987672 h 2404272"/>
                <a:gd name="connsiteX57" fmla="*/ 4045955 w 4331926"/>
                <a:gd name="connsiteY57" fmla="*/ 1959428 h 2404272"/>
                <a:gd name="connsiteX58" fmla="*/ 4063608 w 4331926"/>
                <a:gd name="connsiteY58" fmla="*/ 1931184 h 2404272"/>
                <a:gd name="connsiteX59" fmla="*/ 4067139 w 4331926"/>
                <a:gd name="connsiteY59" fmla="*/ 1910001 h 2404272"/>
                <a:gd name="connsiteX60" fmla="*/ 4067139 w 4331926"/>
                <a:gd name="connsiteY60" fmla="*/ 1864105 h 2404272"/>
                <a:gd name="connsiteX61" fmla="*/ 4042425 w 4331926"/>
                <a:gd name="connsiteY61" fmla="*/ 1638153 h 2404272"/>
                <a:gd name="connsiteX62" fmla="*/ 4007120 w 4331926"/>
                <a:gd name="connsiteY62" fmla="*/ 1341590 h 2404272"/>
                <a:gd name="connsiteX63" fmla="*/ 3954162 w 4331926"/>
                <a:gd name="connsiteY63" fmla="*/ 924991 h 240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1926" h="2404272">
                  <a:moveTo>
                    <a:pt x="3954162" y="924991"/>
                  </a:moveTo>
                  <a:lnTo>
                    <a:pt x="3918857" y="621368"/>
                  </a:lnTo>
                  <a:lnTo>
                    <a:pt x="3876491" y="314214"/>
                  </a:lnTo>
                  <a:lnTo>
                    <a:pt x="3837656" y="21183"/>
                  </a:lnTo>
                  <a:lnTo>
                    <a:pt x="4017711" y="0"/>
                  </a:lnTo>
                  <a:lnTo>
                    <a:pt x="4035364" y="197708"/>
                  </a:lnTo>
                  <a:lnTo>
                    <a:pt x="4063608" y="441312"/>
                  </a:lnTo>
                  <a:lnTo>
                    <a:pt x="4116566" y="847320"/>
                  </a:lnTo>
                  <a:lnTo>
                    <a:pt x="4180115" y="1278041"/>
                  </a:lnTo>
                  <a:lnTo>
                    <a:pt x="4233072" y="1606378"/>
                  </a:lnTo>
                  <a:lnTo>
                    <a:pt x="4268377" y="1789964"/>
                  </a:lnTo>
                  <a:lnTo>
                    <a:pt x="4286030" y="1825269"/>
                  </a:lnTo>
                  <a:lnTo>
                    <a:pt x="4314274" y="1874696"/>
                  </a:lnTo>
                  <a:lnTo>
                    <a:pt x="4328396" y="1913532"/>
                  </a:lnTo>
                  <a:lnTo>
                    <a:pt x="4331926" y="1948837"/>
                  </a:lnTo>
                  <a:lnTo>
                    <a:pt x="4317804" y="2001794"/>
                  </a:lnTo>
                  <a:lnTo>
                    <a:pt x="4261316" y="2111240"/>
                  </a:lnTo>
                  <a:lnTo>
                    <a:pt x="4201298" y="2213624"/>
                  </a:lnTo>
                  <a:lnTo>
                    <a:pt x="4130688" y="2312479"/>
                  </a:lnTo>
                  <a:lnTo>
                    <a:pt x="4084791" y="2365436"/>
                  </a:lnTo>
                  <a:lnTo>
                    <a:pt x="4056547" y="2390150"/>
                  </a:lnTo>
                  <a:lnTo>
                    <a:pt x="4024772" y="2404272"/>
                  </a:lnTo>
                  <a:lnTo>
                    <a:pt x="3996528" y="2404272"/>
                  </a:lnTo>
                  <a:lnTo>
                    <a:pt x="3964754" y="2390150"/>
                  </a:lnTo>
                  <a:lnTo>
                    <a:pt x="3929449" y="2358375"/>
                  </a:lnTo>
                  <a:lnTo>
                    <a:pt x="3890613" y="2326601"/>
                  </a:lnTo>
                  <a:lnTo>
                    <a:pt x="3834125" y="2294826"/>
                  </a:lnTo>
                  <a:lnTo>
                    <a:pt x="3756454" y="2273643"/>
                  </a:lnTo>
                  <a:lnTo>
                    <a:pt x="3583460" y="2270112"/>
                  </a:lnTo>
                  <a:lnTo>
                    <a:pt x="3173922" y="2273643"/>
                  </a:lnTo>
                  <a:lnTo>
                    <a:pt x="2280705" y="2273643"/>
                  </a:lnTo>
                  <a:lnTo>
                    <a:pt x="1659336" y="2270112"/>
                  </a:lnTo>
                  <a:lnTo>
                    <a:pt x="1203901" y="2270112"/>
                  </a:lnTo>
                  <a:lnTo>
                    <a:pt x="864973" y="2270112"/>
                  </a:lnTo>
                  <a:lnTo>
                    <a:pt x="639021" y="2270112"/>
                  </a:lnTo>
                  <a:lnTo>
                    <a:pt x="494271" y="2266582"/>
                  </a:lnTo>
                  <a:lnTo>
                    <a:pt x="360111" y="2255990"/>
                  </a:lnTo>
                  <a:lnTo>
                    <a:pt x="257727" y="2234807"/>
                  </a:lnTo>
                  <a:lnTo>
                    <a:pt x="165934" y="2199502"/>
                  </a:lnTo>
                  <a:lnTo>
                    <a:pt x="102385" y="2160667"/>
                  </a:lnTo>
                  <a:lnTo>
                    <a:pt x="49427" y="2121831"/>
                  </a:lnTo>
                  <a:lnTo>
                    <a:pt x="14122" y="2082996"/>
                  </a:lnTo>
                  <a:lnTo>
                    <a:pt x="0" y="2051221"/>
                  </a:lnTo>
                  <a:lnTo>
                    <a:pt x="0" y="2026508"/>
                  </a:lnTo>
                  <a:lnTo>
                    <a:pt x="10592" y="2005325"/>
                  </a:lnTo>
                  <a:lnTo>
                    <a:pt x="42366" y="1987672"/>
                  </a:lnTo>
                  <a:lnTo>
                    <a:pt x="109446" y="1955898"/>
                  </a:lnTo>
                  <a:lnTo>
                    <a:pt x="526045" y="2015916"/>
                  </a:lnTo>
                  <a:lnTo>
                    <a:pt x="720223" y="2030038"/>
                  </a:lnTo>
                  <a:lnTo>
                    <a:pt x="1239206" y="2040630"/>
                  </a:lnTo>
                  <a:lnTo>
                    <a:pt x="1892349" y="2047691"/>
                  </a:lnTo>
                  <a:lnTo>
                    <a:pt x="2594919" y="2047691"/>
                  </a:lnTo>
                  <a:lnTo>
                    <a:pt x="3032701" y="2047691"/>
                  </a:lnTo>
                  <a:lnTo>
                    <a:pt x="3435179" y="2030038"/>
                  </a:lnTo>
                  <a:lnTo>
                    <a:pt x="3929449" y="2022977"/>
                  </a:lnTo>
                  <a:lnTo>
                    <a:pt x="3971815" y="2008855"/>
                  </a:lnTo>
                  <a:lnTo>
                    <a:pt x="4014181" y="1987672"/>
                  </a:lnTo>
                  <a:lnTo>
                    <a:pt x="4045955" y="1959428"/>
                  </a:lnTo>
                  <a:lnTo>
                    <a:pt x="4063608" y="1931184"/>
                  </a:lnTo>
                  <a:lnTo>
                    <a:pt x="4067139" y="1910001"/>
                  </a:lnTo>
                  <a:lnTo>
                    <a:pt x="4067139" y="1864105"/>
                  </a:lnTo>
                  <a:lnTo>
                    <a:pt x="4042425" y="1638153"/>
                  </a:lnTo>
                  <a:lnTo>
                    <a:pt x="4007120" y="1341590"/>
                  </a:lnTo>
                  <a:lnTo>
                    <a:pt x="3954162" y="92499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0">
              <a:extLst>
                <a:ext uri="{FF2B5EF4-FFF2-40B4-BE49-F238E27FC236}">
                  <a16:creationId xmlns:a16="http://schemas.microsoft.com/office/drawing/2014/main" id="{558D9456-76C4-450D-B44D-8C5D206C3427}"/>
                </a:ext>
              </a:extLst>
            </p:cNvPr>
            <p:cNvSpPr/>
            <p:nvPr/>
          </p:nvSpPr>
          <p:spPr>
            <a:xfrm rot="16200000">
              <a:off x="6314281" y="5450682"/>
              <a:ext cx="677863" cy="660400"/>
            </a:xfrm>
            <a:custGeom>
              <a:avLst/>
              <a:gdLst>
                <a:gd name="connsiteX0" fmla="*/ 552450 w 678656"/>
                <a:gd name="connsiteY0" fmla="*/ 195263 h 659606"/>
                <a:gd name="connsiteX1" fmla="*/ 495300 w 678656"/>
                <a:gd name="connsiteY1" fmla="*/ 364331 h 659606"/>
                <a:gd name="connsiteX2" fmla="*/ 457200 w 678656"/>
                <a:gd name="connsiteY2" fmla="*/ 476250 h 659606"/>
                <a:gd name="connsiteX3" fmla="*/ 445294 w 678656"/>
                <a:gd name="connsiteY3" fmla="*/ 514350 h 659606"/>
                <a:gd name="connsiteX4" fmla="*/ 442913 w 678656"/>
                <a:gd name="connsiteY4" fmla="*/ 550069 h 659606"/>
                <a:gd name="connsiteX5" fmla="*/ 447675 w 678656"/>
                <a:gd name="connsiteY5" fmla="*/ 576263 h 659606"/>
                <a:gd name="connsiteX6" fmla="*/ 461963 w 678656"/>
                <a:gd name="connsiteY6" fmla="*/ 600075 h 659606"/>
                <a:gd name="connsiteX7" fmla="*/ 478631 w 678656"/>
                <a:gd name="connsiteY7" fmla="*/ 619125 h 659606"/>
                <a:gd name="connsiteX8" fmla="*/ 495300 w 678656"/>
                <a:gd name="connsiteY8" fmla="*/ 626269 h 659606"/>
                <a:gd name="connsiteX9" fmla="*/ 526256 w 678656"/>
                <a:gd name="connsiteY9" fmla="*/ 640556 h 659606"/>
                <a:gd name="connsiteX10" fmla="*/ 559594 w 678656"/>
                <a:gd name="connsiteY10" fmla="*/ 647700 h 659606"/>
                <a:gd name="connsiteX11" fmla="*/ 678656 w 678656"/>
                <a:gd name="connsiteY11" fmla="*/ 659606 h 659606"/>
                <a:gd name="connsiteX12" fmla="*/ 0 w 678656"/>
                <a:gd name="connsiteY12" fmla="*/ 633413 h 659606"/>
                <a:gd name="connsiteX13" fmla="*/ 47625 w 678656"/>
                <a:gd name="connsiteY13" fmla="*/ 607219 h 659606"/>
                <a:gd name="connsiteX14" fmla="*/ 100013 w 678656"/>
                <a:gd name="connsiteY14" fmla="*/ 578644 h 659606"/>
                <a:gd name="connsiteX15" fmla="*/ 147638 w 678656"/>
                <a:gd name="connsiteY15" fmla="*/ 547688 h 659606"/>
                <a:gd name="connsiteX16" fmla="*/ 209550 w 678656"/>
                <a:gd name="connsiteY16" fmla="*/ 502444 h 659606"/>
                <a:gd name="connsiteX17" fmla="*/ 254794 w 678656"/>
                <a:gd name="connsiteY17" fmla="*/ 459581 h 659606"/>
                <a:gd name="connsiteX18" fmla="*/ 292894 w 678656"/>
                <a:gd name="connsiteY18" fmla="*/ 411956 h 659606"/>
                <a:gd name="connsiteX19" fmla="*/ 378619 w 678656"/>
                <a:gd name="connsiteY19" fmla="*/ 278606 h 659606"/>
                <a:gd name="connsiteX20" fmla="*/ 507206 w 678656"/>
                <a:gd name="connsiteY20" fmla="*/ 88106 h 659606"/>
                <a:gd name="connsiteX21" fmla="*/ 557213 w 678656"/>
                <a:gd name="connsiteY21" fmla="*/ 16669 h 659606"/>
                <a:gd name="connsiteX22" fmla="*/ 573881 w 678656"/>
                <a:gd name="connsiteY22" fmla="*/ 4763 h 659606"/>
                <a:gd name="connsiteX23" fmla="*/ 585788 w 678656"/>
                <a:gd name="connsiteY23" fmla="*/ 0 h 659606"/>
                <a:gd name="connsiteX24" fmla="*/ 592931 w 678656"/>
                <a:gd name="connsiteY24" fmla="*/ 2381 h 659606"/>
                <a:gd name="connsiteX25" fmla="*/ 600075 w 678656"/>
                <a:gd name="connsiteY25" fmla="*/ 9525 h 659606"/>
                <a:gd name="connsiteX26" fmla="*/ 602456 w 678656"/>
                <a:gd name="connsiteY26" fmla="*/ 35719 h 659606"/>
                <a:gd name="connsiteX27" fmla="*/ 581025 w 678656"/>
                <a:gd name="connsiteY27" fmla="*/ 116681 h 659606"/>
                <a:gd name="connsiteX28" fmla="*/ 552450 w 678656"/>
                <a:gd name="connsiteY28" fmla="*/ 195263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78656" h="659606">
                  <a:moveTo>
                    <a:pt x="552450" y="195263"/>
                  </a:moveTo>
                  <a:lnTo>
                    <a:pt x="495300" y="364331"/>
                  </a:lnTo>
                  <a:lnTo>
                    <a:pt x="457200" y="476250"/>
                  </a:lnTo>
                  <a:lnTo>
                    <a:pt x="445294" y="514350"/>
                  </a:lnTo>
                  <a:lnTo>
                    <a:pt x="442913" y="550069"/>
                  </a:lnTo>
                  <a:lnTo>
                    <a:pt x="447675" y="576263"/>
                  </a:lnTo>
                  <a:lnTo>
                    <a:pt x="461963" y="600075"/>
                  </a:lnTo>
                  <a:lnTo>
                    <a:pt x="478631" y="619125"/>
                  </a:lnTo>
                  <a:lnTo>
                    <a:pt x="495300" y="626269"/>
                  </a:lnTo>
                  <a:lnTo>
                    <a:pt x="526256" y="640556"/>
                  </a:lnTo>
                  <a:lnTo>
                    <a:pt x="559594" y="647700"/>
                  </a:lnTo>
                  <a:lnTo>
                    <a:pt x="678656" y="659606"/>
                  </a:lnTo>
                  <a:lnTo>
                    <a:pt x="0" y="633413"/>
                  </a:lnTo>
                  <a:lnTo>
                    <a:pt x="47625" y="607219"/>
                  </a:lnTo>
                  <a:lnTo>
                    <a:pt x="100013" y="578644"/>
                  </a:lnTo>
                  <a:lnTo>
                    <a:pt x="147638" y="547688"/>
                  </a:lnTo>
                  <a:lnTo>
                    <a:pt x="209550" y="502444"/>
                  </a:lnTo>
                  <a:lnTo>
                    <a:pt x="254794" y="459581"/>
                  </a:lnTo>
                  <a:lnTo>
                    <a:pt x="292894" y="411956"/>
                  </a:lnTo>
                  <a:lnTo>
                    <a:pt x="378619" y="278606"/>
                  </a:lnTo>
                  <a:lnTo>
                    <a:pt x="507206" y="88106"/>
                  </a:lnTo>
                  <a:lnTo>
                    <a:pt x="557213" y="16669"/>
                  </a:lnTo>
                  <a:lnTo>
                    <a:pt x="573881" y="4763"/>
                  </a:lnTo>
                  <a:lnTo>
                    <a:pt x="585788" y="0"/>
                  </a:lnTo>
                  <a:lnTo>
                    <a:pt x="592931" y="2381"/>
                  </a:lnTo>
                  <a:lnTo>
                    <a:pt x="600075" y="9525"/>
                  </a:lnTo>
                  <a:lnTo>
                    <a:pt x="602456" y="35719"/>
                  </a:lnTo>
                  <a:lnTo>
                    <a:pt x="581025" y="116681"/>
                  </a:lnTo>
                  <a:lnTo>
                    <a:pt x="552450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2">
              <a:extLst>
                <a:ext uri="{FF2B5EF4-FFF2-40B4-BE49-F238E27FC236}">
                  <a16:creationId xmlns:a16="http://schemas.microsoft.com/office/drawing/2014/main" id="{992FE6B3-F122-494E-A94E-74CDC1BB79DE}"/>
                </a:ext>
              </a:extLst>
            </p:cNvPr>
            <p:cNvSpPr/>
            <p:nvPr/>
          </p:nvSpPr>
          <p:spPr>
            <a:xfrm>
              <a:off x="5908675" y="2352675"/>
              <a:ext cx="639763" cy="1084263"/>
            </a:xfrm>
            <a:custGeom>
              <a:avLst/>
              <a:gdLst>
                <a:gd name="connsiteX0" fmla="*/ 145257 w 640557"/>
                <a:gd name="connsiteY0" fmla="*/ 769144 h 1083469"/>
                <a:gd name="connsiteX1" fmla="*/ 188119 w 640557"/>
                <a:gd name="connsiteY1" fmla="*/ 671513 h 1083469"/>
                <a:gd name="connsiteX2" fmla="*/ 219075 w 640557"/>
                <a:gd name="connsiteY2" fmla="*/ 595313 h 1083469"/>
                <a:gd name="connsiteX3" fmla="*/ 245269 w 640557"/>
                <a:gd name="connsiteY3" fmla="*/ 519113 h 1083469"/>
                <a:gd name="connsiteX4" fmla="*/ 269082 w 640557"/>
                <a:gd name="connsiteY4" fmla="*/ 447675 h 1083469"/>
                <a:gd name="connsiteX5" fmla="*/ 285750 w 640557"/>
                <a:gd name="connsiteY5" fmla="*/ 385763 h 1083469"/>
                <a:gd name="connsiteX6" fmla="*/ 297657 w 640557"/>
                <a:gd name="connsiteY6" fmla="*/ 335756 h 1083469"/>
                <a:gd name="connsiteX7" fmla="*/ 304800 w 640557"/>
                <a:gd name="connsiteY7" fmla="*/ 285750 h 1083469"/>
                <a:gd name="connsiteX8" fmla="*/ 304800 w 640557"/>
                <a:gd name="connsiteY8" fmla="*/ 230981 h 1083469"/>
                <a:gd name="connsiteX9" fmla="*/ 302419 w 640557"/>
                <a:gd name="connsiteY9" fmla="*/ 200025 h 1083469"/>
                <a:gd name="connsiteX10" fmla="*/ 295275 w 640557"/>
                <a:gd name="connsiteY10" fmla="*/ 164306 h 1083469"/>
                <a:gd name="connsiteX11" fmla="*/ 283369 w 640557"/>
                <a:gd name="connsiteY11" fmla="*/ 138113 h 1083469"/>
                <a:gd name="connsiteX12" fmla="*/ 264319 w 640557"/>
                <a:gd name="connsiteY12" fmla="*/ 111919 h 1083469"/>
                <a:gd name="connsiteX13" fmla="*/ 228600 w 640557"/>
                <a:gd name="connsiteY13" fmla="*/ 80963 h 1083469"/>
                <a:gd name="connsiteX14" fmla="*/ 204788 w 640557"/>
                <a:gd name="connsiteY14" fmla="*/ 54769 h 1083469"/>
                <a:gd name="connsiteX15" fmla="*/ 192882 w 640557"/>
                <a:gd name="connsiteY15" fmla="*/ 28575 h 1083469"/>
                <a:gd name="connsiteX16" fmla="*/ 192882 w 640557"/>
                <a:gd name="connsiteY16" fmla="*/ 16669 h 1083469"/>
                <a:gd name="connsiteX17" fmla="*/ 195263 w 640557"/>
                <a:gd name="connsiteY17" fmla="*/ 7144 h 1083469"/>
                <a:gd name="connsiteX18" fmla="*/ 209550 w 640557"/>
                <a:gd name="connsiteY18" fmla="*/ 0 h 1083469"/>
                <a:gd name="connsiteX19" fmla="*/ 254794 w 640557"/>
                <a:gd name="connsiteY19" fmla="*/ 4763 h 1083469"/>
                <a:gd name="connsiteX20" fmla="*/ 359569 w 640557"/>
                <a:gd name="connsiteY20" fmla="*/ 40481 h 1083469"/>
                <a:gd name="connsiteX21" fmla="*/ 469107 w 640557"/>
                <a:gd name="connsiteY21" fmla="*/ 97631 h 1083469"/>
                <a:gd name="connsiteX22" fmla="*/ 592932 w 640557"/>
                <a:gd name="connsiteY22" fmla="*/ 176213 h 1083469"/>
                <a:gd name="connsiteX23" fmla="*/ 621507 w 640557"/>
                <a:gd name="connsiteY23" fmla="*/ 200025 h 1083469"/>
                <a:gd name="connsiteX24" fmla="*/ 633413 w 640557"/>
                <a:gd name="connsiteY24" fmla="*/ 214313 h 1083469"/>
                <a:gd name="connsiteX25" fmla="*/ 640557 w 640557"/>
                <a:gd name="connsiteY25" fmla="*/ 230981 h 1083469"/>
                <a:gd name="connsiteX26" fmla="*/ 640557 w 640557"/>
                <a:gd name="connsiteY26" fmla="*/ 247650 h 1083469"/>
                <a:gd name="connsiteX27" fmla="*/ 635794 w 640557"/>
                <a:gd name="connsiteY27" fmla="*/ 276225 h 1083469"/>
                <a:gd name="connsiteX28" fmla="*/ 621507 w 640557"/>
                <a:gd name="connsiteY28" fmla="*/ 297656 h 1083469"/>
                <a:gd name="connsiteX29" fmla="*/ 581025 w 640557"/>
                <a:gd name="connsiteY29" fmla="*/ 323850 h 1083469"/>
                <a:gd name="connsiteX30" fmla="*/ 540544 w 640557"/>
                <a:gd name="connsiteY30" fmla="*/ 354806 h 1083469"/>
                <a:gd name="connsiteX31" fmla="*/ 516732 w 640557"/>
                <a:gd name="connsiteY31" fmla="*/ 388144 h 1083469"/>
                <a:gd name="connsiteX32" fmla="*/ 461963 w 640557"/>
                <a:gd name="connsiteY32" fmla="*/ 488156 h 1083469"/>
                <a:gd name="connsiteX33" fmla="*/ 302419 w 640557"/>
                <a:gd name="connsiteY33" fmla="*/ 745331 h 1083469"/>
                <a:gd name="connsiteX34" fmla="*/ 69057 w 640557"/>
                <a:gd name="connsiteY34" fmla="*/ 1078706 h 1083469"/>
                <a:gd name="connsiteX35" fmla="*/ 0 w 640557"/>
                <a:gd name="connsiteY35" fmla="*/ 1083469 h 1083469"/>
                <a:gd name="connsiteX36" fmla="*/ 57150 w 640557"/>
                <a:gd name="connsiteY36" fmla="*/ 950119 h 1083469"/>
                <a:gd name="connsiteX37" fmla="*/ 145257 w 640557"/>
                <a:gd name="connsiteY37" fmla="*/ 76914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7" h="1083469">
                  <a:moveTo>
                    <a:pt x="145257" y="769144"/>
                  </a:moveTo>
                  <a:lnTo>
                    <a:pt x="188119" y="671513"/>
                  </a:lnTo>
                  <a:lnTo>
                    <a:pt x="219075" y="595313"/>
                  </a:lnTo>
                  <a:lnTo>
                    <a:pt x="245269" y="519113"/>
                  </a:lnTo>
                  <a:lnTo>
                    <a:pt x="269082" y="447675"/>
                  </a:lnTo>
                  <a:lnTo>
                    <a:pt x="285750" y="385763"/>
                  </a:lnTo>
                  <a:lnTo>
                    <a:pt x="297657" y="335756"/>
                  </a:lnTo>
                  <a:lnTo>
                    <a:pt x="304800" y="285750"/>
                  </a:lnTo>
                  <a:lnTo>
                    <a:pt x="304800" y="230981"/>
                  </a:lnTo>
                  <a:lnTo>
                    <a:pt x="302419" y="200025"/>
                  </a:lnTo>
                  <a:lnTo>
                    <a:pt x="295275" y="164306"/>
                  </a:lnTo>
                  <a:lnTo>
                    <a:pt x="283369" y="138113"/>
                  </a:lnTo>
                  <a:lnTo>
                    <a:pt x="264319" y="111919"/>
                  </a:lnTo>
                  <a:lnTo>
                    <a:pt x="228600" y="80963"/>
                  </a:lnTo>
                  <a:lnTo>
                    <a:pt x="204788" y="54769"/>
                  </a:lnTo>
                  <a:lnTo>
                    <a:pt x="192882" y="28575"/>
                  </a:lnTo>
                  <a:lnTo>
                    <a:pt x="192882" y="16669"/>
                  </a:lnTo>
                  <a:lnTo>
                    <a:pt x="195263" y="7144"/>
                  </a:lnTo>
                  <a:lnTo>
                    <a:pt x="209550" y="0"/>
                  </a:lnTo>
                  <a:lnTo>
                    <a:pt x="254794" y="4763"/>
                  </a:lnTo>
                  <a:lnTo>
                    <a:pt x="359569" y="40481"/>
                  </a:lnTo>
                  <a:lnTo>
                    <a:pt x="469107" y="97631"/>
                  </a:lnTo>
                  <a:lnTo>
                    <a:pt x="592932" y="176213"/>
                  </a:lnTo>
                  <a:lnTo>
                    <a:pt x="621507" y="200025"/>
                  </a:lnTo>
                  <a:lnTo>
                    <a:pt x="633413" y="214313"/>
                  </a:lnTo>
                  <a:lnTo>
                    <a:pt x="640557" y="230981"/>
                  </a:lnTo>
                  <a:lnTo>
                    <a:pt x="640557" y="247650"/>
                  </a:lnTo>
                  <a:lnTo>
                    <a:pt x="635794" y="276225"/>
                  </a:lnTo>
                  <a:lnTo>
                    <a:pt x="621507" y="297656"/>
                  </a:lnTo>
                  <a:lnTo>
                    <a:pt x="581025" y="323850"/>
                  </a:lnTo>
                  <a:lnTo>
                    <a:pt x="540544" y="354806"/>
                  </a:lnTo>
                  <a:lnTo>
                    <a:pt x="516732" y="388144"/>
                  </a:lnTo>
                  <a:lnTo>
                    <a:pt x="461963" y="488156"/>
                  </a:lnTo>
                  <a:lnTo>
                    <a:pt x="302419" y="745331"/>
                  </a:lnTo>
                  <a:lnTo>
                    <a:pt x="69057" y="1078706"/>
                  </a:lnTo>
                  <a:lnTo>
                    <a:pt x="0" y="1083469"/>
                  </a:lnTo>
                  <a:lnTo>
                    <a:pt x="57150" y="950119"/>
                  </a:lnTo>
                  <a:lnTo>
                    <a:pt x="145257" y="769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3">
              <a:extLst>
                <a:ext uri="{FF2B5EF4-FFF2-40B4-BE49-F238E27FC236}">
                  <a16:creationId xmlns:a16="http://schemas.microsoft.com/office/drawing/2014/main" id="{AAA40E11-0C2C-4A3A-945B-DC94C9AE59DF}"/>
                </a:ext>
              </a:extLst>
            </p:cNvPr>
            <p:cNvSpPr/>
            <p:nvPr/>
          </p:nvSpPr>
          <p:spPr>
            <a:xfrm>
              <a:off x="5218113" y="3201988"/>
              <a:ext cx="1495425" cy="333375"/>
            </a:xfrm>
            <a:custGeom>
              <a:avLst/>
              <a:gdLst>
                <a:gd name="connsiteX0" fmla="*/ 609600 w 1495425"/>
                <a:gd name="connsiteY0" fmla="*/ 154782 h 333375"/>
                <a:gd name="connsiteX1" fmla="*/ 357187 w 1495425"/>
                <a:gd name="connsiteY1" fmla="*/ 185738 h 333375"/>
                <a:gd name="connsiteX2" fmla="*/ 188119 w 1495425"/>
                <a:gd name="connsiteY2" fmla="*/ 207169 h 333375"/>
                <a:gd name="connsiteX3" fmla="*/ 152400 w 1495425"/>
                <a:gd name="connsiteY3" fmla="*/ 209550 h 333375"/>
                <a:gd name="connsiteX4" fmla="*/ 102394 w 1495425"/>
                <a:gd name="connsiteY4" fmla="*/ 204788 h 333375"/>
                <a:gd name="connsiteX5" fmla="*/ 59531 w 1495425"/>
                <a:gd name="connsiteY5" fmla="*/ 192882 h 333375"/>
                <a:gd name="connsiteX6" fmla="*/ 33337 w 1495425"/>
                <a:gd name="connsiteY6" fmla="*/ 178594 h 333375"/>
                <a:gd name="connsiteX7" fmla="*/ 9525 w 1495425"/>
                <a:gd name="connsiteY7" fmla="*/ 173832 h 333375"/>
                <a:gd name="connsiteX8" fmla="*/ 0 w 1495425"/>
                <a:gd name="connsiteY8" fmla="*/ 178594 h 333375"/>
                <a:gd name="connsiteX9" fmla="*/ 2381 w 1495425"/>
                <a:gd name="connsiteY9" fmla="*/ 192882 h 333375"/>
                <a:gd name="connsiteX10" fmla="*/ 19050 w 1495425"/>
                <a:gd name="connsiteY10" fmla="*/ 230982 h 333375"/>
                <a:gd name="connsiteX11" fmla="*/ 45244 w 1495425"/>
                <a:gd name="connsiteY11" fmla="*/ 266700 h 333375"/>
                <a:gd name="connsiteX12" fmla="*/ 78581 w 1495425"/>
                <a:gd name="connsiteY12" fmla="*/ 288132 h 333375"/>
                <a:gd name="connsiteX13" fmla="*/ 133350 w 1495425"/>
                <a:gd name="connsiteY13" fmla="*/ 309563 h 333375"/>
                <a:gd name="connsiteX14" fmla="*/ 190500 w 1495425"/>
                <a:gd name="connsiteY14" fmla="*/ 323850 h 333375"/>
                <a:gd name="connsiteX15" fmla="*/ 254794 w 1495425"/>
                <a:gd name="connsiteY15" fmla="*/ 333375 h 333375"/>
                <a:gd name="connsiteX16" fmla="*/ 342900 w 1495425"/>
                <a:gd name="connsiteY16" fmla="*/ 333375 h 333375"/>
                <a:gd name="connsiteX17" fmla="*/ 433387 w 1495425"/>
                <a:gd name="connsiteY17" fmla="*/ 326232 h 333375"/>
                <a:gd name="connsiteX18" fmla="*/ 554831 w 1495425"/>
                <a:gd name="connsiteY18" fmla="*/ 307182 h 333375"/>
                <a:gd name="connsiteX19" fmla="*/ 776287 w 1495425"/>
                <a:gd name="connsiteY19" fmla="*/ 283369 h 333375"/>
                <a:gd name="connsiteX20" fmla="*/ 1069181 w 1495425"/>
                <a:gd name="connsiteY20" fmla="*/ 235744 h 333375"/>
                <a:gd name="connsiteX21" fmla="*/ 1373981 w 1495425"/>
                <a:gd name="connsiteY21" fmla="*/ 173832 h 333375"/>
                <a:gd name="connsiteX22" fmla="*/ 1440656 w 1495425"/>
                <a:gd name="connsiteY22" fmla="*/ 154782 h 333375"/>
                <a:gd name="connsiteX23" fmla="*/ 1471612 w 1495425"/>
                <a:gd name="connsiteY23" fmla="*/ 133350 h 333375"/>
                <a:gd name="connsiteX24" fmla="*/ 1490662 w 1495425"/>
                <a:gd name="connsiteY24" fmla="*/ 109538 h 333375"/>
                <a:gd name="connsiteX25" fmla="*/ 1495425 w 1495425"/>
                <a:gd name="connsiteY25" fmla="*/ 83344 h 333375"/>
                <a:gd name="connsiteX26" fmla="*/ 1495425 w 1495425"/>
                <a:gd name="connsiteY26" fmla="*/ 71438 h 333375"/>
                <a:gd name="connsiteX27" fmla="*/ 1490662 w 1495425"/>
                <a:gd name="connsiteY27" fmla="*/ 61913 h 333375"/>
                <a:gd name="connsiteX28" fmla="*/ 1466850 w 1495425"/>
                <a:gd name="connsiteY28" fmla="*/ 40482 h 333375"/>
                <a:gd name="connsiteX29" fmla="*/ 1433512 w 1495425"/>
                <a:gd name="connsiteY29" fmla="*/ 26194 h 333375"/>
                <a:gd name="connsiteX30" fmla="*/ 1357312 w 1495425"/>
                <a:gd name="connsiteY30" fmla="*/ 9525 h 333375"/>
                <a:gd name="connsiteX31" fmla="*/ 1233487 w 1495425"/>
                <a:gd name="connsiteY31" fmla="*/ 0 h 333375"/>
                <a:gd name="connsiteX32" fmla="*/ 1185862 w 1495425"/>
                <a:gd name="connsiteY32" fmla="*/ 4763 h 333375"/>
                <a:gd name="connsiteX33" fmla="*/ 1152525 w 1495425"/>
                <a:gd name="connsiteY33" fmla="*/ 19050 h 333375"/>
                <a:gd name="connsiteX34" fmla="*/ 1123950 w 1495425"/>
                <a:gd name="connsiteY34" fmla="*/ 35719 h 333375"/>
                <a:gd name="connsiteX35" fmla="*/ 1097756 w 1495425"/>
                <a:gd name="connsiteY35" fmla="*/ 50007 h 333375"/>
                <a:gd name="connsiteX36" fmla="*/ 1050131 w 1495425"/>
                <a:gd name="connsiteY36" fmla="*/ 71438 h 333375"/>
                <a:gd name="connsiteX37" fmla="*/ 959644 w 1495425"/>
                <a:gd name="connsiteY37" fmla="*/ 90488 h 333375"/>
                <a:gd name="connsiteX38" fmla="*/ 821531 w 1495425"/>
                <a:gd name="connsiteY38" fmla="*/ 114300 h 333375"/>
                <a:gd name="connsiteX39" fmla="*/ 714375 w 1495425"/>
                <a:gd name="connsiteY39" fmla="*/ 138113 h 333375"/>
                <a:gd name="connsiteX40" fmla="*/ 609600 w 1495425"/>
                <a:gd name="connsiteY40" fmla="*/ 154782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95425" h="333375">
                  <a:moveTo>
                    <a:pt x="609600" y="154782"/>
                  </a:moveTo>
                  <a:lnTo>
                    <a:pt x="357187" y="185738"/>
                  </a:lnTo>
                  <a:lnTo>
                    <a:pt x="188119" y="207169"/>
                  </a:lnTo>
                  <a:lnTo>
                    <a:pt x="152400" y="209550"/>
                  </a:lnTo>
                  <a:lnTo>
                    <a:pt x="102394" y="204788"/>
                  </a:lnTo>
                  <a:lnTo>
                    <a:pt x="59531" y="192882"/>
                  </a:lnTo>
                  <a:lnTo>
                    <a:pt x="33337" y="178594"/>
                  </a:lnTo>
                  <a:lnTo>
                    <a:pt x="9525" y="173832"/>
                  </a:lnTo>
                  <a:lnTo>
                    <a:pt x="0" y="178594"/>
                  </a:lnTo>
                  <a:lnTo>
                    <a:pt x="2381" y="192882"/>
                  </a:lnTo>
                  <a:lnTo>
                    <a:pt x="19050" y="230982"/>
                  </a:lnTo>
                  <a:lnTo>
                    <a:pt x="45244" y="266700"/>
                  </a:lnTo>
                  <a:lnTo>
                    <a:pt x="78581" y="288132"/>
                  </a:lnTo>
                  <a:lnTo>
                    <a:pt x="133350" y="309563"/>
                  </a:lnTo>
                  <a:lnTo>
                    <a:pt x="190500" y="323850"/>
                  </a:lnTo>
                  <a:lnTo>
                    <a:pt x="254794" y="333375"/>
                  </a:lnTo>
                  <a:lnTo>
                    <a:pt x="342900" y="333375"/>
                  </a:lnTo>
                  <a:lnTo>
                    <a:pt x="433387" y="326232"/>
                  </a:lnTo>
                  <a:lnTo>
                    <a:pt x="554831" y="307182"/>
                  </a:lnTo>
                  <a:lnTo>
                    <a:pt x="776287" y="283369"/>
                  </a:lnTo>
                  <a:lnTo>
                    <a:pt x="1069181" y="235744"/>
                  </a:lnTo>
                  <a:lnTo>
                    <a:pt x="1373981" y="173832"/>
                  </a:lnTo>
                  <a:lnTo>
                    <a:pt x="1440656" y="154782"/>
                  </a:lnTo>
                  <a:lnTo>
                    <a:pt x="1471612" y="133350"/>
                  </a:lnTo>
                  <a:lnTo>
                    <a:pt x="1490662" y="109538"/>
                  </a:lnTo>
                  <a:lnTo>
                    <a:pt x="1495425" y="83344"/>
                  </a:lnTo>
                  <a:lnTo>
                    <a:pt x="1495425" y="71438"/>
                  </a:lnTo>
                  <a:lnTo>
                    <a:pt x="1490662" y="61913"/>
                  </a:lnTo>
                  <a:lnTo>
                    <a:pt x="1466850" y="40482"/>
                  </a:lnTo>
                  <a:lnTo>
                    <a:pt x="1433512" y="26194"/>
                  </a:lnTo>
                  <a:lnTo>
                    <a:pt x="1357312" y="9525"/>
                  </a:lnTo>
                  <a:lnTo>
                    <a:pt x="1233487" y="0"/>
                  </a:lnTo>
                  <a:lnTo>
                    <a:pt x="1185862" y="4763"/>
                  </a:lnTo>
                  <a:lnTo>
                    <a:pt x="1152525" y="19050"/>
                  </a:lnTo>
                  <a:lnTo>
                    <a:pt x="1123950" y="35719"/>
                  </a:lnTo>
                  <a:lnTo>
                    <a:pt x="1097756" y="50007"/>
                  </a:lnTo>
                  <a:lnTo>
                    <a:pt x="1050131" y="71438"/>
                  </a:lnTo>
                  <a:lnTo>
                    <a:pt x="959644" y="90488"/>
                  </a:lnTo>
                  <a:lnTo>
                    <a:pt x="821531" y="114300"/>
                  </a:lnTo>
                  <a:lnTo>
                    <a:pt x="714375" y="138113"/>
                  </a:lnTo>
                  <a:lnTo>
                    <a:pt x="609600" y="1547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4">
              <a:extLst>
                <a:ext uri="{FF2B5EF4-FFF2-40B4-BE49-F238E27FC236}">
                  <a16:creationId xmlns:a16="http://schemas.microsoft.com/office/drawing/2014/main" id="{FCE090CE-A60E-40BB-A9F8-09C8253A66A4}"/>
                </a:ext>
              </a:extLst>
            </p:cNvPr>
            <p:cNvSpPr/>
            <p:nvPr/>
          </p:nvSpPr>
          <p:spPr>
            <a:xfrm>
              <a:off x="5695950" y="3457575"/>
              <a:ext cx="393700" cy="1352550"/>
            </a:xfrm>
            <a:custGeom>
              <a:avLst/>
              <a:gdLst>
                <a:gd name="connsiteX0" fmla="*/ 161925 w 392906"/>
                <a:gd name="connsiteY0" fmla="*/ 926306 h 1352550"/>
                <a:gd name="connsiteX1" fmla="*/ 166688 w 392906"/>
                <a:gd name="connsiteY1" fmla="*/ 719138 h 1352550"/>
                <a:gd name="connsiteX2" fmla="*/ 171450 w 392906"/>
                <a:gd name="connsiteY2" fmla="*/ 545306 h 1352550"/>
                <a:gd name="connsiteX3" fmla="*/ 178594 w 392906"/>
                <a:gd name="connsiteY3" fmla="*/ 407194 h 1352550"/>
                <a:gd name="connsiteX4" fmla="*/ 185738 w 392906"/>
                <a:gd name="connsiteY4" fmla="*/ 328613 h 1352550"/>
                <a:gd name="connsiteX5" fmla="*/ 185738 w 392906"/>
                <a:gd name="connsiteY5" fmla="*/ 297656 h 1352550"/>
                <a:gd name="connsiteX6" fmla="*/ 178594 w 392906"/>
                <a:gd name="connsiteY6" fmla="*/ 259556 h 1352550"/>
                <a:gd name="connsiteX7" fmla="*/ 161925 w 392906"/>
                <a:gd name="connsiteY7" fmla="*/ 216694 h 1352550"/>
                <a:gd name="connsiteX8" fmla="*/ 142875 w 392906"/>
                <a:gd name="connsiteY8" fmla="*/ 176213 h 1352550"/>
                <a:gd name="connsiteX9" fmla="*/ 109538 w 392906"/>
                <a:gd name="connsiteY9" fmla="*/ 126206 h 1352550"/>
                <a:gd name="connsiteX10" fmla="*/ 69056 w 392906"/>
                <a:gd name="connsiteY10" fmla="*/ 78581 h 1352550"/>
                <a:gd name="connsiteX11" fmla="*/ 0 w 392906"/>
                <a:gd name="connsiteY11" fmla="*/ 11906 h 1352550"/>
                <a:gd name="connsiteX12" fmla="*/ 150019 w 392906"/>
                <a:gd name="connsiteY12" fmla="*/ 0 h 1352550"/>
                <a:gd name="connsiteX13" fmla="*/ 261938 w 392906"/>
                <a:gd name="connsiteY13" fmla="*/ 42863 h 1352550"/>
                <a:gd name="connsiteX14" fmla="*/ 333375 w 392906"/>
                <a:gd name="connsiteY14" fmla="*/ 85725 h 1352550"/>
                <a:gd name="connsiteX15" fmla="*/ 369094 w 392906"/>
                <a:gd name="connsiteY15" fmla="*/ 116681 h 1352550"/>
                <a:gd name="connsiteX16" fmla="*/ 385763 w 392906"/>
                <a:gd name="connsiteY16" fmla="*/ 140494 h 1352550"/>
                <a:gd name="connsiteX17" fmla="*/ 392906 w 392906"/>
                <a:gd name="connsiteY17" fmla="*/ 169069 h 1352550"/>
                <a:gd name="connsiteX18" fmla="*/ 392906 w 392906"/>
                <a:gd name="connsiteY18" fmla="*/ 195263 h 1352550"/>
                <a:gd name="connsiteX19" fmla="*/ 381000 w 392906"/>
                <a:gd name="connsiteY19" fmla="*/ 242888 h 1352550"/>
                <a:gd name="connsiteX20" fmla="*/ 366713 w 392906"/>
                <a:gd name="connsiteY20" fmla="*/ 297656 h 1352550"/>
                <a:gd name="connsiteX21" fmla="*/ 350044 w 392906"/>
                <a:gd name="connsiteY21" fmla="*/ 400050 h 1352550"/>
                <a:gd name="connsiteX22" fmla="*/ 340519 w 392906"/>
                <a:gd name="connsiteY22" fmla="*/ 509588 h 1352550"/>
                <a:gd name="connsiteX23" fmla="*/ 340519 w 392906"/>
                <a:gd name="connsiteY23" fmla="*/ 709613 h 1352550"/>
                <a:gd name="connsiteX24" fmla="*/ 342900 w 392906"/>
                <a:gd name="connsiteY24" fmla="*/ 1314450 h 1352550"/>
                <a:gd name="connsiteX25" fmla="*/ 159544 w 392906"/>
                <a:gd name="connsiteY25" fmla="*/ 1352550 h 1352550"/>
                <a:gd name="connsiteX26" fmla="*/ 161925 w 392906"/>
                <a:gd name="connsiteY26" fmla="*/ 1171575 h 1352550"/>
                <a:gd name="connsiteX27" fmla="*/ 161925 w 392906"/>
                <a:gd name="connsiteY27" fmla="*/ 9263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2906" h="1352550">
                  <a:moveTo>
                    <a:pt x="161925" y="926306"/>
                  </a:moveTo>
                  <a:lnTo>
                    <a:pt x="166688" y="719138"/>
                  </a:lnTo>
                  <a:lnTo>
                    <a:pt x="171450" y="545306"/>
                  </a:lnTo>
                  <a:lnTo>
                    <a:pt x="178594" y="407194"/>
                  </a:lnTo>
                  <a:lnTo>
                    <a:pt x="185738" y="328613"/>
                  </a:lnTo>
                  <a:lnTo>
                    <a:pt x="185738" y="297656"/>
                  </a:lnTo>
                  <a:lnTo>
                    <a:pt x="178594" y="259556"/>
                  </a:lnTo>
                  <a:lnTo>
                    <a:pt x="161925" y="216694"/>
                  </a:lnTo>
                  <a:lnTo>
                    <a:pt x="142875" y="176213"/>
                  </a:lnTo>
                  <a:lnTo>
                    <a:pt x="109538" y="126206"/>
                  </a:lnTo>
                  <a:lnTo>
                    <a:pt x="69056" y="78581"/>
                  </a:lnTo>
                  <a:lnTo>
                    <a:pt x="0" y="11906"/>
                  </a:lnTo>
                  <a:lnTo>
                    <a:pt x="150019" y="0"/>
                  </a:lnTo>
                  <a:lnTo>
                    <a:pt x="261938" y="42863"/>
                  </a:lnTo>
                  <a:lnTo>
                    <a:pt x="333375" y="85725"/>
                  </a:lnTo>
                  <a:lnTo>
                    <a:pt x="369094" y="116681"/>
                  </a:lnTo>
                  <a:lnTo>
                    <a:pt x="385763" y="140494"/>
                  </a:lnTo>
                  <a:lnTo>
                    <a:pt x="392906" y="169069"/>
                  </a:lnTo>
                  <a:lnTo>
                    <a:pt x="392906" y="195263"/>
                  </a:lnTo>
                  <a:lnTo>
                    <a:pt x="381000" y="242888"/>
                  </a:lnTo>
                  <a:lnTo>
                    <a:pt x="366713" y="297656"/>
                  </a:lnTo>
                  <a:lnTo>
                    <a:pt x="350044" y="400050"/>
                  </a:lnTo>
                  <a:lnTo>
                    <a:pt x="340519" y="509588"/>
                  </a:lnTo>
                  <a:lnTo>
                    <a:pt x="340519" y="709613"/>
                  </a:lnTo>
                  <a:cubicBezTo>
                    <a:pt x="341313" y="911225"/>
                    <a:pt x="342106" y="1112838"/>
                    <a:pt x="342900" y="1314450"/>
                  </a:cubicBezTo>
                  <a:lnTo>
                    <a:pt x="159544" y="1352550"/>
                  </a:lnTo>
                  <a:cubicBezTo>
                    <a:pt x="160338" y="1292225"/>
                    <a:pt x="161131" y="1231900"/>
                    <a:pt x="161925" y="1171575"/>
                  </a:cubicBezTo>
                  <a:lnTo>
                    <a:pt x="161925" y="926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5">
              <a:extLst>
                <a:ext uri="{FF2B5EF4-FFF2-40B4-BE49-F238E27FC236}">
                  <a16:creationId xmlns:a16="http://schemas.microsoft.com/office/drawing/2014/main" id="{96BA8BDE-D73F-4E96-A742-656704AE2D98}"/>
                </a:ext>
              </a:extLst>
            </p:cNvPr>
            <p:cNvSpPr/>
            <p:nvPr/>
          </p:nvSpPr>
          <p:spPr>
            <a:xfrm>
              <a:off x="5251450" y="3824288"/>
              <a:ext cx="1252538" cy="1260475"/>
            </a:xfrm>
            <a:custGeom>
              <a:avLst/>
              <a:gdLst>
                <a:gd name="connsiteX0" fmla="*/ 271463 w 1252538"/>
                <a:gd name="connsiteY0" fmla="*/ 573881 h 1259681"/>
                <a:gd name="connsiteX1" fmla="*/ 266700 w 1252538"/>
                <a:gd name="connsiteY1" fmla="*/ 750093 h 1259681"/>
                <a:gd name="connsiteX2" fmla="*/ 257175 w 1252538"/>
                <a:gd name="connsiteY2" fmla="*/ 902493 h 1259681"/>
                <a:gd name="connsiteX3" fmla="*/ 252413 w 1252538"/>
                <a:gd name="connsiteY3" fmla="*/ 954881 h 1259681"/>
                <a:gd name="connsiteX4" fmla="*/ 250032 w 1252538"/>
                <a:gd name="connsiteY4" fmla="*/ 966787 h 1259681"/>
                <a:gd name="connsiteX5" fmla="*/ 250032 w 1252538"/>
                <a:gd name="connsiteY5" fmla="*/ 978693 h 1259681"/>
                <a:gd name="connsiteX6" fmla="*/ 261938 w 1252538"/>
                <a:gd name="connsiteY6" fmla="*/ 978693 h 1259681"/>
                <a:gd name="connsiteX7" fmla="*/ 323850 w 1252538"/>
                <a:gd name="connsiteY7" fmla="*/ 962025 h 1259681"/>
                <a:gd name="connsiteX8" fmla="*/ 471488 w 1252538"/>
                <a:gd name="connsiteY8" fmla="*/ 923925 h 1259681"/>
                <a:gd name="connsiteX9" fmla="*/ 628650 w 1252538"/>
                <a:gd name="connsiteY9" fmla="*/ 892968 h 1259681"/>
                <a:gd name="connsiteX10" fmla="*/ 778669 w 1252538"/>
                <a:gd name="connsiteY10" fmla="*/ 876300 h 1259681"/>
                <a:gd name="connsiteX11" fmla="*/ 909638 w 1252538"/>
                <a:gd name="connsiteY11" fmla="*/ 862012 h 1259681"/>
                <a:gd name="connsiteX12" fmla="*/ 1066800 w 1252538"/>
                <a:gd name="connsiteY12" fmla="*/ 852487 h 1259681"/>
                <a:gd name="connsiteX13" fmla="*/ 1252538 w 1252538"/>
                <a:gd name="connsiteY13" fmla="*/ 854868 h 1259681"/>
                <a:gd name="connsiteX14" fmla="*/ 1243013 w 1252538"/>
                <a:gd name="connsiteY14" fmla="*/ 985837 h 1259681"/>
                <a:gd name="connsiteX15" fmla="*/ 1121569 w 1252538"/>
                <a:gd name="connsiteY15" fmla="*/ 988218 h 1259681"/>
                <a:gd name="connsiteX16" fmla="*/ 947738 w 1252538"/>
                <a:gd name="connsiteY16" fmla="*/ 1004887 h 1259681"/>
                <a:gd name="connsiteX17" fmla="*/ 812007 w 1252538"/>
                <a:gd name="connsiteY17" fmla="*/ 1023937 h 1259681"/>
                <a:gd name="connsiteX18" fmla="*/ 683419 w 1252538"/>
                <a:gd name="connsiteY18" fmla="*/ 1047750 h 1259681"/>
                <a:gd name="connsiteX19" fmla="*/ 500063 w 1252538"/>
                <a:gd name="connsiteY19" fmla="*/ 1095375 h 1259681"/>
                <a:gd name="connsiteX20" fmla="*/ 438150 w 1252538"/>
                <a:gd name="connsiteY20" fmla="*/ 1109662 h 1259681"/>
                <a:gd name="connsiteX21" fmla="*/ 378619 w 1252538"/>
                <a:gd name="connsiteY21" fmla="*/ 1133475 h 1259681"/>
                <a:gd name="connsiteX22" fmla="*/ 321469 w 1252538"/>
                <a:gd name="connsiteY22" fmla="*/ 1166812 h 1259681"/>
                <a:gd name="connsiteX23" fmla="*/ 252413 w 1252538"/>
                <a:gd name="connsiteY23" fmla="*/ 1216818 h 1259681"/>
                <a:gd name="connsiteX24" fmla="*/ 223838 w 1252538"/>
                <a:gd name="connsiteY24" fmla="*/ 1235868 h 1259681"/>
                <a:gd name="connsiteX25" fmla="*/ 169069 w 1252538"/>
                <a:gd name="connsiteY25" fmla="*/ 1257300 h 1259681"/>
                <a:gd name="connsiteX26" fmla="*/ 133350 w 1252538"/>
                <a:gd name="connsiteY26" fmla="*/ 1259681 h 1259681"/>
                <a:gd name="connsiteX27" fmla="*/ 102394 w 1252538"/>
                <a:gd name="connsiteY27" fmla="*/ 1250156 h 1259681"/>
                <a:gd name="connsiteX28" fmla="*/ 80963 w 1252538"/>
                <a:gd name="connsiteY28" fmla="*/ 1228725 h 1259681"/>
                <a:gd name="connsiteX29" fmla="*/ 54769 w 1252538"/>
                <a:gd name="connsiteY29" fmla="*/ 1176337 h 1259681"/>
                <a:gd name="connsiteX30" fmla="*/ 28575 w 1252538"/>
                <a:gd name="connsiteY30" fmla="*/ 1090612 h 1259681"/>
                <a:gd name="connsiteX31" fmla="*/ 26194 w 1252538"/>
                <a:gd name="connsiteY31" fmla="*/ 1052512 h 1259681"/>
                <a:gd name="connsiteX32" fmla="*/ 45244 w 1252538"/>
                <a:gd name="connsiteY32" fmla="*/ 990600 h 1259681"/>
                <a:gd name="connsiteX33" fmla="*/ 61913 w 1252538"/>
                <a:gd name="connsiteY33" fmla="*/ 914400 h 1259681"/>
                <a:gd name="connsiteX34" fmla="*/ 73819 w 1252538"/>
                <a:gd name="connsiteY34" fmla="*/ 835818 h 1259681"/>
                <a:gd name="connsiteX35" fmla="*/ 85725 w 1252538"/>
                <a:gd name="connsiteY35" fmla="*/ 752475 h 1259681"/>
                <a:gd name="connsiteX36" fmla="*/ 90488 w 1252538"/>
                <a:gd name="connsiteY36" fmla="*/ 669131 h 1259681"/>
                <a:gd name="connsiteX37" fmla="*/ 92869 w 1252538"/>
                <a:gd name="connsiteY37" fmla="*/ 552450 h 1259681"/>
                <a:gd name="connsiteX38" fmla="*/ 90488 w 1252538"/>
                <a:gd name="connsiteY38" fmla="*/ 250031 h 1259681"/>
                <a:gd name="connsiteX39" fmla="*/ 88107 w 1252538"/>
                <a:gd name="connsiteY39" fmla="*/ 200025 h 1259681"/>
                <a:gd name="connsiteX40" fmla="*/ 78582 w 1252538"/>
                <a:gd name="connsiteY40" fmla="*/ 154781 h 1259681"/>
                <a:gd name="connsiteX41" fmla="*/ 59532 w 1252538"/>
                <a:gd name="connsiteY41" fmla="*/ 111918 h 1259681"/>
                <a:gd name="connsiteX42" fmla="*/ 35719 w 1252538"/>
                <a:gd name="connsiteY42" fmla="*/ 80962 h 1259681"/>
                <a:gd name="connsiteX43" fmla="*/ 16669 w 1252538"/>
                <a:gd name="connsiteY43" fmla="*/ 57150 h 1259681"/>
                <a:gd name="connsiteX44" fmla="*/ 0 w 1252538"/>
                <a:gd name="connsiteY44" fmla="*/ 23812 h 1259681"/>
                <a:gd name="connsiteX45" fmla="*/ 0 w 1252538"/>
                <a:gd name="connsiteY45" fmla="*/ 11906 h 1259681"/>
                <a:gd name="connsiteX46" fmla="*/ 2382 w 1252538"/>
                <a:gd name="connsiteY46" fmla="*/ 4762 h 1259681"/>
                <a:gd name="connsiteX47" fmla="*/ 14288 w 1252538"/>
                <a:gd name="connsiteY47" fmla="*/ 0 h 1259681"/>
                <a:gd name="connsiteX48" fmla="*/ 47625 w 1252538"/>
                <a:gd name="connsiteY48" fmla="*/ 4762 h 1259681"/>
                <a:gd name="connsiteX49" fmla="*/ 104775 w 1252538"/>
                <a:gd name="connsiteY49" fmla="*/ 9525 h 1259681"/>
                <a:gd name="connsiteX50" fmla="*/ 169069 w 1252538"/>
                <a:gd name="connsiteY50" fmla="*/ 23812 h 1259681"/>
                <a:gd name="connsiteX51" fmla="*/ 221457 w 1252538"/>
                <a:gd name="connsiteY51" fmla="*/ 45243 h 1259681"/>
                <a:gd name="connsiteX52" fmla="*/ 254794 w 1252538"/>
                <a:gd name="connsiteY52" fmla="*/ 64293 h 1259681"/>
                <a:gd name="connsiteX53" fmla="*/ 283369 w 1252538"/>
                <a:gd name="connsiteY53" fmla="*/ 88106 h 1259681"/>
                <a:gd name="connsiteX54" fmla="*/ 295275 w 1252538"/>
                <a:gd name="connsiteY54" fmla="*/ 107156 h 1259681"/>
                <a:gd name="connsiteX55" fmla="*/ 304800 w 1252538"/>
                <a:gd name="connsiteY55" fmla="*/ 130968 h 1259681"/>
                <a:gd name="connsiteX56" fmla="*/ 307182 w 1252538"/>
                <a:gd name="connsiteY56" fmla="*/ 164306 h 1259681"/>
                <a:gd name="connsiteX57" fmla="*/ 302419 w 1252538"/>
                <a:gd name="connsiteY57" fmla="*/ 197643 h 1259681"/>
                <a:gd name="connsiteX58" fmla="*/ 288132 w 1252538"/>
                <a:gd name="connsiteY58" fmla="*/ 250031 h 1259681"/>
                <a:gd name="connsiteX59" fmla="*/ 278607 w 1252538"/>
                <a:gd name="connsiteY59" fmla="*/ 307181 h 1259681"/>
                <a:gd name="connsiteX60" fmla="*/ 271463 w 1252538"/>
                <a:gd name="connsiteY60" fmla="*/ 433387 h 1259681"/>
                <a:gd name="connsiteX61" fmla="*/ 271463 w 1252538"/>
                <a:gd name="connsiteY61" fmla="*/ 57388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2538" h="1259681">
                  <a:moveTo>
                    <a:pt x="271463" y="573881"/>
                  </a:moveTo>
                  <a:lnTo>
                    <a:pt x="266700" y="750093"/>
                  </a:lnTo>
                  <a:lnTo>
                    <a:pt x="257175" y="902493"/>
                  </a:lnTo>
                  <a:lnTo>
                    <a:pt x="252413" y="954881"/>
                  </a:lnTo>
                  <a:lnTo>
                    <a:pt x="250032" y="966787"/>
                  </a:lnTo>
                  <a:lnTo>
                    <a:pt x="250032" y="978693"/>
                  </a:lnTo>
                  <a:lnTo>
                    <a:pt x="261938" y="978693"/>
                  </a:lnTo>
                  <a:lnTo>
                    <a:pt x="323850" y="962025"/>
                  </a:lnTo>
                  <a:lnTo>
                    <a:pt x="471488" y="923925"/>
                  </a:lnTo>
                  <a:lnTo>
                    <a:pt x="628650" y="892968"/>
                  </a:lnTo>
                  <a:lnTo>
                    <a:pt x="778669" y="876300"/>
                  </a:lnTo>
                  <a:lnTo>
                    <a:pt x="909638" y="862012"/>
                  </a:lnTo>
                  <a:lnTo>
                    <a:pt x="1066800" y="852487"/>
                  </a:lnTo>
                  <a:lnTo>
                    <a:pt x="1252538" y="854868"/>
                  </a:lnTo>
                  <a:lnTo>
                    <a:pt x="1243013" y="985837"/>
                  </a:lnTo>
                  <a:lnTo>
                    <a:pt x="1121569" y="988218"/>
                  </a:lnTo>
                  <a:lnTo>
                    <a:pt x="947738" y="1004887"/>
                  </a:lnTo>
                  <a:lnTo>
                    <a:pt x="812007" y="1023937"/>
                  </a:lnTo>
                  <a:lnTo>
                    <a:pt x="683419" y="1047750"/>
                  </a:lnTo>
                  <a:lnTo>
                    <a:pt x="500063" y="1095375"/>
                  </a:lnTo>
                  <a:lnTo>
                    <a:pt x="438150" y="1109662"/>
                  </a:lnTo>
                  <a:lnTo>
                    <a:pt x="378619" y="1133475"/>
                  </a:lnTo>
                  <a:lnTo>
                    <a:pt x="321469" y="1166812"/>
                  </a:lnTo>
                  <a:lnTo>
                    <a:pt x="252413" y="1216818"/>
                  </a:lnTo>
                  <a:lnTo>
                    <a:pt x="223838" y="1235868"/>
                  </a:lnTo>
                  <a:lnTo>
                    <a:pt x="169069" y="1257300"/>
                  </a:lnTo>
                  <a:lnTo>
                    <a:pt x="133350" y="1259681"/>
                  </a:lnTo>
                  <a:lnTo>
                    <a:pt x="102394" y="1250156"/>
                  </a:lnTo>
                  <a:lnTo>
                    <a:pt x="80963" y="1228725"/>
                  </a:lnTo>
                  <a:lnTo>
                    <a:pt x="54769" y="1176337"/>
                  </a:lnTo>
                  <a:lnTo>
                    <a:pt x="28575" y="1090612"/>
                  </a:lnTo>
                  <a:lnTo>
                    <a:pt x="26194" y="1052512"/>
                  </a:lnTo>
                  <a:lnTo>
                    <a:pt x="45244" y="990600"/>
                  </a:lnTo>
                  <a:lnTo>
                    <a:pt x="61913" y="914400"/>
                  </a:lnTo>
                  <a:lnTo>
                    <a:pt x="73819" y="835818"/>
                  </a:lnTo>
                  <a:lnTo>
                    <a:pt x="85725" y="752475"/>
                  </a:lnTo>
                  <a:lnTo>
                    <a:pt x="90488" y="669131"/>
                  </a:lnTo>
                  <a:cubicBezTo>
                    <a:pt x="91282" y="630237"/>
                    <a:pt x="92075" y="591344"/>
                    <a:pt x="92869" y="552450"/>
                  </a:cubicBezTo>
                  <a:cubicBezTo>
                    <a:pt x="92075" y="451644"/>
                    <a:pt x="91282" y="350837"/>
                    <a:pt x="90488" y="250031"/>
                  </a:cubicBezTo>
                  <a:lnTo>
                    <a:pt x="88107" y="200025"/>
                  </a:lnTo>
                  <a:lnTo>
                    <a:pt x="78582" y="154781"/>
                  </a:lnTo>
                  <a:lnTo>
                    <a:pt x="59532" y="111918"/>
                  </a:lnTo>
                  <a:lnTo>
                    <a:pt x="35719" y="80962"/>
                  </a:lnTo>
                  <a:lnTo>
                    <a:pt x="16669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47625" y="4762"/>
                  </a:lnTo>
                  <a:lnTo>
                    <a:pt x="104775" y="9525"/>
                  </a:lnTo>
                  <a:lnTo>
                    <a:pt x="169069" y="23812"/>
                  </a:lnTo>
                  <a:lnTo>
                    <a:pt x="221457" y="45243"/>
                  </a:lnTo>
                  <a:lnTo>
                    <a:pt x="254794" y="64293"/>
                  </a:lnTo>
                  <a:lnTo>
                    <a:pt x="283369" y="88106"/>
                  </a:lnTo>
                  <a:lnTo>
                    <a:pt x="295275" y="107156"/>
                  </a:lnTo>
                  <a:lnTo>
                    <a:pt x="304800" y="130968"/>
                  </a:lnTo>
                  <a:lnTo>
                    <a:pt x="307182" y="164306"/>
                  </a:lnTo>
                  <a:lnTo>
                    <a:pt x="302419" y="197643"/>
                  </a:lnTo>
                  <a:lnTo>
                    <a:pt x="288132" y="250031"/>
                  </a:lnTo>
                  <a:lnTo>
                    <a:pt x="278607" y="307181"/>
                  </a:lnTo>
                  <a:lnTo>
                    <a:pt x="271463" y="433387"/>
                  </a:lnTo>
                  <a:lnTo>
                    <a:pt x="271463" y="573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6">
              <a:extLst>
                <a:ext uri="{FF2B5EF4-FFF2-40B4-BE49-F238E27FC236}">
                  <a16:creationId xmlns:a16="http://schemas.microsoft.com/office/drawing/2014/main" id="{ED8466F8-207F-4BB4-BEAF-3B6D1CE9AD80}"/>
                </a:ext>
              </a:extLst>
            </p:cNvPr>
            <p:cNvSpPr/>
            <p:nvPr/>
          </p:nvSpPr>
          <p:spPr>
            <a:xfrm>
              <a:off x="6346825" y="3713163"/>
              <a:ext cx="376238" cy="1406525"/>
            </a:xfrm>
            <a:custGeom>
              <a:avLst/>
              <a:gdLst>
                <a:gd name="connsiteX0" fmla="*/ 100013 w 376238"/>
                <a:gd name="connsiteY0" fmla="*/ 552450 h 1407319"/>
                <a:gd name="connsiteX1" fmla="*/ 76200 w 376238"/>
                <a:gd name="connsiteY1" fmla="*/ 873919 h 1407319"/>
                <a:gd name="connsiteX2" fmla="*/ 66675 w 376238"/>
                <a:gd name="connsiteY2" fmla="*/ 981075 h 1407319"/>
                <a:gd name="connsiteX3" fmla="*/ 47625 w 376238"/>
                <a:gd name="connsiteY3" fmla="*/ 1085850 h 1407319"/>
                <a:gd name="connsiteX4" fmla="*/ 50007 w 376238"/>
                <a:gd name="connsiteY4" fmla="*/ 1197769 h 1407319"/>
                <a:gd name="connsiteX5" fmla="*/ 59532 w 376238"/>
                <a:gd name="connsiteY5" fmla="*/ 1278731 h 1407319"/>
                <a:gd name="connsiteX6" fmla="*/ 71438 w 376238"/>
                <a:gd name="connsiteY6" fmla="*/ 1338262 h 1407319"/>
                <a:gd name="connsiteX7" fmla="*/ 78582 w 376238"/>
                <a:gd name="connsiteY7" fmla="*/ 1359694 h 1407319"/>
                <a:gd name="connsiteX8" fmla="*/ 92869 w 376238"/>
                <a:gd name="connsiteY8" fmla="*/ 1385887 h 1407319"/>
                <a:gd name="connsiteX9" fmla="*/ 109538 w 376238"/>
                <a:gd name="connsiteY9" fmla="*/ 1400175 h 1407319"/>
                <a:gd name="connsiteX10" fmla="*/ 126207 w 376238"/>
                <a:gd name="connsiteY10" fmla="*/ 1407319 h 1407319"/>
                <a:gd name="connsiteX11" fmla="*/ 140494 w 376238"/>
                <a:gd name="connsiteY11" fmla="*/ 1407319 h 1407319"/>
                <a:gd name="connsiteX12" fmla="*/ 169069 w 376238"/>
                <a:gd name="connsiteY12" fmla="*/ 1400175 h 1407319"/>
                <a:gd name="connsiteX13" fmla="*/ 183357 w 376238"/>
                <a:gd name="connsiteY13" fmla="*/ 1388269 h 1407319"/>
                <a:gd name="connsiteX14" fmla="*/ 207169 w 376238"/>
                <a:gd name="connsiteY14" fmla="*/ 1352550 h 1407319"/>
                <a:gd name="connsiteX15" fmla="*/ 221457 w 376238"/>
                <a:gd name="connsiteY15" fmla="*/ 1307306 h 1407319"/>
                <a:gd name="connsiteX16" fmla="*/ 235744 w 376238"/>
                <a:gd name="connsiteY16" fmla="*/ 1216819 h 1407319"/>
                <a:gd name="connsiteX17" fmla="*/ 259557 w 376238"/>
                <a:gd name="connsiteY17" fmla="*/ 1042987 h 1407319"/>
                <a:gd name="connsiteX18" fmla="*/ 280988 w 376238"/>
                <a:gd name="connsiteY18" fmla="*/ 840581 h 1407319"/>
                <a:gd name="connsiteX19" fmla="*/ 297657 w 376238"/>
                <a:gd name="connsiteY19" fmla="*/ 635794 h 1407319"/>
                <a:gd name="connsiteX20" fmla="*/ 316707 w 376238"/>
                <a:gd name="connsiteY20" fmla="*/ 385762 h 1407319"/>
                <a:gd name="connsiteX21" fmla="*/ 321469 w 376238"/>
                <a:gd name="connsiteY21" fmla="*/ 340519 h 1407319"/>
                <a:gd name="connsiteX22" fmla="*/ 328613 w 376238"/>
                <a:gd name="connsiteY22" fmla="*/ 309562 h 1407319"/>
                <a:gd name="connsiteX23" fmla="*/ 345282 w 376238"/>
                <a:gd name="connsiteY23" fmla="*/ 273844 h 1407319"/>
                <a:gd name="connsiteX24" fmla="*/ 361950 w 376238"/>
                <a:gd name="connsiteY24" fmla="*/ 247650 h 1407319"/>
                <a:gd name="connsiteX25" fmla="*/ 373857 w 376238"/>
                <a:gd name="connsiteY25" fmla="*/ 221456 h 1407319"/>
                <a:gd name="connsiteX26" fmla="*/ 376238 w 376238"/>
                <a:gd name="connsiteY26" fmla="*/ 200025 h 1407319"/>
                <a:gd name="connsiteX27" fmla="*/ 369094 w 376238"/>
                <a:gd name="connsiteY27" fmla="*/ 169069 h 1407319"/>
                <a:gd name="connsiteX28" fmla="*/ 342900 w 376238"/>
                <a:gd name="connsiteY28" fmla="*/ 135731 h 1407319"/>
                <a:gd name="connsiteX29" fmla="*/ 288132 w 376238"/>
                <a:gd name="connsiteY29" fmla="*/ 97631 h 1407319"/>
                <a:gd name="connsiteX30" fmla="*/ 219075 w 376238"/>
                <a:gd name="connsiteY30" fmla="*/ 59531 h 1407319"/>
                <a:gd name="connsiteX31" fmla="*/ 135732 w 376238"/>
                <a:gd name="connsiteY31" fmla="*/ 26194 h 1407319"/>
                <a:gd name="connsiteX32" fmla="*/ 23813 w 376238"/>
                <a:gd name="connsiteY32" fmla="*/ 0 h 1407319"/>
                <a:gd name="connsiteX33" fmla="*/ 14288 w 376238"/>
                <a:gd name="connsiteY33" fmla="*/ 0 h 1407319"/>
                <a:gd name="connsiteX34" fmla="*/ 0 w 376238"/>
                <a:gd name="connsiteY34" fmla="*/ 9525 h 1407319"/>
                <a:gd name="connsiteX35" fmla="*/ 2382 w 376238"/>
                <a:gd name="connsiteY35" fmla="*/ 33337 h 1407319"/>
                <a:gd name="connsiteX36" fmla="*/ 28575 w 376238"/>
                <a:gd name="connsiteY36" fmla="*/ 71437 h 1407319"/>
                <a:gd name="connsiteX37" fmla="*/ 47625 w 376238"/>
                <a:gd name="connsiteY37" fmla="*/ 90487 h 1407319"/>
                <a:gd name="connsiteX38" fmla="*/ 69057 w 376238"/>
                <a:gd name="connsiteY38" fmla="*/ 116681 h 1407319"/>
                <a:gd name="connsiteX39" fmla="*/ 85725 w 376238"/>
                <a:gd name="connsiteY39" fmla="*/ 142875 h 1407319"/>
                <a:gd name="connsiteX40" fmla="*/ 102394 w 376238"/>
                <a:gd name="connsiteY40" fmla="*/ 180975 h 1407319"/>
                <a:gd name="connsiteX41" fmla="*/ 116682 w 376238"/>
                <a:gd name="connsiteY41" fmla="*/ 245269 h 1407319"/>
                <a:gd name="connsiteX42" fmla="*/ 116682 w 376238"/>
                <a:gd name="connsiteY42" fmla="*/ 314325 h 1407319"/>
                <a:gd name="connsiteX43" fmla="*/ 100013 w 376238"/>
                <a:gd name="connsiteY43" fmla="*/ 552450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6238" h="1407319">
                  <a:moveTo>
                    <a:pt x="100013" y="552450"/>
                  </a:moveTo>
                  <a:lnTo>
                    <a:pt x="76200" y="873919"/>
                  </a:lnTo>
                  <a:lnTo>
                    <a:pt x="66675" y="981075"/>
                  </a:lnTo>
                  <a:lnTo>
                    <a:pt x="47625" y="1085850"/>
                  </a:lnTo>
                  <a:lnTo>
                    <a:pt x="50007" y="1197769"/>
                  </a:lnTo>
                  <a:lnTo>
                    <a:pt x="59532" y="1278731"/>
                  </a:lnTo>
                  <a:lnTo>
                    <a:pt x="71438" y="1338262"/>
                  </a:lnTo>
                  <a:lnTo>
                    <a:pt x="78582" y="1359694"/>
                  </a:lnTo>
                  <a:lnTo>
                    <a:pt x="92869" y="1385887"/>
                  </a:lnTo>
                  <a:lnTo>
                    <a:pt x="109538" y="1400175"/>
                  </a:lnTo>
                  <a:lnTo>
                    <a:pt x="126207" y="1407319"/>
                  </a:lnTo>
                  <a:lnTo>
                    <a:pt x="140494" y="1407319"/>
                  </a:lnTo>
                  <a:lnTo>
                    <a:pt x="169069" y="1400175"/>
                  </a:lnTo>
                  <a:lnTo>
                    <a:pt x="183357" y="1388269"/>
                  </a:lnTo>
                  <a:lnTo>
                    <a:pt x="207169" y="1352550"/>
                  </a:lnTo>
                  <a:lnTo>
                    <a:pt x="221457" y="1307306"/>
                  </a:lnTo>
                  <a:lnTo>
                    <a:pt x="235744" y="1216819"/>
                  </a:lnTo>
                  <a:lnTo>
                    <a:pt x="259557" y="1042987"/>
                  </a:lnTo>
                  <a:lnTo>
                    <a:pt x="280988" y="840581"/>
                  </a:lnTo>
                  <a:lnTo>
                    <a:pt x="297657" y="635794"/>
                  </a:lnTo>
                  <a:lnTo>
                    <a:pt x="316707" y="385762"/>
                  </a:lnTo>
                  <a:lnTo>
                    <a:pt x="321469" y="340519"/>
                  </a:lnTo>
                  <a:lnTo>
                    <a:pt x="328613" y="309562"/>
                  </a:lnTo>
                  <a:lnTo>
                    <a:pt x="345282" y="273844"/>
                  </a:lnTo>
                  <a:lnTo>
                    <a:pt x="361950" y="247650"/>
                  </a:lnTo>
                  <a:lnTo>
                    <a:pt x="373857" y="221456"/>
                  </a:lnTo>
                  <a:lnTo>
                    <a:pt x="376238" y="200025"/>
                  </a:lnTo>
                  <a:lnTo>
                    <a:pt x="369094" y="169069"/>
                  </a:lnTo>
                  <a:lnTo>
                    <a:pt x="342900" y="135731"/>
                  </a:lnTo>
                  <a:lnTo>
                    <a:pt x="288132" y="97631"/>
                  </a:lnTo>
                  <a:lnTo>
                    <a:pt x="219075" y="59531"/>
                  </a:lnTo>
                  <a:lnTo>
                    <a:pt x="135732" y="26194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0" y="9525"/>
                  </a:lnTo>
                  <a:lnTo>
                    <a:pt x="2382" y="33337"/>
                  </a:lnTo>
                  <a:lnTo>
                    <a:pt x="28575" y="71437"/>
                  </a:lnTo>
                  <a:lnTo>
                    <a:pt x="47625" y="90487"/>
                  </a:lnTo>
                  <a:lnTo>
                    <a:pt x="69057" y="116681"/>
                  </a:lnTo>
                  <a:lnTo>
                    <a:pt x="85725" y="142875"/>
                  </a:lnTo>
                  <a:lnTo>
                    <a:pt x="102394" y="180975"/>
                  </a:lnTo>
                  <a:lnTo>
                    <a:pt x="116682" y="245269"/>
                  </a:lnTo>
                  <a:lnTo>
                    <a:pt x="116682" y="314325"/>
                  </a:lnTo>
                  <a:lnTo>
                    <a:pt x="100013" y="552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6F4E7CF9-72C7-4CDD-85B7-1CA104D77635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68450"/>
            <a:ext cx="4724400" cy="4425950"/>
            <a:chOff x="2476500" y="1552575"/>
            <a:chExt cx="4724400" cy="4425950"/>
          </a:xfrm>
        </p:grpSpPr>
        <p:sp>
          <p:nvSpPr>
            <p:cNvPr id="38" name="フリーフォーム 63">
              <a:extLst>
                <a:ext uri="{FF2B5EF4-FFF2-40B4-BE49-F238E27FC236}">
                  <a16:creationId xmlns:a16="http://schemas.microsoft.com/office/drawing/2014/main" id="{E2C6D3EB-106C-46C3-B26A-D5B55F161E5E}"/>
                </a:ext>
              </a:extLst>
            </p:cNvPr>
            <p:cNvSpPr/>
            <p:nvPr/>
          </p:nvSpPr>
          <p:spPr>
            <a:xfrm>
              <a:off x="2476500" y="1552575"/>
              <a:ext cx="1422400" cy="1687513"/>
            </a:xfrm>
            <a:custGeom>
              <a:avLst/>
              <a:gdLst>
                <a:gd name="connsiteX0" fmla="*/ 940594 w 1421606"/>
                <a:gd name="connsiteY0" fmla="*/ 514350 h 1688306"/>
                <a:gd name="connsiteX1" fmla="*/ 771525 w 1421606"/>
                <a:gd name="connsiteY1" fmla="*/ 766763 h 1688306"/>
                <a:gd name="connsiteX2" fmla="*/ 671513 w 1421606"/>
                <a:gd name="connsiteY2" fmla="*/ 912019 h 1688306"/>
                <a:gd name="connsiteX3" fmla="*/ 633413 w 1421606"/>
                <a:gd name="connsiteY3" fmla="*/ 966788 h 1688306"/>
                <a:gd name="connsiteX4" fmla="*/ 554831 w 1421606"/>
                <a:gd name="connsiteY4" fmla="*/ 1059656 h 1688306"/>
                <a:gd name="connsiteX5" fmla="*/ 452438 w 1421606"/>
                <a:gd name="connsiteY5" fmla="*/ 1173956 h 1688306"/>
                <a:gd name="connsiteX6" fmla="*/ 321469 w 1421606"/>
                <a:gd name="connsiteY6" fmla="*/ 1314450 h 1688306"/>
                <a:gd name="connsiteX7" fmla="*/ 166688 w 1421606"/>
                <a:gd name="connsiteY7" fmla="*/ 1473994 h 1688306"/>
                <a:gd name="connsiteX8" fmla="*/ 30956 w 1421606"/>
                <a:gd name="connsiteY8" fmla="*/ 1612106 h 1688306"/>
                <a:gd name="connsiteX9" fmla="*/ 7144 w 1421606"/>
                <a:gd name="connsiteY9" fmla="*/ 1640681 h 1688306"/>
                <a:gd name="connsiteX10" fmla="*/ 2381 w 1421606"/>
                <a:gd name="connsiteY10" fmla="*/ 1652588 h 1688306"/>
                <a:gd name="connsiteX11" fmla="*/ 0 w 1421606"/>
                <a:gd name="connsiteY11" fmla="*/ 1674019 h 1688306"/>
                <a:gd name="connsiteX12" fmla="*/ 2381 w 1421606"/>
                <a:gd name="connsiteY12" fmla="*/ 1681163 h 1688306"/>
                <a:gd name="connsiteX13" fmla="*/ 4763 w 1421606"/>
                <a:gd name="connsiteY13" fmla="*/ 1688306 h 1688306"/>
                <a:gd name="connsiteX14" fmla="*/ 30956 w 1421606"/>
                <a:gd name="connsiteY14" fmla="*/ 1685925 h 1688306"/>
                <a:gd name="connsiteX15" fmla="*/ 61913 w 1421606"/>
                <a:gd name="connsiteY15" fmla="*/ 1671638 h 1688306"/>
                <a:gd name="connsiteX16" fmla="*/ 133350 w 1421606"/>
                <a:gd name="connsiteY16" fmla="*/ 1616869 h 1688306"/>
                <a:gd name="connsiteX17" fmla="*/ 300038 w 1421606"/>
                <a:gd name="connsiteY17" fmla="*/ 1493044 h 1688306"/>
                <a:gd name="connsiteX18" fmla="*/ 421481 w 1421606"/>
                <a:gd name="connsiteY18" fmla="*/ 1402556 h 1688306"/>
                <a:gd name="connsiteX19" fmla="*/ 545306 w 1421606"/>
                <a:gd name="connsiteY19" fmla="*/ 1285875 h 1688306"/>
                <a:gd name="connsiteX20" fmla="*/ 704850 w 1421606"/>
                <a:gd name="connsiteY20" fmla="*/ 1138238 h 1688306"/>
                <a:gd name="connsiteX21" fmla="*/ 859631 w 1421606"/>
                <a:gd name="connsiteY21" fmla="*/ 985838 h 1688306"/>
                <a:gd name="connsiteX22" fmla="*/ 1012031 w 1421606"/>
                <a:gd name="connsiteY22" fmla="*/ 816769 h 1688306"/>
                <a:gd name="connsiteX23" fmla="*/ 1159669 w 1421606"/>
                <a:gd name="connsiteY23" fmla="*/ 633413 h 1688306"/>
                <a:gd name="connsiteX24" fmla="*/ 1278731 w 1421606"/>
                <a:gd name="connsiteY24" fmla="*/ 476250 h 1688306"/>
                <a:gd name="connsiteX25" fmla="*/ 1352550 w 1421606"/>
                <a:gd name="connsiteY25" fmla="*/ 423863 h 1688306"/>
                <a:gd name="connsiteX26" fmla="*/ 1390650 w 1421606"/>
                <a:gd name="connsiteY26" fmla="*/ 390525 h 1688306"/>
                <a:gd name="connsiteX27" fmla="*/ 1407319 w 1421606"/>
                <a:gd name="connsiteY27" fmla="*/ 369094 h 1688306"/>
                <a:gd name="connsiteX28" fmla="*/ 1416844 w 1421606"/>
                <a:gd name="connsiteY28" fmla="*/ 347663 h 1688306"/>
                <a:gd name="connsiteX29" fmla="*/ 1421606 w 1421606"/>
                <a:gd name="connsiteY29" fmla="*/ 316706 h 1688306"/>
                <a:gd name="connsiteX30" fmla="*/ 1416844 w 1421606"/>
                <a:gd name="connsiteY30" fmla="*/ 285750 h 1688306"/>
                <a:gd name="connsiteX31" fmla="*/ 1388269 w 1421606"/>
                <a:gd name="connsiteY31" fmla="*/ 230981 h 1688306"/>
                <a:gd name="connsiteX32" fmla="*/ 1362075 w 1421606"/>
                <a:gd name="connsiteY32" fmla="*/ 195263 h 1688306"/>
                <a:gd name="connsiteX33" fmla="*/ 1316831 w 1421606"/>
                <a:gd name="connsiteY33" fmla="*/ 145256 h 1688306"/>
                <a:gd name="connsiteX34" fmla="*/ 1264444 w 1421606"/>
                <a:gd name="connsiteY34" fmla="*/ 92869 h 1688306"/>
                <a:gd name="connsiteX35" fmla="*/ 1219200 w 1421606"/>
                <a:gd name="connsiteY35" fmla="*/ 57150 h 1688306"/>
                <a:gd name="connsiteX36" fmla="*/ 1181100 w 1421606"/>
                <a:gd name="connsiteY36" fmla="*/ 35719 h 1688306"/>
                <a:gd name="connsiteX37" fmla="*/ 1133475 w 1421606"/>
                <a:gd name="connsiteY37" fmla="*/ 14288 h 1688306"/>
                <a:gd name="connsiteX38" fmla="*/ 1095375 w 1421606"/>
                <a:gd name="connsiteY38" fmla="*/ 4763 h 1688306"/>
                <a:gd name="connsiteX39" fmla="*/ 1062038 w 1421606"/>
                <a:gd name="connsiteY39" fmla="*/ 0 h 1688306"/>
                <a:gd name="connsiteX40" fmla="*/ 1007269 w 1421606"/>
                <a:gd name="connsiteY40" fmla="*/ 0 h 1688306"/>
                <a:gd name="connsiteX41" fmla="*/ 990600 w 1421606"/>
                <a:gd name="connsiteY41" fmla="*/ 4763 h 1688306"/>
                <a:gd name="connsiteX42" fmla="*/ 978694 w 1421606"/>
                <a:gd name="connsiteY42" fmla="*/ 11906 h 1688306"/>
                <a:gd name="connsiteX43" fmla="*/ 973931 w 1421606"/>
                <a:gd name="connsiteY43" fmla="*/ 26194 h 1688306"/>
                <a:gd name="connsiteX44" fmla="*/ 976313 w 1421606"/>
                <a:gd name="connsiteY44" fmla="*/ 45244 h 1688306"/>
                <a:gd name="connsiteX45" fmla="*/ 985838 w 1421606"/>
                <a:gd name="connsiteY45" fmla="*/ 61913 h 1688306"/>
                <a:gd name="connsiteX46" fmla="*/ 1042988 w 1421606"/>
                <a:gd name="connsiteY46" fmla="*/ 107156 h 1688306"/>
                <a:gd name="connsiteX47" fmla="*/ 1081088 w 1421606"/>
                <a:gd name="connsiteY47" fmla="*/ 145256 h 1688306"/>
                <a:gd name="connsiteX48" fmla="*/ 1100138 w 1421606"/>
                <a:gd name="connsiteY48" fmla="*/ 173831 h 1688306"/>
                <a:gd name="connsiteX49" fmla="*/ 1107281 w 1421606"/>
                <a:gd name="connsiteY49" fmla="*/ 195263 h 1688306"/>
                <a:gd name="connsiteX50" fmla="*/ 1104900 w 1421606"/>
                <a:gd name="connsiteY50" fmla="*/ 219075 h 1688306"/>
                <a:gd name="connsiteX51" fmla="*/ 1090613 w 1421606"/>
                <a:gd name="connsiteY51" fmla="*/ 257175 h 1688306"/>
                <a:gd name="connsiteX52" fmla="*/ 1040606 w 1421606"/>
                <a:gd name="connsiteY52" fmla="*/ 352425 h 1688306"/>
                <a:gd name="connsiteX53" fmla="*/ 940594 w 1421606"/>
                <a:gd name="connsiteY53" fmla="*/ 514350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21606" h="1688306">
                  <a:moveTo>
                    <a:pt x="940594" y="514350"/>
                  </a:moveTo>
                  <a:lnTo>
                    <a:pt x="771525" y="766763"/>
                  </a:lnTo>
                  <a:lnTo>
                    <a:pt x="671513" y="912019"/>
                  </a:lnTo>
                  <a:lnTo>
                    <a:pt x="633413" y="966788"/>
                  </a:lnTo>
                  <a:lnTo>
                    <a:pt x="554831" y="1059656"/>
                  </a:lnTo>
                  <a:lnTo>
                    <a:pt x="452438" y="1173956"/>
                  </a:lnTo>
                  <a:lnTo>
                    <a:pt x="321469" y="1314450"/>
                  </a:lnTo>
                  <a:lnTo>
                    <a:pt x="166688" y="1473994"/>
                  </a:lnTo>
                  <a:lnTo>
                    <a:pt x="30956" y="1612106"/>
                  </a:lnTo>
                  <a:lnTo>
                    <a:pt x="7144" y="1640681"/>
                  </a:lnTo>
                  <a:lnTo>
                    <a:pt x="2381" y="1652588"/>
                  </a:lnTo>
                  <a:lnTo>
                    <a:pt x="0" y="1674019"/>
                  </a:lnTo>
                  <a:lnTo>
                    <a:pt x="2381" y="1681163"/>
                  </a:lnTo>
                  <a:lnTo>
                    <a:pt x="4763" y="1688306"/>
                  </a:lnTo>
                  <a:lnTo>
                    <a:pt x="30956" y="1685925"/>
                  </a:lnTo>
                  <a:lnTo>
                    <a:pt x="61913" y="1671638"/>
                  </a:lnTo>
                  <a:lnTo>
                    <a:pt x="133350" y="1616869"/>
                  </a:lnTo>
                  <a:lnTo>
                    <a:pt x="300038" y="1493044"/>
                  </a:lnTo>
                  <a:lnTo>
                    <a:pt x="421481" y="1402556"/>
                  </a:lnTo>
                  <a:lnTo>
                    <a:pt x="545306" y="1285875"/>
                  </a:lnTo>
                  <a:lnTo>
                    <a:pt x="704850" y="1138238"/>
                  </a:lnTo>
                  <a:lnTo>
                    <a:pt x="859631" y="985838"/>
                  </a:lnTo>
                  <a:lnTo>
                    <a:pt x="1012031" y="816769"/>
                  </a:lnTo>
                  <a:lnTo>
                    <a:pt x="1159669" y="633413"/>
                  </a:lnTo>
                  <a:lnTo>
                    <a:pt x="1278731" y="476250"/>
                  </a:lnTo>
                  <a:lnTo>
                    <a:pt x="1352550" y="423863"/>
                  </a:lnTo>
                  <a:lnTo>
                    <a:pt x="1390650" y="390525"/>
                  </a:lnTo>
                  <a:lnTo>
                    <a:pt x="1407319" y="369094"/>
                  </a:lnTo>
                  <a:lnTo>
                    <a:pt x="1416844" y="347663"/>
                  </a:lnTo>
                  <a:lnTo>
                    <a:pt x="1421606" y="316706"/>
                  </a:lnTo>
                  <a:lnTo>
                    <a:pt x="1416844" y="285750"/>
                  </a:lnTo>
                  <a:lnTo>
                    <a:pt x="1388269" y="230981"/>
                  </a:lnTo>
                  <a:lnTo>
                    <a:pt x="1362075" y="195263"/>
                  </a:lnTo>
                  <a:lnTo>
                    <a:pt x="1316831" y="145256"/>
                  </a:lnTo>
                  <a:lnTo>
                    <a:pt x="1264444" y="92869"/>
                  </a:lnTo>
                  <a:lnTo>
                    <a:pt x="1219200" y="57150"/>
                  </a:lnTo>
                  <a:lnTo>
                    <a:pt x="1181100" y="35719"/>
                  </a:lnTo>
                  <a:lnTo>
                    <a:pt x="1133475" y="14288"/>
                  </a:lnTo>
                  <a:lnTo>
                    <a:pt x="1095375" y="4763"/>
                  </a:lnTo>
                  <a:lnTo>
                    <a:pt x="1062038" y="0"/>
                  </a:lnTo>
                  <a:lnTo>
                    <a:pt x="1007269" y="0"/>
                  </a:lnTo>
                  <a:lnTo>
                    <a:pt x="990600" y="4763"/>
                  </a:lnTo>
                  <a:lnTo>
                    <a:pt x="978694" y="11906"/>
                  </a:lnTo>
                  <a:lnTo>
                    <a:pt x="973931" y="26194"/>
                  </a:lnTo>
                  <a:lnTo>
                    <a:pt x="976313" y="45244"/>
                  </a:lnTo>
                  <a:lnTo>
                    <a:pt x="985838" y="61913"/>
                  </a:lnTo>
                  <a:lnTo>
                    <a:pt x="1042988" y="107156"/>
                  </a:lnTo>
                  <a:lnTo>
                    <a:pt x="1081088" y="145256"/>
                  </a:lnTo>
                  <a:lnTo>
                    <a:pt x="1100138" y="173831"/>
                  </a:lnTo>
                  <a:lnTo>
                    <a:pt x="1107281" y="195263"/>
                  </a:lnTo>
                  <a:lnTo>
                    <a:pt x="1104900" y="219075"/>
                  </a:lnTo>
                  <a:lnTo>
                    <a:pt x="1090613" y="257175"/>
                  </a:lnTo>
                  <a:lnTo>
                    <a:pt x="1040606" y="352425"/>
                  </a:lnTo>
                  <a:lnTo>
                    <a:pt x="940594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7">
              <a:extLst>
                <a:ext uri="{FF2B5EF4-FFF2-40B4-BE49-F238E27FC236}">
                  <a16:creationId xmlns:a16="http://schemas.microsoft.com/office/drawing/2014/main" id="{02A4F0AF-2631-46E7-B7DE-CABA4DCF4550}"/>
                </a:ext>
              </a:extLst>
            </p:cNvPr>
            <p:cNvSpPr/>
            <p:nvPr/>
          </p:nvSpPr>
          <p:spPr>
            <a:xfrm>
              <a:off x="2705100" y="4362450"/>
              <a:ext cx="565150" cy="633413"/>
            </a:xfrm>
            <a:custGeom>
              <a:avLst/>
              <a:gdLst>
                <a:gd name="connsiteX0" fmla="*/ 188119 w 564356"/>
                <a:gd name="connsiteY0" fmla="*/ 261938 h 633413"/>
                <a:gd name="connsiteX1" fmla="*/ 104775 w 564356"/>
                <a:gd name="connsiteY1" fmla="*/ 150019 h 633413"/>
                <a:gd name="connsiteX2" fmla="*/ 33338 w 564356"/>
                <a:gd name="connsiteY2" fmla="*/ 57150 h 633413"/>
                <a:gd name="connsiteX3" fmla="*/ 16669 w 564356"/>
                <a:gd name="connsiteY3" fmla="*/ 40481 h 633413"/>
                <a:gd name="connsiteX4" fmla="*/ 2381 w 564356"/>
                <a:gd name="connsiteY4" fmla="*/ 23813 h 633413"/>
                <a:gd name="connsiteX5" fmla="*/ 0 w 564356"/>
                <a:gd name="connsiteY5" fmla="*/ 11906 h 633413"/>
                <a:gd name="connsiteX6" fmla="*/ 4763 w 564356"/>
                <a:gd name="connsiteY6" fmla="*/ 2381 h 633413"/>
                <a:gd name="connsiteX7" fmla="*/ 28575 w 564356"/>
                <a:gd name="connsiteY7" fmla="*/ 0 h 633413"/>
                <a:gd name="connsiteX8" fmla="*/ 123825 w 564356"/>
                <a:gd name="connsiteY8" fmla="*/ 26194 h 633413"/>
                <a:gd name="connsiteX9" fmla="*/ 228600 w 564356"/>
                <a:gd name="connsiteY9" fmla="*/ 69056 h 633413"/>
                <a:gd name="connsiteX10" fmla="*/ 297656 w 564356"/>
                <a:gd name="connsiteY10" fmla="*/ 104775 h 633413"/>
                <a:gd name="connsiteX11" fmla="*/ 347663 w 564356"/>
                <a:gd name="connsiteY11" fmla="*/ 138113 h 633413"/>
                <a:gd name="connsiteX12" fmla="*/ 407194 w 564356"/>
                <a:gd name="connsiteY12" fmla="*/ 180975 h 633413"/>
                <a:gd name="connsiteX13" fmla="*/ 450056 w 564356"/>
                <a:gd name="connsiteY13" fmla="*/ 219075 h 633413"/>
                <a:gd name="connsiteX14" fmla="*/ 483394 w 564356"/>
                <a:gd name="connsiteY14" fmla="*/ 254794 h 633413"/>
                <a:gd name="connsiteX15" fmla="*/ 507206 w 564356"/>
                <a:gd name="connsiteY15" fmla="*/ 285750 h 633413"/>
                <a:gd name="connsiteX16" fmla="*/ 528638 w 564356"/>
                <a:gd name="connsiteY16" fmla="*/ 321469 h 633413"/>
                <a:gd name="connsiteX17" fmla="*/ 545306 w 564356"/>
                <a:gd name="connsiteY17" fmla="*/ 366713 h 633413"/>
                <a:gd name="connsiteX18" fmla="*/ 559594 w 564356"/>
                <a:gd name="connsiteY18" fmla="*/ 416719 h 633413"/>
                <a:gd name="connsiteX19" fmla="*/ 564356 w 564356"/>
                <a:gd name="connsiteY19" fmla="*/ 466725 h 633413"/>
                <a:gd name="connsiteX20" fmla="*/ 564356 w 564356"/>
                <a:gd name="connsiteY20" fmla="*/ 535781 h 633413"/>
                <a:gd name="connsiteX21" fmla="*/ 552450 w 564356"/>
                <a:gd name="connsiteY21" fmla="*/ 578644 h 633413"/>
                <a:gd name="connsiteX22" fmla="*/ 533400 w 564356"/>
                <a:gd name="connsiteY22" fmla="*/ 609600 h 633413"/>
                <a:gd name="connsiteX23" fmla="*/ 509588 w 564356"/>
                <a:gd name="connsiteY23" fmla="*/ 626269 h 633413"/>
                <a:gd name="connsiteX24" fmla="*/ 495300 w 564356"/>
                <a:gd name="connsiteY24" fmla="*/ 631031 h 633413"/>
                <a:gd name="connsiteX25" fmla="*/ 473869 w 564356"/>
                <a:gd name="connsiteY25" fmla="*/ 633413 h 633413"/>
                <a:gd name="connsiteX26" fmla="*/ 435769 w 564356"/>
                <a:gd name="connsiteY26" fmla="*/ 623888 h 633413"/>
                <a:gd name="connsiteX27" fmla="*/ 407194 w 564356"/>
                <a:gd name="connsiteY27" fmla="*/ 597694 h 633413"/>
                <a:gd name="connsiteX28" fmla="*/ 366713 w 564356"/>
                <a:gd name="connsiteY28" fmla="*/ 545306 h 633413"/>
                <a:gd name="connsiteX29" fmla="*/ 311944 w 564356"/>
                <a:gd name="connsiteY29" fmla="*/ 447675 h 633413"/>
                <a:gd name="connsiteX30" fmla="*/ 188119 w 564356"/>
                <a:gd name="connsiteY30" fmla="*/ 26193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4356" h="633413">
                  <a:moveTo>
                    <a:pt x="188119" y="261938"/>
                  </a:moveTo>
                  <a:lnTo>
                    <a:pt x="104775" y="150019"/>
                  </a:lnTo>
                  <a:lnTo>
                    <a:pt x="33338" y="57150"/>
                  </a:lnTo>
                  <a:lnTo>
                    <a:pt x="16669" y="40481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8575" y="0"/>
                  </a:lnTo>
                  <a:lnTo>
                    <a:pt x="123825" y="26194"/>
                  </a:lnTo>
                  <a:lnTo>
                    <a:pt x="228600" y="69056"/>
                  </a:lnTo>
                  <a:lnTo>
                    <a:pt x="297656" y="104775"/>
                  </a:lnTo>
                  <a:lnTo>
                    <a:pt x="347663" y="138113"/>
                  </a:lnTo>
                  <a:lnTo>
                    <a:pt x="407194" y="180975"/>
                  </a:lnTo>
                  <a:lnTo>
                    <a:pt x="450056" y="219075"/>
                  </a:lnTo>
                  <a:lnTo>
                    <a:pt x="483394" y="254794"/>
                  </a:lnTo>
                  <a:lnTo>
                    <a:pt x="507206" y="285750"/>
                  </a:lnTo>
                  <a:lnTo>
                    <a:pt x="528638" y="321469"/>
                  </a:lnTo>
                  <a:lnTo>
                    <a:pt x="545306" y="366713"/>
                  </a:lnTo>
                  <a:lnTo>
                    <a:pt x="559594" y="416719"/>
                  </a:lnTo>
                  <a:lnTo>
                    <a:pt x="564356" y="466725"/>
                  </a:lnTo>
                  <a:lnTo>
                    <a:pt x="564356" y="535781"/>
                  </a:lnTo>
                  <a:lnTo>
                    <a:pt x="552450" y="578644"/>
                  </a:lnTo>
                  <a:lnTo>
                    <a:pt x="533400" y="609600"/>
                  </a:lnTo>
                  <a:lnTo>
                    <a:pt x="509588" y="626269"/>
                  </a:lnTo>
                  <a:lnTo>
                    <a:pt x="495300" y="631031"/>
                  </a:lnTo>
                  <a:lnTo>
                    <a:pt x="473869" y="633413"/>
                  </a:lnTo>
                  <a:lnTo>
                    <a:pt x="435769" y="623888"/>
                  </a:lnTo>
                  <a:lnTo>
                    <a:pt x="407194" y="597694"/>
                  </a:lnTo>
                  <a:lnTo>
                    <a:pt x="366713" y="545306"/>
                  </a:lnTo>
                  <a:lnTo>
                    <a:pt x="311944" y="447675"/>
                  </a:lnTo>
                  <a:lnTo>
                    <a:pt x="18811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8">
              <a:extLst>
                <a:ext uri="{FF2B5EF4-FFF2-40B4-BE49-F238E27FC236}">
                  <a16:creationId xmlns:a16="http://schemas.microsoft.com/office/drawing/2014/main" id="{19C193FA-1A32-4632-9176-70D1EBF49D08}"/>
                </a:ext>
              </a:extLst>
            </p:cNvPr>
            <p:cNvSpPr/>
            <p:nvPr/>
          </p:nvSpPr>
          <p:spPr>
            <a:xfrm>
              <a:off x="3975100" y="3960813"/>
              <a:ext cx="539750" cy="644525"/>
            </a:xfrm>
            <a:custGeom>
              <a:avLst/>
              <a:gdLst>
                <a:gd name="connsiteX0" fmla="*/ 152400 w 540544"/>
                <a:gd name="connsiteY0" fmla="*/ 316706 h 645319"/>
                <a:gd name="connsiteX1" fmla="*/ 69057 w 540544"/>
                <a:gd name="connsiteY1" fmla="*/ 476250 h 645319"/>
                <a:gd name="connsiteX2" fmla="*/ 7144 w 540544"/>
                <a:gd name="connsiteY2" fmla="*/ 595312 h 645319"/>
                <a:gd name="connsiteX3" fmla="*/ 0 w 540544"/>
                <a:gd name="connsiteY3" fmla="*/ 619125 h 645319"/>
                <a:gd name="connsiteX4" fmla="*/ 0 w 540544"/>
                <a:gd name="connsiteY4" fmla="*/ 635794 h 645319"/>
                <a:gd name="connsiteX5" fmla="*/ 7144 w 540544"/>
                <a:gd name="connsiteY5" fmla="*/ 645319 h 645319"/>
                <a:gd name="connsiteX6" fmla="*/ 30957 w 540544"/>
                <a:gd name="connsiteY6" fmla="*/ 645319 h 645319"/>
                <a:gd name="connsiteX7" fmla="*/ 61913 w 540544"/>
                <a:gd name="connsiteY7" fmla="*/ 626269 h 645319"/>
                <a:gd name="connsiteX8" fmla="*/ 130969 w 540544"/>
                <a:gd name="connsiteY8" fmla="*/ 571500 h 645319"/>
                <a:gd name="connsiteX9" fmla="*/ 216694 w 540544"/>
                <a:gd name="connsiteY9" fmla="*/ 502444 h 645319"/>
                <a:gd name="connsiteX10" fmla="*/ 285750 w 540544"/>
                <a:gd name="connsiteY10" fmla="*/ 452437 h 645319"/>
                <a:gd name="connsiteX11" fmla="*/ 361950 w 540544"/>
                <a:gd name="connsiteY11" fmla="*/ 395287 h 645319"/>
                <a:gd name="connsiteX12" fmla="*/ 423863 w 540544"/>
                <a:gd name="connsiteY12" fmla="*/ 352425 h 645319"/>
                <a:gd name="connsiteX13" fmla="*/ 445294 w 540544"/>
                <a:gd name="connsiteY13" fmla="*/ 342900 h 645319"/>
                <a:gd name="connsiteX14" fmla="*/ 481013 w 540544"/>
                <a:gd name="connsiteY14" fmla="*/ 335756 h 645319"/>
                <a:gd name="connsiteX15" fmla="*/ 511969 w 540544"/>
                <a:gd name="connsiteY15" fmla="*/ 323850 h 645319"/>
                <a:gd name="connsiteX16" fmla="*/ 528638 w 540544"/>
                <a:gd name="connsiteY16" fmla="*/ 309562 h 645319"/>
                <a:gd name="connsiteX17" fmla="*/ 535782 w 540544"/>
                <a:gd name="connsiteY17" fmla="*/ 292894 h 645319"/>
                <a:gd name="connsiteX18" fmla="*/ 540544 w 540544"/>
                <a:gd name="connsiteY18" fmla="*/ 280987 h 645319"/>
                <a:gd name="connsiteX19" fmla="*/ 538163 w 540544"/>
                <a:gd name="connsiteY19" fmla="*/ 257175 h 645319"/>
                <a:gd name="connsiteX20" fmla="*/ 528638 w 540544"/>
                <a:gd name="connsiteY20" fmla="*/ 230981 h 645319"/>
                <a:gd name="connsiteX21" fmla="*/ 507207 w 540544"/>
                <a:gd name="connsiteY21" fmla="*/ 188119 h 645319"/>
                <a:gd name="connsiteX22" fmla="*/ 495300 w 540544"/>
                <a:gd name="connsiteY22" fmla="*/ 171450 h 645319"/>
                <a:gd name="connsiteX23" fmla="*/ 473869 w 540544"/>
                <a:gd name="connsiteY23" fmla="*/ 150019 h 645319"/>
                <a:gd name="connsiteX24" fmla="*/ 431007 w 540544"/>
                <a:gd name="connsiteY24" fmla="*/ 114300 h 645319"/>
                <a:gd name="connsiteX25" fmla="*/ 385763 w 540544"/>
                <a:gd name="connsiteY25" fmla="*/ 83344 h 645319"/>
                <a:gd name="connsiteX26" fmla="*/ 314325 w 540544"/>
                <a:gd name="connsiteY26" fmla="*/ 45244 h 645319"/>
                <a:gd name="connsiteX27" fmla="*/ 245269 w 540544"/>
                <a:gd name="connsiteY27" fmla="*/ 11906 h 645319"/>
                <a:gd name="connsiteX28" fmla="*/ 209550 w 540544"/>
                <a:gd name="connsiteY28" fmla="*/ 0 h 645319"/>
                <a:gd name="connsiteX29" fmla="*/ 190500 w 540544"/>
                <a:gd name="connsiteY29" fmla="*/ 0 h 645319"/>
                <a:gd name="connsiteX30" fmla="*/ 178594 w 540544"/>
                <a:gd name="connsiteY30" fmla="*/ 4762 h 645319"/>
                <a:gd name="connsiteX31" fmla="*/ 180975 w 540544"/>
                <a:gd name="connsiteY31" fmla="*/ 23812 h 645319"/>
                <a:gd name="connsiteX32" fmla="*/ 195263 w 540544"/>
                <a:gd name="connsiteY32" fmla="*/ 47625 h 645319"/>
                <a:gd name="connsiteX33" fmla="*/ 211932 w 540544"/>
                <a:gd name="connsiteY33" fmla="*/ 73819 h 645319"/>
                <a:gd name="connsiteX34" fmla="*/ 223838 w 540544"/>
                <a:gd name="connsiteY34" fmla="*/ 102394 h 645319"/>
                <a:gd name="connsiteX35" fmla="*/ 228600 w 540544"/>
                <a:gd name="connsiteY35" fmla="*/ 138112 h 645319"/>
                <a:gd name="connsiteX36" fmla="*/ 223838 w 540544"/>
                <a:gd name="connsiteY36" fmla="*/ 166687 h 645319"/>
                <a:gd name="connsiteX37" fmla="*/ 204788 w 540544"/>
                <a:gd name="connsiteY37" fmla="*/ 214312 h 645319"/>
                <a:gd name="connsiteX38" fmla="*/ 152400 w 540544"/>
                <a:gd name="connsiteY38" fmla="*/ 31670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645319">
                  <a:moveTo>
                    <a:pt x="152400" y="316706"/>
                  </a:moveTo>
                  <a:lnTo>
                    <a:pt x="69057" y="476250"/>
                  </a:lnTo>
                  <a:lnTo>
                    <a:pt x="7144" y="595312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7144" y="645319"/>
                  </a:lnTo>
                  <a:lnTo>
                    <a:pt x="30957" y="645319"/>
                  </a:lnTo>
                  <a:lnTo>
                    <a:pt x="61913" y="626269"/>
                  </a:lnTo>
                  <a:lnTo>
                    <a:pt x="130969" y="571500"/>
                  </a:lnTo>
                  <a:lnTo>
                    <a:pt x="216694" y="502444"/>
                  </a:lnTo>
                  <a:lnTo>
                    <a:pt x="285750" y="452437"/>
                  </a:lnTo>
                  <a:lnTo>
                    <a:pt x="361950" y="395287"/>
                  </a:lnTo>
                  <a:lnTo>
                    <a:pt x="423863" y="352425"/>
                  </a:lnTo>
                  <a:lnTo>
                    <a:pt x="445294" y="342900"/>
                  </a:lnTo>
                  <a:lnTo>
                    <a:pt x="481013" y="335756"/>
                  </a:lnTo>
                  <a:lnTo>
                    <a:pt x="511969" y="323850"/>
                  </a:lnTo>
                  <a:lnTo>
                    <a:pt x="528638" y="309562"/>
                  </a:lnTo>
                  <a:lnTo>
                    <a:pt x="535782" y="292894"/>
                  </a:lnTo>
                  <a:lnTo>
                    <a:pt x="540544" y="280987"/>
                  </a:lnTo>
                  <a:lnTo>
                    <a:pt x="538163" y="257175"/>
                  </a:lnTo>
                  <a:lnTo>
                    <a:pt x="528638" y="230981"/>
                  </a:lnTo>
                  <a:lnTo>
                    <a:pt x="507207" y="188119"/>
                  </a:lnTo>
                  <a:lnTo>
                    <a:pt x="495300" y="171450"/>
                  </a:lnTo>
                  <a:lnTo>
                    <a:pt x="473869" y="150019"/>
                  </a:lnTo>
                  <a:lnTo>
                    <a:pt x="431007" y="114300"/>
                  </a:lnTo>
                  <a:lnTo>
                    <a:pt x="385763" y="83344"/>
                  </a:lnTo>
                  <a:lnTo>
                    <a:pt x="314325" y="45244"/>
                  </a:lnTo>
                  <a:lnTo>
                    <a:pt x="245269" y="11906"/>
                  </a:lnTo>
                  <a:lnTo>
                    <a:pt x="209550" y="0"/>
                  </a:lnTo>
                  <a:lnTo>
                    <a:pt x="190500" y="0"/>
                  </a:lnTo>
                  <a:lnTo>
                    <a:pt x="178594" y="4762"/>
                  </a:lnTo>
                  <a:lnTo>
                    <a:pt x="180975" y="23812"/>
                  </a:lnTo>
                  <a:lnTo>
                    <a:pt x="195263" y="47625"/>
                  </a:lnTo>
                  <a:lnTo>
                    <a:pt x="211932" y="73819"/>
                  </a:lnTo>
                  <a:lnTo>
                    <a:pt x="223838" y="102394"/>
                  </a:lnTo>
                  <a:lnTo>
                    <a:pt x="228600" y="138112"/>
                  </a:lnTo>
                  <a:lnTo>
                    <a:pt x="223838" y="166687"/>
                  </a:lnTo>
                  <a:lnTo>
                    <a:pt x="204788" y="214312"/>
                  </a:lnTo>
                  <a:lnTo>
                    <a:pt x="1524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1">
              <a:extLst>
                <a:ext uri="{FF2B5EF4-FFF2-40B4-BE49-F238E27FC236}">
                  <a16:creationId xmlns:a16="http://schemas.microsoft.com/office/drawing/2014/main" id="{392CD08D-7B87-4B50-B616-3BF34952D36E}"/>
                </a:ext>
              </a:extLst>
            </p:cNvPr>
            <p:cNvSpPr/>
            <p:nvPr/>
          </p:nvSpPr>
          <p:spPr>
            <a:xfrm>
              <a:off x="5186363" y="2344738"/>
              <a:ext cx="447675" cy="625475"/>
            </a:xfrm>
            <a:custGeom>
              <a:avLst/>
              <a:gdLst>
                <a:gd name="connsiteX0" fmla="*/ 204787 w 447675"/>
                <a:gd name="connsiteY0" fmla="*/ 423863 h 623888"/>
                <a:gd name="connsiteX1" fmla="*/ 164306 w 447675"/>
                <a:gd name="connsiteY1" fmla="*/ 292894 h 623888"/>
                <a:gd name="connsiteX2" fmla="*/ 157162 w 447675"/>
                <a:gd name="connsiteY2" fmla="*/ 273844 h 623888"/>
                <a:gd name="connsiteX3" fmla="*/ 116681 w 447675"/>
                <a:gd name="connsiteY3" fmla="*/ 204788 h 623888"/>
                <a:gd name="connsiteX4" fmla="*/ 38100 w 447675"/>
                <a:gd name="connsiteY4" fmla="*/ 85725 h 623888"/>
                <a:gd name="connsiteX5" fmla="*/ 11906 w 447675"/>
                <a:gd name="connsiteY5" fmla="*/ 45244 h 623888"/>
                <a:gd name="connsiteX6" fmla="*/ 0 w 447675"/>
                <a:gd name="connsiteY6" fmla="*/ 23813 h 623888"/>
                <a:gd name="connsiteX7" fmla="*/ 0 w 447675"/>
                <a:gd name="connsiteY7" fmla="*/ 7144 h 623888"/>
                <a:gd name="connsiteX8" fmla="*/ 4762 w 447675"/>
                <a:gd name="connsiteY8" fmla="*/ 0 h 623888"/>
                <a:gd name="connsiteX9" fmla="*/ 16668 w 447675"/>
                <a:gd name="connsiteY9" fmla="*/ 0 h 623888"/>
                <a:gd name="connsiteX10" fmla="*/ 35718 w 447675"/>
                <a:gd name="connsiteY10" fmla="*/ 2382 h 623888"/>
                <a:gd name="connsiteX11" fmla="*/ 95250 w 447675"/>
                <a:gd name="connsiteY11" fmla="*/ 30957 h 623888"/>
                <a:gd name="connsiteX12" fmla="*/ 192881 w 447675"/>
                <a:gd name="connsiteY12" fmla="*/ 88107 h 623888"/>
                <a:gd name="connsiteX13" fmla="*/ 269081 w 447675"/>
                <a:gd name="connsiteY13" fmla="*/ 145257 h 623888"/>
                <a:gd name="connsiteX14" fmla="*/ 319087 w 447675"/>
                <a:gd name="connsiteY14" fmla="*/ 190500 h 623888"/>
                <a:gd name="connsiteX15" fmla="*/ 364331 w 447675"/>
                <a:gd name="connsiteY15" fmla="*/ 247650 h 623888"/>
                <a:gd name="connsiteX16" fmla="*/ 397668 w 447675"/>
                <a:gd name="connsiteY16" fmla="*/ 302419 h 623888"/>
                <a:gd name="connsiteX17" fmla="*/ 423862 w 447675"/>
                <a:gd name="connsiteY17" fmla="*/ 361950 h 623888"/>
                <a:gd name="connsiteX18" fmla="*/ 440531 w 447675"/>
                <a:gd name="connsiteY18" fmla="*/ 411957 h 623888"/>
                <a:gd name="connsiteX19" fmla="*/ 447675 w 447675"/>
                <a:gd name="connsiteY19" fmla="*/ 459582 h 623888"/>
                <a:gd name="connsiteX20" fmla="*/ 445293 w 447675"/>
                <a:gd name="connsiteY20" fmla="*/ 509588 h 623888"/>
                <a:gd name="connsiteX21" fmla="*/ 433387 w 447675"/>
                <a:gd name="connsiteY21" fmla="*/ 550069 h 623888"/>
                <a:gd name="connsiteX22" fmla="*/ 409575 w 447675"/>
                <a:gd name="connsiteY22" fmla="*/ 590550 h 623888"/>
                <a:gd name="connsiteX23" fmla="*/ 383381 w 447675"/>
                <a:gd name="connsiteY23" fmla="*/ 614363 h 623888"/>
                <a:gd name="connsiteX24" fmla="*/ 357187 w 447675"/>
                <a:gd name="connsiteY24" fmla="*/ 623888 h 623888"/>
                <a:gd name="connsiteX25" fmla="*/ 330993 w 447675"/>
                <a:gd name="connsiteY25" fmla="*/ 623888 h 623888"/>
                <a:gd name="connsiteX26" fmla="*/ 295275 w 447675"/>
                <a:gd name="connsiteY26" fmla="*/ 607219 h 623888"/>
                <a:gd name="connsiteX27" fmla="*/ 257175 w 447675"/>
                <a:gd name="connsiteY27" fmla="*/ 578644 h 623888"/>
                <a:gd name="connsiteX28" fmla="*/ 235743 w 447675"/>
                <a:gd name="connsiteY28" fmla="*/ 521494 h 623888"/>
                <a:gd name="connsiteX29" fmla="*/ 204787 w 447675"/>
                <a:gd name="connsiteY29" fmla="*/ 423863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623888">
                  <a:moveTo>
                    <a:pt x="204787" y="423863"/>
                  </a:moveTo>
                  <a:lnTo>
                    <a:pt x="164306" y="292894"/>
                  </a:lnTo>
                  <a:lnTo>
                    <a:pt x="157162" y="273844"/>
                  </a:lnTo>
                  <a:lnTo>
                    <a:pt x="116681" y="204788"/>
                  </a:lnTo>
                  <a:lnTo>
                    <a:pt x="38100" y="85725"/>
                  </a:lnTo>
                  <a:lnTo>
                    <a:pt x="11906" y="45244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35718" y="2382"/>
                  </a:lnTo>
                  <a:lnTo>
                    <a:pt x="95250" y="30957"/>
                  </a:lnTo>
                  <a:lnTo>
                    <a:pt x="192881" y="88107"/>
                  </a:lnTo>
                  <a:lnTo>
                    <a:pt x="269081" y="145257"/>
                  </a:lnTo>
                  <a:lnTo>
                    <a:pt x="319087" y="190500"/>
                  </a:lnTo>
                  <a:lnTo>
                    <a:pt x="364331" y="247650"/>
                  </a:lnTo>
                  <a:lnTo>
                    <a:pt x="397668" y="302419"/>
                  </a:lnTo>
                  <a:lnTo>
                    <a:pt x="423862" y="361950"/>
                  </a:lnTo>
                  <a:lnTo>
                    <a:pt x="440531" y="411957"/>
                  </a:lnTo>
                  <a:lnTo>
                    <a:pt x="447675" y="459582"/>
                  </a:lnTo>
                  <a:lnTo>
                    <a:pt x="445293" y="509588"/>
                  </a:lnTo>
                  <a:lnTo>
                    <a:pt x="433387" y="550069"/>
                  </a:lnTo>
                  <a:lnTo>
                    <a:pt x="409575" y="590550"/>
                  </a:lnTo>
                  <a:lnTo>
                    <a:pt x="383381" y="614363"/>
                  </a:lnTo>
                  <a:lnTo>
                    <a:pt x="357187" y="623888"/>
                  </a:lnTo>
                  <a:lnTo>
                    <a:pt x="330993" y="623888"/>
                  </a:lnTo>
                  <a:lnTo>
                    <a:pt x="295275" y="607219"/>
                  </a:lnTo>
                  <a:lnTo>
                    <a:pt x="257175" y="578644"/>
                  </a:lnTo>
                  <a:lnTo>
                    <a:pt x="235743" y="521494"/>
                  </a:lnTo>
                  <a:lnTo>
                    <a:pt x="204787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8">
              <a:extLst>
                <a:ext uri="{FF2B5EF4-FFF2-40B4-BE49-F238E27FC236}">
                  <a16:creationId xmlns:a16="http://schemas.microsoft.com/office/drawing/2014/main" id="{D72AEE5F-193C-435B-BC76-1261B8F794CE}"/>
                </a:ext>
              </a:extLst>
            </p:cNvPr>
            <p:cNvSpPr/>
            <p:nvPr/>
          </p:nvSpPr>
          <p:spPr>
            <a:xfrm rot="16200000">
              <a:off x="2848769" y="3529807"/>
              <a:ext cx="3735387" cy="342900"/>
            </a:xfrm>
            <a:custGeom>
              <a:avLst/>
              <a:gdLst>
                <a:gd name="connsiteX0" fmla="*/ 2040523 w 3734311"/>
                <a:gd name="connsiteY0" fmla="*/ 135012 h 343667"/>
                <a:gd name="connsiteX1" fmla="*/ 1653898 w 3734311"/>
                <a:gd name="connsiteY1" fmla="*/ 131944 h 343667"/>
                <a:gd name="connsiteX2" fmla="*/ 1316368 w 3734311"/>
                <a:gd name="connsiteY2" fmla="*/ 131944 h 343667"/>
                <a:gd name="connsiteX3" fmla="*/ 1058617 w 3734311"/>
                <a:gd name="connsiteY3" fmla="*/ 131944 h 343667"/>
                <a:gd name="connsiteX4" fmla="*/ 843825 w 3734311"/>
                <a:gd name="connsiteY4" fmla="*/ 128875 h 343667"/>
                <a:gd name="connsiteX5" fmla="*/ 724155 w 3734311"/>
                <a:gd name="connsiteY5" fmla="*/ 122738 h 343667"/>
                <a:gd name="connsiteX6" fmla="*/ 546185 w 3734311"/>
                <a:gd name="connsiteY6" fmla="*/ 107396 h 343667"/>
                <a:gd name="connsiteX7" fmla="*/ 426515 w 3734311"/>
                <a:gd name="connsiteY7" fmla="*/ 88985 h 343667"/>
                <a:gd name="connsiteX8" fmla="*/ 316051 w 3734311"/>
                <a:gd name="connsiteY8" fmla="*/ 92054 h 343667"/>
                <a:gd name="connsiteX9" fmla="*/ 156491 w 3734311"/>
                <a:gd name="connsiteY9" fmla="*/ 107396 h 343667"/>
                <a:gd name="connsiteX10" fmla="*/ 104327 w 3734311"/>
                <a:gd name="connsiteY10" fmla="*/ 135012 h 343667"/>
                <a:gd name="connsiteX11" fmla="*/ 39890 w 3734311"/>
                <a:gd name="connsiteY11" fmla="*/ 184108 h 343667"/>
                <a:gd name="connsiteX12" fmla="*/ 12274 w 3734311"/>
                <a:gd name="connsiteY12" fmla="*/ 214792 h 343667"/>
                <a:gd name="connsiteX13" fmla="*/ 0 w 3734311"/>
                <a:gd name="connsiteY13" fmla="*/ 236271 h 343667"/>
                <a:gd name="connsiteX14" fmla="*/ 3068 w 3734311"/>
                <a:gd name="connsiteY14" fmla="*/ 263887 h 343667"/>
                <a:gd name="connsiteX15" fmla="*/ 12274 w 3734311"/>
                <a:gd name="connsiteY15" fmla="*/ 282298 h 343667"/>
                <a:gd name="connsiteX16" fmla="*/ 42958 w 3734311"/>
                <a:gd name="connsiteY16" fmla="*/ 303777 h 343667"/>
                <a:gd name="connsiteX17" fmla="*/ 76711 w 3734311"/>
                <a:gd name="connsiteY17" fmla="*/ 319120 h 343667"/>
                <a:gd name="connsiteX18" fmla="*/ 110464 w 3734311"/>
                <a:gd name="connsiteY18" fmla="*/ 328325 h 343667"/>
                <a:gd name="connsiteX19" fmla="*/ 156491 w 3734311"/>
                <a:gd name="connsiteY19" fmla="*/ 334462 h 343667"/>
                <a:gd name="connsiteX20" fmla="*/ 303777 w 3734311"/>
                <a:gd name="connsiteY20" fmla="*/ 337530 h 343667"/>
                <a:gd name="connsiteX21" fmla="*/ 616759 w 3734311"/>
                <a:gd name="connsiteY21" fmla="*/ 343667 h 343667"/>
                <a:gd name="connsiteX22" fmla="*/ 1006453 w 3734311"/>
                <a:gd name="connsiteY22" fmla="*/ 343667 h 343667"/>
                <a:gd name="connsiteX23" fmla="*/ 1445243 w 3734311"/>
                <a:gd name="connsiteY23" fmla="*/ 343667 h 343667"/>
                <a:gd name="connsiteX24" fmla="*/ 1795047 w 3734311"/>
                <a:gd name="connsiteY24" fmla="*/ 340599 h 343667"/>
                <a:gd name="connsiteX25" fmla="*/ 2209288 w 3734311"/>
                <a:gd name="connsiteY25" fmla="*/ 340599 h 343667"/>
                <a:gd name="connsiteX26" fmla="*/ 2783090 w 3734311"/>
                <a:gd name="connsiteY26" fmla="*/ 337530 h 343667"/>
                <a:gd name="connsiteX27" fmla="*/ 3390644 w 3734311"/>
                <a:gd name="connsiteY27" fmla="*/ 334462 h 343667"/>
                <a:gd name="connsiteX28" fmla="*/ 3458150 w 3734311"/>
                <a:gd name="connsiteY28" fmla="*/ 334462 h 343667"/>
                <a:gd name="connsiteX29" fmla="*/ 3608504 w 3734311"/>
                <a:gd name="connsiteY29" fmla="*/ 309914 h 343667"/>
                <a:gd name="connsiteX30" fmla="*/ 3639189 w 3734311"/>
                <a:gd name="connsiteY30" fmla="*/ 270024 h 343667"/>
                <a:gd name="connsiteX31" fmla="*/ 3676010 w 3734311"/>
                <a:gd name="connsiteY31" fmla="*/ 199450 h 343667"/>
                <a:gd name="connsiteX32" fmla="*/ 3703627 w 3734311"/>
                <a:gd name="connsiteY32" fmla="*/ 135012 h 343667"/>
                <a:gd name="connsiteX33" fmla="*/ 3725106 w 3734311"/>
                <a:gd name="connsiteY33" fmla="*/ 73643 h 343667"/>
                <a:gd name="connsiteX34" fmla="*/ 3734311 w 3734311"/>
                <a:gd name="connsiteY34" fmla="*/ 24548 h 343667"/>
                <a:gd name="connsiteX35" fmla="*/ 3731243 w 3734311"/>
                <a:gd name="connsiteY35" fmla="*/ 9205 h 343667"/>
                <a:gd name="connsiteX36" fmla="*/ 3725106 w 3734311"/>
                <a:gd name="connsiteY36" fmla="*/ 0 h 343667"/>
                <a:gd name="connsiteX37" fmla="*/ 3715900 w 3734311"/>
                <a:gd name="connsiteY37" fmla="*/ 0 h 343667"/>
                <a:gd name="connsiteX38" fmla="*/ 3688284 w 3734311"/>
                <a:gd name="connsiteY38" fmla="*/ 6137 h 343667"/>
                <a:gd name="connsiteX39" fmla="*/ 3657600 w 3734311"/>
                <a:gd name="connsiteY39" fmla="*/ 21479 h 343667"/>
                <a:gd name="connsiteX40" fmla="*/ 3614641 w 3734311"/>
                <a:gd name="connsiteY40" fmla="*/ 52164 h 343667"/>
                <a:gd name="connsiteX41" fmla="*/ 3568615 w 3734311"/>
                <a:gd name="connsiteY41" fmla="*/ 79780 h 343667"/>
                <a:gd name="connsiteX42" fmla="*/ 3507245 w 3734311"/>
                <a:gd name="connsiteY42" fmla="*/ 110465 h 343667"/>
                <a:gd name="connsiteX43" fmla="*/ 3448945 w 3734311"/>
                <a:gd name="connsiteY43" fmla="*/ 128875 h 343667"/>
                <a:gd name="connsiteX44" fmla="*/ 3356891 w 3734311"/>
                <a:gd name="connsiteY44" fmla="*/ 135012 h 343667"/>
                <a:gd name="connsiteX45" fmla="*/ 3074593 w 3734311"/>
                <a:gd name="connsiteY45" fmla="*/ 131944 h 343667"/>
                <a:gd name="connsiteX46" fmla="*/ 2519202 w 3734311"/>
                <a:gd name="connsiteY46" fmla="*/ 131944 h 343667"/>
                <a:gd name="connsiteX47" fmla="*/ 2040523 w 3734311"/>
                <a:gd name="connsiteY47" fmla="*/ 135012 h 34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734311" h="343667">
                  <a:moveTo>
                    <a:pt x="2040523" y="135012"/>
                  </a:moveTo>
                  <a:lnTo>
                    <a:pt x="1653898" y="131944"/>
                  </a:lnTo>
                  <a:lnTo>
                    <a:pt x="1316368" y="131944"/>
                  </a:lnTo>
                  <a:lnTo>
                    <a:pt x="1058617" y="131944"/>
                  </a:lnTo>
                  <a:lnTo>
                    <a:pt x="843825" y="128875"/>
                  </a:lnTo>
                  <a:lnTo>
                    <a:pt x="724155" y="122738"/>
                  </a:lnTo>
                  <a:lnTo>
                    <a:pt x="546185" y="107396"/>
                  </a:lnTo>
                  <a:lnTo>
                    <a:pt x="426515" y="88985"/>
                  </a:lnTo>
                  <a:lnTo>
                    <a:pt x="316051" y="92054"/>
                  </a:lnTo>
                  <a:lnTo>
                    <a:pt x="156491" y="107396"/>
                  </a:lnTo>
                  <a:lnTo>
                    <a:pt x="104327" y="135012"/>
                  </a:lnTo>
                  <a:lnTo>
                    <a:pt x="39890" y="184108"/>
                  </a:lnTo>
                  <a:lnTo>
                    <a:pt x="12274" y="214792"/>
                  </a:lnTo>
                  <a:lnTo>
                    <a:pt x="0" y="236271"/>
                  </a:lnTo>
                  <a:lnTo>
                    <a:pt x="3068" y="263887"/>
                  </a:lnTo>
                  <a:lnTo>
                    <a:pt x="12274" y="282298"/>
                  </a:lnTo>
                  <a:lnTo>
                    <a:pt x="42958" y="303777"/>
                  </a:lnTo>
                  <a:lnTo>
                    <a:pt x="76711" y="319120"/>
                  </a:lnTo>
                  <a:lnTo>
                    <a:pt x="110464" y="328325"/>
                  </a:lnTo>
                  <a:lnTo>
                    <a:pt x="156491" y="334462"/>
                  </a:lnTo>
                  <a:lnTo>
                    <a:pt x="303777" y="337530"/>
                  </a:lnTo>
                  <a:lnTo>
                    <a:pt x="616759" y="343667"/>
                  </a:lnTo>
                  <a:lnTo>
                    <a:pt x="1006453" y="343667"/>
                  </a:lnTo>
                  <a:lnTo>
                    <a:pt x="1445243" y="343667"/>
                  </a:lnTo>
                  <a:lnTo>
                    <a:pt x="1795047" y="340599"/>
                  </a:lnTo>
                  <a:lnTo>
                    <a:pt x="2209288" y="340599"/>
                  </a:lnTo>
                  <a:lnTo>
                    <a:pt x="2783090" y="337530"/>
                  </a:lnTo>
                  <a:lnTo>
                    <a:pt x="3390644" y="334462"/>
                  </a:lnTo>
                  <a:lnTo>
                    <a:pt x="3458150" y="334462"/>
                  </a:lnTo>
                  <a:lnTo>
                    <a:pt x="3608504" y="309914"/>
                  </a:lnTo>
                  <a:lnTo>
                    <a:pt x="3639189" y="270024"/>
                  </a:lnTo>
                  <a:lnTo>
                    <a:pt x="3676010" y="199450"/>
                  </a:lnTo>
                  <a:lnTo>
                    <a:pt x="3703627" y="135012"/>
                  </a:lnTo>
                  <a:lnTo>
                    <a:pt x="3725106" y="73643"/>
                  </a:lnTo>
                  <a:lnTo>
                    <a:pt x="3734311" y="24548"/>
                  </a:lnTo>
                  <a:lnTo>
                    <a:pt x="3731243" y="9205"/>
                  </a:lnTo>
                  <a:lnTo>
                    <a:pt x="3725106" y="0"/>
                  </a:lnTo>
                  <a:lnTo>
                    <a:pt x="3715900" y="0"/>
                  </a:lnTo>
                  <a:lnTo>
                    <a:pt x="3688284" y="6137"/>
                  </a:lnTo>
                  <a:lnTo>
                    <a:pt x="3657600" y="21479"/>
                  </a:lnTo>
                  <a:lnTo>
                    <a:pt x="3614641" y="52164"/>
                  </a:lnTo>
                  <a:lnTo>
                    <a:pt x="3568615" y="79780"/>
                  </a:lnTo>
                  <a:lnTo>
                    <a:pt x="3507245" y="110465"/>
                  </a:lnTo>
                  <a:lnTo>
                    <a:pt x="3448945" y="128875"/>
                  </a:lnTo>
                  <a:lnTo>
                    <a:pt x="3356891" y="135012"/>
                  </a:lnTo>
                  <a:lnTo>
                    <a:pt x="3074593" y="131944"/>
                  </a:lnTo>
                  <a:lnTo>
                    <a:pt x="2519202" y="131944"/>
                  </a:lnTo>
                  <a:lnTo>
                    <a:pt x="2040523" y="135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4">
              <a:extLst>
                <a:ext uri="{FF2B5EF4-FFF2-40B4-BE49-F238E27FC236}">
                  <a16:creationId xmlns:a16="http://schemas.microsoft.com/office/drawing/2014/main" id="{5CA33B95-04F6-4F68-852E-91AAFB81D480}"/>
                </a:ext>
              </a:extLst>
            </p:cNvPr>
            <p:cNvSpPr/>
            <p:nvPr/>
          </p:nvSpPr>
          <p:spPr>
            <a:xfrm>
              <a:off x="3686175" y="1954213"/>
              <a:ext cx="774700" cy="447675"/>
            </a:xfrm>
            <a:custGeom>
              <a:avLst/>
              <a:gdLst>
                <a:gd name="connsiteX0" fmla="*/ 357188 w 773906"/>
                <a:gd name="connsiteY0" fmla="*/ 290513 h 447675"/>
                <a:gd name="connsiteX1" fmla="*/ 230981 w 773906"/>
                <a:gd name="connsiteY1" fmla="*/ 207169 h 447675"/>
                <a:gd name="connsiteX2" fmla="*/ 123825 w 773906"/>
                <a:gd name="connsiteY2" fmla="*/ 138113 h 447675"/>
                <a:gd name="connsiteX3" fmla="*/ 0 w 773906"/>
                <a:gd name="connsiteY3" fmla="*/ 57150 h 447675"/>
                <a:gd name="connsiteX4" fmla="*/ 78581 w 773906"/>
                <a:gd name="connsiteY4" fmla="*/ 0 h 447675"/>
                <a:gd name="connsiteX5" fmla="*/ 197644 w 773906"/>
                <a:gd name="connsiteY5" fmla="*/ 40482 h 447675"/>
                <a:gd name="connsiteX6" fmla="*/ 345281 w 773906"/>
                <a:gd name="connsiteY6" fmla="*/ 92869 h 447675"/>
                <a:gd name="connsiteX7" fmla="*/ 485775 w 773906"/>
                <a:gd name="connsiteY7" fmla="*/ 147638 h 447675"/>
                <a:gd name="connsiteX8" fmla="*/ 583406 w 773906"/>
                <a:gd name="connsiteY8" fmla="*/ 192882 h 447675"/>
                <a:gd name="connsiteX9" fmla="*/ 669131 w 773906"/>
                <a:gd name="connsiteY9" fmla="*/ 242888 h 447675"/>
                <a:gd name="connsiteX10" fmla="*/ 711994 w 773906"/>
                <a:gd name="connsiteY10" fmla="*/ 276225 h 447675"/>
                <a:gd name="connsiteX11" fmla="*/ 742950 w 773906"/>
                <a:gd name="connsiteY11" fmla="*/ 309563 h 447675"/>
                <a:gd name="connsiteX12" fmla="*/ 762000 w 773906"/>
                <a:gd name="connsiteY12" fmla="*/ 340519 h 447675"/>
                <a:gd name="connsiteX13" fmla="*/ 771525 w 773906"/>
                <a:gd name="connsiteY13" fmla="*/ 366713 h 447675"/>
                <a:gd name="connsiteX14" fmla="*/ 773906 w 773906"/>
                <a:gd name="connsiteY14" fmla="*/ 392907 h 447675"/>
                <a:gd name="connsiteX15" fmla="*/ 764381 w 773906"/>
                <a:gd name="connsiteY15" fmla="*/ 414338 h 447675"/>
                <a:gd name="connsiteX16" fmla="*/ 742950 w 773906"/>
                <a:gd name="connsiteY16" fmla="*/ 433388 h 447675"/>
                <a:gd name="connsiteX17" fmla="*/ 723900 w 773906"/>
                <a:gd name="connsiteY17" fmla="*/ 442913 h 447675"/>
                <a:gd name="connsiteX18" fmla="*/ 692944 w 773906"/>
                <a:gd name="connsiteY18" fmla="*/ 447675 h 447675"/>
                <a:gd name="connsiteX19" fmla="*/ 657225 w 773906"/>
                <a:gd name="connsiteY19" fmla="*/ 447675 h 447675"/>
                <a:gd name="connsiteX20" fmla="*/ 597694 w 773906"/>
                <a:gd name="connsiteY20" fmla="*/ 433388 h 447675"/>
                <a:gd name="connsiteX21" fmla="*/ 535781 w 773906"/>
                <a:gd name="connsiteY21" fmla="*/ 409575 h 447675"/>
                <a:gd name="connsiteX22" fmla="*/ 476250 w 773906"/>
                <a:gd name="connsiteY22" fmla="*/ 371475 h 447675"/>
                <a:gd name="connsiteX23" fmla="*/ 357188 w 773906"/>
                <a:gd name="connsiteY23" fmla="*/ 29051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906" h="447675">
                  <a:moveTo>
                    <a:pt x="357188" y="290513"/>
                  </a:moveTo>
                  <a:lnTo>
                    <a:pt x="230981" y="207169"/>
                  </a:lnTo>
                  <a:lnTo>
                    <a:pt x="123825" y="138113"/>
                  </a:lnTo>
                  <a:lnTo>
                    <a:pt x="0" y="57150"/>
                  </a:lnTo>
                  <a:lnTo>
                    <a:pt x="78581" y="0"/>
                  </a:lnTo>
                  <a:lnTo>
                    <a:pt x="197644" y="40482"/>
                  </a:lnTo>
                  <a:lnTo>
                    <a:pt x="345281" y="92869"/>
                  </a:lnTo>
                  <a:lnTo>
                    <a:pt x="485775" y="147638"/>
                  </a:lnTo>
                  <a:lnTo>
                    <a:pt x="583406" y="192882"/>
                  </a:lnTo>
                  <a:lnTo>
                    <a:pt x="669131" y="242888"/>
                  </a:lnTo>
                  <a:lnTo>
                    <a:pt x="711994" y="276225"/>
                  </a:lnTo>
                  <a:lnTo>
                    <a:pt x="742950" y="309563"/>
                  </a:lnTo>
                  <a:lnTo>
                    <a:pt x="762000" y="340519"/>
                  </a:lnTo>
                  <a:lnTo>
                    <a:pt x="771525" y="366713"/>
                  </a:lnTo>
                  <a:lnTo>
                    <a:pt x="773906" y="392907"/>
                  </a:lnTo>
                  <a:lnTo>
                    <a:pt x="764381" y="414338"/>
                  </a:lnTo>
                  <a:lnTo>
                    <a:pt x="742950" y="433388"/>
                  </a:lnTo>
                  <a:lnTo>
                    <a:pt x="723900" y="442913"/>
                  </a:lnTo>
                  <a:lnTo>
                    <a:pt x="692944" y="447675"/>
                  </a:lnTo>
                  <a:lnTo>
                    <a:pt x="657225" y="447675"/>
                  </a:lnTo>
                  <a:lnTo>
                    <a:pt x="597694" y="433388"/>
                  </a:lnTo>
                  <a:lnTo>
                    <a:pt x="535781" y="409575"/>
                  </a:lnTo>
                  <a:lnTo>
                    <a:pt x="476250" y="371475"/>
                  </a:lnTo>
                  <a:lnTo>
                    <a:pt x="357188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5">
              <a:extLst>
                <a:ext uri="{FF2B5EF4-FFF2-40B4-BE49-F238E27FC236}">
                  <a16:creationId xmlns:a16="http://schemas.microsoft.com/office/drawing/2014/main" id="{519D74DD-7BD9-472A-BEF7-7B3033E6383C}"/>
                </a:ext>
              </a:extLst>
            </p:cNvPr>
            <p:cNvSpPr/>
            <p:nvPr/>
          </p:nvSpPr>
          <p:spPr>
            <a:xfrm>
              <a:off x="2886075" y="2808288"/>
              <a:ext cx="1362075" cy="354012"/>
            </a:xfrm>
            <a:custGeom>
              <a:avLst/>
              <a:gdLst>
                <a:gd name="connsiteX0" fmla="*/ 759619 w 1362075"/>
                <a:gd name="connsiteY0" fmla="*/ 123825 h 354806"/>
                <a:gd name="connsiteX1" fmla="*/ 652463 w 1362075"/>
                <a:gd name="connsiteY1" fmla="*/ 147637 h 354806"/>
                <a:gd name="connsiteX2" fmla="*/ 554831 w 1362075"/>
                <a:gd name="connsiteY2" fmla="*/ 164306 h 354806"/>
                <a:gd name="connsiteX3" fmla="*/ 461963 w 1362075"/>
                <a:gd name="connsiteY3" fmla="*/ 176212 h 354806"/>
                <a:gd name="connsiteX4" fmla="*/ 390525 w 1362075"/>
                <a:gd name="connsiteY4" fmla="*/ 180975 h 354806"/>
                <a:gd name="connsiteX5" fmla="*/ 316706 w 1362075"/>
                <a:gd name="connsiteY5" fmla="*/ 180975 h 354806"/>
                <a:gd name="connsiteX6" fmla="*/ 233363 w 1362075"/>
                <a:gd name="connsiteY6" fmla="*/ 180975 h 354806"/>
                <a:gd name="connsiteX7" fmla="*/ 164306 w 1362075"/>
                <a:gd name="connsiteY7" fmla="*/ 171450 h 354806"/>
                <a:gd name="connsiteX8" fmla="*/ 97631 w 1362075"/>
                <a:gd name="connsiteY8" fmla="*/ 159544 h 354806"/>
                <a:gd name="connsiteX9" fmla="*/ 35719 w 1362075"/>
                <a:gd name="connsiteY9" fmla="*/ 138112 h 354806"/>
                <a:gd name="connsiteX10" fmla="*/ 0 w 1362075"/>
                <a:gd name="connsiteY10" fmla="*/ 128587 h 354806"/>
                <a:gd name="connsiteX11" fmla="*/ 30956 w 1362075"/>
                <a:gd name="connsiteY11" fmla="*/ 178594 h 354806"/>
                <a:gd name="connsiteX12" fmla="*/ 71438 w 1362075"/>
                <a:gd name="connsiteY12" fmla="*/ 226219 h 354806"/>
                <a:gd name="connsiteX13" fmla="*/ 126206 w 1362075"/>
                <a:gd name="connsiteY13" fmla="*/ 266700 h 354806"/>
                <a:gd name="connsiteX14" fmla="*/ 180975 w 1362075"/>
                <a:gd name="connsiteY14" fmla="*/ 297656 h 354806"/>
                <a:gd name="connsiteX15" fmla="*/ 230981 w 1362075"/>
                <a:gd name="connsiteY15" fmla="*/ 319087 h 354806"/>
                <a:gd name="connsiteX16" fmla="*/ 297656 w 1362075"/>
                <a:gd name="connsiteY16" fmla="*/ 335756 h 354806"/>
                <a:gd name="connsiteX17" fmla="*/ 378619 w 1362075"/>
                <a:gd name="connsiteY17" fmla="*/ 347662 h 354806"/>
                <a:gd name="connsiteX18" fmla="*/ 516731 w 1362075"/>
                <a:gd name="connsiteY18" fmla="*/ 354806 h 354806"/>
                <a:gd name="connsiteX19" fmla="*/ 578644 w 1362075"/>
                <a:gd name="connsiteY19" fmla="*/ 352425 h 354806"/>
                <a:gd name="connsiteX20" fmla="*/ 750094 w 1362075"/>
                <a:gd name="connsiteY20" fmla="*/ 326231 h 354806"/>
                <a:gd name="connsiteX21" fmla="*/ 902494 w 1362075"/>
                <a:gd name="connsiteY21" fmla="*/ 295275 h 354806"/>
                <a:gd name="connsiteX22" fmla="*/ 1052513 w 1362075"/>
                <a:gd name="connsiteY22" fmla="*/ 257175 h 354806"/>
                <a:gd name="connsiteX23" fmla="*/ 1188244 w 1362075"/>
                <a:gd name="connsiteY23" fmla="*/ 216694 h 354806"/>
                <a:gd name="connsiteX24" fmla="*/ 1262063 w 1362075"/>
                <a:gd name="connsiteY24" fmla="*/ 185737 h 354806"/>
                <a:gd name="connsiteX25" fmla="*/ 1300163 w 1362075"/>
                <a:gd name="connsiteY25" fmla="*/ 166687 h 354806"/>
                <a:gd name="connsiteX26" fmla="*/ 1333500 w 1362075"/>
                <a:gd name="connsiteY26" fmla="*/ 145256 h 354806"/>
                <a:gd name="connsiteX27" fmla="*/ 1347788 w 1362075"/>
                <a:gd name="connsiteY27" fmla="*/ 128587 h 354806"/>
                <a:gd name="connsiteX28" fmla="*/ 1362075 w 1362075"/>
                <a:gd name="connsiteY28" fmla="*/ 97631 h 354806"/>
                <a:gd name="connsiteX29" fmla="*/ 1362075 w 1362075"/>
                <a:gd name="connsiteY29" fmla="*/ 80962 h 354806"/>
                <a:gd name="connsiteX30" fmla="*/ 1350169 w 1362075"/>
                <a:gd name="connsiteY30" fmla="*/ 57150 h 354806"/>
                <a:gd name="connsiteX31" fmla="*/ 1326356 w 1362075"/>
                <a:gd name="connsiteY31" fmla="*/ 35719 h 354806"/>
                <a:gd name="connsiteX32" fmla="*/ 1307306 w 1362075"/>
                <a:gd name="connsiteY32" fmla="*/ 21431 h 354806"/>
                <a:gd name="connsiteX33" fmla="*/ 1266825 w 1362075"/>
                <a:gd name="connsiteY33" fmla="*/ 9525 h 354806"/>
                <a:gd name="connsiteX34" fmla="*/ 1207294 w 1362075"/>
                <a:gd name="connsiteY34" fmla="*/ 0 h 354806"/>
                <a:gd name="connsiteX35" fmla="*/ 1145381 w 1362075"/>
                <a:gd name="connsiteY35" fmla="*/ 0 h 354806"/>
                <a:gd name="connsiteX36" fmla="*/ 1097756 w 1362075"/>
                <a:gd name="connsiteY36" fmla="*/ 2381 h 354806"/>
                <a:gd name="connsiteX37" fmla="*/ 1064419 w 1362075"/>
                <a:gd name="connsiteY37" fmla="*/ 16669 h 354806"/>
                <a:gd name="connsiteX38" fmla="*/ 1007269 w 1362075"/>
                <a:gd name="connsiteY38" fmla="*/ 40481 h 354806"/>
                <a:gd name="connsiteX39" fmla="*/ 919163 w 1362075"/>
                <a:gd name="connsiteY39" fmla="*/ 78581 h 354806"/>
                <a:gd name="connsiteX40" fmla="*/ 759619 w 1362075"/>
                <a:gd name="connsiteY40" fmla="*/ 12382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62075" h="354806">
                  <a:moveTo>
                    <a:pt x="759619" y="123825"/>
                  </a:moveTo>
                  <a:lnTo>
                    <a:pt x="652463" y="147637"/>
                  </a:lnTo>
                  <a:lnTo>
                    <a:pt x="554831" y="164306"/>
                  </a:lnTo>
                  <a:lnTo>
                    <a:pt x="461963" y="176212"/>
                  </a:lnTo>
                  <a:lnTo>
                    <a:pt x="390525" y="180975"/>
                  </a:lnTo>
                  <a:lnTo>
                    <a:pt x="316706" y="180975"/>
                  </a:lnTo>
                  <a:lnTo>
                    <a:pt x="233363" y="180975"/>
                  </a:lnTo>
                  <a:lnTo>
                    <a:pt x="164306" y="171450"/>
                  </a:lnTo>
                  <a:lnTo>
                    <a:pt x="97631" y="159544"/>
                  </a:lnTo>
                  <a:lnTo>
                    <a:pt x="35719" y="138112"/>
                  </a:lnTo>
                  <a:lnTo>
                    <a:pt x="0" y="128587"/>
                  </a:lnTo>
                  <a:lnTo>
                    <a:pt x="30956" y="178594"/>
                  </a:lnTo>
                  <a:lnTo>
                    <a:pt x="71438" y="226219"/>
                  </a:lnTo>
                  <a:lnTo>
                    <a:pt x="126206" y="266700"/>
                  </a:lnTo>
                  <a:lnTo>
                    <a:pt x="180975" y="297656"/>
                  </a:lnTo>
                  <a:lnTo>
                    <a:pt x="230981" y="319087"/>
                  </a:lnTo>
                  <a:lnTo>
                    <a:pt x="297656" y="335756"/>
                  </a:lnTo>
                  <a:lnTo>
                    <a:pt x="378619" y="347662"/>
                  </a:lnTo>
                  <a:lnTo>
                    <a:pt x="516731" y="354806"/>
                  </a:lnTo>
                  <a:lnTo>
                    <a:pt x="578644" y="352425"/>
                  </a:lnTo>
                  <a:lnTo>
                    <a:pt x="750094" y="326231"/>
                  </a:lnTo>
                  <a:lnTo>
                    <a:pt x="902494" y="295275"/>
                  </a:lnTo>
                  <a:lnTo>
                    <a:pt x="1052513" y="257175"/>
                  </a:lnTo>
                  <a:lnTo>
                    <a:pt x="1188244" y="216694"/>
                  </a:lnTo>
                  <a:lnTo>
                    <a:pt x="1262063" y="185737"/>
                  </a:lnTo>
                  <a:lnTo>
                    <a:pt x="1300163" y="166687"/>
                  </a:lnTo>
                  <a:lnTo>
                    <a:pt x="1333500" y="145256"/>
                  </a:lnTo>
                  <a:lnTo>
                    <a:pt x="1347788" y="128587"/>
                  </a:lnTo>
                  <a:lnTo>
                    <a:pt x="1362075" y="97631"/>
                  </a:lnTo>
                  <a:lnTo>
                    <a:pt x="1362075" y="80962"/>
                  </a:lnTo>
                  <a:lnTo>
                    <a:pt x="1350169" y="57150"/>
                  </a:lnTo>
                  <a:lnTo>
                    <a:pt x="1326356" y="35719"/>
                  </a:lnTo>
                  <a:lnTo>
                    <a:pt x="1307306" y="21431"/>
                  </a:lnTo>
                  <a:lnTo>
                    <a:pt x="1266825" y="9525"/>
                  </a:lnTo>
                  <a:lnTo>
                    <a:pt x="1207294" y="0"/>
                  </a:lnTo>
                  <a:lnTo>
                    <a:pt x="1145381" y="0"/>
                  </a:lnTo>
                  <a:lnTo>
                    <a:pt x="1097756" y="2381"/>
                  </a:lnTo>
                  <a:lnTo>
                    <a:pt x="1064419" y="16669"/>
                  </a:lnTo>
                  <a:lnTo>
                    <a:pt x="1007269" y="40481"/>
                  </a:lnTo>
                  <a:lnTo>
                    <a:pt x="919163" y="78581"/>
                  </a:lnTo>
                  <a:lnTo>
                    <a:pt x="75961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6">
              <a:extLst>
                <a:ext uri="{FF2B5EF4-FFF2-40B4-BE49-F238E27FC236}">
                  <a16:creationId xmlns:a16="http://schemas.microsoft.com/office/drawing/2014/main" id="{9FFAC15E-DD05-4FD7-8CC7-FB8301D90FAC}"/>
                </a:ext>
              </a:extLst>
            </p:cNvPr>
            <p:cNvSpPr/>
            <p:nvPr/>
          </p:nvSpPr>
          <p:spPr>
            <a:xfrm>
              <a:off x="2632075" y="3476625"/>
              <a:ext cx="1747838" cy="487363"/>
            </a:xfrm>
            <a:custGeom>
              <a:avLst/>
              <a:gdLst>
                <a:gd name="connsiteX0" fmla="*/ 764382 w 1747838"/>
                <a:gd name="connsiteY0" fmla="*/ 211931 h 488156"/>
                <a:gd name="connsiteX1" fmla="*/ 895350 w 1747838"/>
                <a:gd name="connsiteY1" fmla="*/ 173831 h 488156"/>
                <a:gd name="connsiteX2" fmla="*/ 1088232 w 1747838"/>
                <a:gd name="connsiteY2" fmla="*/ 135731 h 488156"/>
                <a:gd name="connsiteX3" fmla="*/ 1226344 w 1747838"/>
                <a:gd name="connsiteY3" fmla="*/ 100013 h 488156"/>
                <a:gd name="connsiteX4" fmla="*/ 1302544 w 1747838"/>
                <a:gd name="connsiteY4" fmla="*/ 73819 h 488156"/>
                <a:gd name="connsiteX5" fmla="*/ 1366838 w 1747838"/>
                <a:gd name="connsiteY5" fmla="*/ 47625 h 488156"/>
                <a:gd name="connsiteX6" fmla="*/ 1423988 w 1747838"/>
                <a:gd name="connsiteY6" fmla="*/ 26194 h 488156"/>
                <a:gd name="connsiteX7" fmla="*/ 1478757 w 1747838"/>
                <a:gd name="connsiteY7" fmla="*/ 0 h 488156"/>
                <a:gd name="connsiteX8" fmla="*/ 1535907 w 1747838"/>
                <a:gd name="connsiteY8" fmla="*/ 0 h 488156"/>
                <a:gd name="connsiteX9" fmla="*/ 1600200 w 1747838"/>
                <a:gd name="connsiteY9" fmla="*/ 11906 h 488156"/>
                <a:gd name="connsiteX10" fmla="*/ 1645444 w 1747838"/>
                <a:gd name="connsiteY10" fmla="*/ 26194 h 488156"/>
                <a:gd name="connsiteX11" fmla="*/ 1671638 w 1747838"/>
                <a:gd name="connsiteY11" fmla="*/ 35719 h 488156"/>
                <a:gd name="connsiteX12" fmla="*/ 1700213 w 1747838"/>
                <a:gd name="connsiteY12" fmla="*/ 50006 h 488156"/>
                <a:gd name="connsiteX13" fmla="*/ 1716882 w 1747838"/>
                <a:gd name="connsiteY13" fmla="*/ 64294 h 488156"/>
                <a:gd name="connsiteX14" fmla="*/ 1733550 w 1747838"/>
                <a:gd name="connsiteY14" fmla="*/ 85725 h 488156"/>
                <a:gd name="connsiteX15" fmla="*/ 1745457 w 1747838"/>
                <a:gd name="connsiteY15" fmla="*/ 107156 h 488156"/>
                <a:gd name="connsiteX16" fmla="*/ 1747838 w 1747838"/>
                <a:gd name="connsiteY16" fmla="*/ 130969 h 488156"/>
                <a:gd name="connsiteX17" fmla="*/ 1738313 w 1747838"/>
                <a:gd name="connsiteY17" fmla="*/ 152400 h 488156"/>
                <a:gd name="connsiteX18" fmla="*/ 1714500 w 1747838"/>
                <a:gd name="connsiteY18" fmla="*/ 176213 h 488156"/>
                <a:gd name="connsiteX19" fmla="*/ 1681163 w 1747838"/>
                <a:gd name="connsiteY19" fmla="*/ 190500 h 488156"/>
                <a:gd name="connsiteX20" fmla="*/ 1628775 w 1747838"/>
                <a:gd name="connsiteY20" fmla="*/ 209550 h 488156"/>
                <a:gd name="connsiteX21" fmla="*/ 1571625 w 1747838"/>
                <a:gd name="connsiteY21" fmla="*/ 219075 h 488156"/>
                <a:gd name="connsiteX22" fmla="*/ 1533525 w 1747838"/>
                <a:gd name="connsiteY22" fmla="*/ 219075 h 488156"/>
                <a:gd name="connsiteX23" fmla="*/ 1421607 w 1747838"/>
                <a:gd name="connsiteY23" fmla="*/ 242888 h 488156"/>
                <a:gd name="connsiteX24" fmla="*/ 1214438 w 1747838"/>
                <a:gd name="connsiteY24" fmla="*/ 285750 h 488156"/>
                <a:gd name="connsiteX25" fmla="*/ 1083469 w 1747838"/>
                <a:gd name="connsiteY25" fmla="*/ 314325 h 488156"/>
                <a:gd name="connsiteX26" fmla="*/ 883444 w 1747838"/>
                <a:gd name="connsiteY26" fmla="*/ 354806 h 488156"/>
                <a:gd name="connsiteX27" fmla="*/ 795338 w 1747838"/>
                <a:gd name="connsiteY27" fmla="*/ 383381 h 488156"/>
                <a:gd name="connsiteX28" fmla="*/ 709613 w 1747838"/>
                <a:gd name="connsiteY28" fmla="*/ 409575 h 488156"/>
                <a:gd name="connsiteX29" fmla="*/ 640557 w 1747838"/>
                <a:gd name="connsiteY29" fmla="*/ 428625 h 488156"/>
                <a:gd name="connsiteX30" fmla="*/ 561975 w 1747838"/>
                <a:gd name="connsiteY30" fmla="*/ 450056 h 488156"/>
                <a:gd name="connsiteX31" fmla="*/ 509588 w 1747838"/>
                <a:gd name="connsiteY31" fmla="*/ 461963 h 488156"/>
                <a:gd name="connsiteX32" fmla="*/ 447675 w 1747838"/>
                <a:gd name="connsiteY32" fmla="*/ 476250 h 488156"/>
                <a:gd name="connsiteX33" fmla="*/ 404813 w 1747838"/>
                <a:gd name="connsiteY33" fmla="*/ 483394 h 488156"/>
                <a:gd name="connsiteX34" fmla="*/ 369094 w 1747838"/>
                <a:gd name="connsiteY34" fmla="*/ 488156 h 488156"/>
                <a:gd name="connsiteX35" fmla="*/ 297657 w 1747838"/>
                <a:gd name="connsiteY35" fmla="*/ 485775 h 488156"/>
                <a:gd name="connsiteX36" fmla="*/ 247650 w 1747838"/>
                <a:gd name="connsiteY36" fmla="*/ 481013 h 488156"/>
                <a:gd name="connsiteX37" fmla="*/ 202407 w 1747838"/>
                <a:gd name="connsiteY37" fmla="*/ 469106 h 488156"/>
                <a:gd name="connsiteX38" fmla="*/ 154782 w 1747838"/>
                <a:gd name="connsiteY38" fmla="*/ 450056 h 488156"/>
                <a:gd name="connsiteX39" fmla="*/ 111919 w 1747838"/>
                <a:gd name="connsiteY39" fmla="*/ 426244 h 488156"/>
                <a:gd name="connsiteX40" fmla="*/ 80963 w 1747838"/>
                <a:gd name="connsiteY40" fmla="*/ 404813 h 488156"/>
                <a:gd name="connsiteX41" fmla="*/ 40482 w 1747838"/>
                <a:gd name="connsiteY41" fmla="*/ 364331 h 488156"/>
                <a:gd name="connsiteX42" fmla="*/ 9525 w 1747838"/>
                <a:gd name="connsiteY42" fmla="*/ 328613 h 488156"/>
                <a:gd name="connsiteX43" fmla="*/ 0 w 1747838"/>
                <a:gd name="connsiteY43" fmla="*/ 307181 h 488156"/>
                <a:gd name="connsiteX44" fmla="*/ 0 w 1747838"/>
                <a:gd name="connsiteY44" fmla="*/ 295275 h 488156"/>
                <a:gd name="connsiteX45" fmla="*/ 7144 w 1747838"/>
                <a:gd name="connsiteY45" fmla="*/ 288131 h 488156"/>
                <a:gd name="connsiteX46" fmla="*/ 30957 w 1747838"/>
                <a:gd name="connsiteY46" fmla="*/ 285750 h 488156"/>
                <a:gd name="connsiteX47" fmla="*/ 100013 w 1747838"/>
                <a:gd name="connsiteY47" fmla="*/ 297656 h 488156"/>
                <a:gd name="connsiteX48" fmla="*/ 183357 w 1747838"/>
                <a:gd name="connsiteY48" fmla="*/ 307181 h 488156"/>
                <a:gd name="connsiteX49" fmla="*/ 283369 w 1747838"/>
                <a:gd name="connsiteY49" fmla="*/ 309563 h 488156"/>
                <a:gd name="connsiteX50" fmla="*/ 328613 w 1747838"/>
                <a:gd name="connsiteY50" fmla="*/ 307181 h 488156"/>
                <a:gd name="connsiteX51" fmla="*/ 450057 w 1747838"/>
                <a:gd name="connsiteY51" fmla="*/ 288131 h 488156"/>
                <a:gd name="connsiteX52" fmla="*/ 640557 w 1747838"/>
                <a:gd name="connsiteY52" fmla="*/ 242888 h 488156"/>
                <a:gd name="connsiteX53" fmla="*/ 764382 w 1747838"/>
                <a:gd name="connsiteY53" fmla="*/ 21193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47838" h="488156">
                  <a:moveTo>
                    <a:pt x="764382" y="211931"/>
                  </a:moveTo>
                  <a:lnTo>
                    <a:pt x="895350" y="173831"/>
                  </a:lnTo>
                  <a:lnTo>
                    <a:pt x="1088232" y="135731"/>
                  </a:lnTo>
                  <a:lnTo>
                    <a:pt x="1226344" y="100013"/>
                  </a:lnTo>
                  <a:lnTo>
                    <a:pt x="1302544" y="73819"/>
                  </a:lnTo>
                  <a:lnTo>
                    <a:pt x="1366838" y="47625"/>
                  </a:lnTo>
                  <a:lnTo>
                    <a:pt x="1423988" y="26194"/>
                  </a:lnTo>
                  <a:lnTo>
                    <a:pt x="1478757" y="0"/>
                  </a:lnTo>
                  <a:lnTo>
                    <a:pt x="1535907" y="0"/>
                  </a:lnTo>
                  <a:lnTo>
                    <a:pt x="1600200" y="11906"/>
                  </a:lnTo>
                  <a:lnTo>
                    <a:pt x="1645444" y="26194"/>
                  </a:lnTo>
                  <a:lnTo>
                    <a:pt x="1671638" y="35719"/>
                  </a:lnTo>
                  <a:lnTo>
                    <a:pt x="1700213" y="50006"/>
                  </a:lnTo>
                  <a:lnTo>
                    <a:pt x="1716882" y="64294"/>
                  </a:lnTo>
                  <a:lnTo>
                    <a:pt x="1733550" y="85725"/>
                  </a:lnTo>
                  <a:lnTo>
                    <a:pt x="1745457" y="107156"/>
                  </a:lnTo>
                  <a:lnTo>
                    <a:pt x="1747838" y="130969"/>
                  </a:lnTo>
                  <a:lnTo>
                    <a:pt x="1738313" y="152400"/>
                  </a:lnTo>
                  <a:lnTo>
                    <a:pt x="1714500" y="176213"/>
                  </a:lnTo>
                  <a:lnTo>
                    <a:pt x="1681163" y="190500"/>
                  </a:lnTo>
                  <a:lnTo>
                    <a:pt x="1628775" y="209550"/>
                  </a:lnTo>
                  <a:lnTo>
                    <a:pt x="1571625" y="219075"/>
                  </a:lnTo>
                  <a:lnTo>
                    <a:pt x="1533525" y="219075"/>
                  </a:lnTo>
                  <a:lnTo>
                    <a:pt x="1421607" y="242888"/>
                  </a:lnTo>
                  <a:lnTo>
                    <a:pt x="1214438" y="285750"/>
                  </a:lnTo>
                  <a:lnTo>
                    <a:pt x="1083469" y="314325"/>
                  </a:lnTo>
                  <a:lnTo>
                    <a:pt x="883444" y="354806"/>
                  </a:lnTo>
                  <a:lnTo>
                    <a:pt x="795338" y="383381"/>
                  </a:lnTo>
                  <a:lnTo>
                    <a:pt x="709613" y="409575"/>
                  </a:lnTo>
                  <a:lnTo>
                    <a:pt x="640557" y="428625"/>
                  </a:lnTo>
                  <a:lnTo>
                    <a:pt x="561975" y="450056"/>
                  </a:lnTo>
                  <a:lnTo>
                    <a:pt x="509588" y="461963"/>
                  </a:lnTo>
                  <a:lnTo>
                    <a:pt x="447675" y="476250"/>
                  </a:lnTo>
                  <a:lnTo>
                    <a:pt x="404813" y="483394"/>
                  </a:lnTo>
                  <a:lnTo>
                    <a:pt x="369094" y="488156"/>
                  </a:lnTo>
                  <a:lnTo>
                    <a:pt x="297657" y="485775"/>
                  </a:lnTo>
                  <a:lnTo>
                    <a:pt x="247650" y="481013"/>
                  </a:lnTo>
                  <a:lnTo>
                    <a:pt x="202407" y="469106"/>
                  </a:lnTo>
                  <a:lnTo>
                    <a:pt x="154782" y="450056"/>
                  </a:lnTo>
                  <a:lnTo>
                    <a:pt x="111919" y="426244"/>
                  </a:lnTo>
                  <a:lnTo>
                    <a:pt x="80963" y="404813"/>
                  </a:lnTo>
                  <a:lnTo>
                    <a:pt x="40482" y="364331"/>
                  </a:lnTo>
                  <a:lnTo>
                    <a:pt x="9525" y="328613"/>
                  </a:lnTo>
                  <a:lnTo>
                    <a:pt x="0" y="307181"/>
                  </a:lnTo>
                  <a:lnTo>
                    <a:pt x="0" y="295275"/>
                  </a:lnTo>
                  <a:lnTo>
                    <a:pt x="7144" y="288131"/>
                  </a:lnTo>
                  <a:lnTo>
                    <a:pt x="30957" y="285750"/>
                  </a:lnTo>
                  <a:lnTo>
                    <a:pt x="100013" y="297656"/>
                  </a:lnTo>
                  <a:lnTo>
                    <a:pt x="183357" y="307181"/>
                  </a:lnTo>
                  <a:lnTo>
                    <a:pt x="283369" y="309563"/>
                  </a:lnTo>
                  <a:lnTo>
                    <a:pt x="328613" y="307181"/>
                  </a:lnTo>
                  <a:lnTo>
                    <a:pt x="450057" y="288131"/>
                  </a:lnTo>
                  <a:lnTo>
                    <a:pt x="640557" y="242888"/>
                  </a:lnTo>
                  <a:lnTo>
                    <a:pt x="7643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0">
              <a:extLst>
                <a:ext uri="{FF2B5EF4-FFF2-40B4-BE49-F238E27FC236}">
                  <a16:creationId xmlns:a16="http://schemas.microsoft.com/office/drawing/2014/main" id="{DEBF3CD2-7CE0-4B3A-9170-CE311C297060}"/>
                </a:ext>
              </a:extLst>
            </p:cNvPr>
            <p:cNvSpPr/>
            <p:nvPr/>
          </p:nvSpPr>
          <p:spPr>
            <a:xfrm>
              <a:off x="3398838" y="3090863"/>
              <a:ext cx="369887" cy="2106612"/>
            </a:xfrm>
            <a:custGeom>
              <a:avLst/>
              <a:gdLst>
                <a:gd name="connsiteX0" fmla="*/ 117022 w 370115"/>
                <a:gd name="connsiteY0" fmla="*/ 1328057 h 2106386"/>
                <a:gd name="connsiteX1" fmla="*/ 119743 w 370115"/>
                <a:gd name="connsiteY1" fmla="*/ 2106386 h 2106386"/>
                <a:gd name="connsiteX2" fmla="*/ 321129 w 370115"/>
                <a:gd name="connsiteY2" fmla="*/ 2016578 h 2106386"/>
                <a:gd name="connsiteX3" fmla="*/ 318407 w 370115"/>
                <a:gd name="connsiteY3" fmla="*/ 1670957 h 2106386"/>
                <a:gd name="connsiteX4" fmla="*/ 323850 w 370115"/>
                <a:gd name="connsiteY4" fmla="*/ 1385207 h 2106386"/>
                <a:gd name="connsiteX5" fmla="*/ 329293 w 370115"/>
                <a:gd name="connsiteY5" fmla="*/ 1159328 h 2106386"/>
                <a:gd name="connsiteX6" fmla="*/ 337457 w 370115"/>
                <a:gd name="connsiteY6" fmla="*/ 881743 h 2106386"/>
                <a:gd name="connsiteX7" fmla="*/ 342900 w 370115"/>
                <a:gd name="connsiteY7" fmla="*/ 674914 h 2106386"/>
                <a:gd name="connsiteX8" fmla="*/ 340179 w 370115"/>
                <a:gd name="connsiteY8" fmla="*/ 489857 h 2106386"/>
                <a:gd name="connsiteX9" fmla="*/ 342900 w 370115"/>
                <a:gd name="connsiteY9" fmla="*/ 378278 h 2106386"/>
                <a:gd name="connsiteX10" fmla="*/ 351065 w 370115"/>
                <a:gd name="connsiteY10" fmla="*/ 318407 h 2106386"/>
                <a:gd name="connsiteX11" fmla="*/ 364672 w 370115"/>
                <a:gd name="connsiteY11" fmla="*/ 258536 h 2106386"/>
                <a:gd name="connsiteX12" fmla="*/ 370115 w 370115"/>
                <a:gd name="connsiteY12" fmla="*/ 217714 h 2106386"/>
                <a:gd name="connsiteX13" fmla="*/ 367393 w 370115"/>
                <a:gd name="connsiteY13" fmla="*/ 182336 h 2106386"/>
                <a:gd name="connsiteX14" fmla="*/ 356507 w 370115"/>
                <a:gd name="connsiteY14" fmla="*/ 152400 h 2106386"/>
                <a:gd name="connsiteX15" fmla="*/ 337457 w 370115"/>
                <a:gd name="connsiteY15" fmla="*/ 125186 h 2106386"/>
                <a:gd name="connsiteX16" fmla="*/ 318407 w 370115"/>
                <a:gd name="connsiteY16" fmla="*/ 106136 h 2106386"/>
                <a:gd name="connsiteX17" fmla="*/ 288472 w 370115"/>
                <a:gd name="connsiteY17" fmla="*/ 84364 h 2106386"/>
                <a:gd name="connsiteX18" fmla="*/ 234043 w 370115"/>
                <a:gd name="connsiteY18" fmla="*/ 59871 h 2106386"/>
                <a:gd name="connsiteX19" fmla="*/ 168729 w 370115"/>
                <a:gd name="connsiteY19" fmla="*/ 13607 h 2106386"/>
                <a:gd name="connsiteX20" fmla="*/ 160565 w 370115"/>
                <a:gd name="connsiteY20" fmla="*/ 0 h 2106386"/>
                <a:gd name="connsiteX21" fmla="*/ 0 w 370115"/>
                <a:gd name="connsiteY21" fmla="*/ 19050 h 2106386"/>
                <a:gd name="connsiteX22" fmla="*/ 48986 w 370115"/>
                <a:gd name="connsiteY22" fmla="*/ 103414 h 2106386"/>
                <a:gd name="connsiteX23" fmla="*/ 76200 w 370115"/>
                <a:gd name="connsiteY23" fmla="*/ 157843 h 2106386"/>
                <a:gd name="connsiteX24" fmla="*/ 100693 w 370115"/>
                <a:gd name="connsiteY24" fmla="*/ 231321 h 2106386"/>
                <a:gd name="connsiteX25" fmla="*/ 114300 w 370115"/>
                <a:gd name="connsiteY25" fmla="*/ 302078 h 2106386"/>
                <a:gd name="connsiteX26" fmla="*/ 117022 w 370115"/>
                <a:gd name="connsiteY26" fmla="*/ 416378 h 2106386"/>
                <a:gd name="connsiteX27" fmla="*/ 117022 w 370115"/>
                <a:gd name="connsiteY27" fmla="*/ 623207 h 2106386"/>
                <a:gd name="connsiteX28" fmla="*/ 117022 w 370115"/>
                <a:gd name="connsiteY28" fmla="*/ 1328057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0115" h="2106386">
                  <a:moveTo>
                    <a:pt x="117022" y="1328057"/>
                  </a:moveTo>
                  <a:lnTo>
                    <a:pt x="119743" y="2106386"/>
                  </a:lnTo>
                  <a:lnTo>
                    <a:pt x="321129" y="2016578"/>
                  </a:lnTo>
                  <a:cubicBezTo>
                    <a:pt x="320222" y="1901371"/>
                    <a:pt x="319314" y="1786164"/>
                    <a:pt x="318407" y="1670957"/>
                  </a:cubicBezTo>
                  <a:lnTo>
                    <a:pt x="323850" y="1385207"/>
                  </a:lnTo>
                  <a:lnTo>
                    <a:pt x="329293" y="1159328"/>
                  </a:lnTo>
                  <a:lnTo>
                    <a:pt x="337457" y="881743"/>
                  </a:lnTo>
                  <a:lnTo>
                    <a:pt x="342900" y="674914"/>
                  </a:lnTo>
                  <a:lnTo>
                    <a:pt x="340179" y="489857"/>
                  </a:lnTo>
                  <a:lnTo>
                    <a:pt x="342900" y="378278"/>
                  </a:lnTo>
                  <a:lnTo>
                    <a:pt x="351065" y="318407"/>
                  </a:lnTo>
                  <a:lnTo>
                    <a:pt x="364672" y="258536"/>
                  </a:lnTo>
                  <a:lnTo>
                    <a:pt x="370115" y="217714"/>
                  </a:lnTo>
                  <a:lnTo>
                    <a:pt x="367393" y="182336"/>
                  </a:lnTo>
                  <a:lnTo>
                    <a:pt x="356507" y="152400"/>
                  </a:lnTo>
                  <a:lnTo>
                    <a:pt x="337457" y="125186"/>
                  </a:lnTo>
                  <a:lnTo>
                    <a:pt x="318407" y="106136"/>
                  </a:lnTo>
                  <a:lnTo>
                    <a:pt x="288472" y="84364"/>
                  </a:lnTo>
                  <a:lnTo>
                    <a:pt x="234043" y="59871"/>
                  </a:lnTo>
                  <a:lnTo>
                    <a:pt x="168729" y="13607"/>
                  </a:lnTo>
                  <a:lnTo>
                    <a:pt x="160565" y="0"/>
                  </a:lnTo>
                  <a:lnTo>
                    <a:pt x="0" y="19050"/>
                  </a:lnTo>
                  <a:lnTo>
                    <a:pt x="48986" y="103414"/>
                  </a:lnTo>
                  <a:lnTo>
                    <a:pt x="76200" y="157843"/>
                  </a:lnTo>
                  <a:lnTo>
                    <a:pt x="100693" y="231321"/>
                  </a:lnTo>
                  <a:lnTo>
                    <a:pt x="114300" y="302078"/>
                  </a:lnTo>
                  <a:cubicBezTo>
                    <a:pt x="115207" y="340178"/>
                    <a:pt x="116115" y="378278"/>
                    <a:pt x="117022" y="416378"/>
                  </a:cubicBezTo>
                  <a:lnTo>
                    <a:pt x="117022" y="623207"/>
                  </a:lnTo>
                  <a:lnTo>
                    <a:pt x="117022" y="1328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9">
              <a:extLst>
                <a:ext uri="{FF2B5EF4-FFF2-40B4-BE49-F238E27FC236}">
                  <a16:creationId xmlns:a16="http://schemas.microsoft.com/office/drawing/2014/main" id="{DD47D4F3-6362-41CA-B155-541E4B0E7945}"/>
                </a:ext>
              </a:extLst>
            </p:cNvPr>
            <p:cNvSpPr/>
            <p:nvPr/>
          </p:nvSpPr>
          <p:spPr>
            <a:xfrm>
              <a:off x="2509838" y="4741863"/>
              <a:ext cx="1917700" cy="936625"/>
            </a:xfrm>
            <a:custGeom>
              <a:avLst/>
              <a:gdLst>
                <a:gd name="connsiteX0" fmla="*/ 940593 w 1916906"/>
                <a:gd name="connsiteY0" fmla="*/ 414337 h 938212"/>
                <a:gd name="connsiteX1" fmla="*/ 619125 w 1916906"/>
                <a:gd name="connsiteY1" fmla="*/ 540544 h 938212"/>
                <a:gd name="connsiteX2" fmla="*/ 414337 w 1916906"/>
                <a:gd name="connsiteY2" fmla="*/ 619125 h 938212"/>
                <a:gd name="connsiteX3" fmla="*/ 378618 w 1916906"/>
                <a:gd name="connsiteY3" fmla="*/ 631031 h 938212"/>
                <a:gd name="connsiteX4" fmla="*/ 347662 w 1916906"/>
                <a:gd name="connsiteY4" fmla="*/ 635794 h 938212"/>
                <a:gd name="connsiteX5" fmla="*/ 326231 w 1916906"/>
                <a:gd name="connsiteY5" fmla="*/ 635794 h 938212"/>
                <a:gd name="connsiteX6" fmla="*/ 266700 w 1916906"/>
                <a:gd name="connsiteY6" fmla="*/ 626269 h 938212"/>
                <a:gd name="connsiteX7" fmla="*/ 207168 w 1916906"/>
                <a:gd name="connsiteY7" fmla="*/ 607219 h 938212"/>
                <a:gd name="connsiteX8" fmla="*/ 123825 w 1916906"/>
                <a:gd name="connsiteY8" fmla="*/ 578644 h 938212"/>
                <a:gd name="connsiteX9" fmla="*/ 69056 w 1916906"/>
                <a:gd name="connsiteY9" fmla="*/ 550069 h 938212"/>
                <a:gd name="connsiteX10" fmla="*/ 33337 w 1916906"/>
                <a:gd name="connsiteY10" fmla="*/ 533400 h 938212"/>
                <a:gd name="connsiteX11" fmla="*/ 19050 w 1916906"/>
                <a:gd name="connsiteY11" fmla="*/ 533400 h 938212"/>
                <a:gd name="connsiteX12" fmla="*/ 9525 w 1916906"/>
                <a:gd name="connsiteY12" fmla="*/ 535781 h 938212"/>
                <a:gd name="connsiteX13" fmla="*/ 2381 w 1916906"/>
                <a:gd name="connsiteY13" fmla="*/ 540544 h 938212"/>
                <a:gd name="connsiteX14" fmla="*/ 0 w 1916906"/>
                <a:gd name="connsiteY14" fmla="*/ 552450 h 938212"/>
                <a:gd name="connsiteX15" fmla="*/ 7143 w 1916906"/>
                <a:gd name="connsiteY15" fmla="*/ 588169 h 938212"/>
                <a:gd name="connsiteX16" fmla="*/ 23812 w 1916906"/>
                <a:gd name="connsiteY16" fmla="*/ 628650 h 938212"/>
                <a:gd name="connsiteX17" fmla="*/ 90487 w 1916906"/>
                <a:gd name="connsiteY17" fmla="*/ 707231 h 938212"/>
                <a:gd name="connsiteX18" fmla="*/ 183356 w 1916906"/>
                <a:gd name="connsiteY18" fmla="*/ 795337 h 938212"/>
                <a:gd name="connsiteX19" fmla="*/ 242887 w 1916906"/>
                <a:gd name="connsiteY19" fmla="*/ 850106 h 938212"/>
                <a:gd name="connsiteX20" fmla="*/ 288131 w 1916906"/>
                <a:gd name="connsiteY20" fmla="*/ 890587 h 938212"/>
                <a:gd name="connsiteX21" fmla="*/ 319087 w 1916906"/>
                <a:gd name="connsiteY21" fmla="*/ 914400 h 938212"/>
                <a:gd name="connsiteX22" fmla="*/ 340518 w 1916906"/>
                <a:gd name="connsiteY22" fmla="*/ 928687 h 938212"/>
                <a:gd name="connsiteX23" fmla="*/ 352425 w 1916906"/>
                <a:gd name="connsiteY23" fmla="*/ 933450 h 938212"/>
                <a:gd name="connsiteX24" fmla="*/ 383381 w 1916906"/>
                <a:gd name="connsiteY24" fmla="*/ 938212 h 938212"/>
                <a:gd name="connsiteX25" fmla="*/ 402431 w 1916906"/>
                <a:gd name="connsiteY25" fmla="*/ 935831 h 938212"/>
                <a:gd name="connsiteX26" fmla="*/ 435768 w 1916906"/>
                <a:gd name="connsiteY26" fmla="*/ 926306 h 938212"/>
                <a:gd name="connsiteX27" fmla="*/ 459581 w 1916906"/>
                <a:gd name="connsiteY27" fmla="*/ 912019 h 938212"/>
                <a:gd name="connsiteX28" fmla="*/ 497681 w 1916906"/>
                <a:gd name="connsiteY28" fmla="*/ 873919 h 938212"/>
                <a:gd name="connsiteX29" fmla="*/ 542925 w 1916906"/>
                <a:gd name="connsiteY29" fmla="*/ 838200 h 938212"/>
                <a:gd name="connsiteX30" fmla="*/ 614362 w 1916906"/>
                <a:gd name="connsiteY30" fmla="*/ 795337 h 938212"/>
                <a:gd name="connsiteX31" fmla="*/ 821531 w 1916906"/>
                <a:gd name="connsiteY31" fmla="*/ 690562 h 938212"/>
                <a:gd name="connsiteX32" fmla="*/ 1112043 w 1916906"/>
                <a:gd name="connsiteY32" fmla="*/ 535781 h 938212"/>
                <a:gd name="connsiteX33" fmla="*/ 1426368 w 1916906"/>
                <a:gd name="connsiteY33" fmla="*/ 354806 h 938212"/>
                <a:gd name="connsiteX34" fmla="*/ 1707356 w 1916906"/>
                <a:gd name="connsiteY34" fmla="*/ 178594 h 938212"/>
                <a:gd name="connsiteX35" fmla="*/ 1885950 w 1916906"/>
                <a:gd name="connsiteY35" fmla="*/ 59531 h 938212"/>
                <a:gd name="connsiteX36" fmla="*/ 1907381 w 1916906"/>
                <a:gd name="connsiteY36" fmla="*/ 42862 h 938212"/>
                <a:gd name="connsiteX37" fmla="*/ 1914525 w 1916906"/>
                <a:gd name="connsiteY37" fmla="*/ 26194 h 938212"/>
                <a:gd name="connsiteX38" fmla="*/ 1916906 w 1916906"/>
                <a:gd name="connsiteY38" fmla="*/ 9525 h 938212"/>
                <a:gd name="connsiteX39" fmla="*/ 1907381 w 1916906"/>
                <a:gd name="connsiteY39" fmla="*/ 0 h 938212"/>
                <a:gd name="connsiteX40" fmla="*/ 1895475 w 1916906"/>
                <a:gd name="connsiteY40" fmla="*/ 0 h 938212"/>
                <a:gd name="connsiteX41" fmla="*/ 1864518 w 1916906"/>
                <a:gd name="connsiteY41" fmla="*/ 4762 h 938212"/>
                <a:gd name="connsiteX42" fmla="*/ 1788318 w 1916906"/>
                <a:gd name="connsiteY42" fmla="*/ 38100 h 938212"/>
                <a:gd name="connsiteX43" fmla="*/ 1614487 w 1916906"/>
                <a:gd name="connsiteY43" fmla="*/ 121444 h 938212"/>
                <a:gd name="connsiteX44" fmla="*/ 1402556 w 1916906"/>
                <a:gd name="connsiteY44" fmla="*/ 211931 h 938212"/>
                <a:gd name="connsiteX45" fmla="*/ 1176337 w 1916906"/>
                <a:gd name="connsiteY45" fmla="*/ 311944 h 938212"/>
                <a:gd name="connsiteX46" fmla="*/ 940593 w 1916906"/>
                <a:gd name="connsiteY46" fmla="*/ 414337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16906" h="938212">
                  <a:moveTo>
                    <a:pt x="940593" y="414337"/>
                  </a:moveTo>
                  <a:lnTo>
                    <a:pt x="619125" y="540544"/>
                  </a:lnTo>
                  <a:lnTo>
                    <a:pt x="414337" y="619125"/>
                  </a:lnTo>
                  <a:lnTo>
                    <a:pt x="378618" y="631031"/>
                  </a:lnTo>
                  <a:lnTo>
                    <a:pt x="347662" y="635794"/>
                  </a:lnTo>
                  <a:lnTo>
                    <a:pt x="326231" y="635794"/>
                  </a:lnTo>
                  <a:lnTo>
                    <a:pt x="266700" y="626269"/>
                  </a:lnTo>
                  <a:lnTo>
                    <a:pt x="207168" y="607219"/>
                  </a:lnTo>
                  <a:lnTo>
                    <a:pt x="123825" y="578644"/>
                  </a:lnTo>
                  <a:lnTo>
                    <a:pt x="69056" y="550069"/>
                  </a:lnTo>
                  <a:lnTo>
                    <a:pt x="33337" y="533400"/>
                  </a:lnTo>
                  <a:lnTo>
                    <a:pt x="19050" y="533400"/>
                  </a:lnTo>
                  <a:lnTo>
                    <a:pt x="9525" y="535781"/>
                  </a:lnTo>
                  <a:lnTo>
                    <a:pt x="2381" y="540544"/>
                  </a:lnTo>
                  <a:lnTo>
                    <a:pt x="0" y="552450"/>
                  </a:lnTo>
                  <a:lnTo>
                    <a:pt x="7143" y="588169"/>
                  </a:lnTo>
                  <a:lnTo>
                    <a:pt x="23812" y="628650"/>
                  </a:lnTo>
                  <a:lnTo>
                    <a:pt x="90487" y="707231"/>
                  </a:lnTo>
                  <a:lnTo>
                    <a:pt x="183356" y="795337"/>
                  </a:lnTo>
                  <a:lnTo>
                    <a:pt x="242887" y="850106"/>
                  </a:lnTo>
                  <a:lnTo>
                    <a:pt x="288131" y="890587"/>
                  </a:lnTo>
                  <a:lnTo>
                    <a:pt x="319087" y="914400"/>
                  </a:lnTo>
                  <a:lnTo>
                    <a:pt x="340518" y="928687"/>
                  </a:lnTo>
                  <a:lnTo>
                    <a:pt x="352425" y="933450"/>
                  </a:lnTo>
                  <a:lnTo>
                    <a:pt x="383381" y="938212"/>
                  </a:lnTo>
                  <a:lnTo>
                    <a:pt x="402431" y="935831"/>
                  </a:lnTo>
                  <a:lnTo>
                    <a:pt x="435768" y="926306"/>
                  </a:lnTo>
                  <a:lnTo>
                    <a:pt x="459581" y="912019"/>
                  </a:lnTo>
                  <a:lnTo>
                    <a:pt x="497681" y="873919"/>
                  </a:lnTo>
                  <a:lnTo>
                    <a:pt x="542925" y="838200"/>
                  </a:lnTo>
                  <a:lnTo>
                    <a:pt x="614362" y="795337"/>
                  </a:lnTo>
                  <a:lnTo>
                    <a:pt x="821531" y="690562"/>
                  </a:lnTo>
                  <a:lnTo>
                    <a:pt x="1112043" y="535781"/>
                  </a:lnTo>
                  <a:lnTo>
                    <a:pt x="1426368" y="354806"/>
                  </a:lnTo>
                  <a:lnTo>
                    <a:pt x="1707356" y="178594"/>
                  </a:lnTo>
                  <a:lnTo>
                    <a:pt x="1885950" y="59531"/>
                  </a:lnTo>
                  <a:lnTo>
                    <a:pt x="1907381" y="42862"/>
                  </a:lnTo>
                  <a:lnTo>
                    <a:pt x="1914525" y="26194"/>
                  </a:lnTo>
                  <a:lnTo>
                    <a:pt x="1916906" y="9525"/>
                  </a:lnTo>
                  <a:lnTo>
                    <a:pt x="1907381" y="0"/>
                  </a:lnTo>
                  <a:lnTo>
                    <a:pt x="1895475" y="0"/>
                  </a:lnTo>
                  <a:lnTo>
                    <a:pt x="1864518" y="4762"/>
                  </a:lnTo>
                  <a:lnTo>
                    <a:pt x="1788318" y="38100"/>
                  </a:lnTo>
                  <a:lnTo>
                    <a:pt x="1614487" y="121444"/>
                  </a:lnTo>
                  <a:lnTo>
                    <a:pt x="1402556" y="211931"/>
                  </a:lnTo>
                  <a:lnTo>
                    <a:pt x="1176337" y="311944"/>
                  </a:lnTo>
                  <a:lnTo>
                    <a:pt x="94059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9">
              <a:extLst>
                <a:ext uri="{FF2B5EF4-FFF2-40B4-BE49-F238E27FC236}">
                  <a16:creationId xmlns:a16="http://schemas.microsoft.com/office/drawing/2014/main" id="{2ED7DA49-A1B8-4A23-8686-9D9B86E98789}"/>
                </a:ext>
              </a:extLst>
            </p:cNvPr>
            <p:cNvSpPr/>
            <p:nvPr/>
          </p:nvSpPr>
          <p:spPr>
            <a:xfrm rot="16200000">
              <a:off x="3833019" y="2610644"/>
              <a:ext cx="4332287" cy="2403475"/>
            </a:xfrm>
            <a:custGeom>
              <a:avLst/>
              <a:gdLst>
                <a:gd name="connsiteX0" fmla="*/ 3954162 w 4331926"/>
                <a:gd name="connsiteY0" fmla="*/ 924991 h 2404272"/>
                <a:gd name="connsiteX1" fmla="*/ 3918857 w 4331926"/>
                <a:gd name="connsiteY1" fmla="*/ 621368 h 2404272"/>
                <a:gd name="connsiteX2" fmla="*/ 3876491 w 4331926"/>
                <a:gd name="connsiteY2" fmla="*/ 314214 h 2404272"/>
                <a:gd name="connsiteX3" fmla="*/ 3837656 w 4331926"/>
                <a:gd name="connsiteY3" fmla="*/ 21183 h 2404272"/>
                <a:gd name="connsiteX4" fmla="*/ 4017711 w 4331926"/>
                <a:gd name="connsiteY4" fmla="*/ 0 h 2404272"/>
                <a:gd name="connsiteX5" fmla="*/ 4035364 w 4331926"/>
                <a:gd name="connsiteY5" fmla="*/ 197708 h 2404272"/>
                <a:gd name="connsiteX6" fmla="*/ 4063608 w 4331926"/>
                <a:gd name="connsiteY6" fmla="*/ 441312 h 2404272"/>
                <a:gd name="connsiteX7" fmla="*/ 4116566 w 4331926"/>
                <a:gd name="connsiteY7" fmla="*/ 847320 h 2404272"/>
                <a:gd name="connsiteX8" fmla="*/ 4180115 w 4331926"/>
                <a:gd name="connsiteY8" fmla="*/ 1278041 h 2404272"/>
                <a:gd name="connsiteX9" fmla="*/ 4233072 w 4331926"/>
                <a:gd name="connsiteY9" fmla="*/ 1606378 h 2404272"/>
                <a:gd name="connsiteX10" fmla="*/ 4268377 w 4331926"/>
                <a:gd name="connsiteY10" fmla="*/ 1789964 h 2404272"/>
                <a:gd name="connsiteX11" fmla="*/ 4286030 w 4331926"/>
                <a:gd name="connsiteY11" fmla="*/ 1825269 h 2404272"/>
                <a:gd name="connsiteX12" fmla="*/ 4314274 w 4331926"/>
                <a:gd name="connsiteY12" fmla="*/ 1874696 h 2404272"/>
                <a:gd name="connsiteX13" fmla="*/ 4328396 w 4331926"/>
                <a:gd name="connsiteY13" fmla="*/ 1913532 h 2404272"/>
                <a:gd name="connsiteX14" fmla="*/ 4331926 w 4331926"/>
                <a:gd name="connsiteY14" fmla="*/ 1948837 h 2404272"/>
                <a:gd name="connsiteX15" fmla="*/ 4317804 w 4331926"/>
                <a:gd name="connsiteY15" fmla="*/ 2001794 h 2404272"/>
                <a:gd name="connsiteX16" fmla="*/ 4261316 w 4331926"/>
                <a:gd name="connsiteY16" fmla="*/ 2111240 h 2404272"/>
                <a:gd name="connsiteX17" fmla="*/ 4201298 w 4331926"/>
                <a:gd name="connsiteY17" fmla="*/ 2213624 h 2404272"/>
                <a:gd name="connsiteX18" fmla="*/ 4130688 w 4331926"/>
                <a:gd name="connsiteY18" fmla="*/ 2312479 h 2404272"/>
                <a:gd name="connsiteX19" fmla="*/ 4084791 w 4331926"/>
                <a:gd name="connsiteY19" fmla="*/ 2365436 h 2404272"/>
                <a:gd name="connsiteX20" fmla="*/ 4056547 w 4331926"/>
                <a:gd name="connsiteY20" fmla="*/ 2390150 h 2404272"/>
                <a:gd name="connsiteX21" fmla="*/ 4024772 w 4331926"/>
                <a:gd name="connsiteY21" fmla="*/ 2404272 h 2404272"/>
                <a:gd name="connsiteX22" fmla="*/ 3996528 w 4331926"/>
                <a:gd name="connsiteY22" fmla="*/ 2404272 h 2404272"/>
                <a:gd name="connsiteX23" fmla="*/ 3964754 w 4331926"/>
                <a:gd name="connsiteY23" fmla="*/ 2390150 h 2404272"/>
                <a:gd name="connsiteX24" fmla="*/ 3929449 w 4331926"/>
                <a:gd name="connsiteY24" fmla="*/ 2358375 h 2404272"/>
                <a:gd name="connsiteX25" fmla="*/ 3890613 w 4331926"/>
                <a:gd name="connsiteY25" fmla="*/ 2326601 h 2404272"/>
                <a:gd name="connsiteX26" fmla="*/ 3834125 w 4331926"/>
                <a:gd name="connsiteY26" fmla="*/ 2294826 h 2404272"/>
                <a:gd name="connsiteX27" fmla="*/ 3756454 w 4331926"/>
                <a:gd name="connsiteY27" fmla="*/ 2273643 h 2404272"/>
                <a:gd name="connsiteX28" fmla="*/ 3583460 w 4331926"/>
                <a:gd name="connsiteY28" fmla="*/ 2270112 h 2404272"/>
                <a:gd name="connsiteX29" fmla="*/ 3173922 w 4331926"/>
                <a:gd name="connsiteY29" fmla="*/ 2273643 h 2404272"/>
                <a:gd name="connsiteX30" fmla="*/ 2280705 w 4331926"/>
                <a:gd name="connsiteY30" fmla="*/ 2273643 h 2404272"/>
                <a:gd name="connsiteX31" fmla="*/ 1659336 w 4331926"/>
                <a:gd name="connsiteY31" fmla="*/ 2270112 h 2404272"/>
                <a:gd name="connsiteX32" fmla="*/ 1203901 w 4331926"/>
                <a:gd name="connsiteY32" fmla="*/ 2270112 h 2404272"/>
                <a:gd name="connsiteX33" fmla="*/ 864973 w 4331926"/>
                <a:gd name="connsiteY33" fmla="*/ 2270112 h 2404272"/>
                <a:gd name="connsiteX34" fmla="*/ 639021 w 4331926"/>
                <a:gd name="connsiteY34" fmla="*/ 2270112 h 2404272"/>
                <a:gd name="connsiteX35" fmla="*/ 494271 w 4331926"/>
                <a:gd name="connsiteY35" fmla="*/ 2266582 h 2404272"/>
                <a:gd name="connsiteX36" fmla="*/ 360111 w 4331926"/>
                <a:gd name="connsiteY36" fmla="*/ 2255990 h 2404272"/>
                <a:gd name="connsiteX37" fmla="*/ 257727 w 4331926"/>
                <a:gd name="connsiteY37" fmla="*/ 2234807 h 2404272"/>
                <a:gd name="connsiteX38" fmla="*/ 165934 w 4331926"/>
                <a:gd name="connsiteY38" fmla="*/ 2199502 h 2404272"/>
                <a:gd name="connsiteX39" fmla="*/ 102385 w 4331926"/>
                <a:gd name="connsiteY39" fmla="*/ 2160667 h 2404272"/>
                <a:gd name="connsiteX40" fmla="*/ 49427 w 4331926"/>
                <a:gd name="connsiteY40" fmla="*/ 2121831 h 2404272"/>
                <a:gd name="connsiteX41" fmla="*/ 14122 w 4331926"/>
                <a:gd name="connsiteY41" fmla="*/ 2082996 h 2404272"/>
                <a:gd name="connsiteX42" fmla="*/ 0 w 4331926"/>
                <a:gd name="connsiteY42" fmla="*/ 2051221 h 2404272"/>
                <a:gd name="connsiteX43" fmla="*/ 0 w 4331926"/>
                <a:gd name="connsiteY43" fmla="*/ 2026508 h 2404272"/>
                <a:gd name="connsiteX44" fmla="*/ 10592 w 4331926"/>
                <a:gd name="connsiteY44" fmla="*/ 2005325 h 2404272"/>
                <a:gd name="connsiteX45" fmla="*/ 42366 w 4331926"/>
                <a:gd name="connsiteY45" fmla="*/ 1987672 h 2404272"/>
                <a:gd name="connsiteX46" fmla="*/ 109446 w 4331926"/>
                <a:gd name="connsiteY46" fmla="*/ 1955898 h 2404272"/>
                <a:gd name="connsiteX47" fmla="*/ 526045 w 4331926"/>
                <a:gd name="connsiteY47" fmla="*/ 2015916 h 2404272"/>
                <a:gd name="connsiteX48" fmla="*/ 720223 w 4331926"/>
                <a:gd name="connsiteY48" fmla="*/ 2030038 h 2404272"/>
                <a:gd name="connsiteX49" fmla="*/ 1239206 w 4331926"/>
                <a:gd name="connsiteY49" fmla="*/ 2040630 h 2404272"/>
                <a:gd name="connsiteX50" fmla="*/ 1892349 w 4331926"/>
                <a:gd name="connsiteY50" fmla="*/ 2047691 h 2404272"/>
                <a:gd name="connsiteX51" fmla="*/ 2594919 w 4331926"/>
                <a:gd name="connsiteY51" fmla="*/ 2047691 h 2404272"/>
                <a:gd name="connsiteX52" fmla="*/ 3032701 w 4331926"/>
                <a:gd name="connsiteY52" fmla="*/ 2047691 h 2404272"/>
                <a:gd name="connsiteX53" fmla="*/ 3435179 w 4331926"/>
                <a:gd name="connsiteY53" fmla="*/ 2030038 h 2404272"/>
                <a:gd name="connsiteX54" fmla="*/ 3929449 w 4331926"/>
                <a:gd name="connsiteY54" fmla="*/ 2022977 h 2404272"/>
                <a:gd name="connsiteX55" fmla="*/ 3971815 w 4331926"/>
                <a:gd name="connsiteY55" fmla="*/ 2008855 h 2404272"/>
                <a:gd name="connsiteX56" fmla="*/ 4014181 w 4331926"/>
                <a:gd name="connsiteY56" fmla="*/ 1987672 h 2404272"/>
                <a:gd name="connsiteX57" fmla="*/ 4045955 w 4331926"/>
                <a:gd name="connsiteY57" fmla="*/ 1959428 h 2404272"/>
                <a:gd name="connsiteX58" fmla="*/ 4063608 w 4331926"/>
                <a:gd name="connsiteY58" fmla="*/ 1931184 h 2404272"/>
                <a:gd name="connsiteX59" fmla="*/ 4067139 w 4331926"/>
                <a:gd name="connsiteY59" fmla="*/ 1910001 h 2404272"/>
                <a:gd name="connsiteX60" fmla="*/ 4067139 w 4331926"/>
                <a:gd name="connsiteY60" fmla="*/ 1864105 h 2404272"/>
                <a:gd name="connsiteX61" fmla="*/ 4042425 w 4331926"/>
                <a:gd name="connsiteY61" fmla="*/ 1638153 h 2404272"/>
                <a:gd name="connsiteX62" fmla="*/ 4007120 w 4331926"/>
                <a:gd name="connsiteY62" fmla="*/ 1341590 h 2404272"/>
                <a:gd name="connsiteX63" fmla="*/ 3954162 w 4331926"/>
                <a:gd name="connsiteY63" fmla="*/ 924991 h 240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1926" h="2404272">
                  <a:moveTo>
                    <a:pt x="3954162" y="924991"/>
                  </a:moveTo>
                  <a:lnTo>
                    <a:pt x="3918857" y="621368"/>
                  </a:lnTo>
                  <a:lnTo>
                    <a:pt x="3876491" y="314214"/>
                  </a:lnTo>
                  <a:lnTo>
                    <a:pt x="3837656" y="21183"/>
                  </a:lnTo>
                  <a:lnTo>
                    <a:pt x="4017711" y="0"/>
                  </a:lnTo>
                  <a:lnTo>
                    <a:pt x="4035364" y="197708"/>
                  </a:lnTo>
                  <a:lnTo>
                    <a:pt x="4063608" y="441312"/>
                  </a:lnTo>
                  <a:lnTo>
                    <a:pt x="4116566" y="847320"/>
                  </a:lnTo>
                  <a:lnTo>
                    <a:pt x="4180115" y="1278041"/>
                  </a:lnTo>
                  <a:lnTo>
                    <a:pt x="4233072" y="1606378"/>
                  </a:lnTo>
                  <a:lnTo>
                    <a:pt x="4268377" y="1789964"/>
                  </a:lnTo>
                  <a:lnTo>
                    <a:pt x="4286030" y="1825269"/>
                  </a:lnTo>
                  <a:lnTo>
                    <a:pt x="4314274" y="1874696"/>
                  </a:lnTo>
                  <a:lnTo>
                    <a:pt x="4328396" y="1913532"/>
                  </a:lnTo>
                  <a:lnTo>
                    <a:pt x="4331926" y="1948837"/>
                  </a:lnTo>
                  <a:lnTo>
                    <a:pt x="4317804" y="2001794"/>
                  </a:lnTo>
                  <a:lnTo>
                    <a:pt x="4261316" y="2111240"/>
                  </a:lnTo>
                  <a:lnTo>
                    <a:pt x="4201298" y="2213624"/>
                  </a:lnTo>
                  <a:lnTo>
                    <a:pt x="4130688" y="2312479"/>
                  </a:lnTo>
                  <a:lnTo>
                    <a:pt x="4084791" y="2365436"/>
                  </a:lnTo>
                  <a:lnTo>
                    <a:pt x="4056547" y="2390150"/>
                  </a:lnTo>
                  <a:lnTo>
                    <a:pt x="4024772" y="2404272"/>
                  </a:lnTo>
                  <a:lnTo>
                    <a:pt x="3996528" y="2404272"/>
                  </a:lnTo>
                  <a:lnTo>
                    <a:pt x="3964754" y="2390150"/>
                  </a:lnTo>
                  <a:lnTo>
                    <a:pt x="3929449" y="2358375"/>
                  </a:lnTo>
                  <a:lnTo>
                    <a:pt x="3890613" y="2326601"/>
                  </a:lnTo>
                  <a:lnTo>
                    <a:pt x="3834125" y="2294826"/>
                  </a:lnTo>
                  <a:lnTo>
                    <a:pt x="3756454" y="2273643"/>
                  </a:lnTo>
                  <a:lnTo>
                    <a:pt x="3583460" y="2270112"/>
                  </a:lnTo>
                  <a:lnTo>
                    <a:pt x="3173922" y="2273643"/>
                  </a:lnTo>
                  <a:lnTo>
                    <a:pt x="2280705" y="2273643"/>
                  </a:lnTo>
                  <a:lnTo>
                    <a:pt x="1659336" y="2270112"/>
                  </a:lnTo>
                  <a:lnTo>
                    <a:pt x="1203901" y="2270112"/>
                  </a:lnTo>
                  <a:lnTo>
                    <a:pt x="864973" y="2270112"/>
                  </a:lnTo>
                  <a:lnTo>
                    <a:pt x="639021" y="2270112"/>
                  </a:lnTo>
                  <a:lnTo>
                    <a:pt x="494271" y="2266582"/>
                  </a:lnTo>
                  <a:lnTo>
                    <a:pt x="360111" y="2255990"/>
                  </a:lnTo>
                  <a:lnTo>
                    <a:pt x="257727" y="2234807"/>
                  </a:lnTo>
                  <a:lnTo>
                    <a:pt x="165934" y="2199502"/>
                  </a:lnTo>
                  <a:lnTo>
                    <a:pt x="102385" y="2160667"/>
                  </a:lnTo>
                  <a:lnTo>
                    <a:pt x="49427" y="2121831"/>
                  </a:lnTo>
                  <a:lnTo>
                    <a:pt x="14122" y="2082996"/>
                  </a:lnTo>
                  <a:lnTo>
                    <a:pt x="0" y="2051221"/>
                  </a:lnTo>
                  <a:lnTo>
                    <a:pt x="0" y="2026508"/>
                  </a:lnTo>
                  <a:lnTo>
                    <a:pt x="10592" y="2005325"/>
                  </a:lnTo>
                  <a:lnTo>
                    <a:pt x="42366" y="1987672"/>
                  </a:lnTo>
                  <a:lnTo>
                    <a:pt x="109446" y="1955898"/>
                  </a:lnTo>
                  <a:lnTo>
                    <a:pt x="526045" y="2015916"/>
                  </a:lnTo>
                  <a:lnTo>
                    <a:pt x="720223" y="2030038"/>
                  </a:lnTo>
                  <a:lnTo>
                    <a:pt x="1239206" y="2040630"/>
                  </a:lnTo>
                  <a:lnTo>
                    <a:pt x="1892349" y="2047691"/>
                  </a:lnTo>
                  <a:lnTo>
                    <a:pt x="2594919" y="2047691"/>
                  </a:lnTo>
                  <a:lnTo>
                    <a:pt x="3032701" y="2047691"/>
                  </a:lnTo>
                  <a:lnTo>
                    <a:pt x="3435179" y="2030038"/>
                  </a:lnTo>
                  <a:lnTo>
                    <a:pt x="3929449" y="2022977"/>
                  </a:lnTo>
                  <a:lnTo>
                    <a:pt x="3971815" y="2008855"/>
                  </a:lnTo>
                  <a:lnTo>
                    <a:pt x="4014181" y="1987672"/>
                  </a:lnTo>
                  <a:lnTo>
                    <a:pt x="4045955" y="1959428"/>
                  </a:lnTo>
                  <a:lnTo>
                    <a:pt x="4063608" y="1931184"/>
                  </a:lnTo>
                  <a:lnTo>
                    <a:pt x="4067139" y="1910001"/>
                  </a:lnTo>
                  <a:lnTo>
                    <a:pt x="4067139" y="1864105"/>
                  </a:lnTo>
                  <a:lnTo>
                    <a:pt x="4042425" y="1638153"/>
                  </a:lnTo>
                  <a:lnTo>
                    <a:pt x="4007120" y="1341590"/>
                  </a:lnTo>
                  <a:lnTo>
                    <a:pt x="3954162" y="92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0">
              <a:extLst>
                <a:ext uri="{FF2B5EF4-FFF2-40B4-BE49-F238E27FC236}">
                  <a16:creationId xmlns:a16="http://schemas.microsoft.com/office/drawing/2014/main" id="{EBA9031D-8C22-4C50-B79D-F21E78C5C3B4}"/>
                </a:ext>
              </a:extLst>
            </p:cNvPr>
            <p:cNvSpPr/>
            <p:nvPr/>
          </p:nvSpPr>
          <p:spPr>
            <a:xfrm rot="16200000">
              <a:off x="6161881" y="5298282"/>
              <a:ext cx="677863" cy="660400"/>
            </a:xfrm>
            <a:custGeom>
              <a:avLst/>
              <a:gdLst>
                <a:gd name="connsiteX0" fmla="*/ 552450 w 678656"/>
                <a:gd name="connsiteY0" fmla="*/ 195263 h 659606"/>
                <a:gd name="connsiteX1" fmla="*/ 495300 w 678656"/>
                <a:gd name="connsiteY1" fmla="*/ 364331 h 659606"/>
                <a:gd name="connsiteX2" fmla="*/ 457200 w 678656"/>
                <a:gd name="connsiteY2" fmla="*/ 476250 h 659606"/>
                <a:gd name="connsiteX3" fmla="*/ 445294 w 678656"/>
                <a:gd name="connsiteY3" fmla="*/ 514350 h 659606"/>
                <a:gd name="connsiteX4" fmla="*/ 442913 w 678656"/>
                <a:gd name="connsiteY4" fmla="*/ 550069 h 659606"/>
                <a:gd name="connsiteX5" fmla="*/ 447675 w 678656"/>
                <a:gd name="connsiteY5" fmla="*/ 576263 h 659606"/>
                <a:gd name="connsiteX6" fmla="*/ 461963 w 678656"/>
                <a:gd name="connsiteY6" fmla="*/ 600075 h 659606"/>
                <a:gd name="connsiteX7" fmla="*/ 478631 w 678656"/>
                <a:gd name="connsiteY7" fmla="*/ 619125 h 659606"/>
                <a:gd name="connsiteX8" fmla="*/ 495300 w 678656"/>
                <a:gd name="connsiteY8" fmla="*/ 626269 h 659606"/>
                <a:gd name="connsiteX9" fmla="*/ 526256 w 678656"/>
                <a:gd name="connsiteY9" fmla="*/ 640556 h 659606"/>
                <a:gd name="connsiteX10" fmla="*/ 559594 w 678656"/>
                <a:gd name="connsiteY10" fmla="*/ 647700 h 659606"/>
                <a:gd name="connsiteX11" fmla="*/ 678656 w 678656"/>
                <a:gd name="connsiteY11" fmla="*/ 659606 h 659606"/>
                <a:gd name="connsiteX12" fmla="*/ 0 w 678656"/>
                <a:gd name="connsiteY12" fmla="*/ 633413 h 659606"/>
                <a:gd name="connsiteX13" fmla="*/ 47625 w 678656"/>
                <a:gd name="connsiteY13" fmla="*/ 607219 h 659606"/>
                <a:gd name="connsiteX14" fmla="*/ 100013 w 678656"/>
                <a:gd name="connsiteY14" fmla="*/ 578644 h 659606"/>
                <a:gd name="connsiteX15" fmla="*/ 147638 w 678656"/>
                <a:gd name="connsiteY15" fmla="*/ 547688 h 659606"/>
                <a:gd name="connsiteX16" fmla="*/ 209550 w 678656"/>
                <a:gd name="connsiteY16" fmla="*/ 502444 h 659606"/>
                <a:gd name="connsiteX17" fmla="*/ 254794 w 678656"/>
                <a:gd name="connsiteY17" fmla="*/ 459581 h 659606"/>
                <a:gd name="connsiteX18" fmla="*/ 292894 w 678656"/>
                <a:gd name="connsiteY18" fmla="*/ 411956 h 659606"/>
                <a:gd name="connsiteX19" fmla="*/ 378619 w 678656"/>
                <a:gd name="connsiteY19" fmla="*/ 278606 h 659606"/>
                <a:gd name="connsiteX20" fmla="*/ 507206 w 678656"/>
                <a:gd name="connsiteY20" fmla="*/ 88106 h 659606"/>
                <a:gd name="connsiteX21" fmla="*/ 557213 w 678656"/>
                <a:gd name="connsiteY21" fmla="*/ 16669 h 659606"/>
                <a:gd name="connsiteX22" fmla="*/ 573881 w 678656"/>
                <a:gd name="connsiteY22" fmla="*/ 4763 h 659606"/>
                <a:gd name="connsiteX23" fmla="*/ 585788 w 678656"/>
                <a:gd name="connsiteY23" fmla="*/ 0 h 659606"/>
                <a:gd name="connsiteX24" fmla="*/ 592931 w 678656"/>
                <a:gd name="connsiteY24" fmla="*/ 2381 h 659606"/>
                <a:gd name="connsiteX25" fmla="*/ 600075 w 678656"/>
                <a:gd name="connsiteY25" fmla="*/ 9525 h 659606"/>
                <a:gd name="connsiteX26" fmla="*/ 602456 w 678656"/>
                <a:gd name="connsiteY26" fmla="*/ 35719 h 659606"/>
                <a:gd name="connsiteX27" fmla="*/ 581025 w 678656"/>
                <a:gd name="connsiteY27" fmla="*/ 116681 h 659606"/>
                <a:gd name="connsiteX28" fmla="*/ 552450 w 678656"/>
                <a:gd name="connsiteY28" fmla="*/ 195263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78656" h="659606">
                  <a:moveTo>
                    <a:pt x="552450" y="195263"/>
                  </a:moveTo>
                  <a:lnTo>
                    <a:pt x="495300" y="364331"/>
                  </a:lnTo>
                  <a:lnTo>
                    <a:pt x="457200" y="476250"/>
                  </a:lnTo>
                  <a:lnTo>
                    <a:pt x="445294" y="514350"/>
                  </a:lnTo>
                  <a:lnTo>
                    <a:pt x="442913" y="550069"/>
                  </a:lnTo>
                  <a:lnTo>
                    <a:pt x="447675" y="576263"/>
                  </a:lnTo>
                  <a:lnTo>
                    <a:pt x="461963" y="600075"/>
                  </a:lnTo>
                  <a:lnTo>
                    <a:pt x="478631" y="619125"/>
                  </a:lnTo>
                  <a:lnTo>
                    <a:pt x="495300" y="626269"/>
                  </a:lnTo>
                  <a:lnTo>
                    <a:pt x="526256" y="640556"/>
                  </a:lnTo>
                  <a:lnTo>
                    <a:pt x="559594" y="647700"/>
                  </a:lnTo>
                  <a:lnTo>
                    <a:pt x="678656" y="659606"/>
                  </a:lnTo>
                  <a:lnTo>
                    <a:pt x="0" y="633413"/>
                  </a:lnTo>
                  <a:lnTo>
                    <a:pt x="47625" y="607219"/>
                  </a:lnTo>
                  <a:lnTo>
                    <a:pt x="100013" y="578644"/>
                  </a:lnTo>
                  <a:lnTo>
                    <a:pt x="147638" y="547688"/>
                  </a:lnTo>
                  <a:lnTo>
                    <a:pt x="209550" y="502444"/>
                  </a:lnTo>
                  <a:lnTo>
                    <a:pt x="254794" y="459581"/>
                  </a:lnTo>
                  <a:lnTo>
                    <a:pt x="292894" y="411956"/>
                  </a:lnTo>
                  <a:lnTo>
                    <a:pt x="378619" y="278606"/>
                  </a:lnTo>
                  <a:lnTo>
                    <a:pt x="507206" y="88106"/>
                  </a:lnTo>
                  <a:lnTo>
                    <a:pt x="557213" y="16669"/>
                  </a:lnTo>
                  <a:lnTo>
                    <a:pt x="573881" y="4763"/>
                  </a:lnTo>
                  <a:lnTo>
                    <a:pt x="585788" y="0"/>
                  </a:lnTo>
                  <a:lnTo>
                    <a:pt x="592931" y="2381"/>
                  </a:lnTo>
                  <a:lnTo>
                    <a:pt x="600075" y="9525"/>
                  </a:lnTo>
                  <a:lnTo>
                    <a:pt x="602456" y="35719"/>
                  </a:lnTo>
                  <a:lnTo>
                    <a:pt x="581025" y="116681"/>
                  </a:lnTo>
                  <a:lnTo>
                    <a:pt x="552450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2">
              <a:extLst>
                <a:ext uri="{FF2B5EF4-FFF2-40B4-BE49-F238E27FC236}">
                  <a16:creationId xmlns:a16="http://schemas.microsoft.com/office/drawing/2014/main" id="{CC3D5C21-2475-4538-A1AA-D0BF0B6FF709}"/>
                </a:ext>
              </a:extLst>
            </p:cNvPr>
            <p:cNvSpPr/>
            <p:nvPr/>
          </p:nvSpPr>
          <p:spPr>
            <a:xfrm>
              <a:off x="5756275" y="2200275"/>
              <a:ext cx="639763" cy="1084263"/>
            </a:xfrm>
            <a:custGeom>
              <a:avLst/>
              <a:gdLst>
                <a:gd name="connsiteX0" fmla="*/ 145257 w 640557"/>
                <a:gd name="connsiteY0" fmla="*/ 769144 h 1083469"/>
                <a:gd name="connsiteX1" fmla="*/ 188119 w 640557"/>
                <a:gd name="connsiteY1" fmla="*/ 671513 h 1083469"/>
                <a:gd name="connsiteX2" fmla="*/ 219075 w 640557"/>
                <a:gd name="connsiteY2" fmla="*/ 595313 h 1083469"/>
                <a:gd name="connsiteX3" fmla="*/ 245269 w 640557"/>
                <a:gd name="connsiteY3" fmla="*/ 519113 h 1083469"/>
                <a:gd name="connsiteX4" fmla="*/ 269082 w 640557"/>
                <a:gd name="connsiteY4" fmla="*/ 447675 h 1083469"/>
                <a:gd name="connsiteX5" fmla="*/ 285750 w 640557"/>
                <a:gd name="connsiteY5" fmla="*/ 385763 h 1083469"/>
                <a:gd name="connsiteX6" fmla="*/ 297657 w 640557"/>
                <a:gd name="connsiteY6" fmla="*/ 335756 h 1083469"/>
                <a:gd name="connsiteX7" fmla="*/ 304800 w 640557"/>
                <a:gd name="connsiteY7" fmla="*/ 285750 h 1083469"/>
                <a:gd name="connsiteX8" fmla="*/ 304800 w 640557"/>
                <a:gd name="connsiteY8" fmla="*/ 230981 h 1083469"/>
                <a:gd name="connsiteX9" fmla="*/ 302419 w 640557"/>
                <a:gd name="connsiteY9" fmla="*/ 200025 h 1083469"/>
                <a:gd name="connsiteX10" fmla="*/ 295275 w 640557"/>
                <a:gd name="connsiteY10" fmla="*/ 164306 h 1083469"/>
                <a:gd name="connsiteX11" fmla="*/ 283369 w 640557"/>
                <a:gd name="connsiteY11" fmla="*/ 138113 h 1083469"/>
                <a:gd name="connsiteX12" fmla="*/ 264319 w 640557"/>
                <a:gd name="connsiteY12" fmla="*/ 111919 h 1083469"/>
                <a:gd name="connsiteX13" fmla="*/ 228600 w 640557"/>
                <a:gd name="connsiteY13" fmla="*/ 80963 h 1083469"/>
                <a:gd name="connsiteX14" fmla="*/ 204788 w 640557"/>
                <a:gd name="connsiteY14" fmla="*/ 54769 h 1083469"/>
                <a:gd name="connsiteX15" fmla="*/ 192882 w 640557"/>
                <a:gd name="connsiteY15" fmla="*/ 28575 h 1083469"/>
                <a:gd name="connsiteX16" fmla="*/ 192882 w 640557"/>
                <a:gd name="connsiteY16" fmla="*/ 16669 h 1083469"/>
                <a:gd name="connsiteX17" fmla="*/ 195263 w 640557"/>
                <a:gd name="connsiteY17" fmla="*/ 7144 h 1083469"/>
                <a:gd name="connsiteX18" fmla="*/ 209550 w 640557"/>
                <a:gd name="connsiteY18" fmla="*/ 0 h 1083469"/>
                <a:gd name="connsiteX19" fmla="*/ 254794 w 640557"/>
                <a:gd name="connsiteY19" fmla="*/ 4763 h 1083469"/>
                <a:gd name="connsiteX20" fmla="*/ 359569 w 640557"/>
                <a:gd name="connsiteY20" fmla="*/ 40481 h 1083469"/>
                <a:gd name="connsiteX21" fmla="*/ 469107 w 640557"/>
                <a:gd name="connsiteY21" fmla="*/ 97631 h 1083469"/>
                <a:gd name="connsiteX22" fmla="*/ 592932 w 640557"/>
                <a:gd name="connsiteY22" fmla="*/ 176213 h 1083469"/>
                <a:gd name="connsiteX23" fmla="*/ 621507 w 640557"/>
                <a:gd name="connsiteY23" fmla="*/ 200025 h 1083469"/>
                <a:gd name="connsiteX24" fmla="*/ 633413 w 640557"/>
                <a:gd name="connsiteY24" fmla="*/ 214313 h 1083469"/>
                <a:gd name="connsiteX25" fmla="*/ 640557 w 640557"/>
                <a:gd name="connsiteY25" fmla="*/ 230981 h 1083469"/>
                <a:gd name="connsiteX26" fmla="*/ 640557 w 640557"/>
                <a:gd name="connsiteY26" fmla="*/ 247650 h 1083469"/>
                <a:gd name="connsiteX27" fmla="*/ 635794 w 640557"/>
                <a:gd name="connsiteY27" fmla="*/ 276225 h 1083469"/>
                <a:gd name="connsiteX28" fmla="*/ 621507 w 640557"/>
                <a:gd name="connsiteY28" fmla="*/ 297656 h 1083469"/>
                <a:gd name="connsiteX29" fmla="*/ 581025 w 640557"/>
                <a:gd name="connsiteY29" fmla="*/ 323850 h 1083469"/>
                <a:gd name="connsiteX30" fmla="*/ 540544 w 640557"/>
                <a:gd name="connsiteY30" fmla="*/ 354806 h 1083469"/>
                <a:gd name="connsiteX31" fmla="*/ 516732 w 640557"/>
                <a:gd name="connsiteY31" fmla="*/ 388144 h 1083469"/>
                <a:gd name="connsiteX32" fmla="*/ 461963 w 640557"/>
                <a:gd name="connsiteY32" fmla="*/ 488156 h 1083469"/>
                <a:gd name="connsiteX33" fmla="*/ 302419 w 640557"/>
                <a:gd name="connsiteY33" fmla="*/ 745331 h 1083469"/>
                <a:gd name="connsiteX34" fmla="*/ 69057 w 640557"/>
                <a:gd name="connsiteY34" fmla="*/ 1078706 h 1083469"/>
                <a:gd name="connsiteX35" fmla="*/ 0 w 640557"/>
                <a:gd name="connsiteY35" fmla="*/ 1083469 h 1083469"/>
                <a:gd name="connsiteX36" fmla="*/ 57150 w 640557"/>
                <a:gd name="connsiteY36" fmla="*/ 950119 h 1083469"/>
                <a:gd name="connsiteX37" fmla="*/ 145257 w 640557"/>
                <a:gd name="connsiteY37" fmla="*/ 76914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7" h="1083469">
                  <a:moveTo>
                    <a:pt x="145257" y="769144"/>
                  </a:moveTo>
                  <a:lnTo>
                    <a:pt x="188119" y="671513"/>
                  </a:lnTo>
                  <a:lnTo>
                    <a:pt x="219075" y="595313"/>
                  </a:lnTo>
                  <a:lnTo>
                    <a:pt x="245269" y="519113"/>
                  </a:lnTo>
                  <a:lnTo>
                    <a:pt x="269082" y="447675"/>
                  </a:lnTo>
                  <a:lnTo>
                    <a:pt x="285750" y="385763"/>
                  </a:lnTo>
                  <a:lnTo>
                    <a:pt x="297657" y="335756"/>
                  </a:lnTo>
                  <a:lnTo>
                    <a:pt x="304800" y="285750"/>
                  </a:lnTo>
                  <a:lnTo>
                    <a:pt x="304800" y="230981"/>
                  </a:lnTo>
                  <a:lnTo>
                    <a:pt x="302419" y="200025"/>
                  </a:lnTo>
                  <a:lnTo>
                    <a:pt x="295275" y="164306"/>
                  </a:lnTo>
                  <a:lnTo>
                    <a:pt x="283369" y="138113"/>
                  </a:lnTo>
                  <a:lnTo>
                    <a:pt x="264319" y="111919"/>
                  </a:lnTo>
                  <a:lnTo>
                    <a:pt x="228600" y="80963"/>
                  </a:lnTo>
                  <a:lnTo>
                    <a:pt x="204788" y="54769"/>
                  </a:lnTo>
                  <a:lnTo>
                    <a:pt x="192882" y="28575"/>
                  </a:lnTo>
                  <a:lnTo>
                    <a:pt x="192882" y="16669"/>
                  </a:lnTo>
                  <a:lnTo>
                    <a:pt x="195263" y="7144"/>
                  </a:lnTo>
                  <a:lnTo>
                    <a:pt x="209550" y="0"/>
                  </a:lnTo>
                  <a:lnTo>
                    <a:pt x="254794" y="4763"/>
                  </a:lnTo>
                  <a:lnTo>
                    <a:pt x="359569" y="40481"/>
                  </a:lnTo>
                  <a:lnTo>
                    <a:pt x="469107" y="97631"/>
                  </a:lnTo>
                  <a:lnTo>
                    <a:pt x="592932" y="176213"/>
                  </a:lnTo>
                  <a:lnTo>
                    <a:pt x="621507" y="200025"/>
                  </a:lnTo>
                  <a:lnTo>
                    <a:pt x="633413" y="214313"/>
                  </a:lnTo>
                  <a:lnTo>
                    <a:pt x="640557" y="230981"/>
                  </a:lnTo>
                  <a:lnTo>
                    <a:pt x="640557" y="247650"/>
                  </a:lnTo>
                  <a:lnTo>
                    <a:pt x="635794" y="276225"/>
                  </a:lnTo>
                  <a:lnTo>
                    <a:pt x="621507" y="297656"/>
                  </a:lnTo>
                  <a:lnTo>
                    <a:pt x="581025" y="323850"/>
                  </a:lnTo>
                  <a:lnTo>
                    <a:pt x="540544" y="354806"/>
                  </a:lnTo>
                  <a:lnTo>
                    <a:pt x="516732" y="388144"/>
                  </a:lnTo>
                  <a:lnTo>
                    <a:pt x="461963" y="488156"/>
                  </a:lnTo>
                  <a:lnTo>
                    <a:pt x="302419" y="745331"/>
                  </a:lnTo>
                  <a:lnTo>
                    <a:pt x="69057" y="1078706"/>
                  </a:lnTo>
                  <a:lnTo>
                    <a:pt x="0" y="1083469"/>
                  </a:lnTo>
                  <a:lnTo>
                    <a:pt x="57150" y="950119"/>
                  </a:lnTo>
                  <a:lnTo>
                    <a:pt x="145257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3">
              <a:extLst>
                <a:ext uri="{FF2B5EF4-FFF2-40B4-BE49-F238E27FC236}">
                  <a16:creationId xmlns:a16="http://schemas.microsoft.com/office/drawing/2014/main" id="{3D6E9289-5273-4046-9989-E461D4CF2B63}"/>
                </a:ext>
              </a:extLst>
            </p:cNvPr>
            <p:cNvSpPr/>
            <p:nvPr/>
          </p:nvSpPr>
          <p:spPr>
            <a:xfrm>
              <a:off x="5065713" y="3049588"/>
              <a:ext cx="1495425" cy="333375"/>
            </a:xfrm>
            <a:custGeom>
              <a:avLst/>
              <a:gdLst>
                <a:gd name="connsiteX0" fmla="*/ 609600 w 1495425"/>
                <a:gd name="connsiteY0" fmla="*/ 154782 h 333375"/>
                <a:gd name="connsiteX1" fmla="*/ 357187 w 1495425"/>
                <a:gd name="connsiteY1" fmla="*/ 185738 h 333375"/>
                <a:gd name="connsiteX2" fmla="*/ 188119 w 1495425"/>
                <a:gd name="connsiteY2" fmla="*/ 207169 h 333375"/>
                <a:gd name="connsiteX3" fmla="*/ 152400 w 1495425"/>
                <a:gd name="connsiteY3" fmla="*/ 209550 h 333375"/>
                <a:gd name="connsiteX4" fmla="*/ 102394 w 1495425"/>
                <a:gd name="connsiteY4" fmla="*/ 204788 h 333375"/>
                <a:gd name="connsiteX5" fmla="*/ 59531 w 1495425"/>
                <a:gd name="connsiteY5" fmla="*/ 192882 h 333375"/>
                <a:gd name="connsiteX6" fmla="*/ 33337 w 1495425"/>
                <a:gd name="connsiteY6" fmla="*/ 178594 h 333375"/>
                <a:gd name="connsiteX7" fmla="*/ 9525 w 1495425"/>
                <a:gd name="connsiteY7" fmla="*/ 173832 h 333375"/>
                <a:gd name="connsiteX8" fmla="*/ 0 w 1495425"/>
                <a:gd name="connsiteY8" fmla="*/ 178594 h 333375"/>
                <a:gd name="connsiteX9" fmla="*/ 2381 w 1495425"/>
                <a:gd name="connsiteY9" fmla="*/ 192882 h 333375"/>
                <a:gd name="connsiteX10" fmla="*/ 19050 w 1495425"/>
                <a:gd name="connsiteY10" fmla="*/ 230982 h 333375"/>
                <a:gd name="connsiteX11" fmla="*/ 45244 w 1495425"/>
                <a:gd name="connsiteY11" fmla="*/ 266700 h 333375"/>
                <a:gd name="connsiteX12" fmla="*/ 78581 w 1495425"/>
                <a:gd name="connsiteY12" fmla="*/ 288132 h 333375"/>
                <a:gd name="connsiteX13" fmla="*/ 133350 w 1495425"/>
                <a:gd name="connsiteY13" fmla="*/ 309563 h 333375"/>
                <a:gd name="connsiteX14" fmla="*/ 190500 w 1495425"/>
                <a:gd name="connsiteY14" fmla="*/ 323850 h 333375"/>
                <a:gd name="connsiteX15" fmla="*/ 254794 w 1495425"/>
                <a:gd name="connsiteY15" fmla="*/ 333375 h 333375"/>
                <a:gd name="connsiteX16" fmla="*/ 342900 w 1495425"/>
                <a:gd name="connsiteY16" fmla="*/ 333375 h 333375"/>
                <a:gd name="connsiteX17" fmla="*/ 433387 w 1495425"/>
                <a:gd name="connsiteY17" fmla="*/ 326232 h 333375"/>
                <a:gd name="connsiteX18" fmla="*/ 554831 w 1495425"/>
                <a:gd name="connsiteY18" fmla="*/ 307182 h 333375"/>
                <a:gd name="connsiteX19" fmla="*/ 776287 w 1495425"/>
                <a:gd name="connsiteY19" fmla="*/ 283369 h 333375"/>
                <a:gd name="connsiteX20" fmla="*/ 1069181 w 1495425"/>
                <a:gd name="connsiteY20" fmla="*/ 235744 h 333375"/>
                <a:gd name="connsiteX21" fmla="*/ 1373981 w 1495425"/>
                <a:gd name="connsiteY21" fmla="*/ 173832 h 333375"/>
                <a:gd name="connsiteX22" fmla="*/ 1440656 w 1495425"/>
                <a:gd name="connsiteY22" fmla="*/ 154782 h 333375"/>
                <a:gd name="connsiteX23" fmla="*/ 1471612 w 1495425"/>
                <a:gd name="connsiteY23" fmla="*/ 133350 h 333375"/>
                <a:gd name="connsiteX24" fmla="*/ 1490662 w 1495425"/>
                <a:gd name="connsiteY24" fmla="*/ 109538 h 333375"/>
                <a:gd name="connsiteX25" fmla="*/ 1495425 w 1495425"/>
                <a:gd name="connsiteY25" fmla="*/ 83344 h 333375"/>
                <a:gd name="connsiteX26" fmla="*/ 1495425 w 1495425"/>
                <a:gd name="connsiteY26" fmla="*/ 71438 h 333375"/>
                <a:gd name="connsiteX27" fmla="*/ 1490662 w 1495425"/>
                <a:gd name="connsiteY27" fmla="*/ 61913 h 333375"/>
                <a:gd name="connsiteX28" fmla="*/ 1466850 w 1495425"/>
                <a:gd name="connsiteY28" fmla="*/ 40482 h 333375"/>
                <a:gd name="connsiteX29" fmla="*/ 1433512 w 1495425"/>
                <a:gd name="connsiteY29" fmla="*/ 26194 h 333375"/>
                <a:gd name="connsiteX30" fmla="*/ 1357312 w 1495425"/>
                <a:gd name="connsiteY30" fmla="*/ 9525 h 333375"/>
                <a:gd name="connsiteX31" fmla="*/ 1233487 w 1495425"/>
                <a:gd name="connsiteY31" fmla="*/ 0 h 333375"/>
                <a:gd name="connsiteX32" fmla="*/ 1185862 w 1495425"/>
                <a:gd name="connsiteY32" fmla="*/ 4763 h 333375"/>
                <a:gd name="connsiteX33" fmla="*/ 1152525 w 1495425"/>
                <a:gd name="connsiteY33" fmla="*/ 19050 h 333375"/>
                <a:gd name="connsiteX34" fmla="*/ 1123950 w 1495425"/>
                <a:gd name="connsiteY34" fmla="*/ 35719 h 333375"/>
                <a:gd name="connsiteX35" fmla="*/ 1097756 w 1495425"/>
                <a:gd name="connsiteY35" fmla="*/ 50007 h 333375"/>
                <a:gd name="connsiteX36" fmla="*/ 1050131 w 1495425"/>
                <a:gd name="connsiteY36" fmla="*/ 71438 h 333375"/>
                <a:gd name="connsiteX37" fmla="*/ 959644 w 1495425"/>
                <a:gd name="connsiteY37" fmla="*/ 90488 h 333375"/>
                <a:gd name="connsiteX38" fmla="*/ 821531 w 1495425"/>
                <a:gd name="connsiteY38" fmla="*/ 114300 h 333375"/>
                <a:gd name="connsiteX39" fmla="*/ 714375 w 1495425"/>
                <a:gd name="connsiteY39" fmla="*/ 138113 h 333375"/>
                <a:gd name="connsiteX40" fmla="*/ 609600 w 1495425"/>
                <a:gd name="connsiteY40" fmla="*/ 154782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95425" h="333375">
                  <a:moveTo>
                    <a:pt x="609600" y="154782"/>
                  </a:moveTo>
                  <a:lnTo>
                    <a:pt x="357187" y="185738"/>
                  </a:lnTo>
                  <a:lnTo>
                    <a:pt x="188119" y="207169"/>
                  </a:lnTo>
                  <a:lnTo>
                    <a:pt x="152400" y="209550"/>
                  </a:lnTo>
                  <a:lnTo>
                    <a:pt x="102394" y="204788"/>
                  </a:lnTo>
                  <a:lnTo>
                    <a:pt x="59531" y="192882"/>
                  </a:lnTo>
                  <a:lnTo>
                    <a:pt x="33337" y="178594"/>
                  </a:lnTo>
                  <a:lnTo>
                    <a:pt x="9525" y="173832"/>
                  </a:lnTo>
                  <a:lnTo>
                    <a:pt x="0" y="178594"/>
                  </a:lnTo>
                  <a:lnTo>
                    <a:pt x="2381" y="192882"/>
                  </a:lnTo>
                  <a:lnTo>
                    <a:pt x="19050" y="230982"/>
                  </a:lnTo>
                  <a:lnTo>
                    <a:pt x="45244" y="266700"/>
                  </a:lnTo>
                  <a:lnTo>
                    <a:pt x="78581" y="288132"/>
                  </a:lnTo>
                  <a:lnTo>
                    <a:pt x="133350" y="309563"/>
                  </a:lnTo>
                  <a:lnTo>
                    <a:pt x="190500" y="323850"/>
                  </a:lnTo>
                  <a:lnTo>
                    <a:pt x="254794" y="333375"/>
                  </a:lnTo>
                  <a:lnTo>
                    <a:pt x="342900" y="333375"/>
                  </a:lnTo>
                  <a:lnTo>
                    <a:pt x="433387" y="326232"/>
                  </a:lnTo>
                  <a:lnTo>
                    <a:pt x="554831" y="307182"/>
                  </a:lnTo>
                  <a:lnTo>
                    <a:pt x="776287" y="283369"/>
                  </a:lnTo>
                  <a:lnTo>
                    <a:pt x="1069181" y="235744"/>
                  </a:lnTo>
                  <a:lnTo>
                    <a:pt x="1373981" y="173832"/>
                  </a:lnTo>
                  <a:lnTo>
                    <a:pt x="1440656" y="154782"/>
                  </a:lnTo>
                  <a:lnTo>
                    <a:pt x="1471612" y="133350"/>
                  </a:lnTo>
                  <a:lnTo>
                    <a:pt x="1490662" y="109538"/>
                  </a:lnTo>
                  <a:lnTo>
                    <a:pt x="1495425" y="83344"/>
                  </a:lnTo>
                  <a:lnTo>
                    <a:pt x="1495425" y="71438"/>
                  </a:lnTo>
                  <a:lnTo>
                    <a:pt x="1490662" y="61913"/>
                  </a:lnTo>
                  <a:lnTo>
                    <a:pt x="1466850" y="40482"/>
                  </a:lnTo>
                  <a:lnTo>
                    <a:pt x="1433512" y="26194"/>
                  </a:lnTo>
                  <a:lnTo>
                    <a:pt x="1357312" y="9525"/>
                  </a:lnTo>
                  <a:lnTo>
                    <a:pt x="1233487" y="0"/>
                  </a:lnTo>
                  <a:lnTo>
                    <a:pt x="1185862" y="4763"/>
                  </a:lnTo>
                  <a:lnTo>
                    <a:pt x="1152525" y="19050"/>
                  </a:lnTo>
                  <a:lnTo>
                    <a:pt x="1123950" y="35719"/>
                  </a:lnTo>
                  <a:lnTo>
                    <a:pt x="1097756" y="50007"/>
                  </a:lnTo>
                  <a:lnTo>
                    <a:pt x="1050131" y="71438"/>
                  </a:lnTo>
                  <a:lnTo>
                    <a:pt x="959644" y="90488"/>
                  </a:lnTo>
                  <a:lnTo>
                    <a:pt x="821531" y="114300"/>
                  </a:lnTo>
                  <a:lnTo>
                    <a:pt x="714375" y="138113"/>
                  </a:lnTo>
                  <a:lnTo>
                    <a:pt x="609600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4">
              <a:extLst>
                <a:ext uri="{FF2B5EF4-FFF2-40B4-BE49-F238E27FC236}">
                  <a16:creationId xmlns:a16="http://schemas.microsoft.com/office/drawing/2014/main" id="{96437B83-6DC6-4321-805C-1FE65881B2B8}"/>
                </a:ext>
              </a:extLst>
            </p:cNvPr>
            <p:cNvSpPr/>
            <p:nvPr/>
          </p:nvSpPr>
          <p:spPr>
            <a:xfrm>
              <a:off x="5543550" y="3305175"/>
              <a:ext cx="393700" cy="1352550"/>
            </a:xfrm>
            <a:custGeom>
              <a:avLst/>
              <a:gdLst>
                <a:gd name="connsiteX0" fmla="*/ 161925 w 392906"/>
                <a:gd name="connsiteY0" fmla="*/ 926306 h 1352550"/>
                <a:gd name="connsiteX1" fmla="*/ 166688 w 392906"/>
                <a:gd name="connsiteY1" fmla="*/ 719138 h 1352550"/>
                <a:gd name="connsiteX2" fmla="*/ 171450 w 392906"/>
                <a:gd name="connsiteY2" fmla="*/ 545306 h 1352550"/>
                <a:gd name="connsiteX3" fmla="*/ 178594 w 392906"/>
                <a:gd name="connsiteY3" fmla="*/ 407194 h 1352550"/>
                <a:gd name="connsiteX4" fmla="*/ 185738 w 392906"/>
                <a:gd name="connsiteY4" fmla="*/ 328613 h 1352550"/>
                <a:gd name="connsiteX5" fmla="*/ 185738 w 392906"/>
                <a:gd name="connsiteY5" fmla="*/ 297656 h 1352550"/>
                <a:gd name="connsiteX6" fmla="*/ 178594 w 392906"/>
                <a:gd name="connsiteY6" fmla="*/ 259556 h 1352550"/>
                <a:gd name="connsiteX7" fmla="*/ 161925 w 392906"/>
                <a:gd name="connsiteY7" fmla="*/ 216694 h 1352550"/>
                <a:gd name="connsiteX8" fmla="*/ 142875 w 392906"/>
                <a:gd name="connsiteY8" fmla="*/ 176213 h 1352550"/>
                <a:gd name="connsiteX9" fmla="*/ 109538 w 392906"/>
                <a:gd name="connsiteY9" fmla="*/ 126206 h 1352550"/>
                <a:gd name="connsiteX10" fmla="*/ 69056 w 392906"/>
                <a:gd name="connsiteY10" fmla="*/ 78581 h 1352550"/>
                <a:gd name="connsiteX11" fmla="*/ 0 w 392906"/>
                <a:gd name="connsiteY11" fmla="*/ 11906 h 1352550"/>
                <a:gd name="connsiteX12" fmla="*/ 150019 w 392906"/>
                <a:gd name="connsiteY12" fmla="*/ 0 h 1352550"/>
                <a:gd name="connsiteX13" fmla="*/ 261938 w 392906"/>
                <a:gd name="connsiteY13" fmla="*/ 42863 h 1352550"/>
                <a:gd name="connsiteX14" fmla="*/ 333375 w 392906"/>
                <a:gd name="connsiteY14" fmla="*/ 85725 h 1352550"/>
                <a:gd name="connsiteX15" fmla="*/ 369094 w 392906"/>
                <a:gd name="connsiteY15" fmla="*/ 116681 h 1352550"/>
                <a:gd name="connsiteX16" fmla="*/ 385763 w 392906"/>
                <a:gd name="connsiteY16" fmla="*/ 140494 h 1352550"/>
                <a:gd name="connsiteX17" fmla="*/ 392906 w 392906"/>
                <a:gd name="connsiteY17" fmla="*/ 169069 h 1352550"/>
                <a:gd name="connsiteX18" fmla="*/ 392906 w 392906"/>
                <a:gd name="connsiteY18" fmla="*/ 195263 h 1352550"/>
                <a:gd name="connsiteX19" fmla="*/ 381000 w 392906"/>
                <a:gd name="connsiteY19" fmla="*/ 242888 h 1352550"/>
                <a:gd name="connsiteX20" fmla="*/ 366713 w 392906"/>
                <a:gd name="connsiteY20" fmla="*/ 297656 h 1352550"/>
                <a:gd name="connsiteX21" fmla="*/ 350044 w 392906"/>
                <a:gd name="connsiteY21" fmla="*/ 400050 h 1352550"/>
                <a:gd name="connsiteX22" fmla="*/ 340519 w 392906"/>
                <a:gd name="connsiteY22" fmla="*/ 509588 h 1352550"/>
                <a:gd name="connsiteX23" fmla="*/ 340519 w 392906"/>
                <a:gd name="connsiteY23" fmla="*/ 709613 h 1352550"/>
                <a:gd name="connsiteX24" fmla="*/ 342900 w 392906"/>
                <a:gd name="connsiteY24" fmla="*/ 1314450 h 1352550"/>
                <a:gd name="connsiteX25" fmla="*/ 159544 w 392906"/>
                <a:gd name="connsiteY25" fmla="*/ 1352550 h 1352550"/>
                <a:gd name="connsiteX26" fmla="*/ 161925 w 392906"/>
                <a:gd name="connsiteY26" fmla="*/ 1171575 h 1352550"/>
                <a:gd name="connsiteX27" fmla="*/ 161925 w 392906"/>
                <a:gd name="connsiteY27" fmla="*/ 9263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2906" h="1352550">
                  <a:moveTo>
                    <a:pt x="161925" y="926306"/>
                  </a:moveTo>
                  <a:lnTo>
                    <a:pt x="166688" y="719138"/>
                  </a:lnTo>
                  <a:lnTo>
                    <a:pt x="171450" y="545306"/>
                  </a:lnTo>
                  <a:lnTo>
                    <a:pt x="178594" y="407194"/>
                  </a:lnTo>
                  <a:lnTo>
                    <a:pt x="185738" y="328613"/>
                  </a:lnTo>
                  <a:lnTo>
                    <a:pt x="185738" y="297656"/>
                  </a:lnTo>
                  <a:lnTo>
                    <a:pt x="178594" y="259556"/>
                  </a:lnTo>
                  <a:lnTo>
                    <a:pt x="161925" y="216694"/>
                  </a:lnTo>
                  <a:lnTo>
                    <a:pt x="142875" y="176213"/>
                  </a:lnTo>
                  <a:lnTo>
                    <a:pt x="109538" y="126206"/>
                  </a:lnTo>
                  <a:lnTo>
                    <a:pt x="69056" y="78581"/>
                  </a:lnTo>
                  <a:lnTo>
                    <a:pt x="0" y="11906"/>
                  </a:lnTo>
                  <a:lnTo>
                    <a:pt x="150019" y="0"/>
                  </a:lnTo>
                  <a:lnTo>
                    <a:pt x="261938" y="42863"/>
                  </a:lnTo>
                  <a:lnTo>
                    <a:pt x="333375" y="85725"/>
                  </a:lnTo>
                  <a:lnTo>
                    <a:pt x="369094" y="116681"/>
                  </a:lnTo>
                  <a:lnTo>
                    <a:pt x="385763" y="140494"/>
                  </a:lnTo>
                  <a:lnTo>
                    <a:pt x="392906" y="169069"/>
                  </a:lnTo>
                  <a:lnTo>
                    <a:pt x="392906" y="195263"/>
                  </a:lnTo>
                  <a:lnTo>
                    <a:pt x="381000" y="242888"/>
                  </a:lnTo>
                  <a:lnTo>
                    <a:pt x="366713" y="297656"/>
                  </a:lnTo>
                  <a:lnTo>
                    <a:pt x="350044" y="400050"/>
                  </a:lnTo>
                  <a:lnTo>
                    <a:pt x="340519" y="509588"/>
                  </a:lnTo>
                  <a:lnTo>
                    <a:pt x="340519" y="709613"/>
                  </a:lnTo>
                  <a:cubicBezTo>
                    <a:pt x="341313" y="911225"/>
                    <a:pt x="342106" y="1112838"/>
                    <a:pt x="342900" y="1314450"/>
                  </a:cubicBezTo>
                  <a:lnTo>
                    <a:pt x="159544" y="1352550"/>
                  </a:lnTo>
                  <a:cubicBezTo>
                    <a:pt x="160338" y="1292225"/>
                    <a:pt x="161131" y="1231900"/>
                    <a:pt x="161925" y="1171575"/>
                  </a:cubicBezTo>
                  <a:lnTo>
                    <a:pt x="1619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5">
              <a:extLst>
                <a:ext uri="{FF2B5EF4-FFF2-40B4-BE49-F238E27FC236}">
                  <a16:creationId xmlns:a16="http://schemas.microsoft.com/office/drawing/2014/main" id="{3DEB4669-1B4A-41E8-84DA-0EE9F49DA770}"/>
                </a:ext>
              </a:extLst>
            </p:cNvPr>
            <p:cNvSpPr/>
            <p:nvPr/>
          </p:nvSpPr>
          <p:spPr>
            <a:xfrm>
              <a:off x="5099050" y="3671888"/>
              <a:ext cx="1252538" cy="1260475"/>
            </a:xfrm>
            <a:custGeom>
              <a:avLst/>
              <a:gdLst>
                <a:gd name="connsiteX0" fmla="*/ 271463 w 1252538"/>
                <a:gd name="connsiteY0" fmla="*/ 573881 h 1259681"/>
                <a:gd name="connsiteX1" fmla="*/ 266700 w 1252538"/>
                <a:gd name="connsiteY1" fmla="*/ 750093 h 1259681"/>
                <a:gd name="connsiteX2" fmla="*/ 257175 w 1252538"/>
                <a:gd name="connsiteY2" fmla="*/ 902493 h 1259681"/>
                <a:gd name="connsiteX3" fmla="*/ 252413 w 1252538"/>
                <a:gd name="connsiteY3" fmla="*/ 954881 h 1259681"/>
                <a:gd name="connsiteX4" fmla="*/ 250032 w 1252538"/>
                <a:gd name="connsiteY4" fmla="*/ 966787 h 1259681"/>
                <a:gd name="connsiteX5" fmla="*/ 250032 w 1252538"/>
                <a:gd name="connsiteY5" fmla="*/ 978693 h 1259681"/>
                <a:gd name="connsiteX6" fmla="*/ 261938 w 1252538"/>
                <a:gd name="connsiteY6" fmla="*/ 978693 h 1259681"/>
                <a:gd name="connsiteX7" fmla="*/ 323850 w 1252538"/>
                <a:gd name="connsiteY7" fmla="*/ 962025 h 1259681"/>
                <a:gd name="connsiteX8" fmla="*/ 471488 w 1252538"/>
                <a:gd name="connsiteY8" fmla="*/ 923925 h 1259681"/>
                <a:gd name="connsiteX9" fmla="*/ 628650 w 1252538"/>
                <a:gd name="connsiteY9" fmla="*/ 892968 h 1259681"/>
                <a:gd name="connsiteX10" fmla="*/ 778669 w 1252538"/>
                <a:gd name="connsiteY10" fmla="*/ 876300 h 1259681"/>
                <a:gd name="connsiteX11" fmla="*/ 909638 w 1252538"/>
                <a:gd name="connsiteY11" fmla="*/ 862012 h 1259681"/>
                <a:gd name="connsiteX12" fmla="*/ 1066800 w 1252538"/>
                <a:gd name="connsiteY12" fmla="*/ 852487 h 1259681"/>
                <a:gd name="connsiteX13" fmla="*/ 1252538 w 1252538"/>
                <a:gd name="connsiteY13" fmla="*/ 854868 h 1259681"/>
                <a:gd name="connsiteX14" fmla="*/ 1243013 w 1252538"/>
                <a:gd name="connsiteY14" fmla="*/ 985837 h 1259681"/>
                <a:gd name="connsiteX15" fmla="*/ 1121569 w 1252538"/>
                <a:gd name="connsiteY15" fmla="*/ 988218 h 1259681"/>
                <a:gd name="connsiteX16" fmla="*/ 947738 w 1252538"/>
                <a:gd name="connsiteY16" fmla="*/ 1004887 h 1259681"/>
                <a:gd name="connsiteX17" fmla="*/ 812007 w 1252538"/>
                <a:gd name="connsiteY17" fmla="*/ 1023937 h 1259681"/>
                <a:gd name="connsiteX18" fmla="*/ 683419 w 1252538"/>
                <a:gd name="connsiteY18" fmla="*/ 1047750 h 1259681"/>
                <a:gd name="connsiteX19" fmla="*/ 500063 w 1252538"/>
                <a:gd name="connsiteY19" fmla="*/ 1095375 h 1259681"/>
                <a:gd name="connsiteX20" fmla="*/ 438150 w 1252538"/>
                <a:gd name="connsiteY20" fmla="*/ 1109662 h 1259681"/>
                <a:gd name="connsiteX21" fmla="*/ 378619 w 1252538"/>
                <a:gd name="connsiteY21" fmla="*/ 1133475 h 1259681"/>
                <a:gd name="connsiteX22" fmla="*/ 321469 w 1252538"/>
                <a:gd name="connsiteY22" fmla="*/ 1166812 h 1259681"/>
                <a:gd name="connsiteX23" fmla="*/ 252413 w 1252538"/>
                <a:gd name="connsiteY23" fmla="*/ 1216818 h 1259681"/>
                <a:gd name="connsiteX24" fmla="*/ 223838 w 1252538"/>
                <a:gd name="connsiteY24" fmla="*/ 1235868 h 1259681"/>
                <a:gd name="connsiteX25" fmla="*/ 169069 w 1252538"/>
                <a:gd name="connsiteY25" fmla="*/ 1257300 h 1259681"/>
                <a:gd name="connsiteX26" fmla="*/ 133350 w 1252538"/>
                <a:gd name="connsiteY26" fmla="*/ 1259681 h 1259681"/>
                <a:gd name="connsiteX27" fmla="*/ 102394 w 1252538"/>
                <a:gd name="connsiteY27" fmla="*/ 1250156 h 1259681"/>
                <a:gd name="connsiteX28" fmla="*/ 80963 w 1252538"/>
                <a:gd name="connsiteY28" fmla="*/ 1228725 h 1259681"/>
                <a:gd name="connsiteX29" fmla="*/ 54769 w 1252538"/>
                <a:gd name="connsiteY29" fmla="*/ 1176337 h 1259681"/>
                <a:gd name="connsiteX30" fmla="*/ 28575 w 1252538"/>
                <a:gd name="connsiteY30" fmla="*/ 1090612 h 1259681"/>
                <a:gd name="connsiteX31" fmla="*/ 26194 w 1252538"/>
                <a:gd name="connsiteY31" fmla="*/ 1052512 h 1259681"/>
                <a:gd name="connsiteX32" fmla="*/ 45244 w 1252538"/>
                <a:gd name="connsiteY32" fmla="*/ 990600 h 1259681"/>
                <a:gd name="connsiteX33" fmla="*/ 61913 w 1252538"/>
                <a:gd name="connsiteY33" fmla="*/ 914400 h 1259681"/>
                <a:gd name="connsiteX34" fmla="*/ 73819 w 1252538"/>
                <a:gd name="connsiteY34" fmla="*/ 835818 h 1259681"/>
                <a:gd name="connsiteX35" fmla="*/ 85725 w 1252538"/>
                <a:gd name="connsiteY35" fmla="*/ 752475 h 1259681"/>
                <a:gd name="connsiteX36" fmla="*/ 90488 w 1252538"/>
                <a:gd name="connsiteY36" fmla="*/ 669131 h 1259681"/>
                <a:gd name="connsiteX37" fmla="*/ 92869 w 1252538"/>
                <a:gd name="connsiteY37" fmla="*/ 552450 h 1259681"/>
                <a:gd name="connsiteX38" fmla="*/ 90488 w 1252538"/>
                <a:gd name="connsiteY38" fmla="*/ 250031 h 1259681"/>
                <a:gd name="connsiteX39" fmla="*/ 88107 w 1252538"/>
                <a:gd name="connsiteY39" fmla="*/ 200025 h 1259681"/>
                <a:gd name="connsiteX40" fmla="*/ 78582 w 1252538"/>
                <a:gd name="connsiteY40" fmla="*/ 154781 h 1259681"/>
                <a:gd name="connsiteX41" fmla="*/ 59532 w 1252538"/>
                <a:gd name="connsiteY41" fmla="*/ 111918 h 1259681"/>
                <a:gd name="connsiteX42" fmla="*/ 35719 w 1252538"/>
                <a:gd name="connsiteY42" fmla="*/ 80962 h 1259681"/>
                <a:gd name="connsiteX43" fmla="*/ 16669 w 1252538"/>
                <a:gd name="connsiteY43" fmla="*/ 57150 h 1259681"/>
                <a:gd name="connsiteX44" fmla="*/ 0 w 1252538"/>
                <a:gd name="connsiteY44" fmla="*/ 23812 h 1259681"/>
                <a:gd name="connsiteX45" fmla="*/ 0 w 1252538"/>
                <a:gd name="connsiteY45" fmla="*/ 11906 h 1259681"/>
                <a:gd name="connsiteX46" fmla="*/ 2382 w 1252538"/>
                <a:gd name="connsiteY46" fmla="*/ 4762 h 1259681"/>
                <a:gd name="connsiteX47" fmla="*/ 14288 w 1252538"/>
                <a:gd name="connsiteY47" fmla="*/ 0 h 1259681"/>
                <a:gd name="connsiteX48" fmla="*/ 47625 w 1252538"/>
                <a:gd name="connsiteY48" fmla="*/ 4762 h 1259681"/>
                <a:gd name="connsiteX49" fmla="*/ 104775 w 1252538"/>
                <a:gd name="connsiteY49" fmla="*/ 9525 h 1259681"/>
                <a:gd name="connsiteX50" fmla="*/ 169069 w 1252538"/>
                <a:gd name="connsiteY50" fmla="*/ 23812 h 1259681"/>
                <a:gd name="connsiteX51" fmla="*/ 221457 w 1252538"/>
                <a:gd name="connsiteY51" fmla="*/ 45243 h 1259681"/>
                <a:gd name="connsiteX52" fmla="*/ 254794 w 1252538"/>
                <a:gd name="connsiteY52" fmla="*/ 64293 h 1259681"/>
                <a:gd name="connsiteX53" fmla="*/ 283369 w 1252538"/>
                <a:gd name="connsiteY53" fmla="*/ 88106 h 1259681"/>
                <a:gd name="connsiteX54" fmla="*/ 295275 w 1252538"/>
                <a:gd name="connsiteY54" fmla="*/ 107156 h 1259681"/>
                <a:gd name="connsiteX55" fmla="*/ 304800 w 1252538"/>
                <a:gd name="connsiteY55" fmla="*/ 130968 h 1259681"/>
                <a:gd name="connsiteX56" fmla="*/ 307182 w 1252538"/>
                <a:gd name="connsiteY56" fmla="*/ 164306 h 1259681"/>
                <a:gd name="connsiteX57" fmla="*/ 302419 w 1252538"/>
                <a:gd name="connsiteY57" fmla="*/ 197643 h 1259681"/>
                <a:gd name="connsiteX58" fmla="*/ 288132 w 1252538"/>
                <a:gd name="connsiteY58" fmla="*/ 250031 h 1259681"/>
                <a:gd name="connsiteX59" fmla="*/ 278607 w 1252538"/>
                <a:gd name="connsiteY59" fmla="*/ 307181 h 1259681"/>
                <a:gd name="connsiteX60" fmla="*/ 271463 w 1252538"/>
                <a:gd name="connsiteY60" fmla="*/ 433387 h 1259681"/>
                <a:gd name="connsiteX61" fmla="*/ 271463 w 1252538"/>
                <a:gd name="connsiteY61" fmla="*/ 57388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2538" h="1259681">
                  <a:moveTo>
                    <a:pt x="271463" y="573881"/>
                  </a:moveTo>
                  <a:lnTo>
                    <a:pt x="266700" y="750093"/>
                  </a:lnTo>
                  <a:lnTo>
                    <a:pt x="257175" y="902493"/>
                  </a:lnTo>
                  <a:lnTo>
                    <a:pt x="252413" y="954881"/>
                  </a:lnTo>
                  <a:lnTo>
                    <a:pt x="250032" y="966787"/>
                  </a:lnTo>
                  <a:lnTo>
                    <a:pt x="250032" y="978693"/>
                  </a:lnTo>
                  <a:lnTo>
                    <a:pt x="261938" y="978693"/>
                  </a:lnTo>
                  <a:lnTo>
                    <a:pt x="323850" y="962025"/>
                  </a:lnTo>
                  <a:lnTo>
                    <a:pt x="471488" y="923925"/>
                  </a:lnTo>
                  <a:lnTo>
                    <a:pt x="628650" y="892968"/>
                  </a:lnTo>
                  <a:lnTo>
                    <a:pt x="778669" y="876300"/>
                  </a:lnTo>
                  <a:lnTo>
                    <a:pt x="909638" y="862012"/>
                  </a:lnTo>
                  <a:lnTo>
                    <a:pt x="1066800" y="852487"/>
                  </a:lnTo>
                  <a:lnTo>
                    <a:pt x="1252538" y="854868"/>
                  </a:lnTo>
                  <a:lnTo>
                    <a:pt x="1243013" y="985837"/>
                  </a:lnTo>
                  <a:lnTo>
                    <a:pt x="1121569" y="988218"/>
                  </a:lnTo>
                  <a:lnTo>
                    <a:pt x="947738" y="1004887"/>
                  </a:lnTo>
                  <a:lnTo>
                    <a:pt x="812007" y="1023937"/>
                  </a:lnTo>
                  <a:lnTo>
                    <a:pt x="683419" y="1047750"/>
                  </a:lnTo>
                  <a:lnTo>
                    <a:pt x="500063" y="1095375"/>
                  </a:lnTo>
                  <a:lnTo>
                    <a:pt x="438150" y="1109662"/>
                  </a:lnTo>
                  <a:lnTo>
                    <a:pt x="378619" y="1133475"/>
                  </a:lnTo>
                  <a:lnTo>
                    <a:pt x="321469" y="1166812"/>
                  </a:lnTo>
                  <a:lnTo>
                    <a:pt x="252413" y="1216818"/>
                  </a:lnTo>
                  <a:lnTo>
                    <a:pt x="223838" y="1235868"/>
                  </a:lnTo>
                  <a:lnTo>
                    <a:pt x="169069" y="1257300"/>
                  </a:lnTo>
                  <a:lnTo>
                    <a:pt x="133350" y="1259681"/>
                  </a:lnTo>
                  <a:lnTo>
                    <a:pt x="102394" y="1250156"/>
                  </a:lnTo>
                  <a:lnTo>
                    <a:pt x="80963" y="1228725"/>
                  </a:lnTo>
                  <a:lnTo>
                    <a:pt x="54769" y="1176337"/>
                  </a:lnTo>
                  <a:lnTo>
                    <a:pt x="28575" y="1090612"/>
                  </a:lnTo>
                  <a:lnTo>
                    <a:pt x="26194" y="1052512"/>
                  </a:lnTo>
                  <a:lnTo>
                    <a:pt x="45244" y="990600"/>
                  </a:lnTo>
                  <a:lnTo>
                    <a:pt x="61913" y="914400"/>
                  </a:lnTo>
                  <a:lnTo>
                    <a:pt x="73819" y="835818"/>
                  </a:lnTo>
                  <a:lnTo>
                    <a:pt x="85725" y="752475"/>
                  </a:lnTo>
                  <a:lnTo>
                    <a:pt x="90488" y="669131"/>
                  </a:lnTo>
                  <a:cubicBezTo>
                    <a:pt x="91282" y="630237"/>
                    <a:pt x="92075" y="591344"/>
                    <a:pt x="92869" y="552450"/>
                  </a:cubicBezTo>
                  <a:cubicBezTo>
                    <a:pt x="92075" y="451644"/>
                    <a:pt x="91282" y="350837"/>
                    <a:pt x="90488" y="250031"/>
                  </a:cubicBezTo>
                  <a:lnTo>
                    <a:pt x="88107" y="200025"/>
                  </a:lnTo>
                  <a:lnTo>
                    <a:pt x="78582" y="154781"/>
                  </a:lnTo>
                  <a:lnTo>
                    <a:pt x="59532" y="111918"/>
                  </a:lnTo>
                  <a:lnTo>
                    <a:pt x="35719" y="80962"/>
                  </a:lnTo>
                  <a:lnTo>
                    <a:pt x="16669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47625" y="4762"/>
                  </a:lnTo>
                  <a:lnTo>
                    <a:pt x="104775" y="9525"/>
                  </a:lnTo>
                  <a:lnTo>
                    <a:pt x="169069" y="23812"/>
                  </a:lnTo>
                  <a:lnTo>
                    <a:pt x="221457" y="45243"/>
                  </a:lnTo>
                  <a:lnTo>
                    <a:pt x="254794" y="64293"/>
                  </a:lnTo>
                  <a:lnTo>
                    <a:pt x="283369" y="88106"/>
                  </a:lnTo>
                  <a:lnTo>
                    <a:pt x="295275" y="107156"/>
                  </a:lnTo>
                  <a:lnTo>
                    <a:pt x="304800" y="130968"/>
                  </a:lnTo>
                  <a:lnTo>
                    <a:pt x="307182" y="164306"/>
                  </a:lnTo>
                  <a:lnTo>
                    <a:pt x="302419" y="197643"/>
                  </a:lnTo>
                  <a:lnTo>
                    <a:pt x="288132" y="250031"/>
                  </a:lnTo>
                  <a:lnTo>
                    <a:pt x="278607" y="307181"/>
                  </a:lnTo>
                  <a:lnTo>
                    <a:pt x="271463" y="433387"/>
                  </a:lnTo>
                  <a:lnTo>
                    <a:pt x="271463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6">
              <a:extLst>
                <a:ext uri="{FF2B5EF4-FFF2-40B4-BE49-F238E27FC236}">
                  <a16:creationId xmlns:a16="http://schemas.microsoft.com/office/drawing/2014/main" id="{44BB6A48-5A5D-4AB1-8B95-524598536171}"/>
                </a:ext>
              </a:extLst>
            </p:cNvPr>
            <p:cNvSpPr/>
            <p:nvPr/>
          </p:nvSpPr>
          <p:spPr>
            <a:xfrm>
              <a:off x="6194425" y="3560763"/>
              <a:ext cx="376238" cy="1406525"/>
            </a:xfrm>
            <a:custGeom>
              <a:avLst/>
              <a:gdLst>
                <a:gd name="connsiteX0" fmla="*/ 100013 w 376238"/>
                <a:gd name="connsiteY0" fmla="*/ 552450 h 1407319"/>
                <a:gd name="connsiteX1" fmla="*/ 76200 w 376238"/>
                <a:gd name="connsiteY1" fmla="*/ 873919 h 1407319"/>
                <a:gd name="connsiteX2" fmla="*/ 66675 w 376238"/>
                <a:gd name="connsiteY2" fmla="*/ 981075 h 1407319"/>
                <a:gd name="connsiteX3" fmla="*/ 47625 w 376238"/>
                <a:gd name="connsiteY3" fmla="*/ 1085850 h 1407319"/>
                <a:gd name="connsiteX4" fmla="*/ 50007 w 376238"/>
                <a:gd name="connsiteY4" fmla="*/ 1197769 h 1407319"/>
                <a:gd name="connsiteX5" fmla="*/ 59532 w 376238"/>
                <a:gd name="connsiteY5" fmla="*/ 1278731 h 1407319"/>
                <a:gd name="connsiteX6" fmla="*/ 71438 w 376238"/>
                <a:gd name="connsiteY6" fmla="*/ 1338262 h 1407319"/>
                <a:gd name="connsiteX7" fmla="*/ 78582 w 376238"/>
                <a:gd name="connsiteY7" fmla="*/ 1359694 h 1407319"/>
                <a:gd name="connsiteX8" fmla="*/ 92869 w 376238"/>
                <a:gd name="connsiteY8" fmla="*/ 1385887 h 1407319"/>
                <a:gd name="connsiteX9" fmla="*/ 109538 w 376238"/>
                <a:gd name="connsiteY9" fmla="*/ 1400175 h 1407319"/>
                <a:gd name="connsiteX10" fmla="*/ 126207 w 376238"/>
                <a:gd name="connsiteY10" fmla="*/ 1407319 h 1407319"/>
                <a:gd name="connsiteX11" fmla="*/ 140494 w 376238"/>
                <a:gd name="connsiteY11" fmla="*/ 1407319 h 1407319"/>
                <a:gd name="connsiteX12" fmla="*/ 169069 w 376238"/>
                <a:gd name="connsiteY12" fmla="*/ 1400175 h 1407319"/>
                <a:gd name="connsiteX13" fmla="*/ 183357 w 376238"/>
                <a:gd name="connsiteY13" fmla="*/ 1388269 h 1407319"/>
                <a:gd name="connsiteX14" fmla="*/ 207169 w 376238"/>
                <a:gd name="connsiteY14" fmla="*/ 1352550 h 1407319"/>
                <a:gd name="connsiteX15" fmla="*/ 221457 w 376238"/>
                <a:gd name="connsiteY15" fmla="*/ 1307306 h 1407319"/>
                <a:gd name="connsiteX16" fmla="*/ 235744 w 376238"/>
                <a:gd name="connsiteY16" fmla="*/ 1216819 h 1407319"/>
                <a:gd name="connsiteX17" fmla="*/ 259557 w 376238"/>
                <a:gd name="connsiteY17" fmla="*/ 1042987 h 1407319"/>
                <a:gd name="connsiteX18" fmla="*/ 280988 w 376238"/>
                <a:gd name="connsiteY18" fmla="*/ 840581 h 1407319"/>
                <a:gd name="connsiteX19" fmla="*/ 297657 w 376238"/>
                <a:gd name="connsiteY19" fmla="*/ 635794 h 1407319"/>
                <a:gd name="connsiteX20" fmla="*/ 316707 w 376238"/>
                <a:gd name="connsiteY20" fmla="*/ 385762 h 1407319"/>
                <a:gd name="connsiteX21" fmla="*/ 321469 w 376238"/>
                <a:gd name="connsiteY21" fmla="*/ 340519 h 1407319"/>
                <a:gd name="connsiteX22" fmla="*/ 328613 w 376238"/>
                <a:gd name="connsiteY22" fmla="*/ 309562 h 1407319"/>
                <a:gd name="connsiteX23" fmla="*/ 345282 w 376238"/>
                <a:gd name="connsiteY23" fmla="*/ 273844 h 1407319"/>
                <a:gd name="connsiteX24" fmla="*/ 361950 w 376238"/>
                <a:gd name="connsiteY24" fmla="*/ 247650 h 1407319"/>
                <a:gd name="connsiteX25" fmla="*/ 373857 w 376238"/>
                <a:gd name="connsiteY25" fmla="*/ 221456 h 1407319"/>
                <a:gd name="connsiteX26" fmla="*/ 376238 w 376238"/>
                <a:gd name="connsiteY26" fmla="*/ 200025 h 1407319"/>
                <a:gd name="connsiteX27" fmla="*/ 369094 w 376238"/>
                <a:gd name="connsiteY27" fmla="*/ 169069 h 1407319"/>
                <a:gd name="connsiteX28" fmla="*/ 342900 w 376238"/>
                <a:gd name="connsiteY28" fmla="*/ 135731 h 1407319"/>
                <a:gd name="connsiteX29" fmla="*/ 288132 w 376238"/>
                <a:gd name="connsiteY29" fmla="*/ 97631 h 1407319"/>
                <a:gd name="connsiteX30" fmla="*/ 219075 w 376238"/>
                <a:gd name="connsiteY30" fmla="*/ 59531 h 1407319"/>
                <a:gd name="connsiteX31" fmla="*/ 135732 w 376238"/>
                <a:gd name="connsiteY31" fmla="*/ 26194 h 1407319"/>
                <a:gd name="connsiteX32" fmla="*/ 23813 w 376238"/>
                <a:gd name="connsiteY32" fmla="*/ 0 h 1407319"/>
                <a:gd name="connsiteX33" fmla="*/ 14288 w 376238"/>
                <a:gd name="connsiteY33" fmla="*/ 0 h 1407319"/>
                <a:gd name="connsiteX34" fmla="*/ 0 w 376238"/>
                <a:gd name="connsiteY34" fmla="*/ 9525 h 1407319"/>
                <a:gd name="connsiteX35" fmla="*/ 2382 w 376238"/>
                <a:gd name="connsiteY35" fmla="*/ 33337 h 1407319"/>
                <a:gd name="connsiteX36" fmla="*/ 28575 w 376238"/>
                <a:gd name="connsiteY36" fmla="*/ 71437 h 1407319"/>
                <a:gd name="connsiteX37" fmla="*/ 47625 w 376238"/>
                <a:gd name="connsiteY37" fmla="*/ 90487 h 1407319"/>
                <a:gd name="connsiteX38" fmla="*/ 69057 w 376238"/>
                <a:gd name="connsiteY38" fmla="*/ 116681 h 1407319"/>
                <a:gd name="connsiteX39" fmla="*/ 85725 w 376238"/>
                <a:gd name="connsiteY39" fmla="*/ 142875 h 1407319"/>
                <a:gd name="connsiteX40" fmla="*/ 102394 w 376238"/>
                <a:gd name="connsiteY40" fmla="*/ 180975 h 1407319"/>
                <a:gd name="connsiteX41" fmla="*/ 116682 w 376238"/>
                <a:gd name="connsiteY41" fmla="*/ 245269 h 1407319"/>
                <a:gd name="connsiteX42" fmla="*/ 116682 w 376238"/>
                <a:gd name="connsiteY42" fmla="*/ 314325 h 1407319"/>
                <a:gd name="connsiteX43" fmla="*/ 100013 w 376238"/>
                <a:gd name="connsiteY43" fmla="*/ 552450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6238" h="1407319">
                  <a:moveTo>
                    <a:pt x="100013" y="552450"/>
                  </a:moveTo>
                  <a:lnTo>
                    <a:pt x="76200" y="873919"/>
                  </a:lnTo>
                  <a:lnTo>
                    <a:pt x="66675" y="981075"/>
                  </a:lnTo>
                  <a:lnTo>
                    <a:pt x="47625" y="1085850"/>
                  </a:lnTo>
                  <a:lnTo>
                    <a:pt x="50007" y="1197769"/>
                  </a:lnTo>
                  <a:lnTo>
                    <a:pt x="59532" y="1278731"/>
                  </a:lnTo>
                  <a:lnTo>
                    <a:pt x="71438" y="1338262"/>
                  </a:lnTo>
                  <a:lnTo>
                    <a:pt x="78582" y="1359694"/>
                  </a:lnTo>
                  <a:lnTo>
                    <a:pt x="92869" y="1385887"/>
                  </a:lnTo>
                  <a:lnTo>
                    <a:pt x="109538" y="1400175"/>
                  </a:lnTo>
                  <a:lnTo>
                    <a:pt x="126207" y="1407319"/>
                  </a:lnTo>
                  <a:lnTo>
                    <a:pt x="140494" y="1407319"/>
                  </a:lnTo>
                  <a:lnTo>
                    <a:pt x="169069" y="1400175"/>
                  </a:lnTo>
                  <a:lnTo>
                    <a:pt x="183357" y="1388269"/>
                  </a:lnTo>
                  <a:lnTo>
                    <a:pt x="207169" y="1352550"/>
                  </a:lnTo>
                  <a:lnTo>
                    <a:pt x="221457" y="1307306"/>
                  </a:lnTo>
                  <a:lnTo>
                    <a:pt x="235744" y="1216819"/>
                  </a:lnTo>
                  <a:lnTo>
                    <a:pt x="259557" y="1042987"/>
                  </a:lnTo>
                  <a:lnTo>
                    <a:pt x="280988" y="840581"/>
                  </a:lnTo>
                  <a:lnTo>
                    <a:pt x="297657" y="635794"/>
                  </a:lnTo>
                  <a:lnTo>
                    <a:pt x="316707" y="385762"/>
                  </a:lnTo>
                  <a:lnTo>
                    <a:pt x="321469" y="340519"/>
                  </a:lnTo>
                  <a:lnTo>
                    <a:pt x="328613" y="309562"/>
                  </a:lnTo>
                  <a:lnTo>
                    <a:pt x="345282" y="273844"/>
                  </a:lnTo>
                  <a:lnTo>
                    <a:pt x="361950" y="247650"/>
                  </a:lnTo>
                  <a:lnTo>
                    <a:pt x="373857" y="221456"/>
                  </a:lnTo>
                  <a:lnTo>
                    <a:pt x="376238" y="200025"/>
                  </a:lnTo>
                  <a:lnTo>
                    <a:pt x="369094" y="169069"/>
                  </a:lnTo>
                  <a:lnTo>
                    <a:pt x="342900" y="135731"/>
                  </a:lnTo>
                  <a:lnTo>
                    <a:pt x="288132" y="97631"/>
                  </a:lnTo>
                  <a:lnTo>
                    <a:pt x="219075" y="59531"/>
                  </a:lnTo>
                  <a:lnTo>
                    <a:pt x="135732" y="26194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0" y="9525"/>
                  </a:lnTo>
                  <a:lnTo>
                    <a:pt x="2382" y="33337"/>
                  </a:lnTo>
                  <a:lnTo>
                    <a:pt x="28575" y="71437"/>
                  </a:lnTo>
                  <a:lnTo>
                    <a:pt x="47625" y="90487"/>
                  </a:lnTo>
                  <a:lnTo>
                    <a:pt x="69057" y="116681"/>
                  </a:lnTo>
                  <a:lnTo>
                    <a:pt x="85725" y="142875"/>
                  </a:lnTo>
                  <a:lnTo>
                    <a:pt x="102394" y="180975"/>
                  </a:lnTo>
                  <a:lnTo>
                    <a:pt x="116682" y="245269"/>
                  </a:lnTo>
                  <a:lnTo>
                    <a:pt x="116682" y="314325"/>
                  </a:lnTo>
                  <a:lnTo>
                    <a:pt x="100013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119860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586" name="グループ化 1">
            <a:extLst>
              <a:ext uri="{FF2B5EF4-FFF2-40B4-BE49-F238E27FC236}">
                <a16:creationId xmlns:a16="http://schemas.microsoft.com/office/drawing/2014/main" id="{B47C1EBE-83C8-445E-AE0D-2353530A81FF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552575"/>
            <a:ext cx="4724400" cy="4425950"/>
            <a:chOff x="2476500" y="1552575"/>
            <a:chExt cx="4724400" cy="4425950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0794C4AE-3438-4604-BAA1-A7FAF49F0D2C}"/>
                </a:ext>
              </a:extLst>
            </p:cNvPr>
            <p:cNvSpPr/>
            <p:nvPr/>
          </p:nvSpPr>
          <p:spPr>
            <a:xfrm>
              <a:off x="2476500" y="1552575"/>
              <a:ext cx="1422400" cy="1687513"/>
            </a:xfrm>
            <a:custGeom>
              <a:avLst/>
              <a:gdLst>
                <a:gd name="connsiteX0" fmla="*/ 940594 w 1421606"/>
                <a:gd name="connsiteY0" fmla="*/ 514350 h 1688306"/>
                <a:gd name="connsiteX1" fmla="*/ 771525 w 1421606"/>
                <a:gd name="connsiteY1" fmla="*/ 766763 h 1688306"/>
                <a:gd name="connsiteX2" fmla="*/ 671513 w 1421606"/>
                <a:gd name="connsiteY2" fmla="*/ 912019 h 1688306"/>
                <a:gd name="connsiteX3" fmla="*/ 633413 w 1421606"/>
                <a:gd name="connsiteY3" fmla="*/ 966788 h 1688306"/>
                <a:gd name="connsiteX4" fmla="*/ 554831 w 1421606"/>
                <a:gd name="connsiteY4" fmla="*/ 1059656 h 1688306"/>
                <a:gd name="connsiteX5" fmla="*/ 452438 w 1421606"/>
                <a:gd name="connsiteY5" fmla="*/ 1173956 h 1688306"/>
                <a:gd name="connsiteX6" fmla="*/ 321469 w 1421606"/>
                <a:gd name="connsiteY6" fmla="*/ 1314450 h 1688306"/>
                <a:gd name="connsiteX7" fmla="*/ 166688 w 1421606"/>
                <a:gd name="connsiteY7" fmla="*/ 1473994 h 1688306"/>
                <a:gd name="connsiteX8" fmla="*/ 30956 w 1421606"/>
                <a:gd name="connsiteY8" fmla="*/ 1612106 h 1688306"/>
                <a:gd name="connsiteX9" fmla="*/ 7144 w 1421606"/>
                <a:gd name="connsiteY9" fmla="*/ 1640681 h 1688306"/>
                <a:gd name="connsiteX10" fmla="*/ 2381 w 1421606"/>
                <a:gd name="connsiteY10" fmla="*/ 1652588 h 1688306"/>
                <a:gd name="connsiteX11" fmla="*/ 0 w 1421606"/>
                <a:gd name="connsiteY11" fmla="*/ 1674019 h 1688306"/>
                <a:gd name="connsiteX12" fmla="*/ 2381 w 1421606"/>
                <a:gd name="connsiteY12" fmla="*/ 1681163 h 1688306"/>
                <a:gd name="connsiteX13" fmla="*/ 4763 w 1421606"/>
                <a:gd name="connsiteY13" fmla="*/ 1688306 h 1688306"/>
                <a:gd name="connsiteX14" fmla="*/ 30956 w 1421606"/>
                <a:gd name="connsiteY14" fmla="*/ 1685925 h 1688306"/>
                <a:gd name="connsiteX15" fmla="*/ 61913 w 1421606"/>
                <a:gd name="connsiteY15" fmla="*/ 1671638 h 1688306"/>
                <a:gd name="connsiteX16" fmla="*/ 133350 w 1421606"/>
                <a:gd name="connsiteY16" fmla="*/ 1616869 h 1688306"/>
                <a:gd name="connsiteX17" fmla="*/ 300038 w 1421606"/>
                <a:gd name="connsiteY17" fmla="*/ 1493044 h 1688306"/>
                <a:gd name="connsiteX18" fmla="*/ 421481 w 1421606"/>
                <a:gd name="connsiteY18" fmla="*/ 1402556 h 1688306"/>
                <a:gd name="connsiteX19" fmla="*/ 545306 w 1421606"/>
                <a:gd name="connsiteY19" fmla="*/ 1285875 h 1688306"/>
                <a:gd name="connsiteX20" fmla="*/ 704850 w 1421606"/>
                <a:gd name="connsiteY20" fmla="*/ 1138238 h 1688306"/>
                <a:gd name="connsiteX21" fmla="*/ 859631 w 1421606"/>
                <a:gd name="connsiteY21" fmla="*/ 985838 h 1688306"/>
                <a:gd name="connsiteX22" fmla="*/ 1012031 w 1421606"/>
                <a:gd name="connsiteY22" fmla="*/ 816769 h 1688306"/>
                <a:gd name="connsiteX23" fmla="*/ 1159669 w 1421606"/>
                <a:gd name="connsiteY23" fmla="*/ 633413 h 1688306"/>
                <a:gd name="connsiteX24" fmla="*/ 1278731 w 1421606"/>
                <a:gd name="connsiteY24" fmla="*/ 476250 h 1688306"/>
                <a:gd name="connsiteX25" fmla="*/ 1352550 w 1421606"/>
                <a:gd name="connsiteY25" fmla="*/ 423863 h 1688306"/>
                <a:gd name="connsiteX26" fmla="*/ 1390650 w 1421606"/>
                <a:gd name="connsiteY26" fmla="*/ 390525 h 1688306"/>
                <a:gd name="connsiteX27" fmla="*/ 1407319 w 1421606"/>
                <a:gd name="connsiteY27" fmla="*/ 369094 h 1688306"/>
                <a:gd name="connsiteX28" fmla="*/ 1416844 w 1421606"/>
                <a:gd name="connsiteY28" fmla="*/ 347663 h 1688306"/>
                <a:gd name="connsiteX29" fmla="*/ 1421606 w 1421606"/>
                <a:gd name="connsiteY29" fmla="*/ 316706 h 1688306"/>
                <a:gd name="connsiteX30" fmla="*/ 1416844 w 1421606"/>
                <a:gd name="connsiteY30" fmla="*/ 285750 h 1688306"/>
                <a:gd name="connsiteX31" fmla="*/ 1388269 w 1421606"/>
                <a:gd name="connsiteY31" fmla="*/ 230981 h 1688306"/>
                <a:gd name="connsiteX32" fmla="*/ 1362075 w 1421606"/>
                <a:gd name="connsiteY32" fmla="*/ 195263 h 1688306"/>
                <a:gd name="connsiteX33" fmla="*/ 1316831 w 1421606"/>
                <a:gd name="connsiteY33" fmla="*/ 145256 h 1688306"/>
                <a:gd name="connsiteX34" fmla="*/ 1264444 w 1421606"/>
                <a:gd name="connsiteY34" fmla="*/ 92869 h 1688306"/>
                <a:gd name="connsiteX35" fmla="*/ 1219200 w 1421606"/>
                <a:gd name="connsiteY35" fmla="*/ 57150 h 1688306"/>
                <a:gd name="connsiteX36" fmla="*/ 1181100 w 1421606"/>
                <a:gd name="connsiteY36" fmla="*/ 35719 h 1688306"/>
                <a:gd name="connsiteX37" fmla="*/ 1133475 w 1421606"/>
                <a:gd name="connsiteY37" fmla="*/ 14288 h 1688306"/>
                <a:gd name="connsiteX38" fmla="*/ 1095375 w 1421606"/>
                <a:gd name="connsiteY38" fmla="*/ 4763 h 1688306"/>
                <a:gd name="connsiteX39" fmla="*/ 1062038 w 1421606"/>
                <a:gd name="connsiteY39" fmla="*/ 0 h 1688306"/>
                <a:gd name="connsiteX40" fmla="*/ 1007269 w 1421606"/>
                <a:gd name="connsiteY40" fmla="*/ 0 h 1688306"/>
                <a:gd name="connsiteX41" fmla="*/ 990600 w 1421606"/>
                <a:gd name="connsiteY41" fmla="*/ 4763 h 1688306"/>
                <a:gd name="connsiteX42" fmla="*/ 978694 w 1421606"/>
                <a:gd name="connsiteY42" fmla="*/ 11906 h 1688306"/>
                <a:gd name="connsiteX43" fmla="*/ 973931 w 1421606"/>
                <a:gd name="connsiteY43" fmla="*/ 26194 h 1688306"/>
                <a:gd name="connsiteX44" fmla="*/ 976313 w 1421606"/>
                <a:gd name="connsiteY44" fmla="*/ 45244 h 1688306"/>
                <a:gd name="connsiteX45" fmla="*/ 985838 w 1421606"/>
                <a:gd name="connsiteY45" fmla="*/ 61913 h 1688306"/>
                <a:gd name="connsiteX46" fmla="*/ 1042988 w 1421606"/>
                <a:gd name="connsiteY46" fmla="*/ 107156 h 1688306"/>
                <a:gd name="connsiteX47" fmla="*/ 1081088 w 1421606"/>
                <a:gd name="connsiteY47" fmla="*/ 145256 h 1688306"/>
                <a:gd name="connsiteX48" fmla="*/ 1100138 w 1421606"/>
                <a:gd name="connsiteY48" fmla="*/ 173831 h 1688306"/>
                <a:gd name="connsiteX49" fmla="*/ 1107281 w 1421606"/>
                <a:gd name="connsiteY49" fmla="*/ 195263 h 1688306"/>
                <a:gd name="connsiteX50" fmla="*/ 1104900 w 1421606"/>
                <a:gd name="connsiteY50" fmla="*/ 219075 h 1688306"/>
                <a:gd name="connsiteX51" fmla="*/ 1090613 w 1421606"/>
                <a:gd name="connsiteY51" fmla="*/ 257175 h 1688306"/>
                <a:gd name="connsiteX52" fmla="*/ 1040606 w 1421606"/>
                <a:gd name="connsiteY52" fmla="*/ 352425 h 1688306"/>
                <a:gd name="connsiteX53" fmla="*/ 940594 w 1421606"/>
                <a:gd name="connsiteY53" fmla="*/ 514350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21606" h="1688306">
                  <a:moveTo>
                    <a:pt x="940594" y="514350"/>
                  </a:moveTo>
                  <a:lnTo>
                    <a:pt x="771525" y="766763"/>
                  </a:lnTo>
                  <a:lnTo>
                    <a:pt x="671513" y="912019"/>
                  </a:lnTo>
                  <a:lnTo>
                    <a:pt x="633413" y="966788"/>
                  </a:lnTo>
                  <a:lnTo>
                    <a:pt x="554831" y="1059656"/>
                  </a:lnTo>
                  <a:lnTo>
                    <a:pt x="452438" y="1173956"/>
                  </a:lnTo>
                  <a:lnTo>
                    <a:pt x="321469" y="1314450"/>
                  </a:lnTo>
                  <a:lnTo>
                    <a:pt x="166688" y="1473994"/>
                  </a:lnTo>
                  <a:lnTo>
                    <a:pt x="30956" y="1612106"/>
                  </a:lnTo>
                  <a:lnTo>
                    <a:pt x="7144" y="1640681"/>
                  </a:lnTo>
                  <a:lnTo>
                    <a:pt x="2381" y="1652588"/>
                  </a:lnTo>
                  <a:lnTo>
                    <a:pt x="0" y="1674019"/>
                  </a:lnTo>
                  <a:lnTo>
                    <a:pt x="2381" y="1681163"/>
                  </a:lnTo>
                  <a:lnTo>
                    <a:pt x="4763" y="1688306"/>
                  </a:lnTo>
                  <a:lnTo>
                    <a:pt x="30956" y="1685925"/>
                  </a:lnTo>
                  <a:lnTo>
                    <a:pt x="61913" y="1671638"/>
                  </a:lnTo>
                  <a:lnTo>
                    <a:pt x="133350" y="1616869"/>
                  </a:lnTo>
                  <a:lnTo>
                    <a:pt x="300038" y="1493044"/>
                  </a:lnTo>
                  <a:lnTo>
                    <a:pt x="421481" y="1402556"/>
                  </a:lnTo>
                  <a:lnTo>
                    <a:pt x="545306" y="1285875"/>
                  </a:lnTo>
                  <a:lnTo>
                    <a:pt x="704850" y="1138238"/>
                  </a:lnTo>
                  <a:lnTo>
                    <a:pt x="859631" y="985838"/>
                  </a:lnTo>
                  <a:lnTo>
                    <a:pt x="1012031" y="816769"/>
                  </a:lnTo>
                  <a:lnTo>
                    <a:pt x="1159669" y="633413"/>
                  </a:lnTo>
                  <a:lnTo>
                    <a:pt x="1278731" y="476250"/>
                  </a:lnTo>
                  <a:lnTo>
                    <a:pt x="1352550" y="423863"/>
                  </a:lnTo>
                  <a:lnTo>
                    <a:pt x="1390650" y="390525"/>
                  </a:lnTo>
                  <a:lnTo>
                    <a:pt x="1407319" y="369094"/>
                  </a:lnTo>
                  <a:lnTo>
                    <a:pt x="1416844" y="347663"/>
                  </a:lnTo>
                  <a:lnTo>
                    <a:pt x="1421606" y="316706"/>
                  </a:lnTo>
                  <a:lnTo>
                    <a:pt x="1416844" y="285750"/>
                  </a:lnTo>
                  <a:lnTo>
                    <a:pt x="1388269" y="230981"/>
                  </a:lnTo>
                  <a:lnTo>
                    <a:pt x="1362075" y="195263"/>
                  </a:lnTo>
                  <a:lnTo>
                    <a:pt x="1316831" y="145256"/>
                  </a:lnTo>
                  <a:lnTo>
                    <a:pt x="1264444" y="92869"/>
                  </a:lnTo>
                  <a:lnTo>
                    <a:pt x="1219200" y="57150"/>
                  </a:lnTo>
                  <a:lnTo>
                    <a:pt x="1181100" y="35719"/>
                  </a:lnTo>
                  <a:lnTo>
                    <a:pt x="1133475" y="14288"/>
                  </a:lnTo>
                  <a:lnTo>
                    <a:pt x="1095375" y="4763"/>
                  </a:lnTo>
                  <a:lnTo>
                    <a:pt x="1062038" y="0"/>
                  </a:lnTo>
                  <a:lnTo>
                    <a:pt x="1007269" y="0"/>
                  </a:lnTo>
                  <a:lnTo>
                    <a:pt x="990600" y="4763"/>
                  </a:lnTo>
                  <a:lnTo>
                    <a:pt x="978694" y="11906"/>
                  </a:lnTo>
                  <a:lnTo>
                    <a:pt x="973931" y="26194"/>
                  </a:lnTo>
                  <a:lnTo>
                    <a:pt x="976313" y="45244"/>
                  </a:lnTo>
                  <a:lnTo>
                    <a:pt x="985838" y="61913"/>
                  </a:lnTo>
                  <a:lnTo>
                    <a:pt x="1042988" y="107156"/>
                  </a:lnTo>
                  <a:lnTo>
                    <a:pt x="1081088" y="145256"/>
                  </a:lnTo>
                  <a:lnTo>
                    <a:pt x="1100138" y="173831"/>
                  </a:lnTo>
                  <a:lnTo>
                    <a:pt x="1107281" y="195263"/>
                  </a:lnTo>
                  <a:lnTo>
                    <a:pt x="1104900" y="219075"/>
                  </a:lnTo>
                  <a:lnTo>
                    <a:pt x="1090613" y="257175"/>
                  </a:lnTo>
                  <a:lnTo>
                    <a:pt x="1040606" y="352425"/>
                  </a:lnTo>
                  <a:lnTo>
                    <a:pt x="940594" y="514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69297771-DF83-4E80-BC10-A88F50A5225F}"/>
                </a:ext>
              </a:extLst>
            </p:cNvPr>
            <p:cNvSpPr/>
            <p:nvPr/>
          </p:nvSpPr>
          <p:spPr>
            <a:xfrm>
              <a:off x="2705100" y="4362450"/>
              <a:ext cx="565150" cy="633413"/>
            </a:xfrm>
            <a:custGeom>
              <a:avLst/>
              <a:gdLst>
                <a:gd name="connsiteX0" fmla="*/ 188119 w 564356"/>
                <a:gd name="connsiteY0" fmla="*/ 261938 h 633413"/>
                <a:gd name="connsiteX1" fmla="*/ 104775 w 564356"/>
                <a:gd name="connsiteY1" fmla="*/ 150019 h 633413"/>
                <a:gd name="connsiteX2" fmla="*/ 33338 w 564356"/>
                <a:gd name="connsiteY2" fmla="*/ 57150 h 633413"/>
                <a:gd name="connsiteX3" fmla="*/ 16669 w 564356"/>
                <a:gd name="connsiteY3" fmla="*/ 40481 h 633413"/>
                <a:gd name="connsiteX4" fmla="*/ 2381 w 564356"/>
                <a:gd name="connsiteY4" fmla="*/ 23813 h 633413"/>
                <a:gd name="connsiteX5" fmla="*/ 0 w 564356"/>
                <a:gd name="connsiteY5" fmla="*/ 11906 h 633413"/>
                <a:gd name="connsiteX6" fmla="*/ 4763 w 564356"/>
                <a:gd name="connsiteY6" fmla="*/ 2381 h 633413"/>
                <a:gd name="connsiteX7" fmla="*/ 28575 w 564356"/>
                <a:gd name="connsiteY7" fmla="*/ 0 h 633413"/>
                <a:gd name="connsiteX8" fmla="*/ 123825 w 564356"/>
                <a:gd name="connsiteY8" fmla="*/ 26194 h 633413"/>
                <a:gd name="connsiteX9" fmla="*/ 228600 w 564356"/>
                <a:gd name="connsiteY9" fmla="*/ 69056 h 633413"/>
                <a:gd name="connsiteX10" fmla="*/ 297656 w 564356"/>
                <a:gd name="connsiteY10" fmla="*/ 104775 h 633413"/>
                <a:gd name="connsiteX11" fmla="*/ 347663 w 564356"/>
                <a:gd name="connsiteY11" fmla="*/ 138113 h 633413"/>
                <a:gd name="connsiteX12" fmla="*/ 407194 w 564356"/>
                <a:gd name="connsiteY12" fmla="*/ 180975 h 633413"/>
                <a:gd name="connsiteX13" fmla="*/ 450056 w 564356"/>
                <a:gd name="connsiteY13" fmla="*/ 219075 h 633413"/>
                <a:gd name="connsiteX14" fmla="*/ 483394 w 564356"/>
                <a:gd name="connsiteY14" fmla="*/ 254794 h 633413"/>
                <a:gd name="connsiteX15" fmla="*/ 507206 w 564356"/>
                <a:gd name="connsiteY15" fmla="*/ 285750 h 633413"/>
                <a:gd name="connsiteX16" fmla="*/ 528638 w 564356"/>
                <a:gd name="connsiteY16" fmla="*/ 321469 h 633413"/>
                <a:gd name="connsiteX17" fmla="*/ 545306 w 564356"/>
                <a:gd name="connsiteY17" fmla="*/ 366713 h 633413"/>
                <a:gd name="connsiteX18" fmla="*/ 559594 w 564356"/>
                <a:gd name="connsiteY18" fmla="*/ 416719 h 633413"/>
                <a:gd name="connsiteX19" fmla="*/ 564356 w 564356"/>
                <a:gd name="connsiteY19" fmla="*/ 466725 h 633413"/>
                <a:gd name="connsiteX20" fmla="*/ 564356 w 564356"/>
                <a:gd name="connsiteY20" fmla="*/ 535781 h 633413"/>
                <a:gd name="connsiteX21" fmla="*/ 552450 w 564356"/>
                <a:gd name="connsiteY21" fmla="*/ 578644 h 633413"/>
                <a:gd name="connsiteX22" fmla="*/ 533400 w 564356"/>
                <a:gd name="connsiteY22" fmla="*/ 609600 h 633413"/>
                <a:gd name="connsiteX23" fmla="*/ 509588 w 564356"/>
                <a:gd name="connsiteY23" fmla="*/ 626269 h 633413"/>
                <a:gd name="connsiteX24" fmla="*/ 495300 w 564356"/>
                <a:gd name="connsiteY24" fmla="*/ 631031 h 633413"/>
                <a:gd name="connsiteX25" fmla="*/ 473869 w 564356"/>
                <a:gd name="connsiteY25" fmla="*/ 633413 h 633413"/>
                <a:gd name="connsiteX26" fmla="*/ 435769 w 564356"/>
                <a:gd name="connsiteY26" fmla="*/ 623888 h 633413"/>
                <a:gd name="connsiteX27" fmla="*/ 407194 w 564356"/>
                <a:gd name="connsiteY27" fmla="*/ 597694 h 633413"/>
                <a:gd name="connsiteX28" fmla="*/ 366713 w 564356"/>
                <a:gd name="connsiteY28" fmla="*/ 545306 h 633413"/>
                <a:gd name="connsiteX29" fmla="*/ 311944 w 564356"/>
                <a:gd name="connsiteY29" fmla="*/ 447675 h 633413"/>
                <a:gd name="connsiteX30" fmla="*/ 188119 w 564356"/>
                <a:gd name="connsiteY30" fmla="*/ 261938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64356" h="633413">
                  <a:moveTo>
                    <a:pt x="188119" y="261938"/>
                  </a:moveTo>
                  <a:lnTo>
                    <a:pt x="104775" y="150019"/>
                  </a:lnTo>
                  <a:lnTo>
                    <a:pt x="33338" y="57150"/>
                  </a:lnTo>
                  <a:lnTo>
                    <a:pt x="16669" y="40481"/>
                  </a:lnTo>
                  <a:lnTo>
                    <a:pt x="2381" y="23813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8575" y="0"/>
                  </a:lnTo>
                  <a:lnTo>
                    <a:pt x="123825" y="26194"/>
                  </a:lnTo>
                  <a:lnTo>
                    <a:pt x="228600" y="69056"/>
                  </a:lnTo>
                  <a:lnTo>
                    <a:pt x="297656" y="104775"/>
                  </a:lnTo>
                  <a:lnTo>
                    <a:pt x="347663" y="138113"/>
                  </a:lnTo>
                  <a:lnTo>
                    <a:pt x="407194" y="180975"/>
                  </a:lnTo>
                  <a:lnTo>
                    <a:pt x="450056" y="219075"/>
                  </a:lnTo>
                  <a:lnTo>
                    <a:pt x="483394" y="254794"/>
                  </a:lnTo>
                  <a:lnTo>
                    <a:pt x="507206" y="285750"/>
                  </a:lnTo>
                  <a:lnTo>
                    <a:pt x="528638" y="321469"/>
                  </a:lnTo>
                  <a:lnTo>
                    <a:pt x="545306" y="366713"/>
                  </a:lnTo>
                  <a:lnTo>
                    <a:pt x="559594" y="416719"/>
                  </a:lnTo>
                  <a:lnTo>
                    <a:pt x="564356" y="466725"/>
                  </a:lnTo>
                  <a:lnTo>
                    <a:pt x="564356" y="535781"/>
                  </a:lnTo>
                  <a:lnTo>
                    <a:pt x="552450" y="578644"/>
                  </a:lnTo>
                  <a:lnTo>
                    <a:pt x="533400" y="609600"/>
                  </a:lnTo>
                  <a:lnTo>
                    <a:pt x="509588" y="626269"/>
                  </a:lnTo>
                  <a:lnTo>
                    <a:pt x="495300" y="631031"/>
                  </a:lnTo>
                  <a:lnTo>
                    <a:pt x="473869" y="633413"/>
                  </a:lnTo>
                  <a:lnTo>
                    <a:pt x="435769" y="623888"/>
                  </a:lnTo>
                  <a:lnTo>
                    <a:pt x="407194" y="597694"/>
                  </a:lnTo>
                  <a:lnTo>
                    <a:pt x="366713" y="545306"/>
                  </a:lnTo>
                  <a:lnTo>
                    <a:pt x="311944" y="447675"/>
                  </a:lnTo>
                  <a:lnTo>
                    <a:pt x="18811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9FD30575-1DF3-447B-BCE3-88D7A7207227}"/>
                </a:ext>
              </a:extLst>
            </p:cNvPr>
            <p:cNvSpPr/>
            <p:nvPr/>
          </p:nvSpPr>
          <p:spPr>
            <a:xfrm>
              <a:off x="3975100" y="3960813"/>
              <a:ext cx="539750" cy="644525"/>
            </a:xfrm>
            <a:custGeom>
              <a:avLst/>
              <a:gdLst>
                <a:gd name="connsiteX0" fmla="*/ 152400 w 540544"/>
                <a:gd name="connsiteY0" fmla="*/ 316706 h 645319"/>
                <a:gd name="connsiteX1" fmla="*/ 69057 w 540544"/>
                <a:gd name="connsiteY1" fmla="*/ 476250 h 645319"/>
                <a:gd name="connsiteX2" fmla="*/ 7144 w 540544"/>
                <a:gd name="connsiteY2" fmla="*/ 595312 h 645319"/>
                <a:gd name="connsiteX3" fmla="*/ 0 w 540544"/>
                <a:gd name="connsiteY3" fmla="*/ 619125 h 645319"/>
                <a:gd name="connsiteX4" fmla="*/ 0 w 540544"/>
                <a:gd name="connsiteY4" fmla="*/ 635794 h 645319"/>
                <a:gd name="connsiteX5" fmla="*/ 7144 w 540544"/>
                <a:gd name="connsiteY5" fmla="*/ 645319 h 645319"/>
                <a:gd name="connsiteX6" fmla="*/ 30957 w 540544"/>
                <a:gd name="connsiteY6" fmla="*/ 645319 h 645319"/>
                <a:gd name="connsiteX7" fmla="*/ 61913 w 540544"/>
                <a:gd name="connsiteY7" fmla="*/ 626269 h 645319"/>
                <a:gd name="connsiteX8" fmla="*/ 130969 w 540544"/>
                <a:gd name="connsiteY8" fmla="*/ 571500 h 645319"/>
                <a:gd name="connsiteX9" fmla="*/ 216694 w 540544"/>
                <a:gd name="connsiteY9" fmla="*/ 502444 h 645319"/>
                <a:gd name="connsiteX10" fmla="*/ 285750 w 540544"/>
                <a:gd name="connsiteY10" fmla="*/ 452437 h 645319"/>
                <a:gd name="connsiteX11" fmla="*/ 361950 w 540544"/>
                <a:gd name="connsiteY11" fmla="*/ 395287 h 645319"/>
                <a:gd name="connsiteX12" fmla="*/ 423863 w 540544"/>
                <a:gd name="connsiteY12" fmla="*/ 352425 h 645319"/>
                <a:gd name="connsiteX13" fmla="*/ 445294 w 540544"/>
                <a:gd name="connsiteY13" fmla="*/ 342900 h 645319"/>
                <a:gd name="connsiteX14" fmla="*/ 481013 w 540544"/>
                <a:gd name="connsiteY14" fmla="*/ 335756 h 645319"/>
                <a:gd name="connsiteX15" fmla="*/ 511969 w 540544"/>
                <a:gd name="connsiteY15" fmla="*/ 323850 h 645319"/>
                <a:gd name="connsiteX16" fmla="*/ 528638 w 540544"/>
                <a:gd name="connsiteY16" fmla="*/ 309562 h 645319"/>
                <a:gd name="connsiteX17" fmla="*/ 535782 w 540544"/>
                <a:gd name="connsiteY17" fmla="*/ 292894 h 645319"/>
                <a:gd name="connsiteX18" fmla="*/ 540544 w 540544"/>
                <a:gd name="connsiteY18" fmla="*/ 280987 h 645319"/>
                <a:gd name="connsiteX19" fmla="*/ 538163 w 540544"/>
                <a:gd name="connsiteY19" fmla="*/ 257175 h 645319"/>
                <a:gd name="connsiteX20" fmla="*/ 528638 w 540544"/>
                <a:gd name="connsiteY20" fmla="*/ 230981 h 645319"/>
                <a:gd name="connsiteX21" fmla="*/ 507207 w 540544"/>
                <a:gd name="connsiteY21" fmla="*/ 188119 h 645319"/>
                <a:gd name="connsiteX22" fmla="*/ 495300 w 540544"/>
                <a:gd name="connsiteY22" fmla="*/ 171450 h 645319"/>
                <a:gd name="connsiteX23" fmla="*/ 473869 w 540544"/>
                <a:gd name="connsiteY23" fmla="*/ 150019 h 645319"/>
                <a:gd name="connsiteX24" fmla="*/ 431007 w 540544"/>
                <a:gd name="connsiteY24" fmla="*/ 114300 h 645319"/>
                <a:gd name="connsiteX25" fmla="*/ 385763 w 540544"/>
                <a:gd name="connsiteY25" fmla="*/ 83344 h 645319"/>
                <a:gd name="connsiteX26" fmla="*/ 314325 w 540544"/>
                <a:gd name="connsiteY26" fmla="*/ 45244 h 645319"/>
                <a:gd name="connsiteX27" fmla="*/ 245269 w 540544"/>
                <a:gd name="connsiteY27" fmla="*/ 11906 h 645319"/>
                <a:gd name="connsiteX28" fmla="*/ 209550 w 540544"/>
                <a:gd name="connsiteY28" fmla="*/ 0 h 645319"/>
                <a:gd name="connsiteX29" fmla="*/ 190500 w 540544"/>
                <a:gd name="connsiteY29" fmla="*/ 0 h 645319"/>
                <a:gd name="connsiteX30" fmla="*/ 178594 w 540544"/>
                <a:gd name="connsiteY30" fmla="*/ 4762 h 645319"/>
                <a:gd name="connsiteX31" fmla="*/ 180975 w 540544"/>
                <a:gd name="connsiteY31" fmla="*/ 23812 h 645319"/>
                <a:gd name="connsiteX32" fmla="*/ 195263 w 540544"/>
                <a:gd name="connsiteY32" fmla="*/ 47625 h 645319"/>
                <a:gd name="connsiteX33" fmla="*/ 211932 w 540544"/>
                <a:gd name="connsiteY33" fmla="*/ 73819 h 645319"/>
                <a:gd name="connsiteX34" fmla="*/ 223838 w 540544"/>
                <a:gd name="connsiteY34" fmla="*/ 102394 h 645319"/>
                <a:gd name="connsiteX35" fmla="*/ 228600 w 540544"/>
                <a:gd name="connsiteY35" fmla="*/ 138112 h 645319"/>
                <a:gd name="connsiteX36" fmla="*/ 223838 w 540544"/>
                <a:gd name="connsiteY36" fmla="*/ 166687 h 645319"/>
                <a:gd name="connsiteX37" fmla="*/ 204788 w 540544"/>
                <a:gd name="connsiteY37" fmla="*/ 214312 h 645319"/>
                <a:gd name="connsiteX38" fmla="*/ 152400 w 540544"/>
                <a:gd name="connsiteY38" fmla="*/ 31670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40544" h="645319">
                  <a:moveTo>
                    <a:pt x="152400" y="316706"/>
                  </a:moveTo>
                  <a:lnTo>
                    <a:pt x="69057" y="476250"/>
                  </a:lnTo>
                  <a:lnTo>
                    <a:pt x="7144" y="595312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7144" y="645319"/>
                  </a:lnTo>
                  <a:lnTo>
                    <a:pt x="30957" y="645319"/>
                  </a:lnTo>
                  <a:lnTo>
                    <a:pt x="61913" y="626269"/>
                  </a:lnTo>
                  <a:lnTo>
                    <a:pt x="130969" y="571500"/>
                  </a:lnTo>
                  <a:lnTo>
                    <a:pt x="216694" y="502444"/>
                  </a:lnTo>
                  <a:lnTo>
                    <a:pt x="285750" y="452437"/>
                  </a:lnTo>
                  <a:lnTo>
                    <a:pt x="361950" y="395287"/>
                  </a:lnTo>
                  <a:lnTo>
                    <a:pt x="423863" y="352425"/>
                  </a:lnTo>
                  <a:lnTo>
                    <a:pt x="445294" y="342900"/>
                  </a:lnTo>
                  <a:lnTo>
                    <a:pt x="481013" y="335756"/>
                  </a:lnTo>
                  <a:lnTo>
                    <a:pt x="511969" y="323850"/>
                  </a:lnTo>
                  <a:lnTo>
                    <a:pt x="528638" y="309562"/>
                  </a:lnTo>
                  <a:lnTo>
                    <a:pt x="535782" y="292894"/>
                  </a:lnTo>
                  <a:lnTo>
                    <a:pt x="540544" y="280987"/>
                  </a:lnTo>
                  <a:lnTo>
                    <a:pt x="538163" y="257175"/>
                  </a:lnTo>
                  <a:lnTo>
                    <a:pt x="528638" y="230981"/>
                  </a:lnTo>
                  <a:lnTo>
                    <a:pt x="507207" y="188119"/>
                  </a:lnTo>
                  <a:lnTo>
                    <a:pt x="495300" y="171450"/>
                  </a:lnTo>
                  <a:lnTo>
                    <a:pt x="473869" y="150019"/>
                  </a:lnTo>
                  <a:lnTo>
                    <a:pt x="431007" y="114300"/>
                  </a:lnTo>
                  <a:lnTo>
                    <a:pt x="385763" y="83344"/>
                  </a:lnTo>
                  <a:lnTo>
                    <a:pt x="314325" y="45244"/>
                  </a:lnTo>
                  <a:lnTo>
                    <a:pt x="245269" y="11906"/>
                  </a:lnTo>
                  <a:lnTo>
                    <a:pt x="209550" y="0"/>
                  </a:lnTo>
                  <a:lnTo>
                    <a:pt x="190500" y="0"/>
                  </a:lnTo>
                  <a:lnTo>
                    <a:pt x="178594" y="4762"/>
                  </a:lnTo>
                  <a:lnTo>
                    <a:pt x="180975" y="23812"/>
                  </a:lnTo>
                  <a:lnTo>
                    <a:pt x="195263" y="47625"/>
                  </a:lnTo>
                  <a:lnTo>
                    <a:pt x="211932" y="73819"/>
                  </a:lnTo>
                  <a:lnTo>
                    <a:pt x="223838" y="102394"/>
                  </a:lnTo>
                  <a:lnTo>
                    <a:pt x="228600" y="138112"/>
                  </a:lnTo>
                  <a:lnTo>
                    <a:pt x="223838" y="166687"/>
                  </a:lnTo>
                  <a:lnTo>
                    <a:pt x="204788" y="214312"/>
                  </a:lnTo>
                  <a:lnTo>
                    <a:pt x="152400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3FB227B-F83E-4444-B26B-881A37AD59F0}"/>
                </a:ext>
              </a:extLst>
            </p:cNvPr>
            <p:cNvSpPr/>
            <p:nvPr/>
          </p:nvSpPr>
          <p:spPr>
            <a:xfrm>
              <a:off x="5186363" y="2344738"/>
              <a:ext cx="447675" cy="625475"/>
            </a:xfrm>
            <a:custGeom>
              <a:avLst/>
              <a:gdLst>
                <a:gd name="connsiteX0" fmla="*/ 204787 w 447675"/>
                <a:gd name="connsiteY0" fmla="*/ 423863 h 623888"/>
                <a:gd name="connsiteX1" fmla="*/ 164306 w 447675"/>
                <a:gd name="connsiteY1" fmla="*/ 292894 h 623888"/>
                <a:gd name="connsiteX2" fmla="*/ 157162 w 447675"/>
                <a:gd name="connsiteY2" fmla="*/ 273844 h 623888"/>
                <a:gd name="connsiteX3" fmla="*/ 116681 w 447675"/>
                <a:gd name="connsiteY3" fmla="*/ 204788 h 623888"/>
                <a:gd name="connsiteX4" fmla="*/ 38100 w 447675"/>
                <a:gd name="connsiteY4" fmla="*/ 85725 h 623888"/>
                <a:gd name="connsiteX5" fmla="*/ 11906 w 447675"/>
                <a:gd name="connsiteY5" fmla="*/ 45244 h 623888"/>
                <a:gd name="connsiteX6" fmla="*/ 0 w 447675"/>
                <a:gd name="connsiteY6" fmla="*/ 23813 h 623888"/>
                <a:gd name="connsiteX7" fmla="*/ 0 w 447675"/>
                <a:gd name="connsiteY7" fmla="*/ 7144 h 623888"/>
                <a:gd name="connsiteX8" fmla="*/ 4762 w 447675"/>
                <a:gd name="connsiteY8" fmla="*/ 0 h 623888"/>
                <a:gd name="connsiteX9" fmla="*/ 16668 w 447675"/>
                <a:gd name="connsiteY9" fmla="*/ 0 h 623888"/>
                <a:gd name="connsiteX10" fmla="*/ 35718 w 447675"/>
                <a:gd name="connsiteY10" fmla="*/ 2382 h 623888"/>
                <a:gd name="connsiteX11" fmla="*/ 95250 w 447675"/>
                <a:gd name="connsiteY11" fmla="*/ 30957 h 623888"/>
                <a:gd name="connsiteX12" fmla="*/ 192881 w 447675"/>
                <a:gd name="connsiteY12" fmla="*/ 88107 h 623888"/>
                <a:gd name="connsiteX13" fmla="*/ 269081 w 447675"/>
                <a:gd name="connsiteY13" fmla="*/ 145257 h 623888"/>
                <a:gd name="connsiteX14" fmla="*/ 319087 w 447675"/>
                <a:gd name="connsiteY14" fmla="*/ 190500 h 623888"/>
                <a:gd name="connsiteX15" fmla="*/ 364331 w 447675"/>
                <a:gd name="connsiteY15" fmla="*/ 247650 h 623888"/>
                <a:gd name="connsiteX16" fmla="*/ 397668 w 447675"/>
                <a:gd name="connsiteY16" fmla="*/ 302419 h 623888"/>
                <a:gd name="connsiteX17" fmla="*/ 423862 w 447675"/>
                <a:gd name="connsiteY17" fmla="*/ 361950 h 623888"/>
                <a:gd name="connsiteX18" fmla="*/ 440531 w 447675"/>
                <a:gd name="connsiteY18" fmla="*/ 411957 h 623888"/>
                <a:gd name="connsiteX19" fmla="*/ 447675 w 447675"/>
                <a:gd name="connsiteY19" fmla="*/ 459582 h 623888"/>
                <a:gd name="connsiteX20" fmla="*/ 445293 w 447675"/>
                <a:gd name="connsiteY20" fmla="*/ 509588 h 623888"/>
                <a:gd name="connsiteX21" fmla="*/ 433387 w 447675"/>
                <a:gd name="connsiteY21" fmla="*/ 550069 h 623888"/>
                <a:gd name="connsiteX22" fmla="*/ 409575 w 447675"/>
                <a:gd name="connsiteY22" fmla="*/ 590550 h 623888"/>
                <a:gd name="connsiteX23" fmla="*/ 383381 w 447675"/>
                <a:gd name="connsiteY23" fmla="*/ 614363 h 623888"/>
                <a:gd name="connsiteX24" fmla="*/ 357187 w 447675"/>
                <a:gd name="connsiteY24" fmla="*/ 623888 h 623888"/>
                <a:gd name="connsiteX25" fmla="*/ 330993 w 447675"/>
                <a:gd name="connsiteY25" fmla="*/ 623888 h 623888"/>
                <a:gd name="connsiteX26" fmla="*/ 295275 w 447675"/>
                <a:gd name="connsiteY26" fmla="*/ 607219 h 623888"/>
                <a:gd name="connsiteX27" fmla="*/ 257175 w 447675"/>
                <a:gd name="connsiteY27" fmla="*/ 578644 h 623888"/>
                <a:gd name="connsiteX28" fmla="*/ 235743 w 447675"/>
                <a:gd name="connsiteY28" fmla="*/ 521494 h 623888"/>
                <a:gd name="connsiteX29" fmla="*/ 204787 w 447675"/>
                <a:gd name="connsiteY29" fmla="*/ 423863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623888">
                  <a:moveTo>
                    <a:pt x="204787" y="423863"/>
                  </a:moveTo>
                  <a:lnTo>
                    <a:pt x="164306" y="292894"/>
                  </a:lnTo>
                  <a:lnTo>
                    <a:pt x="157162" y="273844"/>
                  </a:lnTo>
                  <a:lnTo>
                    <a:pt x="116681" y="204788"/>
                  </a:lnTo>
                  <a:lnTo>
                    <a:pt x="38100" y="85725"/>
                  </a:lnTo>
                  <a:lnTo>
                    <a:pt x="11906" y="45244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35718" y="2382"/>
                  </a:lnTo>
                  <a:lnTo>
                    <a:pt x="95250" y="30957"/>
                  </a:lnTo>
                  <a:lnTo>
                    <a:pt x="192881" y="88107"/>
                  </a:lnTo>
                  <a:lnTo>
                    <a:pt x="269081" y="145257"/>
                  </a:lnTo>
                  <a:lnTo>
                    <a:pt x="319087" y="190500"/>
                  </a:lnTo>
                  <a:lnTo>
                    <a:pt x="364331" y="247650"/>
                  </a:lnTo>
                  <a:lnTo>
                    <a:pt x="397668" y="302419"/>
                  </a:lnTo>
                  <a:lnTo>
                    <a:pt x="423862" y="361950"/>
                  </a:lnTo>
                  <a:lnTo>
                    <a:pt x="440531" y="411957"/>
                  </a:lnTo>
                  <a:lnTo>
                    <a:pt x="447675" y="459582"/>
                  </a:lnTo>
                  <a:lnTo>
                    <a:pt x="445293" y="509588"/>
                  </a:lnTo>
                  <a:lnTo>
                    <a:pt x="433387" y="550069"/>
                  </a:lnTo>
                  <a:lnTo>
                    <a:pt x="409575" y="590550"/>
                  </a:lnTo>
                  <a:lnTo>
                    <a:pt x="383381" y="614363"/>
                  </a:lnTo>
                  <a:lnTo>
                    <a:pt x="357187" y="623888"/>
                  </a:lnTo>
                  <a:lnTo>
                    <a:pt x="330993" y="623888"/>
                  </a:lnTo>
                  <a:lnTo>
                    <a:pt x="295275" y="607219"/>
                  </a:lnTo>
                  <a:lnTo>
                    <a:pt x="257175" y="578644"/>
                  </a:lnTo>
                  <a:lnTo>
                    <a:pt x="235743" y="521494"/>
                  </a:lnTo>
                  <a:lnTo>
                    <a:pt x="204787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FB6FBC14-7FFA-41EE-8945-4CD169ED29C0}"/>
                </a:ext>
              </a:extLst>
            </p:cNvPr>
            <p:cNvSpPr/>
            <p:nvPr/>
          </p:nvSpPr>
          <p:spPr>
            <a:xfrm rot="16200000">
              <a:off x="2848769" y="3529807"/>
              <a:ext cx="3735387" cy="342900"/>
            </a:xfrm>
            <a:custGeom>
              <a:avLst/>
              <a:gdLst>
                <a:gd name="connsiteX0" fmla="*/ 2040523 w 3734311"/>
                <a:gd name="connsiteY0" fmla="*/ 135012 h 343667"/>
                <a:gd name="connsiteX1" fmla="*/ 1653898 w 3734311"/>
                <a:gd name="connsiteY1" fmla="*/ 131944 h 343667"/>
                <a:gd name="connsiteX2" fmla="*/ 1316368 w 3734311"/>
                <a:gd name="connsiteY2" fmla="*/ 131944 h 343667"/>
                <a:gd name="connsiteX3" fmla="*/ 1058617 w 3734311"/>
                <a:gd name="connsiteY3" fmla="*/ 131944 h 343667"/>
                <a:gd name="connsiteX4" fmla="*/ 843825 w 3734311"/>
                <a:gd name="connsiteY4" fmla="*/ 128875 h 343667"/>
                <a:gd name="connsiteX5" fmla="*/ 724155 w 3734311"/>
                <a:gd name="connsiteY5" fmla="*/ 122738 h 343667"/>
                <a:gd name="connsiteX6" fmla="*/ 546185 w 3734311"/>
                <a:gd name="connsiteY6" fmla="*/ 107396 h 343667"/>
                <a:gd name="connsiteX7" fmla="*/ 426515 w 3734311"/>
                <a:gd name="connsiteY7" fmla="*/ 88985 h 343667"/>
                <a:gd name="connsiteX8" fmla="*/ 316051 w 3734311"/>
                <a:gd name="connsiteY8" fmla="*/ 92054 h 343667"/>
                <a:gd name="connsiteX9" fmla="*/ 156491 w 3734311"/>
                <a:gd name="connsiteY9" fmla="*/ 107396 h 343667"/>
                <a:gd name="connsiteX10" fmla="*/ 104327 w 3734311"/>
                <a:gd name="connsiteY10" fmla="*/ 135012 h 343667"/>
                <a:gd name="connsiteX11" fmla="*/ 39890 w 3734311"/>
                <a:gd name="connsiteY11" fmla="*/ 184108 h 343667"/>
                <a:gd name="connsiteX12" fmla="*/ 12274 w 3734311"/>
                <a:gd name="connsiteY12" fmla="*/ 214792 h 343667"/>
                <a:gd name="connsiteX13" fmla="*/ 0 w 3734311"/>
                <a:gd name="connsiteY13" fmla="*/ 236271 h 343667"/>
                <a:gd name="connsiteX14" fmla="*/ 3068 w 3734311"/>
                <a:gd name="connsiteY14" fmla="*/ 263887 h 343667"/>
                <a:gd name="connsiteX15" fmla="*/ 12274 w 3734311"/>
                <a:gd name="connsiteY15" fmla="*/ 282298 h 343667"/>
                <a:gd name="connsiteX16" fmla="*/ 42958 w 3734311"/>
                <a:gd name="connsiteY16" fmla="*/ 303777 h 343667"/>
                <a:gd name="connsiteX17" fmla="*/ 76711 w 3734311"/>
                <a:gd name="connsiteY17" fmla="*/ 319120 h 343667"/>
                <a:gd name="connsiteX18" fmla="*/ 110464 w 3734311"/>
                <a:gd name="connsiteY18" fmla="*/ 328325 h 343667"/>
                <a:gd name="connsiteX19" fmla="*/ 156491 w 3734311"/>
                <a:gd name="connsiteY19" fmla="*/ 334462 h 343667"/>
                <a:gd name="connsiteX20" fmla="*/ 303777 w 3734311"/>
                <a:gd name="connsiteY20" fmla="*/ 337530 h 343667"/>
                <a:gd name="connsiteX21" fmla="*/ 616759 w 3734311"/>
                <a:gd name="connsiteY21" fmla="*/ 343667 h 343667"/>
                <a:gd name="connsiteX22" fmla="*/ 1006453 w 3734311"/>
                <a:gd name="connsiteY22" fmla="*/ 343667 h 343667"/>
                <a:gd name="connsiteX23" fmla="*/ 1445243 w 3734311"/>
                <a:gd name="connsiteY23" fmla="*/ 343667 h 343667"/>
                <a:gd name="connsiteX24" fmla="*/ 1795047 w 3734311"/>
                <a:gd name="connsiteY24" fmla="*/ 340599 h 343667"/>
                <a:gd name="connsiteX25" fmla="*/ 2209288 w 3734311"/>
                <a:gd name="connsiteY25" fmla="*/ 340599 h 343667"/>
                <a:gd name="connsiteX26" fmla="*/ 2783090 w 3734311"/>
                <a:gd name="connsiteY26" fmla="*/ 337530 h 343667"/>
                <a:gd name="connsiteX27" fmla="*/ 3390644 w 3734311"/>
                <a:gd name="connsiteY27" fmla="*/ 334462 h 343667"/>
                <a:gd name="connsiteX28" fmla="*/ 3458150 w 3734311"/>
                <a:gd name="connsiteY28" fmla="*/ 334462 h 343667"/>
                <a:gd name="connsiteX29" fmla="*/ 3608504 w 3734311"/>
                <a:gd name="connsiteY29" fmla="*/ 309914 h 343667"/>
                <a:gd name="connsiteX30" fmla="*/ 3639189 w 3734311"/>
                <a:gd name="connsiteY30" fmla="*/ 270024 h 343667"/>
                <a:gd name="connsiteX31" fmla="*/ 3676010 w 3734311"/>
                <a:gd name="connsiteY31" fmla="*/ 199450 h 343667"/>
                <a:gd name="connsiteX32" fmla="*/ 3703627 w 3734311"/>
                <a:gd name="connsiteY32" fmla="*/ 135012 h 343667"/>
                <a:gd name="connsiteX33" fmla="*/ 3725106 w 3734311"/>
                <a:gd name="connsiteY33" fmla="*/ 73643 h 343667"/>
                <a:gd name="connsiteX34" fmla="*/ 3734311 w 3734311"/>
                <a:gd name="connsiteY34" fmla="*/ 24548 h 343667"/>
                <a:gd name="connsiteX35" fmla="*/ 3731243 w 3734311"/>
                <a:gd name="connsiteY35" fmla="*/ 9205 h 343667"/>
                <a:gd name="connsiteX36" fmla="*/ 3725106 w 3734311"/>
                <a:gd name="connsiteY36" fmla="*/ 0 h 343667"/>
                <a:gd name="connsiteX37" fmla="*/ 3715900 w 3734311"/>
                <a:gd name="connsiteY37" fmla="*/ 0 h 343667"/>
                <a:gd name="connsiteX38" fmla="*/ 3688284 w 3734311"/>
                <a:gd name="connsiteY38" fmla="*/ 6137 h 343667"/>
                <a:gd name="connsiteX39" fmla="*/ 3657600 w 3734311"/>
                <a:gd name="connsiteY39" fmla="*/ 21479 h 343667"/>
                <a:gd name="connsiteX40" fmla="*/ 3614641 w 3734311"/>
                <a:gd name="connsiteY40" fmla="*/ 52164 h 343667"/>
                <a:gd name="connsiteX41" fmla="*/ 3568615 w 3734311"/>
                <a:gd name="connsiteY41" fmla="*/ 79780 h 343667"/>
                <a:gd name="connsiteX42" fmla="*/ 3507245 w 3734311"/>
                <a:gd name="connsiteY42" fmla="*/ 110465 h 343667"/>
                <a:gd name="connsiteX43" fmla="*/ 3448945 w 3734311"/>
                <a:gd name="connsiteY43" fmla="*/ 128875 h 343667"/>
                <a:gd name="connsiteX44" fmla="*/ 3356891 w 3734311"/>
                <a:gd name="connsiteY44" fmla="*/ 135012 h 343667"/>
                <a:gd name="connsiteX45" fmla="*/ 3074593 w 3734311"/>
                <a:gd name="connsiteY45" fmla="*/ 131944 h 343667"/>
                <a:gd name="connsiteX46" fmla="*/ 2519202 w 3734311"/>
                <a:gd name="connsiteY46" fmla="*/ 131944 h 343667"/>
                <a:gd name="connsiteX47" fmla="*/ 2040523 w 3734311"/>
                <a:gd name="connsiteY47" fmla="*/ 135012 h 34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734311" h="343667">
                  <a:moveTo>
                    <a:pt x="2040523" y="135012"/>
                  </a:moveTo>
                  <a:lnTo>
                    <a:pt x="1653898" y="131944"/>
                  </a:lnTo>
                  <a:lnTo>
                    <a:pt x="1316368" y="131944"/>
                  </a:lnTo>
                  <a:lnTo>
                    <a:pt x="1058617" y="131944"/>
                  </a:lnTo>
                  <a:lnTo>
                    <a:pt x="843825" y="128875"/>
                  </a:lnTo>
                  <a:lnTo>
                    <a:pt x="724155" y="122738"/>
                  </a:lnTo>
                  <a:lnTo>
                    <a:pt x="546185" y="107396"/>
                  </a:lnTo>
                  <a:lnTo>
                    <a:pt x="426515" y="88985"/>
                  </a:lnTo>
                  <a:lnTo>
                    <a:pt x="316051" y="92054"/>
                  </a:lnTo>
                  <a:lnTo>
                    <a:pt x="156491" y="107396"/>
                  </a:lnTo>
                  <a:lnTo>
                    <a:pt x="104327" y="135012"/>
                  </a:lnTo>
                  <a:lnTo>
                    <a:pt x="39890" y="184108"/>
                  </a:lnTo>
                  <a:lnTo>
                    <a:pt x="12274" y="214792"/>
                  </a:lnTo>
                  <a:lnTo>
                    <a:pt x="0" y="236271"/>
                  </a:lnTo>
                  <a:lnTo>
                    <a:pt x="3068" y="263887"/>
                  </a:lnTo>
                  <a:lnTo>
                    <a:pt x="12274" y="282298"/>
                  </a:lnTo>
                  <a:lnTo>
                    <a:pt x="42958" y="303777"/>
                  </a:lnTo>
                  <a:lnTo>
                    <a:pt x="76711" y="319120"/>
                  </a:lnTo>
                  <a:lnTo>
                    <a:pt x="110464" y="328325"/>
                  </a:lnTo>
                  <a:lnTo>
                    <a:pt x="156491" y="334462"/>
                  </a:lnTo>
                  <a:lnTo>
                    <a:pt x="303777" y="337530"/>
                  </a:lnTo>
                  <a:lnTo>
                    <a:pt x="616759" y="343667"/>
                  </a:lnTo>
                  <a:lnTo>
                    <a:pt x="1006453" y="343667"/>
                  </a:lnTo>
                  <a:lnTo>
                    <a:pt x="1445243" y="343667"/>
                  </a:lnTo>
                  <a:lnTo>
                    <a:pt x="1795047" y="340599"/>
                  </a:lnTo>
                  <a:lnTo>
                    <a:pt x="2209288" y="340599"/>
                  </a:lnTo>
                  <a:lnTo>
                    <a:pt x="2783090" y="337530"/>
                  </a:lnTo>
                  <a:lnTo>
                    <a:pt x="3390644" y="334462"/>
                  </a:lnTo>
                  <a:lnTo>
                    <a:pt x="3458150" y="334462"/>
                  </a:lnTo>
                  <a:lnTo>
                    <a:pt x="3608504" y="309914"/>
                  </a:lnTo>
                  <a:lnTo>
                    <a:pt x="3639189" y="270024"/>
                  </a:lnTo>
                  <a:lnTo>
                    <a:pt x="3676010" y="199450"/>
                  </a:lnTo>
                  <a:lnTo>
                    <a:pt x="3703627" y="135012"/>
                  </a:lnTo>
                  <a:lnTo>
                    <a:pt x="3725106" y="73643"/>
                  </a:lnTo>
                  <a:lnTo>
                    <a:pt x="3734311" y="24548"/>
                  </a:lnTo>
                  <a:lnTo>
                    <a:pt x="3731243" y="9205"/>
                  </a:lnTo>
                  <a:lnTo>
                    <a:pt x="3725106" y="0"/>
                  </a:lnTo>
                  <a:lnTo>
                    <a:pt x="3715900" y="0"/>
                  </a:lnTo>
                  <a:lnTo>
                    <a:pt x="3688284" y="6137"/>
                  </a:lnTo>
                  <a:lnTo>
                    <a:pt x="3657600" y="21479"/>
                  </a:lnTo>
                  <a:lnTo>
                    <a:pt x="3614641" y="52164"/>
                  </a:lnTo>
                  <a:lnTo>
                    <a:pt x="3568615" y="79780"/>
                  </a:lnTo>
                  <a:lnTo>
                    <a:pt x="3507245" y="110465"/>
                  </a:lnTo>
                  <a:lnTo>
                    <a:pt x="3448945" y="128875"/>
                  </a:lnTo>
                  <a:lnTo>
                    <a:pt x="3356891" y="135012"/>
                  </a:lnTo>
                  <a:lnTo>
                    <a:pt x="3074593" y="131944"/>
                  </a:lnTo>
                  <a:lnTo>
                    <a:pt x="2519202" y="131944"/>
                  </a:lnTo>
                  <a:lnTo>
                    <a:pt x="2040523" y="135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934E8467-D74F-4D17-AC81-E3A63BED435B}"/>
                </a:ext>
              </a:extLst>
            </p:cNvPr>
            <p:cNvSpPr/>
            <p:nvPr/>
          </p:nvSpPr>
          <p:spPr>
            <a:xfrm>
              <a:off x="3686175" y="1954213"/>
              <a:ext cx="774700" cy="447675"/>
            </a:xfrm>
            <a:custGeom>
              <a:avLst/>
              <a:gdLst>
                <a:gd name="connsiteX0" fmla="*/ 357188 w 773906"/>
                <a:gd name="connsiteY0" fmla="*/ 290513 h 447675"/>
                <a:gd name="connsiteX1" fmla="*/ 230981 w 773906"/>
                <a:gd name="connsiteY1" fmla="*/ 207169 h 447675"/>
                <a:gd name="connsiteX2" fmla="*/ 123825 w 773906"/>
                <a:gd name="connsiteY2" fmla="*/ 138113 h 447675"/>
                <a:gd name="connsiteX3" fmla="*/ 0 w 773906"/>
                <a:gd name="connsiteY3" fmla="*/ 57150 h 447675"/>
                <a:gd name="connsiteX4" fmla="*/ 78581 w 773906"/>
                <a:gd name="connsiteY4" fmla="*/ 0 h 447675"/>
                <a:gd name="connsiteX5" fmla="*/ 197644 w 773906"/>
                <a:gd name="connsiteY5" fmla="*/ 40482 h 447675"/>
                <a:gd name="connsiteX6" fmla="*/ 345281 w 773906"/>
                <a:gd name="connsiteY6" fmla="*/ 92869 h 447675"/>
                <a:gd name="connsiteX7" fmla="*/ 485775 w 773906"/>
                <a:gd name="connsiteY7" fmla="*/ 147638 h 447675"/>
                <a:gd name="connsiteX8" fmla="*/ 583406 w 773906"/>
                <a:gd name="connsiteY8" fmla="*/ 192882 h 447675"/>
                <a:gd name="connsiteX9" fmla="*/ 669131 w 773906"/>
                <a:gd name="connsiteY9" fmla="*/ 242888 h 447675"/>
                <a:gd name="connsiteX10" fmla="*/ 711994 w 773906"/>
                <a:gd name="connsiteY10" fmla="*/ 276225 h 447675"/>
                <a:gd name="connsiteX11" fmla="*/ 742950 w 773906"/>
                <a:gd name="connsiteY11" fmla="*/ 309563 h 447675"/>
                <a:gd name="connsiteX12" fmla="*/ 762000 w 773906"/>
                <a:gd name="connsiteY12" fmla="*/ 340519 h 447675"/>
                <a:gd name="connsiteX13" fmla="*/ 771525 w 773906"/>
                <a:gd name="connsiteY13" fmla="*/ 366713 h 447675"/>
                <a:gd name="connsiteX14" fmla="*/ 773906 w 773906"/>
                <a:gd name="connsiteY14" fmla="*/ 392907 h 447675"/>
                <a:gd name="connsiteX15" fmla="*/ 764381 w 773906"/>
                <a:gd name="connsiteY15" fmla="*/ 414338 h 447675"/>
                <a:gd name="connsiteX16" fmla="*/ 742950 w 773906"/>
                <a:gd name="connsiteY16" fmla="*/ 433388 h 447675"/>
                <a:gd name="connsiteX17" fmla="*/ 723900 w 773906"/>
                <a:gd name="connsiteY17" fmla="*/ 442913 h 447675"/>
                <a:gd name="connsiteX18" fmla="*/ 692944 w 773906"/>
                <a:gd name="connsiteY18" fmla="*/ 447675 h 447675"/>
                <a:gd name="connsiteX19" fmla="*/ 657225 w 773906"/>
                <a:gd name="connsiteY19" fmla="*/ 447675 h 447675"/>
                <a:gd name="connsiteX20" fmla="*/ 597694 w 773906"/>
                <a:gd name="connsiteY20" fmla="*/ 433388 h 447675"/>
                <a:gd name="connsiteX21" fmla="*/ 535781 w 773906"/>
                <a:gd name="connsiteY21" fmla="*/ 409575 h 447675"/>
                <a:gd name="connsiteX22" fmla="*/ 476250 w 773906"/>
                <a:gd name="connsiteY22" fmla="*/ 371475 h 447675"/>
                <a:gd name="connsiteX23" fmla="*/ 357188 w 773906"/>
                <a:gd name="connsiteY23" fmla="*/ 29051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73906" h="447675">
                  <a:moveTo>
                    <a:pt x="357188" y="290513"/>
                  </a:moveTo>
                  <a:lnTo>
                    <a:pt x="230981" y="207169"/>
                  </a:lnTo>
                  <a:lnTo>
                    <a:pt x="123825" y="138113"/>
                  </a:lnTo>
                  <a:lnTo>
                    <a:pt x="0" y="57150"/>
                  </a:lnTo>
                  <a:lnTo>
                    <a:pt x="78581" y="0"/>
                  </a:lnTo>
                  <a:lnTo>
                    <a:pt x="197644" y="40482"/>
                  </a:lnTo>
                  <a:lnTo>
                    <a:pt x="345281" y="92869"/>
                  </a:lnTo>
                  <a:lnTo>
                    <a:pt x="485775" y="147638"/>
                  </a:lnTo>
                  <a:lnTo>
                    <a:pt x="583406" y="192882"/>
                  </a:lnTo>
                  <a:lnTo>
                    <a:pt x="669131" y="242888"/>
                  </a:lnTo>
                  <a:lnTo>
                    <a:pt x="711994" y="276225"/>
                  </a:lnTo>
                  <a:lnTo>
                    <a:pt x="742950" y="309563"/>
                  </a:lnTo>
                  <a:lnTo>
                    <a:pt x="762000" y="340519"/>
                  </a:lnTo>
                  <a:lnTo>
                    <a:pt x="771525" y="366713"/>
                  </a:lnTo>
                  <a:lnTo>
                    <a:pt x="773906" y="392907"/>
                  </a:lnTo>
                  <a:lnTo>
                    <a:pt x="764381" y="414338"/>
                  </a:lnTo>
                  <a:lnTo>
                    <a:pt x="742950" y="433388"/>
                  </a:lnTo>
                  <a:lnTo>
                    <a:pt x="723900" y="442913"/>
                  </a:lnTo>
                  <a:lnTo>
                    <a:pt x="692944" y="447675"/>
                  </a:lnTo>
                  <a:lnTo>
                    <a:pt x="657225" y="447675"/>
                  </a:lnTo>
                  <a:lnTo>
                    <a:pt x="597694" y="433388"/>
                  </a:lnTo>
                  <a:lnTo>
                    <a:pt x="535781" y="409575"/>
                  </a:lnTo>
                  <a:lnTo>
                    <a:pt x="476250" y="371475"/>
                  </a:lnTo>
                  <a:lnTo>
                    <a:pt x="357188" y="290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0176D0FB-0CFC-40B6-8E33-017E0F988C91}"/>
                </a:ext>
              </a:extLst>
            </p:cNvPr>
            <p:cNvSpPr/>
            <p:nvPr/>
          </p:nvSpPr>
          <p:spPr>
            <a:xfrm>
              <a:off x="2886075" y="2808288"/>
              <a:ext cx="1362075" cy="354012"/>
            </a:xfrm>
            <a:custGeom>
              <a:avLst/>
              <a:gdLst>
                <a:gd name="connsiteX0" fmla="*/ 759619 w 1362075"/>
                <a:gd name="connsiteY0" fmla="*/ 123825 h 354806"/>
                <a:gd name="connsiteX1" fmla="*/ 652463 w 1362075"/>
                <a:gd name="connsiteY1" fmla="*/ 147637 h 354806"/>
                <a:gd name="connsiteX2" fmla="*/ 554831 w 1362075"/>
                <a:gd name="connsiteY2" fmla="*/ 164306 h 354806"/>
                <a:gd name="connsiteX3" fmla="*/ 461963 w 1362075"/>
                <a:gd name="connsiteY3" fmla="*/ 176212 h 354806"/>
                <a:gd name="connsiteX4" fmla="*/ 390525 w 1362075"/>
                <a:gd name="connsiteY4" fmla="*/ 180975 h 354806"/>
                <a:gd name="connsiteX5" fmla="*/ 316706 w 1362075"/>
                <a:gd name="connsiteY5" fmla="*/ 180975 h 354806"/>
                <a:gd name="connsiteX6" fmla="*/ 233363 w 1362075"/>
                <a:gd name="connsiteY6" fmla="*/ 180975 h 354806"/>
                <a:gd name="connsiteX7" fmla="*/ 164306 w 1362075"/>
                <a:gd name="connsiteY7" fmla="*/ 171450 h 354806"/>
                <a:gd name="connsiteX8" fmla="*/ 97631 w 1362075"/>
                <a:gd name="connsiteY8" fmla="*/ 159544 h 354806"/>
                <a:gd name="connsiteX9" fmla="*/ 35719 w 1362075"/>
                <a:gd name="connsiteY9" fmla="*/ 138112 h 354806"/>
                <a:gd name="connsiteX10" fmla="*/ 0 w 1362075"/>
                <a:gd name="connsiteY10" fmla="*/ 128587 h 354806"/>
                <a:gd name="connsiteX11" fmla="*/ 30956 w 1362075"/>
                <a:gd name="connsiteY11" fmla="*/ 178594 h 354806"/>
                <a:gd name="connsiteX12" fmla="*/ 71438 w 1362075"/>
                <a:gd name="connsiteY12" fmla="*/ 226219 h 354806"/>
                <a:gd name="connsiteX13" fmla="*/ 126206 w 1362075"/>
                <a:gd name="connsiteY13" fmla="*/ 266700 h 354806"/>
                <a:gd name="connsiteX14" fmla="*/ 180975 w 1362075"/>
                <a:gd name="connsiteY14" fmla="*/ 297656 h 354806"/>
                <a:gd name="connsiteX15" fmla="*/ 230981 w 1362075"/>
                <a:gd name="connsiteY15" fmla="*/ 319087 h 354806"/>
                <a:gd name="connsiteX16" fmla="*/ 297656 w 1362075"/>
                <a:gd name="connsiteY16" fmla="*/ 335756 h 354806"/>
                <a:gd name="connsiteX17" fmla="*/ 378619 w 1362075"/>
                <a:gd name="connsiteY17" fmla="*/ 347662 h 354806"/>
                <a:gd name="connsiteX18" fmla="*/ 516731 w 1362075"/>
                <a:gd name="connsiteY18" fmla="*/ 354806 h 354806"/>
                <a:gd name="connsiteX19" fmla="*/ 578644 w 1362075"/>
                <a:gd name="connsiteY19" fmla="*/ 352425 h 354806"/>
                <a:gd name="connsiteX20" fmla="*/ 750094 w 1362075"/>
                <a:gd name="connsiteY20" fmla="*/ 326231 h 354806"/>
                <a:gd name="connsiteX21" fmla="*/ 902494 w 1362075"/>
                <a:gd name="connsiteY21" fmla="*/ 295275 h 354806"/>
                <a:gd name="connsiteX22" fmla="*/ 1052513 w 1362075"/>
                <a:gd name="connsiteY22" fmla="*/ 257175 h 354806"/>
                <a:gd name="connsiteX23" fmla="*/ 1188244 w 1362075"/>
                <a:gd name="connsiteY23" fmla="*/ 216694 h 354806"/>
                <a:gd name="connsiteX24" fmla="*/ 1262063 w 1362075"/>
                <a:gd name="connsiteY24" fmla="*/ 185737 h 354806"/>
                <a:gd name="connsiteX25" fmla="*/ 1300163 w 1362075"/>
                <a:gd name="connsiteY25" fmla="*/ 166687 h 354806"/>
                <a:gd name="connsiteX26" fmla="*/ 1333500 w 1362075"/>
                <a:gd name="connsiteY26" fmla="*/ 145256 h 354806"/>
                <a:gd name="connsiteX27" fmla="*/ 1347788 w 1362075"/>
                <a:gd name="connsiteY27" fmla="*/ 128587 h 354806"/>
                <a:gd name="connsiteX28" fmla="*/ 1362075 w 1362075"/>
                <a:gd name="connsiteY28" fmla="*/ 97631 h 354806"/>
                <a:gd name="connsiteX29" fmla="*/ 1362075 w 1362075"/>
                <a:gd name="connsiteY29" fmla="*/ 80962 h 354806"/>
                <a:gd name="connsiteX30" fmla="*/ 1350169 w 1362075"/>
                <a:gd name="connsiteY30" fmla="*/ 57150 h 354806"/>
                <a:gd name="connsiteX31" fmla="*/ 1326356 w 1362075"/>
                <a:gd name="connsiteY31" fmla="*/ 35719 h 354806"/>
                <a:gd name="connsiteX32" fmla="*/ 1307306 w 1362075"/>
                <a:gd name="connsiteY32" fmla="*/ 21431 h 354806"/>
                <a:gd name="connsiteX33" fmla="*/ 1266825 w 1362075"/>
                <a:gd name="connsiteY33" fmla="*/ 9525 h 354806"/>
                <a:gd name="connsiteX34" fmla="*/ 1207294 w 1362075"/>
                <a:gd name="connsiteY34" fmla="*/ 0 h 354806"/>
                <a:gd name="connsiteX35" fmla="*/ 1145381 w 1362075"/>
                <a:gd name="connsiteY35" fmla="*/ 0 h 354806"/>
                <a:gd name="connsiteX36" fmla="*/ 1097756 w 1362075"/>
                <a:gd name="connsiteY36" fmla="*/ 2381 h 354806"/>
                <a:gd name="connsiteX37" fmla="*/ 1064419 w 1362075"/>
                <a:gd name="connsiteY37" fmla="*/ 16669 h 354806"/>
                <a:gd name="connsiteX38" fmla="*/ 1007269 w 1362075"/>
                <a:gd name="connsiteY38" fmla="*/ 40481 h 354806"/>
                <a:gd name="connsiteX39" fmla="*/ 919163 w 1362075"/>
                <a:gd name="connsiteY39" fmla="*/ 78581 h 354806"/>
                <a:gd name="connsiteX40" fmla="*/ 759619 w 1362075"/>
                <a:gd name="connsiteY40" fmla="*/ 123825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62075" h="354806">
                  <a:moveTo>
                    <a:pt x="759619" y="123825"/>
                  </a:moveTo>
                  <a:lnTo>
                    <a:pt x="652463" y="147637"/>
                  </a:lnTo>
                  <a:lnTo>
                    <a:pt x="554831" y="164306"/>
                  </a:lnTo>
                  <a:lnTo>
                    <a:pt x="461963" y="176212"/>
                  </a:lnTo>
                  <a:lnTo>
                    <a:pt x="390525" y="180975"/>
                  </a:lnTo>
                  <a:lnTo>
                    <a:pt x="316706" y="180975"/>
                  </a:lnTo>
                  <a:lnTo>
                    <a:pt x="233363" y="180975"/>
                  </a:lnTo>
                  <a:lnTo>
                    <a:pt x="164306" y="171450"/>
                  </a:lnTo>
                  <a:lnTo>
                    <a:pt x="97631" y="159544"/>
                  </a:lnTo>
                  <a:lnTo>
                    <a:pt x="35719" y="138112"/>
                  </a:lnTo>
                  <a:lnTo>
                    <a:pt x="0" y="128587"/>
                  </a:lnTo>
                  <a:lnTo>
                    <a:pt x="30956" y="178594"/>
                  </a:lnTo>
                  <a:lnTo>
                    <a:pt x="71438" y="226219"/>
                  </a:lnTo>
                  <a:lnTo>
                    <a:pt x="126206" y="266700"/>
                  </a:lnTo>
                  <a:lnTo>
                    <a:pt x="180975" y="297656"/>
                  </a:lnTo>
                  <a:lnTo>
                    <a:pt x="230981" y="319087"/>
                  </a:lnTo>
                  <a:lnTo>
                    <a:pt x="297656" y="335756"/>
                  </a:lnTo>
                  <a:lnTo>
                    <a:pt x="378619" y="347662"/>
                  </a:lnTo>
                  <a:lnTo>
                    <a:pt x="516731" y="354806"/>
                  </a:lnTo>
                  <a:lnTo>
                    <a:pt x="578644" y="352425"/>
                  </a:lnTo>
                  <a:lnTo>
                    <a:pt x="750094" y="326231"/>
                  </a:lnTo>
                  <a:lnTo>
                    <a:pt x="902494" y="295275"/>
                  </a:lnTo>
                  <a:lnTo>
                    <a:pt x="1052513" y="257175"/>
                  </a:lnTo>
                  <a:lnTo>
                    <a:pt x="1188244" y="216694"/>
                  </a:lnTo>
                  <a:lnTo>
                    <a:pt x="1262063" y="185737"/>
                  </a:lnTo>
                  <a:lnTo>
                    <a:pt x="1300163" y="166687"/>
                  </a:lnTo>
                  <a:lnTo>
                    <a:pt x="1333500" y="145256"/>
                  </a:lnTo>
                  <a:lnTo>
                    <a:pt x="1347788" y="128587"/>
                  </a:lnTo>
                  <a:lnTo>
                    <a:pt x="1362075" y="97631"/>
                  </a:lnTo>
                  <a:lnTo>
                    <a:pt x="1362075" y="80962"/>
                  </a:lnTo>
                  <a:lnTo>
                    <a:pt x="1350169" y="57150"/>
                  </a:lnTo>
                  <a:lnTo>
                    <a:pt x="1326356" y="35719"/>
                  </a:lnTo>
                  <a:lnTo>
                    <a:pt x="1307306" y="21431"/>
                  </a:lnTo>
                  <a:lnTo>
                    <a:pt x="1266825" y="9525"/>
                  </a:lnTo>
                  <a:lnTo>
                    <a:pt x="1207294" y="0"/>
                  </a:lnTo>
                  <a:lnTo>
                    <a:pt x="1145381" y="0"/>
                  </a:lnTo>
                  <a:lnTo>
                    <a:pt x="1097756" y="2381"/>
                  </a:lnTo>
                  <a:lnTo>
                    <a:pt x="1064419" y="16669"/>
                  </a:lnTo>
                  <a:lnTo>
                    <a:pt x="1007269" y="40481"/>
                  </a:lnTo>
                  <a:lnTo>
                    <a:pt x="919163" y="78581"/>
                  </a:lnTo>
                  <a:lnTo>
                    <a:pt x="759619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F3EFBB39-904E-417A-B2B7-C31564D31C30}"/>
                </a:ext>
              </a:extLst>
            </p:cNvPr>
            <p:cNvSpPr/>
            <p:nvPr/>
          </p:nvSpPr>
          <p:spPr>
            <a:xfrm>
              <a:off x="2632075" y="3476625"/>
              <a:ext cx="1747838" cy="487363"/>
            </a:xfrm>
            <a:custGeom>
              <a:avLst/>
              <a:gdLst>
                <a:gd name="connsiteX0" fmla="*/ 764382 w 1747838"/>
                <a:gd name="connsiteY0" fmla="*/ 211931 h 488156"/>
                <a:gd name="connsiteX1" fmla="*/ 895350 w 1747838"/>
                <a:gd name="connsiteY1" fmla="*/ 173831 h 488156"/>
                <a:gd name="connsiteX2" fmla="*/ 1088232 w 1747838"/>
                <a:gd name="connsiteY2" fmla="*/ 135731 h 488156"/>
                <a:gd name="connsiteX3" fmla="*/ 1226344 w 1747838"/>
                <a:gd name="connsiteY3" fmla="*/ 100013 h 488156"/>
                <a:gd name="connsiteX4" fmla="*/ 1302544 w 1747838"/>
                <a:gd name="connsiteY4" fmla="*/ 73819 h 488156"/>
                <a:gd name="connsiteX5" fmla="*/ 1366838 w 1747838"/>
                <a:gd name="connsiteY5" fmla="*/ 47625 h 488156"/>
                <a:gd name="connsiteX6" fmla="*/ 1423988 w 1747838"/>
                <a:gd name="connsiteY6" fmla="*/ 26194 h 488156"/>
                <a:gd name="connsiteX7" fmla="*/ 1478757 w 1747838"/>
                <a:gd name="connsiteY7" fmla="*/ 0 h 488156"/>
                <a:gd name="connsiteX8" fmla="*/ 1535907 w 1747838"/>
                <a:gd name="connsiteY8" fmla="*/ 0 h 488156"/>
                <a:gd name="connsiteX9" fmla="*/ 1600200 w 1747838"/>
                <a:gd name="connsiteY9" fmla="*/ 11906 h 488156"/>
                <a:gd name="connsiteX10" fmla="*/ 1645444 w 1747838"/>
                <a:gd name="connsiteY10" fmla="*/ 26194 h 488156"/>
                <a:gd name="connsiteX11" fmla="*/ 1671638 w 1747838"/>
                <a:gd name="connsiteY11" fmla="*/ 35719 h 488156"/>
                <a:gd name="connsiteX12" fmla="*/ 1700213 w 1747838"/>
                <a:gd name="connsiteY12" fmla="*/ 50006 h 488156"/>
                <a:gd name="connsiteX13" fmla="*/ 1716882 w 1747838"/>
                <a:gd name="connsiteY13" fmla="*/ 64294 h 488156"/>
                <a:gd name="connsiteX14" fmla="*/ 1733550 w 1747838"/>
                <a:gd name="connsiteY14" fmla="*/ 85725 h 488156"/>
                <a:gd name="connsiteX15" fmla="*/ 1745457 w 1747838"/>
                <a:gd name="connsiteY15" fmla="*/ 107156 h 488156"/>
                <a:gd name="connsiteX16" fmla="*/ 1747838 w 1747838"/>
                <a:gd name="connsiteY16" fmla="*/ 130969 h 488156"/>
                <a:gd name="connsiteX17" fmla="*/ 1738313 w 1747838"/>
                <a:gd name="connsiteY17" fmla="*/ 152400 h 488156"/>
                <a:gd name="connsiteX18" fmla="*/ 1714500 w 1747838"/>
                <a:gd name="connsiteY18" fmla="*/ 176213 h 488156"/>
                <a:gd name="connsiteX19" fmla="*/ 1681163 w 1747838"/>
                <a:gd name="connsiteY19" fmla="*/ 190500 h 488156"/>
                <a:gd name="connsiteX20" fmla="*/ 1628775 w 1747838"/>
                <a:gd name="connsiteY20" fmla="*/ 209550 h 488156"/>
                <a:gd name="connsiteX21" fmla="*/ 1571625 w 1747838"/>
                <a:gd name="connsiteY21" fmla="*/ 219075 h 488156"/>
                <a:gd name="connsiteX22" fmla="*/ 1533525 w 1747838"/>
                <a:gd name="connsiteY22" fmla="*/ 219075 h 488156"/>
                <a:gd name="connsiteX23" fmla="*/ 1421607 w 1747838"/>
                <a:gd name="connsiteY23" fmla="*/ 242888 h 488156"/>
                <a:gd name="connsiteX24" fmla="*/ 1214438 w 1747838"/>
                <a:gd name="connsiteY24" fmla="*/ 285750 h 488156"/>
                <a:gd name="connsiteX25" fmla="*/ 1083469 w 1747838"/>
                <a:gd name="connsiteY25" fmla="*/ 314325 h 488156"/>
                <a:gd name="connsiteX26" fmla="*/ 883444 w 1747838"/>
                <a:gd name="connsiteY26" fmla="*/ 354806 h 488156"/>
                <a:gd name="connsiteX27" fmla="*/ 795338 w 1747838"/>
                <a:gd name="connsiteY27" fmla="*/ 383381 h 488156"/>
                <a:gd name="connsiteX28" fmla="*/ 709613 w 1747838"/>
                <a:gd name="connsiteY28" fmla="*/ 409575 h 488156"/>
                <a:gd name="connsiteX29" fmla="*/ 640557 w 1747838"/>
                <a:gd name="connsiteY29" fmla="*/ 428625 h 488156"/>
                <a:gd name="connsiteX30" fmla="*/ 561975 w 1747838"/>
                <a:gd name="connsiteY30" fmla="*/ 450056 h 488156"/>
                <a:gd name="connsiteX31" fmla="*/ 509588 w 1747838"/>
                <a:gd name="connsiteY31" fmla="*/ 461963 h 488156"/>
                <a:gd name="connsiteX32" fmla="*/ 447675 w 1747838"/>
                <a:gd name="connsiteY32" fmla="*/ 476250 h 488156"/>
                <a:gd name="connsiteX33" fmla="*/ 404813 w 1747838"/>
                <a:gd name="connsiteY33" fmla="*/ 483394 h 488156"/>
                <a:gd name="connsiteX34" fmla="*/ 369094 w 1747838"/>
                <a:gd name="connsiteY34" fmla="*/ 488156 h 488156"/>
                <a:gd name="connsiteX35" fmla="*/ 297657 w 1747838"/>
                <a:gd name="connsiteY35" fmla="*/ 485775 h 488156"/>
                <a:gd name="connsiteX36" fmla="*/ 247650 w 1747838"/>
                <a:gd name="connsiteY36" fmla="*/ 481013 h 488156"/>
                <a:gd name="connsiteX37" fmla="*/ 202407 w 1747838"/>
                <a:gd name="connsiteY37" fmla="*/ 469106 h 488156"/>
                <a:gd name="connsiteX38" fmla="*/ 154782 w 1747838"/>
                <a:gd name="connsiteY38" fmla="*/ 450056 h 488156"/>
                <a:gd name="connsiteX39" fmla="*/ 111919 w 1747838"/>
                <a:gd name="connsiteY39" fmla="*/ 426244 h 488156"/>
                <a:gd name="connsiteX40" fmla="*/ 80963 w 1747838"/>
                <a:gd name="connsiteY40" fmla="*/ 404813 h 488156"/>
                <a:gd name="connsiteX41" fmla="*/ 40482 w 1747838"/>
                <a:gd name="connsiteY41" fmla="*/ 364331 h 488156"/>
                <a:gd name="connsiteX42" fmla="*/ 9525 w 1747838"/>
                <a:gd name="connsiteY42" fmla="*/ 328613 h 488156"/>
                <a:gd name="connsiteX43" fmla="*/ 0 w 1747838"/>
                <a:gd name="connsiteY43" fmla="*/ 307181 h 488156"/>
                <a:gd name="connsiteX44" fmla="*/ 0 w 1747838"/>
                <a:gd name="connsiteY44" fmla="*/ 295275 h 488156"/>
                <a:gd name="connsiteX45" fmla="*/ 7144 w 1747838"/>
                <a:gd name="connsiteY45" fmla="*/ 288131 h 488156"/>
                <a:gd name="connsiteX46" fmla="*/ 30957 w 1747838"/>
                <a:gd name="connsiteY46" fmla="*/ 285750 h 488156"/>
                <a:gd name="connsiteX47" fmla="*/ 100013 w 1747838"/>
                <a:gd name="connsiteY47" fmla="*/ 297656 h 488156"/>
                <a:gd name="connsiteX48" fmla="*/ 183357 w 1747838"/>
                <a:gd name="connsiteY48" fmla="*/ 307181 h 488156"/>
                <a:gd name="connsiteX49" fmla="*/ 283369 w 1747838"/>
                <a:gd name="connsiteY49" fmla="*/ 309563 h 488156"/>
                <a:gd name="connsiteX50" fmla="*/ 328613 w 1747838"/>
                <a:gd name="connsiteY50" fmla="*/ 307181 h 488156"/>
                <a:gd name="connsiteX51" fmla="*/ 450057 w 1747838"/>
                <a:gd name="connsiteY51" fmla="*/ 288131 h 488156"/>
                <a:gd name="connsiteX52" fmla="*/ 640557 w 1747838"/>
                <a:gd name="connsiteY52" fmla="*/ 242888 h 488156"/>
                <a:gd name="connsiteX53" fmla="*/ 764382 w 1747838"/>
                <a:gd name="connsiteY53" fmla="*/ 21193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47838" h="488156">
                  <a:moveTo>
                    <a:pt x="764382" y="211931"/>
                  </a:moveTo>
                  <a:lnTo>
                    <a:pt x="895350" y="173831"/>
                  </a:lnTo>
                  <a:lnTo>
                    <a:pt x="1088232" y="135731"/>
                  </a:lnTo>
                  <a:lnTo>
                    <a:pt x="1226344" y="100013"/>
                  </a:lnTo>
                  <a:lnTo>
                    <a:pt x="1302544" y="73819"/>
                  </a:lnTo>
                  <a:lnTo>
                    <a:pt x="1366838" y="47625"/>
                  </a:lnTo>
                  <a:lnTo>
                    <a:pt x="1423988" y="26194"/>
                  </a:lnTo>
                  <a:lnTo>
                    <a:pt x="1478757" y="0"/>
                  </a:lnTo>
                  <a:lnTo>
                    <a:pt x="1535907" y="0"/>
                  </a:lnTo>
                  <a:lnTo>
                    <a:pt x="1600200" y="11906"/>
                  </a:lnTo>
                  <a:lnTo>
                    <a:pt x="1645444" y="26194"/>
                  </a:lnTo>
                  <a:lnTo>
                    <a:pt x="1671638" y="35719"/>
                  </a:lnTo>
                  <a:lnTo>
                    <a:pt x="1700213" y="50006"/>
                  </a:lnTo>
                  <a:lnTo>
                    <a:pt x="1716882" y="64294"/>
                  </a:lnTo>
                  <a:lnTo>
                    <a:pt x="1733550" y="85725"/>
                  </a:lnTo>
                  <a:lnTo>
                    <a:pt x="1745457" y="107156"/>
                  </a:lnTo>
                  <a:lnTo>
                    <a:pt x="1747838" y="130969"/>
                  </a:lnTo>
                  <a:lnTo>
                    <a:pt x="1738313" y="152400"/>
                  </a:lnTo>
                  <a:lnTo>
                    <a:pt x="1714500" y="176213"/>
                  </a:lnTo>
                  <a:lnTo>
                    <a:pt x="1681163" y="190500"/>
                  </a:lnTo>
                  <a:lnTo>
                    <a:pt x="1628775" y="209550"/>
                  </a:lnTo>
                  <a:lnTo>
                    <a:pt x="1571625" y="219075"/>
                  </a:lnTo>
                  <a:lnTo>
                    <a:pt x="1533525" y="219075"/>
                  </a:lnTo>
                  <a:lnTo>
                    <a:pt x="1421607" y="242888"/>
                  </a:lnTo>
                  <a:lnTo>
                    <a:pt x="1214438" y="285750"/>
                  </a:lnTo>
                  <a:lnTo>
                    <a:pt x="1083469" y="314325"/>
                  </a:lnTo>
                  <a:lnTo>
                    <a:pt x="883444" y="354806"/>
                  </a:lnTo>
                  <a:lnTo>
                    <a:pt x="795338" y="383381"/>
                  </a:lnTo>
                  <a:lnTo>
                    <a:pt x="709613" y="409575"/>
                  </a:lnTo>
                  <a:lnTo>
                    <a:pt x="640557" y="428625"/>
                  </a:lnTo>
                  <a:lnTo>
                    <a:pt x="561975" y="450056"/>
                  </a:lnTo>
                  <a:lnTo>
                    <a:pt x="509588" y="461963"/>
                  </a:lnTo>
                  <a:lnTo>
                    <a:pt x="447675" y="476250"/>
                  </a:lnTo>
                  <a:lnTo>
                    <a:pt x="404813" y="483394"/>
                  </a:lnTo>
                  <a:lnTo>
                    <a:pt x="369094" y="488156"/>
                  </a:lnTo>
                  <a:lnTo>
                    <a:pt x="297657" y="485775"/>
                  </a:lnTo>
                  <a:lnTo>
                    <a:pt x="247650" y="481013"/>
                  </a:lnTo>
                  <a:lnTo>
                    <a:pt x="202407" y="469106"/>
                  </a:lnTo>
                  <a:lnTo>
                    <a:pt x="154782" y="450056"/>
                  </a:lnTo>
                  <a:lnTo>
                    <a:pt x="111919" y="426244"/>
                  </a:lnTo>
                  <a:lnTo>
                    <a:pt x="80963" y="404813"/>
                  </a:lnTo>
                  <a:lnTo>
                    <a:pt x="40482" y="364331"/>
                  </a:lnTo>
                  <a:lnTo>
                    <a:pt x="9525" y="328613"/>
                  </a:lnTo>
                  <a:lnTo>
                    <a:pt x="0" y="307181"/>
                  </a:lnTo>
                  <a:lnTo>
                    <a:pt x="0" y="295275"/>
                  </a:lnTo>
                  <a:lnTo>
                    <a:pt x="7144" y="288131"/>
                  </a:lnTo>
                  <a:lnTo>
                    <a:pt x="30957" y="285750"/>
                  </a:lnTo>
                  <a:lnTo>
                    <a:pt x="100013" y="297656"/>
                  </a:lnTo>
                  <a:lnTo>
                    <a:pt x="183357" y="307181"/>
                  </a:lnTo>
                  <a:lnTo>
                    <a:pt x="283369" y="309563"/>
                  </a:lnTo>
                  <a:lnTo>
                    <a:pt x="328613" y="307181"/>
                  </a:lnTo>
                  <a:lnTo>
                    <a:pt x="450057" y="288131"/>
                  </a:lnTo>
                  <a:lnTo>
                    <a:pt x="640557" y="242888"/>
                  </a:lnTo>
                  <a:lnTo>
                    <a:pt x="764382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0703DCDA-2989-47E0-BD66-B75945CDF2EF}"/>
                </a:ext>
              </a:extLst>
            </p:cNvPr>
            <p:cNvSpPr/>
            <p:nvPr/>
          </p:nvSpPr>
          <p:spPr>
            <a:xfrm>
              <a:off x="3398838" y="3090863"/>
              <a:ext cx="369887" cy="2106612"/>
            </a:xfrm>
            <a:custGeom>
              <a:avLst/>
              <a:gdLst>
                <a:gd name="connsiteX0" fmla="*/ 117022 w 370115"/>
                <a:gd name="connsiteY0" fmla="*/ 1328057 h 2106386"/>
                <a:gd name="connsiteX1" fmla="*/ 119743 w 370115"/>
                <a:gd name="connsiteY1" fmla="*/ 2106386 h 2106386"/>
                <a:gd name="connsiteX2" fmla="*/ 321129 w 370115"/>
                <a:gd name="connsiteY2" fmla="*/ 2016578 h 2106386"/>
                <a:gd name="connsiteX3" fmla="*/ 318407 w 370115"/>
                <a:gd name="connsiteY3" fmla="*/ 1670957 h 2106386"/>
                <a:gd name="connsiteX4" fmla="*/ 323850 w 370115"/>
                <a:gd name="connsiteY4" fmla="*/ 1385207 h 2106386"/>
                <a:gd name="connsiteX5" fmla="*/ 329293 w 370115"/>
                <a:gd name="connsiteY5" fmla="*/ 1159328 h 2106386"/>
                <a:gd name="connsiteX6" fmla="*/ 337457 w 370115"/>
                <a:gd name="connsiteY6" fmla="*/ 881743 h 2106386"/>
                <a:gd name="connsiteX7" fmla="*/ 342900 w 370115"/>
                <a:gd name="connsiteY7" fmla="*/ 674914 h 2106386"/>
                <a:gd name="connsiteX8" fmla="*/ 340179 w 370115"/>
                <a:gd name="connsiteY8" fmla="*/ 489857 h 2106386"/>
                <a:gd name="connsiteX9" fmla="*/ 342900 w 370115"/>
                <a:gd name="connsiteY9" fmla="*/ 378278 h 2106386"/>
                <a:gd name="connsiteX10" fmla="*/ 351065 w 370115"/>
                <a:gd name="connsiteY10" fmla="*/ 318407 h 2106386"/>
                <a:gd name="connsiteX11" fmla="*/ 364672 w 370115"/>
                <a:gd name="connsiteY11" fmla="*/ 258536 h 2106386"/>
                <a:gd name="connsiteX12" fmla="*/ 370115 w 370115"/>
                <a:gd name="connsiteY12" fmla="*/ 217714 h 2106386"/>
                <a:gd name="connsiteX13" fmla="*/ 367393 w 370115"/>
                <a:gd name="connsiteY13" fmla="*/ 182336 h 2106386"/>
                <a:gd name="connsiteX14" fmla="*/ 356507 w 370115"/>
                <a:gd name="connsiteY14" fmla="*/ 152400 h 2106386"/>
                <a:gd name="connsiteX15" fmla="*/ 337457 w 370115"/>
                <a:gd name="connsiteY15" fmla="*/ 125186 h 2106386"/>
                <a:gd name="connsiteX16" fmla="*/ 318407 w 370115"/>
                <a:gd name="connsiteY16" fmla="*/ 106136 h 2106386"/>
                <a:gd name="connsiteX17" fmla="*/ 288472 w 370115"/>
                <a:gd name="connsiteY17" fmla="*/ 84364 h 2106386"/>
                <a:gd name="connsiteX18" fmla="*/ 234043 w 370115"/>
                <a:gd name="connsiteY18" fmla="*/ 59871 h 2106386"/>
                <a:gd name="connsiteX19" fmla="*/ 168729 w 370115"/>
                <a:gd name="connsiteY19" fmla="*/ 13607 h 2106386"/>
                <a:gd name="connsiteX20" fmla="*/ 160565 w 370115"/>
                <a:gd name="connsiteY20" fmla="*/ 0 h 2106386"/>
                <a:gd name="connsiteX21" fmla="*/ 0 w 370115"/>
                <a:gd name="connsiteY21" fmla="*/ 19050 h 2106386"/>
                <a:gd name="connsiteX22" fmla="*/ 48986 w 370115"/>
                <a:gd name="connsiteY22" fmla="*/ 103414 h 2106386"/>
                <a:gd name="connsiteX23" fmla="*/ 76200 w 370115"/>
                <a:gd name="connsiteY23" fmla="*/ 157843 h 2106386"/>
                <a:gd name="connsiteX24" fmla="*/ 100693 w 370115"/>
                <a:gd name="connsiteY24" fmla="*/ 231321 h 2106386"/>
                <a:gd name="connsiteX25" fmla="*/ 114300 w 370115"/>
                <a:gd name="connsiteY25" fmla="*/ 302078 h 2106386"/>
                <a:gd name="connsiteX26" fmla="*/ 117022 w 370115"/>
                <a:gd name="connsiteY26" fmla="*/ 416378 h 2106386"/>
                <a:gd name="connsiteX27" fmla="*/ 117022 w 370115"/>
                <a:gd name="connsiteY27" fmla="*/ 623207 h 2106386"/>
                <a:gd name="connsiteX28" fmla="*/ 117022 w 370115"/>
                <a:gd name="connsiteY28" fmla="*/ 1328057 h 2106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70115" h="2106386">
                  <a:moveTo>
                    <a:pt x="117022" y="1328057"/>
                  </a:moveTo>
                  <a:lnTo>
                    <a:pt x="119743" y="2106386"/>
                  </a:lnTo>
                  <a:lnTo>
                    <a:pt x="321129" y="2016578"/>
                  </a:lnTo>
                  <a:cubicBezTo>
                    <a:pt x="320222" y="1901371"/>
                    <a:pt x="319314" y="1786164"/>
                    <a:pt x="318407" y="1670957"/>
                  </a:cubicBezTo>
                  <a:lnTo>
                    <a:pt x="323850" y="1385207"/>
                  </a:lnTo>
                  <a:lnTo>
                    <a:pt x="329293" y="1159328"/>
                  </a:lnTo>
                  <a:lnTo>
                    <a:pt x="337457" y="881743"/>
                  </a:lnTo>
                  <a:lnTo>
                    <a:pt x="342900" y="674914"/>
                  </a:lnTo>
                  <a:lnTo>
                    <a:pt x="340179" y="489857"/>
                  </a:lnTo>
                  <a:lnTo>
                    <a:pt x="342900" y="378278"/>
                  </a:lnTo>
                  <a:lnTo>
                    <a:pt x="351065" y="318407"/>
                  </a:lnTo>
                  <a:lnTo>
                    <a:pt x="364672" y="258536"/>
                  </a:lnTo>
                  <a:lnTo>
                    <a:pt x="370115" y="217714"/>
                  </a:lnTo>
                  <a:lnTo>
                    <a:pt x="367393" y="182336"/>
                  </a:lnTo>
                  <a:lnTo>
                    <a:pt x="356507" y="152400"/>
                  </a:lnTo>
                  <a:lnTo>
                    <a:pt x="337457" y="125186"/>
                  </a:lnTo>
                  <a:lnTo>
                    <a:pt x="318407" y="106136"/>
                  </a:lnTo>
                  <a:lnTo>
                    <a:pt x="288472" y="84364"/>
                  </a:lnTo>
                  <a:lnTo>
                    <a:pt x="234043" y="59871"/>
                  </a:lnTo>
                  <a:lnTo>
                    <a:pt x="168729" y="13607"/>
                  </a:lnTo>
                  <a:lnTo>
                    <a:pt x="160565" y="0"/>
                  </a:lnTo>
                  <a:lnTo>
                    <a:pt x="0" y="19050"/>
                  </a:lnTo>
                  <a:lnTo>
                    <a:pt x="48986" y="103414"/>
                  </a:lnTo>
                  <a:lnTo>
                    <a:pt x="76200" y="157843"/>
                  </a:lnTo>
                  <a:lnTo>
                    <a:pt x="100693" y="231321"/>
                  </a:lnTo>
                  <a:lnTo>
                    <a:pt x="114300" y="302078"/>
                  </a:lnTo>
                  <a:cubicBezTo>
                    <a:pt x="115207" y="340178"/>
                    <a:pt x="116115" y="378278"/>
                    <a:pt x="117022" y="416378"/>
                  </a:cubicBezTo>
                  <a:lnTo>
                    <a:pt x="117022" y="623207"/>
                  </a:lnTo>
                  <a:lnTo>
                    <a:pt x="117022" y="1328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54D8C70D-11EE-4300-9AD4-976F01CF3B80}"/>
                </a:ext>
              </a:extLst>
            </p:cNvPr>
            <p:cNvSpPr/>
            <p:nvPr/>
          </p:nvSpPr>
          <p:spPr>
            <a:xfrm>
              <a:off x="2509838" y="4741863"/>
              <a:ext cx="1917700" cy="936625"/>
            </a:xfrm>
            <a:custGeom>
              <a:avLst/>
              <a:gdLst>
                <a:gd name="connsiteX0" fmla="*/ 940593 w 1916906"/>
                <a:gd name="connsiteY0" fmla="*/ 414337 h 938212"/>
                <a:gd name="connsiteX1" fmla="*/ 619125 w 1916906"/>
                <a:gd name="connsiteY1" fmla="*/ 540544 h 938212"/>
                <a:gd name="connsiteX2" fmla="*/ 414337 w 1916906"/>
                <a:gd name="connsiteY2" fmla="*/ 619125 h 938212"/>
                <a:gd name="connsiteX3" fmla="*/ 378618 w 1916906"/>
                <a:gd name="connsiteY3" fmla="*/ 631031 h 938212"/>
                <a:gd name="connsiteX4" fmla="*/ 347662 w 1916906"/>
                <a:gd name="connsiteY4" fmla="*/ 635794 h 938212"/>
                <a:gd name="connsiteX5" fmla="*/ 326231 w 1916906"/>
                <a:gd name="connsiteY5" fmla="*/ 635794 h 938212"/>
                <a:gd name="connsiteX6" fmla="*/ 266700 w 1916906"/>
                <a:gd name="connsiteY6" fmla="*/ 626269 h 938212"/>
                <a:gd name="connsiteX7" fmla="*/ 207168 w 1916906"/>
                <a:gd name="connsiteY7" fmla="*/ 607219 h 938212"/>
                <a:gd name="connsiteX8" fmla="*/ 123825 w 1916906"/>
                <a:gd name="connsiteY8" fmla="*/ 578644 h 938212"/>
                <a:gd name="connsiteX9" fmla="*/ 69056 w 1916906"/>
                <a:gd name="connsiteY9" fmla="*/ 550069 h 938212"/>
                <a:gd name="connsiteX10" fmla="*/ 33337 w 1916906"/>
                <a:gd name="connsiteY10" fmla="*/ 533400 h 938212"/>
                <a:gd name="connsiteX11" fmla="*/ 19050 w 1916906"/>
                <a:gd name="connsiteY11" fmla="*/ 533400 h 938212"/>
                <a:gd name="connsiteX12" fmla="*/ 9525 w 1916906"/>
                <a:gd name="connsiteY12" fmla="*/ 535781 h 938212"/>
                <a:gd name="connsiteX13" fmla="*/ 2381 w 1916906"/>
                <a:gd name="connsiteY13" fmla="*/ 540544 h 938212"/>
                <a:gd name="connsiteX14" fmla="*/ 0 w 1916906"/>
                <a:gd name="connsiteY14" fmla="*/ 552450 h 938212"/>
                <a:gd name="connsiteX15" fmla="*/ 7143 w 1916906"/>
                <a:gd name="connsiteY15" fmla="*/ 588169 h 938212"/>
                <a:gd name="connsiteX16" fmla="*/ 23812 w 1916906"/>
                <a:gd name="connsiteY16" fmla="*/ 628650 h 938212"/>
                <a:gd name="connsiteX17" fmla="*/ 90487 w 1916906"/>
                <a:gd name="connsiteY17" fmla="*/ 707231 h 938212"/>
                <a:gd name="connsiteX18" fmla="*/ 183356 w 1916906"/>
                <a:gd name="connsiteY18" fmla="*/ 795337 h 938212"/>
                <a:gd name="connsiteX19" fmla="*/ 242887 w 1916906"/>
                <a:gd name="connsiteY19" fmla="*/ 850106 h 938212"/>
                <a:gd name="connsiteX20" fmla="*/ 288131 w 1916906"/>
                <a:gd name="connsiteY20" fmla="*/ 890587 h 938212"/>
                <a:gd name="connsiteX21" fmla="*/ 319087 w 1916906"/>
                <a:gd name="connsiteY21" fmla="*/ 914400 h 938212"/>
                <a:gd name="connsiteX22" fmla="*/ 340518 w 1916906"/>
                <a:gd name="connsiteY22" fmla="*/ 928687 h 938212"/>
                <a:gd name="connsiteX23" fmla="*/ 352425 w 1916906"/>
                <a:gd name="connsiteY23" fmla="*/ 933450 h 938212"/>
                <a:gd name="connsiteX24" fmla="*/ 383381 w 1916906"/>
                <a:gd name="connsiteY24" fmla="*/ 938212 h 938212"/>
                <a:gd name="connsiteX25" fmla="*/ 402431 w 1916906"/>
                <a:gd name="connsiteY25" fmla="*/ 935831 h 938212"/>
                <a:gd name="connsiteX26" fmla="*/ 435768 w 1916906"/>
                <a:gd name="connsiteY26" fmla="*/ 926306 h 938212"/>
                <a:gd name="connsiteX27" fmla="*/ 459581 w 1916906"/>
                <a:gd name="connsiteY27" fmla="*/ 912019 h 938212"/>
                <a:gd name="connsiteX28" fmla="*/ 497681 w 1916906"/>
                <a:gd name="connsiteY28" fmla="*/ 873919 h 938212"/>
                <a:gd name="connsiteX29" fmla="*/ 542925 w 1916906"/>
                <a:gd name="connsiteY29" fmla="*/ 838200 h 938212"/>
                <a:gd name="connsiteX30" fmla="*/ 614362 w 1916906"/>
                <a:gd name="connsiteY30" fmla="*/ 795337 h 938212"/>
                <a:gd name="connsiteX31" fmla="*/ 821531 w 1916906"/>
                <a:gd name="connsiteY31" fmla="*/ 690562 h 938212"/>
                <a:gd name="connsiteX32" fmla="*/ 1112043 w 1916906"/>
                <a:gd name="connsiteY32" fmla="*/ 535781 h 938212"/>
                <a:gd name="connsiteX33" fmla="*/ 1426368 w 1916906"/>
                <a:gd name="connsiteY33" fmla="*/ 354806 h 938212"/>
                <a:gd name="connsiteX34" fmla="*/ 1707356 w 1916906"/>
                <a:gd name="connsiteY34" fmla="*/ 178594 h 938212"/>
                <a:gd name="connsiteX35" fmla="*/ 1885950 w 1916906"/>
                <a:gd name="connsiteY35" fmla="*/ 59531 h 938212"/>
                <a:gd name="connsiteX36" fmla="*/ 1907381 w 1916906"/>
                <a:gd name="connsiteY36" fmla="*/ 42862 h 938212"/>
                <a:gd name="connsiteX37" fmla="*/ 1914525 w 1916906"/>
                <a:gd name="connsiteY37" fmla="*/ 26194 h 938212"/>
                <a:gd name="connsiteX38" fmla="*/ 1916906 w 1916906"/>
                <a:gd name="connsiteY38" fmla="*/ 9525 h 938212"/>
                <a:gd name="connsiteX39" fmla="*/ 1907381 w 1916906"/>
                <a:gd name="connsiteY39" fmla="*/ 0 h 938212"/>
                <a:gd name="connsiteX40" fmla="*/ 1895475 w 1916906"/>
                <a:gd name="connsiteY40" fmla="*/ 0 h 938212"/>
                <a:gd name="connsiteX41" fmla="*/ 1864518 w 1916906"/>
                <a:gd name="connsiteY41" fmla="*/ 4762 h 938212"/>
                <a:gd name="connsiteX42" fmla="*/ 1788318 w 1916906"/>
                <a:gd name="connsiteY42" fmla="*/ 38100 h 938212"/>
                <a:gd name="connsiteX43" fmla="*/ 1614487 w 1916906"/>
                <a:gd name="connsiteY43" fmla="*/ 121444 h 938212"/>
                <a:gd name="connsiteX44" fmla="*/ 1402556 w 1916906"/>
                <a:gd name="connsiteY44" fmla="*/ 211931 h 938212"/>
                <a:gd name="connsiteX45" fmla="*/ 1176337 w 1916906"/>
                <a:gd name="connsiteY45" fmla="*/ 311944 h 938212"/>
                <a:gd name="connsiteX46" fmla="*/ 940593 w 1916906"/>
                <a:gd name="connsiteY46" fmla="*/ 414337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16906" h="938212">
                  <a:moveTo>
                    <a:pt x="940593" y="414337"/>
                  </a:moveTo>
                  <a:lnTo>
                    <a:pt x="619125" y="540544"/>
                  </a:lnTo>
                  <a:lnTo>
                    <a:pt x="414337" y="619125"/>
                  </a:lnTo>
                  <a:lnTo>
                    <a:pt x="378618" y="631031"/>
                  </a:lnTo>
                  <a:lnTo>
                    <a:pt x="347662" y="635794"/>
                  </a:lnTo>
                  <a:lnTo>
                    <a:pt x="326231" y="635794"/>
                  </a:lnTo>
                  <a:lnTo>
                    <a:pt x="266700" y="626269"/>
                  </a:lnTo>
                  <a:lnTo>
                    <a:pt x="207168" y="607219"/>
                  </a:lnTo>
                  <a:lnTo>
                    <a:pt x="123825" y="578644"/>
                  </a:lnTo>
                  <a:lnTo>
                    <a:pt x="69056" y="550069"/>
                  </a:lnTo>
                  <a:lnTo>
                    <a:pt x="33337" y="533400"/>
                  </a:lnTo>
                  <a:lnTo>
                    <a:pt x="19050" y="533400"/>
                  </a:lnTo>
                  <a:lnTo>
                    <a:pt x="9525" y="535781"/>
                  </a:lnTo>
                  <a:lnTo>
                    <a:pt x="2381" y="540544"/>
                  </a:lnTo>
                  <a:lnTo>
                    <a:pt x="0" y="552450"/>
                  </a:lnTo>
                  <a:lnTo>
                    <a:pt x="7143" y="588169"/>
                  </a:lnTo>
                  <a:lnTo>
                    <a:pt x="23812" y="628650"/>
                  </a:lnTo>
                  <a:lnTo>
                    <a:pt x="90487" y="707231"/>
                  </a:lnTo>
                  <a:lnTo>
                    <a:pt x="183356" y="795337"/>
                  </a:lnTo>
                  <a:lnTo>
                    <a:pt x="242887" y="850106"/>
                  </a:lnTo>
                  <a:lnTo>
                    <a:pt x="288131" y="890587"/>
                  </a:lnTo>
                  <a:lnTo>
                    <a:pt x="319087" y="914400"/>
                  </a:lnTo>
                  <a:lnTo>
                    <a:pt x="340518" y="928687"/>
                  </a:lnTo>
                  <a:lnTo>
                    <a:pt x="352425" y="933450"/>
                  </a:lnTo>
                  <a:lnTo>
                    <a:pt x="383381" y="938212"/>
                  </a:lnTo>
                  <a:lnTo>
                    <a:pt x="402431" y="935831"/>
                  </a:lnTo>
                  <a:lnTo>
                    <a:pt x="435768" y="926306"/>
                  </a:lnTo>
                  <a:lnTo>
                    <a:pt x="459581" y="912019"/>
                  </a:lnTo>
                  <a:lnTo>
                    <a:pt x="497681" y="873919"/>
                  </a:lnTo>
                  <a:lnTo>
                    <a:pt x="542925" y="838200"/>
                  </a:lnTo>
                  <a:lnTo>
                    <a:pt x="614362" y="795337"/>
                  </a:lnTo>
                  <a:lnTo>
                    <a:pt x="821531" y="690562"/>
                  </a:lnTo>
                  <a:lnTo>
                    <a:pt x="1112043" y="535781"/>
                  </a:lnTo>
                  <a:lnTo>
                    <a:pt x="1426368" y="354806"/>
                  </a:lnTo>
                  <a:lnTo>
                    <a:pt x="1707356" y="178594"/>
                  </a:lnTo>
                  <a:lnTo>
                    <a:pt x="1885950" y="59531"/>
                  </a:lnTo>
                  <a:lnTo>
                    <a:pt x="1907381" y="42862"/>
                  </a:lnTo>
                  <a:lnTo>
                    <a:pt x="1914525" y="26194"/>
                  </a:lnTo>
                  <a:lnTo>
                    <a:pt x="1916906" y="9525"/>
                  </a:lnTo>
                  <a:lnTo>
                    <a:pt x="1907381" y="0"/>
                  </a:lnTo>
                  <a:lnTo>
                    <a:pt x="1895475" y="0"/>
                  </a:lnTo>
                  <a:lnTo>
                    <a:pt x="1864518" y="4762"/>
                  </a:lnTo>
                  <a:lnTo>
                    <a:pt x="1788318" y="38100"/>
                  </a:lnTo>
                  <a:lnTo>
                    <a:pt x="1614487" y="121444"/>
                  </a:lnTo>
                  <a:lnTo>
                    <a:pt x="1402556" y="211931"/>
                  </a:lnTo>
                  <a:lnTo>
                    <a:pt x="1176337" y="311944"/>
                  </a:lnTo>
                  <a:lnTo>
                    <a:pt x="940593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B66A2E5A-F99D-467D-85D0-9FACDD978B10}"/>
                </a:ext>
              </a:extLst>
            </p:cNvPr>
            <p:cNvSpPr/>
            <p:nvPr/>
          </p:nvSpPr>
          <p:spPr>
            <a:xfrm rot="16200000">
              <a:off x="3833019" y="2610644"/>
              <a:ext cx="4332287" cy="2403475"/>
            </a:xfrm>
            <a:custGeom>
              <a:avLst/>
              <a:gdLst>
                <a:gd name="connsiteX0" fmla="*/ 3954162 w 4331926"/>
                <a:gd name="connsiteY0" fmla="*/ 924991 h 2404272"/>
                <a:gd name="connsiteX1" fmla="*/ 3918857 w 4331926"/>
                <a:gd name="connsiteY1" fmla="*/ 621368 h 2404272"/>
                <a:gd name="connsiteX2" fmla="*/ 3876491 w 4331926"/>
                <a:gd name="connsiteY2" fmla="*/ 314214 h 2404272"/>
                <a:gd name="connsiteX3" fmla="*/ 3837656 w 4331926"/>
                <a:gd name="connsiteY3" fmla="*/ 21183 h 2404272"/>
                <a:gd name="connsiteX4" fmla="*/ 4017711 w 4331926"/>
                <a:gd name="connsiteY4" fmla="*/ 0 h 2404272"/>
                <a:gd name="connsiteX5" fmla="*/ 4035364 w 4331926"/>
                <a:gd name="connsiteY5" fmla="*/ 197708 h 2404272"/>
                <a:gd name="connsiteX6" fmla="*/ 4063608 w 4331926"/>
                <a:gd name="connsiteY6" fmla="*/ 441312 h 2404272"/>
                <a:gd name="connsiteX7" fmla="*/ 4116566 w 4331926"/>
                <a:gd name="connsiteY7" fmla="*/ 847320 h 2404272"/>
                <a:gd name="connsiteX8" fmla="*/ 4180115 w 4331926"/>
                <a:gd name="connsiteY8" fmla="*/ 1278041 h 2404272"/>
                <a:gd name="connsiteX9" fmla="*/ 4233072 w 4331926"/>
                <a:gd name="connsiteY9" fmla="*/ 1606378 h 2404272"/>
                <a:gd name="connsiteX10" fmla="*/ 4268377 w 4331926"/>
                <a:gd name="connsiteY10" fmla="*/ 1789964 h 2404272"/>
                <a:gd name="connsiteX11" fmla="*/ 4286030 w 4331926"/>
                <a:gd name="connsiteY11" fmla="*/ 1825269 h 2404272"/>
                <a:gd name="connsiteX12" fmla="*/ 4314274 w 4331926"/>
                <a:gd name="connsiteY12" fmla="*/ 1874696 h 2404272"/>
                <a:gd name="connsiteX13" fmla="*/ 4328396 w 4331926"/>
                <a:gd name="connsiteY13" fmla="*/ 1913532 h 2404272"/>
                <a:gd name="connsiteX14" fmla="*/ 4331926 w 4331926"/>
                <a:gd name="connsiteY14" fmla="*/ 1948837 h 2404272"/>
                <a:gd name="connsiteX15" fmla="*/ 4317804 w 4331926"/>
                <a:gd name="connsiteY15" fmla="*/ 2001794 h 2404272"/>
                <a:gd name="connsiteX16" fmla="*/ 4261316 w 4331926"/>
                <a:gd name="connsiteY16" fmla="*/ 2111240 h 2404272"/>
                <a:gd name="connsiteX17" fmla="*/ 4201298 w 4331926"/>
                <a:gd name="connsiteY17" fmla="*/ 2213624 h 2404272"/>
                <a:gd name="connsiteX18" fmla="*/ 4130688 w 4331926"/>
                <a:gd name="connsiteY18" fmla="*/ 2312479 h 2404272"/>
                <a:gd name="connsiteX19" fmla="*/ 4084791 w 4331926"/>
                <a:gd name="connsiteY19" fmla="*/ 2365436 h 2404272"/>
                <a:gd name="connsiteX20" fmla="*/ 4056547 w 4331926"/>
                <a:gd name="connsiteY20" fmla="*/ 2390150 h 2404272"/>
                <a:gd name="connsiteX21" fmla="*/ 4024772 w 4331926"/>
                <a:gd name="connsiteY21" fmla="*/ 2404272 h 2404272"/>
                <a:gd name="connsiteX22" fmla="*/ 3996528 w 4331926"/>
                <a:gd name="connsiteY22" fmla="*/ 2404272 h 2404272"/>
                <a:gd name="connsiteX23" fmla="*/ 3964754 w 4331926"/>
                <a:gd name="connsiteY23" fmla="*/ 2390150 h 2404272"/>
                <a:gd name="connsiteX24" fmla="*/ 3929449 w 4331926"/>
                <a:gd name="connsiteY24" fmla="*/ 2358375 h 2404272"/>
                <a:gd name="connsiteX25" fmla="*/ 3890613 w 4331926"/>
                <a:gd name="connsiteY25" fmla="*/ 2326601 h 2404272"/>
                <a:gd name="connsiteX26" fmla="*/ 3834125 w 4331926"/>
                <a:gd name="connsiteY26" fmla="*/ 2294826 h 2404272"/>
                <a:gd name="connsiteX27" fmla="*/ 3756454 w 4331926"/>
                <a:gd name="connsiteY27" fmla="*/ 2273643 h 2404272"/>
                <a:gd name="connsiteX28" fmla="*/ 3583460 w 4331926"/>
                <a:gd name="connsiteY28" fmla="*/ 2270112 h 2404272"/>
                <a:gd name="connsiteX29" fmla="*/ 3173922 w 4331926"/>
                <a:gd name="connsiteY29" fmla="*/ 2273643 h 2404272"/>
                <a:gd name="connsiteX30" fmla="*/ 2280705 w 4331926"/>
                <a:gd name="connsiteY30" fmla="*/ 2273643 h 2404272"/>
                <a:gd name="connsiteX31" fmla="*/ 1659336 w 4331926"/>
                <a:gd name="connsiteY31" fmla="*/ 2270112 h 2404272"/>
                <a:gd name="connsiteX32" fmla="*/ 1203901 w 4331926"/>
                <a:gd name="connsiteY32" fmla="*/ 2270112 h 2404272"/>
                <a:gd name="connsiteX33" fmla="*/ 864973 w 4331926"/>
                <a:gd name="connsiteY33" fmla="*/ 2270112 h 2404272"/>
                <a:gd name="connsiteX34" fmla="*/ 639021 w 4331926"/>
                <a:gd name="connsiteY34" fmla="*/ 2270112 h 2404272"/>
                <a:gd name="connsiteX35" fmla="*/ 494271 w 4331926"/>
                <a:gd name="connsiteY35" fmla="*/ 2266582 h 2404272"/>
                <a:gd name="connsiteX36" fmla="*/ 360111 w 4331926"/>
                <a:gd name="connsiteY36" fmla="*/ 2255990 h 2404272"/>
                <a:gd name="connsiteX37" fmla="*/ 257727 w 4331926"/>
                <a:gd name="connsiteY37" fmla="*/ 2234807 h 2404272"/>
                <a:gd name="connsiteX38" fmla="*/ 165934 w 4331926"/>
                <a:gd name="connsiteY38" fmla="*/ 2199502 h 2404272"/>
                <a:gd name="connsiteX39" fmla="*/ 102385 w 4331926"/>
                <a:gd name="connsiteY39" fmla="*/ 2160667 h 2404272"/>
                <a:gd name="connsiteX40" fmla="*/ 49427 w 4331926"/>
                <a:gd name="connsiteY40" fmla="*/ 2121831 h 2404272"/>
                <a:gd name="connsiteX41" fmla="*/ 14122 w 4331926"/>
                <a:gd name="connsiteY41" fmla="*/ 2082996 h 2404272"/>
                <a:gd name="connsiteX42" fmla="*/ 0 w 4331926"/>
                <a:gd name="connsiteY42" fmla="*/ 2051221 h 2404272"/>
                <a:gd name="connsiteX43" fmla="*/ 0 w 4331926"/>
                <a:gd name="connsiteY43" fmla="*/ 2026508 h 2404272"/>
                <a:gd name="connsiteX44" fmla="*/ 10592 w 4331926"/>
                <a:gd name="connsiteY44" fmla="*/ 2005325 h 2404272"/>
                <a:gd name="connsiteX45" fmla="*/ 42366 w 4331926"/>
                <a:gd name="connsiteY45" fmla="*/ 1987672 h 2404272"/>
                <a:gd name="connsiteX46" fmla="*/ 109446 w 4331926"/>
                <a:gd name="connsiteY46" fmla="*/ 1955898 h 2404272"/>
                <a:gd name="connsiteX47" fmla="*/ 526045 w 4331926"/>
                <a:gd name="connsiteY47" fmla="*/ 2015916 h 2404272"/>
                <a:gd name="connsiteX48" fmla="*/ 720223 w 4331926"/>
                <a:gd name="connsiteY48" fmla="*/ 2030038 h 2404272"/>
                <a:gd name="connsiteX49" fmla="*/ 1239206 w 4331926"/>
                <a:gd name="connsiteY49" fmla="*/ 2040630 h 2404272"/>
                <a:gd name="connsiteX50" fmla="*/ 1892349 w 4331926"/>
                <a:gd name="connsiteY50" fmla="*/ 2047691 h 2404272"/>
                <a:gd name="connsiteX51" fmla="*/ 2594919 w 4331926"/>
                <a:gd name="connsiteY51" fmla="*/ 2047691 h 2404272"/>
                <a:gd name="connsiteX52" fmla="*/ 3032701 w 4331926"/>
                <a:gd name="connsiteY52" fmla="*/ 2047691 h 2404272"/>
                <a:gd name="connsiteX53" fmla="*/ 3435179 w 4331926"/>
                <a:gd name="connsiteY53" fmla="*/ 2030038 h 2404272"/>
                <a:gd name="connsiteX54" fmla="*/ 3929449 w 4331926"/>
                <a:gd name="connsiteY54" fmla="*/ 2022977 h 2404272"/>
                <a:gd name="connsiteX55" fmla="*/ 3971815 w 4331926"/>
                <a:gd name="connsiteY55" fmla="*/ 2008855 h 2404272"/>
                <a:gd name="connsiteX56" fmla="*/ 4014181 w 4331926"/>
                <a:gd name="connsiteY56" fmla="*/ 1987672 h 2404272"/>
                <a:gd name="connsiteX57" fmla="*/ 4045955 w 4331926"/>
                <a:gd name="connsiteY57" fmla="*/ 1959428 h 2404272"/>
                <a:gd name="connsiteX58" fmla="*/ 4063608 w 4331926"/>
                <a:gd name="connsiteY58" fmla="*/ 1931184 h 2404272"/>
                <a:gd name="connsiteX59" fmla="*/ 4067139 w 4331926"/>
                <a:gd name="connsiteY59" fmla="*/ 1910001 h 2404272"/>
                <a:gd name="connsiteX60" fmla="*/ 4067139 w 4331926"/>
                <a:gd name="connsiteY60" fmla="*/ 1864105 h 2404272"/>
                <a:gd name="connsiteX61" fmla="*/ 4042425 w 4331926"/>
                <a:gd name="connsiteY61" fmla="*/ 1638153 h 2404272"/>
                <a:gd name="connsiteX62" fmla="*/ 4007120 w 4331926"/>
                <a:gd name="connsiteY62" fmla="*/ 1341590 h 2404272"/>
                <a:gd name="connsiteX63" fmla="*/ 3954162 w 4331926"/>
                <a:gd name="connsiteY63" fmla="*/ 924991 h 240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1926" h="2404272">
                  <a:moveTo>
                    <a:pt x="3954162" y="924991"/>
                  </a:moveTo>
                  <a:lnTo>
                    <a:pt x="3918857" y="621368"/>
                  </a:lnTo>
                  <a:lnTo>
                    <a:pt x="3876491" y="314214"/>
                  </a:lnTo>
                  <a:lnTo>
                    <a:pt x="3837656" y="21183"/>
                  </a:lnTo>
                  <a:lnTo>
                    <a:pt x="4017711" y="0"/>
                  </a:lnTo>
                  <a:lnTo>
                    <a:pt x="4035364" y="197708"/>
                  </a:lnTo>
                  <a:lnTo>
                    <a:pt x="4063608" y="441312"/>
                  </a:lnTo>
                  <a:lnTo>
                    <a:pt x="4116566" y="847320"/>
                  </a:lnTo>
                  <a:lnTo>
                    <a:pt x="4180115" y="1278041"/>
                  </a:lnTo>
                  <a:lnTo>
                    <a:pt x="4233072" y="1606378"/>
                  </a:lnTo>
                  <a:lnTo>
                    <a:pt x="4268377" y="1789964"/>
                  </a:lnTo>
                  <a:lnTo>
                    <a:pt x="4286030" y="1825269"/>
                  </a:lnTo>
                  <a:lnTo>
                    <a:pt x="4314274" y="1874696"/>
                  </a:lnTo>
                  <a:lnTo>
                    <a:pt x="4328396" y="1913532"/>
                  </a:lnTo>
                  <a:lnTo>
                    <a:pt x="4331926" y="1948837"/>
                  </a:lnTo>
                  <a:lnTo>
                    <a:pt x="4317804" y="2001794"/>
                  </a:lnTo>
                  <a:lnTo>
                    <a:pt x="4261316" y="2111240"/>
                  </a:lnTo>
                  <a:lnTo>
                    <a:pt x="4201298" y="2213624"/>
                  </a:lnTo>
                  <a:lnTo>
                    <a:pt x="4130688" y="2312479"/>
                  </a:lnTo>
                  <a:lnTo>
                    <a:pt x="4084791" y="2365436"/>
                  </a:lnTo>
                  <a:lnTo>
                    <a:pt x="4056547" y="2390150"/>
                  </a:lnTo>
                  <a:lnTo>
                    <a:pt x="4024772" y="2404272"/>
                  </a:lnTo>
                  <a:lnTo>
                    <a:pt x="3996528" y="2404272"/>
                  </a:lnTo>
                  <a:lnTo>
                    <a:pt x="3964754" y="2390150"/>
                  </a:lnTo>
                  <a:lnTo>
                    <a:pt x="3929449" y="2358375"/>
                  </a:lnTo>
                  <a:lnTo>
                    <a:pt x="3890613" y="2326601"/>
                  </a:lnTo>
                  <a:lnTo>
                    <a:pt x="3834125" y="2294826"/>
                  </a:lnTo>
                  <a:lnTo>
                    <a:pt x="3756454" y="2273643"/>
                  </a:lnTo>
                  <a:lnTo>
                    <a:pt x="3583460" y="2270112"/>
                  </a:lnTo>
                  <a:lnTo>
                    <a:pt x="3173922" y="2273643"/>
                  </a:lnTo>
                  <a:lnTo>
                    <a:pt x="2280705" y="2273643"/>
                  </a:lnTo>
                  <a:lnTo>
                    <a:pt x="1659336" y="2270112"/>
                  </a:lnTo>
                  <a:lnTo>
                    <a:pt x="1203901" y="2270112"/>
                  </a:lnTo>
                  <a:lnTo>
                    <a:pt x="864973" y="2270112"/>
                  </a:lnTo>
                  <a:lnTo>
                    <a:pt x="639021" y="2270112"/>
                  </a:lnTo>
                  <a:lnTo>
                    <a:pt x="494271" y="2266582"/>
                  </a:lnTo>
                  <a:lnTo>
                    <a:pt x="360111" y="2255990"/>
                  </a:lnTo>
                  <a:lnTo>
                    <a:pt x="257727" y="2234807"/>
                  </a:lnTo>
                  <a:lnTo>
                    <a:pt x="165934" y="2199502"/>
                  </a:lnTo>
                  <a:lnTo>
                    <a:pt x="102385" y="2160667"/>
                  </a:lnTo>
                  <a:lnTo>
                    <a:pt x="49427" y="2121831"/>
                  </a:lnTo>
                  <a:lnTo>
                    <a:pt x="14122" y="2082996"/>
                  </a:lnTo>
                  <a:lnTo>
                    <a:pt x="0" y="2051221"/>
                  </a:lnTo>
                  <a:lnTo>
                    <a:pt x="0" y="2026508"/>
                  </a:lnTo>
                  <a:lnTo>
                    <a:pt x="10592" y="2005325"/>
                  </a:lnTo>
                  <a:lnTo>
                    <a:pt x="42366" y="1987672"/>
                  </a:lnTo>
                  <a:lnTo>
                    <a:pt x="109446" y="1955898"/>
                  </a:lnTo>
                  <a:lnTo>
                    <a:pt x="526045" y="2015916"/>
                  </a:lnTo>
                  <a:lnTo>
                    <a:pt x="720223" y="2030038"/>
                  </a:lnTo>
                  <a:lnTo>
                    <a:pt x="1239206" y="2040630"/>
                  </a:lnTo>
                  <a:lnTo>
                    <a:pt x="1892349" y="2047691"/>
                  </a:lnTo>
                  <a:lnTo>
                    <a:pt x="2594919" y="2047691"/>
                  </a:lnTo>
                  <a:lnTo>
                    <a:pt x="3032701" y="2047691"/>
                  </a:lnTo>
                  <a:lnTo>
                    <a:pt x="3435179" y="2030038"/>
                  </a:lnTo>
                  <a:lnTo>
                    <a:pt x="3929449" y="2022977"/>
                  </a:lnTo>
                  <a:lnTo>
                    <a:pt x="3971815" y="2008855"/>
                  </a:lnTo>
                  <a:lnTo>
                    <a:pt x="4014181" y="1987672"/>
                  </a:lnTo>
                  <a:lnTo>
                    <a:pt x="4045955" y="1959428"/>
                  </a:lnTo>
                  <a:lnTo>
                    <a:pt x="4063608" y="1931184"/>
                  </a:lnTo>
                  <a:lnTo>
                    <a:pt x="4067139" y="1910001"/>
                  </a:lnTo>
                  <a:lnTo>
                    <a:pt x="4067139" y="1864105"/>
                  </a:lnTo>
                  <a:lnTo>
                    <a:pt x="4042425" y="1638153"/>
                  </a:lnTo>
                  <a:lnTo>
                    <a:pt x="4007120" y="1341590"/>
                  </a:lnTo>
                  <a:lnTo>
                    <a:pt x="3954162" y="924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105C5440-7973-45E5-9F0C-060148304C93}"/>
                </a:ext>
              </a:extLst>
            </p:cNvPr>
            <p:cNvSpPr/>
            <p:nvPr/>
          </p:nvSpPr>
          <p:spPr>
            <a:xfrm rot="16200000">
              <a:off x="6161881" y="5298282"/>
              <a:ext cx="677863" cy="660400"/>
            </a:xfrm>
            <a:custGeom>
              <a:avLst/>
              <a:gdLst>
                <a:gd name="connsiteX0" fmla="*/ 552450 w 678656"/>
                <a:gd name="connsiteY0" fmla="*/ 195263 h 659606"/>
                <a:gd name="connsiteX1" fmla="*/ 495300 w 678656"/>
                <a:gd name="connsiteY1" fmla="*/ 364331 h 659606"/>
                <a:gd name="connsiteX2" fmla="*/ 457200 w 678656"/>
                <a:gd name="connsiteY2" fmla="*/ 476250 h 659606"/>
                <a:gd name="connsiteX3" fmla="*/ 445294 w 678656"/>
                <a:gd name="connsiteY3" fmla="*/ 514350 h 659606"/>
                <a:gd name="connsiteX4" fmla="*/ 442913 w 678656"/>
                <a:gd name="connsiteY4" fmla="*/ 550069 h 659606"/>
                <a:gd name="connsiteX5" fmla="*/ 447675 w 678656"/>
                <a:gd name="connsiteY5" fmla="*/ 576263 h 659606"/>
                <a:gd name="connsiteX6" fmla="*/ 461963 w 678656"/>
                <a:gd name="connsiteY6" fmla="*/ 600075 h 659606"/>
                <a:gd name="connsiteX7" fmla="*/ 478631 w 678656"/>
                <a:gd name="connsiteY7" fmla="*/ 619125 h 659606"/>
                <a:gd name="connsiteX8" fmla="*/ 495300 w 678656"/>
                <a:gd name="connsiteY8" fmla="*/ 626269 h 659606"/>
                <a:gd name="connsiteX9" fmla="*/ 526256 w 678656"/>
                <a:gd name="connsiteY9" fmla="*/ 640556 h 659606"/>
                <a:gd name="connsiteX10" fmla="*/ 559594 w 678656"/>
                <a:gd name="connsiteY10" fmla="*/ 647700 h 659606"/>
                <a:gd name="connsiteX11" fmla="*/ 678656 w 678656"/>
                <a:gd name="connsiteY11" fmla="*/ 659606 h 659606"/>
                <a:gd name="connsiteX12" fmla="*/ 0 w 678656"/>
                <a:gd name="connsiteY12" fmla="*/ 633413 h 659606"/>
                <a:gd name="connsiteX13" fmla="*/ 47625 w 678656"/>
                <a:gd name="connsiteY13" fmla="*/ 607219 h 659606"/>
                <a:gd name="connsiteX14" fmla="*/ 100013 w 678656"/>
                <a:gd name="connsiteY14" fmla="*/ 578644 h 659606"/>
                <a:gd name="connsiteX15" fmla="*/ 147638 w 678656"/>
                <a:gd name="connsiteY15" fmla="*/ 547688 h 659606"/>
                <a:gd name="connsiteX16" fmla="*/ 209550 w 678656"/>
                <a:gd name="connsiteY16" fmla="*/ 502444 h 659606"/>
                <a:gd name="connsiteX17" fmla="*/ 254794 w 678656"/>
                <a:gd name="connsiteY17" fmla="*/ 459581 h 659606"/>
                <a:gd name="connsiteX18" fmla="*/ 292894 w 678656"/>
                <a:gd name="connsiteY18" fmla="*/ 411956 h 659606"/>
                <a:gd name="connsiteX19" fmla="*/ 378619 w 678656"/>
                <a:gd name="connsiteY19" fmla="*/ 278606 h 659606"/>
                <a:gd name="connsiteX20" fmla="*/ 507206 w 678656"/>
                <a:gd name="connsiteY20" fmla="*/ 88106 h 659606"/>
                <a:gd name="connsiteX21" fmla="*/ 557213 w 678656"/>
                <a:gd name="connsiteY21" fmla="*/ 16669 h 659606"/>
                <a:gd name="connsiteX22" fmla="*/ 573881 w 678656"/>
                <a:gd name="connsiteY22" fmla="*/ 4763 h 659606"/>
                <a:gd name="connsiteX23" fmla="*/ 585788 w 678656"/>
                <a:gd name="connsiteY23" fmla="*/ 0 h 659606"/>
                <a:gd name="connsiteX24" fmla="*/ 592931 w 678656"/>
                <a:gd name="connsiteY24" fmla="*/ 2381 h 659606"/>
                <a:gd name="connsiteX25" fmla="*/ 600075 w 678656"/>
                <a:gd name="connsiteY25" fmla="*/ 9525 h 659606"/>
                <a:gd name="connsiteX26" fmla="*/ 602456 w 678656"/>
                <a:gd name="connsiteY26" fmla="*/ 35719 h 659606"/>
                <a:gd name="connsiteX27" fmla="*/ 581025 w 678656"/>
                <a:gd name="connsiteY27" fmla="*/ 116681 h 659606"/>
                <a:gd name="connsiteX28" fmla="*/ 552450 w 678656"/>
                <a:gd name="connsiteY28" fmla="*/ 195263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78656" h="659606">
                  <a:moveTo>
                    <a:pt x="552450" y="195263"/>
                  </a:moveTo>
                  <a:lnTo>
                    <a:pt x="495300" y="364331"/>
                  </a:lnTo>
                  <a:lnTo>
                    <a:pt x="457200" y="476250"/>
                  </a:lnTo>
                  <a:lnTo>
                    <a:pt x="445294" y="514350"/>
                  </a:lnTo>
                  <a:lnTo>
                    <a:pt x="442913" y="550069"/>
                  </a:lnTo>
                  <a:lnTo>
                    <a:pt x="447675" y="576263"/>
                  </a:lnTo>
                  <a:lnTo>
                    <a:pt x="461963" y="600075"/>
                  </a:lnTo>
                  <a:lnTo>
                    <a:pt x="478631" y="619125"/>
                  </a:lnTo>
                  <a:lnTo>
                    <a:pt x="495300" y="626269"/>
                  </a:lnTo>
                  <a:lnTo>
                    <a:pt x="526256" y="640556"/>
                  </a:lnTo>
                  <a:lnTo>
                    <a:pt x="559594" y="647700"/>
                  </a:lnTo>
                  <a:lnTo>
                    <a:pt x="678656" y="659606"/>
                  </a:lnTo>
                  <a:lnTo>
                    <a:pt x="0" y="633413"/>
                  </a:lnTo>
                  <a:lnTo>
                    <a:pt x="47625" y="607219"/>
                  </a:lnTo>
                  <a:lnTo>
                    <a:pt x="100013" y="578644"/>
                  </a:lnTo>
                  <a:lnTo>
                    <a:pt x="147638" y="547688"/>
                  </a:lnTo>
                  <a:lnTo>
                    <a:pt x="209550" y="502444"/>
                  </a:lnTo>
                  <a:lnTo>
                    <a:pt x="254794" y="459581"/>
                  </a:lnTo>
                  <a:lnTo>
                    <a:pt x="292894" y="411956"/>
                  </a:lnTo>
                  <a:lnTo>
                    <a:pt x="378619" y="278606"/>
                  </a:lnTo>
                  <a:lnTo>
                    <a:pt x="507206" y="88106"/>
                  </a:lnTo>
                  <a:lnTo>
                    <a:pt x="557213" y="16669"/>
                  </a:lnTo>
                  <a:lnTo>
                    <a:pt x="573881" y="4763"/>
                  </a:lnTo>
                  <a:lnTo>
                    <a:pt x="585788" y="0"/>
                  </a:lnTo>
                  <a:lnTo>
                    <a:pt x="592931" y="2381"/>
                  </a:lnTo>
                  <a:lnTo>
                    <a:pt x="600075" y="9525"/>
                  </a:lnTo>
                  <a:lnTo>
                    <a:pt x="602456" y="35719"/>
                  </a:lnTo>
                  <a:lnTo>
                    <a:pt x="581025" y="116681"/>
                  </a:lnTo>
                  <a:lnTo>
                    <a:pt x="552450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07E5DD47-5916-42E3-AFCD-0DFD6F31C383}"/>
                </a:ext>
              </a:extLst>
            </p:cNvPr>
            <p:cNvSpPr/>
            <p:nvPr/>
          </p:nvSpPr>
          <p:spPr>
            <a:xfrm>
              <a:off x="5756275" y="2200275"/>
              <a:ext cx="639763" cy="1084263"/>
            </a:xfrm>
            <a:custGeom>
              <a:avLst/>
              <a:gdLst>
                <a:gd name="connsiteX0" fmla="*/ 145257 w 640557"/>
                <a:gd name="connsiteY0" fmla="*/ 769144 h 1083469"/>
                <a:gd name="connsiteX1" fmla="*/ 188119 w 640557"/>
                <a:gd name="connsiteY1" fmla="*/ 671513 h 1083469"/>
                <a:gd name="connsiteX2" fmla="*/ 219075 w 640557"/>
                <a:gd name="connsiteY2" fmla="*/ 595313 h 1083469"/>
                <a:gd name="connsiteX3" fmla="*/ 245269 w 640557"/>
                <a:gd name="connsiteY3" fmla="*/ 519113 h 1083469"/>
                <a:gd name="connsiteX4" fmla="*/ 269082 w 640557"/>
                <a:gd name="connsiteY4" fmla="*/ 447675 h 1083469"/>
                <a:gd name="connsiteX5" fmla="*/ 285750 w 640557"/>
                <a:gd name="connsiteY5" fmla="*/ 385763 h 1083469"/>
                <a:gd name="connsiteX6" fmla="*/ 297657 w 640557"/>
                <a:gd name="connsiteY6" fmla="*/ 335756 h 1083469"/>
                <a:gd name="connsiteX7" fmla="*/ 304800 w 640557"/>
                <a:gd name="connsiteY7" fmla="*/ 285750 h 1083469"/>
                <a:gd name="connsiteX8" fmla="*/ 304800 w 640557"/>
                <a:gd name="connsiteY8" fmla="*/ 230981 h 1083469"/>
                <a:gd name="connsiteX9" fmla="*/ 302419 w 640557"/>
                <a:gd name="connsiteY9" fmla="*/ 200025 h 1083469"/>
                <a:gd name="connsiteX10" fmla="*/ 295275 w 640557"/>
                <a:gd name="connsiteY10" fmla="*/ 164306 h 1083469"/>
                <a:gd name="connsiteX11" fmla="*/ 283369 w 640557"/>
                <a:gd name="connsiteY11" fmla="*/ 138113 h 1083469"/>
                <a:gd name="connsiteX12" fmla="*/ 264319 w 640557"/>
                <a:gd name="connsiteY12" fmla="*/ 111919 h 1083469"/>
                <a:gd name="connsiteX13" fmla="*/ 228600 w 640557"/>
                <a:gd name="connsiteY13" fmla="*/ 80963 h 1083469"/>
                <a:gd name="connsiteX14" fmla="*/ 204788 w 640557"/>
                <a:gd name="connsiteY14" fmla="*/ 54769 h 1083469"/>
                <a:gd name="connsiteX15" fmla="*/ 192882 w 640557"/>
                <a:gd name="connsiteY15" fmla="*/ 28575 h 1083469"/>
                <a:gd name="connsiteX16" fmla="*/ 192882 w 640557"/>
                <a:gd name="connsiteY16" fmla="*/ 16669 h 1083469"/>
                <a:gd name="connsiteX17" fmla="*/ 195263 w 640557"/>
                <a:gd name="connsiteY17" fmla="*/ 7144 h 1083469"/>
                <a:gd name="connsiteX18" fmla="*/ 209550 w 640557"/>
                <a:gd name="connsiteY18" fmla="*/ 0 h 1083469"/>
                <a:gd name="connsiteX19" fmla="*/ 254794 w 640557"/>
                <a:gd name="connsiteY19" fmla="*/ 4763 h 1083469"/>
                <a:gd name="connsiteX20" fmla="*/ 359569 w 640557"/>
                <a:gd name="connsiteY20" fmla="*/ 40481 h 1083469"/>
                <a:gd name="connsiteX21" fmla="*/ 469107 w 640557"/>
                <a:gd name="connsiteY21" fmla="*/ 97631 h 1083469"/>
                <a:gd name="connsiteX22" fmla="*/ 592932 w 640557"/>
                <a:gd name="connsiteY22" fmla="*/ 176213 h 1083469"/>
                <a:gd name="connsiteX23" fmla="*/ 621507 w 640557"/>
                <a:gd name="connsiteY23" fmla="*/ 200025 h 1083469"/>
                <a:gd name="connsiteX24" fmla="*/ 633413 w 640557"/>
                <a:gd name="connsiteY24" fmla="*/ 214313 h 1083469"/>
                <a:gd name="connsiteX25" fmla="*/ 640557 w 640557"/>
                <a:gd name="connsiteY25" fmla="*/ 230981 h 1083469"/>
                <a:gd name="connsiteX26" fmla="*/ 640557 w 640557"/>
                <a:gd name="connsiteY26" fmla="*/ 247650 h 1083469"/>
                <a:gd name="connsiteX27" fmla="*/ 635794 w 640557"/>
                <a:gd name="connsiteY27" fmla="*/ 276225 h 1083469"/>
                <a:gd name="connsiteX28" fmla="*/ 621507 w 640557"/>
                <a:gd name="connsiteY28" fmla="*/ 297656 h 1083469"/>
                <a:gd name="connsiteX29" fmla="*/ 581025 w 640557"/>
                <a:gd name="connsiteY29" fmla="*/ 323850 h 1083469"/>
                <a:gd name="connsiteX30" fmla="*/ 540544 w 640557"/>
                <a:gd name="connsiteY30" fmla="*/ 354806 h 1083469"/>
                <a:gd name="connsiteX31" fmla="*/ 516732 w 640557"/>
                <a:gd name="connsiteY31" fmla="*/ 388144 h 1083469"/>
                <a:gd name="connsiteX32" fmla="*/ 461963 w 640557"/>
                <a:gd name="connsiteY32" fmla="*/ 488156 h 1083469"/>
                <a:gd name="connsiteX33" fmla="*/ 302419 w 640557"/>
                <a:gd name="connsiteY33" fmla="*/ 745331 h 1083469"/>
                <a:gd name="connsiteX34" fmla="*/ 69057 w 640557"/>
                <a:gd name="connsiteY34" fmla="*/ 1078706 h 1083469"/>
                <a:gd name="connsiteX35" fmla="*/ 0 w 640557"/>
                <a:gd name="connsiteY35" fmla="*/ 1083469 h 1083469"/>
                <a:gd name="connsiteX36" fmla="*/ 57150 w 640557"/>
                <a:gd name="connsiteY36" fmla="*/ 950119 h 1083469"/>
                <a:gd name="connsiteX37" fmla="*/ 145257 w 640557"/>
                <a:gd name="connsiteY37" fmla="*/ 769144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7" h="1083469">
                  <a:moveTo>
                    <a:pt x="145257" y="769144"/>
                  </a:moveTo>
                  <a:lnTo>
                    <a:pt x="188119" y="671513"/>
                  </a:lnTo>
                  <a:lnTo>
                    <a:pt x="219075" y="595313"/>
                  </a:lnTo>
                  <a:lnTo>
                    <a:pt x="245269" y="519113"/>
                  </a:lnTo>
                  <a:lnTo>
                    <a:pt x="269082" y="447675"/>
                  </a:lnTo>
                  <a:lnTo>
                    <a:pt x="285750" y="385763"/>
                  </a:lnTo>
                  <a:lnTo>
                    <a:pt x="297657" y="335756"/>
                  </a:lnTo>
                  <a:lnTo>
                    <a:pt x="304800" y="285750"/>
                  </a:lnTo>
                  <a:lnTo>
                    <a:pt x="304800" y="230981"/>
                  </a:lnTo>
                  <a:lnTo>
                    <a:pt x="302419" y="200025"/>
                  </a:lnTo>
                  <a:lnTo>
                    <a:pt x="295275" y="164306"/>
                  </a:lnTo>
                  <a:lnTo>
                    <a:pt x="283369" y="138113"/>
                  </a:lnTo>
                  <a:lnTo>
                    <a:pt x="264319" y="111919"/>
                  </a:lnTo>
                  <a:lnTo>
                    <a:pt x="228600" y="80963"/>
                  </a:lnTo>
                  <a:lnTo>
                    <a:pt x="204788" y="54769"/>
                  </a:lnTo>
                  <a:lnTo>
                    <a:pt x="192882" y="28575"/>
                  </a:lnTo>
                  <a:lnTo>
                    <a:pt x="192882" y="16669"/>
                  </a:lnTo>
                  <a:lnTo>
                    <a:pt x="195263" y="7144"/>
                  </a:lnTo>
                  <a:lnTo>
                    <a:pt x="209550" y="0"/>
                  </a:lnTo>
                  <a:lnTo>
                    <a:pt x="254794" y="4763"/>
                  </a:lnTo>
                  <a:lnTo>
                    <a:pt x="359569" y="40481"/>
                  </a:lnTo>
                  <a:lnTo>
                    <a:pt x="469107" y="97631"/>
                  </a:lnTo>
                  <a:lnTo>
                    <a:pt x="592932" y="176213"/>
                  </a:lnTo>
                  <a:lnTo>
                    <a:pt x="621507" y="200025"/>
                  </a:lnTo>
                  <a:lnTo>
                    <a:pt x="633413" y="214313"/>
                  </a:lnTo>
                  <a:lnTo>
                    <a:pt x="640557" y="230981"/>
                  </a:lnTo>
                  <a:lnTo>
                    <a:pt x="640557" y="247650"/>
                  </a:lnTo>
                  <a:lnTo>
                    <a:pt x="635794" y="276225"/>
                  </a:lnTo>
                  <a:lnTo>
                    <a:pt x="621507" y="297656"/>
                  </a:lnTo>
                  <a:lnTo>
                    <a:pt x="581025" y="323850"/>
                  </a:lnTo>
                  <a:lnTo>
                    <a:pt x="540544" y="354806"/>
                  </a:lnTo>
                  <a:lnTo>
                    <a:pt x="516732" y="388144"/>
                  </a:lnTo>
                  <a:lnTo>
                    <a:pt x="461963" y="488156"/>
                  </a:lnTo>
                  <a:lnTo>
                    <a:pt x="302419" y="745331"/>
                  </a:lnTo>
                  <a:lnTo>
                    <a:pt x="69057" y="1078706"/>
                  </a:lnTo>
                  <a:lnTo>
                    <a:pt x="0" y="1083469"/>
                  </a:lnTo>
                  <a:lnTo>
                    <a:pt x="57150" y="950119"/>
                  </a:lnTo>
                  <a:lnTo>
                    <a:pt x="145257" y="76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1E64903D-6108-4A7B-B2F8-5D5F38E6A296}"/>
                </a:ext>
              </a:extLst>
            </p:cNvPr>
            <p:cNvSpPr/>
            <p:nvPr/>
          </p:nvSpPr>
          <p:spPr>
            <a:xfrm>
              <a:off x="5065713" y="3049588"/>
              <a:ext cx="1495425" cy="333375"/>
            </a:xfrm>
            <a:custGeom>
              <a:avLst/>
              <a:gdLst>
                <a:gd name="connsiteX0" fmla="*/ 609600 w 1495425"/>
                <a:gd name="connsiteY0" fmla="*/ 154782 h 333375"/>
                <a:gd name="connsiteX1" fmla="*/ 357187 w 1495425"/>
                <a:gd name="connsiteY1" fmla="*/ 185738 h 333375"/>
                <a:gd name="connsiteX2" fmla="*/ 188119 w 1495425"/>
                <a:gd name="connsiteY2" fmla="*/ 207169 h 333375"/>
                <a:gd name="connsiteX3" fmla="*/ 152400 w 1495425"/>
                <a:gd name="connsiteY3" fmla="*/ 209550 h 333375"/>
                <a:gd name="connsiteX4" fmla="*/ 102394 w 1495425"/>
                <a:gd name="connsiteY4" fmla="*/ 204788 h 333375"/>
                <a:gd name="connsiteX5" fmla="*/ 59531 w 1495425"/>
                <a:gd name="connsiteY5" fmla="*/ 192882 h 333375"/>
                <a:gd name="connsiteX6" fmla="*/ 33337 w 1495425"/>
                <a:gd name="connsiteY6" fmla="*/ 178594 h 333375"/>
                <a:gd name="connsiteX7" fmla="*/ 9525 w 1495425"/>
                <a:gd name="connsiteY7" fmla="*/ 173832 h 333375"/>
                <a:gd name="connsiteX8" fmla="*/ 0 w 1495425"/>
                <a:gd name="connsiteY8" fmla="*/ 178594 h 333375"/>
                <a:gd name="connsiteX9" fmla="*/ 2381 w 1495425"/>
                <a:gd name="connsiteY9" fmla="*/ 192882 h 333375"/>
                <a:gd name="connsiteX10" fmla="*/ 19050 w 1495425"/>
                <a:gd name="connsiteY10" fmla="*/ 230982 h 333375"/>
                <a:gd name="connsiteX11" fmla="*/ 45244 w 1495425"/>
                <a:gd name="connsiteY11" fmla="*/ 266700 h 333375"/>
                <a:gd name="connsiteX12" fmla="*/ 78581 w 1495425"/>
                <a:gd name="connsiteY12" fmla="*/ 288132 h 333375"/>
                <a:gd name="connsiteX13" fmla="*/ 133350 w 1495425"/>
                <a:gd name="connsiteY13" fmla="*/ 309563 h 333375"/>
                <a:gd name="connsiteX14" fmla="*/ 190500 w 1495425"/>
                <a:gd name="connsiteY14" fmla="*/ 323850 h 333375"/>
                <a:gd name="connsiteX15" fmla="*/ 254794 w 1495425"/>
                <a:gd name="connsiteY15" fmla="*/ 333375 h 333375"/>
                <a:gd name="connsiteX16" fmla="*/ 342900 w 1495425"/>
                <a:gd name="connsiteY16" fmla="*/ 333375 h 333375"/>
                <a:gd name="connsiteX17" fmla="*/ 433387 w 1495425"/>
                <a:gd name="connsiteY17" fmla="*/ 326232 h 333375"/>
                <a:gd name="connsiteX18" fmla="*/ 554831 w 1495425"/>
                <a:gd name="connsiteY18" fmla="*/ 307182 h 333375"/>
                <a:gd name="connsiteX19" fmla="*/ 776287 w 1495425"/>
                <a:gd name="connsiteY19" fmla="*/ 283369 h 333375"/>
                <a:gd name="connsiteX20" fmla="*/ 1069181 w 1495425"/>
                <a:gd name="connsiteY20" fmla="*/ 235744 h 333375"/>
                <a:gd name="connsiteX21" fmla="*/ 1373981 w 1495425"/>
                <a:gd name="connsiteY21" fmla="*/ 173832 h 333375"/>
                <a:gd name="connsiteX22" fmla="*/ 1440656 w 1495425"/>
                <a:gd name="connsiteY22" fmla="*/ 154782 h 333375"/>
                <a:gd name="connsiteX23" fmla="*/ 1471612 w 1495425"/>
                <a:gd name="connsiteY23" fmla="*/ 133350 h 333375"/>
                <a:gd name="connsiteX24" fmla="*/ 1490662 w 1495425"/>
                <a:gd name="connsiteY24" fmla="*/ 109538 h 333375"/>
                <a:gd name="connsiteX25" fmla="*/ 1495425 w 1495425"/>
                <a:gd name="connsiteY25" fmla="*/ 83344 h 333375"/>
                <a:gd name="connsiteX26" fmla="*/ 1495425 w 1495425"/>
                <a:gd name="connsiteY26" fmla="*/ 71438 h 333375"/>
                <a:gd name="connsiteX27" fmla="*/ 1490662 w 1495425"/>
                <a:gd name="connsiteY27" fmla="*/ 61913 h 333375"/>
                <a:gd name="connsiteX28" fmla="*/ 1466850 w 1495425"/>
                <a:gd name="connsiteY28" fmla="*/ 40482 h 333375"/>
                <a:gd name="connsiteX29" fmla="*/ 1433512 w 1495425"/>
                <a:gd name="connsiteY29" fmla="*/ 26194 h 333375"/>
                <a:gd name="connsiteX30" fmla="*/ 1357312 w 1495425"/>
                <a:gd name="connsiteY30" fmla="*/ 9525 h 333375"/>
                <a:gd name="connsiteX31" fmla="*/ 1233487 w 1495425"/>
                <a:gd name="connsiteY31" fmla="*/ 0 h 333375"/>
                <a:gd name="connsiteX32" fmla="*/ 1185862 w 1495425"/>
                <a:gd name="connsiteY32" fmla="*/ 4763 h 333375"/>
                <a:gd name="connsiteX33" fmla="*/ 1152525 w 1495425"/>
                <a:gd name="connsiteY33" fmla="*/ 19050 h 333375"/>
                <a:gd name="connsiteX34" fmla="*/ 1123950 w 1495425"/>
                <a:gd name="connsiteY34" fmla="*/ 35719 h 333375"/>
                <a:gd name="connsiteX35" fmla="*/ 1097756 w 1495425"/>
                <a:gd name="connsiteY35" fmla="*/ 50007 h 333375"/>
                <a:gd name="connsiteX36" fmla="*/ 1050131 w 1495425"/>
                <a:gd name="connsiteY36" fmla="*/ 71438 h 333375"/>
                <a:gd name="connsiteX37" fmla="*/ 959644 w 1495425"/>
                <a:gd name="connsiteY37" fmla="*/ 90488 h 333375"/>
                <a:gd name="connsiteX38" fmla="*/ 821531 w 1495425"/>
                <a:gd name="connsiteY38" fmla="*/ 114300 h 333375"/>
                <a:gd name="connsiteX39" fmla="*/ 714375 w 1495425"/>
                <a:gd name="connsiteY39" fmla="*/ 138113 h 333375"/>
                <a:gd name="connsiteX40" fmla="*/ 609600 w 1495425"/>
                <a:gd name="connsiteY40" fmla="*/ 154782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95425" h="333375">
                  <a:moveTo>
                    <a:pt x="609600" y="154782"/>
                  </a:moveTo>
                  <a:lnTo>
                    <a:pt x="357187" y="185738"/>
                  </a:lnTo>
                  <a:lnTo>
                    <a:pt x="188119" y="207169"/>
                  </a:lnTo>
                  <a:lnTo>
                    <a:pt x="152400" y="209550"/>
                  </a:lnTo>
                  <a:lnTo>
                    <a:pt x="102394" y="204788"/>
                  </a:lnTo>
                  <a:lnTo>
                    <a:pt x="59531" y="192882"/>
                  </a:lnTo>
                  <a:lnTo>
                    <a:pt x="33337" y="178594"/>
                  </a:lnTo>
                  <a:lnTo>
                    <a:pt x="9525" y="173832"/>
                  </a:lnTo>
                  <a:lnTo>
                    <a:pt x="0" y="178594"/>
                  </a:lnTo>
                  <a:lnTo>
                    <a:pt x="2381" y="192882"/>
                  </a:lnTo>
                  <a:lnTo>
                    <a:pt x="19050" y="230982"/>
                  </a:lnTo>
                  <a:lnTo>
                    <a:pt x="45244" y="266700"/>
                  </a:lnTo>
                  <a:lnTo>
                    <a:pt x="78581" y="288132"/>
                  </a:lnTo>
                  <a:lnTo>
                    <a:pt x="133350" y="309563"/>
                  </a:lnTo>
                  <a:lnTo>
                    <a:pt x="190500" y="323850"/>
                  </a:lnTo>
                  <a:lnTo>
                    <a:pt x="254794" y="333375"/>
                  </a:lnTo>
                  <a:lnTo>
                    <a:pt x="342900" y="333375"/>
                  </a:lnTo>
                  <a:lnTo>
                    <a:pt x="433387" y="326232"/>
                  </a:lnTo>
                  <a:lnTo>
                    <a:pt x="554831" y="307182"/>
                  </a:lnTo>
                  <a:lnTo>
                    <a:pt x="776287" y="283369"/>
                  </a:lnTo>
                  <a:lnTo>
                    <a:pt x="1069181" y="235744"/>
                  </a:lnTo>
                  <a:lnTo>
                    <a:pt x="1373981" y="173832"/>
                  </a:lnTo>
                  <a:lnTo>
                    <a:pt x="1440656" y="154782"/>
                  </a:lnTo>
                  <a:lnTo>
                    <a:pt x="1471612" y="133350"/>
                  </a:lnTo>
                  <a:lnTo>
                    <a:pt x="1490662" y="109538"/>
                  </a:lnTo>
                  <a:lnTo>
                    <a:pt x="1495425" y="83344"/>
                  </a:lnTo>
                  <a:lnTo>
                    <a:pt x="1495425" y="71438"/>
                  </a:lnTo>
                  <a:lnTo>
                    <a:pt x="1490662" y="61913"/>
                  </a:lnTo>
                  <a:lnTo>
                    <a:pt x="1466850" y="40482"/>
                  </a:lnTo>
                  <a:lnTo>
                    <a:pt x="1433512" y="26194"/>
                  </a:lnTo>
                  <a:lnTo>
                    <a:pt x="1357312" y="9525"/>
                  </a:lnTo>
                  <a:lnTo>
                    <a:pt x="1233487" y="0"/>
                  </a:lnTo>
                  <a:lnTo>
                    <a:pt x="1185862" y="4763"/>
                  </a:lnTo>
                  <a:lnTo>
                    <a:pt x="1152525" y="19050"/>
                  </a:lnTo>
                  <a:lnTo>
                    <a:pt x="1123950" y="35719"/>
                  </a:lnTo>
                  <a:lnTo>
                    <a:pt x="1097756" y="50007"/>
                  </a:lnTo>
                  <a:lnTo>
                    <a:pt x="1050131" y="71438"/>
                  </a:lnTo>
                  <a:lnTo>
                    <a:pt x="959644" y="90488"/>
                  </a:lnTo>
                  <a:lnTo>
                    <a:pt x="821531" y="114300"/>
                  </a:lnTo>
                  <a:lnTo>
                    <a:pt x="714375" y="138113"/>
                  </a:lnTo>
                  <a:lnTo>
                    <a:pt x="609600" y="154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B1A08DD4-7D68-4E5F-BAD8-D34E92AA560A}"/>
                </a:ext>
              </a:extLst>
            </p:cNvPr>
            <p:cNvSpPr/>
            <p:nvPr/>
          </p:nvSpPr>
          <p:spPr>
            <a:xfrm>
              <a:off x="5543550" y="3305175"/>
              <a:ext cx="393700" cy="1352550"/>
            </a:xfrm>
            <a:custGeom>
              <a:avLst/>
              <a:gdLst>
                <a:gd name="connsiteX0" fmla="*/ 161925 w 392906"/>
                <a:gd name="connsiteY0" fmla="*/ 926306 h 1352550"/>
                <a:gd name="connsiteX1" fmla="*/ 166688 w 392906"/>
                <a:gd name="connsiteY1" fmla="*/ 719138 h 1352550"/>
                <a:gd name="connsiteX2" fmla="*/ 171450 w 392906"/>
                <a:gd name="connsiteY2" fmla="*/ 545306 h 1352550"/>
                <a:gd name="connsiteX3" fmla="*/ 178594 w 392906"/>
                <a:gd name="connsiteY3" fmla="*/ 407194 h 1352550"/>
                <a:gd name="connsiteX4" fmla="*/ 185738 w 392906"/>
                <a:gd name="connsiteY4" fmla="*/ 328613 h 1352550"/>
                <a:gd name="connsiteX5" fmla="*/ 185738 w 392906"/>
                <a:gd name="connsiteY5" fmla="*/ 297656 h 1352550"/>
                <a:gd name="connsiteX6" fmla="*/ 178594 w 392906"/>
                <a:gd name="connsiteY6" fmla="*/ 259556 h 1352550"/>
                <a:gd name="connsiteX7" fmla="*/ 161925 w 392906"/>
                <a:gd name="connsiteY7" fmla="*/ 216694 h 1352550"/>
                <a:gd name="connsiteX8" fmla="*/ 142875 w 392906"/>
                <a:gd name="connsiteY8" fmla="*/ 176213 h 1352550"/>
                <a:gd name="connsiteX9" fmla="*/ 109538 w 392906"/>
                <a:gd name="connsiteY9" fmla="*/ 126206 h 1352550"/>
                <a:gd name="connsiteX10" fmla="*/ 69056 w 392906"/>
                <a:gd name="connsiteY10" fmla="*/ 78581 h 1352550"/>
                <a:gd name="connsiteX11" fmla="*/ 0 w 392906"/>
                <a:gd name="connsiteY11" fmla="*/ 11906 h 1352550"/>
                <a:gd name="connsiteX12" fmla="*/ 150019 w 392906"/>
                <a:gd name="connsiteY12" fmla="*/ 0 h 1352550"/>
                <a:gd name="connsiteX13" fmla="*/ 261938 w 392906"/>
                <a:gd name="connsiteY13" fmla="*/ 42863 h 1352550"/>
                <a:gd name="connsiteX14" fmla="*/ 333375 w 392906"/>
                <a:gd name="connsiteY14" fmla="*/ 85725 h 1352550"/>
                <a:gd name="connsiteX15" fmla="*/ 369094 w 392906"/>
                <a:gd name="connsiteY15" fmla="*/ 116681 h 1352550"/>
                <a:gd name="connsiteX16" fmla="*/ 385763 w 392906"/>
                <a:gd name="connsiteY16" fmla="*/ 140494 h 1352550"/>
                <a:gd name="connsiteX17" fmla="*/ 392906 w 392906"/>
                <a:gd name="connsiteY17" fmla="*/ 169069 h 1352550"/>
                <a:gd name="connsiteX18" fmla="*/ 392906 w 392906"/>
                <a:gd name="connsiteY18" fmla="*/ 195263 h 1352550"/>
                <a:gd name="connsiteX19" fmla="*/ 381000 w 392906"/>
                <a:gd name="connsiteY19" fmla="*/ 242888 h 1352550"/>
                <a:gd name="connsiteX20" fmla="*/ 366713 w 392906"/>
                <a:gd name="connsiteY20" fmla="*/ 297656 h 1352550"/>
                <a:gd name="connsiteX21" fmla="*/ 350044 w 392906"/>
                <a:gd name="connsiteY21" fmla="*/ 400050 h 1352550"/>
                <a:gd name="connsiteX22" fmla="*/ 340519 w 392906"/>
                <a:gd name="connsiteY22" fmla="*/ 509588 h 1352550"/>
                <a:gd name="connsiteX23" fmla="*/ 340519 w 392906"/>
                <a:gd name="connsiteY23" fmla="*/ 709613 h 1352550"/>
                <a:gd name="connsiteX24" fmla="*/ 342900 w 392906"/>
                <a:gd name="connsiteY24" fmla="*/ 1314450 h 1352550"/>
                <a:gd name="connsiteX25" fmla="*/ 159544 w 392906"/>
                <a:gd name="connsiteY25" fmla="*/ 1352550 h 1352550"/>
                <a:gd name="connsiteX26" fmla="*/ 161925 w 392906"/>
                <a:gd name="connsiteY26" fmla="*/ 1171575 h 1352550"/>
                <a:gd name="connsiteX27" fmla="*/ 161925 w 392906"/>
                <a:gd name="connsiteY27" fmla="*/ 9263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92906" h="1352550">
                  <a:moveTo>
                    <a:pt x="161925" y="926306"/>
                  </a:moveTo>
                  <a:lnTo>
                    <a:pt x="166688" y="719138"/>
                  </a:lnTo>
                  <a:lnTo>
                    <a:pt x="171450" y="545306"/>
                  </a:lnTo>
                  <a:lnTo>
                    <a:pt x="178594" y="407194"/>
                  </a:lnTo>
                  <a:lnTo>
                    <a:pt x="185738" y="328613"/>
                  </a:lnTo>
                  <a:lnTo>
                    <a:pt x="185738" y="297656"/>
                  </a:lnTo>
                  <a:lnTo>
                    <a:pt x="178594" y="259556"/>
                  </a:lnTo>
                  <a:lnTo>
                    <a:pt x="161925" y="216694"/>
                  </a:lnTo>
                  <a:lnTo>
                    <a:pt x="142875" y="176213"/>
                  </a:lnTo>
                  <a:lnTo>
                    <a:pt x="109538" y="126206"/>
                  </a:lnTo>
                  <a:lnTo>
                    <a:pt x="69056" y="78581"/>
                  </a:lnTo>
                  <a:lnTo>
                    <a:pt x="0" y="11906"/>
                  </a:lnTo>
                  <a:lnTo>
                    <a:pt x="150019" y="0"/>
                  </a:lnTo>
                  <a:lnTo>
                    <a:pt x="261938" y="42863"/>
                  </a:lnTo>
                  <a:lnTo>
                    <a:pt x="333375" y="85725"/>
                  </a:lnTo>
                  <a:lnTo>
                    <a:pt x="369094" y="116681"/>
                  </a:lnTo>
                  <a:lnTo>
                    <a:pt x="385763" y="140494"/>
                  </a:lnTo>
                  <a:lnTo>
                    <a:pt x="392906" y="169069"/>
                  </a:lnTo>
                  <a:lnTo>
                    <a:pt x="392906" y="195263"/>
                  </a:lnTo>
                  <a:lnTo>
                    <a:pt x="381000" y="242888"/>
                  </a:lnTo>
                  <a:lnTo>
                    <a:pt x="366713" y="297656"/>
                  </a:lnTo>
                  <a:lnTo>
                    <a:pt x="350044" y="400050"/>
                  </a:lnTo>
                  <a:lnTo>
                    <a:pt x="340519" y="509588"/>
                  </a:lnTo>
                  <a:lnTo>
                    <a:pt x="340519" y="709613"/>
                  </a:lnTo>
                  <a:cubicBezTo>
                    <a:pt x="341313" y="911225"/>
                    <a:pt x="342106" y="1112838"/>
                    <a:pt x="342900" y="1314450"/>
                  </a:cubicBezTo>
                  <a:lnTo>
                    <a:pt x="159544" y="1352550"/>
                  </a:lnTo>
                  <a:cubicBezTo>
                    <a:pt x="160338" y="1292225"/>
                    <a:pt x="161131" y="1231900"/>
                    <a:pt x="161925" y="1171575"/>
                  </a:cubicBezTo>
                  <a:lnTo>
                    <a:pt x="1619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BFD40F18-F2B1-43D2-B81F-16B9C61012EF}"/>
                </a:ext>
              </a:extLst>
            </p:cNvPr>
            <p:cNvSpPr/>
            <p:nvPr/>
          </p:nvSpPr>
          <p:spPr>
            <a:xfrm>
              <a:off x="5099050" y="3671888"/>
              <a:ext cx="1252538" cy="1260475"/>
            </a:xfrm>
            <a:custGeom>
              <a:avLst/>
              <a:gdLst>
                <a:gd name="connsiteX0" fmla="*/ 271463 w 1252538"/>
                <a:gd name="connsiteY0" fmla="*/ 573881 h 1259681"/>
                <a:gd name="connsiteX1" fmla="*/ 266700 w 1252538"/>
                <a:gd name="connsiteY1" fmla="*/ 750093 h 1259681"/>
                <a:gd name="connsiteX2" fmla="*/ 257175 w 1252538"/>
                <a:gd name="connsiteY2" fmla="*/ 902493 h 1259681"/>
                <a:gd name="connsiteX3" fmla="*/ 252413 w 1252538"/>
                <a:gd name="connsiteY3" fmla="*/ 954881 h 1259681"/>
                <a:gd name="connsiteX4" fmla="*/ 250032 w 1252538"/>
                <a:gd name="connsiteY4" fmla="*/ 966787 h 1259681"/>
                <a:gd name="connsiteX5" fmla="*/ 250032 w 1252538"/>
                <a:gd name="connsiteY5" fmla="*/ 978693 h 1259681"/>
                <a:gd name="connsiteX6" fmla="*/ 261938 w 1252538"/>
                <a:gd name="connsiteY6" fmla="*/ 978693 h 1259681"/>
                <a:gd name="connsiteX7" fmla="*/ 323850 w 1252538"/>
                <a:gd name="connsiteY7" fmla="*/ 962025 h 1259681"/>
                <a:gd name="connsiteX8" fmla="*/ 471488 w 1252538"/>
                <a:gd name="connsiteY8" fmla="*/ 923925 h 1259681"/>
                <a:gd name="connsiteX9" fmla="*/ 628650 w 1252538"/>
                <a:gd name="connsiteY9" fmla="*/ 892968 h 1259681"/>
                <a:gd name="connsiteX10" fmla="*/ 778669 w 1252538"/>
                <a:gd name="connsiteY10" fmla="*/ 876300 h 1259681"/>
                <a:gd name="connsiteX11" fmla="*/ 909638 w 1252538"/>
                <a:gd name="connsiteY11" fmla="*/ 862012 h 1259681"/>
                <a:gd name="connsiteX12" fmla="*/ 1066800 w 1252538"/>
                <a:gd name="connsiteY12" fmla="*/ 852487 h 1259681"/>
                <a:gd name="connsiteX13" fmla="*/ 1252538 w 1252538"/>
                <a:gd name="connsiteY13" fmla="*/ 854868 h 1259681"/>
                <a:gd name="connsiteX14" fmla="*/ 1243013 w 1252538"/>
                <a:gd name="connsiteY14" fmla="*/ 985837 h 1259681"/>
                <a:gd name="connsiteX15" fmla="*/ 1121569 w 1252538"/>
                <a:gd name="connsiteY15" fmla="*/ 988218 h 1259681"/>
                <a:gd name="connsiteX16" fmla="*/ 947738 w 1252538"/>
                <a:gd name="connsiteY16" fmla="*/ 1004887 h 1259681"/>
                <a:gd name="connsiteX17" fmla="*/ 812007 w 1252538"/>
                <a:gd name="connsiteY17" fmla="*/ 1023937 h 1259681"/>
                <a:gd name="connsiteX18" fmla="*/ 683419 w 1252538"/>
                <a:gd name="connsiteY18" fmla="*/ 1047750 h 1259681"/>
                <a:gd name="connsiteX19" fmla="*/ 500063 w 1252538"/>
                <a:gd name="connsiteY19" fmla="*/ 1095375 h 1259681"/>
                <a:gd name="connsiteX20" fmla="*/ 438150 w 1252538"/>
                <a:gd name="connsiteY20" fmla="*/ 1109662 h 1259681"/>
                <a:gd name="connsiteX21" fmla="*/ 378619 w 1252538"/>
                <a:gd name="connsiteY21" fmla="*/ 1133475 h 1259681"/>
                <a:gd name="connsiteX22" fmla="*/ 321469 w 1252538"/>
                <a:gd name="connsiteY22" fmla="*/ 1166812 h 1259681"/>
                <a:gd name="connsiteX23" fmla="*/ 252413 w 1252538"/>
                <a:gd name="connsiteY23" fmla="*/ 1216818 h 1259681"/>
                <a:gd name="connsiteX24" fmla="*/ 223838 w 1252538"/>
                <a:gd name="connsiteY24" fmla="*/ 1235868 h 1259681"/>
                <a:gd name="connsiteX25" fmla="*/ 169069 w 1252538"/>
                <a:gd name="connsiteY25" fmla="*/ 1257300 h 1259681"/>
                <a:gd name="connsiteX26" fmla="*/ 133350 w 1252538"/>
                <a:gd name="connsiteY26" fmla="*/ 1259681 h 1259681"/>
                <a:gd name="connsiteX27" fmla="*/ 102394 w 1252538"/>
                <a:gd name="connsiteY27" fmla="*/ 1250156 h 1259681"/>
                <a:gd name="connsiteX28" fmla="*/ 80963 w 1252538"/>
                <a:gd name="connsiteY28" fmla="*/ 1228725 h 1259681"/>
                <a:gd name="connsiteX29" fmla="*/ 54769 w 1252538"/>
                <a:gd name="connsiteY29" fmla="*/ 1176337 h 1259681"/>
                <a:gd name="connsiteX30" fmla="*/ 28575 w 1252538"/>
                <a:gd name="connsiteY30" fmla="*/ 1090612 h 1259681"/>
                <a:gd name="connsiteX31" fmla="*/ 26194 w 1252538"/>
                <a:gd name="connsiteY31" fmla="*/ 1052512 h 1259681"/>
                <a:gd name="connsiteX32" fmla="*/ 45244 w 1252538"/>
                <a:gd name="connsiteY32" fmla="*/ 990600 h 1259681"/>
                <a:gd name="connsiteX33" fmla="*/ 61913 w 1252538"/>
                <a:gd name="connsiteY33" fmla="*/ 914400 h 1259681"/>
                <a:gd name="connsiteX34" fmla="*/ 73819 w 1252538"/>
                <a:gd name="connsiteY34" fmla="*/ 835818 h 1259681"/>
                <a:gd name="connsiteX35" fmla="*/ 85725 w 1252538"/>
                <a:gd name="connsiteY35" fmla="*/ 752475 h 1259681"/>
                <a:gd name="connsiteX36" fmla="*/ 90488 w 1252538"/>
                <a:gd name="connsiteY36" fmla="*/ 669131 h 1259681"/>
                <a:gd name="connsiteX37" fmla="*/ 92869 w 1252538"/>
                <a:gd name="connsiteY37" fmla="*/ 552450 h 1259681"/>
                <a:gd name="connsiteX38" fmla="*/ 90488 w 1252538"/>
                <a:gd name="connsiteY38" fmla="*/ 250031 h 1259681"/>
                <a:gd name="connsiteX39" fmla="*/ 88107 w 1252538"/>
                <a:gd name="connsiteY39" fmla="*/ 200025 h 1259681"/>
                <a:gd name="connsiteX40" fmla="*/ 78582 w 1252538"/>
                <a:gd name="connsiteY40" fmla="*/ 154781 h 1259681"/>
                <a:gd name="connsiteX41" fmla="*/ 59532 w 1252538"/>
                <a:gd name="connsiteY41" fmla="*/ 111918 h 1259681"/>
                <a:gd name="connsiteX42" fmla="*/ 35719 w 1252538"/>
                <a:gd name="connsiteY42" fmla="*/ 80962 h 1259681"/>
                <a:gd name="connsiteX43" fmla="*/ 16669 w 1252538"/>
                <a:gd name="connsiteY43" fmla="*/ 57150 h 1259681"/>
                <a:gd name="connsiteX44" fmla="*/ 0 w 1252538"/>
                <a:gd name="connsiteY44" fmla="*/ 23812 h 1259681"/>
                <a:gd name="connsiteX45" fmla="*/ 0 w 1252538"/>
                <a:gd name="connsiteY45" fmla="*/ 11906 h 1259681"/>
                <a:gd name="connsiteX46" fmla="*/ 2382 w 1252538"/>
                <a:gd name="connsiteY46" fmla="*/ 4762 h 1259681"/>
                <a:gd name="connsiteX47" fmla="*/ 14288 w 1252538"/>
                <a:gd name="connsiteY47" fmla="*/ 0 h 1259681"/>
                <a:gd name="connsiteX48" fmla="*/ 47625 w 1252538"/>
                <a:gd name="connsiteY48" fmla="*/ 4762 h 1259681"/>
                <a:gd name="connsiteX49" fmla="*/ 104775 w 1252538"/>
                <a:gd name="connsiteY49" fmla="*/ 9525 h 1259681"/>
                <a:gd name="connsiteX50" fmla="*/ 169069 w 1252538"/>
                <a:gd name="connsiteY50" fmla="*/ 23812 h 1259681"/>
                <a:gd name="connsiteX51" fmla="*/ 221457 w 1252538"/>
                <a:gd name="connsiteY51" fmla="*/ 45243 h 1259681"/>
                <a:gd name="connsiteX52" fmla="*/ 254794 w 1252538"/>
                <a:gd name="connsiteY52" fmla="*/ 64293 h 1259681"/>
                <a:gd name="connsiteX53" fmla="*/ 283369 w 1252538"/>
                <a:gd name="connsiteY53" fmla="*/ 88106 h 1259681"/>
                <a:gd name="connsiteX54" fmla="*/ 295275 w 1252538"/>
                <a:gd name="connsiteY54" fmla="*/ 107156 h 1259681"/>
                <a:gd name="connsiteX55" fmla="*/ 304800 w 1252538"/>
                <a:gd name="connsiteY55" fmla="*/ 130968 h 1259681"/>
                <a:gd name="connsiteX56" fmla="*/ 307182 w 1252538"/>
                <a:gd name="connsiteY56" fmla="*/ 164306 h 1259681"/>
                <a:gd name="connsiteX57" fmla="*/ 302419 w 1252538"/>
                <a:gd name="connsiteY57" fmla="*/ 197643 h 1259681"/>
                <a:gd name="connsiteX58" fmla="*/ 288132 w 1252538"/>
                <a:gd name="connsiteY58" fmla="*/ 250031 h 1259681"/>
                <a:gd name="connsiteX59" fmla="*/ 278607 w 1252538"/>
                <a:gd name="connsiteY59" fmla="*/ 307181 h 1259681"/>
                <a:gd name="connsiteX60" fmla="*/ 271463 w 1252538"/>
                <a:gd name="connsiteY60" fmla="*/ 433387 h 1259681"/>
                <a:gd name="connsiteX61" fmla="*/ 271463 w 1252538"/>
                <a:gd name="connsiteY61" fmla="*/ 573881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2538" h="1259681">
                  <a:moveTo>
                    <a:pt x="271463" y="573881"/>
                  </a:moveTo>
                  <a:lnTo>
                    <a:pt x="266700" y="750093"/>
                  </a:lnTo>
                  <a:lnTo>
                    <a:pt x="257175" y="902493"/>
                  </a:lnTo>
                  <a:lnTo>
                    <a:pt x="252413" y="954881"/>
                  </a:lnTo>
                  <a:lnTo>
                    <a:pt x="250032" y="966787"/>
                  </a:lnTo>
                  <a:lnTo>
                    <a:pt x="250032" y="978693"/>
                  </a:lnTo>
                  <a:lnTo>
                    <a:pt x="261938" y="978693"/>
                  </a:lnTo>
                  <a:lnTo>
                    <a:pt x="323850" y="962025"/>
                  </a:lnTo>
                  <a:lnTo>
                    <a:pt x="471488" y="923925"/>
                  </a:lnTo>
                  <a:lnTo>
                    <a:pt x="628650" y="892968"/>
                  </a:lnTo>
                  <a:lnTo>
                    <a:pt x="778669" y="876300"/>
                  </a:lnTo>
                  <a:lnTo>
                    <a:pt x="909638" y="862012"/>
                  </a:lnTo>
                  <a:lnTo>
                    <a:pt x="1066800" y="852487"/>
                  </a:lnTo>
                  <a:lnTo>
                    <a:pt x="1252538" y="854868"/>
                  </a:lnTo>
                  <a:lnTo>
                    <a:pt x="1243013" y="985837"/>
                  </a:lnTo>
                  <a:lnTo>
                    <a:pt x="1121569" y="988218"/>
                  </a:lnTo>
                  <a:lnTo>
                    <a:pt x="947738" y="1004887"/>
                  </a:lnTo>
                  <a:lnTo>
                    <a:pt x="812007" y="1023937"/>
                  </a:lnTo>
                  <a:lnTo>
                    <a:pt x="683419" y="1047750"/>
                  </a:lnTo>
                  <a:lnTo>
                    <a:pt x="500063" y="1095375"/>
                  </a:lnTo>
                  <a:lnTo>
                    <a:pt x="438150" y="1109662"/>
                  </a:lnTo>
                  <a:lnTo>
                    <a:pt x="378619" y="1133475"/>
                  </a:lnTo>
                  <a:lnTo>
                    <a:pt x="321469" y="1166812"/>
                  </a:lnTo>
                  <a:lnTo>
                    <a:pt x="252413" y="1216818"/>
                  </a:lnTo>
                  <a:lnTo>
                    <a:pt x="223838" y="1235868"/>
                  </a:lnTo>
                  <a:lnTo>
                    <a:pt x="169069" y="1257300"/>
                  </a:lnTo>
                  <a:lnTo>
                    <a:pt x="133350" y="1259681"/>
                  </a:lnTo>
                  <a:lnTo>
                    <a:pt x="102394" y="1250156"/>
                  </a:lnTo>
                  <a:lnTo>
                    <a:pt x="80963" y="1228725"/>
                  </a:lnTo>
                  <a:lnTo>
                    <a:pt x="54769" y="1176337"/>
                  </a:lnTo>
                  <a:lnTo>
                    <a:pt x="28575" y="1090612"/>
                  </a:lnTo>
                  <a:lnTo>
                    <a:pt x="26194" y="1052512"/>
                  </a:lnTo>
                  <a:lnTo>
                    <a:pt x="45244" y="990600"/>
                  </a:lnTo>
                  <a:lnTo>
                    <a:pt x="61913" y="914400"/>
                  </a:lnTo>
                  <a:lnTo>
                    <a:pt x="73819" y="835818"/>
                  </a:lnTo>
                  <a:lnTo>
                    <a:pt x="85725" y="752475"/>
                  </a:lnTo>
                  <a:lnTo>
                    <a:pt x="90488" y="669131"/>
                  </a:lnTo>
                  <a:cubicBezTo>
                    <a:pt x="91282" y="630237"/>
                    <a:pt x="92075" y="591344"/>
                    <a:pt x="92869" y="552450"/>
                  </a:cubicBezTo>
                  <a:cubicBezTo>
                    <a:pt x="92075" y="451644"/>
                    <a:pt x="91282" y="350837"/>
                    <a:pt x="90488" y="250031"/>
                  </a:cubicBezTo>
                  <a:lnTo>
                    <a:pt x="88107" y="200025"/>
                  </a:lnTo>
                  <a:lnTo>
                    <a:pt x="78582" y="154781"/>
                  </a:lnTo>
                  <a:lnTo>
                    <a:pt x="59532" y="111918"/>
                  </a:lnTo>
                  <a:lnTo>
                    <a:pt x="35719" y="80962"/>
                  </a:lnTo>
                  <a:lnTo>
                    <a:pt x="16669" y="57150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47625" y="4762"/>
                  </a:lnTo>
                  <a:lnTo>
                    <a:pt x="104775" y="9525"/>
                  </a:lnTo>
                  <a:lnTo>
                    <a:pt x="169069" y="23812"/>
                  </a:lnTo>
                  <a:lnTo>
                    <a:pt x="221457" y="45243"/>
                  </a:lnTo>
                  <a:lnTo>
                    <a:pt x="254794" y="64293"/>
                  </a:lnTo>
                  <a:lnTo>
                    <a:pt x="283369" y="88106"/>
                  </a:lnTo>
                  <a:lnTo>
                    <a:pt x="295275" y="107156"/>
                  </a:lnTo>
                  <a:lnTo>
                    <a:pt x="304800" y="130968"/>
                  </a:lnTo>
                  <a:lnTo>
                    <a:pt x="307182" y="164306"/>
                  </a:lnTo>
                  <a:lnTo>
                    <a:pt x="302419" y="197643"/>
                  </a:lnTo>
                  <a:lnTo>
                    <a:pt x="288132" y="250031"/>
                  </a:lnTo>
                  <a:lnTo>
                    <a:pt x="278607" y="307181"/>
                  </a:lnTo>
                  <a:lnTo>
                    <a:pt x="271463" y="433387"/>
                  </a:lnTo>
                  <a:lnTo>
                    <a:pt x="271463" y="573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48BBE95D-6747-425B-BFF1-3A847DF80CCB}"/>
                </a:ext>
              </a:extLst>
            </p:cNvPr>
            <p:cNvSpPr/>
            <p:nvPr/>
          </p:nvSpPr>
          <p:spPr>
            <a:xfrm>
              <a:off x="6194425" y="3560763"/>
              <a:ext cx="376238" cy="1406525"/>
            </a:xfrm>
            <a:custGeom>
              <a:avLst/>
              <a:gdLst>
                <a:gd name="connsiteX0" fmla="*/ 100013 w 376238"/>
                <a:gd name="connsiteY0" fmla="*/ 552450 h 1407319"/>
                <a:gd name="connsiteX1" fmla="*/ 76200 w 376238"/>
                <a:gd name="connsiteY1" fmla="*/ 873919 h 1407319"/>
                <a:gd name="connsiteX2" fmla="*/ 66675 w 376238"/>
                <a:gd name="connsiteY2" fmla="*/ 981075 h 1407319"/>
                <a:gd name="connsiteX3" fmla="*/ 47625 w 376238"/>
                <a:gd name="connsiteY3" fmla="*/ 1085850 h 1407319"/>
                <a:gd name="connsiteX4" fmla="*/ 50007 w 376238"/>
                <a:gd name="connsiteY4" fmla="*/ 1197769 h 1407319"/>
                <a:gd name="connsiteX5" fmla="*/ 59532 w 376238"/>
                <a:gd name="connsiteY5" fmla="*/ 1278731 h 1407319"/>
                <a:gd name="connsiteX6" fmla="*/ 71438 w 376238"/>
                <a:gd name="connsiteY6" fmla="*/ 1338262 h 1407319"/>
                <a:gd name="connsiteX7" fmla="*/ 78582 w 376238"/>
                <a:gd name="connsiteY7" fmla="*/ 1359694 h 1407319"/>
                <a:gd name="connsiteX8" fmla="*/ 92869 w 376238"/>
                <a:gd name="connsiteY8" fmla="*/ 1385887 h 1407319"/>
                <a:gd name="connsiteX9" fmla="*/ 109538 w 376238"/>
                <a:gd name="connsiteY9" fmla="*/ 1400175 h 1407319"/>
                <a:gd name="connsiteX10" fmla="*/ 126207 w 376238"/>
                <a:gd name="connsiteY10" fmla="*/ 1407319 h 1407319"/>
                <a:gd name="connsiteX11" fmla="*/ 140494 w 376238"/>
                <a:gd name="connsiteY11" fmla="*/ 1407319 h 1407319"/>
                <a:gd name="connsiteX12" fmla="*/ 169069 w 376238"/>
                <a:gd name="connsiteY12" fmla="*/ 1400175 h 1407319"/>
                <a:gd name="connsiteX13" fmla="*/ 183357 w 376238"/>
                <a:gd name="connsiteY13" fmla="*/ 1388269 h 1407319"/>
                <a:gd name="connsiteX14" fmla="*/ 207169 w 376238"/>
                <a:gd name="connsiteY14" fmla="*/ 1352550 h 1407319"/>
                <a:gd name="connsiteX15" fmla="*/ 221457 w 376238"/>
                <a:gd name="connsiteY15" fmla="*/ 1307306 h 1407319"/>
                <a:gd name="connsiteX16" fmla="*/ 235744 w 376238"/>
                <a:gd name="connsiteY16" fmla="*/ 1216819 h 1407319"/>
                <a:gd name="connsiteX17" fmla="*/ 259557 w 376238"/>
                <a:gd name="connsiteY17" fmla="*/ 1042987 h 1407319"/>
                <a:gd name="connsiteX18" fmla="*/ 280988 w 376238"/>
                <a:gd name="connsiteY18" fmla="*/ 840581 h 1407319"/>
                <a:gd name="connsiteX19" fmla="*/ 297657 w 376238"/>
                <a:gd name="connsiteY19" fmla="*/ 635794 h 1407319"/>
                <a:gd name="connsiteX20" fmla="*/ 316707 w 376238"/>
                <a:gd name="connsiteY20" fmla="*/ 385762 h 1407319"/>
                <a:gd name="connsiteX21" fmla="*/ 321469 w 376238"/>
                <a:gd name="connsiteY21" fmla="*/ 340519 h 1407319"/>
                <a:gd name="connsiteX22" fmla="*/ 328613 w 376238"/>
                <a:gd name="connsiteY22" fmla="*/ 309562 h 1407319"/>
                <a:gd name="connsiteX23" fmla="*/ 345282 w 376238"/>
                <a:gd name="connsiteY23" fmla="*/ 273844 h 1407319"/>
                <a:gd name="connsiteX24" fmla="*/ 361950 w 376238"/>
                <a:gd name="connsiteY24" fmla="*/ 247650 h 1407319"/>
                <a:gd name="connsiteX25" fmla="*/ 373857 w 376238"/>
                <a:gd name="connsiteY25" fmla="*/ 221456 h 1407319"/>
                <a:gd name="connsiteX26" fmla="*/ 376238 w 376238"/>
                <a:gd name="connsiteY26" fmla="*/ 200025 h 1407319"/>
                <a:gd name="connsiteX27" fmla="*/ 369094 w 376238"/>
                <a:gd name="connsiteY27" fmla="*/ 169069 h 1407319"/>
                <a:gd name="connsiteX28" fmla="*/ 342900 w 376238"/>
                <a:gd name="connsiteY28" fmla="*/ 135731 h 1407319"/>
                <a:gd name="connsiteX29" fmla="*/ 288132 w 376238"/>
                <a:gd name="connsiteY29" fmla="*/ 97631 h 1407319"/>
                <a:gd name="connsiteX30" fmla="*/ 219075 w 376238"/>
                <a:gd name="connsiteY30" fmla="*/ 59531 h 1407319"/>
                <a:gd name="connsiteX31" fmla="*/ 135732 w 376238"/>
                <a:gd name="connsiteY31" fmla="*/ 26194 h 1407319"/>
                <a:gd name="connsiteX32" fmla="*/ 23813 w 376238"/>
                <a:gd name="connsiteY32" fmla="*/ 0 h 1407319"/>
                <a:gd name="connsiteX33" fmla="*/ 14288 w 376238"/>
                <a:gd name="connsiteY33" fmla="*/ 0 h 1407319"/>
                <a:gd name="connsiteX34" fmla="*/ 0 w 376238"/>
                <a:gd name="connsiteY34" fmla="*/ 9525 h 1407319"/>
                <a:gd name="connsiteX35" fmla="*/ 2382 w 376238"/>
                <a:gd name="connsiteY35" fmla="*/ 33337 h 1407319"/>
                <a:gd name="connsiteX36" fmla="*/ 28575 w 376238"/>
                <a:gd name="connsiteY36" fmla="*/ 71437 h 1407319"/>
                <a:gd name="connsiteX37" fmla="*/ 47625 w 376238"/>
                <a:gd name="connsiteY37" fmla="*/ 90487 h 1407319"/>
                <a:gd name="connsiteX38" fmla="*/ 69057 w 376238"/>
                <a:gd name="connsiteY38" fmla="*/ 116681 h 1407319"/>
                <a:gd name="connsiteX39" fmla="*/ 85725 w 376238"/>
                <a:gd name="connsiteY39" fmla="*/ 142875 h 1407319"/>
                <a:gd name="connsiteX40" fmla="*/ 102394 w 376238"/>
                <a:gd name="connsiteY40" fmla="*/ 180975 h 1407319"/>
                <a:gd name="connsiteX41" fmla="*/ 116682 w 376238"/>
                <a:gd name="connsiteY41" fmla="*/ 245269 h 1407319"/>
                <a:gd name="connsiteX42" fmla="*/ 116682 w 376238"/>
                <a:gd name="connsiteY42" fmla="*/ 314325 h 1407319"/>
                <a:gd name="connsiteX43" fmla="*/ 100013 w 376238"/>
                <a:gd name="connsiteY43" fmla="*/ 552450 h 1407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76238" h="1407319">
                  <a:moveTo>
                    <a:pt x="100013" y="552450"/>
                  </a:moveTo>
                  <a:lnTo>
                    <a:pt x="76200" y="873919"/>
                  </a:lnTo>
                  <a:lnTo>
                    <a:pt x="66675" y="981075"/>
                  </a:lnTo>
                  <a:lnTo>
                    <a:pt x="47625" y="1085850"/>
                  </a:lnTo>
                  <a:lnTo>
                    <a:pt x="50007" y="1197769"/>
                  </a:lnTo>
                  <a:lnTo>
                    <a:pt x="59532" y="1278731"/>
                  </a:lnTo>
                  <a:lnTo>
                    <a:pt x="71438" y="1338262"/>
                  </a:lnTo>
                  <a:lnTo>
                    <a:pt x="78582" y="1359694"/>
                  </a:lnTo>
                  <a:lnTo>
                    <a:pt x="92869" y="1385887"/>
                  </a:lnTo>
                  <a:lnTo>
                    <a:pt x="109538" y="1400175"/>
                  </a:lnTo>
                  <a:lnTo>
                    <a:pt x="126207" y="1407319"/>
                  </a:lnTo>
                  <a:lnTo>
                    <a:pt x="140494" y="1407319"/>
                  </a:lnTo>
                  <a:lnTo>
                    <a:pt x="169069" y="1400175"/>
                  </a:lnTo>
                  <a:lnTo>
                    <a:pt x="183357" y="1388269"/>
                  </a:lnTo>
                  <a:lnTo>
                    <a:pt x="207169" y="1352550"/>
                  </a:lnTo>
                  <a:lnTo>
                    <a:pt x="221457" y="1307306"/>
                  </a:lnTo>
                  <a:lnTo>
                    <a:pt x="235744" y="1216819"/>
                  </a:lnTo>
                  <a:lnTo>
                    <a:pt x="259557" y="1042987"/>
                  </a:lnTo>
                  <a:lnTo>
                    <a:pt x="280988" y="840581"/>
                  </a:lnTo>
                  <a:lnTo>
                    <a:pt x="297657" y="635794"/>
                  </a:lnTo>
                  <a:lnTo>
                    <a:pt x="316707" y="385762"/>
                  </a:lnTo>
                  <a:lnTo>
                    <a:pt x="321469" y="340519"/>
                  </a:lnTo>
                  <a:lnTo>
                    <a:pt x="328613" y="309562"/>
                  </a:lnTo>
                  <a:lnTo>
                    <a:pt x="345282" y="273844"/>
                  </a:lnTo>
                  <a:lnTo>
                    <a:pt x="361950" y="247650"/>
                  </a:lnTo>
                  <a:lnTo>
                    <a:pt x="373857" y="221456"/>
                  </a:lnTo>
                  <a:lnTo>
                    <a:pt x="376238" y="200025"/>
                  </a:lnTo>
                  <a:lnTo>
                    <a:pt x="369094" y="169069"/>
                  </a:lnTo>
                  <a:lnTo>
                    <a:pt x="342900" y="135731"/>
                  </a:lnTo>
                  <a:lnTo>
                    <a:pt x="288132" y="97631"/>
                  </a:lnTo>
                  <a:lnTo>
                    <a:pt x="219075" y="59531"/>
                  </a:lnTo>
                  <a:lnTo>
                    <a:pt x="135732" y="26194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0" y="9525"/>
                  </a:lnTo>
                  <a:lnTo>
                    <a:pt x="2382" y="33337"/>
                  </a:lnTo>
                  <a:lnTo>
                    <a:pt x="28575" y="71437"/>
                  </a:lnTo>
                  <a:lnTo>
                    <a:pt x="47625" y="90487"/>
                  </a:lnTo>
                  <a:lnTo>
                    <a:pt x="69057" y="116681"/>
                  </a:lnTo>
                  <a:lnTo>
                    <a:pt x="85725" y="142875"/>
                  </a:lnTo>
                  <a:lnTo>
                    <a:pt x="102394" y="180975"/>
                  </a:lnTo>
                  <a:lnTo>
                    <a:pt x="116682" y="245269"/>
                  </a:lnTo>
                  <a:lnTo>
                    <a:pt x="116682" y="314325"/>
                  </a:lnTo>
                  <a:lnTo>
                    <a:pt x="100013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8282084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2646</TotalTime>
  <Words>1578</Words>
  <Application>Microsoft Office PowerPoint</Application>
  <PresentationFormat>A4 210 x 297 mm</PresentationFormat>
  <Paragraphs>375</Paragraphs>
  <Slides>146</Slides>
  <Notes>134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146</vt:i4>
      </vt:variant>
    </vt:vector>
  </HeadingPairs>
  <TitlesOfParts>
    <vt:vector size="151" baseType="lpstr">
      <vt:lpstr>游ゴシック</vt:lpstr>
      <vt:lpstr>游ゴシック Medium</vt:lpstr>
      <vt:lpstr>Arial</vt:lpstr>
      <vt:lpstr>Calibri</vt:lpstr>
      <vt:lpstr>Office テーマ</vt:lpstr>
      <vt:lpstr>漢字書き順教材 教育出版 6年（3）</vt:lpstr>
      <vt:lpstr>PowerPoint プレゼンテーション</vt:lpstr>
      <vt:lpstr>PowerPoint プレゼンテーション</vt:lpstr>
      <vt:lpstr>自分の考えを発信しよう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漢字の広場④　音を表す部分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きつねの窓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書評を書いて話し合おう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敬意を表す言い方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漢字の広場⑤　同じ訓をもつ漢字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伊能忠敬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日本語の文字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漢字の広場⑥　さまざまな読み方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スライド 1</dc:title>
  <dc:creator>戸嶋純那</dc:creator>
  <cp:lastModifiedBy>ikena</cp:lastModifiedBy>
  <cp:revision>279</cp:revision>
  <dcterms:created xsi:type="dcterms:W3CDTF">2008-01-09T07:37:16Z</dcterms:created>
  <dcterms:modified xsi:type="dcterms:W3CDTF">2022-01-02T14:36:32Z</dcterms:modified>
</cp:coreProperties>
</file>